
<file path=[Content_Types].xml><?xml version="1.0" encoding="utf-8"?>
<Types xmlns="http://schemas.openxmlformats.org/package/2006/content-types">
  <Default Extension="png" ContentType="image/png"/>
  <Default Extension="jpeg" ContentType="image/jpeg"/>
  <Default Extension="rels" ContentType="application/vnd.openxmlformats-package.relationships+xml"/>
  <Default Extension="xml" ContentType="application/xml"/>
  <Default Extension="jpg" ContentType="image/jpeg"/>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 Id="rId4" Type="http://schemas.openxmlformats.org/officeDocument/2006/relationships/custom-properties" Target="docProps/custom.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60" r:id="rId4"/>
  </p:sldMasterIdLst>
  <p:notesMasterIdLst>
    <p:notesMasterId r:id="rId25"/>
  </p:notesMasterIdLst>
  <p:handoutMasterIdLst>
    <p:handoutMasterId r:id="rId26"/>
  </p:handoutMasterIdLst>
  <p:sldIdLst>
    <p:sldId id="302" r:id="rId5"/>
    <p:sldId id="278" r:id="rId6"/>
    <p:sldId id="281" r:id="rId7"/>
    <p:sldId id="283" r:id="rId8"/>
    <p:sldId id="286" r:id="rId9"/>
    <p:sldId id="287" r:id="rId10"/>
    <p:sldId id="288" r:id="rId11"/>
    <p:sldId id="289" r:id="rId12"/>
    <p:sldId id="309" r:id="rId13"/>
    <p:sldId id="291" r:id="rId14"/>
    <p:sldId id="293" r:id="rId15"/>
    <p:sldId id="294" r:id="rId16"/>
    <p:sldId id="304" r:id="rId17"/>
    <p:sldId id="300" r:id="rId18"/>
    <p:sldId id="296" r:id="rId19"/>
    <p:sldId id="303" r:id="rId20"/>
    <p:sldId id="297" r:id="rId21"/>
    <p:sldId id="301" r:id="rId22"/>
    <p:sldId id="298" r:id="rId23"/>
    <p:sldId id="310" r:id="rId24"/>
  </p:sldIdLst>
  <p:sldSz cx="27432000" cy="18288000"/>
  <p:notesSz cx="7010400" cy="9296400"/>
  <p:defaultTextStyle>
    <a:defPPr>
      <a:defRPr lang="en-US"/>
    </a:defPPr>
    <a:lvl1pPr marL="0" algn="l" defTabSz="2194560" rtl="0" eaLnBrk="1" latinLnBrk="0" hangingPunct="1">
      <a:defRPr sz="4320" kern="1200">
        <a:solidFill>
          <a:schemeClr val="tx1"/>
        </a:solidFill>
        <a:latin typeface="+mn-lt"/>
        <a:ea typeface="+mn-ea"/>
        <a:cs typeface="+mn-cs"/>
      </a:defRPr>
    </a:lvl1pPr>
    <a:lvl2pPr marL="1097280" algn="l" defTabSz="2194560" rtl="0" eaLnBrk="1" latinLnBrk="0" hangingPunct="1">
      <a:defRPr sz="4320" kern="1200">
        <a:solidFill>
          <a:schemeClr val="tx1"/>
        </a:solidFill>
        <a:latin typeface="+mn-lt"/>
        <a:ea typeface="+mn-ea"/>
        <a:cs typeface="+mn-cs"/>
      </a:defRPr>
    </a:lvl2pPr>
    <a:lvl3pPr marL="2194560" algn="l" defTabSz="2194560" rtl="0" eaLnBrk="1" latinLnBrk="0" hangingPunct="1">
      <a:defRPr sz="4320" kern="1200">
        <a:solidFill>
          <a:schemeClr val="tx1"/>
        </a:solidFill>
        <a:latin typeface="+mn-lt"/>
        <a:ea typeface="+mn-ea"/>
        <a:cs typeface="+mn-cs"/>
      </a:defRPr>
    </a:lvl3pPr>
    <a:lvl4pPr marL="3291840" algn="l" defTabSz="2194560" rtl="0" eaLnBrk="1" latinLnBrk="0" hangingPunct="1">
      <a:defRPr sz="4320" kern="1200">
        <a:solidFill>
          <a:schemeClr val="tx1"/>
        </a:solidFill>
        <a:latin typeface="+mn-lt"/>
        <a:ea typeface="+mn-ea"/>
        <a:cs typeface="+mn-cs"/>
      </a:defRPr>
    </a:lvl4pPr>
    <a:lvl5pPr marL="4389120" algn="l" defTabSz="2194560" rtl="0" eaLnBrk="1" latinLnBrk="0" hangingPunct="1">
      <a:defRPr sz="4320" kern="1200">
        <a:solidFill>
          <a:schemeClr val="tx1"/>
        </a:solidFill>
        <a:latin typeface="+mn-lt"/>
        <a:ea typeface="+mn-ea"/>
        <a:cs typeface="+mn-cs"/>
      </a:defRPr>
    </a:lvl5pPr>
    <a:lvl6pPr marL="5486400" algn="l" defTabSz="2194560" rtl="0" eaLnBrk="1" latinLnBrk="0" hangingPunct="1">
      <a:defRPr sz="4320" kern="1200">
        <a:solidFill>
          <a:schemeClr val="tx1"/>
        </a:solidFill>
        <a:latin typeface="+mn-lt"/>
        <a:ea typeface="+mn-ea"/>
        <a:cs typeface="+mn-cs"/>
      </a:defRPr>
    </a:lvl6pPr>
    <a:lvl7pPr marL="6583680" algn="l" defTabSz="2194560" rtl="0" eaLnBrk="1" latinLnBrk="0" hangingPunct="1">
      <a:defRPr sz="4320" kern="1200">
        <a:solidFill>
          <a:schemeClr val="tx1"/>
        </a:solidFill>
        <a:latin typeface="+mn-lt"/>
        <a:ea typeface="+mn-ea"/>
        <a:cs typeface="+mn-cs"/>
      </a:defRPr>
    </a:lvl7pPr>
    <a:lvl8pPr marL="7680960" algn="l" defTabSz="2194560" rtl="0" eaLnBrk="1" latinLnBrk="0" hangingPunct="1">
      <a:defRPr sz="4320" kern="1200">
        <a:solidFill>
          <a:schemeClr val="tx1"/>
        </a:solidFill>
        <a:latin typeface="+mn-lt"/>
        <a:ea typeface="+mn-ea"/>
        <a:cs typeface="+mn-cs"/>
      </a:defRPr>
    </a:lvl8pPr>
    <a:lvl9pPr marL="8778240" algn="l" defTabSz="2194560" rtl="0" eaLnBrk="1" latinLnBrk="0" hangingPunct="1">
      <a:defRPr sz="432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5B9BD5"/>
    <a:srgbClr val="E5FFFF"/>
    <a:srgbClr val="66FFFF"/>
    <a:srgbClr val="0033CC"/>
    <a:srgbClr val="0066FF"/>
    <a:srgbClr val="FFFFFF"/>
    <a:srgbClr val="996633"/>
    <a:srgbClr val="6699FF"/>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17975" autoAdjust="0"/>
    <p:restoredTop sz="96173" autoAdjust="0"/>
  </p:normalViewPr>
  <p:slideViewPr>
    <p:cSldViewPr snapToGrid="0">
      <p:cViewPr varScale="1">
        <p:scale>
          <a:sx n="42" d="100"/>
          <a:sy n="42" d="100"/>
        </p:scale>
        <p:origin x="978" y="102"/>
      </p:cViewPr>
      <p:guideLst/>
    </p:cSldViewPr>
  </p:slideViewPr>
  <p:notesTextViewPr>
    <p:cViewPr>
      <p:scale>
        <a:sx n="3" d="2"/>
        <a:sy n="3" d="2"/>
      </p:scale>
      <p:origin x="0" y="0"/>
    </p:cViewPr>
  </p:notesTextViewPr>
  <p:gridSpacing cx="76200" cy="76200"/>
</p:viewPr>
</file>

<file path=ppt/_rels/presentation.xml.rels><?xml version="1.0" encoding="UTF-8" standalone="yes"?>
<Relationships xmlns="http://schemas.openxmlformats.org/package/2006/relationships"><Relationship Id="rId8" Type="http://schemas.openxmlformats.org/officeDocument/2006/relationships/slide" Target="slides/slide4.xml"/><Relationship Id="rId13" Type="http://schemas.openxmlformats.org/officeDocument/2006/relationships/slide" Target="slides/slide9.xml"/><Relationship Id="rId18" Type="http://schemas.openxmlformats.org/officeDocument/2006/relationships/slide" Target="slides/slide14.xml"/><Relationship Id="rId26" Type="http://schemas.openxmlformats.org/officeDocument/2006/relationships/handoutMaster" Target="handoutMasters/handoutMaster1.xml"/><Relationship Id="rId3" Type="http://schemas.openxmlformats.org/officeDocument/2006/relationships/customXml" Target="../customXml/item3.xml"/><Relationship Id="rId21" Type="http://schemas.openxmlformats.org/officeDocument/2006/relationships/slide" Target="slides/slide17.xml"/><Relationship Id="rId7" Type="http://schemas.openxmlformats.org/officeDocument/2006/relationships/slide" Target="slides/slide3.xml"/><Relationship Id="rId12" Type="http://schemas.openxmlformats.org/officeDocument/2006/relationships/slide" Target="slides/slide8.xml"/><Relationship Id="rId17" Type="http://schemas.openxmlformats.org/officeDocument/2006/relationships/slide" Target="slides/slide13.xml"/><Relationship Id="rId25" Type="http://schemas.openxmlformats.org/officeDocument/2006/relationships/notesMaster" Target="notesMasters/notesMaster1.xml"/><Relationship Id="rId2" Type="http://schemas.openxmlformats.org/officeDocument/2006/relationships/customXml" Target="../customXml/item2.xml"/><Relationship Id="rId16" Type="http://schemas.openxmlformats.org/officeDocument/2006/relationships/slide" Target="slides/slide12.xml"/><Relationship Id="rId20" Type="http://schemas.openxmlformats.org/officeDocument/2006/relationships/slide" Target="slides/slide16.xml"/><Relationship Id="rId29" Type="http://schemas.openxmlformats.org/officeDocument/2006/relationships/theme" Target="theme/theme1.xml"/><Relationship Id="rId1" Type="http://schemas.openxmlformats.org/officeDocument/2006/relationships/customXml" Target="../customXml/item1.xml"/><Relationship Id="rId6" Type="http://schemas.openxmlformats.org/officeDocument/2006/relationships/slide" Target="slides/slide2.xml"/><Relationship Id="rId11" Type="http://schemas.openxmlformats.org/officeDocument/2006/relationships/slide" Target="slides/slide7.xml"/><Relationship Id="rId24" Type="http://schemas.openxmlformats.org/officeDocument/2006/relationships/slide" Target="slides/slide20.xml"/><Relationship Id="rId5" Type="http://schemas.openxmlformats.org/officeDocument/2006/relationships/slide" Target="slides/slide1.xml"/><Relationship Id="rId15" Type="http://schemas.openxmlformats.org/officeDocument/2006/relationships/slide" Target="slides/slide11.xml"/><Relationship Id="rId23" Type="http://schemas.openxmlformats.org/officeDocument/2006/relationships/slide" Target="slides/slide19.xml"/><Relationship Id="rId28" Type="http://schemas.openxmlformats.org/officeDocument/2006/relationships/viewProps" Target="viewProps.xml"/><Relationship Id="rId10" Type="http://schemas.openxmlformats.org/officeDocument/2006/relationships/slide" Target="slides/slide6.xml"/><Relationship Id="rId19" Type="http://schemas.openxmlformats.org/officeDocument/2006/relationships/slide" Target="slides/slide15.xml"/><Relationship Id="rId4" Type="http://schemas.openxmlformats.org/officeDocument/2006/relationships/slideMaster" Target="slideMasters/slideMaster1.xml"/><Relationship Id="rId9" Type="http://schemas.openxmlformats.org/officeDocument/2006/relationships/slide" Target="slides/slide5.xml"/><Relationship Id="rId14" Type="http://schemas.openxmlformats.org/officeDocument/2006/relationships/slide" Target="slides/slide10.xml"/><Relationship Id="rId22" Type="http://schemas.openxmlformats.org/officeDocument/2006/relationships/slide" Target="slides/slide18.xml"/><Relationship Id="rId27" Type="http://schemas.openxmlformats.org/officeDocument/2006/relationships/presProps" Target="presProps.xml"/><Relationship Id="rId30" Type="http://schemas.openxmlformats.org/officeDocument/2006/relationships/tableStyles" Target="tableStyles.xml"/></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3.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3038475" cy="466725"/>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sz="quarter" idx="1"/>
          </p:nvPr>
        </p:nvSpPr>
        <p:spPr>
          <a:xfrm>
            <a:off x="3970338" y="0"/>
            <a:ext cx="3038475" cy="466725"/>
          </a:xfrm>
          <a:prstGeom prst="rect">
            <a:avLst/>
          </a:prstGeom>
        </p:spPr>
        <p:txBody>
          <a:bodyPr vert="horz" lIns="91440" tIns="45720" rIns="91440" bIns="45720" rtlCol="0"/>
          <a:lstStyle>
            <a:lvl1pPr algn="r">
              <a:defRPr sz="1200"/>
            </a:lvl1pPr>
          </a:lstStyle>
          <a:p>
            <a:fld id="{03FD2574-E67D-4559-AC8E-1019DA204F50}" type="datetimeFigureOut">
              <a:rPr lang="en-US" smtClean="0"/>
              <a:t>12/9/2019</a:t>
            </a:fld>
            <a:endParaRPr lang="en-US"/>
          </a:p>
        </p:txBody>
      </p:sp>
      <p:sp>
        <p:nvSpPr>
          <p:cNvPr id="4" name="Footer Placeholder 3"/>
          <p:cNvSpPr>
            <a:spLocks noGrp="1"/>
          </p:cNvSpPr>
          <p:nvPr>
            <p:ph type="ftr" sz="quarter" idx="2"/>
          </p:nvPr>
        </p:nvSpPr>
        <p:spPr>
          <a:xfrm>
            <a:off x="0" y="8829675"/>
            <a:ext cx="3038475" cy="466725"/>
          </a:xfrm>
          <a:prstGeom prst="rect">
            <a:avLst/>
          </a:prstGeom>
        </p:spPr>
        <p:txBody>
          <a:bodyPr vert="horz" lIns="91440" tIns="45720" rIns="91440" bIns="45720" rtlCol="0" anchor="b"/>
          <a:lstStyle>
            <a:lvl1pPr algn="l">
              <a:defRPr sz="1200"/>
            </a:lvl1pPr>
          </a:lstStyle>
          <a:p>
            <a:endParaRPr lang="en-US"/>
          </a:p>
        </p:txBody>
      </p:sp>
      <p:sp>
        <p:nvSpPr>
          <p:cNvPr id="5" name="Slide Number Placeholder 4"/>
          <p:cNvSpPr>
            <a:spLocks noGrp="1"/>
          </p:cNvSpPr>
          <p:nvPr>
            <p:ph type="sldNum" sz="quarter" idx="3"/>
          </p:nvPr>
        </p:nvSpPr>
        <p:spPr>
          <a:xfrm>
            <a:off x="3970338" y="8829675"/>
            <a:ext cx="3038475" cy="466725"/>
          </a:xfrm>
          <a:prstGeom prst="rect">
            <a:avLst/>
          </a:prstGeom>
        </p:spPr>
        <p:txBody>
          <a:bodyPr vert="horz" lIns="91440" tIns="45720" rIns="91440" bIns="45720" rtlCol="0" anchor="b"/>
          <a:lstStyle>
            <a:lvl1pPr algn="r">
              <a:defRPr sz="1200"/>
            </a:lvl1pPr>
          </a:lstStyle>
          <a:p>
            <a:fld id="{7AD1F1B1-4AAE-4AA2-B11B-D764F4A42C15}" type="slidenum">
              <a:rPr lang="en-US" smtClean="0"/>
              <a:t>‹#›</a:t>
            </a:fld>
            <a:endParaRPr lang="en-US"/>
          </a:p>
        </p:txBody>
      </p:sp>
    </p:spTree>
    <p:extLst>
      <p:ext uri="{BB962C8B-B14F-4D97-AF65-F5344CB8AC3E}">
        <p14:creationId xmlns:p14="http://schemas.microsoft.com/office/powerpoint/2010/main" val="3037856464"/>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3038475" cy="466725"/>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970338" y="0"/>
            <a:ext cx="3038475" cy="466725"/>
          </a:xfrm>
          <a:prstGeom prst="rect">
            <a:avLst/>
          </a:prstGeom>
        </p:spPr>
        <p:txBody>
          <a:bodyPr vert="horz" lIns="91440" tIns="45720" rIns="91440" bIns="45720" rtlCol="0"/>
          <a:lstStyle>
            <a:lvl1pPr algn="r">
              <a:defRPr sz="1200"/>
            </a:lvl1pPr>
          </a:lstStyle>
          <a:p>
            <a:fld id="{F22654DC-4946-48F5-8089-18D4667F3E27}" type="datetimeFigureOut">
              <a:rPr lang="en-US" smtClean="0"/>
              <a:t>12/9/2019</a:t>
            </a:fld>
            <a:endParaRPr lang="en-US"/>
          </a:p>
        </p:txBody>
      </p:sp>
      <p:sp>
        <p:nvSpPr>
          <p:cNvPr id="4" name="Slide Image Placeholder 3"/>
          <p:cNvSpPr>
            <a:spLocks noGrp="1" noRot="1" noChangeAspect="1"/>
          </p:cNvSpPr>
          <p:nvPr>
            <p:ph type="sldImg" idx="2"/>
          </p:nvPr>
        </p:nvSpPr>
        <p:spPr>
          <a:xfrm>
            <a:off x="1152525" y="1162050"/>
            <a:ext cx="4705350" cy="31369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701675" y="4473575"/>
            <a:ext cx="5607050" cy="3660775"/>
          </a:xfrm>
          <a:prstGeom prst="rect">
            <a:avLst/>
          </a:prstGeom>
        </p:spPr>
        <p:txBody>
          <a:bodyPr vert="horz" lIns="91440" tIns="45720" rIns="91440" bIns="45720" rtlCol="0"/>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6" name="Footer Placeholder 5"/>
          <p:cNvSpPr>
            <a:spLocks noGrp="1"/>
          </p:cNvSpPr>
          <p:nvPr>
            <p:ph type="ftr" sz="quarter" idx="4"/>
          </p:nvPr>
        </p:nvSpPr>
        <p:spPr>
          <a:xfrm>
            <a:off x="0" y="8829675"/>
            <a:ext cx="3038475" cy="466725"/>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970338" y="8829675"/>
            <a:ext cx="3038475" cy="466725"/>
          </a:xfrm>
          <a:prstGeom prst="rect">
            <a:avLst/>
          </a:prstGeom>
        </p:spPr>
        <p:txBody>
          <a:bodyPr vert="horz" lIns="91440" tIns="45720" rIns="91440" bIns="45720" rtlCol="0" anchor="b"/>
          <a:lstStyle>
            <a:lvl1pPr algn="r">
              <a:defRPr sz="1200"/>
            </a:lvl1pPr>
          </a:lstStyle>
          <a:p>
            <a:fld id="{5279A9E3-C8EF-4CB8-A33E-5895E9ABD1A3}" type="slidenum">
              <a:rPr lang="en-US" smtClean="0"/>
              <a:t>‹#›</a:t>
            </a:fld>
            <a:endParaRPr lang="en-US"/>
          </a:p>
        </p:txBody>
      </p:sp>
    </p:spTree>
    <p:extLst>
      <p:ext uri="{BB962C8B-B14F-4D97-AF65-F5344CB8AC3E}">
        <p14:creationId xmlns:p14="http://schemas.microsoft.com/office/powerpoint/2010/main" val="2633930035"/>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8" Type="http://schemas.openxmlformats.org/officeDocument/2006/relationships/hyperlink" Target="http://www.koreanwaronline.com/arms/bazsup.htm" TargetMode="External"/><Relationship Id="rId13" Type="http://schemas.openxmlformats.org/officeDocument/2006/relationships/hyperlink" Target="http://www.koreanwaronline.com/history/Ron/FrameHome/centurian.html" TargetMode="External"/><Relationship Id="rId3" Type="http://schemas.openxmlformats.org/officeDocument/2006/relationships/hyperlink" Target="http://www.koreanwaronline.com/arms/ppsh41.html" TargetMode="External"/><Relationship Id="rId7" Type="http://schemas.openxmlformats.org/officeDocument/2006/relationships/hyperlink" Target="http://www.koreanwaronline.com/arms/grenades.htm" TargetMode="External"/><Relationship Id="rId12" Type="http://schemas.openxmlformats.org/officeDocument/2006/relationships/hyperlink" Target="http://www.koreanwaronline.com/arms/tanks.htm" TargetMode="External"/><Relationship Id="rId2" Type="http://schemas.openxmlformats.org/officeDocument/2006/relationships/slide" Target="../slides/slide10.xml"/><Relationship Id="rId1" Type="http://schemas.openxmlformats.org/officeDocument/2006/relationships/notesMaster" Target="../notesMasters/notesMaster1.xml"/><Relationship Id="rId6" Type="http://schemas.openxmlformats.org/officeDocument/2006/relationships/hyperlink" Target="http://www.koreanwaronline.com/arms/50cal.htm" TargetMode="External"/><Relationship Id="rId11" Type="http://schemas.openxmlformats.org/officeDocument/2006/relationships/hyperlink" Target="http://www.koreanwaronline.com/history/TruceTent/ch16.htm" TargetMode="External"/><Relationship Id="rId5" Type="http://schemas.openxmlformats.org/officeDocument/2006/relationships/hyperlink" Target="http://www.koreanwaronline.com/arms/30calhv.htm" TargetMode="External"/><Relationship Id="rId10" Type="http://schemas.openxmlformats.org/officeDocument/2006/relationships/hyperlink" Target="http://www.koreanwaronline.com/arms/60mm.htm" TargetMode="External"/><Relationship Id="rId4" Type="http://schemas.openxmlformats.org/officeDocument/2006/relationships/hyperlink" Target="http://www.koreanwaronline.com/arms/M1911A1.htm" TargetMode="External"/><Relationship Id="rId9" Type="http://schemas.openxmlformats.org/officeDocument/2006/relationships/hyperlink" Target="http://www.koreanwaronline.com/arms/75M20.htm" TargetMode="Externa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8" Type="http://schemas.openxmlformats.org/officeDocument/2006/relationships/hyperlink" Target="http://www.koreanwaronline.com/arms/bazsup.htm" TargetMode="External"/><Relationship Id="rId13" Type="http://schemas.openxmlformats.org/officeDocument/2006/relationships/hyperlink" Target="http://www.koreanwaronline.com/history/Ron/FrameHome/centurian.html" TargetMode="External"/><Relationship Id="rId3" Type="http://schemas.openxmlformats.org/officeDocument/2006/relationships/hyperlink" Target="http://www.koreanwaronline.com/arms/ppsh41.html" TargetMode="External"/><Relationship Id="rId7" Type="http://schemas.openxmlformats.org/officeDocument/2006/relationships/hyperlink" Target="http://www.koreanwaronline.com/arms/grenades.htm" TargetMode="External"/><Relationship Id="rId12" Type="http://schemas.openxmlformats.org/officeDocument/2006/relationships/hyperlink" Target="http://www.koreanwaronline.com/arms/tanks.htm" TargetMode="External"/><Relationship Id="rId2" Type="http://schemas.openxmlformats.org/officeDocument/2006/relationships/slide" Target="../slides/slide13.xml"/><Relationship Id="rId1" Type="http://schemas.openxmlformats.org/officeDocument/2006/relationships/notesMaster" Target="../notesMasters/notesMaster1.xml"/><Relationship Id="rId6" Type="http://schemas.openxmlformats.org/officeDocument/2006/relationships/hyperlink" Target="http://www.koreanwaronline.com/arms/50cal.htm" TargetMode="External"/><Relationship Id="rId11" Type="http://schemas.openxmlformats.org/officeDocument/2006/relationships/hyperlink" Target="http://www.koreanwaronline.com/history/TruceTent/ch16.htm" TargetMode="External"/><Relationship Id="rId5" Type="http://schemas.openxmlformats.org/officeDocument/2006/relationships/hyperlink" Target="http://www.koreanwaronline.com/arms/30calhv.htm" TargetMode="External"/><Relationship Id="rId10" Type="http://schemas.openxmlformats.org/officeDocument/2006/relationships/hyperlink" Target="http://www.koreanwaronline.com/arms/60mm.htm" TargetMode="External"/><Relationship Id="rId4" Type="http://schemas.openxmlformats.org/officeDocument/2006/relationships/hyperlink" Target="http://www.koreanwaronline.com/arms/M1911A1.htm" TargetMode="External"/><Relationship Id="rId9" Type="http://schemas.openxmlformats.org/officeDocument/2006/relationships/hyperlink" Target="http://www.koreanwaronline.com/arms/75M20.htm" TargetMode="Externa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5279A9E3-C8EF-4CB8-A33E-5895E9ABD1A3}" type="slidenum">
              <a:rPr lang="en-US" smtClean="0"/>
              <a:t>5</a:t>
            </a:fld>
            <a:endParaRPr lang="en-US"/>
          </a:p>
        </p:txBody>
      </p:sp>
    </p:spTree>
    <p:extLst>
      <p:ext uri="{BB962C8B-B14F-4D97-AF65-F5344CB8AC3E}">
        <p14:creationId xmlns:p14="http://schemas.microsoft.com/office/powerpoint/2010/main" val="2382329845"/>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F3B84942-4F2B-42B3-8CDC-F365EECD9D9E}" type="slidenum">
              <a:rPr lang="en-US" smtClean="0"/>
              <a:t>6</a:t>
            </a:fld>
            <a:endParaRPr lang="en-US"/>
          </a:p>
        </p:txBody>
      </p:sp>
    </p:spTree>
    <p:extLst>
      <p:ext uri="{BB962C8B-B14F-4D97-AF65-F5344CB8AC3E}">
        <p14:creationId xmlns:p14="http://schemas.microsoft.com/office/powerpoint/2010/main" val="1154689463"/>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F3B84942-4F2B-42B3-8CDC-F365EECD9D9E}" type="slidenum">
              <a:rPr lang="en-US" smtClean="0"/>
              <a:t>7</a:t>
            </a:fld>
            <a:endParaRPr lang="en-US"/>
          </a:p>
        </p:txBody>
      </p:sp>
    </p:spTree>
    <p:extLst>
      <p:ext uri="{BB962C8B-B14F-4D97-AF65-F5344CB8AC3E}">
        <p14:creationId xmlns:p14="http://schemas.microsoft.com/office/powerpoint/2010/main" val="1006160043"/>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F3B84942-4F2B-42B3-8CDC-F365EECD9D9E}" type="slidenum">
              <a:rPr lang="en-US" smtClean="0"/>
              <a:t>9</a:t>
            </a:fld>
            <a:endParaRPr lang="en-US"/>
          </a:p>
        </p:txBody>
      </p:sp>
    </p:spTree>
    <p:extLst>
      <p:ext uri="{BB962C8B-B14F-4D97-AF65-F5344CB8AC3E}">
        <p14:creationId xmlns:p14="http://schemas.microsoft.com/office/powerpoint/2010/main" val="1509848774"/>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600" u="sng" dirty="0" smtClean="0"/>
              <a:t>US Rifle Caliber .30 M-1 (Garand)</a:t>
            </a:r>
            <a:r>
              <a:rPr lang="en-US" sz="600" dirty="0" smtClean="0"/>
              <a:t>: The basic shoulder weapon of the US, ROK, and many other UN rifle regiments. A vintage of the mid-1930's, it was gas-operated, and semi-automatic, fired an 8-round clip, and weighed 9.5 pounds, 10.5 with bayonet. Its combat effective range was about 300 yards, and its rate of fire about 30 rounds per minute.</a:t>
            </a:r>
          </a:p>
          <a:p>
            <a:r>
              <a:rPr lang="en-US" sz="600" u="sng" dirty="0" smtClean="0"/>
              <a:t>US Carbine Caliber .30</a:t>
            </a:r>
            <a:r>
              <a:rPr lang="en-US" sz="600" dirty="0" smtClean="0"/>
              <a:t>: Produced both as a semi-automatic and full-automatic weapon, it fired a lighter bullet than the M-1 rifle, with correspondingly less range, accuracy, and killing power, though still deadlier than the Communist's </a:t>
            </a:r>
            <a:r>
              <a:rPr lang="en-US" sz="600" u="sng" dirty="0" smtClean="0">
                <a:hlinkClick r:id="rId3"/>
              </a:rPr>
              <a:t>PPSh41</a:t>
            </a:r>
            <a:r>
              <a:rPr lang="en-US" sz="600" dirty="0" smtClean="0"/>
              <a:t> burp gun. Fitted with a 15-round magazine, or 30-round or so-called "banana magazine"; gas-operated, it was carried principally by company-grade officers, NCOs, clerks and the like. Weight, 6 pounds. Developed in WWII from the Garand principle.</a:t>
            </a:r>
          </a:p>
          <a:p>
            <a:r>
              <a:rPr lang="en-US" sz="600" u="sng" dirty="0" smtClean="0">
                <a:hlinkClick r:id="rId4"/>
              </a:rPr>
              <a:t>Pistol, Caliber .45 M-1911 A-1</a:t>
            </a:r>
            <a:r>
              <a:rPr lang="en-US" sz="600" dirty="0" smtClean="0"/>
              <a:t>: The standard US side arm, a large semi-automatic pistol, with great stopping power and an effective range of some 25 yards. Developed and issued prior to WWI, it was carried by field-grade officers, signal linemen, gun crews, tankers, and men whose duties or other burdens precluded them from carrying of rifle or carbine.</a:t>
            </a:r>
          </a:p>
          <a:p>
            <a:r>
              <a:rPr lang="en-US" sz="600" u="sng" dirty="0" smtClean="0"/>
              <a:t>Browning Automatic Rifle, or BAR</a:t>
            </a:r>
            <a:r>
              <a:rPr lang="en-US" sz="600" dirty="0" smtClean="0"/>
              <a:t>: Firing the same cartridge as the M-1 rifle, either semi- or full automatic, the BAR could be operated either as a shoulder weapon or from a bipod. With a rate of fire of almost 500 rounds per minute, it was the principal automatic weapon of the rifle companies, one or more being issued to each rifle squad (3 to each Marine rifle squad, in 4-man fire teams). Weighing 16 pounds, it was developed from Browning's principle during WWI.</a:t>
            </a:r>
          </a:p>
          <a:p>
            <a:r>
              <a:rPr lang="en-US" sz="600" u="sng" dirty="0" smtClean="0"/>
              <a:t>US Machine Gun, Caliber .30, M-1919 A-4</a:t>
            </a:r>
            <a:r>
              <a:rPr lang="en-US" sz="600" dirty="0" smtClean="0"/>
              <a:t> (Light Machine Gun, or LMG): An air-cooled, 32 pound, fully automatic weapon, with bipod and shoulder rest; recoil operated on the Browning principle, capable of sustained fire of 450-500 rounds per minute. Firing the same cartridge as the M-1 and BAR, it was the infantry platoon machine gun. The basic A-3 version was developed in WWI.</a:t>
            </a:r>
          </a:p>
          <a:p>
            <a:r>
              <a:rPr lang="en-US" sz="600" u="sng" dirty="0" smtClean="0">
                <a:hlinkClick r:id="rId5"/>
              </a:rPr>
              <a:t>US Machine Gun, Caliber .30, M-1917 A-1</a:t>
            </a:r>
            <a:r>
              <a:rPr lang="en-US" sz="600" dirty="0" smtClean="0"/>
              <a:t> (Heavy Machine Gun, or HMG): A heavier version of the LMG, water-cooled and tripod mounted, and thus capable of a greater, longer, and more accurate rate of fire. Issued to the Weapons Company of the Army infantry battalion. There were approximately 500 machine guns, of both types, in an Army infantry division.</a:t>
            </a:r>
          </a:p>
          <a:p>
            <a:r>
              <a:rPr lang="en-US" sz="600" u="sng" dirty="0" smtClean="0">
                <a:hlinkClick r:id="rId6"/>
              </a:rPr>
              <a:t>50 Caliber Air Cooled MG M2HB</a:t>
            </a:r>
            <a:r>
              <a:rPr lang="en-US" sz="600" dirty="0" smtClean="0"/>
              <a:t>: Weighing 82 pounds, this large-caliber machine gun was mounted on trucks, tanks, other vehicles, fixed positions, and not carried into fluid infantry combat. Air-cooled but with a heavy barrel, the .50-caliber machine gun fired approximately 575 rounds per minute, to a range of 2,000 yards. There were about 350 issued to an Army infantry division.</a:t>
            </a:r>
          </a:p>
          <a:p>
            <a:r>
              <a:rPr lang="en-US" sz="600" u="sng" dirty="0" smtClean="0">
                <a:hlinkClick r:id="rId7"/>
              </a:rPr>
              <a:t>Hand grenades</a:t>
            </a:r>
            <a:r>
              <a:rPr lang="en-US" sz="600" dirty="0" smtClean="0"/>
              <a:t> were used in a variety of forms, primarily the fragmentation type MarkIIA1, followed by the M15 White Phosphorous. Fragmentation grenades contain an explosive charge in a metal body, designed to break into fragments upon the charge exploding. They have a killing radius of 5 to 10 yards, and fragments are dangerous up to 50 yards. Weighing about 21 ounces, constructed of cast iron with serrations, Mark Deuce produced about 1000 potentially lethal fragments.</a:t>
            </a:r>
          </a:p>
          <a:p>
            <a:r>
              <a:rPr lang="en-US" sz="600" u="sng" dirty="0" smtClean="0">
                <a:hlinkClick r:id="rId8"/>
              </a:rPr>
              <a:t>M20 3.5in Super Bazooka</a:t>
            </a:r>
            <a:r>
              <a:rPr lang="en-US" sz="600" dirty="0" smtClean="0"/>
              <a:t> : Rocket launchers, developed in WWII, fire a hollow shaped charge capable of penetrating thick armor plate. The 3.5, which replaced the obsolete 2.36 in 1950, weighed 15 pounds and fired an 8.5 pound charge. There were about 600 bazookas in an Army infantry </a:t>
            </a:r>
            <a:r>
              <a:rPr lang="en-US" sz="600" dirty="0" err="1" smtClean="0"/>
              <a:t>divison</a:t>
            </a:r>
            <a:r>
              <a:rPr lang="en-US" sz="600" dirty="0" smtClean="0"/>
              <a:t>. Characterized by a large and distinct </a:t>
            </a:r>
            <a:r>
              <a:rPr lang="en-US" sz="600" dirty="0" err="1" smtClean="0"/>
              <a:t>backblast</a:t>
            </a:r>
            <a:r>
              <a:rPr lang="en-US" sz="600" dirty="0" smtClean="0"/>
              <a:t>, the aluminum tube generally was not effective beyond 75 yards against medium armor.</a:t>
            </a:r>
          </a:p>
          <a:p>
            <a:r>
              <a:rPr lang="en-US" sz="600" u="sng" dirty="0" smtClean="0">
                <a:hlinkClick r:id="rId9"/>
              </a:rPr>
              <a:t>Recoilless Rifles</a:t>
            </a:r>
            <a:r>
              <a:rPr lang="en-US" sz="600" dirty="0" smtClean="0"/>
              <a:t>: The 57mm, 75mm and 105mm recoilless rifles were essentially infantry artillery. They developed high blast from escaping gases on discharge, but no recoil, as with howitzers or cannon. The obsolescent 57mm could be shoulder fired, while the newer and heavier guns were crew-served, mounted on tripods. Effective against infantry and fortifications such as bunkers, they fire regular shells with a flat trajectory over long ranges. The 105mm was developed during the KW.</a:t>
            </a:r>
          </a:p>
          <a:p>
            <a:r>
              <a:rPr lang="en-US" sz="600" u="sng" dirty="0" smtClean="0">
                <a:hlinkClick r:id="rId10"/>
              </a:rPr>
              <a:t>Infantry mortars</a:t>
            </a:r>
            <a:r>
              <a:rPr lang="en-US" sz="600" dirty="0" smtClean="0"/>
              <a:t>: The 60mm, 81mm and 4.2in. mortars were essentially anti-personnel weapons. They consisted of simple, sealed-breach tubes and base-plates, which threw high explosive shells at high angles, capable of reaching into valleys, trenches and into defilade, while impervious to direct fire themselves. The 60mm mortars were carried into position by the rifle companies; the 81 mm mortars were handled by the weapons companies, and the 4.2in were fired by a special mortar company within the regiment. The 81 mm, with a maximum effective range of 4,000 yards, to 1800 for the 60 mm, weighed more than 100 pounds and was not easily transportable over rough terrain by foot troops. The 4.2 in, essentially an artillery weapon, was normally vehicle mounted.</a:t>
            </a:r>
          </a:p>
          <a:p>
            <a:r>
              <a:rPr lang="en-US" sz="600" u="sng" dirty="0" smtClean="0">
                <a:hlinkClick r:id="rId6"/>
              </a:rPr>
              <a:t>Quad .50</a:t>
            </a:r>
            <a:r>
              <a:rPr lang="en-US" sz="600" dirty="0" smtClean="0"/>
              <a:t>: A half-track mounting four .50s capable of being fired as a unit. Developed as an anti-aircraft weapon, as an antipersonnel weapon it was capable of hurling an immense amount of fire into hillsides and valleys against advancing infantry, or long-range harassing fire against enemy movement routes at night. Firing as many as 100,000 rounds a day, the Quad .50 could go over hills like a vacuum cleaner, sucking them devoid of life.</a:t>
            </a:r>
          </a:p>
          <a:p>
            <a:r>
              <a:rPr lang="en-US" sz="600" u="sng" dirty="0" smtClean="0">
                <a:hlinkClick r:id="rId11"/>
              </a:rPr>
              <a:t>Artillery</a:t>
            </a:r>
            <a:r>
              <a:rPr lang="en-US" sz="600" dirty="0" smtClean="0"/>
              <a:t> During Korean operations, the standard the standard US artillery of WWII, the 105mm, the 155mm, the 8-in howitzers and rifles were employed, usually in almost 20:1 numbers (cannon and mortars) over our enemy. Developments were made in direction, spotting, and radar-sensing. Toward the end, Korea was usually an artillery war, with both sides dug in and cannonading one another rather than employing maneuver.</a:t>
            </a:r>
          </a:p>
          <a:p>
            <a:r>
              <a:rPr lang="en-US" sz="600" u="sng" dirty="0" smtClean="0">
                <a:hlinkClick r:id="rId12"/>
              </a:rPr>
              <a:t>Armor</a:t>
            </a:r>
            <a:r>
              <a:rPr lang="en-US" sz="600" dirty="0" smtClean="0"/>
              <a:t>. At the outset of the KW, to its tremendous disadvantage, the US had no tank in the Far East capable of engaging the obsolescent T34/85. The light M-24, primarily a reconnaissance vehicle with thin armor plate and a light 75mm cannon, was augmented during August and September, 1950, with various medium tanks such as the M-26 Pershing, mounting a 90mm gun. Gradually the old M4A3 "Sherman IV", the WWII workhorse fitted with a new high-velocity 76.2mm gun, became the principle US battle tank. It had a high silhouette, light armor, and an inadequate gun, but it was more maneuverable in Korean terrain than more modern tanks, such as the </a:t>
            </a:r>
            <a:r>
              <a:rPr lang="en-US" sz="600" u="sng" dirty="0" smtClean="0">
                <a:hlinkClick r:id="rId13"/>
              </a:rPr>
              <a:t>British Centurion III</a:t>
            </a:r>
            <a:r>
              <a:rPr lang="en-US" sz="600" dirty="0" smtClean="0"/>
              <a:t>. Failure to produce a good main battle tank, concentrating instead on anti-tank weapons, was one of the Army's principal weaknesses during the KW.</a:t>
            </a:r>
          </a:p>
          <a:p>
            <a:endParaRPr lang="en-US" sz="600" dirty="0"/>
          </a:p>
        </p:txBody>
      </p:sp>
      <p:sp>
        <p:nvSpPr>
          <p:cNvPr id="4" name="Slide Number Placeholder 3"/>
          <p:cNvSpPr>
            <a:spLocks noGrp="1"/>
          </p:cNvSpPr>
          <p:nvPr>
            <p:ph type="sldNum" sz="quarter" idx="10"/>
          </p:nvPr>
        </p:nvSpPr>
        <p:spPr/>
        <p:txBody>
          <a:bodyPr/>
          <a:lstStyle/>
          <a:p>
            <a:fld id="{F3B84942-4F2B-42B3-8CDC-F365EECD9D9E}" type="slidenum">
              <a:rPr lang="en-US" smtClean="0"/>
              <a:t>10</a:t>
            </a:fld>
            <a:endParaRPr lang="en-US"/>
          </a:p>
        </p:txBody>
      </p:sp>
    </p:spTree>
    <p:extLst>
      <p:ext uri="{BB962C8B-B14F-4D97-AF65-F5344CB8AC3E}">
        <p14:creationId xmlns:p14="http://schemas.microsoft.com/office/powerpoint/2010/main" val="784287880"/>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900" b="1" dirty="0" smtClean="0"/>
              <a:t>Infantry rifles:</a:t>
            </a:r>
            <a:r>
              <a:rPr lang="en-US" sz="900" dirty="0" smtClean="0"/>
              <a:t> Communist forces were equipped with a miscellany of shoulder weapons, from the Russian 7.62mm carbine, a bolt-action rifle of 1944 vintage, to Japanese 7.7mm Imperial Army rifles, taken by the Soviets from the Kwantung Army in 1945, and turned over to the CCF. The tendency of Communist armies became to discard the rifle in favor of the submachine gun, less accurate and less killing power, but capable of throwing a much higher volume of fire in the hands of unskilled personnel.</a:t>
            </a:r>
          </a:p>
          <a:p>
            <a:r>
              <a:rPr lang="en-US" sz="900" b="1" dirty="0" err="1" smtClean="0"/>
              <a:t>Shpagin</a:t>
            </a:r>
            <a:r>
              <a:rPr lang="en-US" sz="900" b="1" dirty="0" smtClean="0"/>
              <a:t> PPSH41 submachine gun (burp gun): </a:t>
            </a:r>
            <a:r>
              <a:rPr lang="en-US" sz="900" dirty="0" smtClean="0"/>
              <a:t>Designed during WWII, the PPSh41 submachine gun indicated the Soviet belief that highly accurate small arms were wasted in the hands of ground troops, while a large volume of fire was a requisite. Cheap to make, simple to operate, and thoroughly reliable under any battlefield conditions, the Soviet submachine gun was the best of its class made during WWII. Fired either full or semiautomatic, it held a magazine of 72 rounds with a cyclic rate of 700-900 rounds per minute. Inaccurate except at close range. Toward the end of the war, the CCF operated either in submachine gun or grenade platoons almost exclusively, while on the offensive.</a:t>
            </a:r>
          </a:p>
          <a:p>
            <a:r>
              <a:rPr lang="en-US" sz="900" b="1" dirty="0" err="1" smtClean="0"/>
              <a:t>Tokarev</a:t>
            </a:r>
            <a:r>
              <a:rPr lang="en-US" sz="900" b="1" dirty="0" smtClean="0"/>
              <a:t> Semiautomatic 7.62mm:</a:t>
            </a:r>
            <a:r>
              <a:rPr lang="en-US" sz="900" dirty="0" smtClean="0"/>
              <a:t> This weapon, fitted with flash hider and bipod, served a purpose similar to the US BAR, although less effectively.</a:t>
            </a:r>
          </a:p>
          <a:p>
            <a:r>
              <a:rPr lang="en-US" sz="900" b="1" dirty="0" smtClean="0"/>
              <a:t>Chinese hand grenades</a:t>
            </a:r>
            <a:r>
              <a:rPr lang="en-US" sz="900" dirty="0" smtClean="0"/>
              <a:t> were of similar classes as the US, but different in physical appearance. Their stick fragmentation grenade was less powerful, and their stick concussion grenade more powerful. On offense, the CCF ordinarily employed one platoon armed only with grenades, preparing the way for an assault platoon armed with burp guns. Since they were adept at moving close to our positions at night, and striking suddenly, their attacks were of great violence.</a:t>
            </a:r>
          </a:p>
          <a:p>
            <a:r>
              <a:rPr lang="en-US" sz="900" b="1" dirty="0" smtClean="0"/>
              <a:t>Russian 14.5 mm antitank rifle PTRD-1941: </a:t>
            </a:r>
            <a:r>
              <a:rPr lang="en-US" sz="900" dirty="0" smtClean="0"/>
              <a:t>This extremely long, ungainly weapon was designed to face armor of early WWII vintage. In the KW, it became an anti-vehicular weapon, and was used for long-range sniping against personnel. Each NK division carried 36 of them, called by Americans the "elephant" or "buffalo" gun.</a:t>
            </a:r>
          </a:p>
          <a:p>
            <a:r>
              <a:rPr lang="en-US" sz="900" b="1" dirty="0" smtClean="0"/>
              <a:t>Machine Guns:</a:t>
            </a:r>
            <a:r>
              <a:rPr lang="en-US" sz="900" dirty="0" smtClean="0"/>
              <a:t> Several varieties of light machine guns were used by the NK and the CCF, together with the </a:t>
            </a:r>
            <a:r>
              <a:rPr lang="en-US" sz="900" dirty="0" err="1" smtClean="0"/>
              <a:t>Goryunov</a:t>
            </a:r>
            <a:r>
              <a:rPr lang="en-US" sz="900" dirty="0" smtClean="0"/>
              <a:t> heavy machine gun, which was wheel mounted. Russian machine guns were generally 7.62mm, an excellent military cartridge.</a:t>
            </a:r>
          </a:p>
          <a:p>
            <a:r>
              <a:rPr lang="en-US" sz="900" b="1" dirty="0" smtClean="0"/>
              <a:t>Mortars:</a:t>
            </a:r>
            <a:r>
              <a:rPr lang="en-US" sz="900" dirty="0" smtClean="0"/>
              <a:t> As with other weapons the Communists used a miscellany of mortars, but the standard Russian makes predominated. Because of its ease of transport by hand, and its cheapness of manufacture, the mortar was a favorite of both the NK and the CCF. An NK regiment had six 120mm mortars, each of its 3 battalions had nine 82mms, and the 61mms were deployed at company level. Their 82mm and 61mm guns could use US 81mm and 60mm ammunition, which the Communists captured in large quantities. Rocket launchers and recoilless rifles were not standard enemy issue, being used only when captured.</a:t>
            </a:r>
          </a:p>
          <a:p>
            <a:endParaRPr lang="en-US" sz="900" dirty="0"/>
          </a:p>
        </p:txBody>
      </p:sp>
      <p:sp>
        <p:nvSpPr>
          <p:cNvPr id="4" name="Slide Number Placeholder 3"/>
          <p:cNvSpPr>
            <a:spLocks noGrp="1"/>
          </p:cNvSpPr>
          <p:nvPr>
            <p:ph type="sldNum" sz="quarter" idx="10"/>
          </p:nvPr>
        </p:nvSpPr>
        <p:spPr/>
        <p:txBody>
          <a:bodyPr/>
          <a:lstStyle/>
          <a:p>
            <a:fld id="{F3B84942-4F2B-42B3-8CDC-F365EECD9D9E}" type="slidenum">
              <a:rPr lang="en-US" smtClean="0"/>
              <a:t>11</a:t>
            </a:fld>
            <a:endParaRPr lang="en-US"/>
          </a:p>
        </p:txBody>
      </p:sp>
    </p:spTree>
    <p:extLst>
      <p:ext uri="{BB962C8B-B14F-4D97-AF65-F5344CB8AC3E}">
        <p14:creationId xmlns:p14="http://schemas.microsoft.com/office/powerpoint/2010/main" val="3006459630"/>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600" u="sng" dirty="0" smtClean="0"/>
              <a:t>US Rifle Caliber .30 M-1 (Garand)</a:t>
            </a:r>
            <a:r>
              <a:rPr lang="en-US" sz="600" dirty="0" smtClean="0"/>
              <a:t>: The basic shoulder weapon of the US, ROK, and many other UN rifle regiments. A vintage of the mid-1930's, it was gas-operated, and semi-automatic, fired an 8-round clip, and weighed 9.5 pounds, 10.5 with bayonet. Its combat effective range was about 300 yards, and its rate of fire about 30 rounds per minute.</a:t>
            </a:r>
          </a:p>
          <a:p>
            <a:r>
              <a:rPr lang="en-US" sz="600" u="sng" dirty="0" smtClean="0"/>
              <a:t>US Carbine Caliber .30</a:t>
            </a:r>
            <a:r>
              <a:rPr lang="en-US" sz="600" dirty="0" smtClean="0"/>
              <a:t>: Produced both as a semi-automatic and full-automatic weapon, it fired a lighter bullet than the M-1 rifle, with correspondingly less range, accuracy, and killing power, though still deadlier than the Communist's </a:t>
            </a:r>
            <a:r>
              <a:rPr lang="en-US" sz="600" u="sng" dirty="0" smtClean="0">
                <a:hlinkClick r:id="rId3"/>
              </a:rPr>
              <a:t>PPSh41</a:t>
            </a:r>
            <a:r>
              <a:rPr lang="en-US" sz="600" dirty="0" smtClean="0"/>
              <a:t> burp gun. Fitted with a 15-round magazine, or 30-round or so-called "banana magazine"; gas-operated, it was carried principally by company-grade officers, NCOs, clerks and the like. Weight, 6 pounds. Developed in WWII from the Garand principle.</a:t>
            </a:r>
          </a:p>
          <a:p>
            <a:r>
              <a:rPr lang="en-US" sz="600" u="sng" dirty="0" smtClean="0">
                <a:hlinkClick r:id="rId4"/>
              </a:rPr>
              <a:t>Pistol, Caliber .45 M-1911 A-1</a:t>
            </a:r>
            <a:r>
              <a:rPr lang="en-US" sz="600" dirty="0" smtClean="0"/>
              <a:t>: The standard US side arm, a large semi-automatic pistol, with great stopping power and an effective range of some 25 yards. Developed and issued prior to WWI, it was carried by field-grade officers, signal linemen, gun crews, tankers, and men whose duties or other burdens precluded them from carrying of rifle or carbine.</a:t>
            </a:r>
          </a:p>
          <a:p>
            <a:r>
              <a:rPr lang="en-US" sz="600" u="sng" dirty="0" smtClean="0"/>
              <a:t>Browning Automatic Rifle, or BAR</a:t>
            </a:r>
            <a:r>
              <a:rPr lang="en-US" sz="600" dirty="0" smtClean="0"/>
              <a:t>: Firing the same cartridge as the M-1 rifle, either semi- or full automatic, the BAR could be operated either as a shoulder weapon or from a bipod. With a rate of fire of almost 500 rounds per minute, it was the principal automatic weapon of the rifle companies, one or more being issued to each rifle squad (3 to each Marine rifle squad, in 4-man fire teams). Weighing 16 pounds, it was developed from Browning's principle during WWI.</a:t>
            </a:r>
          </a:p>
          <a:p>
            <a:r>
              <a:rPr lang="en-US" sz="600" u="sng" dirty="0" smtClean="0"/>
              <a:t>US Machine Gun, Caliber .30, M-1919 A-4</a:t>
            </a:r>
            <a:r>
              <a:rPr lang="en-US" sz="600" dirty="0" smtClean="0"/>
              <a:t> (Light Machine Gun, or LMG): An air-cooled, 32 pound, fully automatic weapon, with bipod and shoulder rest; recoil operated on the Browning principle, capable of sustained fire of 450-500 rounds per minute. Firing the same cartridge as the M-1 and BAR, it was the infantry platoon machine gun. The basic A-3 version was developed in WWI.</a:t>
            </a:r>
          </a:p>
          <a:p>
            <a:r>
              <a:rPr lang="en-US" sz="600" u="sng" dirty="0" smtClean="0">
                <a:hlinkClick r:id="rId5"/>
              </a:rPr>
              <a:t>US Machine Gun, Caliber .30, M-1917 A-1</a:t>
            </a:r>
            <a:r>
              <a:rPr lang="en-US" sz="600" dirty="0" smtClean="0"/>
              <a:t> (Heavy Machine Gun, or HMG): A heavier version of the LMG, water-cooled and tripod mounted, and thus capable of a greater, longer, and more accurate rate of fire. Issued to the Weapons Company of the Army infantry battalion. There were approximately 500 machine guns, of both types, in an Army infantry division.</a:t>
            </a:r>
          </a:p>
          <a:p>
            <a:r>
              <a:rPr lang="en-US" sz="600" u="sng" dirty="0" smtClean="0">
                <a:hlinkClick r:id="rId6"/>
              </a:rPr>
              <a:t>50 Caliber Air Cooled MG M2HB</a:t>
            </a:r>
            <a:r>
              <a:rPr lang="en-US" sz="600" dirty="0" smtClean="0"/>
              <a:t>: Weighing 82 pounds, this large-caliber machine gun was mounted on trucks, tanks, other vehicles, fixed positions, and not carried into fluid infantry combat. Air-cooled but with a heavy barrel, the .50-caliber machine gun fired approximately 575 rounds per minute, to a range of 2,000 yards. There were about 350 issued to an Army infantry division.</a:t>
            </a:r>
          </a:p>
          <a:p>
            <a:r>
              <a:rPr lang="en-US" sz="600" u="sng" dirty="0" smtClean="0">
                <a:hlinkClick r:id="rId7"/>
              </a:rPr>
              <a:t>Hand grenades</a:t>
            </a:r>
            <a:r>
              <a:rPr lang="en-US" sz="600" dirty="0" smtClean="0"/>
              <a:t> were used in a variety of forms, primarily the fragmentation type MarkIIA1, followed by the M15 White Phosphorous. Fragmentation grenades contain an explosive charge in a metal body, designed to break into fragments upon the charge exploding. They have a killing radius of 5 to 10 yards, and fragments are dangerous up to 50 yards. Weighing about 21 ounces, constructed of cast iron with serrations, Mark Deuce produced about 1000 potentially lethal fragments.</a:t>
            </a:r>
          </a:p>
          <a:p>
            <a:r>
              <a:rPr lang="en-US" sz="600" u="sng" dirty="0" smtClean="0">
                <a:hlinkClick r:id="rId8"/>
              </a:rPr>
              <a:t>M20 3.5in Super Bazooka</a:t>
            </a:r>
            <a:r>
              <a:rPr lang="en-US" sz="600" dirty="0" smtClean="0"/>
              <a:t> : Rocket launchers, developed in WWII, fire a hollow shaped charge capable of penetrating thick armor plate. The 3.5, which replaced the obsolete 2.36 in 1950, weighed 15 pounds and fired an 8.5 pound charge. There were about 600 bazookas in an Army infantry </a:t>
            </a:r>
            <a:r>
              <a:rPr lang="en-US" sz="600" dirty="0" err="1" smtClean="0"/>
              <a:t>divison</a:t>
            </a:r>
            <a:r>
              <a:rPr lang="en-US" sz="600" dirty="0" smtClean="0"/>
              <a:t>. Characterized by a large and distinct </a:t>
            </a:r>
            <a:r>
              <a:rPr lang="en-US" sz="600" dirty="0" err="1" smtClean="0"/>
              <a:t>backblast</a:t>
            </a:r>
            <a:r>
              <a:rPr lang="en-US" sz="600" dirty="0" smtClean="0"/>
              <a:t>, the aluminum tube generally was not effective beyond 75 yards against medium armor.</a:t>
            </a:r>
          </a:p>
          <a:p>
            <a:r>
              <a:rPr lang="en-US" sz="600" u="sng" dirty="0" smtClean="0">
                <a:hlinkClick r:id="rId9"/>
              </a:rPr>
              <a:t>Recoilless Rifles</a:t>
            </a:r>
            <a:r>
              <a:rPr lang="en-US" sz="600" dirty="0" smtClean="0"/>
              <a:t>: The 57mm, 75mm and 105mm recoilless rifles were essentially infantry artillery. They developed high blast from escaping gases on discharge, but no recoil, as with howitzers or cannon. The obsolescent 57mm could be shoulder fired, while the newer and heavier guns were crew-served, mounted on tripods. Effective against infantry and fortifications such as bunkers, they fire regular shells with a flat trajectory over long ranges. The 105mm was developed during the KW.</a:t>
            </a:r>
          </a:p>
          <a:p>
            <a:r>
              <a:rPr lang="en-US" sz="600" u="sng" dirty="0" smtClean="0">
                <a:hlinkClick r:id="rId10"/>
              </a:rPr>
              <a:t>Infantry mortars</a:t>
            </a:r>
            <a:r>
              <a:rPr lang="en-US" sz="600" dirty="0" smtClean="0"/>
              <a:t>: The 60mm, 81mm and 4.2in. mortars were essentially anti-personnel weapons. They consisted of simple, sealed-breach tubes and base-plates, which threw high explosive shells at high angles, capable of reaching into valleys, trenches and into defilade, while impervious to direct fire themselves. The 60mm mortars were carried into position by the rifle companies; the 81 mm mortars were handled by the weapons companies, and the 4.2in were fired by a special mortar company within the regiment. The 81 mm, with a maximum effective range of 4,000 yards, to 1800 for the 60 mm, weighed more than 100 pounds and was not easily transportable over rough terrain by foot troops. The 4.2 in, essentially an artillery weapon, was normally vehicle mounted.</a:t>
            </a:r>
          </a:p>
          <a:p>
            <a:r>
              <a:rPr lang="en-US" sz="600" u="sng" dirty="0" smtClean="0">
                <a:hlinkClick r:id="rId6"/>
              </a:rPr>
              <a:t>Quad .50</a:t>
            </a:r>
            <a:r>
              <a:rPr lang="en-US" sz="600" dirty="0" smtClean="0"/>
              <a:t>: A half-track mounting four .50s capable of being fired as a unit. Developed as an anti-aircraft weapon, as an antipersonnel weapon it was capable of hurling an immense amount of fire into hillsides and valleys against advancing infantry, or long-range harassing fire against enemy movement routes at night. Firing as many as 100,000 rounds a day, the Quad .50 could go over hills like a vacuum cleaner, sucking them devoid of life.</a:t>
            </a:r>
          </a:p>
          <a:p>
            <a:r>
              <a:rPr lang="en-US" sz="600" u="sng" dirty="0" smtClean="0">
                <a:hlinkClick r:id="rId11"/>
              </a:rPr>
              <a:t>Artillery</a:t>
            </a:r>
            <a:r>
              <a:rPr lang="en-US" sz="600" dirty="0" smtClean="0"/>
              <a:t> During Korean operations, the standard the standard US artillery of WWII, the 105mm, the 155mm, the 8-in howitzers and rifles were employed, usually in almost 20:1 numbers (cannon and mortars) over our enemy. Developments were made in direction, spotting, and radar-sensing. Toward the end, Korea was usually an artillery war, with both sides dug in and cannonading one another rather than employing maneuver.</a:t>
            </a:r>
          </a:p>
          <a:p>
            <a:r>
              <a:rPr lang="en-US" sz="600" u="sng" dirty="0" smtClean="0">
                <a:hlinkClick r:id="rId12"/>
              </a:rPr>
              <a:t>Armor</a:t>
            </a:r>
            <a:r>
              <a:rPr lang="en-US" sz="600" dirty="0" smtClean="0"/>
              <a:t>. At the outset of the KW, to its tremendous disadvantage, the US had no tank in the Far East capable of engaging the obsolescent T34/85. The light M-24, primarily a reconnaissance vehicle with thin armor plate and a light 75mm cannon, was augmented during August and September, 1950, with various medium tanks such as the M-26 Pershing, mounting a 90mm gun. Gradually the old M4A3 "Sherman IV", the WWII workhorse fitted with a new high-velocity 76.2mm gun, became the principle US battle tank. It had a high silhouette, light armor, and an inadequate gun, but it was more maneuverable in Korean terrain than more modern tanks, such as the </a:t>
            </a:r>
            <a:r>
              <a:rPr lang="en-US" sz="600" u="sng" dirty="0" smtClean="0">
                <a:hlinkClick r:id="rId13"/>
              </a:rPr>
              <a:t>British Centurion III</a:t>
            </a:r>
            <a:r>
              <a:rPr lang="en-US" sz="600" dirty="0" smtClean="0"/>
              <a:t>. Failure to produce a good main battle tank, concentrating instead on anti-tank weapons, was one of the Army's principal weaknesses during the KW.</a:t>
            </a:r>
          </a:p>
          <a:p>
            <a:endParaRPr lang="en-US" sz="600" dirty="0"/>
          </a:p>
        </p:txBody>
      </p:sp>
      <p:sp>
        <p:nvSpPr>
          <p:cNvPr id="4" name="Slide Number Placeholder 3"/>
          <p:cNvSpPr>
            <a:spLocks noGrp="1"/>
          </p:cNvSpPr>
          <p:nvPr>
            <p:ph type="sldNum" sz="quarter" idx="10"/>
          </p:nvPr>
        </p:nvSpPr>
        <p:spPr/>
        <p:txBody>
          <a:bodyPr/>
          <a:lstStyle/>
          <a:p>
            <a:fld id="{F3B84942-4F2B-42B3-8CDC-F365EECD9D9E}" type="slidenum">
              <a:rPr lang="en-US" smtClean="0"/>
              <a:t>13</a:t>
            </a:fld>
            <a:endParaRPr lang="en-US"/>
          </a:p>
        </p:txBody>
      </p:sp>
    </p:spTree>
    <p:extLst>
      <p:ext uri="{BB962C8B-B14F-4D97-AF65-F5344CB8AC3E}">
        <p14:creationId xmlns:p14="http://schemas.microsoft.com/office/powerpoint/2010/main" val="1084745938"/>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F3B84942-4F2B-42B3-8CDC-F365EECD9D9E}" type="slidenum">
              <a:rPr lang="en-US" smtClean="0"/>
              <a:t>18</a:t>
            </a:fld>
            <a:endParaRPr lang="en-US"/>
          </a:p>
        </p:txBody>
      </p:sp>
    </p:spTree>
    <p:extLst>
      <p:ext uri="{BB962C8B-B14F-4D97-AF65-F5344CB8AC3E}">
        <p14:creationId xmlns:p14="http://schemas.microsoft.com/office/powerpoint/2010/main" val="2610457510"/>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2057400" y="2992968"/>
            <a:ext cx="23317200" cy="6366933"/>
          </a:xfrm>
        </p:spPr>
        <p:txBody>
          <a:bodyPr anchor="b"/>
          <a:lstStyle>
            <a:lvl1pPr algn="ctr">
              <a:defRPr sz="16000"/>
            </a:lvl1pPr>
          </a:lstStyle>
          <a:p>
            <a:r>
              <a:rPr lang="en-US" smtClean="0"/>
              <a:t>Click to edit Master title style</a:t>
            </a:r>
            <a:endParaRPr lang="en-US" dirty="0"/>
          </a:p>
        </p:txBody>
      </p:sp>
      <p:sp>
        <p:nvSpPr>
          <p:cNvPr id="3" name="Subtitle 2"/>
          <p:cNvSpPr>
            <a:spLocks noGrp="1"/>
          </p:cNvSpPr>
          <p:nvPr>
            <p:ph type="subTitle" idx="1"/>
          </p:nvPr>
        </p:nvSpPr>
        <p:spPr>
          <a:xfrm>
            <a:off x="3429000" y="9605435"/>
            <a:ext cx="20574000" cy="4415365"/>
          </a:xfrm>
        </p:spPr>
        <p:txBody>
          <a:bodyPr/>
          <a:lstStyle>
            <a:lvl1pPr marL="0" indent="0" algn="ctr">
              <a:buNone/>
              <a:defRPr sz="6400"/>
            </a:lvl1pPr>
            <a:lvl2pPr marL="1219215" indent="0" algn="ctr">
              <a:buNone/>
              <a:defRPr sz="5333"/>
            </a:lvl2pPr>
            <a:lvl3pPr marL="2438430" indent="0" algn="ctr">
              <a:buNone/>
              <a:defRPr sz="4800"/>
            </a:lvl3pPr>
            <a:lvl4pPr marL="3657646" indent="0" algn="ctr">
              <a:buNone/>
              <a:defRPr sz="4267"/>
            </a:lvl4pPr>
            <a:lvl5pPr marL="4876861" indent="0" algn="ctr">
              <a:buNone/>
              <a:defRPr sz="4267"/>
            </a:lvl5pPr>
            <a:lvl6pPr marL="6096076" indent="0" algn="ctr">
              <a:buNone/>
              <a:defRPr sz="4267"/>
            </a:lvl6pPr>
            <a:lvl7pPr marL="7315291" indent="0" algn="ctr">
              <a:buNone/>
              <a:defRPr sz="4267"/>
            </a:lvl7pPr>
            <a:lvl8pPr marL="8534507" indent="0" algn="ctr">
              <a:buNone/>
              <a:defRPr sz="4267"/>
            </a:lvl8pPr>
            <a:lvl9pPr marL="9753722" indent="0" algn="ctr">
              <a:buNone/>
              <a:defRPr sz="4267"/>
            </a:lvl9pPr>
          </a:lstStyle>
          <a:p>
            <a:r>
              <a:rPr lang="en-US" smtClean="0"/>
              <a:t>Click to edit Master subtitle style</a:t>
            </a:r>
            <a:endParaRPr lang="en-US" dirty="0"/>
          </a:p>
        </p:txBody>
      </p:sp>
      <p:sp>
        <p:nvSpPr>
          <p:cNvPr id="4" name="Date Placeholder 3"/>
          <p:cNvSpPr>
            <a:spLocks noGrp="1"/>
          </p:cNvSpPr>
          <p:nvPr>
            <p:ph type="dt" sz="half" idx="10"/>
          </p:nvPr>
        </p:nvSpPr>
        <p:spPr/>
        <p:txBody>
          <a:bodyPr/>
          <a:lstStyle/>
          <a:p>
            <a:fld id="{DF47F03A-F6FC-4962-BD6E-077CAFDF3FBE}" type="datetimeFigureOut">
              <a:rPr lang="en-US" smtClean="0"/>
              <a:t>12/9/2019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06F7C709-85D7-4FB7-9D9D-162F55B11107}" type="slidenum">
              <a:rPr lang="en-US" smtClean="0"/>
              <a:t>‹#›</a:t>
            </a:fld>
            <a:endParaRPr lang="en-US"/>
          </a:p>
        </p:txBody>
      </p:sp>
    </p:spTree>
    <p:extLst>
      <p:ext uri="{BB962C8B-B14F-4D97-AF65-F5344CB8AC3E}">
        <p14:creationId xmlns:p14="http://schemas.microsoft.com/office/powerpoint/2010/main" val="2306330454"/>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10"/>
          </p:nvPr>
        </p:nvSpPr>
        <p:spPr/>
        <p:txBody>
          <a:bodyPr/>
          <a:lstStyle/>
          <a:p>
            <a:fld id="{DF47F03A-F6FC-4962-BD6E-077CAFDF3FBE}" type="datetimeFigureOut">
              <a:rPr lang="en-US" smtClean="0"/>
              <a:t>12/9/2019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06F7C709-85D7-4FB7-9D9D-162F55B11107}" type="slidenum">
              <a:rPr lang="en-US" smtClean="0"/>
              <a:t>‹#›</a:t>
            </a:fld>
            <a:endParaRPr lang="en-US"/>
          </a:p>
        </p:txBody>
      </p:sp>
    </p:spTree>
    <p:extLst>
      <p:ext uri="{BB962C8B-B14F-4D97-AF65-F5344CB8AC3E}">
        <p14:creationId xmlns:p14="http://schemas.microsoft.com/office/powerpoint/2010/main" val="95125792"/>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19631027" y="973667"/>
            <a:ext cx="5915025" cy="15498235"/>
          </a:xfrm>
        </p:spPr>
        <p:txBody>
          <a:bodyPr vert="eaVert"/>
          <a:lstStyle/>
          <a:p>
            <a:r>
              <a:rPr lang="en-US" smtClean="0"/>
              <a:t>Click to edit Master title style</a:t>
            </a:r>
            <a:endParaRPr lang="en-US" dirty="0"/>
          </a:p>
        </p:txBody>
      </p:sp>
      <p:sp>
        <p:nvSpPr>
          <p:cNvPr id="3" name="Vertical Text Placeholder 2"/>
          <p:cNvSpPr>
            <a:spLocks noGrp="1"/>
          </p:cNvSpPr>
          <p:nvPr>
            <p:ph type="body" orient="vert" idx="1"/>
          </p:nvPr>
        </p:nvSpPr>
        <p:spPr>
          <a:xfrm>
            <a:off x="1885952" y="973667"/>
            <a:ext cx="17402175" cy="1549823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10"/>
          </p:nvPr>
        </p:nvSpPr>
        <p:spPr/>
        <p:txBody>
          <a:bodyPr/>
          <a:lstStyle/>
          <a:p>
            <a:fld id="{DF47F03A-F6FC-4962-BD6E-077CAFDF3FBE}" type="datetimeFigureOut">
              <a:rPr lang="en-US" smtClean="0"/>
              <a:t>12/9/2019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06F7C709-85D7-4FB7-9D9D-162F55B11107}" type="slidenum">
              <a:rPr lang="en-US" smtClean="0"/>
              <a:t>‹#›</a:t>
            </a:fld>
            <a:endParaRPr lang="en-US"/>
          </a:p>
        </p:txBody>
      </p:sp>
    </p:spTree>
    <p:extLst>
      <p:ext uri="{BB962C8B-B14F-4D97-AF65-F5344CB8AC3E}">
        <p14:creationId xmlns:p14="http://schemas.microsoft.com/office/powerpoint/2010/main" val="3598933564"/>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10"/>
          </p:nvPr>
        </p:nvSpPr>
        <p:spPr/>
        <p:txBody>
          <a:bodyPr/>
          <a:lstStyle/>
          <a:p>
            <a:fld id="{DF47F03A-F6FC-4962-BD6E-077CAFDF3FBE}" type="datetimeFigureOut">
              <a:rPr lang="en-US" smtClean="0"/>
              <a:t>12/9/2019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06F7C709-85D7-4FB7-9D9D-162F55B11107}" type="slidenum">
              <a:rPr lang="en-US" smtClean="0"/>
              <a:t>‹#›</a:t>
            </a:fld>
            <a:endParaRPr lang="en-US"/>
          </a:p>
        </p:txBody>
      </p:sp>
    </p:spTree>
    <p:extLst>
      <p:ext uri="{BB962C8B-B14F-4D97-AF65-F5344CB8AC3E}">
        <p14:creationId xmlns:p14="http://schemas.microsoft.com/office/powerpoint/2010/main" val="1471588907"/>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1871664" y="4559305"/>
            <a:ext cx="23660100" cy="7607299"/>
          </a:xfrm>
        </p:spPr>
        <p:txBody>
          <a:bodyPr anchor="b"/>
          <a:lstStyle>
            <a:lvl1pPr>
              <a:defRPr sz="16000"/>
            </a:lvl1pPr>
          </a:lstStyle>
          <a:p>
            <a:r>
              <a:rPr lang="en-US" smtClean="0"/>
              <a:t>Click to edit Master title style</a:t>
            </a:r>
            <a:endParaRPr lang="en-US" dirty="0"/>
          </a:p>
        </p:txBody>
      </p:sp>
      <p:sp>
        <p:nvSpPr>
          <p:cNvPr id="3" name="Text Placeholder 2"/>
          <p:cNvSpPr>
            <a:spLocks noGrp="1"/>
          </p:cNvSpPr>
          <p:nvPr>
            <p:ph type="body" idx="1"/>
          </p:nvPr>
        </p:nvSpPr>
        <p:spPr>
          <a:xfrm>
            <a:off x="1871664" y="12238572"/>
            <a:ext cx="23660100" cy="4000499"/>
          </a:xfrm>
        </p:spPr>
        <p:txBody>
          <a:bodyPr/>
          <a:lstStyle>
            <a:lvl1pPr marL="0" indent="0">
              <a:buNone/>
              <a:defRPr sz="6400">
                <a:solidFill>
                  <a:schemeClr val="tx1"/>
                </a:solidFill>
              </a:defRPr>
            </a:lvl1pPr>
            <a:lvl2pPr marL="1219215" indent="0">
              <a:buNone/>
              <a:defRPr sz="5333">
                <a:solidFill>
                  <a:schemeClr val="tx1">
                    <a:tint val="75000"/>
                  </a:schemeClr>
                </a:solidFill>
              </a:defRPr>
            </a:lvl2pPr>
            <a:lvl3pPr marL="2438430" indent="0">
              <a:buNone/>
              <a:defRPr sz="4800">
                <a:solidFill>
                  <a:schemeClr val="tx1">
                    <a:tint val="75000"/>
                  </a:schemeClr>
                </a:solidFill>
              </a:defRPr>
            </a:lvl3pPr>
            <a:lvl4pPr marL="3657646" indent="0">
              <a:buNone/>
              <a:defRPr sz="4267">
                <a:solidFill>
                  <a:schemeClr val="tx1">
                    <a:tint val="75000"/>
                  </a:schemeClr>
                </a:solidFill>
              </a:defRPr>
            </a:lvl4pPr>
            <a:lvl5pPr marL="4876861" indent="0">
              <a:buNone/>
              <a:defRPr sz="4267">
                <a:solidFill>
                  <a:schemeClr val="tx1">
                    <a:tint val="75000"/>
                  </a:schemeClr>
                </a:solidFill>
              </a:defRPr>
            </a:lvl5pPr>
            <a:lvl6pPr marL="6096076" indent="0">
              <a:buNone/>
              <a:defRPr sz="4267">
                <a:solidFill>
                  <a:schemeClr val="tx1">
                    <a:tint val="75000"/>
                  </a:schemeClr>
                </a:solidFill>
              </a:defRPr>
            </a:lvl6pPr>
            <a:lvl7pPr marL="7315291" indent="0">
              <a:buNone/>
              <a:defRPr sz="4267">
                <a:solidFill>
                  <a:schemeClr val="tx1">
                    <a:tint val="75000"/>
                  </a:schemeClr>
                </a:solidFill>
              </a:defRPr>
            </a:lvl7pPr>
            <a:lvl8pPr marL="8534507" indent="0">
              <a:buNone/>
              <a:defRPr sz="4267">
                <a:solidFill>
                  <a:schemeClr val="tx1">
                    <a:tint val="75000"/>
                  </a:schemeClr>
                </a:solidFill>
              </a:defRPr>
            </a:lvl8pPr>
            <a:lvl9pPr marL="9753722" indent="0">
              <a:buNone/>
              <a:defRPr sz="4267">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p>
            <a:fld id="{DF47F03A-F6FC-4962-BD6E-077CAFDF3FBE}" type="datetimeFigureOut">
              <a:rPr lang="en-US" smtClean="0"/>
              <a:t>12/9/2019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06F7C709-85D7-4FB7-9D9D-162F55B11107}" type="slidenum">
              <a:rPr lang="en-US" smtClean="0"/>
              <a:t>‹#›</a:t>
            </a:fld>
            <a:endParaRPr lang="en-US"/>
          </a:p>
        </p:txBody>
      </p:sp>
    </p:spTree>
    <p:extLst>
      <p:ext uri="{BB962C8B-B14F-4D97-AF65-F5344CB8AC3E}">
        <p14:creationId xmlns:p14="http://schemas.microsoft.com/office/powerpoint/2010/main" val="300608130"/>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Content Placeholder 2"/>
          <p:cNvSpPr>
            <a:spLocks noGrp="1"/>
          </p:cNvSpPr>
          <p:nvPr>
            <p:ph sz="half" idx="1"/>
          </p:nvPr>
        </p:nvSpPr>
        <p:spPr>
          <a:xfrm>
            <a:off x="1885950" y="4868333"/>
            <a:ext cx="11658600" cy="1160356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Content Placeholder 3"/>
          <p:cNvSpPr>
            <a:spLocks noGrp="1"/>
          </p:cNvSpPr>
          <p:nvPr>
            <p:ph sz="half" idx="2"/>
          </p:nvPr>
        </p:nvSpPr>
        <p:spPr>
          <a:xfrm>
            <a:off x="13887450" y="4868333"/>
            <a:ext cx="11658600" cy="1160356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Date Placeholder 4"/>
          <p:cNvSpPr>
            <a:spLocks noGrp="1"/>
          </p:cNvSpPr>
          <p:nvPr>
            <p:ph type="dt" sz="half" idx="10"/>
          </p:nvPr>
        </p:nvSpPr>
        <p:spPr/>
        <p:txBody>
          <a:bodyPr/>
          <a:lstStyle/>
          <a:p>
            <a:fld id="{DF47F03A-F6FC-4962-BD6E-077CAFDF3FBE}" type="datetimeFigureOut">
              <a:rPr lang="en-US" smtClean="0"/>
              <a:t>12/9/2019</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06F7C709-85D7-4FB7-9D9D-162F55B11107}" type="slidenum">
              <a:rPr lang="en-US" smtClean="0"/>
              <a:t>‹#›</a:t>
            </a:fld>
            <a:endParaRPr lang="en-US"/>
          </a:p>
        </p:txBody>
      </p:sp>
    </p:spTree>
    <p:extLst>
      <p:ext uri="{BB962C8B-B14F-4D97-AF65-F5344CB8AC3E}">
        <p14:creationId xmlns:p14="http://schemas.microsoft.com/office/powerpoint/2010/main" val="2471775802"/>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1889523" y="973671"/>
            <a:ext cx="23660100" cy="3534835"/>
          </a:xfrm>
        </p:spPr>
        <p:txBody>
          <a:bodyPr/>
          <a:lstStyle/>
          <a:p>
            <a:r>
              <a:rPr lang="en-US" smtClean="0"/>
              <a:t>Click to edit Master title style</a:t>
            </a:r>
            <a:endParaRPr lang="en-US" dirty="0"/>
          </a:p>
        </p:txBody>
      </p:sp>
      <p:sp>
        <p:nvSpPr>
          <p:cNvPr id="3" name="Text Placeholder 2"/>
          <p:cNvSpPr>
            <a:spLocks noGrp="1"/>
          </p:cNvSpPr>
          <p:nvPr>
            <p:ph type="body" idx="1"/>
          </p:nvPr>
        </p:nvSpPr>
        <p:spPr>
          <a:xfrm>
            <a:off x="1889526" y="4483101"/>
            <a:ext cx="11605020" cy="2197099"/>
          </a:xfrm>
        </p:spPr>
        <p:txBody>
          <a:bodyPr anchor="b"/>
          <a:lstStyle>
            <a:lvl1pPr marL="0" indent="0">
              <a:buNone/>
              <a:defRPr sz="6400" b="1"/>
            </a:lvl1pPr>
            <a:lvl2pPr marL="1219215" indent="0">
              <a:buNone/>
              <a:defRPr sz="5333" b="1"/>
            </a:lvl2pPr>
            <a:lvl3pPr marL="2438430" indent="0">
              <a:buNone/>
              <a:defRPr sz="4800" b="1"/>
            </a:lvl3pPr>
            <a:lvl4pPr marL="3657646" indent="0">
              <a:buNone/>
              <a:defRPr sz="4267" b="1"/>
            </a:lvl4pPr>
            <a:lvl5pPr marL="4876861" indent="0">
              <a:buNone/>
              <a:defRPr sz="4267" b="1"/>
            </a:lvl5pPr>
            <a:lvl6pPr marL="6096076" indent="0">
              <a:buNone/>
              <a:defRPr sz="4267" b="1"/>
            </a:lvl6pPr>
            <a:lvl7pPr marL="7315291" indent="0">
              <a:buNone/>
              <a:defRPr sz="4267" b="1"/>
            </a:lvl7pPr>
            <a:lvl8pPr marL="8534507" indent="0">
              <a:buNone/>
              <a:defRPr sz="4267" b="1"/>
            </a:lvl8pPr>
            <a:lvl9pPr marL="9753722" indent="0">
              <a:buNone/>
              <a:defRPr sz="4267" b="1"/>
            </a:lvl9pPr>
          </a:lstStyle>
          <a:p>
            <a:pPr lvl="0"/>
            <a:r>
              <a:rPr lang="en-US" smtClean="0"/>
              <a:t>Click to edit Master text styles</a:t>
            </a:r>
          </a:p>
        </p:txBody>
      </p:sp>
      <p:sp>
        <p:nvSpPr>
          <p:cNvPr id="4" name="Content Placeholder 3"/>
          <p:cNvSpPr>
            <a:spLocks noGrp="1"/>
          </p:cNvSpPr>
          <p:nvPr>
            <p:ph sz="half" idx="2"/>
          </p:nvPr>
        </p:nvSpPr>
        <p:spPr>
          <a:xfrm>
            <a:off x="1889526" y="6680200"/>
            <a:ext cx="11605020" cy="982556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Text Placeholder 4"/>
          <p:cNvSpPr>
            <a:spLocks noGrp="1"/>
          </p:cNvSpPr>
          <p:nvPr>
            <p:ph type="body" sz="quarter" idx="3"/>
          </p:nvPr>
        </p:nvSpPr>
        <p:spPr>
          <a:xfrm>
            <a:off x="13887452" y="4483101"/>
            <a:ext cx="11662173" cy="2197099"/>
          </a:xfrm>
        </p:spPr>
        <p:txBody>
          <a:bodyPr anchor="b"/>
          <a:lstStyle>
            <a:lvl1pPr marL="0" indent="0">
              <a:buNone/>
              <a:defRPr sz="6400" b="1"/>
            </a:lvl1pPr>
            <a:lvl2pPr marL="1219215" indent="0">
              <a:buNone/>
              <a:defRPr sz="5333" b="1"/>
            </a:lvl2pPr>
            <a:lvl3pPr marL="2438430" indent="0">
              <a:buNone/>
              <a:defRPr sz="4800" b="1"/>
            </a:lvl3pPr>
            <a:lvl4pPr marL="3657646" indent="0">
              <a:buNone/>
              <a:defRPr sz="4267" b="1"/>
            </a:lvl4pPr>
            <a:lvl5pPr marL="4876861" indent="0">
              <a:buNone/>
              <a:defRPr sz="4267" b="1"/>
            </a:lvl5pPr>
            <a:lvl6pPr marL="6096076" indent="0">
              <a:buNone/>
              <a:defRPr sz="4267" b="1"/>
            </a:lvl6pPr>
            <a:lvl7pPr marL="7315291" indent="0">
              <a:buNone/>
              <a:defRPr sz="4267" b="1"/>
            </a:lvl7pPr>
            <a:lvl8pPr marL="8534507" indent="0">
              <a:buNone/>
              <a:defRPr sz="4267" b="1"/>
            </a:lvl8pPr>
            <a:lvl9pPr marL="9753722" indent="0">
              <a:buNone/>
              <a:defRPr sz="4267" b="1"/>
            </a:lvl9pPr>
          </a:lstStyle>
          <a:p>
            <a:pPr lvl="0"/>
            <a:r>
              <a:rPr lang="en-US" smtClean="0"/>
              <a:t>Click to edit Master text styles</a:t>
            </a:r>
          </a:p>
        </p:txBody>
      </p:sp>
      <p:sp>
        <p:nvSpPr>
          <p:cNvPr id="6" name="Content Placeholder 5"/>
          <p:cNvSpPr>
            <a:spLocks noGrp="1"/>
          </p:cNvSpPr>
          <p:nvPr>
            <p:ph sz="quarter" idx="4"/>
          </p:nvPr>
        </p:nvSpPr>
        <p:spPr>
          <a:xfrm>
            <a:off x="13887452" y="6680200"/>
            <a:ext cx="11662173" cy="982556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7" name="Date Placeholder 6"/>
          <p:cNvSpPr>
            <a:spLocks noGrp="1"/>
          </p:cNvSpPr>
          <p:nvPr>
            <p:ph type="dt" sz="half" idx="10"/>
          </p:nvPr>
        </p:nvSpPr>
        <p:spPr/>
        <p:txBody>
          <a:bodyPr/>
          <a:lstStyle/>
          <a:p>
            <a:fld id="{DF47F03A-F6FC-4962-BD6E-077CAFDF3FBE}" type="datetimeFigureOut">
              <a:rPr lang="en-US" smtClean="0"/>
              <a:t>12/9/2019</a:t>
            </a:fld>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06F7C709-85D7-4FB7-9D9D-162F55B11107}" type="slidenum">
              <a:rPr lang="en-US" smtClean="0"/>
              <a:t>‹#›</a:t>
            </a:fld>
            <a:endParaRPr lang="en-US"/>
          </a:p>
        </p:txBody>
      </p:sp>
    </p:spTree>
    <p:extLst>
      <p:ext uri="{BB962C8B-B14F-4D97-AF65-F5344CB8AC3E}">
        <p14:creationId xmlns:p14="http://schemas.microsoft.com/office/powerpoint/2010/main" val="1222995775"/>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Date Placeholder 2"/>
          <p:cNvSpPr>
            <a:spLocks noGrp="1"/>
          </p:cNvSpPr>
          <p:nvPr>
            <p:ph type="dt" sz="half" idx="10"/>
          </p:nvPr>
        </p:nvSpPr>
        <p:spPr/>
        <p:txBody>
          <a:bodyPr/>
          <a:lstStyle/>
          <a:p>
            <a:fld id="{DF47F03A-F6FC-4962-BD6E-077CAFDF3FBE}" type="datetimeFigureOut">
              <a:rPr lang="en-US" smtClean="0"/>
              <a:t>12/9/2019</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06F7C709-85D7-4FB7-9D9D-162F55B11107}" type="slidenum">
              <a:rPr lang="en-US" smtClean="0"/>
              <a:t>‹#›</a:t>
            </a:fld>
            <a:endParaRPr lang="en-US"/>
          </a:p>
        </p:txBody>
      </p:sp>
    </p:spTree>
    <p:extLst>
      <p:ext uri="{BB962C8B-B14F-4D97-AF65-F5344CB8AC3E}">
        <p14:creationId xmlns:p14="http://schemas.microsoft.com/office/powerpoint/2010/main" val="3678530419"/>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DF47F03A-F6FC-4962-BD6E-077CAFDF3FBE}" type="datetimeFigureOut">
              <a:rPr lang="en-US" smtClean="0"/>
              <a:t>12/9/2019</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06F7C709-85D7-4FB7-9D9D-162F55B11107}" type="slidenum">
              <a:rPr lang="en-US" smtClean="0"/>
              <a:t>‹#›</a:t>
            </a:fld>
            <a:endParaRPr lang="en-US"/>
          </a:p>
        </p:txBody>
      </p:sp>
    </p:spTree>
    <p:extLst>
      <p:ext uri="{BB962C8B-B14F-4D97-AF65-F5344CB8AC3E}">
        <p14:creationId xmlns:p14="http://schemas.microsoft.com/office/powerpoint/2010/main" val="2933618719"/>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889523" y="1219200"/>
            <a:ext cx="8847534" cy="4267200"/>
          </a:xfrm>
        </p:spPr>
        <p:txBody>
          <a:bodyPr anchor="b"/>
          <a:lstStyle>
            <a:lvl1pPr>
              <a:defRPr sz="8533"/>
            </a:lvl1pPr>
          </a:lstStyle>
          <a:p>
            <a:r>
              <a:rPr lang="en-US" smtClean="0"/>
              <a:t>Click to edit Master title style</a:t>
            </a:r>
            <a:endParaRPr lang="en-US" dirty="0"/>
          </a:p>
        </p:txBody>
      </p:sp>
      <p:sp>
        <p:nvSpPr>
          <p:cNvPr id="3" name="Content Placeholder 2"/>
          <p:cNvSpPr>
            <a:spLocks noGrp="1"/>
          </p:cNvSpPr>
          <p:nvPr>
            <p:ph idx="1"/>
          </p:nvPr>
        </p:nvSpPr>
        <p:spPr>
          <a:xfrm>
            <a:off x="11662173" y="2633138"/>
            <a:ext cx="13887450" cy="12996333"/>
          </a:xfrm>
        </p:spPr>
        <p:txBody>
          <a:bodyPr/>
          <a:lstStyle>
            <a:lvl1pPr>
              <a:defRPr sz="8533"/>
            </a:lvl1pPr>
            <a:lvl2pPr>
              <a:defRPr sz="7467"/>
            </a:lvl2pPr>
            <a:lvl3pPr>
              <a:defRPr sz="6400"/>
            </a:lvl3pPr>
            <a:lvl4pPr>
              <a:defRPr sz="5333"/>
            </a:lvl4pPr>
            <a:lvl5pPr>
              <a:defRPr sz="5333"/>
            </a:lvl5pPr>
            <a:lvl6pPr>
              <a:defRPr sz="5333"/>
            </a:lvl6pPr>
            <a:lvl7pPr>
              <a:defRPr sz="5333"/>
            </a:lvl7pPr>
            <a:lvl8pPr>
              <a:defRPr sz="5333"/>
            </a:lvl8pPr>
            <a:lvl9pPr>
              <a:defRPr sz="5333"/>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Text Placeholder 3"/>
          <p:cNvSpPr>
            <a:spLocks noGrp="1"/>
          </p:cNvSpPr>
          <p:nvPr>
            <p:ph type="body" sz="half" idx="2"/>
          </p:nvPr>
        </p:nvSpPr>
        <p:spPr>
          <a:xfrm>
            <a:off x="1889523" y="5486400"/>
            <a:ext cx="8847534" cy="10164235"/>
          </a:xfrm>
        </p:spPr>
        <p:txBody>
          <a:bodyPr/>
          <a:lstStyle>
            <a:lvl1pPr marL="0" indent="0">
              <a:buNone/>
              <a:defRPr sz="4267"/>
            </a:lvl1pPr>
            <a:lvl2pPr marL="1219215" indent="0">
              <a:buNone/>
              <a:defRPr sz="3733"/>
            </a:lvl2pPr>
            <a:lvl3pPr marL="2438430" indent="0">
              <a:buNone/>
              <a:defRPr sz="3200"/>
            </a:lvl3pPr>
            <a:lvl4pPr marL="3657646" indent="0">
              <a:buNone/>
              <a:defRPr sz="2667"/>
            </a:lvl4pPr>
            <a:lvl5pPr marL="4876861" indent="0">
              <a:buNone/>
              <a:defRPr sz="2667"/>
            </a:lvl5pPr>
            <a:lvl6pPr marL="6096076" indent="0">
              <a:buNone/>
              <a:defRPr sz="2667"/>
            </a:lvl6pPr>
            <a:lvl7pPr marL="7315291" indent="0">
              <a:buNone/>
              <a:defRPr sz="2667"/>
            </a:lvl7pPr>
            <a:lvl8pPr marL="8534507" indent="0">
              <a:buNone/>
              <a:defRPr sz="2667"/>
            </a:lvl8pPr>
            <a:lvl9pPr marL="9753722" indent="0">
              <a:buNone/>
              <a:defRPr sz="2667"/>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DF47F03A-F6FC-4962-BD6E-077CAFDF3FBE}" type="datetimeFigureOut">
              <a:rPr lang="en-US" smtClean="0"/>
              <a:t>12/9/2019</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06F7C709-85D7-4FB7-9D9D-162F55B11107}" type="slidenum">
              <a:rPr lang="en-US" smtClean="0"/>
              <a:t>‹#›</a:t>
            </a:fld>
            <a:endParaRPr lang="en-US"/>
          </a:p>
        </p:txBody>
      </p:sp>
    </p:spTree>
    <p:extLst>
      <p:ext uri="{BB962C8B-B14F-4D97-AF65-F5344CB8AC3E}">
        <p14:creationId xmlns:p14="http://schemas.microsoft.com/office/powerpoint/2010/main" val="2405994545"/>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889523" y="1219200"/>
            <a:ext cx="8847534" cy="4267200"/>
          </a:xfrm>
        </p:spPr>
        <p:txBody>
          <a:bodyPr anchor="b"/>
          <a:lstStyle>
            <a:lvl1pPr>
              <a:defRPr sz="8533"/>
            </a:lvl1pPr>
          </a:lstStyle>
          <a:p>
            <a:r>
              <a:rPr lang="en-US" smtClean="0"/>
              <a:t>Click to edit Master title style</a:t>
            </a:r>
            <a:endParaRPr lang="en-US" dirty="0"/>
          </a:p>
        </p:txBody>
      </p:sp>
      <p:sp>
        <p:nvSpPr>
          <p:cNvPr id="3" name="Picture Placeholder 2"/>
          <p:cNvSpPr>
            <a:spLocks noGrp="1" noChangeAspect="1"/>
          </p:cNvSpPr>
          <p:nvPr>
            <p:ph type="pic" idx="1"/>
          </p:nvPr>
        </p:nvSpPr>
        <p:spPr>
          <a:xfrm>
            <a:off x="11662173" y="2633138"/>
            <a:ext cx="13887450" cy="12996333"/>
          </a:xfrm>
        </p:spPr>
        <p:txBody>
          <a:bodyPr anchor="t"/>
          <a:lstStyle>
            <a:lvl1pPr marL="0" indent="0">
              <a:buNone/>
              <a:defRPr sz="8533"/>
            </a:lvl1pPr>
            <a:lvl2pPr marL="1219215" indent="0">
              <a:buNone/>
              <a:defRPr sz="7467"/>
            </a:lvl2pPr>
            <a:lvl3pPr marL="2438430" indent="0">
              <a:buNone/>
              <a:defRPr sz="6400"/>
            </a:lvl3pPr>
            <a:lvl4pPr marL="3657646" indent="0">
              <a:buNone/>
              <a:defRPr sz="5333"/>
            </a:lvl4pPr>
            <a:lvl5pPr marL="4876861" indent="0">
              <a:buNone/>
              <a:defRPr sz="5333"/>
            </a:lvl5pPr>
            <a:lvl6pPr marL="6096076" indent="0">
              <a:buNone/>
              <a:defRPr sz="5333"/>
            </a:lvl6pPr>
            <a:lvl7pPr marL="7315291" indent="0">
              <a:buNone/>
              <a:defRPr sz="5333"/>
            </a:lvl7pPr>
            <a:lvl8pPr marL="8534507" indent="0">
              <a:buNone/>
              <a:defRPr sz="5333"/>
            </a:lvl8pPr>
            <a:lvl9pPr marL="9753722" indent="0">
              <a:buNone/>
              <a:defRPr sz="5333"/>
            </a:lvl9pPr>
          </a:lstStyle>
          <a:p>
            <a:r>
              <a:rPr lang="en-US" smtClean="0"/>
              <a:t>Click icon to add picture</a:t>
            </a:r>
            <a:endParaRPr lang="en-US" dirty="0"/>
          </a:p>
        </p:txBody>
      </p:sp>
      <p:sp>
        <p:nvSpPr>
          <p:cNvPr id="4" name="Text Placeholder 3"/>
          <p:cNvSpPr>
            <a:spLocks noGrp="1"/>
          </p:cNvSpPr>
          <p:nvPr>
            <p:ph type="body" sz="half" idx="2"/>
          </p:nvPr>
        </p:nvSpPr>
        <p:spPr>
          <a:xfrm>
            <a:off x="1889523" y="5486400"/>
            <a:ext cx="8847534" cy="10164235"/>
          </a:xfrm>
        </p:spPr>
        <p:txBody>
          <a:bodyPr/>
          <a:lstStyle>
            <a:lvl1pPr marL="0" indent="0">
              <a:buNone/>
              <a:defRPr sz="4267"/>
            </a:lvl1pPr>
            <a:lvl2pPr marL="1219215" indent="0">
              <a:buNone/>
              <a:defRPr sz="3733"/>
            </a:lvl2pPr>
            <a:lvl3pPr marL="2438430" indent="0">
              <a:buNone/>
              <a:defRPr sz="3200"/>
            </a:lvl3pPr>
            <a:lvl4pPr marL="3657646" indent="0">
              <a:buNone/>
              <a:defRPr sz="2667"/>
            </a:lvl4pPr>
            <a:lvl5pPr marL="4876861" indent="0">
              <a:buNone/>
              <a:defRPr sz="2667"/>
            </a:lvl5pPr>
            <a:lvl6pPr marL="6096076" indent="0">
              <a:buNone/>
              <a:defRPr sz="2667"/>
            </a:lvl6pPr>
            <a:lvl7pPr marL="7315291" indent="0">
              <a:buNone/>
              <a:defRPr sz="2667"/>
            </a:lvl7pPr>
            <a:lvl8pPr marL="8534507" indent="0">
              <a:buNone/>
              <a:defRPr sz="2667"/>
            </a:lvl8pPr>
            <a:lvl9pPr marL="9753722" indent="0">
              <a:buNone/>
              <a:defRPr sz="2667"/>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DF47F03A-F6FC-4962-BD6E-077CAFDF3FBE}" type="datetimeFigureOut">
              <a:rPr lang="en-US" smtClean="0"/>
              <a:t>12/9/2019</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06F7C709-85D7-4FB7-9D9D-162F55B11107}" type="slidenum">
              <a:rPr lang="en-US" smtClean="0"/>
              <a:t>‹#›</a:t>
            </a:fld>
            <a:endParaRPr lang="en-US"/>
          </a:p>
        </p:txBody>
      </p:sp>
    </p:spTree>
    <p:extLst>
      <p:ext uri="{BB962C8B-B14F-4D97-AF65-F5344CB8AC3E}">
        <p14:creationId xmlns:p14="http://schemas.microsoft.com/office/powerpoint/2010/main" val="2717822889"/>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1885950" y="973671"/>
            <a:ext cx="23660100" cy="3534835"/>
          </a:xfrm>
          <a:prstGeom prst="rect">
            <a:avLst/>
          </a:prstGeom>
        </p:spPr>
        <p:txBody>
          <a:bodyPr vert="horz" lIns="91440" tIns="45720" rIns="91440" bIns="45720" rtlCol="0" anchor="ctr">
            <a:normAutofit/>
          </a:bodyPr>
          <a:lstStyle/>
          <a:p>
            <a:r>
              <a:rPr lang="en-US" smtClean="0"/>
              <a:t>Click to edit Master title style</a:t>
            </a:r>
            <a:endParaRPr lang="en-US" dirty="0"/>
          </a:p>
        </p:txBody>
      </p:sp>
      <p:sp>
        <p:nvSpPr>
          <p:cNvPr id="3" name="Text Placeholder 2"/>
          <p:cNvSpPr>
            <a:spLocks noGrp="1"/>
          </p:cNvSpPr>
          <p:nvPr>
            <p:ph type="body" idx="1"/>
          </p:nvPr>
        </p:nvSpPr>
        <p:spPr>
          <a:xfrm>
            <a:off x="1885950" y="4868333"/>
            <a:ext cx="23660100" cy="11603568"/>
          </a:xfrm>
          <a:prstGeom prst="rect">
            <a:avLst/>
          </a:prstGeom>
        </p:spPr>
        <p:txBody>
          <a:bodyPr vert="horz" lIns="91440" tIns="45720" rIns="91440" bIns="45720"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2"/>
          </p:nvPr>
        </p:nvSpPr>
        <p:spPr>
          <a:xfrm>
            <a:off x="1885950" y="16950271"/>
            <a:ext cx="6172200" cy="973667"/>
          </a:xfrm>
          <a:prstGeom prst="rect">
            <a:avLst/>
          </a:prstGeom>
        </p:spPr>
        <p:txBody>
          <a:bodyPr vert="horz" lIns="91440" tIns="45720" rIns="91440" bIns="45720" rtlCol="0" anchor="ctr"/>
          <a:lstStyle>
            <a:lvl1pPr algn="l">
              <a:defRPr sz="3200">
                <a:solidFill>
                  <a:schemeClr val="tx1">
                    <a:tint val="75000"/>
                  </a:schemeClr>
                </a:solidFill>
              </a:defRPr>
            </a:lvl1pPr>
          </a:lstStyle>
          <a:p>
            <a:fld id="{DF47F03A-F6FC-4962-BD6E-077CAFDF3FBE}" type="datetimeFigureOut">
              <a:rPr lang="en-US" smtClean="0"/>
              <a:t>12/9/2019</a:t>
            </a:fld>
            <a:endParaRPr lang="en-US"/>
          </a:p>
        </p:txBody>
      </p:sp>
      <p:sp>
        <p:nvSpPr>
          <p:cNvPr id="5" name="Footer Placeholder 4"/>
          <p:cNvSpPr>
            <a:spLocks noGrp="1"/>
          </p:cNvSpPr>
          <p:nvPr>
            <p:ph type="ftr" sz="quarter" idx="3"/>
          </p:nvPr>
        </p:nvSpPr>
        <p:spPr>
          <a:xfrm>
            <a:off x="9086850" y="16950271"/>
            <a:ext cx="9258300" cy="973667"/>
          </a:xfrm>
          <a:prstGeom prst="rect">
            <a:avLst/>
          </a:prstGeom>
        </p:spPr>
        <p:txBody>
          <a:bodyPr vert="horz" lIns="91440" tIns="45720" rIns="91440" bIns="45720" rtlCol="0" anchor="ctr"/>
          <a:lstStyle>
            <a:lvl1pPr algn="ctr">
              <a:defRPr sz="320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19373850" y="16950271"/>
            <a:ext cx="6172200" cy="973667"/>
          </a:xfrm>
          <a:prstGeom prst="rect">
            <a:avLst/>
          </a:prstGeom>
        </p:spPr>
        <p:txBody>
          <a:bodyPr vert="horz" lIns="91440" tIns="45720" rIns="91440" bIns="45720" rtlCol="0" anchor="ctr"/>
          <a:lstStyle>
            <a:lvl1pPr algn="r">
              <a:defRPr sz="3200">
                <a:solidFill>
                  <a:schemeClr val="tx1">
                    <a:tint val="75000"/>
                  </a:schemeClr>
                </a:solidFill>
              </a:defRPr>
            </a:lvl1pPr>
          </a:lstStyle>
          <a:p>
            <a:fld id="{06F7C709-85D7-4FB7-9D9D-162F55B11107}" type="slidenum">
              <a:rPr lang="en-US" smtClean="0"/>
              <a:t>‹#›</a:t>
            </a:fld>
            <a:endParaRPr lang="en-US"/>
          </a:p>
        </p:txBody>
      </p:sp>
    </p:spTree>
    <p:extLst>
      <p:ext uri="{BB962C8B-B14F-4D97-AF65-F5344CB8AC3E}">
        <p14:creationId xmlns:p14="http://schemas.microsoft.com/office/powerpoint/2010/main" val="3578987931"/>
      </p:ext>
    </p:extLst>
  </p:cSld>
  <p:clrMap bg1="lt1" tx1="dk1" bg2="lt2" tx2="dk2" accent1="accent1" accent2="accent2" accent3="accent3" accent4="accent4" accent5="accent5" accent6="accent6" hlink="hlink" folHlink="folHlink"/>
  <p:sldLayoutIdLst>
    <p:sldLayoutId id="2147483661" r:id="rId1"/>
    <p:sldLayoutId id="2147483662" r:id="rId2"/>
    <p:sldLayoutId id="2147483663" r:id="rId3"/>
    <p:sldLayoutId id="2147483664" r:id="rId4"/>
    <p:sldLayoutId id="2147483665" r:id="rId5"/>
    <p:sldLayoutId id="2147483666" r:id="rId6"/>
    <p:sldLayoutId id="2147483667" r:id="rId7"/>
    <p:sldLayoutId id="2147483668" r:id="rId8"/>
    <p:sldLayoutId id="2147483669" r:id="rId9"/>
    <p:sldLayoutId id="2147483670" r:id="rId10"/>
    <p:sldLayoutId id="2147483671" r:id="rId11"/>
  </p:sldLayoutIdLst>
  <p:txStyles>
    <p:titleStyle>
      <a:lvl1pPr algn="l" defTabSz="2438430" rtl="0" eaLnBrk="1" latinLnBrk="0" hangingPunct="1">
        <a:lnSpc>
          <a:spcPct val="90000"/>
        </a:lnSpc>
        <a:spcBef>
          <a:spcPct val="0"/>
        </a:spcBef>
        <a:buNone/>
        <a:defRPr sz="11733" kern="1200">
          <a:solidFill>
            <a:schemeClr val="tx1"/>
          </a:solidFill>
          <a:latin typeface="+mj-lt"/>
          <a:ea typeface="+mj-ea"/>
          <a:cs typeface="+mj-cs"/>
        </a:defRPr>
      </a:lvl1pPr>
    </p:titleStyle>
    <p:bodyStyle>
      <a:lvl1pPr marL="609608" indent="-609608" algn="l" defTabSz="2438430" rtl="0" eaLnBrk="1" latinLnBrk="0" hangingPunct="1">
        <a:lnSpc>
          <a:spcPct val="90000"/>
        </a:lnSpc>
        <a:spcBef>
          <a:spcPts val="2667"/>
        </a:spcBef>
        <a:buFont typeface="Arial" panose="020B0604020202020204" pitchFamily="34" charset="0"/>
        <a:buChar char="•"/>
        <a:defRPr sz="7467" kern="1200">
          <a:solidFill>
            <a:schemeClr val="tx1"/>
          </a:solidFill>
          <a:latin typeface="+mn-lt"/>
          <a:ea typeface="+mn-ea"/>
          <a:cs typeface="+mn-cs"/>
        </a:defRPr>
      </a:lvl1pPr>
      <a:lvl2pPr marL="1828823" indent="-609608" algn="l" defTabSz="2438430" rtl="0" eaLnBrk="1" latinLnBrk="0" hangingPunct="1">
        <a:lnSpc>
          <a:spcPct val="90000"/>
        </a:lnSpc>
        <a:spcBef>
          <a:spcPts val="1333"/>
        </a:spcBef>
        <a:buFont typeface="Arial" panose="020B0604020202020204" pitchFamily="34" charset="0"/>
        <a:buChar char="•"/>
        <a:defRPr sz="6400" kern="1200">
          <a:solidFill>
            <a:schemeClr val="tx1"/>
          </a:solidFill>
          <a:latin typeface="+mn-lt"/>
          <a:ea typeface="+mn-ea"/>
          <a:cs typeface="+mn-cs"/>
        </a:defRPr>
      </a:lvl2pPr>
      <a:lvl3pPr marL="3048038" indent="-609608" algn="l" defTabSz="2438430" rtl="0" eaLnBrk="1" latinLnBrk="0" hangingPunct="1">
        <a:lnSpc>
          <a:spcPct val="90000"/>
        </a:lnSpc>
        <a:spcBef>
          <a:spcPts val="1333"/>
        </a:spcBef>
        <a:buFont typeface="Arial" panose="020B0604020202020204" pitchFamily="34" charset="0"/>
        <a:buChar char="•"/>
        <a:defRPr sz="5333" kern="1200">
          <a:solidFill>
            <a:schemeClr val="tx1"/>
          </a:solidFill>
          <a:latin typeface="+mn-lt"/>
          <a:ea typeface="+mn-ea"/>
          <a:cs typeface="+mn-cs"/>
        </a:defRPr>
      </a:lvl3pPr>
      <a:lvl4pPr marL="4267253" indent="-609608" algn="l" defTabSz="2438430" rtl="0" eaLnBrk="1" latinLnBrk="0" hangingPunct="1">
        <a:lnSpc>
          <a:spcPct val="90000"/>
        </a:lnSpc>
        <a:spcBef>
          <a:spcPts val="1333"/>
        </a:spcBef>
        <a:buFont typeface="Arial" panose="020B0604020202020204" pitchFamily="34" charset="0"/>
        <a:buChar char="•"/>
        <a:defRPr sz="4800" kern="1200">
          <a:solidFill>
            <a:schemeClr val="tx1"/>
          </a:solidFill>
          <a:latin typeface="+mn-lt"/>
          <a:ea typeface="+mn-ea"/>
          <a:cs typeface="+mn-cs"/>
        </a:defRPr>
      </a:lvl4pPr>
      <a:lvl5pPr marL="5486469" indent="-609608" algn="l" defTabSz="2438430" rtl="0" eaLnBrk="1" latinLnBrk="0" hangingPunct="1">
        <a:lnSpc>
          <a:spcPct val="90000"/>
        </a:lnSpc>
        <a:spcBef>
          <a:spcPts val="1333"/>
        </a:spcBef>
        <a:buFont typeface="Arial" panose="020B0604020202020204" pitchFamily="34" charset="0"/>
        <a:buChar char="•"/>
        <a:defRPr sz="4800" kern="1200">
          <a:solidFill>
            <a:schemeClr val="tx1"/>
          </a:solidFill>
          <a:latin typeface="+mn-lt"/>
          <a:ea typeface="+mn-ea"/>
          <a:cs typeface="+mn-cs"/>
        </a:defRPr>
      </a:lvl5pPr>
      <a:lvl6pPr marL="6705684" indent="-609608" algn="l" defTabSz="2438430" rtl="0" eaLnBrk="1" latinLnBrk="0" hangingPunct="1">
        <a:lnSpc>
          <a:spcPct val="90000"/>
        </a:lnSpc>
        <a:spcBef>
          <a:spcPts val="1333"/>
        </a:spcBef>
        <a:buFont typeface="Arial" panose="020B0604020202020204" pitchFamily="34" charset="0"/>
        <a:buChar char="•"/>
        <a:defRPr sz="4800" kern="1200">
          <a:solidFill>
            <a:schemeClr val="tx1"/>
          </a:solidFill>
          <a:latin typeface="+mn-lt"/>
          <a:ea typeface="+mn-ea"/>
          <a:cs typeface="+mn-cs"/>
        </a:defRPr>
      </a:lvl6pPr>
      <a:lvl7pPr marL="7924899" indent="-609608" algn="l" defTabSz="2438430" rtl="0" eaLnBrk="1" latinLnBrk="0" hangingPunct="1">
        <a:lnSpc>
          <a:spcPct val="90000"/>
        </a:lnSpc>
        <a:spcBef>
          <a:spcPts val="1333"/>
        </a:spcBef>
        <a:buFont typeface="Arial" panose="020B0604020202020204" pitchFamily="34" charset="0"/>
        <a:buChar char="•"/>
        <a:defRPr sz="4800" kern="1200">
          <a:solidFill>
            <a:schemeClr val="tx1"/>
          </a:solidFill>
          <a:latin typeface="+mn-lt"/>
          <a:ea typeface="+mn-ea"/>
          <a:cs typeface="+mn-cs"/>
        </a:defRPr>
      </a:lvl7pPr>
      <a:lvl8pPr marL="9144114" indent="-609608" algn="l" defTabSz="2438430" rtl="0" eaLnBrk="1" latinLnBrk="0" hangingPunct="1">
        <a:lnSpc>
          <a:spcPct val="90000"/>
        </a:lnSpc>
        <a:spcBef>
          <a:spcPts val="1333"/>
        </a:spcBef>
        <a:buFont typeface="Arial" panose="020B0604020202020204" pitchFamily="34" charset="0"/>
        <a:buChar char="•"/>
        <a:defRPr sz="4800" kern="1200">
          <a:solidFill>
            <a:schemeClr val="tx1"/>
          </a:solidFill>
          <a:latin typeface="+mn-lt"/>
          <a:ea typeface="+mn-ea"/>
          <a:cs typeface="+mn-cs"/>
        </a:defRPr>
      </a:lvl8pPr>
      <a:lvl9pPr marL="10363330" indent="-609608" algn="l" defTabSz="2438430" rtl="0" eaLnBrk="1" latinLnBrk="0" hangingPunct="1">
        <a:lnSpc>
          <a:spcPct val="90000"/>
        </a:lnSpc>
        <a:spcBef>
          <a:spcPts val="1333"/>
        </a:spcBef>
        <a:buFont typeface="Arial" panose="020B0604020202020204" pitchFamily="34" charset="0"/>
        <a:buChar char="•"/>
        <a:defRPr sz="4800" kern="1200">
          <a:solidFill>
            <a:schemeClr val="tx1"/>
          </a:solidFill>
          <a:latin typeface="+mn-lt"/>
          <a:ea typeface="+mn-ea"/>
          <a:cs typeface="+mn-cs"/>
        </a:defRPr>
      </a:lvl9pPr>
    </p:bodyStyle>
    <p:otherStyle>
      <a:defPPr>
        <a:defRPr lang="en-US"/>
      </a:defPPr>
      <a:lvl1pPr marL="0" algn="l" defTabSz="2438430" rtl="0" eaLnBrk="1" latinLnBrk="0" hangingPunct="1">
        <a:defRPr sz="4800" kern="1200">
          <a:solidFill>
            <a:schemeClr val="tx1"/>
          </a:solidFill>
          <a:latin typeface="+mn-lt"/>
          <a:ea typeface="+mn-ea"/>
          <a:cs typeface="+mn-cs"/>
        </a:defRPr>
      </a:lvl1pPr>
      <a:lvl2pPr marL="1219215" algn="l" defTabSz="2438430" rtl="0" eaLnBrk="1" latinLnBrk="0" hangingPunct="1">
        <a:defRPr sz="4800" kern="1200">
          <a:solidFill>
            <a:schemeClr val="tx1"/>
          </a:solidFill>
          <a:latin typeface="+mn-lt"/>
          <a:ea typeface="+mn-ea"/>
          <a:cs typeface="+mn-cs"/>
        </a:defRPr>
      </a:lvl2pPr>
      <a:lvl3pPr marL="2438430" algn="l" defTabSz="2438430" rtl="0" eaLnBrk="1" latinLnBrk="0" hangingPunct="1">
        <a:defRPr sz="4800" kern="1200">
          <a:solidFill>
            <a:schemeClr val="tx1"/>
          </a:solidFill>
          <a:latin typeface="+mn-lt"/>
          <a:ea typeface="+mn-ea"/>
          <a:cs typeface="+mn-cs"/>
        </a:defRPr>
      </a:lvl3pPr>
      <a:lvl4pPr marL="3657646" algn="l" defTabSz="2438430" rtl="0" eaLnBrk="1" latinLnBrk="0" hangingPunct="1">
        <a:defRPr sz="4800" kern="1200">
          <a:solidFill>
            <a:schemeClr val="tx1"/>
          </a:solidFill>
          <a:latin typeface="+mn-lt"/>
          <a:ea typeface="+mn-ea"/>
          <a:cs typeface="+mn-cs"/>
        </a:defRPr>
      </a:lvl4pPr>
      <a:lvl5pPr marL="4876861" algn="l" defTabSz="2438430" rtl="0" eaLnBrk="1" latinLnBrk="0" hangingPunct="1">
        <a:defRPr sz="4800" kern="1200">
          <a:solidFill>
            <a:schemeClr val="tx1"/>
          </a:solidFill>
          <a:latin typeface="+mn-lt"/>
          <a:ea typeface="+mn-ea"/>
          <a:cs typeface="+mn-cs"/>
        </a:defRPr>
      </a:lvl5pPr>
      <a:lvl6pPr marL="6096076" algn="l" defTabSz="2438430" rtl="0" eaLnBrk="1" latinLnBrk="0" hangingPunct="1">
        <a:defRPr sz="4800" kern="1200">
          <a:solidFill>
            <a:schemeClr val="tx1"/>
          </a:solidFill>
          <a:latin typeface="+mn-lt"/>
          <a:ea typeface="+mn-ea"/>
          <a:cs typeface="+mn-cs"/>
        </a:defRPr>
      </a:lvl6pPr>
      <a:lvl7pPr marL="7315291" algn="l" defTabSz="2438430" rtl="0" eaLnBrk="1" latinLnBrk="0" hangingPunct="1">
        <a:defRPr sz="4800" kern="1200">
          <a:solidFill>
            <a:schemeClr val="tx1"/>
          </a:solidFill>
          <a:latin typeface="+mn-lt"/>
          <a:ea typeface="+mn-ea"/>
          <a:cs typeface="+mn-cs"/>
        </a:defRPr>
      </a:lvl7pPr>
      <a:lvl8pPr marL="8534507" algn="l" defTabSz="2438430" rtl="0" eaLnBrk="1" latinLnBrk="0" hangingPunct="1">
        <a:defRPr sz="4800" kern="1200">
          <a:solidFill>
            <a:schemeClr val="tx1"/>
          </a:solidFill>
          <a:latin typeface="+mn-lt"/>
          <a:ea typeface="+mn-ea"/>
          <a:cs typeface="+mn-cs"/>
        </a:defRPr>
      </a:lvl8pPr>
      <a:lvl9pPr marL="9753722" algn="l" defTabSz="2438430" rtl="0" eaLnBrk="1" latinLnBrk="0" hangingPunct="1">
        <a:defRPr sz="4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8" Type="http://schemas.openxmlformats.org/officeDocument/2006/relationships/image" Target="../media/image10.jpg"/><Relationship Id="rId13" Type="http://schemas.openxmlformats.org/officeDocument/2006/relationships/image" Target="../media/image15.jpg"/><Relationship Id="rId3" Type="http://schemas.openxmlformats.org/officeDocument/2006/relationships/image" Target="../media/image2.jpeg"/><Relationship Id="rId7" Type="http://schemas.openxmlformats.org/officeDocument/2006/relationships/image" Target="../media/image9.jpg"/><Relationship Id="rId12" Type="http://schemas.openxmlformats.org/officeDocument/2006/relationships/image" Target="../media/image14.jpg"/><Relationship Id="rId2" Type="http://schemas.openxmlformats.org/officeDocument/2006/relationships/notesSlide" Target="../notesSlides/notesSlide5.xml"/><Relationship Id="rId1" Type="http://schemas.openxmlformats.org/officeDocument/2006/relationships/slideLayout" Target="../slideLayouts/slideLayout1.xml"/><Relationship Id="rId6" Type="http://schemas.openxmlformats.org/officeDocument/2006/relationships/image" Target="../media/image8.jpg"/><Relationship Id="rId11" Type="http://schemas.openxmlformats.org/officeDocument/2006/relationships/image" Target="../media/image13.jpg"/><Relationship Id="rId5" Type="http://schemas.openxmlformats.org/officeDocument/2006/relationships/image" Target="../media/image7.jpg"/><Relationship Id="rId10" Type="http://schemas.openxmlformats.org/officeDocument/2006/relationships/image" Target="../media/image12.jpg"/><Relationship Id="rId4" Type="http://schemas.openxmlformats.org/officeDocument/2006/relationships/image" Target="../media/image6.jpeg"/><Relationship Id="rId9" Type="http://schemas.openxmlformats.org/officeDocument/2006/relationships/image" Target="../media/image11.jpg"/><Relationship Id="rId14" Type="http://schemas.openxmlformats.org/officeDocument/2006/relationships/image" Target="../media/image16.png"/></Relationships>
</file>

<file path=ppt/slides/_rels/slide11.xml.rels><?xml version="1.0" encoding="UTF-8" standalone="yes"?>
<Relationships xmlns="http://schemas.openxmlformats.org/package/2006/relationships"><Relationship Id="rId8" Type="http://schemas.openxmlformats.org/officeDocument/2006/relationships/image" Target="../media/image22.jpeg"/><Relationship Id="rId3" Type="http://schemas.openxmlformats.org/officeDocument/2006/relationships/image" Target="../media/image17.jpeg"/><Relationship Id="rId7" Type="http://schemas.openxmlformats.org/officeDocument/2006/relationships/image" Target="../media/image21.jpg"/><Relationship Id="rId2" Type="http://schemas.openxmlformats.org/officeDocument/2006/relationships/notesSlide" Target="../notesSlides/notesSlide6.xml"/><Relationship Id="rId1" Type="http://schemas.openxmlformats.org/officeDocument/2006/relationships/slideLayout" Target="../slideLayouts/slideLayout2.xml"/><Relationship Id="rId6" Type="http://schemas.openxmlformats.org/officeDocument/2006/relationships/image" Target="../media/image20.jpg"/><Relationship Id="rId5" Type="http://schemas.openxmlformats.org/officeDocument/2006/relationships/image" Target="../media/image19.jpg"/><Relationship Id="rId10" Type="http://schemas.openxmlformats.org/officeDocument/2006/relationships/image" Target="../media/image24.jpg"/><Relationship Id="rId4" Type="http://schemas.openxmlformats.org/officeDocument/2006/relationships/image" Target="../media/image18.jpg"/><Relationship Id="rId9" Type="http://schemas.openxmlformats.org/officeDocument/2006/relationships/image" Target="../media/image23.jpg"/></Relationships>
</file>

<file path=ppt/slides/_rels/slide12.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image" Target="../media/image2.jpeg"/><Relationship Id="rId1" Type="http://schemas.openxmlformats.org/officeDocument/2006/relationships/slideLayout" Target="../slideLayouts/slideLayout1.xml"/></Relationships>
</file>

<file path=ppt/slides/_rels/slide13.xml.rels><?xml version="1.0" encoding="UTF-8" standalone="yes"?>
<Relationships xmlns="http://schemas.openxmlformats.org/package/2006/relationships"><Relationship Id="rId8" Type="http://schemas.openxmlformats.org/officeDocument/2006/relationships/image" Target="../media/image10.jpg"/><Relationship Id="rId13" Type="http://schemas.openxmlformats.org/officeDocument/2006/relationships/image" Target="../media/image15.jpg"/><Relationship Id="rId3" Type="http://schemas.openxmlformats.org/officeDocument/2006/relationships/image" Target="../media/image2.jpeg"/><Relationship Id="rId7" Type="http://schemas.openxmlformats.org/officeDocument/2006/relationships/image" Target="../media/image9.jpg"/><Relationship Id="rId12" Type="http://schemas.openxmlformats.org/officeDocument/2006/relationships/image" Target="../media/image14.jpg"/><Relationship Id="rId2" Type="http://schemas.openxmlformats.org/officeDocument/2006/relationships/notesSlide" Target="../notesSlides/notesSlide7.xml"/><Relationship Id="rId1" Type="http://schemas.openxmlformats.org/officeDocument/2006/relationships/slideLayout" Target="../slideLayouts/slideLayout1.xml"/><Relationship Id="rId6" Type="http://schemas.openxmlformats.org/officeDocument/2006/relationships/image" Target="../media/image8.jpg"/><Relationship Id="rId11" Type="http://schemas.openxmlformats.org/officeDocument/2006/relationships/image" Target="../media/image13.jpg"/><Relationship Id="rId5" Type="http://schemas.openxmlformats.org/officeDocument/2006/relationships/image" Target="../media/image7.jpg"/><Relationship Id="rId10" Type="http://schemas.openxmlformats.org/officeDocument/2006/relationships/image" Target="../media/image12.jpg"/><Relationship Id="rId4" Type="http://schemas.openxmlformats.org/officeDocument/2006/relationships/image" Target="../media/image6.jpeg"/><Relationship Id="rId9" Type="http://schemas.openxmlformats.org/officeDocument/2006/relationships/image" Target="../media/image11.jpg"/></Relationships>
</file>

<file path=ppt/slides/_rels/slide14.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image" Target="../media/image2.jpeg"/><Relationship Id="rId1" Type="http://schemas.openxmlformats.org/officeDocument/2006/relationships/slideLayout" Target="../slideLayouts/slideLayout1.xml"/></Relationships>
</file>

<file path=ppt/slides/_rels/slide15.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image" Target="../media/image2.jpeg"/><Relationship Id="rId1" Type="http://schemas.openxmlformats.org/officeDocument/2006/relationships/slideLayout" Target="../slideLayouts/slideLayout1.xml"/></Relationships>
</file>

<file path=ppt/slides/_rels/slide16.xml.rels><?xml version="1.0" encoding="UTF-8" standalone="yes"?>
<Relationships xmlns="http://schemas.openxmlformats.org/package/2006/relationships"><Relationship Id="rId3" Type="http://schemas.openxmlformats.org/officeDocument/2006/relationships/image" Target="../media/image2.jpeg"/><Relationship Id="rId2" Type="http://schemas.openxmlformats.org/officeDocument/2006/relationships/image" Target="../media/image25.png"/><Relationship Id="rId1" Type="http://schemas.openxmlformats.org/officeDocument/2006/relationships/slideLayout" Target="../slideLayouts/slideLayout1.xml"/></Relationships>
</file>

<file path=ppt/slides/_rels/slide17.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image" Target="../media/image2.jpeg"/><Relationship Id="rId1" Type="http://schemas.openxmlformats.org/officeDocument/2006/relationships/slideLayout" Target="../slideLayouts/slideLayout1.xml"/></Relationships>
</file>

<file path=ppt/slides/_rels/slide18.xml.rels><?xml version="1.0" encoding="UTF-8" standalone="yes"?>
<Relationships xmlns="http://schemas.openxmlformats.org/package/2006/relationships"><Relationship Id="rId3" Type="http://schemas.openxmlformats.org/officeDocument/2006/relationships/image" Target="../media/image2.jpeg"/><Relationship Id="rId2" Type="http://schemas.openxmlformats.org/officeDocument/2006/relationships/notesSlide" Target="../notesSlides/notesSlide8.xml"/><Relationship Id="rId1" Type="http://schemas.openxmlformats.org/officeDocument/2006/relationships/slideLayout" Target="../slideLayouts/slideLayout1.xml"/></Relationships>
</file>

<file path=ppt/slides/_rels/slide19.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3.png"/><Relationship Id="rId1" Type="http://schemas.openxmlformats.org/officeDocument/2006/relationships/slideLayout" Target="../slideLayouts/slideLayout1.xml"/></Relationships>
</file>

<file path=ppt/slides/_rels/slide2.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Layout" Target="../slideLayouts/slideLayout1.xml"/></Relationships>
</file>

<file path=ppt/slides/_rels/slide20.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Layout" Target="../slideLayouts/slideLayout1.xml"/></Relationships>
</file>

<file path=ppt/slides/_rels/slide3.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Layout" Target="../slideLayouts/slideLayout1.xml"/></Relationships>
</file>

<file path=ppt/slides/_rels/slide4.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Layout" Target="../slideLayouts/slideLayout1.xml"/></Relationships>
</file>

<file path=ppt/slides/_rels/slide5.xml.rels><?xml version="1.0" encoding="UTF-8" standalone="yes"?>
<Relationships xmlns="http://schemas.openxmlformats.org/package/2006/relationships"><Relationship Id="rId3" Type="http://schemas.openxmlformats.org/officeDocument/2006/relationships/image" Target="../media/image2.jpeg"/><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6.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2.xml"/><Relationship Id="rId1" Type="http://schemas.openxmlformats.org/officeDocument/2006/relationships/slideLayout" Target="../slideLayouts/slideLayout1.xml"/><Relationship Id="rId4" Type="http://schemas.openxmlformats.org/officeDocument/2006/relationships/image" Target="../media/image4.png"/></Relationships>
</file>

<file path=ppt/slides/_rels/slide7.xml.rels><?xml version="1.0" encoding="UTF-8" standalone="yes"?>
<Relationships xmlns="http://schemas.openxmlformats.org/package/2006/relationships"><Relationship Id="rId3" Type="http://schemas.openxmlformats.org/officeDocument/2006/relationships/image" Target="../media/image2.jpeg"/><Relationship Id="rId2" Type="http://schemas.openxmlformats.org/officeDocument/2006/relationships/notesSlide" Target="../notesSlides/notesSlide3.xml"/><Relationship Id="rId1" Type="http://schemas.openxmlformats.org/officeDocument/2006/relationships/slideLayout" Target="../slideLayouts/slideLayout1.xml"/></Relationships>
</file>

<file path=ppt/slides/_rels/slide8.xml.rels><?xml version="1.0" encoding="UTF-8" standalone="yes"?>
<Relationships xmlns="http://schemas.openxmlformats.org/package/2006/relationships"><Relationship Id="rId2" Type="http://schemas.openxmlformats.org/officeDocument/2006/relationships/image" Target="../media/image5.jpg"/><Relationship Id="rId1" Type="http://schemas.openxmlformats.org/officeDocument/2006/relationships/slideLayout" Target="../slideLayouts/slideLayout2.xml"/></Relationships>
</file>

<file path=ppt/slides/_rels/slide9.xml.rels><?xml version="1.0" encoding="UTF-8" standalone="yes"?>
<Relationships xmlns="http://schemas.openxmlformats.org/package/2006/relationships"><Relationship Id="rId3" Type="http://schemas.openxmlformats.org/officeDocument/2006/relationships/image" Target="../media/image2.jpeg"/><Relationship Id="rId2" Type="http://schemas.openxmlformats.org/officeDocument/2006/relationships/notesSlide" Target="../notesSlides/notesSlide4.xml"/><Relationship Id="rId1" Type="http://schemas.openxmlformats.org/officeDocument/2006/relationships/slideLayout" Target="../slideLayouts/slideLayout1.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a:xfrm>
            <a:off x="1985210" y="2343264"/>
            <a:ext cx="23317200" cy="6366933"/>
          </a:xfrm>
        </p:spPr>
        <p:txBody>
          <a:bodyPr>
            <a:normAutofit fontScale="90000"/>
          </a:bodyPr>
          <a:lstStyle/>
          <a:p>
            <a:r>
              <a:rPr lang="en-US" b="1" dirty="0">
                <a:latin typeface="Minion Pro Med" panose="02040503050306020203" pitchFamily="18" charset="0"/>
              </a:rPr>
              <a:t>Combat Action in Korea: The Lost Patrol</a:t>
            </a:r>
            <a:br>
              <a:rPr lang="en-US" b="1" dirty="0">
                <a:latin typeface="Minion Pro Med" panose="02040503050306020203" pitchFamily="18" charset="0"/>
              </a:rPr>
            </a:br>
            <a:r>
              <a:rPr lang="en-US" b="1" dirty="0">
                <a:latin typeface="Minion Pro Med" panose="02040503050306020203" pitchFamily="18" charset="0"/>
              </a:rPr>
              <a:t>(27-30 January 1951)</a:t>
            </a:r>
            <a:br>
              <a:rPr lang="en-US" b="1" dirty="0">
                <a:latin typeface="Minion Pro Med" panose="02040503050306020203" pitchFamily="18" charset="0"/>
              </a:rPr>
            </a:br>
            <a:endParaRPr lang="en-US" b="1" dirty="0">
              <a:latin typeface="Minion Pro Med" panose="02040503050306020203" pitchFamily="18" charset="0"/>
            </a:endParaRPr>
          </a:p>
        </p:txBody>
      </p:sp>
      <p:pic>
        <p:nvPicPr>
          <p:cNvPr id="3" name="Picture 2"/>
          <p:cNvPicPr>
            <a:picLocks noChangeAspect="1"/>
          </p:cNvPicPr>
          <p:nvPr/>
        </p:nvPicPr>
        <p:blipFill rotWithShape="1">
          <a:blip r:embed="rId2" cstate="print">
            <a:extLst>
              <a:ext uri="{28A0092B-C50C-407E-A947-70E740481C1C}">
                <a14:useLocalDpi xmlns:a14="http://schemas.microsoft.com/office/drawing/2010/main" val="0"/>
              </a:ext>
            </a:extLst>
          </a:blip>
          <a:srcRect l="38995" r="3828"/>
          <a:stretch/>
        </p:blipFill>
        <p:spPr>
          <a:xfrm>
            <a:off x="8919517" y="6835144"/>
            <a:ext cx="9224105" cy="10755024"/>
          </a:xfrm>
          <a:prstGeom prst="rect">
            <a:avLst/>
          </a:prstGeom>
        </p:spPr>
      </p:pic>
    </p:spTree>
    <p:extLst>
      <p:ext uri="{BB962C8B-B14F-4D97-AF65-F5344CB8AC3E}">
        <p14:creationId xmlns:p14="http://schemas.microsoft.com/office/powerpoint/2010/main" val="2881843164"/>
      </p:ext>
    </p:extLst>
  </p:cSld>
  <p:clrMapOvr>
    <a:masterClrMapping/>
  </p:clrMapOvr>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Text Box 1761"/>
          <p:cNvSpPr txBox="1">
            <a:spLocks noChangeArrowheads="1"/>
          </p:cNvSpPr>
          <p:nvPr/>
        </p:nvSpPr>
        <p:spPr bwMode="auto">
          <a:xfrm>
            <a:off x="7656702" y="385340"/>
            <a:ext cx="11967699"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defTabSz="2613025" eaLnBrk="0" hangingPunct="0">
              <a:defRPr sz="5100">
                <a:solidFill>
                  <a:schemeClr val="tx1"/>
                </a:solidFill>
                <a:latin typeface="Arial" panose="020B0604020202020204" pitchFamily="34" charset="0"/>
              </a:defRPr>
            </a:lvl1pPr>
            <a:lvl2pPr marL="742950" indent="-285750" defTabSz="2613025" eaLnBrk="0" hangingPunct="0">
              <a:defRPr sz="5100">
                <a:solidFill>
                  <a:schemeClr val="tx1"/>
                </a:solidFill>
                <a:latin typeface="Arial" panose="020B0604020202020204" pitchFamily="34" charset="0"/>
              </a:defRPr>
            </a:lvl2pPr>
            <a:lvl3pPr marL="1143000" indent="-228600" defTabSz="2613025" eaLnBrk="0" hangingPunct="0">
              <a:defRPr sz="5100">
                <a:solidFill>
                  <a:schemeClr val="tx1"/>
                </a:solidFill>
                <a:latin typeface="Arial" panose="020B0604020202020204" pitchFamily="34" charset="0"/>
              </a:defRPr>
            </a:lvl3pPr>
            <a:lvl4pPr marL="1600200" indent="-228600" defTabSz="2613025" eaLnBrk="0" hangingPunct="0">
              <a:defRPr sz="5100">
                <a:solidFill>
                  <a:schemeClr val="tx1"/>
                </a:solidFill>
                <a:latin typeface="Arial" panose="020B0604020202020204" pitchFamily="34" charset="0"/>
              </a:defRPr>
            </a:lvl4pPr>
            <a:lvl5pPr marL="2057400" indent="-228600" defTabSz="2613025" eaLnBrk="0" hangingPunct="0">
              <a:defRPr sz="5100">
                <a:solidFill>
                  <a:schemeClr val="tx1"/>
                </a:solidFill>
                <a:latin typeface="Arial" panose="020B0604020202020204" pitchFamily="34" charset="0"/>
              </a:defRPr>
            </a:lvl5pPr>
            <a:lvl6pPr marL="2514600" indent="-228600" defTabSz="2613025" eaLnBrk="0" fontAlgn="base" hangingPunct="0">
              <a:spcBef>
                <a:spcPct val="0"/>
              </a:spcBef>
              <a:spcAft>
                <a:spcPct val="0"/>
              </a:spcAft>
              <a:defRPr sz="5100">
                <a:solidFill>
                  <a:schemeClr val="tx1"/>
                </a:solidFill>
                <a:latin typeface="Arial" panose="020B0604020202020204" pitchFamily="34" charset="0"/>
              </a:defRPr>
            </a:lvl6pPr>
            <a:lvl7pPr marL="2971800" indent="-228600" defTabSz="2613025" eaLnBrk="0" fontAlgn="base" hangingPunct="0">
              <a:spcBef>
                <a:spcPct val="0"/>
              </a:spcBef>
              <a:spcAft>
                <a:spcPct val="0"/>
              </a:spcAft>
              <a:defRPr sz="5100">
                <a:solidFill>
                  <a:schemeClr val="tx1"/>
                </a:solidFill>
                <a:latin typeface="Arial" panose="020B0604020202020204" pitchFamily="34" charset="0"/>
              </a:defRPr>
            </a:lvl7pPr>
            <a:lvl8pPr marL="3429000" indent="-228600" defTabSz="2613025" eaLnBrk="0" fontAlgn="base" hangingPunct="0">
              <a:spcBef>
                <a:spcPct val="0"/>
              </a:spcBef>
              <a:spcAft>
                <a:spcPct val="0"/>
              </a:spcAft>
              <a:defRPr sz="5100">
                <a:solidFill>
                  <a:schemeClr val="tx1"/>
                </a:solidFill>
                <a:latin typeface="Arial" panose="020B0604020202020204" pitchFamily="34" charset="0"/>
              </a:defRPr>
            </a:lvl8pPr>
            <a:lvl9pPr marL="3886200" indent="-228600" defTabSz="2613025" eaLnBrk="0" fontAlgn="base" hangingPunct="0">
              <a:spcBef>
                <a:spcPct val="0"/>
              </a:spcBef>
              <a:spcAft>
                <a:spcPct val="0"/>
              </a:spcAft>
              <a:defRPr sz="5100">
                <a:solidFill>
                  <a:schemeClr val="tx1"/>
                </a:solidFill>
                <a:latin typeface="Arial" panose="020B0604020202020204" pitchFamily="34" charset="0"/>
              </a:defRPr>
            </a:lvl9pPr>
          </a:lstStyle>
          <a:p>
            <a:pPr algn="ctr" eaLnBrk="1" hangingPunct="1"/>
            <a:r>
              <a:rPr lang="en-US" sz="7200" b="1" dirty="0" smtClean="0">
                <a:latin typeface="Minion Pro Cond" panose="02040706060306020203" pitchFamily="18" charset="0"/>
                <a:cs typeface="Times New Roman" panose="02020603050405020304" pitchFamily="18" charset="0"/>
              </a:rPr>
              <a:t>2D: The Lost Patrol’s Equipment </a:t>
            </a:r>
          </a:p>
        </p:txBody>
      </p:sp>
      <p:pic>
        <p:nvPicPr>
          <p:cNvPr id="26" name="Picture 1762" descr="CSI Crest Medium"/>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92369" y="609599"/>
            <a:ext cx="2395405" cy="253218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3" name="Group 12"/>
          <p:cNvGrpSpPr/>
          <p:nvPr/>
        </p:nvGrpSpPr>
        <p:grpSpPr>
          <a:xfrm>
            <a:off x="15415098" y="1849354"/>
            <a:ext cx="4629513" cy="4013910"/>
            <a:chOff x="20179604" y="213059"/>
            <a:chExt cx="4629513" cy="4013910"/>
          </a:xfrm>
        </p:grpSpPr>
        <p:pic>
          <p:nvPicPr>
            <p:cNvPr id="256" name="Picture 255"/>
            <p:cNvPicPr>
              <a:picLocks noChangeAspect="1"/>
            </p:cNvPicPr>
            <p:nvPr/>
          </p:nvPicPr>
          <p:blipFill rotWithShape="1">
            <a:blip r:embed="rId4" cstate="print">
              <a:extLst>
                <a:ext uri="{28A0092B-C50C-407E-A947-70E740481C1C}">
                  <a14:useLocalDpi xmlns:a14="http://schemas.microsoft.com/office/drawing/2010/main" val="0"/>
                </a:ext>
              </a:extLst>
            </a:blip>
            <a:srcRect l="41145" t="10051"/>
            <a:stretch/>
          </p:blipFill>
          <p:spPr>
            <a:xfrm>
              <a:off x="20218511" y="213059"/>
              <a:ext cx="4590606" cy="3228176"/>
            </a:xfrm>
            <a:prstGeom prst="rect">
              <a:avLst/>
            </a:prstGeom>
          </p:spPr>
        </p:pic>
        <p:sp>
          <p:nvSpPr>
            <p:cNvPr id="257" name="TextBox 256"/>
            <p:cNvSpPr txBox="1"/>
            <p:nvPr/>
          </p:nvSpPr>
          <p:spPr>
            <a:xfrm>
              <a:off x="20179604" y="3395972"/>
              <a:ext cx="4473340" cy="830997"/>
            </a:xfrm>
            <a:prstGeom prst="rect">
              <a:avLst/>
            </a:prstGeom>
            <a:noFill/>
          </p:spPr>
          <p:txBody>
            <a:bodyPr wrap="none" rtlCol="0">
              <a:spAutoFit/>
            </a:bodyPr>
            <a:lstStyle/>
            <a:p>
              <a:r>
                <a:rPr lang="en-US" sz="4800" u="sng" dirty="0" smtClean="0">
                  <a:latin typeface="Minion Pro Cond" panose="02040706060306020203" pitchFamily="18" charset="0"/>
                </a:rPr>
                <a:t>2x SCR-300 Radio</a:t>
              </a:r>
              <a:endParaRPr lang="en-US" sz="4800" u="sng" dirty="0">
                <a:latin typeface="Minion Pro Cond" panose="02040706060306020203" pitchFamily="18" charset="0"/>
              </a:endParaRPr>
            </a:p>
          </p:txBody>
        </p:sp>
      </p:grpSp>
      <p:grpSp>
        <p:nvGrpSpPr>
          <p:cNvPr id="14" name="Group 13"/>
          <p:cNvGrpSpPr/>
          <p:nvPr/>
        </p:nvGrpSpPr>
        <p:grpSpPr>
          <a:xfrm>
            <a:off x="21532899" y="1689372"/>
            <a:ext cx="3787255" cy="4847015"/>
            <a:chOff x="20762878" y="4913835"/>
            <a:chExt cx="3787255" cy="4847015"/>
          </a:xfrm>
        </p:grpSpPr>
        <p:pic>
          <p:nvPicPr>
            <p:cNvPr id="258" name="Picture 257"/>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20862758" y="4913835"/>
              <a:ext cx="3429745" cy="3394019"/>
            </a:xfrm>
            <a:prstGeom prst="rect">
              <a:avLst/>
            </a:prstGeom>
          </p:spPr>
        </p:pic>
        <p:sp>
          <p:nvSpPr>
            <p:cNvPr id="259" name="TextBox 258"/>
            <p:cNvSpPr txBox="1"/>
            <p:nvPr/>
          </p:nvSpPr>
          <p:spPr>
            <a:xfrm>
              <a:off x="20762878" y="8191190"/>
              <a:ext cx="3787255" cy="1569660"/>
            </a:xfrm>
            <a:prstGeom prst="rect">
              <a:avLst/>
            </a:prstGeom>
            <a:noFill/>
          </p:spPr>
          <p:txBody>
            <a:bodyPr wrap="none" rtlCol="0">
              <a:spAutoFit/>
            </a:bodyPr>
            <a:lstStyle/>
            <a:p>
              <a:pPr algn="ctr"/>
              <a:r>
                <a:rPr lang="en-US" sz="4800" u="sng" dirty="0">
                  <a:latin typeface="Minion Pro Cond" panose="02040706060306020203" pitchFamily="18" charset="0"/>
                </a:rPr>
                <a:t>SCR-619 </a:t>
              </a:r>
              <a:r>
                <a:rPr lang="en-US" sz="4800" u="sng" dirty="0" smtClean="0">
                  <a:latin typeface="Minion Pro Cond" panose="02040706060306020203" pitchFamily="18" charset="0"/>
                </a:rPr>
                <a:t>Radio</a:t>
              </a:r>
            </a:p>
            <a:p>
              <a:pPr algn="ctr"/>
              <a:r>
                <a:rPr lang="en-US" sz="4800" dirty="0" smtClean="0">
                  <a:latin typeface="Minion Pro Cond" panose="02040706060306020203" pitchFamily="18" charset="0"/>
                </a:rPr>
                <a:t>(Air Liaison)</a:t>
              </a:r>
              <a:endParaRPr lang="en-US" sz="4800" dirty="0">
                <a:latin typeface="Minion Pro Cond" panose="02040706060306020203" pitchFamily="18" charset="0"/>
              </a:endParaRPr>
            </a:p>
          </p:txBody>
        </p:sp>
      </p:grpSp>
      <p:pic>
        <p:nvPicPr>
          <p:cNvPr id="262" name="Picture 261"/>
          <p:cNvPicPr>
            <a:picLocks noChangeAspect="1"/>
          </p:cNvPicPr>
          <p:nvPr/>
        </p:nvPicPr>
        <p:blipFill rotWithShape="1">
          <a:blip r:embed="rId6">
            <a:extLst>
              <a:ext uri="{28A0092B-C50C-407E-A947-70E740481C1C}">
                <a14:useLocalDpi xmlns:a14="http://schemas.microsoft.com/office/drawing/2010/main" val="0"/>
              </a:ext>
            </a:extLst>
          </a:blip>
          <a:srcRect b="35070"/>
          <a:stretch/>
        </p:blipFill>
        <p:spPr>
          <a:xfrm>
            <a:off x="7297906" y="7095727"/>
            <a:ext cx="6727500" cy="2914546"/>
          </a:xfrm>
          <a:prstGeom prst="rect">
            <a:avLst/>
          </a:prstGeom>
        </p:spPr>
      </p:pic>
      <p:pic>
        <p:nvPicPr>
          <p:cNvPr id="263" name="Picture 262"/>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7563352" y="5151807"/>
            <a:ext cx="6196609" cy="1321943"/>
          </a:xfrm>
          <a:prstGeom prst="rect">
            <a:avLst/>
          </a:prstGeom>
        </p:spPr>
      </p:pic>
      <p:grpSp>
        <p:nvGrpSpPr>
          <p:cNvPr id="23" name="Group 22"/>
          <p:cNvGrpSpPr/>
          <p:nvPr/>
        </p:nvGrpSpPr>
        <p:grpSpPr>
          <a:xfrm>
            <a:off x="6289288" y="1694987"/>
            <a:ext cx="9504573" cy="3176178"/>
            <a:chOff x="7099454" y="2476421"/>
            <a:chExt cx="8662803" cy="2671368"/>
          </a:xfrm>
        </p:grpSpPr>
        <p:pic>
          <p:nvPicPr>
            <p:cNvPr id="264" name="Picture 263"/>
            <p:cNvPicPr>
              <a:picLocks noChangeAspect="1"/>
            </p:cNvPicPr>
            <p:nvPr/>
          </p:nvPicPr>
          <p:blipFill>
            <a:blip r:embed="rId8" cstate="print">
              <a:extLst>
                <a:ext uri="{28A0092B-C50C-407E-A947-70E740481C1C}">
                  <a14:useLocalDpi xmlns:a14="http://schemas.microsoft.com/office/drawing/2010/main" val="0"/>
                </a:ext>
              </a:extLst>
            </a:blip>
            <a:stretch>
              <a:fillRect/>
            </a:stretch>
          </p:blipFill>
          <p:spPr>
            <a:xfrm>
              <a:off x="7099454" y="2568104"/>
              <a:ext cx="7937492" cy="2579685"/>
            </a:xfrm>
            <a:prstGeom prst="rect">
              <a:avLst/>
            </a:prstGeom>
          </p:spPr>
        </p:pic>
        <p:sp>
          <p:nvSpPr>
            <p:cNvPr id="16" name="TextBox 15"/>
            <p:cNvSpPr txBox="1"/>
            <p:nvPr/>
          </p:nvSpPr>
          <p:spPr>
            <a:xfrm>
              <a:off x="7447930" y="2476421"/>
              <a:ext cx="8314327" cy="830997"/>
            </a:xfrm>
            <a:prstGeom prst="rect">
              <a:avLst/>
            </a:prstGeom>
            <a:noFill/>
          </p:spPr>
          <p:txBody>
            <a:bodyPr wrap="none" rtlCol="0">
              <a:spAutoFit/>
            </a:bodyPr>
            <a:lstStyle/>
            <a:p>
              <a:r>
                <a:rPr lang="en-US" sz="4800" u="sng" dirty="0">
                  <a:latin typeface="Minion Pro Cond" panose="02040706060306020203" pitchFamily="18" charset="0"/>
                </a:rPr>
                <a:t>US Rifle Caliber .30 M-1 (Garand)</a:t>
              </a:r>
              <a:endParaRPr lang="en-US" sz="4800" dirty="0">
                <a:latin typeface="Minion Pro Cond" panose="02040706060306020203" pitchFamily="18" charset="0"/>
              </a:endParaRPr>
            </a:p>
          </p:txBody>
        </p:sp>
      </p:grpSp>
      <p:sp>
        <p:nvSpPr>
          <p:cNvPr id="28" name="TextBox 27"/>
          <p:cNvSpPr txBox="1"/>
          <p:nvPr/>
        </p:nvSpPr>
        <p:spPr>
          <a:xfrm>
            <a:off x="7739249" y="6276963"/>
            <a:ext cx="5643468" cy="830997"/>
          </a:xfrm>
          <a:prstGeom prst="rect">
            <a:avLst/>
          </a:prstGeom>
          <a:noFill/>
        </p:spPr>
        <p:txBody>
          <a:bodyPr wrap="none" rtlCol="0">
            <a:spAutoFit/>
          </a:bodyPr>
          <a:lstStyle/>
          <a:p>
            <a:r>
              <a:rPr lang="en-US" sz="4800" u="sng" dirty="0">
                <a:latin typeface="Minion Pro Cond" panose="02040706060306020203" pitchFamily="18" charset="0"/>
              </a:rPr>
              <a:t>US Carbine Caliber .30</a:t>
            </a:r>
            <a:endParaRPr lang="en-US" sz="4800" dirty="0">
              <a:latin typeface="Minion Pro Cond" panose="02040706060306020203" pitchFamily="18" charset="0"/>
            </a:endParaRPr>
          </a:p>
        </p:txBody>
      </p:sp>
      <p:sp>
        <p:nvSpPr>
          <p:cNvPr id="29" name="TextBox 28"/>
          <p:cNvSpPr txBox="1"/>
          <p:nvPr/>
        </p:nvSpPr>
        <p:spPr>
          <a:xfrm>
            <a:off x="6757927" y="10010274"/>
            <a:ext cx="9336851" cy="830997"/>
          </a:xfrm>
          <a:prstGeom prst="rect">
            <a:avLst/>
          </a:prstGeom>
          <a:noFill/>
        </p:spPr>
        <p:txBody>
          <a:bodyPr wrap="none" rtlCol="0">
            <a:spAutoFit/>
          </a:bodyPr>
          <a:lstStyle/>
          <a:p>
            <a:r>
              <a:rPr lang="en-US" sz="4800" u="sng" dirty="0" smtClean="0">
                <a:latin typeface="Minion Pro Cond" panose="02040706060306020203" pitchFamily="18" charset="0"/>
              </a:rPr>
              <a:t>8x Browning </a:t>
            </a:r>
            <a:r>
              <a:rPr lang="en-US" sz="4800" u="sng" dirty="0">
                <a:latin typeface="Minion Pro Cond" panose="02040706060306020203" pitchFamily="18" charset="0"/>
              </a:rPr>
              <a:t>Automatic Rifle, or BAR:</a:t>
            </a:r>
            <a:endParaRPr lang="en-US" sz="4800" dirty="0">
              <a:latin typeface="Minion Pro Cond" panose="02040706060306020203" pitchFamily="18" charset="0"/>
            </a:endParaRPr>
          </a:p>
        </p:txBody>
      </p:sp>
      <p:pic>
        <p:nvPicPr>
          <p:cNvPr id="254" name="Picture 253"/>
          <p:cNvPicPr>
            <a:picLocks noChangeAspect="1"/>
          </p:cNvPicPr>
          <p:nvPr/>
        </p:nvPicPr>
        <p:blipFill rotWithShape="1">
          <a:blip r:embed="rId9">
            <a:extLst>
              <a:ext uri="{28A0092B-C50C-407E-A947-70E740481C1C}">
                <a14:useLocalDpi xmlns:a14="http://schemas.microsoft.com/office/drawing/2010/main" val="0"/>
              </a:ext>
            </a:extLst>
          </a:blip>
          <a:srcRect l="20941" b="2485"/>
          <a:stretch/>
        </p:blipFill>
        <p:spPr>
          <a:xfrm>
            <a:off x="537202" y="4387183"/>
            <a:ext cx="5671092" cy="10459785"/>
          </a:xfrm>
          <a:prstGeom prst="rect">
            <a:avLst/>
          </a:prstGeom>
        </p:spPr>
      </p:pic>
      <p:sp>
        <p:nvSpPr>
          <p:cNvPr id="269" name="TextBox 268"/>
          <p:cNvSpPr txBox="1"/>
          <p:nvPr/>
        </p:nvSpPr>
        <p:spPr>
          <a:xfrm>
            <a:off x="2496169" y="14008335"/>
            <a:ext cx="3692806" cy="830997"/>
          </a:xfrm>
          <a:prstGeom prst="rect">
            <a:avLst/>
          </a:prstGeom>
          <a:solidFill>
            <a:schemeClr val="bg1"/>
          </a:solidFill>
          <a:ln>
            <a:solidFill>
              <a:schemeClr val="tx1"/>
            </a:solidFill>
          </a:ln>
        </p:spPr>
        <p:txBody>
          <a:bodyPr wrap="none" rtlCol="0">
            <a:spAutoFit/>
          </a:bodyPr>
          <a:lstStyle/>
          <a:p>
            <a:r>
              <a:rPr lang="en-US" sz="4800" b="1" dirty="0" smtClean="0">
                <a:latin typeface="Minion Pro" panose="02040503050306020203" pitchFamily="18" charset="0"/>
                <a:cs typeface="Times New Roman" panose="02020603050405020304" pitchFamily="18" charset="0"/>
              </a:rPr>
              <a:t>Total: 60 Men</a:t>
            </a:r>
            <a:endParaRPr lang="en-US" sz="4800" b="1" dirty="0">
              <a:latin typeface="Minion Pro" panose="02040503050306020203" pitchFamily="18" charset="0"/>
              <a:cs typeface="Times New Roman" panose="02020603050405020304" pitchFamily="18" charset="0"/>
            </a:endParaRPr>
          </a:p>
        </p:txBody>
      </p:sp>
      <p:pic>
        <p:nvPicPr>
          <p:cNvPr id="31" name="Picture 30"/>
          <p:cNvPicPr>
            <a:picLocks noChangeAspect="1"/>
          </p:cNvPicPr>
          <p:nvPr/>
        </p:nvPicPr>
        <p:blipFill>
          <a:blip r:embed="rId10">
            <a:extLst>
              <a:ext uri="{28A0092B-C50C-407E-A947-70E740481C1C}">
                <a14:useLocalDpi xmlns:a14="http://schemas.microsoft.com/office/drawing/2010/main" val="0"/>
              </a:ext>
            </a:extLst>
          </a:blip>
          <a:stretch>
            <a:fillRect/>
          </a:stretch>
        </p:blipFill>
        <p:spPr>
          <a:xfrm>
            <a:off x="16555452" y="6387096"/>
            <a:ext cx="9276347" cy="4318655"/>
          </a:xfrm>
          <a:prstGeom prst="rect">
            <a:avLst/>
          </a:prstGeom>
        </p:spPr>
      </p:pic>
      <p:sp>
        <p:nvSpPr>
          <p:cNvPr id="273" name="TextBox 272"/>
          <p:cNvSpPr txBox="1"/>
          <p:nvPr/>
        </p:nvSpPr>
        <p:spPr>
          <a:xfrm>
            <a:off x="18753221" y="10668000"/>
            <a:ext cx="5501763" cy="830997"/>
          </a:xfrm>
          <a:prstGeom prst="rect">
            <a:avLst/>
          </a:prstGeom>
          <a:noFill/>
        </p:spPr>
        <p:txBody>
          <a:bodyPr wrap="none" rtlCol="0">
            <a:spAutoFit/>
          </a:bodyPr>
          <a:lstStyle/>
          <a:p>
            <a:r>
              <a:rPr lang="en-US" sz="4800" u="sng" dirty="0" smtClean="0">
                <a:latin typeface="Minion Pro Cond" panose="02040706060306020203" pitchFamily="18" charset="0"/>
              </a:rPr>
              <a:t>57mm Recoilless Rifle</a:t>
            </a:r>
            <a:endParaRPr lang="en-US" sz="4800" dirty="0">
              <a:latin typeface="Minion Pro Cond" panose="02040706060306020203" pitchFamily="18" charset="0"/>
            </a:endParaRPr>
          </a:p>
        </p:txBody>
      </p:sp>
      <p:grpSp>
        <p:nvGrpSpPr>
          <p:cNvPr id="245" name="Group 244"/>
          <p:cNvGrpSpPr/>
          <p:nvPr/>
        </p:nvGrpSpPr>
        <p:grpSpPr>
          <a:xfrm>
            <a:off x="20164926" y="11644813"/>
            <a:ext cx="6497053" cy="6067425"/>
            <a:chOff x="18239873" y="11548560"/>
            <a:chExt cx="6497053" cy="6067425"/>
          </a:xfrm>
        </p:grpSpPr>
        <p:pic>
          <p:nvPicPr>
            <p:cNvPr id="244" name="Picture 243"/>
            <p:cNvPicPr>
              <a:picLocks noChangeAspect="1"/>
            </p:cNvPicPr>
            <p:nvPr/>
          </p:nvPicPr>
          <p:blipFill rotWithShape="1">
            <a:blip r:embed="rId11">
              <a:extLst>
                <a:ext uri="{28A0092B-C50C-407E-A947-70E740481C1C}">
                  <a14:useLocalDpi xmlns:a14="http://schemas.microsoft.com/office/drawing/2010/main" val="0"/>
                </a:ext>
              </a:extLst>
            </a:blip>
            <a:srcRect l="-5263" t="1586" r="34210" b="-1586"/>
            <a:stretch/>
          </p:blipFill>
          <p:spPr>
            <a:xfrm>
              <a:off x="18239873" y="11548560"/>
              <a:ext cx="6497053" cy="6067425"/>
            </a:xfrm>
            <a:prstGeom prst="rect">
              <a:avLst/>
            </a:prstGeom>
          </p:spPr>
        </p:pic>
        <p:sp>
          <p:nvSpPr>
            <p:cNvPr id="274" name="TextBox 273"/>
            <p:cNvSpPr txBox="1"/>
            <p:nvPr/>
          </p:nvSpPr>
          <p:spPr>
            <a:xfrm>
              <a:off x="19081693" y="16669507"/>
              <a:ext cx="5501763" cy="830997"/>
            </a:xfrm>
            <a:prstGeom prst="rect">
              <a:avLst/>
            </a:prstGeom>
            <a:noFill/>
          </p:spPr>
          <p:txBody>
            <a:bodyPr wrap="none" rtlCol="0">
              <a:spAutoFit/>
            </a:bodyPr>
            <a:lstStyle/>
            <a:p>
              <a:r>
                <a:rPr lang="en-US" sz="4800" u="sng" dirty="0" smtClean="0">
                  <a:latin typeface="Minion Pro Cond" panose="02040706060306020203" pitchFamily="18" charset="0"/>
                </a:rPr>
                <a:t>75mm Recoilless Rifle</a:t>
              </a:r>
              <a:endParaRPr lang="en-US" sz="4800" dirty="0">
                <a:latin typeface="Minion Pro Cond" panose="02040706060306020203" pitchFamily="18" charset="0"/>
              </a:endParaRPr>
            </a:p>
          </p:txBody>
        </p:sp>
      </p:grpSp>
      <p:pic>
        <p:nvPicPr>
          <p:cNvPr id="249" name="Picture 248"/>
          <p:cNvPicPr>
            <a:picLocks noChangeAspect="1"/>
          </p:cNvPicPr>
          <p:nvPr/>
        </p:nvPicPr>
        <p:blipFill rotWithShape="1">
          <a:blip r:embed="rId12">
            <a:extLst>
              <a:ext uri="{28A0092B-C50C-407E-A947-70E740481C1C}">
                <a14:useLocalDpi xmlns:a14="http://schemas.microsoft.com/office/drawing/2010/main" val="0"/>
              </a:ext>
            </a:extLst>
          </a:blip>
          <a:srcRect b="8859"/>
          <a:stretch/>
        </p:blipFill>
        <p:spPr>
          <a:xfrm>
            <a:off x="13799919" y="11646567"/>
            <a:ext cx="6737613" cy="5366086"/>
          </a:xfrm>
          <a:prstGeom prst="rect">
            <a:avLst/>
          </a:prstGeom>
        </p:spPr>
      </p:pic>
      <p:sp>
        <p:nvSpPr>
          <p:cNvPr id="250" name="TextBox 249"/>
          <p:cNvSpPr txBox="1"/>
          <p:nvPr/>
        </p:nvSpPr>
        <p:spPr>
          <a:xfrm>
            <a:off x="15761370" y="16098253"/>
            <a:ext cx="3585853" cy="830997"/>
          </a:xfrm>
          <a:prstGeom prst="rect">
            <a:avLst/>
          </a:prstGeom>
          <a:solidFill>
            <a:schemeClr val="bg1"/>
          </a:solidFill>
        </p:spPr>
        <p:txBody>
          <a:bodyPr wrap="none" rtlCol="0">
            <a:spAutoFit/>
          </a:bodyPr>
          <a:lstStyle/>
          <a:p>
            <a:r>
              <a:rPr lang="en-US" sz="4800" b="1" dirty="0">
                <a:latin typeface="Minion Pro" panose="02040503050306020203" pitchFamily="18" charset="0"/>
                <a:cs typeface="Times New Roman" panose="02020603050405020304" pitchFamily="18" charset="0"/>
              </a:rPr>
              <a:t>3.5” </a:t>
            </a:r>
            <a:r>
              <a:rPr lang="en-US" sz="4800" b="1" dirty="0" smtClean="0">
                <a:latin typeface="Minion Pro" panose="02040503050306020203" pitchFamily="18" charset="0"/>
                <a:cs typeface="Times New Roman" panose="02020603050405020304" pitchFamily="18" charset="0"/>
              </a:rPr>
              <a:t>Bazooka</a:t>
            </a:r>
            <a:endParaRPr lang="en-US" sz="4800" dirty="0"/>
          </a:p>
        </p:txBody>
      </p:sp>
      <p:pic>
        <p:nvPicPr>
          <p:cNvPr id="251" name="Picture 250"/>
          <p:cNvPicPr>
            <a:picLocks noChangeAspect="1"/>
          </p:cNvPicPr>
          <p:nvPr/>
        </p:nvPicPr>
        <p:blipFill rotWithShape="1">
          <a:blip r:embed="rId13" cstate="print">
            <a:extLst>
              <a:ext uri="{28A0092B-C50C-407E-A947-70E740481C1C}">
                <a14:useLocalDpi xmlns:a14="http://schemas.microsoft.com/office/drawing/2010/main" val="0"/>
              </a:ext>
            </a:extLst>
          </a:blip>
          <a:srcRect l="12837" t="20620" r="10144"/>
          <a:stretch/>
        </p:blipFill>
        <p:spPr>
          <a:xfrm>
            <a:off x="6809873" y="11619186"/>
            <a:ext cx="6833937" cy="5537844"/>
          </a:xfrm>
          <a:prstGeom prst="rect">
            <a:avLst/>
          </a:prstGeom>
          <a:ln>
            <a:solidFill>
              <a:schemeClr val="tx1"/>
            </a:solidFill>
          </a:ln>
        </p:spPr>
      </p:pic>
      <p:sp>
        <p:nvSpPr>
          <p:cNvPr id="253" name="TextBox 252"/>
          <p:cNvSpPr txBox="1"/>
          <p:nvPr/>
        </p:nvSpPr>
        <p:spPr>
          <a:xfrm>
            <a:off x="5684773" y="17230982"/>
            <a:ext cx="10845341" cy="830997"/>
          </a:xfrm>
          <a:prstGeom prst="rect">
            <a:avLst/>
          </a:prstGeom>
          <a:noFill/>
        </p:spPr>
        <p:txBody>
          <a:bodyPr wrap="none" rtlCol="0">
            <a:spAutoFit/>
          </a:bodyPr>
          <a:lstStyle/>
          <a:p>
            <a:r>
              <a:rPr lang="en-US" sz="4800" u="sng" dirty="0" smtClean="0">
                <a:latin typeface="Minion Pro Cond" panose="02040706060306020203" pitchFamily="18" charset="0"/>
              </a:rPr>
              <a:t>3x US </a:t>
            </a:r>
            <a:r>
              <a:rPr lang="en-US" sz="4800" u="sng" dirty="0">
                <a:latin typeface="Minion Pro Cond" panose="02040706060306020203" pitchFamily="18" charset="0"/>
              </a:rPr>
              <a:t>Machine Gun, Caliber .30, M-1919 A-4</a:t>
            </a:r>
            <a:endParaRPr lang="en-US" sz="4800" dirty="0">
              <a:latin typeface="Minion Pro Cond" panose="02040706060306020203" pitchFamily="18" charset="0"/>
            </a:endParaRPr>
          </a:p>
        </p:txBody>
      </p:sp>
      <p:sp>
        <p:nvSpPr>
          <p:cNvPr id="2" name="TextBox 1"/>
          <p:cNvSpPr txBox="1"/>
          <p:nvPr/>
        </p:nvSpPr>
        <p:spPr>
          <a:xfrm>
            <a:off x="399783" y="15062596"/>
            <a:ext cx="5327677" cy="3046988"/>
          </a:xfrm>
          <a:prstGeom prst="rect">
            <a:avLst/>
          </a:prstGeom>
          <a:noFill/>
          <a:ln>
            <a:solidFill>
              <a:schemeClr val="tx1"/>
            </a:solidFill>
          </a:ln>
        </p:spPr>
        <p:txBody>
          <a:bodyPr wrap="none" rtlCol="0">
            <a:spAutoFit/>
          </a:bodyPr>
          <a:lstStyle/>
          <a:p>
            <a:pPr algn="ctr"/>
            <a:r>
              <a:rPr lang="en-US" sz="4800" dirty="0" smtClean="0">
                <a:latin typeface="Minion Pro Cond" panose="02040706060306020203" pitchFamily="18" charset="0"/>
              </a:rPr>
              <a:t>Not shown</a:t>
            </a:r>
          </a:p>
          <a:p>
            <a:r>
              <a:rPr lang="en-US" sz="4800" b="1" dirty="0">
                <a:latin typeface="Minion Pro Cond" panose="02040706060306020203" pitchFamily="18" charset="0"/>
                <a:cs typeface="Times New Roman" panose="02020603050405020304" pitchFamily="18" charset="0"/>
              </a:rPr>
              <a:t>60mm </a:t>
            </a:r>
            <a:r>
              <a:rPr lang="en-US" sz="4800" b="1" dirty="0" err="1">
                <a:latin typeface="Minion Pro Cond" panose="02040706060306020203" pitchFamily="18" charset="0"/>
                <a:cs typeface="Times New Roman" panose="02020603050405020304" pitchFamily="18" charset="0"/>
              </a:rPr>
              <a:t>Mtr</a:t>
            </a:r>
            <a:endParaRPr lang="en-US" sz="4800" b="1" dirty="0">
              <a:latin typeface="Minion Pro Cond" panose="02040706060306020203" pitchFamily="18" charset="0"/>
              <a:cs typeface="Times New Roman" panose="02020603050405020304" pitchFamily="18" charset="0"/>
            </a:endParaRPr>
          </a:p>
          <a:p>
            <a:r>
              <a:rPr lang="en-US" sz="4800" b="1" dirty="0" smtClean="0">
                <a:latin typeface="Minion Pro Cond" panose="02040706060306020203" pitchFamily="18" charset="0"/>
                <a:cs typeface="Times New Roman" panose="02020603050405020304" pitchFamily="18" charset="0"/>
              </a:rPr>
              <a:t>2x </a:t>
            </a:r>
            <a:r>
              <a:rPr lang="en-US" sz="4800" b="1" dirty="0">
                <a:latin typeface="Minion Pro Cond" panose="02040706060306020203" pitchFamily="18" charset="0"/>
                <a:cs typeface="Times New Roman" panose="02020603050405020304" pitchFamily="18" charset="0"/>
              </a:rPr>
              <a:t>50. Jeep </a:t>
            </a:r>
            <a:r>
              <a:rPr lang="en-US" sz="4800" b="1" dirty="0" err="1">
                <a:latin typeface="Minion Pro Cond" panose="02040706060306020203" pitchFamily="18" charset="0"/>
                <a:cs typeface="Times New Roman" panose="02020603050405020304" pitchFamily="18" charset="0"/>
              </a:rPr>
              <a:t>mtd</a:t>
            </a:r>
            <a:r>
              <a:rPr lang="en-US" sz="4800" b="1" dirty="0">
                <a:latin typeface="Minion Pro Cond" panose="02040706060306020203" pitchFamily="18" charset="0"/>
                <a:cs typeface="Times New Roman" panose="02020603050405020304" pitchFamily="18" charset="0"/>
              </a:rPr>
              <a:t> HMG</a:t>
            </a:r>
          </a:p>
          <a:p>
            <a:r>
              <a:rPr lang="en-US" sz="4800" b="1" dirty="0">
                <a:latin typeface="Minion Pro Cond" panose="02040706060306020203" pitchFamily="18" charset="0"/>
                <a:cs typeface="Times New Roman" panose="02020603050405020304" pitchFamily="18" charset="0"/>
              </a:rPr>
              <a:t>3x 30. Jeep </a:t>
            </a:r>
            <a:r>
              <a:rPr lang="en-US" sz="4800" b="1" dirty="0" err="1">
                <a:latin typeface="Minion Pro Cond" panose="02040706060306020203" pitchFamily="18" charset="0"/>
                <a:cs typeface="Times New Roman" panose="02020603050405020304" pitchFamily="18" charset="0"/>
              </a:rPr>
              <a:t>mtd</a:t>
            </a:r>
            <a:r>
              <a:rPr lang="en-US" sz="4800" b="1" dirty="0">
                <a:latin typeface="Minion Pro Cond" panose="02040706060306020203" pitchFamily="18" charset="0"/>
                <a:cs typeface="Times New Roman" panose="02020603050405020304" pitchFamily="18" charset="0"/>
              </a:rPr>
              <a:t> </a:t>
            </a:r>
            <a:r>
              <a:rPr lang="en-US" sz="4800" b="1" dirty="0" smtClean="0">
                <a:latin typeface="Minion Pro Cond" panose="02040706060306020203" pitchFamily="18" charset="0"/>
                <a:cs typeface="Times New Roman" panose="02020603050405020304" pitchFamily="18" charset="0"/>
              </a:rPr>
              <a:t>MMG</a:t>
            </a:r>
            <a:endParaRPr lang="en-US" sz="4800" dirty="0">
              <a:latin typeface="Minion Pro Cond" panose="02040706060306020203" pitchFamily="18" charset="0"/>
            </a:endParaRPr>
          </a:p>
        </p:txBody>
      </p:sp>
      <p:pic>
        <p:nvPicPr>
          <p:cNvPr id="32" name="Picture 31"/>
          <p:cNvPicPr>
            <a:picLocks noChangeAspect="1"/>
          </p:cNvPicPr>
          <p:nvPr/>
        </p:nvPicPr>
        <p:blipFill rotWithShape="1">
          <a:blip r:embed="rId14"/>
          <a:srcRect l="69743" t="50720" r="17180" b="5375"/>
          <a:stretch/>
        </p:blipFill>
        <p:spPr>
          <a:xfrm>
            <a:off x="17326708" y="9214338"/>
            <a:ext cx="2391507" cy="4290648"/>
          </a:xfrm>
          <a:prstGeom prst="rect">
            <a:avLst/>
          </a:prstGeom>
        </p:spPr>
      </p:pic>
    </p:spTree>
    <p:extLst>
      <p:ext uri="{BB962C8B-B14F-4D97-AF65-F5344CB8AC3E}">
        <p14:creationId xmlns:p14="http://schemas.microsoft.com/office/powerpoint/2010/main" val="1949950173"/>
      </p:ext>
    </p:extLst>
  </p:cSld>
  <p:clrMapOvr>
    <a:masterClrMapping/>
  </p:clrMapOvr>
  <p:timing>
    <p:tnLst>
      <p:par>
        <p:cTn id="1" dur="indefinite" restart="never" nodeType="tmRoot"/>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Content Placeholder 3"/>
          <p:cNvPicPr>
            <a:picLocks noGrp="1" noChangeAspect="1"/>
          </p:cNvPicPr>
          <p:nvPr>
            <p:ph idx="1"/>
          </p:nvPr>
        </p:nvPicPr>
        <p:blipFill rotWithShape="1">
          <a:blip r:embed="rId3" cstate="print">
            <a:extLst>
              <a:ext uri="{28A0092B-C50C-407E-A947-70E740481C1C}">
                <a14:useLocalDpi xmlns:a14="http://schemas.microsoft.com/office/drawing/2010/main" val="0"/>
              </a:ext>
            </a:extLst>
          </a:blip>
          <a:srcRect l="11623" t="8685" r="15611" b="3692"/>
          <a:stretch/>
        </p:blipFill>
        <p:spPr>
          <a:xfrm>
            <a:off x="951452" y="1527473"/>
            <a:ext cx="5464422" cy="9796801"/>
          </a:xfrm>
        </p:spPr>
      </p:pic>
      <p:sp>
        <p:nvSpPr>
          <p:cNvPr id="3" name="Text Box 1761"/>
          <p:cNvSpPr txBox="1">
            <a:spLocks noChangeArrowheads="1"/>
          </p:cNvSpPr>
          <p:nvPr/>
        </p:nvSpPr>
        <p:spPr bwMode="auto">
          <a:xfrm>
            <a:off x="7961206" y="248180"/>
            <a:ext cx="15129398"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defTabSz="2613025" eaLnBrk="0" hangingPunct="0">
              <a:defRPr sz="5100">
                <a:solidFill>
                  <a:schemeClr val="tx1"/>
                </a:solidFill>
                <a:latin typeface="Arial" panose="020B0604020202020204" pitchFamily="34" charset="0"/>
              </a:defRPr>
            </a:lvl1pPr>
            <a:lvl2pPr marL="742950" indent="-285750" defTabSz="2613025" eaLnBrk="0" hangingPunct="0">
              <a:defRPr sz="5100">
                <a:solidFill>
                  <a:schemeClr val="tx1"/>
                </a:solidFill>
                <a:latin typeface="Arial" panose="020B0604020202020204" pitchFamily="34" charset="0"/>
              </a:defRPr>
            </a:lvl2pPr>
            <a:lvl3pPr marL="1143000" indent="-228600" defTabSz="2613025" eaLnBrk="0" hangingPunct="0">
              <a:defRPr sz="5100">
                <a:solidFill>
                  <a:schemeClr val="tx1"/>
                </a:solidFill>
                <a:latin typeface="Arial" panose="020B0604020202020204" pitchFamily="34" charset="0"/>
              </a:defRPr>
            </a:lvl3pPr>
            <a:lvl4pPr marL="1600200" indent="-228600" defTabSz="2613025" eaLnBrk="0" hangingPunct="0">
              <a:defRPr sz="5100">
                <a:solidFill>
                  <a:schemeClr val="tx1"/>
                </a:solidFill>
                <a:latin typeface="Arial" panose="020B0604020202020204" pitchFamily="34" charset="0"/>
              </a:defRPr>
            </a:lvl4pPr>
            <a:lvl5pPr marL="2057400" indent="-228600" defTabSz="2613025" eaLnBrk="0" hangingPunct="0">
              <a:defRPr sz="5100">
                <a:solidFill>
                  <a:schemeClr val="tx1"/>
                </a:solidFill>
                <a:latin typeface="Arial" panose="020B0604020202020204" pitchFamily="34" charset="0"/>
              </a:defRPr>
            </a:lvl5pPr>
            <a:lvl6pPr marL="2514600" indent="-228600" defTabSz="2613025" eaLnBrk="0" fontAlgn="base" hangingPunct="0">
              <a:spcBef>
                <a:spcPct val="0"/>
              </a:spcBef>
              <a:spcAft>
                <a:spcPct val="0"/>
              </a:spcAft>
              <a:defRPr sz="5100">
                <a:solidFill>
                  <a:schemeClr val="tx1"/>
                </a:solidFill>
                <a:latin typeface="Arial" panose="020B0604020202020204" pitchFamily="34" charset="0"/>
              </a:defRPr>
            </a:lvl6pPr>
            <a:lvl7pPr marL="2971800" indent="-228600" defTabSz="2613025" eaLnBrk="0" fontAlgn="base" hangingPunct="0">
              <a:spcBef>
                <a:spcPct val="0"/>
              </a:spcBef>
              <a:spcAft>
                <a:spcPct val="0"/>
              </a:spcAft>
              <a:defRPr sz="5100">
                <a:solidFill>
                  <a:schemeClr val="tx1"/>
                </a:solidFill>
                <a:latin typeface="Arial" panose="020B0604020202020204" pitchFamily="34" charset="0"/>
              </a:defRPr>
            </a:lvl7pPr>
            <a:lvl8pPr marL="3429000" indent="-228600" defTabSz="2613025" eaLnBrk="0" fontAlgn="base" hangingPunct="0">
              <a:spcBef>
                <a:spcPct val="0"/>
              </a:spcBef>
              <a:spcAft>
                <a:spcPct val="0"/>
              </a:spcAft>
              <a:defRPr sz="5100">
                <a:solidFill>
                  <a:schemeClr val="tx1"/>
                </a:solidFill>
                <a:latin typeface="Arial" panose="020B0604020202020204" pitchFamily="34" charset="0"/>
              </a:defRPr>
            </a:lvl8pPr>
            <a:lvl9pPr marL="3886200" indent="-228600" defTabSz="2613025" eaLnBrk="0" fontAlgn="base" hangingPunct="0">
              <a:spcBef>
                <a:spcPct val="0"/>
              </a:spcBef>
              <a:spcAft>
                <a:spcPct val="0"/>
              </a:spcAft>
              <a:defRPr sz="5100">
                <a:solidFill>
                  <a:schemeClr val="tx1"/>
                </a:solidFill>
                <a:latin typeface="Arial" panose="020B0604020202020204" pitchFamily="34" charset="0"/>
              </a:defRPr>
            </a:lvl9pPr>
          </a:lstStyle>
          <a:p>
            <a:pPr algn="ctr" eaLnBrk="1" hangingPunct="1"/>
            <a:r>
              <a:rPr lang="en-US" sz="7200" b="1" dirty="0" smtClean="0">
                <a:latin typeface="Minion Pro" panose="02040503050306020203" pitchFamily="18" charset="0"/>
                <a:cs typeface="Times New Roman" panose="02020603050405020304" pitchFamily="18" charset="0"/>
              </a:rPr>
              <a:t>2E: CCF Organization and Equipment </a:t>
            </a:r>
          </a:p>
        </p:txBody>
      </p:sp>
      <p:grpSp>
        <p:nvGrpSpPr>
          <p:cNvPr id="19" name="Group 18"/>
          <p:cNvGrpSpPr/>
          <p:nvPr/>
        </p:nvGrpSpPr>
        <p:grpSpPr>
          <a:xfrm>
            <a:off x="7639744" y="9736503"/>
            <a:ext cx="8303876" cy="3494860"/>
            <a:chOff x="7639744" y="9736503"/>
            <a:chExt cx="8303876" cy="3494860"/>
          </a:xfrm>
        </p:grpSpPr>
        <p:pic>
          <p:nvPicPr>
            <p:cNvPr id="8" name="Picture 7"/>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7732796" y="9736503"/>
              <a:ext cx="7619499" cy="3306480"/>
            </a:xfrm>
            <a:prstGeom prst="rect">
              <a:avLst/>
            </a:prstGeom>
          </p:spPr>
        </p:pic>
        <p:sp>
          <p:nvSpPr>
            <p:cNvPr id="7" name="TextBox 6"/>
            <p:cNvSpPr txBox="1"/>
            <p:nvPr/>
          </p:nvSpPr>
          <p:spPr>
            <a:xfrm>
              <a:off x="7639744" y="12585032"/>
              <a:ext cx="8303876" cy="646331"/>
            </a:xfrm>
            <a:prstGeom prst="rect">
              <a:avLst/>
            </a:prstGeom>
            <a:noFill/>
          </p:spPr>
          <p:txBody>
            <a:bodyPr wrap="none" rtlCol="0">
              <a:spAutoFit/>
            </a:bodyPr>
            <a:lstStyle/>
            <a:p>
              <a:r>
                <a:rPr lang="en-US" sz="3600" b="1" dirty="0" err="1">
                  <a:latin typeface="Minion Pro Cond" panose="02040706060306020203" pitchFamily="18" charset="0"/>
                </a:rPr>
                <a:t>Shpagin</a:t>
              </a:r>
              <a:r>
                <a:rPr lang="en-US" sz="3600" b="1" dirty="0">
                  <a:latin typeface="Minion Pro Cond" panose="02040706060306020203" pitchFamily="18" charset="0"/>
                </a:rPr>
                <a:t> PPSH41 submachine gun (burp </a:t>
              </a:r>
              <a:r>
                <a:rPr lang="en-US" sz="3600" b="1" dirty="0" smtClean="0">
                  <a:latin typeface="Minion Pro Cond" panose="02040706060306020203" pitchFamily="18" charset="0"/>
                </a:rPr>
                <a:t>gun)</a:t>
              </a:r>
              <a:endParaRPr lang="en-US" sz="3600" dirty="0">
                <a:latin typeface="Minion Pro Cond" panose="02040706060306020203" pitchFamily="18" charset="0"/>
              </a:endParaRPr>
            </a:p>
          </p:txBody>
        </p:sp>
      </p:grpSp>
      <p:pic>
        <p:nvPicPr>
          <p:cNvPr id="10" name="Picture 9"/>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2279985" y="12801602"/>
            <a:ext cx="3495174" cy="4309636"/>
          </a:xfrm>
          <a:prstGeom prst="rect">
            <a:avLst/>
          </a:prstGeom>
        </p:spPr>
      </p:pic>
      <p:sp>
        <p:nvSpPr>
          <p:cNvPr id="11" name="TextBox 10"/>
          <p:cNvSpPr txBox="1"/>
          <p:nvPr/>
        </p:nvSpPr>
        <p:spPr>
          <a:xfrm>
            <a:off x="1548063" y="17243230"/>
            <a:ext cx="4847096" cy="707886"/>
          </a:xfrm>
          <a:prstGeom prst="rect">
            <a:avLst/>
          </a:prstGeom>
          <a:noFill/>
        </p:spPr>
        <p:txBody>
          <a:bodyPr wrap="none" rtlCol="0">
            <a:spAutoFit/>
          </a:bodyPr>
          <a:lstStyle/>
          <a:p>
            <a:r>
              <a:rPr lang="en-US" sz="4000" b="1" dirty="0" smtClean="0">
                <a:latin typeface="Minion Pro Cond" panose="02040706060306020203" pitchFamily="18" charset="0"/>
              </a:rPr>
              <a:t>Chinese Stick Grenades</a:t>
            </a:r>
            <a:endParaRPr lang="en-US" sz="4000" dirty="0">
              <a:latin typeface="Minion Pro Cond" panose="02040706060306020203" pitchFamily="18" charset="0"/>
            </a:endParaRPr>
          </a:p>
        </p:txBody>
      </p:sp>
      <p:grpSp>
        <p:nvGrpSpPr>
          <p:cNvPr id="14" name="Group 13"/>
          <p:cNvGrpSpPr/>
          <p:nvPr/>
        </p:nvGrpSpPr>
        <p:grpSpPr>
          <a:xfrm>
            <a:off x="7790953" y="2203535"/>
            <a:ext cx="7940700" cy="2311411"/>
            <a:chOff x="7690339" y="2203535"/>
            <a:chExt cx="7940700" cy="2311411"/>
          </a:xfrm>
        </p:grpSpPr>
        <p:pic>
          <p:nvPicPr>
            <p:cNvPr id="2" name="Picture 1"/>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7828547" y="2203535"/>
              <a:ext cx="7620000" cy="2258082"/>
            </a:xfrm>
            <a:prstGeom prst="rect">
              <a:avLst/>
            </a:prstGeom>
          </p:spPr>
        </p:pic>
        <p:sp>
          <p:nvSpPr>
            <p:cNvPr id="13" name="TextBox 12"/>
            <p:cNvSpPr txBox="1"/>
            <p:nvPr/>
          </p:nvSpPr>
          <p:spPr>
            <a:xfrm>
              <a:off x="7690339" y="3868615"/>
              <a:ext cx="7940700" cy="646331"/>
            </a:xfrm>
            <a:prstGeom prst="rect">
              <a:avLst/>
            </a:prstGeom>
            <a:noFill/>
          </p:spPr>
          <p:txBody>
            <a:bodyPr wrap="none" rtlCol="0">
              <a:spAutoFit/>
            </a:bodyPr>
            <a:lstStyle/>
            <a:p>
              <a:r>
                <a:rPr lang="en-US" sz="3600" dirty="0" smtClean="0">
                  <a:latin typeface="Minion Pro Cond" panose="02040706060306020203" pitchFamily="18" charset="0"/>
                </a:rPr>
                <a:t>Russian </a:t>
              </a:r>
              <a:r>
                <a:rPr lang="en-US" sz="3600" dirty="0">
                  <a:latin typeface="Minion Pro Cond" panose="02040706060306020203" pitchFamily="18" charset="0"/>
                </a:rPr>
                <a:t>7.62mm carbine, a bolt-action rifle</a:t>
              </a:r>
            </a:p>
          </p:txBody>
        </p:sp>
      </p:grpSp>
      <p:grpSp>
        <p:nvGrpSpPr>
          <p:cNvPr id="16" name="Group 15"/>
          <p:cNvGrpSpPr/>
          <p:nvPr/>
        </p:nvGrpSpPr>
        <p:grpSpPr>
          <a:xfrm>
            <a:off x="7865277" y="4848225"/>
            <a:ext cx="7668127" cy="2738169"/>
            <a:chOff x="7804484" y="4848225"/>
            <a:chExt cx="7668127" cy="2738169"/>
          </a:xfrm>
        </p:grpSpPr>
        <p:pic>
          <p:nvPicPr>
            <p:cNvPr id="5" name="Picture 4"/>
            <p:cNvPicPr>
              <a:picLocks noChangeAspect="1"/>
            </p:cNvPicPr>
            <p:nvPr/>
          </p:nvPicPr>
          <p:blipFill rotWithShape="1">
            <a:blip r:embed="rId7">
              <a:extLst>
                <a:ext uri="{28A0092B-C50C-407E-A947-70E740481C1C}">
                  <a14:useLocalDpi xmlns:a14="http://schemas.microsoft.com/office/drawing/2010/main" val="0"/>
                </a:ext>
              </a:extLst>
            </a:blip>
            <a:srcRect b="16590"/>
            <a:stretch/>
          </p:blipFill>
          <p:spPr>
            <a:xfrm>
              <a:off x="7804484" y="4848225"/>
              <a:ext cx="7668127" cy="2298534"/>
            </a:xfrm>
            <a:prstGeom prst="rect">
              <a:avLst/>
            </a:prstGeom>
          </p:spPr>
        </p:pic>
        <p:sp>
          <p:nvSpPr>
            <p:cNvPr id="15" name="TextBox 14"/>
            <p:cNvSpPr txBox="1"/>
            <p:nvPr/>
          </p:nvSpPr>
          <p:spPr>
            <a:xfrm>
              <a:off x="8323385" y="6940063"/>
              <a:ext cx="6734536" cy="646331"/>
            </a:xfrm>
            <a:prstGeom prst="rect">
              <a:avLst/>
            </a:prstGeom>
            <a:noFill/>
          </p:spPr>
          <p:txBody>
            <a:bodyPr wrap="none" rtlCol="0">
              <a:spAutoFit/>
            </a:bodyPr>
            <a:lstStyle/>
            <a:p>
              <a:r>
                <a:rPr lang="en-US" sz="3600" dirty="0">
                  <a:latin typeface="Minion Pro Cond" panose="02040706060306020203" pitchFamily="18" charset="0"/>
                </a:rPr>
                <a:t>Japanese 7.7mm Imperial Army rifle</a:t>
              </a:r>
            </a:p>
          </p:txBody>
        </p:sp>
      </p:grpSp>
      <p:grpSp>
        <p:nvGrpSpPr>
          <p:cNvPr id="18" name="Group 17"/>
          <p:cNvGrpSpPr/>
          <p:nvPr/>
        </p:nvGrpSpPr>
        <p:grpSpPr>
          <a:xfrm>
            <a:off x="7151076" y="7483026"/>
            <a:ext cx="9096529" cy="2598821"/>
            <a:chOff x="7151076" y="7483026"/>
            <a:chExt cx="9096529" cy="2598821"/>
          </a:xfrm>
        </p:grpSpPr>
        <p:pic>
          <p:nvPicPr>
            <p:cNvPr id="6" name="Picture 5"/>
            <p:cNvPicPr>
              <a:picLocks noChangeAspect="1"/>
            </p:cNvPicPr>
            <p:nvPr/>
          </p:nvPicPr>
          <p:blipFill>
            <a:blip r:embed="rId8" cstate="print">
              <a:extLst>
                <a:ext uri="{28A0092B-C50C-407E-A947-70E740481C1C}">
                  <a14:useLocalDpi xmlns:a14="http://schemas.microsoft.com/office/drawing/2010/main" val="0"/>
                </a:ext>
              </a:extLst>
            </a:blip>
            <a:stretch>
              <a:fillRect/>
            </a:stretch>
          </p:blipFill>
          <p:spPr>
            <a:xfrm>
              <a:off x="7934054" y="7483026"/>
              <a:ext cx="7796463" cy="2598821"/>
            </a:xfrm>
            <a:prstGeom prst="rect">
              <a:avLst/>
            </a:prstGeom>
          </p:spPr>
        </p:pic>
        <p:sp>
          <p:nvSpPr>
            <p:cNvPr id="17" name="TextBox 16"/>
            <p:cNvSpPr txBox="1"/>
            <p:nvPr/>
          </p:nvSpPr>
          <p:spPr>
            <a:xfrm>
              <a:off x="7151076" y="9331569"/>
              <a:ext cx="9096529" cy="646331"/>
            </a:xfrm>
            <a:prstGeom prst="rect">
              <a:avLst/>
            </a:prstGeom>
            <a:noFill/>
          </p:spPr>
          <p:txBody>
            <a:bodyPr wrap="none" rtlCol="0">
              <a:spAutoFit/>
            </a:bodyPr>
            <a:lstStyle/>
            <a:p>
              <a:r>
                <a:rPr lang="en-US" sz="3600" b="1" dirty="0" err="1">
                  <a:latin typeface="Minion Pro Cond" panose="02040706060306020203" pitchFamily="18" charset="0"/>
                </a:rPr>
                <a:t>Samozaryadny</a:t>
              </a:r>
              <a:r>
                <a:rPr lang="en-US" sz="3600" b="1" dirty="0">
                  <a:latin typeface="Minion Pro Cond" panose="02040706060306020203" pitchFamily="18" charset="0"/>
                </a:rPr>
                <a:t> </a:t>
              </a:r>
              <a:r>
                <a:rPr lang="en-US" sz="3600" b="1" dirty="0" err="1">
                  <a:latin typeface="Minion Pro Cond" panose="02040706060306020203" pitchFamily="18" charset="0"/>
                </a:rPr>
                <a:t>Karabin</a:t>
              </a:r>
              <a:r>
                <a:rPr lang="en-US" sz="3600" b="1" dirty="0">
                  <a:latin typeface="Minion Pro Cond" panose="02040706060306020203" pitchFamily="18" charset="0"/>
                </a:rPr>
                <a:t> </a:t>
              </a:r>
              <a:r>
                <a:rPr lang="en-US" sz="3600" b="1" dirty="0" err="1">
                  <a:latin typeface="Minion Pro Cond" panose="02040706060306020203" pitchFamily="18" charset="0"/>
                </a:rPr>
                <a:t>sistemy</a:t>
              </a:r>
              <a:r>
                <a:rPr lang="en-US" sz="3600" b="1" dirty="0">
                  <a:latin typeface="Minion Pro Cond" panose="02040706060306020203" pitchFamily="18" charset="0"/>
                </a:rPr>
                <a:t> </a:t>
              </a:r>
              <a:r>
                <a:rPr lang="en-US" sz="3600" b="1" dirty="0" err="1" smtClean="0">
                  <a:latin typeface="Minion Pro Cond" panose="02040706060306020203" pitchFamily="18" charset="0"/>
                </a:rPr>
                <a:t>Simonova</a:t>
              </a:r>
              <a:r>
                <a:rPr lang="en-US" sz="3600" b="1" dirty="0" smtClean="0">
                  <a:latin typeface="Minion Pro Cond" panose="02040706060306020203" pitchFamily="18" charset="0"/>
                </a:rPr>
                <a:t> SKS-45</a:t>
              </a:r>
              <a:endParaRPr lang="en-US" sz="3600" dirty="0">
                <a:latin typeface="Minion Pro Cond" panose="02040706060306020203" pitchFamily="18" charset="0"/>
              </a:endParaRPr>
            </a:p>
          </p:txBody>
        </p:sp>
      </p:grpSp>
      <p:grpSp>
        <p:nvGrpSpPr>
          <p:cNvPr id="27" name="Group 26"/>
          <p:cNvGrpSpPr/>
          <p:nvPr/>
        </p:nvGrpSpPr>
        <p:grpSpPr>
          <a:xfrm>
            <a:off x="17293679" y="6216455"/>
            <a:ext cx="8579849" cy="3842335"/>
            <a:chOff x="17584615" y="789842"/>
            <a:chExt cx="8579849" cy="3842335"/>
          </a:xfrm>
        </p:grpSpPr>
        <p:pic>
          <p:nvPicPr>
            <p:cNvPr id="26" name="Picture 25"/>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18064539" y="789842"/>
              <a:ext cx="7620000" cy="3390900"/>
            </a:xfrm>
            <a:prstGeom prst="rect">
              <a:avLst/>
            </a:prstGeom>
          </p:spPr>
        </p:pic>
        <p:sp>
          <p:nvSpPr>
            <p:cNvPr id="20" name="TextBox 19"/>
            <p:cNvSpPr txBox="1"/>
            <p:nvPr/>
          </p:nvSpPr>
          <p:spPr>
            <a:xfrm>
              <a:off x="17584615" y="3985846"/>
              <a:ext cx="8579849" cy="646331"/>
            </a:xfrm>
            <a:prstGeom prst="rect">
              <a:avLst/>
            </a:prstGeom>
            <a:noFill/>
          </p:spPr>
          <p:txBody>
            <a:bodyPr wrap="none" rtlCol="0">
              <a:spAutoFit/>
            </a:bodyPr>
            <a:lstStyle/>
            <a:p>
              <a:r>
                <a:rPr lang="en-US" sz="3600" b="1" dirty="0" err="1">
                  <a:latin typeface="Minion Pro Cond" panose="02040706060306020203" pitchFamily="18" charset="0"/>
                </a:rPr>
                <a:t>Degtyarev</a:t>
              </a:r>
              <a:r>
                <a:rPr lang="en-US" sz="3600" b="1" dirty="0">
                  <a:latin typeface="Minion Pro Cond" panose="02040706060306020203" pitchFamily="18" charset="0"/>
                </a:rPr>
                <a:t> DP LMG (DP28) Light Machine </a:t>
              </a:r>
              <a:r>
                <a:rPr lang="en-US" sz="3600" b="1" dirty="0" smtClean="0">
                  <a:latin typeface="Minion Pro Cond" panose="02040706060306020203" pitchFamily="18" charset="0"/>
                </a:rPr>
                <a:t>Gun</a:t>
              </a:r>
              <a:endParaRPr lang="en-US" sz="3600" dirty="0">
                <a:latin typeface="Minion Pro Cond" panose="02040706060306020203" pitchFamily="18" charset="0"/>
              </a:endParaRPr>
            </a:p>
          </p:txBody>
        </p:sp>
      </p:grpSp>
      <p:grpSp>
        <p:nvGrpSpPr>
          <p:cNvPr id="29" name="Group 28"/>
          <p:cNvGrpSpPr/>
          <p:nvPr/>
        </p:nvGrpSpPr>
        <p:grpSpPr>
          <a:xfrm>
            <a:off x="17290678" y="11324274"/>
            <a:ext cx="9257585" cy="5247353"/>
            <a:chOff x="17378170" y="11357098"/>
            <a:chExt cx="9257585" cy="5247353"/>
          </a:xfrm>
        </p:grpSpPr>
        <p:pic>
          <p:nvPicPr>
            <p:cNvPr id="28" name="Picture 27"/>
            <p:cNvPicPr>
              <a:picLocks noChangeAspect="1"/>
            </p:cNvPicPr>
            <p:nvPr/>
          </p:nvPicPr>
          <p:blipFill>
            <a:blip r:embed="rId10">
              <a:extLst>
                <a:ext uri="{28A0092B-C50C-407E-A947-70E740481C1C}">
                  <a14:useLocalDpi xmlns:a14="http://schemas.microsoft.com/office/drawing/2010/main" val="0"/>
                </a:ext>
              </a:extLst>
            </a:blip>
            <a:stretch>
              <a:fillRect/>
            </a:stretch>
          </p:blipFill>
          <p:spPr>
            <a:xfrm>
              <a:off x="17665019" y="11357098"/>
              <a:ext cx="8970736" cy="4328380"/>
            </a:xfrm>
            <a:prstGeom prst="rect">
              <a:avLst/>
            </a:prstGeom>
          </p:spPr>
        </p:pic>
        <p:sp>
          <p:nvSpPr>
            <p:cNvPr id="21" name="TextBox 20"/>
            <p:cNvSpPr txBox="1"/>
            <p:nvPr/>
          </p:nvSpPr>
          <p:spPr>
            <a:xfrm>
              <a:off x="17378170" y="15404122"/>
              <a:ext cx="9122404" cy="1200329"/>
            </a:xfrm>
            <a:prstGeom prst="rect">
              <a:avLst/>
            </a:prstGeom>
            <a:noFill/>
          </p:spPr>
          <p:txBody>
            <a:bodyPr wrap="square" rtlCol="0">
              <a:spAutoFit/>
            </a:bodyPr>
            <a:lstStyle/>
            <a:p>
              <a:pPr algn="ctr"/>
              <a:r>
                <a:rPr lang="en-US" sz="3600" b="1" dirty="0" err="1">
                  <a:latin typeface="Minion Pro Cond" panose="02040706060306020203" pitchFamily="18" charset="0"/>
                </a:rPr>
                <a:t>Pulemet</a:t>
              </a:r>
              <a:r>
                <a:rPr lang="en-US" sz="3600" b="1" dirty="0">
                  <a:latin typeface="Minion Pro Cond" panose="02040706060306020203" pitchFamily="18" charset="0"/>
                </a:rPr>
                <a:t> </a:t>
              </a:r>
              <a:r>
                <a:rPr lang="en-US" sz="3600" b="1" dirty="0" err="1">
                  <a:latin typeface="Minion Pro Cond" panose="02040706060306020203" pitchFamily="18" charset="0"/>
                </a:rPr>
                <a:t>Maksima</a:t>
              </a:r>
              <a:r>
                <a:rPr lang="en-US" sz="3600" b="1" dirty="0">
                  <a:latin typeface="Minion Pro Cond" panose="02040706060306020203" pitchFamily="18" charset="0"/>
                </a:rPr>
                <a:t> </a:t>
              </a:r>
              <a:r>
                <a:rPr lang="en-US" sz="3600" b="1" dirty="0" err="1">
                  <a:latin typeface="Minion Pro Cond" panose="02040706060306020203" pitchFamily="18" charset="0"/>
                </a:rPr>
                <a:t>Obrazets</a:t>
              </a:r>
              <a:r>
                <a:rPr lang="en-US" sz="3600" b="1" dirty="0">
                  <a:latin typeface="Minion Pro Cond" panose="02040706060306020203" pitchFamily="18" charset="0"/>
                </a:rPr>
                <a:t> Model 1910 </a:t>
              </a:r>
              <a:endParaRPr lang="en-US" sz="3600" b="1" dirty="0" smtClean="0">
                <a:latin typeface="Minion Pro Cond" panose="02040706060306020203" pitchFamily="18" charset="0"/>
              </a:endParaRPr>
            </a:p>
            <a:p>
              <a:pPr algn="ctr"/>
              <a:r>
                <a:rPr lang="en-US" sz="3600" b="1" dirty="0" smtClean="0">
                  <a:latin typeface="Minion Pro Cond" panose="02040706060306020203" pitchFamily="18" charset="0"/>
                </a:rPr>
                <a:t>(</a:t>
              </a:r>
              <a:r>
                <a:rPr lang="en-US" sz="3600" b="1" dirty="0">
                  <a:latin typeface="Minion Pro Cond" panose="02040706060306020203" pitchFamily="18" charset="0"/>
                </a:rPr>
                <a:t>PM Model 1910) Water-Cooled </a:t>
              </a:r>
              <a:r>
                <a:rPr lang="en-US" sz="3600" b="1" dirty="0" smtClean="0">
                  <a:latin typeface="Minion Pro Cond" panose="02040706060306020203" pitchFamily="18" charset="0"/>
                </a:rPr>
                <a:t>HMG</a:t>
              </a:r>
              <a:endParaRPr lang="en-US" sz="3600" b="1" dirty="0">
                <a:latin typeface="Minion Pro Cond" panose="02040706060306020203" pitchFamily="18" charset="0"/>
              </a:endParaRPr>
            </a:p>
          </p:txBody>
        </p:sp>
      </p:grpSp>
      <p:sp>
        <p:nvSpPr>
          <p:cNvPr id="9" name="TextBox 8"/>
          <p:cNvSpPr txBox="1"/>
          <p:nvPr/>
        </p:nvSpPr>
        <p:spPr>
          <a:xfrm>
            <a:off x="17787869" y="1631981"/>
            <a:ext cx="8478271" cy="4081117"/>
          </a:xfrm>
          <a:prstGeom prst="rect">
            <a:avLst/>
          </a:prstGeom>
          <a:noFill/>
        </p:spPr>
        <p:txBody>
          <a:bodyPr wrap="square" rtlCol="0">
            <a:spAutoFit/>
          </a:bodyPr>
          <a:lstStyle/>
          <a:p>
            <a:pPr marL="571500" indent="-571500">
              <a:buFont typeface="Arial" panose="020B0604020202020204" pitchFamily="34" charset="0"/>
              <a:buChar char="•"/>
            </a:pPr>
            <a:r>
              <a:rPr lang="en-US" dirty="0" smtClean="0"/>
              <a:t>Believed to be 2 or 3 Chinese Infantry companies fighting against the Lost Patrol and the relief effort. </a:t>
            </a:r>
          </a:p>
          <a:p>
            <a:pPr marL="571500" indent="-571500">
              <a:buFont typeface="Arial" panose="020B0604020202020204" pitchFamily="34" charset="0"/>
              <a:buChar char="•"/>
            </a:pPr>
            <a:r>
              <a:rPr lang="en-US" dirty="0" smtClean="0"/>
              <a:t>At least a BN (-) because the CCF employed mortars.</a:t>
            </a:r>
            <a:endParaRPr lang="en-US" dirty="0"/>
          </a:p>
        </p:txBody>
      </p:sp>
    </p:spTree>
    <p:extLst>
      <p:ext uri="{BB962C8B-B14F-4D97-AF65-F5344CB8AC3E}">
        <p14:creationId xmlns:p14="http://schemas.microsoft.com/office/powerpoint/2010/main" val="204678844"/>
      </p:ext>
    </p:extLst>
  </p:cSld>
  <p:clrMapOvr>
    <a:masterClrMapping/>
  </p:clrMapOvr>
  <p:timing>
    <p:tnLst>
      <p:par>
        <p:cTn id="1" dur="indefinite" restart="never" nodeType="tmRoot"/>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Text Box 1761"/>
          <p:cNvSpPr txBox="1">
            <a:spLocks noChangeArrowheads="1"/>
          </p:cNvSpPr>
          <p:nvPr/>
        </p:nvSpPr>
        <p:spPr bwMode="auto">
          <a:xfrm>
            <a:off x="-27141" y="2483521"/>
            <a:ext cx="11051176" cy="50167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defTabSz="2613025" eaLnBrk="0" hangingPunct="0">
              <a:defRPr sz="5100">
                <a:solidFill>
                  <a:schemeClr val="tx1"/>
                </a:solidFill>
                <a:latin typeface="Arial" panose="020B0604020202020204" pitchFamily="34" charset="0"/>
              </a:defRPr>
            </a:lvl1pPr>
            <a:lvl2pPr marL="742950" indent="-285750" defTabSz="2613025" eaLnBrk="0" hangingPunct="0">
              <a:defRPr sz="5100">
                <a:solidFill>
                  <a:schemeClr val="tx1"/>
                </a:solidFill>
                <a:latin typeface="Arial" panose="020B0604020202020204" pitchFamily="34" charset="0"/>
              </a:defRPr>
            </a:lvl2pPr>
            <a:lvl3pPr marL="1143000" indent="-228600" defTabSz="2613025" eaLnBrk="0" hangingPunct="0">
              <a:defRPr sz="5100">
                <a:solidFill>
                  <a:schemeClr val="tx1"/>
                </a:solidFill>
                <a:latin typeface="Arial" panose="020B0604020202020204" pitchFamily="34" charset="0"/>
              </a:defRPr>
            </a:lvl3pPr>
            <a:lvl4pPr marL="1600200" indent="-228600" defTabSz="2613025" eaLnBrk="0" hangingPunct="0">
              <a:defRPr sz="5100">
                <a:solidFill>
                  <a:schemeClr val="tx1"/>
                </a:solidFill>
                <a:latin typeface="Arial" panose="020B0604020202020204" pitchFamily="34" charset="0"/>
              </a:defRPr>
            </a:lvl4pPr>
            <a:lvl5pPr marL="2057400" indent="-228600" defTabSz="2613025" eaLnBrk="0" hangingPunct="0">
              <a:defRPr sz="5100">
                <a:solidFill>
                  <a:schemeClr val="tx1"/>
                </a:solidFill>
                <a:latin typeface="Arial" panose="020B0604020202020204" pitchFamily="34" charset="0"/>
              </a:defRPr>
            </a:lvl5pPr>
            <a:lvl6pPr marL="2514600" indent="-228600" defTabSz="2613025" eaLnBrk="0" fontAlgn="base" hangingPunct="0">
              <a:spcBef>
                <a:spcPct val="0"/>
              </a:spcBef>
              <a:spcAft>
                <a:spcPct val="0"/>
              </a:spcAft>
              <a:defRPr sz="5100">
                <a:solidFill>
                  <a:schemeClr val="tx1"/>
                </a:solidFill>
                <a:latin typeface="Arial" panose="020B0604020202020204" pitchFamily="34" charset="0"/>
              </a:defRPr>
            </a:lvl6pPr>
            <a:lvl7pPr marL="2971800" indent="-228600" defTabSz="2613025" eaLnBrk="0" fontAlgn="base" hangingPunct="0">
              <a:spcBef>
                <a:spcPct val="0"/>
              </a:spcBef>
              <a:spcAft>
                <a:spcPct val="0"/>
              </a:spcAft>
              <a:defRPr sz="5100">
                <a:solidFill>
                  <a:schemeClr val="tx1"/>
                </a:solidFill>
                <a:latin typeface="Arial" panose="020B0604020202020204" pitchFamily="34" charset="0"/>
              </a:defRPr>
            </a:lvl7pPr>
            <a:lvl8pPr marL="3429000" indent="-228600" defTabSz="2613025" eaLnBrk="0" fontAlgn="base" hangingPunct="0">
              <a:spcBef>
                <a:spcPct val="0"/>
              </a:spcBef>
              <a:spcAft>
                <a:spcPct val="0"/>
              </a:spcAft>
              <a:defRPr sz="5100">
                <a:solidFill>
                  <a:schemeClr val="tx1"/>
                </a:solidFill>
                <a:latin typeface="Arial" panose="020B0604020202020204" pitchFamily="34" charset="0"/>
              </a:defRPr>
            </a:lvl8pPr>
            <a:lvl9pPr marL="3886200" indent="-228600" defTabSz="2613025" eaLnBrk="0" fontAlgn="base" hangingPunct="0">
              <a:spcBef>
                <a:spcPct val="0"/>
              </a:spcBef>
              <a:spcAft>
                <a:spcPct val="0"/>
              </a:spcAft>
              <a:defRPr sz="5100">
                <a:solidFill>
                  <a:schemeClr val="tx1"/>
                </a:solidFill>
                <a:latin typeface="Arial" panose="020B0604020202020204" pitchFamily="34" charset="0"/>
              </a:defRPr>
            </a:lvl9pPr>
          </a:lstStyle>
          <a:p>
            <a:pPr algn="ctr" eaLnBrk="1" hangingPunct="1"/>
            <a:r>
              <a:rPr lang="en-US" sz="8000" b="1" dirty="0" smtClean="0">
                <a:latin typeface="Minion Pro" panose="02040503050306020203" pitchFamily="18" charset="0"/>
                <a:ea typeface="Calibri" panose="020F0502020204030204" pitchFamily="34" charset="0"/>
              </a:rPr>
              <a:t>3A</a:t>
            </a:r>
          </a:p>
          <a:p>
            <a:pPr algn="ctr" eaLnBrk="1" hangingPunct="1"/>
            <a:r>
              <a:rPr lang="en-US" sz="8000" b="1" dirty="0" smtClean="0">
                <a:latin typeface="Minion Pro" panose="02040503050306020203" pitchFamily="18" charset="0"/>
                <a:ea typeface="Calibri" panose="020F0502020204030204" pitchFamily="34" charset="0"/>
              </a:rPr>
              <a:t>Initial Contact at the Twin Tunnels</a:t>
            </a:r>
          </a:p>
          <a:p>
            <a:pPr algn="ctr" eaLnBrk="1" hangingPunct="1"/>
            <a:r>
              <a:rPr lang="en-US" altLang="en-US" sz="8000" b="1" dirty="0" smtClean="0">
                <a:latin typeface="Minion Pro" panose="02040503050306020203" pitchFamily="18" charset="0"/>
                <a:cs typeface="Times New Roman" panose="02020603050405020304" pitchFamily="18" charset="0"/>
              </a:rPr>
              <a:t>(29 January 1951)</a:t>
            </a:r>
            <a:endParaRPr lang="en-US" altLang="en-US" sz="8000" b="1" dirty="0">
              <a:latin typeface="Minion Pro" panose="02040503050306020203" pitchFamily="18" charset="0"/>
              <a:cs typeface="Times New Roman" panose="02020603050405020304" pitchFamily="18" charset="0"/>
            </a:endParaRPr>
          </a:p>
        </p:txBody>
      </p:sp>
      <p:pic>
        <p:nvPicPr>
          <p:cNvPr id="26" name="Picture 1762" descr="CSI Crest Medium"/>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314780" y="129014"/>
            <a:ext cx="2368581" cy="25038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 name="Picture 3"/>
          <p:cNvPicPr>
            <a:picLocks noChangeAspect="1"/>
          </p:cNvPicPr>
          <p:nvPr/>
        </p:nvPicPr>
        <p:blipFill rotWithShape="1">
          <a:blip r:embed="rId3"/>
          <a:srcRect l="25182" t="4586" r="29256" b="6571"/>
          <a:stretch/>
        </p:blipFill>
        <p:spPr>
          <a:xfrm>
            <a:off x="11110686" y="356747"/>
            <a:ext cx="14954557" cy="17669996"/>
          </a:xfrm>
          <a:prstGeom prst="rect">
            <a:avLst/>
          </a:prstGeom>
          <a:ln w="152400" cmpd="dbl">
            <a:solidFill>
              <a:schemeClr val="tx1"/>
            </a:solidFill>
          </a:ln>
        </p:spPr>
      </p:pic>
      <p:sp>
        <p:nvSpPr>
          <p:cNvPr id="12" name="TextBox 11"/>
          <p:cNvSpPr txBox="1"/>
          <p:nvPr/>
        </p:nvSpPr>
        <p:spPr>
          <a:xfrm>
            <a:off x="11025052" y="16981714"/>
            <a:ext cx="5878285" cy="954107"/>
          </a:xfrm>
          <a:prstGeom prst="rect">
            <a:avLst/>
          </a:prstGeom>
          <a:solidFill>
            <a:schemeClr val="bg1"/>
          </a:solidFill>
        </p:spPr>
        <p:txBody>
          <a:bodyPr wrap="square" rtlCol="0">
            <a:spAutoFit/>
          </a:bodyPr>
          <a:lstStyle/>
          <a:p>
            <a:pPr algn="ctr"/>
            <a:r>
              <a:rPr lang="en-US" sz="5600" b="1" dirty="0" smtClean="0">
                <a:latin typeface="Times New Roman" panose="02020603050405020304" pitchFamily="18" charset="0"/>
                <a:cs typeface="Times New Roman" panose="02020603050405020304" pitchFamily="18" charset="0"/>
              </a:rPr>
              <a:t>&lt;   </a:t>
            </a:r>
            <a:r>
              <a:rPr lang="en-US" sz="5600" b="1" dirty="0" smtClean="0">
                <a:latin typeface="Minion Pro" panose="02040503050306020203" pitchFamily="18" charset="0"/>
                <a:cs typeface="Times New Roman" panose="02020603050405020304" pitchFamily="18" charset="0"/>
              </a:rPr>
              <a:t>1000 Meters  &gt;</a:t>
            </a:r>
            <a:endParaRPr lang="en-US" sz="5600" b="1" dirty="0">
              <a:latin typeface="Minion Pro" panose="02040503050306020203" pitchFamily="18" charset="0"/>
              <a:cs typeface="Times New Roman" panose="02020603050405020304" pitchFamily="18" charset="0"/>
            </a:endParaRPr>
          </a:p>
        </p:txBody>
      </p:sp>
      <p:sp>
        <p:nvSpPr>
          <p:cNvPr id="11" name="Text Box 1761"/>
          <p:cNvSpPr txBox="1">
            <a:spLocks noChangeArrowheads="1"/>
          </p:cNvSpPr>
          <p:nvPr/>
        </p:nvSpPr>
        <p:spPr bwMode="auto">
          <a:xfrm>
            <a:off x="205740" y="10700132"/>
            <a:ext cx="11051176" cy="11079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defTabSz="2613025" eaLnBrk="0" hangingPunct="0">
              <a:defRPr sz="5100">
                <a:solidFill>
                  <a:schemeClr val="tx1"/>
                </a:solidFill>
                <a:latin typeface="Arial" panose="020B0604020202020204" pitchFamily="34" charset="0"/>
              </a:defRPr>
            </a:lvl1pPr>
            <a:lvl2pPr marL="742950" indent="-285750" defTabSz="2613025" eaLnBrk="0" hangingPunct="0">
              <a:defRPr sz="5100">
                <a:solidFill>
                  <a:schemeClr val="tx1"/>
                </a:solidFill>
                <a:latin typeface="Arial" panose="020B0604020202020204" pitchFamily="34" charset="0"/>
              </a:defRPr>
            </a:lvl2pPr>
            <a:lvl3pPr marL="1143000" indent="-228600" defTabSz="2613025" eaLnBrk="0" hangingPunct="0">
              <a:defRPr sz="5100">
                <a:solidFill>
                  <a:schemeClr val="tx1"/>
                </a:solidFill>
                <a:latin typeface="Arial" panose="020B0604020202020204" pitchFamily="34" charset="0"/>
              </a:defRPr>
            </a:lvl3pPr>
            <a:lvl4pPr marL="1600200" indent="-228600" defTabSz="2613025" eaLnBrk="0" hangingPunct="0">
              <a:defRPr sz="5100">
                <a:solidFill>
                  <a:schemeClr val="tx1"/>
                </a:solidFill>
                <a:latin typeface="Arial" panose="020B0604020202020204" pitchFamily="34" charset="0"/>
              </a:defRPr>
            </a:lvl4pPr>
            <a:lvl5pPr marL="2057400" indent="-228600" defTabSz="2613025" eaLnBrk="0" hangingPunct="0">
              <a:defRPr sz="5100">
                <a:solidFill>
                  <a:schemeClr val="tx1"/>
                </a:solidFill>
                <a:latin typeface="Arial" panose="020B0604020202020204" pitchFamily="34" charset="0"/>
              </a:defRPr>
            </a:lvl5pPr>
            <a:lvl6pPr marL="2514600" indent="-228600" defTabSz="2613025" eaLnBrk="0" fontAlgn="base" hangingPunct="0">
              <a:spcBef>
                <a:spcPct val="0"/>
              </a:spcBef>
              <a:spcAft>
                <a:spcPct val="0"/>
              </a:spcAft>
              <a:defRPr sz="5100">
                <a:solidFill>
                  <a:schemeClr val="tx1"/>
                </a:solidFill>
                <a:latin typeface="Arial" panose="020B0604020202020204" pitchFamily="34" charset="0"/>
              </a:defRPr>
            </a:lvl6pPr>
            <a:lvl7pPr marL="2971800" indent="-228600" defTabSz="2613025" eaLnBrk="0" fontAlgn="base" hangingPunct="0">
              <a:spcBef>
                <a:spcPct val="0"/>
              </a:spcBef>
              <a:spcAft>
                <a:spcPct val="0"/>
              </a:spcAft>
              <a:defRPr sz="5100">
                <a:solidFill>
                  <a:schemeClr val="tx1"/>
                </a:solidFill>
                <a:latin typeface="Arial" panose="020B0604020202020204" pitchFamily="34" charset="0"/>
              </a:defRPr>
            </a:lvl7pPr>
            <a:lvl8pPr marL="3429000" indent="-228600" defTabSz="2613025" eaLnBrk="0" fontAlgn="base" hangingPunct="0">
              <a:spcBef>
                <a:spcPct val="0"/>
              </a:spcBef>
              <a:spcAft>
                <a:spcPct val="0"/>
              </a:spcAft>
              <a:defRPr sz="5100">
                <a:solidFill>
                  <a:schemeClr val="tx1"/>
                </a:solidFill>
                <a:latin typeface="Arial" panose="020B0604020202020204" pitchFamily="34" charset="0"/>
              </a:defRPr>
            </a:lvl8pPr>
            <a:lvl9pPr marL="3886200" indent="-228600" defTabSz="2613025" eaLnBrk="0" fontAlgn="base" hangingPunct="0">
              <a:spcBef>
                <a:spcPct val="0"/>
              </a:spcBef>
              <a:spcAft>
                <a:spcPct val="0"/>
              </a:spcAft>
              <a:defRPr sz="5100">
                <a:solidFill>
                  <a:schemeClr val="tx1"/>
                </a:solidFill>
                <a:latin typeface="Arial" panose="020B0604020202020204" pitchFamily="34" charset="0"/>
              </a:defRPr>
            </a:lvl9pPr>
          </a:lstStyle>
          <a:p>
            <a:pPr marL="469900" indent="-469900" eaLnBrk="1" hangingPunct="1">
              <a:buFont typeface="Arial" panose="020B0604020202020204" pitchFamily="34" charset="0"/>
              <a:buChar char="•"/>
            </a:pPr>
            <a:r>
              <a:rPr lang="en-US" sz="6600" b="1" dirty="0" smtClean="0">
                <a:latin typeface="Minion Pro" panose="02040503050306020203" pitchFamily="18" charset="0"/>
                <a:ea typeface="Calibri" panose="020F0502020204030204" pitchFamily="34" charset="0"/>
                <a:cs typeface="Times New Roman" panose="02020603050405020304" pitchFamily="18" charset="0"/>
              </a:rPr>
              <a:t>Lt. Mitchell’s Decision </a:t>
            </a:r>
            <a:endParaRPr lang="en-US" altLang="en-US" sz="6600" b="1" dirty="0">
              <a:latin typeface="Minion Pro" panose="02040503050306020203" pitchFamily="18" charset="0"/>
              <a:cs typeface="Times New Roman" panose="02020603050405020304" pitchFamily="18" charset="0"/>
            </a:endParaRPr>
          </a:p>
        </p:txBody>
      </p:sp>
      <p:sp>
        <p:nvSpPr>
          <p:cNvPr id="13" name="Text Box 1761"/>
          <p:cNvSpPr txBox="1">
            <a:spLocks noChangeArrowheads="1"/>
          </p:cNvSpPr>
          <p:nvPr/>
        </p:nvSpPr>
        <p:spPr bwMode="auto">
          <a:xfrm>
            <a:off x="205740" y="15038531"/>
            <a:ext cx="11051176" cy="11079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defTabSz="2613025" eaLnBrk="0" hangingPunct="0">
              <a:defRPr sz="5100">
                <a:solidFill>
                  <a:schemeClr val="tx1"/>
                </a:solidFill>
                <a:latin typeface="Arial" panose="020B0604020202020204" pitchFamily="34" charset="0"/>
              </a:defRPr>
            </a:lvl1pPr>
            <a:lvl2pPr marL="742950" indent="-285750" defTabSz="2613025" eaLnBrk="0" hangingPunct="0">
              <a:defRPr sz="5100">
                <a:solidFill>
                  <a:schemeClr val="tx1"/>
                </a:solidFill>
                <a:latin typeface="Arial" panose="020B0604020202020204" pitchFamily="34" charset="0"/>
              </a:defRPr>
            </a:lvl2pPr>
            <a:lvl3pPr marL="1143000" indent="-228600" defTabSz="2613025" eaLnBrk="0" hangingPunct="0">
              <a:defRPr sz="5100">
                <a:solidFill>
                  <a:schemeClr val="tx1"/>
                </a:solidFill>
                <a:latin typeface="Arial" panose="020B0604020202020204" pitchFamily="34" charset="0"/>
              </a:defRPr>
            </a:lvl3pPr>
            <a:lvl4pPr marL="1600200" indent="-228600" defTabSz="2613025" eaLnBrk="0" hangingPunct="0">
              <a:defRPr sz="5100">
                <a:solidFill>
                  <a:schemeClr val="tx1"/>
                </a:solidFill>
                <a:latin typeface="Arial" panose="020B0604020202020204" pitchFamily="34" charset="0"/>
              </a:defRPr>
            </a:lvl4pPr>
            <a:lvl5pPr marL="2057400" indent="-228600" defTabSz="2613025" eaLnBrk="0" hangingPunct="0">
              <a:defRPr sz="5100">
                <a:solidFill>
                  <a:schemeClr val="tx1"/>
                </a:solidFill>
                <a:latin typeface="Arial" panose="020B0604020202020204" pitchFamily="34" charset="0"/>
              </a:defRPr>
            </a:lvl5pPr>
            <a:lvl6pPr marL="2514600" indent="-228600" defTabSz="2613025" eaLnBrk="0" fontAlgn="base" hangingPunct="0">
              <a:spcBef>
                <a:spcPct val="0"/>
              </a:spcBef>
              <a:spcAft>
                <a:spcPct val="0"/>
              </a:spcAft>
              <a:defRPr sz="5100">
                <a:solidFill>
                  <a:schemeClr val="tx1"/>
                </a:solidFill>
                <a:latin typeface="Arial" panose="020B0604020202020204" pitchFamily="34" charset="0"/>
              </a:defRPr>
            </a:lvl6pPr>
            <a:lvl7pPr marL="2971800" indent="-228600" defTabSz="2613025" eaLnBrk="0" fontAlgn="base" hangingPunct="0">
              <a:spcBef>
                <a:spcPct val="0"/>
              </a:spcBef>
              <a:spcAft>
                <a:spcPct val="0"/>
              </a:spcAft>
              <a:defRPr sz="5100">
                <a:solidFill>
                  <a:schemeClr val="tx1"/>
                </a:solidFill>
                <a:latin typeface="Arial" panose="020B0604020202020204" pitchFamily="34" charset="0"/>
              </a:defRPr>
            </a:lvl7pPr>
            <a:lvl8pPr marL="3429000" indent="-228600" defTabSz="2613025" eaLnBrk="0" fontAlgn="base" hangingPunct="0">
              <a:spcBef>
                <a:spcPct val="0"/>
              </a:spcBef>
              <a:spcAft>
                <a:spcPct val="0"/>
              </a:spcAft>
              <a:defRPr sz="5100">
                <a:solidFill>
                  <a:schemeClr val="tx1"/>
                </a:solidFill>
                <a:latin typeface="Arial" panose="020B0604020202020204" pitchFamily="34" charset="0"/>
              </a:defRPr>
            </a:lvl8pPr>
            <a:lvl9pPr marL="3886200" indent="-228600" defTabSz="2613025" eaLnBrk="0" fontAlgn="base" hangingPunct="0">
              <a:spcBef>
                <a:spcPct val="0"/>
              </a:spcBef>
              <a:spcAft>
                <a:spcPct val="0"/>
              </a:spcAft>
              <a:defRPr sz="5100">
                <a:solidFill>
                  <a:schemeClr val="tx1"/>
                </a:solidFill>
                <a:latin typeface="Arial" panose="020B0604020202020204" pitchFamily="34" charset="0"/>
              </a:defRPr>
            </a:lvl9pPr>
          </a:lstStyle>
          <a:p>
            <a:pPr marL="469900" indent="-469900" eaLnBrk="1" hangingPunct="1">
              <a:buFont typeface="Arial" panose="020B0604020202020204" pitchFamily="34" charset="0"/>
              <a:buChar char="•"/>
            </a:pPr>
            <a:r>
              <a:rPr lang="en-US" sz="6600" b="1" dirty="0" smtClean="0">
                <a:latin typeface="Minion Pro" panose="02040503050306020203" pitchFamily="18" charset="0"/>
                <a:ea typeface="Calibri" panose="020F0502020204030204" pitchFamily="34" charset="0"/>
                <a:cs typeface="Times New Roman" panose="02020603050405020304" pitchFamily="18" charset="0"/>
              </a:rPr>
              <a:t>1300: Lt. </a:t>
            </a:r>
            <a:r>
              <a:rPr lang="en-US" sz="6600" b="1" dirty="0">
                <a:latin typeface="Minion Pro" panose="02040503050306020203" pitchFamily="18" charset="0"/>
                <a:ea typeface="Calibri" panose="020F0502020204030204" pitchFamily="34" charset="0"/>
                <a:cs typeface="Times New Roman" panose="02020603050405020304" pitchFamily="18" charset="0"/>
              </a:rPr>
              <a:t>Mueller</a:t>
            </a:r>
            <a:r>
              <a:rPr lang="en-US" sz="6600" b="1" dirty="0" smtClean="0">
                <a:latin typeface="Minion Pro" panose="02040503050306020203" pitchFamily="18" charset="0"/>
                <a:ea typeface="Calibri" panose="020F0502020204030204" pitchFamily="34" charset="0"/>
                <a:cs typeface="Times New Roman" panose="02020603050405020304" pitchFamily="18" charset="0"/>
              </a:rPr>
              <a:t>’s Decision </a:t>
            </a:r>
            <a:endParaRPr lang="en-US" altLang="en-US" sz="6600" b="1" dirty="0">
              <a:latin typeface="Minion Pro" panose="02040503050306020203" pitchFamily="18" charset="0"/>
              <a:cs typeface="Times New Roman" panose="02020603050405020304" pitchFamily="18" charset="0"/>
            </a:endParaRPr>
          </a:p>
        </p:txBody>
      </p:sp>
      <p:grpSp>
        <p:nvGrpSpPr>
          <p:cNvPr id="32" name="Group 31"/>
          <p:cNvGrpSpPr/>
          <p:nvPr/>
        </p:nvGrpSpPr>
        <p:grpSpPr>
          <a:xfrm>
            <a:off x="26808112" y="-127000"/>
            <a:ext cx="623888" cy="2647951"/>
            <a:chOff x="24909829" y="470756"/>
            <a:chExt cx="623888" cy="2647951"/>
          </a:xfrm>
        </p:grpSpPr>
        <p:sp>
          <p:nvSpPr>
            <p:cNvPr id="28" name="Freeform 152"/>
            <p:cNvSpPr>
              <a:spLocks noChangeAspect="1"/>
            </p:cNvSpPr>
            <p:nvPr/>
          </p:nvSpPr>
          <p:spPr bwMode="auto">
            <a:xfrm>
              <a:off x="25207026" y="1296161"/>
              <a:ext cx="1775" cy="1616582"/>
            </a:xfrm>
            <a:custGeom>
              <a:avLst/>
              <a:gdLst>
                <a:gd name="T0" fmla="*/ 0 w 1"/>
                <a:gd name="T1" fmla="*/ 1350 h 1350"/>
                <a:gd name="T2" fmla="*/ 0 w 1"/>
                <a:gd name="T3" fmla="*/ 0 h 1350"/>
                <a:gd name="T4" fmla="*/ 0 60000 65536"/>
                <a:gd name="T5" fmla="*/ 0 60000 65536"/>
                <a:gd name="T6" fmla="*/ 0 w 1"/>
                <a:gd name="T7" fmla="*/ 0 h 1350"/>
                <a:gd name="T8" fmla="*/ 1 w 1"/>
                <a:gd name="T9" fmla="*/ 1350 h 1350"/>
              </a:gdLst>
              <a:ahLst/>
              <a:cxnLst>
                <a:cxn ang="T4">
                  <a:pos x="T0" y="T1"/>
                </a:cxn>
                <a:cxn ang="T5">
                  <a:pos x="T2" y="T3"/>
                </a:cxn>
              </a:cxnLst>
              <a:rect l="T6" t="T7" r="T8" b="T9"/>
              <a:pathLst>
                <a:path w="1" h="1350">
                  <a:moveTo>
                    <a:pt x="0" y="1350"/>
                  </a:moveTo>
                  <a:lnTo>
                    <a:pt x="0" y="0"/>
                  </a:lnTo>
                </a:path>
              </a:pathLst>
            </a:custGeom>
            <a:noFill/>
            <a:ln w="762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9" name="Freeform 153"/>
            <p:cNvSpPr>
              <a:spLocks noChangeAspect="1"/>
            </p:cNvSpPr>
            <p:nvPr/>
          </p:nvSpPr>
          <p:spPr bwMode="auto">
            <a:xfrm>
              <a:off x="25164414" y="1174019"/>
              <a:ext cx="369303" cy="569995"/>
            </a:xfrm>
            <a:custGeom>
              <a:avLst/>
              <a:gdLst>
                <a:gd name="T0" fmla="*/ 0 w 208"/>
                <a:gd name="T1" fmla="*/ 0 h 476"/>
                <a:gd name="T2" fmla="*/ 208 w 208"/>
                <a:gd name="T3" fmla="*/ 476 h 476"/>
                <a:gd name="T4" fmla="*/ 0 w 208"/>
                <a:gd name="T5" fmla="*/ 332 h 476"/>
                <a:gd name="T6" fmla="*/ 0 w 208"/>
                <a:gd name="T7" fmla="*/ 0 h 476"/>
                <a:gd name="T8" fmla="*/ 0 60000 65536"/>
                <a:gd name="T9" fmla="*/ 0 60000 65536"/>
                <a:gd name="T10" fmla="*/ 0 60000 65536"/>
                <a:gd name="T11" fmla="*/ 0 60000 65536"/>
                <a:gd name="T12" fmla="*/ 0 w 208"/>
                <a:gd name="T13" fmla="*/ 0 h 476"/>
                <a:gd name="T14" fmla="*/ 208 w 208"/>
                <a:gd name="T15" fmla="*/ 476 h 476"/>
              </a:gdLst>
              <a:ahLst/>
              <a:cxnLst>
                <a:cxn ang="T8">
                  <a:pos x="T0" y="T1"/>
                </a:cxn>
                <a:cxn ang="T9">
                  <a:pos x="T2" y="T3"/>
                </a:cxn>
                <a:cxn ang="T10">
                  <a:pos x="T4" y="T5"/>
                </a:cxn>
                <a:cxn ang="T11">
                  <a:pos x="T6" y="T7"/>
                </a:cxn>
              </a:cxnLst>
              <a:rect l="T12" t="T13" r="T14" b="T15"/>
              <a:pathLst>
                <a:path w="208" h="476">
                  <a:moveTo>
                    <a:pt x="0" y="0"/>
                  </a:moveTo>
                  <a:lnTo>
                    <a:pt x="208" y="476"/>
                  </a:lnTo>
                  <a:lnTo>
                    <a:pt x="0" y="332"/>
                  </a:lnTo>
                  <a:lnTo>
                    <a:pt x="0" y="0"/>
                  </a:lnTo>
                  <a:close/>
                </a:path>
              </a:pathLst>
            </a:custGeom>
            <a:solidFill>
              <a:schemeClr val="tx2"/>
            </a:solidFill>
            <a:ln w="9525">
              <a:solidFill>
                <a:schemeClr val="tx1"/>
              </a:solidFill>
              <a:round/>
              <a:headEnd/>
              <a:tailEnd/>
            </a:ln>
          </p:spPr>
          <p:txBody>
            <a:bodyPr/>
            <a:lstStyle/>
            <a:p>
              <a:endParaRPr lang="en-US"/>
            </a:p>
          </p:txBody>
        </p:sp>
        <p:sp>
          <p:nvSpPr>
            <p:cNvPr id="30" name="Freeform 154"/>
            <p:cNvSpPr>
              <a:spLocks noChangeAspect="1"/>
            </p:cNvSpPr>
            <p:nvPr/>
          </p:nvSpPr>
          <p:spPr bwMode="auto">
            <a:xfrm>
              <a:off x="24993967" y="2499616"/>
              <a:ext cx="397711" cy="619091"/>
            </a:xfrm>
            <a:custGeom>
              <a:avLst/>
              <a:gdLst>
                <a:gd name="T0" fmla="*/ 116 w 224"/>
                <a:gd name="T1" fmla="*/ 0 h 517"/>
                <a:gd name="T2" fmla="*/ 0 w 224"/>
                <a:gd name="T3" fmla="*/ 165 h 517"/>
                <a:gd name="T4" fmla="*/ 0 w 224"/>
                <a:gd name="T5" fmla="*/ 517 h 517"/>
                <a:gd name="T6" fmla="*/ 120 w 224"/>
                <a:gd name="T7" fmla="*/ 317 h 517"/>
                <a:gd name="T8" fmla="*/ 224 w 224"/>
                <a:gd name="T9" fmla="*/ 505 h 517"/>
                <a:gd name="T10" fmla="*/ 222 w 224"/>
                <a:gd name="T11" fmla="*/ 144 h 517"/>
                <a:gd name="T12" fmla="*/ 116 w 224"/>
                <a:gd name="T13" fmla="*/ 0 h 517"/>
                <a:gd name="T14" fmla="*/ 0 60000 65536"/>
                <a:gd name="T15" fmla="*/ 0 60000 65536"/>
                <a:gd name="T16" fmla="*/ 0 60000 65536"/>
                <a:gd name="T17" fmla="*/ 0 60000 65536"/>
                <a:gd name="T18" fmla="*/ 0 60000 65536"/>
                <a:gd name="T19" fmla="*/ 0 60000 65536"/>
                <a:gd name="T20" fmla="*/ 0 60000 65536"/>
                <a:gd name="T21" fmla="*/ 0 w 224"/>
                <a:gd name="T22" fmla="*/ 0 h 517"/>
                <a:gd name="T23" fmla="*/ 224 w 224"/>
                <a:gd name="T24" fmla="*/ 517 h 51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24" h="517">
                  <a:moveTo>
                    <a:pt x="116" y="0"/>
                  </a:moveTo>
                  <a:lnTo>
                    <a:pt x="0" y="165"/>
                  </a:lnTo>
                  <a:lnTo>
                    <a:pt x="0" y="517"/>
                  </a:lnTo>
                  <a:lnTo>
                    <a:pt x="120" y="317"/>
                  </a:lnTo>
                  <a:lnTo>
                    <a:pt x="224" y="505"/>
                  </a:lnTo>
                  <a:lnTo>
                    <a:pt x="222" y="144"/>
                  </a:lnTo>
                  <a:lnTo>
                    <a:pt x="116" y="0"/>
                  </a:lnTo>
                  <a:close/>
                </a:path>
              </a:pathLst>
            </a:custGeom>
            <a:solidFill>
              <a:schemeClr val="tx2"/>
            </a:solidFill>
            <a:ln w="9525">
              <a:solidFill>
                <a:schemeClr val="tx1"/>
              </a:solidFill>
              <a:round/>
              <a:headEnd/>
              <a:tailEnd/>
            </a:ln>
          </p:spPr>
          <p:txBody>
            <a:bodyPr/>
            <a:lstStyle/>
            <a:p>
              <a:endParaRPr lang="en-US"/>
            </a:p>
          </p:txBody>
        </p:sp>
        <p:sp>
          <p:nvSpPr>
            <p:cNvPr id="31" name="Text Box 155"/>
            <p:cNvSpPr txBox="1">
              <a:spLocks noChangeArrowheads="1"/>
            </p:cNvSpPr>
            <p:nvPr/>
          </p:nvSpPr>
          <p:spPr bwMode="auto">
            <a:xfrm>
              <a:off x="24909829" y="470756"/>
              <a:ext cx="587375" cy="762000"/>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wrap="none">
              <a:spAutoFit/>
            </a:bodyPr>
            <a:lstStyle>
              <a:lvl1pPr eaLnBrk="0" hangingPunct="0">
                <a:defRPr sz="5100">
                  <a:solidFill>
                    <a:schemeClr val="tx1"/>
                  </a:solidFill>
                  <a:latin typeface="Arial" panose="020B0604020202020204" pitchFamily="34" charset="0"/>
                </a:defRPr>
              </a:lvl1pPr>
              <a:lvl2pPr marL="742950" indent="-285750" eaLnBrk="0" hangingPunct="0">
                <a:defRPr sz="5100">
                  <a:solidFill>
                    <a:schemeClr val="tx1"/>
                  </a:solidFill>
                  <a:latin typeface="Arial" panose="020B0604020202020204" pitchFamily="34" charset="0"/>
                </a:defRPr>
              </a:lvl2pPr>
              <a:lvl3pPr marL="1143000" indent="-228600" eaLnBrk="0" hangingPunct="0">
                <a:defRPr sz="5100">
                  <a:solidFill>
                    <a:schemeClr val="tx1"/>
                  </a:solidFill>
                  <a:latin typeface="Arial" panose="020B0604020202020204" pitchFamily="34" charset="0"/>
                </a:defRPr>
              </a:lvl3pPr>
              <a:lvl4pPr marL="1600200" indent="-228600" eaLnBrk="0" hangingPunct="0">
                <a:defRPr sz="5100">
                  <a:solidFill>
                    <a:schemeClr val="tx1"/>
                  </a:solidFill>
                  <a:latin typeface="Arial" panose="020B0604020202020204" pitchFamily="34" charset="0"/>
                </a:defRPr>
              </a:lvl4pPr>
              <a:lvl5pPr marL="2057400" indent="-228600" eaLnBrk="0" hangingPunct="0">
                <a:defRPr sz="5100">
                  <a:solidFill>
                    <a:schemeClr val="tx1"/>
                  </a:solidFill>
                  <a:latin typeface="Arial" panose="020B0604020202020204" pitchFamily="34" charset="0"/>
                </a:defRPr>
              </a:lvl5pPr>
              <a:lvl6pPr marL="2514600" indent="-228600" eaLnBrk="0" fontAlgn="base" hangingPunct="0">
                <a:spcBef>
                  <a:spcPct val="0"/>
                </a:spcBef>
                <a:spcAft>
                  <a:spcPct val="0"/>
                </a:spcAft>
                <a:defRPr sz="5100">
                  <a:solidFill>
                    <a:schemeClr val="tx1"/>
                  </a:solidFill>
                  <a:latin typeface="Arial" panose="020B0604020202020204" pitchFamily="34" charset="0"/>
                </a:defRPr>
              </a:lvl6pPr>
              <a:lvl7pPr marL="2971800" indent="-228600" eaLnBrk="0" fontAlgn="base" hangingPunct="0">
                <a:spcBef>
                  <a:spcPct val="0"/>
                </a:spcBef>
                <a:spcAft>
                  <a:spcPct val="0"/>
                </a:spcAft>
                <a:defRPr sz="5100">
                  <a:solidFill>
                    <a:schemeClr val="tx1"/>
                  </a:solidFill>
                  <a:latin typeface="Arial" panose="020B0604020202020204" pitchFamily="34" charset="0"/>
                </a:defRPr>
              </a:lvl7pPr>
              <a:lvl8pPr marL="3429000" indent="-228600" eaLnBrk="0" fontAlgn="base" hangingPunct="0">
                <a:spcBef>
                  <a:spcPct val="0"/>
                </a:spcBef>
                <a:spcAft>
                  <a:spcPct val="0"/>
                </a:spcAft>
                <a:defRPr sz="5100">
                  <a:solidFill>
                    <a:schemeClr val="tx1"/>
                  </a:solidFill>
                  <a:latin typeface="Arial" panose="020B0604020202020204" pitchFamily="34" charset="0"/>
                </a:defRPr>
              </a:lvl8pPr>
              <a:lvl9pPr marL="3886200" indent="-228600" eaLnBrk="0" fontAlgn="base" hangingPunct="0">
                <a:spcBef>
                  <a:spcPct val="0"/>
                </a:spcBef>
                <a:spcAft>
                  <a:spcPct val="0"/>
                </a:spcAft>
                <a:defRPr sz="5100">
                  <a:solidFill>
                    <a:schemeClr val="tx1"/>
                  </a:solidFill>
                  <a:latin typeface="Arial" panose="020B0604020202020204" pitchFamily="34" charset="0"/>
                </a:defRPr>
              </a:lvl9pPr>
            </a:lstStyle>
            <a:p>
              <a:pPr eaLnBrk="1" hangingPunct="1"/>
              <a:r>
                <a:rPr lang="en-US" altLang="en-US" sz="4400" b="1" dirty="0">
                  <a:latin typeface="Times New Roman" panose="02020603050405020304" pitchFamily="18" charset="0"/>
                  <a:cs typeface="Arial" panose="020B0604020202020204" pitchFamily="34" charset="0"/>
                </a:rPr>
                <a:t>N</a:t>
              </a:r>
            </a:p>
          </p:txBody>
        </p:sp>
      </p:grpSp>
      <p:sp>
        <p:nvSpPr>
          <p:cNvPr id="3" name="Freeform 2"/>
          <p:cNvSpPr/>
          <p:nvPr/>
        </p:nvSpPr>
        <p:spPr>
          <a:xfrm>
            <a:off x="20362856" y="11351172"/>
            <a:ext cx="793365" cy="185115"/>
          </a:xfrm>
          <a:custGeom>
            <a:avLst/>
            <a:gdLst>
              <a:gd name="connsiteX0" fmla="*/ 0 w 1201783"/>
              <a:gd name="connsiteY0" fmla="*/ 171837 h 171837"/>
              <a:gd name="connsiteX1" fmla="*/ 365760 w 1201783"/>
              <a:gd name="connsiteY1" fmla="*/ 15083 h 171837"/>
              <a:gd name="connsiteX2" fmla="*/ 1201783 w 1201783"/>
              <a:gd name="connsiteY2" fmla="*/ 15083 h 171837"/>
            </a:gdLst>
            <a:ahLst/>
            <a:cxnLst>
              <a:cxn ang="0">
                <a:pos x="connsiteX0" y="connsiteY0"/>
              </a:cxn>
              <a:cxn ang="0">
                <a:pos x="connsiteX1" y="connsiteY1"/>
              </a:cxn>
              <a:cxn ang="0">
                <a:pos x="connsiteX2" y="connsiteY2"/>
              </a:cxn>
            </a:cxnLst>
            <a:rect l="l" t="t" r="r" b="b"/>
            <a:pathLst>
              <a:path w="1201783" h="171837">
                <a:moveTo>
                  <a:pt x="0" y="171837"/>
                </a:moveTo>
                <a:cubicBezTo>
                  <a:pt x="82731" y="106523"/>
                  <a:pt x="165463" y="41209"/>
                  <a:pt x="365760" y="15083"/>
                </a:cubicBezTo>
                <a:cubicBezTo>
                  <a:pt x="566057" y="-11043"/>
                  <a:pt x="883920" y="2020"/>
                  <a:pt x="1201783" y="15083"/>
                </a:cubicBezTo>
              </a:path>
            </a:pathLst>
          </a:custGeom>
          <a:noFill/>
          <a:ln w="152400">
            <a:solidFill>
              <a:srgbClr val="0066FF"/>
            </a:solidFill>
            <a:tailEnd type="stealt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Freeform 4"/>
          <p:cNvSpPr/>
          <p:nvPr/>
        </p:nvSpPr>
        <p:spPr>
          <a:xfrm>
            <a:off x="15542688" y="5909349"/>
            <a:ext cx="4549001" cy="5620824"/>
          </a:xfrm>
          <a:custGeom>
            <a:avLst/>
            <a:gdLst>
              <a:gd name="connsiteX0" fmla="*/ 4233691 w 4233691"/>
              <a:gd name="connsiteY0" fmla="*/ 6113417 h 6113417"/>
              <a:gd name="connsiteX1" fmla="*/ 3345417 w 4233691"/>
              <a:gd name="connsiteY1" fmla="*/ 5564777 h 6113417"/>
              <a:gd name="connsiteX2" fmla="*/ 2457143 w 4233691"/>
              <a:gd name="connsiteY2" fmla="*/ 4990011 h 6113417"/>
              <a:gd name="connsiteX3" fmla="*/ 1438240 w 4233691"/>
              <a:gd name="connsiteY3" fmla="*/ 2142308 h 6113417"/>
              <a:gd name="connsiteX4" fmla="*/ 131954 w 4233691"/>
              <a:gd name="connsiteY4" fmla="*/ 1306285 h 6113417"/>
              <a:gd name="connsiteX5" fmla="*/ 53577 w 4233691"/>
              <a:gd name="connsiteY5" fmla="*/ 496388 h 6113417"/>
              <a:gd name="connsiteX6" fmla="*/ 210331 w 4233691"/>
              <a:gd name="connsiteY6" fmla="*/ 0 h 6113417"/>
              <a:gd name="connsiteX0" fmla="*/ 4549001 w 4549001"/>
              <a:gd name="connsiteY0" fmla="*/ 5608921 h 5620824"/>
              <a:gd name="connsiteX1" fmla="*/ 3345417 w 4549001"/>
              <a:gd name="connsiteY1" fmla="*/ 5564777 h 5620824"/>
              <a:gd name="connsiteX2" fmla="*/ 2457143 w 4549001"/>
              <a:gd name="connsiteY2" fmla="*/ 4990011 h 5620824"/>
              <a:gd name="connsiteX3" fmla="*/ 1438240 w 4549001"/>
              <a:gd name="connsiteY3" fmla="*/ 2142308 h 5620824"/>
              <a:gd name="connsiteX4" fmla="*/ 131954 w 4549001"/>
              <a:gd name="connsiteY4" fmla="*/ 1306285 h 5620824"/>
              <a:gd name="connsiteX5" fmla="*/ 53577 w 4549001"/>
              <a:gd name="connsiteY5" fmla="*/ 496388 h 5620824"/>
              <a:gd name="connsiteX6" fmla="*/ 210331 w 4549001"/>
              <a:gd name="connsiteY6" fmla="*/ 0 h 5620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9001" h="5620824">
                <a:moveTo>
                  <a:pt x="4549001" y="5608921"/>
                </a:moveTo>
                <a:cubicBezTo>
                  <a:pt x="4147806" y="5594206"/>
                  <a:pt x="3694060" y="5667929"/>
                  <a:pt x="3345417" y="5564777"/>
                </a:cubicBezTo>
                <a:cubicBezTo>
                  <a:pt x="2996774" y="5461625"/>
                  <a:pt x="2775006" y="5560422"/>
                  <a:pt x="2457143" y="4990011"/>
                </a:cubicBezTo>
                <a:cubicBezTo>
                  <a:pt x="2139280" y="4419600"/>
                  <a:pt x="1825771" y="2756262"/>
                  <a:pt x="1438240" y="2142308"/>
                </a:cubicBezTo>
                <a:cubicBezTo>
                  <a:pt x="1050709" y="1528354"/>
                  <a:pt x="362731" y="1580605"/>
                  <a:pt x="131954" y="1306285"/>
                </a:cubicBezTo>
                <a:cubicBezTo>
                  <a:pt x="-98823" y="1031965"/>
                  <a:pt x="40514" y="714102"/>
                  <a:pt x="53577" y="496388"/>
                </a:cubicBezTo>
                <a:cubicBezTo>
                  <a:pt x="66640" y="278674"/>
                  <a:pt x="138485" y="139337"/>
                  <a:pt x="210331" y="0"/>
                </a:cubicBezTo>
              </a:path>
            </a:pathLst>
          </a:custGeom>
          <a:noFill/>
          <a:ln w="152400">
            <a:solidFill>
              <a:srgbClr val="0066FF"/>
            </a:solid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Freeform 21"/>
          <p:cNvSpPr/>
          <p:nvPr/>
        </p:nvSpPr>
        <p:spPr>
          <a:xfrm>
            <a:off x="20918878" y="11974118"/>
            <a:ext cx="1123406" cy="5956663"/>
          </a:xfrm>
          <a:custGeom>
            <a:avLst/>
            <a:gdLst>
              <a:gd name="connsiteX0" fmla="*/ 1123406 w 1123406"/>
              <a:gd name="connsiteY0" fmla="*/ 5956663 h 5956663"/>
              <a:gd name="connsiteX1" fmla="*/ 470263 w 1123406"/>
              <a:gd name="connsiteY1" fmla="*/ 3762103 h 5956663"/>
              <a:gd name="connsiteX2" fmla="*/ 757646 w 1123406"/>
              <a:gd name="connsiteY2" fmla="*/ 2847703 h 5956663"/>
              <a:gd name="connsiteX3" fmla="*/ 522514 w 1123406"/>
              <a:gd name="connsiteY3" fmla="*/ 1489166 h 5956663"/>
              <a:gd name="connsiteX4" fmla="*/ 470263 w 1123406"/>
              <a:gd name="connsiteY4" fmla="*/ 574766 h 5956663"/>
              <a:gd name="connsiteX5" fmla="*/ 0 w 1123406"/>
              <a:gd name="connsiteY5" fmla="*/ 0 h 5956663"/>
              <a:gd name="connsiteX0" fmla="*/ 1123406 w 1123406"/>
              <a:gd name="connsiteY0" fmla="*/ 5956663 h 5956663"/>
              <a:gd name="connsiteX1" fmla="*/ 470263 w 1123406"/>
              <a:gd name="connsiteY1" fmla="*/ 3762103 h 5956663"/>
              <a:gd name="connsiteX2" fmla="*/ 599991 w 1123406"/>
              <a:gd name="connsiteY2" fmla="*/ 2658517 h 5956663"/>
              <a:gd name="connsiteX3" fmla="*/ 522514 w 1123406"/>
              <a:gd name="connsiteY3" fmla="*/ 1489166 h 5956663"/>
              <a:gd name="connsiteX4" fmla="*/ 470263 w 1123406"/>
              <a:gd name="connsiteY4" fmla="*/ 574766 h 5956663"/>
              <a:gd name="connsiteX5" fmla="*/ 0 w 1123406"/>
              <a:gd name="connsiteY5" fmla="*/ 0 h 5956663"/>
              <a:gd name="connsiteX0" fmla="*/ 1123406 w 1123406"/>
              <a:gd name="connsiteY0" fmla="*/ 5956663 h 5956663"/>
              <a:gd name="connsiteX1" fmla="*/ 470263 w 1123406"/>
              <a:gd name="connsiteY1" fmla="*/ 3762103 h 5956663"/>
              <a:gd name="connsiteX2" fmla="*/ 599991 w 1123406"/>
              <a:gd name="connsiteY2" fmla="*/ 2658517 h 5956663"/>
              <a:gd name="connsiteX3" fmla="*/ 522514 w 1123406"/>
              <a:gd name="connsiteY3" fmla="*/ 1489166 h 5956663"/>
              <a:gd name="connsiteX4" fmla="*/ 438732 w 1123406"/>
              <a:gd name="connsiteY4" fmla="*/ 795483 h 5956663"/>
              <a:gd name="connsiteX5" fmla="*/ 0 w 1123406"/>
              <a:gd name="connsiteY5" fmla="*/ 0 h 59566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23406" h="5956663">
                <a:moveTo>
                  <a:pt x="1123406" y="5956663"/>
                </a:moveTo>
                <a:cubicBezTo>
                  <a:pt x="827314" y="5118463"/>
                  <a:pt x="557499" y="4311794"/>
                  <a:pt x="470263" y="3762103"/>
                </a:cubicBezTo>
                <a:cubicBezTo>
                  <a:pt x="383027" y="3212412"/>
                  <a:pt x="591283" y="3037340"/>
                  <a:pt x="599991" y="2658517"/>
                </a:cubicBezTo>
                <a:cubicBezTo>
                  <a:pt x="608699" y="2279694"/>
                  <a:pt x="549390" y="1799672"/>
                  <a:pt x="522514" y="1489166"/>
                </a:cubicBezTo>
                <a:cubicBezTo>
                  <a:pt x="495638" y="1178660"/>
                  <a:pt x="525818" y="1043677"/>
                  <a:pt x="438732" y="795483"/>
                </a:cubicBezTo>
                <a:cubicBezTo>
                  <a:pt x="351646" y="547289"/>
                  <a:pt x="39189" y="95794"/>
                  <a:pt x="0" y="0"/>
                </a:cubicBezTo>
              </a:path>
            </a:pathLst>
          </a:custGeom>
          <a:noFill/>
          <a:ln w="149225">
            <a:solidFill>
              <a:srgbClr val="0066FF"/>
            </a:solidFill>
            <a:headEnd type="none" w="med" len="med"/>
            <a:tailEnd type="stealth"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3" name="Group 22"/>
          <p:cNvGrpSpPr/>
          <p:nvPr/>
        </p:nvGrpSpPr>
        <p:grpSpPr>
          <a:xfrm>
            <a:off x="16264723" y="13374136"/>
            <a:ext cx="1008992" cy="1182824"/>
            <a:chOff x="13243035" y="10798969"/>
            <a:chExt cx="1008992" cy="1182824"/>
          </a:xfrm>
        </p:grpSpPr>
        <p:grpSp>
          <p:nvGrpSpPr>
            <p:cNvPr id="17" name="Group 16"/>
            <p:cNvGrpSpPr/>
            <p:nvPr/>
          </p:nvGrpSpPr>
          <p:grpSpPr>
            <a:xfrm>
              <a:off x="13243035" y="10972801"/>
              <a:ext cx="1008992" cy="1008992"/>
              <a:chOff x="13243035" y="10972801"/>
              <a:chExt cx="1008992" cy="1008992"/>
            </a:xfrm>
          </p:grpSpPr>
          <p:sp>
            <p:nvSpPr>
              <p:cNvPr id="10" name="Diamond 9"/>
              <p:cNvSpPr/>
              <p:nvPr/>
            </p:nvSpPr>
            <p:spPr>
              <a:xfrm>
                <a:off x="13243035" y="10972801"/>
                <a:ext cx="1008992" cy="1008992"/>
              </a:xfrm>
              <a:prstGeom prst="diamond">
                <a:avLst/>
              </a:prstGeom>
              <a:solidFill>
                <a:srgbClr val="FF0000"/>
              </a:solidFill>
              <a:ln w="571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Freeform 13"/>
              <p:cNvSpPr/>
              <p:nvPr/>
            </p:nvSpPr>
            <p:spPr>
              <a:xfrm>
                <a:off x="13513595" y="11239500"/>
                <a:ext cx="490537" cy="485775"/>
              </a:xfrm>
              <a:custGeom>
                <a:avLst/>
                <a:gdLst>
                  <a:gd name="connsiteX0" fmla="*/ 0 w 459581"/>
                  <a:gd name="connsiteY0" fmla="*/ 464344 h 464344"/>
                  <a:gd name="connsiteX1" fmla="*/ 459581 w 459581"/>
                  <a:gd name="connsiteY1" fmla="*/ 0 h 464344"/>
                </a:gdLst>
                <a:ahLst/>
                <a:cxnLst>
                  <a:cxn ang="0">
                    <a:pos x="connsiteX0" y="connsiteY0"/>
                  </a:cxn>
                  <a:cxn ang="0">
                    <a:pos x="connsiteX1" y="connsiteY1"/>
                  </a:cxn>
                </a:cxnLst>
                <a:rect l="l" t="t" r="r" b="b"/>
                <a:pathLst>
                  <a:path w="459581" h="464344">
                    <a:moveTo>
                      <a:pt x="0" y="464344"/>
                    </a:moveTo>
                    <a:lnTo>
                      <a:pt x="459581" y="0"/>
                    </a:lnTo>
                  </a:path>
                </a:pathLst>
              </a:custGeom>
              <a:noFill/>
              <a:ln w="571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Freeform 14"/>
              <p:cNvSpPr/>
              <p:nvPr/>
            </p:nvSpPr>
            <p:spPr>
              <a:xfrm>
                <a:off x="13511213" y="11218069"/>
                <a:ext cx="473869" cy="502444"/>
              </a:xfrm>
              <a:custGeom>
                <a:avLst/>
                <a:gdLst>
                  <a:gd name="connsiteX0" fmla="*/ 0 w 459582"/>
                  <a:gd name="connsiteY0" fmla="*/ 0 h 509588"/>
                  <a:gd name="connsiteX1" fmla="*/ 459582 w 459582"/>
                  <a:gd name="connsiteY1" fmla="*/ 509588 h 509588"/>
                </a:gdLst>
                <a:ahLst/>
                <a:cxnLst>
                  <a:cxn ang="0">
                    <a:pos x="connsiteX0" y="connsiteY0"/>
                  </a:cxn>
                  <a:cxn ang="0">
                    <a:pos x="connsiteX1" y="connsiteY1"/>
                  </a:cxn>
                </a:cxnLst>
                <a:rect l="l" t="t" r="r" b="b"/>
                <a:pathLst>
                  <a:path w="459582" h="509588">
                    <a:moveTo>
                      <a:pt x="0" y="0"/>
                    </a:moveTo>
                    <a:lnTo>
                      <a:pt x="459582" y="509588"/>
                    </a:lnTo>
                  </a:path>
                </a:pathLst>
              </a:custGeom>
              <a:noFill/>
              <a:ln w="571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1" name="Freeform 20"/>
            <p:cNvSpPr/>
            <p:nvPr/>
          </p:nvSpPr>
          <p:spPr>
            <a:xfrm>
              <a:off x="13744575" y="10798969"/>
              <a:ext cx="4763" cy="180975"/>
            </a:xfrm>
            <a:custGeom>
              <a:avLst/>
              <a:gdLst>
                <a:gd name="connsiteX0" fmla="*/ 0 w 4763"/>
                <a:gd name="connsiteY0" fmla="*/ 180975 h 180975"/>
                <a:gd name="connsiteX1" fmla="*/ 4763 w 4763"/>
                <a:gd name="connsiteY1" fmla="*/ 0 h 180975"/>
              </a:gdLst>
              <a:ahLst/>
              <a:cxnLst>
                <a:cxn ang="0">
                  <a:pos x="connsiteX0" y="connsiteY0"/>
                </a:cxn>
                <a:cxn ang="0">
                  <a:pos x="connsiteX1" y="connsiteY1"/>
                </a:cxn>
              </a:cxnLst>
              <a:rect l="l" t="t" r="r" b="b"/>
              <a:pathLst>
                <a:path w="4763" h="180975">
                  <a:moveTo>
                    <a:pt x="0" y="180975"/>
                  </a:moveTo>
                  <a:lnTo>
                    <a:pt x="4763" y="0"/>
                  </a:lnTo>
                </a:path>
              </a:pathLst>
            </a:custGeom>
            <a:noFill/>
            <a:ln w="571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4" name="Group 33"/>
          <p:cNvGrpSpPr/>
          <p:nvPr/>
        </p:nvGrpSpPr>
        <p:grpSpPr>
          <a:xfrm>
            <a:off x="15376599" y="1340202"/>
            <a:ext cx="1008992" cy="1008992"/>
            <a:chOff x="13243035" y="10972801"/>
            <a:chExt cx="1008992" cy="1008992"/>
          </a:xfrm>
        </p:grpSpPr>
        <p:sp>
          <p:nvSpPr>
            <p:cNvPr id="36" name="Diamond 35"/>
            <p:cNvSpPr/>
            <p:nvPr/>
          </p:nvSpPr>
          <p:spPr>
            <a:xfrm>
              <a:off x="13243035" y="10972801"/>
              <a:ext cx="1008992" cy="1008992"/>
            </a:xfrm>
            <a:prstGeom prst="diamond">
              <a:avLst/>
            </a:prstGeom>
            <a:solidFill>
              <a:srgbClr val="FF0000"/>
            </a:solidFill>
            <a:ln w="571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Freeform 36"/>
            <p:cNvSpPr/>
            <p:nvPr/>
          </p:nvSpPr>
          <p:spPr>
            <a:xfrm>
              <a:off x="13513595" y="11239500"/>
              <a:ext cx="490537" cy="485775"/>
            </a:xfrm>
            <a:custGeom>
              <a:avLst/>
              <a:gdLst>
                <a:gd name="connsiteX0" fmla="*/ 0 w 459581"/>
                <a:gd name="connsiteY0" fmla="*/ 464344 h 464344"/>
                <a:gd name="connsiteX1" fmla="*/ 459581 w 459581"/>
                <a:gd name="connsiteY1" fmla="*/ 0 h 464344"/>
              </a:gdLst>
              <a:ahLst/>
              <a:cxnLst>
                <a:cxn ang="0">
                  <a:pos x="connsiteX0" y="connsiteY0"/>
                </a:cxn>
                <a:cxn ang="0">
                  <a:pos x="connsiteX1" y="connsiteY1"/>
                </a:cxn>
              </a:cxnLst>
              <a:rect l="l" t="t" r="r" b="b"/>
              <a:pathLst>
                <a:path w="459581" h="464344">
                  <a:moveTo>
                    <a:pt x="0" y="464344"/>
                  </a:moveTo>
                  <a:lnTo>
                    <a:pt x="459581" y="0"/>
                  </a:lnTo>
                </a:path>
              </a:pathLst>
            </a:custGeom>
            <a:noFill/>
            <a:ln w="571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Freeform 37"/>
            <p:cNvSpPr/>
            <p:nvPr/>
          </p:nvSpPr>
          <p:spPr>
            <a:xfrm>
              <a:off x="13511213" y="11218069"/>
              <a:ext cx="473869" cy="502444"/>
            </a:xfrm>
            <a:custGeom>
              <a:avLst/>
              <a:gdLst>
                <a:gd name="connsiteX0" fmla="*/ 0 w 459582"/>
                <a:gd name="connsiteY0" fmla="*/ 0 h 509588"/>
                <a:gd name="connsiteX1" fmla="*/ 459582 w 459582"/>
                <a:gd name="connsiteY1" fmla="*/ 509588 h 509588"/>
              </a:gdLst>
              <a:ahLst/>
              <a:cxnLst>
                <a:cxn ang="0">
                  <a:pos x="connsiteX0" y="connsiteY0"/>
                </a:cxn>
                <a:cxn ang="0">
                  <a:pos x="connsiteX1" y="connsiteY1"/>
                </a:cxn>
              </a:cxnLst>
              <a:rect l="l" t="t" r="r" b="b"/>
              <a:pathLst>
                <a:path w="459582" h="509588">
                  <a:moveTo>
                    <a:pt x="0" y="0"/>
                  </a:moveTo>
                  <a:lnTo>
                    <a:pt x="459582" y="509588"/>
                  </a:lnTo>
                </a:path>
              </a:pathLst>
            </a:custGeom>
            <a:noFill/>
            <a:ln w="571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4" name="Group 63"/>
          <p:cNvGrpSpPr>
            <a:grpSpLocks noChangeAspect="1"/>
          </p:cNvGrpSpPr>
          <p:nvPr/>
        </p:nvGrpSpPr>
        <p:grpSpPr>
          <a:xfrm>
            <a:off x="14981358" y="5921845"/>
            <a:ext cx="258948" cy="603230"/>
            <a:chOff x="14902768" y="6386184"/>
            <a:chExt cx="323685" cy="754037"/>
          </a:xfrm>
        </p:grpSpPr>
        <p:sp>
          <p:nvSpPr>
            <p:cNvPr id="44" name="Rectangle 43"/>
            <p:cNvSpPr/>
            <p:nvPr/>
          </p:nvSpPr>
          <p:spPr>
            <a:xfrm rot="730775">
              <a:off x="14974205" y="6386184"/>
              <a:ext cx="252248" cy="346842"/>
            </a:xfrm>
            <a:prstGeom prst="rect">
              <a:avLst/>
            </a:prstGeom>
            <a:solidFill>
              <a:srgbClr val="0066FF"/>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Rectangle 45"/>
            <p:cNvSpPr/>
            <p:nvPr/>
          </p:nvSpPr>
          <p:spPr>
            <a:xfrm rot="21199492">
              <a:off x="14902768" y="6793379"/>
              <a:ext cx="252248" cy="346842"/>
            </a:xfrm>
            <a:prstGeom prst="rect">
              <a:avLst/>
            </a:prstGeom>
            <a:solidFill>
              <a:srgbClr val="0066FF"/>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6" name="Group 65"/>
          <p:cNvGrpSpPr>
            <a:grpSpLocks noChangeAspect="1"/>
          </p:cNvGrpSpPr>
          <p:nvPr/>
        </p:nvGrpSpPr>
        <p:grpSpPr>
          <a:xfrm>
            <a:off x="15017071" y="6740993"/>
            <a:ext cx="1526212" cy="1976393"/>
            <a:chOff x="15017067" y="6740990"/>
            <a:chExt cx="1795543" cy="2325168"/>
          </a:xfrm>
        </p:grpSpPr>
        <p:sp>
          <p:nvSpPr>
            <p:cNvPr id="43" name="Rectangle 42"/>
            <p:cNvSpPr/>
            <p:nvPr/>
          </p:nvSpPr>
          <p:spPr>
            <a:xfrm rot="21302113">
              <a:off x="15017067" y="6740990"/>
              <a:ext cx="252248" cy="346842"/>
            </a:xfrm>
            <a:prstGeom prst="rect">
              <a:avLst/>
            </a:prstGeom>
            <a:solidFill>
              <a:srgbClr val="0066FF"/>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Rectangle 46"/>
            <p:cNvSpPr/>
            <p:nvPr/>
          </p:nvSpPr>
          <p:spPr>
            <a:xfrm rot="18539974">
              <a:off x="15830797" y="7651615"/>
              <a:ext cx="252248" cy="346842"/>
            </a:xfrm>
            <a:prstGeom prst="rect">
              <a:avLst/>
            </a:prstGeom>
            <a:solidFill>
              <a:srgbClr val="0066FF"/>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Rectangle 47"/>
            <p:cNvSpPr/>
            <p:nvPr/>
          </p:nvSpPr>
          <p:spPr>
            <a:xfrm rot="19827206">
              <a:off x="16560362" y="8719316"/>
              <a:ext cx="252248" cy="346842"/>
            </a:xfrm>
            <a:prstGeom prst="rect">
              <a:avLst/>
            </a:prstGeom>
            <a:solidFill>
              <a:srgbClr val="0066FF"/>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Rectangle 49"/>
            <p:cNvSpPr/>
            <p:nvPr/>
          </p:nvSpPr>
          <p:spPr>
            <a:xfrm rot="19882397">
              <a:off x="16310003" y="8359830"/>
              <a:ext cx="252248" cy="346842"/>
            </a:xfrm>
            <a:prstGeom prst="rect">
              <a:avLst/>
            </a:prstGeom>
            <a:solidFill>
              <a:srgbClr val="0066FF"/>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Rectangle 50"/>
            <p:cNvSpPr/>
            <p:nvPr/>
          </p:nvSpPr>
          <p:spPr>
            <a:xfrm rot="19834315">
              <a:off x="16106038" y="8007239"/>
              <a:ext cx="252248" cy="346842"/>
            </a:xfrm>
            <a:prstGeom prst="rect">
              <a:avLst/>
            </a:prstGeom>
            <a:solidFill>
              <a:srgbClr val="0066FF"/>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 name="Rectangle 51"/>
            <p:cNvSpPr/>
            <p:nvPr/>
          </p:nvSpPr>
          <p:spPr>
            <a:xfrm rot="19755209">
              <a:off x="15133747" y="7162471"/>
              <a:ext cx="252248" cy="346842"/>
            </a:xfrm>
            <a:prstGeom prst="rect">
              <a:avLst/>
            </a:prstGeom>
            <a:solidFill>
              <a:srgbClr val="0066FF"/>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 name="Rectangle 52"/>
            <p:cNvSpPr/>
            <p:nvPr/>
          </p:nvSpPr>
          <p:spPr>
            <a:xfrm rot="17808839">
              <a:off x="15450455" y="7431551"/>
              <a:ext cx="252248" cy="346842"/>
            </a:xfrm>
            <a:prstGeom prst="rect">
              <a:avLst/>
            </a:prstGeom>
            <a:solidFill>
              <a:srgbClr val="0066FF"/>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55" name="Freeform 54"/>
          <p:cNvSpPr/>
          <p:nvPr/>
        </p:nvSpPr>
        <p:spPr>
          <a:xfrm>
            <a:off x="16467628" y="11130455"/>
            <a:ext cx="622193" cy="2207173"/>
          </a:xfrm>
          <a:custGeom>
            <a:avLst/>
            <a:gdLst>
              <a:gd name="connsiteX0" fmla="*/ 180758 w 622193"/>
              <a:gd name="connsiteY0" fmla="*/ 2207173 h 2207173"/>
              <a:gd name="connsiteX1" fmla="*/ 23103 w 622193"/>
              <a:gd name="connsiteY1" fmla="*/ 1040524 h 2207173"/>
              <a:gd name="connsiteX2" fmla="*/ 622193 w 622193"/>
              <a:gd name="connsiteY2" fmla="*/ 0 h 2207173"/>
            </a:gdLst>
            <a:ahLst/>
            <a:cxnLst>
              <a:cxn ang="0">
                <a:pos x="connsiteX0" y="connsiteY0"/>
              </a:cxn>
              <a:cxn ang="0">
                <a:pos x="connsiteX1" y="connsiteY1"/>
              </a:cxn>
              <a:cxn ang="0">
                <a:pos x="connsiteX2" y="connsiteY2"/>
              </a:cxn>
            </a:cxnLst>
            <a:rect l="l" t="t" r="r" b="b"/>
            <a:pathLst>
              <a:path w="622193" h="2207173">
                <a:moveTo>
                  <a:pt x="180758" y="2207173"/>
                </a:moveTo>
                <a:cubicBezTo>
                  <a:pt x="65144" y="1807779"/>
                  <a:pt x="-50469" y="1408386"/>
                  <a:pt x="23103" y="1040524"/>
                </a:cubicBezTo>
                <a:cubicBezTo>
                  <a:pt x="96675" y="672662"/>
                  <a:pt x="359434" y="336331"/>
                  <a:pt x="622193" y="0"/>
                </a:cubicBezTo>
              </a:path>
            </a:pathLst>
          </a:custGeom>
          <a:noFill/>
          <a:ln w="152400">
            <a:solidFill>
              <a:srgbClr val="FF0000"/>
            </a:solidFill>
            <a:tailEnd type="stealt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Freeform 56"/>
          <p:cNvSpPr/>
          <p:nvPr/>
        </p:nvSpPr>
        <p:spPr>
          <a:xfrm>
            <a:off x="16677102" y="8785258"/>
            <a:ext cx="502362" cy="1227083"/>
          </a:xfrm>
          <a:custGeom>
            <a:avLst/>
            <a:gdLst>
              <a:gd name="connsiteX0" fmla="*/ 36636 w 1045629"/>
              <a:gd name="connsiteY0" fmla="*/ 0 h 1986455"/>
              <a:gd name="connsiteX1" fmla="*/ 5105 w 1045629"/>
              <a:gd name="connsiteY1" fmla="*/ 662151 h 1986455"/>
              <a:gd name="connsiteX2" fmla="*/ 131229 w 1045629"/>
              <a:gd name="connsiteY2" fmla="*/ 1355834 h 1986455"/>
              <a:gd name="connsiteX3" fmla="*/ 1045629 w 1045629"/>
              <a:gd name="connsiteY3" fmla="*/ 1986455 h 1986455"/>
              <a:gd name="connsiteX0" fmla="*/ 64496 w 1073489"/>
              <a:gd name="connsiteY0" fmla="*/ 0 h 1986455"/>
              <a:gd name="connsiteX1" fmla="*/ 32965 w 1073489"/>
              <a:gd name="connsiteY1" fmla="*/ 662151 h 1986455"/>
              <a:gd name="connsiteX2" fmla="*/ 544852 w 1073489"/>
              <a:gd name="connsiteY2" fmla="*/ 1279634 h 1986455"/>
              <a:gd name="connsiteX3" fmla="*/ 1073489 w 1073489"/>
              <a:gd name="connsiteY3" fmla="*/ 1986455 h 1986455"/>
              <a:gd name="connsiteX0" fmla="*/ 3774 w 1227080"/>
              <a:gd name="connsiteY0" fmla="*/ 0 h 1867392"/>
              <a:gd name="connsiteX1" fmla="*/ 186556 w 1227080"/>
              <a:gd name="connsiteY1" fmla="*/ 543088 h 1867392"/>
              <a:gd name="connsiteX2" fmla="*/ 698443 w 1227080"/>
              <a:gd name="connsiteY2" fmla="*/ 1160571 h 1867392"/>
              <a:gd name="connsiteX3" fmla="*/ 1227080 w 1227080"/>
              <a:gd name="connsiteY3" fmla="*/ 1867392 h 1867392"/>
              <a:gd name="connsiteX0" fmla="*/ 0 w 1040524"/>
              <a:gd name="connsiteY0" fmla="*/ 0 h 1324304"/>
              <a:gd name="connsiteX1" fmla="*/ 511887 w 1040524"/>
              <a:gd name="connsiteY1" fmla="*/ 617483 h 1324304"/>
              <a:gd name="connsiteX2" fmla="*/ 1040524 w 1040524"/>
              <a:gd name="connsiteY2" fmla="*/ 1324304 h 1324304"/>
              <a:gd name="connsiteX0" fmla="*/ 0 w 1030999"/>
              <a:gd name="connsiteY0" fmla="*/ 0 h 1933904"/>
              <a:gd name="connsiteX1" fmla="*/ 502362 w 1030999"/>
              <a:gd name="connsiteY1" fmla="*/ 1227083 h 1933904"/>
              <a:gd name="connsiteX2" fmla="*/ 1030999 w 1030999"/>
              <a:gd name="connsiteY2" fmla="*/ 1933904 h 1933904"/>
              <a:gd name="connsiteX0" fmla="*/ 0 w 502362"/>
              <a:gd name="connsiteY0" fmla="*/ 0 h 1227083"/>
              <a:gd name="connsiteX1" fmla="*/ 502362 w 502362"/>
              <a:gd name="connsiteY1" fmla="*/ 1227083 h 1227083"/>
            </a:gdLst>
            <a:ahLst/>
            <a:cxnLst>
              <a:cxn ang="0">
                <a:pos x="connsiteX0" y="connsiteY0"/>
              </a:cxn>
              <a:cxn ang="0">
                <a:pos x="connsiteX1" y="connsiteY1"/>
              </a:cxn>
            </a:cxnLst>
            <a:rect l="l" t="t" r="r" b="b"/>
            <a:pathLst>
              <a:path w="502362" h="1227083">
                <a:moveTo>
                  <a:pt x="0" y="0"/>
                </a:moveTo>
                <a:cubicBezTo>
                  <a:pt x="115778" y="193428"/>
                  <a:pt x="328941" y="1006366"/>
                  <a:pt x="502362" y="1227083"/>
                </a:cubicBezTo>
              </a:path>
            </a:pathLst>
          </a:custGeom>
          <a:noFill/>
          <a:ln w="177800">
            <a:solidFill>
              <a:srgbClr val="0066FF"/>
            </a:solidFill>
            <a:prstDash val="sysDot"/>
            <a:tailEnd type="stealt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9" name="Group 58"/>
          <p:cNvGrpSpPr/>
          <p:nvPr/>
        </p:nvGrpSpPr>
        <p:grpSpPr>
          <a:xfrm>
            <a:off x="19880281" y="1114230"/>
            <a:ext cx="1008992" cy="1008992"/>
            <a:chOff x="13243035" y="10972801"/>
            <a:chExt cx="1008992" cy="1008992"/>
          </a:xfrm>
        </p:grpSpPr>
        <p:sp>
          <p:nvSpPr>
            <p:cNvPr id="60" name="Diamond 59"/>
            <p:cNvSpPr/>
            <p:nvPr/>
          </p:nvSpPr>
          <p:spPr>
            <a:xfrm>
              <a:off x="13243035" y="10972801"/>
              <a:ext cx="1008992" cy="1008992"/>
            </a:xfrm>
            <a:prstGeom prst="diamond">
              <a:avLst/>
            </a:prstGeom>
            <a:solidFill>
              <a:srgbClr val="FF0000"/>
            </a:solidFill>
            <a:ln w="571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Freeform 60"/>
            <p:cNvSpPr/>
            <p:nvPr/>
          </p:nvSpPr>
          <p:spPr>
            <a:xfrm>
              <a:off x="13513595" y="11239500"/>
              <a:ext cx="490537" cy="485775"/>
            </a:xfrm>
            <a:custGeom>
              <a:avLst/>
              <a:gdLst>
                <a:gd name="connsiteX0" fmla="*/ 0 w 459581"/>
                <a:gd name="connsiteY0" fmla="*/ 464344 h 464344"/>
                <a:gd name="connsiteX1" fmla="*/ 459581 w 459581"/>
                <a:gd name="connsiteY1" fmla="*/ 0 h 464344"/>
              </a:gdLst>
              <a:ahLst/>
              <a:cxnLst>
                <a:cxn ang="0">
                  <a:pos x="connsiteX0" y="connsiteY0"/>
                </a:cxn>
                <a:cxn ang="0">
                  <a:pos x="connsiteX1" y="connsiteY1"/>
                </a:cxn>
              </a:cxnLst>
              <a:rect l="l" t="t" r="r" b="b"/>
              <a:pathLst>
                <a:path w="459581" h="464344">
                  <a:moveTo>
                    <a:pt x="0" y="464344"/>
                  </a:moveTo>
                  <a:lnTo>
                    <a:pt x="459581" y="0"/>
                  </a:lnTo>
                </a:path>
              </a:pathLst>
            </a:custGeom>
            <a:noFill/>
            <a:ln w="571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Freeform 61"/>
            <p:cNvSpPr/>
            <p:nvPr/>
          </p:nvSpPr>
          <p:spPr>
            <a:xfrm>
              <a:off x="13511213" y="11218069"/>
              <a:ext cx="473869" cy="502444"/>
            </a:xfrm>
            <a:custGeom>
              <a:avLst/>
              <a:gdLst>
                <a:gd name="connsiteX0" fmla="*/ 0 w 459582"/>
                <a:gd name="connsiteY0" fmla="*/ 0 h 509588"/>
                <a:gd name="connsiteX1" fmla="*/ 459582 w 459582"/>
                <a:gd name="connsiteY1" fmla="*/ 509588 h 509588"/>
              </a:gdLst>
              <a:ahLst/>
              <a:cxnLst>
                <a:cxn ang="0">
                  <a:pos x="connsiteX0" y="connsiteY0"/>
                </a:cxn>
                <a:cxn ang="0">
                  <a:pos x="connsiteX1" y="connsiteY1"/>
                </a:cxn>
              </a:cxnLst>
              <a:rect l="l" t="t" r="r" b="b"/>
              <a:pathLst>
                <a:path w="459582" h="509588">
                  <a:moveTo>
                    <a:pt x="0" y="0"/>
                  </a:moveTo>
                  <a:lnTo>
                    <a:pt x="459582" y="509588"/>
                  </a:lnTo>
                </a:path>
              </a:pathLst>
            </a:custGeom>
            <a:noFill/>
            <a:ln w="571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65" name="Rectangle 64"/>
          <p:cNvSpPr/>
          <p:nvPr/>
        </p:nvSpPr>
        <p:spPr>
          <a:xfrm rot="16200000">
            <a:off x="20783879" y="11534692"/>
            <a:ext cx="252248" cy="346842"/>
          </a:xfrm>
          <a:prstGeom prst="rect">
            <a:avLst/>
          </a:prstGeom>
          <a:solidFill>
            <a:srgbClr val="0066FF"/>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Text Box 1761"/>
          <p:cNvSpPr txBox="1">
            <a:spLocks noChangeArrowheads="1"/>
          </p:cNvSpPr>
          <p:nvPr/>
        </p:nvSpPr>
        <p:spPr bwMode="auto">
          <a:xfrm>
            <a:off x="205740" y="7306956"/>
            <a:ext cx="11051176" cy="3323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defTabSz="2613025" eaLnBrk="0" hangingPunct="0">
              <a:defRPr sz="5100">
                <a:solidFill>
                  <a:schemeClr val="tx1"/>
                </a:solidFill>
                <a:latin typeface="Arial" panose="020B0604020202020204" pitchFamily="34" charset="0"/>
              </a:defRPr>
            </a:lvl1pPr>
            <a:lvl2pPr marL="742950" indent="-285750" defTabSz="2613025" eaLnBrk="0" hangingPunct="0">
              <a:defRPr sz="5100">
                <a:solidFill>
                  <a:schemeClr val="tx1"/>
                </a:solidFill>
                <a:latin typeface="Arial" panose="020B0604020202020204" pitchFamily="34" charset="0"/>
              </a:defRPr>
            </a:lvl2pPr>
            <a:lvl3pPr marL="1143000" indent="-228600" defTabSz="2613025" eaLnBrk="0" hangingPunct="0">
              <a:defRPr sz="5100">
                <a:solidFill>
                  <a:schemeClr val="tx1"/>
                </a:solidFill>
                <a:latin typeface="Arial" panose="020B0604020202020204" pitchFamily="34" charset="0"/>
              </a:defRPr>
            </a:lvl3pPr>
            <a:lvl4pPr marL="1600200" indent="-228600" defTabSz="2613025" eaLnBrk="0" hangingPunct="0">
              <a:defRPr sz="5100">
                <a:solidFill>
                  <a:schemeClr val="tx1"/>
                </a:solidFill>
                <a:latin typeface="Arial" panose="020B0604020202020204" pitchFamily="34" charset="0"/>
              </a:defRPr>
            </a:lvl4pPr>
            <a:lvl5pPr marL="2057400" indent="-228600" defTabSz="2613025" eaLnBrk="0" hangingPunct="0">
              <a:defRPr sz="5100">
                <a:solidFill>
                  <a:schemeClr val="tx1"/>
                </a:solidFill>
                <a:latin typeface="Arial" panose="020B0604020202020204" pitchFamily="34" charset="0"/>
              </a:defRPr>
            </a:lvl5pPr>
            <a:lvl6pPr marL="2514600" indent="-228600" defTabSz="2613025" eaLnBrk="0" fontAlgn="base" hangingPunct="0">
              <a:spcBef>
                <a:spcPct val="0"/>
              </a:spcBef>
              <a:spcAft>
                <a:spcPct val="0"/>
              </a:spcAft>
              <a:defRPr sz="5100">
                <a:solidFill>
                  <a:schemeClr val="tx1"/>
                </a:solidFill>
                <a:latin typeface="Arial" panose="020B0604020202020204" pitchFamily="34" charset="0"/>
              </a:defRPr>
            </a:lvl6pPr>
            <a:lvl7pPr marL="2971800" indent="-228600" defTabSz="2613025" eaLnBrk="0" fontAlgn="base" hangingPunct="0">
              <a:spcBef>
                <a:spcPct val="0"/>
              </a:spcBef>
              <a:spcAft>
                <a:spcPct val="0"/>
              </a:spcAft>
              <a:defRPr sz="5100">
                <a:solidFill>
                  <a:schemeClr val="tx1"/>
                </a:solidFill>
                <a:latin typeface="Arial" panose="020B0604020202020204" pitchFamily="34" charset="0"/>
              </a:defRPr>
            </a:lvl7pPr>
            <a:lvl8pPr marL="3429000" indent="-228600" defTabSz="2613025" eaLnBrk="0" fontAlgn="base" hangingPunct="0">
              <a:spcBef>
                <a:spcPct val="0"/>
              </a:spcBef>
              <a:spcAft>
                <a:spcPct val="0"/>
              </a:spcAft>
              <a:defRPr sz="5100">
                <a:solidFill>
                  <a:schemeClr val="tx1"/>
                </a:solidFill>
                <a:latin typeface="Arial" panose="020B0604020202020204" pitchFamily="34" charset="0"/>
              </a:defRPr>
            </a:lvl8pPr>
            <a:lvl9pPr marL="3886200" indent="-228600" defTabSz="2613025" eaLnBrk="0" fontAlgn="base" hangingPunct="0">
              <a:spcBef>
                <a:spcPct val="0"/>
              </a:spcBef>
              <a:spcAft>
                <a:spcPct val="0"/>
              </a:spcAft>
              <a:defRPr sz="5100">
                <a:solidFill>
                  <a:schemeClr val="tx1"/>
                </a:solidFill>
                <a:latin typeface="Arial" panose="020B0604020202020204" pitchFamily="34" charset="0"/>
              </a:defRPr>
            </a:lvl9pPr>
          </a:lstStyle>
          <a:p>
            <a:pPr marL="469900" indent="-469900" eaLnBrk="1" hangingPunct="1">
              <a:buFont typeface="Arial" panose="020B0604020202020204" pitchFamily="34" charset="0"/>
              <a:buChar char="•"/>
            </a:pPr>
            <a:r>
              <a:rPr lang="en-US" sz="6600" b="1" dirty="0" smtClean="0">
                <a:latin typeface="Minion Pro" panose="02040503050306020203" pitchFamily="18" charset="0"/>
                <a:ea typeface="Calibri" panose="020F0502020204030204" pitchFamily="34" charset="0"/>
                <a:cs typeface="Times New Roman" panose="02020603050405020304" pitchFamily="18" charset="0"/>
              </a:rPr>
              <a:t>1215: Initial Contact</a:t>
            </a:r>
          </a:p>
          <a:p>
            <a:pPr marL="1600200" lvl="1" indent="-857250" eaLnBrk="1" hangingPunct="1">
              <a:buFont typeface="Courier New" panose="02070309020205020404" pitchFamily="49" charset="0"/>
              <a:buChar char="o"/>
            </a:pPr>
            <a:r>
              <a:rPr lang="en-US" altLang="en-US" sz="4800" b="1" dirty="0" smtClean="0">
                <a:latin typeface="Minion Pro" panose="02040503050306020203" pitchFamily="18" charset="0"/>
                <a:cs typeface="Times New Roman" panose="02020603050405020304" pitchFamily="18" charset="0"/>
              </a:rPr>
              <a:t>Mueller’s dismounted patrol</a:t>
            </a:r>
          </a:p>
          <a:p>
            <a:pPr marL="1600200" lvl="1" indent="-857250" eaLnBrk="1" hangingPunct="1">
              <a:buFont typeface="Courier New" panose="02070309020205020404" pitchFamily="49" charset="0"/>
              <a:buChar char="o"/>
            </a:pPr>
            <a:r>
              <a:rPr lang="en-US" altLang="en-US" sz="4800" b="1" dirty="0" err="1" smtClean="0">
                <a:latin typeface="Minion Pro" panose="02040503050306020203" pitchFamily="18" charset="0"/>
                <a:cs typeface="Times New Roman" panose="02020603050405020304" pitchFamily="18" charset="0"/>
              </a:rPr>
              <a:t>Cpl</a:t>
            </a:r>
            <a:r>
              <a:rPr lang="en-US" altLang="en-US" sz="4800" b="1" dirty="0" smtClean="0">
                <a:latin typeface="Minion Pro" panose="02040503050306020203" pitchFamily="18" charset="0"/>
                <a:cs typeface="Times New Roman" panose="02020603050405020304" pitchFamily="18" charset="0"/>
              </a:rPr>
              <a:t> Gibbons</a:t>
            </a:r>
          </a:p>
          <a:p>
            <a:pPr marL="1600200" lvl="1" indent="-857250" eaLnBrk="1" hangingPunct="1">
              <a:buFont typeface="Courier New" panose="02070309020205020404" pitchFamily="49" charset="0"/>
              <a:buChar char="o"/>
            </a:pPr>
            <a:r>
              <a:rPr lang="en-US" altLang="en-US" sz="4800" b="1" dirty="0" err="1" smtClean="0">
                <a:latin typeface="Minion Pro" panose="02040503050306020203" pitchFamily="18" charset="0"/>
                <a:cs typeface="Times New Roman" panose="02020603050405020304" pitchFamily="18" charset="0"/>
              </a:rPr>
              <a:t>Pvt</a:t>
            </a:r>
            <a:r>
              <a:rPr lang="en-US" altLang="en-US" sz="4800" b="1" dirty="0" smtClean="0">
                <a:latin typeface="Minion Pro" panose="02040503050306020203" pitchFamily="18" charset="0"/>
                <a:cs typeface="Times New Roman" panose="02020603050405020304" pitchFamily="18" charset="0"/>
              </a:rPr>
              <a:t> </a:t>
            </a:r>
            <a:r>
              <a:rPr lang="en-US" altLang="en-US" sz="4800" b="1" dirty="0" err="1" smtClean="0">
                <a:latin typeface="Minion Pro" panose="02040503050306020203" pitchFamily="18" charset="0"/>
                <a:cs typeface="Times New Roman" panose="02020603050405020304" pitchFamily="18" charset="0"/>
              </a:rPr>
              <a:t>Fockler</a:t>
            </a:r>
            <a:r>
              <a:rPr lang="en-US" altLang="en-US" sz="4800" b="1" dirty="0" smtClean="0">
                <a:latin typeface="Minion Pro" panose="02040503050306020203" pitchFamily="18" charset="0"/>
                <a:cs typeface="Times New Roman" panose="02020603050405020304" pitchFamily="18" charset="0"/>
              </a:rPr>
              <a:t> about Lt. Penrod</a:t>
            </a:r>
            <a:endParaRPr lang="en-US" altLang="en-US" sz="4800" b="1" dirty="0">
              <a:latin typeface="Minion Pro" panose="02040503050306020203" pitchFamily="18" charset="0"/>
              <a:cs typeface="Times New Roman" panose="02020603050405020304" pitchFamily="18" charset="0"/>
            </a:endParaRPr>
          </a:p>
        </p:txBody>
      </p:sp>
      <p:sp>
        <p:nvSpPr>
          <p:cNvPr id="54" name="5-Point Star 53"/>
          <p:cNvSpPr/>
          <p:nvPr/>
        </p:nvSpPr>
        <p:spPr>
          <a:xfrm>
            <a:off x="20140246" y="11535507"/>
            <a:ext cx="492369" cy="468924"/>
          </a:xfrm>
          <a:prstGeom prst="star5">
            <a:avLst/>
          </a:prstGeom>
          <a:solidFill>
            <a:srgbClr val="00FF00"/>
          </a:solidFill>
          <a:ln>
            <a:solidFill>
              <a:srgbClr val="00FF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5-Point Star 62"/>
          <p:cNvSpPr/>
          <p:nvPr/>
        </p:nvSpPr>
        <p:spPr>
          <a:xfrm>
            <a:off x="15134492" y="5615353"/>
            <a:ext cx="492369" cy="468924"/>
          </a:xfrm>
          <a:prstGeom prst="star5">
            <a:avLst/>
          </a:prstGeom>
          <a:solidFill>
            <a:srgbClr val="00FF00"/>
          </a:solidFill>
          <a:ln>
            <a:solidFill>
              <a:srgbClr val="00FF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 name="5-Point Star 66"/>
          <p:cNvSpPr/>
          <p:nvPr/>
        </p:nvSpPr>
        <p:spPr>
          <a:xfrm>
            <a:off x="19553078" y="5513195"/>
            <a:ext cx="825199" cy="909469"/>
          </a:xfrm>
          <a:prstGeom prst="star5">
            <a:avLst/>
          </a:prstGeom>
          <a:solidFill>
            <a:srgbClr val="00FF00"/>
          </a:solidFill>
          <a:ln>
            <a:solidFill>
              <a:srgbClr val="00FF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 name="5-Point Star 67"/>
          <p:cNvSpPr/>
          <p:nvPr/>
        </p:nvSpPr>
        <p:spPr>
          <a:xfrm>
            <a:off x="21300831" y="17549445"/>
            <a:ext cx="492369" cy="468924"/>
          </a:xfrm>
          <a:prstGeom prst="star5">
            <a:avLst/>
          </a:prstGeom>
          <a:solidFill>
            <a:srgbClr val="00FF00"/>
          </a:solidFill>
          <a:ln>
            <a:solidFill>
              <a:srgbClr val="00FF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Rectangular Callout 68"/>
          <p:cNvSpPr/>
          <p:nvPr/>
        </p:nvSpPr>
        <p:spPr>
          <a:xfrm>
            <a:off x="11708780" y="13693697"/>
            <a:ext cx="2430966" cy="1137425"/>
          </a:xfrm>
          <a:prstGeom prst="wedgeRectCallout">
            <a:avLst>
              <a:gd name="adj1" fmla="val 119084"/>
              <a:gd name="adj2" fmla="val 164461"/>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800" b="1" dirty="0" smtClean="0">
                <a:solidFill>
                  <a:schemeClr val="tx1"/>
                </a:solidFill>
                <a:latin typeface="Minion Pro Cond" panose="02040706060306020203" pitchFamily="18" charset="0"/>
              </a:rPr>
              <a:t>Hill 453</a:t>
            </a:r>
            <a:endParaRPr lang="en-US" sz="4800" b="1" dirty="0">
              <a:solidFill>
                <a:schemeClr val="tx1"/>
              </a:solidFill>
              <a:latin typeface="Minion Pro Cond" panose="02040706060306020203" pitchFamily="18" charset="0"/>
            </a:endParaRPr>
          </a:p>
        </p:txBody>
      </p:sp>
      <p:sp>
        <p:nvSpPr>
          <p:cNvPr id="70" name="Rectangular Callout 69"/>
          <p:cNvSpPr/>
          <p:nvPr/>
        </p:nvSpPr>
        <p:spPr>
          <a:xfrm>
            <a:off x="22120302" y="1089102"/>
            <a:ext cx="2430966" cy="1137425"/>
          </a:xfrm>
          <a:prstGeom prst="wedgeRectCallout">
            <a:avLst>
              <a:gd name="adj1" fmla="val -113027"/>
              <a:gd name="adj2" fmla="val 46815"/>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800" b="1" dirty="0" smtClean="0">
                <a:solidFill>
                  <a:schemeClr val="tx1"/>
                </a:solidFill>
                <a:latin typeface="Minion Pro Cond" panose="02040706060306020203" pitchFamily="18" charset="0"/>
              </a:rPr>
              <a:t>Hill 333</a:t>
            </a:r>
            <a:endParaRPr lang="en-US" sz="4800" b="1" dirty="0">
              <a:solidFill>
                <a:schemeClr val="tx1"/>
              </a:solidFill>
              <a:latin typeface="Minion Pro Cond" panose="02040706060306020203" pitchFamily="18" charset="0"/>
            </a:endParaRPr>
          </a:p>
        </p:txBody>
      </p:sp>
      <p:sp>
        <p:nvSpPr>
          <p:cNvPr id="2" name="Freeform 1"/>
          <p:cNvSpPr/>
          <p:nvPr/>
        </p:nvSpPr>
        <p:spPr>
          <a:xfrm>
            <a:off x="15773400" y="4350618"/>
            <a:ext cx="538541" cy="1272941"/>
          </a:xfrm>
          <a:custGeom>
            <a:avLst/>
            <a:gdLst>
              <a:gd name="connsiteX0" fmla="*/ 0 w 400955"/>
              <a:gd name="connsiteY0" fmla="*/ 960120 h 960120"/>
              <a:gd name="connsiteX1" fmla="*/ 365760 w 400955"/>
              <a:gd name="connsiteY1" fmla="*/ 685800 h 960120"/>
              <a:gd name="connsiteX2" fmla="*/ 365760 w 400955"/>
              <a:gd name="connsiteY2" fmla="*/ 0 h 960120"/>
              <a:gd name="connsiteX0" fmla="*/ 0 w 538541"/>
              <a:gd name="connsiteY0" fmla="*/ 1272941 h 1272941"/>
              <a:gd name="connsiteX1" fmla="*/ 365760 w 538541"/>
              <a:gd name="connsiteY1" fmla="*/ 998621 h 1272941"/>
              <a:gd name="connsiteX2" fmla="*/ 534202 w 538541"/>
              <a:gd name="connsiteY2" fmla="*/ 0 h 1272941"/>
            </a:gdLst>
            <a:ahLst/>
            <a:cxnLst>
              <a:cxn ang="0">
                <a:pos x="connsiteX0" y="connsiteY0"/>
              </a:cxn>
              <a:cxn ang="0">
                <a:pos x="connsiteX1" y="connsiteY1"/>
              </a:cxn>
              <a:cxn ang="0">
                <a:pos x="connsiteX2" y="connsiteY2"/>
              </a:cxn>
            </a:cxnLst>
            <a:rect l="l" t="t" r="r" b="b"/>
            <a:pathLst>
              <a:path w="538541" h="1272941">
                <a:moveTo>
                  <a:pt x="0" y="1272941"/>
                </a:moveTo>
                <a:cubicBezTo>
                  <a:pt x="152400" y="1215791"/>
                  <a:pt x="304800" y="1158641"/>
                  <a:pt x="365760" y="998621"/>
                </a:cubicBezTo>
                <a:cubicBezTo>
                  <a:pt x="426720" y="838601"/>
                  <a:pt x="564682" y="262890"/>
                  <a:pt x="534202" y="0"/>
                </a:cubicBezTo>
              </a:path>
            </a:pathLst>
          </a:custGeom>
          <a:noFill/>
          <a:ln w="177800">
            <a:solidFill>
              <a:srgbClr val="0066FF"/>
            </a:solidFill>
            <a:prstDash val="sysDot"/>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Text Box 1761"/>
          <p:cNvSpPr txBox="1">
            <a:spLocks noChangeArrowheads="1"/>
          </p:cNvSpPr>
          <p:nvPr/>
        </p:nvSpPr>
        <p:spPr bwMode="auto">
          <a:xfrm>
            <a:off x="2013711" y="12083809"/>
            <a:ext cx="5131246" cy="1107996"/>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wrap="square">
            <a:spAutoFit/>
          </a:bodyPr>
          <a:lstStyle>
            <a:lvl1pPr defTabSz="2613025" eaLnBrk="0" hangingPunct="0">
              <a:defRPr sz="5100">
                <a:solidFill>
                  <a:schemeClr val="tx1"/>
                </a:solidFill>
                <a:latin typeface="Arial" panose="020B0604020202020204" pitchFamily="34" charset="0"/>
              </a:defRPr>
            </a:lvl1pPr>
            <a:lvl2pPr marL="742950" indent="-285750" defTabSz="2613025" eaLnBrk="0" hangingPunct="0">
              <a:defRPr sz="5100">
                <a:solidFill>
                  <a:schemeClr val="tx1"/>
                </a:solidFill>
                <a:latin typeface="Arial" panose="020B0604020202020204" pitchFamily="34" charset="0"/>
              </a:defRPr>
            </a:lvl2pPr>
            <a:lvl3pPr marL="1143000" indent="-228600" defTabSz="2613025" eaLnBrk="0" hangingPunct="0">
              <a:defRPr sz="5100">
                <a:solidFill>
                  <a:schemeClr val="tx1"/>
                </a:solidFill>
                <a:latin typeface="Arial" panose="020B0604020202020204" pitchFamily="34" charset="0"/>
              </a:defRPr>
            </a:lvl3pPr>
            <a:lvl4pPr marL="1600200" indent="-228600" defTabSz="2613025" eaLnBrk="0" hangingPunct="0">
              <a:defRPr sz="5100">
                <a:solidFill>
                  <a:schemeClr val="tx1"/>
                </a:solidFill>
                <a:latin typeface="Arial" panose="020B0604020202020204" pitchFamily="34" charset="0"/>
              </a:defRPr>
            </a:lvl4pPr>
            <a:lvl5pPr marL="2057400" indent="-228600" defTabSz="2613025" eaLnBrk="0" hangingPunct="0">
              <a:defRPr sz="5100">
                <a:solidFill>
                  <a:schemeClr val="tx1"/>
                </a:solidFill>
                <a:latin typeface="Arial" panose="020B0604020202020204" pitchFamily="34" charset="0"/>
              </a:defRPr>
            </a:lvl5pPr>
            <a:lvl6pPr marL="2514600" indent="-228600" defTabSz="2613025" eaLnBrk="0" fontAlgn="base" hangingPunct="0">
              <a:spcBef>
                <a:spcPct val="0"/>
              </a:spcBef>
              <a:spcAft>
                <a:spcPct val="0"/>
              </a:spcAft>
              <a:defRPr sz="5100">
                <a:solidFill>
                  <a:schemeClr val="tx1"/>
                </a:solidFill>
                <a:latin typeface="Arial" panose="020B0604020202020204" pitchFamily="34" charset="0"/>
              </a:defRPr>
            </a:lvl6pPr>
            <a:lvl7pPr marL="2971800" indent="-228600" defTabSz="2613025" eaLnBrk="0" fontAlgn="base" hangingPunct="0">
              <a:spcBef>
                <a:spcPct val="0"/>
              </a:spcBef>
              <a:spcAft>
                <a:spcPct val="0"/>
              </a:spcAft>
              <a:defRPr sz="5100">
                <a:solidFill>
                  <a:schemeClr val="tx1"/>
                </a:solidFill>
                <a:latin typeface="Arial" panose="020B0604020202020204" pitchFamily="34" charset="0"/>
              </a:defRPr>
            </a:lvl7pPr>
            <a:lvl8pPr marL="3429000" indent="-228600" defTabSz="2613025" eaLnBrk="0" fontAlgn="base" hangingPunct="0">
              <a:spcBef>
                <a:spcPct val="0"/>
              </a:spcBef>
              <a:spcAft>
                <a:spcPct val="0"/>
              </a:spcAft>
              <a:defRPr sz="5100">
                <a:solidFill>
                  <a:schemeClr val="tx1"/>
                </a:solidFill>
                <a:latin typeface="Arial" panose="020B0604020202020204" pitchFamily="34" charset="0"/>
              </a:defRPr>
            </a:lvl8pPr>
            <a:lvl9pPr marL="3886200" indent="-228600" defTabSz="2613025" eaLnBrk="0" fontAlgn="base" hangingPunct="0">
              <a:spcBef>
                <a:spcPct val="0"/>
              </a:spcBef>
              <a:spcAft>
                <a:spcPct val="0"/>
              </a:spcAft>
              <a:defRPr sz="5100">
                <a:solidFill>
                  <a:schemeClr val="tx1"/>
                </a:solidFill>
                <a:latin typeface="Arial" panose="020B0604020202020204" pitchFamily="34" charset="0"/>
              </a:defRPr>
            </a:lvl9pPr>
          </a:lstStyle>
          <a:p>
            <a:pPr eaLnBrk="1" hangingPunct="1"/>
            <a:r>
              <a:rPr lang="en-US" sz="6600" b="1" dirty="0" err="1" smtClean="0">
                <a:latin typeface="Minion Pro" panose="02040503050306020203" pitchFamily="18" charset="0"/>
                <a:ea typeface="Calibri" panose="020F0502020204030204" pitchFamily="34" charset="0"/>
                <a:cs typeface="Times New Roman" panose="02020603050405020304" pitchFamily="18" charset="0"/>
              </a:rPr>
              <a:t>Pvt</a:t>
            </a:r>
            <a:r>
              <a:rPr lang="en-US" sz="6600" b="1" dirty="0" smtClean="0">
                <a:latin typeface="Minion Pro" panose="02040503050306020203" pitchFamily="18" charset="0"/>
                <a:ea typeface="Calibri" panose="020F0502020204030204" pitchFamily="34" charset="0"/>
                <a:cs typeface="Times New Roman" panose="02020603050405020304" pitchFamily="18" charset="0"/>
              </a:rPr>
              <a:t> </a:t>
            </a:r>
            <a:r>
              <a:rPr lang="en-US" sz="6600" b="1" dirty="0" err="1" smtClean="0">
                <a:latin typeface="Minion Pro" panose="02040503050306020203" pitchFamily="18" charset="0"/>
                <a:ea typeface="Calibri" panose="020F0502020204030204" pitchFamily="34" charset="0"/>
                <a:cs typeface="Times New Roman" panose="02020603050405020304" pitchFamily="18" charset="0"/>
              </a:rPr>
              <a:t>Fockler</a:t>
            </a:r>
            <a:endParaRPr lang="en-US" altLang="en-US" sz="6600" b="1" dirty="0">
              <a:latin typeface="Minion Pro" panose="02040503050306020203" pitchFamily="18" charset="0"/>
              <a:cs typeface="Times New Roman" panose="02020603050405020304" pitchFamily="18" charset="0"/>
            </a:endParaRPr>
          </a:p>
        </p:txBody>
      </p:sp>
      <p:sp>
        <p:nvSpPr>
          <p:cNvPr id="72" name="Text Box 1761"/>
          <p:cNvSpPr txBox="1">
            <a:spLocks noChangeArrowheads="1"/>
          </p:cNvSpPr>
          <p:nvPr/>
        </p:nvSpPr>
        <p:spPr bwMode="auto">
          <a:xfrm>
            <a:off x="2013711" y="13460218"/>
            <a:ext cx="5131246" cy="1107996"/>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wrap="square">
            <a:spAutoFit/>
          </a:bodyPr>
          <a:lstStyle>
            <a:lvl1pPr defTabSz="2613025" eaLnBrk="0" hangingPunct="0">
              <a:defRPr sz="5100">
                <a:solidFill>
                  <a:schemeClr val="tx1"/>
                </a:solidFill>
                <a:latin typeface="Arial" panose="020B0604020202020204" pitchFamily="34" charset="0"/>
              </a:defRPr>
            </a:lvl1pPr>
            <a:lvl2pPr marL="742950" indent="-285750" defTabSz="2613025" eaLnBrk="0" hangingPunct="0">
              <a:defRPr sz="5100">
                <a:solidFill>
                  <a:schemeClr val="tx1"/>
                </a:solidFill>
                <a:latin typeface="Arial" panose="020B0604020202020204" pitchFamily="34" charset="0"/>
              </a:defRPr>
            </a:lvl2pPr>
            <a:lvl3pPr marL="1143000" indent="-228600" defTabSz="2613025" eaLnBrk="0" hangingPunct="0">
              <a:defRPr sz="5100">
                <a:solidFill>
                  <a:schemeClr val="tx1"/>
                </a:solidFill>
                <a:latin typeface="Arial" panose="020B0604020202020204" pitchFamily="34" charset="0"/>
              </a:defRPr>
            </a:lvl3pPr>
            <a:lvl4pPr marL="1600200" indent="-228600" defTabSz="2613025" eaLnBrk="0" hangingPunct="0">
              <a:defRPr sz="5100">
                <a:solidFill>
                  <a:schemeClr val="tx1"/>
                </a:solidFill>
                <a:latin typeface="Arial" panose="020B0604020202020204" pitchFamily="34" charset="0"/>
              </a:defRPr>
            </a:lvl4pPr>
            <a:lvl5pPr marL="2057400" indent="-228600" defTabSz="2613025" eaLnBrk="0" hangingPunct="0">
              <a:defRPr sz="5100">
                <a:solidFill>
                  <a:schemeClr val="tx1"/>
                </a:solidFill>
                <a:latin typeface="Arial" panose="020B0604020202020204" pitchFamily="34" charset="0"/>
              </a:defRPr>
            </a:lvl5pPr>
            <a:lvl6pPr marL="2514600" indent="-228600" defTabSz="2613025" eaLnBrk="0" fontAlgn="base" hangingPunct="0">
              <a:spcBef>
                <a:spcPct val="0"/>
              </a:spcBef>
              <a:spcAft>
                <a:spcPct val="0"/>
              </a:spcAft>
              <a:defRPr sz="5100">
                <a:solidFill>
                  <a:schemeClr val="tx1"/>
                </a:solidFill>
                <a:latin typeface="Arial" panose="020B0604020202020204" pitchFamily="34" charset="0"/>
              </a:defRPr>
            </a:lvl6pPr>
            <a:lvl7pPr marL="2971800" indent="-228600" defTabSz="2613025" eaLnBrk="0" fontAlgn="base" hangingPunct="0">
              <a:spcBef>
                <a:spcPct val="0"/>
              </a:spcBef>
              <a:spcAft>
                <a:spcPct val="0"/>
              </a:spcAft>
              <a:defRPr sz="5100">
                <a:solidFill>
                  <a:schemeClr val="tx1"/>
                </a:solidFill>
                <a:latin typeface="Arial" panose="020B0604020202020204" pitchFamily="34" charset="0"/>
              </a:defRPr>
            </a:lvl7pPr>
            <a:lvl8pPr marL="3429000" indent="-228600" defTabSz="2613025" eaLnBrk="0" fontAlgn="base" hangingPunct="0">
              <a:spcBef>
                <a:spcPct val="0"/>
              </a:spcBef>
              <a:spcAft>
                <a:spcPct val="0"/>
              </a:spcAft>
              <a:defRPr sz="5100">
                <a:solidFill>
                  <a:schemeClr val="tx1"/>
                </a:solidFill>
                <a:latin typeface="Arial" panose="020B0604020202020204" pitchFamily="34" charset="0"/>
              </a:defRPr>
            </a:lvl8pPr>
            <a:lvl9pPr marL="3886200" indent="-228600" defTabSz="2613025" eaLnBrk="0" fontAlgn="base" hangingPunct="0">
              <a:spcBef>
                <a:spcPct val="0"/>
              </a:spcBef>
              <a:spcAft>
                <a:spcPct val="0"/>
              </a:spcAft>
              <a:defRPr sz="5100">
                <a:solidFill>
                  <a:schemeClr val="tx1"/>
                </a:solidFill>
                <a:latin typeface="Arial" panose="020B0604020202020204" pitchFamily="34" charset="0"/>
              </a:defRPr>
            </a:lvl9pPr>
          </a:lstStyle>
          <a:p>
            <a:pPr eaLnBrk="1" hangingPunct="1"/>
            <a:r>
              <a:rPr lang="en-US" sz="6600" b="1" dirty="0" err="1" smtClean="0">
                <a:latin typeface="Minion Pro" panose="02040503050306020203" pitchFamily="18" charset="0"/>
                <a:ea typeface="Calibri" panose="020F0502020204030204" pitchFamily="34" charset="0"/>
                <a:cs typeface="Times New Roman" panose="02020603050405020304" pitchFamily="18" charset="0"/>
              </a:rPr>
              <a:t>Pvt</a:t>
            </a:r>
            <a:r>
              <a:rPr lang="en-US" sz="6600" b="1" dirty="0" smtClean="0">
                <a:latin typeface="Minion Pro" panose="02040503050306020203" pitchFamily="18" charset="0"/>
                <a:ea typeface="Calibri" panose="020F0502020204030204" pitchFamily="34" charset="0"/>
                <a:cs typeface="Times New Roman" panose="02020603050405020304" pitchFamily="18" charset="0"/>
              </a:rPr>
              <a:t> Blizzard</a:t>
            </a:r>
            <a:endParaRPr lang="en-US" altLang="en-US" sz="6600" b="1" dirty="0">
              <a:latin typeface="Minion Pro" panose="02040503050306020203" pitchFamily="18" charset="0"/>
              <a:cs typeface="Times New Roman" panose="02020603050405020304" pitchFamily="18" charset="0"/>
            </a:endParaRPr>
          </a:p>
        </p:txBody>
      </p:sp>
    </p:spTree>
    <p:extLst>
      <p:ext uri="{BB962C8B-B14F-4D97-AF65-F5344CB8AC3E}">
        <p14:creationId xmlns:p14="http://schemas.microsoft.com/office/powerpoint/2010/main" val="401759029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22"/>
                                        </p:tgtEl>
                                        <p:attrNameLst>
                                          <p:attrName>style.visibility</p:attrName>
                                        </p:attrNameLst>
                                      </p:cBhvr>
                                      <p:to>
                                        <p:strVal val="visible"/>
                                      </p:to>
                                    </p:set>
                                    <p:animEffect transition="in" filter="wipe(down)">
                                      <p:cBhvr>
                                        <p:cTn id="7" dur="500"/>
                                        <p:tgtEl>
                                          <p:spTgt spid="22"/>
                                        </p:tgtEl>
                                      </p:cBhvr>
                                    </p:animEffect>
                                  </p:childTnLst>
                                </p:cTn>
                              </p:par>
                            </p:childTnLst>
                          </p:cTn>
                        </p:par>
                      </p:childTnLst>
                    </p:cTn>
                  </p:par>
                  <p:par>
                    <p:cTn id="8" fill="hold">
                      <p:stCondLst>
                        <p:cond delay="indefinite"/>
                      </p:stCondLst>
                      <p:childTnLst>
                        <p:par>
                          <p:cTn id="9" fill="hold">
                            <p:stCondLst>
                              <p:cond delay="0"/>
                            </p:stCondLst>
                            <p:childTnLst>
                              <p:par>
                                <p:cTn id="10" presetID="1" presetClass="exit" presetSubtype="0" fill="hold" grpId="1" nodeType="clickEffect">
                                  <p:stCondLst>
                                    <p:cond delay="0"/>
                                  </p:stCondLst>
                                  <p:childTnLst>
                                    <p:set>
                                      <p:cBhvr>
                                        <p:cTn id="11" dur="1" fill="hold">
                                          <p:stCondLst>
                                            <p:cond delay="0"/>
                                          </p:stCondLst>
                                        </p:cTn>
                                        <p:tgtEl>
                                          <p:spTgt spid="22"/>
                                        </p:tgtEl>
                                        <p:attrNameLst>
                                          <p:attrName>style.visibility</p:attrName>
                                        </p:attrNameLst>
                                      </p:cBhvr>
                                      <p:to>
                                        <p:strVal val="hidden"/>
                                      </p:to>
                                    </p:set>
                                  </p:childTnLst>
                                </p:cTn>
                              </p:par>
                              <p:par>
                                <p:cTn id="12" presetID="22" presetClass="entr" presetSubtype="8" fill="hold" grpId="0" nodeType="withEffect">
                                  <p:stCondLst>
                                    <p:cond delay="0"/>
                                  </p:stCondLst>
                                  <p:childTnLst>
                                    <p:set>
                                      <p:cBhvr>
                                        <p:cTn id="13" dur="1" fill="hold">
                                          <p:stCondLst>
                                            <p:cond delay="0"/>
                                          </p:stCondLst>
                                        </p:cTn>
                                        <p:tgtEl>
                                          <p:spTgt spid="3"/>
                                        </p:tgtEl>
                                        <p:attrNameLst>
                                          <p:attrName>style.visibility</p:attrName>
                                        </p:attrNameLst>
                                      </p:cBhvr>
                                      <p:to>
                                        <p:strVal val="visible"/>
                                      </p:to>
                                    </p:set>
                                    <p:animEffect transition="in" filter="wipe(left)">
                                      <p:cBhvr>
                                        <p:cTn id="14" dur="500"/>
                                        <p:tgtEl>
                                          <p:spTgt spid="3"/>
                                        </p:tgtEl>
                                      </p:cBhvr>
                                    </p:animEffect>
                                  </p:childTnLst>
                                </p:cTn>
                              </p:par>
                              <p:par>
                                <p:cTn id="15" presetID="22" presetClass="entr" presetSubtype="4" fill="hold" grpId="0" nodeType="withEffect">
                                  <p:stCondLst>
                                    <p:cond delay="0"/>
                                  </p:stCondLst>
                                  <p:childTnLst>
                                    <p:set>
                                      <p:cBhvr>
                                        <p:cTn id="16" dur="1" fill="hold">
                                          <p:stCondLst>
                                            <p:cond delay="0"/>
                                          </p:stCondLst>
                                        </p:cTn>
                                        <p:tgtEl>
                                          <p:spTgt spid="5"/>
                                        </p:tgtEl>
                                        <p:attrNameLst>
                                          <p:attrName>style.visibility</p:attrName>
                                        </p:attrNameLst>
                                      </p:cBhvr>
                                      <p:to>
                                        <p:strVal val="visible"/>
                                      </p:to>
                                    </p:set>
                                    <p:animEffect transition="in" filter="wipe(down)">
                                      <p:cBhvr>
                                        <p:cTn id="17" dur="500"/>
                                        <p:tgtEl>
                                          <p:spTgt spid="5"/>
                                        </p:tgtEl>
                                      </p:cBhvr>
                                    </p:animEffect>
                                  </p:childTnLst>
                                </p:cTn>
                              </p:par>
                            </p:childTnLst>
                          </p:cTn>
                        </p:par>
                      </p:childTnLst>
                    </p:cTn>
                  </p:par>
                  <p:par>
                    <p:cTn id="18" fill="hold">
                      <p:stCondLst>
                        <p:cond delay="indefinite"/>
                      </p:stCondLst>
                      <p:childTnLst>
                        <p:par>
                          <p:cTn id="19" fill="hold">
                            <p:stCondLst>
                              <p:cond delay="0"/>
                            </p:stCondLst>
                            <p:childTnLst>
                              <p:par>
                                <p:cTn id="20" presetID="1" presetClass="entr" presetSubtype="0" fill="hold" nodeType="clickEffect">
                                  <p:stCondLst>
                                    <p:cond delay="0"/>
                                  </p:stCondLst>
                                  <p:childTnLst>
                                    <p:set>
                                      <p:cBhvr>
                                        <p:cTn id="21" dur="1" fill="hold">
                                          <p:stCondLst>
                                            <p:cond delay="0"/>
                                          </p:stCondLst>
                                        </p:cTn>
                                        <p:tgtEl>
                                          <p:spTgt spid="64"/>
                                        </p:tgtEl>
                                        <p:attrNameLst>
                                          <p:attrName>style.visibility</p:attrName>
                                        </p:attrNameLst>
                                      </p:cBhvr>
                                      <p:to>
                                        <p:strVal val="visible"/>
                                      </p:to>
                                    </p:set>
                                  </p:childTnLst>
                                </p:cTn>
                              </p:par>
                            </p:childTnLst>
                          </p:cTn>
                        </p:par>
                      </p:childTnLst>
                    </p:cTn>
                  </p:par>
                  <p:par>
                    <p:cTn id="22" fill="hold">
                      <p:stCondLst>
                        <p:cond delay="indefinite"/>
                      </p:stCondLst>
                      <p:childTnLst>
                        <p:par>
                          <p:cTn id="23" fill="hold">
                            <p:stCondLst>
                              <p:cond delay="0"/>
                            </p:stCondLst>
                            <p:childTnLst>
                              <p:par>
                                <p:cTn id="24" presetID="22" presetClass="entr" presetSubtype="4" fill="hold" grpId="0" nodeType="clickEffect">
                                  <p:stCondLst>
                                    <p:cond delay="0"/>
                                  </p:stCondLst>
                                  <p:childTnLst>
                                    <p:set>
                                      <p:cBhvr>
                                        <p:cTn id="25" dur="1" fill="hold">
                                          <p:stCondLst>
                                            <p:cond delay="0"/>
                                          </p:stCondLst>
                                        </p:cTn>
                                        <p:tgtEl>
                                          <p:spTgt spid="2"/>
                                        </p:tgtEl>
                                        <p:attrNameLst>
                                          <p:attrName>style.visibility</p:attrName>
                                        </p:attrNameLst>
                                      </p:cBhvr>
                                      <p:to>
                                        <p:strVal val="visible"/>
                                      </p:to>
                                    </p:set>
                                    <p:animEffect transition="in" filter="wipe(down)">
                                      <p:cBhvr>
                                        <p:cTn id="26" dur="500"/>
                                        <p:tgtEl>
                                          <p:spTgt spid="2"/>
                                        </p:tgtEl>
                                      </p:cBhvr>
                                    </p:animEffect>
                                  </p:childTnLst>
                                </p:cTn>
                              </p:par>
                              <p:par>
                                <p:cTn id="27" presetID="1" presetClass="entr" presetSubtype="0" fill="hold" grpId="0" nodeType="withEffect">
                                  <p:stCondLst>
                                    <p:cond delay="0"/>
                                  </p:stCondLst>
                                  <p:childTnLst>
                                    <p:set>
                                      <p:cBhvr>
                                        <p:cTn id="28" dur="1" fill="hold">
                                          <p:stCondLst>
                                            <p:cond delay="0"/>
                                          </p:stCondLst>
                                        </p:cTn>
                                        <p:tgtEl>
                                          <p:spTgt spid="65"/>
                                        </p:tgtEl>
                                        <p:attrNameLst>
                                          <p:attrName>style.visibility</p:attrName>
                                        </p:attrNameLst>
                                      </p:cBhvr>
                                      <p:to>
                                        <p:strVal val="visible"/>
                                      </p:to>
                                    </p:set>
                                  </p:childTnLst>
                                </p:cTn>
                              </p:par>
                              <p:par>
                                <p:cTn id="29" presetID="1" presetClass="exit" presetSubtype="0" fill="hold" grpId="1" nodeType="withEffect">
                                  <p:stCondLst>
                                    <p:cond delay="0"/>
                                  </p:stCondLst>
                                  <p:childTnLst>
                                    <p:set>
                                      <p:cBhvr>
                                        <p:cTn id="30" dur="1" fill="hold">
                                          <p:stCondLst>
                                            <p:cond delay="0"/>
                                          </p:stCondLst>
                                        </p:cTn>
                                        <p:tgtEl>
                                          <p:spTgt spid="5"/>
                                        </p:tgtEl>
                                        <p:attrNameLst>
                                          <p:attrName>style.visibility</p:attrName>
                                        </p:attrNameLst>
                                      </p:cBhvr>
                                      <p:to>
                                        <p:strVal val="hidden"/>
                                      </p:to>
                                    </p:set>
                                  </p:childTnLst>
                                </p:cTn>
                              </p:par>
                              <p:par>
                                <p:cTn id="31" presetID="1" presetClass="exit" presetSubtype="0" fill="hold" grpId="1" nodeType="withEffect">
                                  <p:stCondLst>
                                    <p:cond delay="0"/>
                                  </p:stCondLst>
                                  <p:childTnLst>
                                    <p:set>
                                      <p:cBhvr>
                                        <p:cTn id="32" dur="1" fill="hold">
                                          <p:stCondLst>
                                            <p:cond delay="0"/>
                                          </p:stCondLst>
                                        </p:cTn>
                                        <p:tgtEl>
                                          <p:spTgt spid="3"/>
                                        </p:tgtEl>
                                        <p:attrNameLst>
                                          <p:attrName>style.visibility</p:attrName>
                                        </p:attrNameLst>
                                      </p:cBhvr>
                                      <p:to>
                                        <p:strVal val="hidden"/>
                                      </p:to>
                                    </p:set>
                                  </p:childTnLst>
                                </p:cTn>
                              </p:par>
                              <p:par>
                                <p:cTn id="33" presetID="1" presetClass="entr" presetSubtype="0" fill="hold" nodeType="withEffect">
                                  <p:stCondLst>
                                    <p:cond delay="0"/>
                                  </p:stCondLst>
                                  <p:childTnLst>
                                    <p:set>
                                      <p:cBhvr>
                                        <p:cTn id="34" dur="1" fill="hold">
                                          <p:stCondLst>
                                            <p:cond delay="0"/>
                                          </p:stCondLst>
                                        </p:cTn>
                                        <p:tgtEl>
                                          <p:spTgt spid="34"/>
                                        </p:tgtEl>
                                        <p:attrNameLst>
                                          <p:attrName>style.visibility</p:attrName>
                                        </p:attrNameLst>
                                      </p:cBhvr>
                                      <p:to>
                                        <p:strVal val="visible"/>
                                      </p:to>
                                    </p:set>
                                  </p:childTnLst>
                                </p:cTn>
                              </p:par>
                              <p:par>
                                <p:cTn id="35" presetID="1" presetClass="entr" presetSubtype="0" fill="hold" grpId="0" nodeType="withEffect">
                                  <p:stCondLst>
                                    <p:cond delay="0"/>
                                  </p:stCondLst>
                                  <p:childTnLst>
                                    <p:set>
                                      <p:cBhvr>
                                        <p:cTn id="36" dur="1" fill="hold">
                                          <p:stCondLst>
                                            <p:cond delay="0"/>
                                          </p:stCondLst>
                                        </p:cTn>
                                        <p:tgtEl>
                                          <p:spTgt spid="49"/>
                                        </p:tgtEl>
                                        <p:attrNameLst>
                                          <p:attrName>style.visibility</p:attrName>
                                        </p:attrNameLst>
                                      </p:cBhvr>
                                      <p:to>
                                        <p:strVal val="visible"/>
                                      </p:to>
                                    </p:set>
                                  </p:childTnLst>
                                </p:cTn>
                              </p:par>
                            </p:childTnLst>
                          </p:cTn>
                        </p:par>
                      </p:childTnLst>
                    </p:cTn>
                  </p:par>
                  <p:par>
                    <p:cTn id="37" fill="hold">
                      <p:stCondLst>
                        <p:cond delay="indefinite"/>
                      </p:stCondLst>
                      <p:childTnLst>
                        <p:par>
                          <p:cTn id="38" fill="hold">
                            <p:stCondLst>
                              <p:cond delay="0"/>
                            </p:stCondLst>
                            <p:childTnLst>
                              <p:par>
                                <p:cTn id="39" presetID="1" presetClass="entr" presetSubtype="0" fill="hold" nodeType="clickEffect">
                                  <p:stCondLst>
                                    <p:cond delay="0"/>
                                  </p:stCondLst>
                                  <p:childTnLst>
                                    <p:set>
                                      <p:cBhvr>
                                        <p:cTn id="40" dur="1" fill="hold">
                                          <p:stCondLst>
                                            <p:cond delay="0"/>
                                          </p:stCondLst>
                                        </p:cTn>
                                        <p:tgtEl>
                                          <p:spTgt spid="66"/>
                                        </p:tgtEl>
                                        <p:attrNameLst>
                                          <p:attrName>style.visibility</p:attrName>
                                        </p:attrNameLst>
                                      </p:cBhvr>
                                      <p:to>
                                        <p:strVal val="visible"/>
                                      </p:to>
                                    </p:set>
                                  </p:childTnLst>
                                </p:cTn>
                              </p:par>
                            </p:childTnLst>
                          </p:cTn>
                        </p:par>
                      </p:childTnLst>
                    </p:cTn>
                  </p:par>
                  <p:par>
                    <p:cTn id="41" fill="hold">
                      <p:stCondLst>
                        <p:cond delay="indefinite"/>
                      </p:stCondLst>
                      <p:childTnLst>
                        <p:par>
                          <p:cTn id="42" fill="hold">
                            <p:stCondLst>
                              <p:cond delay="0"/>
                            </p:stCondLst>
                            <p:childTnLst>
                              <p:par>
                                <p:cTn id="43" presetID="22" presetClass="entr" presetSubtype="1" fill="hold" grpId="0" nodeType="clickEffect">
                                  <p:stCondLst>
                                    <p:cond delay="0"/>
                                  </p:stCondLst>
                                  <p:childTnLst>
                                    <p:set>
                                      <p:cBhvr>
                                        <p:cTn id="44" dur="1" fill="hold">
                                          <p:stCondLst>
                                            <p:cond delay="0"/>
                                          </p:stCondLst>
                                        </p:cTn>
                                        <p:tgtEl>
                                          <p:spTgt spid="57"/>
                                        </p:tgtEl>
                                        <p:attrNameLst>
                                          <p:attrName>style.visibility</p:attrName>
                                        </p:attrNameLst>
                                      </p:cBhvr>
                                      <p:to>
                                        <p:strVal val="visible"/>
                                      </p:to>
                                    </p:set>
                                    <p:animEffect transition="in" filter="wipe(up)">
                                      <p:cBhvr>
                                        <p:cTn id="45" dur="500"/>
                                        <p:tgtEl>
                                          <p:spTgt spid="57"/>
                                        </p:tgtEl>
                                      </p:cBhvr>
                                    </p:animEffect>
                                  </p:childTnLst>
                                </p:cTn>
                              </p:par>
                              <p:par>
                                <p:cTn id="46" presetID="22" presetClass="entr" presetSubtype="8" fill="hold" grpId="0" nodeType="withEffect">
                                  <p:stCondLst>
                                    <p:cond delay="0"/>
                                  </p:stCondLst>
                                  <p:childTnLst>
                                    <p:set>
                                      <p:cBhvr>
                                        <p:cTn id="47" dur="1" fill="hold">
                                          <p:stCondLst>
                                            <p:cond delay="0"/>
                                          </p:stCondLst>
                                        </p:cTn>
                                        <p:tgtEl>
                                          <p:spTgt spid="11"/>
                                        </p:tgtEl>
                                        <p:attrNameLst>
                                          <p:attrName>style.visibility</p:attrName>
                                        </p:attrNameLst>
                                      </p:cBhvr>
                                      <p:to>
                                        <p:strVal val="visible"/>
                                      </p:to>
                                    </p:set>
                                    <p:animEffect transition="in" filter="wipe(left)">
                                      <p:cBhvr>
                                        <p:cTn id="48" dur="500"/>
                                        <p:tgtEl>
                                          <p:spTgt spid="11"/>
                                        </p:tgtEl>
                                      </p:cBhvr>
                                    </p:animEffect>
                                  </p:childTnLst>
                                </p:cTn>
                              </p:par>
                            </p:childTnLst>
                          </p:cTn>
                        </p:par>
                      </p:childTnLst>
                    </p:cTn>
                  </p:par>
                  <p:par>
                    <p:cTn id="49" fill="hold">
                      <p:stCondLst>
                        <p:cond delay="indefinite"/>
                      </p:stCondLst>
                      <p:childTnLst>
                        <p:par>
                          <p:cTn id="50" fill="hold">
                            <p:stCondLst>
                              <p:cond delay="0"/>
                            </p:stCondLst>
                            <p:childTnLst>
                              <p:par>
                                <p:cTn id="51" presetID="22" presetClass="entr" presetSubtype="8" fill="hold" grpId="0" nodeType="clickEffect">
                                  <p:stCondLst>
                                    <p:cond delay="0"/>
                                  </p:stCondLst>
                                  <p:childTnLst>
                                    <p:set>
                                      <p:cBhvr>
                                        <p:cTn id="52" dur="1" fill="hold">
                                          <p:stCondLst>
                                            <p:cond delay="0"/>
                                          </p:stCondLst>
                                        </p:cTn>
                                        <p:tgtEl>
                                          <p:spTgt spid="71"/>
                                        </p:tgtEl>
                                        <p:attrNameLst>
                                          <p:attrName>style.visibility</p:attrName>
                                        </p:attrNameLst>
                                      </p:cBhvr>
                                      <p:to>
                                        <p:strVal val="visible"/>
                                      </p:to>
                                    </p:set>
                                    <p:animEffect transition="in" filter="wipe(left)">
                                      <p:cBhvr>
                                        <p:cTn id="53" dur="500"/>
                                        <p:tgtEl>
                                          <p:spTgt spid="71"/>
                                        </p:tgtEl>
                                      </p:cBhvr>
                                    </p:animEffect>
                                  </p:childTnLst>
                                </p:cTn>
                              </p:par>
                            </p:childTnLst>
                          </p:cTn>
                        </p:par>
                      </p:childTnLst>
                    </p:cTn>
                  </p:par>
                  <p:par>
                    <p:cTn id="54" fill="hold">
                      <p:stCondLst>
                        <p:cond delay="indefinite"/>
                      </p:stCondLst>
                      <p:childTnLst>
                        <p:par>
                          <p:cTn id="55" fill="hold">
                            <p:stCondLst>
                              <p:cond delay="0"/>
                            </p:stCondLst>
                            <p:childTnLst>
                              <p:par>
                                <p:cTn id="56" presetID="22" presetClass="entr" presetSubtype="8" fill="hold" grpId="0" nodeType="clickEffect">
                                  <p:stCondLst>
                                    <p:cond delay="0"/>
                                  </p:stCondLst>
                                  <p:childTnLst>
                                    <p:set>
                                      <p:cBhvr>
                                        <p:cTn id="57" dur="1" fill="hold">
                                          <p:stCondLst>
                                            <p:cond delay="0"/>
                                          </p:stCondLst>
                                        </p:cTn>
                                        <p:tgtEl>
                                          <p:spTgt spid="72"/>
                                        </p:tgtEl>
                                        <p:attrNameLst>
                                          <p:attrName>style.visibility</p:attrName>
                                        </p:attrNameLst>
                                      </p:cBhvr>
                                      <p:to>
                                        <p:strVal val="visible"/>
                                      </p:to>
                                    </p:set>
                                    <p:animEffect transition="in" filter="wipe(left)">
                                      <p:cBhvr>
                                        <p:cTn id="58" dur="500"/>
                                        <p:tgtEl>
                                          <p:spTgt spid="72"/>
                                        </p:tgtEl>
                                      </p:cBhvr>
                                    </p:animEffect>
                                  </p:childTnLst>
                                </p:cTn>
                              </p:par>
                            </p:childTnLst>
                          </p:cTn>
                        </p:par>
                      </p:childTnLst>
                    </p:cTn>
                  </p:par>
                  <p:par>
                    <p:cTn id="59" fill="hold">
                      <p:stCondLst>
                        <p:cond delay="indefinite"/>
                      </p:stCondLst>
                      <p:childTnLst>
                        <p:par>
                          <p:cTn id="60" fill="hold">
                            <p:stCondLst>
                              <p:cond delay="0"/>
                            </p:stCondLst>
                            <p:childTnLst>
                              <p:par>
                                <p:cTn id="61" presetID="22" presetClass="entr" presetSubtype="8" fill="hold" grpId="0" nodeType="clickEffect">
                                  <p:stCondLst>
                                    <p:cond delay="0"/>
                                  </p:stCondLst>
                                  <p:childTnLst>
                                    <p:set>
                                      <p:cBhvr>
                                        <p:cTn id="62" dur="1" fill="hold">
                                          <p:stCondLst>
                                            <p:cond delay="0"/>
                                          </p:stCondLst>
                                        </p:cTn>
                                        <p:tgtEl>
                                          <p:spTgt spid="13"/>
                                        </p:tgtEl>
                                        <p:attrNameLst>
                                          <p:attrName>style.visibility</p:attrName>
                                        </p:attrNameLst>
                                      </p:cBhvr>
                                      <p:to>
                                        <p:strVal val="visible"/>
                                      </p:to>
                                    </p:set>
                                    <p:animEffect transition="in" filter="wipe(left)">
                                      <p:cBhvr>
                                        <p:cTn id="63" dur="500"/>
                                        <p:tgtEl>
                                          <p:spTgt spid="13"/>
                                        </p:tgtEl>
                                      </p:cBhvr>
                                    </p:animEffect>
                                  </p:childTnLst>
                                </p:cTn>
                              </p:par>
                              <p:par>
                                <p:cTn id="64" presetID="1" presetClass="entr" presetSubtype="0" fill="hold" nodeType="withEffect">
                                  <p:stCondLst>
                                    <p:cond delay="0"/>
                                  </p:stCondLst>
                                  <p:childTnLst>
                                    <p:set>
                                      <p:cBhvr>
                                        <p:cTn id="65" dur="1" fill="hold">
                                          <p:stCondLst>
                                            <p:cond delay="0"/>
                                          </p:stCondLst>
                                        </p:cTn>
                                        <p:tgtEl>
                                          <p:spTgt spid="23"/>
                                        </p:tgtEl>
                                        <p:attrNameLst>
                                          <p:attrName>style.visibility</p:attrName>
                                        </p:attrNameLst>
                                      </p:cBhvr>
                                      <p:to>
                                        <p:strVal val="visible"/>
                                      </p:to>
                                    </p:set>
                                  </p:childTnLst>
                                </p:cTn>
                              </p:par>
                              <p:par>
                                <p:cTn id="66" presetID="22" presetClass="entr" presetSubtype="4" fill="hold" grpId="0" nodeType="withEffect">
                                  <p:stCondLst>
                                    <p:cond delay="0"/>
                                  </p:stCondLst>
                                  <p:childTnLst>
                                    <p:set>
                                      <p:cBhvr>
                                        <p:cTn id="67" dur="1" fill="hold">
                                          <p:stCondLst>
                                            <p:cond delay="0"/>
                                          </p:stCondLst>
                                        </p:cTn>
                                        <p:tgtEl>
                                          <p:spTgt spid="55"/>
                                        </p:tgtEl>
                                        <p:attrNameLst>
                                          <p:attrName>style.visibility</p:attrName>
                                        </p:attrNameLst>
                                      </p:cBhvr>
                                      <p:to>
                                        <p:strVal val="visible"/>
                                      </p:to>
                                    </p:set>
                                    <p:animEffect transition="in" filter="wipe(down)">
                                      <p:cBhvr>
                                        <p:cTn id="68" dur="500"/>
                                        <p:tgtEl>
                                          <p:spTgt spid="55"/>
                                        </p:tgtEl>
                                      </p:cBhvr>
                                    </p:animEffect>
                                  </p:childTnLst>
                                </p:cTn>
                              </p:par>
                              <p:par>
                                <p:cTn id="69" presetID="1" presetClass="entr" presetSubtype="0" fill="hold" nodeType="withEffect">
                                  <p:stCondLst>
                                    <p:cond delay="0"/>
                                  </p:stCondLst>
                                  <p:childTnLst>
                                    <p:set>
                                      <p:cBhvr>
                                        <p:cTn id="70" dur="1" fill="hold">
                                          <p:stCondLst>
                                            <p:cond delay="0"/>
                                          </p:stCondLst>
                                        </p:cTn>
                                        <p:tgtEl>
                                          <p:spTgt spid="59"/>
                                        </p:tgtEl>
                                        <p:attrNameLst>
                                          <p:attrName>style.visibility</p:attrName>
                                        </p:attrNameLst>
                                      </p:cBhvr>
                                      <p:to>
                                        <p:strVal val="visible"/>
                                      </p:to>
                                    </p:set>
                                  </p:childTnLst>
                                </p:cTn>
                              </p:par>
                            </p:childTnLst>
                          </p:cTn>
                        </p:par>
                      </p:childTnLst>
                    </p:cTn>
                  </p:par>
                  <p:par>
                    <p:cTn id="71" fill="hold">
                      <p:stCondLst>
                        <p:cond delay="indefinite"/>
                      </p:stCondLst>
                      <p:childTnLst>
                        <p:par>
                          <p:cTn id="72" fill="hold">
                            <p:stCondLst>
                              <p:cond delay="0"/>
                            </p:stCondLst>
                            <p:childTnLst>
                              <p:par>
                                <p:cTn id="73" presetID="31" presetClass="entr" presetSubtype="0" fill="hold" grpId="0" nodeType="clickEffect">
                                  <p:stCondLst>
                                    <p:cond delay="0"/>
                                  </p:stCondLst>
                                  <p:childTnLst>
                                    <p:set>
                                      <p:cBhvr>
                                        <p:cTn id="74" dur="1" fill="hold">
                                          <p:stCondLst>
                                            <p:cond delay="0"/>
                                          </p:stCondLst>
                                        </p:cTn>
                                        <p:tgtEl>
                                          <p:spTgt spid="67"/>
                                        </p:tgtEl>
                                        <p:attrNameLst>
                                          <p:attrName>style.visibility</p:attrName>
                                        </p:attrNameLst>
                                      </p:cBhvr>
                                      <p:to>
                                        <p:strVal val="visible"/>
                                      </p:to>
                                    </p:set>
                                    <p:anim calcmode="lin" valueType="num">
                                      <p:cBhvr>
                                        <p:cTn id="75" dur="1000" fill="hold"/>
                                        <p:tgtEl>
                                          <p:spTgt spid="67"/>
                                        </p:tgtEl>
                                        <p:attrNameLst>
                                          <p:attrName>ppt_w</p:attrName>
                                        </p:attrNameLst>
                                      </p:cBhvr>
                                      <p:tavLst>
                                        <p:tav tm="0">
                                          <p:val>
                                            <p:fltVal val="0"/>
                                          </p:val>
                                        </p:tav>
                                        <p:tav tm="100000">
                                          <p:val>
                                            <p:strVal val="#ppt_w"/>
                                          </p:val>
                                        </p:tav>
                                      </p:tavLst>
                                    </p:anim>
                                    <p:anim calcmode="lin" valueType="num">
                                      <p:cBhvr>
                                        <p:cTn id="76" dur="1000" fill="hold"/>
                                        <p:tgtEl>
                                          <p:spTgt spid="67"/>
                                        </p:tgtEl>
                                        <p:attrNameLst>
                                          <p:attrName>ppt_h</p:attrName>
                                        </p:attrNameLst>
                                      </p:cBhvr>
                                      <p:tavLst>
                                        <p:tav tm="0">
                                          <p:val>
                                            <p:fltVal val="0"/>
                                          </p:val>
                                        </p:tav>
                                        <p:tav tm="100000">
                                          <p:val>
                                            <p:strVal val="#ppt_h"/>
                                          </p:val>
                                        </p:tav>
                                      </p:tavLst>
                                    </p:anim>
                                    <p:anim calcmode="lin" valueType="num">
                                      <p:cBhvr>
                                        <p:cTn id="77" dur="1000" fill="hold"/>
                                        <p:tgtEl>
                                          <p:spTgt spid="67"/>
                                        </p:tgtEl>
                                        <p:attrNameLst>
                                          <p:attrName>style.rotation</p:attrName>
                                        </p:attrNameLst>
                                      </p:cBhvr>
                                      <p:tavLst>
                                        <p:tav tm="0">
                                          <p:val>
                                            <p:fltVal val="90"/>
                                          </p:val>
                                        </p:tav>
                                        <p:tav tm="100000">
                                          <p:val>
                                            <p:fltVal val="0"/>
                                          </p:val>
                                        </p:tav>
                                      </p:tavLst>
                                    </p:anim>
                                    <p:animEffect transition="in" filter="fade">
                                      <p:cBhvr>
                                        <p:cTn id="78" dur="1000"/>
                                        <p:tgtEl>
                                          <p:spTgt spid="6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13" grpId="0"/>
      <p:bldP spid="3" grpId="0" animBg="1"/>
      <p:bldP spid="3" grpId="1" animBg="1"/>
      <p:bldP spid="5" grpId="0" animBg="1"/>
      <p:bldP spid="5" grpId="1" animBg="1"/>
      <p:bldP spid="22" grpId="0" animBg="1"/>
      <p:bldP spid="22" grpId="1" animBg="1"/>
      <p:bldP spid="55" grpId="0" animBg="1"/>
      <p:bldP spid="57" grpId="0" animBg="1"/>
      <p:bldP spid="65" grpId="0" animBg="1"/>
      <p:bldP spid="49" grpId="0"/>
      <p:bldP spid="67" grpId="0" animBg="1"/>
      <p:bldP spid="2" grpId="0" animBg="1"/>
      <p:bldP spid="71" grpId="0" animBg="1"/>
      <p:bldP spid="72" grpId="0" animBg="1"/>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Text Box 1761"/>
          <p:cNvSpPr txBox="1">
            <a:spLocks noChangeArrowheads="1"/>
          </p:cNvSpPr>
          <p:nvPr/>
        </p:nvSpPr>
        <p:spPr bwMode="auto">
          <a:xfrm>
            <a:off x="7693569" y="385340"/>
            <a:ext cx="11893962"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defTabSz="2613025" eaLnBrk="0" hangingPunct="0">
              <a:defRPr sz="5100">
                <a:solidFill>
                  <a:schemeClr val="tx1"/>
                </a:solidFill>
                <a:latin typeface="Arial" panose="020B0604020202020204" pitchFamily="34" charset="0"/>
              </a:defRPr>
            </a:lvl1pPr>
            <a:lvl2pPr marL="742950" indent="-285750" defTabSz="2613025" eaLnBrk="0" hangingPunct="0">
              <a:defRPr sz="5100">
                <a:solidFill>
                  <a:schemeClr val="tx1"/>
                </a:solidFill>
                <a:latin typeface="Arial" panose="020B0604020202020204" pitchFamily="34" charset="0"/>
              </a:defRPr>
            </a:lvl2pPr>
            <a:lvl3pPr marL="1143000" indent="-228600" defTabSz="2613025" eaLnBrk="0" hangingPunct="0">
              <a:defRPr sz="5100">
                <a:solidFill>
                  <a:schemeClr val="tx1"/>
                </a:solidFill>
                <a:latin typeface="Arial" panose="020B0604020202020204" pitchFamily="34" charset="0"/>
              </a:defRPr>
            </a:lvl3pPr>
            <a:lvl4pPr marL="1600200" indent="-228600" defTabSz="2613025" eaLnBrk="0" hangingPunct="0">
              <a:defRPr sz="5100">
                <a:solidFill>
                  <a:schemeClr val="tx1"/>
                </a:solidFill>
                <a:latin typeface="Arial" panose="020B0604020202020204" pitchFamily="34" charset="0"/>
              </a:defRPr>
            </a:lvl4pPr>
            <a:lvl5pPr marL="2057400" indent="-228600" defTabSz="2613025" eaLnBrk="0" hangingPunct="0">
              <a:defRPr sz="5100">
                <a:solidFill>
                  <a:schemeClr val="tx1"/>
                </a:solidFill>
                <a:latin typeface="Arial" panose="020B0604020202020204" pitchFamily="34" charset="0"/>
              </a:defRPr>
            </a:lvl5pPr>
            <a:lvl6pPr marL="2514600" indent="-228600" defTabSz="2613025" eaLnBrk="0" fontAlgn="base" hangingPunct="0">
              <a:spcBef>
                <a:spcPct val="0"/>
              </a:spcBef>
              <a:spcAft>
                <a:spcPct val="0"/>
              </a:spcAft>
              <a:defRPr sz="5100">
                <a:solidFill>
                  <a:schemeClr val="tx1"/>
                </a:solidFill>
                <a:latin typeface="Arial" panose="020B0604020202020204" pitchFamily="34" charset="0"/>
              </a:defRPr>
            </a:lvl6pPr>
            <a:lvl7pPr marL="2971800" indent="-228600" defTabSz="2613025" eaLnBrk="0" fontAlgn="base" hangingPunct="0">
              <a:spcBef>
                <a:spcPct val="0"/>
              </a:spcBef>
              <a:spcAft>
                <a:spcPct val="0"/>
              </a:spcAft>
              <a:defRPr sz="5100">
                <a:solidFill>
                  <a:schemeClr val="tx1"/>
                </a:solidFill>
                <a:latin typeface="Arial" panose="020B0604020202020204" pitchFamily="34" charset="0"/>
              </a:defRPr>
            </a:lvl7pPr>
            <a:lvl8pPr marL="3429000" indent="-228600" defTabSz="2613025" eaLnBrk="0" fontAlgn="base" hangingPunct="0">
              <a:spcBef>
                <a:spcPct val="0"/>
              </a:spcBef>
              <a:spcAft>
                <a:spcPct val="0"/>
              </a:spcAft>
              <a:defRPr sz="5100">
                <a:solidFill>
                  <a:schemeClr val="tx1"/>
                </a:solidFill>
                <a:latin typeface="Arial" panose="020B0604020202020204" pitchFamily="34" charset="0"/>
              </a:defRPr>
            </a:lvl8pPr>
            <a:lvl9pPr marL="3886200" indent="-228600" defTabSz="2613025" eaLnBrk="0" fontAlgn="base" hangingPunct="0">
              <a:spcBef>
                <a:spcPct val="0"/>
              </a:spcBef>
              <a:spcAft>
                <a:spcPct val="0"/>
              </a:spcAft>
              <a:defRPr sz="5100">
                <a:solidFill>
                  <a:schemeClr val="tx1"/>
                </a:solidFill>
                <a:latin typeface="Arial" panose="020B0604020202020204" pitchFamily="34" charset="0"/>
              </a:defRPr>
            </a:lvl9pPr>
          </a:lstStyle>
          <a:p>
            <a:pPr algn="ctr" eaLnBrk="1" hangingPunct="1"/>
            <a:r>
              <a:rPr lang="en-US" sz="7200" b="1" dirty="0" smtClean="0">
                <a:latin typeface="Minion Pro Cond" panose="02040706060306020203" pitchFamily="18" charset="0"/>
                <a:cs typeface="Times New Roman" panose="02020603050405020304" pitchFamily="18" charset="0"/>
              </a:rPr>
              <a:t>3B: The Lost Patrol’s Equipment </a:t>
            </a:r>
          </a:p>
        </p:txBody>
      </p:sp>
      <p:pic>
        <p:nvPicPr>
          <p:cNvPr id="26" name="Picture 1762" descr="CSI Crest Medium"/>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92369" y="609599"/>
            <a:ext cx="2395405" cy="253218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3" name="Group 12"/>
          <p:cNvGrpSpPr/>
          <p:nvPr/>
        </p:nvGrpSpPr>
        <p:grpSpPr>
          <a:xfrm>
            <a:off x="15415098" y="1849354"/>
            <a:ext cx="4629513" cy="4013910"/>
            <a:chOff x="20179604" y="213059"/>
            <a:chExt cx="4629513" cy="4013910"/>
          </a:xfrm>
        </p:grpSpPr>
        <p:pic>
          <p:nvPicPr>
            <p:cNvPr id="256" name="Picture 255"/>
            <p:cNvPicPr>
              <a:picLocks noChangeAspect="1"/>
            </p:cNvPicPr>
            <p:nvPr/>
          </p:nvPicPr>
          <p:blipFill rotWithShape="1">
            <a:blip r:embed="rId4" cstate="print">
              <a:extLst>
                <a:ext uri="{28A0092B-C50C-407E-A947-70E740481C1C}">
                  <a14:useLocalDpi xmlns:a14="http://schemas.microsoft.com/office/drawing/2010/main" val="0"/>
                </a:ext>
              </a:extLst>
            </a:blip>
            <a:srcRect l="41145" t="10051"/>
            <a:stretch/>
          </p:blipFill>
          <p:spPr>
            <a:xfrm>
              <a:off x="20218511" y="213059"/>
              <a:ext cx="4590606" cy="3228176"/>
            </a:xfrm>
            <a:prstGeom prst="rect">
              <a:avLst/>
            </a:prstGeom>
          </p:spPr>
        </p:pic>
        <p:sp>
          <p:nvSpPr>
            <p:cNvPr id="257" name="TextBox 256"/>
            <p:cNvSpPr txBox="1"/>
            <p:nvPr/>
          </p:nvSpPr>
          <p:spPr>
            <a:xfrm>
              <a:off x="20179604" y="3395972"/>
              <a:ext cx="4473340" cy="830997"/>
            </a:xfrm>
            <a:prstGeom prst="rect">
              <a:avLst/>
            </a:prstGeom>
            <a:noFill/>
          </p:spPr>
          <p:txBody>
            <a:bodyPr wrap="none" rtlCol="0">
              <a:spAutoFit/>
            </a:bodyPr>
            <a:lstStyle/>
            <a:p>
              <a:r>
                <a:rPr lang="en-US" sz="4800" u="sng" dirty="0" smtClean="0">
                  <a:latin typeface="Minion Pro Cond" panose="02040706060306020203" pitchFamily="18" charset="0"/>
                </a:rPr>
                <a:t>2x SCR-300 Radio</a:t>
              </a:r>
              <a:endParaRPr lang="en-US" sz="4800" u="sng" dirty="0">
                <a:latin typeface="Minion Pro Cond" panose="02040706060306020203" pitchFamily="18" charset="0"/>
              </a:endParaRPr>
            </a:p>
          </p:txBody>
        </p:sp>
      </p:grpSp>
      <p:grpSp>
        <p:nvGrpSpPr>
          <p:cNvPr id="14" name="Group 13"/>
          <p:cNvGrpSpPr/>
          <p:nvPr/>
        </p:nvGrpSpPr>
        <p:grpSpPr>
          <a:xfrm>
            <a:off x="21532899" y="1689372"/>
            <a:ext cx="3787255" cy="4847015"/>
            <a:chOff x="20762878" y="4913835"/>
            <a:chExt cx="3787255" cy="4847015"/>
          </a:xfrm>
        </p:grpSpPr>
        <p:pic>
          <p:nvPicPr>
            <p:cNvPr id="258" name="Picture 257"/>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20862758" y="4913835"/>
              <a:ext cx="3429745" cy="3394019"/>
            </a:xfrm>
            <a:prstGeom prst="rect">
              <a:avLst/>
            </a:prstGeom>
          </p:spPr>
        </p:pic>
        <p:sp>
          <p:nvSpPr>
            <p:cNvPr id="259" name="TextBox 258"/>
            <p:cNvSpPr txBox="1"/>
            <p:nvPr/>
          </p:nvSpPr>
          <p:spPr>
            <a:xfrm>
              <a:off x="20762878" y="8191190"/>
              <a:ext cx="3787255" cy="1569660"/>
            </a:xfrm>
            <a:prstGeom prst="rect">
              <a:avLst/>
            </a:prstGeom>
            <a:noFill/>
          </p:spPr>
          <p:txBody>
            <a:bodyPr wrap="none" rtlCol="0">
              <a:spAutoFit/>
            </a:bodyPr>
            <a:lstStyle/>
            <a:p>
              <a:pPr algn="ctr"/>
              <a:r>
                <a:rPr lang="en-US" sz="4800" u="sng" dirty="0">
                  <a:latin typeface="Minion Pro Cond" panose="02040706060306020203" pitchFamily="18" charset="0"/>
                </a:rPr>
                <a:t>SCR-619 </a:t>
              </a:r>
              <a:r>
                <a:rPr lang="en-US" sz="4800" u="sng" dirty="0" smtClean="0">
                  <a:latin typeface="Minion Pro Cond" panose="02040706060306020203" pitchFamily="18" charset="0"/>
                </a:rPr>
                <a:t>Radio</a:t>
              </a:r>
            </a:p>
            <a:p>
              <a:pPr algn="ctr"/>
              <a:r>
                <a:rPr lang="en-US" sz="4800" dirty="0" smtClean="0">
                  <a:latin typeface="Minion Pro Cond" panose="02040706060306020203" pitchFamily="18" charset="0"/>
                </a:rPr>
                <a:t>(Air Liaison)</a:t>
              </a:r>
              <a:endParaRPr lang="en-US" sz="4800" dirty="0">
                <a:latin typeface="Minion Pro Cond" panose="02040706060306020203" pitchFamily="18" charset="0"/>
              </a:endParaRPr>
            </a:p>
          </p:txBody>
        </p:sp>
      </p:grpSp>
      <p:pic>
        <p:nvPicPr>
          <p:cNvPr id="262" name="Picture 261"/>
          <p:cNvPicPr>
            <a:picLocks noChangeAspect="1"/>
          </p:cNvPicPr>
          <p:nvPr/>
        </p:nvPicPr>
        <p:blipFill rotWithShape="1">
          <a:blip r:embed="rId6">
            <a:extLst>
              <a:ext uri="{28A0092B-C50C-407E-A947-70E740481C1C}">
                <a14:useLocalDpi xmlns:a14="http://schemas.microsoft.com/office/drawing/2010/main" val="0"/>
              </a:ext>
            </a:extLst>
          </a:blip>
          <a:srcRect b="35070"/>
          <a:stretch/>
        </p:blipFill>
        <p:spPr>
          <a:xfrm>
            <a:off x="7297906" y="7095727"/>
            <a:ext cx="6727500" cy="2914546"/>
          </a:xfrm>
          <a:prstGeom prst="rect">
            <a:avLst/>
          </a:prstGeom>
        </p:spPr>
      </p:pic>
      <p:pic>
        <p:nvPicPr>
          <p:cNvPr id="263" name="Picture 262"/>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7563352" y="5151807"/>
            <a:ext cx="6196609" cy="1321943"/>
          </a:xfrm>
          <a:prstGeom prst="rect">
            <a:avLst/>
          </a:prstGeom>
        </p:spPr>
      </p:pic>
      <p:grpSp>
        <p:nvGrpSpPr>
          <p:cNvPr id="23" name="Group 22"/>
          <p:cNvGrpSpPr/>
          <p:nvPr/>
        </p:nvGrpSpPr>
        <p:grpSpPr>
          <a:xfrm>
            <a:off x="6289288" y="1694987"/>
            <a:ext cx="9504573" cy="3176178"/>
            <a:chOff x="7099454" y="2476421"/>
            <a:chExt cx="8662803" cy="2671368"/>
          </a:xfrm>
        </p:grpSpPr>
        <p:pic>
          <p:nvPicPr>
            <p:cNvPr id="264" name="Picture 263"/>
            <p:cNvPicPr>
              <a:picLocks noChangeAspect="1"/>
            </p:cNvPicPr>
            <p:nvPr/>
          </p:nvPicPr>
          <p:blipFill>
            <a:blip r:embed="rId8" cstate="print">
              <a:extLst>
                <a:ext uri="{28A0092B-C50C-407E-A947-70E740481C1C}">
                  <a14:useLocalDpi xmlns:a14="http://schemas.microsoft.com/office/drawing/2010/main" val="0"/>
                </a:ext>
              </a:extLst>
            </a:blip>
            <a:stretch>
              <a:fillRect/>
            </a:stretch>
          </p:blipFill>
          <p:spPr>
            <a:xfrm>
              <a:off x="7099454" y="2568104"/>
              <a:ext cx="7937492" cy="2579685"/>
            </a:xfrm>
            <a:prstGeom prst="rect">
              <a:avLst/>
            </a:prstGeom>
          </p:spPr>
        </p:pic>
        <p:sp>
          <p:nvSpPr>
            <p:cNvPr id="16" name="TextBox 15"/>
            <p:cNvSpPr txBox="1"/>
            <p:nvPr/>
          </p:nvSpPr>
          <p:spPr>
            <a:xfrm>
              <a:off x="7447930" y="2476421"/>
              <a:ext cx="8314327" cy="830997"/>
            </a:xfrm>
            <a:prstGeom prst="rect">
              <a:avLst/>
            </a:prstGeom>
            <a:noFill/>
          </p:spPr>
          <p:txBody>
            <a:bodyPr wrap="none" rtlCol="0">
              <a:spAutoFit/>
            </a:bodyPr>
            <a:lstStyle/>
            <a:p>
              <a:r>
                <a:rPr lang="en-US" sz="4800" u="sng" dirty="0">
                  <a:latin typeface="Minion Pro Cond" panose="02040706060306020203" pitchFamily="18" charset="0"/>
                </a:rPr>
                <a:t>US Rifle Caliber .30 M-1 (Garand)</a:t>
              </a:r>
              <a:endParaRPr lang="en-US" sz="4800" dirty="0">
                <a:latin typeface="Minion Pro Cond" panose="02040706060306020203" pitchFamily="18" charset="0"/>
              </a:endParaRPr>
            </a:p>
          </p:txBody>
        </p:sp>
      </p:grpSp>
      <p:sp>
        <p:nvSpPr>
          <p:cNvPr id="28" name="TextBox 27"/>
          <p:cNvSpPr txBox="1"/>
          <p:nvPr/>
        </p:nvSpPr>
        <p:spPr>
          <a:xfrm>
            <a:off x="7739249" y="6276963"/>
            <a:ext cx="5643468" cy="830997"/>
          </a:xfrm>
          <a:prstGeom prst="rect">
            <a:avLst/>
          </a:prstGeom>
          <a:noFill/>
        </p:spPr>
        <p:txBody>
          <a:bodyPr wrap="none" rtlCol="0">
            <a:spAutoFit/>
          </a:bodyPr>
          <a:lstStyle/>
          <a:p>
            <a:r>
              <a:rPr lang="en-US" sz="4800" u="sng" dirty="0">
                <a:latin typeface="Minion Pro Cond" panose="02040706060306020203" pitchFamily="18" charset="0"/>
              </a:rPr>
              <a:t>US Carbine Caliber .30</a:t>
            </a:r>
            <a:endParaRPr lang="en-US" sz="4800" dirty="0">
              <a:latin typeface="Minion Pro Cond" panose="02040706060306020203" pitchFamily="18" charset="0"/>
            </a:endParaRPr>
          </a:p>
        </p:txBody>
      </p:sp>
      <p:sp>
        <p:nvSpPr>
          <p:cNvPr id="29" name="TextBox 28"/>
          <p:cNvSpPr txBox="1"/>
          <p:nvPr/>
        </p:nvSpPr>
        <p:spPr>
          <a:xfrm>
            <a:off x="6757927" y="10010274"/>
            <a:ext cx="9336851" cy="830997"/>
          </a:xfrm>
          <a:prstGeom prst="rect">
            <a:avLst/>
          </a:prstGeom>
          <a:noFill/>
        </p:spPr>
        <p:txBody>
          <a:bodyPr wrap="none" rtlCol="0">
            <a:spAutoFit/>
          </a:bodyPr>
          <a:lstStyle/>
          <a:p>
            <a:r>
              <a:rPr lang="en-US" sz="4800" u="sng" dirty="0" smtClean="0">
                <a:latin typeface="Minion Pro Cond" panose="02040706060306020203" pitchFamily="18" charset="0"/>
              </a:rPr>
              <a:t>8x Browning </a:t>
            </a:r>
            <a:r>
              <a:rPr lang="en-US" sz="4800" u="sng" dirty="0">
                <a:latin typeface="Minion Pro Cond" panose="02040706060306020203" pitchFamily="18" charset="0"/>
              </a:rPr>
              <a:t>Automatic Rifle, or BAR:</a:t>
            </a:r>
            <a:endParaRPr lang="en-US" sz="4800" dirty="0">
              <a:latin typeface="Minion Pro Cond" panose="02040706060306020203" pitchFamily="18" charset="0"/>
            </a:endParaRPr>
          </a:p>
        </p:txBody>
      </p:sp>
      <p:grpSp>
        <p:nvGrpSpPr>
          <p:cNvPr id="30" name="Group 29"/>
          <p:cNvGrpSpPr/>
          <p:nvPr/>
        </p:nvGrpSpPr>
        <p:grpSpPr>
          <a:xfrm>
            <a:off x="537202" y="4387183"/>
            <a:ext cx="5671092" cy="10459785"/>
            <a:chOff x="705645" y="3328404"/>
            <a:chExt cx="5671092" cy="10459785"/>
          </a:xfrm>
        </p:grpSpPr>
        <p:pic>
          <p:nvPicPr>
            <p:cNvPr id="254" name="Picture 253"/>
            <p:cNvPicPr>
              <a:picLocks noChangeAspect="1"/>
            </p:cNvPicPr>
            <p:nvPr/>
          </p:nvPicPr>
          <p:blipFill rotWithShape="1">
            <a:blip r:embed="rId9">
              <a:extLst>
                <a:ext uri="{28A0092B-C50C-407E-A947-70E740481C1C}">
                  <a14:useLocalDpi xmlns:a14="http://schemas.microsoft.com/office/drawing/2010/main" val="0"/>
                </a:ext>
              </a:extLst>
            </a:blip>
            <a:srcRect l="20941" b="2485"/>
            <a:stretch/>
          </p:blipFill>
          <p:spPr>
            <a:xfrm>
              <a:off x="705645" y="3328404"/>
              <a:ext cx="5671092" cy="10459785"/>
            </a:xfrm>
            <a:prstGeom prst="rect">
              <a:avLst/>
            </a:prstGeom>
          </p:spPr>
        </p:pic>
        <p:sp>
          <p:nvSpPr>
            <p:cNvPr id="269" name="TextBox 268"/>
            <p:cNvSpPr txBox="1"/>
            <p:nvPr/>
          </p:nvSpPr>
          <p:spPr>
            <a:xfrm>
              <a:off x="2664612" y="12949556"/>
              <a:ext cx="3692806" cy="830997"/>
            </a:xfrm>
            <a:prstGeom prst="rect">
              <a:avLst/>
            </a:prstGeom>
            <a:solidFill>
              <a:schemeClr val="bg1"/>
            </a:solidFill>
            <a:ln>
              <a:solidFill>
                <a:schemeClr val="tx1"/>
              </a:solidFill>
            </a:ln>
          </p:spPr>
          <p:txBody>
            <a:bodyPr wrap="none" rtlCol="0">
              <a:spAutoFit/>
            </a:bodyPr>
            <a:lstStyle/>
            <a:p>
              <a:r>
                <a:rPr lang="en-US" sz="4800" b="1" dirty="0" smtClean="0">
                  <a:latin typeface="Minion Pro" panose="02040503050306020203" pitchFamily="18" charset="0"/>
                  <a:cs typeface="Times New Roman" panose="02020603050405020304" pitchFamily="18" charset="0"/>
                </a:rPr>
                <a:t>Total: 60 Men</a:t>
              </a:r>
              <a:endParaRPr lang="en-US" sz="4800" b="1" dirty="0">
                <a:latin typeface="Minion Pro" panose="02040503050306020203" pitchFamily="18" charset="0"/>
                <a:cs typeface="Times New Roman" panose="02020603050405020304" pitchFamily="18" charset="0"/>
              </a:endParaRPr>
            </a:p>
          </p:txBody>
        </p:sp>
      </p:grpSp>
      <p:pic>
        <p:nvPicPr>
          <p:cNvPr id="31" name="Picture 30"/>
          <p:cNvPicPr>
            <a:picLocks noChangeAspect="1"/>
          </p:cNvPicPr>
          <p:nvPr/>
        </p:nvPicPr>
        <p:blipFill>
          <a:blip r:embed="rId10">
            <a:extLst>
              <a:ext uri="{28A0092B-C50C-407E-A947-70E740481C1C}">
                <a14:useLocalDpi xmlns:a14="http://schemas.microsoft.com/office/drawing/2010/main" val="0"/>
              </a:ext>
            </a:extLst>
          </a:blip>
          <a:stretch>
            <a:fillRect/>
          </a:stretch>
        </p:blipFill>
        <p:spPr>
          <a:xfrm>
            <a:off x="16555452" y="6387096"/>
            <a:ext cx="9276347" cy="4318655"/>
          </a:xfrm>
          <a:prstGeom prst="rect">
            <a:avLst/>
          </a:prstGeom>
        </p:spPr>
      </p:pic>
      <p:sp>
        <p:nvSpPr>
          <p:cNvPr id="273" name="TextBox 272"/>
          <p:cNvSpPr txBox="1"/>
          <p:nvPr/>
        </p:nvSpPr>
        <p:spPr>
          <a:xfrm>
            <a:off x="18753221" y="10668000"/>
            <a:ext cx="5501763" cy="830997"/>
          </a:xfrm>
          <a:prstGeom prst="rect">
            <a:avLst/>
          </a:prstGeom>
          <a:noFill/>
        </p:spPr>
        <p:txBody>
          <a:bodyPr wrap="none" rtlCol="0">
            <a:spAutoFit/>
          </a:bodyPr>
          <a:lstStyle/>
          <a:p>
            <a:r>
              <a:rPr lang="en-US" sz="4800" u="sng" dirty="0" smtClean="0">
                <a:latin typeface="Minion Pro Cond" panose="02040706060306020203" pitchFamily="18" charset="0"/>
              </a:rPr>
              <a:t>57mm Recoilless Rifle</a:t>
            </a:r>
            <a:endParaRPr lang="en-US" sz="4800" dirty="0">
              <a:latin typeface="Minion Pro Cond" panose="02040706060306020203" pitchFamily="18" charset="0"/>
            </a:endParaRPr>
          </a:p>
        </p:txBody>
      </p:sp>
      <p:grpSp>
        <p:nvGrpSpPr>
          <p:cNvPr id="245" name="Group 244"/>
          <p:cNvGrpSpPr/>
          <p:nvPr/>
        </p:nvGrpSpPr>
        <p:grpSpPr>
          <a:xfrm>
            <a:off x="20164926" y="11644813"/>
            <a:ext cx="6497053" cy="6067425"/>
            <a:chOff x="18239873" y="11548560"/>
            <a:chExt cx="6497053" cy="6067425"/>
          </a:xfrm>
        </p:grpSpPr>
        <p:pic>
          <p:nvPicPr>
            <p:cNvPr id="244" name="Picture 243"/>
            <p:cNvPicPr>
              <a:picLocks noChangeAspect="1"/>
            </p:cNvPicPr>
            <p:nvPr/>
          </p:nvPicPr>
          <p:blipFill rotWithShape="1">
            <a:blip r:embed="rId11">
              <a:extLst>
                <a:ext uri="{28A0092B-C50C-407E-A947-70E740481C1C}">
                  <a14:useLocalDpi xmlns:a14="http://schemas.microsoft.com/office/drawing/2010/main" val="0"/>
                </a:ext>
              </a:extLst>
            </a:blip>
            <a:srcRect l="-5263" t="1586" r="34210" b="-1586"/>
            <a:stretch/>
          </p:blipFill>
          <p:spPr>
            <a:xfrm>
              <a:off x="18239873" y="11548560"/>
              <a:ext cx="6497053" cy="6067425"/>
            </a:xfrm>
            <a:prstGeom prst="rect">
              <a:avLst/>
            </a:prstGeom>
          </p:spPr>
        </p:pic>
        <p:sp>
          <p:nvSpPr>
            <p:cNvPr id="274" name="TextBox 273"/>
            <p:cNvSpPr txBox="1"/>
            <p:nvPr/>
          </p:nvSpPr>
          <p:spPr>
            <a:xfrm>
              <a:off x="19081693" y="16669507"/>
              <a:ext cx="5501763" cy="830997"/>
            </a:xfrm>
            <a:prstGeom prst="rect">
              <a:avLst/>
            </a:prstGeom>
            <a:noFill/>
          </p:spPr>
          <p:txBody>
            <a:bodyPr wrap="none" rtlCol="0">
              <a:spAutoFit/>
            </a:bodyPr>
            <a:lstStyle/>
            <a:p>
              <a:r>
                <a:rPr lang="en-US" sz="4800" u="sng" dirty="0" smtClean="0">
                  <a:latin typeface="Minion Pro Cond" panose="02040706060306020203" pitchFamily="18" charset="0"/>
                </a:rPr>
                <a:t>75mm Recoilless Rifle</a:t>
              </a:r>
              <a:endParaRPr lang="en-US" sz="4800" dirty="0">
                <a:latin typeface="Minion Pro Cond" panose="02040706060306020203" pitchFamily="18" charset="0"/>
              </a:endParaRPr>
            </a:p>
          </p:txBody>
        </p:sp>
      </p:grpSp>
      <p:pic>
        <p:nvPicPr>
          <p:cNvPr id="249" name="Picture 248"/>
          <p:cNvPicPr>
            <a:picLocks noChangeAspect="1"/>
          </p:cNvPicPr>
          <p:nvPr/>
        </p:nvPicPr>
        <p:blipFill rotWithShape="1">
          <a:blip r:embed="rId12">
            <a:extLst>
              <a:ext uri="{28A0092B-C50C-407E-A947-70E740481C1C}">
                <a14:useLocalDpi xmlns:a14="http://schemas.microsoft.com/office/drawing/2010/main" val="0"/>
              </a:ext>
            </a:extLst>
          </a:blip>
          <a:srcRect b="8859"/>
          <a:stretch/>
        </p:blipFill>
        <p:spPr>
          <a:xfrm>
            <a:off x="13799919" y="11646567"/>
            <a:ext cx="6737613" cy="5366086"/>
          </a:xfrm>
          <a:prstGeom prst="rect">
            <a:avLst/>
          </a:prstGeom>
        </p:spPr>
      </p:pic>
      <p:sp>
        <p:nvSpPr>
          <p:cNvPr id="250" name="TextBox 249"/>
          <p:cNvSpPr txBox="1"/>
          <p:nvPr/>
        </p:nvSpPr>
        <p:spPr>
          <a:xfrm>
            <a:off x="15761370" y="16098253"/>
            <a:ext cx="3585853" cy="830997"/>
          </a:xfrm>
          <a:prstGeom prst="rect">
            <a:avLst/>
          </a:prstGeom>
          <a:solidFill>
            <a:schemeClr val="bg1"/>
          </a:solidFill>
        </p:spPr>
        <p:txBody>
          <a:bodyPr wrap="none" rtlCol="0">
            <a:spAutoFit/>
          </a:bodyPr>
          <a:lstStyle/>
          <a:p>
            <a:r>
              <a:rPr lang="en-US" sz="4800" b="1" dirty="0">
                <a:latin typeface="Minion Pro" panose="02040503050306020203" pitchFamily="18" charset="0"/>
                <a:cs typeface="Times New Roman" panose="02020603050405020304" pitchFamily="18" charset="0"/>
              </a:rPr>
              <a:t>3.5” </a:t>
            </a:r>
            <a:r>
              <a:rPr lang="en-US" sz="4800" b="1" dirty="0" smtClean="0">
                <a:latin typeface="Minion Pro" panose="02040503050306020203" pitchFamily="18" charset="0"/>
                <a:cs typeface="Times New Roman" panose="02020603050405020304" pitchFamily="18" charset="0"/>
              </a:rPr>
              <a:t>Bazooka</a:t>
            </a:r>
            <a:endParaRPr lang="en-US" sz="4800" dirty="0"/>
          </a:p>
        </p:txBody>
      </p:sp>
      <p:pic>
        <p:nvPicPr>
          <p:cNvPr id="251" name="Picture 250"/>
          <p:cNvPicPr>
            <a:picLocks noChangeAspect="1"/>
          </p:cNvPicPr>
          <p:nvPr/>
        </p:nvPicPr>
        <p:blipFill rotWithShape="1">
          <a:blip r:embed="rId13" cstate="print">
            <a:extLst>
              <a:ext uri="{28A0092B-C50C-407E-A947-70E740481C1C}">
                <a14:useLocalDpi xmlns:a14="http://schemas.microsoft.com/office/drawing/2010/main" val="0"/>
              </a:ext>
            </a:extLst>
          </a:blip>
          <a:srcRect l="12837" t="20620" r="10144"/>
          <a:stretch/>
        </p:blipFill>
        <p:spPr>
          <a:xfrm>
            <a:off x="6809873" y="11619186"/>
            <a:ext cx="6833937" cy="5537844"/>
          </a:xfrm>
          <a:prstGeom prst="rect">
            <a:avLst/>
          </a:prstGeom>
          <a:ln>
            <a:solidFill>
              <a:schemeClr val="tx1"/>
            </a:solidFill>
          </a:ln>
        </p:spPr>
      </p:pic>
      <p:sp>
        <p:nvSpPr>
          <p:cNvPr id="253" name="TextBox 252"/>
          <p:cNvSpPr txBox="1"/>
          <p:nvPr/>
        </p:nvSpPr>
        <p:spPr>
          <a:xfrm>
            <a:off x="5684773" y="17230982"/>
            <a:ext cx="10845341" cy="830997"/>
          </a:xfrm>
          <a:prstGeom prst="rect">
            <a:avLst/>
          </a:prstGeom>
          <a:noFill/>
        </p:spPr>
        <p:txBody>
          <a:bodyPr wrap="none" rtlCol="0">
            <a:spAutoFit/>
          </a:bodyPr>
          <a:lstStyle/>
          <a:p>
            <a:r>
              <a:rPr lang="en-US" sz="4800" u="sng" dirty="0" smtClean="0">
                <a:latin typeface="Minion Pro Cond" panose="02040706060306020203" pitchFamily="18" charset="0"/>
              </a:rPr>
              <a:t>3x US </a:t>
            </a:r>
            <a:r>
              <a:rPr lang="en-US" sz="4800" u="sng" dirty="0">
                <a:latin typeface="Minion Pro Cond" panose="02040706060306020203" pitchFamily="18" charset="0"/>
              </a:rPr>
              <a:t>Machine Gun, Caliber .30, M-1919 A-4</a:t>
            </a:r>
            <a:endParaRPr lang="en-US" sz="4800" dirty="0">
              <a:latin typeface="Minion Pro Cond" panose="02040706060306020203" pitchFamily="18" charset="0"/>
            </a:endParaRPr>
          </a:p>
        </p:txBody>
      </p:sp>
      <p:sp>
        <p:nvSpPr>
          <p:cNvPr id="2" name="TextBox 1"/>
          <p:cNvSpPr txBox="1"/>
          <p:nvPr/>
        </p:nvSpPr>
        <p:spPr>
          <a:xfrm>
            <a:off x="399783" y="15062596"/>
            <a:ext cx="5327677" cy="3046988"/>
          </a:xfrm>
          <a:prstGeom prst="rect">
            <a:avLst/>
          </a:prstGeom>
          <a:noFill/>
          <a:ln>
            <a:solidFill>
              <a:schemeClr val="tx1"/>
            </a:solidFill>
          </a:ln>
        </p:spPr>
        <p:txBody>
          <a:bodyPr wrap="none" rtlCol="0">
            <a:spAutoFit/>
          </a:bodyPr>
          <a:lstStyle/>
          <a:p>
            <a:pPr algn="ctr"/>
            <a:r>
              <a:rPr lang="en-US" sz="4800" dirty="0" smtClean="0">
                <a:latin typeface="Minion Pro Cond" panose="02040706060306020203" pitchFamily="18" charset="0"/>
              </a:rPr>
              <a:t>Not shown</a:t>
            </a:r>
          </a:p>
          <a:p>
            <a:r>
              <a:rPr lang="en-US" sz="4800" b="1" dirty="0">
                <a:latin typeface="Minion Pro Cond" panose="02040706060306020203" pitchFamily="18" charset="0"/>
                <a:cs typeface="Times New Roman" panose="02020603050405020304" pitchFamily="18" charset="0"/>
              </a:rPr>
              <a:t>60mm </a:t>
            </a:r>
            <a:r>
              <a:rPr lang="en-US" sz="4800" b="1" dirty="0" err="1">
                <a:latin typeface="Minion Pro Cond" panose="02040706060306020203" pitchFamily="18" charset="0"/>
                <a:cs typeface="Times New Roman" panose="02020603050405020304" pitchFamily="18" charset="0"/>
              </a:rPr>
              <a:t>Mtr</a:t>
            </a:r>
            <a:endParaRPr lang="en-US" sz="4800" b="1" dirty="0">
              <a:latin typeface="Minion Pro Cond" panose="02040706060306020203" pitchFamily="18" charset="0"/>
              <a:cs typeface="Times New Roman" panose="02020603050405020304" pitchFamily="18" charset="0"/>
            </a:endParaRPr>
          </a:p>
          <a:p>
            <a:r>
              <a:rPr lang="en-US" sz="4800" b="1" dirty="0" smtClean="0">
                <a:latin typeface="Minion Pro Cond" panose="02040706060306020203" pitchFamily="18" charset="0"/>
                <a:cs typeface="Times New Roman" panose="02020603050405020304" pitchFamily="18" charset="0"/>
              </a:rPr>
              <a:t>2x </a:t>
            </a:r>
            <a:r>
              <a:rPr lang="en-US" sz="4800" b="1" dirty="0">
                <a:latin typeface="Minion Pro Cond" panose="02040706060306020203" pitchFamily="18" charset="0"/>
                <a:cs typeface="Times New Roman" panose="02020603050405020304" pitchFamily="18" charset="0"/>
              </a:rPr>
              <a:t>50. Jeep </a:t>
            </a:r>
            <a:r>
              <a:rPr lang="en-US" sz="4800" b="1" dirty="0" err="1">
                <a:latin typeface="Minion Pro Cond" panose="02040706060306020203" pitchFamily="18" charset="0"/>
                <a:cs typeface="Times New Roman" panose="02020603050405020304" pitchFamily="18" charset="0"/>
              </a:rPr>
              <a:t>mtd</a:t>
            </a:r>
            <a:r>
              <a:rPr lang="en-US" sz="4800" b="1" dirty="0">
                <a:latin typeface="Minion Pro Cond" panose="02040706060306020203" pitchFamily="18" charset="0"/>
                <a:cs typeface="Times New Roman" panose="02020603050405020304" pitchFamily="18" charset="0"/>
              </a:rPr>
              <a:t> HMG</a:t>
            </a:r>
          </a:p>
          <a:p>
            <a:r>
              <a:rPr lang="en-US" sz="4800" b="1" dirty="0">
                <a:latin typeface="Minion Pro Cond" panose="02040706060306020203" pitchFamily="18" charset="0"/>
                <a:cs typeface="Times New Roman" panose="02020603050405020304" pitchFamily="18" charset="0"/>
              </a:rPr>
              <a:t>3x 30. Jeep </a:t>
            </a:r>
            <a:r>
              <a:rPr lang="en-US" sz="4800" b="1" dirty="0" err="1">
                <a:latin typeface="Minion Pro Cond" panose="02040706060306020203" pitchFamily="18" charset="0"/>
                <a:cs typeface="Times New Roman" panose="02020603050405020304" pitchFamily="18" charset="0"/>
              </a:rPr>
              <a:t>mtd</a:t>
            </a:r>
            <a:r>
              <a:rPr lang="en-US" sz="4800" b="1" dirty="0">
                <a:latin typeface="Minion Pro Cond" panose="02040706060306020203" pitchFamily="18" charset="0"/>
                <a:cs typeface="Times New Roman" panose="02020603050405020304" pitchFamily="18" charset="0"/>
              </a:rPr>
              <a:t> </a:t>
            </a:r>
            <a:r>
              <a:rPr lang="en-US" sz="4800" b="1" dirty="0" smtClean="0">
                <a:latin typeface="Minion Pro Cond" panose="02040706060306020203" pitchFamily="18" charset="0"/>
                <a:cs typeface="Times New Roman" panose="02020603050405020304" pitchFamily="18" charset="0"/>
              </a:rPr>
              <a:t>MMG</a:t>
            </a:r>
            <a:endParaRPr lang="en-US" sz="4800" dirty="0">
              <a:latin typeface="Minion Pro Cond" panose="02040706060306020203" pitchFamily="18" charset="0"/>
            </a:endParaRPr>
          </a:p>
        </p:txBody>
      </p:sp>
      <p:sp>
        <p:nvSpPr>
          <p:cNvPr id="32" name="Rectangle 31"/>
          <p:cNvSpPr/>
          <p:nvPr/>
        </p:nvSpPr>
        <p:spPr>
          <a:xfrm>
            <a:off x="446048" y="15190821"/>
            <a:ext cx="5213053" cy="2860431"/>
          </a:xfrm>
          <a:prstGeom prst="rect">
            <a:avLst/>
          </a:prstGeom>
          <a:solidFill>
            <a:srgbClr val="FFFFFF">
              <a:alpha val="67059"/>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Freeform 32"/>
          <p:cNvSpPr/>
          <p:nvPr/>
        </p:nvSpPr>
        <p:spPr>
          <a:xfrm>
            <a:off x="15451017" y="1055077"/>
            <a:ext cx="11582400" cy="16857787"/>
          </a:xfrm>
          <a:custGeom>
            <a:avLst/>
            <a:gdLst>
              <a:gd name="connsiteX0" fmla="*/ 7127631 w 13317416"/>
              <a:gd name="connsiteY0" fmla="*/ 46893 h 16810893"/>
              <a:gd name="connsiteX1" fmla="*/ 7197970 w 13317416"/>
              <a:gd name="connsiteY1" fmla="*/ 4572000 h 16810893"/>
              <a:gd name="connsiteX2" fmla="*/ 1735016 w 13317416"/>
              <a:gd name="connsiteY2" fmla="*/ 4572000 h 16810893"/>
              <a:gd name="connsiteX3" fmla="*/ 1758462 w 13317416"/>
              <a:gd name="connsiteY3" fmla="*/ 9917723 h 16810893"/>
              <a:gd name="connsiteX4" fmla="*/ 0 w 13317416"/>
              <a:gd name="connsiteY4" fmla="*/ 9847385 h 16810893"/>
              <a:gd name="connsiteX5" fmla="*/ 46893 w 13317416"/>
              <a:gd name="connsiteY5" fmla="*/ 16084062 h 16810893"/>
              <a:gd name="connsiteX6" fmla="*/ 6518031 w 13317416"/>
              <a:gd name="connsiteY6" fmla="*/ 16154400 h 16810893"/>
              <a:gd name="connsiteX7" fmla="*/ 6588370 w 13317416"/>
              <a:gd name="connsiteY7" fmla="*/ 16787447 h 16810893"/>
              <a:gd name="connsiteX8" fmla="*/ 13317416 w 13317416"/>
              <a:gd name="connsiteY8" fmla="*/ 16810893 h 16810893"/>
              <a:gd name="connsiteX9" fmla="*/ 12989170 w 13317416"/>
              <a:gd name="connsiteY9" fmla="*/ 0 h 16810893"/>
              <a:gd name="connsiteX10" fmla="*/ 7127631 w 13317416"/>
              <a:gd name="connsiteY10" fmla="*/ 46893 h 16810893"/>
              <a:gd name="connsiteX0" fmla="*/ 7080738 w 13270523"/>
              <a:gd name="connsiteY0" fmla="*/ 46893 h 16810893"/>
              <a:gd name="connsiteX1" fmla="*/ 7151077 w 13270523"/>
              <a:gd name="connsiteY1" fmla="*/ 4572000 h 16810893"/>
              <a:gd name="connsiteX2" fmla="*/ 1688123 w 13270523"/>
              <a:gd name="connsiteY2" fmla="*/ 4572000 h 16810893"/>
              <a:gd name="connsiteX3" fmla="*/ 1711569 w 13270523"/>
              <a:gd name="connsiteY3" fmla="*/ 9917723 h 16810893"/>
              <a:gd name="connsiteX4" fmla="*/ 6869722 w 13270523"/>
              <a:gd name="connsiteY4" fmla="*/ 10363200 h 16810893"/>
              <a:gd name="connsiteX5" fmla="*/ 0 w 13270523"/>
              <a:gd name="connsiteY5" fmla="*/ 16084062 h 16810893"/>
              <a:gd name="connsiteX6" fmla="*/ 6471138 w 13270523"/>
              <a:gd name="connsiteY6" fmla="*/ 16154400 h 16810893"/>
              <a:gd name="connsiteX7" fmla="*/ 6541477 w 13270523"/>
              <a:gd name="connsiteY7" fmla="*/ 16787447 h 16810893"/>
              <a:gd name="connsiteX8" fmla="*/ 13270523 w 13270523"/>
              <a:gd name="connsiteY8" fmla="*/ 16810893 h 16810893"/>
              <a:gd name="connsiteX9" fmla="*/ 12942277 w 13270523"/>
              <a:gd name="connsiteY9" fmla="*/ 0 h 16810893"/>
              <a:gd name="connsiteX10" fmla="*/ 7080738 w 13270523"/>
              <a:gd name="connsiteY10" fmla="*/ 46893 h 16810893"/>
              <a:gd name="connsiteX0" fmla="*/ 7080738 w 13270523"/>
              <a:gd name="connsiteY0" fmla="*/ 46893 h 16810893"/>
              <a:gd name="connsiteX1" fmla="*/ 7151077 w 13270523"/>
              <a:gd name="connsiteY1" fmla="*/ 4572000 h 16810893"/>
              <a:gd name="connsiteX2" fmla="*/ 1688123 w 13270523"/>
              <a:gd name="connsiteY2" fmla="*/ 4572000 h 16810893"/>
              <a:gd name="connsiteX3" fmla="*/ 1758461 w 13270523"/>
              <a:gd name="connsiteY3" fmla="*/ 10316308 h 16810893"/>
              <a:gd name="connsiteX4" fmla="*/ 6869722 w 13270523"/>
              <a:gd name="connsiteY4" fmla="*/ 10363200 h 16810893"/>
              <a:gd name="connsiteX5" fmla="*/ 0 w 13270523"/>
              <a:gd name="connsiteY5" fmla="*/ 16084062 h 16810893"/>
              <a:gd name="connsiteX6" fmla="*/ 6471138 w 13270523"/>
              <a:gd name="connsiteY6" fmla="*/ 16154400 h 16810893"/>
              <a:gd name="connsiteX7" fmla="*/ 6541477 w 13270523"/>
              <a:gd name="connsiteY7" fmla="*/ 16787447 h 16810893"/>
              <a:gd name="connsiteX8" fmla="*/ 13270523 w 13270523"/>
              <a:gd name="connsiteY8" fmla="*/ 16810893 h 16810893"/>
              <a:gd name="connsiteX9" fmla="*/ 12942277 w 13270523"/>
              <a:gd name="connsiteY9" fmla="*/ 0 h 16810893"/>
              <a:gd name="connsiteX10" fmla="*/ 7080738 w 13270523"/>
              <a:gd name="connsiteY10" fmla="*/ 46893 h 16810893"/>
              <a:gd name="connsiteX0" fmla="*/ 5392615 w 11582400"/>
              <a:gd name="connsiteY0" fmla="*/ 46893 h 16810893"/>
              <a:gd name="connsiteX1" fmla="*/ 5462954 w 11582400"/>
              <a:gd name="connsiteY1" fmla="*/ 4572000 h 16810893"/>
              <a:gd name="connsiteX2" fmla="*/ 0 w 11582400"/>
              <a:gd name="connsiteY2" fmla="*/ 4572000 h 16810893"/>
              <a:gd name="connsiteX3" fmla="*/ 70338 w 11582400"/>
              <a:gd name="connsiteY3" fmla="*/ 10316308 h 16810893"/>
              <a:gd name="connsiteX4" fmla="*/ 5181599 w 11582400"/>
              <a:gd name="connsiteY4" fmla="*/ 10363200 h 16810893"/>
              <a:gd name="connsiteX5" fmla="*/ 5181600 w 11582400"/>
              <a:gd name="connsiteY5" fmla="*/ 16201292 h 16810893"/>
              <a:gd name="connsiteX6" fmla="*/ 4783015 w 11582400"/>
              <a:gd name="connsiteY6" fmla="*/ 16154400 h 16810893"/>
              <a:gd name="connsiteX7" fmla="*/ 4853354 w 11582400"/>
              <a:gd name="connsiteY7" fmla="*/ 16787447 h 16810893"/>
              <a:gd name="connsiteX8" fmla="*/ 11582400 w 11582400"/>
              <a:gd name="connsiteY8" fmla="*/ 16810893 h 16810893"/>
              <a:gd name="connsiteX9" fmla="*/ 11254154 w 11582400"/>
              <a:gd name="connsiteY9" fmla="*/ 0 h 16810893"/>
              <a:gd name="connsiteX10" fmla="*/ 5392615 w 11582400"/>
              <a:gd name="connsiteY10" fmla="*/ 46893 h 16810893"/>
              <a:gd name="connsiteX0" fmla="*/ 5392615 w 11582400"/>
              <a:gd name="connsiteY0" fmla="*/ 46893 h 16810893"/>
              <a:gd name="connsiteX1" fmla="*/ 5462954 w 11582400"/>
              <a:gd name="connsiteY1" fmla="*/ 4572000 h 16810893"/>
              <a:gd name="connsiteX2" fmla="*/ 0 w 11582400"/>
              <a:gd name="connsiteY2" fmla="*/ 4572000 h 16810893"/>
              <a:gd name="connsiteX3" fmla="*/ 70338 w 11582400"/>
              <a:gd name="connsiteY3" fmla="*/ 10316308 h 16810893"/>
              <a:gd name="connsiteX4" fmla="*/ 5181599 w 11582400"/>
              <a:gd name="connsiteY4" fmla="*/ 10363200 h 16810893"/>
              <a:gd name="connsiteX5" fmla="*/ 5181600 w 11582400"/>
              <a:gd name="connsiteY5" fmla="*/ 16201292 h 16810893"/>
              <a:gd name="connsiteX6" fmla="*/ 4853354 w 11582400"/>
              <a:gd name="connsiteY6" fmla="*/ 16787447 h 16810893"/>
              <a:gd name="connsiteX7" fmla="*/ 11582400 w 11582400"/>
              <a:gd name="connsiteY7" fmla="*/ 16810893 h 16810893"/>
              <a:gd name="connsiteX8" fmla="*/ 11254154 w 11582400"/>
              <a:gd name="connsiteY8" fmla="*/ 0 h 16810893"/>
              <a:gd name="connsiteX9" fmla="*/ 5392615 w 11582400"/>
              <a:gd name="connsiteY9" fmla="*/ 46893 h 16810893"/>
              <a:gd name="connsiteX0" fmla="*/ 5392615 w 11582400"/>
              <a:gd name="connsiteY0" fmla="*/ 46893 h 16810893"/>
              <a:gd name="connsiteX1" fmla="*/ 5462954 w 11582400"/>
              <a:gd name="connsiteY1" fmla="*/ 4572000 h 16810893"/>
              <a:gd name="connsiteX2" fmla="*/ 0 w 11582400"/>
              <a:gd name="connsiteY2" fmla="*/ 4572000 h 16810893"/>
              <a:gd name="connsiteX3" fmla="*/ 70338 w 11582400"/>
              <a:gd name="connsiteY3" fmla="*/ 10316308 h 16810893"/>
              <a:gd name="connsiteX4" fmla="*/ 5181599 w 11582400"/>
              <a:gd name="connsiteY4" fmla="*/ 10363200 h 16810893"/>
              <a:gd name="connsiteX5" fmla="*/ 4853354 w 11582400"/>
              <a:gd name="connsiteY5" fmla="*/ 16787447 h 16810893"/>
              <a:gd name="connsiteX6" fmla="*/ 11582400 w 11582400"/>
              <a:gd name="connsiteY6" fmla="*/ 16810893 h 16810893"/>
              <a:gd name="connsiteX7" fmla="*/ 11254154 w 11582400"/>
              <a:gd name="connsiteY7" fmla="*/ 0 h 16810893"/>
              <a:gd name="connsiteX8" fmla="*/ 5392615 w 11582400"/>
              <a:gd name="connsiteY8" fmla="*/ 46893 h 16810893"/>
              <a:gd name="connsiteX0" fmla="*/ 5392615 w 11582400"/>
              <a:gd name="connsiteY0" fmla="*/ 46893 h 16857787"/>
              <a:gd name="connsiteX1" fmla="*/ 5462954 w 11582400"/>
              <a:gd name="connsiteY1" fmla="*/ 4572000 h 16857787"/>
              <a:gd name="connsiteX2" fmla="*/ 0 w 11582400"/>
              <a:gd name="connsiteY2" fmla="*/ 4572000 h 16857787"/>
              <a:gd name="connsiteX3" fmla="*/ 70338 w 11582400"/>
              <a:gd name="connsiteY3" fmla="*/ 10316308 h 16857787"/>
              <a:gd name="connsiteX4" fmla="*/ 5181599 w 11582400"/>
              <a:gd name="connsiteY4" fmla="*/ 10363200 h 16857787"/>
              <a:gd name="connsiteX5" fmla="*/ 5158154 w 11582400"/>
              <a:gd name="connsiteY5" fmla="*/ 16857787 h 16857787"/>
              <a:gd name="connsiteX6" fmla="*/ 11582400 w 11582400"/>
              <a:gd name="connsiteY6" fmla="*/ 16810893 h 16857787"/>
              <a:gd name="connsiteX7" fmla="*/ 11254154 w 11582400"/>
              <a:gd name="connsiteY7" fmla="*/ 0 h 16857787"/>
              <a:gd name="connsiteX8" fmla="*/ 5392615 w 11582400"/>
              <a:gd name="connsiteY8" fmla="*/ 46893 h 16857787"/>
              <a:gd name="connsiteX0" fmla="*/ 5392615 w 11582400"/>
              <a:gd name="connsiteY0" fmla="*/ 46893 h 16857787"/>
              <a:gd name="connsiteX1" fmla="*/ 5462954 w 11582400"/>
              <a:gd name="connsiteY1" fmla="*/ 4572000 h 16857787"/>
              <a:gd name="connsiteX2" fmla="*/ 0 w 11582400"/>
              <a:gd name="connsiteY2" fmla="*/ 4572000 h 16857787"/>
              <a:gd name="connsiteX3" fmla="*/ 70338 w 11582400"/>
              <a:gd name="connsiteY3" fmla="*/ 10316308 h 16857787"/>
              <a:gd name="connsiteX4" fmla="*/ 5181599 w 11582400"/>
              <a:gd name="connsiteY4" fmla="*/ 10363200 h 16857787"/>
              <a:gd name="connsiteX5" fmla="*/ 5158154 w 11582400"/>
              <a:gd name="connsiteY5" fmla="*/ 16857787 h 16857787"/>
              <a:gd name="connsiteX6" fmla="*/ 11582400 w 11582400"/>
              <a:gd name="connsiteY6" fmla="*/ 16810893 h 16857787"/>
              <a:gd name="connsiteX7" fmla="*/ 11254154 w 11582400"/>
              <a:gd name="connsiteY7" fmla="*/ 0 h 16857787"/>
              <a:gd name="connsiteX8" fmla="*/ 5392615 w 11582400"/>
              <a:gd name="connsiteY8" fmla="*/ 46893 h 16857787"/>
              <a:gd name="connsiteX0" fmla="*/ 5392615 w 11582400"/>
              <a:gd name="connsiteY0" fmla="*/ 46893 h 16857787"/>
              <a:gd name="connsiteX1" fmla="*/ 5462954 w 11582400"/>
              <a:gd name="connsiteY1" fmla="*/ 4572000 h 16857787"/>
              <a:gd name="connsiteX2" fmla="*/ 0 w 11582400"/>
              <a:gd name="connsiteY2" fmla="*/ 4572000 h 16857787"/>
              <a:gd name="connsiteX3" fmla="*/ 70338 w 11582400"/>
              <a:gd name="connsiteY3" fmla="*/ 10316308 h 16857787"/>
              <a:gd name="connsiteX4" fmla="*/ 5181599 w 11582400"/>
              <a:gd name="connsiteY4" fmla="*/ 10363200 h 16857787"/>
              <a:gd name="connsiteX5" fmla="*/ 5158154 w 11582400"/>
              <a:gd name="connsiteY5" fmla="*/ 16857787 h 16857787"/>
              <a:gd name="connsiteX6" fmla="*/ 11582400 w 11582400"/>
              <a:gd name="connsiteY6" fmla="*/ 16810893 h 16857787"/>
              <a:gd name="connsiteX7" fmla="*/ 11254154 w 11582400"/>
              <a:gd name="connsiteY7" fmla="*/ 0 h 16857787"/>
              <a:gd name="connsiteX8" fmla="*/ 5392615 w 11582400"/>
              <a:gd name="connsiteY8" fmla="*/ 46893 h 16857787"/>
              <a:gd name="connsiteX0" fmla="*/ 5392615 w 11582400"/>
              <a:gd name="connsiteY0" fmla="*/ 46893 h 16857787"/>
              <a:gd name="connsiteX1" fmla="*/ 5462954 w 11582400"/>
              <a:gd name="connsiteY1" fmla="*/ 4572000 h 16857787"/>
              <a:gd name="connsiteX2" fmla="*/ 0 w 11582400"/>
              <a:gd name="connsiteY2" fmla="*/ 4572000 h 16857787"/>
              <a:gd name="connsiteX3" fmla="*/ 70338 w 11582400"/>
              <a:gd name="connsiteY3" fmla="*/ 10316308 h 16857787"/>
              <a:gd name="connsiteX4" fmla="*/ 5181599 w 11582400"/>
              <a:gd name="connsiteY4" fmla="*/ 10363200 h 16857787"/>
              <a:gd name="connsiteX5" fmla="*/ 5158154 w 11582400"/>
              <a:gd name="connsiteY5" fmla="*/ 16857787 h 16857787"/>
              <a:gd name="connsiteX6" fmla="*/ 11582400 w 11582400"/>
              <a:gd name="connsiteY6" fmla="*/ 16810893 h 16857787"/>
              <a:gd name="connsiteX7" fmla="*/ 11254154 w 11582400"/>
              <a:gd name="connsiteY7" fmla="*/ 0 h 16857787"/>
              <a:gd name="connsiteX8" fmla="*/ 5392615 w 11582400"/>
              <a:gd name="connsiteY8" fmla="*/ 46893 h 168577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582400" h="16857787">
                <a:moveTo>
                  <a:pt x="5392615" y="46893"/>
                </a:moveTo>
                <a:lnTo>
                  <a:pt x="5462954" y="4572000"/>
                </a:lnTo>
                <a:lnTo>
                  <a:pt x="0" y="4572000"/>
                </a:lnTo>
                <a:lnTo>
                  <a:pt x="70338" y="10316308"/>
                </a:lnTo>
                <a:lnTo>
                  <a:pt x="5181599" y="10363200"/>
                </a:lnTo>
                <a:cubicBezTo>
                  <a:pt x="5181598" y="10433538"/>
                  <a:pt x="5005754" y="16744464"/>
                  <a:pt x="5158154" y="16857787"/>
                </a:cubicBezTo>
                <a:lnTo>
                  <a:pt x="11582400" y="16810893"/>
                </a:lnTo>
                <a:lnTo>
                  <a:pt x="11254154" y="0"/>
                </a:lnTo>
                <a:lnTo>
                  <a:pt x="5392615" y="46893"/>
                </a:lnTo>
                <a:close/>
              </a:path>
            </a:pathLst>
          </a:custGeom>
          <a:solidFill>
            <a:srgbClr val="FFFFFF">
              <a:alpha val="69804"/>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TextBox 33"/>
          <p:cNvSpPr txBox="1"/>
          <p:nvPr/>
        </p:nvSpPr>
        <p:spPr>
          <a:xfrm>
            <a:off x="5753132" y="16796205"/>
            <a:ext cx="10506830" cy="1446550"/>
          </a:xfrm>
          <a:prstGeom prst="rect">
            <a:avLst/>
          </a:prstGeom>
          <a:solidFill>
            <a:schemeClr val="bg1"/>
          </a:solidFill>
        </p:spPr>
        <p:txBody>
          <a:bodyPr wrap="square" rtlCol="0">
            <a:spAutoFit/>
          </a:bodyPr>
          <a:lstStyle/>
          <a:p>
            <a:pPr algn="ctr"/>
            <a:r>
              <a:rPr lang="en-US" sz="4400" u="sng" dirty="0" smtClean="0">
                <a:latin typeface="Minion Pro Cond" panose="02040706060306020203" pitchFamily="18" charset="0"/>
              </a:rPr>
              <a:t>Only 2x US MG, </a:t>
            </a:r>
            <a:r>
              <a:rPr lang="en-US" sz="4400" u="sng" dirty="0">
                <a:latin typeface="Minion Pro Cond" panose="02040706060306020203" pitchFamily="18" charset="0"/>
              </a:rPr>
              <a:t>Caliber .30, M-1919 </a:t>
            </a:r>
            <a:r>
              <a:rPr lang="en-US" sz="4400" u="sng" dirty="0" smtClean="0">
                <a:latin typeface="Minion Pro Cond" panose="02040706060306020203" pitchFamily="18" charset="0"/>
              </a:rPr>
              <a:t>A-4 moved toward the hilltop</a:t>
            </a:r>
            <a:endParaRPr lang="en-US" sz="4400" dirty="0">
              <a:latin typeface="Minion Pro Cond" panose="02040706060306020203" pitchFamily="18" charset="0"/>
            </a:endParaRPr>
          </a:p>
        </p:txBody>
      </p:sp>
    </p:spTree>
    <p:extLst>
      <p:ext uri="{BB962C8B-B14F-4D97-AF65-F5344CB8AC3E}">
        <p14:creationId xmlns:p14="http://schemas.microsoft.com/office/powerpoint/2010/main" val="261081644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3"/>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32"/>
                                        </p:tgtEl>
                                        <p:attrNameLst>
                                          <p:attrName>style.visibility</p:attrName>
                                        </p:attrNameLst>
                                      </p:cBhvr>
                                      <p:to>
                                        <p:strVal val="visible"/>
                                      </p:to>
                                    </p:set>
                                  </p:childTnLst>
                                </p:cTn>
                              </p:par>
                              <p:par>
                                <p:cTn id="9" presetID="53" presetClass="entr" presetSubtype="16" fill="hold" grpId="0" nodeType="withEffect">
                                  <p:stCondLst>
                                    <p:cond delay="0"/>
                                  </p:stCondLst>
                                  <p:childTnLst>
                                    <p:set>
                                      <p:cBhvr>
                                        <p:cTn id="10" dur="1" fill="hold">
                                          <p:stCondLst>
                                            <p:cond delay="0"/>
                                          </p:stCondLst>
                                        </p:cTn>
                                        <p:tgtEl>
                                          <p:spTgt spid="34"/>
                                        </p:tgtEl>
                                        <p:attrNameLst>
                                          <p:attrName>style.visibility</p:attrName>
                                        </p:attrNameLst>
                                      </p:cBhvr>
                                      <p:to>
                                        <p:strVal val="visible"/>
                                      </p:to>
                                    </p:set>
                                    <p:anim calcmode="lin" valueType="num">
                                      <p:cBhvr>
                                        <p:cTn id="11" dur="500" fill="hold"/>
                                        <p:tgtEl>
                                          <p:spTgt spid="34"/>
                                        </p:tgtEl>
                                        <p:attrNameLst>
                                          <p:attrName>ppt_w</p:attrName>
                                        </p:attrNameLst>
                                      </p:cBhvr>
                                      <p:tavLst>
                                        <p:tav tm="0">
                                          <p:val>
                                            <p:fltVal val="0"/>
                                          </p:val>
                                        </p:tav>
                                        <p:tav tm="100000">
                                          <p:val>
                                            <p:strVal val="#ppt_w"/>
                                          </p:val>
                                        </p:tav>
                                      </p:tavLst>
                                    </p:anim>
                                    <p:anim calcmode="lin" valueType="num">
                                      <p:cBhvr>
                                        <p:cTn id="12" dur="500" fill="hold"/>
                                        <p:tgtEl>
                                          <p:spTgt spid="34"/>
                                        </p:tgtEl>
                                        <p:attrNameLst>
                                          <p:attrName>ppt_h</p:attrName>
                                        </p:attrNameLst>
                                      </p:cBhvr>
                                      <p:tavLst>
                                        <p:tav tm="0">
                                          <p:val>
                                            <p:fltVal val="0"/>
                                          </p:val>
                                        </p:tav>
                                        <p:tav tm="100000">
                                          <p:val>
                                            <p:strVal val="#ppt_h"/>
                                          </p:val>
                                        </p:tav>
                                      </p:tavLst>
                                    </p:anim>
                                    <p:animEffect transition="in" filter="fade">
                                      <p:cBhvr>
                                        <p:cTn id="13" dur="500"/>
                                        <p:tgtEl>
                                          <p:spTgt spid="3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 grpId="0" animBg="1"/>
      <p:bldP spid="33" grpId="0" animBg="1"/>
      <p:bldP spid="34" grpId="0" animBg="1"/>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Text Box 1761"/>
          <p:cNvSpPr txBox="1">
            <a:spLocks noChangeArrowheads="1"/>
          </p:cNvSpPr>
          <p:nvPr/>
        </p:nvSpPr>
        <p:spPr bwMode="auto">
          <a:xfrm>
            <a:off x="-244094" y="2360272"/>
            <a:ext cx="11051176" cy="37856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defTabSz="2613025" eaLnBrk="0" hangingPunct="0">
              <a:defRPr sz="5100">
                <a:solidFill>
                  <a:schemeClr val="tx1"/>
                </a:solidFill>
                <a:latin typeface="Arial" panose="020B0604020202020204" pitchFamily="34" charset="0"/>
              </a:defRPr>
            </a:lvl1pPr>
            <a:lvl2pPr marL="742950" indent="-285750" defTabSz="2613025" eaLnBrk="0" hangingPunct="0">
              <a:defRPr sz="5100">
                <a:solidFill>
                  <a:schemeClr val="tx1"/>
                </a:solidFill>
                <a:latin typeface="Arial" panose="020B0604020202020204" pitchFamily="34" charset="0"/>
              </a:defRPr>
            </a:lvl2pPr>
            <a:lvl3pPr marL="1143000" indent="-228600" defTabSz="2613025" eaLnBrk="0" hangingPunct="0">
              <a:defRPr sz="5100">
                <a:solidFill>
                  <a:schemeClr val="tx1"/>
                </a:solidFill>
                <a:latin typeface="Arial" panose="020B0604020202020204" pitchFamily="34" charset="0"/>
              </a:defRPr>
            </a:lvl3pPr>
            <a:lvl4pPr marL="1600200" indent="-228600" defTabSz="2613025" eaLnBrk="0" hangingPunct="0">
              <a:defRPr sz="5100">
                <a:solidFill>
                  <a:schemeClr val="tx1"/>
                </a:solidFill>
                <a:latin typeface="Arial" panose="020B0604020202020204" pitchFamily="34" charset="0"/>
              </a:defRPr>
            </a:lvl4pPr>
            <a:lvl5pPr marL="2057400" indent="-228600" defTabSz="2613025" eaLnBrk="0" hangingPunct="0">
              <a:defRPr sz="5100">
                <a:solidFill>
                  <a:schemeClr val="tx1"/>
                </a:solidFill>
                <a:latin typeface="Arial" panose="020B0604020202020204" pitchFamily="34" charset="0"/>
              </a:defRPr>
            </a:lvl5pPr>
            <a:lvl6pPr marL="2514600" indent="-228600" defTabSz="2613025" eaLnBrk="0" fontAlgn="base" hangingPunct="0">
              <a:spcBef>
                <a:spcPct val="0"/>
              </a:spcBef>
              <a:spcAft>
                <a:spcPct val="0"/>
              </a:spcAft>
              <a:defRPr sz="5100">
                <a:solidFill>
                  <a:schemeClr val="tx1"/>
                </a:solidFill>
                <a:latin typeface="Arial" panose="020B0604020202020204" pitchFamily="34" charset="0"/>
              </a:defRPr>
            </a:lvl6pPr>
            <a:lvl7pPr marL="2971800" indent="-228600" defTabSz="2613025" eaLnBrk="0" fontAlgn="base" hangingPunct="0">
              <a:spcBef>
                <a:spcPct val="0"/>
              </a:spcBef>
              <a:spcAft>
                <a:spcPct val="0"/>
              </a:spcAft>
              <a:defRPr sz="5100">
                <a:solidFill>
                  <a:schemeClr val="tx1"/>
                </a:solidFill>
                <a:latin typeface="Arial" panose="020B0604020202020204" pitchFamily="34" charset="0"/>
              </a:defRPr>
            </a:lvl7pPr>
            <a:lvl8pPr marL="3429000" indent="-228600" defTabSz="2613025" eaLnBrk="0" fontAlgn="base" hangingPunct="0">
              <a:spcBef>
                <a:spcPct val="0"/>
              </a:spcBef>
              <a:spcAft>
                <a:spcPct val="0"/>
              </a:spcAft>
              <a:defRPr sz="5100">
                <a:solidFill>
                  <a:schemeClr val="tx1"/>
                </a:solidFill>
                <a:latin typeface="Arial" panose="020B0604020202020204" pitchFamily="34" charset="0"/>
              </a:defRPr>
            </a:lvl8pPr>
            <a:lvl9pPr marL="3886200" indent="-228600" defTabSz="2613025" eaLnBrk="0" fontAlgn="base" hangingPunct="0">
              <a:spcBef>
                <a:spcPct val="0"/>
              </a:spcBef>
              <a:spcAft>
                <a:spcPct val="0"/>
              </a:spcAft>
              <a:defRPr sz="5100">
                <a:solidFill>
                  <a:schemeClr val="tx1"/>
                </a:solidFill>
                <a:latin typeface="Arial" panose="020B0604020202020204" pitchFamily="34" charset="0"/>
              </a:defRPr>
            </a:lvl9pPr>
          </a:lstStyle>
          <a:p>
            <a:pPr algn="ctr" eaLnBrk="1" hangingPunct="1"/>
            <a:r>
              <a:rPr lang="en-US" sz="8000" b="1" dirty="0" smtClean="0">
                <a:latin typeface="Minion Pro" panose="02040503050306020203" pitchFamily="18" charset="0"/>
                <a:ea typeface="Calibri" panose="020F0502020204030204" pitchFamily="34" charset="0"/>
              </a:rPr>
              <a:t>3C</a:t>
            </a:r>
          </a:p>
          <a:p>
            <a:pPr algn="ctr" eaLnBrk="1" hangingPunct="1"/>
            <a:r>
              <a:rPr lang="en-US" sz="8000" b="1" dirty="0" smtClean="0">
                <a:latin typeface="Minion Pro" panose="02040503050306020203" pitchFamily="18" charset="0"/>
                <a:ea typeface="Calibri" panose="020F0502020204030204" pitchFamily="34" charset="0"/>
              </a:rPr>
              <a:t>The Race for the Hill</a:t>
            </a:r>
          </a:p>
          <a:p>
            <a:pPr algn="ctr" eaLnBrk="1" hangingPunct="1"/>
            <a:r>
              <a:rPr lang="en-US" altLang="en-US" sz="8000" b="1" dirty="0" smtClean="0">
                <a:latin typeface="Minion Pro" panose="02040503050306020203" pitchFamily="18" charset="0"/>
                <a:cs typeface="Times New Roman" panose="02020603050405020304" pitchFamily="18" charset="0"/>
              </a:rPr>
              <a:t>(29 January 1951)</a:t>
            </a:r>
            <a:endParaRPr lang="en-US" altLang="en-US" sz="8000" b="1" dirty="0">
              <a:latin typeface="Minion Pro" panose="02040503050306020203" pitchFamily="18" charset="0"/>
              <a:cs typeface="Times New Roman" panose="02020603050405020304" pitchFamily="18" charset="0"/>
            </a:endParaRPr>
          </a:p>
        </p:txBody>
      </p:sp>
      <p:pic>
        <p:nvPicPr>
          <p:cNvPr id="26" name="Picture 1762" descr="CSI Crest Medium"/>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160520" y="158342"/>
            <a:ext cx="2286000" cy="24165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 name="Picture 3"/>
          <p:cNvPicPr>
            <a:picLocks noChangeAspect="1"/>
          </p:cNvPicPr>
          <p:nvPr/>
        </p:nvPicPr>
        <p:blipFill rotWithShape="1">
          <a:blip r:embed="rId3"/>
          <a:srcRect l="25182" t="4586" r="29256" b="6571"/>
          <a:stretch/>
        </p:blipFill>
        <p:spPr>
          <a:xfrm>
            <a:off x="11110686" y="356747"/>
            <a:ext cx="14954557" cy="17669996"/>
          </a:xfrm>
          <a:prstGeom prst="rect">
            <a:avLst/>
          </a:prstGeom>
          <a:ln w="152400" cmpd="dbl">
            <a:solidFill>
              <a:schemeClr val="tx1"/>
            </a:solidFill>
          </a:ln>
        </p:spPr>
      </p:pic>
      <p:sp>
        <p:nvSpPr>
          <p:cNvPr id="12" name="TextBox 11"/>
          <p:cNvSpPr txBox="1"/>
          <p:nvPr/>
        </p:nvSpPr>
        <p:spPr>
          <a:xfrm>
            <a:off x="11025052" y="16981714"/>
            <a:ext cx="5878285" cy="954107"/>
          </a:xfrm>
          <a:prstGeom prst="rect">
            <a:avLst/>
          </a:prstGeom>
          <a:solidFill>
            <a:schemeClr val="bg1"/>
          </a:solidFill>
        </p:spPr>
        <p:txBody>
          <a:bodyPr wrap="square" rtlCol="0">
            <a:spAutoFit/>
          </a:bodyPr>
          <a:lstStyle/>
          <a:p>
            <a:pPr algn="ctr"/>
            <a:r>
              <a:rPr lang="en-US" sz="5600" b="1" dirty="0" smtClean="0">
                <a:latin typeface="Times New Roman" panose="02020603050405020304" pitchFamily="18" charset="0"/>
                <a:cs typeface="Times New Roman" panose="02020603050405020304" pitchFamily="18" charset="0"/>
              </a:rPr>
              <a:t>&lt;   </a:t>
            </a:r>
            <a:r>
              <a:rPr lang="en-US" sz="5600" b="1" dirty="0" smtClean="0">
                <a:latin typeface="Minion Pro" panose="02040503050306020203" pitchFamily="18" charset="0"/>
                <a:cs typeface="Times New Roman" panose="02020603050405020304" pitchFamily="18" charset="0"/>
              </a:rPr>
              <a:t>1000 Meters  &gt;</a:t>
            </a:r>
            <a:endParaRPr lang="en-US" sz="5600" b="1" dirty="0">
              <a:latin typeface="Minion Pro" panose="02040503050306020203" pitchFamily="18" charset="0"/>
              <a:cs typeface="Times New Roman" panose="02020603050405020304" pitchFamily="18" charset="0"/>
            </a:endParaRPr>
          </a:p>
        </p:txBody>
      </p:sp>
      <p:sp>
        <p:nvSpPr>
          <p:cNvPr id="11" name="Text Box 1761"/>
          <p:cNvSpPr txBox="1">
            <a:spLocks noChangeArrowheads="1"/>
          </p:cNvSpPr>
          <p:nvPr/>
        </p:nvSpPr>
        <p:spPr bwMode="auto">
          <a:xfrm>
            <a:off x="-40246" y="13032876"/>
            <a:ext cx="11051176" cy="4339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defTabSz="2613025" eaLnBrk="0" hangingPunct="0">
              <a:defRPr sz="5100">
                <a:solidFill>
                  <a:schemeClr val="tx1"/>
                </a:solidFill>
                <a:latin typeface="Arial" panose="020B0604020202020204" pitchFamily="34" charset="0"/>
              </a:defRPr>
            </a:lvl1pPr>
            <a:lvl2pPr marL="742950" indent="-285750" defTabSz="2613025" eaLnBrk="0" hangingPunct="0">
              <a:defRPr sz="5100">
                <a:solidFill>
                  <a:schemeClr val="tx1"/>
                </a:solidFill>
                <a:latin typeface="Arial" panose="020B0604020202020204" pitchFamily="34" charset="0"/>
              </a:defRPr>
            </a:lvl2pPr>
            <a:lvl3pPr marL="1143000" indent="-228600" defTabSz="2613025" eaLnBrk="0" hangingPunct="0">
              <a:defRPr sz="5100">
                <a:solidFill>
                  <a:schemeClr val="tx1"/>
                </a:solidFill>
                <a:latin typeface="Arial" panose="020B0604020202020204" pitchFamily="34" charset="0"/>
              </a:defRPr>
            </a:lvl3pPr>
            <a:lvl4pPr marL="1600200" indent="-228600" defTabSz="2613025" eaLnBrk="0" hangingPunct="0">
              <a:defRPr sz="5100">
                <a:solidFill>
                  <a:schemeClr val="tx1"/>
                </a:solidFill>
                <a:latin typeface="Arial" panose="020B0604020202020204" pitchFamily="34" charset="0"/>
              </a:defRPr>
            </a:lvl4pPr>
            <a:lvl5pPr marL="2057400" indent="-228600" defTabSz="2613025" eaLnBrk="0" hangingPunct="0">
              <a:defRPr sz="5100">
                <a:solidFill>
                  <a:schemeClr val="tx1"/>
                </a:solidFill>
                <a:latin typeface="Arial" panose="020B0604020202020204" pitchFamily="34" charset="0"/>
              </a:defRPr>
            </a:lvl5pPr>
            <a:lvl6pPr marL="2514600" indent="-228600" defTabSz="2613025" eaLnBrk="0" fontAlgn="base" hangingPunct="0">
              <a:spcBef>
                <a:spcPct val="0"/>
              </a:spcBef>
              <a:spcAft>
                <a:spcPct val="0"/>
              </a:spcAft>
              <a:defRPr sz="5100">
                <a:solidFill>
                  <a:schemeClr val="tx1"/>
                </a:solidFill>
                <a:latin typeface="Arial" panose="020B0604020202020204" pitchFamily="34" charset="0"/>
              </a:defRPr>
            </a:lvl6pPr>
            <a:lvl7pPr marL="2971800" indent="-228600" defTabSz="2613025" eaLnBrk="0" fontAlgn="base" hangingPunct="0">
              <a:spcBef>
                <a:spcPct val="0"/>
              </a:spcBef>
              <a:spcAft>
                <a:spcPct val="0"/>
              </a:spcAft>
              <a:defRPr sz="5100">
                <a:solidFill>
                  <a:schemeClr val="tx1"/>
                </a:solidFill>
                <a:latin typeface="Arial" panose="020B0604020202020204" pitchFamily="34" charset="0"/>
              </a:defRPr>
            </a:lvl7pPr>
            <a:lvl8pPr marL="3429000" indent="-228600" defTabSz="2613025" eaLnBrk="0" fontAlgn="base" hangingPunct="0">
              <a:spcBef>
                <a:spcPct val="0"/>
              </a:spcBef>
              <a:spcAft>
                <a:spcPct val="0"/>
              </a:spcAft>
              <a:defRPr sz="5100">
                <a:solidFill>
                  <a:schemeClr val="tx1"/>
                </a:solidFill>
                <a:latin typeface="Arial" panose="020B0604020202020204" pitchFamily="34" charset="0"/>
              </a:defRPr>
            </a:lvl8pPr>
            <a:lvl9pPr marL="3886200" indent="-228600" defTabSz="2613025" eaLnBrk="0" fontAlgn="base" hangingPunct="0">
              <a:spcBef>
                <a:spcPct val="0"/>
              </a:spcBef>
              <a:spcAft>
                <a:spcPct val="0"/>
              </a:spcAft>
              <a:defRPr sz="5100">
                <a:solidFill>
                  <a:schemeClr val="tx1"/>
                </a:solidFill>
                <a:latin typeface="Arial" panose="020B0604020202020204" pitchFamily="34" charset="0"/>
              </a:defRPr>
            </a:lvl9pPr>
          </a:lstStyle>
          <a:p>
            <a:pPr marL="469900" indent="-469900" eaLnBrk="1" hangingPunct="1">
              <a:buFont typeface="Arial" panose="020B0604020202020204" pitchFamily="34" charset="0"/>
              <a:buChar char="•"/>
            </a:pPr>
            <a:r>
              <a:rPr lang="en-US" sz="6600" b="1" dirty="0">
                <a:latin typeface="Minion Pro" panose="02040503050306020203" pitchFamily="18" charset="0"/>
              </a:rPr>
              <a:t>"You've got to make it, </a:t>
            </a:r>
            <a:r>
              <a:rPr lang="en-US" sz="6600" b="1" dirty="0" smtClean="0">
                <a:latin typeface="Minion Pro" panose="02040503050306020203" pitchFamily="18" charset="0"/>
              </a:rPr>
              <a:t>son”</a:t>
            </a:r>
          </a:p>
          <a:p>
            <a:pPr marL="1600200" lvl="1" indent="-857250" eaLnBrk="1" hangingPunct="1">
              <a:buFont typeface="Courier New" panose="02070309020205020404" pitchFamily="49" charset="0"/>
              <a:buChar char="o"/>
            </a:pPr>
            <a:r>
              <a:rPr lang="en-US" sz="4800" b="1" dirty="0" smtClean="0">
                <a:latin typeface="Minion Pro" panose="02040503050306020203" pitchFamily="18" charset="0"/>
              </a:rPr>
              <a:t>PFC Hensley</a:t>
            </a:r>
          </a:p>
          <a:p>
            <a:pPr marL="1600200" lvl="1" indent="-857250" eaLnBrk="1" hangingPunct="1">
              <a:buFont typeface="Courier New" panose="02070309020205020404" pitchFamily="49" charset="0"/>
              <a:buChar char="o"/>
            </a:pPr>
            <a:r>
              <a:rPr lang="en-US" sz="4800" b="1" dirty="0" smtClean="0">
                <a:latin typeface="Minion Pro" panose="02040503050306020203" pitchFamily="18" charset="0"/>
              </a:rPr>
              <a:t>LT Mitchell and PVT Stratton</a:t>
            </a:r>
          </a:p>
          <a:p>
            <a:pPr marL="1600200" lvl="1" indent="-857250" eaLnBrk="1" hangingPunct="1">
              <a:buFont typeface="Courier New" panose="02070309020205020404" pitchFamily="49" charset="0"/>
              <a:buChar char="o"/>
            </a:pPr>
            <a:r>
              <a:rPr lang="en-US" sz="4800" b="1" dirty="0">
                <a:latin typeface="Minion Pro" panose="02040503050306020203" pitchFamily="18" charset="0"/>
              </a:rPr>
              <a:t>Sgt. </a:t>
            </a:r>
            <a:r>
              <a:rPr lang="en-US" sz="4800" b="1" dirty="0" err="1" smtClean="0">
                <a:latin typeface="Minion Pro" panose="02040503050306020203" pitchFamily="18" charset="0"/>
              </a:rPr>
              <a:t>Gardella</a:t>
            </a:r>
            <a:endParaRPr lang="en-US" sz="4800" b="1" dirty="0" smtClean="0">
              <a:latin typeface="Minion Pro" panose="02040503050306020203" pitchFamily="18" charset="0"/>
            </a:endParaRPr>
          </a:p>
          <a:p>
            <a:pPr marL="1600200" lvl="1" indent="-857250" eaLnBrk="1" hangingPunct="1">
              <a:buFont typeface="Courier New" panose="02070309020205020404" pitchFamily="49" charset="0"/>
              <a:buChar char="o"/>
            </a:pPr>
            <a:endParaRPr lang="en-US" sz="6600" b="1" dirty="0" smtClean="0">
              <a:latin typeface="Minion Pro" panose="02040503050306020203" pitchFamily="18" charset="0"/>
            </a:endParaRPr>
          </a:p>
        </p:txBody>
      </p:sp>
      <p:grpSp>
        <p:nvGrpSpPr>
          <p:cNvPr id="32" name="Group 31"/>
          <p:cNvGrpSpPr/>
          <p:nvPr/>
        </p:nvGrpSpPr>
        <p:grpSpPr>
          <a:xfrm>
            <a:off x="26808112" y="-127000"/>
            <a:ext cx="623888" cy="2647951"/>
            <a:chOff x="24909829" y="470756"/>
            <a:chExt cx="623888" cy="2647951"/>
          </a:xfrm>
        </p:grpSpPr>
        <p:sp>
          <p:nvSpPr>
            <p:cNvPr id="28" name="Freeform 152"/>
            <p:cNvSpPr>
              <a:spLocks noChangeAspect="1"/>
            </p:cNvSpPr>
            <p:nvPr/>
          </p:nvSpPr>
          <p:spPr bwMode="auto">
            <a:xfrm>
              <a:off x="25207026" y="1296161"/>
              <a:ext cx="1775" cy="1616582"/>
            </a:xfrm>
            <a:custGeom>
              <a:avLst/>
              <a:gdLst>
                <a:gd name="T0" fmla="*/ 0 w 1"/>
                <a:gd name="T1" fmla="*/ 1350 h 1350"/>
                <a:gd name="T2" fmla="*/ 0 w 1"/>
                <a:gd name="T3" fmla="*/ 0 h 1350"/>
                <a:gd name="T4" fmla="*/ 0 60000 65536"/>
                <a:gd name="T5" fmla="*/ 0 60000 65536"/>
                <a:gd name="T6" fmla="*/ 0 w 1"/>
                <a:gd name="T7" fmla="*/ 0 h 1350"/>
                <a:gd name="T8" fmla="*/ 1 w 1"/>
                <a:gd name="T9" fmla="*/ 1350 h 1350"/>
              </a:gdLst>
              <a:ahLst/>
              <a:cxnLst>
                <a:cxn ang="T4">
                  <a:pos x="T0" y="T1"/>
                </a:cxn>
                <a:cxn ang="T5">
                  <a:pos x="T2" y="T3"/>
                </a:cxn>
              </a:cxnLst>
              <a:rect l="T6" t="T7" r="T8" b="T9"/>
              <a:pathLst>
                <a:path w="1" h="1350">
                  <a:moveTo>
                    <a:pt x="0" y="1350"/>
                  </a:moveTo>
                  <a:lnTo>
                    <a:pt x="0" y="0"/>
                  </a:lnTo>
                </a:path>
              </a:pathLst>
            </a:custGeom>
            <a:noFill/>
            <a:ln w="762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9" name="Freeform 153"/>
            <p:cNvSpPr>
              <a:spLocks noChangeAspect="1"/>
            </p:cNvSpPr>
            <p:nvPr/>
          </p:nvSpPr>
          <p:spPr bwMode="auto">
            <a:xfrm>
              <a:off x="25164414" y="1174019"/>
              <a:ext cx="369303" cy="569995"/>
            </a:xfrm>
            <a:custGeom>
              <a:avLst/>
              <a:gdLst>
                <a:gd name="T0" fmla="*/ 0 w 208"/>
                <a:gd name="T1" fmla="*/ 0 h 476"/>
                <a:gd name="T2" fmla="*/ 208 w 208"/>
                <a:gd name="T3" fmla="*/ 476 h 476"/>
                <a:gd name="T4" fmla="*/ 0 w 208"/>
                <a:gd name="T5" fmla="*/ 332 h 476"/>
                <a:gd name="T6" fmla="*/ 0 w 208"/>
                <a:gd name="T7" fmla="*/ 0 h 476"/>
                <a:gd name="T8" fmla="*/ 0 60000 65536"/>
                <a:gd name="T9" fmla="*/ 0 60000 65536"/>
                <a:gd name="T10" fmla="*/ 0 60000 65536"/>
                <a:gd name="T11" fmla="*/ 0 60000 65536"/>
                <a:gd name="T12" fmla="*/ 0 w 208"/>
                <a:gd name="T13" fmla="*/ 0 h 476"/>
                <a:gd name="T14" fmla="*/ 208 w 208"/>
                <a:gd name="T15" fmla="*/ 476 h 476"/>
              </a:gdLst>
              <a:ahLst/>
              <a:cxnLst>
                <a:cxn ang="T8">
                  <a:pos x="T0" y="T1"/>
                </a:cxn>
                <a:cxn ang="T9">
                  <a:pos x="T2" y="T3"/>
                </a:cxn>
                <a:cxn ang="T10">
                  <a:pos x="T4" y="T5"/>
                </a:cxn>
                <a:cxn ang="T11">
                  <a:pos x="T6" y="T7"/>
                </a:cxn>
              </a:cxnLst>
              <a:rect l="T12" t="T13" r="T14" b="T15"/>
              <a:pathLst>
                <a:path w="208" h="476">
                  <a:moveTo>
                    <a:pt x="0" y="0"/>
                  </a:moveTo>
                  <a:lnTo>
                    <a:pt x="208" y="476"/>
                  </a:lnTo>
                  <a:lnTo>
                    <a:pt x="0" y="332"/>
                  </a:lnTo>
                  <a:lnTo>
                    <a:pt x="0" y="0"/>
                  </a:lnTo>
                  <a:close/>
                </a:path>
              </a:pathLst>
            </a:custGeom>
            <a:solidFill>
              <a:schemeClr val="tx2"/>
            </a:solidFill>
            <a:ln w="9525">
              <a:solidFill>
                <a:schemeClr val="tx1"/>
              </a:solidFill>
              <a:round/>
              <a:headEnd/>
              <a:tailEnd/>
            </a:ln>
          </p:spPr>
          <p:txBody>
            <a:bodyPr/>
            <a:lstStyle/>
            <a:p>
              <a:endParaRPr lang="en-US"/>
            </a:p>
          </p:txBody>
        </p:sp>
        <p:sp>
          <p:nvSpPr>
            <p:cNvPr id="30" name="Freeform 154"/>
            <p:cNvSpPr>
              <a:spLocks noChangeAspect="1"/>
            </p:cNvSpPr>
            <p:nvPr/>
          </p:nvSpPr>
          <p:spPr bwMode="auto">
            <a:xfrm>
              <a:off x="24993967" y="2499616"/>
              <a:ext cx="397711" cy="619091"/>
            </a:xfrm>
            <a:custGeom>
              <a:avLst/>
              <a:gdLst>
                <a:gd name="T0" fmla="*/ 116 w 224"/>
                <a:gd name="T1" fmla="*/ 0 h 517"/>
                <a:gd name="T2" fmla="*/ 0 w 224"/>
                <a:gd name="T3" fmla="*/ 165 h 517"/>
                <a:gd name="T4" fmla="*/ 0 w 224"/>
                <a:gd name="T5" fmla="*/ 517 h 517"/>
                <a:gd name="T6" fmla="*/ 120 w 224"/>
                <a:gd name="T7" fmla="*/ 317 h 517"/>
                <a:gd name="T8" fmla="*/ 224 w 224"/>
                <a:gd name="T9" fmla="*/ 505 h 517"/>
                <a:gd name="T10" fmla="*/ 222 w 224"/>
                <a:gd name="T11" fmla="*/ 144 h 517"/>
                <a:gd name="T12" fmla="*/ 116 w 224"/>
                <a:gd name="T13" fmla="*/ 0 h 517"/>
                <a:gd name="T14" fmla="*/ 0 60000 65536"/>
                <a:gd name="T15" fmla="*/ 0 60000 65536"/>
                <a:gd name="T16" fmla="*/ 0 60000 65536"/>
                <a:gd name="T17" fmla="*/ 0 60000 65536"/>
                <a:gd name="T18" fmla="*/ 0 60000 65536"/>
                <a:gd name="T19" fmla="*/ 0 60000 65536"/>
                <a:gd name="T20" fmla="*/ 0 60000 65536"/>
                <a:gd name="T21" fmla="*/ 0 w 224"/>
                <a:gd name="T22" fmla="*/ 0 h 517"/>
                <a:gd name="T23" fmla="*/ 224 w 224"/>
                <a:gd name="T24" fmla="*/ 517 h 51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24" h="517">
                  <a:moveTo>
                    <a:pt x="116" y="0"/>
                  </a:moveTo>
                  <a:lnTo>
                    <a:pt x="0" y="165"/>
                  </a:lnTo>
                  <a:lnTo>
                    <a:pt x="0" y="517"/>
                  </a:lnTo>
                  <a:lnTo>
                    <a:pt x="120" y="317"/>
                  </a:lnTo>
                  <a:lnTo>
                    <a:pt x="224" y="505"/>
                  </a:lnTo>
                  <a:lnTo>
                    <a:pt x="222" y="144"/>
                  </a:lnTo>
                  <a:lnTo>
                    <a:pt x="116" y="0"/>
                  </a:lnTo>
                  <a:close/>
                </a:path>
              </a:pathLst>
            </a:custGeom>
            <a:solidFill>
              <a:schemeClr val="tx2"/>
            </a:solidFill>
            <a:ln w="9525">
              <a:solidFill>
                <a:schemeClr val="tx1"/>
              </a:solidFill>
              <a:round/>
              <a:headEnd/>
              <a:tailEnd/>
            </a:ln>
          </p:spPr>
          <p:txBody>
            <a:bodyPr/>
            <a:lstStyle/>
            <a:p>
              <a:endParaRPr lang="en-US"/>
            </a:p>
          </p:txBody>
        </p:sp>
        <p:sp>
          <p:nvSpPr>
            <p:cNvPr id="31" name="Text Box 155"/>
            <p:cNvSpPr txBox="1">
              <a:spLocks noChangeArrowheads="1"/>
            </p:cNvSpPr>
            <p:nvPr/>
          </p:nvSpPr>
          <p:spPr bwMode="auto">
            <a:xfrm>
              <a:off x="24909829" y="470756"/>
              <a:ext cx="587375" cy="762000"/>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wrap="none">
              <a:spAutoFit/>
            </a:bodyPr>
            <a:lstStyle>
              <a:lvl1pPr eaLnBrk="0" hangingPunct="0">
                <a:defRPr sz="5100">
                  <a:solidFill>
                    <a:schemeClr val="tx1"/>
                  </a:solidFill>
                  <a:latin typeface="Arial" panose="020B0604020202020204" pitchFamily="34" charset="0"/>
                </a:defRPr>
              </a:lvl1pPr>
              <a:lvl2pPr marL="742950" indent="-285750" eaLnBrk="0" hangingPunct="0">
                <a:defRPr sz="5100">
                  <a:solidFill>
                    <a:schemeClr val="tx1"/>
                  </a:solidFill>
                  <a:latin typeface="Arial" panose="020B0604020202020204" pitchFamily="34" charset="0"/>
                </a:defRPr>
              </a:lvl2pPr>
              <a:lvl3pPr marL="1143000" indent="-228600" eaLnBrk="0" hangingPunct="0">
                <a:defRPr sz="5100">
                  <a:solidFill>
                    <a:schemeClr val="tx1"/>
                  </a:solidFill>
                  <a:latin typeface="Arial" panose="020B0604020202020204" pitchFamily="34" charset="0"/>
                </a:defRPr>
              </a:lvl3pPr>
              <a:lvl4pPr marL="1600200" indent="-228600" eaLnBrk="0" hangingPunct="0">
                <a:defRPr sz="5100">
                  <a:solidFill>
                    <a:schemeClr val="tx1"/>
                  </a:solidFill>
                  <a:latin typeface="Arial" panose="020B0604020202020204" pitchFamily="34" charset="0"/>
                </a:defRPr>
              </a:lvl4pPr>
              <a:lvl5pPr marL="2057400" indent="-228600" eaLnBrk="0" hangingPunct="0">
                <a:defRPr sz="5100">
                  <a:solidFill>
                    <a:schemeClr val="tx1"/>
                  </a:solidFill>
                  <a:latin typeface="Arial" panose="020B0604020202020204" pitchFamily="34" charset="0"/>
                </a:defRPr>
              </a:lvl5pPr>
              <a:lvl6pPr marL="2514600" indent="-228600" eaLnBrk="0" fontAlgn="base" hangingPunct="0">
                <a:spcBef>
                  <a:spcPct val="0"/>
                </a:spcBef>
                <a:spcAft>
                  <a:spcPct val="0"/>
                </a:spcAft>
                <a:defRPr sz="5100">
                  <a:solidFill>
                    <a:schemeClr val="tx1"/>
                  </a:solidFill>
                  <a:latin typeface="Arial" panose="020B0604020202020204" pitchFamily="34" charset="0"/>
                </a:defRPr>
              </a:lvl6pPr>
              <a:lvl7pPr marL="2971800" indent="-228600" eaLnBrk="0" fontAlgn="base" hangingPunct="0">
                <a:spcBef>
                  <a:spcPct val="0"/>
                </a:spcBef>
                <a:spcAft>
                  <a:spcPct val="0"/>
                </a:spcAft>
                <a:defRPr sz="5100">
                  <a:solidFill>
                    <a:schemeClr val="tx1"/>
                  </a:solidFill>
                  <a:latin typeface="Arial" panose="020B0604020202020204" pitchFamily="34" charset="0"/>
                </a:defRPr>
              </a:lvl7pPr>
              <a:lvl8pPr marL="3429000" indent="-228600" eaLnBrk="0" fontAlgn="base" hangingPunct="0">
                <a:spcBef>
                  <a:spcPct val="0"/>
                </a:spcBef>
                <a:spcAft>
                  <a:spcPct val="0"/>
                </a:spcAft>
                <a:defRPr sz="5100">
                  <a:solidFill>
                    <a:schemeClr val="tx1"/>
                  </a:solidFill>
                  <a:latin typeface="Arial" panose="020B0604020202020204" pitchFamily="34" charset="0"/>
                </a:defRPr>
              </a:lvl8pPr>
              <a:lvl9pPr marL="3886200" indent="-228600" eaLnBrk="0" fontAlgn="base" hangingPunct="0">
                <a:spcBef>
                  <a:spcPct val="0"/>
                </a:spcBef>
                <a:spcAft>
                  <a:spcPct val="0"/>
                </a:spcAft>
                <a:defRPr sz="5100">
                  <a:solidFill>
                    <a:schemeClr val="tx1"/>
                  </a:solidFill>
                  <a:latin typeface="Arial" panose="020B0604020202020204" pitchFamily="34" charset="0"/>
                </a:defRPr>
              </a:lvl9pPr>
            </a:lstStyle>
            <a:p>
              <a:pPr eaLnBrk="1" hangingPunct="1"/>
              <a:r>
                <a:rPr lang="en-US" altLang="en-US" sz="4400" b="1" dirty="0">
                  <a:latin typeface="Times New Roman" panose="02020603050405020304" pitchFamily="18" charset="0"/>
                  <a:cs typeface="Arial" panose="020B0604020202020204" pitchFamily="34" charset="0"/>
                </a:rPr>
                <a:t>N</a:t>
              </a:r>
            </a:p>
          </p:txBody>
        </p:sp>
      </p:grpSp>
      <p:grpSp>
        <p:nvGrpSpPr>
          <p:cNvPr id="23" name="Group 22"/>
          <p:cNvGrpSpPr/>
          <p:nvPr/>
        </p:nvGrpSpPr>
        <p:grpSpPr>
          <a:xfrm>
            <a:off x="17226015" y="10326136"/>
            <a:ext cx="1008992" cy="1182824"/>
            <a:chOff x="13243035" y="10798969"/>
            <a:chExt cx="1008992" cy="1182824"/>
          </a:xfrm>
        </p:grpSpPr>
        <p:grpSp>
          <p:nvGrpSpPr>
            <p:cNvPr id="17" name="Group 16"/>
            <p:cNvGrpSpPr/>
            <p:nvPr/>
          </p:nvGrpSpPr>
          <p:grpSpPr>
            <a:xfrm>
              <a:off x="13243035" y="10972801"/>
              <a:ext cx="1008992" cy="1008992"/>
              <a:chOff x="13243035" y="10972801"/>
              <a:chExt cx="1008992" cy="1008992"/>
            </a:xfrm>
          </p:grpSpPr>
          <p:sp>
            <p:nvSpPr>
              <p:cNvPr id="10" name="Diamond 9"/>
              <p:cNvSpPr/>
              <p:nvPr/>
            </p:nvSpPr>
            <p:spPr>
              <a:xfrm>
                <a:off x="13243035" y="10972801"/>
                <a:ext cx="1008992" cy="1008992"/>
              </a:xfrm>
              <a:prstGeom prst="diamond">
                <a:avLst/>
              </a:prstGeom>
              <a:solidFill>
                <a:srgbClr val="FF0000"/>
              </a:solidFill>
              <a:ln w="571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Freeform 13"/>
              <p:cNvSpPr/>
              <p:nvPr/>
            </p:nvSpPr>
            <p:spPr>
              <a:xfrm>
                <a:off x="13513595" y="11239500"/>
                <a:ext cx="490537" cy="485775"/>
              </a:xfrm>
              <a:custGeom>
                <a:avLst/>
                <a:gdLst>
                  <a:gd name="connsiteX0" fmla="*/ 0 w 459581"/>
                  <a:gd name="connsiteY0" fmla="*/ 464344 h 464344"/>
                  <a:gd name="connsiteX1" fmla="*/ 459581 w 459581"/>
                  <a:gd name="connsiteY1" fmla="*/ 0 h 464344"/>
                </a:gdLst>
                <a:ahLst/>
                <a:cxnLst>
                  <a:cxn ang="0">
                    <a:pos x="connsiteX0" y="connsiteY0"/>
                  </a:cxn>
                  <a:cxn ang="0">
                    <a:pos x="connsiteX1" y="connsiteY1"/>
                  </a:cxn>
                </a:cxnLst>
                <a:rect l="l" t="t" r="r" b="b"/>
                <a:pathLst>
                  <a:path w="459581" h="464344">
                    <a:moveTo>
                      <a:pt x="0" y="464344"/>
                    </a:moveTo>
                    <a:lnTo>
                      <a:pt x="459581" y="0"/>
                    </a:lnTo>
                  </a:path>
                </a:pathLst>
              </a:custGeom>
              <a:noFill/>
              <a:ln w="571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Freeform 14"/>
              <p:cNvSpPr/>
              <p:nvPr/>
            </p:nvSpPr>
            <p:spPr>
              <a:xfrm>
                <a:off x="13511213" y="11218069"/>
                <a:ext cx="473869" cy="502444"/>
              </a:xfrm>
              <a:custGeom>
                <a:avLst/>
                <a:gdLst>
                  <a:gd name="connsiteX0" fmla="*/ 0 w 459582"/>
                  <a:gd name="connsiteY0" fmla="*/ 0 h 509588"/>
                  <a:gd name="connsiteX1" fmla="*/ 459582 w 459582"/>
                  <a:gd name="connsiteY1" fmla="*/ 509588 h 509588"/>
                </a:gdLst>
                <a:ahLst/>
                <a:cxnLst>
                  <a:cxn ang="0">
                    <a:pos x="connsiteX0" y="connsiteY0"/>
                  </a:cxn>
                  <a:cxn ang="0">
                    <a:pos x="connsiteX1" y="connsiteY1"/>
                  </a:cxn>
                </a:cxnLst>
                <a:rect l="l" t="t" r="r" b="b"/>
                <a:pathLst>
                  <a:path w="459582" h="509588">
                    <a:moveTo>
                      <a:pt x="0" y="0"/>
                    </a:moveTo>
                    <a:lnTo>
                      <a:pt x="459582" y="509588"/>
                    </a:lnTo>
                  </a:path>
                </a:pathLst>
              </a:custGeom>
              <a:noFill/>
              <a:ln w="571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1" name="Freeform 20"/>
            <p:cNvSpPr/>
            <p:nvPr/>
          </p:nvSpPr>
          <p:spPr>
            <a:xfrm>
              <a:off x="13744575" y="10798969"/>
              <a:ext cx="4763" cy="180975"/>
            </a:xfrm>
            <a:custGeom>
              <a:avLst/>
              <a:gdLst>
                <a:gd name="connsiteX0" fmla="*/ 0 w 4763"/>
                <a:gd name="connsiteY0" fmla="*/ 180975 h 180975"/>
                <a:gd name="connsiteX1" fmla="*/ 4763 w 4763"/>
                <a:gd name="connsiteY1" fmla="*/ 0 h 180975"/>
              </a:gdLst>
              <a:ahLst/>
              <a:cxnLst>
                <a:cxn ang="0">
                  <a:pos x="connsiteX0" y="connsiteY0"/>
                </a:cxn>
                <a:cxn ang="0">
                  <a:pos x="connsiteX1" y="connsiteY1"/>
                </a:cxn>
              </a:cxnLst>
              <a:rect l="l" t="t" r="r" b="b"/>
              <a:pathLst>
                <a:path w="4763" h="180975">
                  <a:moveTo>
                    <a:pt x="0" y="180975"/>
                  </a:moveTo>
                  <a:lnTo>
                    <a:pt x="4763" y="0"/>
                  </a:lnTo>
                </a:path>
              </a:pathLst>
            </a:custGeom>
            <a:noFill/>
            <a:ln w="571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4" name="Group 33"/>
          <p:cNvGrpSpPr/>
          <p:nvPr/>
        </p:nvGrpSpPr>
        <p:grpSpPr>
          <a:xfrm>
            <a:off x="15376599" y="1340202"/>
            <a:ext cx="1008992" cy="1008992"/>
            <a:chOff x="13243035" y="10972801"/>
            <a:chExt cx="1008992" cy="1008992"/>
          </a:xfrm>
        </p:grpSpPr>
        <p:sp>
          <p:nvSpPr>
            <p:cNvPr id="36" name="Diamond 35"/>
            <p:cNvSpPr/>
            <p:nvPr/>
          </p:nvSpPr>
          <p:spPr>
            <a:xfrm>
              <a:off x="13243035" y="10972801"/>
              <a:ext cx="1008992" cy="1008992"/>
            </a:xfrm>
            <a:prstGeom prst="diamond">
              <a:avLst/>
            </a:prstGeom>
            <a:solidFill>
              <a:srgbClr val="FF0000"/>
            </a:solidFill>
            <a:ln w="571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Freeform 36"/>
            <p:cNvSpPr/>
            <p:nvPr/>
          </p:nvSpPr>
          <p:spPr>
            <a:xfrm>
              <a:off x="13513595" y="11239500"/>
              <a:ext cx="490537" cy="485775"/>
            </a:xfrm>
            <a:custGeom>
              <a:avLst/>
              <a:gdLst>
                <a:gd name="connsiteX0" fmla="*/ 0 w 459581"/>
                <a:gd name="connsiteY0" fmla="*/ 464344 h 464344"/>
                <a:gd name="connsiteX1" fmla="*/ 459581 w 459581"/>
                <a:gd name="connsiteY1" fmla="*/ 0 h 464344"/>
              </a:gdLst>
              <a:ahLst/>
              <a:cxnLst>
                <a:cxn ang="0">
                  <a:pos x="connsiteX0" y="connsiteY0"/>
                </a:cxn>
                <a:cxn ang="0">
                  <a:pos x="connsiteX1" y="connsiteY1"/>
                </a:cxn>
              </a:cxnLst>
              <a:rect l="l" t="t" r="r" b="b"/>
              <a:pathLst>
                <a:path w="459581" h="464344">
                  <a:moveTo>
                    <a:pt x="0" y="464344"/>
                  </a:moveTo>
                  <a:lnTo>
                    <a:pt x="459581" y="0"/>
                  </a:lnTo>
                </a:path>
              </a:pathLst>
            </a:custGeom>
            <a:noFill/>
            <a:ln w="571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Freeform 37"/>
            <p:cNvSpPr/>
            <p:nvPr/>
          </p:nvSpPr>
          <p:spPr>
            <a:xfrm>
              <a:off x="13511213" y="11218069"/>
              <a:ext cx="473869" cy="502444"/>
            </a:xfrm>
            <a:custGeom>
              <a:avLst/>
              <a:gdLst>
                <a:gd name="connsiteX0" fmla="*/ 0 w 459582"/>
                <a:gd name="connsiteY0" fmla="*/ 0 h 509588"/>
                <a:gd name="connsiteX1" fmla="*/ 459582 w 459582"/>
                <a:gd name="connsiteY1" fmla="*/ 509588 h 509588"/>
              </a:gdLst>
              <a:ahLst/>
              <a:cxnLst>
                <a:cxn ang="0">
                  <a:pos x="connsiteX0" y="connsiteY0"/>
                </a:cxn>
                <a:cxn ang="0">
                  <a:pos x="connsiteX1" y="connsiteY1"/>
                </a:cxn>
              </a:cxnLst>
              <a:rect l="l" t="t" r="r" b="b"/>
              <a:pathLst>
                <a:path w="459582" h="509588">
                  <a:moveTo>
                    <a:pt x="0" y="0"/>
                  </a:moveTo>
                  <a:lnTo>
                    <a:pt x="459582" y="509588"/>
                  </a:lnTo>
                </a:path>
              </a:pathLst>
            </a:custGeom>
            <a:noFill/>
            <a:ln w="571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6" name="Group 65"/>
          <p:cNvGrpSpPr>
            <a:grpSpLocks noChangeAspect="1"/>
          </p:cNvGrpSpPr>
          <p:nvPr/>
        </p:nvGrpSpPr>
        <p:grpSpPr>
          <a:xfrm rot="17676605" flipH="1">
            <a:off x="15790926" y="7551245"/>
            <a:ext cx="1434992" cy="1660171"/>
            <a:chOff x="15017067" y="6740990"/>
            <a:chExt cx="1795543" cy="2325168"/>
          </a:xfrm>
        </p:grpSpPr>
        <p:sp>
          <p:nvSpPr>
            <p:cNvPr id="43" name="Rectangle 42"/>
            <p:cNvSpPr/>
            <p:nvPr/>
          </p:nvSpPr>
          <p:spPr>
            <a:xfrm rot="21302113">
              <a:off x="15017067" y="6740990"/>
              <a:ext cx="252248" cy="346842"/>
            </a:xfrm>
            <a:prstGeom prst="rect">
              <a:avLst/>
            </a:prstGeom>
            <a:solidFill>
              <a:srgbClr val="0066FF"/>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Rectangle 46"/>
            <p:cNvSpPr/>
            <p:nvPr/>
          </p:nvSpPr>
          <p:spPr>
            <a:xfrm rot="18539974">
              <a:off x="15830797" y="7651615"/>
              <a:ext cx="252248" cy="346842"/>
            </a:xfrm>
            <a:prstGeom prst="rect">
              <a:avLst/>
            </a:prstGeom>
            <a:solidFill>
              <a:srgbClr val="0066FF"/>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Rectangle 47"/>
            <p:cNvSpPr/>
            <p:nvPr/>
          </p:nvSpPr>
          <p:spPr>
            <a:xfrm rot="19827206">
              <a:off x="16560362" y="8719316"/>
              <a:ext cx="252248" cy="346842"/>
            </a:xfrm>
            <a:prstGeom prst="rect">
              <a:avLst/>
            </a:prstGeom>
            <a:solidFill>
              <a:srgbClr val="0066FF"/>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Rectangle 49"/>
            <p:cNvSpPr/>
            <p:nvPr/>
          </p:nvSpPr>
          <p:spPr>
            <a:xfrm rot="19882397">
              <a:off x="16310003" y="8359830"/>
              <a:ext cx="252248" cy="346842"/>
            </a:xfrm>
            <a:prstGeom prst="rect">
              <a:avLst/>
            </a:prstGeom>
            <a:solidFill>
              <a:srgbClr val="0066FF"/>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Rectangle 50"/>
            <p:cNvSpPr/>
            <p:nvPr/>
          </p:nvSpPr>
          <p:spPr>
            <a:xfrm rot="19834315">
              <a:off x="16106038" y="8007239"/>
              <a:ext cx="252248" cy="346842"/>
            </a:xfrm>
            <a:prstGeom prst="rect">
              <a:avLst/>
            </a:prstGeom>
            <a:solidFill>
              <a:srgbClr val="0066FF"/>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 name="Rectangle 51"/>
            <p:cNvSpPr/>
            <p:nvPr/>
          </p:nvSpPr>
          <p:spPr>
            <a:xfrm rot="19755209">
              <a:off x="15133747" y="7162471"/>
              <a:ext cx="252248" cy="346842"/>
            </a:xfrm>
            <a:prstGeom prst="rect">
              <a:avLst/>
            </a:prstGeom>
            <a:solidFill>
              <a:srgbClr val="0066FF"/>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 name="Rectangle 52"/>
            <p:cNvSpPr/>
            <p:nvPr/>
          </p:nvSpPr>
          <p:spPr>
            <a:xfrm rot="17808839">
              <a:off x="15450455" y="7431551"/>
              <a:ext cx="252248" cy="346842"/>
            </a:xfrm>
            <a:prstGeom prst="rect">
              <a:avLst/>
            </a:prstGeom>
            <a:solidFill>
              <a:srgbClr val="0066FF"/>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56" name="Freeform 55"/>
          <p:cNvSpPr/>
          <p:nvPr/>
        </p:nvSpPr>
        <p:spPr>
          <a:xfrm>
            <a:off x="18098814" y="7441324"/>
            <a:ext cx="1576552" cy="3153104"/>
          </a:xfrm>
          <a:custGeom>
            <a:avLst/>
            <a:gdLst>
              <a:gd name="connsiteX0" fmla="*/ 0 w 1576552"/>
              <a:gd name="connsiteY0" fmla="*/ 3153104 h 3153104"/>
              <a:gd name="connsiteX1" fmla="*/ 630620 w 1576552"/>
              <a:gd name="connsiteY1" fmla="*/ 2554014 h 3153104"/>
              <a:gd name="connsiteX2" fmla="*/ 1355834 w 1576552"/>
              <a:gd name="connsiteY2" fmla="*/ 1481959 h 3153104"/>
              <a:gd name="connsiteX3" fmla="*/ 1576552 w 1576552"/>
              <a:gd name="connsiteY3" fmla="*/ 0 h 3153104"/>
            </a:gdLst>
            <a:ahLst/>
            <a:cxnLst>
              <a:cxn ang="0">
                <a:pos x="connsiteX0" y="connsiteY0"/>
              </a:cxn>
              <a:cxn ang="0">
                <a:pos x="connsiteX1" y="connsiteY1"/>
              </a:cxn>
              <a:cxn ang="0">
                <a:pos x="connsiteX2" y="connsiteY2"/>
              </a:cxn>
              <a:cxn ang="0">
                <a:pos x="connsiteX3" y="connsiteY3"/>
              </a:cxn>
            </a:cxnLst>
            <a:rect l="l" t="t" r="r" b="b"/>
            <a:pathLst>
              <a:path w="1576552" h="3153104">
                <a:moveTo>
                  <a:pt x="0" y="3153104"/>
                </a:moveTo>
                <a:cubicBezTo>
                  <a:pt x="202324" y="2992821"/>
                  <a:pt x="404648" y="2832538"/>
                  <a:pt x="630620" y="2554014"/>
                </a:cubicBezTo>
                <a:cubicBezTo>
                  <a:pt x="856592" y="2275490"/>
                  <a:pt x="1198179" y="1907628"/>
                  <a:pt x="1355834" y="1481959"/>
                </a:cubicBezTo>
                <a:cubicBezTo>
                  <a:pt x="1513489" y="1056290"/>
                  <a:pt x="1545020" y="528145"/>
                  <a:pt x="1576552" y="0"/>
                </a:cubicBezTo>
              </a:path>
            </a:pathLst>
          </a:custGeom>
          <a:noFill/>
          <a:ln w="152400">
            <a:solidFill>
              <a:srgbClr val="FF0000"/>
            </a:solidFill>
            <a:tailEnd type="stealt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 name="Freeform 57"/>
          <p:cNvSpPr/>
          <p:nvPr/>
        </p:nvSpPr>
        <p:spPr>
          <a:xfrm rot="19975382">
            <a:off x="17022721" y="6829770"/>
            <a:ext cx="2988321" cy="1352000"/>
          </a:xfrm>
          <a:custGeom>
            <a:avLst/>
            <a:gdLst>
              <a:gd name="connsiteX0" fmla="*/ 0 w 3373821"/>
              <a:gd name="connsiteY0" fmla="*/ 922310 h 922310"/>
              <a:gd name="connsiteX1" fmla="*/ 1103587 w 3373821"/>
              <a:gd name="connsiteY1" fmla="*/ 449345 h 922310"/>
              <a:gd name="connsiteX2" fmla="*/ 2207173 w 3373821"/>
              <a:gd name="connsiteY2" fmla="*/ 39442 h 922310"/>
              <a:gd name="connsiteX3" fmla="*/ 3373821 w 3373821"/>
              <a:gd name="connsiteY3" fmla="*/ 39442 h 922310"/>
              <a:gd name="connsiteX0" fmla="*/ 0 w 2298591"/>
              <a:gd name="connsiteY0" fmla="*/ 915062 h 915062"/>
              <a:gd name="connsiteX1" fmla="*/ 1103587 w 2298591"/>
              <a:gd name="connsiteY1" fmla="*/ 442097 h 915062"/>
              <a:gd name="connsiteX2" fmla="*/ 2207173 w 2298591"/>
              <a:gd name="connsiteY2" fmla="*/ 32194 h 915062"/>
              <a:gd name="connsiteX3" fmla="*/ 2035675 w 2298591"/>
              <a:gd name="connsiteY3" fmla="*/ 54497 h 915062"/>
            </a:gdLst>
            <a:ahLst/>
            <a:cxnLst>
              <a:cxn ang="0">
                <a:pos x="connsiteX0" y="connsiteY0"/>
              </a:cxn>
              <a:cxn ang="0">
                <a:pos x="connsiteX1" y="connsiteY1"/>
              </a:cxn>
              <a:cxn ang="0">
                <a:pos x="connsiteX2" y="connsiteY2"/>
              </a:cxn>
              <a:cxn ang="0">
                <a:pos x="connsiteX3" y="connsiteY3"/>
              </a:cxn>
            </a:cxnLst>
            <a:rect l="l" t="t" r="r" b="b"/>
            <a:pathLst>
              <a:path w="2298591" h="915062">
                <a:moveTo>
                  <a:pt x="0" y="915062"/>
                </a:moveTo>
                <a:cubicBezTo>
                  <a:pt x="367862" y="752152"/>
                  <a:pt x="735725" y="589242"/>
                  <a:pt x="1103587" y="442097"/>
                </a:cubicBezTo>
                <a:cubicBezTo>
                  <a:pt x="1471449" y="294952"/>
                  <a:pt x="1828801" y="100511"/>
                  <a:pt x="2207173" y="32194"/>
                </a:cubicBezTo>
                <a:cubicBezTo>
                  <a:pt x="2585545" y="-36123"/>
                  <a:pt x="1641537" y="20338"/>
                  <a:pt x="2035675" y="54497"/>
                </a:cubicBezTo>
              </a:path>
            </a:pathLst>
          </a:custGeom>
          <a:noFill/>
          <a:ln w="177800">
            <a:solidFill>
              <a:srgbClr val="0033CC"/>
            </a:solidFill>
            <a:prstDash val="sysDot"/>
            <a:tailEnd type="stealt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9" name="Group 58"/>
          <p:cNvGrpSpPr/>
          <p:nvPr/>
        </p:nvGrpSpPr>
        <p:grpSpPr>
          <a:xfrm>
            <a:off x="19880281" y="1114230"/>
            <a:ext cx="1008992" cy="1008992"/>
            <a:chOff x="13243035" y="10972801"/>
            <a:chExt cx="1008992" cy="1008992"/>
          </a:xfrm>
        </p:grpSpPr>
        <p:sp>
          <p:nvSpPr>
            <p:cNvPr id="60" name="Diamond 59"/>
            <p:cNvSpPr/>
            <p:nvPr/>
          </p:nvSpPr>
          <p:spPr>
            <a:xfrm>
              <a:off x="13243035" y="10972801"/>
              <a:ext cx="1008992" cy="1008992"/>
            </a:xfrm>
            <a:prstGeom prst="diamond">
              <a:avLst/>
            </a:prstGeom>
            <a:solidFill>
              <a:srgbClr val="FF0000"/>
            </a:solidFill>
            <a:ln w="571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Freeform 60"/>
            <p:cNvSpPr/>
            <p:nvPr/>
          </p:nvSpPr>
          <p:spPr>
            <a:xfrm>
              <a:off x="13513595" y="11239500"/>
              <a:ext cx="490537" cy="485775"/>
            </a:xfrm>
            <a:custGeom>
              <a:avLst/>
              <a:gdLst>
                <a:gd name="connsiteX0" fmla="*/ 0 w 459581"/>
                <a:gd name="connsiteY0" fmla="*/ 464344 h 464344"/>
                <a:gd name="connsiteX1" fmla="*/ 459581 w 459581"/>
                <a:gd name="connsiteY1" fmla="*/ 0 h 464344"/>
              </a:gdLst>
              <a:ahLst/>
              <a:cxnLst>
                <a:cxn ang="0">
                  <a:pos x="connsiteX0" y="connsiteY0"/>
                </a:cxn>
                <a:cxn ang="0">
                  <a:pos x="connsiteX1" y="connsiteY1"/>
                </a:cxn>
              </a:cxnLst>
              <a:rect l="l" t="t" r="r" b="b"/>
              <a:pathLst>
                <a:path w="459581" h="464344">
                  <a:moveTo>
                    <a:pt x="0" y="464344"/>
                  </a:moveTo>
                  <a:lnTo>
                    <a:pt x="459581" y="0"/>
                  </a:lnTo>
                </a:path>
              </a:pathLst>
            </a:custGeom>
            <a:noFill/>
            <a:ln w="571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Freeform 61"/>
            <p:cNvSpPr/>
            <p:nvPr/>
          </p:nvSpPr>
          <p:spPr>
            <a:xfrm>
              <a:off x="13511213" y="11218069"/>
              <a:ext cx="473869" cy="502444"/>
            </a:xfrm>
            <a:custGeom>
              <a:avLst/>
              <a:gdLst>
                <a:gd name="connsiteX0" fmla="*/ 0 w 459582"/>
                <a:gd name="connsiteY0" fmla="*/ 0 h 509588"/>
                <a:gd name="connsiteX1" fmla="*/ 459582 w 459582"/>
                <a:gd name="connsiteY1" fmla="*/ 509588 h 509588"/>
              </a:gdLst>
              <a:ahLst/>
              <a:cxnLst>
                <a:cxn ang="0">
                  <a:pos x="connsiteX0" y="connsiteY0"/>
                </a:cxn>
                <a:cxn ang="0">
                  <a:pos x="connsiteX1" y="connsiteY1"/>
                </a:cxn>
              </a:cxnLst>
              <a:rect l="l" t="t" r="r" b="b"/>
              <a:pathLst>
                <a:path w="459582" h="509588">
                  <a:moveTo>
                    <a:pt x="0" y="0"/>
                  </a:moveTo>
                  <a:lnTo>
                    <a:pt x="459582" y="509588"/>
                  </a:lnTo>
                </a:path>
              </a:pathLst>
            </a:custGeom>
            <a:noFill/>
            <a:ln w="571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9" name="Text Box 1761"/>
          <p:cNvSpPr txBox="1">
            <a:spLocks noChangeArrowheads="1"/>
          </p:cNvSpPr>
          <p:nvPr/>
        </p:nvSpPr>
        <p:spPr bwMode="auto">
          <a:xfrm>
            <a:off x="37000" y="10200450"/>
            <a:ext cx="11051176" cy="11079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defTabSz="2613025" eaLnBrk="0" hangingPunct="0">
              <a:defRPr sz="5100">
                <a:solidFill>
                  <a:schemeClr val="tx1"/>
                </a:solidFill>
                <a:latin typeface="Arial" panose="020B0604020202020204" pitchFamily="34" charset="0"/>
              </a:defRPr>
            </a:lvl1pPr>
            <a:lvl2pPr marL="742950" indent="-285750" defTabSz="2613025" eaLnBrk="0" hangingPunct="0">
              <a:defRPr sz="5100">
                <a:solidFill>
                  <a:schemeClr val="tx1"/>
                </a:solidFill>
                <a:latin typeface="Arial" panose="020B0604020202020204" pitchFamily="34" charset="0"/>
              </a:defRPr>
            </a:lvl2pPr>
            <a:lvl3pPr marL="1143000" indent="-228600" defTabSz="2613025" eaLnBrk="0" hangingPunct="0">
              <a:defRPr sz="5100">
                <a:solidFill>
                  <a:schemeClr val="tx1"/>
                </a:solidFill>
                <a:latin typeface="Arial" panose="020B0604020202020204" pitchFamily="34" charset="0"/>
              </a:defRPr>
            </a:lvl3pPr>
            <a:lvl4pPr marL="1600200" indent="-228600" defTabSz="2613025" eaLnBrk="0" hangingPunct="0">
              <a:defRPr sz="5100">
                <a:solidFill>
                  <a:schemeClr val="tx1"/>
                </a:solidFill>
                <a:latin typeface="Arial" panose="020B0604020202020204" pitchFamily="34" charset="0"/>
              </a:defRPr>
            </a:lvl4pPr>
            <a:lvl5pPr marL="2057400" indent="-228600" defTabSz="2613025" eaLnBrk="0" hangingPunct="0">
              <a:defRPr sz="5100">
                <a:solidFill>
                  <a:schemeClr val="tx1"/>
                </a:solidFill>
                <a:latin typeface="Arial" panose="020B0604020202020204" pitchFamily="34" charset="0"/>
              </a:defRPr>
            </a:lvl5pPr>
            <a:lvl6pPr marL="2514600" indent="-228600" defTabSz="2613025" eaLnBrk="0" fontAlgn="base" hangingPunct="0">
              <a:spcBef>
                <a:spcPct val="0"/>
              </a:spcBef>
              <a:spcAft>
                <a:spcPct val="0"/>
              </a:spcAft>
              <a:defRPr sz="5100">
                <a:solidFill>
                  <a:schemeClr val="tx1"/>
                </a:solidFill>
                <a:latin typeface="Arial" panose="020B0604020202020204" pitchFamily="34" charset="0"/>
              </a:defRPr>
            </a:lvl6pPr>
            <a:lvl7pPr marL="2971800" indent="-228600" defTabSz="2613025" eaLnBrk="0" fontAlgn="base" hangingPunct="0">
              <a:spcBef>
                <a:spcPct val="0"/>
              </a:spcBef>
              <a:spcAft>
                <a:spcPct val="0"/>
              </a:spcAft>
              <a:defRPr sz="5100">
                <a:solidFill>
                  <a:schemeClr val="tx1"/>
                </a:solidFill>
                <a:latin typeface="Arial" panose="020B0604020202020204" pitchFamily="34" charset="0"/>
              </a:defRPr>
            </a:lvl7pPr>
            <a:lvl8pPr marL="3429000" indent="-228600" defTabSz="2613025" eaLnBrk="0" fontAlgn="base" hangingPunct="0">
              <a:spcBef>
                <a:spcPct val="0"/>
              </a:spcBef>
              <a:spcAft>
                <a:spcPct val="0"/>
              </a:spcAft>
              <a:defRPr sz="5100">
                <a:solidFill>
                  <a:schemeClr val="tx1"/>
                </a:solidFill>
                <a:latin typeface="Arial" panose="020B0604020202020204" pitchFamily="34" charset="0"/>
              </a:defRPr>
            </a:lvl8pPr>
            <a:lvl9pPr marL="3886200" indent="-228600" defTabSz="2613025" eaLnBrk="0" fontAlgn="base" hangingPunct="0">
              <a:spcBef>
                <a:spcPct val="0"/>
              </a:spcBef>
              <a:spcAft>
                <a:spcPct val="0"/>
              </a:spcAft>
              <a:defRPr sz="5100">
                <a:solidFill>
                  <a:schemeClr val="tx1"/>
                </a:solidFill>
                <a:latin typeface="Arial" panose="020B0604020202020204" pitchFamily="34" charset="0"/>
              </a:defRPr>
            </a:lvl9pPr>
          </a:lstStyle>
          <a:p>
            <a:pPr marL="469900" indent="-469900" eaLnBrk="1" hangingPunct="1">
              <a:buFont typeface="Arial" panose="020B0604020202020204" pitchFamily="34" charset="0"/>
              <a:buChar char="•"/>
            </a:pPr>
            <a:r>
              <a:rPr lang="en-US" sz="6600" b="1" dirty="0" err="1" smtClean="0">
                <a:latin typeface="Minion Pro" panose="02040503050306020203" pitchFamily="18" charset="0"/>
                <a:ea typeface="Calibri" panose="020F0502020204030204" pitchFamily="34" charset="0"/>
                <a:cs typeface="Times New Roman" panose="02020603050405020304" pitchFamily="18" charset="0"/>
              </a:rPr>
              <a:t>Fockler</a:t>
            </a:r>
            <a:r>
              <a:rPr lang="en-US" sz="6600" b="1" dirty="0" smtClean="0">
                <a:latin typeface="Minion Pro" panose="02040503050306020203" pitchFamily="18" charset="0"/>
                <a:ea typeface="Calibri" panose="020F0502020204030204" pitchFamily="34" charset="0"/>
                <a:cs typeface="Times New Roman" panose="02020603050405020304" pitchFamily="18" charset="0"/>
              </a:rPr>
              <a:t> and the 7 lost men</a:t>
            </a:r>
            <a:endParaRPr lang="en-US" altLang="en-US" sz="6600" b="1" dirty="0">
              <a:latin typeface="Minion Pro" panose="02040503050306020203" pitchFamily="18" charset="0"/>
              <a:cs typeface="Times New Roman" panose="02020603050405020304" pitchFamily="18" charset="0"/>
            </a:endParaRPr>
          </a:p>
        </p:txBody>
      </p:sp>
      <p:sp>
        <p:nvSpPr>
          <p:cNvPr id="63" name="5-Point Star 62"/>
          <p:cNvSpPr/>
          <p:nvPr/>
        </p:nvSpPr>
        <p:spPr>
          <a:xfrm>
            <a:off x="15134492" y="5615353"/>
            <a:ext cx="492369" cy="468924"/>
          </a:xfrm>
          <a:prstGeom prst="star5">
            <a:avLst/>
          </a:prstGeom>
          <a:solidFill>
            <a:srgbClr val="00FF00"/>
          </a:solidFill>
          <a:ln>
            <a:solidFill>
              <a:srgbClr val="00FF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 name="5-Point Star 66"/>
          <p:cNvSpPr/>
          <p:nvPr/>
        </p:nvSpPr>
        <p:spPr>
          <a:xfrm>
            <a:off x="19272738" y="5580184"/>
            <a:ext cx="492369" cy="468924"/>
          </a:xfrm>
          <a:prstGeom prst="star5">
            <a:avLst/>
          </a:prstGeom>
          <a:solidFill>
            <a:srgbClr val="00FF00"/>
          </a:solidFill>
          <a:ln>
            <a:solidFill>
              <a:srgbClr val="00FF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 name="5-Point Star 67"/>
          <p:cNvSpPr/>
          <p:nvPr/>
        </p:nvSpPr>
        <p:spPr>
          <a:xfrm>
            <a:off x="21300831" y="17549445"/>
            <a:ext cx="492369" cy="468924"/>
          </a:xfrm>
          <a:prstGeom prst="star5">
            <a:avLst/>
          </a:prstGeom>
          <a:solidFill>
            <a:srgbClr val="00FF00"/>
          </a:solidFill>
          <a:ln>
            <a:solidFill>
              <a:srgbClr val="00FF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Rectangular Callout 1"/>
          <p:cNvSpPr/>
          <p:nvPr/>
        </p:nvSpPr>
        <p:spPr>
          <a:xfrm>
            <a:off x="11708780" y="13693697"/>
            <a:ext cx="2430966" cy="1137425"/>
          </a:xfrm>
          <a:prstGeom prst="wedgeRectCallout">
            <a:avLst>
              <a:gd name="adj1" fmla="val 119084"/>
              <a:gd name="adj2" fmla="val 164461"/>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800" b="1" dirty="0" smtClean="0">
                <a:solidFill>
                  <a:schemeClr val="tx1"/>
                </a:solidFill>
                <a:latin typeface="Minion Pro Cond" panose="02040706060306020203" pitchFamily="18" charset="0"/>
              </a:rPr>
              <a:t>Hill 453</a:t>
            </a:r>
            <a:endParaRPr lang="en-US" sz="4800" b="1" dirty="0">
              <a:solidFill>
                <a:schemeClr val="tx1"/>
              </a:solidFill>
              <a:latin typeface="Minion Pro Cond" panose="02040706060306020203" pitchFamily="18" charset="0"/>
            </a:endParaRPr>
          </a:p>
        </p:txBody>
      </p:sp>
      <p:sp>
        <p:nvSpPr>
          <p:cNvPr id="45" name="Rectangular Callout 44"/>
          <p:cNvSpPr/>
          <p:nvPr/>
        </p:nvSpPr>
        <p:spPr>
          <a:xfrm>
            <a:off x="22120302" y="1089102"/>
            <a:ext cx="2430966" cy="1137425"/>
          </a:xfrm>
          <a:prstGeom prst="wedgeRectCallout">
            <a:avLst>
              <a:gd name="adj1" fmla="val -113027"/>
              <a:gd name="adj2" fmla="val 46815"/>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800" b="1" dirty="0" smtClean="0">
                <a:solidFill>
                  <a:schemeClr val="tx1"/>
                </a:solidFill>
                <a:latin typeface="Minion Pro Cond" panose="02040706060306020203" pitchFamily="18" charset="0"/>
              </a:rPr>
              <a:t>Hill 333</a:t>
            </a:r>
            <a:endParaRPr lang="en-US" sz="4800" b="1" dirty="0">
              <a:solidFill>
                <a:schemeClr val="tx1"/>
              </a:solidFill>
              <a:latin typeface="Minion Pro Cond" panose="02040706060306020203" pitchFamily="18" charset="0"/>
            </a:endParaRPr>
          </a:p>
        </p:txBody>
      </p:sp>
      <p:sp>
        <p:nvSpPr>
          <p:cNvPr id="54" name="Text Box 1761"/>
          <p:cNvSpPr txBox="1">
            <a:spLocks noChangeArrowheads="1"/>
          </p:cNvSpPr>
          <p:nvPr/>
        </p:nvSpPr>
        <p:spPr bwMode="auto">
          <a:xfrm>
            <a:off x="114336" y="6291389"/>
            <a:ext cx="11051176" cy="25853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defTabSz="2613025" eaLnBrk="0" hangingPunct="0">
              <a:defRPr sz="5100">
                <a:solidFill>
                  <a:schemeClr val="tx1"/>
                </a:solidFill>
                <a:latin typeface="Arial" panose="020B0604020202020204" pitchFamily="34" charset="0"/>
              </a:defRPr>
            </a:lvl1pPr>
            <a:lvl2pPr marL="742950" indent="-285750" defTabSz="2613025" eaLnBrk="0" hangingPunct="0">
              <a:defRPr sz="5100">
                <a:solidFill>
                  <a:schemeClr val="tx1"/>
                </a:solidFill>
                <a:latin typeface="Arial" panose="020B0604020202020204" pitchFamily="34" charset="0"/>
              </a:defRPr>
            </a:lvl2pPr>
            <a:lvl3pPr marL="1143000" indent="-228600" defTabSz="2613025" eaLnBrk="0" hangingPunct="0">
              <a:defRPr sz="5100">
                <a:solidFill>
                  <a:schemeClr val="tx1"/>
                </a:solidFill>
                <a:latin typeface="Arial" panose="020B0604020202020204" pitchFamily="34" charset="0"/>
              </a:defRPr>
            </a:lvl3pPr>
            <a:lvl4pPr marL="1600200" indent="-228600" defTabSz="2613025" eaLnBrk="0" hangingPunct="0">
              <a:defRPr sz="5100">
                <a:solidFill>
                  <a:schemeClr val="tx1"/>
                </a:solidFill>
                <a:latin typeface="Arial" panose="020B0604020202020204" pitchFamily="34" charset="0"/>
              </a:defRPr>
            </a:lvl4pPr>
            <a:lvl5pPr marL="2057400" indent="-228600" defTabSz="2613025" eaLnBrk="0" hangingPunct="0">
              <a:defRPr sz="5100">
                <a:solidFill>
                  <a:schemeClr val="tx1"/>
                </a:solidFill>
                <a:latin typeface="Arial" panose="020B0604020202020204" pitchFamily="34" charset="0"/>
              </a:defRPr>
            </a:lvl5pPr>
            <a:lvl6pPr marL="2514600" indent="-228600" defTabSz="2613025" eaLnBrk="0" fontAlgn="base" hangingPunct="0">
              <a:spcBef>
                <a:spcPct val="0"/>
              </a:spcBef>
              <a:spcAft>
                <a:spcPct val="0"/>
              </a:spcAft>
              <a:defRPr sz="5100">
                <a:solidFill>
                  <a:schemeClr val="tx1"/>
                </a:solidFill>
                <a:latin typeface="Arial" panose="020B0604020202020204" pitchFamily="34" charset="0"/>
              </a:defRPr>
            </a:lvl6pPr>
            <a:lvl7pPr marL="2971800" indent="-228600" defTabSz="2613025" eaLnBrk="0" fontAlgn="base" hangingPunct="0">
              <a:spcBef>
                <a:spcPct val="0"/>
              </a:spcBef>
              <a:spcAft>
                <a:spcPct val="0"/>
              </a:spcAft>
              <a:defRPr sz="5100">
                <a:solidFill>
                  <a:schemeClr val="tx1"/>
                </a:solidFill>
                <a:latin typeface="Arial" panose="020B0604020202020204" pitchFamily="34" charset="0"/>
              </a:defRPr>
            </a:lvl7pPr>
            <a:lvl8pPr marL="3429000" indent="-228600" defTabSz="2613025" eaLnBrk="0" fontAlgn="base" hangingPunct="0">
              <a:spcBef>
                <a:spcPct val="0"/>
              </a:spcBef>
              <a:spcAft>
                <a:spcPct val="0"/>
              </a:spcAft>
              <a:defRPr sz="5100">
                <a:solidFill>
                  <a:schemeClr val="tx1"/>
                </a:solidFill>
                <a:latin typeface="Arial" panose="020B0604020202020204" pitchFamily="34" charset="0"/>
              </a:defRPr>
            </a:lvl8pPr>
            <a:lvl9pPr marL="3886200" indent="-228600" defTabSz="2613025" eaLnBrk="0" fontAlgn="base" hangingPunct="0">
              <a:spcBef>
                <a:spcPct val="0"/>
              </a:spcBef>
              <a:spcAft>
                <a:spcPct val="0"/>
              </a:spcAft>
              <a:defRPr sz="5100">
                <a:solidFill>
                  <a:schemeClr val="tx1"/>
                </a:solidFill>
                <a:latin typeface="Arial" panose="020B0604020202020204" pitchFamily="34" charset="0"/>
              </a:defRPr>
            </a:lvl9pPr>
          </a:lstStyle>
          <a:p>
            <a:pPr marL="469900" indent="-469900" eaLnBrk="1" hangingPunct="1">
              <a:buFont typeface="Arial" panose="020B0604020202020204" pitchFamily="34" charset="0"/>
              <a:buChar char="•"/>
            </a:pPr>
            <a:r>
              <a:rPr lang="en-US" altLang="en-US" sz="6600" b="1" dirty="0" err="1" smtClean="0">
                <a:latin typeface="Minion Pro" panose="02040503050306020203" pitchFamily="18" charset="0"/>
                <a:cs typeface="Times New Roman" panose="02020603050405020304" pitchFamily="18" charset="0"/>
              </a:rPr>
              <a:t>Pvt</a:t>
            </a:r>
            <a:r>
              <a:rPr lang="en-US" altLang="en-US" sz="6600" b="1" dirty="0" smtClean="0">
                <a:latin typeface="Minion Pro" panose="02040503050306020203" pitchFamily="18" charset="0"/>
                <a:cs typeface="Times New Roman" panose="02020603050405020304" pitchFamily="18" charset="0"/>
              </a:rPr>
              <a:t> </a:t>
            </a:r>
            <a:r>
              <a:rPr lang="en-US" altLang="en-US" sz="6600" b="1" dirty="0" err="1" smtClean="0">
                <a:latin typeface="Minion Pro" panose="02040503050306020203" pitchFamily="18" charset="0"/>
                <a:cs typeface="Times New Roman" panose="02020603050405020304" pitchFamily="18" charset="0"/>
              </a:rPr>
              <a:t>Fockler</a:t>
            </a:r>
            <a:r>
              <a:rPr lang="en-US" altLang="en-US" sz="6600" b="1" dirty="0" smtClean="0">
                <a:latin typeface="Minion Pro" panose="02040503050306020203" pitchFamily="18" charset="0"/>
                <a:cs typeface="Times New Roman" panose="02020603050405020304" pitchFamily="18" charset="0"/>
              </a:rPr>
              <a:t> &amp; the ditch fight</a:t>
            </a:r>
          </a:p>
          <a:p>
            <a:pPr marL="1885950" lvl="1" indent="-1143000" eaLnBrk="1" hangingPunct="1">
              <a:buFont typeface="Courier New" panose="02070309020205020404" pitchFamily="49" charset="0"/>
              <a:buChar char="o"/>
            </a:pPr>
            <a:r>
              <a:rPr lang="en-US" altLang="en-US" sz="4800" b="1" dirty="0" err="1" smtClean="0">
                <a:latin typeface="Minion Pro" panose="02040503050306020203" pitchFamily="18" charset="0"/>
                <a:cs typeface="Times New Roman" panose="02020603050405020304" pitchFamily="18" charset="0"/>
              </a:rPr>
              <a:t>Pvt</a:t>
            </a:r>
            <a:r>
              <a:rPr lang="en-US" altLang="en-US" sz="4800" b="1" dirty="0" smtClean="0">
                <a:latin typeface="Minion Pro" panose="02040503050306020203" pitchFamily="18" charset="0"/>
                <a:cs typeface="Times New Roman" panose="02020603050405020304" pitchFamily="18" charset="0"/>
              </a:rPr>
              <a:t> Anderson’s Silver Star</a:t>
            </a:r>
          </a:p>
          <a:p>
            <a:pPr marL="1885950" lvl="1" indent="-1143000" eaLnBrk="1" hangingPunct="1">
              <a:buFont typeface="Courier New" panose="02070309020205020404" pitchFamily="49" charset="0"/>
              <a:buChar char="o"/>
            </a:pPr>
            <a:r>
              <a:rPr lang="en-US" altLang="en-US" sz="4800" b="1" dirty="0" smtClean="0">
                <a:latin typeface="Minion Pro" panose="02040503050306020203" pitchFamily="18" charset="0"/>
                <a:cs typeface="Times New Roman" panose="02020603050405020304" pitchFamily="18" charset="0"/>
              </a:rPr>
              <a:t>The Bastardized Michelin Man”</a:t>
            </a:r>
            <a:endParaRPr lang="en-US" altLang="en-US" sz="4800" b="1" dirty="0">
              <a:latin typeface="Minion Pro" panose="02040503050306020203" pitchFamily="18" charset="0"/>
              <a:cs typeface="Times New Roman" panose="02020603050405020304" pitchFamily="18" charset="0"/>
            </a:endParaRPr>
          </a:p>
        </p:txBody>
      </p:sp>
      <p:sp>
        <p:nvSpPr>
          <p:cNvPr id="55" name="Text Box 1761"/>
          <p:cNvSpPr txBox="1">
            <a:spLocks noChangeArrowheads="1"/>
          </p:cNvSpPr>
          <p:nvPr/>
        </p:nvSpPr>
        <p:spPr bwMode="auto">
          <a:xfrm>
            <a:off x="75511" y="8980610"/>
            <a:ext cx="11051176" cy="11079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defTabSz="2613025" eaLnBrk="0" hangingPunct="0">
              <a:defRPr sz="5100">
                <a:solidFill>
                  <a:schemeClr val="tx1"/>
                </a:solidFill>
                <a:latin typeface="Arial" panose="020B0604020202020204" pitchFamily="34" charset="0"/>
              </a:defRPr>
            </a:lvl1pPr>
            <a:lvl2pPr marL="742950" indent="-285750" defTabSz="2613025" eaLnBrk="0" hangingPunct="0">
              <a:defRPr sz="5100">
                <a:solidFill>
                  <a:schemeClr val="tx1"/>
                </a:solidFill>
                <a:latin typeface="Arial" panose="020B0604020202020204" pitchFamily="34" charset="0"/>
              </a:defRPr>
            </a:lvl2pPr>
            <a:lvl3pPr marL="1143000" indent="-228600" defTabSz="2613025" eaLnBrk="0" hangingPunct="0">
              <a:defRPr sz="5100">
                <a:solidFill>
                  <a:schemeClr val="tx1"/>
                </a:solidFill>
                <a:latin typeface="Arial" panose="020B0604020202020204" pitchFamily="34" charset="0"/>
              </a:defRPr>
            </a:lvl3pPr>
            <a:lvl4pPr marL="1600200" indent="-228600" defTabSz="2613025" eaLnBrk="0" hangingPunct="0">
              <a:defRPr sz="5100">
                <a:solidFill>
                  <a:schemeClr val="tx1"/>
                </a:solidFill>
                <a:latin typeface="Arial" panose="020B0604020202020204" pitchFamily="34" charset="0"/>
              </a:defRPr>
            </a:lvl4pPr>
            <a:lvl5pPr marL="2057400" indent="-228600" defTabSz="2613025" eaLnBrk="0" hangingPunct="0">
              <a:defRPr sz="5100">
                <a:solidFill>
                  <a:schemeClr val="tx1"/>
                </a:solidFill>
                <a:latin typeface="Arial" panose="020B0604020202020204" pitchFamily="34" charset="0"/>
              </a:defRPr>
            </a:lvl5pPr>
            <a:lvl6pPr marL="2514600" indent="-228600" defTabSz="2613025" eaLnBrk="0" fontAlgn="base" hangingPunct="0">
              <a:spcBef>
                <a:spcPct val="0"/>
              </a:spcBef>
              <a:spcAft>
                <a:spcPct val="0"/>
              </a:spcAft>
              <a:defRPr sz="5100">
                <a:solidFill>
                  <a:schemeClr val="tx1"/>
                </a:solidFill>
                <a:latin typeface="Arial" panose="020B0604020202020204" pitchFamily="34" charset="0"/>
              </a:defRPr>
            </a:lvl6pPr>
            <a:lvl7pPr marL="2971800" indent="-228600" defTabSz="2613025" eaLnBrk="0" fontAlgn="base" hangingPunct="0">
              <a:spcBef>
                <a:spcPct val="0"/>
              </a:spcBef>
              <a:spcAft>
                <a:spcPct val="0"/>
              </a:spcAft>
              <a:defRPr sz="5100">
                <a:solidFill>
                  <a:schemeClr val="tx1"/>
                </a:solidFill>
                <a:latin typeface="Arial" panose="020B0604020202020204" pitchFamily="34" charset="0"/>
              </a:defRPr>
            </a:lvl7pPr>
            <a:lvl8pPr marL="3429000" indent="-228600" defTabSz="2613025" eaLnBrk="0" fontAlgn="base" hangingPunct="0">
              <a:spcBef>
                <a:spcPct val="0"/>
              </a:spcBef>
              <a:spcAft>
                <a:spcPct val="0"/>
              </a:spcAft>
              <a:defRPr sz="5100">
                <a:solidFill>
                  <a:schemeClr val="tx1"/>
                </a:solidFill>
                <a:latin typeface="Arial" panose="020B0604020202020204" pitchFamily="34" charset="0"/>
              </a:defRPr>
            </a:lvl8pPr>
            <a:lvl9pPr marL="3886200" indent="-228600" defTabSz="2613025" eaLnBrk="0" fontAlgn="base" hangingPunct="0">
              <a:spcBef>
                <a:spcPct val="0"/>
              </a:spcBef>
              <a:spcAft>
                <a:spcPct val="0"/>
              </a:spcAft>
              <a:defRPr sz="5100">
                <a:solidFill>
                  <a:schemeClr val="tx1"/>
                </a:solidFill>
                <a:latin typeface="Arial" panose="020B0604020202020204" pitchFamily="34" charset="0"/>
              </a:defRPr>
            </a:lvl9pPr>
          </a:lstStyle>
          <a:p>
            <a:pPr marL="469900" indent="-469900" eaLnBrk="1" hangingPunct="1">
              <a:buFont typeface="Arial" panose="020B0604020202020204" pitchFamily="34" charset="0"/>
              <a:buChar char="•"/>
            </a:pPr>
            <a:r>
              <a:rPr lang="en-US" sz="6600" b="1" dirty="0" err="1" smtClean="0">
                <a:latin typeface="Minion Pro" panose="02040503050306020203" pitchFamily="18" charset="0"/>
                <a:ea typeface="Calibri" panose="020F0502020204030204" pitchFamily="34" charset="0"/>
                <a:cs typeface="Times New Roman" panose="02020603050405020304" pitchFamily="18" charset="0"/>
              </a:rPr>
              <a:t>Pvt</a:t>
            </a:r>
            <a:r>
              <a:rPr lang="en-US" sz="6600" b="1" dirty="0" smtClean="0">
                <a:latin typeface="Minion Pro" panose="02040503050306020203" pitchFamily="18" charset="0"/>
                <a:ea typeface="Calibri" panose="020F0502020204030204" pitchFamily="34" charset="0"/>
                <a:cs typeface="Times New Roman" panose="02020603050405020304" pitchFamily="18" charset="0"/>
              </a:rPr>
              <a:t> Blizzard</a:t>
            </a:r>
            <a:endParaRPr lang="en-US" altLang="en-US" sz="6600" b="1" dirty="0">
              <a:latin typeface="Minion Pro" panose="02040503050306020203" pitchFamily="18" charset="0"/>
              <a:cs typeface="Times New Roman" panose="02020603050405020304" pitchFamily="18" charset="0"/>
            </a:endParaRPr>
          </a:p>
        </p:txBody>
      </p:sp>
      <p:sp>
        <p:nvSpPr>
          <p:cNvPr id="57" name="Text Box 1761"/>
          <p:cNvSpPr txBox="1">
            <a:spLocks noChangeArrowheads="1"/>
          </p:cNvSpPr>
          <p:nvPr/>
        </p:nvSpPr>
        <p:spPr bwMode="auto">
          <a:xfrm>
            <a:off x="9632" y="11616663"/>
            <a:ext cx="11051176" cy="11079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defTabSz="2613025" eaLnBrk="0" hangingPunct="0">
              <a:defRPr sz="5100">
                <a:solidFill>
                  <a:schemeClr val="tx1"/>
                </a:solidFill>
                <a:latin typeface="Arial" panose="020B0604020202020204" pitchFamily="34" charset="0"/>
              </a:defRPr>
            </a:lvl1pPr>
            <a:lvl2pPr marL="742950" indent="-285750" defTabSz="2613025" eaLnBrk="0" hangingPunct="0">
              <a:defRPr sz="5100">
                <a:solidFill>
                  <a:schemeClr val="tx1"/>
                </a:solidFill>
                <a:latin typeface="Arial" panose="020B0604020202020204" pitchFamily="34" charset="0"/>
              </a:defRPr>
            </a:lvl2pPr>
            <a:lvl3pPr marL="1143000" indent="-228600" defTabSz="2613025" eaLnBrk="0" hangingPunct="0">
              <a:defRPr sz="5100">
                <a:solidFill>
                  <a:schemeClr val="tx1"/>
                </a:solidFill>
                <a:latin typeface="Arial" panose="020B0604020202020204" pitchFamily="34" charset="0"/>
              </a:defRPr>
            </a:lvl3pPr>
            <a:lvl4pPr marL="1600200" indent="-228600" defTabSz="2613025" eaLnBrk="0" hangingPunct="0">
              <a:defRPr sz="5100">
                <a:solidFill>
                  <a:schemeClr val="tx1"/>
                </a:solidFill>
                <a:latin typeface="Arial" panose="020B0604020202020204" pitchFamily="34" charset="0"/>
              </a:defRPr>
            </a:lvl4pPr>
            <a:lvl5pPr marL="2057400" indent="-228600" defTabSz="2613025" eaLnBrk="0" hangingPunct="0">
              <a:defRPr sz="5100">
                <a:solidFill>
                  <a:schemeClr val="tx1"/>
                </a:solidFill>
                <a:latin typeface="Arial" panose="020B0604020202020204" pitchFamily="34" charset="0"/>
              </a:defRPr>
            </a:lvl5pPr>
            <a:lvl6pPr marL="2514600" indent="-228600" defTabSz="2613025" eaLnBrk="0" fontAlgn="base" hangingPunct="0">
              <a:spcBef>
                <a:spcPct val="0"/>
              </a:spcBef>
              <a:spcAft>
                <a:spcPct val="0"/>
              </a:spcAft>
              <a:defRPr sz="5100">
                <a:solidFill>
                  <a:schemeClr val="tx1"/>
                </a:solidFill>
                <a:latin typeface="Arial" panose="020B0604020202020204" pitchFamily="34" charset="0"/>
              </a:defRPr>
            </a:lvl6pPr>
            <a:lvl7pPr marL="2971800" indent="-228600" defTabSz="2613025" eaLnBrk="0" fontAlgn="base" hangingPunct="0">
              <a:spcBef>
                <a:spcPct val="0"/>
              </a:spcBef>
              <a:spcAft>
                <a:spcPct val="0"/>
              </a:spcAft>
              <a:defRPr sz="5100">
                <a:solidFill>
                  <a:schemeClr val="tx1"/>
                </a:solidFill>
                <a:latin typeface="Arial" panose="020B0604020202020204" pitchFamily="34" charset="0"/>
              </a:defRPr>
            </a:lvl7pPr>
            <a:lvl8pPr marL="3429000" indent="-228600" defTabSz="2613025" eaLnBrk="0" fontAlgn="base" hangingPunct="0">
              <a:spcBef>
                <a:spcPct val="0"/>
              </a:spcBef>
              <a:spcAft>
                <a:spcPct val="0"/>
              </a:spcAft>
              <a:defRPr sz="5100">
                <a:solidFill>
                  <a:schemeClr val="tx1"/>
                </a:solidFill>
                <a:latin typeface="Arial" panose="020B0604020202020204" pitchFamily="34" charset="0"/>
              </a:defRPr>
            </a:lvl8pPr>
            <a:lvl9pPr marL="3886200" indent="-228600" defTabSz="2613025" eaLnBrk="0" fontAlgn="base" hangingPunct="0">
              <a:spcBef>
                <a:spcPct val="0"/>
              </a:spcBef>
              <a:spcAft>
                <a:spcPct val="0"/>
              </a:spcAft>
              <a:defRPr sz="5100">
                <a:solidFill>
                  <a:schemeClr val="tx1"/>
                </a:solidFill>
                <a:latin typeface="Arial" panose="020B0604020202020204" pitchFamily="34" charset="0"/>
              </a:defRPr>
            </a:lvl9pPr>
          </a:lstStyle>
          <a:p>
            <a:pPr marL="469900" indent="-469900" eaLnBrk="1" hangingPunct="1">
              <a:buFont typeface="Arial" panose="020B0604020202020204" pitchFamily="34" charset="0"/>
              <a:buChar char="•"/>
            </a:pPr>
            <a:r>
              <a:rPr lang="en-US" sz="6600" b="1" dirty="0" err="1" smtClean="0">
                <a:latin typeface="Minion Pro" panose="02040503050306020203" pitchFamily="18" charset="0"/>
                <a:ea typeface="Calibri" panose="020F0502020204030204" pitchFamily="34" charset="0"/>
                <a:cs typeface="Times New Roman" panose="02020603050405020304" pitchFamily="18" charset="0"/>
              </a:rPr>
              <a:t>Cpl</a:t>
            </a:r>
            <a:r>
              <a:rPr lang="en-US" sz="6600" b="1" dirty="0" smtClean="0">
                <a:latin typeface="Minion Pro" panose="02040503050306020203" pitchFamily="18" charset="0"/>
                <a:ea typeface="Calibri" panose="020F0502020204030204" pitchFamily="34" charset="0"/>
                <a:cs typeface="Times New Roman" panose="02020603050405020304" pitchFamily="18" charset="0"/>
              </a:rPr>
              <a:t> </a:t>
            </a:r>
            <a:r>
              <a:rPr lang="en-US" sz="6600" b="1" dirty="0" err="1" smtClean="0">
                <a:latin typeface="Minion Pro" panose="02040503050306020203" pitchFamily="18" charset="0"/>
                <a:ea typeface="Calibri" panose="020F0502020204030204" pitchFamily="34" charset="0"/>
                <a:cs typeface="Times New Roman" panose="02020603050405020304" pitchFamily="18" charset="0"/>
              </a:rPr>
              <a:t>Hinkel</a:t>
            </a:r>
            <a:endParaRPr lang="en-US" altLang="en-US" sz="6600" b="1" dirty="0">
              <a:latin typeface="Minion Pro" panose="02040503050306020203" pitchFamily="18" charset="0"/>
              <a:cs typeface="Times New Roman" panose="02020603050405020304" pitchFamily="18" charset="0"/>
            </a:endParaRPr>
          </a:p>
        </p:txBody>
      </p:sp>
    </p:spTree>
    <p:extLst>
      <p:ext uri="{BB962C8B-B14F-4D97-AF65-F5344CB8AC3E}">
        <p14:creationId xmlns:p14="http://schemas.microsoft.com/office/powerpoint/2010/main" val="303848093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4"/>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55"/>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49"/>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57"/>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1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49" grpId="0"/>
      <p:bldP spid="54" grpId="0"/>
      <p:bldP spid="55" grpId="0"/>
      <p:bldP spid="57" grpId="0"/>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Text Box 1761"/>
          <p:cNvSpPr txBox="1">
            <a:spLocks noChangeArrowheads="1"/>
          </p:cNvSpPr>
          <p:nvPr/>
        </p:nvSpPr>
        <p:spPr bwMode="auto">
          <a:xfrm>
            <a:off x="2248930" y="404227"/>
            <a:ext cx="9914354" cy="41549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defTabSz="2613025" eaLnBrk="0" hangingPunct="0">
              <a:defRPr sz="5100">
                <a:solidFill>
                  <a:schemeClr val="tx1"/>
                </a:solidFill>
                <a:latin typeface="Arial" panose="020B0604020202020204" pitchFamily="34" charset="0"/>
              </a:defRPr>
            </a:lvl1pPr>
            <a:lvl2pPr marL="742950" indent="-285750" defTabSz="2613025" eaLnBrk="0" hangingPunct="0">
              <a:defRPr sz="5100">
                <a:solidFill>
                  <a:schemeClr val="tx1"/>
                </a:solidFill>
                <a:latin typeface="Arial" panose="020B0604020202020204" pitchFamily="34" charset="0"/>
              </a:defRPr>
            </a:lvl2pPr>
            <a:lvl3pPr marL="1143000" indent="-228600" defTabSz="2613025" eaLnBrk="0" hangingPunct="0">
              <a:defRPr sz="5100">
                <a:solidFill>
                  <a:schemeClr val="tx1"/>
                </a:solidFill>
                <a:latin typeface="Arial" panose="020B0604020202020204" pitchFamily="34" charset="0"/>
              </a:defRPr>
            </a:lvl3pPr>
            <a:lvl4pPr marL="1600200" indent="-228600" defTabSz="2613025" eaLnBrk="0" hangingPunct="0">
              <a:defRPr sz="5100">
                <a:solidFill>
                  <a:schemeClr val="tx1"/>
                </a:solidFill>
                <a:latin typeface="Arial" panose="020B0604020202020204" pitchFamily="34" charset="0"/>
              </a:defRPr>
            </a:lvl4pPr>
            <a:lvl5pPr marL="2057400" indent="-228600" defTabSz="2613025" eaLnBrk="0" hangingPunct="0">
              <a:defRPr sz="5100">
                <a:solidFill>
                  <a:schemeClr val="tx1"/>
                </a:solidFill>
                <a:latin typeface="Arial" panose="020B0604020202020204" pitchFamily="34" charset="0"/>
              </a:defRPr>
            </a:lvl5pPr>
            <a:lvl6pPr marL="2514600" indent="-228600" defTabSz="2613025" eaLnBrk="0" fontAlgn="base" hangingPunct="0">
              <a:spcBef>
                <a:spcPct val="0"/>
              </a:spcBef>
              <a:spcAft>
                <a:spcPct val="0"/>
              </a:spcAft>
              <a:defRPr sz="5100">
                <a:solidFill>
                  <a:schemeClr val="tx1"/>
                </a:solidFill>
                <a:latin typeface="Arial" panose="020B0604020202020204" pitchFamily="34" charset="0"/>
              </a:defRPr>
            </a:lvl6pPr>
            <a:lvl7pPr marL="2971800" indent="-228600" defTabSz="2613025" eaLnBrk="0" fontAlgn="base" hangingPunct="0">
              <a:spcBef>
                <a:spcPct val="0"/>
              </a:spcBef>
              <a:spcAft>
                <a:spcPct val="0"/>
              </a:spcAft>
              <a:defRPr sz="5100">
                <a:solidFill>
                  <a:schemeClr val="tx1"/>
                </a:solidFill>
                <a:latin typeface="Arial" panose="020B0604020202020204" pitchFamily="34" charset="0"/>
              </a:defRPr>
            </a:lvl7pPr>
            <a:lvl8pPr marL="3429000" indent="-228600" defTabSz="2613025" eaLnBrk="0" fontAlgn="base" hangingPunct="0">
              <a:spcBef>
                <a:spcPct val="0"/>
              </a:spcBef>
              <a:spcAft>
                <a:spcPct val="0"/>
              </a:spcAft>
              <a:defRPr sz="5100">
                <a:solidFill>
                  <a:schemeClr val="tx1"/>
                </a:solidFill>
                <a:latin typeface="Arial" panose="020B0604020202020204" pitchFamily="34" charset="0"/>
              </a:defRPr>
            </a:lvl8pPr>
            <a:lvl9pPr marL="3886200" indent="-228600" defTabSz="2613025" eaLnBrk="0" fontAlgn="base" hangingPunct="0">
              <a:spcBef>
                <a:spcPct val="0"/>
              </a:spcBef>
              <a:spcAft>
                <a:spcPct val="0"/>
              </a:spcAft>
              <a:defRPr sz="5100">
                <a:solidFill>
                  <a:schemeClr val="tx1"/>
                </a:solidFill>
                <a:latin typeface="Arial" panose="020B0604020202020204" pitchFamily="34" charset="0"/>
              </a:defRPr>
            </a:lvl9pPr>
          </a:lstStyle>
          <a:p>
            <a:pPr algn="ctr" eaLnBrk="1" hangingPunct="1"/>
            <a:r>
              <a:rPr lang="en-US" sz="8800" b="1" dirty="0" smtClean="0">
                <a:latin typeface="Minion Pro" panose="02040503050306020203" pitchFamily="18" charset="0"/>
                <a:ea typeface="Calibri" panose="020F0502020204030204" pitchFamily="34" charset="0"/>
                <a:cs typeface="Times New Roman" panose="02020603050405020304" pitchFamily="18" charset="0"/>
              </a:rPr>
              <a:t>4A: </a:t>
            </a:r>
            <a:r>
              <a:rPr lang="en-US" sz="8800" b="1" dirty="0" smtClean="0">
                <a:latin typeface="Minion Pro" panose="02040503050306020203" pitchFamily="18" charset="0"/>
              </a:rPr>
              <a:t>Defending the Hill Top</a:t>
            </a:r>
            <a:r>
              <a:rPr lang="en-US" sz="8800" b="1" dirty="0" smtClean="0">
                <a:latin typeface="Minion Pro" panose="02040503050306020203" pitchFamily="18" charset="0"/>
                <a:cs typeface="Times New Roman" panose="02020603050405020304" pitchFamily="18" charset="0"/>
              </a:rPr>
              <a:t> </a:t>
            </a:r>
          </a:p>
          <a:p>
            <a:pPr algn="ctr" eaLnBrk="1" hangingPunct="1"/>
            <a:r>
              <a:rPr lang="en-US" altLang="en-US" sz="8000" b="1" dirty="0" smtClean="0">
                <a:latin typeface="Minion Pro" panose="02040503050306020203" pitchFamily="18" charset="0"/>
                <a:cs typeface="Times New Roman" panose="02020603050405020304" pitchFamily="18" charset="0"/>
              </a:rPr>
              <a:t>(29 January 1951)</a:t>
            </a:r>
            <a:endParaRPr lang="en-US" altLang="en-US" sz="8000" b="1" dirty="0">
              <a:latin typeface="Minion Pro" panose="02040503050306020203" pitchFamily="18" charset="0"/>
              <a:cs typeface="Times New Roman" panose="02020603050405020304" pitchFamily="18" charset="0"/>
            </a:endParaRPr>
          </a:p>
        </p:txBody>
      </p:sp>
      <p:pic>
        <p:nvPicPr>
          <p:cNvPr id="26" name="Picture 1762" descr="CSI Crest Medium"/>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2239553" cy="23674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32" name="Group 31"/>
          <p:cNvGrpSpPr/>
          <p:nvPr/>
        </p:nvGrpSpPr>
        <p:grpSpPr>
          <a:xfrm>
            <a:off x="26529624" y="261750"/>
            <a:ext cx="623888" cy="2647951"/>
            <a:chOff x="24909829" y="470756"/>
            <a:chExt cx="623888" cy="2647951"/>
          </a:xfrm>
        </p:grpSpPr>
        <p:sp>
          <p:nvSpPr>
            <p:cNvPr id="28" name="Freeform 152"/>
            <p:cNvSpPr>
              <a:spLocks noChangeAspect="1"/>
            </p:cNvSpPr>
            <p:nvPr/>
          </p:nvSpPr>
          <p:spPr bwMode="auto">
            <a:xfrm>
              <a:off x="25207026" y="1296161"/>
              <a:ext cx="1775" cy="1616582"/>
            </a:xfrm>
            <a:custGeom>
              <a:avLst/>
              <a:gdLst>
                <a:gd name="T0" fmla="*/ 0 w 1"/>
                <a:gd name="T1" fmla="*/ 1350 h 1350"/>
                <a:gd name="T2" fmla="*/ 0 w 1"/>
                <a:gd name="T3" fmla="*/ 0 h 1350"/>
                <a:gd name="T4" fmla="*/ 0 60000 65536"/>
                <a:gd name="T5" fmla="*/ 0 60000 65536"/>
                <a:gd name="T6" fmla="*/ 0 w 1"/>
                <a:gd name="T7" fmla="*/ 0 h 1350"/>
                <a:gd name="T8" fmla="*/ 1 w 1"/>
                <a:gd name="T9" fmla="*/ 1350 h 1350"/>
              </a:gdLst>
              <a:ahLst/>
              <a:cxnLst>
                <a:cxn ang="T4">
                  <a:pos x="T0" y="T1"/>
                </a:cxn>
                <a:cxn ang="T5">
                  <a:pos x="T2" y="T3"/>
                </a:cxn>
              </a:cxnLst>
              <a:rect l="T6" t="T7" r="T8" b="T9"/>
              <a:pathLst>
                <a:path w="1" h="1350">
                  <a:moveTo>
                    <a:pt x="0" y="1350"/>
                  </a:moveTo>
                  <a:lnTo>
                    <a:pt x="0" y="0"/>
                  </a:lnTo>
                </a:path>
              </a:pathLst>
            </a:custGeom>
            <a:noFill/>
            <a:ln w="762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9" name="Freeform 153"/>
            <p:cNvSpPr>
              <a:spLocks noChangeAspect="1"/>
            </p:cNvSpPr>
            <p:nvPr/>
          </p:nvSpPr>
          <p:spPr bwMode="auto">
            <a:xfrm>
              <a:off x="25164414" y="1174019"/>
              <a:ext cx="369303" cy="569995"/>
            </a:xfrm>
            <a:custGeom>
              <a:avLst/>
              <a:gdLst>
                <a:gd name="T0" fmla="*/ 0 w 208"/>
                <a:gd name="T1" fmla="*/ 0 h 476"/>
                <a:gd name="T2" fmla="*/ 208 w 208"/>
                <a:gd name="T3" fmla="*/ 476 h 476"/>
                <a:gd name="T4" fmla="*/ 0 w 208"/>
                <a:gd name="T5" fmla="*/ 332 h 476"/>
                <a:gd name="T6" fmla="*/ 0 w 208"/>
                <a:gd name="T7" fmla="*/ 0 h 476"/>
                <a:gd name="T8" fmla="*/ 0 60000 65536"/>
                <a:gd name="T9" fmla="*/ 0 60000 65536"/>
                <a:gd name="T10" fmla="*/ 0 60000 65536"/>
                <a:gd name="T11" fmla="*/ 0 60000 65536"/>
                <a:gd name="T12" fmla="*/ 0 w 208"/>
                <a:gd name="T13" fmla="*/ 0 h 476"/>
                <a:gd name="T14" fmla="*/ 208 w 208"/>
                <a:gd name="T15" fmla="*/ 476 h 476"/>
              </a:gdLst>
              <a:ahLst/>
              <a:cxnLst>
                <a:cxn ang="T8">
                  <a:pos x="T0" y="T1"/>
                </a:cxn>
                <a:cxn ang="T9">
                  <a:pos x="T2" y="T3"/>
                </a:cxn>
                <a:cxn ang="T10">
                  <a:pos x="T4" y="T5"/>
                </a:cxn>
                <a:cxn ang="T11">
                  <a:pos x="T6" y="T7"/>
                </a:cxn>
              </a:cxnLst>
              <a:rect l="T12" t="T13" r="T14" b="T15"/>
              <a:pathLst>
                <a:path w="208" h="476">
                  <a:moveTo>
                    <a:pt x="0" y="0"/>
                  </a:moveTo>
                  <a:lnTo>
                    <a:pt x="208" y="476"/>
                  </a:lnTo>
                  <a:lnTo>
                    <a:pt x="0" y="332"/>
                  </a:lnTo>
                  <a:lnTo>
                    <a:pt x="0" y="0"/>
                  </a:lnTo>
                  <a:close/>
                </a:path>
              </a:pathLst>
            </a:custGeom>
            <a:solidFill>
              <a:schemeClr val="tx2"/>
            </a:solidFill>
            <a:ln w="9525">
              <a:solidFill>
                <a:schemeClr val="tx1"/>
              </a:solidFill>
              <a:round/>
              <a:headEnd/>
              <a:tailEnd/>
            </a:ln>
          </p:spPr>
          <p:txBody>
            <a:bodyPr/>
            <a:lstStyle/>
            <a:p>
              <a:endParaRPr lang="en-US"/>
            </a:p>
          </p:txBody>
        </p:sp>
        <p:sp>
          <p:nvSpPr>
            <p:cNvPr id="30" name="Freeform 154"/>
            <p:cNvSpPr>
              <a:spLocks noChangeAspect="1"/>
            </p:cNvSpPr>
            <p:nvPr/>
          </p:nvSpPr>
          <p:spPr bwMode="auto">
            <a:xfrm>
              <a:off x="24993967" y="2499616"/>
              <a:ext cx="397711" cy="619091"/>
            </a:xfrm>
            <a:custGeom>
              <a:avLst/>
              <a:gdLst>
                <a:gd name="T0" fmla="*/ 116 w 224"/>
                <a:gd name="T1" fmla="*/ 0 h 517"/>
                <a:gd name="T2" fmla="*/ 0 w 224"/>
                <a:gd name="T3" fmla="*/ 165 h 517"/>
                <a:gd name="T4" fmla="*/ 0 w 224"/>
                <a:gd name="T5" fmla="*/ 517 h 517"/>
                <a:gd name="T6" fmla="*/ 120 w 224"/>
                <a:gd name="T7" fmla="*/ 317 h 517"/>
                <a:gd name="T8" fmla="*/ 224 w 224"/>
                <a:gd name="T9" fmla="*/ 505 h 517"/>
                <a:gd name="T10" fmla="*/ 222 w 224"/>
                <a:gd name="T11" fmla="*/ 144 h 517"/>
                <a:gd name="T12" fmla="*/ 116 w 224"/>
                <a:gd name="T13" fmla="*/ 0 h 517"/>
                <a:gd name="T14" fmla="*/ 0 60000 65536"/>
                <a:gd name="T15" fmla="*/ 0 60000 65536"/>
                <a:gd name="T16" fmla="*/ 0 60000 65536"/>
                <a:gd name="T17" fmla="*/ 0 60000 65536"/>
                <a:gd name="T18" fmla="*/ 0 60000 65536"/>
                <a:gd name="T19" fmla="*/ 0 60000 65536"/>
                <a:gd name="T20" fmla="*/ 0 60000 65536"/>
                <a:gd name="T21" fmla="*/ 0 w 224"/>
                <a:gd name="T22" fmla="*/ 0 h 517"/>
                <a:gd name="T23" fmla="*/ 224 w 224"/>
                <a:gd name="T24" fmla="*/ 517 h 51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24" h="517">
                  <a:moveTo>
                    <a:pt x="116" y="0"/>
                  </a:moveTo>
                  <a:lnTo>
                    <a:pt x="0" y="165"/>
                  </a:lnTo>
                  <a:lnTo>
                    <a:pt x="0" y="517"/>
                  </a:lnTo>
                  <a:lnTo>
                    <a:pt x="120" y="317"/>
                  </a:lnTo>
                  <a:lnTo>
                    <a:pt x="224" y="505"/>
                  </a:lnTo>
                  <a:lnTo>
                    <a:pt x="222" y="144"/>
                  </a:lnTo>
                  <a:lnTo>
                    <a:pt x="116" y="0"/>
                  </a:lnTo>
                  <a:close/>
                </a:path>
              </a:pathLst>
            </a:custGeom>
            <a:solidFill>
              <a:schemeClr val="tx2"/>
            </a:solidFill>
            <a:ln w="9525">
              <a:solidFill>
                <a:schemeClr val="tx1"/>
              </a:solidFill>
              <a:round/>
              <a:headEnd/>
              <a:tailEnd/>
            </a:ln>
          </p:spPr>
          <p:txBody>
            <a:bodyPr/>
            <a:lstStyle/>
            <a:p>
              <a:endParaRPr lang="en-US"/>
            </a:p>
          </p:txBody>
        </p:sp>
        <p:sp>
          <p:nvSpPr>
            <p:cNvPr id="31" name="Text Box 155"/>
            <p:cNvSpPr txBox="1">
              <a:spLocks noChangeArrowheads="1"/>
            </p:cNvSpPr>
            <p:nvPr/>
          </p:nvSpPr>
          <p:spPr bwMode="auto">
            <a:xfrm>
              <a:off x="24909829" y="470756"/>
              <a:ext cx="587375" cy="762000"/>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wrap="none">
              <a:spAutoFit/>
            </a:bodyPr>
            <a:lstStyle>
              <a:lvl1pPr eaLnBrk="0" hangingPunct="0">
                <a:defRPr sz="5100">
                  <a:solidFill>
                    <a:schemeClr val="tx1"/>
                  </a:solidFill>
                  <a:latin typeface="Arial" panose="020B0604020202020204" pitchFamily="34" charset="0"/>
                </a:defRPr>
              </a:lvl1pPr>
              <a:lvl2pPr marL="742950" indent="-285750" eaLnBrk="0" hangingPunct="0">
                <a:defRPr sz="5100">
                  <a:solidFill>
                    <a:schemeClr val="tx1"/>
                  </a:solidFill>
                  <a:latin typeface="Arial" panose="020B0604020202020204" pitchFamily="34" charset="0"/>
                </a:defRPr>
              </a:lvl2pPr>
              <a:lvl3pPr marL="1143000" indent="-228600" eaLnBrk="0" hangingPunct="0">
                <a:defRPr sz="5100">
                  <a:solidFill>
                    <a:schemeClr val="tx1"/>
                  </a:solidFill>
                  <a:latin typeface="Arial" panose="020B0604020202020204" pitchFamily="34" charset="0"/>
                </a:defRPr>
              </a:lvl3pPr>
              <a:lvl4pPr marL="1600200" indent="-228600" eaLnBrk="0" hangingPunct="0">
                <a:defRPr sz="5100">
                  <a:solidFill>
                    <a:schemeClr val="tx1"/>
                  </a:solidFill>
                  <a:latin typeface="Arial" panose="020B0604020202020204" pitchFamily="34" charset="0"/>
                </a:defRPr>
              </a:lvl4pPr>
              <a:lvl5pPr marL="2057400" indent="-228600" eaLnBrk="0" hangingPunct="0">
                <a:defRPr sz="5100">
                  <a:solidFill>
                    <a:schemeClr val="tx1"/>
                  </a:solidFill>
                  <a:latin typeface="Arial" panose="020B0604020202020204" pitchFamily="34" charset="0"/>
                </a:defRPr>
              </a:lvl5pPr>
              <a:lvl6pPr marL="2514600" indent="-228600" eaLnBrk="0" fontAlgn="base" hangingPunct="0">
                <a:spcBef>
                  <a:spcPct val="0"/>
                </a:spcBef>
                <a:spcAft>
                  <a:spcPct val="0"/>
                </a:spcAft>
                <a:defRPr sz="5100">
                  <a:solidFill>
                    <a:schemeClr val="tx1"/>
                  </a:solidFill>
                  <a:latin typeface="Arial" panose="020B0604020202020204" pitchFamily="34" charset="0"/>
                </a:defRPr>
              </a:lvl6pPr>
              <a:lvl7pPr marL="2971800" indent="-228600" eaLnBrk="0" fontAlgn="base" hangingPunct="0">
                <a:spcBef>
                  <a:spcPct val="0"/>
                </a:spcBef>
                <a:spcAft>
                  <a:spcPct val="0"/>
                </a:spcAft>
                <a:defRPr sz="5100">
                  <a:solidFill>
                    <a:schemeClr val="tx1"/>
                  </a:solidFill>
                  <a:latin typeface="Arial" panose="020B0604020202020204" pitchFamily="34" charset="0"/>
                </a:defRPr>
              </a:lvl7pPr>
              <a:lvl8pPr marL="3429000" indent="-228600" eaLnBrk="0" fontAlgn="base" hangingPunct="0">
                <a:spcBef>
                  <a:spcPct val="0"/>
                </a:spcBef>
                <a:spcAft>
                  <a:spcPct val="0"/>
                </a:spcAft>
                <a:defRPr sz="5100">
                  <a:solidFill>
                    <a:schemeClr val="tx1"/>
                  </a:solidFill>
                  <a:latin typeface="Arial" panose="020B0604020202020204" pitchFamily="34" charset="0"/>
                </a:defRPr>
              </a:lvl8pPr>
              <a:lvl9pPr marL="3886200" indent="-228600" eaLnBrk="0" fontAlgn="base" hangingPunct="0">
                <a:spcBef>
                  <a:spcPct val="0"/>
                </a:spcBef>
                <a:spcAft>
                  <a:spcPct val="0"/>
                </a:spcAft>
                <a:defRPr sz="5100">
                  <a:solidFill>
                    <a:schemeClr val="tx1"/>
                  </a:solidFill>
                  <a:latin typeface="Arial" panose="020B0604020202020204" pitchFamily="34" charset="0"/>
                </a:defRPr>
              </a:lvl9pPr>
            </a:lstStyle>
            <a:p>
              <a:pPr eaLnBrk="1" hangingPunct="1"/>
              <a:r>
                <a:rPr lang="en-US" altLang="en-US" sz="4400" b="1" dirty="0">
                  <a:latin typeface="Times New Roman" panose="02020603050405020304" pitchFamily="18" charset="0"/>
                  <a:cs typeface="Arial" panose="020B0604020202020204" pitchFamily="34" charset="0"/>
                </a:rPr>
                <a:t>N</a:t>
              </a:r>
            </a:p>
          </p:txBody>
        </p:sp>
      </p:grpSp>
      <p:pic>
        <p:nvPicPr>
          <p:cNvPr id="4" name="Picture 3"/>
          <p:cNvPicPr>
            <a:picLocks noChangeAspect="1"/>
          </p:cNvPicPr>
          <p:nvPr/>
        </p:nvPicPr>
        <p:blipFill rotWithShape="1">
          <a:blip r:embed="rId3"/>
          <a:srcRect l="40156" t="6105" r="39340" b="49678"/>
          <a:stretch/>
        </p:blipFill>
        <p:spPr>
          <a:xfrm>
            <a:off x="12489793" y="234248"/>
            <a:ext cx="13621406" cy="17799752"/>
          </a:xfrm>
          <a:prstGeom prst="rect">
            <a:avLst/>
          </a:prstGeom>
          <a:ln w="152400" cmpd="dbl">
            <a:solidFill>
              <a:schemeClr val="tx1"/>
            </a:solidFill>
          </a:ln>
        </p:spPr>
      </p:pic>
      <p:sp>
        <p:nvSpPr>
          <p:cNvPr id="3" name="TextBox 2"/>
          <p:cNvSpPr txBox="1"/>
          <p:nvPr/>
        </p:nvSpPr>
        <p:spPr>
          <a:xfrm>
            <a:off x="13864547" y="16987052"/>
            <a:ext cx="11300722" cy="954107"/>
          </a:xfrm>
          <a:prstGeom prst="rect">
            <a:avLst/>
          </a:prstGeom>
          <a:solidFill>
            <a:schemeClr val="bg1"/>
          </a:solidFill>
        </p:spPr>
        <p:txBody>
          <a:bodyPr wrap="square" rtlCol="0">
            <a:spAutoFit/>
          </a:bodyPr>
          <a:lstStyle/>
          <a:p>
            <a:pPr algn="ctr"/>
            <a:r>
              <a:rPr lang="en-US" sz="5600" b="1" dirty="0" smtClean="0">
                <a:latin typeface="Times New Roman" panose="02020603050405020304" pitchFamily="18" charset="0"/>
                <a:cs typeface="Times New Roman" panose="02020603050405020304" pitchFamily="18" charset="0"/>
              </a:rPr>
              <a:t>&lt;   </a:t>
            </a:r>
            <a:r>
              <a:rPr lang="en-US" sz="5600" b="1" dirty="0" smtClean="0">
                <a:latin typeface="Minion Pro" panose="02040503050306020203" pitchFamily="18" charset="0"/>
                <a:cs typeface="Times New Roman" panose="02020603050405020304" pitchFamily="18" charset="0"/>
              </a:rPr>
              <a:t>1000 Meters  &gt;</a:t>
            </a:r>
            <a:endParaRPr lang="en-US" sz="5600" b="1" dirty="0">
              <a:latin typeface="Minion Pro" panose="02040503050306020203" pitchFamily="18" charset="0"/>
              <a:cs typeface="Times New Roman" panose="02020603050405020304" pitchFamily="18" charset="0"/>
            </a:endParaRPr>
          </a:p>
        </p:txBody>
      </p:sp>
      <p:sp>
        <p:nvSpPr>
          <p:cNvPr id="2" name="Freeform 1"/>
          <p:cNvSpPr/>
          <p:nvPr/>
        </p:nvSpPr>
        <p:spPr>
          <a:xfrm flipH="1">
            <a:off x="19856435" y="11181806"/>
            <a:ext cx="45719" cy="835353"/>
          </a:xfrm>
          <a:custGeom>
            <a:avLst/>
            <a:gdLst>
              <a:gd name="connsiteX0" fmla="*/ 0 w 0"/>
              <a:gd name="connsiteY0" fmla="*/ 0 h 679939"/>
              <a:gd name="connsiteX1" fmla="*/ 0 w 0"/>
              <a:gd name="connsiteY1" fmla="*/ 0 h 679939"/>
              <a:gd name="connsiteX2" fmla="*/ 0 w 0"/>
              <a:gd name="connsiteY2" fmla="*/ 679939 h 679939"/>
            </a:gdLst>
            <a:ahLst/>
            <a:cxnLst>
              <a:cxn ang="0">
                <a:pos x="connsiteX0" y="connsiteY0"/>
              </a:cxn>
              <a:cxn ang="0">
                <a:pos x="connsiteX1" y="connsiteY1"/>
              </a:cxn>
              <a:cxn ang="0">
                <a:pos x="connsiteX2" y="connsiteY2"/>
              </a:cxn>
            </a:cxnLst>
            <a:rect l="l" t="t" r="r" b="b"/>
            <a:pathLst>
              <a:path h="679939">
                <a:moveTo>
                  <a:pt x="0" y="0"/>
                </a:moveTo>
                <a:lnTo>
                  <a:pt x="0" y="0"/>
                </a:lnTo>
                <a:lnTo>
                  <a:pt x="0" y="679939"/>
                </a:lnTo>
              </a:path>
            </a:pathLst>
          </a:custGeom>
          <a:noFill/>
          <a:ln w="127000">
            <a:solidFill>
              <a:srgbClr val="0066FF"/>
            </a:solidFill>
            <a:headEnd type="none" w="med" len="med"/>
            <a:tailEnd type="triangl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Freeform 4"/>
          <p:cNvSpPr>
            <a:spLocks noChangeAspect="1"/>
          </p:cNvSpPr>
          <p:nvPr/>
        </p:nvSpPr>
        <p:spPr>
          <a:xfrm>
            <a:off x="17437468" y="11886842"/>
            <a:ext cx="373360" cy="395928"/>
          </a:xfrm>
          <a:custGeom>
            <a:avLst/>
            <a:gdLst>
              <a:gd name="connsiteX0" fmla="*/ 0 w 419506"/>
              <a:gd name="connsiteY0" fmla="*/ 157117 h 444865"/>
              <a:gd name="connsiteX1" fmla="*/ 130629 w 419506"/>
              <a:gd name="connsiteY1" fmla="*/ 444499 h 444865"/>
              <a:gd name="connsiteX2" fmla="*/ 418012 w 419506"/>
              <a:gd name="connsiteY2" fmla="*/ 104865 h 444865"/>
              <a:gd name="connsiteX3" fmla="*/ 235132 w 419506"/>
              <a:gd name="connsiteY3" fmla="*/ 362 h 444865"/>
              <a:gd name="connsiteX4" fmla="*/ 52252 w 419506"/>
              <a:gd name="connsiteY4" fmla="*/ 130991 h 444865"/>
              <a:gd name="connsiteX5" fmla="*/ 52252 w 419506"/>
              <a:gd name="connsiteY5" fmla="*/ 183242 h 444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9506" h="444865">
                <a:moveTo>
                  <a:pt x="0" y="157117"/>
                </a:moveTo>
                <a:cubicBezTo>
                  <a:pt x="30480" y="305162"/>
                  <a:pt x="60960" y="453208"/>
                  <a:pt x="130629" y="444499"/>
                </a:cubicBezTo>
                <a:cubicBezTo>
                  <a:pt x="200298" y="435790"/>
                  <a:pt x="400595" y="178888"/>
                  <a:pt x="418012" y="104865"/>
                </a:cubicBezTo>
                <a:cubicBezTo>
                  <a:pt x="435429" y="30842"/>
                  <a:pt x="296092" y="-3992"/>
                  <a:pt x="235132" y="362"/>
                </a:cubicBezTo>
                <a:cubicBezTo>
                  <a:pt x="174172" y="4716"/>
                  <a:pt x="82732" y="100511"/>
                  <a:pt x="52252" y="130991"/>
                </a:cubicBezTo>
                <a:cubicBezTo>
                  <a:pt x="21772" y="161471"/>
                  <a:pt x="37012" y="172356"/>
                  <a:pt x="52252" y="183242"/>
                </a:cubicBezTo>
              </a:path>
            </a:pathLst>
          </a:custGeom>
          <a:noFill/>
          <a:ln w="101600">
            <a:solidFill>
              <a:srgbClr val="99663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Freeform 13"/>
          <p:cNvSpPr/>
          <p:nvPr/>
        </p:nvSpPr>
        <p:spPr>
          <a:xfrm rot="10579665">
            <a:off x="19941040" y="12920527"/>
            <a:ext cx="122495" cy="826236"/>
          </a:xfrm>
          <a:custGeom>
            <a:avLst/>
            <a:gdLst>
              <a:gd name="connsiteX0" fmla="*/ 0 w 0"/>
              <a:gd name="connsiteY0" fmla="*/ 0 h 679939"/>
              <a:gd name="connsiteX1" fmla="*/ 0 w 0"/>
              <a:gd name="connsiteY1" fmla="*/ 0 h 679939"/>
              <a:gd name="connsiteX2" fmla="*/ 0 w 0"/>
              <a:gd name="connsiteY2" fmla="*/ 679939 h 679939"/>
            </a:gdLst>
            <a:ahLst/>
            <a:cxnLst>
              <a:cxn ang="0">
                <a:pos x="connsiteX0" y="connsiteY0"/>
              </a:cxn>
              <a:cxn ang="0">
                <a:pos x="connsiteX1" y="connsiteY1"/>
              </a:cxn>
              <a:cxn ang="0">
                <a:pos x="connsiteX2" y="connsiteY2"/>
              </a:cxn>
            </a:cxnLst>
            <a:rect l="l" t="t" r="r" b="b"/>
            <a:pathLst>
              <a:path h="679939">
                <a:moveTo>
                  <a:pt x="0" y="0"/>
                </a:moveTo>
                <a:lnTo>
                  <a:pt x="0" y="0"/>
                </a:lnTo>
                <a:lnTo>
                  <a:pt x="0" y="679939"/>
                </a:lnTo>
              </a:path>
            </a:pathLst>
          </a:custGeom>
          <a:noFill/>
          <a:ln w="127000">
            <a:solidFill>
              <a:srgbClr val="FF0000"/>
            </a:solidFill>
            <a:headEnd type="none" w="med" len="med"/>
            <a:tailEnd type="triangl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0000"/>
              </a:solidFill>
            </a:endParaRPr>
          </a:p>
        </p:txBody>
      </p:sp>
      <p:sp>
        <p:nvSpPr>
          <p:cNvPr id="15" name="Freeform 14"/>
          <p:cNvSpPr/>
          <p:nvPr/>
        </p:nvSpPr>
        <p:spPr>
          <a:xfrm rot="559189">
            <a:off x="20561731" y="4009956"/>
            <a:ext cx="122495" cy="826236"/>
          </a:xfrm>
          <a:custGeom>
            <a:avLst/>
            <a:gdLst>
              <a:gd name="connsiteX0" fmla="*/ 0 w 0"/>
              <a:gd name="connsiteY0" fmla="*/ 0 h 679939"/>
              <a:gd name="connsiteX1" fmla="*/ 0 w 0"/>
              <a:gd name="connsiteY1" fmla="*/ 0 h 679939"/>
              <a:gd name="connsiteX2" fmla="*/ 0 w 0"/>
              <a:gd name="connsiteY2" fmla="*/ 679939 h 679939"/>
            </a:gdLst>
            <a:ahLst/>
            <a:cxnLst>
              <a:cxn ang="0">
                <a:pos x="connsiteX0" y="connsiteY0"/>
              </a:cxn>
              <a:cxn ang="0">
                <a:pos x="connsiteX1" y="connsiteY1"/>
              </a:cxn>
              <a:cxn ang="0">
                <a:pos x="connsiteX2" y="connsiteY2"/>
              </a:cxn>
            </a:cxnLst>
            <a:rect l="l" t="t" r="r" b="b"/>
            <a:pathLst>
              <a:path h="679939">
                <a:moveTo>
                  <a:pt x="0" y="0"/>
                </a:moveTo>
                <a:lnTo>
                  <a:pt x="0" y="0"/>
                </a:lnTo>
                <a:lnTo>
                  <a:pt x="0" y="679939"/>
                </a:lnTo>
              </a:path>
            </a:pathLst>
          </a:custGeom>
          <a:noFill/>
          <a:ln w="127000">
            <a:solidFill>
              <a:srgbClr val="FF0000"/>
            </a:solidFill>
            <a:headEnd type="none" w="med" len="med"/>
            <a:tailEnd type="triangl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0000"/>
              </a:solidFill>
            </a:endParaRPr>
          </a:p>
        </p:txBody>
      </p:sp>
      <p:sp>
        <p:nvSpPr>
          <p:cNvPr id="6" name="Freeform 5"/>
          <p:cNvSpPr/>
          <p:nvPr/>
        </p:nvSpPr>
        <p:spPr>
          <a:xfrm>
            <a:off x="18283874" y="9552921"/>
            <a:ext cx="2579050" cy="2359097"/>
          </a:xfrm>
          <a:custGeom>
            <a:avLst/>
            <a:gdLst>
              <a:gd name="connsiteX0" fmla="*/ 1271587 w 2481262"/>
              <a:gd name="connsiteY0" fmla="*/ 2247900 h 2319338"/>
              <a:gd name="connsiteX1" fmla="*/ 909637 w 2481262"/>
              <a:gd name="connsiteY1" fmla="*/ 2243138 h 2319338"/>
              <a:gd name="connsiteX2" fmla="*/ 66675 w 2481262"/>
              <a:gd name="connsiteY2" fmla="*/ 1952625 h 2319338"/>
              <a:gd name="connsiteX3" fmla="*/ 0 w 2481262"/>
              <a:gd name="connsiteY3" fmla="*/ 1652588 h 2319338"/>
              <a:gd name="connsiteX4" fmla="*/ 538162 w 2481262"/>
              <a:gd name="connsiteY4" fmla="*/ 1404938 h 2319338"/>
              <a:gd name="connsiteX5" fmla="*/ 1119187 w 2481262"/>
              <a:gd name="connsiteY5" fmla="*/ 1114425 h 2319338"/>
              <a:gd name="connsiteX6" fmla="*/ 1223962 w 2481262"/>
              <a:gd name="connsiteY6" fmla="*/ 485775 h 2319338"/>
              <a:gd name="connsiteX7" fmla="*/ 1352550 w 2481262"/>
              <a:gd name="connsiteY7" fmla="*/ 104775 h 2319338"/>
              <a:gd name="connsiteX8" fmla="*/ 1595437 w 2481262"/>
              <a:gd name="connsiteY8" fmla="*/ 0 h 2319338"/>
              <a:gd name="connsiteX9" fmla="*/ 1790700 w 2481262"/>
              <a:gd name="connsiteY9" fmla="*/ 138113 h 2319338"/>
              <a:gd name="connsiteX10" fmla="*/ 2276475 w 2481262"/>
              <a:gd name="connsiteY10" fmla="*/ 366713 h 2319338"/>
              <a:gd name="connsiteX11" fmla="*/ 2424112 w 2481262"/>
              <a:gd name="connsiteY11" fmla="*/ 881063 h 2319338"/>
              <a:gd name="connsiteX12" fmla="*/ 2481262 w 2481262"/>
              <a:gd name="connsiteY12" fmla="*/ 1671638 h 2319338"/>
              <a:gd name="connsiteX13" fmla="*/ 2252662 w 2481262"/>
              <a:gd name="connsiteY13" fmla="*/ 2319338 h 2319338"/>
              <a:gd name="connsiteX14" fmla="*/ 1690687 w 2481262"/>
              <a:gd name="connsiteY14" fmla="*/ 2281238 h 2319338"/>
              <a:gd name="connsiteX0" fmla="*/ 1326076 w 2535751"/>
              <a:gd name="connsiteY0" fmla="*/ 2247900 h 2319338"/>
              <a:gd name="connsiteX1" fmla="*/ 964126 w 2535751"/>
              <a:gd name="connsiteY1" fmla="*/ 2243138 h 2319338"/>
              <a:gd name="connsiteX2" fmla="*/ 121164 w 2535751"/>
              <a:gd name="connsiteY2" fmla="*/ 1952625 h 2319338"/>
              <a:gd name="connsiteX3" fmla="*/ 54489 w 2535751"/>
              <a:gd name="connsiteY3" fmla="*/ 1652588 h 2319338"/>
              <a:gd name="connsiteX4" fmla="*/ 592651 w 2535751"/>
              <a:gd name="connsiteY4" fmla="*/ 1404938 h 2319338"/>
              <a:gd name="connsiteX5" fmla="*/ 1173676 w 2535751"/>
              <a:gd name="connsiteY5" fmla="*/ 1114425 h 2319338"/>
              <a:gd name="connsiteX6" fmla="*/ 1278451 w 2535751"/>
              <a:gd name="connsiteY6" fmla="*/ 485775 h 2319338"/>
              <a:gd name="connsiteX7" fmla="*/ 1407039 w 2535751"/>
              <a:gd name="connsiteY7" fmla="*/ 104775 h 2319338"/>
              <a:gd name="connsiteX8" fmla="*/ 1649926 w 2535751"/>
              <a:gd name="connsiteY8" fmla="*/ 0 h 2319338"/>
              <a:gd name="connsiteX9" fmla="*/ 1845189 w 2535751"/>
              <a:gd name="connsiteY9" fmla="*/ 138113 h 2319338"/>
              <a:gd name="connsiteX10" fmla="*/ 2330964 w 2535751"/>
              <a:gd name="connsiteY10" fmla="*/ 366713 h 2319338"/>
              <a:gd name="connsiteX11" fmla="*/ 2478601 w 2535751"/>
              <a:gd name="connsiteY11" fmla="*/ 881063 h 2319338"/>
              <a:gd name="connsiteX12" fmla="*/ 2535751 w 2535751"/>
              <a:gd name="connsiteY12" fmla="*/ 1671638 h 2319338"/>
              <a:gd name="connsiteX13" fmla="*/ 2307151 w 2535751"/>
              <a:gd name="connsiteY13" fmla="*/ 2319338 h 2319338"/>
              <a:gd name="connsiteX14" fmla="*/ 1745176 w 2535751"/>
              <a:gd name="connsiteY14" fmla="*/ 2281238 h 2319338"/>
              <a:gd name="connsiteX0" fmla="*/ 1369375 w 2579050"/>
              <a:gd name="connsiteY0" fmla="*/ 2247900 h 2319338"/>
              <a:gd name="connsiteX1" fmla="*/ 1007425 w 2579050"/>
              <a:gd name="connsiteY1" fmla="*/ 2243138 h 2319338"/>
              <a:gd name="connsiteX2" fmla="*/ 164463 w 2579050"/>
              <a:gd name="connsiteY2" fmla="*/ 1952625 h 2319338"/>
              <a:gd name="connsiteX3" fmla="*/ 97788 w 2579050"/>
              <a:gd name="connsiteY3" fmla="*/ 1652588 h 2319338"/>
              <a:gd name="connsiteX4" fmla="*/ 635950 w 2579050"/>
              <a:gd name="connsiteY4" fmla="*/ 1404938 h 2319338"/>
              <a:gd name="connsiteX5" fmla="*/ 1216975 w 2579050"/>
              <a:gd name="connsiteY5" fmla="*/ 1114425 h 2319338"/>
              <a:gd name="connsiteX6" fmla="*/ 1321750 w 2579050"/>
              <a:gd name="connsiteY6" fmla="*/ 485775 h 2319338"/>
              <a:gd name="connsiteX7" fmla="*/ 1450338 w 2579050"/>
              <a:gd name="connsiteY7" fmla="*/ 104775 h 2319338"/>
              <a:gd name="connsiteX8" fmla="*/ 1693225 w 2579050"/>
              <a:gd name="connsiteY8" fmla="*/ 0 h 2319338"/>
              <a:gd name="connsiteX9" fmla="*/ 1888488 w 2579050"/>
              <a:gd name="connsiteY9" fmla="*/ 138113 h 2319338"/>
              <a:gd name="connsiteX10" fmla="*/ 2374263 w 2579050"/>
              <a:gd name="connsiteY10" fmla="*/ 366713 h 2319338"/>
              <a:gd name="connsiteX11" fmla="*/ 2521900 w 2579050"/>
              <a:gd name="connsiteY11" fmla="*/ 881063 h 2319338"/>
              <a:gd name="connsiteX12" fmla="*/ 2579050 w 2579050"/>
              <a:gd name="connsiteY12" fmla="*/ 1671638 h 2319338"/>
              <a:gd name="connsiteX13" fmla="*/ 2350450 w 2579050"/>
              <a:gd name="connsiteY13" fmla="*/ 2319338 h 2319338"/>
              <a:gd name="connsiteX14" fmla="*/ 1788475 w 2579050"/>
              <a:gd name="connsiteY14" fmla="*/ 2281238 h 2319338"/>
              <a:gd name="connsiteX0" fmla="*/ 1369375 w 2579050"/>
              <a:gd name="connsiteY0" fmla="*/ 2247900 h 2319338"/>
              <a:gd name="connsiteX1" fmla="*/ 1007425 w 2579050"/>
              <a:gd name="connsiteY1" fmla="*/ 2243138 h 2319338"/>
              <a:gd name="connsiteX2" fmla="*/ 164463 w 2579050"/>
              <a:gd name="connsiteY2" fmla="*/ 1952625 h 2319338"/>
              <a:gd name="connsiteX3" fmla="*/ 97788 w 2579050"/>
              <a:gd name="connsiteY3" fmla="*/ 1652588 h 2319338"/>
              <a:gd name="connsiteX4" fmla="*/ 635950 w 2579050"/>
              <a:gd name="connsiteY4" fmla="*/ 1404938 h 2319338"/>
              <a:gd name="connsiteX5" fmla="*/ 1216975 w 2579050"/>
              <a:gd name="connsiteY5" fmla="*/ 1114425 h 2319338"/>
              <a:gd name="connsiteX6" fmla="*/ 1321750 w 2579050"/>
              <a:gd name="connsiteY6" fmla="*/ 485775 h 2319338"/>
              <a:gd name="connsiteX7" fmla="*/ 1450338 w 2579050"/>
              <a:gd name="connsiteY7" fmla="*/ 104775 h 2319338"/>
              <a:gd name="connsiteX8" fmla="*/ 1693225 w 2579050"/>
              <a:gd name="connsiteY8" fmla="*/ 0 h 2319338"/>
              <a:gd name="connsiteX9" fmla="*/ 1888488 w 2579050"/>
              <a:gd name="connsiteY9" fmla="*/ 138113 h 2319338"/>
              <a:gd name="connsiteX10" fmla="*/ 2374263 w 2579050"/>
              <a:gd name="connsiteY10" fmla="*/ 366713 h 2319338"/>
              <a:gd name="connsiteX11" fmla="*/ 2521900 w 2579050"/>
              <a:gd name="connsiteY11" fmla="*/ 881063 h 2319338"/>
              <a:gd name="connsiteX12" fmla="*/ 2579050 w 2579050"/>
              <a:gd name="connsiteY12" fmla="*/ 1671638 h 2319338"/>
              <a:gd name="connsiteX13" fmla="*/ 2350450 w 2579050"/>
              <a:gd name="connsiteY13" fmla="*/ 2319338 h 2319338"/>
              <a:gd name="connsiteX14" fmla="*/ 1788475 w 2579050"/>
              <a:gd name="connsiteY14" fmla="*/ 2281238 h 2319338"/>
              <a:gd name="connsiteX0" fmla="*/ 1369375 w 2579050"/>
              <a:gd name="connsiteY0" fmla="*/ 2248554 h 2319992"/>
              <a:gd name="connsiteX1" fmla="*/ 1007425 w 2579050"/>
              <a:gd name="connsiteY1" fmla="*/ 2243792 h 2319992"/>
              <a:gd name="connsiteX2" fmla="*/ 164463 w 2579050"/>
              <a:gd name="connsiteY2" fmla="*/ 1953279 h 2319992"/>
              <a:gd name="connsiteX3" fmla="*/ 97788 w 2579050"/>
              <a:gd name="connsiteY3" fmla="*/ 1653242 h 2319992"/>
              <a:gd name="connsiteX4" fmla="*/ 635950 w 2579050"/>
              <a:gd name="connsiteY4" fmla="*/ 1405592 h 2319992"/>
              <a:gd name="connsiteX5" fmla="*/ 1216975 w 2579050"/>
              <a:gd name="connsiteY5" fmla="*/ 1115079 h 2319992"/>
              <a:gd name="connsiteX6" fmla="*/ 1321750 w 2579050"/>
              <a:gd name="connsiteY6" fmla="*/ 486429 h 2319992"/>
              <a:gd name="connsiteX7" fmla="*/ 1450338 w 2579050"/>
              <a:gd name="connsiteY7" fmla="*/ 105429 h 2319992"/>
              <a:gd name="connsiteX8" fmla="*/ 1693225 w 2579050"/>
              <a:gd name="connsiteY8" fmla="*/ 654 h 2319992"/>
              <a:gd name="connsiteX9" fmla="*/ 1888488 w 2579050"/>
              <a:gd name="connsiteY9" fmla="*/ 138767 h 2319992"/>
              <a:gd name="connsiteX10" fmla="*/ 2374263 w 2579050"/>
              <a:gd name="connsiteY10" fmla="*/ 367367 h 2319992"/>
              <a:gd name="connsiteX11" fmla="*/ 2521900 w 2579050"/>
              <a:gd name="connsiteY11" fmla="*/ 881717 h 2319992"/>
              <a:gd name="connsiteX12" fmla="*/ 2579050 w 2579050"/>
              <a:gd name="connsiteY12" fmla="*/ 1672292 h 2319992"/>
              <a:gd name="connsiteX13" fmla="*/ 2350450 w 2579050"/>
              <a:gd name="connsiteY13" fmla="*/ 2319992 h 2319992"/>
              <a:gd name="connsiteX14" fmla="*/ 1788475 w 2579050"/>
              <a:gd name="connsiteY14" fmla="*/ 2281892 h 2319992"/>
              <a:gd name="connsiteX0" fmla="*/ 1369375 w 2579050"/>
              <a:gd name="connsiteY0" fmla="*/ 2248554 h 2359097"/>
              <a:gd name="connsiteX1" fmla="*/ 1007425 w 2579050"/>
              <a:gd name="connsiteY1" fmla="*/ 2243792 h 2359097"/>
              <a:gd name="connsiteX2" fmla="*/ 164463 w 2579050"/>
              <a:gd name="connsiteY2" fmla="*/ 1953279 h 2359097"/>
              <a:gd name="connsiteX3" fmla="*/ 97788 w 2579050"/>
              <a:gd name="connsiteY3" fmla="*/ 1653242 h 2359097"/>
              <a:gd name="connsiteX4" fmla="*/ 635950 w 2579050"/>
              <a:gd name="connsiteY4" fmla="*/ 1405592 h 2359097"/>
              <a:gd name="connsiteX5" fmla="*/ 1216975 w 2579050"/>
              <a:gd name="connsiteY5" fmla="*/ 1115079 h 2359097"/>
              <a:gd name="connsiteX6" fmla="*/ 1321750 w 2579050"/>
              <a:gd name="connsiteY6" fmla="*/ 486429 h 2359097"/>
              <a:gd name="connsiteX7" fmla="*/ 1450338 w 2579050"/>
              <a:gd name="connsiteY7" fmla="*/ 105429 h 2359097"/>
              <a:gd name="connsiteX8" fmla="*/ 1693225 w 2579050"/>
              <a:gd name="connsiteY8" fmla="*/ 654 h 2359097"/>
              <a:gd name="connsiteX9" fmla="*/ 1888488 w 2579050"/>
              <a:gd name="connsiteY9" fmla="*/ 138767 h 2359097"/>
              <a:gd name="connsiteX10" fmla="*/ 2374263 w 2579050"/>
              <a:gd name="connsiteY10" fmla="*/ 367367 h 2359097"/>
              <a:gd name="connsiteX11" fmla="*/ 2521900 w 2579050"/>
              <a:gd name="connsiteY11" fmla="*/ 881717 h 2359097"/>
              <a:gd name="connsiteX12" fmla="*/ 2579050 w 2579050"/>
              <a:gd name="connsiteY12" fmla="*/ 1672292 h 2359097"/>
              <a:gd name="connsiteX13" fmla="*/ 2350450 w 2579050"/>
              <a:gd name="connsiteY13" fmla="*/ 2319992 h 2359097"/>
              <a:gd name="connsiteX14" fmla="*/ 1788475 w 2579050"/>
              <a:gd name="connsiteY14" fmla="*/ 2281892 h 2359097"/>
              <a:gd name="connsiteX0" fmla="*/ 1369375 w 2579050"/>
              <a:gd name="connsiteY0" fmla="*/ 2248554 h 2359097"/>
              <a:gd name="connsiteX1" fmla="*/ 1007425 w 2579050"/>
              <a:gd name="connsiteY1" fmla="*/ 2243792 h 2359097"/>
              <a:gd name="connsiteX2" fmla="*/ 164463 w 2579050"/>
              <a:gd name="connsiteY2" fmla="*/ 1953279 h 2359097"/>
              <a:gd name="connsiteX3" fmla="*/ 97788 w 2579050"/>
              <a:gd name="connsiteY3" fmla="*/ 1653242 h 2359097"/>
              <a:gd name="connsiteX4" fmla="*/ 635950 w 2579050"/>
              <a:gd name="connsiteY4" fmla="*/ 1405592 h 2359097"/>
              <a:gd name="connsiteX5" fmla="*/ 1216975 w 2579050"/>
              <a:gd name="connsiteY5" fmla="*/ 1115079 h 2359097"/>
              <a:gd name="connsiteX6" fmla="*/ 1321750 w 2579050"/>
              <a:gd name="connsiteY6" fmla="*/ 486429 h 2359097"/>
              <a:gd name="connsiteX7" fmla="*/ 1450338 w 2579050"/>
              <a:gd name="connsiteY7" fmla="*/ 105429 h 2359097"/>
              <a:gd name="connsiteX8" fmla="*/ 1693225 w 2579050"/>
              <a:gd name="connsiteY8" fmla="*/ 654 h 2359097"/>
              <a:gd name="connsiteX9" fmla="*/ 1888488 w 2579050"/>
              <a:gd name="connsiteY9" fmla="*/ 138767 h 2359097"/>
              <a:gd name="connsiteX10" fmla="*/ 2374263 w 2579050"/>
              <a:gd name="connsiteY10" fmla="*/ 367367 h 2359097"/>
              <a:gd name="connsiteX11" fmla="*/ 2521900 w 2579050"/>
              <a:gd name="connsiteY11" fmla="*/ 881717 h 2359097"/>
              <a:gd name="connsiteX12" fmla="*/ 2579050 w 2579050"/>
              <a:gd name="connsiteY12" fmla="*/ 1672292 h 2359097"/>
              <a:gd name="connsiteX13" fmla="*/ 2350450 w 2579050"/>
              <a:gd name="connsiteY13" fmla="*/ 2319992 h 2359097"/>
              <a:gd name="connsiteX14" fmla="*/ 1788475 w 2579050"/>
              <a:gd name="connsiteY14" fmla="*/ 2281892 h 2359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579050" h="2359097">
                <a:moveTo>
                  <a:pt x="1369375" y="2248554"/>
                </a:moveTo>
                <a:lnTo>
                  <a:pt x="1007425" y="2243792"/>
                </a:lnTo>
                <a:cubicBezTo>
                  <a:pt x="806606" y="2194580"/>
                  <a:pt x="316069" y="2051704"/>
                  <a:pt x="164463" y="1953279"/>
                </a:cubicBezTo>
                <a:cubicBezTo>
                  <a:pt x="12857" y="1854854"/>
                  <a:pt x="-81599" y="1735792"/>
                  <a:pt x="97788" y="1653242"/>
                </a:cubicBezTo>
                <a:lnTo>
                  <a:pt x="635950" y="1405592"/>
                </a:lnTo>
                <a:cubicBezTo>
                  <a:pt x="822481" y="1315898"/>
                  <a:pt x="1102675" y="1268273"/>
                  <a:pt x="1216975" y="1115079"/>
                </a:cubicBezTo>
                <a:cubicBezTo>
                  <a:pt x="1331275" y="961885"/>
                  <a:pt x="1282856" y="654704"/>
                  <a:pt x="1321750" y="486429"/>
                </a:cubicBezTo>
                <a:lnTo>
                  <a:pt x="1450338" y="105429"/>
                </a:lnTo>
                <a:cubicBezTo>
                  <a:pt x="1512250" y="24467"/>
                  <a:pt x="1620200" y="-4902"/>
                  <a:pt x="1693225" y="654"/>
                </a:cubicBezTo>
                <a:cubicBezTo>
                  <a:pt x="1766250" y="6210"/>
                  <a:pt x="1774982" y="77648"/>
                  <a:pt x="1888488" y="138767"/>
                </a:cubicBezTo>
                <a:lnTo>
                  <a:pt x="2374263" y="367367"/>
                </a:lnTo>
                <a:cubicBezTo>
                  <a:pt x="2536188" y="443567"/>
                  <a:pt x="2487769" y="664230"/>
                  <a:pt x="2521900" y="881717"/>
                </a:cubicBezTo>
                <a:lnTo>
                  <a:pt x="2579050" y="1672292"/>
                </a:lnTo>
                <a:cubicBezTo>
                  <a:pt x="2550475" y="1912005"/>
                  <a:pt x="2482213" y="2218392"/>
                  <a:pt x="2350450" y="2319992"/>
                </a:cubicBezTo>
                <a:cubicBezTo>
                  <a:pt x="2218688" y="2421592"/>
                  <a:pt x="1975800" y="2294592"/>
                  <a:pt x="1788475" y="2281892"/>
                </a:cubicBezTo>
              </a:path>
            </a:pathLst>
          </a:custGeom>
          <a:noFill/>
          <a:ln w="76200">
            <a:solidFill>
              <a:srgbClr val="0066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3" name="Group 32"/>
          <p:cNvGrpSpPr/>
          <p:nvPr/>
        </p:nvGrpSpPr>
        <p:grpSpPr>
          <a:xfrm>
            <a:off x="20623412" y="1453865"/>
            <a:ext cx="1008992" cy="1008992"/>
            <a:chOff x="13243035" y="10972801"/>
            <a:chExt cx="1008992" cy="1008992"/>
          </a:xfrm>
        </p:grpSpPr>
        <p:sp>
          <p:nvSpPr>
            <p:cNvPr id="34" name="Diamond 33"/>
            <p:cNvSpPr/>
            <p:nvPr/>
          </p:nvSpPr>
          <p:spPr>
            <a:xfrm>
              <a:off x="13243035" y="10972801"/>
              <a:ext cx="1008992" cy="1008992"/>
            </a:xfrm>
            <a:prstGeom prst="diamond">
              <a:avLst/>
            </a:prstGeom>
            <a:solidFill>
              <a:srgbClr val="FF0000"/>
            </a:solidFill>
            <a:ln w="571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Freeform 34"/>
            <p:cNvSpPr/>
            <p:nvPr/>
          </p:nvSpPr>
          <p:spPr>
            <a:xfrm>
              <a:off x="13513595" y="11239500"/>
              <a:ext cx="490537" cy="485775"/>
            </a:xfrm>
            <a:custGeom>
              <a:avLst/>
              <a:gdLst>
                <a:gd name="connsiteX0" fmla="*/ 0 w 459581"/>
                <a:gd name="connsiteY0" fmla="*/ 464344 h 464344"/>
                <a:gd name="connsiteX1" fmla="*/ 459581 w 459581"/>
                <a:gd name="connsiteY1" fmla="*/ 0 h 464344"/>
              </a:gdLst>
              <a:ahLst/>
              <a:cxnLst>
                <a:cxn ang="0">
                  <a:pos x="connsiteX0" y="connsiteY0"/>
                </a:cxn>
                <a:cxn ang="0">
                  <a:pos x="connsiteX1" y="connsiteY1"/>
                </a:cxn>
              </a:cxnLst>
              <a:rect l="l" t="t" r="r" b="b"/>
              <a:pathLst>
                <a:path w="459581" h="464344">
                  <a:moveTo>
                    <a:pt x="0" y="464344"/>
                  </a:moveTo>
                  <a:lnTo>
                    <a:pt x="459581" y="0"/>
                  </a:lnTo>
                </a:path>
              </a:pathLst>
            </a:custGeom>
            <a:noFill/>
            <a:ln w="571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Freeform 35"/>
            <p:cNvSpPr/>
            <p:nvPr/>
          </p:nvSpPr>
          <p:spPr>
            <a:xfrm>
              <a:off x="13511213" y="11218069"/>
              <a:ext cx="473869" cy="502444"/>
            </a:xfrm>
            <a:custGeom>
              <a:avLst/>
              <a:gdLst>
                <a:gd name="connsiteX0" fmla="*/ 0 w 459582"/>
                <a:gd name="connsiteY0" fmla="*/ 0 h 509588"/>
                <a:gd name="connsiteX1" fmla="*/ 459582 w 459582"/>
                <a:gd name="connsiteY1" fmla="*/ 509588 h 509588"/>
              </a:gdLst>
              <a:ahLst/>
              <a:cxnLst>
                <a:cxn ang="0">
                  <a:pos x="connsiteX0" y="connsiteY0"/>
                </a:cxn>
                <a:cxn ang="0">
                  <a:pos x="connsiteX1" y="connsiteY1"/>
                </a:cxn>
              </a:cxnLst>
              <a:rect l="l" t="t" r="r" b="b"/>
              <a:pathLst>
                <a:path w="459582" h="509588">
                  <a:moveTo>
                    <a:pt x="0" y="0"/>
                  </a:moveTo>
                  <a:lnTo>
                    <a:pt x="459582" y="509588"/>
                  </a:lnTo>
                </a:path>
              </a:pathLst>
            </a:custGeom>
            <a:noFill/>
            <a:ln w="571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7" name="Group 36"/>
          <p:cNvGrpSpPr/>
          <p:nvPr/>
        </p:nvGrpSpPr>
        <p:grpSpPr>
          <a:xfrm>
            <a:off x="18790258" y="14198859"/>
            <a:ext cx="1008992" cy="1008992"/>
            <a:chOff x="13243035" y="10972801"/>
            <a:chExt cx="1008992" cy="1008992"/>
          </a:xfrm>
        </p:grpSpPr>
        <p:sp>
          <p:nvSpPr>
            <p:cNvPr id="38" name="Diamond 37"/>
            <p:cNvSpPr/>
            <p:nvPr/>
          </p:nvSpPr>
          <p:spPr>
            <a:xfrm>
              <a:off x="13243035" y="10972801"/>
              <a:ext cx="1008992" cy="1008992"/>
            </a:xfrm>
            <a:prstGeom prst="diamond">
              <a:avLst/>
            </a:prstGeom>
            <a:solidFill>
              <a:srgbClr val="FF0000"/>
            </a:solidFill>
            <a:ln w="571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Freeform 38"/>
            <p:cNvSpPr/>
            <p:nvPr/>
          </p:nvSpPr>
          <p:spPr>
            <a:xfrm>
              <a:off x="13513595" y="11239500"/>
              <a:ext cx="490537" cy="485775"/>
            </a:xfrm>
            <a:custGeom>
              <a:avLst/>
              <a:gdLst>
                <a:gd name="connsiteX0" fmla="*/ 0 w 459581"/>
                <a:gd name="connsiteY0" fmla="*/ 464344 h 464344"/>
                <a:gd name="connsiteX1" fmla="*/ 459581 w 459581"/>
                <a:gd name="connsiteY1" fmla="*/ 0 h 464344"/>
              </a:gdLst>
              <a:ahLst/>
              <a:cxnLst>
                <a:cxn ang="0">
                  <a:pos x="connsiteX0" y="connsiteY0"/>
                </a:cxn>
                <a:cxn ang="0">
                  <a:pos x="connsiteX1" y="connsiteY1"/>
                </a:cxn>
              </a:cxnLst>
              <a:rect l="l" t="t" r="r" b="b"/>
              <a:pathLst>
                <a:path w="459581" h="464344">
                  <a:moveTo>
                    <a:pt x="0" y="464344"/>
                  </a:moveTo>
                  <a:lnTo>
                    <a:pt x="459581" y="0"/>
                  </a:lnTo>
                </a:path>
              </a:pathLst>
            </a:custGeom>
            <a:noFill/>
            <a:ln w="571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Freeform 39"/>
            <p:cNvSpPr/>
            <p:nvPr/>
          </p:nvSpPr>
          <p:spPr>
            <a:xfrm>
              <a:off x="13511213" y="11218069"/>
              <a:ext cx="473869" cy="502444"/>
            </a:xfrm>
            <a:custGeom>
              <a:avLst/>
              <a:gdLst>
                <a:gd name="connsiteX0" fmla="*/ 0 w 459582"/>
                <a:gd name="connsiteY0" fmla="*/ 0 h 509588"/>
                <a:gd name="connsiteX1" fmla="*/ 459582 w 459582"/>
                <a:gd name="connsiteY1" fmla="*/ 509588 h 509588"/>
              </a:gdLst>
              <a:ahLst/>
              <a:cxnLst>
                <a:cxn ang="0">
                  <a:pos x="connsiteX0" y="connsiteY0"/>
                </a:cxn>
                <a:cxn ang="0">
                  <a:pos x="connsiteX1" y="connsiteY1"/>
                </a:cxn>
              </a:cxnLst>
              <a:rect l="l" t="t" r="r" b="b"/>
              <a:pathLst>
                <a:path w="459582" h="509588">
                  <a:moveTo>
                    <a:pt x="0" y="0"/>
                  </a:moveTo>
                  <a:lnTo>
                    <a:pt x="459582" y="509588"/>
                  </a:lnTo>
                </a:path>
              </a:pathLst>
            </a:custGeom>
            <a:noFill/>
            <a:ln w="571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6" name="Freeform 15"/>
          <p:cNvSpPr/>
          <p:nvPr/>
        </p:nvSpPr>
        <p:spPr>
          <a:xfrm>
            <a:off x="19527520" y="12148457"/>
            <a:ext cx="287383" cy="1933303"/>
          </a:xfrm>
          <a:custGeom>
            <a:avLst/>
            <a:gdLst>
              <a:gd name="connsiteX0" fmla="*/ 0 w 287383"/>
              <a:gd name="connsiteY0" fmla="*/ 1933303 h 1933303"/>
              <a:gd name="connsiteX1" fmla="*/ 182880 w 287383"/>
              <a:gd name="connsiteY1" fmla="*/ 1175657 h 1933303"/>
              <a:gd name="connsiteX2" fmla="*/ 287383 w 287383"/>
              <a:gd name="connsiteY2" fmla="*/ 0 h 1933303"/>
            </a:gdLst>
            <a:ahLst/>
            <a:cxnLst>
              <a:cxn ang="0">
                <a:pos x="connsiteX0" y="connsiteY0"/>
              </a:cxn>
              <a:cxn ang="0">
                <a:pos x="connsiteX1" y="connsiteY1"/>
              </a:cxn>
              <a:cxn ang="0">
                <a:pos x="connsiteX2" y="connsiteY2"/>
              </a:cxn>
            </a:cxnLst>
            <a:rect l="l" t="t" r="r" b="b"/>
            <a:pathLst>
              <a:path w="287383" h="1933303">
                <a:moveTo>
                  <a:pt x="0" y="1933303"/>
                </a:moveTo>
                <a:lnTo>
                  <a:pt x="182880" y="1175657"/>
                </a:lnTo>
                <a:lnTo>
                  <a:pt x="287383" y="0"/>
                </a:lnTo>
              </a:path>
            </a:pathLst>
          </a:custGeom>
          <a:noFill/>
          <a:ln w="203200">
            <a:solidFill>
              <a:srgbClr val="FF0000"/>
            </a:solidFill>
            <a:tailEnd type="stealt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Text Box 1761"/>
          <p:cNvSpPr txBox="1">
            <a:spLocks noChangeArrowheads="1"/>
          </p:cNvSpPr>
          <p:nvPr/>
        </p:nvSpPr>
        <p:spPr bwMode="auto">
          <a:xfrm>
            <a:off x="123570" y="4792919"/>
            <a:ext cx="11813059" cy="36009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defTabSz="2613025" eaLnBrk="0" hangingPunct="0">
              <a:defRPr sz="5100">
                <a:solidFill>
                  <a:schemeClr val="tx1"/>
                </a:solidFill>
                <a:latin typeface="Arial" panose="020B0604020202020204" pitchFamily="34" charset="0"/>
              </a:defRPr>
            </a:lvl1pPr>
            <a:lvl2pPr marL="742950" indent="-285750" defTabSz="2613025" eaLnBrk="0" hangingPunct="0">
              <a:defRPr sz="5100">
                <a:solidFill>
                  <a:schemeClr val="tx1"/>
                </a:solidFill>
                <a:latin typeface="Arial" panose="020B0604020202020204" pitchFamily="34" charset="0"/>
              </a:defRPr>
            </a:lvl2pPr>
            <a:lvl3pPr marL="1143000" indent="-228600" defTabSz="2613025" eaLnBrk="0" hangingPunct="0">
              <a:defRPr sz="5100">
                <a:solidFill>
                  <a:schemeClr val="tx1"/>
                </a:solidFill>
                <a:latin typeface="Arial" panose="020B0604020202020204" pitchFamily="34" charset="0"/>
              </a:defRPr>
            </a:lvl3pPr>
            <a:lvl4pPr marL="1600200" indent="-228600" defTabSz="2613025" eaLnBrk="0" hangingPunct="0">
              <a:defRPr sz="5100">
                <a:solidFill>
                  <a:schemeClr val="tx1"/>
                </a:solidFill>
                <a:latin typeface="Arial" panose="020B0604020202020204" pitchFamily="34" charset="0"/>
              </a:defRPr>
            </a:lvl4pPr>
            <a:lvl5pPr marL="2057400" indent="-228600" defTabSz="2613025" eaLnBrk="0" hangingPunct="0">
              <a:defRPr sz="5100">
                <a:solidFill>
                  <a:schemeClr val="tx1"/>
                </a:solidFill>
                <a:latin typeface="Arial" panose="020B0604020202020204" pitchFamily="34" charset="0"/>
              </a:defRPr>
            </a:lvl5pPr>
            <a:lvl6pPr marL="2514600" indent="-228600" defTabSz="2613025" eaLnBrk="0" fontAlgn="base" hangingPunct="0">
              <a:spcBef>
                <a:spcPct val="0"/>
              </a:spcBef>
              <a:spcAft>
                <a:spcPct val="0"/>
              </a:spcAft>
              <a:defRPr sz="5100">
                <a:solidFill>
                  <a:schemeClr val="tx1"/>
                </a:solidFill>
                <a:latin typeface="Arial" panose="020B0604020202020204" pitchFamily="34" charset="0"/>
              </a:defRPr>
            </a:lvl6pPr>
            <a:lvl7pPr marL="2971800" indent="-228600" defTabSz="2613025" eaLnBrk="0" fontAlgn="base" hangingPunct="0">
              <a:spcBef>
                <a:spcPct val="0"/>
              </a:spcBef>
              <a:spcAft>
                <a:spcPct val="0"/>
              </a:spcAft>
              <a:defRPr sz="5100">
                <a:solidFill>
                  <a:schemeClr val="tx1"/>
                </a:solidFill>
                <a:latin typeface="Arial" panose="020B0604020202020204" pitchFamily="34" charset="0"/>
              </a:defRPr>
            </a:lvl7pPr>
            <a:lvl8pPr marL="3429000" indent="-228600" defTabSz="2613025" eaLnBrk="0" fontAlgn="base" hangingPunct="0">
              <a:spcBef>
                <a:spcPct val="0"/>
              </a:spcBef>
              <a:spcAft>
                <a:spcPct val="0"/>
              </a:spcAft>
              <a:defRPr sz="5100">
                <a:solidFill>
                  <a:schemeClr val="tx1"/>
                </a:solidFill>
                <a:latin typeface="Arial" panose="020B0604020202020204" pitchFamily="34" charset="0"/>
              </a:defRPr>
            </a:lvl8pPr>
            <a:lvl9pPr marL="3886200" indent="-228600" defTabSz="2613025" eaLnBrk="0" fontAlgn="base" hangingPunct="0">
              <a:spcBef>
                <a:spcPct val="0"/>
              </a:spcBef>
              <a:spcAft>
                <a:spcPct val="0"/>
              </a:spcAft>
              <a:defRPr sz="5100">
                <a:solidFill>
                  <a:schemeClr val="tx1"/>
                </a:solidFill>
                <a:latin typeface="Arial" panose="020B0604020202020204" pitchFamily="34" charset="0"/>
              </a:defRPr>
            </a:lvl9pPr>
          </a:lstStyle>
          <a:p>
            <a:pPr marL="469900" indent="-469900" eaLnBrk="1" hangingPunct="1">
              <a:buFont typeface="Arial" panose="020B0604020202020204" pitchFamily="34" charset="0"/>
              <a:buChar char="•"/>
            </a:pPr>
            <a:r>
              <a:rPr lang="en-US" sz="6000" b="1" dirty="0" smtClean="0">
                <a:latin typeface="Minion Pro" panose="02040503050306020203" pitchFamily="18" charset="0"/>
                <a:ea typeface="Calibri" panose="020F0502020204030204" pitchFamily="34" charset="0"/>
                <a:cs typeface="Times New Roman" panose="02020603050405020304" pitchFamily="18" charset="0"/>
              </a:rPr>
              <a:t>1300+: Perimeter Established</a:t>
            </a:r>
          </a:p>
          <a:p>
            <a:pPr marL="469900" indent="-469900" eaLnBrk="1" hangingPunct="1">
              <a:buFont typeface="Arial" panose="020B0604020202020204" pitchFamily="34" charset="0"/>
              <a:buChar char="•"/>
            </a:pPr>
            <a:r>
              <a:rPr lang="en-US" altLang="en-US" sz="6000" b="1" dirty="0" smtClean="0">
                <a:latin typeface="Minion Pro" panose="02040503050306020203" pitchFamily="18" charset="0"/>
                <a:cs typeface="Times New Roman" panose="02020603050405020304" pitchFamily="18" charset="0"/>
              </a:rPr>
              <a:t>The Hill</a:t>
            </a:r>
          </a:p>
          <a:p>
            <a:pPr marL="1600200" lvl="1" indent="-857250" eaLnBrk="1" hangingPunct="1">
              <a:buFont typeface="Courier New" panose="02070309020205020404" pitchFamily="49" charset="0"/>
              <a:buChar char="o"/>
            </a:pPr>
            <a:r>
              <a:rPr lang="en-US" altLang="en-US" sz="5400" b="1" dirty="0" smtClean="0">
                <a:latin typeface="Minion Pro" panose="02040503050306020203" pitchFamily="18" charset="0"/>
                <a:cs typeface="Times New Roman" panose="02020603050405020304" pitchFamily="18" charset="0"/>
              </a:rPr>
              <a:t>North –South –West</a:t>
            </a:r>
          </a:p>
          <a:p>
            <a:pPr marL="1600200" lvl="1" indent="-857250" eaLnBrk="1" hangingPunct="1">
              <a:buFont typeface="Courier New" panose="02070309020205020404" pitchFamily="49" charset="0"/>
              <a:buChar char="o"/>
            </a:pPr>
            <a:r>
              <a:rPr lang="en-US" altLang="en-US" sz="5400" b="1" dirty="0" smtClean="0">
                <a:latin typeface="Minion Pro" panose="02040503050306020203" pitchFamily="18" charset="0"/>
                <a:cs typeface="Times New Roman" panose="02020603050405020304" pitchFamily="18" charset="0"/>
              </a:rPr>
              <a:t>1x MMG (?)</a:t>
            </a:r>
            <a:endParaRPr lang="en-US" altLang="en-US" sz="6000" b="1" dirty="0">
              <a:latin typeface="Minion Pro" panose="02040503050306020203" pitchFamily="18" charset="0"/>
              <a:cs typeface="Times New Roman" panose="02020603050405020304" pitchFamily="18" charset="0"/>
            </a:endParaRPr>
          </a:p>
        </p:txBody>
      </p:sp>
      <p:sp>
        <p:nvSpPr>
          <p:cNvPr id="42" name="TextBox 41"/>
          <p:cNvSpPr txBox="1"/>
          <p:nvPr/>
        </p:nvSpPr>
        <p:spPr>
          <a:xfrm>
            <a:off x="12486995" y="190647"/>
            <a:ext cx="5314275" cy="3046988"/>
          </a:xfrm>
          <a:prstGeom prst="rect">
            <a:avLst/>
          </a:prstGeom>
          <a:solidFill>
            <a:schemeClr val="bg1"/>
          </a:solidFill>
          <a:ln>
            <a:solidFill>
              <a:schemeClr val="tx1"/>
            </a:solidFill>
          </a:ln>
        </p:spPr>
        <p:txBody>
          <a:bodyPr wrap="none" rtlCol="0">
            <a:spAutoFit/>
          </a:bodyPr>
          <a:lstStyle/>
          <a:p>
            <a:r>
              <a:rPr lang="en-US" sz="4800" b="1" dirty="0" smtClean="0">
                <a:latin typeface="Minion Pro" panose="02040503050306020203" pitchFamily="18" charset="0"/>
                <a:cs typeface="Times New Roman" panose="02020603050405020304" pitchFamily="18" charset="0"/>
              </a:rPr>
              <a:t>48 Men</a:t>
            </a:r>
          </a:p>
          <a:p>
            <a:r>
              <a:rPr lang="en-US" sz="4800" b="1" dirty="0" smtClean="0">
                <a:latin typeface="Minion Pro" panose="02040503050306020203" pitchFamily="18" charset="0"/>
                <a:cs typeface="Times New Roman" panose="02020603050405020304" pitchFamily="18" charset="0"/>
              </a:rPr>
              <a:t>1x </a:t>
            </a:r>
            <a:r>
              <a:rPr lang="en-US" sz="4800" b="1" dirty="0">
                <a:latin typeface="Minion Pro" panose="02040503050306020203" pitchFamily="18" charset="0"/>
                <a:cs typeface="Times New Roman" panose="02020603050405020304" pitchFamily="18" charset="0"/>
              </a:rPr>
              <a:t>30. tripod </a:t>
            </a:r>
            <a:r>
              <a:rPr lang="en-US" sz="4800" b="1" dirty="0" smtClean="0">
                <a:latin typeface="Minion Pro" panose="02040503050306020203" pitchFamily="18" charset="0"/>
                <a:cs typeface="Times New Roman" panose="02020603050405020304" pitchFamily="18" charset="0"/>
              </a:rPr>
              <a:t>MMG</a:t>
            </a:r>
          </a:p>
          <a:p>
            <a:r>
              <a:rPr lang="en-US" sz="4800" b="1" dirty="0">
                <a:latin typeface="Minion Pro" panose="02040503050306020203" pitchFamily="18" charset="0"/>
                <a:cs typeface="Times New Roman" panose="02020603050405020304" pitchFamily="18" charset="0"/>
              </a:rPr>
              <a:t>8x </a:t>
            </a:r>
            <a:r>
              <a:rPr lang="en-US" sz="4800" b="1" dirty="0" smtClean="0">
                <a:latin typeface="Minion Pro" panose="02040503050306020203" pitchFamily="18" charset="0"/>
                <a:cs typeface="Times New Roman" panose="02020603050405020304" pitchFamily="18" charset="0"/>
              </a:rPr>
              <a:t>BARs</a:t>
            </a:r>
          </a:p>
          <a:p>
            <a:r>
              <a:rPr lang="en-US" sz="4800" b="1" dirty="0">
                <a:latin typeface="Minion Pro" panose="02040503050306020203" pitchFamily="18" charset="0"/>
                <a:cs typeface="Times New Roman" panose="02020603050405020304" pitchFamily="18" charset="0"/>
              </a:rPr>
              <a:t>3.5” </a:t>
            </a:r>
            <a:r>
              <a:rPr lang="en-US" sz="4800" b="1" dirty="0" smtClean="0">
                <a:latin typeface="Minion Pro" panose="02040503050306020203" pitchFamily="18" charset="0"/>
                <a:cs typeface="Times New Roman" panose="02020603050405020304" pitchFamily="18" charset="0"/>
              </a:rPr>
              <a:t>Bazooka</a:t>
            </a:r>
            <a:endParaRPr lang="en-US" sz="4800" b="1" dirty="0">
              <a:latin typeface="Minion Pro" panose="02040503050306020203" pitchFamily="18" charset="0"/>
              <a:cs typeface="Times New Roman" panose="02020603050405020304" pitchFamily="18" charset="0"/>
            </a:endParaRPr>
          </a:p>
        </p:txBody>
      </p:sp>
      <p:sp>
        <p:nvSpPr>
          <p:cNvPr id="43" name="Text Box 1761"/>
          <p:cNvSpPr txBox="1">
            <a:spLocks noChangeArrowheads="1"/>
          </p:cNvSpPr>
          <p:nvPr/>
        </p:nvSpPr>
        <p:spPr bwMode="auto">
          <a:xfrm>
            <a:off x="123570" y="8718250"/>
            <a:ext cx="11813059" cy="28623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defTabSz="2613025" eaLnBrk="0" hangingPunct="0">
              <a:defRPr sz="5100">
                <a:solidFill>
                  <a:schemeClr val="tx1"/>
                </a:solidFill>
                <a:latin typeface="Arial" panose="020B0604020202020204" pitchFamily="34" charset="0"/>
              </a:defRPr>
            </a:lvl1pPr>
            <a:lvl2pPr marL="742950" indent="-285750" defTabSz="2613025" eaLnBrk="0" hangingPunct="0">
              <a:defRPr sz="5100">
                <a:solidFill>
                  <a:schemeClr val="tx1"/>
                </a:solidFill>
                <a:latin typeface="Arial" panose="020B0604020202020204" pitchFamily="34" charset="0"/>
              </a:defRPr>
            </a:lvl2pPr>
            <a:lvl3pPr marL="1143000" indent="-228600" defTabSz="2613025" eaLnBrk="0" hangingPunct="0">
              <a:defRPr sz="5100">
                <a:solidFill>
                  <a:schemeClr val="tx1"/>
                </a:solidFill>
                <a:latin typeface="Arial" panose="020B0604020202020204" pitchFamily="34" charset="0"/>
              </a:defRPr>
            </a:lvl3pPr>
            <a:lvl4pPr marL="1600200" indent="-228600" defTabSz="2613025" eaLnBrk="0" hangingPunct="0">
              <a:defRPr sz="5100">
                <a:solidFill>
                  <a:schemeClr val="tx1"/>
                </a:solidFill>
                <a:latin typeface="Arial" panose="020B0604020202020204" pitchFamily="34" charset="0"/>
              </a:defRPr>
            </a:lvl4pPr>
            <a:lvl5pPr marL="2057400" indent="-228600" defTabSz="2613025" eaLnBrk="0" hangingPunct="0">
              <a:defRPr sz="5100">
                <a:solidFill>
                  <a:schemeClr val="tx1"/>
                </a:solidFill>
                <a:latin typeface="Arial" panose="020B0604020202020204" pitchFamily="34" charset="0"/>
              </a:defRPr>
            </a:lvl5pPr>
            <a:lvl6pPr marL="2514600" indent="-228600" defTabSz="2613025" eaLnBrk="0" fontAlgn="base" hangingPunct="0">
              <a:spcBef>
                <a:spcPct val="0"/>
              </a:spcBef>
              <a:spcAft>
                <a:spcPct val="0"/>
              </a:spcAft>
              <a:defRPr sz="5100">
                <a:solidFill>
                  <a:schemeClr val="tx1"/>
                </a:solidFill>
                <a:latin typeface="Arial" panose="020B0604020202020204" pitchFamily="34" charset="0"/>
              </a:defRPr>
            </a:lvl6pPr>
            <a:lvl7pPr marL="2971800" indent="-228600" defTabSz="2613025" eaLnBrk="0" fontAlgn="base" hangingPunct="0">
              <a:spcBef>
                <a:spcPct val="0"/>
              </a:spcBef>
              <a:spcAft>
                <a:spcPct val="0"/>
              </a:spcAft>
              <a:defRPr sz="5100">
                <a:solidFill>
                  <a:schemeClr val="tx1"/>
                </a:solidFill>
                <a:latin typeface="Arial" panose="020B0604020202020204" pitchFamily="34" charset="0"/>
              </a:defRPr>
            </a:lvl7pPr>
            <a:lvl8pPr marL="3429000" indent="-228600" defTabSz="2613025" eaLnBrk="0" fontAlgn="base" hangingPunct="0">
              <a:spcBef>
                <a:spcPct val="0"/>
              </a:spcBef>
              <a:spcAft>
                <a:spcPct val="0"/>
              </a:spcAft>
              <a:defRPr sz="5100">
                <a:solidFill>
                  <a:schemeClr val="tx1"/>
                </a:solidFill>
                <a:latin typeface="Arial" panose="020B0604020202020204" pitchFamily="34" charset="0"/>
              </a:defRPr>
            </a:lvl8pPr>
            <a:lvl9pPr marL="3886200" indent="-228600" defTabSz="2613025" eaLnBrk="0" fontAlgn="base" hangingPunct="0">
              <a:spcBef>
                <a:spcPct val="0"/>
              </a:spcBef>
              <a:spcAft>
                <a:spcPct val="0"/>
              </a:spcAft>
              <a:defRPr sz="5100">
                <a:solidFill>
                  <a:schemeClr val="tx1"/>
                </a:solidFill>
                <a:latin typeface="Arial" panose="020B0604020202020204" pitchFamily="34" charset="0"/>
              </a:defRPr>
            </a:lvl9pPr>
          </a:lstStyle>
          <a:p>
            <a:pPr marL="469900" indent="-469900" eaLnBrk="1" hangingPunct="1">
              <a:buFont typeface="Arial" panose="020B0604020202020204" pitchFamily="34" charset="0"/>
              <a:buChar char="•"/>
            </a:pPr>
            <a:r>
              <a:rPr lang="en-US" sz="6000" b="1" dirty="0" smtClean="0">
                <a:latin typeface="Minion Pro" panose="02040503050306020203" pitchFamily="18" charset="0"/>
                <a:ea typeface="Calibri" panose="020F0502020204030204" pitchFamily="34" charset="0"/>
                <a:cs typeface="Times New Roman" panose="02020603050405020304" pitchFamily="18" charset="0"/>
              </a:rPr>
              <a:t>First Attack</a:t>
            </a:r>
          </a:p>
          <a:p>
            <a:pPr marL="1600200" lvl="1" indent="-857250" eaLnBrk="1" hangingPunct="1">
              <a:buFont typeface="Courier New" panose="02070309020205020404" pitchFamily="49" charset="0"/>
              <a:buChar char="o"/>
            </a:pPr>
            <a:r>
              <a:rPr lang="en-US" sz="6000" b="1" dirty="0" smtClean="0">
                <a:latin typeface="Minion Pro" panose="02040503050306020203" pitchFamily="18" charset="0"/>
                <a:ea typeface="Calibri" panose="020F0502020204030204" pitchFamily="34" charset="0"/>
                <a:cs typeface="Times New Roman" panose="02020603050405020304" pitchFamily="18" charset="0"/>
              </a:rPr>
              <a:t>Enemy MGs</a:t>
            </a:r>
          </a:p>
          <a:p>
            <a:pPr marL="1600200" lvl="1" indent="-857250" eaLnBrk="1" hangingPunct="1">
              <a:buFont typeface="Courier New" panose="02070309020205020404" pitchFamily="49" charset="0"/>
              <a:buChar char="o"/>
            </a:pPr>
            <a:r>
              <a:rPr lang="en-US" sz="6000" b="1" dirty="0" smtClean="0">
                <a:latin typeface="Minion Pro" panose="02040503050306020203" pitchFamily="18" charset="0"/>
                <a:ea typeface="Calibri" panose="020F0502020204030204" pitchFamily="34" charset="0"/>
                <a:cs typeface="Times New Roman" panose="02020603050405020304" pitchFamily="18" charset="0"/>
              </a:rPr>
              <a:t>Southern Assault</a:t>
            </a:r>
          </a:p>
        </p:txBody>
      </p:sp>
      <p:sp>
        <p:nvSpPr>
          <p:cNvPr id="45" name="5-Point Star 44"/>
          <p:cNvSpPr/>
          <p:nvPr/>
        </p:nvSpPr>
        <p:spPr>
          <a:xfrm>
            <a:off x="19741661" y="10597661"/>
            <a:ext cx="492369" cy="468924"/>
          </a:xfrm>
          <a:prstGeom prst="star5">
            <a:avLst/>
          </a:prstGeom>
          <a:solidFill>
            <a:srgbClr val="00FF00"/>
          </a:solidFill>
          <a:ln>
            <a:solidFill>
              <a:srgbClr val="00FF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Text Box 1761"/>
          <p:cNvSpPr txBox="1">
            <a:spLocks noChangeArrowheads="1"/>
          </p:cNvSpPr>
          <p:nvPr/>
        </p:nvSpPr>
        <p:spPr bwMode="auto">
          <a:xfrm>
            <a:off x="123570" y="11663276"/>
            <a:ext cx="12109619" cy="56323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defTabSz="2613025" eaLnBrk="0" hangingPunct="0">
              <a:defRPr sz="5100">
                <a:solidFill>
                  <a:schemeClr val="tx1"/>
                </a:solidFill>
                <a:latin typeface="Arial" panose="020B0604020202020204" pitchFamily="34" charset="0"/>
              </a:defRPr>
            </a:lvl1pPr>
            <a:lvl2pPr marL="742950" indent="-285750" defTabSz="2613025" eaLnBrk="0" hangingPunct="0">
              <a:defRPr sz="5100">
                <a:solidFill>
                  <a:schemeClr val="tx1"/>
                </a:solidFill>
                <a:latin typeface="Arial" panose="020B0604020202020204" pitchFamily="34" charset="0"/>
              </a:defRPr>
            </a:lvl2pPr>
            <a:lvl3pPr marL="1143000" indent="-228600" defTabSz="2613025" eaLnBrk="0" hangingPunct="0">
              <a:defRPr sz="5100">
                <a:solidFill>
                  <a:schemeClr val="tx1"/>
                </a:solidFill>
                <a:latin typeface="Arial" panose="020B0604020202020204" pitchFamily="34" charset="0"/>
              </a:defRPr>
            </a:lvl3pPr>
            <a:lvl4pPr marL="1600200" indent="-228600" defTabSz="2613025" eaLnBrk="0" hangingPunct="0">
              <a:defRPr sz="5100">
                <a:solidFill>
                  <a:schemeClr val="tx1"/>
                </a:solidFill>
                <a:latin typeface="Arial" panose="020B0604020202020204" pitchFamily="34" charset="0"/>
              </a:defRPr>
            </a:lvl4pPr>
            <a:lvl5pPr marL="2057400" indent="-228600" defTabSz="2613025" eaLnBrk="0" hangingPunct="0">
              <a:defRPr sz="5100">
                <a:solidFill>
                  <a:schemeClr val="tx1"/>
                </a:solidFill>
                <a:latin typeface="Arial" panose="020B0604020202020204" pitchFamily="34" charset="0"/>
              </a:defRPr>
            </a:lvl5pPr>
            <a:lvl6pPr marL="2514600" indent="-228600" defTabSz="2613025" eaLnBrk="0" fontAlgn="base" hangingPunct="0">
              <a:spcBef>
                <a:spcPct val="0"/>
              </a:spcBef>
              <a:spcAft>
                <a:spcPct val="0"/>
              </a:spcAft>
              <a:defRPr sz="5100">
                <a:solidFill>
                  <a:schemeClr val="tx1"/>
                </a:solidFill>
                <a:latin typeface="Arial" panose="020B0604020202020204" pitchFamily="34" charset="0"/>
              </a:defRPr>
            </a:lvl6pPr>
            <a:lvl7pPr marL="2971800" indent="-228600" defTabSz="2613025" eaLnBrk="0" fontAlgn="base" hangingPunct="0">
              <a:spcBef>
                <a:spcPct val="0"/>
              </a:spcBef>
              <a:spcAft>
                <a:spcPct val="0"/>
              </a:spcAft>
              <a:defRPr sz="5100">
                <a:solidFill>
                  <a:schemeClr val="tx1"/>
                </a:solidFill>
                <a:latin typeface="Arial" panose="020B0604020202020204" pitchFamily="34" charset="0"/>
              </a:defRPr>
            </a:lvl7pPr>
            <a:lvl8pPr marL="3429000" indent="-228600" defTabSz="2613025" eaLnBrk="0" fontAlgn="base" hangingPunct="0">
              <a:spcBef>
                <a:spcPct val="0"/>
              </a:spcBef>
              <a:spcAft>
                <a:spcPct val="0"/>
              </a:spcAft>
              <a:defRPr sz="5100">
                <a:solidFill>
                  <a:schemeClr val="tx1"/>
                </a:solidFill>
                <a:latin typeface="Arial" panose="020B0604020202020204" pitchFamily="34" charset="0"/>
              </a:defRPr>
            </a:lvl8pPr>
            <a:lvl9pPr marL="3886200" indent="-228600" defTabSz="2613025" eaLnBrk="0" fontAlgn="base" hangingPunct="0">
              <a:spcBef>
                <a:spcPct val="0"/>
              </a:spcBef>
              <a:spcAft>
                <a:spcPct val="0"/>
              </a:spcAft>
              <a:defRPr sz="5100">
                <a:solidFill>
                  <a:schemeClr val="tx1"/>
                </a:solidFill>
                <a:latin typeface="Arial" panose="020B0604020202020204" pitchFamily="34" charset="0"/>
              </a:defRPr>
            </a:lvl9pPr>
          </a:lstStyle>
          <a:p>
            <a:pPr marL="469900" indent="-469900" eaLnBrk="1" hangingPunct="1">
              <a:buFont typeface="Arial" panose="020B0604020202020204" pitchFamily="34" charset="0"/>
              <a:buChar char="•"/>
            </a:pPr>
            <a:r>
              <a:rPr lang="en-US" sz="6000" b="1" dirty="0" smtClean="0">
                <a:latin typeface="Minion Pro" panose="02040503050306020203" pitchFamily="18" charset="0"/>
                <a:ea typeface="Calibri" panose="020F0502020204030204" pitchFamily="34" charset="0"/>
                <a:cs typeface="Times New Roman" panose="02020603050405020304" pitchFamily="18" charset="0"/>
              </a:rPr>
              <a:t>PVT Stratton’s Crawl</a:t>
            </a:r>
          </a:p>
          <a:p>
            <a:pPr marL="469900" indent="-469900" eaLnBrk="1" hangingPunct="1">
              <a:buFont typeface="Arial" panose="020B0604020202020204" pitchFamily="34" charset="0"/>
              <a:buChar char="•"/>
            </a:pPr>
            <a:r>
              <a:rPr lang="en-US" sz="6000" b="1" dirty="0" smtClean="0">
                <a:latin typeface="Minion Pro" panose="02040503050306020203" pitchFamily="18" charset="0"/>
                <a:ea typeface="Calibri" panose="020F0502020204030204" pitchFamily="34" charset="0"/>
                <a:cs typeface="Times New Roman" panose="02020603050405020304" pitchFamily="18" charset="0"/>
              </a:rPr>
              <a:t>CPL LeRoy Gibbon’s Demonstration</a:t>
            </a:r>
          </a:p>
          <a:p>
            <a:pPr marL="469900" indent="-469900" eaLnBrk="1" hangingPunct="1">
              <a:buFont typeface="Arial" panose="020B0604020202020204" pitchFamily="34" charset="0"/>
              <a:buChar char="•"/>
            </a:pPr>
            <a:r>
              <a:rPr lang="en-US" sz="6000" b="1" dirty="0" smtClean="0">
                <a:latin typeface="Minion Pro" panose="02040503050306020203" pitchFamily="18" charset="0"/>
                <a:ea typeface="Calibri" panose="020F0502020204030204" pitchFamily="34" charset="0"/>
                <a:cs typeface="Times New Roman" panose="02020603050405020304" pitchFamily="18" charset="0"/>
              </a:rPr>
              <a:t>SGT Everett Lee’s Attack</a:t>
            </a:r>
          </a:p>
          <a:p>
            <a:pPr marL="469900" indent="-469900" eaLnBrk="1" hangingPunct="1">
              <a:buFont typeface="Arial" panose="020B0604020202020204" pitchFamily="34" charset="0"/>
              <a:buChar char="•"/>
            </a:pPr>
            <a:r>
              <a:rPr lang="en-US" sz="6000" b="1" dirty="0" smtClean="0">
                <a:latin typeface="Minion Pro" panose="02040503050306020203" pitchFamily="18" charset="0"/>
                <a:ea typeface="Calibri" panose="020F0502020204030204" pitchFamily="34" charset="0"/>
                <a:cs typeface="Times New Roman" panose="02020603050405020304" pitchFamily="18" charset="0"/>
              </a:rPr>
              <a:t>Mueller’s Challenge – “Like hell it’s a ricochet’</a:t>
            </a:r>
          </a:p>
        </p:txBody>
      </p:sp>
      <p:sp>
        <p:nvSpPr>
          <p:cNvPr id="49" name="Freeform 48"/>
          <p:cNvSpPr/>
          <p:nvPr/>
        </p:nvSpPr>
        <p:spPr>
          <a:xfrm flipH="1">
            <a:off x="19548390" y="7852424"/>
            <a:ext cx="452806" cy="1933303"/>
          </a:xfrm>
          <a:custGeom>
            <a:avLst/>
            <a:gdLst>
              <a:gd name="connsiteX0" fmla="*/ 0 w 287383"/>
              <a:gd name="connsiteY0" fmla="*/ 1933303 h 1933303"/>
              <a:gd name="connsiteX1" fmla="*/ 182880 w 287383"/>
              <a:gd name="connsiteY1" fmla="*/ 1175657 h 1933303"/>
              <a:gd name="connsiteX2" fmla="*/ 287383 w 287383"/>
              <a:gd name="connsiteY2" fmla="*/ 0 h 1933303"/>
            </a:gdLst>
            <a:ahLst/>
            <a:cxnLst>
              <a:cxn ang="0">
                <a:pos x="connsiteX0" y="connsiteY0"/>
              </a:cxn>
              <a:cxn ang="0">
                <a:pos x="connsiteX1" y="connsiteY1"/>
              </a:cxn>
              <a:cxn ang="0">
                <a:pos x="connsiteX2" y="connsiteY2"/>
              </a:cxn>
            </a:cxnLst>
            <a:rect l="l" t="t" r="r" b="b"/>
            <a:pathLst>
              <a:path w="287383" h="1933303">
                <a:moveTo>
                  <a:pt x="0" y="1933303"/>
                </a:moveTo>
                <a:lnTo>
                  <a:pt x="182880" y="1175657"/>
                </a:lnTo>
                <a:lnTo>
                  <a:pt x="287383" y="0"/>
                </a:lnTo>
              </a:path>
            </a:pathLst>
          </a:custGeom>
          <a:noFill/>
          <a:ln w="203200">
            <a:solidFill>
              <a:srgbClr val="0033CC"/>
            </a:solidFill>
            <a:tailEnd type="stealt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Oval 49"/>
          <p:cNvSpPr/>
          <p:nvPr/>
        </p:nvSpPr>
        <p:spPr>
          <a:xfrm>
            <a:off x="19325969" y="12628606"/>
            <a:ext cx="1458097" cy="1383957"/>
          </a:xfrm>
          <a:prstGeom prst="ellipse">
            <a:avLst/>
          </a:prstGeom>
          <a:noFill/>
          <a:ln w="762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1" name="Group 50"/>
          <p:cNvGrpSpPr/>
          <p:nvPr/>
        </p:nvGrpSpPr>
        <p:grpSpPr>
          <a:xfrm>
            <a:off x="20227761" y="14623108"/>
            <a:ext cx="1008992" cy="1008992"/>
            <a:chOff x="13243035" y="10972801"/>
            <a:chExt cx="1008992" cy="1008992"/>
          </a:xfrm>
        </p:grpSpPr>
        <p:sp>
          <p:nvSpPr>
            <p:cNvPr id="52" name="Diamond 51"/>
            <p:cNvSpPr/>
            <p:nvPr/>
          </p:nvSpPr>
          <p:spPr>
            <a:xfrm>
              <a:off x="13243035" y="10972801"/>
              <a:ext cx="1008992" cy="1008992"/>
            </a:xfrm>
            <a:prstGeom prst="diamond">
              <a:avLst/>
            </a:prstGeom>
            <a:solidFill>
              <a:srgbClr val="FF0000"/>
            </a:solidFill>
            <a:ln w="571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 name="Freeform 52"/>
            <p:cNvSpPr/>
            <p:nvPr/>
          </p:nvSpPr>
          <p:spPr>
            <a:xfrm>
              <a:off x="13513595" y="11239500"/>
              <a:ext cx="490537" cy="485775"/>
            </a:xfrm>
            <a:custGeom>
              <a:avLst/>
              <a:gdLst>
                <a:gd name="connsiteX0" fmla="*/ 0 w 459581"/>
                <a:gd name="connsiteY0" fmla="*/ 464344 h 464344"/>
                <a:gd name="connsiteX1" fmla="*/ 459581 w 459581"/>
                <a:gd name="connsiteY1" fmla="*/ 0 h 464344"/>
              </a:gdLst>
              <a:ahLst/>
              <a:cxnLst>
                <a:cxn ang="0">
                  <a:pos x="connsiteX0" y="connsiteY0"/>
                </a:cxn>
                <a:cxn ang="0">
                  <a:pos x="connsiteX1" y="connsiteY1"/>
                </a:cxn>
              </a:cxnLst>
              <a:rect l="l" t="t" r="r" b="b"/>
              <a:pathLst>
                <a:path w="459581" h="464344">
                  <a:moveTo>
                    <a:pt x="0" y="464344"/>
                  </a:moveTo>
                  <a:lnTo>
                    <a:pt x="459581" y="0"/>
                  </a:lnTo>
                </a:path>
              </a:pathLst>
            </a:custGeom>
            <a:noFill/>
            <a:ln w="571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 name="Freeform 53"/>
            <p:cNvSpPr/>
            <p:nvPr/>
          </p:nvSpPr>
          <p:spPr>
            <a:xfrm>
              <a:off x="13511213" y="11218069"/>
              <a:ext cx="473869" cy="502444"/>
            </a:xfrm>
            <a:custGeom>
              <a:avLst/>
              <a:gdLst>
                <a:gd name="connsiteX0" fmla="*/ 0 w 459582"/>
                <a:gd name="connsiteY0" fmla="*/ 0 h 509588"/>
                <a:gd name="connsiteX1" fmla="*/ 459582 w 459582"/>
                <a:gd name="connsiteY1" fmla="*/ 509588 h 509588"/>
              </a:gdLst>
              <a:ahLst/>
              <a:cxnLst>
                <a:cxn ang="0">
                  <a:pos x="connsiteX0" y="connsiteY0"/>
                </a:cxn>
                <a:cxn ang="0">
                  <a:pos x="connsiteX1" y="connsiteY1"/>
                </a:cxn>
              </a:cxnLst>
              <a:rect l="l" t="t" r="r" b="b"/>
              <a:pathLst>
                <a:path w="459582" h="509588">
                  <a:moveTo>
                    <a:pt x="0" y="0"/>
                  </a:moveTo>
                  <a:lnTo>
                    <a:pt x="459582" y="509588"/>
                  </a:lnTo>
                </a:path>
              </a:pathLst>
            </a:custGeom>
            <a:noFill/>
            <a:ln w="571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extLst>
      <p:ext uri="{BB962C8B-B14F-4D97-AF65-F5344CB8AC3E}">
        <p14:creationId xmlns:p14="http://schemas.microsoft.com/office/powerpoint/2010/main" val="31379154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22" presetClass="entr" presetSubtype="8" fill="hold" grpId="0" nodeType="clickEffect">
                                  <p:stCondLst>
                                    <p:cond delay="0"/>
                                  </p:stCondLst>
                                  <p:childTnLst>
                                    <p:set>
                                      <p:cBhvr>
                                        <p:cTn id="10" dur="1" fill="hold">
                                          <p:stCondLst>
                                            <p:cond delay="0"/>
                                          </p:stCondLst>
                                        </p:cTn>
                                        <p:tgtEl>
                                          <p:spTgt spid="43"/>
                                        </p:tgtEl>
                                        <p:attrNameLst>
                                          <p:attrName>style.visibility</p:attrName>
                                        </p:attrNameLst>
                                      </p:cBhvr>
                                      <p:to>
                                        <p:strVal val="visible"/>
                                      </p:to>
                                    </p:set>
                                    <p:animEffect transition="in" filter="wipe(left)">
                                      <p:cBhvr>
                                        <p:cTn id="11" dur="500"/>
                                        <p:tgtEl>
                                          <p:spTgt spid="43"/>
                                        </p:tgtEl>
                                      </p:cBhvr>
                                    </p:animEffect>
                                  </p:childTnLst>
                                </p:cTn>
                              </p:par>
                              <p:par>
                                <p:cTn id="12" presetID="1" presetClass="entr" presetSubtype="0" fill="hold" grpId="0" nodeType="withEffect">
                                  <p:stCondLst>
                                    <p:cond delay="0"/>
                                  </p:stCondLst>
                                  <p:childTnLst>
                                    <p:set>
                                      <p:cBhvr>
                                        <p:cTn id="13" dur="1" fill="hold">
                                          <p:stCondLst>
                                            <p:cond delay="0"/>
                                          </p:stCondLst>
                                        </p:cTn>
                                        <p:tgtEl>
                                          <p:spTgt spid="15"/>
                                        </p:tgtEl>
                                        <p:attrNameLst>
                                          <p:attrName>style.visibility</p:attrName>
                                        </p:attrNameLst>
                                      </p:cBhvr>
                                      <p:to>
                                        <p:strVal val="visible"/>
                                      </p:to>
                                    </p:set>
                                  </p:childTnLst>
                                </p:cTn>
                              </p:par>
                              <p:par>
                                <p:cTn id="14" presetID="1" presetClass="entr" presetSubtype="0" fill="hold" nodeType="withEffect">
                                  <p:stCondLst>
                                    <p:cond delay="0"/>
                                  </p:stCondLst>
                                  <p:childTnLst>
                                    <p:set>
                                      <p:cBhvr>
                                        <p:cTn id="15" dur="1" fill="hold">
                                          <p:stCondLst>
                                            <p:cond delay="0"/>
                                          </p:stCondLst>
                                        </p:cTn>
                                        <p:tgtEl>
                                          <p:spTgt spid="33"/>
                                        </p:tgtEl>
                                        <p:attrNameLst>
                                          <p:attrName>style.visibility</p:attrName>
                                        </p:attrNameLst>
                                      </p:cBhvr>
                                      <p:to>
                                        <p:strVal val="visible"/>
                                      </p:to>
                                    </p:set>
                                  </p:childTnLst>
                                </p:cTn>
                              </p:par>
                              <p:par>
                                <p:cTn id="16" presetID="1" presetClass="entr" presetSubtype="0" fill="hold" nodeType="withEffect">
                                  <p:stCondLst>
                                    <p:cond delay="0"/>
                                  </p:stCondLst>
                                  <p:childTnLst>
                                    <p:set>
                                      <p:cBhvr>
                                        <p:cTn id="17" dur="1" fill="hold">
                                          <p:stCondLst>
                                            <p:cond delay="0"/>
                                          </p:stCondLst>
                                        </p:cTn>
                                        <p:tgtEl>
                                          <p:spTgt spid="37"/>
                                        </p:tgtEl>
                                        <p:attrNameLst>
                                          <p:attrName>style.visibility</p:attrName>
                                        </p:attrNameLst>
                                      </p:cBhvr>
                                      <p:to>
                                        <p:strVal val="visible"/>
                                      </p:to>
                                    </p:set>
                                  </p:childTnLst>
                                </p:cTn>
                              </p:par>
                              <p:par>
                                <p:cTn id="18" presetID="1" presetClass="entr" presetSubtype="0" fill="hold" grpId="0" nodeType="withEffect">
                                  <p:stCondLst>
                                    <p:cond delay="0"/>
                                  </p:stCondLst>
                                  <p:childTnLst>
                                    <p:set>
                                      <p:cBhvr>
                                        <p:cTn id="19" dur="1" fill="hold">
                                          <p:stCondLst>
                                            <p:cond delay="0"/>
                                          </p:stCondLst>
                                        </p:cTn>
                                        <p:tgtEl>
                                          <p:spTgt spid="14"/>
                                        </p:tgtEl>
                                        <p:attrNameLst>
                                          <p:attrName>style.visibility</p:attrName>
                                        </p:attrNameLst>
                                      </p:cBhvr>
                                      <p:to>
                                        <p:strVal val="visible"/>
                                      </p:to>
                                    </p:set>
                                  </p:childTnLst>
                                </p:cTn>
                              </p:par>
                            </p:childTnLst>
                          </p:cTn>
                        </p:par>
                      </p:childTnLst>
                    </p:cTn>
                  </p:par>
                  <p:par>
                    <p:cTn id="20" fill="hold">
                      <p:stCondLst>
                        <p:cond delay="indefinite"/>
                      </p:stCondLst>
                      <p:childTnLst>
                        <p:par>
                          <p:cTn id="21" fill="hold">
                            <p:stCondLst>
                              <p:cond delay="0"/>
                            </p:stCondLst>
                            <p:childTnLst>
                              <p:par>
                                <p:cTn id="22" presetID="22" presetClass="entr" presetSubtype="4" fill="hold" grpId="0" nodeType="clickEffect">
                                  <p:stCondLst>
                                    <p:cond delay="0"/>
                                  </p:stCondLst>
                                  <p:childTnLst>
                                    <p:set>
                                      <p:cBhvr>
                                        <p:cTn id="23" dur="1" fill="hold">
                                          <p:stCondLst>
                                            <p:cond delay="0"/>
                                          </p:stCondLst>
                                        </p:cTn>
                                        <p:tgtEl>
                                          <p:spTgt spid="16"/>
                                        </p:tgtEl>
                                        <p:attrNameLst>
                                          <p:attrName>style.visibility</p:attrName>
                                        </p:attrNameLst>
                                      </p:cBhvr>
                                      <p:to>
                                        <p:strVal val="visible"/>
                                      </p:to>
                                    </p:set>
                                    <p:animEffect transition="in" filter="wipe(down)">
                                      <p:cBhvr>
                                        <p:cTn id="24" dur="500"/>
                                        <p:tgtEl>
                                          <p:spTgt spid="16"/>
                                        </p:tgtEl>
                                      </p:cBhvr>
                                    </p:animEffect>
                                  </p:childTnLst>
                                </p:cTn>
                              </p:par>
                            </p:childTnLst>
                          </p:cTn>
                        </p:par>
                      </p:childTnLst>
                    </p:cTn>
                  </p:par>
                  <p:par>
                    <p:cTn id="25" fill="hold">
                      <p:stCondLst>
                        <p:cond delay="indefinite"/>
                      </p:stCondLst>
                      <p:childTnLst>
                        <p:par>
                          <p:cTn id="26" fill="hold">
                            <p:stCondLst>
                              <p:cond delay="0"/>
                            </p:stCondLst>
                            <p:childTnLst>
                              <p:par>
                                <p:cTn id="27" presetID="1" presetClass="exit" presetSubtype="0" fill="hold" grpId="1" nodeType="clickEffect">
                                  <p:stCondLst>
                                    <p:cond delay="0"/>
                                  </p:stCondLst>
                                  <p:childTnLst>
                                    <p:set>
                                      <p:cBhvr>
                                        <p:cTn id="28" dur="1" fill="hold">
                                          <p:stCondLst>
                                            <p:cond delay="0"/>
                                          </p:stCondLst>
                                        </p:cTn>
                                        <p:tgtEl>
                                          <p:spTgt spid="16"/>
                                        </p:tgtEl>
                                        <p:attrNameLst>
                                          <p:attrName>style.visibility</p:attrName>
                                        </p:attrNameLst>
                                      </p:cBhvr>
                                      <p:to>
                                        <p:strVal val="hidden"/>
                                      </p:to>
                                    </p:set>
                                  </p:childTnLst>
                                </p:cTn>
                              </p:par>
                            </p:childTnLst>
                          </p:cTn>
                        </p:par>
                      </p:childTnLst>
                    </p:cTn>
                  </p:par>
                  <p:par>
                    <p:cTn id="29" fill="hold">
                      <p:stCondLst>
                        <p:cond delay="indefinite"/>
                      </p:stCondLst>
                      <p:childTnLst>
                        <p:par>
                          <p:cTn id="30" fill="hold">
                            <p:stCondLst>
                              <p:cond delay="0"/>
                            </p:stCondLst>
                            <p:childTnLst>
                              <p:par>
                                <p:cTn id="31" presetID="22" presetClass="entr" presetSubtype="8" fill="hold" nodeType="clickEffect">
                                  <p:stCondLst>
                                    <p:cond delay="0"/>
                                  </p:stCondLst>
                                  <p:childTnLst>
                                    <p:set>
                                      <p:cBhvr>
                                        <p:cTn id="32" dur="1" fill="hold">
                                          <p:stCondLst>
                                            <p:cond delay="0"/>
                                          </p:stCondLst>
                                        </p:cTn>
                                        <p:tgtEl>
                                          <p:spTgt spid="48">
                                            <p:txEl>
                                              <p:pRg st="0" end="0"/>
                                            </p:txEl>
                                          </p:spTgt>
                                        </p:tgtEl>
                                        <p:attrNameLst>
                                          <p:attrName>style.visibility</p:attrName>
                                        </p:attrNameLst>
                                      </p:cBhvr>
                                      <p:to>
                                        <p:strVal val="visible"/>
                                      </p:to>
                                    </p:set>
                                    <p:animEffect transition="in" filter="wipe(left)">
                                      <p:cBhvr>
                                        <p:cTn id="33" dur="500"/>
                                        <p:tgtEl>
                                          <p:spTgt spid="48">
                                            <p:txEl>
                                              <p:pRg st="0" end="0"/>
                                            </p:txEl>
                                          </p:spTgt>
                                        </p:tgtEl>
                                      </p:cBhvr>
                                    </p:animEffect>
                                  </p:childTnLst>
                                </p:cTn>
                              </p:par>
                            </p:childTnLst>
                          </p:cTn>
                        </p:par>
                      </p:childTnLst>
                    </p:cTn>
                  </p:par>
                  <p:par>
                    <p:cTn id="34" fill="hold">
                      <p:stCondLst>
                        <p:cond delay="indefinite"/>
                      </p:stCondLst>
                      <p:childTnLst>
                        <p:par>
                          <p:cTn id="35" fill="hold">
                            <p:stCondLst>
                              <p:cond delay="0"/>
                            </p:stCondLst>
                            <p:childTnLst>
                              <p:par>
                                <p:cTn id="36" presetID="22" presetClass="entr" presetSubtype="8" fill="hold" nodeType="clickEffect">
                                  <p:stCondLst>
                                    <p:cond delay="0"/>
                                  </p:stCondLst>
                                  <p:childTnLst>
                                    <p:set>
                                      <p:cBhvr>
                                        <p:cTn id="37" dur="1" fill="hold">
                                          <p:stCondLst>
                                            <p:cond delay="0"/>
                                          </p:stCondLst>
                                        </p:cTn>
                                        <p:tgtEl>
                                          <p:spTgt spid="48">
                                            <p:txEl>
                                              <p:pRg st="1" end="1"/>
                                            </p:txEl>
                                          </p:spTgt>
                                        </p:tgtEl>
                                        <p:attrNameLst>
                                          <p:attrName>style.visibility</p:attrName>
                                        </p:attrNameLst>
                                      </p:cBhvr>
                                      <p:to>
                                        <p:strVal val="visible"/>
                                      </p:to>
                                    </p:set>
                                    <p:animEffect transition="in" filter="wipe(left)">
                                      <p:cBhvr>
                                        <p:cTn id="38" dur="500"/>
                                        <p:tgtEl>
                                          <p:spTgt spid="48">
                                            <p:txEl>
                                              <p:pRg st="1" end="1"/>
                                            </p:txEl>
                                          </p:spTgt>
                                        </p:tgtEl>
                                      </p:cBhvr>
                                    </p:animEffect>
                                  </p:childTnLst>
                                </p:cTn>
                              </p:par>
                            </p:childTnLst>
                          </p:cTn>
                        </p:par>
                      </p:childTnLst>
                    </p:cTn>
                  </p:par>
                  <p:par>
                    <p:cTn id="39" fill="hold">
                      <p:stCondLst>
                        <p:cond delay="indefinite"/>
                      </p:stCondLst>
                      <p:childTnLst>
                        <p:par>
                          <p:cTn id="40" fill="hold">
                            <p:stCondLst>
                              <p:cond delay="0"/>
                            </p:stCondLst>
                            <p:childTnLst>
                              <p:par>
                                <p:cTn id="41" presetID="22" presetClass="entr" presetSubtype="8" fill="hold" nodeType="clickEffect">
                                  <p:stCondLst>
                                    <p:cond delay="0"/>
                                  </p:stCondLst>
                                  <p:childTnLst>
                                    <p:set>
                                      <p:cBhvr>
                                        <p:cTn id="42" dur="1" fill="hold">
                                          <p:stCondLst>
                                            <p:cond delay="0"/>
                                          </p:stCondLst>
                                        </p:cTn>
                                        <p:tgtEl>
                                          <p:spTgt spid="48">
                                            <p:txEl>
                                              <p:pRg st="2" end="2"/>
                                            </p:txEl>
                                          </p:spTgt>
                                        </p:tgtEl>
                                        <p:attrNameLst>
                                          <p:attrName>style.visibility</p:attrName>
                                        </p:attrNameLst>
                                      </p:cBhvr>
                                      <p:to>
                                        <p:strVal val="visible"/>
                                      </p:to>
                                    </p:set>
                                    <p:animEffect transition="in" filter="wipe(left)">
                                      <p:cBhvr>
                                        <p:cTn id="43" dur="500"/>
                                        <p:tgtEl>
                                          <p:spTgt spid="48">
                                            <p:txEl>
                                              <p:pRg st="2" end="2"/>
                                            </p:txEl>
                                          </p:spTgt>
                                        </p:tgtEl>
                                      </p:cBhvr>
                                    </p:animEffect>
                                  </p:childTnLst>
                                </p:cTn>
                              </p:par>
                              <p:par>
                                <p:cTn id="44" presetID="22" presetClass="entr" presetSubtype="4" fill="hold" grpId="0" nodeType="withEffect">
                                  <p:stCondLst>
                                    <p:cond delay="0"/>
                                  </p:stCondLst>
                                  <p:childTnLst>
                                    <p:set>
                                      <p:cBhvr>
                                        <p:cTn id="45" dur="1" fill="hold">
                                          <p:stCondLst>
                                            <p:cond delay="0"/>
                                          </p:stCondLst>
                                        </p:cTn>
                                        <p:tgtEl>
                                          <p:spTgt spid="49"/>
                                        </p:tgtEl>
                                        <p:attrNameLst>
                                          <p:attrName>style.visibility</p:attrName>
                                        </p:attrNameLst>
                                      </p:cBhvr>
                                      <p:to>
                                        <p:strVal val="visible"/>
                                      </p:to>
                                    </p:set>
                                    <p:animEffect transition="in" filter="wipe(down)">
                                      <p:cBhvr>
                                        <p:cTn id="46" dur="500"/>
                                        <p:tgtEl>
                                          <p:spTgt spid="49"/>
                                        </p:tgtEl>
                                      </p:cBhvr>
                                    </p:animEffect>
                                  </p:childTnLst>
                                </p:cTn>
                              </p:par>
                            </p:childTnLst>
                          </p:cTn>
                        </p:par>
                      </p:childTnLst>
                    </p:cTn>
                  </p:par>
                  <p:par>
                    <p:cTn id="47" fill="hold">
                      <p:stCondLst>
                        <p:cond delay="indefinite"/>
                      </p:stCondLst>
                      <p:childTnLst>
                        <p:par>
                          <p:cTn id="48" fill="hold">
                            <p:stCondLst>
                              <p:cond delay="0"/>
                            </p:stCondLst>
                            <p:childTnLst>
                              <p:par>
                                <p:cTn id="49" presetID="1" presetClass="exit" presetSubtype="0" fill="hold" grpId="1" nodeType="clickEffect">
                                  <p:stCondLst>
                                    <p:cond delay="0"/>
                                  </p:stCondLst>
                                  <p:childTnLst>
                                    <p:set>
                                      <p:cBhvr>
                                        <p:cTn id="50" dur="1" fill="hold">
                                          <p:stCondLst>
                                            <p:cond delay="0"/>
                                          </p:stCondLst>
                                        </p:cTn>
                                        <p:tgtEl>
                                          <p:spTgt spid="15"/>
                                        </p:tgtEl>
                                        <p:attrNameLst>
                                          <p:attrName>style.visibility</p:attrName>
                                        </p:attrNameLst>
                                      </p:cBhvr>
                                      <p:to>
                                        <p:strVal val="hidden"/>
                                      </p:to>
                                    </p:set>
                                  </p:childTnLst>
                                </p:cTn>
                              </p:par>
                              <p:par>
                                <p:cTn id="51" presetID="1" presetClass="exit" presetSubtype="0" fill="hold" nodeType="withEffect">
                                  <p:stCondLst>
                                    <p:cond delay="0"/>
                                  </p:stCondLst>
                                  <p:childTnLst>
                                    <p:set>
                                      <p:cBhvr>
                                        <p:cTn id="52" dur="1" fill="hold">
                                          <p:stCondLst>
                                            <p:cond delay="0"/>
                                          </p:stCondLst>
                                        </p:cTn>
                                        <p:tgtEl>
                                          <p:spTgt spid="33"/>
                                        </p:tgtEl>
                                        <p:attrNameLst>
                                          <p:attrName>style.visibility</p:attrName>
                                        </p:attrNameLst>
                                      </p:cBhvr>
                                      <p:to>
                                        <p:strVal val="hidden"/>
                                      </p:to>
                                    </p:set>
                                  </p:childTnLst>
                                </p:cTn>
                              </p:par>
                            </p:childTnLst>
                          </p:cTn>
                        </p:par>
                      </p:childTnLst>
                    </p:cTn>
                  </p:par>
                  <p:par>
                    <p:cTn id="53" fill="hold">
                      <p:stCondLst>
                        <p:cond delay="indefinite"/>
                      </p:stCondLst>
                      <p:childTnLst>
                        <p:par>
                          <p:cTn id="54" fill="hold">
                            <p:stCondLst>
                              <p:cond delay="0"/>
                            </p:stCondLst>
                            <p:childTnLst>
                              <p:par>
                                <p:cTn id="55" presetID="1" presetClass="exit" presetSubtype="0" fill="hold" grpId="1" nodeType="clickEffect">
                                  <p:stCondLst>
                                    <p:cond delay="0"/>
                                  </p:stCondLst>
                                  <p:childTnLst>
                                    <p:set>
                                      <p:cBhvr>
                                        <p:cTn id="56" dur="1" fill="hold">
                                          <p:stCondLst>
                                            <p:cond delay="0"/>
                                          </p:stCondLst>
                                        </p:cTn>
                                        <p:tgtEl>
                                          <p:spTgt spid="49"/>
                                        </p:tgtEl>
                                        <p:attrNameLst>
                                          <p:attrName>style.visibility</p:attrName>
                                        </p:attrNameLst>
                                      </p:cBhvr>
                                      <p:to>
                                        <p:strVal val="hidden"/>
                                      </p:to>
                                    </p:set>
                                  </p:childTnLst>
                                </p:cTn>
                              </p:par>
                            </p:childTnLst>
                          </p:cTn>
                        </p:par>
                      </p:childTnLst>
                    </p:cTn>
                  </p:par>
                  <p:par>
                    <p:cTn id="57" fill="hold">
                      <p:stCondLst>
                        <p:cond delay="indefinite"/>
                      </p:stCondLst>
                      <p:childTnLst>
                        <p:par>
                          <p:cTn id="58" fill="hold">
                            <p:stCondLst>
                              <p:cond delay="0"/>
                            </p:stCondLst>
                            <p:childTnLst>
                              <p:par>
                                <p:cTn id="59" presetID="31" presetClass="entr" presetSubtype="0" fill="hold" grpId="0" nodeType="clickEffect">
                                  <p:stCondLst>
                                    <p:cond delay="0"/>
                                  </p:stCondLst>
                                  <p:childTnLst>
                                    <p:set>
                                      <p:cBhvr>
                                        <p:cTn id="60" dur="1" fill="hold">
                                          <p:stCondLst>
                                            <p:cond delay="0"/>
                                          </p:stCondLst>
                                        </p:cTn>
                                        <p:tgtEl>
                                          <p:spTgt spid="50"/>
                                        </p:tgtEl>
                                        <p:attrNameLst>
                                          <p:attrName>style.visibility</p:attrName>
                                        </p:attrNameLst>
                                      </p:cBhvr>
                                      <p:to>
                                        <p:strVal val="visible"/>
                                      </p:to>
                                    </p:set>
                                    <p:anim calcmode="lin" valueType="num">
                                      <p:cBhvr>
                                        <p:cTn id="61" dur="1000" fill="hold"/>
                                        <p:tgtEl>
                                          <p:spTgt spid="50"/>
                                        </p:tgtEl>
                                        <p:attrNameLst>
                                          <p:attrName>ppt_w</p:attrName>
                                        </p:attrNameLst>
                                      </p:cBhvr>
                                      <p:tavLst>
                                        <p:tav tm="0">
                                          <p:val>
                                            <p:fltVal val="0"/>
                                          </p:val>
                                        </p:tav>
                                        <p:tav tm="100000">
                                          <p:val>
                                            <p:strVal val="#ppt_w"/>
                                          </p:val>
                                        </p:tav>
                                      </p:tavLst>
                                    </p:anim>
                                    <p:anim calcmode="lin" valueType="num">
                                      <p:cBhvr>
                                        <p:cTn id="62" dur="1000" fill="hold"/>
                                        <p:tgtEl>
                                          <p:spTgt spid="50"/>
                                        </p:tgtEl>
                                        <p:attrNameLst>
                                          <p:attrName>ppt_h</p:attrName>
                                        </p:attrNameLst>
                                      </p:cBhvr>
                                      <p:tavLst>
                                        <p:tav tm="0">
                                          <p:val>
                                            <p:fltVal val="0"/>
                                          </p:val>
                                        </p:tav>
                                        <p:tav tm="100000">
                                          <p:val>
                                            <p:strVal val="#ppt_h"/>
                                          </p:val>
                                        </p:tav>
                                      </p:tavLst>
                                    </p:anim>
                                    <p:anim calcmode="lin" valueType="num">
                                      <p:cBhvr>
                                        <p:cTn id="63" dur="1000" fill="hold"/>
                                        <p:tgtEl>
                                          <p:spTgt spid="50"/>
                                        </p:tgtEl>
                                        <p:attrNameLst>
                                          <p:attrName>style.rotation</p:attrName>
                                        </p:attrNameLst>
                                      </p:cBhvr>
                                      <p:tavLst>
                                        <p:tav tm="0">
                                          <p:val>
                                            <p:fltVal val="90"/>
                                          </p:val>
                                        </p:tav>
                                        <p:tav tm="100000">
                                          <p:val>
                                            <p:fltVal val="0"/>
                                          </p:val>
                                        </p:tav>
                                      </p:tavLst>
                                    </p:anim>
                                    <p:animEffect transition="in" filter="fade">
                                      <p:cBhvr>
                                        <p:cTn id="64" dur="1000"/>
                                        <p:tgtEl>
                                          <p:spTgt spid="50"/>
                                        </p:tgtEl>
                                      </p:cBhvr>
                                    </p:animEffect>
                                  </p:childTnLst>
                                </p:cTn>
                              </p:par>
                              <p:par>
                                <p:cTn id="65" presetID="22" presetClass="entr" presetSubtype="8" fill="hold" nodeType="withEffect">
                                  <p:stCondLst>
                                    <p:cond delay="0"/>
                                  </p:stCondLst>
                                  <p:childTnLst>
                                    <p:set>
                                      <p:cBhvr>
                                        <p:cTn id="66" dur="1" fill="hold">
                                          <p:stCondLst>
                                            <p:cond delay="0"/>
                                          </p:stCondLst>
                                        </p:cTn>
                                        <p:tgtEl>
                                          <p:spTgt spid="48">
                                            <p:txEl>
                                              <p:pRg st="3" end="3"/>
                                            </p:txEl>
                                          </p:spTgt>
                                        </p:tgtEl>
                                        <p:attrNameLst>
                                          <p:attrName>style.visibility</p:attrName>
                                        </p:attrNameLst>
                                      </p:cBhvr>
                                      <p:to>
                                        <p:strVal val="visible"/>
                                      </p:to>
                                    </p:set>
                                    <p:animEffect transition="in" filter="wipe(left)">
                                      <p:cBhvr>
                                        <p:cTn id="67" dur="500"/>
                                        <p:tgtEl>
                                          <p:spTgt spid="48">
                                            <p:txEl>
                                              <p:pRg st="3" end="3"/>
                                            </p:txEl>
                                          </p:spTgt>
                                        </p:tgtEl>
                                      </p:cBhvr>
                                    </p:animEffect>
                                  </p:childTnLst>
                                </p:cTn>
                              </p:par>
                              <p:par>
                                <p:cTn id="68" presetID="1" presetClass="entr" presetSubtype="0" fill="hold" nodeType="withEffect">
                                  <p:stCondLst>
                                    <p:cond delay="0"/>
                                  </p:stCondLst>
                                  <p:childTnLst>
                                    <p:set>
                                      <p:cBhvr>
                                        <p:cTn id="69" dur="1" fill="hold">
                                          <p:stCondLst>
                                            <p:cond delay="0"/>
                                          </p:stCondLst>
                                        </p:cTn>
                                        <p:tgtEl>
                                          <p:spTgt spid="5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14" grpId="0" animBg="1"/>
      <p:bldP spid="15" grpId="0" animBg="1"/>
      <p:bldP spid="15" grpId="1" animBg="1"/>
      <p:bldP spid="16" grpId="0" animBg="1"/>
      <p:bldP spid="16" grpId="1" animBg="1"/>
      <p:bldP spid="43" grpId="0"/>
      <p:bldP spid="49" grpId="0" animBg="1"/>
      <p:bldP spid="49" grpId="1" animBg="1"/>
      <p:bldP spid="50" grpId="0" animBg="1"/>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2" name="Group 31"/>
          <p:cNvGrpSpPr/>
          <p:nvPr/>
        </p:nvGrpSpPr>
        <p:grpSpPr>
          <a:xfrm>
            <a:off x="26529624" y="261750"/>
            <a:ext cx="623888" cy="2647951"/>
            <a:chOff x="24909829" y="470756"/>
            <a:chExt cx="623888" cy="2647951"/>
          </a:xfrm>
        </p:grpSpPr>
        <p:sp>
          <p:nvSpPr>
            <p:cNvPr id="28" name="Freeform 152"/>
            <p:cNvSpPr>
              <a:spLocks noChangeAspect="1"/>
            </p:cNvSpPr>
            <p:nvPr/>
          </p:nvSpPr>
          <p:spPr bwMode="auto">
            <a:xfrm>
              <a:off x="25207026" y="1296161"/>
              <a:ext cx="1775" cy="1616582"/>
            </a:xfrm>
            <a:custGeom>
              <a:avLst/>
              <a:gdLst>
                <a:gd name="T0" fmla="*/ 0 w 1"/>
                <a:gd name="T1" fmla="*/ 1350 h 1350"/>
                <a:gd name="T2" fmla="*/ 0 w 1"/>
                <a:gd name="T3" fmla="*/ 0 h 1350"/>
                <a:gd name="T4" fmla="*/ 0 60000 65536"/>
                <a:gd name="T5" fmla="*/ 0 60000 65536"/>
                <a:gd name="T6" fmla="*/ 0 w 1"/>
                <a:gd name="T7" fmla="*/ 0 h 1350"/>
                <a:gd name="T8" fmla="*/ 1 w 1"/>
                <a:gd name="T9" fmla="*/ 1350 h 1350"/>
              </a:gdLst>
              <a:ahLst/>
              <a:cxnLst>
                <a:cxn ang="T4">
                  <a:pos x="T0" y="T1"/>
                </a:cxn>
                <a:cxn ang="T5">
                  <a:pos x="T2" y="T3"/>
                </a:cxn>
              </a:cxnLst>
              <a:rect l="T6" t="T7" r="T8" b="T9"/>
              <a:pathLst>
                <a:path w="1" h="1350">
                  <a:moveTo>
                    <a:pt x="0" y="1350"/>
                  </a:moveTo>
                  <a:lnTo>
                    <a:pt x="0" y="0"/>
                  </a:lnTo>
                </a:path>
              </a:pathLst>
            </a:custGeom>
            <a:noFill/>
            <a:ln w="762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9" name="Freeform 153"/>
            <p:cNvSpPr>
              <a:spLocks noChangeAspect="1"/>
            </p:cNvSpPr>
            <p:nvPr/>
          </p:nvSpPr>
          <p:spPr bwMode="auto">
            <a:xfrm>
              <a:off x="25164414" y="1174019"/>
              <a:ext cx="369303" cy="569995"/>
            </a:xfrm>
            <a:custGeom>
              <a:avLst/>
              <a:gdLst>
                <a:gd name="T0" fmla="*/ 0 w 208"/>
                <a:gd name="T1" fmla="*/ 0 h 476"/>
                <a:gd name="T2" fmla="*/ 208 w 208"/>
                <a:gd name="T3" fmla="*/ 476 h 476"/>
                <a:gd name="T4" fmla="*/ 0 w 208"/>
                <a:gd name="T5" fmla="*/ 332 h 476"/>
                <a:gd name="T6" fmla="*/ 0 w 208"/>
                <a:gd name="T7" fmla="*/ 0 h 476"/>
                <a:gd name="T8" fmla="*/ 0 60000 65536"/>
                <a:gd name="T9" fmla="*/ 0 60000 65536"/>
                <a:gd name="T10" fmla="*/ 0 60000 65536"/>
                <a:gd name="T11" fmla="*/ 0 60000 65536"/>
                <a:gd name="T12" fmla="*/ 0 w 208"/>
                <a:gd name="T13" fmla="*/ 0 h 476"/>
                <a:gd name="T14" fmla="*/ 208 w 208"/>
                <a:gd name="T15" fmla="*/ 476 h 476"/>
              </a:gdLst>
              <a:ahLst/>
              <a:cxnLst>
                <a:cxn ang="T8">
                  <a:pos x="T0" y="T1"/>
                </a:cxn>
                <a:cxn ang="T9">
                  <a:pos x="T2" y="T3"/>
                </a:cxn>
                <a:cxn ang="T10">
                  <a:pos x="T4" y="T5"/>
                </a:cxn>
                <a:cxn ang="T11">
                  <a:pos x="T6" y="T7"/>
                </a:cxn>
              </a:cxnLst>
              <a:rect l="T12" t="T13" r="T14" b="T15"/>
              <a:pathLst>
                <a:path w="208" h="476">
                  <a:moveTo>
                    <a:pt x="0" y="0"/>
                  </a:moveTo>
                  <a:lnTo>
                    <a:pt x="208" y="476"/>
                  </a:lnTo>
                  <a:lnTo>
                    <a:pt x="0" y="332"/>
                  </a:lnTo>
                  <a:lnTo>
                    <a:pt x="0" y="0"/>
                  </a:lnTo>
                  <a:close/>
                </a:path>
              </a:pathLst>
            </a:custGeom>
            <a:solidFill>
              <a:schemeClr val="tx2"/>
            </a:solidFill>
            <a:ln w="9525">
              <a:solidFill>
                <a:schemeClr val="tx1"/>
              </a:solidFill>
              <a:round/>
              <a:headEnd/>
              <a:tailEnd/>
            </a:ln>
          </p:spPr>
          <p:txBody>
            <a:bodyPr/>
            <a:lstStyle/>
            <a:p>
              <a:endParaRPr lang="en-US"/>
            </a:p>
          </p:txBody>
        </p:sp>
        <p:sp>
          <p:nvSpPr>
            <p:cNvPr id="30" name="Freeform 154"/>
            <p:cNvSpPr>
              <a:spLocks noChangeAspect="1"/>
            </p:cNvSpPr>
            <p:nvPr/>
          </p:nvSpPr>
          <p:spPr bwMode="auto">
            <a:xfrm>
              <a:off x="24993967" y="2499616"/>
              <a:ext cx="397711" cy="619091"/>
            </a:xfrm>
            <a:custGeom>
              <a:avLst/>
              <a:gdLst>
                <a:gd name="T0" fmla="*/ 116 w 224"/>
                <a:gd name="T1" fmla="*/ 0 h 517"/>
                <a:gd name="T2" fmla="*/ 0 w 224"/>
                <a:gd name="T3" fmla="*/ 165 h 517"/>
                <a:gd name="T4" fmla="*/ 0 w 224"/>
                <a:gd name="T5" fmla="*/ 517 h 517"/>
                <a:gd name="T6" fmla="*/ 120 w 224"/>
                <a:gd name="T7" fmla="*/ 317 h 517"/>
                <a:gd name="T8" fmla="*/ 224 w 224"/>
                <a:gd name="T9" fmla="*/ 505 h 517"/>
                <a:gd name="T10" fmla="*/ 222 w 224"/>
                <a:gd name="T11" fmla="*/ 144 h 517"/>
                <a:gd name="T12" fmla="*/ 116 w 224"/>
                <a:gd name="T13" fmla="*/ 0 h 517"/>
                <a:gd name="T14" fmla="*/ 0 60000 65536"/>
                <a:gd name="T15" fmla="*/ 0 60000 65536"/>
                <a:gd name="T16" fmla="*/ 0 60000 65536"/>
                <a:gd name="T17" fmla="*/ 0 60000 65536"/>
                <a:gd name="T18" fmla="*/ 0 60000 65536"/>
                <a:gd name="T19" fmla="*/ 0 60000 65536"/>
                <a:gd name="T20" fmla="*/ 0 60000 65536"/>
                <a:gd name="T21" fmla="*/ 0 w 224"/>
                <a:gd name="T22" fmla="*/ 0 h 517"/>
                <a:gd name="T23" fmla="*/ 224 w 224"/>
                <a:gd name="T24" fmla="*/ 517 h 51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24" h="517">
                  <a:moveTo>
                    <a:pt x="116" y="0"/>
                  </a:moveTo>
                  <a:lnTo>
                    <a:pt x="0" y="165"/>
                  </a:lnTo>
                  <a:lnTo>
                    <a:pt x="0" y="517"/>
                  </a:lnTo>
                  <a:lnTo>
                    <a:pt x="120" y="317"/>
                  </a:lnTo>
                  <a:lnTo>
                    <a:pt x="224" y="505"/>
                  </a:lnTo>
                  <a:lnTo>
                    <a:pt x="222" y="144"/>
                  </a:lnTo>
                  <a:lnTo>
                    <a:pt x="116" y="0"/>
                  </a:lnTo>
                  <a:close/>
                </a:path>
              </a:pathLst>
            </a:custGeom>
            <a:solidFill>
              <a:schemeClr val="tx2"/>
            </a:solidFill>
            <a:ln w="9525">
              <a:solidFill>
                <a:schemeClr val="tx1"/>
              </a:solidFill>
              <a:round/>
              <a:headEnd/>
              <a:tailEnd/>
            </a:ln>
          </p:spPr>
          <p:txBody>
            <a:bodyPr/>
            <a:lstStyle/>
            <a:p>
              <a:endParaRPr lang="en-US"/>
            </a:p>
          </p:txBody>
        </p:sp>
        <p:sp>
          <p:nvSpPr>
            <p:cNvPr id="31" name="Text Box 155"/>
            <p:cNvSpPr txBox="1">
              <a:spLocks noChangeArrowheads="1"/>
            </p:cNvSpPr>
            <p:nvPr/>
          </p:nvSpPr>
          <p:spPr bwMode="auto">
            <a:xfrm>
              <a:off x="24909829" y="470756"/>
              <a:ext cx="587375" cy="762000"/>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wrap="none">
              <a:spAutoFit/>
            </a:bodyPr>
            <a:lstStyle>
              <a:lvl1pPr eaLnBrk="0" hangingPunct="0">
                <a:defRPr sz="5100">
                  <a:solidFill>
                    <a:schemeClr val="tx1"/>
                  </a:solidFill>
                  <a:latin typeface="Arial" panose="020B0604020202020204" pitchFamily="34" charset="0"/>
                </a:defRPr>
              </a:lvl1pPr>
              <a:lvl2pPr marL="742950" indent="-285750" eaLnBrk="0" hangingPunct="0">
                <a:defRPr sz="5100">
                  <a:solidFill>
                    <a:schemeClr val="tx1"/>
                  </a:solidFill>
                  <a:latin typeface="Arial" panose="020B0604020202020204" pitchFamily="34" charset="0"/>
                </a:defRPr>
              </a:lvl2pPr>
              <a:lvl3pPr marL="1143000" indent="-228600" eaLnBrk="0" hangingPunct="0">
                <a:defRPr sz="5100">
                  <a:solidFill>
                    <a:schemeClr val="tx1"/>
                  </a:solidFill>
                  <a:latin typeface="Arial" panose="020B0604020202020204" pitchFamily="34" charset="0"/>
                </a:defRPr>
              </a:lvl3pPr>
              <a:lvl4pPr marL="1600200" indent="-228600" eaLnBrk="0" hangingPunct="0">
                <a:defRPr sz="5100">
                  <a:solidFill>
                    <a:schemeClr val="tx1"/>
                  </a:solidFill>
                  <a:latin typeface="Arial" panose="020B0604020202020204" pitchFamily="34" charset="0"/>
                </a:defRPr>
              </a:lvl4pPr>
              <a:lvl5pPr marL="2057400" indent="-228600" eaLnBrk="0" hangingPunct="0">
                <a:defRPr sz="5100">
                  <a:solidFill>
                    <a:schemeClr val="tx1"/>
                  </a:solidFill>
                  <a:latin typeface="Arial" panose="020B0604020202020204" pitchFamily="34" charset="0"/>
                </a:defRPr>
              </a:lvl5pPr>
              <a:lvl6pPr marL="2514600" indent="-228600" eaLnBrk="0" fontAlgn="base" hangingPunct="0">
                <a:spcBef>
                  <a:spcPct val="0"/>
                </a:spcBef>
                <a:spcAft>
                  <a:spcPct val="0"/>
                </a:spcAft>
                <a:defRPr sz="5100">
                  <a:solidFill>
                    <a:schemeClr val="tx1"/>
                  </a:solidFill>
                  <a:latin typeface="Arial" panose="020B0604020202020204" pitchFamily="34" charset="0"/>
                </a:defRPr>
              </a:lvl6pPr>
              <a:lvl7pPr marL="2971800" indent="-228600" eaLnBrk="0" fontAlgn="base" hangingPunct="0">
                <a:spcBef>
                  <a:spcPct val="0"/>
                </a:spcBef>
                <a:spcAft>
                  <a:spcPct val="0"/>
                </a:spcAft>
                <a:defRPr sz="5100">
                  <a:solidFill>
                    <a:schemeClr val="tx1"/>
                  </a:solidFill>
                  <a:latin typeface="Arial" panose="020B0604020202020204" pitchFamily="34" charset="0"/>
                </a:defRPr>
              </a:lvl7pPr>
              <a:lvl8pPr marL="3429000" indent="-228600" eaLnBrk="0" fontAlgn="base" hangingPunct="0">
                <a:spcBef>
                  <a:spcPct val="0"/>
                </a:spcBef>
                <a:spcAft>
                  <a:spcPct val="0"/>
                </a:spcAft>
                <a:defRPr sz="5100">
                  <a:solidFill>
                    <a:schemeClr val="tx1"/>
                  </a:solidFill>
                  <a:latin typeface="Arial" panose="020B0604020202020204" pitchFamily="34" charset="0"/>
                </a:defRPr>
              </a:lvl8pPr>
              <a:lvl9pPr marL="3886200" indent="-228600" eaLnBrk="0" fontAlgn="base" hangingPunct="0">
                <a:spcBef>
                  <a:spcPct val="0"/>
                </a:spcBef>
                <a:spcAft>
                  <a:spcPct val="0"/>
                </a:spcAft>
                <a:defRPr sz="5100">
                  <a:solidFill>
                    <a:schemeClr val="tx1"/>
                  </a:solidFill>
                  <a:latin typeface="Arial" panose="020B0604020202020204" pitchFamily="34" charset="0"/>
                </a:defRPr>
              </a:lvl9pPr>
            </a:lstStyle>
            <a:p>
              <a:pPr eaLnBrk="1" hangingPunct="1"/>
              <a:r>
                <a:rPr lang="en-US" altLang="en-US" sz="4400" b="1" dirty="0">
                  <a:latin typeface="Times New Roman" panose="02020603050405020304" pitchFamily="18" charset="0"/>
                  <a:cs typeface="Arial" panose="020B0604020202020204" pitchFamily="34" charset="0"/>
                </a:rPr>
                <a:t>N</a:t>
              </a:r>
            </a:p>
          </p:txBody>
        </p:sp>
      </p:grpSp>
      <p:pic>
        <p:nvPicPr>
          <p:cNvPr id="4" name="Picture 3"/>
          <p:cNvPicPr>
            <a:picLocks noChangeAspect="1"/>
          </p:cNvPicPr>
          <p:nvPr/>
        </p:nvPicPr>
        <p:blipFill rotWithShape="1">
          <a:blip r:embed="rId2"/>
          <a:srcRect l="40156" t="6105" r="39340" b="49678"/>
          <a:stretch/>
        </p:blipFill>
        <p:spPr>
          <a:xfrm>
            <a:off x="12489793" y="234248"/>
            <a:ext cx="13621406" cy="17799752"/>
          </a:xfrm>
          <a:prstGeom prst="rect">
            <a:avLst/>
          </a:prstGeom>
          <a:ln w="152400" cmpd="dbl">
            <a:solidFill>
              <a:schemeClr val="tx1"/>
            </a:solidFill>
          </a:ln>
        </p:spPr>
      </p:pic>
      <p:sp>
        <p:nvSpPr>
          <p:cNvPr id="3" name="TextBox 2"/>
          <p:cNvSpPr txBox="1"/>
          <p:nvPr/>
        </p:nvSpPr>
        <p:spPr>
          <a:xfrm>
            <a:off x="13864547" y="16987052"/>
            <a:ext cx="11300722" cy="954107"/>
          </a:xfrm>
          <a:prstGeom prst="rect">
            <a:avLst/>
          </a:prstGeom>
          <a:solidFill>
            <a:schemeClr val="bg1"/>
          </a:solidFill>
        </p:spPr>
        <p:txBody>
          <a:bodyPr wrap="square" rtlCol="0">
            <a:spAutoFit/>
          </a:bodyPr>
          <a:lstStyle/>
          <a:p>
            <a:pPr algn="ctr"/>
            <a:r>
              <a:rPr lang="en-US" sz="5600" b="1" dirty="0" smtClean="0">
                <a:latin typeface="Times New Roman" panose="02020603050405020304" pitchFamily="18" charset="0"/>
                <a:cs typeface="Times New Roman" panose="02020603050405020304" pitchFamily="18" charset="0"/>
              </a:rPr>
              <a:t>&lt;   </a:t>
            </a:r>
            <a:r>
              <a:rPr lang="en-US" sz="5600" b="1" dirty="0" smtClean="0">
                <a:latin typeface="Minion Pro" panose="02040503050306020203" pitchFamily="18" charset="0"/>
                <a:cs typeface="Times New Roman" panose="02020603050405020304" pitchFamily="18" charset="0"/>
              </a:rPr>
              <a:t>1000 Meters  &gt;</a:t>
            </a:r>
            <a:endParaRPr lang="en-US" sz="5600" b="1" dirty="0">
              <a:latin typeface="Minion Pro" panose="02040503050306020203" pitchFamily="18" charset="0"/>
              <a:cs typeface="Times New Roman" panose="02020603050405020304" pitchFamily="18" charset="0"/>
            </a:endParaRPr>
          </a:p>
        </p:txBody>
      </p:sp>
      <p:sp>
        <p:nvSpPr>
          <p:cNvPr id="2" name="Freeform 1"/>
          <p:cNvSpPr/>
          <p:nvPr/>
        </p:nvSpPr>
        <p:spPr>
          <a:xfrm flipH="1">
            <a:off x="19856435" y="11181806"/>
            <a:ext cx="45719" cy="835353"/>
          </a:xfrm>
          <a:custGeom>
            <a:avLst/>
            <a:gdLst>
              <a:gd name="connsiteX0" fmla="*/ 0 w 0"/>
              <a:gd name="connsiteY0" fmla="*/ 0 h 679939"/>
              <a:gd name="connsiteX1" fmla="*/ 0 w 0"/>
              <a:gd name="connsiteY1" fmla="*/ 0 h 679939"/>
              <a:gd name="connsiteX2" fmla="*/ 0 w 0"/>
              <a:gd name="connsiteY2" fmla="*/ 679939 h 679939"/>
            </a:gdLst>
            <a:ahLst/>
            <a:cxnLst>
              <a:cxn ang="0">
                <a:pos x="connsiteX0" y="connsiteY0"/>
              </a:cxn>
              <a:cxn ang="0">
                <a:pos x="connsiteX1" y="connsiteY1"/>
              </a:cxn>
              <a:cxn ang="0">
                <a:pos x="connsiteX2" y="connsiteY2"/>
              </a:cxn>
            </a:cxnLst>
            <a:rect l="l" t="t" r="r" b="b"/>
            <a:pathLst>
              <a:path h="679939">
                <a:moveTo>
                  <a:pt x="0" y="0"/>
                </a:moveTo>
                <a:lnTo>
                  <a:pt x="0" y="0"/>
                </a:lnTo>
                <a:lnTo>
                  <a:pt x="0" y="679939"/>
                </a:lnTo>
              </a:path>
            </a:pathLst>
          </a:custGeom>
          <a:noFill/>
          <a:ln w="127000">
            <a:solidFill>
              <a:srgbClr val="0066FF"/>
            </a:solidFill>
            <a:headEnd type="none" w="med" len="med"/>
            <a:tailEnd type="triangl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Freeform 4"/>
          <p:cNvSpPr>
            <a:spLocks noChangeAspect="1"/>
          </p:cNvSpPr>
          <p:nvPr/>
        </p:nvSpPr>
        <p:spPr>
          <a:xfrm>
            <a:off x="17437468" y="11886842"/>
            <a:ext cx="373360" cy="395928"/>
          </a:xfrm>
          <a:custGeom>
            <a:avLst/>
            <a:gdLst>
              <a:gd name="connsiteX0" fmla="*/ 0 w 419506"/>
              <a:gd name="connsiteY0" fmla="*/ 157117 h 444865"/>
              <a:gd name="connsiteX1" fmla="*/ 130629 w 419506"/>
              <a:gd name="connsiteY1" fmla="*/ 444499 h 444865"/>
              <a:gd name="connsiteX2" fmla="*/ 418012 w 419506"/>
              <a:gd name="connsiteY2" fmla="*/ 104865 h 444865"/>
              <a:gd name="connsiteX3" fmla="*/ 235132 w 419506"/>
              <a:gd name="connsiteY3" fmla="*/ 362 h 444865"/>
              <a:gd name="connsiteX4" fmla="*/ 52252 w 419506"/>
              <a:gd name="connsiteY4" fmla="*/ 130991 h 444865"/>
              <a:gd name="connsiteX5" fmla="*/ 52252 w 419506"/>
              <a:gd name="connsiteY5" fmla="*/ 183242 h 444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9506" h="444865">
                <a:moveTo>
                  <a:pt x="0" y="157117"/>
                </a:moveTo>
                <a:cubicBezTo>
                  <a:pt x="30480" y="305162"/>
                  <a:pt x="60960" y="453208"/>
                  <a:pt x="130629" y="444499"/>
                </a:cubicBezTo>
                <a:cubicBezTo>
                  <a:pt x="200298" y="435790"/>
                  <a:pt x="400595" y="178888"/>
                  <a:pt x="418012" y="104865"/>
                </a:cubicBezTo>
                <a:cubicBezTo>
                  <a:pt x="435429" y="30842"/>
                  <a:pt x="296092" y="-3992"/>
                  <a:pt x="235132" y="362"/>
                </a:cubicBezTo>
                <a:cubicBezTo>
                  <a:pt x="174172" y="4716"/>
                  <a:pt x="82732" y="100511"/>
                  <a:pt x="52252" y="130991"/>
                </a:cubicBezTo>
                <a:cubicBezTo>
                  <a:pt x="21772" y="161471"/>
                  <a:pt x="37012" y="172356"/>
                  <a:pt x="52252" y="183242"/>
                </a:cubicBezTo>
              </a:path>
            </a:pathLst>
          </a:custGeom>
          <a:noFill/>
          <a:ln w="101600">
            <a:solidFill>
              <a:srgbClr val="99663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Freeform 13"/>
          <p:cNvSpPr/>
          <p:nvPr/>
        </p:nvSpPr>
        <p:spPr>
          <a:xfrm rot="10579665">
            <a:off x="19941040" y="12920527"/>
            <a:ext cx="122495" cy="826236"/>
          </a:xfrm>
          <a:custGeom>
            <a:avLst/>
            <a:gdLst>
              <a:gd name="connsiteX0" fmla="*/ 0 w 0"/>
              <a:gd name="connsiteY0" fmla="*/ 0 h 679939"/>
              <a:gd name="connsiteX1" fmla="*/ 0 w 0"/>
              <a:gd name="connsiteY1" fmla="*/ 0 h 679939"/>
              <a:gd name="connsiteX2" fmla="*/ 0 w 0"/>
              <a:gd name="connsiteY2" fmla="*/ 679939 h 679939"/>
            </a:gdLst>
            <a:ahLst/>
            <a:cxnLst>
              <a:cxn ang="0">
                <a:pos x="connsiteX0" y="connsiteY0"/>
              </a:cxn>
              <a:cxn ang="0">
                <a:pos x="connsiteX1" y="connsiteY1"/>
              </a:cxn>
              <a:cxn ang="0">
                <a:pos x="connsiteX2" y="connsiteY2"/>
              </a:cxn>
            </a:cxnLst>
            <a:rect l="l" t="t" r="r" b="b"/>
            <a:pathLst>
              <a:path h="679939">
                <a:moveTo>
                  <a:pt x="0" y="0"/>
                </a:moveTo>
                <a:lnTo>
                  <a:pt x="0" y="0"/>
                </a:lnTo>
                <a:lnTo>
                  <a:pt x="0" y="679939"/>
                </a:lnTo>
              </a:path>
            </a:pathLst>
          </a:custGeom>
          <a:noFill/>
          <a:ln w="127000">
            <a:solidFill>
              <a:srgbClr val="FF0000"/>
            </a:solidFill>
            <a:headEnd type="none" w="med" len="med"/>
            <a:tailEnd type="triangl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0000"/>
              </a:solidFill>
            </a:endParaRPr>
          </a:p>
        </p:txBody>
      </p:sp>
      <p:sp>
        <p:nvSpPr>
          <p:cNvPr id="6" name="Freeform 5"/>
          <p:cNvSpPr/>
          <p:nvPr/>
        </p:nvSpPr>
        <p:spPr>
          <a:xfrm>
            <a:off x="18283874" y="9552921"/>
            <a:ext cx="2579050" cy="2359097"/>
          </a:xfrm>
          <a:custGeom>
            <a:avLst/>
            <a:gdLst>
              <a:gd name="connsiteX0" fmla="*/ 1271587 w 2481262"/>
              <a:gd name="connsiteY0" fmla="*/ 2247900 h 2319338"/>
              <a:gd name="connsiteX1" fmla="*/ 909637 w 2481262"/>
              <a:gd name="connsiteY1" fmla="*/ 2243138 h 2319338"/>
              <a:gd name="connsiteX2" fmla="*/ 66675 w 2481262"/>
              <a:gd name="connsiteY2" fmla="*/ 1952625 h 2319338"/>
              <a:gd name="connsiteX3" fmla="*/ 0 w 2481262"/>
              <a:gd name="connsiteY3" fmla="*/ 1652588 h 2319338"/>
              <a:gd name="connsiteX4" fmla="*/ 538162 w 2481262"/>
              <a:gd name="connsiteY4" fmla="*/ 1404938 h 2319338"/>
              <a:gd name="connsiteX5" fmla="*/ 1119187 w 2481262"/>
              <a:gd name="connsiteY5" fmla="*/ 1114425 h 2319338"/>
              <a:gd name="connsiteX6" fmla="*/ 1223962 w 2481262"/>
              <a:gd name="connsiteY6" fmla="*/ 485775 h 2319338"/>
              <a:gd name="connsiteX7" fmla="*/ 1352550 w 2481262"/>
              <a:gd name="connsiteY7" fmla="*/ 104775 h 2319338"/>
              <a:gd name="connsiteX8" fmla="*/ 1595437 w 2481262"/>
              <a:gd name="connsiteY8" fmla="*/ 0 h 2319338"/>
              <a:gd name="connsiteX9" fmla="*/ 1790700 w 2481262"/>
              <a:gd name="connsiteY9" fmla="*/ 138113 h 2319338"/>
              <a:gd name="connsiteX10" fmla="*/ 2276475 w 2481262"/>
              <a:gd name="connsiteY10" fmla="*/ 366713 h 2319338"/>
              <a:gd name="connsiteX11" fmla="*/ 2424112 w 2481262"/>
              <a:gd name="connsiteY11" fmla="*/ 881063 h 2319338"/>
              <a:gd name="connsiteX12" fmla="*/ 2481262 w 2481262"/>
              <a:gd name="connsiteY12" fmla="*/ 1671638 h 2319338"/>
              <a:gd name="connsiteX13" fmla="*/ 2252662 w 2481262"/>
              <a:gd name="connsiteY13" fmla="*/ 2319338 h 2319338"/>
              <a:gd name="connsiteX14" fmla="*/ 1690687 w 2481262"/>
              <a:gd name="connsiteY14" fmla="*/ 2281238 h 2319338"/>
              <a:gd name="connsiteX0" fmla="*/ 1326076 w 2535751"/>
              <a:gd name="connsiteY0" fmla="*/ 2247900 h 2319338"/>
              <a:gd name="connsiteX1" fmla="*/ 964126 w 2535751"/>
              <a:gd name="connsiteY1" fmla="*/ 2243138 h 2319338"/>
              <a:gd name="connsiteX2" fmla="*/ 121164 w 2535751"/>
              <a:gd name="connsiteY2" fmla="*/ 1952625 h 2319338"/>
              <a:gd name="connsiteX3" fmla="*/ 54489 w 2535751"/>
              <a:gd name="connsiteY3" fmla="*/ 1652588 h 2319338"/>
              <a:gd name="connsiteX4" fmla="*/ 592651 w 2535751"/>
              <a:gd name="connsiteY4" fmla="*/ 1404938 h 2319338"/>
              <a:gd name="connsiteX5" fmla="*/ 1173676 w 2535751"/>
              <a:gd name="connsiteY5" fmla="*/ 1114425 h 2319338"/>
              <a:gd name="connsiteX6" fmla="*/ 1278451 w 2535751"/>
              <a:gd name="connsiteY6" fmla="*/ 485775 h 2319338"/>
              <a:gd name="connsiteX7" fmla="*/ 1407039 w 2535751"/>
              <a:gd name="connsiteY7" fmla="*/ 104775 h 2319338"/>
              <a:gd name="connsiteX8" fmla="*/ 1649926 w 2535751"/>
              <a:gd name="connsiteY8" fmla="*/ 0 h 2319338"/>
              <a:gd name="connsiteX9" fmla="*/ 1845189 w 2535751"/>
              <a:gd name="connsiteY9" fmla="*/ 138113 h 2319338"/>
              <a:gd name="connsiteX10" fmla="*/ 2330964 w 2535751"/>
              <a:gd name="connsiteY10" fmla="*/ 366713 h 2319338"/>
              <a:gd name="connsiteX11" fmla="*/ 2478601 w 2535751"/>
              <a:gd name="connsiteY11" fmla="*/ 881063 h 2319338"/>
              <a:gd name="connsiteX12" fmla="*/ 2535751 w 2535751"/>
              <a:gd name="connsiteY12" fmla="*/ 1671638 h 2319338"/>
              <a:gd name="connsiteX13" fmla="*/ 2307151 w 2535751"/>
              <a:gd name="connsiteY13" fmla="*/ 2319338 h 2319338"/>
              <a:gd name="connsiteX14" fmla="*/ 1745176 w 2535751"/>
              <a:gd name="connsiteY14" fmla="*/ 2281238 h 2319338"/>
              <a:gd name="connsiteX0" fmla="*/ 1369375 w 2579050"/>
              <a:gd name="connsiteY0" fmla="*/ 2247900 h 2319338"/>
              <a:gd name="connsiteX1" fmla="*/ 1007425 w 2579050"/>
              <a:gd name="connsiteY1" fmla="*/ 2243138 h 2319338"/>
              <a:gd name="connsiteX2" fmla="*/ 164463 w 2579050"/>
              <a:gd name="connsiteY2" fmla="*/ 1952625 h 2319338"/>
              <a:gd name="connsiteX3" fmla="*/ 97788 w 2579050"/>
              <a:gd name="connsiteY3" fmla="*/ 1652588 h 2319338"/>
              <a:gd name="connsiteX4" fmla="*/ 635950 w 2579050"/>
              <a:gd name="connsiteY4" fmla="*/ 1404938 h 2319338"/>
              <a:gd name="connsiteX5" fmla="*/ 1216975 w 2579050"/>
              <a:gd name="connsiteY5" fmla="*/ 1114425 h 2319338"/>
              <a:gd name="connsiteX6" fmla="*/ 1321750 w 2579050"/>
              <a:gd name="connsiteY6" fmla="*/ 485775 h 2319338"/>
              <a:gd name="connsiteX7" fmla="*/ 1450338 w 2579050"/>
              <a:gd name="connsiteY7" fmla="*/ 104775 h 2319338"/>
              <a:gd name="connsiteX8" fmla="*/ 1693225 w 2579050"/>
              <a:gd name="connsiteY8" fmla="*/ 0 h 2319338"/>
              <a:gd name="connsiteX9" fmla="*/ 1888488 w 2579050"/>
              <a:gd name="connsiteY9" fmla="*/ 138113 h 2319338"/>
              <a:gd name="connsiteX10" fmla="*/ 2374263 w 2579050"/>
              <a:gd name="connsiteY10" fmla="*/ 366713 h 2319338"/>
              <a:gd name="connsiteX11" fmla="*/ 2521900 w 2579050"/>
              <a:gd name="connsiteY11" fmla="*/ 881063 h 2319338"/>
              <a:gd name="connsiteX12" fmla="*/ 2579050 w 2579050"/>
              <a:gd name="connsiteY12" fmla="*/ 1671638 h 2319338"/>
              <a:gd name="connsiteX13" fmla="*/ 2350450 w 2579050"/>
              <a:gd name="connsiteY13" fmla="*/ 2319338 h 2319338"/>
              <a:gd name="connsiteX14" fmla="*/ 1788475 w 2579050"/>
              <a:gd name="connsiteY14" fmla="*/ 2281238 h 2319338"/>
              <a:gd name="connsiteX0" fmla="*/ 1369375 w 2579050"/>
              <a:gd name="connsiteY0" fmla="*/ 2247900 h 2319338"/>
              <a:gd name="connsiteX1" fmla="*/ 1007425 w 2579050"/>
              <a:gd name="connsiteY1" fmla="*/ 2243138 h 2319338"/>
              <a:gd name="connsiteX2" fmla="*/ 164463 w 2579050"/>
              <a:gd name="connsiteY2" fmla="*/ 1952625 h 2319338"/>
              <a:gd name="connsiteX3" fmla="*/ 97788 w 2579050"/>
              <a:gd name="connsiteY3" fmla="*/ 1652588 h 2319338"/>
              <a:gd name="connsiteX4" fmla="*/ 635950 w 2579050"/>
              <a:gd name="connsiteY4" fmla="*/ 1404938 h 2319338"/>
              <a:gd name="connsiteX5" fmla="*/ 1216975 w 2579050"/>
              <a:gd name="connsiteY5" fmla="*/ 1114425 h 2319338"/>
              <a:gd name="connsiteX6" fmla="*/ 1321750 w 2579050"/>
              <a:gd name="connsiteY6" fmla="*/ 485775 h 2319338"/>
              <a:gd name="connsiteX7" fmla="*/ 1450338 w 2579050"/>
              <a:gd name="connsiteY7" fmla="*/ 104775 h 2319338"/>
              <a:gd name="connsiteX8" fmla="*/ 1693225 w 2579050"/>
              <a:gd name="connsiteY8" fmla="*/ 0 h 2319338"/>
              <a:gd name="connsiteX9" fmla="*/ 1888488 w 2579050"/>
              <a:gd name="connsiteY9" fmla="*/ 138113 h 2319338"/>
              <a:gd name="connsiteX10" fmla="*/ 2374263 w 2579050"/>
              <a:gd name="connsiteY10" fmla="*/ 366713 h 2319338"/>
              <a:gd name="connsiteX11" fmla="*/ 2521900 w 2579050"/>
              <a:gd name="connsiteY11" fmla="*/ 881063 h 2319338"/>
              <a:gd name="connsiteX12" fmla="*/ 2579050 w 2579050"/>
              <a:gd name="connsiteY12" fmla="*/ 1671638 h 2319338"/>
              <a:gd name="connsiteX13" fmla="*/ 2350450 w 2579050"/>
              <a:gd name="connsiteY13" fmla="*/ 2319338 h 2319338"/>
              <a:gd name="connsiteX14" fmla="*/ 1788475 w 2579050"/>
              <a:gd name="connsiteY14" fmla="*/ 2281238 h 2319338"/>
              <a:gd name="connsiteX0" fmla="*/ 1369375 w 2579050"/>
              <a:gd name="connsiteY0" fmla="*/ 2248554 h 2319992"/>
              <a:gd name="connsiteX1" fmla="*/ 1007425 w 2579050"/>
              <a:gd name="connsiteY1" fmla="*/ 2243792 h 2319992"/>
              <a:gd name="connsiteX2" fmla="*/ 164463 w 2579050"/>
              <a:gd name="connsiteY2" fmla="*/ 1953279 h 2319992"/>
              <a:gd name="connsiteX3" fmla="*/ 97788 w 2579050"/>
              <a:gd name="connsiteY3" fmla="*/ 1653242 h 2319992"/>
              <a:gd name="connsiteX4" fmla="*/ 635950 w 2579050"/>
              <a:gd name="connsiteY4" fmla="*/ 1405592 h 2319992"/>
              <a:gd name="connsiteX5" fmla="*/ 1216975 w 2579050"/>
              <a:gd name="connsiteY5" fmla="*/ 1115079 h 2319992"/>
              <a:gd name="connsiteX6" fmla="*/ 1321750 w 2579050"/>
              <a:gd name="connsiteY6" fmla="*/ 486429 h 2319992"/>
              <a:gd name="connsiteX7" fmla="*/ 1450338 w 2579050"/>
              <a:gd name="connsiteY7" fmla="*/ 105429 h 2319992"/>
              <a:gd name="connsiteX8" fmla="*/ 1693225 w 2579050"/>
              <a:gd name="connsiteY8" fmla="*/ 654 h 2319992"/>
              <a:gd name="connsiteX9" fmla="*/ 1888488 w 2579050"/>
              <a:gd name="connsiteY9" fmla="*/ 138767 h 2319992"/>
              <a:gd name="connsiteX10" fmla="*/ 2374263 w 2579050"/>
              <a:gd name="connsiteY10" fmla="*/ 367367 h 2319992"/>
              <a:gd name="connsiteX11" fmla="*/ 2521900 w 2579050"/>
              <a:gd name="connsiteY11" fmla="*/ 881717 h 2319992"/>
              <a:gd name="connsiteX12" fmla="*/ 2579050 w 2579050"/>
              <a:gd name="connsiteY12" fmla="*/ 1672292 h 2319992"/>
              <a:gd name="connsiteX13" fmla="*/ 2350450 w 2579050"/>
              <a:gd name="connsiteY13" fmla="*/ 2319992 h 2319992"/>
              <a:gd name="connsiteX14" fmla="*/ 1788475 w 2579050"/>
              <a:gd name="connsiteY14" fmla="*/ 2281892 h 2319992"/>
              <a:gd name="connsiteX0" fmla="*/ 1369375 w 2579050"/>
              <a:gd name="connsiteY0" fmla="*/ 2248554 h 2359097"/>
              <a:gd name="connsiteX1" fmla="*/ 1007425 w 2579050"/>
              <a:gd name="connsiteY1" fmla="*/ 2243792 h 2359097"/>
              <a:gd name="connsiteX2" fmla="*/ 164463 w 2579050"/>
              <a:gd name="connsiteY2" fmla="*/ 1953279 h 2359097"/>
              <a:gd name="connsiteX3" fmla="*/ 97788 w 2579050"/>
              <a:gd name="connsiteY3" fmla="*/ 1653242 h 2359097"/>
              <a:gd name="connsiteX4" fmla="*/ 635950 w 2579050"/>
              <a:gd name="connsiteY4" fmla="*/ 1405592 h 2359097"/>
              <a:gd name="connsiteX5" fmla="*/ 1216975 w 2579050"/>
              <a:gd name="connsiteY5" fmla="*/ 1115079 h 2359097"/>
              <a:gd name="connsiteX6" fmla="*/ 1321750 w 2579050"/>
              <a:gd name="connsiteY6" fmla="*/ 486429 h 2359097"/>
              <a:gd name="connsiteX7" fmla="*/ 1450338 w 2579050"/>
              <a:gd name="connsiteY7" fmla="*/ 105429 h 2359097"/>
              <a:gd name="connsiteX8" fmla="*/ 1693225 w 2579050"/>
              <a:gd name="connsiteY8" fmla="*/ 654 h 2359097"/>
              <a:gd name="connsiteX9" fmla="*/ 1888488 w 2579050"/>
              <a:gd name="connsiteY9" fmla="*/ 138767 h 2359097"/>
              <a:gd name="connsiteX10" fmla="*/ 2374263 w 2579050"/>
              <a:gd name="connsiteY10" fmla="*/ 367367 h 2359097"/>
              <a:gd name="connsiteX11" fmla="*/ 2521900 w 2579050"/>
              <a:gd name="connsiteY11" fmla="*/ 881717 h 2359097"/>
              <a:gd name="connsiteX12" fmla="*/ 2579050 w 2579050"/>
              <a:gd name="connsiteY12" fmla="*/ 1672292 h 2359097"/>
              <a:gd name="connsiteX13" fmla="*/ 2350450 w 2579050"/>
              <a:gd name="connsiteY13" fmla="*/ 2319992 h 2359097"/>
              <a:gd name="connsiteX14" fmla="*/ 1788475 w 2579050"/>
              <a:gd name="connsiteY14" fmla="*/ 2281892 h 2359097"/>
              <a:gd name="connsiteX0" fmla="*/ 1369375 w 2579050"/>
              <a:gd name="connsiteY0" fmla="*/ 2248554 h 2359097"/>
              <a:gd name="connsiteX1" fmla="*/ 1007425 w 2579050"/>
              <a:gd name="connsiteY1" fmla="*/ 2243792 h 2359097"/>
              <a:gd name="connsiteX2" fmla="*/ 164463 w 2579050"/>
              <a:gd name="connsiteY2" fmla="*/ 1953279 h 2359097"/>
              <a:gd name="connsiteX3" fmla="*/ 97788 w 2579050"/>
              <a:gd name="connsiteY3" fmla="*/ 1653242 h 2359097"/>
              <a:gd name="connsiteX4" fmla="*/ 635950 w 2579050"/>
              <a:gd name="connsiteY4" fmla="*/ 1405592 h 2359097"/>
              <a:gd name="connsiteX5" fmla="*/ 1216975 w 2579050"/>
              <a:gd name="connsiteY5" fmla="*/ 1115079 h 2359097"/>
              <a:gd name="connsiteX6" fmla="*/ 1321750 w 2579050"/>
              <a:gd name="connsiteY6" fmla="*/ 486429 h 2359097"/>
              <a:gd name="connsiteX7" fmla="*/ 1450338 w 2579050"/>
              <a:gd name="connsiteY7" fmla="*/ 105429 h 2359097"/>
              <a:gd name="connsiteX8" fmla="*/ 1693225 w 2579050"/>
              <a:gd name="connsiteY8" fmla="*/ 654 h 2359097"/>
              <a:gd name="connsiteX9" fmla="*/ 1888488 w 2579050"/>
              <a:gd name="connsiteY9" fmla="*/ 138767 h 2359097"/>
              <a:gd name="connsiteX10" fmla="*/ 2374263 w 2579050"/>
              <a:gd name="connsiteY10" fmla="*/ 367367 h 2359097"/>
              <a:gd name="connsiteX11" fmla="*/ 2521900 w 2579050"/>
              <a:gd name="connsiteY11" fmla="*/ 881717 h 2359097"/>
              <a:gd name="connsiteX12" fmla="*/ 2579050 w 2579050"/>
              <a:gd name="connsiteY12" fmla="*/ 1672292 h 2359097"/>
              <a:gd name="connsiteX13" fmla="*/ 2350450 w 2579050"/>
              <a:gd name="connsiteY13" fmla="*/ 2319992 h 2359097"/>
              <a:gd name="connsiteX14" fmla="*/ 1788475 w 2579050"/>
              <a:gd name="connsiteY14" fmla="*/ 2281892 h 2359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579050" h="2359097">
                <a:moveTo>
                  <a:pt x="1369375" y="2248554"/>
                </a:moveTo>
                <a:lnTo>
                  <a:pt x="1007425" y="2243792"/>
                </a:lnTo>
                <a:cubicBezTo>
                  <a:pt x="806606" y="2194580"/>
                  <a:pt x="316069" y="2051704"/>
                  <a:pt x="164463" y="1953279"/>
                </a:cubicBezTo>
                <a:cubicBezTo>
                  <a:pt x="12857" y="1854854"/>
                  <a:pt x="-81599" y="1735792"/>
                  <a:pt x="97788" y="1653242"/>
                </a:cubicBezTo>
                <a:lnTo>
                  <a:pt x="635950" y="1405592"/>
                </a:lnTo>
                <a:cubicBezTo>
                  <a:pt x="822481" y="1315898"/>
                  <a:pt x="1102675" y="1268273"/>
                  <a:pt x="1216975" y="1115079"/>
                </a:cubicBezTo>
                <a:cubicBezTo>
                  <a:pt x="1331275" y="961885"/>
                  <a:pt x="1282856" y="654704"/>
                  <a:pt x="1321750" y="486429"/>
                </a:cubicBezTo>
                <a:lnTo>
                  <a:pt x="1450338" y="105429"/>
                </a:lnTo>
                <a:cubicBezTo>
                  <a:pt x="1512250" y="24467"/>
                  <a:pt x="1620200" y="-4902"/>
                  <a:pt x="1693225" y="654"/>
                </a:cubicBezTo>
                <a:cubicBezTo>
                  <a:pt x="1766250" y="6210"/>
                  <a:pt x="1774982" y="77648"/>
                  <a:pt x="1888488" y="138767"/>
                </a:cubicBezTo>
                <a:lnTo>
                  <a:pt x="2374263" y="367367"/>
                </a:lnTo>
                <a:cubicBezTo>
                  <a:pt x="2536188" y="443567"/>
                  <a:pt x="2487769" y="664230"/>
                  <a:pt x="2521900" y="881717"/>
                </a:cubicBezTo>
                <a:lnTo>
                  <a:pt x="2579050" y="1672292"/>
                </a:lnTo>
                <a:cubicBezTo>
                  <a:pt x="2550475" y="1912005"/>
                  <a:pt x="2482213" y="2218392"/>
                  <a:pt x="2350450" y="2319992"/>
                </a:cubicBezTo>
                <a:cubicBezTo>
                  <a:pt x="2218688" y="2421592"/>
                  <a:pt x="1975800" y="2294592"/>
                  <a:pt x="1788475" y="2281892"/>
                </a:cubicBezTo>
              </a:path>
            </a:pathLst>
          </a:custGeom>
          <a:noFill/>
          <a:ln w="76200">
            <a:solidFill>
              <a:srgbClr val="0066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8" name="Group 17"/>
          <p:cNvGrpSpPr/>
          <p:nvPr/>
        </p:nvGrpSpPr>
        <p:grpSpPr>
          <a:xfrm>
            <a:off x="20572549" y="7838520"/>
            <a:ext cx="3474720" cy="2585640"/>
            <a:chOff x="20572549" y="7838520"/>
            <a:chExt cx="3474720" cy="2585640"/>
          </a:xfrm>
        </p:grpSpPr>
        <p:grpSp>
          <p:nvGrpSpPr>
            <p:cNvPr id="11" name="Group 10"/>
            <p:cNvGrpSpPr/>
            <p:nvPr/>
          </p:nvGrpSpPr>
          <p:grpSpPr>
            <a:xfrm>
              <a:off x="22622055" y="7838520"/>
              <a:ext cx="1425214" cy="1379240"/>
              <a:chOff x="20520387" y="7660698"/>
              <a:chExt cx="1738722" cy="1682634"/>
            </a:xfrm>
          </p:grpSpPr>
          <p:sp>
            <p:nvSpPr>
              <p:cNvPr id="7" name="Oval 6"/>
              <p:cNvSpPr/>
              <p:nvPr/>
            </p:nvSpPr>
            <p:spPr>
              <a:xfrm>
                <a:off x="20520387" y="7688742"/>
                <a:ext cx="1724699" cy="1654590"/>
              </a:xfrm>
              <a:prstGeom prst="ellipse">
                <a:avLst/>
              </a:prstGeom>
              <a:noFill/>
              <a:ln w="127000">
                <a:solidFill>
                  <a:srgbClr val="0066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Freeform 7"/>
              <p:cNvSpPr/>
              <p:nvPr/>
            </p:nvSpPr>
            <p:spPr>
              <a:xfrm>
                <a:off x="20520387" y="8502015"/>
                <a:ext cx="1738722" cy="14023"/>
              </a:xfrm>
              <a:custGeom>
                <a:avLst/>
                <a:gdLst>
                  <a:gd name="connsiteX0" fmla="*/ 0 w 590550"/>
                  <a:gd name="connsiteY0" fmla="*/ 0 h 4763"/>
                  <a:gd name="connsiteX1" fmla="*/ 590550 w 590550"/>
                  <a:gd name="connsiteY1" fmla="*/ 4763 h 4763"/>
                </a:gdLst>
                <a:ahLst/>
                <a:cxnLst>
                  <a:cxn ang="0">
                    <a:pos x="connsiteX0" y="connsiteY0"/>
                  </a:cxn>
                  <a:cxn ang="0">
                    <a:pos x="connsiteX1" y="connsiteY1"/>
                  </a:cxn>
                </a:cxnLst>
                <a:rect l="l" t="t" r="r" b="b"/>
                <a:pathLst>
                  <a:path w="590550" h="4763">
                    <a:moveTo>
                      <a:pt x="0" y="0"/>
                    </a:moveTo>
                    <a:lnTo>
                      <a:pt x="590550" y="4763"/>
                    </a:lnTo>
                  </a:path>
                </a:pathLst>
              </a:custGeom>
              <a:noFill/>
              <a:ln w="127000">
                <a:solidFill>
                  <a:srgbClr val="0066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Freeform 8"/>
              <p:cNvSpPr/>
              <p:nvPr/>
            </p:nvSpPr>
            <p:spPr>
              <a:xfrm>
                <a:off x="21389748" y="7660698"/>
                <a:ext cx="28044" cy="1668614"/>
              </a:xfrm>
              <a:custGeom>
                <a:avLst/>
                <a:gdLst>
                  <a:gd name="connsiteX0" fmla="*/ 0 w 9525"/>
                  <a:gd name="connsiteY0" fmla="*/ 0 h 566738"/>
                  <a:gd name="connsiteX1" fmla="*/ 9525 w 9525"/>
                  <a:gd name="connsiteY1" fmla="*/ 566738 h 566738"/>
                </a:gdLst>
                <a:ahLst/>
                <a:cxnLst>
                  <a:cxn ang="0">
                    <a:pos x="connsiteX0" y="connsiteY0"/>
                  </a:cxn>
                  <a:cxn ang="0">
                    <a:pos x="connsiteX1" y="connsiteY1"/>
                  </a:cxn>
                </a:cxnLst>
                <a:rect l="l" t="t" r="r" b="b"/>
                <a:pathLst>
                  <a:path w="9525" h="566738">
                    <a:moveTo>
                      <a:pt x="0" y="0"/>
                    </a:moveTo>
                    <a:lnTo>
                      <a:pt x="9525" y="566738"/>
                    </a:lnTo>
                  </a:path>
                </a:pathLst>
              </a:custGeom>
              <a:noFill/>
              <a:ln w="127000">
                <a:solidFill>
                  <a:srgbClr val="0066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Freeform 20"/>
              <p:cNvSpPr/>
              <p:nvPr/>
            </p:nvSpPr>
            <p:spPr>
              <a:xfrm>
                <a:off x="21011157" y="8221608"/>
                <a:ext cx="28044" cy="541087"/>
              </a:xfrm>
              <a:custGeom>
                <a:avLst/>
                <a:gdLst>
                  <a:gd name="connsiteX0" fmla="*/ 0 w 9525"/>
                  <a:gd name="connsiteY0" fmla="*/ 0 h 566738"/>
                  <a:gd name="connsiteX1" fmla="*/ 9525 w 9525"/>
                  <a:gd name="connsiteY1" fmla="*/ 566738 h 566738"/>
                </a:gdLst>
                <a:ahLst/>
                <a:cxnLst>
                  <a:cxn ang="0">
                    <a:pos x="connsiteX0" y="connsiteY0"/>
                  </a:cxn>
                  <a:cxn ang="0">
                    <a:pos x="connsiteX1" y="connsiteY1"/>
                  </a:cxn>
                </a:cxnLst>
                <a:rect l="l" t="t" r="r" b="b"/>
                <a:pathLst>
                  <a:path w="9525" h="566738">
                    <a:moveTo>
                      <a:pt x="0" y="0"/>
                    </a:moveTo>
                    <a:lnTo>
                      <a:pt x="9525" y="566738"/>
                    </a:lnTo>
                  </a:path>
                </a:pathLst>
              </a:custGeom>
              <a:noFill/>
              <a:ln w="127000">
                <a:solidFill>
                  <a:srgbClr val="0066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Freeform 21"/>
              <p:cNvSpPr/>
              <p:nvPr/>
            </p:nvSpPr>
            <p:spPr>
              <a:xfrm>
                <a:off x="21810409" y="8249652"/>
                <a:ext cx="28044" cy="541087"/>
              </a:xfrm>
              <a:custGeom>
                <a:avLst/>
                <a:gdLst>
                  <a:gd name="connsiteX0" fmla="*/ 0 w 9525"/>
                  <a:gd name="connsiteY0" fmla="*/ 0 h 566738"/>
                  <a:gd name="connsiteX1" fmla="*/ 9525 w 9525"/>
                  <a:gd name="connsiteY1" fmla="*/ 566738 h 566738"/>
                </a:gdLst>
                <a:ahLst/>
                <a:cxnLst>
                  <a:cxn ang="0">
                    <a:pos x="connsiteX0" y="connsiteY0"/>
                  </a:cxn>
                  <a:cxn ang="0">
                    <a:pos x="connsiteX1" y="connsiteY1"/>
                  </a:cxn>
                </a:cxnLst>
                <a:rect l="l" t="t" r="r" b="b"/>
                <a:pathLst>
                  <a:path w="9525" h="566738">
                    <a:moveTo>
                      <a:pt x="0" y="0"/>
                    </a:moveTo>
                    <a:lnTo>
                      <a:pt x="9525" y="566738"/>
                    </a:lnTo>
                  </a:path>
                </a:pathLst>
              </a:custGeom>
              <a:noFill/>
              <a:ln w="127000">
                <a:solidFill>
                  <a:srgbClr val="0066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3" name="Freeform 12"/>
            <p:cNvSpPr/>
            <p:nvPr/>
          </p:nvSpPr>
          <p:spPr>
            <a:xfrm>
              <a:off x="20572549" y="9248503"/>
              <a:ext cx="2847702" cy="1175657"/>
            </a:xfrm>
            <a:custGeom>
              <a:avLst/>
              <a:gdLst>
                <a:gd name="connsiteX0" fmla="*/ 2743200 w 2847702"/>
                <a:gd name="connsiteY0" fmla="*/ 0 h 1175657"/>
                <a:gd name="connsiteX1" fmla="*/ 2847702 w 2847702"/>
                <a:gd name="connsiteY1" fmla="*/ 1097280 h 1175657"/>
                <a:gd name="connsiteX2" fmla="*/ 0 w 2847702"/>
                <a:gd name="connsiteY2" fmla="*/ 1175657 h 1175657"/>
              </a:gdLst>
              <a:ahLst/>
              <a:cxnLst>
                <a:cxn ang="0">
                  <a:pos x="connsiteX0" y="connsiteY0"/>
                </a:cxn>
                <a:cxn ang="0">
                  <a:pos x="connsiteX1" y="connsiteY1"/>
                </a:cxn>
                <a:cxn ang="0">
                  <a:pos x="connsiteX2" y="connsiteY2"/>
                </a:cxn>
              </a:cxnLst>
              <a:rect l="l" t="t" r="r" b="b"/>
              <a:pathLst>
                <a:path w="2847702" h="1175657">
                  <a:moveTo>
                    <a:pt x="2743200" y="0"/>
                  </a:moveTo>
                  <a:lnTo>
                    <a:pt x="2847702" y="1097280"/>
                  </a:lnTo>
                  <a:lnTo>
                    <a:pt x="0" y="1175657"/>
                  </a:lnTo>
                </a:path>
              </a:pathLst>
            </a:custGeom>
            <a:noFill/>
            <a:ln w="127000">
              <a:solidFill>
                <a:schemeClr val="tx1"/>
              </a:solid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3" name="Group 32"/>
          <p:cNvGrpSpPr/>
          <p:nvPr/>
        </p:nvGrpSpPr>
        <p:grpSpPr>
          <a:xfrm>
            <a:off x="20623412" y="1453865"/>
            <a:ext cx="1008992" cy="1008992"/>
            <a:chOff x="13243035" y="10972801"/>
            <a:chExt cx="1008992" cy="1008992"/>
          </a:xfrm>
        </p:grpSpPr>
        <p:sp>
          <p:nvSpPr>
            <p:cNvPr id="34" name="Diamond 33"/>
            <p:cNvSpPr/>
            <p:nvPr/>
          </p:nvSpPr>
          <p:spPr>
            <a:xfrm>
              <a:off x="13243035" y="10972801"/>
              <a:ext cx="1008992" cy="1008992"/>
            </a:xfrm>
            <a:prstGeom prst="diamond">
              <a:avLst/>
            </a:prstGeom>
            <a:solidFill>
              <a:srgbClr val="FF0000"/>
            </a:solidFill>
            <a:ln w="571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Freeform 34"/>
            <p:cNvSpPr/>
            <p:nvPr/>
          </p:nvSpPr>
          <p:spPr>
            <a:xfrm>
              <a:off x="13513595" y="11239500"/>
              <a:ext cx="490537" cy="485775"/>
            </a:xfrm>
            <a:custGeom>
              <a:avLst/>
              <a:gdLst>
                <a:gd name="connsiteX0" fmla="*/ 0 w 459581"/>
                <a:gd name="connsiteY0" fmla="*/ 464344 h 464344"/>
                <a:gd name="connsiteX1" fmla="*/ 459581 w 459581"/>
                <a:gd name="connsiteY1" fmla="*/ 0 h 464344"/>
              </a:gdLst>
              <a:ahLst/>
              <a:cxnLst>
                <a:cxn ang="0">
                  <a:pos x="connsiteX0" y="connsiteY0"/>
                </a:cxn>
                <a:cxn ang="0">
                  <a:pos x="connsiteX1" y="connsiteY1"/>
                </a:cxn>
              </a:cxnLst>
              <a:rect l="l" t="t" r="r" b="b"/>
              <a:pathLst>
                <a:path w="459581" h="464344">
                  <a:moveTo>
                    <a:pt x="0" y="464344"/>
                  </a:moveTo>
                  <a:lnTo>
                    <a:pt x="459581" y="0"/>
                  </a:lnTo>
                </a:path>
              </a:pathLst>
            </a:custGeom>
            <a:noFill/>
            <a:ln w="571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Freeform 35"/>
            <p:cNvSpPr/>
            <p:nvPr/>
          </p:nvSpPr>
          <p:spPr>
            <a:xfrm>
              <a:off x="13511213" y="11218069"/>
              <a:ext cx="473869" cy="502444"/>
            </a:xfrm>
            <a:custGeom>
              <a:avLst/>
              <a:gdLst>
                <a:gd name="connsiteX0" fmla="*/ 0 w 459582"/>
                <a:gd name="connsiteY0" fmla="*/ 0 h 509588"/>
                <a:gd name="connsiteX1" fmla="*/ 459582 w 459582"/>
                <a:gd name="connsiteY1" fmla="*/ 509588 h 509588"/>
              </a:gdLst>
              <a:ahLst/>
              <a:cxnLst>
                <a:cxn ang="0">
                  <a:pos x="connsiteX0" y="connsiteY0"/>
                </a:cxn>
                <a:cxn ang="0">
                  <a:pos x="connsiteX1" y="connsiteY1"/>
                </a:cxn>
              </a:cxnLst>
              <a:rect l="l" t="t" r="r" b="b"/>
              <a:pathLst>
                <a:path w="459582" h="509588">
                  <a:moveTo>
                    <a:pt x="0" y="0"/>
                  </a:moveTo>
                  <a:lnTo>
                    <a:pt x="459582" y="509588"/>
                  </a:lnTo>
                </a:path>
              </a:pathLst>
            </a:custGeom>
            <a:noFill/>
            <a:ln w="571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7" name="Group 36"/>
          <p:cNvGrpSpPr/>
          <p:nvPr/>
        </p:nvGrpSpPr>
        <p:grpSpPr>
          <a:xfrm>
            <a:off x="18790258" y="14198859"/>
            <a:ext cx="1008992" cy="1008992"/>
            <a:chOff x="13243035" y="10972801"/>
            <a:chExt cx="1008992" cy="1008992"/>
          </a:xfrm>
        </p:grpSpPr>
        <p:sp>
          <p:nvSpPr>
            <p:cNvPr id="38" name="Diamond 37"/>
            <p:cNvSpPr/>
            <p:nvPr/>
          </p:nvSpPr>
          <p:spPr>
            <a:xfrm>
              <a:off x="13243035" y="10972801"/>
              <a:ext cx="1008992" cy="1008992"/>
            </a:xfrm>
            <a:prstGeom prst="diamond">
              <a:avLst/>
            </a:prstGeom>
            <a:solidFill>
              <a:srgbClr val="FF0000"/>
            </a:solidFill>
            <a:ln w="571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Freeform 38"/>
            <p:cNvSpPr/>
            <p:nvPr/>
          </p:nvSpPr>
          <p:spPr>
            <a:xfrm>
              <a:off x="13513595" y="11239500"/>
              <a:ext cx="490537" cy="485775"/>
            </a:xfrm>
            <a:custGeom>
              <a:avLst/>
              <a:gdLst>
                <a:gd name="connsiteX0" fmla="*/ 0 w 459581"/>
                <a:gd name="connsiteY0" fmla="*/ 464344 h 464344"/>
                <a:gd name="connsiteX1" fmla="*/ 459581 w 459581"/>
                <a:gd name="connsiteY1" fmla="*/ 0 h 464344"/>
              </a:gdLst>
              <a:ahLst/>
              <a:cxnLst>
                <a:cxn ang="0">
                  <a:pos x="connsiteX0" y="connsiteY0"/>
                </a:cxn>
                <a:cxn ang="0">
                  <a:pos x="connsiteX1" y="connsiteY1"/>
                </a:cxn>
              </a:cxnLst>
              <a:rect l="l" t="t" r="r" b="b"/>
              <a:pathLst>
                <a:path w="459581" h="464344">
                  <a:moveTo>
                    <a:pt x="0" y="464344"/>
                  </a:moveTo>
                  <a:lnTo>
                    <a:pt x="459581" y="0"/>
                  </a:lnTo>
                </a:path>
              </a:pathLst>
            </a:custGeom>
            <a:noFill/>
            <a:ln w="571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Freeform 39"/>
            <p:cNvSpPr/>
            <p:nvPr/>
          </p:nvSpPr>
          <p:spPr>
            <a:xfrm>
              <a:off x="13511213" y="11218069"/>
              <a:ext cx="473869" cy="502444"/>
            </a:xfrm>
            <a:custGeom>
              <a:avLst/>
              <a:gdLst>
                <a:gd name="connsiteX0" fmla="*/ 0 w 459582"/>
                <a:gd name="connsiteY0" fmla="*/ 0 h 509588"/>
                <a:gd name="connsiteX1" fmla="*/ 459582 w 459582"/>
                <a:gd name="connsiteY1" fmla="*/ 509588 h 509588"/>
              </a:gdLst>
              <a:ahLst/>
              <a:cxnLst>
                <a:cxn ang="0">
                  <a:pos x="connsiteX0" y="connsiteY0"/>
                </a:cxn>
                <a:cxn ang="0">
                  <a:pos x="connsiteX1" y="connsiteY1"/>
                </a:cxn>
              </a:cxnLst>
              <a:rect l="l" t="t" r="r" b="b"/>
              <a:pathLst>
                <a:path w="459582" h="509588">
                  <a:moveTo>
                    <a:pt x="0" y="0"/>
                  </a:moveTo>
                  <a:lnTo>
                    <a:pt x="459582" y="509588"/>
                  </a:lnTo>
                </a:path>
              </a:pathLst>
            </a:custGeom>
            <a:noFill/>
            <a:ln w="571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7" name="Freeform 16"/>
          <p:cNvSpPr/>
          <p:nvPr/>
        </p:nvSpPr>
        <p:spPr>
          <a:xfrm>
            <a:off x="16245589" y="11469190"/>
            <a:ext cx="1871141" cy="1363942"/>
          </a:xfrm>
          <a:custGeom>
            <a:avLst/>
            <a:gdLst>
              <a:gd name="connsiteX0" fmla="*/ 0 w 862148"/>
              <a:gd name="connsiteY0" fmla="*/ 418011 h 418011"/>
              <a:gd name="connsiteX1" fmla="*/ 339634 w 862148"/>
              <a:gd name="connsiteY1" fmla="*/ 104502 h 418011"/>
              <a:gd name="connsiteX2" fmla="*/ 862148 w 862148"/>
              <a:gd name="connsiteY2" fmla="*/ 0 h 418011"/>
              <a:gd name="connsiteX0" fmla="*/ 0 w 1871141"/>
              <a:gd name="connsiteY0" fmla="*/ 1363942 h 1363942"/>
              <a:gd name="connsiteX1" fmla="*/ 1348627 w 1871141"/>
              <a:gd name="connsiteY1" fmla="*/ 104502 h 1363942"/>
              <a:gd name="connsiteX2" fmla="*/ 1871141 w 1871141"/>
              <a:gd name="connsiteY2" fmla="*/ 0 h 1363942"/>
            </a:gdLst>
            <a:ahLst/>
            <a:cxnLst>
              <a:cxn ang="0">
                <a:pos x="connsiteX0" y="connsiteY0"/>
              </a:cxn>
              <a:cxn ang="0">
                <a:pos x="connsiteX1" y="connsiteY1"/>
              </a:cxn>
              <a:cxn ang="0">
                <a:pos x="connsiteX2" y="connsiteY2"/>
              </a:cxn>
            </a:cxnLst>
            <a:rect l="l" t="t" r="r" b="b"/>
            <a:pathLst>
              <a:path w="1871141" h="1363942">
                <a:moveTo>
                  <a:pt x="0" y="1363942"/>
                </a:moveTo>
                <a:cubicBezTo>
                  <a:pt x="97971" y="1242022"/>
                  <a:pt x="1204936" y="174171"/>
                  <a:pt x="1348627" y="104502"/>
                </a:cubicBezTo>
                <a:cubicBezTo>
                  <a:pt x="1492318" y="34833"/>
                  <a:pt x="1681729" y="17416"/>
                  <a:pt x="1871141" y="0"/>
                </a:cubicBezTo>
              </a:path>
            </a:pathLst>
          </a:custGeom>
          <a:noFill/>
          <a:ln w="177800">
            <a:solidFill>
              <a:srgbClr val="FF0000"/>
            </a:solidFill>
            <a:tailEnd type="stealt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TextBox 41"/>
          <p:cNvSpPr txBox="1"/>
          <p:nvPr/>
        </p:nvSpPr>
        <p:spPr>
          <a:xfrm>
            <a:off x="12486995" y="190647"/>
            <a:ext cx="5314275" cy="3046988"/>
          </a:xfrm>
          <a:prstGeom prst="rect">
            <a:avLst/>
          </a:prstGeom>
          <a:solidFill>
            <a:schemeClr val="bg1"/>
          </a:solidFill>
          <a:ln>
            <a:solidFill>
              <a:schemeClr val="tx1"/>
            </a:solidFill>
          </a:ln>
        </p:spPr>
        <p:txBody>
          <a:bodyPr wrap="none" rtlCol="0">
            <a:spAutoFit/>
          </a:bodyPr>
          <a:lstStyle/>
          <a:p>
            <a:r>
              <a:rPr lang="en-US" sz="4800" b="1" dirty="0" smtClean="0">
                <a:latin typeface="Minion Pro" panose="02040503050306020203" pitchFamily="18" charset="0"/>
                <a:cs typeface="Times New Roman" panose="02020603050405020304" pitchFamily="18" charset="0"/>
              </a:rPr>
              <a:t>48 Men</a:t>
            </a:r>
          </a:p>
          <a:p>
            <a:r>
              <a:rPr lang="en-US" sz="4800" b="1" dirty="0" smtClean="0">
                <a:latin typeface="Minion Pro" panose="02040503050306020203" pitchFamily="18" charset="0"/>
                <a:cs typeface="Times New Roman" panose="02020603050405020304" pitchFamily="18" charset="0"/>
              </a:rPr>
              <a:t>1x </a:t>
            </a:r>
            <a:r>
              <a:rPr lang="en-US" sz="4800" b="1" dirty="0">
                <a:latin typeface="Minion Pro" panose="02040503050306020203" pitchFamily="18" charset="0"/>
                <a:cs typeface="Times New Roman" panose="02020603050405020304" pitchFamily="18" charset="0"/>
              </a:rPr>
              <a:t>30. tripod </a:t>
            </a:r>
            <a:r>
              <a:rPr lang="en-US" sz="4800" b="1" dirty="0" smtClean="0">
                <a:latin typeface="Minion Pro" panose="02040503050306020203" pitchFamily="18" charset="0"/>
                <a:cs typeface="Times New Roman" panose="02020603050405020304" pitchFamily="18" charset="0"/>
              </a:rPr>
              <a:t>MMG</a:t>
            </a:r>
          </a:p>
          <a:p>
            <a:r>
              <a:rPr lang="en-US" sz="4800" b="1" dirty="0">
                <a:latin typeface="Minion Pro" panose="02040503050306020203" pitchFamily="18" charset="0"/>
                <a:cs typeface="Times New Roman" panose="02020603050405020304" pitchFamily="18" charset="0"/>
              </a:rPr>
              <a:t>8x </a:t>
            </a:r>
            <a:r>
              <a:rPr lang="en-US" sz="4800" b="1" dirty="0" smtClean="0">
                <a:latin typeface="Minion Pro" panose="02040503050306020203" pitchFamily="18" charset="0"/>
                <a:cs typeface="Times New Roman" panose="02020603050405020304" pitchFamily="18" charset="0"/>
              </a:rPr>
              <a:t>BARs</a:t>
            </a:r>
          </a:p>
          <a:p>
            <a:r>
              <a:rPr lang="en-US" sz="4800" b="1" dirty="0">
                <a:latin typeface="Minion Pro" panose="02040503050306020203" pitchFamily="18" charset="0"/>
                <a:cs typeface="Times New Roman" panose="02020603050405020304" pitchFamily="18" charset="0"/>
              </a:rPr>
              <a:t>3.5” </a:t>
            </a:r>
            <a:r>
              <a:rPr lang="en-US" sz="4800" b="1" dirty="0" smtClean="0">
                <a:latin typeface="Minion Pro" panose="02040503050306020203" pitchFamily="18" charset="0"/>
                <a:cs typeface="Times New Roman" panose="02020603050405020304" pitchFamily="18" charset="0"/>
              </a:rPr>
              <a:t>Bazooka</a:t>
            </a:r>
            <a:endParaRPr lang="en-US" sz="4800" b="1" dirty="0">
              <a:latin typeface="Minion Pro" panose="02040503050306020203" pitchFamily="18" charset="0"/>
              <a:cs typeface="Times New Roman" panose="02020603050405020304" pitchFamily="18" charset="0"/>
            </a:endParaRPr>
          </a:p>
        </p:txBody>
      </p:sp>
      <p:sp>
        <p:nvSpPr>
          <p:cNvPr id="43" name="Text Box 1761"/>
          <p:cNvSpPr txBox="1">
            <a:spLocks noChangeArrowheads="1"/>
          </p:cNvSpPr>
          <p:nvPr/>
        </p:nvSpPr>
        <p:spPr bwMode="auto">
          <a:xfrm>
            <a:off x="0" y="3108286"/>
            <a:ext cx="11813059" cy="216982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defTabSz="2613025" eaLnBrk="0" hangingPunct="0">
              <a:defRPr sz="5100">
                <a:solidFill>
                  <a:schemeClr val="tx1"/>
                </a:solidFill>
                <a:latin typeface="Arial" panose="020B0604020202020204" pitchFamily="34" charset="0"/>
              </a:defRPr>
            </a:lvl1pPr>
            <a:lvl2pPr marL="742950" indent="-285750" defTabSz="2613025" eaLnBrk="0" hangingPunct="0">
              <a:defRPr sz="5100">
                <a:solidFill>
                  <a:schemeClr val="tx1"/>
                </a:solidFill>
                <a:latin typeface="Arial" panose="020B0604020202020204" pitchFamily="34" charset="0"/>
              </a:defRPr>
            </a:lvl2pPr>
            <a:lvl3pPr marL="1143000" indent="-228600" defTabSz="2613025" eaLnBrk="0" hangingPunct="0">
              <a:defRPr sz="5100">
                <a:solidFill>
                  <a:schemeClr val="tx1"/>
                </a:solidFill>
                <a:latin typeface="Arial" panose="020B0604020202020204" pitchFamily="34" charset="0"/>
              </a:defRPr>
            </a:lvl3pPr>
            <a:lvl4pPr marL="1600200" indent="-228600" defTabSz="2613025" eaLnBrk="0" hangingPunct="0">
              <a:defRPr sz="5100">
                <a:solidFill>
                  <a:schemeClr val="tx1"/>
                </a:solidFill>
                <a:latin typeface="Arial" panose="020B0604020202020204" pitchFamily="34" charset="0"/>
              </a:defRPr>
            </a:lvl4pPr>
            <a:lvl5pPr marL="2057400" indent="-228600" defTabSz="2613025" eaLnBrk="0" hangingPunct="0">
              <a:defRPr sz="5100">
                <a:solidFill>
                  <a:schemeClr val="tx1"/>
                </a:solidFill>
                <a:latin typeface="Arial" panose="020B0604020202020204" pitchFamily="34" charset="0"/>
              </a:defRPr>
            </a:lvl5pPr>
            <a:lvl6pPr marL="2514600" indent="-228600" defTabSz="2613025" eaLnBrk="0" fontAlgn="base" hangingPunct="0">
              <a:spcBef>
                <a:spcPct val="0"/>
              </a:spcBef>
              <a:spcAft>
                <a:spcPct val="0"/>
              </a:spcAft>
              <a:defRPr sz="5100">
                <a:solidFill>
                  <a:schemeClr val="tx1"/>
                </a:solidFill>
                <a:latin typeface="Arial" panose="020B0604020202020204" pitchFamily="34" charset="0"/>
              </a:defRPr>
            </a:lvl6pPr>
            <a:lvl7pPr marL="2971800" indent="-228600" defTabSz="2613025" eaLnBrk="0" fontAlgn="base" hangingPunct="0">
              <a:spcBef>
                <a:spcPct val="0"/>
              </a:spcBef>
              <a:spcAft>
                <a:spcPct val="0"/>
              </a:spcAft>
              <a:defRPr sz="5100">
                <a:solidFill>
                  <a:schemeClr val="tx1"/>
                </a:solidFill>
                <a:latin typeface="Arial" panose="020B0604020202020204" pitchFamily="34" charset="0"/>
              </a:defRPr>
            </a:lvl7pPr>
            <a:lvl8pPr marL="3429000" indent="-228600" defTabSz="2613025" eaLnBrk="0" fontAlgn="base" hangingPunct="0">
              <a:spcBef>
                <a:spcPct val="0"/>
              </a:spcBef>
              <a:spcAft>
                <a:spcPct val="0"/>
              </a:spcAft>
              <a:defRPr sz="5100">
                <a:solidFill>
                  <a:schemeClr val="tx1"/>
                </a:solidFill>
                <a:latin typeface="Arial" panose="020B0604020202020204" pitchFamily="34" charset="0"/>
              </a:defRPr>
            </a:lvl8pPr>
            <a:lvl9pPr marL="3886200" indent="-228600" defTabSz="2613025" eaLnBrk="0" fontAlgn="base" hangingPunct="0">
              <a:spcBef>
                <a:spcPct val="0"/>
              </a:spcBef>
              <a:spcAft>
                <a:spcPct val="0"/>
              </a:spcAft>
              <a:defRPr sz="5100">
                <a:solidFill>
                  <a:schemeClr val="tx1"/>
                </a:solidFill>
                <a:latin typeface="Arial" panose="020B0604020202020204" pitchFamily="34" charset="0"/>
              </a:defRPr>
            </a:lvl9pPr>
          </a:lstStyle>
          <a:p>
            <a:pPr marL="469900" indent="-469900" eaLnBrk="1" hangingPunct="1">
              <a:buFont typeface="Arial" panose="020B0604020202020204" pitchFamily="34" charset="0"/>
              <a:buChar char="•"/>
            </a:pPr>
            <a:r>
              <a:rPr lang="en-US" sz="5400" b="1" dirty="0" smtClean="0">
                <a:latin typeface="Minion Pro" panose="02040503050306020203" pitchFamily="18" charset="0"/>
                <a:ea typeface="Calibri" panose="020F0502020204030204" pitchFamily="34" charset="0"/>
                <a:cs typeface="Times New Roman" panose="02020603050405020304" pitchFamily="18" charset="0"/>
              </a:rPr>
              <a:t>Regiment Actions</a:t>
            </a:r>
          </a:p>
          <a:p>
            <a:pPr marL="469900" indent="-469900" eaLnBrk="1" hangingPunct="1">
              <a:buFont typeface="Arial" panose="020B0604020202020204" pitchFamily="34" charset="0"/>
              <a:buChar char="•"/>
            </a:pPr>
            <a:r>
              <a:rPr lang="en-US" sz="5400" b="1" dirty="0" smtClean="0">
                <a:latin typeface="Minion Pro" panose="02040503050306020203" pitchFamily="18" charset="0"/>
                <a:ea typeface="Calibri" panose="020F0502020204030204" pitchFamily="34" charset="0"/>
                <a:cs typeface="Times New Roman" panose="02020603050405020304" pitchFamily="18" charset="0"/>
              </a:rPr>
              <a:t>Ammunition &amp; Medical Supplies</a:t>
            </a:r>
          </a:p>
          <a:p>
            <a:pPr marL="469900" indent="-469900" eaLnBrk="1" hangingPunct="1">
              <a:buFont typeface="Arial" panose="020B0604020202020204" pitchFamily="34" charset="0"/>
              <a:buChar char="•"/>
            </a:pPr>
            <a:r>
              <a:rPr lang="en-US" sz="5400" b="1" dirty="0" smtClean="0">
                <a:latin typeface="Minion Pro" panose="02040503050306020203" pitchFamily="18" charset="0"/>
                <a:ea typeface="Calibri" panose="020F0502020204030204" pitchFamily="34" charset="0"/>
                <a:cs typeface="Times New Roman" panose="02020603050405020304" pitchFamily="18" charset="0"/>
              </a:rPr>
              <a:t>1/3 Wounded</a:t>
            </a:r>
          </a:p>
          <a:p>
            <a:pPr marL="469900" indent="-469900" eaLnBrk="1" hangingPunct="1">
              <a:buFont typeface="Arial" panose="020B0604020202020204" pitchFamily="34" charset="0"/>
              <a:buChar char="•"/>
            </a:pPr>
            <a:r>
              <a:rPr lang="en-US" sz="5400" b="1" dirty="0">
                <a:latin typeface="Minion Pro" panose="02040503050306020203" pitchFamily="18" charset="0"/>
                <a:ea typeface="Calibri" panose="020F0502020204030204" pitchFamily="34" charset="0"/>
                <a:cs typeface="Times New Roman" panose="02020603050405020304" pitchFamily="18" charset="0"/>
              </a:rPr>
              <a:t>PVT </a:t>
            </a:r>
            <a:r>
              <a:rPr lang="en-US" sz="5400" b="1" dirty="0" smtClean="0">
                <a:latin typeface="Minion Pro" panose="02040503050306020203" pitchFamily="18" charset="0"/>
                <a:ea typeface="Calibri" panose="020F0502020204030204" pitchFamily="34" charset="0"/>
                <a:cs typeface="Times New Roman" panose="02020603050405020304" pitchFamily="18" charset="0"/>
              </a:rPr>
              <a:t>Stratton Crawls Again – </a:t>
            </a:r>
            <a:r>
              <a:rPr lang="en-US" sz="5400" b="1" i="1" dirty="0" smtClean="0">
                <a:latin typeface="Minion Pro" panose="02040503050306020203" pitchFamily="18" charset="0"/>
                <a:ea typeface="Calibri" panose="020F0502020204030204" pitchFamily="34" charset="0"/>
                <a:cs typeface="Times New Roman" panose="02020603050405020304" pitchFamily="18" charset="0"/>
              </a:rPr>
              <a:t>“We’ll get out of this all right”</a:t>
            </a:r>
          </a:p>
          <a:p>
            <a:pPr marL="469900" indent="-469900" eaLnBrk="1" hangingPunct="1">
              <a:buFont typeface="Arial" panose="020B0604020202020204" pitchFamily="34" charset="0"/>
              <a:buChar char="•"/>
            </a:pPr>
            <a:r>
              <a:rPr lang="en-US" sz="5400" b="1" dirty="0" smtClean="0">
                <a:latin typeface="Minion Pro" panose="02040503050306020203" pitchFamily="18" charset="0"/>
                <a:ea typeface="Calibri" panose="020F0502020204030204" pitchFamily="34" charset="0"/>
                <a:cs typeface="Times New Roman" panose="02020603050405020304" pitchFamily="18" charset="0"/>
              </a:rPr>
              <a:t>LT Mitchell’s Decision</a:t>
            </a:r>
          </a:p>
          <a:p>
            <a:pPr marL="469900" indent="-469900" eaLnBrk="1" hangingPunct="1">
              <a:buFont typeface="Arial" panose="020B0604020202020204" pitchFamily="34" charset="0"/>
              <a:buChar char="•"/>
            </a:pPr>
            <a:r>
              <a:rPr lang="en-US" sz="5400" b="1" dirty="0">
                <a:latin typeface="Minion Pro" panose="02040503050306020203" pitchFamily="18" charset="0"/>
                <a:ea typeface="Calibri" panose="020F0502020204030204" pitchFamily="34" charset="0"/>
                <a:cs typeface="Times New Roman" panose="02020603050405020304" pitchFamily="18" charset="0"/>
              </a:rPr>
              <a:t>1730: Air </a:t>
            </a:r>
            <a:r>
              <a:rPr lang="en-US" sz="5400" b="1" dirty="0" smtClean="0">
                <a:latin typeface="Minion Pro" panose="02040503050306020203" pitchFamily="18" charset="0"/>
                <a:ea typeface="Calibri" panose="020F0502020204030204" pitchFamily="34" charset="0"/>
                <a:cs typeface="Times New Roman" panose="02020603050405020304" pitchFamily="18" charset="0"/>
              </a:rPr>
              <a:t>Support, Resupply &amp; Hope</a:t>
            </a:r>
          </a:p>
          <a:p>
            <a:pPr marL="469900" indent="-469900" eaLnBrk="1" hangingPunct="1">
              <a:buFont typeface="Arial" panose="020B0604020202020204" pitchFamily="34" charset="0"/>
              <a:buChar char="•"/>
            </a:pPr>
            <a:r>
              <a:rPr lang="en-US" sz="5400" b="1" dirty="0" smtClean="0">
                <a:latin typeface="Minion Pro" panose="02040503050306020203" pitchFamily="18" charset="0"/>
                <a:ea typeface="Calibri" panose="020F0502020204030204" pitchFamily="34" charset="0"/>
                <a:cs typeface="Times New Roman" panose="02020603050405020304" pitchFamily="18" charset="0"/>
              </a:rPr>
              <a:t>Leader’s Actions</a:t>
            </a:r>
          </a:p>
          <a:p>
            <a:pPr marL="469900" indent="-469900" eaLnBrk="1" hangingPunct="1">
              <a:buFont typeface="Arial" panose="020B0604020202020204" pitchFamily="34" charset="0"/>
              <a:buChar char="•"/>
            </a:pPr>
            <a:r>
              <a:rPr lang="en-US" sz="5400" b="1" dirty="0" smtClean="0">
                <a:latin typeface="Minion Pro" panose="02040503050306020203" pitchFamily="18" charset="0"/>
                <a:ea typeface="Calibri" panose="020F0502020204030204" pitchFamily="34" charset="0"/>
                <a:cs typeface="Times New Roman" panose="02020603050405020304" pitchFamily="18" charset="0"/>
              </a:rPr>
              <a:t>Night Attacks</a:t>
            </a:r>
          </a:p>
          <a:p>
            <a:pPr marL="1428750" lvl="1" indent="-685800" eaLnBrk="1" hangingPunct="1">
              <a:buFont typeface="Courier New" panose="02070309020205020404" pitchFamily="49" charset="0"/>
              <a:buChar char="o"/>
            </a:pPr>
            <a:r>
              <a:rPr lang="en-US" sz="5400" b="1" dirty="0" smtClean="0">
                <a:latin typeface="Minion Pro" panose="02040503050306020203" pitchFamily="18" charset="0"/>
                <a:ea typeface="Calibri" panose="020F0502020204030204" pitchFamily="34" charset="0"/>
                <a:cs typeface="Times New Roman" panose="02020603050405020304" pitchFamily="18" charset="0"/>
              </a:rPr>
              <a:t>1</a:t>
            </a:r>
            <a:r>
              <a:rPr lang="en-US" sz="5400" b="1" baseline="30000" dirty="0" smtClean="0">
                <a:latin typeface="Minion Pro" panose="02040503050306020203" pitchFamily="18" charset="0"/>
                <a:ea typeface="Calibri" panose="020F0502020204030204" pitchFamily="34" charset="0"/>
                <a:cs typeface="Times New Roman" panose="02020603050405020304" pitchFamily="18" charset="0"/>
              </a:rPr>
              <a:t>st</a:t>
            </a:r>
            <a:r>
              <a:rPr lang="en-US" sz="5400" b="1" dirty="0" smtClean="0">
                <a:latin typeface="Minion Pro" panose="02040503050306020203" pitchFamily="18" charset="0"/>
                <a:ea typeface="Calibri" panose="020F0502020204030204" pitchFamily="34" charset="0"/>
                <a:cs typeface="Times New Roman" panose="02020603050405020304" pitchFamily="18" charset="0"/>
              </a:rPr>
              <a:t> Attack (SGT Larson)</a:t>
            </a:r>
          </a:p>
          <a:p>
            <a:pPr marL="1428750" lvl="1" indent="-685800" eaLnBrk="1" hangingPunct="1">
              <a:buFont typeface="Courier New" panose="02070309020205020404" pitchFamily="49" charset="0"/>
              <a:buChar char="o"/>
            </a:pPr>
            <a:r>
              <a:rPr lang="en-US" sz="5400" b="1" dirty="0" smtClean="0">
                <a:latin typeface="Minion Pro" panose="02040503050306020203" pitchFamily="18" charset="0"/>
                <a:ea typeface="Calibri" panose="020F0502020204030204" pitchFamily="34" charset="0"/>
                <a:cs typeface="Times New Roman" panose="02020603050405020304" pitchFamily="18" charset="0"/>
              </a:rPr>
              <a:t>½ Wounded, Aid Station</a:t>
            </a:r>
          </a:p>
          <a:p>
            <a:pPr marL="1428750" lvl="1" indent="-685800" eaLnBrk="1" hangingPunct="1">
              <a:buFont typeface="Courier New" panose="02070309020205020404" pitchFamily="49" charset="0"/>
              <a:buChar char="o"/>
            </a:pPr>
            <a:r>
              <a:rPr lang="en-US" sz="5400" b="1" dirty="0" smtClean="0">
                <a:latin typeface="Minion Pro" panose="02040503050306020203" pitchFamily="18" charset="0"/>
                <a:ea typeface="Calibri" panose="020F0502020204030204" pitchFamily="34" charset="0"/>
                <a:cs typeface="Times New Roman" panose="02020603050405020304" pitchFamily="18" charset="0"/>
              </a:rPr>
              <a:t>Loosing Hope</a:t>
            </a:r>
          </a:p>
          <a:p>
            <a:pPr marL="1428750" lvl="1" indent="-685800" eaLnBrk="1" hangingPunct="1">
              <a:buFont typeface="Courier New" panose="02070309020205020404" pitchFamily="49" charset="0"/>
              <a:buChar char="o"/>
            </a:pPr>
            <a:r>
              <a:rPr lang="en-US" sz="5400" b="1" dirty="0" smtClean="0">
                <a:latin typeface="Minion Pro" panose="02040503050306020203" pitchFamily="18" charset="0"/>
                <a:ea typeface="Calibri" panose="020F0502020204030204" pitchFamily="34" charset="0"/>
                <a:cs typeface="Times New Roman" panose="02020603050405020304" pitchFamily="18" charset="0"/>
              </a:rPr>
              <a:t>2d, 3d, &amp; 4</a:t>
            </a:r>
            <a:r>
              <a:rPr lang="en-US" sz="5400" b="1" baseline="30000" dirty="0" smtClean="0">
                <a:latin typeface="Minion Pro" panose="02040503050306020203" pitchFamily="18" charset="0"/>
                <a:ea typeface="Calibri" panose="020F0502020204030204" pitchFamily="34" charset="0"/>
                <a:cs typeface="Times New Roman" panose="02020603050405020304" pitchFamily="18" charset="0"/>
              </a:rPr>
              <a:t>th</a:t>
            </a:r>
            <a:r>
              <a:rPr lang="en-US" sz="5400" b="1" dirty="0" smtClean="0">
                <a:latin typeface="Minion Pro" panose="02040503050306020203" pitchFamily="18" charset="0"/>
                <a:ea typeface="Calibri" panose="020F0502020204030204" pitchFamily="34" charset="0"/>
                <a:cs typeface="Times New Roman" panose="02020603050405020304" pitchFamily="18" charset="0"/>
              </a:rPr>
              <a:t> Attack  (PVT Stratton)</a:t>
            </a:r>
          </a:p>
          <a:p>
            <a:pPr marL="685800" indent="-685800" eaLnBrk="1" hangingPunct="1">
              <a:buFont typeface="Arial" panose="020B0604020202020204" pitchFamily="34" charset="0"/>
              <a:buChar char="•"/>
            </a:pPr>
            <a:r>
              <a:rPr lang="en-US" sz="5400" b="1" dirty="0" smtClean="0">
                <a:latin typeface="Minion Pro" panose="02040503050306020203" pitchFamily="18" charset="0"/>
                <a:ea typeface="Calibri" panose="020F0502020204030204" pitchFamily="34" charset="0"/>
                <a:cs typeface="Times New Roman" panose="02020603050405020304" pitchFamily="18" charset="0"/>
              </a:rPr>
              <a:t>Attacks from the West &amp; South</a:t>
            </a:r>
          </a:p>
          <a:p>
            <a:pPr marL="685800" indent="-685800" eaLnBrk="1" hangingPunct="1">
              <a:buFont typeface="Arial" panose="020B0604020202020204" pitchFamily="34" charset="0"/>
              <a:buChar char="•"/>
            </a:pPr>
            <a:r>
              <a:rPr lang="en-US" sz="5400" b="1" dirty="0" smtClean="0">
                <a:latin typeface="Minion Pro" panose="02040503050306020203" pitchFamily="18" charset="0"/>
                <a:ea typeface="Calibri" panose="020F0502020204030204" pitchFamily="34" charset="0"/>
                <a:cs typeface="Times New Roman" panose="02020603050405020304" pitchFamily="18" charset="0"/>
              </a:rPr>
              <a:t>Talk of Surrender</a:t>
            </a:r>
          </a:p>
          <a:p>
            <a:pPr marL="685800" indent="-685800" eaLnBrk="1" hangingPunct="1">
              <a:buFont typeface="Arial" panose="020B0604020202020204" pitchFamily="34" charset="0"/>
              <a:buChar char="•"/>
            </a:pPr>
            <a:r>
              <a:rPr lang="en-US" sz="5400" b="1" dirty="0" smtClean="0">
                <a:latin typeface="Minion Pro" panose="02040503050306020203" pitchFamily="18" charset="0"/>
                <a:ea typeface="Calibri" panose="020F0502020204030204" pitchFamily="34" charset="0"/>
                <a:cs typeface="Times New Roman" panose="02020603050405020304" pitchFamily="18" charset="0"/>
              </a:rPr>
              <a:t>2300: Infiltration Attack</a:t>
            </a:r>
          </a:p>
          <a:p>
            <a:pPr marL="1428750" lvl="1" indent="-685800" eaLnBrk="1" hangingPunct="1">
              <a:buFont typeface="Courier New" panose="02070309020205020404" pitchFamily="49" charset="0"/>
              <a:buChar char="o"/>
            </a:pPr>
            <a:r>
              <a:rPr lang="en-US" sz="4800" b="1" dirty="0" smtClean="0">
                <a:latin typeface="Minion Pro" panose="02040503050306020203" pitchFamily="18" charset="0"/>
                <a:ea typeface="Calibri" panose="020F0502020204030204" pitchFamily="34" charset="0"/>
                <a:cs typeface="Times New Roman" panose="02020603050405020304" pitchFamily="18" charset="0"/>
              </a:rPr>
              <a:t>First Sergeant Martinson’s duel</a:t>
            </a:r>
          </a:p>
          <a:p>
            <a:pPr marL="1428750" lvl="1" indent="-685800" eaLnBrk="1" hangingPunct="1">
              <a:buFont typeface="Courier New" panose="02070309020205020404" pitchFamily="49" charset="0"/>
              <a:buChar char="o"/>
            </a:pPr>
            <a:r>
              <a:rPr lang="en-US" sz="4800" b="1" dirty="0" smtClean="0">
                <a:latin typeface="Minion Pro" panose="02040503050306020203" pitchFamily="18" charset="0"/>
                <a:ea typeface="Calibri" panose="020F0502020204030204" pitchFamily="34" charset="0"/>
                <a:cs typeface="Times New Roman" panose="02020603050405020304" pitchFamily="18" charset="0"/>
              </a:rPr>
              <a:t>Pfc Mortimer’s charge</a:t>
            </a:r>
            <a:endParaRPr lang="en-US" sz="4800" b="1" dirty="0">
              <a:latin typeface="Minion Pro" panose="02040503050306020203" pitchFamily="18" charset="0"/>
              <a:ea typeface="Calibri" panose="020F0502020204030204" pitchFamily="34" charset="0"/>
              <a:cs typeface="Times New Roman" panose="02020603050405020304" pitchFamily="18" charset="0"/>
            </a:endParaRPr>
          </a:p>
          <a:p>
            <a:pPr marL="1428750" lvl="1" indent="-685800" eaLnBrk="1" hangingPunct="1">
              <a:buFont typeface="Arial" panose="020B0604020202020204" pitchFamily="34" charset="0"/>
              <a:buChar char="•"/>
            </a:pPr>
            <a:endParaRPr lang="en-US" sz="5400" b="1" dirty="0" smtClean="0">
              <a:latin typeface="Minion Pro" panose="02040503050306020203" pitchFamily="18" charset="0"/>
              <a:ea typeface="Calibri" panose="020F0502020204030204" pitchFamily="34" charset="0"/>
              <a:cs typeface="Times New Roman" panose="02020603050405020304" pitchFamily="18" charset="0"/>
            </a:endParaRPr>
          </a:p>
          <a:p>
            <a:pPr eaLnBrk="1" hangingPunct="1"/>
            <a:endParaRPr lang="en-US" sz="5400" b="1" dirty="0" smtClean="0">
              <a:latin typeface="Minion Pro" panose="02040503050306020203" pitchFamily="18" charset="0"/>
              <a:ea typeface="Calibri" panose="020F0502020204030204" pitchFamily="34" charset="0"/>
              <a:cs typeface="Times New Roman" panose="02020603050405020304" pitchFamily="18" charset="0"/>
            </a:endParaRPr>
          </a:p>
          <a:p>
            <a:pPr marL="685800" indent="-685800" eaLnBrk="1" hangingPunct="1">
              <a:buFont typeface="Courier New" panose="02070309020205020404" pitchFamily="49" charset="0"/>
              <a:buChar char="o"/>
            </a:pPr>
            <a:endParaRPr lang="en-US" sz="5400" b="1" dirty="0">
              <a:latin typeface="Minion Pro" panose="02040503050306020203" pitchFamily="18" charset="0"/>
              <a:ea typeface="Calibri" panose="020F0502020204030204" pitchFamily="34" charset="0"/>
              <a:cs typeface="Times New Roman" panose="02020603050405020304" pitchFamily="18" charset="0"/>
            </a:endParaRPr>
          </a:p>
          <a:p>
            <a:pPr marL="469900" indent="-469900" eaLnBrk="1" hangingPunct="1">
              <a:buFont typeface="Arial" panose="020B0604020202020204" pitchFamily="34" charset="0"/>
              <a:buChar char="•"/>
            </a:pPr>
            <a:endParaRPr lang="en-US" sz="5400" b="1" dirty="0" smtClean="0">
              <a:latin typeface="Minion Pro" panose="02040503050306020203" pitchFamily="18" charset="0"/>
              <a:ea typeface="Calibri" panose="020F0502020204030204" pitchFamily="34" charset="0"/>
              <a:cs typeface="Times New Roman" panose="02020603050405020304" pitchFamily="18" charset="0"/>
            </a:endParaRPr>
          </a:p>
          <a:p>
            <a:pPr marL="469900" indent="-469900" eaLnBrk="1" hangingPunct="1">
              <a:buFont typeface="Arial" panose="020B0604020202020204" pitchFamily="34" charset="0"/>
              <a:buChar char="•"/>
            </a:pPr>
            <a:endParaRPr lang="en-US" sz="5400" b="1" dirty="0">
              <a:latin typeface="Minion Pro" panose="02040503050306020203" pitchFamily="18" charset="0"/>
              <a:ea typeface="Calibri" panose="020F0502020204030204" pitchFamily="34" charset="0"/>
              <a:cs typeface="Times New Roman" panose="02020603050405020304" pitchFamily="18" charset="0"/>
            </a:endParaRPr>
          </a:p>
          <a:p>
            <a:pPr marL="469900" indent="-469900" eaLnBrk="1" hangingPunct="1">
              <a:buFont typeface="Arial" panose="020B0604020202020204" pitchFamily="34" charset="0"/>
              <a:buChar char="•"/>
            </a:pPr>
            <a:endParaRPr lang="en-US" sz="5400" b="1" dirty="0" smtClean="0">
              <a:latin typeface="Minion Pro" panose="02040503050306020203" pitchFamily="18" charset="0"/>
              <a:ea typeface="Calibri" panose="020F0502020204030204" pitchFamily="34" charset="0"/>
              <a:cs typeface="Times New Roman" panose="02020603050405020304" pitchFamily="18" charset="0"/>
            </a:endParaRPr>
          </a:p>
          <a:p>
            <a:pPr eaLnBrk="1" hangingPunct="1"/>
            <a:endParaRPr lang="en-US" sz="5400" b="1" dirty="0" smtClean="0">
              <a:latin typeface="Minion Pro" panose="02040503050306020203" pitchFamily="18" charset="0"/>
              <a:ea typeface="Calibri" panose="020F0502020204030204" pitchFamily="34" charset="0"/>
              <a:cs typeface="Times New Roman" panose="02020603050405020304" pitchFamily="18" charset="0"/>
            </a:endParaRPr>
          </a:p>
          <a:p>
            <a:pPr lvl="1" indent="0" eaLnBrk="1" hangingPunct="1"/>
            <a:endParaRPr lang="en-US" altLang="en-US" sz="5400" b="1" dirty="0">
              <a:latin typeface="Minion Pro" panose="02040503050306020203" pitchFamily="18" charset="0"/>
              <a:cs typeface="Times New Roman" panose="02020603050405020304" pitchFamily="18" charset="0"/>
            </a:endParaRPr>
          </a:p>
        </p:txBody>
      </p:sp>
      <p:sp>
        <p:nvSpPr>
          <p:cNvPr id="45" name="5-Point Star 44"/>
          <p:cNvSpPr/>
          <p:nvPr/>
        </p:nvSpPr>
        <p:spPr>
          <a:xfrm>
            <a:off x="19741661" y="10597661"/>
            <a:ext cx="492369" cy="468924"/>
          </a:xfrm>
          <a:prstGeom prst="star5">
            <a:avLst/>
          </a:prstGeom>
          <a:solidFill>
            <a:srgbClr val="00FF00"/>
          </a:solidFill>
          <a:ln>
            <a:solidFill>
              <a:srgbClr val="00FF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Text Box 1761"/>
          <p:cNvSpPr txBox="1">
            <a:spLocks noChangeArrowheads="1"/>
          </p:cNvSpPr>
          <p:nvPr/>
        </p:nvSpPr>
        <p:spPr bwMode="auto">
          <a:xfrm>
            <a:off x="2248930" y="404227"/>
            <a:ext cx="9914354" cy="26776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defTabSz="2613025" eaLnBrk="0" hangingPunct="0">
              <a:defRPr sz="5100">
                <a:solidFill>
                  <a:schemeClr val="tx1"/>
                </a:solidFill>
                <a:latin typeface="Arial" panose="020B0604020202020204" pitchFamily="34" charset="0"/>
              </a:defRPr>
            </a:lvl1pPr>
            <a:lvl2pPr marL="742950" indent="-285750" defTabSz="2613025" eaLnBrk="0" hangingPunct="0">
              <a:defRPr sz="5100">
                <a:solidFill>
                  <a:schemeClr val="tx1"/>
                </a:solidFill>
                <a:latin typeface="Arial" panose="020B0604020202020204" pitchFamily="34" charset="0"/>
              </a:defRPr>
            </a:lvl2pPr>
            <a:lvl3pPr marL="1143000" indent="-228600" defTabSz="2613025" eaLnBrk="0" hangingPunct="0">
              <a:defRPr sz="5100">
                <a:solidFill>
                  <a:schemeClr val="tx1"/>
                </a:solidFill>
                <a:latin typeface="Arial" panose="020B0604020202020204" pitchFamily="34" charset="0"/>
              </a:defRPr>
            </a:lvl3pPr>
            <a:lvl4pPr marL="1600200" indent="-228600" defTabSz="2613025" eaLnBrk="0" hangingPunct="0">
              <a:defRPr sz="5100">
                <a:solidFill>
                  <a:schemeClr val="tx1"/>
                </a:solidFill>
                <a:latin typeface="Arial" panose="020B0604020202020204" pitchFamily="34" charset="0"/>
              </a:defRPr>
            </a:lvl4pPr>
            <a:lvl5pPr marL="2057400" indent="-228600" defTabSz="2613025" eaLnBrk="0" hangingPunct="0">
              <a:defRPr sz="5100">
                <a:solidFill>
                  <a:schemeClr val="tx1"/>
                </a:solidFill>
                <a:latin typeface="Arial" panose="020B0604020202020204" pitchFamily="34" charset="0"/>
              </a:defRPr>
            </a:lvl5pPr>
            <a:lvl6pPr marL="2514600" indent="-228600" defTabSz="2613025" eaLnBrk="0" fontAlgn="base" hangingPunct="0">
              <a:spcBef>
                <a:spcPct val="0"/>
              </a:spcBef>
              <a:spcAft>
                <a:spcPct val="0"/>
              </a:spcAft>
              <a:defRPr sz="5100">
                <a:solidFill>
                  <a:schemeClr val="tx1"/>
                </a:solidFill>
                <a:latin typeface="Arial" panose="020B0604020202020204" pitchFamily="34" charset="0"/>
              </a:defRPr>
            </a:lvl6pPr>
            <a:lvl7pPr marL="2971800" indent="-228600" defTabSz="2613025" eaLnBrk="0" fontAlgn="base" hangingPunct="0">
              <a:spcBef>
                <a:spcPct val="0"/>
              </a:spcBef>
              <a:spcAft>
                <a:spcPct val="0"/>
              </a:spcAft>
              <a:defRPr sz="5100">
                <a:solidFill>
                  <a:schemeClr val="tx1"/>
                </a:solidFill>
                <a:latin typeface="Arial" panose="020B0604020202020204" pitchFamily="34" charset="0"/>
              </a:defRPr>
            </a:lvl7pPr>
            <a:lvl8pPr marL="3429000" indent="-228600" defTabSz="2613025" eaLnBrk="0" fontAlgn="base" hangingPunct="0">
              <a:spcBef>
                <a:spcPct val="0"/>
              </a:spcBef>
              <a:spcAft>
                <a:spcPct val="0"/>
              </a:spcAft>
              <a:defRPr sz="5100">
                <a:solidFill>
                  <a:schemeClr val="tx1"/>
                </a:solidFill>
                <a:latin typeface="Arial" panose="020B0604020202020204" pitchFamily="34" charset="0"/>
              </a:defRPr>
            </a:lvl8pPr>
            <a:lvl9pPr marL="3886200" indent="-228600" defTabSz="2613025" eaLnBrk="0" fontAlgn="base" hangingPunct="0">
              <a:spcBef>
                <a:spcPct val="0"/>
              </a:spcBef>
              <a:spcAft>
                <a:spcPct val="0"/>
              </a:spcAft>
              <a:defRPr sz="5100">
                <a:solidFill>
                  <a:schemeClr val="tx1"/>
                </a:solidFill>
                <a:latin typeface="Arial" panose="020B0604020202020204" pitchFamily="34" charset="0"/>
              </a:defRPr>
            </a:lvl9pPr>
          </a:lstStyle>
          <a:p>
            <a:pPr algn="ctr" eaLnBrk="1" hangingPunct="1"/>
            <a:r>
              <a:rPr lang="en-US" sz="8800" b="1" dirty="0" smtClean="0">
                <a:latin typeface="Minion Pro" panose="02040503050306020203" pitchFamily="18" charset="0"/>
                <a:ea typeface="Calibri" panose="020F0502020204030204" pitchFamily="34" charset="0"/>
                <a:cs typeface="Times New Roman" panose="02020603050405020304" pitchFamily="18" charset="0"/>
              </a:rPr>
              <a:t>4B: </a:t>
            </a:r>
            <a:r>
              <a:rPr lang="en-US" sz="8800" b="1" dirty="0" smtClean="0">
                <a:latin typeface="Minion Pro" panose="02040503050306020203" pitchFamily="18" charset="0"/>
              </a:rPr>
              <a:t>The Last Stand</a:t>
            </a:r>
            <a:endParaRPr lang="en-US" sz="8800" b="1" dirty="0" smtClean="0">
              <a:latin typeface="Minion Pro" panose="02040503050306020203" pitchFamily="18" charset="0"/>
              <a:cs typeface="Times New Roman" panose="02020603050405020304" pitchFamily="18" charset="0"/>
            </a:endParaRPr>
          </a:p>
          <a:p>
            <a:pPr algn="ctr" eaLnBrk="1" hangingPunct="1"/>
            <a:r>
              <a:rPr lang="en-US" altLang="en-US" sz="8000" b="1" dirty="0" smtClean="0">
                <a:latin typeface="Minion Pro" panose="02040503050306020203" pitchFamily="18" charset="0"/>
                <a:cs typeface="Times New Roman" panose="02020603050405020304" pitchFamily="18" charset="0"/>
              </a:rPr>
              <a:t>(29 January 1951)</a:t>
            </a:r>
            <a:endParaRPr lang="en-US" altLang="en-US" sz="8000" b="1" dirty="0">
              <a:latin typeface="Minion Pro" panose="02040503050306020203" pitchFamily="18" charset="0"/>
              <a:cs typeface="Times New Roman" panose="02020603050405020304" pitchFamily="18" charset="0"/>
            </a:endParaRPr>
          </a:p>
        </p:txBody>
      </p:sp>
      <p:pic>
        <p:nvPicPr>
          <p:cNvPr id="49" name="Picture 1762" descr="CSI Crest Medium"/>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2239553" cy="23674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0" name="Freeform 49"/>
          <p:cNvSpPr>
            <a:spLocks noChangeAspect="1"/>
          </p:cNvSpPr>
          <p:nvPr/>
        </p:nvSpPr>
        <p:spPr>
          <a:xfrm>
            <a:off x="18738809" y="9967808"/>
            <a:ext cx="1903339" cy="1741013"/>
          </a:xfrm>
          <a:custGeom>
            <a:avLst/>
            <a:gdLst>
              <a:gd name="connsiteX0" fmla="*/ 1271587 w 2481262"/>
              <a:gd name="connsiteY0" fmla="*/ 2247900 h 2319338"/>
              <a:gd name="connsiteX1" fmla="*/ 909637 w 2481262"/>
              <a:gd name="connsiteY1" fmla="*/ 2243138 h 2319338"/>
              <a:gd name="connsiteX2" fmla="*/ 66675 w 2481262"/>
              <a:gd name="connsiteY2" fmla="*/ 1952625 h 2319338"/>
              <a:gd name="connsiteX3" fmla="*/ 0 w 2481262"/>
              <a:gd name="connsiteY3" fmla="*/ 1652588 h 2319338"/>
              <a:gd name="connsiteX4" fmla="*/ 538162 w 2481262"/>
              <a:gd name="connsiteY4" fmla="*/ 1404938 h 2319338"/>
              <a:gd name="connsiteX5" fmla="*/ 1119187 w 2481262"/>
              <a:gd name="connsiteY5" fmla="*/ 1114425 h 2319338"/>
              <a:gd name="connsiteX6" fmla="*/ 1223962 w 2481262"/>
              <a:gd name="connsiteY6" fmla="*/ 485775 h 2319338"/>
              <a:gd name="connsiteX7" fmla="*/ 1352550 w 2481262"/>
              <a:gd name="connsiteY7" fmla="*/ 104775 h 2319338"/>
              <a:gd name="connsiteX8" fmla="*/ 1595437 w 2481262"/>
              <a:gd name="connsiteY8" fmla="*/ 0 h 2319338"/>
              <a:gd name="connsiteX9" fmla="*/ 1790700 w 2481262"/>
              <a:gd name="connsiteY9" fmla="*/ 138113 h 2319338"/>
              <a:gd name="connsiteX10" fmla="*/ 2276475 w 2481262"/>
              <a:gd name="connsiteY10" fmla="*/ 366713 h 2319338"/>
              <a:gd name="connsiteX11" fmla="*/ 2424112 w 2481262"/>
              <a:gd name="connsiteY11" fmla="*/ 881063 h 2319338"/>
              <a:gd name="connsiteX12" fmla="*/ 2481262 w 2481262"/>
              <a:gd name="connsiteY12" fmla="*/ 1671638 h 2319338"/>
              <a:gd name="connsiteX13" fmla="*/ 2252662 w 2481262"/>
              <a:gd name="connsiteY13" fmla="*/ 2319338 h 2319338"/>
              <a:gd name="connsiteX14" fmla="*/ 1690687 w 2481262"/>
              <a:gd name="connsiteY14" fmla="*/ 2281238 h 2319338"/>
              <a:gd name="connsiteX0" fmla="*/ 1326076 w 2535751"/>
              <a:gd name="connsiteY0" fmla="*/ 2247900 h 2319338"/>
              <a:gd name="connsiteX1" fmla="*/ 964126 w 2535751"/>
              <a:gd name="connsiteY1" fmla="*/ 2243138 h 2319338"/>
              <a:gd name="connsiteX2" fmla="*/ 121164 w 2535751"/>
              <a:gd name="connsiteY2" fmla="*/ 1952625 h 2319338"/>
              <a:gd name="connsiteX3" fmla="*/ 54489 w 2535751"/>
              <a:gd name="connsiteY3" fmla="*/ 1652588 h 2319338"/>
              <a:gd name="connsiteX4" fmla="*/ 592651 w 2535751"/>
              <a:gd name="connsiteY4" fmla="*/ 1404938 h 2319338"/>
              <a:gd name="connsiteX5" fmla="*/ 1173676 w 2535751"/>
              <a:gd name="connsiteY5" fmla="*/ 1114425 h 2319338"/>
              <a:gd name="connsiteX6" fmla="*/ 1278451 w 2535751"/>
              <a:gd name="connsiteY6" fmla="*/ 485775 h 2319338"/>
              <a:gd name="connsiteX7" fmla="*/ 1407039 w 2535751"/>
              <a:gd name="connsiteY7" fmla="*/ 104775 h 2319338"/>
              <a:gd name="connsiteX8" fmla="*/ 1649926 w 2535751"/>
              <a:gd name="connsiteY8" fmla="*/ 0 h 2319338"/>
              <a:gd name="connsiteX9" fmla="*/ 1845189 w 2535751"/>
              <a:gd name="connsiteY9" fmla="*/ 138113 h 2319338"/>
              <a:gd name="connsiteX10" fmla="*/ 2330964 w 2535751"/>
              <a:gd name="connsiteY10" fmla="*/ 366713 h 2319338"/>
              <a:gd name="connsiteX11" fmla="*/ 2478601 w 2535751"/>
              <a:gd name="connsiteY11" fmla="*/ 881063 h 2319338"/>
              <a:gd name="connsiteX12" fmla="*/ 2535751 w 2535751"/>
              <a:gd name="connsiteY12" fmla="*/ 1671638 h 2319338"/>
              <a:gd name="connsiteX13" fmla="*/ 2307151 w 2535751"/>
              <a:gd name="connsiteY13" fmla="*/ 2319338 h 2319338"/>
              <a:gd name="connsiteX14" fmla="*/ 1745176 w 2535751"/>
              <a:gd name="connsiteY14" fmla="*/ 2281238 h 2319338"/>
              <a:gd name="connsiteX0" fmla="*/ 1369375 w 2579050"/>
              <a:gd name="connsiteY0" fmla="*/ 2247900 h 2319338"/>
              <a:gd name="connsiteX1" fmla="*/ 1007425 w 2579050"/>
              <a:gd name="connsiteY1" fmla="*/ 2243138 h 2319338"/>
              <a:gd name="connsiteX2" fmla="*/ 164463 w 2579050"/>
              <a:gd name="connsiteY2" fmla="*/ 1952625 h 2319338"/>
              <a:gd name="connsiteX3" fmla="*/ 97788 w 2579050"/>
              <a:gd name="connsiteY3" fmla="*/ 1652588 h 2319338"/>
              <a:gd name="connsiteX4" fmla="*/ 635950 w 2579050"/>
              <a:gd name="connsiteY4" fmla="*/ 1404938 h 2319338"/>
              <a:gd name="connsiteX5" fmla="*/ 1216975 w 2579050"/>
              <a:gd name="connsiteY5" fmla="*/ 1114425 h 2319338"/>
              <a:gd name="connsiteX6" fmla="*/ 1321750 w 2579050"/>
              <a:gd name="connsiteY6" fmla="*/ 485775 h 2319338"/>
              <a:gd name="connsiteX7" fmla="*/ 1450338 w 2579050"/>
              <a:gd name="connsiteY7" fmla="*/ 104775 h 2319338"/>
              <a:gd name="connsiteX8" fmla="*/ 1693225 w 2579050"/>
              <a:gd name="connsiteY8" fmla="*/ 0 h 2319338"/>
              <a:gd name="connsiteX9" fmla="*/ 1888488 w 2579050"/>
              <a:gd name="connsiteY9" fmla="*/ 138113 h 2319338"/>
              <a:gd name="connsiteX10" fmla="*/ 2374263 w 2579050"/>
              <a:gd name="connsiteY10" fmla="*/ 366713 h 2319338"/>
              <a:gd name="connsiteX11" fmla="*/ 2521900 w 2579050"/>
              <a:gd name="connsiteY11" fmla="*/ 881063 h 2319338"/>
              <a:gd name="connsiteX12" fmla="*/ 2579050 w 2579050"/>
              <a:gd name="connsiteY12" fmla="*/ 1671638 h 2319338"/>
              <a:gd name="connsiteX13" fmla="*/ 2350450 w 2579050"/>
              <a:gd name="connsiteY13" fmla="*/ 2319338 h 2319338"/>
              <a:gd name="connsiteX14" fmla="*/ 1788475 w 2579050"/>
              <a:gd name="connsiteY14" fmla="*/ 2281238 h 2319338"/>
              <a:gd name="connsiteX0" fmla="*/ 1369375 w 2579050"/>
              <a:gd name="connsiteY0" fmla="*/ 2247900 h 2319338"/>
              <a:gd name="connsiteX1" fmla="*/ 1007425 w 2579050"/>
              <a:gd name="connsiteY1" fmla="*/ 2243138 h 2319338"/>
              <a:gd name="connsiteX2" fmla="*/ 164463 w 2579050"/>
              <a:gd name="connsiteY2" fmla="*/ 1952625 h 2319338"/>
              <a:gd name="connsiteX3" fmla="*/ 97788 w 2579050"/>
              <a:gd name="connsiteY3" fmla="*/ 1652588 h 2319338"/>
              <a:gd name="connsiteX4" fmla="*/ 635950 w 2579050"/>
              <a:gd name="connsiteY4" fmla="*/ 1404938 h 2319338"/>
              <a:gd name="connsiteX5" fmla="*/ 1216975 w 2579050"/>
              <a:gd name="connsiteY5" fmla="*/ 1114425 h 2319338"/>
              <a:gd name="connsiteX6" fmla="*/ 1321750 w 2579050"/>
              <a:gd name="connsiteY6" fmla="*/ 485775 h 2319338"/>
              <a:gd name="connsiteX7" fmla="*/ 1450338 w 2579050"/>
              <a:gd name="connsiteY7" fmla="*/ 104775 h 2319338"/>
              <a:gd name="connsiteX8" fmla="*/ 1693225 w 2579050"/>
              <a:gd name="connsiteY8" fmla="*/ 0 h 2319338"/>
              <a:gd name="connsiteX9" fmla="*/ 1888488 w 2579050"/>
              <a:gd name="connsiteY9" fmla="*/ 138113 h 2319338"/>
              <a:gd name="connsiteX10" fmla="*/ 2374263 w 2579050"/>
              <a:gd name="connsiteY10" fmla="*/ 366713 h 2319338"/>
              <a:gd name="connsiteX11" fmla="*/ 2521900 w 2579050"/>
              <a:gd name="connsiteY11" fmla="*/ 881063 h 2319338"/>
              <a:gd name="connsiteX12" fmla="*/ 2579050 w 2579050"/>
              <a:gd name="connsiteY12" fmla="*/ 1671638 h 2319338"/>
              <a:gd name="connsiteX13" fmla="*/ 2350450 w 2579050"/>
              <a:gd name="connsiteY13" fmla="*/ 2319338 h 2319338"/>
              <a:gd name="connsiteX14" fmla="*/ 1788475 w 2579050"/>
              <a:gd name="connsiteY14" fmla="*/ 2281238 h 2319338"/>
              <a:gd name="connsiteX0" fmla="*/ 1369375 w 2579050"/>
              <a:gd name="connsiteY0" fmla="*/ 2248554 h 2319992"/>
              <a:gd name="connsiteX1" fmla="*/ 1007425 w 2579050"/>
              <a:gd name="connsiteY1" fmla="*/ 2243792 h 2319992"/>
              <a:gd name="connsiteX2" fmla="*/ 164463 w 2579050"/>
              <a:gd name="connsiteY2" fmla="*/ 1953279 h 2319992"/>
              <a:gd name="connsiteX3" fmla="*/ 97788 w 2579050"/>
              <a:gd name="connsiteY3" fmla="*/ 1653242 h 2319992"/>
              <a:gd name="connsiteX4" fmla="*/ 635950 w 2579050"/>
              <a:gd name="connsiteY4" fmla="*/ 1405592 h 2319992"/>
              <a:gd name="connsiteX5" fmla="*/ 1216975 w 2579050"/>
              <a:gd name="connsiteY5" fmla="*/ 1115079 h 2319992"/>
              <a:gd name="connsiteX6" fmla="*/ 1321750 w 2579050"/>
              <a:gd name="connsiteY6" fmla="*/ 486429 h 2319992"/>
              <a:gd name="connsiteX7" fmla="*/ 1450338 w 2579050"/>
              <a:gd name="connsiteY7" fmla="*/ 105429 h 2319992"/>
              <a:gd name="connsiteX8" fmla="*/ 1693225 w 2579050"/>
              <a:gd name="connsiteY8" fmla="*/ 654 h 2319992"/>
              <a:gd name="connsiteX9" fmla="*/ 1888488 w 2579050"/>
              <a:gd name="connsiteY9" fmla="*/ 138767 h 2319992"/>
              <a:gd name="connsiteX10" fmla="*/ 2374263 w 2579050"/>
              <a:gd name="connsiteY10" fmla="*/ 367367 h 2319992"/>
              <a:gd name="connsiteX11" fmla="*/ 2521900 w 2579050"/>
              <a:gd name="connsiteY11" fmla="*/ 881717 h 2319992"/>
              <a:gd name="connsiteX12" fmla="*/ 2579050 w 2579050"/>
              <a:gd name="connsiteY12" fmla="*/ 1672292 h 2319992"/>
              <a:gd name="connsiteX13" fmla="*/ 2350450 w 2579050"/>
              <a:gd name="connsiteY13" fmla="*/ 2319992 h 2319992"/>
              <a:gd name="connsiteX14" fmla="*/ 1788475 w 2579050"/>
              <a:gd name="connsiteY14" fmla="*/ 2281892 h 2319992"/>
              <a:gd name="connsiteX0" fmla="*/ 1369375 w 2579050"/>
              <a:gd name="connsiteY0" fmla="*/ 2248554 h 2359097"/>
              <a:gd name="connsiteX1" fmla="*/ 1007425 w 2579050"/>
              <a:gd name="connsiteY1" fmla="*/ 2243792 h 2359097"/>
              <a:gd name="connsiteX2" fmla="*/ 164463 w 2579050"/>
              <a:gd name="connsiteY2" fmla="*/ 1953279 h 2359097"/>
              <a:gd name="connsiteX3" fmla="*/ 97788 w 2579050"/>
              <a:gd name="connsiteY3" fmla="*/ 1653242 h 2359097"/>
              <a:gd name="connsiteX4" fmla="*/ 635950 w 2579050"/>
              <a:gd name="connsiteY4" fmla="*/ 1405592 h 2359097"/>
              <a:gd name="connsiteX5" fmla="*/ 1216975 w 2579050"/>
              <a:gd name="connsiteY5" fmla="*/ 1115079 h 2359097"/>
              <a:gd name="connsiteX6" fmla="*/ 1321750 w 2579050"/>
              <a:gd name="connsiteY6" fmla="*/ 486429 h 2359097"/>
              <a:gd name="connsiteX7" fmla="*/ 1450338 w 2579050"/>
              <a:gd name="connsiteY7" fmla="*/ 105429 h 2359097"/>
              <a:gd name="connsiteX8" fmla="*/ 1693225 w 2579050"/>
              <a:gd name="connsiteY8" fmla="*/ 654 h 2359097"/>
              <a:gd name="connsiteX9" fmla="*/ 1888488 w 2579050"/>
              <a:gd name="connsiteY9" fmla="*/ 138767 h 2359097"/>
              <a:gd name="connsiteX10" fmla="*/ 2374263 w 2579050"/>
              <a:gd name="connsiteY10" fmla="*/ 367367 h 2359097"/>
              <a:gd name="connsiteX11" fmla="*/ 2521900 w 2579050"/>
              <a:gd name="connsiteY11" fmla="*/ 881717 h 2359097"/>
              <a:gd name="connsiteX12" fmla="*/ 2579050 w 2579050"/>
              <a:gd name="connsiteY12" fmla="*/ 1672292 h 2359097"/>
              <a:gd name="connsiteX13" fmla="*/ 2350450 w 2579050"/>
              <a:gd name="connsiteY13" fmla="*/ 2319992 h 2359097"/>
              <a:gd name="connsiteX14" fmla="*/ 1788475 w 2579050"/>
              <a:gd name="connsiteY14" fmla="*/ 2281892 h 2359097"/>
              <a:gd name="connsiteX0" fmla="*/ 1369375 w 2579050"/>
              <a:gd name="connsiteY0" fmla="*/ 2248554 h 2359097"/>
              <a:gd name="connsiteX1" fmla="*/ 1007425 w 2579050"/>
              <a:gd name="connsiteY1" fmla="*/ 2243792 h 2359097"/>
              <a:gd name="connsiteX2" fmla="*/ 164463 w 2579050"/>
              <a:gd name="connsiteY2" fmla="*/ 1953279 h 2359097"/>
              <a:gd name="connsiteX3" fmla="*/ 97788 w 2579050"/>
              <a:gd name="connsiteY3" fmla="*/ 1653242 h 2359097"/>
              <a:gd name="connsiteX4" fmla="*/ 635950 w 2579050"/>
              <a:gd name="connsiteY4" fmla="*/ 1405592 h 2359097"/>
              <a:gd name="connsiteX5" fmla="*/ 1216975 w 2579050"/>
              <a:gd name="connsiteY5" fmla="*/ 1115079 h 2359097"/>
              <a:gd name="connsiteX6" fmla="*/ 1321750 w 2579050"/>
              <a:gd name="connsiteY6" fmla="*/ 486429 h 2359097"/>
              <a:gd name="connsiteX7" fmla="*/ 1450338 w 2579050"/>
              <a:gd name="connsiteY7" fmla="*/ 105429 h 2359097"/>
              <a:gd name="connsiteX8" fmla="*/ 1693225 w 2579050"/>
              <a:gd name="connsiteY8" fmla="*/ 654 h 2359097"/>
              <a:gd name="connsiteX9" fmla="*/ 1888488 w 2579050"/>
              <a:gd name="connsiteY9" fmla="*/ 138767 h 2359097"/>
              <a:gd name="connsiteX10" fmla="*/ 2374263 w 2579050"/>
              <a:gd name="connsiteY10" fmla="*/ 367367 h 2359097"/>
              <a:gd name="connsiteX11" fmla="*/ 2521900 w 2579050"/>
              <a:gd name="connsiteY11" fmla="*/ 881717 h 2359097"/>
              <a:gd name="connsiteX12" fmla="*/ 2579050 w 2579050"/>
              <a:gd name="connsiteY12" fmla="*/ 1672292 h 2359097"/>
              <a:gd name="connsiteX13" fmla="*/ 2350450 w 2579050"/>
              <a:gd name="connsiteY13" fmla="*/ 2319992 h 2359097"/>
              <a:gd name="connsiteX14" fmla="*/ 1788475 w 2579050"/>
              <a:gd name="connsiteY14" fmla="*/ 2281892 h 2359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579050" h="2359097">
                <a:moveTo>
                  <a:pt x="1369375" y="2248554"/>
                </a:moveTo>
                <a:lnTo>
                  <a:pt x="1007425" y="2243792"/>
                </a:lnTo>
                <a:cubicBezTo>
                  <a:pt x="806606" y="2194580"/>
                  <a:pt x="316069" y="2051704"/>
                  <a:pt x="164463" y="1953279"/>
                </a:cubicBezTo>
                <a:cubicBezTo>
                  <a:pt x="12857" y="1854854"/>
                  <a:pt x="-81599" y="1735792"/>
                  <a:pt x="97788" y="1653242"/>
                </a:cubicBezTo>
                <a:lnTo>
                  <a:pt x="635950" y="1405592"/>
                </a:lnTo>
                <a:cubicBezTo>
                  <a:pt x="822481" y="1315898"/>
                  <a:pt x="1102675" y="1268273"/>
                  <a:pt x="1216975" y="1115079"/>
                </a:cubicBezTo>
                <a:cubicBezTo>
                  <a:pt x="1331275" y="961885"/>
                  <a:pt x="1282856" y="654704"/>
                  <a:pt x="1321750" y="486429"/>
                </a:cubicBezTo>
                <a:lnTo>
                  <a:pt x="1450338" y="105429"/>
                </a:lnTo>
                <a:cubicBezTo>
                  <a:pt x="1512250" y="24467"/>
                  <a:pt x="1620200" y="-4902"/>
                  <a:pt x="1693225" y="654"/>
                </a:cubicBezTo>
                <a:cubicBezTo>
                  <a:pt x="1766250" y="6210"/>
                  <a:pt x="1774982" y="77648"/>
                  <a:pt x="1888488" y="138767"/>
                </a:cubicBezTo>
                <a:lnTo>
                  <a:pt x="2374263" y="367367"/>
                </a:lnTo>
                <a:cubicBezTo>
                  <a:pt x="2536188" y="443567"/>
                  <a:pt x="2487769" y="664230"/>
                  <a:pt x="2521900" y="881717"/>
                </a:cubicBezTo>
                <a:lnTo>
                  <a:pt x="2579050" y="1672292"/>
                </a:lnTo>
                <a:cubicBezTo>
                  <a:pt x="2550475" y="1912005"/>
                  <a:pt x="2482213" y="2218392"/>
                  <a:pt x="2350450" y="2319992"/>
                </a:cubicBezTo>
                <a:cubicBezTo>
                  <a:pt x="2218688" y="2421592"/>
                  <a:pt x="1975800" y="2294592"/>
                  <a:pt x="1788475" y="2281892"/>
                </a:cubicBezTo>
              </a:path>
            </a:pathLst>
          </a:custGeom>
          <a:noFill/>
          <a:ln w="76200">
            <a:solidFill>
              <a:srgbClr val="0066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Freeform 50"/>
          <p:cNvSpPr/>
          <p:nvPr/>
        </p:nvSpPr>
        <p:spPr>
          <a:xfrm>
            <a:off x="19527520" y="12148457"/>
            <a:ext cx="287383" cy="1933303"/>
          </a:xfrm>
          <a:custGeom>
            <a:avLst/>
            <a:gdLst>
              <a:gd name="connsiteX0" fmla="*/ 0 w 287383"/>
              <a:gd name="connsiteY0" fmla="*/ 1933303 h 1933303"/>
              <a:gd name="connsiteX1" fmla="*/ 182880 w 287383"/>
              <a:gd name="connsiteY1" fmla="*/ 1175657 h 1933303"/>
              <a:gd name="connsiteX2" fmla="*/ 287383 w 287383"/>
              <a:gd name="connsiteY2" fmla="*/ 0 h 1933303"/>
            </a:gdLst>
            <a:ahLst/>
            <a:cxnLst>
              <a:cxn ang="0">
                <a:pos x="connsiteX0" y="connsiteY0"/>
              </a:cxn>
              <a:cxn ang="0">
                <a:pos x="connsiteX1" y="connsiteY1"/>
              </a:cxn>
              <a:cxn ang="0">
                <a:pos x="connsiteX2" y="connsiteY2"/>
              </a:cxn>
            </a:cxnLst>
            <a:rect l="l" t="t" r="r" b="b"/>
            <a:pathLst>
              <a:path w="287383" h="1933303">
                <a:moveTo>
                  <a:pt x="0" y="1933303"/>
                </a:moveTo>
                <a:lnTo>
                  <a:pt x="182880" y="1175657"/>
                </a:lnTo>
                <a:lnTo>
                  <a:pt x="287383" y="0"/>
                </a:lnTo>
              </a:path>
            </a:pathLst>
          </a:custGeom>
          <a:noFill/>
          <a:ln w="203200">
            <a:solidFill>
              <a:srgbClr val="FF0000"/>
            </a:solidFill>
            <a:tailEnd type="stealt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2" name="Group 51"/>
          <p:cNvGrpSpPr/>
          <p:nvPr/>
        </p:nvGrpSpPr>
        <p:grpSpPr>
          <a:xfrm>
            <a:off x="20227761" y="14623108"/>
            <a:ext cx="1008992" cy="1008992"/>
            <a:chOff x="13243035" y="10972801"/>
            <a:chExt cx="1008992" cy="1008992"/>
          </a:xfrm>
        </p:grpSpPr>
        <p:sp>
          <p:nvSpPr>
            <p:cNvPr id="53" name="Diamond 52"/>
            <p:cNvSpPr/>
            <p:nvPr/>
          </p:nvSpPr>
          <p:spPr>
            <a:xfrm>
              <a:off x="13243035" y="10972801"/>
              <a:ext cx="1008992" cy="1008992"/>
            </a:xfrm>
            <a:prstGeom prst="diamond">
              <a:avLst/>
            </a:prstGeom>
            <a:solidFill>
              <a:srgbClr val="FF0000"/>
            </a:solidFill>
            <a:ln w="571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 name="Freeform 53"/>
            <p:cNvSpPr/>
            <p:nvPr/>
          </p:nvSpPr>
          <p:spPr>
            <a:xfrm>
              <a:off x="13513595" y="11239500"/>
              <a:ext cx="490537" cy="485775"/>
            </a:xfrm>
            <a:custGeom>
              <a:avLst/>
              <a:gdLst>
                <a:gd name="connsiteX0" fmla="*/ 0 w 459581"/>
                <a:gd name="connsiteY0" fmla="*/ 464344 h 464344"/>
                <a:gd name="connsiteX1" fmla="*/ 459581 w 459581"/>
                <a:gd name="connsiteY1" fmla="*/ 0 h 464344"/>
              </a:gdLst>
              <a:ahLst/>
              <a:cxnLst>
                <a:cxn ang="0">
                  <a:pos x="connsiteX0" y="connsiteY0"/>
                </a:cxn>
                <a:cxn ang="0">
                  <a:pos x="connsiteX1" y="connsiteY1"/>
                </a:cxn>
              </a:cxnLst>
              <a:rect l="l" t="t" r="r" b="b"/>
              <a:pathLst>
                <a:path w="459581" h="464344">
                  <a:moveTo>
                    <a:pt x="0" y="464344"/>
                  </a:moveTo>
                  <a:lnTo>
                    <a:pt x="459581" y="0"/>
                  </a:lnTo>
                </a:path>
              </a:pathLst>
            </a:custGeom>
            <a:noFill/>
            <a:ln w="571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 name="Freeform 54"/>
            <p:cNvSpPr/>
            <p:nvPr/>
          </p:nvSpPr>
          <p:spPr>
            <a:xfrm>
              <a:off x="13511213" y="11218069"/>
              <a:ext cx="473869" cy="502444"/>
            </a:xfrm>
            <a:custGeom>
              <a:avLst/>
              <a:gdLst>
                <a:gd name="connsiteX0" fmla="*/ 0 w 459582"/>
                <a:gd name="connsiteY0" fmla="*/ 0 h 509588"/>
                <a:gd name="connsiteX1" fmla="*/ 459582 w 459582"/>
                <a:gd name="connsiteY1" fmla="*/ 509588 h 509588"/>
              </a:gdLst>
              <a:ahLst/>
              <a:cxnLst>
                <a:cxn ang="0">
                  <a:pos x="connsiteX0" y="connsiteY0"/>
                </a:cxn>
                <a:cxn ang="0">
                  <a:pos x="connsiteX1" y="connsiteY1"/>
                </a:cxn>
              </a:cxnLst>
              <a:rect l="l" t="t" r="r" b="b"/>
              <a:pathLst>
                <a:path w="459582" h="509588">
                  <a:moveTo>
                    <a:pt x="0" y="0"/>
                  </a:moveTo>
                  <a:lnTo>
                    <a:pt x="459582" y="509588"/>
                  </a:lnTo>
                </a:path>
              </a:pathLst>
            </a:custGeom>
            <a:noFill/>
            <a:ln w="571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extLst>
      <p:ext uri="{BB962C8B-B14F-4D97-AF65-F5344CB8AC3E}">
        <p14:creationId xmlns:p14="http://schemas.microsoft.com/office/powerpoint/2010/main" val="106436251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nodeType="clickEffect">
                                  <p:stCondLst>
                                    <p:cond delay="0"/>
                                  </p:stCondLst>
                                  <p:childTnLst>
                                    <p:set>
                                      <p:cBhvr>
                                        <p:cTn id="6" dur="1" fill="hold">
                                          <p:stCondLst>
                                            <p:cond delay="0"/>
                                          </p:stCondLst>
                                        </p:cTn>
                                        <p:tgtEl>
                                          <p:spTgt spid="43">
                                            <p:txEl>
                                              <p:pRg st="1" end="1"/>
                                            </p:txEl>
                                          </p:spTgt>
                                        </p:tgtEl>
                                        <p:attrNameLst>
                                          <p:attrName>style.visibility</p:attrName>
                                        </p:attrNameLst>
                                      </p:cBhvr>
                                      <p:to>
                                        <p:strVal val="visible"/>
                                      </p:to>
                                    </p:set>
                                    <p:animEffect transition="in" filter="wipe(down)">
                                      <p:cBhvr>
                                        <p:cTn id="7" dur="500"/>
                                        <p:tgtEl>
                                          <p:spTgt spid="43">
                                            <p:txEl>
                                              <p:pRg st="1" end="1"/>
                                            </p:txEl>
                                          </p:spTgt>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nodeType="clickEffect">
                                  <p:stCondLst>
                                    <p:cond delay="0"/>
                                  </p:stCondLst>
                                  <p:childTnLst>
                                    <p:set>
                                      <p:cBhvr>
                                        <p:cTn id="11" dur="1" fill="hold">
                                          <p:stCondLst>
                                            <p:cond delay="0"/>
                                          </p:stCondLst>
                                        </p:cTn>
                                        <p:tgtEl>
                                          <p:spTgt spid="43">
                                            <p:txEl>
                                              <p:pRg st="2" end="2"/>
                                            </p:txEl>
                                          </p:spTgt>
                                        </p:tgtEl>
                                        <p:attrNameLst>
                                          <p:attrName>style.visibility</p:attrName>
                                        </p:attrNameLst>
                                      </p:cBhvr>
                                      <p:to>
                                        <p:strVal val="visible"/>
                                      </p:to>
                                    </p:set>
                                    <p:animEffect transition="in" filter="wipe(down)">
                                      <p:cBhvr>
                                        <p:cTn id="12" dur="500"/>
                                        <p:tgtEl>
                                          <p:spTgt spid="43">
                                            <p:txEl>
                                              <p:pRg st="2" end="2"/>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4" fill="hold" nodeType="clickEffect">
                                  <p:stCondLst>
                                    <p:cond delay="0"/>
                                  </p:stCondLst>
                                  <p:childTnLst>
                                    <p:set>
                                      <p:cBhvr>
                                        <p:cTn id="16" dur="1" fill="hold">
                                          <p:stCondLst>
                                            <p:cond delay="0"/>
                                          </p:stCondLst>
                                        </p:cTn>
                                        <p:tgtEl>
                                          <p:spTgt spid="43">
                                            <p:txEl>
                                              <p:pRg st="3" end="3"/>
                                            </p:txEl>
                                          </p:spTgt>
                                        </p:tgtEl>
                                        <p:attrNameLst>
                                          <p:attrName>style.visibility</p:attrName>
                                        </p:attrNameLst>
                                      </p:cBhvr>
                                      <p:to>
                                        <p:strVal val="visible"/>
                                      </p:to>
                                    </p:set>
                                    <p:animEffect transition="in" filter="wipe(down)">
                                      <p:cBhvr>
                                        <p:cTn id="17" dur="500"/>
                                        <p:tgtEl>
                                          <p:spTgt spid="43">
                                            <p:txEl>
                                              <p:pRg st="3" end="3"/>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4" fill="hold" nodeType="clickEffect">
                                  <p:stCondLst>
                                    <p:cond delay="0"/>
                                  </p:stCondLst>
                                  <p:childTnLst>
                                    <p:set>
                                      <p:cBhvr>
                                        <p:cTn id="21" dur="1" fill="hold">
                                          <p:stCondLst>
                                            <p:cond delay="0"/>
                                          </p:stCondLst>
                                        </p:cTn>
                                        <p:tgtEl>
                                          <p:spTgt spid="43">
                                            <p:txEl>
                                              <p:pRg st="4" end="4"/>
                                            </p:txEl>
                                          </p:spTgt>
                                        </p:tgtEl>
                                        <p:attrNameLst>
                                          <p:attrName>style.visibility</p:attrName>
                                        </p:attrNameLst>
                                      </p:cBhvr>
                                      <p:to>
                                        <p:strVal val="visible"/>
                                      </p:to>
                                    </p:set>
                                    <p:animEffect transition="in" filter="wipe(down)">
                                      <p:cBhvr>
                                        <p:cTn id="22" dur="500"/>
                                        <p:tgtEl>
                                          <p:spTgt spid="43">
                                            <p:txEl>
                                              <p:pRg st="4" end="4"/>
                                            </p:txEl>
                                          </p:spTgt>
                                        </p:tgtEl>
                                      </p:cBhvr>
                                    </p:animEffect>
                                  </p:childTnLst>
                                </p:cTn>
                              </p:par>
                              <p:par>
                                <p:cTn id="23" presetID="1" presetClass="exit" presetSubtype="0" fill="hold" grpId="0" nodeType="withEffect">
                                  <p:stCondLst>
                                    <p:cond delay="0"/>
                                  </p:stCondLst>
                                  <p:childTnLst>
                                    <p:set>
                                      <p:cBhvr>
                                        <p:cTn id="24" dur="1" fill="hold">
                                          <p:stCondLst>
                                            <p:cond delay="0"/>
                                          </p:stCondLst>
                                        </p:cTn>
                                        <p:tgtEl>
                                          <p:spTgt spid="6"/>
                                        </p:tgtEl>
                                        <p:attrNameLst>
                                          <p:attrName>style.visibility</p:attrName>
                                        </p:attrNameLst>
                                      </p:cBhvr>
                                      <p:to>
                                        <p:strVal val="hidden"/>
                                      </p:to>
                                    </p:set>
                                  </p:childTnLst>
                                </p:cTn>
                              </p:par>
                            </p:childTnLst>
                          </p:cTn>
                        </p:par>
                        <p:par>
                          <p:cTn id="25" fill="hold">
                            <p:stCondLst>
                              <p:cond delay="500"/>
                            </p:stCondLst>
                            <p:childTnLst>
                              <p:par>
                                <p:cTn id="26" presetID="53" presetClass="entr" presetSubtype="16" fill="hold" grpId="0" nodeType="afterEffect">
                                  <p:stCondLst>
                                    <p:cond delay="0"/>
                                  </p:stCondLst>
                                  <p:childTnLst>
                                    <p:set>
                                      <p:cBhvr>
                                        <p:cTn id="27" dur="1" fill="hold">
                                          <p:stCondLst>
                                            <p:cond delay="0"/>
                                          </p:stCondLst>
                                        </p:cTn>
                                        <p:tgtEl>
                                          <p:spTgt spid="50"/>
                                        </p:tgtEl>
                                        <p:attrNameLst>
                                          <p:attrName>style.visibility</p:attrName>
                                        </p:attrNameLst>
                                      </p:cBhvr>
                                      <p:to>
                                        <p:strVal val="visible"/>
                                      </p:to>
                                    </p:set>
                                    <p:anim calcmode="lin" valueType="num">
                                      <p:cBhvr>
                                        <p:cTn id="28" dur="500" fill="hold"/>
                                        <p:tgtEl>
                                          <p:spTgt spid="50"/>
                                        </p:tgtEl>
                                        <p:attrNameLst>
                                          <p:attrName>ppt_w</p:attrName>
                                        </p:attrNameLst>
                                      </p:cBhvr>
                                      <p:tavLst>
                                        <p:tav tm="0">
                                          <p:val>
                                            <p:fltVal val="0"/>
                                          </p:val>
                                        </p:tav>
                                        <p:tav tm="100000">
                                          <p:val>
                                            <p:strVal val="#ppt_w"/>
                                          </p:val>
                                        </p:tav>
                                      </p:tavLst>
                                    </p:anim>
                                    <p:anim calcmode="lin" valueType="num">
                                      <p:cBhvr>
                                        <p:cTn id="29" dur="500" fill="hold"/>
                                        <p:tgtEl>
                                          <p:spTgt spid="50"/>
                                        </p:tgtEl>
                                        <p:attrNameLst>
                                          <p:attrName>ppt_h</p:attrName>
                                        </p:attrNameLst>
                                      </p:cBhvr>
                                      <p:tavLst>
                                        <p:tav tm="0">
                                          <p:val>
                                            <p:fltVal val="0"/>
                                          </p:val>
                                        </p:tav>
                                        <p:tav tm="100000">
                                          <p:val>
                                            <p:strVal val="#ppt_h"/>
                                          </p:val>
                                        </p:tav>
                                      </p:tavLst>
                                    </p:anim>
                                    <p:animEffect transition="in" filter="fade">
                                      <p:cBhvr>
                                        <p:cTn id="30" dur="500"/>
                                        <p:tgtEl>
                                          <p:spTgt spid="50"/>
                                        </p:tgtEl>
                                      </p:cBhvr>
                                    </p:animEffect>
                                  </p:childTnLst>
                                </p:cTn>
                              </p:par>
                            </p:childTnLst>
                          </p:cTn>
                        </p:par>
                      </p:childTnLst>
                    </p:cTn>
                  </p:par>
                  <p:par>
                    <p:cTn id="31" fill="hold">
                      <p:stCondLst>
                        <p:cond delay="indefinite"/>
                      </p:stCondLst>
                      <p:childTnLst>
                        <p:par>
                          <p:cTn id="32" fill="hold">
                            <p:stCondLst>
                              <p:cond delay="0"/>
                            </p:stCondLst>
                            <p:childTnLst>
                              <p:par>
                                <p:cTn id="33" presetID="22" presetClass="entr" presetSubtype="4" fill="hold" nodeType="clickEffect">
                                  <p:stCondLst>
                                    <p:cond delay="0"/>
                                  </p:stCondLst>
                                  <p:childTnLst>
                                    <p:set>
                                      <p:cBhvr>
                                        <p:cTn id="34" dur="1" fill="hold">
                                          <p:stCondLst>
                                            <p:cond delay="0"/>
                                          </p:stCondLst>
                                        </p:cTn>
                                        <p:tgtEl>
                                          <p:spTgt spid="43">
                                            <p:txEl>
                                              <p:pRg st="5" end="5"/>
                                            </p:txEl>
                                          </p:spTgt>
                                        </p:tgtEl>
                                        <p:attrNameLst>
                                          <p:attrName>style.visibility</p:attrName>
                                        </p:attrNameLst>
                                      </p:cBhvr>
                                      <p:to>
                                        <p:strVal val="visible"/>
                                      </p:to>
                                    </p:set>
                                    <p:animEffect transition="in" filter="wipe(down)">
                                      <p:cBhvr>
                                        <p:cTn id="35" dur="500"/>
                                        <p:tgtEl>
                                          <p:spTgt spid="43">
                                            <p:txEl>
                                              <p:pRg st="5" end="5"/>
                                            </p:txEl>
                                          </p:spTgt>
                                        </p:tgtEl>
                                      </p:cBhvr>
                                    </p:animEffect>
                                  </p:childTnLst>
                                </p:cTn>
                              </p:par>
                            </p:childTnLst>
                          </p:cTn>
                        </p:par>
                      </p:childTnLst>
                    </p:cTn>
                  </p:par>
                  <p:par>
                    <p:cTn id="36" fill="hold">
                      <p:stCondLst>
                        <p:cond delay="indefinite"/>
                      </p:stCondLst>
                      <p:childTnLst>
                        <p:par>
                          <p:cTn id="37" fill="hold">
                            <p:stCondLst>
                              <p:cond delay="0"/>
                            </p:stCondLst>
                            <p:childTnLst>
                              <p:par>
                                <p:cTn id="38" presetID="22" presetClass="entr" presetSubtype="4" fill="hold" nodeType="clickEffect">
                                  <p:stCondLst>
                                    <p:cond delay="0"/>
                                  </p:stCondLst>
                                  <p:childTnLst>
                                    <p:set>
                                      <p:cBhvr>
                                        <p:cTn id="39" dur="1" fill="hold">
                                          <p:stCondLst>
                                            <p:cond delay="0"/>
                                          </p:stCondLst>
                                        </p:cTn>
                                        <p:tgtEl>
                                          <p:spTgt spid="43">
                                            <p:txEl>
                                              <p:pRg st="6" end="6"/>
                                            </p:txEl>
                                          </p:spTgt>
                                        </p:tgtEl>
                                        <p:attrNameLst>
                                          <p:attrName>style.visibility</p:attrName>
                                        </p:attrNameLst>
                                      </p:cBhvr>
                                      <p:to>
                                        <p:strVal val="visible"/>
                                      </p:to>
                                    </p:set>
                                    <p:animEffect transition="in" filter="wipe(down)">
                                      <p:cBhvr>
                                        <p:cTn id="40" dur="500"/>
                                        <p:tgtEl>
                                          <p:spTgt spid="43">
                                            <p:txEl>
                                              <p:pRg st="6" end="6"/>
                                            </p:txEl>
                                          </p:spTgt>
                                        </p:tgtEl>
                                      </p:cBhvr>
                                    </p:animEffect>
                                  </p:childTnLst>
                                </p:cTn>
                              </p:par>
                            </p:childTnLst>
                          </p:cTn>
                        </p:par>
                      </p:childTnLst>
                    </p:cTn>
                  </p:par>
                  <p:par>
                    <p:cTn id="41" fill="hold">
                      <p:stCondLst>
                        <p:cond delay="indefinite"/>
                      </p:stCondLst>
                      <p:childTnLst>
                        <p:par>
                          <p:cTn id="42" fill="hold">
                            <p:stCondLst>
                              <p:cond delay="0"/>
                            </p:stCondLst>
                            <p:childTnLst>
                              <p:par>
                                <p:cTn id="43" presetID="22" presetClass="entr" presetSubtype="4" fill="hold" nodeType="clickEffect">
                                  <p:stCondLst>
                                    <p:cond delay="0"/>
                                  </p:stCondLst>
                                  <p:childTnLst>
                                    <p:set>
                                      <p:cBhvr>
                                        <p:cTn id="44" dur="1" fill="hold">
                                          <p:stCondLst>
                                            <p:cond delay="0"/>
                                          </p:stCondLst>
                                        </p:cTn>
                                        <p:tgtEl>
                                          <p:spTgt spid="43">
                                            <p:txEl>
                                              <p:pRg st="7" end="7"/>
                                            </p:txEl>
                                          </p:spTgt>
                                        </p:tgtEl>
                                        <p:attrNameLst>
                                          <p:attrName>style.visibility</p:attrName>
                                        </p:attrNameLst>
                                      </p:cBhvr>
                                      <p:to>
                                        <p:strVal val="visible"/>
                                      </p:to>
                                    </p:set>
                                    <p:animEffect transition="in" filter="wipe(down)">
                                      <p:cBhvr>
                                        <p:cTn id="45" dur="500"/>
                                        <p:tgtEl>
                                          <p:spTgt spid="43">
                                            <p:txEl>
                                              <p:pRg st="7" end="7"/>
                                            </p:txEl>
                                          </p:spTgt>
                                        </p:tgtEl>
                                      </p:cBhvr>
                                    </p:animEffect>
                                  </p:childTnLst>
                                </p:cTn>
                              </p:par>
                              <p:par>
                                <p:cTn id="46" presetID="22" presetClass="entr" presetSubtype="4" fill="hold" nodeType="withEffect">
                                  <p:stCondLst>
                                    <p:cond delay="0"/>
                                  </p:stCondLst>
                                  <p:childTnLst>
                                    <p:set>
                                      <p:cBhvr>
                                        <p:cTn id="47" dur="1" fill="hold">
                                          <p:stCondLst>
                                            <p:cond delay="0"/>
                                          </p:stCondLst>
                                        </p:cTn>
                                        <p:tgtEl>
                                          <p:spTgt spid="43">
                                            <p:txEl>
                                              <p:pRg st="8" end="8"/>
                                            </p:txEl>
                                          </p:spTgt>
                                        </p:tgtEl>
                                        <p:attrNameLst>
                                          <p:attrName>style.visibility</p:attrName>
                                        </p:attrNameLst>
                                      </p:cBhvr>
                                      <p:to>
                                        <p:strVal val="visible"/>
                                      </p:to>
                                    </p:set>
                                    <p:animEffect transition="in" filter="wipe(down)">
                                      <p:cBhvr>
                                        <p:cTn id="48" dur="500"/>
                                        <p:tgtEl>
                                          <p:spTgt spid="43">
                                            <p:txEl>
                                              <p:pRg st="8" end="8"/>
                                            </p:txEl>
                                          </p:spTgt>
                                        </p:tgtEl>
                                      </p:cBhvr>
                                    </p:animEffect>
                                  </p:childTnLst>
                                </p:cTn>
                              </p:par>
                              <p:par>
                                <p:cTn id="49" presetID="53" presetClass="entr" presetSubtype="16" fill="hold" grpId="0" nodeType="withEffect">
                                  <p:stCondLst>
                                    <p:cond delay="0"/>
                                  </p:stCondLst>
                                  <p:childTnLst>
                                    <p:set>
                                      <p:cBhvr>
                                        <p:cTn id="50" dur="1" fill="hold">
                                          <p:stCondLst>
                                            <p:cond delay="0"/>
                                          </p:stCondLst>
                                        </p:cTn>
                                        <p:tgtEl>
                                          <p:spTgt spid="51"/>
                                        </p:tgtEl>
                                        <p:attrNameLst>
                                          <p:attrName>style.visibility</p:attrName>
                                        </p:attrNameLst>
                                      </p:cBhvr>
                                      <p:to>
                                        <p:strVal val="visible"/>
                                      </p:to>
                                    </p:set>
                                    <p:anim calcmode="lin" valueType="num">
                                      <p:cBhvr>
                                        <p:cTn id="51" dur="500" fill="hold"/>
                                        <p:tgtEl>
                                          <p:spTgt spid="51"/>
                                        </p:tgtEl>
                                        <p:attrNameLst>
                                          <p:attrName>ppt_w</p:attrName>
                                        </p:attrNameLst>
                                      </p:cBhvr>
                                      <p:tavLst>
                                        <p:tav tm="0">
                                          <p:val>
                                            <p:fltVal val="0"/>
                                          </p:val>
                                        </p:tav>
                                        <p:tav tm="100000">
                                          <p:val>
                                            <p:strVal val="#ppt_w"/>
                                          </p:val>
                                        </p:tav>
                                      </p:tavLst>
                                    </p:anim>
                                    <p:anim calcmode="lin" valueType="num">
                                      <p:cBhvr>
                                        <p:cTn id="52" dur="500" fill="hold"/>
                                        <p:tgtEl>
                                          <p:spTgt spid="51"/>
                                        </p:tgtEl>
                                        <p:attrNameLst>
                                          <p:attrName>ppt_h</p:attrName>
                                        </p:attrNameLst>
                                      </p:cBhvr>
                                      <p:tavLst>
                                        <p:tav tm="0">
                                          <p:val>
                                            <p:fltVal val="0"/>
                                          </p:val>
                                        </p:tav>
                                        <p:tav tm="100000">
                                          <p:val>
                                            <p:strVal val="#ppt_h"/>
                                          </p:val>
                                        </p:tav>
                                      </p:tavLst>
                                    </p:anim>
                                    <p:animEffect transition="in" filter="fade">
                                      <p:cBhvr>
                                        <p:cTn id="53" dur="500"/>
                                        <p:tgtEl>
                                          <p:spTgt spid="51"/>
                                        </p:tgtEl>
                                      </p:cBhvr>
                                    </p:animEffect>
                                  </p:childTnLst>
                                </p:cTn>
                              </p:par>
                            </p:childTnLst>
                          </p:cTn>
                        </p:par>
                      </p:childTnLst>
                    </p:cTn>
                  </p:par>
                  <p:par>
                    <p:cTn id="54" fill="hold">
                      <p:stCondLst>
                        <p:cond delay="indefinite"/>
                      </p:stCondLst>
                      <p:childTnLst>
                        <p:par>
                          <p:cTn id="55" fill="hold">
                            <p:stCondLst>
                              <p:cond delay="0"/>
                            </p:stCondLst>
                            <p:childTnLst>
                              <p:par>
                                <p:cTn id="56" presetID="22" presetClass="entr" presetSubtype="4" fill="hold" nodeType="clickEffect">
                                  <p:stCondLst>
                                    <p:cond delay="0"/>
                                  </p:stCondLst>
                                  <p:childTnLst>
                                    <p:set>
                                      <p:cBhvr>
                                        <p:cTn id="57" dur="1" fill="hold">
                                          <p:stCondLst>
                                            <p:cond delay="0"/>
                                          </p:stCondLst>
                                        </p:cTn>
                                        <p:tgtEl>
                                          <p:spTgt spid="43">
                                            <p:txEl>
                                              <p:pRg st="9" end="9"/>
                                            </p:txEl>
                                          </p:spTgt>
                                        </p:tgtEl>
                                        <p:attrNameLst>
                                          <p:attrName>style.visibility</p:attrName>
                                        </p:attrNameLst>
                                      </p:cBhvr>
                                      <p:to>
                                        <p:strVal val="visible"/>
                                      </p:to>
                                    </p:set>
                                    <p:animEffect transition="in" filter="wipe(down)">
                                      <p:cBhvr>
                                        <p:cTn id="58" dur="500"/>
                                        <p:tgtEl>
                                          <p:spTgt spid="43">
                                            <p:txEl>
                                              <p:pRg st="9" end="9"/>
                                            </p:txEl>
                                          </p:spTgt>
                                        </p:tgtEl>
                                      </p:cBhvr>
                                    </p:animEffect>
                                  </p:childTnLst>
                                </p:cTn>
                              </p:par>
                              <p:par>
                                <p:cTn id="59" presetID="22" presetClass="entr" presetSubtype="2" fill="hold" nodeType="withEffect">
                                  <p:stCondLst>
                                    <p:cond delay="0"/>
                                  </p:stCondLst>
                                  <p:childTnLst>
                                    <p:set>
                                      <p:cBhvr>
                                        <p:cTn id="60" dur="1" fill="hold">
                                          <p:stCondLst>
                                            <p:cond delay="0"/>
                                          </p:stCondLst>
                                        </p:cTn>
                                        <p:tgtEl>
                                          <p:spTgt spid="18"/>
                                        </p:tgtEl>
                                        <p:attrNameLst>
                                          <p:attrName>style.visibility</p:attrName>
                                        </p:attrNameLst>
                                      </p:cBhvr>
                                      <p:to>
                                        <p:strVal val="visible"/>
                                      </p:to>
                                    </p:set>
                                    <p:animEffect transition="in" filter="wipe(right)">
                                      <p:cBhvr>
                                        <p:cTn id="61" dur="500"/>
                                        <p:tgtEl>
                                          <p:spTgt spid="18"/>
                                        </p:tgtEl>
                                      </p:cBhvr>
                                    </p:animEffect>
                                  </p:childTnLst>
                                </p:cTn>
                              </p:par>
                            </p:childTnLst>
                          </p:cTn>
                        </p:par>
                      </p:childTnLst>
                    </p:cTn>
                  </p:par>
                  <p:par>
                    <p:cTn id="62" fill="hold">
                      <p:stCondLst>
                        <p:cond delay="indefinite"/>
                      </p:stCondLst>
                      <p:childTnLst>
                        <p:par>
                          <p:cTn id="63" fill="hold">
                            <p:stCondLst>
                              <p:cond delay="0"/>
                            </p:stCondLst>
                            <p:childTnLst>
                              <p:par>
                                <p:cTn id="64" presetID="22" presetClass="entr" presetSubtype="4" fill="hold" nodeType="clickEffect">
                                  <p:stCondLst>
                                    <p:cond delay="0"/>
                                  </p:stCondLst>
                                  <p:childTnLst>
                                    <p:set>
                                      <p:cBhvr>
                                        <p:cTn id="65" dur="1" fill="hold">
                                          <p:stCondLst>
                                            <p:cond delay="0"/>
                                          </p:stCondLst>
                                        </p:cTn>
                                        <p:tgtEl>
                                          <p:spTgt spid="43">
                                            <p:txEl>
                                              <p:pRg st="10" end="10"/>
                                            </p:txEl>
                                          </p:spTgt>
                                        </p:tgtEl>
                                        <p:attrNameLst>
                                          <p:attrName>style.visibility</p:attrName>
                                        </p:attrNameLst>
                                      </p:cBhvr>
                                      <p:to>
                                        <p:strVal val="visible"/>
                                      </p:to>
                                    </p:set>
                                    <p:animEffect transition="in" filter="wipe(down)">
                                      <p:cBhvr>
                                        <p:cTn id="66" dur="500"/>
                                        <p:tgtEl>
                                          <p:spTgt spid="43">
                                            <p:txEl>
                                              <p:pRg st="10" end="10"/>
                                            </p:txEl>
                                          </p:spTgt>
                                        </p:tgtEl>
                                      </p:cBhvr>
                                    </p:animEffect>
                                  </p:childTnLst>
                                </p:cTn>
                              </p:par>
                            </p:childTnLst>
                          </p:cTn>
                        </p:par>
                      </p:childTnLst>
                    </p:cTn>
                  </p:par>
                  <p:par>
                    <p:cTn id="67" fill="hold">
                      <p:stCondLst>
                        <p:cond delay="indefinite"/>
                      </p:stCondLst>
                      <p:childTnLst>
                        <p:par>
                          <p:cTn id="68" fill="hold">
                            <p:stCondLst>
                              <p:cond delay="0"/>
                            </p:stCondLst>
                            <p:childTnLst>
                              <p:par>
                                <p:cTn id="69" presetID="22" presetClass="entr" presetSubtype="4" fill="hold" nodeType="clickEffect">
                                  <p:stCondLst>
                                    <p:cond delay="0"/>
                                  </p:stCondLst>
                                  <p:childTnLst>
                                    <p:set>
                                      <p:cBhvr>
                                        <p:cTn id="70" dur="1" fill="hold">
                                          <p:stCondLst>
                                            <p:cond delay="0"/>
                                          </p:stCondLst>
                                        </p:cTn>
                                        <p:tgtEl>
                                          <p:spTgt spid="43">
                                            <p:txEl>
                                              <p:pRg st="11" end="11"/>
                                            </p:txEl>
                                          </p:spTgt>
                                        </p:tgtEl>
                                        <p:attrNameLst>
                                          <p:attrName>style.visibility</p:attrName>
                                        </p:attrNameLst>
                                      </p:cBhvr>
                                      <p:to>
                                        <p:strVal val="visible"/>
                                      </p:to>
                                    </p:set>
                                    <p:animEffect transition="in" filter="wipe(down)">
                                      <p:cBhvr>
                                        <p:cTn id="71" dur="500"/>
                                        <p:tgtEl>
                                          <p:spTgt spid="43">
                                            <p:txEl>
                                              <p:pRg st="11" end="11"/>
                                            </p:txEl>
                                          </p:spTgt>
                                        </p:tgtEl>
                                      </p:cBhvr>
                                    </p:animEffect>
                                  </p:childTnLst>
                                </p:cTn>
                              </p:par>
                            </p:childTnLst>
                          </p:cTn>
                        </p:par>
                      </p:childTnLst>
                    </p:cTn>
                  </p:par>
                  <p:par>
                    <p:cTn id="72" fill="hold">
                      <p:stCondLst>
                        <p:cond delay="indefinite"/>
                      </p:stCondLst>
                      <p:childTnLst>
                        <p:par>
                          <p:cTn id="73" fill="hold">
                            <p:stCondLst>
                              <p:cond delay="0"/>
                            </p:stCondLst>
                            <p:childTnLst>
                              <p:par>
                                <p:cTn id="74" presetID="22" presetClass="entr" presetSubtype="4" fill="hold" nodeType="clickEffect">
                                  <p:stCondLst>
                                    <p:cond delay="0"/>
                                  </p:stCondLst>
                                  <p:childTnLst>
                                    <p:set>
                                      <p:cBhvr>
                                        <p:cTn id="75" dur="1" fill="hold">
                                          <p:stCondLst>
                                            <p:cond delay="0"/>
                                          </p:stCondLst>
                                        </p:cTn>
                                        <p:tgtEl>
                                          <p:spTgt spid="43">
                                            <p:txEl>
                                              <p:pRg st="12" end="12"/>
                                            </p:txEl>
                                          </p:spTgt>
                                        </p:tgtEl>
                                        <p:attrNameLst>
                                          <p:attrName>style.visibility</p:attrName>
                                        </p:attrNameLst>
                                      </p:cBhvr>
                                      <p:to>
                                        <p:strVal val="visible"/>
                                      </p:to>
                                    </p:set>
                                    <p:animEffect transition="in" filter="wipe(down)">
                                      <p:cBhvr>
                                        <p:cTn id="76" dur="500"/>
                                        <p:tgtEl>
                                          <p:spTgt spid="43">
                                            <p:txEl>
                                              <p:pRg st="12" end="12"/>
                                            </p:txEl>
                                          </p:spTgt>
                                        </p:tgtEl>
                                      </p:cBhvr>
                                    </p:animEffect>
                                  </p:childTnLst>
                                </p:cTn>
                              </p:par>
                              <p:par>
                                <p:cTn id="77" presetID="22" presetClass="entr" presetSubtype="4" fill="hold" grpId="0" nodeType="withEffect">
                                  <p:stCondLst>
                                    <p:cond delay="0"/>
                                  </p:stCondLst>
                                  <p:childTnLst>
                                    <p:set>
                                      <p:cBhvr>
                                        <p:cTn id="78" dur="1" fill="hold">
                                          <p:stCondLst>
                                            <p:cond delay="0"/>
                                          </p:stCondLst>
                                        </p:cTn>
                                        <p:tgtEl>
                                          <p:spTgt spid="17"/>
                                        </p:tgtEl>
                                        <p:attrNameLst>
                                          <p:attrName>style.visibility</p:attrName>
                                        </p:attrNameLst>
                                      </p:cBhvr>
                                      <p:to>
                                        <p:strVal val="visible"/>
                                      </p:to>
                                    </p:set>
                                    <p:animEffect transition="in" filter="wipe(down)">
                                      <p:cBhvr>
                                        <p:cTn id="79" dur="500"/>
                                        <p:tgtEl>
                                          <p:spTgt spid="17"/>
                                        </p:tgtEl>
                                      </p:cBhvr>
                                    </p:animEffect>
                                  </p:childTnLst>
                                </p:cTn>
                              </p:par>
                            </p:childTnLst>
                          </p:cTn>
                        </p:par>
                      </p:childTnLst>
                    </p:cTn>
                  </p:par>
                  <p:par>
                    <p:cTn id="80" fill="hold">
                      <p:stCondLst>
                        <p:cond delay="indefinite"/>
                      </p:stCondLst>
                      <p:childTnLst>
                        <p:par>
                          <p:cTn id="81" fill="hold">
                            <p:stCondLst>
                              <p:cond delay="0"/>
                            </p:stCondLst>
                            <p:childTnLst>
                              <p:par>
                                <p:cTn id="82" presetID="22" presetClass="entr" presetSubtype="4" fill="hold" nodeType="clickEffect">
                                  <p:stCondLst>
                                    <p:cond delay="0"/>
                                  </p:stCondLst>
                                  <p:childTnLst>
                                    <p:set>
                                      <p:cBhvr>
                                        <p:cTn id="83" dur="1" fill="hold">
                                          <p:stCondLst>
                                            <p:cond delay="0"/>
                                          </p:stCondLst>
                                        </p:cTn>
                                        <p:tgtEl>
                                          <p:spTgt spid="43">
                                            <p:txEl>
                                              <p:pRg st="13" end="13"/>
                                            </p:txEl>
                                          </p:spTgt>
                                        </p:tgtEl>
                                        <p:attrNameLst>
                                          <p:attrName>style.visibility</p:attrName>
                                        </p:attrNameLst>
                                      </p:cBhvr>
                                      <p:to>
                                        <p:strVal val="visible"/>
                                      </p:to>
                                    </p:set>
                                    <p:animEffect transition="in" filter="wipe(down)">
                                      <p:cBhvr>
                                        <p:cTn id="84" dur="500"/>
                                        <p:tgtEl>
                                          <p:spTgt spid="43">
                                            <p:txEl>
                                              <p:pRg st="13" end="13"/>
                                            </p:txEl>
                                          </p:spTgt>
                                        </p:tgtEl>
                                      </p:cBhvr>
                                    </p:animEffect>
                                  </p:childTnLst>
                                </p:cTn>
                              </p:par>
                            </p:childTnLst>
                          </p:cTn>
                        </p:par>
                      </p:childTnLst>
                    </p:cTn>
                  </p:par>
                  <p:par>
                    <p:cTn id="85" fill="hold">
                      <p:stCondLst>
                        <p:cond delay="indefinite"/>
                      </p:stCondLst>
                      <p:childTnLst>
                        <p:par>
                          <p:cTn id="86" fill="hold">
                            <p:stCondLst>
                              <p:cond delay="0"/>
                            </p:stCondLst>
                            <p:childTnLst>
                              <p:par>
                                <p:cTn id="87" presetID="22" presetClass="entr" presetSubtype="4" fill="hold" nodeType="clickEffect">
                                  <p:stCondLst>
                                    <p:cond delay="0"/>
                                  </p:stCondLst>
                                  <p:childTnLst>
                                    <p:set>
                                      <p:cBhvr>
                                        <p:cTn id="88" dur="1" fill="hold">
                                          <p:stCondLst>
                                            <p:cond delay="0"/>
                                          </p:stCondLst>
                                        </p:cTn>
                                        <p:tgtEl>
                                          <p:spTgt spid="43">
                                            <p:txEl>
                                              <p:pRg st="14" end="14"/>
                                            </p:txEl>
                                          </p:spTgt>
                                        </p:tgtEl>
                                        <p:attrNameLst>
                                          <p:attrName>style.visibility</p:attrName>
                                        </p:attrNameLst>
                                      </p:cBhvr>
                                      <p:to>
                                        <p:strVal val="visible"/>
                                      </p:to>
                                    </p:set>
                                    <p:animEffect transition="in" filter="wipe(down)">
                                      <p:cBhvr>
                                        <p:cTn id="89" dur="500"/>
                                        <p:tgtEl>
                                          <p:spTgt spid="43">
                                            <p:txEl>
                                              <p:pRg st="14" end="14"/>
                                            </p:txEl>
                                          </p:spTgt>
                                        </p:tgtEl>
                                      </p:cBhvr>
                                    </p:animEffect>
                                  </p:childTnLst>
                                </p:cTn>
                              </p:par>
                              <p:par>
                                <p:cTn id="90" presetID="22" presetClass="entr" presetSubtype="4" fill="hold" nodeType="withEffect">
                                  <p:stCondLst>
                                    <p:cond delay="0"/>
                                  </p:stCondLst>
                                  <p:childTnLst>
                                    <p:set>
                                      <p:cBhvr>
                                        <p:cTn id="91" dur="1" fill="hold">
                                          <p:stCondLst>
                                            <p:cond delay="0"/>
                                          </p:stCondLst>
                                        </p:cTn>
                                        <p:tgtEl>
                                          <p:spTgt spid="43">
                                            <p:txEl>
                                              <p:pRg st="15" end="15"/>
                                            </p:txEl>
                                          </p:spTgt>
                                        </p:tgtEl>
                                        <p:attrNameLst>
                                          <p:attrName>style.visibility</p:attrName>
                                        </p:attrNameLst>
                                      </p:cBhvr>
                                      <p:to>
                                        <p:strVal val="visible"/>
                                      </p:to>
                                    </p:set>
                                    <p:animEffect transition="in" filter="wipe(down)">
                                      <p:cBhvr>
                                        <p:cTn id="92" dur="500"/>
                                        <p:tgtEl>
                                          <p:spTgt spid="43">
                                            <p:txEl>
                                              <p:pRg st="15" end="15"/>
                                            </p:txEl>
                                          </p:spTgt>
                                        </p:tgtEl>
                                      </p:cBhvr>
                                    </p:animEffect>
                                  </p:childTnLst>
                                </p:cTn>
                              </p:par>
                              <p:par>
                                <p:cTn id="93" presetID="22" presetClass="entr" presetSubtype="4" fill="hold" nodeType="withEffect">
                                  <p:stCondLst>
                                    <p:cond delay="0"/>
                                  </p:stCondLst>
                                  <p:childTnLst>
                                    <p:set>
                                      <p:cBhvr>
                                        <p:cTn id="94" dur="1" fill="hold">
                                          <p:stCondLst>
                                            <p:cond delay="0"/>
                                          </p:stCondLst>
                                        </p:cTn>
                                        <p:tgtEl>
                                          <p:spTgt spid="43">
                                            <p:txEl>
                                              <p:pRg st="16" end="16"/>
                                            </p:txEl>
                                          </p:spTgt>
                                        </p:tgtEl>
                                        <p:attrNameLst>
                                          <p:attrName>style.visibility</p:attrName>
                                        </p:attrNameLst>
                                      </p:cBhvr>
                                      <p:to>
                                        <p:strVal val="visible"/>
                                      </p:to>
                                    </p:set>
                                    <p:animEffect transition="in" filter="wipe(down)">
                                      <p:cBhvr>
                                        <p:cTn id="95" dur="500"/>
                                        <p:tgtEl>
                                          <p:spTgt spid="43">
                                            <p:txEl>
                                              <p:pRg st="16" end="16"/>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17" grpId="0" animBg="1"/>
      <p:bldP spid="50" grpId="0" animBg="1"/>
      <p:bldP spid="51" grpId="0" animBg="1"/>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Text Box 1761"/>
          <p:cNvSpPr txBox="1">
            <a:spLocks noChangeArrowheads="1"/>
          </p:cNvSpPr>
          <p:nvPr/>
        </p:nvSpPr>
        <p:spPr bwMode="auto">
          <a:xfrm>
            <a:off x="409903" y="346841"/>
            <a:ext cx="11051176" cy="24314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defTabSz="2613025" eaLnBrk="0" hangingPunct="0">
              <a:defRPr sz="5100">
                <a:solidFill>
                  <a:schemeClr val="tx1"/>
                </a:solidFill>
                <a:latin typeface="Arial" panose="020B0604020202020204" pitchFamily="34" charset="0"/>
              </a:defRPr>
            </a:lvl1pPr>
            <a:lvl2pPr marL="742950" indent="-285750" defTabSz="2613025" eaLnBrk="0" hangingPunct="0">
              <a:defRPr sz="5100">
                <a:solidFill>
                  <a:schemeClr val="tx1"/>
                </a:solidFill>
                <a:latin typeface="Arial" panose="020B0604020202020204" pitchFamily="34" charset="0"/>
              </a:defRPr>
            </a:lvl2pPr>
            <a:lvl3pPr marL="1143000" indent="-228600" defTabSz="2613025" eaLnBrk="0" hangingPunct="0">
              <a:defRPr sz="5100">
                <a:solidFill>
                  <a:schemeClr val="tx1"/>
                </a:solidFill>
                <a:latin typeface="Arial" panose="020B0604020202020204" pitchFamily="34" charset="0"/>
              </a:defRPr>
            </a:lvl3pPr>
            <a:lvl4pPr marL="1600200" indent="-228600" defTabSz="2613025" eaLnBrk="0" hangingPunct="0">
              <a:defRPr sz="5100">
                <a:solidFill>
                  <a:schemeClr val="tx1"/>
                </a:solidFill>
                <a:latin typeface="Arial" panose="020B0604020202020204" pitchFamily="34" charset="0"/>
              </a:defRPr>
            </a:lvl4pPr>
            <a:lvl5pPr marL="2057400" indent="-228600" defTabSz="2613025" eaLnBrk="0" hangingPunct="0">
              <a:defRPr sz="5100">
                <a:solidFill>
                  <a:schemeClr val="tx1"/>
                </a:solidFill>
                <a:latin typeface="Arial" panose="020B0604020202020204" pitchFamily="34" charset="0"/>
              </a:defRPr>
            </a:lvl5pPr>
            <a:lvl6pPr marL="2514600" indent="-228600" defTabSz="2613025" eaLnBrk="0" fontAlgn="base" hangingPunct="0">
              <a:spcBef>
                <a:spcPct val="0"/>
              </a:spcBef>
              <a:spcAft>
                <a:spcPct val="0"/>
              </a:spcAft>
              <a:defRPr sz="5100">
                <a:solidFill>
                  <a:schemeClr val="tx1"/>
                </a:solidFill>
                <a:latin typeface="Arial" panose="020B0604020202020204" pitchFamily="34" charset="0"/>
              </a:defRPr>
            </a:lvl6pPr>
            <a:lvl7pPr marL="2971800" indent="-228600" defTabSz="2613025" eaLnBrk="0" fontAlgn="base" hangingPunct="0">
              <a:spcBef>
                <a:spcPct val="0"/>
              </a:spcBef>
              <a:spcAft>
                <a:spcPct val="0"/>
              </a:spcAft>
              <a:defRPr sz="5100">
                <a:solidFill>
                  <a:schemeClr val="tx1"/>
                </a:solidFill>
                <a:latin typeface="Arial" panose="020B0604020202020204" pitchFamily="34" charset="0"/>
              </a:defRPr>
            </a:lvl7pPr>
            <a:lvl8pPr marL="3429000" indent="-228600" defTabSz="2613025" eaLnBrk="0" fontAlgn="base" hangingPunct="0">
              <a:spcBef>
                <a:spcPct val="0"/>
              </a:spcBef>
              <a:spcAft>
                <a:spcPct val="0"/>
              </a:spcAft>
              <a:defRPr sz="5100">
                <a:solidFill>
                  <a:schemeClr val="tx1"/>
                </a:solidFill>
                <a:latin typeface="Arial" panose="020B0604020202020204" pitchFamily="34" charset="0"/>
              </a:defRPr>
            </a:lvl8pPr>
            <a:lvl9pPr marL="3886200" indent="-228600" defTabSz="2613025" eaLnBrk="0" fontAlgn="base" hangingPunct="0">
              <a:spcBef>
                <a:spcPct val="0"/>
              </a:spcBef>
              <a:spcAft>
                <a:spcPct val="0"/>
              </a:spcAft>
              <a:defRPr sz="5100">
                <a:solidFill>
                  <a:schemeClr val="tx1"/>
                </a:solidFill>
                <a:latin typeface="Arial" panose="020B0604020202020204" pitchFamily="34" charset="0"/>
              </a:defRPr>
            </a:lvl9pPr>
          </a:lstStyle>
          <a:p>
            <a:pPr algn="ctr" eaLnBrk="1" hangingPunct="1"/>
            <a:r>
              <a:rPr lang="en-US" sz="8000" b="1" dirty="0" smtClean="0">
                <a:latin typeface="Minion Pro" panose="02040503050306020203" pitchFamily="18" charset="0"/>
                <a:ea typeface="Calibri" panose="020F0502020204030204" pitchFamily="34" charset="0"/>
                <a:cs typeface="Times New Roman" panose="02020603050405020304" pitchFamily="18" charset="0"/>
              </a:rPr>
              <a:t>5A: </a:t>
            </a:r>
            <a:r>
              <a:rPr lang="en-US" sz="8000" b="1" dirty="0" smtClean="0">
                <a:latin typeface="Minion Pro" panose="02040503050306020203" pitchFamily="18" charset="0"/>
              </a:rPr>
              <a:t>The Relief</a:t>
            </a:r>
            <a:endParaRPr lang="en-US" sz="8000" b="1" dirty="0" smtClean="0">
              <a:latin typeface="Minion Pro" panose="02040503050306020203" pitchFamily="18" charset="0"/>
              <a:cs typeface="Times New Roman" panose="02020603050405020304" pitchFamily="18" charset="0"/>
            </a:endParaRPr>
          </a:p>
          <a:p>
            <a:pPr algn="ctr" eaLnBrk="1" hangingPunct="1"/>
            <a:r>
              <a:rPr lang="en-US" altLang="en-US" sz="7200" b="1" dirty="0" smtClean="0">
                <a:latin typeface="Minion Pro" panose="02040503050306020203" pitchFamily="18" charset="0"/>
                <a:cs typeface="Times New Roman" panose="02020603050405020304" pitchFamily="18" charset="0"/>
              </a:rPr>
              <a:t>(29 January 1951)</a:t>
            </a:r>
            <a:endParaRPr lang="en-US" altLang="en-US" sz="7200" b="1" dirty="0">
              <a:latin typeface="Minion Pro" panose="02040503050306020203" pitchFamily="18" charset="0"/>
              <a:cs typeface="Times New Roman" panose="02020603050405020304" pitchFamily="18" charset="0"/>
            </a:endParaRPr>
          </a:p>
        </p:txBody>
      </p:sp>
      <p:pic>
        <p:nvPicPr>
          <p:cNvPr id="26" name="Picture 1762" descr="CSI Crest Medium"/>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76624" y="281076"/>
            <a:ext cx="2239553" cy="23674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1" name="Text Box 1761"/>
          <p:cNvSpPr txBox="1">
            <a:spLocks noChangeArrowheads="1"/>
          </p:cNvSpPr>
          <p:nvPr/>
        </p:nvSpPr>
        <p:spPr bwMode="auto">
          <a:xfrm>
            <a:off x="0" y="3239700"/>
            <a:ext cx="11813059" cy="42473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defTabSz="2613025" eaLnBrk="0" hangingPunct="0">
              <a:defRPr sz="5100">
                <a:solidFill>
                  <a:schemeClr val="tx1"/>
                </a:solidFill>
                <a:latin typeface="Arial" panose="020B0604020202020204" pitchFamily="34" charset="0"/>
              </a:defRPr>
            </a:lvl1pPr>
            <a:lvl2pPr marL="742950" indent="-285750" defTabSz="2613025" eaLnBrk="0" hangingPunct="0">
              <a:defRPr sz="5100">
                <a:solidFill>
                  <a:schemeClr val="tx1"/>
                </a:solidFill>
                <a:latin typeface="Arial" panose="020B0604020202020204" pitchFamily="34" charset="0"/>
              </a:defRPr>
            </a:lvl2pPr>
            <a:lvl3pPr marL="1143000" indent="-228600" defTabSz="2613025" eaLnBrk="0" hangingPunct="0">
              <a:defRPr sz="5100">
                <a:solidFill>
                  <a:schemeClr val="tx1"/>
                </a:solidFill>
                <a:latin typeface="Arial" panose="020B0604020202020204" pitchFamily="34" charset="0"/>
              </a:defRPr>
            </a:lvl3pPr>
            <a:lvl4pPr marL="1600200" indent="-228600" defTabSz="2613025" eaLnBrk="0" hangingPunct="0">
              <a:defRPr sz="5100">
                <a:solidFill>
                  <a:schemeClr val="tx1"/>
                </a:solidFill>
                <a:latin typeface="Arial" panose="020B0604020202020204" pitchFamily="34" charset="0"/>
              </a:defRPr>
            </a:lvl4pPr>
            <a:lvl5pPr marL="2057400" indent="-228600" defTabSz="2613025" eaLnBrk="0" hangingPunct="0">
              <a:defRPr sz="5100">
                <a:solidFill>
                  <a:schemeClr val="tx1"/>
                </a:solidFill>
                <a:latin typeface="Arial" panose="020B0604020202020204" pitchFamily="34" charset="0"/>
              </a:defRPr>
            </a:lvl5pPr>
            <a:lvl6pPr marL="2514600" indent="-228600" defTabSz="2613025" eaLnBrk="0" fontAlgn="base" hangingPunct="0">
              <a:spcBef>
                <a:spcPct val="0"/>
              </a:spcBef>
              <a:spcAft>
                <a:spcPct val="0"/>
              </a:spcAft>
              <a:defRPr sz="5100">
                <a:solidFill>
                  <a:schemeClr val="tx1"/>
                </a:solidFill>
                <a:latin typeface="Arial" panose="020B0604020202020204" pitchFamily="34" charset="0"/>
              </a:defRPr>
            </a:lvl6pPr>
            <a:lvl7pPr marL="2971800" indent="-228600" defTabSz="2613025" eaLnBrk="0" fontAlgn="base" hangingPunct="0">
              <a:spcBef>
                <a:spcPct val="0"/>
              </a:spcBef>
              <a:spcAft>
                <a:spcPct val="0"/>
              </a:spcAft>
              <a:defRPr sz="5100">
                <a:solidFill>
                  <a:schemeClr val="tx1"/>
                </a:solidFill>
                <a:latin typeface="Arial" panose="020B0604020202020204" pitchFamily="34" charset="0"/>
              </a:defRPr>
            </a:lvl7pPr>
            <a:lvl8pPr marL="3429000" indent="-228600" defTabSz="2613025" eaLnBrk="0" fontAlgn="base" hangingPunct="0">
              <a:spcBef>
                <a:spcPct val="0"/>
              </a:spcBef>
              <a:spcAft>
                <a:spcPct val="0"/>
              </a:spcAft>
              <a:defRPr sz="5100">
                <a:solidFill>
                  <a:schemeClr val="tx1"/>
                </a:solidFill>
                <a:latin typeface="Arial" panose="020B0604020202020204" pitchFamily="34" charset="0"/>
              </a:defRPr>
            </a:lvl8pPr>
            <a:lvl9pPr marL="3886200" indent="-228600" defTabSz="2613025" eaLnBrk="0" fontAlgn="base" hangingPunct="0">
              <a:spcBef>
                <a:spcPct val="0"/>
              </a:spcBef>
              <a:spcAft>
                <a:spcPct val="0"/>
              </a:spcAft>
              <a:defRPr sz="5100">
                <a:solidFill>
                  <a:schemeClr val="tx1"/>
                </a:solidFill>
                <a:latin typeface="Arial" panose="020B0604020202020204" pitchFamily="34" charset="0"/>
              </a:defRPr>
            </a:lvl9pPr>
          </a:lstStyle>
          <a:p>
            <a:pPr marL="469900" indent="-469900" eaLnBrk="1" hangingPunct="1">
              <a:buFont typeface="Arial" panose="020B0604020202020204" pitchFamily="34" charset="0"/>
              <a:buChar char="•"/>
            </a:pPr>
            <a:r>
              <a:rPr lang="en-US" sz="5400" b="1" dirty="0" smtClean="0">
                <a:latin typeface="Minion Pro" panose="02040503050306020203" pitchFamily="18" charset="0"/>
                <a:ea typeface="Calibri" panose="020F0502020204030204" pitchFamily="34" charset="0"/>
                <a:cs typeface="Times New Roman" panose="02020603050405020304" pitchFamily="18" charset="0"/>
              </a:rPr>
              <a:t>2 Hours: Mission, Assembled, SP 1445</a:t>
            </a:r>
            <a:br>
              <a:rPr lang="en-US" sz="5400" b="1" dirty="0" smtClean="0">
                <a:latin typeface="Minion Pro" panose="02040503050306020203" pitchFamily="18" charset="0"/>
                <a:ea typeface="Calibri" panose="020F0502020204030204" pitchFamily="34" charset="0"/>
                <a:cs typeface="Times New Roman" panose="02020603050405020304" pitchFamily="18" charset="0"/>
              </a:rPr>
            </a:br>
            <a:r>
              <a:rPr lang="en-US" sz="5400" b="1" dirty="0" smtClean="0">
                <a:latin typeface="Minion Pro" panose="02040503050306020203" pitchFamily="18" charset="0"/>
                <a:ea typeface="Calibri" panose="020F0502020204030204" pitchFamily="34" charset="0"/>
                <a:cs typeface="Times New Roman" panose="02020603050405020304" pitchFamily="18" charset="0"/>
              </a:rPr>
              <a:t>(Risk – Guidance)</a:t>
            </a:r>
          </a:p>
          <a:p>
            <a:pPr marL="469900" indent="-469900" eaLnBrk="1" hangingPunct="1">
              <a:buFont typeface="Arial" panose="020B0604020202020204" pitchFamily="34" charset="0"/>
              <a:buChar char="•"/>
            </a:pPr>
            <a:r>
              <a:rPr lang="en-US" sz="5400" b="1" dirty="0" smtClean="0">
                <a:latin typeface="Minion Pro" panose="02040503050306020203" pitchFamily="18" charset="0"/>
                <a:ea typeface="Calibri" panose="020F0502020204030204" pitchFamily="34" charset="0"/>
                <a:cs typeface="Times New Roman" panose="02020603050405020304" pitchFamily="18" charset="0"/>
              </a:rPr>
              <a:t>1730: Near Hill 453</a:t>
            </a:r>
          </a:p>
          <a:p>
            <a:pPr marL="469900" indent="-469900" eaLnBrk="1" hangingPunct="1">
              <a:buFont typeface="Arial" panose="020B0604020202020204" pitchFamily="34" charset="0"/>
              <a:buChar char="•"/>
            </a:pPr>
            <a:r>
              <a:rPr lang="en-US" sz="5400" b="1" dirty="0" smtClean="0">
                <a:latin typeface="Minion Pro" panose="02040503050306020203" pitchFamily="18" charset="0"/>
                <a:ea typeface="Calibri" panose="020F0502020204030204" pitchFamily="34" charset="0"/>
                <a:cs typeface="Times New Roman" panose="02020603050405020304" pitchFamily="18" charset="0"/>
              </a:rPr>
              <a:t>1730: CPT Tyrrell’s 1</a:t>
            </a:r>
            <a:r>
              <a:rPr lang="en-US" sz="5400" b="1" baseline="30000" dirty="0" smtClean="0">
                <a:latin typeface="Minion Pro" panose="02040503050306020203" pitchFamily="18" charset="0"/>
                <a:ea typeface="Calibri" panose="020F0502020204030204" pitchFamily="34" charset="0"/>
                <a:cs typeface="Times New Roman" panose="02020603050405020304" pitchFamily="18" charset="0"/>
              </a:rPr>
              <a:t>st</a:t>
            </a:r>
            <a:r>
              <a:rPr lang="en-US" sz="5400" b="1" dirty="0" smtClean="0">
                <a:latin typeface="Minion Pro" panose="02040503050306020203" pitchFamily="18" charset="0"/>
                <a:ea typeface="Calibri" panose="020F0502020204030204" pitchFamily="34" charset="0"/>
                <a:cs typeface="Times New Roman" panose="02020603050405020304" pitchFamily="18" charset="0"/>
              </a:rPr>
              <a:t> Decision</a:t>
            </a:r>
          </a:p>
          <a:p>
            <a:pPr marL="469900" indent="-469900" eaLnBrk="1" hangingPunct="1">
              <a:buFont typeface="Arial" panose="020B0604020202020204" pitchFamily="34" charset="0"/>
              <a:buChar char="•"/>
            </a:pPr>
            <a:endParaRPr lang="en-US" sz="5400" b="1" dirty="0" smtClean="0">
              <a:latin typeface="Minion Pro" panose="02040503050306020203" pitchFamily="18" charset="0"/>
              <a:ea typeface="Calibri" panose="020F0502020204030204" pitchFamily="34" charset="0"/>
              <a:cs typeface="Times New Roman" panose="02020603050405020304" pitchFamily="18" charset="0"/>
            </a:endParaRPr>
          </a:p>
        </p:txBody>
      </p:sp>
      <p:pic>
        <p:nvPicPr>
          <p:cNvPr id="19" name="Picture 18"/>
          <p:cNvPicPr>
            <a:picLocks noChangeAspect="1"/>
          </p:cNvPicPr>
          <p:nvPr/>
        </p:nvPicPr>
        <p:blipFill rotWithShape="1">
          <a:blip r:embed="rId3"/>
          <a:srcRect l="35058" t="5143" r="16950" b="6927"/>
          <a:stretch/>
        </p:blipFill>
        <p:spPr>
          <a:xfrm>
            <a:off x="11887200" y="677383"/>
            <a:ext cx="15066900" cy="16727749"/>
          </a:xfrm>
          <a:prstGeom prst="rect">
            <a:avLst/>
          </a:prstGeom>
          <a:ln w="152400" cmpd="dbl">
            <a:solidFill>
              <a:srgbClr val="000000"/>
            </a:solidFill>
          </a:ln>
        </p:spPr>
      </p:pic>
      <p:sp>
        <p:nvSpPr>
          <p:cNvPr id="48" name="Text Box 1761"/>
          <p:cNvSpPr txBox="1">
            <a:spLocks noChangeArrowheads="1"/>
          </p:cNvSpPr>
          <p:nvPr/>
        </p:nvSpPr>
        <p:spPr bwMode="auto">
          <a:xfrm>
            <a:off x="0" y="6688304"/>
            <a:ext cx="11607800" cy="923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defTabSz="2613025" eaLnBrk="0" hangingPunct="0">
              <a:defRPr sz="5100">
                <a:solidFill>
                  <a:schemeClr val="tx1"/>
                </a:solidFill>
                <a:latin typeface="Arial" panose="020B0604020202020204" pitchFamily="34" charset="0"/>
              </a:defRPr>
            </a:lvl1pPr>
            <a:lvl2pPr marL="742950" indent="-285750" defTabSz="2613025" eaLnBrk="0" hangingPunct="0">
              <a:defRPr sz="5100">
                <a:solidFill>
                  <a:schemeClr val="tx1"/>
                </a:solidFill>
                <a:latin typeface="Arial" panose="020B0604020202020204" pitchFamily="34" charset="0"/>
              </a:defRPr>
            </a:lvl2pPr>
            <a:lvl3pPr marL="1143000" indent="-228600" defTabSz="2613025" eaLnBrk="0" hangingPunct="0">
              <a:defRPr sz="5100">
                <a:solidFill>
                  <a:schemeClr val="tx1"/>
                </a:solidFill>
                <a:latin typeface="Arial" panose="020B0604020202020204" pitchFamily="34" charset="0"/>
              </a:defRPr>
            </a:lvl3pPr>
            <a:lvl4pPr marL="1600200" indent="-228600" defTabSz="2613025" eaLnBrk="0" hangingPunct="0">
              <a:defRPr sz="5100">
                <a:solidFill>
                  <a:schemeClr val="tx1"/>
                </a:solidFill>
                <a:latin typeface="Arial" panose="020B0604020202020204" pitchFamily="34" charset="0"/>
              </a:defRPr>
            </a:lvl4pPr>
            <a:lvl5pPr marL="2057400" indent="-228600" defTabSz="2613025" eaLnBrk="0" hangingPunct="0">
              <a:defRPr sz="5100">
                <a:solidFill>
                  <a:schemeClr val="tx1"/>
                </a:solidFill>
                <a:latin typeface="Arial" panose="020B0604020202020204" pitchFamily="34" charset="0"/>
              </a:defRPr>
            </a:lvl5pPr>
            <a:lvl6pPr marL="2514600" indent="-228600" defTabSz="2613025" eaLnBrk="0" fontAlgn="base" hangingPunct="0">
              <a:spcBef>
                <a:spcPct val="0"/>
              </a:spcBef>
              <a:spcAft>
                <a:spcPct val="0"/>
              </a:spcAft>
              <a:defRPr sz="5100">
                <a:solidFill>
                  <a:schemeClr val="tx1"/>
                </a:solidFill>
                <a:latin typeface="Arial" panose="020B0604020202020204" pitchFamily="34" charset="0"/>
              </a:defRPr>
            </a:lvl6pPr>
            <a:lvl7pPr marL="2971800" indent="-228600" defTabSz="2613025" eaLnBrk="0" fontAlgn="base" hangingPunct="0">
              <a:spcBef>
                <a:spcPct val="0"/>
              </a:spcBef>
              <a:spcAft>
                <a:spcPct val="0"/>
              </a:spcAft>
              <a:defRPr sz="5100">
                <a:solidFill>
                  <a:schemeClr val="tx1"/>
                </a:solidFill>
                <a:latin typeface="Arial" panose="020B0604020202020204" pitchFamily="34" charset="0"/>
              </a:defRPr>
            </a:lvl7pPr>
            <a:lvl8pPr marL="3429000" indent="-228600" defTabSz="2613025" eaLnBrk="0" fontAlgn="base" hangingPunct="0">
              <a:spcBef>
                <a:spcPct val="0"/>
              </a:spcBef>
              <a:spcAft>
                <a:spcPct val="0"/>
              </a:spcAft>
              <a:defRPr sz="5100">
                <a:solidFill>
                  <a:schemeClr val="tx1"/>
                </a:solidFill>
                <a:latin typeface="Arial" panose="020B0604020202020204" pitchFamily="34" charset="0"/>
              </a:defRPr>
            </a:lvl8pPr>
            <a:lvl9pPr marL="3886200" indent="-228600" defTabSz="2613025" eaLnBrk="0" fontAlgn="base" hangingPunct="0">
              <a:spcBef>
                <a:spcPct val="0"/>
              </a:spcBef>
              <a:spcAft>
                <a:spcPct val="0"/>
              </a:spcAft>
              <a:defRPr sz="5100">
                <a:solidFill>
                  <a:schemeClr val="tx1"/>
                </a:solidFill>
                <a:latin typeface="Arial" panose="020B0604020202020204" pitchFamily="34" charset="0"/>
              </a:defRPr>
            </a:lvl9pPr>
          </a:lstStyle>
          <a:p>
            <a:pPr marL="469900" indent="-469900" eaLnBrk="1" hangingPunct="1">
              <a:buFont typeface="Arial" panose="020B0604020202020204" pitchFamily="34" charset="0"/>
              <a:buChar char="•"/>
            </a:pPr>
            <a:r>
              <a:rPr lang="en-US" altLang="en-US" sz="5400" b="1" dirty="0" smtClean="0">
                <a:latin typeface="Minion Pro" panose="02040503050306020203" pitchFamily="18" charset="0"/>
                <a:cs typeface="Times New Roman" panose="02020603050405020304" pitchFamily="18" charset="0"/>
              </a:rPr>
              <a:t>1730 - 2030: Clearing of Hill 453</a:t>
            </a:r>
            <a:endParaRPr lang="en-US" altLang="en-US" sz="5400" b="1" dirty="0">
              <a:latin typeface="Minion Pro" panose="02040503050306020203" pitchFamily="18" charset="0"/>
              <a:cs typeface="Times New Roman" panose="02020603050405020304" pitchFamily="18" charset="0"/>
            </a:endParaRPr>
          </a:p>
        </p:txBody>
      </p:sp>
      <p:sp>
        <p:nvSpPr>
          <p:cNvPr id="49" name="Text Box 1761"/>
          <p:cNvSpPr txBox="1">
            <a:spLocks noChangeArrowheads="1"/>
          </p:cNvSpPr>
          <p:nvPr/>
        </p:nvSpPr>
        <p:spPr bwMode="auto">
          <a:xfrm>
            <a:off x="0" y="9041745"/>
            <a:ext cx="11607800" cy="25853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defTabSz="2613025" eaLnBrk="0" hangingPunct="0">
              <a:defRPr sz="5100">
                <a:solidFill>
                  <a:schemeClr val="tx1"/>
                </a:solidFill>
                <a:latin typeface="Arial" panose="020B0604020202020204" pitchFamily="34" charset="0"/>
              </a:defRPr>
            </a:lvl1pPr>
            <a:lvl2pPr marL="742950" indent="-285750" defTabSz="2613025" eaLnBrk="0" hangingPunct="0">
              <a:defRPr sz="5100">
                <a:solidFill>
                  <a:schemeClr val="tx1"/>
                </a:solidFill>
                <a:latin typeface="Arial" panose="020B0604020202020204" pitchFamily="34" charset="0"/>
              </a:defRPr>
            </a:lvl2pPr>
            <a:lvl3pPr marL="1143000" indent="-228600" defTabSz="2613025" eaLnBrk="0" hangingPunct="0">
              <a:defRPr sz="5100">
                <a:solidFill>
                  <a:schemeClr val="tx1"/>
                </a:solidFill>
                <a:latin typeface="Arial" panose="020B0604020202020204" pitchFamily="34" charset="0"/>
              </a:defRPr>
            </a:lvl3pPr>
            <a:lvl4pPr marL="1600200" indent="-228600" defTabSz="2613025" eaLnBrk="0" hangingPunct="0">
              <a:defRPr sz="5100">
                <a:solidFill>
                  <a:schemeClr val="tx1"/>
                </a:solidFill>
                <a:latin typeface="Arial" panose="020B0604020202020204" pitchFamily="34" charset="0"/>
              </a:defRPr>
            </a:lvl4pPr>
            <a:lvl5pPr marL="2057400" indent="-228600" defTabSz="2613025" eaLnBrk="0" hangingPunct="0">
              <a:defRPr sz="5100">
                <a:solidFill>
                  <a:schemeClr val="tx1"/>
                </a:solidFill>
                <a:latin typeface="Arial" panose="020B0604020202020204" pitchFamily="34" charset="0"/>
              </a:defRPr>
            </a:lvl5pPr>
            <a:lvl6pPr marL="2514600" indent="-228600" defTabSz="2613025" eaLnBrk="0" fontAlgn="base" hangingPunct="0">
              <a:spcBef>
                <a:spcPct val="0"/>
              </a:spcBef>
              <a:spcAft>
                <a:spcPct val="0"/>
              </a:spcAft>
              <a:defRPr sz="5100">
                <a:solidFill>
                  <a:schemeClr val="tx1"/>
                </a:solidFill>
                <a:latin typeface="Arial" panose="020B0604020202020204" pitchFamily="34" charset="0"/>
              </a:defRPr>
            </a:lvl6pPr>
            <a:lvl7pPr marL="2971800" indent="-228600" defTabSz="2613025" eaLnBrk="0" fontAlgn="base" hangingPunct="0">
              <a:spcBef>
                <a:spcPct val="0"/>
              </a:spcBef>
              <a:spcAft>
                <a:spcPct val="0"/>
              </a:spcAft>
              <a:defRPr sz="5100">
                <a:solidFill>
                  <a:schemeClr val="tx1"/>
                </a:solidFill>
                <a:latin typeface="Arial" panose="020B0604020202020204" pitchFamily="34" charset="0"/>
              </a:defRPr>
            </a:lvl7pPr>
            <a:lvl8pPr marL="3429000" indent="-228600" defTabSz="2613025" eaLnBrk="0" fontAlgn="base" hangingPunct="0">
              <a:spcBef>
                <a:spcPct val="0"/>
              </a:spcBef>
              <a:spcAft>
                <a:spcPct val="0"/>
              </a:spcAft>
              <a:defRPr sz="5100">
                <a:solidFill>
                  <a:schemeClr val="tx1"/>
                </a:solidFill>
                <a:latin typeface="Arial" panose="020B0604020202020204" pitchFamily="34" charset="0"/>
              </a:defRPr>
            </a:lvl8pPr>
            <a:lvl9pPr marL="3886200" indent="-228600" defTabSz="2613025" eaLnBrk="0" fontAlgn="base" hangingPunct="0">
              <a:spcBef>
                <a:spcPct val="0"/>
              </a:spcBef>
              <a:spcAft>
                <a:spcPct val="0"/>
              </a:spcAft>
              <a:defRPr sz="5100">
                <a:solidFill>
                  <a:schemeClr val="tx1"/>
                </a:solidFill>
                <a:latin typeface="Arial" panose="020B0604020202020204" pitchFamily="34" charset="0"/>
              </a:defRPr>
            </a:lvl9pPr>
          </a:lstStyle>
          <a:p>
            <a:pPr marL="469900" indent="-469900" eaLnBrk="1" hangingPunct="1">
              <a:buFont typeface="Arial" panose="020B0604020202020204" pitchFamily="34" charset="0"/>
              <a:buChar char="•"/>
            </a:pPr>
            <a:r>
              <a:rPr lang="en-US" altLang="en-US" sz="5400" b="1" dirty="0" smtClean="0">
                <a:latin typeface="Minion Pro" panose="02040503050306020203" pitchFamily="18" charset="0"/>
                <a:cs typeface="Times New Roman" panose="02020603050405020304" pitchFamily="18" charset="0"/>
              </a:rPr>
              <a:t>2100: Last Sound of Heavy Firing from the Lost Patrol</a:t>
            </a:r>
          </a:p>
          <a:p>
            <a:pPr eaLnBrk="1" hangingPunct="1"/>
            <a:endParaRPr lang="en-US" altLang="en-US" sz="5400" b="1" dirty="0">
              <a:latin typeface="Minion Pro" panose="02040503050306020203" pitchFamily="18" charset="0"/>
              <a:cs typeface="Times New Roman" panose="02020603050405020304" pitchFamily="18" charset="0"/>
            </a:endParaRPr>
          </a:p>
        </p:txBody>
      </p:sp>
      <p:sp>
        <p:nvSpPr>
          <p:cNvPr id="50" name="Text Box 1761"/>
          <p:cNvSpPr txBox="1">
            <a:spLocks noChangeArrowheads="1"/>
          </p:cNvSpPr>
          <p:nvPr/>
        </p:nvSpPr>
        <p:spPr bwMode="auto">
          <a:xfrm>
            <a:off x="0" y="10612165"/>
            <a:ext cx="11607800" cy="1754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defTabSz="2613025" eaLnBrk="0" hangingPunct="0">
              <a:defRPr sz="5100">
                <a:solidFill>
                  <a:schemeClr val="tx1"/>
                </a:solidFill>
                <a:latin typeface="Arial" panose="020B0604020202020204" pitchFamily="34" charset="0"/>
              </a:defRPr>
            </a:lvl1pPr>
            <a:lvl2pPr marL="742950" indent="-285750" defTabSz="2613025" eaLnBrk="0" hangingPunct="0">
              <a:defRPr sz="5100">
                <a:solidFill>
                  <a:schemeClr val="tx1"/>
                </a:solidFill>
                <a:latin typeface="Arial" panose="020B0604020202020204" pitchFamily="34" charset="0"/>
              </a:defRPr>
            </a:lvl2pPr>
            <a:lvl3pPr marL="1143000" indent="-228600" defTabSz="2613025" eaLnBrk="0" hangingPunct="0">
              <a:defRPr sz="5100">
                <a:solidFill>
                  <a:schemeClr val="tx1"/>
                </a:solidFill>
                <a:latin typeface="Arial" panose="020B0604020202020204" pitchFamily="34" charset="0"/>
              </a:defRPr>
            </a:lvl3pPr>
            <a:lvl4pPr marL="1600200" indent="-228600" defTabSz="2613025" eaLnBrk="0" hangingPunct="0">
              <a:defRPr sz="5100">
                <a:solidFill>
                  <a:schemeClr val="tx1"/>
                </a:solidFill>
                <a:latin typeface="Arial" panose="020B0604020202020204" pitchFamily="34" charset="0"/>
              </a:defRPr>
            </a:lvl4pPr>
            <a:lvl5pPr marL="2057400" indent="-228600" defTabSz="2613025" eaLnBrk="0" hangingPunct="0">
              <a:defRPr sz="5100">
                <a:solidFill>
                  <a:schemeClr val="tx1"/>
                </a:solidFill>
                <a:latin typeface="Arial" panose="020B0604020202020204" pitchFamily="34" charset="0"/>
              </a:defRPr>
            </a:lvl5pPr>
            <a:lvl6pPr marL="2514600" indent="-228600" defTabSz="2613025" eaLnBrk="0" fontAlgn="base" hangingPunct="0">
              <a:spcBef>
                <a:spcPct val="0"/>
              </a:spcBef>
              <a:spcAft>
                <a:spcPct val="0"/>
              </a:spcAft>
              <a:defRPr sz="5100">
                <a:solidFill>
                  <a:schemeClr val="tx1"/>
                </a:solidFill>
                <a:latin typeface="Arial" panose="020B0604020202020204" pitchFamily="34" charset="0"/>
              </a:defRPr>
            </a:lvl6pPr>
            <a:lvl7pPr marL="2971800" indent="-228600" defTabSz="2613025" eaLnBrk="0" fontAlgn="base" hangingPunct="0">
              <a:spcBef>
                <a:spcPct val="0"/>
              </a:spcBef>
              <a:spcAft>
                <a:spcPct val="0"/>
              </a:spcAft>
              <a:defRPr sz="5100">
                <a:solidFill>
                  <a:schemeClr val="tx1"/>
                </a:solidFill>
                <a:latin typeface="Arial" panose="020B0604020202020204" pitchFamily="34" charset="0"/>
              </a:defRPr>
            </a:lvl7pPr>
            <a:lvl8pPr marL="3429000" indent="-228600" defTabSz="2613025" eaLnBrk="0" fontAlgn="base" hangingPunct="0">
              <a:spcBef>
                <a:spcPct val="0"/>
              </a:spcBef>
              <a:spcAft>
                <a:spcPct val="0"/>
              </a:spcAft>
              <a:defRPr sz="5100">
                <a:solidFill>
                  <a:schemeClr val="tx1"/>
                </a:solidFill>
                <a:latin typeface="Arial" panose="020B0604020202020204" pitchFamily="34" charset="0"/>
              </a:defRPr>
            </a:lvl8pPr>
            <a:lvl9pPr marL="3886200" indent="-228600" defTabSz="2613025" eaLnBrk="0" fontAlgn="base" hangingPunct="0">
              <a:spcBef>
                <a:spcPct val="0"/>
              </a:spcBef>
              <a:spcAft>
                <a:spcPct val="0"/>
              </a:spcAft>
              <a:defRPr sz="5100">
                <a:solidFill>
                  <a:schemeClr val="tx1"/>
                </a:solidFill>
                <a:latin typeface="Arial" panose="020B0604020202020204" pitchFamily="34" charset="0"/>
              </a:defRPr>
            </a:lvl9pPr>
          </a:lstStyle>
          <a:p>
            <a:pPr marL="469900" indent="-469900" eaLnBrk="1" hangingPunct="1">
              <a:buFont typeface="Arial" panose="020B0604020202020204" pitchFamily="34" charset="0"/>
              <a:buChar char="•"/>
            </a:pPr>
            <a:r>
              <a:rPr lang="en-US" altLang="en-US" sz="5400" b="1" dirty="0" smtClean="0">
                <a:latin typeface="Minion Pro" panose="02040503050306020203" pitchFamily="18" charset="0"/>
                <a:cs typeface="Times New Roman" panose="02020603050405020304" pitchFamily="18" charset="0"/>
              </a:rPr>
              <a:t>2100+: Survivor Contact 1 &amp; 2d Decision</a:t>
            </a:r>
          </a:p>
        </p:txBody>
      </p:sp>
      <p:sp>
        <p:nvSpPr>
          <p:cNvPr id="51" name="Text Box 1761"/>
          <p:cNvSpPr txBox="1">
            <a:spLocks noChangeArrowheads="1"/>
          </p:cNvSpPr>
          <p:nvPr/>
        </p:nvSpPr>
        <p:spPr bwMode="auto">
          <a:xfrm>
            <a:off x="0" y="13722351"/>
            <a:ext cx="11607800" cy="923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defTabSz="2613025" eaLnBrk="0" hangingPunct="0">
              <a:defRPr sz="5100">
                <a:solidFill>
                  <a:schemeClr val="tx1"/>
                </a:solidFill>
                <a:latin typeface="Arial" panose="020B0604020202020204" pitchFamily="34" charset="0"/>
              </a:defRPr>
            </a:lvl1pPr>
            <a:lvl2pPr marL="742950" indent="-285750" defTabSz="2613025" eaLnBrk="0" hangingPunct="0">
              <a:defRPr sz="5100">
                <a:solidFill>
                  <a:schemeClr val="tx1"/>
                </a:solidFill>
                <a:latin typeface="Arial" panose="020B0604020202020204" pitchFamily="34" charset="0"/>
              </a:defRPr>
            </a:lvl2pPr>
            <a:lvl3pPr marL="1143000" indent="-228600" defTabSz="2613025" eaLnBrk="0" hangingPunct="0">
              <a:defRPr sz="5100">
                <a:solidFill>
                  <a:schemeClr val="tx1"/>
                </a:solidFill>
                <a:latin typeface="Arial" panose="020B0604020202020204" pitchFamily="34" charset="0"/>
              </a:defRPr>
            </a:lvl3pPr>
            <a:lvl4pPr marL="1600200" indent="-228600" defTabSz="2613025" eaLnBrk="0" hangingPunct="0">
              <a:defRPr sz="5100">
                <a:solidFill>
                  <a:schemeClr val="tx1"/>
                </a:solidFill>
                <a:latin typeface="Arial" panose="020B0604020202020204" pitchFamily="34" charset="0"/>
              </a:defRPr>
            </a:lvl4pPr>
            <a:lvl5pPr marL="2057400" indent="-228600" defTabSz="2613025" eaLnBrk="0" hangingPunct="0">
              <a:defRPr sz="5100">
                <a:solidFill>
                  <a:schemeClr val="tx1"/>
                </a:solidFill>
                <a:latin typeface="Arial" panose="020B0604020202020204" pitchFamily="34" charset="0"/>
              </a:defRPr>
            </a:lvl5pPr>
            <a:lvl6pPr marL="2514600" indent="-228600" defTabSz="2613025" eaLnBrk="0" fontAlgn="base" hangingPunct="0">
              <a:spcBef>
                <a:spcPct val="0"/>
              </a:spcBef>
              <a:spcAft>
                <a:spcPct val="0"/>
              </a:spcAft>
              <a:defRPr sz="5100">
                <a:solidFill>
                  <a:schemeClr val="tx1"/>
                </a:solidFill>
                <a:latin typeface="Arial" panose="020B0604020202020204" pitchFamily="34" charset="0"/>
              </a:defRPr>
            </a:lvl6pPr>
            <a:lvl7pPr marL="2971800" indent="-228600" defTabSz="2613025" eaLnBrk="0" fontAlgn="base" hangingPunct="0">
              <a:spcBef>
                <a:spcPct val="0"/>
              </a:spcBef>
              <a:spcAft>
                <a:spcPct val="0"/>
              </a:spcAft>
              <a:defRPr sz="5100">
                <a:solidFill>
                  <a:schemeClr val="tx1"/>
                </a:solidFill>
                <a:latin typeface="Arial" panose="020B0604020202020204" pitchFamily="34" charset="0"/>
              </a:defRPr>
            </a:lvl7pPr>
            <a:lvl8pPr marL="3429000" indent="-228600" defTabSz="2613025" eaLnBrk="0" fontAlgn="base" hangingPunct="0">
              <a:spcBef>
                <a:spcPct val="0"/>
              </a:spcBef>
              <a:spcAft>
                <a:spcPct val="0"/>
              </a:spcAft>
              <a:defRPr sz="5100">
                <a:solidFill>
                  <a:schemeClr val="tx1"/>
                </a:solidFill>
                <a:latin typeface="Arial" panose="020B0604020202020204" pitchFamily="34" charset="0"/>
              </a:defRPr>
            </a:lvl8pPr>
            <a:lvl9pPr marL="3886200" indent="-228600" defTabSz="2613025" eaLnBrk="0" fontAlgn="base" hangingPunct="0">
              <a:spcBef>
                <a:spcPct val="0"/>
              </a:spcBef>
              <a:spcAft>
                <a:spcPct val="0"/>
              </a:spcAft>
              <a:defRPr sz="5100">
                <a:solidFill>
                  <a:schemeClr val="tx1"/>
                </a:solidFill>
                <a:latin typeface="Arial" panose="020B0604020202020204" pitchFamily="34" charset="0"/>
              </a:defRPr>
            </a:lvl9pPr>
          </a:lstStyle>
          <a:p>
            <a:pPr marL="469900" indent="-469900" eaLnBrk="1" hangingPunct="1">
              <a:buFont typeface="Arial" panose="020B0604020202020204" pitchFamily="34" charset="0"/>
              <a:buChar char="•"/>
            </a:pPr>
            <a:r>
              <a:rPr lang="en-US" altLang="en-US" sz="5400" b="1" dirty="0" smtClean="0">
                <a:latin typeface="Minion Pro" panose="02040503050306020203" pitchFamily="18" charset="0"/>
                <a:cs typeface="Times New Roman" panose="02020603050405020304" pitchFamily="18" charset="0"/>
              </a:rPr>
              <a:t>2200: The Advance Continues</a:t>
            </a:r>
            <a:endParaRPr lang="en-US" altLang="en-US" sz="5400" b="1" dirty="0">
              <a:latin typeface="Minion Pro" panose="02040503050306020203" pitchFamily="18" charset="0"/>
              <a:cs typeface="Times New Roman" panose="02020603050405020304" pitchFamily="18" charset="0"/>
            </a:endParaRPr>
          </a:p>
        </p:txBody>
      </p:sp>
      <p:sp>
        <p:nvSpPr>
          <p:cNvPr id="52" name="Text Box 1761"/>
          <p:cNvSpPr txBox="1">
            <a:spLocks noChangeArrowheads="1"/>
          </p:cNvSpPr>
          <p:nvPr/>
        </p:nvSpPr>
        <p:spPr bwMode="auto">
          <a:xfrm>
            <a:off x="0" y="14480848"/>
            <a:ext cx="10531366" cy="923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defTabSz="2613025" eaLnBrk="0" hangingPunct="0">
              <a:defRPr sz="5100">
                <a:solidFill>
                  <a:schemeClr val="tx1"/>
                </a:solidFill>
                <a:latin typeface="Arial" panose="020B0604020202020204" pitchFamily="34" charset="0"/>
              </a:defRPr>
            </a:lvl1pPr>
            <a:lvl2pPr marL="742950" indent="-285750" defTabSz="2613025" eaLnBrk="0" hangingPunct="0">
              <a:defRPr sz="5100">
                <a:solidFill>
                  <a:schemeClr val="tx1"/>
                </a:solidFill>
                <a:latin typeface="Arial" panose="020B0604020202020204" pitchFamily="34" charset="0"/>
              </a:defRPr>
            </a:lvl2pPr>
            <a:lvl3pPr marL="1143000" indent="-228600" defTabSz="2613025" eaLnBrk="0" hangingPunct="0">
              <a:defRPr sz="5100">
                <a:solidFill>
                  <a:schemeClr val="tx1"/>
                </a:solidFill>
                <a:latin typeface="Arial" panose="020B0604020202020204" pitchFamily="34" charset="0"/>
              </a:defRPr>
            </a:lvl3pPr>
            <a:lvl4pPr marL="1600200" indent="-228600" defTabSz="2613025" eaLnBrk="0" hangingPunct="0">
              <a:defRPr sz="5100">
                <a:solidFill>
                  <a:schemeClr val="tx1"/>
                </a:solidFill>
                <a:latin typeface="Arial" panose="020B0604020202020204" pitchFamily="34" charset="0"/>
              </a:defRPr>
            </a:lvl4pPr>
            <a:lvl5pPr marL="2057400" indent="-228600" defTabSz="2613025" eaLnBrk="0" hangingPunct="0">
              <a:defRPr sz="5100">
                <a:solidFill>
                  <a:schemeClr val="tx1"/>
                </a:solidFill>
                <a:latin typeface="Arial" panose="020B0604020202020204" pitchFamily="34" charset="0"/>
              </a:defRPr>
            </a:lvl5pPr>
            <a:lvl6pPr marL="2514600" indent="-228600" defTabSz="2613025" eaLnBrk="0" fontAlgn="base" hangingPunct="0">
              <a:spcBef>
                <a:spcPct val="0"/>
              </a:spcBef>
              <a:spcAft>
                <a:spcPct val="0"/>
              </a:spcAft>
              <a:defRPr sz="5100">
                <a:solidFill>
                  <a:schemeClr val="tx1"/>
                </a:solidFill>
                <a:latin typeface="Arial" panose="020B0604020202020204" pitchFamily="34" charset="0"/>
              </a:defRPr>
            </a:lvl6pPr>
            <a:lvl7pPr marL="2971800" indent="-228600" defTabSz="2613025" eaLnBrk="0" fontAlgn="base" hangingPunct="0">
              <a:spcBef>
                <a:spcPct val="0"/>
              </a:spcBef>
              <a:spcAft>
                <a:spcPct val="0"/>
              </a:spcAft>
              <a:defRPr sz="5100">
                <a:solidFill>
                  <a:schemeClr val="tx1"/>
                </a:solidFill>
                <a:latin typeface="Arial" panose="020B0604020202020204" pitchFamily="34" charset="0"/>
              </a:defRPr>
            </a:lvl7pPr>
            <a:lvl8pPr marL="3429000" indent="-228600" defTabSz="2613025" eaLnBrk="0" fontAlgn="base" hangingPunct="0">
              <a:spcBef>
                <a:spcPct val="0"/>
              </a:spcBef>
              <a:spcAft>
                <a:spcPct val="0"/>
              </a:spcAft>
              <a:defRPr sz="5100">
                <a:solidFill>
                  <a:schemeClr val="tx1"/>
                </a:solidFill>
                <a:latin typeface="Arial" panose="020B0604020202020204" pitchFamily="34" charset="0"/>
              </a:defRPr>
            </a:lvl8pPr>
            <a:lvl9pPr marL="3886200" indent="-228600" defTabSz="2613025" eaLnBrk="0" fontAlgn="base" hangingPunct="0">
              <a:spcBef>
                <a:spcPct val="0"/>
              </a:spcBef>
              <a:spcAft>
                <a:spcPct val="0"/>
              </a:spcAft>
              <a:defRPr sz="5100">
                <a:solidFill>
                  <a:schemeClr val="tx1"/>
                </a:solidFill>
                <a:latin typeface="Arial" panose="020B0604020202020204" pitchFamily="34" charset="0"/>
              </a:defRPr>
            </a:lvl9pPr>
          </a:lstStyle>
          <a:p>
            <a:pPr marL="469900" indent="-469900" eaLnBrk="1" hangingPunct="1">
              <a:buFont typeface="Arial" panose="020B0604020202020204" pitchFamily="34" charset="0"/>
              <a:buChar char="•"/>
            </a:pPr>
            <a:r>
              <a:rPr lang="en-US" altLang="en-US" sz="5400" b="1" dirty="0" smtClean="0">
                <a:latin typeface="Minion Pro" panose="02040503050306020203" pitchFamily="18" charset="0"/>
                <a:cs typeface="Times New Roman" panose="02020603050405020304" pitchFamily="18" charset="0"/>
              </a:rPr>
              <a:t>2330: Link-Up</a:t>
            </a:r>
            <a:endParaRPr lang="en-US" altLang="en-US" sz="5400" b="1" dirty="0">
              <a:latin typeface="Minion Pro" panose="02040503050306020203" pitchFamily="18" charset="0"/>
              <a:cs typeface="Times New Roman" panose="02020603050405020304" pitchFamily="18" charset="0"/>
            </a:endParaRPr>
          </a:p>
        </p:txBody>
      </p:sp>
      <p:sp>
        <p:nvSpPr>
          <p:cNvPr id="53" name="Text Box 1761"/>
          <p:cNvSpPr txBox="1">
            <a:spLocks noChangeArrowheads="1"/>
          </p:cNvSpPr>
          <p:nvPr/>
        </p:nvSpPr>
        <p:spPr bwMode="auto">
          <a:xfrm>
            <a:off x="-951185" y="15055025"/>
            <a:ext cx="11051176" cy="13234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defTabSz="2613025" eaLnBrk="0" hangingPunct="0">
              <a:defRPr sz="5100">
                <a:solidFill>
                  <a:schemeClr val="tx1"/>
                </a:solidFill>
                <a:latin typeface="Arial" panose="020B0604020202020204" pitchFamily="34" charset="0"/>
              </a:defRPr>
            </a:lvl1pPr>
            <a:lvl2pPr marL="742950" indent="-285750" defTabSz="2613025" eaLnBrk="0" hangingPunct="0">
              <a:defRPr sz="5100">
                <a:solidFill>
                  <a:schemeClr val="tx1"/>
                </a:solidFill>
                <a:latin typeface="Arial" panose="020B0604020202020204" pitchFamily="34" charset="0"/>
              </a:defRPr>
            </a:lvl2pPr>
            <a:lvl3pPr marL="1143000" indent="-228600" defTabSz="2613025" eaLnBrk="0" hangingPunct="0">
              <a:defRPr sz="5100">
                <a:solidFill>
                  <a:schemeClr val="tx1"/>
                </a:solidFill>
                <a:latin typeface="Arial" panose="020B0604020202020204" pitchFamily="34" charset="0"/>
              </a:defRPr>
            </a:lvl3pPr>
            <a:lvl4pPr marL="1600200" indent="-228600" defTabSz="2613025" eaLnBrk="0" hangingPunct="0">
              <a:defRPr sz="5100">
                <a:solidFill>
                  <a:schemeClr val="tx1"/>
                </a:solidFill>
                <a:latin typeface="Arial" panose="020B0604020202020204" pitchFamily="34" charset="0"/>
              </a:defRPr>
            </a:lvl4pPr>
            <a:lvl5pPr marL="2057400" indent="-228600" defTabSz="2613025" eaLnBrk="0" hangingPunct="0">
              <a:defRPr sz="5100">
                <a:solidFill>
                  <a:schemeClr val="tx1"/>
                </a:solidFill>
                <a:latin typeface="Arial" panose="020B0604020202020204" pitchFamily="34" charset="0"/>
              </a:defRPr>
            </a:lvl5pPr>
            <a:lvl6pPr marL="2514600" indent="-228600" defTabSz="2613025" eaLnBrk="0" fontAlgn="base" hangingPunct="0">
              <a:spcBef>
                <a:spcPct val="0"/>
              </a:spcBef>
              <a:spcAft>
                <a:spcPct val="0"/>
              </a:spcAft>
              <a:defRPr sz="5100">
                <a:solidFill>
                  <a:schemeClr val="tx1"/>
                </a:solidFill>
                <a:latin typeface="Arial" panose="020B0604020202020204" pitchFamily="34" charset="0"/>
              </a:defRPr>
            </a:lvl6pPr>
            <a:lvl7pPr marL="2971800" indent="-228600" defTabSz="2613025" eaLnBrk="0" fontAlgn="base" hangingPunct="0">
              <a:spcBef>
                <a:spcPct val="0"/>
              </a:spcBef>
              <a:spcAft>
                <a:spcPct val="0"/>
              </a:spcAft>
              <a:defRPr sz="5100">
                <a:solidFill>
                  <a:schemeClr val="tx1"/>
                </a:solidFill>
                <a:latin typeface="Arial" panose="020B0604020202020204" pitchFamily="34" charset="0"/>
              </a:defRPr>
            </a:lvl7pPr>
            <a:lvl8pPr marL="3429000" indent="-228600" defTabSz="2613025" eaLnBrk="0" fontAlgn="base" hangingPunct="0">
              <a:spcBef>
                <a:spcPct val="0"/>
              </a:spcBef>
              <a:spcAft>
                <a:spcPct val="0"/>
              </a:spcAft>
              <a:defRPr sz="5100">
                <a:solidFill>
                  <a:schemeClr val="tx1"/>
                </a:solidFill>
                <a:latin typeface="Arial" panose="020B0604020202020204" pitchFamily="34" charset="0"/>
              </a:defRPr>
            </a:lvl8pPr>
            <a:lvl9pPr marL="3886200" indent="-228600" defTabSz="2613025" eaLnBrk="0" fontAlgn="base" hangingPunct="0">
              <a:spcBef>
                <a:spcPct val="0"/>
              </a:spcBef>
              <a:spcAft>
                <a:spcPct val="0"/>
              </a:spcAft>
              <a:defRPr sz="5100">
                <a:solidFill>
                  <a:schemeClr val="tx1"/>
                </a:solidFill>
                <a:latin typeface="Arial" panose="020B0604020202020204" pitchFamily="34" charset="0"/>
              </a:defRPr>
            </a:lvl9pPr>
          </a:lstStyle>
          <a:p>
            <a:pPr algn="ctr" eaLnBrk="1" hangingPunct="1"/>
            <a:r>
              <a:rPr lang="en-US" altLang="en-US" sz="8000" b="1" dirty="0" smtClean="0">
                <a:latin typeface="Times New Roman" panose="02020603050405020304" pitchFamily="18" charset="0"/>
                <a:cs typeface="Times New Roman" panose="02020603050405020304" pitchFamily="18" charset="0"/>
              </a:rPr>
              <a:t>(30 January 1951)</a:t>
            </a:r>
            <a:endParaRPr lang="en-US" altLang="en-US" sz="8000" b="1" dirty="0">
              <a:latin typeface="Times New Roman" panose="02020603050405020304" pitchFamily="18" charset="0"/>
              <a:cs typeface="Times New Roman" panose="02020603050405020304" pitchFamily="18" charset="0"/>
            </a:endParaRPr>
          </a:p>
        </p:txBody>
      </p:sp>
      <p:sp>
        <p:nvSpPr>
          <p:cNvPr id="54" name="Text Box 1761"/>
          <p:cNvSpPr txBox="1">
            <a:spLocks noChangeArrowheads="1"/>
          </p:cNvSpPr>
          <p:nvPr/>
        </p:nvSpPr>
        <p:spPr bwMode="auto">
          <a:xfrm>
            <a:off x="0" y="16204548"/>
            <a:ext cx="11813059" cy="1754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defTabSz="2613025" eaLnBrk="0" hangingPunct="0">
              <a:defRPr sz="5100">
                <a:solidFill>
                  <a:schemeClr val="tx1"/>
                </a:solidFill>
                <a:latin typeface="Arial" panose="020B0604020202020204" pitchFamily="34" charset="0"/>
              </a:defRPr>
            </a:lvl1pPr>
            <a:lvl2pPr marL="742950" indent="-285750" defTabSz="2613025" eaLnBrk="0" hangingPunct="0">
              <a:defRPr sz="5100">
                <a:solidFill>
                  <a:schemeClr val="tx1"/>
                </a:solidFill>
                <a:latin typeface="Arial" panose="020B0604020202020204" pitchFamily="34" charset="0"/>
              </a:defRPr>
            </a:lvl2pPr>
            <a:lvl3pPr marL="1143000" indent="-228600" defTabSz="2613025" eaLnBrk="0" hangingPunct="0">
              <a:defRPr sz="5100">
                <a:solidFill>
                  <a:schemeClr val="tx1"/>
                </a:solidFill>
                <a:latin typeface="Arial" panose="020B0604020202020204" pitchFamily="34" charset="0"/>
              </a:defRPr>
            </a:lvl3pPr>
            <a:lvl4pPr marL="1600200" indent="-228600" defTabSz="2613025" eaLnBrk="0" hangingPunct="0">
              <a:defRPr sz="5100">
                <a:solidFill>
                  <a:schemeClr val="tx1"/>
                </a:solidFill>
                <a:latin typeface="Arial" panose="020B0604020202020204" pitchFamily="34" charset="0"/>
              </a:defRPr>
            </a:lvl4pPr>
            <a:lvl5pPr marL="2057400" indent="-228600" defTabSz="2613025" eaLnBrk="0" hangingPunct="0">
              <a:defRPr sz="5100">
                <a:solidFill>
                  <a:schemeClr val="tx1"/>
                </a:solidFill>
                <a:latin typeface="Arial" panose="020B0604020202020204" pitchFamily="34" charset="0"/>
              </a:defRPr>
            </a:lvl5pPr>
            <a:lvl6pPr marL="2514600" indent="-228600" defTabSz="2613025" eaLnBrk="0" fontAlgn="base" hangingPunct="0">
              <a:spcBef>
                <a:spcPct val="0"/>
              </a:spcBef>
              <a:spcAft>
                <a:spcPct val="0"/>
              </a:spcAft>
              <a:defRPr sz="5100">
                <a:solidFill>
                  <a:schemeClr val="tx1"/>
                </a:solidFill>
                <a:latin typeface="Arial" panose="020B0604020202020204" pitchFamily="34" charset="0"/>
              </a:defRPr>
            </a:lvl6pPr>
            <a:lvl7pPr marL="2971800" indent="-228600" defTabSz="2613025" eaLnBrk="0" fontAlgn="base" hangingPunct="0">
              <a:spcBef>
                <a:spcPct val="0"/>
              </a:spcBef>
              <a:spcAft>
                <a:spcPct val="0"/>
              </a:spcAft>
              <a:defRPr sz="5100">
                <a:solidFill>
                  <a:schemeClr val="tx1"/>
                </a:solidFill>
                <a:latin typeface="Arial" panose="020B0604020202020204" pitchFamily="34" charset="0"/>
              </a:defRPr>
            </a:lvl7pPr>
            <a:lvl8pPr marL="3429000" indent="-228600" defTabSz="2613025" eaLnBrk="0" fontAlgn="base" hangingPunct="0">
              <a:spcBef>
                <a:spcPct val="0"/>
              </a:spcBef>
              <a:spcAft>
                <a:spcPct val="0"/>
              </a:spcAft>
              <a:defRPr sz="5100">
                <a:solidFill>
                  <a:schemeClr val="tx1"/>
                </a:solidFill>
                <a:latin typeface="Arial" panose="020B0604020202020204" pitchFamily="34" charset="0"/>
              </a:defRPr>
            </a:lvl8pPr>
            <a:lvl9pPr marL="3886200" indent="-228600" defTabSz="2613025" eaLnBrk="0" fontAlgn="base" hangingPunct="0">
              <a:spcBef>
                <a:spcPct val="0"/>
              </a:spcBef>
              <a:spcAft>
                <a:spcPct val="0"/>
              </a:spcAft>
              <a:defRPr sz="5100">
                <a:solidFill>
                  <a:schemeClr val="tx1"/>
                </a:solidFill>
                <a:latin typeface="Arial" panose="020B0604020202020204" pitchFamily="34" charset="0"/>
              </a:defRPr>
            </a:lvl9pPr>
          </a:lstStyle>
          <a:p>
            <a:pPr marL="469900" indent="-469900" eaLnBrk="1" hangingPunct="1">
              <a:buFont typeface="Arial" panose="020B0604020202020204" pitchFamily="34" charset="0"/>
              <a:buChar char="•"/>
            </a:pPr>
            <a:r>
              <a:rPr lang="en-US" sz="5400" b="1" dirty="0" smtClean="0">
                <a:latin typeface="Minion Pro" panose="02040503050306020203" pitchFamily="18" charset="0"/>
                <a:ea typeface="Calibri" panose="020F0502020204030204" pitchFamily="34" charset="0"/>
                <a:cs typeface="Times New Roman" panose="02020603050405020304" pitchFamily="18" charset="0"/>
              </a:rPr>
              <a:t>0001-0330: Evacuation</a:t>
            </a:r>
          </a:p>
          <a:p>
            <a:pPr marL="469900" indent="-469900" eaLnBrk="1" hangingPunct="1">
              <a:buFont typeface="Arial" panose="020B0604020202020204" pitchFamily="34" charset="0"/>
              <a:buChar char="•"/>
            </a:pPr>
            <a:r>
              <a:rPr lang="en-US" sz="5400" b="1" dirty="0" smtClean="0">
                <a:latin typeface="Minion Pro" panose="02040503050306020203" pitchFamily="18" charset="0"/>
                <a:ea typeface="Calibri" panose="020F0502020204030204" pitchFamily="34" charset="0"/>
                <a:cs typeface="Times New Roman" panose="02020603050405020304" pitchFamily="18" charset="0"/>
              </a:rPr>
              <a:t>0330: Return Journey</a:t>
            </a:r>
          </a:p>
        </p:txBody>
      </p:sp>
      <p:sp>
        <p:nvSpPr>
          <p:cNvPr id="20" name="Freeform 19"/>
          <p:cNvSpPr/>
          <p:nvPr/>
        </p:nvSpPr>
        <p:spPr>
          <a:xfrm>
            <a:off x="16892724" y="13400690"/>
            <a:ext cx="1116370" cy="4004441"/>
          </a:xfrm>
          <a:custGeom>
            <a:avLst/>
            <a:gdLst>
              <a:gd name="connsiteX0" fmla="*/ 985373 w 1116370"/>
              <a:gd name="connsiteY0" fmla="*/ 4004441 h 4004441"/>
              <a:gd name="connsiteX1" fmla="*/ 1079966 w 1116370"/>
              <a:gd name="connsiteY1" fmla="*/ 3499944 h 4004441"/>
              <a:gd name="connsiteX2" fmla="*/ 449345 w 1116370"/>
              <a:gd name="connsiteY2" fmla="*/ 2680138 h 4004441"/>
              <a:gd name="connsiteX3" fmla="*/ 39442 w 1116370"/>
              <a:gd name="connsiteY3" fmla="*/ 1891862 h 4004441"/>
              <a:gd name="connsiteX4" fmla="*/ 39442 w 1116370"/>
              <a:gd name="connsiteY4" fmla="*/ 0 h 40044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16370" h="4004441">
                <a:moveTo>
                  <a:pt x="985373" y="4004441"/>
                </a:moveTo>
                <a:cubicBezTo>
                  <a:pt x="1077338" y="3862551"/>
                  <a:pt x="1169304" y="3720661"/>
                  <a:pt x="1079966" y="3499944"/>
                </a:cubicBezTo>
                <a:cubicBezTo>
                  <a:pt x="990628" y="3279227"/>
                  <a:pt x="622766" y="2948152"/>
                  <a:pt x="449345" y="2680138"/>
                </a:cubicBezTo>
                <a:cubicBezTo>
                  <a:pt x="275924" y="2412124"/>
                  <a:pt x="107759" y="2338552"/>
                  <a:pt x="39442" y="1891862"/>
                </a:cubicBezTo>
                <a:cubicBezTo>
                  <a:pt x="-28875" y="1445172"/>
                  <a:pt x="5283" y="722586"/>
                  <a:pt x="39442" y="0"/>
                </a:cubicBezTo>
              </a:path>
            </a:pathLst>
          </a:custGeom>
          <a:noFill/>
          <a:ln w="152400">
            <a:solidFill>
              <a:srgbClr val="0033CC"/>
            </a:solidFill>
            <a:tailEnd type="stealt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6" name="Group 55"/>
          <p:cNvGrpSpPr/>
          <p:nvPr/>
        </p:nvGrpSpPr>
        <p:grpSpPr>
          <a:xfrm>
            <a:off x="14188966" y="10815145"/>
            <a:ext cx="2427889" cy="3342289"/>
            <a:chOff x="14188966" y="10815145"/>
            <a:chExt cx="2427889" cy="3342289"/>
          </a:xfrm>
        </p:grpSpPr>
        <p:sp>
          <p:nvSpPr>
            <p:cNvPr id="23" name="Freeform 22"/>
            <p:cNvSpPr/>
            <p:nvPr/>
          </p:nvSpPr>
          <p:spPr>
            <a:xfrm>
              <a:off x="14188966" y="10815145"/>
              <a:ext cx="2270234" cy="3342289"/>
            </a:xfrm>
            <a:custGeom>
              <a:avLst/>
              <a:gdLst>
                <a:gd name="connsiteX0" fmla="*/ 2522482 w 2522482"/>
                <a:gd name="connsiteY0" fmla="*/ 2364827 h 2364827"/>
                <a:gd name="connsiteX1" fmla="*/ 1923393 w 2522482"/>
                <a:gd name="connsiteY1" fmla="*/ 2049517 h 2364827"/>
                <a:gd name="connsiteX2" fmla="*/ 1261241 w 2522482"/>
                <a:gd name="connsiteY2" fmla="*/ 1481958 h 2364827"/>
                <a:gd name="connsiteX3" fmla="*/ 0 w 2522482"/>
                <a:gd name="connsiteY3" fmla="*/ 0 h 2364827"/>
                <a:gd name="connsiteX0" fmla="*/ 2270234 w 2270234"/>
                <a:gd name="connsiteY0" fmla="*/ 3342289 h 3342289"/>
                <a:gd name="connsiteX1" fmla="*/ 1923393 w 2270234"/>
                <a:gd name="connsiteY1" fmla="*/ 2049517 h 3342289"/>
                <a:gd name="connsiteX2" fmla="*/ 1261241 w 2270234"/>
                <a:gd name="connsiteY2" fmla="*/ 1481958 h 3342289"/>
                <a:gd name="connsiteX3" fmla="*/ 0 w 2270234"/>
                <a:gd name="connsiteY3" fmla="*/ 0 h 3342289"/>
                <a:gd name="connsiteX0" fmla="*/ 2270234 w 2270234"/>
                <a:gd name="connsiteY0" fmla="*/ 3342289 h 3342289"/>
                <a:gd name="connsiteX1" fmla="*/ 1576551 w 2270234"/>
                <a:gd name="connsiteY1" fmla="*/ 2396359 h 3342289"/>
                <a:gd name="connsiteX2" fmla="*/ 1261241 w 2270234"/>
                <a:gd name="connsiteY2" fmla="*/ 1481958 h 3342289"/>
                <a:gd name="connsiteX3" fmla="*/ 0 w 2270234"/>
                <a:gd name="connsiteY3" fmla="*/ 0 h 3342289"/>
                <a:gd name="connsiteX0" fmla="*/ 2270234 w 2270234"/>
                <a:gd name="connsiteY0" fmla="*/ 3342289 h 3342289"/>
                <a:gd name="connsiteX1" fmla="*/ 1576551 w 2270234"/>
                <a:gd name="connsiteY1" fmla="*/ 2396359 h 3342289"/>
                <a:gd name="connsiteX2" fmla="*/ 1355834 w 2270234"/>
                <a:gd name="connsiteY2" fmla="*/ 1355833 h 3342289"/>
                <a:gd name="connsiteX3" fmla="*/ 0 w 2270234"/>
                <a:gd name="connsiteY3" fmla="*/ 0 h 3342289"/>
                <a:gd name="connsiteX0" fmla="*/ 2270234 w 2270234"/>
                <a:gd name="connsiteY0" fmla="*/ 3342289 h 3342289"/>
                <a:gd name="connsiteX1" fmla="*/ 1765737 w 2270234"/>
                <a:gd name="connsiteY1" fmla="*/ 2301766 h 3342289"/>
                <a:gd name="connsiteX2" fmla="*/ 1355834 w 2270234"/>
                <a:gd name="connsiteY2" fmla="*/ 1355833 h 3342289"/>
                <a:gd name="connsiteX3" fmla="*/ 0 w 2270234"/>
                <a:gd name="connsiteY3" fmla="*/ 0 h 3342289"/>
                <a:gd name="connsiteX0" fmla="*/ 2270234 w 2270234"/>
                <a:gd name="connsiteY0" fmla="*/ 3342289 h 3342289"/>
                <a:gd name="connsiteX1" fmla="*/ 1765737 w 2270234"/>
                <a:gd name="connsiteY1" fmla="*/ 2301766 h 3342289"/>
                <a:gd name="connsiteX2" fmla="*/ 1261241 w 2270234"/>
                <a:gd name="connsiteY2" fmla="*/ 1418895 h 3342289"/>
                <a:gd name="connsiteX3" fmla="*/ 0 w 2270234"/>
                <a:gd name="connsiteY3" fmla="*/ 0 h 3342289"/>
              </a:gdLst>
              <a:ahLst/>
              <a:cxnLst>
                <a:cxn ang="0">
                  <a:pos x="connsiteX0" y="connsiteY0"/>
                </a:cxn>
                <a:cxn ang="0">
                  <a:pos x="connsiteX1" y="connsiteY1"/>
                </a:cxn>
                <a:cxn ang="0">
                  <a:pos x="connsiteX2" y="connsiteY2"/>
                </a:cxn>
                <a:cxn ang="0">
                  <a:pos x="connsiteX3" y="connsiteY3"/>
                </a:cxn>
              </a:cxnLst>
              <a:rect l="l" t="t" r="r" b="b"/>
              <a:pathLst>
                <a:path w="2270234" h="3342289">
                  <a:moveTo>
                    <a:pt x="2270234" y="3342289"/>
                  </a:moveTo>
                  <a:cubicBezTo>
                    <a:pt x="2075793" y="3258206"/>
                    <a:pt x="1933902" y="2622332"/>
                    <a:pt x="1765737" y="2301766"/>
                  </a:cubicBezTo>
                  <a:cubicBezTo>
                    <a:pt x="1597572" y="1981200"/>
                    <a:pt x="1555530" y="1802523"/>
                    <a:pt x="1261241" y="1418895"/>
                  </a:cubicBezTo>
                  <a:cubicBezTo>
                    <a:pt x="966952" y="1035267"/>
                    <a:pt x="470338" y="570186"/>
                    <a:pt x="0" y="0"/>
                  </a:cubicBezTo>
                </a:path>
              </a:pathLst>
            </a:custGeom>
            <a:noFill/>
            <a:ln w="152400">
              <a:solidFill>
                <a:srgbClr val="0033CC"/>
              </a:solidFill>
              <a:tailEnd type="stealt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26"/>
            <p:cNvSpPr/>
            <p:nvPr/>
          </p:nvSpPr>
          <p:spPr>
            <a:xfrm>
              <a:off x="14661931" y="10815145"/>
              <a:ext cx="1954924" cy="1576552"/>
            </a:xfrm>
            <a:custGeom>
              <a:avLst/>
              <a:gdLst>
                <a:gd name="connsiteX0" fmla="*/ 1954924 w 1954924"/>
                <a:gd name="connsiteY0" fmla="*/ 1576552 h 1576552"/>
                <a:gd name="connsiteX1" fmla="*/ 1797269 w 1954924"/>
                <a:gd name="connsiteY1" fmla="*/ 567558 h 1576552"/>
                <a:gd name="connsiteX2" fmla="*/ 1008993 w 1954924"/>
                <a:gd name="connsiteY2" fmla="*/ 441434 h 1576552"/>
                <a:gd name="connsiteX3" fmla="*/ 0 w 1954924"/>
                <a:gd name="connsiteY3" fmla="*/ 0 h 1576552"/>
              </a:gdLst>
              <a:ahLst/>
              <a:cxnLst>
                <a:cxn ang="0">
                  <a:pos x="connsiteX0" y="connsiteY0"/>
                </a:cxn>
                <a:cxn ang="0">
                  <a:pos x="connsiteX1" y="connsiteY1"/>
                </a:cxn>
                <a:cxn ang="0">
                  <a:pos x="connsiteX2" y="connsiteY2"/>
                </a:cxn>
                <a:cxn ang="0">
                  <a:pos x="connsiteX3" y="connsiteY3"/>
                </a:cxn>
              </a:cxnLst>
              <a:rect l="l" t="t" r="r" b="b"/>
              <a:pathLst>
                <a:path w="1954924" h="1576552">
                  <a:moveTo>
                    <a:pt x="1954924" y="1576552"/>
                  </a:moveTo>
                  <a:cubicBezTo>
                    <a:pt x="1954924" y="1166648"/>
                    <a:pt x="1954924" y="756744"/>
                    <a:pt x="1797269" y="567558"/>
                  </a:cubicBezTo>
                  <a:cubicBezTo>
                    <a:pt x="1639614" y="378372"/>
                    <a:pt x="1308538" y="536027"/>
                    <a:pt x="1008993" y="441434"/>
                  </a:cubicBezTo>
                  <a:cubicBezTo>
                    <a:pt x="709448" y="346841"/>
                    <a:pt x="354724" y="173420"/>
                    <a:pt x="0" y="0"/>
                  </a:cubicBezTo>
                </a:path>
              </a:pathLst>
            </a:custGeom>
            <a:noFill/>
            <a:ln w="152400">
              <a:solidFill>
                <a:srgbClr val="0033CC"/>
              </a:solidFill>
              <a:tailEnd type="stealt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57" name="Oval 56"/>
          <p:cNvSpPr/>
          <p:nvPr/>
        </p:nvSpPr>
        <p:spPr>
          <a:xfrm>
            <a:off x="15166428" y="4382814"/>
            <a:ext cx="725213" cy="630621"/>
          </a:xfrm>
          <a:prstGeom prst="ellipse">
            <a:avLst/>
          </a:prstGeom>
          <a:noFill/>
          <a:ln w="76200">
            <a:solidFill>
              <a:srgbClr val="0066FF"/>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8" name="Group 57"/>
          <p:cNvGrpSpPr/>
          <p:nvPr/>
        </p:nvGrpSpPr>
        <p:grpSpPr>
          <a:xfrm>
            <a:off x="15420791" y="1611520"/>
            <a:ext cx="1008992" cy="1008992"/>
            <a:chOff x="13243035" y="10972801"/>
            <a:chExt cx="1008992" cy="1008992"/>
          </a:xfrm>
        </p:grpSpPr>
        <p:sp>
          <p:nvSpPr>
            <p:cNvPr id="59" name="Diamond 58"/>
            <p:cNvSpPr/>
            <p:nvPr/>
          </p:nvSpPr>
          <p:spPr>
            <a:xfrm>
              <a:off x="13243035" y="10972801"/>
              <a:ext cx="1008992" cy="1008992"/>
            </a:xfrm>
            <a:prstGeom prst="diamond">
              <a:avLst/>
            </a:prstGeom>
            <a:solidFill>
              <a:srgbClr val="FF0000"/>
            </a:solidFill>
            <a:ln w="571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Freeform 59"/>
            <p:cNvSpPr/>
            <p:nvPr/>
          </p:nvSpPr>
          <p:spPr>
            <a:xfrm>
              <a:off x="13513595" y="11239500"/>
              <a:ext cx="490537" cy="485775"/>
            </a:xfrm>
            <a:custGeom>
              <a:avLst/>
              <a:gdLst>
                <a:gd name="connsiteX0" fmla="*/ 0 w 459581"/>
                <a:gd name="connsiteY0" fmla="*/ 464344 h 464344"/>
                <a:gd name="connsiteX1" fmla="*/ 459581 w 459581"/>
                <a:gd name="connsiteY1" fmla="*/ 0 h 464344"/>
              </a:gdLst>
              <a:ahLst/>
              <a:cxnLst>
                <a:cxn ang="0">
                  <a:pos x="connsiteX0" y="connsiteY0"/>
                </a:cxn>
                <a:cxn ang="0">
                  <a:pos x="connsiteX1" y="connsiteY1"/>
                </a:cxn>
              </a:cxnLst>
              <a:rect l="l" t="t" r="r" b="b"/>
              <a:pathLst>
                <a:path w="459581" h="464344">
                  <a:moveTo>
                    <a:pt x="0" y="464344"/>
                  </a:moveTo>
                  <a:lnTo>
                    <a:pt x="459581" y="0"/>
                  </a:lnTo>
                </a:path>
              </a:pathLst>
            </a:custGeom>
            <a:noFill/>
            <a:ln w="571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Freeform 60"/>
            <p:cNvSpPr/>
            <p:nvPr/>
          </p:nvSpPr>
          <p:spPr>
            <a:xfrm>
              <a:off x="13511213" y="11218069"/>
              <a:ext cx="473869" cy="502444"/>
            </a:xfrm>
            <a:custGeom>
              <a:avLst/>
              <a:gdLst>
                <a:gd name="connsiteX0" fmla="*/ 0 w 459582"/>
                <a:gd name="connsiteY0" fmla="*/ 0 h 509588"/>
                <a:gd name="connsiteX1" fmla="*/ 459582 w 459582"/>
                <a:gd name="connsiteY1" fmla="*/ 509588 h 509588"/>
              </a:gdLst>
              <a:ahLst/>
              <a:cxnLst>
                <a:cxn ang="0">
                  <a:pos x="connsiteX0" y="connsiteY0"/>
                </a:cxn>
                <a:cxn ang="0">
                  <a:pos x="connsiteX1" y="connsiteY1"/>
                </a:cxn>
              </a:cxnLst>
              <a:rect l="l" t="t" r="r" b="b"/>
              <a:pathLst>
                <a:path w="459582" h="509588">
                  <a:moveTo>
                    <a:pt x="0" y="0"/>
                  </a:moveTo>
                  <a:lnTo>
                    <a:pt x="459582" y="509588"/>
                  </a:lnTo>
                </a:path>
              </a:pathLst>
            </a:custGeom>
            <a:noFill/>
            <a:ln w="571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2" name="Group 61"/>
          <p:cNvGrpSpPr/>
          <p:nvPr/>
        </p:nvGrpSpPr>
        <p:grpSpPr>
          <a:xfrm>
            <a:off x="14627259" y="5862955"/>
            <a:ext cx="1008992" cy="1008992"/>
            <a:chOff x="13243035" y="10972801"/>
            <a:chExt cx="1008992" cy="1008992"/>
          </a:xfrm>
        </p:grpSpPr>
        <p:sp>
          <p:nvSpPr>
            <p:cNvPr id="63" name="Diamond 62"/>
            <p:cNvSpPr/>
            <p:nvPr/>
          </p:nvSpPr>
          <p:spPr>
            <a:xfrm>
              <a:off x="13243035" y="10972801"/>
              <a:ext cx="1008992" cy="1008992"/>
            </a:xfrm>
            <a:prstGeom prst="diamond">
              <a:avLst/>
            </a:prstGeom>
            <a:solidFill>
              <a:srgbClr val="FF0000"/>
            </a:solidFill>
            <a:ln w="571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Freeform 63"/>
            <p:cNvSpPr/>
            <p:nvPr/>
          </p:nvSpPr>
          <p:spPr>
            <a:xfrm>
              <a:off x="13513595" y="11239500"/>
              <a:ext cx="490537" cy="485775"/>
            </a:xfrm>
            <a:custGeom>
              <a:avLst/>
              <a:gdLst>
                <a:gd name="connsiteX0" fmla="*/ 0 w 459581"/>
                <a:gd name="connsiteY0" fmla="*/ 464344 h 464344"/>
                <a:gd name="connsiteX1" fmla="*/ 459581 w 459581"/>
                <a:gd name="connsiteY1" fmla="*/ 0 h 464344"/>
              </a:gdLst>
              <a:ahLst/>
              <a:cxnLst>
                <a:cxn ang="0">
                  <a:pos x="connsiteX0" y="connsiteY0"/>
                </a:cxn>
                <a:cxn ang="0">
                  <a:pos x="connsiteX1" y="connsiteY1"/>
                </a:cxn>
              </a:cxnLst>
              <a:rect l="l" t="t" r="r" b="b"/>
              <a:pathLst>
                <a:path w="459581" h="464344">
                  <a:moveTo>
                    <a:pt x="0" y="464344"/>
                  </a:moveTo>
                  <a:lnTo>
                    <a:pt x="459581" y="0"/>
                  </a:lnTo>
                </a:path>
              </a:pathLst>
            </a:custGeom>
            <a:noFill/>
            <a:ln w="571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Freeform 64"/>
            <p:cNvSpPr/>
            <p:nvPr/>
          </p:nvSpPr>
          <p:spPr>
            <a:xfrm>
              <a:off x="13511213" y="11218069"/>
              <a:ext cx="473869" cy="502444"/>
            </a:xfrm>
            <a:custGeom>
              <a:avLst/>
              <a:gdLst>
                <a:gd name="connsiteX0" fmla="*/ 0 w 459582"/>
                <a:gd name="connsiteY0" fmla="*/ 0 h 509588"/>
                <a:gd name="connsiteX1" fmla="*/ 459582 w 459582"/>
                <a:gd name="connsiteY1" fmla="*/ 509588 h 509588"/>
              </a:gdLst>
              <a:ahLst/>
              <a:cxnLst>
                <a:cxn ang="0">
                  <a:pos x="connsiteX0" y="connsiteY0"/>
                </a:cxn>
                <a:cxn ang="0">
                  <a:pos x="connsiteX1" y="connsiteY1"/>
                </a:cxn>
              </a:cxnLst>
              <a:rect l="l" t="t" r="r" b="b"/>
              <a:pathLst>
                <a:path w="459582" h="509588">
                  <a:moveTo>
                    <a:pt x="0" y="0"/>
                  </a:moveTo>
                  <a:lnTo>
                    <a:pt x="459582" y="509588"/>
                  </a:lnTo>
                </a:path>
              </a:pathLst>
            </a:custGeom>
            <a:noFill/>
            <a:ln w="571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6" name="Group 65"/>
          <p:cNvGrpSpPr/>
          <p:nvPr/>
        </p:nvGrpSpPr>
        <p:grpSpPr>
          <a:xfrm>
            <a:off x="13219278" y="9557341"/>
            <a:ext cx="1008992" cy="1008992"/>
            <a:chOff x="13243035" y="10972801"/>
            <a:chExt cx="1008992" cy="1008992"/>
          </a:xfrm>
        </p:grpSpPr>
        <p:sp>
          <p:nvSpPr>
            <p:cNvPr id="67" name="Diamond 66"/>
            <p:cNvSpPr/>
            <p:nvPr/>
          </p:nvSpPr>
          <p:spPr>
            <a:xfrm>
              <a:off x="13243035" y="10972801"/>
              <a:ext cx="1008992" cy="1008992"/>
            </a:xfrm>
            <a:prstGeom prst="diamond">
              <a:avLst/>
            </a:prstGeom>
            <a:solidFill>
              <a:srgbClr val="FF0000"/>
            </a:solidFill>
            <a:ln w="571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 name="Freeform 67"/>
            <p:cNvSpPr/>
            <p:nvPr/>
          </p:nvSpPr>
          <p:spPr>
            <a:xfrm>
              <a:off x="13513595" y="11239500"/>
              <a:ext cx="490537" cy="485775"/>
            </a:xfrm>
            <a:custGeom>
              <a:avLst/>
              <a:gdLst>
                <a:gd name="connsiteX0" fmla="*/ 0 w 459581"/>
                <a:gd name="connsiteY0" fmla="*/ 464344 h 464344"/>
                <a:gd name="connsiteX1" fmla="*/ 459581 w 459581"/>
                <a:gd name="connsiteY1" fmla="*/ 0 h 464344"/>
              </a:gdLst>
              <a:ahLst/>
              <a:cxnLst>
                <a:cxn ang="0">
                  <a:pos x="connsiteX0" y="connsiteY0"/>
                </a:cxn>
                <a:cxn ang="0">
                  <a:pos x="connsiteX1" y="connsiteY1"/>
                </a:cxn>
              </a:cxnLst>
              <a:rect l="l" t="t" r="r" b="b"/>
              <a:pathLst>
                <a:path w="459581" h="464344">
                  <a:moveTo>
                    <a:pt x="0" y="464344"/>
                  </a:moveTo>
                  <a:lnTo>
                    <a:pt x="459581" y="0"/>
                  </a:lnTo>
                </a:path>
              </a:pathLst>
            </a:custGeom>
            <a:noFill/>
            <a:ln w="571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Freeform 68"/>
            <p:cNvSpPr/>
            <p:nvPr/>
          </p:nvSpPr>
          <p:spPr>
            <a:xfrm>
              <a:off x="13511213" y="11218069"/>
              <a:ext cx="473869" cy="502444"/>
            </a:xfrm>
            <a:custGeom>
              <a:avLst/>
              <a:gdLst>
                <a:gd name="connsiteX0" fmla="*/ 0 w 459582"/>
                <a:gd name="connsiteY0" fmla="*/ 0 h 509588"/>
                <a:gd name="connsiteX1" fmla="*/ 459582 w 459582"/>
                <a:gd name="connsiteY1" fmla="*/ 509588 h 509588"/>
              </a:gdLst>
              <a:ahLst/>
              <a:cxnLst>
                <a:cxn ang="0">
                  <a:pos x="connsiteX0" y="connsiteY0"/>
                </a:cxn>
                <a:cxn ang="0">
                  <a:pos x="connsiteX1" y="connsiteY1"/>
                </a:cxn>
              </a:cxnLst>
              <a:rect l="l" t="t" r="r" b="b"/>
              <a:pathLst>
                <a:path w="459582" h="509588">
                  <a:moveTo>
                    <a:pt x="0" y="0"/>
                  </a:moveTo>
                  <a:lnTo>
                    <a:pt x="459582" y="509588"/>
                  </a:lnTo>
                </a:path>
              </a:pathLst>
            </a:custGeom>
            <a:noFill/>
            <a:ln w="571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70" name="Freeform 69"/>
          <p:cNvSpPr/>
          <p:nvPr/>
        </p:nvSpPr>
        <p:spPr>
          <a:xfrm>
            <a:off x="14061414" y="8146393"/>
            <a:ext cx="492385" cy="2353441"/>
          </a:xfrm>
          <a:custGeom>
            <a:avLst/>
            <a:gdLst>
              <a:gd name="connsiteX0" fmla="*/ 0 w 1514081"/>
              <a:gd name="connsiteY0" fmla="*/ 3783724 h 3783724"/>
              <a:gd name="connsiteX1" fmla="*/ 504496 w 1514081"/>
              <a:gd name="connsiteY1" fmla="*/ 3247697 h 3783724"/>
              <a:gd name="connsiteX2" fmla="*/ 693683 w 1514081"/>
              <a:gd name="connsiteY2" fmla="*/ 2522483 h 3783724"/>
              <a:gd name="connsiteX3" fmla="*/ 1198179 w 1514081"/>
              <a:gd name="connsiteY3" fmla="*/ 2144111 h 3783724"/>
              <a:gd name="connsiteX4" fmla="*/ 1513490 w 1514081"/>
              <a:gd name="connsiteY4" fmla="*/ 1513490 h 3783724"/>
              <a:gd name="connsiteX5" fmla="*/ 1261241 w 1514081"/>
              <a:gd name="connsiteY5" fmla="*/ 0 h 3783724"/>
              <a:gd name="connsiteX0" fmla="*/ 0 w 1514391"/>
              <a:gd name="connsiteY0" fmla="*/ 5076496 h 5076496"/>
              <a:gd name="connsiteX1" fmla="*/ 504496 w 1514391"/>
              <a:gd name="connsiteY1" fmla="*/ 4540469 h 5076496"/>
              <a:gd name="connsiteX2" fmla="*/ 693683 w 1514391"/>
              <a:gd name="connsiteY2" fmla="*/ 3815255 h 5076496"/>
              <a:gd name="connsiteX3" fmla="*/ 1198179 w 1514391"/>
              <a:gd name="connsiteY3" fmla="*/ 3436883 h 5076496"/>
              <a:gd name="connsiteX4" fmla="*/ 1513490 w 1514391"/>
              <a:gd name="connsiteY4" fmla="*/ 2806262 h 5076496"/>
              <a:gd name="connsiteX5" fmla="*/ 1103586 w 1514391"/>
              <a:gd name="connsiteY5" fmla="*/ 0 h 5076496"/>
              <a:gd name="connsiteX0" fmla="*/ 0 w 1514391"/>
              <a:gd name="connsiteY0" fmla="*/ 2270234 h 2270234"/>
              <a:gd name="connsiteX1" fmla="*/ 504496 w 1514391"/>
              <a:gd name="connsiteY1" fmla="*/ 1734207 h 2270234"/>
              <a:gd name="connsiteX2" fmla="*/ 693683 w 1514391"/>
              <a:gd name="connsiteY2" fmla="*/ 1008993 h 2270234"/>
              <a:gd name="connsiteX3" fmla="*/ 1198179 w 1514391"/>
              <a:gd name="connsiteY3" fmla="*/ 630621 h 2270234"/>
              <a:gd name="connsiteX4" fmla="*/ 1513490 w 1514391"/>
              <a:gd name="connsiteY4" fmla="*/ 0 h 2270234"/>
              <a:gd name="connsiteX0" fmla="*/ 0 w 1198179"/>
              <a:gd name="connsiteY0" fmla="*/ 1639613 h 1639613"/>
              <a:gd name="connsiteX1" fmla="*/ 504496 w 1198179"/>
              <a:gd name="connsiteY1" fmla="*/ 1103586 h 1639613"/>
              <a:gd name="connsiteX2" fmla="*/ 693683 w 1198179"/>
              <a:gd name="connsiteY2" fmla="*/ 378372 h 1639613"/>
              <a:gd name="connsiteX3" fmla="*/ 1198179 w 1198179"/>
              <a:gd name="connsiteY3" fmla="*/ 0 h 1639613"/>
              <a:gd name="connsiteX0" fmla="*/ 0 w 693683"/>
              <a:gd name="connsiteY0" fmla="*/ 1261241 h 1261241"/>
              <a:gd name="connsiteX1" fmla="*/ 504496 w 693683"/>
              <a:gd name="connsiteY1" fmla="*/ 725214 h 1261241"/>
              <a:gd name="connsiteX2" fmla="*/ 693683 w 693683"/>
              <a:gd name="connsiteY2" fmla="*/ 0 h 1261241"/>
              <a:gd name="connsiteX0" fmla="*/ 408240 w 920493"/>
              <a:gd name="connsiteY0" fmla="*/ 2353441 h 2353441"/>
              <a:gd name="connsiteX1" fmla="*/ 912736 w 920493"/>
              <a:gd name="connsiteY1" fmla="*/ 1817414 h 2353441"/>
              <a:gd name="connsiteX2" fmla="*/ 9723 w 920493"/>
              <a:gd name="connsiteY2" fmla="*/ 0 h 2353441"/>
              <a:gd name="connsiteX0" fmla="*/ 442862 w 492385"/>
              <a:gd name="connsiteY0" fmla="*/ 2353441 h 2353441"/>
              <a:gd name="connsiteX1" fmla="*/ 134558 w 492385"/>
              <a:gd name="connsiteY1" fmla="*/ 877614 h 2353441"/>
              <a:gd name="connsiteX2" fmla="*/ 44345 w 492385"/>
              <a:gd name="connsiteY2" fmla="*/ 0 h 2353441"/>
            </a:gdLst>
            <a:ahLst/>
            <a:cxnLst>
              <a:cxn ang="0">
                <a:pos x="connsiteX0" y="connsiteY0"/>
              </a:cxn>
              <a:cxn ang="0">
                <a:pos x="connsiteX1" y="connsiteY1"/>
              </a:cxn>
              <a:cxn ang="0">
                <a:pos x="connsiteX2" y="connsiteY2"/>
              </a:cxn>
            </a:cxnLst>
            <a:rect l="l" t="t" r="r" b="b"/>
            <a:pathLst>
              <a:path w="492385" h="2353441">
                <a:moveTo>
                  <a:pt x="442862" y="2353441"/>
                </a:moveTo>
                <a:cubicBezTo>
                  <a:pt x="637303" y="2190531"/>
                  <a:pt x="200977" y="1269854"/>
                  <a:pt x="134558" y="877614"/>
                </a:cubicBezTo>
                <a:cubicBezTo>
                  <a:pt x="68139" y="485374"/>
                  <a:pt x="-71269" y="183931"/>
                  <a:pt x="44345" y="0"/>
                </a:cubicBezTo>
              </a:path>
            </a:pathLst>
          </a:custGeom>
          <a:noFill/>
          <a:ln w="152400">
            <a:solidFill>
              <a:srgbClr val="0033CC"/>
            </a:solidFill>
            <a:tailEnd type="stealt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1" name="Group 70"/>
          <p:cNvGrpSpPr/>
          <p:nvPr/>
        </p:nvGrpSpPr>
        <p:grpSpPr>
          <a:xfrm>
            <a:off x="16880465" y="12630105"/>
            <a:ext cx="1692139" cy="679760"/>
            <a:chOff x="4880815" y="828675"/>
            <a:chExt cx="1692139" cy="679760"/>
          </a:xfrm>
        </p:grpSpPr>
        <p:sp>
          <p:nvSpPr>
            <p:cNvPr id="72" name="Freeform 71"/>
            <p:cNvSpPr/>
            <p:nvPr/>
          </p:nvSpPr>
          <p:spPr>
            <a:xfrm>
              <a:off x="5657850" y="828675"/>
              <a:ext cx="0" cy="400050"/>
            </a:xfrm>
            <a:custGeom>
              <a:avLst/>
              <a:gdLst>
                <a:gd name="connsiteX0" fmla="*/ 0 w 0"/>
                <a:gd name="connsiteY0" fmla="*/ 400050 h 400050"/>
                <a:gd name="connsiteX1" fmla="*/ 0 w 0"/>
                <a:gd name="connsiteY1" fmla="*/ 0 h 400050"/>
              </a:gdLst>
              <a:ahLst/>
              <a:cxnLst>
                <a:cxn ang="0">
                  <a:pos x="connsiteX0" y="connsiteY0"/>
                </a:cxn>
                <a:cxn ang="0">
                  <a:pos x="connsiteX1" y="connsiteY1"/>
                </a:cxn>
              </a:cxnLst>
              <a:rect l="l" t="t" r="r" b="b"/>
              <a:pathLst>
                <a:path h="400050">
                  <a:moveTo>
                    <a:pt x="0" y="400050"/>
                  </a:moveTo>
                  <a:lnTo>
                    <a:pt x="0" y="0"/>
                  </a:lnTo>
                </a:path>
              </a:pathLst>
            </a:custGeom>
            <a:noFill/>
            <a:ln w="571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3" name="Group 72"/>
            <p:cNvGrpSpPr/>
            <p:nvPr/>
          </p:nvGrpSpPr>
          <p:grpSpPr>
            <a:xfrm>
              <a:off x="4880815" y="999851"/>
              <a:ext cx="1692139" cy="508584"/>
              <a:chOff x="3221833" y="438150"/>
              <a:chExt cx="1692139" cy="508584"/>
            </a:xfrm>
          </p:grpSpPr>
          <p:sp>
            <p:nvSpPr>
              <p:cNvPr id="74" name="Rectangle 73"/>
              <p:cNvSpPr/>
              <p:nvPr/>
            </p:nvSpPr>
            <p:spPr>
              <a:xfrm>
                <a:off x="3585571" y="439616"/>
                <a:ext cx="835860" cy="507118"/>
              </a:xfrm>
              <a:prstGeom prst="rect">
                <a:avLst/>
              </a:prstGeom>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5" name="Freeform 74"/>
              <p:cNvSpPr/>
              <p:nvPr/>
            </p:nvSpPr>
            <p:spPr>
              <a:xfrm>
                <a:off x="3576637" y="438150"/>
                <a:ext cx="823913" cy="504825"/>
              </a:xfrm>
              <a:custGeom>
                <a:avLst/>
                <a:gdLst>
                  <a:gd name="connsiteX0" fmla="*/ 0 w 823913"/>
                  <a:gd name="connsiteY0" fmla="*/ 504825 h 504825"/>
                  <a:gd name="connsiteX1" fmla="*/ 823913 w 823913"/>
                  <a:gd name="connsiteY1" fmla="*/ 0 h 504825"/>
                </a:gdLst>
                <a:ahLst/>
                <a:cxnLst>
                  <a:cxn ang="0">
                    <a:pos x="connsiteX0" y="connsiteY0"/>
                  </a:cxn>
                  <a:cxn ang="0">
                    <a:pos x="connsiteX1" y="connsiteY1"/>
                  </a:cxn>
                </a:cxnLst>
                <a:rect l="l" t="t" r="r" b="b"/>
                <a:pathLst>
                  <a:path w="823913" h="504825">
                    <a:moveTo>
                      <a:pt x="0" y="504825"/>
                    </a:moveTo>
                    <a:lnTo>
                      <a:pt x="823913" y="0"/>
                    </a:lnTo>
                  </a:path>
                </a:pathLst>
              </a:custGeom>
              <a:no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6" name="Freeform 75"/>
              <p:cNvSpPr/>
              <p:nvPr/>
            </p:nvSpPr>
            <p:spPr>
              <a:xfrm>
                <a:off x="3590925" y="438150"/>
                <a:ext cx="814388" cy="495300"/>
              </a:xfrm>
              <a:custGeom>
                <a:avLst/>
                <a:gdLst>
                  <a:gd name="connsiteX0" fmla="*/ 0 w 814388"/>
                  <a:gd name="connsiteY0" fmla="*/ 0 h 495300"/>
                  <a:gd name="connsiteX1" fmla="*/ 814388 w 814388"/>
                  <a:gd name="connsiteY1" fmla="*/ 495300 h 495300"/>
                </a:gdLst>
                <a:ahLst/>
                <a:cxnLst>
                  <a:cxn ang="0">
                    <a:pos x="connsiteX0" y="connsiteY0"/>
                  </a:cxn>
                  <a:cxn ang="0">
                    <a:pos x="connsiteX1" y="connsiteY1"/>
                  </a:cxn>
                </a:cxnLst>
                <a:rect l="l" t="t" r="r" b="b"/>
                <a:pathLst>
                  <a:path w="814388" h="495300">
                    <a:moveTo>
                      <a:pt x="0" y="0"/>
                    </a:moveTo>
                    <a:lnTo>
                      <a:pt x="814388" y="495300"/>
                    </a:lnTo>
                  </a:path>
                </a:pathLst>
              </a:custGeom>
              <a:no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7" name="TextBox 76"/>
              <p:cNvSpPr txBox="1"/>
              <p:nvPr/>
            </p:nvSpPr>
            <p:spPr>
              <a:xfrm>
                <a:off x="3221833" y="452436"/>
                <a:ext cx="457176" cy="461665"/>
              </a:xfrm>
              <a:prstGeom prst="rect">
                <a:avLst/>
              </a:prstGeom>
              <a:noFill/>
            </p:spPr>
            <p:txBody>
              <a:bodyPr wrap="none" rtlCol="0">
                <a:spAutoFit/>
              </a:bodyPr>
              <a:lstStyle/>
              <a:p>
                <a:r>
                  <a:rPr lang="en-US" sz="2400" b="1" dirty="0" smtClean="0">
                    <a:latin typeface="Arial" panose="020B0604020202020204" pitchFamily="34" charset="0"/>
                    <a:cs typeface="Arial" panose="020B0604020202020204" pitchFamily="34" charset="0"/>
                  </a:rPr>
                  <a:t>F </a:t>
                </a:r>
                <a:endParaRPr lang="en-US" sz="2400" b="1" dirty="0">
                  <a:latin typeface="Arial" panose="020B0604020202020204" pitchFamily="34" charset="0"/>
                  <a:cs typeface="Arial" panose="020B0604020202020204" pitchFamily="34" charset="0"/>
                </a:endParaRPr>
              </a:p>
            </p:txBody>
          </p:sp>
          <p:sp>
            <p:nvSpPr>
              <p:cNvPr id="78" name="TextBox 77"/>
              <p:cNvSpPr txBox="1"/>
              <p:nvPr/>
            </p:nvSpPr>
            <p:spPr>
              <a:xfrm>
                <a:off x="4386263" y="447674"/>
                <a:ext cx="527709" cy="461665"/>
              </a:xfrm>
              <a:prstGeom prst="rect">
                <a:avLst/>
              </a:prstGeom>
              <a:noFill/>
            </p:spPr>
            <p:txBody>
              <a:bodyPr wrap="none" rtlCol="0">
                <a:spAutoFit/>
              </a:bodyPr>
              <a:lstStyle/>
              <a:p>
                <a:r>
                  <a:rPr lang="en-US" sz="2400" b="1" dirty="0" smtClean="0">
                    <a:latin typeface="Arial" panose="020B0604020202020204" pitchFamily="34" charset="0"/>
                    <a:cs typeface="Arial" panose="020B0604020202020204" pitchFamily="34" charset="0"/>
                  </a:rPr>
                  <a:t>23</a:t>
                </a:r>
                <a:endParaRPr lang="en-US" sz="2400" b="1" dirty="0">
                  <a:latin typeface="Arial" panose="020B0604020202020204" pitchFamily="34" charset="0"/>
                  <a:cs typeface="Arial" panose="020B0604020202020204" pitchFamily="34" charset="0"/>
                </a:endParaRPr>
              </a:p>
            </p:txBody>
          </p:sp>
        </p:grpSp>
      </p:grpSp>
      <p:sp>
        <p:nvSpPr>
          <p:cNvPr id="39" name="5-Point Star 38"/>
          <p:cNvSpPr/>
          <p:nvPr/>
        </p:nvSpPr>
        <p:spPr>
          <a:xfrm>
            <a:off x="16576431" y="12567138"/>
            <a:ext cx="468924" cy="398585"/>
          </a:xfrm>
          <a:prstGeom prst="star5">
            <a:avLst/>
          </a:prstGeom>
          <a:solidFill>
            <a:srgbClr val="00FF00"/>
          </a:solidFill>
          <a:ln>
            <a:solidFill>
              <a:srgbClr val="00FF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Text Box 1761"/>
          <p:cNvSpPr txBox="1">
            <a:spLocks noChangeArrowheads="1"/>
          </p:cNvSpPr>
          <p:nvPr/>
        </p:nvSpPr>
        <p:spPr bwMode="auto">
          <a:xfrm>
            <a:off x="0" y="7469573"/>
            <a:ext cx="11607800" cy="1754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defTabSz="2613025" eaLnBrk="0" hangingPunct="0">
              <a:defRPr sz="5100">
                <a:solidFill>
                  <a:schemeClr val="tx1"/>
                </a:solidFill>
                <a:latin typeface="Arial" panose="020B0604020202020204" pitchFamily="34" charset="0"/>
              </a:defRPr>
            </a:lvl1pPr>
            <a:lvl2pPr marL="742950" indent="-285750" defTabSz="2613025" eaLnBrk="0" hangingPunct="0">
              <a:defRPr sz="5100">
                <a:solidFill>
                  <a:schemeClr val="tx1"/>
                </a:solidFill>
                <a:latin typeface="Arial" panose="020B0604020202020204" pitchFamily="34" charset="0"/>
              </a:defRPr>
            </a:lvl2pPr>
            <a:lvl3pPr marL="1143000" indent="-228600" defTabSz="2613025" eaLnBrk="0" hangingPunct="0">
              <a:defRPr sz="5100">
                <a:solidFill>
                  <a:schemeClr val="tx1"/>
                </a:solidFill>
                <a:latin typeface="Arial" panose="020B0604020202020204" pitchFamily="34" charset="0"/>
              </a:defRPr>
            </a:lvl3pPr>
            <a:lvl4pPr marL="1600200" indent="-228600" defTabSz="2613025" eaLnBrk="0" hangingPunct="0">
              <a:defRPr sz="5100">
                <a:solidFill>
                  <a:schemeClr val="tx1"/>
                </a:solidFill>
                <a:latin typeface="Arial" panose="020B0604020202020204" pitchFamily="34" charset="0"/>
              </a:defRPr>
            </a:lvl4pPr>
            <a:lvl5pPr marL="2057400" indent="-228600" defTabSz="2613025" eaLnBrk="0" hangingPunct="0">
              <a:defRPr sz="5100">
                <a:solidFill>
                  <a:schemeClr val="tx1"/>
                </a:solidFill>
                <a:latin typeface="Arial" panose="020B0604020202020204" pitchFamily="34" charset="0"/>
              </a:defRPr>
            </a:lvl5pPr>
            <a:lvl6pPr marL="2514600" indent="-228600" defTabSz="2613025" eaLnBrk="0" fontAlgn="base" hangingPunct="0">
              <a:spcBef>
                <a:spcPct val="0"/>
              </a:spcBef>
              <a:spcAft>
                <a:spcPct val="0"/>
              </a:spcAft>
              <a:defRPr sz="5100">
                <a:solidFill>
                  <a:schemeClr val="tx1"/>
                </a:solidFill>
                <a:latin typeface="Arial" panose="020B0604020202020204" pitchFamily="34" charset="0"/>
              </a:defRPr>
            </a:lvl6pPr>
            <a:lvl7pPr marL="2971800" indent="-228600" defTabSz="2613025" eaLnBrk="0" fontAlgn="base" hangingPunct="0">
              <a:spcBef>
                <a:spcPct val="0"/>
              </a:spcBef>
              <a:spcAft>
                <a:spcPct val="0"/>
              </a:spcAft>
              <a:defRPr sz="5100">
                <a:solidFill>
                  <a:schemeClr val="tx1"/>
                </a:solidFill>
                <a:latin typeface="Arial" panose="020B0604020202020204" pitchFamily="34" charset="0"/>
              </a:defRPr>
            </a:lvl7pPr>
            <a:lvl8pPr marL="3429000" indent="-228600" defTabSz="2613025" eaLnBrk="0" fontAlgn="base" hangingPunct="0">
              <a:spcBef>
                <a:spcPct val="0"/>
              </a:spcBef>
              <a:spcAft>
                <a:spcPct val="0"/>
              </a:spcAft>
              <a:defRPr sz="5100">
                <a:solidFill>
                  <a:schemeClr val="tx1"/>
                </a:solidFill>
                <a:latin typeface="Arial" panose="020B0604020202020204" pitchFamily="34" charset="0"/>
              </a:defRPr>
            </a:lvl8pPr>
            <a:lvl9pPr marL="3886200" indent="-228600" defTabSz="2613025" eaLnBrk="0" fontAlgn="base" hangingPunct="0">
              <a:spcBef>
                <a:spcPct val="0"/>
              </a:spcBef>
              <a:spcAft>
                <a:spcPct val="0"/>
              </a:spcAft>
              <a:defRPr sz="5100">
                <a:solidFill>
                  <a:schemeClr val="tx1"/>
                </a:solidFill>
                <a:latin typeface="Arial" panose="020B0604020202020204" pitchFamily="34" charset="0"/>
              </a:defRPr>
            </a:lvl9pPr>
          </a:lstStyle>
          <a:p>
            <a:pPr marL="469900" indent="-469900" eaLnBrk="1" hangingPunct="1">
              <a:buFont typeface="Arial" panose="020B0604020202020204" pitchFamily="34" charset="0"/>
              <a:buChar char="•"/>
            </a:pPr>
            <a:r>
              <a:rPr lang="en-US" altLang="en-US" sz="5400" b="1" dirty="0" smtClean="0">
                <a:latin typeface="Minion Pro" panose="02040503050306020203" pitchFamily="18" charset="0"/>
                <a:cs typeface="Times New Roman" panose="02020603050405020304" pitchFamily="18" charset="0"/>
              </a:rPr>
              <a:t>2030 - 2100: Moving into Position to Continue the Advance</a:t>
            </a:r>
            <a:endParaRPr lang="en-US" altLang="en-US" sz="5400" b="1" dirty="0">
              <a:latin typeface="Minion Pro" panose="02040503050306020203" pitchFamily="18" charset="0"/>
              <a:cs typeface="Times New Roman" panose="02020603050405020304" pitchFamily="18" charset="0"/>
            </a:endParaRPr>
          </a:p>
        </p:txBody>
      </p:sp>
      <p:sp>
        <p:nvSpPr>
          <p:cNvPr id="4" name="Freeform 3"/>
          <p:cNvSpPr/>
          <p:nvPr/>
        </p:nvSpPr>
        <p:spPr>
          <a:xfrm>
            <a:off x="14782800" y="9499601"/>
            <a:ext cx="1422400" cy="1320162"/>
          </a:xfrm>
          <a:custGeom>
            <a:avLst/>
            <a:gdLst>
              <a:gd name="connsiteX0" fmla="*/ 0 w 1320800"/>
              <a:gd name="connsiteY0" fmla="*/ 558800 h 720813"/>
              <a:gd name="connsiteX1" fmla="*/ 736600 w 1320800"/>
              <a:gd name="connsiteY1" fmla="*/ 685800 h 720813"/>
              <a:gd name="connsiteX2" fmla="*/ 1320800 w 1320800"/>
              <a:gd name="connsiteY2" fmla="*/ 0 h 720813"/>
              <a:gd name="connsiteX0" fmla="*/ 0 w 1422400"/>
              <a:gd name="connsiteY0" fmla="*/ 1117600 h 1320162"/>
              <a:gd name="connsiteX1" fmla="*/ 736600 w 1422400"/>
              <a:gd name="connsiteY1" fmla="*/ 1244600 h 1320162"/>
              <a:gd name="connsiteX2" fmla="*/ 1422400 w 1422400"/>
              <a:gd name="connsiteY2" fmla="*/ 0 h 1320162"/>
            </a:gdLst>
            <a:ahLst/>
            <a:cxnLst>
              <a:cxn ang="0">
                <a:pos x="connsiteX0" y="connsiteY0"/>
              </a:cxn>
              <a:cxn ang="0">
                <a:pos x="connsiteX1" y="connsiteY1"/>
              </a:cxn>
              <a:cxn ang="0">
                <a:pos x="connsiteX2" y="connsiteY2"/>
              </a:cxn>
            </a:cxnLst>
            <a:rect l="l" t="t" r="r" b="b"/>
            <a:pathLst>
              <a:path w="1422400" h="1320162">
                <a:moveTo>
                  <a:pt x="0" y="1117600"/>
                </a:moveTo>
                <a:cubicBezTo>
                  <a:pt x="258233" y="1227666"/>
                  <a:pt x="499533" y="1430867"/>
                  <a:pt x="736600" y="1244600"/>
                </a:cubicBezTo>
                <a:cubicBezTo>
                  <a:pt x="973667" y="1058333"/>
                  <a:pt x="1240366" y="296333"/>
                  <a:pt x="1422400" y="0"/>
                </a:cubicBezTo>
              </a:path>
            </a:pathLst>
          </a:custGeom>
          <a:noFill/>
          <a:ln w="152400">
            <a:solidFill>
              <a:srgbClr val="0033CC"/>
            </a:solid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Freeform 4"/>
          <p:cNvSpPr/>
          <p:nvPr/>
        </p:nvSpPr>
        <p:spPr>
          <a:xfrm>
            <a:off x="16421309" y="9578340"/>
            <a:ext cx="540811" cy="2674620"/>
          </a:xfrm>
          <a:custGeom>
            <a:avLst/>
            <a:gdLst>
              <a:gd name="connsiteX0" fmla="*/ 540811 w 540811"/>
              <a:gd name="connsiteY0" fmla="*/ 2674620 h 2674620"/>
              <a:gd name="connsiteX1" fmla="*/ 426511 w 540811"/>
              <a:gd name="connsiteY1" fmla="*/ 1828800 h 2674620"/>
              <a:gd name="connsiteX2" fmla="*/ 15031 w 540811"/>
              <a:gd name="connsiteY2" fmla="*/ 1074420 h 2674620"/>
              <a:gd name="connsiteX3" fmla="*/ 129331 w 540811"/>
              <a:gd name="connsiteY3" fmla="*/ 0 h 2674620"/>
            </a:gdLst>
            <a:ahLst/>
            <a:cxnLst>
              <a:cxn ang="0">
                <a:pos x="connsiteX0" y="connsiteY0"/>
              </a:cxn>
              <a:cxn ang="0">
                <a:pos x="connsiteX1" y="connsiteY1"/>
              </a:cxn>
              <a:cxn ang="0">
                <a:pos x="connsiteX2" y="connsiteY2"/>
              </a:cxn>
              <a:cxn ang="0">
                <a:pos x="connsiteX3" y="connsiteY3"/>
              </a:cxn>
            </a:cxnLst>
            <a:rect l="l" t="t" r="r" b="b"/>
            <a:pathLst>
              <a:path w="540811" h="2674620">
                <a:moveTo>
                  <a:pt x="540811" y="2674620"/>
                </a:moveTo>
                <a:cubicBezTo>
                  <a:pt x="527476" y="2385060"/>
                  <a:pt x="514141" y="2095500"/>
                  <a:pt x="426511" y="1828800"/>
                </a:cubicBezTo>
                <a:cubicBezTo>
                  <a:pt x="338881" y="1562100"/>
                  <a:pt x="64561" y="1379220"/>
                  <a:pt x="15031" y="1074420"/>
                </a:cubicBezTo>
                <a:cubicBezTo>
                  <a:pt x="-34499" y="769620"/>
                  <a:pt x="47416" y="384810"/>
                  <a:pt x="129331" y="0"/>
                </a:cubicBezTo>
              </a:path>
            </a:pathLst>
          </a:custGeom>
          <a:noFill/>
          <a:ln w="152400">
            <a:solidFill>
              <a:srgbClr val="0033CC"/>
            </a:solid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8" name="Group 7"/>
          <p:cNvGrpSpPr/>
          <p:nvPr/>
        </p:nvGrpSpPr>
        <p:grpSpPr>
          <a:xfrm>
            <a:off x="16205200" y="7589606"/>
            <a:ext cx="5250528" cy="757130"/>
            <a:chOff x="16052800" y="8382000"/>
            <a:chExt cx="5250528" cy="757130"/>
          </a:xfrm>
        </p:grpSpPr>
        <p:sp>
          <p:nvSpPr>
            <p:cNvPr id="6" name="5-Point Star 5"/>
            <p:cNvSpPr/>
            <p:nvPr/>
          </p:nvSpPr>
          <p:spPr>
            <a:xfrm>
              <a:off x="16052800" y="8483600"/>
              <a:ext cx="584200" cy="635000"/>
            </a:xfrm>
            <a:prstGeom prst="star5">
              <a:avLst/>
            </a:prstGeom>
            <a:solidFill>
              <a:srgbClr val="0033CC"/>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TextBox 6"/>
            <p:cNvSpPr txBox="1"/>
            <p:nvPr/>
          </p:nvSpPr>
          <p:spPr>
            <a:xfrm>
              <a:off x="16789400" y="8382000"/>
              <a:ext cx="4513928" cy="757130"/>
            </a:xfrm>
            <a:prstGeom prst="rect">
              <a:avLst/>
            </a:prstGeom>
            <a:solidFill>
              <a:schemeClr val="bg1"/>
            </a:solidFill>
            <a:ln>
              <a:solidFill>
                <a:schemeClr val="tx1"/>
              </a:solidFill>
            </a:ln>
          </p:spPr>
          <p:txBody>
            <a:bodyPr wrap="none" rtlCol="0">
              <a:spAutoFit/>
            </a:bodyPr>
            <a:lstStyle/>
            <a:p>
              <a:r>
                <a:rPr lang="en-US" dirty="0" smtClean="0"/>
                <a:t>Survivor contact #1</a:t>
              </a:r>
              <a:endParaRPr lang="en-US" dirty="0"/>
            </a:p>
          </p:txBody>
        </p:sp>
      </p:grpSp>
      <p:sp>
        <p:nvSpPr>
          <p:cNvPr id="55" name="Text Box 1761"/>
          <p:cNvSpPr txBox="1">
            <a:spLocks noChangeArrowheads="1"/>
          </p:cNvSpPr>
          <p:nvPr/>
        </p:nvSpPr>
        <p:spPr bwMode="auto">
          <a:xfrm>
            <a:off x="0" y="12145799"/>
            <a:ext cx="11607800" cy="1754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defTabSz="2613025" eaLnBrk="0" hangingPunct="0">
              <a:defRPr sz="5100">
                <a:solidFill>
                  <a:schemeClr val="tx1"/>
                </a:solidFill>
                <a:latin typeface="Arial" panose="020B0604020202020204" pitchFamily="34" charset="0"/>
              </a:defRPr>
            </a:lvl1pPr>
            <a:lvl2pPr marL="742950" indent="-285750" defTabSz="2613025" eaLnBrk="0" hangingPunct="0">
              <a:defRPr sz="5100">
                <a:solidFill>
                  <a:schemeClr val="tx1"/>
                </a:solidFill>
                <a:latin typeface="Arial" panose="020B0604020202020204" pitchFamily="34" charset="0"/>
              </a:defRPr>
            </a:lvl2pPr>
            <a:lvl3pPr marL="1143000" indent="-228600" defTabSz="2613025" eaLnBrk="0" hangingPunct="0">
              <a:defRPr sz="5100">
                <a:solidFill>
                  <a:schemeClr val="tx1"/>
                </a:solidFill>
                <a:latin typeface="Arial" panose="020B0604020202020204" pitchFamily="34" charset="0"/>
              </a:defRPr>
            </a:lvl3pPr>
            <a:lvl4pPr marL="1600200" indent="-228600" defTabSz="2613025" eaLnBrk="0" hangingPunct="0">
              <a:defRPr sz="5100">
                <a:solidFill>
                  <a:schemeClr val="tx1"/>
                </a:solidFill>
                <a:latin typeface="Arial" panose="020B0604020202020204" pitchFamily="34" charset="0"/>
              </a:defRPr>
            </a:lvl4pPr>
            <a:lvl5pPr marL="2057400" indent="-228600" defTabSz="2613025" eaLnBrk="0" hangingPunct="0">
              <a:defRPr sz="5100">
                <a:solidFill>
                  <a:schemeClr val="tx1"/>
                </a:solidFill>
                <a:latin typeface="Arial" panose="020B0604020202020204" pitchFamily="34" charset="0"/>
              </a:defRPr>
            </a:lvl5pPr>
            <a:lvl6pPr marL="2514600" indent="-228600" defTabSz="2613025" eaLnBrk="0" fontAlgn="base" hangingPunct="0">
              <a:spcBef>
                <a:spcPct val="0"/>
              </a:spcBef>
              <a:spcAft>
                <a:spcPct val="0"/>
              </a:spcAft>
              <a:defRPr sz="5100">
                <a:solidFill>
                  <a:schemeClr val="tx1"/>
                </a:solidFill>
                <a:latin typeface="Arial" panose="020B0604020202020204" pitchFamily="34" charset="0"/>
              </a:defRPr>
            </a:lvl6pPr>
            <a:lvl7pPr marL="2971800" indent="-228600" defTabSz="2613025" eaLnBrk="0" fontAlgn="base" hangingPunct="0">
              <a:spcBef>
                <a:spcPct val="0"/>
              </a:spcBef>
              <a:spcAft>
                <a:spcPct val="0"/>
              </a:spcAft>
              <a:defRPr sz="5100">
                <a:solidFill>
                  <a:schemeClr val="tx1"/>
                </a:solidFill>
                <a:latin typeface="Arial" panose="020B0604020202020204" pitchFamily="34" charset="0"/>
              </a:defRPr>
            </a:lvl7pPr>
            <a:lvl8pPr marL="3429000" indent="-228600" defTabSz="2613025" eaLnBrk="0" fontAlgn="base" hangingPunct="0">
              <a:spcBef>
                <a:spcPct val="0"/>
              </a:spcBef>
              <a:spcAft>
                <a:spcPct val="0"/>
              </a:spcAft>
              <a:defRPr sz="5100">
                <a:solidFill>
                  <a:schemeClr val="tx1"/>
                </a:solidFill>
                <a:latin typeface="Arial" panose="020B0604020202020204" pitchFamily="34" charset="0"/>
              </a:defRPr>
            </a:lvl8pPr>
            <a:lvl9pPr marL="3886200" indent="-228600" defTabSz="2613025" eaLnBrk="0" fontAlgn="base" hangingPunct="0">
              <a:spcBef>
                <a:spcPct val="0"/>
              </a:spcBef>
              <a:spcAft>
                <a:spcPct val="0"/>
              </a:spcAft>
              <a:defRPr sz="5100">
                <a:solidFill>
                  <a:schemeClr val="tx1"/>
                </a:solidFill>
                <a:latin typeface="Arial" panose="020B0604020202020204" pitchFamily="34" charset="0"/>
              </a:defRPr>
            </a:lvl9pPr>
          </a:lstStyle>
          <a:p>
            <a:pPr marL="469900" indent="-469900" eaLnBrk="1" hangingPunct="1">
              <a:buFont typeface="Arial" panose="020B0604020202020204" pitchFamily="34" charset="0"/>
              <a:buChar char="•"/>
            </a:pPr>
            <a:r>
              <a:rPr lang="en-US" altLang="en-US" sz="5400" b="1" dirty="0" smtClean="0">
                <a:latin typeface="Minion Pro" panose="02040503050306020203" pitchFamily="18" charset="0"/>
                <a:cs typeface="Times New Roman" panose="02020603050405020304" pitchFamily="18" charset="0"/>
              </a:rPr>
              <a:t>2130+: Survivor Contact 2 &amp; 3d Decisions</a:t>
            </a:r>
            <a:endParaRPr lang="en-US" altLang="en-US" sz="5400" b="1" dirty="0">
              <a:latin typeface="Minion Pro" panose="02040503050306020203" pitchFamily="18" charset="0"/>
              <a:cs typeface="Times New Roman" panose="02020603050405020304" pitchFamily="18" charset="0"/>
            </a:endParaRPr>
          </a:p>
        </p:txBody>
      </p:sp>
      <p:grpSp>
        <p:nvGrpSpPr>
          <p:cNvPr id="79" name="Group 78"/>
          <p:cNvGrpSpPr/>
          <p:nvPr/>
        </p:nvGrpSpPr>
        <p:grpSpPr>
          <a:xfrm>
            <a:off x="12014200" y="5820508"/>
            <a:ext cx="2405184" cy="2166815"/>
            <a:chOff x="14257215" y="6951785"/>
            <a:chExt cx="2405184" cy="2166815"/>
          </a:xfrm>
        </p:grpSpPr>
        <p:sp>
          <p:nvSpPr>
            <p:cNvPr id="80" name="5-Point Star 79"/>
            <p:cNvSpPr/>
            <p:nvPr/>
          </p:nvSpPr>
          <p:spPr>
            <a:xfrm>
              <a:off x="16052800" y="8483600"/>
              <a:ext cx="584200" cy="635000"/>
            </a:xfrm>
            <a:prstGeom prst="star5">
              <a:avLst/>
            </a:prstGeom>
            <a:solidFill>
              <a:srgbClr val="0033CC"/>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1" name="TextBox 80"/>
            <p:cNvSpPr txBox="1"/>
            <p:nvPr/>
          </p:nvSpPr>
          <p:spPr>
            <a:xfrm>
              <a:off x="14257215" y="6951785"/>
              <a:ext cx="2405184" cy="2086725"/>
            </a:xfrm>
            <a:prstGeom prst="rect">
              <a:avLst/>
            </a:prstGeom>
            <a:solidFill>
              <a:schemeClr val="bg1"/>
            </a:solidFill>
            <a:ln>
              <a:solidFill>
                <a:schemeClr val="tx1"/>
              </a:solidFill>
            </a:ln>
          </p:spPr>
          <p:txBody>
            <a:bodyPr wrap="square" rtlCol="0">
              <a:spAutoFit/>
            </a:bodyPr>
            <a:lstStyle/>
            <a:p>
              <a:pPr algn="ctr"/>
              <a:r>
                <a:rPr lang="en-US" dirty="0" smtClean="0"/>
                <a:t>Survivor contact #2</a:t>
              </a:r>
              <a:endParaRPr lang="en-US" dirty="0"/>
            </a:p>
          </p:txBody>
        </p:sp>
      </p:grpSp>
      <p:sp>
        <p:nvSpPr>
          <p:cNvPr id="2" name="TextBox 1"/>
          <p:cNvSpPr txBox="1"/>
          <p:nvPr/>
        </p:nvSpPr>
        <p:spPr>
          <a:xfrm>
            <a:off x="17152814" y="697523"/>
            <a:ext cx="10044723" cy="6186309"/>
          </a:xfrm>
          <a:prstGeom prst="rect">
            <a:avLst/>
          </a:prstGeom>
          <a:solidFill>
            <a:schemeClr val="bg1"/>
          </a:solidFill>
          <a:ln>
            <a:solidFill>
              <a:srgbClr val="515151"/>
            </a:solidFill>
          </a:ln>
        </p:spPr>
        <p:txBody>
          <a:bodyPr wrap="square" rtlCol="0">
            <a:spAutoFit/>
          </a:bodyPr>
          <a:lstStyle/>
          <a:p>
            <a:pPr algn="ctr"/>
            <a:r>
              <a:rPr lang="en-US" sz="3600" dirty="0" smtClean="0">
                <a:latin typeface="Minion Pro Cond" panose="02040706060306020203" pitchFamily="18" charset="0"/>
              </a:rPr>
              <a:t>Captain </a:t>
            </a:r>
            <a:r>
              <a:rPr lang="en-US" sz="3600" dirty="0">
                <a:latin typeface="Minion Pro Cond" panose="02040706060306020203" pitchFamily="18" charset="0"/>
              </a:rPr>
              <a:t>Stanley C. Tyrrell</a:t>
            </a:r>
            <a:endParaRPr lang="en-US" sz="3600" dirty="0" smtClean="0">
              <a:latin typeface="Minion Pro Cond" panose="02040706060306020203" pitchFamily="18" charset="0"/>
            </a:endParaRPr>
          </a:p>
          <a:p>
            <a:endParaRPr lang="en-US" sz="3600" dirty="0" smtClean="0">
              <a:latin typeface="Minion Pro Cond" panose="02040706060306020203" pitchFamily="18" charset="0"/>
            </a:endParaRPr>
          </a:p>
          <a:p>
            <a:r>
              <a:rPr lang="en-US" sz="3600" dirty="0" smtClean="0">
                <a:latin typeface="Minion Pro Cond" panose="02040706060306020203" pitchFamily="18" charset="0"/>
              </a:rPr>
              <a:t>F /2/23d Infantry: 4 officers and </a:t>
            </a:r>
            <a:r>
              <a:rPr lang="en-US" sz="3600" dirty="0">
                <a:latin typeface="Minion Pro Cond" panose="02040706060306020203" pitchFamily="18" charset="0"/>
              </a:rPr>
              <a:t>142 enlisted men. </a:t>
            </a:r>
            <a:endParaRPr lang="en-US" sz="3600" dirty="0" smtClean="0">
              <a:latin typeface="Minion Pro Cond" panose="02040706060306020203" pitchFamily="18" charset="0"/>
            </a:endParaRPr>
          </a:p>
          <a:p>
            <a:endParaRPr lang="en-US" sz="3600" dirty="0" smtClean="0">
              <a:latin typeface="Minion Pro Cond" panose="02040706060306020203" pitchFamily="18" charset="0"/>
            </a:endParaRPr>
          </a:p>
          <a:p>
            <a:r>
              <a:rPr lang="en-US" sz="3600" dirty="0">
                <a:latin typeface="Minion Pro Cond" panose="02040706060306020203" pitchFamily="18" charset="0"/>
              </a:rPr>
              <a:t>81-mm </a:t>
            </a:r>
            <a:r>
              <a:rPr lang="en-US" sz="3600" dirty="0" smtClean="0">
                <a:latin typeface="Minion Pro Cond" panose="02040706060306020203" pitchFamily="18" charset="0"/>
              </a:rPr>
              <a:t>mortar section – H/2/23d</a:t>
            </a:r>
          </a:p>
          <a:p>
            <a:r>
              <a:rPr lang="en-US" sz="3600" dirty="0" smtClean="0">
                <a:latin typeface="Minion Pro Cond" panose="02040706060306020203" pitchFamily="18" charset="0"/>
              </a:rPr>
              <a:t>Heavy </a:t>
            </a:r>
            <a:r>
              <a:rPr lang="en-US" sz="3600" dirty="0">
                <a:latin typeface="Minion Pro Cond" panose="02040706060306020203" pitchFamily="18" charset="0"/>
              </a:rPr>
              <a:t>machine </a:t>
            </a:r>
            <a:r>
              <a:rPr lang="en-US" sz="3600" dirty="0" smtClean="0">
                <a:latin typeface="Minion Pro Cond" panose="02040706060306020203" pitchFamily="18" charset="0"/>
              </a:rPr>
              <a:t>gun section –H/2/23d</a:t>
            </a:r>
          </a:p>
          <a:p>
            <a:r>
              <a:rPr lang="en-US" sz="3600" dirty="0" smtClean="0">
                <a:latin typeface="Minion Pro Cond" panose="02040706060306020203" pitchFamily="18" charset="0"/>
              </a:rPr>
              <a:t>Artillery </a:t>
            </a:r>
            <a:r>
              <a:rPr lang="en-US" sz="3600" dirty="0">
                <a:latin typeface="Minion Pro Cond" panose="02040706060306020203" pitchFamily="18" charset="0"/>
              </a:rPr>
              <a:t>forward observation party </a:t>
            </a:r>
            <a:r>
              <a:rPr lang="en-US" sz="3600" dirty="0" smtClean="0">
                <a:latin typeface="Minion Pro Cond" panose="02040706060306020203" pitchFamily="18" charset="0"/>
              </a:rPr>
              <a:t>Liaison plane</a:t>
            </a:r>
          </a:p>
          <a:p>
            <a:endParaRPr lang="en-US" sz="3600" dirty="0" smtClean="0">
              <a:latin typeface="Minion Pro Cond" panose="02040706060306020203" pitchFamily="18" charset="0"/>
            </a:endParaRPr>
          </a:p>
          <a:p>
            <a:r>
              <a:rPr lang="en-US" sz="3600" dirty="0" smtClean="0">
                <a:latin typeface="Minion Pro Cond" panose="02040706060306020203" pitchFamily="18" charset="0"/>
              </a:rPr>
              <a:t>All mounted in jeeps and trucks</a:t>
            </a:r>
          </a:p>
          <a:p>
            <a:endParaRPr lang="en-US" sz="3600" dirty="0">
              <a:latin typeface="Minion Pro Cond" panose="02040706060306020203" pitchFamily="18" charset="0"/>
            </a:endParaRPr>
          </a:p>
          <a:p>
            <a:r>
              <a:rPr lang="en-US" sz="3600" dirty="0" smtClean="0">
                <a:latin typeface="Minion Pro Cond" panose="02040706060306020203" pitchFamily="18" charset="0"/>
              </a:rPr>
              <a:t>Total: 167 </a:t>
            </a:r>
            <a:r>
              <a:rPr lang="en-US" sz="3600" dirty="0">
                <a:latin typeface="Minion Pro Cond" panose="02040706060306020203" pitchFamily="18" charset="0"/>
              </a:rPr>
              <a:t>officers and men. </a:t>
            </a:r>
          </a:p>
        </p:txBody>
      </p:sp>
      <p:sp>
        <p:nvSpPr>
          <p:cNvPr id="9" name="Freeform 8"/>
          <p:cNvSpPr/>
          <p:nvPr/>
        </p:nvSpPr>
        <p:spPr>
          <a:xfrm>
            <a:off x="15590712" y="5283200"/>
            <a:ext cx="919288" cy="4114800"/>
          </a:xfrm>
          <a:custGeom>
            <a:avLst/>
            <a:gdLst>
              <a:gd name="connsiteX0" fmla="*/ 893888 w 919288"/>
              <a:gd name="connsiteY0" fmla="*/ 4114800 h 4114800"/>
              <a:gd name="connsiteX1" fmla="*/ 868488 w 919288"/>
              <a:gd name="connsiteY1" fmla="*/ 3454400 h 4114800"/>
              <a:gd name="connsiteX2" fmla="*/ 436688 w 919288"/>
              <a:gd name="connsiteY2" fmla="*/ 2692400 h 4114800"/>
              <a:gd name="connsiteX3" fmla="*/ 182688 w 919288"/>
              <a:gd name="connsiteY3" fmla="*/ 2133600 h 4114800"/>
              <a:gd name="connsiteX4" fmla="*/ 55688 w 919288"/>
              <a:gd name="connsiteY4" fmla="*/ 1447800 h 4114800"/>
              <a:gd name="connsiteX5" fmla="*/ 55688 w 919288"/>
              <a:gd name="connsiteY5" fmla="*/ 1016000 h 4114800"/>
              <a:gd name="connsiteX6" fmla="*/ 4888 w 919288"/>
              <a:gd name="connsiteY6" fmla="*/ 482600 h 4114800"/>
              <a:gd name="connsiteX7" fmla="*/ 4888 w 919288"/>
              <a:gd name="connsiteY7" fmla="*/ 0 h 4114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19288" h="4114800">
                <a:moveTo>
                  <a:pt x="893888" y="4114800"/>
                </a:moveTo>
                <a:cubicBezTo>
                  <a:pt x="919288" y="3903133"/>
                  <a:pt x="944688" y="3691467"/>
                  <a:pt x="868488" y="3454400"/>
                </a:cubicBezTo>
                <a:cubicBezTo>
                  <a:pt x="792288" y="3217333"/>
                  <a:pt x="550988" y="2912533"/>
                  <a:pt x="436688" y="2692400"/>
                </a:cubicBezTo>
                <a:cubicBezTo>
                  <a:pt x="322388" y="2472267"/>
                  <a:pt x="246188" y="2341033"/>
                  <a:pt x="182688" y="2133600"/>
                </a:cubicBezTo>
                <a:cubicBezTo>
                  <a:pt x="119188" y="1926167"/>
                  <a:pt x="76855" y="1634067"/>
                  <a:pt x="55688" y="1447800"/>
                </a:cubicBezTo>
                <a:cubicBezTo>
                  <a:pt x="34521" y="1261533"/>
                  <a:pt x="64155" y="1176867"/>
                  <a:pt x="55688" y="1016000"/>
                </a:cubicBezTo>
                <a:cubicBezTo>
                  <a:pt x="47221" y="855133"/>
                  <a:pt x="13355" y="651933"/>
                  <a:pt x="4888" y="482600"/>
                </a:cubicBezTo>
                <a:cubicBezTo>
                  <a:pt x="-3579" y="313267"/>
                  <a:pt x="654" y="156633"/>
                  <a:pt x="4888" y="0"/>
                </a:cubicBezTo>
              </a:path>
            </a:pathLst>
          </a:custGeom>
          <a:noFill/>
          <a:ln w="152400">
            <a:solidFill>
              <a:srgbClr val="0033CC"/>
            </a:solid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TextBox 2"/>
          <p:cNvSpPr txBox="1"/>
          <p:nvPr/>
        </p:nvSpPr>
        <p:spPr>
          <a:xfrm>
            <a:off x="14606954" y="3657600"/>
            <a:ext cx="441146" cy="757130"/>
          </a:xfrm>
          <a:prstGeom prst="rect">
            <a:avLst/>
          </a:prstGeom>
          <a:noFill/>
        </p:spPr>
        <p:txBody>
          <a:bodyPr wrap="none" rtlCol="0">
            <a:spAutoFit/>
          </a:bodyPr>
          <a:lstStyle/>
          <a:p>
            <a:r>
              <a:rPr lang="en-US" dirty="0" smtClean="0"/>
              <a:t>?</a:t>
            </a:r>
            <a:endParaRPr lang="en-US" dirty="0"/>
          </a:p>
        </p:txBody>
      </p:sp>
      <p:sp>
        <p:nvSpPr>
          <p:cNvPr id="10" name="TextBox 9"/>
          <p:cNvSpPr txBox="1"/>
          <p:nvPr/>
        </p:nvSpPr>
        <p:spPr>
          <a:xfrm>
            <a:off x="15310339" y="4290647"/>
            <a:ext cx="561372" cy="830997"/>
          </a:xfrm>
          <a:prstGeom prst="rect">
            <a:avLst/>
          </a:prstGeom>
          <a:noFill/>
        </p:spPr>
        <p:txBody>
          <a:bodyPr wrap="none" rtlCol="0">
            <a:spAutoFit/>
          </a:bodyPr>
          <a:lstStyle/>
          <a:p>
            <a:r>
              <a:rPr lang="en-US" sz="4800" b="1" dirty="0" smtClean="0">
                <a:solidFill>
                  <a:srgbClr val="0066FF"/>
                </a:solidFill>
                <a:latin typeface="Arial Black" panose="020B0A04020102020204" pitchFamily="34" charset="0"/>
                <a:cs typeface="Arial" panose="020B0604020202020204" pitchFamily="34" charset="0"/>
              </a:rPr>
              <a:t>?</a:t>
            </a:r>
            <a:endParaRPr lang="en-US" sz="4800" b="1" dirty="0">
              <a:solidFill>
                <a:srgbClr val="0066FF"/>
              </a:solidFill>
              <a:latin typeface="Arial Black" panose="020B0A04020102020204" pitchFamily="34" charset="0"/>
              <a:cs typeface="Arial" panose="020B0604020202020204" pitchFamily="34" charset="0"/>
            </a:endParaRPr>
          </a:p>
        </p:txBody>
      </p:sp>
      <p:sp>
        <p:nvSpPr>
          <p:cNvPr id="82" name="Rectangular Callout 81"/>
          <p:cNvSpPr/>
          <p:nvPr/>
        </p:nvSpPr>
        <p:spPr>
          <a:xfrm>
            <a:off x="12154829" y="13024624"/>
            <a:ext cx="2430966" cy="1137425"/>
          </a:xfrm>
          <a:prstGeom prst="wedgeRectCallout">
            <a:avLst>
              <a:gd name="adj1" fmla="val 4405"/>
              <a:gd name="adj2" fmla="val -253186"/>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800" b="1" dirty="0" smtClean="0">
                <a:solidFill>
                  <a:schemeClr val="tx1"/>
                </a:solidFill>
                <a:latin typeface="Minion Pro Cond" panose="02040706060306020203" pitchFamily="18" charset="0"/>
              </a:rPr>
              <a:t>Hill 453</a:t>
            </a:r>
            <a:endParaRPr lang="en-US" sz="4800" b="1" dirty="0">
              <a:solidFill>
                <a:schemeClr val="tx1"/>
              </a:solidFill>
              <a:latin typeface="Minion Pro Cond" panose="02040706060306020203" pitchFamily="18" charset="0"/>
            </a:endParaRPr>
          </a:p>
        </p:txBody>
      </p:sp>
      <p:sp>
        <p:nvSpPr>
          <p:cNvPr id="83" name="Rectangular Callout 82"/>
          <p:cNvSpPr/>
          <p:nvPr/>
        </p:nvSpPr>
        <p:spPr>
          <a:xfrm>
            <a:off x="12864789" y="799170"/>
            <a:ext cx="2430966" cy="1137425"/>
          </a:xfrm>
          <a:prstGeom prst="wedgeRectCallout">
            <a:avLst>
              <a:gd name="adj1" fmla="val 75046"/>
              <a:gd name="adj2" fmla="val 113482"/>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800" b="1" dirty="0" smtClean="0">
                <a:solidFill>
                  <a:schemeClr val="tx1"/>
                </a:solidFill>
                <a:latin typeface="Minion Pro Cond" panose="02040706060306020203" pitchFamily="18" charset="0"/>
              </a:rPr>
              <a:t>Hill 333</a:t>
            </a:r>
            <a:endParaRPr lang="en-US" sz="4800" b="1" dirty="0">
              <a:solidFill>
                <a:schemeClr val="tx1"/>
              </a:solidFill>
              <a:latin typeface="Minion Pro Cond" panose="02040706060306020203" pitchFamily="18" charset="0"/>
            </a:endParaRPr>
          </a:p>
        </p:txBody>
      </p:sp>
    </p:spTree>
    <p:extLst>
      <p:ext uri="{BB962C8B-B14F-4D97-AF65-F5344CB8AC3E}">
        <p14:creationId xmlns:p14="http://schemas.microsoft.com/office/powerpoint/2010/main" val="173781706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xit" presetSubtype="0" fill="hold" grpId="0" nodeType="clickEffect">
                                  <p:stCondLst>
                                    <p:cond delay="0"/>
                                  </p:stCondLst>
                                  <p:childTnLst>
                                    <p:set>
                                      <p:cBhvr>
                                        <p:cTn id="6" dur="1" fill="hold">
                                          <p:stCondLst>
                                            <p:cond delay="0"/>
                                          </p:stCondLst>
                                        </p:cTn>
                                        <p:tgtEl>
                                          <p:spTgt spid="20"/>
                                        </p:tgtEl>
                                        <p:attrNameLst>
                                          <p:attrName>style.visibility</p:attrName>
                                        </p:attrNameLst>
                                      </p:cBhvr>
                                      <p:to>
                                        <p:strVal val="hidden"/>
                                      </p:to>
                                    </p:set>
                                  </p:childTnLst>
                                </p:cTn>
                              </p:par>
                              <p:par>
                                <p:cTn id="7" presetID="1" presetClass="entr" presetSubtype="0" fill="hold" grpId="0" nodeType="withEffect">
                                  <p:stCondLst>
                                    <p:cond delay="0"/>
                                  </p:stCondLst>
                                  <p:childTnLst>
                                    <p:set>
                                      <p:cBhvr>
                                        <p:cTn id="8" dur="1" fill="hold">
                                          <p:stCondLst>
                                            <p:cond delay="0"/>
                                          </p:stCondLst>
                                        </p:cTn>
                                        <p:tgtEl>
                                          <p:spTgt spid="48"/>
                                        </p:tgtEl>
                                        <p:attrNameLst>
                                          <p:attrName>style.visibility</p:attrName>
                                        </p:attrNameLst>
                                      </p:cBhvr>
                                      <p:to>
                                        <p:strVal val="visible"/>
                                      </p:to>
                                    </p:set>
                                  </p:childTnLst>
                                </p:cTn>
                              </p:par>
                            </p:childTnLst>
                          </p:cTn>
                        </p:par>
                        <p:par>
                          <p:cTn id="9" fill="hold">
                            <p:stCondLst>
                              <p:cond delay="0"/>
                            </p:stCondLst>
                            <p:childTnLst>
                              <p:par>
                                <p:cTn id="10" presetID="22" presetClass="entr" presetSubtype="4" fill="hold" nodeType="afterEffect">
                                  <p:stCondLst>
                                    <p:cond delay="0"/>
                                  </p:stCondLst>
                                  <p:childTnLst>
                                    <p:set>
                                      <p:cBhvr>
                                        <p:cTn id="11" dur="1" fill="hold">
                                          <p:stCondLst>
                                            <p:cond delay="0"/>
                                          </p:stCondLst>
                                        </p:cTn>
                                        <p:tgtEl>
                                          <p:spTgt spid="56"/>
                                        </p:tgtEl>
                                        <p:attrNameLst>
                                          <p:attrName>style.visibility</p:attrName>
                                        </p:attrNameLst>
                                      </p:cBhvr>
                                      <p:to>
                                        <p:strVal val="visible"/>
                                      </p:to>
                                    </p:set>
                                    <p:animEffect transition="in" filter="wipe(down)">
                                      <p:cBhvr>
                                        <p:cTn id="12" dur="500"/>
                                        <p:tgtEl>
                                          <p:spTgt spid="56"/>
                                        </p:tgtEl>
                                      </p:cBhvr>
                                    </p:animEffect>
                                  </p:childTnLst>
                                </p:cTn>
                              </p:par>
                            </p:childTnLst>
                          </p:cTn>
                        </p:par>
                        <p:par>
                          <p:cTn id="13" fill="hold">
                            <p:stCondLst>
                              <p:cond delay="500"/>
                            </p:stCondLst>
                            <p:childTnLst>
                              <p:par>
                                <p:cTn id="14" presetID="1" presetClass="exit" presetSubtype="0" fill="hold" nodeType="afterEffect">
                                  <p:stCondLst>
                                    <p:cond delay="0"/>
                                  </p:stCondLst>
                                  <p:childTnLst>
                                    <p:set>
                                      <p:cBhvr>
                                        <p:cTn id="15" dur="1" fill="hold">
                                          <p:stCondLst>
                                            <p:cond delay="0"/>
                                          </p:stCondLst>
                                        </p:cTn>
                                        <p:tgtEl>
                                          <p:spTgt spid="66"/>
                                        </p:tgtEl>
                                        <p:attrNameLst>
                                          <p:attrName>style.visibility</p:attrName>
                                        </p:attrNameLst>
                                      </p:cBhvr>
                                      <p:to>
                                        <p:strVal val="hidden"/>
                                      </p:to>
                                    </p:set>
                                  </p:childTnLst>
                                </p:cTn>
                              </p:par>
                            </p:childTnLst>
                          </p:cTn>
                        </p:par>
                      </p:childTnLst>
                    </p:cTn>
                  </p:par>
                  <p:par>
                    <p:cTn id="16" fill="hold">
                      <p:stCondLst>
                        <p:cond delay="indefinite"/>
                      </p:stCondLst>
                      <p:childTnLst>
                        <p:par>
                          <p:cTn id="17" fill="hold">
                            <p:stCondLst>
                              <p:cond delay="0"/>
                            </p:stCondLst>
                            <p:childTnLst>
                              <p:par>
                                <p:cTn id="18" presetID="1" presetClass="entr" presetSubtype="0" fill="hold" grpId="0" nodeType="clickEffect">
                                  <p:stCondLst>
                                    <p:cond delay="0"/>
                                  </p:stCondLst>
                                  <p:childTnLst>
                                    <p:set>
                                      <p:cBhvr>
                                        <p:cTn id="19" dur="1" fill="hold">
                                          <p:stCondLst>
                                            <p:cond delay="0"/>
                                          </p:stCondLst>
                                        </p:cTn>
                                        <p:tgtEl>
                                          <p:spTgt spid="42"/>
                                        </p:tgtEl>
                                        <p:attrNameLst>
                                          <p:attrName>style.visibility</p:attrName>
                                        </p:attrNameLst>
                                      </p:cBhvr>
                                      <p:to>
                                        <p:strVal val="visible"/>
                                      </p:to>
                                    </p:set>
                                  </p:childTnLst>
                                </p:cTn>
                              </p:par>
                              <p:par>
                                <p:cTn id="20" presetID="22" presetClass="entr" presetSubtype="4" fill="hold" grpId="0" nodeType="withEffect">
                                  <p:stCondLst>
                                    <p:cond delay="0"/>
                                  </p:stCondLst>
                                  <p:childTnLst>
                                    <p:set>
                                      <p:cBhvr>
                                        <p:cTn id="21" dur="1" fill="hold">
                                          <p:stCondLst>
                                            <p:cond delay="0"/>
                                          </p:stCondLst>
                                        </p:cTn>
                                        <p:tgtEl>
                                          <p:spTgt spid="70"/>
                                        </p:tgtEl>
                                        <p:attrNameLst>
                                          <p:attrName>style.visibility</p:attrName>
                                        </p:attrNameLst>
                                      </p:cBhvr>
                                      <p:to>
                                        <p:strVal val="visible"/>
                                      </p:to>
                                    </p:set>
                                    <p:animEffect transition="in" filter="wipe(down)">
                                      <p:cBhvr>
                                        <p:cTn id="22" dur="500"/>
                                        <p:tgtEl>
                                          <p:spTgt spid="70"/>
                                        </p:tgtEl>
                                      </p:cBhvr>
                                    </p:animEffect>
                                  </p:childTnLst>
                                </p:cTn>
                              </p:par>
                            </p:childTnLst>
                          </p:cTn>
                        </p:par>
                        <p:par>
                          <p:cTn id="23" fill="hold">
                            <p:stCondLst>
                              <p:cond delay="500"/>
                            </p:stCondLst>
                            <p:childTnLst>
                              <p:par>
                                <p:cTn id="24" presetID="1" presetClass="exit" presetSubtype="0" fill="hold" nodeType="afterEffect">
                                  <p:stCondLst>
                                    <p:cond delay="0"/>
                                  </p:stCondLst>
                                  <p:childTnLst>
                                    <p:set>
                                      <p:cBhvr>
                                        <p:cTn id="25" dur="1" fill="hold">
                                          <p:stCondLst>
                                            <p:cond delay="0"/>
                                          </p:stCondLst>
                                        </p:cTn>
                                        <p:tgtEl>
                                          <p:spTgt spid="56"/>
                                        </p:tgtEl>
                                        <p:attrNameLst>
                                          <p:attrName>style.visibility</p:attrName>
                                        </p:attrNameLst>
                                      </p:cBhvr>
                                      <p:to>
                                        <p:strVal val="hidden"/>
                                      </p:to>
                                    </p:set>
                                  </p:childTnLst>
                                </p:cTn>
                              </p:par>
                              <p:par>
                                <p:cTn id="26" presetID="22" presetClass="entr" presetSubtype="4" fill="hold" grpId="0" nodeType="withEffect">
                                  <p:stCondLst>
                                    <p:cond delay="0"/>
                                  </p:stCondLst>
                                  <p:childTnLst>
                                    <p:set>
                                      <p:cBhvr>
                                        <p:cTn id="27" dur="1" fill="hold">
                                          <p:stCondLst>
                                            <p:cond delay="0"/>
                                          </p:stCondLst>
                                        </p:cTn>
                                        <p:tgtEl>
                                          <p:spTgt spid="5"/>
                                        </p:tgtEl>
                                        <p:attrNameLst>
                                          <p:attrName>style.visibility</p:attrName>
                                        </p:attrNameLst>
                                      </p:cBhvr>
                                      <p:to>
                                        <p:strVal val="visible"/>
                                      </p:to>
                                    </p:set>
                                    <p:animEffect transition="in" filter="wipe(down)">
                                      <p:cBhvr>
                                        <p:cTn id="28" dur="500"/>
                                        <p:tgtEl>
                                          <p:spTgt spid="5"/>
                                        </p:tgtEl>
                                      </p:cBhvr>
                                    </p:animEffect>
                                  </p:childTnLst>
                                </p:cTn>
                              </p:par>
                              <p:par>
                                <p:cTn id="29" presetID="22" presetClass="entr" presetSubtype="4" fill="hold" grpId="0" nodeType="withEffect">
                                  <p:stCondLst>
                                    <p:cond delay="0"/>
                                  </p:stCondLst>
                                  <p:childTnLst>
                                    <p:set>
                                      <p:cBhvr>
                                        <p:cTn id="30" dur="1" fill="hold">
                                          <p:stCondLst>
                                            <p:cond delay="0"/>
                                          </p:stCondLst>
                                        </p:cTn>
                                        <p:tgtEl>
                                          <p:spTgt spid="4"/>
                                        </p:tgtEl>
                                        <p:attrNameLst>
                                          <p:attrName>style.visibility</p:attrName>
                                        </p:attrNameLst>
                                      </p:cBhvr>
                                      <p:to>
                                        <p:strVal val="visible"/>
                                      </p:to>
                                    </p:set>
                                    <p:animEffect transition="in" filter="wipe(down)">
                                      <p:cBhvr>
                                        <p:cTn id="31" dur="500"/>
                                        <p:tgtEl>
                                          <p:spTgt spid="4"/>
                                        </p:tgtEl>
                                      </p:cBhvr>
                                    </p:animEffect>
                                  </p:childTnLst>
                                </p:cTn>
                              </p:par>
                            </p:childTnLst>
                          </p:cTn>
                        </p:par>
                      </p:childTnLst>
                    </p:cTn>
                  </p:par>
                  <p:par>
                    <p:cTn id="32" fill="hold">
                      <p:stCondLst>
                        <p:cond delay="indefinite"/>
                      </p:stCondLst>
                      <p:childTnLst>
                        <p:par>
                          <p:cTn id="33" fill="hold">
                            <p:stCondLst>
                              <p:cond delay="0"/>
                            </p:stCondLst>
                            <p:childTnLst>
                              <p:par>
                                <p:cTn id="34" presetID="22" presetClass="exit" presetSubtype="4" fill="hold" grpId="0" nodeType="clickEffect">
                                  <p:stCondLst>
                                    <p:cond delay="0"/>
                                  </p:stCondLst>
                                  <p:childTnLst>
                                    <p:animEffect transition="out" filter="wipe(down)">
                                      <p:cBhvr>
                                        <p:cTn id="35" dur="500"/>
                                        <p:tgtEl>
                                          <p:spTgt spid="2"/>
                                        </p:tgtEl>
                                      </p:cBhvr>
                                    </p:animEffect>
                                    <p:set>
                                      <p:cBhvr>
                                        <p:cTn id="36" dur="1" fill="hold">
                                          <p:stCondLst>
                                            <p:cond delay="499"/>
                                          </p:stCondLst>
                                        </p:cTn>
                                        <p:tgtEl>
                                          <p:spTgt spid="2"/>
                                        </p:tgtEl>
                                        <p:attrNameLst>
                                          <p:attrName>style.visibility</p:attrName>
                                        </p:attrNameLst>
                                      </p:cBhvr>
                                      <p:to>
                                        <p:strVal val="hidden"/>
                                      </p:to>
                                    </p:set>
                                  </p:childTnLst>
                                </p:cTn>
                              </p:par>
                              <p:par>
                                <p:cTn id="37" presetID="1" presetClass="entr" presetSubtype="0" fill="hold" grpId="0" nodeType="withEffect">
                                  <p:stCondLst>
                                    <p:cond delay="0"/>
                                  </p:stCondLst>
                                  <p:childTnLst>
                                    <p:set>
                                      <p:cBhvr>
                                        <p:cTn id="38" dur="1" fill="hold">
                                          <p:stCondLst>
                                            <p:cond delay="0"/>
                                          </p:stCondLst>
                                        </p:cTn>
                                        <p:tgtEl>
                                          <p:spTgt spid="49"/>
                                        </p:tgtEl>
                                        <p:attrNameLst>
                                          <p:attrName>style.visibility</p:attrName>
                                        </p:attrNameLst>
                                      </p:cBhvr>
                                      <p:to>
                                        <p:strVal val="visible"/>
                                      </p:to>
                                    </p:set>
                                  </p:childTnLst>
                                </p:cTn>
                              </p:par>
                            </p:childTnLst>
                          </p:cTn>
                        </p:par>
                      </p:childTnLst>
                    </p:cTn>
                  </p:par>
                  <p:par>
                    <p:cTn id="39" fill="hold">
                      <p:stCondLst>
                        <p:cond delay="indefinite"/>
                      </p:stCondLst>
                      <p:childTnLst>
                        <p:par>
                          <p:cTn id="40" fill="hold">
                            <p:stCondLst>
                              <p:cond delay="0"/>
                            </p:stCondLst>
                            <p:childTnLst>
                              <p:par>
                                <p:cTn id="41" presetID="1" presetClass="entr" presetSubtype="0" fill="hold" grpId="0" nodeType="clickEffect">
                                  <p:stCondLst>
                                    <p:cond delay="0"/>
                                  </p:stCondLst>
                                  <p:childTnLst>
                                    <p:set>
                                      <p:cBhvr>
                                        <p:cTn id="42" dur="1" fill="hold">
                                          <p:stCondLst>
                                            <p:cond delay="0"/>
                                          </p:stCondLst>
                                        </p:cTn>
                                        <p:tgtEl>
                                          <p:spTgt spid="50"/>
                                        </p:tgtEl>
                                        <p:attrNameLst>
                                          <p:attrName>style.visibility</p:attrName>
                                        </p:attrNameLst>
                                      </p:cBhvr>
                                      <p:to>
                                        <p:strVal val="visible"/>
                                      </p:to>
                                    </p:set>
                                  </p:childTnLst>
                                </p:cTn>
                              </p:par>
                              <p:par>
                                <p:cTn id="43" presetID="1" presetClass="entr" presetSubtype="0" fill="hold" nodeType="withEffect">
                                  <p:stCondLst>
                                    <p:cond delay="0"/>
                                  </p:stCondLst>
                                  <p:childTnLst>
                                    <p:set>
                                      <p:cBhvr>
                                        <p:cTn id="44" dur="1" fill="hold">
                                          <p:stCondLst>
                                            <p:cond delay="0"/>
                                          </p:stCondLst>
                                        </p:cTn>
                                        <p:tgtEl>
                                          <p:spTgt spid="8"/>
                                        </p:tgtEl>
                                        <p:attrNameLst>
                                          <p:attrName>style.visibility</p:attrName>
                                        </p:attrNameLst>
                                      </p:cBhvr>
                                      <p:to>
                                        <p:strVal val="visible"/>
                                      </p:to>
                                    </p:set>
                                  </p:childTnLst>
                                </p:cTn>
                              </p:par>
                            </p:childTnLst>
                          </p:cTn>
                        </p:par>
                        <p:par>
                          <p:cTn id="45" fill="hold">
                            <p:stCondLst>
                              <p:cond delay="0"/>
                            </p:stCondLst>
                            <p:childTnLst>
                              <p:par>
                                <p:cTn id="46" presetID="1" presetClass="exit" presetSubtype="0" fill="hold" nodeType="afterEffect">
                                  <p:stCondLst>
                                    <p:cond delay="0"/>
                                  </p:stCondLst>
                                  <p:childTnLst>
                                    <p:set>
                                      <p:cBhvr>
                                        <p:cTn id="47" dur="1" fill="hold">
                                          <p:stCondLst>
                                            <p:cond delay="0"/>
                                          </p:stCondLst>
                                        </p:cTn>
                                        <p:tgtEl>
                                          <p:spTgt spid="56"/>
                                        </p:tgtEl>
                                        <p:attrNameLst>
                                          <p:attrName>style.visibility</p:attrName>
                                        </p:attrNameLst>
                                      </p:cBhvr>
                                      <p:to>
                                        <p:strVal val="hidden"/>
                                      </p:to>
                                    </p:set>
                                  </p:childTnLst>
                                </p:cTn>
                              </p:par>
                            </p:childTnLst>
                          </p:cTn>
                        </p:par>
                      </p:childTnLst>
                    </p:cTn>
                  </p:par>
                  <p:par>
                    <p:cTn id="48" fill="hold">
                      <p:stCondLst>
                        <p:cond delay="indefinite"/>
                      </p:stCondLst>
                      <p:childTnLst>
                        <p:par>
                          <p:cTn id="49" fill="hold">
                            <p:stCondLst>
                              <p:cond delay="0"/>
                            </p:stCondLst>
                            <p:childTnLst>
                              <p:par>
                                <p:cTn id="50" presetID="1" presetClass="entr" presetSubtype="0" fill="hold" grpId="0" nodeType="clickEffect">
                                  <p:stCondLst>
                                    <p:cond delay="0"/>
                                  </p:stCondLst>
                                  <p:childTnLst>
                                    <p:set>
                                      <p:cBhvr>
                                        <p:cTn id="51" dur="1" fill="hold">
                                          <p:stCondLst>
                                            <p:cond delay="0"/>
                                          </p:stCondLst>
                                        </p:cTn>
                                        <p:tgtEl>
                                          <p:spTgt spid="55"/>
                                        </p:tgtEl>
                                        <p:attrNameLst>
                                          <p:attrName>style.visibility</p:attrName>
                                        </p:attrNameLst>
                                      </p:cBhvr>
                                      <p:to>
                                        <p:strVal val="visible"/>
                                      </p:to>
                                    </p:set>
                                  </p:childTnLst>
                                </p:cTn>
                              </p:par>
                              <p:par>
                                <p:cTn id="52" presetID="1" presetClass="entr" presetSubtype="0" fill="hold" nodeType="withEffect">
                                  <p:stCondLst>
                                    <p:cond delay="0"/>
                                  </p:stCondLst>
                                  <p:childTnLst>
                                    <p:set>
                                      <p:cBhvr>
                                        <p:cTn id="53" dur="1" fill="hold">
                                          <p:stCondLst>
                                            <p:cond delay="0"/>
                                          </p:stCondLst>
                                        </p:cTn>
                                        <p:tgtEl>
                                          <p:spTgt spid="79"/>
                                        </p:tgtEl>
                                        <p:attrNameLst>
                                          <p:attrName>style.visibility</p:attrName>
                                        </p:attrNameLst>
                                      </p:cBhvr>
                                      <p:to>
                                        <p:strVal val="visible"/>
                                      </p:to>
                                    </p:set>
                                  </p:childTnLst>
                                </p:cTn>
                              </p:par>
                            </p:childTnLst>
                          </p:cTn>
                        </p:par>
                      </p:childTnLst>
                    </p:cTn>
                  </p:par>
                  <p:par>
                    <p:cTn id="54" fill="hold">
                      <p:stCondLst>
                        <p:cond delay="indefinite"/>
                      </p:stCondLst>
                      <p:childTnLst>
                        <p:par>
                          <p:cTn id="55" fill="hold">
                            <p:stCondLst>
                              <p:cond delay="0"/>
                            </p:stCondLst>
                            <p:childTnLst>
                              <p:par>
                                <p:cTn id="56" presetID="1" presetClass="entr" presetSubtype="0" fill="hold" grpId="0" nodeType="clickEffect">
                                  <p:stCondLst>
                                    <p:cond delay="0"/>
                                  </p:stCondLst>
                                  <p:childTnLst>
                                    <p:set>
                                      <p:cBhvr>
                                        <p:cTn id="57" dur="1" fill="hold">
                                          <p:stCondLst>
                                            <p:cond delay="0"/>
                                          </p:stCondLst>
                                        </p:cTn>
                                        <p:tgtEl>
                                          <p:spTgt spid="51"/>
                                        </p:tgtEl>
                                        <p:attrNameLst>
                                          <p:attrName>style.visibility</p:attrName>
                                        </p:attrNameLst>
                                      </p:cBhvr>
                                      <p:to>
                                        <p:strVal val="visible"/>
                                      </p:to>
                                    </p:set>
                                  </p:childTnLst>
                                </p:cTn>
                              </p:par>
                              <p:par>
                                <p:cTn id="58" presetID="1" presetClass="exit" presetSubtype="0" fill="hold" nodeType="withEffect">
                                  <p:stCondLst>
                                    <p:cond delay="0"/>
                                  </p:stCondLst>
                                  <p:childTnLst>
                                    <p:set>
                                      <p:cBhvr>
                                        <p:cTn id="59" dur="1" fill="hold">
                                          <p:stCondLst>
                                            <p:cond delay="0"/>
                                          </p:stCondLst>
                                        </p:cTn>
                                        <p:tgtEl>
                                          <p:spTgt spid="8"/>
                                        </p:tgtEl>
                                        <p:attrNameLst>
                                          <p:attrName>style.visibility</p:attrName>
                                        </p:attrNameLst>
                                      </p:cBhvr>
                                      <p:to>
                                        <p:strVal val="hidden"/>
                                      </p:to>
                                    </p:set>
                                  </p:childTnLst>
                                </p:cTn>
                              </p:par>
                              <p:par>
                                <p:cTn id="60" presetID="1" presetClass="exit" presetSubtype="0" fill="hold" nodeType="withEffect">
                                  <p:stCondLst>
                                    <p:cond delay="0"/>
                                  </p:stCondLst>
                                  <p:childTnLst>
                                    <p:set>
                                      <p:cBhvr>
                                        <p:cTn id="61" dur="1" fill="hold">
                                          <p:stCondLst>
                                            <p:cond delay="0"/>
                                          </p:stCondLst>
                                        </p:cTn>
                                        <p:tgtEl>
                                          <p:spTgt spid="79"/>
                                        </p:tgtEl>
                                        <p:attrNameLst>
                                          <p:attrName>style.visibility</p:attrName>
                                        </p:attrNameLst>
                                      </p:cBhvr>
                                      <p:to>
                                        <p:strVal val="hidden"/>
                                      </p:to>
                                    </p:set>
                                  </p:childTnLst>
                                </p:cTn>
                              </p:par>
                              <p:par>
                                <p:cTn id="62" presetID="22" presetClass="entr" presetSubtype="4" fill="hold" grpId="0" nodeType="withEffect">
                                  <p:stCondLst>
                                    <p:cond delay="0"/>
                                  </p:stCondLst>
                                  <p:childTnLst>
                                    <p:set>
                                      <p:cBhvr>
                                        <p:cTn id="63" dur="1" fill="hold">
                                          <p:stCondLst>
                                            <p:cond delay="0"/>
                                          </p:stCondLst>
                                        </p:cTn>
                                        <p:tgtEl>
                                          <p:spTgt spid="9"/>
                                        </p:tgtEl>
                                        <p:attrNameLst>
                                          <p:attrName>style.visibility</p:attrName>
                                        </p:attrNameLst>
                                      </p:cBhvr>
                                      <p:to>
                                        <p:strVal val="visible"/>
                                      </p:to>
                                    </p:set>
                                    <p:animEffect transition="in" filter="wipe(down)">
                                      <p:cBhvr>
                                        <p:cTn id="64" dur="500"/>
                                        <p:tgtEl>
                                          <p:spTgt spid="9"/>
                                        </p:tgtEl>
                                      </p:cBhvr>
                                    </p:animEffect>
                                  </p:childTnLst>
                                </p:cTn>
                              </p:par>
                              <p:par>
                                <p:cTn id="65" presetID="1" presetClass="exit" presetSubtype="0" fill="hold" nodeType="withEffect">
                                  <p:stCondLst>
                                    <p:cond delay="0"/>
                                  </p:stCondLst>
                                  <p:childTnLst>
                                    <p:set>
                                      <p:cBhvr>
                                        <p:cTn id="66" dur="1" fill="hold">
                                          <p:stCondLst>
                                            <p:cond delay="0"/>
                                          </p:stCondLst>
                                        </p:cTn>
                                        <p:tgtEl>
                                          <p:spTgt spid="62"/>
                                        </p:tgtEl>
                                        <p:attrNameLst>
                                          <p:attrName>style.visibility</p:attrName>
                                        </p:attrNameLst>
                                      </p:cBhvr>
                                      <p:to>
                                        <p:strVal val="hidden"/>
                                      </p:to>
                                    </p:set>
                                  </p:childTnLst>
                                </p:cTn>
                              </p:par>
                              <p:par>
                                <p:cTn id="67" presetID="1" presetClass="exit" presetSubtype="0" fill="hold" nodeType="withEffect">
                                  <p:stCondLst>
                                    <p:cond delay="0"/>
                                  </p:stCondLst>
                                  <p:childTnLst>
                                    <p:set>
                                      <p:cBhvr>
                                        <p:cTn id="68" dur="1" fill="hold">
                                          <p:stCondLst>
                                            <p:cond delay="0"/>
                                          </p:stCondLst>
                                        </p:cTn>
                                        <p:tgtEl>
                                          <p:spTgt spid="58"/>
                                        </p:tgtEl>
                                        <p:attrNameLst>
                                          <p:attrName>style.visibility</p:attrName>
                                        </p:attrNameLst>
                                      </p:cBhvr>
                                      <p:to>
                                        <p:strVal val="hidden"/>
                                      </p:to>
                                    </p:set>
                                  </p:childTnLst>
                                </p:cTn>
                              </p:par>
                            </p:childTnLst>
                          </p:cTn>
                        </p:par>
                      </p:childTnLst>
                    </p:cTn>
                  </p:par>
                  <p:par>
                    <p:cTn id="69" fill="hold">
                      <p:stCondLst>
                        <p:cond delay="indefinite"/>
                      </p:stCondLst>
                      <p:childTnLst>
                        <p:par>
                          <p:cTn id="70" fill="hold">
                            <p:stCondLst>
                              <p:cond delay="0"/>
                            </p:stCondLst>
                            <p:childTnLst>
                              <p:par>
                                <p:cTn id="71" presetID="1" presetClass="entr" presetSubtype="0" fill="hold" grpId="0" nodeType="clickEffect">
                                  <p:stCondLst>
                                    <p:cond delay="0"/>
                                  </p:stCondLst>
                                  <p:childTnLst>
                                    <p:set>
                                      <p:cBhvr>
                                        <p:cTn id="72" dur="1" fill="hold">
                                          <p:stCondLst>
                                            <p:cond delay="0"/>
                                          </p:stCondLst>
                                        </p:cTn>
                                        <p:tgtEl>
                                          <p:spTgt spid="53"/>
                                        </p:tgtEl>
                                        <p:attrNameLst>
                                          <p:attrName>style.visibility</p:attrName>
                                        </p:attrNameLst>
                                      </p:cBhvr>
                                      <p:to>
                                        <p:strVal val="visible"/>
                                      </p:to>
                                    </p:set>
                                  </p:childTnLst>
                                </p:cTn>
                              </p:par>
                              <p:par>
                                <p:cTn id="73" presetID="1" presetClass="entr" presetSubtype="0" fill="hold" grpId="0" nodeType="withEffect">
                                  <p:stCondLst>
                                    <p:cond delay="0"/>
                                  </p:stCondLst>
                                  <p:childTnLst>
                                    <p:set>
                                      <p:cBhvr>
                                        <p:cTn id="74" dur="1" fill="hold">
                                          <p:stCondLst>
                                            <p:cond delay="0"/>
                                          </p:stCondLst>
                                        </p:cTn>
                                        <p:tgtEl>
                                          <p:spTgt spid="52"/>
                                        </p:tgtEl>
                                        <p:attrNameLst>
                                          <p:attrName>style.visibility</p:attrName>
                                        </p:attrNameLst>
                                      </p:cBhvr>
                                      <p:to>
                                        <p:strVal val="visible"/>
                                      </p:to>
                                    </p:set>
                                  </p:childTnLst>
                                </p:cTn>
                              </p:par>
                              <p:par>
                                <p:cTn id="75" presetID="1" presetClass="entr" presetSubtype="0" fill="hold" grpId="0" nodeType="withEffect">
                                  <p:stCondLst>
                                    <p:cond delay="0"/>
                                  </p:stCondLst>
                                  <p:childTnLst>
                                    <p:set>
                                      <p:cBhvr>
                                        <p:cTn id="76" dur="1" fill="hold">
                                          <p:stCondLst>
                                            <p:cond delay="0"/>
                                          </p:stCondLst>
                                        </p:cTn>
                                        <p:tgtEl>
                                          <p:spTgt spid="5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 grpId="0"/>
      <p:bldP spid="49" grpId="0"/>
      <p:bldP spid="50" grpId="0"/>
      <p:bldP spid="51" grpId="0"/>
      <p:bldP spid="52" grpId="0"/>
      <p:bldP spid="53" grpId="0"/>
      <p:bldP spid="54" grpId="0"/>
      <p:bldP spid="20" grpId="0" animBg="1"/>
      <p:bldP spid="70" grpId="0" animBg="1"/>
      <p:bldP spid="42" grpId="0"/>
      <p:bldP spid="4" grpId="0" animBg="1"/>
      <p:bldP spid="5" grpId="0" animBg="1"/>
      <p:bldP spid="55" grpId="0"/>
      <p:bldP spid="2" grpId="0" animBg="1"/>
      <p:bldP spid="9" grpId="0" animBg="1"/>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Text Box 1761"/>
          <p:cNvSpPr txBox="1">
            <a:spLocks noChangeArrowheads="1"/>
          </p:cNvSpPr>
          <p:nvPr/>
        </p:nvSpPr>
        <p:spPr bwMode="auto">
          <a:xfrm>
            <a:off x="7080233" y="385340"/>
            <a:ext cx="13120644" cy="23083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defTabSz="2613025" eaLnBrk="0" hangingPunct="0">
              <a:defRPr sz="5100">
                <a:solidFill>
                  <a:schemeClr val="tx1"/>
                </a:solidFill>
                <a:latin typeface="Arial" panose="020B0604020202020204" pitchFamily="34" charset="0"/>
              </a:defRPr>
            </a:lvl1pPr>
            <a:lvl2pPr marL="742950" indent="-285750" defTabSz="2613025" eaLnBrk="0" hangingPunct="0">
              <a:defRPr sz="5100">
                <a:solidFill>
                  <a:schemeClr val="tx1"/>
                </a:solidFill>
                <a:latin typeface="Arial" panose="020B0604020202020204" pitchFamily="34" charset="0"/>
              </a:defRPr>
            </a:lvl2pPr>
            <a:lvl3pPr marL="1143000" indent="-228600" defTabSz="2613025" eaLnBrk="0" hangingPunct="0">
              <a:defRPr sz="5100">
                <a:solidFill>
                  <a:schemeClr val="tx1"/>
                </a:solidFill>
                <a:latin typeface="Arial" panose="020B0604020202020204" pitchFamily="34" charset="0"/>
              </a:defRPr>
            </a:lvl3pPr>
            <a:lvl4pPr marL="1600200" indent="-228600" defTabSz="2613025" eaLnBrk="0" hangingPunct="0">
              <a:defRPr sz="5100">
                <a:solidFill>
                  <a:schemeClr val="tx1"/>
                </a:solidFill>
                <a:latin typeface="Arial" panose="020B0604020202020204" pitchFamily="34" charset="0"/>
              </a:defRPr>
            </a:lvl4pPr>
            <a:lvl5pPr marL="2057400" indent="-228600" defTabSz="2613025" eaLnBrk="0" hangingPunct="0">
              <a:defRPr sz="5100">
                <a:solidFill>
                  <a:schemeClr val="tx1"/>
                </a:solidFill>
                <a:latin typeface="Arial" panose="020B0604020202020204" pitchFamily="34" charset="0"/>
              </a:defRPr>
            </a:lvl5pPr>
            <a:lvl6pPr marL="2514600" indent="-228600" defTabSz="2613025" eaLnBrk="0" fontAlgn="base" hangingPunct="0">
              <a:spcBef>
                <a:spcPct val="0"/>
              </a:spcBef>
              <a:spcAft>
                <a:spcPct val="0"/>
              </a:spcAft>
              <a:defRPr sz="5100">
                <a:solidFill>
                  <a:schemeClr val="tx1"/>
                </a:solidFill>
                <a:latin typeface="Arial" panose="020B0604020202020204" pitchFamily="34" charset="0"/>
              </a:defRPr>
            </a:lvl6pPr>
            <a:lvl7pPr marL="2971800" indent="-228600" defTabSz="2613025" eaLnBrk="0" fontAlgn="base" hangingPunct="0">
              <a:spcBef>
                <a:spcPct val="0"/>
              </a:spcBef>
              <a:spcAft>
                <a:spcPct val="0"/>
              </a:spcAft>
              <a:defRPr sz="5100">
                <a:solidFill>
                  <a:schemeClr val="tx1"/>
                </a:solidFill>
                <a:latin typeface="Arial" panose="020B0604020202020204" pitchFamily="34" charset="0"/>
              </a:defRPr>
            </a:lvl7pPr>
            <a:lvl8pPr marL="3429000" indent="-228600" defTabSz="2613025" eaLnBrk="0" fontAlgn="base" hangingPunct="0">
              <a:spcBef>
                <a:spcPct val="0"/>
              </a:spcBef>
              <a:spcAft>
                <a:spcPct val="0"/>
              </a:spcAft>
              <a:defRPr sz="5100">
                <a:solidFill>
                  <a:schemeClr val="tx1"/>
                </a:solidFill>
                <a:latin typeface="Arial" panose="020B0604020202020204" pitchFamily="34" charset="0"/>
              </a:defRPr>
            </a:lvl8pPr>
            <a:lvl9pPr marL="3886200" indent="-228600" defTabSz="2613025" eaLnBrk="0" fontAlgn="base" hangingPunct="0">
              <a:spcBef>
                <a:spcPct val="0"/>
              </a:spcBef>
              <a:spcAft>
                <a:spcPct val="0"/>
              </a:spcAft>
              <a:defRPr sz="5100">
                <a:solidFill>
                  <a:schemeClr val="tx1"/>
                </a:solidFill>
                <a:latin typeface="Arial" panose="020B0604020202020204" pitchFamily="34" charset="0"/>
              </a:defRPr>
            </a:lvl9pPr>
          </a:lstStyle>
          <a:p>
            <a:pPr algn="ctr" eaLnBrk="1" hangingPunct="1"/>
            <a:r>
              <a:rPr lang="en-US" sz="7200" b="1" dirty="0" smtClean="0">
                <a:latin typeface="Times New Roman" panose="02020603050405020304" pitchFamily="18" charset="0"/>
                <a:cs typeface="Times New Roman" panose="02020603050405020304" pitchFamily="18" charset="0"/>
              </a:rPr>
              <a:t>5B: The Lost Patrol’s Casualties </a:t>
            </a:r>
          </a:p>
          <a:p>
            <a:pPr algn="ctr" eaLnBrk="1" hangingPunct="1"/>
            <a:r>
              <a:rPr lang="en-US" altLang="en-US" sz="7200" b="1" dirty="0" smtClean="0">
                <a:latin typeface="Times New Roman" panose="02020603050405020304" pitchFamily="18" charset="0"/>
                <a:cs typeface="Times New Roman" panose="02020603050405020304" pitchFamily="18" charset="0"/>
              </a:rPr>
              <a:t>27 – 29 January 1951</a:t>
            </a:r>
            <a:endParaRPr lang="en-US" altLang="en-US" sz="7200" b="1" dirty="0">
              <a:latin typeface="Times New Roman" panose="02020603050405020304" pitchFamily="18" charset="0"/>
              <a:cs typeface="Times New Roman" panose="02020603050405020304" pitchFamily="18" charset="0"/>
            </a:endParaRPr>
          </a:p>
        </p:txBody>
      </p:sp>
      <p:pic>
        <p:nvPicPr>
          <p:cNvPr id="26" name="Picture 1762" descr="CSI Crest Medium"/>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92369" y="609599"/>
            <a:ext cx="2395405" cy="253218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1" name="TextBox 70"/>
          <p:cNvSpPr txBox="1"/>
          <p:nvPr/>
        </p:nvSpPr>
        <p:spPr>
          <a:xfrm>
            <a:off x="-902511" y="14317756"/>
            <a:ext cx="13350514" cy="4708981"/>
          </a:xfrm>
          <a:prstGeom prst="rect">
            <a:avLst/>
          </a:prstGeom>
          <a:noFill/>
        </p:spPr>
        <p:txBody>
          <a:bodyPr wrap="none" rtlCol="0">
            <a:spAutoFit/>
          </a:bodyPr>
          <a:lstStyle/>
          <a:p>
            <a:pPr lvl="1" algn="ctr"/>
            <a:r>
              <a:rPr lang="en-US" sz="6000" dirty="0">
                <a:latin typeface="Minion Pro Cond" panose="02040706060306020203" pitchFamily="18" charset="0"/>
              </a:rPr>
              <a:t>13 KIA.</a:t>
            </a:r>
          </a:p>
          <a:p>
            <a:pPr lvl="1" algn="ctr"/>
            <a:r>
              <a:rPr lang="en-US" sz="6000" dirty="0">
                <a:latin typeface="Minion Pro Cond" panose="02040706060306020203" pitchFamily="18" charset="0"/>
              </a:rPr>
              <a:t>30 WIA.</a:t>
            </a:r>
          </a:p>
          <a:p>
            <a:pPr lvl="1" algn="ctr"/>
            <a:r>
              <a:rPr lang="en-US" sz="6000" dirty="0">
                <a:latin typeface="Minion Pro Cond" panose="02040706060306020203" pitchFamily="18" charset="0"/>
              </a:rPr>
              <a:t>5 MIA.</a:t>
            </a:r>
          </a:p>
          <a:p>
            <a:pPr lvl="1" algn="ctr"/>
            <a:r>
              <a:rPr lang="en-US" sz="6000" dirty="0">
                <a:latin typeface="Minion Pro Cond" panose="02040706060306020203" pitchFamily="18" charset="0"/>
              </a:rPr>
              <a:t>Only 12 remained physically </a:t>
            </a:r>
            <a:r>
              <a:rPr lang="en-US" sz="6000" dirty="0" smtClean="0">
                <a:latin typeface="Minion Pro Cond" panose="02040706060306020203" pitchFamily="18" charset="0"/>
              </a:rPr>
              <a:t>unscathed </a:t>
            </a:r>
            <a:endParaRPr lang="en-US" sz="6000" dirty="0">
              <a:latin typeface="Minion Pro Cond" panose="02040706060306020203" pitchFamily="18" charset="0"/>
            </a:endParaRPr>
          </a:p>
          <a:p>
            <a:endParaRPr lang="en-US" sz="6000" b="1" dirty="0">
              <a:latin typeface="Minion Pro Cond" panose="02040706060306020203" pitchFamily="18" charset="0"/>
              <a:cs typeface="Times New Roman" panose="02020603050405020304" pitchFamily="18" charset="0"/>
            </a:endParaRPr>
          </a:p>
        </p:txBody>
      </p:sp>
      <p:grpSp>
        <p:nvGrpSpPr>
          <p:cNvPr id="12" name="Group 11"/>
          <p:cNvGrpSpPr/>
          <p:nvPr/>
        </p:nvGrpSpPr>
        <p:grpSpPr>
          <a:xfrm>
            <a:off x="204649" y="3482461"/>
            <a:ext cx="12501530" cy="10703803"/>
            <a:chOff x="204649" y="3482461"/>
            <a:chExt cx="12501530" cy="10703803"/>
          </a:xfrm>
        </p:grpSpPr>
        <p:grpSp>
          <p:nvGrpSpPr>
            <p:cNvPr id="15" name="Group 14"/>
            <p:cNvGrpSpPr>
              <a:grpSpLocks noChangeAspect="1"/>
            </p:cNvGrpSpPr>
            <p:nvPr/>
          </p:nvGrpSpPr>
          <p:grpSpPr>
            <a:xfrm>
              <a:off x="617014" y="5165775"/>
              <a:ext cx="4483114" cy="1165024"/>
              <a:chOff x="3175455" y="314325"/>
              <a:chExt cx="2561780" cy="665728"/>
            </a:xfrm>
          </p:grpSpPr>
          <p:sp>
            <p:nvSpPr>
              <p:cNvPr id="17" name="Rectangle 16"/>
              <p:cNvSpPr/>
              <p:nvPr/>
            </p:nvSpPr>
            <p:spPr>
              <a:xfrm>
                <a:off x="3585571" y="439616"/>
                <a:ext cx="835860" cy="507118"/>
              </a:xfrm>
              <a:prstGeom prst="rect">
                <a:avLst/>
              </a:prstGeom>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5400" dirty="0">
                  <a:latin typeface="Minion Pro" panose="02040503050306020203" pitchFamily="18" charset="0"/>
                  <a:cs typeface="Times New Roman" panose="02020603050405020304" pitchFamily="18" charset="0"/>
                </a:endParaRPr>
              </a:p>
            </p:txBody>
          </p:sp>
          <p:sp>
            <p:nvSpPr>
              <p:cNvPr id="18" name="Freeform 17"/>
              <p:cNvSpPr/>
              <p:nvPr/>
            </p:nvSpPr>
            <p:spPr>
              <a:xfrm>
                <a:off x="3576637" y="438150"/>
                <a:ext cx="823913" cy="504825"/>
              </a:xfrm>
              <a:custGeom>
                <a:avLst/>
                <a:gdLst>
                  <a:gd name="connsiteX0" fmla="*/ 0 w 823913"/>
                  <a:gd name="connsiteY0" fmla="*/ 504825 h 504825"/>
                  <a:gd name="connsiteX1" fmla="*/ 823913 w 823913"/>
                  <a:gd name="connsiteY1" fmla="*/ 0 h 504825"/>
                </a:gdLst>
                <a:ahLst/>
                <a:cxnLst>
                  <a:cxn ang="0">
                    <a:pos x="connsiteX0" y="connsiteY0"/>
                  </a:cxn>
                  <a:cxn ang="0">
                    <a:pos x="connsiteX1" y="connsiteY1"/>
                  </a:cxn>
                </a:cxnLst>
                <a:rect l="l" t="t" r="r" b="b"/>
                <a:pathLst>
                  <a:path w="823913" h="504825">
                    <a:moveTo>
                      <a:pt x="0" y="504825"/>
                    </a:moveTo>
                    <a:lnTo>
                      <a:pt x="823913" y="0"/>
                    </a:lnTo>
                  </a:path>
                </a:pathLst>
              </a:custGeom>
              <a:no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5400">
                  <a:latin typeface="Minion Pro" panose="02040503050306020203" pitchFamily="18" charset="0"/>
                  <a:cs typeface="Times New Roman" panose="02020603050405020304" pitchFamily="18" charset="0"/>
                </a:endParaRPr>
              </a:p>
            </p:txBody>
          </p:sp>
          <p:sp>
            <p:nvSpPr>
              <p:cNvPr id="19" name="Freeform 18"/>
              <p:cNvSpPr/>
              <p:nvPr/>
            </p:nvSpPr>
            <p:spPr>
              <a:xfrm>
                <a:off x="3590925" y="438150"/>
                <a:ext cx="814388" cy="495300"/>
              </a:xfrm>
              <a:custGeom>
                <a:avLst/>
                <a:gdLst>
                  <a:gd name="connsiteX0" fmla="*/ 0 w 814388"/>
                  <a:gd name="connsiteY0" fmla="*/ 0 h 495300"/>
                  <a:gd name="connsiteX1" fmla="*/ 814388 w 814388"/>
                  <a:gd name="connsiteY1" fmla="*/ 495300 h 495300"/>
                </a:gdLst>
                <a:ahLst/>
                <a:cxnLst>
                  <a:cxn ang="0">
                    <a:pos x="connsiteX0" y="connsiteY0"/>
                  </a:cxn>
                  <a:cxn ang="0">
                    <a:pos x="connsiteX1" y="connsiteY1"/>
                  </a:cxn>
                </a:cxnLst>
                <a:rect l="l" t="t" r="r" b="b"/>
                <a:pathLst>
                  <a:path w="814388" h="495300">
                    <a:moveTo>
                      <a:pt x="0" y="0"/>
                    </a:moveTo>
                    <a:lnTo>
                      <a:pt x="814388" y="495300"/>
                    </a:lnTo>
                  </a:path>
                </a:pathLst>
              </a:custGeom>
              <a:no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5400">
                  <a:latin typeface="Minion Pro" panose="02040503050306020203" pitchFamily="18" charset="0"/>
                  <a:cs typeface="Times New Roman" panose="02020603050405020304" pitchFamily="18" charset="0"/>
                </a:endParaRPr>
              </a:p>
            </p:txBody>
          </p:sp>
          <p:sp>
            <p:nvSpPr>
              <p:cNvPr id="20" name="Oval 19"/>
              <p:cNvSpPr/>
              <p:nvPr/>
            </p:nvSpPr>
            <p:spPr>
              <a:xfrm>
                <a:off x="3786188" y="314325"/>
                <a:ext cx="95250" cy="90488"/>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5400">
                  <a:latin typeface="Minion Pro" panose="02040503050306020203" pitchFamily="18" charset="0"/>
                  <a:cs typeface="Times New Roman" panose="02020603050405020304" pitchFamily="18" charset="0"/>
                </a:endParaRPr>
              </a:p>
            </p:txBody>
          </p:sp>
          <p:sp>
            <p:nvSpPr>
              <p:cNvPr id="21" name="Oval 20"/>
              <p:cNvSpPr/>
              <p:nvPr/>
            </p:nvSpPr>
            <p:spPr>
              <a:xfrm>
                <a:off x="3938588" y="314325"/>
                <a:ext cx="95250" cy="90488"/>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5400">
                  <a:latin typeface="Minion Pro" panose="02040503050306020203" pitchFamily="18" charset="0"/>
                  <a:cs typeface="Times New Roman" panose="02020603050405020304" pitchFamily="18" charset="0"/>
                </a:endParaRPr>
              </a:p>
            </p:txBody>
          </p:sp>
          <p:sp>
            <p:nvSpPr>
              <p:cNvPr id="22" name="Oval 21"/>
              <p:cNvSpPr/>
              <p:nvPr/>
            </p:nvSpPr>
            <p:spPr>
              <a:xfrm>
                <a:off x="4095751" y="314325"/>
                <a:ext cx="95250" cy="90488"/>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5400">
                  <a:latin typeface="Minion Pro" panose="02040503050306020203" pitchFamily="18" charset="0"/>
                  <a:cs typeface="Times New Roman" panose="02020603050405020304" pitchFamily="18" charset="0"/>
                </a:endParaRPr>
              </a:p>
            </p:txBody>
          </p:sp>
          <p:sp>
            <p:nvSpPr>
              <p:cNvPr id="24" name="TextBox 23"/>
              <p:cNvSpPr txBox="1"/>
              <p:nvPr/>
            </p:nvSpPr>
            <p:spPr>
              <a:xfrm>
                <a:off x="3175455" y="452436"/>
                <a:ext cx="402308" cy="527617"/>
              </a:xfrm>
              <a:prstGeom prst="rect">
                <a:avLst/>
              </a:prstGeom>
              <a:noFill/>
            </p:spPr>
            <p:txBody>
              <a:bodyPr wrap="none" rtlCol="0">
                <a:spAutoFit/>
              </a:bodyPr>
              <a:lstStyle/>
              <a:p>
                <a:r>
                  <a:rPr lang="en-US" sz="5400" b="1" dirty="0" smtClean="0">
                    <a:latin typeface="Minion Pro" panose="02040503050306020203" pitchFamily="18" charset="0"/>
                    <a:cs typeface="Times New Roman" panose="02020603050405020304" pitchFamily="18" charset="0"/>
                  </a:rPr>
                  <a:t>1 </a:t>
                </a:r>
                <a:endParaRPr lang="en-US" sz="5400" b="1" dirty="0">
                  <a:latin typeface="Minion Pro" panose="02040503050306020203" pitchFamily="18" charset="0"/>
                  <a:cs typeface="Times New Roman" panose="02020603050405020304" pitchFamily="18" charset="0"/>
                </a:endParaRPr>
              </a:p>
            </p:txBody>
          </p:sp>
          <p:sp>
            <p:nvSpPr>
              <p:cNvPr id="27" name="TextBox 26"/>
              <p:cNvSpPr txBox="1"/>
              <p:nvPr/>
            </p:nvSpPr>
            <p:spPr>
              <a:xfrm>
                <a:off x="4512357" y="447674"/>
                <a:ext cx="1224878" cy="527617"/>
              </a:xfrm>
              <a:prstGeom prst="rect">
                <a:avLst/>
              </a:prstGeom>
              <a:noFill/>
            </p:spPr>
            <p:txBody>
              <a:bodyPr wrap="none" rtlCol="0">
                <a:spAutoFit/>
              </a:bodyPr>
              <a:lstStyle/>
              <a:p>
                <a:r>
                  <a:rPr lang="en-US" sz="5400" b="1" dirty="0" smtClean="0">
                    <a:latin typeface="Minion Pro" panose="02040503050306020203" pitchFamily="18" charset="0"/>
                    <a:cs typeface="Times New Roman" panose="02020603050405020304" pitchFamily="18" charset="0"/>
                  </a:rPr>
                  <a:t>C/1/23</a:t>
                </a:r>
                <a:endParaRPr lang="en-US" sz="5400" b="1" dirty="0">
                  <a:latin typeface="Minion Pro" panose="02040503050306020203" pitchFamily="18" charset="0"/>
                  <a:cs typeface="Times New Roman" panose="02020603050405020304" pitchFamily="18" charset="0"/>
                </a:endParaRPr>
              </a:p>
            </p:txBody>
          </p:sp>
        </p:grpSp>
        <p:sp>
          <p:nvSpPr>
            <p:cNvPr id="33" name="Text Box 1761"/>
            <p:cNvSpPr txBox="1">
              <a:spLocks noChangeArrowheads="1"/>
            </p:cNvSpPr>
            <p:nvPr/>
          </p:nvSpPr>
          <p:spPr bwMode="auto">
            <a:xfrm>
              <a:off x="235131" y="3482461"/>
              <a:ext cx="12148458" cy="15696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defTabSz="2613025" eaLnBrk="0" hangingPunct="0">
                <a:defRPr sz="5100">
                  <a:solidFill>
                    <a:schemeClr val="tx1"/>
                  </a:solidFill>
                  <a:latin typeface="Arial" panose="020B0604020202020204" pitchFamily="34" charset="0"/>
                </a:defRPr>
              </a:lvl1pPr>
              <a:lvl2pPr marL="742950" indent="-285750" defTabSz="2613025" eaLnBrk="0" hangingPunct="0">
                <a:defRPr sz="5100">
                  <a:solidFill>
                    <a:schemeClr val="tx1"/>
                  </a:solidFill>
                  <a:latin typeface="Arial" panose="020B0604020202020204" pitchFamily="34" charset="0"/>
                </a:defRPr>
              </a:lvl2pPr>
              <a:lvl3pPr marL="1143000" indent="-228600" defTabSz="2613025" eaLnBrk="0" hangingPunct="0">
                <a:defRPr sz="5100">
                  <a:solidFill>
                    <a:schemeClr val="tx1"/>
                  </a:solidFill>
                  <a:latin typeface="Arial" panose="020B0604020202020204" pitchFamily="34" charset="0"/>
                </a:defRPr>
              </a:lvl3pPr>
              <a:lvl4pPr marL="1600200" indent="-228600" defTabSz="2613025" eaLnBrk="0" hangingPunct="0">
                <a:defRPr sz="5100">
                  <a:solidFill>
                    <a:schemeClr val="tx1"/>
                  </a:solidFill>
                  <a:latin typeface="Arial" panose="020B0604020202020204" pitchFamily="34" charset="0"/>
                </a:defRPr>
              </a:lvl4pPr>
              <a:lvl5pPr marL="2057400" indent="-228600" defTabSz="2613025" eaLnBrk="0" hangingPunct="0">
                <a:defRPr sz="5100">
                  <a:solidFill>
                    <a:schemeClr val="tx1"/>
                  </a:solidFill>
                  <a:latin typeface="Arial" panose="020B0604020202020204" pitchFamily="34" charset="0"/>
                </a:defRPr>
              </a:lvl5pPr>
              <a:lvl6pPr marL="2514600" indent="-228600" defTabSz="2613025" eaLnBrk="0" fontAlgn="base" hangingPunct="0">
                <a:spcBef>
                  <a:spcPct val="0"/>
                </a:spcBef>
                <a:spcAft>
                  <a:spcPct val="0"/>
                </a:spcAft>
                <a:defRPr sz="5100">
                  <a:solidFill>
                    <a:schemeClr val="tx1"/>
                  </a:solidFill>
                  <a:latin typeface="Arial" panose="020B0604020202020204" pitchFamily="34" charset="0"/>
                </a:defRPr>
              </a:lvl6pPr>
              <a:lvl7pPr marL="2971800" indent="-228600" defTabSz="2613025" eaLnBrk="0" fontAlgn="base" hangingPunct="0">
                <a:spcBef>
                  <a:spcPct val="0"/>
                </a:spcBef>
                <a:spcAft>
                  <a:spcPct val="0"/>
                </a:spcAft>
                <a:defRPr sz="5100">
                  <a:solidFill>
                    <a:schemeClr val="tx1"/>
                  </a:solidFill>
                  <a:latin typeface="Arial" panose="020B0604020202020204" pitchFamily="34" charset="0"/>
                </a:defRPr>
              </a:lvl7pPr>
              <a:lvl8pPr marL="3429000" indent="-228600" defTabSz="2613025" eaLnBrk="0" fontAlgn="base" hangingPunct="0">
                <a:spcBef>
                  <a:spcPct val="0"/>
                </a:spcBef>
                <a:spcAft>
                  <a:spcPct val="0"/>
                </a:spcAft>
                <a:defRPr sz="5100">
                  <a:solidFill>
                    <a:schemeClr val="tx1"/>
                  </a:solidFill>
                  <a:latin typeface="Arial" panose="020B0604020202020204" pitchFamily="34" charset="0"/>
                </a:defRPr>
              </a:lvl8pPr>
              <a:lvl9pPr marL="3886200" indent="-228600" defTabSz="2613025" eaLnBrk="0" fontAlgn="base" hangingPunct="0">
                <a:spcBef>
                  <a:spcPct val="0"/>
                </a:spcBef>
                <a:spcAft>
                  <a:spcPct val="0"/>
                </a:spcAft>
                <a:defRPr sz="5100">
                  <a:solidFill>
                    <a:schemeClr val="tx1"/>
                  </a:solidFill>
                  <a:latin typeface="Arial" panose="020B0604020202020204" pitchFamily="34" charset="0"/>
                </a:defRPr>
              </a:lvl9pPr>
            </a:lstStyle>
            <a:p>
              <a:pPr algn="ctr" eaLnBrk="1" hangingPunct="1"/>
              <a:r>
                <a:rPr lang="en-US" sz="4800" b="1" dirty="0" smtClean="0">
                  <a:latin typeface="Minion Pro" panose="02040503050306020203" pitchFamily="18" charset="0"/>
                  <a:ea typeface="Calibri" panose="020F0502020204030204" pitchFamily="34" charset="0"/>
                  <a:cs typeface="Times New Roman" panose="02020603050405020304" pitchFamily="18" charset="0"/>
                </a:rPr>
                <a:t>Lt. James Mitchell</a:t>
              </a:r>
            </a:p>
            <a:p>
              <a:pPr algn="ctr" eaLnBrk="1" hangingPunct="1"/>
              <a:r>
                <a:rPr lang="en-US" sz="4800" b="1" dirty="0" smtClean="0">
                  <a:latin typeface="Minion Pro" panose="02040503050306020203" pitchFamily="18" charset="0"/>
                  <a:ea typeface="Calibri" panose="020F0502020204030204" pitchFamily="34" charset="0"/>
                  <a:cs typeface="Times New Roman" panose="02020603050405020304" pitchFamily="18" charset="0"/>
                </a:rPr>
                <a:t>23d Infantry / 2d IN DIV Elements </a:t>
              </a:r>
              <a:endParaRPr lang="en-US" altLang="en-US" sz="4800" b="1" dirty="0">
                <a:latin typeface="Minion Pro" panose="02040503050306020203" pitchFamily="18" charset="0"/>
                <a:cs typeface="Times New Roman" panose="02020603050405020304" pitchFamily="18" charset="0"/>
              </a:endParaRPr>
            </a:p>
          </p:txBody>
        </p:sp>
        <p:grpSp>
          <p:nvGrpSpPr>
            <p:cNvPr id="3" name="Group 2"/>
            <p:cNvGrpSpPr/>
            <p:nvPr/>
          </p:nvGrpSpPr>
          <p:grpSpPr>
            <a:xfrm>
              <a:off x="5890779" y="5165775"/>
              <a:ext cx="5114698" cy="1780172"/>
              <a:chOff x="5890779" y="8213775"/>
              <a:chExt cx="5114698" cy="1780172"/>
            </a:xfrm>
          </p:grpSpPr>
          <p:grpSp>
            <p:nvGrpSpPr>
              <p:cNvPr id="34" name="Group 33"/>
              <p:cNvGrpSpPr>
                <a:grpSpLocks noChangeAspect="1"/>
              </p:cNvGrpSpPr>
              <p:nvPr/>
            </p:nvGrpSpPr>
            <p:grpSpPr>
              <a:xfrm>
                <a:off x="5890779" y="8213775"/>
                <a:ext cx="5114698" cy="1165024"/>
                <a:chOff x="3175455" y="314325"/>
                <a:chExt cx="2922685" cy="665728"/>
              </a:xfrm>
            </p:grpSpPr>
            <p:sp>
              <p:nvSpPr>
                <p:cNvPr id="35" name="Rectangle 34"/>
                <p:cNvSpPr/>
                <p:nvPr/>
              </p:nvSpPr>
              <p:spPr>
                <a:xfrm>
                  <a:off x="3585571" y="439616"/>
                  <a:ext cx="835860" cy="507118"/>
                </a:xfrm>
                <a:prstGeom prst="rect">
                  <a:avLst/>
                </a:prstGeom>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5400" dirty="0">
                    <a:latin typeface="Minion Pro" panose="02040503050306020203" pitchFamily="18" charset="0"/>
                    <a:cs typeface="Times New Roman" panose="02020603050405020304" pitchFamily="18" charset="0"/>
                  </a:endParaRPr>
                </a:p>
              </p:txBody>
            </p:sp>
            <p:sp>
              <p:nvSpPr>
                <p:cNvPr id="37" name="Freeform 36"/>
                <p:cNvSpPr/>
                <p:nvPr/>
              </p:nvSpPr>
              <p:spPr>
                <a:xfrm>
                  <a:off x="3576637" y="438150"/>
                  <a:ext cx="823913" cy="504825"/>
                </a:xfrm>
                <a:custGeom>
                  <a:avLst/>
                  <a:gdLst>
                    <a:gd name="connsiteX0" fmla="*/ 0 w 823913"/>
                    <a:gd name="connsiteY0" fmla="*/ 504825 h 504825"/>
                    <a:gd name="connsiteX1" fmla="*/ 823913 w 823913"/>
                    <a:gd name="connsiteY1" fmla="*/ 0 h 504825"/>
                  </a:gdLst>
                  <a:ahLst/>
                  <a:cxnLst>
                    <a:cxn ang="0">
                      <a:pos x="connsiteX0" y="connsiteY0"/>
                    </a:cxn>
                    <a:cxn ang="0">
                      <a:pos x="connsiteX1" y="connsiteY1"/>
                    </a:cxn>
                  </a:cxnLst>
                  <a:rect l="l" t="t" r="r" b="b"/>
                  <a:pathLst>
                    <a:path w="823913" h="504825">
                      <a:moveTo>
                        <a:pt x="0" y="504825"/>
                      </a:moveTo>
                      <a:lnTo>
                        <a:pt x="823913" y="0"/>
                      </a:lnTo>
                    </a:path>
                  </a:pathLst>
                </a:custGeom>
                <a:no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5400">
                    <a:latin typeface="Minion Pro" panose="02040503050306020203" pitchFamily="18" charset="0"/>
                    <a:cs typeface="Times New Roman" panose="02020603050405020304" pitchFamily="18" charset="0"/>
                  </a:endParaRPr>
                </a:p>
              </p:txBody>
            </p:sp>
            <p:sp>
              <p:nvSpPr>
                <p:cNvPr id="38" name="Freeform 37"/>
                <p:cNvSpPr/>
                <p:nvPr/>
              </p:nvSpPr>
              <p:spPr>
                <a:xfrm>
                  <a:off x="3590925" y="438150"/>
                  <a:ext cx="814388" cy="495300"/>
                </a:xfrm>
                <a:custGeom>
                  <a:avLst/>
                  <a:gdLst>
                    <a:gd name="connsiteX0" fmla="*/ 0 w 814388"/>
                    <a:gd name="connsiteY0" fmla="*/ 0 h 495300"/>
                    <a:gd name="connsiteX1" fmla="*/ 814388 w 814388"/>
                    <a:gd name="connsiteY1" fmla="*/ 495300 h 495300"/>
                  </a:gdLst>
                  <a:ahLst/>
                  <a:cxnLst>
                    <a:cxn ang="0">
                      <a:pos x="connsiteX0" y="connsiteY0"/>
                    </a:cxn>
                    <a:cxn ang="0">
                      <a:pos x="connsiteX1" y="connsiteY1"/>
                    </a:cxn>
                  </a:cxnLst>
                  <a:rect l="l" t="t" r="r" b="b"/>
                  <a:pathLst>
                    <a:path w="814388" h="495300">
                      <a:moveTo>
                        <a:pt x="0" y="0"/>
                      </a:moveTo>
                      <a:lnTo>
                        <a:pt x="814388" y="495300"/>
                      </a:lnTo>
                    </a:path>
                  </a:pathLst>
                </a:custGeom>
                <a:no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5400">
                    <a:latin typeface="Minion Pro" panose="02040503050306020203" pitchFamily="18" charset="0"/>
                    <a:cs typeface="Times New Roman" panose="02020603050405020304" pitchFamily="18" charset="0"/>
                  </a:endParaRPr>
                </a:p>
              </p:txBody>
            </p:sp>
            <p:sp>
              <p:nvSpPr>
                <p:cNvPr id="40" name="Oval 39"/>
                <p:cNvSpPr/>
                <p:nvPr/>
              </p:nvSpPr>
              <p:spPr>
                <a:xfrm>
                  <a:off x="3866016" y="314325"/>
                  <a:ext cx="95250" cy="90488"/>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5400">
                    <a:latin typeface="Minion Pro" panose="02040503050306020203" pitchFamily="18" charset="0"/>
                    <a:cs typeface="Times New Roman" panose="02020603050405020304" pitchFamily="18" charset="0"/>
                  </a:endParaRPr>
                </a:p>
              </p:txBody>
            </p:sp>
            <p:sp>
              <p:nvSpPr>
                <p:cNvPr id="41" name="Oval 40"/>
                <p:cNvSpPr/>
                <p:nvPr/>
              </p:nvSpPr>
              <p:spPr>
                <a:xfrm>
                  <a:off x="4023179" y="314325"/>
                  <a:ext cx="95250" cy="90488"/>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5400">
                    <a:latin typeface="Minion Pro" panose="02040503050306020203" pitchFamily="18" charset="0"/>
                    <a:cs typeface="Times New Roman" panose="02020603050405020304" pitchFamily="18" charset="0"/>
                  </a:endParaRPr>
                </a:p>
              </p:txBody>
            </p:sp>
            <p:sp>
              <p:nvSpPr>
                <p:cNvPr id="42" name="TextBox 41"/>
                <p:cNvSpPr txBox="1"/>
                <p:nvPr/>
              </p:nvSpPr>
              <p:spPr>
                <a:xfrm>
                  <a:off x="3175455" y="452436"/>
                  <a:ext cx="402308" cy="527617"/>
                </a:xfrm>
                <a:prstGeom prst="rect">
                  <a:avLst/>
                </a:prstGeom>
                <a:noFill/>
              </p:spPr>
              <p:txBody>
                <a:bodyPr wrap="none" rtlCol="0">
                  <a:spAutoFit/>
                </a:bodyPr>
                <a:lstStyle/>
                <a:p>
                  <a:r>
                    <a:rPr lang="en-US" sz="5400" b="1" dirty="0" smtClean="0">
                      <a:latin typeface="Minion Pro" panose="02040503050306020203" pitchFamily="18" charset="0"/>
                      <a:cs typeface="Times New Roman" panose="02020603050405020304" pitchFamily="18" charset="0"/>
                    </a:rPr>
                    <a:t>1 </a:t>
                  </a:r>
                  <a:endParaRPr lang="en-US" sz="5400" b="1" dirty="0">
                    <a:latin typeface="Minion Pro" panose="02040503050306020203" pitchFamily="18" charset="0"/>
                    <a:cs typeface="Times New Roman" panose="02020603050405020304" pitchFamily="18" charset="0"/>
                  </a:endParaRPr>
                </a:p>
              </p:txBody>
            </p:sp>
            <p:sp>
              <p:nvSpPr>
                <p:cNvPr id="43" name="TextBox 42"/>
                <p:cNvSpPr txBox="1"/>
                <p:nvPr/>
              </p:nvSpPr>
              <p:spPr>
                <a:xfrm>
                  <a:off x="4512357" y="447674"/>
                  <a:ext cx="1585783" cy="527617"/>
                </a:xfrm>
                <a:prstGeom prst="rect">
                  <a:avLst/>
                </a:prstGeom>
                <a:noFill/>
              </p:spPr>
              <p:txBody>
                <a:bodyPr wrap="none" rtlCol="0">
                  <a:spAutoFit/>
                </a:bodyPr>
                <a:lstStyle/>
                <a:p>
                  <a:r>
                    <a:rPr lang="en-US" sz="5400" b="1" smtClean="0">
                      <a:latin typeface="Minion Pro" panose="02040503050306020203" pitchFamily="18" charset="0"/>
                      <a:cs typeface="Times New Roman" panose="02020603050405020304" pitchFamily="18" charset="0"/>
                    </a:rPr>
                    <a:t>1/D/1/23</a:t>
                  </a:r>
                  <a:endParaRPr lang="en-US" sz="5400" b="1" dirty="0">
                    <a:latin typeface="Minion Pro" panose="02040503050306020203" pitchFamily="18" charset="0"/>
                    <a:cs typeface="Times New Roman" panose="02020603050405020304" pitchFamily="18" charset="0"/>
                  </a:endParaRPr>
                </a:p>
              </p:txBody>
            </p:sp>
          </p:grpSp>
          <p:sp>
            <p:nvSpPr>
              <p:cNvPr id="44" name="TextBox 43"/>
              <p:cNvSpPr txBox="1"/>
              <p:nvPr/>
            </p:nvSpPr>
            <p:spPr>
              <a:xfrm>
                <a:off x="5953066" y="9286061"/>
                <a:ext cx="4760599" cy="707886"/>
              </a:xfrm>
              <a:prstGeom prst="rect">
                <a:avLst/>
              </a:prstGeom>
              <a:noFill/>
            </p:spPr>
            <p:txBody>
              <a:bodyPr wrap="none" rtlCol="0">
                <a:spAutoFit/>
              </a:bodyPr>
              <a:lstStyle/>
              <a:p>
                <a:r>
                  <a:rPr lang="en-US" sz="4000" b="1" dirty="0" smtClean="0">
                    <a:latin typeface="Minion Pro" panose="02040503050306020203" pitchFamily="18" charset="0"/>
                    <a:cs typeface="Times New Roman" panose="02020603050405020304" pitchFamily="18" charset="0"/>
                  </a:rPr>
                  <a:t>(Lt. William Penrod)</a:t>
                </a:r>
                <a:endParaRPr lang="en-US" sz="4000" b="1" dirty="0">
                  <a:latin typeface="Minion Pro" panose="02040503050306020203" pitchFamily="18" charset="0"/>
                  <a:cs typeface="Times New Roman" panose="02020603050405020304" pitchFamily="18" charset="0"/>
                </a:endParaRPr>
              </a:p>
            </p:txBody>
          </p:sp>
        </p:grpSp>
        <p:sp>
          <p:nvSpPr>
            <p:cNvPr id="54" name="TextBox 53"/>
            <p:cNvSpPr txBox="1"/>
            <p:nvPr/>
          </p:nvSpPr>
          <p:spPr>
            <a:xfrm>
              <a:off x="518192" y="6920958"/>
              <a:ext cx="8900193" cy="830997"/>
            </a:xfrm>
            <a:prstGeom prst="rect">
              <a:avLst/>
            </a:prstGeom>
            <a:noFill/>
          </p:spPr>
          <p:txBody>
            <a:bodyPr wrap="none" rtlCol="0">
              <a:spAutoFit/>
            </a:bodyPr>
            <a:lstStyle/>
            <a:p>
              <a:r>
                <a:rPr lang="en-US" sz="4800" b="1" dirty="0" smtClean="0">
                  <a:latin typeface="Minion Pro" panose="02040503050306020203" pitchFamily="18" charset="0"/>
                  <a:cs typeface="Times New Roman" panose="02020603050405020304" pitchFamily="18" charset="0"/>
                </a:rPr>
                <a:t>2x radio operators (Artillery BN)</a:t>
              </a:r>
              <a:endParaRPr lang="en-US" sz="4800" b="1" dirty="0">
                <a:latin typeface="Minion Pro" panose="02040503050306020203" pitchFamily="18" charset="0"/>
                <a:cs typeface="Times New Roman" panose="02020603050405020304" pitchFamily="18" charset="0"/>
              </a:endParaRPr>
            </a:p>
          </p:txBody>
        </p:sp>
        <p:sp>
          <p:nvSpPr>
            <p:cNvPr id="55" name="TextBox 54"/>
            <p:cNvSpPr txBox="1"/>
            <p:nvPr/>
          </p:nvSpPr>
          <p:spPr>
            <a:xfrm>
              <a:off x="518192" y="7831004"/>
              <a:ext cx="7933582" cy="830997"/>
            </a:xfrm>
            <a:prstGeom prst="rect">
              <a:avLst/>
            </a:prstGeom>
            <a:noFill/>
          </p:spPr>
          <p:txBody>
            <a:bodyPr wrap="none" rtlCol="0">
              <a:spAutoFit/>
            </a:bodyPr>
            <a:lstStyle/>
            <a:p>
              <a:r>
                <a:rPr lang="en-US" sz="4800" b="1" dirty="0" smtClean="0">
                  <a:latin typeface="Minion Pro" panose="02040503050306020203" pitchFamily="18" charset="0"/>
                  <a:cs typeface="Times New Roman" panose="02020603050405020304" pitchFamily="18" charset="0"/>
                </a:rPr>
                <a:t>5x jeep drivers (24</a:t>
              </a:r>
              <a:r>
                <a:rPr lang="en-US" sz="4800" b="1" baseline="30000" dirty="0" smtClean="0">
                  <a:latin typeface="Minion Pro" panose="02040503050306020203" pitchFamily="18" charset="0"/>
                  <a:cs typeface="Times New Roman" panose="02020603050405020304" pitchFamily="18" charset="0"/>
                </a:rPr>
                <a:t>th</a:t>
              </a:r>
              <a:r>
                <a:rPr lang="en-US" sz="4800" b="1" dirty="0" smtClean="0">
                  <a:latin typeface="Minion Pro" panose="02040503050306020203" pitchFamily="18" charset="0"/>
                  <a:cs typeface="Times New Roman" panose="02020603050405020304" pitchFamily="18" charset="0"/>
                </a:rPr>
                <a:t> Division)</a:t>
              </a:r>
            </a:p>
          </p:txBody>
        </p:sp>
        <p:sp>
          <p:nvSpPr>
            <p:cNvPr id="2" name="Rectangle 1"/>
            <p:cNvSpPr/>
            <p:nvPr/>
          </p:nvSpPr>
          <p:spPr>
            <a:xfrm>
              <a:off x="261256" y="3502297"/>
              <a:ext cx="12174583" cy="6895738"/>
            </a:xfrm>
            <a:prstGeom prst="rect">
              <a:avLst/>
            </a:prstGeom>
            <a:noFill/>
            <a:ln w="571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Minion Pro" panose="02040503050306020203" pitchFamily="18" charset="0"/>
                <a:cs typeface="Times New Roman" panose="02020603050405020304" pitchFamily="18" charset="0"/>
              </a:endParaRPr>
            </a:p>
          </p:txBody>
        </p:sp>
        <p:grpSp>
          <p:nvGrpSpPr>
            <p:cNvPr id="4" name="Group 3"/>
            <p:cNvGrpSpPr/>
            <p:nvPr/>
          </p:nvGrpSpPr>
          <p:grpSpPr>
            <a:xfrm>
              <a:off x="518192" y="8610421"/>
              <a:ext cx="9249327" cy="1741043"/>
              <a:chOff x="518192" y="8610421"/>
              <a:chExt cx="9249327" cy="1741043"/>
            </a:xfrm>
          </p:grpSpPr>
          <p:sp>
            <p:nvSpPr>
              <p:cNvPr id="56" name="TextBox 55"/>
              <p:cNvSpPr txBox="1"/>
              <p:nvPr/>
            </p:nvSpPr>
            <p:spPr>
              <a:xfrm>
                <a:off x="518192" y="8610421"/>
                <a:ext cx="9249327" cy="830997"/>
              </a:xfrm>
              <a:prstGeom prst="rect">
                <a:avLst/>
              </a:prstGeom>
              <a:noFill/>
            </p:spPr>
            <p:txBody>
              <a:bodyPr wrap="none" rtlCol="0">
                <a:spAutoFit/>
              </a:bodyPr>
              <a:lstStyle/>
              <a:p>
                <a:r>
                  <a:rPr lang="en-US" sz="4800" b="1" dirty="0" smtClean="0">
                    <a:latin typeface="Minion Pro" panose="02040503050306020203" pitchFamily="18" charset="0"/>
                    <a:cs typeface="Times New Roman" panose="02020603050405020304" pitchFamily="18" charset="0"/>
                  </a:rPr>
                  <a:t>Capt. Melvin </a:t>
                </a:r>
                <a:r>
                  <a:rPr lang="en-US" sz="4800" b="1" dirty="0" err="1" smtClean="0">
                    <a:latin typeface="Minion Pro" panose="02040503050306020203" pitchFamily="18" charset="0"/>
                    <a:cs typeface="Times New Roman" panose="02020603050405020304" pitchFamily="18" charset="0"/>
                  </a:rPr>
                  <a:t>Stai</a:t>
                </a:r>
                <a:r>
                  <a:rPr lang="en-US" sz="4800" b="1" dirty="0" smtClean="0">
                    <a:latin typeface="Minion Pro" panose="02040503050306020203" pitchFamily="18" charset="0"/>
                    <a:cs typeface="Times New Roman" panose="02020603050405020304" pitchFamily="18" charset="0"/>
                  </a:rPr>
                  <a:t> (2d BN Asst. S3)</a:t>
                </a:r>
              </a:p>
            </p:txBody>
          </p:sp>
          <p:sp>
            <p:nvSpPr>
              <p:cNvPr id="60" name="TextBox 59"/>
              <p:cNvSpPr txBox="1"/>
              <p:nvPr/>
            </p:nvSpPr>
            <p:spPr>
              <a:xfrm>
                <a:off x="5029202" y="9520467"/>
                <a:ext cx="2560316" cy="830997"/>
              </a:xfrm>
              <a:prstGeom prst="rect">
                <a:avLst/>
              </a:prstGeom>
              <a:noFill/>
            </p:spPr>
            <p:txBody>
              <a:bodyPr wrap="none" rtlCol="0">
                <a:spAutoFit/>
              </a:bodyPr>
              <a:lstStyle/>
              <a:p>
                <a:r>
                  <a:rPr lang="en-US" sz="4800" b="1" dirty="0" smtClean="0">
                    <a:latin typeface="Minion Pro" panose="02040503050306020203" pitchFamily="18" charset="0"/>
                    <a:cs typeface="Times New Roman" panose="02020603050405020304" pitchFamily="18" charset="0"/>
                  </a:rPr>
                  <a:t>(45 Men)</a:t>
                </a:r>
              </a:p>
            </p:txBody>
          </p:sp>
        </p:grpSp>
        <p:grpSp>
          <p:nvGrpSpPr>
            <p:cNvPr id="5" name="Group 4"/>
            <p:cNvGrpSpPr/>
            <p:nvPr/>
          </p:nvGrpSpPr>
          <p:grpSpPr>
            <a:xfrm>
              <a:off x="204649" y="10428516"/>
              <a:ext cx="12174583" cy="3757748"/>
              <a:chOff x="204649" y="10428516"/>
              <a:chExt cx="12174583" cy="3757748"/>
            </a:xfrm>
          </p:grpSpPr>
          <p:sp>
            <p:nvSpPr>
              <p:cNvPr id="57" name="Rectangle 56"/>
              <p:cNvSpPr/>
              <p:nvPr/>
            </p:nvSpPr>
            <p:spPr>
              <a:xfrm>
                <a:off x="204649" y="10428516"/>
                <a:ext cx="12174583" cy="3757748"/>
              </a:xfrm>
              <a:prstGeom prst="rect">
                <a:avLst/>
              </a:prstGeom>
              <a:noFill/>
              <a:ln w="571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Minion Pro" panose="02040503050306020203" pitchFamily="18" charset="0"/>
                  <a:cs typeface="Times New Roman" panose="02020603050405020304" pitchFamily="18" charset="0"/>
                </a:endParaRPr>
              </a:p>
            </p:txBody>
          </p:sp>
          <p:sp>
            <p:nvSpPr>
              <p:cNvPr id="58" name="Text Box 1761"/>
              <p:cNvSpPr txBox="1">
                <a:spLocks noChangeArrowheads="1"/>
              </p:cNvSpPr>
              <p:nvPr/>
            </p:nvSpPr>
            <p:spPr bwMode="auto">
              <a:xfrm>
                <a:off x="901337" y="10542935"/>
                <a:ext cx="10816046" cy="15696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defTabSz="2613025" eaLnBrk="0" hangingPunct="0">
                  <a:defRPr sz="5100">
                    <a:solidFill>
                      <a:schemeClr val="tx1"/>
                    </a:solidFill>
                    <a:latin typeface="Arial" panose="020B0604020202020204" pitchFamily="34" charset="0"/>
                  </a:defRPr>
                </a:lvl1pPr>
                <a:lvl2pPr marL="742950" indent="-285750" defTabSz="2613025" eaLnBrk="0" hangingPunct="0">
                  <a:defRPr sz="5100">
                    <a:solidFill>
                      <a:schemeClr val="tx1"/>
                    </a:solidFill>
                    <a:latin typeface="Arial" panose="020B0604020202020204" pitchFamily="34" charset="0"/>
                  </a:defRPr>
                </a:lvl2pPr>
                <a:lvl3pPr marL="1143000" indent="-228600" defTabSz="2613025" eaLnBrk="0" hangingPunct="0">
                  <a:defRPr sz="5100">
                    <a:solidFill>
                      <a:schemeClr val="tx1"/>
                    </a:solidFill>
                    <a:latin typeface="Arial" panose="020B0604020202020204" pitchFamily="34" charset="0"/>
                  </a:defRPr>
                </a:lvl3pPr>
                <a:lvl4pPr marL="1600200" indent="-228600" defTabSz="2613025" eaLnBrk="0" hangingPunct="0">
                  <a:defRPr sz="5100">
                    <a:solidFill>
                      <a:schemeClr val="tx1"/>
                    </a:solidFill>
                    <a:latin typeface="Arial" panose="020B0604020202020204" pitchFamily="34" charset="0"/>
                  </a:defRPr>
                </a:lvl4pPr>
                <a:lvl5pPr marL="2057400" indent="-228600" defTabSz="2613025" eaLnBrk="0" hangingPunct="0">
                  <a:defRPr sz="5100">
                    <a:solidFill>
                      <a:schemeClr val="tx1"/>
                    </a:solidFill>
                    <a:latin typeface="Arial" panose="020B0604020202020204" pitchFamily="34" charset="0"/>
                  </a:defRPr>
                </a:lvl5pPr>
                <a:lvl6pPr marL="2514600" indent="-228600" defTabSz="2613025" eaLnBrk="0" fontAlgn="base" hangingPunct="0">
                  <a:spcBef>
                    <a:spcPct val="0"/>
                  </a:spcBef>
                  <a:spcAft>
                    <a:spcPct val="0"/>
                  </a:spcAft>
                  <a:defRPr sz="5100">
                    <a:solidFill>
                      <a:schemeClr val="tx1"/>
                    </a:solidFill>
                    <a:latin typeface="Arial" panose="020B0604020202020204" pitchFamily="34" charset="0"/>
                  </a:defRPr>
                </a:lvl6pPr>
                <a:lvl7pPr marL="2971800" indent="-228600" defTabSz="2613025" eaLnBrk="0" fontAlgn="base" hangingPunct="0">
                  <a:spcBef>
                    <a:spcPct val="0"/>
                  </a:spcBef>
                  <a:spcAft>
                    <a:spcPct val="0"/>
                  </a:spcAft>
                  <a:defRPr sz="5100">
                    <a:solidFill>
                      <a:schemeClr val="tx1"/>
                    </a:solidFill>
                    <a:latin typeface="Arial" panose="020B0604020202020204" pitchFamily="34" charset="0"/>
                  </a:defRPr>
                </a:lvl7pPr>
                <a:lvl8pPr marL="3429000" indent="-228600" defTabSz="2613025" eaLnBrk="0" fontAlgn="base" hangingPunct="0">
                  <a:spcBef>
                    <a:spcPct val="0"/>
                  </a:spcBef>
                  <a:spcAft>
                    <a:spcPct val="0"/>
                  </a:spcAft>
                  <a:defRPr sz="5100">
                    <a:solidFill>
                      <a:schemeClr val="tx1"/>
                    </a:solidFill>
                    <a:latin typeface="Arial" panose="020B0604020202020204" pitchFamily="34" charset="0"/>
                  </a:defRPr>
                </a:lvl8pPr>
                <a:lvl9pPr marL="3886200" indent="-228600" defTabSz="2613025" eaLnBrk="0" fontAlgn="base" hangingPunct="0">
                  <a:spcBef>
                    <a:spcPct val="0"/>
                  </a:spcBef>
                  <a:spcAft>
                    <a:spcPct val="0"/>
                  </a:spcAft>
                  <a:defRPr sz="5100">
                    <a:solidFill>
                      <a:schemeClr val="tx1"/>
                    </a:solidFill>
                    <a:latin typeface="Arial" panose="020B0604020202020204" pitchFamily="34" charset="0"/>
                  </a:defRPr>
                </a:lvl9pPr>
              </a:lstStyle>
              <a:p>
                <a:pPr algn="ctr" eaLnBrk="1" hangingPunct="1"/>
                <a:r>
                  <a:rPr lang="en-US" sz="4800" b="1" dirty="0" smtClean="0">
                    <a:latin typeface="Minion Pro" panose="02040503050306020203" pitchFamily="18" charset="0"/>
                    <a:ea typeface="Calibri" panose="020F0502020204030204" pitchFamily="34" charset="0"/>
                    <a:cs typeface="Times New Roman" panose="02020603050405020304" pitchFamily="18" charset="0"/>
                  </a:rPr>
                  <a:t>Lt. Harold Mueller</a:t>
                </a:r>
              </a:p>
              <a:p>
                <a:pPr algn="ctr" eaLnBrk="1" hangingPunct="1"/>
                <a:r>
                  <a:rPr lang="en-US" sz="4800" b="1" dirty="0" smtClean="0">
                    <a:latin typeface="Minion Pro" panose="02040503050306020203" pitchFamily="18" charset="0"/>
                    <a:ea typeface="Calibri" panose="020F0502020204030204" pitchFamily="34" charset="0"/>
                    <a:cs typeface="Times New Roman" panose="02020603050405020304" pitchFamily="18" charset="0"/>
                  </a:rPr>
                  <a:t>21st Infantry / 24</a:t>
                </a:r>
                <a:r>
                  <a:rPr lang="en-US" sz="4800" b="1" baseline="30000" dirty="0" smtClean="0">
                    <a:latin typeface="Minion Pro" panose="02040503050306020203" pitchFamily="18" charset="0"/>
                    <a:ea typeface="Calibri" panose="020F0502020204030204" pitchFamily="34" charset="0"/>
                    <a:cs typeface="Times New Roman" panose="02020603050405020304" pitchFamily="18" charset="0"/>
                  </a:rPr>
                  <a:t>th</a:t>
                </a:r>
                <a:r>
                  <a:rPr lang="en-US" sz="4800" b="1" dirty="0" smtClean="0">
                    <a:latin typeface="Minion Pro" panose="02040503050306020203" pitchFamily="18" charset="0"/>
                    <a:ea typeface="Calibri" panose="020F0502020204030204" pitchFamily="34" charset="0"/>
                    <a:cs typeface="Times New Roman" panose="02020603050405020304" pitchFamily="18" charset="0"/>
                  </a:rPr>
                  <a:t> IN DIV Elements </a:t>
                </a:r>
                <a:endParaRPr lang="en-US" altLang="en-US" sz="4800" b="1" dirty="0">
                  <a:latin typeface="Minion Pro" panose="02040503050306020203" pitchFamily="18" charset="0"/>
                  <a:cs typeface="Times New Roman" panose="02020603050405020304" pitchFamily="18" charset="0"/>
                </a:endParaRPr>
              </a:p>
            </p:txBody>
          </p:sp>
          <p:grpSp>
            <p:nvGrpSpPr>
              <p:cNvPr id="61" name="Group 60"/>
              <p:cNvGrpSpPr>
                <a:grpSpLocks noChangeAspect="1"/>
              </p:cNvGrpSpPr>
              <p:nvPr/>
            </p:nvGrpSpPr>
            <p:grpSpPr>
              <a:xfrm>
                <a:off x="4557642" y="12181255"/>
                <a:ext cx="4398155" cy="1165024"/>
                <a:chOff x="3175455" y="314325"/>
                <a:chExt cx="2513232" cy="665728"/>
              </a:xfrm>
            </p:grpSpPr>
            <p:sp>
              <p:nvSpPr>
                <p:cNvPr id="62" name="Rectangle 61"/>
                <p:cNvSpPr/>
                <p:nvPr/>
              </p:nvSpPr>
              <p:spPr>
                <a:xfrm>
                  <a:off x="3585571" y="439616"/>
                  <a:ext cx="835860" cy="507118"/>
                </a:xfrm>
                <a:prstGeom prst="rect">
                  <a:avLst/>
                </a:prstGeom>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5400" dirty="0">
                    <a:latin typeface="Minion Pro" panose="02040503050306020203" pitchFamily="18" charset="0"/>
                    <a:cs typeface="Times New Roman" panose="02020603050405020304" pitchFamily="18" charset="0"/>
                  </a:endParaRPr>
                </a:p>
              </p:txBody>
            </p:sp>
            <p:sp>
              <p:nvSpPr>
                <p:cNvPr id="63" name="Freeform 62"/>
                <p:cNvSpPr/>
                <p:nvPr/>
              </p:nvSpPr>
              <p:spPr>
                <a:xfrm>
                  <a:off x="3576637" y="438150"/>
                  <a:ext cx="823913" cy="504825"/>
                </a:xfrm>
                <a:custGeom>
                  <a:avLst/>
                  <a:gdLst>
                    <a:gd name="connsiteX0" fmla="*/ 0 w 823913"/>
                    <a:gd name="connsiteY0" fmla="*/ 504825 h 504825"/>
                    <a:gd name="connsiteX1" fmla="*/ 823913 w 823913"/>
                    <a:gd name="connsiteY1" fmla="*/ 0 h 504825"/>
                  </a:gdLst>
                  <a:ahLst/>
                  <a:cxnLst>
                    <a:cxn ang="0">
                      <a:pos x="connsiteX0" y="connsiteY0"/>
                    </a:cxn>
                    <a:cxn ang="0">
                      <a:pos x="connsiteX1" y="connsiteY1"/>
                    </a:cxn>
                  </a:cxnLst>
                  <a:rect l="l" t="t" r="r" b="b"/>
                  <a:pathLst>
                    <a:path w="823913" h="504825">
                      <a:moveTo>
                        <a:pt x="0" y="504825"/>
                      </a:moveTo>
                      <a:lnTo>
                        <a:pt x="823913" y="0"/>
                      </a:lnTo>
                    </a:path>
                  </a:pathLst>
                </a:custGeom>
                <a:no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5400">
                    <a:latin typeface="Minion Pro" panose="02040503050306020203" pitchFamily="18" charset="0"/>
                    <a:cs typeface="Times New Roman" panose="02020603050405020304" pitchFamily="18" charset="0"/>
                  </a:endParaRPr>
                </a:p>
              </p:txBody>
            </p:sp>
            <p:sp>
              <p:nvSpPr>
                <p:cNvPr id="64" name="Freeform 63"/>
                <p:cNvSpPr/>
                <p:nvPr/>
              </p:nvSpPr>
              <p:spPr>
                <a:xfrm>
                  <a:off x="3590925" y="438150"/>
                  <a:ext cx="814388" cy="495300"/>
                </a:xfrm>
                <a:custGeom>
                  <a:avLst/>
                  <a:gdLst>
                    <a:gd name="connsiteX0" fmla="*/ 0 w 814388"/>
                    <a:gd name="connsiteY0" fmla="*/ 0 h 495300"/>
                    <a:gd name="connsiteX1" fmla="*/ 814388 w 814388"/>
                    <a:gd name="connsiteY1" fmla="*/ 495300 h 495300"/>
                  </a:gdLst>
                  <a:ahLst/>
                  <a:cxnLst>
                    <a:cxn ang="0">
                      <a:pos x="connsiteX0" y="connsiteY0"/>
                    </a:cxn>
                    <a:cxn ang="0">
                      <a:pos x="connsiteX1" y="connsiteY1"/>
                    </a:cxn>
                  </a:cxnLst>
                  <a:rect l="l" t="t" r="r" b="b"/>
                  <a:pathLst>
                    <a:path w="814388" h="495300">
                      <a:moveTo>
                        <a:pt x="0" y="0"/>
                      </a:moveTo>
                      <a:lnTo>
                        <a:pt x="814388" y="495300"/>
                      </a:lnTo>
                    </a:path>
                  </a:pathLst>
                </a:custGeom>
                <a:no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5400">
                    <a:latin typeface="Minion Pro" panose="02040503050306020203" pitchFamily="18" charset="0"/>
                    <a:cs typeface="Times New Roman" panose="02020603050405020304" pitchFamily="18" charset="0"/>
                  </a:endParaRPr>
                </a:p>
              </p:txBody>
            </p:sp>
            <p:sp>
              <p:nvSpPr>
                <p:cNvPr id="65" name="Oval 64"/>
                <p:cNvSpPr/>
                <p:nvPr/>
              </p:nvSpPr>
              <p:spPr>
                <a:xfrm>
                  <a:off x="3786188" y="314325"/>
                  <a:ext cx="95250" cy="90488"/>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5400">
                    <a:latin typeface="Minion Pro" panose="02040503050306020203" pitchFamily="18" charset="0"/>
                    <a:cs typeface="Times New Roman" panose="02020603050405020304" pitchFamily="18" charset="0"/>
                  </a:endParaRPr>
                </a:p>
              </p:txBody>
            </p:sp>
            <p:sp>
              <p:nvSpPr>
                <p:cNvPr id="66" name="Oval 65"/>
                <p:cNvSpPr/>
                <p:nvPr/>
              </p:nvSpPr>
              <p:spPr>
                <a:xfrm>
                  <a:off x="3938588" y="314325"/>
                  <a:ext cx="95250" cy="90488"/>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5400">
                    <a:latin typeface="Minion Pro" panose="02040503050306020203" pitchFamily="18" charset="0"/>
                    <a:cs typeface="Times New Roman" panose="02020603050405020304" pitchFamily="18" charset="0"/>
                  </a:endParaRPr>
                </a:p>
              </p:txBody>
            </p:sp>
            <p:sp>
              <p:nvSpPr>
                <p:cNvPr id="67" name="Oval 66"/>
                <p:cNvSpPr/>
                <p:nvPr/>
              </p:nvSpPr>
              <p:spPr>
                <a:xfrm>
                  <a:off x="4095751" y="314325"/>
                  <a:ext cx="95250" cy="90488"/>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5400">
                    <a:latin typeface="Minion Pro" panose="02040503050306020203" pitchFamily="18" charset="0"/>
                    <a:cs typeface="Times New Roman" panose="02020603050405020304" pitchFamily="18" charset="0"/>
                  </a:endParaRPr>
                </a:p>
              </p:txBody>
            </p:sp>
            <p:sp>
              <p:nvSpPr>
                <p:cNvPr id="68" name="TextBox 67"/>
                <p:cNvSpPr txBox="1"/>
                <p:nvPr/>
              </p:nvSpPr>
              <p:spPr>
                <a:xfrm>
                  <a:off x="3175455" y="452436"/>
                  <a:ext cx="402308" cy="527617"/>
                </a:xfrm>
                <a:prstGeom prst="rect">
                  <a:avLst/>
                </a:prstGeom>
                <a:noFill/>
              </p:spPr>
              <p:txBody>
                <a:bodyPr wrap="none" rtlCol="0">
                  <a:spAutoFit/>
                </a:bodyPr>
                <a:lstStyle/>
                <a:p>
                  <a:r>
                    <a:rPr lang="en-US" sz="5400" b="1" dirty="0" smtClean="0">
                      <a:latin typeface="Minion Pro" panose="02040503050306020203" pitchFamily="18" charset="0"/>
                      <a:cs typeface="Times New Roman" panose="02020603050405020304" pitchFamily="18" charset="0"/>
                    </a:rPr>
                    <a:t>1 </a:t>
                  </a:r>
                  <a:endParaRPr lang="en-US" sz="5400" b="1" dirty="0">
                    <a:latin typeface="Minion Pro" panose="02040503050306020203" pitchFamily="18" charset="0"/>
                    <a:cs typeface="Times New Roman" panose="02020603050405020304" pitchFamily="18" charset="0"/>
                  </a:endParaRPr>
                </a:p>
              </p:txBody>
            </p:sp>
            <p:sp>
              <p:nvSpPr>
                <p:cNvPr id="69" name="TextBox 68"/>
                <p:cNvSpPr txBox="1"/>
                <p:nvPr/>
              </p:nvSpPr>
              <p:spPr>
                <a:xfrm>
                  <a:off x="4512357" y="447674"/>
                  <a:ext cx="1176330" cy="527617"/>
                </a:xfrm>
                <a:prstGeom prst="rect">
                  <a:avLst/>
                </a:prstGeom>
                <a:noFill/>
              </p:spPr>
              <p:txBody>
                <a:bodyPr wrap="none" rtlCol="0">
                  <a:spAutoFit/>
                </a:bodyPr>
                <a:lstStyle/>
                <a:p>
                  <a:r>
                    <a:rPr lang="en-US" sz="5400" b="1" dirty="0" smtClean="0">
                      <a:latin typeface="Minion Pro" panose="02040503050306020203" pitchFamily="18" charset="0"/>
                      <a:cs typeface="Times New Roman" panose="02020603050405020304" pitchFamily="18" charset="0"/>
                    </a:rPr>
                    <a:t>F/2/24</a:t>
                  </a:r>
                  <a:endParaRPr lang="en-US" sz="5400" b="1" dirty="0">
                    <a:latin typeface="Minion Pro" panose="02040503050306020203" pitchFamily="18" charset="0"/>
                    <a:cs typeface="Times New Roman" panose="02020603050405020304" pitchFamily="18" charset="0"/>
                  </a:endParaRPr>
                </a:p>
              </p:txBody>
            </p:sp>
          </p:grpSp>
          <p:sp>
            <p:nvSpPr>
              <p:cNvPr id="70" name="TextBox 69"/>
              <p:cNvSpPr txBox="1"/>
              <p:nvPr/>
            </p:nvSpPr>
            <p:spPr>
              <a:xfrm>
                <a:off x="5029202" y="13315227"/>
                <a:ext cx="2560316" cy="830997"/>
              </a:xfrm>
              <a:prstGeom prst="rect">
                <a:avLst/>
              </a:prstGeom>
              <a:noFill/>
            </p:spPr>
            <p:txBody>
              <a:bodyPr wrap="none" rtlCol="0">
                <a:spAutoFit/>
              </a:bodyPr>
              <a:lstStyle/>
              <a:p>
                <a:r>
                  <a:rPr lang="en-US" sz="4800" b="1" dirty="0" smtClean="0">
                    <a:latin typeface="Minion Pro" panose="02040503050306020203" pitchFamily="18" charset="0"/>
                    <a:cs typeface="Times New Roman" panose="02020603050405020304" pitchFamily="18" charset="0"/>
                  </a:rPr>
                  <a:t>(15 Men)</a:t>
                </a:r>
              </a:p>
            </p:txBody>
          </p:sp>
        </p:grpSp>
        <p:sp>
          <p:nvSpPr>
            <p:cNvPr id="8" name="TextBox 7"/>
            <p:cNvSpPr txBox="1"/>
            <p:nvPr/>
          </p:nvSpPr>
          <p:spPr>
            <a:xfrm>
              <a:off x="9013373" y="9927771"/>
              <a:ext cx="3692806" cy="830997"/>
            </a:xfrm>
            <a:prstGeom prst="rect">
              <a:avLst/>
            </a:prstGeom>
            <a:solidFill>
              <a:schemeClr val="bg1"/>
            </a:solidFill>
            <a:ln>
              <a:solidFill>
                <a:schemeClr val="tx1"/>
              </a:solidFill>
            </a:ln>
          </p:spPr>
          <p:txBody>
            <a:bodyPr wrap="none" rtlCol="0">
              <a:spAutoFit/>
            </a:bodyPr>
            <a:lstStyle/>
            <a:p>
              <a:r>
                <a:rPr lang="en-US" sz="4800" b="1" dirty="0" smtClean="0">
                  <a:latin typeface="Minion Pro" panose="02040503050306020203" pitchFamily="18" charset="0"/>
                  <a:cs typeface="Times New Roman" panose="02020603050405020304" pitchFamily="18" charset="0"/>
                </a:rPr>
                <a:t>Total: 60 Men</a:t>
              </a:r>
              <a:endParaRPr lang="en-US" sz="4800" b="1" dirty="0">
                <a:latin typeface="Minion Pro" panose="02040503050306020203" pitchFamily="18" charset="0"/>
                <a:cs typeface="Times New Roman" panose="02020603050405020304" pitchFamily="18" charset="0"/>
              </a:endParaRPr>
            </a:p>
          </p:txBody>
        </p:sp>
      </p:grpSp>
      <p:sp>
        <p:nvSpPr>
          <p:cNvPr id="9" name="TextBox 8"/>
          <p:cNvSpPr txBox="1"/>
          <p:nvPr/>
        </p:nvSpPr>
        <p:spPr>
          <a:xfrm>
            <a:off x="21945600" y="6589986"/>
            <a:ext cx="184731" cy="757130"/>
          </a:xfrm>
          <a:prstGeom prst="rect">
            <a:avLst/>
          </a:prstGeom>
          <a:noFill/>
        </p:spPr>
        <p:txBody>
          <a:bodyPr wrap="none" rtlCol="0">
            <a:spAutoFit/>
          </a:bodyPr>
          <a:lstStyle/>
          <a:p>
            <a:endParaRPr lang="en-US" dirty="0"/>
          </a:p>
        </p:txBody>
      </p:sp>
      <p:grpSp>
        <p:nvGrpSpPr>
          <p:cNvPr id="73" name="Group 72"/>
          <p:cNvGrpSpPr/>
          <p:nvPr/>
        </p:nvGrpSpPr>
        <p:grpSpPr>
          <a:xfrm>
            <a:off x="25871807" y="2915603"/>
            <a:ext cx="523750" cy="2222938"/>
            <a:chOff x="24909829" y="470756"/>
            <a:chExt cx="623888" cy="2647951"/>
          </a:xfrm>
        </p:grpSpPr>
        <p:sp>
          <p:nvSpPr>
            <p:cNvPr id="320" name="Freeform 152"/>
            <p:cNvSpPr>
              <a:spLocks noChangeAspect="1"/>
            </p:cNvSpPr>
            <p:nvPr/>
          </p:nvSpPr>
          <p:spPr bwMode="auto">
            <a:xfrm>
              <a:off x="25207026" y="1296161"/>
              <a:ext cx="1775" cy="1616582"/>
            </a:xfrm>
            <a:custGeom>
              <a:avLst/>
              <a:gdLst>
                <a:gd name="T0" fmla="*/ 0 w 1"/>
                <a:gd name="T1" fmla="*/ 1350 h 1350"/>
                <a:gd name="T2" fmla="*/ 0 w 1"/>
                <a:gd name="T3" fmla="*/ 0 h 1350"/>
                <a:gd name="T4" fmla="*/ 0 60000 65536"/>
                <a:gd name="T5" fmla="*/ 0 60000 65536"/>
                <a:gd name="T6" fmla="*/ 0 w 1"/>
                <a:gd name="T7" fmla="*/ 0 h 1350"/>
                <a:gd name="T8" fmla="*/ 1 w 1"/>
                <a:gd name="T9" fmla="*/ 1350 h 1350"/>
              </a:gdLst>
              <a:ahLst/>
              <a:cxnLst>
                <a:cxn ang="T4">
                  <a:pos x="T0" y="T1"/>
                </a:cxn>
                <a:cxn ang="T5">
                  <a:pos x="T2" y="T3"/>
                </a:cxn>
              </a:cxnLst>
              <a:rect l="T6" t="T7" r="T8" b="T9"/>
              <a:pathLst>
                <a:path w="1" h="1350">
                  <a:moveTo>
                    <a:pt x="0" y="1350"/>
                  </a:moveTo>
                  <a:lnTo>
                    <a:pt x="0" y="0"/>
                  </a:lnTo>
                </a:path>
              </a:pathLst>
            </a:custGeom>
            <a:noFill/>
            <a:ln w="762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sz="3600"/>
            </a:p>
          </p:txBody>
        </p:sp>
        <p:sp>
          <p:nvSpPr>
            <p:cNvPr id="321" name="Freeform 153"/>
            <p:cNvSpPr>
              <a:spLocks noChangeAspect="1"/>
            </p:cNvSpPr>
            <p:nvPr/>
          </p:nvSpPr>
          <p:spPr bwMode="auto">
            <a:xfrm>
              <a:off x="25164414" y="1174019"/>
              <a:ext cx="369303" cy="569995"/>
            </a:xfrm>
            <a:custGeom>
              <a:avLst/>
              <a:gdLst>
                <a:gd name="T0" fmla="*/ 0 w 208"/>
                <a:gd name="T1" fmla="*/ 0 h 476"/>
                <a:gd name="T2" fmla="*/ 208 w 208"/>
                <a:gd name="T3" fmla="*/ 476 h 476"/>
                <a:gd name="T4" fmla="*/ 0 w 208"/>
                <a:gd name="T5" fmla="*/ 332 h 476"/>
                <a:gd name="T6" fmla="*/ 0 w 208"/>
                <a:gd name="T7" fmla="*/ 0 h 476"/>
                <a:gd name="T8" fmla="*/ 0 60000 65536"/>
                <a:gd name="T9" fmla="*/ 0 60000 65536"/>
                <a:gd name="T10" fmla="*/ 0 60000 65536"/>
                <a:gd name="T11" fmla="*/ 0 60000 65536"/>
                <a:gd name="T12" fmla="*/ 0 w 208"/>
                <a:gd name="T13" fmla="*/ 0 h 476"/>
                <a:gd name="T14" fmla="*/ 208 w 208"/>
                <a:gd name="T15" fmla="*/ 476 h 476"/>
              </a:gdLst>
              <a:ahLst/>
              <a:cxnLst>
                <a:cxn ang="T8">
                  <a:pos x="T0" y="T1"/>
                </a:cxn>
                <a:cxn ang="T9">
                  <a:pos x="T2" y="T3"/>
                </a:cxn>
                <a:cxn ang="T10">
                  <a:pos x="T4" y="T5"/>
                </a:cxn>
                <a:cxn ang="T11">
                  <a:pos x="T6" y="T7"/>
                </a:cxn>
              </a:cxnLst>
              <a:rect l="T12" t="T13" r="T14" b="T15"/>
              <a:pathLst>
                <a:path w="208" h="476">
                  <a:moveTo>
                    <a:pt x="0" y="0"/>
                  </a:moveTo>
                  <a:lnTo>
                    <a:pt x="208" y="476"/>
                  </a:lnTo>
                  <a:lnTo>
                    <a:pt x="0" y="332"/>
                  </a:lnTo>
                  <a:lnTo>
                    <a:pt x="0" y="0"/>
                  </a:lnTo>
                  <a:close/>
                </a:path>
              </a:pathLst>
            </a:custGeom>
            <a:solidFill>
              <a:schemeClr val="tx2"/>
            </a:solidFill>
            <a:ln w="9525">
              <a:solidFill>
                <a:schemeClr val="tx1"/>
              </a:solidFill>
              <a:round/>
              <a:headEnd/>
              <a:tailEnd/>
            </a:ln>
          </p:spPr>
          <p:txBody>
            <a:bodyPr/>
            <a:lstStyle/>
            <a:p>
              <a:endParaRPr lang="en-US" sz="3600"/>
            </a:p>
          </p:txBody>
        </p:sp>
        <p:sp>
          <p:nvSpPr>
            <p:cNvPr id="322" name="Freeform 154"/>
            <p:cNvSpPr>
              <a:spLocks noChangeAspect="1"/>
            </p:cNvSpPr>
            <p:nvPr/>
          </p:nvSpPr>
          <p:spPr bwMode="auto">
            <a:xfrm>
              <a:off x="24993967" y="2499616"/>
              <a:ext cx="397711" cy="619091"/>
            </a:xfrm>
            <a:custGeom>
              <a:avLst/>
              <a:gdLst>
                <a:gd name="T0" fmla="*/ 116 w 224"/>
                <a:gd name="T1" fmla="*/ 0 h 517"/>
                <a:gd name="T2" fmla="*/ 0 w 224"/>
                <a:gd name="T3" fmla="*/ 165 h 517"/>
                <a:gd name="T4" fmla="*/ 0 w 224"/>
                <a:gd name="T5" fmla="*/ 517 h 517"/>
                <a:gd name="T6" fmla="*/ 120 w 224"/>
                <a:gd name="T7" fmla="*/ 317 h 517"/>
                <a:gd name="T8" fmla="*/ 224 w 224"/>
                <a:gd name="T9" fmla="*/ 505 h 517"/>
                <a:gd name="T10" fmla="*/ 222 w 224"/>
                <a:gd name="T11" fmla="*/ 144 h 517"/>
                <a:gd name="T12" fmla="*/ 116 w 224"/>
                <a:gd name="T13" fmla="*/ 0 h 517"/>
                <a:gd name="T14" fmla="*/ 0 60000 65536"/>
                <a:gd name="T15" fmla="*/ 0 60000 65536"/>
                <a:gd name="T16" fmla="*/ 0 60000 65536"/>
                <a:gd name="T17" fmla="*/ 0 60000 65536"/>
                <a:gd name="T18" fmla="*/ 0 60000 65536"/>
                <a:gd name="T19" fmla="*/ 0 60000 65536"/>
                <a:gd name="T20" fmla="*/ 0 60000 65536"/>
                <a:gd name="T21" fmla="*/ 0 w 224"/>
                <a:gd name="T22" fmla="*/ 0 h 517"/>
                <a:gd name="T23" fmla="*/ 224 w 224"/>
                <a:gd name="T24" fmla="*/ 517 h 51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24" h="517">
                  <a:moveTo>
                    <a:pt x="116" y="0"/>
                  </a:moveTo>
                  <a:lnTo>
                    <a:pt x="0" y="165"/>
                  </a:lnTo>
                  <a:lnTo>
                    <a:pt x="0" y="517"/>
                  </a:lnTo>
                  <a:lnTo>
                    <a:pt x="120" y="317"/>
                  </a:lnTo>
                  <a:lnTo>
                    <a:pt x="224" y="505"/>
                  </a:lnTo>
                  <a:lnTo>
                    <a:pt x="222" y="144"/>
                  </a:lnTo>
                  <a:lnTo>
                    <a:pt x="116" y="0"/>
                  </a:lnTo>
                  <a:close/>
                </a:path>
              </a:pathLst>
            </a:custGeom>
            <a:solidFill>
              <a:schemeClr val="tx2"/>
            </a:solidFill>
            <a:ln w="9525">
              <a:solidFill>
                <a:schemeClr val="tx1"/>
              </a:solidFill>
              <a:round/>
              <a:headEnd/>
              <a:tailEnd/>
            </a:ln>
          </p:spPr>
          <p:txBody>
            <a:bodyPr/>
            <a:lstStyle/>
            <a:p>
              <a:endParaRPr lang="en-US" sz="3600"/>
            </a:p>
          </p:txBody>
        </p:sp>
        <p:sp>
          <p:nvSpPr>
            <p:cNvPr id="323" name="Text Box 155"/>
            <p:cNvSpPr txBox="1">
              <a:spLocks noChangeArrowheads="1"/>
            </p:cNvSpPr>
            <p:nvPr/>
          </p:nvSpPr>
          <p:spPr bwMode="auto">
            <a:xfrm>
              <a:off x="24909829" y="470756"/>
              <a:ext cx="617147" cy="769906"/>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wrap="none">
              <a:spAutoFit/>
            </a:bodyPr>
            <a:lstStyle>
              <a:lvl1pPr eaLnBrk="0" hangingPunct="0">
                <a:defRPr sz="5100">
                  <a:solidFill>
                    <a:schemeClr val="tx1"/>
                  </a:solidFill>
                  <a:latin typeface="Arial" panose="020B0604020202020204" pitchFamily="34" charset="0"/>
                </a:defRPr>
              </a:lvl1pPr>
              <a:lvl2pPr marL="742950" indent="-285750" eaLnBrk="0" hangingPunct="0">
                <a:defRPr sz="5100">
                  <a:solidFill>
                    <a:schemeClr val="tx1"/>
                  </a:solidFill>
                  <a:latin typeface="Arial" panose="020B0604020202020204" pitchFamily="34" charset="0"/>
                </a:defRPr>
              </a:lvl2pPr>
              <a:lvl3pPr marL="1143000" indent="-228600" eaLnBrk="0" hangingPunct="0">
                <a:defRPr sz="5100">
                  <a:solidFill>
                    <a:schemeClr val="tx1"/>
                  </a:solidFill>
                  <a:latin typeface="Arial" panose="020B0604020202020204" pitchFamily="34" charset="0"/>
                </a:defRPr>
              </a:lvl3pPr>
              <a:lvl4pPr marL="1600200" indent="-228600" eaLnBrk="0" hangingPunct="0">
                <a:defRPr sz="5100">
                  <a:solidFill>
                    <a:schemeClr val="tx1"/>
                  </a:solidFill>
                  <a:latin typeface="Arial" panose="020B0604020202020204" pitchFamily="34" charset="0"/>
                </a:defRPr>
              </a:lvl4pPr>
              <a:lvl5pPr marL="2057400" indent="-228600" eaLnBrk="0" hangingPunct="0">
                <a:defRPr sz="5100">
                  <a:solidFill>
                    <a:schemeClr val="tx1"/>
                  </a:solidFill>
                  <a:latin typeface="Arial" panose="020B0604020202020204" pitchFamily="34" charset="0"/>
                </a:defRPr>
              </a:lvl5pPr>
              <a:lvl6pPr marL="2514600" indent="-228600" eaLnBrk="0" fontAlgn="base" hangingPunct="0">
                <a:spcBef>
                  <a:spcPct val="0"/>
                </a:spcBef>
                <a:spcAft>
                  <a:spcPct val="0"/>
                </a:spcAft>
                <a:defRPr sz="5100">
                  <a:solidFill>
                    <a:schemeClr val="tx1"/>
                  </a:solidFill>
                  <a:latin typeface="Arial" panose="020B0604020202020204" pitchFamily="34" charset="0"/>
                </a:defRPr>
              </a:lvl6pPr>
              <a:lvl7pPr marL="2971800" indent="-228600" eaLnBrk="0" fontAlgn="base" hangingPunct="0">
                <a:spcBef>
                  <a:spcPct val="0"/>
                </a:spcBef>
                <a:spcAft>
                  <a:spcPct val="0"/>
                </a:spcAft>
                <a:defRPr sz="5100">
                  <a:solidFill>
                    <a:schemeClr val="tx1"/>
                  </a:solidFill>
                  <a:latin typeface="Arial" panose="020B0604020202020204" pitchFamily="34" charset="0"/>
                </a:defRPr>
              </a:lvl7pPr>
              <a:lvl8pPr marL="3429000" indent="-228600" eaLnBrk="0" fontAlgn="base" hangingPunct="0">
                <a:spcBef>
                  <a:spcPct val="0"/>
                </a:spcBef>
                <a:spcAft>
                  <a:spcPct val="0"/>
                </a:spcAft>
                <a:defRPr sz="5100">
                  <a:solidFill>
                    <a:schemeClr val="tx1"/>
                  </a:solidFill>
                  <a:latin typeface="Arial" panose="020B0604020202020204" pitchFamily="34" charset="0"/>
                </a:defRPr>
              </a:lvl8pPr>
              <a:lvl9pPr marL="3886200" indent="-228600" eaLnBrk="0" fontAlgn="base" hangingPunct="0">
                <a:spcBef>
                  <a:spcPct val="0"/>
                </a:spcBef>
                <a:spcAft>
                  <a:spcPct val="0"/>
                </a:spcAft>
                <a:defRPr sz="5100">
                  <a:solidFill>
                    <a:schemeClr val="tx1"/>
                  </a:solidFill>
                  <a:latin typeface="Arial" panose="020B0604020202020204" pitchFamily="34" charset="0"/>
                </a:defRPr>
              </a:lvl9pPr>
            </a:lstStyle>
            <a:p>
              <a:pPr eaLnBrk="1" hangingPunct="1"/>
              <a:r>
                <a:rPr lang="en-US" altLang="en-US" sz="3600" b="1" dirty="0">
                  <a:latin typeface="Times New Roman" panose="02020603050405020304" pitchFamily="18" charset="0"/>
                  <a:cs typeface="Arial" panose="020B0604020202020204" pitchFamily="34" charset="0"/>
                </a:rPr>
                <a:t>N</a:t>
              </a:r>
            </a:p>
          </p:txBody>
        </p:sp>
      </p:grpSp>
      <p:sp>
        <p:nvSpPr>
          <p:cNvPr id="74" name="Rectangle 73"/>
          <p:cNvSpPr/>
          <p:nvPr/>
        </p:nvSpPr>
        <p:spPr>
          <a:xfrm>
            <a:off x="12952099" y="2704051"/>
            <a:ext cx="13942881" cy="14852200"/>
          </a:xfrm>
          <a:prstGeom prst="rect">
            <a:avLst/>
          </a:prstGeom>
          <a:noFill/>
          <a:ln w="762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75" name="TextBox 74"/>
          <p:cNvSpPr txBox="1"/>
          <p:nvPr/>
        </p:nvSpPr>
        <p:spPr>
          <a:xfrm>
            <a:off x="22916713" y="4441685"/>
            <a:ext cx="184731" cy="646331"/>
          </a:xfrm>
          <a:prstGeom prst="rect">
            <a:avLst/>
          </a:prstGeom>
          <a:noFill/>
        </p:spPr>
        <p:txBody>
          <a:bodyPr wrap="none" rtlCol="0">
            <a:spAutoFit/>
          </a:bodyPr>
          <a:lstStyle/>
          <a:p>
            <a:endParaRPr lang="en-US" sz="3600" dirty="0"/>
          </a:p>
        </p:txBody>
      </p:sp>
      <p:sp>
        <p:nvSpPr>
          <p:cNvPr id="76" name="Rectangle 75"/>
          <p:cNvSpPr/>
          <p:nvPr/>
        </p:nvSpPr>
        <p:spPr>
          <a:xfrm>
            <a:off x="14023233" y="4428756"/>
            <a:ext cx="404931" cy="179969"/>
          </a:xfrm>
          <a:prstGeom prst="rect">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77" name="Rectangle 76"/>
          <p:cNvSpPr/>
          <p:nvPr/>
        </p:nvSpPr>
        <p:spPr>
          <a:xfrm>
            <a:off x="15717943" y="6078474"/>
            <a:ext cx="164971" cy="119980"/>
          </a:xfrm>
          <a:prstGeom prst="rect">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78" name="Rectangle 77"/>
          <p:cNvSpPr/>
          <p:nvPr/>
        </p:nvSpPr>
        <p:spPr>
          <a:xfrm>
            <a:off x="15522977" y="11987464"/>
            <a:ext cx="164971" cy="119980"/>
          </a:xfrm>
          <a:prstGeom prst="rect">
            <a:avLst/>
          </a:prstGeom>
          <a:solidFill>
            <a:schemeClr val="tx1"/>
          </a:solid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79" name="TextBox 78"/>
          <p:cNvSpPr txBox="1"/>
          <p:nvPr/>
        </p:nvSpPr>
        <p:spPr>
          <a:xfrm>
            <a:off x="14127575" y="3700922"/>
            <a:ext cx="2432654" cy="646331"/>
          </a:xfrm>
          <a:prstGeom prst="rect">
            <a:avLst/>
          </a:prstGeom>
          <a:noFill/>
        </p:spPr>
        <p:txBody>
          <a:bodyPr wrap="none" rtlCol="0">
            <a:spAutoFit/>
          </a:bodyPr>
          <a:lstStyle/>
          <a:p>
            <a:r>
              <a:rPr lang="en-US" sz="3600" b="1" dirty="0" err="1" smtClean="0">
                <a:latin typeface="Minion Pro Cond" panose="02040706060306020203" pitchFamily="18" charset="0"/>
              </a:rPr>
              <a:t>Chipyong-ni</a:t>
            </a:r>
            <a:endParaRPr lang="en-US" sz="3600" b="1" dirty="0">
              <a:latin typeface="Minion Pro Cond" panose="02040706060306020203" pitchFamily="18" charset="0"/>
            </a:endParaRPr>
          </a:p>
        </p:txBody>
      </p:sp>
      <p:sp>
        <p:nvSpPr>
          <p:cNvPr id="80" name="TextBox 79"/>
          <p:cNvSpPr txBox="1"/>
          <p:nvPr/>
        </p:nvSpPr>
        <p:spPr>
          <a:xfrm>
            <a:off x="14826327" y="4615987"/>
            <a:ext cx="2604046" cy="646331"/>
          </a:xfrm>
          <a:prstGeom prst="rect">
            <a:avLst/>
          </a:prstGeom>
          <a:noFill/>
        </p:spPr>
        <p:txBody>
          <a:bodyPr wrap="none" rtlCol="0">
            <a:spAutoFit/>
          </a:bodyPr>
          <a:lstStyle/>
          <a:p>
            <a:r>
              <a:rPr lang="en-US" sz="3600" b="1" dirty="0" smtClean="0">
                <a:latin typeface="Minion Pro Cond" panose="02040706060306020203" pitchFamily="18" charset="0"/>
              </a:rPr>
              <a:t>Twin Tunnels</a:t>
            </a:r>
            <a:endParaRPr lang="en-US" sz="3600" b="1" dirty="0">
              <a:latin typeface="Minion Pro Cond" panose="02040706060306020203" pitchFamily="18" charset="0"/>
            </a:endParaRPr>
          </a:p>
        </p:txBody>
      </p:sp>
      <p:sp>
        <p:nvSpPr>
          <p:cNvPr id="81" name="TextBox 80"/>
          <p:cNvSpPr txBox="1"/>
          <p:nvPr/>
        </p:nvSpPr>
        <p:spPr>
          <a:xfrm>
            <a:off x="15843611" y="11453595"/>
            <a:ext cx="1253677" cy="646331"/>
          </a:xfrm>
          <a:prstGeom prst="rect">
            <a:avLst/>
          </a:prstGeom>
          <a:noFill/>
        </p:spPr>
        <p:txBody>
          <a:bodyPr wrap="none" rtlCol="0">
            <a:spAutoFit/>
          </a:bodyPr>
          <a:lstStyle/>
          <a:p>
            <a:r>
              <a:rPr lang="en-US" sz="3600" b="1" dirty="0" err="1" smtClean="0">
                <a:latin typeface="Minion Pro Cond" panose="02040706060306020203" pitchFamily="18" charset="0"/>
              </a:rPr>
              <a:t>Iho-ri</a:t>
            </a:r>
            <a:endParaRPr lang="en-US" sz="3600" b="1" dirty="0">
              <a:latin typeface="Minion Pro Cond" panose="02040706060306020203" pitchFamily="18" charset="0"/>
            </a:endParaRPr>
          </a:p>
        </p:txBody>
      </p:sp>
      <p:sp>
        <p:nvSpPr>
          <p:cNvPr id="82" name="TextBox 81"/>
          <p:cNvSpPr txBox="1"/>
          <p:nvPr/>
        </p:nvSpPr>
        <p:spPr>
          <a:xfrm>
            <a:off x="13031278" y="11865179"/>
            <a:ext cx="990528" cy="646331"/>
          </a:xfrm>
          <a:prstGeom prst="rect">
            <a:avLst/>
          </a:prstGeom>
          <a:noFill/>
        </p:spPr>
        <p:txBody>
          <a:bodyPr wrap="none" rtlCol="0">
            <a:spAutoFit/>
          </a:bodyPr>
          <a:lstStyle/>
          <a:p>
            <a:r>
              <a:rPr lang="en-US" sz="3600" b="1" dirty="0" err="1" smtClean="0">
                <a:latin typeface="Minion Pro Cond" panose="02040706060306020203" pitchFamily="18" charset="0"/>
              </a:rPr>
              <a:t>Yoju</a:t>
            </a:r>
            <a:endParaRPr lang="en-US" sz="3600" b="1" dirty="0">
              <a:latin typeface="Minion Pro Cond" panose="02040706060306020203" pitchFamily="18" charset="0"/>
            </a:endParaRPr>
          </a:p>
        </p:txBody>
      </p:sp>
      <p:sp>
        <p:nvSpPr>
          <p:cNvPr id="83" name="TextBox 82"/>
          <p:cNvSpPr txBox="1"/>
          <p:nvPr/>
        </p:nvSpPr>
        <p:spPr>
          <a:xfrm>
            <a:off x="20125221" y="11109660"/>
            <a:ext cx="2551019" cy="646331"/>
          </a:xfrm>
          <a:prstGeom prst="rect">
            <a:avLst/>
          </a:prstGeom>
          <a:noFill/>
        </p:spPr>
        <p:txBody>
          <a:bodyPr wrap="none" rtlCol="0">
            <a:spAutoFit/>
          </a:bodyPr>
          <a:lstStyle/>
          <a:p>
            <a:r>
              <a:rPr lang="en-US" sz="3600" b="1" dirty="0" err="1" smtClean="0">
                <a:latin typeface="Minion Pro Cond" panose="02040706060306020203" pitchFamily="18" charset="0"/>
              </a:rPr>
              <a:t>Munmang-ni</a:t>
            </a:r>
            <a:endParaRPr lang="en-US" sz="3600" b="1" dirty="0">
              <a:latin typeface="Minion Pro Cond" panose="02040706060306020203" pitchFamily="18" charset="0"/>
            </a:endParaRPr>
          </a:p>
        </p:txBody>
      </p:sp>
      <p:sp>
        <p:nvSpPr>
          <p:cNvPr id="84" name="TextBox 83"/>
          <p:cNvSpPr txBox="1"/>
          <p:nvPr/>
        </p:nvSpPr>
        <p:spPr>
          <a:xfrm>
            <a:off x="22700095" y="9526792"/>
            <a:ext cx="1368388" cy="646331"/>
          </a:xfrm>
          <a:prstGeom prst="rect">
            <a:avLst/>
          </a:prstGeom>
          <a:noFill/>
        </p:spPr>
        <p:txBody>
          <a:bodyPr wrap="none" rtlCol="0">
            <a:spAutoFit/>
          </a:bodyPr>
          <a:lstStyle/>
          <a:p>
            <a:r>
              <a:rPr lang="en-US" sz="3600" b="1" dirty="0" err="1" smtClean="0">
                <a:latin typeface="Minion Pro Cond" panose="02040706060306020203" pitchFamily="18" charset="0"/>
              </a:rPr>
              <a:t>Wonju</a:t>
            </a:r>
            <a:endParaRPr lang="en-US" sz="3600" b="1" dirty="0">
              <a:latin typeface="Minion Pro Cond" panose="02040706060306020203" pitchFamily="18" charset="0"/>
            </a:endParaRPr>
          </a:p>
        </p:txBody>
      </p:sp>
      <p:sp>
        <p:nvSpPr>
          <p:cNvPr id="85" name="Rectangle 84"/>
          <p:cNvSpPr/>
          <p:nvPr/>
        </p:nvSpPr>
        <p:spPr>
          <a:xfrm>
            <a:off x="13806347" y="11747508"/>
            <a:ext cx="164971" cy="119980"/>
          </a:xfrm>
          <a:prstGeom prst="rect">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86" name="Rectangle 85"/>
          <p:cNvSpPr/>
          <p:nvPr/>
        </p:nvSpPr>
        <p:spPr>
          <a:xfrm>
            <a:off x="19583821" y="11507553"/>
            <a:ext cx="164971" cy="119980"/>
          </a:xfrm>
          <a:prstGeom prst="rect">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87" name="Rectangle 86"/>
          <p:cNvSpPr/>
          <p:nvPr/>
        </p:nvSpPr>
        <p:spPr>
          <a:xfrm>
            <a:off x="24216871" y="9606339"/>
            <a:ext cx="324179" cy="259564"/>
          </a:xfrm>
          <a:prstGeom prst="rect">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88" name="Freeform 87"/>
          <p:cNvSpPr/>
          <p:nvPr/>
        </p:nvSpPr>
        <p:spPr>
          <a:xfrm>
            <a:off x="13018405" y="4080491"/>
            <a:ext cx="13932618" cy="9061776"/>
          </a:xfrm>
          <a:custGeom>
            <a:avLst/>
            <a:gdLst>
              <a:gd name="connsiteX0" fmla="*/ 0 w 8848725"/>
              <a:gd name="connsiteY0" fmla="*/ 49736 h 5755211"/>
              <a:gd name="connsiteX1" fmla="*/ 66675 w 8848725"/>
              <a:gd name="connsiteY1" fmla="*/ 11636 h 5755211"/>
              <a:gd name="connsiteX2" fmla="*/ 400050 w 8848725"/>
              <a:gd name="connsiteY2" fmla="*/ 230711 h 5755211"/>
              <a:gd name="connsiteX3" fmla="*/ 676275 w 8848725"/>
              <a:gd name="connsiteY3" fmla="*/ 287861 h 5755211"/>
              <a:gd name="connsiteX4" fmla="*/ 1095375 w 8848725"/>
              <a:gd name="connsiteY4" fmla="*/ 402161 h 5755211"/>
              <a:gd name="connsiteX5" fmla="*/ 1104900 w 8848725"/>
              <a:gd name="connsiteY5" fmla="*/ 830786 h 5755211"/>
              <a:gd name="connsiteX6" fmla="*/ 1076325 w 8848725"/>
              <a:gd name="connsiteY6" fmla="*/ 1002236 h 5755211"/>
              <a:gd name="connsiteX7" fmla="*/ 1266825 w 8848725"/>
              <a:gd name="connsiteY7" fmla="*/ 1078436 h 5755211"/>
              <a:gd name="connsiteX8" fmla="*/ 1714500 w 8848725"/>
              <a:gd name="connsiteY8" fmla="*/ 1087961 h 5755211"/>
              <a:gd name="connsiteX9" fmla="*/ 1733550 w 8848725"/>
              <a:gd name="connsiteY9" fmla="*/ 1202261 h 5755211"/>
              <a:gd name="connsiteX10" fmla="*/ 1809750 w 8848725"/>
              <a:gd name="connsiteY10" fmla="*/ 1507061 h 5755211"/>
              <a:gd name="connsiteX11" fmla="*/ 1990725 w 8848725"/>
              <a:gd name="connsiteY11" fmla="*/ 1678511 h 5755211"/>
              <a:gd name="connsiteX12" fmla="*/ 2228850 w 8848725"/>
              <a:gd name="connsiteY12" fmla="*/ 1526111 h 5755211"/>
              <a:gd name="connsiteX13" fmla="*/ 2428875 w 8848725"/>
              <a:gd name="connsiteY13" fmla="*/ 1411811 h 5755211"/>
              <a:gd name="connsiteX14" fmla="*/ 2771775 w 8848725"/>
              <a:gd name="connsiteY14" fmla="*/ 1373711 h 5755211"/>
              <a:gd name="connsiteX15" fmla="*/ 3038475 w 8848725"/>
              <a:gd name="connsiteY15" fmla="*/ 1526111 h 5755211"/>
              <a:gd name="connsiteX16" fmla="*/ 3171825 w 8848725"/>
              <a:gd name="connsiteY16" fmla="*/ 1821386 h 5755211"/>
              <a:gd name="connsiteX17" fmla="*/ 3448050 w 8848725"/>
              <a:gd name="connsiteY17" fmla="*/ 2126186 h 5755211"/>
              <a:gd name="connsiteX18" fmla="*/ 3619500 w 8848725"/>
              <a:gd name="connsiteY18" fmla="*/ 2316686 h 5755211"/>
              <a:gd name="connsiteX19" fmla="*/ 3667125 w 8848725"/>
              <a:gd name="connsiteY19" fmla="*/ 2507186 h 5755211"/>
              <a:gd name="connsiteX20" fmla="*/ 3895725 w 8848725"/>
              <a:gd name="connsiteY20" fmla="*/ 2726261 h 5755211"/>
              <a:gd name="connsiteX21" fmla="*/ 3905250 w 8848725"/>
              <a:gd name="connsiteY21" fmla="*/ 2954861 h 5755211"/>
              <a:gd name="connsiteX22" fmla="*/ 4105275 w 8848725"/>
              <a:gd name="connsiteY22" fmla="*/ 3040586 h 5755211"/>
              <a:gd name="connsiteX23" fmla="*/ 4238625 w 8848725"/>
              <a:gd name="connsiteY23" fmla="*/ 3126311 h 5755211"/>
              <a:gd name="connsiteX24" fmla="*/ 4705350 w 8848725"/>
              <a:gd name="connsiteY24" fmla="*/ 3126311 h 5755211"/>
              <a:gd name="connsiteX25" fmla="*/ 4962525 w 8848725"/>
              <a:gd name="connsiteY25" fmla="*/ 3459686 h 5755211"/>
              <a:gd name="connsiteX26" fmla="*/ 5048250 w 8848725"/>
              <a:gd name="connsiteY26" fmla="*/ 3678761 h 5755211"/>
              <a:gd name="connsiteX27" fmla="*/ 5191125 w 8848725"/>
              <a:gd name="connsiteY27" fmla="*/ 3688286 h 5755211"/>
              <a:gd name="connsiteX28" fmla="*/ 5353050 w 8848725"/>
              <a:gd name="connsiteY28" fmla="*/ 3754961 h 5755211"/>
              <a:gd name="connsiteX29" fmla="*/ 5657850 w 8848725"/>
              <a:gd name="connsiteY29" fmla="*/ 3535886 h 5755211"/>
              <a:gd name="connsiteX30" fmla="*/ 5876925 w 8848725"/>
              <a:gd name="connsiteY30" fmla="*/ 3488261 h 5755211"/>
              <a:gd name="connsiteX31" fmla="*/ 6229350 w 8848725"/>
              <a:gd name="connsiteY31" fmla="*/ 3202511 h 5755211"/>
              <a:gd name="connsiteX32" fmla="*/ 6496050 w 8848725"/>
              <a:gd name="connsiteY32" fmla="*/ 3107261 h 5755211"/>
              <a:gd name="connsiteX33" fmla="*/ 6657975 w 8848725"/>
              <a:gd name="connsiteY33" fmla="*/ 3069161 h 5755211"/>
              <a:gd name="connsiteX34" fmla="*/ 6905625 w 8848725"/>
              <a:gd name="connsiteY34" fmla="*/ 3202511 h 5755211"/>
              <a:gd name="connsiteX35" fmla="*/ 7096125 w 8848725"/>
              <a:gd name="connsiteY35" fmla="*/ 3450161 h 5755211"/>
              <a:gd name="connsiteX36" fmla="*/ 7219950 w 8848725"/>
              <a:gd name="connsiteY36" fmla="*/ 3593036 h 5755211"/>
              <a:gd name="connsiteX37" fmla="*/ 7458075 w 8848725"/>
              <a:gd name="connsiteY37" fmla="*/ 3593036 h 5755211"/>
              <a:gd name="connsiteX38" fmla="*/ 7629525 w 8848725"/>
              <a:gd name="connsiteY38" fmla="*/ 3431111 h 5755211"/>
              <a:gd name="connsiteX39" fmla="*/ 7791450 w 8848725"/>
              <a:gd name="connsiteY39" fmla="*/ 3402536 h 5755211"/>
              <a:gd name="connsiteX40" fmla="*/ 7953375 w 8848725"/>
              <a:gd name="connsiteY40" fmla="*/ 3669236 h 5755211"/>
              <a:gd name="connsiteX41" fmla="*/ 8058150 w 8848725"/>
              <a:gd name="connsiteY41" fmla="*/ 3802586 h 5755211"/>
              <a:gd name="connsiteX42" fmla="*/ 8048625 w 8848725"/>
              <a:gd name="connsiteY42" fmla="*/ 4050236 h 5755211"/>
              <a:gd name="connsiteX43" fmla="*/ 7915275 w 8848725"/>
              <a:gd name="connsiteY43" fmla="*/ 4402661 h 5755211"/>
              <a:gd name="connsiteX44" fmla="*/ 7943850 w 8848725"/>
              <a:gd name="connsiteY44" fmla="*/ 4831286 h 5755211"/>
              <a:gd name="connsiteX45" fmla="*/ 8229600 w 8848725"/>
              <a:gd name="connsiteY45" fmla="*/ 5221811 h 5755211"/>
              <a:gd name="connsiteX46" fmla="*/ 8582025 w 8848725"/>
              <a:gd name="connsiteY46" fmla="*/ 5640911 h 5755211"/>
              <a:gd name="connsiteX47" fmla="*/ 8848725 w 8848725"/>
              <a:gd name="connsiteY47" fmla="*/ 5755211 h 5755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8848725" h="5755211">
                <a:moveTo>
                  <a:pt x="0" y="49736"/>
                </a:moveTo>
                <a:cubicBezTo>
                  <a:pt x="0" y="15605"/>
                  <a:pt x="0" y="-18526"/>
                  <a:pt x="66675" y="11636"/>
                </a:cubicBezTo>
                <a:cubicBezTo>
                  <a:pt x="133350" y="41798"/>
                  <a:pt x="298450" y="184674"/>
                  <a:pt x="400050" y="230711"/>
                </a:cubicBezTo>
                <a:cubicBezTo>
                  <a:pt x="501650" y="276748"/>
                  <a:pt x="560388" y="259286"/>
                  <a:pt x="676275" y="287861"/>
                </a:cubicBezTo>
                <a:cubicBezTo>
                  <a:pt x="792162" y="316436"/>
                  <a:pt x="1023938" y="311674"/>
                  <a:pt x="1095375" y="402161"/>
                </a:cubicBezTo>
                <a:cubicBezTo>
                  <a:pt x="1166813" y="492649"/>
                  <a:pt x="1108075" y="730774"/>
                  <a:pt x="1104900" y="830786"/>
                </a:cubicBezTo>
                <a:cubicBezTo>
                  <a:pt x="1101725" y="930798"/>
                  <a:pt x="1049338" y="960961"/>
                  <a:pt x="1076325" y="1002236"/>
                </a:cubicBezTo>
                <a:cubicBezTo>
                  <a:pt x="1103312" y="1043511"/>
                  <a:pt x="1160463" y="1064149"/>
                  <a:pt x="1266825" y="1078436"/>
                </a:cubicBezTo>
                <a:cubicBezTo>
                  <a:pt x="1373187" y="1092723"/>
                  <a:pt x="1636713" y="1067324"/>
                  <a:pt x="1714500" y="1087961"/>
                </a:cubicBezTo>
                <a:cubicBezTo>
                  <a:pt x="1792288" y="1108599"/>
                  <a:pt x="1717675" y="1132411"/>
                  <a:pt x="1733550" y="1202261"/>
                </a:cubicBezTo>
                <a:cubicBezTo>
                  <a:pt x="1749425" y="1272111"/>
                  <a:pt x="1766888" y="1427686"/>
                  <a:pt x="1809750" y="1507061"/>
                </a:cubicBezTo>
                <a:cubicBezTo>
                  <a:pt x="1852612" y="1586436"/>
                  <a:pt x="1920875" y="1675336"/>
                  <a:pt x="1990725" y="1678511"/>
                </a:cubicBezTo>
                <a:cubicBezTo>
                  <a:pt x="2060575" y="1681686"/>
                  <a:pt x="2155825" y="1570561"/>
                  <a:pt x="2228850" y="1526111"/>
                </a:cubicBezTo>
                <a:cubicBezTo>
                  <a:pt x="2301875" y="1481661"/>
                  <a:pt x="2338387" y="1437211"/>
                  <a:pt x="2428875" y="1411811"/>
                </a:cubicBezTo>
                <a:cubicBezTo>
                  <a:pt x="2519363" y="1386411"/>
                  <a:pt x="2670175" y="1354661"/>
                  <a:pt x="2771775" y="1373711"/>
                </a:cubicBezTo>
                <a:cubicBezTo>
                  <a:pt x="2873375" y="1392761"/>
                  <a:pt x="2971800" y="1451499"/>
                  <a:pt x="3038475" y="1526111"/>
                </a:cubicBezTo>
                <a:cubicBezTo>
                  <a:pt x="3105150" y="1600724"/>
                  <a:pt x="3103563" y="1721374"/>
                  <a:pt x="3171825" y="1821386"/>
                </a:cubicBezTo>
                <a:cubicBezTo>
                  <a:pt x="3240087" y="1921398"/>
                  <a:pt x="3448050" y="2126186"/>
                  <a:pt x="3448050" y="2126186"/>
                </a:cubicBezTo>
                <a:cubicBezTo>
                  <a:pt x="3522662" y="2208736"/>
                  <a:pt x="3582988" y="2253186"/>
                  <a:pt x="3619500" y="2316686"/>
                </a:cubicBezTo>
                <a:cubicBezTo>
                  <a:pt x="3656012" y="2380186"/>
                  <a:pt x="3621088" y="2438924"/>
                  <a:pt x="3667125" y="2507186"/>
                </a:cubicBezTo>
                <a:cubicBezTo>
                  <a:pt x="3713162" y="2575448"/>
                  <a:pt x="3856038" y="2651649"/>
                  <a:pt x="3895725" y="2726261"/>
                </a:cubicBezTo>
                <a:cubicBezTo>
                  <a:pt x="3935412" y="2800873"/>
                  <a:pt x="3870325" y="2902474"/>
                  <a:pt x="3905250" y="2954861"/>
                </a:cubicBezTo>
                <a:cubicBezTo>
                  <a:pt x="3940175" y="3007249"/>
                  <a:pt x="4049713" y="3012011"/>
                  <a:pt x="4105275" y="3040586"/>
                </a:cubicBezTo>
                <a:cubicBezTo>
                  <a:pt x="4160838" y="3069161"/>
                  <a:pt x="4138613" y="3112024"/>
                  <a:pt x="4238625" y="3126311"/>
                </a:cubicBezTo>
                <a:cubicBezTo>
                  <a:pt x="4338637" y="3140598"/>
                  <a:pt x="4584700" y="3070749"/>
                  <a:pt x="4705350" y="3126311"/>
                </a:cubicBezTo>
                <a:cubicBezTo>
                  <a:pt x="4826000" y="3181874"/>
                  <a:pt x="4905375" y="3367611"/>
                  <a:pt x="4962525" y="3459686"/>
                </a:cubicBezTo>
                <a:cubicBezTo>
                  <a:pt x="5019675" y="3551761"/>
                  <a:pt x="5010150" y="3640661"/>
                  <a:pt x="5048250" y="3678761"/>
                </a:cubicBezTo>
                <a:cubicBezTo>
                  <a:pt x="5086350" y="3716861"/>
                  <a:pt x="5140325" y="3675586"/>
                  <a:pt x="5191125" y="3688286"/>
                </a:cubicBezTo>
                <a:cubicBezTo>
                  <a:pt x="5241925" y="3700986"/>
                  <a:pt x="5275263" y="3780361"/>
                  <a:pt x="5353050" y="3754961"/>
                </a:cubicBezTo>
                <a:cubicBezTo>
                  <a:pt x="5430837" y="3729561"/>
                  <a:pt x="5570538" y="3580336"/>
                  <a:pt x="5657850" y="3535886"/>
                </a:cubicBezTo>
                <a:cubicBezTo>
                  <a:pt x="5745162" y="3491436"/>
                  <a:pt x="5781675" y="3543824"/>
                  <a:pt x="5876925" y="3488261"/>
                </a:cubicBezTo>
                <a:cubicBezTo>
                  <a:pt x="5972175" y="3432699"/>
                  <a:pt x="6126163" y="3266011"/>
                  <a:pt x="6229350" y="3202511"/>
                </a:cubicBezTo>
                <a:cubicBezTo>
                  <a:pt x="6332537" y="3139011"/>
                  <a:pt x="6424613" y="3129486"/>
                  <a:pt x="6496050" y="3107261"/>
                </a:cubicBezTo>
                <a:cubicBezTo>
                  <a:pt x="6567488" y="3085036"/>
                  <a:pt x="6589713" y="3053286"/>
                  <a:pt x="6657975" y="3069161"/>
                </a:cubicBezTo>
                <a:cubicBezTo>
                  <a:pt x="6726237" y="3085036"/>
                  <a:pt x="6832600" y="3139011"/>
                  <a:pt x="6905625" y="3202511"/>
                </a:cubicBezTo>
                <a:cubicBezTo>
                  <a:pt x="6978650" y="3266011"/>
                  <a:pt x="7043737" y="3385073"/>
                  <a:pt x="7096125" y="3450161"/>
                </a:cubicBezTo>
                <a:cubicBezTo>
                  <a:pt x="7148513" y="3515249"/>
                  <a:pt x="7159625" y="3569224"/>
                  <a:pt x="7219950" y="3593036"/>
                </a:cubicBezTo>
                <a:cubicBezTo>
                  <a:pt x="7280275" y="3616848"/>
                  <a:pt x="7389812" y="3620024"/>
                  <a:pt x="7458075" y="3593036"/>
                </a:cubicBezTo>
                <a:cubicBezTo>
                  <a:pt x="7526338" y="3566048"/>
                  <a:pt x="7573963" y="3462861"/>
                  <a:pt x="7629525" y="3431111"/>
                </a:cubicBezTo>
                <a:cubicBezTo>
                  <a:pt x="7685087" y="3399361"/>
                  <a:pt x="7737475" y="3362849"/>
                  <a:pt x="7791450" y="3402536"/>
                </a:cubicBezTo>
                <a:cubicBezTo>
                  <a:pt x="7845425" y="3442224"/>
                  <a:pt x="7908925" y="3602561"/>
                  <a:pt x="7953375" y="3669236"/>
                </a:cubicBezTo>
                <a:cubicBezTo>
                  <a:pt x="7997825" y="3735911"/>
                  <a:pt x="8042275" y="3739086"/>
                  <a:pt x="8058150" y="3802586"/>
                </a:cubicBezTo>
                <a:cubicBezTo>
                  <a:pt x="8074025" y="3866086"/>
                  <a:pt x="8072437" y="3950224"/>
                  <a:pt x="8048625" y="4050236"/>
                </a:cubicBezTo>
                <a:cubicBezTo>
                  <a:pt x="8024813" y="4150248"/>
                  <a:pt x="7932738" y="4272486"/>
                  <a:pt x="7915275" y="4402661"/>
                </a:cubicBezTo>
                <a:cubicBezTo>
                  <a:pt x="7897813" y="4532836"/>
                  <a:pt x="7891463" y="4694761"/>
                  <a:pt x="7943850" y="4831286"/>
                </a:cubicBezTo>
                <a:cubicBezTo>
                  <a:pt x="7996237" y="4967811"/>
                  <a:pt x="8123238" y="5086874"/>
                  <a:pt x="8229600" y="5221811"/>
                </a:cubicBezTo>
                <a:cubicBezTo>
                  <a:pt x="8335963" y="5356749"/>
                  <a:pt x="8478837" y="5552011"/>
                  <a:pt x="8582025" y="5640911"/>
                </a:cubicBezTo>
                <a:cubicBezTo>
                  <a:pt x="8685213" y="5729811"/>
                  <a:pt x="8848725" y="5755211"/>
                  <a:pt x="8848725" y="5755211"/>
                </a:cubicBezTo>
              </a:path>
            </a:pathLst>
          </a:custGeom>
          <a:no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89" name="Freeform 88"/>
          <p:cNvSpPr/>
          <p:nvPr/>
        </p:nvSpPr>
        <p:spPr>
          <a:xfrm>
            <a:off x="13112138" y="4012577"/>
            <a:ext cx="7498" cy="179969"/>
          </a:xfrm>
          <a:custGeom>
            <a:avLst/>
            <a:gdLst>
              <a:gd name="connsiteX0" fmla="*/ 4762 w 4762"/>
              <a:gd name="connsiteY0" fmla="*/ 0 h 114300"/>
              <a:gd name="connsiteX1" fmla="*/ 4762 w 4762"/>
              <a:gd name="connsiteY1" fmla="*/ 0 h 114300"/>
              <a:gd name="connsiteX2" fmla="*/ 2381 w 4762"/>
              <a:gd name="connsiteY2" fmla="*/ 97631 h 114300"/>
              <a:gd name="connsiteX3" fmla="*/ 0 w 4762"/>
              <a:gd name="connsiteY3" fmla="*/ 114300 h 114300"/>
            </a:gdLst>
            <a:ahLst/>
            <a:cxnLst>
              <a:cxn ang="0">
                <a:pos x="connsiteX0" y="connsiteY0"/>
              </a:cxn>
              <a:cxn ang="0">
                <a:pos x="connsiteX1" y="connsiteY1"/>
              </a:cxn>
              <a:cxn ang="0">
                <a:pos x="connsiteX2" y="connsiteY2"/>
              </a:cxn>
              <a:cxn ang="0">
                <a:pos x="connsiteX3" y="connsiteY3"/>
              </a:cxn>
            </a:cxnLst>
            <a:rect l="l" t="t" r="r" b="b"/>
            <a:pathLst>
              <a:path w="4762" h="114300">
                <a:moveTo>
                  <a:pt x="4762" y="0"/>
                </a:moveTo>
                <a:lnTo>
                  <a:pt x="4762" y="0"/>
                </a:lnTo>
                <a:cubicBezTo>
                  <a:pt x="3968" y="32544"/>
                  <a:pt x="3736" y="65106"/>
                  <a:pt x="2381" y="97631"/>
                </a:cubicBezTo>
                <a:cubicBezTo>
                  <a:pt x="2147" y="103239"/>
                  <a:pt x="0" y="114300"/>
                  <a:pt x="0" y="114300"/>
                </a:cubicBezTo>
              </a:path>
            </a:pathLst>
          </a:cu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90" name="Freeform 89"/>
          <p:cNvSpPr/>
          <p:nvPr/>
        </p:nvSpPr>
        <p:spPr>
          <a:xfrm>
            <a:off x="13869508" y="4417508"/>
            <a:ext cx="7498" cy="179969"/>
          </a:xfrm>
          <a:custGeom>
            <a:avLst/>
            <a:gdLst>
              <a:gd name="connsiteX0" fmla="*/ 4762 w 4762"/>
              <a:gd name="connsiteY0" fmla="*/ 0 h 114300"/>
              <a:gd name="connsiteX1" fmla="*/ 4762 w 4762"/>
              <a:gd name="connsiteY1" fmla="*/ 0 h 114300"/>
              <a:gd name="connsiteX2" fmla="*/ 2381 w 4762"/>
              <a:gd name="connsiteY2" fmla="*/ 97631 h 114300"/>
              <a:gd name="connsiteX3" fmla="*/ 0 w 4762"/>
              <a:gd name="connsiteY3" fmla="*/ 114300 h 114300"/>
            </a:gdLst>
            <a:ahLst/>
            <a:cxnLst>
              <a:cxn ang="0">
                <a:pos x="connsiteX0" y="connsiteY0"/>
              </a:cxn>
              <a:cxn ang="0">
                <a:pos x="connsiteX1" y="connsiteY1"/>
              </a:cxn>
              <a:cxn ang="0">
                <a:pos x="connsiteX2" y="connsiteY2"/>
              </a:cxn>
              <a:cxn ang="0">
                <a:pos x="connsiteX3" y="connsiteY3"/>
              </a:cxn>
            </a:cxnLst>
            <a:rect l="l" t="t" r="r" b="b"/>
            <a:pathLst>
              <a:path w="4762" h="114300">
                <a:moveTo>
                  <a:pt x="4762" y="0"/>
                </a:moveTo>
                <a:lnTo>
                  <a:pt x="4762" y="0"/>
                </a:lnTo>
                <a:cubicBezTo>
                  <a:pt x="3968" y="32544"/>
                  <a:pt x="3736" y="65106"/>
                  <a:pt x="2381" y="97631"/>
                </a:cubicBezTo>
                <a:cubicBezTo>
                  <a:pt x="2147" y="103239"/>
                  <a:pt x="0" y="114300"/>
                  <a:pt x="0" y="114300"/>
                </a:cubicBezTo>
              </a:path>
            </a:pathLst>
          </a:cu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91" name="Freeform 90"/>
          <p:cNvSpPr/>
          <p:nvPr/>
        </p:nvSpPr>
        <p:spPr>
          <a:xfrm>
            <a:off x="13344599" y="4215042"/>
            <a:ext cx="123729" cy="134977"/>
          </a:xfrm>
          <a:custGeom>
            <a:avLst/>
            <a:gdLst>
              <a:gd name="connsiteX0" fmla="*/ 252413 w 252413"/>
              <a:gd name="connsiteY0" fmla="*/ 0 h 280987"/>
              <a:gd name="connsiteX1" fmla="*/ 0 w 252413"/>
              <a:gd name="connsiteY1" fmla="*/ 280987 h 280987"/>
            </a:gdLst>
            <a:ahLst/>
            <a:cxnLst>
              <a:cxn ang="0">
                <a:pos x="connsiteX0" y="connsiteY0"/>
              </a:cxn>
              <a:cxn ang="0">
                <a:pos x="connsiteX1" y="connsiteY1"/>
              </a:cxn>
            </a:cxnLst>
            <a:rect l="l" t="t" r="r" b="b"/>
            <a:pathLst>
              <a:path w="252413" h="280987">
                <a:moveTo>
                  <a:pt x="252413" y="0"/>
                </a:moveTo>
                <a:lnTo>
                  <a:pt x="0" y="280987"/>
                </a:lnTo>
              </a:path>
            </a:pathLst>
          </a:cu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92" name="Freeform 91"/>
          <p:cNvSpPr/>
          <p:nvPr/>
        </p:nvSpPr>
        <p:spPr>
          <a:xfrm>
            <a:off x="14664374" y="4619972"/>
            <a:ext cx="123729" cy="134977"/>
          </a:xfrm>
          <a:custGeom>
            <a:avLst/>
            <a:gdLst>
              <a:gd name="connsiteX0" fmla="*/ 252413 w 252413"/>
              <a:gd name="connsiteY0" fmla="*/ 0 h 280987"/>
              <a:gd name="connsiteX1" fmla="*/ 0 w 252413"/>
              <a:gd name="connsiteY1" fmla="*/ 280987 h 280987"/>
            </a:gdLst>
            <a:ahLst/>
            <a:cxnLst>
              <a:cxn ang="0">
                <a:pos x="connsiteX0" y="connsiteY0"/>
              </a:cxn>
              <a:cxn ang="0">
                <a:pos x="connsiteX1" y="connsiteY1"/>
              </a:cxn>
            </a:cxnLst>
            <a:rect l="l" t="t" r="r" b="b"/>
            <a:pathLst>
              <a:path w="252413" h="280987">
                <a:moveTo>
                  <a:pt x="252413" y="0"/>
                </a:moveTo>
                <a:lnTo>
                  <a:pt x="0" y="280987"/>
                </a:lnTo>
              </a:path>
            </a:pathLst>
          </a:cu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93" name="Freeform 92"/>
          <p:cNvSpPr/>
          <p:nvPr/>
        </p:nvSpPr>
        <p:spPr>
          <a:xfrm rot="2979572">
            <a:off x="14713115" y="5377343"/>
            <a:ext cx="123729" cy="134977"/>
          </a:xfrm>
          <a:custGeom>
            <a:avLst/>
            <a:gdLst>
              <a:gd name="connsiteX0" fmla="*/ 252413 w 252413"/>
              <a:gd name="connsiteY0" fmla="*/ 0 h 280987"/>
              <a:gd name="connsiteX1" fmla="*/ 0 w 252413"/>
              <a:gd name="connsiteY1" fmla="*/ 280987 h 280987"/>
            </a:gdLst>
            <a:ahLst/>
            <a:cxnLst>
              <a:cxn ang="0">
                <a:pos x="connsiteX0" y="connsiteY0"/>
              </a:cxn>
              <a:cxn ang="0">
                <a:pos x="connsiteX1" y="connsiteY1"/>
              </a:cxn>
            </a:cxnLst>
            <a:rect l="l" t="t" r="r" b="b"/>
            <a:pathLst>
              <a:path w="252413" h="280987">
                <a:moveTo>
                  <a:pt x="252413" y="0"/>
                </a:moveTo>
                <a:lnTo>
                  <a:pt x="0" y="280987"/>
                </a:lnTo>
              </a:path>
            </a:pathLst>
          </a:cu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94" name="Freeform 93"/>
          <p:cNvSpPr/>
          <p:nvPr/>
        </p:nvSpPr>
        <p:spPr>
          <a:xfrm>
            <a:off x="14791851" y="5606056"/>
            <a:ext cx="108733" cy="277452"/>
          </a:xfrm>
          <a:custGeom>
            <a:avLst/>
            <a:gdLst>
              <a:gd name="connsiteX0" fmla="*/ 7144 w 69057"/>
              <a:gd name="connsiteY0" fmla="*/ 0 h 176212"/>
              <a:gd name="connsiteX1" fmla="*/ 66675 w 69057"/>
              <a:gd name="connsiteY1" fmla="*/ 28575 h 176212"/>
              <a:gd name="connsiteX2" fmla="*/ 69057 w 69057"/>
              <a:gd name="connsiteY2" fmla="*/ 152400 h 176212"/>
              <a:gd name="connsiteX3" fmla="*/ 0 w 69057"/>
              <a:gd name="connsiteY3" fmla="*/ 176212 h 176212"/>
            </a:gdLst>
            <a:ahLst/>
            <a:cxnLst>
              <a:cxn ang="0">
                <a:pos x="connsiteX0" y="connsiteY0"/>
              </a:cxn>
              <a:cxn ang="0">
                <a:pos x="connsiteX1" y="connsiteY1"/>
              </a:cxn>
              <a:cxn ang="0">
                <a:pos x="connsiteX2" y="connsiteY2"/>
              </a:cxn>
              <a:cxn ang="0">
                <a:pos x="connsiteX3" y="connsiteY3"/>
              </a:cxn>
            </a:cxnLst>
            <a:rect l="l" t="t" r="r" b="b"/>
            <a:pathLst>
              <a:path w="69057" h="176212">
                <a:moveTo>
                  <a:pt x="7144" y="0"/>
                </a:moveTo>
                <a:lnTo>
                  <a:pt x="66675" y="28575"/>
                </a:lnTo>
                <a:lnTo>
                  <a:pt x="69057" y="152400"/>
                </a:lnTo>
                <a:lnTo>
                  <a:pt x="0" y="176212"/>
                </a:lnTo>
              </a:path>
            </a:pathLst>
          </a:custGeom>
          <a:no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95" name="Freeform 94"/>
          <p:cNvSpPr/>
          <p:nvPr/>
        </p:nvSpPr>
        <p:spPr>
          <a:xfrm flipH="1">
            <a:off x="15129295" y="5632302"/>
            <a:ext cx="71986" cy="277452"/>
          </a:xfrm>
          <a:custGeom>
            <a:avLst/>
            <a:gdLst>
              <a:gd name="connsiteX0" fmla="*/ 7144 w 69057"/>
              <a:gd name="connsiteY0" fmla="*/ 0 h 176212"/>
              <a:gd name="connsiteX1" fmla="*/ 66675 w 69057"/>
              <a:gd name="connsiteY1" fmla="*/ 28575 h 176212"/>
              <a:gd name="connsiteX2" fmla="*/ 69057 w 69057"/>
              <a:gd name="connsiteY2" fmla="*/ 152400 h 176212"/>
              <a:gd name="connsiteX3" fmla="*/ 0 w 69057"/>
              <a:gd name="connsiteY3" fmla="*/ 176212 h 176212"/>
            </a:gdLst>
            <a:ahLst/>
            <a:cxnLst>
              <a:cxn ang="0">
                <a:pos x="connsiteX0" y="connsiteY0"/>
              </a:cxn>
              <a:cxn ang="0">
                <a:pos x="connsiteX1" y="connsiteY1"/>
              </a:cxn>
              <a:cxn ang="0">
                <a:pos x="connsiteX2" y="connsiteY2"/>
              </a:cxn>
              <a:cxn ang="0">
                <a:pos x="connsiteX3" y="connsiteY3"/>
              </a:cxn>
            </a:cxnLst>
            <a:rect l="l" t="t" r="r" b="b"/>
            <a:pathLst>
              <a:path w="69057" h="176212">
                <a:moveTo>
                  <a:pt x="7144" y="0"/>
                </a:moveTo>
                <a:lnTo>
                  <a:pt x="66675" y="28575"/>
                </a:lnTo>
                <a:lnTo>
                  <a:pt x="69057" y="152400"/>
                </a:lnTo>
                <a:lnTo>
                  <a:pt x="0" y="176212"/>
                </a:lnTo>
              </a:path>
            </a:pathLst>
          </a:custGeom>
          <a:no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96" name="Freeform 95"/>
          <p:cNvSpPr/>
          <p:nvPr/>
        </p:nvSpPr>
        <p:spPr>
          <a:xfrm>
            <a:off x="15286767" y="5613555"/>
            <a:ext cx="108733" cy="277452"/>
          </a:xfrm>
          <a:custGeom>
            <a:avLst/>
            <a:gdLst>
              <a:gd name="connsiteX0" fmla="*/ 7144 w 69057"/>
              <a:gd name="connsiteY0" fmla="*/ 0 h 176212"/>
              <a:gd name="connsiteX1" fmla="*/ 66675 w 69057"/>
              <a:gd name="connsiteY1" fmla="*/ 28575 h 176212"/>
              <a:gd name="connsiteX2" fmla="*/ 69057 w 69057"/>
              <a:gd name="connsiteY2" fmla="*/ 152400 h 176212"/>
              <a:gd name="connsiteX3" fmla="*/ 0 w 69057"/>
              <a:gd name="connsiteY3" fmla="*/ 176212 h 176212"/>
            </a:gdLst>
            <a:ahLst/>
            <a:cxnLst>
              <a:cxn ang="0">
                <a:pos x="connsiteX0" y="connsiteY0"/>
              </a:cxn>
              <a:cxn ang="0">
                <a:pos x="connsiteX1" y="connsiteY1"/>
              </a:cxn>
              <a:cxn ang="0">
                <a:pos x="connsiteX2" y="connsiteY2"/>
              </a:cxn>
              <a:cxn ang="0">
                <a:pos x="connsiteX3" y="connsiteY3"/>
              </a:cxn>
            </a:cxnLst>
            <a:rect l="l" t="t" r="r" b="b"/>
            <a:pathLst>
              <a:path w="69057" h="176212">
                <a:moveTo>
                  <a:pt x="7144" y="0"/>
                </a:moveTo>
                <a:lnTo>
                  <a:pt x="66675" y="28575"/>
                </a:lnTo>
                <a:lnTo>
                  <a:pt x="69057" y="152400"/>
                </a:lnTo>
                <a:lnTo>
                  <a:pt x="0" y="176212"/>
                </a:lnTo>
              </a:path>
            </a:pathLst>
          </a:custGeom>
          <a:no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97" name="Freeform 96"/>
          <p:cNvSpPr/>
          <p:nvPr/>
        </p:nvSpPr>
        <p:spPr>
          <a:xfrm flipH="1">
            <a:off x="15624211" y="5639801"/>
            <a:ext cx="71986" cy="277452"/>
          </a:xfrm>
          <a:custGeom>
            <a:avLst/>
            <a:gdLst>
              <a:gd name="connsiteX0" fmla="*/ 7144 w 69057"/>
              <a:gd name="connsiteY0" fmla="*/ 0 h 176212"/>
              <a:gd name="connsiteX1" fmla="*/ 66675 w 69057"/>
              <a:gd name="connsiteY1" fmla="*/ 28575 h 176212"/>
              <a:gd name="connsiteX2" fmla="*/ 69057 w 69057"/>
              <a:gd name="connsiteY2" fmla="*/ 152400 h 176212"/>
              <a:gd name="connsiteX3" fmla="*/ 0 w 69057"/>
              <a:gd name="connsiteY3" fmla="*/ 176212 h 176212"/>
            </a:gdLst>
            <a:ahLst/>
            <a:cxnLst>
              <a:cxn ang="0">
                <a:pos x="connsiteX0" y="connsiteY0"/>
              </a:cxn>
              <a:cxn ang="0">
                <a:pos x="connsiteX1" y="connsiteY1"/>
              </a:cxn>
              <a:cxn ang="0">
                <a:pos x="connsiteX2" y="connsiteY2"/>
              </a:cxn>
              <a:cxn ang="0">
                <a:pos x="connsiteX3" y="connsiteY3"/>
              </a:cxn>
            </a:cxnLst>
            <a:rect l="l" t="t" r="r" b="b"/>
            <a:pathLst>
              <a:path w="69057" h="176212">
                <a:moveTo>
                  <a:pt x="7144" y="0"/>
                </a:moveTo>
                <a:lnTo>
                  <a:pt x="66675" y="28575"/>
                </a:lnTo>
                <a:lnTo>
                  <a:pt x="69057" y="152400"/>
                </a:lnTo>
                <a:lnTo>
                  <a:pt x="0" y="176212"/>
                </a:lnTo>
              </a:path>
            </a:pathLst>
          </a:custGeom>
          <a:no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98" name="Rectangle 97"/>
          <p:cNvSpPr/>
          <p:nvPr/>
        </p:nvSpPr>
        <p:spPr>
          <a:xfrm>
            <a:off x="14926828" y="5684792"/>
            <a:ext cx="168722" cy="172470"/>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99" name="Rectangle 98"/>
          <p:cNvSpPr/>
          <p:nvPr/>
        </p:nvSpPr>
        <p:spPr>
          <a:xfrm>
            <a:off x="15421744" y="5681043"/>
            <a:ext cx="168722" cy="172470"/>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00" name="Freeform 99"/>
          <p:cNvSpPr/>
          <p:nvPr/>
        </p:nvSpPr>
        <p:spPr>
          <a:xfrm>
            <a:off x="15871668" y="6483404"/>
            <a:ext cx="123729" cy="134977"/>
          </a:xfrm>
          <a:custGeom>
            <a:avLst/>
            <a:gdLst>
              <a:gd name="connsiteX0" fmla="*/ 252413 w 252413"/>
              <a:gd name="connsiteY0" fmla="*/ 0 h 280987"/>
              <a:gd name="connsiteX1" fmla="*/ 0 w 252413"/>
              <a:gd name="connsiteY1" fmla="*/ 280987 h 280987"/>
            </a:gdLst>
            <a:ahLst/>
            <a:cxnLst>
              <a:cxn ang="0">
                <a:pos x="connsiteX0" y="connsiteY0"/>
              </a:cxn>
              <a:cxn ang="0">
                <a:pos x="connsiteX1" y="connsiteY1"/>
              </a:cxn>
            </a:cxnLst>
            <a:rect l="l" t="t" r="r" b="b"/>
            <a:pathLst>
              <a:path w="252413" h="280987">
                <a:moveTo>
                  <a:pt x="252413" y="0"/>
                </a:moveTo>
                <a:lnTo>
                  <a:pt x="0" y="280987"/>
                </a:lnTo>
              </a:path>
            </a:pathLst>
          </a:cu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grpSp>
        <p:nvGrpSpPr>
          <p:cNvPr id="101" name="Group 100"/>
          <p:cNvGrpSpPr/>
          <p:nvPr/>
        </p:nvGrpSpPr>
        <p:grpSpPr>
          <a:xfrm rot="19941188">
            <a:off x="16194112" y="6419668"/>
            <a:ext cx="409431" cy="303698"/>
            <a:chOff x="17745075" y="7891463"/>
            <a:chExt cx="260033" cy="192881"/>
          </a:xfrm>
        </p:grpSpPr>
        <p:sp>
          <p:nvSpPr>
            <p:cNvPr id="317" name="Freeform 316"/>
            <p:cNvSpPr/>
            <p:nvPr/>
          </p:nvSpPr>
          <p:spPr>
            <a:xfrm>
              <a:off x="17745075" y="7891463"/>
              <a:ext cx="69057" cy="176212"/>
            </a:xfrm>
            <a:custGeom>
              <a:avLst/>
              <a:gdLst>
                <a:gd name="connsiteX0" fmla="*/ 7144 w 69057"/>
                <a:gd name="connsiteY0" fmla="*/ 0 h 176212"/>
                <a:gd name="connsiteX1" fmla="*/ 66675 w 69057"/>
                <a:gd name="connsiteY1" fmla="*/ 28575 h 176212"/>
                <a:gd name="connsiteX2" fmla="*/ 69057 w 69057"/>
                <a:gd name="connsiteY2" fmla="*/ 152400 h 176212"/>
                <a:gd name="connsiteX3" fmla="*/ 0 w 69057"/>
                <a:gd name="connsiteY3" fmla="*/ 176212 h 176212"/>
              </a:gdLst>
              <a:ahLst/>
              <a:cxnLst>
                <a:cxn ang="0">
                  <a:pos x="connsiteX0" y="connsiteY0"/>
                </a:cxn>
                <a:cxn ang="0">
                  <a:pos x="connsiteX1" y="connsiteY1"/>
                </a:cxn>
                <a:cxn ang="0">
                  <a:pos x="connsiteX2" y="connsiteY2"/>
                </a:cxn>
                <a:cxn ang="0">
                  <a:pos x="connsiteX3" y="connsiteY3"/>
                </a:cxn>
              </a:cxnLst>
              <a:rect l="l" t="t" r="r" b="b"/>
              <a:pathLst>
                <a:path w="69057" h="176212">
                  <a:moveTo>
                    <a:pt x="7144" y="0"/>
                  </a:moveTo>
                  <a:lnTo>
                    <a:pt x="66675" y="28575"/>
                  </a:lnTo>
                  <a:lnTo>
                    <a:pt x="69057" y="152400"/>
                  </a:lnTo>
                  <a:lnTo>
                    <a:pt x="0" y="176212"/>
                  </a:lnTo>
                </a:path>
              </a:pathLst>
            </a:custGeom>
            <a:no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318" name="Freeform 317"/>
            <p:cNvSpPr/>
            <p:nvPr/>
          </p:nvSpPr>
          <p:spPr>
            <a:xfrm flipH="1">
              <a:off x="17959389" y="7908132"/>
              <a:ext cx="45719" cy="176212"/>
            </a:xfrm>
            <a:custGeom>
              <a:avLst/>
              <a:gdLst>
                <a:gd name="connsiteX0" fmla="*/ 7144 w 69057"/>
                <a:gd name="connsiteY0" fmla="*/ 0 h 176212"/>
                <a:gd name="connsiteX1" fmla="*/ 66675 w 69057"/>
                <a:gd name="connsiteY1" fmla="*/ 28575 h 176212"/>
                <a:gd name="connsiteX2" fmla="*/ 69057 w 69057"/>
                <a:gd name="connsiteY2" fmla="*/ 152400 h 176212"/>
                <a:gd name="connsiteX3" fmla="*/ 0 w 69057"/>
                <a:gd name="connsiteY3" fmla="*/ 176212 h 176212"/>
              </a:gdLst>
              <a:ahLst/>
              <a:cxnLst>
                <a:cxn ang="0">
                  <a:pos x="connsiteX0" y="connsiteY0"/>
                </a:cxn>
                <a:cxn ang="0">
                  <a:pos x="connsiteX1" y="connsiteY1"/>
                </a:cxn>
                <a:cxn ang="0">
                  <a:pos x="connsiteX2" y="connsiteY2"/>
                </a:cxn>
                <a:cxn ang="0">
                  <a:pos x="connsiteX3" y="connsiteY3"/>
                </a:cxn>
              </a:cxnLst>
              <a:rect l="l" t="t" r="r" b="b"/>
              <a:pathLst>
                <a:path w="69057" h="176212">
                  <a:moveTo>
                    <a:pt x="7144" y="0"/>
                  </a:moveTo>
                  <a:lnTo>
                    <a:pt x="66675" y="28575"/>
                  </a:lnTo>
                  <a:lnTo>
                    <a:pt x="69057" y="152400"/>
                  </a:lnTo>
                  <a:lnTo>
                    <a:pt x="0" y="176212"/>
                  </a:lnTo>
                </a:path>
              </a:pathLst>
            </a:custGeom>
            <a:no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319" name="Rectangle 318"/>
            <p:cNvSpPr/>
            <p:nvPr/>
          </p:nvSpPr>
          <p:spPr>
            <a:xfrm>
              <a:off x="17830800" y="7934325"/>
              <a:ext cx="107157" cy="109537"/>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grpSp>
      <p:sp>
        <p:nvSpPr>
          <p:cNvPr id="102" name="Freeform 101"/>
          <p:cNvSpPr/>
          <p:nvPr/>
        </p:nvSpPr>
        <p:spPr>
          <a:xfrm rot="18335264">
            <a:off x="16839004" y="6213450"/>
            <a:ext cx="123729" cy="134977"/>
          </a:xfrm>
          <a:custGeom>
            <a:avLst/>
            <a:gdLst>
              <a:gd name="connsiteX0" fmla="*/ 252413 w 252413"/>
              <a:gd name="connsiteY0" fmla="*/ 0 h 280987"/>
              <a:gd name="connsiteX1" fmla="*/ 0 w 252413"/>
              <a:gd name="connsiteY1" fmla="*/ 280987 h 280987"/>
            </a:gdLst>
            <a:ahLst/>
            <a:cxnLst>
              <a:cxn ang="0">
                <a:pos x="connsiteX0" y="connsiteY0"/>
              </a:cxn>
              <a:cxn ang="0">
                <a:pos x="connsiteX1" y="connsiteY1"/>
              </a:cxn>
            </a:cxnLst>
            <a:rect l="l" t="t" r="r" b="b"/>
            <a:pathLst>
              <a:path w="252413" h="280987">
                <a:moveTo>
                  <a:pt x="252413" y="0"/>
                </a:moveTo>
                <a:lnTo>
                  <a:pt x="0" y="280987"/>
                </a:lnTo>
              </a:path>
            </a:pathLst>
          </a:cu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03" name="Freeform 102"/>
          <p:cNvSpPr/>
          <p:nvPr/>
        </p:nvSpPr>
        <p:spPr>
          <a:xfrm rot="19561079">
            <a:off x="17236437" y="6172206"/>
            <a:ext cx="123729" cy="134977"/>
          </a:xfrm>
          <a:custGeom>
            <a:avLst/>
            <a:gdLst>
              <a:gd name="connsiteX0" fmla="*/ 252413 w 252413"/>
              <a:gd name="connsiteY0" fmla="*/ 0 h 280987"/>
              <a:gd name="connsiteX1" fmla="*/ 0 w 252413"/>
              <a:gd name="connsiteY1" fmla="*/ 280987 h 280987"/>
            </a:gdLst>
            <a:ahLst/>
            <a:cxnLst>
              <a:cxn ang="0">
                <a:pos x="connsiteX0" y="connsiteY0"/>
              </a:cxn>
              <a:cxn ang="0">
                <a:pos x="connsiteX1" y="connsiteY1"/>
              </a:cxn>
            </a:cxnLst>
            <a:rect l="l" t="t" r="r" b="b"/>
            <a:pathLst>
              <a:path w="252413" h="280987">
                <a:moveTo>
                  <a:pt x="252413" y="0"/>
                </a:moveTo>
                <a:lnTo>
                  <a:pt x="0" y="280987"/>
                </a:lnTo>
              </a:path>
            </a:pathLst>
          </a:cu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04" name="Freeform 103"/>
          <p:cNvSpPr/>
          <p:nvPr/>
        </p:nvSpPr>
        <p:spPr>
          <a:xfrm rot="262856">
            <a:off x="17648866" y="6344676"/>
            <a:ext cx="123729" cy="134977"/>
          </a:xfrm>
          <a:custGeom>
            <a:avLst/>
            <a:gdLst>
              <a:gd name="connsiteX0" fmla="*/ 252413 w 252413"/>
              <a:gd name="connsiteY0" fmla="*/ 0 h 280987"/>
              <a:gd name="connsiteX1" fmla="*/ 0 w 252413"/>
              <a:gd name="connsiteY1" fmla="*/ 280987 h 280987"/>
            </a:gdLst>
            <a:ahLst/>
            <a:cxnLst>
              <a:cxn ang="0">
                <a:pos x="connsiteX0" y="connsiteY0"/>
              </a:cxn>
              <a:cxn ang="0">
                <a:pos x="connsiteX1" y="connsiteY1"/>
              </a:cxn>
            </a:cxnLst>
            <a:rect l="l" t="t" r="r" b="b"/>
            <a:pathLst>
              <a:path w="252413" h="280987">
                <a:moveTo>
                  <a:pt x="252413" y="0"/>
                </a:moveTo>
                <a:lnTo>
                  <a:pt x="0" y="280987"/>
                </a:lnTo>
              </a:path>
            </a:pathLst>
          </a:cu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05" name="Freeform 104"/>
          <p:cNvSpPr/>
          <p:nvPr/>
        </p:nvSpPr>
        <p:spPr>
          <a:xfrm rot="1032816">
            <a:off x="17866327" y="6700864"/>
            <a:ext cx="123729" cy="134977"/>
          </a:xfrm>
          <a:custGeom>
            <a:avLst/>
            <a:gdLst>
              <a:gd name="connsiteX0" fmla="*/ 252413 w 252413"/>
              <a:gd name="connsiteY0" fmla="*/ 0 h 280987"/>
              <a:gd name="connsiteX1" fmla="*/ 0 w 252413"/>
              <a:gd name="connsiteY1" fmla="*/ 280987 h 280987"/>
            </a:gdLst>
            <a:ahLst/>
            <a:cxnLst>
              <a:cxn ang="0">
                <a:pos x="connsiteX0" y="connsiteY0"/>
              </a:cxn>
              <a:cxn ang="0">
                <a:pos x="connsiteX1" y="connsiteY1"/>
              </a:cxn>
            </a:cxnLst>
            <a:rect l="l" t="t" r="r" b="b"/>
            <a:pathLst>
              <a:path w="252413" h="280987">
                <a:moveTo>
                  <a:pt x="252413" y="0"/>
                </a:moveTo>
                <a:lnTo>
                  <a:pt x="0" y="280987"/>
                </a:lnTo>
              </a:path>
            </a:pathLst>
          </a:cu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06" name="Freeform 105"/>
          <p:cNvSpPr/>
          <p:nvPr/>
        </p:nvSpPr>
        <p:spPr>
          <a:xfrm rot="1032816">
            <a:off x="18083790" y="7075800"/>
            <a:ext cx="123729" cy="134977"/>
          </a:xfrm>
          <a:custGeom>
            <a:avLst/>
            <a:gdLst>
              <a:gd name="connsiteX0" fmla="*/ 252413 w 252413"/>
              <a:gd name="connsiteY0" fmla="*/ 0 h 280987"/>
              <a:gd name="connsiteX1" fmla="*/ 0 w 252413"/>
              <a:gd name="connsiteY1" fmla="*/ 280987 h 280987"/>
            </a:gdLst>
            <a:ahLst/>
            <a:cxnLst>
              <a:cxn ang="0">
                <a:pos x="connsiteX0" y="connsiteY0"/>
              </a:cxn>
              <a:cxn ang="0">
                <a:pos x="connsiteX1" y="connsiteY1"/>
              </a:cxn>
            </a:cxnLst>
            <a:rect l="l" t="t" r="r" b="b"/>
            <a:pathLst>
              <a:path w="252413" h="280987">
                <a:moveTo>
                  <a:pt x="252413" y="0"/>
                </a:moveTo>
                <a:lnTo>
                  <a:pt x="0" y="280987"/>
                </a:lnTo>
              </a:path>
            </a:pathLst>
          </a:cu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07" name="Freeform 106"/>
          <p:cNvSpPr/>
          <p:nvPr/>
        </p:nvSpPr>
        <p:spPr>
          <a:xfrm rot="381446">
            <a:off x="18364991" y="7349503"/>
            <a:ext cx="123729" cy="134977"/>
          </a:xfrm>
          <a:custGeom>
            <a:avLst/>
            <a:gdLst>
              <a:gd name="connsiteX0" fmla="*/ 252413 w 252413"/>
              <a:gd name="connsiteY0" fmla="*/ 0 h 280987"/>
              <a:gd name="connsiteX1" fmla="*/ 0 w 252413"/>
              <a:gd name="connsiteY1" fmla="*/ 280987 h 280987"/>
            </a:gdLst>
            <a:ahLst/>
            <a:cxnLst>
              <a:cxn ang="0">
                <a:pos x="connsiteX0" y="connsiteY0"/>
              </a:cxn>
              <a:cxn ang="0">
                <a:pos x="connsiteX1" y="connsiteY1"/>
              </a:cxn>
            </a:cxnLst>
            <a:rect l="l" t="t" r="r" b="b"/>
            <a:pathLst>
              <a:path w="252413" h="280987">
                <a:moveTo>
                  <a:pt x="252413" y="0"/>
                </a:moveTo>
                <a:lnTo>
                  <a:pt x="0" y="280987"/>
                </a:lnTo>
              </a:path>
            </a:pathLst>
          </a:cu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08" name="Freeform 107"/>
          <p:cNvSpPr/>
          <p:nvPr/>
        </p:nvSpPr>
        <p:spPr>
          <a:xfrm rot="2058563">
            <a:off x="18668689" y="7716938"/>
            <a:ext cx="123729" cy="134977"/>
          </a:xfrm>
          <a:custGeom>
            <a:avLst/>
            <a:gdLst>
              <a:gd name="connsiteX0" fmla="*/ 252413 w 252413"/>
              <a:gd name="connsiteY0" fmla="*/ 0 h 280987"/>
              <a:gd name="connsiteX1" fmla="*/ 0 w 252413"/>
              <a:gd name="connsiteY1" fmla="*/ 280987 h 280987"/>
            </a:gdLst>
            <a:ahLst/>
            <a:cxnLst>
              <a:cxn ang="0">
                <a:pos x="connsiteX0" y="connsiteY0"/>
              </a:cxn>
              <a:cxn ang="0">
                <a:pos x="connsiteX1" y="connsiteY1"/>
              </a:cxn>
            </a:cxnLst>
            <a:rect l="l" t="t" r="r" b="b"/>
            <a:pathLst>
              <a:path w="252413" h="280987">
                <a:moveTo>
                  <a:pt x="252413" y="0"/>
                </a:moveTo>
                <a:lnTo>
                  <a:pt x="0" y="280987"/>
                </a:lnTo>
              </a:path>
            </a:pathLst>
          </a:cu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09" name="Freeform 108"/>
          <p:cNvSpPr/>
          <p:nvPr/>
        </p:nvSpPr>
        <p:spPr>
          <a:xfrm rot="19965285">
            <a:off x="19663061" y="8931244"/>
            <a:ext cx="109474" cy="134977"/>
          </a:xfrm>
          <a:custGeom>
            <a:avLst/>
            <a:gdLst>
              <a:gd name="connsiteX0" fmla="*/ 252413 w 252413"/>
              <a:gd name="connsiteY0" fmla="*/ 0 h 280987"/>
              <a:gd name="connsiteX1" fmla="*/ 0 w 252413"/>
              <a:gd name="connsiteY1" fmla="*/ 280987 h 280987"/>
            </a:gdLst>
            <a:ahLst/>
            <a:cxnLst>
              <a:cxn ang="0">
                <a:pos x="connsiteX0" y="connsiteY0"/>
              </a:cxn>
              <a:cxn ang="0">
                <a:pos x="connsiteX1" y="connsiteY1"/>
              </a:cxn>
            </a:cxnLst>
            <a:rect l="l" t="t" r="r" b="b"/>
            <a:pathLst>
              <a:path w="252413" h="280987">
                <a:moveTo>
                  <a:pt x="252413" y="0"/>
                </a:moveTo>
                <a:lnTo>
                  <a:pt x="0" y="280987"/>
                </a:lnTo>
              </a:path>
            </a:pathLst>
          </a:cu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10" name="Freeform 109"/>
          <p:cNvSpPr/>
          <p:nvPr/>
        </p:nvSpPr>
        <p:spPr>
          <a:xfrm rot="2058563">
            <a:off x="19073619" y="8373076"/>
            <a:ext cx="123729" cy="134977"/>
          </a:xfrm>
          <a:custGeom>
            <a:avLst/>
            <a:gdLst>
              <a:gd name="connsiteX0" fmla="*/ 252413 w 252413"/>
              <a:gd name="connsiteY0" fmla="*/ 0 h 280987"/>
              <a:gd name="connsiteX1" fmla="*/ 0 w 252413"/>
              <a:gd name="connsiteY1" fmla="*/ 280987 h 280987"/>
            </a:gdLst>
            <a:ahLst/>
            <a:cxnLst>
              <a:cxn ang="0">
                <a:pos x="connsiteX0" y="connsiteY0"/>
              </a:cxn>
              <a:cxn ang="0">
                <a:pos x="connsiteX1" y="connsiteY1"/>
              </a:cxn>
            </a:cxnLst>
            <a:rect l="l" t="t" r="r" b="b"/>
            <a:pathLst>
              <a:path w="252413" h="280987">
                <a:moveTo>
                  <a:pt x="252413" y="0"/>
                </a:moveTo>
                <a:lnTo>
                  <a:pt x="0" y="280987"/>
                </a:lnTo>
              </a:path>
            </a:pathLst>
          </a:cu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11" name="Freeform 110"/>
          <p:cNvSpPr/>
          <p:nvPr/>
        </p:nvSpPr>
        <p:spPr>
          <a:xfrm rot="2058563">
            <a:off x="18818662" y="8039383"/>
            <a:ext cx="123729" cy="134977"/>
          </a:xfrm>
          <a:custGeom>
            <a:avLst/>
            <a:gdLst>
              <a:gd name="connsiteX0" fmla="*/ 252413 w 252413"/>
              <a:gd name="connsiteY0" fmla="*/ 0 h 280987"/>
              <a:gd name="connsiteX1" fmla="*/ 0 w 252413"/>
              <a:gd name="connsiteY1" fmla="*/ 280987 h 280987"/>
            </a:gdLst>
            <a:ahLst/>
            <a:cxnLst>
              <a:cxn ang="0">
                <a:pos x="connsiteX0" y="connsiteY0"/>
              </a:cxn>
              <a:cxn ang="0">
                <a:pos x="connsiteX1" y="connsiteY1"/>
              </a:cxn>
            </a:cxnLst>
            <a:rect l="l" t="t" r="r" b="b"/>
            <a:pathLst>
              <a:path w="252413" h="280987">
                <a:moveTo>
                  <a:pt x="252413" y="0"/>
                </a:moveTo>
                <a:lnTo>
                  <a:pt x="0" y="280987"/>
                </a:lnTo>
              </a:path>
            </a:pathLst>
          </a:cu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12" name="Freeform 111"/>
          <p:cNvSpPr/>
          <p:nvPr/>
        </p:nvSpPr>
        <p:spPr>
          <a:xfrm rot="20458615">
            <a:off x="19287333" y="8748011"/>
            <a:ext cx="123729" cy="134977"/>
          </a:xfrm>
          <a:custGeom>
            <a:avLst/>
            <a:gdLst>
              <a:gd name="connsiteX0" fmla="*/ 252413 w 252413"/>
              <a:gd name="connsiteY0" fmla="*/ 0 h 280987"/>
              <a:gd name="connsiteX1" fmla="*/ 0 w 252413"/>
              <a:gd name="connsiteY1" fmla="*/ 280987 h 280987"/>
            </a:gdLst>
            <a:ahLst/>
            <a:cxnLst>
              <a:cxn ang="0">
                <a:pos x="connsiteX0" y="connsiteY0"/>
              </a:cxn>
              <a:cxn ang="0">
                <a:pos x="connsiteX1" y="connsiteY1"/>
              </a:cxn>
            </a:cxnLst>
            <a:rect l="l" t="t" r="r" b="b"/>
            <a:pathLst>
              <a:path w="252413" h="280987">
                <a:moveTo>
                  <a:pt x="252413" y="0"/>
                </a:moveTo>
                <a:lnTo>
                  <a:pt x="0" y="280987"/>
                </a:lnTo>
              </a:path>
            </a:pathLst>
          </a:cu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13" name="Freeform 112"/>
          <p:cNvSpPr/>
          <p:nvPr/>
        </p:nvSpPr>
        <p:spPr>
          <a:xfrm rot="2006302">
            <a:off x="20835820" y="9670353"/>
            <a:ext cx="123729" cy="134977"/>
          </a:xfrm>
          <a:custGeom>
            <a:avLst/>
            <a:gdLst>
              <a:gd name="connsiteX0" fmla="*/ 252413 w 252413"/>
              <a:gd name="connsiteY0" fmla="*/ 0 h 280987"/>
              <a:gd name="connsiteX1" fmla="*/ 0 w 252413"/>
              <a:gd name="connsiteY1" fmla="*/ 280987 h 280987"/>
            </a:gdLst>
            <a:ahLst/>
            <a:cxnLst>
              <a:cxn ang="0">
                <a:pos x="connsiteX0" y="connsiteY0"/>
              </a:cxn>
              <a:cxn ang="0">
                <a:pos x="connsiteX1" y="connsiteY1"/>
              </a:cxn>
            </a:cxnLst>
            <a:rect l="l" t="t" r="r" b="b"/>
            <a:pathLst>
              <a:path w="252413" h="280987">
                <a:moveTo>
                  <a:pt x="252413" y="0"/>
                </a:moveTo>
                <a:lnTo>
                  <a:pt x="0" y="280987"/>
                </a:lnTo>
              </a:path>
            </a:pathLst>
          </a:cu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14" name="Freeform 113"/>
          <p:cNvSpPr/>
          <p:nvPr/>
        </p:nvSpPr>
        <p:spPr>
          <a:xfrm rot="19596790">
            <a:off x="20063450" y="8897986"/>
            <a:ext cx="123729" cy="134977"/>
          </a:xfrm>
          <a:custGeom>
            <a:avLst/>
            <a:gdLst>
              <a:gd name="connsiteX0" fmla="*/ 252413 w 252413"/>
              <a:gd name="connsiteY0" fmla="*/ 0 h 280987"/>
              <a:gd name="connsiteX1" fmla="*/ 0 w 252413"/>
              <a:gd name="connsiteY1" fmla="*/ 280987 h 280987"/>
            </a:gdLst>
            <a:ahLst/>
            <a:cxnLst>
              <a:cxn ang="0">
                <a:pos x="connsiteX0" y="connsiteY0"/>
              </a:cxn>
              <a:cxn ang="0">
                <a:pos x="connsiteX1" y="connsiteY1"/>
              </a:cxn>
            </a:cxnLst>
            <a:rect l="l" t="t" r="r" b="b"/>
            <a:pathLst>
              <a:path w="252413" h="280987">
                <a:moveTo>
                  <a:pt x="252413" y="0"/>
                </a:moveTo>
                <a:lnTo>
                  <a:pt x="0" y="280987"/>
                </a:lnTo>
              </a:path>
            </a:pathLst>
          </a:cu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15" name="Freeform 114"/>
          <p:cNvSpPr/>
          <p:nvPr/>
        </p:nvSpPr>
        <p:spPr>
          <a:xfrm rot="21199473">
            <a:off x="20464631" y="9006717"/>
            <a:ext cx="123729" cy="134977"/>
          </a:xfrm>
          <a:custGeom>
            <a:avLst/>
            <a:gdLst>
              <a:gd name="connsiteX0" fmla="*/ 252413 w 252413"/>
              <a:gd name="connsiteY0" fmla="*/ 0 h 280987"/>
              <a:gd name="connsiteX1" fmla="*/ 0 w 252413"/>
              <a:gd name="connsiteY1" fmla="*/ 280987 h 280987"/>
            </a:gdLst>
            <a:ahLst/>
            <a:cxnLst>
              <a:cxn ang="0">
                <a:pos x="connsiteX0" y="connsiteY0"/>
              </a:cxn>
              <a:cxn ang="0">
                <a:pos x="connsiteX1" y="connsiteY1"/>
              </a:cxn>
            </a:cxnLst>
            <a:rect l="l" t="t" r="r" b="b"/>
            <a:pathLst>
              <a:path w="252413" h="280987">
                <a:moveTo>
                  <a:pt x="252413" y="0"/>
                </a:moveTo>
                <a:lnTo>
                  <a:pt x="0" y="280987"/>
                </a:lnTo>
              </a:path>
            </a:pathLst>
          </a:cu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16" name="Freeform 115"/>
          <p:cNvSpPr/>
          <p:nvPr/>
        </p:nvSpPr>
        <p:spPr>
          <a:xfrm rot="17035355">
            <a:off x="22268074" y="9460389"/>
            <a:ext cx="123729" cy="134977"/>
          </a:xfrm>
          <a:custGeom>
            <a:avLst/>
            <a:gdLst>
              <a:gd name="connsiteX0" fmla="*/ 252413 w 252413"/>
              <a:gd name="connsiteY0" fmla="*/ 0 h 280987"/>
              <a:gd name="connsiteX1" fmla="*/ 0 w 252413"/>
              <a:gd name="connsiteY1" fmla="*/ 280987 h 280987"/>
            </a:gdLst>
            <a:ahLst/>
            <a:cxnLst>
              <a:cxn ang="0">
                <a:pos x="connsiteX0" y="connsiteY0"/>
              </a:cxn>
              <a:cxn ang="0">
                <a:pos x="connsiteX1" y="connsiteY1"/>
              </a:cxn>
            </a:cxnLst>
            <a:rect l="l" t="t" r="r" b="b"/>
            <a:pathLst>
              <a:path w="252413" h="280987">
                <a:moveTo>
                  <a:pt x="252413" y="0"/>
                </a:moveTo>
                <a:lnTo>
                  <a:pt x="0" y="280987"/>
                </a:lnTo>
              </a:path>
            </a:pathLst>
          </a:cu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17" name="Freeform 116"/>
          <p:cNvSpPr/>
          <p:nvPr/>
        </p:nvSpPr>
        <p:spPr>
          <a:xfrm rot="17457946">
            <a:off x="22950458" y="8991720"/>
            <a:ext cx="123729" cy="134977"/>
          </a:xfrm>
          <a:custGeom>
            <a:avLst/>
            <a:gdLst>
              <a:gd name="connsiteX0" fmla="*/ 252413 w 252413"/>
              <a:gd name="connsiteY0" fmla="*/ 0 h 280987"/>
              <a:gd name="connsiteX1" fmla="*/ 0 w 252413"/>
              <a:gd name="connsiteY1" fmla="*/ 280987 h 280987"/>
            </a:gdLst>
            <a:ahLst/>
            <a:cxnLst>
              <a:cxn ang="0">
                <a:pos x="connsiteX0" y="connsiteY0"/>
              </a:cxn>
              <a:cxn ang="0">
                <a:pos x="connsiteX1" y="connsiteY1"/>
              </a:cxn>
            </a:cxnLst>
            <a:rect l="l" t="t" r="r" b="b"/>
            <a:pathLst>
              <a:path w="252413" h="280987">
                <a:moveTo>
                  <a:pt x="252413" y="0"/>
                </a:moveTo>
                <a:lnTo>
                  <a:pt x="0" y="280987"/>
                </a:lnTo>
              </a:path>
            </a:pathLst>
          </a:cu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18" name="Freeform 117"/>
          <p:cNvSpPr/>
          <p:nvPr/>
        </p:nvSpPr>
        <p:spPr>
          <a:xfrm rot="17035355">
            <a:off x="22669256" y="9141694"/>
            <a:ext cx="123729" cy="134977"/>
          </a:xfrm>
          <a:custGeom>
            <a:avLst/>
            <a:gdLst>
              <a:gd name="connsiteX0" fmla="*/ 252413 w 252413"/>
              <a:gd name="connsiteY0" fmla="*/ 0 h 280987"/>
              <a:gd name="connsiteX1" fmla="*/ 0 w 252413"/>
              <a:gd name="connsiteY1" fmla="*/ 280987 h 280987"/>
            </a:gdLst>
            <a:ahLst/>
            <a:cxnLst>
              <a:cxn ang="0">
                <a:pos x="connsiteX0" y="connsiteY0"/>
              </a:cxn>
              <a:cxn ang="0">
                <a:pos x="connsiteX1" y="connsiteY1"/>
              </a:cxn>
            </a:cxnLst>
            <a:rect l="l" t="t" r="r" b="b"/>
            <a:pathLst>
              <a:path w="252413" h="280987">
                <a:moveTo>
                  <a:pt x="252413" y="0"/>
                </a:moveTo>
                <a:lnTo>
                  <a:pt x="0" y="280987"/>
                </a:lnTo>
              </a:path>
            </a:pathLst>
          </a:cu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19" name="Freeform 118"/>
          <p:cNvSpPr/>
          <p:nvPr/>
        </p:nvSpPr>
        <p:spPr>
          <a:xfrm rot="17035355">
            <a:off x="21544448" y="9831576"/>
            <a:ext cx="123729" cy="134977"/>
          </a:xfrm>
          <a:custGeom>
            <a:avLst/>
            <a:gdLst>
              <a:gd name="connsiteX0" fmla="*/ 252413 w 252413"/>
              <a:gd name="connsiteY0" fmla="*/ 0 h 280987"/>
              <a:gd name="connsiteX1" fmla="*/ 0 w 252413"/>
              <a:gd name="connsiteY1" fmla="*/ 280987 h 280987"/>
            </a:gdLst>
            <a:ahLst/>
            <a:cxnLst>
              <a:cxn ang="0">
                <a:pos x="connsiteX0" y="connsiteY0"/>
              </a:cxn>
              <a:cxn ang="0">
                <a:pos x="connsiteX1" y="connsiteY1"/>
              </a:cxn>
            </a:cxnLst>
            <a:rect l="l" t="t" r="r" b="b"/>
            <a:pathLst>
              <a:path w="252413" h="280987">
                <a:moveTo>
                  <a:pt x="252413" y="0"/>
                </a:moveTo>
                <a:lnTo>
                  <a:pt x="0" y="280987"/>
                </a:lnTo>
              </a:path>
            </a:pathLst>
          </a:cu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20" name="Freeform 119"/>
          <p:cNvSpPr/>
          <p:nvPr/>
        </p:nvSpPr>
        <p:spPr>
          <a:xfrm rot="17035355">
            <a:off x="21885640" y="9569122"/>
            <a:ext cx="123729" cy="134977"/>
          </a:xfrm>
          <a:custGeom>
            <a:avLst/>
            <a:gdLst>
              <a:gd name="connsiteX0" fmla="*/ 252413 w 252413"/>
              <a:gd name="connsiteY0" fmla="*/ 0 h 280987"/>
              <a:gd name="connsiteX1" fmla="*/ 0 w 252413"/>
              <a:gd name="connsiteY1" fmla="*/ 280987 h 280987"/>
            </a:gdLst>
            <a:ahLst/>
            <a:cxnLst>
              <a:cxn ang="0">
                <a:pos x="connsiteX0" y="connsiteY0"/>
              </a:cxn>
              <a:cxn ang="0">
                <a:pos x="connsiteX1" y="connsiteY1"/>
              </a:cxn>
            </a:cxnLst>
            <a:rect l="l" t="t" r="r" b="b"/>
            <a:pathLst>
              <a:path w="252413" h="280987">
                <a:moveTo>
                  <a:pt x="252413" y="0"/>
                </a:moveTo>
                <a:lnTo>
                  <a:pt x="0" y="280987"/>
                </a:lnTo>
              </a:path>
            </a:pathLst>
          </a:cu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21" name="Freeform 120"/>
          <p:cNvSpPr/>
          <p:nvPr/>
        </p:nvSpPr>
        <p:spPr>
          <a:xfrm rot="2006302">
            <a:off x="20682094" y="9306664"/>
            <a:ext cx="123729" cy="134977"/>
          </a:xfrm>
          <a:custGeom>
            <a:avLst/>
            <a:gdLst>
              <a:gd name="connsiteX0" fmla="*/ 252413 w 252413"/>
              <a:gd name="connsiteY0" fmla="*/ 0 h 280987"/>
              <a:gd name="connsiteX1" fmla="*/ 0 w 252413"/>
              <a:gd name="connsiteY1" fmla="*/ 280987 h 280987"/>
            </a:gdLst>
            <a:ahLst/>
            <a:cxnLst>
              <a:cxn ang="0">
                <a:pos x="connsiteX0" y="connsiteY0"/>
              </a:cxn>
              <a:cxn ang="0">
                <a:pos x="connsiteX1" y="connsiteY1"/>
              </a:cxn>
            </a:cxnLst>
            <a:rect l="l" t="t" r="r" b="b"/>
            <a:pathLst>
              <a:path w="252413" h="280987">
                <a:moveTo>
                  <a:pt x="252413" y="0"/>
                </a:moveTo>
                <a:lnTo>
                  <a:pt x="0" y="280987"/>
                </a:lnTo>
              </a:path>
            </a:pathLst>
          </a:cu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22" name="Freeform 121"/>
          <p:cNvSpPr/>
          <p:nvPr/>
        </p:nvSpPr>
        <p:spPr>
          <a:xfrm rot="20557704">
            <a:off x="21199507" y="9876567"/>
            <a:ext cx="123729" cy="134977"/>
          </a:xfrm>
          <a:custGeom>
            <a:avLst/>
            <a:gdLst>
              <a:gd name="connsiteX0" fmla="*/ 252413 w 252413"/>
              <a:gd name="connsiteY0" fmla="*/ 0 h 280987"/>
              <a:gd name="connsiteX1" fmla="*/ 0 w 252413"/>
              <a:gd name="connsiteY1" fmla="*/ 280987 h 280987"/>
            </a:gdLst>
            <a:ahLst/>
            <a:cxnLst>
              <a:cxn ang="0">
                <a:pos x="connsiteX0" y="connsiteY0"/>
              </a:cxn>
              <a:cxn ang="0">
                <a:pos x="connsiteX1" y="connsiteY1"/>
              </a:cxn>
            </a:cxnLst>
            <a:rect l="l" t="t" r="r" b="b"/>
            <a:pathLst>
              <a:path w="252413" h="280987">
                <a:moveTo>
                  <a:pt x="252413" y="0"/>
                </a:moveTo>
                <a:lnTo>
                  <a:pt x="0" y="280987"/>
                </a:lnTo>
              </a:path>
            </a:pathLst>
          </a:cu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grpSp>
        <p:nvGrpSpPr>
          <p:cNvPr id="123" name="Group 122"/>
          <p:cNvGrpSpPr/>
          <p:nvPr/>
        </p:nvGrpSpPr>
        <p:grpSpPr>
          <a:xfrm rot="958390">
            <a:off x="23314151" y="8789264"/>
            <a:ext cx="409431" cy="303698"/>
            <a:chOff x="17745075" y="7891463"/>
            <a:chExt cx="260033" cy="192881"/>
          </a:xfrm>
        </p:grpSpPr>
        <p:sp>
          <p:nvSpPr>
            <p:cNvPr id="314" name="Freeform 313"/>
            <p:cNvSpPr/>
            <p:nvPr/>
          </p:nvSpPr>
          <p:spPr>
            <a:xfrm>
              <a:off x="17745075" y="7891463"/>
              <a:ext cx="69057" cy="176212"/>
            </a:xfrm>
            <a:custGeom>
              <a:avLst/>
              <a:gdLst>
                <a:gd name="connsiteX0" fmla="*/ 7144 w 69057"/>
                <a:gd name="connsiteY0" fmla="*/ 0 h 176212"/>
                <a:gd name="connsiteX1" fmla="*/ 66675 w 69057"/>
                <a:gd name="connsiteY1" fmla="*/ 28575 h 176212"/>
                <a:gd name="connsiteX2" fmla="*/ 69057 w 69057"/>
                <a:gd name="connsiteY2" fmla="*/ 152400 h 176212"/>
                <a:gd name="connsiteX3" fmla="*/ 0 w 69057"/>
                <a:gd name="connsiteY3" fmla="*/ 176212 h 176212"/>
              </a:gdLst>
              <a:ahLst/>
              <a:cxnLst>
                <a:cxn ang="0">
                  <a:pos x="connsiteX0" y="connsiteY0"/>
                </a:cxn>
                <a:cxn ang="0">
                  <a:pos x="connsiteX1" y="connsiteY1"/>
                </a:cxn>
                <a:cxn ang="0">
                  <a:pos x="connsiteX2" y="connsiteY2"/>
                </a:cxn>
                <a:cxn ang="0">
                  <a:pos x="connsiteX3" y="connsiteY3"/>
                </a:cxn>
              </a:cxnLst>
              <a:rect l="l" t="t" r="r" b="b"/>
              <a:pathLst>
                <a:path w="69057" h="176212">
                  <a:moveTo>
                    <a:pt x="7144" y="0"/>
                  </a:moveTo>
                  <a:lnTo>
                    <a:pt x="66675" y="28575"/>
                  </a:lnTo>
                  <a:lnTo>
                    <a:pt x="69057" y="152400"/>
                  </a:lnTo>
                  <a:lnTo>
                    <a:pt x="0" y="176212"/>
                  </a:lnTo>
                </a:path>
              </a:pathLst>
            </a:custGeom>
            <a:no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315" name="Freeform 314"/>
            <p:cNvSpPr/>
            <p:nvPr/>
          </p:nvSpPr>
          <p:spPr>
            <a:xfrm flipH="1">
              <a:off x="17959389" y="7908132"/>
              <a:ext cx="45719" cy="176212"/>
            </a:xfrm>
            <a:custGeom>
              <a:avLst/>
              <a:gdLst>
                <a:gd name="connsiteX0" fmla="*/ 7144 w 69057"/>
                <a:gd name="connsiteY0" fmla="*/ 0 h 176212"/>
                <a:gd name="connsiteX1" fmla="*/ 66675 w 69057"/>
                <a:gd name="connsiteY1" fmla="*/ 28575 h 176212"/>
                <a:gd name="connsiteX2" fmla="*/ 69057 w 69057"/>
                <a:gd name="connsiteY2" fmla="*/ 152400 h 176212"/>
                <a:gd name="connsiteX3" fmla="*/ 0 w 69057"/>
                <a:gd name="connsiteY3" fmla="*/ 176212 h 176212"/>
              </a:gdLst>
              <a:ahLst/>
              <a:cxnLst>
                <a:cxn ang="0">
                  <a:pos x="connsiteX0" y="connsiteY0"/>
                </a:cxn>
                <a:cxn ang="0">
                  <a:pos x="connsiteX1" y="connsiteY1"/>
                </a:cxn>
                <a:cxn ang="0">
                  <a:pos x="connsiteX2" y="connsiteY2"/>
                </a:cxn>
                <a:cxn ang="0">
                  <a:pos x="connsiteX3" y="connsiteY3"/>
                </a:cxn>
              </a:cxnLst>
              <a:rect l="l" t="t" r="r" b="b"/>
              <a:pathLst>
                <a:path w="69057" h="176212">
                  <a:moveTo>
                    <a:pt x="7144" y="0"/>
                  </a:moveTo>
                  <a:lnTo>
                    <a:pt x="66675" y="28575"/>
                  </a:lnTo>
                  <a:lnTo>
                    <a:pt x="69057" y="152400"/>
                  </a:lnTo>
                  <a:lnTo>
                    <a:pt x="0" y="176212"/>
                  </a:lnTo>
                </a:path>
              </a:pathLst>
            </a:custGeom>
            <a:no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316" name="Rectangle 315"/>
            <p:cNvSpPr/>
            <p:nvPr/>
          </p:nvSpPr>
          <p:spPr>
            <a:xfrm>
              <a:off x="17830800" y="7934325"/>
              <a:ext cx="107157" cy="109537"/>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grpSp>
      <p:sp>
        <p:nvSpPr>
          <p:cNvPr id="124" name="Freeform 123"/>
          <p:cNvSpPr/>
          <p:nvPr/>
        </p:nvSpPr>
        <p:spPr>
          <a:xfrm rot="249123">
            <a:off x="23936539" y="9171689"/>
            <a:ext cx="123729" cy="134977"/>
          </a:xfrm>
          <a:custGeom>
            <a:avLst/>
            <a:gdLst>
              <a:gd name="connsiteX0" fmla="*/ 252413 w 252413"/>
              <a:gd name="connsiteY0" fmla="*/ 0 h 280987"/>
              <a:gd name="connsiteX1" fmla="*/ 0 w 252413"/>
              <a:gd name="connsiteY1" fmla="*/ 280987 h 280987"/>
            </a:gdLst>
            <a:ahLst/>
            <a:cxnLst>
              <a:cxn ang="0">
                <a:pos x="connsiteX0" y="connsiteY0"/>
              </a:cxn>
              <a:cxn ang="0">
                <a:pos x="connsiteX1" y="connsiteY1"/>
              </a:cxn>
            </a:cxnLst>
            <a:rect l="l" t="t" r="r" b="b"/>
            <a:pathLst>
              <a:path w="252413" h="280987">
                <a:moveTo>
                  <a:pt x="252413" y="0"/>
                </a:moveTo>
                <a:lnTo>
                  <a:pt x="0" y="280987"/>
                </a:lnTo>
              </a:path>
            </a:pathLst>
          </a:cu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25" name="Freeform 124"/>
          <p:cNvSpPr/>
          <p:nvPr/>
        </p:nvSpPr>
        <p:spPr>
          <a:xfrm rot="18291236">
            <a:off x="24671414" y="9670355"/>
            <a:ext cx="123729" cy="134977"/>
          </a:xfrm>
          <a:custGeom>
            <a:avLst/>
            <a:gdLst>
              <a:gd name="connsiteX0" fmla="*/ 252413 w 252413"/>
              <a:gd name="connsiteY0" fmla="*/ 0 h 280987"/>
              <a:gd name="connsiteX1" fmla="*/ 0 w 252413"/>
              <a:gd name="connsiteY1" fmla="*/ 280987 h 280987"/>
            </a:gdLst>
            <a:ahLst/>
            <a:cxnLst>
              <a:cxn ang="0">
                <a:pos x="connsiteX0" y="connsiteY0"/>
              </a:cxn>
              <a:cxn ang="0">
                <a:pos x="connsiteX1" y="connsiteY1"/>
              </a:cxn>
            </a:cxnLst>
            <a:rect l="l" t="t" r="r" b="b"/>
            <a:pathLst>
              <a:path w="252413" h="280987">
                <a:moveTo>
                  <a:pt x="252413" y="0"/>
                </a:moveTo>
                <a:lnTo>
                  <a:pt x="0" y="280987"/>
                </a:lnTo>
              </a:path>
            </a:pathLst>
          </a:cu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26" name="Freeform 125"/>
          <p:cNvSpPr/>
          <p:nvPr/>
        </p:nvSpPr>
        <p:spPr>
          <a:xfrm rot="16759544">
            <a:off x="24896376" y="9482887"/>
            <a:ext cx="123729" cy="134977"/>
          </a:xfrm>
          <a:custGeom>
            <a:avLst/>
            <a:gdLst>
              <a:gd name="connsiteX0" fmla="*/ 252413 w 252413"/>
              <a:gd name="connsiteY0" fmla="*/ 0 h 280987"/>
              <a:gd name="connsiteX1" fmla="*/ 0 w 252413"/>
              <a:gd name="connsiteY1" fmla="*/ 280987 h 280987"/>
            </a:gdLst>
            <a:ahLst/>
            <a:cxnLst>
              <a:cxn ang="0">
                <a:pos x="connsiteX0" y="connsiteY0"/>
              </a:cxn>
              <a:cxn ang="0">
                <a:pos x="connsiteX1" y="connsiteY1"/>
              </a:cxn>
            </a:cxnLst>
            <a:rect l="l" t="t" r="r" b="b"/>
            <a:pathLst>
              <a:path w="252413" h="280987">
                <a:moveTo>
                  <a:pt x="252413" y="0"/>
                </a:moveTo>
                <a:lnTo>
                  <a:pt x="0" y="280987"/>
                </a:lnTo>
              </a:path>
            </a:pathLst>
          </a:cu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27" name="Freeform 126"/>
          <p:cNvSpPr/>
          <p:nvPr/>
        </p:nvSpPr>
        <p:spPr>
          <a:xfrm rot="19409203">
            <a:off x="25166329" y="9370406"/>
            <a:ext cx="123729" cy="134977"/>
          </a:xfrm>
          <a:custGeom>
            <a:avLst/>
            <a:gdLst>
              <a:gd name="connsiteX0" fmla="*/ 252413 w 252413"/>
              <a:gd name="connsiteY0" fmla="*/ 0 h 280987"/>
              <a:gd name="connsiteX1" fmla="*/ 0 w 252413"/>
              <a:gd name="connsiteY1" fmla="*/ 280987 h 280987"/>
            </a:gdLst>
            <a:ahLst/>
            <a:cxnLst>
              <a:cxn ang="0">
                <a:pos x="connsiteX0" y="connsiteY0"/>
              </a:cxn>
              <a:cxn ang="0">
                <a:pos x="connsiteX1" y="connsiteY1"/>
              </a:cxn>
            </a:cxnLst>
            <a:rect l="l" t="t" r="r" b="b"/>
            <a:pathLst>
              <a:path w="252413" h="280987">
                <a:moveTo>
                  <a:pt x="252413" y="0"/>
                </a:moveTo>
                <a:lnTo>
                  <a:pt x="0" y="280987"/>
                </a:lnTo>
              </a:path>
            </a:pathLst>
          </a:cu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28" name="Freeform 127"/>
          <p:cNvSpPr/>
          <p:nvPr/>
        </p:nvSpPr>
        <p:spPr>
          <a:xfrm rot="13309602">
            <a:off x="25646248" y="10071535"/>
            <a:ext cx="123729" cy="134977"/>
          </a:xfrm>
          <a:custGeom>
            <a:avLst/>
            <a:gdLst>
              <a:gd name="connsiteX0" fmla="*/ 252413 w 252413"/>
              <a:gd name="connsiteY0" fmla="*/ 0 h 280987"/>
              <a:gd name="connsiteX1" fmla="*/ 0 w 252413"/>
              <a:gd name="connsiteY1" fmla="*/ 280987 h 280987"/>
            </a:gdLst>
            <a:ahLst/>
            <a:cxnLst>
              <a:cxn ang="0">
                <a:pos x="connsiteX0" y="connsiteY0"/>
              </a:cxn>
              <a:cxn ang="0">
                <a:pos x="connsiteX1" y="connsiteY1"/>
              </a:cxn>
            </a:cxnLst>
            <a:rect l="l" t="t" r="r" b="b"/>
            <a:pathLst>
              <a:path w="252413" h="280987">
                <a:moveTo>
                  <a:pt x="252413" y="0"/>
                </a:moveTo>
                <a:lnTo>
                  <a:pt x="0" y="280987"/>
                </a:lnTo>
              </a:path>
            </a:pathLst>
          </a:cu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29" name="Freeform 128"/>
          <p:cNvSpPr/>
          <p:nvPr/>
        </p:nvSpPr>
        <p:spPr>
          <a:xfrm rot="15273341">
            <a:off x="25455031" y="10851402"/>
            <a:ext cx="123729" cy="134977"/>
          </a:xfrm>
          <a:custGeom>
            <a:avLst/>
            <a:gdLst>
              <a:gd name="connsiteX0" fmla="*/ 252413 w 252413"/>
              <a:gd name="connsiteY0" fmla="*/ 0 h 280987"/>
              <a:gd name="connsiteX1" fmla="*/ 0 w 252413"/>
              <a:gd name="connsiteY1" fmla="*/ 280987 h 280987"/>
            </a:gdLst>
            <a:ahLst/>
            <a:cxnLst>
              <a:cxn ang="0">
                <a:pos x="connsiteX0" y="connsiteY0"/>
              </a:cxn>
              <a:cxn ang="0">
                <a:pos x="connsiteX1" y="connsiteY1"/>
              </a:cxn>
            </a:cxnLst>
            <a:rect l="l" t="t" r="r" b="b"/>
            <a:pathLst>
              <a:path w="252413" h="280987">
                <a:moveTo>
                  <a:pt x="252413" y="0"/>
                </a:moveTo>
                <a:lnTo>
                  <a:pt x="0" y="280987"/>
                </a:lnTo>
              </a:path>
            </a:pathLst>
          </a:cu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30" name="Freeform 129"/>
          <p:cNvSpPr/>
          <p:nvPr/>
        </p:nvSpPr>
        <p:spPr>
          <a:xfrm rot="14750366">
            <a:off x="25612502" y="10412729"/>
            <a:ext cx="123729" cy="134977"/>
          </a:xfrm>
          <a:custGeom>
            <a:avLst/>
            <a:gdLst>
              <a:gd name="connsiteX0" fmla="*/ 252413 w 252413"/>
              <a:gd name="connsiteY0" fmla="*/ 0 h 280987"/>
              <a:gd name="connsiteX1" fmla="*/ 0 w 252413"/>
              <a:gd name="connsiteY1" fmla="*/ 280987 h 280987"/>
            </a:gdLst>
            <a:ahLst/>
            <a:cxnLst>
              <a:cxn ang="0">
                <a:pos x="connsiteX0" y="connsiteY0"/>
              </a:cxn>
              <a:cxn ang="0">
                <a:pos x="connsiteX1" y="connsiteY1"/>
              </a:cxn>
            </a:cxnLst>
            <a:rect l="l" t="t" r="r" b="b"/>
            <a:pathLst>
              <a:path w="252413" h="280987">
                <a:moveTo>
                  <a:pt x="252413" y="0"/>
                </a:moveTo>
                <a:lnTo>
                  <a:pt x="0" y="280987"/>
                </a:lnTo>
              </a:path>
            </a:pathLst>
          </a:cu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31" name="Freeform 130"/>
          <p:cNvSpPr/>
          <p:nvPr/>
        </p:nvSpPr>
        <p:spPr>
          <a:xfrm rot="13309602">
            <a:off x="25410039" y="9666605"/>
            <a:ext cx="123729" cy="134977"/>
          </a:xfrm>
          <a:custGeom>
            <a:avLst/>
            <a:gdLst>
              <a:gd name="connsiteX0" fmla="*/ 252413 w 252413"/>
              <a:gd name="connsiteY0" fmla="*/ 0 h 280987"/>
              <a:gd name="connsiteX1" fmla="*/ 0 w 252413"/>
              <a:gd name="connsiteY1" fmla="*/ 280987 h 280987"/>
            </a:gdLst>
            <a:ahLst/>
            <a:cxnLst>
              <a:cxn ang="0">
                <a:pos x="connsiteX0" y="connsiteY0"/>
              </a:cxn>
              <a:cxn ang="0">
                <a:pos x="connsiteX1" y="connsiteY1"/>
              </a:cxn>
            </a:cxnLst>
            <a:rect l="l" t="t" r="r" b="b"/>
            <a:pathLst>
              <a:path w="252413" h="280987">
                <a:moveTo>
                  <a:pt x="252413" y="0"/>
                </a:moveTo>
                <a:lnTo>
                  <a:pt x="0" y="280987"/>
                </a:lnTo>
              </a:path>
            </a:pathLst>
          </a:cu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32" name="Freeform 131"/>
          <p:cNvSpPr/>
          <p:nvPr/>
        </p:nvSpPr>
        <p:spPr>
          <a:xfrm rot="13111830">
            <a:off x="25425037" y="11533786"/>
            <a:ext cx="123729" cy="134977"/>
          </a:xfrm>
          <a:custGeom>
            <a:avLst/>
            <a:gdLst>
              <a:gd name="connsiteX0" fmla="*/ 252413 w 252413"/>
              <a:gd name="connsiteY0" fmla="*/ 0 h 280987"/>
              <a:gd name="connsiteX1" fmla="*/ 0 w 252413"/>
              <a:gd name="connsiteY1" fmla="*/ 280987 h 280987"/>
            </a:gdLst>
            <a:ahLst/>
            <a:cxnLst>
              <a:cxn ang="0">
                <a:pos x="connsiteX0" y="connsiteY0"/>
              </a:cxn>
              <a:cxn ang="0">
                <a:pos x="connsiteX1" y="connsiteY1"/>
              </a:cxn>
            </a:cxnLst>
            <a:rect l="l" t="t" r="r" b="b"/>
            <a:pathLst>
              <a:path w="252413" h="280987">
                <a:moveTo>
                  <a:pt x="252413" y="0"/>
                </a:moveTo>
                <a:lnTo>
                  <a:pt x="0" y="280987"/>
                </a:lnTo>
              </a:path>
            </a:pathLst>
          </a:cu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33" name="Freeform 132"/>
          <p:cNvSpPr/>
          <p:nvPr/>
        </p:nvSpPr>
        <p:spPr>
          <a:xfrm rot="11567531">
            <a:off x="25987438" y="12339897"/>
            <a:ext cx="123729" cy="134977"/>
          </a:xfrm>
          <a:custGeom>
            <a:avLst/>
            <a:gdLst>
              <a:gd name="connsiteX0" fmla="*/ 252413 w 252413"/>
              <a:gd name="connsiteY0" fmla="*/ 0 h 280987"/>
              <a:gd name="connsiteX1" fmla="*/ 0 w 252413"/>
              <a:gd name="connsiteY1" fmla="*/ 280987 h 280987"/>
            </a:gdLst>
            <a:ahLst/>
            <a:cxnLst>
              <a:cxn ang="0">
                <a:pos x="connsiteX0" y="connsiteY0"/>
              </a:cxn>
              <a:cxn ang="0">
                <a:pos x="connsiteX1" y="connsiteY1"/>
              </a:cxn>
            </a:cxnLst>
            <a:rect l="l" t="t" r="r" b="b"/>
            <a:pathLst>
              <a:path w="252413" h="280987">
                <a:moveTo>
                  <a:pt x="252413" y="0"/>
                </a:moveTo>
                <a:lnTo>
                  <a:pt x="0" y="280987"/>
                </a:lnTo>
              </a:path>
            </a:pathLst>
          </a:cu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34" name="Freeform 133"/>
          <p:cNvSpPr/>
          <p:nvPr/>
        </p:nvSpPr>
        <p:spPr>
          <a:xfrm rot="11567531">
            <a:off x="26546092" y="12962288"/>
            <a:ext cx="123729" cy="134977"/>
          </a:xfrm>
          <a:custGeom>
            <a:avLst/>
            <a:gdLst>
              <a:gd name="connsiteX0" fmla="*/ 252413 w 252413"/>
              <a:gd name="connsiteY0" fmla="*/ 0 h 280987"/>
              <a:gd name="connsiteX1" fmla="*/ 0 w 252413"/>
              <a:gd name="connsiteY1" fmla="*/ 280987 h 280987"/>
            </a:gdLst>
            <a:ahLst/>
            <a:cxnLst>
              <a:cxn ang="0">
                <a:pos x="connsiteX0" y="connsiteY0"/>
              </a:cxn>
              <a:cxn ang="0">
                <a:pos x="connsiteX1" y="connsiteY1"/>
              </a:cxn>
            </a:cxnLst>
            <a:rect l="l" t="t" r="r" b="b"/>
            <a:pathLst>
              <a:path w="252413" h="280987">
                <a:moveTo>
                  <a:pt x="252413" y="0"/>
                </a:moveTo>
                <a:lnTo>
                  <a:pt x="0" y="280987"/>
                </a:lnTo>
              </a:path>
            </a:pathLst>
          </a:cu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35" name="Freeform 134"/>
          <p:cNvSpPr/>
          <p:nvPr/>
        </p:nvSpPr>
        <p:spPr>
          <a:xfrm rot="11567531">
            <a:off x="26178656" y="12561109"/>
            <a:ext cx="123729" cy="134977"/>
          </a:xfrm>
          <a:custGeom>
            <a:avLst/>
            <a:gdLst>
              <a:gd name="connsiteX0" fmla="*/ 252413 w 252413"/>
              <a:gd name="connsiteY0" fmla="*/ 0 h 280987"/>
              <a:gd name="connsiteX1" fmla="*/ 0 w 252413"/>
              <a:gd name="connsiteY1" fmla="*/ 280987 h 280987"/>
            </a:gdLst>
            <a:ahLst/>
            <a:cxnLst>
              <a:cxn ang="0">
                <a:pos x="connsiteX0" y="connsiteY0"/>
              </a:cxn>
              <a:cxn ang="0">
                <a:pos x="connsiteX1" y="connsiteY1"/>
              </a:cxn>
            </a:cxnLst>
            <a:rect l="l" t="t" r="r" b="b"/>
            <a:pathLst>
              <a:path w="252413" h="280987">
                <a:moveTo>
                  <a:pt x="252413" y="0"/>
                </a:moveTo>
                <a:lnTo>
                  <a:pt x="0" y="280987"/>
                </a:lnTo>
              </a:path>
            </a:pathLst>
          </a:cu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36" name="Freeform 135"/>
          <p:cNvSpPr/>
          <p:nvPr/>
        </p:nvSpPr>
        <p:spPr>
          <a:xfrm rot="13359429">
            <a:off x="25395040" y="11207588"/>
            <a:ext cx="123729" cy="134977"/>
          </a:xfrm>
          <a:custGeom>
            <a:avLst/>
            <a:gdLst>
              <a:gd name="connsiteX0" fmla="*/ 252413 w 252413"/>
              <a:gd name="connsiteY0" fmla="*/ 0 h 280987"/>
              <a:gd name="connsiteX1" fmla="*/ 0 w 252413"/>
              <a:gd name="connsiteY1" fmla="*/ 280987 h 280987"/>
            </a:gdLst>
            <a:ahLst/>
            <a:cxnLst>
              <a:cxn ang="0">
                <a:pos x="connsiteX0" y="connsiteY0"/>
              </a:cxn>
              <a:cxn ang="0">
                <a:pos x="connsiteX1" y="connsiteY1"/>
              </a:cxn>
            </a:cxnLst>
            <a:rect l="l" t="t" r="r" b="b"/>
            <a:pathLst>
              <a:path w="252413" h="280987">
                <a:moveTo>
                  <a:pt x="252413" y="0"/>
                </a:moveTo>
                <a:lnTo>
                  <a:pt x="0" y="280987"/>
                </a:lnTo>
              </a:path>
            </a:pathLst>
          </a:cu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37" name="Freeform 136"/>
          <p:cNvSpPr/>
          <p:nvPr/>
        </p:nvSpPr>
        <p:spPr>
          <a:xfrm rot="11567531">
            <a:off x="25788722" y="12039948"/>
            <a:ext cx="123729" cy="134977"/>
          </a:xfrm>
          <a:custGeom>
            <a:avLst/>
            <a:gdLst>
              <a:gd name="connsiteX0" fmla="*/ 252413 w 252413"/>
              <a:gd name="connsiteY0" fmla="*/ 0 h 280987"/>
              <a:gd name="connsiteX1" fmla="*/ 0 w 252413"/>
              <a:gd name="connsiteY1" fmla="*/ 280987 h 280987"/>
            </a:gdLst>
            <a:ahLst/>
            <a:cxnLst>
              <a:cxn ang="0">
                <a:pos x="connsiteX0" y="connsiteY0"/>
              </a:cxn>
              <a:cxn ang="0">
                <a:pos x="connsiteX1" y="connsiteY1"/>
              </a:cxn>
            </a:cxnLst>
            <a:rect l="l" t="t" r="r" b="b"/>
            <a:pathLst>
              <a:path w="252413" h="280987">
                <a:moveTo>
                  <a:pt x="252413" y="0"/>
                </a:moveTo>
                <a:lnTo>
                  <a:pt x="0" y="280987"/>
                </a:lnTo>
              </a:path>
            </a:pathLst>
          </a:cu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38" name="Freeform 137"/>
          <p:cNvSpPr/>
          <p:nvPr/>
        </p:nvSpPr>
        <p:spPr>
          <a:xfrm rot="11567531">
            <a:off x="25586257" y="11784992"/>
            <a:ext cx="123729" cy="134977"/>
          </a:xfrm>
          <a:custGeom>
            <a:avLst/>
            <a:gdLst>
              <a:gd name="connsiteX0" fmla="*/ 252413 w 252413"/>
              <a:gd name="connsiteY0" fmla="*/ 0 h 280987"/>
              <a:gd name="connsiteX1" fmla="*/ 0 w 252413"/>
              <a:gd name="connsiteY1" fmla="*/ 280987 h 280987"/>
            </a:gdLst>
            <a:ahLst/>
            <a:cxnLst>
              <a:cxn ang="0">
                <a:pos x="connsiteX0" y="connsiteY0"/>
              </a:cxn>
              <a:cxn ang="0">
                <a:pos x="connsiteX1" y="connsiteY1"/>
              </a:cxn>
            </a:cxnLst>
            <a:rect l="l" t="t" r="r" b="b"/>
            <a:pathLst>
              <a:path w="252413" h="280987">
                <a:moveTo>
                  <a:pt x="252413" y="0"/>
                </a:moveTo>
                <a:lnTo>
                  <a:pt x="0" y="280987"/>
                </a:lnTo>
              </a:path>
            </a:pathLst>
          </a:cu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39" name="Freeform 138"/>
          <p:cNvSpPr/>
          <p:nvPr/>
        </p:nvSpPr>
        <p:spPr>
          <a:xfrm>
            <a:off x="12935898" y="10265309"/>
            <a:ext cx="5642618" cy="7293145"/>
          </a:xfrm>
          <a:custGeom>
            <a:avLst/>
            <a:gdLst>
              <a:gd name="connsiteX0" fmla="*/ 14301 w 3583675"/>
              <a:gd name="connsiteY0" fmla="*/ 119031 h 4631939"/>
              <a:gd name="connsiteX1" fmla="*/ 128601 w 3583675"/>
              <a:gd name="connsiteY1" fmla="*/ 258731 h 4631939"/>
              <a:gd name="connsiteX2" fmla="*/ 331801 w 3583675"/>
              <a:gd name="connsiteY2" fmla="*/ 315881 h 4631939"/>
              <a:gd name="connsiteX3" fmla="*/ 458801 w 3583675"/>
              <a:gd name="connsiteY3" fmla="*/ 557181 h 4631939"/>
              <a:gd name="connsiteX4" fmla="*/ 630251 w 3583675"/>
              <a:gd name="connsiteY4" fmla="*/ 849281 h 4631939"/>
              <a:gd name="connsiteX5" fmla="*/ 839801 w 3583675"/>
              <a:gd name="connsiteY5" fmla="*/ 887381 h 4631939"/>
              <a:gd name="connsiteX6" fmla="*/ 973151 w 3583675"/>
              <a:gd name="connsiteY6" fmla="*/ 976281 h 4631939"/>
              <a:gd name="connsiteX7" fmla="*/ 1265251 w 3583675"/>
              <a:gd name="connsiteY7" fmla="*/ 976281 h 4631939"/>
              <a:gd name="connsiteX8" fmla="*/ 1404951 w 3583675"/>
              <a:gd name="connsiteY8" fmla="*/ 963581 h 4631939"/>
              <a:gd name="connsiteX9" fmla="*/ 1557351 w 3583675"/>
              <a:gd name="connsiteY9" fmla="*/ 1084231 h 4631939"/>
              <a:gd name="connsiteX10" fmla="*/ 1639901 w 3583675"/>
              <a:gd name="connsiteY10" fmla="*/ 1433481 h 4631939"/>
              <a:gd name="connsiteX11" fmla="*/ 1620851 w 3583675"/>
              <a:gd name="connsiteY11" fmla="*/ 1516031 h 4631939"/>
              <a:gd name="connsiteX12" fmla="*/ 1639901 w 3583675"/>
              <a:gd name="connsiteY12" fmla="*/ 1611281 h 4631939"/>
              <a:gd name="connsiteX13" fmla="*/ 1608151 w 3583675"/>
              <a:gd name="connsiteY13" fmla="*/ 1865281 h 4631939"/>
              <a:gd name="connsiteX14" fmla="*/ 1589101 w 3583675"/>
              <a:gd name="connsiteY14" fmla="*/ 2055781 h 4631939"/>
              <a:gd name="connsiteX15" fmla="*/ 1646251 w 3583675"/>
              <a:gd name="connsiteY15" fmla="*/ 2278031 h 4631939"/>
              <a:gd name="connsiteX16" fmla="*/ 1760551 w 3583675"/>
              <a:gd name="connsiteY16" fmla="*/ 2608231 h 4631939"/>
              <a:gd name="connsiteX17" fmla="*/ 2103451 w 3583675"/>
              <a:gd name="connsiteY17" fmla="*/ 2760631 h 4631939"/>
              <a:gd name="connsiteX18" fmla="*/ 2535251 w 3583675"/>
              <a:gd name="connsiteY18" fmla="*/ 2709831 h 4631939"/>
              <a:gd name="connsiteX19" fmla="*/ 2636851 w 3583675"/>
              <a:gd name="connsiteY19" fmla="*/ 2760631 h 4631939"/>
              <a:gd name="connsiteX20" fmla="*/ 2827351 w 3583675"/>
              <a:gd name="connsiteY20" fmla="*/ 2722531 h 4631939"/>
              <a:gd name="connsiteX21" fmla="*/ 2992451 w 3583675"/>
              <a:gd name="connsiteY21" fmla="*/ 2798731 h 4631939"/>
              <a:gd name="connsiteX22" fmla="*/ 2960701 w 3583675"/>
              <a:gd name="connsiteY22" fmla="*/ 3020981 h 4631939"/>
              <a:gd name="connsiteX23" fmla="*/ 2928951 w 3583675"/>
              <a:gd name="connsiteY23" fmla="*/ 3408331 h 4631939"/>
              <a:gd name="connsiteX24" fmla="*/ 2979751 w 3583675"/>
              <a:gd name="connsiteY24" fmla="*/ 3630581 h 4631939"/>
              <a:gd name="connsiteX25" fmla="*/ 2979751 w 3583675"/>
              <a:gd name="connsiteY25" fmla="*/ 3840131 h 4631939"/>
              <a:gd name="connsiteX26" fmla="*/ 3081351 w 3583675"/>
              <a:gd name="connsiteY26" fmla="*/ 4087781 h 4631939"/>
              <a:gd name="connsiteX27" fmla="*/ 3297251 w 3583675"/>
              <a:gd name="connsiteY27" fmla="*/ 4437031 h 4631939"/>
              <a:gd name="connsiteX28" fmla="*/ 3487751 w 3583675"/>
              <a:gd name="connsiteY28" fmla="*/ 4614831 h 4631939"/>
              <a:gd name="connsiteX29" fmla="*/ 3583001 w 3583675"/>
              <a:gd name="connsiteY29" fmla="*/ 4614831 h 4631939"/>
              <a:gd name="connsiteX30" fmla="*/ 3443301 w 3583675"/>
              <a:gd name="connsiteY30" fmla="*/ 4525931 h 4631939"/>
              <a:gd name="connsiteX31" fmla="*/ 3259151 w 3583675"/>
              <a:gd name="connsiteY31" fmla="*/ 4303681 h 4631939"/>
              <a:gd name="connsiteX32" fmla="*/ 3144851 w 3583675"/>
              <a:gd name="connsiteY32" fmla="*/ 4017931 h 4631939"/>
              <a:gd name="connsiteX33" fmla="*/ 3081351 w 3583675"/>
              <a:gd name="connsiteY33" fmla="*/ 3840131 h 4631939"/>
              <a:gd name="connsiteX34" fmla="*/ 3049601 w 3583675"/>
              <a:gd name="connsiteY34" fmla="*/ 3573431 h 4631939"/>
              <a:gd name="connsiteX35" fmla="*/ 2998801 w 3583675"/>
              <a:gd name="connsiteY35" fmla="*/ 3274981 h 4631939"/>
              <a:gd name="connsiteX36" fmla="*/ 3062301 w 3583675"/>
              <a:gd name="connsiteY36" fmla="*/ 2932081 h 4631939"/>
              <a:gd name="connsiteX37" fmla="*/ 3043251 w 3583675"/>
              <a:gd name="connsiteY37" fmla="*/ 2722531 h 4631939"/>
              <a:gd name="connsiteX38" fmla="*/ 2878151 w 3583675"/>
              <a:gd name="connsiteY38" fmla="*/ 2633631 h 4631939"/>
              <a:gd name="connsiteX39" fmla="*/ 2465401 w 3583675"/>
              <a:gd name="connsiteY39" fmla="*/ 2665381 h 4631939"/>
              <a:gd name="connsiteX40" fmla="*/ 2255851 w 3583675"/>
              <a:gd name="connsiteY40" fmla="*/ 2620931 h 4631939"/>
              <a:gd name="connsiteX41" fmla="*/ 2116151 w 3583675"/>
              <a:gd name="connsiteY41" fmla="*/ 2620931 h 4631939"/>
              <a:gd name="connsiteX42" fmla="*/ 1982801 w 3583675"/>
              <a:gd name="connsiteY42" fmla="*/ 2646331 h 4631939"/>
              <a:gd name="connsiteX43" fmla="*/ 1785951 w 3583675"/>
              <a:gd name="connsiteY43" fmla="*/ 2443131 h 4631939"/>
              <a:gd name="connsiteX44" fmla="*/ 1722451 w 3583675"/>
              <a:gd name="connsiteY44" fmla="*/ 2208181 h 4631939"/>
              <a:gd name="connsiteX45" fmla="*/ 1665301 w 3583675"/>
              <a:gd name="connsiteY45" fmla="*/ 1979581 h 4631939"/>
              <a:gd name="connsiteX46" fmla="*/ 1741501 w 3583675"/>
              <a:gd name="connsiteY46" fmla="*/ 1681131 h 4631939"/>
              <a:gd name="connsiteX47" fmla="*/ 1735151 w 3583675"/>
              <a:gd name="connsiteY47" fmla="*/ 1496981 h 4631939"/>
              <a:gd name="connsiteX48" fmla="*/ 1684351 w 3583675"/>
              <a:gd name="connsiteY48" fmla="*/ 1401731 h 4631939"/>
              <a:gd name="connsiteX49" fmla="*/ 1728801 w 3583675"/>
              <a:gd name="connsiteY49" fmla="*/ 1293781 h 4631939"/>
              <a:gd name="connsiteX50" fmla="*/ 1608151 w 3583675"/>
              <a:gd name="connsiteY50" fmla="*/ 1166781 h 4631939"/>
              <a:gd name="connsiteX51" fmla="*/ 1582751 w 3583675"/>
              <a:gd name="connsiteY51" fmla="*/ 1046131 h 4631939"/>
              <a:gd name="connsiteX52" fmla="*/ 1443051 w 3583675"/>
              <a:gd name="connsiteY52" fmla="*/ 881031 h 4631939"/>
              <a:gd name="connsiteX53" fmla="*/ 1316051 w 3583675"/>
              <a:gd name="connsiteY53" fmla="*/ 874681 h 4631939"/>
              <a:gd name="connsiteX54" fmla="*/ 1189051 w 3583675"/>
              <a:gd name="connsiteY54" fmla="*/ 925481 h 4631939"/>
              <a:gd name="connsiteX55" fmla="*/ 1004901 w 3583675"/>
              <a:gd name="connsiteY55" fmla="*/ 874681 h 4631939"/>
              <a:gd name="connsiteX56" fmla="*/ 890601 w 3583675"/>
              <a:gd name="connsiteY56" fmla="*/ 849281 h 4631939"/>
              <a:gd name="connsiteX57" fmla="*/ 693751 w 3583675"/>
              <a:gd name="connsiteY57" fmla="*/ 785781 h 4631939"/>
              <a:gd name="connsiteX58" fmla="*/ 630251 w 3583675"/>
              <a:gd name="connsiteY58" fmla="*/ 728631 h 4631939"/>
              <a:gd name="connsiteX59" fmla="*/ 585801 w 3583675"/>
              <a:gd name="connsiteY59" fmla="*/ 582581 h 4631939"/>
              <a:gd name="connsiteX60" fmla="*/ 541351 w 3583675"/>
              <a:gd name="connsiteY60" fmla="*/ 474631 h 4631939"/>
              <a:gd name="connsiteX61" fmla="*/ 509601 w 3583675"/>
              <a:gd name="connsiteY61" fmla="*/ 392081 h 4631939"/>
              <a:gd name="connsiteX62" fmla="*/ 281001 w 3583675"/>
              <a:gd name="connsiteY62" fmla="*/ 258731 h 4631939"/>
              <a:gd name="connsiteX63" fmla="*/ 230201 w 3583675"/>
              <a:gd name="connsiteY63" fmla="*/ 125381 h 4631939"/>
              <a:gd name="connsiteX64" fmla="*/ 84151 w 3583675"/>
              <a:gd name="connsiteY64" fmla="*/ 36481 h 4631939"/>
              <a:gd name="connsiteX65" fmla="*/ 7951 w 3583675"/>
              <a:gd name="connsiteY65" fmla="*/ 4731 h 4631939"/>
              <a:gd name="connsiteX66" fmla="*/ 14301 w 3583675"/>
              <a:gd name="connsiteY66" fmla="*/ 119031 h 4631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3583675" h="4631939">
                <a:moveTo>
                  <a:pt x="14301" y="119031"/>
                </a:moveTo>
                <a:cubicBezTo>
                  <a:pt x="34409" y="161364"/>
                  <a:pt x="75684" y="225923"/>
                  <a:pt x="128601" y="258731"/>
                </a:cubicBezTo>
                <a:cubicBezTo>
                  <a:pt x="181518" y="291539"/>
                  <a:pt x="276768" y="266139"/>
                  <a:pt x="331801" y="315881"/>
                </a:cubicBezTo>
                <a:cubicBezTo>
                  <a:pt x="386834" y="365623"/>
                  <a:pt x="409059" y="468281"/>
                  <a:pt x="458801" y="557181"/>
                </a:cubicBezTo>
                <a:cubicBezTo>
                  <a:pt x="508543" y="646081"/>
                  <a:pt x="566751" y="794248"/>
                  <a:pt x="630251" y="849281"/>
                </a:cubicBezTo>
                <a:cubicBezTo>
                  <a:pt x="693751" y="904314"/>
                  <a:pt x="782651" y="866214"/>
                  <a:pt x="839801" y="887381"/>
                </a:cubicBezTo>
                <a:cubicBezTo>
                  <a:pt x="896951" y="908548"/>
                  <a:pt x="902243" y="961464"/>
                  <a:pt x="973151" y="976281"/>
                </a:cubicBezTo>
                <a:cubicBezTo>
                  <a:pt x="1044059" y="991098"/>
                  <a:pt x="1193284" y="978398"/>
                  <a:pt x="1265251" y="976281"/>
                </a:cubicBezTo>
                <a:cubicBezTo>
                  <a:pt x="1337218" y="974164"/>
                  <a:pt x="1356268" y="945589"/>
                  <a:pt x="1404951" y="963581"/>
                </a:cubicBezTo>
                <a:cubicBezTo>
                  <a:pt x="1453634" y="981573"/>
                  <a:pt x="1518193" y="1005914"/>
                  <a:pt x="1557351" y="1084231"/>
                </a:cubicBezTo>
                <a:cubicBezTo>
                  <a:pt x="1596509" y="1162548"/>
                  <a:pt x="1629318" y="1361514"/>
                  <a:pt x="1639901" y="1433481"/>
                </a:cubicBezTo>
                <a:cubicBezTo>
                  <a:pt x="1650484" y="1505448"/>
                  <a:pt x="1620851" y="1486398"/>
                  <a:pt x="1620851" y="1516031"/>
                </a:cubicBezTo>
                <a:cubicBezTo>
                  <a:pt x="1620851" y="1545664"/>
                  <a:pt x="1642018" y="1553073"/>
                  <a:pt x="1639901" y="1611281"/>
                </a:cubicBezTo>
                <a:cubicBezTo>
                  <a:pt x="1637784" y="1669489"/>
                  <a:pt x="1616618" y="1791198"/>
                  <a:pt x="1608151" y="1865281"/>
                </a:cubicBezTo>
                <a:cubicBezTo>
                  <a:pt x="1599684" y="1939364"/>
                  <a:pt x="1582751" y="1986989"/>
                  <a:pt x="1589101" y="2055781"/>
                </a:cubicBezTo>
                <a:cubicBezTo>
                  <a:pt x="1595451" y="2124573"/>
                  <a:pt x="1617676" y="2185956"/>
                  <a:pt x="1646251" y="2278031"/>
                </a:cubicBezTo>
                <a:cubicBezTo>
                  <a:pt x="1674826" y="2370106"/>
                  <a:pt x="1684351" y="2527798"/>
                  <a:pt x="1760551" y="2608231"/>
                </a:cubicBezTo>
                <a:cubicBezTo>
                  <a:pt x="1836751" y="2688664"/>
                  <a:pt x="1974334" y="2743698"/>
                  <a:pt x="2103451" y="2760631"/>
                </a:cubicBezTo>
                <a:cubicBezTo>
                  <a:pt x="2232568" y="2777564"/>
                  <a:pt x="2446351" y="2709831"/>
                  <a:pt x="2535251" y="2709831"/>
                </a:cubicBezTo>
                <a:cubicBezTo>
                  <a:pt x="2624151" y="2709831"/>
                  <a:pt x="2588168" y="2758514"/>
                  <a:pt x="2636851" y="2760631"/>
                </a:cubicBezTo>
                <a:cubicBezTo>
                  <a:pt x="2685534" y="2762748"/>
                  <a:pt x="2768084" y="2716181"/>
                  <a:pt x="2827351" y="2722531"/>
                </a:cubicBezTo>
                <a:cubicBezTo>
                  <a:pt x="2886618" y="2728881"/>
                  <a:pt x="2970226" y="2748989"/>
                  <a:pt x="2992451" y="2798731"/>
                </a:cubicBezTo>
                <a:cubicBezTo>
                  <a:pt x="3014676" y="2848473"/>
                  <a:pt x="2971284" y="2919381"/>
                  <a:pt x="2960701" y="3020981"/>
                </a:cubicBezTo>
                <a:cubicBezTo>
                  <a:pt x="2950118" y="3122581"/>
                  <a:pt x="2925776" y="3306731"/>
                  <a:pt x="2928951" y="3408331"/>
                </a:cubicBezTo>
                <a:cubicBezTo>
                  <a:pt x="2932126" y="3509931"/>
                  <a:pt x="2971284" y="3558614"/>
                  <a:pt x="2979751" y="3630581"/>
                </a:cubicBezTo>
                <a:cubicBezTo>
                  <a:pt x="2988218" y="3702548"/>
                  <a:pt x="2962818" y="3763931"/>
                  <a:pt x="2979751" y="3840131"/>
                </a:cubicBezTo>
                <a:cubicBezTo>
                  <a:pt x="2996684" y="3916331"/>
                  <a:pt x="3028434" y="3988298"/>
                  <a:pt x="3081351" y="4087781"/>
                </a:cubicBezTo>
                <a:cubicBezTo>
                  <a:pt x="3134268" y="4187264"/>
                  <a:pt x="3229518" y="4349189"/>
                  <a:pt x="3297251" y="4437031"/>
                </a:cubicBezTo>
                <a:cubicBezTo>
                  <a:pt x="3364984" y="4524873"/>
                  <a:pt x="3440126" y="4585198"/>
                  <a:pt x="3487751" y="4614831"/>
                </a:cubicBezTo>
                <a:cubicBezTo>
                  <a:pt x="3535376" y="4644464"/>
                  <a:pt x="3590409" y="4629648"/>
                  <a:pt x="3583001" y="4614831"/>
                </a:cubicBezTo>
                <a:cubicBezTo>
                  <a:pt x="3575593" y="4600014"/>
                  <a:pt x="3497276" y="4577789"/>
                  <a:pt x="3443301" y="4525931"/>
                </a:cubicBezTo>
                <a:cubicBezTo>
                  <a:pt x="3389326" y="4474073"/>
                  <a:pt x="3308893" y="4388348"/>
                  <a:pt x="3259151" y="4303681"/>
                </a:cubicBezTo>
                <a:cubicBezTo>
                  <a:pt x="3209409" y="4219014"/>
                  <a:pt x="3174484" y="4095189"/>
                  <a:pt x="3144851" y="4017931"/>
                </a:cubicBezTo>
                <a:cubicBezTo>
                  <a:pt x="3115218" y="3940673"/>
                  <a:pt x="3097226" y="3914214"/>
                  <a:pt x="3081351" y="3840131"/>
                </a:cubicBezTo>
                <a:cubicBezTo>
                  <a:pt x="3065476" y="3766048"/>
                  <a:pt x="3063359" y="3667623"/>
                  <a:pt x="3049601" y="3573431"/>
                </a:cubicBezTo>
                <a:cubicBezTo>
                  <a:pt x="3035843" y="3479239"/>
                  <a:pt x="2996684" y="3381873"/>
                  <a:pt x="2998801" y="3274981"/>
                </a:cubicBezTo>
                <a:cubicBezTo>
                  <a:pt x="3000918" y="3168089"/>
                  <a:pt x="3054893" y="3024156"/>
                  <a:pt x="3062301" y="2932081"/>
                </a:cubicBezTo>
                <a:cubicBezTo>
                  <a:pt x="3069709" y="2840006"/>
                  <a:pt x="3073943" y="2772273"/>
                  <a:pt x="3043251" y="2722531"/>
                </a:cubicBezTo>
                <a:cubicBezTo>
                  <a:pt x="3012559" y="2672789"/>
                  <a:pt x="2974459" y="2643156"/>
                  <a:pt x="2878151" y="2633631"/>
                </a:cubicBezTo>
                <a:cubicBezTo>
                  <a:pt x="2781843" y="2624106"/>
                  <a:pt x="2569118" y="2667498"/>
                  <a:pt x="2465401" y="2665381"/>
                </a:cubicBezTo>
                <a:cubicBezTo>
                  <a:pt x="2361684" y="2663264"/>
                  <a:pt x="2314059" y="2628339"/>
                  <a:pt x="2255851" y="2620931"/>
                </a:cubicBezTo>
                <a:cubicBezTo>
                  <a:pt x="2197643" y="2613523"/>
                  <a:pt x="2161659" y="2616698"/>
                  <a:pt x="2116151" y="2620931"/>
                </a:cubicBezTo>
                <a:cubicBezTo>
                  <a:pt x="2070643" y="2625164"/>
                  <a:pt x="2037834" y="2675964"/>
                  <a:pt x="1982801" y="2646331"/>
                </a:cubicBezTo>
                <a:cubicBezTo>
                  <a:pt x="1927768" y="2616698"/>
                  <a:pt x="1829343" y="2516156"/>
                  <a:pt x="1785951" y="2443131"/>
                </a:cubicBezTo>
                <a:cubicBezTo>
                  <a:pt x="1742559" y="2370106"/>
                  <a:pt x="1742559" y="2285439"/>
                  <a:pt x="1722451" y="2208181"/>
                </a:cubicBezTo>
                <a:cubicBezTo>
                  <a:pt x="1702343" y="2130923"/>
                  <a:pt x="1662126" y="2067423"/>
                  <a:pt x="1665301" y="1979581"/>
                </a:cubicBezTo>
                <a:cubicBezTo>
                  <a:pt x="1668476" y="1891739"/>
                  <a:pt x="1729859" y="1761564"/>
                  <a:pt x="1741501" y="1681131"/>
                </a:cubicBezTo>
                <a:cubicBezTo>
                  <a:pt x="1753143" y="1600698"/>
                  <a:pt x="1744676" y="1543548"/>
                  <a:pt x="1735151" y="1496981"/>
                </a:cubicBezTo>
                <a:cubicBezTo>
                  <a:pt x="1725626" y="1450414"/>
                  <a:pt x="1685409" y="1435598"/>
                  <a:pt x="1684351" y="1401731"/>
                </a:cubicBezTo>
                <a:cubicBezTo>
                  <a:pt x="1683293" y="1367864"/>
                  <a:pt x="1741501" y="1332939"/>
                  <a:pt x="1728801" y="1293781"/>
                </a:cubicBezTo>
                <a:cubicBezTo>
                  <a:pt x="1716101" y="1254623"/>
                  <a:pt x="1632493" y="1208056"/>
                  <a:pt x="1608151" y="1166781"/>
                </a:cubicBezTo>
                <a:cubicBezTo>
                  <a:pt x="1583809" y="1125506"/>
                  <a:pt x="1610268" y="1093756"/>
                  <a:pt x="1582751" y="1046131"/>
                </a:cubicBezTo>
                <a:cubicBezTo>
                  <a:pt x="1555234" y="998506"/>
                  <a:pt x="1487501" y="909606"/>
                  <a:pt x="1443051" y="881031"/>
                </a:cubicBezTo>
                <a:cubicBezTo>
                  <a:pt x="1398601" y="852456"/>
                  <a:pt x="1358384" y="867273"/>
                  <a:pt x="1316051" y="874681"/>
                </a:cubicBezTo>
                <a:cubicBezTo>
                  <a:pt x="1273718" y="882089"/>
                  <a:pt x="1240909" y="925481"/>
                  <a:pt x="1189051" y="925481"/>
                </a:cubicBezTo>
                <a:cubicBezTo>
                  <a:pt x="1137193" y="925481"/>
                  <a:pt x="1054643" y="887381"/>
                  <a:pt x="1004901" y="874681"/>
                </a:cubicBezTo>
                <a:cubicBezTo>
                  <a:pt x="955159" y="861981"/>
                  <a:pt x="942459" y="864098"/>
                  <a:pt x="890601" y="849281"/>
                </a:cubicBezTo>
                <a:cubicBezTo>
                  <a:pt x="838743" y="834464"/>
                  <a:pt x="737143" y="805889"/>
                  <a:pt x="693751" y="785781"/>
                </a:cubicBezTo>
                <a:cubicBezTo>
                  <a:pt x="650359" y="765673"/>
                  <a:pt x="648243" y="762498"/>
                  <a:pt x="630251" y="728631"/>
                </a:cubicBezTo>
                <a:cubicBezTo>
                  <a:pt x="612259" y="694764"/>
                  <a:pt x="600618" y="624914"/>
                  <a:pt x="585801" y="582581"/>
                </a:cubicBezTo>
                <a:cubicBezTo>
                  <a:pt x="570984" y="540248"/>
                  <a:pt x="554051" y="506381"/>
                  <a:pt x="541351" y="474631"/>
                </a:cubicBezTo>
                <a:cubicBezTo>
                  <a:pt x="528651" y="442881"/>
                  <a:pt x="552993" y="428064"/>
                  <a:pt x="509601" y="392081"/>
                </a:cubicBezTo>
                <a:cubicBezTo>
                  <a:pt x="466209" y="356098"/>
                  <a:pt x="327568" y="303181"/>
                  <a:pt x="281001" y="258731"/>
                </a:cubicBezTo>
                <a:cubicBezTo>
                  <a:pt x="234434" y="214281"/>
                  <a:pt x="263009" y="162423"/>
                  <a:pt x="230201" y="125381"/>
                </a:cubicBezTo>
                <a:cubicBezTo>
                  <a:pt x="197393" y="88339"/>
                  <a:pt x="121193" y="56589"/>
                  <a:pt x="84151" y="36481"/>
                </a:cubicBezTo>
                <a:cubicBezTo>
                  <a:pt x="47109" y="16373"/>
                  <a:pt x="17476" y="-11144"/>
                  <a:pt x="7951" y="4731"/>
                </a:cubicBezTo>
                <a:cubicBezTo>
                  <a:pt x="-1574" y="20606"/>
                  <a:pt x="-5807" y="76698"/>
                  <a:pt x="14301" y="119031"/>
                </a:cubicBezTo>
                <a:close/>
              </a:path>
            </a:pathLst>
          </a:cu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grpSp>
        <p:nvGrpSpPr>
          <p:cNvPr id="140" name="Group 139"/>
          <p:cNvGrpSpPr/>
          <p:nvPr/>
        </p:nvGrpSpPr>
        <p:grpSpPr>
          <a:xfrm>
            <a:off x="14165709" y="11989965"/>
            <a:ext cx="542407" cy="639891"/>
            <a:chOff x="16392525" y="11379200"/>
            <a:chExt cx="344487" cy="406400"/>
          </a:xfrm>
        </p:grpSpPr>
        <p:sp>
          <p:nvSpPr>
            <p:cNvPr id="309" name="Freeform 308"/>
            <p:cNvSpPr/>
            <p:nvPr/>
          </p:nvSpPr>
          <p:spPr>
            <a:xfrm>
              <a:off x="16483012" y="11379200"/>
              <a:ext cx="254000" cy="406400"/>
            </a:xfrm>
            <a:custGeom>
              <a:avLst/>
              <a:gdLst>
                <a:gd name="connsiteX0" fmla="*/ 0 w 254000"/>
                <a:gd name="connsiteY0" fmla="*/ 0 h 406400"/>
                <a:gd name="connsiteX1" fmla="*/ 139700 w 254000"/>
                <a:gd name="connsiteY1" fmla="*/ 152400 h 406400"/>
                <a:gd name="connsiteX2" fmla="*/ 254000 w 254000"/>
                <a:gd name="connsiteY2" fmla="*/ 406400 h 406400"/>
              </a:gdLst>
              <a:ahLst/>
              <a:cxnLst>
                <a:cxn ang="0">
                  <a:pos x="connsiteX0" y="connsiteY0"/>
                </a:cxn>
                <a:cxn ang="0">
                  <a:pos x="connsiteX1" y="connsiteY1"/>
                </a:cxn>
                <a:cxn ang="0">
                  <a:pos x="connsiteX2" y="connsiteY2"/>
                </a:cxn>
              </a:cxnLst>
              <a:rect l="l" t="t" r="r" b="b"/>
              <a:pathLst>
                <a:path w="254000" h="406400">
                  <a:moveTo>
                    <a:pt x="0" y="0"/>
                  </a:moveTo>
                  <a:cubicBezTo>
                    <a:pt x="48683" y="42333"/>
                    <a:pt x="97367" y="84667"/>
                    <a:pt x="139700" y="152400"/>
                  </a:cubicBezTo>
                  <a:cubicBezTo>
                    <a:pt x="182033" y="220133"/>
                    <a:pt x="218016" y="313266"/>
                    <a:pt x="254000" y="406400"/>
                  </a:cubicBezTo>
                </a:path>
              </a:pathLst>
            </a:custGeom>
            <a:no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310" name="Freeform 309"/>
            <p:cNvSpPr/>
            <p:nvPr/>
          </p:nvSpPr>
          <p:spPr>
            <a:xfrm rot="21091902">
              <a:off x="16392525" y="11408569"/>
              <a:ext cx="102394" cy="59531"/>
            </a:xfrm>
            <a:custGeom>
              <a:avLst/>
              <a:gdLst>
                <a:gd name="connsiteX0" fmla="*/ 0 w 102394"/>
                <a:gd name="connsiteY0" fmla="*/ 59531 h 59531"/>
                <a:gd name="connsiteX1" fmla="*/ 102394 w 102394"/>
                <a:gd name="connsiteY1" fmla="*/ 0 h 59531"/>
              </a:gdLst>
              <a:ahLst/>
              <a:cxnLst>
                <a:cxn ang="0">
                  <a:pos x="connsiteX0" y="connsiteY0"/>
                </a:cxn>
                <a:cxn ang="0">
                  <a:pos x="connsiteX1" y="connsiteY1"/>
                </a:cxn>
              </a:cxnLst>
              <a:rect l="l" t="t" r="r" b="b"/>
              <a:pathLst>
                <a:path w="102394" h="59531">
                  <a:moveTo>
                    <a:pt x="0" y="59531"/>
                  </a:moveTo>
                  <a:lnTo>
                    <a:pt x="102394" y="0"/>
                  </a:lnTo>
                </a:path>
              </a:pathLst>
            </a:custGeom>
            <a:no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311" name="Freeform 310"/>
            <p:cNvSpPr/>
            <p:nvPr/>
          </p:nvSpPr>
          <p:spPr>
            <a:xfrm rot="21091902">
              <a:off x="16459200" y="11472863"/>
              <a:ext cx="102394" cy="59531"/>
            </a:xfrm>
            <a:custGeom>
              <a:avLst/>
              <a:gdLst>
                <a:gd name="connsiteX0" fmla="*/ 0 w 102394"/>
                <a:gd name="connsiteY0" fmla="*/ 59531 h 59531"/>
                <a:gd name="connsiteX1" fmla="*/ 102394 w 102394"/>
                <a:gd name="connsiteY1" fmla="*/ 0 h 59531"/>
              </a:gdLst>
              <a:ahLst/>
              <a:cxnLst>
                <a:cxn ang="0">
                  <a:pos x="connsiteX0" y="connsiteY0"/>
                </a:cxn>
                <a:cxn ang="0">
                  <a:pos x="connsiteX1" y="connsiteY1"/>
                </a:cxn>
              </a:cxnLst>
              <a:rect l="l" t="t" r="r" b="b"/>
              <a:pathLst>
                <a:path w="102394" h="59531">
                  <a:moveTo>
                    <a:pt x="0" y="59531"/>
                  </a:moveTo>
                  <a:lnTo>
                    <a:pt x="102394" y="0"/>
                  </a:lnTo>
                </a:path>
              </a:pathLst>
            </a:custGeom>
            <a:no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312" name="Freeform 311"/>
            <p:cNvSpPr/>
            <p:nvPr/>
          </p:nvSpPr>
          <p:spPr>
            <a:xfrm rot="21091902">
              <a:off x="16521112" y="11549063"/>
              <a:ext cx="102394" cy="59531"/>
            </a:xfrm>
            <a:custGeom>
              <a:avLst/>
              <a:gdLst>
                <a:gd name="connsiteX0" fmla="*/ 0 w 102394"/>
                <a:gd name="connsiteY0" fmla="*/ 59531 h 59531"/>
                <a:gd name="connsiteX1" fmla="*/ 102394 w 102394"/>
                <a:gd name="connsiteY1" fmla="*/ 0 h 59531"/>
              </a:gdLst>
              <a:ahLst/>
              <a:cxnLst>
                <a:cxn ang="0">
                  <a:pos x="connsiteX0" y="connsiteY0"/>
                </a:cxn>
                <a:cxn ang="0">
                  <a:pos x="connsiteX1" y="connsiteY1"/>
                </a:cxn>
              </a:cxnLst>
              <a:rect l="l" t="t" r="r" b="b"/>
              <a:pathLst>
                <a:path w="102394" h="59531">
                  <a:moveTo>
                    <a:pt x="0" y="59531"/>
                  </a:moveTo>
                  <a:lnTo>
                    <a:pt x="102394" y="0"/>
                  </a:lnTo>
                </a:path>
              </a:pathLst>
            </a:custGeom>
            <a:no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313" name="Freeform 312"/>
            <p:cNvSpPr/>
            <p:nvPr/>
          </p:nvSpPr>
          <p:spPr>
            <a:xfrm rot="179176">
              <a:off x="16571117" y="11658599"/>
              <a:ext cx="102394" cy="59531"/>
            </a:xfrm>
            <a:custGeom>
              <a:avLst/>
              <a:gdLst>
                <a:gd name="connsiteX0" fmla="*/ 0 w 102394"/>
                <a:gd name="connsiteY0" fmla="*/ 59531 h 59531"/>
                <a:gd name="connsiteX1" fmla="*/ 102394 w 102394"/>
                <a:gd name="connsiteY1" fmla="*/ 0 h 59531"/>
              </a:gdLst>
              <a:ahLst/>
              <a:cxnLst>
                <a:cxn ang="0">
                  <a:pos x="connsiteX0" y="connsiteY0"/>
                </a:cxn>
                <a:cxn ang="0">
                  <a:pos x="connsiteX1" y="connsiteY1"/>
                </a:cxn>
              </a:cxnLst>
              <a:rect l="l" t="t" r="r" b="b"/>
              <a:pathLst>
                <a:path w="102394" h="59531">
                  <a:moveTo>
                    <a:pt x="0" y="59531"/>
                  </a:moveTo>
                  <a:lnTo>
                    <a:pt x="102394" y="0"/>
                  </a:lnTo>
                </a:path>
              </a:pathLst>
            </a:custGeom>
            <a:no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grpSp>
      <p:grpSp>
        <p:nvGrpSpPr>
          <p:cNvPr id="141" name="Group 140"/>
          <p:cNvGrpSpPr/>
          <p:nvPr/>
        </p:nvGrpSpPr>
        <p:grpSpPr>
          <a:xfrm rot="807003">
            <a:off x="14480656" y="12631106"/>
            <a:ext cx="534908" cy="639891"/>
            <a:chOff x="16392525" y="11379200"/>
            <a:chExt cx="339725" cy="406400"/>
          </a:xfrm>
        </p:grpSpPr>
        <p:sp>
          <p:nvSpPr>
            <p:cNvPr id="304" name="Freeform 303"/>
            <p:cNvSpPr/>
            <p:nvPr/>
          </p:nvSpPr>
          <p:spPr>
            <a:xfrm>
              <a:off x="16478250" y="11379200"/>
              <a:ext cx="254000" cy="406400"/>
            </a:xfrm>
            <a:custGeom>
              <a:avLst/>
              <a:gdLst>
                <a:gd name="connsiteX0" fmla="*/ 0 w 254000"/>
                <a:gd name="connsiteY0" fmla="*/ 0 h 406400"/>
                <a:gd name="connsiteX1" fmla="*/ 139700 w 254000"/>
                <a:gd name="connsiteY1" fmla="*/ 152400 h 406400"/>
                <a:gd name="connsiteX2" fmla="*/ 254000 w 254000"/>
                <a:gd name="connsiteY2" fmla="*/ 406400 h 406400"/>
              </a:gdLst>
              <a:ahLst/>
              <a:cxnLst>
                <a:cxn ang="0">
                  <a:pos x="connsiteX0" y="connsiteY0"/>
                </a:cxn>
                <a:cxn ang="0">
                  <a:pos x="connsiteX1" y="connsiteY1"/>
                </a:cxn>
                <a:cxn ang="0">
                  <a:pos x="connsiteX2" y="connsiteY2"/>
                </a:cxn>
              </a:cxnLst>
              <a:rect l="l" t="t" r="r" b="b"/>
              <a:pathLst>
                <a:path w="254000" h="406400">
                  <a:moveTo>
                    <a:pt x="0" y="0"/>
                  </a:moveTo>
                  <a:cubicBezTo>
                    <a:pt x="48683" y="42333"/>
                    <a:pt x="97367" y="84667"/>
                    <a:pt x="139700" y="152400"/>
                  </a:cubicBezTo>
                  <a:cubicBezTo>
                    <a:pt x="182033" y="220133"/>
                    <a:pt x="218016" y="313266"/>
                    <a:pt x="254000" y="406400"/>
                  </a:cubicBezTo>
                </a:path>
              </a:pathLst>
            </a:custGeom>
            <a:no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305" name="Freeform 304"/>
            <p:cNvSpPr/>
            <p:nvPr/>
          </p:nvSpPr>
          <p:spPr>
            <a:xfrm rot="21091902">
              <a:off x="16392525" y="11408569"/>
              <a:ext cx="102394" cy="59531"/>
            </a:xfrm>
            <a:custGeom>
              <a:avLst/>
              <a:gdLst>
                <a:gd name="connsiteX0" fmla="*/ 0 w 102394"/>
                <a:gd name="connsiteY0" fmla="*/ 59531 h 59531"/>
                <a:gd name="connsiteX1" fmla="*/ 102394 w 102394"/>
                <a:gd name="connsiteY1" fmla="*/ 0 h 59531"/>
              </a:gdLst>
              <a:ahLst/>
              <a:cxnLst>
                <a:cxn ang="0">
                  <a:pos x="connsiteX0" y="connsiteY0"/>
                </a:cxn>
                <a:cxn ang="0">
                  <a:pos x="connsiteX1" y="connsiteY1"/>
                </a:cxn>
              </a:cxnLst>
              <a:rect l="l" t="t" r="r" b="b"/>
              <a:pathLst>
                <a:path w="102394" h="59531">
                  <a:moveTo>
                    <a:pt x="0" y="59531"/>
                  </a:moveTo>
                  <a:lnTo>
                    <a:pt x="102394" y="0"/>
                  </a:lnTo>
                </a:path>
              </a:pathLst>
            </a:custGeom>
            <a:no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306" name="Freeform 305"/>
            <p:cNvSpPr/>
            <p:nvPr/>
          </p:nvSpPr>
          <p:spPr>
            <a:xfrm rot="21091902">
              <a:off x="16459199" y="11475243"/>
              <a:ext cx="102394" cy="59531"/>
            </a:xfrm>
            <a:custGeom>
              <a:avLst/>
              <a:gdLst>
                <a:gd name="connsiteX0" fmla="*/ 0 w 102394"/>
                <a:gd name="connsiteY0" fmla="*/ 59531 h 59531"/>
                <a:gd name="connsiteX1" fmla="*/ 102394 w 102394"/>
                <a:gd name="connsiteY1" fmla="*/ 0 h 59531"/>
              </a:gdLst>
              <a:ahLst/>
              <a:cxnLst>
                <a:cxn ang="0">
                  <a:pos x="connsiteX0" y="connsiteY0"/>
                </a:cxn>
                <a:cxn ang="0">
                  <a:pos x="connsiteX1" y="connsiteY1"/>
                </a:cxn>
              </a:cxnLst>
              <a:rect l="l" t="t" r="r" b="b"/>
              <a:pathLst>
                <a:path w="102394" h="59531">
                  <a:moveTo>
                    <a:pt x="0" y="59531"/>
                  </a:moveTo>
                  <a:lnTo>
                    <a:pt x="102394" y="0"/>
                  </a:lnTo>
                </a:path>
              </a:pathLst>
            </a:custGeom>
            <a:no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307" name="Freeform 306"/>
            <p:cNvSpPr/>
            <p:nvPr/>
          </p:nvSpPr>
          <p:spPr>
            <a:xfrm rot="21091902">
              <a:off x="16518730" y="11551443"/>
              <a:ext cx="102394" cy="59531"/>
            </a:xfrm>
            <a:custGeom>
              <a:avLst/>
              <a:gdLst>
                <a:gd name="connsiteX0" fmla="*/ 0 w 102394"/>
                <a:gd name="connsiteY0" fmla="*/ 59531 h 59531"/>
                <a:gd name="connsiteX1" fmla="*/ 102394 w 102394"/>
                <a:gd name="connsiteY1" fmla="*/ 0 h 59531"/>
              </a:gdLst>
              <a:ahLst/>
              <a:cxnLst>
                <a:cxn ang="0">
                  <a:pos x="connsiteX0" y="connsiteY0"/>
                </a:cxn>
                <a:cxn ang="0">
                  <a:pos x="connsiteX1" y="connsiteY1"/>
                </a:cxn>
              </a:cxnLst>
              <a:rect l="l" t="t" r="r" b="b"/>
              <a:pathLst>
                <a:path w="102394" h="59531">
                  <a:moveTo>
                    <a:pt x="0" y="59531"/>
                  </a:moveTo>
                  <a:lnTo>
                    <a:pt x="102394" y="0"/>
                  </a:lnTo>
                </a:path>
              </a:pathLst>
            </a:custGeom>
            <a:no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308" name="Freeform 307"/>
            <p:cNvSpPr/>
            <p:nvPr/>
          </p:nvSpPr>
          <p:spPr>
            <a:xfrm rot="179176">
              <a:off x="16571117" y="11658599"/>
              <a:ext cx="102394" cy="59531"/>
            </a:xfrm>
            <a:custGeom>
              <a:avLst/>
              <a:gdLst>
                <a:gd name="connsiteX0" fmla="*/ 0 w 102394"/>
                <a:gd name="connsiteY0" fmla="*/ 59531 h 59531"/>
                <a:gd name="connsiteX1" fmla="*/ 102394 w 102394"/>
                <a:gd name="connsiteY1" fmla="*/ 0 h 59531"/>
              </a:gdLst>
              <a:ahLst/>
              <a:cxnLst>
                <a:cxn ang="0">
                  <a:pos x="connsiteX0" y="connsiteY0"/>
                </a:cxn>
                <a:cxn ang="0">
                  <a:pos x="connsiteX1" y="connsiteY1"/>
                </a:cxn>
              </a:cxnLst>
              <a:rect l="l" t="t" r="r" b="b"/>
              <a:pathLst>
                <a:path w="102394" h="59531">
                  <a:moveTo>
                    <a:pt x="0" y="59531"/>
                  </a:moveTo>
                  <a:lnTo>
                    <a:pt x="102394" y="0"/>
                  </a:lnTo>
                </a:path>
              </a:pathLst>
            </a:custGeom>
            <a:no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grpSp>
      <p:sp>
        <p:nvSpPr>
          <p:cNvPr id="142" name="Freeform 141"/>
          <p:cNvSpPr/>
          <p:nvPr/>
        </p:nvSpPr>
        <p:spPr>
          <a:xfrm rot="1186757">
            <a:off x="14759753" y="13266255"/>
            <a:ext cx="161223" cy="93734"/>
          </a:xfrm>
          <a:custGeom>
            <a:avLst/>
            <a:gdLst>
              <a:gd name="connsiteX0" fmla="*/ 0 w 102394"/>
              <a:gd name="connsiteY0" fmla="*/ 59531 h 59531"/>
              <a:gd name="connsiteX1" fmla="*/ 102394 w 102394"/>
              <a:gd name="connsiteY1" fmla="*/ 0 h 59531"/>
            </a:gdLst>
            <a:ahLst/>
            <a:cxnLst>
              <a:cxn ang="0">
                <a:pos x="connsiteX0" y="connsiteY0"/>
              </a:cxn>
              <a:cxn ang="0">
                <a:pos x="connsiteX1" y="connsiteY1"/>
              </a:cxn>
            </a:cxnLst>
            <a:rect l="l" t="t" r="r" b="b"/>
            <a:pathLst>
              <a:path w="102394" h="59531">
                <a:moveTo>
                  <a:pt x="0" y="59531"/>
                </a:moveTo>
                <a:lnTo>
                  <a:pt x="102394" y="0"/>
                </a:lnTo>
              </a:path>
            </a:pathLst>
          </a:custGeom>
          <a:no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43" name="Freeform 142"/>
          <p:cNvSpPr/>
          <p:nvPr/>
        </p:nvSpPr>
        <p:spPr>
          <a:xfrm rot="1449236">
            <a:off x="14814940" y="13437766"/>
            <a:ext cx="161223" cy="93734"/>
          </a:xfrm>
          <a:custGeom>
            <a:avLst/>
            <a:gdLst>
              <a:gd name="connsiteX0" fmla="*/ 0 w 102394"/>
              <a:gd name="connsiteY0" fmla="*/ 59531 h 59531"/>
              <a:gd name="connsiteX1" fmla="*/ 102394 w 102394"/>
              <a:gd name="connsiteY1" fmla="*/ 0 h 59531"/>
            </a:gdLst>
            <a:ahLst/>
            <a:cxnLst>
              <a:cxn ang="0">
                <a:pos x="connsiteX0" y="connsiteY0"/>
              </a:cxn>
              <a:cxn ang="0">
                <a:pos x="connsiteX1" y="connsiteY1"/>
              </a:cxn>
            </a:cxnLst>
            <a:rect l="l" t="t" r="r" b="b"/>
            <a:pathLst>
              <a:path w="102394" h="59531">
                <a:moveTo>
                  <a:pt x="0" y="59531"/>
                </a:moveTo>
                <a:lnTo>
                  <a:pt x="102394" y="0"/>
                </a:lnTo>
              </a:path>
            </a:pathLst>
          </a:custGeom>
          <a:no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44" name="Freeform 143"/>
          <p:cNvSpPr/>
          <p:nvPr/>
        </p:nvSpPr>
        <p:spPr>
          <a:xfrm rot="1230663">
            <a:off x="14833202" y="13602500"/>
            <a:ext cx="161223" cy="93734"/>
          </a:xfrm>
          <a:custGeom>
            <a:avLst/>
            <a:gdLst>
              <a:gd name="connsiteX0" fmla="*/ 0 w 102394"/>
              <a:gd name="connsiteY0" fmla="*/ 59531 h 59531"/>
              <a:gd name="connsiteX1" fmla="*/ 102394 w 102394"/>
              <a:gd name="connsiteY1" fmla="*/ 0 h 59531"/>
            </a:gdLst>
            <a:ahLst/>
            <a:cxnLst>
              <a:cxn ang="0">
                <a:pos x="connsiteX0" y="connsiteY0"/>
              </a:cxn>
              <a:cxn ang="0">
                <a:pos x="connsiteX1" y="connsiteY1"/>
              </a:cxn>
            </a:cxnLst>
            <a:rect l="l" t="t" r="r" b="b"/>
            <a:pathLst>
              <a:path w="102394" h="59531">
                <a:moveTo>
                  <a:pt x="0" y="59531"/>
                </a:moveTo>
                <a:lnTo>
                  <a:pt x="102394" y="0"/>
                </a:lnTo>
              </a:path>
            </a:pathLst>
          </a:custGeom>
          <a:no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45" name="Freeform 144"/>
          <p:cNvSpPr/>
          <p:nvPr/>
        </p:nvSpPr>
        <p:spPr>
          <a:xfrm rot="986179">
            <a:off x="14877932" y="13793279"/>
            <a:ext cx="161223" cy="93734"/>
          </a:xfrm>
          <a:custGeom>
            <a:avLst/>
            <a:gdLst>
              <a:gd name="connsiteX0" fmla="*/ 0 w 102394"/>
              <a:gd name="connsiteY0" fmla="*/ 59531 h 59531"/>
              <a:gd name="connsiteX1" fmla="*/ 102394 w 102394"/>
              <a:gd name="connsiteY1" fmla="*/ 0 h 59531"/>
            </a:gdLst>
            <a:ahLst/>
            <a:cxnLst>
              <a:cxn ang="0">
                <a:pos x="connsiteX0" y="connsiteY0"/>
              </a:cxn>
              <a:cxn ang="0">
                <a:pos x="connsiteX1" y="connsiteY1"/>
              </a:cxn>
            </a:cxnLst>
            <a:rect l="l" t="t" r="r" b="b"/>
            <a:pathLst>
              <a:path w="102394" h="59531">
                <a:moveTo>
                  <a:pt x="0" y="59531"/>
                </a:moveTo>
                <a:lnTo>
                  <a:pt x="102394" y="0"/>
                </a:lnTo>
              </a:path>
            </a:pathLst>
          </a:custGeom>
          <a:no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46" name="Freeform 145"/>
          <p:cNvSpPr/>
          <p:nvPr/>
        </p:nvSpPr>
        <p:spPr>
          <a:xfrm>
            <a:off x="14926828" y="13314739"/>
            <a:ext cx="1964664" cy="1664716"/>
          </a:xfrm>
          <a:custGeom>
            <a:avLst/>
            <a:gdLst>
              <a:gd name="connsiteX0" fmla="*/ 0 w 1247775"/>
              <a:gd name="connsiteY0" fmla="*/ 0 h 1057275"/>
              <a:gd name="connsiteX1" fmla="*/ 66675 w 1247775"/>
              <a:gd name="connsiteY1" fmla="*/ 266700 h 1057275"/>
              <a:gd name="connsiteX2" fmla="*/ 190500 w 1247775"/>
              <a:gd name="connsiteY2" fmla="*/ 526256 h 1057275"/>
              <a:gd name="connsiteX3" fmla="*/ 409575 w 1247775"/>
              <a:gd name="connsiteY3" fmla="*/ 716756 h 1057275"/>
              <a:gd name="connsiteX4" fmla="*/ 869157 w 1247775"/>
              <a:gd name="connsiteY4" fmla="*/ 933450 h 1057275"/>
              <a:gd name="connsiteX5" fmla="*/ 1247775 w 1247775"/>
              <a:gd name="connsiteY5" fmla="*/ 1057275 h 1057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47775" h="1057275">
                <a:moveTo>
                  <a:pt x="0" y="0"/>
                </a:moveTo>
                <a:cubicBezTo>
                  <a:pt x="17462" y="89495"/>
                  <a:pt x="34925" y="178991"/>
                  <a:pt x="66675" y="266700"/>
                </a:cubicBezTo>
                <a:cubicBezTo>
                  <a:pt x="98425" y="354409"/>
                  <a:pt x="133350" y="451247"/>
                  <a:pt x="190500" y="526256"/>
                </a:cubicBezTo>
                <a:cubicBezTo>
                  <a:pt x="247650" y="601265"/>
                  <a:pt x="296466" y="648890"/>
                  <a:pt x="409575" y="716756"/>
                </a:cubicBezTo>
                <a:cubicBezTo>
                  <a:pt x="522685" y="784622"/>
                  <a:pt x="729457" y="876697"/>
                  <a:pt x="869157" y="933450"/>
                </a:cubicBezTo>
                <a:cubicBezTo>
                  <a:pt x="1008857" y="990203"/>
                  <a:pt x="1183481" y="1037035"/>
                  <a:pt x="1247775" y="1057275"/>
                </a:cubicBezTo>
              </a:path>
            </a:pathLst>
          </a:custGeom>
          <a:no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47" name="Freeform 146"/>
          <p:cNvSpPr/>
          <p:nvPr/>
        </p:nvSpPr>
        <p:spPr>
          <a:xfrm rot="415743">
            <a:off x="14956667" y="13943253"/>
            <a:ext cx="161223" cy="93734"/>
          </a:xfrm>
          <a:custGeom>
            <a:avLst/>
            <a:gdLst>
              <a:gd name="connsiteX0" fmla="*/ 0 w 102394"/>
              <a:gd name="connsiteY0" fmla="*/ 59531 h 59531"/>
              <a:gd name="connsiteX1" fmla="*/ 102394 w 102394"/>
              <a:gd name="connsiteY1" fmla="*/ 0 h 59531"/>
            </a:gdLst>
            <a:ahLst/>
            <a:cxnLst>
              <a:cxn ang="0">
                <a:pos x="connsiteX0" y="connsiteY0"/>
              </a:cxn>
              <a:cxn ang="0">
                <a:pos x="connsiteX1" y="connsiteY1"/>
              </a:cxn>
            </a:cxnLst>
            <a:rect l="l" t="t" r="r" b="b"/>
            <a:pathLst>
              <a:path w="102394" h="59531">
                <a:moveTo>
                  <a:pt x="0" y="59531"/>
                </a:moveTo>
                <a:lnTo>
                  <a:pt x="102394" y="0"/>
                </a:lnTo>
              </a:path>
            </a:pathLst>
          </a:custGeom>
          <a:no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48" name="Freeform 147"/>
          <p:cNvSpPr/>
          <p:nvPr/>
        </p:nvSpPr>
        <p:spPr>
          <a:xfrm rot="21426517">
            <a:off x="15054153" y="14081979"/>
            <a:ext cx="161223" cy="93734"/>
          </a:xfrm>
          <a:custGeom>
            <a:avLst/>
            <a:gdLst>
              <a:gd name="connsiteX0" fmla="*/ 0 w 102394"/>
              <a:gd name="connsiteY0" fmla="*/ 59531 h 59531"/>
              <a:gd name="connsiteX1" fmla="*/ 102394 w 102394"/>
              <a:gd name="connsiteY1" fmla="*/ 0 h 59531"/>
            </a:gdLst>
            <a:ahLst/>
            <a:cxnLst>
              <a:cxn ang="0">
                <a:pos x="connsiteX0" y="connsiteY0"/>
              </a:cxn>
              <a:cxn ang="0">
                <a:pos x="connsiteX1" y="connsiteY1"/>
              </a:cxn>
            </a:cxnLst>
            <a:rect l="l" t="t" r="r" b="b"/>
            <a:pathLst>
              <a:path w="102394" h="59531">
                <a:moveTo>
                  <a:pt x="0" y="59531"/>
                </a:moveTo>
                <a:lnTo>
                  <a:pt x="102394" y="0"/>
                </a:lnTo>
              </a:path>
            </a:pathLst>
          </a:custGeom>
          <a:no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49" name="Freeform 148"/>
          <p:cNvSpPr/>
          <p:nvPr/>
        </p:nvSpPr>
        <p:spPr>
          <a:xfrm rot="21210990">
            <a:off x="15147886" y="14250701"/>
            <a:ext cx="161223" cy="93734"/>
          </a:xfrm>
          <a:custGeom>
            <a:avLst/>
            <a:gdLst>
              <a:gd name="connsiteX0" fmla="*/ 0 w 102394"/>
              <a:gd name="connsiteY0" fmla="*/ 59531 h 59531"/>
              <a:gd name="connsiteX1" fmla="*/ 102394 w 102394"/>
              <a:gd name="connsiteY1" fmla="*/ 0 h 59531"/>
            </a:gdLst>
            <a:ahLst/>
            <a:cxnLst>
              <a:cxn ang="0">
                <a:pos x="connsiteX0" y="connsiteY0"/>
              </a:cxn>
              <a:cxn ang="0">
                <a:pos x="connsiteX1" y="connsiteY1"/>
              </a:cxn>
            </a:cxnLst>
            <a:rect l="l" t="t" r="r" b="b"/>
            <a:pathLst>
              <a:path w="102394" h="59531">
                <a:moveTo>
                  <a:pt x="0" y="59531"/>
                </a:moveTo>
                <a:lnTo>
                  <a:pt x="102394" y="0"/>
                </a:lnTo>
              </a:path>
            </a:pathLst>
          </a:custGeom>
          <a:no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50" name="Freeform 149"/>
          <p:cNvSpPr/>
          <p:nvPr/>
        </p:nvSpPr>
        <p:spPr>
          <a:xfrm rot="20464099">
            <a:off x="15297862" y="14344435"/>
            <a:ext cx="161223" cy="93734"/>
          </a:xfrm>
          <a:custGeom>
            <a:avLst/>
            <a:gdLst>
              <a:gd name="connsiteX0" fmla="*/ 0 w 102394"/>
              <a:gd name="connsiteY0" fmla="*/ 59531 h 59531"/>
              <a:gd name="connsiteX1" fmla="*/ 102394 w 102394"/>
              <a:gd name="connsiteY1" fmla="*/ 0 h 59531"/>
            </a:gdLst>
            <a:ahLst/>
            <a:cxnLst>
              <a:cxn ang="0">
                <a:pos x="connsiteX0" y="connsiteY0"/>
              </a:cxn>
              <a:cxn ang="0">
                <a:pos x="connsiteX1" y="connsiteY1"/>
              </a:cxn>
            </a:cxnLst>
            <a:rect l="l" t="t" r="r" b="b"/>
            <a:pathLst>
              <a:path w="102394" h="59531">
                <a:moveTo>
                  <a:pt x="0" y="59531"/>
                </a:moveTo>
                <a:lnTo>
                  <a:pt x="102394" y="0"/>
                </a:lnTo>
              </a:path>
            </a:pathLst>
          </a:custGeom>
          <a:no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51" name="Freeform 150"/>
          <p:cNvSpPr/>
          <p:nvPr/>
        </p:nvSpPr>
        <p:spPr>
          <a:xfrm rot="20367361">
            <a:off x="15425339" y="14460665"/>
            <a:ext cx="161223" cy="93734"/>
          </a:xfrm>
          <a:custGeom>
            <a:avLst/>
            <a:gdLst>
              <a:gd name="connsiteX0" fmla="*/ 0 w 102394"/>
              <a:gd name="connsiteY0" fmla="*/ 59531 h 59531"/>
              <a:gd name="connsiteX1" fmla="*/ 102394 w 102394"/>
              <a:gd name="connsiteY1" fmla="*/ 0 h 59531"/>
            </a:gdLst>
            <a:ahLst/>
            <a:cxnLst>
              <a:cxn ang="0">
                <a:pos x="connsiteX0" y="connsiteY0"/>
              </a:cxn>
              <a:cxn ang="0">
                <a:pos x="connsiteX1" y="connsiteY1"/>
              </a:cxn>
            </a:cxnLst>
            <a:rect l="l" t="t" r="r" b="b"/>
            <a:pathLst>
              <a:path w="102394" h="59531">
                <a:moveTo>
                  <a:pt x="0" y="59531"/>
                </a:moveTo>
                <a:lnTo>
                  <a:pt x="102394" y="0"/>
                </a:lnTo>
              </a:path>
            </a:pathLst>
          </a:custGeom>
          <a:no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52" name="Freeform 151"/>
          <p:cNvSpPr/>
          <p:nvPr/>
        </p:nvSpPr>
        <p:spPr>
          <a:xfrm rot="19820988">
            <a:off x="15594059" y="14539400"/>
            <a:ext cx="161223" cy="93734"/>
          </a:xfrm>
          <a:custGeom>
            <a:avLst/>
            <a:gdLst>
              <a:gd name="connsiteX0" fmla="*/ 0 w 102394"/>
              <a:gd name="connsiteY0" fmla="*/ 59531 h 59531"/>
              <a:gd name="connsiteX1" fmla="*/ 102394 w 102394"/>
              <a:gd name="connsiteY1" fmla="*/ 0 h 59531"/>
            </a:gdLst>
            <a:ahLst/>
            <a:cxnLst>
              <a:cxn ang="0">
                <a:pos x="connsiteX0" y="connsiteY0"/>
              </a:cxn>
              <a:cxn ang="0">
                <a:pos x="connsiteX1" y="connsiteY1"/>
              </a:cxn>
            </a:cxnLst>
            <a:rect l="l" t="t" r="r" b="b"/>
            <a:pathLst>
              <a:path w="102394" h="59531">
                <a:moveTo>
                  <a:pt x="0" y="59531"/>
                </a:moveTo>
                <a:lnTo>
                  <a:pt x="102394" y="0"/>
                </a:lnTo>
              </a:path>
            </a:pathLst>
          </a:custGeom>
          <a:no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53" name="Freeform 152"/>
          <p:cNvSpPr/>
          <p:nvPr/>
        </p:nvSpPr>
        <p:spPr>
          <a:xfrm rot="19820988">
            <a:off x="15759032" y="14655631"/>
            <a:ext cx="161223" cy="93734"/>
          </a:xfrm>
          <a:custGeom>
            <a:avLst/>
            <a:gdLst>
              <a:gd name="connsiteX0" fmla="*/ 0 w 102394"/>
              <a:gd name="connsiteY0" fmla="*/ 59531 h 59531"/>
              <a:gd name="connsiteX1" fmla="*/ 102394 w 102394"/>
              <a:gd name="connsiteY1" fmla="*/ 0 h 59531"/>
            </a:gdLst>
            <a:ahLst/>
            <a:cxnLst>
              <a:cxn ang="0">
                <a:pos x="connsiteX0" y="connsiteY0"/>
              </a:cxn>
              <a:cxn ang="0">
                <a:pos x="connsiteX1" y="connsiteY1"/>
              </a:cxn>
            </a:cxnLst>
            <a:rect l="l" t="t" r="r" b="b"/>
            <a:pathLst>
              <a:path w="102394" h="59531">
                <a:moveTo>
                  <a:pt x="0" y="59531"/>
                </a:moveTo>
                <a:lnTo>
                  <a:pt x="102394" y="0"/>
                </a:lnTo>
              </a:path>
            </a:pathLst>
          </a:custGeom>
          <a:no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54" name="Freeform 153"/>
          <p:cNvSpPr/>
          <p:nvPr/>
        </p:nvSpPr>
        <p:spPr>
          <a:xfrm rot="19820988">
            <a:off x="15916504" y="14711871"/>
            <a:ext cx="161223" cy="93734"/>
          </a:xfrm>
          <a:custGeom>
            <a:avLst/>
            <a:gdLst>
              <a:gd name="connsiteX0" fmla="*/ 0 w 102394"/>
              <a:gd name="connsiteY0" fmla="*/ 59531 h 59531"/>
              <a:gd name="connsiteX1" fmla="*/ 102394 w 102394"/>
              <a:gd name="connsiteY1" fmla="*/ 0 h 59531"/>
            </a:gdLst>
            <a:ahLst/>
            <a:cxnLst>
              <a:cxn ang="0">
                <a:pos x="connsiteX0" y="connsiteY0"/>
              </a:cxn>
              <a:cxn ang="0">
                <a:pos x="connsiteX1" y="connsiteY1"/>
              </a:cxn>
            </a:cxnLst>
            <a:rect l="l" t="t" r="r" b="b"/>
            <a:pathLst>
              <a:path w="102394" h="59531">
                <a:moveTo>
                  <a:pt x="0" y="59531"/>
                </a:moveTo>
                <a:lnTo>
                  <a:pt x="102394" y="0"/>
                </a:lnTo>
              </a:path>
            </a:pathLst>
          </a:custGeom>
          <a:no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55" name="Freeform 154"/>
          <p:cNvSpPr/>
          <p:nvPr/>
        </p:nvSpPr>
        <p:spPr>
          <a:xfrm rot="19820988">
            <a:off x="16103972" y="14794356"/>
            <a:ext cx="161223" cy="93734"/>
          </a:xfrm>
          <a:custGeom>
            <a:avLst/>
            <a:gdLst>
              <a:gd name="connsiteX0" fmla="*/ 0 w 102394"/>
              <a:gd name="connsiteY0" fmla="*/ 59531 h 59531"/>
              <a:gd name="connsiteX1" fmla="*/ 102394 w 102394"/>
              <a:gd name="connsiteY1" fmla="*/ 0 h 59531"/>
            </a:gdLst>
            <a:ahLst/>
            <a:cxnLst>
              <a:cxn ang="0">
                <a:pos x="connsiteX0" y="connsiteY0"/>
              </a:cxn>
              <a:cxn ang="0">
                <a:pos x="connsiteX1" y="connsiteY1"/>
              </a:cxn>
            </a:cxnLst>
            <a:rect l="l" t="t" r="r" b="b"/>
            <a:pathLst>
              <a:path w="102394" h="59531">
                <a:moveTo>
                  <a:pt x="0" y="59531"/>
                </a:moveTo>
                <a:lnTo>
                  <a:pt x="102394" y="0"/>
                </a:lnTo>
              </a:path>
            </a:pathLst>
          </a:custGeom>
          <a:no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56" name="Freeform 155"/>
          <p:cNvSpPr/>
          <p:nvPr/>
        </p:nvSpPr>
        <p:spPr>
          <a:xfrm rot="19820988">
            <a:off x="16291441" y="14843098"/>
            <a:ext cx="161223" cy="93734"/>
          </a:xfrm>
          <a:custGeom>
            <a:avLst/>
            <a:gdLst>
              <a:gd name="connsiteX0" fmla="*/ 0 w 102394"/>
              <a:gd name="connsiteY0" fmla="*/ 59531 h 59531"/>
              <a:gd name="connsiteX1" fmla="*/ 102394 w 102394"/>
              <a:gd name="connsiteY1" fmla="*/ 0 h 59531"/>
            </a:gdLst>
            <a:ahLst/>
            <a:cxnLst>
              <a:cxn ang="0">
                <a:pos x="connsiteX0" y="connsiteY0"/>
              </a:cxn>
              <a:cxn ang="0">
                <a:pos x="connsiteX1" y="connsiteY1"/>
              </a:cxn>
            </a:cxnLst>
            <a:rect l="l" t="t" r="r" b="b"/>
            <a:pathLst>
              <a:path w="102394" h="59531">
                <a:moveTo>
                  <a:pt x="0" y="59531"/>
                </a:moveTo>
                <a:lnTo>
                  <a:pt x="102394" y="0"/>
                </a:lnTo>
              </a:path>
            </a:pathLst>
          </a:custGeom>
          <a:no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57" name="Freeform 156"/>
          <p:cNvSpPr/>
          <p:nvPr/>
        </p:nvSpPr>
        <p:spPr>
          <a:xfrm rot="19262274">
            <a:off x="16471409" y="14933084"/>
            <a:ext cx="161223" cy="93734"/>
          </a:xfrm>
          <a:custGeom>
            <a:avLst/>
            <a:gdLst>
              <a:gd name="connsiteX0" fmla="*/ 0 w 102394"/>
              <a:gd name="connsiteY0" fmla="*/ 59531 h 59531"/>
              <a:gd name="connsiteX1" fmla="*/ 102394 w 102394"/>
              <a:gd name="connsiteY1" fmla="*/ 0 h 59531"/>
            </a:gdLst>
            <a:ahLst/>
            <a:cxnLst>
              <a:cxn ang="0">
                <a:pos x="connsiteX0" y="connsiteY0"/>
              </a:cxn>
              <a:cxn ang="0">
                <a:pos x="connsiteX1" y="connsiteY1"/>
              </a:cxn>
            </a:cxnLst>
            <a:rect l="l" t="t" r="r" b="b"/>
            <a:pathLst>
              <a:path w="102394" h="59531">
                <a:moveTo>
                  <a:pt x="0" y="59531"/>
                </a:moveTo>
                <a:lnTo>
                  <a:pt x="102394" y="0"/>
                </a:lnTo>
              </a:path>
            </a:pathLst>
          </a:custGeom>
          <a:no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58" name="Freeform 157"/>
          <p:cNvSpPr/>
          <p:nvPr/>
        </p:nvSpPr>
        <p:spPr>
          <a:xfrm rot="18904795">
            <a:off x="16655128" y="14978073"/>
            <a:ext cx="161223" cy="93734"/>
          </a:xfrm>
          <a:custGeom>
            <a:avLst/>
            <a:gdLst>
              <a:gd name="connsiteX0" fmla="*/ 0 w 102394"/>
              <a:gd name="connsiteY0" fmla="*/ 59531 h 59531"/>
              <a:gd name="connsiteX1" fmla="*/ 102394 w 102394"/>
              <a:gd name="connsiteY1" fmla="*/ 0 h 59531"/>
            </a:gdLst>
            <a:ahLst/>
            <a:cxnLst>
              <a:cxn ang="0">
                <a:pos x="connsiteX0" y="connsiteY0"/>
              </a:cxn>
              <a:cxn ang="0">
                <a:pos x="connsiteX1" y="connsiteY1"/>
              </a:cxn>
            </a:cxnLst>
            <a:rect l="l" t="t" r="r" b="b"/>
            <a:pathLst>
              <a:path w="102394" h="59531">
                <a:moveTo>
                  <a:pt x="0" y="59531"/>
                </a:moveTo>
                <a:lnTo>
                  <a:pt x="102394" y="0"/>
                </a:lnTo>
              </a:path>
            </a:pathLst>
          </a:custGeom>
          <a:no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59" name="Freeform 158"/>
          <p:cNvSpPr/>
          <p:nvPr/>
        </p:nvSpPr>
        <p:spPr>
          <a:xfrm rot="18656336">
            <a:off x="16816349" y="15023065"/>
            <a:ext cx="161223" cy="93734"/>
          </a:xfrm>
          <a:custGeom>
            <a:avLst/>
            <a:gdLst>
              <a:gd name="connsiteX0" fmla="*/ 0 w 102394"/>
              <a:gd name="connsiteY0" fmla="*/ 59531 h 59531"/>
              <a:gd name="connsiteX1" fmla="*/ 102394 w 102394"/>
              <a:gd name="connsiteY1" fmla="*/ 0 h 59531"/>
            </a:gdLst>
            <a:ahLst/>
            <a:cxnLst>
              <a:cxn ang="0">
                <a:pos x="connsiteX0" y="connsiteY0"/>
              </a:cxn>
              <a:cxn ang="0">
                <a:pos x="connsiteX1" y="connsiteY1"/>
              </a:cxn>
            </a:cxnLst>
            <a:rect l="l" t="t" r="r" b="b"/>
            <a:pathLst>
              <a:path w="102394" h="59531">
                <a:moveTo>
                  <a:pt x="0" y="59531"/>
                </a:moveTo>
                <a:lnTo>
                  <a:pt x="102394" y="0"/>
                </a:lnTo>
              </a:path>
            </a:pathLst>
          </a:custGeom>
          <a:no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60" name="Freeform 159"/>
          <p:cNvSpPr/>
          <p:nvPr/>
        </p:nvSpPr>
        <p:spPr>
          <a:xfrm>
            <a:off x="16846499" y="14956957"/>
            <a:ext cx="3659374" cy="1049820"/>
          </a:xfrm>
          <a:custGeom>
            <a:avLst/>
            <a:gdLst>
              <a:gd name="connsiteX0" fmla="*/ 0 w 2324100"/>
              <a:gd name="connsiteY0" fmla="*/ 0 h 666750"/>
              <a:gd name="connsiteX1" fmla="*/ 402432 w 2324100"/>
              <a:gd name="connsiteY1" fmla="*/ 100013 h 666750"/>
              <a:gd name="connsiteX2" fmla="*/ 764382 w 2324100"/>
              <a:gd name="connsiteY2" fmla="*/ 183356 h 666750"/>
              <a:gd name="connsiteX3" fmla="*/ 1338263 w 2324100"/>
              <a:gd name="connsiteY3" fmla="*/ 342900 h 666750"/>
              <a:gd name="connsiteX4" fmla="*/ 1774032 w 2324100"/>
              <a:gd name="connsiteY4" fmla="*/ 526256 h 666750"/>
              <a:gd name="connsiteX5" fmla="*/ 2078832 w 2324100"/>
              <a:gd name="connsiteY5" fmla="*/ 614363 h 666750"/>
              <a:gd name="connsiteX6" fmla="*/ 2324100 w 2324100"/>
              <a:gd name="connsiteY6" fmla="*/ 666750 h 666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24100" h="666750">
                <a:moveTo>
                  <a:pt x="0" y="0"/>
                </a:moveTo>
                <a:lnTo>
                  <a:pt x="402432" y="100013"/>
                </a:lnTo>
                <a:cubicBezTo>
                  <a:pt x="529829" y="130572"/>
                  <a:pt x="608410" y="142875"/>
                  <a:pt x="764382" y="183356"/>
                </a:cubicBezTo>
                <a:cubicBezTo>
                  <a:pt x="920354" y="223837"/>
                  <a:pt x="1169988" y="285750"/>
                  <a:pt x="1338263" y="342900"/>
                </a:cubicBezTo>
                <a:cubicBezTo>
                  <a:pt x="1506538" y="400050"/>
                  <a:pt x="1650604" y="481012"/>
                  <a:pt x="1774032" y="526256"/>
                </a:cubicBezTo>
                <a:cubicBezTo>
                  <a:pt x="1897460" y="571500"/>
                  <a:pt x="1987154" y="590947"/>
                  <a:pt x="2078832" y="614363"/>
                </a:cubicBezTo>
                <a:cubicBezTo>
                  <a:pt x="2170510" y="637779"/>
                  <a:pt x="2247305" y="652264"/>
                  <a:pt x="2324100" y="666750"/>
                </a:cubicBezTo>
              </a:path>
            </a:pathLst>
          </a:custGeom>
          <a:no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61" name="Freeform 160"/>
          <p:cNvSpPr/>
          <p:nvPr/>
        </p:nvSpPr>
        <p:spPr>
          <a:xfrm rot="18656336">
            <a:off x="17135044" y="15101801"/>
            <a:ext cx="161223" cy="93734"/>
          </a:xfrm>
          <a:custGeom>
            <a:avLst/>
            <a:gdLst>
              <a:gd name="connsiteX0" fmla="*/ 0 w 102394"/>
              <a:gd name="connsiteY0" fmla="*/ 59531 h 59531"/>
              <a:gd name="connsiteX1" fmla="*/ 102394 w 102394"/>
              <a:gd name="connsiteY1" fmla="*/ 0 h 59531"/>
            </a:gdLst>
            <a:ahLst/>
            <a:cxnLst>
              <a:cxn ang="0">
                <a:pos x="connsiteX0" y="connsiteY0"/>
              </a:cxn>
              <a:cxn ang="0">
                <a:pos x="connsiteX1" y="connsiteY1"/>
              </a:cxn>
            </a:cxnLst>
            <a:rect l="l" t="t" r="r" b="b"/>
            <a:pathLst>
              <a:path w="102394" h="59531">
                <a:moveTo>
                  <a:pt x="0" y="59531"/>
                </a:moveTo>
                <a:lnTo>
                  <a:pt x="102394" y="0"/>
                </a:lnTo>
              </a:path>
            </a:pathLst>
          </a:custGeom>
          <a:no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62" name="Freeform 161"/>
          <p:cNvSpPr/>
          <p:nvPr/>
        </p:nvSpPr>
        <p:spPr>
          <a:xfrm rot="18656336">
            <a:off x="17270020" y="15120548"/>
            <a:ext cx="161223" cy="93734"/>
          </a:xfrm>
          <a:custGeom>
            <a:avLst/>
            <a:gdLst>
              <a:gd name="connsiteX0" fmla="*/ 0 w 102394"/>
              <a:gd name="connsiteY0" fmla="*/ 59531 h 59531"/>
              <a:gd name="connsiteX1" fmla="*/ 102394 w 102394"/>
              <a:gd name="connsiteY1" fmla="*/ 0 h 59531"/>
            </a:gdLst>
            <a:ahLst/>
            <a:cxnLst>
              <a:cxn ang="0">
                <a:pos x="connsiteX0" y="connsiteY0"/>
              </a:cxn>
              <a:cxn ang="0">
                <a:pos x="connsiteX1" y="connsiteY1"/>
              </a:cxn>
            </a:cxnLst>
            <a:rect l="l" t="t" r="r" b="b"/>
            <a:pathLst>
              <a:path w="102394" h="59531">
                <a:moveTo>
                  <a:pt x="0" y="59531"/>
                </a:moveTo>
                <a:lnTo>
                  <a:pt x="102394" y="0"/>
                </a:lnTo>
              </a:path>
            </a:pathLst>
          </a:custGeom>
          <a:no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63" name="Freeform 162"/>
          <p:cNvSpPr/>
          <p:nvPr/>
        </p:nvSpPr>
        <p:spPr>
          <a:xfrm rot="18656336">
            <a:off x="17427495" y="15158042"/>
            <a:ext cx="161223" cy="93734"/>
          </a:xfrm>
          <a:custGeom>
            <a:avLst/>
            <a:gdLst>
              <a:gd name="connsiteX0" fmla="*/ 0 w 102394"/>
              <a:gd name="connsiteY0" fmla="*/ 59531 h 59531"/>
              <a:gd name="connsiteX1" fmla="*/ 102394 w 102394"/>
              <a:gd name="connsiteY1" fmla="*/ 0 h 59531"/>
            </a:gdLst>
            <a:ahLst/>
            <a:cxnLst>
              <a:cxn ang="0">
                <a:pos x="connsiteX0" y="connsiteY0"/>
              </a:cxn>
              <a:cxn ang="0">
                <a:pos x="connsiteX1" y="connsiteY1"/>
              </a:cxn>
            </a:cxnLst>
            <a:rect l="l" t="t" r="r" b="b"/>
            <a:pathLst>
              <a:path w="102394" h="59531">
                <a:moveTo>
                  <a:pt x="0" y="59531"/>
                </a:moveTo>
                <a:lnTo>
                  <a:pt x="102394" y="0"/>
                </a:lnTo>
              </a:path>
            </a:pathLst>
          </a:custGeom>
          <a:no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64" name="Freeform 163"/>
          <p:cNvSpPr/>
          <p:nvPr/>
        </p:nvSpPr>
        <p:spPr>
          <a:xfrm rot="18656336">
            <a:off x="17671203" y="15225532"/>
            <a:ext cx="161223" cy="93734"/>
          </a:xfrm>
          <a:custGeom>
            <a:avLst/>
            <a:gdLst>
              <a:gd name="connsiteX0" fmla="*/ 0 w 102394"/>
              <a:gd name="connsiteY0" fmla="*/ 59531 h 59531"/>
              <a:gd name="connsiteX1" fmla="*/ 102394 w 102394"/>
              <a:gd name="connsiteY1" fmla="*/ 0 h 59531"/>
            </a:gdLst>
            <a:ahLst/>
            <a:cxnLst>
              <a:cxn ang="0">
                <a:pos x="connsiteX0" y="connsiteY0"/>
              </a:cxn>
              <a:cxn ang="0">
                <a:pos x="connsiteX1" y="connsiteY1"/>
              </a:cxn>
            </a:cxnLst>
            <a:rect l="l" t="t" r="r" b="b"/>
            <a:pathLst>
              <a:path w="102394" h="59531">
                <a:moveTo>
                  <a:pt x="0" y="59531"/>
                </a:moveTo>
                <a:lnTo>
                  <a:pt x="102394" y="0"/>
                </a:lnTo>
              </a:path>
            </a:pathLst>
          </a:custGeom>
          <a:no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65" name="Freeform 164"/>
          <p:cNvSpPr/>
          <p:nvPr/>
        </p:nvSpPr>
        <p:spPr>
          <a:xfrm rot="18656336">
            <a:off x="17817428" y="15255525"/>
            <a:ext cx="161223" cy="93734"/>
          </a:xfrm>
          <a:custGeom>
            <a:avLst/>
            <a:gdLst>
              <a:gd name="connsiteX0" fmla="*/ 0 w 102394"/>
              <a:gd name="connsiteY0" fmla="*/ 59531 h 59531"/>
              <a:gd name="connsiteX1" fmla="*/ 102394 w 102394"/>
              <a:gd name="connsiteY1" fmla="*/ 0 h 59531"/>
            </a:gdLst>
            <a:ahLst/>
            <a:cxnLst>
              <a:cxn ang="0">
                <a:pos x="connsiteX0" y="connsiteY0"/>
              </a:cxn>
              <a:cxn ang="0">
                <a:pos x="connsiteX1" y="connsiteY1"/>
              </a:cxn>
            </a:cxnLst>
            <a:rect l="l" t="t" r="r" b="b"/>
            <a:pathLst>
              <a:path w="102394" h="59531">
                <a:moveTo>
                  <a:pt x="0" y="59531"/>
                </a:moveTo>
                <a:lnTo>
                  <a:pt x="102394" y="0"/>
                </a:lnTo>
              </a:path>
            </a:pathLst>
          </a:custGeom>
          <a:no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66" name="Freeform 165"/>
          <p:cNvSpPr/>
          <p:nvPr/>
        </p:nvSpPr>
        <p:spPr>
          <a:xfrm rot="18656336">
            <a:off x="18001146" y="15304268"/>
            <a:ext cx="161223" cy="93734"/>
          </a:xfrm>
          <a:custGeom>
            <a:avLst/>
            <a:gdLst>
              <a:gd name="connsiteX0" fmla="*/ 0 w 102394"/>
              <a:gd name="connsiteY0" fmla="*/ 59531 h 59531"/>
              <a:gd name="connsiteX1" fmla="*/ 102394 w 102394"/>
              <a:gd name="connsiteY1" fmla="*/ 0 h 59531"/>
            </a:gdLst>
            <a:ahLst/>
            <a:cxnLst>
              <a:cxn ang="0">
                <a:pos x="connsiteX0" y="connsiteY0"/>
              </a:cxn>
              <a:cxn ang="0">
                <a:pos x="connsiteX1" y="connsiteY1"/>
              </a:cxn>
            </a:cxnLst>
            <a:rect l="l" t="t" r="r" b="b"/>
            <a:pathLst>
              <a:path w="102394" h="59531">
                <a:moveTo>
                  <a:pt x="0" y="59531"/>
                </a:moveTo>
                <a:lnTo>
                  <a:pt x="102394" y="0"/>
                </a:lnTo>
              </a:path>
            </a:pathLst>
          </a:custGeom>
          <a:no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67" name="Freeform 166"/>
          <p:cNvSpPr/>
          <p:nvPr/>
        </p:nvSpPr>
        <p:spPr>
          <a:xfrm rot="18656336">
            <a:off x="16988817" y="15071806"/>
            <a:ext cx="161223" cy="93734"/>
          </a:xfrm>
          <a:custGeom>
            <a:avLst/>
            <a:gdLst>
              <a:gd name="connsiteX0" fmla="*/ 0 w 102394"/>
              <a:gd name="connsiteY0" fmla="*/ 59531 h 59531"/>
              <a:gd name="connsiteX1" fmla="*/ 102394 w 102394"/>
              <a:gd name="connsiteY1" fmla="*/ 0 h 59531"/>
            </a:gdLst>
            <a:ahLst/>
            <a:cxnLst>
              <a:cxn ang="0">
                <a:pos x="connsiteX0" y="connsiteY0"/>
              </a:cxn>
              <a:cxn ang="0">
                <a:pos x="connsiteX1" y="connsiteY1"/>
              </a:cxn>
            </a:cxnLst>
            <a:rect l="l" t="t" r="r" b="b"/>
            <a:pathLst>
              <a:path w="102394" h="59531">
                <a:moveTo>
                  <a:pt x="0" y="59531"/>
                </a:moveTo>
                <a:lnTo>
                  <a:pt x="102394" y="0"/>
                </a:lnTo>
              </a:path>
            </a:pathLst>
          </a:custGeom>
          <a:no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68" name="Freeform 167"/>
          <p:cNvSpPr/>
          <p:nvPr/>
        </p:nvSpPr>
        <p:spPr>
          <a:xfrm rot="18656336">
            <a:off x="18188615" y="15356758"/>
            <a:ext cx="161223" cy="93734"/>
          </a:xfrm>
          <a:custGeom>
            <a:avLst/>
            <a:gdLst>
              <a:gd name="connsiteX0" fmla="*/ 0 w 102394"/>
              <a:gd name="connsiteY0" fmla="*/ 59531 h 59531"/>
              <a:gd name="connsiteX1" fmla="*/ 102394 w 102394"/>
              <a:gd name="connsiteY1" fmla="*/ 0 h 59531"/>
            </a:gdLst>
            <a:ahLst/>
            <a:cxnLst>
              <a:cxn ang="0">
                <a:pos x="connsiteX0" y="connsiteY0"/>
              </a:cxn>
              <a:cxn ang="0">
                <a:pos x="connsiteX1" y="connsiteY1"/>
              </a:cxn>
            </a:cxnLst>
            <a:rect l="l" t="t" r="r" b="b"/>
            <a:pathLst>
              <a:path w="102394" h="59531">
                <a:moveTo>
                  <a:pt x="0" y="59531"/>
                </a:moveTo>
                <a:lnTo>
                  <a:pt x="102394" y="0"/>
                </a:lnTo>
              </a:path>
            </a:pathLst>
          </a:custGeom>
          <a:no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69" name="Freeform 168"/>
          <p:cNvSpPr/>
          <p:nvPr/>
        </p:nvSpPr>
        <p:spPr>
          <a:xfrm rot="18656336">
            <a:off x="18383582" y="15390503"/>
            <a:ext cx="161223" cy="93734"/>
          </a:xfrm>
          <a:custGeom>
            <a:avLst/>
            <a:gdLst>
              <a:gd name="connsiteX0" fmla="*/ 0 w 102394"/>
              <a:gd name="connsiteY0" fmla="*/ 59531 h 59531"/>
              <a:gd name="connsiteX1" fmla="*/ 102394 w 102394"/>
              <a:gd name="connsiteY1" fmla="*/ 0 h 59531"/>
            </a:gdLst>
            <a:ahLst/>
            <a:cxnLst>
              <a:cxn ang="0">
                <a:pos x="connsiteX0" y="connsiteY0"/>
              </a:cxn>
              <a:cxn ang="0">
                <a:pos x="connsiteX1" y="connsiteY1"/>
              </a:cxn>
            </a:cxnLst>
            <a:rect l="l" t="t" r="r" b="b"/>
            <a:pathLst>
              <a:path w="102394" h="59531">
                <a:moveTo>
                  <a:pt x="0" y="59531"/>
                </a:moveTo>
                <a:lnTo>
                  <a:pt x="102394" y="0"/>
                </a:lnTo>
              </a:path>
            </a:pathLst>
          </a:custGeom>
          <a:no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70" name="Freeform 169"/>
          <p:cNvSpPr/>
          <p:nvPr/>
        </p:nvSpPr>
        <p:spPr>
          <a:xfrm rot="18656336">
            <a:off x="18548552" y="15446742"/>
            <a:ext cx="161223" cy="93734"/>
          </a:xfrm>
          <a:custGeom>
            <a:avLst/>
            <a:gdLst>
              <a:gd name="connsiteX0" fmla="*/ 0 w 102394"/>
              <a:gd name="connsiteY0" fmla="*/ 59531 h 59531"/>
              <a:gd name="connsiteX1" fmla="*/ 102394 w 102394"/>
              <a:gd name="connsiteY1" fmla="*/ 0 h 59531"/>
            </a:gdLst>
            <a:ahLst/>
            <a:cxnLst>
              <a:cxn ang="0">
                <a:pos x="connsiteX0" y="connsiteY0"/>
              </a:cxn>
              <a:cxn ang="0">
                <a:pos x="connsiteX1" y="connsiteY1"/>
              </a:cxn>
            </a:cxnLst>
            <a:rect l="l" t="t" r="r" b="b"/>
            <a:pathLst>
              <a:path w="102394" h="59531">
                <a:moveTo>
                  <a:pt x="0" y="59531"/>
                </a:moveTo>
                <a:lnTo>
                  <a:pt x="102394" y="0"/>
                </a:lnTo>
              </a:path>
            </a:pathLst>
          </a:custGeom>
          <a:no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71" name="Freeform 170"/>
          <p:cNvSpPr/>
          <p:nvPr/>
        </p:nvSpPr>
        <p:spPr>
          <a:xfrm rot="18656336">
            <a:off x="18709775" y="15510483"/>
            <a:ext cx="161223" cy="93734"/>
          </a:xfrm>
          <a:custGeom>
            <a:avLst/>
            <a:gdLst>
              <a:gd name="connsiteX0" fmla="*/ 0 w 102394"/>
              <a:gd name="connsiteY0" fmla="*/ 59531 h 59531"/>
              <a:gd name="connsiteX1" fmla="*/ 102394 w 102394"/>
              <a:gd name="connsiteY1" fmla="*/ 0 h 59531"/>
            </a:gdLst>
            <a:ahLst/>
            <a:cxnLst>
              <a:cxn ang="0">
                <a:pos x="connsiteX0" y="connsiteY0"/>
              </a:cxn>
              <a:cxn ang="0">
                <a:pos x="connsiteX1" y="connsiteY1"/>
              </a:cxn>
            </a:cxnLst>
            <a:rect l="l" t="t" r="r" b="b"/>
            <a:pathLst>
              <a:path w="102394" h="59531">
                <a:moveTo>
                  <a:pt x="0" y="59531"/>
                </a:moveTo>
                <a:lnTo>
                  <a:pt x="102394" y="0"/>
                </a:lnTo>
              </a:path>
            </a:pathLst>
          </a:custGeom>
          <a:no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72" name="Freeform 171"/>
          <p:cNvSpPr/>
          <p:nvPr/>
        </p:nvSpPr>
        <p:spPr>
          <a:xfrm rot="18656336">
            <a:off x="18870998" y="15566722"/>
            <a:ext cx="161223" cy="93734"/>
          </a:xfrm>
          <a:custGeom>
            <a:avLst/>
            <a:gdLst>
              <a:gd name="connsiteX0" fmla="*/ 0 w 102394"/>
              <a:gd name="connsiteY0" fmla="*/ 59531 h 59531"/>
              <a:gd name="connsiteX1" fmla="*/ 102394 w 102394"/>
              <a:gd name="connsiteY1" fmla="*/ 0 h 59531"/>
            </a:gdLst>
            <a:ahLst/>
            <a:cxnLst>
              <a:cxn ang="0">
                <a:pos x="connsiteX0" y="connsiteY0"/>
              </a:cxn>
              <a:cxn ang="0">
                <a:pos x="connsiteX1" y="connsiteY1"/>
              </a:cxn>
            </a:cxnLst>
            <a:rect l="l" t="t" r="r" b="b"/>
            <a:pathLst>
              <a:path w="102394" h="59531">
                <a:moveTo>
                  <a:pt x="0" y="59531"/>
                </a:moveTo>
                <a:lnTo>
                  <a:pt x="102394" y="0"/>
                </a:lnTo>
              </a:path>
            </a:pathLst>
          </a:custGeom>
          <a:no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73" name="Freeform 172"/>
          <p:cNvSpPr/>
          <p:nvPr/>
        </p:nvSpPr>
        <p:spPr>
          <a:xfrm rot="19015574">
            <a:off x="19032221" y="15611717"/>
            <a:ext cx="161223" cy="93734"/>
          </a:xfrm>
          <a:custGeom>
            <a:avLst/>
            <a:gdLst>
              <a:gd name="connsiteX0" fmla="*/ 0 w 102394"/>
              <a:gd name="connsiteY0" fmla="*/ 59531 h 59531"/>
              <a:gd name="connsiteX1" fmla="*/ 102394 w 102394"/>
              <a:gd name="connsiteY1" fmla="*/ 0 h 59531"/>
            </a:gdLst>
            <a:ahLst/>
            <a:cxnLst>
              <a:cxn ang="0">
                <a:pos x="connsiteX0" y="connsiteY0"/>
              </a:cxn>
              <a:cxn ang="0">
                <a:pos x="connsiteX1" y="connsiteY1"/>
              </a:cxn>
            </a:cxnLst>
            <a:rect l="l" t="t" r="r" b="b"/>
            <a:pathLst>
              <a:path w="102394" h="59531">
                <a:moveTo>
                  <a:pt x="0" y="59531"/>
                </a:moveTo>
                <a:lnTo>
                  <a:pt x="102394" y="0"/>
                </a:lnTo>
              </a:path>
            </a:pathLst>
          </a:custGeom>
          <a:no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74" name="Freeform 173"/>
          <p:cNvSpPr/>
          <p:nvPr/>
        </p:nvSpPr>
        <p:spPr>
          <a:xfrm rot="19543062">
            <a:off x="19208441" y="15686700"/>
            <a:ext cx="161223" cy="93734"/>
          </a:xfrm>
          <a:custGeom>
            <a:avLst/>
            <a:gdLst>
              <a:gd name="connsiteX0" fmla="*/ 0 w 102394"/>
              <a:gd name="connsiteY0" fmla="*/ 59531 h 59531"/>
              <a:gd name="connsiteX1" fmla="*/ 102394 w 102394"/>
              <a:gd name="connsiteY1" fmla="*/ 0 h 59531"/>
            </a:gdLst>
            <a:ahLst/>
            <a:cxnLst>
              <a:cxn ang="0">
                <a:pos x="connsiteX0" y="connsiteY0"/>
              </a:cxn>
              <a:cxn ang="0">
                <a:pos x="connsiteX1" y="connsiteY1"/>
              </a:cxn>
            </a:cxnLst>
            <a:rect l="l" t="t" r="r" b="b"/>
            <a:pathLst>
              <a:path w="102394" h="59531">
                <a:moveTo>
                  <a:pt x="0" y="59531"/>
                </a:moveTo>
                <a:lnTo>
                  <a:pt x="102394" y="0"/>
                </a:lnTo>
              </a:path>
            </a:pathLst>
          </a:custGeom>
          <a:no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75" name="Freeform 174"/>
          <p:cNvSpPr/>
          <p:nvPr/>
        </p:nvSpPr>
        <p:spPr>
          <a:xfrm rot="19543062">
            <a:off x="19350919" y="15757937"/>
            <a:ext cx="161223" cy="93734"/>
          </a:xfrm>
          <a:custGeom>
            <a:avLst/>
            <a:gdLst>
              <a:gd name="connsiteX0" fmla="*/ 0 w 102394"/>
              <a:gd name="connsiteY0" fmla="*/ 59531 h 59531"/>
              <a:gd name="connsiteX1" fmla="*/ 102394 w 102394"/>
              <a:gd name="connsiteY1" fmla="*/ 0 h 59531"/>
            </a:gdLst>
            <a:ahLst/>
            <a:cxnLst>
              <a:cxn ang="0">
                <a:pos x="connsiteX0" y="connsiteY0"/>
              </a:cxn>
              <a:cxn ang="0">
                <a:pos x="connsiteX1" y="connsiteY1"/>
              </a:cxn>
            </a:cxnLst>
            <a:rect l="l" t="t" r="r" b="b"/>
            <a:pathLst>
              <a:path w="102394" h="59531">
                <a:moveTo>
                  <a:pt x="0" y="59531"/>
                </a:moveTo>
                <a:lnTo>
                  <a:pt x="102394" y="0"/>
                </a:lnTo>
              </a:path>
            </a:pathLst>
          </a:custGeom>
          <a:no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76" name="Freeform 175"/>
          <p:cNvSpPr/>
          <p:nvPr/>
        </p:nvSpPr>
        <p:spPr>
          <a:xfrm rot="19543062">
            <a:off x="19534634" y="15829175"/>
            <a:ext cx="161223" cy="93734"/>
          </a:xfrm>
          <a:custGeom>
            <a:avLst/>
            <a:gdLst>
              <a:gd name="connsiteX0" fmla="*/ 0 w 102394"/>
              <a:gd name="connsiteY0" fmla="*/ 59531 h 59531"/>
              <a:gd name="connsiteX1" fmla="*/ 102394 w 102394"/>
              <a:gd name="connsiteY1" fmla="*/ 0 h 59531"/>
            </a:gdLst>
            <a:ahLst/>
            <a:cxnLst>
              <a:cxn ang="0">
                <a:pos x="connsiteX0" y="connsiteY0"/>
              </a:cxn>
              <a:cxn ang="0">
                <a:pos x="connsiteX1" y="connsiteY1"/>
              </a:cxn>
            </a:cxnLst>
            <a:rect l="l" t="t" r="r" b="b"/>
            <a:pathLst>
              <a:path w="102394" h="59531">
                <a:moveTo>
                  <a:pt x="0" y="59531"/>
                </a:moveTo>
                <a:lnTo>
                  <a:pt x="102394" y="0"/>
                </a:lnTo>
              </a:path>
            </a:pathLst>
          </a:custGeom>
          <a:no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77" name="Freeform 176"/>
          <p:cNvSpPr/>
          <p:nvPr/>
        </p:nvSpPr>
        <p:spPr>
          <a:xfrm rot="19543062">
            <a:off x="19695859" y="15881666"/>
            <a:ext cx="161223" cy="93734"/>
          </a:xfrm>
          <a:custGeom>
            <a:avLst/>
            <a:gdLst>
              <a:gd name="connsiteX0" fmla="*/ 0 w 102394"/>
              <a:gd name="connsiteY0" fmla="*/ 59531 h 59531"/>
              <a:gd name="connsiteX1" fmla="*/ 102394 w 102394"/>
              <a:gd name="connsiteY1" fmla="*/ 0 h 59531"/>
            </a:gdLst>
            <a:ahLst/>
            <a:cxnLst>
              <a:cxn ang="0">
                <a:pos x="connsiteX0" y="connsiteY0"/>
              </a:cxn>
              <a:cxn ang="0">
                <a:pos x="connsiteX1" y="connsiteY1"/>
              </a:cxn>
            </a:cxnLst>
            <a:rect l="l" t="t" r="r" b="b"/>
            <a:pathLst>
              <a:path w="102394" h="59531">
                <a:moveTo>
                  <a:pt x="0" y="59531"/>
                </a:moveTo>
                <a:lnTo>
                  <a:pt x="102394" y="0"/>
                </a:lnTo>
              </a:path>
            </a:pathLst>
          </a:custGeom>
          <a:no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78" name="Freeform 177"/>
          <p:cNvSpPr/>
          <p:nvPr/>
        </p:nvSpPr>
        <p:spPr>
          <a:xfrm rot="19035783">
            <a:off x="19864576" y="15926659"/>
            <a:ext cx="161223" cy="93734"/>
          </a:xfrm>
          <a:custGeom>
            <a:avLst/>
            <a:gdLst>
              <a:gd name="connsiteX0" fmla="*/ 0 w 102394"/>
              <a:gd name="connsiteY0" fmla="*/ 59531 h 59531"/>
              <a:gd name="connsiteX1" fmla="*/ 102394 w 102394"/>
              <a:gd name="connsiteY1" fmla="*/ 0 h 59531"/>
            </a:gdLst>
            <a:ahLst/>
            <a:cxnLst>
              <a:cxn ang="0">
                <a:pos x="connsiteX0" y="connsiteY0"/>
              </a:cxn>
              <a:cxn ang="0">
                <a:pos x="connsiteX1" y="connsiteY1"/>
              </a:cxn>
            </a:cxnLst>
            <a:rect l="l" t="t" r="r" b="b"/>
            <a:pathLst>
              <a:path w="102394" h="59531">
                <a:moveTo>
                  <a:pt x="0" y="59531"/>
                </a:moveTo>
                <a:lnTo>
                  <a:pt x="102394" y="0"/>
                </a:lnTo>
              </a:path>
            </a:pathLst>
          </a:custGeom>
          <a:no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79" name="Freeform 178"/>
          <p:cNvSpPr/>
          <p:nvPr/>
        </p:nvSpPr>
        <p:spPr>
          <a:xfrm rot="18943646">
            <a:off x="20059543" y="15964152"/>
            <a:ext cx="161223" cy="93734"/>
          </a:xfrm>
          <a:custGeom>
            <a:avLst/>
            <a:gdLst>
              <a:gd name="connsiteX0" fmla="*/ 0 w 102394"/>
              <a:gd name="connsiteY0" fmla="*/ 59531 h 59531"/>
              <a:gd name="connsiteX1" fmla="*/ 102394 w 102394"/>
              <a:gd name="connsiteY1" fmla="*/ 0 h 59531"/>
            </a:gdLst>
            <a:ahLst/>
            <a:cxnLst>
              <a:cxn ang="0">
                <a:pos x="connsiteX0" y="connsiteY0"/>
              </a:cxn>
              <a:cxn ang="0">
                <a:pos x="connsiteX1" y="connsiteY1"/>
              </a:cxn>
            </a:cxnLst>
            <a:rect l="l" t="t" r="r" b="b"/>
            <a:pathLst>
              <a:path w="102394" h="59531">
                <a:moveTo>
                  <a:pt x="0" y="59531"/>
                </a:moveTo>
                <a:lnTo>
                  <a:pt x="102394" y="0"/>
                </a:lnTo>
              </a:path>
            </a:pathLst>
          </a:custGeom>
          <a:no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80" name="Freeform 179"/>
          <p:cNvSpPr/>
          <p:nvPr/>
        </p:nvSpPr>
        <p:spPr>
          <a:xfrm rot="19133668">
            <a:off x="20217020" y="15997897"/>
            <a:ext cx="161223" cy="93734"/>
          </a:xfrm>
          <a:custGeom>
            <a:avLst/>
            <a:gdLst>
              <a:gd name="connsiteX0" fmla="*/ 0 w 102394"/>
              <a:gd name="connsiteY0" fmla="*/ 59531 h 59531"/>
              <a:gd name="connsiteX1" fmla="*/ 102394 w 102394"/>
              <a:gd name="connsiteY1" fmla="*/ 0 h 59531"/>
            </a:gdLst>
            <a:ahLst/>
            <a:cxnLst>
              <a:cxn ang="0">
                <a:pos x="connsiteX0" y="connsiteY0"/>
              </a:cxn>
              <a:cxn ang="0">
                <a:pos x="connsiteX1" y="connsiteY1"/>
              </a:cxn>
            </a:cxnLst>
            <a:rect l="l" t="t" r="r" b="b"/>
            <a:pathLst>
              <a:path w="102394" h="59531">
                <a:moveTo>
                  <a:pt x="0" y="59531"/>
                </a:moveTo>
                <a:lnTo>
                  <a:pt x="102394" y="0"/>
                </a:lnTo>
              </a:path>
            </a:pathLst>
          </a:custGeom>
          <a:no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81" name="Freeform 180"/>
          <p:cNvSpPr/>
          <p:nvPr/>
        </p:nvSpPr>
        <p:spPr>
          <a:xfrm rot="18746516">
            <a:off x="20359494" y="16042886"/>
            <a:ext cx="161223" cy="93734"/>
          </a:xfrm>
          <a:custGeom>
            <a:avLst/>
            <a:gdLst>
              <a:gd name="connsiteX0" fmla="*/ 0 w 102394"/>
              <a:gd name="connsiteY0" fmla="*/ 59531 h 59531"/>
              <a:gd name="connsiteX1" fmla="*/ 102394 w 102394"/>
              <a:gd name="connsiteY1" fmla="*/ 0 h 59531"/>
            </a:gdLst>
            <a:ahLst/>
            <a:cxnLst>
              <a:cxn ang="0">
                <a:pos x="connsiteX0" y="connsiteY0"/>
              </a:cxn>
              <a:cxn ang="0">
                <a:pos x="connsiteX1" y="connsiteY1"/>
              </a:cxn>
            </a:cxnLst>
            <a:rect l="l" t="t" r="r" b="b"/>
            <a:pathLst>
              <a:path w="102394" h="59531">
                <a:moveTo>
                  <a:pt x="0" y="59531"/>
                </a:moveTo>
                <a:lnTo>
                  <a:pt x="102394" y="0"/>
                </a:lnTo>
              </a:path>
            </a:pathLst>
          </a:custGeom>
          <a:no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82" name="Freeform 181"/>
          <p:cNvSpPr/>
          <p:nvPr/>
        </p:nvSpPr>
        <p:spPr>
          <a:xfrm rot="18706550">
            <a:off x="20490721" y="16061635"/>
            <a:ext cx="161223" cy="93734"/>
          </a:xfrm>
          <a:custGeom>
            <a:avLst/>
            <a:gdLst>
              <a:gd name="connsiteX0" fmla="*/ 0 w 102394"/>
              <a:gd name="connsiteY0" fmla="*/ 59531 h 59531"/>
              <a:gd name="connsiteX1" fmla="*/ 102394 w 102394"/>
              <a:gd name="connsiteY1" fmla="*/ 0 h 59531"/>
            </a:gdLst>
            <a:ahLst/>
            <a:cxnLst>
              <a:cxn ang="0">
                <a:pos x="connsiteX0" y="connsiteY0"/>
              </a:cxn>
              <a:cxn ang="0">
                <a:pos x="connsiteX1" y="connsiteY1"/>
              </a:cxn>
            </a:cxnLst>
            <a:rect l="l" t="t" r="r" b="b"/>
            <a:pathLst>
              <a:path w="102394" h="59531">
                <a:moveTo>
                  <a:pt x="0" y="59531"/>
                </a:moveTo>
                <a:lnTo>
                  <a:pt x="102394" y="0"/>
                </a:lnTo>
              </a:path>
            </a:pathLst>
          </a:custGeom>
          <a:no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83" name="Freeform 182"/>
          <p:cNvSpPr/>
          <p:nvPr/>
        </p:nvSpPr>
        <p:spPr>
          <a:xfrm rot="18215460">
            <a:off x="20685688" y="16110374"/>
            <a:ext cx="161223" cy="93734"/>
          </a:xfrm>
          <a:custGeom>
            <a:avLst/>
            <a:gdLst>
              <a:gd name="connsiteX0" fmla="*/ 0 w 102394"/>
              <a:gd name="connsiteY0" fmla="*/ 59531 h 59531"/>
              <a:gd name="connsiteX1" fmla="*/ 102394 w 102394"/>
              <a:gd name="connsiteY1" fmla="*/ 0 h 59531"/>
            </a:gdLst>
            <a:ahLst/>
            <a:cxnLst>
              <a:cxn ang="0">
                <a:pos x="connsiteX0" y="connsiteY0"/>
              </a:cxn>
              <a:cxn ang="0">
                <a:pos x="connsiteX1" y="connsiteY1"/>
              </a:cxn>
            </a:cxnLst>
            <a:rect l="l" t="t" r="r" b="b"/>
            <a:pathLst>
              <a:path w="102394" h="59531">
                <a:moveTo>
                  <a:pt x="0" y="59531"/>
                </a:moveTo>
                <a:lnTo>
                  <a:pt x="102394" y="0"/>
                </a:lnTo>
              </a:path>
            </a:pathLst>
          </a:custGeom>
          <a:no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84" name="Freeform 183"/>
          <p:cNvSpPr/>
          <p:nvPr/>
        </p:nvSpPr>
        <p:spPr>
          <a:xfrm rot="18676505">
            <a:off x="20918147" y="16121621"/>
            <a:ext cx="161223" cy="93734"/>
          </a:xfrm>
          <a:custGeom>
            <a:avLst/>
            <a:gdLst>
              <a:gd name="connsiteX0" fmla="*/ 0 w 102394"/>
              <a:gd name="connsiteY0" fmla="*/ 59531 h 59531"/>
              <a:gd name="connsiteX1" fmla="*/ 102394 w 102394"/>
              <a:gd name="connsiteY1" fmla="*/ 0 h 59531"/>
            </a:gdLst>
            <a:ahLst/>
            <a:cxnLst>
              <a:cxn ang="0">
                <a:pos x="connsiteX0" y="connsiteY0"/>
              </a:cxn>
              <a:cxn ang="0">
                <a:pos x="connsiteX1" y="connsiteY1"/>
              </a:cxn>
            </a:cxnLst>
            <a:rect l="l" t="t" r="r" b="b"/>
            <a:pathLst>
              <a:path w="102394" h="59531">
                <a:moveTo>
                  <a:pt x="0" y="59531"/>
                </a:moveTo>
                <a:lnTo>
                  <a:pt x="102394" y="0"/>
                </a:lnTo>
              </a:path>
            </a:pathLst>
          </a:custGeom>
          <a:no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85" name="Freeform 184"/>
          <p:cNvSpPr/>
          <p:nvPr/>
        </p:nvSpPr>
        <p:spPr>
          <a:xfrm rot="18348023">
            <a:off x="21090620" y="16144121"/>
            <a:ext cx="161223" cy="93734"/>
          </a:xfrm>
          <a:custGeom>
            <a:avLst/>
            <a:gdLst>
              <a:gd name="connsiteX0" fmla="*/ 0 w 102394"/>
              <a:gd name="connsiteY0" fmla="*/ 59531 h 59531"/>
              <a:gd name="connsiteX1" fmla="*/ 102394 w 102394"/>
              <a:gd name="connsiteY1" fmla="*/ 0 h 59531"/>
            </a:gdLst>
            <a:ahLst/>
            <a:cxnLst>
              <a:cxn ang="0">
                <a:pos x="connsiteX0" y="connsiteY0"/>
              </a:cxn>
              <a:cxn ang="0">
                <a:pos x="connsiteX1" y="connsiteY1"/>
              </a:cxn>
            </a:cxnLst>
            <a:rect l="l" t="t" r="r" b="b"/>
            <a:pathLst>
              <a:path w="102394" h="59531">
                <a:moveTo>
                  <a:pt x="0" y="59531"/>
                </a:moveTo>
                <a:lnTo>
                  <a:pt x="102394" y="0"/>
                </a:lnTo>
              </a:path>
            </a:pathLst>
          </a:custGeom>
          <a:no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86" name="Freeform 185"/>
          <p:cNvSpPr/>
          <p:nvPr/>
        </p:nvSpPr>
        <p:spPr>
          <a:xfrm rot="18083914">
            <a:off x="21274340" y="16140367"/>
            <a:ext cx="161223" cy="93734"/>
          </a:xfrm>
          <a:custGeom>
            <a:avLst/>
            <a:gdLst>
              <a:gd name="connsiteX0" fmla="*/ 0 w 102394"/>
              <a:gd name="connsiteY0" fmla="*/ 59531 h 59531"/>
              <a:gd name="connsiteX1" fmla="*/ 102394 w 102394"/>
              <a:gd name="connsiteY1" fmla="*/ 0 h 59531"/>
            </a:gdLst>
            <a:ahLst/>
            <a:cxnLst>
              <a:cxn ang="0">
                <a:pos x="connsiteX0" y="connsiteY0"/>
              </a:cxn>
              <a:cxn ang="0">
                <a:pos x="connsiteX1" y="connsiteY1"/>
              </a:cxn>
            </a:cxnLst>
            <a:rect l="l" t="t" r="r" b="b"/>
            <a:pathLst>
              <a:path w="102394" h="59531">
                <a:moveTo>
                  <a:pt x="0" y="59531"/>
                </a:moveTo>
                <a:lnTo>
                  <a:pt x="102394" y="0"/>
                </a:lnTo>
              </a:path>
            </a:pathLst>
          </a:custGeom>
          <a:no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87" name="Freeform 186"/>
          <p:cNvSpPr/>
          <p:nvPr/>
        </p:nvSpPr>
        <p:spPr>
          <a:xfrm>
            <a:off x="20475879" y="15995529"/>
            <a:ext cx="3974321" cy="172790"/>
          </a:xfrm>
          <a:custGeom>
            <a:avLst/>
            <a:gdLst>
              <a:gd name="connsiteX0" fmla="*/ 0 w 2524125"/>
              <a:gd name="connsiteY0" fmla="*/ 0 h 109740"/>
              <a:gd name="connsiteX1" fmla="*/ 397669 w 2524125"/>
              <a:gd name="connsiteY1" fmla="*/ 59532 h 109740"/>
              <a:gd name="connsiteX2" fmla="*/ 1395413 w 2524125"/>
              <a:gd name="connsiteY2" fmla="*/ 109538 h 109740"/>
              <a:gd name="connsiteX3" fmla="*/ 2524125 w 2524125"/>
              <a:gd name="connsiteY3" fmla="*/ 73819 h 109740"/>
            </a:gdLst>
            <a:ahLst/>
            <a:cxnLst>
              <a:cxn ang="0">
                <a:pos x="connsiteX0" y="connsiteY0"/>
              </a:cxn>
              <a:cxn ang="0">
                <a:pos x="connsiteX1" y="connsiteY1"/>
              </a:cxn>
              <a:cxn ang="0">
                <a:pos x="connsiteX2" y="connsiteY2"/>
              </a:cxn>
              <a:cxn ang="0">
                <a:pos x="connsiteX3" y="connsiteY3"/>
              </a:cxn>
            </a:cxnLst>
            <a:rect l="l" t="t" r="r" b="b"/>
            <a:pathLst>
              <a:path w="2524125" h="109740">
                <a:moveTo>
                  <a:pt x="0" y="0"/>
                </a:moveTo>
                <a:cubicBezTo>
                  <a:pt x="82550" y="20638"/>
                  <a:pt x="165100" y="41276"/>
                  <a:pt x="397669" y="59532"/>
                </a:cubicBezTo>
                <a:cubicBezTo>
                  <a:pt x="630238" y="77788"/>
                  <a:pt x="1041004" y="107157"/>
                  <a:pt x="1395413" y="109538"/>
                </a:cubicBezTo>
                <a:cubicBezTo>
                  <a:pt x="1749822" y="111919"/>
                  <a:pt x="2136973" y="92869"/>
                  <a:pt x="2524125" y="73819"/>
                </a:cubicBezTo>
              </a:path>
            </a:pathLst>
          </a:custGeom>
          <a:no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88" name="Freeform 187"/>
          <p:cNvSpPr/>
          <p:nvPr/>
        </p:nvSpPr>
        <p:spPr>
          <a:xfrm rot="18083914">
            <a:off x="21458058" y="16174112"/>
            <a:ext cx="161223" cy="93734"/>
          </a:xfrm>
          <a:custGeom>
            <a:avLst/>
            <a:gdLst>
              <a:gd name="connsiteX0" fmla="*/ 0 w 102394"/>
              <a:gd name="connsiteY0" fmla="*/ 59531 h 59531"/>
              <a:gd name="connsiteX1" fmla="*/ 102394 w 102394"/>
              <a:gd name="connsiteY1" fmla="*/ 0 h 59531"/>
            </a:gdLst>
            <a:ahLst/>
            <a:cxnLst>
              <a:cxn ang="0">
                <a:pos x="connsiteX0" y="connsiteY0"/>
              </a:cxn>
              <a:cxn ang="0">
                <a:pos x="connsiteX1" y="connsiteY1"/>
              </a:cxn>
            </a:cxnLst>
            <a:rect l="l" t="t" r="r" b="b"/>
            <a:pathLst>
              <a:path w="102394" h="59531">
                <a:moveTo>
                  <a:pt x="0" y="59531"/>
                </a:moveTo>
                <a:lnTo>
                  <a:pt x="102394" y="0"/>
                </a:lnTo>
              </a:path>
            </a:pathLst>
          </a:custGeom>
          <a:no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89" name="Freeform 188"/>
          <p:cNvSpPr/>
          <p:nvPr/>
        </p:nvSpPr>
        <p:spPr>
          <a:xfrm rot="18083914">
            <a:off x="21668022" y="16185360"/>
            <a:ext cx="161223" cy="93734"/>
          </a:xfrm>
          <a:custGeom>
            <a:avLst/>
            <a:gdLst>
              <a:gd name="connsiteX0" fmla="*/ 0 w 102394"/>
              <a:gd name="connsiteY0" fmla="*/ 59531 h 59531"/>
              <a:gd name="connsiteX1" fmla="*/ 102394 w 102394"/>
              <a:gd name="connsiteY1" fmla="*/ 0 h 59531"/>
            </a:gdLst>
            <a:ahLst/>
            <a:cxnLst>
              <a:cxn ang="0">
                <a:pos x="connsiteX0" y="connsiteY0"/>
              </a:cxn>
              <a:cxn ang="0">
                <a:pos x="connsiteX1" y="connsiteY1"/>
              </a:cxn>
            </a:cxnLst>
            <a:rect l="l" t="t" r="r" b="b"/>
            <a:pathLst>
              <a:path w="102394" h="59531">
                <a:moveTo>
                  <a:pt x="0" y="59531"/>
                </a:moveTo>
                <a:lnTo>
                  <a:pt x="102394" y="0"/>
                </a:lnTo>
              </a:path>
            </a:pathLst>
          </a:custGeom>
          <a:no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90" name="Freeform 189"/>
          <p:cNvSpPr/>
          <p:nvPr/>
        </p:nvSpPr>
        <p:spPr>
          <a:xfrm rot="18083914">
            <a:off x="21859240" y="16189108"/>
            <a:ext cx="161223" cy="93734"/>
          </a:xfrm>
          <a:custGeom>
            <a:avLst/>
            <a:gdLst>
              <a:gd name="connsiteX0" fmla="*/ 0 w 102394"/>
              <a:gd name="connsiteY0" fmla="*/ 59531 h 59531"/>
              <a:gd name="connsiteX1" fmla="*/ 102394 w 102394"/>
              <a:gd name="connsiteY1" fmla="*/ 0 h 59531"/>
            </a:gdLst>
            <a:ahLst/>
            <a:cxnLst>
              <a:cxn ang="0">
                <a:pos x="connsiteX0" y="connsiteY0"/>
              </a:cxn>
              <a:cxn ang="0">
                <a:pos x="connsiteX1" y="connsiteY1"/>
              </a:cxn>
            </a:cxnLst>
            <a:rect l="l" t="t" r="r" b="b"/>
            <a:pathLst>
              <a:path w="102394" h="59531">
                <a:moveTo>
                  <a:pt x="0" y="59531"/>
                </a:moveTo>
                <a:lnTo>
                  <a:pt x="102394" y="0"/>
                </a:lnTo>
              </a:path>
            </a:pathLst>
          </a:custGeom>
          <a:no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91" name="Freeform 190"/>
          <p:cNvSpPr/>
          <p:nvPr/>
        </p:nvSpPr>
        <p:spPr>
          <a:xfrm rot="18083914">
            <a:off x="22057955" y="16207857"/>
            <a:ext cx="161223" cy="93734"/>
          </a:xfrm>
          <a:custGeom>
            <a:avLst/>
            <a:gdLst>
              <a:gd name="connsiteX0" fmla="*/ 0 w 102394"/>
              <a:gd name="connsiteY0" fmla="*/ 59531 h 59531"/>
              <a:gd name="connsiteX1" fmla="*/ 102394 w 102394"/>
              <a:gd name="connsiteY1" fmla="*/ 0 h 59531"/>
            </a:gdLst>
            <a:ahLst/>
            <a:cxnLst>
              <a:cxn ang="0">
                <a:pos x="connsiteX0" y="connsiteY0"/>
              </a:cxn>
              <a:cxn ang="0">
                <a:pos x="connsiteX1" y="connsiteY1"/>
              </a:cxn>
            </a:cxnLst>
            <a:rect l="l" t="t" r="r" b="b"/>
            <a:pathLst>
              <a:path w="102394" h="59531">
                <a:moveTo>
                  <a:pt x="0" y="59531"/>
                </a:moveTo>
                <a:lnTo>
                  <a:pt x="102394" y="0"/>
                </a:lnTo>
              </a:path>
            </a:pathLst>
          </a:custGeom>
          <a:no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92" name="Freeform 191"/>
          <p:cNvSpPr/>
          <p:nvPr/>
        </p:nvSpPr>
        <p:spPr>
          <a:xfrm rot="18083914">
            <a:off x="22241677" y="16226602"/>
            <a:ext cx="161223" cy="93734"/>
          </a:xfrm>
          <a:custGeom>
            <a:avLst/>
            <a:gdLst>
              <a:gd name="connsiteX0" fmla="*/ 0 w 102394"/>
              <a:gd name="connsiteY0" fmla="*/ 59531 h 59531"/>
              <a:gd name="connsiteX1" fmla="*/ 102394 w 102394"/>
              <a:gd name="connsiteY1" fmla="*/ 0 h 59531"/>
            </a:gdLst>
            <a:ahLst/>
            <a:cxnLst>
              <a:cxn ang="0">
                <a:pos x="connsiteX0" y="connsiteY0"/>
              </a:cxn>
              <a:cxn ang="0">
                <a:pos x="connsiteX1" y="connsiteY1"/>
              </a:cxn>
            </a:cxnLst>
            <a:rect l="l" t="t" r="r" b="b"/>
            <a:pathLst>
              <a:path w="102394" h="59531">
                <a:moveTo>
                  <a:pt x="0" y="59531"/>
                </a:moveTo>
                <a:lnTo>
                  <a:pt x="102394" y="0"/>
                </a:lnTo>
              </a:path>
            </a:pathLst>
          </a:custGeom>
          <a:no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93" name="Freeform 192"/>
          <p:cNvSpPr/>
          <p:nvPr/>
        </p:nvSpPr>
        <p:spPr>
          <a:xfrm rot="18083914">
            <a:off x="22429141" y="16222853"/>
            <a:ext cx="161223" cy="93734"/>
          </a:xfrm>
          <a:custGeom>
            <a:avLst/>
            <a:gdLst>
              <a:gd name="connsiteX0" fmla="*/ 0 w 102394"/>
              <a:gd name="connsiteY0" fmla="*/ 59531 h 59531"/>
              <a:gd name="connsiteX1" fmla="*/ 102394 w 102394"/>
              <a:gd name="connsiteY1" fmla="*/ 0 h 59531"/>
            </a:gdLst>
            <a:ahLst/>
            <a:cxnLst>
              <a:cxn ang="0">
                <a:pos x="connsiteX0" y="connsiteY0"/>
              </a:cxn>
              <a:cxn ang="0">
                <a:pos x="connsiteX1" y="connsiteY1"/>
              </a:cxn>
            </a:cxnLst>
            <a:rect l="l" t="t" r="r" b="b"/>
            <a:pathLst>
              <a:path w="102394" h="59531">
                <a:moveTo>
                  <a:pt x="0" y="59531"/>
                </a:moveTo>
                <a:lnTo>
                  <a:pt x="102394" y="0"/>
                </a:lnTo>
              </a:path>
            </a:pathLst>
          </a:custGeom>
          <a:no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94" name="Freeform 193"/>
          <p:cNvSpPr/>
          <p:nvPr/>
        </p:nvSpPr>
        <p:spPr>
          <a:xfrm rot="18083914">
            <a:off x="22594111" y="16204106"/>
            <a:ext cx="161223" cy="93734"/>
          </a:xfrm>
          <a:custGeom>
            <a:avLst/>
            <a:gdLst>
              <a:gd name="connsiteX0" fmla="*/ 0 w 102394"/>
              <a:gd name="connsiteY0" fmla="*/ 59531 h 59531"/>
              <a:gd name="connsiteX1" fmla="*/ 102394 w 102394"/>
              <a:gd name="connsiteY1" fmla="*/ 0 h 59531"/>
            </a:gdLst>
            <a:ahLst/>
            <a:cxnLst>
              <a:cxn ang="0">
                <a:pos x="connsiteX0" y="connsiteY0"/>
              </a:cxn>
              <a:cxn ang="0">
                <a:pos x="connsiteX1" y="connsiteY1"/>
              </a:cxn>
            </a:cxnLst>
            <a:rect l="l" t="t" r="r" b="b"/>
            <a:pathLst>
              <a:path w="102394" h="59531">
                <a:moveTo>
                  <a:pt x="0" y="59531"/>
                </a:moveTo>
                <a:lnTo>
                  <a:pt x="102394" y="0"/>
                </a:lnTo>
              </a:path>
            </a:pathLst>
          </a:custGeom>
          <a:no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96" name="Freeform 195"/>
          <p:cNvSpPr/>
          <p:nvPr/>
        </p:nvSpPr>
        <p:spPr>
          <a:xfrm rot="18083914">
            <a:off x="22781583" y="16196607"/>
            <a:ext cx="161223" cy="93734"/>
          </a:xfrm>
          <a:custGeom>
            <a:avLst/>
            <a:gdLst>
              <a:gd name="connsiteX0" fmla="*/ 0 w 102394"/>
              <a:gd name="connsiteY0" fmla="*/ 59531 h 59531"/>
              <a:gd name="connsiteX1" fmla="*/ 102394 w 102394"/>
              <a:gd name="connsiteY1" fmla="*/ 0 h 59531"/>
            </a:gdLst>
            <a:ahLst/>
            <a:cxnLst>
              <a:cxn ang="0">
                <a:pos x="connsiteX0" y="connsiteY0"/>
              </a:cxn>
              <a:cxn ang="0">
                <a:pos x="connsiteX1" y="connsiteY1"/>
              </a:cxn>
            </a:cxnLst>
            <a:rect l="l" t="t" r="r" b="b"/>
            <a:pathLst>
              <a:path w="102394" h="59531">
                <a:moveTo>
                  <a:pt x="0" y="59531"/>
                </a:moveTo>
                <a:lnTo>
                  <a:pt x="102394" y="0"/>
                </a:lnTo>
              </a:path>
            </a:pathLst>
          </a:custGeom>
          <a:no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97" name="Freeform 196"/>
          <p:cNvSpPr/>
          <p:nvPr/>
        </p:nvSpPr>
        <p:spPr>
          <a:xfrm rot="18083914">
            <a:off x="22984046" y="16211604"/>
            <a:ext cx="161223" cy="93734"/>
          </a:xfrm>
          <a:custGeom>
            <a:avLst/>
            <a:gdLst>
              <a:gd name="connsiteX0" fmla="*/ 0 w 102394"/>
              <a:gd name="connsiteY0" fmla="*/ 59531 h 59531"/>
              <a:gd name="connsiteX1" fmla="*/ 102394 w 102394"/>
              <a:gd name="connsiteY1" fmla="*/ 0 h 59531"/>
            </a:gdLst>
            <a:ahLst/>
            <a:cxnLst>
              <a:cxn ang="0">
                <a:pos x="connsiteX0" y="connsiteY0"/>
              </a:cxn>
              <a:cxn ang="0">
                <a:pos x="connsiteX1" y="connsiteY1"/>
              </a:cxn>
            </a:cxnLst>
            <a:rect l="l" t="t" r="r" b="b"/>
            <a:pathLst>
              <a:path w="102394" h="59531">
                <a:moveTo>
                  <a:pt x="0" y="59531"/>
                </a:moveTo>
                <a:lnTo>
                  <a:pt x="102394" y="0"/>
                </a:lnTo>
              </a:path>
            </a:pathLst>
          </a:custGeom>
          <a:no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98" name="Freeform 197"/>
          <p:cNvSpPr/>
          <p:nvPr/>
        </p:nvSpPr>
        <p:spPr>
          <a:xfrm rot="18083914">
            <a:off x="23152766" y="16204104"/>
            <a:ext cx="161223" cy="93734"/>
          </a:xfrm>
          <a:custGeom>
            <a:avLst/>
            <a:gdLst>
              <a:gd name="connsiteX0" fmla="*/ 0 w 102394"/>
              <a:gd name="connsiteY0" fmla="*/ 59531 h 59531"/>
              <a:gd name="connsiteX1" fmla="*/ 102394 w 102394"/>
              <a:gd name="connsiteY1" fmla="*/ 0 h 59531"/>
            </a:gdLst>
            <a:ahLst/>
            <a:cxnLst>
              <a:cxn ang="0">
                <a:pos x="connsiteX0" y="connsiteY0"/>
              </a:cxn>
              <a:cxn ang="0">
                <a:pos x="connsiteX1" y="connsiteY1"/>
              </a:cxn>
            </a:cxnLst>
            <a:rect l="l" t="t" r="r" b="b"/>
            <a:pathLst>
              <a:path w="102394" h="59531">
                <a:moveTo>
                  <a:pt x="0" y="59531"/>
                </a:moveTo>
                <a:lnTo>
                  <a:pt x="102394" y="0"/>
                </a:lnTo>
              </a:path>
            </a:pathLst>
          </a:custGeom>
          <a:no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99" name="Freeform 198"/>
          <p:cNvSpPr/>
          <p:nvPr/>
        </p:nvSpPr>
        <p:spPr>
          <a:xfrm rot="18083914">
            <a:off x="23328985" y="16181609"/>
            <a:ext cx="161223" cy="93734"/>
          </a:xfrm>
          <a:custGeom>
            <a:avLst/>
            <a:gdLst>
              <a:gd name="connsiteX0" fmla="*/ 0 w 102394"/>
              <a:gd name="connsiteY0" fmla="*/ 59531 h 59531"/>
              <a:gd name="connsiteX1" fmla="*/ 102394 w 102394"/>
              <a:gd name="connsiteY1" fmla="*/ 0 h 59531"/>
            </a:gdLst>
            <a:ahLst/>
            <a:cxnLst>
              <a:cxn ang="0">
                <a:pos x="connsiteX0" y="connsiteY0"/>
              </a:cxn>
              <a:cxn ang="0">
                <a:pos x="connsiteX1" y="connsiteY1"/>
              </a:cxn>
            </a:cxnLst>
            <a:rect l="l" t="t" r="r" b="b"/>
            <a:pathLst>
              <a:path w="102394" h="59531">
                <a:moveTo>
                  <a:pt x="0" y="59531"/>
                </a:moveTo>
                <a:lnTo>
                  <a:pt x="102394" y="0"/>
                </a:lnTo>
              </a:path>
            </a:pathLst>
          </a:custGeom>
          <a:no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200" name="Freeform 199"/>
          <p:cNvSpPr/>
          <p:nvPr/>
        </p:nvSpPr>
        <p:spPr>
          <a:xfrm rot="18083914">
            <a:off x="23493958" y="16196607"/>
            <a:ext cx="161223" cy="93734"/>
          </a:xfrm>
          <a:custGeom>
            <a:avLst/>
            <a:gdLst>
              <a:gd name="connsiteX0" fmla="*/ 0 w 102394"/>
              <a:gd name="connsiteY0" fmla="*/ 59531 h 59531"/>
              <a:gd name="connsiteX1" fmla="*/ 102394 w 102394"/>
              <a:gd name="connsiteY1" fmla="*/ 0 h 59531"/>
            </a:gdLst>
            <a:ahLst/>
            <a:cxnLst>
              <a:cxn ang="0">
                <a:pos x="connsiteX0" y="connsiteY0"/>
              </a:cxn>
              <a:cxn ang="0">
                <a:pos x="connsiteX1" y="connsiteY1"/>
              </a:cxn>
            </a:cxnLst>
            <a:rect l="l" t="t" r="r" b="b"/>
            <a:pathLst>
              <a:path w="102394" h="59531">
                <a:moveTo>
                  <a:pt x="0" y="59531"/>
                </a:moveTo>
                <a:lnTo>
                  <a:pt x="102394" y="0"/>
                </a:lnTo>
              </a:path>
            </a:pathLst>
          </a:custGeom>
          <a:no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201" name="Freeform 200"/>
          <p:cNvSpPr/>
          <p:nvPr/>
        </p:nvSpPr>
        <p:spPr>
          <a:xfrm rot="18083914">
            <a:off x="23692673" y="16177860"/>
            <a:ext cx="161223" cy="93734"/>
          </a:xfrm>
          <a:custGeom>
            <a:avLst/>
            <a:gdLst>
              <a:gd name="connsiteX0" fmla="*/ 0 w 102394"/>
              <a:gd name="connsiteY0" fmla="*/ 59531 h 59531"/>
              <a:gd name="connsiteX1" fmla="*/ 102394 w 102394"/>
              <a:gd name="connsiteY1" fmla="*/ 0 h 59531"/>
            </a:gdLst>
            <a:ahLst/>
            <a:cxnLst>
              <a:cxn ang="0">
                <a:pos x="connsiteX0" y="connsiteY0"/>
              </a:cxn>
              <a:cxn ang="0">
                <a:pos x="connsiteX1" y="connsiteY1"/>
              </a:cxn>
            </a:cxnLst>
            <a:rect l="l" t="t" r="r" b="b"/>
            <a:pathLst>
              <a:path w="102394" h="59531">
                <a:moveTo>
                  <a:pt x="0" y="59531"/>
                </a:moveTo>
                <a:lnTo>
                  <a:pt x="102394" y="0"/>
                </a:lnTo>
              </a:path>
            </a:pathLst>
          </a:custGeom>
          <a:no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202" name="Freeform 201"/>
          <p:cNvSpPr/>
          <p:nvPr/>
        </p:nvSpPr>
        <p:spPr>
          <a:xfrm rot="18083914">
            <a:off x="23868893" y="16192859"/>
            <a:ext cx="161223" cy="93734"/>
          </a:xfrm>
          <a:custGeom>
            <a:avLst/>
            <a:gdLst>
              <a:gd name="connsiteX0" fmla="*/ 0 w 102394"/>
              <a:gd name="connsiteY0" fmla="*/ 59531 h 59531"/>
              <a:gd name="connsiteX1" fmla="*/ 102394 w 102394"/>
              <a:gd name="connsiteY1" fmla="*/ 0 h 59531"/>
            </a:gdLst>
            <a:ahLst/>
            <a:cxnLst>
              <a:cxn ang="0">
                <a:pos x="connsiteX0" y="connsiteY0"/>
              </a:cxn>
              <a:cxn ang="0">
                <a:pos x="connsiteX1" y="connsiteY1"/>
              </a:cxn>
            </a:cxnLst>
            <a:rect l="l" t="t" r="r" b="b"/>
            <a:pathLst>
              <a:path w="102394" h="59531">
                <a:moveTo>
                  <a:pt x="0" y="59531"/>
                </a:moveTo>
                <a:lnTo>
                  <a:pt x="102394" y="0"/>
                </a:lnTo>
              </a:path>
            </a:pathLst>
          </a:custGeom>
          <a:no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203" name="Freeform 202"/>
          <p:cNvSpPr/>
          <p:nvPr/>
        </p:nvSpPr>
        <p:spPr>
          <a:xfrm rot="18083914">
            <a:off x="24026365" y="16177858"/>
            <a:ext cx="161223" cy="93734"/>
          </a:xfrm>
          <a:custGeom>
            <a:avLst/>
            <a:gdLst>
              <a:gd name="connsiteX0" fmla="*/ 0 w 102394"/>
              <a:gd name="connsiteY0" fmla="*/ 59531 h 59531"/>
              <a:gd name="connsiteX1" fmla="*/ 102394 w 102394"/>
              <a:gd name="connsiteY1" fmla="*/ 0 h 59531"/>
            </a:gdLst>
            <a:ahLst/>
            <a:cxnLst>
              <a:cxn ang="0">
                <a:pos x="connsiteX0" y="connsiteY0"/>
              </a:cxn>
              <a:cxn ang="0">
                <a:pos x="connsiteX1" y="connsiteY1"/>
              </a:cxn>
            </a:cxnLst>
            <a:rect l="l" t="t" r="r" b="b"/>
            <a:pathLst>
              <a:path w="102394" h="59531">
                <a:moveTo>
                  <a:pt x="0" y="59531"/>
                </a:moveTo>
                <a:lnTo>
                  <a:pt x="102394" y="0"/>
                </a:lnTo>
              </a:path>
            </a:pathLst>
          </a:custGeom>
          <a:no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204" name="Freeform 203"/>
          <p:cNvSpPr/>
          <p:nvPr/>
        </p:nvSpPr>
        <p:spPr>
          <a:xfrm rot="18083914">
            <a:off x="24210085" y="16155363"/>
            <a:ext cx="161223" cy="93734"/>
          </a:xfrm>
          <a:custGeom>
            <a:avLst/>
            <a:gdLst>
              <a:gd name="connsiteX0" fmla="*/ 0 w 102394"/>
              <a:gd name="connsiteY0" fmla="*/ 59531 h 59531"/>
              <a:gd name="connsiteX1" fmla="*/ 102394 w 102394"/>
              <a:gd name="connsiteY1" fmla="*/ 0 h 59531"/>
            </a:gdLst>
            <a:ahLst/>
            <a:cxnLst>
              <a:cxn ang="0">
                <a:pos x="connsiteX0" y="connsiteY0"/>
              </a:cxn>
              <a:cxn ang="0">
                <a:pos x="connsiteX1" y="connsiteY1"/>
              </a:cxn>
            </a:cxnLst>
            <a:rect l="l" t="t" r="r" b="b"/>
            <a:pathLst>
              <a:path w="102394" h="59531">
                <a:moveTo>
                  <a:pt x="0" y="59531"/>
                </a:moveTo>
                <a:lnTo>
                  <a:pt x="102394" y="0"/>
                </a:lnTo>
              </a:path>
            </a:pathLst>
          </a:custGeom>
          <a:no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205" name="Freeform 204"/>
          <p:cNvSpPr/>
          <p:nvPr/>
        </p:nvSpPr>
        <p:spPr>
          <a:xfrm>
            <a:off x="24416456" y="15819311"/>
            <a:ext cx="2440833" cy="303698"/>
          </a:xfrm>
          <a:custGeom>
            <a:avLst/>
            <a:gdLst>
              <a:gd name="connsiteX0" fmla="*/ 0 w 1550194"/>
              <a:gd name="connsiteY0" fmla="*/ 192881 h 192881"/>
              <a:gd name="connsiteX1" fmla="*/ 633413 w 1550194"/>
              <a:gd name="connsiteY1" fmla="*/ 128587 h 192881"/>
              <a:gd name="connsiteX2" fmla="*/ 1550194 w 1550194"/>
              <a:gd name="connsiteY2" fmla="*/ 0 h 192881"/>
            </a:gdLst>
            <a:ahLst/>
            <a:cxnLst>
              <a:cxn ang="0">
                <a:pos x="connsiteX0" y="connsiteY0"/>
              </a:cxn>
              <a:cxn ang="0">
                <a:pos x="connsiteX1" y="connsiteY1"/>
              </a:cxn>
              <a:cxn ang="0">
                <a:pos x="connsiteX2" y="connsiteY2"/>
              </a:cxn>
            </a:cxnLst>
            <a:rect l="l" t="t" r="r" b="b"/>
            <a:pathLst>
              <a:path w="1550194" h="192881">
                <a:moveTo>
                  <a:pt x="0" y="192881"/>
                </a:moveTo>
                <a:cubicBezTo>
                  <a:pt x="187523" y="176807"/>
                  <a:pt x="375047" y="160734"/>
                  <a:pt x="633413" y="128587"/>
                </a:cubicBezTo>
                <a:cubicBezTo>
                  <a:pt x="891779" y="96440"/>
                  <a:pt x="1220986" y="48220"/>
                  <a:pt x="1550194" y="0"/>
                </a:cubicBezTo>
              </a:path>
            </a:pathLst>
          </a:custGeom>
          <a:no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206" name="Freeform 205"/>
          <p:cNvSpPr/>
          <p:nvPr/>
        </p:nvSpPr>
        <p:spPr>
          <a:xfrm rot="18083914">
            <a:off x="24427547" y="16147864"/>
            <a:ext cx="161223" cy="93734"/>
          </a:xfrm>
          <a:custGeom>
            <a:avLst/>
            <a:gdLst>
              <a:gd name="connsiteX0" fmla="*/ 0 w 102394"/>
              <a:gd name="connsiteY0" fmla="*/ 59531 h 59531"/>
              <a:gd name="connsiteX1" fmla="*/ 102394 w 102394"/>
              <a:gd name="connsiteY1" fmla="*/ 0 h 59531"/>
            </a:gdLst>
            <a:ahLst/>
            <a:cxnLst>
              <a:cxn ang="0">
                <a:pos x="connsiteX0" y="connsiteY0"/>
              </a:cxn>
              <a:cxn ang="0">
                <a:pos x="connsiteX1" y="connsiteY1"/>
              </a:cxn>
            </a:cxnLst>
            <a:rect l="l" t="t" r="r" b="b"/>
            <a:pathLst>
              <a:path w="102394" h="59531">
                <a:moveTo>
                  <a:pt x="0" y="59531"/>
                </a:moveTo>
                <a:lnTo>
                  <a:pt x="102394" y="0"/>
                </a:lnTo>
              </a:path>
            </a:pathLst>
          </a:custGeom>
          <a:no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207" name="Freeform 206"/>
          <p:cNvSpPr/>
          <p:nvPr/>
        </p:nvSpPr>
        <p:spPr>
          <a:xfrm rot="18083914">
            <a:off x="26017277" y="15997891"/>
            <a:ext cx="161223" cy="93734"/>
          </a:xfrm>
          <a:custGeom>
            <a:avLst/>
            <a:gdLst>
              <a:gd name="connsiteX0" fmla="*/ 0 w 102394"/>
              <a:gd name="connsiteY0" fmla="*/ 59531 h 59531"/>
              <a:gd name="connsiteX1" fmla="*/ 102394 w 102394"/>
              <a:gd name="connsiteY1" fmla="*/ 0 h 59531"/>
            </a:gdLst>
            <a:ahLst/>
            <a:cxnLst>
              <a:cxn ang="0">
                <a:pos x="connsiteX0" y="connsiteY0"/>
              </a:cxn>
              <a:cxn ang="0">
                <a:pos x="connsiteX1" y="connsiteY1"/>
              </a:cxn>
            </a:cxnLst>
            <a:rect l="l" t="t" r="r" b="b"/>
            <a:pathLst>
              <a:path w="102394" h="59531">
                <a:moveTo>
                  <a:pt x="0" y="59531"/>
                </a:moveTo>
                <a:lnTo>
                  <a:pt x="102394" y="0"/>
                </a:lnTo>
              </a:path>
            </a:pathLst>
          </a:custGeom>
          <a:no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208" name="Freeform 207"/>
          <p:cNvSpPr/>
          <p:nvPr/>
        </p:nvSpPr>
        <p:spPr>
          <a:xfrm rot="18083914">
            <a:off x="26193498" y="15979143"/>
            <a:ext cx="161223" cy="93734"/>
          </a:xfrm>
          <a:custGeom>
            <a:avLst/>
            <a:gdLst>
              <a:gd name="connsiteX0" fmla="*/ 0 w 102394"/>
              <a:gd name="connsiteY0" fmla="*/ 59531 h 59531"/>
              <a:gd name="connsiteX1" fmla="*/ 102394 w 102394"/>
              <a:gd name="connsiteY1" fmla="*/ 0 h 59531"/>
            </a:gdLst>
            <a:ahLst/>
            <a:cxnLst>
              <a:cxn ang="0">
                <a:pos x="connsiteX0" y="connsiteY0"/>
              </a:cxn>
              <a:cxn ang="0">
                <a:pos x="connsiteX1" y="connsiteY1"/>
              </a:cxn>
            </a:cxnLst>
            <a:rect l="l" t="t" r="r" b="b"/>
            <a:pathLst>
              <a:path w="102394" h="59531">
                <a:moveTo>
                  <a:pt x="0" y="59531"/>
                </a:moveTo>
                <a:lnTo>
                  <a:pt x="102394" y="0"/>
                </a:lnTo>
              </a:path>
            </a:pathLst>
          </a:custGeom>
          <a:no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209" name="Freeform 208"/>
          <p:cNvSpPr/>
          <p:nvPr/>
        </p:nvSpPr>
        <p:spPr>
          <a:xfrm rot="18083914">
            <a:off x="26358466" y="15934151"/>
            <a:ext cx="161223" cy="93734"/>
          </a:xfrm>
          <a:custGeom>
            <a:avLst/>
            <a:gdLst>
              <a:gd name="connsiteX0" fmla="*/ 0 w 102394"/>
              <a:gd name="connsiteY0" fmla="*/ 59531 h 59531"/>
              <a:gd name="connsiteX1" fmla="*/ 102394 w 102394"/>
              <a:gd name="connsiteY1" fmla="*/ 0 h 59531"/>
            </a:gdLst>
            <a:ahLst/>
            <a:cxnLst>
              <a:cxn ang="0">
                <a:pos x="connsiteX0" y="connsiteY0"/>
              </a:cxn>
              <a:cxn ang="0">
                <a:pos x="connsiteX1" y="connsiteY1"/>
              </a:cxn>
            </a:cxnLst>
            <a:rect l="l" t="t" r="r" b="b"/>
            <a:pathLst>
              <a:path w="102394" h="59531">
                <a:moveTo>
                  <a:pt x="0" y="59531"/>
                </a:moveTo>
                <a:lnTo>
                  <a:pt x="102394" y="0"/>
                </a:lnTo>
              </a:path>
            </a:pathLst>
          </a:custGeom>
          <a:no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210" name="Freeform 209"/>
          <p:cNvSpPr/>
          <p:nvPr/>
        </p:nvSpPr>
        <p:spPr>
          <a:xfrm rot="18083914">
            <a:off x="26497194" y="15915404"/>
            <a:ext cx="161223" cy="93734"/>
          </a:xfrm>
          <a:custGeom>
            <a:avLst/>
            <a:gdLst>
              <a:gd name="connsiteX0" fmla="*/ 0 w 102394"/>
              <a:gd name="connsiteY0" fmla="*/ 59531 h 59531"/>
              <a:gd name="connsiteX1" fmla="*/ 102394 w 102394"/>
              <a:gd name="connsiteY1" fmla="*/ 0 h 59531"/>
            </a:gdLst>
            <a:ahLst/>
            <a:cxnLst>
              <a:cxn ang="0">
                <a:pos x="connsiteX0" y="connsiteY0"/>
              </a:cxn>
              <a:cxn ang="0">
                <a:pos x="connsiteX1" y="connsiteY1"/>
              </a:cxn>
            </a:cxnLst>
            <a:rect l="l" t="t" r="r" b="b"/>
            <a:pathLst>
              <a:path w="102394" h="59531">
                <a:moveTo>
                  <a:pt x="0" y="59531"/>
                </a:moveTo>
                <a:lnTo>
                  <a:pt x="102394" y="0"/>
                </a:lnTo>
              </a:path>
            </a:pathLst>
          </a:custGeom>
          <a:no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211" name="Freeform 210"/>
          <p:cNvSpPr/>
          <p:nvPr/>
        </p:nvSpPr>
        <p:spPr>
          <a:xfrm rot="18083914">
            <a:off x="26662165" y="15889158"/>
            <a:ext cx="161223" cy="93734"/>
          </a:xfrm>
          <a:custGeom>
            <a:avLst/>
            <a:gdLst>
              <a:gd name="connsiteX0" fmla="*/ 0 w 102394"/>
              <a:gd name="connsiteY0" fmla="*/ 59531 h 59531"/>
              <a:gd name="connsiteX1" fmla="*/ 102394 w 102394"/>
              <a:gd name="connsiteY1" fmla="*/ 0 h 59531"/>
            </a:gdLst>
            <a:ahLst/>
            <a:cxnLst>
              <a:cxn ang="0">
                <a:pos x="connsiteX0" y="connsiteY0"/>
              </a:cxn>
              <a:cxn ang="0">
                <a:pos x="connsiteX1" y="connsiteY1"/>
              </a:cxn>
            </a:cxnLst>
            <a:rect l="l" t="t" r="r" b="b"/>
            <a:pathLst>
              <a:path w="102394" h="59531">
                <a:moveTo>
                  <a:pt x="0" y="59531"/>
                </a:moveTo>
                <a:lnTo>
                  <a:pt x="102394" y="0"/>
                </a:lnTo>
              </a:path>
            </a:pathLst>
          </a:custGeom>
          <a:no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212" name="Freeform 211"/>
          <p:cNvSpPr/>
          <p:nvPr/>
        </p:nvSpPr>
        <p:spPr>
          <a:xfrm rot="18083914">
            <a:off x="25859803" y="16024137"/>
            <a:ext cx="161223" cy="93734"/>
          </a:xfrm>
          <a:custGeom>
            <a:avLst/>
            <a:gdLst>
              <a:gd name="connsiteX0" fmla="*/ 0 w 102394"/>
              <a:gd name="connsiteY0" fmla="*/ 59531 h 59531"/>
              <a:gd name="connsiteX1" fmla="*/ 102394 w 102394"/>
              <a:gd name="connsiteY1" fmla="*/ 0 h 59531"/>
            </a:gdLst>
            <a:ahLst/>
            <a:cxnLst>
              <a:cxn ang="0">
                <a:pos x="connsiteX0" y="connsiteY0"/>
              </a:cxn>
              <a:cxn ang="0">
                <a:pos x="connsiteX1" y="connsiteY1"/>
              </a:cxn>
            </a:cxnLst>
            <a:rect l="l" t="t" r="r" b="b"/>
            <a:pathLst>
              <a:path w="102394" h="59531">
                <a:moveTo>
                  <a:pt x="0" y="59531"/>
                </a:moveTo>
                <a:lnTo>
                  <a:pt x="102394" y="0"/>
                </a:lnTo>
              </a:path>
            </a:pathLst>
          </a:custGeom>
          <a:no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213" name="Freeform 212"/>
          <p:cNvSpPr/>
          <p:nvPr/>
        </p:nvSpPr>
        <p:spPr>
          <a:xfrm rot="18083914">
            <a:off x="25683582" y="16050379"/>
            <a:ext cx="161223" cy="93734"/>
          </a:xfrm>
          <a:custGeom>
            <a:avLst/>
            <a:gdLst>
              <a:gd name="connsiteX0" fmla="*/ 0 w 102394"/>
              <a:gd name="connsiteY0" fmla="*/ 59531 h 59531"/>
              <a:gd name="connsiteX1" fmla="*/ 102394 w 102394"/>
              <a:gd name="connsiteY1" fmla="*/ 0 h 59531"/>
            </a:gdLst>
            <a:ahLst/>
            <a:cxnLst>
              <a:cxn ang="0">
                <a:pos x="connsiteX0" y="connsiteY0"/>
              </a:cxn>
              <a:cxn ang="0">
                <a:pos x="connsiteX1" y="connsiteY1"/>
              </a:cxn>
            </a:cxnLst>
            <a:rect l="l" t="t" r="r" b="b"/>
            <a:pathLst>
              <a:path w="102394" h="59531">
                <a:moveTo>
                  <a:pt x="0" y="59531"/>
                </a:moveTo>
                <a:lnTo>
                  <a:pt x="102394" y="0"/>
                </a:lnTo>
              </a:path>
            </a:pathLst>
          </a:custGeom>
          <a:no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214" name="Freeform 213"/>
          <p:cNvSpPr/>
          <p:nvPr/>
        </p:nvSpPr>
        <p:spPr>
          <a:xfrm rot="18083914">
            <a:off x="24615016" y="16151611"/>
            <a:ext cx="161223" cy="93734"/>
          </a:xfrm>
          <a:custGeom>
            <a:avLst/>
            <a:gdLst>
              <a:gd name="connsiteX0" fmla="*/ 0 w 102394"/>
              <a:gd name="connsiteY0" fmla="*/ 59531 h 59531"/>
              <a:gd name="connsiteX1" fmla="*/ 102394 w 102394"/>
              <a:gd name="connsiteY1" fmla="*/ 0 h 59531"/>
            </a:gdLst>
            <a:ahLst/>
            <a:cxnLst>
              <a:cxn ang="0">
                <a:pos x="connsiteX0" y="connsiteY0"/>
              </a:cxn>
              <a:cxn ang="0">
                <a:pos x="connsiteX1" y="connsiteY1"/>
              </a:cxn>
            </a:cxnLst>
            <a:rect l="l" t="t" r="r" b="b"/>
            <a:pathLst>
              <a:path w="102394" h="59531">
                <a:moveTo>
                  <a:pt x="0" y="59531"/>
                </a:moveTo>
                <a:lnTo>
                  <a:pt x="102394" y="0"/>
                </a:lnTo>
              </a:path>
            </a:pathLst>
          </a:custGeom>
          <a:no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215" name="Freeform 214"/>
          <p:cNvSpPr/>
          <p:nvPr/>
        </p:nvSpPr>
        <p:spPr>
          <a:xfrm rot="18083914">
            <a:off x="24772489" y="16125366"/>
            <a:ext cx="161223" cy="93734"/>
          </a:xfrm>
          <a:custGeom>
            <a:avLst/>
            <a:gdLst>
              <a:gd name="connsiteX0" fmla="*/ 0 w 102394"/>
              <a:gd name="connsiteY0" fmla="*/ 59531 h 59531"/>
              <a:gd name="connsiteX1" fmla="*/ 102394 w 102394"/>
              <a:gd name="connsiteY1" fmla="*/ 0 h 59531"/>
            </a:gdLst>
            <a:ahLst/>
            <a:cxnLst>
              <a:cxn ang="0">
                <a:pos x="connsiteX0" y="connsiteY0"/>
              </a:cxn>
              <a:cxn ang="0">
                <a:pos x="connsiteX1" y="connsiteY1"/>
              </a:cxn>
            </a:cxnLst>
            <a:rect l="l" t="t" r="r" b="b"/>
            <a:pathLst>
              <a:path w="102394" h="59531">
                <a:moveTo>
                  <a:pt x="0" y="59531"/>
                </a:moveTo>
                <a:lnTo>
                  <a:pt x="102394" y="0"/>
                </a:lnTo>
              </a:path>
            </a:pathLst>
          </a:custGeom>
          <a:no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216" name="Freeform 215"/>
          <p:cNvSpPr/>
          <p:nvPr/>
        </p:nvSpPr>
        <p:spPr>
          <a:xfrm rot="18083914">
            <a:off x="24933711" y="16132866"/>
            <a:ext cx="161223" cy="93734"/>
          </a:xfrm>
          <a:custGeom>
            <a:avLst/>
            <a:gdLst>
              <a:gd name="connsiteX0" fmla="*/ 0 w 102394"/>
              <a:gd name="connsiteY0" fmla="*/ 59531 h 59531"/>
              <a:gd name="connsiteX1" fmla="*/ 102394 w 102394"/>
              <a:gd name="connsiteY1" fmla="*/ 0 h 59531"/>
            </a:gdLst>
            <a:ahLst/>
            <a:cxnLst>
              <a:cxn ang="0">
                <a:pos x="connsiteX0" y="connsiteY0"/>
              </a:cxn>
              <a:cxn ang="0">
                <a:pos x="connsiteX1" y="connsiteY1"/>
              </a:cxn>
            </a:cxnLst>
            <a:rect l="l" t="t" r="r" b="b"/>
            <a:pathLst>
              <a:path w="102394" h="59531">
                <a:moveTo>
                  <a:pt x="0" y="59531"/>
                </a:moveTo>
                <a:lnTo>
                  <a:pt x="102394" y="0"/>
                </a:lnTo>
              </a:path>
            </a:pathLst>
          </a:custGeom>
          <a:no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217" name="Freeform 216"/>
          <p:cNvSpPr/>
          <p:nvPr/>
        </p:nvSpPr>
        <p:spPr>
          <a:xfrm rot="18083914">
            <a:off x="25079935" y="16117867"/>
            <a:ext cx="161223" cy="93734"/>
          </a:xfrm>
          <a:custGeom>
            <a:avLst/>
            <a:gdLst>
              <a:gd name="connsiteX0" fmla="*/ 0 w 102394"/>
              <a:gd name="connsiteY0" fmla="*/ 59531 h 59531"/>
              <a:gd name="connsiteX1" fmla="*/ 102394 w 102394"/>
              <a:gd name="connsiteY1" fmla="*/ 0 h 59531"/>
            </a:gdLst>
            <a:ahLst/>
            <a:cxnLst>
              <a:cxn ang="0">
                <a:pos x="connsiteX0" y="connsiteY0"/>
              </a:cxn>
              <a:cxn ang="0">
                <a:pos x="connsiteX1" y="connsiteY1"/>
              </a:cxn>
            </a:cxnLst>
            <a:rect l="l" t="t" r="r" b="b"/>
            <a:pathLst>
              <a:path w="102394" h="59531">
                <a:moveTo>
                  <a:pt x="0" y="59531"/>
                </a:moveTo>
                <a:lnTo>
                  <a:pt x="102394" y="0"/>
                </a:lnTo>
              </a:path>
            </a:pathLst>
          </a:custGeom>
          <a:no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218" name="Freeform 217"/>
          <p:cNvSpPr/>
          <p:nvPr/>
        </p:nvSpPr>
        <p:spPr>
          <a:xfrm rot="18083914">
            <a:off x="25248656" y="16099120"/>
            <a:ext cx="161223" cy="93734"/>
          </a:xfrm>
          <a:custGeom>
            <a:avLst/>
            <a:gdLst>
              <a:gd name="connsiteX0" fmla="*/ 0 w 102394"/>
              <a:gd name="connsiteY0" fmla="*/ 59531 h 59531"/>
              <a:gd name="connsiteX1" fmla="*/ 102394 w 102394"/>
              <a:gd name="connsiteY1" fmla="*/ 0 h 59531"/>
            </a:gdLst>
            <a:ahLst/>
            <a:cxnLst>
              <a:cxn ang="0">
                <a:pos x="connsiteX0" y="connsiteY0"/>
              </a:cxn>
              <a:cxn ang="0">
                <a:pos x="connsiteX1" y="connsiteY1"/>
              </a:cxn>
            </a:cxnLst>
            <a:rect l="l" t="t" r="r" b="b"/>
            <a:pathLst>
              <a:path w="102394" h="59531">
                <a:moveTo>
                  <a:pt x="0" y="59531"/>
                </a:moveTo>
                <a:lnTo>
                  <a:pt x="102394" y="0"/>
                </a:lnTo>
              </a:path>
            </a:pathLst>
          </a:custGeom>
          <a:no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219" name="Freeform 218"/>
          <p:cNvSpPr/>
          <p:nvPr/>
        </p:nvSpPr>
        <p:spPr>
          <a:xfrm rot="18083914">
            <a:off x="25391129" y="16084122"/>
            <a:ext cx="161223" cy="93734"/>
          </a:xfrm>
          <a:custGeom>
            <a:avLst/>
            <a:gdLst>
              <a:gd name="connsiteX0" fmla="*/ 0 w 102394"/>
              <a:gd name="connsiteY0" fmla="*/ 59531 h 59531"/>
              <a:gd name="connsiteX1" fmla="*/ 102394 w 102394"/>
              <a:gd name="connsiteY1" fmla="*/ 0 h 59531"/>
            </a:gdLst>
            <a:ahLst/>
            <a:cxnLst>
              <a:cxn ang="0">
                <a:pos x="connsiteX0" y="connsiteY0"/>
              </a:cxn>
              <a:cxn ang="0">
                <a:pos x="connsiteX1" y="connsiteY1"/>
              </a:cxn>
            </a:cxnLst>
            <a:rect l="l" t="t" r="r" b="b"/>
            <a:pathLst>
              <a:path w="102394" h="59531">
                <a:moveTo>
                  <a:pt x="0" y="59531"/>
                </a:moveTo>
                <a:lnTo>
                  <a:pt x="102394" y="0"/>
                </a:lnTo>
              </a:path>
            </a:pathLst>
          </a:custGeom>
          <a:no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220" name="Freeform 219"/>
          <p:cNvSpPr/>
          <p:nvPr/>
        </p:nvSpPr>
        <p:spPr>
          <a:xfrm rot="18083914">
            <a:off x="25544855" y="16069126"/>
            <a:ext cx="161223" cy="93734"/>
          </a:xfrm>
          <a:custGeom>
            <a:avLst/>
            <a:gdLst>
              <a:gd name="connsiteX0" fmla="*/ 0 w 102394"/>
              <a:gd name="connsiteY0" fmla="*/ 59531 h 59531"/>
              <a:gd name="connsiteX1" fmla="*/ 102394 w 102394"/>
              <a:gd name="connsiteY1" fmla="*/ 0 h 59531"/>
            </a:gdLst>
            <a:ahLst/>
            <a:cxnLst>
              <a:cxn ang="0">
                <a:pos x="connsiteX0" y="connsiteY0"/>
              </a:cxn>
              <a:cxn ang="0">
                <a:pos x="connsiteX1" y="connsiteY1"/>
              </a:cxn>
            </a:cxnLst>
            <a:rect l="l" t="t" r="r" b="b"/>
            <a:pathLst>
              <a:path w="102394" h="59531">
                <a:moveTo>
                  <a:pt x="0" y="59531"/>
                </a:moveTo>
                <a:lnTo>
                  <a:pt x="102394" y="0"/>
                </a:lnTo>
              </a:path>
            </a:pathLst>
          </a:custGeom>
          <a:no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221" name="Freeform 220"/>
          <p:cNvSpPr/>
          <p:nvPr/>
        </p:nvSpPr>
        <p:spPr>
          <a:xfrm>
            <a:off x="13003407" y="9303429"/>
            <a:ext cx="13917621" cy="4213774"/>
          </a:xfrm>
          <a:custGeom>
            <a:avLst/>
            <a:gdLst>
              <a:gd name="connsiteX0" fmla="*/ 0 w 8839200"/>
              <a:gd name="connsiteY0" fmla="*/ 1495104 h 2676204"/>
              <a:gd name="connsiteX1" fmla="*/ 581025 w 8839200"/>
              <a:gd name="connsiteY1" fmla="*/ 1504629 h 2676204"/>
              <a:gd name="connsiteX2" fmla="*/ 1409700 w 8839200"/>
              <a:gd name="connsiteY2" fmla="*/ 1761804 h 2676204"/>
              <a:gd name="connsiteX3" fmla="*/ 1600200 w 8839200"/>
              <a:gd name="connsiteY3" fmla="*/ 1742754 h 2676204"/>
              <a:gd name="connsiteX4" fmla="*/ 1981200 w 8839200"/>
              <a:gd name="connsiteY4" fmla="*/ 1904679 h 2676204"/>
              <a:gd name="connsiteX5" fmla="*/ 2438400 w 8839200"/>
              <a:gd name="connsiteY5" fmla="*/ 2333304 h 2676204"/>
              <a:gd name="connsiteX6" fmla="*/ 2847975 w 8839200"/>
              <a:gd name="connsiteY6" fmla="*/ 2142804 h 2676204"/>
              <a:gd name="connsiteX7" fmla="*/ 3638550 w 8839200"/>
              <a:gd name="connsiteY7" fmla="*/ 1914204 h 2676204"/>
              <a:gd name="connsiteX8" fmla="*/ 4038600 w 8839200"/>
              <a:gd name="connsiteY8" fmla="*/ 1447479 h 2676204"/>
              <a:gd name="connsiteX9" fmla="*/ 4333875 w 8839200"/>
              <a:gd name="connsiteY9" fmla="*/ 1371279 h 2676204"/>
              <a:gd name="connsiteX10" fmla="*/ 4810125 w 8839200"/>
              <a:gd name="connsiteY10" fmla="*/ 952179 h 2676204"/>
              <a:gd name="connsiteX11" fmla="*/ 5181600 w 8839200"/>
              <a:gd name="connsiteY11" fmla="*/ 542604 h 2676204"/>
              <a:gd name="connsiteX12" fmla="*/ 5438775 w 8839200"/>
              <a:gd name="connsiteY12" fmla="*/ 523554 h 2676204"/>
              <a:gd name="connsiteX13" fmla="*/ 5619750 w 8839200"/>
              <a:gd name="connsiteY13" fmla="*/ 342579 h 2676204"/>
              <a:gd name="connsiteX14" fmla="*/ 5895975 w 8839200"/>
              <a:gd name="connsiteY14" fmla="*/ 294954 h 2676204"/>
              <a:gd name="connsiteX15" fmla="*/ 6229350 w 8839200"/>
              <a:gd name="connsiteY15" fmla="*/ 9204 h 2676204"/>
              <a:gd name="connsiteX16" fmla="*/ 6829425 w 8839200"/>
              <a:gd name="connsiteY16" fmla="*/ 85404 h 2676204"/>
              <a:gd name="connsiteX17" fmla="*/ 7172325 w 8839200"/>
              <a:gd name="connsiteY17" fmla="*/ 237804 h 2676204"/>
              <a:gd name="connsiteX18" fmla="*/ 7248525 w 8839200"/>
              <a:gd name="connsiteY18" fmla="*/ 733104 h 2676204"/>
              <a:gd name="connsiteX19" fmla="*/ 7610475 w 8839200"/>
              <a:gd name="connsiteY19" fmla="*/ 1314129 h 2676204"/>
              <a:gd name="connsiteX20" fmla="*/ 7953375 w 8839200"/>
              <a:gd name="connsiteY20" fmla="*/ 1799904 h 2676204"/>
              <a:gd name="connsiteX21" fmla="*/ 8343900 w 8839200"/>
              <a:gd name="connsiteY21" fmla="*/ 2209479 h 2676204"/>
              <a:gd name="connsiteX22" fmla="*/ 8686800 w 8839200"/>
              <a:gd name="connsiteY22" fmla="*/ 2504754 h 2676204"/>
              <a:gd name="connsiteX23" fmla="*/ 8839200 w 8839200"/>
              <a:gd name="connsiteY23" fmla="*/ 2676204 h 26762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8839200" h="2676204">
                <a:moveTo>
                  <a:pt x="0" y="1495104"/>
                </a:moveTo>
                <a:cubicBezTo>
                  <a:pt x="173037" y="1477641"/>
                  <a:pt x="346075" y="1460179"/>
                  <a:pt x="581025" y="1504629"/>
                </a:cubicBezTo>
                <a:cubicBezTo>
                  <a:pt x="815975" y="1549079"/>
                  <a:pt x="1239838" y="1722117"/>
                  <a:pt x="1409700" y="1761804"/>
                </a:cubicBezTo>
                <a:cubicBezTo>
                  <a:pt x="1579562" y="1801491"/>
                  <a:pt x="1504950" y="1718942"/>
                  <a:pt x="1600200" y="1742754"/>
                </a:cubicBezTo>
                <a:cubicBezTo>
                  <a:pt x="1695450" y="1766567"/>
                  <a:pt x="1841500" y="1806254"/>
                  <a:pt x="1981200" y="1904679"/>
                </a:cubicBezTo>
                <a:cubicBezTo>
                  <a:pt x="2120900" y="2003104"/>
                  <a:pt x="2293938" y="2293617"/>
                  <a:pt x="2438400" y="2333304"/>
                </a:cubicBezTo>
                <a:cubicBezTo>
                  <a:pt x="2582862" y="2372991"/>
                  <a:pt x="2647950" y="2212654"/>
                  <a:pt x="2847975" y="2142804"/>
                </a:cubicBezTo>
                <a:cubicBezTo>
                  <a:pt x="3048000" y="2072954"/>
                  <a:pt x="3440113" y="2030092"/>
                  <a:pt x="3638550" y="1914204"/>
                </a:cubicBezTo>
                <a:cubicBezTo>
                  <a:pt x="3836988" y="1798317"/>
                  <a:pt x="3922713" y="1537966"/>
                  <a:pt x="4038600" y="1447479"/>
                </a:cubicBezTo>
                <a:cubicBezTo>
                  <a:pt x="4154487" y="1356992"/>
                  <a:pt x="4205288" y="1453829"/>
                  <a:pt x="4333875" y="1371279"/>
                </a:cubicBezTo>
                <a:cubicBezTo>
                  <a:pt x="4462462" y="1288729"/>
                  <a:pt x="4668837" y="1090292"/>
                  <a:pt x="4810125" y="952179"/>
                </a:cubicBezTo>
                <a:cubicBezTo>
                  <a:pt x="4951413" y="814066"/>
                  <a:pt x="5076825" y="614041"/>
                  <a:pt x="5181600" y="542604"/>
                </a:cubicBezTo>
                <a:cubicBezTo>
                  <a:pt x="5286375" y="471167"/>
                  <a:pt x="5365750" y="556891"/>
                  <a:pt x="5438775" y="523554"/>
                </a:cubicBezTo>
                <a:cubicBezTo>
                  <a:pt x="5511800" y="490217"/>
                  <a:pt x="5543550" y="380679"/>
                  <a:pt x="5619750" y="342579"/>
                </a:cubicBezTo>
                <a:cubicBezTo>
                  <a:pt x="5695950" y="304479"/>
                  <a:pt x="5794375" y="350516"/>
                  <a:pt x="5895975" y="294954"/>
                </a:cubicBezTo>
                <a:cubicBezTo>
                  <a:pt x="5997575" y="239392"/>
                  <a:pt x="6073775" y="44129"/>
                  <a:pt x="6229350" y="9204"/>
                </a:cubicBezTo>
                <a:cubicBezTo>
                  <a:pt x="6384925" y="-25721"/>
                  <a:pt x="6672263" y="47304"/>
                  <a:pt x="6829425" y="85404"/>
                </a:cubicBezTo>
                <a:cubicBezTo>
                  <a:pt x="6986587" y="123504"/>
                  <a:pt x="7102475" y="129854"/>
                  <a:pt x="7172325" y="237804"/>
                </a:cubicBezTo>
                <a:cubicBezTo>
                  <a:pt x="7242175" y="345754"/>
                  <a:pt x="7175500" y="553717"/>
                  <a:pt x="7248525" y="733104"/>
                </a:cubicBezTo>
                <a:cubicBezTo>
                  <a:pt x="7321550" y="912491"/>
                  <a:pt x="7493000" y="1136329"/>
                  <a:pt x="7610475" y="1314129"/>
                </a:cubicBezTo>
                <a:cubicBezTo>
                  <a:pt x="7727950" y="1491929"/>
                  <a:pt x="7831138" y="1650679"/>
                  <a:pt x="7953375" y="1799904"/>
                </a:cubicBezTo>
                <a:cubicBezTo>
                  <a:pt x="8075613" y="1949129"/>
                  <a:pt x="8221663" y="2092004"/>
                  <a:pt x="8343900" y="2209479"/>
                </a:cubicBezTo>
                <a:cubicBezTo>
                  <a:pt x="8466137" y="2326954"/>
                  <a:pt x="8604250" y="2426967"/>
                  <a:pt x="8686800" y="2504754"/>
                </a:cubicBezTo>
                <a:cubicBezTo>
                  <a:pt x="8769350" y="2582542"/>
                  <a:pt x="8820150" y="2655567"/>
                  <a:pt x="8839200" y="2676204"/>
                </a:cubicBezTo>
              </a:path>
            </a:pathLst>
          </a:custGeom>
          <a:noFill/>
          <a:ln w="101600" cmpd="dbl">
            <a:solidFill>
              <a:srgbClr val="6633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222" name="Freeform 221"/>
          <p:cNvSpPr/>
          <p:nvPr/>
        </p:nvSpPr>
        <p:spPr>
          <a:xfrm>
            <a:off x="21960411" y="6153462"/>
            <a:ext cx="4855635" cy="11383054"/>
          </a:xfrm>
          <a:custGeom>
            <a:avLst/>
            <a:gdLst>
              <a:gd name="connsiteX0" fmla="*/ 3083855 w 3083855"/>
              <a:gd name="connsiteY0" fmla="*/ 0 h 7229475"/>
              <a:gd name="connsiteX1" fmla="*/ 2940980 w 3083855"/>
              <a:gd name="connsiteY1" fmla="*/ 85725 h 7229475"/>
              <a:gd name="connsiteX2" fmla="*/ 2750480 w 3083855"/>
              <a:gd name="connsiteY2" fmla="*/ 161925 h 7229475"/>
              <a:gd name="connsiteX3" fmla="*/ 2569505 w 3083855"/>
              <a:gd name="connsiteY3" fmla="*/ 390525 h 7229475"/>
              <a:gd name="connsiteX4" fmla="*/ 2236130 w 3083855"/>
              <a:gd name="connsiteY4" fmla="*/ 1143000 h 7229475"/>
              <a:gd name="connsiteX5" fmla="*/ 1778930 w 3083855"/>
              <a:gd name="connsiteY5" fmla="*/ 1647825 h 7229475"/>
              <a:gd name="connsiteX6" fmla="*/ 1531280 w 3083855"/>
              <a:gd name="connsiteY6" fmla="*/ 2085975 h 7229475"/>
              <a:gd name="connsiteX7" fmla="*/ 1512230 w 3083855"/>
              <a:gd name="connsiteY7" fmla="*/ 2247900 h 7229475"/>
              <a:gd name="connsiteX8" fmla="*/ 1474130 w 3083855"/>
              <a:gd name="connsiteY8" fmla="*/ 2505075 h 7229475"/>
              <a:gd name="connsiteX9" fmla="*/ 1197905 w 3083855"/>
              <a:gd name="connsiteY9" fmla="*/ 2876550 h 7229475"/>
              <a:gd name="connsiteX10" fmla="*/ 940730 w 3083855"/>
              <a:gd name="connsiteY10" fmla="*/ 3238500 h 7229475"/>
              <a:gd name="connsiteX11" fmla="*/ 607355 w 3083855"/>
              <a:gd name="connsiteY11" fmla="*/ 3810000 h 7229475"/>
              <a:gd name="connsiteX12" fmla="*/ 464480 w 3083855"/>
              <a:gd name="connsiteY12" fmla="*/ 4286250 h 7229475"/>
              <a:gd name="connsiteX13" fmla="*/ 464480 w 3083855"/>
              <a:gd name="connsiteY13" fmla="*/ 4572000 h 7229475"/>
              <a:gd name="connsiteX14" fmla="*/ 340655 w 3083855"/>
              <a:gd name="connsiteY14" fmla="*/ 4924425 h 7229475"/>
              <a:gd name="connsiteX15" fmla="*/ 359705 w 3083855"/>
              <a:gd name="connsiteY15" fmla="*/ 5305425 h 7229475"/>
              <a:gd name="connsiteX16" fmla="*/ 178730 w 3083855"/>
              <a:gd name="connsiteY16" fmla="*/ 5829300 h 7229475"/>
              <a:gd name="connsiteX17" fmla="*/ 7280 w 3083855"/>
              <a:gd name="connsiteY17" fmla="*/ 6276975 h 7229475"/>
              <a:gd name="connsiteX18" fmla="*/ 35855 w 3083855"/>
              <a:gd name="connsiteY18" fmla="*/ 6581775 h 7229475"/>
              <a:gd name="connsiteX19" fmla="*/ 73955 w 3083855"/>
              <a:gd name="connsiteY19" fmla="*/ 7086600 h 7229475"/>
              <a:gd name="connsiteX20" fmla="*/ 45380 w 3083855"/>
              <a:gd name="connsiteY20" fmla="*/ 7229475 h 7229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083855" h="7229475">
                <a:moveTo>
                  <a:pt x="3083855" y="0"/>
                </a:moveTo>
                <a:cubicBezTo>
                  <a:pt x="3040198" y="29369"/>
                  <a:pt x="2996542" y="58738"/>
                  <a:pt x="2940980" y="85725"/>
                </a:cubicBezTo>
                <a:cubicBezTo>
                  <a:pt x="2885418" y="112712"/>
                  <a:pt x="2812392" y="111125"/>
                  <a:pt x="2750480" y="161925"/>
                </a:cubicBezTo>
                <a:cubicBezTo>
                  <a:pt x="2688567" y="212725"/>
                  <a:pt x="2655230" y="227013"/>
                  <a:pt x="2569505" y="390525"/>
                </a:cubicBezTo>
                <a:cubicBezTo>
                  <a:pt x="2483780" y="554037"/>
                  <a:pt x="2367892" y="933450"/>
                  <a:pt x="2236130" y="1143000"/>
                </a:cubicBezTo>
                <a:cubicBezTo>
                  <a:pt x="2104368" y="1352550"/>
                  <a:pt x="1896405" y="1490663"/>
                  <a:pt x="1778930" y="1647825"/>
                </a:cubicBezTo>
                <a:cubicBezTo>
                  <a:pt x="1661455" y="1804988"/>
                  <a:pt x="1575730" y="1985963"/>
                  <a:pt x="1531280" y="2085975"/>
                </a:cubicBezTo>
                <a:cubicBezTo>
                  <a:pt x="1486830" y="2185987"/>
                  <a:pt x="1521755" y="2178050"/>
                  <a:pt x="1512230" y="2247900"/>
                </a:cubicBezTo>
                <a:cubicBezTo>
                  <a:pt x="1502705" y="2317750"/>
                  <a:pt x="1526517" y="2400300"/>
                  <a:pt x="1474130" y="2505075"/>
                </a:cubicBezTo>
                <a:cubicBezTo>
                  <a:pt x="1421743" y="2609850"/>
                  <a:pt x="1286805" y="2754313"/>
                  <a:pt x="1197905" y="2876550"/>
                </a:cubicBezTo>
                <a:cubicBezTo>
                  <a:pt x="1109005" y="2998787"/>
                  <a:pt x="1039155" y="3082925"/>
                  <a:pt x="940730" y="3238500"/>
                </a:cubicBezTo>
                <a:cubicBezTo>
                  <a:pt x="842305" y="3394075"/>
                  <a:pt x="686730" y="3635375"/>
                  <a:pt x="607355" y="3810000"/>
                </a:cubicBezTo>
                <a:cubicBezTo>
                  <a:pt x="527980" y="3984625"/>
                  <a:pt x="488292" y="4159250"/>
                  <a:pt x="464480" y="4286250"/>
                </a:cubicBezTo>
                <a:cubicBezTo>
                  <a:pt x="440668" y="4413250"/>
                  <a:pt x="485117" y="4465638"/>
                  <a:pt x="464480" y="4572000"/>
                </a:cubicBezTo>
                <a:cubicBezTo>
                  <a:pt x="443843" y="4678362"/>
                  <a:pt x="358118" y="4802187"/>
                  <a:pt x="340655" y="4924425"/>
                </a:cubicBezTo>
                <a:cubicBezTo>
                  <a:pt x="323192" y="5046663"/>
                  <a:pt x="386692" y="5154613"/>
                  <a:pt x="359705" y="5305425"/>
                </a:cubicBezTo>
                <a:cubicBezTo>
                  <a:pt x="332718" y="5456237"/>
                  <a:pt x="237467" y="5667375"/>
                  <a:pt x="178730" y="5829300"/>
                </a:cubicBezTo>
                <a:cubicBezTo>
                  <a:pt x="119993" y="5991225"/>
                  <a:pt x="31092" y="6151563"/>
                  <a:pt x="7280" y="6276975"/>
                </a:cubicBezTo>
                <a:cubicBezTo>
                  <a:pt x="-16533" y="6402388"/>
                  <a:pt x="24743" y="6446838"/>
                  <a:pt x="35855" y="6581775"/>
                </a:cubicBezTo>
                <a:cubicBezTo>
                  <a:pt x="46967" y="6716712"/>
                  <a:pt x="72367" y="6978650"/>
                  <a:pt x="73955" y="7086600"/>
                </a:cubicBezTo>
                <a:cubicBezTo>
                  <a:pt x="75542" y="7194550"/>
                  <a:pt x="60461" y="7212012"/>
                  <a:pt x="45380" y="7229475"/>
                </a:cubicBezTo>
              </a:path>
            </a:pathLst>
          </a:custGeom>
          <a:noFill/>
          <a:ln w="101600" cmpd="dbl">
            <a:solidFill>
              <a:srgbClr val="6633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223" name="Freeform 222"/>
          <p:cNvSpPr/>
          <p:nvPr/>
        </p:nvSpPr>
        <p:spPr>
          <a:xfrm>
            <a:off x="24226399" y="2794035"/>
            <a:ext cx="862133" cy="6952471"/>
          </a:xfrm>
          <a:custGeom>
            <a:avLst/>
            <a:gdLst>
              <a:gd name="connsiteX0" fmla="*/ 73082 w 547548"/>
              <a:gd name="connsiteY0" fmla="*/ 0 h 4415574"/>
              <a:gd name="connsiteX1" fmla="*/ 44507 w 547548"/>
              <a:gd name="connsiteY1" fmla="*/ 247650 h 4415574"/>
              <a:gd name="connsiteX2" fmla="*/ 311207 w 547548"/>
              <a:gd name="connsiteY2" fmla="*/ 523875 h 4415574"/>
              <a:gd name="connsiteX3" fmla="*/ 520757 w 547548"/>
              <a:gd name="connsiteY3" fmla="*/ 1104900 h 4415574"/>
              <a:gd name="connsiteX4" fmla="*/ 511232 w 547548"/>
              <a:gd name="connsiteY4" fmla="*/ 1552575 h 4415574"/>
              <a:gd name="connsiteX5" fmla="*/ 215957 w 547548"/>
              <a:gd name="connsiteY5" fmla="*/ 2019300 h 4415574"/>
              <a:gd name="connsiteX6" fmla="*/ 215957 w 547548"/>
              <a:gd name="connsiteY6" fmla="*/ 2390775 h 4415574"/>
              <a:gd name="connsiteX7" fmla="*/ 215957 w 547548"/>
              <a:gd name="connsiteY7" fmla="*/ 2809875 h 4415574"/>
              <a:gd name="connsiteX8" fmla="*/ 15932 w 547548"/>
              <a:gd name="connsiteY8" fmla="*/ 3267075 h 4415574"/>
              <a:gd name="connsiteX9" fmla="*/ 15932 w 547548"/>
              <a:gd name="connsiteY9" fmla="*/ 3781425 h 4415574"/>
              <a:gd name="connsiteX10" fmla="*/ 44507 w 547548"/>
              <a:gd name="connsiteY10" fmla="*/ 4324350 h 4415574"/>
              <a:gd name="connsiteX11" fmla="*/ 54032 w 547548"/>
              <a:gd name="connsiteY11" fmla="*/ 4410075 h 4415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47548" h="4415574">
                <a:moveTo>
                  <a:pt x="73082" y="0"/>
                </a:moveTo>
                <a:cubicBezTo>
                  <a:pt x="38951" y="80169"/>
                  <a:pt x="4820" y="160338"/>
                  <a:pt x="44507" y="247650"/>
                </a:cubicBezTo>
                <a:cubicBezTo>
                  <a:pt x="84194" y="334962"/>
                  <a:pt x="231832" y="381000"/>
                  <a:pt x="311207" y="523875"/>
                </a:cubicBezTo>
                <a:cubicBezTo>
                  <a:pt x="390582" y="666750"/>
                  <a:pt x="487420" y="933450"/>
                  <a:pt x="520757" y="1104900"/>
                </a:cubicBezTo>
                <a:cubicBezTo>
                  <a:pt x="554094" y="1276350"/>
                  <a:pt x="562032" y="1400175"/>
                  <a:pt x="511232" y="1552575"/>
                </a:cubicBezTo>
                <a:cubicBezTo>
                  <a:pt x="460432" y="1704975"/>
                  <a:pt x="265170" y="1879600"/>
                  <a:pt x="215957" y="2019300"/>
                </a:cubicBezTo>
                <a:cubicBezTo>
                  <a:pt x="166745" y="2159000"/>
                  <a:pt x="215957" y="2390775"/>
                  <a:pt x="215957" y="2390775"/>
                </a:cubicBezTo>
                <a:cubicBezTo>
                  <a:pt x="215957" y="2522537"/>
                  <a:pt x="249294" y="2663825"/>
                  <a:pt x="215957" y="2809875"/>
                </a:cubicBezTo>
                <a:cubicBezTo>
                  <a:pt x="182620" y="2955925"/>
                  <a:pt x="49269" y="3105150"/>
                  <a:pt x="15932" y="3267075"/>
                </a:cubicBezTo>
                <a:cubicBezTo>
                  <a:pt x="-17405" y="3429000"/>
                  <a:pt x="11170" y="3605213"/>
                  <a:pt x="15932" y="3781425"/>
                </a:cubicBezTo>
                <a:cubicBezTo>
                  <a:pt x="20694" y="3957637"/>
                  <a:pt x="38157" y="4219575"/>
                  <a:pt x="44507" y="4324350"/>
                </a:cubicBezTo>
                <a:cubicBezTo>
                  <a:pt x="50857" y="4429125"/>
                  <a:pt x="52444" y="4419600"/>
                  <a:pt x="54032" y="4410075"/>
                </a:cubicBezTo>
              </a:path>
            </a:pathLst>
          </a:custGeom>
          <a:noFill/>
          <a:ln w="101600" cmpd="dbl">
            <a:solidFill>
              <a:srgbClr val="6633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224" name="Freeform 223"/>
          <p:cNvSpPr/>
          <p:nvPr/>
        </p:nvSpPr>
        <p:spPr>
          <a:xfrm>
            <a:off x="13018405" y="4216132"/>
            <a:ext cx="2791709" cy="7846319"/>
          </a:xfrm>
          <a:custGeom>
            <a:avLst/>
            <a:gdLst>
              <a:gd name="connsiteX0" fmla="*/ 0 w 1773038"/>
              <a:gd name="connsiteY0" fmla="*/ 20739 h 4983264"/>
              <a:gd name="connsiteX1" fmla="*/ 342900 w 1773038"/>
              <a:gd name="connsiteY1" fmla="*/ 1689 h 4983264"/>
              <a:gd name="connsiteX2" fmla="*/ 590550 w 1773038"/>
              <a:gd name="connsiteY2" fmla="*/ 58839 h 4983264"/>
              <a:gd name="connsiteX3" fmla="*/ 933450 w 1773038"/>
              <a:gd name="connsiteY3" fmla="*/ 287439 h 4983264"/>
              <a:gd name="connsiteX4" fmla="*/ 990600 w 1773038"/>
              <a:gd name="connsiteY4" fmla="*/ 506514 h 4983264"/>
              <a:gd name="connsiteX5" fmla="*/ 1285875 w 1773038"/>
              <a:gd name="connsiteY5" fmla="*/ 754164 h 4983264"/>
              <a:gd name="connsiteX6" fmla="*/ 1295400 w 1773038"/>
              <a:gd name="connsiteY6" fmla="*/ 963714 h 4983264"/>
              <a:gd name="connsiteX7" fmla="*/ 1562100 w 1773038"/>
              <a:gd name="connsiteY7" fmla="*/ 1192314 h 4983264"/>
              <a:gd name="connsiteX8" fmla="*/ 1771650 w 1773038"/>
              <a:gd name="connsiteY8" fmla="*/ 1268514 h 4983264"/>
              <a:gd name="connsiteX9" fmla="*/ 1657350 w 1773038"/>
              <a:gd name="connsiteY9" fmla="*/ 1592364 h 4983264"/>
              <a:gd name="connsiteX10" fmla="*/ 1743075 w 1773038"/>
              <a:gd name="connsiteY10" fmla="*/ 1859064 h 4983264"/>
              <a:gd name="connsiteX11" fmla="*/ 1514475 w 1773038"/>
              <a:gd name="connsiteY11" fmla="*/ 2449614 h 4983264"/>
              <a:gd name="connsiteX12" fmla="*/ 1514475 w 1773038"/>
              <a:gd name="connsiteY12" fmla="*/ 2840139 h 4983264"/>
              <a:gd name="connsiteX13" fmla="*/ 1466850 w 1773038"/>
              <a:gd name="connsiteY13" fmla="*/ 3106839 h 4983264"/>
              <a:gd name="connsiteX14" fmla="*/ 1590675 w 1773038"/>
              <a:gd name="connsiteY14" fmla="*/ 3402114 h 4983264"/>
              <a:gd name="connsiteX15" fmla="*/ 1762125 w 1773038"/>
              <a:gd name="connsiteY15" fmla="*/ 3544989 h 4983264"/>
              <a:gd name="connsiteX16" fmla="*/ 1685925 w 1773038"/>
              <a:gd name="connsiteY16" fmla="*/ 3935514 h 4983264"/>
              <a:gd name="connsiteX17" fmla="*/ 1619250 w 1773038"/>
              <a:gd name="connsiteY17" fmla="*/ 4602264 h 4983264"/>
              <a:gd name="connsiteX18" fmla="*/ 1600200 w 1773038"/>
              <a:gd name="connsiteY18" fmla="*/ 4983264 h 4983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773038" h="4983264">
                <a:moveTo>
                  <a:pt x="0" y="20739"/>
                </a:moveTo>
                <a:cubicBezTo>
                  <a:pt x="122237" y="8039"/>
                  <a:pt x="244475" y="-4661"/>
                  <a:pt x="342900" y="1689"/>
                </a:cubicBezTo>
                <a:cubicBezTo>
                  <a:pt x="441325" y="8039"/>
                  <a:pt x="492125" y="11214"/>
                  <a:pt x="590550" y="58839"/>
                </a:cubicBezTo>
                <a:cubicBezTo>
                  <a:pt x="688975" y="106464"/>
                  <a:pt x="866775" y="212827"/>
                  <a:pt x="933450" y="287439"/>
                </a:cubicBezTo>
                <a:cubicBezTo>
                  <a:pt x="1000125" y="362052"/>
                  <a:pt x="931863" y="428727"/>
                  <a:pt x="990600" y="506514"/>
                </a:cubicBezTo>
                <a:cubicBezTo>
                  <a:pt x="1049338" y="584302"/>
                  <a:pt x="1235075" y="677964"/>
                  <a:pt x="1285875" y="754164"/>
                </a:cubicBezTo>
                <a:cubicBezTo>
                  <a:pt x="1336675" y="830364"/>
                  <a:pt x="1249363" y="890689"/>
                  <a:pt x="1295400" y="963714"/>
                </a:cubicBezTo>
                <a:cubicBezTo>
                  <a:pt x="1341438" y="1036739"/>
                  <a:pt x="1482725" y="1141514"/>
                  <a:pt x="1562100" y="1192314"/>
                </a:cubicBezTo>
                <a:cubicBezTo>
                  <a:pt x="1641475" y="1243114"/>
                  <a:pt x="1755775" y="1201839"/>
                  <a:pt x="1771650" y="1268514"/>
                </a:cubicBezTo>
                <a:cubicBezTo>
                  <a:pt x="1787525" y="1335189"/>
                  <a:pt x="1662112" y="1493939"/>
                  <a:pt x="1657350" y="1592364"/>
                </a:cubicBezTo>
                <a:cubicBezTo>
                  <a:pt x="1652588" y="1690789"/>
                  <a:pt x="1766887" y="1716189"/>
                  <a:pt x="1743075" y="1859064"/>
                </a:cubicBezTo>
                <a:cubicBezTo>
                  <a:pt x="1719263" y="2001939"/>
                  <a:pt x="1552575" y="2286102"/>
                  <a:pt x="1514475" y="2449614"/>
                </a:cubicBezTo>
                <a:cubicBezTo>
                  <a:pt x="1476375" y="2613126"/>
                  <a:pt x="1522413" y="2730602"/>
                  <a:pt x="1514475" y="2840139"/>
                </a:cubicBezTo>
                <a:cubicBezTo>
                  <a:pt x="1506538" y="2949677"/>
                  <a:pt x="1454150" y="3013177"/>
                  <a:pt x="1466850" y="3106839"/>
                </a:cubicBezTo>
                <a:cubicBezTo>
                  <a:pt x="1479550" y="3200501"/>
                  <a:pt x="1541463" y="3329089"/>
                  <a:pt x="1590675" y="3402114"/>
                </a:cubicBezTo>
                <a:cubicBezTo>
                  <a:pt x="1639887" y="3475139"/>
                  <a:pt x="1746250" y="3456089"/>
                  <a:pt x="1762125" y="3544989"/>
                </a:cubicBezTo>
                <a:cubicBezTo>
                  <a:pt x="1778000" y="3633889"/>
                  <a:pt x="1709737" y="3759302"/>
                  <a:pt x="1685925" y="3935514"/>
                </a:cubicBezTo>
                <a:cubicBezTo>
                  <a:pt x="1662113" y="4111726"/>
                  <a:pt x="1633537" y="4427639"/>
                  <a:pt x="1619250" y="4602264"/>
                </a:cubicBezTo>
                <a:cubicBezTo>
                  <a:pt x="1604963" y="4776889"/>
                  <a:pt x="1602581" y="4880076"/>
                  <a:pt x="1600200" y="4983264"/>
                </a:cubicBezTo>
              </a:path>
            </a:pathLst>
          </a:custGeom>
          <a:noFill/>
          <a:ln w="101600" cmpd="dbl">
            <a:solidFill>
              <a:srgbClr val="6633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225" name="Freeform 224"/>
          <p:cNvSpPr/>
          <p:nvPr/>
        </p:nvSpPr>
        <p:spPr>
          <a:xfrm>
            <a:off x="12958414" y="4563733"/>
            <a:ext cx="1229790" cy="3449411"/>
          </a:xfrm>
          <a:custGeom>
            <a:avLst/>
            <a:gdLst>
              <a:gd name="connsiteX0" fmla="*/ 0 w 781050"/>
              <a:gd name="connsiteY0" fmla="*/ 2190750 h 2190750"/>
              <a:gd name="connsiteX1" fmla="*/ 276225 w 781050"/>
              <a:gd name="connsiteY1" fmla="*/ 1762125 h 2190750"/>
              <a:gd name="connsiteX2" fmla="*/ 361950 w 781050"/>
              <a:gd name="connsiteY2" fmla="*/ 1314450 h 2190750"/>
              <a:gd name="connsiteX3" fmla="*/ 495300 w 781050"/>
              <a:gd name="connsiteY3" fmla="*/ 752475 h 2190750"/>
              <a:gd name="connsiteX4" fmla="*/ 619125 w 781050"/>
              <a:gd name="connsiteY4" fmla="*/ 419100 h 2190750"/>
              <a:gd name="connsiteX5" fmla="*/ 781050 w 781050"/>
              <a:gd name="connsiteY5" fmla="*/ 0 h 2190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1050" h="2190750">
                <a:moveTo>
                  <a:pt x="0" y="2190750"/>
                </a:moveTo>
                <a:cubicBezTo>
                  <a:pt x="107950" y="2049462"/>
                  <a:pt x="215900" y="1908175"/>
                  <a:pt x="276225" y="1762125"/>
                </a:cubicBezTo>
                <a:cubicBezTo>
                  <a:pt x="336550" y="1616075"/>
                  <a:pt x="325438" y="1482725"/>
                  <a:pt x="361950" y="1314450"/>
                </a:cubicBezTo>
                <a:cubicBezTo>
                  <a:pt x="398463" y="1146175"/>
                  <a:pt x="452438" y="901700"/>
                  <a:pt x="495300" y="752475"/>
                </a:cubicBezTo>
                <a:cubicBezTo>
                  <a:pt x="538162" y="603250"/>
                  <a:pt x="571500" y="544512"/>
                  <a:pt x="619125" y="419100"/>
                </a:cubicBezTo>
                <a:cubicBezTo>
                  <a:pt x="666750" y="293688"/>
                  <a:pt x="723900" y="146844"/>
                  <a:pt x="781050" y="0"/>
                </a:cubicBezTo>
              </a:path>
            </a:pathLst>
          </a:custGeom>
          <a:noFill/>
          <a:ln w="101600" cmpd="dbl">
            <a:solidFill>
              <a:srgbClr val="6633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226" name="Freeform 225"/>
          <p:cNvSpPr/>
          <p:nvPr/>
        </p:nvSpPr>
        <p:spPr>
          <a:xfrm>
            <a:off x="12868430" y="2704051"/>
            <a:ext cx="2189626" cy="1064818"/>
          </a:xfrm>
          <a:custGeom>
            <a:avLst/>
            <a:gdLst>
              <a:gd name="connsiteX0" fmla="*/ 0 w 1390650"/>
              <a:gd name="connsiteY0" fmla="*/ 676275 h 676275"/>
              <a:gd name="connsiteX1" fmla="*/ 295275 w 1390650"/>
              <a:gd name="connsiteY1" fmla="*/ 457200 h 676275"/>
              <a:gd name="connsiteX2" fmla="*/ 666750 w 1390650"/>
              <a:gd name="connsiteY2" fmla="*/ 333375 h 676275"/>
              <a:gd name="connsiteX3" fmla="*/ 1085850 w 1390650"/>
              <a:gd name="connsiteY3" fmla="*/ 123825 h 676275"/>
              <a:gd name="connsiteX4" fmla="*/ 1323975 w 1390650"/>
              <a:gd name="connsiteY4" fmla="*/ 66675 h 676275"/>
              <a:gd name="connsiteX5" fmla="*/ 1390650 w 1390650"/>
              <a:gd name="connsiteY5" fmla="*/ 0 h 676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90650" h="676275">
                <a:moveTo>
                  <a:pt x="0" y="676275"/>
                </a:moveTo>
                <a:cubicBezTo>
                  <a:pt x="92075" y="595312"/>
                  <a:pt x="184150" y="514350"/>
                  <a:pt x="295275" y="457200"/>
                </a:cubicBezTo>
                <a:cubicBezTo>
                  <a:pt x="406400" y="400050"/>
                  <a:pt x="534988" y="388937"/>
                  <a:pt x="666750" y="333375"/>
                </a:cubicBezTo>
                <a:cubicBezTo>
                  <a:pt x="798513" y="277812"/>
                  <a:pt x="976313" y="168275"/>
                  <a:pt x="1085850" y="123825"/>
                </a:cubicBezTo>
                <a:cubicBezTo>
                  <a:pt x="1195387" y="79375"/>
                  <a:pt x="1273175" y="87312"/>
                  <a:pt x="1323975" y="66675"/>
                </a:cubicBezTo>
                <a:cubicBezTo>
                  <a:pt x="1374775" y="46038"/>
                  <a:pt x="1382712" y="23019"/>
                  <a:pt x="1390650" y="0"/>
                </a:cubicBezTo>
              </a:path>
            </a:pathLst>
          </a:custGeom>
          <a:noFill/>
          <a:ln w="101600" cmpd="dbl">
            <a:solidFill>
              <a:srgbClr val="6633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227" name="Freeform 226"/>
          <p:cNvSpPr/>
          <p:nvPr/>
        </p:nvSpPr>
        <p:spPr>
          <a:xfrm>
            <a:off x="15867918" y="6020251"/>
            <a:ext cx="5908990" cy="3852574"/>
          </a:xfrm>
          <a:custGeom>
            <a:avLst/>
            <a:gdLst>
              <a:gd name="connsiteX0" fmla="*/ 0 w 3752850"/>
              <a:gd name="connsiteY0" fmla="*/ 65553 h 2446803"/>
              <a:gd name="connsiteX1" fmla="*/ 266700 w 3752850"/>
              <a:gd name="connsiteY1" fmla="*/ 132228 h 2446803"/>
              <a:gd name="connsiteX2" fmla="*/ 838200 w 3752850"/>
              <a:gd name="connsiteY2" fmla="*/ 36978 h 2446803"/>
              <a:gd name="connsiteX3" fmla="*/ 1219200 w 3752850"/>
              <a:gd name="connsiteY3" fmla="*/ 36978 h 2446803"/>
              <a:gd name="connsiteX4" fmla="*/ 1390650 w 3752850"/>
              <a:gd name="connsiteY4" fmla="*/ 484653 h 2446803"/>
              <a:gd name="connsiteX5" fmla="*/ 1628775 w 3752850"/>
              <a:gd name="connsiteY5" fmla="*/ 760878 h 2446803"/>
              <a:gd name="connsiteX6" fmla="*/ 1943100 w 3752850"/>
              <a:gd name="connsiteY6" fmla="*/ 1046628 h 2446803"/>
              <a:gd name="connsiteX7" fmla="*/ 2143125 w 3752850"/>
              <a:gd name="connsiteY7" fmla="*/ 1456203 h 2446803"/>
              <a:gd name="connsiteX8" fmla="*/ 2247900 w 3752850"/>
              <a:gd name="connsiteY8" fmla="*/ 1637178 h 2446803"/>
              <a:gd name="connsiteX9" fmla="*/ 2628900 w 3752850"/>
              <a:gd name="connsiteY9" fmla="*/ 1751478 h 2446803"/>
              <a:gd name="connsiteX10" fmla="*/ 2943225 w 3752850"/>
              <a:gd name="connsiteY10" fmla="*/ 1751478 h 2446803"/>
              <a:gd name="connsiteX11" fmla="*/ 3171825 w 3752850"/>
              <a:gd name="connsiteY11" fmla="*/ 2046753 h 2446803"/>
              <a:gd name="connsiteX12" fmla="*/ 3409950 w 3752850"/>
              <a:gd name="connsiteY12" fmla="*/ 2361078 h 2446803"/>
              <a:gd name="connsiteX13" fmla="*/ 3752850 w 3752850"/>
              <a:gd name="connsiteY13" fmla="*/ 2446803 h 2446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752850" h="2446803">
                <a:moveTo>
                  <a:pt x="0" y="65553"/>
                </a:moveTo>
                <a:cubicBezTo>
                  <a:pt x="63500" y="101271"/>
                  <a:pt x="127000" y="136990"/>
                  <a:pt x="266700" y="132228"/>
                </a:cubicBezTo>
                <a:cubicBezTo>
                  <a:pt x="406400" y="127466"/>
                  <a:pt x="679450" y="52853"/>
                  <a:pt x="838200" y="36978"/>
                </a:cubicBezTo>
                <a:cubicBezTo>
                  <a:pt x="996950" y="21103"/>
                  <a:pt x="1127125" y="-37634"/>
                  <a:pt x="1219200" y="36978"/>
                </a:cubicBezTo>
                <a:cubicBezTo>
                  <a:pt x="1311275" y="111590"/>
                  <a:pt x="1322388" y="364003"/>
                  <a:pt x="1390650" y="484653"/>
                </a:cubicBezTo>
                <a:cubicBezTo>
                  <a:pt x="1458913" y="605303"/>
                  <a:pt x="1536700" y="667216"/>
                  <a:pt x="1628775" y="760878"/>
                </a:cubicBezTo>
                <a:cubicBezTo>
                  <a:pt x="1720850" y="854540"/>
                  <a:pt x="1857375" y="930741"/>
                  <a:pt x="1943100" y="1046628"/>
                </a:cubicBezTo>
                <a:cubicBezTo>
                  <a:pt x="2028825" y="1162515"/>
                  <a:pt x="2092325" y="1357778"/>
                  <a:pt x="2143125" y="1456203"/>
                </a:cubicBezTo>
                <a:cubicBezTo>
                  <a:pt x="2193925" y="1554628"/>
                  <a:pt x="2166938" y="1587966"/>
                  <a:pt x="2247900" y="1637178"/>
                </a:cubicBezTo>
                <a:cubicBezTo>
                  <a:pt x="2328862" y="1686390"/>
                  <a:pt x="2513013" y="1732428"/>
                  <a:pt x="2628900" y="1751478"/>
                </a:cubicBezTo>
                <a:cubicBezTo>
                  <a:pt x="2744788" y="1770528"/>
                  <a:pt x="2852738" y="1702266"/>
                  <a:pt x="2943225" y="1751478"/>
                </a:cubicBezTo>
                <a:cubicBezTo>
                  <a:pt x="3033712" y="1800690"/>
                  <a:pt x="3094038" y="1945153"/>
                  <a:pt x="3171825" y="2046753"/>
                </a:cubicBezTo>
                <a:cubicBezTo>
                  <a:pt x="3249612" y="2148353"/>
                  <a:pt x="3313113" y="2294403"/>
                  <a:pt x="3409950" y="2361078"/>
                </a:cubicBezTo>
                <a:cubicBezTo>
                  <a:pt x="3506788" y="2427753"/>
                  <a:pt x="3752850" y="2446803"/>
                  <a:pt x="3752850" y="2446803"/>
                </a:cubicBezTo>
              </a:path>
            </a:pathLst>
          </a:custGeom>
          <a:noFill/>
          <a:ln w="101600" cmpd="dbl">
            <a:solidFill>
              <a:srgbClr val="6633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228" name="TextBox 227"/>
          <p:cNvSpPr txBox="1"/>
          <p:nvPr/>
        </p:nvSpPr>
        <p:spPr>
          <a:xfrm>
            <a:off x="16199336" y="5392549"/>
            <a:ext cx="1812932" cy="646331"/>
          </a:xfrm>
          <a:prstGeom prst="rect">
            <a:avLst/>
          </a:prstGeom>
          <a:noFill/>
        </p:spPr>
        <p:txBody>
          <a:bodyPr wrap="none" rtlCol="0">
            <a:spAutoFit/>
          </a:bodyPr>
          <a:lstStyle/>
          <a:p>
            <a:r>
              <a:rPr lang="en-US" sz="3600" b="1" dirty="0" err="1" smtClean="0">
                <a:latin typeface="Minion Pro Cond" panose="02040706060306020203" pitchFamily="18" charset="0"/>
              </a:rPr>
              <a:t>Sinch</a:t>
            </a:r>
            <a:r>
              <a:rPr lang="en-US" sz="3600" b="1" dirty="0" smtClean="0">
                <a:latin typeface="Minion Pro Cond" panose="02040706060306020203" pitchFamily="18" charset="0"/>
              </a:rPr>
              <a:t>’ on</a:t>
            </a:r>
            <a:endParaRPr lang="en-US" sz="3600" b="1" dirty="0">
              <a:latin typeface="Minion Pro Cond" panose="02040706060306020203" pitchFamily="18" charset="0"/>
            </a:endParaRPr>
          </a:p>
        </p:txBody>
      </p:sp>
      <p:grpSp>
        <p:nvGrpSpPr>
          <p:cNvPr id="229" name="Group 228"/>
          <p:cNvGrpSpPr/>
          <p:nvPr/>
        </p:nvGrpSpPr>
        <p:grpSpPr>
          <a:xfrm>
            <a:off x="13359921" y="15626059"/>
            <a:ext cx="3221840" cy="1499476"/>
            <a:chOff x="22355176" y="16854487"/>
            <a:chExt cx="2046218" cy="952330"/>
          </a:xfrm>
        </p:grpSpPr>
        <p:sp>
          <p:nvSpPr>
            <p:cNvPr id="296" name="Rectangle 295"/>
            <p:cNvSpPr/>
            <p:nvPr/>
          </p:nvSpPr>
          <p:spPr>
            <a:xfrm>
              <a:off x="22545675" y="17368837"/>
              <a:ext cx="1828800" cy="66675"/>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297" name="Rectangle 296"/>
            <p:cNvSpPr/>
            <p:nvPr/>
          </p:nvSpPr>
          <p:spPr>
            <a:xfrm>
              <a:off x="22893338" y="17371219"/>
              <a:ext cx="390526" cy="52387"/>
            </a:xfrm>
            <a:prstGeom prst="rect">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298" name="Rectangle 297"/>
            <p:cNvSpPr/>
            <p:nvPr/>
          </p:nvSpPr>
          <p:spPr>
            <a:xfrm>
              <a:off x="23626763" y="17368838"/>
              <a:ext cx="390526" cy="61912"/>
            </a:xfrm>
            <a:prstGeom prst="rect">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299" name="Freeform 298"/>
            <p:cNvSpPr/>
            <p:nvPr/>
          </p:nvSpPr>
          <p:spPr>
            <a:xfrm>
              <a:off x="22540913" y="17302163"/>
              <a:ext cx="4762" cy="142875"/>
            </a:xfrm>
            <a:custGeom>
              <a:avLst/>
              <a:gdLst>
                <a:gd name="connsiteX0" fmla="*/ 4762 w 4762"/>
                <a:gd name="connsiteY0" fmla="*/ 0 h 142875"/>
                <a:gd name="connsiteX1" fmla="*/ 0 w 4762"/>
                <a:gd name="connsiteY1" fmla="*/ 142875 h 142875"/>
              </a:gdLst>
              <a:ahLst/>
              <a:cxnLst>
                <a:cxn ang="0">
                  <a:pos x="connsiteX0" y="connsiteY0"/>
                </a:cxn>
                <a:cxn ang="0">
                  <a:pos x="connsiteX1" y="connsiteY1"/>
                </a:cxn>
              </a:cxnLst>
              <a:rect l="l" t="t" r="r" b="b"/>
              <a:pathLst>
                <a:path w="4762" h="142875">
                  <a:moveTo>
                    <a:pt x="4762" y="0"/>
                  </a:moveTo>
                  <a:lnTo>
                    <a:pt x="0" y="142875"/>
                  </a:lnTo>
                </a:path>
              </a:pathLst>
            </a:cu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300" name="Freeform 299"/>
            <p:cNvSpPr/>
            <p:nvPr/>
          </p:nvSpPr>
          <p:spPr>
            <a:xfrm>
              <a:off x="24369713" y="17297401"/>
              <a:ext cx="4762" cy="142875"/>
            </a:xfrm>
            <a:custGeom>
              <a:avLst/>
              <a:gdLst>
                <a:gd name="connsiteX0" fmla="*/ 4762 w 4762"/>
                <a:gd name="connsiteY0" fmla="*/ 0 h 142875"/>
                <a:gd name="connsiteX1" fmla="*/ 0 w 4762"/>
                <a:gd name="connsiteY1" fmla="*/ 142875 h 142875"/>
              </a:gdLst>
              <a:ahLst/>
              <a:cxnLst>
                <a:cxn ang="0">
                  <a:pos x="connsiteX0" y="connsiteY0"/>
                </a:cxn>
                <a:cxn ang="0">
                  <a:pos x="connsiteX1" y="connsiteY1"/>
                </a:cxn>
              </a:cxnLst>
              <a:rect l="l" t="t" r="r" b="b"/>
              <a:pathLst>
                <a:path w="4762" h="142875">
                  <a:moveTo>
                    <a:pt x="4762" y="0"/>
                  </a:moveTo>
                  <a:lnTo>
                    <a:pt x="0" y="142875"/>
                  </a:lnTo>
                </a:path>
              </a:pathLst>
            </a:cu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301" name="TextBox 300"/>
            <p:cNvSpPr txBox="1"/>
            <p:nvPr/>
          </p:nvSpPr>
          <p:spPr>
            <a:xfrm>
              <a:off x="22355176" y="16859250"/>
              <a:ext cx="207893" cy="293207"/>
            </a:xfrm>
            <a:prstGeom prst="rect">
              <a:avLst/>
            </a:prstGeom>
            <a:noFill/>
          </p:spPr>
          <p:txBody>
            <a:bodyPr wrap="none" rtlCol="0">
              <a:spAutoFit/>
            </a:bodyPr>
            <a:lstStyle/>
            <a:p>
              <a:r>
                <a:rPr lang="en-US" sz="2400" dirty="0" smtClean="0">
                  <a:latin typeface="Minion Pro Cond" panose="02040706060306020203" pitchFamily="18" charset="0"/>
                </a:rPr>
                <a:t>0</a:t>
              </a:r>
              <a:endParaRPr lang="en-US" sz="2400" dirty="0">
                <a:latin typeface="Minion Pro Cond" panose="02040706060306020203" pitchFamily="18" charset="0"/>
              </a:endParaRPr>
            </a:p>
          </p:txBody>
        </p:sp>
        <p:sp>
          <p:nvSpPr>
            <p:cNvPr id="302" name="TextBox 301"/>
            <p:cNvSpPr txBox="1"/>
            <p:nvPr/>
          </p:nvSpPr>
          <p:spPr>
            <a:xfrm>
              <a:off x="24193501" y="16854487"/>
              <a:ext cx="207893" cy="293207"/>
            </a:xfrm>
            <a:prstGeom prst="rect">
              <a:avLst/>
            </a:prstGeom>
            <a:noFill/>
          </p:spPr>
          <p:txBody>
            <a:bodyPr wrap="none" rtlCol="0">
              <a:spAutoFit/>
            </a:bodyPr>
            <a:lstStyle/>
            <a:p>
              <a:r>
                <a:rPr lang="en-US" sz="2400" dirty="0" smtClean="0">
                  <a:latin typeface="Minion Pro Cond" panose="02040706060306020203" pitchFamily="18" charset="0"/>
                </a:rPr>
                <a:t>5</a:t>
              </a:r>
              <a:endParaRPr lang="en-US" sz="2400" dirty="0">
                <a:latin typeface="Minion Pro Cond" panose="02040706060306020203" pitchFamily="18" charset="0"/>
              </a:endParaRPr>
            </a:p>
          </p:txBody>
        </p:sp>
        <p:sp>
          <p:nvSpPr>
            <p:cNvPr id="303" name="TextBox 302"/>
            <p:cNvSpPr txBox="1"/>
            <p:nvPr/>
          </p:nvSpPr>
          <p:spPr>
            <a:xfrm>
              <a:off x="23180020" y="17513610"/>
              <a:ext cx="534167" cy="293207"/>
            </a:xfrm>
            <a:prstGeom prst="rect">
              <a:avLst/>
            </a:prstGeom>
            <a:noFill/>
          </p:spPr>
          <p:txBody>
            <a:bodyPr wrap="none" rtlCol="0">
              <a:spAutoFit/>
            </a:bodyPr>
            <a:lstStyle/>
            <a:p>
              <a:r>
                <a:rPr lang="en-US" sz="2400" dirty="0" smtClean="0">
                  <a:latin typeface="Minion Pro Cond" panose="02040706060306020203" pitchFamily="18" charset="0"/>
                </a:rPr>
                <a:t>Miles</a:t>
              </a:r>
              <a:endParaRPr lang="en-US" sz="2400" dirty="0">
                <a:latin typeface="Minion Pro Cond" panose="02040706060306020203" pitchFamily="18" charset="0"/>
              </a:endParaRPr>
            </a:p>
          </p:txBody>
        </p:sp>
      </p:grpSp>
      <p:sp>
        <p:nvSpPr>
          <p:cNvPr id="230" name="TextBox 229"/>
          <p:cNvSpPr txBox="1"/>
          <p:nvPr/>
        </p:nvSpPr>
        <p:spPr>
          <a:xfrm rot="2168511">
            <a:off x="13294323" y="10392475"/>
            <a:ext cx="2009909" cy="646331"/>
          </a:xfrm>
          <a:prstGeom prst="rect">
            <a:avLst/>
          </a:prstGeom>
          <a:noFill/>
        </p:spPr>
        <p:txBody>
          <a:bodyPr wrap="none" rtlCol="0">
            <a:spAutoFit/>
          </a:bodyPr>
          <a:lstStyle/>
          <a:p>
            <a:r>
              <a:rPr lang="en-US" sz="3600" b="1" dirty="0" smtClean="0">
                <a:latin typeface="Minion Pro Cond" panose="02040706060306020203" pitchFamily="18" charset="0"/>
              </a:rPr>
              <a:t>Han River</a:t>
            </a:r>
            <a:endParaRPr lang="en-US" sz="3600" b="1" dirty="0">
              <a:latin typeface="Minion Pro Cond" panose="02040706060306020203" pitchFamily="18" charset="0"/>
            </a:endParaRPr>
          </a:p>
        </p:txBody>
      </p:sp>
      <p:grpSp>
        <p:nvGrpSpPr>
          <p:cNvPr id="231" name="Group 230"/>
          <p:cNvGrpSpPr/>
          <p:nvPr/>
        </p:nvGrpSpPr>
        <p:grpSpPr>
          <a:xfrm rot="21083382">
            <a:off x="12955773" y="10736165"/>
            <a:ext cx="542407" cy="639891"/>
            <a:chOff x="16392525" y="11379200"/>
            <a:chExt cx="344487" cy="406400"/>
          </a:xfrm>
        </p:grpSpPr>
        <p:sp>
          <p:nvSpPr>
            <p:cNvPr id="291" name="Freeform 290"/>
            <p:cNvSpPr/>
            <p:nvPr/>
          </p:nvSpPr>
          <p:spPr>
            <a:xfrm>
              <a:off x="16483012" y="11379200"/>
              <a:ext cx="254000" cy="406400"/>
            </a:xfrm>
            <a:custGeom>
              <a:avLst/>
              <a:gdLst>
                <a:gd name="connsiteX0" fmla="*/ 0 w 254000"/>
                <a:gd name="connsiteY0" fmla="*/ 0 h 406400"/>
                <a:gd name="connsiteX1" fmla="*/ 139700 w 254000"/>
                <a:gd name="connsiteY1" fmla="*/ 152400 h 406400"/>
                <a:gd name="connsiteX2" fmla="*/ 254000 w 254000"/>
                <a:gd name="connsiteY2" fmla="*/ 406400 h 406400"/>
              </a:gdLst>
              <a:ahLst/>
              <a:cxnLst>
                <a:cxn ang="0">
                  <a:pos x="connsiteX0" y="connsiteY0"/>
                </a:cxn>
                <a:cxn ang="0">
                  <a:pos x="connsiteX1" y="connsiteY1"/>
                </a:cxn>
                <a:cxn ang="0">
                  <a:pos x="connsiteX2" y="connsiteY2"/>
                </a:cxn>
              </a:cxnLst>
              <a:rect l="l" t="t" r="r" b="b"/>
              <a:pathLst>
                <a:path w="254000" h="406400">
                  <a:moveTo>
                    <a:pt x="0" y="0"/>
                  </a:moveTo>
                  <a:cubicBezTo>
                    <a:pt x="48683" y="42333"/>
                    <a:pt x="97367" y="84667"/>
                    <a:pt x="139700" y="152400"/>
                  </a:cubicBezTo>
                  <a:cubicBezTo>
                    <a:pt x="182033" y="220133"/>
                    <a:pt x="218016" y="313266"/>
                    <a:pt x="254000" y="406400"/>
                  </a:cubicBezTo>
                </a:path>
              </a:pathLst>
            </a:custGeom>
            <a:no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292" name="Freeform 291"/>
            <p:cNvSpPr/>
            <p:nvPr/>
          </p:nvSpPr>
          <p:spPr>
            <a:xfrm rot="21091902">
              <a:off x="16392525" y="11408569"/>
              <a:ext cx="102394" cy="59531"/>
            </a:xfrm>
            <a:custGeom>
              <a:avLst/>
              <a:gdLst>
                <a:gd name="connsiteX0" fmla="*/ 0 w 102394"/>
                <a:gd name="connsiteY0" fmla="*/ 59531 h 59531"/>
                <a:gd name="connsiteX1" fmla="*/ 102394 w 102394"/>
                <a:gd name="connsiteY1" fmla="*/ 0 h 59531"/>
              </a:gdLst>
              <a:ahLst/>
              <a:cxnLst>
                <a:cxn ang="0">
                  <a:pos x="connsiteX0" y="connsiteY0"/>
                </a:cxn>
                <a:cxn ang="0">
                  <a:pos x="connsiteX1" y="connsiteY1"/>
                </a:cxn>
              </a:cxnLst>
              <a:rect l="l" t="t" r="r" b="b"/>
              <a:pathLst>
                <a:path w="102394" h="59531">
                  <a:moveTo>
                    <a:pt x="0" y="59531"/>
                  </a:moveTo>
                  <a:lnTo>
                    <a:pt x="102394" y="0"/>
                  </a:lnTo>
                </a:path>
              </a:pathLst>
            </a:custGeom>
            <a:no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293" name="Freeform 292"/>
            <p:cNvSpPr/>
            <p:nvPr/>
          </p:nvSpPr>
          <p:spPr>
            <a:xfrm rot="21091902">
              <a:off x="16459200" y="11472863"/>
              <a:ext cx="102394" cy="59531"/>
            </a:xfrm>
            <a:custGeom>
              <a:avLst/>
              <a:gdLst>
                <a:gd name="connsiteX0" fmla="*/ 0 w 102394"/>
                <a:gd name="connsiteY0" fmla="*/ 59531 h 59531"/>
                <a:gd name="connsiteX1" fmla="*/ 102394 w 102394"/>
                <a:gd name="connsiteY1" fmla="*/ 0 h 59531"/>
              </a:gdLst>
              <a:ahLst/>
              <a:cxnLst>
                <a:cxn ang="0">
                  <a:pos x="connsiteX0" y="connsiteY0"/>
                </a:cxn>
                <a:cxn ang="0">
                  <a:pos x="connsiteX1" y="connsiteY1"/>
                </a:cxn>
              </a:cxnLst>
              <a:rect l="l" t="t" r="r" b="b"/>
              <a:pathLst>
                <a:path w="102394" h="59531">
                  <a:moveTo>
                    <a:pt x="0" y="59531"/>
                  </a:moveTo>
                  <a:lnTo>
                    <a:pt x="102394" y="0"/>
                  </a:lnTo>
                </a:path>
              </a:pathLst>
            </a:custGeom>
            <a:no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294" name="Freeform 293"/>
            <p:cNvSpPr/>
            <p:nvPr/>
          </p:nvSpPr>
          <p:spPr>
            <a:xfrm rot="21091902">
              <a:off x="16521112" y="11549063"/>
              <a:ext cx="102394" cy="59531"/>
            </a:xfrm>
            <a:custGeom>
              <a:avLst/>
              <a:gdLst>
                <a:gd name="connsiteX0" fmla="*/ 0 w 102394"/>
                <a:gd name="connsiteY0" fmla="*/ 59531 h 59531"/>
                <a:gd name="connsiteX1" fmla="*/ 102394 w 102394"/>
                <a:gd name="connsiteY1" fmla="*/ 0 h 59531"/>
              </a:gdLst>
              <a:ahLst/>
              <a:cxnLst>
                <a:cxn ang="0">
                  <a:pos x="connsiteX0" y="connsiteY0"/>
                </a:cxn>
                <a:cxn ang="0">
                  <a:pos x="connsiteX1" y="connsiteY1"/>
                </a:cxn>
              </a:cxnLst>
              <a:rect l="l" t="t" r="r" b="b"/>
              <a:pathLst>
                <a:path w="102394" h="59531">
                  <a:moveTo>
                    <a:pt x="0" y="59531"/>
                  </a:moveTo>
                  <a:lnTo>
                    <a:pt x="102394" y="0"/>
                  </a:lnTo>
                </a:path>
              </a:pathLst>
            </a:custGeom>
            <a:no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295" name="Freeform 294"/>
            <p:cNvSpPr/>
            <p:nvPr/>
          </p:nvSpPr>
          <p:spPr>
            <a:xfrm rot="179176">
              <a:off x="16571117" y="11658599"/>
              <a:ext cx="102394" cy="59531"/>
            </a:xfrm>
            <a:custGeom>
              <a:avLst/>
              <a:gdLst>
                <a:gd name="connsiteX0" fmla="*/ 0 w 102394"/>
                <a:gd name="connsiteY0" fmla="*/ 59531 h 59531"/>
                <a:gd name="connsiteX1" fmla="*/ 102394 w 102394"/>
                <a:gd name="connsiteY1" fmla="*/ 0 h 59531"/>
              </a:gdLst>
              <a:ahLst/>
              <a:cxnLst>
                <a:cxn ang="0">
                  <a:pos x="connsiteX0" y="connsiteY0"/>
                </a:cxn>
                <a:cxn ang="0">
                  <a:pos x="connsiteX1" y="connsiteY1"/>
                </a:cxn>
              </a:cxnLst>
              <a:rect l="l" t="t" r="r" b="b"/>
              <a:pathLst>
                <a:path w="102394" h="59531">
                  <a:moveTo>
                    <a:pt x="0" y="59531"/>
                  </a:moveTo>
                  <a:lnTo>
                    <a:pt x="102394" y="0"/>
                  </a:lnTo>
                </a:path>
              </a:pathLst>
            </a:custGeom>
            <a:no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grpSp>
      <p:sp>
        <p:nvSpPr>
          <p:cNvPr id="232" name="Freeform 231"/>
          <p:cNvSpPr/>
          <p:nvPr/>
        </p:nvSpPr>
        <p:spPr>
          <a:xfrm rot="21083382">
            <a:off x="13560373" y="11231822"/>
            <a:ext cx="709659" cy="824274"/>
          </a:xfrm>
          <a:custGeom>
            <a:avLst/>
            <a:gdLst>
              <a:gd name="connsiteX0" fmla="*/ 0 w 254000"/>
              <a:gd name="connsiteY0" fmla="*/ 0 h 406400"/>
              <a:gd name="connsiteX1" fmla="*/ 139700 w 254000"/>
              <a:gd name="connsiteY1" fmla="*/ 152400 h 406400"/>
              <a:gd name="connsiteX2" fmla="*/ 254000 w 254000"/>
              <a:gd name="connsiteY2" fmla="*/ 406400 h 406400"/>
              <a:gd name="connsiteX0" fmla="*/ 0 w 450710"/>
              <a:gd name="connsiteY0" fmla="*/ 0 h 523503"/>
              <a:gd name="connsiteX1" fmla="*/ 139700 w 450710"/>
              <a:gd name="connsiteY1" fmla="*/ 152400 h 523503"/>
              <a:gd name="connsiteX2" fmla="*/ 450710 w 450710"/>
              <a:gd name="connsiteY2" fmla="*/ 523503 h 523503"/>
              <a:gd name="connsiteX0" fmla="*/ 0 w 450710"/>
              <a:gd name="connsiteY0" fmla="*/ 0 h 523503"/>
              <a:gd name="connsiteX1" fmla="*/ 139700 w 450710"/>
              <a:gd name="connsiteY1" fmla="*/ 152400 h 523503"/>
              <a:gd name="connsiteX2" fmla="*/ 257993 w 450710"/>
              <a:gd name="connsiteY2" fmla="*/ 303986 h 523503"/>
              <a:gd name="connsiteX3" fmla="*/ 450710 w 450710"/>
              <a:gd name="connsiteY3" fmla="*/ 523503 h 523503"/>
            </a:gdLst>
            <a:ahLst/>
            <a:cxnLst>
              <a:cxn ang="0">
                <a:pos x="connsiteX0" y="connsiteY0"/>
              </a:cxn>
              <a:cxn ang="0">
                <a:pos x="connsiteX1" y="connsiteY1"/>
              </a:cxn>
              <a:cxn ang="0">
                <a:pos x="connsiteX2" y="connsiteY2"/>
              </a:cxn>
              <a:cxn ang="0">
                <a:pos x="connsiteX3" y="connsiteY3"/>
              </a:cxn>
            </a:cxnLst>
            <a:rect l="l" t="t" r="r" b="b"/>
            <a:pathLst>
              <a:path w="450710" h="523503">
                <a:moveTo>
                  <a:pt x="0" y="0"/>
                </a:moveTo>
                <a:cubicBezTo>
                  <a:pt x="48683" y="42333"/>
                  <a:pt x="96701" y="101736"/>
                  <a:pt x="139700" y="152400"/>
                </a:cubicBezTo>
                <a:cubicBezTo>
                  <a:pt x="182699" y="203064"/>
                  <a:pt x="206158" y="242136"/>
                  <a:pt x="257993" y="303986"/>
                </a:cubicBezTo>
                <a:cubicBezTo>
                  <a:pt x="309828" y="365837"/>
                  <a:pt x="421114" y="485801"/>
                  <a:pt x="450710" y="523503"/>
                </a:cubicBezTo>
              </a:path>
            </a:pathLst>
          </a:custGeom>
          <a:no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233" name="Freeform 232"/>
          <p:cNvSpPr/>
          <p:nvPr/>
        </p:nvSpPr>
        <p:spPr>
          <a:xfrm rot="20575284">
            <a:off x="13374831" y="11344044"/>
            <a:ext cx="161223" cy="93734"/>
          </a:xfrm>
          <a:custGeom>
            <a:avLst/>
            <a:gdLst>
              <a:gd name="connsiteX0" fmla="*/ 0 w 102394"/>
              <a:gd name="connsiteY0" fmla="*/ 59531 h 59531"/>
              <a:gd name="connsiteX1" fmla="*/ 102394 w 102394"/>
              <a:gd name="connsiteY1" fmla="*/ 0 h 59531"/>
            </a:gdLst>
            <a:ahLst/>
            <a:cxnLst>
              <a:cxn ang="0">
                <a:pos x="connsiteX0" y="connsiteY0"/>
              </a:cxn>
              <a:cxn ang="0">
                <a:pos x="connsiteX1" y="connsiteY1"/>
              </a:cxn>
            </a:cxnLst>
            <a:rect l="l" t="t" r="r" b="b"/>
            <a:pathLst>
              <a:path w="102394" h="59531">
                <a:moveTo>
                  <a:pt x="0" y="59531"/>
                </a:moveTo>
                <a:lnTo>
                  <a:pt x="102394" y="0"/>
                </a:lnTo>
              </a:path>
            </a:pathLst>
          </a:custGeom>
          <a:no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234" name="Freeform 233"/>
          <p:cNvSpPr/>
          <p:nvPr/>
        </p:nvSpPr>
        <p:spPr>
          <a:xfrm rot="20575284">
            <a:off x="13493786" y="11428419"/>
            <a:ext cx="161223" cy="93734"/>
          </a:xfrm>
          <a:custGeom>
            <a:avLst/>
            <a:gdLst>
              <a:gd name="connsiteX0" fmla="*/ 0 w 102394"/>
              <a:gd name="connsiteY0" fmla="*/ 59531 h 59531"/>
              <a:gd name="connsiteX1" fmla="*/ 102394 w 102394"/>
              <a:gd name="connsiteY1" fmla="*/ 0 h 59531"/>
            </a:gdLst>
            <a:ahLst/>
            <a:cxnLst>
              <a:cxn ang="0">
                <a:pos x="connsiteX0" y="connsiteY0"/>
              </a:cxn>
              <a:cxn ang="0">
                <a:pos x="connsiteX1" y="connsiteY1"/>
              </a:cxn>
            </a:cxnLst>
            <a:rect l="l" t="t" r="r" b="b"/>
            <a:pathLst>
              <a:path w="102394" h="59531">
                <a:moveTo>
                  <a:pt x="0" y="59531"/>
                </a:moveTo>
                <a:lnTo>
                  <a:pt x="102394" y="0"/>
                </a:lnTo>
              </a:path>
            </a:pathLst>
          </a:custGeom>
          <a:no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235" name="Freeform 234"/>
          <p:cNvSpPr/>
          <p:nvPr/>
        </p:nvSpPr>
        <p:spPr>
          <a:xfrm rot="20575284">
            <a:off x="13608133" y="11532452"/>
            <a:ext cx="161223" cy="93734"/>
          </a:xfrm>
          <a:custGeom>
            <a:avLst/>
            <a:gdLst>
              <a:gd name="connsiteX0" fmla="*/ 0 w 102394"/>
              <a:gd name="connsiteY0" fmla="*/ 59531 h 59531"/>
              <a:gd name="connsiteX1" fmla="*/ 102394 w 102394"/>
              <a:gd name="connsiteY1" fmla="*/ 0 h 59531"/>
            </a:gdLst>
            <a:ahLst/>
            <a:cxnLst>
              <a:cxn ang="0">
                <a:pos x="connsiteX0" y="connsiteY0"/>
              </a:cxn>
              <a:cxn ang="0">
                <a:pos x="connsiteX1" y="connsiteY1"/>
              </a:cxn>
            </a:cxnLst>
            <a:rect l="l" t="t" r="r" b="b"/>
            <a:pathLst>
              <a:path w="102394" h="59531">
                <a:moveTo>
                  <a:pt x="0" y="59531"/>
                </a:moveTo>
                <a:lnTo>
                  <a:pt x="102394" y="0"/>
                </a:lnTo>
              </a:path>
            </a:pathLst>
          </a:custGeom>
          <a:no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236" name="Freeform 235"/>
          <p:cNvSpPr/>
          <p:nvPr/>
        </p:nvSpPr>
        <p:spPr>
          <a:xfrm rot="21262558">
            <a:off x="13731790" y="11639213"/>
            <a:ext cx="161223" cy="93734"/>
          </a:xfrm>
          <a:custGeom>
            <a:avLst/>
            <a:gdLst>
              <a:gd name="connsiteX0" fmla="*/ 0 w 102394"/>
              <a:gd name="connsiteY0" fmla="*/ 59531 h 59531"/>
              <a:gd name="connsiteX1" fmla="*/ 102394 w 102394"/>
              <a:gd name="connsiteY1" fmla="*/ 0 h 59531"/>
            </a:gdLst>
            <a:ahLst/>
            <a:cxnLst>
              <a:cxn ang="0">
                <a:pos x="connsiteX0" y="connsiteY0"/>
              </a:cxn>
              <a:cxn ang="0">
                <a:pos x="connsiteX1" y="connsiteY1"/>
              </a:cxn>
            </a:cxnLst>
            <a:rect l="l" t="t" r="r" b="b"/>
            <a:pathLst>
              <a:path w="102394" h="59531">
                <a:moveTo>
                  <a:pt x="0" y="59531"/>
                </a:moveTo>
                <a:lnTo>
                  <a:pt x="102394" y="0"/>
                </a:lnTo>
              </a:path>
            </a:pathLst>
          </a:custGeom>
          <a:no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237" name="Freeform 236"/>
          <p:cNvSpPr/>
          <p:nvPr/>
        </p:nvSpPr>
        <p:spPr>
          <a:xfrm rot="21038578">
            <a:off x="14039644" y="11921078"/>
            <a:ext cx="161223" cy="93734"/>
          </a:xfrm>
          <a:custGeom>
            <a:avLst/>
            <a:gdLst>
              <a:gd name="connsiteX0" fmla="*/ 0 w 102394"/>
              <a:gd name="connsiteY0" fmla="*/ 59531 h 59531"/>
              <a:gd name="connsiteX1" fmla="*/ 102394 w 102394"/>
              <a:gd name="connsiteY1" fmla="*/ 0 h 59531"/>
            </a:gdLst>
            <a:ahLst/>
            <a:cxnLst>
              <a:cxn ang="0">
                <a:pos x="connsiteX0" y="connsiteY0"/>
              </a:cxn>
              <a:cxn ang="0">
                <a:pos x="connsiteX1" y="connsiteY1"/>
              </a:cxn>
            </a:cxnLst>
            <a:rect l="l" t="t" r="r" b="b"/>
            <a:pathLst>
              <a:path w="102394" h="59531">
                <a:moveTo>
                  <a:pt x="0" y="59531"/>
                </a:moveTo>
                <a:lnTo>
                  <a:pt x="102394" y="0"/>
                </a:lnTo>
              </a:path>
            </a:pathLst>
          </a:custGeom>
          <a:no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238" name="Freeform 237"/>
          <p:cNvSpPr/>
          <p:nvPr/>
        </p:nvSpPr>
        <p:spPr>
          <a:xfrm rot="20840089">
            <a:off x="13933694" y="11823125"/>
            <a:ext cx="161223" cy="93734"/>
          </a:xfrm>
          <a:custGeom>
            <a:avLst/>
            <a:gdLst>
              <a:gd name="connsiteX0" fmla="*/ 0 w 102394"/>
              <a:gd name="connsiteY0" fmla="*/ 59531 h 59531"/>
              <a:gd name="connsiteX1" fmla="*/ 102394 w 102394"/>
              <a:gd name="connsiteY1" fmla="*/ 0 h 59531"/>
            </a:gdLst>
            <a:ahLst/>
            <a:cxnLst>
              <a:cxn ang="0">
                <a:pos x="connsiteX0" y="connsiteY0"/>
              </a:cxn>
              <a:cxn ang="0">
                <a:pos x="connsiteX1" y="connsiteY1"/>
              </a:cxn>
            </a:cxnLst>
            <a:rect l="l" t="t" r="r" b="b"/>
            <a:pathLst>
              <a:path w="102394" h="59531">
                <a:moveTo>
                  <a:pt x="0" y="59531"/>
                </a:moveTo>
                <a:lnTo>
                  <a:pt x="102394" y="0"/>
                </a:lnTo>
              </a:path>
            </a:pathLst>
          </a:custGeom>
          <a:no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239" name="TextBox 238"/>
          <p:cNvSpPr txBox="1"/>
          <p:nvPr/>
        </p:nvSpPr>
        <p:spPr>
          <a:xfrm rot="3748164">
            <a:off x="13411086" y="13349634"/>
            <a:ext cx="1578445" cy="646331"/>
          </a:xfrm>
          <a:prstGeom prst="rect">
            <a:avLst/>
          </a:prstGeom>
          <a:noFill/>
        </p:spPr>
        <p:txBody>
          <a:bodyPr wrap="none" rtlCol="0">
            <a:spAutoFit/>
          </a:bodyPr>
          <a:lstStyle/>
          <a:p>
            <a:r>
              <a:rPr lang="en-US" sz="3600" b="1" dirty="0" smtClean="0">
                <a:latin typeface="Minion Pro Cond" panose="02040706060306020203" pitchFamily="18" charset="0"/>
              </a:rPr>
              <a:t>21</a:t>
            </a:r>
            <a:r>
              <a:rPr lang="en-US" sz="3600" b="1" baseline="30000" dirty="0" smtClean="0">
                <a:latin typeface="Minion Pro Cond" panose="02040706060306020203" pitchFamily="18" charset="0"/>
              </a:rPr>
              <a:t>st</a:t>
            </a:r>
            <a:r>
              <a:rPr lang="en-US" sz="3600" b="1" dirty="0" smtClean="0">
                <a:latin typeface="Minion Pro Cond" panose="02040706060306020203" pitchFamily="18" charset="0"/>
              </a:rPr>
              <a:t> IN, </a:t>
            </a:r>
            <a:endParaRPr lang="en-US" sz="3600" b="1" dirty="0">
              <a:latin typeface="Minion Pro Cond" panose="02040706060306020203" pitchFamily="18" charset="0"/>
            </a:endParaRPr>
          </a:p>
        </p:txBody>
      </p:sp>
      <p:sp>
        <p:nvSpPr>
          <p:cNvPr id="240" name="TextBox 239"/>
          <p:cNvSpPr txBox="1"/>
          <p:nvPr/>
        </p:nvSpPr>
        <p:spPr>
          <a:xfrm rot="1899388">
            <a:off x="14383414" y="14530326"/>
            <a:ext cx="1717073" cy="646331"/>
          </a:xfrm>
          <a:prstGeom prst="rect">
            <a:avLst/>
          </a:prstGeom>
          <a:noFill/>
        </p:spPr>
        <p:txBody>
          <a:bodyPr wrap="none" rtlCol="0">
            <a:spAutoFit/>
          </a:bodyPr>
          <a:lstStyle/>
          <a:p>
            <a:r>
              <a:rPr lang="en-US" sz="3600" b="1" dirty="0" smtClean="0">
                <a:latin typeface="Minion Pro Cond" panose="02040706060306020203" pitchFamily="18" charset="0"/>
              </a:rPr>
              <a:t>24</a:t>
            </a:r>
            <a:r>
              <a:rPr lang="en-US" sz="3600" b="1" baseline="30000" dirty="0" smtClean="0">
                <a:latin typeface="Minion Pro Cond" panose="02040706060306020203" pitchFamily="18" charset="0"/>
              </a:rPr>
              <a:t>th</a:t>
            </a:r>
            <a:r>
              <a:rPr lang="en-US" sz="3600" b="1" dirty="0" smtClean="0">
                <a:latin typeface="Minion Pro Cond" panose="02040706060306020203" pitchFamily="18" charset="0"/>
              </a:rPr>
              <a:t> DIV</a:t>
            </a:r>
            <a:endParaRPr lang="en-US" sz="3600" b="1" dirty="0">
              <a:latin typeface="Minion Pro Cond" panose="02040706060306020203" pitchFamily="18" charset="0"/>
            </a:endParaRPr>
          </a:p>
        </p:txBody>
      </p:sp>
      <p:sp>
        <p:nvSpPr>
          <p:cNvPr id="241" name="Freeform 240"/>
          <p:cNvSpPr/>
          <p:nvPr/>
        </p:nvSpPr>
        <p:spPr>
          <a:xfrm>
            <a:off x="19654853" y="11556541"/>
            <a:ext cx="2346763" cy="4540000"/>
          </a:xfrm>
          <a:custGeom>
            <a:avLst/>
            <a:gdLst>
              <a:gd name="connsiteX0" fmla="*/ 0 w 2795451"/>
              <a:gd name="connsiteY0" fmla="*/ 0 h 5408023"/>
              <a:gd name="connsiteX1" fmla="*/ 757646 w 2795451"/>
              <a:gd name="connsiteY1" fmla="*/ 1018903 h 5408023"/>
              <a:gd name="connsiteX2" fmla="*/ 1045029 w 2795451"/>
              <a:gd name="connsiteY2" fmla="*/ 2272937 h 5408023"/>
              <a:gd name="connsiteX3" fmla="*/ 1619794 w 2795451"/>
              <a:gd name="connsiteY3" fmla="*/ 3631475 h 5408023"/>
              <a:gd name="connsiteX4" fmla="*/ 2403566 w 2795451"/>
              <a:gd name="connsiteY4" fmla="*/ 4572000 h 5408023"/>
              <a:gd name="connsiteX5" fmla="*/ 2795451 w 2795451"/>
              <a:gd name="connsiteY5" fmla="*/ 5408023 h 54080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95451" h="5408023">
                <a:moveTo>
                  <a:pt x="0" y="0"/>
                </a:moveTo>
                <a:cubicBezTo>
                  <a:pt x="291737" y="320040"/>
                  <a:pt x="583475" y="640080"/>
                  <a:pt x="757646" y="1018903"/>
                </a:cubicBezTo>
                <a:cubicBezTo>
                  <a:pt x="931818" y="1397726"/>
                  <a:pt x="901338" y="1837508"/>
                  <a:pt x="1045029" y="2272937"/>
                </a:cubicBezTo>
                <a:cubicBezTo>
                  <a:pt x="1188720" y="2708366"/>
                  <a:pt x="1393371" y="3248298"/>
                  <a:pt x="1619794" y="3631475"/>
                </a:cubicBezTo>
                <a:cubicBezTo>
                  <a:pt x="1846217" y="4014652"/>
                  <a:pt x="2207623" y="4275909"/>
                  <a:pt x="2403566" y="4572000"/>
                </a:cubicBezTo>
                <a:cubicBezTo>
                  <a:pt x="2599509" y="4868091"/>
                  <a:pt x="2697480" y="5138057"/>
                  <a:pt x="2795451" y="5408023"/>
                </a:cubicBezTo>
              </a:path>
            </a:pathLst>
          </a:custGeom>
          <a:noFill/>
          <a:ln w="101600" cmpd="dbl">
            <a:solidFill>
              <a:srgbClr val="6633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242" name="TextBox 241"/>
          <p:cNvSpPr txBox="1"/>
          <p:nvPr/>
        </p:nvSpPr>
        <p:spPr>
          <a:xfrm rot="1093547">
            <a:off x="18662285" y="15933997"/>
            <a:ext cx="1492716" cy="646331"/>
          </a:xfrm>
          <a:prstGeom prst="rect">
            <a:avLst/>
          </a:prstGeom>
          <a:noFill/>
        </p:spPr>
        <p:txBody>
          <a:bodyPr wrap="none" rtlCol="0">
            <a:spAutoFit/>
          </a:bodyPr>
          <a:lstStyle/>
          <a:p>
            <a:r>
              <a:rPr lang="en-US" sz="3600" b="1" dirty="0" smtClean="0">
                <a:latin typeface="Minion Pro Cond" panose="02040706060306020203" pitchFamily="18" charset="0"/>
              </a:rPr>
              <a:t>23d IN </a:t>
            </a:r>
            <a:endParaRPr lang="en-US" sz="3600" b="1" dirty="0">
              <a:latin typeface="Minion Pro Cond" panose="02040706060306020203" pitchFamily="18" charset="0"/>
            </a:endParaRPr>
          </a:p>
        </p:txBody>
      </p:sp>
      <p:sp>
        <p:nvSpPr>
          <p:cNvPr id="243" name="TextBox 242"/>
          <p:cNvSpPr txBox="1"/>
          <p:nvPr/>
        </p:nvSpPr>
        <p:spPr>
          <a:xfrm>
            <a:off x="20239716" y="16286623"/>
            <a:ext cx="1481431" cy="646331"/>
          </a:xfrm>
          <a:prstGeom prst="rect">
            <a:avLst/>
          </a:prstGeom>
          <a:noFill/>
        </p:spPr>
        <p:txBody>
          <a:bodyPr wrap="none" rtlCol="0">
            <a:spAutoFit/>
          </a:bodyPr>
          <a:lstStyle/>
          <a:p>
            <a:r>
              <a:rPr lang="en-US" sz="3600" b="1" dirty="0" smtClean="0">
                <a:latin typeface="Minion Pro Cond" panose="02040706060306020203" pitchFamily="18" charset="0"/>
              </a:rPr>
              <a:t>2d DIV</a:t>
            </a:r>
            <a:endParaRPr lang="en-US" sz="3600" b="1" dirty="0">
              <a:latin typeface="Minion Pro Cond" panose="02040706060306020203" pitchFamily="18" charset="0"/>
            </a:endParaRPr>
          </a:p>
        </p:txBody>
      </p:sp>
    </p:spTree>
    <p:extLst>
      <p:ext uri="{BB962C8B-B14F-4D97-AF65-F5344CB8AC3E}">
        <p14:creationId xmlns:p14="http://schemas.microsoft.com/office/powerpoint/2010/main" val="2635089355"/>
      </p:ext>
    </p:extLst>
  </p:cSld>
  <p:clrMapOvr>
    <a:masterClrMapping/>
  </p:clrMapOvr>
  <p:timing>
    <p:tnLst>
      <p:par>
        <p:cTn id="1" dur="indefinite" restart="never" nodeType="tmRoot"/>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8" name="Group 47"/>
          <p:cNvGrpSpPr/>
          <p:nvPr/>
        </p:nvGrpSpPr>
        <p:grpSpPr>
          <a:xfrm>
            <a:off x="1239401" y="1691685"/>
            <a:ext cx="25235330" cy="16984590"/>
            <a:chOff x="1239401" y="1691685"/>
            <a:chExt cx="25235330" cy="16984590"/>
          </a:xfrm>
        </p:grpSpPr>
        <p:grpSp>
          <p:nvGrpSpPr>
            <p:cNvPr id="72" name="Group 71"/>
            <p:cNvGrpSpPr/>
            <p:nvPr/>
          </p:nvGrpSpPr>
          <p:grpSpPr>
            <a:xfrm>
              <a:off x="1239401" y="1691685"/>
              <a:ext cx="25235330" cy="16984590"/>
              <a:chOff x="1239401" y="1339992"/>
              <a:chExt cx="25235330" cy="16984590"/>
            </a:xfrm>
          </p:grpSpPr>
          <p:grpSp>
            <p:nvGrpSpPr>
              <p:cNvPr id="56" name="Group 55"/>
              <p:cNvGrpSpPr/>
              <p:nvPr/>
            </p:nvGrpSpPr>
            <p:grpSpPr>
              <a:xfrm>
                <a:off x="1239401" y="1339992"/>
                <a:ext cx="25235330" cy="16984590"/>
                <a:chOff x="1239401" y="1339992"/>
                <a:chExt cx="25235330" cy="16984590"/>
              </a:xfrm>
            </p:grpSpPr>
            <p:grpSp>
              <p:nvGrpSpPr>
                <p:cNvPr id="52" name="Group 51"/>
                <p:cNvGrpSpPr/>
                <p:nvPr/>
              </p:nvGrpSpPr>
              <p:grpSpPr>
                <a:xfrm>
                  <a:off x="1239401" y="1339992"/>
                  <a:ext cx="25235330" cy="16984590"/>
                  <a:chOff x="1239401" y="1339992"/>
                  <a:chExt cx="25235330" cy="16984590"/>
                </a:xfrm>
              </p:grpSpPr>
              <p:grpSp>
                <p:nvGrpSpPr>
                  <p:cNvPr id="38" name="Group 37"/>
                  <p:cNvGrpSpPr/>
                  <p:nvPr/>
                </p:nvGrpSpPr>
                <p:grpSpPr>
                  <a:xfrm>
                    <a:off x="1239401" y="1339992"/>
                    <a:ext cx="25235330" cy="16984590"/>
                    <a:chOff x="1239401" y="871650"/>
                    <a:chExt cx="25235330" cy="16984590"/>
                  </a:xfrm>
                </p:grpSpPr>
                <p:grpSp>
                  <p:nvGrpSpPr>
                    <p:cNvPr id="17" name="Group 16"/>
                    <p:cNvGrpSpPr/>
                    <p:nvPr/>
                  </p:nvGrpSpPr>
                  <p:grpSpPr>
                    <a:xfrm>
                      <a:off x="1239401" y="871650"/>
                      <a:ext cx="25235330" cy="16984590"/>
                      <a:chOff x="1239401" y="871650"/>
                      <a:chExt cx="25235330" cy="16984590"/>
                    </a:xfrm>
                  </p:grpSpPr>
                  <p:grpSp>
                    <p:nvGrpSpPr>
                      <p:cNvPr id="10" name="Group 9"/>
                      <p:cNvGrpSpPr/>
                      <p:nvPr/>
                    </p:nvGrpSpPr>
                    <p:grpSpPr>
                      <a:xfrm>
                        <a:off x="1239401" y="871650"/>
                        <a:ext cx="25235330" cy="16984590"/>
                        <a:chOff x="1239401" y="871650"/>
                        <a:chExt cx="25235330" cy="16984590"/>
                      </a:xfrm>
                    </p:grpSpPr>
                    <p:pic>
                      <p:nvPicPr>
                        <p:cNvPr id="4" name="Picture 3"/>
                        <p:cNvPicPr>
                          <a:picLocks noChangeAspect="1"/>
                        </p:cNvPicPr>
                        <p:nvPr/>
                      </p:nvPicPr>
                      <p:blipFill rotWithShape="1">
                        <a:blip r:embed="rId2"/>
                        <a:srcRect l="51026" t="11420" r="33665" b="33669"/>
                        <a:stretch/>
                      </p:blipFill>
                      <p:spPr>
                        <a:xfrm>
                          <a:off x="1239401" y="923326"/>
                          <a:ext cx="8704700" cy="16911698"/>
                        </a:xfrm>
                        <a:prstGeom prst="rect">
                          <a:avLst/>
                        </a:prstGeom>
                      </p:spPr>
                    </p:pic>
                    <p:pic>
                      <p:nvPicPr>
                        <p:cNvPr id="5" name="Picture 4"/>
                        <p:cNvPicPr>
                          <a:picLocks noChangeAspect="1"/>
                        </p:cNvPicPr>
                        <p:nvPr/>
                      </p:nvPicPr>
                      <p:blipFill rotWithShape="1">
                        <a:blip r:embed="rId3"/>
                        <a:srcRect l="34901" t="16627" r="36025" b="28225"/>
                        <a:stretch/>
                      </p:blipFill>
                      <p:spPr>
                        <a:xfrm>
                          <a:off x="9944171" y="871650"/>
                          <a:ext cx="16530560" cy="16984590"/>
                        </a:xfrm>
                        <a:prstGeom prst="rect">
                          <a:avLst/>
                        </a:prstGeom>
                      </p:spPr>
                    </p:pic>
                  </p:grpSp>
                  <p:sp>
                    <p:nvSpPr>
                      <p:cNvPr id="8" name="TextBox 7"/>
                      <p:cNvSpPr txBox="1"/>
                      <p:nvPr/>
                    </p:nvSpPr>
                    <p:spPr>
                      <a:xfrm>
                        <a:off x="9833634" y="13451041"/>
                        <a:ext cx="827086" cy="461665"/>
                      </a:xfrm>
                      <a:prstGeom prst="rect">
                        <a:avLst/>
                      </a:prstGeom>
                      <a:noFill/>
                    </p:spPr>
                    <p:txBody>
                      <a:bodyPr wrap="none" rtlCol="0">
                        <a:spAutoFit/>
                      </a:bodyPr>
                      <a:lstStyle/>
                      <a:p>
                        <a:r>
                          <a:rPr lang="en-US" sz="2400" b="1" dirty="0" err="1" smtClean="0">
                            <a:latin typeface="Arial" panose="020B0604020202020204" pitchFamily="34" charset="0"/>
                            <a:cs typeface="Arial" panose="020B0604020202020204" pitchFamily="34" charset="0"/>
                          </a:rPr>
                          <a:t>Yoju</a:t>
                        </a:r>
                        <a:endParaRPr lang="en-US" sz="2400" b="1" dirty="0">
                          <a:latin typeface="Arial" panose="020B0604020202020204" pitchFamily="34" charset="0"/>
                          <a:cs typeface="Arial" panose="020B0604020202020204" pitchFamily="34" charset="0"/>
                        </a:endParaRPr>
                      </a:p>
                    </p:txBody>
                  </p:sp>
                  <p:sp>
                    <p:nvSpPr>
                      <p:cNvPr id="11" name="Freeform 10"/>
                      <p:cNvSpPr/>
                      <p:nvPr/>
                    </p:nvSpPr>
                    <p:spPr>
                      <a:xfrm>
                        <a:off x="9882188" y="16068675"/>
                        <a:ext cx="147637" cy="233363"/>
                      </a:xfrm>
                      <a:custGeom>
                        <a:avLst/>
                        <a:gdLst>
                          <a:gd name="connsiteX0" fmla="*/ 0 w 147637"/>
                          <a:gd name="connsiteY0" fmla="*/ 233363 h 233363"/>
                          <a:gd name="connsiteX1" fmla="*/ 147637 w 147637"/>
                          <a:gd name="connsiteY1" fmla="*/ 0 h 233363"/>
                        </a:gdLst>
                        <a:ahLst/>
                        <a:cxnLst>
                          <a:cxn ang="0">
                            <a:pos x="connsiteX0" y="connsiteY0"/>
                          </a:cxn>
                          <a:cxn ang="0">
                            <a:pos x="connsiteX1" y="connsiteY1"/>
                          </a:cxn>
                        </a:cxnLst>
                        <a:rect l="l" t="t" r="r" b="b"/>
                        <a:pathLst>
                          <a:path w="147637" h="233363">
                            <a:moveTo>
                              <a:pt x="0" y="233363"/>
                            </a:moveTo>
                            <a:lnTo>
                              <a:pt x="147637" y="0"/>
                            </a:lnTo>
                          </a:path>
                        </a:pathLst>
                      </a:custGeom>
                      <a:noFill/>
                      <a:ln w="381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Freeform 11"/>
                      <p:cNvSpPr/>
                      <p:nvPr/>
                    </p:nvSpPr>
                    <p:spPr>
                      <a:xfrm flipV="1">
                        <a:off x="9867901" y="16073437"/>
                        <a:ext cx="166688" cy="233362"/>
                      </a:xfrm>
                      <a:custGeom>
                        <a:avLst/>
                        <a:gdLst>
                          <a:gd name="connsiteX0" fmla="*/ 0 w 147637"/>
                          <a:gd name="connsiteY0" fmla="*/ 233363 h 233363"/>
                          <a:gd name="connsiteX1" fmla="*/ 147637 w 147637"/>
                          <a:gd name="connsiteY1" fmla="*/ 0 h 233363"/>
                        </a:gdLst>
                        <a:ahLst/>
                        <a:cxnLst>
                          <a:cxn ang="0">
                            <a:pos x="connsiteX0" y="connsiteY0"/>
                          </a:cxn>
                          <a:cxn ang="0">
                            <a:pos x="connsiteX1" y="connsiteY1"/>
                          </a:cxn>
                        </a:cxnLst>
                        <a:rect l="l" t="t" r="r" b="b"/>
                        <a:pathLst>
                          <a:path w="147637" h="233363">
                            <a:moveTo>
                              <a:pt x="0" y="233363"/>
                            </a:moveTo>
                            <a:lnTo>
                              <a:pt x="147637" y="0"/>
                            </a:lnTo>
                          </a:path>
                        </a:pathLst>
                      </a:custGeom>
                      <a:noFill/>
                      <a:ln w="381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Box 14"/>
                      <p:cNvSpPr txBox="1"/>
                      <p:nvPr/>
                    </p:nvSpPr>
                    <p:spPr>
                      <a:xfrm>
                        <a:off x="9740707" y="2853666"/>
                        <a:ext cx="458780" cy="461665"/>
                      </a:xfrm>
                      <a:prstGeom prst="rect">
                        <a:avLst/>
                      </a:prstGeom>
                      <a:noFill/>
                    </p:spPr>
                    <p:txBody>
                      <a:bodyPr wrap="none" rtlCol="0">
                        <a:spAutoFit/>
                      </a:bodyPr>
                      <a:lstStyle/>
                      <a:p>
                        <a:r>
                          <a:rPr lang="en-US" sz="2400" b="1" dirty="0" smtClean="0">
                            <a:latin typeface="Arial" panose="020B0604020202020204" pitchFamily="34" charset="0"/>
                            <a:cs typeface="Arial" panose="020B0604020202020204" pitchFamily="34" charset="0"/>
                          </a:rPr>
                          <a:t>m</a:t>
                        </a:r>
                        <a:endParaRPr lang="en-US" sz="2400" b="1" dirty="0">
                          <a:latin typeface="Arial" panose="020B0604020202020204" pitchFamily="34" charset="0"/>
                          <a:cs typeface="Arial" panose="020B0604020202020204" pitchFamily="34" charset="0"/>
                        </a:endParaRPr>
                      </a:p>
                    </p:txBody>
                  </p:sp>
                  <p:sp>
                    <p:nvSpPr>
                      <p:cNvPr id="16" name="TextBox 15"/>
                      <p:cNvSpPr txBox="1"/>
                      <p:nvPr/>
                    </p:nvSpPr>
                    <p:spPr>
                      <a:xfrm>
                        <a:off x="9673333" y="4783986"/>
                        <a:ext cx="423514" cy="461665"/>
                      </a:xfrm>
                      <a:prstGeom prst="rect">
                        <a:avLst/>
                      </a:prstGeom>
                      <a:noFill/>
                    </p:spPr>
                    <p:txBody>
                      <a:bodyPr wrap="none" rtlCol="0">
                        <a:spAutoFit/>
                      </a:bodyPr>
                      <a:lstStyle/>
                      <a:p>
                        <a:r>
                          <a:rPr lang="en-US" sz="2400" b="1" dirty="0" smtClean="0">
                            <a:latin typeface="Arial" panose="020B0604020202020204" pitchFamily="34" charset="0"/>
                            <a:cs typeface="Arial" panose="020B0604020202020204" pitchFamily="34" charset="0"/>
                          </a:rPr>
                          <a:t>w</a:t>
                        </a:r>
                        <a:endParaRPr lang="en-US" sz="2400" b="1" dirty="0">
                          <a:latin typeface="Arial" panose="020B0604020202020204" pitchFamily="34" charset="0"/>
                          <a:cs typeface="Arial" panose="020B0604020202020204" pitchFamily="34" charset="0"/>
                        </a:endParaRPr>
                      </a:p>
                    </p:txBody>
                  </p:sp>
                </p:grpSp>
                <p:grpSp>
                  <p:nvGrpSpPr>
                    <p:cNvPr id="37" name="Group 36"/>
                    <p:cNvGrpSpPr/>
                    <p:nvPr/>
                  </p:nvGrpSpPr>
                  <p:grpSpPr>
                    <a:xfrm>
                      <a:off x="6664713" y="12077700"/>
                      <a:ext cx="8428600" cy="3731013"/>
                      <a:chOff x="6664713" y="12077700"/>
                      <a:chExt cx="8428600" cy="3731013"/>
                    </a:xfrm>
                  </p:grpSpPr>
                  <p:grpSp>
                    <p:nvGrpSpPr>
                      <p:cNvPr id="21" name="Group 20"/>
                      <p:cNvGrpSpPr/>
                      <p:nvPr/>
                    </p:nvGrpSpPr>
                    <p:grpSpPr>
                      <a:xfrm rot="20774600">
                        <a:off x="9305697" y="12589612"/>
                        <a:ext cx="295275" cy="1204913"/>
                        <a:chOff x="7600955" y="13020675"/>
                        <a:chExt cx="295275" cy="1204913"/>
                      </a:xfrm>
                    </p:grpSpPr>
                    <p:sp>
                      <p:nvSpPr>
                        <p:cNvPr id="19" name="Freeform 18"/>
                        <p:cNvSpPr/>
                        <p:nvPr/>
                      </p:nvSpPr>
                      <p:spPr>
                        <a:xfrm>
                          <a:off x="7743830" y="13282613"/>
                          <a:ext cx="4762" cy="942975"/>
                        </a:xfrm>
                        <a:custGeom>
                          <a:avLst/>
                          <a:gdLst>
                            <a:gd name="connsiteX0" fmla="*/ 0 w 4762"/>
                            <a:gd name="connsiteY0" fmla="*/ 942975 h 942975"/>
                            <a:gd name="connsiteX1" fmla="*/ 4762 w 4762"/>
                            <a:gd name="connsiteY1" fmla="*/ 0 h 942975"/>
                          </a:gdLst>
                          <a:ahLst/>
                          <a:cxnLst>
                            <a:cxn ang="0">
                              <a:pos x="connsiteX0" y="connsiteY0"/>
                            </a:cxn>
                            <a:cxn ang="0">
                              <a:pos x="connsiteX1" y="connsiteY1"/>
                            </a:cxn>
                          </a:cxnLst>
                          <a:rect l="l" t="t" r="r" b="b"/>
                          <a:pathLst>
                            <a:path w="4762" h="942975">
                              <a:moveTo>
                                <a:pt x="0" y="942975"/>
                              </a:moveTo>
                              <a:cubicBezTo>
                                <a:pt x="1587" y="628650"/>
                                <a:pt x="3175" y="314325"/>
                                <a:pt x="4762" y="0"/>
                              </a:cubicBezTo>
                            </a:path>
                          </a:pathLst>
                        </a:custGeom>
                        <a:noFill/>
                        <a:ln w="38100">
                          <a:solidFill>
                            <a:srgbClr val="0033CC"/>
                          </a:solid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Isosceles Triangle 19"/>
                        <p:cNvSpPr/>
                        <p:nvPr/>
                      </p:nvSpPr>
                      <p:spPr>
                        <a:xfrm>
                          <a:off x="7600955" y="13020675"/>
                          <a:ext cx="295275" cy="457200"/>
                        </a:xfrm>
                        <a:prstGeom prst="triangle">
                          <a:avLst/>
                        </a:prstGeom>
                        <a:solidFill>
                          <a:srgbClr val="0033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6" name="Group 25"/>
                      <p:cNvGrpSpPr/>
                      <p:nvPr/>
                    </p:nvGrpSpPr>
                    <p:grpSpPr>
                      <a:xfrm>
                        <a:off x="9188605" y="13957608"/>
                        <a:ext cx="1048214" cy="962724"/>
                        <a:chOff x="4839630" y="15764106"/>
                        <a:chExt cx="1048214" cy="962724"/>
                      </a:xfrm>
                    </p:grpSpPr>
                    <p:sp>
                      <p:nvSpPr>
                        <p:cNvPr id="22" name="Rectangle 21"/>
                        <p:cNvSpPr/>
                        <p:nvPr/>
                      </p:nvSpPr>
                      <p:spPr>
                        <a:xfrm>
                          <a:off x="4839630" y="16102362"/>
                          <a:ext cx="1048214" cy="624468"/>
                        </a:xfrm>
                        <a:prstGeom prst="rect">
                          <a:avLst/>
                        </a:prstGeom>
                        <a:solidFill>
                          <a:schemeClr val="bg1"/>
                        </a:solidFill>
                        <a:ln>
                          <a:solidFill>
                            <a:srgbClr val="0033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23" name="TextBox 22"/>
                        <p:cNvSpPr txBox="1"/>
                        <p:nvPr/>
                      </p:nvSpPr>
                      <p:spPr>
                        <a:xfrm>
                          <a:off x="5062652" y="16124663"/>
                          <a:ext cx="572593" cy="584775"/>
                        </a:xfrm>
                        <a:prstGeom prst="rect">
                          <a:avLst/>
                        </a:prstGeom>
                        <a:noFill/>
                        <a:ln>
                          <a:noFill/>
                        </a:ln>
                      </p:spPr>
                      <p:txBody>
                        <a:bodyPr wrap="none" rtlCol="0">
                          <a:spAutoFit/>
                        </a:bodyPr>
                        <a:lstStyle/>
                        <a:p>
                          <a:r>
                            <a:rPr lang="en-US" sz="3200" b="1" dirty="0" smtClean="0">
                              <a:solidFill>
                                <a:srgbClr val="0033CC"/>
                              </a:solidFill>
                              <a:latin typeface="Arial" panose="020B0604020202020204" pitchFamily="34" charset="0"/>
                              <a:cs typeface="Arial" panose="020B0604020202020204" pitchFamily="34" charset="0"/>
                            </a:rPr>
                            <a:t>IX</a:t>
                          </a:r>
                          <a:endParaRPr lang="en-US" sz="3200" b="1" dirty="0">
                            <a:solidFill>
                              <a:srgbClr val="0033CC"/>
                            </a:solidFill>
                            <a:latin typeface="Arial" panose="020B0604020202020204" pitchFamily="34" charset="0"/>
                            <a:cs typeface="Arial" panose="020B0604020202020204" pitchFamily="34" charset="0"/>
                          </a:endParaRPr>
                        </a:p>
                      </p:txBody>
                    </p:sp>
                    <p:sp>
                      <p:nvSpPr>
                        <p:cNvPr id="24" name="TextBox 23"/>
                        <p:cNvSpPr txBox="1"/>
                        <p:nvPr/>
                      </p:nvSpPr>
                      <p:spPr>
                        <a:xfrm>
                          <a:off x="4963628" y="15764106"/>
                          <a:ext cx="800219" cy="461665"/>
                        </a:xfrm>
                        <a:prstGeom prst="rect">
                          <a:avLst/>
                        </a:prstGeom>
                        <a:noFill/>
                        <a:ln>
                          <a:noFill/>
                        </a:ln>
                      </p:spPr>
                      <p:txBody>
                        <a:bodyPr wrap="none" rtlCol="0">
                          <a:spAutoFit/>
                        </a:bodyPr>
                        <a:lstStyle/>
                        <a:p>
                          <a:r>
                            <a:rPr lang="en-US" sz="2400" dirty="0" smtClean="0">
                              <a:solidFill>
                                <a:srgbClr val="0033CC"/>
                              </a:solidFill>
                              <a:latin typeface="Arial" panose="020B0604020202020204" pitchFamily="34" charset="0"/>
                              <a:cs typeface="Arial" panose="020B0604020202020204" pitchFamily="34" charset="0"/>
                            </a:rPr>
                            <a:t>XXX</a:t>
                          </a:r>
                          <a:endParaRPr lang="en-US" sz="2400" dirty="0">
                            <a:solidFill>
                              <a:srgbClr val="0033CC"/>
                            </a:solidFill>
                            <a:latin typeface="Arial" panose="020B0604020202020204" pitchFamily="34" charset="0"/>
                            <a:cs typeface="Arial" panose="020B0604020202020204" pitchFamily="34" charset="0"/>
                          </a:endParaRPr>
                        </a:p>
                      </p:txBody>
                    </p:sp>
                  </p:grpSp>
                  <p:grpSp>
                    <p:nvGrpSpPr>
                      <p:cNvPr id="27" name="Group 26"/>
                      <p:cNvGrpSpPr/>
                      <p:nvPr/>
                    </p:nvGrpSpPr>
                    <p:grpSpPr>
                      <a:xfrm>
                        <a:off x="6664713" y="14845989"/>
                        <a:ext cx="1048214" cy="962724"/>
                        <a:chOff x="4839630" y="15764106"/>
                        <a:chExt cx="1048214" cy="962724"/>
                      </a:xfrm>
                    </p:grpSpPr>
                    <p:sp>
                      <p:nvSpPr>
                        <p:cNvPr id="28" name="Rectangle 27"/>
                        <p:cNvSpPr/>
                        <p:nvPr/>
                      </p:nvSpPr>
                      <p:spPr>
                        <a:xfrm>
                          <a:off x="4839630" y="16102362"/>
                          <a:ext cx="1048214" cy="624468"/>
                        </a:xfrm>
                        <a:prstGeom prst="rect">
                          <a:avLst/>
                        </a:prstGeom>
                        <a:solidFill>
                          <a:schemeClr val="bg1"/>
                        </a:solidFill>
                        <a:ln>
                          <a:solidFill>
                            <a:srgbClr val="0033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29" name="TextBox 28"/>
                        <p:cNvSpPr txBox="1"/>
                        <p:nvPr/>
                      </p:nvSpPr>
                      <p:spPr>
                        <a:xfrm>
                          <a:off x="5218766" y="16124663"/>
                          <a:ext cx="298480" cy="584775"/>
                        </a:xfrm>
                        <a:prstGeom prst="rect">
                          <a:avLst/>
                        </a:prstGeom>
                        <a:noFill/>
                        <a:ln>
                          <a:noFill/>
                        </a:ln>
                      </p:spPr>
                      <p:txBody>
                        <a:bodyPr wrap="none" rtlCol="0">
                          <a:spAutoFit/>
                        </a:bodyPr>
                        <a:lstStyle/>
                        <a:p>
                          <a:r>
                            <a:rPr lang="en-US" sz="3200" b="1" dirty="0" smtClean="0">
                              <a:solidFill>
                                <a:srgbClr val="0033CC"/>
                              </a:solidFill>
                              <a:latin typeface="Arial" panose="020B0604020202020204" pitchFamily="34" charset="0"/>
                              <a:cs typeface="Arial" panose="020B0604020202020204" pitchFamily="34" charset="0"/>
                            </a:rPr>
                            <a:t>I</a:t>
                          </a:r>
                          <a:endParaRPr lang="en-US" sz="3200" b="1" dirty="0">
                            <a:solidFill>
                              <a:srgbClr val="0033CC"/>
                            </a:solidFill>
                            <a:latin typeface="Arial" panose="020B0604020202020204" pitchFamily="34" charset="0"/>
                            <a:cs typeface="Arial" panose="020B0604020202020204" pitchFamily="34" charset="0"/>
                          </a:endParaRPr>
                        </a:p>
                      </p:txBody>
                    </p:sp>
                    <p:sp>
                      <p:nvSpPr>
                        <p:cNvPr id="30" name="TextBox 29"/>
                        <p:cNvSpPr txBox="1"/>
                        <p:nvPr/>
                      </p:nvSpPr>
                      <p:spPr>
                        <a:xfrm>
                          <a:off x="4963628" y="15764106"/>
                          <a:ext cx="800219" cy="461665"/>
                        </a:xfrm>
                        <a:prstGeom prst="rect">
                          <a:avLst/>
                        </a:prstGeom>
                        <a:noFill/>
                        <a:ln>
                          <a:noFill/>
                        </a:ln>
                      </p:spPr>
                      <p:txBody>
                        <a:bodyPr wrap="none" rtlCol="0">
                          <a:spAutoFit/>
                        </a:bodyPr>
                        <a:lstStyle/>
                        <a:p>
                          <a:r>
                            <a:rPr lang="en-US" sz="2400" dirty="0" smtClean="0">
                              <a:solidFill>
                                <a:srgbClr val="0033CC"/>
                              </a:solidFill>
                              <a:latin typeface="Arial" panose="020B0604020202020204" pitchFamily="34" charset="0"/>
                              <a:cs typeface="Arial" panose="020B0604020202020204" pitchFamily="34" charset="0"/>
                            </a:rPr>
                            <a:t>XXX</a:t>
                          </a:r>
                          <a:endParaRPr lang="en-US" sz="2400" dirty="0">
                            <a:solidFill>
                              <a:srgbClr val="0033CC"/>
                            </a:solidFill>
                            <a:latin typeface="Arial" panose="020B0604020202020204" pitchFamily="34" charset="0"/>
                            <a:cs typeface="Arial" panose="020B0604020202020204" pitchFamily="34" charset="0"/>
                          </a:endParaRPr>
                        </a:p>
                      </p:txBody>
                    </p:sp>
                  </p:grpSp>
                  <p:grpSp>
                    <p:nvGrpSpPr>
                      <p:cNvPr id="31" name="Group 30"/>
                      <p:cNvGrpSpPr/>
                      <p:nvPr/>
                    </p:nvGrpSpPr>
                    <p:grpSpPr>
                      <a:xfrm>
                        <a:off x="14045099" y="13852098"/>
                        <a:ext cx="1048214" cy="962724"/>
                        <a:chOff x="7090456" y="15506196"/>
                        <a:chExt cx="1048214" cy="962724"/>
                      </a:xfrm>
                    </p:grpSpPr>
                    <p:sp>
                      <p:nvSpPr>
                        <p:cNvPr id="32" name="Rectangle 31"/>
                        <p:cNvSpPr/>
                        <p:nvPr/>
                      </p:nvSpPr>
                      <p:spPr>
                        <a:xfrm>
                          <a:off x="7090456" y="15844452"/>
                          <a:ext cx="1048214" cy="624468"/>
                        </a:xfrm>
                        <a:prstGeom prst="rect">
                          <a:avLst/>
                        </a:prstGeom>
                        <a:solidFill>
                          <a:schemeClr val="bg1"/>
                        </a:solidFill>
                        <a:ln>
                          <a:solidFill>
                            <a:srgbClr val="0033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33" name="TextBox 32"/>
                        <p:cNvSpPr txBox="1"/>
                        <p:nvPr/>
                      </p:nvSpPr>
                      <p:spPr>
                        <a:xfrm>
                          <a:off x="7424988" y="15866753"/>
                          <a:ext cx="405164" cy="584775"/>
                        </a:xfrm>
                        <a:prstGeom prst="rect">
                          <a:avLst/>
                        </a:prstGeom>
                        <a:noFill/>
                        <a:ln>
                          <a:noFill/>
                        </a:ln>
                      </p:spPr>
                      <p:txBody>
                        <a:bodyPr wrap="square" rtlCol="0">
                          <a:spAutoFit/>
                        </a:bodyPr>
                        <a:lstStyle/>
                        <a:p>
                          <a:r>
                            <a:rPr lang="en-US" sz="3200" b="1" dirty="0" smtClean="0">
                              <a:solidFill>
                                <a:srgbClr val="0033CC"/>
                              </a:solidFill>
                              <a:latin typeface="Arial" panose="020B0604020202020204" pitchFamily="34" charset="0"/>
                              <a:cs typeface="Arial" panose="020B0604020202020204" pitchFamily="34" charset="0"/>
                            </a:rPr>
                            <a:t>X</a:t>
                          </a:r>
                          <a:endParaRPr lang="en-US" sz="3200" b="1" dirty="0">
                            <a:solidFill>
                              <a:srgbClr val="0033CC"/>
                            </a:solidFill>
                            <a:latin typeface="Arial" panose="020B0604020202020204" pitchFamily="34" charset="0"/>
                            <a:cs typeface="Arial" panose="020B0604020202020204" pitchFamily="34" charset="0"/>
                          </a:endParaRPr>
                        </a:p>
                      </p:txBody>
                    </p:sp>
                    <p:sp>
                      <p:nvSpPr>
                        <p:cNvPr id="34" name="TextBox 33"/>
                        <p:cNvSpPr txBox="1"/>
                        <p:nvPr/>
                      </p:nvSpPr>
                      <p:spPr>
                        <a:xfrm>
                          <a:off x="7214454" y="15506196"/>
                          <a:ext cx="800219" cy="461665"/>
                        </a:xfrm>
                        <a:prstGeom prst="rect">
                          <a:avLst/>
                        </a:prstGeom>
                        <a:noFill/>
                        <a:ln>
                          <a:noFill/>
                        </a:ln>
                      </p:spPr>
                      <p:txBody>
                        <a:bodyPr wrap="none" rtlCol="0">
                          <a:spAutoFit/>
                        </a:bodyPr>
                        <a:lstStyle/>
                        <a:p>
                          <a:r>
                            <a:rPr lang="en-US" sz="2400" dirty="0" smtClean="0">
                              <a:solidFill>
                                <a:srgbClr val="0033CC"/>
                              </a:solidFill>
                              <a:latin typeface="Arial" panose="020B0604020202020204" pitchFamily="34" charset="0"/>
                              <a:cs typeface="Arial" panose="020B0604020202020204" pitchFamily="34" charset="0"/>
                            </a:rPr>
                            <a:t>XXX</a:t>
                          </a:r>
                          <a:endParaRPr lang="en-US" sz="2400" dirty="0">
                            <a:solidFill>
                              <a:srgbClr val="0033CC"/>
                            </a:solidFill>
                            <a:latin typeface="Arial" panose="020B0604020202020204" pitchFamily="34" charset="0"/>
                            <a:cs typeface="Arial" panose="020B0604020202020204" pitchFamily="34" charset="0"/>
                          </a:endParaRPr>
                        </a:p>
                      </p:txBody>
                    </p:sp>
                  </p:grpSp>
                  <p:sp>
                    <p:nvSpPr>
                      <p:cNvPr id="35" name="Freeform 34"/>
                      <p:cNvSpPr/>
                      <p:nvPr/>
                    </p:nvSpPr>
                    <p:spPr>
                      <a:xfrm>
                        <a:off x="10186988" y="12077700"/>
                        <a:ext cx="881062" cy="2062163"/>
                      </a:xfrm>
                      <a:custGeom>
                        <a:avLst/>
                        <a:gdLst>
                          <a:gd name="connsiteX0" fmla="*/ 881062 w 881062"/>
                          <a:gd name="connsiteY0" fmla="*/ 2062163 h 2062163"/>
                          <a:gd name="connsiteX1" fmla="*/ 0 w 881062"/>
                          <a:gd name="connsiteY1" fmla="*/ 0 h 2062163"/>
                        </a:gdLst>
                        <a:ahLst/>
                        <a:cxnLst>
                          <a:cxn ang="0">
                            <a:pos x="connsiteX0" y="connsiteY0"/>
                          </a:cxn>
                          <a:cxn ang="0">
                            <a:pos x="connsiteX1" y="connsiteY1"/>
                          </a:cxn>
                        </a:cxnLst>
                        <a:rect l="l" t="t" r="r" b="b"/>
                        <a:pathLst>
                          <a:path w="881062" h="2062163">
                            <a:moveTo>
                              <a:pt x="881062" y="2062163"/>
                            </a:moveTo>
                            <a:lnTo>
                              <a:pt x="0" y="0"/>
                            </a:lnTo>
                          </a:path>
                        </a:pathLst>
                      </a:custGeom>
                      <a:noFill/>
                      <a:ln w="381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47" name="Oval 46"/>
                  <p:cNvSpPr/>
                  <p:nvPr/>
                </p:nvSpPr>
                <p:spPr>
                  <a:xfrm>
                    <a:off x="13025438" y="13106400"/>
                    <a:ext cx="381000" cy="39528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Freeform 48"/>
                  <p:cNvSpPr/>
                  <p:nvPr/>
                </p:nvSpPr>
                <p:spPr>
                  <a:xfrm>
                    <a:off x="13387335" y="12867566"/>
                    <a:ext cx="290638" cy="721168"/>
                  </a:xfrm>
                  <a:custGeom>
                    <a:avLst/>
                    <a:gdLst>
                      <a:gd name="connsiteX0" fmla="*/ 147690 w 289084"/>
                      <a:gd name="connsiteY0" fmla="*/ 34048 h 724505"/>
                      <a:gd name="connsiteX1" fmla="*/ 57203 w 289084"/>
                      <a:gd name="connsiteY1" fmla="*/ 48335 h 724505"/>
                      <a:gd name="connsiteX2" fmla="*/ 53 w 289084"/>
                      <a:gd name="connsiteY2" fmla="*/ 615073 h 724505"/>
                      <a:gd name="connsiteX3" fmla="*/ 66728 w 289084"/>
                      <a:gd name="connsiteY3" fmla="*/ 719848 h 724505"/>
                      <a:gd name="connsiteX4" fmla="*/ 204840 w 289084"/>
                      <a:gd name="connsiteY4" fmla="*/ 696035 h 724505"/>
                      <a:gd name="connsiteX5" fmla="*/ 228653 w 289084"/>
                      <a:gd name="connsiteY5" fmla="*/ 605548 h 724505"/>
                      <a:gd name="connsiteX6" fmla="*/ 261990 w 289084"/>
                      <a:gd name="connsiteY6" fmla="*/ 457910 h 724505"/>
                      <a:gd name="connsiteX7" fmla="*/ 285803 w 289084"/>
                      <a:gd name="connsiteY7" fmla="*/ 343610 h 724505"/>
                      <a:gd name="connsiteX8" fmla="*/ 285803 w 289084"/>
                      <a:gd name="connsiteY8" fmla="*/ 200735 h 724505"/>
                      <a:gd name="connsiteX9" fmla="*/ 257228 w 289084"/>
                      <a:gd name="connsiteY9" fmla="*/ 76910 h 724505"/>
                      <a:gd name="connsiteX10" fmla="*/ 147690 w 289084"/>
                      <a:gd name="connsiteY10" fmla="*/ 34048 h 724505"/>
                      <a:gd name="connsiteX0" fmla="*/ 147690 w 289084"/>
                      <a:gd name="connsiteY0" fmla="*/ 34048 h 721025"/>
                      <a:gd name="connsiteX1" fmla="*/ 57203 w 289084"/>
                      <a:gd name="connsiteY1" fmla="*/ 48335 h 721025"/>
                      <a:gd name="connsiteX2" fmla="*/ 53 w 289084"/>
                      <a:gd name="connsiteY2" fmla="*/ 615073 h 721025"/>
                      <a:gd name="connsiteX3" fmla="*/ 66728 w 289084"/>
                      <a:gd name="connsiteY3" fmla="*/ 719848 h 721025"/>
                      <a:gd name="connsiteX4" fmla="*/ 147690 w 289084"/>
                      <a:gd name="connsiteY4" fmla="*/ 667460 h 721025"/>
                      <a:gd name="connsiteX5" fmla="*/ 228653 w 289084"/>
                      <a:gd name="connsiteY5" fmla="*/ 605548 h 721025"/>
                      <a:gd name="connsiteX6" fmla="*/ 261990 w 289084"/>
                      <a:gd name="connsiteY6" fmla="*/ 457910 h 721025"/>
                      <a:gd name="connsiteX7" fmla="*/ 285803 w 289084"/>
                      <a:gd name="connsiteY7" fmla="*/ 343610 h 721025"/>
                      <a:gd name="connsiteX8" fmla="*/ 285803 w 289084"/>
                      <a:gd name="connsiteY8" fmla="*/ 200735 h 721025"/>
                      <a:gd name="connsiteX9" fmla="*/ 257228 w 289084"/>
                      <a:gd name="connsiteY9" fmla="*/ 76910 h 721025"/>
                      <a:gd name="connsiteX10" fmla="*/ 147690 w 289084"/>
                      <a:gd name="connsiteY10" fmla="*/ 34048 h 721025"/>
                      <a:gd name="connsiteX0" fmla="*/ 147690 w 289084"/>
                      <a:gd name="connsiteY0" fmla="*/ 34048 h 721168"/>
                      <a:gd name="connsiteX1" fmla="*/ 57203 w 289084"/>
                      <a:gd name="connsiteY1" fmla="*/ 48335 h 721168"/>
                      <a:gd name="connsiteX2" fmla="*/ 53 w 289084"/>
                      <a:gd name="connsiteY2" fmla="*/ 615073 h 721168"/>
                      <a:gd name="connsiteX3" fmla="*/ 66728 w 289084"/>
                      <a:gd name="connsiteY3" fmla="*/ 719848 h 721168"/>
                      <a:gd name="connsiteX4" fmla="*/ 147690 w 289084"/>
                      <a:gd name="connsiteY4" fmla="*/ 667460 h 721168"/>
                      <a:gd name="connsiteX5" fmla="*/ 161978 w 289084"/>
                      <a:gd name="connsiteY5" fmla="*/ 572211 h 721168"/>
                      <a:gd name="connsiteX6" fmla="*/ 261990 w 289084"/>
                      <a:gd name="connsiteY6" fmla="*/ 457910 h 721168"/>
                      <a:gd name="connsiteX7" fmla="*/ 285803 w 289084"/>
                      <a:gd name="connsiteY7" fmla="*/ 343610 h 721168"/>
                      <a:gd name="connsiteX8" fmla="*/ 285803 w 289084"/>
                      <a:gd name="connsiteY8" fmla="*/ 200735 h 721168"/>
                      <a:gd name="connsiteX9" fmla="*/ 257228 w 289084"/>
                      <a:gd name="connsiteY9" fmla="*/ 76910 h 721168"/>
                      <a:gd name="connsiteX10" fmla="*/ 147690 w 289084"/>
                      <a:gd name="connsiteY10" fmla="*/ 34048 h 721168"/>
                      <a:gd name="connsiteX0" fmla="*/ 147690 w 290638"/>
                      <a:gd name="connsiteY0" fmla="*/ 34048 h 721168"/>
                      <a:gd name="connsiteX1" fmla="*/ 57203 w 290638"/>
                      <a:gd name="connsiteY1" fmla="*/ 48335 h 721168"/>
                      <a:gd name="connsiteX2" fmla="*/ 53 w 290638"/>
                      <a:gd name="connsiteY2" fmla="*/ 615073 h 721168"/>
                      <a:gd name="connsiteX3" fmla="*/ 66728 w 290638"/>
                      <a:gd name="connsiteY3" fmla="*/ 719848 h 721168"/>
                      <a:gd name="connsiteX4" fmla="*/ 147690 w 290638"/>
                      <a:gd name="connsiteY4" fmla="*/ 667460 h 721168"/>
                      <a:gd name="connsiteX5" fmla="*/ 161978 w 290638"/>
                      <a:gd name="connsiteY5" fmla="*/ 572211 h 721168"/>
                      <a:gd name="connsiteX6" fmla="*/ 238177 w 290638"/>
                      <a:gd name="connsiteY6" fmla="*/ 419810 h 721168"/>
                      <a:gd name="connsiteX7" fmla="*/ 285803 w 290638"/>
                      <a:gd name="connsiteY7" fmla="*/ 343610 h 721168"/>
                      <a:gd name="connsiteX8" fmla="*/ 285803 w 290638"/>
                      <a:gd name="connsiteY8" fmla="*/ 200735 h 721168"/>
                      <a:gd name="connsiteX9" fmla="*/ 257228 w 290638"/>
                      <a:gd name="connsiteY9" fmla="*/ 76910 h 721168"/>
                      <a:gd name="connsiteX10" fmla="*/ 147690 w 290638"/>
                      <a:gd name="connsiteY10" fmla="*/ 34048 h 721168"/>
                      <a:gd name="connsiteX0" fmla="*/ 147690 w 290638"/>
                      <a:gd name="connsiteY0" fmla="*/ 34048 h 721168"/>
                      <a:gd name="connsiteX1" fmla="*/ 57203 w 290638"/>
                      <a:gd name="connsiteY1" fmla="*/ 48335 h 721168"/>
                      <a:gd name="connsiteX2" fmla="*/ 53 w 290638"/>
                      <a:gd name="connsiteY2" fmla="*/ 615073 h 721168"/>
                      <a:gd name="connsiteX3" fmla="*/ 66728 w 290638"/>
                      <a:gd name="connsiteY3" fmla="*/ 719848 h 721168"/>
                      <a:gd name="connsiteX4" fmla="*/ 147690 w 290638"/>
                      <a:gd name="connsiteY4" fmla="*/ 667460 h 721168"/>
                      <a:gd name="connsiteX5" fmla="*/ 200078 w 290638"/>
                      <a:gd name="connsiteY5" fmla="*/ 572211 h 721168"/>
                      <a:gd name="connsiteX6" fmla="*/ 238177 w 290638"/>
                      <a:gd name="connsiteY6" fmla="*/ 419810 h 721168"/>
                      <a:gd name="connsiteX7" fmla="*/ 285803 w 290638"/>
                      <a:gd name="connsiteY7" fmla="*/ 343610 h 721168"/>
                      <a:gd name="connsiteX8" fmla="*/ 285803 w 290638"/>
                      <a:gd name="connsiteY8" fmla="*/ 200735 h 721168"/>
                      <a:gd name="connsiteX9" fmla="*/ 257228 w 290638"/>
                      <a:gd name="connsiteY9" fmla="*/ 76910 h 721168"/>
                      <a:gd name="connsiteX10" fmla="*/ 147690 w 290638"/>
                      <a:gd name="connsiteY10" fmla="*/ 34048 h 721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90638" h="721168">
                        <a:moveTo>
                          <a:pt x="147690" y="34048"/>
                        </a:moveTo>
                        <a:cubicBezTo>
                          <a:pt x="114353" y="29286"/>
                          <a:pt x="81809" y="-48502"/>
                          <a:pt x="57203" y="48335"/>
                        </a:cubicBezTo>
                        <a:cubicBezTo>
                          <a:pt x="32597" y="145172"/>
                          <a:pt x="-1534" y="503154"/>
                          <a:pt x="53" y="615073"/>
                        </a:cubicBezTo>
                        <a:cubicBezTo>
                          <a:pt x="1640" y="726992"/>
                          <a:pt x="42122" y="711117"/>
                          <a:pt x="66728" y="719848"/>
                        </a:cubicBezTo>
                        <a:cubicBezTo>
                          <a:pt x="91334" y="728579"/>
                          <a:pt x="125465" y="692066"/>
                          <a:pt x="147690" y="667460"/>
                        </a:cubicBezTo>
                        <a:cubicBezTo>
                          <a:pt x="169915" y="642854"/>
                          <a:pt x="184997" y="613486"/>
                          <a:pt x="200078" y="572211"/>
                        </a:cubicBezTo>
                        <a:cubicBezTo>
                          <a:pt x="215159" y="530936"/>
                          <a:pt x="223890" y="457910"/>
                          <a:pt x="238177" y="419810"/>
                        </a:cubicBezTo>
                        <a:cubicBezTo>
                          <a:pt x="252464" y="381710"/>
                          <a:pt x="277865" y="380122"/>
                          <a:pt x="285803" y="343610"/>
                        </a:cubicBezTo>
                        <a:cubicBezTo>
                          <a:pt x="293741" y="307098"/>
                          <a:pt x="290566" y="245185"/>
                          <a:pt x="285803" y="200735"/>
                        </a:cubicBezTo>
                        <a:cubicBezTo>
                          <a:pt x="281041" y="156285"/>
                          <a:pt x="285803" y="107866"/>
                          <a:pt x="257228" y="76910"/>
                        </a:cubicBezTo>
                        <a:cubicBezTo>
                          <a:pt x="228653" y="45954"/>
                          <a:pt x="181027" y="38810"/>
                          <a:pt x="147690" y="3404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Freeform 49"/>
                  <p:cNvSpPr/>
                  <p:nvPr/>
                </p:nvSpPr>
                <p:spPr>
                  <a:xfrm>
                    <a:off x="13696801" y="13214940"/>
                    <a:ext cx="202510" cy="279891"/>
                  </a:xfrm>
                  <a:custGeom>
                    <a:avLst/>
                    <a:gdLst>
                      <a:gd name="connsiteX0" fmla="*/ 90637 w 202510"/>
                      <a:gd name="connsiteY0" fmla="*/ 998 h 279891"/>
                      <a:gd name="connsiteX1" fmla="*/ 52537 w 202510"/>
                      <a:gd name="connsiteY1" fmla="*/ 105773 h 279891"/>
                      <a:gd name="connsiteX2" fmla="*/ 4912 w 202510"/>
                      <a:gd name="connsiteY2" fmla="*/ 234360 h 279891"/>
                      <a:gd name="connsiteX3" fmla="*/ 181124 w 202510"/>
                      <a:gd name="connsiteY3" fmla="*/ 277223 h 279891"/>
                      <a:gd name="connsiteX4" fmla="*/ 171599 w 202510"/>
                      <a:gd name="connsiteY4" fmla="*/ 167685 h 279891"/>
                      <a:gd name="connsiteX5" fmla="*/ 200174 w 202510"/>
                      <a:gd name="connsiteY5" fmla="*/ 58148 h 279891"/>
                      <a:gd name="connsiteX6" fmla="*/ 90637 w 202510"/>
                      <a:gd name="connsiteY6" fmla="*/ 998 h 2798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2510" h="279891">
                        <a:moveTo>
                          <a:pt x="90637" y="998"/>
                        </a:moveTo>
                        <a:cubicBezTo>
                          <a:pt x="66031" y="8935"/>
                          <a:pt x="66824" y="66879"/>
                          <a:pt x="52537" y="105773"/>
                        </a:cubicBezTo>
                        <a:cubicBezTo>
                          <a:pt x="38249" y="144667"/>
                          <a:pt x="-16519" y="205785"/>
                          <a:pt x="4912" y="234360"/>
                        </a:cubicBezTo>
                        <a:cubicBezTo>
                          <a:pt x="26343" y="262935"/>
                          <a:pt x="153343" y="288335"/>
                          <a:pt x="181124" y="277223"/>
                        </a:cubicBezTo>
                        <a:cubicBezTo>
                          <a:pt x="208905" y="266111"/>
                          <a:pt x="168424" y="204197"/>
                          <a:pt x="171599" y="167685"/>
                        </a:cubicBezTo>
                        <a:cubicBezTo>
                          <a:pt x="174774" y="131173"/>
                          <a:pt x="212080" y="81960"/>
                          <a:pt x="200174" y="58148"/>
                        </a:cubicBezTo>
                        <a:cubicBezTo>
                          <a:pt x="188268" y="34336"/>
                          <a:pt x="115243" y="-6939"/>
                          <a:pt x="90637" y="998"/>
                        </a:cubicBezTo>
                        <a:close/>
                      </a:path>
                    </a:pathLst>
                  </a:custGeom>
                  <a:solidFill>
                    <a:srgbClr val="FFE6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53" name="Freeform 52"/>
                <p:cNvSpPr/>
                <p:nvPr/>
              </p:nvSpPr>
              <p:spPr>
                <a:xfrm>
                  <a:off x="13311188" y="14130337"/>
                  <a:ext cx="80962" cy="490537"/>
                </a:xfrm>
                <a:custGeom>
                  <a:avLst/>
                  <a:gdLst>
                    <a:gd name="connsiteX0" fmla="*/ 0 w 80962"/>
                    <a:gd name="connsiteY0" fmla="*/ 490537 h 490537"/>
                    <a:gd name="connsiteX1" fmla="*/ 80962 w 80962"/>
                    <a:gd name="connsiteY1" fmla="*/ 0 h 490537"/>
                  </a:gdLst>
                  <a:ahLst/>
                  <a:cxnLst>
                    <a:cxn ang="0">
                      <a:pos x="connsiteX0" y="connsiteY0"/>
                    </a:cxn>
                    <a:cxn ang="0">
                      <a:pos x="connsiteX1" y="connsiteY1"/>
                    </a:cxn>
                  </a:cxnLst>
                  <a:rect l="l" t="t" r="r" b="b"/>
                  <a:pathLst>
                    <a:path w="80962" h="490537">
                      <a:moveTo>
                        <a:pt x="0" y="490537"/>
                      </a:moveTo>
                      <a:lnTo>
                        <a:pt x="80962" y="0"/>
                      </a:lnTo>
                    </a:path>
                  </a:pathLst>
                </a:custGeom>
                <a:noFill/>
                <a:ln w="57150">
                  <a:solidFill>
                    <a:srgbClr val="FFE6C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 name="Freeform 54"/>
                <p:cNvSpPr/>
                <p:nvPr/>
              </p:nvSpPr>
              <p:spPr>
                <a:xfrm>
                  <a:off x="13239750" y="14630400"/>
                  <a:ext cx="61913" cy="280988"/>
                </a:xfrm>
                <a:custGeom>
                  <a:avLst/>
                  <a:gdLst>
                    <a:gd name="connsiteX0" fmla="*/ 0 w 61913"/>
                    <a:gd name="connsiteY0" fmla="*/ 280988 h 280988"/>
                    <a:gd name="connsiteX1" fmla="*/ 61913 w 61913"/>
                    <a:gd name="connsiteY1" fmla="*/ 0 h 280988"/>
                  </a:gdLst>
                  <a:ahLst/>
                  <a:cxnLst>
                    <a:cxn ang="0">
                      <a:pos x="connsiteX0" y="connsiteY0"/>
                    </a:cxn>
                    <a:cxn ang="0">
                      <a:pos x="connsiteX1" y="connsiteY1"/>
                    </a:cxn>
                  </a:cxnLst>
                  <a:rect l="l" t="t" r="r" b="b"/>
                  <a:pathLst>
                    <a:path w="61913" h="280988">
                      <a:moveTo>
                        <a:pt x="0" y="280988"/>
                      </a:moveTo>
                      <a:lnTo>
                        <a:pt x="61913" y="0"/>
                      </a:lnTo>
                    </a:path>
                  </a:pathLst>
                </a:custGeom>
                <a:noFill/>
                <a:ln w="57150">
                  <a:solidFill>
                    <a:srgbClr val="FFCC9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1" name="Group 70"/>
              <p:cNvGrpSpPr/>
              <p:nvPr/>
            </p:nvGrpSpPr>
            <p:grpSpPr>
              <a:xfrm>
                <a:off x="15898710" y="14173200"/>
                <a:ext cx="1003403" cy="776288"/>
                <a:chOff x="15898710" y="14173200"/>
                <a:chExt cx="1003403" cy="776288"/>
              </a:xfrm>
            </p:grpSpPr>
            <p:sp>
              <p:nvSpPr>
                <p:cNvPr id="68" name="Freeform 67"/>
                <p:cNvSpPr/>
                <p:nvPr/>
              </p:nvSpPr>
              <p:spPr>
                <a:xfrm>
                  <a:off x="15898710" y="14649450"/>
                  <a:ext cx="79478" cy="300038"/>
                </a:xfrm>
                <a:custGeom>
                  <a:avLst/>
                  <a:gdLst>
                    <a:gd name="connsiteX0" fmla="*/ 79478 w 79478"/>
                    <a:gd name="connsiteY0" fmla="*/ 0 h 300038"/>
                    <a:gd name="connsiteX1" fmla="*/ 8040 w 79478"/>
                    <a:gd name="connsiteY1" fmla="*/ 123825 h 300038"/>
                    <a:gd name="connsiteX2" fmla="*/ 3278 w 79478"/>
                    <a:gd name="connsiteY2" fmla="*/ 300038 h 300038"/>
                  </a:gdLst>
                  <a:ahLst/>
                  <a:cxnLst>
                    <a:cxn ang="0">
                      <a:pos x="connsiteX0" y="connsiteY0"/>
                    </a:cxn>
                    <a:cxn ang="0">
                      <a:pos x="connsiteX1" y="connsiteY1"/>
                    </a:cxn>
                    <a:cxn ang="0">
                      <a:pos x="connsiteX2" y="connsiteY2"/>
                    </a:cxn>
                  </a:cxnLst>
                  <a:rect l="l" t="t" r="r" b="b"/>
                  <a:pathLst>
                    <a:path w="79478" h="300038">
                      <a:moveTo>
                        <a:pt x="79478" y="0"/>
                      </a:moveTo>
                      <a:cubicBezTo>
                        <a:pt x="50109" y="36909"/>
                        <a:pt x="20740" y="73819"/>
                        <a:pt x="8040" y="123825"/>
                      </a:cubicBezTo>
                      <a:cubicBezTo>
                        <a:pt x="-4660" y="173831"/>
                        <a:pt x="897" y="269876"/>
                        <a:pt x="3278" y="300038"/>
                      </a:cubicBezTo>
                    </a:path>
                  </a:pathLst>
                </a:custGeom>
                <a:noFill/>
                <a:ln w="88900" cmpd="dbl">
                  <a:solidFill>
                    <a:srgbClr val="51515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 name="Freeform 69"/>
                <p:cNvSpPr/>
                <p:nvPr/>
              </p:nvSpPr>
              <p:spPr>
                <a:xfrm>
                  <a:off x="16463963" y="14173200"/>
                  <a:ext cx="438150" cy="309563"/>
                </a:xfrm>
                <a:custGeom>
                  <a:avLst/>
                  <a:gdLst>
                    <a:gd name="connsiteX0" fmla="*/ 438150 w 438150"/>
                    <a:gd name="connsiteY0" fmla="*/ 0 h 309563"/>
                    <a:gd name="connsiteX1" fmla="*/ 328612 w 438150"/>
                    <a:gd name="connsiteY1" fmla="*/ 166688 h 309563"/>
                    <a:gd name="connsiteX2" fmla="*/ 0 w 438150"/>
                    <a:gd name="connsiteY2" fmla="*/ 309563 h 309563"/>
                  </a:gdLst>
                  <a:ahLst/>
                  <a:cxnLst>
                    <a:cxn ang="0">
                      <a:pos x="connsiteX0" y="connsiteY0"/>
                    </a:cxn>
                    <a:cxn ang="0">
                      <a:pos x="connsiteX1" y="connsiteY1"/>
                    </a:cxn>
                    <a:cxn ang="0">
                      <a:pos x="connsiteX2" y="connsiteY2"/>
                    </a:cxn>
                  </a:cxnLst>
                  <a:rect l="l" t="t" r="r" b="b"/>
                  <a:pathLst>
                    <a:path w="438150" h="309563">
                      <a:moveTo>
                        <a:pt x="438150" y="0"/>
                      </a:moveTo>
                      <a:cubicBezTo>
                        <a:pt x="419893" y="57547"/>
                        <a:pt x="401637" y="115094"/>
                        <a:pt x="328612" y="166688"/>
                      </a:cubicBezTo>
                      <a:cubicBezTo>
                        <a:pt x="255587" y="218282"/>
                        <a:pt x="127793" y="263922"/>
                        <a:pt x="0" y="309563"/>
                      </a:cubicBezTo>
                    </a:path>
                  </a:pathLst>
                </a:custGeom>
                <a:noFill/>
                <a:ln w="66675" cmpd="dbl">
                  <a:solidFill>
                    <a:srgbClr val="51515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25" name="Oval 24"/>
            <p:cNvSpPr/>
            <p:nvPr/>
          </p:nvSpPr>
          <p:spPr>
            <a:xfrm>
              <a:off x="21805106" y="3467100"/>
              <a:ext cx="178594" cy="338138"/>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6" name="Text Box 1761"/>
          <p:cNvSpPr txBox="1">
            <a:spLocks noChangeArrowheads="1"/>
          </p:cNvSpPr>
          <p:nvPr/>
        </p:nvSpPr>
        <p:spPr bwMode="auto">
          <a:xfrm>
            <a:off x="8767642" y="203493"/>
            <a:ext cx="9077934" cy="2031325"/>
          </a:xfrm>
          <a:prstGeom prst="rect">
            <a:avLst/>
          </a:prstGeom>
          <a:solidFill>
            <a:schemeClr val="bg1"/>
          </a:solidFill>
          <a:ln>
            <a:noFill/>
          </a:ln>
          <a:extLst/>
        </p:spPr>
        <p:txBody>
          <a:bodyPr wrap="none">
            <a:spAutoFit/>
          </a:bodyPr>
          <a:lstStyle>
            <a:lvl1pPr defTabSz="2613025" eaLnBrk="0" hangingPunct="0">
              <a:defRPr sz="5100">
                <a:solidFill>
                  <a:schemeClr val="tx1"/>
                </a:solidFill>
                <a:latin typeface="Arial" panose="020B0604020202020204" pitchFamily="34" charset="0"/>
              </a:defRPr>
            </a:lvl1pPr>
            <a:lvl2pPr marL="742950" indent="-285750" defTabSz="2613025" eaLnBrk="0" hangingPunct="0">
              <a:defRPr sz="5100">
                <a:solidFill>
                  <a:schemeClr val="tx1"/>
                </a:solidFill>
                <a:latin typeface="Arial" panose="020B0604020202020204" pitchFamily="34" charset="0"/>
              </a:defRPr>
            </a:lvl2pPr>
            <a:lvl3pPr marL="1143000" indent="-228600" defTabSz="2613025" eaLnBrk="0" hangingPunct="0">
              <a:defRPr sz="5100">
                <a:solidFill>
                  <a:schemeClr val="tx1"/>
                </a:solidFill>
                <a:latin typeface="Arial" panose="020B0604020202020204" pitchFamily="34" charset="0"/>
              </a:defRPr>
            </a:lvl3pPr>
            <a:lvl4pPr marL="1600200" indent="-228600" defTabSz="2613025" eaLnBrk="0" hangingPunct="0">
              <a:defRPr sz="5100">
                <a:solidFill>
                  <a:schemeClr val="tx1"/>
                </a:solidFill>
                <a:latin typeface="Arial" panose="020B0604020202020204" pitchFamily="34" charset="0"/>
              </a:defRPr>
            </a:lvl4pPr>
            <a:lvl5pPr marL="2057400" indent="-228600" defTabSz="2613025" eaLnBrk="0" hangingPunct="0">
              <a:defRPr sz="5100">
                <a:solidFill>
                  <a:schemeClr val="tx1"/>
                </a:solidFill>
                <a:latin typeface="Arial" panose="020B0604020202020204" pitchFamily="34" charset="0"/>
              </a:defRPr>
            </a:lvl5pPr>
            <a:lvl6pPr marL="2514600" indent="-228600" defTabSz="2613025" eaLnBrk="0" fontAlgn="base" hangingPunct="0">
              <a:spcBef>
                <a:spcPct val="0"/>
              </a:spcBef>
              <a:spcAft>
                <a:spcPct val="0"/>
              </a:spcAft>
              <a:defRPr sz="5100">
                <a:solidFill>
                  <a:schemeClr val="tx1"/>
                </a:solidFill>
                <a:latin typeface="Arial" panose="020B0604020202020204" pitchFamily="34" charset="0"/>
              </a:defRPr>
            </a:lvl6pPr>
            <a:lvl7pPr marL="2971800" indent="-228600" defTabSz="2613025" eaLnBrk="0" fontAlgn="base" hangingPunct="0">
              <a:spcBef>
                <a:spcPct val="0"/>
              </a:spcBef>
              <a:spcAft>
                <a:spcPct val="0"/>
              </a:spcAft>
              <a:defRPr sz="5100">
                <a:solidFill>
                  <a:schemeClr val="tx1"/>
                </a:solidFill>
                <a:latin typeface="Arial" panose="020B0604020202020204" pitchFamily="34" charset="0"/>
              </a:defRPr>
            </a:lvl7pPr>
            <a:lvl8pPr marL="3429000" indent="-228600" defTabSz="2613025" eaLnBrk="0" fontAlgn="base" hangingPunct="0">
              <a:spcBef>
                <a:spcPct val="0"/>
              </a:spcBef>
              <a:spcAft>
                <a:spcPct val="0"/>
              </a:spcAft>
              <a:defRPr sz="5100">
                <a:solidFill>
                  <a:schemeClr val="tx1"/>
                </a:solidFill>
                <a:latin typeface="Arial" panose="020B0604020202020204" pitchFamily="34" charset="0"/>
              </a:defRPr>
            </a:lvl8pPr>
            <a:lvl9pPr marL="3886200" indent="-228600" defTabSz="2613025" eaLnBrk="0" fontAlgn="base" hangingPunct="0">
              <a:spcBef>
                <a:spcPct val="0"/>
              </a:spcBef>
              <a:spcAft>
                <a:spcPct val="0"/>
              </a:spcAft>
              <a:defRPr sz="5100">
                <a:solidFill>
                  <a:schemeClr val="tx1"/>
                </a:solidFill>
                <a:latin typeface="Arial" panose="020B0604020202020204" pitchFamily="34" charset="0"/>
              </a:defRPr>
            </a:lvl9pPr>
          </a:lstStyle>
          <a:p>
            <a:pPr algn="ctr" eaLnBrk="1" hangingPunct="1"/>
            <a:r>
              <a:rPr lang="en-US" sz="7200" b="1" dirty="0" smtClean="0">
                <a:latin typeface="Times New Roman" panose="02020603050405020304" pitchFamily="18" charset="0"/>
                <a:cs typeface="Times New Roman" panose="02020603050405020304" pitchFamily="18" charset="0"/>
              </a:rPr>
              <a:t>6: </a:t>
            </a:r>
            <a:r>
              <a:rPr lang="en-US" altLang="en-US" sz="7200" b="1" dirty="0" smtClean="0">
                <a:latin typeface="Minion Pro" panose="02040503050306020203" pitchFamily="18" charset="0"/>
                <a:cs typeface="Times New Roman" panose="02020603050405020304" pitchFamily="18" charset="0"/>
              </a:rPr>
              <a:t>After the Lost Patrol</a:t>
            </a:r>
            <a:endParaRPr lang="en-US" altLang="en-US" sz="7200" b="1" dirty="0">
              <a:latin typeface="Minion Pro" panose="02040503050306020203" pitchFamily="18" charset="0"/>
              <a:cs typeface="Times New Roman" panose="02020603050405020304" pitchFamily="18" charset="0"/>
            </a:endParaRPr>
          </a:p>
          <a:p>
            <a:pPr algn="ctr" eaLnBrk="1" hangingPunct="1"/>
            <a:r>
              <a:rPr lang="en-US" altLang="en-US" sz="5400" b="1" dirty="0">
                <a:latin typeface="Minion Pro" panose="02040503050306020203" pitchFamily="18" charset="0"/>
                <a:cs typeface="Times New Roman" panose="02020603050405020304" pitchFamily="18" charset="0"/>
              </a:rPr>
              <a:t>(Feb 1951 – Mar 1953)</a:t>
            </a:r>
          </a:p>
        </p:txBody>
      </p:sp>
      <p:sp>
        <p:nvSpPr>
          <p:cNvPr id="54" name="Freeform 53"/>
          <p:cNvSpPr/>
          <p:nvPr/>
        </p:nvSpPr>
        <p:spPr>
          <a:xfrm>
            <a:off x="13682663" y="12563475"/>
            <a:ext cx="58839" cy="295275"/>
          </a:xfrm>
          <a:custGeom>
            <a:avLst/>
            <a:gdLst>
              <a:gd name="connsiteX0" fmla="*/ 0 w 58839"/>
              <a:gd name="connsiteY0" fmla="*/ 295275 h 295275"/>
              <a:gd name="connsiteX1" fmla="*/ 57150 w 58839"/>
              <a:gd name="connsiteY1" fmla="*/ 128588 h 295275"/>
              <a:gd name="connsiteX2" fmla="*/ 38100 w 58839"/>
              <a:gd name="connsiteY2" fmla="*/ 0 h 295275"/>
            </a:gdLst>
            <a:ahLst/>
            <a:cxnLst>
              <a:cxn ang="0">
                <a:pos x="connsiteX0" y="connsiteY0"/>
              </a:cxn>
              <a:cxn ang="0">
                <a:pos x="connsiteX1" y="connsiteY1"/>
              </a:cxn>
              <a:cxn ang="0">
                <a:pos x="connsiteX2" y="connsiteY2"/>
              </a:cxn>
            </a:cxnLst>
            <a:rect l="l" t="t" r="r" b="b"/>
            <a:pathLst>
              <a:path w="58839" h="295275">
                <a:moveTo>
                  <a:pt x="0" y="295275"/>
                </a:moveTo>
                <a:cubicBezTo>
                  <a:pt x="25400" y="236538"/>
                  <a:pt x="50800" y="177801"/>
                  <a:pt x="57150" y="128588"/>
                </a:cubicBezTo>
                <a:cubicBezTo>
                  <a:pt x="63500" y="79375"/>
                  <a:pt x="50800" y="39687"/>
                  <a:pt x="38100" y="0"/>
                </a:cubicBezTo>
              </a:path>
            </a:pathLst>
          </a:custGeom>
          <a:noFill/>
          <a:ln w="57150">
            <a:solidFill>
              <a:srgbClr val="FFE6C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 name="Oval 66"/>
          <p:cNvSpPr/>
          <p:nvPr/>
        </p:nvSpPr>
        <p:spPr>
          <a:xfrm rot="20521097">
            <a:off x="10676365" y="9324804"/>
            <a:ext cx="7269880" cy="7638089"/>
          </a:xfrm>
          <a:prstGeom prst="ellipse">
            <a:avLst/>
          </a:prstGeom>
          <a:noFill/>
          <a:ln w="762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TextBox 63"/>
          <p:cNvSpPr txBox="1"/>
          <p:nvPr/>
        </p:nvSpPr>
        <p:spPr>
          <a:xfrm>
            <a:off x="15328554" y="8660495"/>
            <a:ext cx="4994830" cy="1569660"/>
          </a:xfrm>
          <a:prstGeom prst="rect">
            <a:avLst/>
          </a:prstGeom>
          <a:solidFill>
            <a:schemeClr val="bg1"/>
          </a:solidFill>
          <a:ln>
            <a:solidFill>
              <a:schemeClr val="tx1"/>
            </a:solidFill>
          </a:ln>
        </p:spPr>
        <p:txBody>
          <a:bodyPr wrap="none" rtlCol="0">
            <a:spAutoFit/>
          </a:bodyPr>
          <a:lstStyle/>
          <a:p>
            <a:pPr algn="ctr"/>
            <a:r>
              <a:rPr lang="en-US" sz="4800" dirty="0" smtClean="0">
                <a:latin typeface="Minion Pro Cond" panose="02040706060306020203" pitchFamily="18" charset="0"/>
              </a:rPr>
              <a:t>Operation Roundup</a:t>
            </a:r>
          </a:p>
          <a:p>
            <a:pPr algn="ctr"/>
            <a:r>
              <a:rPr lang="en-US" sz="4800" dirty="0" smtClean="0">
                <a:latin typeface="Minion Pro Cond" panose="02040706060306020203" pitchFamily="18" charset="0"/>
              </a:rPr>
              <a:t>(5-11 Feb)</a:t>
            </a:r>
            <a:endParaRPr lang="en-US" sz="4800" dirty="0">
              <a:latin typeface="Minion Pro Cond" panose="02040706060306020203" pitchFamily="18" charset="0"/>
            </a:endParaRPr>
          </a:p>
        </p:txBody>
      </p:sp>
      <p:grpSp>
        <p:nvGrpSpPr>
          <p:cNvPr id="7" name="Group 6"/>
          <p:cNvGrpSpPr/>
          <p:nvPr/>
        </p:nvGrpSpPr>
        <p:grpSpPr>
          <a:xfrm>
            <a:off x="14254085" y="13075416"/>
            <a:ext cx="486769" cy="1384083"/>
            <a:chOff x="15379500" y="12958186"/>
            <a:chExt cx="486769" cy="1384083"/>
          </a:xfrm>
        </p:grpSpPr>
        <p:sp>
          <p:nvSpPr>
            <p:cNvPr id="3" name="Isosceles Triangle 2"/>
            <p:cNvSpPr/>
            <p:nvPr/>
          </p:nvSpPr>
          <p:spPr>
            <a:xfrm rot="20544790">
              <a:off x="15379500" y="12958186"/>
              <a:ext cx="307263" cy="493566"/>
            </a:xfrm>
            <a:prstGeom prst="triangle">
              <a:avLst/>
            </a:prstGeom>
            <a:solidFill>
              <a:srgbClr val="0033CC"/>
            </a:solidFill>
            <a:ln>
              <a:solidFill>
                <a:srgbClr val="0033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Freeform 5"/>
            <p:cNvSpPr/>
            <p:nvPr/>
          </p:nvSpPr>
          <p:spPr>
            <a:xfrm>
              <a:off x="15587663" y="13370719"/>
              <a:ext cx="278606" cy="971550"/>
            </a:xfrm>
            <a:custGeom>
              <a:avLst/>
              <a:gdLst>
                <a:gd name="connsiteX0" fmla="*/ 278606 w 278606"/>
                <a:gd name="connsiteY0" fmla="*/ 971550 h 971550"/>
                <a:gd name="connsiteX1" fmla="*/ 0 w 278606"/>
                <a:gd name="connsiteY1" fmla="*/ 0 h 971550"/>
              </a:gdLst>
              <a:ahLst/>
              <a:cxnLst>
                <a:cxn ang="0">
                  <a:pos x="connsiteX0" y="connsiteY0"/>
                </a:cxn>
                <a:cxn ang="0">
                  <a:pos x="connsiteX1" y="connsiteY1"/>
                </a:cxn>
              </a:cxnLst>
              <a:rect l="l" t="t" r="r" b="b"/>
              <a:pathLst>
                <a:path w="278606" h="971550">
                  <a:moveTo>
                    <a:pt x="278606" y="971550"/>
                  </a:moveTo>
                  <a:lnTo>
                    <a:pt x="0" y="0"/>
                  </a:lnTo>
                </a:path>
              </a:pathLst>
            </a:custGeom>
            <a:noFill/>
            <a:ln w="57150">
              <a:solidFill>
                <a:srgbClr val="0033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7" name="Group 76"/>
          <p:cNvGrpSpPr/>
          <p:nvPr/>
        </p:nvGrpSpPr>
        <p:grpSpPr>
          <a:xfrm>
            <a:off x="12577685" y="13157478"/>
            <a:ext cx="486769" cy="1384083"/>
            <a:chOff x="15379500" y="12958186"/>
            <a:chExt cx="486769" cy="1384083"/>
          </a:xfrm>
        </p:grpSpPr>
        <p:sp>
          <p:nvSpPr>
            <p:cNvPr id="78" name="Isosceles Triangle 77"/>
            <p:cNvSpPr/>
            <p:nvPr/>
          </p:nvSpPr>
          <p:spPr>
            <a:xfrm rot="20544790">
              <a:off x="15379500" y="12958186"/>
              <a:ext cx="307263" cy="493566"/>
            </a:xfrm>
            <a:prstGeom prst="triangle">
              <a:avLst/>
            </a:prstGeom>
            <a:solidFill>
              <a:srgbClr val="0033CC"/>
            </a:solidFill>
            <a:ln>
              <a:solidFill>
                <a:srgbClr val="0033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 name="Freeform 78"/>
            <p:cNvSpPr/>
            <p:nvPr/>
          </p:nvSpPr>
          <p:spPr>
            <a:xfrm>
              <a:off x="15587663" y="13370719"/>
              <a:ext cx="278606" cy="971550"/>
            </a:xfrm>
            <a:custGeom>
              <a:avLst/>
              <a:gdLst>
                <a:gd name="connsiteX0" fmla="*/ 278606 w 278606"/>
                <a:gd name="connsiteY0" fmla="*/ 971550 h 971550"/>
                <a:gd name="connsiteX1" fmla="*/ 0 w 278606"/>
                <a:gd name="connsiteY1" fmla="*/ 0 h 971550"/>
              </a:gdLst>
              <a:ahLst/>
              <a:cxnLst>
                <a:cxn ang="0">
                  <a:pos x="connsiteX0" y="connsiteY0"/>
                </a:cxn>
                <a:cxn ang="0">
                  <a:pos x="connsiteX1" y="connsiteY1"/>
                </a:cxn>
              </a:cxnLst>
              <a:rect l="l" t="t" r="r" b="b"/>
              <a:pathLst>
                <a:path w="278606" h="971550">
                  <a:moveTo>
                    <a:pt x="278606" y="971550"/>
                  </a:moveTo>
                  <a:lnTo>
                    <a:pt x="0" y="0"/>
                  </a:lnTo>
                </a:path>
              </a:pathLst>
            </a:custGeom>
            <a:noFill/>
            <a:ln w="57150">
              <a:solidFill>
                <a:srgbClr val="0033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80" name="Oval 79"/>
          <p:cNvSpPr/>
          <p:nvPr/>
        </p:nvSpPr>
        <p:spPr>
          <a:xfrm rot="20521097">
            <a:off x="4701858" y="11793592"/>
            <a:ext cx="5996090" cy="6167695"/>
          </a:xfrm>
          <a:prstGeom prst="ellipse">
            <a:avLst/>
          </a:prstGeom>
          <a:noFill/>
          <a:ln w="762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85" name="Group 84"/>
          <p:cNvGrpSpPr/>
          <p:nvPr/>
        </p:nvGrpSpPr>
        <p:grpSpPr>
          <a:xfrm>
            <a:off x="10834061" y="11018567"/>
            <a:ext cx="4502547" cy="2976277"/>
            <a:chOff x="10834061" y="11018567"/>
            <a:chExt cx="4502547" cy="2976277"/>
          </a:xfrm>
        </p:grpSpPr>
        <p:sp>
          <p:nvSpPr>
            <p:cNvPr id="51" name="Right Arrow 50"/>
            <p:cNvSpPr/>
            <p:nvPr/>
          </p:nvSpPr>
          <p:spPr>
            <a:xfrm rot="4869910">
              <a:off x="11864622" y="12252139"/>
              <a:ext cx="2664794" cy="820616"/>
            </a:xfrm>
            <a:prstGeom prst="rightArrow">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1" name="Right Arrow 80"/>
            <p:cNvSpPr/>
            <p:nvPr/>
          </p:nvSpPr>
          <p:spPr>
            <a:xfrm rot="4869910">
              <a:off x="10336708" y="11515920"/>
              <a:ext cx="1815322" cy="820616"/>
            </a:xfrm>
            <a:prstGeom prst="rightArrow">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84" name="Group 83"/>
            <p:cNvGrpSpPr/>
            <p:nvPr/>
          </p:nvGrpSpPr>
          <p:grpSpPr>
            <a:xfrm>
              <a:off x="14458217" y="11358565"/>
              <a:ext cx="878391" cy="2184024"/>
              <a:chOff x="14458217" y="11358565"/>
              <a:chExt cx="878391" cy="2184024"/>
            </a:xfrm>
          </p:grpSpPr>
          <p:sp>
            <p:nvSpPr>
              <p:cNvPr id="82" name="Right Arrow 81"/>
              <p:cNvSpPr/>
              <p:nvPr/>
            </p:nvSpPr>
            <p:spPr>
              <a:xfrm rot="4869910">
                <a:off x="14558704" y="12764685"/>
                <a:ext cx="735192" cy="820616"/>
              </a:xfrm>
              <a:prstGeom prst="rightArrow">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3" name="Rectangle 82"/>
              <p:cNvSpPr/>
              <p:nvPr/>
            </p:nvSpPr>
            <p:spPr>
              <a:xfrm rot="21083372">
                <a:off x="14458217" y="11358565"/>
                <a:ext cx="398585" cy="984738"/>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91" name="Group 90"/>
          <p:cNvGrpSpPr/>
          <p:nvPr/>
        </p:nvGrpSpPr>
        <p:grpSpPr>
          <a:xfrm>
            <a:off x="15182238" y="10457153"/>
            <a:ext cx="2086708" cy="1391065"/>
            <a:chOff x="15182238" y="10457153"/>
            <a:chExt cx="2086708" cy="1391065"/>
          </a:xfrm>
        </p:grpSpPr>
        <p:sp>
          <p:nvSpPr>
            <p:cNvPr id="86" name="TextBox 85"/>
            <p:cNvSpPr txBox="1"/>
            <p:nvPr/>
          </p:nvSpPr>
          <p:spPr>
            <a:xfrm rot="20901306">
              <a:off x="15333785" y="10738338"/>
              <a:ext cx="1684948" cy="757130"/>
            </a:xfrm>
            <a:prstGeom prst="rect">
              <a:avLst/>
            </a:prstGeom>
            <a:noFill/>
          </p:spPr>
          <p:txBody>
            <a:bodyPr wrap="none" rtlCol="0">
              <a:spAutoFit/>
            </a:bodyPr>
            <a:lstStyle/>
            <a:p>
              <a:r>
                <a:rPr lang="en-US" b="1" dirty="0" smtClean="0">
                  <a:solidFill>
                    <a:srgbClr val="0033CC"/>
                  </a:solidFill>
                </a:rPr>
                <a:t>11 Feb</a:t>
              </a:r>
              <a:endParaRPr lang="en-US" b="1" dirty="0">
                <a:solidFill>
                  <a:srgbClr val="0033CC"/>
                </a:solidFill>
              </a:endParaRPr>
            </a:p>
          </p:txBody>
        </p:sp>
        <p:sp>
          <p:nvSpPr>
            <p:cNvPr id="88" name="Oval 87"/>
            <p:cNvSpPr/>
            <p:nvPr/>
          </p:nvSpPr>
          <p:spPr>
            <a:xfrm rot="20664385">
              <a:off x="15182238" y="10457153"/>
              <a:ext cx="2086708" cy="1391065"/>
            </a:xfrm>
            <a:prstGeom prst="ellipse">
              <a:avLst/>
            </a:prstGeom>
            <a:noFill/>
            <a:ln w="762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0" name="Group 89"/>
          <p:cNvGrpSpPr/>
          <p:nvPr/>
        </p:nvGrpSpPr>
        <p:grpSpPr>
          <a:xfrm>
            <a:off x="6003067" y="12086661"/>
            <a:ext cx="2086708" cy="1391065"/>
            <a:chOff x="6003067" y="12086661"/>
            <a:chExt cx="2086708" cy="1391065"/>
          </a:xfrm>
        </p:grpSpPr>
        <p:sp>
          <p:nvSpPr>
            <p:cNvPr id="87" name="TextBox 86"/>
            <p:cNvSpPr txBox="1"/>
            <p:nvPr/>
          </p:nvSpPr>
          <p:spPr>
            <a:xfrm rot="1697614">
              <a:off x="6224953" y="12320952"/>
              <a:ext cx="1684948" cy="757130"/>
            </a:xfrm>
            <a:prstGeom prst="rect">
              <a:avLst/>
            </a:prstGeom>
            <a:noFill/>
          </p:spPr>
          <p:txBody>
            <a:bodyPr wrap="none" rtlCol="0">
              <a:spAutoFit/>
            </a:bodyPr>
            <a:lstStyle/>
            <a:p>
              <a:r>
                <a:rPr lang="en-US" b="1" dirty="0" smtClean="0">
                  <a:solidFill>
                    <a:srgbClr val="0033CC"/>
                  </a:solidFill>
                </a:rPr>
                <a:t>11 Feb</a:t>
              </a:r>
              <a:endParaRPr lang="en-US" b="1" dirty="0">
                <a:solidFill>
                  <a:srgbClr val="0033CC"/>
                </a:solidFill>
              </a:endParaRPr>
            </a:p>
          </p:txBody>
        </p:sp>
        <p:sp>
          <p:nvSpPr>
            <p:cNvPr id="89" name="Oval 88"/>
            <p:cNvSpPr/>
            <p:nvPr/>
          </p:nvSpPr>
          <p:spPr>
            <a:xfrm rot="1864082">
              <a:off x="6003067" y="12086661"/>
              <a:ext cx="2086708" cy="1391065"/>
            </a:xfrm>
            <a:prstGeom prst="ellipse">
              <a:avLst/>
            </a:prstGeom>
            <a:noFill/>
            <a:ln w="762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92" name="TextBox 91"/>
          <p:cNvSpPr txBox="1"/>
          <p:nvPr/>
        </p:nvSpPr>
        <p:spPr>
          <a:xfrm>
            <a:off x="10948209" y="8492655"/>
            <a:ext cx="4050453" cy="2308324"/>
          </a:xfrm>
          <a:prstGeom prst="rect">
            <a:avLst/>
          </a:prstGeom>
          <a:solidFill>
            <a:schemeClr val="bg1"/>
          </a:solidFill>
          <a:ln>
            <a:solidFill>
              <a:schemeClr val="tx1"/>
            </a:solidFill>
          </a:ln>
        </p:spPr>
        <p:txBody>
          <a:bodyPr wrap="square" rtlCol="0">
            <a:spAutoFit/>
          </a:bodyPr>
          <a:lstStyle/>
          <a:p>
            <a:pPr algn="ctr"/>
            <a:r>
              <a:rPr lang="en-US" sz="4800" dirty="0" smtClean="0">
                <a:latin typeface="Minion Pro Cond" panose="02040706060306020203" pitchFamily="18" charset="0"/>
              </a:rPr>
              <a:t>Communist Counter-Attack</a:t>
            </a:r>
          </a:p>
          <a:p>
            <a:pPr algn="ctr"/>
            <a:r>
              <a:rPr lang="en-US" sz="4800" dirty="0" smtClean="0">
                <a:latin typeface="Minion Pro Cond" panose="02040706060306020203" pitchFamily="18" charset="0"/>
              </a:rPr>
              <a:t>(12 Feb)</a:t>
            </a:r>
            <a:endParaRPr lang="en-US" sz="4800" dirty="0">
              <a:latin typeface="Minion Pro Cond" panose="02040706060306020203" pitchFamily="18" charset="0"/>
            </a:endParaRPr>
          </a:p>
        </p:txBody>
      </p:sp>
      <p:grpSp>
        <p:nvGrpSpPr>
          <p:cNvPr id="93" name="Group 92"/>
          <p:cNvGrpSpPr/>
          <p:nvPr/>
        </p:nvGrpSpPr>
        <p:grpSpPr>
          <a:xfrm>
            <a:off x="6155473" y="9274388"/>
            <a:ext cx="4482666" cy="3617818"/>
            <a:chOff x="11208120" y="17609496"/>
            <a:chExt cx="4482666" cy="3617818"/>
          </a:xfrm>
        </p:grpSpPr>
        <p:sp>
          <p:nvSpPr>
            <p:cNvPr id="94" name="Oval 93"/>
            <p:cNvSpPr/>
            <p:nvPr/>
          </p:nvSpPr>
          <p:spPr>
            <a:xfrm rot="20383623">
              <a:off x="14910201" y="20216544"/>
              <a:ext cx="780585" cy="1010770"/>
            </a:xfrm>
            <a:prstGeom prst="ellipse">
              <a:avLst/>
            </a:prstGeom>
            <a:noFill/>
            <a:ln w="571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 name="TextBox 94"/>
            <p:cNvSpPr txBox="1"/>
            <p:nvPr/>
          </p:nvSpPr>
          <p:spPr>
            <a:xfrm>
              <a:off x="11208120" y="17609496"/>
              <a:ext cx="4248615" cy="2308324"/>
            </a:xfrm>
            <a:prstGeom prst="rect">
              <a:avLst/>
            </a:prstGeom>
            <a:solidFill>
              <a:schemeClr val="bg1"/>
            </a:solidFill>
            <a:ln>
              <a:solidFill>
                <a:schemeClr val="tx1"/>
              </a:solidFill>
            </a:ln>
          </p:spPr>
          <p:txBody>
            <a:bodyPr wrap="square" rtlCol="0">
              <a:spAutoFit/>
            </a:bodyPr>
            <a:lstStyle/>
            <a:p>
              <a:pPr algn="ctr"/>
              <a:r>
                <a:rPr lang="en-US" sz="4800" dirty="0" smtClean="0">
                  <a:latin typeface="Minion Pro Cond" panose="02040706060306020203" pitchFamily="18" charset="0"/>
                </a:rPr>
                <a:t>The Battle of Chipyong-ni</a:t>
              </a:r>
            </a:p>
            <a:p>
              <a:pPr algn="ctr"/>
              <a:r>
                <a:rPr lang="en-US" sz="4800" dirty="0" smtClean="0">
                  <a:latin typeface="Minion Pro Cond" panose="02040706060306020203" pitchFamily="18" charset="0"/>
                </a:rPr>
                <a:t>13-15 Feb</a:t>
              </a:r>
              <a:endParaRPr lang="en-US" sz="4800" dirty="0">
                <a:latin typeface="Minion Pro Cond" panose="02040706060306020203" pitchFamily="18" charset="0"/>
              </a:endParaRPr>
            </a:p>
          </p:txBody>
        </p:sp>
        <p:sp>
          <p:nvSpPr>
            <p:cNvPr id="96" name="Explosion 1 95"/>
            <p:cNvSpPr/>
            <p:nvPr/>
          </p:nvSpPr>
          <p:spPr>
            <a:xfrm>
              <a:off x="14935201" y="20327816"/>
              <a:ext cx="679939" cy="750277"/>
            </a:xfrm>
            <a:prstGeom prst="irregularSeal1">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1" name="TextBox 40"/>
          <p:cNvSpPr txBox="1"/>
          <p:nvPr/>
        </p:nvSpPr>
        <p:spPr>
          <a:xfrm>
            <a:off x="579549" y="12962864"/>
            <a:ext cx="5818196" cy="1569660"/>
          </a:xfrm>
          <a:prstGeom prst="rect">
            <a:avLst/>
          </a:prstGeom>
          <a:solidFill>
            <a:schemeClr val="bg1"/>
          </a:solidFill>
          <a:ln>
            <a:solidFill>
              <a:schemeClr val="tx1"/>
            </a:solidFill>
          </a:ln>
        </p:spPr>
        <p:txBody>
          <a:bodyPr wrap="none" rtlCol="0">
            <a:spAutoFit/>
          </a:bodyPr>
          <a:lstStyle/>
          <a:p>
            <a:pPr algn="ctr"/>
            <a:r>
              <a:rPr lang="en-US" sz="4800" dirty="0" smtClean="0">
                <a:latin typeface="Minion Pro Cond" panose="02040706060306020203" pitchFamily="18" charset="0"/>
              </a:rPr>
              <a:t>Operation Thunderbolt</a:t>
            </a:r>
          </a:p>
          <a:p>
            <a:pPr algn="ctr"/>
            <a:r>
              <a:rPr lang="en-US" sz="4800" dirty="0" smtClean="0">
                <a:latin typeface="Minion Pro Cond" panose="02040706060306020203" pitchFamily="18" charset="0"/>
              </a:rPr>
              <a:t>(5 – 11 Feb)</a:t>
            </a:r>
            <a:endParaRPr lang="en-US" sz="4800" dirty="0">
              <a:latin typeface="Minion Pro Cond" panose="02040706060306020203" pitchFamily="18" charset="0"/>
            </a:endParaRPr>
          </a:p>
        </p:txBody>
      </p:sp>
      <p:grpSp>
        <p:nvGrpSpPr>
          <p:cNvPr id="101" name="Group 100"/>
          <p:cNvGrpSpPr/>
          <p:nvPr/>
        </p:nvGrpSpPr>
        <p:grpSpPr>
          <a:xfrm>
            <a:off x="17959754" y="2391510"/>
            <a:ext cx="8018585" cy="4290646"/>
            <a:chOff x="17983200" y="4196862"/>
            <a:chExt cx="8018585" cy="4290646"/>
          </a:xfrm>
        </p:grpSpPr>
        <p:pic>
          <p:nvPicPr>
            <p:cNvPr id="97" name="Picture 96"/>
            <p:cNvPicPr>
              <a:picLocks noChangeAspect="1"/>
            </p:cNvPicPr>
            <p:nvPr/>
          </p:nvPicPr>
          <p:blipFill rotWithShape="1">
            <a:blip r:embed="rId3"/>
            <a:srcRect l="49020" t="18100" r="36877" b="67969"/>
            <a:stretch/>
          </p:blipFill>
          <p:spPr>
            <a:xfrm>
              <a:off x="17983200" y="4196862"/>
              <a:ext cx="8018585" cy="4290646"/>
            </a:xfrm>
            <a:prstGeom prst="rect">
              <a:avLst/>
            </a:prstGeom>
          </p:spPr>
        </p:pic>
        <p:grpSp>
          <p:nvGrpSpPr>
            <p:cNvPr id="100" name="Group 99"/>
            <p:cNvGrpSpPr/>
            <p:nvPr/>
          </p:nvGrpSpPr>
          <p:grpSpPr>
            <a:xfrm>
              <a:off x="21694470" y="5359280"/>
              <a:ext cx="418704" cy="646331"/>
              <a:chOff x="24930039" y="5710972"/>
              <a:chExt cx="418704" cy="646331"/>
            </a:xfrm>
          </p:grpSpPr>
          <p:sp>
            <p:nvSpPr>
              <p:cNvPr id="99" name="Oval 98"/>
              <p:cNvSpPr/>
              <p:nvPr/>
            </p:nvSpPr>
            <p:spPr>
              <a:xfrm>
                <a:off x="25028952" y="5799992"/>
                <a:ext cx="178594" cy="338138"/>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400"/>
              </a:p>
            </p:txBody>
          </p:sp>
          <p:sp>
            <p:nvSpPr>
              <p:cNvPr id="98" name="TextBox 97"/>
              <p:cNvSpPr txBox="1"/>
              <p:nvPr/>
            </p:nvSpPr>
            <p:spPr>
              <a:xfrm>
                <a:off x="24930039" y="5710972"/>
                <a:ext cx="418704" cy="646331"/>
              </a:xfrm>
              <a:prstGeom prst="rect">
                <a:avLst/>
              </a:prstGeom>
              <a:noFill/>
            </p:spPr>
            <p:txBody>
              <a:bodyPr wrap="none" rtlCol="0">
                <a:spAutoFit/>
              </a:bodyPr>
              <a:lstStyle/>
              <a:p>
                <a:r>
                  <a:rPr lang="en-US" sz="3600" b="1" dirty="0" smtClean="0"/>
                  <a:t>5</a:t>
                </a:r>
                <a:endParaRPr lang="en-US" sz="3600" b="1" dirty="0"/>
              </a:p>
            </p:txBody>
          </p:sp>
        </p:grpSp>
      </p:grpSp>
      <p:sp>
        <p:nvSpPr>
          <p:cNvPr id="105" name="Freeform 104"/>
          <p:cNvSpPr/>
          <p:nvPr/>
        </p:nvSpPr>
        <p:spPr>
          <a:xfrm>
            <a:off x="10687050" y="13006387"/>
            <a:ext cx="433388" cy="566738"/>
          </a:xfrm>
          <a:custGeom>
            <a:avLst/>
            <a:gdLst>
              <a:gd name="connsiteX0" fmla="*/ 390525 w 390525"/>
              <a:gd name="connsiteY0" fmla="*/ 476250 h 476250"/>
              <a:gd name="connsiteX1" fmla="*/ 0 w 390525"/>
              <a:gd name="connsiteY1" fmla="*/ 0 h 476250"/>
            </a:gdLst>
            <a:ahLst/>
            <a:cxnLst>
              <a:cxn ang="0">
                <a:pos x="connsiteX0" y="connsiteY0"/>
              </a:cxn>
              <a:cxn ang="0">
                <a:pos x="connsiteX1" y="connsiteY1"/>
              </a:cxn>
            </a:cxnLst>
            <a:rect l="l" t="t" r="r" b="b"/>
            <a:pathLst>
              <a:path w="390525" h="476250">
                <a:moveTo>
                  <a:pt x="390525" y="476250"/>
                </a:moveTo>
                <a:lnTo>
                  <a:pt x="0" y="0"/>
                </a:lnTo>
              </a:path>
            </a:pathLst>
          </a:custGeom>
          <a:noFill/>
          <a:ln w="101600">
            <a:solidFill>
              <a:srgbClr val="0033CC"/>
            </a:solid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2" name="TextBox 101"/>
          <p:cNvSpPr txBox="1"/>
          <p:nvPr/>
        </p:nvSpPr>
        <p:spPr>
          <a:xfrm>
            <a:off x="10460572" y="14667298"/>
            <a:ext cx="3350798" cy="1569660"/>
          </a:xfrm>
          <a:prstGeom prst="rect">
            <a:avLst/>
          </a:prstGeom>
          <a:solidFill>
            <a:schemeClr val="bg1"/>
          </a:solidFill>
          <a:ln>
            <a:solidFill>
              <a:schemeClr val="tx1"/>
            </a:solidFill>
          </a:ln>
        </p:spPr>
        <p:txBody>
          <a:bodyPr wrap="square" rtlCol="0">
            <a:spAutoFit/>
          </a:bodyPr>
          <a:lstStyle/>
          <a:p>
            <a:pPr algn="ctr"/>
            <a:r>
              <a:rPr lang="en-US" sz="4800" dirty="0" smtClean="0">
                <a:latin typeface="Minion Pro Cond" panose="02040706060306020203" pitchFamily="18" charset="0"/>
              </a:rPr>
              <a:t>The Twin Tunnels</a:t>
            </a:r>
          </a:p>
        </p:txBody>
      </p:sp>
      <p:cxnSp>
        <p:nvCxnSpPr>
          <p:cNvPr id="18" name="Straight Arrow Connector 17"/>
          <p:cNvCxnSpPr/>
          <p:nvPr/>
        </p:nvCxnSpPr>
        <p:spPr>
          <a:xfrm flipH="1" flipV="1">
            <a:off x="11170509" y="13765428"/>
            <a:ext cx="940749" cy="877157"/>
          </a:xfrm>
          <a:prstGeom prst="straightConnector1">
            <a:avLst/>
          </a:prstGeom>
          <a:ln w="76200">
            <a:solidFill>
              <a:schemeClr val="tx1"/>
            </a:solidFill>
            <a:tailEnd type="triangle"/>
          </a:ln>
        </p:spPr>
        <p:style>
          <a:lnRef idx="1">
            <a:schemeClr val="accent1"/>
          </a:lnRef>
          <a:fillRef idx="0">
            <a:schemeClr val="accent1"/>
          </a:fillRef>
          <a:effectRef idx="0">
            <a:schemeClr val="accent1"/>
          </a:effectRef>
          <a:fontRef idx="minor">
            <a:schemeClr val="tx1"/>
          </a:fontRef>
        </p:style>
      </p:cxnSp>
      <p:grpSp>
        <p:nvGrpSpPr>
          <p:cNvPr id="13" name="Group 12"/>
          <p:cNvGrpSpPr/>
          <p:nvPr/>
        </p:nvGrpSpPr>
        <p:grpSpPr>
          <a:xfrm>
            <a:off x="10411849" y="13249234"/>
            <a:ext cx="3594084" cy="4347390"/>
            <a:chOff x="10461276" y="13323374"/>
            <a:chExt cx="3594084" cy="4347390"/>
          </a:xfrm>
        </p:grpSpPr>
        <p:sp>
          <p:nvSpPr>
            <p:cNvPr id="76" name="Oval 75"/>
            <p:cNvSpPr/>
            <p:nvPr/>
          </p:nvSpPr>
          <p:spPr>
            <a:xfrm rot="20383623">
              <a:off x="10877462" y="13323374"/>
              <a:ext cx="780585" cy="1010770"/>
            </a:xfrm>
            <a:prstGeom prst="ellipse">
              <a:avLst/>
            </a:prstGeom>
            <a:noFill/>
            <a:ln w="571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Explosion 1 8"/>
            <p:cNvSpPr/>
            <p:nvPr/>
          </p:nvSpPr>
          <p:spPr>
            <a:xfrm>
              <a:off x="10902462" y="13434646"/>
              <a:ext cx="679939" cy="750277"/>
            </a:xfrm>
            <a:prstGeom prst="irregularSeal1">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 name="TextBox 74"/>
            <p:cNvSpPr txBox="1"/>
            <p:nvPr/>
          </p:nvSpPr>
          <p:spPr>
            <a:xfrm>
              <a:off x="10461276" y="14623776"/>
              <a:ext cx="3594084" cy="3046988"/>
            </a:xfrm>
            <a:prstGeom prst="rect">
              <a:avLst/>
            </a:prstGeom>
            <a:solidFill>
              <a:schemeClr val="bg1"/>
            </a:solidFill>
            <a:ln>
              <a:solidFill>
                <a:schemeClr val="tx1"/>
              </a:solidFill>
            </a:ln>
          </p:spPr>
          <p:txBody>
            <a:bodyPr wrap="square" rtlCol="0">
              <a:spAutoFit/>
            </a:bodyPr>
            <a:lstStyle/>
            <a:p>
              <a:pPr algn="ctr"/>
              <a:r>
                <a:rPr lang="en-US" sz="4800" dirty="0" smtClean="0">
                  <a:latin typeface="Minion Pro Cond" panose="02040706060306020203" pitchFamily="18" charset="0"/>
                </a:rPr>
                <a:t>The Battle of the Twin Tunnels</a:t>
              </a:r>
            </a:p>
            <a:p>
              <a:pPr algn="ctr"/>
              <a:r>
                <a:rPr lang="en-US" sz="4800" dirty="0" smtClean="0">
                  <a:latin typeface="Minion Pro Cond" panose="02040706060306020203" pitchFamily="18" charset="0"/>
                </a:rPr>
                <a:t>31 Jan – 1 Feb</a:t>
              </a:r>
              <a:endParaRPr lang="en-US" sz="4800" dirty="0">
                <a:latin typeface="Minion Pro Cond" panose="02040706060306020203" pitchFamily="18" charset="0"/>
              </a:endParaRPr>
            </a:p>
          </p:txBody>
        </p:sp>
      </p:grpSp>
      <p:sp>
        <p:nvSpPr>
          <p:cNvPr id="2" name="Rectangle 1"/>
          <p:cNvSpPr/>
          <p:nvPr/>
        </p:nvSpPr>
        <p:spPr>
          <a:xfrm>
            <a:off x="1569225" y="6823897"/>
            <a:ext cx="18799384" cy="743458"/>
          </a:xfrm>
          <a:prstGeom prst="rect">
            <a:avLst/>
          </a:prstGeom>
          <a:solidFill>
            <a:srgbClr val="5B9BD5">
              <a:alpha val="50196"/>
            </a:srgb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86093741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3"/>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22" presetClass="entr" presetSubtype="4" fill="hold" grpId="0" nodeType="clickEffect">
                                  <p:stCondLst>
                                    <p:cond delay="0"/>
                                  </p:stCondLst>
                                  <p:childTnLst>
                                    <p:set>
                                      <p:cBhvr>
                                        <p:cTn id="10" dur="1" fill="hold">
                                          <p:stCondLst>
                                            <p:cond delay="0"/>
                                          </p:stCondLst>
                                        </p:cTn>
                                        <p:tgtEl>
                                          <p:spTgt spid="105"/>
                                        </p:tgtEl>
                                        <p:attrNameLst>
                                          <p:attrName>style.visibility</p:attrName>
                                        </p:attrNameLst>
                                      </p:cBhvr>
                                      <p:to>
                                        <p:strVal val="visible"/>
                                      </p:to>
                                    </p:set>
                                    <p:animEffect transition="in" filter="wipe(down)">
                                      <p:cBhvr>
                                        <p:cTn id="11" dur="500"/>
                                        <p:tgtEl>
                                          <p:spTgt spid="105"/>
                                        </p:tgtEl>
                                      </p:cBhvr>
                                    </p:animEffect>
                                  </p:childTnLst>
                                </p:cTn>
                              </p:par>
                            </p:childTnLst>
                          </p:cTn>
                        </p:par>
                      </p:childTnLst>
                    </p:cTn>
                  </p:par>
                  <p:par>
                    <p:cTn id="12" fill="hold">
                      <p:stCondLst>
                        <p:cond delay="indefinite"/>
                      </p:stCondLst>
                      <p:childTnLst>
                        <p:par>
                          <p:cTn id="13" fill="hold">
                            <p:stCondLst>
                              <p:cond delay="0"/>
                            </p:stCondLst>
                            <p:childTnLst>
                              <p:par>
                                <p:cTn id="14" presetID="31" presetClass="entr" presetSubtype="0" fill="hold" grpId="0" nodeType="clickEffect">
                                  <p:stCondLst>
                                    <p:cond delay="0"/>
                                  </p:stCondLst>
                                  <p:childTnLst>
                                    <p:set>
                                      <p:cBhvr>
                                        <p:cTn id="15" dur="1" fill="hold">
                                          <p:stCondLst>
                                            <p:cond delay="0"/>
                                          </p:stCondLst>
                                        </p:cTn>
                                        <p:tgtEl>
                                          <p:spTgt spid="64"/>
                                        </p:tgtEl>
                                        <p:attrNameLst>
                                          <p:attrName>style.visibility</p:attrName>
                                        </p:attrNameLst>
                                      </p:cBhvr>
                                      <p:to>
                                        <p:strVal val="visible"/>
                                      </p:to>
                                    </p:set>
                                    <p:anim calcmode="lin" valueType="num">
                                      <p:cBhvr>
                                        <p:cTn id="16" dur="1000" fill="hold"/>
                                        <p:tgtEl>
                                          <p:spTgt spid="64"/>
                                        </p:tgtEl>
                                        <p:attrNameLst>
                                          <p:attrName>ppt_w</p:attrName>
                                        </p:attrNameLst>
                                      </p:cBhvr>
                                      <p:tavLst>
                                        <p:tav tm="0">
                                          <p:val>
                                            <p:fltVal val="0"/>
                                          </p:val>
                                        </p:tav>
                                        <p:tav tm="100000">
                                          <p:val>
                                            <p:strVal val="#ppt_w"/>
                                          </p:val>
                                        </p:tav>
                                      </p:tavLst>
                                    </p:anim>
                                    <p:anim calcmode="lin" valueType="num">
                                      <p:cBhvr>
                                        <p:cTn id="17" dur="1000" fill="hold"/>
                                        <p:tgtEl>
                                          <p:spTgt spid="64"/>
                                        </p:tgtEl>
                                        <p:attrNameLst>
                                          <p:attrName>ppt_h</p:attrName>
                                        </p:attrNameLst>
                                      </p:cBhvr>
                                      <p:tavLst>
                                        <p:tav tm="0">
                                          <p:val>
                                            <p:fltVal val="0"/>
                                          </p:val>
                                        </p:tav>
                                        <p:tav tm="100000">
                                          <p:val>
                                            <p:strVal val="#ppt_h"/>
                                          </p:val>
                                        </p:tav>
                                      </p:tavLst>
                                    </p:anim>
                                    <p:anim calcmode="lin" valueType="num">
                                      <p:cBhvr>
                                        <p:cTn id="18" dur="1000" fill="hold"/>
                                        <p:tgtEl>
                                          <p:spTgt spid="64"/>
                                        </p:tgtEl>
                                        <p:attrNameLst>
                                          <p:attrName>style.rotation</p:attrName>
                                        </p:attrNameLst>
                                      </p:cBhvr>
                                      <p:tavLst>
                                        <p:tav tm="0">
                                          <p:val>
                                            <p:fltVal val="90"/>
                                          </p:val>
                                        </p:tav>
                                        <p:tav tm="100000">
                                          <p:val>
                                            <p:fltVal val="0"/>
                                          </p:val>
                                        </p:tav>
                                      </p:tavLst>
                                    </p:anim>
                                    <p:animEffect transition="in" filter="fade">
                                      <p:cBhvr>
                                        <p:cTn id="19" dur="1000"/>
                                        <p:tgtEl>
                                          <p:spTgt spid="64"/>
                                        </p:tgtEl>
                                      </p:cBhvr>
                                    </p:animEffect>
                                  </p:childTnLst>
                                </p:cTn>
                              </p:par>
                              <p:par>
                                <p:cTn id="20" presetID="31" presetClass="entr" presetSubtype="0" fill="hold" grpId="0" nodeType="withEffect">
                                  <p:stCondLst>
                                    <p:cond delay="0"/>
                                  </p:stCondLst>
                                  <p:childTnLst>
                                    <p:set>
                                      <p:cBhvr>
                                        <p:cTn id="21" dur="1" fill="hold">
                                          <p:stCondLst>
                                            <p:cond delay="0"/>
                                          </p:stCondLst>
                                        </p:cTn>
                                        <p:tgtEl>
                                          <p:spTgt spid="67"/>
                                        </p:tgtEl>
                                        <p:attrNameLst>
                                          <p:attrName>style.visibility</p:attrName>
                                        </p:attrNameLst>
                                      </p:cBhvr>
                                      <p:to>
                                        <p:strVal val="visible"/>
                                      </p:to>
                                    </p:set>
                                    <p:anim calcmode="lin" valueType="num">
                                      <p:cBhvr>
                                        <p:cTn id="22" dur="1000" fill="hold"/>
                                        <p:tgtEl>
                                          <p:spTgt spid="67"/>
                                        </p:tgtEl>
                                        <p:attrNameLst>
                                          <p:attrName>ppt_w</p:attrName>
                                        </p:attrNameLst>
                                      </p:cBhvr>
                                      <p:tavLst>
                                        <p:tav tm="0">
                                          <p:val>
                                            <p:fltVal val="0"/>
                                          </p:val>
                                        </p:tav>
                                        <p:tav tm="100000">
                                          <p:val>
                                            <p:strVal val="#ppt_w"/>
                                          </p:val>
                                        </p:tav>
                                      </p:tavLst>
                                    </p:anim>
                                    <p:anim calcmode="lin" valueType="num">
                                      <p:cBhvr>
                                        <p:cTn id="23" dur="1000" fill="hold"/>
                                        <p:tgtEl>
                                          <p:spTgt spid="67"/>
                                        </p:tgtEl>
                                        <p:attrNameLst>
                                          <p:attrName>ppt_h</p:attrName>
                                        </p:attrNameLst>
                                      </p:cBhvr>
                                      <p:tavLst>
                                        <p:tav tm="0">
                                          <p:val>
                                            <p:fltVal val="0"/>
                                          </p:val>
                                        </p:tav>
                                        <p:tav tm="100000">
                                          <p:val>
                                            <p:strVal val="#ppt_h"/>
                                          </p:val>
                                        </p:tav>
                                      </p:tavLst>
                                    </p:anim>
                                    <p:anim calcmode="lin" valueType="num">
                                      <p:cBhvr>
                                        <p:cTn id="24" dur="1000" fill="hold"/>
                                        <p:tgtEl>
                                          <p:spTgt spid="67"/>
                                        </p:tgtEl>
                                        <p:attrNameLst>
                                          <p:attrName>style.rotation</p:attrName>
                                        </p:attrNameLst>
                                      </p:cBhvr>
                                      <p:tavLst>
                                        <p:tav tm="0">
                                          <p:val>
                                            <p:fltVal val="90"/>
                                          </p:val>
                                        </p:tav>
                                        <p:tav tm="100000">
                                          <p:val>
                                            <p:fltVal val="0"/>
                                          </p:val>
                                        </p:tav>
                                      </p:tavLst>
                                    </p:anim>
                                    <p:animEffect transition="in" filter="fade">
                                      <p:cBhvr>
                                        <p:cTn id="25" dur="1000"/>
                                        <p:tgtEl>
                                          <p:spTgt spid="67"/>
                                        </p:tgtEl>
                                      </p:cBhvr>
                                    </p:animEffect>
                                  </p:childTnLst>
                                </p:cTn>
                              </p:par>
                            </p:childTnLst>
                          </p:cTn>
                        </p:par>
                        <p:par>
                          <p:cTn id="26" fill="hold">
                            <p:stCondLst>
                              <p:cond delay="1000"/>
                            </p:stCondLst>
                            <p:childTnLst>
                              <p:par>
                                <p:cTn id="27" presetID="31" presetClass="entr" presetSubtype="0" fill="hold" nodeType="afterEffect">
                                  <p:stCondLst>
                                    <p:cond delay="0"/>
                                  </p:stCondLst>
                                  <p:childTnLst>
                                    <p:set>
                                      <p:cBhvr>
                                        <p:cTn id="28" dur="1" fill="hold">
                                          <p:stCondLst>
                                            <p:cond delay="0"/>
                                          </p:stCondLst>
                                        </p:cTn>
                                        <p:tgtEl>
                                          <p:spTgt spid="91"/>
                                        </p:tgtEl>
                                        <p:attrNameLst>
                                          <p:attrName>style.visibility</p:attrName>
                                        </p:attrNameLst>
                                      </p:cBhvr>
                                      <p:to>
                                        <p:strVal val="visible"/>
                                      </p:to>
                                    </p:set>
                                    <p:anim calcmode="lin" valueType="num">
                                      <p:cBhvr>
                                        <p:cTn id="29" dur="1000" fill="hold"/>
                                        <p:tgtEl>
                                          <p:spTgt spid="91"/>
                                        </p:tgtEl>
                                        <p:attrNameLst>
                                          <p:attrName>ppt_w</p:attrName>
                                        </p:attrNameLst>
                                      </p:cBhvr>
                                      <p:tavLst>
                                        <p:tav tm="0">
                                          <p:val>
                                            <p:fltVal val="0"/>
                                          </p:val>
                                        </p:tav>
                                        <p:tav tm="100000">
                                          <p:val>
                                            <p:strVal val="#ppt_w"/>
                                          </p:val>
                                        </p:tav>
                                      </p:tavLst>
                                    </p:anim>
                                    <p:anim calcmode="lin" valueType="num">
                                      <p:cBhvr>
                                        <p:cTn id="30" dur="1000" fill="hold"/>
                                        <p:tgtEl>
                                          <p:spTgt spid="91"/>
                                        </p:tgtEl>
                                        <p:attrNameLst>
                                          <p:attrName>ppt_h</p:attrName>
                                        </p:attrNameLst>
                                      </p:cBhvr>
                                      <p:tavLst>
                                        <p:tav tm="0">
                                          <p:val>
                                            <p:fltVal val="0"/>
                                          </p:val>
                                        </p:tav>
                                        <p:tav tm="100000">
                                          <p:val>
                                            <p:strVal val="#ppt_h"/>
                                          </p:val>
                                        </p:tav>
                                      </p:tavLst>
                                    </p:anim>
                                    <p:anim calcmode="lin" valueType="num">
                                      <p:cBhvr>
                                        <p:cTn id="31" dur="1000" fill="hold"/>
                                        <p:tgtEl>
                                          <p:spTgt spid="91"/>
                                        </p:tgtEl>
                                        <p:attrNameLst>
                                          <p:attrName>style.rotation</p:attrName>
                                        </p:attrNameLst>
                                      </p:cBhvr>
                                      <p:tavLst>
                                        <p:tav tm="0">
                                          <p:val>
                                            <p:fltVal val="90"/>
                                          </p:val>
                                        </p:tav>
                                        <p:tav tm="100000">
                                          <p:val>
                                            <p:fltVal val="0"/>
                                          </p:val>
                                        </p:tav>
                                      </p:tavLst>
                                    </p:anim>
                                    <p:animEffect transition="in" filter="fade">
                                      <p:cBhvr>
                                        <p:cTn id="32" dur="1000"/>
                                        <p:tgtEl>
                                          <p:spTgt spid="91"/>
                                        </p:tgtEl>
                                      </p:cBhvr>
                                    </p:animEffect>
                                  </p:childTnLst>
                                </p:cTn>
                              </p:par>
                              <p:par>
                                <p:cTn id="33" presetID="31" presetClass="entr" presetSubtype="0" fill="hold" nodeType="withEffect">
                                  <p:stCondLst>
                                    <p:cond delay="0"/>
                                  </p:stCondLst>
                                  <p:childTnLst>
                                    <p:set>
                                      <p:cBhvr>
                                        <p:cTn id="34" dur="1" fill="hold">
                                          <p:stCondLst>
                                            <p:cond delay="0"/>
                                          </p:stCondLst>
                                        </p:cTn>
                                        <p:tgtEl>
                                          <p:spTgt spid="90"/>
                                        </p:tgtEl>
                                        <p:attrNameLst>
                                          <p:attrName>style.visibility</p:attrName>
                                        </p:attrNameLst>
                                      </p:cBhvr>
                                      <p:to>
                                        <p:strVal val="visible"/>
                                      </p:to>
                                    </p:set>
                                    <p:anim calcmode="lin" valueType="num">
                                      <p:cBhvr>
                                        <p:cTn id="35" dur="1000" fill="hold"/>
                                        <p:tgtEl>
                                          <p:spTgt spid="90"/>
                                        </p:tgtEl>
                                        <p:attrNameLst>
                                          <p:attrName>ppt_w</p:attrName>
                                        </p:attrNameLst>
                                      </p:cBhvr>
                                      <p:tavLst>
                                        <p:tav tm="0">
                                          <p:val>
                                            <p:fltVal val="0"/>
                                          </p:val>
                                        </p:tav>
                                        <p:tav tm="100000">
                                          <p:val>
                                            <p:strVal val="#ppt_w"/>
                                          </p:val>
                                        </p:tav>
                                      </p:tavLst>
                                    </p:anim>
                                    <p:anim calcmode="lin" valueType="num">
                                      <p:cBhvr>
                                        <p:cTn id="36" dur="1000" fill="hold"/>
                                        <p:tgtEl>
                                          <p:spTgt spid="90"/>
                                        </p:tgtEl>
                                        <p:attrNameLst>
                                          <p:attrName>ppt_h</p:attrName>
                                        </p:attrNameLst>
                                      </p:cBhvr>
                                      <p:tavLst>
                                        <p:tav tm="0">
                                          <p:val>
                                            <p:fltVal val="0"/>
                                          </p:val>
                                        </p:tav>
                                        <p:tav tm="100000">
                                          <p:val>
                                            <p:strVal val="#ppt_h"/>
                                          </p:val>
                                        </p:tav>
                                      </p:tavLst>
                                    </p:anim>
                                    <p:anim calcmode="lin" valueType="num">
                                      <p:cBhvr>
                                        <p:cTn id="37" dur="1000" fill="hold"/>
                                        <p:tgtEl>
                                          <p:spTgt spid="90"/>
                                        </p:tgtEl>
                                        <p:attrNameLst>
                                          <p:attrName>style.rotation</p:attrName>
                                        </p:attrNameLst>
                                      </p:cBhvr>
                                      <p:tavLst>
                                        <p:tav tm="0">
                                          <p:val>
                                            <p:fltVal val="90"/>
                                          </p:val>
                                        </p:tav>
                                        <p:tav tm="100000">
                                          <p:val>
                                            <p:fltVal val="0"/>
                                          </p:val>
                                        </p:tav>
                                      </p:tavLst>
                                    </p:anim>
                                    <p:animEffect transition="in" filter="fade">
                                      <p:cBhvr>
                                        <p:cTn id="38" dur="1000"/>
                                        <p:tgtEl>
                                          <p:spTgt spid="90"/>
                                        </p:tgtEl>
                                      </p:cBhvr>
                                    </p:animEffect>
                                  </p:childTnLst>
                                </p:cTn>
                              </p:par>
                            </p:childTnLst>
                          </p:cTn>
                        </p:par>
                      </p:childTnLst>
                    </p:cTn>
                  </p:par>
                  <p:par>
                    <p:cTn id="39" fill="hold">
                      <p:stCondLst>
                        <p:cond delay="indefinite"/>
                      </p:stCondLst>
                      <p:childTnLst>
                        <p:par>
                          <p:cTn id="40" fill="hold">
                            <p:stCondLst>
                              <p:cond delay="0"/>
                            </p:stCondLst>
                            <p:childTnLst>
                              <p:par>
                                <p:cTn id="41" presetID="22" presetClass="entr" presetSubtype="1" fill="hold" nodeType="clickEffect">
                                  <p:stCondLst>
                                    <p:cond delay="0"/>
                                  </p:stCondLst>
                                  <p:childTnLst>
                                    <p:set>
                                      <p:cBhvr>
                                        <p:cTn id="42" dur="1" fill="hold">
                                          <p:stCondLst>
                                            <p:cond delay="0"/>
                                          </p:stCondLst>
                                        </p:cTn>
                                        <p:tgtEl>
                                          <p:spTgt spid="85"/>
                                        </p:tgtEl>
                                        <p:attrNameLst>
                                          <p:attrName>style.visibility</p:attrName>
                                        </p:attrNameLst>
                                      </p:cBhvr>
                                      <p:to>
                                        <p:strVal val="visible"/>
                                      </p:to>
                                    </p:set>
                                    <p:animEffect transition="in" filter="wipe(up)">
                                      <p:cBhvr>
                                        <p:cTn id="43" dur="500"/>
                                        <p:tgtEl>
                                          <p:spTgt spid="85"/>
                                        </p:tgtEl>
                                      </p:cBhvr>
                                    </p:animEffect>
                                  </p:childTnLst>
                                </p:cTn>
                              </p:par>
                              <p:par>
                                <p:cTn id="44" presetID="22" presetClass="entr" presetSubtype="1" fill="hold" grpId="0" nodeType="withEffect">
                                  <p:stCondLst>
                                    <p:cond delay="0"/>
                                  </p:stCondLst>
                                  <p:childTnLst>
                                    <p:set>
                                      <p:cBhvr>
                                        <p:cTn id="45" dur="1" fill="hold">
                                          <p:stCondLst>
                                            <p:cond delay="0"/>
                                          </p:stCondLst>
                                        </p:cTn>
                                        <p:tgtEl>
                                          <p:spTgt spid="92"/>
                                        </p:tgtEl>
                                        <p:attrNameLst>
                                          <p:attrName>style.visibility</p:attrName>
                                        </p:attrNameLst>
                                      </p:cBhvr>
                                      <p:to>
                                        <p:strVal val="visible"/>
                                      </p:to>
                                    </p:set>
                                    <p:animEffect transition="in" filter="wipe(up)">
                                      <p:cBhvr>
                                        <p:cTn id="46" dur="500"/>
                                        <p:tgtEl>
                                          <p:spTgt spid="92"/>
                                        </p:tgtEl>
                                      </p:cBhvr>
                                    </p:animEffect>
                                  </p:childTnLst>
                                </p:cTn>
                              </p:par>
                            </p:childTnLst>
                          </p:cTn>
                        </p:par>
                      </p:childTnLst>
                    </p:cTn>
                  </p:par>
                  <p:par>
                    <p:cTn id="47" fill="hold">
                      <p:stCondLst>
                        <p:cond delay="indefinite"/>
                      </p:stCondLst>
                      <p:childTnLst>
                        <p:par>
                          <p:cTn id="48" fill="hold">
                            <p:stCondLst>
                              <p:cond delay="0"/>
                            </p:stCondLst>
                            <p:childTnLst>
                              <p:par>
                                <p:cTn id="49" presetID="31" presetClass="entr" presetSubtype="0" fill="hold" nodeType="clickEffect">
                                  <p:stCondLst>
                                    <p:cond delay="0"/>
                                  </p:stCondLst>
                                  <p:childTnLst>
                                    <p:set>
                                      <p:cBhvr>
                                        <p:cTn id="50" dur="1" fill="hold">
                                          <p:stCondLst>
                                            <p:cond delay="0"/>
                                          </p:stCondLst>
                                        </p:cTn>
                                        <p:tgtEl>
                                          <p:spTgt spid="93"/>
                                        </p:tgtEl>
                                        <p:attrNameLst>
                                          <p:attrName>style.visibility</p:attrName>
                                        </p:attrNameLst>
                                      </p:cBhvr>
                                      <p:to>
                                        <p:strVal val="visible"/>
                                      </p:to>
                                    </p:set>
                                    <p:anim calcmode="lin" valueType="num">
                                      <p:cBhvr>
                                        <p:cTn id="51" dur="1000" fill="hold"/>
                                        <p:tgtEl>
                                          <p:spTgt spid="93"/>
                                        </p:tgtEl>
                                        <p:attrNameLst>
                                          <p:attrName>ppt_w</p:attrName>
                                        </p:attrNameLst>
                                      </p:cBhvr>
                                      <p:tavLst>
                                        <p:tav tm="0">
                                          <p:val>
                                            <p:fltVal val="0"/>
                                          </p:val>
                                        </p:tav>
                                        <p:tav tm="100000">
                                          <p:val>
                                            <p:strVal val="#ppt_w"/>
                                          </p:val>
                                        </p:tav>
                                      </p:tavLst>
                                    </p:anim>
                                    <p:anim calcmode="lin" valueType="num">
                                      <p:cBhvr>
                                        <p:cTn id="52" dur="1000" fill="hold"/>
                                        <p:tgtEl>
                                          <p:spTgt spid="93"/>
                                        </p:tgtEl>
                                        <p:attrNameLst>
                                          <p:attrName>ppt_h</p:attrName>
                                        </p:attrNameLst>
                                      </p:cBhvr>
                                      <p:tavLst>
                                        <p:tav tm="0">
                                          <p:val>
                                            <p:fltVal val="0"/>
                                          </p:val>
                                        </p:tav>
                                        <p:tav tm="100000">
                                          <p:val>
                                            <p:strVal val="#ppt_h"/>
                                          </p:val>
                                        </p:tav>
                                      </p:tavLst>
                                    </p:anim>
                                    <p:anim calcmode="lin" valueType="num">
                                      <p:cBhvr>
                                        <p:cTn id="53" dur="1000" fill="hold"/>
                                        <p:tgtEl>
                                          <p:spTgt spid="93"/>
                                        </p:tgtEl>
                                        <p:attrNameLst>
                                          <p:attrName>style.rotation</p:attrName>
                                        </p:attrNameLst>
                                      </p:cBhvr>
                                      <p:tavLst>
                                        <p:tav tm="0">
                                          <p:val>
                                            <p:fltVal val="90"/>
                                          </p:val>
                                        </p:tav>
                                        <p:tav tm="100000">
                                          <p:val>
                                            <p:fltVal val="0"/>
                                          </p:val>
                                        </p:tav>
                                      </p:tavLst>
                                    </p:anim>
                                    <p:animEffect transition="in" filter="fade">
                                      <p:cBhvr>
                                        <p:cTn id="54" dur="1000"/>
                                        <p:tgtEl>
                                          <p:spTgt spid="93"/>
                                        </p:tgtEl>
                                      </p:cBhvr>
                                    </p:animEffect>
                                  </p:childTnLst>
                                </p:cTn>
                              </p:par>
                            </p:childTnLst>
                          </p:cTn>
                        </p:par>
                      </p:childTnLst>
                    </p:cTn>
                  </p:par>
                  <p:par>
                    <p:cTn id="55" fill="hold">
                      <p:stCondLst>
                        <p:cond delay="indefinite"/>
                      </p:stCondLst>
                      <p:childTnLst>
                        <p:par>
                          <p:cTn id="56" fill="hold">
                            <p:stCondLst>
                              <p:cond delay="0"/>
                            </p:stCondLst>
                            <p:childTnLst>
                              <p:par>
                                <p:cTn id="57" presetID="22" presetClass="entr" presetSubtype="4" fill="hold" grpId="0" nodeType="clickEffect">
                                  <p:stCondLst>
                                    <p:cond delay="0"/>
                                  </p:stCondLst>
                                  <p:childTnLst>
                                    <p:set>
                                      <p:cBhvr>
                                        <p:cTn id="58" dur="1" fill="hold">
                                          <p:stCondLst>
                                            <p:cond delay="0"/>
                                          </p:stCondLst>
                                        </p:cTn>
                                        <p:tgtEl>
                                          <p:spTgt spid="2"/>
                                        </p:tgtEl>
                                        <p:attrNameLst>
                                          <p:attrName>style.visibility</p:attrName>
                                        </p:attrNameLst>
                                      </p:cBhvr>
                                      <p:to>
                                        <p:strVal val="visible"/>
                                      </p:to>
                                    </p:set>
                                    <p:animEffect transition="in" filter="wipe(down)">
                                      <p:cBhvr>
                                        <p:cTn id="59"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7" grpId="0" animBg="1"/>
      <p:bldP spid="64" grpId="0" animBg="1"/>
      <p:bldP spid="92" grpId="0" animBg="1"/>
      <p:bldP spid="105" grpId="0" animBg="1"/>
      <p:bldP spid="2" grpId="0" animBg="1"/>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 Box 1761"/>
          <p:cNvSpPr txBox="1">
            <a:spLocks noChangeArrowheads="1"/>
          </p:cNvSpPr>
          <p:nvPr/>
        </p:nvSpPr>
        <p:spPr bwMode="auto">
          <a:xfrm>
            <a:off x="1853901" y="2950202"/>
            <a:ext cx="8761244" cy="23083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defTabSz="2613025" eaLnBrk="0" hangingPunct="0">
              <a:defRPr sz="5100">
                <a:solidFill>
                  <a:schemeClr val="tx1"/>
                </a:solidFill>
                <a:latin typeface="Arial" panose="020B0604020202020204" pitchFamily="34" charset="0"/>
              </a:defRPr>
            </a:lvl1pPr>
            <a:lvl2pPr marL="742950" indent="-285750" defTabSz="2613025" eaLnBrk="0" hangingPunct="0">
              <a:defRPr sz="5100">
                <a:solidFill>
                  <a:schemeClr val="tx1"/>
                </a:solidFill>
                <a:latin typeface="Arial" panose="020B0604020202020204" pitchFamily="34" charset="0"/>
              </a:defRPr>
            </a:lvl2pPr>
            <a:lvl3pPr marL="1143000" indent="-228600" defTabSz="2613025" eaLnBrk="0" hangingPunct="0">
              <a:defRPr sz="5100">
                <a:solidFill>
                  <a:schemeClr val="tx1"/>
                </a:solidFill>
                <a:latin typeface="Arial" panose="020B0604020202020204" pitchFamily="34" charset="0"/>
              </a:defRPr>
            </a:lvl3pPr>
            <a:lvl4pPr marL="1600200" indent="-228600" defTabSz="2613025" eaLnBrk="0" hangingPunct="0">
              <a:defRPr sz="5100">
                <a:solidFill>
                  <a:schemeClr val="tx1"/>
                </a:solidFill>
                <a:latin typeface="Arial" panose="020B0604020202020204" pitchFamily="34" charset="0"/>
              </a:defRPr>
            </a:lvl4pPr>
            <a:lvl5pPr marL="2057400" indent="-228600" defTabSz="2613025" eaLnBrk="0" hangingPunct="0">
              <a:defRPr sz="5100">
                <a:solidFill>
                  <a:schemeClr val="tx1"/>
                </a:solidFill>
                <a:latin typeface="Arial" panose="020B0604020202020204" pitchFamily="34" charset="0"/>
              </a:defRPr>
            </a:lvl5pPr>
            <a:lvl6pPr marL="2514600" indent="-228600" defTabSz="2613025" eaLnBrk="0" fontAlgn="base" hangingPunct="0">
              <a:spcBef>
                <a:spcPct val="0"/>
              </a:spcBef>
              <a:spcAft>
                <a:spcPct val="0"/>
              </a:spcAft>
              <a:defRPr sz="5100">
                <a:solidFill>
                  <a:schemeClr val="tx1"/>
                </a:solidFill>
                <a:latin typeface="Arial" panose="020B0604020202020204" pitchFamily="34" charset="0"/>
              </a:defRPr>
            </a:lvl6pPr>
            <a:lvl7pPr marL="2971800" indent="-228600" defTabSz="2613025" eaLnBrk="0" fontAlgn="base" hangingPunct="0">
              <a:spcBef>
                <a:spcPct val="0"/>
              </a:spcBef>
              <a:spcAft>
                <a:spcPct val="0"/>
              </a:spcAft>
              <a:defRPr sz="5100">
                <a:solidFill>
                  <a:schemeClr val="tx1"/>
                </a:solidFill>
                <a:latin typeface="Arial" panose="020B0604020202020204" pitchFamily="34" charset="0"/>
              </a:defRPr>
            </a:lvl7pPr>
            <a:lvl8pPr marL="3429000" indent="-228600" defTabSz="2613025" eaLnBrk="0" fontAlgn="base" hangingPunct="0">
              <a:spcBef>
                <a:spcPct val="0"/>
              </a:spcBef>
              <a:spcAft>
                <a:spcPct val="0"/>
              </a:spcAft>
              <a:defRPr sz="5100">
                <a:solidFill>
                  <a:schemeClr val="tx1"/>
                </a:solidFill>
                <a:latin typeface="Arial" panose="020B0604020202020204" pitchFamily="34" charset="0"/>
              </a:defRPr>
            </a:lvl8pPr>
            <a:lvl9pPr marL="3886200" indent="-228600" defTabSz="2613025" eaLnBrk="0" fontAlgn="base" hangingPunct="0">
              <a:spcBef>
                <a:spcPct val="0"/>
              </a:spcBef>
              <a:spcAft>
                <a:spcPct val="0"/>
              </a:spcAft>
              <a:defRPr sz="5100">
                <a:solidFill>
                  <a:schemeClr val="tx1"/>
                </a:solidFill>
                <a:latin typeface="Arial" panose="020B0604020202020204" pitchFamily="34" charset="0"/>
              </a:defRPr>
            </a:lvl9pPr>
          </a:lstStyle>
          <a:p>
            <a:pPr algn="ctr" eaLnBrk="1" hangingPunct="1"/>
            <a:r>
              <a:rPr lang="en-US" sz="7200" b="1" dirty="0" smtClean="0">
                <a:latin typeface="Minion Pro" panose="02040503050306020203" pitchFamily="18" charset="0"/>
                <a:cs typeface="Times New Roman" panose="02020603050405020304" pitchFamily="18" charset="0"/>
              </a:rPr>
              <a:t>1A</a:t>
            </a:r>
          </a:p>
          <a:p>
            <a:pPr algn="ctr" eaLnBrk="1" hangingPunct="1"/>
            <a:r>
              <a:rPr lang="en-US" sz="7200" b="1" dirty="0" smtClean="0">
                <a:latin typeface="Minion Pro" panose="02040503050306020203" pitchFamily="18" charset="0"/>
                <a:cs typeface="Times New Roman" panose="02020603050405020304" pitchFamily="18" charset="0"/>
              </a:rPr>
              <a:t>Korea</a:t>
            </a:r>
            <a:endParaRPr lang="en-US" altLang="en-US" sz="7200" b="1" dirty="0">
              <a:latin typeface="Minion Pro" panose="02040503050306020203" pitchFamily="18" charset="0"/>
              <a:cs typeface="Times New Roman" panose="02020603050405020304" pitchFamily="18" charset="0"/>
            </a:endParaRPr>
          </a:p>
        </p:txBody>
      </p:sp>
      <p:pic>
        <p:nvPicPr>
          <p:cNvPr id="6" name="Picture 1762" descr="CSI Crest Medium"/>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5254851" y="237538"/>
            <a:ext cx="2395405" cy="253218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7" name="Group 6"/>
          <p:cNvGrpSpPr/>
          <p:nvPr/>
        </p:nvGrpSpPr>
        <p:grpSpPr>
          <a:xfrm>
            <a:off x="26487498" y="1748290"/>
            <a:ext cx="659367" cy="3044267"/>
            <a:chOff x="24979649" y="1174019"/>
            <a:chExt cx="587375" cy="2711886"/>
          </a:xfrm>
          <a:noFill/>
        </p:grpSpPr>
        <p:sp>
          <p:nvSpPr>
            <p:cNvPr id="8" name="Freeform 152"/>
            <p:cNvSpPr>
              <a:spLocks noChangeAspect="1"/>
            </p:cNvSpPr>
            <p:nvPr/>
          </p:nvSpPr>
          <p:spPr bwMode="auto">
            <a:xfrm>
              <a:off x="25207026" y="1296161"/>
              <a:ext cx="1775" cy="1616582"/>
            </a:xfrm>
            <a:custGeom>
              <a:avLst/>
              <a:gdLst>
                <a:gd name="T0" fmla="*/ 0 w 1"/>
                <a:gd name="T1" fmla="*/ 1350 h 1350"/>
                <a:gd name="T2" fmla="*/ 0 w 1"/>
                <a:gd name="T3" fmla="*/ 0 h 1350"/>
                <a:gd name="T4" fmla="*/ 0 60000 65536"/>
                <a:gd name="T5" fmla="*/ 0 60000 65536"/>
                <a:gd name="T6" fmla="*/ 0 w 1"/>
                <a:gd name="T7" fmla="*/ 0 h 1350"/>
                <a:gd name="T8" fmla="*/ 1 w 1"/>
                <a:gd name="T9" fmla="*/ 1350 h 1350"/>
              </a:gdLst>
              <a:ahLst/>
              <a:cxnLst>
                <a:cxn ang="T4">
                  <a:pos x="T0" y="T1"/>
                </a:cxn>
                <a:cxn ang="T5">
                  <a:pos x="T2" y="T3"/>
                </a:cxn>
              </a:cxnLst>
              <a:rect l="T6" t="T7" r="T8" b="T9"/>
              <a:pathLst>
                <a:path w="1" h="1350">
                  <a:moveTo>
                    <a:pt x="0" y="1350"/>
                  </a:moveTo>
                  <a:lnTo>
                    <a:pt x="0" y="0"/>
                  </a:lnTo>
                </a:path>
              </a:pathLst>
            </a:custGeom>
            <a:grpFill/>
            <a:ln w="76200">
              <a:solidFill>
                <a:schemeClr val="tx1"/>
              </a:solidFill>
              <a:round/>
              <a:headEnd/>
              <a:tailEnd/>
            </a:ln>
            <a:extLst/>
          </p:spPr>
          <p:txBody>
            <a:bodyPr/>
            <a:lstStyle/>
            <a:p>
              <a:endParaRPr lang="en-US"/>
            </a:p>
          </p:txBody>
        </p:sp>
        <p:sp>
          <p:nvSpPr>
            <p:cNvPr id="9" name="Freeform 153"/>
            <p:cNvSpPr>
              <a:spLocks noChangeAspect="1"/>
            </p:cNvSpPr>
            <p:nvPr/>
          </p:nvSpPr>
          <p:spPr bwMode="auto">
            <a:xfrm>
              <a:off x="25164414" y="1174019"/>
              <a:ext cx="369303" cy="569995"/>
            </a:xfrm>
            <a:custGeom>
              <a:avLst/>
              <a:gdLst>
                <a:gd name="T0" fmla="*/ 0 w 208"/>
                <a:gd name="T1" fmla="*/ 0 h 476"/>
                <a:gd name="T2" fmla="*/ 208 w 208"/>
                <a:gd name="T3" fmla="*/ 476 h 476"/>
                <a:gd name="T4" fmla="*/ 0 w 208"/>
                <a:gd name="T5" fmla="*/ 332 h 476"/>
                <a:gd name="T6" fmla="*/ 0 w 208"/>
                <a:gd name="T7" fmla="*/ 0 h 476"/>
                <a:gd name="T8" fmla="*/ 0 60000 65536"/>
                <a:gd name="T9" fmla="*/ 0 60000 65536"/>
                <a:gd name="T10" fmla="*/ 0 60000 65536"/>
                <a:gd name="T11" fmla="*/ 0 60000 65536"/>
                <a:gd name="T12" fmla="*/ 0 w 208"/>
                <a:gd name="T13" fmla="*/ 0 h 476"/>
                <a:gd name="T14" fmla="*/ 208 w 208"/>
                <a:gd name="T15" fmla="*/ 476 h 476"/>
              </a:gdLst>
              <a:ahLst/>
              <a:cxnLst>
                <a:cxn ang="T8">
                  <a:pos x="T0" y="T1"/>
                </a:cxn>
                <a:cxn ang="T9">
                  <a:pos x="T2" y="T3"/>
                </a:cxn>
                <a:cxn ang="T10">
                  <a:pos x="T4" y="T5"/>
                </a:cxn>
                <a:cxn ang="T11">
                  <a:pos x="T6" y="T7"/>
                </a:cxn>
              </a:cxnLst>
              <a:rect l="T12" t="T13" r="T14" b="T15"/>
              <a:pathLst>
                <a:path w="208" h="476">
                  <a:moveTo>
                    <a:pt x="0" y="0"/>
                  </a:moveTo>
                  <a:lnTo>
                    <a:pt x="208" y="476"/>
                  </a:lnTo>
                  <a:lnTo>
                    <a:pt x="0" y="332"/>
                  </a:lnTo>
                  <a:lnTo>
                    <a:pt x="0" y="0"/>
                  </a:lnTo>
                  <a:close/>
                </a:path>
              </a:pathLst>
            </a:custGeom>
            <a:solidFill>
              <a:schemeClr val="tx1"/>
            </a:solidFill>
            <a:ln w="9525">
              <a:solidFill>
                <a:schemeClr val="tx1"/>
              </a:solidFill>
              <a:round/>
              <a:headEnd/>
              <a:tailEnd/>
            </a:ln>
          </p:spPr>
          <p:txBody>
            <a:bodyPr/>
            <a:lstStyle/>
            <a:p>
              <a:endParaRPr lang="en-US"/>
            </a:p>
          </p:txBody>
        </p:sp>
        <p:sp>
          <p:nvSpPr>
            <p:cNvPr id="10" name="Freeform 154"/>
            <p:cNvSpPr>
              <a:spLocks noChangeAspect="1"/>
            </p:cNvSpPr>
            <p:nvPr/>
          </p:nvSpPr>
          <p:spPr bwMode="auto">
            <a:xfrm>
              <a:off x="24993967" y="2499616"/>
              <a:ext cx="397711" cy="619091"/>
            </a:xfrm>
            <a:custGeom>
              <a:avLst/>
              <a:gdLst>
                <a:gd name="T0" fmla="*/ 116 w 224"/>
                <a:gd name="T1" fmla="*/ 0 h 517"/>
                <a:gd name="T2" fmla="*/ 0 w 224"/>
                <a:gd name="T3" fmla="*/ 165 h 517"/>
                <a:gd name="T4" fmla="*/ 0 w 224"/>
                <a:gd name="T5" fmla="*/ 517 h 517"/>
                <a:gd name="T6" fmla="*/ 120 w 224"/>
                <a:gd name="T7" fmla="*/ 317 h 517"/>
                <a:gd name="T8" fmla="*/ 224 w 224"/>
                <a:gd name="T9" fmla="*/ 505 h 517"/>
                <a:gd name="T10" fmla="*/ 222 w 224"/>
                <a:gd name="T11" fmla="*/ 144 h 517"/>
                <a:gd name="T12" fmla="*/ 116 w 224"/>
                <a:gd name="T13" fmla="*/ 0 h 517"/>
                <a:gd name="T14" fmla="*/ 0 60000 65536"/>
                <a:gd name="T15" fmla="*/ 0 60000 65536"/>
                <a:gd name="T16" fmla="*/ 0 60000 65536"/>
                <a:gd name="T17" fmla="*/ 0 60000 65536"/>
                <a:gd name="T18" fmla="*/ 0 60000 65536"/>
                <a:gd name="T19" fmla="*/ 0 60000 65536"/>
                <a:gd name="T20" fmla="*/ 0 60000 65536"/>
                <a:gd name="T21" fmla="*/ 0 w 224"/>
                <a:gd name="T22" fmla="*/ 0 h 517"/>
                <a:gd name="T23" fmla="*/ 224 w 224"/>
                <a:gd name="T24" fmla="*/ 517 h 51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24" h="517">
                  <a:moveTo>
                    <a:pt x="116" y="0"/>
                  </a:moveTo>
                  <a:lnTo>
                    <a:pt x="0" y="165"/>
                  </a:lnTo>
                  <a:lnTo>
                    <a:pt x="0" y="517"/>
                  </a:lnTo>
                  <a:lnTo>
                    <a:pt x="120" y="317"/>
                  </a:lnTo>
                  <a:lnTo>
                    <a:pt x="224" y="505"/>
                  </a:lnTo>
                  <a:lnTo>
                    <a:pt x="222" y="144"/>
                  </a:lnTo>
                  <a:lnTo>
                    <a:pt x="116" y="0"/>
                  </a:lnTo>
                  <a:close/>
                </a:path>
              </a:pathLst>
            </a:custGeom>
            <a:solidFill>
              <a:schemeClr val="tx1"/>
            </a:solidFill>
            <a:ln w="9525">
              <a:solidFill>
                <a:schemeClr val="tx1"/>
              </a:solidFill>
              <a:round/>
              <a:headEnd/>
              <a:tailEnd/>
            </a:ln>
          </p:spPr>
          <p:txBody>
            <a:bodyPr/>
            <a:lstStyle/>
            <a:p>
              <a:endParaRPr lang="en-US"/>
            </a:p>
          </p:txBody>
        </p:sp>
        <p:sp>
          <p:nvSpPr>
            <p:cNvPr id="11" name="Text Box 155"/>
            <p:cNvSpPr txBox="1">
              <a:spLocks noChangeArrowheads="1"/>
            </p:cNvSpPr>
            <p:nvPr/>
          </p:nvSpPr>
          <p:spPr bwMode="auto">
            <a:xfrm>
              <a:off x="24979649" y="3123905"/>
              <a:ext cx="587375" cy="762000"/>
            </a:xfrm>
            <a:prstGeom prst="rect">
              <a:avLst/>
            </a:prstGeom>
            <a:grpFill/>
            <a:ln w="9525">
              <a:noFill/>
              <a:miter lim="800000"/>
              <a:headEnd/>
              <a:tailEnd/>
            </a:ln>
            <a:extLst/>
          </p:spPr>
          <p:txBody>
            <a:bodyPr wrap="none">
              <a:spAutoFit/>
            </a:bodyPr>
            <a:lstStyle>
              <a:lvl1pPr eaLnBrk="0" hangingPunct="0">
                <a:defRPr sz="5100">
                  <a:solidFill>
                    <a:schemeClr val="tx1"/>
                  </a:solidFill>
                  <a:latin typeface="Arial" panose="020B0604020202020204" pitchFamily="34" charset="0"/>
                </a:defRPr>
              </a:lvl1pPr>
              <a:lvl2pPr marL="742950" indent="-285750" eaLnBrk="0" hangingPunct="0">
                <a:defRPr sz="5100">
                  <a:solidFill>
                    <a:schemeClr val="tx1"/>
                  </a:solidFill>
                  <a:latin typeface="Arial" panose="020B0604020202020204" pitchFamily="34" charset="0"/>
                </a:defRPr>
              </a:lvl2pPr>
              <a:lvl3pPr marL="1143000" indent="-228600" eaLnBrk="0" hangingPunct="0">
                <a:defRPr sz="5100">
                  <a:solidFill>
                    <a:schemeClr val="tx1"/>
                  </a:solidFill>
                  <a:latin typeface="Arial" panose="020B0604020202020204" pitchFamily="34" charset="0"/>
                </a:defRPr>
              </a:lvl3pPr>
              <a:lvl4pPr marL="1600200" indent="-228600" eaLnBrk="0" hangingPunct="0">
                <a:defRPr sz="5100">
                  <a:solidFill>
                    <a:schemeClr val="tx1"/>
                  </a:solidFill>
                  <a:latin typeface="Arial" panose="020B0604020202020204" pitchFamily="34" charset="0"/>
                </a:defRPr>
              </a:lvl4pPr>
              <a:lvl5pPr marL="2057400" indent="-228600" eaLnBrk="0" hangingPunct="0">
                <a:defRPr sz="5100">
                  <a:solidFill>
                    <a:schemeClr val="tx1"/>
                  </a:solidFill>
                  <a:latin typeface="Arial" panose="020B0604020202020204" pitchFamily="34" charset="0"/>
                </a:defRPr>
              </a:lvl5pPr>
              <a:lvl6pPr marL="2514600" indent="-228600" eaLnBrk="0" fontAlgn="base" hangingPunct="0">
                <a:spcBef>
                  <a:spcPct val="0"/>
                </a:spcBef>
                <a:spcAft>
                  <a:spcPct val="0"/>
                </a:spcAft>
                <a:defRPr sz="5100">
                  <a:solidFill>
                    <a:schemeClr val="tx1"/>
                  </a:solidFill>
                  <a:latin typeface="Arial" panose="020B0604020202020204" pitchFamily="34" charset="0"/>
                </a:defRPr>
              </a:lvl6pPr>
              <a:lvl7pPr marL="2971800" indent="-228600" eaLnBrk="0" fontAlgn="base" hangingPunct="0">
                <a:spcBef>
                  <a:spcPct val="0"/>
                </a:spcBef>
                <a:spcAft>
                  <a:spcPct val="0"/>
                </a:spcAft>
                <a:defRPr sz="5100">
                  <a:solidFill>
                    <a:schemeClr val="tx1"/>
                  </a:solidFill>
                  <a:latin typeface="Arial" panose="020B0604020202020204" pitchFamily="34" charset="0"/>
                </a:defRPr>
              </a:lvl7pPr>
              <a:lvl8pPr marL="3429000" indent="-228600" eaLnBrk="0" fontAlgn="base" hangingPunct="0">
                <a:spcBef>
                  <a:spcPct val="0"/>
                </a:spcBef>
                <a:spcAft>
                  <a:spcPct val="0"/>
                </a:spcAft>
                <a:defRPr sz="5100">
                  <a:solidFill>
                    <a:schemeClr val="tx1"/>
                  </a:solidFill>
                  <a:latin typeface="Arial" panose="020B0604020202020204" pitchFamily="34" charset="0"/>
                </a:defRPr>
              </a:lvl8pPr>
              <a:lvl9pPr marL="3886200" indent="-228600" eaLnBrk="0" fontAlgn="base" hangingPunct="0">
                <a:spcBef>
                  <a:spcPct val="0"/>
                </a:spcBef>
                <a:spcAft>
                  <a:spcPct val="0"/>
                </a:spcAft>
                <a:defRPr sz="5100">
                  <a:solidFill>
                    <a:schemeClr val="tx1"/>
                  </a:solidFill>
                  <a:latin typeface="Arial" panose="020B0604020202020204" pitchFamily="34" charset="0"/>
                </a:defRPr>
              </a:lvl9pPr>
            </a:lstStyle>
            <a:p>
              <a:pPr eaLnBrk="1" hangingPunct="1"/>
              <a:r>
                <a:rPr lang="en-US" altLang="en-US" sz="4400" b="1" dirty="0">
                  <a:latin typeface="Times New Roman" panose="02020603050405020304" pitchFamily="18" charset="0"/>
                  <a:cs typeface="Arial" panose="020B0604020202020204" pitchFamily="34" charset="0"/>
                </a:rPr>
                <a:t>N</a:t>
              </a:r>
            </a:p>
          </p:txBody>
        </p:sp>
      </p:grpSp>
      <p:sp>
        <p:nvSpPr>
          <p:cNvPr id="4" name="Freeform 3"/>
          <p:cNvSpPr/>
          <p:nvPr/>
        </p:nvSpPr>
        <p:spPr>
          <a:xfrm>
            <a:off x="15082009" y="593685"/>
            <a:ext cx="9124299" cy="16990831"/>
          </a:xfrm>
          <a:custGeom>
            <a:avLst/>
            <a:gdLst>
              <a:gd name="connsiteX0" fmla="*/ 144379 w 8085221"/>
              <a:gd name="connsiteY0" fmla="*/ 4836695 h 15135727"/>
              <a:gd name="connsiteX1" fmla="*/ 144379 w 8085221"/>
              <a:gd name="connsiteY1" fmla="*/ 4981074 h 15135727"/>
              <a:gd name="connsiteX2" fmla="*/ 240632 w 8085221"/>
              <a:gd name="connsiteY2" fmla="*/ 4668253 h 15135727"/>
              <a:gd name="connsiteX3" fmla="*/ 553453 w 8085221"/>
              <a:gd name="connsiteY3" fmla="*/ 4692316 h 15135727"/>
              <a:gd name="connsiteX4" fmla="*/ 649706 w 8085221"/>
              <a:gd name="connsiteY4" fmla="*/ 4427621 h 15135727"/>
              <a:gd name="connsiteX5" fmla="*/ 649706 w 8085221"/>
              <a:gd name="connsiteY5" fmla="*/ 4427621 h 15135727"/>
              <a:gd name="connsiteX6" fmla="*/ 938464 w 8085221"/>
              <a:gd name="connsiteY6" fmla="*/ 4283242 h 15135727"/>
              <a:gd name="connsiteX7" fmla="*/ 1395664 w 8085221"/>
              <a:gd name="connsiteY7" fmla="*/ 4162927 h 15135727"/>
              <a:gd name="connsiteX8" fmla="*/ 1564106 w 8085221"/>
              <a:gd name="connsiteY8" fmla="*/ 3994485 h 15135727"/>
              <a:gd name="connsiteX9" fmla="*/ 1708485 w 8085221"/>
              <a:gd name="connsiteY9" fmla="*/ 3826042 h 15135727"/>
              <a:gd name="connsiteX10" fmla="*/ 1925053 w 8085221"/>
              <a:gd name="connsiteY10" fmla="*/ 3777916 h 15135727"/>
              <a:gd name="connsiteX11" fmla="*/ 2141621 w 8085221"/>
              <a:gd name="connsiteY11" fmla="*/ 3585411 h 15135727"/>
              <a:gd name="connsiteX12" fmla="*/ 2141621 w 8085221"/>
              <a:gd name="connsiteY12" fmla="*/ 3585411 h 15135727"/>
              <a:gd name="connsiteX13" fmla="*/ 2286000 w 8085221"/>
              <a:gd name="connsiteY13" fmla="*/ 3489158 h 15135727"/>
              <a:gd name="connsiteX14" fmla="*/ 2310064 w 8085221"/>
              <a:gd name="connsiteY14" fmla="*/ 3007895 h 15135727"/>
              <a:gd name="connsiteX15" fmla="*/ 2695074 w 8085221"/>
              <a:gd name="connsiteY15" fmla="*/ 2911642 h 15135727"/>
              <a:gd name="connsiteX16" fmla="*/ 2839453 w 8085221"/>
              <a:gd name="connsiteY16" fmla="*/ 2526632 h 15135727"/>
              <a:gd name="connsiteX17" fmla="*/ 3200400 w 8085221"/>
              <a:gd name="connsiteY17" fmla="*/ 2358190 h 15135727"/>
              <a:gd name="connsiteX18" fmla="*/ 3441032 w 8085221"/>
              <a:gd name="connsiteY18" fmla="*/ 2237874 h 15135727"/>
              <a:gd name="connsiteX19" fmla="*/ 3561348 w 8085221"/>
              <a:gd name="connsiteY19" fmla="*/ 2526632 h 15135727"/>
              <a:gd name="connsiteX20" fmla="*/ 3801979 w 8085221"/>
              <a:gd name="connsiteY20" fmla="*/ 2622885 h 15135727"/>
              <a:gd name="connsiteX21" fmla="*/ 3946358 w 8085221"/>
              <a:gd name="connsiteY21" fmla="*/ 2550695 h 15135727"/>
              <a:gd name="connsiteX22" fmla="*/ 4018548 w 8085221"/>
              <a:gd name="connsiteY22" fmla="*/ 2598821 h 15135727"/>
              <a:gd name="connsiteX23" fmla="*/ 4138864 w 8085221"/>
              <a:gd name="connsiteY23" fmla="*/ 2574758 h 15135727"/>
              <a:gd name="connsiteX24" fmla="*/ 4307306 w 8085221"/>
              <a:gd name="connsiteY24" fmla="*/ 2671011 h 15135727"/>
              <a:gd name="connsiteX25" fmla="*/ 4427621 w 8085221"/>
              <a:gd name="connsiteY25" fmla="*/ 2622885 h 15135727"/>
              <a:gd name="connsiteX26" fmla="*/ 4668253 w 8085221"/>
              <a:gd name="connsiteY26" fmla="*/ 2743200 h 15135727"/>
              <a:gd name="connsiteX27" fmla="*/ 4788569 w 8085221"/>
              <a:gd name="connsiteY27" fmla="*/ 2815390 h 15135727"/>
              <a:gd name="connsiteX28" fmla="*/ 4957011 w 8085221"/>
              <a:gd name="connsiteY28" fmla="*/ 2719137 h 15135727"/>
              <a:gd name="connsiteX29" fmla="*/ 4981074 w 8085221"/>
              <a:gd name="connsiteY29" fmla="*/ 2382253 h 15135727"/>
              <a:gd name="connsiteX30" fmla="*/ 4981074 w 8085221"/>
              <a:gd name="connsiteY30" fmla="*/ 2382253 h 15135727"/>
              <a:gd name="connsiteX31" fmla="*/ 4884821 w 8085221"/>
              <a:gd name="connsiteY31" fmla="*/ 2093495 h 15135727"/>
              <a:gd name="connsiteX32" fmla="*/ 4764506 w 8085221"/>
              <a:gd name="connsiteY32" fmla="*/ 1900990 h 15135727"/>
              <a:gd name="connsiteX33" fmla="*/ 4764506 w 8085221"/>
              <a:gd name="connsiteY33" fmla="*/ 1804737 h 15135727"/>
              <a:gd name="connsiteX34" fmla="*/ 4957011 w 8085221"/>
              <a:gd name="connsiteY34" fmla="*/ 1564106 h 15135727"/>
              <a:gd name="connsiteX35" fmla="*/ 5221706 w 8085221"/>
              <a:gd name="connsiteY35" fmla="*/ 1588169 h 15135727"/>
              <a:gd name="connsiteX36" fmla="*/ 5486400 w 8085221"/>
              <a:gd name="connsiteY36" fmla="*/ 1684421 h 15135727"/>
              <a:gd name="connsiteX37" fmla="*/ 5799221 w 8085221"/>
              <a:gd name="connsiteY37" fmla="*/ 1684421 h 15135727"/>
              <a:gd name="connsiteX38" fmla="*/ 5871411 w 8085221"/>
              <a:gd name="connsiteY38" fmla="*/ 1443790 h 15135727"/>
              <a:gd name="connsiteX39" fmla="*/ 6087979 w 8085221"/>
              <a:gd name="connsiteY39" fmla="*/ 1395664 h 15135727"/>
              <a:gd name="connsiteX40" fmla="*/ 6087979 w 8085221"/>
              <a:gd name="connsiteY40" fmla="*/ 1082842 h 15135727"/>
              <a:gd name="connsiteX41" fmla="*/ 6424864 w 8085221"/>
              <a:gd name="connsiteY41" fmla="*/ 1058779 h 15135727"/>
              <a:gd name="connsiteX42" fmla="*/ 6665495 w 8085221"/>
              <a:gd name="connsiteY42" fmla="*/ 721895 h 15135727"/>
              <a:gd name="connsiteX43" fmla="*/ 6761748 w 8085221"/>
              <a:gd name="connsiteY43" fmla="*/ 649706 h 15135727"/>
              <a:gd name="connsiteX44" fmla="*/ 6737685 w 8085221"/>
              <a:gd name="connsiteY44" fmla="*/ 505327 h 15135727"/>
              <a:gd name="connsiteX45" fmla="*/ 6858000 w 8085221"/>
              <a:gd name="connsiteY45" fmla="*/ 360948 h 15135727"/>
              <a:gd name="connsiteX46" fmla="*/ 6761748 w 8085221"/>
              <a:gd name="connsiteY46" fmla="*/ 120316 h 15135727"/>
              <a:gd name="connsiteX47" fmla="*/ 7194885 w 8085221"/>
              <a:gd name="connsiteY47" fmla="*/ 0 h 15135727"/>
              <a:gd name="connsiteX48" fmla="*/ 7267074 w 8085221"/>
              <a:gd name="connsiteY48" fmla="*/ 120316 h 15135727"/>
              <a:gd name="connsiteX49" fmla="*/ 7267074 w 8085221"/>
              <a:gd name="connsiteY49" fmla="*/ 120316 h 15135727"/>
              <a:gd name="connsiteX50" fmla="*/ 7339264 w 8085221"/>
              <a:gd name="connsiteY50" fmla="*/ 360948 h 15135727"/>
              <a:gd name="connsiteX51" fmla="*/ 7628021 w 8085221"/>
              <a:gd name="connsiteY51" fmla="*/ 433137 h 15135727"/>
              <a:gd name="connsiteX52" fmla="*/ 7796464 w 8085221"/>
              <a:gd name="connsiteY52" fmla="*/ 649706 h 15135727"/>
              <a:gd name="connsiteX53" fmla="*/ 8085221 w 8085221"/>
              <a:gd name="connsiteY53" fmla="*/ 914400 h 15135727"/>
              <a:gd name="connsiteX54" fmla="*/ 7988969 w 8085221"/>
              <a:gd name="connsiteY54" fmla="*/ 1203158 h 15135727"/>
              <a:gd name="connsiteX55" fmla="*/ 7844590 w 8085221"/>
              <a:gd name="connsiteY55" fmla="*/ 1058779 h 15135727"/>
              <a:gd name="connsiteX56" fmla="*/ 7483642 w 8085221"/>
              <a:gd name="connsiteY56" fmla="*/ 1371600 h 15135727"/>
              <a:gd name="connsiteX57" fmla="*/ 7267074 w 8085221"/>
              <a:gd name="connsiteY57" fmla="*/ 1395664 h 15135727"/>
              <a:gd name="connsiteX58" fmla="*/ 7243011 w 8085221"/>
              <a:gd name="connsiteY58" fmla="*/ 1588169 h 15135727"/>
              <a:gd name="connsiteX59" fmla="*/ 6978316 w 8085221"/>
              <a:gd name="connsiteY59" fmla="*/ 1732548 h 15135727"/>
              <a:gd name="connsiteX60" fmla="*/ 6737685 w 8085221"/>
              <a:gd name="connsiteY60" fmla="*/ 2093495 h 15135727"/>
              <a:gd name="connsiteX61" fmla="*/ 6737685 w 8085221"/>
              <a:gd name="connsiteY61" fmla="*/ 2382253 h 15135727"/>
              <a:gd name="connsiteX62" fmla="*/ 6665495 w 8085221"/>
              <a:gd name="connsiteY62" fmla="*/ 2430379 h 15135727"/>
              <a:gd name="connsiteX63" fmla="*/ 6906127 w 8085221"/>
              <a:gd name="connsiteY63" fmla="*/ 2646948 h 15135727"/>
              <a:gd name="connsiteX64" fmla="*/ 6906127 w 8085221"/>
              <a:gd name="connsiteY64" fmla="*/ 2983832 h 15135727"/>
              <a:gd name="connsiteX65" fmla="*/ 6906127 w 8085221"/>
              <a:gd name="connsiteY65" fmla="*/ 3104148 h 15135727"/>
              <a:gd name="connsiteX66" fmla="*/ 6833937 w 8085221"/>
              <a:gd name="connsiteY66" fmla="*/ 3368842 h 15135727"/>
              <a:gd name="connsiteX67" fmla="*/ 6906127 w 8085221"/>
              <a:gd name="connsiteY67" fmla="*/ 3489158 h 15135727"/>
              <a:gd name="connsiteX68" fmla="*/ 6641432 w 8085221"/>
              <a:gd name="connsiteY68" fmla="*/ 3705727 h 15135727"/>
              <a:gd name="connsiteX69" fmla="*/ 6737685 w 8085221"/>
              <a:gd name="connsiteY69" fmla="*/ 3729790 h 15135727"/>
              <a:gd name="connsiteX70" fmla="*/ 6545179 w 8085221"/>
              <a:gd name="connsiteY70" fmla="*/ 3826042 h 15135727"/>
              <a:gd name="connsiteX71" fmla="*/ 6328611 w 8085221"/>
              <a:gd name="connsiteY71" fmla="*/ 3753853 h 15135727"/>
              <a:gd name="connsiteX72" fmla="*/ 6184232 w 8085221"/>
              <a:gd name="connsiteY72" fmla="*/ 3850106 h 15135727"/>
              <a:gd name="connsiteX73" fmla="*/ 6184232 w 8085221"/>
              <a:gd name="connsiteY73" fmla="*/ 3946358 h 15135727"/>
              <a:gd name="connsiteX74" fmla="*/ 6136106 w 8085221"/>
              <a:gd name="connsiteY74" fmla="*/ 4235116 h 15135727"/>
              <a:gd name="connsiteX75" fmla="*/ 5919537 w 8085221"/>
              <a:gd name="connsiteY75" fmla="*/ 4403558 h 15135727"/>
              <a:gd name="connsiteX76" fmla="*/ 5775158 w 8085221"/>
              <a:gd name="connsiteY76" fmla="*/ 4451685 h 15135727"/>
              <a:gd name="connsiteX77" fmla="*/ 5630779 w 8085221"/>
              <a:gd name="connsiteY77" fmla="*/ 4547937 h 15135727"/>
              <a:gd name="connsiteX78" fmla="*/ 5510464 w 8085221"/>
              <a:gd name="connsiteY78" fmla="*/ 4620127 h 15135727"/>
              <a:gd name="connsiteX79" fmla="*/ 5510464 w 8085221"/>
              <a:gd name="connsiteY79" fmla="*/ 4812632 h 15135727"/>
              <a:gd name="connsiteX80" fmla="*/ 5317958 w 8085221"/>
              <a:gd name="connsiteY80" fmla="*/ 4981074 h 15135727"/>
              <a:gd name="connsiteX81" fmla="*/ 5005137 w 8085221"/>
              <a:gd name="connsiteY81" fmla="*/ 5149516 h 15135727"/>
              <a:gd name="connsiteX82" fmla="*/ 4692316 w 8085221"/>
              <a:gd name="connsiteY82" fmla="*/ 5149516 h 15135727"/>
              <a:gd name="connsiteX83" fmla="*/ 4523874 w 8085221"/>
              <a:gd name="connsiteY83" fmla="*/ 5366085 h 15135727"/>
              <a:gd name="connsiteX84" fmla="*/ 4211053 w 8085221"/>
              <a:gd name="connsiteY84" fmla="*/ 5414211 h 15135727"/>
              <a:gd name="connsiteX85" fmla="*/ 4114800 w 8085221"/>
              <a:gd name="connsiteY85" fmla="*/ 5390148 h 15135727"/>
              <a:gd name="connsiteX86" fmla="*/ 4018548 w 8085221"/>
              <a:gd name="connsiteY86" fmla="*/ 5630779 h 15135727"/>
              <a:gd name="connsiteX87" fmla="*/ 4090737 w 8085221"/>
              <a:gd name="connsiteY87" fmla="*/ 5871411 h 15135727"/>
              <a:gd name="connsiteX88" fmla="*/ 4090737 w 8085221"/>
              <a:gd name="connsiteY88" fmla="*/ 6184232 h 15135727"/>
              <a:gd name="connsiteX89" fmla="*/ 4186990 w 8085221"/>
              <a:gd name="connsiteY89" fmla="*/ 6472990 h 15135727"/>
              <a:gd name="connsiteX90" fmla="*/ 4042611 w 8085221"/>
              <a:gd name="connsiteY90" fmla="*/ 6352674 h 15135727"/>
              <a:gd name="connsiteX91" fmla="*/ 3946358 w 8085221"/>
              <a:gd name="connsiteY91" fmla="*/ 6376737 h 15135727"/>
              <a:gd name="connsiteX92" fmla="*/ 4114800 w 8085221"/>
              <a:gd name="connsiteY92" fmla="*/ 6641432 h 15135727"/>
              <a:gd name="connsiteX93" fmla="*/ 4451685 w 8085221"/>
              <a:gd name="connsiteY93" fmla="*/ 6737685 h 15135727"/>
              <a:gd name="connsiteX94" fmla="*/ 4620127 w 8085221"/>
              <a:gd name="connsiteY94" fmla="*/ 6978316 h 15135727"/>
              <a:gd name="connsiteX95" fmla="*/ 4740442 w 8085221"/>
              <a:gd name="connsiteY95" fmla="*/ 7170821 h 15135727"/>
              <a:gd name="connsiteX96" fmla="*/ 5077327 w 8085221"/>
              <a:gd name="connsiteY96" fmla="*/ 7387390 h 15135727"/>
              <a:gd name="connsiteX97" fmla="*/ 5125453 w 8085221"/>
              <a:gd name="connsiteY97" fmla="*/ 7603958 h 15135727"/>
              <a:gd name="connsiteX98" fmla="*/ 5197642 w 8085221"/>
              <a:gd name="connsiteY98" fmla="*/ 7796464 h 15135727"/>
              <a:gd name="connsiteX99" fmla="*/ 5486400 w 8085221"/>
              <a:gd name="connsiteY99" fmla="*/ 7964906 h 15135727"/>
              <a:gd name="connsiteX100" fmla="*/ 5486400 w 8085221"/>
              <a:gd name="connsiteY100" fmla="*/ 8349916 h 15135727"/>
              <a:gd name="connsiteX101" fmla="*/ 5678906 w 8085221"/>
              <a:gd name="connsiteY101" fmla="*/ 8614611 h 15135727"/>
              <a:gd name="connsiteX102" fmla="*/ 5919537 w 8085221"/>
              <a:gd name="connsiteY102" fmla="*/ 9071811 h 15135727"/>
              <a:gd name="connsiteX103" fmla="*/ 6160169 w 8085221"/>
              <a:gd name="connsiteY103" fmla="*/ 9336506 h 15135727"/>
              <a:gd name="connsiteX104" fmla="*/ 6280485 w 8085221"/>
              <a:gd name="connsiteY104" fmla="*/ 9601200 h 15135727"/>
              <a:gd name="connsiteX105" fmla="*/ 6400800 w 8085221"/>
              <a:gd name="connsiteY105" fmla="*/ 9793706 h 15135727"/>
              <a:gd name="connsiteX106" fmla="*/ 6569242 w 8085221"/>
              <a:gd name="connsiteY106" fmla="*/ 10058400 h 15135727"/>
              <a:gd name="connsiteX107" fmla="*/ 6713621 w 8085221"/>
              <a:gd name="connsiteY107" fmla="*/ 10106527 h 15135727"/>
              <a:gd name="connsiteX108" fmla="*/ 6545179 w 8085221"/>
              <a:gd name="connsiteY108" fmla="*/ 10202779 h 15135727"/>
              <a:gd name="connsiteX109" fmla="*/ 6569242 w 8085221"/>
              <a:gd name="connsiteY109" fmla="*/ 10443411 h 15135727"/>
              <a:gd name="connsiteX110" fmla="*/ 6593306 w 8085221"/>
              <a:gd name="connsiteY110" fmla="*/ 10708106 h 15135727"/>
              <a:gd name="connsiteX111" fmla="*/ 6761748 w 8085221"/>
              <a:gd name="connsiteY111" fmla="*/ 10924674 h 15135727"/>
              <a:gd name="connsiteX112" fmla="*/ 6641432 w 8085221"/>
              <a:gd name="connsiteY112" fmla="*/ 11093116 h 15135727"/>
              <a:gd name="connsiteX113" fmla="*/ 6713621 w 8085221"/>
              <a:gd name="connsiteY113" fmla="*/ 11261558 h 15135727"/>
              <a:gd name="connsiteX114" fmla="*/ 6737685 w 8085221"/>
              <a:gd name="connsiteY114" fmla="*/ 11526253 h 15135727"/>
              <a:gd name="connsiteX115" fmla="*/ 6617369 w 8085221"/>
              <a:gd name="connsiteY115" fmla="*/ 11839074 h 15135727"/>
              <a:gd name="connsiteX116" fmla="*/ 6617369 w 8085221"/>
              <a:gd name="connsiteY116" fmla="*/ 12031579 h 15135727"/>
              <a:gd name="connsiteX117" fmla="*/ 6641432 w 8085221"/>
              <a:gd name="connsiteY117" fmla="*/ 12127832 h 15135727"/>
              <a:gd name="connsiteX118" fmla="*/ 6761748 w 8085221"/>
              <a:gd name="connsiteY118" fmla="*/ 12031579 h 15135727"/>
              <a:gd name="connsiteX119" fmla="*/ 6761748 w 8085221"/>
              <a:gd name="connsiteY119" fmla="*/ 12296274 h 15135727"/>
              <a:gd name="connsiteX120" fmla="*/ 6689558 w 8085221"/>
              <a:gd name="connsiteY120" fmla="*/ 12512842 h 15135727"/>
              <a:gd name="connsiteX121" fmla="*/ 6785811 w 8085221"/>
              <a:gd name="connsiteY121" fmla="*/ 12777537 h 15135727"/>
              <a:gd name="connsiteX122" fmla="*/ 6569242 w 8085221"/>
              <a:gd name="connsiteY122" fmla="*/ 12873790 h 15135727"/>
              <a:gd name="connsiteX123" fmla="*/ 6545179 w 8085221"/>
              <a:gd name="connsiteY123" fmla="*/ 13090358 h 15135727"/>
              <a:gd name="connsiteX124" fmla="*/ 6448927 w 8085221"/>
              <a:gd name="connsiteY124" fmla="*/ 13355053 h 15135727"/>
              <a:gd name="connsiteX125" fmla="*/ 6256421 w 8085221"/>
              <a:gd name="connsiteY125" fmla="*/ 13571621 h 15135727"/>
              <a:gd name="connsiteX126" fmla="*/ 6087979 w 8085221"/>
              <a:gd name="connsiteY126" fmla="*/ 13667874 h 15135727"/>
              <a:gd name="connsiteX127" fmla="*/ 5943600 w 8085221"/>
              <a:gd name="connsiteY127" fmla="*/ 13716000 h 15135727"/>
              <a:gd name="connsiteX128" fmla="*/ 5702969 w 8085221"/>
              <a:gd name="connsiteY128" fmla="*/ 13667874 h 15135727"/>
              <a:gd name="connsiteX129" fmla="*/ 5582653 w 8085221"/>
              <a:gd name="connsiteY129" fmla="*/ 13691937 h 15135727"/>
              <a:gd name="connsiteX130" fmla="*/ 5727032 w 8085221"/>
              <a:gd name="connsiteY130" fmla="*/ 13836316 h 15135727"/>
              <a:gd name="connsiteX131" fmla="*/ 5582653 w 8085221"/>
              <a:gd name="connsiteY131" fmla="*/ 14052885 h 15135727"/>
              <a:gd name="connsiteX132" fmla="*/ 5462337 w 8085221"/>
              <a:gd name="connsiteY132" fmla="*/ 14149137 h 15135727"/>
              <a:gd name="connsiteX133" fmla="*/ 5342021 w 8085221"/>
              <a:gd name="connsiteY133" fmla="*/ 14004758 h 15135727"/>
              <a:gd name="connsiteX134" fmla="*/ 5245769 w 8085221"/>
              <a:gd name="connsiteY134" fmla="*/ 14004758 h 15135727"/>
              <a:gd name="connsiteX135" fmla="*/ 5245769 w 8085221"/>
              <a:gd name="connsiteY135" fmla="*/ 13956632 h 15135727"/>
              <a:gd name="connsiteX136" fmla="*/ 5101390 w 8085221"/>
              <a:gd name="connsiteY136" fmla="*/ 13956632 h 15135727"/>
              <a:gd name="connsiteX137" fmla="*/ 4981074 w 8085221"/>
              <a:gd name="connsiteY137" fmla="*/ 13860379 h 15135727"/>
              <a:gd name="connsiteX138" fmla="*/ 4740442 w 8085221"/>
              <a:gd name="connsiteY138" fmla="*/ 13908506 h 15135727"/>
              <a:gd name="connsiteX139" fmla="*/ 4475748 w 8085221"/>
              <a:gd name="connsiteY139" fmla="*/ 13956632 h 15135727"/>
              <a:gd name="connsiteX140" fmla="*/ 4379495 w 8085221"/>
              <a:gd name="connsiteY140" fmla="*/ 14028821 h 15135727"/>
              <a:gd name="connsiteX141" fmla="*/ 4403558 w 8085221"/>
              <a:gd name="connsiteY141" fmla="*/ 14197264 h 15135727"/>
              <a:gd name="connsiteX142" fmla="*/ 4572000 w 8085221"/>
              <a:gd name="connsiteY142" fmla="*/ 14149137 h 15135727"/>
              <a:gd name="connsiteX143" fmla="*/ 4523874 w 8085221"/>
              <a:gd name="connsiteY143" fmla="*/ 14558211 h 15135727"/>
              <a:gd name="connsiteX144" fmla="*/ 4403558 w 8085221"/>
              <a:gd name="connsiteY144" fmla="*/ 14437895 h 15135727"/>
              <a:gd name="connsiteX145" fmla="*/ 4403558 w 8085221"/>
              <a:gd name="connsiteY145" fmla="*/ 14437895 h 15135727"/>
              <a:gd name="connsiteX146" fmla="*/ 4283242 w 8085221"/>
              <a:gd name="connsiteY146" fmla="*/ 14245390 h 15135727"/>
              <a:gd name="connsiteX147" fmla="*/ 4235116 w 8085221"/>
              <a:gd name="connsiteY147" fmla="*/ 14341642 h 15135727"/>
              <a:gd name="connsiteX148" fmla="*/ 4162927 w 8085221"/>
              <a:gd name="connsiteY148" fmla="*/ 14389769 h 15135727"/>
              <a:gd name="connsiteX149" fmla="*/ 4162927 w 8085221"/>
              <a:gd name="connsiteY149" fmla="*/ 14389769 h 15135727"/>
              <a:gd name="connsiteX150" fmla="*/ 3922295 w 8085221"/>
              <a:gd name="connsiteY150" fmla="*/ 14245390 h 15135727"/>
              <a:gd name="connsiteX151" fmla="*/ 3801979 w 8085221"/>
              <a:gd name="connsiteY151" fmla="*/ 14293516 h 15135727"/>
              <a:gd name="connsiteX152" fmla="*/ 3681664 w 8085221"/>
              <a:gd name="connsiteY152" fmla="*/ 14389769 h 15135727"/>
              <a:gd name="connsiteX153" fmla="*/ 3657600 w 8085221"/>
              <a:gd name="connsiteY153" fmla="*/ 14654464 h 15135727"/>
              <a:gd name="connsiteX154" fmla="*/ 3513221 w 8085221"/>
              <a:gd name="connsiteY154" fmla="*/ 14726653 h 15135727"/>
              <a:gd name="connsiteX155" fmla="*/ 3513221 w 8085221"/>
              <a:gd name="connsiteY155" fmla="*/ 14871032 h 15135727"/>
              <a:gd name="connsiteX156" fmla="*/ 3633537 w 8085221"/>
              <a:gd name="connsiteY156" fmla="*/ 14967285 h 15135727"/>
              <a:gd name="connsiteX157" fmla="*/ 3609474 w 8085221"/>
              <a:gd name="connsiteY157" fmla="*/ 15087600 h 15135727"/>
              <a:gd name="connsiteX158" fmla="*/ 3441032 w 8085221"/>
              <a:gd name="connsiteY158" fmla="*/ 15039474 h 15135727"/>
              <a:gd name="connsiteX159" fmla="*/ 3272590 w 8085221"/>
              <a:gd name="connsiteY159" fmla="*/ 15063537 h 15135727"/>
              <a:gd name="connsiteX160" fmla="*/ 3248527 w 8085221"/>
              <a:gd name="connsiteY160" fmla="*/ 14895095 h 15135727"/>
              <a:gd name="connsiteX161" fmla="*/ 3128211 w 8085221"/>
              <a:gd name="connsiteY161" fmla="*/ 14919158 h 15135727"/>
              <a:gd name="connsiteX162" fmla="*/ 2959769 w 8085221"/>
              <a:gd name="connsiteY162" fmla="*/ 15135727 h 15135727"/>
              <a:gd name="connsiteX163" fmla="*/ 2935706 w 8085221"/>
              <a:gd name="connsiteY163" fmla="*/ 14895095 h 15135727"/>
              <a:gd name="connsiteX164" fmla="*/ 2791327 w 8085221"/>
              <a:gd name="connsiteY164" fmla="*/ 14943221 h 15135727"/>
              <a:gd name="connsiteX165" fmla="*/ 2671011 w 8085221"/>
              <a:gd name="connsiteY165" fmla="*/ 15039474 h 15135727"/>
              <a:gd name="connsiteX166" fmla="*/ 2430379 w 8085221"/>
              <a:gd name="connsiteY166" fmla="*/ 15087600 h 15135727"/>
              <a:gd name="connsiteX167" fmla="*/ 2237874 w 8085221"/>
              <a:gd name="connsiteY167" fmla="*/ 15039474 h 15135727"/>
              <a:gd name="connsiteX168" fmla="*/ 2622885 w 8085221"/>
              <a:gd name="connsiteY168" fmla="*/ 14846969 h 15135727"/>
              <a:gd name="connsiteX169" fmla="*/ 2887579 w 8085221"/>
              <a:gd name="connsiteY169" fmla="*/ 14774779 h 15135727"/>
              <a:gd name="connsiteX170" fmla="*/ 2839453 w 8085221"/>
              <a:gd name="connsiteY170" fmla="*/ 14582274 h 15135727"/>
              <a:gd name="connsiteX171" fmla="*/ 2935706 w 8085221"/>
              <a:gd name="connsiteY171" fmla="*/ 14510085 h 15135727"/>
              <a:gd name="connsiteX172" fmla="*/ 2935706 w 8085221"/>
              <a:gd name="connsiteY172" fmla="*/ 14510085 h 15135727"/>
              <a:gd name="connsiteX173" fmla="*/ 3080085 w 8085221"/>
              <a:gd name="connsiteY173" fmla="*/ 14413832 h 15135727"/>
              <a:gd name="connsiteX174" fmla="*/ 3152274 w 8085221"/>
              <a:gd name="connsiteY174" fmla="*/ 14341642 h 15135727"/>
              <a:gd name="connsiteX175" fmla="*/ 3080085 w 8085221"/>
              <a:gd name="connsiteY175" fmla="*/ 14269453 h 15135727"/>
              <a:gd name="connsiteX176" fmla="*/ 3152274 w 8085221"/>
              <a:gd name="connsiteY176" fmla="*/ 14197264 h 15135727"/>
              <a:gd name="connsiteX177" fmla="*/ 3152274 w 8085221"/>
              <a:gd name="connsiteY177" fmla="*/ 14052885 h 15135727"/>
              <a:gd name="connsiteX178" fmla="*/ 3080085 w 8085221"/>
              <a:gd name="connsiteY178" fmla="*/ 13980695 h 15135727"/>
              <a:gd name="connsiteX179" fmla="*/ 3056021 w 8085221"/>
              <a:gd name="connsiteY179" fmla="*/ 14076948 h 15135727"/>
              <a:gd name="connsiteX180" fmla="*/ 2935706 w 8085221"/>
              <a:gd name="connsiteY180" fmla="*/ 14076948 h 15135727"/>
              <a:gd name="connsiteX181" fmla="*/ 2863516 w 8085221"/>
              <a:gd name="connsiteY181" fmla="*/ 14125074 h 15135727"/>
              <a:gd name="connsiteX182" fmla="*/ 2719137 w 8085221"/>
              <a:gd name="connsiteY182" fmla="*/ 14197264 h 15135727"/>
              <a:gd name="connsiteX183" fmla="*/ 2646948 w 8085221"/>
              <a:gd name="connsiteY183" fmla="*/ 14197264 h 15135727"/>
              <a:gd name="connsiteX184" fmla="*/ 2598821 w 8085221"/>
              <a:gd name="connsiteY184" fmla="*/ 14125074 h 15135727"/>
              <a:gd name="connsiteX185" fmla="*/ 2430379 w 8085221"/>
              <a:gd name="connsiteY185" fmla="*/ 13836316 h 15135727"/>
              <a:gd name="connsiteX186" fmla="*/ 2646948 w 8085221"/>
              <a:gd name="connsiteY186" fmla="*/ 13812253 h 15135727"/>
              <a:gd name="connsiteX187" fmla="*/ 2502569 w 8085221"/>
              <a:gd name="connsiteY187" fmla="*/ 13475369 h 15135727"/>
              <a:gd name="connsiteX188" fmla="*/ 2550695 w 8085221"/>
              <a:gd name="connsiteY188" fmla="*/ 13186611 h 15135727"/>
              <a:gd name="connsiteX189" fmla="*/ 2719137 w 8085221"/>
              <a:gd name="connsiteY189" fmla="*/ 13042232 h 15135727"/>
              <a:gd name="connsiteX190" fmla="*/ 2791327 w 8085221"/>
              <a:gd name="connsiteY190" fmla="*/ 12945979 h 15135727"/>
              <a:gd name="connsiteX191" fmla="*/ 3031958 w 8085221"/>
              <a:gd name="connsiteY191" fmla="*/ 13090358 h 15135727"/>
              <a:gd name="connsiteX192" fmla="*/ 3056021 w 8085221"/>
              <a:gd name="connsiteY192" fmla="*/ 12753474 h 15135727"/>
              <a:gd name="connsiteX193" fmla="*/ 2887579 w 8085221"/>
              <a:gd name="connsiteY193" fmla="*/ 12777537 h 15135727"/>
              <a:gd name="connsiteX194" fmla="*/ 2815390 w 8085221"/>
              <a:gd name="connsiteY194" fmla="*/ 12777537 h 15135727"/>
              <a:gd name="connsiteX195" fmla="*/ 3176337 w 8085221"/>
              <a:gd name="connsiteY195" fmla="*/ 12368464 h 15135727"/>
              <a:gd name="connsiteX196" fmla="*/ 3104148 w 8085221"/>
              <a:gd name="connsiteY196" fmla="*/ 12320337 h 15135727"/>
              <a:gd name="connsiteX197" fmla="*/ 3104148 w 8085221"/>
              <a:gd name="connsiteY197" fmla="*/ 12320337 h 15135727"/>
              <a:gd name="connsiteX198" fmla="*/ 3007895 w 8085221"/>
              <a:gd name="connsiteY198" fmla="*/ 12079706 h 15135727"/>
              <a:gd name="connsiteX199" fmla="*/ 2911642 w 8085221"/>
              <a:gd name="connsiteY199" fmla="*/ 11935327 h 15135727"/>
              <a:gd name="connsiteX200" fmla="*/ 2863516 w 8085221"/>
              <a:gd name="connsiteY200" fmla="*/ 11694695 h 15135727"/>
              <a:gd name="connsiteX201" fmla="*/ 2911642 w 8085221"/>
              <a:gd name="connsiteY201" fmla="*/ 11454064 h 15135727"/>
              <a:gd name="connsiteX202" fmla="*/ 3056021 w 8085221"/>
              <a:gd name="connsiteY202" fmla="*/ 11454064 h 15135727"/>
              <a:gd name="connsiteX203" fmla="*/ 2983832 w 8085221"/>
              <a:gd name="connsiteY203" fmla="*/ 11381874 h 15135727"/>
              <a:gd name="connsiteX204" fmla="*/ 3031958 w 8085221"/>
              <a:gd name="connsiteY204" fmla="*/ 11285621 h 15135727"/>
              <a:gd name="connsiteX205" fmla="*/ 3007895 w 8085221"/>
              <a:gd name="connsiteY205" fmla="*/ 11189369 h 15135727"/>
              <a:gd name="connsiteX206" fmla="*/ 2887579 w 8085221"/>
              <a:gd name="connsiteY206" fmla="*/ 11141242 h 15135727"/>
              <a:gd name="connsiteX207" fmla="*/ 2887579 w 8085221"/>
              <a:gd name="connsiteY207" fmla="*/ 10972800 h 15135727"/>
              <a:gd name="connsiteX208" fmla="*/ 2887579 w 8085221"/>
              <a:gd name="connsiteY208" fmla="*/ 10924674 h 15135727"/>
              <a:gd name="connsiteX209" fmla="*/ 2767264 w 8085221"/>
              <a:gd name="connsiteY209" fmla="*/ 11020927 h 15135727"/>
              <a:gd name="connsiteX210" fmla="*/ 2743200 w 8085221"/>
              <a:gd name="connsiteY210" fmla="*/ 10924674 h 15135727"/>
              <a:gd name="connsiteX211" fmla="*/ 2550695 w 8085221"/>
              <a:gd name="connsiteY211" fmla="*/ 11020927 h 15135727"/>
              <a:gd name="connsiteX212" fmla="*/ 2526632 w 8085221"/>
              <a:gd name="connsiteY212" fmla="*/ 11117179 h 15135727"/>
              <a:gd name="connsiteX213" fmla="*/ 2334127 w 8085221"/>
              <a:gd name="connsiteY213" fmla="*/ 10996864 h 15135727"/>
              <a:gd name="connsiteX214" fmla="*/ 2358190 w 8085221"/>
              <a:gd name="connsiteY214" fmla="*/ 10732169 h 15135727"/>
              <a:gd name="connsiteX215" fmla="*/ 2334127 w 8085221"/>
              <a:gd name="connsiteY215" fmla="*/ 10587790 h 15135727"/>
              <a:gd name="connsiteX216" fmla="*/ 2406316 w 8085221"/>
              <a:gd name="connsiteY216" fmla="*/ 10491537 h 15135727"/>
              <a:gd name="connsiteX217" fmla="*/ 2598821 w 8085221"/>
              <a:gd name="connsiteY217" fmla="*/ 10684042 h 15135727"/>
              <a:gd name="connsiteX218" fmla="*/ 2767264 w 8085221"/>
              <a:gd name="connsiteY218" fmla="*/ 10684042 h 15135727"/>
              <a:gd name="connsiteX219" fmla="*/ 2646948 w 8085221"/>
              <a:gd name="connsiteY219" fmla="*/ 10515600 h 15135727"/>
              <a:gd name="connsiteX220" fmla="*/ 2815390 w 8085221"/>
              <a:gd name="connsiteY220" fmla="*/ 10395285 h 15135727"/>
              <a:gd name="connsiteX221" fmla="*/ 3080085 w 8085221"/>
              <a:gd name="connsiteY221" fmla="*/ 10419348 h 15135727"/>
              <a:gd name="connsiteX222" fmla="*/ 3248527 w 8085221"/>
              <a:gd name="connsiteY222" fmla="*/ 10539664 h 15135727"/>
              <a:gd name="connsiteX223" fmla="*/ 3320716 w 8085221"/>
              <a:gd name="connsiteY223" fmla="*/ 10659979 h 15135727"/>
              <a:gd name="connsiteX224" fmla="*/ 3465095 w 8085221"/>
              <a:gd name="connsiteY224" fmla="*/ 10659979 h 15135727"/>
              <a:gd name="connsiteX225" fmla="*/ 3441032 w 8085221"/>
              <a:gd name="connsiteY225" fmla="*/ 10491537 h 15135727"/>
              <a:gd name="connsiteX226" fmla="*/ 3392906 w 8085221"/>
              <a:gd name="connsiteY226" fmla="*/ 10250906 h 15135727"/>
              <a:gd name="connsiteX227" fmla="*/ 3152274 w 8085221"/>
              <a:gd name="connsiteY227" fmla="*/ 10250906 h 15135727"/>
              <a:gd name="connsiteX228" fmla="*/ 3176337 w 8085221"/>
              <a:gd name="connsiteY228" fmla="*/ 10178716 h 15135727"/>
              <a:gd name="connsiteX229" fmla="*/ 3104148 w 8085221"/>
              <a:gd name="connsiteY229" fmla="*/ 10154653 h 15135727"/>
              <a:gd name="connsiteX230" fmla="*/ 3007895 w 8085221"/>
              <a:gd name="connsiteY230" fmla="*/ 9962148 h 15135727"/>
              <a:gd name="connsiteX231" fmla="*/ 3176337 w 8085221"/>
              <a:gd name="connsiteY231" fmla="*/ 9889958 h 15135727"/>
              <a:gd name="connsiteX232" fmla="*/ 2959769 w 8085221"/>
              <a:gd name="connsiteY232" fmla="*/ 9504948 h 15135727"/>
              <a:gd name="connsiteX233" fmla="*/ 2791327 w 8085221"/>
              <a:gd name="connsiteY233" fmla="*/ 9456821 h 15135727"/>
              <a:gd name="connsiteX234" fmla="*/ 2574758 w 8085221"/>
              <a:gd name="connsiteY234" fmla="*/ 9336506 h 15135727"/>
              <a:gd name="connsiteX235" fmla="*/ 2550695 w 8085221"/>
              <a:gd name="connsiteY235" fmla="*/ 9071811 h 15135727"/>
              <a:gd name="connsiteX236" fmla="*/ 2695074 w 8085221"/>
              <a:gd name="connsiteY236" fmla="*/ 8999621 h 15135727"/>
              <a:gd name="connsiteX237" fmla="*/ 2622885 w 8085221"/>
              <a:gd name="connsiteY237" fmla="*/ 8975558 h 15135727"/>
              <a:gd name="connsiteX238" fmla="*/ 2430379 w 8085221"/>
              <a:gd name="connsiteY238" fmla="*/ 8999621 h 15135727"/>
              <a:gd name="connsiteX239" fmla="*/ 2261937 w 8085221"/>
              <a:gd name="connsiteY239" fmla="*/ 9168064 h 15135727"/>
              <a:gd name="connsiteX240" fmla="*/ 2237874 w 8085221"/>
              <a:gd name="connsiteY240" fmla="*/ 8999621 h 15135727"/>
              <a:gd name="connsiteX241" fmla="*/ 2117558 w 8085221"/>
              <a:gd name="connsiteY241" fmla="*/ 8975558 h 15135727"/>
              <a:gd name="connsiteX242" fmla="*/ 2045369 w 8085221"/>
              <a:gd name="connsiteY242" fmla="*/ 8783053 h 15135727"/>
              <a:gd name="connsiteX243" fmla="*/ 1852864 w 8085221"/>
              <a:gd name="connsiteY243" fmla="*/ 8758990 h 15135727"/>
              <a:gd name="connsiteX244" fmla="*/ 1636295 w 8085221"/>
              <a:gd name="connsiteY244" fmla="*/ 8927432 h 15135727"/>
              <a:gd name="connsiteX245" fmla="*/ 1588169 w 8085221"/>
              <a:gd name="connsiteY245" fmla="*/ 9023685 h 15135727"/>
              <a:gd name="connsiteX246" fmla="*/ 1515979 w 8085221"/>
              <a:gd name="connsiteY246" fmla="*/ 8879306 h 15135727"/>
              <a:gd name="connsiteX247" fmla="*/ 1347537 w 8085221"/>
              <a:gd name="connsiteY247" fmla="*/ 8879306 h 15135727"/>
              <a:gd name="connsiteX248" fmla="*/ 1347537 w 8085221"/>
              <a:gd name="connsiteY248" fmla="*/ 8710864 h 15135727"/>
              <a:gd name="connsiteX249" fmla="*/ 1106906 w 8085221"/>
              <a:gd name="connsiteY249" fmla="*/ 8783053 h 15135727"/>
              <a:gd name="connsiteX250" fmla="*/ 890337 w 8085221"/>
              <a:gd name="connsiteY250" fmla="*/ 8686800 h 15135727"/>
              <a:gd name="connsiteX251" fmla="*/ 649706 w 8085221"/>
              <a:gd name="connsiteY251" fmla="*/ 8662737 h 15135727"/>
              <a:gd name="connsiteX252" fmla="*/ 385011 w 8085221"/>
              <a:gd name="connsiteY252" fmla="*/ 8566485 h 15135727"/>
              <a:gd name="connsiteX253" fmla="*/ 577516 w 8085221"/>
              <a:gd name="connsiteY253" fmla="*/ 8373979 h 15135727"/>
              <a:gd name="connsiteX254" fmla="*/ 794085 w 8085221"/>
              <a:gd name="connsiteY254" fmla="*/ 8301790 h 15135727"/>
              <a:gd name="connsiteX255" fmla="*/ 745958 w 8085221"/>
              <a:gd name="connsiteY255" fmla="*/ 8133348 h 15135727"/>
              <a:gd name="connsiteX256" fmla="*/ 818148 w 8085221"/>
              <a:gd name="connsiteY256" fmla="*/ 7820527 h 15135727"/>
              <a:gd name="connsiteX257" fmla="*/ 697832 w 8085221"/>
              <a:gd name="connsiteY257" fmla="*/ 7820527 h 15135727"/>
              <a:gd name="connsiteX258" fmla="*/ 625642 w 8085221"/>
              <a:gd name="connsiteY258" fmla="*/ 7916779 h 15135727"/>
              <a:gd name="connsiteX259" fmla="*/ 457200 w 8085221"/>
              <a:gd name="connsiteY259" fmla="*/ 7820527 h 15135727"/>
              <a:gd name="connsiteX260" fmla="*/ 529390 w 8085221"/>
              <a:gd name="connsiteY260" fmla="*/ 7700211 h 15135727"/>
              <a:gd name="connsiteX261" fmla="*/ 938464 w 8085221"/>
              <a:gd name="connsiteY261" fmla="*/ 7676148 h 15135727"/>
              <a:gd name="connsiteX262" fmla="*/ 1058779 w 8085221"/>
              <a:gd name="connsiteY262" fmla="*/ 7459579 h 15135727"/>
              <a:gd name="connsiteX263" fmla="*/ 1203158 w 8085221"/>
              <a:gd name="connsiteY263" fmla="*/ 7603958 h 15135727"/>
              <a:gd name="connsiteX264" fmla="*/ 1299411 w 8085221"/>
              <a:gd name="connsiteY264" fmla="*/ 7555832 h 15135727"/>
              <a:gd name="connsiteX265" fmla="*/ 1443790 w 8085221"/>
              <a:gd name="connsiteY265" fmla="*/ 7507706 h 15135727"/>
              <a:gd name="connsiteX266" fmla="*/ 1684421 w 8085221"/>
              <a:gd name="connsiteY266" fmla="*/ 7603958 h 15135727"/>
              <a:gd name="connsiteX267" fmla="*/ 1684421 w 8085221"/>
              <a:gd name="connsiteY267" fmla="*/ 7603958 h 15135727"/>
              <a:gd name="connsiteX268" fmla="*/ 1540042 w 8085221"/>
              <a:gd name="connsiteY268" fmla="*/ 7363327 h 15135727"/>
              <a:gd name="connsiteX269" fmla="*/ 1299411 w 8085221"/>
              <a:gd name="connsiteY269" fmla="*/ 7315200 h 15135727"/>
              <a:gd name="connsiteX270" fmla="*/ 1130969 w 8085221"/>
              <a:gd name="connsiteY270" fmla="*/ 7339264 h 15135727"/>
              <a:gd name="connsiteX271" fmla="*/ 1034716 w 8085221"/>
              <a:gd name="connsiteY271" fmla="*/ 7315200 h 15135727"/>
              <a:gd name="connsiteX272" fmla="*/ 1155032 w 8085221"/>
              <a:gd name="connsiteY272" fmla="*/ 7050506 h 15135727"/>
              <a:gd name="connsiteX273" fmla="*/ 1155032 w 8085221"/>
              <a:gd name="connsiteY273" fmla="*/ 6930190 h 15135727"/>
              <a:gd name="connsiteX274" fmla="*/ 1155032 w 8085221"/>
              <a:gd name="connsiteY274" fmla="*/ 6761748 h 15135727"/>
              <a:gd name="connsiteX275" fmla="*/ 1203158 w 8085221"/>
              <a:gd name="connsiteY275" fmla="*/ 6617369 h 15135727"/>
              <a:gd name="connsiteX276" fmla="*/ 1371600 w 8085221"/>
              <a:gd name="connsiteY276" fmla="*/ 6472990 h 15135727"/>
              <a:gd name="connsiteX277" fmla="*/ 1443790 w 8085221"/>
              <a:gd name="connsiteY277" fmla="*/ 6328611 h 15135727"/>
              <a:gd name="connsiteX278" fmla="*/ 1419727 w 8085221"/>
              <a:gd name="connsiteY278" fmla="*/ 6208295 h 15135727"/>
              <a:gd name="connsiteX279" fmla="*/ 1275348 w 8085221"/>
              <a:gd name="connsiteY279" fmla="*/ 6304548 h 15135727"/>
              <a:gd name="connsiteX280" fmla="*/ 1323474 w 8085221"/>
              <a:gd name="connsiteY280" fmla="*/ 6015790 h 15135727"/>
              <a:gd name="connsiteX281" fmla="*/ 1540042 w 8085221"/>
              <a:gd name="connsiteY281" fmla="*/ 5871411 h 15135727"/>
              <a:gd name="connsiteX282" fmla="*/ 1540042 w 8085221"/>
              <a:gd name="connsiteY282" fmla="*/ 5751095 h 15135727"/>
              <a:gd name="connsiteX283" fmla="*/ 1395664 w 8085221"/>
              <a:gd name="connsiteY283" fmla="*/ 5799221 h 15135727"/>
              <a:gd name="connsiteX284" fmla="*/ 1179095 w 8085221"/>
              <a:gd name="connsiteY284" fmla="*/ 5799221 h 15135727"/>
              <a:gd name="connsiteX285" fmla="*/ 890337 w 8085221"/>
              <a:gd name="connsiteY285" fmla="*/ 5775158 h 15135727"/>
              <a:gd name="connsiteX286" fmla="*/ 697832 w 8085221"/>
              <a:gd name="connsiteY286" fmla="*/ 5606716 h 15135727"/>
              <a:gd name="connsiteX287" fmla="*/ 577516 w 8085221"/>
              <a:gd name="connsiteY287" fmla="*/ 5582653 h 15135727"/>
              <a:gd name="connsiteX288" fmla="*/ 697832 w 8085221"/>
              <a:gd name="connsiteY288" fmla="*/ 5775158 h 15135727"/>
              <a:gd name="connsiteX289" fmla="*/ 409074 w 8085221"/>
              <a:gd name="connsiteY289" fmla="*/ 5799221 h 15135727"/>
              <a:gd name="connsiteX290" fmla="*/ 168442 w 8085221"/>
              <a:gd name="connsiteY290" fmla="*/ 5702969 h 15135727"/>
              <a:gd name="connsiteX291" fmla="*/ 264695 w 8085221"/>
              <a:gd name="connsiteY291" fmla="*/ 5558590 h 15135727"/>
              <a:gd name="connsiteX292" fmla="*/ 144379 w 8085221"/>
              <a:gd name="connsiteY292" fmla="*/ 5510464 h 15135727"/>
              <a:gd name="connsiteX293" fmla="*/ 0 w 8085221"/>
              <a:gd name="connsiteY293" fmla="*/ 5462337 h 15135727"/>
              <a:gd name="connsiteX294" fmla="*/ 96253 w 8085221"/>
              <a:gd name="connsiteY294" fmla="*/ 5245769 h 15135727"/>
              <a:gd name="connsiteX295" fmla="*/ 120316 w 8085221"/>
              <a:gd name="connsiteY295" fmla="*/ 4981074 h 15135727"/>
              <a:gd name="connsiteX296" fmla="*/ 144379 w 8085221"/>
              <a:gd name="connsiteY296" fmla="*/ 4836695 h 15135727"/>
              <a:gd name="connsiteX0" fmla="*/ 120316 w 8085221"/>
              <a:gd name="connsiteY0" fmla="*/ 4981074 h 15135727"/>
              <a:gd name="connsiteX1" fmla="*/ 144379 w 8085221"/>
              <a:gd name="connsiteY1" fmla="*/ 4981074 h 15135727"/>
              <a:gd name="connsiteX2" fmla="*/ 240632 w 8085221"/>
              <a:gd name="connsiteY2" fmla="*/ 4668253 h 15135727"/>
              <a:gd name="connsiteX3" fmla="*/ 553453 w 8085221"/>
              <a:gd name="connsiteY3" fmla="*/ 4692316 h 15135727"/>
              <a:gd name="connsiteX4" fmla="*/ 649706 w 8085221"/>
              <a:gd name="connsiteY4" fmla="*/ 4427621 h 15135727"/>
              <a:gd name="connsiteX5" fmla="*/ 649706 w 8085221"/>
              <a:gd name="connsiteY5" fmla="*/ 4427621 h 15135727"/>
              <a:gd name="connsiteX6" fmla="*/ 938464 w 8085221"/>
              <a:gd name="connsiteY6" fmla="*/ 4283242 h 15135727"/>
              <a:gd name="connsiteX7" fmla="*/ 1395664 w 8085221"/>
              <a:gd name="connsiteY7" fmla="*/ 4162927 h 15135727"/>
              <a:gd name="connsiteX8" fmla="*/ 1564106 w 8085221"/>
              <a:gd name="connsiteY8" fmla="*/ 3994485 h 15135727"/>
              <a:gd name="connsiteX9" fmla="*/ 1708485 w 8085221"/>
              <a:gd name="connsiteY9" fmla="*/ 3826042 h 15135727"/>
              <a:gd name="connsiteX10" fmla="*/ 1925053 w 8085221"/>
              <a:gd name="connsiteY10" fmla="*/ 3777916 h 15135727"/>
              <a:gd name="connsiteX11" fmla="*/ 2141621 w 8085221"/>
              <a:gd name="connsiteY11" fmla="*/ 3585411 h 15135727"/>
              <a:gd name="connsiteX12" fmla="*/ 2141621 w 8085221"/>
              <a:gd name="connsiteY12" fmla="*/ 3585411 h 15135727"/>
              <a:gd name="connsiteX13" fmla="*/ 2286000 w 8085221"/>
              <a:gd name="connsiteY13" fmla="*/ 3489158 h 15135727"/>
              <a:gd name="connsiteX14" fmla="*/ 2310064 w 8085221"/>
              <a:gd name="connsiteY14" fmla="*/ 3007895 h 15135727"/>
              <a:gd name="connsiteX15" fmla="*/ 2695074 w 8085221"/>
              <a:gd name="connsiteY15" fmla="*/ 2911642 h 15135727"/>
              <a:gd name="connsiteX16" fmla="*/ 2839453 w 8085221"/>
              <a:gd name="connsiteY16" fmla="*/ 2526632 h 15135727"/>
              <a:gd name="connsiteX17" fmla="*/ 3200400 w 8085221"/>
              <a:gd name="connsiteY17" fmla="*/ 2358190 h 15135727"/>
              <a:gd name="connsiteX18" fmla="*/ 3441032 w 8085221"/>
              <a:gd name="connsiteY18" fmla="*/ 2237874 h 15135727"/>
              <a:gd name="connsiteX19" fmla="*/ 3561348 w 8085221"/>
              <a:gd name="connsiteY19" fmla="*/ 2526632 h 15135727"/>
              <a:gd name="connsiteX20" fmla="*/ 3801979 w 8085221"/>
              <a:gd name="connsiteY20" fmla="*/ 2622885 h 15135727"/>
              <a:gd name="connsiteX21" fmla="*/ 3946358 w 8085221"/>
              <a:gd name="connsiteY21" fmla="*/ 2550695 h 15135727"/>
              <a:gd name="connsiteX22" fmla="*/ 4018548 w 8085221"/>
              <a:gd name="connsiteY22" fmla="*/ 2598821 h 15135727"/>
              <a:gd name="connsiteX23" fmla="*/ 4138864 w 8085221"/>
              <a:gd name="connsiteY23" fmla="*/ 2574758 h 15135727"/>
              <a:gd name="connsiteX24" fmla="*/ 4307306 w 8085221"/>
              <a:gd name="connsiteY24" fmla="*/ 2671011 h 15135727"/>
              <a:gd name="connsiteX25" fmla="*/ 4427621 w 8085221"/>
              <a:gd name="connsiteY25" fmla="*/ 2622885 h 15135727"/>
              <a:gd name="connsiteX26" fmla="*/ 4668253 w 8085221"/>
              <a:gd name="connsiteY26" fmla="*/ 2743200 h 15135727"/>
              <a:gd name="connsiteX27" fmla="*/ 4788569 w 8085221"/>
              <a:gd name="connsiteY27" fmla="*/ 2815390 h 15135727"/>
              <a:gd name="connsiteX28" fmla="*/ 4957011 w 8085221"/>
              <a:gd name="connsiteY28" fmla="*/ 2719137 h 15135727"/>
              <a:gd name="connsiteX29" fmla="*/ 4981074 w 8085221"/>
              <a:gd name="connsiteY29" fmla="*/ 2382253 h 15135727"/>
              <a:gd name="connsiteX30" fmla="*/ 4981074 w 8085221"/>
              <a:gd name="connsiteY30" fmla="*/ 2382253 h 15135727"/>
              <a:gd name="connsiteX31" fmla="*/ 4884821 w 8085221"/>
              <a:gd name="connsiteY31" fmla="*/ 2093495 h 15135727"/>
              <a:gd name="connsiteX32" fmla="*/ 4764506 w 8085221"/>
              <a:gd name="connsiteY32" fmla="*/ 1900990 h 15135727"/>
              <a:gd name="connsiteX33" fmla="*/ 4764506 w 8085221"/>
              <a:gd name="connsiteY33" fmla="*/ 1804737 h 15135727"/>
              <a:gd name="connsiteX34" fmla="*/ 4957011 w 8085221"/>
              <a:gd name="connsiteY34" fmla="*/ 1564106 h 15135727"/>
              <a:gd name="connsiteX35" fmla="*/ 5221706 w 8085221"/>
              <a:gd name="connsiteY35" fmla="*/ 1588169 h 15135727"/>
              <a:gd name="connsiteX36" fmla="*/ 5486400 w 8085221"/>
              <a:gd name="connsiteY36" fmla="*/ 1684421 h 15135727"/>
              <a:gd name="connsiteX37" fmla="*/ 5799221 w 8085221"/>
              <a:gd name="connsiteY37" fmla="*/ 1684421 h 15135727"/>
              <a:gd name="connsiteX38" fmla="*/ 5871411 w 8085221"/>
              <a:gd name="connsiteY38" fmla="*/ 1443790 h 15135727"/>
              <a:gd name="connsiteX39" fmla="*/ 6087979 w 8085221"/>
              <a:gd name="connsiteY39" fmla="*/ 1395664 h 15135727"/>
              <a:gd name="connsiteX40" fmla="*/ 6087979 w 8085221"/>
              <a:gd name="connsiteY40" fmla="*/ 1082842 h 15135727"/>
              <a:gd name="connsiteX41" fmla="*/ 6424864 w 8085221"/>
              <a:gd name="connsiteY41" fmla="*/ 1058779 h 15135727"/>
              <a:gd name="connsiteX42" fmla="*/ 6665495 w 8085221"/>
              <a:gd name="connsiteY42" fmla="*/ 721895 h 15135727"/>
              <a:gd name="connsiteX43" fmla="*/ 6761748 w 8085221"/>
              <a:gd name="connsiteY43" fmla="*/ 649706 h 15135727"/>
              <a:gd name="connsiteX44" fmla="*/ 6737685 w 8085221"/>
              <a:gd name="connsiteY44" fmla="*/ 505327 h 15135727"/>
              <a:gd name="connsiteX45" fmla="*/ 6858000 w 8085221"/>
              <a:gd name="connsiteY45" fmla="*/ 360948 h 15135727"/>
              <a:gd name="connsiteX46" fmla="*/ 6761748 w 8085221"/>
              <a:gd name="connsiteY46" fmla="*/ 120316 h 15135727"/>
              <a:gd name="connsiteX47" fmla="*/ 7194885 w 8085221"/>
              <a:gd name="connsiteY47" fmla="*/ 0 h 15135727"/>
              <a:gd name="connsiteX48" fmla="*/ 7267074 w 8085221"/>
              <a:gd name="connsiteY48" fmla="*/ 120316 h 15135727"/>
              <a:gd name="connsiteX49" fmla="*/ 7267074 w 8085221"/>
              <a:gd name="connsiteY49" fmla="*/ 120316 h 15135727"/>
              <a:gd name="connsiteX50" fmla="*/ 7339264 w 8085221"/>
              <a:gd name="connsiteY50" fmla="*/ 360948 h 15135727"/>
              <a:gd name="connsiteX51" fmla="*/ 7628021 w 8085221"/>
              <a:gd name="connsiteY51" fmla="*/ 433137 h 15135727"/>
              <a:gd name="connsiteX52" fmla="*/ 7796464 w 8085221"/>
              <a:gd name="connsiteY52" fmla="*/ 649706 h 15135727"/>
              <a:gd name="connsiteX53" fmla="*/ 8085221 w 8085221"/>
              <a:gd name="connsiteY53" fmla="*/ 914400 h 15135727"/>
              <a:gd name="connsiteX54" fmla="*/ 7988969 w 8085221"/>
              <a:gd name="connsiteY54" fmla="*/ 1203158 h 15135727"/>
              <a:gd name="connsiteX55" fmla="*/ 7844590 w 8085221"/>
              <a:gd name="connsiteY55" fmla="*/ 1058779 h 15135727"/>
              <a:gd name="connsiteX56" fmla="*/ 7483642 w 8085221"/>
              <a:gd name="connsiteY56" fmla="*/ 1371600 h 15135727"/>
              <a:gd name="connsiteX57" fmla="*/ 7267074 w 8085221"/>
              <a:gd name="connsiteY57" fmla="*/ 1395664 h 15135727"/>
              <a:gd name="connsiteX58" fmla="*/ 7243011 w 8085221"/>
              <a:gd name="connsiteY58" fmla="*/ 1588169 h 15135727"/>
              <a:gd name="connsiteX59" fmla="*/ 6978316 w 8085221"/>
              <a:gd name="connsiteY59" fmla="*/ 1732548 h 15135727"/>
              <a:gd name="connsiteX60" fmla="*/ 6737685 w 8085221"/>
              <a:gd name="connsiteY60" fmla="*/ 2093495 h 15135727"/>
              <a:gd name="connsiteX61" fmla="*/ 6737685 w 8085221"/>
              <a:gd name="connsiteY61" fmla="*/ 2382253 h 15135727"/>
              <a:gd name="connsiteX62" fmla="*/ 6665495 w 8085221"/>
              <a:gd name="connsiteY62" fmla="*/ 2430379 h 15135727"/>
              <a:gd name="connsiteX63" fmla="*/ 6906127 w 8085221"/>
              <a:gd name="connsiteY63" fmla="*/ 2646948 h 15135727"/>
              <a:gd name="connsiteX64" fmla="*/ 6906127 w 8085221"/>
              <a:gd name="connsiteY64" fmla="*/ 2983832 h 15135727"/>
              <a:gd name="connsiteX65" fmla="*/ 6906127 w 8085221"/>
              <a:gd name="connsiteY65" fmla="*/ 3104148 h 15135727"/>
              <a:gd name="connsiteX66" fmla="*/ 6833937 w 8085221"/>
              <a:gd name="connsiteY66" fmla="*/ 3368842 h 15135727"/>
              <a:gd name="connsiteX67" fmla="*/ 6906127 w 8085221"/>
              <a:gd name="connsiteY67" fmla="*/ 3489158 h 15135727"/>
              <a:gd name="connsiteX68" fmla="*/ 6641432 w 8085221"/>
              <a:gd name="connsiteY68" fmla="*/ 3705727 h 15135727"/>
              <a:gd name="connsiteX69" fmla="*/ 6737685 w 8085221"/>
              <a:gd name="connsiteY69" fmla="*/ 3729790 h 15135727"/>
              <a:gd name="connsiteX70" fmla="*/ 6545179 w 8085221"/>
              <a:gd name="connsiteY70" fmla="*/ 3826042 h 15135727"/>
              <a:gd name="connsiteX71" fmla="*/ 6328611 w 8085221"/>
              <a:gd name="connsiteY71" fmla="*/ 3753853 h 15135727"/>
              <a:gd name="connsiteX72" fmla="*/ 6184232 w 8085221"/>
              <a:gd name="connsiteY72" fmla="*/ 3850106 h 15135727"/>
              <a:gd name="connsiteX73" fmla="*/ 6184232 w 8085221"/>
              <a:gd name="connsiteY73" fmla="*/ 3946358 h 15135727"/>
              <a:gd name="connsiteX74" fmla="*/ 6136106 w 8085221"/>
              <a:gd name="connsiteY74" fmla="*/ 4235116 h 15135727"/>
              <a:gd name="connsiteX75" fmla="*/ 5919537 w 8085221"/>
              <a:gd name="connsiteY75" fmla="*/ 4403558 h 15135727"/>
              <a:gd name="connsiteX76" fmla="*/ 5775158 w 8085221"/>
              <a:gd name="connsiteY76" fmla="*/ 4451685 h 15135727"/>
              <a:gd name="connsiteX77" fmla="*/ 5630779 w 8085221"/>
              <a:gd name="connsiteY77" fmla="*/ 4547937 h 15135727"/>
              <a:gd name="connsiteX78" fmla="*/ 5510464 w 8085221"/>
              <a:gd name="connsiteY78" fmla="*/ 4620127 h 15135727"/>
              <a:gd name="connsiteX79" fmla="*/ 5510464 w 8085221"/>
              <a:gd name="connsiteY79" fmla="*/ 4812632 h 15135727"/>
              <a:gd name="connsiteX80" fmla="*/ 5317958 w 8085221"/>
              <a:gd name="connsiteY80" fmla="*/ 4981074 h 15135727"/>
              <a:gd name="connsiteX81" fmla="*/ 5005137 w 8085221"/>
              <a:gd name="connsiteY81" fmla="*/ 5149516 h 15135727"/>
              <a:gd name="connsiteX82" fmla="*/ 4692316 w 8085221"/>
              <a:gd name="connsiteY82" fmla="*/ 5149516 h 15135727"/>
              <a:gd name="connsiteX83" fmla="*/ 4523874 w 8085221"/>
              <a:gd name="connsiteY83" fmla="*/ 5366085 h 15135727"/>
              <a:gd name="connsiteX84" fmla="*/ 4211053 w 8085221"/>
              <a:gd name="connsiteY84" fmla="*/ 5414211 h 15135727"/>
              <a:gd name="connsiteX85" fmla="*/ 4114800 w 8085221"/>
              <a:gd name="connsiteY85" fmla="*/ 5390148 h 15135727"/>
              <a:gd name="connsiteX86" fmla="*/ 4018548 w 8085221"/>
              <a:gd name="connsiteY86" fmla="*/ 5630779 h 15135727"/>
              <a:gd name="connsiteX87" fmla="*/ 4090737 w 8085221"/>
              <a:gd name="connsiteY87" fmla="*/ 5871411 h 15135727"/>
              <a:gd name="connsiteX88" fmla="*/ 4090737 w 8085221"/>
              <a:gd name="connsiteY88" fmla="*/ 6184232 h 15135727"/>
              <a:gd name="connsiteX89" fmla="*/ 4186990 w 8085221"/>
              <a:gd name="connsiteY89" fmla="*/ 6472990 h 15135727"/>
              <a:gd name="connsiteX90" fmla="*/ 4042611 w 8085221"/>
              <a:gd name="connsiteY90" fmla="*/ 6352674 h 15135727"/>
              <a:gd name="connsiteX91" fmla="*/ 3946358 w 8085221"/>
              <a:gd name="connsiteY91" fmla="*/ 6376737 h 15135727"/>
              <a:gd name="connsiteX92" fmla="*/ 4114800 w 8085221"/>
              <a:gd name="connsiteY92" fmla="*/ 6641432 h 15135727"/>
              <a:gd name="connsiteX93" fmla="*/ 4451685 w 8085221"/>
              <a:gd name="connsiteY93" fmla="*/ 6737685 h 15135727"/>
              <a:gd name="connsiteX94" fmla="*/ 4620127 w 8085221"/>
              <a:gd name="connsiteY94" fmla="*/ 6978316 h 15135727"/>
              <a:gd name="connsiteX95" fmla="*/ 4740442 w 8085221"/>
              <a:gd name="connsiteY95" fmla="*/ 7170821 h 15135727"/>
              <a:gd name="connsiteX96" fmla="*/ 5077327 w 8085221"/>
              <a:gd name="connsiteY96" fmla="*/ 7387390 h 15135727"/>
              <a:gd name="connsiteX97" fmla="*/ 5125453 w 8085221"/>
              <a:gd name="connsiteY97" fmla="*/ 7603958 h 15135727"/>
              <a:gd name="connsiteX98" fmla="*/ 5197642 w 8085221"/>
              <a:gd name="connsiteY98" fmla="*/ 7796464 h 15135727"/>
              <a:gd name="connsiteX99" fmla="*/ 5486400 w 8085221"/>
              <a:gd name="connsiteY99" fmla="*/ 7964906 h 15135727"/>
              <a:gd name="connsiteX100" fmla="*/ 5486400 w 8085221"/>
              <a:gd name="connsiteY100" fmla="*/ 8349916 h 15135727"/>
              <a:gd name="connsiteX101" fmla="*/ 5678906 w 8085221"/>
              <a:gd name="connsiteY101" fmla="*/ 8614611 h 15135727"/>
              <a:gd name="connsiteX102" fmla="*/ 5919537 w 8085221"/>
              <a:gd name="connsiteY102" fmla="*/ 9071811 h 15135727"/>
              <a:gd name="connsiteX103" fmla="*/ 6160169 w 8085221"/>
              <a:gd name="connsiteY103" fmla="*/ 9336506 h 15135727"/>
              <a:gd name="connsiteX104" fmla="*/ 6280485 w 8085221"/>
              <a:gd name="connsiteY104" fmla="*/ 9601200 h 15135727"/>
              <a:gd name="connsiteX105" fmla="*/ 6400800 w 8085221"/>
              <a:gd name="connsiteY105" fmla="*/ 9793706 h 15135727"/>
              <a:gd name="connsiteX106" fmla="*/ 6569242 w 8085221"/>
              <a:gd name="connsiteY106" fmla="*/ 10058400 h 15135727"/>
              <a:gd name="connsiteX107" fmla="*/ 6713621 w 8085221"/>
              <a:gd name="connsiteY107" fmla="*/ 10106527 h 15135727"/>
              <a:gd name="connsiteX108" fmla="*/ 6545179 w 8085221"/>
              <a:gd name="connsiteY108" fmla="*/ 10202779 h 15135727"/>
              <a:gd name="connsiteX109" fmla="*/ 6569242 w 8085221"/>
              <a:gd name="connsiteY109" fmla="*/ 10443411 h 15135727"/>
              <a:gd name="connsiteX110" fmla="*/ 6593306 w 8085221"/>
              <a:gd name="connsiteY110" fmla="*/ 10708106 h 15135727"/>
              <a:gd name="connsiteX111" fmla="*/ 6761748 w 8085221"/>
              <a:gd name="connsiteY111" fmla="*/ 10924674 h 15135727"/>
              <a:gd name="connsiteX112" fmla="*/ 6641432 w 8085221"/>
              <a:gd name="connsiteY112" fmla="*/ 11093116 h 15135727"/>
              <a:gd name="connsiteX113" fmla="*/ 6713621 w 8085221"/>
              <a:gd name="connsiteY113" fmla="*/ 11261558 h 15135727"/>
              <a:gd name="connsiteX114" fmla="*/ 6737685 w 8085221"/>
              <a:gd name="connsiteY114" fmla="*/ 11526253 h 15135727"/>
              <a:gd name="connsiteX115" fmla="*/ 6617369 w 8085221"/>
              <a:gd name="connsiteY115" fmla="*/ 11839074 h 15135727"/>
              <a:gd name="connsiteX116" fmla="*/ 6617369 w 8085221"/>
              <a:gd name="connsiteY116" fmla="*/ 12031579 h 15135727"/>
              <a:gd name="connsiteX117" fmla="*/ 6641432 w 8085221"/>
              <a:gd name="connsiteY117" fmla="*/ 12127832 h 15135727"/>
              <a:gd name="connsiteX118" fmla="*/ 6761748 w 8085221"/>
              <a:gd name="connsiteY118" fmla="*/ 12031579 h 15135727"/>
              <a:gd name="connsiteX119" fmla="*/ 6761748 w 8085221"/>
              <a:gd name="connsiteY119" fmla="*/ 12296274 h 15135727"/>
              <a:gd name="connsiteX120" fmla="*/ 6689558 w 8085221"/>
              <a:gd name="connsiteY120" fmla="*/ 12512842 h 15135727"/>
              <a:gd name="connsiteX121" fmla="*/ 6785811 w 8085221"/>
              <a:gd name="connsiteY121" fmla="*/ 12777537 h 15135727"/>
              <a:gd name="connsiteX122" fmla="*/ 6569242 w 8085221"/>
              <a:gd name="connsiteY122" fmla="*/ 12873790 h 15135727"/>
              <a:gd name="connsiteX123" fmla="*/ 6545179 w 8085221"/>
              <a:gd name="connsiteY123" fmla="*/ 13090358 h 15135727"/>
              <a:gd name="connsiteX124" fmla="*/ 6448927 w 8085221"/>
              <a:gd name="connsiteY124" fmla="*/ 13355053 h 15135727"/>
              <a:gd name="connsiteX125" fmla="*/ 6256421 w 8085221"/>
              <a:gd name="connsiteY125" fmla="*/ 13571621 h 15135727"/>
              <a:gd name="connsiteX126" fmla="*/ 6087979 w 8085221"/>
              <a:gd name="connsiteY126" fmla="*/ 13667874 h 15135727"/>
              <a:gd name="connsiteX127" fmla="*/ 5943600 w 8085221"/>
              <a:gd name="connsiteY127" fmla="*/ 13716000 h 15135727"/>
              <a:gd name="connsiteX128" fmla="*/ 5702969 w 8085221"/>
              <a:gd name="connsiteY128" fmla="*/ 13667874 h 15135727"/>
              <a:gd name="connsiteX129" fmla="*/ 5582653 w 8085221"/>
              <a:gd name="connsiteY129" fmla="*/ 13691937 h 15135727"/>
              <a:gd name="connsiteX130" fmla="*/ 5727032 w 8085221"/>
              <a:gd name="connsiteY130" fmla="*/ 13836316 h 15135727"/>
              <a:gd name="connsiteX131" fmla="*/ 5582653 w 8085221"/>
              <a:gd name="connsiteY131" fmla="*/ 14052885 h 15135727"/>
              <a:gd name="connsiteX132" fmla="*/ 5462337 w 8085221"/>
              <a:gd name="connsiteY132" fmla="*/ 14149137 h 15135727"/>
              <a:gd name="connsiteX133" fmla="*/ 5342021 w 8085221"/>
              <a:gd name="connsiteY133" fmla="*/ 14004758 h 15135727"/>
              <a:gd name="connsiteX134" fmla="*/ 5245769 w 8085221"/>
              <a:gd name="connsiteY134" fmla="*/ 14004758 h 15135727"/>
              <a:gd name="connsiteX135" fmla="*/ 5245769 w 8085221"/>
              <a:gd name="connsiteY135" fmla="*/ 13956632 h 15135727"/>
              <a:gd name="connsiteX136" fmla="*/ 5101390 w 8085221"/>
              <a:gd name="connsiteY136" fmla="*/ 13956632 h 15135727"/>
              <a:gd name="connsiteX137" fmla="*/ 4981074 w 8085221"/>
              <a:gd name="connsiteY137" fmla="*/ 13860379 h 15135727"/>
              <a:gd name="connsiteX138" fmla="*/ 4740442 w 8085221"/>
              <a:gd name="connsiteY138" fmla="*/ 13908506 h 15135727"/>
              <a:gd name="connsiteX139" fmla="*/ 4475748 w 8085221"/>
              <a:gd name="connsiteY139" fmla="*/ 13956632 h 15135727"/>
              <a:gd name="connsiteX140" fmla="*/ 4379495 w 8085221"/>
              <a:gd name="connsiteY140" fmla="*/ 14028821 h 15135727"/>
              <a:gd name="connsiteX141" fmla="*/ 4403558 w 8085221"/>
              <a:gd name="connsiteY141" fmla="*/ 14197264 h 15135727"/>
              <a:gd name="connsiteX142" fmla="*/ 4572000 w 8085221"/>
              <a:gd name="connsiteY142" fmla="*/ 14149137 h 15135727"/>
              <a:gd name="connsiteX143" fmla="*/ 4523874 w 8085221"/>
              <a:gd name="connsiteY143" fmla="*/ 14558211 h 15135727"/>
              <a:gd name="connsiteX144" fmla="*/ 4403558 w 8085221"/>
              <a:gd name="connsiteY144" fmla="*/ 14437895 h 15135727"/>
              <a:gd name="connsiteX145" fmla="*/ 4403558 w 8085221"/>
              <a:gd name="connsiteY145" fmla="*/ 14437895 h 15135727"/>
              <a:gd name="connsiteX146" fmla="*/ 4283242 w 8085221"/>
              <a:gd name="connsiteY146" fmla="*/ 14245390 h 15135727"/>
              <a:gd name="connsiteX147" fmla="*/ 4235116 w 8085221"/>
              <a:gd name="connsiteY147" fmla="*/ 14341642 h 15135727"/>
              <a:gd name="connsiteX148" fmla="*/ 4162927 w 8085221"/>
              <a:gd name="connsiteY148" fmla="*/ 14389769 h 15135727"/>
              <a:gd name="connsiteX149" fmla="*/ 4162927 w 8085221"/>
              <a:gd name="connsiteY149" fmla="*/ 14389769 h 15135727"/>
              <a:gd name="connsiteX150" fmla="*/ 3922295 w 8085221"/>
              <a:gd name="connsiteY150" fmla="*/ 14245390 h 15135727"/>
              <a:gd name="connsiteX151" fmla="*/ 3801979 w 8085221"/>
              <a:gd name="connsiteY151" fmla="*/ 14293516 h 15135727"/>
              <a:gd name="connsiteX152" fmla="*/ 3681664 w 8085221"/>
              <a:gd name="connsiteY152" fmla="*/ 14389769 h 15135727"/>
              <a:gd name="connsiteX153" fmla="*/ 3657600 w 8085221"/>
              <a:gd name="connsiteY153" fmla="*/ 14654464 h 15135727"/>
              <a:gd name="connsiteX154" fmla="*/ 3513221 w 8085221"/>
              <a:gd name="connsiteY154" fmla="*/ 14726653 h 15135727"/>
              <a:gd name="connsiteX155" fmla="*/ 3513221 w 8085221"/>
              <a:gd name="connsiteY155" fmla="*/ 14871032 h 15135727"/>
              <a:gd name="connsiteX156" fmla="*/ 3633537 w 8085221"/>
              <a:gd name="connsiteY156" fmla="*/ 14967285 h 15135727"/>
              <a:gd name="connsiteX157" fmla="*/ 3609474 w 8085221"/>
              <a:gd name="connsiteY157" fmla="*/ 15087600 h 15135727"/>
              <a:gd name="connsiteX158" fmla="*/ 3441032 w 8085221"/>
              <a:gd name="connsiteY158" fmla="*/ 15039474 h 15135727"/>
              <a:gd name="connsiteX159" fmla="*/ 3272590 w 8085221"/>
              <a:gd name="connsiteY159" fmla="*/ 15063537 h 15135727"/>
              <a:gd name="connsiteX160" fmla="*/ 3248527 w 8085221"/>
              <a:gd name="connsiteY160" fmla="*/ 14895095 h 15135727"/>
              <a:gd name="connsiteX161" fmla="*/ 3128211 w 8085221"/>
              <a:gd name="connsiteY161" fmla="*/ 14919158 h 15135727"/>
              <a:gd name="connsiteX162" fmla="*/ 2959769 w 8085221"/>
              <a:gd name="connsiteY162" fmla="*/ 15135727 h 15135727"/>
              <a:gd name="connsiteX163" fmla="*/ 2935706 w 8085221"/>
              <a:gd name="connsiteY163" fmla="*/ 14895095 h 15135727"/>
              <a:gd name="connsiteX164" fmla="*/ 2791327 w 8085221"/>
              <a:gd name="connsiteY164" fmla="*/ 14943221 h 15135727"/>
              <a:gd name="connsiteX165" fmla="*/ 2671011 w 8085221"/>
              <a:gd name="connsiteY165" fmla="*/ 15039474 h 15135727"/>
              <a:gd name="connsiteX166" fmla="*/ 2430379 w 8085221"/>
              <a:gd name="connsiteY166" fmla="*/ 15087600 h 15135727"/>
              <a:gd name="connsiteX167" fmla="*/ 2237874 w 8085221"/>
              <a:gd name="connsiteY167" fmla="*/ 15039474 h 15135727"/>
              <a:gd name="connsiteX168" fmla="*/ 2622885 w 8085221"/>
              <a:gd name="connsiteY168" fmla="*/ 14846969 h 15135727"/>
              <a:gd name="connsiteX169" fmla="*/ 2887579 w 8085221"/>
              <a:gd name="connsiteY169" fmla="*/ 14774779 h 15135727"/>
              <a:gd name="connsiteX170" fmla="*/ 2839453 w 8085221"/>
              <a:gd name="connsiteY170" fmla="*/ 14582274 h 15135727"/>
              <a:gd name="connsiteX171" fmla="*/ 2935706 w 8085221"/>
              <a:gd name="connsiteY171" fmla="*/ 14510085 h 15135727"/>
              <a:gd name="connsiteX172" fmla="*/ 2935706 w 8085221"/>
              <a:gd name="connsiteY172" fmla="*/ 14510085 h 15135727"/>
              <a:gd name="connsiteX173" fmla="*/ 3080085 w 8085221"/>
              <a:gd name="connsiteY173" fmla="*/ 14413832 h 15135727"/>
              <a:gd name="connsiteX174" fmla="*/ 3152274 w 8085221"/>
              <a:gd name="connsiteY174" fmla="*/ 14341642 h 15135727"/>
              <a:gd name="connsiteX175" fmla="*/ 3080085 w 8085221"/>
              <a:gd name="connsiteY175" fmla="*/ 14269453 h 15135727"/>
              <a:gd name="connsiteX176" fmla="*/ 3152274 w 8085221"/>
              <a:gd name="connsiteY176" fmla="*/ 14197264 h 15135727"/>
              <a:gd name="connsiteX177" fmla="*/ 3152274 w 8085221"/>
              <a:gd name="connsiteY177" fmla="*/ 14052885 h 15135727"/>
              <a:gd name="connsiteX178" fmla="*/ 3080085 w 8085221"/>
              <a:gd name="connsiteY178" fmla="*/ 13980695 h 15135727"/>
              <a:gd name="connsiteX179" fmla="*/ 3056021 w 8085221"/>
              <a:gd name="connsiteY179" fmla="*/ 14076948 h 15135727"/>
              <a:gd name="connsiteX180" fmla="*/ 2935706 w 8085221"/>
              <a:gd name="connsiteY180" fmla="*/ 14076948 h 15135727"/>
              <a:gd name="connsiteX181" fmla="*/ 2863516 w 8085221"/>
              <a:gd name="connsiteY181" fmla="*/ 14125074 h 15135727"/>
              <a:gd name="connsiteX182" fmla="*/ 2719137 w 8085221"/>
              <a:gd name="connsiteY182" fmla="*/ 14197264 h 15135727"/>
              <a:gd name="connsiteX183" fmla="*/ 2646948 w 8085221"/>
              <a:gd name="connsiteY183" fmla="*/ 14197264 h 15135727"/>
              <a:gd name="connsiteX184" fmla="*/ 2598821 w 8085221"/>
              <a:gd name="connsiteY184" fmla="*/ 14125074 h 15135727"/>
              <a:gd name="connsiteX185" fmla="*/ 2430379 w 8085221"/>
              <a:gd name="connsiteY185" fmla="*/ 13836316 h 15135727"/>
              <a:gd name="connsiteX186" fmla="*/ 2646948 w 8085221"/>
              <a:gd name="connsiteY186" fmla="*/ 13812253 h 15135727"/>
              <a:gd name="connsiteX187" fmla="*/ 2502569 w 8085221"/>
              <a:gd name="connsiteY187" fmla="*/ 13475369 h 15135727"/>
              <a:gd name="connsiteX188" fmla="*/ 2550695 w 8085221"/>
              <a:gd name="connsiteY188" fmla="*/ 13186611 h 15135727"/>
              <a:gd name="connsiteX189" fmla="*/ 2719137 w 8085221"/>
              <a:gd name="connsiteY189" fmla="*/ 13042232 h 15135727"/>
              <a:gd name="connsiteX190" fmla="*/ 2791327 w 8085221"/>
              <a:gd name="connsiteY190" fmla="*/ 12945979 h 15135727"/>
              <a:gd name="connsiteX191" fmla="*/ 3031958 w 8085221"/>
              <a:gd name="connsiteY191" fmla="*/ 13090358 h 15135727"/>
              <a:gd name="connsiteX192" fmla="*/ 3056021 w 8085221"/>
              <a:gd name="connsiteY192" fmla="*/ 12753474 h 15135727"/>
              <a:gd name="connsiteX193" fmla="*/ 2887579 w 8085221"/>
              <a:gd name="connsiteY193" fmla="*/ 12777537 h 15135727"/>
              <a:gd name="connsiteX194" fmla="*/ 2815390 w 8085221"/>
              <a:gd name="connsiteY194" fmla="*/ 12777537 h 15135727"/>
              <a:gd name="connsiteX195" fmla="*/ 3176337 w 8085221"/>
              <a:gd name="connsiteY195" fmla="*/ 12368464 h 15135727"/>
              <a:gd name="connsiteX196" fmla="*/ 3104148 w 8085221"/>
              <a:gd name="connsiteY196" fmla="*/ 12320337 h 15135727"/>
              <a:gd name="connsiteX197" fmla="*/ 3104148 w 8085221"/>
              <a:gd name="connsiteY197" fmla="*/ 12320337 h 15135727"/>
              <a:gd name="connsiteX198" fmla="*/ 3007895 w 8085221"/>
              <a:gd name="connsiteY198" fmla="*/ 12079706 h 15135727"/>
              <a:gd name="connsiteX199" fmla="*/ 2911642 w 8085221"/>
              <a:gd name="connsiteY199" fmla="*/ 11935327 h 15135727"/>
              <a:gd name="connsiteX200" fmla="*/ 2863516 w 8085221"/>
              <a:gd name="connsiteY200" fmla="*/ 11694695 h 15135727"/>
              <a:gd name="connsiteX201" fmla="*/ 2911642 w 8085221"/>
              <a:gd name="connsiteY201" fmla="*/ 11454064 h 15135727"/>
              <a:gd name="connsiteX202" fmla="*/ 3056021 w 8085221"/>
              <a:gd name="connsiteY202" fmla="*/ 11454064 h 15135727"/>
              <a:gd name="connsiteX203" fmla="*/ 2983832 w 8085221"/>
              <a:gd name="connsiteY203" fmla="*/ 11381874 h 15135727"/>
              <a:gd name="connsiteX204" fmla="*/ 3031958 w 8085221"/>
              <a:gd name="connsiteY204" fmla="*/ 11285621 h 15135727"/>
              <a:gd name="connsiteX205" fmla="*/ 3007895 w 8085221"/>
              <a:gd name="connsiteY205" fmla="*/ 11189369 h 15135727"/>
              <a:gd name="connsiteX206" fmla="*/ 2887579 w 8085221"/>
              <a:gd name="connsiteY206" fmla="*/ 11141242 h 15135727"/>
              <a:gd name="connsiteX207" fmla="*/ 2887579 w 8085221"/>
              <a:gd name="connsiteY207" fmla="*/ 10972800 h 15135727"/>
              <a:gd name="connsiteX208" fmla="*/ 2887579 w 8085221"/>
              <a:gd name="connsiteY208" fmla="*/ 10924674 h 15135727"/>
              <a:gd name="connsiteX209" fmla="*/ 2767264 w 8085221"/>
              <a:gd name="connsiteY209" fmla="*/ 11020927 h 15135727"/>
              <a:gd name="connsiteX210" fmla="*/ 2743200 w 8085221"/>
              <a:gd name="connsiteY210" fmla="*/ 10924674 h 15135727"/>
              <a:gd name="connsiteX211" fmla="*/ 2550695 w 8085221"/>
              <a:gd name="connsiteY211" fmla="*/ 11020927 h 15135727"/>
              <a:gd name="connsiteX212" fmla="*/ 2526632 w 8085221"/>
              <a:gd name="connsiteY212" fmla="*/ 11117179 h 15135727"/>
              <a:gd name="connsiteX213" fmla="*/ 2334127 w 8085221"/>
              <a:gd name="connsiteY213" fmla="*/ 10996864 h 15135727"/>
              <a:gd name="connsiteX214" fmla="*/ 2358190 w 8085221"/>
              <a:gd name="connsiteY214" fmla="*/ 10732169 h 15135727"/>
              <a:gd name="connsiteX215" fmla="*/ 2334127 w 8085221"/>
              <a:gd name="connsiteY215" fmla="*/ 10587790 h 15135727"/>
              <a:gd name="connsiteX216" fmla="*/ 2406316 w 8085221"/>
              <a:gd name="connsiteY216" fmla="*/ 10491537 h 15135727"/>
              <a:gd name="connsiteX217" fmla="*/ 2598821 w 8085221"/>
              <a:gd name="connsiteY217" fmla="*/ 10684042 h 15135727"/>
              <a:gd name="connsiteX218" fmla="*/ 2767264 w 8085221"/>
              <a:gd name="connsiteY218" fmla="*/ 10684042 h 15135727"/>
              <a:gd name="connsiteX219" fmla="*/ 2646948 w 8085221"/>
              <a:gd name="connsiteY219" fmla="*/ 10515600 h 15135727"/>
              <a:gd name="connsiteX220" fmla="*/ 2815390 w 8085221"/>
              <a:gd name="connsiteY220" fmla="*/ 10395285 h 15135727"/>
              <a:gd name="connsiteX221" fmla="*/ 3080085 w 8085221"/>
              <a:gd name="connsiteY221" fmla="*/ 10419348 h 15135727"/>
              <a:gd name="connsiteX222" fmla="*/ 3248527 w 8085221"/>
              <a:gd name="connsiteY222" fmla="*/ 10539664 h 15135727"/>
              <a:gd name="connsiteX223" fmla="*/ 3320716 w 8085221"/>
              <a:gd name="connsiteY223" fmla="*/ 10659979 h 15135727"/>
              <a:gd name="connsiteX224" fmla="*/ 3465095 w 8085221"/>
              <a:gd name="connsiteY224" fmla="*/ 10659979 h 15135727"/>
              <a:gd name="connsiteX225" fmla="*/ 3441032 w 8085221"/>
              <a:gd name="connsiteY225" fmla="*/ 10491537 h 15135727"/>
              <a:gd name="connsiteX226" fmla="*/ 3392906 w 8085221"/>
              <a:gd name="connsiteY226" fmla="*/ 10250906 h 15135727"/>
              <a:gd name="connsiteX227" fmla="*/ 3152274 w 8085221"/>
              <a:gd name="connsiteY227" fmla="*/ 10250906 h 15135727"/>
              <a:gd name="connsiteX228" fmla="*/ 3176337 w 8085221"/>
              <a:gd name="connsiteY228" fmla="*/ 10178716 h 15135727"/>
              <a:gd name="connsiteX229" fmla="*/ 3104148 w 8085221"/>
              <a:gd name="connsiteY229" fmla="*/ 10154653 h 15135727"/>
              <a:gd name="connsiteX230" fmla="*/ 3007895 w 8085221"/>
              <a:gd name="connsiteY230" fmla="*/ 9962148 h 15135727"/>
              <a:gd name="connsiteX231" fmla="*/ 3176337 w 8085221"/>
              <a:gd name="connsiteY231" fmla="*/ 9889958 h 15135727"/>
              <a:gd name="connsiteX232" fmla="*/ 2959769 w 8085221"/>
              <a:gd name="connsiteY232" fmla="*/ 9504948 h 15135727"/>
              <a:gd name="connsiteX233" fmla="*/ 2791327 w 8085221"/>
              <a:gd name="connsiteY233" fmla="*/ 9456821 h 15135727"/>
              <a:gd name="connsiteX234" fmla="*/ 2574758 w 8085221"/>
              <a:gd name="connsiteY234" fmla="*/ 9336506 h 15135727"/>
              <a:gd name="connsiteX235" fmla="*/ 2550695 w 8085221"/>
              <a:gd name="connsiteY235" fmla="*/ 9071811 h 15135727"/>
              <a:gd name="connsiteX236" fmla="*/ 2695074 w 8085221"/>
              <a:gd name="connsiteY236" fmla="*/ 8999621 h 15135727"/>
              <a:gd name="connsiteX237" fmla="*/ 2622885 w 8085221"/>
              <a:gd name="connsiteY237" fmla="*/ 8975558 h 15135727"/>
              <a:gd name="connsiteX238" fmla="*/ 2430379 w 8085221"/>
              <a:gd name="connsiteY238" fmla="*/ 8999621 h 15135727"/>
              <a:gd name="connsiteX239" fmla="*/ 2261937 w 8085221"/>
              <a:gd name="connsiteY239" fmla="*/ 9168064 h 15135727"/>
              <a:gd name="connsiteX240" fmla="*/ 2237874 w 8085221"/>
              <a:gd name="connsiteY240" fmla="*/ 8999621 h 15135727"/>
              <a:gd name="connsiteX241" fmla="*/ 2117558 w 8085221"/>
              <a:gd name="connsiteY241" fmla="*/ 8975558 h 15135727"/>
              <a:gd name="connsiteX242" fmla="*/ 2045369 w 8085221"/>
              <a:gd name="connsiteY242" fmla="*/ 8783053 h 15135727"/>
              <a:gd name="connsiteX243" fmla="*/ 1852864 w 8085221"/>
              <a:gd name="connsiteY243" fmla="*/ 8758990 h 15135727"/>
              <a:gd name="connsiteX244" fmla="*/ 1636295 w 8085221"/>
              <a:gd name="connsiteY244" fmla="*/ 8927432 h 15135727"/>
              <a:gd name="connsiteX245" fmla="*/ 1588169 w 8085221"/>
              <a:gd name="connsiteY245" fmla="*/ 9023685 h 15135727"/>
              <a:gd name="connsiteX246" fmla="*/ 1515979 w 8085221"/>
              <a:gd name="connsiteY246" fmla="*/ 8879306 h 15135727"/>
              <a:gd name="connsiteX247" fmla="*/ 1347537 w 8085221"/>
              <a:gd name="connsiteY247" fmla="*/ 8879306 h 15135727"/>
              <a:gd name="connsiteX248" fmla="*/ 1347537 w 8085221"/>
              <a:gd name="connsiteY248" fmla="*/ 8710864 h 15135727"/>
              <a:gd name="connsiteX249" fmla="*/ 1106906 w 8085221"/>
              <a:gd name="connsiteY249" fmla="*/ 8783053 h 15135727"/>
              <a:gd name="connsiteX250" fmla="*/ 890337 w 8085221"/>
              <a:gd name="connsiteY250" fmla="*/ 8686800 h 15135727"/>
              <a:gd name="connsiteX251" fmla="*/ 649706 w 8085221"/>
              <a:gd name="connsiteY251" fmla="*/ 8662737 h 15135727"/>
              <a:gd name="connsiteX252" fmla="*/ 385011 w 8085221"/>
              <a:gd name="connsiteY252" fmla="*/ 8566485 h 15135727"/>
              <a:gd name="connsiteX253" fmla="*/ 577516 w 8085221"/>
              <a:gd name="connsiteY253" fmla="*/ 8373979 h 15135727"/>
              <a:gd name="connsiteX254" fmla="*/ 794085 w 8085221"/>
              <a:gd name="connsiteY254" fmla="*/ 8301790 h 15135727"/>
              <a:gd name="connsiteX255" fmla="*/ 745958 w 8085221"/>
              <a:gd name="connsiteY255" fmla="*/ 8133348 h 15135727"/>
              <a:gd name="connsiteX256" fmla="*/ 818148 w 8085221"/>
              <a:gd name="connsiteY256" fmla="*/ 7820527 h 15135727"/>
              <a:gd name="connsiteX257" fmla="*/ 697832 w 8085221"/>
              <a:gd name="connsiteY257" fmla="*/ 7820527 h 15135727"/>
              <a:gd name="connsiteX258" fmla="*/ 625642 w 8085221"/>
              <a:gd name="connsiteY258" fmla="*/ 7916779 h 15135727"/>
              <a:gd name="connsiteX259" fmla="*/ 457200 w 8085221"/>
              <a:gd name="connsiteY259" fmla="*/ 7820527 h 15135727"/>
              <a:gd name="connsiteX260" fmla="*/ 529390 w 8085221"/>
              <a:gd name="connsiteY260" fmla="*/ 7700211 h 15135727"/>
              <a:gd name="connsiteX261" fmla="*/ 938464 w 8085221"/>
              <a:gd name="connsiteY261" fmla="*/ 7676148 h 15135727"/>
              <a:gd name="connsiteX262" fmla="*/ 1058779 w 8085221"/>
              <a:gd name="connsiteY262" fmla="*/ 7459579 h 15135727"/>
              <a:gd name="connsiteX263" fmla="*/ 1203158 w 8085221"/>
              <a:gd name="connsiteY263" fmla="*/ 7603958 h 15135727"/>
              <a:gd name="connsiteX264" fmla="*/ 1299411 w 8085221"/>
              <a:gd name="connsiteY264" fmla="*/ 7555832 h 15135727"/>
              <a:gd name="connsiteX265" fmla="*/ 1443790 w 8085221"/>
              <a:gd name="connsiteY265" fmla="*/ 7507706 h 15135727"/>
              <a:gd name="connsiteX266" fmla="*/ 1684421 w 8085221"/>
              <a:gd name="connsiteY266" fmla="*/ 7603958 h 15135727"/>
              <a:gd name="connsiteX267" fmla="*/ 1684421 w 8085221"/>
              <a:gd name="connsiteY267" fmla="*/ 7603958 h 15135727"/>
              <a:gd name="connsiteX268" fmla="*/ 1540042 w 8085221"/>
              <a:gd name="connsiteY268" fmla="*/ 7363327 h 15135727"/>
              <a:gd name="connsiteX269" fmla="*/ 1299411 w 8085221"/>
              <a:gd name="connsiteY269" fmla="*/ 7315200 h 15135727"/>
              <a:gd name="connsiteX270" fmla="*/ 1130969 w 8085221"/>
              <a:gd name="connsiteY270" fmla="*/ 7339264 h 15135727"/>
              <a:gd name="connsiteX271" fmla="*/ 1034716 w 8085221"/>
              <a:gd name="connsiteY271" fmla="*/ 7315200 h 15135727"/>
              <a:gd name="connsiteX272" fmla="*/ 1155032 w 8085221"/>
              <a:gd name="connsiteY272" fmla="*/ 7050506 h 15135727"/>
              <a:gd name="connsiteX273" fmla="*/ 1155032 w 8085221"/>
              <a:gd name="connsiteY273" fmla="*/ 6930190 h 15135727"/>
              <a:gd name="connsiteX274" fmla="*/ 1155032 w 8085221"/>
              <a:gd name="connsiteY274" fmla="*/ 6761748 h 15135727"/>
              <a:gd name="connsiteX275" fmla="*/ 1203158 w 8085221"/>
              <a:gd name="connsiteY275" fmla="*/ 6617369 h 15135727"/>
              <a:gd name="connsiteX276" fmla="*/ 1371600 w 8085221"/>
              <a:gd name="connsiteY276" fmla="*/ 6472990 h 15135727"/>
              <a:gd name="connsiteX277" fmla="*/ 1443790 w 8085221"/>
              <a:gd name="connsiteY277" fmla="*/ 6328611 h 15135727"/>
              <a:gd name="connsiteX278" fmla="*/ 1419727 w 8085221"/>
              <a:gd name="connsiteY278" fmla="*/ 6208295 h 15135727"/>
              <a:gd name="connsiteX279" fmla="*/ 1275348 w 8085221"/>
              <a:gd name="connsiteY279" fmla="*/ 6304548 h 15135727"/>
              <a:gd name="connsiteX280" fmla="*/ 1323474 w 8085221"/>
              <a:gd name="connsiteY280" fmla="*/ 6015790 h 15135727"/>
              <a:gd name="connsiteX281" fmla="*/ 1540042 w 8085221"/>
              <a:gd name="connsiteY281" fmla="*/ 5871411 h 15135727"/>
              <a:gd name="connsiteX282" fmla="*/ 1540042 w 8085221"/>
              <a:gd name="connsiteY282" fmla="*/ 5751095 h 15135727"/>
              <a:gd name="connsiteX283" fmla="*/ 1395664 w 8085221"/>
              <a:gd name="connsiteY283" fmla="*/ 5799221 h 15135727"/>
              <a:gd name="connsiteX284" fmla="*/ 1179095 w 8085221"/>
              <a:gd name="connsiteY284" fmla="*/ 5799221 h 15135727"/>
              <a:gd name="connsiteX285" fmla="*/ 890337 w 8085221"/>
              <a:gd name="connsiteY285" fmla="*/ 5775158 h 15135727"/>
              <a:gd name="connsiteX286" fmla="*/ 697832 w 8085221"/>
              <a:gd name="connsiteY286" fmla="*/ 5606716 h 15135727"/>
              <a:gd name="connsiteX287" fmla="*/ 577516 w 8085221"/>
              <a:gd name="connsiteY287" fmla="*/ 5582653 h 15135727"/>
              <a:gd name="connsiteX288" fmla="*/ 697832 w 8085221"/>
              <a:gd name="connsiteY288" fmla="*/ 5775158 h 15135727"/>
              <a:gd name="connsiteX289" fmla="*/ 409074 w 8085221"/>
              <a:gd name="connsiteY289" fmla="*/ 5799221 h 15135727"/>
              <a:gd name="connsiteX290" fmla="*/ 168442 w 8085221"/>
              <a:gd name="connsiteY290" fmla="*/ 5702969 h 15135727"/>
              <a:gd name="connsiteX291" fmla="*/ 264695 w 8085221"/>
              <a:gd name="connsiteY291" fmla="*/ 5558590 h 15135727"/>
              <a:gd name="connsiteX292" fmla="*/ 144379 w 8085221"/>
              <a:gd name="connsiteY292" fmla="*/ 5510464 h 15135727"/>
              <a:gd name="connsiteX293" fmla="*/ 0 w 8085221"/>
              <a:gd name="connsiteY293" fmla="*/ 5462337 h 15135727"/>
              <a:gd name="connsiteX294" fmla="*/ 96253 w 8085221"/>
              <a:gd name="connsiteY294" fmla="*/ 5245769 h 15135727"/>
              <a:gd name="connsiteX295" fmla="*/ 120316 w 8085221"/>
              <a:gd name="connsiteY295" fmla="*/ 4981074 h 15135727"/>
              <a:gd name="connsiteX0" fmla="*/ 96253 w 8085221"/>
              <a:gd name="connsiteY0" fmla="*/ 5245769 h 15135727"/>
              <a:gd name="connsiteX1" fmla="*/ 144379 w 8085221"/>
              <a:gd name="connsiteY1" fmla="*/ 4981074 h 15135727"/>
              <a:gd name="connsiteX2" fmla="*/ 240632 w 8085221"/>
              <a:gd name="connsiteY2" fmla="*/ 4668253 h 15135727"/>
              <a:gd name="connsiteX3" fmla="*/ 553453 w 8085221"/>
              <a:gd name="connsiteY3" fmla="*/ 4692316 h 15135727"/>
              <a:gd name="connsiteX4" fmla="*/ 649706 w 8085221"/>
              <a:gd name="connsiteY4" fmla="*/ 4427621 h 15135727"/>
              <a:gd name="connsiteX5" fmla="*/ 649706 w 8085221"/>
              <a:gd name="connsiteY5" fmla="*/ 4427621 h 15135727"/>
              <a:gd name="connsiteX6" fmla="*/ 938464 w 8085221"/>
              <a:gd name="connsiteY6" fmla="*/ 4283242 h 15135727"/>
              <a:gd name="connsiteX7" fmla="*/ 1395664 w 8085221"/>
              <a:gd name="connsiteY7" fmla="*/ 4162927 h 15135727"/>
              <a:gd name="connsiteX8" fmla="*/ 1564106 w 8085221"/>
              <a:gd name="connsiteY8" fmla="*/ 3994485 h 15135727"/>
              <a:gd name="connsiteX9" fmla="*/ 1708485 w 8085221"/>
              <a:gd name="connsiteY9" fmla="*/ 3826042 h 15135727"/>
              <a:gd name="connsiteX10" fmla="*/ 1925053 w 8085221"/>
              <a:gd name="connsiteY10" fmla="*/ 3777916 h 15135727"/>
              <a:gd name="connsiteX11" fmla="*/ 2141621 w 8085221"/>
              <a:gd name="connsiteY11" fmla="*/ 3585411 h 15135727"/>
              <a:gd name="connsiteX12" fmla="*/ 2141621 w 8085221"/>
              <a:gd name="connsiteY12" fmla="*/ 3585411 h 15135727"/>
              <a:gd name="connsiteX13" fmla="*/ 2286000 w 8085221"/>
              <a:gd name="connsiteY13" fmla="*/ 3489158 h 15135727"/>
              <a:gd name="connsiteX14" fmla="*/ 2310064 w 8085221"/>
              <a:gd name="connsiteY14" fmla="*/ 3007895 h 15135727"/>
              <a:gd name="connsiteX15" fmla="*/ 2695074 w 8085221"/>
              <a:gd name="connsiteY15" fmla="*/ 2911642 h 15135727"/>
              <a:gd name="connsiteX16" fmla="*/ 2839453 w 8085221"/>
              <a:gd name="connsiteY16" fmla="*/ 2526632 h 15135727"/>
              <a:gd name="connsiteX17" fmla="*/ 3200400 w 8085221"/>
              <a:gd name="connsiteY17" fmla="*/ 2358190 h 15135727"/>
              <a:gd name="connsiteX18" fmla="*/ 3441032 w 8085221"/>
              <a:gd name="connsiteY18" fmla="*/ 2237874 h 15135727"/>
              <a:gd name="connsiteX19" fmla="*/ 3561348 w 8085221"/>
              <a:gd name="connsiteY19" fmla="*/ 2526632 h 15135727"/>
              <a:gd name="connsiteX20" fmla="*/ 3801979 w 8085221"/>
              <a:gd name="connsiteY20" fmla="*/ 2622885 h 15135727"/>
              <a:gd name="connsiteX21" fmla="*/ 3946358 w 8085221"/>
              <a:gd name="connsiteY21" fmla="*/ 2550695 h 15135727"/>
              <a:gd name="connsiteX22" fmla="*/ 4018548 w 8085221"/>
              <a:gd name="connsiteY22" fmla="*/ 2598821 h 15135727"/>
              <a:gd name="connsiteX23" fmla="*/ 4138864 w 8085221"/>
              <a:gd name="connsiteY23" fmla="*/ 2574758 h 15135727"/>
              <a:gd name="connsiteX24" fmla="*/ 4307306 w 8085221"/>
              <a:gd name="connsiteY24" fmla="*/ 2671011 h 15135727"/>
              <a:gd name="connsiteX25" fmla="*/ 4427621 w 8085221"/>
              <a:gd name="connsiteY25" fmla="*/ 2622885 h 15135727"/>
              <a:gd name="connsiteX26" fmla="*/ 4668253 w 8085221"/>
              <a:gd name="connsiteY26" fmla="*/ 2743200 h 15135727"/>
              <a:gd name="connsiteX27" fmla="*/ 4788569 w 8085221"/>
              <a:gd name="connsiteY27" fmla="*/ 2815390 h 15135727"/>
              <a:gd name="connsiteX28" fmla="*/ 4957011 w 8085221"/>
              <a:gd name="connsiteY28" fmla="*/ 2719137 h 15135727"/>
              <a:gd name="connsiteX29" fmla="*/ 4981074 w 8085221"/>
              <a:gd name="connsiteY29" fmla="*/ 2382253 h 15135727"/>
              <a:gd name="connsiteX30" fmla="*/ 4981074 w 8085221"/>
              <a:gd name="connsiteY30" fmla="*/ 2382253 h 15135727"/>
              <a:gd name="connsiteX31" fmla="*/ 4884821 w 8085221"/>
              <a:gd name="connsiteY31" fmla="*/ 2093495 h 15135727"/>
              <a:gd name="connsiteX32" fmla="*/ 4764506 w 8085221"/>
              <a:gd name="connsiteY32" fmla="*/ 1900990 h 15135727"/>
              <a:gd name="connsiteX33" fmla="*/ 4764506 w 8085221"/>
              <a:gd name="connsiteY33" fmla="*/ 1804737 h 15135727"/>
              <a:gd name="connsiteX34" fmla="*/ 4957011 w 8085221"/>
              <a:gd name="connsiteY34" fmla="*/ 1564106 h 15135727"/>
              <a:gd name="connsiteX35" fmla="*/ 5221706 w 8085221"/>
              <a:gd name="connsiteY35" fmla="*/ 1588169 h 15135727"/>
              <a:gd name="connsiteX36" fmla="*/ 5486400 w 8085221"/>
              <a:gd name="connsiteY36" fmla="*/ 1684421 h 15135727"/>
              <a:gd name="connsiteX37" fmla="*/ 5799221 w 8085221"/>
              <a:gd name="connsiteY37" fmla="*/ 1684421 h 15135727"/>
              <a:gd name="connsiteX38" fmla="*/ 5871411 w 8085221"/>
              <a:gd name="connsiteY38" fmla="*/ 1443790 h 15135727"/>
              <a:gd name="connsiteX39" fmla="*/ 6087979 w 8085221"/>
              <a:gd name="connsiteY39" fmla="*/ 1395664 h 15135727"/>
              <a:gd name="connsiteX40" fmla="*/ 6087979 w 8085221"/>
              <a:gd name="connsiteY40" fmla="*/ 1082842 h 15135727"/>
              <a:gd name="connsiteX41" fmla="*/ 6424864 w 8085221"/>
              <a:gd name="connsiteY41" fmla="*/ 1058779 h 15135727"/>
              <a:gd name="connsiteX42" fmla="*/ 6665495 w 8085221"/>
              <a:gd name="connsiteY42" fmla="*/ 721895 h 15135727"/>
              <a:gd name="connsiteX43" fmla="*/ 6761748 w 8085221"/>
              <a:gd name="connsiteY43" fmla="*/ 649706 h 15135727"/>
              <a:gd name="connsiteX44" fmla="*/ 6737685 w 8085221"/>
              <a:gd name="connsiteY44" fmla="*/ 505327 h 15135727"/>
              <a:gd name="connsiteX45" fmla="*/ 6858000 w 8085221"/>
              <a:gd name="connsiteY45" fmla="*/ 360948 h 15135727"/>
              <a:gd name="connsiteX46" fmla="*/ 6761748 w 8085221"/>
              <a:gd name="connsiteY46" fmla="*/ 120316 h 15135727"/>
              <a:gd name="connsiteX47" fmla="*/ 7194885 w 8085221"/>
              <a:gd name="connsiteY47" fmla="*/ 0 h 15135727"/>
              <a:gd name="connsiteX48" fmla="*/ 7267074 w 8085221"/>
              <a:gd name="connsiteY48" fmla="*/ 120316 h 15135727"/>
              <a:gd name="connsiteX49" fmla="*/ 7267074 w 8085221"/>
              <a:gd name="connsiteY49" fmla="*/ 120316 h 15135727"/>
              <a:gd name="connsiteX50" fmla="*/ 7339264 w 8085221"/>
              <a:gd name="connsiteY50" fmla="*/ 360948 h 15135727"/>
              <a:gd name="connsiteX51" fmla="*/ 7628021 w 8085221"/>
              <a:gd name="connsiteY51" fmla="*/ 433137 h 15135727"/>
              <a:gd name="connsiteX52" fmla="*/ 7796464 w 8085221"/>
              <a:gd name="connsiteY52" fmla="*/ 649706 h 15135727"/>
              <a:gd name="connsiteX53" fmla="*/ 8085221 w 8085221"/>
              <a:gd name="connsiteY53" fmla="*/ 914400 h 15135727"/>
              <a:gd name="connsiteX54" fmla="*/ 7988969 w 8085221"/>
              <a:gd name="connsiteY54" fmla="*/ 1203158 h 15135727"/>
              <a:gd name="connsiteX55" fmla="*/ 7844590 w 8085221"/>
              <a:gd name="connsiteY55" fmla="*/ 1058779 h 15135727"/>
              <a:gd name="connsiteX56" fmla="*/ 7483642 w 8085221"/>
              <a:gd name="connsiteY56" fmla="*/ 1371600 h 15135727"/>
              <a:gd name="connsiteX57" fmla="*/ 7267074 w 8085221"/>
              <a:gd name="connsiteY57" fmla="*/ 1395664 h 15135727"/>
              <a:gd name="connsiteX58" fmla="*/ 7243011 w 8085221"/>
              <a:gd name="connsiteY58" fmla="*/ 1588169 h 15135727"/>
              <a:gd name="connsiteX59" fmla="*/ 6978316 w 8085221"/>
              <a:gd name="connsiteY59" fmla="*/ 1732548 h 15135727"/>
              <a:gd name="connsiteX60" fmla="*/ 6737685 w 8085221"/>
              <a:gd name="connsiteY60" fmla="*/ 2093495 h 15135727"/>
              <a:gd name="connsiteX61" fmla="*/ 6737685 w 8085221"/>
              <a:gd name="connsiteY61" fmla="*/ 2382253 h 15135727"/>
              <a:gd name="connsiteX62" fmla="*/ 6665495 w 8085221"/>
              <a:gd name="connsiteY62" fmla="*/ 2430379 h 15135727"/>
              <a:gd name="connsiteX63" fmla="*/ 6906127 w 8085221"/>
              <a:gd name="connsiteY63" fmla="*/ 2646948 h 15135727"/>
              <a:gd name="connsiteX64" fmla="*/ 6906127 w 8085221"/>
              <a:gd name="connsiteY64" fmla="*/ 2983832 h 15135727"/>
              <a:gd name="connsiteX65" fmla="*/ 6906127 w 8085221"/>
              <a:gd name="connsiteY65" fmla="*/ 3104148 h 15135727"/>
              <a:gd name="connsiteX66" fmla="*/ 6833937 w 8085221"/>
              <a:gd name="connsiteY66" fmla="*/ 3368842 h 15135727"/>
              <a:gd name="connsiteX67" fmla="*/ 6906127 w 8085221"/>
              <a:gd name="connsiteY67" fmla="*/ 3489158 h 15135727"/>
              <a:gd name="connsiteX68" fmla="*/ 6641432 w 8085221"/>
              <a:gd name="connsiteY68" fmla="*/ 3705727 h 15135727"/>
              <a:gd name="connsiteX69" fmla="*/ 6737685 w 8085221"/>
              <a:gd name="connsiteY69" fmla="*/ 3729790 h 15135727"/>
              <a:gd name="connsiteX70" fmla="*/ 6545179 w 8085221"/>
              <a:gd name="connsiteY70" fmla="*/ 3826042 h 15135727"/>
              <a:gd name="connsiteX71" fmla="*/ 6328611 w 8085221"/>
              <a:gd name="connsiteY71" fmla="*/ 3753853 h 15135727"/>
              <a:gd name="connsiteX72" fmla="*/ 6184232 w 8085221"/>
              <a:gd name="connsiteY72" fmla="*/ 3850106 h 15135727"/>
              <a:gd name="connsiteX73" fmla="*/ 6184232 w 8085221"/>
              <a:gd name="connsiteY73" fmla="*/ 3946358 h 15135727"/>
              <a:gd name="connsiteX74" fmla="*/ 6136106 w 8085221"/>
              <a:gd name="connsiteY74" fmla="*/ 4235116 h 15135727"/>
              <a:gd name="connsiteX75" fmla="*/ 5919537 w 8085221"/>
              <a:gd name="connsiteY75" fmla="*/ 4403558 h 15135727"/>
              <a:gd name="connsiteX76" fmla="*/ 5775158 w 8085221"/>
              <a:gd name="connsiteY76" fmla="*/ 4451685 h 15135727"/>
              <a:gd name="connsiteX77" fmla="*/ 5630779 w 8085221"/>
              <a:gd name="connsiteY77" fmla="*/ 4547937 h 15135727"/>
              <a:gd name="connsiteX78" fmla="*/ 5510464 w 8085221"/>
              <a:gd name="connsiteY78" fmla="*/ 4620127 h 15135727"/>
              <a:gd name="connsiteX79" fmla="*/ 5510464 w 8085221"/>
              <a:gd name="connsiteY79" fmla="*/ 4812632 h 15135727"/>
              <a:gd name="connsiteX80" fmla="*/ 5317958 w 8085221"/>
              <a:gd name="connsiteY80" fmla="*/ 4981074 h 15135727"/>
              <a:gd name="connsiteX81" fmla="*/ 5005137 w 8085221"/>
              <a:gd name="connsiteY81" fmla="*/ 5149516 h 15135727"/>
              <a:gd name="connsiteX82" fmla="*/ 4692316 w 8085221"/>
              <a:gd name="connsiteY82" fmla="*/ 5149516 h 15135727"/>
              <a:gd name="connsiteX83" fmla="*/ 4523874 w 8085221"/>
              <a:gd name="connsiteY83" fmla="*/ 5366085 h 15135727"/>
              <a:gd name="connsiteX84" fmla="*/ 4211053 w 8085221"/>
              <a:gd name="connsiteY84" fmla="*/ 5414211 h 15135727"/>
              <a:gd name="connsiteX85" fmla="*/ 4114800 w 8085221"/>
              <a:gd name="connsiteY85" fmla="*/ 5390148 h 15135727"/>
              <a:gd name="connsiteX86" fmla="*/ 4018548 w 8085221"/>
              <a:gd name="connsiteY86" fmla="*/ 5630779 h 15135727"/>
              <a:gd name="connsiteX87" fmla="*/ 4090737 w 8085221"/>
              <a:gd name="connsiteY87" fmla="*/ 5871411 h 15135727"/>
              <a:gd name="connsiteX88" fmla="*/ 4090737 w 8085221"/>
              <a:gd name="connsiteY88" fmla="*/ 6184232 h 15135727"/>
              <a:gd name="connsiteX89" fmla="*/ 4186990 w 8085221"/>
              <a:gd name="connsiteY89" fmla="*/ 6472990 h 15135727"/>
              <a:gd name="connsiteX90" fmla="*/ 4042611 w 8085221"/>
              <a:gd name="connsiteY90" fmla="*/ 6352674 h 15135727"/>
              <a:gd name="connsiteX91" fmla="*/ 3946358 w 8085221"/>
              <a:gd name="connsiteY91" fmla="*/ 6376737 h 15135727"/>
              <a:gd name="connsiteX92" fmla="*/ 4114800 w 8085221"/>
              <a:gd name="connsiteY92" fmla="*/ 6641432 h 15135727"/>
              <a:gd name="connsiteX93" fmla="*/ 4451685 w 8085221"/>
              <a:gd name="connsiteY93" fmla="*/ 6737685 h 15135727"/>
              <a:gd name="connsiteX94" fmla="*/ 4620127 w 8085221"/>
              <a:gd name="connsiteY94" fmla="*/ 6978316 h 15135727"/>
              <a:gd name="connsiteX95" fmla="*/ 4740442 w 8085221"/>
              <a:gd name="connsiteY95" fmla="*/ 7170821 h 15135727"/>
              <a:gd name="connsiteX96" fmla="*/ 5077327 w 8085221"/>
              <a:gd name="connsiteY96" fmla="*/ 7387390 h 15135727"/>
              <a:gd name="connsiteX97" fmla="*/ 5125453 w 8085221"/>
              <a:gd name="connsiteY97" fmla="*/ 7603958 h 15135727"/>
              <a:gd name="connsiteX98" fmla="*/ 5197642 w 8085221"/>
              <a:gd name="connsiteY98" fmla="*/ 7796464 h 15135727"/>
              <a:gd name="connsiteX99" fmla="*/ 5486400 w 8085221"/>
              <a:gd name="connsiteY99" fmla="*/ 7964906 h 15135727"/>
              <a:gd name="connsiteX100" fmla="*/ 5486400 w 8085221"/>
              <a:gd name="connsiteY100" fmla="*/ 8349916 h 15135727"/>
              <a:gd name="connsiteX101" fmla="*/ 5678906 w 8085221"/>
              <a:gd name="connsiteY101" fmla="*/ 8614611 h 15135727"/>
              <a:gd name="connsiteX102" fmla="*/ 5919537 w 8085221"/>
              <a:gd name="connsiteY102" fmla="*/ 9071811 h 15135727"/>
              <a:gd name="connsiteX103" fmla="*/ 6160169 w 8085221"/>
              <a:gd name="connsiteY103" fmla="*/ 9336506 h 15135727"/>
              <a:gd name="connsiteX104" fmla="*/ 6280485 w 8085221"/>
              <a:gd name="connsiteY104" fmla="*/ 9601200 h 15135727"/>
              <a:gd name="connsiteX105" fmla="*/ 6400800 w 8085221"/>
              <a:gd name="connsiteY105" fmla="*/ 9793706 h 15135727"/>
              <a:gd name="connsiteX106" fmla="*/ 6569242 w 8085221"/>
              <a:gd name="connsiteY106" fmla="*/ 10058400 h 15135727"/>
              <a:gd name="connsiteX107" fmla="*/ 6713621 w 8085221"/>
              <a:gd name="connsiteY107" fmla="*/ 10106527 h 15135727"/>
              <a:gd name="connsiteX108" fmla="*/ 6545179 w 8085221"/>
              <a:gd name="connsiteY108" fmla="*/ 10202779 h 15135727"/>
              <a:gd name="connsiteX109" fmla="*/ 6569242 w 8085221"/>
              <a:gd name="connsiteY109" fmla="*/ 10443411 h 15135727"/>
              <a:gd name="connsiteX110" fmla="*/ 6593306 w 8085221"/>
              <a:gd name="connsiteY110" fmla="*/ 10708106 h 15135727"/>
              <a:gd name="connsiteX111" fmla="*/ 6761748 w 8085221"/>
              <a:gd name="connsiteY111" fmla="*/ 10924674 h 15135727"/>
              <a:gd name="connsiteX112" fmla="*/ 6641432 w 8085221"/>
              <a:gd name="connsiteY112" fmla="*/ 11093116 h 15135727"/>
              <a:gd name="connsiteX113" fmla="*/ 6713621 w 8085221"/>
              <a:gd name="connsiteY113" fmla="*/ 11261558 h 15135727"/>
              <a:gd name="connsiteX114" fmla="*/ 6737685 w 8085221"/>
              <a:gd name="connsiteY114" fmla="*/ 11526253 h 15135727"/>
              <a:gd name="connsiteX115" fmla="*/ 6617369 w 8085221"/>
              <a:gd name="connsiteY115" fmla="*/ 11839074 h 15135727"/>
              <a:gd name="connsiteX116" fmla="*/ 6617369 w 8085221"/>
              <a:gd name="connsiteY116" fmla="*/ 12031579 h 15135727"/>
              <a:gd name="connsiteX117" fmla="*/ 6641432 w 8085221"/>
              <a:gd name="connsiteY117" fmla="*/ 12127832 h 15135727"/>
              <a:gd name="connsiteX118" fmla="*/ 6761748 w 8085221"/>
              <a:gd name="connsiteY118" fmla="*/ 12031579 h 15135727"/>
              <a:gd name="connsiteX119" fmla="*/ 6761748 w 8085221"/>
              <a:gd name="connsiteY119" fmla="*/ 12296274 h 15135727"/>
              <a:gd name="connsiteX120" fmla="*/ 6689558 w 8085221"/>
              <a:gd name="connsiteY120" fmla="*/ 12512842 h 15135727"/>
              <a:gd name="connsiteX121" fmla="*/ 6785811 w 8085221"/>
              <a:gd name="connsiteY121" fmla="*/ 12777537 h 15135727"/>
              <a:gd name="connsiteX122" fmla="*/ 6569242 w 8085221"/>
              <a:gd name="connsiteY122" fmla="*/ 12873790 h 15135727"/>
              <a:gd name="connsiteX123" fmla="*/ 6545179 w 8085221"/>
              <a:gd name="connsiteY123" fmla="*/ 13090358 h 15135727"/>
              <a:gd name="connsiteX124" fmla="*/ 6448927 w 8085221"/>
              <a:gd name="connsiteY124" fmla="*/ 13355053 h 15135727"/>
              <a:gd name="connsiteX125" fmla="*/ 6256421 w 8085221"/>
              <a:gd name="connsiteY125" fmla="*/ 13571621 h 15135727"/>
              <a:gd name="connsiteX126" fmla="*/ 6087979 w 8085221"/>
              <a:gd name="connsiteY126" fmla="*/ 13667874 h 15135727"/>
              <a:gd name="connsiteX127" fmla="*/ 5943600 w 8085221"/>
              <a:gd name="connsiteY127" fmla="*/ 13716000 h 15135727"/>
              <a:gd name="connsiteX128" fmla="*/ 5702969 w 8085221"/>
              <a:gd name="connsiteY128" fmla="*/ 13667874 h 15135727"/>
              <a:gd name="connsiteX129" fmla="*/ 5582653 w 8085221"/>
              <a:gd name="connsiteY129" fmla="*/ 13691937 h 15135727"/>
              <a:gd name="connsiteX130" fmla="*/ 5727032 w 8085221"/>
              <a:gd name="connsiteY130" fmla="*/ 13836316 h 15135727"/>
              <a:gd name="connsiteX131" fmla="*/ 5582653 w 8085221"/>
              <a:gd name="connsiteY131" fmla="*/ 14052885 h 15135727"/>
              <a:gd name="connsiteX132" fmla="*/ 5462337 w 8085221"/>
              <a:gd name="connsiteY132" fmla="*/ 14149137 h 15135727"/>
              <a:gd name="connsiteX133" fmla="*/ 5342021 w 8085221"/>
              <a:gd name="connsiteY133" fmla="*/ 14004758 h 15135727"/>
              <a:gd name="connsiteX134" fmla="*/ 5245769 w 8085221"/>
              <a:gd name="connsiteY134" fmla="*/ 14004758 h 15135727"/>
              <a:gd name="connsiteX135" fmla="*/ 5245769 w 8085221"/>
              <a:gd name="connsiteY135" fmla="*/ 13956632 h 15135727"/>
              <a:gd name="connsiteX136" fmla="*/ 5101390 w 8085221"/>
              <a:gd name="connsiteY136" fmla="*/ 13956632 h 15135727"/>
              <a:gd name="connsiteX137" fmla="*/ 4981074 w 8085221"/>
              <a:gd name="connsiteY137" fmla="*/ 13860379 h 15135727"/>
              <a:gd name="connsiteX138" fmla="*/ 4740442 w 8085221"/>
              <a:gd name="connsiteY138" fmla="*/ 13908506 h 15135727"/>
              <a:gd name="connsiteX139" fmla="*/ 4475748 w 8085221"/>
              <a:gd name="connsiteY139" fmla="*/ 13956632 h 15135727"/>
              <a:gd name="connsiteX140" fmla="*/ 4379495 w 8085221"/>
              <a:gd name="connsiteY140" fmla="*/ 14028821 h 15135727"/>
              <a:gd name="connsiteX141" fmla="*/ 4403558 w 8085221"/>
              <a:gd name="connsiteY141" fmla="*/ 14197264 h 15135727"/>
              <a:gd name="connsiteX142" fmla="*/ 4572000 w 8085221"/>
              <a:gd name="connsiteY142" fmla="*/ 14149137 h 15135727"/>
              <a:gd name="connsiteX143" fmla="*/ 4523874 w 8085221"/>
              <a:gd name="connsiteY143" fmla="*/ 14558211 h 15135727"/>
              <a:gd name="connsiteX144" fmla="*/ 4403558 w 8085221"/>
              <a:gd name="connsiteY144" fmla="*/ 14437895 h 15135727"/>
              <a:gd name="connsiteX145" fmla="*/ 4403558 w 8085221"/>
              <a:gd name="connsiteY145" fmla="*/ 14437895 h 15135727"/>
              <a:gd name="connsiteX146" fmla="*/ 4283242 w 8085221"/>
              <a:gd name="connsiteY146" fmla="*/ 14245390 h 15135727"/>
              <a:gd name="connsiteX147" fmla="*/ 4235116 w 8085221"/>
              <a:gd name="connsiteY147" fmla="*/ 14341642 h 15135727"/>
              <a:gd name="connsiteX148" fmla="*/ 4162927 w 8085221"/>
              <a:gd name="connsiteY148" fmla="*/ 14389769 h 15135727"/>
              <a:gd name="connsiteX149" fmla="*/ 4162927 w 8085221"/>
              <a:gd name="connsiteY149" fmla="*/ 14389769 h 15135727"/>
              <a:gd name="connsiteX150" fmla="*/ 3922295 w 8085221"/>
              <a:gd name="connsiteY150" fmla="*/ 14245390 h 15135727"/>
              <a:gd name="connsiteX151" fmla="*/ 3801979 w 8085221"/>
              <a:gd name="connsiteY151" fmla="*/ 14293516 h 15135727"/>
              <a:gd name="connsiteX152" fmla="*/ 3681664 w 8085221"/>
              <a:gd name="connsiteY152" fmla="*/ 14389769 h 15135727"/>
              <a:gd name="connsiteX153" fmla="*/ 3657600 w 8085221"/>
              <a:gd name="connsiteY153" fmla="*/ 14654464 h 15135727"/>
              <a:gd name="connsiteX154" fmla="*/ 3513221 w 8085221"/>
              <a:gd name="connsiteY154" fmla="*/ 14726653 h 15135727"/>
              <a:gd name="connsiteX155" fmla="*/ 3513221 w 8085221"/>
              <a:gd name="connsiteY155" fmla="*/ 14871032 h 15135727"/>
              <a:gd name="connsiteX156" fmla="*/ 3633537 w 8085221"/>
              <a:gd name="connsiteY156" fmla="*/ 14967285 h 15135727"/>
              <a:gd name="connsiteX157" fmla="*/ 3609474 w 8085221"/>
              <a:gd name="connsiteY157" fmla="*/ 15087600 h 15135727"/>
              <a:gd name="connsiteX158" fmla="*/ 3441032 w 8085221"/>
              <a:gd name="connsiteY158" fmla="*/ 15039474 h 15135727"/>
              <a:gd name="connsiteX159" fmla="*/ 3272590 w 8085221"/>
              <a:gd name="connsiteY159" fmla="*/ 15063537 h 15135727"/>
              <a:gd name="connsiteX160" fmla="*/ 3248527 w 8085221"/>
              <a:gd name="connsiteY160" fmla="*/ 14895095 h 15135727"/>
              <a:gd name="connsiteX161" fmla="*/ 3128211 w 8085221"/>
              <a:gd name="connsiteY161" fmla="*/ 14919158 h 15135727"/>
              <a:gd name="connsiteX162" fmla="*/ 2959769 w 8085221"/>
              <a:gd name="connsiteY162" fmla="*/ 15135727 h 15135727"/>
              <a:gd name="connsiteX163" fmla="*/ 2935706 w 8085221"/>
              <a:gd name="connsiteY163" fmla="*/ 14895095 h 15135727"/>
              <a:gd name="connsiteX164" fmla="*/ 2791327 w 8085221"/>
              <a:gd name="connsiteY164" fmla="*/ 14943221 h 15135727"/>
              <a:gd name="connsiteX165" fmla="*/ 2671011 w 8085221"/>
              <a:gd name="connsiteY165" fmla="*/ 15039474 h 15135727"/>
              <a:gd name="connsiteX166" fmla="*/ 2430379 w 8085221"/>
              <a:gd name="connsiteY166" fmla="*/ 15087600 h 15135727"/>
              <a:gd name="connsiteX167" fmla="*/ 2237874 w 8085221"/>
              <a:gd name="connsiteY167" fmla="*/ 15039474 h 15135727"/>
              <a:gd name="connsiteX168" fmla="*/ 2622885 w 8085221"/>
              <a:gd name="connsiteY168" fmla="*/ 14846969 h 15135727"/>
              <a:gd name="connsiteX169" fmla="*/ 2887579 w 8085221"/>
              <a:gd name="connsiteY169" fmla="*/ 14774779 h 15135727"/>
              <a:gd name="connsiteX170" fmla="*/ 2839453 w 8085221"/>
              <a:gd name="connsiteY170" fmla="*/ 14582274 h 15135727"/>
              <a:gd name="connsiteX171" fmla="*/ 2935706 w 8085221"/>
              <a:gd name="connsiteY171" fmla="*/ 14510085 h 15135727"/>
              <a:gd name="connsiteX172" fmla="*/ 2935706 w 8085221"/>
              <a:gd name="connsiteY172" fmla="*/ 14510085 h 15135727"/>
              <a:gd name="connsiteX173" fmla="*/ 3080085 w 8085221"/>
              <a:gd name="connsiteY173" fmla="*/ 14413832 h 15135727"/>
              <a:gd name="connsiteX174" fmla="*/ 3152274 w 8085221"/>
              <a:gd name="connsiteY174" fmla="*/ 14341642 h 15135727"/>
              <a:gd name="connsiteX175" fmla="*/ 3080085 w 8085221"/>
              <a:gd name="connsiteY175" fmla="*/ 14269453 h 15135727"/>
              <a:gd name="connsiteX176" fmla="*/ 3152274 w 8085221"/>
              <a:gd name="connsiteY176" fmla="*/ 14197264 h 15135727"/>
              <a:gd name="connsiteX177" fmla="*/ 3152274 w 8085221"/>
              <a:gd name="connsiteY177" fmla="*/ 14052885 h 15135727"/>
              <a:gd name="connsiteX178" fmla="*/ 3080085 w 8085221"/>
              <a:gd name="connsiteY178" fmla="*/ 13980695 h 15135727"/>
              <a:gd name="connsiteX179" fmla="*/ 3056021 w 8085221"/>
              <a:gd name="connsiteY179" fmla="*/ 14076948 h 15135727"/>
              <a:gd name="connsiteX180" fmla="*/ 2935706 w 8085221"/>
              <a:gd name="connsiteY180" fmla="*/ 14076948 h 15135727"/>
              <a:gd name="connsiteX181" fmla="*/ 2863516 w 8085221"/>
              <a:gd name="connsiteY181" fmla="*/ 14125074 h 15135727"/>
              <a:gd name="connsiteX182" fmla="*/ 2719137 w 8085221"/>
              <a:gd name="connsiteY182" fmla="*/ 14197264 h 15135727"/>
              <a:gd name="connsiteX183" fmla="*/ 2646948 w 8085221"/>
              <a:gd name="connsiteY183" fmla="*/ 14197264 h 15135727"/>
              <a:gd name="connsiteX184" fmla="*/ 2598821 w 8085221"/>
              <a:gd name="connsiteY184" fmla="*/ 14125074 h 15135727"/>
              <a:gd name="connsiteX185" fmla="*/ 2430379 w 8085221"/>
              <a:gd name="connsiteY185" fmla="*/ 13836316 h 15135727"/>
              <a:gd name="connsiteX186" fmla="*/ 2646948 w 8085221"/>
              <a:gd name="connsiteY186" fmla="*/ 13812253 h 15135727"/>
              <a:gd name="connsiteX187" fmla="*/ 2502569 w 8085221"/>
              <a:gd name="connsiteY187" fmla="*/ 13475369 h 15135727"/>
              <a:gd name="connsiteX188" fmla="*/ 2550695 w 8085221"/>
              <a:gd name="connsiteY188" fmla="*/ 13186611 h 15135727"/>
              <a:gd name="connsiteX189" fmla="*/ 2719137 w 8085221"/>
              <a:gd name="connsiteY189" fmla="*/ 13042232 h 15135727"/>
              <a:gd name="connsiteX190" fmla="*/ 2791327 w 8085221"/>
              <a:gd name="connsiteY190" fmla="*/ 12945979 h 15135727"/>
              <a:gd name="connsiteX191" fmla="*/ 3031958 w 8085221"/>
              <a:gd name="connsiteY191" fmla="*/ 13090358 h 15135727"/>
              <a:gd name="connsiteX192" fmla="*/ 3056021 w 8085221"/>
              <a:gd name="connsiteY192" fmla="*/ 12753474 h 15135727"/>
              <a:gd name="connsiteX193" fmla="*/ 2887579 w 8085221"/>
              <a:gd name="connsiteY193" fmla="*/ 12777537 h 15135727"/>
              <a:gd name="connsiteX194" fmla="*/ 2815390 w 8085221"/>
              <a:gd name="connsiteY194" fmla="*/ 12777537 h 15135727"/>
              <a:gd name="connsiteX195" fmla="*/ 3176337 w 8085221"/>
              <a:gd name="connsiteY195" fmla="*/ 12368464 h 15135727"/>
              <a:gd name="connsiteX196" fmla="*/ 3104148 w 8085221"/>
              <a:gd name="connsiteY196" fmla="*/ 12320337 h 15135727"/>
              <a:gd name="connsiteX197" fmla="*/ 3104148 w 8085221"/>
              <a:gd name="connsiteY197" fmla="*/ 12320337 h 15135727"/>
              <a:gd name="connsiteX198" fmla="*/ 3007895 w 8085221"/>
              <a:gd name="connsiteY198" fmla="*/ 12079706 h 15135727"/>
              <a:gd name="connsiteX199" fmla="*/ 2911642 w 8085221"/>
              <a:gd name="connsiteY199" fmla="*/ 11935327 h 15135727"/>
              <a:gd name="connsiteX200" fmla="*/ 2863516 w 8085221"/>
              <a:gd name="connsiteY200" fmla="*/ 11694695 h 15135727"/>
              <a:gd name="connsiteX201" fmla="*/ 2911642 w 8085221"/>
              <a:gd name="connsiteY201" fmla="*/ 11454064 h 15135727"/>
              <a:gd name="connsiteX202" fmla="*/ 3056021 w 8085221"/>
              <a:gd name="connsiteY202" fmla="*/ 11454064 h 15135727"/>
              <a:gd name="connsiteX203" fmla="*/ 2983832 w 8085221"/>
              <a:gd name="connsiteY203" fmla="*/ 11381874 h 15135727"/>
              <a:gd name="connsiteX204" fmla="*/ 3031958 w 8085221"/>
              <a:gd name="connsiteY204" fmla="*/ 11285621 h 15135727"/>
              <a:gd name="connsiteX205" fmla="*/ 3007895 w 8085221"/>
              <a:gd name="connsiteY205" fmla="*/ 11189369 h 15135727"/>
              <a:gd name="connsiteX206" fmla="*/ 2887579 w 8085221"/>
              <a:gd name="connsiteY206" fmla="*/ 11141242 h 15135727"/>
              <a:gd name="connsiteX207" fmla="*/ 2887579 w 8085221"/>
              <a:gd name="connsiteY207" fmla="*/ 10972800 h 15135727"/>
              <a:gd name="connsiteX208" fmla="*/ 2887579 w 8085221"/>
              <a:gd name="connsiteY208" fmla="*/ 10924674 h 15135727"/>
              <a:gd name="connsiteX209" fmla="*/ 2767264 w 8085221"/>
              <a:gd name="connsiteY209" fmla="*/ 11020927 h 15135727"/>
              <a:gd name="connsiteX210" fmla="*/ 2743200 w 8085221"/>
              <a:gd name="connsiteY210" fmla="*/ 10924674 h 15135727"/>
              <a:gd name="connsiteX211" fmla="*/ 2550695 w 8085221"/>
              <a:gd name="connsiteY211" fmla="*/ 11020927 h 15135727"/>
              <a:gd name="connsiteX212" fmla="*/ 2526632 w 8085221"/>
              <a:gd name="connsiteY212" fmla="*/ 11117179 h 15135727"/>
              <a:gd name="connsiteX213" fmla="*/ 2334127 w 8085221"/>
              <a:gd name="connsiteY213" fmla="*/ 10996864 h 15135727"/>
              <a:gd name="connsiteX214" fmla="*/ 2358190 w 8085221"/>
              <a:gd name="connsiteY214" fmla="*/ 10732169 h 15135727"/>
              <a:gd name="connsiteX215" fmla="*/ 2334127 w 8085221"/>
              <a:gd name="connsiteY215" fmla="*/ 10587790 h 15135727"/>
              <a:gd name="connsiteX216" fmla="*/ 2406316 w 8085221"/>
              <a:gd name="connsiteY216" fmla="*/ 10491537 h 15135727"/>
              <a:gd name="connsiteX217" fmla="*/ 2598821 w 8085221"/>
              <a:gd name="connsiteY217" fmla="*/ 10684042 h 15135727"/>
              <a:gd name="connsiteX218" fmla="*/ 2767264 w 8085221"/>
              <a:gd name="connsiteY218" fmla="*/ 10684042 h 15135727"/>
              <a:gd name="connsiteX219" fmla="*/ 2646948 w 8085221"/>
              <a:gd name="connsiteY219" fmla="*/ 10515600 h 15135727"/>
              <a:gd name="connsiteX220" fmla="*/ 2815390 w 8085221"/>
              <a:gd name="connsiteY220" fmla="*/ 10395285 h 15135727"/>
              <a:gd name="connsiteX221" fmla="*/ 3080085 w 8085221"/>
              <a:gd name="connsiteY221" fmla="*/ 10419348 h 15135727"/>
              <a:gd name="connsiteX222" fmla="*/ 3248527 w 8085221"/>
              <a:gd name="connsiteY222" fmla="*/ 10539664 h 15135727"/>
              <a:gd name="connsiteX223" fmla="*/ 3320716 w 8085221"/>
              <a:gd name="connsiteY223" fmla="*/ 10659979 h 15135727"/>
              <a:gd name="connsiteX224" fmla="*/ 3465095 w 8085221"/>
              <a:gd name="connsiteY224" fmla="*/ 10659979 h 15135727"/>
              <a:gd name="connsiteX225" fmla="*/ 3441032 w 8085221"/>
              <a:gd name="connsiteY225" fmla="*/ 10491537 h 15135727"/>
              <a:gd name="connsiteX226" fmla="*/ 3392906 w 8085221"/>
              <a:gd name="connsiteY226" fmla="*/ 10250906 h 15135727"/>
              <a:gd name="connsiteX227" fmla="*/ 3152274 w 8085221"/>
              <a:gd name="connsiteY227" fmla="*/ 10250906 h 15135727"/>
              <a:gd name="connsiteX228" fmla="*/ 3176337 w 8085221"/>
              <a:gd name="connsiteY228" fmla="*/ 10178716 h 15135727"/>
              <a:gd name="connsiteX229" fmla="*/ 3104148 w 8085221"/>
              <a:gd name="connsiteY229" fmla="*/ 10154653 h 15135727"/>
              <a:gd name="connsiteX230" fmla="*/ 3007895 w 8085221"/>
              <a:gd name="connsiteY230" fmla="*/ 9962148 h 15135727"/>
              <a:gd name="connsiteX231" fmla="*/ 3176337 w 8085221"/>
              <a:gd name="connsiteY231" fmla="*/ 9889958 h 15135727"/>
              <a:gd name="connsiteX232" fmla="*/ 2959769 w 8085221"/>
              <a:gd name="connsiteY232" fmla="*/ 9504948 h 15135727"/>
              <a:gd name="connsiteX233" fmla="*/ 2791327 w 8085221"/>
              <a:gd name="connsiteY233" fmla="*/ 9456821 h 15135727"/>
              <a:gd name="connsiteX234" fmla="*/ 2574758 w 8085221"/>
              <a:gd name="connsiteY234" fmla="*/ 9336506 h 15135727"/>
              <a:gd name="connsiteX235" fmla="*/ 2550695 w 8085221"/>
              <a:gd name="connsiteY235" fmla="*/ 9071811 h 15135727"/>
              <a:gd name="connsiteX236" fmla="*/ 2695074 w 8085221"/>
              <a:gd name="connsiteY236" fmla="*/ 8999621 h 15135727"/>
              <a:gd name="connsiteX237" fmla="*/ 2622885 w 8085221"/>
              <a:gd name="connsiteY237" fmla="*/ 8975558 h 15135727"/>
              <a:gd name="connsiteX238" fmla="*/ 2430379 w 8085221"/>
              <a:gd name="connsiteY238" fmla="*/ 8999621 h 15135727"/>
              <a:gd name="connsiteX239" fmla="*/ 2261937 w 8085221"/>
              <a:gd name="connsiteY239" fmla="*/ 9168064 h 15135727"/>
              <a:gd name="connsiteX240" fmla="*/ 2237874 w 8085221"/>
              <a:gd name="connsiteY240" fmla="*/ 8999621 h 15135727"/>
              <a:gd name="connsiteX241" fmla="*/ 2117558 w 8085221"/>
              <a:gd name="connsiteY241" fmla="*/ 8975558 h 15135727"/>
              <a:gd name="connsiteX242" fmla="*/ 2045369 w 8085221"/>
              <a:gd name="connsiteY242" fmla="*/ 8783053 h 15135727"/>
              <a:gd name="connsiteX243" fmla="*/ 1852864 w 8085221"/>
              <a:gd name="connsiteY243" fmla="*/ 8758990 h 15135727"/>
              <a:gd name="connsiteX244" fmla="*/ 1636295 w 8085221"/>
              <a:gd name="connsiteY244" fmla="*/ 8927432 h 15135727"/>
              <a:gd name="connsiteX245" fmla="*/ 1588169 w 8085221"/>
              <a:gd name="connsiteY245" fmla="*/ 9023685 h 15135727"/>
              <a:gd name="connsiteX246" fmla="*/ 1515979 w 8085221"/>
              <a:gd name="connsiteY246" fmla="*/ 8879306 h 15135727"/>
              <a:gd name="connsiteX247" fmla="*/ 1347537 w 8085221"/>
              <a:gd name="connsiteY247" fmla="*/ 8879306 h 15135727"/>
              <a:gd name="connsiteX248" fmla="*/ 1347537 w 8085221"/>
              <a:gd name="connsiteY248" fmla="*/ 8710864 h 15135727"/>
              <a:gd name="connsiteX249" fmla="*/ 1106906 w 8085221"/>
              <a:gd name="connsiteY249" fmla="*/ 8783053 h 15135727"/>
              <a:gd name="connsiteX250" fmla="*/ 890337 w 8085221"/>
              <a:gd name="connsiteY250" fmla="*/ 8686800 h 15135727"/>
              <a:gd name="connsiteX251" fmla="*/ 649706 w 8085221"/>
              <a:gd name="connsiteY251" fmla="*/ 8662737 h 15135727"/>
              <a:gd name="connsiteX252" fmla="*/ 385011 w 8085221"/>
              <a:gd name="connsiteY252" fmla="*/ 8566485 h 15135727"/>
              <a:gd name="connsiteX253" fmla="*/ 577516 w 8085221"/>
              <a:gd name="connsiteY253" fmla="*/ 8373979 h 15135727"/>
              <a:gd name="connsiteX254" fmla="*/ 794085 w 8085221"/>
              <a:gd name="connsiteY254" fmla="*/ 8301790 h 15135727"/>
              <a:gd name="connsiteX255" fmla="*/ 745958 w 8085221"/>
              <a:gd name="connsiteY255" fmla="*/ 8133348 h 15135727"/>
              <a:gd name="connsiteX256" fmla="*/ 818148 w 8085221"/>
              <a:gd name="connsiteY256" fmla="*/ 7820527 h 15135727"/>
              <a:gd name="connsiteX257" fmla="*/ 697832 w 8085221"/>
              <a:gd name="connsiteY257" fmla="*/ 7820527 h 15135727"/>
              <a:gd name="connsiteX258" fmla="*/ 625642 w 8085221"/>
              <a:gd name="connsiteY258" fmla="*/ 7916779 h 15135727"/>
              <a:gd name="connsiteX259" fmla="*/ 457200 w 8085221"/>
              <a:gd name="connsiteY259" fmla="*/ 7820527 h 15135727"/>
              <a:gd name="connsiteX260" fmla="*/ 529390 w 8085221"/>
              <a:gd name="connsiteY260" fmla="*/ 7700211 h 15135727"/>
              <a:gd name="connsiteX261" fmla="*/ 938464 w 8085221"/>
              <a:gd name="connsiteY261" fmla="*/ 7676148 h 15135727"/>
              <a:gd name="connsiteX262" fmla="*/ 1058779 w 8085221"/>
              <a:gd name="connsiteY262" fmla="*/ 7459579 h 15135727"/>
              <a:gd name="connsiteX263" fmla="*/ 1203158 w 8085221"/>
              <a:gd name="connsiteY263" fmla="*/ 7603958 h 15135727"/>
              <a:gd name="connsiteX264" fmla="*/ 1299411 w 8085221"/>
              <a:gd name="connsiteY264" fmla="*/ 7555832 h 15135727"/>
              <a:gd name="connsiteX265" fmla="*/ 1443790 w 8085221"/>
              <a:gd name="connsiteY265" fmla="*/ 7507706 h 15135727"/>
              <a:gd name="connsiteX266" fmla="*/ 1684421 w 8085221"/>
              <a:gd name="connsiteY266" fmla="*/ 7603958 h 15135727"/>
              <a:gd name="connsiteX267" fmla="*/ 1684421 w 8085221"/>
              <a:gd name="connsiteY267" fmla="*/ 7603958 h 15135727"/>
              <a:gd name="connsiteX268" fmla="*/ 1540042 w 8085221"/>
              <a:gd name="connsiteY268" fmla="*/ 7363327 h 15135727"/>
              <a:gd name="connsiteX269" fmla="*/ 1299411 w 8085221"/>
              <a:gd name="connsiteY269" fmla="*/ 7315200 h 15135727"/>
              <a:gd name="connsiteX270" fmla="*/ 1130969 w 8085221"/>
              <a:gd name="connsiteY270" fmla="*/ 7339264 h 15135727"/>
              <a:gd name="connsiteX271" fmla="*/ 1034716 w 8085221"/>
              <a:gd name="connsiteY271" fmla="*/ 7315200 h 15135727"/>
              <a:gd name="connsiteX272" fmla="*/ 1155032 w 8085221"/>
              <a:gd name="connsiteY272" fmla="*/ 7050506 h 15135727"/>
              <a:gd name="connsiteX273" fmla="*/ 1155032 w 8085221"/>
              <a:gd name="connsiteY273" fmla="*/ 6930190 h 15135727"/>
              <a:gd name="connsiteX274" fmla="*/ 1155032 w 8085221"/>
              <a:gd name="connsiteY274" fmla="*/ 6761748 h 15135727"/>
              <a:gd name="connsiteX275" fmla="*/ 1203158 w 8085221"/>
              <a:gd name="connsiteY275" fmla="*/ 6617369 h 15135727"/>
              <a:gd name="connsiteX276" fmla="*/ 1371600 w 8085221"/>
              <a:gd name="connsiteY276" fmla="*/ 6472990 h 15135727"/>
              <a:gd name="connsiteX277" fmla="*/ 1443790 w 8085221"/>
              <a:gd name="connsiteY277" fmla="*/ 6328611 h 15135727"/>
              <a:gd name="connsiteX278" fmla="*/ 1419727 w 8085221"/>
              <a:gd name="connsiteY278" fmla="*/ 6208295 h 15135727"/>
              <a:gd name="connsiteX279" fmla="*/ 1275348 w 8085221"/>
              <a:gd name="connsiteY279" fmla="*/ 6304548 h 15135727"/>
              <a:gd name="connsiteX280" fmla="*/ 1323474 w 8085221"/>
              <a:gd name="connsiteY280" fmla="*/ 6015790 h 15135727"/>
              <a:gd name="connsiteX281" fmla="*/ 1540042 w 8085221"/>
              <a:gd name="connsiteY281" fmla="*/ 5871411 h 15135727"/>
              <a:gd name="connsiteX282" fmla="*/ 1540042 w 8085221"/>
              <a:gd name="connsiteY282" fmla="*/ 5751095 h 15135727"/>
              <a:gd name="connsiteX283" fmla="*/ 1395664 w 8085221"/>
              <a:gd name="connsiteY283" fmla="*/ 5799221 h 15135727"/>
              <a:gd name="connsiteX284" fmla="*/ 1179095 w 8085221"/>
              <a:gd name="connsiteY284" fmla="*/ 5799221 h 15135727"/>
              <a:gd name="connsiteX285" fmla="*/ 890337 w 8085221"/>
              <a:gd name="connsiteY285" fmla="*/ 5775158 h 15135727"/>
              <a:gd name="connsiteX286" fmla="*/ 697832 w 8085221"/>
              <a:gd name="connsiteY286" fmla="*/ 5606716 h 15135727"/>
              <a:gd name="connsiteX287" fmla="*/ 577516 w 8085221"/>
              <a:gd name="connsiteY287" fmla="*/ 5582653 h 15135727"/>
              <a:gd name="connsiteX288" fmla="*/ 697832 w 8085221"/>
              <a:gd name="connsiteY288" fmla="*/ 5775158 h 15135727"/>
              <a:gd name="connsiteX289" fmla="*/ 409074 w 8085221"/>
              <a:gd name="connsiteY289" fmla="*/ 5799221 h 15135727"/>
              <a:gd name="connsiteX290" fmla="*/ 168442 w 8085221"/>
              <a:gd name="connsiteY290" fmla="*/ 5702969 h 15135727"/>
              <a:gd name="connsiteX291" fmla="*/ 264695 w 8085221"/>
              <a:gd name="connsiteY291" fmla="*/ 5558590 h 15135727"/>
              <a:gd name="connsiteX292" fmla="*/ 144379 w 8085221"/>
              <a:gd name="connsiteY292" fmla="*/ 5510464 h 15135727"/>
              <a:gd name="connsiteX293" fmla="*/ 0 w 8085221"/>
              <a:gd name="connsiteY293" fmla="*/ 5462337 h 15135727"/>
              <a:gd name="connsiteX294" fmla="*/ 96253 w 8085221"/>
              <a:gd name="connsiteY294" fmla="*/ 5245769 h 15135727"/>
              <a:gd name="connsiteX0" fmla="*/ 96253 w 8085221"/>
              <a:gd name="connsiteY0" fmla="*/ 5245769 h 15135727"/>
              <a:gd name="connsiteX1" fmla="*/ 144379 w 8085221"/>
              <a:gd name="connsiteY1" fmla="*/ 4981074 h 15135727"/>
              <a:gd name="connsiteX2" fmla="*/ 178719 w 8085221"/>
              <a:gd name="connsiteY2" fmla="*/ 4834941 h 15135727"/>
              <a:gd name="connsiteX3" fmla="*/ 553453 w 8085221"/>
              <a:gd name="connsiteY3" fmla="*/ 4692316 h 15135727"/>
              <a:gd name="connsiteX4" fmla="*/ 649706 w 8085221"/>
              <a:gd name="connsiteY4" fmla="*/ 4427621 h 15135727"/>
              <a:gd name="connsiteX5" fmla="*/ 649706 w 8085221"/>
              <a:gd name="connsiteY5" fmla="*/ 4427621 h 15135727"/>
              <a:gd name="connsiteX6" fmla="*/ 938464 w 8085221"/>
              <a:gd name="connsiteY6" fmla="*/ 4283242 h 15135727"/>
              <a:gd name="connsiteX7" fmla="*/ 1395664 w 8085221"/>
              <a:gd name="connsiteY7" fmla="*/ 4162927 h 15135727"/>
              <a:gd name="connsiteX8" fmla="*/ 1564106 w 8085221"/>
              <a:gd name="connsiteY8" fmla="*/ 3994485 h 15135727"/>
              <a:gd name="connsiteX9" fmla="*/ 1708485 w 8085221"/>
              <a:gd name="connsiteY9" fmla="*/ 3826042 h 15135727"/>
              <a:gd name="connsiteX10" fmla="*/ 1925053 w 8085221"/>
              <a:gd name="connsiteY10" fmla="*/ 3777916 h 15135727"/>
              <a:gd name="connsiteX11" fmla="*/ 2141621 w 8085221"/>
              <a:gd name="connsiteY11" fmla="*/ 3585411 h 15135727"/>
              <a:gd name="connsiteX12" fmla="*/ 2141621 w 8085221"/>
              <a:gd name="connsiteY12" fmla="*/ 3585411 h 15135727"/>
              <a:gd name="connsiteX13" fmla="*/ 2286000 w 8085221"/>
              <a:gd name="connsiteY13" fmla="*/ 3489158 h 15135727"/>
              <a:gd name="connsiteX14" fmla="*/ 2310064 w 8085221"/>
              <a:gd name="connsiteY14" fmla="*/ 3007895 h 15135727"/>
              <a:gd name="connsiteX15" fmla="*/ 2695074 w 8085221"/>
              <a:gd name="connsiteY15" fmla="*/ 2911642 h 15135727"/>
              <a:gd name="connsiteX16" fmla="*/ 2839453 w 8085221"/>
              <a:gd name="connsiteY16" fmla="*/ 2526632 h 15135727"/>
              <a:gd name="connsiteX17" fmla="*/ 3200400 w 8085221"/>
              <a:gd name="connsiteY17" fmla="*/ 2358190 h 15135727"/>
              <a:gd name="connsiteX18" fmla="*/ 3441032 w 8085221"/>
              <a:gd name="connsiteY18" fmla="*/ 2237874 h 15135727"/>
              <a:gd name="connsiteX19" fmla="*/ 3561348 w 8085221"/>
              <a:gd name="connsiteY19" fmla="*/ 2526632 h 15135727"/>
              <a:gd name="connsiteX20" fmla="*/ 3801979 w 8085221"/>
              <a:gd name="connsiteY20" fmla="*/ 2622885 h 15135727"/>
              <a:gd name="connsiteX21" fmla="*/ 3946358 w 8085221"/>
              <a:gd name="connsiteY21" fmla="*/ 2550695 h 15135727"/>
              <a:gd name="connsiteX22" fmla="*/ 4018548 w 8085221"/>
              <a:gd name="connsiteY22" fmla="*/ 2598821 h 15135727"/>
              <a:gd name="connsiteX23" fmla="*/ 4138864 w 8085221"/>
              <a:gd name="connsiteY23" fmla="*/ 2574758 h 15135727"/>
              <a:gd name="connsiteX24" fmla="*/ 4307306 w 8085221"/>
              <a:gd name="connsiteY24" fmla="*/ 2671011 h 15135727"/>
              <a:gd name="connsiteX25" fmla="*/ 4427621 w 8085221"/>
              <a:gd name="connsiteY25" fmla="*/ 2622885 h 15135727"/>
              <a:gd name="connsiteX26" fmla="*/ 4668253 w 8085221"/>
              <a:gd name="connsiteY26" fmla="*/ 2743200 h 15135727"/>
              <a:gd name="connsiteX27" fmla="*/ 4788569 w 8085221"/>
              <a:gd name="connsiteY27" fmla="*/ 2815390 h 15135727"/>
              <a:gd name="connsiteX28" fmla="*/ 4957011 w 8085221"/>
              <a:gd name="connsiteY28" fmla="*/ 2719137 h 15135727"/>
              <a:gd name="connsiteX29" fmla="*/ 4981074 w 8085221"/>
              <a:gd name="connsiteY29" fmla="*/ 2382253 h 15135727"/>
              <a:gd name="connsiteX30" fmla="*/ 4981074 w 8085221"/>
              <a:gd name="connsiteY30" fmla="*/ 2382253 h 15135727"/>
              <a:gd name="connsiteX31" fmla="*/ 4884821 w 8085221"/>
              <a:gd name="connsiteY31" fmla="*/ 2093495 h 15135727"/>
              <a:gd name="connsiteX32" fmla="*/ 4764506 w 8085221"/>
              <a:gd name="connsiteY32" fmla="*/ 1900990 h 15135727"/>
              <a:gd name="connsiteX33" fmla="*/ 4764506 w 8085221"/>
              <a:gd name="connsiteY33" fmla="*/ 1804737 h 15135727"/>
              <a:gd name="connsiteX34" fmla="*/ 4957011 w 8085221"/>
              <a:gd name="connsiteY34" fmla="*/ 1564106 h 15135727"/>
              <a:gd name="connsiteX35" fmla="*/ 5221706 w 8085221"/>
              <a:gd name="connsiteY35" fmla="*/ 1588169 h 15135727"/>
              <a:gd name="connsiteX36" fmla="*/ 5486400 w 8085221"/>
              <a:gd name="connsiteY36" fmla="*/ 1684421 h 15135727"/>
              <a:gd name="connsiteX37" fmla="*/ 5799221 w 8085221"/>
              <a:gd name="connsiteY37" fmla="*/ 1684421 h 15135727"/>
              <a:gd name="connsiteX38" fmla="*/ 5871411 w 8085221"/>
              <a:gd name="connsiteY38" fmla="*/ 1443790 h 15135727"/>
              <a:gd name="connsiteX39" fmla="*/ 6087979 w 8085221"/>
              <a:gd name="connsiteY39" fmla="*/ 1395664 h 15135727"/>
              <a:gd name="connsiteX40" fmla="*/ 6087979 w 8085221"/>
              <a:gd name="connsiteY40" fmla="*/ 1082842 h 15135727"/>
              <a:gd name="connsiteX41" fmla="*/ 6424864 w 8085221"/>
              <a:gd name="connsiteY41" fmla="*/ 1058779 h 15135727"/>
              <a:gd name="connsiteX42" fmla="*/ 6665495 w 8085221"/>
              <a:gd name="connsiteY42" fmla="*/ 721895 h 15135727"/>
              <a:gd name="connsiteX43" fmla="*/ 6761748 w 8085221"/>
              <a:gd name="connsiteY43" fmla="*/ 649706 h 15135727"/>
              <a:gd name="connsiteX44" fmla="*/ 6737685 w 8085221"/>
              <a:gd name="connsiteY44" fmla="*/ 505327 h 15135727"/>
              <a:gd name="connsiteX45" fmla="*/ 6858000 w 8085221"/>
              <a:gd name="connsiteY45" fmla="*/ 360948 h 15135727"/>
              <a:gd name="connsiteX46" fmla="*/ 6761748 w 8085221"/>
              <a:gd name="connsiteY46" fmla="*/ 120316 h 15135727"/>
              <a:gd name="connsiteX47" fmla="*/ 7194885 w 8085221"/>
              <a:gd name="connsiteY47" fmla="*/ 0 h 15135727"/>
              <a:gd name="connsiteX48" fmla="*/ 7267074 w 8085221"/>
              <a:gd name="connsiteY48" fmla="*/ 120316 h 15135727"/>
              <a:gd name="connsiteX49" fmla="*/ 7267074 w 8085221"/>
              <a:gd name="connsiteY49" fmla="*/ 120316 h 15135727"/>
              <a:gd name="connsiteX50" fmla="*/ 7339264 w 8085221"/>
              <a:gd name="connsiteY50" fmla="*/ 360948 h 15135727"/>
              <a:gd name="connsiteX51" fmla="*/ 7628021 w 8085221"/>
              <a:gd name="connsiteY51" fmla="*/ 433137 h 15135727"/>
              <a:gd name="connsiteX52" fmla="*/ 7796464 w 8085221"/>
              <a:gd name="connsiteY52" fmla="*/ 649706 h 15135727"/>
              <a:gd name="connsiteX53" fmla="*/ 8085221 w 8085221"/>
              <a:gd name="connsiteY53" fmla="*/ 914400 h 15135727"/>
              <a:gd name="connsiteX54" fmla="*/ 7988969 w 8085221"/>
              <a:gd name="connsiteY54" fmla="*/ 1203158 h 15135727"/>
              <a:gd name="connsiteX55" fmla="*/ 7844590 w 8085221"/>
              <a:gd name="connsiteY55" fmla="*/ 1058779 h 15135727"/>
              <a:gd name="connsiteX56" fmla="*/ 7483642 w 8085221"/>
              <a:gd name="connsiteY56" fmla="*/ 1371600 h 15135727"/>
              <a:gd name="connsiteX57" fmla="*/ 7267074 w 8085221"/>
              <a:gd name="connsiteY57" fmla="*/ 1395664 h 15135727"/>
              <a:gd name="connsiteX58" fmla="*/ 7243011 w 8085221"/>
              <a:gd name="connsiteY58" fmla="*/ 1588169 h 15135727"/>
              <a:gd name="connsiteX59" fmla="*/ 6978316 w 8085221"/>
              <a:gd name="connsiteY59" fmla="*/ 1732548 h 15135727"/>
              <a:gd name="connsiteX60" fmla="*/ 6737685 w 8085221"/>
              <a:gd name="connsiteY60" fmla="*/ 2093495 h 15135727"/>
              <a:gd name="connsiteX61" fmla="*/ 6737685 w 8085221"/>
              <a:gd name="connsiteY61" fmla="*/ 2382253 h 15135727"/>
              <a:gd name="connsiteX62" fmla="*/ 6665495 w 8085221"/>
              <a:gd name="connsiteY62" fmla="*/ 2430379 h 15135727"/>
              <a:gd name="connsiteX63" fmla="*/ 6906127 w 8085221"/>
              <a:gd name="connsiteY63" fmla="*/ 2646948 h 15135727"/>
              <a:gd name="connsiteX64" fmla="*/ 6906127 w 8085221"/>
              <a:gd name="connsiteY64" fmla="*/ 2983832 h 15135727"/>
              <a:gd name="connsiteX65" fmla="*/ 6906127 w 8085221"/>
              <a:gd name="connsiteY65" fmla="*/ 3104148 h 15135727"/>
              <a:gd name="connsiteX66" fmla="*/ 6833937 w 8085221"/>
              <a:gd name="connsiteY66" fmla="*/ 3368842 h 15135727"/>
              <a:gd name="connsiteX67" fmla="*/ 6906127 w 8085221"/>
              <a:gd name="connsiteY67" fmla="*/ 3489158 h 15135727"/>
              <a:gd name="connsiteX68" fmla="*/ 6641432 w 8085221"/>
              <a:gd name="connsiteY68" fmla="*/ 3705727 h 15135727"/>
              <a:gd name="connsiteX69" fmla="*/ 6737685 w 8085221"/>
              <a:gd name="connsiteY69" fmla="*/ 3729790 h 15135727"/>
              <a:gd name="connsiteX70" fmla="*/ 6545179 w 8085221"/>
              <a:gd name="connsiteY70" fmla="*/ 3826042 h 15135727"/>
              <a:gd name="connsiteX71" fmla="*/ 6328611 w 8085221"/>
              <a:gd name="connsiteY71" fmla="*/ 3753853 h 15135727"/>
              <a:gd name="connsiteX72" fmla="*/ 6184232 w 8085221"/>
              <a:gd name="connsiteY72" fmla="*/ 3850106 h 15135727"/>
              <a:gd name="connsiteX73" fmla="*/ 6184232 w 8085221"/>
              <a:gd name="connsiteY73" fmla="*/ 3946358 h 15135727"/>
              <a:gd name="connsiteX74" fmla="*/ 6136106 w 8085221"/>
              <a:gd name="connsiteY74" fmla="*/ 4235116 h 15135727"/>
              <a:gd name="connsiteX75" fmla="*/ 5919537 w 8085221"/>
              <a:gd name="connsiteY75" fmla="*/ 4403558 h 15135727"/>
              <a:gd name="connsiteX76" fmla="*/ 5775158 w 8085221"/>
              <a:gd name="connsiteY76" fmla="*/ 4451685 h 15135727"/>
              <a:gd name="connsiteX77" fmla="*/ 5630779 w 8085221"/>
              <a:gd name="connsiteY77" fmla="*/ 4547937 h 15135727"/>
              <a:gd name="connsiteX78" fmla="*/ 5510464 w 8085221"/>
              <a:gd name="connsiteY78" fmla="*/ 4620127 h 15135727"/>
              <a:gd name="connsiteX79" fmla="*/ 5510464 w 8085221"/>
              <a:gd name="connsiteY79" fmla="*/ 4812632 h 15135727"/>
              <a:gd name="connsiteX80" fmla="*/ 5317958 w 8085221"/>
              <a:gd name="connsiteY80" fmla="*/ 4981074 h 15135727"/>
              <a:gd name="connsiteX81" fmla="*/ 5005137 w 8085221"/>
              <a:gd name="connsiteY81" fmla="*/ 5149516 h 15135727"/>
              <a:gd name="connsiteX82" fmla="*/ 4692316 w 8085221"/>
              <a:gd name="connsiteY82" fmla="*/ 5149516 h 15135727"/>
              <a:gd name="connsiteX83" fmla="*/ 4523874 w 8085221"/>
              <a:gd name="connsiteY83" fmla="*/ 5366085 h 15135727"/>
              <a:gd name="connsiteX84" fmla="*/ 4211053 w 8085221"/>
              <a:gd name="connsiteY84" fmla="*/ 5414211 h 15135727"/>
              <a:gd name="connsiteX85" fmla="*/ 4114800 w 8085221"/>
              <a:gd name="connsiteY85" fmla="*/ 5390148 h 15135727"/>
              <a:gd name="connsiteX86" fmla="*/ 4018548 w 8085221"/>
              <a:gd name="connsiteY86" fmla="*/ 5630779 h 15135727"/>
              <a:gd name="connsiteX87" fmla="*/ 4090737 w 8085221"/>
              <a:gd name="connsiteY87" fmla="*/ 5871411 h 15135727"/>
              <a:gd name="connsiteX88" fmla="*/ 4090737 w 8085221"/>
              <a:gd name="connsiteY88" fmla="*/ 6184232 h 15135727"/>
              <a:gd name="connsiteX89" fmla="*/ 4186990 w 8085221"/>
              <a:gd name="connsiteY89" fmla="*/ 6472990 h 15135727"/>
              <a:gd name="connsiteX90" fmla="*/ 4042611 w 8085221"/>
              <a:gd name="connsiteY90" fmla="*/ 6352674 h 15135727"/>
              <a:gd name="connsiteX91" fmla="*/ 3946358 w 8085221"/>
              <a:gd name="connsiteY91" fmla="*/ 6376737 h 15135727"/>
              <a:gd name="connsiteX92" fmla="*/ 4114800 w 8085221"/>
              <a:gd name="connsiteY92" fmla="*/ 6641432 h 15135727"/>
              <a:gd name="connsiteX93" fmla="*/ 4451685 w 8085221"/>
              <a:gd name="connsiteY93" fmla="*/ 6737685 h 15135727"/>
              <a:gd name="connsiteX94" fmla="*/ 4620127 w 8085221"/>
              <a:gd name="connsiteY94" fmla="*/ 6978316 h 15135727"/>
              <a:gd name="connsiteX95" fmla="*/ 4740442 w 8085221"/>
              <a:gd name="connsiteY95" fmla="*/ 7170821 h 15135727"/>
              <a:gd name="connsiteX96" fmla="*/ 5077327 w 8085221"/>
              <a:gd name="connsiteY96" fmla="*/ 7387390 h 15135727"/>
              <a:gd name="connsiteX97" fmla="*/ 5125453 w 8085221"/>
              <a:gd name="connsiteY97" fmla="*/ 7603958 h 15135727"/>
              <a:gd name="connsiteX98" fmla="*/ 5197642 w 8085221"/>
              <a:gd name="connsiteY98" fmla="*/ 7796464 h 15135727"/>
              <a:gd name="connsiteX99" fmla="*/ 5486400 w 8085221"/>
              <a:gd name="connsiteY99" fmla="*/ 7964906 h 15135727"/>
              <a:gd name="connsiteX100" fmla="*/ 5486400 w 8085221"/>
              <a:gd name="connsiteY100" fmla="*/ 8349916 h 15135727"/>
              <a:gd name="connsiteX101" fmla="*/ 5678906 w 8085221"/>
              <a:gd name="connsiteY101" fmla="*/ 8614611 h 15135727"/>
              <a:gd name="connsiteX102" fmla="*/ 5919537 w 8085221"/>
              <a:gd name="connsiteY102" fmla="*/ 9071811 h 15135727"/>
              <a:gd name="connsiteX103" fmla="*/ 6160169 w 8085221"/>
              <a:gd name="connsiteY103" fmla="*/ 9336506 h 15135727"/>
              <a:gd name="connsiteX104" fmla="*/ 6280485 w 8085221"/>
              <a:gd name="connsiteY104" fmla="*/ 9601200 h 15135727"/>
              <a:gd name="connsiteX105" fmla="*/ 6400800 w 8085221"/>
              <a:gd name="connsiteY105" fmla="*/ 9793706 h 15135727"/>
              <a:gd name="connsiteX106" fmla="*/ 6569242 w 8085221"/>
              <a:gd name="connsiteY106" fmla="*/ 10058400 h 15135727"/>
              <a:gd name="connsiteX107" fmla="*/ 6713621 w 8085221"/>
              <a:gd name="connsiteY107" fmla="*/ 10106527 h 15135727"/>
              <a:gd name="connsiteX108" fmla="*/ 6545179 w 8085221"/>
              <a:gd name="connsiteY108" fmla="*/ 10202779 h 15135727"/>
              <a:gd name="connsiteX109" fmla="*/ 6569242 w 8085221"/>
              <a:gd name="connsiteY109" fmla="*/ 10443411 h 15135727"/>
              <a:gd name="connsiteX110" fmla="*/ 6593306 w 8085221"/>
              <a:gd name="connsiteY110" fmla="*/ 10708106 h 15135727"/>
              <a:gd name="connsiteX111" fmla="*/ 6761748 w 8085221"/>
              <a:gd name="connsiteY111" fmla="*/ 10924674 h 15135727"/>
              <a:gd name="connsiteX112" fmla="*/ 6641432 w 8085221"/>
              <a:gd name="connsiteY112" fmla="*/ 11093116 h 15135727"/>
              <a:gd name="connsiteX113" fmla="*/ 6713621 w 8085221"/>
              <a:gd name="connsiteY113" fmla="*/ 11261558 h 15135727"/>
              <a:gd name="connsiteX114" fmla="*/ 6737685 w 8085221"/>
              <a:gd name="connsiteY114" fmla="*/ 11526253 h 15135727"/>
              <a:gd name="connsiteX115" fmla="*/ 6617369 w 8085221"/>
              <a:gd name="connsiteY115" fmla="*/ 11839074 h 15135727"/>
              <a:gd name="connsiteX116" fmla="*/ 6617369 w 8085221"/>
              <a:gd name="connsiteY116" fmla="*/ 12031579 h 15135727"/>
              <a:gd name="connsiteX117" fmla="*/ 6641432 w 8085221"/>
              <a:gd name="connsiteY117" fmla="*/ 12127832 h 15135727"/>
              <a:gd name="connsiteX118" fmla="*/ 6761748 w 8085221"/>
              <a:gd name="connsiteY118" fmla="*/ 12031579 h 15135727"/>
              <a:gd name="connsiteX119" fmla="*/ 6761748 w 8085221"/>
              <a:gd name="connsiteY119" fmla="*/ 12296274 h 15135727"/>
              <a:gd name="connsiteX120" fmla="*/ 6689558 w 8085221"/>
              <a:gd name="connsiteY120" fmla="*/ 12512842 h 15135727"/>
              <a:gd name="connsiteX121" fmla="*/ 6785811 w 8085221"/>
              <a:gd name="connsiteY121" fmla="*/ 12777537 h 15135727"/>
              <a:gd name="connsiteX122" fmla="*/ 6569242 w 8085221"/>
              <a:gd name="connsiteY122" fmla="*/ 12873790 h 15135727"/>
              <a:gd name="connsiteX123" fmla="*/ 6545179 w 8085221"/>
              <a:gd name="connsiteY123" fmla="*/ 13090358 h 15135727"/>
              <a:gd name="connsiteX124" fmla="*/ 6448927 w 8085221"/>
              <a:gd name="connsiteY124" fmla="*/ 13355053 h 15135727"/>
              <a:gd name="connsiteX125" fmla="*/ 6256421 w 8085221"/>
              <a:gd name="connsiteY125" fmla="*/ 13571621 h 15135727"/>
              <a:gd name="connsiteX126" fmla="*/ 6087979 w 8085221"/>
              <a:gd name="connsiteY126" fmla="*/ 13667874 h 15135727"/>
              <a:gd name="connsiteX127" fmla="*/ 5943600 w 8085221"/>
              <a:gd name="connsiteY127" fmla="*/ 13716000 h 15135727"/>
              <a:gd name="connsiteX128" fmla="*/ 5702969 w 8085221"/>
              <a:gd name="connsiteY128" fmla="*/ 13667874 h 15135727"/>
              <a:gd name="connsiteX129" fmla="*/ 5582653 w 8085221"/>
              <a:gd name="connsiteY129" fmla="*/ 13691937 h 15135727"/>
              <a:gd name="connsiteX130" fmla="*/ 5727032 w 8085221"/>
              <a:gd name="connsiteY130" fmla="*/ 13836316 h 15135727"/>
              <a:gd name="connsiteX131" fmla="*/ 5582653 w 8085221"/>
              <a:gd name="connsiteY131" fmla="*/ 14052885 h 15135727"/>
              <a:gd name="connsiteX132" fmla="*/ 5462337 w 8085221"/>
              <a:gd name="connsiteY132" fmla="*/ 14149137 h 15135727"/>
              <a:gd name="connsiteX133" fmla="*/ 5342021 w 8085221"/>
              <a:gd name="connsiteY133" fmla="*/ 14004758 h 15135727"/>
              <a:gd name="connsiteX134" fmla="*/ 5245769 w 8085221"/>
              <a:gd name="connsiteY134" fmla="*/ 14004758 h 15135727"/>
              <a:gd name="connsiteX135" fmla="*/ 5245769 w 8085221"/>
              <a:gd name="connsiteY135" fmla="*/ 13956632 h 15135727"/>
              <a:gd name="connsiteX136" fmla="*/ 5101390 w 8085221"/>
              <a:gd name="connsiteY136" fmla="*/ 13956632 h 15135727"/>
              <a:gd name="connsiteX137" fmla="*/ 4981074 w 8085221"/>
              <a:gd name="connsiteY137" fmla="*/ 13860379 h 15135727"/>
              <a:gd name="connsiteX138" fmla="*/ 4740442 w 8085221"/>
              <a:gd name="connsiteY138" fmla="*/ 13908506 h 15135727"/>
              <a:gd name="connsiteX139" fmla="*/ 4475748 w 8085221"/>
              <a:gd name="connsiteY139" fmla="*/ 13956632 h 15135727"/>
              <a:gd name="connsiteX140" fmla="*/ 4379495 w 8085221"/>
              <a:gd name="connsiteY140" fmla="*/ 14028821 h 15135727"/>
              <a:gd name="connsiteX141" fmla="*/ 4403558 w 8085221"/>
              <a:gd name="connsiteY141" fmla="*/ 14197264 h 15135727"/>
              <a:gd name="connsiteX142" fmla="*/ 4572000 w 8085221"/>
              <a:gd name="connsiteY142" fmla="*/ 14149137 h 15135727"/>
              <a:gd name="connsiteX143" fmla="*/ 4523874 w 8085221"/>
              <a:gd name="connsiteY143" fmla="*/ 14558211 h 15135727"/>
              <a:gd name="connsiteX144" fmla="*/ 4403558 w 8085221"/>
              <a:gd name="connsiteY144" fmla="*/ 14437895 h 15135727"/>
              <a:gd name="connsiteX145" fmla="*/ 4403558 w 8085221"/>
              <a:gd name="connsiteY145" fmla="*/ 14437895 h 15135727"/>
              <a:gd name="connsiteX146" fmla="*/ 4283242 w 8085221"/>
              <a:gd name="connsiteY146" fmla="*/ 14245390 h 15135727"/>
              <a:gd name="connsiteX147" fmla="*/ 4235116 w 8085221"/>
              <a:gd name="connsiteY147" fmla="*/ 14341642 h 15135727"/>
              <a:gd name="connsiteX148" fmla="*/ 4162927 w 8085221"/>
              <a:gd name="connsiteY148" fmla="*/ 14389769 h 15135727"/>
              <a:gd name="connsiteX149" fmla="*/ 4162927 w 8085221"/>
              <a:gd name="connsiteY149" fmla="*/ 14389769 h 15135727"/>
              <a:gd name="connsiteX150" fmla="*/ 3922295 w 8085221"/>
              <a:gd name="connsiteY150" fmla="*/ 14245390 h 15135727"/>
              <a:gd name="connsiteX151" fmla="*/ 3801979 w 8085221"/>
              <a:gd name="connsiteY151" fmla="*/ 14293516 h 15135727"/>
              <a:gd name="connsiteX152" fmla="*/ 3681664 w 8085221"/>
              <a:gd name="connsiteY152" fmla="*/ 14389769 h 15135727"/>
              <a:gd name="connsiteX153" fmla="*/ 3657600 w 8085221"/>
              <a:gd name="connsiteY153" fmla="*/ 14654464 h 15135727"/>
              <a:gd name="connsiteX154" fmla="*/ 3513221 w 8085221"/>
              <a:gd name="connsiteY154" fmla="*/ 14726653 h 15135727"/>
              <a:gd name="connsiteX155" fmla="*/ 3513221 w 8085221"/>
              <a:gd name="connsiteY155" fmla="*/ 14871032 h 15135727"/>
              <a:gd name="connsiteX156" fmla="*/ 3633537 w 8085221"/>
              <a:gd name="connsiteY156" fmla="*/ 14967285 h 15135727"/>
              <a:gd name="connsiteX157" fmla="*/ 3609474 w 8085221"/>
              <a:gd name="connsiteY157" fmla="*/ 15087600 h 15135727"/>
              <a:gd name="connsiteX158" fmla="*/ 3441032 w 8085221"/>
              <a:gd name="connsiteY158" fmla="*/ 15039474 h 15135727"/>
              <a:gd name="connsiteX159" fmla="*/ 3272590 w 8085221"/>
              <a:gd name="connsiteY159" fmla="*/ 15063537 h 15135727"/>
              <a:gd name="connsiteX160" fmla="*/ 3248527 w 8085221"/>
              <a:gd name="connsiteY160" fmla="*/ 14895095 h 15135727"/>
              <a:gd name="connsiteX161" fmla="*/ 3128211 w 8085221"/>
              <a:gd name="connsiteY161" fmla="*/ 14919158 h 15135727"/>
              <a:gd name="connsiteX162" fmla="*/ 2959769 w 8085221"/>
              <a:gd name="connsiteY162" fmla="*/ 15135727 h 15135727"/>
              <a:gd name="connsiteX163" fmla="*/ 2935706 w 8085221"/>
              <a:gd name="connsiteY163" fmla="*/ 14895095 h 15135727"/>
              <a:gd name="connsiteX164" fmla="*/ 2791327 w 8085221"/>
              <a:gd name="connsiteY164" fmla="*/ 14943221 h 15135727"/>
              <a:gd name="connsiteX165" fmla="*/ 2671011 w 8085221"/>
              <a:gd name="connsiteY165" fmla="*/ 15039474 h 15135727"/>
              <a:gd name="connsiteX166" fmla="*/ 2430379 w 8085221"/>
              <a:gd name="connsiteY166" fmla="*/ 15087600 h 15135727"/>
              <a:gd name="connsiteX167" fmla="*/ 2237874 w 8085221"/>
              <a:gd name="connsiteY167" fmla="*/ 15039474 h 15135727"/>
              <a:gd name="connsiteX168" fmla="*/ 2622885 w 8085221"/>
              <a:gd name="connsiteY168" fmla="*/ 14846969 h 15135727"/>
              <a:gd name="connsiteX169" fmla="*/ 2887579 w 8085221"/>
              <a:gd name="connsiteY169" fmla="*/ 14774779 h 15135727"/>
              <a:gd name="connsiteX170" fmla="*/ 2839453 w 8085221"/>
              <a:gd name="connsiteY170" fmla="*/ 14582274 h 15135727"/>
              <a:gd name="connsiteX171" fmla="*/ 2935706 w 8085221"/>
              <a:gd name="connsiteY171" fmla="*/ 14510085 h 15135727"/>
              <a:gd name="connsiteX172" fmla="*/ 2935706 w 8085221"/>
              <a:gd name="connsiteY172" fmla="*/ 14510085 h 15135727"/>
              <a:gd name="connsiteX173" fmla="*/ 3080085 w 8085221"/>
              <a:gd name="connsiteY173" fmla="*/ 14413832 h 15135727"/>
              <a:gd name="connsiteX174" fmla="*/ 3152274 w 8085221"/>
              <a:gd name="connsiteY174" fmla="*/ 14341642 h 15135727"/>
              <a:gd name="connsiteX175" fmla="*/ 3080085 w 8085221"/>
              <a:gd name="connsiteY175" fmla="*/ 14269453 h 15135727"/>
              <a:gd name="connsiteX176" fmla="*/ 3152274 w 8085221"/>
              <a:gd name="connsiteY176" fmla="*/ 14197264 h 15135727"/>
              <a:gd name="connsiteX177" fmla="*/ 3152274 w 8085221"/>
              <a:gd name="connsiteY177" fmla="*/ 14052885 h 15135727"/>
              <a:gd name="connsiteX178" fmla="*/ 3080085 w 8085221"/>
              <a:gd name="connsiteY178" fmla="*/ 13980695 h 15135727"/>
              <a:gd name="connsiteX179" fmla="*/ 3056021 w 8085221"/>
              <a:gd name="connsiteY179" fmla="*/ 14076948 h 15135727"/>
              <a:gd name="connsiteX180" fmla="*/ 2935706 w 8085221"/>
              <a:gd name="connsiteY180" fmla="*/ 14076948 h 15135727"/>
              <a:gd name="connsiteX181" fmla="*/ 2863516 w 8085221"/>
              <a:gd name="connsiteY181" fmla="*/ 14125074 h 15135727"/>
              <a:gd name="connsiteX182" fmla="*/ 2719137 w 8085221"/>
              <a:gd name="connsiteY182" fmla="*/ 14197264 h 15135727"/>
              <a:gd name="connsiteX183" fmla="*/ 2646948 w 8085221"/>
              <a:gd name="connsiteY183" fmla="*/ 14197264 h 15135727"/>
              <a:gd name="connsiteX184" fmla="*/ 2598821 w 8085221"/>
              <a:gd name="connsiteY184" fmla="*/ 14125074 h 15135727"/>
              <a:gd name="connsiteX185" fmla="*/ 2430379 w 8085221"/>
              <a:gd name="connsiteY185" fmla="*/ 13836316 h 15135727"/>
              <a:gd name="connsiteX186" fmla="*/ 2646948 w 8085221"/>
              <a:gd name="connsiteY186" fmla="*/ 13812253 h 15135727"/>
              <a:gd name="connsiteX187" fmla="*/ 2502569 w 8085221"/>
              <a:gd name="connsiteY187" fmla="*/ 13475369 h 15135727"/>
              <a:gd name="connsiteX188" fmla="*/ 2550695 w 8085221"/>
              <a:gd name="connsiteY188" fmla="*/ 13186611 h 15135727"/>
              <a:gd name="connsiteX189" fmla="*/ 2719137 w 8085221"/>
              <a:gd name="connsiteY189" fmla="*/ 13042232 h 15135727"/>
              <a:gd name="connsiteX190" fmla="*/ 2791327 w 8085221"/>
              <a:gd name="connsiteY190" fmla="*/ 12945979 h 15135727"/>
              <a:gd name="connsiteX191" fmla="*/ 3031958 w 8085221"/>
              <a:gd name="connsiteY191" fmla="*/ 13090358 h 15135727"/>
              <a:gd name="connsiteX192" fmla="*/ 3056021 w 8085221"/>
              <a:gd name="connsiteY192" fmla="*/ 12753474 h 15135727"/>
              <a:gd name="connsiteX193" fmla="*/ 2887579 w 8085221"/>
              <a:gd name="connsiteY193" fmla="*/ 12777537 h 15135727"/>
              <a:gd name="connsiteX194" fmla="*/ 2815390 w 8085221"/>
              <a:gd name="connsiteY194" fmla="*/ 12777537 h 15135727"/>
              <a:gd name="connsiteX195" fmla="*/ 3176337 w 8085221"/>
              <a:gd name="connsiteY195" fmla="*/ 12368464 h 15135727"/>
              <a:gd name="connsiteX196" fmla="*/ 3104148 w 8085221"/>
              <a:gd name="connsiteY196" fmla="*/ 12320337 h 15135727"/>
              <a:gd name="connsiteX197" fmla="*/ 3104148 w 8085221"/>
              <a:gd name="connsiteY197" fmla="*/ 12320337 h 15135727"/>
              <a:gd name="connsiteX198" fmla="*/ 3007895 w 8085221"/>
              <a:gd name="connsiteY198" fmla="*/ 12079706 h 15135727"/>
              <a:gd name="connsiteX199" fmla="*/ 2911642 w 8085221"/>
              <a:gd name="connsiteY199" fmla="*/ 11935327 h 15135727"/>
              <a:gd name="connsiteX200" fmla="*/ 2863516 w 8085221"/>
              <a:gd name="connsiteY200" fmla="*/ 11694695 h 15135727"/>
              <a:gd name="connsiteX201" fmla="*/ 2911642 w 8085221"/>
              <a:gd name="connsiteY201" fmla="*/ 11454064 h 15135727"/>
              <a:gd name="connsiteX202" fmla="*/ 3056021 w 8085221"/>
              <a:gd name="connsiteY202" fmla="*/ 11454064 h 15135727"/>
              <a:gd name="connsiteX203" fmla="*/ 2983832 w 8085221"/>
              <a:gd name="connsiteY203" fmla="*/ 11381874 h 15135727"/>
              <a:gd name="connsiteX204" fmla="*/ 3031958 w 8085221"/>
              <a:gd name="connsiteY204" fmla="*/ 11285621 h 15135727"/>
              <a:gd name="connsiteX205" fmla="*/ 3007895 w 8085221"/>
              <a:gd name="connsiteY205" fmla="*/ 11189369 h 15135727"/>
              <a:gd name="connsiteX206" fmla="*/ 2887579 w 8085221"/>
              <a:gd name="connsiteY206" fmla="*/ 11141242 h 15135727"/>
              <a:gd name="connsiteX207" fmla="*/ 2887579 w 8085221"/>
              <a:gd name="connsiteY207" fmla="*/ 10972800 h 15135727"/>
              <a:gd name="connsiteX208" fmla="*/ 2887579 w 8085221"/>
              <a:gd name="connsiteY208" fmla="*/ 10924674 h 15135727"/>
              <a:gd name="connsiteX209" fmla="*/ 2767264 w 8085221"/>
              <a:gd name="connsiteY209" fmla="*/ 11020927 h 15135727"/>
              <a:gd name="connsiteX210" fmla="*/ 2743200 w 8085221"/>
              <a:gd name="connsiteY210" fmla="*/ 10924674 h 15135727"/>
              <a:gd name="connsiteX211" fmla="*/ 2550695 w 8085221"/>
              <a:gd name="connsiteY211" fmla="*/ 11020927 h 15135727"/>
              <a:gd name="connsiteX212" fmla="*/ 2526632 w 8085221"/>
              <a:gd name="connsiteY212" fmla="*/ 11117179 h 15135727"/>
              <a:gd name="connsiteX213" fmla="*/ 2334127 w 8085221"/>
              <a:gd name="connsiteY213" fmla="*/ 10996864 h 15135727"/>
              <a:gd name="connsiteX214" fmla="*/ 2358190 w 8085221"/>
              <a:gd name="connsiteY214" fmla="*/ 10732169 h 15135727"/>
              <a:gd name="connsiteX215" fmla="*/ 2334127 w 8085221"/>
              <a:gd name="connsiteY215" fmla="*/ 10587790 h 15135727"/>
              <a:gd name="connsiteX216" fmla="*/ 2406316 w 8085221"/>
              <a:gd name="connsiteY216" fmla="*/ 10491537 h 15135727"/>
              <a:gd name="connsiteX217" fmla="*/ 2598821 w 8085221"/>
              <a:gd name="connsiteY217" fmla="*/ 10684042 h 15135727"/>
              <a:gd name="connsiteX218" fmla="*/ 2767264 w 8085221"/>
              <a:gd name="connsiteY218" fmla="*/ 10684042 h 15135727"/>
              <a:gd name="connsiteX219" fmla="*/ 2646948 w 8085221"/>
              <a:gd name="connsiteY219" fmla="*/ 10515600 h 15135727"/>
              <a:gd name="connsiteX220" fmla="*/ 2815390 w 8085221"/>
              <a:gd name="connsiteY220" fmla="*/ 10395285 h 15135727"/>
              <a:gd name="connsiteX221" fmla="*/ 3080085 w 8085221"/>
              <a:gd name="connsiteY221" fmla="*/ 10419348 h 15135727"/>
              <a:gd name="connsiteX222" fmla="*/ 3248527 w 8085221"/>
              <a:gd name="connsiteY222" fmla="*/ 10539664 h 15135727"/>
              <a:gd name="connsiteX223" fmla="*/ 3320716 w 8085221"/>
              <a:gd name="connsiteY223" fmla="*/ 10659979 h 15135727"/>
              <a:gd name="connsiteX224" fmla="*/ 3465095 w 8085221"/>
              <a:gd name="connsiteY224" fmla="*/ 10659979 h 15135727"/>
              <a:gd name="connsiteX225" fmla="*/ 3441032 w 8085221"/>
              <a:gd name="connsiteY225" fmla="*/ 10491537 h 15135727"/>
              <a:gd name="connsiteX226" fmla="*/ 3392906 w 8085221"/>
              <a:gd name="connsiteY226" fmla="*/ 10250906 h 15135727"/>
              <a:gd name="connsiteX227" fmla="*/ 3152274 w 8085221"/>
              <a:gd name="connsiteY227" fmla="*/ 10250906 h 15135727"/>
              <a:gd name="connsiteX228" fmla="*/ 3176337 w 8085221"/>
              <a:gd name="connsiteY228" fmla="*/ 10178716 h 15135727"/>
              <a:gd name="connsiteX229" fmla="*/ 3104148 w 8085221"/>
              <a:gd name="connsiteY229" fmla="*/ 10154653 h 15135727"/>
              <a:gd name="connsiteX230" fmla="*/ 3007895 w 8085221"/>
              <a:gd name="connsiteY230" fmla="*/ 9962148 h 15135727"/>
              <a:gd name="connsiteX231" fmla="*/ 3176337 w 8085221"/>
              <a:gd name="connsiteY231" fmla="*/ 9889958 h 15135727"/>
              <a:gd name="connsiteX232" fmla="*/ 2959769 w 8085221"/>
              <a:gd name="connsiteY232" fmla="*/ 9504948 h 15135727"/>
              <a:gd name="connsiteX233" fmla="*/ 2791327 w 8085221"/>
              <a:gd name="connsiteY233" fmla="*/ 9456821 h 15135727"/>
              <a:gd name="connsiteX234" fmla="*/ 2574758 w 8085221"/>
              <a:gd name="connsiteY234" fmla="*/ 9336506 h 15135727"/>
              <a:gd name="connsiteX235" fmla="*/ 2550695 w 8085221"/>
              <a:gd name="connsiteY235" fmla="*/ 9071811 h 15135727"/>
              <a:gd name="connsiteX236" fmla="*/ 2695074 w 8085221"/>
              <a:gd name="connsiteY236" fmla="*/ 8999621 h 15135727"/>
              <a:gd name="connsiteX237" fmla="*/ 2622885 w 8085221"/>
              <a:gd name="connsiteY237" fmla="*/ 8975558 h 15135727"/>
              <a:gd name="connsiteX238" fmla="*/ 2430379 w 8085221"/>
              <a:gd name="connsiteY238" fmla="*/ 8999621 h 15135727"/>
              <a:gd name="connsiteX239" fmla="*/ 2261937 w 8085221"/>
              <a:gd name="connsiteY239" fmla="*/ 9168064 h 15135727"/>
              <a:gd name="connsiteX240" fmla="*/ 2237874 w 8085221"/>
              <a:gd name="connsiteY240" fmla="*/ 8999621 h 15135727"/>
              <a:gd name="connsiteX241" fmla="*/ 2117558 w 8085221"/>
              <a:gd name="connsiteY241" fmla="*/ 8975558 h 15135727"/>
              <a:gd name="connsiteX242" fmla="*/ 2045369 w 8085221"/>
              <a:gd name="connsiteY242" fmla="*/ 8783053 h 15135727"/>
              <a:gd name="connsiteX243" fmla="*/ 1852864 w 8085221"/>
              <a:gd name="connsiteY243" fmla="*/ 8758990 h 15135727"/>
              <a:gd name="connsiteX244" fmla="*/ 1636295 w 8085221"/>
              <a:gd name="connsiteY244" fmla="*/ 8927432 h 15135727"/>
              <a:gd name="connsiteX245" fmla="*/ 1588169 w 8085221"/>
              <a:gd name="connsiteY245" fmla="*/ 9023685 h 15135727"/>
              <a:gd name="connsiteX246" fmla="*/ 1515979 w 8085221"/>
              <a:gd name="connsiteY246" fmla="*/ 8879306 h 15135727"/>
              <a:gd name="connsiteX247" fmla="*/ 1347537 w 8085221"/>
              <a:gd name="connsiteY247" fmla="*/ 8879306 h 15135727"/>
              <a:gd name="connsiteX248" fmla="*/ 1347537 w 8085221"/>
              <a:gd name="connsiteY248" fmla="*/ 8710864 h 15135727"/>
              <a:gd name="connsiteX249" fmla="*/ 1106906 w 8085221"/>
              <a:gd name="connsiteY249" fmla="*/ 8783053 h 15135727"/>
              <a:gd name="connsiteX250" fmla="*/ 890337 w 8085221"/>
              <a:gd name="connsiteY250" fmla="*/ 8686800 h 15135727"/>
              <a:gd name="connsiteX251" fmla="*/ 649706 w 8085221"/>
              <a:gd name="connsiteY251" fmla="*/ 8662737 h 15135727"/>
              <a:gd name="connsiteX252" fmla="*/ 385011 w 8085221"/>
              <a:gd name="connsiteY252" fmla="*/ 8566485 h 15135727"/>
              <a:gd name="connsiteX253" fmla="*/ 577516 w 8085221"/>
              <a:gd name="connsiteY253" fmla="*/ 8373979 h 15135727"/>
              <a:gd name="connsiteX254" fmla="*/ 794085 w 8085221"/>
              <a:gd name="connsiteY254" fmla="*/ 8301790 h 15135727"/>
              <a:gd name="connsiteX255" fmla="*/ 745958 w 8085221"/>
              <a:gd name="connsiteY255" fmla="*/ 8133348 h 15135727"/>
              <a:gd name="connsiteX256" fmla="*/ 818148 w 8085221"/>
              <a:gd name="connsiteY256" fmla="*/ 7820527 h 15135727"/>
              <a:gd name="connsiteX257" fmla="*/ 697832 w 8085221"/>
              <a:gd name="connsiteY257" fmla="*/ 7820527 h 15135727"/>
              <a:gd name="connsiteX258" fmla="*/ 625642 w 8085221"/>
              <a:gd name="connsiteY258" fmla="*/ 7916779 h 15135727"/>
              <a:gd name="connsiteX259" fmla="*/ 457200 w 8085221"/>
              <a:gd name="connsiteY259" fmla="*/ 7820527 h 15135727"/>
              <a:gd name="connsiteX260" fmla="*/ 529390 w 8085221"/>
              <a:gd name="connsiteY260" fmla="*/ 7700211 h 15135727"/>
              <a:gd name="connsiteX261" fmla="*/ 938464 w 8085221"/>
              <a:gd name="connsiteY261" fmla="*/ 7676148 h 15135727"/>
              <a:gd name="connsiteX262" fmla="*/ 1058779 w 8085221"/>
              <a:gd name="connsiteY262" fmla="*/ 7459579 h 15135727"/>
              <a:gd name="connsiteX263" fmla="*/ 1203158 w 8085221"/>
              <a:gd name="connsiteY263" fmla="*/ 7603958 h 15135727"/>
              <a:gd name="connsiteX264" fmla="*/ 1299411 w 8085221"/>
              <a:gd name="connsiteY264" fmla="*/ 7555832 h 15135727"/>
              <a:gd name="connsiteX265" fmla="*/ 1443790 w 8085221"/>
              <a:gd name="connsiteY265" fmla="*/ 7507706 h 15135727"/>
              <a:gd name="connsiteX266" fmla="*/ 1684421 w 8085221"/>
              <a:gd name="connsiteY266" fmla="*/ 7603958 h 15135727"/>
              <a:gd name="connsiteX267" fmla="*/ 1684421 w 8085221"/>
              <a:gd name="connsiteY267" fmla="*/ 7603958 h 15135727"/>
              <a:gd name="connsiteX268" fmla="*/ 1540042 w 8085221"/>
              <a:gd name="connsiteY268" fmla="*/ 7363327 h 15135727"/>
              <a:gd name="connsiteX269" fmla="*/ 1299411 w 8085221"/>
              <a:gd name="connsiteY269" fmla="*/ 7315200 h 15135727"/>
              <a:gd name="connsiteX270" fmla="*/ 1130969 w 8085221"/>
              <a:gd name="connsiteY270" fmla="*/ 7339264 h 15135727"/>
              <a:gd name="connsiteX271" fmla="*/ 1034716 w 8085221"/>
              <a:gd name="connsiteY271" fmla="*/ 7315200 h 15135727"/>
              <a:gd name="connsiteX272" fmla="*/ 1155032 w 8085221"/>
              <a:gd name="connsiteY272" fmla="*/ 7050506 h 15135727"/>
              <a:gd name="connsiteX273" fmla="*/ 1155032 w 8085221"/>
              <a:gd name="connsiteY273" fmla="*/ 6930190 h 15135727"/>
              <a:gd name="connsiteX274" fmla="*/ 1155032 w 8085221"/>
              <a:gd name="connsiteY274" fmla="*/ 6761748 h 15135727"/>
              <a:gd name="connsiteX275" fmla="*/ 1203158 w 8085221"/>
              <a:gd name="connsiteY275" fmla="*/ 6617369 h 15135727"/>
              <a:gd name="connsiteX276" fmla="*/ 1371600 w 8085221"/>
              <a:gd name="connsiteY276" fmla="*/ 6472990 h 15135727"/>
              <a:gd name="connsiteX277" fmla="*/ 1443790 w 8085221"/>
              <a:gd name="connsiteY277" fmla="*/ 6328611 h 15135727"/>
              <a:gd name="connsiteX278" fmla="*/ 1419727 w 8085221"/>
              <a:gd name="connsiteY278" fmla="*/ 6208295 h 15135727"/>
              <a:gd name="connsiteX279" fmla="*/ 1275348 w 8085221"/>
              <a:gd name="connsiteY279" fmla="*/ 6304548 h 15135727"/>
              <a:gd name="connsiteX280" fmla="*/ 1323474 w 8085221"/>
              <a:gd name="connsiteY280" fmla="*/ 6015790 h 15135727"/>
              <a:gd name="connsiteX281" fmla="*/ 1540042 w 8085221"/>
              <a:gd name="connsiteY281" fmla="*/ 5871411 h 15135727"/>
              <a:gd name="connsiteX282" fmla="*/ 1540042 w 8085221"/>
              <a:gd name="connsiteY282" fmla="*/ 5751095 h 15135727"/>
              <a:gd name="connsiteX283" fmla="*/ 1395664 w 8085221"/>
              <a:gd name="connsiteY283" fmla="*/ 5799221 h 15135727"/>
              <a:gd name="connsiteX284" fmla="*/ 1179095 w 8085221"/>
              <a:gd name="connsiteY284" fmla="*/ 5799221 h 15135727"/>
              <a:gd name="connsiteX285" fmla="*/ 890337 w 8085221"/>
              <a:gd name="connsiteY285" fmla="*/ 5775158 h 15135727"/>
              <a:gd name="connsiteX286" fmla="*/ 697832 w 8085221"/>
              <a:gd name="connsiteY286" fmla="*/ 5606716 h 15135727"/>
              <a:gd name="connsiteX287" fmla="*/ 577516 w 8085221"/>
              <a:gd name="connsiteY287" fmla="*/ 5582653 h 15135727"/>
              <a:gd name="connsiteX288" fmla="*/ 697832 w 8085221"/>
              <a:gd name="connsiteY288" fmla="*/ 5775158 h 15135727"/>
              <a:gd name="connsiteX289" fmla="*/ 409074 w 8085221"/>
              <a:gd name="connsiteY289" fmla="*/ 5799221 h 15135727"/>
              <a:gd name="connsiteX290" fmla="*/ 168442 w 8085221"/>
              <a:gd name="connsiteY290" fmla="*/ 5702969 h 15135727"/>
              <a:gd name="connsiteX291" fmla="*/ 264695 w 8085221"/>
              <a:gd name="connsiteY291" fmla="*/ 5558590 h 15135727"/>
              <a:gd name="connsiteX292" fmla="*/ 144379 w 8085221"/>
              <a:gd name="connsiteY292" fmla="*/ 5510464 h 15135727"/>
              <a:gd name="connsiteX293" fmla="*/ 0 w 8085221"/>
              <a:gd name="connsiteY293" fmla="*/ 5462337 h 15135727"/>
              <a:gd name="connsiteX294" fmla="*/ 96253 w 8085221"/>
              <a:gd name="connsiteY294" fmla="*/ 5245769 h 15135727"/>
              <a:gd name="connsiteX0" fmla="*/ 96253 w 8085221"/>
              <a:gd name="connsiteY0" fmla="*/ 5245769 h 15135727"/>
              <a:gd name="connsiteX1" fmla="*/ 144379 w 8085221"/>
              <a:gd name="connsiteY1" fmla="*/ 4981074 h 15135727"/>
              <a:gd name="connsiteX2" fmla="*/ 178719 w 8085221"/>
              <a:gd name="connsiteY2" fmla="*/ 4834941 h 15135727"/>
              <a:gd name="connsiteX3" fmla="*/ 334378 w 8085221"/>
              <a:gd name="connsiteY3" fmla="*/ 4696828 h 15135727"/>
              <a:gd name="connsiteX4" fmla="*/ 553453 w 8085221"/>
              <a:gd name="connsiteY4" fmla="*/ 4692316 h 15135727"/>
              <a:gd name="connsiteX5" fmla="*/ 649706 w 8085221"/>
              <a:gd name="connsiteY5" fmla="*/ 4427621 h 15135727"/>
              <a:gd name="connsiteX6" fmla="*/ 649706 w 8085221"/>
              <a:gd name="connsiteY6" fmla="*/ 4427621 h 15135727"/>
              <a:gd name="connsiteX7" fmla="*/ 938464 w 8085221"/>
              <a:gd name="connsiteY7" fmla="*/ 4283242 h 15135727"/>
              <a:gd name="connsiteX8" fmla="*/ 1395664 w 8085221"/>
              <a:gd name="connsiteY8" fmla="*/ 4162927 h 15135727"/>
              <a:gd name="connsiteX9" fmla="*/ 1564106 w 8085221"/>
              <a:gd name="connsiteY9" fmla="*/ 3994485 h 15135727"/>
              <a:gd name="connsiteX10" fmla="*/ 1708485 w 8085221"/>
              <a:gd name="connsiteY10" fmla="*/ 3826042 h 15135727"/>
              <a:gd name="connsiteX11" fmla="*/ 1925053 w 8085221"/>
              <a:gd name="connsiteY11" fmla="*/ 3777916 h 15135727"/>
              <a:gd name="connsiteX12" fmla="*/ 2141621 w 8085221"/>
              <a:gd name="connsiteY12" fmla="*/ 3585411 h 15135727"/>
              <a:gd name="connsiteX13" fmla="*/ 2141621 w 8085221"/>
              <a:gd name="connsiteY13" fmla="*/ 3585411 h 15135727"/>
              <a:gd name="connsiteX14" fmla="*/ 2286000 w 8085221"/>
              <a:gd name="connsiteY14" fmla="*/ 3489158 h 15135727"/>
              <a:gd name="connsiteX15" fmla="*/ 2310064 w 8085221"/>
              <a:gd name="connsiteY15" fmla="*/ 3007895 h 15135727"/>
              <a:gd name="connsiteX16" fmla="*/ 2695074 w 8085221"/>
              <a:gd name="connsiteY16" fmla="*/ 2911642 h 15135727"/>
              <a:gd name="connsiteX17" fmla="*/ 2839453 w 8085221"/>
              <a:gd name="connsiteY17" fmla="*/ 2526632 h 15135727"/>
              <a:gd name="connsiteX18" fmla="*/ 3200400 w 8085221"/>
              <a:gd name="connsiteY18" fmla="*/ 2358190 h 15135727"/>
              <a:gd name="connsiteX19" fmla="*/ 3441032 w 8085221"/>
              <a:gd name="connsiteY19" fmla="*/ 2237874 h 15135727"/>
              <a:gd name="connsiteX20" fmla="*/ 3561348 w 8085221"/>
              <a:gd name="connsiteY20" fmla="*/ 2526632 h 15135727"/>
              <a:gd name="connsiteX21" fmla="*/ 3801979 w 8085221"/>
              <a:gd name="connsiteY21" fmla="*/ 2622885 h 15135727"/>
              <a:gd name="connsiteX22" fmla="*/ 3946358 w 8085221"/>
              <a:gd name="connsiteY22" fmla="*/ 2550695 h 15135727"/>
              <a:gd name="connsiteX23" fmla="*/ 4018548 w 8085221"/>
              <a:gd name="connsiteY23" fmla="*/ 2598821 h 15135727"/>
              <a:gd name="connsiteX24" fmla="*/ 4138864 w 8085221"/>
              <a:gd name="connsiteY24" fmla="*/ 2574758 h 15135727"/>
              <a:gd name="connsiteX25" fmla="*/ 4307306 w 8085221"/>
              <a:gd name="connsiteY25" fmla="*/ 2671011 h 15135727"/>
              <a:gd name="connsiteX26" fmla="*/ 4427621 w 8085221"/>
              <a:gd name="connsiteY26" fmla="*/ 2622885 h 15135727"/>
              <a:gd name="connsiteX27" fmla="*/ 4668253 w 8085221"/>
              <a:gd name="connsiteY27" fmla="*/ 2743200 h 15135727"/>
              <a:gd name="connsiteX28" fmla="*/ 4788569 w 8085221"/>
              <a:gd name="connsiteY28" fmla="*/ 2815390 h 15135727"/>
              <a:gd name="connsiteX29" fmla="*/ 4957011 w 8085221"/>
              <a:gd name="connsiteY29" fmla="*/ 2719137 h 15135727"/>
              <a:gd name="connsiteX30" fmla="*/ 4981074 w 8085221"/>
              <a:gd name="connsiteY30" fmla="*/ 2382253 h 15135727"/>
              <a:gd name="connsiteX31" fmla="*/ 4981074 w 8085221"/>
              <a:gd name="connsiteY31" fmla="*/ 2382253 h 15135727"/>
              <a:gd name="connsiteX32" fmla="*/ 4884821 w 8085221"/>
              <a:gd name="connsiteY32" fmla="*/ 2093495 h 15135727"/>
              <a:gd name="connsiteX33" fmla="*/ 4764506 w 8085221"/>
              <a:gd name="connsiteY33" fmla="*/ 1900990 h 15135727"/>
              <a:gd name="connsiteX34" fmla="*/ 4764506 w 8085221"/>
              <a:gd name="connsiteY34" fmla="*/ 1804737 h 15135727"/>
              <a:gd name="connsiteX35" fmla="*/ 4957011 w 8085221"/>
              <a:gd name="connsiteY35" fmla="*/ 1564106 h 15135727"/>
              <a:gd name="connsiteX36" fmla="*/ 5221706 w 8085221"/>
              <a:gd name="connsiteY36" fmla="*/ 1588169 h 15135727"/>
              <a:gd name="connsiteX37" fmla="*/ 5486400 w 8085221"/>
              <a:gd name="connsiteY37" fmla="*/ 1684421 h 15135727"/>
              <a:gd name="connsiteX38" fmla="*/ 5799221 w 8085221"/>
              <a:gd name="connsiteY38" fmla="*/ 1684421 h 15135727"/>
              <a:gd name="connsiteX39" fmla="*/ 5871411 w 8085221"/>
              <a:gd name="connsiteY39" fmla="*/ 1443790 h 15135727"/>
              <a:gd name="connsiteX40" fmla="*/ 6087979 w 8085221"/>
              <a:gd name="connsiteY40" fmla="*/ 1395664 h 15135727"/>
              <a:gd name="connsiteX41" fmla="*/ 6087979 w 8085221"/>
              <a:gd name="connsiteY41" fmla="*/ 1082842 h 15135727"/>
              <a:gd name="connsiteX42" fmla="*/ 6424864 w 8085221"/>
              <a:gd name="connsiteY42" fmla="*/ 1058779 h 15135727"/>
              <a:gd name="connsiteX43" fmla="*/ 6665495 w 8085221"/>
              <a:gd name="connsiteY43" fmla="*/ 721895 h 15135727"/>
              <a:gd name="connsiteX44" fmla="*/ 6761748 w 8085221"/>
              <a:gd name="connsiteY44" fmla="*/ 649706 h 15135727"/>
              <a:gd name="connsiteX45" fmla="*/ 6737685 w 8085221"/>
              <a:gd name="connsiteY45" fmla="*/ 505327 h 15135727"/>
              <a:gd name="connsiteX46" fmla="*/ 6858000 w 8085221"/>
              <a:gd name="connsiteY46" fmla="*/ 360948 h 15135727"/>
              <a:gd name="connsiteX47" fmla="*/ 6761748 w 8085221"/>
              <a:gd name="connsiteY47" fmla="*/ 120316 h 15135727"/>
              <a:gd name="connsiteX48" fmla="*/ 7194885 w 8085221"/>
              <a:gd name="connsiteY48" fmla="*/ 0 h 15135727"/>
              <a:gd name="connsiteX49" fmla="*/ 7267074 w 8085221"/>
              <a:gd name="connsiteY49" fmla="*/ 120316 h 15135727"/>
              <a:gd name="connsiteX50" fmla="*/ 7267074 w 8085221"/>
              <a:gd name="connsiteY50" fmla="*/ 120316 h 15135727"/>
              <a:gd name="connsiteX51" fmla="*/ 7339264 w 8085221"/>
              <a:gd name="connsiteY51" fmla="*/ 360948 h 15135727"/>
              <a:gd name="connsiteX52" fmla="*/ 7628021 w 8085221"/>
              <a:gd name="connsiteY52" fmla="*/ 433137 h 15135727"/>
              <a:gd name="connsiteX53" fmla="*/ 7796464 w 8085221"/>
              <a:gd name="connsiteY53" fmla="*/ 649706 h 15135727"/>
              <a:gd name="connsiteX54" fmla="*/ 8085221 w 8085221"/>
              <a:gd name="connsiteY54" fmla="*/ 914400 h 15135727"/>
              <a:gd name="connsiteX55" fmla="*/ 7988969 w 8085221"/>
              <a:gd name="connsiteY55" fmla="*/ 1203158 h 15135727"/>
              <a:gd name="connsiteX56" fmla="*/ 7844590 w 8085221"/>
              <a:gd name="connsiteY56" fmla="*/ 1058779 h 15135727"/>
              <a:gd name="connsiteX57" fmla="*/ 7483642 w 8085221"/>
              <a:gd name="connsiteY57" fmla="*/ 1371600 h 15135727"/>
              <a:gd name="connsiteX58" fmla="*/ 7267074 w 8085221"/>
              <a:gd name="connsiteY58" fmla="*/ 1395664 h 15135727"/>
              <a:gd name="connsiteX59" fmla="*/ 7243011 w 8085221"/>
              <a:gd name="connsiteY59" fmla="*/ 1588169 h 15135727"/>
              <a:gd name="connsiteX60" fmla="*/ 6978316 w 8085221"/>
              <a:gd name="connsiteY60" fmla="*/ 1732548 h 15135727"/>
              <a:gd name="connsiteX61" fmla="*/ 6737685 w 8085221"/>
              <a:gd name="connsiteY61" fmla="*/ 2093495 h 15135727"/>
              <a:gd name="connsiteX62" fmla="*/ 6737685 w 8085221"/>
              <a:gd name="connsiteY62" fmla="*/ 2382253 h 15135727"/>
              <a:gd name="connsiteX63" fmla="*/ 6665495 w 8085221"/>
              <a:gd name="connsiteY63" fmla="*/ 2430379 h 15135727"/>
              <a:gd name="connsiteX64" fmla="*/ 6906127 w 8085221"/>
              <a:gd name="connsiteY64" fmla="*/ 2646948 h 15135727"/>
              <a:gd name="connsiteX65" fmla="*/ 6906127 w 8085221"/>
              <a:gd name="connsiteY65" fmla="*/ 2983832 h 15135727"/>
              <a:gd name="connsiteX66" fmla="*/ 6906127 w 8085221"/>
              <a:gd name="connsiteY66" fmla="*/ 3104148 h 15135727"/>
              <a:gd name="connsiteX67" fmla="*/ 6833937 w 8085221"/>
              <a:gd name="connsiteY67" fmla="*/ 3368842 h 15135727"/>
              <a:gd name="connsiteX68" fmla="*/ 6906127 w 8085221"/>
              <a:gd name="connsiteY68" fmla="*/ 3489158 h 15135727"/>
              <a:gd name="connsiteX69" fmla="*/ 6641432 w 8085221"/>
              <a:gd name="connsiteY69" fmla="*/ 3705727 h 15135727"/>
              <a:gd name="connsiteX70" fmla="*/ 6737685 w 8085221"/>
              <a:gd name="connsiteY70" fmla="*/ 3729790 h 15135727"/>
              <a:gd name="connsiteX71" fmla="*/ 6545179 w 8085221"/>
              <a:gd name="connsiteY71" fmla="*/ 3826042 h 15135727"/>
              <a:gd name="connsiteX72" fmla="*/ 6328611 w 8085221"/>
              <a:gd name="connsiteY72" fmla="*/ 3753853 h 15135727"/>
              <a:gd name="connsiteX73" fmla="*/ 6184232 w 8085221"/>
              <a:gd name="connsiteY73" fmla="*/ 3850106 h 15135727"/>
              <a:gd name="connsiteX74" fmla="*/ 6184232 w 8085221"/>
              <a:gd name="connsiteY74" fmla="*/ 3946358 h 15135727"/>
              <a:gd name="connsiteX75" fmla="*/ 6136106 w 8085221"/>
              <a:gd name="connsiteY75" fmla="*/ 4235116 h 15135727"/>
              <a:gd name="connsiteX76" fmla="*/ 5919537 w 8085221"/>
              <a:gd name="connsiteY76" fmla="*/ 4403558 h 15135727"/>
              <a:gd name="connsiteX77" fmla="*/ 5775158 w 8085221"/>
              <a:gd name="connsiteY77" fmla="*/ 4451685 h 15135727"/>
              <a:gd name="connsiteX78" fmla="*/ 5630779 w 8085221"/>
              <a:gd name="connsiteY78" fmla="*/ 4547937 h 15135727"/>
              <a:gd name="connsiteX79" fmla="*/ 5510464 w 8085221"/>
              <a:gd name="connsiteY79" fmla="*/ 4620127 h 15135727"/>
              <a:gd name="connsiteX80" fmla="*/ 5510464 w 8085221"/>
              <a:gd name="connsiteY80" fmla="*/ 4812632 h 15135727"/>
              <a:gd name="connsiteX81" fmla="*/ 5317958 w 8085221"/>
              <a:gd name="connsiteY81" fmla="*/ 4981074 h 15135727"/>
              <a:gd name="connsiteX82" fmla="*/ 5005137 w 8085221"/>
              <a:gd name="connsiteY82" fmla="*/ 5149516 h 15135727"/>
              <a:gd name="connsiteX83" fmla="*/ 4692316 w 8085221"/>
              <a:gd name="connsiteY83" fmla="*/ 5149516 h 15135727"/>
              <a:gd name="connsiteX84" fmla="*/ 4523874 w 8085221"/>
              <a:gd name="connsiteY84" fmla="*/ 5366085 h 15135727"/>
              <a:gd name="connsiteX85" fmla="*/ 4211053 w 8085221"/>
              <a:gd name="connsiteY85" fmla="*/ 5414211 h 15135727"/>
              <a:gd name="connsiteX86" fmla="*/ 4114800 w 8085221"/>
              <a:gd name="connsiteY86" fmla="*/ 5390148 h 15135727"/>
              <a:gd name="connsiteX87" fmla="*/ 4018548 w 8085221"/>
              <a:gd name="connsiteY87" fmla="*/ 5630779 h 15135727"/>
              <a:gd name="connsiteX88" fmla="*/ 4090737 w 8085221"/>
              <a:gd name="connsiteY88" fmla="*/ 5871411 h 15135727"/>
              <a:gd name="connsiteX89" fmla="*/ 4090737 w 8085221"/>
              <a:gd name="connsiteY89" fmla="*/ 6184232 h 15135727"/>
              <a:gd name="connsiteX90" fmla="*/ 4186990 w 8085221"/>
              <a:gd name="connsiteY90" fmla="*/ 6472990 h 15135727"/>
              <a:gd name="connsiteX91" fmla="*/ 4042611 w 8085221"/>
              <a:gd name="connsiteY91" fmla="*/ 6352674 h 15135727"/>
              <a:gd name="connsiteX92" fmla="*/ 3946358 w 8085221"/>
              <a:gd name="connsiteY92" fmla="*/ 6376737 h 15135727"/>
              <a:gd name="connsiteX93" fmla="*/ 4114800 w 8085221"/>
              <a:gd name="connsiteY93" fmla="*/ 6641432 h 15135727"/>
              <a:gd name="connsiteX94" fmla="*/ 4451685 w 8085221"/>
              <a:gd name="connsiteY94" fmla="*/ 6737685 h 15135727"/>
              <a:gd name="connsiteX95" fmla="*/ 4620127 w 8085221"/>
              <a:gd name="connsiteY95" fmla="*/ 6978316 h 15135727"/>
              <a:gd name="connsiteX96" fmla="*/ 4740442 w 8085221"/>
              <a:gd name="connsiteY96" fmla="*/ 7170821 h 15135727"/>
              <a:gd name="connsiteX97" fmla="*/ 5077327 w 8085221"/>
              <a:gd name="connsiteY97" fmla="*/ 7387390 h 15135727"/>
              <a:gd name="connsiteX98" fmla="*/ 5125453 w 8085221"/>
              <a:gd name="connsiteY98" fmla="*/ 7603958 h 15135727"/>
              <a:gd name="connsiteX99" fmla="*/ 5197642 w 8085221"/>
              <a:gd name="connsiteY99" fmla="*/ 7796464 h 15135727"/>
              <a:gd name="connsiteX100" fmla="*/ 5486400 w 8085221"/>
              <a:gd name="connsiteY100" fmla="*/ 7964906 h 15135727"/>
              <a:gd name="connsiteX101" fmla="*/ 5486400 w 8085221"/>
              <a:gd name="connsiteY101" fmla="*/ 8349916 h 15135727"/>
              <a:gd name="connsiteX102" fmla="*/ 5678906 w 8085221"/>
              <a:gd name="connsiteY102" fmla="*/ 8614611 h 15135727"/>
              <a:gd name="connsiteX103" fmla="*/ 5919537 w 8085221"/>
              <a:gd name="connsiteY103" fmla="*/ 9071811 h 15135727"/>
              <a:gd name="connsiteX104" fmla="*/ 6160169 w 8085221"/>
              <a:gd name="connsiteY104" fmla="*/ 9336506 h 15135727"/>
              <a:gd name="connsiteX105" fmla="*/ 6280485 w 8085221"/>
              <a:gd name="connsiteY105" fmla="*/ 9601200 h 15135727"/>
              <a:gd name="connsiteX106" fmla="*/ 6400800 w 8085221"/>
              <a:gd name="connsiteY106" fmla="*/ 9793706 h 15135727"/>
              <a:gd name="connsiteX107" fmla="*/ 6569242 w 8085221"/>
              <a:gd name="connsiteY107" fmla="*/ 10058400 h 15135727"/>
              <a:gd name="connsiteX108" fmla="*/ 6713621 w 8085221"/>
              <a:gd name="connsiteY108" fmla="*/ 10106527 h 15135727"/>
              <a:gd name="connsiteX109" fmla="*/ 6545179 w 8085221"/>
              <a:gd name="connsiteY109" fmla="*/ 10202779 h 15135727"/>
              <a:gd name="connsiteX110" fmla="*/ 6569242 w 8085221"/>
              <a:gd name="connsiteY110" fmla="*/ 10443411 h 15135727"/>
              <a:gd name="connsiteX111" fmla="*/ 6593306 w 8085221"/>
              <a:gd name="connsiteY111" fmla="*/ 10708106 h 15135727"/>
              <a:gd name="connsiteX112" fmla="*/ 6761748 w 8085221"/>
              <a:gd name="connsiteY112" fmla="*/ 10924674 h 15135727"/>
              <a:gd name="connsiteX113" fmla="*/ 6641432 w 8085221"/>
              <a:gd name="connsiteY113" fmla="*/ 11093116 h 15135727"/>
              <a:gd name="connsiteX114" fmla="*/ 6713621 w 8085221"/>
              <a:gd name="connsiteY114" fmla="*/ 11261558 h 15135727"/>
              <a:gd name="connsiteX115" fmla="*/ 6737685 w 8085221"/>
              <a:gd name="connsiteY115" fmla="*/ 11526253 h 15135727"/>
              <a:gd name="connsiteX116" fmla="*/ 6617369 w 8085221"/>
              <a:gd name="connsiteY116" fmla="*/ 11839074 h 15135727"/>
              <a:gd name="connsiteX117" fmla="*/ 6617369 w 8085221"/>
              <a:gd name="connsiteY117" fmla="*/ 12031579 h 15135727"/>
              <a:gd name="connsiteX118" fmla="*/ 6641432 w 8085221"/>
              <a:gd name="connsiteY118" fmla="*/ 12127832 h 15135727"/>
              <a:gd name="connsiteX119" fmla="*/ 6761748 w 8085221"/>
              <a:gd name="connsiteY119" fmla="*/ 12031579 h 15135727"/>
              <a:gd name="connsiteX120" fmla="*/ 6761748 w 8085221"/>
              <a:gd name="connsiteY120" fmla="*/ 12296274 h 15135727"/>
              <a:gd name="connsiteX121" fmla="*/ 6689558 w 8085221"/>
              <a:gd name="connsiteY121" fmla="*/ 12512842 h 15135727"/>
              <a:gd name="connsiteX122" fmla="*/ 6785811 w 8085221"/>
              <a:gd name="connsiteY122" fmla="*/ 12777537 h 15135727"/>
              <a:gd name="connsiteX123" fmla="*/ 6569242 w 8085221"/>
              <a:gd name="connsiteY123" fmla="*/ 12873790 h 15135727"/>
              <a:gd name="connsiteX124" fmla="*/ 6545179 w 8085221"/>
              <a:gd name="connsiteY124" fmla="*/ 13090358 h 15135727"/>
              <a:gd name="connsiteX125" fmla="*/ 6448927 w 8085221"/>
              <a:gd name="connsiteY125" fmla="*/ 13355053 h 15135727"/>
              <a:gd name="connsiteX126" fmla="*/ 6256421 w 8085221"/>
              <a:gd name="connsiteY126" fmla="*/ 13571621 h 15135727"/>
              <a:gd name="connsiteX127" fmla="*/ 6087979 w 8085221"/>
              <a:gd name="connsiteY127" fmla="*/ 13667874 h 15135727"/>
              <a:gd name="connsiteX128" fmla="*/ 5943600 w 8085221"/>
              <a:gd name="connsiteY128" fmla="*/ 13716000 h 15135727"/>
              <a:gd name="connsiteX129" fmla="*/ 5702969 w 8085221"/>
              <a:gd name="connsiteY129" fmla="*/ 13667874 h 15135727"/>
              <a:gd name="connsiteX130" fmla="*/ 5582653 w 8085221"/>
              <a:gd name="connsiteY130" fmla="*/ 13691937 h 15135727"/>
              <a:gd name="connsiteX131" fmla="*/ 5727032 w 8085221"/>
              <a:gd name="connsiteY131" fmla="*/ 13836316 h 15135727"/>
              <a:gd name="connsiteX132" fmla="*/ 5582653 w 8085221"/>
              <a:gd name="connsiteY132" fmla="*/ 14052885 h 15135727"/>
              <a:gd name="connsiteX133" fmla="*/ 5462337 w 8085221"/>
              <a:gd name="connsiteY133" fmla="*/ 14149137 h 15135727"/>
              <a:gd name="connsiteX134" fmla="*/ 5342021 w 8085221"/>
              <a:gd name="connsiteY134" fmla="*/ 14004758 h 15135727"/>
              <a:gd name="connsiteX135" fmla="*/ 5245769 w 8085221"/>
              <a:gd name="connsiteY135" fmla="*/ 14004758 h 15135727"/>
              <a:gd name="connsiteX136" fmla="*/ 5245769 w 8085221"/>
              <a:gd name="connsiteY136" fmla="*/ 13956632 h 15135727"/>
              <a:gd name="connsiteX137" fmla="*/ 5101390 w 8085221"/>
              <a:gd name="connsiteY137" fmla="*/ 13956632 h 15135727"/>
              <a:gd name="connsiteX138" fmla="*/ 4981074 w 8085221"/>
              <a:gd name="connsiteY138" fmla="*/ 13860379 h 15135727"/>
              <a:gd name="connsiteX139" fmla="*/ 4740442 w 8085221"/>
              <a:gd name="connsiteY139" fmla="*/ 13908506 h 15135727"/>
              <a:gd name="connsiteX140" fmla="*/ 4475748 w 8085221"/>
              <a:gd name="connsiteY140" fmla="*/ 13956632 h 15135727"/>
              <a:gd name="connsiteX141" fmla="*/ 4379495 w 8085221"/>
              <a:gd name="connsiteY141" fmla="*/ 14028821 h 15135727"/>
              <a:gd name="connsiteX142" fmla="*/ 4403558 w 8085221"/>
              <a:gd name="connsiteY142" fmla="*/ 14197264 h 15135727"/>
              <a:gd name="connsiteX143" fmla="*/ 4572000 w 8085221"/>
              <a:gd name="connsiteY143" fmla="*/ 14149137 h 15135727"/>
              <a:gd name="connsiteX144" fmla="*/ 4523874 w 8085221"/>
              <a:gd name="connsiteY144" fmla="*/ 14558211 h 15135727"/>
              <a:gd name="connsiteX145" fmla="*/ 4403558 w 8085221"/>
              <a:gd name="connsiteY145" fmla="*/ 14437895 h 15135727"/>
              <a:gd name="connsiteX146" fmla="*/ 4403558 w 8085221"/>
              <a:gd name="connsiteY146" fmla="*/ 14437895 h 15135727"/>
              <a:gd name="connsiteX147" fmla="*/ 4283242 w 8085221"/>
              <a:gd name="connsiteY147" fmla="*/ 14245390 h 15135727"/>
              <a:gd name="connsiteX148" fmla="*/ 4235116 w 8085221"/>
              <a:gd name="connsiteY148" fmla="*/ 14341642 h 15135727"/>
              <a:gd name="connsiteX149" fmla="*/ 4162927 w 8085221"/>
              <a:gd name="connsiteY149" fmla="*/ 14389769 h 15135727"/>
              <a:gd name="connsiteX150" fmla="*/ 4162927 w 8085221"/>
              <a:gd name="connsiteY150" fmla="*/ 14389769 h 15135727"/>
              <a:gd name="connsiteX151" fmla="*/ 3922295 w 8085221"/>
              <a:gd name="connsiteY151" fmla="*/ 14245390 h 15135727"/>
              <a:gd name="connsiteX152" fmla="*/ 3801979 w 8085221"/>
              <a:gd name="connsiteY152" fmla="*/ 14293516 h 15135727"/>
              <a:gd name="connsiteX153" fmla="*/ 3681664 w 8085221"/>
              <a:gd name="connsiteY153" fmla="*/ 14389769 h 15135727"/>
              <a:gd name="connsiteX154" fmla="*/ 3657600 w 8085221"/>
              <a:gd name="connsiteY154" fmla="*/ 14654464 h 15135727"/>
              <a:gd name="connsiteX155" fmla="*/ 3513221 w 8085221"/>
              <a:gd name="connsiteY155" fmla="*/ 14726653 h 15135727"/>
              <a:gd name="connsiteX156" fmla="*/ 3513221 w 8085221"/>
              <a:gd name="connsiteY156" fmla="*/ 14871032 h 15135727"/>
              <a:gd name="connsiteX157" fmla="*/ 3633537 w 8085221"/>
              <a:gd name="connsiteY157" fmla="*/ 14967285 h 15135727"/>
              <a:gd name="connsiteX158" fmla="*/ 3609474 w 8085221"/>
              <a:gd name="connsiteY158" fmla="*/ 15087600 h 15135727"/>
              <a:gd name="connsiteX159" fmla="*/ 3441032 w 8085221"/>
              <a:gd name="connsiteY159" fmla="*/ 15039474 h 15135727"/>
              <a:gd name="connsiteX160" fmla="*/ 3272590 w 8085221"/>
              <a:gd name="connsiteY160" fmla="*/ 15063537 h 15135727"/>
              <a:gd name="connsiteX161" fmla="*/ 3248527 w 8085221"/>
              <a:gd name="connsiteY161" fmla="*/ 14895095 h 15135727"/>
              <a:gd name="connsiteX162" fmla="*/ 3128211 w 8085221"/>
              <a:gd name="connsiteY162" fmla="*/ 14919158 h 15135727"/>
              <a:gd name="connsiteX163" fmla="*/ 2959769 w 8085221"/>
              <a:gd name="connsiteY163" fmla="*/ 15135727 h 15135727"/>
              <a:gd name="connsiteX164" fmla="*/ 2935706 w 8085221"/>
              <a:gd name="connsiteY164" fmla="*/ 14895095 h 15135727"/>
              <a:gd name="connsiteX165" fmla="*/ 2791327 w 8085221"/>
              <a:gd name="connsiteY165" fmla="*/ 14943221 h 15135727"/>
              <a:gd name="connsiteX166" fmla="*/ 2671011 w 8085221"/>
              <a:gd name="connsiteY166" fmla="*/ 15039474 h 15135727"/>
              <a:gd name="connsiteX167" fmla="*/ 2430379 w 8085221"/>
              <a:gd name="connsiteY167" fmla="*/ 15087600 h 15135727"/>
              <a:gd name="connsiteX168" fmla="*/ 2237874 w 8085221"/>
              <a:gd name="connsiteY168" fmla="*/ 15039474 h 15135727"/>
              <a:gd name="connsiteX169" fmla="*/ 2622885 w 8085221"/>
              <a:gd name="connsiteY169" fmla="*/ 14846969 h 15135727"/>
              <a:gd name="connsiteX170" fmla="*/ 2887579 w 8085221"/>
              <a:gd name="connsiteY170" fmla="*/ 14774779 h 15135727"/>
              <a:gd name="connsiteX171" fmla="*/ 2839453 w 8085221"/>
              <a:gd name="connsiteY171" fmla="*/ 14582274 h 15135727"/>
              <a:gd name="connsiteX172" fmla="*/ 2935706 w 8085221"/>
              <a:gd name="connsiteY172" fmla="*/ 14510085 h 15135727"/>
              <a:gd name="connsiteX173" fmla="*/ 2935706 w 8085221"/>
              <a:gd name="connsiteY173" fmla="*/ 14510085 h 15135727"/>
              <a:gd name="connsiteX174" fmla="*/ 3080085 w 8085221"/>
              <a:gd name="connsiteY174" fmla="*/ 14413832 h 15135727"/>
              <a:gd name="connsiteX175" fmla="*/ 3152274 w 8085221"/>
              <a:gd name="connsiteY175" fmla="*/ 14341642 h 15135727"/>
              <a:gd name="connsiteX176" fmla="*/ 3080085 w 8085221"/>
              <a:gd name="connsiteY176" fmla="*/ 14269453 h 15135727"/>
              <a:gd name="connsiteX177" fmla="*/ 3152274 w 8085221"/>
              <a:gd name="connsiteY177" fmla="*/ 14197264 h 15135727"/>
              <a:gd name="connsiteX178" fmla="*/ 3152274 w 8085221"/>
              <a:gd name="connsiteY178" fmla="*/ 14052885 h 15135727"/>
              <a:gd name="connsiteX179" fmla="*/ 3080085 w 8085221"/>
              <a:gd name="connsiteY179" fmla="*/ 13980695 h 15135727"/>
              <a:gd name="connsiteX180" fmla="*/ 3056021 w 8085221"/>
              <a:gd name="connsiteY180" fmla="*/ 14076948 h 15135727"/>
              <a:gd name="connsiteX181" fmla="*/ 2935706 w 8085221"/>
              <a:gd name="connsiteY181" fmla="*/ 14076948 h 15135727"/>
              <a:gd name="connsiteX182" fmla="*/ 2863516 w 8085221"/>
              <a:gd name="connsiteY182" fmla="*/ 14125074 h 15135727"/>
              <a:gd name="connsiteX183" fmla="*/ 2719137 w 8085221"/>
              <a:gd name="connsiteY183" fmla="*/ 14197264 h 15135727"/>
              <a:gd name="connsiteX184" fmla="*/ 2646948 w 8085221"/>
              <a:gd name="connsiteY184" fmla="*/ 14197264 h 15135727"/>
              <a:gd name="connsiteX185" fmla="*/ 2598821 w 8085221"/>
              <a:gd name="connsiteY185" fmla="*/ 14125074 h 15135727"/>
              <a:gd name="connsiteX186" fmla="*/ 2430379 w 8085221"/>
              <a:gd name="connsiteY186" fmla="*/ 13836316 h 15135727"/>
              <a:gd name="connsiteX187" fmla="*/ 2646948 w 8085221"/>
              <a:gd name="connsiteY187" fmla="*/ 13812253 h 15135727"/>
              <a:gd name="connsiteX188" fmla="*/ 2502569 w 8085221"/>
              <a:gd name="connsiteY188" fmla="*/ 13475369 h 15135727"/>
              <a:gd name="connsiteX189" fmla="*/ 2550695 w 8085221"/>
              <a:gd name="connsiteY189" fmla="*/ 13186611 h 15135727"/>
              <a:gd name="connsiteX190" fmla="*/ 2719137 w 8085221"/>
              <a:gd name="connsiteY190" fmla="*/ 13042232 h 15135727"/>
              <a:gd name="connsiteX191" fmla="*/ 2791327 w 8085221"/>
              <a:gd name="connsiteY191" fmla="*/ 12945979 h 15135727"/>
              <a:gd name="connsiteX192" fmla="*/ 3031958 w 8085221"/>
              <a:gd name="connsiteY192" fmla="*/ 13090358 h 15135727"/>
              <a:gd name="connsiteX193" fmla="*/ 3056021 w 8085221"/>
              <a:gd name="connsiteY193" fmla="*/ 12753474 h 15135727"/>
              <a:gd name="connsiteX194" fmla="*/ 2887579 w 8085221"/>
              <a:gd name="connsiteY194" fmla="*/ 12777537 h 15135727"/>
              <a:gd name="connsiteX195" fmla="*/ 2815390 w 8085221"/>
              <a:gd name="connsiteY195" fmla="*/ 12777537 h 15135727"/>
              <a:gd name="connsiteX196" fmla="*/ 3176337 w 8085221"/>
              <a:gd name="connsiteY196" fmla="*/ 12368464 h 15135727"/>
              <a:gd name="connsiteX197" fmla="*/ 3104148 w 8085221"/>
              <a:gd name="connsiteY197" fmla="*/ 12320337 h 15135727"/>
              <a:gd name="connsiteX198" fmla="*/ 3104148 w 8085221"/>
              <a:gd name="connsiteY198" fmla="*/ 12320337 h 15135727"/>
              <a:gd name="connsiteX199" fmla="*/ 3007895 w 8085221"/>
              <a:gd name="connsiteY199" fmla="*/ 12079706 h 15135727"/>
              <a:gd name="connsiteX200" fmla="*/ 2911642 w 8085221"/>
              <a:gd name="connsiteY200" fmla="*/ 11935327 h 15135727"/>
              <a:gd name="connsiteX201" fmla="*/ 2863516 w 8085221"/>
              <a:gd name="connsiteY201" fmla="*/ 11694695 h 15135727"/>
              <a:gd name="connsiteX202" fmla="*/ 2911642 w 8085221"/>
              <a:gd name="connsiteY202" fmla="*/ 11454064 h 15135727"/>
              <a:gd name="connsiteX203" fmla="*/ 3056021 w 8085221"/>
              <a:gd name="connsiteY203" fmla="*/ 11454064 h 15135727"/>
              <a:gd name="connsiteX204" fmla="*/ 2983832 w 8085221"/>
              <a:gd name="connsiteY204" fmla="*/ 11381874 h 15135727"/>
              <a:gd name="connsiteX205" fmla="*/ 3031958 w 8085221"/>
              <a:gd name="connsiteY205" fmla="*/ 11285621 h 15135727"/>
              <a:gd name="connsiteX206" fmla="*/ 3007895 w 8085221"/>
              <a:gd name="connsiteY206" fmla="*/ 11189369 h 15135727"/>
              <a:gd name="connsiteX207" fmla="*/ 2887579 w 8085221"/>
              <a:gd name="connsiteY207" fmla="*/ 11141242 h 15135727"/>
              <a:gd name="connsiteX208" fmla="*/ 2887579 w 8085221"/>
              <a:gd name="connsiteY208" fmla="*/ 10972800 h 15135727"/>
              <a:gd name="connsiteX209" fmla="*/ 2887579 w 8085221"/>
              <a:gd name="connsiteY209" fmla="*/ 10924674 h 15135727"/>
              <a:gd name="connsiteX210" fmla="*/ 2767264 w 8085221"/>
              <a:gd name="connsiteY210" fmla="*/ 11020927 h 15135727"/>
              <a:gd name="connsiteX211" fmla="*/ 2743200 w 8085221"/>
              <a:gd name="connsiteY211" fmla="*/ 10924674 h 15135727"/>
              <a:gd name="connsiteX212" fmla="*/ 2550695 w 8085221"/>
              <a:gd name="connsiteY212" fmla="*/ 11020927 h 15135727"/>
              <a:gd name="connsiteX213" fmla="*/ 2526632 w 8085221"/>
              <a:gd name="connsiteY213" fmla="*/ 11117179 h 15135727"/>
              <a:gd name="connsiteX214" fmla="*/ 2334127 w 8085221"/>
              <a:gd name="connsiteY214" fmla="*/ 10996864 h 15135727"/>
              <a:gd name="connsiteX215" fmla="*/ 2358190 w 8085221"/>
              <a:gd name="connsiteY215" fmla="*/ 10732169 h 15135727"/>
              <a:gd name="connsiteX216" fmla="*/ 2334127 w 8085221"/>
              <a:gd name="connsiteY216" fmla="*/ 10587790 h 15135727"/>
              <a:gd name="connsiteX217" fmla="*/ 2406316 w 8085221"/>
              <a:gd name="connsiteY217" fmla="*/ 10491537 h 15135727"/>
              <a:gd name="connsiteX218" fmla="*/ 2598821 w 8085221"/>
              <a:gd name="connsiteY218" fmla="*/ 10684042 h 15135727"/>
              <a:gd name="connsiteX219" fmla="*/ 2767264 w 8085221"/>
              <a:gd name="connsiteY219" fmla="*/ 10684042 h 15135727"/>
              <a:gd name="connsiteX220" fmla="*/ 2646948 w 8085221"/>
              <a:gd name="connsiteY220" fmla="*/ 10515600 h 15135727"/>
              <a:gd name="connsiteX221" fmla="*/ 2815390 w 8085221"/>
              <a:gd name="connsiteY221" fmla="*/ 10395285 h 15135727"/>
              <a:gd name="connsiteX222" fmla="*/ 3080085 w 8085221"/>
              <a:gd name="connsiteY222" fmla="*/ 10419348 h 15135727"/>
              <a:gd name="connsiteX223" fmla="*/ 3248527 w 8085221"/>
              <a:gd name="connsiteY223" fmla="*/ 10539664 h 15135727"/>
              <a:gd name="connsiteX224" fmla="*/ 3320716 w 8085221"/>
              <a:gd name="connsiteY224" fmla="*/ 10659979 h 15135727"/>
              <a:gd name="connsiteX225" fmla="*/ 3465095 w 8085221"/>
              <a:gd name="connsiteY225" fmla="*/ 10659979 h 15135727"/>
              <a:gd name="connsiteX226" fmla="*/ 3441032 w 8085221"/>
              <a:gd name="connsiteY226" fmla="*/ 10491537 h 15135727"/>
              <a:gd name="connsiteX227" fmla="*/ 3392906 w 8085221"/>
              <a:gd name="connsiteY227" fmla="*/ 10250906 h 15135727"/>
              <a:gd name="connsiteX228" fmla="*/ 3152274 w 8085221"/>
              <a:gd name="connsiteY228" fmla="*/ 10250906 h 15135727"/>
              <a:gd name="connsiteX229" fmla="*/ 3176337 w 8085221"/>
              <a:gd name="connsiteY229" fmla="*/ 10178716 h 15135727"/>
              <a:gd name="connsiteX230" fmla="*/ 3104148 w 8085221"/>
              <a:gd name="connsiteY230" fmla="*/ 10154653 h 15135727"/>
              <a:gd name="connsiteX231" fmla="*/ 3007895 w 8085221"/>
              <a:gd name="connsiteY231" fmla="*/ 9962148 h 15135727"/>
              <a:gd name="connsiteX232" fmla="*/ 3176337 w 8085221"/>
              <a:gd name="connsiteY232" fmla="*/ 9889958 h 15135727"/>
              <a:gd name="connsiteX233" fmla="*/ 2959769 w 8085221"/>
              <a:gd name="connsiteY233" fmla="*/ 9504948 h 15135727"/>
              <a:gd name="connsiteX234" fmla="*/ 2791327 w 8085221"/>
              <a:gd name="connsiteY234" fmla="*/ 9456821 h 15135727"/>
              <a:gd name="connsiteX235" fmla="*/ 2574758 w 8085221"/>
              <a:gd name="connsiteY235" fmla="*/ 9336506 h 15135727"/>
              <a:gd name="connsiteX236" fmla="*/ 2550695 w 8085221"/>
              <a:gd name="connsiteY236" fmla="*/ 9071811 h 15135727"/>
              <a:gd name="connsiteX237" fmla="*/ 2695074 w 8085221"/>
              <a:gd name="connsiteY237" fmla="*/ 8999621 h 15135727"/>
              <a:gd name="connsiteX238" fmla="*/ 2622885 w 8085221"/>
              <a:gd name="connsiteY238" fmla="*/ 8975558 h 15135727"/>
              <a:gd name="connsiteX239" fmla="*/ 2430379 w 8085221"/>
              <a:gd name="connsiteY239" fmla="*/ 8999621 h 15135727"/>
              <a:gd name="connsiteX240" fmla="*/ 2261937 w 8085221"/>
              <a:gd name="connsiteY240" fmla="*/ 9168064 h 15135727"/>
              <a:gd name="connsiteX241" fmla="*/ 2237874 w 8085221"/>
              <a:gd name="connsiteY241" fmla="*/ 8999621 h 15135727"/>
              <a:gd name="connsiteX242" fmla="*/ 2117558 w 8085221"/>
              <a:gd name="connsiteY242" fmla="*/ 8975558 h 15135727"/>
              <a:gd name="connsiteX243" fmla="*/ 2045369 w 8085221"/>
              <a:gd name="connsiteY243" fmla="*/ 8783053 h 15135727"/>
              <a:gd name="connsiteX244" fmla="*/ 1852864 w 8085221"/>
              <a:gd name="connsiteY244" fmla="*/ 8758990 h 15135727"/>
              <a:gd name="connsiteX245" fmla="*/ 1636295 w 8085221"/>
              <a:gd name="connsiteY245" fmla="*/ 8927432 h 15135727"/>
              <a:gd name="connsiteX246" fmla="*/ 1588169 w 8085221"/>
              <a:gd name="connsiteY246" fmla="*/ 9023685 h 15135727"/>
              <a:gd name="connsiteX247" fmla="*/ 1515979 w 8085221"/>
              <a:gd name="connsiteY247" fmla="*/ 8879306 h 15135727"/>
              <a:gd name="connsiteX248" fmla="*/ 1347537 w 8085221"/>
              <a:gd name="connsiteY248" fmla="*/ 8879306 h 15135727"/>
              <a:gd name="connsiteX249" fmla="*/ 1347537 w 8085221"/>
              <a:gd name="connsiteY249" fmla="*/ 8710864 h 15135727"/>
              <a:gd name="connsiteX250" fmla="*/ 1106906 w 8085221"/>
              <a:gd name="connsiteY250" fmla="*/ 8783053 h 15135727"/>
              <a:gd name="connsiteX251" fmla="*/ 890337 w 8085221"/>
              <a:gd name="connsiteY251" fmla="*/ 8686800 h 15135727"/>
              <a:gd name="connsiteX252" fmla="*/ 649706 w 8085221"/>
              <a:gd name="connsiteY252" fmla="*/ 8662737 h 15135727"/>
              <a:gd name="connsiteX253" fmla="*/ 385011 w 8085221"/>
              <a:gd name="connsiteY253" fmla="*/ 8566485 h 15135727"/>
              <a:gd name="connsiteX254" fmla="*/ 577516 w 8085221"/>
              <a:gd name="connsiteY254" fmla="*/ 8373979 h 15135727"/>
              <a:gd name="connsiteX255" fmla="*/ 794085 w 8085221"/>
              <a:gd name="connsiteY255" fmla="*/ 8301790 h 15135727"/>
              <a:gd name="connsiteX256" fmla="*/ 745958 w 8085221"/>
              <a:gd name="connsiteY256" fmla="*/ 8133348 h 15135727"/>
              <a:gd name="connsiteX257" fmla="*/ 818148 w 8085221"/>
              <a:gd name="connsiteY257" fmla="*/ 7820527 h 15135727"/>
              <a:gd name="connsiteX258" fmla="*/ 697832 w 8085221"/>
              <a:gd name="connsiteY258" fmla="*/ 7820527 h 15135727"/>
              <a:gd name="connsiteX259" fmla="*/ 625642 w 8085221"/>
              <a:gd name="connsiteY259" fmla="*/ 7916779 h 15135727"/>
              <a:gd name="connsiteX260" fmla="*/ 457200 w 8085221"/>
              <a:gd name="connsiteY260" fmla="*/ 7820527 h 15135727"/>
              <a:gd name="connsiteX261" fmla="*/ 529390 w 8085221"/>
              <a:gd name="connsiteY261" fmla="*/ 7700211 h 15135727"/>
              <a:gd name="connsiteX262" fmla="*/ 938464 w 8085221"/>
              <a:gd name="connsiteY262" fmla="*/ 7676148 h 15135727"/>
              <a:gd name="connsiteX263" fmla="*/ 1058779 w 8085221"/>
              <a:gd name="connsiteY263" fmla="*/ 7459579 h 15135727"/>
              <a:gd name="connsiteX264" fmla="*/ 1203158 w 8085221"/>
              <a:gd name="connsiteY264" fmla="*/ 7603958 h 15135727"/>
              <a:gd name="connsiteX265" fmla="*/ 1299411 w 8085221"/>
              <a:gd name="connsiteY265" fmla="*/ 7555832 h 15135727"/>
              <a:gd name="connsiteX266" fmla="*/ 1443790 w 8085221"/>
              <a:gd name="connsiteY266" fmla="*/ 7507706 h 15135727"/>
              <a:gd name="connsiteX267" fmla="*/ 1684421 w 8085221"/>
              <a:gd name="connsiteY267" fmla="*/ 7603958 h 15135727"/>
              <a:gd name="connsiteX268" fmla="*/ 1684421 w 8085221"/>
              <a:gd name="connsiteY268" fmla="*/ 7603958 h 15135727"/>
              <a:gd name="connsiteX269" fmla="*/ 1540042 w 8085221"/>
              <a:gd name="connsiteY269" fmla="*/ 7363327 h 15135727"/>
              <a:gd name="connsiteX270" fmla="*/ 1299411 w 8085221"/>
              <a:gd name="connsiteY270" fmla="*/ 7315200 h 15135727"/>
              <a:gd name="connsiteX271" fmla="*/ 1130969 w 8085221"/>
              <a:gd name="connsiteY271" fmla="*/ 7339264 h 15135727"/>
              <a:gd name="connsiteX272" fmla="*/ 1034716 w 8085221"/>
              <a:gd name="connsiteY272" fmla="*/ 7315200 h 15135727"/>
              <a:gd name="connsiteX273" fmla="*/ 1155032 w 8085221"/>
              <a:gd name="connsiteY273" fmla="*/ 7050506 h 15135727"/>
              <a:gd name="connsiteX274" fmla="*/ 1155032 w 8085221"/>
              <a:gd name="connsiteY274" fmla="*/ 6930190 h 15135727"/>
              <a:gd name="connsiteX275" fmla="*/ 1155032 w 8085221"/>
              <a:gd name="connsiteY275" fmla="*/ 6761748 h 15135727"/>
              <a:gd name="connsiteX276" fmla="*/ 1203158 w 8085221"/>
              <a:gd name="connsiteY276" fmla="*/ 6617369 h 15135727"/>
              <a:gd name="connsiteX277" fmla="*/ 1371600 w 8085221"/>
              <a:gd name="connsiteY277" fmla="*/ 6472990 h 15135727"/>
              <a:gd name="connsiteX278" fmla="*/ 1443790 w 8085221"/>
              <a:gd name="connsiteY278" fmla="*/ 6328611 h 15135727"/>
              <a:gd name="connsiteX279" fmla="*/ 1419727 w 8085221"/>
              <a:gd name="connsiteY279" fmla="*/ 6208295 h 15135727"/>
              <a:gd name="connsiteX280" fmla="*/ 1275348 w 8085221"/>
              <a:gd name="connsiteY280" fmla="*/ 6304548 h 15135727"/>
              <a:gd name="connsiteX281" fmla="*/ 1323474 w 8085221"/>
              <a:gd name="connsiteY281" fmla="*/ 6015790 h 15135727"/>
              <a:gd name="connsiteX282" fmla="*/ 1540042 w 8085221"/>
              <a:gd name="connsiteY282" fmla="*/ 5871411 h 15135727"/>
              <a:gd name="connsiteX283" fmla="*/ 1540042 w 8085221"/>
              <a:gd name="connsiteY283" fmla="*/ 5751095 h 15135727"/>
              <a:gd name="connsiteX284" fmla="*/ 1395664 w 8085221"/>
              <a:gd name="connsiteY284" fmla="*/ 5799221 h 15135727"/>
              <a:gd name="connsiteX285" fmla="*/ 1179095 w 8085221"/>
              <a:gd name="connsiteY285" fmla="*/ 5799221 h 15135727"/>
              <a:gd name="connsiteX286" fmla="*/ 890337 w 8085221"/>
              <a:gd name="connsiteY286" fmla="*/ 5775158 h 15135727"/>
              <a:gd name="connsiteX287" fmla="*/ 697832 w 8085221"/>
              <a:gd name="connsiteY287" fmla="*/ 5606716 h 15135727"/>
              <a:gd name="connsiteX288" fmla="*/ 577516 w 8085221"/>
              <a:gd name="connsiteY288" fmla="*/ 5582653 h 15135727"/>
              <a:gd name="connsiteX289" fmla="*/ 697832 w 8085221"/>
              <a:gd name="connsiteY289" fmla="*/ 5775158 h 15135727"/>
              <a:gd name="connsiteX290" fmla="*/ 409074 w 8085221"/>
              <a:gd name="connsiteY290" fmla="*/ 5799221 h 15135727"/>
              <a:gd name="connsiteX291" fmla="*/ 168442 w 8085221"/>
              <a:gd name="connsiteY291" fmla="*/ 5702969 h 15135727"/>
              <a:gd name="connsiteX292" fmla="*/ 264695 w 8085221"/>
              <a:gd name="connsiteY292" fmla="*/ 5558590 h 15135727"/>
              <a:gd name="connsiteX293" fmla="*/ 144379 w 8085221"/>
              <a:gd name="connsiteY293" fmla="*/ 5510464 h 15135727"/>
              <a:gd name="connsiteX294" fmla="*/ 0 w 8085221"/>
              <a:gd name="connsiteY294" fmla="*/ 5462337 h 15135727"/>
              <a:gd name="connsiteX295" fmla="*/ 96253 w 8085221"/>
              <a:gd name="connsiteY295" fmla="*/ 5245769 h 15135727"/>
              <a:gd name="connsiteX0" fmla="*/ 96253 w 8085221"/>
              <a:gd name="connsiteY0" fmla="*/ 5245769 h 15135727"/>
              <a:gd name="connsiteX1" fmla="*/ 144379 w 8085221"/>
              <a:gd name="connsiteY1" fmla="*/ 4981074 h 15135727"/>
              <a:gd name="connsiteX2" fmla="*/ 178719 w 8085221"/>
              <a:gd name="connsiteY2" fmla="*/ 4834941 h 15135727"/>
              <a:gd name="connsiteX3" fmla="*/ 334378 w 8085221"/>
              <a:gd name="connsiteY3" fmla="*/ 4696828 h 15135727"/>
              <a:gd name="connsiteX4" fmla="*/ 553453 w 8085221"/>
              <a:gd name="connsiteY4" fmla="*/ 4692316 h 15135727"/>
              <a:gd name="connsiteX5" fmla="*/ 649706 w 8085221"/>
              <a:gd name="connsiteY5" fmla="*/ 4427621 h 15135727"/>
              <a:gd name="connsiteX6" fmla="*/ 606843 w 8085221"/>
              <a:gd name="connsiteY6" fmla="*/ 4441908 h 15135727"/>
              <a:gd name="connsiteX7" fmla="*/ 938464 w 8085221"/>
              <a:gd name="connsiteY7" fmla="*/ 4283242 h 15135727"/>
              <a:gd name="connsiteX8" fmla="*/ 1395664 w 8085221"/>
              <a:gd name="connsiteY8" fmla="*/ 4162927 h 15135727"/>
              <a:gd name="connsiteX9" fmla="*/ 1564106 w 8085221"/>
              <a:gd name="connsiteY9" fmla="*/ 3994485 h 15135727"/>
              <a:gd name="connsiteX10" fmla="*/ 1708485 w 8085221"/>
              <a:gd name="connsiteY10" fmla="*/ 3826042 h 15135727"/>
              <a:gd name="connsiteX11" fmla="*/ 1925053 w 8085221"/>
              <a:gd name="connsiteY11" fmla="*/ 3777916 h 15135727"/>
              <a:gd name="connsiteX12" fmla="*/ 2141621 w 8085221"/>
              <a:gd name="connsiteY12" fmla="*/ 3585411 h 15135727"/>
              <a:gd name="connsiteX13" fmla="*/ 2141621 w 8085221"/>
              <a:gd name="connsiteY13" fmla="*/ 3585411 h 15135727"/>
              <a:gd name="connsiteX14" fmla="*/ 2286000 w 8085221"/>
              <a:gd name="connsiteY14" fmla="*/ 3489158 h 15135727"/>
              <a:gd name="connsiteX15" fmla="*/ 2310064 w 8085221"/>
              <a:gd name="connsiteY15" fmla="*/ 3007895 h 15135727"/>
              <a:gd name="connsiteX16" fmla="*/ 2695074 w 8085221"/>
              <a:gd name="connsiteY16" fmla="*/ 2911642 h 15135727"/>
              <a:gd name="connsiteX17" fmla="*/ 2839453 w 8085221"/>
              <a:gd name="connsiteY17" fmla="*/ 2526632 h 15135727"/>
              <a:gd name="connsiteX18" fmla="*/ 3200400 w 8085221"/>
              <a:gd name="connsiteY18" fmla="*/ 2358190 h 15135727"/>
              <a:gd name="connsiteX19" fmla="*/ 3441032 w 8085221"/>
              <a:gd name="connsiteY19" fmla="*/ 2237874 h 15135727"/>
              <a:gd name="connsiteX20" fmla="*/ 3561348 w 8085221"/>
              <a:gd name="connsiteY20" fmla="*/ 2526632 h 15135727"/>
              <a:gd name="connsiteX21" fmla="*/ 3801979 w 8085221"/>
              <a:gd name="connsiteY21" fmla="*/ 2622885 h 15135727"/>
              <a:gd name="connsiteX22" fmla="*/ 3946358 w 8085221"/>
              <a:gd name="connsiteY22" fmla="*/ 2550695 h 15135727"/>
              <a:gd name="connsiteX23" fmla="*/ 4018548 w 8085221"/>
              <a:gd name="connsiteY23" fmla="*/ 2598821 h 15135727"/>
              <a:gd name="connsiteX24" fmla="*/ 4138864 w 8085221"/>
              <a:gd name="connsiteY24" fmla="*/ 2574758 h 15135727"/>
              <a:gd name="connsiteX25" fmla="*/ 4307306 w 8085221"/>
              <a:gd name="connsiteY25" fmla="*/ 2671011 h 15135727"/>
              <a:gd name="connsiteX26" fmla="*/ 4427621 w 8085221"/>
              <a:gd name="connsiteY26" fmla="*/ 2622885 h 15135727"/>
              <a:gd name="connsiteX27" fmla="*/ 4668253 w 8085221"/>
              <a:gd name="connsiteY27" fmla="*/ 2743200 h 15135727"/>
              <a:gd name="connsiteX28" fmla="*/ 4788569 w 8085221"/>
              <a:gd name="connsiteY28" fmla="*/ 2815390 h 15135727"/>
              <a:gd name="connsiteX29" fmla="*/ 4957011 w 8085221"/>
              <a:gd name="connsiteY29" fmla="*/ 2719137 h 15135727"/>
              <a:gd name="connsiteX30" fmla="*/ 4981074 w 8085221"/>
              <a:gd name="connsiteY30" fmla="*/ 2382253 h 15135727"/>
              <a:gd name="connsiteX31" fmla="*/ 4981074 w 8085221"/>
              <a:gd name="connsiteY31" fmla="*/ 2382253 h 15135727"/>
              <a:gd name="connsiteX32" fmla="*/ 4884821 w 8085221"/>
              <a:gd name="connsiteY32" fmla="*/ 2093495 h 15135727"/>
              <a:gd name="connsiteX33" fmla="*/ 4764506 w 8085221"/>
              <a:gd name="connsiteY33" fmla="*/ 1900990 h 15135727"/>
              <a:gd name="connsiteX34" fmla="*/ 4764506 w 8085221"/>
              <a:gd name="connsiteY34" fmla="*/ 1804737 h 15135727"/>
              <a:gd name="connsiteX35" fmla="*/ 4957011 w 8085221"/>
              <a:gd name="connsiteY35" fmla="*/ 1564106 h 15135727"/>
              <a:gd name="connsiteX36" fmla="*/ 5221706 w 8085221"/>
              <a:gd name="connsiteY36" fmla="*/ 1588169 h 15135727"/>
              <a:gd name="connsiteX37" fmla="*/ 5486400 w 8085221"/>
              <a:gd name="connsiteY37" fmla="*/ 1684421 h 15135727"/>
              <a:gd name="connsiteX38" fmla="*/ 5799221 w 8085221"/>
              <a:gd name="connsiteY38" fmla="*/ 1684421 h 15135727"/>
              <a:gd name="connsiteX39" fmla="*/ 5871411 w 8085221"/>
              <a:gd name="connsiteY39" fmla="*/ 1443790 h 15135727"/>
              <a:gd name="connsiteX40" fmla="*/ 6087979 w 8085221"/>
              <a:gd name="connsiteY40" fmla="*/ 1395664 h 15135727"/>
              <a:gd name="connsiteX41" fmla="*/ 6087979 w 8085221"/>
              <a:gd name="connsiteY41" fmla="*/ 1082842 h 15135727"/>
              <a:gd name="connsiteX42" fmla="*/ 6424864 w 8085221"/>
              <a:gd name="connsiteY42" fmla="*/ 1058779 h 15135727"/>
              <a:gd name="connsiteX43" fmla="*/ 6665495 w 8085221"/>
              <a:gd name="connsiteY43" fmla="*/ 721895 h 15135727"/>
              <a:gd name="connsiteX44" fmla="*/ 6761748 w 8085221"/>
              <a:gd name="connsiteY44" fmla="*/ 649706 h 15135727"/>
              <a:gd name="connsiteX45" fmla="*/ 6737685 w 8085221"/>
              <a:gd name="connsiteY45" fmla="*/ 505327 h 15135727"/>
              <a:gd name="connsiteX46" fmla="*/ 6858000 w 8085221"/>
              <a:gd name="connsiteY46" fmla="*/ 360948 h 15135727"/>
              <a:gd name="connsiteX47" fmla="*/ 6761748 w 8085221"/>
              <a:gd name="connsiteY47" fmla="*/ 120316 h 15135727"/>
              <a:gd name="connsiteX48" fmla="*/ 7194885 w 8085221"/>
              <a:gd name="connsiteY48" fmla="*/ 0 h 15135727"/>
              <a:gd name="connsiteX49" fmla="*/ 7267074 w 8085221"/>
              <a:gd name="connsiteY49" fmla="*/ 120316 h 15135727"/>
              <a:gd name="connsiteX50" fmla="*/ 7267074 w 8085221"/>
              <a:gd name="connsiteY50" fmla="*/ 120316 h 15135727"/>
              <a:gd name="connsiteX51" fmla="*/ 7339264 w 8085221"/>
              <a:gd name="connsiteY51" fmla="*/ 360948 h 15135727"/>
              <a:gd name="connsiteX52" fmla="*/ 7628021 w 8085221"/>
              <a:gd name="connsiteY52" fmla="*/ 433137 h 15135727"/>
              <a:gd name="connsiteX53" fmla="*/ 7796464 w 8085221"/>
              <a:gd name="connsiteY53" fmla="*/ 649706 h 15135727"/>
              <a:gd name="connsiteX54" fmla="*/ 8085221 w 8085221"/>
              <a:gd name="connsiteY54" fmla="*/ 914400 h 15135727"/>
              <a:gd name="connsiteX55" fmla="*/ 7988969 w 8085221"/>
              <a:gd name="connsiteY55" fmla="*/ 1203158 h 15135727"/>
              <a:gd name="connsiteX56" fmla="*/ 7844590 w 8085221"/>
              <a:gd name="connsiteY56" fmla="*/ 1058779 h 15135727"/>
              <a:gd name="connsiteX57" fmla="*/ 7483642 w 8085221"/>
              <a:gd name="connsiteY57" fmla="*/ 1371600 h 15135727"/>
              <a:gd name="connsiteX58" fmla="*/ 7267074 w 8085221"/>
              <a:gd name="connsiteY58" fmla="*/ 1395664 h 15135727"/>
              <a:gd name="connsiteX59" fmla="*/ 7243011 w 8085221"/>
              <a:gd name="connsiteY59" fmla="*/ 1588169 h 15135727"/>
              <a:gd name="connsiteX60" fmla="*/ 6978316 w 8085221"/>
              <a:gd name="connsiteY60" fmla="*/ 1732548 h 15135727"/>
              <a:gd name="connsiteX61" fmla="*/ 6737685 w 8085221"/>
              <a:gd name="connsiteY61" fmla="*/ 2093495 h 15135727"/>
              <a:gd name="connsiteX62" fmla="*/ 6737685 w 8085221"/>
              <a:gd name="connsiteY62" fmla="*/ 2382253 h 15135727"/>
              <a:gd name="connsiteX63" fmla="*/ 6665495 w 8085221"/>
              <a:gd name="connsiteY63" fmla="*/ 2430379 h 15135727"/>
              <a:gd name="connsiteX64" fmla="*/ 6906127 w 8085221"/>
              <a:gd name="connsiteY64" fmla="*/ 2646948 h 15135727"/>
              <a:gd name="connsiteX65" fmla="*/ 6906127 w 8085221"/>
              <a:gd name="connsiteY65" fmla="*/ 2983832 h 15135727"/>
              <a:gd name="connsiteX66" fmla="*/ 6906127 w 8085221"/>
              <a:gd name="connsiteY66" fmla="*/ 3104148 h 15135727"/>
              <a:gd name="connsiteX67" fmla="*/ 6833937 w 8085221"/>
              <a:gd name="connsiteY67" fmla="*/ 3368842 h 15135727"/>
              <a:gd name="connsiteX68" fmla="*/ 6906127 w 8085221"/>
              <a:gd name="connsiteY68" fmla="*/ 3489158 h 15135727"/>
              <a:gd name="connsiteX69" fmla="*/ 6641432 w 8085221"/>
              <a:gd name="connsiteY69" fmla="*/ 3705727 h 15135727"/>
              <a:gd name="connsiteX70" fmla="*/ 6737685 w 8085221"/>
              <a:gd name="connsiteY70" fmla="*/ 3729790 h 15135727"/>
              <a:gd name="connsiteX71" fmla="*/ 6545179 w 8085221"/>
              <a:gd name="connsiteY71" fmla="*/ 3826042 h 15135727"/>
              <a:gd name="connsiteX72" fmla="*/ 6328611 w 8085221"/>
              <a:gd name="connsiteY72" fmla="*/ 3753853 h 15135727"/>
              <a:gd name="connsiteX73" fmla="*/ 6184232 w 8085221"/>
              <a:gd name="connsiteY73" fmla="*/ 3850106 h 15135727"/>
              <a:gd name="connsiteX74" fmla="*/ 6184232 w 8085221"/>
              <a:gd name="connsiteY74" fmla="*/ 3946358 h 15135727"/>
              <a:gd name="connsiteX75" fmla="*/ 6136106 w 8085221"/>
              <a:gd name="connsiteY75" fmla="*/ 4235116 h 15135727"/>
              <a:gd name="connsiteX76" fmla="*/ 5919537 w 8085221"/>
              <a:gd name="connsiteY76" fmla="*/ 4403558 h 15135727"/>
              <a:gd name="connsiteX77" fmla="*/ 5775158 w 8085221"/>
              <a:gd name="connsiteY77" fmla="*/ 4451685 h 15135727"/>
              <a:gd name="connsiteX78" fmla="*/ 5630779 w 8085221"/>
              <a:gd name="connsiteY78" fmla="*/ 4547937 h 15135727"/>
              <a:gd name="connsiteX79" fmla="*/ 5510464 w 8085221"/>
              <a:gd name="connsiteY79" fmla="*/ 4620127 h 15135727"/>
              <a:gd name="connsiteX80" fmla="*/ 5510464 w 8085221"/>
              <a:gd name="connsiteY80" fmla="*/ 4812632 h 15135727"/>
              <a:gd name="connsiteX81" fmla="*/ 5317958 w 8085221"/>
              <a:gd name="connsiteY81" fmla="*/ 4981074 h 15135727"/>
              <a:gd name="connsiteX82" fmla="*/ 5005137 w 8085221"/>
              <a:gd name="connsiteY82" fmla="*/ 5149516 h 15135727"/>
              <a:gd name="connsiteX83" fmla="*/ 4692316 w 8085221"/>
              <a:gd name="connsiteY83" fmla="*/ 5149516 h 15135727"/>
              <a:gd name="connsiteX84" fmla="*/ 4523874 w 8085221"/>
              <a:gd name="connsiteY84" fmla="*/ 5366085 h 15135727"/>
              <a:gd name="connsiteX85" fmla="*/ 4211053 w 8085221"/>
              <a:gd name="connsiteY85" fmla="*/ 5414211 h 15135727"/>
              <a:gd name="connsiteX86" fmla="*/ 4114800 w 8085221"/>
              <a:gd name="connsiteY86" fmla="*/ 5390148 h 15135727"/>
              <a:gd name="connsiteX87" fmla="*/ 4018548 w 8085221"/>
              <a:gd name="connsiteY87" fmla="*/ 5630779 h 15135727"/>
              <a:gd name="connsiteX88" fmla="*/ 4090737 w 8085221"/>
              <a:gd name="connsiteY88" fmla="*/ 5871411 h 15135727"/>
              <a:gd name="connsiteX89" fmla="*/ 4090737 w 8085221"/>
              <a:gd name="connsiteY89" fmla="*/ 6184232 h 15135727"/>
              <a:gd name="connsiteX90" fmla="*/ 4186990 w 8085221"/>
              <a:gd name="connsiteY90" fmla="*/ 6472990 h 15135727"/>
              <a:gd name="connsiteX91" fmla="*/ 4042611 w 8085221"/>
              <a:gd name="connsiteY91" fmla="*/ 6352674 h 15135727"/>
              <a:gd name="connsiteX92" fmla="*/ 3946358 w 8085221"/>
              <a:gd name="connsiteY92" fmla="*/ 6376737 h 15135727"/>
              <a:gd name="connsiteX93" fmla="*/ 4114800 w 8085221"/>
              <a:gd name="connsiteY93" fmla="*/ 6641432 h 15135727"/>
              <a:gd name="connsiteX94" fmla="*/ 4451685 w 8085221"/>
              <a:gd name="connsiteY94" fmla="*/ 6737685 h 15135727"/>
              <a:gd name="connsiteX95" fmla="*/ 4620127 w 8085221"/>
              <a:gd name="connsiteY95" fmla="*/ 6978316 h 15135727"/>
              <a:gd name="connsiteX96" fmla="*/ 4740442 w 8085221"/>
              <a:gd name="connsiteY96" fmla="*/ 7170821 h 15135727"/>
              <a:gd name="connsiteX97" fmla="*/ 5077327 w 8085221"/>
              <a:gd name="connsiteY97" fmla="*/ 7387390 h 15135727"/>
              <a:gd name="connsiteX98" fmla="*/ 5125453 w 8085221"/>
              <a:gd name="connsiteY98" fmla="*/ 7603958 h 15135727"/>
              <a:gd name="connsiteX99" fmla="*/ 5197642 w 8085221"/>
              <a:gd name="connsiteY99" fmla="*/ 7796464 h 15135727"/>
              <a:gd name="connsiteX100" fmla="*/ 5486400 w 8085221"/>
              <a:gd name="connsiteY100" fmla="*/ 7964906 h 15135727"/>
              <a:gd name="connsiteX101" fmla="*/ 5486400 w 8085221"/>
              <a:gd name="connsiteY101" fmla="*/ 8349916 h 15135727"/>
              <a:gd name="connsiteX102" fmla="*/ 5678906 w 8085221"/>
              <a:gd name="connsiteY102" fmla="*/ 8614611 h 15135727"/>
              <a:gd name="connsiteX103" fmla="*/ 5919537 w 8085221"/>
              <a:gd name="connsiteY103" fmla="*/ 9071811 h 15135727"/>
              <a:gd name="connsiteX104" fmla="*/ 6160169 w 8085221"/>
              <a:gd name="connsiteY104" fmla="*/ 9336506 h 15135727"/>
              <a:gd name="connsiteX105" fmla="*/ 6280485 w 8085221"/>
              <a:gd name="connsiteY105" fmla="*/ 9601200 h 15135727"/>
              <a:gd name="connsiteX106" fmla="*/ 6400800 w 8085221"/>
              <a:gd name="connsiteY106" fmla="*/ 9793706 h 15135727"/>
              <a:gd name="connsiteX107" fmla="*/ 6569242 w 8085221"/>
              <a:gd name="connsiteY107" fmla="*/ 10058400 h 15135727"/>
              <a:gd name="connsiteX108" fmla="*/ 6713621 w 8085221"/>
              <a:gd name="connsiteY108" fmla="*/ 10106527 h 15135727"/>
              <a:gd name="connsiteX109" fmla="*/ 6545179 w 8085221"/>
              <a:gd name="connsiteY109" fmla="*/ 10202779 h 15135727"/>
              <a:gd name="connsiteX110" fmla="*/ 6569242 w 8085221"/>
              <a:gd name="connsiteY110" fmla="*/ 10443411 h 15135727"/>
              <a:gd name="connsiteX111" fmla="*/ 6593306 w 8085221"/>
              <a:gd name="connsiteY111" fmla="*/ 10708106 h 15135727"/>
              <a:gd name="connsiteX112" fmla="*/ 6761748 w 8085221"/>
              <a:gd name="connsiteY112" fmla="*/ 10924674 h 15135727"/>
              <a:gd name="connsiteX113" fmla="*/ 6641432 w 8085221"/>
              <a:gd name="connsiteY113" fmla="*/ 11093116 h 15135727"/>
              <a:gd name="connsiteX114" fmla="*/ 6713621 w 8085221"/>
              <a:gd name="connsiteY114" fmla="*/ 11261558 h 15135727"/>
              <a:gd name="connsiteX115" fmla="*/ 6737685 w 8085221"/>
              <a:gd name="connsiteY115" fmla="*/ 11526253 h 15135727"/>
              <a:gd name="connsiteX116" fmla="*/ 6617369 w 8085221"/>
              <a:gd name="connsiteY116" fmla="*/ 11839074 h 15135727"/>
              <a:gd name="connsiteX117" fmla="*/ 6617369 w 8085221"/>
              <a:gd name="connsiteY117" fmla="*/ 12031579 h 15135727"/>
              <a:gd name="connsiteX118" fmla="*/ 6641432 w 8085221"/>
              <a:gd name="connsiteY118" fmla="*/ 12127832 h 15135727"/>
              <a:gd name="connsiteX119" fmla="*/ 6761748 w 8085221"/>
              <a:gd name="connsiteY119" fmla="*/ 12031579 h 15135727"/>
              <a:gd name="connsiteX120" fmla="*/ 6761748 w 8085221"/>
              <a:gd name="connsiteY120" fmla="*/ 12296274 h 15135727"/>
              <a:gd name="connsiteX121" fmla="*/ 6689558 w 8085221"/>
              <a:gd name="connsiteY121" fmla="*/ 12512842 h 15135727"/>
              <a:gd name="connsiteX122" fmla="*/ 6785811 w 8085221"/>
              <a:gd name="connsiteY122" fmla="*/ 12777537 h 15135727"/>
              <a:gd name="connsiteX123" fmla="*/ 6569242 w 8085221"/>
              <a:gd name="connsiteY123" fmla="*/ 12873790 h 15135727"/>
              <a:gd name="connsiteX124" fmla="*/ 6545179 w 8085221"/>
              <a:gd name="connsiteY124" fmla="*/ 13090358 h 15135727"/>
              <a:gd name="connsiteX125" fmla="*/ 6448927 w 8085221"/>
              <a:gd name="connsiteY125" fmla="*/ 13355053 h 15135727"/>
              <a:gd name="connsiteX126" fmla="*/ 6256421 w 8085221"/>
              <a:gd name="connsiteY126" fmla="*/ 13571621 h 15135727"/>
              <a:gd name="connsiteX127" fmla="*/ 6087979 w 8085221"/>
              <a:gd name="connsiteY127" fmla="*/ 13667874 h 15135727"/>
              <a:gd name="connsiteX128" fmla="*/ 5943600 w 8085221"/>
              <a:gd name="connsiteY128" fmla="*/ 13716000 h 15135727"/>
              <a:gd name="connsiteX129" fmla="*/ 5702969 w 8085221"/>
              <a:gd name="connsiteY129" fmla="*/ 13667874 h 15135727"/>
              <a:gd name="connsiteX130" fmla="*/ 5582653 w 8085221"/>
              <a:gd name="connsiteY130" fmla="*/ 13691937 h 15135727"/>
              <a:gd name="connsiteX131" fmla="*/ 5727032 w 8085221"/>
              <a:gd name="connsiteY131" fmla="*/ 13836316 h 15135727"/>
              <a:gd name="connsiteX132" fmla="*/ 5582653 w 8085221"/>
              <a:gd name="connsiteY132" fmla="*/ 14052885 h 15135727"/>
              <a:gd name="connsiteX133" fmla="*/ 5462337 w 8085221"/>
              <a:gd name="connsiteY133" fmla="*/ 14149137 h 15135727"/>
              <a:gd name="connsiteX134" fmla="*/ 5342021 w 8085221"/>
              <a:gd name="connsiteY134" fmla="*/ 14004758 h 15135727"/>
              <a:gd name="connsiteX135" fmla="*/ 5245769 w 8085221"/>
              <a:gd name="connsiteY135" fmla="*/ 14004758 h 15135727"/>
              <a:gd name="connsiteX136" fmla="*/ 5245769 w 8085221"/>
              <a:gd name="connsiteY136" fmla="*/ 13956632 h 15135727"/>
              <a:gd name="connsiteX137" fmla="*/ 5101390 w 8085221"/>
              <a:gd name="connsiteY137" fmla="*/ 13956632 h 15135727"/>
              <a:gd name="connsiteX138" fmla="*/ 4981074 w 8085221"/>
              <a:gd name="connsiteY138" fmla="*/ 13860379 h 15135727"/>
              <a:gd name="connsiteX139" fmla="*/ 4740442 w 8085221"/>
              <a:gd name="connsiteY139" fmla="*/ 13908506 h 15135727"/>
              <a:gd name="connsiteX140" fmla="*/ 4475748 w 8085221"/>
              <a:gd name="connsiteY140" fmla="*/ 13956632 h 15135727"/>
              <a:gd name="connsiteX141" fmla="*/ 4379495 w 8085221"/>
              <a:gd name="connsiteY141" fmla="*/ 14028821 h 15135727"/>
              <a:gd name="connsiteX142" fmla="*/ 4403558 w 8085221"/>
              <a:gd name="connsiteY142" fmla="*/ 14197264 h 15135727"/>
              <a:gd name="connsiteX143" fmla="*/ 4572000 w 8085221"/>
              <a:gd name="connsiteY143" fmla="*/ 14149137 h 15135727"/>
              <a:gd name="connsiteX144" fmla="*/ 4523874 w 8085221"/>
              <a:gd name="connsiteY144" fmla="*/ 14558211 h 15135727"/>
              <a:gd name="connsiteX145" fmla="*/ 4403558 w 8085221"/>
              <a:gd name="connsiteY145" fmla="*/ 14437895 h 15135727"/>
              <a:gd name="connsiteX146" fmla="*/ 4403558 w 8085221"/>
              <a:gd name="connsiteY146" fmla="*/ 14437895 h 15135727"/>
              <a:gd name="connsiteX147" fmla="*/ 4283242 w 8085221"/>
              <a:gd name="connsiteY147" fmla="*/ 14245390 h 15135727"/>
              <a:gd name="connsiteX148" fmla="*/ 4235116 w 8085221"/>
              <a:gd name="connsiteY148" fmla="*/ 14341642 h 15135727"/>
              <a:gd name="connsiteX149" fmla="*/ 4162927 w 8085221"/>
              <a:gd name="connsiteY149" fmla="*/ 14389769 h 15135727"/>
              <a:gd name="connsiteX150" fmla="*/ 4162927 w 8085221"/>
              <a:gd name="connsiteY150" fmla="*/ 14389769 h 15135727"/>
              <a:gd name="connsiteX151" fmla="*/ 3922295 w 8085221"/>
              <a:gd name="connsiteY151" fmla="*/ 14245390 h 15135727"/>
              <a:gd name="connsiteX152" fmla="*/ 3801979 w 8085221"/>
              <a:gd name="connsiteY152" fmla="*/ 14293516 h 15135727"/>
              <a:gd name="connsiteX153" fmla="*/ 3681664 w 8085221"/>
              <a:gd name="connsiteY153" fmla="*/ 14389769 h 15135727"/>
              <a:gd name="connsiteX154" fmla="*/ 3657600 w 8085221"/>
              <a:gd name="connsiteY154" fmla="*/ 14654464 h 15135727"/>
              <a:gd name="connsiteX155" fmla="*/ 3513221 w 8085221"/>
              <a:gd name="connsiteY155" fmla="*/ 14726653 h 15135727"/>
              <a:gd name="connsiteX156" fmla="*/ 3513221 w 8085221"/>
              <a:gd name="connsiteY156" fmla="*/ 14871032 h 15135727"/>
              <a:gd name="connsiteX157" fmla="*/ 3633537 w 8085221"/>
              <a:gd name="connsiteY157" fmla="*/ 14967285 h 15135727"/>
              <a:gd name="connsiteX158" fmla="*/ 3609474 w 8085221"/>
              <a:gd name="connsiteY158" fmla="*/ 15087600 h 15135727"/>
              <a:gd name="connsiteX159" fmla="*/ 3441032 w 8085221"/>
              <a:gd name="connsiteY159" fmla="*/ 15039474 h 15135727"/>
              <a:gd name="connsiteX160" fmla="*/ 3272590 w 8085221"/>
              <a:gd name="connsiteY160" fmla="*/ 15063537 h 15135727"/>
              <a:gd name="connsiteX161" fmla="*/ 3248527 w 8085221"/>
              <a:gd name="connsiteY161" fmla="*/ 14895095 h 15135727"/>
              <a:gd name="connsiteX162" fmla="*/ 3128211 w 8085221"/>
              <a:gd name="connsiteY162" fmla="*/ 14919158 h 15135727"/>
              <a:gd name="connsiteX163" fmla="*/ 2959769 w 8085221"/>
              <a:gd name="connsiteY163" fmla="*/ 15135727 h 15135727"/>
              <a:gd name="connsiteX164" fmla="*/ 2935706 w 8085221"/>
              <a:gd name="connsiteY164" fmla="*/ 14895095 h 15135727"/>
              <a:gd name="connsiteX165" fmla="*/ 2791327 w 8085221"/>
              <a:gd name="connsiteY165" fmla="*/ 14943221 h 15135727"/>
              <a:gd name="connsiteX166" fmla="*/ 2671011 w 8085221"/>
              <a:gd name="connsiteY166" fmla="*/ 15039474 h 15135727"/>
              <a:gd name="connsiteX167" fmla="*/ 2430379 w 8085221"/>
              <a:gd name="connsiteY167" fmla="*/ 15087600 h 15135727"/>
              <a:gd name="connsiteX168" fmla="*/ 2237874 w 8085221"/>
              <a:gd name="connsiteY168" fmla="*/ 15039474 h 15135727"/>
              <a:gd name="connsiteX169" fmla="*/ 2622885 w 8085221"/>
              <a:gd name="connsiteY169" fmla="*/ 14846969 h 15135727"/>
              <a:gd name="connsiteX170" fmla="*/ 2887579 w 8085221"/>
              <a:gd name="connsiteY170" fmla="*/ 14774779 h 15135727"/>
              <a:gd name="connsiteX171" fmla="*/ 2839453 w 8085221"/>
              <a:gd name="connsiteY171" fmla="*/ 14582274 h 15135727"/>
              <a:gd name="connsiteX172" fmla="*/ 2935706 w 8085221"/>
              <a:gd name="connsiteY172" fmla="*/ 14510085 h 15135727"/>
              <a:gd name="connsiteX173" fmla="*/ 2935706 w 8085221"/>
              <a:gd name="connsiteY173" fmla="*/ 14510085 h 15135727"/>
              <a:gd name="connsiteX174" fmla="*/ 3080085 w 8085221"/>
              <a:gd name="connsiteY174" fmla="*/ 14413832 h 15135727"/>
              <a:gd name="connsiteX175" fmla="*/ 3152274 w 8085221"/>
              <a:gd name="connsiteY175" fmla="*/ 14341642 h 15135727"/>
              <a:gd name="connsiteX176" fmla="*/ 3080085 w 8085221"/>
              <a:gd name="connsiteY176" fmla="*/ 14269453 h 15135727"/>
              <a:gd name="connsiteX177" fmla="*/ 3152274 w 8085221"/>
              <a:gd name="connsiteY177" fmla="*/ 14197264 h 15135727"/>
              <a:gd name="connsiteX178" fmla="*/ 3152274 w 8085221"/>
              <a:gd name="connsiteY178" fmla="*/ 14052885 h 15135727"/>
              <a:gd name="connsiteX179" fmla="*/ 3080085 w 8085221"/>
              <a:gd name="connsiteY179" fmla="*/ 13980695 h 15135727"/>
              <a:gd name="connsiteX180" fmla="*/ 3056021 w 8085221"/>
              <a:gd name="connsiteY180" fmla="*/ 14076948 h 15135727"/>
              <a:gd name="connsiteX181" fmla="*/ 2935706 w 8085221"/>
              <a:gd name="connsiteY181" fmla="*/ 14076948 h 15135727"/>
              <a:gd name="connsiteX182" fmla="*/ 2863516 w 8085221"/>
              <a:gd name="connsiteY182" fmla="*/ 14125074 h 15135727"/>
              <a:gd name="connsiteX183" fmla="*/ 2719137 w 8085221"/>
              <a:gd name="connsiteY183" fmla="*/ 14197264 h 15135727"/>
              <a:gd name="connsiteX184" fmla="*/ 2646948 w 8085221"/>
              <a:gd name="connsiteY184" fmla="*/ 14197264 h 15135727"/>
              <a:gd name="connsiteX185" fmla="*/ 2598821 w 8085221"/>
              <a:gd name="connsiteY185" fmla="*/ 14125074 h 15135727"/>
              <a:gd name="connsiteX186" fmla="*/ 2430379 w 8085221"/>
              <a:gd name="connsiteY186" fmla="*/ 13836316 h 15135727"/>
              <a:gd name="connsiteX187" fmla="*/ 2646948 w 8085221"/>
              <a:gd name="connsiteY187" fmla="*/ 13812253 h 15135727"/>
              <a:gd name="connsiteX188" fmla="*/ 2502569 w 8085221"/>
              <a:gd name="connsiteY188" fmla="*/ 13475369 h 15135727"/>
              <a:gd name="connsiteX189" fmla="*/ 2550695 w 8085221"/>
              <a:gd name="connsiteY189" fmla="*/ 13186611 h 15135727"/>
              <a:gd name="connsiteX190" fmla="*/ 2719137 w 8085221"/>
              <a:gd name="connsiteY190" fmla="*/ 13042232 h 15135727"/>
              <a:gd name="connsiteX191" fmla="*/ 2791327 w 8085221"/>
              <a:gd name="connsiteY191" fmla="*/ 12945979 h 15135727"/>
              <a:gd name="connsiteX192" fmla="*/ 3031958 w 8085221"/>
              <a:gd name="connsiteY192" fmla="*/ 13090358 h 15135727"/>
              <a:gd name="connsiteX193" fmla="*/ 3056021 w 8085221"/>
              <a:gd name="connsiteY193" fmla="*/ 12753474 h 15135727"/>
              <a:gd name="connsiteX194" fmla="*/ 2887579 w 8085221"/>
              <a:gd name="connsiteY194" fmla="*/ 12777537 h 15135727"/>
              <a:gd name="connsiteX195" fmla="*/ 2815390 w 8085221"/>
              <a:gd name="connsiteY195" fmla="*/ 12777537 h 15135727"/>
              <a:gd name="connsiteX196" fmla="*/ 3176337 w 8085221"/>
              <a:gd name="connsiteY196" fmla="*/ 12368464 h 15135727"/>
              <a:gd name="connsiteX197" fmla="*/ 3104148 w 8085221"/>
              <a:gd name="connsiteY197" fmla="*/ 12320337 h 15135727"/>
              <a:gd name="connsiteX198" fmla="*/ 3104148 w 8085221"/>
              <a:gd name="connsiteY198" fmla="*/ 12320337 h 15135727"/>
              <a:gd name="connsiteX199" fmla="*/ 3007895 w 8085221"/>
              <a:gd name="connsiteY199" fmla="*/ 12079706 h 15135727"/>
              <a:gd name="connsiteX200" fmla="*/ 2911642 w 8085221"/>
              <a:gd name="connsiteY200" fmla="*/ 11935327 h 15135727"/>
              <a:gd name="connsiteX201" fmla="*/ 2863516 w 8085221"/>
              <a:gd name="connsiteY201" fmla="*/ 11694695 h 15135727"/>
              <a:gd name="connsiteX202" fmla="*/ 2911642 w 8085221"/>
              <a:gd name="connsiteY202" fmla="*/ 11454064 h 15135727"/>
              <a:gd name="connsiteX203" fmla="*/ 3056021 w 8085221"/>
              <a:gd name="connsiteY203" fmla="*/ 11454064 h 15135727"/>
              <a:gd name="connsiteX204" fmla="*/ 2983832 w 8085221"/>
              <a:gd name="connsiteY204" fmla="*/ 11381874 h 15135727"/>
              <a:gd name="connsiteX205" fmla="*/ 3031958 w 8085221"/>
              <a:gd name="connsiteY205" fmla="*/ 11285621 h 15135727"/>
              <a:gd name="connsiteX206" fmla="*/ 3007895 w 8085221"/>
              <a:gd name="connsiteY206" fmla="*/ 11189369 h 15135727"/>
              <a:gd name="connsiteX207" fmla="*/ 2887579 w 8085221"/>
              <a:gd name="connsiteY207" fmla="*/ 11141242 h 15135727"/>
              <a:gd name="connsiteX208" fmla="*/ 2887579 w 8085221"/>
              <a:gd name="connsiteY208" fmla="*/ 10972800 h 15135727"/>
              <a:gd name="connsiteX209" fmla="*/ 2887579 w 8085221"/>
              <a:gd name="connsiteY209" fmla="*/ 10924674 h 15135727"/>
              <a:gd name="connsiteX210" fmla="*/ 2767264 w 8085221"/>
              <a:gd name="connsiteY210" fmla="*/ 11020927 h 15135727"/>
              <a:gd name="connsiteX211" fmla="*/ 2743200 w 8085221"/>
              <a:gd name="connsiteY211" fmla="*/ 10924674 h 15135727"/>
              <a:gd name="connsiteX212" fmla="*/ 2550695 w 8085221"/>
              <a:gd name="connsiteY212" fmla="*/ 11020927 h 15135727"/>
              <a:gd name="connsiteX213" fmla="*/ 2526632 w 8085221"/>
              <a:gd name="connsiteY213" fmla="*/ 11117179 h 15135727"/>
              <a:gd name="connsiteX214" fmla="*/ 2334127 w 8085221"/>
              <a:gd name="connsiteY214" fmla="*/ 10996864 h 15135727"/>
              <a:gd name="connsiteX215" fmla="*/ 2358190 w 8085221"/>
              <a:gd name="connsiteY215" fmla="*/ 10732169 h 15135727"/>
              <a:gd name="connsiteX216" fmla="*/ 2334127 w 8085221"/>
              <a:gd name="connsiteY216" fmla="*/ 10587790 h 15135727"/>
              <a:gd name="connsiteX217" fmla="*/ 2406316 w 8085221"/>
              <a:gd name="connsiteY217" fmla="*/ 10491537 h 15135727"/>
              <a:gd name="connsiteX218" fmla="*/ 2598821 w 8085221"/>
              <a:gd name="connsiteY218" fmla="*/ 10684042 h 15135727"/>
              <a:gd name="connsiteX219" fmla="*/ 2767264 w 8085221"/>
              <a:gd name="connsiteY219" fmla="*/ 10684042 h 15135727"/>
              <a:gd name="connsiteX220" fmla="*/ 2646948 w 8085221"/>
              <a:gd name="connsiteY220" fmla="*/ 10515600 h 15135727"/>
              <a:gd name="connsiteX221" fmla="*/ 2815390 w 8085221"/>
              <a:gd name="connsiteY221" fmla="*/ 10395285 h 15135727"/>
              <a:gd name="connsiteX222" fmla="*/ 3080085 w 8085221"/>
              <a:gd name="connsiteY222" fmla="*/ 10419348 h 15135727"/>
              <a:gd name="connsiteX223" fmla="*/ 3248527 w 8085221"/>
              <a:gd name="connsiteY223" fmla="*/ 10539664 h 15135727"/>
              <a:gd name="connsiteX224" fmla="*/ 3320716 w 8085221"/>
              <a:gd name="connsiteY224" fmla="*/ 10659979 h 15135727"/>
              <a:gd name="connsiteX225" fmla="*/ 3465095 w 8085221"/>
              <a:gd name="connsiteY225" fmla="*/ 10659979 h 15135727"/>
              <a:gd name="connsiteX226" fmla="*/ 3441032 w 8085221"/>
              <a:gd name="connsiteY226" fmla="*/ 10491537 h 15135727"/>
              <a:gd name="connsiteX227" fmla="*/ 3392906 w 8085221"/>
              <a:gd name="connsiteY227" fmla="*/ 10250906 h 15135727"/>
              <a:gd name="connsiteX228" fmla="*/ 3152274 w 8085221"/>
              <a:gd name="connsiteY228" fmla="*/ 10250906 h 15135727"/>
              <a:gd name="connsiteX229" fmla="*/ 3176337 w 8085221"/>
              <a:gd name="connsiteY229" fmla="*/ 10178716 h 15135727"/>
              <a:gd name="connsiteX230" fmla="*/ 3104148 w 8085221"/>
              <a:gd name="connsiteY230" fmla="*/ 10154653 h 15135727"/>
              <a:gd name="connsiteX231" fmla="*/ 3007895 w 8085221"/>
              <a:gd name="connsiteY231" fmla="*/ 9962148 h 15135727"/>
              <a:gd name="connsiteX232" fmla="*/ 3176337 w 8085221"/>
              <a:gd name="connsiteY232" fmla="*/ 9889958 h 15135727"/>
              <a:gd name="connsiteX233" fmla="*/ 2959769 w 8085221"/>
              <a:gd name="connsiteY233" fmla="*/ 9504948 h 15135727"/>
              <a:gd name="connsiteX234" fmla="*/ 2791327 w 8085221"/>
              <a:gd name="connsiteY234" fmla="*/ 9456821 h 15135727"/>
              <a:gd name="connsiteX235" fmla="*/ 2574758 w 8085221"/>
              <a:gd name="connsiteY235" fmla="*/ 9336506 h 15135727"/>
              <a:gd name="connsiteX236" fmla="*/ 2550695 w 8085221"/>
              <a:gd name="connsiteY236" fmla="*/ 9071811 h 15135727"/>
              <a:gd name="connsiteX237" fmla="*/ 2695074 w 8085221"/>
              <a:gd name="connsiteY237" fmla="*/ 8999621 h 15135727"/>
              <a:gd name="connsiteX238" fmla="*/ 2622885 w 8085221"/>
              <a:gd name="connsiteY238" fmla="*/ 8975558 h 15135727"/>
              <a:gd name="connsiteX239" fmla="*/ 2430379 w 8085221"/>
              <a:gd name="connsiteY239" fmla="*/ 8999621 h 15135727"/>
              <a:gd name="connsiteX240" fmla="*/ 2261937 w 8085221"/>
              <a:gd name="connsiteY240" fmla="*/ 9168064 h 15135727"/>
              <a:gd name="connsiteX241" fmla="*/ 2237874 w 8085221"/>
              <a:gd name="connsiteY241" fmla="*/ 8999621 h 15135727"/>
              <a:gd name="connsiteX242" fmla="*/ 2117558 w 8085221"/>
              <a:gd name="connsiteY242" fmla="*/ 8975558 h 15135727"/>
              <a:gd name="connsiteX243" fmla="*/ 2045369 w 8085221"/>
              <a:gd name="connsiteY243" fmla="*/ 8783053 h 15135727"/>
              <a:gd name="connsiteX244" fmla="*/ 1852864 w 8085221"/>
              <a:gd name="connsiteY244" fmla="*/ 8758990 h 15135727"/>
              <a:gd name="connsiteX245" fmla="*/ 1636295 w 8085221"/>
              <a:gd name="connsiteY245" fmla="*/ 8927432 h 15135727"/>
              <a:gd name="connsiteX246" fmla="*/ 1588169 w 8085221"/>
              <a:gd name="connsiteY246" fmla="*/ 9023685 h 15135727"/>
              <a:gd name="connsiteX247" fmla="*/ 1515979 w 8085221"/>
              <a:gd name="connsiteY247" fmla="*/ 8879306 h 15135727"/>
              <a:gd name="connsiteX248" fmla="*/ 1347537 w 8085221"/>
              <a:gd name="connsiteY248" fmla="*/ 8879306 h 15135727"/>
              <a:gd name="connsiteX249" fmla="*/ 1347537 w 8085221"/>
              <a:gd name="connsiteY249" fmla="*/ 8710864 h 15135727"/>
              <a:gd name="connsiteX250" fmla="*/ 1106906 w 8085221"/>
              <a:gd name="connsiteY250" fmla="*/ 8783053 h 15135727"/>
              <a:gd name="connsiteX251" fmla="*/ 890337 w 8085221"/>
              <a:gd name="connsiteY251" fmla="*/ 8686800 h 15135727"/>
              <a:gd name="connsiteX252" fmla="*/ 649706 w 8085221"/>
              <a:gd name="connsiteY252" fmla="*/ 8662737 h 15135727"/>
              <a:gd name="connsiteX253" fmla="*/ 385011 w 8085221"/>
              <a:gd name="connsiteY253" fmla="*/ 8566485 h 15135727"/>
              <a:gd name="connsiteX254" fmla="*/ 577516 w 8085221"/>
              <a:gd name="connsiteY254" fmla="*/ 8373979 h 15135727"/>
              <a:gd name="connsiteX255" fmla="*/ 794085 w 8085221"/>
              <a:gd name="connsiteY255" fmla="*/ 8301790 h 15135727"/>
              <a:gd name="connsiteX256" fmla="*/ 745958 w 8085221"/>
              <a:gd name="connsiteY256" fmla="*/ 8133348 h 15135727"/>
              <a:gd name="connsiteX257" fmla="*/ 818148 w 8085221"/>
              <a:gd name="connsiteY257" fmla="*/ 7820527 h 15135727"/>
              <a:gd name="connsiteX258" fmla="*/ 697832 w 8085221"/>
              <a:gd name="connsiteY258" fmla="*/ 7820527 h 15135727"/>
              <a:gd name="connsiteX259" fmla="*/ 625642 w 8085221"/>
              <a:gd name="connsiteY259" fmla="*/ 7916779 h 15135727"/>
              <a:gd name="connsiteX260" fmla="*/ 457200 w 8085221"/>
              <a:gd name="connsiteY260" fmla="*/ 7820527 h 15135727"/>
              <a:gd name="connsiteX261" fmla="*/ 529390 w 8085221"/>
              <a:gd name="connsiteY261" fmla="*/ 7700211 h 15135727"/>
              <a:gd name="connsiteX262" fmla="*/ 938464 w 8085221"/>
              <a:gd name="connsiteY262" fmla="*/ 7676148 h 15135727"/>
              <a:gd name="connsiteX263" fmla="*/ 1058779 w 8085221"/>
              <a:gd name="connsiteY263" fmla="*/ 7459579 h 15135727"/>
              <a:gd name="connsiteX264" fmla="*/ 1203158 w 8085221"/>
              <a:gd name="connsiteY264" fmla="*/ 7603958 h 15135727"/>
              <a:gd name="connsiteX265" fmla="*/ 1299411 w 8085221"/>
              <a:gd name="connsiteY265" fmla="*/ 7555832 h 15135727"/>
              <a:gd name="connsiteX266" fmla="*/ 1443790 w 8085221"/>
              <a:gd name="connsiteY266" fmla="*/ 7507706 h 15135727"/>
              <a:gd name="connsiteX267" fmla="*/ 1684421 w 8085221"/>
              <a:gd name="connsiteY267" fmla="*/ 7603958 h 15135727"/>
              <a:gd name="connsiteX268" fmla="*/ 1684421 w 8085221"/>
              <a:gd name="connsiteY268" fmla="*/ 7603958 h 15135727"/>
              <a:gd name="connsiteX269" fmla="*/ 1540042 w 8085221"/>
              <a:gd name="connsiteY269" fmla="*/ 7363327 h 15135727"/>
              <a:gd name="connsiteX270" fmla="*/ 1299411 w 8085221"/>
              <a:gd name="connsiteY270" fmla="*/ 7315200 h 15135727"/>
              <a:gd name="connsiteX271" fmla="*/ 1130969 w 8085221"/>
              <a:gd name="connsiteY271" fmla="*/ 7339264 h 15135727"/>
              <a:gd name="connsiteX272" fmla="*/ 1034716 w 8085221"/>
              <a:gd name="connsiteY272" fmla="*/ 7315200 h 15135727"/>
              <a:gd name="connsiteX273" fmla="*/ 1155032 w 8085221"/>
              <a:gd name="connsiteY273" fmla="*/ 7050506 h 15135727"/>
              <a:gd name="connsiteX274" fmla="*/ 1155032 w 8085221"/>
              <a:gd name="connsiteY274" fmla="*/ 6930190 h 15135727"/>
              <a:gd name="connsiteX275" fmla="*/ 1155032 w 8085221"/>
              <a:gd name="connsiteY275" fmla="*/ 6761748 h 15135727"/>
              <a:gd name="connsiteX276" fmla="*/ 1203158 w 8085221"/>
              <a:gd name="connsiteY276" fmla="*/ 6617369 h 15135727"/>
              <a:gd name="connsiteX277" fmla="*/ 1371600 w 8085221"/>
              <a:gd name="connsiteY277" fmla="*/ 6472990 h 15135727"/>
              <a:gd name="connsiteX278" fmla="*/ 1443790 w 8085221"/>
              <a:gd name="connsiteY278" fmla="*/ 6328611 h 15135727"/>
              <a:gd name="connsiteX279" fmla="*/ 1419727 w 8085221"/>
              <a:gd name="connsiteY279" fmla="*/ 6208295 h 15135727"/>
              <a:gd name="connsiteX280" fmla="*/ 1275348 w 8085221"/>
              <a:gd name="connsiteY280" fmla="*/ 6304548 h 15135727"/>
              <a:gd name="connsiteX281" fmla="*/ 1323474 w 8085221"/>
              <a:gd name="connsiteY281" fmla="*/ 6015790 h 15135727"/>
              <a:gd name="connsiteX282" fmla="*/ 1540042 w 8085221"/>
              <a:gd name="connsiteY282" fmla="*/ 5871411 h 15135727"/>
              <a:gd name="connsiteX283" fmla="*/ 1540042 w 8085221"/>
              <a:gd name="connsiteY283" fmla="*/ 5751095 h 15135727"/>
              <a:gd name="connsiteX284" fmla="*/ 1395664 w 8085221"/>
              <a:gd name="connsiteY284" fmla="*/ 5799221 h 15135727"/>
              <a:gd name="connsiteX285" fmla="*/ 1179095 w 8085221"/>
              <a:gd name="connsiteY285" fmla="*/ 5799221 h 15135727"/>
              <a:gd name="connsiteX286" fmla="*/ 890337 w 8085221"/>
              <a:gd name="connsiteY286" fmla="*/ 5775158 h 15135727"/>
              <a:gd name="connsiteX287" fmla="*/ 697832 w 8085221"/>
              <a:gd name="connsiteY287" fmla="*/ 5606716 h 15135727"/>
              <a:gd name="connsiteX288" fmla="*/ 577516 w 8085221"/>
              <a:gd name="connsiteY288" fmla="*/ 5582653 h 15135727"/>
              <a:gd name="connsiteX289" fmla="*/ 697832 w 8085221"/>
              <a:gd name="connsiteY289" fmla="*/ 5775158 h 15135727"/>
              <a:gd name="connsiteX290" fmla="*/ 409074 w 8085221"/>
              <a:gd name="connsiteY290" fmla="*/ 5799221 h 15135727"/>
              <a:gd name="connsiteX291" fmla="*/ 168442 w 8085221"/>
              <a:gd name="connsiteY291" fmla="*/ 5702969 h 15135727"/>
              <a:gd name="connsiteX292" fmla="*/ 264695 w 8085221"/>
              <a:gd name="connsiteY292" fmla="*/ 5558590 h 15135727"/>
              <a:gd name="connsiteX293" fmla="*/ 144379 w 8085221"/>
              <a:gd name="connsiteY293" fmla="*/ 5510464 h 15135727"/>
              <a:gd name="connsiteX294" fmla="*/ 0 w 8085221"/>
              <a:gd name="connsiteY294" fmla="*/ 5462337 h 15135727"/>
              <a:gd name="connsiteX295" fmla="*/ 96253 w 8085221"/>
              <a:gd name="connsiteY295" fmla="*/ 5245769 h 15135727"/>
              <a:gd name="connsiteX0" fmla="*/ 96253 w 8085221"/>
              <a:gd name="connsiteY0" fmla="*/ 5245769 h 15135727"/>
              <a:gd name="connsiteX1" fmla="*/ 144379 w 8085221"/>
              <a:gd name="connsiteY1" fmla="*/ 4981074 h 15135727"/>
              <a:gd name="connsiteX2" fmla="*/ 178719 w 8085221"/>
              <a:gd name="connsiteY2" fmla="*/ 4834941 h 15135727"/>
              <a:gd name="connsiteX3" fmla="*/ 334378 w 8085221"/>
              <a:gd name="connsiteY3" fmla="*/ 4696828 h 15135727"/>
              <a:gd name="connsiteX4" fmla="*/ 553453 w 8085221"/>
              <a:gd name="connsiteY4" fmla="*/ 4692316 h 15135727"/>
              <a:gd name="connsiteX5" fmla="*/ 649706 w 8085221"/>
              <a:gd name="connsiteY5" fmla="*/ 4427621 h 15135727"/>
              <a:gd name="connsiteX6" fmla="*/ 606843 w 8085221"/>
              <a:gd name="connsiteY6" fmla="*/ 4441908 h 15135727"/>
              <a:gd name="connsiteX7" fmla="*/ 805866 w 8085221"/>
              <a:gd name="connsiteY7" fmla="*/ 4425366 h 15135727"/>
              <a:gd name="connsiteX8" fmla="*/ 938464 w 8085221"/>
              <a:gd name="connsiteY8" fmla="*/ 4283242 h 15135727"/>
              <a:gd name="connsiteX9" fmla="*/ 1395664 w 8085221"/>
              <a:gd name="connsiteY9" fmla="*/ 4162927 h 15135727"/>
              <a:gd name="connsiteX10" fmla="*/ 1564106 w 8085221"/>
              <a:gd name="connsiteY10" fmla="*/ 3994485 h 15135727"/>
              <a:gd name="connsiteX11" fmla="*/ 1708485 w 8085221"/>
              <a:gd name="connsiteY11" fmla="*/ 3826042 h 15135727"/>
              <a:gd name="connsiteX12" fmla="*/ 1925053 w 8085221"/>
              <a:gd name="connsiteY12" fmla="*/ 3777916 h 15135727"/>
              <a:gd name="connsiteX13" fmla="*/ 2141621 w 8085221"/>
              <a:gd name="connsiteY13" fmla="*/ 3585411 h 15135727"/>
              <a:gd name="connsiteX14" fmla="*/ 2141621 w 8085221"/>
              <a:gd name="connsiteY14" fmla="*/ 3585411 h 15135727"/>
              <a:gd name="connsiteX15" fmla="*/ 2286000 w 8085221"/>
              <a:gd name="connsiteY15" fmla="*/ 3489158 h 15135727"/>
              <a:gd name="connsiteX16" fmla="*/ 2310064 w 8085221"/>
              <a:gd name="connsiteY16" fmla="*/ 3007895 h 15135727"/>
              <a:gd name="connsiteX17" fmla="*/ 2695074 w 8085221"/>
              <a:gd name="connsiteY17" fmla="*/ 2911642 h 15135727"/>
              <a:gd name="connsiteX18" fmla="*/ 2839453 w 8085221"/>
              <a:gd name="connsiteY18" fmla="*/ 2526632 h 15135727"/>
              <a:gd name="connsiteX19" fmla="*/ 3200400 w 8085221"/>
              <a:gd name="connsiteY19" fmla="*/ 2358190 h 15135727"/>
              <a:gd name="connsiteX20" fmla="*/ 3441032 w 8085221"/>
              <a:gd name="connsiteY20" fmla="*/ 2237874 h 15135727"/>
              <a:gd name="connsiteX21" fmla="*/ 3561348 w 8085221"/>
              <a:gd name="connsiteY21" fmla="*/ 2526632 h 15135727"/>
              <a:gd name="connsiteX22" fmla="*/ 3801979 w 8085221"/>
              <a:gd name="connsiteY22" fmla="*/ 2622885 h 15135727"/>
              <a:gd name="connsiteX23" fmla="*/ 3946358 w 8085221"/>
              <a:gd name="connsiteY23" fmla="*/ 2550695 h 15135727"/>
              <a:gd name="connsiteX24" fmla="*/ 4018548 w 8085221"/>
              <a:gd name="connsiteY24" fmla="*/ 2598821 h 15135727"/>
              <a:gd name="connsiteX25" fmla="*/ 4138864 w 8085221"/>
              <a:gd name="connsiteY25" fmla="*/ 2574758 h 15135727"/>
              <a:gd name="connsiteX26" fmla="*/ 4307306 w 8085221"/>
              <a:gd name="connsiteY26" fmla="*/ 2671011 h 15135727"/>
              <a:gd name="connsiteX27" fmla="*/ 4427621 w 8085221"/>
              <a:gd name="connsiteY27" fmla="*/ 2622885 h 15135727"/>
              <a:gd name="connsiteX28" fmla="*/ 4668253 w 8085221"/>
              <a:gd name="connsiteY28" fmla="*/ 2743200 h 15135727"/>
              <a:gd name="connsiteX29" fmla="*/ 4788569 w 8085221"/>
              <a:gd name="connsiteY29" fmla="*/ 2815390 h 15135727"/>
              <a:gd name="connsiteX30" fmla="*/ 4957011 w 8085221"/>
              <a:gd name="connsiteY30" fmla="*/ 2719137 h 15135727"/>
              <a:gd name="connsiteX31" fmla="*/ 4981074 w 8085221"/>
              <a:gd name="connsiteY31" fmla="*/ 2382253 h 15135727"/>
              <a:gd name="connsiteX32" fmla="*/ 4981074 w 8085221"/>
              <a:gd name="connsiteY32" fmla="*/ 2382253 h 15135727"/>
              <a:gd name="connsiteX33" fmla="*/ 4884821 w 8085221"/>
              <a:gd name="connsiteY33" fmla="*/ 2093495 h 15135727"/>
              <a:gd name="connsiteX34" fmla="*/ 4764506 w 8085221"/>
              <a:gd name="connsiteY34" fmla="*/ 1900990 h 15135727"/>
              <a:gd name="connsiteX35" fmla="*/ 4764506 w 8085221"/>
              <a:gd name="connsiteY35" fmla="*/ 1804737 h 15135727"/>
              <a:gd name="connsiteX36" fmla="*/ 4957011 w 8085221"/>
              <a:gd name="connsiteY36" fmla="*/ 1564106 h 15135727"/>
              <a:gd name="connsiteX37" fmla="*/ 5221706 w 8085221"/>
              <a:gd name="connsiteY37" fmla="*/ 1588169 h 15135727"/>
              <a:gd name="connsiteX38" fmla="*/ 5486400 w 8085221"/>
              <a:gd name="connsiteY38" fmla="*/ 1684421 h 15135727"/>
              <a:gd name="connsiteX39" fmla="*/ 5799221 w 8085221"/>
              <a:gd name="connsiteY39" fmla="*/ 1684421 h 15135727"/>
              <a:gd name="connsiteX40" fmla="*/ 5871411 w 8085221"/>
              <a:gd name="connsiteY40" fmla="*/ 1443790 h 15135727"/>
              <a:gd name="connsiteX41" fmla="*/ 6087979 w 8085221"/>
              <a:gd name="connsiteY41" fmla="*/ 1395664 h 15135727"/>
              <a:gd name="connsiteX42" fmla="*/ 6087979 w 8085221"/>
              <a:gd name="connsiteY42" fmla="*/ 1082842 h 15135727"/>
              <a:gd name="connsiteX43" fmla="*/ 6424864 w 8085221"/>
              <a:gd name="connsiteY43" fmla="*/ 1058779 h 15135727"/>
              <a:gd name="connsiteX44" fmla="*/ 6665495 w 8085221"/>
              <a:gd name="connsiteY44" fmla="*/ 721895 h 15135727"/>
              <a:gd name="connsiteX45" fmla="*/ 6761748 w 8085221"/>
              <a:gd name="connsiteY45" fmla="*/ 649706 h 15135727"/>
              <a:gd name="connsiteX46" fmla="*/ 6737685 w 8085221"/>
              <a:gd name="connsiteY46" fmla="*/ 505327 h 15135727"/>
              <a:gd name="connsiteX47" fmla="*/ 6858000 w 8085221"/>
              <a:gd name="connsiteY47" fmla="*/ 360948 h 15135727"/>
              <a:gd name="connsiteX48" fmla="*/ 6761748 w 8085221"/>
              <a:gd name="connsiteY48" fmla="*/ 120316 h 15135727"/>
              <a:gd name="connsiteX49" fmla="*/ 7194885 w 8085221"/>
              <a:gd name="connsiteY49" fmla="*/ 0 h 15135727"/>
              <a:gd name="connsiteX50" fmla="*/ 7267074 w 8085221"/>
              <a:gd name="connsiteY50" fmla="*/ 120316 h 15135727"/>
              <a:gd name="connsiteX51" fmla="*/ 7267074 w 8085221"/>
              <a:gd name="connsiteY51" fmla="*/ 120316 h 15135727"/>
              <a:gd name="connsiteX52" fmla="*/ 7339264 w 8085221"/>
              <a:gd name="connsiteY52" fmla="*/ 360948 h 15135727"/>
              <a:gd name="connsiteX53" fmla="*/ 7628021 w 8085221"/>
              <a:gd name="connsiteY53" fmla="*/ 433137 h 15135727"/>
              <a:gd name="connsiteX54" fmla="*/ 7796464 w 8085221"/>
              <a:gd name="connsiteY54" fmla="*/ 649706 h 15135727"/>
              <a:gd name="connsiteX55" fmla="*/ 8085221 w 8085221"/>
              <a:gd name="connsiteY55" fmla="*/ 914400 h 15135727"/>
              <a:gd name="connsiteX56" fmla="*/ 7988969 w 8085221"/>
              <a:gd name="connsiteY56" fmla="*/ 1203158 h 15135727"/>
              <a:gd name="connsiteX57" fmla="*/ 7844590 w 8085221"/>
              <a:gd name="connsiteY57" fmla="*/ 1058779 h 15135727"/>
              <a:gd name="connsiteX58" fmla="*/ 7483642 w 8085221"/>
              <a:gd name="connsiteY58" fmla="*/ 1371600 h 15135727"/>
              <a:gd name="connsiteX59" fmla="*/ 7267074 w 8085221"/>
              <a:gd name="connsiteY59" fmla="*/ 1395664 h 15135727"/>
              <a:gd name="connsiteX60" fmla="*/ 7243011 w 8085221"/>
              <a:gd name="connsiteY60" fmla="*/ 1588169 h 15135727"/>
              <a:gd name="connsiteX61" fmla="*/ 6978316 w 8085221"/>
              <a:gd name="connsiteY61" fmla="*/ 1732548 h 15135727"/>
              <a:gd name="connsiteX62" fmla="*/ 6737685 w 8085221"/>
              <a:gd name="connsiteY62" fmla="*/ 2093495 h 15135727"/>
              <a:gd name="connsiteX63" fmla="*/ 6737685 w 8085221"/>
              <a:gd name="connsiteY63" fmla="*/ 2382253 h 15135727"/>
              <a:gd name="connsiteX64" fmla="*/ 6665495 w 8085221"/>
              <a:gd name="connsiteY64" fmla="*/ 2430379 h 15135727"/>
              <a:gd name="connsiteX65" fmla="*/ 6906127 w 8085221"/>
              <a:gd name="connsiteY65" fmla="*/ 2646948 h 15135727"/>
              <a:gd name="connsiteX66" fmla="*/ 6906127 w 8085221"/>
              <a:gd name="connsiteY66" fmla="*/ 2983832 h 15135727"/>
              <a:gd name="connsiteX67" fmla="*/ 6906127 w 8085221"/>
              <a:gd name="connsiteY67" fmla="*/ 3104148 h 15135727"/>
              <a:gd name="connsiteX68" fmla="*/ 6833937 w 8085221"/>
              <a:gd name="connsiteY68" fmla="*/ 3368842 h 15135727"/>
              <a:gd name="connsiteX69" fmla="*/ 6906127 w 8085221"/>
              <a:gd name="connsiteY69" fmla="*/ 3489158 h 15135727"/>
              <a:gd name="connsiteX70" fmla="*/ 6641432 w 8085221"/>
              <a:gd name="connsiteY70" fmla="*/ 3705727 h 15135727"/>
              <a:gd name="connsiteX71" fmla="*/ 6737685 w 8085221"/>
              <a:gd name="connsiteY71" fmla="*/ 3729790 h 15135727"/>
              <a:gd name="connsiteX72" fmla="*/ 6545179 w 8085221"/>
              <a:gd name="connsiteY72" fmla="*/ 3826042 h 15135727"/>
              <a:gd name="connsiteX73" fmla="*/ 6328611 w 8085221"/>
              <a:gd name="connsiteY73" fmla="*/ 3753853 h 15135727"/>
              <a:gd name="connsiteX74" fmla="*/ 6184232 w 8085221"/>
              <a:gd name="connsiteY74" fmla="*/ 3850106 h 15135727"/>
              <a:gd name="connsiteX75" fmla="*/ 6184232 w 8085221"/>
              <a:gd name="connsiteY75" fmla="*/ 3946358 h 15135727"/>
              <a:gd name="connsiteX76" fmla="*/ 6136106 w 8085221"/>
              <a:gd name="connsiteY76" fmla="*/ 4235116 h 15135727"/>
              <a:gd name="connsiteX77" fmla="*/ 5919537 w 8085221"/>
              <a:gd name="connsiteY77" fmla="*/ 4403558 h 15135727"/>
              <a:gd name="connsiteX78" fmla="*/ 5775158 w 8085221"/>
              <a:gd name="connsiteY78" fmla="*/ 4451685 h 15135727"/>
              <a:gd name="connsiteX79" fmla="*/ 5630779 w 8085221"/>
              <a:gd name="connsiteY79" fmla="*/ 4547937 h 15135727"/>
              <a:gd name="connsiteX80" fmla="*/ 5510464 w 8085221"/>
              <a:gd name="connsiteY80" fmla="*/ 4620127 h 15135727"/>
              <a:gd name="connsiteX81" fmla="*/ 5510464 w 8085221"/>
              <a:gd name="connsiteY81" fmla="*/ 4812632 h 15135727"/>
              <a:gd name="connsiteX82" fmla="*/ 5317958 w 8085221"/>
              <a:gd name="connsiteY82" fmla="*/ 4981074 h 15135727"/>
              <a:gd name="connsiteX83" fmla="*/ 5005137 w 8085221"/>
              <a:gd name="connsiteY83" fmla="*/ 5149516 h 15135727"/>
              <a:gd name="connsiteX84" fmla="*/ 4692316 w 8085221"/>
              <a:gd name="connsiteY84" fmla="*/ 5149516 h 15135727"/>
              <a:gd name="connsiteX85" fmla="*/ 4523874 w 8085221"/>
              <a:gd name="connsiteY85" fmla="*/ 5366085 h 15135727"/>
              <a:gd name="connsiteX86" fmla="*/ 4211053 w 8085221"/>
              <a:gd name="connsiteY86" fmla="*/ 5414211 h 15135727"/>
              <a:gd name="connsiteX87" fmla="*/ 4114800 w 8085221"/>
              <a:gd name="connsiteY87" fmla="*/ 5390148 h 15135727"/>
              <a:gd name="connsiteX88" fmla="*/ 4018548 w 8085221"/>
              <a:gd name="connsiteY88" fmla="*/ 5630779 h 15135727"/>
              <a:gd name="connsiteX89" fmla="*/ 4090737 w 8085221"/>
              <a:gd name="connsiteY89" fmla="*/ 5871411 h 15135727"/>
              <a:gd name="connsiteX90" fmla="*/ 4090737 w 8085221"/>
              <a:gd name="connsiteY90" fmla="*/ 6184232 h 15135727"/>
              <a:gd name="connsiteX91" fmla="*/ 4186990 w 8085221"/>
              <a:gd name="connsiteY91" fmla="*/ 6472990 h 15135727"/>
              <a:gd name="connsiteX92" fmla="*/ 4042611 w 8085221"/>
              <a:gd name="connsiteY92" fmla="*/ 6352674 h 15135727"/>
              <a:gd name="connsiteX93" fmla="*/ 3946358 w 8085221"/>
              <a:gd name="connsiteY93" fmla="*/ 6376737 h 15135727"/>
              <a:gd name="connsiteX94" fmla="*/ 4114800 w 8085221"/>
              <a:gd name="connsiteY94" fmla="*/ 6641432 h 15135727"/>
              <a:gd name="connsiteX95" fmla="*/ 4451685 w 8085221"/>
              <a:gd name="connsiteY95" fmla="*/ 6737685 h 15135727"/>
              <a:gd name="connsiteX96" fmla="*/ 4620127 w 8085221"/>
              <a:gd name="connsiteY96" fmla="*/ 6978316 h 15135727"/>
              <a:gd name="connsiteX97" fmla="*/ 4740442 w 8085221"/>
              <a:gd name="connsiteY97" fmla="*/ 7170821 h 15135727"/>
              <a:gd name="connsiteX98" fmla="*/ 5077327 w 8085221"/>
              <a:gd name="connsiteY98" fmla="*/ 7387390 h 15135727"/>
              <a:gd name="connsiteX99" fmla="*/ 5125453 w 8085221"/>
              <a:gd name="connsiteY99" fmla="*/ 7603958 h 15135727"/>
              <a:gd name="connsiteX100" fmla="*/ 5197642 w 8085221"/>
              <a:gd name="connsiteY100" fmla="*/ 7796464 h 15135727"/>
              <a:gd name="connsiteX101" fmla="*/ 5486400 w 8085221"/>
              <a:gd name="connsiteY101" fmla="*/ 7964906 h 15135727"/>
              <a:gd name="connsiteX102" fmla="*/ 5486400 w 8085221"/>
              <a:gd name="connsiteY102" fmla="*/ 8349916 h 15135727"/>
              <a:gd name="connsiteX103" fmla="*/ 5678906 w 8085221"/>
              <a:gd name="connsiteY103" fmla="*/ 8614611 h 15135727"/>
              <a:gd name="connsiteX104" fmla="*/ 5919537 w 8085221"/>
              <a:gd name="connsiteY104" fmla="*/ 9071811 h 15135727"/>
              <a:gd name="connsiteX105" fmla="*/ 6160169 w 8085221"/>
              <a:gd name="connsiteY105" fmla="*/ 9336506 h 15135727"/>
              <a:gd name="connsiteX106" fmla="*/ 6280485 w 8085221"/>
              <a:gd name="connsiteY106" fmla="*/ 9601200 h 15135727"/>
              <a:gd name="connsiteX107" fmla="*/ 6400800 w 8085221"/>
              <a:gd name="connsiteY107" fmla="*/ 9793706 h 15135727"/>
              <a:gd name="connsiteX108" fmla="*/ 6569242 w 8085221"/>
              <a:gd name="connsiteY108" fmla="*/ 10058400 h 15135727"/>
              <a:gd name="connsiteX109" fmla="*/ 6713621 w 8085221"/>
              <a:gd name="connsiteY109" fmla="*/ 10106527 h 15135727"/>
              <a:gd name="connsiteX110" fmla="*/ 6545179 w 8085221"/>
              <a:gd name="connsiteY110" fmla="*/ 10202779 h 15135727"/>
              <a:gd name="connsiteX111" fmla="*/ 6569242 w 8085221"/>
              <a:gd name="connsiteY111" fmla="*/ 10443411 h 15135727"/>
              <a:gd name="connsiteX112" fmla="*/ 6593306 w 8085221"/>
              <a:gd name="connsiteY112" fmla="*/ 10708106 h 15135727"/>
              <a:gd name="connsiteX113" fmla="*/ 6761748 w 8085221"/>
              <a:gd name="connsiteY113" fmla="*/ 10924674 h 15135727"/>
              <a:gd name="connsiteX114" fmla="*/ 6641432 w 8085221"/>
              <a:gd name="connsiteY114" fmla="*/ 11093116 h 15135727"/>
              <a:gd name="connsiteX115" fmla="*/ 6713621 w 8085221"/>
              <a:gd name="connsiteY115" fmla="*/ 11261558 h 15135727"/>
              <a:gd name="connsiteX116" fmla="*/ 6737685 w 8085221"/>
              <a:gd name="connsiteY116" fmla="*/ 11526253 h 15135727"/>
              <a:gd name="connsiteX117" fmla="*/ 6617369 w 8085221"/>
              <a:gd name="connsiteY117" fmla="*/ 11839074 h 15135727"/>
              <a:gd name="connsiteX118" fmla="*/ 6617369 w 8085221"/>
              <a:gd name="connsiteY118" fmla="*/ 12031579 h 15135727"/>
              <a:gd name="connsiteX119" fmla="*/ 6641432 w 8085221"/>
              <a:gd name="connsiteY119" fmla="*/ 12127832 h 15135727"/>
              <a:gd name="connsiteX120" fmla="*/ 6761748 w 8085221"/>
              <a:gd name="connsiteY120" fmla="*/ 12031579 h 15135727"/>
              <a:gd name="connsiteX121" fmla="*/ 6761748 w 8085221"/>
              <a:gd name="connsiteY121" fmla="*/ 12296274 h 15135727"/>
              <a:gd name="connsiteX122" fmla="*/ 6689558 w 8085221"/>
              <a:gd name="connsiteY122" fmla="*/ 12512842 h 15135727"/>
              <a:gd name="connsiteX123" fmla="*/ 6785811 w 8085221"/>
              <a:gd name="connsiteY123" fmla="*/ 12777537 h 15135727"/>
              <a:gd name="connsiteX124" fmla="*/ 6569242 w 8085221"/>
              <a:gd name="connsiteY124" fmla="*/ 12873790 h 15135727"/>
              <a:gd name="connsiteX125" fmla="*/ 6545179 w 8085221"/>
              <a:gd name="connsiteY125" fmla="*/ 13090358 h 15135727"/>
              <a:gd name="connsiteX126" fmla="*/ 6448927 w 8085221"/>
              <a:gd name="connsiteY126" fmla="*/ 13355053 h 15135727"/>
              <a:gd name="connsiteX127" fmla="*/ 6256421 w 8085221"/>
              <a:gd name="connsiteY127" fmla="*/ 13571621 h 15135727"/>
              <a:gd name="connsiteX128" fmla="*/ 6087979 w 8085221"/>
              <a:gd name="connsiteY128" fmla="*/ 13667874 h 15135727"/>
              <a:gd name="connsiteX129" fmla="*/ 5943600 w 8085221"/>
              <a:gd name="connsiteY129" fmla="*/ 13716000 h 15135727"/>
              <a:gd name="connsiteX130" fmla="*/ 5702969 w 8085221"/>
              <a:gd name="connsiteY130" fmla="*/ 13667874 h 15135727"/>
              <a:gd name="connsiteX131" fmla="*/ 5582653 w 8085221"/>
              <a:gd name="connsiteY131" fmla="*/ 13691937 h 15135727"/>
              <a:gd name="connsiteX132" fmla="*/ 5727032 w 8085221"/>
              <a:gd name="connsiteY132" fmla="*/ 13836316 h 15135727"/>
              <a:gd name="connsiteX133" fmla="*/ 5582653 w 8085221"/>
              <a:gd name="connsiteY133" fmla="*/ 14052885 h 15135727"/>
              <a:gd name="connsiteX134" fmla="*/ 5462337 w 8085221"/>
              <a:gd name="connsiteY134" fmla="*/ 14149137 h 15135727"/>
              <a:gd name="connsiteX135" fmla="*/ 5342021 w 8085221"/>
              <a:gd name="connsiteY135" fmla="*/ 14004758 h 15135727"/>
              <a:gd name="connsiteX136" fmla="*/ 5245769 w 8085221"/>
              <a:gd name="connsiteY136" fmla="*/ 14004758 h 15135727"/>
              <a:gd name="connsiteX137" fmla="*/ 5245769 w 8085221"/>
              <a:gd name="connsiteY137" fmla="*/ 13956632 h 15135727"/>
              <a:gd name="connsiteX138" fmla="*/ 5101390 w 8085221"/>
              <a:gd name="connsiteY138" fmla="*/ 13956632 h 15135727"/>
              <a:gd name="connsiteX139" fmla="*/ 4981074 w 8085221"/>
              <a:gd name="connsiteY139" fmla="*/ 13860379 h 15135727"/>
              <a:gd name="connsiteX140" fmla="*/ 4740442 w 8085221"/>
              <a:gd name="connsiteY140" fmla="*/ 13908506 h 15135727"/>
              <a:gd name="connsiteX141" fmla="*/ 4475748 w 8085221"/>
              <a:gd name="connsiteY141" fmla="*/ 13956632 h 15135727"/>
              <a:gd name="connsiteX142" fmla="*/ 4379495 w 8085221"/>
              <a:gd name="connsiteY142" fmla="*/ 14028821 h 15135727"/>
              <a:gd name="connsiteX143" fmla="*/ 4403558 w 8085221"/>
              <a:gd name="connsiteY143" fmla="*/ 14197264 h 15135727"/>
              <a:gd name="connsiteX144" fmla="*/ 4572000 w 8085221"/>
              <a:gd name="connsiteY144" fmla="*/ 14149137 h 15135727"/>
              <a:gd name="connsiteX145" fmla="*/ 4523874 w 8085221"/>
              <a:gd name="connsiteY145" fmla="*/ 14558211 h 15135727"/>
              <a:gd name="connsiteX146" fmla="*/ 4403558 w 8085221"/>
              <a:gd name="connsiteY146" fmla="*/ 14437895 h 15135727"/>
              <a:gd name="connsiteX147" fmla="*/ 4403558 w 8085221"/>
              <a:gd name="connsiteY147" fmla="*/ 14437895 h 15135727"/>
              <a:gd name="connsiteX148" fmla="*/ 4283242 w 8085221"/>
              <a:gd name="connsiteY148" fmla="*/ 14245390 h 15135727"/>
              <a:gd name="connsiteX149" fmla="*/ 4235116 w 8085221"/>
              <a:gd name="connsiteY149" fmla="*/ 14341642 h 15135727"/>
              <a:gd name="connsiteX150" fmla="*/ 4162927 w 8085221"/>
              <a:gd name="connsiteY150" fmla="*/ 14389769 h 15135727"/>
              <a:gd name="connsiteX151" fmla="*/ 4162927 w 8085221"/>
              <a:gd name="connsiteY151" fmla="*/ 14389769 h 15135727"/>
              <a:gd name="connsiteX152" fmla="*/ 3922295 w 8085221"/>
              <a:gd name="connsiteY152" fmla="*/ 14245390 h 15135727"/>
              <a:gd name="connsiteX153" fmla="*/ 3801979 w 8085221"/>
              <a:gd name="connsiteY153" fmla="*/ 14293516 h 15135727"/>
              <a:gd name="connsiteX154" fmla="*/ 3681664 w 8085221"/>
              <a:gd name="connsiteY154" fmla="*/ 14389769 h 15135727"/>
              <a:gd name="connsiteX155" fmla="*/ 3657600 w 8085221"/>
              <a:gd name="connsiteY155" fmla="*/ 14654464 h 15135727"/>
              <a:gd name="connsiteX156" fmla="*/ 3513221 w 8085221"/>
              <a:gd name="connsiteY156" fmla="*/ 14726653 h 15135727"/>
              <a:gd name="connsiteX157" fmla="*/ 3513221 w 8085221"/>
              <a:gd name="connsiteY157" fmla="*/ 14871032 h 15135727"/>
              <a:gd name="connsiteX158" fmla="*/ 3633537 w 8085221"/>
              <a:gd name="connsiteY158" fmla="*/ 14967285 h 15135727"/>
              <a:gd name="connsiteX159" fmla="*/ 3609474 w 8085221"/>
              <a:gd name="connsiteY159" fmla="*/ 15087600 h 15135727"/>
              <a:gd name="connsiteX160" fmla="*/ 3441032 w 8085221"/>
              <a:gd name="connsiteY160" fmla="*/ 15039474 h 15135727"/>
              <a:gd name="connsiteX161" fmla="*/ 3272590 w 8085221"/>
              <a:gd name="connsiteY161" fmla="*/ 15063537 h 15135727"/>
              <a:gd name="connsiteX162" fmla="*/ 3248527 w 8085221"/>
              <a:gd name="connsiteY162" fmla="*/ 14895095 h 15135727"/>
              <a:gd name="connsiteX163" fmla="*/ 3128211 w 8085221"/>
              <a:gd name="connsiteY163" fmla="*/ 14919158 h 15135727"/>
              <a:gd name="connsiteX164" fmla="*/ 2959769 w 8085221"/>
              <a:gd name="connsiteY164" fmla="*/ 15135727 h 15135727"/>
              <a:gd name="connsiteX165" fmla="*/ 2935706 w 8085221"/>
              <a:gd name="connsiteY165" fmla="*/ 14895095 h 15135727"/>
              <a:gd name="connsiteX166" fmla="*/ 2791327 w 8085221"/>
              <a:gd name="connsiteY166" fmla="*/ 14943221 h 15135727"/>
              <a:gd name="connsiteX167" fmla="*/ 2671011 w 8085221"/>
              <a:gd name="connsiteY167" fmla="*/ 15039474 h 15135727"/>
              <a:gd name="connsiteX168" fmla="*/ 2430379 w 8085221"/>
              <a:gd name="connsiteY168" fmla="*/ 15087600 h 15135727"/>
              <a:gd name="connsiteX169" fmla="*/ 2237874 w 8085221"/>
              <a:gd name="connsiteY169" fmla="*/ 15039474 h 15135727"/>
              <a:gd name="connsiteX170" fmla="*/ 2622885 w 8085221"/>
              <a:gd name="connsiteY170" fmla="*/ 14846969 h 15135727"/>
              <a:gd name="connsiteX171" fmla="*/ 2887579 w 8085221"/>
              <a:gd name="connsiteY171" fmla="*/ 14774779 h 15135727"/>
              <a:gd name="connsiteX172" fmla="*/ 2839453 w 8085221"/>
              <a:gd name="connsiteY172" fmla="*/ 14582274 h 15135727"/>
              <a:gd name="connsiteX173" fmla="*/ 2935706 w 8085221"/>
              <a:gd name="connsiteY173" fmla="*/ 14510085 h 15135727"/>
              <a:gd name="connsiteX174" fmla="*/ 2935706 w 8085221"/>
              <a:gd name="connsiteY174" fmla="*/ 14510085 h 15135727"/>
              <a:gd name="connsiteX175" fmla="*/ 3080085 w 8085221"/>
              <a:gd name="connsiteY175" fmla="*/ 14413832 h 15135727"/>
              <a:gd name="connsiteX176" fmla="*/ 3152274 w 8085221"/>
              <a:gd name="connsiteY176" fmla="*/ 14341642 h 15135727"/>
              <a:gd name="connsiteX177" fmla="*/ 3080085 w 8085221"/>
              <a:gd name="connsiteY177" fmla="*/ 14269453 h 15135727"/>
              <a:gd name="connsiteX178" fmla="*/ 3152274 w 8085221"/>
              <a:gd name="connsiteY178" fmla="*/ 14197264 h 15135727"/>
              <a:gd name="connsiteX179" fmla="*/ 3152274 w 8085221"/>
              <a:gd name="connsiteY179" fmla="*/ 14052885 h 15135727"/>
              <a:gd name="connsiteX180" fmla="*/ 3080085 w 8085221"/>
              <a:gd name="connsiteY180" fmla="*/ 13980695 h 15135727"/>
              <a:gd name="connsiteX181" fmla="*/ 3056021 w 8085221"/>
              <a:gd name="connsiteY181" fmla="*/ 14076948 h 15135727"/>
              <a:gd name="connsiteX182" fmla="*/ 2935706 w 8085221"/>
              <a:gd name="connsiteY182" fmla="*/ 14076948 h 15135727"/>
              <a:gd name="connsiteX183" fmla="*/ 2863516 w 8085221"/>
              <a:gd name="connsiteY183" fmla="*/ 14125074 h 15135727"/>
              <a:gd name="connsiteX184" fmla="*/ 2719137 w 8085221"/>
              <a:gd name="connsiteY184" fmla="*/ 14197264 h 15135727"/>
              <a:gd name="connsiteX185" fmla="*/ 2646948 w 8085221"/>
              <a:gd name="connsiteY185" fmla="*/ 14197264 h 15135727"/>
              <a:gd name="connsiteX186" fmla="*/ 2598821 w 8085221"/>
              <a:gd name="connsiteY186" fmla="*/ 14125074 h 15135727"/>
              <a:gd name="connsiteX187" fmla="*/ 2430379 w 8085221"/>
              <a:gd name="connsiteY187" fmla="*/ 13836316 h 15135727"/>
              <a:gd name="connsiteX188" fmla="*/ 2646948 w 8085221"/>
              <a:gd name="connsiteY188" fmla="*/ 13812253 h 15135727"/>
              <a:gd name="connsiteX189" fmla="*/ 2502569 w 8085221"/>
              <a:gd name="connsiteY189" fmla="*/ 13475369 h 15135727"/>
              <a:gd name="connsiteX190" fmla="*/ 2550695 w 8085221"/>
              <a:gd name="connsiteY190" fmla="*/ 13186611 h 15135727"/>
              <a:gd name="connsiteX191" fmla="*/ 2719137 w 8085221"/>
              <a:gd name="connsiteY191" fmla="*/ 13042232 h 15135727"/>
              <a:gd name="connsiteX192" fmla="*/ 2791327 w 8085221"/>
              <a:gd name="connsiteY192" fmla="*/ 12945979 h 15135727"/>
              <a:gd name="connsiteX193" fmla="*/ 3031958 w 8085221"/>
              <a:gd name="connsiteY193" fmla="*/ 13090358 h 15135727"/>
              <a:gd name="connsiteX194" fmla="*/ 3056021 w 8085221"/>
              <a:gd name="connsiteY194" fmla="*/ 12753474 h 15135727"/>
              <a:gd name="connsiteX195" fmla="*/ 2887579 w 8085221"/>
              <a:gd name="connsiteY195" fmla="*/ 12777537 h 15135727"/>
              <a:gd name="connsiteX196" fmla="*/ 2815390 w 8085221"/>
              <a:gd name="connsiteY196" fmla="*/ 12777537 h 15135727"/>
              <a:gd name="connsiteX197" fmla="*/ 3176337 w 8085221"/>
              <a:gd name="connsiteY197" fmla="*/ 12368464 h 15135727"/>
              <a:gd name="connsiteX198" fmla="*/ 3104148 w 8085221"/>
              <a:gd name="connsiteY198" fmla="*/ 12320337 h 15135727"/>
              <a:gd name="connsiteX199" fmla="*/ 3104148 w 8085221"/>
              <a:gd name="connsiteY199" fmla="*/ 12320337 h 15135727"/>
              <a:gd name="connsiteX200" fmla="*/ 3007895 w 8085221"/>
              <a:gd name="connsiteY200" fmla="*/ 12079706 h 15135727"/>
              <a:gd name="connsiteX201" fmla="*/ 2911642 w 8085221"/>
              <a:gd name="connsiteY201" fmla="*/ 11935327 h 15135727"/>
              <a:gd name="connsiteX202" fmla="*/ 2863516 w 8085221"/>
              <a:gd name="connsiteY202" fmla="*/ 11694695 h 15135727"/>
              <a:gd name="connsiteX203" fmla="*/ 2911642 w 8085221"/>
              <a:gd name="connsiteY203" fmla="*/ 11454064 h 15135727"/>
              <a:gd name="connsiteX204" fmla="*/ 3056021 w 8085221"/>
              <a:gd name="connsiteY204" fmla="*/ 11454064 h 15135727"/>
              <a:gd name="connsiteX205" fmla="*/ 2983832 w 8085221"/>
              <a:gd name="connsiteY205" fmla="*/ 11381874 h 15135727"/>
              <a:gd name="connsiteX206" fmla="*/ 3031958 w 8085221"/>
              <a:gd name="connsiteY206" fmla="*/ 11285621 h 15135727"/>
              <a:gd name="connsiteX207" fmla="*/ 3007895 w 8085221"/>
              <a:gd name="connsiteY207" fmla="*/ 11189369 h 15135727"/>
              <a:gd name="connsiteX208" fmla="*/ 2887579 w 8085221"/>
              <a:gd name="connsiteY208" fmla="*/ 11141242 h 15135727"/>
              <a:gd name="connsiteX209" fmla="*/ 2887579 w 8085221"/>
              <a:gd name="connsiteY209" fmla="*/ 10972800 h 15135727"/>
              <a:gd name="connsiteX210" fmla="*/ 2887579 w 8085221"/>
              <a:gd name="connsiteY210" fmla="*/ 10924674 h 15135727"/>
              <a:gd name="connsiteX211" fmla="*/ 2767264 w 8085221"/>
              <a:gd name="connsiteY211" fmla="*/ 11020927 h 15135727"/>
              <a:gd name="connsiteX212" fmla="*/ 2743200 w 8085221"/>
              <a:gd name="connsiteY212" fmla="*/ 10924674 h 15135727"/>
              <a:gd name="connsiteX213" fmla="*/ 2550695 w 8085221"/>
              <a:gd name="connsiteY213" fmla="*/ 11020927 h 15135727"/>
              <a:gd name="connsiteX214" fmla="*/ 2526632 w 8085221"/>
              <a:gd name="connsiteY214" fmla="*/ 11117179 h 15135727"/>
              <a:gd name="connsiteX215" fmla="*/ 2334127 w 8085221"/>
              <a:gd name="connsiteY215" fmla="*/ 10996864 h 15135727"/>
              <a:gd name="connsiteX216" fmla="*/ 2358190 w 8085221"/>
              <a:gd name="connsiteY216" fmla="*/ 10732169 h 15135727"/>
              <a:gd name="connsiteX217" fmla="*/ 2334127 w 8085221"/>
              <a:gd name="connsiteY217" fmla="*/ 10587790 h 15135727"/>
              <a:gd name="connsiteX218" fmla="*/ 2406316 w 8085221"/>
              <a:gd name="connsiteY218" fmla="*/ 10491537 h 15135727"/>
              <a:gd name="connsiteX219" fmla="*/ 2598821 w 8085221"/>
              <a:gd name="connsiteY219" fmla="*/ 10684042 h 15135727"/>
              <a:gd name="connsiteX220" fmla="*/ 2767264 w 8085221"/>
              <a:gd name="connsiteY220" fmla="*/ 10684042 h 15135727"/>
              <a:gd name="connsiteX221" fmla="*/ 2646948 w 8085221"/>
              <a:gd name="connsiteY221" fmla="*/ 10515600 h 15135727"/>
              <a:gd name="connsiteX222" fmla="*/ 2815390 w 8085221"/>
              <a:gd name="connsiteY222" fmla="*/ 10395285 h 15135727"/>
              <a:gd name="connsiteX223" fmla="*/ 3080085 w 8085221"/>
              <a:gd name="connsiteY223" fmla="*/ 10419348 h 15135727"/>
              <a:gd name="connsiteX224" fmla="*/ 3248527 w 8085221"/>
              <a:gd name="connsiteY224" fmla="*/ 10539664 h 15135727"/>
              <a:gd name="connsiteX225" fmla="*/ 3320716 w 8085221"/>
              <a:gd name="connsiteY225" fmla="*/ 10659979 h 15135727"/>
              <a:gd name="connsiteX226" fmla="*/ 3465095 w 8085221"/>
              <a:gd name="connsiteY226" fmla="*/ 10659979 h 15135727"/>
              <a:gd name="connsiteX227" fmla="*/ 3441032 w 8085221"/>
              <a:gd name="connsiteY227" fmla="*/ 10491537 h 15135727"/>
              <a:gd name="connsiteX228" fmla="*/ 3392906 w 8085221"/>
              <a:gd name="connsiteY228" fmla="*/ 10250906 h 15135727"/>
              <a:gd name="connsiteX229" fmla="*/ 3152274 w 8085221"/>
              <a:gd name="connsiteY229" fmla="*/ 10250906 h 15135727"/>
              <a:gd name="connsiteX230" fmla="*/ 3176337 w 8085221"/>
              <a:gd name="connsiteY230" fmla="*/ 10178716 h 15135727"/>
              <a:gd name="connsiteX231" fmla="*/ 3104148 w 8085221"/>
              <a:gd name="connsiteY231" fmla="*/ 10154653 h 15135727"/>
              <a:gd name="connsiteX232" fmla="*/ 3007895 w 8085221"/>
              <a:gd name="connsiteY232" fmla="*/ 9962148 h 15135727"/>
              <a:gd name="connsiteX233" fmla="*/ 3176337 w 8085221"/>
              <a:gd name="connsiteY233" fmla="*/ 9889958 h 15135727"/>
              <a:gd name="connsiteX234" fmla="*/ 2959769 w 8085221"/>
              <a:gd name="connsiteY234" fmla="*/ 9504948 h 15135727"/>
              <a:gd name="connsiteX235" fmla="*/ 2791327 w 8085221"/>
              <a:gd name="connsiteY235" fmla="*/ 9456821 h 15135727"/>
              <a:gd name="connsiteX236" fmla="*/ 2574758 w 8085221"/>
              <a:gd name="connsiteY236" fmla="*/ 9336506 h 15135727"/>
              <a:gd name="connsiteX237" fmla="*/ 2550695 w 8085221"/>
              <a:gd name="connsiteY237" fmla="*/ 9071811 h 15135727"/>
              <a:gd name="connsiteX238" fmla="*/ 2695074 w 8085221"/>
              <a:gd name="connsiteY238" fmla="*/ 8999621 h 15135727"/>
              <a:gd name="connsiteX239" fmla="*/ 2622885 w 8085221"/>
              <a:gd name="connsiteY239" fmla="*/ 8975558 h 15135727"/>
              <a:gd name="connsiteX240" fmla="*/ 2430379 w 8085221"/>
              <a:gd name="connsiteY240" fmla="*/ 8999621 h 15135727"/>
              <a:gd name="connsiteX241" fmla="*/ 2261937 w 8085221"/>
              <a:gd name="connsiteY241" fmla="*/ 9168064 h 15135727"/>
              <a:gd name="connsiteX242" fmla="*/ 2237874 w 8085221"/>
              <a:gd name="connsiteY242" fmla="*/ 8999621 h 15135727"/>
              <a:gd name="connsiteX243" fmla="*/ 2117558 w 8085221"/>
              <a:gd name="connsiteY243" fmla="*/ 8975558 h 15135727"/>
              <a:gd name="connsiteX244" fmla="*/ 2045369 w 8085221"/>
              <a:gd name="connsiteY244" fmla="*/ 8783053 h 15135727"/>
              <a:gd name="connsiteX245" fmla="*/ 1852864 w 8085221"/>
              <a:gd name="connsiteY245" fmla="*/ 8758990 h 15135727"/>
              <a:gd name="connsiteX246" fmla="*/ 1636295 w 8085221"/>
              <a:gd name="connsiteY246" fmla="*/ 8927432 h 15135727"/>
              <a:gd name="connsiteX247" fmla="*/ 1588169 w 8085221"/>
              <a:gd name="connsiteY247" fmla="*/ 9023685 h 15135727"/>
              <a:gd name="connsiteX248" fmla="*/ 1515979 w 8085221"/>
              <a:gd name="connsiteY248" fmla="*/ 8879306 h 15135727"/>
              <a:gd name="connsiteX249" fmla="*/ 1347537 w 8085221"/>
              <a:gd name="connsiteY249" fmla="*/ 8879306 h 15135727"/>
              <a:gd name="connsiteX250" fmla="*/ 1347537 w 8085221"/>
              <a:gd name="connsiteY250" fmla="*/ 8710864 h 15135727"/>
              <a:gd name="connsiteX251" fmla="*/ 1106906 w 8085221"/>
              <a:gd name="connsiteY251" fmla="*/ 8783053 h 15135727"/>
              <a:gd name="connsiteX252" fmla="*/ 890337 w 8085221"/>
              <a:gd name="connsiteY252" fmla="*/ 8686800 h 15135727"/>
              <a:gd name="connsiteX253" fmla="*/ 649706 w 8085221"/>
              <a:gd name="connsiteY253" fmla="*/ 8662737 h 15135727"/>
              <a:gd name="connsiteX254" fmla="*/ 385011 w 8085221"/>
              <a:gd name="connsiteY254" fmla="*/ 8566485 h 15135727"/>
              <a:gd name="connsiteX255" fmla="*/ 577516 w 8085221"/>
              <a:gd name="connsiteY255" fmla="*/ 8373979 h 15135727"/>
              <a:gd name="connsiteX256" fmla="*/ 794085 w 8085221"/>
              <a:gd name="connsiteY256" fmla="*/ 8301790 h 15135727"/>
              <a:gd name="connsiteX257" fmla="*/ 745958 w 8085221"/>
              <a:gd name="connsiteY257" fmla="*/ 8133348 h 15135727"/>
              <a:gd name="connsiteX258" fmla="*/ 818148 w 8085221"/>
              <a:gd name="connsiteY258" fmla="*/ 7820527 h 15135727"/>
              <a:gd name="connsiteX259" fmla="*/ 697832 w 8085221"/>
              <a:gd name="connsiteY259" fmla="*/ 7820527 h 15135727"/>
              <a:gd name="connsiteX260" fmla="*/ 625642 w 8085221"/>
              <a:gd name="connsiteY260" fmla="*/ 7916779 h 15135727"/>
              <a:gd name="connsiteX261" fmla="*/ 457200 w 8085221"/>
              <a:gd name="connsiteY261" fmla="*/ 7820527 h 15135727"/>
              <a:gd name="connsiteX262" fmla="*/ 529390 w 8085221"/>
              <a:gd name="connsiteY262" fmla="*/ 7700211 h 15135727"/>
              <a:gd name="connsiteX263" fmla="*/ 938464 w 8085221"/>
              <a:gd name="connsiteY263" fmla="*/ 7676148 h 15135727"/>
              <a:gd name="connsiteX264" fmla="*/ 1058779 w 8085221"/>
              <a:gd name="connsiteY264" fmla="*/ 7459579 h 15135727"/>
              <a:gd name="connsiteX265" fmla="*/ 1203158 w 8085221"/>
              <a:gd name="connsiteY265" fmla="*/ 7603958 h 15135727"/>
              <a:gd name="connsiteX266" fmla="*/ 1299411 w 8085221"/>
              <a:gd name="connsiteY266" fmla="*/ 7555832 h 15135727"/>
              <a:gd name="connsiteX267" fmla="*/ 1443790 w 8085221"/>
              <a:gd name="connsiteY267" fmla="*/ 7507706 h 15135727"/>
              <a:gd name="connsiteX268" fmla="*/ 1684421 w 8085221"/>
              <a:gd name="connsiteY268" fmla="*/ 7603958 h 15135727"/>
              <a:gd name="connsiteX269" fmla="*/ 1684421 w 8085221"/>
              <a:gd name="connsiteY269" fmla="*/ 7603958 h 15135727"/>
              <a:gd name="connsiteX270" fmla="*/ 1540042 w 8085221"/>
              <a:gd name="connsiteY270" fmla="*/ 7363327 h 15135727"/>
              <a:gd name="connsiteX271" fmla="*/ 1299411 w 8085221"/>
              <a:gd name="connsiteY271" fmla="*/ 7315200 h 15135727"/>
              <a:gd name="connsiteX272" fmla="*/ 1130969 w 8085221"/>
              <a:gd name="connsiteY272" fmla="*/ 7339264 h 15135727"/>
              <a:gd name="connsiteX273" fmla="*/ 1034716 w 8085221"/>
              <a:gd name="connsiteY273" fmla="*/ 7315200 h 15135727"/>
              <a:gd name="connsiteX274" fmla="*/ 1155032 w 8085221"/>
              <a:gd name="connsiteY274" fmla="*/ 7050506 h 15135727"/>
              <a:gd name="connsiteX275" fmla="*/ 1155032 w 8085221"/>
              <a:gd name="connsiteY275" fmla="*/ 6930190 h 15135727"/>
              <a:gd name="connsiteX276" fmla="*/ 1155032 w 8085221"/>
              <a:gd name="connsiteY276" fmla="*/ 6761748 h 15135727"/>
              <a:gd name="connsiteX277" fmla="*/ 1203158 w 8085221"/>
              <a:gd name="connsiteY277" fmla="*/ 6617369 h 15135727"/>
              <a:gd name="connsiteX278" fmla="*/ 1371600 w 8085221"/>
              <a:gd name="connsiteY278" fmla="*/ 6472990 h 15135727"/>
              <a:gd name="connsiteX279" fmla="*/ 1443790 w 8085221"/>
              <a:gd name="connsiteY279" fmla="*/ 6328611 h 15135727"/>
              <a:gd name="connsiteX280" fmla="*/ 1419727 w 8085221"/>
              <a:gd name="connsiteY280" fmla="*/ 6208295 h 15135727"/>
              <a:gd name="connsiteX281" fmla="*/ 1275348 w 8085221"/>
              <a:gd name="connsiteY281" fmla="*/ 6304548 h 15135727"/>
              <a:gd name="connsiteX282" fmla="*/ 1323474 w 8085221"/>
              <a:gd name="connsiteY282" fmla="*/ 6015790 h 15135727"/>
              <a:gd name="connsiteX283" fmla="*/ 1540042 w 8085221"/>
              <a:gd name="connsiteY283" fmla="*/ 5871411 h 15135727"/>
              <a:gd name="connsiteX284" fmla="*/ 1540042 w 8085221"/>
              <a:gd name="connsiteY284" fmla="*/ 5751095 h 15135727"/>
              <a:gd name="connsiteX285" fmla="*/ 1395664 w 8085221"/>
              <a:gd name="connsiteY285" fmla="*/ 5799221 h 15135727"/>
              <a:gd name="connsiteX286" fmla="*/ 1179095 w 8085221"/>
              <a:gd name="connsiteY286" fmla="*/ 5799221 h 15135727"/>
              <a:gd name="connsiteX287" fmla="*/ 890337 w 8085221"/>
              <a:gd name="connsiteY287" fmla="*/ 5775158 h 15135727"/>
              <a:gd name="connsiteX288" fmla="*/ 697832 w 8085221"/>
              <a:gd name="connsiteY288" fmla="*/ 5606716 h 15135727"/>
              <a:gd name="connsiteX289" fmla="*/ 577516 w 8085221"/>
              <a:gd name="connsiteY289" fmla="*/ 5582653 h 15135727"/>
              <a:gd name="connsiteX290" fmla="*/ 697832 w 8085221"/>
              <a:gd name="connsiteY290" fmla="*/ 5775158 h 15135727"/>
              <a:gd name="connsiteX291" fmla="*/ 409074 w 8085221"/>
              <a:gd name="connsiteY291" fmla="*/ 5799221 h 15135727"/>
              <a:gd name="connsiteX292" fmla="*/ 168442 w 8085221"/>
              <a:gd name="connsiteY292" fmla="*/ 5702969 h 15135727"/>
              <a:gd name="connsiteX293" fmla="*/ 264695 w 8085221"/>
              <a:gd name="connsiteY293" fmla="*/ 5558590 h 15135727"/>
              <a:gd name="connsiteX294" fmla="*/ 144379 w 8085221"/>
              <a:gd name="connsiteY294" fmla="*/ 5510464 h 15135727"/>
              <a:gd name="connsiteX295" fmla="*/ 0 w 8085221"/>
              <a:gd name="connsiteY295" fmla="*/ 5462337 h 15135727"/>
              <a:gd name="connsiteX296" fmla="*/ 96253 w 8085221"/>
              <a:gd name="connsiteY296" fmla="*/ 5245769 h 15135727"/>
              <a:gd name="connsiteX0" fmla="*/ 96253 w 8085221"/>
              <a:gd name="connsiteY0" fmla="*/ 5245769 h 15135727"/>
              <a:gd name="connsiteX1" fmla="*/ 144379 w 8085221"/>
              <a:gd name="connsiteY1" fmla="*/ 4981074 h 15135727"/>
              <a:gd name="connsiteX2" fmla="*/ 178719 w 8085221"/>
              <a:gd name="connsiteY2" fmla="*/ 4834941 h 15135727"/>
              <a:gd name="connsiteX3" fmla="*/ 334378 w 8085221"/>
              <a:gd name="connsiteY3" fmla="*/ 4696828 h 15135727"/>
              <a:gd name="connsiteX4" fmla="*/ 553453 w 8085221"/>
              <a:gd name="connsiteY4" fmla="*/ 4692316 h 15135727"/>
              <a:gd name="connsiteX5" fmla="*/ 649706 w 8085221"/>
              <a:gd name="connsiteY5" fmla="*/ 4427621 h 15135727"/>
              <a:gd name="connsiteX6" fmla="*/ 805866 w 8085221"/>
              <a:gd name="connsiteY6" fmla="*/ 4425366 h 15135727"/>
              <a:gd name="connsiteX7" fmla="*/ 938464 w 8085221"/>
              <a:gd name="connsiteY7" fmla="*/ 4283242 h 15135727"/>
              <a:gd name="connsiteX8" fmla="*/ 1395664 w 8085221"/>
              <a:gd name="connsiteY8" fmla="*/ 4162927 h 15135727"/>
              <a:gd name="connsiteX9" fmla="*/ 1564106 w 8085221"/>
              <a:gd name="connsiteY9" fmla="*/ 3994485 h 15135727"/>
              <a:gd name="connsiteX10" fmla="*/ 1708485 w 8085221"/>
              <a:gd name="connsiteY10" fmla="*/ 3826042 h 15135727"/>
              <a:gd name="connsiteX11" fmla="*/ 1925053 w 8085221"/>
              <a:gd name="connsiteY11" fmla="*/ 3777916 h 15135727"/>
              <a:gd name="connsiteX12" fmla="*/ 2141621 w 8085221"/>
              <a:gd name="connsiteY12" fmla="*/ 3585411 h 15135727"/>
              <a:gd name="connsiteX13" fmla="*/ 2141621 w 8085221"/>
              <a:gd name="connsiteY13" fmla="*/ 3585411 h 15135727"/>
              <a:gd name="connsiteX14" fmla="*/ 2286000 w 8085221"/>
              <a:gd name="connsiteY14" fmla="*/ 3489158 h 15135727"/>
              <a:gd name="connsiteX15" fmla="*/ 2310064 w 8085221"/>
              <a:gd name="connsiteY15" fmla="*/ 3007895 h 15135727"/>
              <a:gd name="connsiteX16" fmla="*/ 2695074 w 8085221"/>
              <a:gd name="connsiteY16" fmla="*/ 2911642 h 15135727"/>
              <a:gd name="connsiteX17" fmla="*/ 2839453 w 8085221"/>
              <a:gd name="connsiteY17" fmla="*/ 2526632 h 15135727"/>
              <a:gd name="connsiteX18" fmla="*/ 3200400 w 8085221"/>
              <a:gd name="connsiteY18" fmla="*/ 2358190 h 15135727"/>
              <a:gd name="connsiteX19" fmla="*/ 3441032 w 8085221"/>
              <a:gd name="connsiteY19" fmla="*/ 2237874 h 15135727"/>
              <a:gd name="connsiteX20" fmla="*/ 3561348 w 8085221"/>
              <a:gd name="connsiteY20" fmla="*/ 2526632 h 15135727"/>
              <a:gd name="connsiteX21" fmla="*/ 3801979 w 8085221"/>
              <a:gd name="connsiteY21" fmla="*/ 2622885 h 15135727"/>
              <a:gd name="connsiteX22" fmla="*/ 3946358 w 8085221"/>
              <a:gd name="connsiteY22" fmla="*/ 2550695 h 15135727"/>
              <a:gd name="connsiteX23" fmla="*/ 4018548 w 8085221"/>
              <a:gd name="connsiteY23" fmla="*/ 2598821 h 15135727"/>
              <a:gd name="connsiteX24" fmla="*/ 4138864 w 8085221"/>
              <a:gd name="connsiteY24" fmla="*/ 2574758 h 15135727"/>
              <a:gd name="connsiteX25" fmla="*/ 4307306 w 8085221"/>
              <a:gd name="connsiteY25" fmla="*/ 2671011 h 15135727"/>
              <a:gd name="connsiteX26" fmla="*/ 4427621 w 8085221"/>
              <a:gd name="connsiteY26" fmla="*/ 2622885 h 15135727"/>
              <a:gd name="connsiteX27" fmla="*/ 4668253 w 8085221"/>
              <a:gd name="connsiteY27" fmla="*/ 2743200 h 15135727"/>
              <a:gd name="connsiteX28" fmla="*/ 4788569 w 8085221"/>
              <a:gd name="connsiteY28" fmla="*/ 2815390 h 15135727"/>
              <a:gd name="connsiteX29" fmla="*/ 4957011 w 8085221"/>
              <a:gd name="connsiteY29" fmla="*/ 2719137 h 15135727"/>
              <a:gd name="connsiteX30" fmla="*/ 4981074 w 8085221"/>
              <a:gd name="connsiteY30" fmla="*/ 2382253 h 15135727"/>
              <a:gd name="connsiteX31" fmla="*/ 4981074 w 8085221"/>
              <a:gd name="connsiteY31" fmla="*/ 2382253 h 15135727"/>
              <a:gd name="connsiteX32" fmla="*/ 4884821 w 8085221"/>
              <a:gd name="connsiteY32" fmla="*/ 2093495 h 15135727"/>
              <a:gd name="connsiteX33" fmla="*/ 4764506 w 8085221"/>
              <a:gd name="connsiteY33" fmla="*/ 1900990 h 15135727"/>
              <a:gd name="connsiteX34" fmla="*/ 4764506 w 8085221"/>
              <a:gd name="connsiteY34" fmla="*/ 1804737 h 15135727"/>
              <a:gd name="connsiteX35" fmla="*/ 4957011 w 8085221"/>
              <a:gd name="connsiteY35" fmla="*/ 1564106 h 15135727"/>
              <a:gd name="connsiteX36" fmla="*/ 5221706 w 8085221"/>
              <a:gd name="connsiteY36" fmla="*/ 1588169 h 15135727"/>
              <a:gd name="connsiteX37" fmla="*/ 5486400 w 8085221"/>
              <a:gd name="connsiteY37" fmla="*/ 1684421 h 15135727"/>
              <a:gd name="connsiteX38" fmla="*/ 5799221 w 8085221"/>
              <a:gd name="connsiteY38" fmla="*/ 1684421 h 15135727"/>
              <a:gd name="connsiteX39" fmla="*/ 5871411 w 8085221"/>
              <a:gd name="connsiteY39" fmla="*/ 1443790 h 15135727"/>
              <a:gd name="connsiteX40" fmla="*/ 6087979 w 8085221"/>
              <a:gd name="connsiteY40" fmla="*/ 1395664 h 15135727"/>
              <a:gd name="connsiteX41" fmla="*/ 6087979 w 8085221"/>
              <a:gd name="connsiteY41" fmla="*/ 1082842 h 15135727"/>
              <a:gd name="connsiteX42" fmla="*/ 6424864 w 8085221"/>
              <a:gd name="connsiteY42" fmla="*/ 1058779 h 15135727"/>
              <a:gd name="connsiteX43" fmla="*/ 6665495 w 8085221"/>
              <a:gd name="connsiteY43" fmla="*/ 721895 h 15135727"/>
              <a:gd name="connsiteX44" fmla="*/ 6761748 w 8085221"/>
              <a:gd name="connsiteY44" fmla="*/ 649706 h 15135727"/>
              <a:gd name="connsiteX45" fmla="*/ 6737685 w 8085221"/>
              <a:gd name="connsiteY45" fmla="*/ 505327 h 15135727"/>
              <a:gd name="connsiteX46" fmla="*/ 6858000 w 8085221"/>
              <a:gd name="connsiteY46" fmla="*/ 360948 h 15135727"/>
              <a:gd name="connsiteX47" fmla="*/ 6761748 w 8085221"/>
              <a:gd name="connsiteY47" fmla="*/ 120316 h 15135727"/>
              <a:gd name="connsiteX48" fmla="*/ 7194885 w 8085221"/>
              <a:gd name="connsiteY48" fmla="*/ 0 h 15135727"/>
              <a:gd name="connsiteX49" fmla="*/ 7267074 w 8085221"/>
              <a:gd name="connsiteY49" fmla="*/ 120316 h 15135727"/>
              <a:gd name="connsiteX50" fmla="*/ 7267074 w 8085221"/>
              <a:gd name="connsiteY50" fmla="*/ 120316 h 15135727"/>
              <a:gd name="connsiteX51" fmla="*/ 7339264 w 8085221"/>
              <a:gd name="connsiteY51" fmla="*/ 360948 h 15135727"/>
              <a:gd name="connsiteX52" fmla="*/ 7628021 w 8085221"/>
              <a:gd name="connsiteY52" fmla="*/ 433137 h 15135727"/>
              <a:gd name="connsiteX53" fmla="*/ 7796464 w 8085221"/>
              <a:gd name="connsiteY53" fmla="*/ 649706 h 15135727"/>
              <a:gd name="connsiteX54" fmla="*/ 8085221 w 8085221"/>
              <a:gd name="connsiteY54" fmla="*/ 914400 h 15135727"/>
              <a:gd name="connsiteX55" fmla="*/ 7988969 w 8085221"/>
              <a:gd name="connsiteY55" fmla="*/ 1203158 h 15135727"/>
              <a:gd name="connsiteX56" fmla="*/ 7844590 w 8085221"/>
              <a:gd name="connsiteY56" fmla="*/ 1058779 h 15135727"/>
              <a:gd name="connsiteX57" fmla="*/ 7483642 w 8085221"/>
              <a:gd name="connsiteY57" fmla="*/ 1371600 h 15135727"/>
              <a:gd name="connsiteX58" fmla="*/ 7267074 w 8085221"/>
              <a:gd name="connsiteY58" fmla="*/ 1395664 h 15135727"/>
              <a:gd name="connsiteX59" fmla="*/ 7243011 w 8085221"/>
              <a:gd name="connsiteY59" fmla="*/ 1588169 h 15135727"/>
              <a:gd name="connsiteX60" fmla="*/ 6978316 w 8085221"/>
              <a:gd name="connsiteY60" fmla="*/ 1732548 h 15135727"/>
              <a:gd name="connsiteX61" fmla="*/ 6737685 w 8085221"/>
              <a:gd name="connsiteY61" fmla="*/ 2093495 h 15135727"/>
              <a:gd name="connsiteX62" fmla="*/ 6737685 w 8085221"/>
              <a:gd name="connsiteY62" fmla="*/ 2382253 h 15135727"/>
              <a:gd name="connsiteX63" fmla="*/ 6665495 w 8085221"/>
              <a:gd name="connsiteY63" fmla="*/ 2430379 h 15135727"/>
              <a:gd name="connsiteX64" fmla="*/ 6906127 w 8085221"/>
              <a:gd name="connsiteY64" fmla="*/ 2646948 h 15135727"/>
              <a:gd name="connsiteX65" fmla="*/ 6906127 w 8085221"/>
              <a:gd name="connsiteY65" fmla="*/ 2983832 h 15135727"/>
              <a:gd name="connsiteX66" fmla="*/ 6906127 w 8085221"/>
              <a:gd name="connsiteY66" fmla="*/ 3104148 h 15135727"/>
              <a:gd name="connsiteX67" fmla="*/ 6833937 w 8085221"/>
              <a:gd name="connsiteY67" fmla="*/ 3368842 h 15135727"/>
              <a:gd name="connsiteX68" fmla="*/ 6906127 w 8085221"/>
              <a:gd name="connsiteY68" fmla="*/ 3489158 h 15135727"/>
              <a:gd name="connsiteX69" fmla="*/ 6641432 w 8085221"/>
              <a:gd name="connsiteY69" fmla="*/ 3705727 h 15135727"/>
              <a:gd name="connsiteX70" fmla="*/ 6737685 w 8085221"/>
              <a:gd name="connsiteY70" fmla="*/ 3729790 h 15135727"/>
              <a:gd name="connsiteX71" fmla="*/ 6545179 w 8085221"/>
              <a:gd name="connsiteY71" fmla="*/ 3826042 h 15135727"/>
              <a:gd name="connsiteX72" fmla="*/ 6328611 w 8085221"/>
              <a:gd name="connsiteY72" fmla="*/ 3753853 h 15135727"/>
              <a:gd name="connsiteX73" fmla="*/ 6184232 w 8085221"/>
              <a:gd name="connsiteY73" fmla="*/ 3850106 h 15135727"/>
              <a:gd name="connsiteX74" fmla="*/ 6184232 w 8085221"/>
              <a:gd name="connsiteY74" fmla="*/ 3946358 h 15135727"/>
              <a:gd name="connsiteX75" fmla="*/ 6136106 w 8085221"/>
              <a:gd name="connsiteY75" fmla="*/ 4235116 h 15135727"/>
              <a:gd name="connsiteX76" fmla="*/ 5919537 w 8085221"/>
              <a:gd name="connsiteY76" fmla="*/ 4403558 h 15135727"/>
              <a:gd name="connsiteX77" fmla="*/ 5775158 w 8085221"/>
              <a:gd name="connsiteY77" fmla="*/ 4451685 h 15135727"/>
              <a:gd name="connsiteX78" fmla="*/ 5630779 w 8085221"/>
              <a:gd name="connsiteY78" fmla="*/ 4547937 h 15135727"/>
              <a:gd name="connsiteX79" fmla="*/ 5510464 w 8085221"/>
              <a:gd name="connsiteY79" fmla="*/ 4620127 h 15135727"/>
              <a:gd name="connsiteX80" fmla="*/ 5510464 w 8085221"/>
              <a:gd name="connsiteY80" fmla="*/ 4812632 h 15135727"/>
              <a:gd name="connsiteX81" fmla="*/ 5317958 w 8085221"/>
              <a:gd name="connsiteY81" fmla="*/ 4981074 h 15135727"/>
              <a:gd name="connsiteX82" fmla="*/ 5005137 w 8085221"/>
              <a:gd name="connsiteY82" fmla="*/ 5149516 h 15135727"/>
              <a:gd name="connsiteX83" fmla="*/ 4692316 w 8085221"/>
              <a:gd name="connsiteY83" fmla="*/ 5149516 h 15135727"/>
              <a:gd name="connsiteX84" fmla="*/ 4523874 w 8085221"/>
              <a:gd name="connsiteY84" fmla="*/ 5366085 h 15135727"/>
              <a:gd name="connsiteX85" fmla="*/ 4211053 w 8085221"/>
              <a:gd name="connsiteY85" fmla="*/ 5414211 h 15135727"/>
              <a:gd name="connsiteX86" fmla="*/ 4114800 w 8085221"/>
              <a:gd name="connsiteY86" fmla="*/ 5390148 h 15135727"/>
              <a:gd name="connsiteX87" fmla="*/ 4018548 w 8085221"/>
              <a:gd name="connsiteY87" fmla="*/ 5630779 h 15135727"/>
              <a:gd name="connsiteX88" fmla="*/ 4090737 w 8085221"/>
              <a:gd name="connsiteY88" fmla="*/ 5871411 h 15135727"/>
              <a:gd name="connsiteX89" fmla="*/ 4090737 w 8085221"/>
              <a:gd name="connsiteY89" fmla="*/ 6184232 h 15135727"/>
              <a:gd name="connsiteX90" fmla="*/ 4186990 w 8085221"/>
              <a:gd name="connsiteY90" fmla="*/ 6472990 h 15135727"/>
              <a:gd name="connsiteX91" fmla="*/ 4042611 w 8085221"/>
              <a:gd name="connsiteY91" fmla="*/ 6352674 h 15135727"/>
              <a:gd name="connsiteX92" fmla="*/ 3946358 w 8085221"/>
              <a:gd name="connsiteY92" fmla="*/ 6376737 h 15135727"/>
              <a:gd name="connsiteX93" fmla="*/ 4114800 w 8085221"/>
              <a:gd name="connsiteY93" fmla="*/ 6641432 h 15135727"/>
              <a:gd name="connsiteX94" fmla="*/ 4451685 w 8085221"/>
              <a:gd name="connsiteY94" fmla="*/ 6737685 h 15135727"/>
              <a:gd name="connsiteX95" fmla="*/ 4620127 w 8085221"/>
              <a:gd name="connsiteY95" fmla="*/ 6978316 h 15135727"/>
              <a:gd name="connsiteX96" fmla="*/ 4740442 w 8085221"/>
              <a:gd name="connsiteY96" fmla="*/ 7170821 h 15135727"/>
              <a:gd name="connsiteX97" fmla="*/ 5077327 w 8085221"/>
              <a:gd name="connsiteY97" fmla="*/ 7387390 h 15135727"/>
              <a:gd name="connsiteX98" fmla="*/ 5125453 w 8085221"/>
              <a:gd name="connsiteY98" fmla="*/ 7603958 h 15135727"/>
              <a:gd name="connsiteX99" fmla="*/ 5197642 w 8085221"/>
              <a:gd name="connsiteY99" fmla="*/ 7796464 h 15135727"/>
              <a:gd name="connsiteX100" fmla="*/ 5486400 w 8085221"/>
              <a:gd name="connsiteY100" fmla="*/ 7964906 h 15135727"/>
              <a:gd name="connsiteX101" fmla="*/ 5486400 w 8085221"/>
              <a:gd name="connsiteY101" fmla="*/ 8349916 h 15135727"/>
              <a:gd name="connsiteX102" fmla="*/ 5678906 w 8085221"/>
              <a:gd name="connsiteY102" fmla="*/ 8614611 h 15135727"/>
              <a:gd name="connsiteX103" fmla="*/ 5919537 w 8085221"/>
              <a:gd name="connsiteY103" fmla="*/ 9071811 h 15135727"/>
              <a:gd name="connsiteX104" fmla="*/ 6160169 w 8085221"/>
              <a:gd name="connsiteY104" fmla="*/ 9336506 h 15135727"/>
              <a:gd name="connsiteX105" fmla="*/ 6280485 w 8085221"/>
              <a:gd name="connsiteY105" fmla="*/ 9601200 h 15135727"/>
              <a:gd name="connsiteX106" fmla="*/ 6400800 w 8085221"/>
              <a:gd name="connsiteY106" fmla="*/ 9793706 h 15135727"/>
              <a:gd name="connsiteX107" fmla="*/ 6569242 w 8085221"/>
              <a:gd name="connsiteY107" fmla="*/ 10058400 h 15135727"/>
              <a:gd name="connsiteX108" fmla="*/ 6713621 w 8085221"/>
              <a:gd name="connsiteY108" fmla="*/ 10106527 h 15135727"/>
              <a:gd name="connsiteX109" fmla="*/ 6545179 w 8085221"/>
              <a:gd name="connsiteY109" fmla="*/ 10202779 h 15135727"/>
              <a:gd name="connsiteX110" fmla="*/ 6569242 w 8085221"/>
              <a:gd name="connsiteY110" fmla="*/ 10443411 h 15135727"/>
              <a:gd name="connsiteX111" fmla="*/ 6593306 w 8085221"/>
              <a:gd name="connsiteY111" fmla="*/ 10708106 h 15135727"/>
              <a:gd name="connsiteX112" fmla="*/ 6761748 w 8085221"/>
              <a:gd name="connsiteY112" fmla="*/ 10924674 h 15135727"/>
              <a:gd name="connsiteX113" fmla="*/ 6641432 w 8085221"/>
              <a:gd name="connsiteY113" fmla="*/ 11093116 h 15135727"/>
              <a:gd name="connsiteX114" fmla="*/ 6713621 w 8085221"/>
              <a:gd name="connsiteY114" fmla="*/ 11261558 h 15135727"/>
              <a:gd name="connsiteX115" fmla="*/ 6737685 w 8085221"/>
              <a:gd name="connsiteY115" fmla="*/ 11526253 h 15135727"/>
              <a:gd name="connsiteX116" fmla="*/ 6617369 w 8085221"/>
              <a:gd name="connsiteY116" fmla="*/ 11839074 h 15135727"/>
              <a:gd name="connsiteX117" fmla="*/ 6617369 w 8085221"/>
              <a:gd name="connsiteY117" fmla="*/ 12031579 h 15135727"/>
              <a:gd name="connsiteX118" fmla="*/ 6641432 w 8085221"/>
              <a:gd name="connsiteY118" fmla="*/ 12127832 h 15135727"/>
              <a:gd name="connsiteX119" fmla="*/ 6761748 w 8085221"/>
              <a:gd name="connsiteY119" fmla="*/ 12031579 h 15135727"/>
              <a:gd name="connsiteX120" fmla="*/ 6761748 w 8085221"/>
              <a:gd name="connsiteY120" fmla="*/ 12296274 h 15135727"/>
              <a:gd name="connsiteX121" fmla="*/ 6689558 w 8085221"/>
              <a:gd name="connsiteY121" fmla="*/ 12512842 h 15135727"/>
              <a:gd name="connsiteX122" fmla="*/ 6785811 w 8085221"/>
              <a:gd name="connsiteY122" fmla="*/ 12777537 h 15135727"/>
              <a:gd name="connsiteX123" fmla="*/ 6569242 w 8085221"/>
              <a:gd name="connsiteY123" fmla="*/ 12873790 h 15135727"/>
              <a:gd name="connsiteX124" fmla="*/ 6545179 w 8085221"/>
              <a:gd name="connsiteY124" fmla="*/ 13090358 h 15135727"/>
              <a:gd name="connsiteX125" fmla="*/ 6448927 w 8085221"/>
              <a:gd name="connsiteY125" fmla="*/ 13355053 h 15135727"/>
              <a:gd name="connsiteX126" fmla="*/ 6256421 w 8085221"/>
              <a:gd name="connsiteY126" fmla="*/ 13571621 h 15135727"/>
              <a:gd name="connsiteX127" fmla="*/ 6087979 w 8085221"/>
              <a:gd name="connsiteY127" fmla="*/ 13667874 h 15135727"/>
              <a:gd name="connsiteX128" fmla="*/ 5943600 w 8085221"/>
              <a:gd name="connsiteY128" fmla="*/ 13716000 h 15135727"/>
              <a:gd name="connsiteX129" fmla="*/ 5702969 w 8085221"/>
              <a:gd name="connsiteY129" fmla="*/ 13667874 h 15135727"/>
              <a:gd name="connsiteX130" fmla="*/ 5582653 w 8085221"/>
              <a:gd name="connsiteY130" fmla="*/ 13691937 h 15135727"/>
              <a:gd name="connsiteX131" fmla="*/ 5727032 w 8085221"/>
              <a:gd name="connsiteY131" fmla="*/ 13836316 h 15135727"/>
              <a:gd name="connsiteX132" fmla="*/ 5582653 w 8085221"/>
              <a:gd name="connsiteY132" fmla="*/ 14052885 h 15135727"/>
              <a:gd name="connsiteX133" fmla="*/ 5462337 w 8085221"/>
              <a:gd name="connsiteY133" fmla="*/ 14149137 h 15135727"/>
              <a:gd name="connsiteX134" fmla="*/ 5342021 w 8085221"/>
              <a:gd name="connsiteY134" fmla="*/ 14004758 h 15135727"/>
              <a:gd name="connsiteX135" fmla="*/ 5245769 w 8085221"/>
              <a:gd name="connsiteY135" fmla="*/ 14004758 h 15135727"/>
              <a:gd name="connsiteX136" fmla="*/ 5245769 w 8085221"/>
              <a:gd name="connsiteY136" fmla="*/ 13956632 h 15135727"/>
              <a:gd name="connsiteX137" fmla="*/ 5101390 w 8085221"/>
              <a:gd name="connsiteY137" fmla="*/ 13956632 h 15135727"/>
              <a:gd name="connsiteX138" fmla="*/ 4981074 w 8085221"/>
              <a:gd name="connsiteY138" fmla="*/ 13860379 h 15135727"/>
              <a:gd name="connsiteX139" fmla="*/ 4740442 w 8085221"/>
              <a:gd name="connsiteY139" fmla="*/ 13908506 h 15135727"/>
              <a:gd name="connsiteX140" fmla="*/ 4475748 w 8085221"/>
              <a:gd name="connsiteY140" fmla="*/ 13956632 h 15135727"/>
              <a:gd name="connsiteX141" fmla="*/ 4379495 w 8085221"/>
              <a:gd name="connsiteY141" fmla="*/ 14028821 h 15135727"/>
              <a:gd name="connsiteX142" fmla="*/ 4403558 w 8085221"/>
              <a:gd name="connsiteY142" fmla="*/ 14197264 h 15135727"/>
              <a:gd name="connsiteX143" fmla="*/ 4572000 w 8085221"/>
              <a:gd name="connsiteY143" fmla="*/ 14149137 h 15135727"/>
              <a:gd name="connsiteX144" fmla="*/ 4523874 w 8085221"/>
              <a:gd name="connsiteY144" fmla="*/ 14558211 h 15135727"/>
              <a:gd name="connsiteX145" fmla="*/ 4403558 w 8085221"/>
              <a:gd name="connsiteY145" fmla="*/ 14437895 h 15135727"/>
              <a:gd name="connsiteX146" fmla="*/ 4403558 w 8085221"/>
              <a:gd name="connsiteY146" fmla="*/ 14437895 h 15135727"/>
              <a:gd name="connsiteX147" fmla="*/ 4283242 w 8085221"/>
              <a:gd name="connsiteY147" fmla="*/ 14245390 h 15135727"/>
              <a:gd name="connsiteX148" fmla="*/ 4235116 w 8085221"/>
              <a:gd name="connsiteY148" fmla="*/ 14341642 h 15135727"/>
              <a:gd name="connsiteX149" fmla="*/ 4162927 w 8085221"/>
              <a:gd name="connsiteY149" fmla="*/ 14389769 h 15135727"/>
              <a:gd name="connsiteX150" fmla="*/ 4162927 w 8085221"/>
              <a:gd name="connsiteY150" fmla="*/ 14389769 h 15135727"/>
              <a:gd name="connsiteX151" fmla="*/ 3922295 w 8085221"/>
              <a:gd name="connsiteY151" fmla="*/ 14245390 h 15135727"/>
              <a:gd name="connsiteX152" fmla="*/ 3801979 w 8085221"/>
              <a:gd name="connsiteY152" fmla="*/ 14293516 h 15135727"/>
              <a:gd name="connsiteX153" fmla="*/ 3681664 w 8085221"/>
              <a:gd name="connsiteY153" fmla="*/ 14389769 h 15135727"/>
              <a:gd name="connsiteX154" fmla="*/ 3657600 w 8085221"/>
              <a:gd name="connsiteY154" fmla="*/ 14654464 h 15135727"/>
              <a:gd name="connsiteX155" fmla="*/ 3513221 w 8085221"/>
              <a:gd name="connsiteY155" fmla="*/ 14726653 h 15135727"/>
              <a:gd name="connsiteX156" fmla="*/ 3513221 w 8085221"/>
              <a:gd name="connsiteY156" fmla="*/ 14871032 h 15135727"/>
              <a:gd name="connsiteX157" fmla="*/ 3633537 w 8085221"/>
              <a:gd name="connsiteY157" fmla="*/ 14967285 h 15135727"/>
              <a:gd name="connsiteX158" fmla="*/ 3609474 w 8085221"/>
              <a:gd name="connsiteY158" fmla="*/ 15087600 h 15135727"/>
              <a:gd name="connsiteX159" fmla="*/ 3441032 w 8085221"/>
              <a:gd name="connsiteY159" fmla="*/ 15039474 h 15135727"/>
              <a:gd name="connsiteX160" fmla="*/ 3272590 w 8085221"/>
              <a:gd name="connsiteY160" fmla="*/ 15063537 h 15135727"/>
              <a:gd name="connsiteX161" fmla="*/ 3248527 w 8085221"/>
              <a:gd name="connsiteY161" fmla="*/ 14895095 h 15135727"/>
              <a:gd name="connsiteX162" fmla="*/ 3128211 w 8085221"/>
              <a:gd name="connsiteY162" fmla="*/ 14919158 h 15135727"/>
              <a:gd name="connsiteX163" fmla="*/ 2959769 w 8085221"/>
              <a:gd name="connsiteY163" fmla="*/ 15135727 h 15135727"/>
              <a:gd name="connsiteX164" fmla="*/ 2935706 w 8085221"/>
              <a:gd name="connsiteY164" fmla="*/ 14895095 h 15135727"/>
              <a:gd name="connsiteX165" fmla="*/ 2791327 w 8085221"/>
              <a:gd name="connsiteY165" fmla="*/ 14943221 h 15135727"/>
              <a:gd name="connsiteX166" fmla="*/ 2671011 w 8085221"/>
              <a:gd name="connsiteY166" fmla="*/ 15039474 h 15135727"/>
              <a:gd name="connsiteX167" fmla="*/ 2430379 w 8085221"/>
              <a:gd name="connsiteY167" fmla="*/ 15087600 h 15135727"/>
              <a:gd name="connsiteX168" fmla="*/ 2237874 w 8085221"/>
              <a:gd name="connsiteY168" fmla="*/ 15039474 h 15135727"/>
              <a:gd name="connsiteX169" fmla="*/ 2622885 w 8085221"/>
              <a:gd name="connsiteY169" fmla="*/ 14846969 h 15135727"/>
              <a:gd name="connsiteX170" fmla="*/ 2887579 w 8085221"/>
              <a:gd name="connsiteY170" fmla="*/ 14774779 h 15135727"/>
              <a:gd name="connsiteX171" fmla="*/ 2839453 w 8085221"/>
              <a:gd name="connsiteY171" fmla="*/ 14582274 h 15135727"/>
              <a:gd name="connsiteX172" fmla="*/ 2935706 w 8085221"/>
              <a:gd name="connsiteY172" fmla="*/ 14510085 h 15135727"/>
              <a:gd name="connsiteX173" fmla="*/ 2935706 w 8085221"/>
              <a:gd name="connsiteY173" fmla="*/ 14510085 h 15135727"/>
              <a:gd name="connsiteX174" fmla="*/ 3080085 w 8085221"/>
              <a:gd name="connsiteY174" fmla="*/ 14413832 h 15135727"/>
              <a:gd name="connsiteX175" fmla="*/ 3152274 w 8085221"/>
              <a:gd name="connsiteY175" fmla="*/ 14341642 h 15135727"/>
              <a:gd name="connsiteX176" fmla="*/ 3080085 w 8085221"/>
              <a:gd name="connsiteY176" fmla="*/ 14269453 h 15135727"/>
              <a:gd name="connsiteX177" fmla="*/ 3152274 w 8085221"/>
              <a:gd name="connsiteY177" fmla="*/ 14197264 h 15135727"/>
              <a:gd name="connsiteX178" fmla="*/ 3152274 w 8085221"/>
              <a:gd name="connsiteY178" fmla="*/ 14052885 h 15135727"/>
              <a:gd name="connsiteX179" fmla="*/ 3080085 w 8085221"/>
              <a:gd name="connsiteY179" fmla="*/ 13980695 h 15135727"/>
              <a:gd name="connsiteX180" fmla="*/ 3056021 w 8085221"/>
              <a:gd name="connsiteY180" fmla="*/ 14076948 h 15135727"/>
              <a:gd name="connsiteX181" fmla="*/ 2935706 w 8085221"/>
              <a:gd name="connsiteY181" fmla="*/ 14076948 h 15135727"/>
              <a:gd name="connsiteX182" fmla="*/ 2863516 w 8085221"/>
              <a:gd name="connsiteY182" fmla="*/ 14125074 h 15135727"/>
              <a:gd name="connsiteX183" fmla="*/ 2719137 w 8085221"/>
              <a:gd name="connsiteY183" fmla="*/ 14197264 h 15135727"/>
              <a:gd name="connsiteX184" fmla="*/ 2646948 w 8085221"/>
              <a:gd name="connsiteY184" fmla="*/ 14197264 h 15135727"/>
              <a:gd name="connsiteX185" fmla="*/ 2598821 w 8085221"/>
              <a:gd name="connsiteY185" fmla="*/ 14125074 h 15135727"/>
              <a:gd name="connsiteX186" fmla="*/ 2430379 w 8085221"/>
              <a:gd name="connsiteY186" fmla="*/ 13836316 h 15135727"/>
              <a:gd name="connsiteX187" fmla="*/ 2646948 w 8085221"/>
              <a:gd name="connsiteY187" fmla="*/ 13812253 h 15135727"/>
              <a:gd name="connsiteX188" fmla="*/ 2502569 w 8085221"/>
              <a:gd name="connsiteY188" fmla="*/ 13475369 h 15135727"/>
              <a:gd name="connsiteX189" fmla="*/ 2550695 w 8085221"/>
              <a:gd name="connsiteY189" fmla="*/ 13186611 h 15135727"/>
              <a:gd name="connsiteX190" fmla="*/ 2719137 w 8085221"/>
              <a:gd name="connsiteY190" fmla="*/ 13042232 h 15135727"/>
              <a:gd name="connsiteX191" fmla="*/ 2791327 w 8085221"/>
              <a:gd name="connsiteY191" fmla="*/ 12945979 h 15135727"/>
              <a:gd name="connsiteX192" fmla="*/ 3031958 w 8085221"/>
              <a:gd name="connsiteY192" fmla="*/ 13090358 h 15135727"/>
              <a:gd name="connsiteX193" fmla="*/ 3056021 w 8085221"/>
              <a:gd name="connsiteY193" fmla="*/ 12753474 h 15135727"/>
              <a:gd name="connsiteX194" fmla="*/ 2887579 w 8085221"/>
              <a:gd name="connsiteY194" fmla="*/ 12777537 h 15135727"/>
              <a:gd name="connsiteX195" fmla="*/ 2815390 w 8085221"/>
              <a:gd name="connsiteY195" fmla="*/ 12777537 h 15135727"/>
              <a:gd name="connsiteX196" fmla="*/ 3176337 w 8085221"/>
              <a:gd name="connsiteY196" fmla="*/ 12368464 h 15135727"/>
              <a:gd name="connsiteX197" fmla="*/ 3104148 w 8085221"/>
              <a:gd name="connsiteY197" fmla="*/ 12320337 h 15135727"/>
              <a:gd name="connsiteX198" fmla="*/ 3104148 w 8085221"/>
              <a:gd name="connsiteY198" fmla="*/ 12320337 h 15135727"/>
              <a:gd name="connsiteX199" fmla="*/ 3007895 w 8085221"/>
              <a:gd name="connsiteY199" fmla="*/ 12079706 h 15135727"/>
              <a:gd name="connsiteX200" fmla="*/ 2911642 w 8085221"/>
              <a:gd name="connsiteY200" fmla="*/ 11935327 h 15135727"/>
              <a:gd name="connsiteX201" fmla="*/ 2863516 w 8085221"/>
              <a:gd name="connsiteY201" fmla="*/ 11694695 h 15135727"/>
              <a:gd name="connsiteX202" fmla="*/ 2911642 w 8085221"/>
              <a:gd name="connsiteY202" fmla="*/ 11454064 h 15135727"/>
              <a:gd name="connsiteX203" fmla="*/ 3056021 w 8085221"/>
              <a:gd name="connsiteY203" fmla="*/ 11454064 h 15135727"/>
              <a:gd name="connsiteX204" fmla="*/ 2983832 w 8085221"/>
              <a:gd name="connsiteY204" fmla="*/ 11381874 h 15135727"/>
              <a:gd name="connsiteX205" fmla="*/ 3031958 w 8085221"/>
              <a:gd name="connsiteY205" fmla="*/ 11285621 h 15135727"/>
              <a:gd name="connsiteX206" fmla="*/ 3007895 w 8085221"/>
              <a:gd name="connsiteY206" fmla="*/ 11189369 h 15135727"/>
              <a:gd name="connsiteX207" fmla="*/ 2887579 w 8085221"/>
              <a:gd name="connsiteY207" fmla="*/ 11141242 h 15135727"/>
              <a:gd name="connsiteX208" fmla="*/ 2887579 w 8085221"/>
              <a:gd name="connsiteY208" fmla="*/ 10972800 h 15135727"/>
              <a:gd name="connsiteX209" fmla="*/ 2887579 w 8085221"/>
              <a:gd name="connsiteY209" fmla="*/ 10924674 h 15135727"/>
              <a:gd name="connsiteX210" fmla="*/ 2767264 w 8085221"/>
              <a:gd name="connsiteY210" fmla="*/ 11020927 h 15135727"/>
              <a:gd name="connsiteX211" fmla="*/ 2743200 w 8085221"/>
              <a:gd name="connsiteY211" fmla="*/ 10924674 h 15135727"/>
              <a:gd name="connsiteX212" fmla="*/ 2550695 w 8085221"/>
              <a:gd name="connsiteY212" fmla="*/ 11020927 h 15135727"/>
              <a:gd name="connsiteX213" fmla="*/ 2526632 w 8085221"/>
              <a:gd name="connsiteY213" fmla="*/ 11117179 h 15135727"/>
              <a:gd name="connsiteX214" fmla="*/ 2334127 w 8085221"/>
              <a:gd name="connsiteY214" fmla="*/ 10996864 h 15135727"/>
              <a:gd name="connsiteX215" fmla="*/ 2358190 w 8085221"/>
              <a:gd name="connsiteY215" fmla="*/ 10732169 h 15135727"/>
              <a:gd name="connsiteX216" fmla="*/ 2334127 w 8085221"/>
              <a:gd name="connsiteY216" fmla="*/ 10587790 h 15135727"/>
              <a:gd name="connsiteX217" fmla="*/ 2406316 w 8085221"/>
              <a:gd name="connsiteY217" fmla="*/ 10491537 h 15135727"/>
              <a:gd name="connsiteX218" fmla="*/ 2598821 w 8085221"/>
              <a:gd name="connsiteY218" fmla="*/ 10684042 h 15135727"/>
              <a:gd name="connsiteX219" fmla="*/ 2767264 w 8085221"/>
              <a:gd name="connsiteY219" fmla="*/ 10684042 h 15135727"/>
              <a:gd name="connsiteX220" fmla="*/ 2646948 w 8085221"/>
              <a:gd name="connsiteY220" fmla="*/ 10515600 h 15135727"/>
              <a:gd name="connsiteX221" fmla="*/ 2815390 w 8085221"/>
              <a:gd name="connsiteY221" fmla="*/ 10395285 h 15135727"/>
              <a:gd name="connsiteX222" fmla="*/ 3080085 w 8085221"/>
              <a:gd name="connsiteY222" fmla="*/ 10419348 h 15135727"/>
              <a:gd name="connsiteX223" fmla="*/ 3248527 w 8085221"/>
              <a:gd name="connsiteY223" fmla="*/ 10539664 h 15135727"/>
              <a:gd name="connsiteX224" fmla="*/ 3320716 w 8085221"/>
              <a:gd name="connsiteY224" fmla="*/ 10659979 h 15135727"/>
              <a:gd name="connsiteX225" fmla="*/ 3465095 w 8085221"/>
              <a:gd name="connsiteY225" fmla="*/ 10659979 h 15135727"/>
              <a:gd name="connsiteX226" fmla="*/ 3441032 w 8085221"/>
              <a:gd name="connsiteY226" fmla="*/ 10491537 h 15135727"/>
              <a:gd name="connsiteX227" fmla="*/ 3392906 w 8085221"/>
              <a:gd name="connsiteY227" fmla="*/ 10250906 h 15135727"/>
              <a:gd name="connsiteX228" fmla="*/ 3152274 w 8085221"/>
              <a:gd name="connsiteY228" fmla="*/ 10250906 h 15135727"/>
              <a:gd name="connsiteX229" fmla="*/ 3176337 w 8085221"/>
              <a:gd name="connsiteY229" fmla="*/ 10178716 h 15135727"/>
              <a:gd name="connsiteX230" fmla="*/ 3104148 w 8085221"/>
              <a:gd name="connsiteY230" fmla="*/ 10154653 h 15135727"/>
              <a:gd name="connsiteX231" fmla="*/ 3007895 w 8085221"/>
              <a:gd name="connsiteY231" fmla="*/ 9962148 h 15135727"/>
              <a:gd name="connsiteX232" fmla="*/ 3176337 w 8085221"/>
              <a:gd name="connsiteY232" fmla="*/ 9889958 h 15135727"/>
              <a:gd name="connsiteX233" fmla="*/ 2959769 w 8085221"/>
              <a:gd name="connsiteY233" fmla="*/ 9504948 h 15135727"/>
              <a:gd name="connsiteX234" fmla="*/ 2791327 w 8085221"/>
              <a:gd name="connsiteY234" fmla="*/ 9456821 h 15135727"/>
              <a:gd name="connsiteX235" fmla="*/ 2574758 w 8085221"/>
              <a:gd name="connsiteY235" fmla="*/ 9336506 h 15135727"/>
              <a:gd name="connsiteX236" fmla="*/ 2550695 w 8085221"/>
              <a:gd name="connsiteY236" fmla="*/ 9071811 h 15135727"/>
              <a:gd name="connsiteX237" fmla="*/ 2695074 w 8085221"/>
              <a:gd name="connsiteY237" fmla="*/ 8999621 h 15135727"/>
              <a:gd name="connsiteX238" fmla="*/ 2622885 w 8085221"/>
              <a:gd name="connsiteY238" fmla="*/ 8975558 h 15135727"/>
              <a:gd name="connsiteX239" fmla="*/ 2430379 w 8085221"/>
              <a:gd name="connsiteY239" fmla="*/ 8999621 h 15135727"/>
              <a:gd name="connsiteX240" fmla="*/ 2261937 w 8085221"/>
              <a:gd name="connsiteY240" fmla="*/ 9168064 h 15135727"/>
              <a:gd name="connsiteX241" fmla="*/ 2237874 w 8085221"/>
              <a:gd name="connsiteY241" fmla="*/ 8999621 h 15135727"/>
              <a:gd name="connsiteX242" fmla="*/ 2117558 w 8085221"/>
              <a:gd name="connsiteY242" fmla="*/ 8975558 h 15135727"/>
              <a:gd name="connsiteX243" fmla="*/ 2045369 w 8085221"/>
              <a:gd name="connsiteY243" fmla="*/ 8783053 h 15135727"/>
              <a:gd name="connsiteX244" fmla="*/ 1852864 w 8085221"/>
              <a:gd name="connsiteY244" fmla="*/ 8758990 h 15135727"/>
              <a:gd name="connsiteX245" fmla="*/ 1636295 w 8085221"/>
              <a:gd name="connsiteY245" fmla="*/ 8927432 h 15135727"/>
              <a:gd name="connsiteX246" fmla="*/ 1588169 w 8085221"/>
              <a:gd name="connsiteY246" fmla="*/ 9023685 h 15135727"/>
              <a:gd name="connsiteX247" fmla="*/ 1515979 w 8085221"/>
              <a:gd name="connsiteY247" fmla="*/ 8879306 h 15135727"/>
              <a:gd name="connsiteX248" fmla="*/ 1347537 w 8085221"/>
              <a:gd name="connsiteY248" fmla="*/ 8879306 h 15135727"/>
              <a:gd name="connsiteX249" fmla="*/ 1347537 w 8085221"/>
              <a:gd name="connsiteY249" fmla="*/ 8710864 h 15135727"/>
              <a:gd name="connsiteX250" fmla="*/ 1106906 w 8085221"/>
              <a:gd name="connsiteY250" fmla="*/ 8783053 h 15135727"/>
              <a:gd name="connsiteX251" fmla="*/ 890337 w 8085221"/>
              <a:gd name="connsiteY251" fmla="*/ 8686800 h 15135727"/>
              <a:gd name="connsiteX252" fmla="*/ 649706 w 8085221"/>
              <a:gd name="connsiteY252" fmla="*/ 8662737 h 15135727"/>
              <a:gd name="connsiteX253" fmla="*/ 385011 w 8085221"/>
              <a:gd name="connsiteY253" fmla="*/ 8566485 h 15135727"/>
              <a:gd name="connsiteX254" fmla="*/ 577516 w 8085221"/>
              <a:gd name="connsiteY254" fmla="*/ 8373979 h 15135727"/>
              <a:gd name="connsiteX255" fmla="*/ 794085 w 8085221"/>
              <a:gd name="connsiteY255" fmla="*/ 8301790 h 15135727"/>
              <a:gd name="connsiteX256" fmla="*/ 745958 w 8085221"/>
              <a:gd name="connsiteY256" fmla="*/ 8133348 h 15135727"/>
              <a:gd name="connsiteX257" fmla="*/ 818148 w 8085221"/>
              <a:gd name="connsiteY257" fmla="*/ 7820527 h 15135727"/>
              <a:gd name="connsiteX258" fmla="*/ 697832 w 8085221"/>
              <a:gd name="connsiteY258" fmla="*/ 7820527 h 15135727"/>
              <a:gd name="connsiteX259" fmla="*/ 625642 w 8085221"/>
              <a:gd name="connsiteY259" fmla="*/ 7916779 h 15135727"/>
              <a:gd name="connsiteX260" fmla="*/ 457200 w 8085221"/>
              <a:gd name="connsiteY260" fmla="*/ 7820527 h 15135727"/>
              <a:gd name="connsiteX261" fmla="*/ 529390 w 8085221"/>
              <a:gd name="connsiteY261" fmla="*/ 7700211 h 15135727"/>
              <a:gd name="connsiteX262" fmla="*/ 938464 w 8085221"/>
              <a:gd name="connsiteY262" fmla="*/ 7676148 h 15135727"/>
              <a:gd name="connsiteX263" fmla="*/ 1058779 w 8085221"/>
              <a:gd name="connsiteY263" fmla="*/ 7459579 h 15135727"/>
              <a:gd name="connsiteX264" fmla="*/ 1203158 w 8085221"/>
              <a:gd name="connsiteY264" fmla="*/ 7603958 h 15135727"/>
              <a:gd name="connsiteX265" fmla="*/ 1299411 w 8085221"/>
              <a:gd name="connsiteY265" fmla="*/ 7555832 h 15135727"/>
              <a:gd name="connsiteX266" fmla="*/ 1443790 w 8085221"/>
              <a:gd name="connsiteY266" fmla="*/ 7507706 h 15135727"/>
              <a:gd name="connsiteX267" fmla="*/ 1684421 w 8085221"/>
              <a:gd name="connsiteY267" fmla="*/ 7603958 h 15135727"/>
              <a:gd name="connsiteX268" fmla="*/ 1684421 w 8085221"/>
              <a:gd name="connsiteY268" fmla="*/ 7603958 h 15135727"/>
              <a:gd name="connsiteX269" fmla="*/ 1540042 w 8085221"/>
              <a:gd name="connsiteY269" fmla="*/ 7363327 h 15135727"/>
              <a:gd name="connsiteX270" fmla="*/ 1299411 w 8085221"/>
              <a:gd name="connsiteY270" fmla="*/ 7315200 h 15135727"/>
              <a:gd name="connsiteX271" fmla="*/ 1130969 w 8085221"/>
              <a:gd name="connsiteY271" fmla="*/ 7339264 h 15135727"/>
              <a:gd name="connsiteX272" fmla="*/ 1034716 w 8085221"/>
              <a:gd name="connsiteY272" fmla="*/ 7315200 h 15135727"/>
              <a:gd name="connsiteX273" fmla="*/ 1155032 w 8085221"/>
              <a:gd name="connsiteY273" fmla="*/ 7050506 h 15135727"/>
              <a:gd name="connsiteX274" fmla="*/ 1155032 w 8085221"/>
              <a:gd name="connsiteY274" fmla="*/ 6930190 h 15135727"/>
              <a:gd name="connsiteX275" fmla="*/ 1155032 w 8085221"/>
              <a:gd name="connsiteY275" fmla="*/ 6761748 h 15135727"/>
              <a:gd name="connsiteX276" fmla="*/ 1203158 w 8085221"/>
              <a:gd name="connsiteY276" fmla="*/ 6617369 h 15135727"/>
              <a:gd name="connsiteX277" fmla="*/ 1371600 w 8085221"/>
              <a:gd name="connsiteY277" fmla="*/ 6472990 h 15135727"/>
              <a:gd name="connsiteX278" fmla="*/ 1443790 w 8085221"/>
              <a:gd name="connsiteY278" fmla="*/ 6328611 h 15135727"/>
              <a:gd name="connsiteX279" fmla="*/ 1419727 w 8085221"/>
              <a:gd name="connsiteY279" fmla="*/ 6208295 h 15135727"/>
              <a:gd name="connsiteX280" fmla="*/ 1275348 w 8085221"/>
              <a:gd name="connsiteY280" fmla="*/ 6304548 h 15135727"/>
              <a:gd name="connsiteX281" fmla="*/ 1323474 w 8085221"/>
              <a:gd name="connsiteY281" fmla="*/ 6015790 h 15135727"/>
              <a:gd name="connsiteX282" fmla="*/ 1540042 w 8085221"/>
              <a:gd name="connsiteY282" fmla="*/ 5871411 h 15135727"/>
              <a:gd name="connsiteX283" fmla="*/ 1540042 w 8085221"/>
              <a:gd name="connsiteY283" fmla="*/ 5751095 h 15135727"/>
              <a:gd name="connsiteX284" fmla="*/ 1395664 w 8085221"/>
              <a:gd name="connsiteY284" fmla="*/ 5799221 h 15135727"/>
              <a:gd name="connsiteX285" fmla="*/ 1179095 w 8085221"/>
              <a:gd name="connsiteY285" fmla="*/ 5799221 h 15135727"/>
              <a:gd name="connsiteX286" fmla="*/ 890337 w 8085221"/>
              <a:gd name="connsiteY286" fmla="*/ 5775158 h 15135727"/>
              <a:gd name="connsiteX287" fmla="*/ 697832 w 8085221"/>
              <a:gd name="connsiteY287" fmla="*/ 5606716 h 15135727"/>
              <a:gd name="connsiteX288" fmla="*/ 577516 w 8085221"/>
              <a:gd name="connsiteY288" fmla="*/ 5582653 h 15135727"/>
              <a:gd name="connsiteX289" fmla="*/ 697832 w 8085221"/>
              <a:gd name="connsiteY289" fmla="*/ 5775158 h 15135727"/>
              <a:gd name="connsiteX290" fmla="*/ 409074 w 8085221"/>
              <a:gd name="connsiteY290" fmla="*/ 5799221 h 15135727"/>
              <a:gd name="connsiteX291" fmla="*/ 168442 w 8085221"/>
              <a:gd name="connsiteY291" fmla="*/ 5702969 h 15135727"/>
              <a:gd name="connsiteX292" fmla="*/ 264695 w 8085221"/>
              <a:gd name="connsiteY292" fmla="*/ 5558590 h 15135727"/>
              <a:gd name="connsiteX293" fmla="*/ 144379 w 8085221"/>
              <a:gd name="connsiteY293" fmla="*/ 5510464 h 15135727"/>
              <a:gd name="connsiteX294" fmla="*/ 0 w 8085221"/>
              <a:gd name="connsiteY294" fmla="*/ 5462337 h 15135727"/>
              <a:gd name="connsiteX295" fmla="*/ 96253 w 8085221"/>
              <a:gd name="connsiteY295" fmla="*/ 5245769 h 15135727"/>
              <a:gd name="connsiteX0" fmla="*/ 96253 w 8085221"/>
              <a:gd name="connsiteY0" fmla="*/ 5245769 h 15135727"/>
              <a:gd name="connsiteX1" fmla="*/ 144379 w 8085221"/>
              <a:gd name="connsiteY1" fmla="*/ 4981074 h 15135727"/>
              <a:gd name="connsiteX2" fmla="*/ 178719 w 8085221"/>
              <a:gd name="connsiteY2" fmla="*/ 4834941 h 15135727"/>
              <a:gd name="connsiteX3" fmla="*/ 334378 w 8085221"/>
              <a:gd name="connsiteY3" fmla="*/ 4696828 h 15135727"/>
              <a:gd name="connsiteX4" fmla="*/ 553453 w 8085221"/>
              <a:gd name="connsiteY4" fmla="*/ 4692316 h 15135727"/>
              <a:gd name="connsiteX5" fmla="*/ 649706 w 8085221"/>
              <a:gd name="connsiteY5" fmla="*/ 4427621 h 15135727"/>
              <a:gd name="connsiteX6" fmla="*/ 805866 w 8085221"/>
              <a:gd name="connsiteY6" fmla="*/ 4425366 h 15135727"/>
              <a:gd name="connsiteX7" fmla="*/ 867026 w 8085221"/>
              <a:gd name="connsiteY7" fmla="*/ 4311817 h 15135727"/>
              <a:gd name="connsiteX8" fmla="*/ 1395664 w 8085221"/>
              <a:gd name="connsiteY8" fmla="*/ 4162927 h 15135727"/>
              <a:gd name="connsiteX9" fmla="*/ 1564106 w 8085221"/>
              <a:gd name="connsiteY9" fmla="*/ 3994485 h 15135727"/>
              <a:gd name="connsiteX10" fmla="*/ 1708485 w 8085221"/>
              <a:gd name="connsiteY10" fmla="*/ 3826042 h 15135727"/>
              <a:gd name="connsiteX11" fmla="*/ 1925053 w 8085221"/>
              <a:gd name="connsiteY11" fmla="*/ 3777916 h 15135727"/>
              <a:gd name="connsiteX12" fmla="*/ 2141621 w 8085221"/>
              <a:gd name="connsiteY12" fmla="*/ 3585411 h 15135727"/>
              <a:gd name="connsiteX13" fmla="*/ 2141621 w 8085221"/>
              <a:gd name="connsiteY13" fmla="*/ 3585411 h 15135727"/>
              <a:gd name="connsiteX14" fmla="*/ 2286000 w 8085221"/>
              <a:gd name="connsiteY14" fmla="*/ 3489158 h 15135727"/>
              <a:gd name="connsiteX15" fmla="*/ 2310064 w 8085221"/>
              <a:gd name="connsiteY15" fmla="*/ 3007895 h 15135727"/>
              <a:gd name="connsiteX16" fmla="*/ 2695074 w 8085221"/>
              <a:gd name="connsiteY16" fmla="*/ 2911642 h 15135727"/>
              <a:gd name="connsiteX17" fmla="*/ 2839453 w 8085221"/>
              <a:gd name="connsiteY17" fmla="*/ 2526632 h 15135727"/>
              <a:gd name="connsiteX18" fmla="*/ 3200400 w 8085221"/>
              <a:gd name="connsiteY18" fmla="*/ 2358190 h 15135727"/>
              <a:gd name="connsiteX19" fmla="*/ 3441032 w 8085221"/>
              <a:gd name="connsiteY19" fmla="*/ 2237874 h 15135727"/>
              <a:gd name="connsiteX20" fmla="*/ 3561348 w 8085221"/>
              <a:gd name="connsiteY20" fmla="*/ 2526632 h 15135727"/>
              <a:gd name="connsiteX21" fmla="*/ 3801979 w 8085221"/>
              <a:gd name="connsiteY21" fmla="*/ 2622885 h 15135727"/>
              <a:gd name="connsiteX22" fmla="*/ 3946358 w 8085221"/>
              <a:gd name="connsiteY22" fmla="*/ 2550695 h 15135727"/>
              <a:gd name="connsiteX23" fmla="*/ 4018548 w 8085221"/>
              <a:gd name="connsiteY23" fmla="*/ 2598821 h 15135727"/>
              <a:gd name="connsiteX24" fmla="*/ 4138864 w 8085221"/>
              <a:gd name="connsiteY24" fmla="*/ 2574758 h 15135727"/>
              <a:gd name="connsiteX25" fmla="*/ 4307306 w 8085221"/>
              <a:gd name="connsiteY25" fmla="*/ 2671011 h 15135727"/>
              <a:gd name="connsiteX26" fmla="*/ 4427621 w 8085221"/>
              <a:gd name="connsiteY26" fmla="*/ 2622885 h 15135727"/>
              <a:gd name="connsiteX27" fmla="*/ 4668253 w 8085221"/>
              <a:gd name="connsiteY27" fmla="*/ 2743200 h 15135727"/>
              <a:gd name="connsiteX28" fmla="*/ 4788569 w 8085221"/>
              <a:gd name="connsiteY28" fmla="*/ 2815390 h 15135727"/>
              <a:gd name="connsiteX29" fmla="*/ 4957011 w 8085221"/>
              <a:gd name="connsiteY29" fmla="*/ 2719137 h 15135727"/>
              <a:gd name="connsiteX30" fmla="*/ 4981074 w 8085221"/>
              <a:gd name="connsiteY30" fmla="*/ 2382253 h 15135727"/>
              <a:gd name="connsiteX31" fmla="*/ 4981074 w 8085221"/>
              <a:gd name="connsiteY31" fmla="*/ 2382253 h 15135727"/>
              <a:gd name="connsiteX32" fmla="*/ 4884821 w 8085221"/>
              <a:gd name="connsiteY32" fmla="*/ 2093495 h 15135727"/>
              <a:gd name="connsiteX33" fmla="*/ 4764506 w 8085221"/>
              <a:gd name="connsiteY33" fmla="*/ 1900990 h 15135727"/>
              <a:gd name="connsiteX34" fmla="*/ 4764506 w 8085221"/>
              <a:gd name="connsiteY34" fmla="*/ 1804737 h 15135727"/>
              <a:gd name="connsiteX35" fmla="*/ 4957011 w 8085221"/>
              <a:gd name="connsiteY35" fmla="*/ 1564106 h 15135727"/>
              <a:gd name="connsiteX36" fmla="*/ 5221706 w 8085221"/>
              <a:gd name="connsiteY36" fmla="*/ 1588169 h 15135727"/>
              <a:gd name="connsiteX37" fmla="*/ 5486400 w 8085221"/>
              <a:gd name="connsiteY37" fmla="*/ 1684421 h 15135727"/>
              <a:gd name="connsiteX38" fmla="*/ 5799221 w 8085221"/>
              <a:gd name="connsiteY38" fmla="*/ 1684421 h 15135727"/>
              <a:gd name="connsiteX39" fmla="*/ 5871411 w 8085221"/>
              <a:gd name="connsiteY39" fmla="*/ 1443790 h 15135727"/>
              <a:gd name="connsiteX40" fmla="*/ 6087979 w 8085221"/>
              <a:gd name="connsiteY40" fmla="*/ 1395664 h 15135727"/>
              <a:gd name="connsiteX41" fmla="*/ 6087979 w 8085221"/>
              <a:gd name="connsiteY41" fmla="*/ 1082842 h 15135727"/>
              <a:gd name="connsiteX42" fmla="*/ 6424864 w 8085221"/>
              <a:gd name="connsiteY42" fmla="*/ 1058779 h 15135727"/>
              <a:gd name="connsiteX43" fmla="*/ 6665495 w 8085221"/>
              <a:gd name="connsiteY43" fmla="*/ 721895 h 15135727"/>
              <a:gd name="connsiteX44" fmla="*/ 6761748 w 8085221"/>
              <a:gd name="connsiteY44" fmla="*/ 649706 h 15135727"/>
              <a:gd name="connsiteX45" fmla="*/ 6737685 w 8085221"/>
              <a:gd name="connsiteY45" fmla="*/ 505327 h 15135727"/>
              <a:gd name="connsiteX46" fmla="*/ 6858000 w 8085221"/>
              <a:gd name="connsiteY46" fmla="*/ 360948 h 15135727"/>
              <a:gd name="connsiteX47" fmla="*/ 6761748 w 8085221"/>
              <a:gd name="connsiteY47" fmla="*/ 120316 h 15135727"/>
              <a:gd name="connsiteX48" fmla="*/ 7194885 w 8085221"/>
              <a:gd name="connsiteY48" fmla="*/ 0 h 15135727"/>
              <a:gd name="connsiteX49" fmla="*/ 7267074 w 8085221"/>
              <a:gd name="connsiteY49" fmla="*/ 120316 h 15135727"/>
              <a:gd name="connsiteX50" fmla="*/ 7267074 w 8085221"/>
              <a:gd name="connsiteY50" fmla="*/ 120316 h 15135727"/>
              <a:gd name="connsiteX51" fmla="*/ 7339264 w 8085221"/>
              <a:gd name="connsiteY51" fmla="*/ 360948 h 15135727"/>
              <a:gd name="connsiteX52" fmla="*/ 7628021 w 8085221"/>
              <a:gd name="connsiteY52" fmla="*/ 433137 h 15135727"/>
              <a:gd name="connsiteX53" fmla="*/ 7796464 w 8085221"/>
              <a:gd name="connsiteY53" fmla="*/ 649706 h 15135727"/>
              <a:gd name="connsiteX54" fmla="*/ 8085221 w 8085221"/>
              <a:gd name="connsiteY54" fmla="*/ 914400 h 15135727"/>
              <a:gd name="connsiteX55" fmla="*/ 7988969 w 8085221"/>
              <a:gd name="connsiteY55" fmla="*/ 1203158 h 15135727"/>
              <a:gd name="connsiteX56" fmla="*/ 7844590 w 8085221"/>
              <a:gd name="connsiteY56" fmla="*/ 1058779 h 15135727"/>
              <a:gd name="connsiteX57" fmla="*/ 7483642 w 8085221"/>
              <a:gd name="connsiteY57" fmla="*/ 1371600 h 15135727"/>
              <a:gd name="connsiteX58" fmla="*/ 7267074 w 8085221"/>
              <a:gd name="connsiteY58" fmla="*/ 1395664 h 15135727"/>
              <a:gd name="connsiteX59" fmla="*/ 7243011 w 8085221"/>
              <a:gd name="connsiteY59" fmla="*/ 1588169 h 15135727"/>
              <a:gd name="connsiteX60" fmla="*/ 6978316 w 8085221"/>
              <a:gd name="connsiteY60" fmla="*/ 1732548 h 15135727"/>
              <a:gd name="connsiteX61" fmla="*/ 6737685 w 8085221"/>
              <a:gd name="connsiteY61" fmla="*/ 2093495 h 15135727"/>
              <a:gd name="connsiteX62" fmla="*/ 6737685 w 8085221"/>
              <a:gd name="connsiteY62" fmla="*/ 2382253 h 15135727"/>
              <a:gd name="connsiteX63" fmla="*/ 6665495 w 8085221"/>
              <a:gd name="connsiteY63" fmla="*/ 2430379 h 15135727"/>
              <a:gd name="connsiteX64" fmla="*/ 6906127 w 8085221"/>
              <a:gd name="connsiteY64" fmla="*/ 2646948 h 15135727"/>
              <a:gd name="connsiteX65" fmla="*/ 6906127 w 8085221"/>
              <a:gd name="connsiteY65" fmla="*/ 2983832 h 15135727"/>
              <a:gd name="connsiteX66" fmla="*/ 6906127 w 8085221"/>
              <a:gd name="connsiteY66" fmla="*/ 3104148 h 15135727"/>
              <a:gd name="connsiteX67" fmla="*/ 6833937 w 8085221"/>
              <a:gd name="connsiteY67" fmla="*/ 3368842 h 15135727"/>
              <a:gd name="connsiteX68" fmla="*/ 6906127 w 8085221"/>
              <a:gd name="connsiteY68" fmla="*/ 3489158 h 15135727"/>
              <a:gd name="connsiteX69" fmla="*/ 6641432 w 8085221"/>
              <a:gd name="connsiteY69" fmla="*/ 3705727 h 15135727"/>
              <a:gd name="connsiteX70" fmla="*/ 6737685 w 8085221"/>
              <a:gd name="connsiteY70" fmla="*/ 3729790 h 15135727"/>
              <a:gd name="connsiteX71" fmla="*/ 6545179 w 8085221"/>
              <a:gd name="connsiteY71" fmla="*/ 3826042 h 15135727"/>
              <a:gd name="connsiteX72" fmla="*/ 6328611 w 8085221"/>
              <a:gd name="connsiteY72" fmla="*/ 3753853 h 15135727"/>
              <a:gd name="connsiteX73" fmla="*/ 6184232 w 8085221"/>
              <a:gd name="connsiteY73" fmla="*/ 3850106 h 15135727"/>
              <a:gd name="connsiteX74" fmla="*/ 6184232 w 8085221"/>
              <a:gd name="connsiteY74" fmla="*/ 3946358 h 15135727"/>
              <a:gd name="connsiteX75" fmla="*/ 6136106 w 8085221"/>
              <a:gd name="connsiteY75" fmla="*/ 4235116 h 15135727"/>
              <a:gd name="connsiteX76" fmla="*/ 5919537 w 8085221"/>
              <a:gd name="connsiteY76" fmla="*/ 4403558 h 15135727"/>
              <a:gd name="connsiteX77" fmla="*/ 5775158 w 8085221"/>
              <a:gd name="connsiteY77" fmla="*/ 4451685 h 15135727"/>
              <a:gd name="connsiteX78" fmla="*/ 5630779 w 8085221"/>
              <a:gd name="connsiteY78" fmla="*/ 4547937 h 15135727"/>
              <a:gd name="connsiteX79" fmla="*/ 5510464 w 8085221"/>
              <a:gd name="connsiteY79" fmla="*/ 4620127 h 15135727"/>
              <a:gd name="connsiteX80" fmla="*/ 5510464 w 8085221"/>
              <a:gd name="connsiteY80" fmla="*/ 4812632 h 15135727"/>
              <a:gd name="connsiteX81" fmla="*/ 5317958 w 8085221"/>
              <a:gd name="connsiteY81" fmla="*/ 4981074 h 15135727"/>
              <a:gd name="connsiteX82" fmla="*/ 5005137 w 8085221"/>
              <a:gd name="connsiteY82" fmla="*/ 5149516 h 15135727"/>
              <a:gd name="connsiteX83" fmla="*/ 4692316 w 8085221"/>
              <a:gd name="connsiteY83" fmla="*/ 5149516 h 15135727"/>
              <a:gd name="connsiteX84" fmla="*/ 4523874 w 8085221"/>
              <a:gd name="connsiteY84" fmla="*/ 5366085 h 15135727"/>
              <a:gd name="connsiteX85" fmla="*/ 4211053 w 8085221"/>
              <a:gd name="connsiteY85" fmla="*/ 5414211 h 15135727"/>
              <a:gd name="connsiteX86" fmla="*/ 4114800 w 8085221"/>
              <a:gd name="connsiteY86" fmla="*/ 5390148 h 15135727"/>
              <a:gd name="connsiteX87" fmla="*/ 4018548 w 8085221"/>
              <a:gd name="connsiteY87" fmla="*/ 5630779 h 15135727"/>
              <a:gd name="connsiteX88" fmla="*/ 4090737 w 8085221"/>
              <a:gd name="connsiteY88" fmla="*/ 5871411 h 15135727"/>
              <a:gd name="connsiteX89" fmla="*/ 4090737 w 8085221"/>
              <a:gd name="connsiteY89" fmla="*/ 6184232 h 15135727"/>
              <a:gd name="connsiteX90" fmla="*/ 4186990 w 8085221"/>
              <a:gd name="connsiteY90" fmla="*/ 6472990 h 15135727"/>
              <a:gd name="connsiteX91" fmla="*/ 4042611 w 8085221"/>
              <a:gd name="connsiteY91" fmla="*/ 6352674 h 15135727"/>
              <a:gd name="connsiteX92" fmla="*/ 3946358 w 8085221"/>
              <a:gd name="connsiteY92" fmla="*/ 6376737 h 15135727"/>
              <a:gd name="connsiteX93" fmla="*/ 4114800 w 8085221"/>
              <a:gd name="connsiteY93" fmla="*/ 6641432 h 15135727"/>
              <a:gd name="connsiteX94" fmla="*/ 4451685 w 8085221"/>
              <a:gd name="connsiteY94" fmla="*/ 6737685 h 15135727"/>
              <a:gd name="connsiteX95" fmla="*/ 4620127 w 8085221"/>
              <a:gd name="connsiteY95" fmla="*/ 6978316 h 15135727"/>
              <a:gd name="connsiteX96" fmla="*/ 4740442 w 8085221"/>
              <a:gd name="connsiteY96" fmla="*/ 7170821 h 15135727"/>
              <a:gd name="connsiteX97" fmla="*/ 5077327 w 8085221"/>
              <a:gd name="connsiteY97" fmla="*/ 7387390 h 15135727"/>
              <a:gd name="connsiteX98" fmla="*/ 5125453 w 8085221"/>
              <a:gd name="connsiteY98" fmla="*/ 7603958 h 15135727"/>
              <a:gd name="connsiteX99" fmla="*/ 5197642 w 8085221"/>
              <a:gd name="connsiteY99" fmla="*/ 7796464 h 15135727"/>
              <a:gd name="connsiteX100" fmla="*/ 5486400 w 8085221"/>
              <a:gd name="connsiteY100" fmla="*/ 7964906 h 15135727"/>
              <a:gd name="connsiteX101" fmla="*/ 5486400 w 8085221"/>
              <a:gd name="connsiteY101" fmla="*/ 8349916 h 15135727"/>
              <a:gd name="connsiteX102" fmla="*/ 5678906 w 8085221"/>
              <a:gd name="connsiteY102" fmla="*/ 8614611 h 15135727"/>
              <a:gd name="connsiteX103" fmla="*/ 5919537 w 8085221"/>
              <a:gd name="connsiteY103" fmla="*/ 9071811 h 15135727"/>
              <a:gd name="connsiteX104" fmla="*/ 6160169 w 8085221"/>
              <a:gd name="connsiteY104" fmla="*/ 9336506 h 15135727"/>
              <a:gd name="connsiteX105" fmla="*/ 6280485 w 8085221"/>
              <a:gd name="connsiteY105" fmla="*/ 9601200 h 15135727"/>
              <a:gd name="connsiteX106" fmla="*/ 6400800 w 8085221"/>
              <a:gd name="connsiteY106" fmla="*/ 9793706 h 15135727"/>
              <a:gd name="connsiteX107" fmla="*/ 6569242 w 8085221"/>
              <a:gd name="connsiteY107" fmla="*/ 10058400 h 15135727"/>
              <a:gd name="connsiteX108" fmla="*/ 6713621 w 8085221"/>
              <a:gd name="connsiteY108" fmla="*/ 10106527 h 15135727"/>
              <a:gd name="connsiteX109" fmla="*/ 6545179 w 8085221"/>
              <a:gd name="connsiteY109" fmla="*/ 10202779 h 15135727"/>
              <a:gd name="connsiteX110" fmla="*/ 6569242 w 8085221"/>
              <a:gd name="connsiteY110" fmla="*/ 10443411 h 15135727"/>
              <a:gd name="connsiteX111" fmla="*/ 6593306 w 8085221"/>
              <a:gd name="connsiteY111" fmla="*/ 10708106 h 15135727"/>
              <a:gd name="connsiteX112" fmla="*/ 6761748 w 8085221"/>
              <a:gd name="connsiteY112" fmla="*/ 10924674 h 15135727"/>
              <a:gd name="connsiteX113" fmla="*/ 6641432 w 8085221"/>
              <a:gd name="connsiteY113" fmla="*/ 11093116 h 15135727"/>
              <a:gd name="connsiteX114" fmla="*/ 6713621 w 8085221"/>
              <a:gd name="connsiteY114" fmla="*/ 11261558 h 15135727"/>
              <a:gd name="connsiteX115" fmla="*/ 6737685 w 8085221"/>
              <a:gd name="connsiteY115" fmla="*/ 11526253 h 15135727"/>
              <a:gd name="connsiteX116" fmla="*/ 6617369 w 8085221"/>
              <a:gd name="connsiteY116" fmla="*/ 11839074 h 15135727"/>
              <a:gd name="connsiteX117" fmla="*/ 6617369 w 8085221"/>
              <a:gd name="connsiteY117" fmla="*/ 12031579 h 15135727"/>
              <a:gd name="connsiteX118" fmla="*/ 6641432 w 8085221"/>
              <a:gd name="connsiteY118" fmla="*/ 12127832 h 15135727"/>
              <a:gd name="connsiteX119" fmla="*/ 6761748 w 8085221"/>
              <a:gd name="connsiteY119" fmla="*/ 12031579 h 15135727"/>
              <a:gd name="connsiteX120" fmla="*/ 6761748 w 8085221"/>
              <a:gd name="connsiteY120" fmla="*/ 12296274 h 15135727"/>
              <a:gd name="connsiteX121" fmla="*/ 6689558 w 8085221"/>
              <a:gd name="connsiteY121" fmla="*/ 12512842 h 15135727"/>
              <a:gd name="connsiteX122" fmla="*/ 6785811 w 8085221"/>
              <a:gd name="connsiteY122" fmla="*/ 12777537 h 15135727"/>
              <a:gd name="connsiteX123" fmla="*/ 6569242 w 8085221"/>
              <a:gd name="connsiteY123" fmla="*/ 12873790 h 15135727"/>
              <a:gd name="connsiteX124" fmla="*/ 6545179 w 8085221"/>
              <a:gd name="connsiteY124" fmla="*/ 13090358 h 15135727"/>
              <a:gd name="connsiteX125" fmla="*/ 6448927 w 8085221"/>
              <a:gd name="connsiteY125" fmla="*/ 13355053 h 15135727"/>
              <a:gd name="connsiteX126" fmla="*/ 6256421 w 8085221"/>
              <a:gd name="connsiteY126" fmla="*/ 13571621 h 15135727"/>
              <a:gd name="connsiteX127" fmla="*/ 6087979 w 8085221"/>
              <a:gd name="connsiteY127" fmla="*/ 13667874 h 15135727"/>
              <a:gd name="connsiteX128" fmla="*/ 5943600 w 8085221"/>
              <a:gd name="connsiteY128" fmla="*/ 13716000 h 15135727"/>
              <a:gd name="connsiteX129" fmla="*/ 5702969 w 8085221"/>
              <a:gd name="connsiteY129" fmla="*/ 13667874 h 15135727"/>
              <a:gd name="connsiteX130" fmla="*/ 5582653 w 8085221"/>
              <a:gd name="connsiteY130" fmla="*/ 13691937 h 15135727"/>
              <a:gd name="connsiteX131" fmla="*/ 5727032 w 8085221"/>
              <a:gd name="connsiteY131" fmla="*/ 13836316 h 15135727"/>
              <a:gd name="connsiteX132" fmla="*/ 5582653 w 8085221"/>
              <a:gd name="connsiteY132" fmla="*/ 14052885 h 15135727"/>
              <a:gd name="connsiteX133" fmla="*/ 5462337 w 8085221"/>
              <a:gd name="connsiteY133" fmla="*/ 14149137 h 15135727"/>
              <a:gd name="connsiteX134" fmla="*/ 5342021 w 8085221"/>
              <a:gd name="connsiteY134" fmla="*/ 14004758 h 15135727"/>
              <a:gd name="connsiteX135" fmla="*/ 5245769 w 8085221"/>
              <a:gd name="connsiteY135" fmla="*/ 14004758 h 15135727"/>
              <a:gd name="connsiteX136" fmla="*/ 5245769 w 8085221"/>
              <a:gd name="connsiteY136" fmla="*/ 13956632 h 15135727"/>
              <a:gd name="connsiteX137" fmla="*/ 5101390 w 8085221"/>
              <a:gd name="connsiteY137" fmla="*/ 13956632 h 15135727"/>
              <a:gd name="connsiteX138" fmla="*/ 4981074 w 8085221"/>
              <a:gd name="connsiteY138" fmla="*/ 13860379 h 15135727"/>
              <a:gd name="connsiteX139" fmla="*/ 4740442 w 8085221"/>
              <a:gd name="connsiteY139" fmla="*/ 13908506 h 15135727"/>
              <a:gd name="connsiteX140" fmla="*/ 4475748 w 8085221"/>
              <a:gd name="connsiteY140" fmla="*/ 13956632 h 15135727"/>
              <a:gd name="connsiteX141" fmla="*/ 4379495 w 8085221"/>
              <a:gd name="connsiteY141" fmla="*/ 14028821 h 15135727"/>
              <a:gd name="connsiteX142" fmla="*/ 4403558 w 8085221"/>
              <a:gd name="connsiteY142" fmla="*/ 14197264 h 15135727"/>
              <a:gd name="connsiteX143" fmla="*/ 4572000 w 8085221"/>
              <a:gd name="connsiteY143" fmla="*/ 14149137 h 15135727"/>
              <a:gd name="connsiteX144" fmla="*/ 4523874 w 8085221"/>
              <a:gd name="connsiteY144" fmla="*/ 14558211 h 15135727"/>
              <a:gd name="connsiteX145" fmla="*/ 4403558 w 8085221"/>
              <a:gd name="connsiteY145" fmla="*/ 14437895 h 15135727"/>
              <a:gd name="connsiteX146" fmla="*/ 4403558 w 8085221"/>
              <a:gd name="connsiteY146" fmla="*/ 14437895 h 15135727"/>
              <a:gd name="connsiteX147" fmla="*/ 4283242 w 8085221"/>
              <a:gd name="connsiteY147" fmla="*/ 14245390 h 15135727"/>
              <a:gd name="connsiteX148" fmla="*/ 4235116 w 8085221"/>
              <a:gd name="connsiteY148" fmla="*/ 14341642 h 15135727"/>
              <a:gd name="connsiteX149" fmla="*/ 4162927 w 8085221"/>
              <a:gd name="connsiteY149" fmla="*/ 14389769 h 15135727"/>
              <a:gd name="connsiteX150" fmla="*/ 4162927 w 8085221"/>
              <a:gd name="connsiteY150" fmla="*/ 14389769 h 15135727"/>
              <a:gd name="connsiteX151" fmla="*/ 3922295 w 8085221"/>
              <a:gd name="connsiteY151" fmla="*/ 14245390 h 15135727"/>
              <a:gd name="connsiteX152" fmla="*/ 3801979 w 8085221"/>
              <a:gd name="connsiteY152" fmla="*/ 14293516 h 15135727"/>
              <a:gd name="connsiteX153" fmla="*/ 3681664 w 8085221"/>
              <a:gd name="connsiteY153" fmla="*/ 14389769 h 15135727"/>
              <a:gd name="connsiteX154" fmla="*/ 3657600 w 8085221"/>
              <a:gd name="connsiteY154" fmla="*/ 14654464 h 15135727"/>
              <a:gd name="connsiteX155" fmla="*/ 3513221 w 8085221"/>
              <a:gd name="connsiteY155" fmla="*/ 14726653 h 15135727"/>
              <a:gd name="connsiteX156" fmla="*/ 3513221 w 8085221"/>
              <a:gd name="connsiteY156" fmla="*/ 14871032 h 15135727"/>
              <a:gd name="connsiteX157" fmla="*/ 3633537 w 8085221"/>
              <a:gd name="connsiteY157" fmla="*/ 14967285 h 15135727"/>
              <a:gd name="connsiteX158" fmla="*/ 3609474 w 8085221"/>
              <a:gd name="connsiteY158" fmla="*/ 15087600 h 15135727"/>
              <a:gd name="connsiteX159" fmla="*/ 3441032 w 8085221"/>
              <a:gd name="connsiteY159" fmla="*/ 15039474 h 15135727"/>
              <a:gd name="connsiteX160" fmla="*/ 3272590 w 8085221"/>
              <a:gd name="connsiteY160" fmla="*/ 15063537 h 15135727"/>
              <a:gd name="connsiteX161" fmla="*/ 3248527 w 8085221"/>
              <a:gd name="connsiteY161" fmla="*/ 14895095 h 15135727"/>
              <a:gd name="connsiteX162" fmla="*/ 3128211 w 8085221"/>
              <a:gd name="connsiteY162" fmla="*/ 14919158 h 15135727"/>
              <a:gd name="connsiteX163" fmla="*/ 2959769 w 8085221"/>
              <a:gd name="connsiteY163" fmla="*/ 15135727 h 15135727"/>
              <a:gd name="connsiteX164" fmla="*/ 2935706 w 8085221"/>
              <a:gd name="connsiteY164" fmla="*/ 14895095 h 15135727"/>
              <a:gd name="connsiteX165" fmla="*/ 2791327 w 8085221"/>
              <a:gd name="connsiteY165" fmla="*/ 14943221 h 15135727"/>
              <a:gd name="connsiteX166" fmla="*/ 2671011 w 8085221"/>
              <a:gd name="connsiteY166" fmla="*/ 15039474 h 15135727"/>
              <a:gd name="connsiteX167" fmla="*/ 2430379 w 8085221"/>
              <a:gd name="connsiteY167" fmla="*/ 15087600 h 15135727"/>
              <a:gd name="connsiteX168" fmla="*/ 2237874 w 8085221"/>
              <a:gd name="connsiteY168" fmla="*/ 15039474 h 15135727"/>
              <a:gd name="connsiteX169" fmla="*/ 2622885 w 8085221"/>
              <a:gd name="connsiteY169" fmla="*/ 14846969 h 15135727"/>
              <a:gd name="connsiteX170" fmla="*/ 2887579 w 8085221"/>
              <a:gd name="connsiteY170" fmla="*/ 14774779 h 15135727"/>
              <a:gd name="connsiteX171" fmla="*/ 2839453 w 8085221"/>
              <a:gd name="connsiteY171" fmla="*/ 14582274 h 15135727"/>
              <a:gd name="connsiteX172" fmla="*/ 2935706 w 8085221"/>
              <a:gd name="connsiteY172" fmla="*/ 14510085 h 15135727"/>
              <a:gd name="connsiteX173" fmla="*/ 2935706 w 8085221"/>
              <a:gd name="connsiteY173" fmla="*/ 14510085 h 15135727"/>
              <a:gd name="connsiteX174" fmla="*/ 3080085 w 8085221"/>
              <a:gd name="connsiteY174" fmla="*/ 14413832 h 15135727"/>
              <a:gd name="connsiteX175" fmla="*/ 3152274 w 8085221"/>
              <a:gd name="connsiteY175" fmla="*/ 14341642 h 15135727"/>
              <a:gd name="connsiteX176" fmla="*/ 3080085 w 8085221"/>
              <a:gd name="connsiteY176" fmla="*/ 14269453 h 15135727"/>
              <a:gd name="connsiteX177" fmla="*/ 3152274 w 8085221"/>
              <a:gd name="connsiteY177" fmla="*/ 14197264 h 15135727"/>
              <a:gd name="connsiteX178" fmla="*/ 3152274 w 8085221"/>
              <a:gd name="connsiteY178" fmla="*/ 14052885 h 15135727"/>
              <a:gd name="connsiteX179" fmla="*/ 3080085 w 8085221"/>
              <a:gd name="connsiteY179" fmla="*/ 13980695 h 15135727"/>
              <a:gd name="connsiteX180" fmla="*/ 3056021 w 8085221"/>
              <a:gd name="connsiteY180" fmla="*/ 14076948 h 15135727"/>
              <a:gd name="connsiteX181" fmla="*/ 2935706 w 8085221"/>
              <a:gd name="connsiteY181" fmla="*/ 14076948 h 15135727"/>
              <a:gd name="connsiteX182" fmla="*/ 2863516 w 8085221"/>
              <a:gd name="connsiteY182" fmla="*/ 14125074 h 15135727"/>
              <a:gd name="connsiteX183" fmla="*/ 2719137 w 8085221"/>
              <a:gd name="connsiteY183" fmla="*/ 14197264 h 15135727"/>
              <a:gd name="connsiteX184" fmla="*/ 2646948 w 8085221"/>
              <a:gd name="connsiteY184" fmla="*/ 14197264 h 15135727"/>
              <a:gd name="connsiteX185" fmla="*/ 2598821 w 8085221"/>
              <a:gd name="connsiteY185" fmla="*/ 14125074 h 15135727"/>
              <a:gd name="connsiteX186" fmla="*/ 2430379 w 8085221"/>
              <a:gd name="connsiteY186" fmla="*/ 13836316 h 15135727"/>
              <a:gd name="connsiteX187" fmla="*/ 2646948 w 8085221"/>
              <a:gd name="connsiteY187" fmla="*/ 13812253 h 15135727"/>
              <a:gd name="connsiteX188" fmla="*/ 2502569 w 8085221"/>
              <a:gd name="connsiteY188" fmla="*/ 13475369 h 15135727"/>
              <a:gd name="connsiteX189" fmla="*/ 2550695 w 8085221"/>
              <a:gd name="connsiteY189" fmla="*/ 13186611 h 15135727"/>
              <a:gd name="connsiteX190" fmla="*/ 2719137 w 8085221"/>
              <a:gd name="connsiteY190" fmla="*/ 13042232 h 15135727"/>
              <a:gd name="connsiteX191" fmla="*/ 2791327 w 8085221"/>
              <a:gd name="connsiteY191" fmla="*/ 12945979 h 15135727"/>
              <a:gd name="connsiteX192" fmla="*/ 3031958 w 8085221"/>
              <a:gd name="connsiteY192" fmla="*/ 13090358 h 15135727"/>
              <a:gd name="connsiteX193" fmla="*/ 3056021 w 8085221"/>
              <a:gd name="connsiteY193" fmla="*/ 12753474 h 15135727"/>
              <a:gd name="connsiteX194" fmla="*/ 2887579 w 8085221"/>
              <a:gd name="connsiteY194" fmla="*/ 12777537 h 15135727"/>
              <a:gd name="connsiteX195" fmla="*/ 2815390 w 8085221"/>
              <a:gd name="connsiteY195" fmla="*/ 12777537 h 15135727"/>
              <a:gd name="connsiteX196" fmla="*/ 3176337 w 8085221"/>
              <a:gd name="connsiteY196" fmla="*/ 12368464 h 15135727"/>
              <a:gd name="connsiteX197" fmla="*/ 3104148 w 8085221"/>
              <a:gd name="connsiteY197" fmla="*/ 12320337 h 15135727"/>
              <a:gd name="connsiteX198" fmla="*/ 3104148 w 8085221"/>
              <a:gd name="connsiteY198" fmla="*/ 12320337 h 15135727"/>
              <a:gd name="connsiteX199" fmla="*/ 3007895 w 8085221"/>
              <a:gd name="connsiteY199" fmla="*/ 12079706 h 15135727"/>
              <a:gd name="connsiteX200" fmla="*/ 2911642 w 8085221"/>
              <a:gd name="connsiteY200" fmla="*/ 11935327 h 15135727"/>
              <a:gd name="connsiteX201" fmla="*/ 2863516 w 8085221"/>
              <a:gd name="connsiteY201" fmla="*/ 11694695 h 15135727"/>
              <a:gd name="connsiteX202" fmla="*/ 2911642 w 8085221"/>
              <a:gd name="connsiteY202" fmla="*/ 11454064 h 15135727"/>
              <a:gd name="connsiteX203" fmla="*/ 3056021 w 8085221"/>
              <a:gd name="connsiteY203" fmla="*/ 11454064 h 15135727"/>
              <a:gd name="connsiteX204" fmla="*/ 2983832 w 8085221"/>
              <a:gd name="connsiteY204" fmla="*/ 11381874 h 15135727"/>
              <a:gd name="connsiteX205" fmla="*/ 3031958 w 8085221"/>
              <a:gd name="connsiteY205" fmla="*/ 11285621 h 15135727"/>
              <a:gd name="connsiteX206" fmla="*/ 3007895 w 8085221"/>
              <a:gd name="connsiteY206" fmla="*/ 11189369 h 15135727"/>
              <a:gd name="connsiteX207" fmla="*/ 2887579 w 8085221"/>
              <a:gd name="connsiteY207" fmla="*/ 11141242 h 15135727"/>
              <a:gd name="connsiteX208" fmla="*/ 2887579 w 8085221"/>
              <a:gd name="connsiteY208" fmla="*/ 10972800 h 15135727"/>
              <a:gd name="connsiteX209" fmla="*/ 2887579 w 8085221"/>
              <a:gd name="connsiteY209" fmla="*/ 10924674 h 15135727"/>
              <a:gd name="connsiteX210" fmla="*/ 2767264 w 8085221"/>
              <a:gd name="connsiteY210" fmla="*/ 11020927 h 15135727"/>
              <a:gd name="connsiteX211" fmla="*/ 2743200 w 8085221"/>
              <a:gd name="connsiteY211" fmla="*/ 10924674 h 15135727"/>
              <a:gd name="connsiteX212" fmla="*/ 2550695 w 8085221"/>
              <a:gd name="connsiteY212" fmla="*/ 11020927 h 15135727"/>
              <a:gd name="connsiteX213" fmla="*/ 2526632 w 8085221"/>
              <a:gd name="connsiteY213" fmla="*/ 11117179 h 15135727"/>
              <a:gd name="connsiteX214" fmla="*/ 2334127 w 8085221"/>
              <a:gd name="connsiteY214" fmla="*/ 10996864 h 15135727"/>
              <a:gd name="connsiteX215" fmla="*/ 2358190 w 8085221"/>
              <a:gd name="connsiteY215" fmla="*/ 10732169 h 15135727"/>
              <a:gd name="connsiteX216" fmla="*/ 2334127 w 8085221"/>
              <a:gd name="connsiteY216" fmla="*/ 10587790 h 15135727"/>
              <a:gd name="connsiteX217" fmla="*/ 2406316 w 8085221"/>
              <a:gd name="connsiteY217" fmla="*/ 10491537 h 15135727"/>
              <a:gd name="connsiteX218" fmla="*/ 2598821 w 8085221"/>
              <a:gd name="connsiteY218" fmla="*/ 10684042 h 15135727"/>
              <a:gd name="connsiteX219" fmla="*/ 2767264 w 8085221"/>
              <a:gd name="connsiteY219" fmla="*/ 10684042 h 15135727"/>
              <a:gd name="connsiteX220" fmla="*/ 2646948 w 8085221"/>
              <a:gd name="connsiteY220" fmla="*/ 10515600 h 15135727"/>
              <a:gd name="connsiteX221" fmla="*/ 2815390 w 8085221"/>
              <a:gd name="connsiteY221" fmla="*/ 10395285 h 15135727"/>
              <a:gd name="connsiteX222" fmla="*/ 3080085 w 8085221"/>
              <a:gd name="connsiteY222" fmla="*/ 10419348 h 15135727"/>
              <a:gd name="connsiteX223" fmla="*/ 3248527 w 8085221"/>
              <a:gd name="connsiteY223" fmla="*/ 10539664 h 15135727"/>
              <a:gd name="connsiteX224" fmla="*/ 3320716 w 8085221"/>
              <a:gd name="connsiteY224" fmla="*/ 10659979 h 15135727"/>
              <a:gd name="connsiteX225" fmla="*/ 3465095 w 8085221"/>
              <a:gd name="connsiteY225" fmla="*/ 10659979 h 15135727"/>
              <a:gd name="connsiteX226" fmla="*/ 3441032 w 8085221"/>
              <a:gd name="connsiteY226" fmla="*/ 10491537 h 15135727"/>
              <a:gd name="connsiteX227" fmla="*/ 3392906 w 8085221"/>
              <a:gd name="connsiteY227" fmla="*/ 10250906 h 15135727"/>
              <a:gd name="connsiteX228" fmla="*/ 3152274 w 8085221"/>
              <a:gd name="connsiteY228" fmla="*/ 10250906 h 15135727"/>
              <a:gd name="connsiteX229" fmla="*/ 3176337 w 8085221"/>
              <a:gd name="connsiteY229" fmla="*/ 10178716 h 15135727"/>
              <a:gd name="connsiteX230" fmla="*/ 3104148 w 8085221"/>
              <a:gd name="connsiteY230" fmla="*/ 10154653 h 15135727"/>
              <a:gd name="connsiteX231" fmla="*/ 3007895 w 8085221"/>
              <a:gd name="connsiteY231" fmla="*/ 9962148 h 15135727"/>
              <a:gd name="connsiteX232" fmla="*/ 3176337 w 8085221"/>
              <a:gd name="connsiteY232" fmla="*/ 9889958 h 15135727"/>
              <a:gd name="connsiteX233" fmla="*/ 2959769 w 8085221"/>
              <a:gd name="connsiteY233" fmla="*/ 9504948 h 15135727"/>
              <a:gd name="connsiteX234" fmla="*/ 2791327 w 8085221"/>
              <a:gd name="connsiteY234" fmla="*/ 9456821 h 15135727"/>
              <a:gd name="connsiteX235" fmla="*/ 2574758 w 8085221"/>
              <a:gd name="connsiteY235" fmla="*/ 9336506 h 15135727"/>
              <a:gd name="connsiteX236" fmla="*/ 2550695 w 8085221"/>
              <a:gd name="connsiteY236" fmla="*/ 9071811 h 15135727"/>
              <a:gd name="connsiteX237" fmla="*/ 2695074 w 8085221"/>
              <a:gd name="connsiteY237" fmla="*/ 8999621 h 15135727"/>
              <a:gd name="connsiteX238" fmla="*/ 2622885 w 8085221"/>
              <a:gd name="connsiteY238" fmla="*/ 8975558 h 15135727"/>
              <a:gd name="connsiteX239" fmla="*/ 2430379 w 8085221"/>
              <a:gd name="connsiteY239" fmla="*/ 8999621 h 15135727"/>
              <a:gd name="connsiteX240" fmla="*/ 2261937 w 8085221"/>
              <a:gd name="connsiteY240" fmla="*/ 9168064 h 15135727"/>
              <a:gd name="connsiteX241" fmla="*/ 2237874 w 8085221"/>
              <a:gd name="connsiteY241" fmla="*/ 8999621 h 15135727"/>
              <a:gd name="connsiteX242" fmla="*/ 2117558 w 8085221"/>
              <a:gd name="connsiteY242" fmla="*/ 8975558 h 15135727"/>
              <a:gd name="connsiteX243" fmla="*/ 2045369 w 8085221"/>
              <a:gd name="connsiteY243" fmla="*/ 8783053 h 15135727"/>
              <a:gd name="connsiteX244" fmla="*/ 1852864 w 8085221"/>
              <a:gd name="connsiteY244" fmla="*/ 8758990 h 15135727"/>
              <a:gd name="connsiteX245" fmla="*/ 1636295 w 8085221"/>
              <a:gd name="connsiteY245" fmla="*/ 8927432 h 15135727"/>
              <a:gd name="connsiteX246" fmla="*/ 1588169 w 8085221"/>
              <a:gd name="connsiteY246" fmla="*/ 9023685 h 15135727"/>
              <a:gd name="connsiteX247" fmla="*/ 1515979 w 8085221"/>
              <a:gd name="connsiteY247" fmla="*/ 8879306 h 15135727"/>
              <a:gd name="connsiteX248" fmla="*/ 1347537 w 8085221"/>
              <a:gd name="connsiteY248" fmla="*/ 8879306 h 15135727"/>
              <a:gd name="connsiteX249" fmla="*/ 1347537 w 8085221"/>
              <a:gd name="connsiteY249" fmla="*/ 8710864 h 15135727"/>
              <a:gd name="connsiteX250" fmla="*/ 1106906 w 8085221"/>
              <a:gd name="connsiteY250" fmla="*/ 8783053 h 15135727"/>
              <a:gd name="connsiteX251" fmla="*/ 890337 w 8085221"/>
              <a:gd name="connsiteY251" fmla="*/ 8686800 h 15135727"/>
              <a:gd name="connsiteX252" fmla="*/ 649706 w 8085221"/>
              <a:gd name="connsiteY252" fmla="*/ 8662737 h 15135727"/>
              <a:gd name="connsiteX253" fmla="*/ 385011 w 8085221"/>
              <a:gd name="connsiteY253" fmla="*/ 8566485 h 15135727"/>
              <a:gd name="connsiteX254" fmla="*/ 577516 w 8085221"/>
              <a:gd name="connsiteY254" fmla="*/ 8373979 h 15135727"/>
              <a:gd name="connsiteX255" fmla="*/ 794085 w 8085221"/>
              <a:gd name="connsiteY255" fmla="*/ 8301790 h 15135727"/>
              <a:gd name="connsiteX256" fmla="*/ 745958 w 8085221"/>
              <a:gd name="connsiteY256" fmla="*/ 8133348 h 15135727"/>
              <a:gd name="connsiteX257" fmla="*/ 818148 w 8085221"/>
              <a:gd name="connsiteY257" fmla="*/ 7820527 h 15135727"/>
              <a:gd name="connsiteX258" fmla="*/ 697832 w 8085221"/>
              <a:gd name="connsiteY258" fmla="*/ 7820527 h 15135727"/>
              <a:gd name="connsiteX259" fmla="*/ 625642 w 8085221"/>
              <a:gd name="connsiteY259" fmla="*/ 7916779 h 15135727"/>
              <a:gd name="connsiteX260" fmla="*/ 457200 w 8085221"/>
              <a:gd name="connsiteY260" fmla="*/ 7820527 h 15135727"/>
              <a:gd name="connsiteX261" fmla="*/ 529390 w 8085221"/>
              <a:gd name="connsiteY261" fmla="*/ 7700211 h 15135727"/>
              <a:gd name="connsiteX262" fmla="*/ 938464 w 8085221"/>
              <a:gd name="connsiteY262" fmla="*/ 7676148 h 15135727"/>
              <a:gd name="connsiteX263" fmla="*/ 1058779 w 8085221"/>
              <a:gd name="connsiteY263" fmla="*/ 7459579 h 15135727"/>
              <a:gd name="connsiteX264" fmla="*/ 1203158 w 8085221"/>
              <a:gd name="connsiteY264" fmla="*/ 7603958 h 15135727"/>
              <a:gd name="connsiteX265" fmla="*/ 1299411 w 8085221"/>
              <a:gd name="connsiteY265" fmla="*/ 7555832 h 15135727"/>
              <a:gd name="connsiteX266" fmla="*/ 1443790 w 8085221"/>
              <a:gd name="connsiteY266" fmla="*/ 7507706 h 15135727"/>
              <a:gd name="connsiteX267" fmla="*/ 1684421 w 8085221"/>
              <a:gd name="connsiteY267" fmla="*/ 7603958 h 15135727"/>
              <a:gd name="connsiteX268" fmla="*/ 1684421 w 8085221"/>
              <a:gd name="connsiteY268" fmla="*/ 7603958 h 15135727"/>
              <a:gd name="connsiteX269" fmla="*/ 1540042 w 8085221"/>
              <a:gd name="connsiteY269" fmla="*/ 7363327 h 15135727"/>
              <a:gd name="connsiteX270" fmla="*/ 1299411 w 8085221"/>
              <a:gd name="connsiteY270" fmla="*/ 7315200 h 15135727"/>
              <a:gd name="connsiteX271" fmla="*/ 1130969 w 8085221"/>
              <a:gd name="connsiteY271" fmla="*/ 7339264 h 15135727"/>
              <a:gd name="connsiteX272" fmla="*/ 1034716 w 8085221"/>
              <a:gd name="connsiteY272" fmla="*/ 7315200 h 15135727"/>
              <a:gd name="connsiteX273" fmla="*/ 1155032 w 8085221"/>
              <a:gd name="connsiteY273" fmla="*/ 7050506 h 15135727"/>
              <a:gd name="connsiteX274" fmla="*/ 1155032 w 8085221"/>
              <a:gd name="connsiteY274" fmla="*/ 6930190 h 15135727"/>
              <a:gd name="connsiteX275" fmla="*/ 1155032 w 8085221"/>
              <a:gd name="connsiteY275" fmla="*/ 6761748 h 15135727"/>
              <a:gd name="connsiteX276" fmla="*/ 1203158 w 8085221"/>
              <a:gd name="connsiteY276" fmla="*/ 6617369 h 15135727"/>
              <a:gd name="connsiteX277" fmla="*/ 1371600 w 8085221"/>
              <a:gd name="connsiteY277" fmla="*/ 6472990 h 15135727"/>
              <a:gd name="connsiteX278" fmla="*/ 1443790 w 8085221"/>
              <a:gd name="connsiteY278" fmla="*/ 6328611 h 15135727"/>
              <a:gd name="connsiteX279" fmla="*/ 1419727 w 8085221"/>
              <a:gd name="connsiteY279" fmla="*/ 6208295 h 15135727"/>
              <a:gd name="connsiteX280" fmla="*/ 1275348 w 8085221"/>
              <a:gd name="connsiteY280" fmla="*/ 6304548 h 15135727"/>
              <a:gd name="connsiteX281" fmla="*/ 1323474 w 8085221"/>
              <a:gd name="connsiteY281" fmla="*/ 6015790 h 15135727"/>
              <a:gd name="connsiteX282" fmla="*/ 1540042 w 8085221"/>
              <a:gd name="connsiteY282" fmla="*/ 5871411 h 15135727"/>
              <a:gd name="connsiteX283" fmla="*/ 1540042 w 8085221"/>
              <a:gd name="connsiteY283" fmla="*/ 5751095 h 15135727"/>
              <a:gd name="connsiteX284" fmla="*/ 1395664 w 8085221"/>
              <a:gd name="connsiteY284" fmla="*/ 5799221 h 15135727"/>
              <a:gd name="connsiteX285" fmla="*/ 1179095 w 8085221"/>
              <a:gd name="connsiteY285" fmla="*/ 5799221 h 15135727"/>
              <a:gd name="connsiteX286" fmla="*/ 890337 w 8085221"/>
              <a:gd name="connsiteY286" fmla="*/ 5775158 h 15135727"/>
              <a:gd name="connsiteX287" fmla="*/ 697832 w 8085221"/>
              <a:gd name="connsiteY287" fmla="*/ 5606716 h 15135727"/>
              <a:gd name="connsiteX288" fmla="*/ 577516 w 8085221"/>
              <a:gd name="connsiteY288" fmla="*/ 5582653 h 15135727"/>
              <a:gd name="connsiteX289" fmla="*/ 697832 w 8085221"/>
              <a:gd name="connsiteY289" fmla="*/ 5775158 h 15135727"/>
              <a:gd name="connsiteX290" fmla="*/ 409074 w 8085221"/>
              <a:gd name="connsiteY290" fmla="*/ 5799221 h 15135727"/>
              <a:gd name="connsiteX291" fmla="*/ 168442 w 8085221"/>
              <a:gd name="connsiteY291" fmla="*/ 5702969 h 15135727"/>
              <a:gd name="connsiteX292" fmla="*/ 264695 w 8085221"/>
              <a:gd name="connsiteY292" fmla="*/ 5558590 h 15135727"/>
              <a:gd name="connsiteX293" fmla="*/ 144379 w 8085221"/>
              <a:gd name="connsiteY293" fmla="*/ 5510464 h 15135727"/>
              <a:gd name="connsiteX294" fmla="*/ 0 w 8085221"/>
              <a:gd name="connsiteY294" fmla="*/ 5462337 h 15135727"/>
              <a:gd name="connsiteX295" fmla="*/ 96253 w 8085221"/>
              <a:gd name="connsiteY295" fmla="*/ 5245769 h 15135727"/>
              <a:gd name="connsiteX0" fmla="*/ 96253 w 8085221"/>
              <a:gd name="connsiteY0" fmla="*/ 5245769 h 15135727"/>
              <a:gd name="connsiteX1" fmla="*/ 144379 w 8085221"/>
              <a:gd name="connsiteY1" fmla="*/ 4981074 h 15135727"/>
              <a:gd name="connsiteX2" fmla="*/ 178719 w 8085221"/>
              <a:gd name="connsiteY2" fmla="*/ 4834941 h 15135727"/>
              <a:gd name="connsiteX3" fmla="*/ 334378 w 8085221"/>
              <a:gd name="connsiteY3" fmla="*/ 4696828 h 15135727"/>
              <a:gd name="connsiteX4" fmla="*/ 553453 w 8085221"/>
              <a:gd name="connsiteY4" fmla="*/ 4692316 h 15135727"/>
              <a:gd name="connsiteX5" fmla="*/ 649706 w 8085221"/>
              <a:gd name="connsiteY5" fmla="*/ 4427621 h 15135727"/>
              <a:gd name="connsiteX6" fmla="*/ 805866 w 8085221"/>
              <a:gd name="connsiteY6" fmla="*/ 4425366 h 15135727"/>
              <a:gd name="connsiteX7" fmla="*/ 867026 w 8085221"/>
              <a:gd name="connsiteY7" fmla="*/ 4311817 h 15135727"/>
              <a:gd name="connsiteX8" fmla="*/ 1395664 w 8085221"/>
              <a:gd name="connsiteY8" fmla="*/ 4162927 h 15135727"/>
              <a:gd name="connsiteX9" fmla="*/ 1564106 w 8085221"/>
              <a:gd name="connsiteY9" fmla="*/ 3994485 h 15135727"/>
              <a:gd name="connsiteX10" fmla="*/ 1708485 w 8085221"/>
              <a:gd name="connsiteY10" fmla="*/ 3826042 h 15135727"/>
              <a:gd name="connsiteX11" fmla="*/ 1925053 w 8085221"/>
              <a:gd name="connsiteY11" fmla="*/ 3777916 h 15135727"/>
              <a:gd name="connsiteX12" fmla="*/ 2141621 w 8085221"/>
              <a:gd name="connsiteY12" fmla="*/ 3585411 h 15135727"/>
              <a:gd name="connsiteX13" fmla="*/ 2141621 w 8085221"/>
              <a:gd name="connsiteY13" fmla="*/ 3585411 h 15135727"/>
              <a:gd name="connsiteX14" fmla="*/ 2286000 w 8085221"/>
              <a:gd name="connsiteY14" fmla="*/ 3489158 h 15135727"/>
              <a:gd name="connsiteX15" fmla="*/ 2310064 w 8085221"/>
              <a:gd name="connsiteY15" fmla="*/ 3007895 h 15135727"/>
              <a:gd name="connsiteX16" fmla="*/ 2695074 w 8085221"/>
              <a:gd name="connsiteY16" fmla="*/ 2911642 h 15135727"/>
              <a:gd name="connsiteX17" fmla="*/ 2839453 w 8085221"/>
              <a:gd name="connsiteY17" fmla="*/ 2526632 h 15135727"/>
              <a:gd name="connsiteX18" fmla="*/ 3200400 w 8085221"/>
              <a:gd name="connsiteY18" fmla="*/ 2358190 h 15135727"/>
              <a:gd name="connsiteX19" fmla="*/ 3441032 w 8085221"/>
              <a:gd name="connsiteY19" fmla="*/ 2237874 h 15135727"/>
              <a:gd name="connsiteX20" fmla="*/ 3561348 w 8085221"/>
              <a:gd name="connsiteY20" fmla="*/ 2526632 h 15135727"/>
              <a:gd name="connsiteX21" fmla="*/ 3801979 w 8085221"/>
              <a:gd name="connsiteY21" fmla="*/ 2622885 h 15135727"/>
              <a:gd name="connsiteX22" fmla="*/ 3946358 w 8085221"/>
              <a:gd name="connsiteY22" fmla="*/ 2550695 h 15135727"/>
              <a:gd name="connsiteX23" fmla="*/ 4018548 w 8085221"/>
              <a:gd name="connsiteY23" fmla="*/ 2598821 h 15135727"/>
              <a:gd name="connsiteX24" fmla="*/ 4138864 w 8085221"/>
              <a:gd name="connsiteY24" fmla="*/ 2574758 h 15135727"/>
              <a:gd name="connsiteX25" fmla="*/ 4307306 w 8085221"/>
              <a:gd name="connsiteY25" fmla="*/ 2671011 h 15135727"/>
              <a:gd name="connsiteX26" fmla="*/ 4427621 w 8085221"/>
              <a:gd name="connsiteY26" fmla="*/ 2622885 h 15135727"/>
              <a:gd name="connsiteX27" fmla="*/ 4668253 w 8085221"/>
              <a:gd name="connsiteY27" fmla="*/ 2743200 h 15135727"/>
              <a:gd name="connsiteX28" fmla="*/ 4788569 w 8085221"/>
              <a:gd name="connsiteY28" fmla="*/ 2815390 h 15135727"/>
              <a:gd name="connsiteX29" fmla="*/ 4957011 w 8085221"/>
              <a:gd name="connsiteY29" fmla="*/ 2719137 h 15135727"/>
              <a:gd name="connsiteX30" fmla="*/ 4981074 w 8085221"/>
              <a:gd name="connsiteY30" fmla="*/ 2382253 h 15135727"/>
              <a:gd name="connsiteX31" fmla="*/ 4981074 w 8085221"/>
              <a:gd name="connsiteY31" fmla="*/ 2382253 h 15135727"/>
              <a:gd name="connsiteX32" fmla="*/ 4884821 w 8085221"/>
              <a:gd name="connsiteY32" fmla="*/ 2093495 h 15135727"/>
              <a:gd name="connsiteX33" fmla="*/ 4764506 w 8085221"/>
              <a:gd name="connsiteY33" fmla="*/ 1900990 h 15135727"/>
              <a:gd name="connsiteX34" fmla="*/ 4764506 w 8085221"/>
              <a:gd name="connsiteY34" fmla="*/ 1804737 h 15135727"/>
              <a:gd name="connsiteX35" fmla="*/ 4957011 w 8085221"/>
              <a:gd name="connsiteY35" fmla="*/ 1564106 h 15135727"/>
              <a:gd name="connsiteX36" fmla="*/ 5221706 w 8085221"/>
              <a:gd name="connsiteY36" fmla="*/ 1588169 h 15135727"/>
              <a:gd name="connsiteX37" fmla="*/ 5486400 w 8085221"/>
              <a:gd name="connsiteY37" fmla="*/ 1684421 h 15135727"/>
              <a:gd name="connsiteX38" fmla="*/ 5799221 w 8085221"/>
              <a:gd name="connsiteY38" fmla="*/ 1684421 h 15135727"/>
              <a:gd name="connsiteX39" fmla="*/ 5871411 w 8085221"/>
              <a:gd name="connsiteY39" fmla="*/ 1443790 h 15135727"/>
              <a:gd name="connsiteX40" fmla="*/ 6087979 w 8085221"/>
              <a:gd name="connsiteY40" fmla="*/ 1395664 h 15135727"/>
              <a:gd name="connsiteX41" fmla="*/ 6087979 w 8085221"/>
              <a:gd name="connsiteY41" fmla="*/ 1082842 h 15135727"/>
              <a:gd name="connsiteX42" fmla="*/ 6424864 w 8085221"/>
              <a:gd name="connsiteY42" fmla="*/ 1058779 h 15135727"/>
              <a:gd name="connsiteX43" fmla="*/ 6665495 w 8085221"/>
              <a:gd name="connsiteY43" fmla="*/ 721895 h 15135727"/>
              <a:gd name="connsiteX44" fmla="*/ 6761748 w 8085221"/>
              <a:gd name="connsiteY44" fmla="*/ 649706 h 15135727"/>
              <a:gd name="connsiteX45" fmla="*/ 6737685 w 8085221"/>
              <a:gd name="connsiteY45" fmla="*/ 505327 h 15135727"/>
              <a:gd name="connsiteX46" fmla="*/ 6858000 w 8085221"/>
              <a:gd name="connsiteY46" fmla="*/ 360948 h 15135727"/>
              <a:gd name="connsiteX47" fmla="*/ 6761748 w 8085221"/>
              <a:gd name="connsiteY47" fmla="*/ 120316 h 15135727"/>
              <a:gd name="connsiteX48" fmla="*/ 7194885 w 8085221"/>
              <a:gd name="connsiteY48" fmla="*/ 0 h 15135727"/>
              <a:gd name="connsiteX49" fmla="*/ 7267074 w 8085221"/>
              <a:gd name="connsiteY49" fmla="*/ 120316 h 15135727"/>
              <a:gd name="connsiteX50" fmla="*/ 7267074 w 8085221"/>
              <a:gd name="connsiteY50" fmla="*/ 120316 h 15135727"/>
              <a:gd name="connsiteX51" fmla="*/ 7339264 w 8085221"/>
              <a:gd name="connsiteY51" fmla="*/ 360948 h 15135727"/>
              <a:gd name="connsiteX52" fmla="*/ 7628021 w 8085221"/>
              <a:gd name="connsiteY52" fmla="*/ 433137 h 15135727"/>
              <a:gd name="connsiteX53" fmla="*/ 7796464 w 8085221"/>
              <a:gd name="connsiteY53" fmla="*/ 649706 h 15135727"/>
              <a:gd name="connsiteX54" fmla="*/ 8085221 w 8085221"/>
              <a:gd name="connsiteY54" fmla="*/ 914400 h 15135727"/>
              <a:gd name="connsiteX55" fmla="*/ 7988969 w 8085221"/>
              <a:gd name="connsiteY55" fmla="*/ 1203158 h 15135727"/>
              <a:gd name="connsiteX56" fmla="*/ 7844590 w 8085221"/>
              <a:gd name="connsiteY56" fmla="*/ 1058779 h 15135727"/>
              <a:gd name="connsiteX57" fmla="*/ 7483642 w 8085221"/>
              <a:gd name="connsiteY57" fmla="*/ 1371600 h 15135727"/>
              <a:gd name="connsiteX58" fmla="*/ 7267074 w 8085221"/>
              <a:gd name="connsiteY58" fmla="*/ 1395664 h 15135727"/>
              <a:gd name="connsiteX59" fmla="*/ 7243011 w 8085221"/>
              <a:gd name="connsiteY59" fmla="*/ 1588169 h 15135727"/>
              <a:gd name="connsiteX60" fmla="*/ 6978316 w 8085221"/>
              <a:gd name="connsiteY60" fmla="*/ 1732548 h 15135727"/>
              <a:gd name="connsiteX61" fmla="*/ 6737685 w 8085221"/>
              <a:gd name="connsiteY61" fmla="*/ 2093495 h 15135727"/>
              <a:gd name="connsiteX62" fmla="*/ 6737685 w 8085221"/>
              <a:gd name="connsiteY62" fmla="*/ 2382253 h 15135727"/>
              <a:gd name="connsiteX63" fmla="*/ 6665495 w 8085221"/>
              <a:gd name="connsiteY63" fmla="*/ 2430379 h 15135727"/>
              <a:gd name="connsiteX64" fmla="*/ 6906127 w 8085221"/>
              <a:gd name="connsiteY64" fmla="*/ 2646948 h 15135727"/>
              <a:gd name="connsiteX65" fmla="*/ 6906127 w 8085221"/>
              <a:gd name="connsiteY65" fmla="*/ 2983832 h 15135727"/>
              <a:gd name="connsiteX66" fmla="*/ 6906127 w 8085221"/>
              <a:gd name="connsiteY66" fmla="*/ 3104148 h 15135727"/>
              <a:gd name="connsiteX67" fmla="*/ 6833937 w 8085221"/>
              <a:gd name="connsiteY67" fmla="*/ 3368842 h 15135727"/>
              <a:gd name="connsiteX68" fmla="*/ 6906127 w 8085221"/>
              <a:gd name="connsiteY68" fmla="*/ 3489158 h 15135727"/>
              <a:gd name="connsiteX69" fmla="*/ 6641432 w 8085221"/>
              <a:gd name="connsiteY69" fmla="*/ 3705727 h 15135727"/>
              <a:gd name="connsiteX70" fmla="*/ 6737685 w 8085221"/>
              <a:gd name="connsiteY70" fmla="*/ 3729790 h 15135727"/>
              <a:gd name="connsiteX71" fmla="*/ 6545179 w 8085221"/>
              <a:gd name="connsiteY71" fmla="*/ 3826042 h 15135727"/>
              <a:gd name="connsiteX72" fmla="*/ 6328611 w 8085221"/>
              <a:gd name="connsiteY72" fmla="*/ 3753853 h 15135727"/>
              <a:gd name="connsiteX73" fmla="*/ 6184232 w 8085221"/>
              <a:gd name="connsiteY73" fmla="*/ 3850106 h 15135727"/>
              <a:gd name="connsiteX74" fmla="*/ 6184232 w 8085221"/>
              <a:gd name="connsiteY74" fmla="*/ 3946358 h 15135727"/>
              <a:gd name="connsiteX75" fmla="*/ 6136106 w 8085221"/>
              <a:gd name="connsiteY75" fmla="*/ 4235116 h 15135727"/>
              <a:gd name="connsiteX76" fmla="*/ 5919537 w 8085221"/>
              <a:gd name="connsiteY76" fmla="*/ 4403558 h 15135727"/>
              <a:gd name="connsiteX77" fmla="*/ 5775158 w 8085221"/>
              <a:gd name="connsiteY77" fmla="*/ 4451685 h 15135727"/>
              <a:gd name="connsiteX78" fmla="*/ 5630779 w 8085221"/>
              <a:gd name="connsiteY78" fmla="*/ 4547937 h 15135727"/>
              <a:gd name="connsiteX79" fmla="*/ 5510464 w 8085221"/>
              <a:gd name="connsiteY79" fmla="*/ 4620127 h 15135727"/>
              <a:gd name="connsiteX80" fmla="*/ 5510464 w 8085221"/>
              <a:gd name="connsiteY80" fmla="*/ 4812632 h 15135727"/>
              <a:gd name="connsiteX81" fmla="*/ 5317958 w 8085221"/>
              <a:gd name="connsiteY81" fmla="*/ 4981074 h 15135727"/>
              <a:gd name="connsiteX82" fmla="*/ 5005137 w 8085221"/>
              <a:gd name="connsiteY82" fmla="*/ 5149516 h 15135727"/>
              <a:gd name="connsiteX83" fmla="*/ 4692316 w 8085221"/>
              <a:gd name="connsiteY83" fmla="*/ 5149516 h 15135727"/>
              <a:gd name="connsiteX84" fmla="*/ 4523874 w 8085221"/>
              <a:gd name="connsiteY84" fmla="*/ 5366085 h 15135727"/>
              <a:gd name="connsiteX85" fmla="*/ 4211053 w 8085221"/>
              <a:gd name="connsiteY85" fmla="*/ 5414211 h 15135727"/>
              <a:gd name="connsiteX86" fmla="*/ 4114800 w 8085221"/>
              <a:gd name="connsiteY86" fmla="*/ 5390148 h 15135727"/>
              <a:gd name="connsiteX87" fmla="*/ 4018548 w 8085221"/>
              <a:gd name="connsiteY87" fmla="*/ 5630779 h 15135727"/>
              <a:gd name="connsiteX88" fmla="*/ 4090737 w 8085221"/>
              <a:gd name="connsiteY88" fmla="*/ 5871411 h 15135727"/>
              <a:gd name="connsiteX89" fmla="*/ 4090737 w 8085221"/>
              <a:gd name="connsiteY89" fmla="*/ 6184232 h 15135727"/>
              <a:gd name="connsiteX90" fmla="*/ 4186990 w 8085221"/>
              <a:gd name="connsiteY90" fmla="*/ 6472990 h 15135727"/>
              <a:gd name="connsiteX91" fmla="*/ 4042611 w 8085221"/>
              <a:gd name="connsiteY91" fmla="*/ 6352674 h 15135727"/>
              <a:gd name="connsiteX92" fmla="*/ 3946358 w 8085221"/>
              <a:gd name="connsiteY92" fmla="*/ 6376737 h 15135727"/>
              <a:gd name="connsiteX93" fmla="*/ 4114800 w 8085221"/>
              <a:gd name="connsiteY93" fmla="*/ 6641432 h 15135727"/>
              <a:gd name="connsiteX94" fmla="*/ 4451685 w 8085221"/>
              <a:gd name="connsiteY94" fmla="*/ 6737685 h 15135727"/>
              <a:gd name="connsiteX95" fmla="*/ 4620127 w 8085221"/>
              <a:gd name="connsiteY95" fmla="*/ 6978316 h 15135727"/>
              <a:gd name="connsiteX96" fmla="*/ 4740442 w 8085221"/>
              <a:gd name="connsiteY96" fmla="*/ 7170821 h 15135727"/>
              <a:gd name="connsiteX97" fmla="*/ 5077327 w 8085221"/>
              <a:gd name="connsiteY97" fmla="*/ 7387390 h 15135727"/>
              <a:gd name="connsiteX98" fmla="*/ 5125453 w 8085221"/>
              <a:gd name="connsiteY98" fmla="*/ 7603958 h 15135727"/>
              <a:gd name="connsiteX99" fmla="*/ 5197642 w 8085221"/>
              <a:gd name="connsiteY99" fmla="*/ 7796464 h 15135727"/>
              <a:gd name="connsiteX100" fmla="*/ 5486400 w 8085221"/>
              <a:gd name="connsiteY100" fmla="*/ 7964906 h 15135727"/>
              <a:gd name="connsiteX101" fmla="*/ 5486400 w 8085221"/>
              <a:gd name="connsiteY101" fmla="*/ 8349916 h 15135727"/>
              <a:gd name="connsiteX102" fmla="*/ 5678906 w 8085221"/>
              <a:gd name="connsiteY102" fmla="*/ 8614611 h 15135727"/>
              <a:gd name="connsiteX103" fmla="*/ 5919537 w 8085221"/>
              <a:gd name="connsiteY103" fmla="*/ 9071811 h 15135727"/>
              <a:gd name="connsiteX104" fmla="*/ 6160169 w 8085221"/>
              <a:gd name="connsiteY104" fmla="*/ 9336506 h 15135727"/>
              <a:gd name="connsiteX105" fmla="*/ 6280485 w 8085221"/>
              <a:gd name="connsiteY105" fmla="*/ 9601200 h 15135727"/>
              <a:gd name="connsiteX106" fmla="*/ 6400800 w 8085221"/>
              <a:gd name="connsiteY106" fmla="*/ 9793706 h 15135727"/>
              <a:gd name="connsiteX107" fmla="*/ 6569242 w 8085221"/>
              <a:gd name="connsiteY107" fmla="*/ 10058400 h 15135727"/>
              <a:gd name="connsiteX108" fmla="*/ 6713621 w 8085221"/>
              <a:gd name="connsiteY108" fmla="*/ 10106527 h 15135727"/>
              <a:gd name="connsiteX109" fmla="*/ 6545179 w 8085221"/>
              <a:gd name="connsiteY109" fmla="*/ 10202779 h 15135727"/>
              <a:gd name="connsiteX110" fmla="*/ 6569242 w 8085221"/>
              <a:gd name="connsiteY110" fmla="*/ 10443411 h 15135727"/>
              <a:gd name="connsiteX111" fmla="*/ 6593306 w 8085221"/>
              <a:gd name="connsiteY111" fmla="*/ 10708106 h 15135727"/>
              <a:gd name="connsiteX112" fmla="*/ 6761748 w 8085221"/>
              <a:gd name="connsiteY112" fmla="*/ 10924674 h 15135727"/>
              <a:gd name="connsiteX113" fmla="*/ 6641432 w 8085221"/>
              <a:gd name="connsiteY113" fmla="*/ 11093116 h 15135727"/>
              <a:gd name="connsiteX114" fmla="*/ 6713621 w 8085221"/>
              <a:gd name="connsiteY114" fmla="*/ 11261558 h 15135727"/>
              <a:gd name="connsiteX115" fmla="*/ 6737685 w 8085221"/>
              <a:gd name="connsiteY115" fmla="*/ 11526253 h 15135727"/>
              <a:gd name="connsiteX116" fmla="*/ 6617369 w 8085221"/>
              <a:gd name="connsiteY116" fmla="*/ 11839074 h 15135727"/>
              <a:gd name="connsiteX117" fmla="*/ 6617369 w 8085221"/>
              <a:gd name="connsiteY117" fmla="*/ 12031579 h 15135727"/>
              <a:gd name="connsiteX118" fmla="*/ 6641432 w 8085221"/>
              <a:gd name="connsiteY118" fmla="*/ 12127832 h 15135727"/>
              <a:gd name="connsiteX119" fmla="*/ 6761748 w 8085221"/>
              <a:gd name="connsiteY119" fmla="*/ 12031579 h 15135727"/>
              <a:gd name="connsiteX120" fmla="*/ 6761748 w 8085221"/>
              <a:gd name="connsiteY120" fmla="*/ 12296274 h 15135727"/>
              <a:gd name="connsiteX121" fmla="*/ 6689558 w 8085221"/>
              <a:gd name="connsiteY121" fmla="*/ 12512842 h 15135727"/>
              <a:gd name="connsiteX122" fmla="*/ 6785811 w 8085221"/>
              <a:gd name="connsiteY122" fmla="*/ 12777537 h 15135727"/>
              <a:gd name="connsiteX123" fmla="*/ 6569242 w 8085221"/>
              <a:gd name="connsiteY123" fmla="*/ 12873790 h 15135727"/>
              <a:gd name="connsiteX124" fmla="*/ 6545179 w 8085221"/>
              <a:gd name="connsiteY124" fmla="*/ 13090358 h 15135727"/>
              <a:gd name="connsiteX125" fmla="*/ 6448927 w 8085221"/>
              <a:gd name="connsiteY125" fmla="*/ 13355053 h 15135727"/>
              <a:gd name="connsiteX126" fmla="*/ 6256421 w 8085221"/>
              <a:gd name="connsiteY126" fmla="*/ 13571621 h 15135727"/>
              <a:gd name="connsiteX127" fmla="*/ 6087979 w 8085221"/>
              <a:gd name="connsiteY127" fmla="*/ 13667874 h 15135727"/>
              <a:gd name="connsiteX128" fmla="*/ 5943600 w 8085221"/>
              <a:gd name="connsiteY128" fmla="*/ 13716000 h 15135727"/>
              <a:gd name="connsiteX129" fmla="*/ 5702969 w 8085221"/>
              <a:gd name="connsiteY129" fmla="*/ 13667874 h 15135727"/>
              <a:gd name="connsiteX130" fmla="*/ 5582653 w 8085221"/>
              <a:gd name="connsiteY130" fmla="*/ 13691937 h 15135727"/>
              <a:gd name="connsiteX131" fmla="*/ 5727032 w 8085221"/>
              <a:gd name="connsiteY131" fmla="*/ 13836316 h 15135727"/>
              <a:gd name="connsiteX132" fmla="*/ 5582653 w 8085221"/>
              <a:gd name="connsiteY132" fmla="*/ 14052885 h 15135727"/>
              <a:gd name="connsiteX133" fmla="*/ 5462337 w 8085221"/>
              <a:gd name="connsiteY133" fmla="*/ 14149137 h 15135727"/>
              <a:gd name="connsiteX134" fmla="*/ 5342021 w 8085221"/>
              <a:gd name="connsiteY134" fmla="*/ 14004758 h 15135727"/>
              <a:gd name="connsiteX135" fmla="*/ 5245769 w 8085221"/>
              <a:gd name="connsiteY135" fmla="*/ 14004758 h 15135727"/>
              <a:gd name="connsiteX136" fmla="*/ 5245769 w 8085221"/>
              <a:gd name="connsiteY136" fmla="*/ 13956632 h 15135727"/>
              <a:gd name="connsiteX137" fmla="*/ 5101390 w 8085221"/>
              <a:gd name="connsiteY137" fmla="*/ 13956632 h 15135727"/>
              <a:gd name="connsiteX138" fmla="*/ 4981074 w 8085221"/>
              <a:gd name="connsiteY138" fmla="*/ 13860379 h 15135727"/>
              <a:gd name="connsiteX139" fmla="*/ 4740442 w 8085221"/>
              <a:gd name="connsiteY139" fmla="*/ 13908506 h 15135727"/>
              <a:gd name="connsiteX140" fmla="*/ 4475748 w 8085221"/>
              <a:gd name="connsiteY140" fmla="*/ 13956632 h 15135727"/>
              <a:gd name="connsiteX141" fmla="*/ 4379495 w 8085221"/>
              <a:gd name="connsiteY141" fmla="*/ 14028821 h 15135727"/>
              <a:gd name="connsiteX142" fmla="*/ 4403558 w 8085221"/>
              <a:gd name="connsiteY142" fmla="*/ 14197264 h 15135727"/>
              <a:gd name="connsiteX143" fmla="*/ 4572000 w 8085221"/>
              <a:gd name="connsiteY143" fmla="*/ 14149137 h 15135727"/>
              <a:gd name="connsiteX144" fmla="*/ 4523874 w 8085221"/>
              <a:gd name="connsiteY144" fmla="*/ 14558211 h 15135727"/>
              <a:gd name="connsiteX145" fmla="*/ 4403558 w 8085221"/>
              <a:gd name="connsiteY145" fmla="*/ 14437895 h 15135727"/>
              <a:gd name="connsiteX146" fmla="*/ 4403558 w 8085221"/>
              <a:gd name="connsiteY146" fmla="*/ 14437895 h 15135727"/>
              <a:gd name="connsiteX147" fmla="*/ 4283242 w 8085221"/>
              <a:gd name="connsiteY147" fmla="*/ 14245390 h 15135727"/>
              <a:gd name="connsiteX148" fmla="*/ 4235116 w 8085221"/>
              <a:gd name="connsiteY148" fmla="*/ 14341642 h 15135727"/>
              <a:gd name="connsiteX149" fmla="*/ 4162927 w 8085221"/>
              <a:gd name="connsiteY149" fmla="*/ 14389769 h 15135727"/>
              <a:gd name="connsiteX150" fmla="*/ 4162927 w 8085221"/>
              <a:gd name="connsiteY150" fmla="*/ 14389769 h 15135727"/>
              <a:gd name="connsiteX151" fmla="*/ 3922295 w 8085221"/>
              <a:gd name="connsiteY151" fmla="*/ 14245390 h 15135727"/>
              <a:gd name="connsiteX152" fmla="*/ 3801979 w 8085221"/>
              <a:gd name="connsiteY152" fmla="*/ 14293516 h 15135727"/>
              <a:gd name="connsiteX153" fmla="*/ 3681664 w 8085221"/>
              <a:gd name="connsiteY153" fmla="*/ 14389769 h 15135727"/>
              <a:gd name="connsiteX154" fmla="*/ 3657600 w 8085221"/>
              <a:gd name="connsiteY154" fmla="*/ 14654464 h 15135727"/>
              <a:gd name="connsiteX155" fmla="*/ 3513221 w 8085221"/>
              <a:gd name="connsiteY155" fmla="*/ 14726653 h 15135727"/>
              <a:gd name="connsiteX156" fmla="*/ 3513221 w 8085221"/>
              <a:gd name="connsiteY156" fmla="*/ 14871032 h 15135727"/>
              <a:gd name="connsiteX157" fmla="*/ 3633537 w 8085221"/>
              <a:gd name="connsiteY157" fmla="*/ 14967285 h 15135727"/>
              <a:gd name="connsiteX158" fmla="*/ 3609474 w 8085221"/>
              <a:gd name="connsiteY158" fmla="*/ 15087600 h 15135727"/>
              <a:gd name="connsiteX159" fmla="*/ 3441032 w 8085221"/>
              <a:gd name="connsiteY159" fmla="*/ 15039474 h 15135727"/>
              <a:gd name="connsiteX160" fmla="*/ 3272590 w 8085221"/>
              <a:gd name="connsiteY160" fmla="*/ 15063537 h 15135727"/>
              <a:gd name="connsiteX161" fmla="*/ 3248527 w 8085221"/>
              <a:gd name="connsiteY161" fmla="*/ 14895095 h 15135727"/>
              <a:gd name="connsiteX162" fmla="*/ 3128211 w 8085221"/>
              <a:gd name="connsiteY162" fmla="*/ 14919158 h 15135727"/>
              <a:gd name="connsiteX163" fmla="*/ 2959769 w 8085221"/>
              <a:gd name="connsiteY163" fmla="*/ 15135727 h 15135727"/>
              <a:gd name="connsiteX164" fmla="*/ 2935706 w 8085221"/>
              <a:gd name="connsiteY164" fmla="*/ 14895095 h 15135727"/>
              <a:gd name="connsiteX165" fmla="*/ 2791327 w 8085221"/>
              <a:gd name="connsiteY165" fmla="*/ 14943221 h 15135727"/>
              <a:gd name="connsiteX166" fmla="*/ 2671011 w 8085221"/>
              <a:gd name="connsiteY166" fmla="*/ 15039474 h 15135727"/>
              <a:gd name="connsiteX167" fmla="*/ 2430379 w 8085221"/>
              <a:gd name="connsiteY167" fmla="*/ 15087600 h 15135727"/>
              <a:gd name="connsiteX168" fmla="*/ 2237874 w 8085221"/>
              <a:gd name="connsiteY168" fmla="*/ 15039474 h 15135727"/>
              <a:gd name="connsiteX169" fmla="*/ 2622885 w 8085221"/>
              <a:gd name="connsiteY169" fmla="*/ 14846969 h 15135727"/>
              <a:gd name="connsiteX170" fmla="*/ 2887579 w 8085221"/>
              <a:gd name="connsiteY170" fmla="*/ 14774779 h 15135727"/>
              <a:gd name="connsiteX171" fmla="*/ 2839453 w 8085221"/>
              <a:gd name="connsiteY171" fmla="*/ 14582274 h 15135727"/>
              <a:gd name="connsiteX172" fmla="*/ 2935706 w 8085221"/>
              <a:gd name="connsiteY172" fmla="*/ 14510085 h 15135727"/>
              <a:gd name="connsiteX173" fmla="*/ 2935706 w 8085221"/>
              <a:gd name="connsiteY173" fmla="*/ 14510085 h 15135727"/>
              <a:gd name="connsiteX174" fmla="*/ 3080085 w 8085221"/>
              <a:gd name="connsiteY174" fmla="*/ 14413832 h 15135727"/>
              <a:gd name="connsiteX175" fmla="*/ 3152274 w 8085221"/>
              <a:gd name="connsiteY175" fmla="*/ 14341642 h 15135727"/>
              <a:gd name="connsiteX176" fmla="*/ 3080085 w 8085221"/>
              <a:gd name="connsiteY176" fmla="*/ 14269453 h 15135727"/>
              <a:gd name="connsiteX177" fmla="*/ 3152274 w 8085221"/>
              <a:gd name="connsiteY177" fmla="*/ 14197264 h 15135727"/>
              <a:gd name="connsiteX178" fmla="*/ 3152274 w 8085221"/>
              <a:gd name="connsiteY178" fmla="*/ 14052885 h 15135727"/>
              <a:gd name="connsiteX179" fmla="*/ 3080085 w 8085221"/>
              <a:gd name="connsiteY179" fmla="*/ 13980695 h 15135727"/>
              <a:gd name="connsiteX180" fmla="*/ 3056021 w 8085221"/>
              <a:gd name="connsiteY180" fmla="*/ 14076948 h 15135727"/>
              <a:gd name="connsiteX181" fmla="*/ 2935706 w 8085221"/>
              <a:gd name="connsiteY181" fmla="*/ 14076948 h 15135727"/>
              <a:gd name="connsiteX182" fmla="*/ 2863516 w 8085221"/>
              <a:gd name="connsiteY182" fmla="*/ 14125074 h 15135727"/>
              <a:gd name="connsiteX183" fmla="*/ 2719137 w 8085221"/>
              <a:gd name="connsiteY183" fmla="*/ 14197264 h 15135727"/>
              <a:gd name="connsiteX184" fmla="*/ 2646948 w 8085221"/>
              <a:gd name="connsiteY184" fmla="*/ 14197264 h 15135727"/>
              <a:gd name="connsiteX185" fmla="*/ 2598821 w 8085221"/>
              <a:gd name="connsiteY185" fmla="*/ 14125074 h 15135727"/>
              <a:gd name="connsiteX186" fmla="*/ 2430379 w 8085221"/>
              <a:gd name="connsiteY186" fmla="*/ 13836316 h 15135727"/>
              <a:gd name="connsiteX187" fmla="*/ 2646948 w 8085221"/>
              <a:gd name="connsiteY187" fmla="*/ 13812253 h 15135727"/>
              <a:gd name="connsiteX188" fmla="*/ 2502569 w 8085221"/>
              <a:gd name="connsiteY188" fmla="*/ 13475369 h 15135727"/>
              <a:gd name="connsiteX189" fmla="*/ 2550695 w 8085221"/>
              <a:gd name="connsiteY189" fmla="*/ 13186611 h 15135727"/>
              <a:gd name="connsiteX190" fmla="*/ 2719137 w 8085221"/>
              <a:gd name="connsiteY190" fmla="*/ 13042232 h 15135727"/>
              <a:gd name="connsiteX191" fmla="*/ 2791327 w 8085221"/>
              <a:gd name="connsiteY191" fmla="*/ 12945979 h 15135727"/>
              <a:gd name="connsiteX192" fmla="*/ 3031958 w 8085221"/>
              <a:gd name="connsiteY192" fmla="*/ 13090358 h 15135727"/>
              <a:gd name="connsiteX193" fmla="*/ 3056021 w 8085221"/>
              <a:gd name="connsiteY193" fmla="*/ 12753474 h 15135727"/>
              <a:gd name="connsiteX194" fmla="*/ 2887579 w 8085221"/>
              <a:gd name="connsiteY194" fmla="*/ 12777537 h 15135727"/>
              <a:gd name="connsiteX195" fmla="*/ 2815390 w 8085221"/>
              <a:gd name="connsiteY195" fmla="*/ 12777537 h 15135727"/>
              <a:gd name="connsiteX196" fmla="*/ 3176337 w 8085221"/>
              <a:gd name="connsiteY196" fmla="*/ 12368464 h 15135727"/>
              <a:gd name="connsiteX197" fmla="*/ 3104148 w 8085221"/>
              <a:gd name="connsiteY197" fmla="*/ 12320337 h 15135727"/>
              <a:gd name="connsiteX198" fmla="*/ 3104148 w 8085221"/>
              <a:gd name="connsiteY198" fmla="*/ 12320337 h 15135727"/>
              <a:gd name="connsiteX199" fmla="*/ 3007895 w 8085221"/>
              <a:gd name="connsiteY199" fmla="*/ 12079706 h 15135727"/>
              <a:gd name="connsiteX200" fmla="*/ 2911642 w 8085221"/>
              <a:gd name="connsiteY200" fmla="*/ 11935327 h 15135727"/>
              <a:gd name="connsiteX201" fmla="*/ 2863516 w 8085221"/>
              <a:gd name="connsiteY201" fmla="*/ 11694695 h 15135727"/>
              <a:gd name="connsiteX202" fmla="*/ 2911642 w 8085221"/>
              <a:gd name="connsiteY202" fmla="*/ 11454064 h 15135727"/>
              <a:gd name="connsiteX203" fmla="*/ 3056021 w 8085221"/>
              <a:gd name="connsiteY203" fmla="*/ 11454064 h 15135727"/>
              <a:gd name="connsiteX204" fmla="*/ 2983832 w 8085221"/>
              <a:gd name="connsiteY204" fmla="*/ 11381874 h 15135727"/>
              <a:gd name="connsiteX205" fmla="*/ 3031958 w 8085221"/>
              <a:gd name="connsiteY205" fmla="*/ 11285621 h 15135727"/>
              <a:gd name="connsiteX206" fmla="*/ 3007895 w 8085221"/>
              <a:gd name="connsiteY206" fmla="*/ 11189369 h 15135727"/>
              <a:gd name="connsiteX207" fmla="*/ 2887579 w 8085221"/>
              <a:gd name="connsiteY207" fmla="*/ 11141242 h 15135727"/>
              <a:gd name="connsiteX208" fmla="*/ 2887579 w 8085221"/>
              <a:gd name="connsiteY208" fmla="*/ 10972800 h 15135727"/>
              <a:gd name="connsiteX209" fmla="*/ 2887579 w 8085221"/>
              <a:gd name="connsiteY209" fmla="*/ 10924674 h 15135727"/>
              <a:gd name="connsiteX210" fmla="*/ 2767264 w 8085221"/>
              <a:gd name="connsiteY210" fmla="*/ 11020927 h 15135727"/>
              <a:gd name="connsiteX211" fmla="*/ 2743200 w 8085221"/>
              <a:gd name="connsiteY211" fmla="*/ 10924674 h 15135727"/>
              <a:gd name="connsiteX212" fmla="*/ 2550695 w 8085221"/>
              <a:gd name="connsiteY212" fmla="*/ 11020927 h 15135727"/>
              <a:gd name="connsiteX213" fmla="*/ 2526632 w 8085221"/>
              <a:gd name="connsiteY213" fmla="*/ 11117179 h 15135727"/>
              <a:gd name="connsiteX214" fmla="*/ 2334127 w 8085221"/>
              <a:gd name="connsiteY214" fmla="*/ 10996864 h 15135727"/>
              <a:gd name="connsiteX215" fmla="*/ 2358190 w 8085221"/>
              <a:gd name="connsiteY215" fmla="*/ 10732169 h 15135727"/>
              <a:gd name="connsiteX216" fmla="*/ 2334127 w 8085221"/>
              <a:gd name="connsiteY216" fmla="*/ 10587790 h 15135727"/>
              <a:gd name="connsiteX217" fmla="*/ 2406316 w 8085221"/>
              <a:gd name="connsiteY217" fmla="*/ 10491537 h 15135727"/>
              <a:gd name="connsiteX218" fmla="*/ 2598821 w 8085221"/>
              <a:gd name="connsiteY218" fmla="*/ 10684042 h 15135727"/>
              <a:gd name="connsiteX219" fmla="*/ 2767264 w 8085221"/>
              <a:gd name="connsiteY219" fmla="*/ 10684042 h 15135727"/>
              <a:gd name="connsiteX220" fmla="*/ 2646948 w 8085221"/>
              <a:gd name="connsiteY220" fmla="*/ 10515600 h 15135727"/>
              <a:gd name="connsiteX221" fmla="*/ 2815390 w 8085221"/>
              <a:gd name="connsiteY221" fmla="*/ 10395285 h 15135727"/>
              <a:gd name="connsiteX222" fmla="*/ 3080085 w 8085221"/>
              <a:gd name="connsiteY222" fmla="*/ 10419348 h 15135727"/>
              <a:gd name="connsiteX223" fmla="*/ 3248527 w 8085221"/>
              <a:gd name="connsiteY223" fmla="*/ 10539664 h 15135727"/>
              <a:gd name="connsiteX224" fmla="*/ 3320716 w 8085221"/>
              <a:gd name="connsiteY224" fmla="*/ 10659979 h 15135727"/>
              <a:gd name="connsiteX225" fmla="*/ 3465095 w 8085221"/>
              <a:gd name="connsiteY225" fmla="*/ 10659979 h 15135727"/>
              <a:gd name="connsiteX226" fmla="*/ 3441032 w 8085221"/>
              <a:gd name="connsiteY226" fmla="*/ 10491537 h 15135727"/>
              <a:gd name="connsiteX227" fmla="*/ 3392906 w 8085221"/>
              <a:gd name="connsiteY227" fmla="*/ 10250906 h 15135727"/>
              <a:gd name="connsiteX228" fmla="*/ 3152274 w 8085221"/>
              <a:gd name="connsiteY228" fmla="*/ 10250906 h 15135727"/>
              <a:gd name="connsiteX229" fmla="*/ 3176337 w 8085221"/>
              <a:gd name="connsiteY229" fmla="*/ 10178716 h 15135727"/>
              <a:gd name="connsiteX230" fmla="*/ 3104148 w 8085221"/>
              <a:gd name="connsiteY230" fmla="*/ 10154653 h 15135727"/>
              <a:gd name="connsiteX231" fmla="*/ 3007895 w 8085221"/>
              <a:gd name="connsiteY231" fmla="*/ 9962148 h 15135727"/>
              <a:gd name="connsiteX232" fmla="*/ 3176337 w 8085221"/>
              <a:gd name="connsiteY232" fmla="*/ 9889958 h 15135727"/>
              <a:gd name="connsiteX233" fmla="*/ 2959769 w 8085221"/>
              <a:gd name="connsiteY233" fmla="*/ 9504948 h 15135727"/>
              <a:gd name="connsiteX234" fmla="*/ 2791327 w 8085221"/>
              <a:gd name="connsiteY234" fmla="*/ 9456821 h 15135727"/>
              <a:gd name="connsiteX235" fmla="*/ 2574758 w 8085221"/>
              <a:gd name="connsiteY235" fmla="*/ 9336506 h 15135727"/>
              <a:gd name="connsiteX236" fmla="*/ 2550695 w 8085221"/>
              <a:gd name="connsiteY236" fmla="*/ 9071811 h 15135727"/>
              <a:gd name="connsiteX237" fmla="*/ 2695074 w 8085221"/>
              <a:gd name="connsiteY237" fmla="*/ 8999621 h 15135727"/>
              <a:gd name="connsiteX238" fmla="*/ 2622885 w 8085221"/>
              <a:gd name="connsiteY238" fmla="*/ 8975558 h 15135727"/>
              <a:gd name="connsiteX239" fmla="*/ 2430379 w 8085221"/>
              <a:gd name="connsiteY239" fmla="*/ 8999621 h 15135727"/>
              <a:gd name="connsiteX240" fmla="*/ 2261937 w 8085221"/>
              <a:gd name="connsiteY240" fmla="*/ 9168064 h 15135727"/>
              <a:gd name="connsiteX241" fmla="*/ 2237874 w 8085221"/>
              <a:gd name="connsiteY241" fmla="*/ 8999621 h 15135727"/>
              <a:gd name="connsiteX242" fmla="*/ 2117558 w 8085221"/>
              <a:gd name="connsiteY242" fmla="*/ 8975558 h 15135727"/>
              <a:gd name="connsiteX243" fmla="*/ 2045369 w 8085221"/>
              <a:gd name="connsiteY243" fmla="*/ 8783053 h 15135727"/>
              <a:gd name="connsiteX244" fmla="*/ 1852864 w 8085221"/>
              <a:gd name="connsiteY244" fmla="*/ 8758990 h 15135727"/>
              <a:gd name="connsiteX245" fmla="*/ 1636295 w 8085221"/>
              <a:gd name="connsiteY245" fmla="*/ 8927432 h 15135727"/>
              <a:gd name="connsiteX246" fmla="*/ 1588169 w 8085221"/>
              <a:gd name="connsiteY246" fmla="*/ 9023685 h 15135727"/>
              <a:gd name="connsiteX247" fmla="*/ 1515979 w 8085221"/>
              <a:gd name="connsiteY247" fmla="*/ 8879306 h 15135727"/>
              <a:gd name="connsiteX248" fmla="*/ 1347537 w 8085221"/>
              <a:gd name="connsiteY248" fmla="*/ 8879306 h 15135727"/>
              <a:gd name="connsiteX249" fmla="*/ 1347537 w 8085221"/>
              <a:gd name="connsiteY249" fmla="*/ 8710864 h 15135727"/>
              <a:gd name="connsiteX250" fmla="*/ 1106906 w 8085221"/>
              <a:gd name="connsiteY250" fmla="*/ 8783053 h 15135727"/>
              <a:gd name="connsiteX251" fmla="*/ 890337 w 8085221"/>
              <a:gd name="connsiteY251" fmla="*/ 8686800 h 15135727"/>
              <a:gd name="connsiteX252" fmla="*/ 649706 w 8085221"/>
              <a:gd name="connsiteY252" fmla="*/ 8662737 h 15135727"/>
              <a:gd name="connsiteX253" fmla="*/ 385011 w 8085221"/>
              <a:gd name="connsiteY253" fmla="*/ 8566485 h 15135727"/>
              <a:gd name="connsiteX254" fmla="*/ 577516 w 8085221"/>
              <a:gd name="connsiteY254" fmla="*/ 8373979 h 15135727"/>
              <a:gd name="connsiteX255" fmla="*/ 794085 w 8085221"/>
              <a:gd name="connsiteY255" fmla="*/ 8301790 h 15135727"/>
              <a:gd name="connsiteX256" fmla="*/ 745958 w 8085221"/>
              <a:gd name="connsiteY256" fmla="*/ 8133348 h 15135727"/>
              <a:gd name="connsiteX257" fmla="*/ 818148 w 8085221"/>
              <a:gd name="connsiteY257" fmla="*/ 7820527 h 15135727"/>
              <a:gd name="connsiteX258" fmla="*/ 697832 w 8085221"/>
              <a:gd name="connsiteY258" fmla="*/ 7820527 h 15135727"/>
              <a:gd name="connsiteX259" fmla="*/ 625642 w 8085221"/>
              <a:gd name="connsiteY259" fmla="*/ 7916779 h 15135727"/>
              <a:gd name="connsiteX260" fmla="*/ 457200 w 8085221"/>
              <a:gd name="connsiteY260" fmla="*/ 7820527 h 15135727"/>
              <a:gd name="connsiteX261" fmla="*/ 529390 w 8085221"/>
              <a:gd name="connsiteY261" fmla="*/ 7700211 h 15135727"/>
              <a:gd name="connsiteX262" fmla="*/ 938464 w 8085221"/>
              <a:gd name="connsiteY262" fmla="*/ 7676148 h 15135727"/>
              <a:gd name="connsiteX263" fmla="*/ 1058779 w 8085221"/>
              <a:gd name="connsiteY263" fmla="*/ 7459579 h 15135727"/>
              <a:gd name="connsiteX264" fmla="*/ 1203158 w 8085221"/>
              <a:gd name="connsiteY264" fmla="*/ 7603958 h 15135727"/>
              <a:gd name="connsiteX265" fmla="*/ 1299411 w 8085221"/>
              <a:gd name="connsiteY265" fmla="*/ 7555832 h 15135727"/>
              <a:gd name="connsiteX266" fmla="*/ 1443790 w 8085221"/>
              <a:gd name="connsiteY266" fmla="*/ 7507706 h 15135727"/>
              <a:gd name="connsiteX267" fmla="*/ 1684421 w 8085221"/>
              <a:gd name="connsiteY267" fmla="*/ 7603958 h 15135727"/>
              <a:gd name="connsiteX268" fmla="*/ 1684421 w 8085221"/>
              <a:gd name="connsiteY268" fmla="*/ 7603958 h 15135727"/>
              <a:gd name="connsiteX269" fmla="*/ 1540042 w 8085221"/>
              <a:gd name="connsiteY269" fmla="*/ 7363327 h 15135727"/>
              <a:gd name="connsiteX270" fmla="*/ 1299411 w 8085221"/>
              <a:gd name="connsiteY270" fmla="*/ 7315200 h 15135727"/>
              <a:gd name="connsiteX271" fmla="*/ 1130969 w 8085221"/>
              <a:gd name="connsiteY271" fmla="*/ 7339264 h 15135727"/>
              <a:gd name="connsiteX272" fmla="*/ 1034716 w 8085221"/>
              <a:gd name="connsiteY272" fmla="*/ 7315200 h 15135727"/>
              <a:gd name="connsiteX273" fmla="*/ 1155032 w 8085221"/>
              <a:gd name="connsiteY273" fmla="*/ 7050506 h 15135727"/>
              <a:gd name="connsiteX274" fmla="*/ 1155032 w 8085221"/>
              <a:gd name="connsiteY274" fmla="*/ 6930190 h 15135727"/>
              <a:gd name="connsiteX275" fmla="*/ 1155032 w 8085221"/>
              <a:gd name="connsiteY275" fmla="*/ 6761748 h 15135727"/>
              <a:gd name="connsiteX276" fmla="*/ 1203158 w 8085221"/>
              <a:gd name="connsiteY276" fmla="*/ 6617369 h 15135727"/>
              <a:gd name="connsiteX277" fmla="*/ 1371600 w 8085221"/>
              <a:gd name="connsiteY277" fmla="*/ 6472990 h 15135727"/>
              <a:gd name="connsiteX278" fmla="*/ 1443790 w 8085221"/>
              <a:gd name="connsiteY278" fmla="*/ 6328611 h 15135727"/>
              <a:gd name="connsiteX279" fmla="*/ 1419727 w 8085221"/>
              <a:gd name="connsiteY279" fmla="*/ 6208295 h 15135727"/>
              <a:gd name="connsiteX280" fmla="*/ 1275348 w 8085221"/>
              <a:gd name="connsiteY280" fmla="*/ 6304548 h 15135727"/>
              <a:gd name="connsiteX281" fmla="*/ 1323474 w 8085221"/>
              <a:gd name="connsiteY281" fmla="*/ 6015790 h 15135727"/>
              <a:gd name="connsiteX282" fmla="*/ 1540042 w 8085221"/>
              <a:gd name="connsiteY282" fmla="*/ 5871411 h 15135727"/>
              <a:gd name="connsiteX283" fmla="*/ 1540042 w 8085221"/>
              <a:gd name="connsiteY283" fmla="*/ 5751095 h 15135727"/>
              <a:gd name="connsiteX284" fmla="*/ 1395664 w 8085221"/>
              <a:gd name="connsiteY284" fmla="*/ 5799221 h 15135727"/>
              <a:gd name="connsiteX285" fmla="*/ 1179095 w 8085221"/>
              <a:gd name="connsiteY285" fmla="*/ 5799221 h 15135727"/>
              <a:gd name="connsiteX286" fmla="*/ 890337 w 8085221"/>
              <a:gd name="connsiteY286" fmla="*/ 5775158 h 15135727"/>
              <a:gd name="connsiteX287" fmla="*/ 697832 w 8085221"/>
              <a:gd name="connsiteY287" fmla="*/ 5606716 h 15135727"/>
              <a:gd name="connsiteX288" fmla="*/ 577516 w 8085221"/>
              <a:gd name="connsiteY288" fmla="*/ 5582653 h 15135727"/>
              <a:gd name="connsiteX289" fmla="*/ 697832 w 8085221"/>
              <a:gd name="connsiteY289" fmla="*/ 5775158 h 15135727"/>
              <a:gd name="connsiteX290" fmla="*/ 409074 w 8085221"/>
              <a:gd name="connsiteY290" fmla="*/ 5799221 h 15135727"/>
              <a:gd name="connsiteX291" fmla="*/ 168442 w 8085221"/>
              <a:gd name="connsiteY291" fmla="*/ 5702969 h 15135727"/>
              <a:gd name="connsiteX292" fmla="*/ 264695 w 8085221"/>
              <a:gd name="connsiteY292" fmla="*/ 5558590 h 15135727"/>
              <a:gd name="connsiteX293" fmla="*/ 144379 w 8085221"/>
              <a:gd name="connsiteY293" fmla="*/ 5510464 h 15135727"/>
              <a:gd name="connsiteX294" fmla="*/ 0 w 8085221"/>
              <a:gd name="connsiteY294" fmla="*/ 5462337 h 15135727"/>
              <a:gd name="connsiteX295" fmla="*/ 96253 w 8085221"/>
              <a:gd name="connsiteY295" fmla="*/ 5245769 h 15135727"/>
              <a:gd name="connsiteX0" fmla="*/ 96253 w 8085221"/>
              <a:gd name="connsiteY0" fmla="*/ 5245769 h 15135727"/>
              <a:gd name="connsiteX1" fmla="*/ 144379 w 8085221"/>
              <a:gd name="connsiteY1" fmla="*/ 4981074 h 15135727"/>
              <a:gd name="connsiteX2" fmla="*/ 178719 w 8085221"/>
              <a:gd name="connsiteY2" fmla="*/ 4834941 h 15135727"/>
              <a:gd name="connsiteX3" fmla="*/ 334378 w 8085221"/>
              <a:gd name="connsiteY3" fmla="*/ 4696828 h 15135727"/>
              <a:gd name="connsiteX4" fmla="*/ 553453 w 8085221"/>
              <a:gd name="connsiteY4" fmla="*/ 4692316 h 15135727"/>
              <a:gd name="connsiteX5" fmla="*/ 649706 w 8085221"/>
              <a:gd name="connsiteY5" fmla="*/ 4427621 h 15135727"/>
              <a:gd name="connsiteX6" fmla="*/ 805866 w 8085221"/>
              <a:gd name="connsiteY6" fmla="*/ 4425366 h 15135727"/>
              <a:gd name="connsiteX7" fmla="*/ 867026 w 8085221"/>
              <a:gd name="connsiteY7" fmla="*/ 4311817 h 15135727"/>
              <a:gd name="connsiteX8" fmla="*/ 1120191 w 8085221"/>
              <a:gd name="connsiteY8" fmla="*/ 4206291 h 15135727"/>
              <a:gd name="connsiteX9" fmla="*/ 1395664 w 8085221"/>
              <a:gd name="connsiteY9" fmla="*/ 4162927 h 15135727"/>
              <a:gd name="connsiteX10" fmla="*/ 1564106 w 8085221"/>
              <a:gd name="connsiteY10" fmla="*/ 3994485 h 15135727"/>
              <a:gd name="connsiteX11" fmla="*/ 1708485 w 8085221"/>
              <a:gd name="connsiteY11" fmla="*/ 3826042 h 15135727"/>
              <a:gd name="connsiteX12" fmla="*/ 1925053 w 8085221"/>
              <a:gd name="connsiteY12" fmla="*/ 3777916 h 15135727"/>
              <a:gd name="connsiteX13" fmla="*/ 2141621 w 8085221"/>
              <a:gd name="connsiteY13" fmla="*/ 3585411 h 15135727"/>
              <a:gd name="connsiteX14" fmla="*/ 2141621 w 8085221"/>
              <a:gd name="connsiteY14" fmla="*/ 3585411 h 15135727"/>
              <a:gd name="connsiteX15" fmla="*/ 2286000 w 8085221"/>
              <a:gd name="connsiteY15" fmla="*/ 3489158 h 15135727"/>
              <a:gd name="connsiteX16" fmla="*/ 2310064 w 8085221"/>
              <a:gd name="connsiteY16" fmla="*/ 3007895 h 15135727"/>
              <a:gd name="connsiteX17" fmla="*/ 2695074 w 8085221"/>
              <a:gd name="connsiteY17" fmla="*/ 2911642 h 15135727"/>
              <a:gd name="connsiteX18" fmla="*/ 2839453 w 8085221"/>
              <a:gd name="connsiteY18" fmla="*/ 2526632 h 15135727"/>
              <a:gd name="connsiteX19" fmla="*/ 3200400 w 8085221"/>
              <a:gd name="connsiteY19" fmla="*/ 2358190 h 15135727"/>
              <a:gd name="connsiteX20" fmla="*/ 3441032 w 8085221"/>
              <a:gd name="connsiteY20" fmla="*/ 2237874 h 15135727"/>
              <a:gd name="connsiteX21" fmla="*/ 3561348 w 8085221"/>
              <a:gd name="connsiteY21" fmla="*/ 2526632 h 15135727"/>
              <a:gd name="connsiteX22" fmla="*/ 3801979 w 8085221"/>
              <a:gd name="connsiteY22" fmla="*/ 2622885 h 15135727"/>
              <a:gd name="connsiteX23" fmla="*/ 3946358 w 8085221"/>
              <a:gd name="connsiteY23" fmla="*/ 2550695 h 15135727"/>
              <a:gd name="connsiteX24" fmla="*/ 4018548 w 8085221"/>
              <a:gd name="connsiteY24" fmla="*/ 2598821 h 15135727"/>
              <a:gd name="connsiteX25" fmla="*/ 4138864 w 8085221"/>
              <a:gd name="connsiteY25" fmla="*/ 2574758 h 15135727"/>
              <a:gd name="connsiteX26" fmla="*/ 4307306 w 8085221"/>
              <a:gd name="connsiteY26" fmla="*/ 2671011 h 15135727"/>
              <a:gd name="connsiteX27" fmla="*/ 4427621 w 8085221"/>
              <a:gd name="connsiteY27" fmla="*/ 2622885 h 15135727"/>
              <a:gd name="connsiteX28" fmla="*/ 4668253 w 8085221"/>
              <a:gd name="connsiteY28" fmla="*/ 2743200 h 15135727"/>
              <a:gd name="connsiteX29" fmla="*/ 4788569 w 8085221"/>
              <a:gd name="connsiteY29" fmla="*/ 2815390 h 15135727"/>
              <a:gd name="connsiteX30" fmla="*/ 4957011 w 8085221"/>
              <a:gd name="connsiteY30" fmla="*/ 2719137 h 15135727"/>
              <a:gd name="connsiteX31" fmla="*/ 4981074 w 8085221"/>
              <a:gd name="connsiteY31" fmla="*/ 2382253 h 15135727"/>
              <a:gd name="connsiteX32" fmla="*/ 4981074 w 8085221"/>
              <a:gd name="connsiteY32" fmla="*/ 2382253 h 15135727"/>
              <a:gd name="connsiteX33" fmla="*/ 4884821 w 8085221"/>
              <a:gd name="connsiteY33" fmla="*/ 2093495 h 15135727"/>
              <a:gd name="connsiteX34" fmla="*/ 4764506 w 8085221"/>
              <a:gd name="connsiteY34" fmla="*/ 1900990 h 15135727"/>
              <a:gd name="connsiteX35" fmla="*/ 4764506 w 8085221"/>
              <a:gd name="connsiteY35" fmla="*/ 1804737 h 15135727"/>
              <a:gd name="connsiteX36" fmla="*/ 4957011 w 8085221"/>
              <a:gd name="connsiteY36" fmla="*/ 1564106 h 15135727"/>
              <a:gd name="connsiteX37" fmla="*/ 5221706 w 8085221"/>
              <a:gd name="connsiteY37" fmla="*/ 1588169 h 15135727"/>
              <a:gd name="connsiteX38" fmla="*/ 5486400 w 8085221"/>
              <a:gd name="connsiteY38" fmla="*/ 1684421 h 15135727"/>
              <a:gd name="connsiteX39" fmla="*/ 5799221 w 8085221"/>
              <a:gd name="connsiteY39" fmla="*/ 1684421 h 15135727"/>
              <a:gd name="connsiteX40" fmla="*/ 5871411 w 8085221"/>
              <a:gd name="connsiteY40" fmla="*/ 1443790 h 15135727"/>
              <a:gd name="connsiteX41" fmla="*/ 6087979 w 8085221"/>
              <a:gd name="connsiteY41" fmla="*/ 1395664 h 15135727"/>
              <a:gd name="connsiteX42" fmla="*/ 6087979 w 8085221"/>
              <a:gd name="connsiteY42" fmla="*/ 1082842 h 15135727"/>
              <a:gd name="connsiteX43" fmla="*/ 6424864 w 8085221"/>
              <a:gd name="connsiteY43" fmla="*/ 1058779 h 15135727"/>
              <a:gd name="connsiteX44" fmla="*/ 6665495 w 8085221"/>
              <a:gd name="connsiteY44" fmla="*/ 721895 h 15135727"/>
              <a:gd name="connsiteX45" fmla="*/ 6761748 w 8085221"/>
              <a:gd name="connsiteY45" fmla="*/ 649706 h 15135727"/>
              <a:gd name="connsiteX46" fmla="*/ 6737685 w 8085221"/>
              <a:gd name="connsiteY46" fmla="*/ 505327 h 15135727"/>
              <a:gd name="connsiteX47" fmla="*/ 6858000 w 8085221"/>
              <a:gd name="connsiteY47" fmla="*/ 360948 h 15135727"/>
              <a:gd name="connsiteX48" fmla="*/ 6761748 w 8085221"/>
              <a:gd name="connsiteY48" fmla="*/ 120316 h 15135727"/>
              <a:gd name="connsiteX49" fmla="*/ 7194885 w 8085221"/>
              <a:gd name="connsiteY49" fmla="*/ 0 h 15135727"/>
              <a:gd name="connsiteX50" fmla="*/ 7267074 w 8085221"/>
              <a:gd name="connsiteY50" fmla="*/ 120316 h 15135727"/>
              <a:gd name="connsiteX51" fmla="*/ 7267074 w 8085221"/>
              <a:gd name="connsiteY51" fmla="*/ 120316 h 15135727"/>
              <a:gd name="connsiteX52" fmla="*/ 7339264 w 8085221"/>
              <a:gd name="connsiteY52" fmla="*/ 360948 h 15135727"/>
              <a:gd name="connsiteX53" fmla="*/ 7628021 w 8085221"/>
              <a:gd name="connsiteY53" fmla="*/ 433137 h 15135727"/>
              <a:gd name="connsiteX54" fmla="*/ 7796464 w 8085221"/>
              <a:gd name="connsiteY54" fmla="*/ 649706 h 15135727"/>
              <a:gd name="connsiteX55" fmla="*/ 8085221 w 8085221"/>
              <a:gd name="connsiteY55" fmla="*/ 914400 h 15135727"/>
              <a:gd name="connsiteX56" fmla="*/ 7988969 w 8085221"/>
              <a:gd name="connsiteY56" fmla="*/ 1203158 h 15135727"/>
              <a:gd name="connsiteX57" fmla="*/ 7844590 w 8085221"/>
              <a:gd name="connsiteY57" fmla="*/ 1058779 h 15135727"/>
              <a:gd name="connsiteX58" fmla="*/ 7483642 w 8085221"/>
              <a:gd name="connsiteY58" fmla="*/ 1371600 h 15135727"/>
              <a:gd name="connsiteX59" fmla="*/ 7267074 w 8085221"/>
              <a:gd name="connsiteY59" fmla="*/ 1395664 h 15135727"/>
              <a:gd name="connsiteX60" fmla="*/ 7243011 w 8085221"/>
              <a:gd name="connsiteY60" fmla="*/ 1588169 h 15135727"/>
              <a:gd name="connsiteX61" fmla="*/ 6978316 w 8085221"/>
              <a:gd name="connsiteY61" fmla="*/ 1732548 h 15135727"/>
              <a:gd name="connsiteX62" fmla="*/ 6737685 w 8085221"/>
              <a:gd name="connsiteY62" fmla="*/ 2093495 h 15135727"/>
              <a:gd name="connsiteX63" fmla="*/ 6737685 w 8085221"/>
              <a:gd name="connsiteY63" fmla="*/ 2382253 h 15135727"/>
              <a:gd name="connsiteX64" fmla="*/ 6665495 w 8085221"/>
              <a:gd name="connsiteY64" fmla="*/ 2430379 h 15135727"/>
              <a:gd name="connsiteX65" fmla="*/ 6906127 w 8085221"/>
              <a:gd name="connsiteY65" fmla="*/ 2646948 h 15135727"/>
              <a:gd name="connsiteX66" fmla="*/ 6906127 w 8085221"/>
              <a:gd name="connsiteY66" fmla="*/ 2983832 h 15135727"/>
              <a:gd name="connsiteX67" fmla="*/ 6906127 w 8085221"/>
              <a:gd name="connsiteY67" fmla="*/ 3104148 h 15135727"/>
              <a:gd name="connsiteX68" fmla="*/ 6833937 w 8085221"/>
              <a:gd name="connsiteY68" fmla="*/ 3368842 h 15135727"/>
              <a:gd name="connsiteX69" fmla="*/ 6906127 w 8085221"/>
              <a:gd name="connsiteY69" fmla="*/ 3489158 h 15135727"/>
              <a:gd name="connsiteX70" fmla="*/ 6641432 w 8085221"/>
              <a:gd name="connsiteY70" fmla="*/ 3705727 h 15135727"/>
              <a:gd name="connsiteX71" fmla="*/ 6737685 w 8085221"/>
              <a:gd name="connsiteY71" fmla="*/ 3729790 h 15135727"/>
              <a:gd name="connsiteX72" fmla="*/ 6545179 w 8085221"/>
              <a:gd name="connsiteY72" fmla="*/ 3826042 h 15135727"/>
              <a:gd name="connsiteX73" fmla="*/ 6328611 w 8085221"/>
              <a:gd name="connsiteY73" fmla="*/ 3753853 h 15135727"/>
              <a:gd name="connsiteX74" fmla="*/ 6184232 w 8085221"/>
              <a:gd name="connsiteY74" fmla="*/ 3850106 h 15135727"/>
              <a:gd name="connsiteX75" fmla="*/ 6184232 w 8085221"/>
              <a:gd name="connsiteY75" fmla="*/ 3946358 h 15135727"/>
              <a:gd name="connsiteX76" fmla="*/ 6136106 w 8085221"/>
              <a:gd name="connsiteY76" fmla="*/ 4235116 h 15135727"/>
              <a:gd name="connsiteX77" fmla="*/ 5919537 w 8085221"/>
              <a:gd name="connsiteY77" fmla="*/ 4403558 h 15135727"/>
              <a:gd name="connsiteX78" fmla="*/ 5775158 w 8085221"/>
              <a:gd name="connsiteY78" fmla="*/ 4451685 h 15135727"/>
              <a:gd name="connsiteX79" fmla="*/ 5630779 w 8085221"/>
              <a:gd name="connsiteY79" fmla="*/ 4547937 h 15135727"/>
              <a:gd name="connsiteX80" fmla="*/ 5510464 w 8085221"/>
              <a:gd name="connsiteY80" fmla="*/ 4620127 h 15135727"/>
              <a:gd name="connsiteX81" fmla="*/ 5510464 w 8085221"/>
              <a:gd name="connsiteY81" fmla="*/ 4812632 h 15135727"/>
              <a:gd name="connsiteX82" fmla="*/ 5317958 w 8085221"/>
              <a:gd name="connsiteY82" fmla="*/ 4981074 h 15135727"/>
              <a:gd name="connsiteX83" fmla="*/ 5005137 w 8085221"/>
              <a:gd name="connsiteY83" fmla="*/ 5149516 h 15135727"/>
              <a:gd name="connsiteX84" fmla="*/ 4692316 w 8085221"/>
              <a:gd name="connsiteY84" fmla="*/ 5149516 h 15135727"/>
              <a:gd name="connsiteX85" fmla="*/ 4523874 w 8085221"/>
              <a:gd name="connsiteY85" fmla="*/ 5366085 h 15135727"/>
              <a:gd name="connsiteX86" fmla="*/ 4211053 w 8085221"/>
              <a:gd name="connsiteY86" fmla="*/ 5414211 h 15135727"/>
              <a:gd name="connsiteX87" fmla="*/ 4114800 w 8085221"/>
              <a:gd name="connsiteY87" fmla="*/ 5390148 h 15135727"/>
              <a:gd name="connsiteX88" fmla="*/ 4018548 w 8085221"/>
              <a:gd name="connsiteY88" fmla="*/ 5630779 h 15135727"/>
              <a:gd name="connsiteX89" fmla="*/ 4090737 w 8085221"/>
              <a:gd name="connsiteY89" fmla="*/ 5871411 h 15135727"/>
              <a:gd name="connsiteX90" fmla="*/ 4090737 w 8085221"/>
              <a:gd name="connsiteY90" fmla="*/ 6184232 h 15135727"/>
              <a:gd name="connsiteX91" fmla="*/ 4186990 w 8085221"/>
              <a:gd name="connsiteY91" fmla="*/ 6472990 h 15135727"/>
              <a:gd name="connsiteX92" fmla="*/ 4042611 w 8085221"/>
              <a:gd name="connsiteY92" fmla="*/ 6352674 h 15135727"/>
              <a:gd name="connsiteX93" fmla="*/ 3946358 w 8085221"/>
              <a:gd name="connsiteY93" fmla="*/ 6376737 h 15135727"/>
              <a:gd name="connsiteX94" fmla="*/ 4114800 w 8085221"/>
              <a:gd name="connsiteY94" fmla="*/ 6641432 h 15135727"/>
              <a:gd name="connsiteX95" fmla="*/ 4451685 w 8085221"/>
              <a:gd name="connsiteY95" fmla="*/ 6737685 h 15135727"/>
              <a:gd name="connsiteX96" fmla="*/ 4620127 w 8085221"/>
              <a:gd name="connsiteY96" fmla="*/ 6978316 h 15135727"/>
              <a:gd name="connsiteX97" fmla="*/ 4740442 w 8085221"/>
              <a:gd name="connsiteY97" fmla="*/ 7170821 h 15135727"/>
              <a:gd name="connsiteX98" fmla="*/ 5077327 w 8085221"/>
              <a:gd name="connsiteY98" fmla="*/ 7387390 h 15135727"/>
              <a:gd name="connsiteX99" fmla="*/ 5125453 w 8085221"/>
              <a:gd name="connsiteY99" fmla="*/ 7603958 h 15135727"/>
              <a:gd name="connsiteX100" fmla="*/ 5197642 w 8085221"/>
              <a:gd name="connsiteY100" fmla="*/ 7796464 h 15135727"/>
              <a:gd name="connsiteX101" fmla="*/ 5486400 w 8085221"/>
              <a:gd name="connsiteY101" fmla="*/ 7964906 h 15135727"/>
              <a:gd name="connsiteX102" fmla="*/ 5486400 w 8085221"/>
              <a:gd name="connsiteY102" fmla="*/ 8349916 h 15135727"/>
              <a:gd name="connsiteX103" fmla="*/ 5678906 w 8085221"/>
              <a:gd name="connsiteY103" fmla="*/ 8614611 h 15135727"/>
              <a:gd name="connsiteX104" fmla="*/ 5919537 w 8085221"/>
              <a:gd name="connsiteY104" fmla="*/ 9071811 h 15135727"/>
              <a:gd name="connsiteX105" fmla="*/ 6160169 w 8085221"/>
              <a:gd name="connsiteY105" fmla="*/ 9336506 h 15135727"/>
              <a:gd name="connsiteX106" fmla="*/ 6280485 w 8085221"/>
              <a:gd name="connsiteY106" fmla="*/ 9601200 h 15135727"/>
              <a:gd name="connsiteX107" fmla="*/ 6400800 w 8085221"/>
              <a:gd name="connsiteY107" fmla="*/ 9793706 h 15135727"/>
              <a:gd name="connsiteX108" fmla="*/ 6569242 w 8085221"/>
              <a:gd name="connsiteY108" fmla="*/ 10058400 h 15135727"/>
              <a:gd name="connsiteX109" fmla="*/ 6713621 w 8085221"/>
              <a:gd name="connsiteY109" fmla="*/ 10106527 h 15135727"/>
              <a:gd name="connsiteX110" fmla="*/ 6545179 w 8085221"/>
              <a:gd name="connsiteY110" fmla="*/ 10202779 h 15135727"/>
              <a:gd name="connsiteX111" fmla="*/ 6569242 w 8085221"/>
              <a:gd name="connsiteY111" fmla="*/ 10443411 h 15135727"/>
              <a:gd name="connsiteX112" fmla="*/ 6593306 w 8085221"/>
              <a:gd name="connsiteY112" fmla="*/ 10708106 h 15135727"/>
              <a:gd name="connsiteX113" fmla="*/ 6761748 w 8085221"/>
              <a:gd name="connsiteY113" fmla="*/ 10924674 h 15135727"/>
              <a:gd name="connsiteX114" fmla="*/ 6641432 w 8085221"/>
              <a:gd name="connsiteY114" fmla="*/ 11093116 h 15135727"/>
              <a:gd name="connsiteX115" fmla="*/ 6713621 w 8085221"/>
              <a:gd name="connsiteY115" fmla="*/ 11261558 h 15135727"/>
              <a:gd name="connsiteX116" fmla="*/ 6737685 w 8085221"/>
              <a:gd name="connsiteY116" fmla="*/ 11526253 h 15135727"/>
              <a:gd name="connsiteX117" fmla="*/ 6617369 w 8085221"/>
              <a:gd name="connsiteY117" fmla="*/ 11839074 h 15135727"/>
              <a:gd name="connsiteX118" fmla="*/ 6617369 w 8085221"/>
              <a:gd name="connsiteY118" fmla="*/ 12031579 h 15135727"/>
              <a:gd name="connsiteX119" fmla="*/ 6641432 w 8085221"/>
              <a:gd name="connsiteY119" fmla="*/ 12127832 h 15135727"/>
              <a:gd name="connsiteX120" fmla="*/ 6761748 w 8085221"/>
              <a:gd name="connsiteY120" fmla="*/ 12031579 h 15135727"/>
              <a:gd name="connsiteX121" fmla="*/ 6761748 w 8085221"/>
              <a:gd name="connsiteY121" fmla="*/ 12296274 h 15135727"/>
              <a:gd name="connsiteX122" fmla="*/ 6689558 w 8085221"/>
              <a:gd name="connsiteY122" fmla="*/ 12512842 h 15135727"/>
              <a:gd name="connsiteX123" fmla="*/ 6785811 w 8085221"/>
              <a:gd name="connsiteY123" fmla="*/ 12777537 h 15135727"/>
              <a:gd name="connsiteX124" fmla="*/ 6569242 w 8085221"/>
              <a:gd name="connsiteY124" fmla="*/ 12873790 h 15135727"/>
              <a:gd name="connsiteX125" fmla="*/ 6545179 w 8085221"/>
              <a:gd name="connsiteY125" fmla="*/ 13090358 h 15135727"/>
              <a:gd name="connsiteX126" fmla="*/ 6448927 w 8085221"/>
              <a:gd name="connsiteY126" fmla="*/ 13355053 h 15135727"/>
              <a:gd name="connsiteX127" fmla="*/ 6256421 w 8085221"/>
              <a:gd name="connsiteY127" fmla="*/ 13571621 h 15135727"/>
              <a:gd name="connsiteX128" fmla="*/ 6087979 w 8085221"/>
              <a:gd name="connsiteY128" fmla="*/ 13667874 h 15135727"/>
              <a:gd name="connsiteX129" fmla="*/ 5943600 w 8085221"/>
              <a:gd name="connsiteY129" fmla="*/ 13716000 h 15135727"/>
              <a:gd name="connsiteX130" fmla="*/ 5702969 w 8085221"/>
              <a:gd name="connsiteY130" fmla="*/ 13667874 h 15135727"/>
              <a:gd name="connsiteX131" fmla="*/ 5582653 w 8085221"/>
              <a:gd name="connsiteY131" fmla="*/ 13691937 h 15135727"/>
              <a:gd name="connsiteX132" fmla="*/ 5727032 w 8085221"/>
              <a:gd name="connsiteY132" fmla="*/ 13836316 h 15135727"/>
              <a:gd name="connsiteX133" fmla="*/ 5582653 w 8085221"/>
              <a:gd name="connsiteY133" fmla="*/ 14052885 h 15135727"/>
              <a:gd name="connsiteX134" fmla="*/ 5462337 w 8085221"/>
              <a:gd name="connsiteY134" fmla="*/ 14149137 h 15135727"/>
              <a:gd name="connsiteX135" fmla="*/ 5342021 w 8085221"/>
              <a:gd name="connsiteY135" fmla="*/ 14004758 h 15135727"/>
              <a:gd name="connsiteX136" fmla="*/ 5245769 w 8085221"/>
              <a:gd name="connsiteY136" fmla="*/ 14004758 h 15135727"/>
              <a:gd name="connsiteX137" fmla="*/ 5245769 w 8085221"/>
              <a:gd name="connsiteY137" fmla="*/ 13956632 h 15135727"/>
              <a:gd name="connsiteX138" fmla="*/ 5101390 w 8085221"/>
              <a:gd name="connsiteY138" fmla="*/ 13956632 h 15135727"/>
              <a:gd name="connsiteX139" fmla="*/ 4981074 w 8085221"/>
              <a:gd name="connsiteY139" fmla="*/ 13860379 h 15135727"/>
              <a:gd name="connsiteX140" fmla="*/ 4740442 w 8085221"/>
              <a:gd name="connsiteY140" fmla="*/ 13908506 h 15135727"/>
              <a:gd name="connsiteX141" fmla="*/ 4475748 w 8085221"/>
              <a:gd name="connsiteY141" fmla="*/ 13956632 h 15135727"/>
              <a:gd name="connsiteX142" fmla="*/ 4379495 w 8085221"/>
              <a:gd name="connsiteY142" fmla="*/ 14028821 h 15135727"/>
              <a:gd name="connsiteX143" fmla="*/ 4403558 w 8085221"/>
              <a:gd name="connsiteY143" fmla="*/ 14197264 h 15135727"/>
              <a:gd name="connsiteX144" fmla="*/ 4572000 w 8085221"/>
              <a:gd name="connsiteY144" fmla="*/ 14149137 h 15135727"/>
              <a:gd name="connsiteX145" fmla="*/ 4523874 w 8085221"/>
              <a:gd name="connsiteY145" fmla="*/ 14558211 h 15135727"/>
              <a:gd name="connsiteX146" fmla="*/ 4403558 w 8085221"/>
              <a:gd name="connsiteY146" fmla="*/ 14437895 h 15135727"/>
              <a:gd name="connsiteX147" fmla="*/ 4403558 w 8085221"/>
              <a:gd name="connsiteY147" fmla="*/ 14437895 h 15135727"/>
              <a:gd name="connsiteX148" fmla="*/ 4283242 w 8085221"/>
              <a:gd name="connsiteY148" fmla="*/ 14245390 h 15135727"/>
              <a:gd name="connsiteX149" fmla="*/ 4235116 w 8085221"/>
              <a:gd name="connsiteY149" fmla="*/ 14341642 h 15135727"/>
              <a:gd name="connsiteX150" fmla="*/ 4162927 w 8085221"/>
              <a:gd name="connsiteY150" fmla="*/ 14389769 h 15135727"/>
              <a:gd name="connsiteX151" fmla="*/ 4162927 w 8085221"/>
              <a:gd name="connsiteY151" fmla="*/ 14389769 h 15135727"/>
              <a:gd name="connsiteX152" fmla="*/ 3922295 w 8085221"/>
              <a:gd name="connsiteY152" fmla="*/ 14245390 h 15135727"/>
              <a:gd name="connsiteX153" fmla="*/ 3801979 w 8085221"/>
              <a:gd name="connsiteY153" fmla="*/ 14293516 h 15135727"/>
              <a:gd name="connsiteX154" fmla="*/ 3681664 w 8085221"/>
              <a:gd name="connsiteY154" fmla="*/ 14389769 h 15135727"/>
              <a:gd name="connsiteX155" fmla="*/ 3657600 w 8085221"/>
              <a:gd name="connsiteY155" fmla="*/ 14654464 h 15135727"/>
              <a:gd name="connsiteX156" fmla="*/ 3513221 w 8085221"/>
              <a:gd name="connsiteY156" fmla="*/ 14726653 h 15135727"/>
              <a:gd name="connsiteX157" fmla="*/ 3513221 w 8085221"/>
              <a:gd name="connsiteY157" fmla="*/ 14871032 h 15135727"/>
              <a:gd name="connsiteX158" fmla="*/ 3633537 w 8085221"/>
              <a:gd name="connsiteY158" fmla="*/ 14967285 h 15135727"/>
              <a:gd name="connsiteX159" fmla="*/ 3609474 w 8085221"/>
              <a:gd name="connsiteY159" fmla="*/ 15087600 h 15135727"/>
              <a:gd name="connsiteX160" fmla="*/ 3441032 w 8085221"/>
              <a:gd name="connsiteY160" fmla="*/ 15039474 h 15135727"/>
              <a:gd name="connsiteX161" fmla="*/ 3272590 w 8085221"/>
              <a:gd name="connsiteY161" fmla="*/ 15063537 h 15135727"/>
              <a:gd name="connsiteX162" fmla="*/ 3248527 w 8085221"/>
              <a:gd name="connsiteY162" fmla="*/ 14895095 h 15135727"/>
              <a:gd name="connsiteX163" fmla="*/ 3128211 w 8085221"/>
              <a:gd name="connsiteY163" fmla="*/ 14919158 h 15135727"/>
              <a:gd name="connsiteX164" fmla="*/ 2959769 w 8085221"/>
              <a:gd name="connsiteY164" fmla="*/ 15135727 h 15135727"/>
              <a:gd name="connsiteX165" fmla="*/ 2935706 w 8085221"/>
              <a:gd name="connsiteY165" fmla="*/ 14895095 h 15135727"/>
              <a:gd name="connsiteX166" fmla="*/ 2791327 w 8085221"/>
              <a:gd name="connsiteY166" fmla="*/ 14943221 h 15135727"/>
              <a:gd name="connsiteX167" fmla="*/ 2671011 w 8085221"/>
              <a:gd name="connsiteY167" fmla="*/ 15039474 h 15135727"/>
              <a:gd name="connsiteX168" fmla="*/ 2430379 w 8085221"/>
              <a:gd name="connsiteY168" fmla="*/ 15087600 h 15135727"/>
              <a:gd name="connsiteX169" fmla="*/ 2237874 w 8085221"/>
              <a:gd name="connsiteY169" fmla="*/ 15039474 h 15135727"/>
              <a:gd name="connsiteX170" fmla="*/ 2622885 w 8085221"/>
              <a:gd name="connsiteY170" fmla="*/ 14846969 h 15135727"/>
              <a:gd name="connsiteX171" fmla="*/ 2887579 w 8085221"/>
              <a:gd name="connsiteY171" fmla="*/ 14774779 h 15135727"/>
              <a:gd name="connsiteX172" fmla="*/ 2839453 w 8085221"/>
              <a:gd name="connsiteY172" fmla="*/ 14582274 h 15135727"/>
              <a:gd name="connsiteX173" fmla="*/ 2935706 w 8085221"/>
              <a:gd name="connsiteY173" fmla="*/ 14510085 h 15135727"/>
              <a:gd name="connsiteX174" fmla="*/ 2935706 w 8085221"/>
              <a:gd name="connsiteY174" fmla="*/ 14510085 h 15135727"/>
              <a:gd name="connsiteX175" fmla="*/ 3080085 w 8085221"/>
              <a:gd name="connsiteY175" fmla="*/ 14413832 h 15135727"/>
              <a:gd name="connsiteX176" fmla="*/ 3152274 w 8085221"/>
              <a:gd name="connsiteY176" fmla="*/ 14341642 h 15135727"/>
              <a:gd name="connsiteX177" fmla="*/ 3080085 w 8085221"/>
              <a:gd name="connsiteY177" fmla="*/ 14269453 h 15135727"/>
              <a:gd name="connsiteX178" fmla="*/ 3152274 w 8085221"/>
              <a:gd name="connsiteY178" fmla="*/ 14197264 h 15135727"/>
              <a:gd name="connsiteX179" fmla="*/ 3152274 w 8085221"/>
              <a:gd name="connsiteY179" fmla="*/ 14052885 h 15135727"/>
              <a:gd name="connsiteX180" fmla="*/ 3080085 w 8085221"/>
              <a:gd name="connsiteY180" fmla="*/ 13980695 h 15135727"/>
              <a:gd name="connsiteX181" fmla="*/ 3056021 w 8085221"/>
              <a:gd name="connsiteY181" fmla="*/ 14076948 h 15135727"/>
              <a:gd name="connsiteX182" fmla="*/ 2935706 w 8085221"/>
              <a:gd name="connsiteY182" fmla="*/ 14076948 h 15135727"/>
              <a:gd name="connsiteX183" fmla="*/ 2863516 w 8085221"/>
              <a:gd name="connsiteY183" fmla="*/ 14125074 h 15135727"/>
              <a:gd name="connsiteX184" fmla="*/ 2719137 w 8085221"/>
              <a:gd name="connsiteY184" fmla="*/ 14197264 h 15135727"/>
              <a:gd name="connsiteX185" fmla="*/ 2646948 w 8085221"/>
              <a:gd name="connsiteY185" fmla="*/ 14197264 h 15135727"/>
              <a:gd name="connsiteX186" fmla="*/ 2598821 w 8085221"/>
              <a:gd name="connsiteY186" fmla="*/ 14125074 h 15135727"/>
              <a:gd name="connsiteX187" fmla="*/ 2430379 w 8085221"/>
              <a:gd name="connsiteY187" fmla="*/ 13836316 h 15135727"/>
              <a:gd name="connsiteX188" fmla="*/ 2646948 w 8085221"/>
              <a:gd name="connsiteY188" fmla="*/ 13812253 h 15135727"/>
              <a:gd name="connsiteX189" fmla="*/ 2502569 w 8085221"/>
              <a:gd name="connsiteY189" fmla="*/ 13475369 h 15135727"/>
              <a:gd name="connsiteX190" fmla="*/ 2550695 w 8085221"/>
              <a:gd name="connsiteY190" fmla="*/ 13186611 h 15135727"/>
              <a:gd name="connsiteX191" fmla="*/ 2719137 w 8085221"/>
              <a:gd name="connsiteY191" fmla="*/ 13042232 h 15135727"/>
              <a:gd name="connsiteX192" fmla="*/ 2791327 w 8085221"/>
              <a:gd name="connsiteY192" fmla="*/ 12945979 h 15135727"/>
              <a:gd name="connsiteX193" fmla="*/ 3031958 w 8085221"/>
              <a:gd name="connsiteY193" fmla="*/ 13090358 h 15135727"/>
              <a:gd name="connsiteX194" fmla="*/ 3056021 w 8085221"/>
              <a:gd name="connsiteY194" fmla="*/ 12753474 h 15135727"/>
              <a:gd name="connsiteX195" fmla="*/ 2887579 w 8085221"/>
              <a:gd name="connsiteY195" fmla="*/ 12777537 h 15135727"/>
              <a:gd name="connsiteX196" fmla="*/ 2815390 w 8085221"/>
              <a:gd name="connsiteY196" fmla="*/ 12777537 h 15135727"/>
              <a:gd name="connsiteX197" fmla="*/ 3176337 w 8085221"/>
              <a:gd name="connsiteY197" fmla="*/ 12368464 h 15135727"/>
              <a:gd name="connsiteX198" fmla="*/ 3104148 w 8085221"/>
              <a:gd name="connsiteY198" fmla="*/ 12320337 h 15135727"/>
              <a:gd name="connsiteX199" fmla="*/ 3104148 w 8085221"/>
              <a:gd name="connsiteY199" fmla="*/ 12320337 h 15135727"/>
              <a:gd name="connsiteX200" fmla="*/ 3007895 w 8085221"/>
              <a:gd name="connsiteY200" fmla="*/ 12079706 h 15135727"/>
              <a:gd name="connsiteX201" fmla="*/ 2911642 w 8085221"/>
              <a:gd name="connsiteY201" fmla="*/ 11935327 h 15135727"/>
              <a:gd name="connsiteX202" fmla="*/ 2863516 w 8085221"/>
              <a:gd name="connsiteY202" fmla="*/ 11694695 h 15135727"/>
              <a:gd name="connsiteX203" fmla="*/ 2911642 w 8085221"/>
              <a:gd name="connsiteY203" fmla="*/ 11454064 h 15135727"/>
              <a:gd name="connsiteX204" fmla="*/ 3056021 w 8085221"/>
              <a:gd name="connsiteY204" fmla="*/ 11454064 h 15135727"/>
              <a:gd name="connsiteX205" fmla="*/ 2983832 w 8085221"/>
              <a:gd name="connsiteY205" fmla="*/ 11381874 h 15135727"/>
              <a:gd name="connsiteX206" fmla="*/ 3031958 w 8085221"/>
              <a:gd name="connsiteY206" fmla="*/ 11285621 h 15135727"/>
              <a:gd name="connsiteX207" fmla="*/ 3007895 w 8085221"/>
              <a:gd name="connsiteY207" fmla="*/ 11189369 h 15135727"/>
              <a:gd name="connsiteX208" fmla="*/ 2887579 w 8085221"/>
              <a:gd name="connsiteY208" fmla="*/ 11141242 h 15135727"/>
              <a:gd name="connsiteX209" fmla="*/ 2887579 w 8085221"/>
              <a:gd name="connsiteY209" fmla="*/ 10972800 h 15135727"/>
              <a:gd name="connsiteX210" fmla="*/ 2887579 w 8085221"/>
              <a:gd name="connsiteY210" fmla="*/ 10924674 h 15135727"/>
              <a:gd name="connsiteX211" fmla="*/ 2767264 w 8085221"/>
              <a:gd name="connsiteY211" fmla="*/ 11020927 h 15135727"/>
              <a:gd name="connsiteX212" fmla="*/ 2743200 w 8085221"/>
              <a:gd name="connsiteY212" fmla="*/ 10924674 h 15135727"/>
              <a:gd name="connsiteX213" fmla="*/ 2550695 w 8085221"/>
              <a:gd name="connsiteY213" fmla="*/ 11020927 h 15135727"/>
              <a:gd name="connsiteX214" fmla="*/ 2526632 w 8085221"/>
              <a:gd name="connsiteY214" fmla="*/ 11117179 h 15135727"/>
              <a:gd name="connsiteX215" fmla="*/ 2334127 w 8085221"/>
              <a:gd name="connsiteY215" fmla="*/ 10996864 h 15135727"/>
              <a:gd name="connsiteX216" fmla="*/ 2358190 w 8085221"/>
              <a:gd name="connsiteY216" fmla="*/ 10732169 h 15135727"/>
              <a:gd name="connsiteX217" fmla="*/ 2334127 w 8085221"/>
              <a:gd name="connsiteY217" fmla="*/ 10587790 h 15135727"/>
              <a:gd name="connsiteX218" fmla="*/ 2406316 w 8085221"/>
              <a:gd name="connsiteY218" fmla="*/ 10491537 h 15135727"/>
              <a:gd name="connsiteX219" fmla="*/ 2598821 w 8085221"/>
              <a:gd name="connsiteY219" fmla="*/ 10684042 h 15135727"/>
              <a:gd name="connsiteX220" fmla="*/ 2767264 w 8085221"/>
              <a:gd name="connsiteY220" fmla="*/ 10684042 h 15135727"/>
              <a:gd name="connsiteX221" fmla="*/ 2646948 w 8085221"/>
              <a:gd name="connsiteY221" fmla="*/ 10515600 h 15135727"/>
              <a:gd name="connsiteX222" fmla="*/ 2815390 w 8085221"/>
              <a:gd name="connsiteY222" fmla="*/ 10395285 h 15135727"/>
              <a:gd name="connsiteX223" fmla="*/ 3080085 w 8085221"/>
              <a:gd name="connsiteY223" fmla="*/ 10419348 h 15135727"/>
              <a:gd name="connsiteX224" fmla="*/ 3248527 w 8085221"/>
              <a:gd name="connsiteY224" fmla="*/ 10539664 h 15135727"/>
              <a:gd name="connsiteX225" fmla="*/ 3320716 w 8085221"/>
              <a:gd name="connsiteY225" fmla="*/ 10659979 h 15135727"/>
              <a:gd name="connsiteX226" fmla="*/ 3465095 w 8085221"/>
              <a:gd name="connsiteY226" fmla="*/ 10659979 h 15135727"/>
              <a:gd name="connsiteX227" fmla="*/ 3441032 w 8085221"/>
              <a:gd name="connsiteY227" fmla="*/ 10491537 h 15135727"/>
              <a:gd name="connsiteX228" fmla="*/ 3392906 w 8085221"/>
              <a:gd name="connsiteY228" fmla="*/ 10250906 h 15135727"/>
              <a:gd name="connsiteX229" fmla="*/ 3152274 w 8085221"/>
              <a:gd name="connsiteY229" fmla="*/ 10250906 h 15135727"/>
              <a:gd name="connsiteX230" fmla="*/ 3176337 w 8085221"/>
              <a:gd name="connsiteY230" fmla="*/ 10178716 h 15135727"/>
              <a:gd name="connsiteX231" fmla="*/ 3104148 w 8085221"/>
              <a:gd name="connsiteY231" fmla="*/ 10154653 h 15135727"/>
              <a:gd name="connsiteX232" fmla="*/ 3007895 w 8085221"/>
              <a:gd name="connsiteY232" fmla="*/ 9962148 h 15135727"/>
              <a:gd name="connsiteX233" fmla="*/ 3176337 w 8085221"/>
              <a:gd name="connsiteY233" fmla="*/ 9889958 h 15135727"/>
              <a:gd name="connsiteX234" fmla="*/ 2959769 w 8085221"/>
              <a:gd name="connsiteY234" fmla="*/ 9504948 h 15135727"/>
              <a:gd name="connsiteX235" fmla="*/ 2791327 w 8085221"/>
              <a:gd name="connsiteY235" fmla="*/ 9456821 h 15135727"/>
              <a:gd name="connsiteX236" fmla="*/ 2574758 w 8085221"/>
              <a:gd name="connsiteY236" fmla="*/ 9336506 h 15135727"/>
              <a:gd name="connsiteX237" fmla="*/ 2550695 w 8085221"/>
              <a:gd name="connsiteY237" fmla="*/ 9071811 h 15135727"/>
              <a:gd name="connsiteX238" fmla="*/ 2695074 w 8085221"/>
              <a:gd name="connsiteY238" fmla="*/ 8999621 h 15135727"/>
              <a:gd name="connsiteX239" fmla="*/ 2622885 w 8085221"/>
              <a:gd name="connsiteY239" fmla="*/ 8975558 h 15135727"/>
              <a:gd name="connsiteX240" fmla="*/ 2430379 w 8085221"/>
              <a:gd name="connsiteY240" fmla="*/ 8999621 h 15135727"/>
              <a:gd name="connsiteX241" fmla="*/ 2261937 w 8085221"/>
              <a:gd name="connsiteY241" fmla="*/ 9168064 h 15135727"/>
              <a:gd name="connsiteX242" fmla="*/ 2237874 w 8085221"/>
              <a:gd name="connsiteY242" fmla="*/ 8999621 h 15135727"/>
              <a:gd name="connsiteX243" fmla="*/ 2117558 w 8085221"/>
              <a:gd name="connsiteY243" fmla="*/ 8975558 h 15135727"/>
              <a:gd name="connsiteX244" fmla="*/ 2045369 w 8085221"/>
              <a:gd name="connsiteY244" fmla="*/ 8783053 h 15135727"/>
              <a:gd name="connsiteX245" fmla="*/ 1852864 w 8085221"/>
              <a:gd name="connsiteY245" fmla="*/ 8758990 h 15135727"/>
              <a:gd name="connsiteX246" fmla="*/ 1636295 w 8085221"/>
              <a:gd name="connsiteY246" fmla="*/ 8927432 h 15135727"/>
              <a:gd name="connsiteX247" fmla="*/ 1588169 w 8085221"/>
              <a:gd name="connsiteY247" fmla="*/ 9023685 h 15135727"/>
              <a:gd name="connsiteX248" fmla="*/ 1515979 w 8085221"/>
              <a:gd name="connsiteY248" fmla="*/ 8879306 h 15135727"/>
              <a:gd name="connsiteX249" fmla="*/ 1347537 w 8085221"/>
              <a:gd name="connsiteY249" fmla="*/ 8879306 h 15135727"/>
              <a:gd name="connsiteX250" fmla="*/ 1347537 w 8085221"/>
              <a:gd name="connsiteY250" fmla="*/ 8710864 h 15135727"/>
              <a:gd name="connsiteX251" fmla="*/ 1106906 w 8085221"/>
              <a:gd name="connsiteY251" fmla="*/ 8783053 h 15135727"/>
              <a:gd name="connsiteX252" fmla="*/ 890337 w 8085221"/>
              <a:gd name="connsiteY252" fmla="*/ 8686800 h 15135727"/>
              <a:gd name="connsiteX253" fmla="*/ 649706 w 8085221"/>
              <a:gd name="connsiteY253" fmla="*/ 8662737 h 15135727"/>
              <a:gd name="connsiteX254" fmla="*/ 385011 w 8085221"/>
              <a:gd name="connsiteY254" fmla="*/ 8566485 h 15135727"/>
              <a:gd name="connsiteX255" fmla="*/ 577516 w 8085221"/>
              <a:gd name="connsiteY255" fmla="*/ 8373979 h 15135727"/>
              <a:gd name="connsiteX256" fmla="*/ 794085 w 8085221"/>
              <a:gd name="connsiteY256" fmla="*/ 8301790 h 15135727"/>
              <a:gd name="connsiteX257" fmla="*/ 745958 w 8085221"/>
              <a:gd name="connsiteY257" fmla="*/ 8133348 h 15135727"/>
              <a:gd name="connsiteX258" fmla="*/ 818148 w 8085221"/>
              <a:gd name="connsiteY258" fmla="*/ 7820527 h 15135727"/>
              <a:gd name="connsiteX259" fmla="*/ 697832 w 8085221"/>
              <a:gd name="connsiteY259" fmla="*/ 7820527 h 15135727"/>
              <a:gd name="connsiteX260" fmla="*/ 625642 w 8085221"/>
              <a:gd name="connsiteY260" fmla="*/ 7916779 h 15135727"/>
              <a:gd name="connsiteX261" fmla="*/ 457200 w 8085221"/>
              <a:gd name="connsiteY261" fmla="*/ 7820527 h 15135727"/>
              <a:gd name="connsiteX262" fmla="*/ 529390 w 8085221"/>
              <a:gd name="connsiteY262" fmla="*/ 7700211 h 15135727"/>
              <a:gd name="connsiteX263" fmla="*/ 938464 w 8085221"/>
              <a:gd name="connsiteY263" fmla="*/ 7676148 h 15135727"/>
              <a:gd name="connsiteX264" fmla="*/ 1058779 w 8085221"/>
              <a:gd name="connsiteY264" fmla="*/ 7459579 h 15135727"/>
              <a:gd name="connsiteX265" fmla="*/ 1203158 w 8085221"/>
              <a:gd name="connsiteY265" fmla="*/ 7603958 h 15135727"/>
              <a:gd name="connsiteX266" fmla="*/ 1299411 w 8085221"/>
              <a:gd name="connsiteY266" fmla="*/ 7555832 h 15135727"/>
              <a:gd name="connsiteX267" fmla="*/ 1443790 w 8085221"/>
              <a:gd name="connsiteY267" fmla="*/ 7507706 h 15135727"/>
              <a:gd name="connsiteX268" fmla="*/ 1684421 w 8085221"/>
              <a:gd name="connsiteY268" fmla="*/ 7603958 h 15135727"/>
              <a:gd name="connsiteX269" fmla="*/ 1684421 w 8085221"/>
              <a:gd name="connsiteY269" fmla="*/ 7603958 h 15135727"/>
              <a:gd name="connsiteX270" fmla="*/ 1540042 w 8085221"/>
              <a:gd name="connsiteY270" fmla="*/ 7363327 h 15135727"/>
              <a:gd name="connsiteX271" fmla="*/ 1299411 w 8085221"/>
              <a:gd name="connsiteY271" fmla="*/ 7315200 h 15135727"/>
              <a:gd name="connsiteX272" fmla="*/ 1130969 w 8085221"/>
              <a:gd name="connsiteY272" fmla="*/ 7339264 h 15135727"/>
              <a:gd name="connsiteX273" fmla="*/ 1034716 w 8085221"/>
              <a:gd name="connsiteY273" fmla="*/ 7315200 h 15135727"/>
              <a:gd name="connsiteX274" fmla="*/ 1155032 w 8085221"/>
              <a:gd name="connsiteY274" fmla="*/ 7050506 h 15135727"/>
              <a:gd name="connsiteX275" fmla="*/ 1155032 w 8085221"/>
              <a:gd name="connsiteY275" fmla="*/ 6930190 h 15135727"/>
              <a:gd name="connsiteX276" fmla="*/ 1155032 w 8085221"/>
              <a:gd name="connsiteY276" fmla="*/ 6761748 h 15135727"/>
              <a:gd name="connsiteX277" fmla="*/ 1203158 w 8085221"/>
              <a:gd name="connsiteY277" fmla="*/ 6617369 h 15135727"/>
              <a:gd name="connsiteX278" fmla="*/ 1371600 w 8085221"/>
              <a:gd name="connsiteY278" fmla="*/ 6472990 h 15135727"/>
              <a:gd name="connsiteX279" fmla="*/ 1443790 w 8085221"/>
              <a:gd name="connsiteY279" fmla="*/ 6328611 h 15135727"/>
              <a:gd name="connsiteX280" fmla="*/ 1419727 w 8085221"/>
              <a:gd name="connsiteY280" fmla="*/ 6208295 h 15135727"/>
              <a:gd name="connsiteX281" fmla="*/ 1275348 w 8085221"/>
              <a:gd name="connsiteY281" fmla="*/ 6304548 h 15135727"/>
              <a:gd name="connsiteX282" fmla="*/ 1323474 w 8085221"/>
              <a:gd name="connsiteY282" fmla="*/ 6015790 h 15135727"/>
              <a:gd name="connsiteX283" fmla="*/ 1540042 w 8085221"/>
              <a:gd name="connsiteY283" fmla="*/ 5871411 h 15135727"/>
              <a:gd name="connsiteX284" fmla="*/ 1540042 w 8085221"/>
              <a:gd name="connsiteY284" fmla="*/ 5751095 h 15135727"/>
              <a:gd name="connsiteX285" fmla="*/ 1395664 w 8085221"/>
              <a:gd name="connsiteY285" fmla="*/ 5799221 h 15135727"/>
              <a:gd name="connsiteX286" fmla="*/ 1179095 w 8085221"/>
              <a:gd name="connsiteY286" fmla="*/ 5799221 h 15135727"/>
              <a:gd name="connsiteX287" fmla="*/ 890337 w 8085221"/>
              <a:gd name="connsiteY287" fmla="*/ 5775158 h 15135727"/>
              <a:gd name="connsiteX288" fmla="*/ 697832 w 8085221"/>
              <a:gd name="connsiteY288" fmla="*/ 5606716 h 15135727"/>
              <a:gd name="connsiteX289" fmla="*/ 577516 w 8085221"/>
              <a:gd name="connsiteY289" fmla="*/ 5582653 h 15135727"/>
              <a:gd name="connsiteX290" fmla="*/ 697832 w 8085221"/>
              <a:gd name="connsiteY290" fmla="*/ 5775158 h 15135727"/>
              <a:gd name="connsiteX291" fmla="*/ 409074 w 8085221"/>
              <a:gd name="connsiteY291" fmla="*/ 5799221 h 15135727"/>
              <a:gd name="connsiteX292" fmla="*/ 168442 w 8085221"/>
              <a:gd name="connsiteY292" fmla="*/ 5702969 h 15135727"/>
              <a:gd name="connsiteX293" fmla="*/ 264695 w 8085221"/>
              <a:gd name="connsiteY293" fmla="*/ 5558590 h 15135727"/>
              <a:gd name="connsiteX294" fmla="*/ 144379 w 8085221"/>
              <a:gd name="connsiteY294" fmla="*/ 5510464 h 15135727"/>
              <a:gd name="connsiteX295" fmla="*/ 0 w 8085221"/>
              <a:gd name="connsiteY295" fmla="*/ 5462337 h 15135727"/>
              <a:gd name="connsiteX296" fmla="*/ 96253 w 8085221"/>
              <a:gd name="connsiteY296" fmla="*/ 5245769 h 15135727"/>
              <a:gd name="connsiteX0" fmla="*/ 96253 w 8085221"/>
              <a:gd name="connsiteY0" fmla="*/ 5245769 h 15135727"/>
              <a:gd name="connsiteX1" fmla="*/ 144379 w 8085221"/>
              <a:gd name="connsiteY1" fmla="*/ 4981074 h 15135727"/>
              <a:gd name="connsiteX2" fmla="*/ 178719 w 8085221"/>
              <a:gd name="connsiteY2" fmla="*/ 4834941 h 15135727"/>
              <a:gd name="connsiteX3" fmla="*/ 334378 w 8085221"/>
              <a:gd name="connsiteY3" fmla="*/ 4696828 h 15135727"/>
              <a:gd name="connsiteX4" fmla="*/ 553453 w 8085221"/>
              <a:gd name="connsiteY4" fmla="*/ 4692316 h 15135727"/>
              <a:gd name="connsiteX5" fmla="*/ 649706 w 8085221"/>
              <a:gd name="connsiteY5" fmla="*/ 4427621 h 15135727"/>
              <a:gd name="connsiteX6" fmla="*/ 805866 w 8085221"/>
              <a:gd name="connsiteY6" fmla="*/ 4425366 h 15135727"/>
              <a:gd name="connsiteX7" fmla="*/ 867026 w 8085221"/>
              <a:gd name="connsiteY7" fmla="*/ 4311817 h 15135727"/>
              <a:gd name="connsiteX8" fmla="*/ 1077328 w 8085221"/>
              <a:gd name="connsiteY8" fmla="*/ 4253916 h 15135727"/>
              <a:gd name="connsiteX9" fmla="*/ 1120191 w 8085221"/>
              <a:gd name="connsiteY9" fmla="*/ 4206291 h 15135727"/>
              <a:gd name="connsiteX10" fmla="*/ 1395664 w 8085221"/>
              <a:gd name="connsiteY10" fmla="*/ 4162927 h 15135727"/>
              <a:gd name="connsiteX11" fmla="*/ 1564106 w 8085221"/>
              <a:gd name="connsiteY11" fmla="*/ 3994485 h 15135727"/>
              <a:gd name="connsiteX12" fmla="*/ 1708485 w 8085221"/>
              <a:gd name="connsiteY12" fmla="*/ 3826042 h 15135727"/>
              <a:gd name="connsiteX13" fmla="*/ 1925053 w 8085221"/>
              <a:gd name="connsiteY13" fmla="*/ 3777916 h 15135727"/>
              <a:gd name="connsiteX14" fmla="*/ 2141621 w 8085221"/>
              <a:gd name="connsiteY14" fmla="*/ 3585411 h 15135727"/>
              <a:gd name="connsiteX15" fmla="*/ 2141621 w 8085221"/>
              <a:gd name="connsiteY15" fmla="*/ 3585411 h 15135727"/>
              <a:gd name="connsiteX16" fmla="*/ 2286000 w 8085221"/>
              <a:gd name="connsiteY16" fmla="*/ 3489158 h 15135727"/>
              <a:gd name="connsiteX17" fmla="*/ 2310064 w 8085221"/>
              <a:gd name="connsiteY17" fmla="*/ 3007895 h 15135727"/>
              <a:gd name="connsiteX18" fmla="*/ 2695074 w 8085221"/>
              <a:gd name="connsiteY18" fmla="*/ 2911642 h 15135727"/>
              <a:gd name="connsiteX19" fmla="*/ 2839453 w 8085221"/>
              <a:gd name="connsiteY19" fmla="*/ 2526632 h 15135727"/>
              <a:gd name="connsiteX20" fmla="*/ 3200400 w 8085221"/>
              <a:gd name="connsiteY20" fmla="*/ 2358190 h 15135727"/>
              <a:gd name="connsiteX21" fmla="*/ 3441032 w 8085221"/>
              <a:gd name="connsiteY21" fmla="*/ 2237874 h 15135727"/>
              <a:gd name="connsiteX22" fmla="*/ 3561348 w 8085221"/>
              <a:gd name="connsiteY22" fmla="*/ 2526632 h 15135727"/>
              <a:gd name="connsiteX23" fmla="*/ 3801979 w 8085221"/>
              <a:gd name="connsiteY23" fmla="*/ 2622885 h 15135727"/>
              <a:gd name="connsiteX24" fmla="*/ 3946358 w 8085221"/>
              <a:gd name="connsiteY24" fmla="*/ 2550695 h 15135727"/>
              <a:gd name="connsiteX25" fmla="*/ 4018548 w 8085221"/>
              <a:gd name="connsiteY25" fmla="*/ 2598821 h 15135727"/>
              <a:gd name="connsiteX26" fmla="*/ 4138864 w 8085221"/>
              <a:gd name="connsiteY26" fmla="*/ 2574758 h 15135727"/>
              <a:gd name="connsiteX27" fmla="*/ 4307306 w 8085221"/>
              <a:gd name="connsiteY27" fmla="*/ 2671011 h 15135727"/>
              <a:gd name="connsiteX28" fmla="*/ 4427621 w 8085221"/>
              <a:gd name="connsiteY28" fmla="*/ 2622885 h 15135727"/>
              <a:gd name="connsiteX29" fmla="*/ 4668253 w 8085221"/>
              <a:gd name="connsiteY29" fmla="*/ 2743200 h 15135727"/>
              <a:gd name="connsiteX30" fmla="*/ 4788569 w 8085221"/>
              <a:gd name="connsiteY30" fmla="*/ 2815390 h 15135727"/>
              <a:gd name="connsiteX31" fmla="*/ 4957011 w 8085221"/>
              <a:gd name="connsiteY31" fmla="*/ 2719137 h 15135727"/>
              <a:gd name="connsiteX32" fmla="*/ 4981074 w 8085221"/>
              <a:gd name="connsiteY32" fmla="*/ 2382253 h 15135727"/>
              <a:gd name="connsiteX33" fmla="*/ 4981074 w 8085221"/>
              <a:gd name="connsiteY33" fmla="*/ 2382253 h 15135727"/>
              <a:gd name="connsiteX34" fmla="*/ 4884821 w 8085221"/>
              <a:gd name="connsiteY34" fmla="*/ 2093495 h 15135727"/>
              <a:gd name="connsiteX35" fmla="*/ 4764506 w 8085221"/>
              <a:gd name="connsiteY35" fmla="*/ 1900990 h 15135727"/>
              <a:gd name="connsiteX36" fmla="*/ 4764506 w 8085221"/>
              <a:gd name="connsiteY36" fmla="*/ 1804737 h 15135727"/>
              <a:gd name="connsiteX37" fmla="*/ 4957011 w 8085221"/>
              <a:gd name="connsiteY37" fmla="*/ 1564106 h 15135727"/>
              <a:gd name="connsiteX38" fmla="*/ 5221706 w 8085221"/>
              <a:gd name="connsiteY38" fmla="*/ 1588169 h 15135727"/>
              <a:gd name="connsiteX39" fmla="*/ 5486400 w 8085221"/>
              <a:gd name="connsiteY39" fmla="*/ 1684421 h 15135727"/>
              <a:gd name="connsiteX40" fmla="*/ 5799221 w 8085221"/>
              <a:gd name="connsiteY40" fmla="*/ 1684421 h 15135727"/>
              <a:gd name="connsiteX41" fmla="*/ 5871411 w 8085221"/>
              <a:gd name="connsiteY41" fmla="*/ 1443790 h 15135727"/>
              <a:gd name="connsiteX42" fmla="*/ 6087979 w 8085221"/>
              <a:gd name="connsiteY42" fmla="*/ 1395664 h 15135727"/>
              <a:gd name="connsiteX43" fmla="*/ 6087979 w 8085221"/>
              <a:gd name="connsiteY43" fmla="*/ 1082842 h 15135727"/>
              <a:gd name="connsiteX44" fmla="*/ 6424864 w 8085221"/>
              <a:gd name="connsiteY44" fmla="*/ 1058779 h 15135727"/>
              <a:gd name="connsiteX45" fmla="*/ 6665495 w 8085221"/>
              <a:gd name="connsiteY45" fmla="*/ 721895 h 15135727"/>
              <a:gd name="connsiteX46" fmla="*/ 6761748 w 8085221"/>
              <a:gd name="connsiteY46" fmla="*/ 649706 h 15135727"/>
              <a:gd name="connsiteX47" fmla="*/ 6737685 w 8085221"/>
              <a:gd name="connsiteY47" fmla="*/ 505327 h 15135727"/>
              <a:gd name="connsiteX48" fmla="*/ 6858000 w 8085221"/>
              <a:gd name="connsiteY48" fmla="*/ 360948 h 15135727"/>
              <a:gd name="connsiteX49" fmla="*/ 6761748 w 8085221"/>
              <a:gd name="connsiteY49" fmla="*/ 120316 h 15135727"/>
              <a:gd name="connsiteX50" fmla="*/ 7194885 w 8085221"/>
              <a:gd name="connsiteY50" fmla="*/ 0 h 15135727"/>
              <a:gd name="connsiteX51" fmla="*/ 7267074 w 8085221"/>
              <a:gd name="connsiteY51" fmla="*/ 120316 h 15135727"/>
              <a:gd name="connsiteX52" fmla="*/ 7267074 w 8085221"/>
              <a:gd name="connsiteY52" fmla="*/ 120316 h 15135727"/>
              <a:gd name="connsiteX53" fmla="*/ 7339264 w 8085221"/>
              <a:gd name="connsiteY53" fmla="*/ 360948 h 15135727"/>
              <a:gd name="connsiteX54" fmla="*/ 7628021 w 8085221"/>
              <a:gd name="connsiteY54" fmla="*/ 433137 h 15135727"/>
              <a:gd name="connsiteX55" fmla="*/ 7796464 w 8085221"/>
              <a:gd name="connsiteY55" fmla="*/ 649706 h 15135727"/>
              <a:gd name="connsiteX56" fmla="*/ 8085221 w 8085221"/>
              <a:gd name="connsiteY56" fmla="*/ 914400 h 15135727"/>
              <a:gd name="connsiteX57" fmla="*/ 7988969 w 8085221"/>
              <a:gd name="connsiteY57" fmla="*/ 1203158 h 15135727"/>
              <a:gd name="connsiteX58" fmla="*/ 7844590 w 8085221"/>
              <a:gd name="connsiteY58" fmla="*/ 1058779 h 15135727"/>
              <a:gd name="connsiteX59" fmla="*/ 7483642 w 8085221"/>
              <a:gd name="connsiteY59" fmla="*/ 1371600 h 15135727"/>
              <a:gd name="connsiteX60" fmla="*/ 7267074 w 8085221"/>
              <a:gd name="connsiteY60" fmla="*/ 1395664 h 15135727"/>
              <a:gd name="connsiteX61" fmla="*/ 7243011 w 8085221"/>
              <a:gd name="connsiteY61" fmla="*/ 1588169 h 15135727"/>
              <a:gd name="connsiteX62" fmla="*/ 6978316 w 8085221"/>
              <a:gd name="connsiteY62" fmla="*/ 1732548 h 15135727"/>
              <a:gd name="connsiteX63" fmla="*/ 6737685 w 8085221"/>
              <a:gd name="connsiteY63" fmla="*/ 2093495 h 15135727"/>
              <a:gd name="connsiteX64" fmla="*/ 6737685 w 8085221"/>
              <a:gd name="connsiteY64" fmla="*/ 2382253 h 15135727"/>
              <a:gd name="connsiteX65" fmla="*/ 6665495 w 8085221"/>
              <a:gd name="connsiteY65" fmla="*/ 2430379 h 15135727"/>
              <a:gd name="connsiteX66" fmla="*/ 6906127 w 8085221"/>
              <a:gd name="connsiteY66" fmla="*/ 2646948 h 15135727"/>
              <a:gd name="connsiteX67" fmla="*/ 6906127 w 8085221"/>
              <a:gd name="connsiteY67" fmla="*/ 2983832 h 15135727"/>
              <a:gd name="connsiteX68" fmla="*/ 6906127 w 8085221"/>
              <a:gd name="connsiteY68" fmla="*/ 3104148 h 15135727"/>
              <a:gd name="connsiteX69" fmla="*/ 6833937 w 8085221"/>
              <a:gd name="connsiteY69" fmla="*/ 3368842 h 15135727"/>
              <a:gd name="connsiteX70" fmla="*/ 6906127 w 8085221"/>
              <a:gd name="connsiteY70" fmla="*/ 3489158 h 15135727"/>
              <a:gd name="connsiteX71" fmla="*/ 6641432 w 8085221"/>
              <a:gd name="connsiteY71" fmla="*/ 3705727 h 15135727"/>
              <a:gd name="connsiteX72" fmla="*/ 6737685 w 8085221"/>
              <a:gd name="connsiteY72" fmla="*/ 3729790 h 15135727"/>
              <a:gd name="connsiteX73" fmla="*/ 6545179 w 8085221"/>
              <a:gd name="connsiteY73" fmla="*/ 3826042 h 15135727"/>
              <a:gd name="connsiteX74" fmla="*/ 6328611 w 8085221"/>
              <a:gd name="connsiteY74" fmla="*/ 3753853 h 15135727"/>
              <a:gd name="connsiteX75" fmla="*/ 6184232 w 8085221"/>
              <a:gd name="connsiteY75" fmla="*/ 3850106 h 15135727"/>
              <a:gd name="connsiteX76" fmla="*/ 6184232 w 8085221"/>
              <a:gd name="connsiteY76" fmla="*/ 3946358 h 15135727"/>
              <a:gd name="connsiteX77" fmla="*/ 6136106 w 8085221"/>
              <a:gd name="connsiteY77" fmla="*/ 4235116 h 15135727"/>
              <a:gd name="connsiteX78" fmla="*/ 5919537 w 8085221"/>
              <a:gd name="connsiteY78" fmla="*/ 4403558 h 15135727"/>
              <a:gd name="connsiteX79" fmla="*/ 5775158 w 8085221"/>
              <a:gd name="connsiteY79" fmla="*/ 4451685 h 15135727"/>
              <a:gd name="connsiteX80" fmla="*/ 5630779 w 8085221"/>
              <a:gd name="connsiteY80" fmla="*/ 4547937 h 15135727"/>
              <a:gd name="connsiteX81" fmla="*/ 5510464 w 8085221"/>
              <a:gd name="connsiteY81" fmla="*/ 4620127 h 15135727"/>
              <a:gd name="connsiteX82" fmla="*/ 5510464 w 8085221"/>
              <a:gd name="connsiteY82" fmla="*/ 4812632 h 15135727"/>
              <a:gd name="connsiteX83" fmla="*/ 5317958 w 8085221"/>
              <a:gd name="connsiteY83" fmla="*/ 4981074 h 15135727"/>
              <a:gd name="connsiteX84" fmla="*/ 5005137 w 8085221"/>
              <a:gd name="connsiteY84" fmla="*/ 5149516 h 15135727"/>
              <a:gd name="connsiteX85" fmla="*/ 4692316 w 8085221"/>
              <a:gd name="connsiteY85" fmla="*/ 5149516 h 15135727"/>
              <a:gd name="connsiteX86" fmla="*/ 4523874 w 8085221"/>
              <a:gd name="connsiteY86" fmla="*/ 5366085 h 15135727"/>
              <a:gd name="connsiteX87" fmla="*/ 4211053 w 8085221"/>
              <a:gd name="connsiteY87" fmla="*/ 5414211 h 15135727"/>
              <a:gd name="connsiteX88" fmla="*/ 4114800 w 8085221"/>
              <a:gd name="connsiteY88" fmla="*/ 5390148 h 15135727"/>
              <a:gd name="connsiteX89" fmla="*/ 4018548 w 8085221"/>
              <a:gd name="connsiteY89" fmla="*/ 5630779 h 15135727"/>
              <a:gd name="connsiteX90" fmla="*/ 4090737 w 8085221"/>
              <a:gd name="connsiteY90" fmla="*/ 5871411 h 15135727"/>
              <a:gd name="connsiteX91" fmla="*/ 4090737 w 8085221"/>
              <a:gd name="connsiteY91" fmla="*/ 6184232 h 15135727"/>
              <a:gd name="connsiteX92" fmla="*/ 4186990 w 8085221"/>
              <a:gd name="connsiteY92" fmla="*/ 6472990 h 15135727"/>
              <a:gd name="connsiteX93" fmla="*/ 4042611 w 8085221"/>
              <a:gd name="connsiteY93" fmla="*/ 6352674 h 15135727"/>
              <a:gd name="connsiteX94" fmla="*/ 3946358 w 8085221"/>
              <a:gd name="connsiteY94" fmla="*/ 6376737 h 15135727"/>
              <a:gd name="connsiteX95" fmla="*/ 4114800 w 8085221"/>
              <a:gd name="connsiteY95" fmla="*/ 6641432 h 15135727"/>
              <a:gd name="connsiteX96" fmla="*/ 4451685 w 8085221"/>
              <a:gd name="connsiteY96" fmla="*/ 6737685 h 15135727"/>
              <a:gd name="connsiteX97" fmla="*/ 4620127 w 8085221"/>
              <a:gd name="connsiteY97" fmla="*/ 6978316 h 15135727"/>
              <a:gd name="connsiteX98" fmla="*/ 4740442 w 8085221"/>
              <a:gd name="connsiteY98" fmla="*/ 7170821 h 15135727"/>
              <a:gd name="connsiteX99" fmla="*/ 5077327 w 8085221"/>
              <a:gd name="connsiteY99" fmla="*/ 7387390 h 15135727"/>
              <a:gd name="connsiteX100" fmla="*/ 5125453 w 8085221"/>
              <a:gd name="connsiteY100" fmla="*/ 7603958 h 15135727"/>
              <a:gd name="connsiteX101" fmla="*/ 5197642 w 8085221"/>
              <a:gd name="connsiteY101" fmla="*/ 7796464 h 15135727"/>
              <a:gd name="connsiteX102" fmla="*/ 5486400 w 8085221"/>
              <a:gd name="connsiteY102" fmla="*/ 7964906 h 15135727"/>
              <a:gd name="connsiteX103" fmla="*/ 5486400 w 8085221"/>
              <a:gd name="connsiteY103" fmla="*/ 8349916 h 15135727"/>
              <a:gd name="connsiteX104" fmla="*/ 5678906 w 8085221"/>
              <a:gd name="connsiteY104" fmla="*/ 8614611 h 15135727"/>
              <a:gd name="connsiteX105" fmla="*/ 5919537 w 8085221"/>
              <a:gd name="connsiteY105" fmla="*/ 9071811 h 15135727"/>
              <a:gd name="connsiteX106" fmla="*/ 6160169 w 8085221"/>
              <a:gd name="connsiteY106" fmla="*/ 9336506 h 15135727"/>
              <a:gd name="connsiteX107" fmla="*/ 6280485 w 8085221"/>
              <a:gd name="connsiteY107" fmla="*/ 9601200 h 15135727"/>
              <a:gd name="connsiteX108" fmla="*/ 6400800 w 8085221"/>
              <a:gd name="connsiteY108" fmla="*/ 9793706 h 15135727"/>
              <a:gd name="connsiteX109" fmla="*/ 6569242 w 8085221"/>
              <a:gd name="connsiteY109" fmla="*/ 10058400 h 15135727"/>
              <a:gd name="connsiteX110" fmla="*/ 6713621 w 8085221"/>
              <a:gd name="connsiteY110" fmla="*/ 10106527 h 15135727"/>
              <a:gd name="connsiteX111" fmla="*/ 6545179 w 8085221"/>
              <a:gd name="connsiteY111" fmla="*/ 10202779 h 15135727"/>
              <a:gd name="connsiteX112" fmla="*/ 6569242 w 8085221"/>
              <a:gd name="connsiteY112" fmla="*/ 10443411 h 15135727"/>
              <a:gd name="connsiteX113" fmla="*/ 6593306 w 8085221"/>
              <a:gd name="connsiteY113" fmla="*/ 10708106 h 15135727"/>
              <a:gd name="connsiteX114" fmla="*/ 6761748 w 8085221"/>
              <a:gd name="connsiteY114" fmla="*/ 10924674 h 15135727"/>
              <a:gd name="connsiteX115" fmla="*/ 6641432 w 8085221"/>
              <a:gd name="connsiteY115" fmla="*/ 11093116 h 15135727"/>
              <a:gd name="connsiteX116" fmla="*/ 6713621 w 8085221"/>
              <a:gd name="connsiteY116" fmla="*/ 11261558 h 15135727"/>
              <a:gd name="connsiteX117" fmla="*/ 6737685 w 8085221"/>
              <a:gd name="connsiteY117" fmla="*/ 11526253 h 15135727"/>
              <a:gd name="connsiteX118" fmla="*/ 6617369 w 8085221"/>
              <a:gd name="connsiteY118" fmla="*/ 11839074 h 15135727"/>
              <a:gd name="connsiteX119" fmla="*/ 6617369 w 8085221"/>
              <a:gd name="connsiteY119" fmla="*/ 12031579 h 15135727"/>
              <a:gd name="connsiteX120" fmla="*/ 6641432 w 8085221"/>
              <a:gd name="connsiteY120" fmla="*/ 12127832 h 15135727"/>
              <a:gd name="connsiteX121" fmla="*/ 6761748 w 8085221"/>
              <a:gd name="connsiteY121" fmla="*/ 12031579 h 15135727"/>
              <a:gd name="connsiteX122" fmla="*/ 6761748 w 8085221"/>
              <a:gd name="connsiteY122" fmla="*/ 12296274 h 15135727"/>
              <a:gd name="connsiteX123" fmla="*/ 6689558 w 8085221"/>
              <a:gd name="connsiteY123" fmla="*/ 12512842 h 15135727"/>
              <a:gd name="connsiteX124" fmla="*/ 6785811 w 8085221"/>
              <a:gd name="connsiteY124" fmla="*/ 12777537 h 15135727"/>
              <a:gd name="connsiteX125" fmla="*/ 6569242 w 8085221"/>
              <a:gd name="connsiteY125" fmla="*/ 12873790 h 15135727"/>
              <a:gd name="connsiteX126" fmla="*/ 6545179 w 8085221"/>
              <a:gd name="connsiteY126" fmla="*/ 13090358 h 15135727"/>
              <a:gd name="connsiteX127" fmla="*/ 6448927 w 8085221"/>
              <a:gd name="connsiteY127" fmla="*/ 13355053 h 15135727"/>
              <a:gd name="connsiteX128" fmla="*/ 6256421 w 8085221"/>
              <a:gd name="connsiteY128" fmla="*/ 13571621 h 15135727"/>
              <a:gd name="connsiteX129" fmla="*/ 6087979 w 8085221"/>
              <a:gd name="connsiteY129" fmla="*/ 13667874 h 15135727"/>
              <a:gd name="connsiteX130" fmla="*/ 5943600 w 8085221"/>
              <a:gd name="connsiteY130" fmla="*/ 13716000 h 15135727"/>
              <a:gd name="connsiteX131" fmla="*/ 5702969 w 8085221"/>
              <a:gd name="connsiteY131" fmla="*/ 13667874 h 15135727"/>
              <a:gd name="connsiteX132" fmla="*/ 5582653 w 8085221"/>
              <a:gd name="connsiteY132" fmla="*/ 13691937 h 15135727"/>
              <a:gd name="connsiteX133" fmla="*/ 5727032 w 8085221"/>
              <a:gd name="connsiteY133" fmla="*/ 13836316 h 15135727"/>
              <a:gd name="connsiteX134" fmla="*/ 5582653 w 8085221"/>
              <a:gd name="connsiteY134" fmla="*/ 14052885 h 15135727"/>
              <a:gd name="connsiteX135" fmla="*/ 5462337 w 8085221"/>
              <a:gd name="connsiteY135" fmla="*/ 14149137 h 15135727"/>
              <a:gd name="connsiteX136" fmla="*/ 5342021 w 8085221"/>
              <a:gd name="connsiteY136" fmla="*/ 14004758 h 15135727"/>
              <a:gd name="connsiteX137" fmla="*/ 5245769 w 8085221"/>
              <a:gd name="connsiteY137" fmla="*/ 14004758 h 15135727"/>
              <a:gd name="connsiteX138" fmla="*/ 5245769 w 8085221"/>
              <a:gd name="connsiteY138" fmla="*/ 13956632 h 15135727"/>
              <a:gd name="connsiteX139" fmla="*/ 5101390 w 8085221"/>
              <a:gd name="connsiteY139" fmla="*/ 13956632 h 15135727"/>
              <a:gd name="connsiteX140" fmla="*/ 4981074 w 8085221"/>
              <a:gd name="connsiteY140" fmla="*/ 13860379 h 15135727"/>
              <a:gd name="connsiteX141" fmla="*/ 4740442 w 8085221"/>
              <a:gd name="connsiteY141" fmla="*/ 13908506 h 15135727"/>
              <a:gd name="connsiteX142" fmla="*/ 4475748 w 8085221"/>
              <a:gd name="connsiteY142" fmla="*/ 13956632 h 15135727"/>
              <a:gd name="connsiteX143" fmla="*/ 4379495 w 8085221"/>
              <a:gd name="connsiteY143" fmla="*/ 14028821 h 15135727"/>
              <a:gd name="connsiteX144" fmla="*/ 4403558 w 8085221"/>
              <a:gd name="connsiteY144" fmla="*/ 14197264 h 15135727"/>
              <a:gd name="connsiteX145" fmla="*/ 4572000 w 8085221"/>
              <a:gd name="connsiteY145" fmla="*/ 14149137 h 15135727"/>
              <a:gd name="connsiteX146" fmla="*/ 4523874 w 8085221"/>
              <a:gd name="connsiteY146" fmla="*/ 14558211 h 15135727"/>
              <a:gd name="connsiteX147" fmla="*/ 4403558 w 8085221"/>
              <a:gd name="connsiteY147" fmla="*/ 14437895 h 15135727"/>
              <a:gd name="connsiteX148" fmla="*/ 4403558 w 8085221"/>
              <a:gd name="connsiteY148" fmla="*/ 14437895 h 15135727"/>
              <a:gd name="connsiteX149" fmla="*/ 4283242 w 8085221"/>
              <a:gd name="connsiteY149" fmla="*/ 14245390 h 15135727"/>
              <a:gd name="connsiteX150" fmla="*/ 4235116 w 8085221"/>
              <a:gd name="connsiteY150" fmla="*/ 14341642 h 15135727"/>
              <a:gd name="connsiteX151" fmla="*/ 4162927 w 8085221"/>
              <a:gd name="connsiteY151" fmla="*/ 14389769 h 15135727"/>
              <a:gd name="connsiteX152" fmla="*/ 4162927 w 8085221"/>
              <a:gd name="connsiteY152" fmla="*/ 14389769 h 15135727"/>
              <a:gd name="connsiteX153" fmla="*/ 3922295 w 8085221"/>
              <a:gd name="connsiteY153" fmla="*/ 14245390 h 15135727"/>
              <a:gd name="connsiteX154" fmla="*/ 3801979 w 8085221"/>
              <a:gd name="connsiteY154" fmla="*/ 14293516 h 15135727"/>
              <a:gd name="connsiteX155" fmla="*/ 3681664 w 8085221"/>
              <a:gd name="connsiteY155" fmla="*/ 14389769 h 15135727"/>
              <a:gd name="connsiteX156" fmla="*/ 3657600 w 8085221"/>
              <a:gd name="connsiteY156" fmla="*/ 14654464 h 15135727"/>
              <a:gd name="connsiteX157" fmla="*/ 3513221 w 8085221"/>
              <a:gd name="connsiteY157" fmla="*/ 14726653 h 15135727"/>
              <a:gd name="connsiteX158" fmla="*/ 3513221 w 8085221"/>
              <a:gd name="connsiteY158" fmla="*/ 14871032 h 15135727"/>
              <a:gd name="connsiteX159" fmla="*/ 3633537 w 8085221"/>
              <a:gd name="connsiteY159" fmla="*/ 14967285 h 15135727"/>
              <a:gd name="connsiteX160" fmla="*/ 3609474 w 8085221"/>
              <a:gd name="connsiteY160" fmla="*/ 15087600 h 15135727"/>
              <a:gd name="connsiteX161" fmla="*/ 3441032 w 8085221"/>
              <a:gd name="connsiteY161" fmla="*/ 15039474 h 15135727"/>
              <a:gd name="connsiteX162" fmla="*/ 3272590 w 8085221"/>
              <a:gd name="connsiteY162" fmla="*/ 15063537 h 15135727"/>
              <a:gd name="connsiteX163" fmla="*/ 3248527 w 8085221"/>
              <a:gd name="connsiteY163" fmla="*/ 14895095 h 15135727"/>
              <a:gd name="connsiteX164" fmla="*/ 3128211 w 8085221"/>
              <a:gd name="connsiteY164" fmla="*/ 14919158 h 15135727"/>
              <a:gd name="connsiteX165" fmla="*/ 2959769 w 8085221"/>
              <a:gd name="connsiteY165" fmla="*/ 15135727 h 15135727"/>
              <a:gd name="connsiteX166" fmla="*/ 2935706 w 8085221"/>
              <a:gd name="connsiteY166" fmla="*/ 14895095 h 15135727"/>
              <a:gd name="connsiteX167" fmla="*/ 2791327 w 8085221"/>
              <a:gd name="connsiteY167" fmla="*/ 14943221 h 15135727"/>
              <a:gd name="connsiteX168" fmla="*/ 2671011 w 8085221"/>
              <a:gd name="connsiteY168" fmla="*/ 15039474 h 15135727"/>
              <a:gd name="connsiteX169" fmla="*/ 2430379 w 8085221"/>
              <a:gd name="connsiteY169" fmla="*/ 15087600 h 15135727"/>
              <a:gd name="connsiteX170" fmla="*/ 2237874 w 8085221"/>
              <a:gd name="connsiteY170" fmla="*/ 15039474 h 15135727"/>
              <a:gd name="connsiteX171" fmla="*/ 2622885 w 8085221"/>
              <a:gd name="connsiteY171" fmla="*/ 14846969 h 15135727"/>
              <a:gd name="connsiteX172" fmla="*/ 2887579 w 8085221"/>
              <a:gd name="connsiteY172" fmla="*/ 14774779 h 15135727"/>
              <a:gd name="connsiteX173" fmla="*/ 2839453 w 8085221"/>
              <a:gd name="connsiteY173" fmla="*/ 14582274 h 15135727"/>
              <a:gd name="connsiteX174" fmla="*/ 2935706 w 8085221"/>
              <a:gd name="connsiteY174" fmla="*/ 14510085 h 15135727"/>
              <a:gd name="connsiteX175" fmla="*/ 2935706 w 8085221"/>
              <a:gd name="connsiteY175" fmla="*/ 14510085 h 15135727"/>
              <a:gd name="connsiteX176" fmla="*/ 3080085 w 8085221"/>
              <a:gd name="connsiteY176" fmla="*/ 14413832 h 15135727"/>
              <a:gd name="connsiteX177" fmla="*/ 3152274 w 8085221"/>
              <a:gd name="connsiteY177" fmla="*/ 14341642 h 15135727"/>
              <a:gd name="connsiteX178" fmla="*/ 3080085 w 8085221"/>
              <a:gd name="connsiteY178" fmla="*/ 14269453 h 15135727"/>
              <a:gd name="connsiteX179" fmla="*/ 3152274 w 8085221"/>
              <a:gd name="connsiteY179" fmla="*/ 14197264 h 15135727"/>
              <a:gd name="connsiteX180" fmla="*/ 3152274 w 8085221"/>
              <a:gd name="connsiteY180" fmla="*/ 14052885 h 15135727"/>
              <a:gd name="connsiteX181" fmla="*/ 3080085 w 8085221"/>
              <a:gd name="connsiteY181" fmla="*/ 13980695 h 15135727"/>
              <a:gd name="connsiteX182" fmla="*/ 3056021 w 8085221"/>
              <a:gd name="connsiteY182" fmla="*/ 14076948 h 15135727"/>
              <a:gd name="connsiteX183" fmla="*/ 2935706 w 8085221"/>
              <a:gd name="connsiteY183" fmla="*/ 14076948 h 15135727"/>
              <a:gd name="connsiteX184" fmla="*/ 2863516 w 8085221"/>
              <a:gd name="connsiteY184" fmla="*/ 14125074 h 15135727"/>
              <a:gd name="connsiteX185" fmla="*/ 2719137 w 8085221"/>
              <a:gd name="connsiteY185" fmla="*/ 14197264 h 15135727"/>
              <a:gd name="connsiteX186" fmla="*/ 2646948 w 8085221"/>
              <a:gd name="connsiteY186" fmla="*/ 14197264 h 15135727"/>
              <a:gd name="connsiteX187" fmla="*/ 2598821 w 8085221"/>
              <a:gd name="connsiteY187" fmla="*/ 14125074 h 15135727"/>
              <a:gd name="connsiteX188" fmla="*/ 2430379 w 8085221"/>
              <a:gd name="connsiteY188" fmla="*/ 13836316 h 15135727"/>
              <a:gd name="connsiteX189" fmla="*/ 2646948 w 8085221"/>
              <a:gd name="connsiteY189" fmla="*/ 13812253 h 15135727"/>
              <a:gd name="connsiteX190" fmla="*/ 2502569 w 8085221"/>
              <a:gd name="connsiteY190" fmla="*/ 13475369 h 15135727"/>
              <a:gd name="connsiteX191" fmla="*/ 2550695 w 8085221"/>
              <a:gd name="connsiteY191" fmla="*/ 13186611 h 15135727"/>
              <a:gd name="connsiteX192" fmla="*/ 2719137 w 8085221"/>
              <a:gd name="connsiteY192" fmla="*/ 13042232 h 15135727"/>
              <a:gd name="connsiteX193" fmla="*/ 2791327 w 8085221"/>
              <a:gd name="connsiteY193" fmla="*/ 12945979 h 15135727"/>
              <a:gd name="connsiteX194" fmla="*/ 3031958 w 8085221"/>
              <a:gd name="connsiteY194" fmla="*/ 13090358 h 15135727"/>
              <a:gd name="connsiteX195" fmla="*/ 3056021 w 8085221"/>
              <a:gd name="connsiteY195" fmla="*/ 12753474 h 15135727"/>
              <a:gd name="connsiteX196" fmla="*/ 2887579 w 8085221"/>
              <a:gd name="connsiteY196" fmla="*/ 12777537 h 15135727"/>
              <a:gd name="connsiteX197" fmla="*/ 2815390 w 8085221"/>
              <a:gd name="connsiteY197" fmla="*/ 12777537 h 15135727"/>
              <a:gd name="connsiteX198" fmla="*/ 3176337 w 8085221"/>
              <a:gd name="connsiteY198" fmla="*/ 12368464 h 15135727"/>
              <a:gd name="connsiteX199" fmla="*/ 3104148 w 8085221"/>
              <a:gd name="connsiteY199" fmla="*/ 12320337 h 15135727"/>
              <a:gd name="connsiteX200" fmla="*/ 3104148 w 8085221"/>
              <a:gd name="connsiteY200" fmla="*/ 12320337 h 15135727"/>
              <a:gd name="connsiteX201" fmla="*/ 3007895 w 8085221"/>
              <a:gd name="connsiteY201" fmla="*/ 12079706 h 15135727"/>
              <a:gd name="connsiteX202" fmla="*/ 2911642 w 8085221"/>
              <a:gd name="connsiteY202" fmla="*/ 11935327 h 15135727"/>
              <a:gd name="connsiteX203" fmla="*/ 2863516 w 8085221"/>
              <a:gd name="connsiteY203" fmla="*/ 11694695 h 15135727"/>
              <a:gd name="connsiteX204" fmla="*/ 2911642 w 8085221"/>
              <a:gd name="connsiteY204" fmla="*/ 11454064 h 15135727"/>
              <a:gd name="connsiteX205" fmla="*/ 3056021 w 8085221"/>
              <a:gd name="connsiteY205" fmla="*/ 11454064 h 15135727"/>
              <a:gd name="connsiteX206" fmla="*/ 2983832 w 8085221"/>
              <a:gd name="connsiteY206" fmla="*/ 11381874 h 15135727"/>
              <a:gd name="connsiteX207" fmla="*/ 3031958 w 8085221"/>
              <a:gd name="connsiteY207" fmla="*/ 11285621 h 15135727"/>
              <a:gd name="connsiteX208" fmla="*/ 3007895 w 8085221"/>
              <a:gd name="connsiteY208" fmla="*/ 11189369 h 15135727"/>
              <a:gd name="connsiteX209" fmla="*/ 2887579 w 8085221"/>
              <a:gd name="connsiteY209" fmla="*/ 11141242 h 15135727"/>
              <a:gd name="connsiteX210" fmla="*/ 2887579 w 8085221"/>
              <a:gd name="connsiteY210" fmla="*/ 10972800 h 15135727"/>
              <a:gd name="connsiteX211" fmla="*/ 2887579 w 8085221"/>
              <a:gd name="connsiteY211" fmla="*/ 10924674 h 15135727"/>
              <a:gd name="connsiteX212" fmla="*/ 2767264 w 8085221"/>
              <a:gd name="connsiteY212" fmla="*/ 11020927 h 15135727"/>
              <a:gd name="connsiteX213" fmla="*/ 2743200 w 8085221"/>
              <a:gd name="connsiteY213" fmla="*/ 10924674 h 15135727"/>
              <a:gd name="connsiteX214" fmla="*/ 2550695 w 8085221"/>
              <a:gd name="connsiteY214" fmla="*/ 11020927 h 15135727"/>
              <a:gd name="connsiteX215" fmla="*/ 2526632 w 8085221"/>
              <a:gd name="connsiteY215" fmla="*/ 11117179 h 15135727"/>
              <a:gd name="connsiteX216" fmla="*/ 2334127 w 8085221"/>
              <a:gd name="connsiteY216" fmla="*/ 10996864 h 15135727"/>
              <a:gd name="connsiteX217" fmla="*/ 2358190 w 8085221"/>
              <a:gd name="connsiteY217" fmla="*/ 10732169 h 15135727"/>
              <a:gd name="connsiteX218" fmla="*/ 2334127 w 8085221"/>
              <a:gd name="connsiteY218" fmla="*/ 10587790 h 15135727"/>
              <a:gd name="connsiteX219" fmla="*/ 2406316 w 8085221"/>
              <a:gd name="connsiteY219" fmla="*/ 10491537 h 15135727"/>
              <a:gd name="connsiteX220" fmla="*/ 2598821 w 8085221"/>
              <a:gd name="connsiteY220" fmla="*/ 10684042 h 15135727"/>
              <a:gd name="connsiteX221" fmla="*/ 2767264 w 8085221"/>
              <a:gd name="connsiteY221" fmla="*/ 10684042 h 15135727"/>
              <a:gd name="connsiteX222" fmla="*/ 2646948 w 8085221"/>
              <a:gd name="connsiteY222" fmla="*/ 10515600 h 15135727"/>
              <a:gd name="connsiteX223" fmla="*/ 2815390 w 8085221"/>
              <a:gd name="connsiteY223" fmla="*/ 10395285 h 15135727"/>
              <a:gd name="connsiteX224" fmla="*/ 3080085 w 8085221"/>
              <a:gd name="connsiteY224" fmla="*/ 10419348 h 15135727"/>
              <a:gd name="connsiteX225" fmla="*/ 3248527 w 8085221"/>
              <a:gd name="connsiteY225" fmla="*/ 10539664 h 15135727"/>
              <a:gd name="connsiteX226" fmla="*/ 3320716 w 8085221"/>
              <a:gd name="connsiteY226" fmla="*/ 10659979 h 15135727"/>
              <a:gd name="connsiteX227" fmla="*/ 3465095 w 8085221"/>
              <a:gd name="connsiteY227" fmla="*/ 10659979 h 15135727"/>
              <a:gd name="connsiteX228" fmla="*/ 3441032 w 8085221"/>
              <a:gd name="connsiteY228" fmla="*/ 10491537 h 15135727"/>
              <a:gd name="connsiteX229" fmla="*/ 3392906 w 8085221"/>
              <a:gd name="connsiteY229" fmla="*/ 10250906 h 15135727"/>
              <a:gd name="connsiteX230" fmla="*/ 3152274 w 8085221"/>
              <a:gd name="connsiteY230" fmla="*/ 10250906 h 15135727"/>
              <a:gd name="connsiteX231" fmla="*/ 3176337 w 8085221"/>
              <a:gd name="connsiteY231" fmla="*/ 10178716 h 15135727"/>
              <a:gd name="connsiteX232" fmla="*/ 3104148 w 8085221"/>
              <a:gd name="connsiteY232" fmla="*/ 10154653 h 15135727"/>
              <a:gd name="connsiteX233" fmla="*/ 3007895 w 8085221"/>
              <a:gd name="connsiteY233" fmla="*/ 9962148 h 15135727"/>
              <a:gd name="connsiteX234" fmla="*/ 3176337 w 8085221"/>
              <a:gd name="connsiteY234" fmla="*/ 9889958 h 15135727"/>
              <a:gd name="connsiteX235" fmla="*/ 2959769 w 8085221"/>
              <a:gd name="connsiteY235" fmla="*/ 9504948 h 15135727"/>
              <a:gd name="connsiteX236" fmla="*/ 2791327 w 8085221"/>
              <a:gd name="connsiteY236" fmla="*/ 9456821 h 15135727"/>
              <a:gd name="connsiteX237" fmla="*/ 2574758 w 8085221"/>
              <a:gd name="connsiteY237" fmla="*/ 9336506 h 15135727"/>
              <a:gd name="connsiteX238" fmla="*/ 2550695 w 8085221"/>
              <a:gd name="connsiteY238" fmla="*/ 9071811 h 15135727"/>
              <a:gd name="connsiteX239" fmla="*/ 2695074 w 8085221"/>
              <a:gd name="connsiteY239" fmla="*/ 8999621 h 15135727"/>
              <a:gd name="connsiteX240" fmla="*/ 2622885 w 8085221"/>
              <a:gd name="connsiteY240" fmla="*/ 8975558 h 15135727"/>
              <a:gd name="connsiteX241" fmla="*/ 2430379 w 8085221"/>
              <a:gd name="connsiteY241" fmla="*/ 8999621 h 15135727"/>
              <a:gd name="connsiteX242" fmla="*/ 2261937 w 8085221"/>
              <a:gd name="connsiteY242" fmla="*/ 9168064 h 15135727"/>
              <a:gd name="connsiteX243" fmla="*/ 2237874 w 8085221"/>
              <a:gd name="connsiteY243" fmla="*/ 8999621 h 15135727"/>
              <a:gd name="connsiteX244" fmla="*/ 2117558 w 8085221"/>
              <a:gd name="connsiteY244" fmla="*/ 8975558 h 15135727"/>
              <a:gd name="connsiteX245" fmla="*/ 2045369 w 8085221"/>
              <a:gd name="connsiteY245" fmla="*/ 8783053 h 15135727"/>
              <a:gd name="connsiteX246" fmla="*/ 1852864 w 8085221"/>
              <a:gd name="connsiteY246" fmla="*/ 8758990 h 15135727"/>
              <a:gd name="connsiteX247" fmla="*/ 1636295 w 8085221"/>
              <a:gd name="connsiteY247" fmla="*/ 8927432 h 15135727"/>
              <a:gd name="connsiteX248" fmla="*/ 1588169 w 8085221"/>
              <a:gd name="connsiteY248" fmla="*/ 9023685 h 15135727"/>
              <a:gd name="connsiteX249" fmla="*/ 1515979 w 8085221"/>
              <a:gd name="connsiteY249" fmla="*/ 8879306 h 15135727"/>
              <a:gd name="connsiteX250" fmla="*/ 1347537 w 8085221"/>
              <a:gd name="connsiteY250" fmla="*/ 8879306 h 15135727"/>
              <a:gd name="connsiteX251" fmla="*/ 1347537 w 8085221"/>
              <a:gd name="connsiteY251" fmla="*/ 8710864 h 15135727"/>
              <a:gd name="connsiteX252" fmla="*/ 1106906 w 8085221"/>
              <a:gd name="connsiteY252" fmla="*/ 8783053 h 15135727"/>
              <a:gd name="connsiteX253" fmla="*/ 890337 w 8085221"/>
              <a:gd name="connsiteY253" fmla="*/ 8686800 h 15135727"/>
              <a:gd name="connsiteX254" fmla="*/ 649706 w 8085221"/>
              <a:gd name="connsiteY254" fmla="*/ 8662737 h 15135727"/>
              <a:gd name="connsiteX255" fmla="*/ 385011 w 8085221"/>
              <a:gd name="connsiteY255" fmla="*/ 8566485 h 15135727"/>
              <a:gd name="connsiteX256" fmla="*/ 577516 w 8085221"/>
              <a:gd name="connsiteY256" fmla="*/ 8373979 h 15135727"/>
              <a:gd name="connsiteX257" fmla="*/ 794085 w 8085221"/>
              <a:gd name="connsiteY257" fmla="*/ 8301790 h 15135727"/>
              <a:gd name="connsiteX258" fmla="*/ 745958 w 8085221"/>
              <a:gd name="connsiteY258" fmla="*/ 8133348 h 15135727"/>
              <a:gd name="connsiteX259" fmla="*/ 818148 w 8085221"/>
              <a:gd name="connsiteY259" fmla="*/ 7820527 h 15135727"/>
              <a:gd name="connsiteX260" fmla="*/ 697832 w 8085221"/>
              <a:gd name="connsiteY260" fmla="*/ 7820527 h 15135727"/>
              <a:gd name="connsiteX261" fmla="*/ 625642 w 8085221"/>
              <a:gd name="connsiteY261" fmla="*/ 7916779 h 15135727"/>
              <a:gd name="connsiteX262" fmla="*/ 457200 w 8085221"/>
              <a:gd name="connsiteY262" fmla="*/ 7820527 h 15135727"/>
              <a:gd name="connsiteX263" fmla="*/ 529390 w 8085221"/>
              <a:gd name="connsiteY263" fmla="*/ 7700211 h 15135727"/>
              <a:gd name="connsiteX264" fmla="*/ 938464 w 8085221"/>
              <a:gd name="connsiteY264" fmla="*/ 7676148 h 15135727"/>
              <a:gd name="connsiteX265" fmla="*/ 1058779 w 8085221"/>
              <a:gd name="connsiteY265" fmla="*/ 7459579 h 15135727"/>
              <a:gd name="connsiteX266" fmla="*/ 1203158 w 8085221"/>
              <a:gd name="connsiteY266" fmla="*/ 7603958 h 15135727"/>
              <a:gd name="connsiteX267" fmla="*/ 1299411 w 8085221"/>
              <a:gd name="connsiteY267" fmla="*/ 7555832 h 15135727"/>
              <a:gd name="connsiteX268" fmla="*/ 1443790 w 8085221"/>
              <a:gd name="connsiteY268" fmla="*/ 7507706 h 15135727"/>
              <a:gd name="connsiteX269" fmla="*/ 1684421 w 8085221"/>
              <a:gd name="connsiteY269" fmla="*/ 7603958 h 15135727"/>
              <a:gd name="connsiteX270" fmla="*/ 1684421 w 8085221"/>
              <a:gd name="connsiteY270" fmla="*/ 7603958 h 15135727"/>
              <a:gd name="connsiteX271" fmla="*/ 1540042 w 8085221"/>
              <a:gd name="connsiteY271" fmla="*/ 7363327 h 15135727"/>
              <a:gd name="connsiteX272" fmla="*/ 1299411 w 8085221"/>
              <a:gd name="connsiteY272" fmla="*/ 7315200 h 15135727"/>
              <a:gd name="connsiteX273" fmla="*/ 1130969 w 8085221"/>
              <a:gd name="connsiteY273" fmla="*/ 7339264 h 15135727"/>
              <a:gd name="connsiteX274" fmla="*/ 1034716 w 8085221"/>
              <a:gd name="connsiteY274" fmla="*/ 7315200 h 15135727"/>
              <a:gd name="connsiteX275" fmla="*/ 1155032 w 8085221"/>
              <a:gd name="connsiteY275" fmla="*/ 7050506 h 15135727"/>
              <a:gd name="connsiteX276" fmla="*/ 1155032 w 8085221"/>
              <a:gd name="connsiteY276" fmla="*/ 6930190 h 15135727"/>
              <a:gd name="connsiteX277" fmla="*/ 1155032 w 8085221"/>
              <a:gd name="connsiteY277" fmla="*/ 6761748 h 15135727"/>
              <a:gd name="connsiteX278" fmla="*/ 1203158 w 8085221"/>
              <a:gd name="connsiteY278" fmla="*/ 6617369 h 15135727"/>
              <a:gd name="connsiteX279" fmla="*/ 1371600 w 8085221"/>
              <a:gd name="connsiteY279" fmla="*/ 6472990 h 15135727"/>
              <a:gd name="connsiteX280" fmla="*/ 1443790 w 8085221"/>
              <a:gd name="connsiteY280" fmla="*/ 6328611 h 15135727"/>
              <a:gd name="connsiteX281" fmla="*/ 1419727 w 8085221"/>
              <a:gd name="connsiteY281" fmla="*/ 6208295 h 15135727"/>
              <a:gd name="connsiteX282" fmla="*/ 1275348 w 8085221"/>
              <a:gd name="connsiteY282" fmla="*/ 6304548 h 15135727"/>
              <a:gd name="connsiteX283" fmla="*/ 1323474 w 8085221"/>
              <a:gd name="connsiteY283" fmla="*/ 6015790 h 15135727"/>
              <a:gd name="connsiteX284" fmla="*/ 1540042 w 8085221"/>
              <a:gd name="connsiteY284" fmla="*/ 5871411 h 15135727"/>
              <a:gd name="connsiteX285" fmla="*/ 1540042 w 8085221"/>
              <a:gd name="connsiteY285" fmla="*/ 5751095 h 15135727"/>
              <a:gd name="connsiteX286" fmla="*/ 1395664 w 8085221"/>
              <a:gd name="connsiteY286" fmla="*/ 5799221 h 15135727"/>
              <a:gd name="connsiteX287" fmla="*/ 1179095 w 8085221"/>
              <a:gd name="connsiteY287" fmla="*/ 5799221 h 15135727"/>
              <a:gd name="connsiteX288" fmla="*/ 890337 w 8085221"/>
              <a:gd name="connsiteY288" fmla="*/ 5775158 h 15135727"/>
              <a:gd name="connsiteX289" fmla="*/ 697832 w 8085221"/>
              <a:gd name="connsiteY289" fmla="*/ 5606716 h 15135727"/>
              <a:gd name="connsiteX290" fmla="*/ 577516 w 8085221"/>
              <a:gd name="connsiteY290" fmla="*/ 5582653 h 15135727"/>
              <a:gd name="connsiteX291" fmla="*/ 697832 w 8085221"/>
              <a:gd name="connsiteY291" fmla="*/ 5775158 h 15135727"/>
              <a:gd name="connsiteX292" fmla="*/ 409074 w 8085221"/>
              <a:gd name="connsiteY292" fmla="*/ 5799221 h 15135727"/>
              <a:gd name="connsiteX293" fmla="*/ 168442 w 8085221"/>
              <a:gd name="connsiteY293" fmla="*/ 5702969 h 15135727"/>
              <a:gd name="connsiteX294" fmla="*/ 264695 w 8085221"/>
              <a:gd name="connsiteY294" fmla="*/ 5558590 h 15135727"/>
              <a:gd name="connsiteX295" fmla="*/ 144379 w 8085221"/>
              <a:gd name="connsiteY295" fmla="*/ 5510464 h 15135727"/>
              <a:gd name="connsiteX296" fmla="*/ 0 w 8085221"/>
              <a:gd name="connsiteY296" fmla="*/ 5462337 h 15135727"/>
              <a:gd name="connsiteX297" fmla="*/ 96253 w 8085221"/>
              <a:gd name="connsiteY297" fmla="*/ 5245769 h 15135727"/>
              <a:gd name="connsiteX0" fmla="*/ 96253 w 8085221"/>
              <a:gd name="connsiteY0" fmla="*/ 5245769 h 15135727"/>
              <a:gd name="connsiteX1" fmla="*/ 144379 w 8085221"/>
              <a:gd name="connsiteY1" fmla="*/ 4981074 h 15135727"/>
              <a:gd name="connsiteX2" fmla="*/ 178719 w 8085221"/>
              <a:gd name="connsiteY2" fmla="*/ 4834941 h 15135727"/>
              <a:gd name="connsiteX3" fmla="*/ 334378 w 8085221"/>
              <a:gd name="connsiteY3" fmla="*/ 4696828 h 15135727"/>
              <a:gd name="connsiteX4" fmla="*/ 553453 w 8085221"/>
              <a:gd name="connsiteY4" fmla="*/ 4692316 h 15135727"/>
              <a:gd name="connsiteX5" fmla="*/ 649706 w 8085221"/>
              <a:gd name="connsiteY5" fmla="*/ 4427621 h 15135727"/>
              <a:gd name="connsiteX6" fmla="*/ 805866 w 8085221"/>
              <a:gd name="connsiteY6" fmla="*/ 4425366 h 15135727"/>
              <a:gd name="connsiteX7" fmla="*/ 867026 w 8085221"/>
              <a:gd name="connsiteY7" fmla="*/ 4311817 h 15135727"/>
              <a:gd name="connsiteX8" fmla="*/ 1077328 w 8085221"/>
              <a:gd name="connsiteY8" fmla="*/ 4253916 h 15135727"/>
              <a:gd name="connsiteX9" fmla="*/ 1120191 w 8085221"/>
              <a:gd name="connsiteY9" fmla="*/ 4206291 h 15135727"/>
              <a:gd name="connsiteX10" fmla="*/ 1362326 w 8085221"/>
              <a:gd name="connsiteY10" fmla="*/ 4081965 h 15135727"/>
              <a:gd name="connsiteX11" fmla="*/ 1564106 w 8085221"/>
              <a:gd name="connsiteY11" fmla="*/ 3994485 h 15135727"/>
              <a:gd name="connsiteX12" fmla="*/ 1708485 w 8085221"/>
              <a:gd name="connsiteY12" fmla="*/ 3826042 h 15135727"/>
              <a:gd name="connsiteX13" fmla="*/ 1925053 w 8085221"/>
              <a:gd name="connsiteY13" fmla="*/ 3777916 h 15135727"/>
              <a:gd name="connsiteX14" fmla="*/ 2141621 w 8085221"/>
              <a:gd name="connsiteY14" fmla="*/ 3585411 h 15135727"/>
              <a:gd name="connsiteX15" fmla="*/ 2141621 w 8085221"/>
              <a:gd name="connsiteY15" fmla="*/ 3585411 h 15135727"/>
              <a:gd name="connsiteX16" fmla="*/ 2286000 w 8085221"/>
              <a:gd name="connsiteY16" fmla="*/ 3489158 h 15135727"/>
              <a:gd name="connsiteX17" fmla="*/ 2310064 w 8085221"/>
              <a:gd name="connsiteY17" fmla="*/ 3007895 h 15135727"/>
              <a:gd name="connsiteX18" fmla="*/ 2695074 w 8085221"/>
              <a:gd name="connsiteY18" fmla="*/ 2911642 h 15135727"/>
              <a:gd name="connsiteX19" fmla="*/ 2839453 w 8085221"/>
              <a:gd name="connsiteY19" fmla="*/ 2526632 h 15135727"/>
              <a:gd name="connsiteX20" fmla="*/ 3200400 w 8085221"/>
              <a:gd name="connsiteY20" fmla="*/ 2358190 h 15135727"/>
              <a:gd name="connsiteX21" fmla="*/ 3441032 w 8085221"/>
              <a:gd name="connsiteY21" fmla="*/ 2237874 h 15135727"/>
              <a:gd name="connsiteX22" fmla="*/ 3561348 w 8085221"/>
              <a:gd name="connsiteY22" fmla="*/ 2526632 h 15135727"/>
              <a:gd name="connsiteX23" fmla="*/ 3801979 w 8085221"/>
              <a:gd name="connsiteY23" fmla="*/ 2622885 h 15135727"/>
              <a:gd name="connsiteX24" fmla="*/ 3946358 w 8085221"/>
              <a:gd name="connsiteY24" fmla="*/ 2550695 h 15135727"/>
              <a:gd name="connsiteX25" fmla="*/ 4018548 w 8085221"/>
              <a:gd name="connsiteY25" fmla="*/ 2598821 h 15135727"/>
              <a:gd name="connsiteX26" fmla="*/ 4138864 w 8085221"/>
              <a:gd name="connsiteY26" fmla="*/ 2574758 h 15135727"/>
              <a:gd name="connsiteX27" fmla="*/ 4307306 w 8085221"/>
              <a:gd name="connsiteY27" fmla="*/ 2671011 h 15135727"/>
              <a:gd name="connsiteX28" fmla="*/ 4427621 w 8085221"/>
              <a:gd name="connsiteY28" fmla="*/ 2622885 h 15135727"/>
              <a:gd name="connsiteX29" fmla="*/ 4668253 w 8085221"/>
              <a:gd name="connsiteY29" fmla="*/ 2743200 h 15135727"/>
              <a:gd name="connsiteX30" fmla="*/ 4788569 w 8085221"/>
              <a:gd name="connsiteY30" fmla="*/ 2815390 h 15135727"/>
              <a:gd name="connsiteX31" fmla="*/ 4957011 w 8085221"/>
              <a:gd name="connsiteY31" fmla="*/ 2719137 h 15135727"/>
              <a:gd name="connsiteX32" fmla="*/ 4981074 w 8085221"/>
              <a:gd name="connsiteY32" fmla="*/ 2382253 h 15135727"/>
              <a:gd name="connsiteX33" fmla="*/ 4981074 w 8085221"/>
              <a:gd name="connsiteY33" fmla="*/ 2382253 h 15135727"/>
              <a:gd name="connsiteX34" fmla="*/ 4884821 w 8085221"/>
              <a:gd name="connsiteY34" fmla="*/ 2093495 h 15135727"/>
              <a:gd name="connsiteX35" fmla="*/ 4764506 w 8085221"/>
              <a:gd name="connsiteY35" fmla="*/ 1900990 h 15135727"/>
              <a:gd name="connsiteX36" fmla="*/ 4764506 w 8085221"/>
              <a:gd name="connsiteY36" fmla="*/ 1804737 h 15135727"/>
              <a:gd name="connsiteX37" fmla="*/ 4957011 w 8085221"/>
              <a:gd name="connsiteY37" fmla="*/ 1564106 h 15135727"/>
              <a:gd name="connsiteX38" fmla="*/ 5221706 w 8085221"/>
              <a:gd name="connsiteY38" fmla="*/ 1588169 h 15135727"/>
              <a:gd name="connsiteX39" fmla="*/ 5486400 w 8085221"/>
              <a:gd name="connsiteY39" fmla="*/ 1684421 h 15135727"/>
              <a:gd name="connsiteX40" fmla="*/ 5799221 w 8085221"/>
              <a:gd name="connsiteY40" fmla="*/ 1684421 h 15135727"/>
              <a:gd name="connsiteX41" fmla="*/ 5871411 w 8085221"/>
              <a:gd name="connsiteY41" fmla="*/ 1443790 h 15135727"/>
              <a:gd name="connsiteX42" fmla="*/ 6087979 w 8085221"/>
              <a:gd name="connsiteY42" fmla="*/ 1395664 h 15135727"/>
              <a:gd name="connsiteX43" fmla="*/ 6087979 w 8085221"/>
              <a:gd name="connsiteY43" fmla="*/ 1082842 h 15135727"/>
              <a:gd name="connsiteX44" fmla="*/ 6424864 w 8085221"/>
              <a:gd name="connsiteY44" fmla="*/ 1058779 h 15135727"/>
              <a:gd name="connsiteX45" fmla="*/ 6665495 w 8085221"/>
              <a:gd name="connsiteY45" fmla="*/ 721895 h 15135727"/>
              <a:gd name="connsiteX46" fmla="*/ 6761748 w 8085221"/>
              <a:gd name="connsiteY46" fmla="*/ 649706 h 15135727"/>
              <a:gd name="connsiteX47" fmla="*/ 6737685 w 8085221"/>
              <a:gd name="connsiteY47" fmla="*/ 505327 h 15135727"/>
              <a:gd name="connsiteX48" fmla="*/ 6858000 w 8085221"/>
              <a:gd name="connsiteY48" fmla="*/ 360948 h 15135727"/>
              <a:gd name="connsiteX49" fmla="*/ 6761748 w 8085221"/>
              <a:gd name="connsiteY49" fmla="*/ 120316 h 15135727"/>
              <a:gd name="connsiteX50" fmla="*/ 7194885 w 8085221"/>
              <a:gd name="connsiteY50" fmla="*/ 0 h 15135727"/>
              <a:gd name="connsiteX51" fmla="*/ 7267074 w 8085221"/>
              <a:gd name="connsiteY51" fmla="*/ 120316 h 15135727"/>
              <a:gd name="connsiteX52" fmla="*/ 7267074 w 8085221"/>
              <a:gd name="connsiteY52" fmla="*/ 120316 h 15135727"/>
              <a:gd name="connsiteX53" fmla="*/ 7339264 w 8085221"/>
              <a:gd name="connsiteY53" fmla="*/ 360948 h 15135727"/>
              <a:gd name="connsiteX54" fmla="*/ 7628021 w 8085221"/>
              <a:gd name="connsiteY54" fmla="*/ 433137 h 15135727"/>
              <a:gd name="connsiteX55" fmla="*/ 7796464 w 8085221"/>
              <a:gd name="connsiteY55" fmla="*/ 649706 h 15135727"/>
              <a:gd name="connsiteX56" fmla="*/ 8085221 w 8085221"/>
              <a:gd name="connsiteY56" fmla="*/ 914400 h 15135727"/>
              <a:gd name="connsiteX57" fmla="*/ 7988969 w 8085221"/>
              <a:gd name="connsiteY57" fmla="*/ 1203158 h 15135727"/>
              <a:gd name="connsiteX58" fmla="*/ 7844590 w 8085221"/>
              <a:gd name="connsiteY58" fmla="*/ 1058779 h 15135727"/>
              <a:gd name="connsiteX59" fmla="*/ 7483642 w 8085221"/>
              <a:gd name="connsiteY59" fmla="*/ 1371600 h 15135727"/>
              <a:gd name="connsiteX60" fmla="*/ 7267074 w 8085221"/>
              <a:gd name="connsiteY60" fmla="*/ 1395664 h 15135727"/>
              <a:gd name="connsiteX61" fmla="*/ 7243011 w 8085221"/>
              <a:gd name="connsiteY61" fmla="*/ 1588169 h 15135727"/>
              <a:gd name="connsiteX62" fmla="*/ 6978316 w 8085221"/>
              <a:gd name="connsiteY62" fmla="*/ 1732548 h 15135727"/>
              <a:gd name="connsiteX63" fmla="*/ 6737685 w 8085221"/>
              <a:gd name="connsiteY63" fmla="*/ 2093495 h 15135727"/>
              <a:gd name="connsiteX64" fmla="*/ 6737685 w 8085221"/>
              <a:gd name="connsiteY64" fmla="*/ 2382253 h 15135727"/>
              <a:gd name="connsiteX65" fmla="*/ 6665495 w 8085221"/>
              <a:gd name="connsiteY65" fmla="*/ 2430379 h 15135727"/>
              <a:gd name="connsiteX66" fmla="*/ 6906127 w 8085221"/>
              <a:gd name="connsiteY66" fmla="*/ 2646948 h 15135727"/>
              <a:gd name="connsiteX67" fmla="*/ 6906127 w 8085221"/>
              <a:gd name="connsiteY67" fmla="*/ 2983832 h 15135727"/>
              <a:gd name="connsiteX68" fmla="*/ 6906127 w 8085221"/>
              <a:gd name="connsiteY68" fmla="*/ 3104148 h 15135727"/>
              <a:gd name="connsiteX69" fmla="*/ 6833937 w 8085221"/>
              <a:gd name="connsiteY69" fmla="*/ 3368842 h 15135727"/>
              <a:gd name="connsiteX70" fmla="*/ 6906127 w 8085221"/>
              <a:gd name="connsiteY70" fmla="*/ 3489158 h 15135727"/>
              <a:gd name="connsiteX71" fmla="*/ 6641432 w 8085221"/>
              <a:gd name="connsiteY71" fmla="*/ 3705727 h 15135727"/>
              <a:gd name="connsiteX72" fmla="*/ 6737685 w 8085221"/>
              <a:gd name="connsiteY72" fmla="*/ 3729790 h 15135727"/>
              <a:gd name="connsiteX73" fmla="*/ 6545179 w 8085221"/>
              <a:gd name="connsiteY73" fmla="*/ 3826042 h 15135727"/>
              <a:gd name="connsiteX74" fmla="*/ 6328611 w 8085221"/>
              <a:gd name="connsiteY74" fmla="*/ 3753853 h 15135727"/>
              <a:gd name="connsiteX75" fmla="*/ 6184232 w 8085221"/>
              <a:gd name="connsiteY75" fmla="*/ 3850106 h 15135727"/>
              <a:gd name="connsiteX76" fmla="*/ 6184232 w 8085221"/>
              <a:gd name="connsiteY76" fmla="*/ 3946358 h 15135727"/>
              <a:gd name="connsiteX77" fmla="*/ 6136106 w 8085221"/>
              <a:gd name="connsiteY77" fmla="*/ 4235116 h 15135727"/>
              <a:gd name="connsiteX78" fmla="*/ 5919537 w 8085221"/>
              <a:gd name="connsiteY78" fmla="*/ 4403558 h 15135727"/>
              <a:gd name="connsiteX79" fmla="*/ 5775158 w 8085221"/>
              <a:gd name="connsiteY79" fmla="*/ 4451685 h 15135727"/>
              <a:gd name="connsiteX80" fmla="*/ 5630779 w 8085221"/>
              <a:gd name="connsiteY80" fmla="*/ 4547937 h 15135727"/>
              <a:gd name="connsiteX81" fmla="*/ 5510464 w 8085221"/>
              <a:gd name="connsiteY81" fmla="*/ 4620127 h 15135727"/>
              <a:gd name="connsiteX82" fmla="*/ 5510464 w 8085221"/>
              <a:gd name="connsiteY82" fmla="*/ 4812632 h 15135727"/>
              <a:gd name="connsiteX83" fmla="*/ 5317958 w 8085221"/>
              <a:gd name="connsiteY83" fmla="*/ 4981074 h 15135727"/>
              <a:gd name="connsiteX84" fmla="*/ 5005137 w 8085221"/>
              <a:gd name="connsiteY84" fmla="*/ 5149516 h 15135727"/>
              <a:gd name="connsiteX85" fmla="*/ 4692316 w 8085221"/>
              <a:gd name="connsiteY85" fmla="*/ 5149516 h 15135727"/>
              <a:gd name="connsiteX86" fmla="*/ 4523874 w 8085221"/>
              <a:gd name="connsiteY86" fmla="*/ 5366085 h 15135727"/>
              <a:gd name="connsiteX87" fmla="*/ 4211053 w 8085221"/>
              <a:gd name="connsiteY87" fmla="*/ 5414211 h 15135727"/>
              <a:gd name="connsiteX88" fmla="*/ 4114800 w 8085221"/>
              <a:gd name="connsiteY88" fmla="*/ 5390148 h 15135727"/>
              <a:gd name="connsiteX89" fmla="*/ 4018548 w 8085221"/>
              <a:gd name="connsiteY89" fmla="*/ 5630779 h 15135727"/>
              <a:gd name="connsiteX90" fmla="*/ 4090737 w 8085221"/>
              <a:gd name="connsiteY90" fmla="*/ 5871411 h 15135727"/>
              <a:gd name="connsiteX91" fmla="*/ 4090737 w 8085221"/>
              <a:gd name="connsiteY91" fmla="*/ 6184232 h 15135727"/>
              <a:gd name="connsiteX92" fmla="*/ 4186990 w 8085221"/>
              <a:gd name="connsiteY92" fmla="*/ 6472990 h 15135727"/>
              <a:gd name="connsiteX93" fmla="*/ 4042611 w 8085221"/>
              <a:gd name="connsiteY93" fmla="*/ 6352674 h 15135727"/>
              <a:gd name="connsiteX94" fmla="*/ 3946358 w 8085221"/>
              <a:gd name="connsiteY94" fmla="*/ 6376737 h 15135727"/>
              <a:gd name="connsiteX95" fmla="*/ 4114800 w 8085221"/>
              <a:gd name="connsiteY95" fmla="*/ 6641432 h 15135727"/>
              <a:gd name="connsiteX96" fmla="*/ 4451685 w 8085221"/>
              <a:gd name="connsiteY96" fmla="*/ 6737685 h 15135727"/>
              <a:gd name="connsiteX97" fmla="*/ 4620127 w 8085221"/>
              <a:gd name="connsiteY97" fmla="*/ 6978316 h 15135727"/>
              <a:gd name="connsiteX98" fmla="*/ 4740442 w 8085221"/>
              <a:gd name="connsiteY98" fmla="*/ 7170821 h 15135727"/>
              <a:gd name="connsiteX99" fmla="*/ 5077327 w 8085221"/>
              <a:gd name="connsiteY99" fmla="*/ 7387390 h 15135727"/>
              <a:gd name="connsiteX100" fmla="*/ 5125453 w 8085221"/>
              <a:gd name="connsiteY100" fmla="*/ 7603958 h 15135727"/>
              <a:gd name="connsiteX101" fmla="*/ 5197642 w 8085221"/>
              <a:gd name="connsiteY101" fmla="*/ 7796464 h 15135727"/>
              <a:gd name="connsiteX102" fmla="*/ 5486400 w 8085221"/>
              <a:gd name="connsiteY102" fmla="*/ 7964906 h 15135727"/>
              <a:gd name="connsiteX103" fmla="*/ 5486400 w 8085221"/>
              <a:gd name="connsiteY103" fmla="*/ 8349916 h 15135727"/>
              <a:gd name="connsiteX104" fmla="*/ 5678906 w 8085221"/>
              <a:gd name="connsiteY104" fmla="*/ 8614611 h 15135727"/>
              <a:gd name="connsiteX105" fmla="*/ 5919537 w 8085221"/>
              <a:gd name="connsiteY105" fmla="*/ 9071811 h 15135727"/>
              <a:gd name="connsiteX106" fmla="*/ 6160169 w 8085221"/>
              <a:gd name="connsiteY106" fmla="*/ 9336506 h 15135727"/>
              <a:gd name="connsiteX107" fmla="*/ 6280485 w 8085221"/>
              <a:gd name="connsiteY107" fmla="*/ 9601200 h 15135727"/>
              <a:gd name="connsiteX108" fmla="*/ 6400800 w 8085221"/>
              <a:gd name="connsiteY108" fmla="*/ 9793706 h 15135727"/>
              <a:gd name="connsiteX109" fmla="*/ 6569242 w 8085221"/>
              <a:gd name="connsiteY109" fmla="*/ 10058400 h 15135727"/>
              <a:gd name="connsiteX110" fmla="*/ 6713621 w 8085221"/>
              <a:gd name="connsiteY110" fmla="*/ 10106527 h 15135727"/>
              <a:gd name="connsiteX111" fmla="*/ 6545179 w 8085221"/>
              <a:gd name="connsiteY111" fmla="*/ 10202779 h 15135727"/>
              <a:gd name="connsiteX112" fmla="*/ 6569242 w 8085221"/>
              <a:gd name="connsiteY112" fmla="*/ 10443411 h 15135727"/>
              <a:gd name="connsiteX113" fmla="*/ 6593306 w 8085221"/>
              <a:gd name="connsiteY113" fmla="*/ 10708106 h 15135727"/>
              <a:gd name="connsiteX114" fmla="*/ 6761748 w 8085221"/>
              <a:gd name="connsiteY114" fmla="*/ 10924674 h 15135727"/>
              <a:gd name="connsiteX115" fmla="*/ 6641432 w 8085221"/>
              <a:gd name="connsiteY115" fmla="*/ 11093116 h 15135727"/>
              <a:gd name="connsiteX116" fmla="*/ 6713621 w 8085221"/>
              <a:gd name="connsiteY116" fmla="*/ 11261558 h 15135727"/>
              <a:gd name="connsiteX117" fmla="*/ 6737685 w 8085221"/>
              <a:gd name="connsiteY117" fmla="*/ 11526253 h 15135727"/>
              <a:gd name="connsiteX118" fmla="*/ 6617369 w 8085221"/>
              <a:gd name="connsiteY118" fmla="*/ 11839074 h 15135727"/>
              <a:gd name="connsiteX119" fmla="*/ 6617369 w 8085221"/>
              <a:gd name="connsiteY119" fmla="*/ 12031579 h 15135727"/>
              <a:gd name="connsiteX120" fmla="*/ 6641432 w 8085221"/>
              <a:gd name="connsiteY120" fmla="*/ 12127832 h 15135727"/>
              <a:gd name="connsiteX121" fmla="*/ 6761748 w 8085221"/>
              <a:gd name="connsiteY121" fmla="*/ 12031579 h 15135727"/>
              <a:gd name="connsiteX122" fmla="*/ 6761748 w 8085221"/>
              <a:gd name="connsiteY122" fmla="*/ 12296274 h 15135727"/>
              <a:gd name="connsiteX123" fmla="*/ 6689558 w 8085221"/>
              <a:gd name="connsiteY123" fmla="*/ 12512842 h 15135727"/>
              <a:gd name="connsiteX124" fmla="*/ 6785811 w 8085221"/>
              <a:gd name="connsiteY124" fmla="*/ 12777537 h 15135727"/>
              <a:gd name="connsiteX125" fmla="*/ 6569242 w 8085221"/>
              <a:gd name="connsiteY125" fmla="*/ 12873790 h 15135727"/>
              <a:gd name="connsiteX126" fmla="*/ 6545179 w 8085221"/>
              <a:gd name="connsiteY126" fmla="*/ 13090358 h 15135727"/>
              <a:gd name="connsiteX127" fmla="*/ 6448927 w 8085221"/>
              <a:gd name="connsiteY127" fmla="*/ 13355053 h 15135727"/>
              <a:gd name="connsiteX128" fmla="*/ 6256421 w 8085221"/>
              <a:gd name="connsiteY128" fmla="*/ 13571621 h 15135727"/>
              <a:gd name="connsiteX129" fmla="*/ 6087979 w 8085221"/>
              <a:gd name="connsiteY129" fmla="*/ 13667874 h 15135727"/>
              <a:gd name="connsiteX130" fmla="*/ 5943600 w 8085221"/>
              <a:gd name="connsiteY130" fmla="*/ 13716000 h 15135727"/>
              <a:gd name="connsiteX131" fmla="*/ 5702969 w 8085221"/>
              <a:gd name="connsiteY131" fmla="*/ 13667874 h 15135727"/>
              <a:gd name="connsiteX132" fmla="*/ 5582653 w 8085221"/>
              <a:gd name="connsiteY132" fmla="*/ 13691937 h 15135727"/>
              <a:gd name="connsiteX133" fmla="*/ 5727032 w 8085221"/>
              <a:gd name="connsiteY133" fmla="*/ 13836316 h 15135727"/>
              <a:gd name="connsiteX134" fmla="*/ 5582653 w 8085221"/>
              <a:gd name="connsiteY134" fmla="*/ 14052885 h 15135727"/>
              <a:gd name="connsiteX135" fmla="*/ 5462337 w 8085221"/>
              <a:gd name="connsiteY135" fmla="*/ 14149137 h 15135727"/>
              <a:gd name="connsiteX136" fmla="*/ 5342021 w 8085221"/>
              <a:gd name="connsiteY136" fmla="*/ 14004758 h 15135727"/>
              <a:gd name="connsiteX137" fmla="*/ 5245769 w 8085221"/>
              <a:gd name="connsiteY137" fmla="*/ 14004758 h 15135727"/>
              <a:gd name="connsiteX138" fmla="*/ 5245769 w 8085221"/>
              <a:gd name="connsiteY138" fmla="*/ 13956632 h 15135727"/>
              <a:gd name="connsiteX139" fmla="*/ 5101390 w 8085221"/>
              <a:gd name="connsiteY139" fmla="*/ 13956632 h 15135727"/>
              <a:gd name="connsiteX140" fmla="*/ 4981074 w 8085221"/>
              <a:gd name="connsiteY140" fmla="*/ 13860379 h 15135727"/>
              <a:gd name="connsiteX141" fmla="*/ 4740442 w 8085221"/>
              <a:gd name="connsiteY141" fmla="*/ 13908506 h 15135727"/>
              <a:gd name="connsiteX142" fmla="*/ 4475748 w 8085221"/>
              <a:gd name="connsiteY142" fmla="*/ 13956632 h 15135727"/>
              <a:gd name="connsiteX143" fmla="*/ 4379495 w 8085221"/>
              <a:gd name="connsiteY143" fmla="*/ 14028821 h 15135727"/>
              <a:gd name="connsiteX144" fmla="*/ 4403558 w 8085221"/>
              <a:gd name="connsiteY144" fmla="*/ 14197264 h 15135727"/>
              <a:gd name="connsiteX145" fmla="*/ 4572000 w 8085221"/>
              <a:gd name="connsiteY145" fmla="*/ 14149137 h 15135727"/>
              <a:gd name="connsiteX146" fmla="*/ 4523874 w 8085221"/>
              <a:gd name="connsiteY146" fmla="*/ 14558211 h 15135727"/>
              <a:gd name="connsiteX147" fmla="*/ 4403558 w 8085221"/>
              <a:gd name="connsiteY147" fmla="*/ 14437895 h 15135727"/>
              <a:gd name="connsiteX148" fmla="*/ 4403558 w 8085221"/>
              <a:gd name="connsiteY148" fmla="*/ 14437895 h 15135727"/>
              <a:gd name="connsiteX149" fmla="*/ 4283242 w 8085221"/>
              <a:gd name="connsiteY149" fmla="*/ 14245390 h 15135727"/>
              <a:gd name="connsiteX150" fmla="*/ 4235116 w 8085221"/>
              <a:gd name="connsiteY150" fmla="*/ 14341642 h 15135727"/>
              <a:gd name="connsiteX151" fmla="*/ 4162927 w 8085221"/>
              <a:gd name="connsiteY151" fmla="*/ 14389769 h 15135727"/>
              <a:gd name="connsiteX152" fmla="*/ 4162927 w 8085221"/>
              <a:gd name="connsiteY152" fmla="*/ 14389769 h 15135727"/>
              <a:gd name="connsiteX153" fmla="*/ 3922295 w 8085221"/>
              <a:gd name="connsiteY153" fmla="*/ 14245390 h 15135727"/>
              <a:gd name="connsiteX154" fmla="*/ 3801979 w 8085221"/>
              <a:gd name="connsiteY154" fmla="*/ 14293516 h 15135727"/>
              <a:gd name="connsiteX155" fmla="*/ 3681664 w 8085221"/>
              <a:gd name="connsiteY155" fmla="*/ 14389769 h 15135727"/>
              <a:gd name="connsiteX156" fmla="*/ 3657600 w 8085221"/>
              <a:gd name="connsiteY156" fmla="*/ 14654464 h 15135727"/>
              <a:gd name="connsiteX157" fmla="*/ 3513221 w 8085221"/>
              <a:gd name="connsiteY157" fmla="*/ 14726653 h 15135727"/>
              <a:gd name="connsiteX158" fmla="*/ 3513221 w 8085221"/>
              <a:gd name="connsiteY158" fmla="*/ 14871032 h 15135727"/>
              <a:gd name="connsiteX159" fmla="*/ 3633537 w 8085221"/>
              <a:gd name="connsiteY159" fmla="*/ 14967285 h 15135727"/>
              <a:gd name="connsiteX160" fmla="*/ 3609474 w 8085221"/>
              <a:gd name="connsiteY160" fmla="*/ 15087600 h 15135727"/>
              <a:gd name="connsiteX161" fmla="*/ 3441032 w 8085221"/>
              <a:gd name="connsiteY161" fmla="*/ 15039474 h 15135727"/>
              <a:gd name="connsiteX162" fmla="*/ 3272590 w 8085221"/>
              <a:gd name="connsiteY162" fmla="*/ 15063537 h 15135727"/>
              <a:gd name="connsiteX163" fmla="*/ 3248527 w 8085221"/>
              <a:gd name="connsiteY163" fmla="*/ 14895095 h 15135727"/>
              <a:gd name="connsiteX164" fmla="*/ 3128211 w 8085221"/>
              <a:gd name="connsiteY164" fmla="*/ 14919158 h 15135727"/>
              <a:gd name="connsiteX165" fmla="*/ 2959769 w 8085221"/>
              <a:gd name="connsiteY165" fmla="*/ 15135727 h 15135727"/>
              <a:gd name="connsiteX166" fmla="*/ 2935706 w 8085221"/>
              <a:gd name="connsiteY166" fmla="*/ 14895095 h 15135727"/>
              <a:gd name="connsiteX167" fmla="*/ 2791327 w 8085221"/>
              <a:gd name="connsiteY167" fmla="*/ 14943221 h 15135727"/>
              <a:gd name="connsiteX168" fmla="*/ 2671011 w 8085221"/>
              <a:gd name="connsiteY168" fmla="*/ 15039474 h 15135727"/>
              <a:gd name="connsiteX169" fmla="*/ 2430379 w 8085221"/>
              <a:gd name="connsiteY169" fmla="*/ 15087600 h 15135727"/>
              <a:gd name="connsiteX170" fmla="*/ 2237874 w 8085221"/>
              <a:gd name="connsiteY170" fmla="*/ 15039474 h 15135727"/>
              <a:gd name="connsiteX171" fmla="*/ 2622885 w 8085221"/>
              <a:gd name="connsiteY171" fmla="*/ 14846969 h 15135727"/>
              <a:gd name="connsiteX172" fmla="*/ 2887579 w 8085221"/>
              <a:gd name="connsiteY172" fmla="*/ 14774779 h 15135727"/>
              <a:gd name="connsiteX173" fmla="*/ 2839453 w 8085221"/>
              <a:gd name="connsiteY173" fmla="*/ 14582274 h 15135727"/>
              <a:gd name="connsiteX174" fmla="*/ 2935706 w 8085221"/>
              <a:gd name="connsiteY174" fmla="*/ 14510085 h 15135727"/>
              <a:gd name="connsiteX175" fmla="*/ 2935706 w 8085221"/>
              <a:gd name="connsiteY175" fmla="*/ 14510085 h 15135727"/>
              <a:gd name="connsiteX176" fmla="*/ 3080085 w 8085221"/>
              <a:gd name="connsiteY176" fmla="*/ 14413832 h 15135727"/>
              <a:gd name="connsiteX177" fmla="*/ 3152274 w 8085221"/>
              <a:gd name="connsiteY177" fmla="*/ 14341642 h 15135727"/>
              <a:gd name="connsiteX178" fmla="*/ 3080085 w 8085221"/>
              <a:gd name="connsiteY178" fmla="*/ 14269453 h 15135727"/>
              <a:gd name="connsiteX179" fmla="*/ 3152274 w 8085221"/>
              <a:gd name="connsiteY179" fmla="*/ 14197264 h 15135727"/>
              <a:gd name="connsiteX180" fmla="*/ 3152274 w 8085221"/>
              <a:gd name="connsiteY180" fmla="*/ 14052885 h 15135727"/>
              <a:gd name="connsiteX181" fmla="*/ 3080085 w 8085221"/>
              <a:gd name="connsiteY181" fmla="*/ 13980695 h 15135727"/>
              <a:gd name="connsiteX182" fmla="*/ 3056021 w 8085221"/>
              <a:gd name="connsiteY182" fmla="*/ 14076948 h 15135727"/>
              <a:gd name="connsiteX183" fmla="*/ 2935706 w 8085221"/>
              <a:gd name="connsiteY183" fmla="*/ 14076948 h 15135727"/>
              <a:gd name="connsiteX184" fmla="*/ 2863516 w 8085221"/>
              <a:gd name="connsiteY184" fmla="*/ 14125074 h 15135727"/>
              <a:gd name="connsiteX185" fmla="*/ 2719137 w 8085221"/>
              <a:gd name="connsiteY185" fmla="*/ 14197264 h 15135727"/>
              <a:gd name="connsiteX186" fmla="*/ 2646948 w 8085221"/>
              <a:gd name="connsiteY186" fmla="*/ 14197264 h 15135727"/>
              <a:gd name="connsiteX187" fmla="*/ 2598821 w 8085221"/>
              <a:gd name="connsiteY187" fmla="*/ 14125074 h 15135727"/>
              <a:gd name="connsiteX188" fmla="*/ 2430379 w 8085221"/>
              <a:gd name="connsiteY188" fmla="*/ 13836316 h 15135727"/>
              <a:gd name="connsiteX189" fmla="*/ 2646948 w 8085221"/>
              <a:gd name="connsiteY189" fmla="*/ 13812253 h 15135727"/>
              <a:gd name="connsiteX190" fmla="*/ 2502569 w 8085221"/>
              <a:gd name="connsiteY190" fmla="*/ 13475369 h 15135727"/>
              <a:gd name="connsiteX191" fmla="*/ 2550695 w 8085221"/>
              <a:gd name="connsiteY191" fmla="*/ 13186611 h 15135727"/>
              <a:gd name="connsiteX192" fmla="*/ 2719137 w 8085221"/>
              <a:gd name="connsiteY192" fmla="*/ 13042232 h 15135727"/>
              <a:gd name="connsiteX193" fmla="*/ 2791327 w 8085221"/>
              <a:gd name="connsiteY193" fmla="*/ 12945979 h 15135727"/>
              <a:gd name="connsiteX194" fmla="*/ 3031958 w 8085221"/>
              <a:gd name="connsiteY194" fmla="*/ 13090358 h 15135727"/>
              <a:gd name="connsiteX195" fmla="*/ 3056021 w 8085221"/>
              <a:gd name="connsiteY195" fmla="*/ 12753474 h 15135727"/>
              <a:gd name="connsiteX196" fmla="*/ 2887579 w 8085221"/>
              <a:gd name="connsiteY196" fmla="*/ 12777537 h 15135727"/>
              <a:gd name="connsiteX197" fmla="*/ 2815390 w 8085221"/>
              <a:gd name="connsiteY197" fmla="*/ 12777537 h 15135727"/>
              <a:gd name="connsiteX198" fmla="*/ 3176337 w 8085221"/>
              <a:gd name="connsiteY198" fmla="*/ 12368464 h 15135727"/>
              <a:gd name="connsiteX199" fmla="*/ 3104148 w 8085221"/>
              <a:gd name="connsiteY199" fmla="*/ 12320337 h 15135727"/>
              <a:gd name="connsiteX200" fmla="*/ 3104148 w 8085221"/>
              <a:gd name="connsiteY200" fmla="*/ 12320337 h 15135727"/>
              <a:gd name="connsiteX201" fmla="*/ 3007895 w 8085221"/>
              <a:gd name="connsiteY201" fmla="*/ 12079706 h 15135727"/>
              <a:gd name="connsiteX202" fmla="*/ 2911642 w 8085221"/>
              <a:gd name="connsiteY202" fmla="*/ 11935327 h 15135727"/>
              <a:gd name="connsiteX203" fmla="*/ 2863516 w 8085221"/>
              <a:gd name="connsiteY203" fmla="*/ 11694695 h 15135727"/>
              <a:gd name="connsiteX204" fmla="*/ 2911642 w 8085221"/>
              <a:gd name="connsiteY204" fmla="*/ 11454064 h 15135727"/>
              <a:gd name="connsiteX205" fmla="*/ 3056021 w 8085221"/>
              <a:gd name="connsiteY205" fmla="*/ 11454064 h 15135727"/>
              <a:gd name="connsiteX206" fmla="*/ 2983832 w 8085221"/>
              <a:gd name="connsiteY206" fmla="*/ 11381874 h 15135727"/>
              <a:gd name="connsiteX207" fmla="*/ 3031958 w 8085221"/>
              <a:gd name="connsiteY207" fmla="*/ 11285621 h 15135727"/>
              <a:gd name="connsiteX208" fmla="*/ 3007895 w 8085221"/>
              <a:gd name="connsiteY208" fmla="*/ 11189369 h 15135727"/>
              <a:gd name="connsiteX209" fmla="*/ 2887579 w 8085221"/>
              <a:gd name="connsiteY209" fmla="*/ 11141242 h 15135727"/>
              <a:gd name="connsiteX210" fmla="*/ 2887579 w 8085221"/>
              <a:gd name="connsiteY210" fmla="*/ 10972800 h 15135727"/>
              <a:gd name="connsiteX211" fmla="*/ 2887579 w 8085221"/>
              <a:gd name="connsiteY211" fmla="*/ 10924674 h 15135727"/>
              <a:gd name="connsiteX212" fmla="*/ 2767264 w 8085221"/>
              <a:gd name="connsiteY212" fmla="*/ 11020927 h 15135727"/>
              <a:gd name="connsiteX213" fmla="*/ 2743200 w 8085221"/>
              <a:gd name="connsiteY213" fmla="*/ 10924674 h 15135727"/>
              <a:gd name="connsiteX214" fmla="*/ 2550695 w 8085221"/>
              <a:gd name="connsiteY214" fmla="*/ 11020927 h 15135727"/>
              <a:gd name="connsiteX215" fmla="*/ 2526632 w 8085221"/>
              <a:gd name="connsiteY215" fmla="*/ 11117179 h 15135727"/>
              <a:gd name="connsiteX216" fmla="*/ 2334127 w 8085221"/>
              <a:gd name="connsiteY216" fmla="*/ 10996864 h 15135727"/>
              <a:gd name="connsiteX217" fmla="*/ 2358190 w 8085221"/>
              <a:gd name="connsiteY217" fmla="*/ 10732169 h 15135727"/>
              <a:gd name="connsiteX218" fmla="*/ 2334127 w 8085221"/>
              <a:gd name="connsiteY218" fmla="*/ 10587790 h 15135727"/>
              <a:gd name="connsiteX219" fmla="*/ 2406316 w 8085221"/>
              <a:gd name="connsiteY219" fmla="*/ 10491537 h 15135727"/>
              <a:gd name="connsiteX220" fmla="*/ 2598821 w 8085221"/>
              <a:gd name="connsiteY220" fmla="*/ 10684042 h 15135727"/>
              <a:gd name="connsiteX221" fmla="*/ 2767264 w 8085221"/>
              <a:gd name="connsiteY221" fmla="*/ 10684042 h 15135727"/>
              <a:gd name="connsiteX222" fmla="*/ 2646948 w 8085221"/>
              <a:gd name="connsiteY222" fmla="*/ 10515600 h 15135727"/>
              <a:gd name="connsiteX223" fmla="*/ 2815390 w 8085221"/>
              <a:gd name="connsiteY223" fmla="*/ 10395285 h 15135727"/>
              <a:gd name="connsiteX224" fmla="*/ 3080085 w 8085221"/>
              <a:gd name="connsiteY224" fmla="*/ 10419348 h 15135727"/>
              <a:gd name="connsiteX225" fmla="*/ 3248527 w 8085221"/>
              <a:gd name="connsiteY225" fmla="*/ 10539664 h 15135727"/>
              <a:gd name="connsiteX226" fmla="*/ 3320716 w 8085221"/>
              <a:gd name="connsiteY226" fmla="*/ 10659979 h 15135727"/>
              <a:gd name="connsiteX227" fmla="*/ 3465095 w 8085221"/>
              <a:gd name="connsiteY227" fmla="*/ 10659979 h 15135727"/>
              <a:gd name="connsiteX228" fmla="*/ 3441032 w 8085221"/>
              <a:gd name="connsiteY228" fmla="*/ 10491537 h 15135727"/>
              <a:gd name="connsiteX229" fmla="*/ 3392906 w 8085221"/>
              <a:gd name="connsiteY229" fmla="*/ 10250906 h 15135727"/>
              <a:gd name="connsiteX230" fmla="*/ 3152274 w 8085221"/>
              <a:gd name="connsiteY230" fmla="*/ 10250906 h 15135727"/>
              <a:gd name="connsiteX231" fmla="*/ 3176337 w 8085221"/>
              <a:gd name="connsiteY231" fmla="*/ 10178716 h 15135727"/>
              <a:gd name="connsiteX232" fmla="*/ 3104148 w 8085221"/>
              <a:gd name="connsiteY232" fmla="*/ 10154653 h 15135727"/>
              <a:gd name="connsiteX233" fmla="*/ 3007895 w 8085221"/>
              <a:gd name="connsiteY233" fmla="*/ 9962148 h 15135727"/>
              <a:gd name="connsiteX234" fmla="*/ 3176337 w 8085221"/>
              <a:gd name="connsiteY234" fmla="*/ 9889958 h 15135727"/>
              <a:gd name="connsiteX235" fmla="*/ 2959769 w 8085221"/>
              <a:gd name="connsiteY235" fmla="*/ 9504948 h 15135727"/>
              <a:gd name="connsiteX236" fmla="*/ 2791327 w 8085221"/>
              <a:gd name="connsiteY236" fmla="*/ 9456821 h 15135727"/>
              <a:gd name="connsiteX237" fmla="*/ 2574758 w 8085221"/>
              <a:gd name="connsiteY237" fmla="*/ 9336506 h 15135727"/>
              <a:gd name="connsiteX238" fmla="*/ 2550695 w 8085221"/>
              <a:gd name="connsiteY238" fmla="*/ 9071811 h 15135727"/>
              <a:gd name="connsiteX239" fmla="*/ 2695074 w 8085221"/>
              <a:gd name="connsiteY239" fmla="*/ 8999621 h 15135727"/>
              <a:gd name="connsiteX240" fmla="*/ 2622885 w 8085221"/>
              <a:gd name="connsiteY240" fmla="*/ 8975558 h 15135727"/>
              <a:gd name="connsiteX241" fmla="*/ 2430379 w 8085221"/>
              <a:gd name="connsiteY241" fmla="*/ 8999621 h 15135727"/>
              <a:gd name="connsiteX242" fmla="*/ 2261937 w 8085221"/>
              <a:gd name="connsiteY242" fmla="*/ 9168064 h 15135727"/>
              <a:gd name="connsiteX243" fmla="*/ 2237874 w 8085221"/>
              <a:gd name="connsiteY243" fmla="*/ 8999621 h 15135727"/>
              <a:gd name="connsiteX244" fmla="*/ 2117558 w 8085221"/>
              <a:gd name="connsiteY244" fmla="*/ 8975558 h 15135727"/>
              <a:gd name="connsiteX245" fmla="*/ 2045369 w 8085221"/>
              <a:gd name="connsiteY245" fmla="*/ 8783053 h 15135727"/>
              <a:gd name="connsiteX246" fmla="*/ 1852864 w 8085221"/>
              <a:gd name="connsiteY246" fmla="*/ 8758990 h 15135727"/>
              <a:gd name="connsiteX247" fmla="*/ 1636295 w 8085221"/>
              <a:gd name="connsiteY247" fmla="*/ 8927432 h 15135727"/>
              <a:gd name="connsiteX248" fmla="*/ 1588169 w 8085221"/>
              <a:gd name="connsiteY248" fmla="*/ 9023685 h 15135727"/>
              <a:gd name="connsiteX249" fmla="*/ 1515979 w 8085221"/>
              <a:gd name="connsiteY249" fmla="*/ 8879306 h 15135727"/>
              <a:gd name="connsiteX250" fmla="*/ 1347537 w 8085221"/>
              <a:gd name="connsiteY250" fmla="*/ 8879306 h 15135727"/>
              <a:gd name="connsiteX251" fmla="*/ 1347537 w 8085221"/>
              <a:gd name="connsiteY251" fmla="*/ 8710864 h 15135727"/>
              <a:gd name="connsiteX252" fmla="*/ 1106906 w 8085221"/>
              <a:gd name="connsiteY252" fmla="*/ 8783053 h 15135727"/>
              <a:gd name="connsiteX253" fmla="*/ 890337 w 8085221"/>
              <a:gd name="connsiteY253" fmla="*/ 8686800 h 15135727"/>
              <a:gd name="connsiteX254" fmla="*/ 649706 w 8085221"/>
              <a:gd name="connsiteY254" fmla="*/ 8662737 h 15135727"/>
              <a:gd name="connsiteX255" fmla="*/ 385011 w 8085221"/>
              <a:gd name="connsiteY255" fmla="*/ 8566485 h 15135727"/>
              <a:gd name="connsiteX256" fmla="*/ 577516 w 8085221"/>
              <a:gd name="connsiteY256" fmla="*/ 8373979 h 15135727"/>
              <a:gd name="connsiteX257" fmla="*/ 794085 w 8085221"/>
              <a:gd name="connsiteY257" fmla="*/ 8301790 h 15135727"/>
              <a:gd name="connsiteX258" fmla="*/ 745958 w 8085221"/>
              <a:gd name="connsiteY258" fmla="*/ 8133348 h 15135727"/>
              <a:gd name="connsiteX259" fmla="*/ 818148 w 8085221"/>
              <a:gd name="connsiteY259" fmla="*/ 7820527 h 15135727"/>
              <a:gd name="connsiteX260" fmla="*/ 697832 w 8085221"/>
              <a:gd name="connsiteY260" fmla="*/ 7820527 h 15135727"/>
              <a:gd name="connsiteX261" fmla="*/ 625642 w 8085221"/>
              <a:gd name="connsiteY261" fmla="*/ 7916779 h 15135727"/>
              <a:gd name="connsiteX262" fmla="*/ 457200 w 8085221"/>
              <a:gd name="connsiteY262" fmla="*/ 7820527 h 15135727"/>
              <a:gd name="connsiteX263" fmla="*/ 529390 w 8085221"/>
              <a:gd name="connsiteY263" fmla="*/ 7700211 h 15135727"/>
              <a:gd name="connsiteX264" fmla="*/ 938464 w 8085221"/>
              <a:gd name="connsiteY264" fmla="*/ 7676148 h 15135727"/>
              <a:gd name="connsiteX265" fmla="*/ 1058779 w 8085221"/>
              <a:gd name="connsiteY265" fmla="*/ 7459579 h 15135727"/>
              <a:gd name="connsiteX266" fmla="*/ 1203158 w 8085221"/>
              <a:gd name="connsiteY266" fmla="*/ 7603958 h 15135727"/>
              <a:gd name="connsiteX267" fmla="*/ 1299411 w 8085221"/>
              <a:gd name="connsiteY267" fmla="*/ 7555832 h 15135727"/>
              <a:gd name="connsiteX268" fmla="*/ 1443790 w 8085221"/>
              <a:gd name="connsiteY268" fmla="*/ 7507706 h 15135727"/>
              <a:gd name="connsiteX269" fmla="*/ 1684421 w 8085221"/>
              <a:gd name="connsiteY269" fmla="*/ 7603958 h 15135727"/>
              <a:gd name="connsiteX270" fmla="*/ 1684421 w 8085221"/>
              <a:gd name="connsiteY270" fmla="*/ 7603958 h 15135727"/>
              <a:gd name="connsiteX271" fmla="*/ 1540042 w 8085221"/>
              <a:gd name="connsiteY271" fmla="*/ 7363327 h 15135727"/>
              <a:gd name="connsiteX272" fmla="*/ 1299411 w 8085221"/>
              <a:gd name="connsiteY272" fmla="*/ 7315200 h 15135727"/>
              <a:gd name="connsiteX273" fmla="*/ 1130969 w 8085221"/>
              <a:gd name="connsiteY273" fmla="*/ 7339264 h 15135727"/>
              <a:gd name="connsiteX274" fmla="*/ 1034716 w 8085221"/>
              <a:gd name="connsiteY274" fmla="*/ 7315200 h 15135727"/>
              <a:gd name="connsiteX275" fmla="*/ 1155032 w 8085221"/>
              <a:gd name="connsiteY275" fmla="*/ 7050506 h 15135727"/>
              <a:gd name="connsiteX276" fmla="*/ 1155032 w 8085221"/>
              <a:gd name="connsiteY276" fmla="*/ 6930190 h 15135727"/>
              <a:gd name="connsiteX277" fmla="*/ 1155032 w 8085221"/>
              <a:gd name="connsiteY277" fmla="*/ 6761748 h 15135727"/>
              <a:gd name="connsiteX278" fmla="*/ 1203158 w 8085221"/>
              <a:gd name="connsiteY278" fmla="*/ 6617369 h 15135727"/>
              <a:gd name="connsiteX279" fmla="*/ 1371600 w 8085221"/>
              <a:gd name="connsiteY279" fmla="*/ 6472990 h 15135727"/>
              <a:gd name="connsiteX280" fmla="*/ 1443790 w 8085221"/>
              <a:gd name="connsiteY280" fmla="*/ 6328611 h 15135727"/>
              <a:gd name="connsiteX281" fmla="*/ 1419727 w 8085221"/>
              <a:gd name="connsiteY281" fmla="*/ 6208295 h 15135727"/>
              <a:gd name="connsiteX282" fmla="*/ 1275348 w 8085221"/>
              <a:gd name="connsiteY282" fmla="*/ 6304548 h 15135727"/>
              <a:gd name="connsiteX283" fmla="*/ 1323474 w 8085221"/>
              <a:gd name="connsiteY283" fmla="*/ 6015790 h 15135727"/>
              <a:gd name="connsiteX284" fmla="*/ 1540042 w 8085221"/>
              <a:gd name="connsiteY284" fmla="*/ 5871411 h 15135727"/>
              <a:gd name="connsiteX285" fmla="*/ 1540042 w 8085221"/>
              <a:gd name="connsiteY285" fmla="*/ 5751095 h 15135727"/>
              <a:gd name="connsiteX286" fmla="*/ 1395664 w 8085221"/>
              <a:gd name="connsiteY286" fmla="*/ 5799221 h 15135727"/>
              <a:gd name="connsiteX287" fmla="*/ 1179095 w 8085221"/>
              <a:gd name="connsiteY287" fmla="*/ 5799221 h 15135727"/>
              <a:gd name="connsiteX288" fmla="*/ 890337 w 8085221"/>
              <a:gd name="connsiteY288" fmla="*/ 5775158 h 15135727"/>
              <a:gd name="connsiteX289" fmla="*/ 697832 w 8085221"/>
              <a:gd name="connsiteY289" fmla="*/ 5606716 h 15135727"/>
              <a:gd name="connsiteX290" fmla="*/ 577516 w 8085221"/>
              <a:gd name="connsiteY290" fmla="*/ 5582653 h 15135727"/>
              <a:gd name="connsiteX291" fmla="*/ 697832 w 8085221"/>
              <a:gd name="connsiteY291" fmla="*/ 5775158 h 15135727"/>
              <a:gd name="connsiteX292" fmla="*/ 409074 w 8085221"/>
              <a:gd name="connsiteY292" fmla="*/ 5799221 h 15135727"/>
              <a:gd name="connsiteX293" fmla="*/ 168442 w 8085221"/>
              <a:gd name="connsiteY293" fmla="*/ 5702969 h 15135727"/>
              <a:gd name="connsiteX294" fmla="*/ 264695 w 8085221"/>
              <a:gd name="connsiteY294" fmla="*/ 5558590 h 15135727"/>
              <a:gd name="connsiteX295" fmla="*/ 144379 w 8085221"/>
              <a:gd name="connsiteY295" fmla="*/ 5510464 h 15135727"/>
              <a:gd name="connsiteX296" fmla="*/ 0 w 8085221"/>
              <a:gd name="connsiteY296" fmla="*/ 5462337 h 15135727"/>
              <a:gd name="connsiteX297" fmla="*/ 96253 w 8085221"/>
              <a:gd name="connsiteY297" fmla="*/ 5245769 h 15135727"/>
              <a:gd name="connsiteX0" fmla="*/ 96253 w 8085221"/>
              <a:gd name="connsiteY0" fmla="*/ 5245769 h 15135727"/>
              <a:gd name="connsiteX1" fmla="*/ 144379 w 8085221"/>
              <a:gd name="connsiteY1" fmla="*/ 4981074 h 15135727"/>
              <a:gd name="connsiteX2" fmla="*/ 178719 w 8085221"/>
              <a:gd name="connsiteY2" fmla="*/ 4834941 h 15135727"/>
              <a:gd name="connsiteX3" fmla="*/ 334378 w 8085221"/>
              <a:gd name="connsiteY3" fmla="*/ 4696828 h 15135727"/>
              <a:gd name="connsiteX4" fmla="*/ 553453 w 8085221"/>
              <a:gd name="connsiteY4" fmla="*/ 4692316 h 15135727"/>
              <a:gd name="connsiteX5" fmla="*/ 649706 w 8085221"/>
              <a:gd name="connsiteY5" fmla="*/ 4427621 h 15135727"/>
              <a:gd name="connsiteX6" fmla="*/ 805866 w 8085221"/>
              <a:gd name="connsiteY6" fmla="*/ 4425366 h 15135727"/>
              <a:gd name="connsiteX7" fmla="*/ 867026 w 8085221"/>
              <a:gd name="connsiteY7" fmla="*/ 4311817 h 15135727"/>
              <a:gd name="connsiteX8" fmla="*/ 1077328 w 8085221"/>
              <a:gd name="connsiteY8" fmla="*/ 4253916 h 15135727"/>
              <a:gd name="connsiteX9" fmla="*/ 1120191 w 8085221"/>
              <a:gd name="connsiteY9" fmla="*/ 4206291 h 15135727"/>
              <a:gd name="connsiteX10" fmla="*/ 1263066 w 8085221"/>
              <a:gd name="connsiteY10" fmla="*/ 4182478 h 15135727"/>
              <a:gd name="connsiteX11" fmla="*/ 1362326 w 8085221"/>
              <a:gd name="connsiteY11" fmla="*/ 4081965 h 15135727"/>
              <a:gd name="connsiteX12" fmla="*/ 1564106 w 8085221"/>
              <a:gd name="connsiteY12" fmla="*/ 3994485 h 15135727"/>
              <a:gd name="connsiteX13" fmla="*/ 1708485 w 8085221"/>
              <a:gd name="connsiteY13" fmla="*/ 3826042 h 15135727"/>
              <a:gd name="connsiteX14" fmla="*/ 1925053 w 8085221"/>
              <a:gd name="connsiteY14" fmla="*/ 3777916 h 15135727"/>
              <a:gd name="connsiteX15" fmla="*/ 2141621 w 8085221"/>
              <a:gd name="connsiteY15" fmla="*/ 3585411 h 15135727"/>
              <a:gd name="connsiteX16" fmla="*/ 2141621 w 8085221"/>
              <a:gd name="connsiteY16" fmla="*/ 3585411 h 15135727"/>
              <a:gd name="connsiteX17" fmla="*/ 2286000 w 8085221"/>
              <a:gd name="connsiteY17" fmla="*/ 3489158 h 15135727"/>
              <a:gd name="connsiteX18" fmla="*/ 2310064 w 8085221"/>
              <a:gd name="connsiteY18" fmla="*/ 3007895 h 15135727"/>
              <a:gd name="connsiteX19" fmla="*/ 2695074 w 8085221"/>
              <a:gd name="connsiteY19" fmla="*/ 2911642 h 15135727"/>
              <a:gd name="connsiteX20" fmla="*/ 2839453 w 8085221"/>
              <a:gd name="connsiteY20" fmla="*/ 2526632 h 15135727"/>
              <a:gd name="connsiteX21" fmla="*/ 3200400 w 8085221"/>
              <a:gd name="connsiteY21" fmla="*/ 2358190 h 15135727"/>
              <a:gd name="connsiteX22" fmla="*/ 3441032 w 8085221"/>
              <a:gd name="connsiteY22" fmla="*/ 2237874 h 15135727"/>
              <a:gd name="connsiteX23" fmla="*/ 3561348 w 8085221"/>
              <a:gd name="connsiteY23" fmla="*/ 2526632 h 15135727"/>
              <a:gd name="connsiteX24" fmla="*/ 3801979 w 8085221"/>
              <a:gd name="connsiteY24" fmla="*/ 2622885 h 15135727"/>
              <a:gd name="connsiteX25" fmla="*/ 3946358 w 8085221"/>
              <a:gd name="connsiteY25" fmla="*/ 2550695 h 15135727"/>
              <a:gd name="connsiteX26" fmla="*/ 4018548 w 8085221"/>
              <a:gd name="connsiteY26" fmla="*/ 2598821 h 15135727"/>
              <a:gd name="connsiteX27" fmla="*/ 4138864 w 8085221"/>
              <a:gd name="connsiteY27" fmla="*/ 2574758 h 15135727"/>
              <a:gd name="connsiteX28" fmla="*/ 4307306 w 8085221"/>
              <a:gd name="connsiteY28" fmla="*/ 2671011 h 15135727"/>
              <a:gd name="connsiteX29" fmla="*/ 4427621 w 8085221"/>
              <a:gd name="connsiteY29" fmla="*/ 2622885 h 15135727"/>
              <a:gd name="connsiteX30" fmla="*/ 4668253 w 8085221"/>
              <a:gd name="connsiteY30" fmla="*/ 2743200 h 15135727"/>
              <a:gd name="connsiteX31" fmla="*/ 4788569 w 8085221"/>
              <a:gd name="connsiteY31" fmla="*/ 2815390 h 15135727"/>
              <a:gd name="connsiteX32" fmla="*/ 4957011 w 8085221"/>
              <a:gd name="connsiteY32" fmla="*/ 2719137 h 15135727"/>
              <a:gd name="connsiteX33" fmla="*/ 4981074 w 8085221"/>
              <a:gd name="connsiteY33" fmla="*/ 2382253 h 15135727"/>
              <a:gd name="connsiteX34" fmla="*/ 4981074 w 8085221"/>
              <a:gd name="connsiteY34" fmla="*/ 2382253 h 15135727"/>
              <a:gd name="connsiteX35" fmla="*/ 4884821 w 8085221"/>
              <a:gd name="connsiteY35" fmla="*/ 2093495 h 15135727"/>
              <a:gd name="connsiteX36" fmla="*/ 4764506 w 8085221"/>
              <a:gd name="connsiteY36" fmla="*/ 1900990 h 15135727"/>
              <a:gd name="connsiteX37" fmla="*/ 4764506 w 8085221"/>
              <a:gd name="connsiteY37" fmla="*/ 1804737 h 15135727"/>
              <a:gd name="connsiteX38" fmla="*/ 4957011 w 8085221"/>
              <a:gd name="connsiteY38" fmla="*/ 1564106 h 15135727"/>
              <a:gd name="connsiteX39" fmla="*/ 5221706 w 8085221"/>
              <a:gd name="connsiteY39" fmla="*/ 1588169 h 15135727"/>
              <a:gd name="connsiteX40" fmla="*/ 5486400 w 8085221"/>
              <a:gd name="connsiteY40" fmla="*/ 1684421 h 15135727"/>
              <a:gd name="connsiteX41" fmla="*/ 5799221 w 8085221"/>
              <a:gd name="connsiteY41" fmla="*/ 1684421 h 15135727"/>
              <a:gd name="connsiteX42" fmla="*/ 5871411 w 8085221"/>
              <a:gd name="connsiteY42" fmla="*/ 1443790 h 15135727"/>
              <a:gd name="connsiteX43" fmla="*/ 6087979 w 8085221"/>
              <a:gd name="connsiteY43" fmla="*/ 1395664 h 15135727"/>
              <a:gd name="connsiteX44" fmla="*/ 6087979 w 8085221"/>
              <a:gd name="connsiteY44" fmla="*/ 1082842 h 15135727"/>
              <a:gd name="connsiteX45" fmla="*/ 6424864 w 8085221"/>
              <a:gd name="connsiteY45" fmla="*/ 1058779 h 15135727"/>
              <a:gd name="connsiteX46" fmla="*/ 6665495 w 8085221"/>
              <a:gd name="connsiteY46" fmla="*/ 721895 h 15135727"/>
              <a:gd name="connsiteX47" fmla="*/ 6761748 w 8085221"/>
              <a:gd name="connsiteY47" fmla="*/ 649706 h 15135727"/>
              <a:gd name="connsiteX48" fmla="*/ 6737685 w 8085221"/>
              <a:gd name="connsiteY48" fmla="*/ 505327 h 15135727"/>
              <a:gd name="connsiteX49" fmla="*/ 6858000 w 8085221"/>
              <a:gd name="connsiteY49" fmla="*/ 360948 h 15135727"/>
              <a:gd name="connsiteX50" fmla="*/ 6761748 w 8085221"/>
              <a:gd name="connsiteY50" fmla="*/ 120316 h 15135727"/>
              <a:gd name="connsiteX51" fmla="*/ 7194885 w 8085221"/>
              <a:gd name="connsiteY51" fmla="*/ 0 h 15135727"/>
              <a:gd name="connsiteX52" fmla="*/ 7267074 w 8085221"/>
              <a:gd name="connsiteY52" fmla="*/ 120316 h 15135727"/>
              <a:gd name="connsiteX53" fmla="*/ 7267074 w 8085221"/>
              <a:gd name="connsiteY53" fmla="*/ 120316 h 15135727"/>
              <a:gd name="connsiteX54" fmla="*/ 7339264 w 8085221"/>
              <a:gd name="connsiteY54" fmla="*/ 360948 h 15135727"/>
              <a:gd name="connsiteX55" fmla="*/ 7628021 w 8085221"/>
              <a:gd name="connsiteY55" fmla="*/ 433137 h 15135727"/>
              <a:gd name="connsiteX56" fmla="*/ 7796464 w 8085221"/>
              <a:gd name="connsiteY56" fmla="*/ 649706 h 15135727"/>
              <a:gd name="connsiteX57" fmla="*/ 8085221 w 8085221"/>
              <a:gd name="connsiteY57" fmla="*/ 914400 h 15135727"/>
              <a:gd name="connsiteX58" fmla="*/ 7988969 w 8085221"/>
              <a:gd name="connsiteY58" fmla="*/ 1203158 h 15135727"/>
              <a:gd name="connsiteX59" fmla="*/ 7844590 w 8085221"/>
              <a:gd name="connsiteY59" fmla="*/ 1058779 h 15135727"/>
              <a:gd name="connsiteX60" fmla="*/ 7483642 w 8085221"/>
              <a:gd name="connsiteY60" fmla="*/ 1371600 h 15135727"/>
              <a:gd name="connsiteX61" fmla="*/ 7267074 w 8085221"/>
              <a:gd name="connsiteY61" fmla="*/ 1395664 h 15135727"/>
              <a:gd name="connsiteX62" fmla="*/ 7243011 w 8085221"/>
              <a:gd name="connsiteY62" fmla="*/ 1588169 h 15135727"/>
              <a:gd name="connsiteX63" fmla="*/ 6978316 w 8085221"/>
              <a:gd name="connsiteY63" fmla="*/ 1732548 h 15135727"/>
              <a:gd name="connsiteX64" fmla="*/ 6737685 w 8085221"/>
              <a:gd name="connsiteY64" fmla="*/ 2093495 h 15135727"/>
              <a:gd name="connsiteX65" fmla="*/ 6737685 w 8085221"/>
              <a:gd name="connsiteY65" fmla="*/ 2382253 h 15135727"/>
              <a:gd name="connsiteX66" fmla="*/ 6665495 w 8085221"/>
              <a:gd name="connsiteY66" fmla="*/ 2430379 h 15135727"/>
              <a:gd name="connsiteX67" fmla="*/ 6906127 w 8085221"/>
              <a:gd name="connsiteY67" fmla="*/ 2646948 h 15135727"/>
              <a:gd name="connsiteX68" fmla="*/ 6906127 w 8085221"/>
              <a:gd name="connsiteY68" fmla="*/ 2983832 h 15135727"/>
              <a:gd name="connsiteX69" fmla="*/ 6906127 w 8085221"/>
              <a:gd name="connsiteY69" fmla="*/ 3104148 h 15135727"/>
              <a:gd name="connsiteX70" fmla="*/ 6833937 w 8085221"/>
              <a:gd name="connsiteY70" fmla="*/ 3368842 h 15135727"/>
              <a:gd name="connsiteX71" fmla="*/ 6906127 w 8085221"/>
              <a:gd name="connsiteY71" fmla="*/ 3489158 h 15135727"/>
              <a:gd name="connsiteX72" fmla="*/ 6641432 w 8085221"/>
              <a:gd name="connsiteY72" fmla="*/ 3705727 h 15135727"/>
              <a:gd name="connsiteX73" fmla="*/ 6737685 w 8085221"/>
              <a:gd name="connsiteY73" fmla="*/ 3729790 h 15135727"/>
              <a:gd name="connsiteX74" fmla="*/ 6545179 w 8085221"/>
              <a:gd name="connsiteY74" fmla="*/ 3826042 h 15135727"/>
              <a:gd name="connsiteX75" fmla="*/ 6328611 w 8085221"/>
              <a:gd name="connsiteY75" fmla="*/ 3753853 h 15135727"/>
              <a:gd name="connsiteX76" fmla="*/ 6184232 w 8085221"/>
              <a:gd name="connsiteY76" fmla="*/ 3850106 h 15135727"/>
              <a:gd name="connsiteX77" fmla="*/ 6184232 w 8085221"/>
              <a:gd name="connsiteY77" fmla="*/ 3946358 h 15135727"/>
              <a:gd name="connsiteX78" fmla="*/ 6136106 w 8085221"/>
              <a:gd name="connsiteY78" fmla="*/ 4235116 h 15135727"/>
              <a:gd name="connsiteX79" fmla="*/ 5919537 w 8085221"/>
              <a:gd name="connsiteY79" fmla="*/ 4403558 h 15135727"/>
              <a:gd name="connsiteX80" fmla="*/ 5775158 w 8085221"/>
              <a:gd name="connsiteY80" fmla="*/ 4451685 h 15135727"/>
              <a:gd name="connsiteX81" fmla="*/ 5630779 w 8085221"/>
              <a:gd name="connsiteY81" fmla="*/ 4547937 h 15135727"/>
              <a:gd name="connsiteX82" fmla="*/ 5510464 w 8085221"/>
              <a:gd name="connsiteY82" fmla="*/ 4620127 h 15135727"/>
              <a:gd name="connsiteX83" fmla="*/ 5510464 w 8085221"/>
              <a:gd name="connsiteY83" fmla="*/ 4812632 h 15135727"/>
              <a:gd name="connsiteX84" fmla="*/ 5317958 w 8085221"/>
              <a:gd name="connsiteY84" fmla="*/ 4981074 h 15135727"/>
              <a:gd name="connsiteX85" fmla="*/ 5005137 w 8085221"/>
              <a:gd name="connsiteY85" fmla="*/ 5149516 h 15135727"/>
              <a:gd name="connsiteX86" fmla="*/ 4692316 w 8085221"/>
              <a:gd name="connsiteY86" fmla="*/ 5149516 h 15135727"/>
              <a:gd name="connsiteX87" fmla="*/ 4523874 w 8085221"/>
              <a:gd name="connsiteY87" fmla="*/ 5366085 h 15135727"/>
              <a:gd name="connsiteX88" fmla="*/ 4211053 w 8085221"/>
              <a:gd name="connsiteY88" fmla="*/ 5414211 h 15135727"/>
              <a:gd name="connsiteX89" fmla="*/ 4114800 w 8085221"/>
              <a:gd name="connsiteY89" fmla="*/ 5390148 h 15135727"/>
              <a:gd name="connsiteX90" fmla="*/ 4018548 w 8085221"/>
              <a:gd name="connsiteY90" fmla="*/ 5630779 h 15135727"/>
              <a:gd name="connsiteX91" fmla="*/ 4090737 w 8085221"/>
              <a:gd name="connsiteY91" fmla="*/ 5871411 h 15135727"/>
              <a:gd name="connsiteX92" fmla="*/ 4090737 w 8085221"/>
              <a:gd name="connsiteY92" fmla="*/ 6184232 h 15135727"/>
              <a:gd name="connsiteX93" fmla="*/ 4186990 w 8085221"/>
              <a:gd name="connsiteY93" fmla="*/ 6472990 h 15135727"/>
              <a:gd name="connsiteX94" fmla="*/ 4042611 w 8085221"/>
              <a:gd name="connsiteY94" fmla="*/ 6352674 h 15135727"/>
              <a:gd name="connsiteX95" fmla="*/ 3946358 w 8085221"/>
              <a:gd name="connsiteY95" fmla="*/ 6376737 h 15135727"/>
              <a:gd name="connsiteX96" fmla="*/ 4114800 w 8085221"/>
              <a:gd name="connsiteY96" fmla="*/ 6641432 h 15135727"/>
              <a:gd name="connsiteX97" fmla="*/ 4451685 w 8085221"/>
              <a:gd name="connsiteY97" fmla="*/ 6737685 h 15135727"/>
              <a:gd name="connsiteX98" fmla="*/ 4620127 w 8085221"/>
              <a:gd name="connsiteY98" fmla="*/ 6978316 h 15135727"/>
              <a:gd name="connsiteX99" fmla="*/ 4740442 w 8085221"/>
              <a:gd name="connsiteY99" fmla="*/ 7170821 h 15135727"/>
              <a:gd name="connsiteX100" fmla="*/ 5077327 w 8085221"/>
              <a:gd name="connsiteY100" fmla="*/ 7387390 h 15135727"/>
              <a:gd name="connsiteX101" fmla="*/ 5125453 w 8085221"/>
              <a:gd name="connsiteY101" fmla="*/ 7603958 h 15135727"/>
              <a:gd name="connsiteX102" fmla="*/ 5197642 w 8085221"/>
              <a:gd name="connsiteY102" fmla="*/ 7796464 h 15135727"/>
              <a:gd name="connsiteX103" fmla="*/ 5486400 w 8085221"/>
              <a:gd name="connsiteY103" fmla="*/ 7964906 h 15135727"/>
              <a:gd name="connsiteX104" fmla="*/ 5486400 w 8085221"/>
              <a:gd name="connsiteY104" fmla="*/ 8349916 h 15135727"/>
              <a:gd name="connsiteX105" fmla="*/ 5678906 w 8085221"/>
              <a:gd name="connsiteY105" fmla="*/ 8614611 h 15135727"/>
              <a:gd name="connsiteX106" fmla="*/ 5919537 w 8085221"/>
              <a:gd name="connsiteY106" fmla="*/ 9071811 h 15135727"/>
              <a:gd name="connsiteX107" fmla="*/ 6160169 w 8085221"/>
              <a:gd name="connsiteY107" fmla="*/ 9336506 h 15135727"/>
              <a:gd name="connsiteX108" fmla="*/ 6280485 w 8085221"/>
              <a:gd name="connsiteY108" fmla="*/ 9601200 h 15135727"/>
              <a:gd name="connsiteX109" fmla="*/ 6400800 w 8085221"/>
              <a:gd name="connsiteY109" fmla="*/ 9793706 h 15135727"/>
              <a:gd name="connsiteX110" fmla="*/ 6569242 w 8085221"/>
              <a:gd name="connsiteY110" fmla="*/ 10058400 h 15135727"/>
              <a:gd name="connsiteX111" fmla="*/ 6713621 w 8085221"/>
              <a:gd name="connsiteY111" fmla="*/ 10106527 h 15135727"/>
              <a:gd name="connsiteX112" fmla="*/ 6545179 w 8085221"/>
              <a:gd name="connsiteY112" fmla="*/ 10202779 h 15135727"/>
              <a:gd name="connsiteX113" fmla="*/ 6569242 w 8085221"/>
              <a:gd name="connsiteY113" fmla="*/ 10443411 h 15135727"/>
              <a:gd name="connsiteX114" fmla="*/ 6593306 w 8085221"/>
              <a:gd name="connsiteY114" fmla="*/ 10708106 h 15135727"/>
              <a:gd name="connsiteX115" fmla="*/ 6761748 w 8085221"/>
              <a:gd name="connsiteY115" fmla="*/ 10924674 h 15135727"/>
              <a:gd name="connsiteX116" fmla="*/ 6641432 w 8085221"/>
              <a:gd name="connsiteY116" fmla="*/ 11093116 h 15135727"/>
              <a:gd name="connsiteX117" fmla="*/ 6713621 w 8085221"/>
              <a:gd name="connsiteY117" fmla="*/ 11261558 h 15135727"/>
              <a:gd name="connsiteX118" fmla="*/ 6737685 w 8085221"/>
              <a:gd name="connsiteY118" fmla="*/ 11526253 h 15135727"/>
              <a:gd name="connsiteX119" fmla="*/ 6617369 w 8085221"/>
              <a:gd name="connsiteY119" fmla="*/ 11839074 h 15135727"/>
              <a:gd name="connsiteX120" fmla="*/ 6617369 w 8085221"/>
              <a:gd name="connsiteY120" fmla="*/ 12031579 h 15135727"/>
              <a:gd name="connsiteX121" fmla="*/ 6641432 w 8085221"/>
              <a:gd name="connsiteY121" fmla="*/ 12127832 h 15135727"/>
              <a:gd name="connsiteX122" fmla="*/ 6761748 w 8085221"/>
              <a:gd name="connsiteY122" fmla="*/ 12031579 h 15135727"/>
              <a:gd name="connsiteX123" fmla="*/ 6761748 w 8085221"/>
              <a:gd name="connsiteY123" fmla="*/ 12296274 h 15135727"/>
              <a:gd name="connsiteX124" fmla="*/ 6689558 w 8085221"/>
              <a:gd name="connsiteY124" fmla="*/ 12512842 h 15135727"/>
              <a:gd name="connsiteX125" fmla="*/ 6785811 w 8085221"/>
              <a:gd name="connsiteY125" fmla="*/ 12777537 h 15135727"/>
              <a:gd name="connsiteX126" fmla="*/ 6569242 w 8085221"/>
              <a:gd name="connsiteY126" fmla="*/ 12873790 h 15135727"/>
              <a:gd name="connsiteX127" fmla="*/ 6545179 w 8085221"/>
              <a:gd name="connsiteY127" fmla="*/ 13090358 h 15135727"/>
              <a:gd name="connsiteX128" fmla="*/ 6448927 w 8085221"/>
              <a:gd name="connsiteY128" fmla="*/ 13355053 h 15135727"/>
              <a:gd name="connsiteX129" fmla="*/ 6256421 w 8085221"/>
              <a:gd name="connsiteY129" fmla="*/ 13571621 h 15135727"/>
              <a:gd name="connsiteX130" fmla="*/ 6087979 w 8085221"/>
              <a:gd name="connsiteY130" fmla="*/ 13667874 h 15135727"/>
              <a:gd name="connsiteX131" fmla="*/ 5943600 w 8085221"/>
              <a:gd name="connsiteY131" fmla="*/ 13716000 h 15135727"/>
              <a:gd name="connsiteX132" fmla="*/ 5702969 w 8085221"/>
              <a:gd name="connsiteY132" fmla="*/ 13667874 h 15135727"/>
              <a:gd name="connsiteX133" fmla="*/ 5582653 w 8085221"/>
              <a:gd name="connsiteY133" fmla="*/ 13691937 h 15135727"/>
              <a:gd name="connsiteX134" fmla="*/ 5727032 w 8085221"/>
              <a:gd name="connsiteY134" fmla="*/ 13836316 h 15135727"/>
              <a:gd name="connsiteX135" fmla="*/ 5582653 w 8085221"/>
              <a:gd name="connsiteY135" fmla="*/ 14052885 h 15135727"/>
              <a:gd name="connsiteX136" fmla="*/ 5462337 w 8085221"/>
              <a:gd name="connsiteY136" fmla="*/ 14149137 h 15135727"/>
              <a:gd name="connsiteX137" fmla="*/ 5342021 w 8085221"/>
              <a:gd name="connsiteY137" fmla="*/ 14004758 h 15135727"/>
              <a:gd name="connsiteX138" fmla="*/ 5245769 w 8085221"/>
              <a:gd name="connsiteY138" fmla="*/ 14004758 h 15135727"/>
              <a:gd name="connsiteX139" fmla="*/ 5245769 w 8085221"/>
              <a:gd name="connsiteY139" fmla="*/ 13956632 h 15135727"/>
              <a:gd name="connsiteX140" fmla="*/ 5101390 w 8085221"/>
              <a:gd name="connsiteY140" fmla="*/ 13956632 h 15135727"/>
              <a:gd name="connsiteX141" fmla="*/ 4981074 w 8085221"/>
              <a:gd name="connsiteY141" fmla="*/ 13860379 h 15135727"/>
              <a:gd name="connsiteX142" fmla="*/ 4740442 w 8085221"/>
              <a:gd name="connsiteY142" fmla="*/ 13908506 h 15135727"/>
              <a:gd name="connsiteX143" fmla="*/ 4475748 w 8085221"/>
              <a:gd name="connsiteY143" fmla="*/ 13956632 h 15135727"/>
              <a:gd name="connsiteX144" fmla="*/ 4379495 w 8085221"/>
              <a:gd name="connsiteY144" fmla="*/ 14028821 h 15135727"/>
              <a:gd name="connsiteX145" fmla="*/ 4403558 w 8085221"/>
              <a:gd name="connsiteY145" fmla="*/ 14197264 h 15135727"/>
              <a:gd name="connsiteX146" fmla="*/ 4572000 w 8085221"/>
              <a:gd name="connsiteY146" fmla="*/ 14149137 h 15135727"/>
              <a:gd name="connsiteX147" fmla="*/ 4523874 w 8085221"/>
              <a:gd name="connsiteY147" fmla="*/ 14558211 h 15135727"/>
              <a:gd name="connsiteX148" fmla="*/ 4403558 w 8085221"/>
              <a:gd name="connsiteY148" fmla="*/ 14437895 h 15135727"/>
              <a:gd name="connsiteX149" fmla="*/ 4403558 w 8085221"/>
              <a:gd name="connsiteY149" fmla="*/ 14437895 h 15135727"/>
              <a:gd name="connsiteX150" fmla="*/ 4283242 w 8085221"/>
              <a:gd name="connsiteY150" fmla="*/ 14245390 h 15135727"/>
              <a:gd name="connsiteX151" fmla="*/ 4235116 w 8085221"/>
              <a:gd name="connsiteY151" fmla="*/ 14341642 h 15135727"/>
              <a:gd name="connsiteX152" fmla="*/ 4162927 w 8085221"/>
              <a:gd name="connsiteY152" fmla="*/ 14389769 h 15135727"/>
              <a:gd name="connsiteX153" fmla="*/ 4162927 w 8085221"/>
              <a:gd name="connsiteY153" fmla="*/ 14389769 h 15135727"/>
              <a:gd name="connsiteX154" fmla="*/ 3922295 w 8085221"/>
              <a:gd name="connsiteY154" fmla="*/ 14245390 h 15135727"/>
              <a:gd name="connsiteX155" fmla="*/ 3801979 w 8085221"/>
              <a:gd name="connsiteY155" fmla="*/ 14293516 h 15135727"/>
              <a:gd name="connsiteX156" fmla="*/ 3681664 w 8085221"/>
              <a:gd name="connsiteY156" fmla="*/ 14389769 h 15135727"/>
              <a:gd name="connsiteX157" fmla="*/ 3657600 w 8085221"/>
              <a:gd name="connsiteY157" fmla="*/ 14654464 h 15135727"/>
              <a:gd name="connsiteX158" fmla="*/ 3513221 w 8085221"/>
              <a:gd name="connsiteY158" fmla="*/ 14726653 h 15135727"/>
              <a:gd name="connsiteX159" fmla="*/ 3513221 w 8085221"/>
              <a:gd name="connsiteY159" fmla="*/ 14871032 h 15135727"/>
              <a:gd name="connsiteX160" fmla="*/ 3633537 w 8085221"/>
              <a:gd name="connsiteY160" fmla="*/ 14967285 h 15135727"/>
              <a:gd name="connsiteX161" fmla="*/ 3609474 w 8085221"/>
              <a:gd name="connsiteY161" fmla="*/ 15087600 h 15135727"/>
              <a:gd name="connsiteX162" fmla="*/ 3441032 w 8085221"/>
              <a:gd name="connsiteY162" fmla="*/ 15039474 h 15135727"/>
              <a:gd name="connsiteX163" fmla="*/ 3272590 w 8085221"/>
              <a:gd name="connsiteY163" fmla="*/ 15063537 h 15135727"/>
              <a:gd name="connsiteX164" fmla="*/ 3248527 w 8085221"/>
              <a:gd name="connsiteY164" fmla="*/ 14895095 h 15135727"/>
              <a:gd name="connsiteX165" fmla="*/ 3128211 w 8085221"/>
              <a:gd name="connsiteY165" fmla="*/ 14919158 h 15135727"/>
              <a:gd name="connsiteX166" fmla="*/ 2959769 w 8085221"/>
              <a:gd name="connsiteY166" fmla="*/ 15135727 h 15135727"/>
              <a:gd name="connsiteX167" fmla="*/ 2935706 w 8085221"/>
              <a:gd name="connsiteY167" fmla="*/ 14895095 h 15135727"/>
              <a:gd name="connsiteX168" fmla="*/ 2791327 w 8085221"/>
              <a:gd name="connsiteY168" fmla="*/ 14943221 h 15135727"/>
              <a:gd name="connsiteX169" fmla="*/ 2671011 w 8085221"/>
              <a:gd name="connsiteY169" fmla="*/ 15039474 h 15135727"/>
              <a:gd name="connsiteX170" fmla="*/ 2430379 w 8085221"/>
              <a:gd name="connsiteY170" fmla="*/ 15087600 h 15135727"/>
              <a:gd name="connsiteX171" fmla="*/ 2237874 w 8085221"/>
              <a:gd name="connsiteY171" fmla="*/ 15039474 h 15135727"/>
              <a:gd name="connsiteX172" fmla="*/ 2622885 w 8085221"/>
              <a:gd name="connsiteY172" fmla="*/ 14846969 h 15135727"/>
              <a:gd name="connsiteX173" fmla="*/ 2887579 w 8085221"/>
              <a:gd name="connsiteY173" fmla="*/ 14774779 h 15135727"/>
              <a:gd name="connsiteX174" fmla="*/ 2839453 w 8085221"/>
              <a:gd name="connsiteY174" fmla="*/ 14582274 h 15135727"/>
              <a:gd name="connsiteX175" fmla="*/ 2935706 w 8085221"/>
              <a:gd name="connsiteY175" fmla="*/ 14510085 h 15135727"/>
              <a:gd name="connsiteX176" fmla="*/ 2935706 w 8085221"/>
              <a:gd name="connsiteY176" fmla="*/ 14510085 h 15135727"/>
              <a:gd name="connsiteX177" fmla="*/ 3080085 w 8085221"/>
              <a:gd name="connsiteY177" fmla="*/ 14413832 h 15135727"/>
              <a:gd name="connsiteX178" fmla="*/ 3152274 w 8085221"/>
              <a:gd name="connsiteY178" fmla="*/ 14341642 h 15135727"/>
              <a:gd name="connsiteX179" fmla="*/ 3080085 w 8085221"/>
              <a:gd name="connsiteY179" fmla="*/ 14269453 h 15135727"/>
              <a:gd name="connsiteX180" fmla="*/ 3152274 w 8085221"/>
              <a:gd name="connsiteY180" fmla="*/ 14197264 h 15135727"/>
              <a:gd name="connsiteX181" fmla="*/ 3152274 w 8085221"/>
              <a:gd name="connsiteY181" fmla="*/ 14052885 h 15135727"/>
              <a:gd name="connsiteX182" fmla="*/ 3080085 w 8085221"/>
              <a:gd name="connsiteY182" fmla="*/ 13980695 h 15135727"/>
              <a:gd name="connsiteX183" fmla="*/ 3056021 w 8085221"/>
              <a:gd name="connsiteY183" fmla="*/ 14076948 h 15135727"/>
              <a:gd name="connsiteX184" fmla="*/ 2935706 w 8085221"/>
              <a:gd name="connsiteY184" fmla="*/ 14076948 h 15135727"/>
              <a:gd name="connsiteX185" fmla="*/ 2863516 w 8085221"/>
              <a:gd name="connsiteY185" fmla="*/ 14125074 h 15135727"/>
              <a:gd name="connsiteX186" fmla="*/ 2719137 w 8085221"/>
              <a:gd name="connsiteY186" fmla="*/ 14197264 h 15135727"/>
              <a:gd name="connsiteX187" fmla="*/ 2646948 w 8085221"/>
              <a:gd name="connsiteY187" fmla="*/ 14197264 h 15135727"/>
              <a:gd name="connsiteX188" fmla="*/ 2598821 w 8085221"/>
              <a:gd name="connsiteY188" fmla="*/ 14125074 h 15135727"/>
              <a:gd name="connsiteX189" fmla="*/ 2430379 w 8085221"/>
              <a:gd name="connsiteY189" fmla="*/ 13836316 h 15135727"/>
              <a:gd name="connsiteX190" fmla="*/ 2646948 w 8085221"/>
              <a:gd name="connsiteY190" fmla="*/ 13812253 h 15135727"/>
              <a:gd name="connsiteX191" fmla="*/ 2502569 w 8085221"/>
              <a:gd name="connsiteY191" fmla="*/ 13475369 h 15135727"/>
              <a:gd name="connsiteX192" fmla="*/ 2550695 w 8085221"/>
              <a:gd name="connsiteY192" fmla="*/ 13186611 h 15135727"/>
              <a:gd name="connsiteX193" fmla="*/ 2719137 w 8085221"/>
              <a:gd name="connsiteY193" fmla="*/ 13042232 h 15135727"/>
              <a:gd name="connsiteX194" fmla="*/ 2791327 w 8085221"/>
              <a:gd name="connsiteY194" fmla="*/ 12945979 h 15135727"/>
              <a:gd name="connsiteX195" fmla="*/ 3031958 w 8085221"/>
              <a:gd name="connsiteY195" fmla="*/ 13090358 h 15135727"/>
              <a:gd name="connsiteX196" fmla="*/ 3056021 w 8085221"/>
              <a:gd name="connsiteY196" fmla="*/ 12753474 h 15135727"/>
              <a:gd name="connsiteX197" fmla="*/ 2887579 w 8085221"/>
              <a:gd name="connsiteY197" fmla="*/ 12777537 h 15135727"/>
              <a:gd name="connsiteX198" fmla="*/ 2815390 w 8085221"/>
              <a:gd name="connsiteY198" fmla="*/ 12777537 h 15135727"/>
              <a:gd name="connsiteX199" fmla="*/ 3176337 w 8085221"/>
              <a:gd name="connsiteY199" fmla="*/ 12368464 h 15135727"/>
              <a:gd name="connsiteX200" fmla="*/ 3104148 w 8085221"/>
              <a:gd name="connsiteY200" fmla="*/ 12320337 h 15135727"/>
              <a:gd name="connsiteX201" fmla="*/ 3104148 w 8085221"/>
              <a:gd name="connsiteY201" fmla="*/ 12320337 h 15135727"/>
              <a:gd name="connsiteX202" fmla="*/ 3007895 w 8085221"/>
              <a:gd name="connsiteY202" fmla="*/ 12079706 h 15135727"/>
              <a:gd name="connsiteX203" fmla="*/ 2911642 w 8085221"/>
              <a:gd name="connsiteY203" fmla="*/ 11935327 h 15135727"/>
              <a:gd name="connsiteX204" fmla="*/ 2863516 w 8085221"/>
              <a:gd name="connsiteY204" fmla="*/ 11694695 h 15135727"/>
              <a:gd name="connsiteX205" fmla="*/ 2911642 w 8085221"/>
              <a:gd name="connsiteY205" fmla="*/ 11454064 h 15135727"/>
              <a:gd name="connsiteX206" fmla="*/ 3056021 w 8085221"/>
              <a:gd name="connsiteY206" fmla="*/ 11454064 h 15135727"/>
              <a:gd name="connsiteX207" fmla="*/ 2983832 w 8085221"/>
              <a:gd name="connsiteY207" fmla="*/ 11381874 h 15135727"/>
              <a:gd name="connsiteX208" fmla="*/ 3031958 w 8085221"/>
              <a:gd name="connsiteY208" fmla="*/ 11285621 h 15135727"/>
              <a:gd name="connsiteX209" fmla="*/ 3007895 w 8085221"/>
              <a:gd name="connsiteY209" fmla="*/ 11189369 h 15135727"/>
              <a:gd name="connsiteX210" fmla="*/ 2887579 w 8085221"/>
              <a:gd name="connsiteY210" fmla="*/ 11141242 h 15135727"/>
              <a:gd name="connsiteX211" fmla="*/ 2887579 w 8085221"/>
              <a:gd name="connsiteY211" fmla="*/ 10972800 h 15135727"/>
              <a:gd name="connsiteX212" fmla="*/ 2887579 w 8085221"/>
              <a:gd name="connsiteY212" fmla="*/ 10924674 h 15135727"/>
              <a:gd name="connsiteX213" fmla="*/ 2767264 w 8085221"/>
              <a:gd name="connsiteY213" fmla="*/ 11020927 h 15135727"/>
              <a:gd name="connsiteX214" fmla="*/ 2743200 w 8085221"/>
              <a:gd name="connsiteY214" fmla="*/ 10924674 h 15135727"/>
              <a:gd name="connsiteX215" fmla="*/ 2550695 w 8085221"/>
              <a:gd name="connsiteY215" fmla="*/ 11020927 h 15135727"/>
              <a:gd name="connsiteX216" fmla="*/ 2526632 w 8085221"/>
              <a:gd name="connsiteY216" fmla="*/ 11117179 h 15135727"/>
              <a:gd name="connsiteX217" fmla="*/ 2334127 w 8085221"/>
              <a:gd name="connsiteY217" fmla="*/ 10996864 h 15135727"/>
              <a:gd name="connsiteX218" fmla="*/ 2358190 w 8085221"/>
              <a:gd name="connsiteY218" fmla="*/ 10732169 h 15135727"/>
              <a:gd name="connsiteX219" fmla="*/ 2334127 w 8085221"/>
              <a:gd name="connsiteY219" fmla="*/ 10587790 h 15135727"/>
              <a:gd name="connsiteX220" fmla="*/ 2406316 w 8085221"/>
              <a:gd name="connsiteY220" fmla="*/ 10491537 h 15135727"/>
              <a:gd name="connsiteX221" fmla="*/ 2598821 w 8085221"/>
              <a:gd name="connsiteY221" fmla="*/ 10684042 h 15135727"/>
              <a:gd name="connsiteX222" fmla="*/ 2767264 w 8085221"/>
              <a:gd name="connsiteY222" fmla="*/ 10684042 h 15135727"/>
              <a:gd name="connsiteX223" fmla="*/ 2646948 w 8085221"/>
              <a:gd name="connsiteY223" fmla="*/ 10515600 h 15135727"/>
              <a:gd name="connsiteX224" fmla="*/ 2815390 w 8085221"/>
              <a:gd name="connsiteY224" fmla="*/ 10395285 h 15135727"/>
              <a:gd name="connsiteX225" fmla="*/ 3080085 w 8085221"/>
              <a:gd name="connsiteY225" fmla="*/ 10419348 h 15135727"/>
              <a:gd name="connsiteX226" fmla="*/ 3248527 w 8085221"/>
              <a:gd name="connsiteY226" fmla="*/ 10539664 h 15135727"/>
              <a:gd name="connsiteX227" fmla="*/ 3320716 w 8085221"/>
              <a:gd name="connsiteY227" fmla="*/ 10659979 h 15135727"/>
              <a:gd name="connsiteX228" fmla="*/ 3465095 w 8085221"/>
              <a:gd name="connsiteY228" fmla="*/ 10659979 h 15135727"/>
              <a:gd name="connsiteX229" fmla="*/ 3441032 w 8085221"/>
              <a:gd name="connsiteY229" fmla="*/ 10491537 h 15135727"/>
              <a:gd name="connsiteX230" fmla="*/ 3392906 w 8085221"/>
              <a:gd name="connsiteY230" fmla="*/ 10250906 h 15135727"/>
              <a:gd name="connsiteX231" fmla="*/ 3152274 w 8085221"/>
              <a:gd name="connsiteY231" fmla="*/ 10250906 h 15135727"/>
              <a:gd name="connsiteX232" fmla="*/ 3176337 w 8085221"/>
              <a:gd name="connsiteY232" fmla="*/ 10178716 h 15135727"/>
              <a:gd name="connsiteX233" fmla="*/ 3104148 w 8085221"/>
              <a:gd name="connsiteY233" fmla="*/ 10154653 h 15135727"/>
              <a:gd name="connsiteX234" fmla="*/ 3007895 w 8085221"/>
              <a:gd name="connsiteY234" fmla="*/ 9962148 h 15135727"/>
              <a:gd name="connsiteX235" fmla="*/ 3176337 w 8085221"/>
              <a:gd name="connsiteY235" fmla="*/ 9889958 h 15135727"/>
              <a:gd name="connsiteX236" fmla="*/ 2959769 w 8085221"/>
              <a:gd name="connsiteY236" fmla="*/ 9504948 h 15135727"/>
              <a:gd name="connsiteX237" fmla="*/ 2791327 w 8085221"/>
              <a:gd name="connsiteY237" fmla="*/ 9456821 h 15135727"/>
              <a:gd name="connsiteX238" fmla="*/ 2574758 w 8085221"/>
              <a:gd name="connsiteY238" fmla="*/ 9336506 h 15135727"/>
              <a:gd name="connsiteX239" fmla="*/ 2550695 w 8085221"/>
              <a:gd name="connsiteY239" fmla="*/ 9071811 h 15135727"/>
              <a:gd name="connsiteX240" fmla="*/ 2695074 w 8085221"/>
              <a:gd name="connsiteY240" fmla="*/ 8999621 h 15135727"/>
              <a:gd name="connsiteX241" fmla="*/ 2622885 w 8085221"/>
              <a:gd name="connsiteY241" fmla="*/ 8975558 h 15135727"/>
              <a:gd name="connsiteX242" fmla="*/ 2430379 w 8085221"/>
              <a:gd name="connsiteY242" fmla="*/ 8999621 h 15135727"/>
              <a:gd name="connsiteX243" fmla="*/ 2261937 w 8085221"/>
              <a:gd name="connsiteY243" fmla="*/ 9168064 h 15135727"/>
              <a:gd name="connsiteX244" fmla="*/ 2237874 w 8085221"/>
              <a:gd name="connsiteY244" fmla="*/ 8999621 h 15135727"/>
              <a:gd name="connsiteX245" fmla="*/ 2117558 w 8085221"/>
              <a:gd name="connsiteY245" fmla="*/ 8975558 h 15135727"/>
              <a:gd name="connsiteX246" fmla="*/ 2045369 w 8085221"/>
              <a:gd name="connsiteY246" fmla="*/ 8783053 h 15135727"/>
              <a:gd name="connsiteX247" fmla="*/ 1852864 w 8085221"/>
              <a:gd name="connsiteY247" fmla="*/ 8758990 h 15135727"/>
              <a:gd name="connsiteX248" fmla="*/ 1636295 w 8085221"/>
              <a:gd name="connsiteY248" fmla="*/ 8927432 h 15135727"/>
              <a:gd name="connsiteX249" fmla="*/ 1588169 w 8085221"/>
              <a:gd name="connsiteY249" fmla="*/ 9023685 h 15135727"/>
              <a:gd name="connsiteX250" fmla="*/ 1515979 w 8085221"/>
              <a:gd name="connsiteY250" fmla="*/ 8879306 h 15135727"/>
              <a:gd name="connsiteX251" fmla="*/ 1347537 w 8085221"/>
              <a:gd name="connsiteY251" fmla="*/ 8879306 h 15135727"/>
              <a:gd name="connsiteX252" fmla="*/ 1347537 w 8085221"/>
              <a:gd name="connsiteY252" fmla="*/ 8710864 h 15135727"/>
              <a:gd name="connsiteX253" fmla="*/ 1106906 w 8085221"/>
              <a:gd name="connsiteY253" fmla="*/ 8783053 h 15135727"/>
              <a:gd name="connsiteX254" fmla="*/ 890337 w 8085221"/>
              <a:gd name="connsiteY254" fmla="*/ 8686800 h 15135727"/>
              <a:gd name="connsiteX255" fmla="*/ 649706 w 8085221"/>
              <a:gd name="connsiteY255" fmla="*/ 8662737 h 15135727"/>
              <a:gd name="connsiteX256" fmla="*/ 385011 w 8085221"/>
              <a:gd name="connsiteY256" fmla="*/ 8566485 h 15135727"/>
              <a:gd name="connsiteX257" fmla="*/ 577516 w 8085221"/>
              <a:gd name="connsiteY257" fmla="*/ 8373979 h 15135727"/>
              <a:gd name="connsiteX258" fmla="*/ 794085 w 8085221"/>
              <a:gd name="connsiteY258" fmla="*/ 8301790 h 15135727"/>
              <a:gd name="connsiteX259" fmla="*/ 745958 w 8085221"/>
              <a:gd name="connsiteY259" fmla="*/ 8133348 h 15135727"/>
              <a:gd name="connsiteX260" fmla="*/ 818148 w 8085221"/>
              <a:gd name="connsiteY260" fmla="*/ 7820527 h 15135727"/>
              <a:gd name="connsiteX261" fmla="*/ 697832 w 8085221"/>
              <a:gd name="connsiteY261" fmla="*/ 7820527 h 15135727"/>
              <a:gd name="connsiteX262" fmla="*/ 625642 w 8085221"/>
              <a:gd name="connsiteY262" fmla="*/ 7916779 h 15135727"/>
              <a:gd name="connsiteX263" fmla="*/ 457200 w 8085221"/>
              <a:gd name="connsiteY263" fmla="*/ 7820527 h 15135727"/>
              <a:gd name="connsiteX264" fmla="*/ 529390 w 8085221"/>
              <a:gd name="connsiteY264" fmla="*/ 7700211 h 15135727"/>
              <a:gd name="connsiteX265" fmla="*/ 938464 w 8085221"/>
              <a:gd name="connsiteY265" fmla="*/ 7676148 h 15135727"/>
              <a:gd name="connsiteX266" fmla="*/ 1058779 w 8085221"/>
              <a:gd name="connsiteY266" fmla="*/ 7459579 h 15135727"/>
              <a:gd name="connsiteX267" fmla="*/ 1203158 w 8085221"/>
              <a:gd name="connsiteY267" fmla="*/ 7603958 h 15135727"/>
              <a:gd name="connsiteX268" fmla="*/ 1299411 w 8085221"/>
              <a:gd name="connsiteY268" fmla="*/ 7555832 h 15135727"/>
              <a:gd name="connsiteX269" fmla="*/ 1443790 w 8085221"/>
              <a:gd name="connsiteY269" fmla="*/ 7507706 h 15135727"/>
              <a:gd name="connsiteX270" fmla="*/ 1684421 w 8085221"/>
              <a:gd name="connsiteY270" fmla="*/ 7603958 h 15135727"/>
              <a:gd name="connsiteX271" fmla="*/ 1684421 w 8085221"/>
              <a:gd name="connsiteY271" fmla="*/ 7603958 h 15135727"/>
              <a:gd name="connsiteX272" fmla="*/ 1540042 w 8085221"/>
              <a:gd name="connsiteY272" fmla="*/ 7363327 h 15135727"/>
              <a:gd name="connsiteX273" fmla="*/ 1299411 w 8085221"/>
              <a:gd name="connsiteY273" fmla="*/ 7315200 h 15135727"/>
              <a:gd name="connsiteX274" fmla="*/ 1130969 w 8085221"/>
              <a:gd name="connsiteY274" fmla="*/ 7339264 h 15135727"/>
              <a:gd name="connsiteX275" fmla="*/ 1034716 w 8085221"/>
              <a:gd name="connsiteY275" fmla="*/ 7315200 h 15135727"/>
              <a:gd name="connsiteX276" fmla="*/ 1155032 w 8085221"/>
              <a:gd name="connsiteY276" fmla="*/ 7050506 h 15135727"/>
              <a:gd name="connsiteX277" fmla="*/ 1155032 w 8085221"/>
              <a:gd name="connsiteY277" fmla="*/ 6930190 h 15135727"/>
              <a:gd name="connsiteX278" fmla="*/ 1155032 w 8085221"/>
              <a:gd name="connsiteY278" fmla="*/ 6761748 h 15135727"/>
              <a:gd name="connsiteX279" fmla="*/ 1203158 w 8085221"/>
              <a:gd name="connsiteY279" fmla="*/ 6617369 h 15135727"/>
              <a:gd name="connsiteX280" fmla="*/ 1371600 w 8085221"/>
              <a:gd name="connsiteY280" fmla="*/ 6472990 h 15135727"/>
              <a:gd name="connsiteX281" fmla="*/ 1443790 w 8085221"/>
              <a:gd name="connsiteY281" fmla="*/ 6328611 h 15135727"/>
              <a:gd name="connsiteX282" fmla="*/ 1419727 w 8085221"/>
              <a:gd name="connsiteY282" fmla="*/ 6208295 h 15135727"/>
              <a:gd name="connsiteX283" fmla="*/ 1275348 w 8085221"/>
              <a:gd name="connsiteY283" fmla="*/ 6304548 h 15135727"/>
              <a:gd name="connsiteX284" fmla="*/ 1323474 w 8085221"/>
              <a:gd name="connsiteY284" fmla="*/ 6015790 h 15135727"/>
              <a:gd name="connsiteX285" fmla="*/ 1540042 w 8085221"/>
              <a:gd name="connsiteY285" fmla="*/ 5871411 h 15135727"/>
              <a:gd name="connsiteX286" fmla="*/ 1540042 w 8085221"/>
              <a:gd name="connsiteY286" fmla="*/ 5751095 h 15135727"/>
              <a:gd name="connsiteX287" fmla="*/ 1395664 w 8085221"/>
              <a:gd name="connsiteY287" fmla="*/ 5799221 h 15135727"/>
              <a:gd name="connsiteX288" fmla="*/ 1179095 w 8085221"/>
              <a:gd name="connsiteY288" fmla="*/ 5799221 h 15135727"/>
              <a:gd name="connsiteX289" fmla="*/ 890337 w 8085221"/>
              <a:gd name="connsiteY289" fmla="*/ 5775158 h 15135727"/>
              <a:gd name="connsiteX290" fmla="*/ 697832 w 8085221"/>
              <a:gd name="connsiteY290" fmla="*/ 5606716 h 15135727"/>
              <a:gd name="connsiteX291" fmla="*/ 577516 w 8085221"/>
              <a:gd name="connsiteY291" fmla="*/ 5582653 h 15135727"/>
              <a:gd name="connsiteX292" fmla="*/ 697832 w 8085221"/>
              <a:gd name="connsiteY292" fmla="*/ 5775158 h 15135727"/>
              <a:gd name="connsiteX293" fmla="*/ 409074 w 8085221"/>
              <a:gd name="connsiteY293" fmla="*/ 5799221 h 15135727"/>
              <a:gd name="connsiteX294" fmla="*/ 168442 w 8085221"/>
              <a:gd name="connsiteY294" fmla="*/ 5702969 h 15135727"/>
              <a:gd name="connsiteX295" fmla="*/ 264695 w 8085221"/>
              <a:gd name="connsiteY295" fmla="*/ 5558590 h 15135727"/>
              <a:gd name="connsiteX296" fmla="*/ 144379 w 8085221"/>
              <a:gd name="connsiteY296" fmla="*/ 5510464 h 15135727"/>
              <a:gd name="connsiteX297" fmla="*/ 0 w 8085221"/>
              <a:gd name="connsiteY297" fmla="*/ 5462337 h 15135727"/>
              <a:gd name="connsiteX298" fmla="*/ 96253 w 8085221"/>
              <a:gd name="connsiteY298" fmla="*/ 5245769 h 15135727"/>
              <a:gd name="connsiteX0" fmla="*/ 96253 w 8085221"/>
              <a:gd name="connsiteY0" fmla="*/ 5245769 h 15135727"/>
              <a:gd name="connsiteX1" fmla="*/ 144379 w 8085221"/>
              <a:gd name="connsiteY1" fmla="*/ 4981074 h 15135727"/>
              <a:gd name="connsiteX2" fmla="*/ 178719 w 8085221"/>
              <a:gd name="connsiteY2" fmla="*/ 4834941 h 15135727"/>
              <a:gd name="connsiteX3" fmla="*/ 334378 w 8085221"/>
              <a:gd name="connsiteY3" fmla="*/ 4696828 h 15135727"/>
              <a:gd name="connsiteX4" fmla="*/ 553453 w 8085221"/>
              <a:gd name="connsiteY4" fmla="*/ 4692316 h 15135727"/>
              <a:gd name="connsiteX5" fmla="*/ 649706 w 8085221"/>
              <a:gd name="connsiteY5" fmla="*/ 4427621 h 15135727"/>
              <a:gd name="connsiteX6" fmla="*/ 805866 w 8085221"/>
              <a:gd name="connsiteY6" fmla="*/ 4425366 h 15135727"/>
              <a:gd name="connsiteX7" fmla="*/ 867026 w 8085221"/>
              <a:gd name="connsiteY7" fmla="*/ 4311817 h 15135727"/>
              <a:gd name="connsiteX8" fmla="*/ 1077328 w 8085221"/>
              <a:gd name="connsiteY8" fmla="*/ 4253916 h 15135727"/>
              <a:gd name="connsiteX9" fmla="*/ 1120191 w 8085221"/>
              <a:gd name="connsiteY9" fmla="*/ 4206291 h 15135727"/>
              <a:gd name="connsiteX10" fmla="*/ 1263066 w 8085221"/>
              <a:gd name="connsiteY10" fmla="*/ 4182478 h 15135727"/>
              <a:gd name="connsiteX11" fmla="*/ 1362326 w 8085221"/>
              <a:gd name="connsiteY11" fmla="*/ 4081965 h 15135727"/>
              <a:gd name="connsiteX12" fmla="*/ 1472616 w 8085221"/>
              <a:gd name="connsiteY12" fmla="*/ 4025316 h 15135727"/>
              <a:gd name="connsiteX13" fmla="*/ 1564106 w 8085221"/>
              <a:gd name="connsiteY13" fmla="*/ 3994485 h 15135727"/>
              <a:gd name="connsiteX14" fmla="*/ 1708485 w 8085221"/>
              <a:gd name="connsiteY14" fmla="*/ 3826042 h 15135727"/>
              <a:gd name="connsiteX15" fmla="*/ 1925053 w 8085221"/>
              <a:gd name="connsiteY15" fmla="*/ 3777916 h 15135727"/>
              <a:gd name="connsiteX16" fmla="*/ 2141621 w 8085221"/>
              <a:gd name="connsiteY16" fmla="*/ 3585411 h 15135727"/>
              <a:gd name="connsiteX17" fmla="*/ 2141621 w 8085221"/>
              <a:gd name="connsiteY17" fmla="*/ 3585411 h 15135727"/>
              <a:gd name="connsiteX18" fmla="*/ 2286000 w 8085221"/>
              <a:gd name="connsiteY18" fmla="*/ 3489158 h 15135727"/>
              <a:gd name="connsiteX19" fmla="*/ 2310064 w 8085221"/>
              <a:gd name="connsiteY19" fmla="*/ 3007895 h 15135727"/>
              <a:gd name="connsiteX20" fmla="*/ 2695074 w 8085221"/>
              <a:gd name="connsiteY20" fmla="*/ 2911642 h 15135727"/>
              <a:gd name="connsiteX21" fmla="*/ 2839453 w 8085221"/>
              <a:gd name="connsiteY21" fmla="*/ 2526632 h 15135727"/>
              <a:gd name="connsiteX22" fmla="*/ 3200400 w 8085221"/>
              <a:gd name="connsiteY22" fmla="*/ 2358190 h 15135727"/>
              <a:gd name="connsiteX23" fmla="*/ 3441032 w 8085221"/>
              <a:gd name="connsiteY23" fmla="*/ 2237874 h 15135727"/>
              <a:gd name="connsiteX24" fmla="*/ 3561348 w 8085221"/>
              <a:gd name="connsiteY24" fmla="*/ 2526632 h 15135727"/>
              <a:gd name="connsiteX25" fmla="*/ 3801979 w 8085221"/>
              <a:gd name="connsiteY25" fmla="*/ 2622885 h 15135727"/>
              <a:gd name="connsiteX26" fmla="*/ 3946358 w 8085221"/>
              <a:gd name="connsiteY26" fmla="*/ 2550695 h 15135727"/>
              <a:gd name="connsiteX27" fmla="*/ 4018548 w 8085221"/>
              <a:gd name="connsiteY27" fmla="*/ 2598821 h 15135727"/>
              <a:gd name="connsiteX28" fmla="*/ 4138864 w 8085221"/>
              <a:gd name="connsiteY28" fmla="*/ 2574758 h 15135727"/>
              <a:gd name="connsiteX29" fmla="*/ 4307306 w 8085221"/>
              <a:gd name="connsiteY29" fmla="*/ 2671011 h 15135727"/>
              <a:gd name="connsiteX30" fmla="*/ 4427621 w 8085221"/>
              <a:gd name="connsiteY30" fmla="*/ 2622885 h 15135727"/>
              <a:gd name="connsiteX31" fmla="*/ 4668253 w 8085221"/>
              <a:gd name="connsiteY31" fmla="*/ 2743200 h 15135727"/>
              <a:gd name="connsiteX32" fmla="*/ 4788569 w 8085221"/>
              <a:gd name="connsiteY32" fmla="*/ 2815390 h 15135727"/>
              <a:gd name="connsiteX33" fmla="*/ 4957011 w 8085221"/>
              <a:gd name="connsiteY33" fmla="*/ 2719137 h 15135727"/>
              <a:gd name="connsiteX34" fmla="*/ 4981074 w 8085221"/>
              <a:gd name="connsiteY34" fmla="*/ 2382253 h 15135727"/>
              <a:gd name="connsiteX35" fmla="*/ 4981074 w 8085221"/>
              <a:gd name="connsiteY35" fmla="*/ 2382253 h 15135727"/>
              <a:gd name="connsiteX36" fmla="*/ 4884821 w 8085221"/>
              <a:gd name="connsiteY36" fmla="*/ 2093495 h 15135727"/>
              <a:gd name="connsiteX37" fmla="*/ 4764506 w 8085221"/>
              <a:gd name="connsiteY37" fmla="*/ 1900990 h 15135727"/>
              <a:gd name="connsiteX38" fmla="*/ 4764506 w 8085221"/>
              <a:gd name="connsiteY38" fmla="*/ 1804737 h 15135727"/>
              <a:gd name="connsiteX39" fmla="*/ 4957011 w 8085221"/>
              <a:gd name="connsiteY39" fmla="*/ 1564106 h 15135727"/>
              <a:gd name="connsiteX40" fmla="*/ 5221706 w 8085221"/>
              <a:gd name="connsiteY40" fmla="*/ 1588169 h 15135727"/>
              <a:gd name="connsiteX41" fmla="*/ 5486400 w 8085221"/>
              <a:gd name="connsiteY41" fmla="*/ 1684421 h 15135727"/>
              <a:gd name="connsiteX42" fmla="*/ 5799221 w 8085221"/>
              <a:gd name="connsiteY42" fmla="*/ 1684421 h 15135727"/>
              <a:gd name="connsiteX43" fmla="*/ 5871411 w 8085221"/>
              <a:gd name="connsiteY43" fmla="*/ 1443790 h 15135727"/>
              <a:gd name="connsiteX44" fmla="*/ 6087979 w 8085221"/>
              <a:gd name="connsiteY44" fmla="*/ 1395664 h 15135727"/>
              <a:gd name="connsiteX45" fmla="*/ 6087979 w 8085221"/>
              <a:gd name="connsiteY45" fmla="*/ 1082842 h 15135727"/>
              <a:gd name="connsiteX46" fmla="*/ 6424864 w 8085221"/>
              <a:gd name="connsiteY46" fmla="*/ 1058779 h 15135727"/>
              <a:gd name="connsiteX47" fmla="*/ 6665495 w 8085221"/>
              <a:gd name="connsiteY47" fmla="*/ 721895 h 15135727"/>
              <a:gd name="connsiteX48" fmla="*/ 6761748 w 8085221"/>
              <a:gd name="connsiteY48" fmla="*/ 649706 h 15135727"/>
              <a:gd name="connsiteX49" fmla="*/ 6737685 w 8085221"/>
              <a:gd name="connsiteY49" fmla="*/ 505327 h 15135727"/>
              <a:gd name="connsiteX50" fmla="*/ 6858000 w 8085221"/>
              <a:gd name="connsiteY50" fmla="*/ 360948 h 15135727"/>
              <a:gd name="connsiteX51" fmla="*/ 6761748 w 8085221"/>
              <a:gd name="connsiteY51" fmla="*/ 120316 h 15135727"/>
              <a:gd name="connsiteX52" fmla="*/ 7194885 w 8085221"/>
              <a:gd name="connsiteY52" fmla="*/ 0 h 15135727"/>
              <a:gd name="connsiteX53" fmla="*/ 7267074 w 8085221"/>
              <a:gd name="connsiteY53" fmla="*/ 120316 h 15135727"/>
              <a:gd name="connsiteX54" fmla="*/ 7267074 w 8085221"/>
              <a:gd name="connsiteY54" fmla="*/ 120316 h 15135727"/>
              <a:gd name="connsiteX55" fmla="*/ 7339264 w 8085221"/>
              <a:gd name="connsiteY55" fmla="*/ 360948 h 15135727"/>
              <a:gd name="connsiteX56" fmla="*/ 7628021 w 8085221"/>
              <a:gd name="connsiteY56" fmla="*/ 433137 h 15135727"/>
              <a:gd name="connsiteX57" fmla="*/ 7796464 w 8085221"/>
              <a:gd name="connsiteY57" fmla="*/ 649706 h 15135727"/>
              <a:gd name="connsiteX58" fmla="*/ 8085221 w 8085221"/>
              <a:gd name="connsiteY58" fmla="*/ 914400 h 15135727"/>
              <a:gd name="connsiteX59" fmla="*/ 7988969 w 8085221"/>
              <a:gd name="connsiteY59" fmla="*/ 1203158 h 15135727"/>
              <a:gd name="connsiteX60" fmla="*/ 7844590 w 8085221"/>
              <a:gd name="connsiteY60" fmla="*/ 1058779 h 15135727"/>
              <a:gd name="connsiteX61" fmla="*/ 7483642 w 8085221"/>
              <a:gd name="connsiteY61" fmla="*/ 1371600 h 15135727"/>
              <a:gd name="connsiteX62" fmla="*/ 7267074 w 8085221"/>
              <a:gd name="connsiteY62" fmla="*/ 1395664 h 15135727"/>
              <a:gd name="connsiteX63" fmla="*/ 7243011 w 8085221"/>
              <a:gd name="connsiteY63" fmla="*/ 1588169 h 15135727"/>
              <a:gd name="connsiteX64" fmla="*/ 6978316 w 8085221"/>
              <a:gd name="connsiteY64" fmla="*/ 1732548 h 15135727"/>
              <a:gd name="connsiteX65" fmla="*/ 6737685 w 8085221"/>
              <a:gd name="connsiteY65" fmla="*/ 2093495 h 15135727"/>
              <a:gd name="connsiteX66" fmla="*/ 6737685 w 8085221"/>
              <a:gd name="connsiteY66" fmla="*/ 2382253 h 15135727"/>
              <a:gd name="connsiteX67" fmla="*/ 6665495 w 8085221"/>
              <a:gd name="connsiteY67" fmla="*/ 2430379 h 15135727"/>
              <a:gd name="connsiteX68" fmla="*/ 6906127 w 8085221"/>
              <a:gd name="connsiteY68" fmla="*/ 2646948 h 15135727"/>
              <a:gd name="connsiteX69" fmla="*/ 6906127 w 8085221"/>
              <a:gd name="connsiteY69" fmla="*/ 2983832 h 15135727"/>
              <a:gd name="connsiteX70" fmla="*/ 6906127 w 8085221"/>
              <a:gd name="connsiteY70" fmla="*/ 3104148 h 15135727"/>
              <a:gd name="connsiteX71" fmla="*/ 6833937 w 8085221"/>
              <a:gd name="connsiteY71" fmla="*/ 3368842 h 15135727"/>
              <a:gd name="connsiteX72" fmla="*/ 6906127 w 8085221"/>
              <a:gd name="connsiteY72" fmla="*/ 3489158 h 15135727"/>
              <a:gd name="connsiteX73" fmla="*/ 6641432 w 8085221"/>
              <a:gd name="connsiteY73" fmla="*/ 3705727 h 15135727"/>
              <a:gd name="connsiteX74" fmla="*/ 6737685 w 8085221"/>
              <a:gd name="connsiteY74" fmla="*/ 3729790 h 15135727"/>
              <a:gd name="connsiteX75" fmla="*/ 6545179 w 8085221"/>
              <a:gd name="connsiteY75" fmla="*/ 3826042 h 15135727"/>
              <a:gd name="connsiteX76" fmla="*/ 6328611 w 8085221"/>
              <a:gd name="connsiteY76" fmla="*/ 3753853 h 15135727"/>
              <a:gd name="connsiteX77" fmla="*/ 6184232 w 8085221"/>
              <a:gd name="connsiteY77" fmla="*/ 3850106 h 15135727"/>
              <a:gd name="connsiteX78" fmla="*/ 6184232 w 8085221"/>
              <a:gd name="connsiteY78" fmla="*/ 3946358 h 15135727"/>
              <a:gd name="connsiteX79" fmla="*/ 6136106 w 8085221"/>
              <a:gd name="connsiteY79" fmla="*/ 4235116 h 15135727"/>
              <a:gd name="connsiteX80" fmla="*/ 5919537 w 8085221"/>
              <a:gd name="connsiteY80" fmla="*/ 4403558 h 15135727"/>
              <a:gd name="connsiteX81" fmla="*/ 5775158 w 8085221"/>
              <a:gd name="connsiteY81" fmla="*/ 4451685 h 15135727"/>
              <a:gd name="connsiteX82" fmla="*/ 5630779 w 8085221"/>
              <a:gd name="connsiteY82" fmla="*/ 4547937 h 15135727"/>
              <a:gd name="connsiteX83" fmla="*/ 5510464 w 8085221"/>
              <a:gd name="connsiteY83" fmla="*/ 4620127 h 15135727"/>
              <a:gd name="connsiteX84" fmla="*/ 5510464 w 8085221"/>
              <a:gd name="connsiteY84" fmla="*/ 4812632 h 15135727"/>
              <a:gd name="connsiteX85" fmla="*/ 5317958 w 8085221"/>
              <a:gd name="connsiteY85" fmla="*/ 4981074 h 15135727"/>
              <a:gd name="connsiteX86" fmla="*/ 5005137 w 8085221"/>
              <a:gd name="connsiteY86" fmla="*/ 5149516 h 15135727"/>
              <a:gd name="connsiteX87" fmla="*/ 4692316 w 8085221"/>
              <a:gd name="connsiteY87" fmla="*/ 5149516 h 15135727"/>
              <a:gd name="connsiteX88" fmla="*/ 4523874 w 8085221"/>
              <a:gd name="connsiteY88" fmla="*/ 5366085 h 15135727"/>
              <a:gd name="connsiteX89" fmla="*/ 4211053 w 8085221"/>
              <a:gd name="connsiteY89" fmla="*/ 5414211 h 15135727"/>
              <a:gd name="connsiteX90" fmla="*/ 4114800 w 8085221"/>
              <a:gd name="connsiteY90" fmla="*/ 5390148 h 15135727"/>
              <a:gd name="connsiteX91" fmla="*/ 4018548 w 8085221"/>
              <a:gd name="connsiteY91" fmla="*/ 5630779 h 15135727"/>
              <a:gd name="connsiteX92" fmla="*/ 4090737 w 8085221"/>
              <a:gd name="connsiteY92" fmla="*/ 5871411 h 15135727"/>
              <a:gd name="connsiteX93" fmla="*/ 4090737 w 8085221"/>
              <a:gd name="connsiteY93" fmla="*/ 6184232 h 15135727"/>
              <a:gd name="connsiteX94" fmla="*/ 4186990 w 8085221"/>
              <a:gd name="connsiteY94" fmla="*/ 6472990 h 15135727"/>
              <a:gd name="connsiteX95" fmla="*/ 4042611 w 8085221"/>
              <a:gd name="connsiteY95" fmla="*/ 6352674 h 15135727"/>
              <a:gd name="connsiteX96" fmla="*/ 3946358 w 8085221"/>
              <a:gd name="connsiteY96" fmla="*/ 6376737 h 15135727"/>
              <a:gd name="connsiteX97" fmla="*/ 4114800 w 8085221"/>
              <a:gd name="connsiteY97" fmla="*/ 6641432 h 15135727"/>
              <a:gd name="connsiteX98" fmla="*/ 4451685 w 8085221"/>
              <a:gd name="connsiteY98" fmla="*/ 6737685 h 15135727"/>
              <a:gd name="connsiteX99" fmla="*/ 4620127 w 8085221"/>
              <a:gd name="connsiteY99" fmla="*/ 6978316 h 15135727"/>
              <a:gd name="connsiteX100" fmla="*/ 4740442 w 8085221"/>
              <a:gd name="connsiteY100" fmla="*/ 7170821 h 15135727"/>
              <a:gd name="connsiteX101" fmla="*/ 5077327 w 8085221"/>
              <a:gd name="connsiteY101" fmla="*/ 7387390 h 15135727"/>
              <a:gd name="connsiteX102" fmla="*/ 5125453 w 8085221"/>
              <a:gd name="connsiteY102" fmla="*/ 7603958 h 15135727"/>
              <a:gd name="connsiteX103" fmla="*/ 5197642 w 8085221"/>
              <a:gd name="connsiteY103" fmla="*/ 7796464 h 15135727"/>
              <a:gd name="connsiteX104" fmla="*/ 5486400 w 8085221"/>
              <a:gd name="connsiteY104" fmla="*/ 7964906 h 15135727"/>
              <a:gd name="connsiteX105" fmla="*/ 5486400 w 8085221"/>
              <a:gd name="connsiteY105" fmla="*/ 8349916 h 15135727"/>
              <a:gd name="connsiteX106" fmla="*/ 5678906 w 8085221"/>
              <a:gd name="connsiteY106" fmla="*/ 8614611 h 15135727"/>
              <a:gd name="connsiteX107" fmla="*/ 5919537 w 8085221"/>
              <a:gd name="connsiteY107" fmla="*/ 9071811 h 15135727"/>
              <a:gd name="connsiteX108" fmla="*/ 6160169 w 8085221"/>
              <a:gd name="connsiteY108" fmla="*/ 9336506 h 15135727"/>
              <a:gd name="connsiteX109" fmla="*/ 6280485 w 8085221"/>
              <a:gd name="connsiteY109" fmla="*/ 9601200 h 15135727"/>
              <a:gd name="connsiteX110" fmla="*/ 6400800 w 8085221"/>
              <a:gd name="connsiteY110" fmla="*/ 9793706 h 15135727"/>
              <a:gd name="connsiteX111" fmla="*/ 6569242 w 8085221"/>
              <a:gd name="connsiteY111" fmla="*/ 10058400 h 15135727"/>
              <a:gd name="connsiteX112" fmla="*/ 6713621 w 8085221"/>
              <a:gd name="connsiteY112" fmla="*/ 10106527 h 15135727"/>
              <a:gd name="connsiteX113" fmla="*/ 6545179 w 8085221"/>
              <a:gd name="connsiteY113" fmla="*/ 10202779 h 15135727"/>
              <a:gd name="connsiteX114" fmla="*/ 6569242 w 8085221"/>
              <a:gd name="connsiteY114" fmla="*/ 10443411 h 15135727"/>
              <a:gd name="connsiteX115" fmla="*/ 6593306 w 8085221"/>
              <a:gd name="connsiteY115" fmla="*/ 10708106 h 15135727"/>
              <a:gd name="connsiteX116" fmla="*/ 6761748 w 8085221"/>
              <a:gd name="connsiteY116" fmla="*/ 10924674 h 15135727"/>
              <a:gd name="connsiteX117" fmla="*/ 6641432 w 8085221"/>
              <a:gd name="connsiteY117" fmla="*/ 11093116 h 15135727"/>
              <a:gd name="connsiteX118" fmla="*/ 6713621 w 8085221"/>
              <a:gd name="connsiteY118" fmla="*/ 11261558 h 15135727"/>
              <a:gd name="connsiteX119" fmla="*/ 6737685 w 8085221"/>
              <a:gd name="connsiteY119" fmla="*/ 11526253 h 15135727"/>
              <a:gd name="connsiteX120" fmla="*/ 6617369 w 8085221"/>
              <a:gd name="connsiteY120" fmla="*/ 11839074 h 15135727"/>
              <a:gd name="connsiteX121" fmla="*/ 6617369 w 8085221"/>
              <a:gd name="connsiteY121" fmla="*/ 12031579 h 15135727"/>
              <a:gd name="connsiteX122" fmla="*/ 6641432 w 8085221"/>
              <a:gd name="connsiteY122" fmla="*/ 12127832 h 15135727"/>
              <a:gd name="connsiteX123" fmla="*/ 6761748 w 8085221"/>
              <a:gd name="connsiteY123" fmla="*/ 12031579 h 15135727"/>
              <a:gd name="connsiteX124" fmla="*/ 6761748 w 8085221"/>
              <a:gd name="connsiteY124" fmla="*/ 12296274 h 15135727"/>
              <a:gd name="connsiteX125" fmla="*/ 6689558 w 8085221"/>
              <a:gd name="connsiteY125" fmla="*/ 12512842 h 15135727"/>
              <a:gd name="connsiteX126" fmla="*/ 6785811 w 8085221"/>
              <a:gd name="connsiteY126" fmla="*/ 12777537 h 15135727"/>
              <a:gd name="connsiteX127" fmla="*/ 6569242 w 8085221"/>
              <a:gd name="connsiteY127" fmla="*/ 12873790 h 15135727"/>
              <a:gd name="connsiteX128" fmla="*/ 6545179 w 8085221"/>
              <a:gd name="connsiteY128" fmla="*/ 13090358 h 15135727"/>
              <a:gd name="connsiteX129" fmla="*/ 6448927 w 8085221"/>
              <a:gd name="connsiteY129" fmla="*/ 13355053 h 15135727"/>
              <a:gd name="connsiteX130" fmla="*/ 6256421 w 8085221"/>
              <a:gd name="connsiteY130" fmla="*/ 13571621 h 15135727"/>
              <a:gd name="connsiteX131" fmla="*/ 6087979 w 8085221"/>
              <a:gd name="connsiteY131" fmla="*/ 13667874 h 15135727"/>
              <a:gd name="connsiteX132" fmla="*/ 5943600 w 8085221"/>
              <a:gd name="connsiteY132" fmla="*/ 13716000 h 15135727"/>
              <a:gd name="connsiteX133" fmla="*/ 5702969 w 8085221"/>
              <a:gd name="connsiteY133" fmla="*/ 13667874 h 15135727"/>
              <a:gd name="connsiteX134" fmla="*/ 5582653 w 8085221"/>
              <a:gd name="connsiteY134" fmla="*/ 13691937 h 15135727"/>
              <a:gd name="connsiteX135" fmla="*/ 5727032 w 8085221"/>
              <a:gd name="connsiteY135" fmla="*/ 13836316 h 15135727"/>
              <a:gd name="connsiteX136" fmla="*/ 5582653 w 8085221"/>
              <a:gd name="connsiteY136" fmla="*/ 14052885 h 15135727"/>
              <a:gd name="connsiteX137" fmla="*/ 5462337 w 8085221"/>
              <a:gd name="connsiteY137" fmla="*/ 14149137 h 15135727"/>
              <a:gd name="connsiteX138" fmla="*/ 5342021 w 8085221"/>
              <a:gd name="connsiteY138" fmla="*/ 14004758 h 15135727"/>
              <a:gd name="connsiteX139" fmla="*/ 5245769 w 8085221"/>
              <a:gd name="connsiteY139" fmla="*/ 14004758 h 15135727"/>
              <a:gd name="connsiteX140" fmla="*/ 5245769 w 8085221"/>
              <a:gd name="connsiteY140" fmla="*/ 13956632 h 15135727"/>
              <a:gd name="connsiteX141" fmla="*/ 5101390 w 8085221"/>
              <a:gd name="connsiteY141" fmla="*/ 13956632 h 15135727"/>
              <a:gd name="connsiteX142" fmla="*/ 4981074 w 8085221"/>
              <a:gd name="connsiteY142" fmla="*/ 13860379 h 15135727"/>
              <a:gd name="connsiteX143" fmla="*/ 4740442 w 8085221"/>
              <a:gd name="connsiteY143" fmla="*/ 13908506 h 15135727"/>
              <a:gd name="connsiteX144" fmla="*/ 4475748 w 8085221"/>
              <a:gd name="connsiteY144" fmla="*/ 13956632 h 15135727"/>
              <a:gd name="connsiteX145" fmla="*/ 4379495 w 8085221"/>
              <a:gd name="connsiteY145" fmla="*/ 14028821 h 15135727"/>
              <a:gd name="connsiteX146" fmla="*/ 4403558 w 8085221"/>
              <a:gd name="connsiteY146" fmla="*/ 14197264 h 15135727"/>
              <a:gd name="connsiteX147" fmla="*/ 4572000 w 8085221"/>
              <a:gd name="connsiteY147" fmla="*/ 14149137 h 15135727"/>
              <a:gd name="connsiteX148" fmla="*/ 4523874 w 8085221"/>
              <a:gd name="connsiteY148" fmla="*/ 14558211 h 15135727"/>
              <a:gd name="connsiteX149" fmla="*/ 4403558 w 8085221"/>
              <a:gd name="connsiteY149" fmla="*/ 14437895 h 15135727"/>
              <a:gd name="connsiteX150" fmla="*/ 4403558 w 8085221"/>
              <a:gd name="connsiteY150" fmla="*/ 14437895 h 15135727"/>
              <a:gd name="connsiteX151" fmla="*/ 4283242 w 8085221"/>
              <a:gd name="connsiteY151" fmla="*/ 14245390 h 15135727"/>
              <a:gd name="connsiteX152" fmla="*/ 4235116 w 8085221"/>
              <a:gd name="connsiteY152" fmla="*/ 14341642 h 15135727"/>
              <a:gd name="connsiteX153" fmla="*/ 4162927 w 8085221"/>
              <a:gd name="connsiteY153" fmla="*/ 14389769 h 15135727"/>
              <a:gd name="connsiteX154" fmla="*/ 4162927 w 8085221"/>
              <a:gd name="connsiteY154" fmla="*/ 14389769 h 15135727"/>
              <a:gd name="connsiteX155" fmla="*/ 3922295 w 8085221"/>
              <a:gd name="connsiteY155" fmla="*/ 14245390 h 15135727"/>
              <a:gd name="connsiteX156" fmla="*/ 3801979 w 8085221"/>
              <a:gd name="connsiteY156" fmla="*/ 14293516 h 15135727"/>
              <a:gd name="connsiteX157" fmla="*/ 3681664 w 8085221"/>
              <a:gd name="connsiteY157" fmla="*/ 14389769 h 15135727"/>
              <a:gd name="connsiteX158" fmla="*/ 3657600 w 8085221"/>
              <a:gd name="connsiteY158" fmla="*/ 14654464 h 15135727"/>
              <a:gd name="connsiteX159" fmla="*/ 3513221 w 8085221"/>
              <a:gd name="connsiteY159" fmla="*/ 14726653 h 15135727"/>
              <a:gd name="connsiteX160" fmla="*/ 3513221 w 8085221"/>
              <a:gd name="connsiteY160" fmla="*/ 14871032 h 15135727"/>
              <a:gd name="connsiteX161" fmla="*/ 3633537 w 8085221"/>
              <a:gd name="connsiteY161" fmla="*/ 14967285 h 15135727"/>
              <a:gd name="connsiteX162" fmla="*/ 3609474 w 8085221"/>
              <a:gd name="connsiteY162" fmla="*/ 15087600 h 15135727"/>
              <a:gd name="connsiteX163" fmla="*/ 3441032 w 8085221"/>
              <a:gd name="connsiteY163" fmla="*/ 15039474 h 15135727"/>
              <a:gd name="connsiteX164" fmla="*/ 3272590 w 8085221"/>
              <a:gd name="connsiteY164" fmla="*/ 15063537 h 15135727"/>
              <a:gd name="connsiteX165" fmla="*/ 3248527 w 8085221"/>
              <a:gd name="connsiteY165" fmla="*/ 14895095 h 15135727"/>
              <a:gd name="connsiteX166" fmla="*/ 3128211 w 8085221"/>
              <a:gd name="connsiteY166" fmla="*/ 14919158 h 15135727"/>
              <a:gd name="connsiteX167" fmla="*/ 2959769 w 8085221"/>
              <a:gd name="connsiteY167" fmla="*/ 15135727 h 15135727"/>
              <a:gd name="connsiteX168" fmla="*/ 2935706 w 8085221"/>
              <a:gd name="connsiteY168" fmla="*/ 14895095 h 15135727"/>
              <a:gd name="connsiteX169" fmla="*/ 2791327 w 8085221"/>
              <a:gd name="connsiteY169" fmla="*/ 14943221 h 15135727"/>
              <a:gd name="connsiteX170" fmla="*/ 2671011 w 8085221"/>
              <a:gd name="connsiteY170" fmla="*/ 15039474 h 15135727"/>
              <a:gd name="connsiteX171" fmla="*/ 2430379 w 8085221"/>
              <a:gd name="connsiteY171" fmla="*/ 15087600 h 15135727"/>
              <a:gd name="connsiteX172" fmla="*/ 2237874 w 8085221"/>
              <a:gd name="connsiteY172" fmla="*/ 15039474 h 15135727"/>
              <a:gd name="connsiteX173" fmla="*/ 2622885 w 8085221"/>
              <a:gd name="connsiteY173" fmla="*/ 14846969 h 15135727"/>
              <a:gd name="connsiteX174" fmla="*/ 2887579 w 8085221"/>
              <a:gd name="connsiteY174" fmla="*/ 14774779 h 15135727"/>
              <a:gd name="connsiteX175" fmla="*/ 2839453 w 8085221"/>
              <a:gd name="connsiteY175" fmla="*/ 14582274 h 15135727"/>
              <a:gd name="connsiteX176" fmla="*/ 2935706 w 8085221"/>
              <a:gd name="connsiteY176" fmla="*/ 14510085 h 15135727"/>
              <a:gd name="connsiteX177" fmla="*/ 2935706 w 8085221"/>
              <a:gd name="connsiteY177" fmla="*/ 14510085 h 15135727"/>
              <a:gd name="connsiteX178" fmla="*/ 3080085 w 8085221"/>
              <a:gd name="connsiteY178" fmla="*/ 14413832 h 15135727"/>
              <a:gd name="connsiteX179" fmla="*/ 3152274 w 8085221"/>
              <a:gd name="connsiteY179" fmla="*/ 14341642 h 15135727"/>
              <a:gd name="connsiteX180" fmla="*/ 3080085 w 8085221"/>
              <a:gd name="connsiteY180" fmla="*/ 14269453 h 15135727"/>
              <a:gd name="connsiteX181" fmla="*/ 3152274 w 8085221"/>
              <a:gd name="connsiteY181" fmla="*/ 14197264 h 15135727"/>
              <a:gd name="connsiteX182" fmla="*/ 3152274 w 8085221"/>
              <a:gd name="connsiteY182" fmla="*/ 14052885 h 15135727"/>
              <a:gd name="connsiteX183" fmla="*/ 3080085 w 8085221"/>
              <a:gd name="connsiteY183" fmla="*/ 13980695 h 15135727"/>
              <a:gd name="connsiteX184" fmla="*/ 3056021 w 8085221"/>
              <a:gd name="connsiteY184" fmla="*/ 14076948 h 15135727"/>
              <a:gd name="connsiteX185" fmla="*/ 2935706 w 8085221"/>
              <a:gd name="connsiteY185" fmla="*/ 14076948 h 15135727"/>
              <a:gd name="connsiteX186" fmla="*/ 2863516 w 8085221"/>
              <a:gd name="connsiteY186" fmla="*/ 14125074 h 15135727"/>
              <a:gd name="connsiteX187" fmla="*/ 2719137 w 8085221"/>
              <a:gd name="connsiteY187" fmla="*/ 14197264 h 15135727"/>
              <a:gd name="connsiteX188" fmla="*/ 2646948 w 8085221"/>
              <a:gd name="connsiteY188" fmla="*/ 14197264 h 15135727"/>
              <a:gd name="connsiteX189" fmla="*/ 2598821 w 8085221"/>
              <a:gd name="connsiteY189" fmla="*/ 14125074 h 15135727"/>
              <a:gd name="connsiteX190" fmla="*/ 2430379 w 8085221"/>
              <a:gd name="connsiteY190" fmla="*/ 13836316 h 15135727"/>
              <a:gd name="connsiteX191" fmla="*/ 2646948 w 8085221"/>
              <a:gd name="connsiteY191" fmla="*/ 13812253 h 15135727"/>
              <a:gd name="connsiteX192" fmla="*/ 2502569 w 8085221"/>
              <a:gd name="connsiteY192" fmla="*/ 13475369 h 15135727"/>
              <a:gd name="connsiteX193" fmla="*/ 2550695 w 8085221"/>
              <a:gd name="connsiteY193" fmla="*/ 13186611 h 15135727"/>
              <a:gd name="connsiteX194" fmla="*/ 2719137 w 8085221"/>
              <a:gd name="connsiteY194" fmla="*/ 13042232 h 15135727"/>
              <a:gd name="connsiteX195" fmla="*/ 2791327 w 8085221"/>
              <a:gd name="connsiteY195" fmla="*/ 12945979 h 15135727"/>
              <a:gd name="connsiteX196" fmla="*/ 3031958 w 8085221"/>
              <a:gd name="connsiteY196" fmla="*/ 13090358 h 15135727"/>
              <a:gd name="connsiteX197" fmla="*/ 3056021 w 8085221"/>
              <a:gd name="connsiteY197" fmla="*/ 12753474 h 15135727"/>
              <a:gd name="connsiteX198" fmla="*/ 2887579 w 8085221"/>
              <a:gd name="connsiteY198" fmla="*/ 12777537 h 15135727"/>
              <a:gd name="connsiteX199" fmla="*/ 2815390 w 8085221"/>
              <a:gd name="connsiteY199" fmla="*/ 12777537 h 15135727"/>
              <a:gd name="connsiteX200" fmla="*/ 3176337 w 8085221"/>
              <a:gd name="connsiteY200" fmla="*/ 12368464 h 15135727"/>
              <a:gd name="connsiteX201" fmla="*/ 3104148 w 8085221"/>
              <a:gd name="connsiteY201" fmla="*/ 12320337 h 15135727"/>
              <a:gd name="connsiteX202" fmla="*/ 3104148 w 8085221"/>
              <a:gd name="connsiteY202" fmla="*/ 12320337 h 15135727"/>
              <a:gd name="connsiteX203" fmla="*/ 3007895 w 8085221"/>
              <a:gd name="connsiteY203" fmla="*/ 12079706 h 15135727"/>
              <a:gd name="connsiteX204" fmla="*/ 2911642 w 8085221"/>
              <a:gd name="connsiteY204" fmla="*/ 11935327 h 15135727"/>
              <a:gd name="connsiteX205" fmla="*/ 2863516 w 8085221"/>
              <a:gd name="connsiteY205" fmla="*/ 11694695 h 15135727"/>
              <a:gd name="connsiteX206" fmla="*/ 2911642 w 8085221"/>
              <a:gd name="connsiteY206" fmla="*/ 11454064 h 15135727"/>
              <a:gd name="connsiteX207" fmla="*/ 3056021 w 8085221"/>
              <a:gd name="connsiteY207" fmla="*/ 11454064 h 15135727"/>
              <a:gd name="connsiteX208" fmla="*/ 2983832 w 8085221"/>
              <a:gd name="connsiteY208" fmla="*/ 11381874 h 15135727"/>
              <a:gd name="connsiteX209" fmla="*/ 3031958 w 8085221"/>
              <a:gd name="connsiteY209" fmla="*/ 11285621 h 15135727"/>
              <a:gd name="connsiteX210" fmla="*/ 3007895 w 8085221"/>
              <a:gd name="connsiteY210" fmla="*/ 11189369 h 15135727"/>
              <a:gd name="connsiteX211" fmla="*/ 2887579 w 8085221"/>
              <a:gd name="connsiteY211" fmla="*/ 11141242 h 15135727"/>
              <a:gd name="connsiteX212" fmla="*/ 2887579 w 8085221"/>
              <a:gd name="connsiteY212" fmla="*/ 10972800 h 15135727"/>
              <a:gd name="connsiteX213" fmla="*/ 2887579 w 8085221"/>
              <a:gd name="connsiteY213" fmla="*/ 10924674 h 15135727"/>
              <a:gd name="connsiteX214" fmla="*/ 2767264 w 8085221"/>
              <a:gd name="connsiteY214" fmla="*/ 11020927 h 15135727"/>
              <a:gd name="connsiteX215" fmla="*/ 2743200 w 8085221"/>
              <a:gd name="connsiteY215" fmla="*/ 10924674 h 15135727"/>
              <a:gd name="connsiteX216" fmla="*/ 2550695 w 8085221"/>
              <a:gd name="connsiteY216" fmla="*/ 11020927 h 15135727"/>
              <a:gd name="connsiteX217" fmla="*/ 2526632 w 8085221"/>
              <a:gd name="connsiteY217" fmla="*/ 11117179 h 15135727"/>
              <a:gd name="connsiteX218" fmla="*/ 2334127 w 8085221"/>
              <a:gd name="connsiteY218" fmla="*/ 10996864 h 15135727"/>
              <a:gd name="connsiteX219" fmla="*/ 2358190 w 8085221"/>
              <a:gd name="connsiteY219" fmla="*/ 10732169 h 15135727"/>
              <a:gd name="connsiteX220" fmla="*/ 2334127 w 8085221"/>
              <a:gd name="connsiteY220" fmla="*/ 10587790 h 15135727"/>
              <a:gd name="connsiteX221" fmla="*/ 2406316 w 8085221"/>
              <a:gd name="connsiteY221" fmla="*/ 10491537 h 15135727"/>
              <a:gd name="connsiteX222" fmla="*/ 2598821 w 8085221"/>
              <a:gd name="connsiteY222" fmla="*/ 10684042 h 15135727"/>
              <a:gd name="connsiteX223" fmla="*/ 2767264 w 8085221"/>
              <a:gd name="connsiteY223" fmla="*/ 10684042 h 15135727"/>
              <a:gd name="connsiteX224" fmla="*/ 2646948 w 8085221"/>
              <a:gd name="connsiteY224" fmla="*/ 10515600 h 15135727"/>
              <a:gd name="connsiteX225" fmla="*/ 2815390 w 8085221"/>
              <a:gd name="connsiteY225" fmla="*/ 10395285 h 15135727"/>
              <a:gd name="connsiteX226" fmla="*/ 3080085 w 8085221"/>
              <a:gd name="connsiteY226" fmla="*/ 10419348 h 15135727"/>
              <a:gd name="connsiteX227" fmla="*/ 3248527 w 8085221"/>
              <a:gd name="connsiteY227" fmla="*/ 10539664 h 15135727"/>
              <a:gd name="connsiteX228" fmla="*/ 3320716 w 8085221"/>
              <a:gd name="connsiteY228" fmla="*/ 10659979 h 15135727"/>
              <a:gd name="connsiteX229" fmla="*/ 3465095 w 8085221"/>
              <a:gd name="connsiteY229" fmla="*/ 10659979 h 15135727"/>
              <a:gd name="connsiteX230" fmla="*/ 3441032 w 8085221"/>
              <a:gd name="connsiteY230" fmla="*/ 10491537 h 15135727"/>
              <a:gd name="connsiteX231" fmla="*/ 3392906 w 8085221"/>
              <a:gd name="connsiteY231" fmla="*/ 10250906 h 15135727"/>
              <a:gd name="connsiteX232" fmla="*/ 3152274 w 8085221"/>
              <a:gd name="connsiteY232" fmla="*/ 10250906 h 15135727"/>
              <a:gd name="connsiteX233" fmla="*/ 3176337 w 8085221"/>
              <a:gd name="connsiteY233" fmla="*/ 10178716 h 15135727"/>
              <a:gd name="connsiteX234" fmla="*/ 3104148 w 8085221"/>
              <a:gd name="connsiteY234" fmla="*/ 10154653 h 15135727"/>
              <a:gd name="connsiteX235" fmla="*/ 3007895 w 8085221"/>
              <a:gd name="connsiteY235" fmla="*/ 9962148 h 15135727"/>
              <a:gd name="connsiteX236" fmla="*/ 3176337 w 8085221"/>
              <a:gd name="connsiteY236" fmla="*/ 9889958 h 15135727"/>
              <a:gd name="connsiteX237" fmla="*/ 2959769 w 8085221"/>
              <a:gd name="connsiteY237" fmla="*/ 9504948 h 15135727"/>
              <a:gd name="connsiteX238" fmla="*/ 2791327 w 8085221"/>
              <a:gd name="connsiteY238" fmla="*/ 9456821 h 15135727"/>
              <a:gd name="connsiteX239" fmla="*/ 2574758 w 8085221"/>
              <a:gd name="connsiteY239" fmla="*/ 9336506 h 15135727"/>
              <a:gd name="connsiteX240" fmla="*/ 2550695 w 8085221"/>
              <a:gd name="connsiteY240" fmla="*/ 9071811 h 15135727"/>
              <a:gd name="connsiteX241" fmla="*/ 2695074 w 8085221"/>
              <a:gd name="connsiteY241" fmla="*/ 8999621 h 15135727"/>
              <a:gd name="connsiteX242" fmla="*/ 2622885 w 8085221"/>
              <a:gd name="connsiteY242" fmla="*/ 8975558 h 15135727"/>
              <a:gd name="connsiteX243" fmla="*/ 2430379 w 8085221"/>
              <a:gd name="connsiteY243" fmla="*/ 8999621 h 15135727"/>
              <a:gd name="connsiteX244" fmla="*/ 2261937 w 8085221"/>
              <a:gd name="connsiteY244" fmla="*/ 9168064 h 15135727"/>
              <a:gd name="connsiteX245" fmla="*/ 2237874 w 8085221"/>
              <a:gd name="connsiteY245" fmla="*/ 8999621 h 15135727"/>
              <a:gd name="connsiteX246" fmla="*/ 2117558 w 8085221"/>
              <a:gd name="connsiteY246" fmla="*/ 8975558 h 15135727"/>
              <a:gd name="connsiteX247" fmla="*/ 2045369 w 8085221"/>
              <a:gd name="connsiteY247" fmla="*/ 8783053 h 15135727"/>
              <a:gd name="connsiteX248" fmla="*/ 1852864 w 8085221"/>
              <a:gd name="connsiteY248" fmla="*/ 8758990 h 15135727"/>
              <a:gd name="connsiteX249" fmla="*/ 1636295 w 8085221"/>
              <a:gd name="connsiteY249" fmla="*/ 8927432 h 15135727"/>
              <a:gd name="connsiteX250" fmla="*/ 1588169 w 8085221"/>
              <a:gd name="connsiteY250" fmla="*/ 9023685 h 15135727"/>
              <a:gd name="connsiteX251" fmla="*/ 1515979 w 8085221"/>
              <a:gd name="connsiteY251" fmla="*/ 8879306 h 15135727"/>
              <a:gd name="connsiteX252" fmla="*/ 1347537 w 8085221"/>
              <a:gd name="connsiteY252" fmla="*/ 8879306 h 15135727"/>
              <a:gd name="connsiteX253" fmla="*/ 1347537 w 8085221"/>
              <a:gd name="connsiteY253" fmla="*/ 8710864 h 15135727"/>
              <a:gd name="connsiteX254" fmla="*/ 1106906 w 8085221"/>
              <a:gd name="connsiteY254" fmla="*/ 8783053 h 15135727"/>
              <a:gd name="connsiteX255" fmla="*/ 890337 w 8085221"/>
              <a:gd name="connsiteY255" fmla="*/ 8686800 h 15135727"/>
              <a:gd name="connsiteX256" fmla="*/ 649706 w 8085221"/>
              <a:gd name="connsiteY256" fmla="*/ 8662737 h 15135727"/>
              <a:gd name="connsiteX257" fmla="*/ 385011 w 8085221"/>
              <a:gd name="connsiteY257" fmla="*/ 8566485 h 15135727"/>
              <a:gd name="connsiteX258" fmla="*/ 577516 w 8085221"/>
              <a:gd name="connsiteY258" fmla="*/ 8373979 h 15135727"/>
              <a:gd name="connsiteX259" fmla="*/ 794085 w 8085221"/>
              <a:gd name="connsiteY259" fmla="*/ 8301790 h 15135727"/>
              <a:gd name="connsiteX260" fmla="*/ 745958 w 8085221"/>
              <a:gd name="connsiteY260" fmla="*/ 8133348 h 15135727"/>
              <a:gd name="connsiteX261" fmla="*/ 818148 w 8085221"/>
              <a:gd name="connsiteY261" fmla="*/ 7820527 h 15135727"/>
              <a:gd name="connsiteX262" fmla="*/ 697832 w 8085221"/>
              <a:gd name="connsiteY262" fmla="*/ 7820527 h 15135727"/>
              <a:gd name="connsiteX263" fmla="*/ 625642 w 8085221"/>
              <a:gd name="connsiteY263" fmla="*/ 7916779 h 15135727"/>
              <a:gd name="connsiteX264" fmla="*/ 457200 w 8085221"/>
              <a:gd name="connsiteY264" fmla="*/ 7820527 h 15135727"/>
              <a:gd name="connsiteX265" fmla="*/ 529390 w 8085221"/>
              <a:gd name="connsiteY265" fmla="*/ 7700211 h 15135727"/>
              <a:gd name="connsiteX266" fmla="*/ 938464 w 8085221"/>
              <a:gd name="connsiteY266" fmla="*/ 7676148 h 15135727"/>
              <a:gd name="connsiteX267" fmla="*/ 1058779 w 8085221"/>
              <a:gd name="connsiteY267" fmla="*/ 7459579 h 15135727"/>
              <a:gd name="connsiteX268" fmla="*/ 1203158 w 8085221"/>
              <a:gd name="connsiteY268" fmla="*/ 7603958 h 15135727"/>
              <a:gd name="connsiteX269" fmla="*/ 1299411 w 8085221"/>
              <a:gd name="connsiteY269" fmla="*/ 7555832 h 15135727"/>
              <a:gd name="connsiteX270" fmla="*/ 1443790 w 8085221"/>
              <a:gd name="connsiteY270" fmla="*/ 7507706 h 15135727"/>
              <a:gd name="connsiteX271" fmla="*/ 1684421 w 8085221"/>
              <a:gd name="connsiteY271" fmla="*/ 7603958 h 15135727"/>
              <a:gd name="connsiteX272" fmla="*/ 1684421 w 8085221"/>
              <a:gd name="connsiteY272" fmla="*/ 7603958 h 15135727"/>
              <a:gd name="connsiteX273" fmla="*/ 1540042 w 8085221"/>
              <a:gd name="connsiteY273" fmla="*/ 7363327 h 15135727"/>
              <a:gd name="connsiteX274" fmla="*/ 1299411 w 8085221"/>
              <a:gd name="connsiteY274" fmla="*/ 7315200 h 15135727"/>
              <a:gd name="connsiteX275" fmla="*/ 1130969 w 8085221"/>
              <a:gd name="connsiteY275" fmla="*/ 7339264 h 15135727"/>
              <a:gd name="connsiteX276" fmla="*/ 1034716 w 8085221"/>
              <a:gd name="connsiteY276" fmla="*/ 7315200 h 15135727"/>
              <a:gd name="connsiteX277" fmla="*/ 1155032 w 8085221"/>
              <a:gd name="connsiteY277" fmla="*/ 7050506 h 15135727"/>
              <a:gd name="connsiteX278" fmla="*/ 1155032 w 8085221"/>
              <a:gd name="connsiteY278" fmla="*/ 6930190 h 15135727"/>
              <a:gd name="connsiteX279" fmla="*/ 1155032 w 8085221"/>
              <a:gd name="connsiteY279" fmla="*/ 6761748 h 15135727"/>
              <a:gd name="connsiteX280" fmla="*/ 1203158 w 8085221"/>
              <a:gd name="connsiteY280" fmla="*/ 6617369 h 15135727"/>
              <a:gd name="connsiteX281" fmla="*/ 1371600 w 8085221"/>
              <a:gd name="connsiteY281" fmla="*/ 6472990 h 15135727"/>
              <a:gd name="connsiteX282" fmla="*/ 1443790 w 8085221"/>
              <a:gd name="connsiteY282" fmla="*/ 6328611 h 15135727"/>
              <a:gd name="connsiteX283" fmla="*/ 1419727 w 8085221"/>
              <a:gd name="connsiteY283" fmla="*/ 6208295 h 15135727"/>
              <a:gd name="connsiteX284" fmla="*/ 1275348 w 8085221"/>
              <a:gd name="connsiteY284" fmla="*/ 6304548 h 15135727"/>
              <a:gd name="connsiteX285" fmla="*/ 1323474 w 8085221"/>
              <a:gd name="connsiteY285" fmla="*/ 6015790 h 15135727"/>
              <a:gd name="connsiteX286" fmla="*/ 1540042 w 8085221"/>
              <a:gd name="connsiteY286" fmla="*/ 5871411 h 15135727"/>
              <a:gd name="connsiteX287" fmla="*/ 1540042 w 8085221"/>
              <a:gd name="connsiteY287" fmla="*/ 5751095 h 15135727"/>
              <a:gd name="connsiteX288" fmla="*/ 1395664 w 8085221"/>
              <a:gd name="connsiteY288" fmla="*/ 5799221 h 15135727"/>
              <a:gd name="connsiteX289" fmla="*/ 1179095 w 8085221"/>
              <a:gd name="connsiteY289" fmla="*/ 5799221 h 15135727"/>
              <a:gd name="connsiteX290" fmla="*/ 890337 w 8085221"/>
              <a:gd name="connsiteY290" fmla="*/ 5775158 h 15135727"/>
              <a:gd name="connsiteX291" fmla="*/ 697832 w 8085221"/>
              <a:gd name="connsiteY291" fmla="*/ 5606716 h 15135727"/>
              <a:gd name="connsiteX292" fmla="*/ 577516 w 8085221"/>
              <a:gd name="connsiteY292" fmla="*/ 5582653 h 15135727"/>
              <a:gd name="connsiteX293" fmla="*/ 697832 w 8085221"/>
              <a:gd name="connsiteY293" fmla="*/ 5775158 h 15135727"/>
              <a:gd name="connsiteX294" fmla="*/ 409074 w 8085221"/>
              <a:gd name="connsiteY294" fmla="*/ 5799221 h 15135727"/>
              <a:gd name="connsiteX295" fmla="*/ 168442 w 8085221"/>
              <a:gd name="connsiteY295" fmla="*/ 5702969 h 15135727"/>
              <a:gd name="connsiteX296" fmla="*/ 264695 w 8085221"/>
              <a:gd name="connsiteY296" fmla="*/ 5558590 h 15135727"/>
              <a:gd name="connsiteX297" fmla="*/ 144379 w 8085221"/>
              <a:gd name="connsiteY297" fmla="*/ 5510464 h 15135727"/>
              <a:gd name="connsiteX298" fmla="*/ 0 w 8085221"/>
              <a:gd name="connsiteY298" fmla="*/ 5462337 h 15135727"/>
              <a:gd name="connsiteX299" fmla="*/ 96253 w 8085221"/>
              <a:gd name="connsiteY299" fmla="*/ 5245769 h 15135727"/>
              <a:gd name="connsiteX0" fmla="*/ 96253 w 8085221"/>
              <a:gd name="connsiteY0" fmla="*/ 5245769 h 15135727"/>
              <a:gd name="connsiteX1" fmla="*/ 144379 w 8085221"/>
              <a:gd name="connsiteY1" fmla="*/ 4981074 h 15135727"/>
              <a:gd name="connsiteX2" fmla="*/ 178719 w 8085221"/>
              <a:gd name="connsiteY2" fmla="*/ 4834941 h 15135727"/>
              <a:gd name="connsiteX3" fmla="*/ 334378 w 8085221"/>
              <a:gd name="connsiteY3" fmla="*/ 4696828 h 15135727"/>
              <a:gd name="connsiteX4" fmla="*/ 553453 w 8085221"/>
              <a:gd name="connsiteY4" fmla="*/ 4692316 h 15135727"/>
              <a:gd name="connsiteX5" fmla="*/ 649706 w 8085221"/>
              <a:gd name="connsiteY5" fmla="*/ 4427621 h 15135727"/>
              <a:gd name="connsiteX6" fmla="*/ 805866 w 8085221"/>
              <a:gd name="connsiteY6" fmla="*/ 4425366 h 15135727"/>
              <a:gd name="connsiteX7" fmla="*/ 867026 w 8085221"/>
              <a:gd name="connsiteY7" fmla="*/ 4311817 h 15135727"/>
              <a:gd name="connsiteX8" fmla="*/ 1077328 w 8085221"/>
              <a:gd name="connsiteY8" fmla="*/ 4253916 h 15135727"/>
              <a:gd name="connsiteX9" fmla="*/ 1120191 w 8085221"/>
              <a:gd name="connsiteY9" fmla="*/ 4206291 h 15135727"/>
              <a:gd name="connsiteX10" fmla="*/ 1263066 w 8085221"/>
              <a:gd name="connsiteY10" fmla="*/ 4182478 h 15135727"/>
              <a:gd name="connsiteX11" fmla="*/ 1362326 w 8085221"/>
              <a:gd name="connsiteY11" fmla="*/ 4081965 h 15135727"/>
              <a:gd name="connsiteX12" fmla="*/ 1472616 w 8085221"/>
              <a:gd name="connsiteY12" fmla="*/ 4025316 h 15135727"/>
              <a:gd name="connsiteX13" fmla="*/ 1559344 w 8085221"/>
              <a:gd name="connsiteY13" fmla="*/ 4013535 h 15135727"/>
              <a:gd name="connsiteX14" fmla="*/ 1708485 w 8085221"/>
              <a:gd name="connsiteY14" fmla="*/ 3826042 h 15135727"/>
              <a:gd name="connsiteX15" fmla="*/ 1925053 w 8085221"/>
              <a:gd name="connsiteY15" fmla="*/ 3777916 h 15135727"/>
              <a:gd name="connsiteX16" fmla="*/ 2141621 w 8085221"/>
              <a:gd name="connsiteY16" fmla="*/ 3585411 h 15135727"/>
              <a:gd name="connsiteX17" fmla="*/ 2141621 w 8085221"/>
              <a:gd name="connsiteY17" fmla="*/ 3585411 h 15135727"/>
              <a:gd name="connsiteX18" fmla="*/ 2286000 w 8085221"/>
              <a:gd name="connsiteY18" fmla="*/ 3489158 h 15135727"/>
              <a:gd name="connsiteX19" fmla="*/ 2310064 w 8085221"/>
              <a:gd name="connsiteY19" fmla="*/ 3007895 h 15135727"/>
              <a:gd name="connsiteX20" fmla="*/ 2695074 w 8085221"/>
              <a:gd name="connsiteY20" fmla="*/ 2911642 h 15135727"/>
              <a:gd name="connsiteX21" fmla="*/ 2839453 w 8085221"/>
              <a:gd name="connsiteY21" fmla="*/ 2526632 h 15135727"/>
              <a:gd name="connsiteX22" fmla="*/ 3200400 w 8085221"/>
              <a:gd name="connsiteY22" fmla="*/ 2358190 h 15135727"/>
              <a:gd name="connsiteX23" fmla="*/ 3441032 w 8085221"/>
              <a:gd name="connsiteY23" fmla="*/ 2237874 h 15135727"/>
              <a:gd name="connsiteX24" fmla="*/ 3561348 w 8085221"/>
              <a:gd name="connsiteY24" fmla="*/ 2526632 h 15135727"/>
              <a:gd name="connsiteX25" fmla="*/ 3801979 w 8085221"/>
              <a:gd name="connsiteY25" fmla="*/ 2622885 h 15135727"/>
              <a:gd name="connsiteX26" fmla="*/ 3946358 w 8085221"/>
              <a:gd name="connsiteY26" fmla="*/ 2550695 h 15135727"/>
              <a:gd name="connsiteX27" fmla="*/ 4018548 w 8085221"/>
              <a:gd name="connsiteY27" fmla="*/ 2598821 h 15135727"/>
              <a:gd name="connsiteX28" fmla="*/ 4138864 w 8085221"/>
              <a:gd name="connsiteY28" fmla="*/ 2574758 h 15135727"/>
              <a:gd name="connsiteX29" fmla="*/ 4307306 w 8085221"/>
              <a:gd name="connsiteY29" fmla="*/ 2671011 h 15135727"/>
              <a:gd name="connsiteX30" fmla="*/ 4427621 w 8085221"/>
              <a:gd name="connsiteY30" fmla="*/ 2622885 h 15135727"/>
              <a:gd name="connsiteX31" fmla="*/ 4668253 w 8085221"/>
              <a:gd name="connsiteY31" fmla="*/ 2743200 h 15135727"/>
              <a:gd name="connsiteX32" fmla="*/ 4788569 w 8085221"/>
              <a:gd name="connsiteY32" fmla="*/ 2815390 h 15135727"/>
              <a:gd name="connsiteX33" fmla="*/ 4957011 w 8085221"/>
              <a:gd name="connsiteY33" fmla="*/ 2719137 h 15135727"/>
              <a:gd name="connsiteX34" fmla="*/ 4981074 w 8085221"/>
              <a:gd name="connsiteY34" fmla="*/ 2382253 h 15135727"/>
              <a:gd name="connsiteX35" fmla="*/ 4981074 w 8085221"/>
              <a:gd name="connsiteY35" fmla="*/ 2382253 h 15135727"/>
              <a:gd name="connsiteX36" fmla="*/ 4884821 w 8085221"/>
              <a:gd name="connsiteY36" fmla="*/ 2093495 h 15135727"/>
              <a:gd name="connsiteX37" fmla="*/ 4764506 w 8085221"/>
              <a:gd name="connsiteY37" fmla="*/ 1900990 h 15135727"/>
              <a:gd name="connsiteX38" fmla="*/ 4764506 w 8085221"/>
              <a:gd name="connsiteY38" fmla="*/ 1804737 h 15135727"/>
              <a:gd name="connsiteX39" fmla="*/ 4957011 w 8085221"/>
              <a:gd name="connsiteY39" fmla="*/ 1564106 h 15135727"/>
              <a:gd name="connsiteX40" fmla="*/ 5221706 w 8085221"/>
              <a:gd name="connsiteY40" fmla="*/ 1588169 h 15135727"/>
              <a:gd name="connsiteX41" fmla="*/ 5486400 w 8085221"/>
              <a:gd name="connsiteY41" fmla="*/ 1684421 h 15135727"/>
              <a:gd name="connsiteX42" fmla="*/ 5799221 w 8085221"/>
              <a:gd name="connsiteY42" fmla="*/ 1684421 h 15135727"/>
              <a:gd name="connsiteX43" fmla="*/ 5871411 w 8085221"/>
              <a:gd name="connsiteY43" fmla="*/ 1443790 h 15135727"/>
              <a:gd name="connsiteX44" fmla="*/ 6087979 w 8085221"/>
              <a:gd name="connsiteY44" fmla="*/ 1395664 h 15135727"/>
              <a:gd name="connsiteX45" fmla="*/ 6087979 w 8085221"/>
              <a:gd name="connsiteY45" fmla="*/ 1082842 h 15135727"/>
              <a:gd name="connsiteX46" fmla="*/ 6424864 w 8085221"/>
              <a:gd name="connsiteY46" fmla="*/ 1058779 h 15135727"/>
              <a:gd name="connsiteX47" fmla="*/ 6665495 w 8085221"/>
              <a:gd name="connsiteY47" fmla="*/ 721895 h 15135727"/>
              <a:gd name="connsiteX48" fmla="*/ 6761748 w 8085221"/>
              <a:gd name="connsiteY48" fmla="*/ 649706 h 15135727"/>
              <a:gd name="connsiteX49" fmla="*/ 6737685 w 8085221"/>
              <a:gd name="connsiteY49" fmla="*/ 505327 h 15135727"/>
              <a:gd name="connsiteX50" fmla="*/ 6858000 w 8085221"/>
              <a:gd name="connsiteY50" fmla="*/ 360948 h 15135727"/>
              <a:gd name="connsiteX51" fmla="*/ 6761748 w 8085221"/>
              <a:gd name="connsiteY51" fmla="*/ 120316 h 15135727"/>
              <a:gd name="connsiteX52" fmla="*/ 7194885 w 8085221"/>
              <a:gd name="connsiteY52" fmla="*/ 0 h 15135727"/>
              <a:gd name="connsiteX53" fmla="*/ 7267074 w 8085221"/>
              <a:gd name="connsiteY53" fmla="*/ 120316 h 15135727"/>
              <a:gd name="connsiteX54" fmla="*/ 7267074 w 8085221"/>
              <a:gd name="connsiteY54" fmla="*/ 120316 h 15135727"/>
              <a:gd name="connsiteX55" fmla="*/ 7339264 w 8085221"/>
              <a:gd name="connsiteY55" fmla="*/ 360948 h 15135727"/>
              <a:gd name="connsiteX56" fmla="*/ 7628021 w 8085221"/>
              <a:gd name="connsiteY56" fmla="*/ 433137 h 15135727"/>
              <a:gd name="connsiteX57" fmla="*/ 7796464 w 8085221"/>
              <a:gd name="connsiteY57" fmla="*/ 649706 h 15135727"/>
              <a:gd name="connsiteX58" fmla="*/ 8085221 w 8085221"/>
              <a:gd name="connsiteY58" fmla="*/ 914400 h 15135727"/>
              <a:gd name="connsiteX59" fmla="*/ 7988969 w 8085221"/>
              <a:gd name="connsiteY59" fmla="*/ 1203158 h 15135727"/>
              <a:gd name="connsiteX60" fmla="*/ 7844590 w 8085221"/>
              <a:gd name="connsiteY60" fmla="*/ 1058779 h 15135727"/>
              <a:gd name="connsiteX61" fmla="*/ 7483642 w 8085221"/>
              <a:gd name="connsiteY61" fmla="*/ 1371600 h 15135727"/>
              <a:gd name="connsiteX62" fmla="*/ 7267074 w 8085221"/>
              <a:gd name="connsiteY62" fmla="*/ 1395664 h 15135727"/>
              <a:gd name="connsiteX63" fmla="*/ 7243011 w 8085221"/>
              <a:gd name="connsiteY63" fmla="*/ 1588169 h 15135727"/>
              <a:gd name="connsiteX64" fmla="*/ 6978316 w 8085221"/>
              <a:gd name="connsiteY64" fmla="*/ 1732548 h 15135727"/>
              <a:gd name="connsiteX65" fmla="*/ 6737685 w 8085221"/>
              <a:gd name="connsiteY65" fmla="*/ 2093495 h 15135727"/>
              <a:gd name="connsiteX66" fmla="*/ 6737685 w 8085221"/>
              <a:gd name="connsiteY66" fmla="*/ 2382253 h 15135727"/>
              <a:gd name="connsiteX67" fmla="*/ 6665495 w 8085221"/>
              <a:gd name="connsiteY67" fmla="*/ 2430379 h 15135727"/>
              <a:gd name="connsiteX68" fmla="*/ 6906127 w 8085221"/>
              <a:gd name="connsiteY68" fmla="*/ 2646948 h 15135727"/>
              <a:gd name="connsiteX69" fmla="*/ 6906127 w 8085221"/>
              <a:gd name="connsiteY69" fmla="*/ 2983832 h 15135727"/>
              <a:gd name="connsiteX70" fmla="*/ 6906127 w 8085221"/>
              <a:gd name="connsiteY70" fmla="*/ 3104148 h 15135727"/>
              <a:gd name="connsiteX71" fmla="*/ 6833937 w 8085221"/>
              <a:gd name="connsiteY71" fmla="*/ 3368842 h 15135727"/>
              <a:gd name="connsiteX72" fmla="*/ 6906127 w 8085221"/>
              <a:gd name="connsiteY72" fmla="*/ 3489158 h 15135727"/>
              <a:gd name="connsiteX73" fmla="*/ 6641432 w 8085221"/>
              <a:gd name="connsiteY73" fmla="*/ 3705727 h 15135727"/>
              <a:gd name="connsiteX74" fmla="*/ 6737685 w 8085221"/>
              <a:gd name="connsiteY74" fmla="*/ 3729790 h 15135727"/>
              <a:gd name="connsiteX75" fmla="*/ 6545179 w 8085221"/>
              <a:gd name="connsiteY75" fmla="*/ 3826042 h 15135727"/>
              <a:gd name="connsiteX76" fmla="*/ 6328611 w 8085221"/>
              <a:gd name="connsiteY76" fmla="*/ 3753853 h 15135727"/>
              <a:gd name="connsiteX77" fmla="*/ 6184232 w 8085221"/>
              <a:gd name="connsiteY77" fmla="*/ 3850106 h 15135727"/>
              <a:gd name="connsiteX78" fmla="*/ 6184232 w 8085221"/>
              <a:gd name="connsiteY78" fmla="*/ 3946358 h 15135727"/>
              <a:gd name="connsiteX79" fmla="*/ 6136106 w 8085221"/>
              <a:gd name="connsiteY79" fmla="*/ 4235116 h 15135727"/>
              <a:gd name="connsiteX80" fmla="*/ 5919537 w 8085221"/>
              <a:gd name="connsiteY80" fmla="*/ 4403558 h 15135727"/>
              <a:gd name="connsiteX81" fmla="*/ 5775158 w 8085221"/>
              <a:gd name="connsiteY81" fmla="*/ 4451685 h 15135727"/>
              <a:gd name="connsiteX82" fmla="*/ 5630779 w 8085221"/>
              <a:gd name="connsiteY82" fmla="*/ 4547937 h 15135727"/>
              <a:gd name="connsiteX83" fmla="*/ 5510464 w 8085221"/>
              <a:gd name="connsiteY83" fmla="*/ 4620127 h 15135727"/>
              <a:gd name="connsiteX84" fmla="*/ 5510464 w 8085221"/>
              <a:gd name="connsiteY84" fmla="*/ 4812632 h 15135727"/>
              <a:gd name="connsiteX85" fmla="*/ 5317958 w 8085221"/>
              <a:gd name="connsiteY85" fmla="*/ 4981074 h 15135727"/>
              <a:gd name="connsiteX86" fmla="*/ 5005137 w 8085221"/>
              <a:gd name="connsiteY86" fmla="*/ 5149516 h 15135727"/>
              <a:gd name="connsiteX87" fmla="*/ 4692316 w 8085221"/>
              <a:gd name="connsiteY87" fmla="*/ 5149516 h 15135727"/>
              <a:gd name="connsiteX88" fmla="*/ 4523874 w 8085221"/>
              <a:gd name="connsiteY88" fmla="*/ 5366085 h 15135727"/>
              <a:gd name="connsiteX89" fmla="*/ 4211053 w 8085221"/>
              <a:gd name="connsiteY89" fmla="*/ 5414211 h 15135727"/>
              <a:gd name="connsiteX90" fmla="*/ 4114800 w 8085221"/>
              <a:gd name="connsiteY90" fmla="*/ 5390148 h 15135727"/>
              <a:gd name="connsiteX91" fmla="*/ 4018548 w 8085221"/>
              <a:gd name="connsiteY91" fmla="*/ 5630779 h 15135727"/>
              <a:gd name="connsiteX92" fmla="*/ 4090737 w 8085221"/>
              <a:gd name="connsiteY92" fmla="*/ 5871411 h 15135727"/>
              <a:gd name="connsiteX93" fmla="*/ 4090737 w 8085221"/>
              <a:gd name="connsiteY93" fmla="*/ 6184232 h 15135727"/>
              <a:gd name="connsiteX94" fmla="*/ 4186990 w 8085221"/>
              <a:gd name="connsiteY94" fmla="*/ 6472990 h 15135727"/>
              <a:gd name="connsiteX95" fmla="*/ 4042611 w 8085221"/>
              <a:gd name="connsiteY95" fmla="*/ 6352674 h 15135727"/>
              <a:gd name="connsiteX96" fmla="*/ 3946358 w 8085221"/>
              <a:gd name="connsiteY96" fmla="*/ 6376737 h 15135727"/>
              <a:gd name="connsiteX97" fmla="*/ 4114800 w 8085221"/>
              <a:gd name="connsiteY97" fmla="*/ 6641432 h 15135727"/>
              <a:gd name="connsiteX98" fmla="*/ 4451685 w 8085221"/>
              <a:gd name="connsiteY98" fmla="*/ 6737685 h 15135727"/>
              <a:gd name="connsiteX99" fmla="*/ 4620127 w 8085221"/>
              <a:gd name="connsiteY99" fmla="*/ 6978316 h 15135727"/>
              <a:gd name="connsiteX100" fmla="*/ 4740442 w 8085221"/>
              <a:gd name="connsiteY100" fmla="*/ 7170821 h 15135727"/>
              <a:gd name="connsiteX101" fmla="*/ 5077327 w 8085221"/>
              <a:gd name="connsiteY101" fmla="*/ 7387390 h 15135727"/>
              <a:gd name="connsiteX102" fmla="*/ 5125453 w 8085221"/>
              <a:gd name="connsiteY102" fmla="*/ 7603958 h 15135727"/>
              <a:gd name="connsiteX103" fmla="*/ 5197642 w 8085221"/>
              <a:gd name="connsiteY103" fmla="*/ 7796464 h 15135727"/>
              <a:gd name="connsiteX104" fmla="*/ 5486400 w 8085221"/>
              <a:gd name="connsiteY104" fmla="*/ 7964906 h 15135727"/>
              <a:gd name="connsiteX105" fmla="*/ 5486400 w 8085221"/>
              <a:gd name="connsiteY105" fmla="*/ 8349916 h 15135727"/>
              <a:gd name="connsiteX106" fmla="*/ 5678906 w 8085221"/>
              <a:gd name="connsiteY106" fmla="*/ 8614611 h 15135727"/>
              <a:gd name="connsiteX107" fmla="*/ 5919537 w 8085221"/>
              <a:gd name="connsiteY107" fmla="*/ 9071811 h 15135727"/>
              <a:gd name="connsiteX108" fmla="*/ 6160169 w 8085221"/>
              <a:gd name="connsiteY108" fmla="*/ 9336506 h 15135727"/>
              <a:gd name="connsiteX109" fmla="*/ 6280485 w 8085221"/>
              <a:gd name="connsiteY109" fmla="*/ 9601200 h 15135727"/>
              <a:gd name="connsiteX110" fmla="*/ 6400800 w 8085221"/>
              <a:gd name="connsiteY110" fmla="*/ 9793706 h 15135727"/>
              <a:gd name="connsiteX111" fmla="*/ 6569242 w 8085221"/>
              <a:gd name="connsiteY111" fmla="*/ 10058400 h 15135727"/>
              <a:gd name="connsiteX112" fmla="*/ 6713621 w 8085221"/>
              <a:gd name="connsiteY112" fmla="*/ 10106527 h 15135727"/>
              <a:gd name="connsiteX113" fmla="*/ 6545179 w 8085221"/>
              <a:gd name="connsiteY113" fmla="*/ 10202779 h 15135727"/>
              <a:gd name="connsiteX114" fmla="*/ 6569242 w 8085221"/>
              <a:gd name="connsiteY114" fmla="*/ 10443411 h 15135727"/>
              <a:gd name="connsiteX115" fmla="*/ 6593306 w 8085221"/>
              <a:gd name="connsiteY115" fmla="*/ 10708106 h 15135727"/>
              <a:gd name="connsiteX116" fmla="*/ 6761748 w 8085221"/>
              <a:gd name="connsiteY116" fmla="*/ 10924674 h 15135727"/>
              <a:gd name="connsiteX117" fmla="*/ 6641432 w 8085221"/>
              <a:gd name="connsiteY117" fmla="*/ 11093116 h 15135727"/>
              <a:gd name="connsiteX118" fmla="*/ 6713621 w 8085221"/>
              <a:gd name="connsiteY118" fmla="*/ 11261558 h 15135727"/>
              <a:gd name="connsiteX119" fmla="*/ 6737685 w 8085221"/>
              <a:gd name="connsiteY119" fmla="*/ 11526253 h 15135727"/>
              <a:gd name="connsiteX120" fmla="*/ 6617369 w 8085221"/>
              <a:gd name="connsiteY120" fmla="*/ 11839074 h 15135727"/>
              <a:gd name="connsiteX121" fmla="*/ 6617369 w 8085221"/>
              <a:gd name="connsiteY121" fmla="*/ 12031579 h 15135727"/>
              <a:gd name="connsiteX122" fmla="*/ 6641432 w 8085221"/>
              <a:gd name="connsiteY122" fmla="*/ 12127832 h 15135727"/>
              <a:gd name="connsiteX123" fmla="*/ 6761748 w 8085221"/>
              <a:gd name="connsiteY123" fmla="*/ 12031579 h 15135727"/>
              <a:gd name="connsiteX124" fmla="*/ 6761748 w 8085221"/>
              <a:gd name="connsiteY124" fmla="*/ 12296274 h 15135727"/>
              <a:gd name="connsiteX125" fmla="*/ 6689558 w 8085221"/>
              <a:gd name="connsiteY125" fmla="*/ 12512842 h 15135727"/>
              <a:gd name="connsiteX126" fmla="*/ 6785811 w 8085221"/>
              <a:gd name="connsiteY126" fmla="*/ 12777537 h 15135727"/>
              <a:gd name="connsiteX127" fmla="*/ 6569242 w 8085221"/>
              <a:gd name="connsiteY127" fmla="*/ 12873790 h 15135727"/>
              <a:gd name="connsiteX128" fmla="*/ 6545179 w 8085221"/>
              <a:gd name="connsiteY128" fmla="*/ 13090358 h 15135727"/>
              <a:gd name="connsiteX129" fmla="*/ 6448927 w 8085221"/>
              <a:gd name="connsiteY129" fmla="*/ 13355053 h 15135727"/>
              <a:gd name="connsiteX130" fmla="*/ 6256421 w 8085221"/>
              <a:gd name="connsiteY130" fmla="*/ 13571621 h 15135727"/>
              <a:gd name="connsiteX131" fmla="*/ 6087979 w 8085221"/>
              <a:gd name="connsiteY131" fmla="*/ 13667874 h 15135727"/>
              <a:gd name="connsiteX132" fmla="*/ 5943600 w 8085221"/>
              <a:gd name="connsiteY132" fmla="*/ 13716000 h 15135727"/>
              <a:gd name="connsiteX133" fmla="*/ 5702969 w 8085221"/>
              <a:gd name="connsiteY133" fmla="*/ 13667874 h 15135727"/>
              <a:gd name="connsiteX134" fmla="*/ 5582653 w 8085221"/>
              <a:gd name="connsiteY134" fmla="*/ 13691937 h 15135727"/>
              <a:gd name="connsiteX135" fmla="*/ 5727032 w 8085221"/>
              <a:gd name="connsiteY135" fmla="*/ 13836316 h 15135727"/>
              <a:gd name="connsiteX136" fmla="*/ 5582653 w 8085221"/>
              <a:gd name="connsiteY136" fmla="*/ 14052885 h 15135727"/>
              <a:gd name="connsiteX137" fmla="*/ 5462337 w 8085221"/>
              <a:gd name="connsiteY137" fmla="*/ 14149137 h 15135727"/>
              <a:gd name="connsiteX138" fmla="*/ 5342021 w 8085221"/>
              <a:gd name="connsiteY138" fmla="*/ 14004758 h 15135727"/>
              <a:gd name="connsiteX139" fmla="*/ 5245769 w 8085221"/>
              <a:gd name="connsiteY139" fmla="*/ 14004758 h 15135727"/>
              <a:gd name="connsiteX140" fmla="*/ 5245769 w 8085221"/>
              <a:gd name="connsiteY140" fmla="*/ 13956632 h 15135727"/>
              <a:gd name="connsiteX141" fmla="*/ 5101390 w 8085221"/>
              <a:gd name="connsiteY141" fmla="*/ 13956632 h 15135727"/>
              <a:gd name="connsiteX142" fmla="*/ 4981074 w 8085221"/>
              <a:gd name="connsiteY142" fmla="*/ 13860379 h 15135727"/>
              <a:gd name="connsiteX143" fmla="*/ 4740442 w 8085221"/>
              <a:gd name="connsiteY143" fmla="*/ 13908506 h 15135727"/>
              <a:gd name="connsiteX144" fmla="*/ 4475748 w 8085221"/>
              <a:gd name="connsiteY144" fmla="*/ 13956632 h 15135727"/>
              <a:gd name="connsiteX145" fmla="*/ 4379495 w 8085221"/>
              <a:gd name="connsiteY145" fmla="*/ 14028821 h 15135727"/>
              <a:gd name="connsiteX146" fmla="*/ 4403558 w 8085221"/>
              <a:gd name="connsiteY146" fmla="*/ 14197264 h 15135727"/>
              <a:gd name="connsiteX147" fmla="*/ 4572000 w 8085221"/>
              <a:gd name="connsiteY147" fmla="*/ 14149137 h 15135727"/>
              <a:gd name="connsiteX148" fmla="*/ 4523874 w 8085221"/>
              <a:gd name="connsiteY148" fmla="*/ 14558211 h 15135727"/>
              <a:gd name="connsiteX149" fmla="*/ 4403558 w 8085221"/>
              <a:gd name="connsiteY149" fmla="*/ 14437895 h 15135727"/>
              <a:gd name="connsiteX150" fmla="*/ 4403558 w 8085221"/>
              <a:gd name="connsiteY150" fmla="*/ 14437895 h 15135727"/>
              <a:gd name="connsiteX151" fmla="*/ 4283242 w 8085221"/>
              <a:gd name="connsiteY151" fmla="*/ 14245390 h 15135727"/>
              <a:gd name="connsiteX152" fmla="*/ 4235116 w 8085221"/>
              <a:gd name="connsiteY152" fmla="*/ 14341642 h 15135727"/>
              <a:gd name="connsiteX153" fmla="*/ 4162927 w 8085221"/>
              <a:gd name="connsiteY153" fmla="*/ 14389769 h 15135727"/>
              <a:gd name="connsiteX154" fmla="*/ 4162927 w 8085221"/>
              <a:gd name="connsiteY154" fmla="*/ 14389769 h 15135727"/>
              <a:gd name="connsiteX155" fmla="*/ 3922295 w 8085221"/>
              <a:gd name="connsiteY155" fmla="*/ 14245390 h 15135727"/>
              <a:gd name="connsiteX156" fmla="*/ 3801979 w 8085221"/>
              <a:gd name="connsiteY156" fmla="*/ 14293516 h 15135727"/>
              <a:gd name="connsiteX157" fmla="*/ 3681664 w 8085221"/>
              <a:gd name="connsiteY157" fmla="*/ 14389769 h 15135727"/>
              <a:gd name="connsiteX158" fmla="*/ 3657600 w 8085221"/>
              <a:gd name="connsiteY158" fmla="*/ 14654464 h 15135727"/>
              <a:gd name="connsiteX159" fmla="*/ 3513221 w 8085221"/>
              <a:gd name="connsiteY159" fmla="*/ 14726653 h 15135727"/>
              <a:gd name="connsiteX160" fmla="*/ 3513221 w 8085221"/>
              <a:gd name="connsiteY160" fmla="*/ 14871032 h 15135727"/>
              <a:gd name="connsiteX161" fmla="*/ 3633537 w 8085221"/>
              <a:gd name="connsiteY161" fmla="*/ 14967285 h 15135727"/>
              <a:gd name="connsiteX162" fmla="*/ 3609474 w 8085221"/>
              <a:gd name="connsiteY162" fmla="*/ 15087600 h 15135727"/>
              <a:gd name="connsiteX163" fmla="*/ 3441032 w 8085221"/>
              <a:gd name="connsiteY163" fmla="*/ 15039474 h 15135727"/>
              <a:gd name="connsiteX164" fmla="*/ 3272590 w 8085221"/>
              <a:gd name="connsiteY164" fmla="*/ 15063537 h 15135727"/>
              <a:gd name="connsiteX165" fmla="*/ 3248527 w 8085221"/>
              <a:gd name="connsiteY165" fmla="*/ 14895095 h 15135727"/>
              <a:gd name="connsiteX166" fmla="*/ 3128211 w 8085221"/>
              <a:gd name="connsiteY166" fmla="*/ 14919158 h 15135727"/>
              <a:gd name="connsiteX167" fmla="*/ 2959769 w 8085221"/>
              <a:gd name="connsiteY167" fmla="*/ 15135727 h 15135727"/>
              <a:gd name="connsiteX168" fmla="*/ 2935706 w 8085221"/>
              <a:gd name="connsiteY168" fmla="*/ 14895095 h 15135727"/>
              <a:gd name="connsiteX169" fmla="*/ 2791327 w 8085221"/>
              <a:gd name="connsiteY169" fmla="*/ 14943221 h 15135727"/>
              <a:gd name="connsiteX170" fmla="*/ 2671011 w 8085221"/>
              <a:gd name="connsiteY170" fmla="*/ 15039474 h 15135727"/>
              <a:gd name="connsiteX171" fmla="*/ 2430379 w 8085221"/>
              <a:gd name="connsiteY171" fmla="*/ 15087600 h 15135727"/>
              <a:gd name="connsiteX172" fmla="*/ 2237874 w 8085221"/>
              <a:gd name="connsiteY172" fmla="*/ 15039474 h 15135727"/>
              <a:gd name="connsiteX173" fmla="*/ 2622885 w 8085221"/>
              <a:gd name="connsiteY173" fmla="*/ 14846969 h 15135727"/>
              <a:gd name="connsiteX174" fmla="*/ 2887579 w 8085221"/>
              <a:gd name="connsiteY174" fmla="*/ 14774779 h 15135727"/>
              <a:gd name="connsiteX175" fmla="*/ 2839453 w 8085221"/>
              <a:gd name="connsiteY175" fmla="*/ 14582274 h 15135727"/>
              <a:gd name="connsiteX176" fmla="*/ 2935706 w 8085221"/>
              <a:gd name="connsiteY176" fmla="*/ 14510085 h 15135727"/>
              <a:gd name="connsiteX177" fmla="*/ 2935706 w 8085221"/>
              <a:gd name="connsiteY177" fmla="*/ 14510085 h 15135727"/>
              <a:gd name="connsiteX178" fmla="*/ 3080085 w 8085221"/>
              <a:gd name="connsiteY178" fmla="*/ 14413832 h 15135727"/>
              <a:gd name="connsiteX179" fmla="*/ 3152274 w 8085221"/>
              <a:gd name="connsiteY179" fmla="*/ 14341642 h 15135727"/>
              <a:gd name="connsiteX180" fmla="*/ 3080085 w 8085221"/>
              <a:gd name="connsiteY180" fmla="*/ 14269453 h 15135727"/>
              <a:gd name="connsiteX181" fmla="*/ 3152274 w 8085221"/>
              <a:gd name="connsiteY181" fmla="*/ 14197264 h 15135727"/>
              <a:gd name="connsiteX182" fmla="*/ 3152274 w 8085221"/>
              <a:gd name="connsiteY182" fmla="*/ 14052885 h 15135727"/>
              <a:gd name="connsiteX183" fmla="*/ 3080085 w 8085221"/>
              <a:gd name="connsiteY183" fmla="*/ 13980695 h 15135727"/>
              <a:gd name="connsiteX184" fmla="*/ 3056021 w 8085221"/>
              <a:gd name="connsiteY184" fmla="*/ 14076948 h 15135727"/>
              <a:gd name="connsiteX185" fmla="*/ 2935706 w 8085221"/>
              <a:gd name="connsiteY185" fmla="*/ 14076948 h 15135727"/>
              <a:gd name="connsiteX186" fmla="*/ 2863516 w 8085221"/>
              <a:gd name="connsiteY186" fmla="*/ 14125074 h 15135727"/>
              <a:gd name="connsiteX187" fmla="*/ 2719137 w 8085221"/>
              <a:gd name="connsiteY187" fmla="*/ 14197264 h 15135727"/>
              <a:gd name="connsiteX188" fmla="*/ 2646948 w 8085221"/>
              <a:gd name="connsiteY188" fmla="*/ 14197264 h 15135727"/>
              <a:gd name="connsiteX189" fmla="*/ 2598821 w 8085221"/>
              <a:gd name="connsiteY189" fmla="*/ 14125074 h 15135727"/>
              <a:gd name="connsiteX190" fmla="*/ 2430379 w 8085221"/>
              <a:gd name="connsiteY190" fmla="*/ 13836316 h 15135727"/>
              <a:gd name="connsiteX191" fmla="*/ 2646948 w 8085221"/>
              <a:gd name="connsiteY191" fmla="*/ 13812253 h 15135727"/>
              <a:gd name="connsiteX192" fmla="*/ 2502569 w 8085221"/>
              <a:gd name="connsiteY192" fmla="*/ 13475369 h 15135727"/>
              <a:gd name="connsiteX193" fmla="*/ 2550695 w 8085221"/>
              <a:gd name="connsiteY193" fmla="*/ 13186611 h 15135727"/>
              <a:gd name="connsiteX194" fmla="*/ 2719137 w 8085221"/>
              <a:gd name="connsiteY194" fmla="*/ 13042232 h 15135727"/>
              <a:gd name="connsiteX195" fmla="*/ 2791327 w 8085221"/>
              <a:gd name="connsiteY195" fmla="*/ 12945979 h 15135727"/>
              <a:gd name="connsiteX196" fmla="*/ 3031958 w 8085221"/>
              <a:gd name="connsiteY196" fmla="*/ 13090358 h 15135727"/>
              <a:gd name="connsiteX197" fmla="*/ 3056021 w 8085221"/>
              <a:gd name="connsiteY197" fmla="*/ 12753474 h 15135727"/>
              <a:gd name="connsiteX198" fmla="*/ 2887579 w 8085221"/>
              <a:gd name="connsiteY198" fmla="*/ 12777537 h 15135727"/>
              <a:gd name="connsiteX199" fmla="*/ 2815390 w 8085221"/>
              <a:gd name="connsiteY199" fmla="*/ 12777537 h 15135727"/>
              <a:gd name="connsiteX200" fmla="*/ 3176337 w 8085221"/>
              <a:gd name="connsiteY200" fmla="*/ 12368464 h 15135727"/>
              <a:gd name="connsiteX201" fmla="*/ 3104148 w 8085221"/>
              <a:gd name="connsiteY201" fmla="*/ 12320337 h 15135727"/>
              <a:gd name="connsiteX202" fmla="*/ 3104148 w 8085221"/>
              <a:gd name="connsiteY202" fmla="*/ 12320337 h 15135727"/>
              <a:gd name="connsiteX203" fmla="*/ 3007895 w 8085221"/>
              <a:gd name="connsiteY203" fmla="*/ 12079706 h 15135727"/>
              <a:gd name="connsiteX204" fmla="*/ 2911642 w 8085221"/>
              <a:gd name="connsiteY204" fmla="*/ 11935327 h 15135727"/>
              <a:gd name="connsiteX205" fmla="*/ 2863516 w 8085221"/>
              <a:gd name="connsiteY205" fmla="*/ 11694695 h 15135727"/>
              <a:gd name="connsiteX206" fmla="*/ 2911642 w 8085221"/>
              <a:gd name="connsiteY206" fmla="*/ 11454064 h 15135727"/>
              <a:gd name="connsiteX207" fmla="*/ 3056021 w 8085221"/>
              <a:gd name="connsiteY207" fmla="*/ 11454064 h 15135727"/>
              <a:gd name="connsiteX208" fmla="*/ 2983832 w 8085221"/>
              <a:gd name="connsiteY208" fmla="*/ 11381874 h 15135727"/>
              <a:gd name="connsiteX209" fmla="*/ 3031958 w 8085221"/>
              <a:gd name="connsiteY209" fmla="*/ 11285621 h 15135727"/>
              <a:gd name="connsiteX210" fmla="*/ 3007895 w 8085221"/>
              <a:gd name="connsiteY210" fmla="*/ 11189369 h 15135727"/>
              <a:gd name="connsiteX211" fmla="*/ 2887579 w 8085221"/>
              <a:gd name="connsiteY211" fmla="*/ 11141242 h 15135727"/>
              <a:gd name="connsiteX212" fmla="*/ 2887579 w 8085221"/>
              <a:gd name="connsiteY212" fmla="*/ 10972800 h 15135727"/>
              <a:gd name="connsiteX213" fmla="*/ 2887579 w 8085221"/>
              <a:gd name="connsiteY213" fmla="*/ 10924674 h 15135727"/>
              <a:gd name="connsiteX214" fmla="*/ 2767264 w 8085221"/>
              <a:gd name="connsiteY214" fmla="*/ 11020927 h 15135727"/>
              <a:gd name="connsiteX215" fmla="*/ 2743200 w 8085221"/>
              <a:gd name="connsiteY215" fmla="*/ 10924674 h 15135727"/>
              <a:gd name="connsiteX216" fmla="*/ 2550695 w 8085221"/>
              <a:gd name="connsiteY216" fmla="*/ 11020927 h 15135727"/>
              <a:gd name="connsiteX217" fmla="*/ 2526632 w 8085221"/>
              <a:gd name="connsiteY217" fmla="*/ 11117179 h 15135727"/>
              <a:gd name="connsiteX218" fmla="*/ 2334127 w 8085221"/>
              <a:gd name="connsiteY218" fmla="*/ 10996864 h 15135727"/>
              <a:gd name="connsiteX219" fmla="*/ 2358190 w 8085221"/>
              <a:gd name="connsiteY219" fmla="*/ 10732169 h 15135727"/>
              <a:gd name="connsiteX220" fmla="*/ 2334127 w 8085221"/>
              <a:gd name="connsiteY220" fmla="*/ 10587790 h 15135727"/>
              <a:gd name="connsiteX221" fmla="*/ 2406316 w 8085221"/>
              <a:gd name="connsiteY221" fmla="*/ 10491537 h 15135727"/>
              <a:gd name="connsiteX222" fmla="*/ 2598821 w 8085221"/>
              <a:gd name="connsiteY222" fmla="*/ 10684042 h 15135727"/>
              <a:gd name="connsiteX223" fmla="*/ 2767264 w 8085221"/>
              <a:gd name="connsiteY223" fmla="*/ 10684042 h 15135727"/>
              <a:gd name="connsiteX224" fmla="*/ 2646948 w 8085221"/>
              <a:gd name="connsiteY224" fmla="*/ 10515600 h 15135727"/>
              <a:gd name="connsiteX225" fmla="*/ 2815390 w 8085221"/>
              <a:gd name="connsiteY225" fmla="*/ 10395285 h 15135727"/>
              <a:gd name="connsiteX226" fmla="*/ 3080085 w 8085221"/>
              <a:gd name="connsiteY226" fmla="*/ 10419348 h 15135727"/>
              <a:gd name="connsiteX227" fmla="*/ 3248527 w 8085221"/>
              <a:gd name="connsiteY227" fmla="*/ 10539664 h 15135727"/>
              <a:gd name="connsiteX228" fmla="*/ 3320716 w 8085221"/>
              <a:gd name="connsiteY228" fmla="*/ 10659979 h 15135727"/>
              <a:gd name="connsiteX229" fmla="*/ 3465095 w 8085221"/>
              <a:gd name="connsiteY229" fmla="*/ 10659979 h 15135727"/>
              <a:gd name="connsiteX230" fmla="*/ 3441032 w 8085221"/>
              <a:gd name="connsiteY230" fmla="*/ 10491537 h 15135727"/>
              <a:gd name="connsiteX231" fmla="*/ 3392906 w 8085221"/>
              <a:gd name="connsiteY231" fmla="*/ 10250906 h 15135727"/>
              <a:gd name="connsiteX232" fmla="*/ 3152274 w 8085221"/>
              <a:gd name="connsiteY232" fmla="*/ 10250906 h 15135727"/>
              <a:gd name="connsiteX233" fmla="*/ 3176337 w 8085221"/>
              <a:gd name="connsiteY233" fmla="*/ 10178716 h 15135727"/>
              <a:gd name="connsiteX234" fmla="*/ 3104148 w 8085221"/>
              <a:gd name="connsiteY234" fmla="*/ 10154653 h 15135727"/>
              <a:gd name="connsiteX235" fmla="*/ 3007895 w 8085221"/>
              <a:gd name="connsiteY235" fmla="*/ 9962148 h 15135727"/>
              <a:gd name="connsiteX236" fmla="*/ 3176337 w 8085221"/>
              <a:gd name="connsiteY236" fmla="*/ 9889958 h 15135727"/>
              <a:gd name="connsiteX237" fmla="*/ 2959769 w 8085221"/>
              <a:gd name="connsiteY237" fmla="*/ 9504948 h 15135727"/>
              <a:gd name="connsiteX238" fmla="*/ 2791327 w 8085221"/>
              <a:gd name="connsiteY238" fmla="*/ 9456821 h 15135727"/>
              <a:gd name="connsiteX239" fmla="*/ 2574758 w 8085221"/>
              <a:gd name="connsiteY239" fmla="*/ 9336506 h 15135727"/>
              <a:gd name="connsiteX240" fmla="*/ 2550695 w 8085221"/>
              <a:gd name="connsiteY240" fmla="*/ 9071811 h 15135727"/>
              <a:gd name="connsiteX241" fmla="*/ 2695074 w 8085221"/>
              <a:gd name="connsiteY241" fmla="*/ 8999621 h 15135727"/>
              <a:gd name="connsiteX242" fmla="*/ 2622885 w 8085221"/>
              <a:gd name="connsiteY242" fmla="*/ 8975558 h 15135727"/>
              <a:gd name="connsiteX243" fmla="*/ 2430379 w 8085221"/>
              <a:gd name="connsiteY243" fmla="*/ 8999621 h 15135727"/>
              <a:gd name="connsiteX244" fmla="*/ 2261937 w 8085221"/>
              <a:gd name="connsiteY244" fmla="*/ 9168064 h 15135727"/>
              <a:gd name="connsiteX245" fmla="*/ 2237874 w 8085221"/>
              <a:gd name="connsiteY245" fmla="*/ 8999621 h 15135727"/>
              <a:gd name="connsiteX246" fmla="*/ 2117558 w 8085221"/>
              <a:gd name="connsiteY246" fmla="*/ 8975558 h 15135727"/>
              <a:gd name="connsiteX247" fmla="*/ 2045369 w 8085221"/>
              <a:gd name="connsiteY247" fmla="*/ 8783053 h 15135727"/>
              <a:gd name="connsiteX248" fmla="*/ 1852864 w 8085221"/>
              <a:gd name="connsiteY248" fmla="*/ 8758990 h 15135727"/>
              <a:gd name="connsiteX249" fmla="*/ 1636295 w 8085221"/>
              <a:gd name="connsiteY249" fmla="*/ 8927432 h 15135727"/>
              <a:gd name="connsiteX250" fmla="*/ 1588169 w 8085221"/>
              <a:gd name="connsiteY250" fmla="*/ 9023685 h 15135727"/>
              <a:gd name="connsiteX251" fmla="*/ 1515979 w 8085221"/>
              <a:gd name="connsiteY251" fmla="*/ 8879306 h 15135727"/>
              <a:gd name="connsiteX252" fmla="*/ 1347537 w 8085221"/>
              <a:gd name="connsiteY252" fmla="*/ 8879306 h 15135727"/>
              <a:gd name="connsiteX253" fmla="*/ 1347537 w 8085221"/>
              <a:gd name="connsiteY253" fmla="*/ 8710864 h 15135727"/>
              <a:gd name="connsiteX254" fmla="*/ 1106906 w 8085221"/>
              <a:gd name="connsiteY254" fmla="*/ 8783053 h 15135727"/>
              <a:gd name="connsiteX255" fmla="*/ 890337 w 8085221"/>
              <a:gd name="connsiteY255" fmla="*/ 8686800 h 15135727"/>
              <a:gd name="connsiteX256" fmla="*/ 649706 w 8085221"/>
              <a:gd name="connsiteY256" fmla="*/ 8662737 h 15135727"/>
              <a:gd name="connsiteX257" fmla="*/ 385011 w 8085221"/>
              <a:gd name="connsiteY257" fmla="*/ 8566485 h 15135727"/>
              <a:gd name="connsiteX258" fmla="*/ 577516 w 8085221"/>
              <a:gd name="connsiteY258" fmla="*/ 8373979 h 15135727"/>
              <a:gd name="connsiteX259" fmla="*/ 794085 w 8085221"/>
              <a:gd name="connsiteY259" fmla="*/ 8301790 h 15135727"/>
              <a:gd name="connsiteX260" fmla="*/ 745958 w 8085221"/>
              <a:gd name="connsiteY260" fmla="*/ 8133348 h 15135727"/>
              <a:gd name="connsiteX261" fmla="*/ 818148 w 8085221"/>
              <a:gd name="connsiteY261" fmla="*/ 7820527 h 15135727"/>
              <a:gd name="connsiteX262" fmla="*/ 697832 w 8085221"/>
              <a:gd name="connsiteY262" fmla="*/ 7820527 h 15135727"/>
              <a:gd name="connsiteX263" fmla="*/ 625642 w 8085221"/>
              <a:gd name="connsiteY263" fmla="*/ 7916779 h 15135727"/>
              <a:gd name="connsiteX264" fmla="*/ 457200 w 8085221"/>
              <a:gd name="connsiteY264" fmla="*/ 7820527 h 15135727"/>
              <a:gd name="connsiteX265" fmla="*/ 529390 w 8085221"/>
              <a:gd name="connsiteY265" fmla="*/ 7700211 h 15135727"/>
              <a:gd name="connsiteX266" fmla="*/ 938464 w 8085221"/>
              <a:gd name="connsiteY266" fmla="*/ 7676148 h 15135727"/>
              <a:gd name="connsiteX267" fmla="*/ 1058779 w 8085221"/>
              <a:gd name="connsiteY267" fmla="*/ 7459579 h 15135727"/>
              <a:gd name="connsiteX268" fmla="*/ 1203158 w 8085221"/>
              <a:gd name="connsiteY268" fmla="*/ 7603958 h 15135727"/>
              <a:gd name="connsiteX269" fmla="*/ 1299411 w 8085221"/>
              <a:gd name="connsiteY269" fmla="*/ 7555832 h 15135727"/>
              <a:gd name="connsiteX270" fmla="*/ 1443790 w 8085221"/>
              <a:gd name="connsiteY270" fmla="*/ 7507706 h 15135727"/>
              <a:gd name="connsiteX271" fmla="*/ 1684421 w 8085221"/>
              <a:gd name="connsiteY271" fmla="*/ 7603958 h 15135727"/>
              <a:gd name="connsiteX272" fmla="*/ 1684421 w 8085221"/>
              <a:gd name="connsiteY272" fmla="*/ 7603958 h 15135727"/>
              <a:gd name="connsiteX273" fmla="*/ 1540042 w 8085221"/>
              <a:gd name="connsiteY273" fmla="*/ 7363327 h 15135727"/>
              <a:gd name="connsiteX274" fmla="*/ 1299411 w 8085221"/>
              <a:gd name="connsiteY274" fmla="*/ 7315200 h 15135727"/>
              <a:gd name="connsiteX275" fmla="*/ 1130969 w 8085221"/>
              <a:gd name="connsiteY275" fmla="*/ 7339264 h 15135727"/>
              <a:gd name="connsiteX276" fmla="*/ 1034716 w 8085221"/>
              <a:gd name="connsiteY276" fmla="*/ 7315200 h 15135727"/>
              <a:gd name="connsiteX277" fmla="*/ 1155032 w 8085221"/>
              <a:gd name="connsiteY277" fmla="*/ 7050506 h 15135727"/>
              <a:gd name="connsiteX278" fmla="*/ 1155032 w 8085221"/>
              <a:gd name="connsiteY278" fmla="*/ 6930190 h 15135727"/>
              <a:gd name="connsiteX279" fmla="*/ 1155032 w 8085221"/>
              <a:gd name="connsiteY279" fmla="*/ 6761748 h 15135727"/>
              <a:gd name="connsiteX280" fmla="*/ 1203158 w 8085221"/>
              <a:gd name="connsiteY280" fmla="*/ 6617369 h 15135727"/>
              <a:gd name="connsiteX281" fmla="*/ 1371600 w 8085221"/>
              <a:gd name="connsiteY281" fmla="*/ 6472990 h 15135727"/>
              <a:gd name="connsiteX282" fmla="*/ 1443790 w 8085221"/>
              <a:gd name="connsiteY282" fmla="*/ 6328611 h 15135727"/>
              <a:gd name="connsiteX283" fmla="*/ 1419727 w 8085221"/>
              <a:gd name="connsiteY283" fmla="*/ 6208295 h 15135727"/>
              <a:gd name="connsiteX284" fmla="*/ 1275348 w 8085221"/>
              <a:gd name="connsiteY284" fmla="*/ 6304548 h 15135727"/>
              <a:gd name="connsiteX285" fmla="*/ 1323474 w 8085221"/>
              <a:gd name="connsiteY285" fmla="*/ 6015790 h 15135727"/>
              <a:gd name="connsiteX286" fmla="*/ 1540042 w 8085221"/>
              <a:gd name="connsiteY286" fmla="*/ 5871411 h 15135727"/>
              <a:gd name="connsiteX287" fmla="*/ 1540042 w 8085221"/>
              <a:gd name="connsiteY287" fmla="*/ 5751095 h 15135727"/>
              <a:gd name="connsiteX288" fmla="*/ 1395664 w 8085221"/>
              <a:gd name="connsiteY288" fmla="*/ 5799221 h 15135727"/>
              <a:gd name="connsiteX289" fmla="*/ 1179095 w 8085221"/>
              <a:gd name="connsiteY289" fmla="*/ 5799221 h 15135727"/>
              <a:gd name="connsiteX290" fmla="*/ 890337 w 8085221"/>
              <a:gd name="connsiteY290" fmla="*/ 5775158 h 15135727"/>
              <a:gd name="connsiteX291" fmla="*/ 697832 w 8085221"/>
              <a:gd name="connsiteY291" fmla="*/ 5606716 h 15135727"/>
              <a:gd name="connsiteX292" fmla="*/ 577516 w 8085221"/>
              <a:gd name="connsiteY292" fmla="*/ 5582653 h 15135727"/>
              <a:gd name="connsiteX293" fmla="*/ 697832 w 8085221"/>
              <a:gd name="connsiteY293" fmla="*/ 5775158 h 15135727"/>
              <a:gd name="connsiteX294" fmla="*/ 409074 w 8085221"/>
              <a:gd name="connsiteY294" fmla="*/ 5799221 h 15135727"/>
              <a:gd name="connsiteX295" fmla="*/ 168442 w 8085221"/>
              <a:gd name="connsiteY295" fmla="*/ 5702969 h 15135727"/>
              <a:gd name="connsiteX296" fmla="*/ 264695 w 8085221"/>
              <a:gd name="connsiteY296" fmla="*/ 5558590 h 15135727"/>
              <a:gd name="connsiteX297" fmla="*/ 144379 w 8085221"/>
              <a:gd name="connsiteY297" fmla="*/ 5510464 h 15135727"/>
              <a:gd name="connsiteX298" fmla="*/ 0 w 8085221"/>
              <a:gd name="connsiteY298" fmla="*/ 5462337 h 15135727"/>
              <a:gd name="connsiteX299" fmla="*/ 96253 w 8085221"/>
              <a:gd name="connsiteY299" fmla="*/ 5245769 h 15135727"/>
              <a:gd name="connsiteX0" fmla="*/ 96253 w 8085221"/>
              <a:gd name="connsiteY0" fmla="*/ 5245769 h 15135727"/>
              <a:gd name="connsiteX1" fmla="*/ 144379 w 8085221"/>
              <a:gd name="connsiteY1" fmla="*/ 4981074 h 15135727"/>
              <a:gd name="connsiteX2" fmla="*/ 178719 w 8085221"/>
              <a:gd name="connsiteY2" fmla="*/ 4834941 h 15135727"/>
              <a:gd name="connsiteX3" fmla="*/ 334378 w 8085221"/>
              <a:gd name="connsiteY3" fmla="*/ 4696828 h 15135727"/>
              <a:gd name="connsiteX4" fmla="*/ 553453 w 8085221"/>
              <a:gd name="connsiteY4" fmla="*/ 4692316 h 15135727"/>
              <a:gd name="connsiteX5" fmla="*/ 649706 w 8085221"/>
              <a:gd name="connsiteY5" fmla="*/ 4427621 h 15135727"/>
              <a:gd name="connsiteX6" fmla="*/ 805866 w 8085221"/>
              <a:gd name="connsiteY6" fmla="*/ 4425366 h 15135727"/>
              <a:gd name="connsiteX7" fmla="*/ 867026 w 8085221"/>
              <a:gd name="connsiteY7" fmla="*/ 4311817 h 15135727"/>
              <a:gd name="connsiteX8" fmla="*/ 1077328 w 8085221"/>
              <a:gd name="connsiteY8" fmla="*/ 4253916 h 15135727"/>
              <a:gd name="connsiteX9" fmla="*/ 1120191 w 8085221"/>
              <a:gd name="connsiteY9" fmla="*/ 4206291 h 15135727"/>
              <a:gd name="connsiteX10" fmla="*/ 1263066 w 8085221"/>
              <a:gd name="connsiteY10" fmla="*/ 4182478 h 15135727"/>
              <a:gd name="connsiteX11" fmla="*/ 1362326 w 8085221"/>
              <a:gd name="connsiteY11" fmla="*/ 4081965 h 15135727"/>
              <a:gd name="connsiteX12" fmla="*/ 1472616 w 8085221"/>
              <a:gd name="connsiteY12" fmla="*/ 4025316 h 15135727"/>
              <a:gd name="connsiteX13" fmla="*/ 1559344 w 8085221"/>
              <a:gd name="connsiteY13" fmla="*/ 4013535 h 15135727"/>
              <a:gd name="connsiteX14" fmla="*/ 1708485 w 8085221"/>
              <a:gd name="connsiteY14" fmla="*/ 3826042 h 15135727"/>
              <a:gd name="connsiteX15" fmla="*/ 1820278 w 8085221"/>
              <a:gd name="connsiteY15" fmla="*/ 3858628 h 15135727"/>
              <a:gd name="connsiteX16" fmla="*/ 1925053 w 8085221"/>
              <a:gd name="connsiteY16" fmla="*/ 3777916 h 15135727"/>
              <a:gd name="connsiteX17" fmla="*/ 2141621 w 8085221"/>
              <a:gd name="connsiteY17" fmla="*/ 3585411 h 15135727"/>
              <a:gd name="connsiteX18" fmla="*/ 2141621 w 8085221"/>
              <a:gd name="connsiteY18" fmla="*/ 3585411 h 15135727"/>
              <a:gd name="connsiteX19" fmla="*/ 2286000 w 8085221"/>
              <a:gd name="connsiteY19" fmla="*/ 3489158 h 15135727"/>
              <a:gd name="connsiteX20" fmla="*/ 2310064 w 8085221"/>
              <a:gd name="connsiteY20" fmla="*/ 3007895 h 15135727"/>
              <a:gd name="connsiteX21" fmla="*/ 2695074 w 8085221"/>
              <a:gd name="connsiteY21" fmla="*/ 2911642 h 15135727"/>
              <a:gd name="connsiteX22" fmla="*/ 2839453 w 8085221"/>
              <a:gd name="connsiteY22" fmla="*/ 2526632 h 15135727"/>
              <a:gd name="connsiteX23" fmla="*/ 3200400 w 8085221"/>
              <a:gd name="connsiteY23" fmla="*/ 2358190 h 15135727"/>
              <a:gd name="connsiteX24" fmla="*/ 3441032 w 8085221"/>
              <a:gd name="connsiteY24" fmla="*/ 2237874 h 15135727"/>
              <a:gd name="connsiteX25" fmla="*/ 3561348 w 8085221"/>
              <a:gd name="connsiteY25" fmla="*/ 2526632 h 15135727"/>
              <a:gd name="connsiteX26" fmla="*/ 3801979 w 8085221"/>
              <a:gd name="connsiteY26" fmla="*/ 2622885 h 15135727"/>
              <a:gd name="connsiteX27" fmla="*/ 3946358 w 8085221"/>
              <a:gd name="connsiteY27" fmla="*/ 2550695 h 15135727"/>
              <a:gd name="connsiteX28" fmla="*/ 4018548 w 8085221"/>
              <a:gd name="connsiteY28" fmla="*/ 2598821 h 15135727"/>
              <a:gd name="connsiteX29" fmla="*/ 4138864 w 8085221"/>
              <a:gd name="connsiteY29" fmla="*/ 2574758 h 15135727"/>
              <a:gd name="connsiteX30" fmla="*/ 4307306 w 8085221"/>
              <a:gd name="connsiteY30" fmla="*/ 2671011 h 15135727"/>
              <a:gd name="connsiteX31" fmla="*/ 4427621 w 8085221"/>
              <a:gd name="connsiteY31" fmla="*/ 2622885 h 15135727"/>
              <a:gd name="connsiteX32" fmla="*/ 4668253 w 8085221"/>
              <a:gd name="connsiteY32" fmla="*/ 2743200 h 15135727"/>
              <a:gd name="connsiteX33" fmla="*/ 4788569 w 8085221"/>
              <a:gd name="connsiteY33" fmla="*/ 2815390 h 15135727"/>
              <a:gd name="connsiteX34" fmla="*/ 4957011 w 8085221"/>
              <a:gd name="connsiteY34" fmla="*/ 2719137 h 15135727"/>
              <a:gd name="connsiteX35" fmla="*/ 4981074 w 8085221"/>
              <a:gd name="connsiteY35" fmla="*/ 2382253 h 15135727"/>
              <a:gd name="connsiteX36" fmla="*/ 4981074 w 8085221"/>
              <a:gd name="connsiteY36" fmla="*/ 2382253 h 15135727"/>
              <a:gd name="connsiteX37" fmla="*/ 4884821 w 8085221"/>
              <a:gd name="connsiteY37" fmla="*/ 2093495 h 15135727"/>
              <a:gd name="connsiteX38" fmla="*/ 4764506 w 8085221"/>
              <a:gd name="connsiteY38" fmla="*/ 1900990 h 15135727"/>
              <a:gd name="connsiteX39" fmla="*/ 4764506 w 8085221"/>
              <a:gd name="connsiteY39" fmla="*/ 1804737 h 15135727"/>
              <a:gd name="connsiteX40" fmla="*/ 4957011 w 8085221"/>
              <a:gd name="connsiteY40" fmla="*/ 1564106 h 15135727"/>
              <a:gd name="connsiteX41" fmla="*/ 5221706 w 8085221"/>
              <a:gd name="connsiteY41" fmla="*/ 1588169 h 15135727"/>
              <a:gd name="connsiteX42" fmla="*/ 5486400 w 8085221"/>
              <a:gd name="connsiteY42" fmla="*/ 1684421 h 15135727"/>
              <a:gd name="connsiteX43" fmla="*/ 5799221 w 8085221"/>
              <a:gd name="connsiteY43" fmla="*/ 1684421 h 15135727"/>
              <a:gd name="connsiteX44" fmla="*/ 5871411 w 8085221"/>
              <a:gd name="connsiteY44" fmla="*/ 1443790 h 15135727"/>
              <a:gd name="connsiteX45" fmla="*/ 6087979 w 8085221"/>
              <a:gd name="connsiteY45" fmla="*/ 1395664 h 15135727"/>
              <a:gd name="connsiteX46" fmla="*/ 6087979 w 8085221"/>
              <a:gd name="connsiteY46" fmla="*/ 1082842 h 15135727"/>
              <a:gd name="connsiteX47" fmla="*/ 6424864 w 8085221"/>
              <a:gd name="connsiteY47" fmla="*/ 1058779 h 15135727"/>
              <a:gd name="connsiteX48" fmla="*/ 6665495 w 8085221"/>
              <a:gd name="connsiteY48" fmla="*/ 721895 h 15135727"/>
              <a:gd name="connsiteX49" fmla="*/ 6761748 w 8085221"/>
              <a:gd name="connsiteY49" fmla="*/ 649706 h 15135727"/>
              <a:gd name="connsiteX50" fmla="*/ 6737685 w 8085221"/>
              <a:gd name="connsiteY50" fmla="*/ 505327 h 15135727"/>
              <a:gd name="connsiteX51" fmla="*/ 6858000 w 8085221"/>
              <a:gd name="connsiteY51" fmla="*/ 360948 h 15135727"/>
              <a:gd name="connsiteX52" fmla="*/ 6761748 w 8085221"/>
              <a:gd name="connsiteY52" fmla="*/ 120316 h 15135727"/>
              <a:gd name="connsiteX53" fmla="*/ 7194885 w 8085221"/>
              <a:gd name="connsiteY53" fmla="*/ 0 h 15135727"/>
              <a:gd name="connsiteX54" fmla="*/ 7267074 w 8085221"/>
              <a:gd name="connsiteY54" fmla="*/ 120316 h 15135727"/>
              <a:gd name="connsiteX55" fmla="*/ 7267074 w 8085221"/>
              <a:gd name="connsiteY55" fmla="*/ 120316 h 15135727"/>
              <a:gd name="connsiteX56" fmla="*/ 7339264 w 8085221"/>
              <a:gd name="connsiteY56" fmla="*/ 360948 h 15135727"/>
              <a:gd name="connsiteX57" fmla="*/ 7628021 w 8085221"/>
              <a:gd name="connsiteY57" fmla="*/ 433137 h 15135727"/>
              <a:gd name="connsiteX58" fmla="*/ 7796464 w 8085221"/>
              <a:gd name="connsiteY58" fmla="*/ 649706 h 15135727"/>
              <a:gd name="connsiteX59" fmla="*/ 8085221 w 8085221"/>
              <a:gd name="connsiteY59" fmla="*/ 914400 h 15135727"/>
              <a:gd name="connsiteX60" fmla="*/ 7988969 w 8085221"/>
              <a:gd name="connsiteY60" fmla="*/ 1203158 h 15135727"/>
              <a:gd name="connsiteX61" fmla="*/ 7844590 w 8085221"/>
              <a:gd name="connsiteY61" fmla="*/ 1058779 h 15135727"/>
              <a:gd name="connsiteX62" fmla="*/ 7483642 w 8085221"/>
              <a:gd name="connsiteY62" fmla="*/ 1371600 h 15135727"/>
              <a:gd name="connsiteX63" fmla="*/ 7267074 w 8085221"/>
              <a:gd name="connsiteY63" fmla="*/ 1395664 h 15135727"/>
              <a:gd name="connsiteX64" fmla="*/ 7243011 w 8085221"/>
              <a:gd name="connsiteY64" fmla="*/ 1588169 h 15135727"/>
              <a:gd name="connsiteX65" fmla="*/ 6978316 w 8085221"/>
              <a:gd name="connsiteY65" fmla="*/ 1732548 h 15135727"/>
              <a:gd name="connsiteX66" fmla="*/ 6737685 w 8085221"/>
              <a:gd name="connsiteY66" fmla="*/ 2093495 h 15135727"/>
              <a:gd name="connsiteX67" fmla="*/ 6737685 w 8085221"/>
              <a:gd name="connsiteY67" fmla="*/ 2382253 h 15135727"/>
              <a:gd name="connsiteX68" fmla="*/ 6665495 w 8085221"/>
              <a:gd name="connsiteY68" fmla="*/ 2430379 h 15135727"/>
              <a:gd name="connsiteX69" fmla="*/ 6906127 w 8085221"/>
              <a:gd name="connsiteY69" fmla="*/ 2646948 h 15135727"/>
              <a:gd name="connsiteX70" fmla="*/ 6906127 w 8085221"/>
              <a:gd name="connsiteY70" fmla="*/ 2983832 h 15135727"/>
              <a:gd name="connsiteX71" fmla="*/ 6906127 w 8085221"/>
              <a:gd name="connsiteY71" fmla="*/ 3104148 h 15135727"/>
              <a:gd name="connsiteX72" fmla="*/ 6833937 w 8085221"/>
              <a:gd name="connsiteY72" fmla="*/ 3368842 h 15135727"/>
              <a:gd name="connsiteX73" fmla="*/ 6906127 w 8085221"/>
              <a:gd name="connsiteY73" fmla="*/ 3489158 h 15135727"/>
              <a:gd name="connsiteX74" fmla="*/ 6641432 w 8085221"/>
              <a:gd name="connsiteY74" fmla="*/ 3705727 h 15135727"/>
              <a:gd name="connsiteX75" fmla="*/ 6737685 w 8085221"/>
              <a:gd name="connsiteY75" fmla="*/ 3729790 h 15135727"/>
              <a:gd name="connsiteX76" fmla="*/ 6545179 w 8085221"/>
              <a:gd name="connsiteY76" fmla="*/ 3826042 h 15135727"/>
              <a:gd name="connsiteX77" fmla="*/ 6328611 w 8085221"/>
              <a:gd name="connsiteY77" fmla="*/ 3753853 h 15135727"/>
              <a:gd name="connsiteX78" fmla="*/ 6184232 w 8085221"/>
              <a:gd name="connsiteY78" fmla="*/ 3850106 h 15135727"/>
              <a:gd name="connsiteX79" fmla="*/ 6184232 w 8085221"/>
              <a:gd name="connsiteY79" fmla="*/ 3946358 h 15135727"/>
              <a:gd name="connsiteX80" fmla="*/ 6136106 w 8085221"/>
              <a:gd name="connsiteY80" fmla="*/ 4235116 h 15135727"/>
              <a:gd name="connsiteX81" fmla="*/ 5919537 w 8085221"/>
              <a:gd name="connsiteY81" fmla="*/ 4403558 h 15135727"/>
              <a:gd name="connsiteX82" fmla="*/ 5775158 w 8085221"/>
              <a:gd name="connsiteY82" fmla="*/ 4451685 h 15135727"/>
              <a:gd name="connsiteX83" fmla="*/ 5630779 w 8085221"/>
              <a:gd name="connsiteY83" fmla="*/ 4547937 h 15135727"/>
              <a:gd name="connsiteX84" fmla="*/ 5510464 w 8085221"/>
              <a:gd name="connsiteY84" fmla="*/ 4620127 h 15135727"/>
              <a:gd name="connsiteX85" fmla="*/ 5510464 w 8085221"/>
              <a:gd name="connsiteY85" fmla="*/ 4812632 h 15135727"/>
              <a:gd name="connsiteX86" fmla="*/ 5317958 w 8085221"/>
              <a:gd name="connsiteY86" fmla="*/ 4981074 h 15135727"/>
              <a:gd name="connsiteX87" fmla="*/ 5005137 w 8085221"/>
              <a:gd name="connsiteY87" fmla="*/ 5149516 h 15135727"/>
              <a:gd name="connsiteX88" fmla="*/ 4692316 w 8085221"/>
              <a:gd name="connsiteY88" fmla="*/ 5149516 h 15135727"/>
              <a:gd name="connsiteX89" fmla="*/ 4523874 w 8085221"/>
              <a:gd name="connsiteY89" fmla="*/ 5366085 h 15135727"/>
              <a:gd name="connsiteX90" fmla="*/ 4211053 w 8085221"/>
              <a:gd name="connsiteY90" fmla="*/ 5414211 h 15135727"/>
              <a:gd name="connsiteX91" fmla="*/ 4114800 w 8085221"/>
              <a:gd name="connsiteY91" fmla="*/ 5390148 h 15135727"/>
              <a:gd name="connsiteX92" fmla="*/ 4018548 w 8085221"/>
              <a:gd name="connsiteY92" fmla="*/ 5630779 h 15135727"/>
              <a:gd name="connsiteX93" fmla="*/ 4090737 w 8085221"/>
              <a:gd name="connsiteY93" fmla="*/ 5871411 h 15135727"/>
              <a:gd name="connsiteX94" fmla="*/ 4090737 w 8085221"/>
              <a:gd name="connsiteY94" fmla="*/ 6184232 h 15135727"/>
              <a:gd name="connsiteX95" fmla="*/ 4186990 w 8085221"/>
              <a:gd name="connsiteY95" fmla="*/ 6472990 h 15135727"/>
              <a:gd name="connsiteX96" fmla="*/ 4042611 w 8085221"/>
              <a:gd name="connsiteY96" fmla="*/ 6352674 h 15135727"/>
              <a:gd name="connsiteX97" fmla="*/ 3946358 w 8085221"/>
              <a:gd name="connsiteY97" fmla="*/ 6376737 h 15135727"/>
              <a:gd name="connsiteX98" fmla="*/ 4114800 w 8085221"/>
              <a:gd name="connsiteY98" fmla="*/ 6641432 h 15135727"/>
              <a:gd name="connsiteX99" fmla="*/ 4451685 w 8085221"/>
              <a:gd name="connsiteY99" fmla="*/ 6737685 h 15135727"/>
              <a:gd name="connsiteX100" fmla="*/ 4620127 w 8085221"/>
              <a:gd name="connsiteY100" fmla="*/ 6978316 h 15135727"/>
              <a:gd name="connsiteX101" fmla="*/ 4740442 w 8085221"/>
              <a:gd name="connsiteY101" fmla="*/ 7170821 h 15135727"/>
              <a:gd name="connsiteX102" fmla="*/ 5077327 w 8085221"/>
              <a:gd name="connsiteY102" fmla="*/ 7387390 h 15135727"/>
              <a:gd name="connsiteX103" fmla="*/ 5125453 w 8085221"/>
              <a:gd name="connsiteY103" fmla="*/ 7603958 h 15135727"/>
              <a:gd name="connsiteX104" fmla="*/ 5197642 w 8085221"/>
              <a:gd name="connsiteY104" fmla="*/ 7796464 h 15135727"/>
              <a:gd name="connsiteX105" fmla="*/ 5486400 w 8085221"/>
              <a:gd name="connsiteY105" fmla="*/ 7964906 h 15135727"/>
              <a:gd name="connsiteX106" fmla="*/ 5486400 w 8085221"/>
              <a:gd name="connsiteY106" fmla="*/ 8349916 h 15135727"/>
              <a:gd name="connsiteX107" fmla="*/ 5678906 w 8085221"/>
              <a:gd name="connsiteY107" fmla="*/ 8614611 h 15135727"/>
              <a:gd name="connsiteX108" fmla="*/ 5919537 w 8085221"/>
              <a:gd name="connsiteY108" fmla="*/ 9071811 h 15135727"/>
              <a:gd name="connsiteX109" fmla="*/ 6160169 w 8085221"/>
              <a:gd name="connsiteY109" fmla="*/ 9336506 h 15135727"/>
              <a:gd name="connsiteX110" fmla="*/ 6280485 w 8085221"/>
              <a:gd name="connsiteY110" fmla="*/ 9601200 h 15135727"/>
              <a:gd name="connsiteX111" fmla="*/ 6400800 w 8085221"/>
              <a:gd name="connsiteY111" fmla="*/ 9793706 h 15135727"/>
              <a:gd name="connsiteX112" fmla="*/ 6569242 w 8085221"/>
              <a:gd name="connsiteY112" fmla="*/ 10058400 h 15135727"/>
              <a:gd name="connsiteX113" fmla="*/ 6713621 w 8085221"/>
              <a:gd name="connsiteY113" fmla="*/ 10106527 h 15135727"/>
              <a:gd name="connsiteX114" fmla="*/ 6545179 w 8085221"/>
              <a:gd name="connsiteY114" fmla="*/ 10202779 h 15135727"/>
              <a:gd name="connsiteX115" fmla="*/ 6569242 w 8085221"/>
              <a:gd name="connsiteY115" fmla="*/ 10443411 h 15135727"/>
              <a:gd name="connsiteX116" fmla="*/ 6593306 w 8085221"/>
              <a:gd name="connsiteY116" fmla="*/ 10708106 h 15135727"/>
              <a:gd name="connsiteX117" fmla="*/ 6761748 w 8085221"/>
              <a:gd name="connsiteY117" fmla="*/ 10924674 h 15135727"/>
              <a:gd name="connsiteX118" fmla="*/ 6641432 w 8085221"/>
              <a:gd name="connsiteY118" fmla="*/ 11093116 h 15135727"/>
              <a:gd name="connsiteX119" fmla="*/ 6713621 w 8085221"/>
              <a:gd name="connsiteY119" fmla="*/ 11261558 h 15135727"/>
              <a:gd name="connsiteX120" fmla="*/ 6737685 w 8085221"/>
              <a:gd name="connsiteY120" fmla="*/ 11526253 h 15135727"/>
              <a:gd name="connsiteX121" fmla="*/ 6617369 w 8085221"/>
              <a:gd name="connsiteY121" fmla="*/ 11839074 h 15135727"/>
              <a:gd name="connsiteX122" fmla="*/ 6617369 w 8085221"/>
              <a:gd name="connsiteY122" fmla="*/ 12031579 h 15135727"/>
              <a:gd name="connsiteX123" fmla="*/ 6641432 w 8085221"/>
              <a:gd name="connsiteY123" fmla="*/ 12127832 h 15135727"/>
              <a:gd name="connsiteX124" fmla="*/ 6761748 w 8085221"/>
              <a:gd name="connsiteY124" fmla="*/ 12031579 h 15135727"/>
              <a:gd name="connsiteX125" fmla="*/ 6761748 w 8085221"/>
              <a:gd name="connsiteY125" fmla="*/ 12296274 h 15135727"/>
              <a:gd name="connsiteX126" fmla="*/ 6689558 w 8085221"/>
              <a:gd name="connsiteY126" fmla="*/ 12512842 h 15135727"/>
              <a:gd name="connsiteX127" fmla="*/ 6785811 w 8085221"/>
              <a:gd name="connsiteY127" fmla="*/ 12777537 h 15135727"/>
              <a:gd name="connsiteX128" fmla="*/ 6569242 w 8085221"/>
              <a:gd name="connsiteY128" fmla="*/ 12873790 h 15135727"/>
              <a:gd name="connsiteX129" fmla="*/ 6545179 w 8085221"/>
              <a:gd name="connsiteY129" fmla="*/ 13090358 h 15135727"/>
              <a:gd name="connsiteX130" fmla="*/ 6448927 w 8085221"/>
              <a:gd name="connsiteY130" fmla="*/ 13355053 h 15135727"/>
              <a:gd name="connsiteX131" fmla="*/ 6256421 w 8085221"/>
              <a:gd name="connsiteY131" fmla="*/ 13571621 h 15135727"/>
              <a:gd name="connsiteX132" fmla="*/ 6087979 w 8085221"/>
              <a:gd name="connsiteY132" fmla="*/ 13667874 h 15135727"/>
              <a:gd name="connsiteX133" fmla="*/ 5943600 w 8085221"/>
              <a:gd name="connsiteY133" fmla="*/ 13716000 h 15135727"/>
              <a:gd name="connsiteX134" fmla="*/ 5702969 w 8085221"/>
              <a:gd name="connsiteY134" fmla="*/ 13667874 h 15135727"/>
              <a:gd name="connsiteX135" fmla="*/ 5582653 w 8085221"/>
              <a:gd name="connsiteY135" fmla="*/ 13691937 h 15135727"/>
              <a:gd name="connsiteX136" fmla="*/ 5727032 w 8085221"/>
              <a:gd name="connsiteY136" fmla="*/ 13836316 h 15135727"/>
              <a:gd name="connsiteX137" fmla="*/ 5582653 w 8085221"/>
              <a:gd name="connsiteY137" fmla="*/ 14052885 h 15135727"/>
              <a:gd name="connsiteX138" fmla="*/ 5462337 w 8085221"/>
              <a:gd name="connsiteY138" fmla="*/ 14149137 h 15135727"/>
              <a:gd name="connsiteX139" fmla="*/ 5342021 w 8085221"/>
              <a:gd name="connsiteY139" fmla="*/ 14004758 h 15135727"/>
              <a:gd name="connsiteX140" fmla="*/ 5245769 w 8085221"/>
              <a:gd name="connsiteY140" fmla="*/ 14004758 h 15135727"/>
              <a:gd name="connsiteX141" fmla="*/ 5245769 w 8085221"/>
              <a:gd name="connsiteY141" fmla="*/ 13956632 h 15135727"/>
              <a:gd name="connsiteX142" fmla="*/ 5101390 w 8085221"/>
              <a:gd name="connsiteY142" fmla="*/ 13956632 h 15135727"/>
              <a:gd name="connsiteX143" fmla="*/ 4981074 w 8085221"/>
              <a:gd name="connsiteY143" fmla="*/ 13860379 h 15135727"/>
              <a:gd name="connsiteX144" fmla="*/ 4740442 w 8085221"/>
              <a:gd name="connsiteY144" fmla="*/ 13908506 h 15135727"/>
              <a:gd name="connsiteX145" fmla="*/ 4475748 w 8085221"/>
              <a:gd name="connsiteY145" fmla="*/ 13956632 h 15135727"/>
              <a:gd name="connsiteX146" fmla="*/ 4379495 w 8085221"/>
              <a:gd name="connsiteY146" fmla="*/ 14028821 h 15135727"/>
              <a:gd name="connsiteX147" fmla="*/ 4403558 w 8085221"/>
              <a:gd name="connsiteY147" fmla="*/ 14197264 h 15135727"/>
              <a:gd name="connsiteX148" fmla="*/ 4572000 w 8085221"/>
              <a:gd name="connsiteY148" fmla="*/ 14149137 h 15135727"/>
              <a:gd name="connsiteX149" fmla="*/ 4523874 w 8085221"/>
              <a:gd name="connsiteY149" fmla="*/ 14558211 h 15135727"/>
              <a:gd name="connsiteX150" fmla="*/ 4403558 w 8085221"/>
              <a:gd name="connsiteY150" fmla="*/ 14437895 h 15135727"/>
              <a:gd name="connsiteX151" fmla="*/ 4403558 w 8085221"/>
              <a:gd name="connsiteY151" fmla="*/ 14437895 h 15135727"/>
              <a:gd name="connsiteX152" fmla="*/ 4283242 w 8085221"/>
              <a:gd name="connsiteY152" fmla="*/ 14245390 h 15135727"/>
              <a:gd name="connsiteX153" fmla="*/ 4235116 w 8085221"/>
              <a:gd name="connsiteY153" fmla="*/ 14341642 h 15135727"/>
              <a:gd name="connsiteX154" fmla="*/ 4162927 w 8085221"/>
              <a:gd name="connsiteY154" fmla="*/ 14389769 h 15135727"/>
              <a:gd name="connsiteX155" fmla="*/ 4162927 w 8085221"/>
              <a:gd name="connsiteY155" fmla="*/ 14389769 h 15135727"/>
              <a:gd name="connsiteX156" fmla="*/ 3922295 w 8085221"/>
              <a:gd name="connsiteY156" fmla="*/ 14245390 h 15135727"/>
              <a:gd name="connsiteX157" fmla="*/ 3801979 w 8085221"/>
              <a:gd name="connsiteY157" fmla="*/ 14293516 h 15135727"/>
              <a:gd name="connsiteX158" fmla="*/ 3681664 w 8085221"/>
              <a:gd name="connsiteY158" fmla="*/ 14389769 h 15135727"/>
              <a:gd name="connsiteX159" fmla="*/ 3657600 w 8085221"/>
              <a:gd name="connsiteY159" fmla="*/ 14654464 h 15135727"/>
              <a:gd name="connsiteX160" fmla="*/ 3513221 w 8085221"/>
              <a:gd name="connsiteY160" fmla="*/ 14726653 h 15135727"/>
              <a:gd name="connsiteX161" fmla="*/ 3513221 w 8085221"/>
              <a:gd name="connsiteY161" fmla="*/ 14871032 h 15135727"/>
              <a:gd name="connsiteX162" fmla="*/ 3633537 w 8085221"/>
              <a:gd name="connsiteY162" fmla="*/ 14967285 h 15135727"/>
              <a:gd name="connsiteX163" fmla="*/ 3609474 w 8085221"/>
              <a:gd name="connsiteY163" fmla="*/ 15087600 h 15135727"/>
              <a:gd name="connsiteX164" fmla="*/ 3441032 w 8085221"/>
              <a:gd name="connsiteY164" fmla="*/ 15039474 h 15135727"/>
              <a:gd name="connsiteX165" fmla="*/ 3272590 w 8085221"/>
              <a:gd name="connsiteY165" fmla="*/ 15063537 h 15135727"/>
              <a:gd name="connsiteX166" fmla="*/ 3248527 w 8085221"/>
              <a:gd name="connsiteY166" fmla="*/ 14895095 h 15135727"/>
              <a:gd name="connsiteX167" fmla="*/ 3128211 w 8085221"/>
              <a:gd name="connsiteY167" fmla="*/ 14919158 h 15135727"/>
              <a:gd name="connsiteX168" fmla="*/ 2959769 w 8085221"/>
              <a:gd name="connsiteY168" fmla="*/ 15135727 h 15135727"/>
              <a:gd name="connsiteX169" fmla="*/ 2935706 w 8085221"/>
              <a:gd name="connsiteY169" fmla="*/ 14895095 h 15135727"/>
              <a:gd name="connsiteX170" fmla="*/ 2791327 w 8085221"/>
              <a:gd name="connsiteY170" fmla="*/ 14943221 h 15135727"/>
              <a:gd name="connsiteX171" fmla="*/ 2671011 w 8085221"/>
              <a:gd name="connsiteY171" fmla="*/ 15039474 h 15135727"/>
              <a:gd name="connsiteX172" fmla="*/ 2430379 w 8085221"/>
              <a:gd name="connsiteY172" fmla="*/ 15087600 h 15135727"/>
              <a:gd name="connsiteX173" fmla="*/ 2237874 w 8085221"/>
              <a:gd name="connsiteY173" fmla="*/ 15039474 h 15135727"/>
              <a:gd name="connsiteX174" fmla="*/ 2622885 w 8085221"/>
              <a:gd name="connsiteY174" fmla="*/ 14846969 h 15135727"/>
              <a:gd name="connsiteX175" fmla="*/ 2887579 w 8085221"/>
              <a:gd name="connsiteY175" fmla="*/ 14774779 h 15135727"/>
              <a:gd name="connsiteX176" fmla="*/ 2839453 w 8085221"/>
              <a:gd name="connsiteY176" fmla="*/ 14582274 h 15135727"/>
              <a:gd name="connsiteX177" fmla="*/ 2935706 w 8085221"/>
              <a:gd name="connsiteY177" fmla="*/ 14510085 h 15135727"/>
              <a:gd name="connsiteX178" fmla="*/ 2935706 w 8085221"/>
              <a:gd name="connsiteY178" fmla="*/ 14510085 h 15135727"/>
              <a:gd name="connsiteX179" fmla="*/ 3080085 w 8085221"/>
              <a:gd name="connsiteY179" fmla="*/ 14413832 h 15135727"/>
              <a:gd name="connsiteX180" fmla="*/ 3152274 w 8085221"/>
              <a:gd name="connsiteY180" fmla="*/ 14341642 h 15135727"/>
              <a:gd name="connsiteX181" fmla="*/ 3080085 w 8085221"/>
              <a:gd name="connsiteY181" fmla="*/ 14269453 h 15135727"/>
              <a:gd name="connsiteX182" fmla="*/ 3152274 w 8085221"/>
              <a:gd name="connsiteY182" fmla="*/ 14197264 h 15135727"/>
              <a:gd name="connsiteX183" fmla="*/ 3152274 w 8085221"/>
              <a:gd name="connsiteY183" fmla="*/ 14052885 h 15135727"/>
              <a:gd name="connsiteX184" fmla="*/ 3080085 w 8085221"/>
              <a:gd name="connsiteY184" fmla="*/ 13980695 h 15135727"/>
              <a:gd name="connsiteX185" fmla="*/ 3056021 w 8085221"/>
              <a:gd name="connsiteY185" fmla="*/ 14076948 h 15135727"/>
              <a:gd name="connsiteX186" fmla="*/ 2935706 w 8085221"/>
              <a:gd name="connsiteY186" fmla="*/ 14076948 h 15135727"/>
              <a:gd name="connsiteX187" fmla="*/ 2863516 w 8085221"/>
              <a:gd name="connsiteY187" fmla="*/ 14125074 h 15135727"/>
              <a:gd name="connsiteX188" fmla="*/ 2719137 w 8085221"/>
              <a:gd name="connsiteY188" fmla="*/ 14197264 h 15135727"/>
              <a:gd name="connsiteX189" fmla="*/ 2646948 w 8085221"/>
              <a:gd name="connsiteY189" fmla="*/ 14197264 h 15135727"/>
              <a:gd name="connsiteX190" fmla="*/ 2598821 w 8085221"/>
              <a:gd name="connsiteY190" fmla="*/ 14125074 h 15135727"/>
              <a:gd name="connsiteX191" fmla="*/ 2430379 w 8085221"/>
              <a:gd name="connsiteY191" fmla="*/ 13836316 h 15135727"/>
              <a:gd name="connsiteX192" fmla="*/ 2646948 w 8085221"/>
              <a:gd name="connsiteY192" fmla="*/ 13812253 h 15135727"/>
              <a:gd name="connsiteX193" fmla="*/ 2502569 w 8085221"/>
              <a:gd name="connsiteY193" fmla="*/ 13475369 h 15135727"/>
              <a:gd name="connsiteX194" fmla="*/ 2550695 w 8085221"/>
              <a:gd name="connsiteY194" fmla="*/ 13186611 h 15135727"/>
              <a:gd name="connsiteX195" fmla="*/ 2719137 w 8085221"/>
              <a:gd name="connsiteY195" fmla="*/ 13042232 h 15135727"/>
              <a:gd name="connsiteX196" fmla="*/ 2791327 w 8085221"/>
              <a:gd name="connsiteY196" fmla="*/ 12945979 h 15135727"/>
              <a:gd name="connsiteX197" fmla="*/ 3031958 w 8085221"/>
              <a:gd name="connsiteY197" fmla="*/ 13090358 h 15135727"/>
              <a:gd name="connsiteX198" fmla="*/ 3056021 w 8085221"/>
              <a:gd name="connsiteY198" fmla="*/ 12753474 h 15135727"/>
              <a:gd name="connsiteX199" fmla="*/ 2887579 w 8085221"/>
              <a:gd name="connsiteY199" fmla="*/ 12777537 h 15135727"/>
              <a:gd name="connsiteX200" fmla="*/ 2815390 w 8085221"/>
              <a:gd name="connsiteY200" fmla="*/ 12777537 h 15135727"/>
              <a:gd name="connsiteX201" fmla="*/ 3176337 w 8085221"/>
              <a:gd name="connsiteY201" fmla="*/ 12368464 h 15135727"/>
              <a:gd name="connsiteX202" fmla="*/ 3104148 w 8085221"/>
              <a:gd name="connsiteY202" fmla="*/ 12320337 h 15135727"/>
              <a:gd name="connsiteX203" fmla="*/ 3104148 w 8085221"/>
              <a:gd name="connsiteY203" fmla="*/ 12320337 h 15135727"/>
              <a:gd name="connsiteX204" fmla="*/ 3007895 w 8085221"/>
              <a:gd name="connsiteY204" fmla="*/ 12079706 h 15135727"/>
              <a:gd name="connsiteX205" fmla="*/ 2911642 w 8085221"/>
              <a:gd name="connsiteY205" fmla="*/ 11935327 h 15135727"/>
              <a:gd name="connsiteX206" fmla="*/ 2863516 w 8085221"/>
              <a:gd name="connsiteY206" fmla="*/ 11694695 h 15135727"/>
              <a:gd name="connsiteX207" fmla="*/ 2911642 w 8085221"/>
              <a:gd name="connsiteY207" fmla="*/ 11454064 h 15135727"/>
              <a:gd name="connsiteX208" fmla="*/ 3056021 w 8085221"/>
              <a:gd name="connsiteY208" fmla="*/ 11454064 h 15135727"/>
              <a:gd name="connsiteX209" fmla="*/ 2983832 w 8085221"/>
              <a:gd name="connsiteY209" fmla="*/ 11381874 h 15135727"/>
              <a:gd name="connsiteX210" fmla="*/ 3031958 w 8085221"/>
              <a:gd name="connsiteY210" fmla="*/ 11285621 h 15135727"/>
              <a:gd name="connsiteX211" fmla="*/ 3007895 w 8085221"/>
              <a:gd name="connsiteY211" fmla="*/ 11189369 h 15135727"/>
              <a:gd name="connsiteX212" fmla="*/ 2887579 w 8085221"/>
              <a:gd name="connsiteY212" fmla="*/ 11141242 h 15135727"/>
              <a:gd name="connsiteX213" fmla="*/ 2887579 w 8085221"/>
              <a:gd name="connsiteY213" fmla="*/ 10972800 h 15135727"/>
              <a:gd name="connsiteX214" fmla="*/ 2887579 w 8085221"/>
              <a:gd name="connsiteY214" fmla="*/ 10924674 h 15135727"/>
              <a:gd name="connsiteX215" fmla="*/ 2767264 w 8085221"/>
              <a:gd name="connsiteY215" fmla="*/ 11020927 h 15135727"/>
              <a:gd name="connsiteX216" fmla="*/ 2743200 w 8085221"/>
              <a:gd name="connsiteY216" fmla="*/ 10924674 h 15135727"/>
              <a:gd name="connsiteX217" fmla="*/ 2550695 w 8085221"/>
              <a:gd name="connsiteY217" fmla="*/ 11020927 h 15135727"/>
              <a:gd name="connsiteX218" fmla="*/ 2526632 w 8085221"/>
              <a:gd name="connsiteY218" fmla="*/ 11117179 h 15135727"/>
              <a:gd name="connsiteX219" fmla="*/ 2334127 w 8085221"/>
              <a:gd name="connsiteY219" fmla="*/ 10996864 h 15135727"/>
              <a:gd name="connsiteX220" fmla="*/ 2358190 w 8085221"/>
              <a:gd name="connsiteY220" fmla="*/ 10732169 h 15135727"/>
              <a:gd name="connsiteX221" fmla="*/ 2334127 w 8085221"/>
              <a:gd name="connsiteY221" fmla="*/ 10587790 h 15135727"/>
              <a:gd name="connsiteX222" fmla="*/ 2406316 w 8085221"/>
              <a:gd name="connsiteY222" fmla="*/ 10491537 h 15135727"/>
              <a:gd name="connsiteX223" fmla="*/ 2598821 w 8085221"/>
              <a:gd name="connsiteY223" fmla="*/ 10684042 h 15135727"/>
              <a:gd name="connsiteX224" fmla="*/ 2767264 w 8085221"/>
              <a:gd name="connsiteY224" fmla="*/ 10684042 h 15135727"/>
              <a:gd name="connsiteX225" fmla="*/ 2646948 w 8085221"/>
              <a:gd name="connsiteY225" fmla="*/ 10515600 h 15135727"/>
              <a:gd name="connsiteX226" fmla="*/ 2815390 w 8085221"/>
              <a:gd name="connsiteY226" fmla="*/ 10395285 h 15135727"/>
              <a:gd name="connsiteX227" fmla="*/ 3080085 w 8085221"/>
              <a:gd name="connsiteY227" fmla="*/ 10419348 h 15135727"/>
              <a:gd name="connsiteX228" fmla="*/ 3248527 w 8085221"/>
              <a:gd name="connsiteY228" fmla="*/ 10539664 h 15135727"/>
              <a:gd name="connsiteX229" fmla="*/ 3320716 w 8085221"/>
              <a:gd name="connsiteY229" fmla="*/ 10659979 h 15135727"/>
              <a:gd name="connsiteX230" fmla="*/ 3465095 w 8085221"/>
              <a:gd name="connsiteY230" fmla="*/ 10659979 h 15135727"/>
              <a:gd name="connsiteX231" fmla="*/ 3441032 w 8085221"/>
              <a:gd name="connsiteY231" fmla="*/ 10491537 h 15135727"/>
              <a:gd name="connsiteX232" fmla="*/ 3392906 w 8085221"/>
              <a:gd name="connsiteY232" fmla="*/ 10250906 h 15135727"/>
              <a:gd name="connsiteX233" fmla="*/ 3152274 w 8085221"/>
              <a:gd name="connsiteY233" fmla="*/ 10250906 h 15135727"/>
              <a:gd name="connsiteX234" fmla="*/ 3176337 w 8085221"/>
              <a:gd name="connsiteY234" fmla="*/ 10178716 h 15135727"/>
              <a:gd name="connsiteX235" fmla="*/ 3104148 w 8085221"/>
              <a:gd name="connsiteY235" fmla="*/ 10154653 h 15135727"/>
              <a:gd name="connsiteX236" fmla="*/ 3007895 w 8085221"/>
              <a:gd name="connsiteY236" fmla="*/ 9962148 h 15135727"/>
              <a:gd name="connsiteX237" fmla="*/ 3176337 w 8085221"/>
              <a:gd name="connsiteY237" fmla="*/ 9889958 h 15135727"/>
              <a:gd name="connsiteX238" fmla="*/ 2959769 w 8085221"/>
              <a:gd name="connsiteY238" fmla="*/ 9504948 h 15135727"/>
              <a:gd name="connsiteX239" fmla="*/ 2791327 w 8085221"/>
              <a:gd name="connsiteY239" fmla="*/ 9456821 h 15135727"/>
              <a:gd name="connsiteX240" fmla="*/ 2574758 w 8085221"/>
              <a:gd name="connsiteY240" fmla="*/ 9336506 h 15135727"/>
              <a:gd name="connsiteX241" fmla="*/ 2550695 w 8085221"/>
              <a:gd name="connsiteY241" fmla="*/ 9071811 h 15135727"/>
              <a:gd name="connsiteX242" fmla="*/ 2695074 w 8085221"/>
              <a:gd name="connsiteY242" fmla="*/ 8999621 h 15135727"/>
              <a:gd name="connsiteX243" fmla="*/ 2622885 w 8085221"/>
              <a:gd name="connsiteY243" fmla="*/ 8975558 h 15135727"/>
              <a:gd name="connsiteX244" fmla="*/ 2430379 w 8085221"/>
              <a:gd name="connsiteY244" fmla="*/ 8999621 h 15135727"/>
              <a:gd name="connsiteX245" fmla="*/ 2261937 w 8085221"/>
              <a:gd name="connsiteY245" fmla="*/ 9168064 h 15135727"/>
              <a:gd name="connsiteX246" fmla="*/ 2237874 w 8085221"/>
              <a:gd name="connsiteY246" fmla="*/ 8999621 h 15135727"/>
              <a:gd name="connsiteX247" fmla="*/ 2117558 w 8085221"/>
              <a:gd name="connsiteY247" fmla="*/ 8975558 h 15135727"/>
              <a:gd name="connsiteX248" fmla="*/ 2045369 w 8085221"/>
              <a:gd name="connsiteY248" fmla="*/ 8783053 h 15135727"/>
              <a:gd name="connsiteX249" fmla="*/ 1852864 w 8085221"/>
              <a:gd name="connsiteY249" fmla="*/ 8758990 h 15135727"/>
              <a:gd name="connsiteX250" fmla="*/ 1636295 w 8085221"/>
              <a:gd name="connsiteY250" fmla="*/ 8927432 h 15135727"/>
              <a:gd name="connsiteX251" fmla="*/ 1588169 w 8085221"/>
              <a:gd name="connsiteY251" fmla="*/ 9023685 h 15135727"/>
              <a:gd name="connsiteX252" fmla="*/ 1515979 w 8085221"/>
              <a:gd name="connsiteY252" fmla="*/ 8879306 h 15135727"/>
              <a:gd name="connsiteX253" fmla="*/ 1347537 w 8085221"/>
              <a:gd name="connsiteY253" fmla="*/ 8879306 h 15135727"/>
              <a:gd name="connsiteX254" fmla="*/ 1347537 w 8085221"/>
              <a:gd name="connsiteY254" fmla="*/ 8710864 h 15135727"/>
              <a:gd name="connsiteX255" fmla="*/ 1106906 w 8085221"/>
              <a:gd name="connsiteY255" fmla="*/ 8783053 h 15135727"/>
              <a:gd name="connsiteX256" fmla="*/ 890337 w 8085221"/>
              <a:gd name="connsiteY256" fmla="*/ 8686800 h 15135727"/>
              <a:gd name="connsiteX257" fmla="*/ 649706 w 8085221"/>
              <a:gd name="connsiteY257" fmla="*/ 8662737 h 15135727"/>
              <a:gd name="connsiteX258" fmla="*/ 385011 w 8085221"/>
              <a:gd name="connsiteY258" fmla="*/ 8566485 h 15135727"/>
              <a:gd name="connsiteX259" fmla="*/ 577516 w 8085221"/>
              <a:gd name="connsiteY259" fmla="*/ 8373979 h 15135727"/>
              <a:gd name="connsiteX260" fmla="*/ 794085 w 8085221"/>
              <a:gd name="connsiteY260" fmla="*/ 8301790 h 15135727"/>
              <a:gd name="connsiteX261" fmla="*/ 745958 w 8085221"/>
              <a:gd name="connsiteY261" fmla="*/ 8133348 h 15135727"/>
              <a:gd name="connsiteX262" fmla="*/ 818148 w 8085221"/>
              <a:gd name="connsiteY262" fmla="*/ 7820527 h 15135727"/>
              <a:gd name="connsiteX263" fmla="*/ 697832 w 8085221"/>
              <a:gd name="connsiteY263" fmla="*/ 7820527 h 15135727"/>
              <a:gd name="connsiteX264" fmla="*/ 625642 w 8085221"/>
              <a:gd name="connsiteY264" fmla="*/ 7916779 h 15135727"/>
              <a:gd name="connsiteX265" fmla="*/ 457200 w 8085221"/>
              <a:gd name="connsiteY265" fmla="*/ 7820527 h 15135727"/>
              <a:gd name="connsiteX266" fmla="*/ 529390 w 8085221"/>
              <a:gd name="connsiteY266" fmla="*/ 7700211 h 15135727"/>
              <a:gd name="connsiteX267" fmla="*/ 938464 w 8085221"/>
              <a:gd name="connsiteY267" fmla="*/ 7676148 h 15135727"/>
              <a:gd name="connsiteX268" fmla="*/ 1058779 w 8085221"/>
              <a:gd name="connsiteY268" fmla="*/ 7459579 h 15135727"/>
              <a:gd name="connsiteX269" fmla="*/ 1203158 w 8085221"/>
              <a:gd name="connsiteY269" fmla="*/ 7603958 h 15135727"/>
              <a:gd name="connsiteX270" fmla="*/ 1299411 w 8085221"/>
              <a:gd name="connsiteY270" fmla="*/ 7555832 h 15135727"/>
              <a:gd name="connsiteX271" fmla="*/ 1443790 w 8085221"/>
              <a:gd name="connsiteY271" fmla="*/ 7507706 h 15135727"/>
              <a:gd name="connsiteX272" fmla="*/ 1684421 w 8085221"/>
              <a:gd name="connsiteY272" fmla="*/ 7603958 h 15135727"/>
              <a:gd name="connsiteX273" fmla="*/ 1684421 w 8085221"/>
              <a:gd name="connsiteY273" fmla="*/ 7603958 h 15135727"/>
              <a:gd name="connsiteX274" fmla="*/ 1540042 w 8085221"/>
              <a:gd name="connsiteY274" fmla="*/ 7363327 h 15135727"/>
              <a:gd name="connsiteX275" fmla="*/ 1299411 w 8085221"/>
              <a:gd name="connsiteY275" fmla="*/ 7315200 h 15135727"/>
              <a:gd name="connsiteX276" fmla="*/ 1130969 w 8085221"/>
              <a:gd name="connsiteY276" fmla="*/ 7339264 h 15135727"/>
              <a:gd name="connsiteX277" fmla="*/ 1034716 w 8085221"/>
              <a:gd name="connsiteY277" fmla="*/ 7315200 h 15135727"/>
              <a:gd name="connsiteX278" fmla="*/ 1155032 w 8085221"/>
              <a:gd name="connsiteY278" fmla="*/ 7050506 h 15135727"/>
              <a:gd name="connsiteX279" fmla="*/ 1155032 w 8085221"/>
              <a:gd name="connsiteY279" fmla="*/ 6930190 h 15135727"/>
              <a:gd name="connsiteX280" fmla="*/ 1155032 w 8085221"/>
              <a:gd name="connsiteY280" fmla="*/ 6761748 h 15135727"/>
              <a:gd name="connsiteX281" fmla="*/ 1203158 w 8085221"/>
              <a:gd name="connsiteY281" fmla="*/ 6617369 h 15135727"/>
              <a:gd name="connsiteX282" fmla="*/ 1371600 w 8085221"/>
              <a:gd name="connsiteY282" fmla="*/ 6472990 h 15135727"/>
              <a:gd name="connsiteX283" fmla="*/ 1443790 w 8085221"/>
              <a:gd name="connsiteY283" fmla="*/ 6328611 h 15135727"/>
              <a:gd name="connsiteX284" fmla="*/ 1419727 w 8085221"/>
              <a:gd name="connsiteY284" fmla="*/ 6208295 h 15135727"/>
              <a:gd name="connsiteX285" fmla="*/ 1275348 w 8085221"/>
              <a:gd name="connsiteY285" fmla="*/ 6304548 h 15135727"/>
              <a:gd name="connsiteX286" fmla="*/ 1323474 w 8085221"/>
              <a:gd name="connsiteY286" fmla="*/ 6015790 h 15135727"/>
              <a:gd name="connsiteX287" fmla="*/ 1540042 w 8085221"/>
              <a:gd name="connsiteY287" fmla="*/ 5871411 h 15135727"/>
              <a:gd name="connsiteX288" fmla="*/ 1540042 w 8085221"/>
              <a:gd name="connsiteY288" fmla="*/ 5751095 h 15135727"/>
              <a:gd name="connsiteX289" fmla="*/ 1395664 w 8085221"/>
              <a:gd name="connsiteY289" fmla="*/ 5799221 h 15135727"/>
              <a:gd name="connsiteX290" fmla="*/ 1179095 w 8085221"/>
              <a:gd name="connsiteY290" fmla="*/ 5799221 h 15135727"/>
              <a:gd name="connsiteX291" fmla="*/ 890337 w 8085221"/>
              <a:gd name="connsiteY291" fmla="*/ 5775158 h 15135727"/>
              <a:gd name="connsiteX292" fmla="*/ 697832 w 8085221"/>
              <a:gd name="connsiteY292" fmla="*/ 5606716 h 15135727"/>
              <a:gd name="connsiteX293" fmla="*/ 577516 w 8085221"/>
              <a:gd name="connsiteY293" fmla="*/ 5582653 h 15135727"/>
              <a:gd name="connsiteX294" fmla="*/ 697832 w 8085221"/>
              <a:gd name="connsiteY294" fmla="*/ 5775158 h 15135727"/>
              <a:gd name="connsiteX295" fmla="*/ 409074 w 8085221"/>
              <a:gd name="connsiteY295" fmla="*/ 5799221 h 15135727"/>
              <a:gd name="connsiteX296" fmla="*/ 168442 w 8085221"/>
              <a:gd name="connsiteY296" fmla="*/ 5702969 h 15135727"/>
              <a:gd name="connsiteX297" fmla="*/ 264695 w 8085221"/>
              <a:gd name="connsiteY297" fmla="*/ 5558590 h 15135727"/>
              <a:gd name="connsiteX298" fmla="*/ 144379 w 8085221"/>
              <a:gd name="connsiteY298" fmla="*/ 5510464 h 15135727"/>
              <a:gd name="connsiteX299" fmla="*/ 0 w 8085221"/>
              <a:gd name="connsiteY299" fmla="*/ 5462337 h 15135727"/>
              <a:gd name="connsiteX300" fmla="*/ 96253 w 8085221"/>
              <a:gd name="connsiteY300" fmla="*/ 5245769 h 15135727"/>
              <a:gd name="connsiteX0" fmla="*/ 96253 w 8085221"/>
              <a:gd name="connsiteY0" fmla="*/ 5245769 h 15135727"/>
              <a:gd name="connsiteX1" fmla="*/ 144379 w 8085221"/>
              <a:gd name="connsiteY1" fmla="*/ 4981074 h 15135727"/>
              <a:gd name="connsiteX2" fmla="*/ 178719 w 8085221"/>
              <a:gd name="connsiteY2" fmla="*/ 4834941 h 15135727"/>
              <a:gd name="connsiteX3" fmla="*/ 334378 w 8085221"/>
              <a:gd name="connsiteY3" fmla="*/ 4696828 h 15135727"/>
              <a:gd name="connsiteX4" fmla="*/ 553453 w 8085221"/>
              <a:gd name="connsiteY4" fmla="*/ 4692316 h 15135727"/>
              <a:gd name="connsiteX5" fmla="*/ 649706 w 8085221"/>
              <a:gd name="connsiteY5" fmla="*/ 4427621 h 15135727"/>
              <a:gd name="connsiteX6" fmla="*/ 805866 w 8085221"/>
              <a:gd name="connsiteY6" fmla="*/ 4425366 h 15135727"/>
              <a:gd name="connsiteX7" fmla="*/ 867026 w 8085221"/>
              <a:gd name="connsiteY7" fmla="*/ 4311817 h 15135727"/>
              <a:gd name="connsiteX8" fmla="*/ 1077328 w 8085221"/>
              <a:gd name="connsiteY8" fmla="*/ 4253916 h 15135727"/>
              <a:gd name="connsiteX9" fmla="*/ 1120191 w 8085221"/>
              <a:gd name="connsiteY9" fmla="*/ 4206291 h 15135727"/>
              <a:gd name="connsiteX10" fmla="*/ 1263066 w 8085221"/>
              <a:gd name="connsiteY10" fmla="*/ 4182478 h 15135727"/>
              <a:gd name="connsiteX11" fmla="*/ 1362326 w 8085221"/>
              <a:gd name="connsiteY11" fmla="*/ 4081965 h 15135727"/>
              <a:gd name="connsiteX12" fmla="*/ 1472616 w 8085221"/>
              <a:gd name="connsiteY12" fmla="*/ 4025316 h 15135727"/>
              <a:gd name="connsiteX13" fmla="*/ 1559344 w 8085221"/>
              <a:gd name="connsiteY13" fmla="*/ 4013535 h 15135727"/>
              <a:gd name="connsiteX14" fmla="*/ 1708485 w 8085221"/>
              <a:gd name="connsiteY14" fmla="*/ 3826042 h 15135727"/>
              <a:gd name="connsiteX15" fmla="*/ 1820278 w 8085221"/>
              <a:gd name="connsiteY15" fmla="*/ 3858628 h 15135727"/>
              <a:gd name="connsiteX16" fmla="*/ 1910766 w 8085221"/>
              <a:gd name="connsiteY16" fmla="*/ 3735053 h 15135727"/>
              <a:gd name="connsiteX17" fmla="*/ 2141621 w 8085221"/>
              <a:gd name="connsiteY17" fmla="*/ 3585411 h 15135727"/>
              <a:gd name="connsiteX18" fmla="*/ 2141621 w 8085221"/>
              <a:gd name="connsiteY18" fmla="*/ 3585411 h 15135727"/>
              <a:gd name="connsiteX19" fmla="*/ 2286000 w 8085221"/>
              <a:gd name="connsiteY19" fmla="*/ 3489158 h 15135727"/>
              <a:gd name="connsiteX20" fmla="*/ 2310064 w 8085221"/>
              <a:gd name="connsiteY20" fmla="*/ 3007895 h 15135727"/>
              <a:gd name="connsiteX21" fmla="*/ 2695074 w 8085221"/>
              <a:gd name="connsiteY21" fmla="*/ 2911642 h 15135727"/>
              <a:gd name="connsiteX22" fmla="*/ 2839453 w 8085221"/>
              <a:gd name="connsiteY22" fmla="*/ 2526632 h 15135727"/>
              <a:gd name="connsiteX23" fmla="*/ 3200400 w 8085221"/>
              <a:gd name="connsiteY23" fmla="*/ 2358190 h 15135727"/>
              <a:gd name="connsiteX24" fmla="*/ 3441032 w 8085221"/>
              <a:gd name="connsiteY24" fmla="*/ 2237874 h 15135727"/>
              <a:gd name="connsiteX25" fmla="*/ 3561348 w 8085221"/>
              <a:gd name="connsiteY25" fmla="*/ 2526632 h 15135727"/>
              <a:gd name="connsiteX26" fmla="*/ 3801979 w 8085221"/>
              <a:gd name="connsiteY26" fmla="*/ 2622885 h 15135727"/>
              <a:gd name="connsiteX27" fmla="*/ 3946358 w 8085221"/>
              <a:gd name="connsiteY27" fmla="*/ 2550695 h 15135727"/>
              <a:gd name="connsiteX28" fmla="*/ 4018548 w 8085221"/>
              <a:gd name="connsiteY28" fmla="*/ 2598821 h 15135727"/>
              <a:gd name="connsiteX29" fmla="*/ 4138864 w 8085221"/>
              <a:gd name="connsiteY29" fmla="*/ 2574758 h 15135727"/>
              <a:gd name="connsiteX30" fmla="*/ 4307306 w 8085221"/>
              <a:gd name="connsiteY30" fmla="*/ 2671011 h 15135727"/>
              <a:gd name="connsiteX31" fmla="*/ 4427621 w 8085221"/>
              <a:gd name="connsiteY31" fmla="*/ 2622885 h 15135727"/>
              <a:gd name="connsiteX32" fmla="*/ 4668253 w 8085221"/>
              <a:gd name="connsiteY32" fmla="*/ 2743200 h 15135727"/>
              <a:gd name="connsiteX33" fmla="*/ 4788569 w 8085221"/>
              <a:gd name="connsiteY33" fmla="*/ 2815390 h 15135727"/>
              <a:gd name="connsiteX34" fmla="*/ 4957011 w 8085221"/>
              <a:gd name="connsiteY34" fmla="*/ 2719137 h 15135727"/>
              <a:gd name="connsiteX35" fmla="*/ 4981074 w 8085221"/>
              <a:gd name="connsiteY35" fmla="*/ 2382253 h 15135727"/>
              <a:gd name="connsiteX36" fmla="*/ 4981074 w 8085221"/>
              <a:gd name="connsiteY36" fmla="*/ 2382253 h 15135727"/>
              <a:gd name="connsiteX37" fmla="*/ 4884821 w 8085221"/>
              <a:gd name="connsiteY37" fmla="*/ 2093495 h 15135727"/>
              <a:gd name="connsiteX38" fmla="*/ 4764506 w 8085221"/>
              <a:gd name="connsiteY38" fmla="*/ 1900990 h 15135727"/>
              <a:gd name="connsiteX39" fmla="*/ 4764506 w 8085221"/>
              <a:gd name="connsiteY39" fmla="*/ 1804737 h 15135727"/>
              <a:gd name="connsiteX40" fmla="*/ 4957011 w 8085221"/>
              <a:gd name="connsiteY40" fmla="*/ 1564106 h 15135727"/>
              <a:gd name="connsiteX41" fmla="*/ 5221706 w 8085221"/>
              <a:gd name="connsiteY41" fmla="*/ 1588169 h 15135727"/>
              <a:gd name="connsiteX42" fmla="*/ 5486400 w 8085221"/>
              <a:gd name="connsiteY42" fmla="*/ 1684421 h 15135727"/>
              <a:gd name="connsiteX43" fmla="*/ 5799221 w 8085221"/>
              <a:gd name="connsiteY43" fmla="*/ 1684421 h 15135727"/>
              <a:gd name="connsiteX44" fmla="*/ 5871411 w 8085221"/>
              <a:gd name="connsiteY44" fmla="*/ 1443790 h 15135727"/>
              <a:gd name="connsiteX45" fmla="*/ 6087979 w 8085221"/>
              <a:gd name="connsiteY45" fmla="*/ 1395664 h 15135727"/>
              <a:gd name="connsiteX46" fmla="*/ 6087979 w 8085221"/>
              <a:gd name="connsiteY46" fmla="*/ 1082842 h 15135727"/>
              <a:gd name="connsiteX47" fmla="*/ 6424864 w 8085221"/>
              <a:gd name="connsiteY47" fmla="*/ 1058779 h 15135727"/>
              <a:gd name="connsiteX48" fmla="*/ 6665495 w 8085221"/>
              <a:gd name="connsiteY48" fmla="*/ 721895 h 15135727"/>
              <a:gd name="connsiteX49" fmla="*/ 6761748 w 8085221"/>
              <a:gd name="connsiteY49" fmla="*/ 649706 h 15135727"/>
              <a:gd name="connsiteX50" fmla="*/ 6737685 w 8085221"/>
              <a:gd name="connsiteY50" fmla="*/ 505327 h 15135727"/>
              <a:gd name="connsiteX51" fmla="*/ 6858000 w 8085221"/>
              <a:gd name="connsiteY51" fmla="*/ 360948 h 15135727"/>
              <a:gd name="connsiteX52" fmla="*/ 6761748 w 8085221"/>
              <a:gd name="connsiteY52" fmla="*/ 120316 h 15135727"/>
              <a:gd name="connsiteX53" fmla="*/ 7194885 w 8085221"/>
              <a:gd name="connsiteY53" fmla="*/ 0 h 15135727"/>
              <a:gd name="connsiteX54" fmla="*/ 7267074 w 8085221"/>
              <a:gd name="connsiteY54" fmla="*/ 120316 h 15135727"/>
              <a:gd name="connsiteX55" fmla="*/ 7267074 w 8085221"/>
              <a:gd name="connsiteY55" fmla="*/ 120316 h 15135727"/>
              <a:gd name="connsiteX56" fmla="*/ 7339264 w 8085221"/>
              <a:gd name="connsiteY56" fmla="*/ 360948 h 15135727"/>
              <a:gd name="connsiteX57" fmla="*/ 7628021 w 8085221"/>
              <a:gd name="connsiteY57" fmla="*/ 433137 h 15135727"/>
              <a:gd name="connsiteX58" fmla="*/ 7796464 w 8085221"/>
              <a:gd name="connsiteY58" fmla="*/ 649706 h 15135727"/>
              <a:gd name="connsiteX59" fmla="*/ 8085221 w 8085221"/>
              <a:gd name="connsiteY59" fmla="*/ 914400 h 15135727"/>
              <a:gd name="connsiteX60" fmla="*/ 7988969 w 8085221"/>
              <a:gd name="connsiteY60" fmla="*/ 1203158 h 15135727"/>
              <a:gd name="connsiteX61" fmla="*/ 7844590 w 8085221"/>
              <a:gd name="connsiteY61" fmla="*/ 1058779 h 15135727"/>
              <a:gd name="connsiteX62" fmla="*/ 7483642 w 8085221"/>
              <a:gd name="connsiteY62" fmla="*/ 1371600 h 15135727"/>
              <a:gd name="connsiteX63" fmla="*/ 7267074 w 8085221"/>
              <a:gd name="connsiteY63" fmla="*/ 1395664 h 15135727"/>
              <a:gd name="connsiteX64" fmla="*/ 7243011 w 8085221"/>
              <a:gd name="connsiteY64" fmla="*/ 1588169 h 15135727"/>
              <a:gd name="connsiteX65" fmla="*/ 6978316 w 8085221"/>
              <a:gd name="connsiteY65" fmla="*/ 1732548 h 15135727"/>
              <a:gd name="connsiteX66" fmla="*/ 6737685 w 8085221"/>
              <a:gd name="connsiteY66" fmla="*/ 2093495 h 15135727"/>
              <a:gd name="connsiteX67" fmla="*/ 6737685 w 8085221"/>
              <a:gd name="connsiteY67" fmla="*/ 2382253 h 15135727"/>
              <a:gd name="connsiteX68" fmla="*/ 6665495 w 8085221"/>
              <a:gd name="connsiteY68" fmla="*/ 2430379 h 15135727"/>
              <a:gd name="connsiteX69" fmla="*/ 6906127 w 8085221"/>
              <a:gd name="connsiteY69" fmla="*/ 2646948 h 15135727"/>
              <a:gd name="connsiteX70" fmla="*/ 6906127 w 8085221"/>
              <a:gd name="connsiteY70" fmla="*/ 2983832 h 15135727"/>
              <a:gd name="connsiteX71" fmla="*/ 6906127 w 8085221"/>
              <a:gd name="connsiteY71" fmla="*/ 3104148 h 15135727"/>
              <a:gd name="connsiteX72" fmla="*/ 6833937 w 8085221"/>
              <a:gd name="connsiteY72" fmla="*/ 3368842 h 15135727"/>
              <a:gd name="connsiteX73" fmla="*/ 6906127 w 8085221"/>
              <a:gd name="connsiteY73" fmla="*/ 3489158 h 15135727"/>
              <a:gd name="connsiteX74" fmla="*/ 6641432 w 8085221"/>
              <a:gd name="connsiteY74" fmla="*/ 3705727 h 15135727"/>
              <a:gd name="connsiteX75" fmla="*/ 6737685 w 8085221"/>
              <a:gd name="connsiteY75" fmla="*/ 3729790 h 15135727"/>
              <a:gd name="connsiteX76" fmla="*/ 6545179 w 8085221"/>
              <a:gd name="connsiteY76" fmla="*/ 3826042 h 15135727"/>
              <a:gd name="connsiteX77" fmla="*/ 6328611 w 8085221"/>
              <a:gd name="connsiteY77" fmla="*/ 3753853 h 15135727"/>
              <a:gd name="connsiteX78" fmla="*/ 6184232 w 8085221"/>
              <a:gd name="connsiteY78" fmla="*/ 3850106 h 15135727"/>
              <a:gd name="connsiteX79" fmla="*/ 6184232 w 8085221"/>
              <a:gd name="connsiteY79" fmla="*/ 3946358 h 15135727"/>
              <a:gd name="connsiteX80" fmla="*/ 6136106 w 8085221"/>
              <a:gd name="connsiteY80" fmla="*/ 4235116 h 15135727"/>
              <a:gd name="connsiteX81" fmla="*/ 5919537 w 8085221"/>
              <a:gd name="connsiteY81" fmla="*/ 4403558 h 15135727"/>
              <a:gd name="connsiteX82" fmla="*/ 5775158 w 8085221"/>
              <a:gd name="connsiteY82" fmla="*/ 4451685 h 15135727"/>
              <a:gd name="connsiteX83" fmla="*/ 5630779 w 8085221"/>
              <a:gd name="connsiteY83" fmla="*/ 4547937 h 15135727"/>
              <a:gd name="connsiteX84" fmla="*/ 5510464 w 8085221"/>
              <a:gd name="connsiteY84" fmla="*/ 4620127 h 15135727"/>
              <a:gd name="connsiteX85" fmla="*/ 5510464 w 8085221"/>
              <a:gd name="connsiteY85" fmla="*/ 4812632 h 15135727"/>
              <a:gd name="connsiteX86" fmla="*/ 5317958 w 8085221"/>
              <a:gd name="connsiteY86" fmla="*/ 4981074 h 15135727"/>
              <a:gd name="connsiteX87" fmla="*/ 5005137 w 8085221"/>
              <a:gd name="connsiteY87" fmla="*/ 5149516 h 15135727"/>
              <a:gd name="connsiteX88" fmla="*/ 4692316 w 8085221"/>
              <a:gd name="connsiteY88" fmla="*/ 5149516 h 15135727"/>
              <a:gd name="connsiteX89" fmla="*/ 4523874 w 8085221"/>
              <a:gd name="connsiteY89" fmla="*/ 5366085 h 15135727"/>
              <a:gd name="connsiteX90" fmla="*/ 4211053 w 8085221"/>
              <a:gd name="connsiteY90" fmla="*/ 5414211 h 15135727"/>
              <a:gd name="connsiteX91" fmla="*/ 4114800 w 8085221"/>
              <a:gd name="connsiteY91" fmla="*/ 5390148 h 15135727"/>
              <a:gd name="connsiteX92" fmla="*/ 4018548 w 8085221"/>
              <a:gd name="connsiteY92" fmla="*/ 5630779 h 15135727"/>
              <a:gd name="connsiteX93" fmla="*/ 4090737 w 8085221"/>
              <a:gd name="connsiteY93" fmla="*/ 5871411 h 15135727"/>
              <a:gd name="connsiteX94" fmla="*/ 4090737 w 8085221"/>
              <a:gd name="connsiteY94" fmla="*/ 6184232 h 15135727"/>
              <a:gd name="connsiteX95" fmla="*/ 4186990 w 8085221"/>
              <a:gd name="connsiteY95" fmla="*/ 6472990 h 15135727"/>
              <a:gd name="connsiteX96" fmla="*/ 4042611 w 8085221"/>
              <a:gd name="connsiteY96" fmla="*/ 6352674 h 15135727"/>
              <a:gd name="connsiteX97" fmla="*/ 3946358 w 8085221"/>
              <a:gd name="connsiteY97" fmla="*/ 6376737 h 15135727"/>
              <a:gd name="connsiteX98" fmla="*/ 4114800 w 8085221"/>
              <a:gd name="connsiteY98" fmla="*/ 6641432 h 15135727"/>
              <a:gd name="connsiteX99" fmla="*/ 4451685 w 8085221"/>
              <a:gd name="connsiteY99" fmla="*/ 6737685 h 15135727"/>
              <a:gd name="connsiteX100" fmla="*/ 4620127 w 8085221"/>
              <a:gd name="connsiteY100" fmla="*/ 6978316 h 15135727"/>
              <a:gd name="connsiteX101" fmla="*/ 4740442 w 8085221"/>
              <a:gd name="connsiteY101" fmla="*/ 7170821 h 15135727"/>
              <a:gd name="connsiteX102" fmla="*/ 5077327 w 8085221"/>
              <a:gd name="connsiteY102" fmla="*/ 7387390 h 15135727"/>
              <a:gd name="connsiteX103" fmla="*/ 5125453 w 8085221"/>
              <a:gd name="connsiteY103" fmla="*/ 7603958 h 15135727"/>
              <a:gd name="connsiteX104" fmla="*/ 5197642 w 8085221"/>
              <a:gd name="connsiteY104" fmla="*/ 7796464 h 15135727"/>
              <a:gd name="connsiteX105" fmla="*/ 5486400 w 8085221"/>
              <a:gd name="connsiteY105" fmla="*/ 7964906 h 15135727"/>
              <a:gd name="connsiteX106" fmla="*/ 5486400 w 8085221"/>
              <a:gd name="connsiteY106" fmla="*/ 8349916 h 15135727"/>
              <a:gd name="connsiteX107" fmla="*/ 5678906 w 8085221"/>
              <a:gd name="connsiteY107" fmla="*/ 8614611 h 15135727"/>
              <a:gd name="connsiteX108" fmla="*/ 5919537 w 8085221"/>
              <a:gd name="connsiteY108" fmla="*/ 9071811 h 15135727"/>
              <a:gd name="connsiteX109" fmla="*/ 6160169 w 8085221"/>
              <a:gd name="connsiteY109" fmla="*/ 9336506 h 15135727"/>
              <a:gd name="connsiteX110" fmla="*/ 6280485 w 8085221"/>
              <a:gd name="connsiteY110" fmla="*/ 9601200 h 15135727"/>
              <a:gd name="connsiteX111" fmla="*/ 6400800 w 8085221"/>
              <a:gd name="connsiteY111" fmla="*/ 9793706 h 15135727"/>
              <a:gd name="connsiteX112" fmla="*/ 6569242 w 8085221"/>
              <a:gd name="connsiteY112" fmla="*/ 10058400 h 15135727"/>
              <a:gd name="connsiteX113" fmla="*/ 6713621 w 8085221"/>
              <a:gd name="connsiteY113" fmla="*/ 10106527 h 15135727"/>
              <a:gd name="connsiteX114" fmla="*/ 6545179 w 8085221"/>
              <a:gd name="connsiteY114" fmla="*/ 10202779 h 15135727"/>
              <a:gd name="connsiteX115" fmla="*/ 6569242 w 8085221"/>
              <a:gd name="connsiteY115" fmla="*/ 10443411 h 15135727"/>
              <a:gd name="connsiteX116" fmla="*/ 6593306 w 8085221"/>
              <a:gd name="connsiteY116" fmla="*/ 10708106 h 15135727"/>
              <a:gd name="connsiteX117" fmla="*/ 6761748 w 8085221"/>
              <a:gd name="connsiteY117" fmla="*/ 10924674 h 15135727"/>
              <a:gd name="connsiteX118" fmla="*/ 6641432 w 8085221"/>
              <a:gd name="connsiteY118" fmla="*/ 11093116 h 15135727"/>
              <a:gd name="connsiteX119" fmla="*/ 6713621 w 8085221"/>
              <a:gd name="connsiteY119" fmla="*/ 11261558 h 15135727"/>
              <a:gd name="connsiteX120" fmla="*/ 6737685 w 8085221"/>
              <a:gd name="connsiteY120" fmla="*/ 11526253 h 15135727"/>
              <a:gd name="connsiteX121" fmla="*/ 6617369 w 8085221"/>
              <a:gd name="connsiteY121" fmla="*/ 11839074 h 15135727"/>
              <a:gd name="connsiteX122" fmla="*/ 6617369 w 8085221"/>
              <a:gd name="connsiteY122" fmla="*/ 12031579 h 15135727"/>
              <a:gd name="connsiteX123" fmla="*/ 6641432 w 8085221"/>
              <a:gd name="connsiteY123" fmla="*/ 12127832 h 15135727"/>
              <a:gd name="connsiteX124" fmla="*/ 6761748 w 8085221"/>
              <a:gd name="connsiteY124" fmla="*/ 12031579 h 15135727"/>
              <a:gd name="connsiteX125" fmla="*/ 6761748 w 8085221"/>
              <a:gd name="connsiteY125" fmla="*/ 12296274 h 15135727"/>
              <a:gd name="connsiteX126" fmla="*/ 6689558 w 8085221"/>
              <a:gd name="connsiteY126" fmla="*/ 12512842 h 15135727"/>
              <a:gd name="connsiteX127" fmla="*/ 6785811 w 8085221"/>
              <a:gd name="connsiteY127" fmla="*/ 12777537 h 15135727"/>
              <a:gd name="connsiteX128" fmla="*/ 6569242 w 8085221"/>
              <a:gd name="connsiteY128" fmla="*/ 12873790 h 15135727"/>
              <a:gd name="connsiteX129" fmla="*/ 6545179 w 8085221"/>
              <a:gd name="connsiteY129" fmla="*/ 13090358 h 15135727"/>
              <a:gd name="connsiteX130" fmla="*/ 6448927 w 8085221"/>
              <a:gd name="connsiteY130" fmla="*/ 13355053 h 15135727"/>
              <a:gd name="connsiteX131" fmla="*/ 6256421 w 8085221"/>
              <a:gd name="connsiteY131" fmla="*/ 13571621 h 15135727"/>
              <a:gd name="connsiteX132" fmla="*/ 6087979 w 8085221"/>
              <a:gd name="connsiteY132" fmla="*/ 13667874 h 15135727"/>
              <a:gd name="connsiteX133" fmla="*/ 5943600 w 8085221"/>
              <a:gd name="connsiteY133" fmla="*/ 13716000 h 15135727"/>
              <a:gd name="connsiteX134" fmla="*/ 5702969 w 8085221"/>
              <a:gd name="connsiteY134" fmla="*/ 13667874 h 15135727"/>
              <a:gd name="connsiteX135" fmla="*/ 5582653 w 8085221"/>
              <a:gd name="connsiteY135" fmla="*/ 13691937 h 15135727"/>
              <a:gd name="connsiteX136" fmla="*/ 5727032 w 8085221"/>
              <a:gd name="connsiteY136" fmla="*/ 13836316 h 15135727"/>
              <a:gd name="connsiteX137" fmla="*/ 5582653 w 8085221"/>
              <a:gd name="connsiteY137" fmla="*/ 14052885 h 15135727"/>
              <a:gd name="connsiteX138" fmla="*/ 5462337 w 8085221"/>
              <a:gd name="connsiteY138" fmla="*/ 14149137 h 15135727"/>
              <a:gd name="connsiteX139" fmla="*/ 5342021 w 8085221"/>
              <a:gd name="connsiteY139" fmla="*/ 14004758 h 15135727"/>
              <a:gd name="connsiteX140" fmla="*/ 5245769 w 8085221"/>
              <a:gd name="connsiteY140" fmla="*/ 14004758 h 15135727"/>
              <a:gd name="connsiteX141" fmla="*/ 5245769 w 8085221"/>
              <a:gd name="connsiteY141" fmla="*/ 13956632 h 15135727"/>
              <a:gd name="connsiteX142" fmla="*/ 5101390 w 8085221"/>
              <a:gd name="connsiteY142" fmla="*/ 13956632 h 15135727"/>
              <a:gd name="connsiteX143" fmla="*/ 4981074 w 8085221"/>
              <a:gd name="connsiteY143" fmla="*/ 13860379 h 15135727"/>
              <a:gd name="connsiteX144" fmla="*/ 4740442 w 8085221"/>
              <a:gd name="connsiteY144" fmla="*/ 13908506 h 15135727"/>
              <a:gd name="connsiteX145" fmla="*/ 4475748 w 8085221"/>
              <a:gd name="connsiteY145" fmla="*/ 13956632 h 15135727"/>
              <a:gd name="connsiteX146" fmla="*/ 4379495 w 8085221"/>
              <a:gd name="connsiteY146" fmla="*/ 14028821 h 15135727"/>
              <a:gd name="connsiteX147" fmla="*/ 4403558 w 8085221"/>
              <a:gd name="connsiteY147" fmla="*/ 14197264 h 15135727"/>
              <a:gd name="connsiteX148" fmla="*/ 4572000 w 8085221"/>
              <a:gd name="connsiteY148" fmla="*/ 14149137 h 15135727"/>
              <a:gd name="connsiteX149" fmla="*/ 4523874 w 8085221"/>
              <a:gd name="connsiteY149" fmla="*/ 14558211 h 15135727"/>
              <a:gd name="connsiteX150" fmla="*/ 4403558 w 8085221"/>
              <a:gd name="connsiteY150" fmla="*/ 14437895 h 15135727"/>
              <a:gd name="connsiteX151" fmla="*/ 4403558 w 8085221"/>
              <a:gd name="connsiteY151" fmla="*/ 14437895 h 15135727"/>
              <a:gd name="connsiteX152" fmla="*/ 4283242 w 8085221"/>
              <a:gd name="connsiteY152" fmla="*/ 14245390 h 15135727"/>
              <a:gd name="connsiteX153" fmla="*/ 4235116 w 8085221"/>
              <a:gd name="connsiteY153" fmla="*/ 14341642 h 15135727"/>
              <a:gd name="connsiteX154" fmla="*/ 4162927 w 8085221"/>
              <a:gd name="connsiteY154" fmla="*/ 14389769 h 15135727"/>
              <a:gd name="connsiteX155" fmla="*/ 4162927 w 8085221"/>
              <a:gd name="connsiteY155" fmla="*/ 14389769 h 15135727"/>
              <a:gd name="connsiteX156" fmla="*/ 3922295 w 8085221"/>
              <a:gd name="connsiteY156" fmla="*/ 14245390 h 15135727"/>
              <a:gd name="connsiteX157" fmla="*/ 3801979 w 8085221"/>
              <a:gd name="connsiteY157" fmla="*/ 14293516 h 15135727"/>
              <a:gd name="connsiteX158" fmla="*/ 3681664 w 8085221"/>
              <a:gd name="connsiteY158" fmla="*/ 14389769 h 15135727"/>
              <a:gd name="connsiteX159" fmla="*/ 3657600 w 8085221"/>
              <a:gd name="connsiteY159" fmla="*/ 14654464 h 15135727"/>
              <a:gd name="connsiteX160" fmla="*/ 3513221 w 8085221"/>
              <a:gd name="connsiteY160" fmla="*/ 14726653 h 15135727"/>
              <a:gd name="connsiteX161" fmla="*/ 3513221 w 8085221"/>
              <a:gd name="connsiteY161" fmla="*/ 14871032 h 15135727"/>
              <a:gd name="connsiteX162" fmla="*/ 3633537 w 8085221"/>
              <a:gd name="connsiteY162" fmla="*/ 14967285 h 15135727"/>
              <a:gd name="connsiteX163" fmla="*/ 3609474 w 8085221"/>
              <a:gd name="connsiteY163" fmla="*/ 15087600 h 15135727"/>
              <a:gd name="connsiteX164" fmla="*/ 3441032 w 8085221"/>
              <a:gd name="connsiteY164" fmla="*/ 15039474 h 15135727"/>
              <a:gd name="connsiteX165" fmla="*/ 3272590 w 8085221"/>
              <a:gd name="connsiteY165" fmla="*/ 15063537 h 15135727"/>
              <a:gd name="connsiteX166" fmla="*/ 3248527 w 8085221"/>
              <a:gd name="connsiteY166" fmla="*/ 14895095 h 15135727"/>
              <a:gd name="connsiteX167" fmla="*/ 3128211 w 8085221"/>
              <a:gd name="connsiteY167" fmla="*/ 14919158 h 15135727"/>
              <a:gd name="connsiteX168" fmla="*/ 2959769 w 8085221"/>
              <a:gd name="connsiteY168" fmla="*/ 15135727 h 15135727"/>
              <a:gd name="connsiteX169" fmla="*/ 2935706 w 8085221"/>
              <a:gd name="connsiteY169" fmla="*/ 14895095 h 15135727"/>
              <a:gd name="connsiteX170" fmla="*/ 2791327 w 8085221"/>
              <a:gd name="connsiteY170" fmla="*/ 14943221 h 15135727"/>
              <a:gd name="connsiteX171" fmla="*/ 2671011 w 8085221"/>
              <a:gd name="connsiteY171" fmla="*/ 15039474 h 15135727"/>
              <a:gd name="connsiteX172" fmla="*/ 2430379 w 8085221"/>
              <a:gd name="connsiteY172" fmla="*/ 15087600 h 15135727"/>
              <a:gd name="connsiteX173" fmla="*/ 2237874 w 8085221"/>
              <a:gd name="connsiteY173" fmla="*/ 15039474 h 15135727"/>
              <a:gd name="connsiteX174" fmla="*/ 2622885 w 8085221"/>
              <a:gd name="connsiteY174" fmla="*/ 14846969 h 15135727"/>
              <a:gd name="connsiteX175" fmla="*/ 2887579 w 8085221"/>
              <a:gd name="connsiteY175" fmla="*/ 14774779 h 15135727"/>
              <a:gd name="connsiteX176" fmla="*/ 2839453 w 8085221"/>
              <a:gd name="connsiteY176" fmla="*/ 14582274 h 15135727"/>
              <a:gd name="connsiteX177" fmla="*/ 2935706 w 8085221"/>
              <a:gd name="connsiteY177" fmla="*/ 14510085 h 15135727"/>
              <a:gd name="connsiteX178" fmla="*/ 2935706 w 8085221"/>
              <a:gd name="connsiteY178" fmla="*/ 14510085 h 15135727"/>
              <a:gd name="connsiteX179" fmla="*/ 3080085 w 8085221"/>
              <a:gd name="connsiteY179" fmla="*/ 14413832 h 15135727"/>
              <a:gd name="connsiteX180" fmla="*/ 3152274 w 8085221"/>
              <a:gd name="connsiteY180" fmla="*/ 14341642 h 15135727"/>
              <a:gd name="connsiteX181" fmla="*/ 3080085 w 8085221"/>
              <a:gd name="connsiteY181" fmla="*/ 14269453 h 15135727"/>
              <a:gd name="connsiteX182" fmla="*/ 3152274 w 8085221"/>
              <a:gd name="connsiteY182" fmla="*/ 14197264 h 15135727"/>
              <a:gd name="connsiteX183" fmla="*/ 3152274 w 8085221"/>
              <a:gd name="connsiteY183" fmla="*/ 14052885 h 15135727"/>
              <a:gd name="connsiteX184" fmla="*/ 3080085 w 8085221"/>
              <a:gd name="connsiteY184" fmla="*/ 13980695 h 15135727"/>
              <a:gd name="connsiteX185" fmla="*/ 3056021 w 8085221"/>
              <a:gd name="connsiteY185" fmla="*/ 14076948 h 15135727"/>
              <a:gd name="connsiteX186" fmla="*/ 2935706 w 8085221"/>
              <a:gd name="connsiteY186" fmla="*/ 14076948 h 15135727"/>
              <a:gd name="connsiteX187" fmla="*/ 2863516 w 8085221"/>
              <a:gd name="connsiteY187" fmla="*/ 14125074 h 15135727"/>
              <a:gd name="connsiteX188" fmla="*/ 2719137 w 8085221"/>
              <a:gd name="connsiteY188" fmla="*/ 14197264 h 15135727"/>
              <a:gd name="connsiteX189" fmla="*/ 2646948 w 8085221"/>
              <a:gd name="connsiteY189" fmla="*/ 14197264 h 15135727"/>
              <a:gd name="connsiteX190" fmla="*/ 2598821 w 8085221"/>
              <a:gd name="connsiteY190" fmla="*/ 14125074 h 15135727"/>
              <a:gd name="connsiteX191" fmla="*/ 2430379 w 8085221"/>
              <a:gd name="connsiteY191" fmla="*/ 13836316 h 15135727"/>
              <a:gd name="connsiteX192" fmla="*/ 2646948 w 8085221"/>
              <a:gd name="connsiteY192" fmla="*/ 13812253 h 15135727"/>
              <a:gd name="connsiteX193" fmla="*/ 2502569 w 8085221"/>
              <a:gd name="connsiteY193" fmla="*/ 13475369 h 15135727"/>
              <a:gd name="connsiteX194" fmla="*/ 2550695 w 8085221"/>
              <a:gd name="connsiteY194" fmla="*/ 13186611 h 15135727"/>
              <a:gd name="connsiteX195" fmla="*/ 2719137 w 8085221"/>
              <a:gd name="connsiteY195" fmla="*/ 13042232 h 15135727"/>
              <a:gd name="connsiteX196" fmla="*/ 2791327 w 8085221"/>
              <a:gd name="connsiteY196" fmla="*/ 12945979 h 15135727"/>
              <a:gd name="connsiteX197" fmla="*/ 3031958 w 8085221"/>
              <a:gd name="connsiteY197" fmla="*/ 13090358 h 15135727"/>
              <a:gd name="connsiteX198" fmla="*/ 3056021 w 8085221"/>
              <a:gd name="connsiteY198" fmla="*/ 12753474 h 15135727"/>
              <a:gd name="connsiteX199" fmla="*/ 2887579 w 8085221"/>
              <a:gd name="connsiteY199" fmla="*/ 12777537 h 15135727"/>
              <a:gd name="connsiteX200" fmla="*/ 2815390 w 8085221"/>
              <a:gd name="connsiteY200" fmla="*/ 12777537 h 15135727"/>
              <a:gd name="connsiteX201" fmla="*/ 3176337 w 8085221"/>
              <a:gd name="connsiteY201" fmla="*/ 12368464 h 15135727"/>
              <a:gd name="connsiteX202" fmla="*/ 3104148 w 8085221"/>
              <a:gd name="connsiteY202" fmla="*/ 12320337 h 15135727"/>
              <a:gd name="connsiteX203" fmla="*/ 3104148 w 8085221"/>
              <a:gd name="connsiteY203" fmla="*/ 12320337 h 15135727"/>
              <a:gd name="connsiteX204" fmla="*/ 3007895 w 8085221"/>
              <a:gd name="connsiteY204" fmla="*/ 12079706 h 15135727"/>
              <a:gd name="connsiteX205" fmla="*/ 2911642 w 8085221"/>
              <a:gd name="connsiteY205" fmla="*/ 11935327 h 15135727"/>
              <a:gd name="connsiteX206" fmla="*/ 2863516 w 8085221"/>
              <a:gd name="connsiteY206" fmla="*/ 11694695 h 15135727"/>
              <a:gd name="connsiteX207" fmla="*/ 2911642 w 8085221"/>
              <a:gd name="connsiteY207" fmla="*/ 11454064 h 15135727"/>
              <a:gd name="connsiteX208" fmla="*/ 3056021 w 8085221"/>
              <a:gd name="connsiteY208" fmla="*/ 11454064 h 15135727"/>
              <a:gd name="connsiteX209" fmla="*/ 2983832 w 8085221"/>
              <a:gd name="connsiteY209" fmla="*/ 11381874 h 15135727"/>
              <a:gd name="connsiteX210" fmla="*/ 3031958 w 8085221"/>
              <a:gd name="connsiteY210" fmla="*/ 11285621 h 15135727"/>
              <a:gd name="connsiteX211" fmla="*/ 3007895 w 8085221"/>
              <a:gd name="connsiteY211" fmla="*/ 11189369 h 15135727"/>
              <a:gd name="connsiteX212" fmla="*/ 2887579 w 8085221"/>
              <a:gd name="connsiteY212" fmla="*/ 11141242 h 15135727"/>
              <a:gd name="connsiteX213" fmla="*/ 2887579 w 8085221"/>
              <a:gd name="connsiteY213" fmla="*/ 10972800 h 15135727"/>
              <a:gd name="connsiteX214" fmla="*/ 2887579 w 8085221"/>
              <a:gd name="connsiteY214" fmla="*/ 10924674 h 15135727"/>
              <a:gd name="connsiteX215" fmla="*/ 2767264 w 8085221"/>
              <a:gd name="connsiteY215" fmla="*/ 11020927 h 15135727"/>
              <a:gd name="connsiteX216" fmla="*/ 2743200 w 8085221"/>
              <a:gd name="connsiteY216" fmla="*/ 10924674 h 15135727"/>
              <a:gd name="connsiteX217" fmla="*/ 2550695 w 8085221"/>
              <a:gd name="connsiteY217" fmla="*/ 11020927 h 15135727"/>
              <a:gd name="connsiteX218" fmla="*/ 2526632 w 8085221"/>
              <a:gd name="connsiteY218" fmla="*/ 11117179 h 15135727"/>
              <a:gd name="connsiteX219" fmla="*/ 2334127 w 8085221"/>
              <a:gd name="connsiteY219" fmla="*/ 10996864 h 15135727"/>
              <a:gd name="connsiteX220" fmla="*/ 2358190 w 8085221"/>
              <a:gd name="connsiteY220" fmla="*/ 10732169 h 15135727"/>
              <a:gd name="connsiteX221" fmla="*/ 2334127 w 8085221"/>
              <a:gd name="connsiteY221" fmla="*/ 10587790 h 15135727"/>
              <a:gd name="connsiteX222" fmla="*/ 2406316 w 8085221"/>
              <a:gd name="connsiteY222" fmla="*/ 10491537 h 15135727"/>
              <a:gd name="connsiteX223" fmla="*/ 2598821 w 8085221"/>
              <a:gd name="connsiteY223" fmla="*/ 10684042 h 15135727"/>
              <a:gd name="connsiteX224" fmla="*/ 2767264 w 8085221"/>
              <a:gd name="connsiteY224" fmla="*/ 10684042 h 15135727"/>
              <a:gd name="connsiteX225" fmla="*/ 2646948 w 8085221"/>
              <a:gd name="connsiteY225" fmla="*/ 10515600 h 15135727"/>
              <a:gd name="connsiteX226" fmla="*/ 2815390 w 8085221"/>
              <a:gd name="connsiteY226" fmla="*/ 10395285 h 15135727"/>
              <a:gd name="connsiteX227" fmla="*/ 3080085 w 8085221"/>
              <a:gd name="connsiteY227" fmla="*/ 10419348 h 15135727"/>
              <a:gd name="connsiteX228" fmla="*/ 3248527 w 8085221"/>
              <a:gd name="connsiteY228" fmla="*/ 10539664 h 15135727"/>
              <a:gd name="connsiteX229" fmla="*/ 3320716 w 8085221"/>
              <a:gd name="connsiteY229" fmla="*/ 10659979 h 15135727"/>
              <a:gd name="connsiteX230" fmla="*/ 3465095 w 8085221"/>
              <a:gd name="connsiteY230" fmla="*/ 10659979 h 15135727"/>
              <a:gd name="connsiteX231" fmla="*/ 3441032 w 8085221"/>
              <a:gd name="connsiteY231" fmla="*/ 10491537 h 15135727"/>
              <a:gd name="connsiteX232" fmla="*/ 3392906 w 8085221"/>
              <a:gd name="connsiteY232" fmla="*/ 10250906 h 15135727"/>
              <a:gd name="connsiteX233" fmla="*/ 3152274 w 8085221"/>
              <a:gd name="connsiteY233" fmla="*/ 10250906 h 15135727"/>
              <a:gd name="connsiteX234" fmla="*/ 3176337 w 8085221"/>
              <a:gd name="connsiteY234" fmla="*/ 10178716 h 15135727"/>
              <a:gd name="connsiteX235" fmla="*/ 3104148 w 8085221"/>
              <a:gd name="connsiteY235" fmla="*/ 10154653 h 15135727"/>
              <a:gd name="connsiteX236" fmla="*/ 3007895 w 8085221"/>
              <a:gd name="connsiteY236" fmla="*/ 9962148 h 15135727"/>
              <a:gd name="connsiteX237" fmla="*/ 3176337 w 8085221"/>
              <a:gd name="connsiteY237" fmla="*/ 9889958 h 15135727"/>
              <a:gd name="connsiteX238" fmla="*/ 2959769 w 8085221"/>
              <a:gd name="connsiteY238" fmla="*/ 9504948 h 15135727"/>
              <a:gd name="connsiteX239" fmla="*/ 2791327 w 8085221"/>
              <a:gd name="connsiteY239" fmla="*/ 9456821 h 15135727"/>
              <a:gd name="connsiteX240" fmla="*/ 2574758 w 8085221"/>
              <a:gd name="connsiteY240" fmla="*/ 9336506 h 15135727"/>
              <a:gd name="connsiteX241" fmla="*/ 2550695 w 8085221"/>
              <a:gd name="connsiteY241" fmla="*/ 9071811 h 15135727"/>
              <a:gd name="connsiteX242" fmla="*/ 2695074 w 8085221"/>
              <a:gd name="connsiteY242" fmla="*/ 8999621 h 15135727"/>
              <a:gd name="connsiteX243" fmla="*/ 2622885 w 8085221"/>
              <a:gd name="connsiteY243" fmla="*/ 8975558 h 15135727"/>
              <a:gd name="connsiteX244" fmla="*/ 2430379 w 8085221"/>
              <a:gd name="connsiteY244" fmla="*/ 8999621 h 15135727"/>
              <a:gd name="connsiteX245" fmla="*/ 2261937 w 8085221"/>
              <a:gd name="connsiteY245" fmla="*/ 9168064 h 15135727"/>
              <a:gd name="connsiteX246" fmla="*/ 2237874 w 8085221"/>
              <a:gd name="connsiteY246" fmla="*/ 8999621 h 15135727"/>
              <a:gd name="connsiteX247" fmla="*/ 2117558 w 8085221"/>
              <a:gd name="connsiteY247" fmla="*/ 8975558 h 15135727"/>
              <a:gd name="connsiteX248" fmla="*/ 2045369 w 8085221"/>
              <a:gd name="connsiteY248" fmla="*/ 8783053 h 15135727"/>
              <a:gd name="connsiteX249" fmla="*/ 1852864 w 8085221"/>
              <a:gd name="connsiteY249" fmla="*/ 8758990 h 15135727"/>
              <a:gd name="connsiteX250" fmla="*/ 1636295 w 8085221"/>
              <a:gd name="connsiteY250" fmla="*/ 8927432 h 15135727"/>
              <a:gd name="connsiteX251" fmla="*/ 1588169 w 8085221"/>
              <a:gd name="connsiteY251" fmla="*/ 9023685 h 15135727"/>
              <a:gd name="connsiteX252" fmla="*/ 1515979 w 8085221"/>
              <a:gd name="connsiteY252" fmla="*/ 8879306 h 15135727"/>
              <a:gd name="connsiteX253" fmla="*/ 1347537 w 8085221"/>
              <a:gd name="connsiteY253" fmla="*/ 8879306 h 15135727"/>
              <a:gd name="connsiteX254" fmla="*/ 1347537 w 8085221"/>
              <a:gd name="connsiteY254" fmla="*/ 8710864 h 15135727"/>
              <a:gd name="connsiteX255" fmla="*/ 1106906 w 8085221"/>
              <a:gd name="connsiteY255" fmla="*/ 8783053 h 15135727"/>
              <a:gd name="connsiteX256" fmla="*/ 890337 w 8085221"/>
              <a:gd name="connsiteY256" fmla="*/ 8686800 h 15135727"/>
              <a:gd name="connsiteX257" fmla="*/ 649706 w 8085221"/>
              <a:gd name="connsiteY257" fmla="*/ 8662737 h 15135727"/>
              <a:gd name="connsiteX258" fmla="*/ 385011 w 8085221"/>
              <a:gd name="connsiteY258" fmla="*/ 8566485 h 15135727"/>
              <a:gd name="connsiteX259" fmla="*/ 577516 w 8085221"/>
              <a:gd name="connsiteY259" fmla="*/ 8373979 h 15135727"/>
              <a:gd name="connsiteX260" fmla="*/ 794085 w 8085221"/>
              <a:gd name="connsiteY260" fmla="*/ 8301790 h 15135727"/>
              <a:gd name="connsiteX261" fmla="*/ 745958 w 8085221"/>
              <a:gd name="connsiteY261" fmla="*/ 8133348 h 15135727"/>
              <a:gd name="connsiteX262" fmla="*/ 818148 w 8085221"/>
              <a:gd name="connsiteY262" fmla="*/ 7820527 h 15135727"/>
              <a:gd name="connsiteX263" fmla="*/ 697832 w 8085221"/>
              <a:gd name="connsiteY263" fmla="*/ 7820527 h 15135727"/>
              <a:gd name="connsiteX264" fmla="*/ 625642 w 8085221"/>
              <a:gd name="connsiteY264" fmla="*/ 7916779 h 15135727"/>
              <a:gd name="connsiteX265" fmla="*/ 457200 w 8085221"/>
              <a:gd name="connsiteY265" fmla="*/ 7820527 h 15135727"/>
              <a:gd name="connsiteX266" fmla="*/ 529390 w 8085221"/>
              <a:gd name="connsiteY266" fmla="*/ 7700211 h 15135727"/>
              <a:gd name="connsiteX267" fmla="*/ 938464 w 8085221"/>
              <a:gd name="connsiteY267" fmla="*/ 7676148 h 15135727"/>
              <a:gd name="connsiteX268" fmla="*/ 1058779 w 8085221"/>
              <a:gd name="connsiteY268" fmla="*/ 7459579 h 15135727"/>
              <a:gd name="connsiteX269" fmla="*/ 1203158 w 8085221"/>
              <a:gd name="connsiteY269" fmla="*/ 7603958 h 15135727"/>
              <a:gd name="connsiteX270" fmla="*/ 1299411 w 8085221"/>
              <a:gd name="connsiteY270" fmla="*/ 7555832 h 15135727"/>
              <a:gd name="connsiteX271" fmla="*/ 1443790 w 8085221"/>
              <a:gd name="connsiteY271" fmla="*/ 7507706 h 15135727"/>
              <a:gd name="connsiteX272" fmla="*/ 1684421 w 8085221"/>
              <a:gd name="connsiteY272" fmla="*/ 7603958 h 15135727"/>
              <a:gd name="connsiteX273" fmla="*/ 1684421 w 8085221"/>
              <a:gd name="connsiteY273" fmla="*/ 7603958 h 15135727"/>
              <a:gd name="connsiteX274" fmla="*/ 1540042 w 8085221"/>
              <a:gd name="connsiteY274" fmla="*/ 7363327 h 15135727"/>
              <a:gd name="connsiteX275" fmla="*/ 1299411 w 8085221"/>
              <a:gd name="connsiteY275" fmla="*/ 7315200 h 15135727"/>
              <a:gd name="connsiteX276" fmla="*/ 1130969 w 8085221"/>
              <a:gd name="connsiteY276" fmla="*/ 7339264 h 15135727"/>
              <a:gd name="connsiteX277" fmla="*/ 1034716 w 8085221"/>
              <a:gd name="connsiteY277" fmla="*/ 7315200 h 15135727"/>
              <a:gd name="connsiteX278" fmla="*/ 1155032 w 8085221"/>
              <a:gd name="connsiteY278" fmla="*/ 7050506 h 15135727"/>
              <a:gd name="connsiteX279" fmla="*/ 1155032 w 8085221"/>
              <a:gd name="connsiteY279" fmla="*/ 6930190 h 15135727"/>
              <a:gd name="connsiteX280" fmla="*/ 1155032 w 8085221"/>
              <a:gd name="connsiteY280" fmla="*/ 6761748 h 15135727"/>
              <a:gd name="connsiteX281" fmla="*/ 1203158 w 8085221"/>
              <a:gd name="connsiteY281" fmla="*/ 6617369 h 15135727"/>
              <a:gd name="connsiteX282" fmla="*/ 1371600 w 8085221"/>
              <a:gd name="connsiteY282" fmla="*/ 6472990 h 15135727"/>
              <a:gd name="connsiteX283" fmla="*/ 1443790 w 8085221"/>
              <a:gd name="connsiteY283" fmla="*/ 6328611 h 15135727"/>
              <a:gd name="connsiteX284" fmla="*/ 1419727 w 8085221"/>
              <a:gd name="connsiteY284" fmla="*/ 6208295 h 15135727"/>
              <a:gd name="connsiteX285" fmla="*/ 1275348 w 8085221"/>
              <a:gd name="connsiteY285" fmla="*/ 6304548 h 15135727"/>
              <a:gd name="connsiteX286" fmla="*/ 1323474 w 8085221"/>
              <a:gd name="connsiteY286" fmla="*/ 6015790 h 15135727"/>
              <a:gd name="connsiteX287" fmla="*/ 1540042 w 8085221"/>
              <a:gd name="connsiteY287" fmla="*/ 5871411 h 15135727"/>
              <a:gd name="connsiteX288" fmla="*/ 1540042 w 8085221"/>
              <a:gd name="connsiteY288" fmla="*/ 5751095 h 15135727"/>
              <a:gd name="connsiteX289" fmla="*/ 1395664 w 8085221"/>
              <a:gd name="connsiteY289" fmla="*/ 5799221 h 15135727"/>
              <a:gd name="connsiteX290" fmla="*/ 1179095 w 8085221"/>
              <a:gd name="connsiteY290" fmla="*/ 5799221 h 15135727"/>
              <a:gd name="connsiteX291" fmla="*/ 890337 w 8085221"/>
              <a:gd name="connsiteY291" fmla="*/ 5775158 h 15135727"/>
              <a:gd name="connsiteX292" fmla="*/ 697832 w 8085221"/>
              <a:gd name="connsiteY292" fmla="*/ 5606716 h 15135727"/>
              <a:gd name="connsiteX293" fmla="*/ 577516 w 8085221"/>
              <a:gd name="connsiteY293" fmla="*/ 5582653 h 15135727"/>
              <a:gd name="connsiteX294" fmla="*/ 697832 w 8085221"/>
              <a:gd name="connsiteY294" fmla="*/ 5775158 h 15135727"/>
              <a:gd name="connsiteX295" fmla="*/ 409074 w 8085221"/>
              <a:gd name="connsiteY295" fmla="*/ 5799221 h 15135727"/>
              <a:gd name="connsiteX296" fmla="*/ 168442 w 8085221"/>
              <a:gd name="connsiteY296" fmla="*/ 5702969 h 15135727"/>
              <a:gd name="connsiteX297" fmla="*/ 264695 w 8085221"/>
              <a:gd name="connsiteY297" fmla="*/ 5558590 h 15135727"/>
              <a:gd name="connsiteX298" fmla="*/ 144379 w 8085221"/>
              <a:gd name="connsiteY298" fmla="*/ 5510464 h 15135727"/>
              <a:gd name="connsiteX299" fmla="*/ 0 w 8085221"/>
              <a:gd name="connsiteY299" fmla="*/ 5462337 h 15135727"/>
              <a:gd name="connsiteX300" fmla="*/ 96253 w 8085221"/>
              <a:gd name="connsiteY300" fmla="*/ 5245769 h 15135727"/>
              <a:gd name="connsiteX0" fmla="*/ 96253 w 8085221"/>
              <a:gd name="connsiteY0" fmla="*/ 5245769 h 15135727"/>
              <a:gd name="connsiteX1" fmla="*/ 144379 w 8085221"/>
              <a:gd name="connsiteY1" fmla="*/ 4981074 h 15135727"/>
              <a:gd name="connsiteX2" fmla="*/ 178719 w 8085221"/>
              <a:gd name="connsiteY2" fmla="*/ 4834941 h 15135727"/>
              <a:gd name="connsiteX3" fmla="*/ 334378 w 8085221"/>
              <a:gd name="connsiteY3" fmla="*/ 4696828 h 15135727"/>
              <a:gd name="connsiteX4" fmla="*/ 553453 w 8085221"/>
              <a:gd name="connsiteY4" fmla="*/ 4692316 h 15135727"/>
              <a:gd name="connsiteX5" fmla="*/ 649706 w 8085221"/>
              <a:gd name="connsiteY5" fmla="*/ 4427621 h 15135727"/>
              <a:gd name="connsiteX6" fmla="*/ 805866 w 8085221"/>
              <a:gd name="connsiteY6" fmla="*/ 4425366 h 15135727"/>
              <a:gd name="connsiteX7" fmla="*/ 867026 w 8085221"/>
              <a:gd name="connsiteY7" fmla="*/ 4311817 h 15135727"/>
              <a:gd name="connsiteX8" fmla="*/ 1077328 w 8085221"/>
              <a:gd name="connsiteY8" fmla="*/ 4253916 h 15135727"/>
              <a:gd name="connsiteX9" fmla="*/ 1120191 w 8085221"/>
              <a:gd name="connsiteY9" fmla="*/ 4206291 h 15135727"/>
              <a:gd name="connsiteX10" fmla="*/ 1263066 w 8085221"/>
              <a:gd name="connsiteY10" fmla="*/ 4182478 h 15135727"/>
              <a:gd name="connsiteX11" fmla="*/ 1362326 w 8085221"/>
              <a:gd name="connsiteY11" fmla="*/ 4081965 h 15135727"/>
              <a:gd name="connsiteX12" fmla="*/ 1472616 w 8085221"/>
              <a:gd name="connsiteY12" fmla="*/ 4025316 h 15135727"/>
              <a:gd name="connsiteX13" fmla="*/ 1559344 w 8085221"/>
              <a:gd name="connsiteY13" fmla="*/ 4013535 h 15135727"/>
              <a:gd name="connsiteX14" fmla="*/ 1708485 w 8085221"/>
              <a:gd name="connsiteY14" fmla="*/ 3826042 h 15135727"/>
              <a:gd name="connsiteX15" fmla="*/ 1820278 w 8085221"/>
              <a:gd name="connsiteY15" fmla="*/ 3858628 h 15135727"/>
              <a:gd name="connsiteX16" fmla="*/ 1910766 w 8085221"/>
              <a:gd name="connsiteY16" fmla="*/ 3735053 h 15135727"/>
              <a:gd name="connsiteX17" fmla="*/ 2006016 w 8085221"/>
              <a:gd name="connsiteY17" fmla="*/ 3615741 h 15135727"/>
              <a:gd name="connsiteX18" fmla="*/ 2141621 w 8085221"/>
              <a:gd name="connsiteY18" fmla="*/ 3585411 h 15135727"/>
              <a:gd name="connsiteX19" fmla="*/ 2141621 w 8085221"/>
              <a:gd name="connsiteY19" fmla="*/ 3585411 h 15135727"/>
              <a:gd name="connsiteX20" fmla="*/ 2286000 w 8085221"/>
              <a:gd name="connsiteY20" fmla="*/ 3489158 h 15135727"/>
              <a:gd name="connsiteX21" fmla="*/ 2310064 w 8085221"/>
              <a:gd name="connsiteY21" fmla="*/ 3007895 h 15135727"/>
              <a:gd name="connsiteX22" fmla="*/ 2695074 w 8085221"/>
              <a:gd name="connsiteY22" fmla="*/ 2911642 h 15135727"/>
              <a:gd name="connsiteX23" fmla="*/ 2839453 w 8085221"/>
              <a:gd name="connsiteY23" fmla="*/ 2526632 h 15135727"/>
              <a:gd name="connsiteX24" fmla="*/ 3200400 w 8085221"/>
              <a:gd name="connsiteY24" fmla="*/ 2358190 h 15135727"/>
              <a:gd name="connsiteX25" fmla="*/ 3441032 w 8085221"/>
              <a:gd name="connsiteY25" fmla="*/ 2237874 h 15135727"/>
              <a:gd name="connsiteX26" fmla="*/ 3561348 w 8085221"/>
              <a:gd name="connsiteY26" fmla="*/ 2526632 h 15135727"/>
              <a:gd name="connsiteX27" fmla="*/ 3801979 w 8085221"/>
              <a:gd name="connsiteY27" fmla="*/ 2622885 h 15135727"/>
              <a:gd name="connsiteX28" fmla="*/ 3946358 w 8085221"/>
              <a:gd name="connsiteY28" fmla="*/ 2550695 h 15135727"/>
              <a:gd name="connsiteX29" fmla="*/ 4018548 w 8085221"/>
              <a:gd name="connsiteY29" fmla="*/ 2598821 h 15135727"/>
              <a:gd name="connsiteX30" fmla="*/ 4138864 w 8085221"/>
              <a:gd name="connsiteY30" fmla="*/ 2574758 h 15135727"/>
              <a:gd name="connsiteX31" fmla="*/ 4307306 w 8085221"/>
              <a:gd name="connsiteY31" fmla="*/ 2671011 h 15135727"/>
              <a:gd name="connsiteX32" fmla="*/ 4427621 w 8085221"/>
              <a:gd name="connsiteY32" fmla="*/ 2622885 h 15135727"/>
              <a:gd name="connsiteX33" fmla="*/ 4668253 w 8085221"/>
              <a:gd name="connsiteY33" fmla="*/ 2743200 h 15135727"/>
              <a:gd name="connsiteX34" fmla="*/ 4788569 w 8085221"/>
              <a:gd name="connsiteY34" fmla="*/ 2815390 h 15135727"/>
              <a:gd name="connsiteX35" fmla="*/ 4957011 w 8085221"/>
              <a:gd name="connsiteY35" fmla="*/ 2719137 h 15135727"/>
              <a:gd name="connsiteX36" fmla="*/ 4981074 w 8085221"/>
              <a:gd name="connsiteY36" fmla="*/ 2382253 h 15135727"/>
              <a:gd name="connsiteX37" fmla="*/ 4981074 w 8085221"/>
              <a:gd name="connsiteY37" fmla="*/ 2382253 h 15135727"/>
              <a:gd name="connsiteX38" fmla="*/ 4884821 w 8085221"/>
              <a:gd name="connsiteY38" fmla="*/ 2093495 h 15135727"/>
              <a:gd name="connsiteX39" fmla="*/ 4764506 w 8085221"/>
              <a:gd name="connsiteY39" fmla="*/ 1900990 h 15135727"/>
              <a:gd name="connsiteX40" fmla="*/ 4764506 w 8085221"/>
              <a:gd name="connsiteY40" fmla="*/ 1804737 h 15135727"/>
              <a:gd name="connsiteX41" fmla="*/ 4957011 w 8085221"/>
              <a:gd name="connsiteY41" fmla="*/ 1564106 h 15135727"/>
              <a:gd name="connsiteX42" fmla="*/ 5221706 w 8085221"/>
              <a:gd name="connsiteY42" fmla="*/ 1588169 h 15135727"/>
              <a:gd name="connsiteX43" fmla="*/ 5486400 w 8085221"/>
              <a:gd name="connsiteY43" fmla="*/ 1684421 h 15135727"/>
              <a:gd name="connsiteX44" fmla="*/ 5799221 w 8085221"/>
              <a:gd name="connsiteY44" fmla="*/ 1684421 h 15135727"/>
              <a:gd name="connsiteX45" fmla="*/ 5871411 w 8085221"/>
              <a:gd name="connsiteY45" fmla="*/ 1443790 h 15135727"/>
              <a:gd name="connsiteX46" fmla="*/ 6087979 w 8085221"/>
              <a:gd name="connsiteY46" fmla="*/ 1395664 h 15135727"/>
              <a:gd name="connsiteX47" fmla="*/ 6087979 w 8085221"/>
              <a:gd name="connsiteY47" fmla="*/ 1082842 h 15135727"/>
              <a:gd name="connsiteX48" fmla="*/ 6424864 w 8085221"/>
              <a:gd name="connsiteY48" fmla="*/ 1058779 h 15135727"/>
              <a:gd name="connsiteX49" fmla="*/ 6665495 w 8085221"/>
              <a:gd name="connsiteY49" fmla="*/ 721895 h 15135727"/>
              <a:gd name="connsiteX50" fmla="*/ 6761748 w 8085221"/>
              <a:gd name="connsiteY50" fmla="*/ 649706 h 15135727"/>
              <a:gd name="connsiteX51" fmla="*/ 6737685 w 8085221"/>
              <a:gd name="connsiteY51" fmla="*/ 505327 h 15135727"/>
              <a:gd name="connsiteX52" fmla="*/ 6858000 w 8085221"/>
              <a:gd name="connsiteY52" fmla="*/ 360948 h 15135727"/>
              <a:gd name="connsiteX53" fmla="*/ 6761748 w 8085221"/>
              <a:gd name="connsiteY53" fmla="*/ 120316 h 15135727"/>
              <a:gd name="connsiteX54" fmla="*/ 7194885 w 8085221"/>
              <a:gd name="connsiteY54" fmla="*/ 0 h 15135727"/>
              <a:gd name="connsiteX55" fmla="*/ 7267074 w 8085221"/>
              <a:gd name="connsiteY55" fmla="*/ 120316 h 15135727"/>
              <a:gd name="connsiteX56" fmla="*/ 7267074 w 8085221"/>
              <a:gd name="connsiteY56" fmla="*/ 120316 h 15135727"/>
              <a:gd name="connsiteX57" fmla="*/ 7339264 w 8085221"/>
              <a:gd name="connsiteY57" fmla="*/ 360948 h 15135727"/>
              <a:gd name="connsiteX58" fmla="*/ 7628021 w 8085221"/>
              <a:gd name="connsiteY58" fmla="*/ 433137 h 15135727"/>
              <a:gd name="connsiteX59" fmla="*/ 7796464 w 8085221"/>
              <a:gd name="connsiteY59" fmla="*/ 649706 h 15135727"/>
              <a:gd name="connsiteX60" fmla="*/ 8085221 w 8085221"/>
              <a:gd name="connsiteY60" fmla="*/ 914400 h 15135727"/>
              <a:gd name="connsiteX61" fmla="*/ 7988969 w 8085221"/>
              <a:gd name="connsiteY61" fmla="*/ 1203158 h 15135727"/>
              <a:gd name="connsiteX62" fmla="*/ 7844590 w 8085221"/>
              <a:gd name="connsiteY62" fmla="*/ 1058779 h 15135727"/>
              <a:gd name="connsiteX63" fmla="*/ 7483642 w 8085221"/>
              <a:gd name="connsiteY63" fmla="*/ 1371600 h 15135727"/>
              <a:gd name="connsiteX64" fmla="*/ 7267074 w 8085221"/>
              <a:gd name="connsiteY64" fmla="*/ 1395664 h 15135727"/>
              <a:gd name="connsiteX65" fmla="*/ 7243011 w 8085221"/>
              <a:gd name="connsiteY65" fmla="*/ 1588169 h 15135727"/>
              <a:gd name="connsiteX66" fmla="*/ 6978316 w 8085221"/>
              <a:gd name="connsiteY66" fmla="*/ 1732548 h 15135727"/>
              <a:gd name="connsiteX67" fmla="*/ 6737685 w 8085221"/>
              <a:gd name="connsiteY67" fmla="*/ 2093495 h 15135727"/>
              <a:gd name="connsiteX68" fmla="*/ 6737685 w 8085221"/>
              <a:gd name="connsiteY68" fmla="*/ 2382253 h 15135727"/>
              <a:gd name="connsiteX69" fmla="*/ 6665495 w 8085221"/>
              <a:gd name="connsiteY69" fmla="*/ 2430379 h 15135727"/>
              <a:gd name="connsiteX70" fmla="*/ 6906127 w 8085221"/>
              <a:gd name="connsiteY70" fmla="*/ 2646948 h 15135727"/>
              <a:gd name="connsiteX71" fmla="*/ 6906127 w 8085221"/>
              <a:gd name="connsiteY71" fmla="*/ 2983832 h 15135727"/>
              <a:gd name="connsiteX72" fmla="*/ 6906127 w 8085221"/>
              <a:gd name="connsiteY72" fmla="*/ 3104148 h 15135727"/>
              <a:gd name="connsiteX73" fmla="*/ 6833937 w 8085221"/>
              <a:gd name="connsiteY73" fmla="*/ 3368842 h 15135727"/>
              <a:gd name="connsiteX74" fmla="*/ 6906127 w 8085221"/>
              <a:gd name="connsiteY74" fmla="*/ 3489158 h 15135727"/>
              <a:gd name="connsiteX75" fmla="*/ 6641432 w 8085221"/>
              <a:gd name="connsiteY75" fmla="*/ 3705727 h 15135727"/>
              <a:gd name="connsiteX76" fmla="*/ 6737685 w 8085221"/>
              <a:gd name="connsiteY76" fmla="*/ 3729790 h 15135727"/>
              <a:gd name="connsiteX77" fmla="*/ 6545179 w 8085221"/>
              <a:gd name="connsiteY77" fmla="*/ 3826042 h 15135727"/>
              <a:gd name="connsiteX78" fmla="*/ 6328611 w 8085221"/>
              <a:gd name="connsiteY78" fmla="*/ 3753853 h 15135727"/>
              <a:gd name="connsiteX79" fmla="*/ 6184232 w 8085221"/>
              <a:gd name="connsiteY79" fmla="*/ 3850106 h 15135727"/>
              <a:gd name="connsiteX80" fmla="*/ 6184232 w 8085221"/>
              <a:gd name="connsiteY80" fmla="*/ 3946358 h 15135727"/>
              <a:gd name="connsiteX81" fmla="*/ 6136106 w 8085221"/>
              <a:gd name="connsiteY81" fmla="*/ 4235116 h 15135727"/>
              <a:gd name="connsiteX82" fmla="*/ 5919537 w 8085221"/>
              <a:gd name="connsiteY82" fmla="*/ 4403558 h 15135727"/>
              <a:gd name="connsiteX83" fmla="*/ 5775158 w 8085221"/>
              <a:gd name="connsiteY83" fmla="*/ 4451685 h 15135727"/>
              <a:gd name="connsiteX84" fmla="*/ 5630779 w 8085221"/>
              <a:gd name="connsiteY84" fmla="*/ 4547937 h 15135727"/>
              <a:gd name="connsiteX85" fmla="*/ 5510464 w 8085221"/>
              <a:gd name="connsiteY85" fmla="*/ 4620127 h 15135727"/>
              <a:gd name="connsiteX86" fmla="*/ 5510464 w 8085221"/>
              <a:gd name="connsiteY86" fmla="*/ 4812632 h 15135727"/>
              <a:gd name="connsiteX87" fmla="*/ 5317958 w 8085221"/>
              <a:gd name="connsiteY87" fmla="*/ 4981074 h 15135727"/>
              <a:gd name="connsiteX88" fmla="*/ 5005137 w 8085221"/>
              <a:gd name="connsiteY88" fmla="*/ 5149516 h 15135727"/>
              <a:gd name="connsiteX89" fmla="*/ 4692316 w 8085221"/>
              <a:gd name="connsiteY89" fmla="*/ 5149516 h 15135727"/>
              <a:gd name="connsiteX90" fmla="*/ 4523874 w 8085221"/>
              <a:gd name="connsiteY90" fmla="*/ 5366085 h 15135727"/>
              <a:gd name="connsiteX91" fmla="*/ 4211053 w 8085221"/>
              <a:gd name="connsiteY91" fmla="*/ 5414211 h 15135727"/>
              <a:gd name="connsiteX92" fmla="*/ 4114800 w 8085221"/>
              <a:gd name="connsiteY92" fmla="*/ 5390148 h 15135727"/>
              <a:gd name="connsiteX93" fmla="*/ 4018548 w 8085221"/>
              <a:gd name="connsiteY93" fmla="*/ 5630779 h 15135727"/>
              <a:gd name="connsiteX94" fmla="*/ 4090737 w 8085221"/>
              <a:gd name="connsiteY94" fmla="*/ 5871411 h 15135727"/>
              <a:gd name="connsiteX95" fmla="*/ 4090737 w 8085221"/>
              <a:gd name="connsiteY95" fmla="*/ 6184232 h 15135727"/>
              <a:gd name="connsiteX96" fmla="*/ 4186990 w 8085221"/>
              <a:gd name="connsiteY96" fmla="*/ 6472990 h 15135727"/>
              <a:gd name="connsiteX97" fmla="*/ 4042611 w 8085221"/>
              <a:gd name="connsiteY97" fmla="*/ 6352674 h 15135727"/>
              <a:gd name="connsiteX98" fmla="*/ 3946358 w 8085221"/>
              <a:gd name="connsiteY98" fmla="*/ 6376737 h 15135727"/>
              <a:gd name="connsiteX99" fmla="*/ 4114800 w 8085221"/>
              <a:gd name="connsiteY99" fmla="*/ 6641432 h 15135727"/>
              <a:gd name="connsiteX100" fmla="*/ 4451685 w 8085221"/>
              <a:gd name="connsiteY100" fmla="*/ 6737685 h 15135727"/>
              <a:gd name="connsiteX101" fmla="*/ 4620127 w 8085221"/>
              <a:gd name="connsiteY101" fmla="*/ 6978316 h 15135727"/>
              <a:gd name="connsiteX102" fmla="*/ 4740442 w 8085221"/>
              <a:gd name="connsiteY102" fmla="*/ 7170821 h 15135727"/>
              <a:gd name="connsiteX103" fmla="*/ 5077327 w 8085221"/>
              <a:gd name="connsiteY103" fmla="*/ 7387390 h 15135727"/>
              <a:gd name="connsiteX104" fmla="*/ 5125453 w 8085221"/>
              <a:gd name="connsiteY104" fmla="*/ 7603958 h 15135727"/>
              <a:gd name="connsiteX105" fmla="*/ 5197642 w 8085221"/>
              <a:gd name="connsiteY105" fmla="*/ 7796464 h 15135727"/>
              <a:gd name="connsiteX106" fmla="*/ 5486400 w 8085221"/>
              <a:gd name="connsiteY106" fmla="*/ 7964906 h 15135727"/>
              <a:gd name="connsiteX107" fmla="*/ 5486400 w 8085221"/>
              <a:gd name="connsiteY107" fmla="*/ 8349916 h 15135727"/>
              <a:gd name="connsiteX108" fmla="*/ 5678906 w 8085221"/>
              <a:gd name="connsiteY108" fmla="*/ 8614611 h 15135727"/>
              <a:gd name="connsiteX109" fmla="*/ 5919537 w 8085221"/>
              <a:gd name="connsiteY109" fmla="*/ 9071811 h 15135727"/>
              <a:gd name="connsiteX110" fmla="*/ 6160169 w 8085221"/>
              <a:gd name="connsiteY110" fmla="*/ 9336506 h 15135727"/>
              <a:gd name="connsiteX111" fmla="*/ 6280485 w 8085221"/>
              <a:gd name="connsiteY111" fmla="*/ 9601200 h 15135727"/>
              <a:gd name="connsiteX112" fmla="*/ 6400800 w 8085221"/>
              <a:gd name="connsiteY112" fmla="*/ 9793706 h 15135727"/>
              <a:gd name="connsiteX113" fmla="*/ 6569242 w 8085221"/>
              <a:gd name="connsiteY113" fmla="*/ 10058400 h 15135727"/>
              <a:gd name="connsiteX114" fmla="*/ 6713621 w 8085221"/>
              <a:gd name="connsiteY114" fmla="*/ 10106527 h 15135727"/>
              <a:gd name="connsiteX115" fmla="*/ 6545179 w 8085221"/>
              <a:gd name="connsiteY115" fmla="*/ 10202779 h 15135727"/>
              <a:gd name="connsiteX116" fmla="*/ 6569242 w 8085221"/>
              <a:gd name="connsiteY116" fmla="*/ 10443411 h 15135727"/>
              <a:gd name="connsiteX117" fmla="*/ 6593306 w 8085221"/>
              <a:gd name="connsiteY117" fmla="*/ 10708106 h 15135727"/>
              <a:gd name="connsiteX118" fmla="*/ 6761748 w 8085221"/>
              <a:gd name="connsiteY118" fmla="*/ 10924674 h 15135727"/>
              <a:gd name="connsiteX119" fmla="*/ 6641432 w 8085221"/>
              <a:gd name="connsiteY119" fmla="*/ 11093116 h 15135727"/>
              <a:gd name="connsiteX120" fmla="*/ 6713621 w 8085221"/>
              <a:gd name="connsiteY120" fmla="*/ 11261558 h 15135727"/>
              <a:gd name="connsiteX121" fmla="*/ 6737685 w 8085221"/>
              <a:gd name="connsiteY121" fmla="*/ 11526253 h 15135727"/>
              <a:gd name="connsiteX122" fmla="*/ 6617369 w 8085221"/>
              <a:gd name="connsiteY122" fmla="*/ 11839074 h 15135727"/>
              <a:gd name="connsiteX123" fmla="*/ 6617369 w 8085221"/>
              <a:gd name="connsiteY123" fmla="*/ 12031579 h 15135727"/>
              <a:gd name="connsiteX124" fmla="*/ 6641432 w 8085221"/>
              <a:gd name="connsiteY124" fmla="*/ 12127832 h 15135727"/>
              <a:gd name="connsiteX125" fmla="*/ 6761748 w 8085221"/>
              <a:gd name="connsiteY125" fmla="*/ 12031579 h 15135727"/>
              <a:gd name="connsiteX126" fmla="*/ 6761748 w 8085221"/>
              <a:gd name="connsiteY126" fmla="*/ 12296274 h 15135727"/>
              <a:gd name="connsiteX127" fmla="*/ 6689558 w 8085221"/>
              <a:gd name="connsiteY127" fmla="*/ 12512842 h 15135727"/>
              <a:gd name="connsiteX128" fmla="*/ 6785811 w 8085221"/>
              <a:gd name="connsiteY128" fmla="*/ 12777537 h 15135727"/>
              <a:gd name="connsiteX129" fmla="*/ 6569242 w 8085221"/>
              <a:gd name="connsiteY129" fmla="*/ 12873790 h 15135727"/>
              <a:gd name="connsiteX130" fmla="*/ 6545179 w 8085221"/>
              <a:gd name="connsiteY130" fmla="*/ 13090358 h 15135727"/>
              <a:gd name="connsiteX131" fmla="*/ 6448927 w 8085221"/>
              <a:gd name="connsiteY131" fmla="*/ 13355053 h 15135727"/>
              <a:gd name="connsiteX132" fmla="*/ 6256421 w 8085221"/>
              <a:gd name="connsiteY132" fmla="*/ 13571621 h 15135727"/>
              <a:gd name="connsiteX133" fmla="*/ 6087979 w 8085221"/>
              <a:gd name="connsiteY133" fmla="*/ 13667874 h 15135727"/>
              <a:gd name="connsiteX134" fmla="*/ 5943600 w 8085221"/>
              <a:gd name="connsiteY134" fmla="*/ 13716000 h 15135727"/>
              <a:gd name="connsiteX135" fmla="*/ 5702969 w 8085221"/>
              <a:gd name="connsiteY135" fmla="*/ 13667874 h 15135727"/>
              <a:gd name="connsiteX136" fmla="*/ 5582653 w 8085221"/>
              <a:gd name="connsiteY136" fmla="*/ 13691937 h 15135727"/>
              <a:gd name="connsiteX137" fmla="*/ 5727032 w 8085221"/>
              <a:gd name="connsiteY137" fmla="*/ 13836316 h 15135727"/>
              <a:gd name="connsiteX138" fmla="*/ 5582653 w 8085221"/>
              <a:gd name="connsiteY138" fmla="*/ 14052885 h 15135727"/>
              <a:gd name="connsiteX139" fmla="*/ 5462337 w 8085221"/>
              <a:gd name="connsiteY139" fmla="*/ 14149137 h 15135727"/>
              <a:gd name="connsiteX140" fmla="*/ 5342021 w 8085221"/>
              <a:gd name="connsiteY140" fmla="*/ 14004758 h 15135727"/>
              <a:gd name="connsiteX141" fmla="*/ 5245769 w 8085221"/>
              <a:gd name="connsiteY141" fmla="*/ 14004758 h 15135727"/>
              <a:gd name="connsiteX142" fmla="*/ 5245769 w 8085221"/>
              <a:gd name="connsiteY142" fmla="*/ 13956632 h 15135727"/>
              <a:gd name="connsiteX143" fmla="*/ 5101390 w 8085221"/>
              <a:gd name="connsiteY143" fmla="*/ 13956632 h 15135727"/>
              <a:gd name="connsiteX144" fmla="*/ 4981074 w 8085221"/>
              <a:gd name="connsiteY144" fmla="*/ 13860379 h 15135727"/>
              <a:gd name="connsiteX145" fmla="*/ 4740442 w 8085221"/>
              <a:gd name="connsiteY145" fmla="*/ 13908506 h 15135727"/>
              <a:gd name="connsiteX146" fmla="*/ 4475748 w 8085221"/>
              <a:gd name="connsiteY146" fmla="*/ 13956632 h 15135727"/>
              <a:gd name="connsiteX147" fmla="*/ 4379495 w 8085221"/>
              <a:gd name="connsiteY147" fmla="*/ 14028821 h 15135727"/>
              <a:gd name="connsiteX148" fmla="*/ 4403558 w 8085221"/>
              <a:gd name="connsiteY148" fmla="*/ 14197264 h 15135727"/>
              <a:gd name="connsiteX149" fmla="*/ 4572000 w 8085221"/>
              <a:gd name="connsiteY149" fmla="*/ 14149137 h 15135727"/>
              <a:gd name="connsiteX150" fmla="*/ 4523874 w 8085221"/>
              <a:gd name="connsiteY150" fmla="*/ 14558211 h 15135727"/>
              <a:gd name="connsiteX151" fmla="*/ 4403558 w 8085221"/>
              <a:gd name="connsiteY151" fmla="*/ 14437895 h 15135727"/>
              <a:gd name="connsiteX152" fmla="*/ 4403558 w 8085221"/>
              <a:gd name="connsiteY152" fmla="*/ 14437895 h 15135727"/>
              <a:gd name="connsiteX153" fmla="*/ 4283242 w 8085221"/>
              <a:gd name="connsiteY153" fmla="*/ 14245390 h 15135727"/>
              <a:gd name="connsiteX154" fmla="*/ 4235116 w 8085221"/>
              <a:gd name="connsiteY154" fmla="*/ 14341642 h 15135727"/>
              <a:gd name="connsiteX155" fmla="*/ 4162927 w 8085221"/>
              <a:gd name="connsiteY155" fmla="*/ 14389769 h 15135727"/>
              <a:gd name="connsiteX156" fmla="*/ 4162927 w 8085221"/>
              <a:gd name="connsiteY156" fmla="*/ 14389769 h 15135727"/>
              <a:gd name="connsiteX157" fmla="*/ 3922295 w 8085221"/>
              <a:gd name="connsiteY157" fmla="*/ 14245390 h 15135727"/>
              <a:gd name="connsiteX158" fmla="*/ 3801979 w 8085221"/>
              <a:gd name="connsiteY158" fmla="*/ 14293516 h 15135727"/>
              <a:gd name="connsiteX159" fmla="*/ 3681664 w 8085221"/>
              <a:gd name="connsiteY159" fmla="*/ 14389769 h 15135727"/>
              <a:gd name="connsiteX160" fmla="*/ 3657600 w 8085221"/>
              <a:gd name="connsiteY160" fmla="*/ 14654464 h 15135727"/>
              <a:gd name="connsiteX161" fmla="*/ 3513221 w 8085221"/>
              <a:gd name="connsiteY161" fmla="*/ 14726653 h 15135727"/>
              <a:gd name="connsiteX162" fmla="*/ 3513221 w 8085221"/>
              <a:gd name="connsiteY162" fmla="*/ 14871032 h 15135727"/>
              <a:gd name="connsiteX163" fmla="*/ 3633537 w 8085221"/>
              <a:gd name="connsiteY163" fmla="*/ 14967285 h 15135727"/>
              <a:gd name="connsiteX164" fmla="*/ 3609474 w 8085221"/>
              <a:gd name="connsiteY164" fmla="*/ 15087600 h 15135727"/>
              <a:gd name="connsiteX165" fmla="*/ 3441032 w 8085221"/>
              <a:gd name="connsiteY165" fmla="*/ 15039474 h 15135727"/>
              <a:gd name="connsiteX166" fmla="*/ 3272590 w 8085221"/>
              <a:gd name="connsiteY166" fmla="*/ 15063537 h 15135727"/>
              <a:gd name="connsiteX167" fmla="*/ 3248527 w 8085221"/>
              <a:gd name="connsiteY167" fmla="*/ 14895095 h 15135727"/>
              <a:gd name="connsiteX168" fmla="*/ 3128211 w 8085221"/>
              <a:gd name="connsiteY168" fmla="*/ 14919158 h 15135727"/>
              <a:gd name="connsiteX169" fmla="*/ 2959769 w 8085221"/>
              <a:gd name="connsiteY169" fmla="*/ 15135727 h 15135727"/>
              <a:gd name="connsiteX170" fmla="*/ 2935706 w 8085221"/>
              <a:gd name="connsiteY170" fmla="*/ 14895095 h 15135727"/>
              <a:gd name="connsiteX171" fmla="*/ 2791327 w 8085221"/>
              <a:gd name="connsiteY171" fmla="*/ 14943221 h 15135727"/>
              <a:gd name="connsiteX172" fmla="*/ 2671011 w 8085221"/>
              <a:gd name="connsiteY172" fmla="*/ 15039474 h 15135727"/>
              <a:gd name="connsiteX173" fmla="*/ 2430379 w 8085221"/>
              <a:gd name="connsiteY173" fmla="*/ 15087600 h 15135727"/>
              <a:gd name="connsiteX174" fmla="*/ 2237874 w 8085221"/>
              <a:gd name="connsiteY174" fmla="*/ 15039474 h 15135727"/>
              <a:gd name="connsiteX175" fmla="*/ 2622885 w 8085221"/>
              <a:gd name="connsiteY175" fmla="*/ 14846969 h 15135727"/>
              <a:gd name="connsiteX176" fmla="*/ 2887579 w 8085221"/>
              <a:gd name="connsiteY176" fmla="*/ 14774779 h 15135727"/>
              <a:gd name="connsiteX177" fmla="*/ 2839453 w 8085221"/>
              <a:gd name="connsiteY177" fmla="*/ 14582274 h 15135727"/>
              <a:gd name="connsiteX178" fmla="*/ 2935706 w 8085221"/>
              <a:gd name="connsiteY178" fmla="*/ 14510085 h 15135727"/>
              <a:gd name="connsiteX179" fmla="*/ 2935706 w 8085221"/>
              <a:gd name="connsiteY179" fmla="*/ 14510085 h 15135727"/>
              <a:gd name="connsiteX180" fmla="*/ 3080085 w 8085221"/>
              <a:gd name="connsiteY180" fmla="*/ 14413832 h 15135727"/>
              <a:gd name="connsiteX181" fmla="*/ 3152274 w 8085221"/>
              <a:gd name="connsiteY181" fmla="*/ 14341642 h 15135727"/>
              <a:gd name="connsiteX182" fmla="*/ 3080085 w 8085221"/>
              <a:gd name="connsiteY182" fmla="*/ 14269453 h 15135727"/>
              <a:gd name="connsiteX183" fmla="*/ 3152274 w 8085221"/>
              <a:gd name="connsiteY183" fmla="*/ 14197264 h 15135727"/>
              <a:gd name="connsiteX184" fmla="*/ 3152274 w 8085221"/>
              <a:gd name="connsiteY184" fmla="*/ 14052885 h 15135727"/>
              <a:gd name="connsiteX185" fmla="*/ 3080085 w 8085221"/>
              <a:gd name="connsiteY185" fmla="*/ 13980695 h 15135727"/>
              <a:gd name="connsiteX186" fmla="*/ 3056021 w 8085221"/>
              <a:gd name="connsiteY186" fmla="*/ 14076948 h 15135727"/>
              <a:gd name="connsiteX187" fmla="*/ 2935706 w 8085221"/>
              <a:gd name="connsiteY187" fmla="*/ 14076948 h 15135727"/>
              <a:gd name="connsiteX188" fmla="*/ 2863516 w 8085221"/>
              <a:gd name="connsiteY188" fmla="*/ 14125074 h 15135727"/>
              <a:gd name="connsiteX189" fmla="*/ 2719137 w 8085221"/>
              <a:gd name="connsiteY189" fmla="*/ 14197264 h 15135727"/>
              <a:gd name="connsiteX190" fmla="*/ 2646948 w 8085221"/>
              <a:gd name="connsiteY190" fmla="*/ 14197264 h 15135727"/>
              <a:gd name="connsiteX191" fmla="*/ 2598821 w 8085221"/>
              <a:gd name="connsiteY191" fmla="*/ 14125074 h 15135727"/>
              <a:gd name="connsiteX192" fmla="*/ 2430379 w 8085221"/>
              <a:gd name="connsiteY192" fmla="*/ 13836316 h 15135727"/>
              <a:gd name="connsiteX193" fmla="*/ 2646948 w 8085221"/>
              <a:gd name="connsiteY193" fmla="*/ 13812253 h 15135727"/>
              <a:gd name="connsiteX194" fmla="*/ 2502569 w 8085221"/>
              <a:gd name="connsiteY194" fmla="*/ 13475369 h 15135727"/>
              <a:gd name="connsiteX195" fmla="*/ 2550695 w 8085221"/>
              <a:gd name="connsiteY195" fmla="*/ 13186611 h 15135727"/>
              <a:gd name="connsiteX196" fmla="*/ 2719137 w 8085221"/>
              <a:gd name="connsiteY196" fmla="*/ 13042232 h 15135727"/>
              <a:gd name="connsiteX197" fmla="*/ 2791327 w 8085221"/>
              <a:gd name="connsiteY197" fmla="*/ 12945979 h 15135727"/>
              <a:gd name="connsiteX198" fmla="*/ 3031958 w 8085221"/>
              <a:gd name="connsiteY198" fmla="*/ 13090358 h 15135727"/>
              <a:gd name="connsiteX199" fmla="*/ 3056021 w 8085221"/>
              <a:gd name="connsiteY199" fmla="*/ 12753474 h 15135727"/>
              <a:gd name="connsiteX200" fmla="*/ 2887579 w 8085221"/>
              <a:gd name="connsiteY200" fmla="*/ 12777537 h 15135727"/>
              <a:gd name="connsiteX201" fmla="*/ 2815390 w 8085221"/>
              <a:gd name="connsiteY201" fmla="*/ 12777537 h 15135727"/>
              <a:gd name="connsiteX202" fmla="*/ 3176337 w 8085221"/>
              <a:gd name="connsiteY202" fmla="*/ 12368464 h 15135727"/>
              <a:gd name="connsiteX203" fmla="*/ 3104148 w 8085221"/>
              <a:gd name="connsiteY203" fmla="*/ 12320337 h 15135727"/>
              <a:gd name="connsiteX204" fmla="*/ 3104148 w 8085221"/>
              <a:gd name="connsiteY204" fmla="*/ 12320337 h 15135727"/>
              <a:gd name="connsiteX205" fmla="*/ 3007895 w 8085221"/>
              <a:gd name="connsiteY205" fmla="*/ 12079706 h 15135727"/>
              <a:gd name="connsiteX206" fmla="*/ 2911642 w 8085221"/>
              <a:gd name="connsiteY206" fmla="*/ 11935327 h 15135727"/>
              <a:gd name="connsiteX207" fmla="*/ 2863516 w 8085221"/>
              <a:gd name="connsiteY207" fmla="*/ 11694695 h 15135727"/>
              <a:gd name="connsiteX208" fmla="*/ 2911642 w 8085221"/>
              <a:gd name="connsiteY208" fmla="*/ 11454064 h 15135727"/>
              <a:gd name="connsiteX209" fmla="*/ 3056021 w 8085221"/>
              <a:gd name="connsiteY209" fmla="*/ 11454064 h 15135727"/>
              <a:gd name="connsiteX210" fmla="*/ 2983832 w 8085221"/>
              <a:gd name="connsiteY210" fmla="*/ 11381874 h 15135727"/>
              <a:gd name="connsiteX211" fmla="*/ 3031958 w 8085221"/>
              <a:gd name="connsiteY211" fmla="*/ 11285621 h 15135727"/>
              <a:gd name="connsiteX212" fmla="*/ 3007895 w 8085221"/>
              <a:gd name="connsiteY212" fmla="*/ 11189369 h 15135727"/>
              <a:gd name="connsiteX213" fmla="*/ 2887579 w 8085221"/>
              <a:gd name="connsiteY213" fmla="*/ 11141242 h 15135727"/>
              <a:gd name="connsiteX214" fmla="*/ 2887579 w 8085221"/>
              <a:gd name="connsiteY214" fmla="*/ 10972800 h 15135727"/>
              <a:gd name="connsiteX215" fmla="*/ 2887579 w 8085221"/>
              <a:gd name="connsiteY215" fmla="*/ 10924674 h 15135727"/>
              <a:gd name="connsiteX216" fmla="*/ 2767264 w 8085221"/>
              <a:gd name="connsiteY216" fmla="*/ 11020927 h 15135727"/>
              <a:gd name="connsiteX217" fmla="*/ 2743200 w 8085221"/>
              <a:gd name="connsiteY217" fmla="*/ 10924674 h 15135727"/>
              <a:gd name="connsiteX218" fmla="*/ 2550695 w 8085221"/>
              <a:gd name="connsiteY218" fmla="*/ 11020927 h 15135727"/>
              <a:gd name="connsiteX219" fmla="*/ 2526632 w 8085221"/>
              <a:gd name="connsiteY219" fmla="*/ 11117179 h 15135727"/>
              <a:gd name="connsiteX220" fmla="*/ 2334127 w 8085221"/>
              <a:gd name="connsiteY220" fmla="*/ 10996864 h 15135727"/>
              <a:gd name="connsiteX221" fmla="*/ 2358190 w 8085221"/>
              <a:gd name="connsiteY221" fmla="*/ 10732169 h 15135727"/>
              <a:gd name="connsiteX222" fmla="*/ 2334127 w 8085221"/>
              <a:gd name="connsiteY222" fmla="*/ 10587790 h 15135727"/>
              <a:gd name="connsiteX223" fmla="*/ 2406316 w 8085221"/>
              <a:gd name="connsiteY223" fmla="*/ 10491537 h 15135727"/>
              <a:gd name="connsiteX224" fmla="*/ 2598821 w 8085221"/>
              <a:gd name="connsiteY224" fmla="*/ 10684042 h 15135727"/>
              <a:gd name="connsiteX225" fmla="*/ 2767264 w 8085221"/>
              <a:gd name="connsiteY225" fmla="*/ 10684042 h 15135727"/>
              <a:gd name="connsiteX226" fmla="*/ 2646948 w 8085221"/>
              <a:gd name="connsiteY226" fmla="*/ 10515600 h 15135727"/>
              <a:gd name="connsiteX227" fmla="*/ 2815390 w 8085221"/>
              <a:gd name="connsiteY227" fmla="*/ 10395285 h 15135727"/>
              <a:gd name="connsiteX228" fmla="*/ 3080085 w 8085221"/>
              <a:gd name="connsiteY228" fmla="*/ 10419348 h 15135727"/>
              <a:gd name="connsiteX229" fmla="*/ 3248527 w 8085221"/>
              <a:gd name="connsiteY229" fmla="*/ 10539664 h 15135727"/>
              <a:gd name="connsiteX230" fmla="*/ 3320716 w 8085221"/>
              <a:gd name="connsiteY230" fmla="*/ 10659979 h 15135727"/>
              <a:gd name="connsiteX231" fmla="*/ 3465095 w 8085221"/>
              <a:gd name="connsiteY231" fmla="*/ 10659979 h 15135727"/>
              <a:gd name="connsiteX232" fmla="*/ 3441032 w 8085221"/>
              <a:gd name="connsiteY232" fmla="*/ 10491537 h 15135727"/>
              <a:gd name="connsiteX233" fmla="*/ 3392906 w 8085221"/>
              <a:gd name="connsiteY233" fmla="*/ 10250906 h 15135727"/>
              <a:gd name="connsiteX234" fmla="*/ 3152274 w 8085221"/>
              <a:gd name="connsiteY234" fmla="*/ 10250906 h 15135727"/>
              <a:gd name="connsiteX235" fmla="*/ 3176337 w 8085221"/>
              <a:gd name="connsiteY235" fmla="*/ 10178716 h 15135727"/>
              <a:gd name="connsiteX236" fmla="*/ 3104148 w 8085221"/>
              <a:gd name="connsiteY236" fmla="*/ 10154653 h 15135727"/>
              <a:gd name="connsiteX237" fmla="*/ 3007895 w 8085221"/>
              <a:gd name="connsiteY237" fmla="*/ 9962148 h 15135727"/>
              <a:gd name="connsiteX238" fmla="*/ 3176337 w 8085221"/>
              <a:gd name="connsiteY238" fmla="*/ 9889958 h 15135727"/>
              <a:gd name="connsiteX239" fmla="*/ 2959769 w 8085221"/>
              <a:gd name="connsiteY239" fmla="*/ 9504948 h 15135727"/>
              <a:gd name="connsiteX240" fmla="*/ 2791327 w 8085221"/>
              <a:gd name="connsiteY240" fmla="*/ 9456821 h 15135727"/>
              <a:gd name="connsiteX241" fmla="*/ 2574758 w 8085221"/>
              <a:gd name="connsiteY241" fmla="*/ 9336506 h 15135727"/>
              <a:gd name="connsiteX242" fmla="*/ 2550695 w 8085221"/>
              <a:gd name="connsiteY242" fmla="*/ 9071811 h 15135727"/>
              <a:gd name="connsiteX243" fmla="*/ 2695074 w 8085221"/>
              <a:gd name="connsiteY243" fmla="*/ 8999621 h 15135727"/>
              <a:gd name="connsiteX244" fmla="*/ 2622885 w 8085221"/>
              <a:gd name="connsiteY244" fmla="*/ 8975558 h 15135727"/>
              <a:gd name="connsiteX245" fmla="*/ 2430379 w 8085221"/>
              <a:gd name="connsiteY245" fmla="*/ 8999621 h 15135727"/>
              <a:gd name="connsiteX246" fmla="*/ 2261937 w 8085221"/>
              <a:gd name="connsiteY246" fmla="*/ 9168064 h 15135727"/>
              <a:gd name="connsiteX247" fmla="*/ 2237874 w 8085221"/>
              <a:gd name="connsiteY247" fmla="*/ 8999621 h 15135727"/>
              <a:gd name="connsiteX248" fmla="*/ 2117558 w 8085221"/>
              <a:gd name="connsiteY248" fmla="*/ 8975558 h 15135727"/>
              <a:gd name="connsiteX249" fmla="*/ 2045369 w 8085221"/>
              <a:gd name="connsiteY249" fmla="*/ 8783053 h 15135727"/>
              <a:gd name="connsiteX250" fmla="*/ 1852864 w 8085221"/>
              <a:gd name="connsiteY250" fmla="*/ 8758990 h 15135727"/>
              <a:gd name="connsiteX251" fmla="*/ 1636295 w 8085221"/>
              <a:gd name="connsiteY251" fmla="*/ 8927432 h 15135727"/>
              <a:gd name="connsiteX252" fmla="*/ 1588169 w 8085221"/>
              <a:gd name="connsiteY252" fmla="*/ 9023685 h 15135727"/>
              <a:gd name="connsiteX253" fmla="*/ 1515979 w 8085221"/>
              <a:gd name="connsiteY253" fmla="*/ 8879306 h 15135727"/>
              <a:gd name="connsiteX254" fmla="*/ 1347537 w 8085221"/>
              <a:gd name="connsiteY254" fmla="*/ 8879306 h 15135727"/>
              <a:gd name="connsiteX255" fmla="*/ 1347537 w 8085221"/>
              <a:gd name="connsiteY255" fmla="*/ 8710864 h 15135727"/>
              <a:gd name="connsiteX256" fmla="*/ 1106906 w 8085221"/>
              <a:gd name="connsiteY256" fmla="*/ 8783053 h 15135727"/>
              <a:gd name="connsiteX257" fmla="*/ 890337 w 8085221"/>
              <a:gd name="connsiteY257" fmla="*/ 8686800 h 15135727"/>
              <a:gd name="connsiteX258" fmla="*/ 649706 w 8085221"/>
              <a:gd name="connsiteY258" fmla="*/ 8662737 h 15135727"/>
              <a:gd name="connsiteX259" fmla="*/ 385011 w 8085221"/>
              <a:gd name="connsiteY259" fmla="*/ 8566485 h 15135727"/>
              <a:gd name="connsiteX260" fmla="*/ 577516 w 8085221"/>
              <a:gd name="connsiteY260" fmla="*/ 8373979 h 15135727"/>
              <a:gd name="connsiteX261" fmla="*/ 794085 w 8085221"/>
              <a:gd name="connsiteY261" fmla="*/ 8301790 h 15135727"/>
              <a:gd name="connsiteX262" fmla="*/ 745958 w 8085221"/>
              <a:gd name="connsiteY262" fmla="*/ 8133348 h 15135727"/>
              <a:gd name="connsiteX263" fmla="*/ 818148 w 8085221"/>
              <a:gd name="connsiteY263" fmla="*/ 7820527 h 15135727"/>
              <a:gd name="connsiteX264" fmla="*/ 697832 w 8085221"/>
              <a:gd name="connsiteY264" fmla="*/ 7820527 h 15135727"/>
              <a:gd name="connsiteX265" fmla="*/ 625642 w 8085221"/>
              <a:gd name="connsiteY265" fmla="*/ 7916779 h 15135727"/>
              <a:gd name="connsiteX266" fmla="*/ 457200 w 8085221"/>
              <a:gd name="connsiteY266" fmla="*/ 7820527 h 15135727"/>
              <a:gd name="connsiteX267" fmla="*/ 529390 w 8085221"/>
              <a:gd name="connsiteY267" fmla="*/ 7700211 h 15135727"/>
              <a:gd name="connsiteX268" fmla="*/ 938464 w 8085221"/>
              <a:gd name="connsiteY268" fmla="*/ 7676148 h 15135727"/>
              <a:gd name="connsiteX269" fmla="*/ 1058779 w 8085221"/>
              <a:gd name="connsiteY269" fmla="*/ 7459579 h 15135727"/>
              <a:gd name="connsiteX270" fmla="*/ 1203158 w 8085221"/>
              <a:gd name="connsiteY270" fmla="*/ 7603958 h 15135727"/>
              <a:gd name="connsiteX271" fmla="*/ 1299411 w 8085221"/>
              <a:gd name="connsiteY271" fmla="*/ 7555832 h 15135727"/>
              <a:gd name="connsiteX272" fmla="*/ 1443790 w 8085221"/>
              <a:gd name="connsiteY272" fmla="*/ 7507706 h 15135727"/>
              <a:gd name="connsiteX273" fmla="*/ 1684421 w 8085221"/>
              <a:gd name="connsiteY273" fmla="*/ 7603958 h 15135727"/>
              <a:gd name="connsiteX274" fmla="*/ 1684421 w 8085221"/>
              <a:gd name="connsiteY274" fmla="*/ 7603958 h 15135727"/>
              <a:gd name="connsiteX275" fmla="*/ 1540042 w 8085221"/>
              <a:gd name="connsiteY275" fmla="*/ 7363327 h 15135727"/>
              <a:gd name="connsiteX276" fmla="*/ 1299411 w 8085221"/>
              <a:gd name="connsiteY276" fmla="*/ 7315200 h 15135727"/>
              <a:gd name="connsiteX277" fmla="*/ 1130969 w 8085221"/>
              <a:gd name="connsiteY277" fmla="*/ 7339264 h 15135727"/>
              <a:gd name="connsiteX278" fmla="*/ 1034716 w 8085221"/>
              <a:gd name="connsiteY278" fmla="*/ 7315200 h 15135727"/>
              <a:gd name="connsiteX279" fmla="*/ 1155032 w 8085221"/>
              <a:gd name="connsiteY279" fmla="*/ 7050506 h 15135727"/>
              <a:gd name="connsiteX280" fmla="*/ 1155032 w 8085221"/>
              <a:gd name="connsiteY280" fmla="*/ 6930190 h 15135727"/>
              <a:gd name="connsiteX281" fmla="*/ 1155032 w 8085221"/>
              <a:gd name="connsiteY281" fmla="*/ 6761748 h 15135727"/>
              <a:gd name="connsiteX282" fmla="*/ 1203158 w 8085221"/>
              <a:gd name="connsiteY282" fmla="*/ 6617369 h 15135727"/>
              <a:gd name="connsiteX283" fmla="*/ 1371600 w 8085221"/>
              <a:gd name="connsiteY283" fmla="*/ 6472990 h 15135727"/>
              <a:gd name="connsiteX284" fmla="*/ 1443790 w 8085221"/>
              <a:gd name="connsiteY284" fmla="*/ 6328611 h 15135727"/>
              <a:gd name="connsiteX285" fmla="*/ 1419727 w 8085221"/>
              <a:gd name="connsiteY285" fmla="*/ 6208295 h 15135727"/>
              <a:gd name="connsiteX286" fmla="*/ 1275348 w 8085221"/>
              <a:gd name="connsiteY286" fmla="*/ 6304548 h 15135727"/>
              <a:gd name="connsiteX287" fmla="*/ 1323474 w 8085221"/>
              <a:gd name="connsiteY287" fmla="*/ 6015790 h 15135727"/>
              <a:gd name="connsiteX288" fmla="*/ 1540042 w 8085221"/>
              <a:gd name="connsiteY288" fmla="*/ 5871411 h 15135727"/>
              <a:gd name="connsiteX289" fmla="*/ 1540042 w 8085221"/>
              <a:gd name="connsiteY289" fmla="*/ 5751095 h 15135727"/>
              <a:gd name="connsiteX290" fmla="*/ 1395664 w 8085221"/>
              <a:gd name="connsiteY290" fmla="*/ 5799221 h 15135727"/>
              <a:gd name="connsiteX291" fmla="*/ 1179095 w 8085221"/>
              <a:gd name="connsiteY291" fmla="*/ 5799221 h 15135727"/>
              <a:gd name="connsiteX292" fmla="*/ 890337 w 8085221"/>
              <a:gd name="connsiteY292" fmla="*/ 5775158 h 15135727"/>
              <a:gd name="connsiteX293" fmla="*/ 697832 w 8085221"/>
              <a:gd name="connsiteY293" fmla="*/ 5606716 h 15135727"/>
              <a:gd name="connsiteX294" fmla="*/ 577516 w 8085221"/>
              <a:gd name="connsiteY294" fmla="*/ 5582653 h 15135727"/>
              <a:gd name="connsiteX295" fmla="*/ 697832 w 8085221"/>
              <a:gd name="connsiteY295" fmla="*/ 5775158 h 15135727"/>
              <a:gd name="connsiteX296" fmla="*/ 409074 w 8085221"/>
              <a:gd name="connsiteY296" fmla="*/ 5799221 h 15135727"/>
              <a:gd name="connsiteX297" fmla="*/ 168442 w 8085221"/>
              <a:gd name="connsiteY297" fmla="*/ 5702969 h 15135727"/>
              <a:gd name="connsiteX298" fmla="*/ 264695 w 8085221"/>
              <a:gd name="connsiteY298" fmla="*/ 5558590 h 15135727"/>
              <a:gd name="connsiteX299" fmla="*/ 144379 w 8085221"/>
              <a:gd name="connsiteY299" fmla="*/ 5510464 h 15135727"/>
              <a:gd name="connsiteX300" fmla="*/ 0 w 8085221"/>
              <a:gd name="connsiteY300" fmla="*/ 5462337 h 15135727"/>
              <a:gd name="connsiteX301" fmla="*/ 96253 w 8085221"/>
              <a:gd name="connsiteY301" fmla="*/ 5245769 h 15135727"/>
              <a:gd name="connsiteX0" fmla="*/ 96253 w 8085221"/>
              <a:gd name="connsiteY0" fmla="*/ 5245769 h 15135727"/>
              <a:gd name="connsiteX1" fmla="*/ 144379 w 8085221"/>
              <a:gd name="connsiteY1" fmla="*/ 4981074 h 15135727"/>
              <a:gd name="connsiteX2" fmla="*/ 178719 w 8085221"/>
              <a:gd name="connsiteY2" fmla="*/ 4834941 h 15135727"/>
              <a:gd name="connsiteX3" fmla="*/ 334378 w 8085221"/>
              <a:gd name="connsiteY3" fmla="*/ 4696828 h 15135727"/>
              <a:gd name="connsiteX4" fmla="*/ 553453 w 8085221"/>
              <a:gd name="connsiteY4" fmla="*/ 4692316 h 15135727"/>
              <a:gd name="connsiteX5" fmla="*/ 649706 w 8085221"/>
              <a:gd name="connsiteY5" fmla="*/ 4427621 h 15135727"/>
              <a:gd name="connsiteX6" fmla="*/ 805866 w 8085221"/>
              <a:gd name="connsiteY6" fmla="*/ 4425366 h 15135727"/>
              <a:gd name="connsiteX7" fmla="*/ 867026 w 8085221"/>
              <a:gd name="connsiteY7" fmla="*/ 4311817 h 15135727"/>
              <a:gd name="connsiteX8" fmla="*/ 1077328 w 8085221"/>
              <a:gd name="connsiteY8" fmla="*/ 4253916 h 15135727"/>
              <a:gd name="connsiteX9" fmla="*/ 1120191 w 8085221"/>
              <a:gd name="connsiteY9" fmla="*/ 4206291 h 15135727"/>
              <a:gd name="connsiteX10" fmla="*/ 1263066 w 8085221"/>
              <a:gd name="connsiteY10" fmla="*/ 4182478 h 15135727"/>
              <a:gd name="connsiteX11" fmla="*/ 1362326 w 8085221"/>
              <a:gd name="connsiteY11" fmla="*/ 4081965 h 15135727"/>
              <a:gd name="connsiteX12" fmla="*/ 1472616 w 8085221"/>
              <a:gd name="connsiteY12" fmla="*/ 4025316 h 15135727"/>
              <a:gd name="connsiteX13" fmla="*/ 1559344 w 8085221"/>
              <a:gd name="connsiteY13" fmla="*/ 4013535 h 15135727"/>
              <a:gd name="connsiteX14" fmla="*/ 1708485 w 8085221"/>
              <a:gd name="connsiteY14" fmla="*/ 3826042 h 15135727"/>
              <a:gd name="connsiteX15" fmla="*/ 1820278 w 8085221"/>
              <a:gd name="connsiteY15" fmla="*/ 3858628 h 15135727"/>
              <a:gd name="connsiteX16" fmla="*/ 1910766 w 8085221"/>
              <a:gd name="connsiteY16" fmla="*/ 3735053 h 15135727"/>
              <a:gd name="connsiteX17" fmla="*/ 2006016 w 8085221"/>
              <a:gd name="connsiteY17" fmla="*/ 3615741 h 15135727"/>
              <a:gd name="connsiteX18" fmla="*/ 2091741 w 8085221"/>
              <a:gd name="connsiteY18" fmla="*/ 3649078 h 15135727"/>
              <a:gd name="connsiteX19" fmla="*/ 2141621 w 8085221"/>
              <a:gd name="connsiteY19" fmla="*/ 3585411 h 15135727"/>
              <a:gd name="connsiteX20" fmla="*/ 2141621 w 8085221"/>
              <a:gd name="connsiteY20" fmla="*/ 3585411 h 15135727"/>
              <a:gd name="connsiteX21" fmla="*/ 2286000 w 8085221"/>
              <a:gd name="connsiteY21" fmla="*/ 3489158 h 15135727"/>
              <a:gd name="connsiteX22" fmla="*/ 2310064 w 8085221"/>
              <a:gd name="connsiteY22" fmla="*/ 3007895 h 15135727"/>
              <a:gd name="connsiteX23" fmla="*/ 2695074 w 8085221"/>
              <a:gd name="connsiteY23" fmla="*/ 2911642 h 15135727"/>
              <a:gd name="connsiteX24" fmla="*/ 2839453 w 8085221"/>
              <a:gd name="connsiteY24" fmla="*/ 2526632 h 15135727"/>
              <a:gd name="connsiteX25" fmla="*/ 3200400 w 8085221"/>
              <a:gd name="connsiteY25" fmla="*/ 2358190 h 15135727"/>
              <a:gd name="connsiteX26" fmla="*/ 3441032 w 8085221"/>
              <a:gd name="connsiteY26" fmla="*/ 2237874 h 15135727"/>
              <a:gd name="connsiteX27" fmla="*/ 3561348 w 8085221"/>
              <a:gd name="connsiteY27" fmla="*/ 2526632 h 15135727"/>
              <a:gd name="connsiteX28" fmla="*/ 3801979 w 8085221"/>
              <a:gd name="connsiteY28" fmla="*/ 2622885 h 15135727"/>
              <a:gd name="connsiteX29" fmla="*/ 3946358 w 8085221"/>
              <a:gd name="connsiteY29" fmla="*/ 2550695 h 15135727"/>
              <a:gd name="connsiteX30" fmla="*/ 4018548 w 8085221"/>
              <a:gd name="connsiteY30" fmla="*/ 2598821 h 15135727"/>
              <a:gd name="connsiteX31" fmla="*/ 4138864 w 8085221"/>
              <a:gd name="connsiteY31" fmla="*/ 2574758 h 15135727"/>
              <a:gd name="connsiteX32" fmla="*/ 4307306 w 8085221"/>
              <a:gd name="connsiteY32" fmla="*/ 2671011 h 15135727"/>
              <a:gd name="connsiteX33" fmla="*/ 4427621 w 8085221"/>
              <a:gd name="connsiteY33" fmla="*/ 2622885 h 15135727"/>
              <a:gd name="connsiteX34" fmla="*/ 4668253 w 8085221"/>
              <a:gd name="connsiteY34" fmla="*/ 2743200 h 15135727"/>
              <a:gd name="connsiteX35" fmla="*/ 4788569 w 8085221"/>
              <a:gd name="connsiteY35" fmla="*/ 2815390 h 15135727"/>
              <a:gd name="connsiteX36" fmla="*/ 4957011 w 8085221"/>
              <a:gd name="connsiteY36" fmla="*/ 2719137 h 15135727"/>
              <a:gd name="connsiteX37" fmla="*/ 4981074 w 8085221"/>
              <a:gd name="connsiteY37" fmla="*/ 2382253 h 15135727"/>
              <a:gd name="connsiteX38" fmla="*/ 4981074 w 8085221"/>
              <a:gd name="connsiteY38" fmla="*/ 2382253 h 15135727"/>
              <a:gd name="connsiteX39" fmla="*/ 4884821 w 8085221"/>
              <a:gd name="connsiteY39" fmla="*/ 2093495 h 15135727"/>
              <a:gd name="connsiteX40" fmla="*/ 4764506 w 8085221"/>
              <a:gd name="connsiteY40" fmla="*/ 1900990 h 15135727"/>
              <a:gd name="connsiteX41" fmla="*/ 4764506 w 8085221"/>
              <a:gd name="connsiteY41" fmla="*/ 1804737 h 15135727"/>
              <a:gd name="connsiteX42" fmla="*/ 4957011 w 8085221"/>
              <a:gd name="connsiteY42" fmla="*/ 1564106 h 15135727"/>
              <a:gd name="connsiteX43" fmla="*/ 5221706 w 8085221"/>
              <a:gd name="connsiteY43" fmla="*/ 1588169 h 15135727"/>
              <a:gd name="connsiteX44" fmla="*/ 5486400 w 8085221"/>
              <a:gd name="connsiteY44" fmla="*/ 1684421 h 15135727"/>
              <a:gd name="connsiteX45" fmla="*/ 5799221 w 8085221"/>
              <a:gd name="connsiteY45" fmla="*/ 1684421 h 15135727"/>
              <a:gd name="connsiteX46" fmla="*/ 5871411 w 8085221"/>
              <a:gd name="connsiteY46" fmla="*/ 1443790 h 15135727"/>
              <a:gd name="connsiteX47" fmla="*/ 6087979 w 8085221"/>
              <a:gd name="connsiteY47" fmla="*/ 1395664 h 15135727"/>
              <a:gd name="connsiteX48" fmla="*/ 6087979 w 8085221"/>
              <a:gd name="connsiteY48" fmla="*/ 1082842 h 15135727"/>
              <a:gd name="connsiteX49" fmla="*/ 6424864 w 8085221"/>
              <a:gd name="connsiteY49" fmla="*/ 1058779 h 15135727"/>
              <a:gd name="connsiteX50" fmla="*/ 6665495 w 8085221"/>
              <a:gd name="connsiteY50" fmla="*/ 721895 h 15135727"/>
              <a:gd name="connsiteX51" fmla="*/ 6761748 w 8085221"/>
              <a:gd name="connsiteY51" fmla="*/ 649706 h 15135727"/>
              <a:gd name="connsiteX52" fmla="*/ 6737685 w 8085221"/>
              <a:gd name="connsiteY52" fmla="*/ 505327 h 15135727"/>
              <a:gd name="connsiteX53" fmla="*/ 6858000 w 8085221"/>
              <a:gd name="connsiteY53" fmla="*/ 360948 h 15135727"/>
              <a:gd name="connsiteX54" fmla="*/ 6761748 w 8085221"/>
              <a:gd name="connsiteY54" fmla="*/ 120316 h 15135727"/>
              <a:gd name="connsiteX55" fmla="*/ 7194885 w 8085221"/>
              <a:gd name="connsiteY55" fmla="*/ 0 h 15135727"/>
              <a:gd name="connsiteX56" fmla="*/ 7267074 w 8085221"/>
              <a:gd name="connsiteY56" fmla="*/ 120316 h 15135727"/>
              <a:gd name="connsiteX57" fmla="*/ 7267074 w 8085221"/>
              <a:gd name="connsiteY57" fmla="*/ 120316 h 15135727"/>
              <a:gd name="connsiteX58" fmla="*/ 7339264 w 8085221"/>
              <a:gd name="connsiteY58" fmla="*/ 360948 h 15135727"/>
              <a:gd name="connsiteX59" fmla="*/ 7628021 w 8085221"/>
              <a:gd name="connsiteY59" fmla="*/ 433137 h 15135727"/>
              <a:gd name="connsiteX60" fmla="*/ 7796464 w 8085221"/>
              <a:gd name="connsiteY60" fmla="*/ 649706 h 15135727"/>
              <a:gd name="connsiteX61" fmla="*/ 8085221 w 8085221"/>
              <a:gd name="connsiteY61" fmla="*/ 914400 h 15135727"/>
              <a:gd name="connsiteX62" fmla="*/ 7988969 w 8085221"/>
              <a:gd name="connsiteY62" fmla="*/ 1203158 h 15135727"/>
              <a:gd name="connsiteX63" fmla="*/ 7844590 w 8085221"/>
              <a:gd name="connsiteY63" fmla="*/ 1058779 h 15135727"/>
              <a:gd name="connsiteX64" fmla="*/ 7483642 w 8085221"/>
              <a:gd name="connsiteY64" fmla="*/ 1371600 h 15135727"/>
              <a:gd name="connsiteX65" fmla="*/ 7267074 w 8085221"/>
              <a:gd name="connsiteY65" fmla="*/ 1395664 h 15135727"/>
              <a:gd name="connsiteX66" fmla="*/ 7243011 w 8085221"/>
              <a:gd name="connsiteY66" fmla="*/ 1588169 h 15135727"/>
              <a:gd name="connsiteX67" fmla="*/ 6978316 w 8085221"/>
              <a:gd name="connsiteY67" fmla="*/ 1732548 h 15135727"/>
              <a:gd name="connsiteX68" fmla="*/ 6737685 w 8085221"/>
              <a:gd name="connsiteY68" fmla="*/ 2093495 h 15135727"/>
              <a:gd name="connsiteX69" fmla="*/ 6737685 w 8085221"/>
              <a:gd name="connsiteY69" fmla="*/ 2382253 h 15135727"/>
              <a:gd name="connsiteX70" fmla="*/ 6665495 w 8085221"/>
              <a:gd name="connsiteY70" fmla="*/ 2430379 h 15135727"/>
              <a:gd name="connsiteX71" fmla="*/ 6906127 w 8085221"/>
              <a:gd name="connsiteY71" fmla="*/ 2646948 h 15135727"/>
              <a:gd name="connsiteX72" fmla="*/ 6906127 w 8085221"/>
              <a:gd name="connsiteY72" fmla="*/ 2983832 h 15135727"/>
              <a:gd name="connsiteX73" fmla="*/ 6906127 w 8085221"/>
              <a:gd name="connsiteY73" fmla="*/ 3104148 h 15135727"/>
              <a:gd name="connsiteX74" fmla="*/ 6833937 w 8085221"/>
              <a:gd name="connsiteY74" fmla="*/ 3368842 h 15135727"/>
              <a:gd name="connsiteX75" fmla="*/ 6906127 w 8085221"/>
              <a:gd name="connsiteY75" fmla="*/ 3489158 h 15135727"/>
              <a:gd name="connsiteX76" fmla="*/ 6641432 w 8085221"/>
              <a:gd name="connsiteY76" fmla="*/ 3705727 h 15135727"/>
              <a:gd name="connsiteX77" fmla="*/ 6737685 w 8085221"/>
              <a:gd name="connsiteY77" fmla="*/ 3729790 h 15135727"/>
              <a:gd name="connsiteX78" fmla="*/ 6545179 w 8085221"/>
              <a:gd name="connsiteY78" fmla="*/ 3826042 h 15135727"/>
              <a:gd name="connsiteX79" fmla="*/ 6328611 w 8085221"/>
              <a:gd name="connsiteY79" fmla="*/ 3753853 h 15135727"/>
              <a:gd name="connsiteX80" fmla="*/ 6184232 w 8085221"/>
              <a:gd name="connsiteY80" fmla="*/ 3850106 h 15135727"/>
              <a:gd name="connsiteX81" fmla="*/ 6184232 w 8085221"/>
              <a:gd name="connsiteY81" fmla="*/ 3946358 h 15135727"/>
              <a:gd name="connsiteX82" fmla="*/ 6136106 w 8085221"/>
              <a:gd name="connsiteY82" fmla="*/ 4235116 h 15135727"/>
              <a:gd name="connsiteX83" fmla="*/ 5919537 w 8085221"/>
              <a:gd name="connsiteY83" fmla="*/ 4403558 h 15135727"/>
              <a:gd name="connsiteX84" fmla="*/ 5775158 w 8085221"/>
              <a:gd name="connsiteY84" fmla="*/ 4451685 h 15135727"/>
              <a:gd name="connsiteX85" fmla="*/ 5630779 w 8085221"/>
              <a:gd name="connsiteY85" fmla="*/ 4547937 h 15135727"/>
              <a:gd name="connsiteX86" fmla="*/ 5510464 w 8085221"/>
              <a:gd name="connsiteY86" fmla="*/ 4620127 h 15135727"/>
              <a:gd name="connsiteX87" fmla="*/ 5510464 w 8085221"/>
              <a:gd name="connsiteY87" fmla="*/ 4812632 h 15135727"/>
              <a:gd name="connsiteX88" fmla="*/ 5317958 w 8085221"/>
              <a:gd name="connsiteY88" fmla="*/ 4981074 h 15135727"/>
              <a:gd name="connsiteX89" fmla="*/ 5005137 w 8085221"/>
              <a:gd name="connsiteY89" fmla="*/ 5149516 h 15135727"/>
              <a:gd name="connsiteX90" fmla="*/ 4692316 w 8085221"/>
              <a:gd name="connsiteY90" fmla="*/ 5149516 h 15135727"/>
              <a:gd name="connsiteX91" fmla="*/ 4523874 w 8085221"/>
              <a:gd name="connsiteY91" fmla="*/ 5366085 h 15135727"/>
              <a:gd name="connsiteX92" fmla="*/ 4211053 w 8085221"/>
              <a:gd name="connsiteY92" fmla="*/ 5414211 h 15135727"/>
              <a:gd name="connsiteX93" fmla="*/ 4114800 w 8085221"/>
              <a:gd name="connsiteY93" fmla="*/ 5390148 h 15135727"/>
              <a:gd name="connsiteX94" fmla="*/ 4018548 w 8085221"/>
              <a:gd name="connsiteY94" fmla="*/ 5630779 h 15135727"/>
              <a:gd name="connsiteX95" fmla="*/ 4090737 w 8085221"/>
              <a:gd name="connsiteY95" fmla="*/ 5871411 h 15135727"/>
              <a:gd name="connsiteX96" fmla="*/ 4090737 w 8085221"/>
              <a:gd name="connsiteY96" fmla="*/ 6184232 h 15135727"/>
              <a:gd name="connsiteX97" fmla="*/ 4186990 w 8085221"/>
              <a:gd name="connsiteY97" fmla="*/ 6472990 h 15135727"/>
              <a:gd name="connsiteX98" fmla="*/ 4042611 w 8085221"/>
              <a:gd name="connsiteY98" fmla="*/ 6352674 h 15135727"/>
              <a:gd name="connsiteX99" fmla="*/ 3946358 w 8085221"/>
              <a:gd name="connsiteY99" fmla="*/ 6376737 h 15135727"/>
              <a:gd name="connsiteX100" fmla="*/ 4114800 w 8085221"/>
              <a:gd name="connsiteY100" fmla="*/ 6641432 h 15135727"/>
              <a:gd name="connsiteX101" fmla="*/ 4451685 w 8085221"/>
              <a:gd name="connsiteY101" fmla="*/ 6737685 h 15135727"/>
              <a:gd name="connsiteX102" fmla="*/ 4620127 w 8085221"/>
              <a:gd name="connsiteY102" fmla="*/ 6978316 h 15135727"/>
              <a:gd name="connsiteX103" fmla="*/ 4740442 w 8085221"/>
              <a:gd name="connsiteY103" fmla="*/ 7170821 h 15135727"/>
              <a:gd name="connsiteX104" fmla="*/ 5077327 w 8085221"/>
              <a:gd name="connsiteY104" fmla="*/ 7387390 h 15135727"/>
              <a:gd name="connsiteX105" fmla="*/ 5125453 w 8085221"/>
              <a:gd name="connsiteY105" fmla="*/ 7603958 h 15135727"/>
              <a:gd name="connsiteX106" fmla="*/ 5197642 w 8085221"/>
              <a:gd name="connsiteY106" fmla="*/ 7796464 h 15135727"/>
              <a:gd name="connsiteX107" fmla="*/ 5486400 w 8085221"/>
              <a:gd name="connsiteY107" fmla="*/ 7964906 h 15135727"/>
              <a:gd name="connsiteX108" fmla="*/ 5486400 w 8085221"/>
              <a:gd name="connsiteY108" fmla="*/ 8349916 h 15135727"/>
              <a:gd name="connsiteX109" fmla="*/ 5678906 w 8085221"/>
              <a:gd name="connsiteY109" fmla="*/ 8614611 h 15135727"/>
              <a:gd name="connsiteX110" fmla="*/ 5919537 w 8085221"/>
              <a:gd name="connsiteY110" fmla="*/ 9071811 h 15135727"/>
              <a:gd name="connsiteX111" fmla="*/ 6160169 w 8085221"/>
              <a:gd name="connsiteY111" fmla="*/ 9336506 h 15135727"/>
              <a:gd name="connsiteX112" fmla="*/ 6280485 w 8085221"/>
              <a:gd name="connsiteY112" fmla="*/ 9601200 h 15135727"/>
              <a:gd name="connsiteX113" fmla="*/ 6400800 w 8085221"/>
              <a:gd name="connsiteY113" fmla="*/ 9793706 h 15135727"/>
              <a:gd name="connsiteX114" fmla="*/ 6569242 w 8085221"/>
              <a:gd name="connsiteY114" fmla="*/ 10058400 h 15135727"/>
              <a:gd name="connsiteX115" fmla="*/ 6713621 w 8085221"/>
              <a:gd name="connsiteY115" fmla="*/ 10106527 h 15135727"/>
              <a:gd name="connsiteX116" fmla="*/ 6545179 w 8085221"/>
              <a:gd name="connsiteY116" fmla="*/ 10202779 h 15135727"/>
              <a:gd name="connsiteX117" fmla="*/ 6569242 w 8085221"/>
              <a:gd name="connsiteY117" fmla="*/ 10443411 h 15135727"/>
              <a:gd name="connsiteX118" fmla="*/ 6593306 w 8085221"/>
              <a:gd name="connsiteY118" fmla="*/ 10708106 h 15135727"/>
              <a:gd name="connsiteX119" fmla="*/ 6761748 w 8085221"/>
              <a:gd name="connsiteY119" fmla="*/ 10924674 h 15135727"/>
              <a:gd name="connsiteX120" fmla="*/ 6641432 w 8085221"/>
              <a:gd name="connsiteY120" fmla="*/ 11093116 h 15135727"/>
              <a:gd name="connsiteX121" fmla="*/ 6713621 w 8085221"/>
              <a:gd name="connsiteY121" fmla="*/ 11261558 h 15135727"/>
              <a:gd name="connsiteX122" fmla="*/ 6737685 w 8085221"/>
              <a:gd name="connsiteY122" fmla="*/ 11526253 h 15135727"/>
              <a:gd name="connsiteX123" fmla="*/ 6617369 w 8085221"/>
              <a:gd name="connsiteY123" fmla="*/ 11839074 h 15135727"/>
              <a:gd name="connsiteX124" fmla="*/ 6617369 w 8085221"/>
              <a:gd name="connsiteY124" fmla="*/ 12031579 h 15135727"/>
              <a:gd name="connsiteX125" fmla="*/ 6641432 w 8085221"/>
              <a:gd name="connsiteY125" fmla="*/ 12127832 h 15135727"/>
              <a:gd name="connsiteX126" fmla="*/ 6761748 w 8085221"/>
              <a:gd name="connsiteY126" fmla="*/ 12031579 h 15135727"/>
              <a:gd name="connsiteX127" fmla="*/ 6761748 w 8085221"/>
              <a:gd name="connsiteY127" fmla="*/ 12296274 h 15135727"/>
              <a:gd name="connsiteX128" fmla="*/ 6689558 w 8085221"/>
              <a:gd name="connsiteY128" fmla="*/ 12512842 h 15135727"/>
              <a:gd name="connsiteX129" fmla="*/ 6785811 w 8085221"/>
              <a:gd name="connsiteY129" fmla="*/ 12777537 h 15135727"/>
              <a:gd name="connsiteX130" fmla="*/ 6569242 w 8085221"/>
              <a:gd name="connsiteY130" fmla="*/ 12873790 h 15135727"/>
              <a:gd name="connsiteX131" fmla="*/ 6545179 w 8085221"/>
              <a:gd name="connsiteY131" fmla="*/ 13090358 h 15135727"/>
              <a:gd name="connsiteX132" fmla="*/ 6448927 w 8085221"/>
              <a:gd name="connsiteY132" fmla="*/ 13355053 h 15135727"/>
              <a:gd name="connsiteX133" fmla="*/ 6256421 w 8085221"/>
              <a:gd name="connsiteY133" fmla="*/ 13571621 h 15135727"/>
              <a:gd name="connsiteX134" fmla="*/ 6087979 w 8085221"/>
              <a:gd name="connsiteY134" fmla="*/ 13667874 h 15135727"/>
              <a:gd name="connsiteX135" fmla="*/ 5943600 w 8085221"/>
              <a:gd name="connsiteY135" fmla="*/ 13716000 h 15135727"/>
              <a:gd name="connsiteX136" fmla="*/ 5702969 w 8085221"/>
              <a:gd name="connsiteY136" fmla="*/ 13667874 h 15135727"/>
              <a:gd name="connsiteX137" fmla="*/ 5582653 w 8085221"/>
              <a:gd name="connsiteY137" fmla="*/ 13691937 h 15135727"/>
              <a:gd name="connsiteX138" fmla="*/ 5727032 w 8085221"/>
              <a:gd name="connsiteY138" fmla="*/ 13836316 h 15135727"/>
              <a:gd name="connsiteX139" fmla="*/ 5582653 w 8085221"/>
              <a:gd name="connsiteY139" fmla="*/ 14052885 h 15135727"/>
              <a:gd name="connsiteX140" fmla="*/ 5462337 w 8085221"/>
              <a:gd name="connsiteY140" fmla="*/ 14149137 h 15135727"/>
              <a:gd name="connsiteX141" fmla="*/ 5342021 w 8085221"/>
              <a:gd name="connsiteY141" fmla="*/ 14004758 h 15135727"/>
              <a:gd name="connsiteX142" fmla="*/ 5245769 w 8085221"/>
              <a:gd name="connsiteY142" fmla="*/ 14004758 h 15135727"/>
              <a:gd name="connsiteX143" fmla="*/ 5245769 w 8085221"/>
              <a:gd name="connsiteY143" fmla="*/ 13956632 h 15135727"/>
              <a:gd name="connsiteX144" fmla="*/ 5101390 w 8085221"/>
              <a:gd name="connsiteY144" fmla="*/ 13956632 h 15135727"/>
              <a:gd name="connsiteX145" fmla="*/ 4981074 w 8085221"/>
              <a:gd name="connsiteY145" fmla="*/ 13860379 h 15135727"/>
              <a:gd name="connsiteX146" fmla="*/ 4740442 w 8085221"/>
              <a:gd name="connsiteY146" fmla="*/ 13908506 h 15135727"/>
              <a:gd name="connsiteX147" fmla="*/ 4475748 w 8085221"/>
              <a:gd name="connsiteY147" fmla="*/ 13956632 h 15135727"/>
              <a:gd name="connsiteX148" fmla="*/ 4379495 w 8085221"/>
              <a:gd name="connsiteY148" fmla="*/ 14028821 h 15135727"/>
              <a:gd name="connsiteX149" fmla="*/ 4403558 w 8085221"/>
              <a:gd name="connsiteY149" fmla="*/ 14197264 h 15135727"/>
              <a:gd name="connsiteX150" fmla="*/ 4572000 w 8085221"/>
              <a:gd name="connsiteY150" fmla="*/ 14149137 h 15135727"/>
              <a:gd name="connsiteX151" fmla="*/ 4523874 w 8085221"/>
              <a:gd name="connsiteY151" fmla="*/ 14558211 h 15135727"/>
              <a:gd name="connsiteX152" fmla="*/ 4403558 w 8085221"/>
              <a:gd name="connsiteY152" fmla="*/ 14437895 h 15135727"/>
              <a:gd name="connsiteX153" fmla="*/ 4403558 w 8085221"/>
              <a:gd name="connsiteY153" fmla="*/ 14437895 h 15135727"/>
              <a:gd name="connsiteX154" fmla="*/ 4283242 w 8085221"/>
              <a:gd name="connsiteY154" fmla="*/ 14245390 h 15135727"/>
              <a:gd name="connsiteX155" fmla="*/ 4235116 w 8085221"/>
              <a:gd name="connsiteY155" fmla="*/ 14341642 h 15135727"/>
              <a:gd name="connsiteX156" fmla="*/ 4162927 w 8085221"/>
              <a:gd name="connsiteY156" fmla="*/ 14389769 h 15135727"/>
              <a:gd name="connsiteX157" fmla="*/ 4162927 w 8085221"/>
              <a:gd name="connsiteY157" fmla="*/ 14389769 h 15135727"/>
              <a:gd name="connsiteX158" fmla="*/ 3922295 w 8085221"/>
              <a:gd name="connsiteY158" fmla="*/ 14245390 h 15135727"/>
              <a:gd name="connsiteX159" fmla="*/ 3801979 w 8085221"/>
              <a:gd name="connsiteY159" fmla="*/ 14293516 h 15135727"/>
              <a:gd name="connsiteX160" fmla="*/ 3681664 w 8085221"/>
              <a:gd name="connsiteY160" fmla="*/ 14389769 h 15135727"/>
              <a:gd name="connsiteX161" fmla="*/ 3657600 w 8085221"/>
              <a:gd name="connsiteY161" fmla="*/ 14654464 h 15135727"/>
              <a:gd name="connsiteX162" fmla="*/ 3513221 w 8085221"/>
              <a:gd name="connsiteY162" fmla="*/ 14726653 h 15135727"/>
              <a:gd name="connsiteX163" fmla="*/ 3513221 w 8085221"/>
              <a:gd name="connsiteY163" fmla="*/ 14871032 h 15135727"/>
              <a:gd name="connsiteX164" fmla="*/ 3633537 w 8085221"/>
              <a:gd name="connsiteY164" fmla="*/ 14967285 h 15135727"/>
              <a:gd name="connsiteX165" fmla="*/ 3609474 w 8085221"/>
              <a:gd name="connsiteY165" fmla="*/ 15087600 h 15135727"/>
              <a:gd name="connsiteX166" fmla="*/ 3441032 w 8085221"/>
              <a:gd name="connsiteY166" fmla="*/ 15039474 h 15135727"/>
              <a:gd name="connsiteX167" fmla="*/ 3272590 w 8085221"/>
              <a:gd name="connsiteY167" fmla="*/ 15063537 h 15135727"/>
              <a:gd name="connsiteX168" fmla="*/ 3248527 w 8085221"/>
              <a:gd name="connsiteY168" fmla="*/ 14895095 h 15135727"/>
              <a:gd name="connsiteX169" fmla="*/ 3128211 w 8085221"/>
              <a:gd name="connsiteY169" fmla="*/ 14919158 h 15135727"/>
              <a:gd name="connsiteX170" fmla="*/ 2959769 w 8085221"/>
              <a:gd name="connsiteY170" fmla="*/ 15135727 h 15135727"/>
              <a:gd name="connsiteX171" fmla="*/ 2935706 w 8085221"/>
              <a:gd name="connsiteY171" fmla="*/ 14895095 h 15135727"/>
              <a:gd name="connsiteX172" fmla="*/ 2791327 w 8085221"/>
              <a:gd name="connsiteY172" fmla="*/ 14943221 h 15135727"/>
              <a:gd name="connsiteX173" fmla="*/ 2671011 w 8085221"/>
              <a:gd name="connsiteY173" fmla="*/ 15039474 h 15135727"/>
              <a:gd name="connsiteX174" fmla="*/ 2430379 w 8085221"/>
              <a:gd name="connsiteY174" fmla="*/ 15087600 h 15135727"/>
              <a:gd name="connsiteX175" fmla="*/ 2237874 w 8085221"/>
              <a:gd name="connsiteY175" fmla="*/ 15039474 h 15135727"/>
              <a:gd name="connsiteX176" fmla="*/ 2622885 w 8085221"/>
              <a:gd name="connsiteY176" fmla="*/ 14846969 h 15135727"/>
              <a:gd name="connsiteX177" fmla="*/ 2887579 w 8085221"/>
              <a:gd name="connsiteY177" fmla="*/ 14774779 h 15135727"/>
              <a:gd name="connsiteX178" fmla="*/ 2839453 w 8085221"/>
              <a:gd name="connsiteY178" fmla="*/ 14582274 h 15135727"/>
              <a:gd name="connsiteX179" fmla="*/ 2935706 w 8085221"/>
              <a:gd name="connsiteY179" fmla="*/ 14510085 h 15135727"/>
              <a:gd name="connsiteX180" fmla="*/ 2935706 w 8085221"/>
              <a:gd name="connsiteY180" fmla="*/ 14510085 h 15135727"/>
              <a:gd name="connsiteX181" fmla="*/ 3080085 w 8085221"/>
              <a:gd name="connsiteY181" fmla="*/ 14413832 h 15135727"/>
              <a:gd name="connsiteX182" fmla="*/ 3152274 w 8085221"/>
              <a:gd name="connsiteY182" fmla="*/ 14341642 h 15135727"/>
              <a:gd name="connsiteX183" fmla="*/ 3080085 w 8085221"/>
              <a:gd name="connsiteY183" fmla="*/ 14269453 h 15135727"/>
              <a:gd name="connsiteX184" fmla="*/ 3152274 w 8085221"/>
              <a:gd name="connsiteY184" fmla="*/ 14197264 h 15135727"/>
              <a:gd name="connsiteX185" fmla="*/ 3152274 w 8085221"/>
              <a:gd name="connsiteY185" fmla="*/ 14052885 h 15135727"/>
              <a:gd name="connsiteX186" fmla="*/ 3080085 w 8085221"/>
              <a:gd name="connsiteY186" fmla="*/ 13980695 h 15135727"/>
              <a:gd name="connsiteX187" fmla="*/ 3056021 w 8085221"/>
              <a:gd name="connsiteY187" fmla="*/ 14076948 h 15135727"/>
              <a:gd name="connsiteX188" fmla="*/ 2935706 w 8085221"/>
              <a:gd name="connsiteY188" fmla="*/ 14076948 h 15135727"/>
              <a:gd name="connsiteX189" fmla="*/ 2863516 w 8085221"/>
              <a:gd name="connsiteY189" fmla="*/ 14125074 h 15135727"/>
              <a:gd name="connsiteX190" fmla="*/ 2719137 w 8085221"/>
              <a:gd name="connsiteY190" fmla="*/ 14197264 h 15135727"/>
              <a:gd name="connsiteX191" fmla="*/ 2646948 w 8085221"/>
              <a:gd name="connsiteY191" fmla="*/ 14197264 h 15135727"/>
              <a:gd name="connsiteX192" fmla="*/ 2598821 w 8085221"/>
              <a:gd name="connsiteY192" fmla="*/ 14125074 h 15135727"/>
              <a:gd name="connsiteX193" fmla="*/ 2430379 w 8085221"/>
              <a:gd name="connsiteY193" fmla="*/ 13836316 h 15135727"/>
              <a:gd name="connsiteX194" fmla="*/ 2646948 w 8085221"/>
              <a:gd name="connsiteY194" fmla="*/ 13812253 h 15135727"/>
              <a:gd name="connsiteX195" fmla="*/ 2502569 w 8085221"/>
              <a:gd name="connsiteY195" fmla="*/ 13475369 h 15135727"/>
              <a:gd name="connsiteX196" fmla="*/ 2550695 w 8085221"/>
              <a:gd name="connsiteY196" fmla="*/ 13186611 h 15135727"/>
              <a:gd name="connsiteX197" fmla="*/ 2719137 w 8085221"/>
              <a:gd name="connsiteY197" fmla="*/ 13042232 h 15135727"/>
              <a:gd name="connsiteX198" fmla="*/ 2791327 w 8085221"/>
              <a:gd name="connsiteY198" fmla="*/ 12945979 h 15135727"/>
              <a:gd name="connsiteX199" fmla="*/ 3031958 w 8085221"/>
              <a:gd name="connsiteY199" fmla="*/ 13090358 h 15135727"/>
              <a:gd name="connsiteX200" fmla="*/ 3056021 w 8085221"/>
              <a:gd name="connsiteY200" fmla="*/ 12753474 h 15135727"/>
              <a:gd name="connsiteX201" fmla="*/ 2887579 w 8085221"/>
              <a:gd name="connsiteY201" fmla="*/ 12777537 h 15135727"/>
              <a:gd name="connsiteX202" fmla="*/ 2815390 w 8085221"/>
              <a:gd name="connsiteY202" fmla="*/ 12777537 h 15135727"/>
              <a:gd name="connsiteX203" fmla="*/ 3176337 w 8085221"/>
              <a:gd name="connsiteY203" fmla="*/ 12368464 h 15135727"/>
              <a:gd name="connsiteX204" fmla="*/ 3104148 w 8085221"/>
              <a:gd name="connsiteY204" fmla="*/ 12320337 h 15135727"/>
              <a:gd name="connsiteX205" fmla="*/ 3104148 w 8085221"/>
              <a:gd name="connsiteY205" fmla="*/ 12320337 h 15135727"/>
              <a:gd name="connsiteX206" fmla="*/ 3007895 w 8085221"/>
              <a:gd name="connsiteY206" fmla="*/ 12079706 h 15135727"/>
              <a:gd name="connsiteX207" fmla="*/ 2911642 w 8085221"/>
              <a:gd name="connsiteY207" fmla="*/ 11935327 h 15135727"/>
              <a:gd name="connsiteX208" fmla="*/ 2863516 w 8085221"/>
              <a:gd name="connsiteY208" fmla="*/ 11694695 h 15135727"/>
              <a:gd name="connsiteX209" fmla="*/ 2911642 w 8085221"/>
              <a:gd name="connsiteY209" fmla="*/ 11454064 h 15135727"/>
              <a:gd name="connsiteX210" fmla="*/ 3056021 w 8085221"/>
              <a:gd name="connsiteY210" fmla="*/ 11454064 h 15135727"/>
              <a:gd name="connsiteX211" fmla="*/ 2983832 w 8085221"/>
              <a:gd name="connsiteY211" fmla="*/ 11381874 h 15135727"/>
              <a:gd name="connsiteX212" fmla="*/ 3031958 w 8085221"/>
              <a:gd name="connsiteY212" fmla="*/ 11285621 h 15135727"/>
              <a:gd name="connsiteX213" fmla="*/ 3007895 w 8085221"/>
              <a:gd name="connsiteY213" fmla="*/ 11189369 h 15135727"/>
              <a:gd name="connsiteX214" fmla="*/ 2887579 w 8085221"/>
              <a:gd name="connsiteY214" fmla="*/ 11141242 h 15135727"/>
              <a:gd name="connsiteX215" fmla="*/ 2887579 w 8085221"/>
              <a:gd name="connsiteY215" fmla="*/ 10972800 h 15135727"/>
              <a:gd name="connsiteX216" fmla="*/ 2887579 w 8085221"/>
              <a:gd name="connsiteY216" fmla="*/ 10924674 h 15135727"/>
              <a:gd name="connsiteX217" fmla="*/ 2767264 w 8085221"/>
              <a:gd name="connsiteY217" fmla="*/ 11020927 h 15135727"/>
              <a:gd name="connsiteX218" fmla="*/ 2743200 w 8085221"/>
              <a:gd name="connsiteY218" fmla="*/ 10924674 h 15135727"/>
              <a:gd name="connsiteX219" fmla="*/ 2550695 w 8085221"/>
              <a:gd name="connsiteY219" fmla="*/ 11020927 h 15135727"/>
              <a:gd name="connsiteX220" fmla="*/ 2526632 w 8085221"/>
              <a:gd name="connsiteY220" fmla="*/ 11117179 h 15135727"/>
              <a:gd name="connsiteX221" fmla="*/ 2334127 w 8085221"/>
              <a:gd name="connsiteY221" fmla="*/ 10996864 h 15135727"/>
              <a:gd name="connsiteX222" fmla="*/ 2358190 w 8085221"/>
              <a:gd name="connsiteY222" fmla="*/ 10732169 h 15135727"/>
              <a:gd name="connsiteX223" fmla="*/ 2334127 w 8085221"/>
              <a:gd name="connsiteY223" fmla="*/ 10587790 h 15135727"/>
              <a:gd name="connsiteX224" fmla="*/ 2406316 w 8085221"/>
              <a:gd name="connsiteY224" fmla="*/ 10491537 h 15135727"/>
              <a:gd name="connsiteX225" fmla="*/ 2598821 w 8085221"/>
              <a:gd name="connsiteY225" fmla="*/ 10684042 h 15135727"/>
              <a:gd name="connsiteX226" fmla="*/ 2767264 w 8085221"/>
              <a:gd name="connsiteY226" fmla="*/ 10684042 h 15135727"/>
              <a:gd name="connsiteX227" fmla="*/ 2646948 w 8085221"/>
              <a:gd name="connsiteY227" fmla="*/ 10515600 h 15135727"/>
              <a:gd name="connsiteX228" fmla="*/ 2815390 w 8085221"/>
              <a:gd name="connsiteY228" fmla="*/ 10395285 h 15135727"/>
              <a:gd name="connsiteX229" fmla="*/ 3080085 w 8085221"/>
              <a:gd name="connsiteY229" fmla="*/ 10419348 h 15135727"/>
              <a:gd name="connsiteX230" fmla="*/ 3248527 w 8085221"/>
              <a:gd name="connsiteY230" fmla="*/ 10539664 h 15135727"/>
              <a:gd name="connsiteX231" fmla="*/ 3320716 w 8085221"/>
              <a:gd name="connsiteY231" fmla="*/ 10659979 h 15135727"/>
              <a:gd name="connsiteX232" fmla="*/ 3465095 w 8085221"/>
              <a:gd name="connsiteY232" fmla="*/ 10659979 h 15135727"/>
              <a:gd name="connsiteX233" fmla="*/ 3441032 w 8085221"/>
              <a:gd name="connsiteY233" fmla="*/ 10491537 h 15135727"/>
              <a:gd name="connsiteX234" fmla="*/ 3392906 w 8085221"/>
              <a:gd name="connsiteY234" fmla="*/ 10250906 h 15135727"/>
              <a:gd name="connsiteX235" fmla="*/ 3152274 w 8085221"/>
              <a:gd name="connsiteY235" fmla="*/ 10250906 h 15135727"/>
              <a:gd name="connsiteX236" fmla="*/ 3176337 w 8085221"/>
              <a:gd name="connsiteY236" fmla="*/ 10178716 h 15135727"/>
              <a:gd name="connsiteX237" fmla="*/ 3104148 w 8085221"/>
              <a:gd name="connsiteY237" fmla="*/ 10154653 h 15135727"/>
              <a:gd name="connsiteX238" fmla="*/ 3007895 w 8085221"/>
              <a:gd name="connsiteY238" fmla="*/ 9962148 h 15135727"/>
              <a:gd name="connsiteX239" fmla="*/ 3176337 w 8085221"/>
              <a:gd name="connsiteY239" fmla="*/ 9889958 h 15135727"/>
              <a:gd name="connsiteX240" fmla="*/ 2959769 w 8085221"/>
              <a:gd name="connsiteY240" fmla="*/ 9504948 h 15135727"/>
              <a:gd name="connsiteX241" fmla="*/ 2791327 w 8085221"/>
              <a:gd name="connsiteY241" fmla="*/ 9456821 h 15135727"/>
              <a:gd name="connsiteX242" fmla="*/ 2574758 w 8085221"/>
              <a:gd name="connsiteY242" fmla="*/ 9336506 h 15135727"/>
              <a:gd name="connsiteX243" fmla="*/ 2550695 w 8085221"/>
              <a:gd name="connsiteY243" fmla="*/ 9071811 h 15135727"/>
              <a:gd name="connsiteX244" fmla="*/ 2695074 w 8085221"/>
              <a:gd name="connsiteY244" fmla="*/ 8999621 h 15135727"/>
              <a:gd name="connsiteX245" fmla="*/ 2622885 w 8085221"/>
              <a:gd name="connsiteY245" fmla="*/ 8975558 h 15135727"/>
              <a:gd name="connsiteX246" fmla="*/ 2430379 w 8085221"/>
              <a:gd name="connsiteY246" fmla="*/ 8999621 h 15135727"/>
              <a:gd name="connsiteX247" fmla="*/ 2261937 w 8085221"/>
              <a:gd name="connsiteY247" fmla="*/ 9168064 h 15135727"/>
              <a:gd name="connsiteX248" fmla="*/ 2237874 w 8085221"/>
              <a:gd name="connsiteY248" fmla="*/ 8999621 h 15135727"/>
              <a:gd name="connsiteX249" fmla="*/ 2117558 w 8085221"/>
              <a:gd name="connsiteY249" fmla="*/ 8975558 h 15135727"/>
              <a:gd name="connsiteX250" fmla="*/ 2045369 w 8085221"/>
              <a:gd name="connsiteY250" fmla="*/ 8783053 h 15135727"/>
              <a:gd name="connsiteX251" fmla="*/ 1852864 w 8085221"/>
              <a:gd name="connsiteY251" fmla="*/ 8758990 h 15135727"/>
              <a:gd name="connsiteX252" fmla="*/ 1636295 w 8085221"/>
              <a:gd name="connsiteY252" fmla="*/ 8927432 h 15135727"/>
              <a:gd name="connsiteX253" fmla="*/ 1588169 w 8085221"/>
              <a:gd name="connsiteY253" fmla="*/ 9023685 h 15135727"/>
              <a:gd name="connsiteX254" fmla="*/ 1515979 w 8085221"/>
              <a:gd name="connsiteY254" fmla="*/ 8879306 h 15135727"/>
              <a:gd name="connsiteX255" fmla="*/ 1347537 w 8085221"/>
              <a:gd name="connsiteY255" fmla="*/ 8879306 h 15135727"/>
              <a:gd name="connsiteX256" fmla="*/ 1347537 w 8085221"/>
              <a:gd name="connsiteY256" fmla="*/ 8710864 h 15135727"/>
              <a:gd name="connsiteX257" fmla="*/ 1106906 w 8085221"/>
              <a:gd name="connsiteY257" fmla="*/ 8783053 h 15135727"/>
              <a:gd name="connsiteX258" fmla="*/ 890337 w 8085221"/>
              <a:gd name="connsiteY258" fmla="*/ 8686800 h 15135727"/>
              <a:gd name="connsiteX259" fmla="*/ 649706 w 8085221"/>
              <a:gd name="connsiteY259" fmla="*/ 8662737 h 15135727"/>
              <a:gd name="connsiteX260" fmla="*/ 385011 w 8085221"/>
              <a:gd name="connsiteY260" fmla="*/ 8566485 h 15135727"/>
              <a:gd name="connsiteX261" fmla="*/ 577516 w 8085221"/>
              <a:gd name="connsiteY261" fmla="*/ 8373979 h 15135727"/>
              <a:gd name="connsiteX262" fmla="*/ 794085 w 8085221"/>
              <a:gd name="connsiteY262" fmla="*/ 8301790 h 15135727"/>
              <a:gd name="connsiteX263" fmla="*/ 745958 w 8085221"/>
              <a:gd name="connsiteY263" fmla="*/ 8133348 h 15135727"/>
              <a:gd name="connsiteX264" fmla="*/ 818148 w 8085221"/>
              <a:gd name="connsiteY264" fmla="*/ 7820527 h 15135727"/>
              <a:gd name="connsiteX265" fmla="*/ 697832 w 8085221"/>
              <a:gd name="connsiteY265" fmla="*/ 7820527 h 15135727"/>
              <a:gd name="connsiteX266" fmla="*/ 625642 w 8085221"/>
              <a:gd name="connsiteY266" fmla="*/ 7916779 h 15135727"/>
              <a:gd name="connsiteX267" fmla="*/ 457200 w 8085221"/>
              <a:gd name="connsiteY267" fmla="*/ 7820527 h 15135727"/>
              <a:gd name="connsiteX268" fmla="*/ 529390 w 8085221"/>
              <a:gd name="connsiteY268" fmla="*/ 7700211 h 15135727"/>
              <a:gd name="connsiteX269" fmla="*/ 938464 w 8085221"/>
              <a:gd name="connsiteY269" fmla="*/ 7676148 h 15135727"/>
              <a:gd name="connsiteX270" fmla="*/ 1058779 w 8085221"/>
              <a:gd name="connsiteY270" fmla="*/ 7459579 h 15135727"/>
              <a:gd name="connsiteX271" fmla="*/ 1203158 w 8085221"/>
              <a:gd name="connsiteY271" fmla="*/ 7603958 h 15135727"/>
              <a:gd name="connsiteX272" fmla="*/ 1299411 w 8085221"/>
              <a:gd name="connsiteY272" fmla="*/ 7555832 h 15135727"/>
              <a:gd name="connsiteX273" fmla="*/ 1443790 w 8085221"/>
              <a:gd name="connsiteY273" fmla="*/ 7507706 h 15135727"/>
              <a:gd name="connsiteX274" fmla="*/ 1684421 w 8085221"/>
              <a:gd name="connsiteY274" fmla="*/ 7603958 h 15135727"/>
              <a:gd name="connsiteX275" fmla="*/ 1684421 w 8085221"/>
              <a:gd name="connsiteY275" fmla="*/ 7603958 h 15135727"/>
              <a:gd name="connsiteX276" fmla="*/ 1540042 w 8085221"/>
              <a:gd name="connsiteY276" fmla="*/ 7363327 h 15135727"/>
              <a:gd name="connsiteX277" fmla="*/ 1299411 w 8085221"/>
              <a:gd name="connsiteY277" fmla="*/ 7315200 h 15135727"/>
              <a:gd name="connsiteX278" fmla="*/ 1130969 w 8085221"/>
              <a:gd name="connsiteY278" fmla="*/ 7339264 h 15135727"/>
              <a:gd name="connsiteX279" fmla="*/ 1034716 w 8085221"/>
              <a:gd name="connsiteY279" fmla="*/ 7315200 h 15135727"/>
              <a:gd name="connsiteX280" fmla="*/ 1155032 w 8085221"/>
              <a:gd name="connsiteY280" fmla="*/ 7050506 h 15135727"/>
              <a:gd name="connsiteX281" fmla="*/ 1155032 w 8085221"/>
              <a:gd name="connsiteY281" fmla="*/ 6930190 h 15135727"/>
              <a:gd name="connsiteX282" fmla="*/ 1155032 w 8085221"/>
              <a:gd name="connsiteY282" fmla="*/ 6761748 h 15135727"/>
              <a:gd name="connsiteX283" fmla="*/ 1203158 w 8085221"/>
              <a:gd name="connsiteY283" fmla="*/ 6617369 h 15135727"/>
              <a:gd name="connsiteX284" fmla="*/ 1371600 w 8085221"/>
              <a:gd name="connsiteY284" fmla="*/ 6472990 h 15135727"/>
              <a:gd name="connsiteX285" fmla="*/ 1443790 w 8085221"/>
              <a:gd name="connsiteY285" fmla="*/ 6328611 h 15135727"/>
              <a:gd name="connsiteX286" fmla="*/ 1419727 w 8085221"/>
              <a:gd name="connsiteY286" fmla="*/ 6208295 h 15135727"/>
              <a:gd name="connsiteX287" fmla="*/ 1275348 w 8085221"/>
              <a:gd name="connsiteY287" fmla="*/ 6304548 h 15135727"/>
              <a:gd name="connsiteX288" fmla="*/ 1323474 w 8085221"/>
              <a:gd name="connsiteY288" fmla="*/ 6015790 h 15135727"/>
              <a:gd name="connsiteX289" fmla="*/ 1540042 w 8085221"/>
              <a:gd name="connsiteY289" fmla="*/ 5871411 h 15135727"/>
              <a:gd name="connsiteX290" fmla="*/ 1540042 w 8085221"/>
              <a:gd name="connsiteY290" fmla="*/ 5751095 h 15135727"/>
              <a:gd name="connsiteX291" fmla="*/ 1395664 w 8085221"/>
              <a:gd name="connsiteY291" fmla="*/ 5799221 h 15135727"/>
              <a:gd name="connsiteX292" fmla="*/ 1179095 w 8085221"/>
              <a:gd name="connsiteY292" fmla="*/ 5799221 h 15135727"/>
              <a:gd name="connsiteX293" fmla="*/ 890337 w 8085221"/>
              <a:gd name="connsiteY293" fmla="*/ 5775158 h 15135727"/>
              <a:gd name="connsiteX294" fmla="*/ 697832 w 8085221"/>
              <a:gd name="connsiteY294" fmla="*/ 5606716 h 15135727"/>
              <a:gd name="connsiteX295" fmla="*/ 577516 w 8085221"/>
              <a:gd name="connsiteY295" fmla="*/ 5582653 h 15135727"/>
              <a:gd name="connsiteX296" fmla="*/ 697832 w 8085221"/>
              <a:gd name="connsiteY296" fmla="*/ 5775158 h 15135727"/>
              <a:gd name="connsiteX297" fmla="*/ 409074 w 8085221"/>
              <a:gd name="connsiteY297" fmla="*/ 5799221 h 15135727"/>
              <a:gd name="connsiteX298" fmla="*/ 168442 w 8085221"/>
              <a:gd name="connsiteY298" fmla="*/ 5702969 h 15135727"/>
              <a:gd name="connsiteX299" fmla="*/ 264695 w 8085221"/>
              <a:gd name="connsiteY299" fmla="*/ 5558590 h 15135727"/>
              <a:gd name="connsiteX300" fmla="*/ 144379 w 8085221"/>
              <a:gd name="connsiteY300" fmla="*/ 5510464 h 15135727"/>
              <a:gd name="connsiteX301" fmla="*/ 0 w 8085221"/>
              <a:gd name="connsiteY301" fmla="*/ 5462337 h 15135727"/>
              <a:gd name="connsiteX302" fmla="*/ 96253 w 8085221"/>
              <a:gd name="connsiteY302" fmla="*/ 5245769 h 15135727"/>
              <a:gd name="connsiteX0" fmla="*/ 96253 w 8085221"/>
              <a:gd name="connsiteY0" fmla="*/ 5245769 h 15135727"/>
              <a:gd name="connsiteX1" fmla="*/ 144379 w 8085221"/>
              <a:gd name="connsiteY1" fmla="*/ 4981074 h 15135727"/>
              <a:gd name="connsiteX2" fmla="*/ 178719 w 8085221"/>
              <a:gd name="connsiteY2" fmla="*/ 4834941 h 15135727"/>
              <a:gd name="connsiteX3" fmla="*/ 334378 w 8085221"/>
              <a:gd name="connsiteY3" fmla="*/ 4696828 h 15135727"/>
              <a:gd name="connsiteX4" fmla="*/ 553453 w 8085221"/>
              <a:gd name="connsiteY4" fmla="*/ 4692316 h 15135727"/>
              <a:gd name="connsiteX5" fmla="*/ 649706 w 8085221"/>
              <a:gd name="connsiteY5" fmla="*/ 4427621 h 15135727"/>
              <a:gd name="connsiteX6" fmla="*/ 805866 w 8085221"/>
              <a:gd name="connsiteY6" fmla="*/ 4425366 h 15135727"/>
              <a:gd name="connsiteX7" fmla="*/ 867026 w 8085221"/>
              <a:gd name="connsiteY7" fmla="*/ 4311817 h 15135727"/>
              <a:gd name="connsiteX8" fmla="*/ 1077328 w 8085221"/>
              <a:gd name="connsiteY8" fmla="*/ 4253916 h 15135727"/>
              <a:gd name="connsiteX9" fmla="*/ 1120191 w 8085221"/>
              <a:gd name="connsiteY9" fmla="*/ 4206291 h 15135727"/>
              <a:gd name="connsiteX10" fmla="*/ 1263066 w 8085221"/>
              <a:gd name="connsiteY10" fmla="*/ 4182478 h 15135727"/>
              <a:gd name="connsiteX11" fmla="*/ 1362326 w 8085221"/>
              <a:gd name="connsiteY11" fmla="*/ 4081965 h 15135727"/>
              <a:gd name="connsiteX12" fmla="*/ 1472616 w 8085221"/>
              <a:gd name="connsiteY12" fmla="*/ 4025316 h 15135727"/>
              <a:gd name="connsiteX13" fmla="*/ 1559344 w 8085221"/>
              <a:gd name="connsiteY13" fmla="*/ 4013535 h 15135727"/>
              <a:gd name="connsiteX14" fmla="*/ 1708485 w 8085221"/>
              <a:gd name="connsiteY14" fmla="*/ 3826042 h 15135727"/>
              <a:gd name="connsiteX15" fmla="*/ 1820278 w 8085221"/>
              <a:gd name="connsiteY15" fmla="*/ 3858628 h 15135727"/>
              <a:gd name="connsiteX16" fmla="*/ 1910766 w 8085221"/>
              <a:gd name="connsiteY16" fmla="*/ 3735053 h 15135727"/>
              <a:gd name="connsiteX17" fmla="*/ 2006016 w 8085221"/>
              <a:gd name="connsiteY17" fmla="*/ 3615741 h 15135727"/>
              <a:gd name="connsiteX18" fmla="*/ 2091741 w 8085221"/>
              <a:gd name="connsiteY18" fmla="*/ 3649078 h 15135727"/>
              <a:gd name="connsiteX19" fmla="*/ 2141621 w 8085221"/>
              <a:gd name="connsiteY19" fmla="*/ 3585411 h 15135727"/>
              <a:gd name="connsiteX20" fmla="*/ 2117808 w 8085221"/>
              <a:gd name="connsiteY20" fmla="*/ 3518736 h 15135727"/>
              <a:gd name="connsiteX21" fmla="*/ 2286000 w 8085221"/>
              <a:gd name="connsiteY21" fmla="*/ 3489158 h 15135727"/>
              <a:gd name="connsiteX22" fmla="*/ 2310064 w 8085221"/>
              <a:gd name="connsiteY22" fmla="*/ 3007895 h 15135727"/>
              <a:gd name="connsiteX23" fmla="*/ 2695074 w 8085221"/>
              <a:gd name="connsiteY23" fmla="*/ 2911642 h 15135727"/>
              <a:gd name="connsiteX24" fmla="*/ 2839453 w 8085221"/>
              <a:gd name="connsiteY24" fmla="*/ 2526632 h 15135727"/>
              <a:gd name="connsiteX25" fmla="*/ 3200400 w 8085221"/>
              <a:gd name="connsiteY25" fmla="*/ 2358190 h 15135727"/>
              <a:gd name="connsiteX26" fmla="*/ 3441032 w 8085221"/>
              <a:gd name="connsiteY26" fmla="*/ 2237874 h 15135727"/>
              <a:gd name="connsiteX27" fmla="*/ 3561348 w 8085221"/>
              <a:gd name="connsiteY27" fmla="*/ 2526632 h 15135727"/>
              <a:gd name="connsiteX28" fmla="*/ 3801979 w 8085221"/>
              <a:gd name="connsiteY28" fmla="*/ 2622885 h 15135727"/>
              <a:gd name="connsiteX29" fmla="*/ 3946358 w 8085221"/>
              <a:gd name="connsiteY29" fmla="*/ 2550695 h 15135727"/>
              <a:gd name="connsiteX30" fmla="*/ 4018548 w 8085221"/>
              <a:gd name="connsiteY30" fmla="*/ 2598821 h 15135727"/>
              <a:gd name="connsiteX31" fmla="*/ 4138864 w 8085221"/>
              <a:gd name="connsiteY31" fmla="*/ 2574758 h 15135727"/>
              <a:gd name="connsiteX32" fmla="*/ 4307306 w 8085221"/>
              <a:gd name="connsiteY32" fmla="*/ 2671011 h 15135727"/>
              <a:gd name="connsiteX33" fmla="*/ 4427621 w 8085221"/>
              <a:gd name="connsiteY33" fmla="*/ 2622885 h 15135727"/>
              <a:gd name="connsiteX34" fmla="*/ 4668253 w 8085221"/>
              <a:gd name="connsiteY34" fmla="*/ 2743200 h 15135727"/>
              <a:gd name="connsiteX35" fmla="*/ 4788569 w 8085221"/>
              <a:gd name="connsiteY35" fmla="*/ 2815390 h 15135727"/>
              <a:gd name="connsiteX36" fmla="*/ 4957011 w 8085221"/>
              <a:gd name="connsiteY36" fmla="*/ 2719137 h 15135727"/>
              <a:gd name="connsiteX37" fmla="*/ 4981074 w 8085221"/>
              <a:gd name="connsiteY37" fmla="*/ 2382253 h 15135727"/>
              <a:gd name="connsiteX38" fmla="*/ 4981074 w 8085221"/>
              <a:gd name="connsiteY38" fmla="*/ 2382253 h 15135727"/>
              <a:gd name="connsiteX39" fmla="*/ 4884821 w 8085221"/>
              <a:gd name="connsiteY39" fmla="*/ 2093495 h 15135727"/>
              <a:gd name="connsiteX40" fmla="*/ 4764506 w 8085221"/>
              <a:gd name="connsiteY40" fmla="*/ 1900990 h 15135727"/>
              <a:gd name="connsiteX41" fmla="*/ 4764506 w 8085221"/>
              <a:gd name="connsiteY41" fmla="*/ 1804737 h 15135727"/>
              <a:gd name="connsiteX42" fmla="*/ 4957011 w 8085221"/>
              <a:gd name="connsiteY42" fmla="*/ 1564106 h 15135727"/>
              <a:gd name="connsiteX43" fmla="*/ 5221706 w 8085221"/>
              <a:gd name="connsiteY43" fmla="*/ 1588169 h 15135727"/>
              <a:gd name="connsiteX44" fmla="*/ 5486400 w 8085221"/>
              <a:gd name="connsiteY44" fmla="*/ 1684421 h 15135727"/>
              <a:gd name="connsiteX45" fmla="*/ 5799221 w 8085221"/>
              <a:gd name="connsiteY45" fmla="*/ 1684421 h 15135727"/>
              <a:gd name="connsiteX46" fmla="*/ 5871411 w 8085221"/>
              <a:gd name="connsiteY46" fmla="*/ 1443790 h 15135727"/>
              <a:gd name="connsiteX47" fmla="*/ 6087979 w 8085221"/>
              <a:gd name="connsiteY47" fmla="*/ 1395664 h 15135727"/>
              <a:gd name="connsiteX48" fmla="*/ 6087979 w 8085221"/>
              <a:gd name="connsiteY48" fmla="*/ 1082842 h 15135727"/>
              <a:gd name="connsiteX49" fmla="*/ 6424864 w 8085221"/>
              <a:gd name="connsiteY49" fmla="*/ 1058779 h 15135727"/>
              <a:gd name="connsiteX50" fmla="*/ 6665495 w 8085221"/>
              <a:gd name="connsiteY50" fmla="*/ 721895 h 15135727"/>
              <a:gd name="connsiteX51" fmla="*/ 6761748 w 8085221"/>
              <a:gd name="connsiteY51" fmla="*/ 649706 h 15135727"/>
              <a:gd name="connsiteX52" fmla="*/ 6737685 w 8085221"/>
              <a:gd name="connsiteY52" fmla="*/ 505327 h 15135727"/>
              <a:gd name="connsiteX53" fmla="*/ 6858000 w 8085221"/>
              <a:gd name="connsiteY53" fmla="*/ 360948 h 15135727"/>
              <a:gd name="connsiteX54" fmla="*/ 6761748 w 8085221"/>
              <a:gd name="connsiteY54" fmla="*/ 120316 h 15135727"/>
              <a:gd name="connsiteX55" fmla="*/ 7194885 w 8085221"/>
              <a:gd name="connsiteY55" fmla="*/ 0 h 15135727"/>
              <a:gd name="connsiteX56" fmla="*/ 7267074 w 8085221"/>
              <a:gd name="connsiteY56" fmla="*/ 120316 h 15135727"/>
              <a:gd name="connsiteX57" fmla="*/ 7267074 w 8085221"/>
              <a:gd name="connsiteY57" fmla="*/ 120316 h 15135727"/>
              <a:gd name="connsiteX58" fmla="*/ 7339264 w 8085221"/>
              <a:gd name="connsiteY58" fmla="*/ 360948 h 15135727"/>
              <a:gd name="connsiteX59" fmla="*/ 7628021 w 8085221"/>
              <a:gd name="connsiteY59" fmla="*/ 433137 h 15135727"/>
              <a:gd name="connsiteX60" fmla="*/ 7796464 w 8085221"/>
              <a:gd name="connsiteY60" fmla="*/ 649706 h 15135727"/>
              <a:gd name="connsiteX61" fmla="*/ 8085221 w 8085221"/>
              <a:gd name="connsiteY61" fmla="*/ 914400 h 15135727"/>
              <a:gd name="connsiteX62" fmla="*/ 7988969 w 8085221"/>
              <a:gd name="connsiteY62" fmla="*/ 1203158 h 15135727"/>
              <a:gd name="connsiteX63" fmla="*/ 7844590 w 8085221"/>
              <a:gd name="connsiteY63" fmla="*/ 1058779 h 15135727"/>
              <a:gd name="connsiteX64" fmla="*/ 7483642 w 8085221"/>
              <a:gd name="connsiteY64" fmla="*/ 1371600 h 15135727"/>
              <a:gd name="connsiteX65" fmla="*/ 7267074 w 8085221"/>
              <a:gd name="connsiteY65" fmla="*/ 1395664 h 15135727"/>
              <a:gd name="connsiteX66" fmla="*/ 7243011 w 8085221"/>
              <a:gd name="connsiteY66" fmla="*/ 1588169 h 15135727"/>
              <a:gd name="connsiteX67" fmla="*/ 6978316 w 8085221"/>
              <a:gd name="connsiteY67" fmla="*/ 1732548 h 15135727"/>
              <a:gd name="connsiteX68" fmla="*/ 6737685 w 8085221"/>
              <a:gd name="connsiteY68" fmla="*/ 2093495 h 15135727"/>
              <a:gd name="connsiteX69" fmla="*/ 6737685 w 8085221"/>
              <a:gd name="connsiteY69" fmla="*/ 2382253 h 15135727"/>
              <a:gd name="connsiteX70" fmla="*/ 6665495 w 8085221"/>
              <a:gd name="connsiteY70" fmla="*/ 2430379 h 15135727"/>
              <a:gd name="connsiteX71" fmla="*/ 6906127 w 8085221"/>
              <a:gd name="connsiteY71" fmla="*/ 2646948 h 15135727"/>
              <a:gd name="connsiteX72" fmla="*/ 6906127 w 8085221"/>
              <a:gd name="connsiteY72" fmla="*/ 2983832 h 15135727"/>
              <a:gd name="connsiteX73" fmla="*/ 6906127 w 8085221"/>
              <a:gd name="connsiteY73" fmla="*/ 3104148 h 15135727"/>
              <a:gd name="connsiteX74" fmla="*/ 6833937 w 8085221"/>
              <a:gd name="connsiteY74" fmla="*/ 3368842 h 15135727"/>
              <a:gd name="connsiteX75" fmla="*/ 6906127 w 8085221"/>
              <a:gd name="connsiteY75" fmla="*/ 3489158 h 15135727"/>
              <a:gd name="connsiteX76" fmla="*/ 6641432 w 8085221"/>
              <a:gd name="connsiteY76" fmla="*/ 3705727 h 15135727"/>
              <a:gd name="connsiteX77" fmla="*/ 6737685 w 8085221"/>
              <a:gd name="connsiteY77" fmla="*/ 3729790 h 15135727"/>
              <a:gd name="connsiteX78" fmla="*/ 6545179 w 8085221"/>
              <a:gd name="connsiteY78" fmla="*/ 3826042 h 15135727"/>
              <a:gd name="connsiteX79" fmla="*/ 6328611 w 8085221"/>
              <a:gd name="connsiteY79" fmla="*/ 3753853 h 15135727"/>
              <a:gd name="connsiteX80" fmla="*/ 6184232 w 8085221"/>
              <a:gd name="connsiteY80" fmla="*/ 3850106 h 15135727"/>
              <a:gd name="connsiteX81" fmla="*/ 6184232 w 8085221"/>
              <a:gd name="connsiteY81" fmla="*/ 3946358 h 15135727"/>
              <a:gd name="connsiteX82" fmla="*/ 6136106 w 8085221"/>
              <a:gd name="connsiteY82" fmla="*/ 4235116 h 15135727"/>
              <a:gd name="connsiteX83" fmla="*/ 5919537 w 8085221"/>
              <a:gd name="connsiteY83" fmla="*/ 4403558 h 15135727"/>
              <a:gd name="connsiteX84" fmla="*/ 5775158 w 8085221"/>
              <a:gd name="connsiteY84" fmla="*/ 4451685 h 15135727"/>
              <a:gd name="connsiteX85" fmla="*/ 5630779 w 8085221"/>
              <a:gd name="connsiteY85" fmla="*/ 4547937 h 15135727"/>
              <a:gd name="connsiteX86" fmla="*/ 5510464 w 8085221"/>
              <a:gd name="connsiteY86" fmla="*/ 4620127 h 15135727"/>
              <a:gd name="connsiteX87" fmla="*/ 5510464 w 8085221"/>
              <a:gd name="connsiteY87" fmla="*/ 4812632 h 15135727"/>
              <a:gd name="connsiteX88" fmla="*/ 5317958 w 8085221"/>
              <a:gd name="connsiteY88" fmla="*/ 4981074 h 15135727"/>
              <a:gd name="connsiteX89" fmla="*/ 5005137 w 8085221"/>
              <a:gd name="connsiteY89" fmla="*/ 5149516 h 15135727"/>
              <a:gd name="connsiteX90" fmla="*/ 4692316 w 8085221"/>
              <a:gd name="connsiteY90" fmla="*/ 5149516 h 15135727"/>
              <a:gd name="connsiteX91" fmla="*/ 4523874 w 8085221"/>
              <a:gd name="connsiteY91" fmla="*/ 5366085 h 15135727"/>
              <a:gd name="connsiteX92" fmla="*/ 4211053 w 8085221"/>
              <a:gd name="connsiteY92" fmla="*/ 5414211 h 15135727"/>
              <a:gd name="connsiteX93" fmla="*/ 4114800 w 8085221"/>
              <a:gd name="connsiteY93" fmla="*/ 5390148 h 15135727"/>
              <a:gd name="connsiteX94" fmla="*/ 4018548 w 8085221"/>
              <a:gd name="connsiteY94" fmla="*/ 5630779 h 15135727"/>
              <a:gd name="connsiteX95" fmla="*/ 4090737 w 8085221"/>
              <a:gd name="connsiteY95" fmla="*/ 5871411 h 15135727"/>
              <a:gd name="connsiteX96" fmla="*/ 4090737 w 8085221"/>
              <a:gd name="connsiteY96" fmla="*/ 6184232 h 15135727"/>
              <a:gd name="connsiteX97" fmla="*/ 4186990 w 8085221"/>
              <a:gd name="connsiteY97" fmla="*/ 6472990 h 15135727"/>
              <a:gd name="connsiteX98" fmla="*/ 4042611 w 8085221"/>
              <a:gd name="connsiteY98" fmla="*/ 6352674 h 15135727"/>
              <a:gd name="connsiteX99" fmla="*/ 3946358 w 8085221"/>
              <a:gd name="connsiteY99" fmla="*/ 6376737 h 15135727"/>
              <a:gd name="connsiteX100" fmla="*/ 4114800 w 8085221"/>
              <a:gd name="connsiteY100" fmla="*/ 6641432 h 15135727"/>
              <a:gd name="connsiteX101" fmla="*/ 4451685 w 8085221"/>
              <a:gd name="connsiteY101" fmla="*/ 6737685 h 15135727"/>
              <a:gd name="connsiteX102" fmla="*/ 4620127 w 8085221"/>
              <a:gd name="connsiteY102" fmla="*/ 6978316 h 15135727"/>
              <a:gd name="connsiteX103" fmla="*/ 4740442 w 8085221"/>
              <a:gd name="connsiteY103" fmla="*/ 7170821 h 15135727"/>
              <a:gd name="connsiteX104" fmla="*/ 5077327 w 8085221"/>
              <a:gd name="connsiteY104" fmla="*/ 7387390 h 15135727"/>
              <a:gd name="connsiteX105" fmla="*/ 5125453 w 8085221"/>
              <a:gd name="connsiteY105" fmla="*/ 7603958 h 15135727"/>
              <a:gd name="connsiteX106" fmla="*/ 5197642 w 8085221"/>
              <a:gd name="connsiteY106" fmla="*/ 7796464 h 15135727"/>
              <a:gd name="connsiteX107" fmla="*/ 5486400 w 8085221"/>
              <a:gd name="connsiteY107" fmla="*/ 7964906 h 15135727"/>
              <a:gd name="connsiteX108" fmla="*/ 5486400 w 8085221"/>
              <a:gd name="connsiteY108" fmla="*/ 8349916 h 15135727"/>
              <a:gd name="connsiteX109" fmla="*/ 5678906 w 8085221"/>
              <a:gd name="connsiteY109" fmla="*/ 8614611 h 15135727"/>
              <a:gd name="connsiteX110" fmla="*/ 5919537 w 8085221"/>
              <a:gd name="connsiteY110" fmla="*/ 9071811 h 15135727"/>
              <a:gd name="connsiteX111" fmla="*/ 6160169 w 8085221"/>
              <a:gd name="connsiteY111" fmla="*/ 9336506 h 15135727"/>
              <a:gd name="connsiteX112" fmla="*/ 6280485 w 8085221"/>
              <a:gd name="connsiteY112" fmla="*/ 9601200 h 15135727"/>
              <a:gd name="connsiteX113" fmla="*/ 6400800 w 8085221"/>
              <a:gd name="connsiteY113" fmla="*/ 9793706 h 15135727"/>
              <a:gd name="connsiteX114" fmla="*/ 6569242 w 8085221"/>
              <a:gd name="connsiteY114" fmla="*/ 10058400 h 15135727"/>
              <a:gd name="connsiteX115" fmla="*/ 6713621 w 8085221"/>
              <a:gd name="connsiteY115" fmla="*/ 10106527 h 15135727"/>
              <a:gd name="connsiteX116" fmla="*/ 6545179 w 8085221"/>
              <a:gd name="connsiteY116" fmla="*/ 10202779 h 15135727"/>
              <a:gd name="connsiteX117" fmla="*/ 6569242 w 8085221"/>
              <a:gd name="connsiteY117" fmla="*/ 10443411 h 15135727"/>
              <a:gd name="connsiteX118" fmla="*/ 6593306 w 8085221"/>
              <a:gd name="connsiteY118" fmla="*/ 10708106 h 15135727"/>
              <a:gd name="connsiteX119" fmla="*/ 6761748 w 8085221"/>
              <a:gd name="connsiteY119" fmla="*/ 10924674 h 15135727"/>
              <a:gd name="connsiteX120" fmla="*/ 6641432 w 8085221"/>
              <a:gd name="connsiteY120" fmla="*/ 11093116 h 15135727"/>
              <a:gd name="connsiteX121" fmla="*/ 6713621 w 8085221"/>
              <a:gd name="connsiteY121" fmla="*/ 11261558 h 15135727"/>
              <a:gd name="connsiteX122" fmla="*/ 6737685 w 8085221"/>
              <a:gd name="connsiteY122" fmla="*/ 11526253 h 15135727"/>
              <a:gd name="connsiteX123" fmla="*/ 6617369 w 8085221"/>
              <a:gd name="connsiteY123" fmla="*/ 11839074 h 15135727"/>
              <a:gd name="connsiteX124" fmla="*/ 6617369 w 8085221"/>
              <a:gd name="connsiteY124" fmla="*/ 12031579 h 15135727"/>
              <a:gd name="connsiteX125" fmla="*/ 6641432 w 8085221"/>
              <a:gd name="connsiteY125" fmla="*/ 12127832 h 15135727"/>
              <a:gd name="connsiteX126" fmla="*/ 6761748 w 8085221"/>
              <a:gd name="connsiteY126" fmla="*/ 12031579 h 15135727"/>
              <a:gd name="connsiteX127" fmla="*/ 6761748 w 8085221"/>
              <a:gd name="connsiteY127" fmla="*/ 12296274 h 15135727"/>
              <a:gd name="connsiteX128" fmla="*/ 6689558 w 8085221"/>
              <a:gd name="connsiteY128" fmla="*/ 12512842 h 15135727"/>
              <a:gd name="connsiteX129" fmla="*/ 6785811 w 8085221"/>
              <a:gd name="connsiteY129" fmla="*/ 12777537 h 15135727"/>
              <a:gd name="connsiteX130" fmla="*/ 6569242 w 8085221"/>
              <a:gd name="connsiteY130" fmla="*/ 12873790 h 15135727"/>
              <a:gd name="connsiteX131" fmla="*/ 6545179 w 8085221"/>
              <a:gd name="connsiteY131" fmla="*/ 13090358 h 15135727"/>
              <a:gd name="connsiteX132" fmla="*/ 6448927 w 8085221"/>
              <a:gd name="connsiteY132" fmla="*/ 13355053 h 15135727"/>
              <a:gd name="connsiteX133" fmla="*/ 6256421 w 8085221"/>
              <a:gd name="connsiteY133" fmla="*/ 13571621 h 15135727"/>
              <a:gd name="connsiteX134" fmla="*/ 6087979 w 8085221"/>
              <a:gd name="connsiteY134" fmla="*/ 13667874 h 15135727"/>
              <a:gd name="connsiteX135" fmla="*/ 5943600 w 8085221"/>
              <a:gd name="connsiteY135" fmla="*/ 13716000 h 15135727"/>
              <a:gd name="connsiteX136" fmla="*/ 5702969 w 8085221"/>
              <a:gd name="connsiteY136" fmla="*/ 13667874 h 15135727"/>
              <a:gd name="connsiteX137" fmla="*/ 5582653 w 8085221"/>
              <a:gd name="connsiteY137" fmla="*/ 13691937 h 15135727"/>
              <a:gd name="connsiteX138" fmla="*/ 5727032 w 8085221"/>
              <a:gd name="connsiteY138" fmla="*/ 13836316 h 15135727"/>
              <a:gd name="connsiteX139" fmla="*/ 5582653 w 8085221"/>
              <a:gd name="connsiteY139" fmla="*/ 14052885 h 15135727"/>
              <a:gd name="connsiteX140" fmla="*/ 5462337 w 8085221"/>
              <a:gd name="connsiteY140" fmla="*/ 14149137 h 15135727"/>
              <a:gd name="connsiteX141" fmla="*/ 5342021 w 8085221"/>
              <a:gd name="connsiteY141" fmla="*/ 14004758 h 15135727"/>
              <a:gd name="connsiteX142" fmla="*/ 5245769 w 8085221"/>
              <a:gd name="connsiteY142" fmla="*/ 14004758 h 15135727"/>
              <a:gd name="connsiteX143" fmla="*/ 5245769 w 8085221"/>
              <a:gd name="connsiteY143" fmla="*/ 13956632 h 15135727"/>
              <a:gd name="connsiteX144" fmla="*/ 5101390 w 8085221"/>
              <a:gd name="connsiteY144" fmla="*/ 13956632 h 15135727"/>
              <a:gd name="connsiteX145" fmla="*/ 4981074 w 8085221"/>
              <a:gd name="connsiteY145" fmla="*/ 13860379 h 15135727"/>
              <a:gd name="connsiteX146" fmla="*/ 4740442 w 8085221"/>
              <a:gd name="connsiteY146" fmla="*/ 13908506 h 15135727"/>
              <a:gd name="connsiteX147" fmla="*/ 4475748 w 8085221"/>
              <a:gd name="connsiteY147" fmla="*/ 13956632 h 15135727"/>
              <a:gd name="connsiteX148" fmla="*/ 4379495 w 8085221"/>
              <a:gd name="connsiteY148" fmla="*/ 14028821 h 15135727"/>
              <a:gd name="connsiteX149" fmla="*/ 4403558 w 8085221"/>
              <a:gd name="connsiteY149" fmla="*/ 14197264 h 15135727"/>
              <a:gd name="connsiteX150" fmla="*/ 4572000 w 8085221"/>
              <a:gd name="connsiteY150" fmla="*/ 14149137 h 15135727"/>
              <a:gd name="connsiteX151" fmla="*/ 4523874 w 8085221"/>
              <a:gd name="connsiteY151" fmla="*/ 14558211 h 15135727"/>
              <a:gd name="connsiteX152" fmla="*/ 4403558 w 8085221"/>
              <a:gd name="connsiteY152" fmla="*/ 14437895 h 15135727"/>
              <a:gd name="connsiteX153" fmla="*/ 4403558 w 8085221"/>
              <a:gd name="connsiteY153" fmla="*/ 14437895 h 15135727"/>
              <a:gd name="connsiteX154" fmla="*/ 4283242 w 8085221"/>
              <a:gd name="connsiteY154" fmla="*/ 14245390 h 15135727"/>
              <a:gd name="connsiteX155" fmla="*/ 4235116 w 8085221"/>
              <a:gd name="connsiteY155" fmla="*/ 14341642 h 15135727"/>
              <a:gd name="connsiteX156" fmla="*/ 4162927 w 8085221"/>
              <a:gd name="connsiteY156" fmla="*/ 14389769 h 15135727"/>
              <a:gd name="connsiteX157" fmla="*/ 4162927 w 8085221"/>
              <a:gd name="connsiteY157" fmla="*/ 14389769 h 15135727"/>
              <a:gd name="connsiteX158" fmla="*/ 3922295 w 8085221"/>
              <a:gd name="connsiteY158" fmla="*/ 14245390 h 15135727"/>
              <a:gd name="connsiteX159" fmla="*/ 3801979 w 8085221"/>
              <a:gd name="connsiteY159" fmla="*/ 14293516 h 15135727"/>
              <a:gd name="connsiteX160" fmla="*/ 3681664 w 8085221"/>
              <a:gd name="connsiteY160" fmla="*/ 14389769 h 15135727"/>
              <a:gd name="connsiteX161" fmla="*/ 3657600 w 8085221"/>
              <a:gd name="connsiteY161" fmla="*/ 14654464 h 15135727"/>
              <a:gd name="connsiteX162" fmla="*/ 3513221 w 8085221"/>
              <a:gd name="connsiteY162" fmla="*/ 14726653 h 15135727"/>
              <a:gd name="connsiteX163" fmla="*/ 3513221 w 8085221"/>
              <a:gd name="connsiteY163" fmla="*/ 14871032 h 15135727"/>
              <a:gd name="connsiteX164" fmla="*/ 3633537 w 8085221"/>
              <a:gd name="connsiteY164" fmla="*/ 14967285 h 15135727"/>
              <a:gd name="connsiteX165" fmla="*/ 3609474 w 8085221"/>
              <a:gd name="connsiteY165" fmla="*/ 15087600 h 15135727"/>
              <a:gd name="connsiteX166" fmla="*/ 3441032 w 8085221"/>
              <a:gd name="connsiteY166" fmla="*/ 15039474 h 15135727"/>
              <a:gd name="connsiteX167" fmla="*/ 3272590 w 8085221"/>
              <a:gd name="connsiteY167" fmla="*/ 15063537 h 15135727"/>
              <a:gd name="connsiteX168" fmla="*/ 3248527 w 8085221"/>
              <a:gd name="connsiteY168" fmla="*/ 14895095 h 15135727"/>
              <a:gd name="connsiteX169" fmla="*/ 3128211 w 8085221"/>
              <a:gd name="connsiteY169" fmla="*/ 14919158 h 15135727"/>
              <a:gd name="connsiteX170" fmla="*/ 2959769 w 8085221"/>
              <a:gd name="connsiteY170" fmla="*/ 15135727 h 15135727"/>
              <a:gd name="connsiteX171" fmla="*/ 2935706 w 8085221"/>
              <a:gd name="connsiteY171" fmla="*/ 14895095 h 15135727"/>
              <a:gd name="connsiteX172" fmla="*/ 2791327 w 8085221"/>
              <a:gd name="connsiteY172" fmla="*/ 14943221 h 15135727"/>
              <a:gd name="connsiteX173" fmla="*/ 2671011 w 8085221"/>
              <a:gd name="connsiteY173" fmla="*/ 15039474 h 15135727"/>
              <a:gd name="connsiteX174" fmla="*/ 2430379 w 8085221"/>
              <a:gd name="connsiteY174" fmla="*/ 15087600 h 15135727"/>
              <a:gd name="connsiteX175" fmla="*/ 2237874 w 8085221"/>
              <a:gd name="connsiteY175" fmla="*/ 15039474 h 15135727"/>
              <a:gd name="connsiteX176" fmla="*/ 2622885 w 8085221"/>
              <a:gd name="connsiteY176" fmla="*/ 14846969 h 15135727"/>
              <a:gd name="connsiteX177" fmla="*/ 2887579 w 8085221"/>
              <a:gd name="connsiteY177" fmla="*/ 14774779 h 15135727"/>
              <a:gd name="connsiteX178" fmla="*/ 2839453 w 8085221"/>
              <a:gd name="connsiteY178" fmla="*/ 14582274 h 15135727"/>
              <a:gd name="connsiteX179" fmla="*/ 2935706 w 8085221"/>
              <a:gd name="connsiteY179" fmla="*/ 14510085 h 15135727"/>
              <a:gd name="connsiteX180" fmla="*/ 2935706 w 8085221"/>
              <a:gd name="connsiteY180" fmla="*/ 14510085 h 15135727"/>
              <a:gd name="connsiteX181" fmla="*/ 3080085 w 8085221"/>
              <a:gd name="connsiteY181" fmla="*/ 14413832 h 15135727"/>
              <a:gd name="connsiteX182" fmla="*/ 3152274 w 8085221"/>
              <a:gd name="connsiteY182" fmla="*/ 14341642 h 15135727"/>
              <a:gd name="connsiteX183" fmla="*/ 3080085 w 8085221"/>
              <a:gd name="connsiteY183" fmla="*/ 14269453 h 15135727"/>
              <a:gd name="connsiteX184" fmla="*/ 3152274 w 8085221"/>
              <a:gd name="connsiteY184" fmla="*/ 14197264 h 15135727"/>
              <a:gd name="connsiteX185" fmla="*/ 3152274 w 8085221"/>
              <a:gd name="connsiteY185" fmla="*/ 14052885 h 15135727"/>
              <a:gd name="connsiteX186" fmla="*/ 3080085 w 8085221"/>
              <a:gd name="connsiteY186" fmla="*/ 13980695 h 15135727"/>
              <a:gd name="connsiteX187" fmla="*/ 3056021 w 8085221"/>
              <a:gd name="connsiteY187" fmla="*/ 14076948 h 15135727"/>
              <a:gd name="connsiteX188" fmla="*/ 2935706 w 8085221"/>
              <a:gd name="connsiteY188" fmla="*/ 14076948 h 15135727"/>
              <a:gd name="connsiteX189" fmla="*/ 2863516 w 8085221"/>
              <a:gd name="connsiteY189" fmla="*/ 14125074 h 15135727"/>
              <a:gd name="connsiteX190" fmla="*/ 2719137 w 8085221"/>
              <a:gd name="connsiteY190" fmla="*/ 14197264 h 15135727"/>
              <a:gd name="connsiteX191" fmla="*/ 2646948 w 8085221"/>
              <a:gd name="connsiteY191" fmla="*/ 14197264 h 15135727"/>
              <a:gd name="connsiteX192" fmla="*/ 2598821 w 8085221"/>
              <a:gd name="connsiteY192" fmla="*/ 14125074 h 15135727"/>
              <a:gd name="connsiteX193" fmla="*/ 2430379 w 8085221"/>
              <a:gd name="connsiteY193" fmla="*/ 13836316 h 15135727"/>
              <a:gd name="connsiteX194" fmla="*/ 2646948 w 8085221"/>
              <a:gd name="connsiteY194" fmla="*/ 13812253 h 15135727"/>
              <a:gd name="connsiteX195" fmla="*/ 2502569 w 8085221"/>
              <a:gd name="connsiteY195" fmla="*/ 13475369 h 15135727"/>
              <a:gd name="connsiteX196" fmla="*/ 2550695 w 8085221"/>
              <a:gd name="connsiteY196" fmla="*/ 13186611 h 15135727"/>
              <a:gd name="connsiteX197" fmla="*/ 2719137 w 8085221"/>
              <a:gd name="connsiteY197" fmla="*/ 13042232 h 15135727"/>
              <a:gd name="connsiteX198" fmla="*/ 2791327 w 8085221"/>
              <a:gd name="connsiteY198" fmla="*/ 12945979 h 15135727"/>
              <a:gd name="connsiteX199" fmla="*/ 3031958 w 8085221"/>
              <a:gd name="connsiteY199" fmla="*/ 13090358 h 15135727"/>
              <a:gd name="connsiteX200" fmla="*/ 3056021 w 8085221"/>
              <a:gd name="connsiteY200" fmla="*/ 12753474 h 15135727"/>
              <a:gd name="connsiteX201" fmla="*/ 2887579 w 8085221"/>
              <a:gd name="connsiteY201" fmla="*/ 12777537 h 15135727"/>
              <a:gd name="connsiteX202" fmla="*/ 2815390 w 8085221"/>
              <a:gd name="connsiteY202" fmla="*/ 12777537 h 15135727"/>
              <a:gd name="connsiteX203" fmla="*/ 3176337 w 8085221"/>
              <a:gd name="connsiteY203" fmla="*/ 12368464 h 15135727"/>
              <a:gd name="connsiteX204" fmla="*/ 3104148 w 8085221"/>
              <a:gd name="connsiteY204" fmla="*/ 12320337 h 15135727"/>
              <a:gd name="connsiteX205" fmla="*/ 3104148 w 8085221"/>
              <a:gd name="connsiteY205" fmla="*/ 12320337 h 15135727"/>
              <a:gd name="connsiteX206" fmla="*/ 3007895 w 8085221"/>
              <a:gd name="connsiteY206" fmla="*/ 12079706 h 15135727"/>
              <a:gd name="connsiteX207" fmla="*/ 2911642 w 8085221"/>
              <a:gd name="connsiteY207" fmla="*/ 11935327 h 15135727"/>
              <a:gd name="connsiteX208" fmla="*/ 2863516 w 8085221"/>
              <a:gd name="connsiteY208" fmla="*/ 11694695 h 15135727"/>
              <a:gd name="connsiteX209" fmla="*/ 2911642 w 8085221"/>
              <a:gd name="connsiteY209" fmla="*/ 11454064 h 15135727"/>
              <a:gd name="connsiteX210" fmla="*/ 3056021 w 8085221"/>
              <a:gd name="connsiteY210" fmla="*/ 11454064 h 15135727"/>
              <a:gd name="connsiteX211" fmla="*/ 2983832 w 8085221"/>
              <a:gd name="connsiteY211" fmla="*/ 11381874 h 15135727"/>
              <a:gd name="connsiteX212" fmla="*/ 3031958 w 8085221"/>
              <a:gd name="connsiteY212" fmla="*/ 11285621 h 15135727"/>
              <a:gd name="connsiteX213" fmla="*/ 3007895 w 8085221"/>
              <a:gd name="connsiteY213" fmla="*/ 11189369 h 15135727"/>
              <a:gd name="connsiteX214" fmla="*/ 2887579 w 8085221"/>
              <a:gd name="connsiteY214" fmla="*/ 11141242 h 15135727"/>
              <a:gd name="connsiteX215" fmla="*/ 2887579 w 8085221"/>
              <a:gd name="connsiteY215" fmla="*/ 10972800 h 15135727"/>
              <a:gd name="connsiteX216" fmla="*/ 2887579 w 8085221"/>
              <a:gd name="connsiteY216" fmla="*/ 10924674 h 15135727"/>
              <a:gd name="connsiteX217" fmla="*/ 2767264 w 8085221"/>
              <a:gd name="connsiteY217" fmla="*/ 11020927 h 15135727"/>
              <a:gd name="connsiteX218" fmla="*/ 2743200 w 8085221"/>
              <a:gd name="connsiteY218" fmla="*/ 10924674 h 15135727"/>
              <a:gd name="connsiteX219" fmla="*/ 2550695 w 8085221"/>
              <a:gd name="connsiteY219" fmla="*/ 11020927 h 15135727"/>
              <a:gd name="connsiteX220" fmla="*/ 2526632 w 8085221"/>
              <a:gd name="connsiteY220" fmla="*/ 11117179 h 15135727"/>
              <a:gd name="connsiteX221" fmla="*/ 2334127 w 8085221"/>
              <a:gd name="connsiteY221" fmla="*/ 10996864 h 15135727"/>
              <a:gd name="connsiteX222" fmla="*/ 2358190 w 8085221"/>
              <a:gd name="connsiteY222" fmla="*/ 10732169 h 15135727"/>
              <a:gd name="connsiteX223" fmla="*/ 2334127 w 8085221"/>
              <a:gd name="connsiteY223" fmla="*/ 10587790 h 15135727"/>
              <a:gd name="connsiteX224" fmla="*/ 2406316 w 8085221"/>
              <a:gd name="connsiteY224" fmla="*/ 10491537 h 15135727"/>
              <a:gd name="connsiteX225" fmla="*/ 2598821 w 8085221"/>
              <a:gd name="connsiteY225" fmla="*/ 10684042 h 15135727"/>
              <a:gd name="connsiteX226" fmla="*/ 2767264 w 8085221"/>
              <a:gd name="connsiteY226" fmla="*/ 10684042 h 15135727"/>
              <a:gd name="connsiteX227" fmla="*/ 2646948 w 8085221"/>
              <a:gd name="connsiteY227" fmla="*/ 10515600 h 15135727"/>
              <a:gd name="connsiteX228" fmla="*/ 2815390 w 8085221"/>
              <a:gd name="connsiteY228" fmla="*/ 10395285 h 15135727"/>
              <a:gd name="connsiteX229" fmla="*/ 3080085 w 8085221"/>
              <a:gd name="connsiteY229" fmla="*/ 10419348 h 15135727"/>
              <a:gd name="connsiteX230" fmla="*/ 3248527 w 8085221"/>
              <a:gd name="connsiteY230" fmla="*/ 10539664 h 15135727"/>
              <a:gd name="connsiteX231" fmla="*/ 3320716 w 8085221"/>
              <a:gd name="connsiteY231" fmla="*/ 10659979 h 15135727"/>
              <a:gd name="connsiteX232" fmla="*/ 3465095 w 8085221"/>
              <a:gd name="connsiteY232" fmla="*/ 10659979 h 15135727"/>
              <a:gd name="connsiteX233" fmla="*/ 3441032 w 8085221"/>
              <a:gd name="connsiteY233" fmla="*/ 10491537 h 15135727"/>
              <a:gd name="connsiteX234" fmla="*/ 3392906 w 8085221"/>
              <a:gd name="connsiteY234" fmla="*/ 10250906 h 15135727"/>
              <a:gd name="connsiteX235" fmla="*/ 3152274 w 8085221"/>
              <a:gd name="connsiteY235" fmla="*/ 10250906 h 15135727"/>
              <a:gd name="connsiteX236" fmla="*/ 3176337 w 8085221"/>
              <a:gd name="connsiteY236" fmla="*/ 10178716 h 15135727"/>
              <a:gd name="connsiteX237" fmla="*/ 3104148 w 8085221"/>
              <a:gd name="connsiteY237" fmla="*/ 10154653 h 15135727"/>
              <a:gd name="connsiteX238" fmla="*/ 3007895 w 8085221"/>
              <a:gd name="connsiteY238" fmla="*/ 9962148 h 15135727"/>
              <a:gd name="connsiteX239" fmla="*/ 3176337 w 8085221"/>
              <a:gd name="connsiteY239" fmla="*/ 9889958 h 15135727"/>
              <a:gd name="connsiteX240" fmla="*/ 2959769 w 8085221"/>
              <a:gd name="connsiteY240" fmla="*/ 9504948 h 15135727"/>
              <a:gd name="connsiteX241" fmla="*/ 2791327 w 8085221"/>
              <a:gd name="connsiteY241" fmla="*/ 9456821 h 15135727"/>
              <a:gd name="connsiteX242" fmla="*/ 2574758 w 8085221"/>
              <a:gd name="connsiteY242" fmla="*/ 9336506 h 15135727"/>
              <a:gd name="connsiteX243" fmla="*/ 2550695 w 8085221"/>
              <a:gd name="connsiteY243" fmla="*/ 9071811 h 15135727"/>
              <a:gd name="connsiteX244" fmla="*/ 2695074 w 8085221"/>
              <a:gd name="connsiteY244" fmla="*/ 8999621 h 15135727"/>
              <a:gd name="connsiteX245" fmla="*/ 2622885 w 8085221"/>
              <a:gd name="connsiteY245" fmla="*/ 8975558 h 15135727"/>
              <a:gd name="connsiteX246" fmla="*/ 2430379 w 8085221"/>
              <a:gd name="connsiteY246" fmla="*/ 8999621 h 15135727"/>
              <a:gd name="connsiteX247" fmla="*/ 2261937 w 8085221"/>
              <a:gd name="connsiteY247" fmla="*/ 9168064 h 15135727"/>
              <a:gd name="connsiteX248" fmla="*/ 2237874 w 8085221"/>
              <a:gd name="connsiteY248" fmla="*/ 8999621 h 15135727"/>
              <a:gd name="connsiteX249" fmla="*/ 2117558 w 8085221"/>
              <a:gd name="connsiteY249" fmla="*/ 8975558 h 15135727"/>
              <a:gd name="connsiteX250" fmla="*/ 2045369 w 8085221"/>
              <a:gd name="connsiteY250" fmla="*/ 8783053 h 15135727"/>
              <a:gd name="connsiteX251" fmla="*/ 1852864 w 8085221"/>
              <a:gd name="connsiteY251" fmla="*/ 8758990 h 15135727"/>
              <a:gd name="connsiteX252" fmla="*/ 1636295 w 8085221"/>
              <a:gd name="connsiteY252" fmla="*/ 8927432 h 15135727"/>
              <a:gd name="connsiteX253" fmla="*/ 1588169 w 8085221"/>
              <a:gd name="connsiteY253" fmla="*/ 9023685 h 15135727"/>
              <a:gd name="connsiteX254" fmla="*/ 1515979 w 8085221"/>
              <a:gd name="connsiteY254" fmla="*/ 8879306 h 15135727"/>
              <a:gd name="connsiteX255" fmla="*/ 1347537 w 8085221"/>
              <a:gd name="connsiteY255" fmla="*/ 8879306 h 15135727"/>
              <a:gd name="connsiteX256" fmla="*/ 1347537 w 8085221"/>
              <a:gd name="connsiteY256" fmla="*/ 8710864 h 15135727"/>
              <a:gd name="connsiteX257" fmla="*/ 1106906 w 8085221"/>
              <a:gd name="connsiteY257" fmla="*/ 8783053 h 15135727"/>
              <a:gd name="connsiteX258" fmla="*/ 890337 w 8085221"/>
              <a:gd name="connsiteY258" fmla="*/ 8686800 h 15135727"/>
              <a:gd name="connsiteX259" fmla="*/ 649706 w 8085221"/>
              <a:gd name="connsiteY259" fmla="*/ 8662737 h 15135727"/>
              <a:gd name="connsiteX260" fmla="*/ 385011 w 8085221"/>
              <a:gd name="connsiteY260" fmla="*/ 8566485 h 15135727"/>
              <a:gd name="connsiteX261" fmla="*/ 577516 w 8085221"/>
              <a:gd name="connsiteY261" fmla="*/ 8373979 h 15135727"/>
              <a:gd name="connsiteX262" fmla="*/ 794085 w 8085221"/>
              <a:gd name="connsiteY262" fmla="*/ 8301790 h 15135727"/>
              <a:gd name="connsiteX263" fmla="*/ 745958 w 8085221"/>
              <a:gd name="connsiteY263" fmla="*/ 8133348 h 15135727"/>
              <a:gd name="connsiteX264" fmla="*/ 818148 w 8085221"/>
              <a:gd name="connsiteY264" fmla="*/ 7820527 h 15135727"/>
              <a:gd name="connsiteX265" fmla="*/ 697832 w 8085221"/>
              <a:gd name="connsiteY265" fmla="*/ 7820527 h 15135727"/>
              <a:gd name="connsiteX266" fmla="*/ 625642 w 8085221"/>
              <a:gd name="connsiteY266" fmla="*/ 7916779 h 15135727"/>
              <a:gd name="connsiteX267" fmla="*/ 457200 w 8085221"/>
              <a:gd name="connsiteY267" fmla="*/ 7820527 h 15135727"/>
              <a:gd name="connsiteX268" fmla="*/ 529390 w 8085221"/>
              <a:gd name="connsiteY268" fmla="*/ 7700211 h 15135727"/>
              <a:gd name="connsiteX269" fmla="*/ 938464 w 8085221"/>
              <a:gd name="connsiteY269" fmla="*/ 7676148 h 15135727"/>
              <a:gd name="connsiteX270" fmla="*/ 1058779 w 8085221"/>
              <a:gd name="connsiteY270" fmla="*/ 7459579 h 15135727"/>
              <a:gd name="connsiteX271" fmla="*/ 1203158 w 8085221"/>
              <a:gd name="connsiteY271" fmla="*/ 7603958 h 15135727"/>
              <a:gd name="connsiteX272" fmla="*/ 1299411 w 8085221"/>
              <a:gd name="connsiteY272" fmla="*/ 7555832 h 15135727"/>
              <a:gd name="connsiteX273" fmla="*/ 1443790 w 8085221"/>
              <a:gd name="connsiteY273" fmla="*/ 7507706 h 15135727"/>
              <a:gd name="connsiteX274" fmla="*/ 1684421 w 8085221"/>
              <a:gd name="connsiteY274" fmla="*/ 7603958 h 15135727"/>
              <a:gd name="connsiteX275" fmla="*/ 1684421 w 8085221"/>
              <a:gd name="connsiteY275" fmla="*/ 7603958 h 15135727"/>
              <a:gd name="connsiteX276" fmla="*/ 1540042 w 8085221"/>
              <a:gd name="connsiteY276" fmla="*/ 7363327 h 15135727"/>
              <a:gd name="connsiteX277" fmla="*/ 1299411 w 8085221"/>
              <a:gd name="connsiteY277" fmla="*/ 7315200 h 15135727"/>
              <a:gd name="connsiteX278" fmla="*/ 1130969 w 8085221"/>
              <a:gd name="connsiteY278" fmla="*/ 7339264 h 15135727"/>
              <a:gd name="connsiteX279" fmla="*/ 1034716 w 8085221"/>
              <a:gd name="connsiteY279" fmla="*/ 7315200 h 15135727"/>
              <a:gd name="connsiteX280" fmla="*/ 1155032 w 8085221"/>
              <a:gd name="connsiteY280" fmla="*/ 7050506 h 15135727"/>
              <a:gd name="connsiteX281" fmla="*/ 1155032 w 8085221"/>
              <a:gd name="connsiteY281" fmla="*/ 6930190 h 15135727"/>
              <a:gd name="connsiteX282" fmla="*/ 1155032 w 8085221"/>
              <a:gd name="connsiteY282" fmla="*/ 6761748 h 15135727"/>
              <a:gd name="connsiteX283" fmla="*/ 1203158 w 8085221"/>
              <a:gd name="connsiteY283" fmla="*/ 6617369 h 15135727"/>
              <a:gd name="connsiteX284" fmla="*/ 1371600 w 8085221"/>
              <a:gd name="connsiteY284" fmla="*/ 6472990 h 15135727"/>
              <a:gd name="connsiteX285" fmla="*/ 1443790 w 8085221"/>
              <a:gd name="connsiteY285" fmla="*/ 6328611 h 15135727"/>
              <a:gd name="connsiteX286" fmla="*/ 1419727 w 8085221"/>
              <a:gd name="connsiteY286" fmla="*/ 6208295 h 15135727"/>
              <a:gd name="connsiteX287" fmla="*/ 1275348 w 8085221"/>
              <a:gd name="connsiteY287" fmla="*/ 6304548 h 15135727"/>
              <a:gd name="connsiteX288" fmla="*/ 1323474 w 8085221"/>
              <a:gd name="connsiteY288" fmla="*/ 6015790 h 15135727"/>
              <a:gd name="connsiteX289" fmla="*/ 1540042 w 8085221"/>
              <a:gd name="connsiteY289" fmla="*/ 5871411 h 15135727"/>
              <a:gd name="connsiteX290" fmla="*/ 1540042 w 8085221"/>
              <a:gd name="connsiteY290" fmla="*/ 5751095 h 15135727"/>
              <a:gd name="connsiteX291" fmla="*/ 1395664 w 8085221"/>
              <a:gd name="connsiteY291" fmla="*/ 5799221 h 15135727"/>
              <a:gd name="connsiteX292" fmla="*/ 1179095 w 8085221"/>
              <a:gd name="connsiteY292" fmla="*/ 5799221 h 15135727"/>
              <a:gd name="connsiteX293" fmla="*/ 890337 w 8085221"/>
              <a:gd name="connsiteY293" fmla="*/ 5775158 h 15135727"/>
              <a:gd name="connsiteX294" fmla="*/ 697832 w 8085221"/>
              <a:gd name="connsiteY294" fmla="*/ 5606716 h 15135727"/>
              <a:gd name="connsiteX295" fmla="*/ 577516 w 8085221"/>
              <a:gd name="connsiteY295" fmla="*/ 5582653 h 15135727"/>
              <a:gd name="connsiteX296" fmla="*/ 697832 w 8085221"/>
              <a:gd name="connsiteY296" fmla="*/ 5775158 h 15135727"/>
              <a:gd name="connsiteX297" fmla="*/ 409074 w 8085221"/>
              <a:gd name="connsiteY297" fmla="*/ 5799221 h 15135727"/>
              <a:gd name="connsiteX298" fmla="*/ 168442 w 8085221"/>
              <a:gd name="connsiteY298" fmla="*/ 5702969 h 15135727"/>
              <a:gd name="connsiteX299" fmla="*/ 264695 w 8085221"/>
              <a:gd name="connsiteY299" fmla="*/ 5558590 h 15135727"/>
              <a:gd name="connsiteX300" fmla="*/ 144379 w 8085221"/>
              <a:gd name="connsiteY300" fmla="*/ 5510464 h 15135727"/>
              <a:gd name="connsiteX301" fmla="*/ 0 w 8085221"/>
              <a:gd name="connsiteY301" fmla="*/ 5462337 h 15135727"/>
              <a:gd name="connsiteX302" fmla="*/ 96253 w 8085221"/>
              <a:gd name="connsiteY302" fmla="*/ 5245769 h 15135727"/>
              <a:gd name="connsiteX0" fmla="*/ 96253 w 8085221"/>
              <a:gd name="connsiteY0" fmla="*/ 5245769 h 15135727"/>
              <a:gd name="connsiteX1" fmla="*/ 144379 w 8085221"/>
              <a:gd name="connsiteY1" fmla="*/ 4981074 h 15135727"/>
              <a:gd name="connsiteX2" fmla="*/ 178719 w 8085221"/>
              <a:gd name="connsiteY2" fmla="*/ 4834941 h 15135727"/>
              <a:gd name="connsiteX3" fmla="*/ 334378 w 8085221"/>
              <a:gd name="connsiteY3" fmla="*/ 4696828 h 15135727"/>
              <a:gd name="connsiteX4" fmla="*/ 553453 w 8085221"/>
              <a:gd name="connsiteY4" fmla="*/ 4692316 h 15135727"/>
              <a:gd name="connsiteX5" fmla="*/ 649706 w 8085221"/>
              <a:gd name="connsiteY5" fmla="*/ 4427621 h 15135727"/>
              <a:gd name="connsiteX6" fmla="*/ 805866 w 8085221"/>
              <a:gd name="connsiteY6" fmla="*/ 4425366 h 15135727"/>
              <a:gd name="connsiteX7" fmla="*/ 867026 w 8085221"/>
              <a:gd name="connsiteY7" fmla="*/ 4311817 h 15135727"/>
              <a:gd name="connsiteX8" fmla="*/ 1077328 w 8085221"/>
              <a:gd name="connsiteY8" fmla="*/ 4253916 h 15135727"/>
              <a:gd name="connsiteX9" fmla="*/ 1120191 w 8085221"/>
              <a:gd name="connsiteY9" fmla="*/ 4206291 h 15135727"/>
              <a:gd name="connsiteX10" fmla="*/ 1263066 w 8085221"/>
              <a:gd name="connsiteY10" fmla="*/ 4182478 h 15135727"/>
              <a:gd name="connsiteX11" fmla="*/ 1362326 w 8085221"/>
              <a:gd name="connsiteY11" fmla="*/ 4081965 h 15135727"/>
              <a:gd name="connsiteX12" fmla="*/ 1472616 w 8085221"/>
              <a:gd name="connsiteY12" fmla="*/ 4025316 h 15135727"/>
              <a:gd name="connsiteX13" fmla="*/ 1559344 w 8085221"/>
              <a:gd name="connsiteY13" fmla="*/ 4013535 h 15135727"/>
              <a:gd name="connsiteX14" fmla="*/ 1708485 w 8085221"/>
              <a:gd name="connsiteY14" fmla="*/ 3826042 h 15135727"/>
              <a:gd name="connsiteX15" fmla="*/ 1820278 w 8085221"/>
              <a:gd name="connsiteY15" fmla="*/ 3858628 h 15135727"/>
              <a:gd name="connsiteX16" fmla="*/ 1910766 w 8085221"/>
              <a:gd name="connsiteY16" fmla="*/ 3735053 h 15135727"/>
              <a:gd name="connsiteX17" fmla="*/ 2006016 w 8085221"/>
              <a:gd name="connsiteY17" fmla="*/ 3615741 h 15135727"/>
              <a:gd name="connsiteX18" fmla="*/ 2091741 w 8085221"/>
              <a:gd name="connsiteY18" fmla="*/ 3649078 h 15135727"/>
              <a:gd name="connsiteX19" fmla="*/ 2141621 w 8085221"/>
              <a:gd name="connsiteY19" fmla="*/ 3585411 h 15135727"/>
              <a:gd name="connsiteX20" fmla="*/ 2117808 w 8085221"/>
              <a:gd name="connsiteY20" fmla="*/ 3518736 h 15135727"/>
              <a:gd name="connsiteX21" fmla="*/ 2182228 w 8085221"/>
              <a:gd name="connsiteY21" fmla="*/ 3420478 h 15135727"/>
              <a:gd name="connsiteX22" fmla="*/ 2286000 w 8085221"/>
              <a:gd name="connsiteY22" fmla="*/ 3489158 h 15135727"/>
              <a:gd name="connsiteX23" fmla="*/ 2310064 w 8085221"/>
              <a:gd name="connsiteY23" fmla="*/ 3007895 h 15135727"/>
              <a:gd name="connsiteX24" fmla="*/ 2695074 w 8085221"/>
              <a:gd name="connsiteY24" fmla="*/ 2911642 h 15135727"/>
              <a:gd name="connsiteX25" fmla="*/ 2839453 w 8085221"/>
              <a:gd name="connsiteY25" fmla="*/ 2526632 h 15135727"/>
              <a:gd name="connsiteX26" fmla="*/ 3200400 w 8085221"/>
              <a:gd name="connsiteY26" fmla="*/ 2358190 h 15135727"/>
              <a:gd name="connsiteX27" fmla="*/ 3441032 w 8085221"/>
              <a:gd name="connsiteY27" fmla="*/ 2237874 h 15135727"/>
              <a:gd name="connsiteX28" fmla="*/ 3561348 w 8085221"/>
              <a:gd name="connsiteY28" fmla="*/ 2526632 h 15135727"/>
              <a:gd name="connsiteX29" fmla="*/ 3801979 w 8085221"/>
              <a:gd name="connsiteY29" fmla="*/ 2622885 h 15135727"/>
              <a:gd name="connsiteX30" fmla="*/ 3946358 w 8085221"/>
              <a:gd name="connsiteY30" fmla="*/ 2550695 h 15135727"/>
              <a:gd name="connsiteX31" fmla="*/ 4018548 w 8085221"/>
              <a:gd name="connsiteY31" fmla="*/ 2598821 h 15135727"/>
              <a:gd name="connsiteX32" fmla="*/ 4138864 w 8085221"/>
              <a:gd name="connsiteY32" fmla="*/ 2574758 h 15135727"/>
              <a:gd name="connsiteX33" fmla="*/ 4307306 w 8085221"/>
              <a:gd name="connsiteY33" fmla="*/ 2671011 h 15135727"/>
              <a:gd name="connsiteX34" fmla="*/ 4427621 w 8085221"/>
              <a:gd name="connsiteY34" fmla="*/ 2622885 h 15135727"/>
              <a:gd name="connsiteX35" fmla="*/ 4668253 w 8085221"/>
              <a:gd name="connsiteY35" fmla="*/ 2743200 h 15135727"/>
              <a:gd name="connsiteX36" fmla="*/ 4788569 w 8085221"/>
              <a:gd name="connsiteY36" fmla="*/ 2815390 h 15135727"/>
              <a:gd name="connsiteX37" fmla="*/ 4957011 w 8085221"/>
              <a:gd name="connsiteY37" fmla="*/ 2719137 h 15135727"/>
              <a:gd name="connsiteX38" fmla="*/ 4981074 w 8085221"/>
              <a:gd name="connsiteY38" fmla="*/ 2382253 h 15135727"/>
              <a:gd name="connsiteX39" fmla="*/ 4981074 w 8085221"/>
              <a:gd name="connsiteY39" fmla="*/ 2382253 h 15135727"/>
              <a:gd name="connsiteX40" fmla="*/ 4884821 w 8085221"/>
              <a:gd name="connsiteY40" fmla="*/ 2093495 h 15135727"/>
              <a:gd name="connsiteX41" fmla="*/ 4764506 w 8085221"/>
              <a:gd name="connsiteY41" fmla="*/ 1900990 h 15135727"/>
              <a:gd name="connsiteX42" fmla="*/ 4764506 w 8085221"/>
              <a:gd name="connsiteY42" fmla="*/ 1804737 h 15135727"/>
              <a:gd name="connsiteX43" fmla="*/ 4957011 w 8085221"/>
              <a:gd name="connsiteY43" fmla="*/ 1564106 h 15135727"/>
              <a:gd name="connsiteX44" fmla="*/ 5221706 w 8085221"/>
              <a:gd name="connsiteY44" fmla="*/ 1588169 h 15135727"/>
              <a:gd name="connsiteX45" fmla="*/ 5486400 w 8085221"/>
              <a:gd name="connsiteY45" fmla="*/ 1684421 h 15135727"/>
              <a:gd name="connsiteX46" fmla="*/ 5799221 w 8085221"/>
              <a:gd name="connsiteY46" fmla="*/ 1684421 h 15135727"/>
              <a:gd name="connsiteX47" fmla="*/ 5871411 w 8085221"/>
              <a:gd name="connsiteY47" fmla="*/ 1443790 h 15135727"/>
              <a:gd name="connsiteX48" fmla="*/ 6087979 w 8085221"/>
              <a:gd name="connsiteY48" fmla="*/ 1395664 h 15135727"/>
              <a:gd name="connsiteX49" fmla="*/ 6087979 w 8085221"/>
              <a:gd name="connsiteY49" fmla="*/ 1082842 h 15135727"/>
              <a:gd name="connsiteX50" fmla="*/ 6424864 w 8085221"/>
              <a:gd name="connsiteY50" fmla="*/ 1058779 h 15135727"/>
              <a:gd name="connsiteX51" fmla="*/ 6665495 w 8085221"/>
              <a:gd name="connsiteY51" fmla="*/ 721895 h 15135727"/>
              <a:gd name="connsiteX52" fmla="*/ 6761748 w 8085221"/>
              <a:gd name="connsiteY52" fmla="*/ 649706 h 15135727"/>
              <a:gd name="connsiteX53" fmla="*/ 6737685 w 8085221"/>
              <a:gd name="connsiteY53" fmla="*/ 505327 h 15135727"/>
              <a:gd name="connsiteX54" fmla="*/ 6858000 w 8085221"/>
              <a:gd name="connsiteY54" fmla="*/ 360948 h 15135727"/>
              <a:gd name="connsiteX55" fmla="*/ 6761748 w 8085221"/>
              <a:gd name="connsiteY55" fmla="*/ 120316 h 15135727"/>
              <a:gd name="connsiteX56" fmla="*/ 7194885 w 8085221"/>
              <a:gd name="connsiteY56" fmla="*/ 0 h 15135727"/>
              <a:gd name="connsiteX57" fmla="*/ 7267074 w 8085221"/>
              <a:gd name="connsiteY57" fmla="*/ 120316 h 15135727"/>
              <a:gd name="connsiteX58" fmla="*/ 7267074 w 8085221"/>
              <a:gd name="connsiteY58" fmla="*/ 120316 h 15135727"/>
              <a:gd name="connsiteX59" fmla="*/ 7339264 w 8085221"/>
              <a:gd name="connsiteY59" fmla="*/ 360948 h 15135727"/>
              <a:gd name="connsiteX60" fmla="*/ 7628021 w 8085221"/>
              <a:gd name="connsiteY60" fmla="*/ 433137 h 15135727"/>
              <a:gd name="connsiteX61" fmla="*/ 7796464 w 8085221"/>
              <a:gd name="connsiteY61" fmla="*/ 649706 h 15135727"/>
              <a:gd name="connsiteX62" fmla="*/ 8085221 w 8085221"/>
              <a:gd name="connsiteY62" fmla="*/ 914400 h 15135727"/>
              <a:gd name="connsiteX63" fmla="*/ 7988969 w 8085221"/>
              <a:gd name="connsiteY63" fmla="*/ 1203158 h 15135727"/>
              <a:gd name="connsiteX64" fmla="*/ 7844590 w 8085221"/>
              <a:gd name="connsiteY64" fmla="*/ 1058779 h 15135727"/>
              <a:gd name="connsiteX65" fmla="*/ 7483642 w 8085221"/>
              <a:gd name="connsiteY65" fmla="*/ 1371600 h 15135727"/>
              <a:gd name="connsiteX66" fmla="*/ 7267074 w 8085221"/>
              <a:gd name="connsiteY66" fmla="*/ 1395664 h 15135727"/>
              <a:gd name="connsiteX67" fmla="*/ 7243011 w 8085221"/>
              <a:gd name="connsiteY67" fmla="*/ 1588169 h 15135727"/>
              <a:gd name="connsiteX68" fmla="*/ 6978316 w 8085221"/>
              <a:gd name="connsiteY68" fmla="*/ 1732548 h 15135727"/>
              <a:gd name="connsiteX69" fmla="*/ 6737685 w 8085221"/>
              <a:gd name="connsiteY69" fmla="*/ 2093495 h 15135727"/>
              <a:gd name="connsiteX70" fmla="*/ 6737685 w 8085221"/>
              <a:gd name="connsiteY70" fmla="*/ 2382253 h 15135727"/>
              <a:gd name="connsiteX71" fmla="*/ 6665495 w 8085221"/>
              <a:gd name="connsiteY71" fmla="*/ 2430379 h 15135727"/>
              <a:gd name="connsiteX72" fmla="*/ 6906127 w 8085221"/>
              <a:gd name="connsiteY72" fmla="*/ 2646948 h 15135727"/>
              <a:gd name="connsiteX73" fmla="*/ 6906127 w 8085221"/>
              <a:gd name="connsiteY73" fmla="*/ 2983832 h 15135727"/>
              <a:gd name="connsiteX74" fmla="*/ 6906127 w 8085221"/>
              <a:gd name="connsiteY74" fmla="*/ 3104148 h 15135727"/>
              <a:gd name="connsiteX75" fmla="*/ 6833937 w 8085221"/>
              <a:gd name="connsiteY75" fmla="*/ 3368842 h 15135727"/>
              <a:gd name="connsiteX76" fmla="*/ 6906127 w 8085221"/>
              <a:gd name="connsiteY76" fmla="*/ 3489158 h 15135727"/>
              <a:gd name="connsiteX77" fmla="*/ 6641432 w 8085221"/>
              <a:gd name="connsiteY77" fmla="*/ 3705727 h 15135727"/>
              <a:gd name="connsiteX78" fmla="*/ 6737685 w 8085221"/>
              <a:gd name="connsiteY78" fmla="*/ 3729790 h 15135727"/>
              <a:gd name="connsiteX79" fmla="*/ 6545179 w 8085221"/>
              <a:gd name="connsiteY79" fmla="*/ 3826042 h 15135727"/>
              <a:gd name="connsiteX80" fmla="*/ 6328611 w 8085221"/>
              <a:gd name="connsiteY80" fmla="*/ 3753853 h 15135727"/>
              <a:gd name="connsiteX81" fmla="*/ 6184232 w 8085221"/>
              <a:gd name="connsiteY81" fmla="*/ 3850106 h 15135727"/>
              <a:gd name="connsiteX82" fmla="*/ 6184232 w 8085221"/>
              <a:gd name="connsiteY82" fmla="*/ 3946358 h 15135727"/>
              <a:gd name="connsiteX83" fmla="*/ 6136106 w 8085221"/>
              <a:gd name="connsiteY83" fmla="*/ 4235116 h 15135727"/>
              <a:gd name="connsiteX84" fmla="*/ 5919537 w 8085221"/>
              <a:gd name="connsiteY84" fmla="*/ 4403558 h 15135727"/>
              <a:gd name="connsiteX85" fmla="*/ 5775158 w 8085221"/>
              <a:gd name="connsiteY85" fmla="*/ 4451685 h 15135727"/>
              <a:gd name="connsiteX86" fmla="*/ 5630779 w 8085221"/>
              <a:gd name="connsiteY86" fmla="*/ 4547937 h 15135727"/>
              <a:gd name="connsiteX87" fmla="*/ 5510464 w 8085221"/>
              <a:gd name="connsiteY87" fmla="*/ 4620127 h 15135727"/>
              <a:gd name="connsiteX88" fmla="*/ 5510464 w 8085221"/>
              <a:gd name="connsiteY88" fmla="*/ 4812632 h 15135727"/>
              <a:gd name="connsiteX89" fmla="*/ 5317958 w 8085221"/>
              <a:gd name="connsiteY89" fmla="*/ 4981074 h 15135727"/>
              <a:gd name="connsiteX90" fmla="*/ 5005137 w 8085221"/>
              <a:gd name="connsiteY90" fmla="*/ 5149516 h 15135727"/>
              <a:gd name="connsiteX91" fmla="*/ 4692316 w 8085221"/>
              <a:gd name="connsiteY91" fmla="*/ 5149516 h 15135727"/>
              <a:gd name="connsiteX92" fmla="*/ 4523874 w 8085221"/>
              <a:gd name="connsiteY92" fmla="*/ 5366085 h 15135727"/>
              <a:gd name="connsiteX93" fmla="*/ 4211053 w 8085221"/>
              <a:gd name="connsiteY93" fmla="*/ 5414211 h 15135727"/>
              <a:gd name="connsiteX94" fmla="*/ 4114800 w 8085221"/>
              <a:gd name="connsiteY94" fmla="*/ 5390148 h 15135727"/>
              <a:gd name="connsiteX95" fmla="*/ 4018548 w 8085221"/>
              <a:gd name="connsiteY95" fmla="*/ 5630779 h 15135727"/>
              <a:gd name="connsiteX96" fmla="*/ 4090737 w 8085221"/>
              <a:gd name="connsiteY96" fmla="*/ 5871411 h 15135727"/>
              <a:gd name="connsiteX97" fmla="*/ 4090737 w 8085221"/>
              <a:gd name="connsiteY97" fmla="*/ 6184232 h 15135727"/>
              <a:gd name="connsiteX98" fmla="*/ 4186990 w 8085221"/>
              <a:gd name="connsiteY98" fmla="*/ 6472990 h 15135727"/>
              <a:gd name="connsiteX99" fmla="*/ 4042611 w 8085221"/>
              <a:gd name="connsiteY99" fmla="*/ 6352674 h 15135727"/>
              <a:gd name="connsiteX100" fmla="*/ 3946358 w 8085221"/>
              <a:gd name="connsiteY100" fmla="*/ 6376737 h 15135727"/>
              <a:gd name="connsiteX101" fmla="*/ 4114800 w 8085221"/>
              <a:gd name="connsiteY101" fmla="*/ 6641432 h 15135727"/>
              <a:gd name="connsiteX102" fmla="*/ 4451685 w 8085221"/>
              <a:gd name="connsiteY102" fmla="*/ 6737685 h 15135727"/>
              <a:gd name="connsiteX103" fmla="*/ 4620127 w 8085221"/>
              <a:gd name="connsiteY103" fmla="*/ 6978316 h 15135727"/>
              <a:gd name="connsiteX104" fmla="*/ 4740442 w 8085221"/>
              <a:gd name="connsiteY104" fmla="*/ 7170821 h 15135727"/>
              <a:gd name="connsiteX105" fmla="*/ 5077327 w 8085221"/>
              <a:gd name="connsiteY105" fmla="*/ 7387390 h 15135727"/>
              <a:gd name="connsiteX106" fmla="*/ 5125453 w 8085221"/>
              <a:gd name="connsiteY106" fmla="*/ 7603958 h 15135727"/>
              <a:gd name="connsiteX107" fmla="*/ 5197642 w 8085221"/>
              <a:gd name="connsiteY107" fmla="*/ 7796464 h 15135727"/>
              <a:gd name="connsiteX108" fmla="*/ 5486400 w 8085221"/>
              <a:gd name="connsiteY108" fmla="*/ 7964906 h 15135727"/>
              <a:gd name="connsiteX109" fmla="*/ 5486400 w 8085221"/>
              <a:gd name="connsiteY109" fmla="*/ 8349916 h 15135727"/>
              <a:gd name="connsiteX110" fmla="*/ 5678906 w 8085221"/>
              <a:gd name="connsiteY110" fmla="*/ 8614611 h 15135727"/>
              <a:gd name="connsiteX111" fmla="*/ 5919537 w 8085221"/>
              <a:gd name="connsiteY111" fmla="*/ 9071811 h 15135727"/>
              <a:gd name="connsiteX112" fmla="*/ 6160169 w 8085221"/>
              <a:gd name="connsiteY112" fmla="*/ 9336506 h 15135727"/>
              <a:gd name="connsiteX113" fmla="*/ 6280485 w 8085221"/>
              <a:gd name="connsiteY113" fmla="*/ 9601200 h 15135727"/>
              <a:gd name="connsiteX114" fmla="*/ 6400800 w 8085221"/>
              <a:gd name="connsiteY114" fmla="*/ 9793706 h 15135727"/>
              <a:gd name="connsiteX115" fmla="*/ 6569242 w 8085221"/>
              <a:gd name="connsiteY115" fmla="*/ 10058400 h 15135727"/>
              <a:gd name="connsiteX116" fmla="*/ 6713621 w 8085221"/>
              <a:gd name="connsiteY116" fmla="*/ 10106527 h 15135727"/>
              <a:gd name="connsiteX117" fmla="*/ 6545179 w 8085221"/>
              <a:gd name="connsiteY117" fmla="*/ 10202779 h 15135727"/>
              <a:gd name="connsiteX118" fmla="*/ 6569242 w 8085221"/>
              <a:gd name="connsiteY118" fmla="*/ 10443411 h 15135727"/>
              <a:gd name="connsiteX119" fmla="*/ 6593306 w 8085221"/>
              <a:gd name="connsiteY119" fmla="*/ 10708106 h 15135727"/>
              <a:gd name="connsiteX120" fmla="*/ 6761748 w 8085221"/>
              <a:gd name="connsiteY120" fmla="*/ 10924674 h 15135727"/>
              <a:gd name="connsiteX121" fmla="*/ 6641432 w 8085221"/>
              <a:gd name="connsiteY121" fmla="*/ 11093116 h 15135727"/>
              <a:gd name="connsiteX122" fmla="*/ 6713621 w 8085221"/>
              <a:gd name="connsiteY122" fmla="*/ 11261558 h 15135727"/>
              <a:gd name="connsiteX123" fmla="*/ 6737685 w 8085221"/>
              <a:gd name="connsiteY123" fmla="*/ 11526253 h 15135727"/>
              <a:gd name="connsiteX124" fmla="*/ 6617369 w 8085221"/>
              <a:gd name="connsiteY124" fmla="*/ 11839074 h 15135727"/>
              <a:gd name="connsiteX125" fmla="*/ 6617369 w 8085221"/>
              <a:gd name="connsiteY125" fmla="*/ 12031579 h 15135727"/>
              <a:gd name="connsiteX126" fmla="*/ 6641432 w 8085221"/>
              <a:gd name="connsiteY126" fmla="*/ 12127832 h 15135727"/>
              <a:gd name="connsiteX127" fmla="*/ 6761748 w 8085221"/>
              <a:gd name="connsiteY127" fmla="*/ 12031579 h 15135727"/>
              <a:gd name="connsiteX128" fmla="*/ 6761748 w 8085221"/>
              <a:gd name="connsiteY128" fmla="*/ 12296274 h 15135727"/>
              <a:gd name="connsiteX129" fmla="*/ 6689558 w 8085221"/>
              <a:gd name="connsiteY129" fmla="*/ 12512842 h 15135727"/>
              <a:gd name="connsiteX130" fmla="*/ 6785811 w 8085221"/>
              <a:gd name="connsiteY130" fmla="*/ 12777537 h 15135727"/>
              <a:gd name="connsiteX131" fmla="*/ 6569242 w 8085221"/>
              <a:gd name="connsiteY131" fmla="*/ 12873790 h 15135727"/>
              <a:gd name="connsiteX132" fmla="*/ 6545179 w 8085221"/>
              <a:gd name="connsiteY132" fmla="*/ 13090358 h 15135727"/>
              <a:gd name="connsiteX133" fmla="*/ 6448927 w 8085221"/>
              <a:gd name="connsiteY133" fmla="*/ 13355053 h 15135727"/>
              <a:gd name="connsiteX134" fmla="*/ 6256421 w 8085221"/>
              <a:gd name="connsiteY134" fmla="*/ 13571621 h 15135727"/>
              <a:gd name="connsiteX135" fmla="*/ 6087979 w 8085221"/>
              <a:gd name="connsiteY135" fmla="*/ 13667874 h 15135727"/>
              <a:gd name="connsiteX136" fmla="*/ 5943600 w 8085221"/>
              <a:gd name="connsiteY136" fmla="*/ 13716000 h 15135727"/>
              <a:gd name="connsiteX137" fmla="*/ 5702969 w 8085221"/>
              <a:gd name="connsiteY137" fmla="*/ 13667874 h 15135727"/>
              <a:gd name="connsiteX138" fmla="*/ 5582653 w 8085221"/>
              <a:gd name="connsiteY138" fmla="*/ 13691937 h 15135727"/>
              <a:gd name="connsiteX139" fmla="*/ 5727032 w 8085221"/>
              <a:gd name="connsiteY139" fmla="*/ 13836316 h 15135727"/>
              <a:gd name="connsiteX140" fmla="*/ 5582653 w 8085221"/>
              <a:gd name="connsiteY140" fmla="*/ 14052885 h 15135727"/>
              <a:gd name="connsiteX141" fmla="*/ 5462337 w 8085221"/>
              <a:gd name="connsiteY141" fmla="*/ 14149137 h 15135727"/>
              <a:gd name="connsiteX142" fmla="*/ 5342021 w 8085221"/>
              <a:gd name="connsiteY142" fmla="*/ 14004758 h 15135727"/>
              <a:gd name="connsiteX143" fmla="*/ 5245769 w 8085221"/>
              <a:gd name="connsiteY143" fmla="*/ 14004758 h 15135727"/>
              <a:gd name="connsiteX144" fmla="*/ 5245769 w 8085221"/>
              <a:gd name="connsiteY144" fmla="*/ 13956632 h 15135727"/>
              <a:gd name="connsiteX145" fmla="*/ 5101390 w 8085221"/>
              <a:gd name="connsiteY145" fmla="*/ 13956632 h 15135727"/>
              <a:gd name="connsiteX146" fmla="*/ 4981074 w 8085221"/>
              <a:gd name="connsiteY146" fmla="*/ 13860379 h 15135727"/>
              <a:gd name="connsiteX147" fmla="*/ 4740442 w 8085221"/>
              <a:gd name="connsiteY147" fmla="*/ 13908506 h 15135727"/>
              <a:gd name="connsiteX148" fmla="*/ 4475748 w 8085221"/>
              <a:gd name="connsiteY148" fmla="*/ 13956632 h 15135727"/>
              <a:gd name="connsiteX149" fmla="*/ 4379495 w 8085221"/>
              <a:gd name="connsiteY149" fmla="*/ 14028821 h 15135727"/>
              <a:gd name="connsiteX150" fmla="*/ 4403558 w 8085221"/>
              <a:gd name="connsiteY150" fmla="*/ 14197264 h 15135727"/>
              <a:gd name="connsiteX151" fmla="*/ 4572000 w 8085221"/>
              <a:gd name="connsiteY151" fmla="*/ 14149137 h 15135727"/>
              <a:gd name="connsiteX152" fmla="*/ 4523874 w 8085221"/>
              <a:gd name="connsiteY152" fmla="*/ 14558211 h 15135727"/>
              <a:gd name="connsiteX153" fmla="*/ 4403558 w 8085221"/>
              <a:gd name="connsiteY153" fmla="*/ 14437895 h 15135727"/>
              <a:gd name="connsiteX154" fmla="*/ 4403558 w 8085221"/>
              <a:gd name="connsiteY154" fmla="*/ 14437895 h 15135727"/>
              <a:gd name="connsiteX155" fmla="*/ 4283242 w 8085221"/>
              <a:gd name="connsiteY155" fmla="*/ 14245390 h 15135727"/>
              <a:gd name="connsiteX156" fmla="*/ 4235116 w 8085221"/>
              <a:gd name="connsiteY156" fmla="*/ 14341642 h 15135727"/>
              <a:gd name="connsiteX157" fmla="*/ 4162927 w 8085221"/>
              <a:gd name="connsiteY157" fmla="*/ 14389769 h 15135727"/>
              <a:gd name="connsiteX158" fmla="*/ 4162927 w 8085221"/>
              <a:gd name="connsiteY158" fmla="*/ 14389769 h 15135727"/>
              <a:gd name="connsiteX159" fmla="*/ 3922295 w 8085221"/>
              <a:gd name="connsiteY159" fmla="*/ 14245390 h 15135727"/>
              <a:gd name="connsiteX160" fmla="*/ 3801979 w 8085221"/>
              <a:gd name="connsiteY160" fmla="*/ 14293516 h 15135727"/>
              <a:gd name="connsiteX161" fmla="*/ 3681664 w 8085221"/>
              <a:gd name="connsiteY161" fmla="*/ 14389769 h 15135727"/>
              <a:gd name="connsiteX162" fmla="*/ 3657600 w 8085221"/>
              <a:gd name="connsiteY162" fmla="*/ 14654464 h 15135727"/>
              <a:gd name="connsiteX163" fmla="*/ 3513221 w 8085221"/>
              <a:gd name="connsiteY163" fmla="*/ 14726653 h 15135727"/>
              <a:gd name="connsiteX164" fmla="*/ 3513221 w 8085221"/>
              <a:gd name="connsiteY164" fmla="*/ 14871032 h 15135727"/>
              <a:gd name="connsiteX165" fmla="*/ 3633537 w 8085221"/>
              <a:gd name="connsiteY165" fmla="*/ 14967285 h 15135727"/>
              <a:gd name="connsiteX166" fmla="*/ 3609474 w 8085221"/>
              <a:gd name="connsiteY166" fmla="*/ 15087600 h 15135727"/>
              <a:gd name="connsiteX167" fmla="*/ 3441032 w 8085221"/>
              <a:gd name="connsiteY167" fmla="*/ 15039474 h 15135727"/>
              <a:gd name="connsiteX168" fmla="*/ 3272590 w 8085221"/>
              <a:gd name="connsiteY168" fmla="*/ 15063537 h 15135727"/>
              <a:gd name="connsiteX169" fmla="*/ 3248527 w 8085221"/>
              <a:gd name="connsiteY169" fmla="*/ 14895095 h 15135727"/>
              <a:gd name="connsiteX170" fmla="*/ 3128211 w 8085221"/>
              <a:gd name="connsiteY170" fmla="*/ 14919158 h 15135727"/>
              <a:gd name="connsiteX171" fmla="*/ 2959769 w 8085221"/>
              <a:gd name="connsiteY171" fmla="*/ 15135727 h 15135727"/>
              <a:gd name="connsiteX172" fmla="*/ 2935706 w 8085221"/>
              <a:gd name="connsiteY172" fmla="*/ 14895095 h 15135727"/>
              <a:gd name="connsiteX173" fmla="*/ 2791327 w 8085221"/>
              <a:gd name="connsiteY173" fmla="*/ 14943221 h 15135727"/>
              <a:gd name="connsiteX174" fmla="*/ 2671011 w 8085221"/>
              <a:gd name="connsiteY174" fmla="*/ 15039474 h 15135727"/>
              <a:gd name="connsiteX175" fmla="*/ 2430379 w 8085221"/>
              <a:gd name="connsiteY175" fmla="*/ 15087600 h 15135727"/>
              <a:gd name="connsiteX176" fmla="*/ 2237874 w 8085221"/>
              <a:gd name="connsiteY176" fmla="*/ 15039474 h 15135727"/>
              <a:gd name="connsiteX177" fmla="*/ 2622885 w 8085221"/>
              <a:gd name="connsiteY177" fmla="*/ 14846969 h 15135727"/>
              <a:gd name="connsiteX178" fmla="*/ 2887579 w 8085221"/>
              <a:gd name="connsiteY178" fmla="*/ 14774779 h 15135727"/>
              <a:gd name="connsiteX179" fmla="*/ 2839453 w 8085221"/>
              <a:gd name="connsiteY179" fmla="*/ 14582274 h 15135727"/>
              <a:gd name="connsiteX180" fmla="*/ 2935706 w 8085221"/>
              <a:gd name="connsiteY180" fmla="*/ 14510085 h 15135727"/>
              <a:gd name="connsiteX181" fmla="*/ 2935706 w 8085221"/>
              <a:gd name="connsiteY181" fmla="*/ 14510085 h 15135727"/>
              <a:gd name="connsiteX182" fmla="*/ 3080085 w 8085221"/>
              <a:gd name="connsiteY182" fmla="*/ 14413832 h 15135727"/>
              <a:gd name="connsiteX183" fmla="*/ 3152274 w 8085221"/>
              <a:gd name="connsiteY183" fmla="*/ 14341642 h 15135727"/>
              <a:gd name="connsiteX184" fmla="*/ 3080085 w 8085221"/>
              <a:gd name="connsiteY184" fmla="*/ 14269453 h 15135727"/>
              <a:gd name="connsiteX185" fmla="*/ 3152274 w 8085221"/>
              <a:gd name="connsiteY185" fmla="*/ 14197264 h 15135727"/>
              <a:gd name="connsiteX186" fmla="*/ 3152274 w 8085221"/>
              <a:gd name="connsiteY186" fmla="*/ 14052885 h 15135727"/>
              <a:gd name="connsiteX187" fmla="*/ 3080085 w 8085221"/>
              <a:gd name="connsiteY187" fmla="*/ 13980695 h 15135727"/>
              <a:gd name="connsiteX188" fmla="*/ 3056021 w 8085221"/>
              <a:gd name="connsiteY188" fmla="*/ 14076948 h 15135727"/>
              <a:gd name="connsiteX189" fmla="*/ 2935706 w 8085221"/>
              <a:gd name="connsiteY189" fmla="*/ 14076948 h 15135727"/>
              <a:gd name="connsiteX190" fmla="*/ 2863516 w 8085221"/>
              <a:gd name="connsiteY190" fmla="*/ 14125074 h 15135727"/>
              <a:gd name="connsiteX191" fmla="*/ 2719137 w 8085221"/>
              <a:gd name="connsiteY191" fmla="*/ 14197264 h 15135727"/>
              <a:gd name="connsiteX192" fmla="*/ 2646948 w 8085221"/>
              <a:gd name="connsiteY192" fmla="*/ 14197264 h 15135727"/>
              <a:gd name="connsiteX193" fmla="*/ 2598821 w 8085221"/>
              <a:gd name="connsiteY193" fmla="*/ 14125074 h 15135727"/>
              <a:gd name="connsiteX194" fmla="*/ 2430379 w 8085221"/>
              <a:gd name="connsiteY194" fmla="*/ 13836316 h 15135727"/>
              <a:gd name="connsiteX195" fmla="*/ 2646948 w 8085221"/>
              <a:gd name="connsiteY195" fmla="*/ 13812253 h 15135727"/>
              <a:gd name="connsiteX196" fmla="*/ 2502569 w 8085221"/>
              <a:gd name="connsiteY196" fmla="*/ 13475369 h 15135727"/>
              <a:gd name="connsiteX197" fmla="*/ 2550695 w 8085221"/>
              <a:gd name="connsiteY197" fmla="*/ 13186611 h 15135727"/>
              <a:gd name="connsiteX198" fmla="*/ 2719137 w 8085221"/>
              <a:gd name="connsiteY198" fmla="*/ 13042232 h 15135727"/>
              <a:gd name="connsiteX199" fmla="*/ 2791327 w 8085221"/>
              <a:gd name="connsiteY199" fmla="*/ 12945979 h 15135727"/>
              <a:gd name="connsiteX200" fmla="*/ 3031958 w 8085221"/>
              <a:gd name="connsiteY200" fmla="*/ 13090358 h 15135727"/>
              <a:gd name="connsiteX201" fmla="*/ 3056021 w 8085221"/>
              <a:gd name="connsiteY201" fmla="*/ 12753474 h 15135727"/>
              <a:gd name="connsiteX202" fmla="*/ 2887579 w 8085221"/>
              <a:gd name="connsiteY202" fmla="*/ 12777537 h 15135727"/>
              <a:gd name="connsiteX203" fmla="*/ 2815390 w 8085221"/>
              <a:gd name="connsiteY203" fmla="*/ 12777537 h 15135727"/>
              <a:gd name="connsiteX204" fmla="*/ 3176337 w 8085221"/>
              <a:gd name="connsiteY204" fmla="*/ 12368464 h 15135727"/>
              <a:gd name="connsiteX205" fmla="*/ 3104148 w 8085221"/>
              <a:gd name="connsiteY205" fmla="*/ 12320337 h 15135727"/>
              <a:gd name="connsiteX206" fmla="*/ 3104148 w 8085221"/>
              <a:gd name="connsiteY206" fmla="*/ 12320337 h 15135727"/>
              <a:gd name="connsiteX207" fmla="*/ 3007895 w 8085221"/>
              <a:gd name="connsiteY207" fmla="*/ 12079706 h 15135727"/>
              <a:gd name="connsiteX208" fmla="*/ 2911642 w 8085221"/>
              <a:gd name="connsiteY208" fmla="*/ 11935327 h 15135727"/>
              <a:gd name="connsiteX209" fmla="*/ 2863516 w 8085221"/>
              <a:gd name="connsiteY209" fmla="*/ 11694695 h 15135727"/>
              <a:gd name="connsiteX210" fmla="*/ 2911642 w 8085221"/>
              <a:gd name="connsiteY210" fmla="*/ 11454064 h 15135727"/>
              <a:gd name="connsiteX211" fmla="*/ 3056021 w 8085221"/>
              <a:gd name="connsiteY211" fmla="*/ 11454064 h 15135727"/>
              <a:gd name="connsiteX212" fmla="*/ 2983832 w 8085221"/>
              <a:gd name="connsiteY212" fmla="*/ 11381874 h 15135727"/>
              <a:gd name="connsiteX213" fmla="*/ 3031958 w 8085221"/>
              <a:gd name="connsiteY213" fmla="*/ 11285621 h 15135727"/>
              <a:gd name="connsiteX214" fmla="*/ 3007895 w 8085221"/>
              <a:gd name="connsiteY214" fmla="*/ 11189369 h 15135727"/>
              <a:gd name="connsiteX215" fmla="*/ 2887579 w 8085221"/>
              <a:gd name="connsiteY215" fmla="*/ 11141242 h 15135727"/>
              <a:gd name="connsiteX216" fmla="*/ 2887579 w 8085221"/>
              <a:gd name="connsiteY216" fmla="*/ 10972800 h 15135727"/>
              <a:gd name="connsiteX217" fmla="*/ 2887579 w 8085221"/>
              <a:gd name="connsiteY217" fmla="*/ 10924674 h 15135727"/>
              <a:gd name="connsiteX218" fmla="*/ 2767264 w 8085221"/>
              <a:gd name="connsiteY218" fmla="*/ 11020927 h 15135727"/>
              <a:gd name="connsiteX219" fmla="*/ 2743200 w 8085221"/>
              <a:gd name="connsiteY219" fmla="*/ 10924674 h 15135727"/>
              <a:gd name="connsiteX220" fmla="*/ 2550695 w 8085221"/>
              <a:gd name="connsiteY220" fmla="*/ 11020927 h 15135727"/>
              <a:gd name="connsiteX221" fmla="*/ 2526632 w 8085221"/>
              <a:gd name="connsiteY221" fmla="*/ 11117179 h 15135727"/>
              <a:gd name="connsiteX222" fmla="*/ 2334127 w 8085221"/>
              <a:gd name="connsiteY222" fmla="*/ 10996864 h 15135727"/>
              <a:gd name="connsiteX223" fmla="*/ 2358190 w 8085221"/>
              <a:gd name="connsiteY223" fmla="*/ 10732169 h 15135727"/>
              <a:gd name="connsiteX224" fmla="*/ 2334127 w 8085221"/>
              <a:gd name="connsiteY224" fmla="*/ 10587790 h 15135727"/>
              <a:gd name="connsiteX225" fmla="*/ 2406316 w 8085221"/>
              <a:gd name="connsiteY225" fmla="*/ 10491537 h 15135727"/>
              <a:gd name="connsiteX226" fmla="*/ 2598821 w 8085221"/>
              <a:gd name="connsiteY226" fmla="*/ 10684042 h 15135727"/>
              <a:gd name="connsiteX227" fmla="*/ 2767264 w 8085221"/>
              <a:gd name="connsiteY227" fmla="*/ 10684042 h 15135727"/>
              <a:gd name="connsiteX228" fmla="*/ 2646948 w 8085221"/>
              <a:gd name="connsiteY228" fmla="*/ 10515600 h 15135727"/>
              <a:gd name="connsiteX229" fmla="*/ 2815390 w 8085221"/>
              <a:gd name="connsiteY229" fmla="*/ 10395285 h 15135727"/>
              <a:gd name="connsiteX230" fmla="*/ 3080085 w 8085221"/>
              <a:gd name="connsiteY230" fmla="*/ 10419348 h 15135727"/>
              <a:gd name="connsiteX231" fmla="*/ 3248527 w 8085221"/>
              <a:gd name="connsiteY231" fmla="*/ 10539664 h 15135727"/>
              <a:gd name="connsiteX232" fmla="*/ 3320716 w 8085221"/>
              <a:gd name="connsiteY232" fmla="*/ 10659979 h 15135727"/>
              <a:gd name="connsiteX233" fmla="*/ 3465095 w 8085221"/>
              <a:gd name="connsiteY233" fmla="*/ 10659979 h 15135727"/>
              <a:gd name="connsiteX234" fmla="*/ 3441032 w 8085221"/>
              <a:gd name="connsiteY234" fmla="*/ 10491537 h 15135727"/>
              <a:gd name="connsiteX235" fmla="*/ 3392906 w 8085221"/>
              <a:gd name="connsiteY235" fmla="*/ 10250906 h 15135727"/>
              <a:gd name="connsiteX236" fmla="*/ 3152274 w 8085221"/>
              <a:gd name="connsiteY236" fmla="*/ 10250906 h 15135727"/>
              <a:gd name="connsiteX237" fmla="*/ 3176337 w 8085221"/>
              <a:gd name="connsiteY237" fmla="*/ 10178716 h 15135727"/>
              <a:gd name="connsiteX238" fmla="*/ 3104148 w 8085221"/>
              <a:gd name="connsiteY238" fmla="*/ 10154653 h 15135727"/>
              <a:gd name="connsiteX239" fmla="*/ 3007895 w 8085221"/>
              <a:gd name="connsiteY239" fmla="*/ 9962148 h 15135727"/>
              <a:gd name="connsiteX240" fmla="*/ 3176337 w 8085221"/>
              <a:gd name="connsiteY240" fmla="*/ 9889958 h 15135727"/>
              <a:gd name="connsiteX241" fmla="*/ 2959769 w 8085221"/>
              <a:gd name="connsiteY241" fmla="*/ 9504948 h 15135727"/>
              <a:gd name="connsiteX242" fmla="*/ 2791327 w 8085221"/>
              <a:gd name="connsiteY242" fmla="*/ 9456821 h 15135727"/>
              <a:gd name="connsiteX243" fmla="*/ 2574758 w 8085221"/>
              <a:gd name="connsiteY243" fmla="*/ 9336506 h 15135727"/>
              <a:gd name="connsiteX244" fmla="*/ 2550695 w 8085221"/>
              <a:gd name="connsiteY244" fmla="*/ 9071811 h 15135727"/>
              <a:gd name="connsiteX245" fmla="*/ 2695074 w 8085221"/>
              <a:gd name="connsiteY245" fmla="*/ 8999621 h 15135727"/>
              <a:gd name="connsiteX246" fmla="*/ 2622885 w 8085221"/>
              <a:gd name="connsiteY246" fmla="*/ 8975558 h 15135727"/>
              <a:gd name="connsiteX247" fmla="*/ 2430379 w 8085221"/>
              <a:gd name="connsiteY247" fmla="*/ 8999621 h 15135727"/>
              <a:gd name="connsiteX248" fmla="*/ 2261937 w 8085221"/>
              <a:gd name="connsiteY248" fmla="*/ 9168064 h 15135727"/>
              <a:gd name="connsiteX249" fmla="*/ 2237874 w 8085221"/>
              <a:gd name="connsiteY249" fmla="*/ 8999621 h 15135727"/>
              <a:gd name="connsiteX250" fmla="*/ 2117558 w 8085221"/>
              <a:gd name="connsiteY250" fmla="*/ 8975558 h 15135727"/>
              <a:gd name="connsiteX251" fmla="*/ 2045369 w 8085221"/>
              <a:gd name="connsiteY251" fmla="*/ 8783053 h 15135727"/>
              <a:gd name="connsiteX252" fmla="*/ 1852864 w 8085221"/>
              <a:gd name="connsiteY252" fmla="*/ 8758990 h 15135727"/>
              <a:gd name="connsiteX253" fmla="*/ 1636295 w 8085221"/>
              <a:gd name="connsiteY253" fmla="*/ 8927432 h 15135727"/>
              <a:gd name="connsiteX254" fmla="*/ 1588169 w 8085221"/>
              <a:gd name="connsiteY254" fmla="*/ 9023685 h 15135727"/>
              <a:gd name="connsiteX255" fmla="*/ 1515979 w 8085221"/>
              <a:gd name="connsiteY255" fmla="*/ 8879306 h 15135727"/>
              <a:gd name="connsiteX256" fmla="*/ 1347537 w 8085221"/>
              <a:gd name="connsiteY256" fmla="*/ 8879306 h 15135727"/>
              <a:gd name="connsiteX257" fmla="*/ 1347537 w 8085221"/>
              <a:gd name="connsiteY257" fmla="*/ 8710864 h 15135727"/>
              <a:gd name="connsiteX258" fmla="*/ 1106906 w 8085221"/>
              <a:gd name="connsiteY258" fmla="*/ 8783053 h 15135727"/>
              <a:gd name="connsiteX259" fmla="*/ 890337 w 8085221"/>
              <a:gd name="connsiteY259" fmla="*/ 8686800 h 15135727"/>
              <a:gd name="connsiteX260" fmla="*/ 649706 w 8085221"/>
              <a:gd name="connsiteY260" fmla="*/ 8662737 h 15135727"/>
              <a:gd name="connsiteX261" fmla="*/ 385011 w 8085221"/>
              <a:gd name="connsiteY261" fmla="*/ 8566485 h 15135727"/>
              <a:gd name="connsiteX262" fmla="*/ 577516 w 8085221"/>
              <a:gd name="connsiteY262" fmla="*/ 8373979 h 15135727"/>
              <a:gd name="connsiteX263" fmla="*/ 794085 w 8085221"/>
              <a:gd name="connsiteY263" fmla="*/ 8301790 h 15135727"/>
              <a:gd name="connsiteX264" fmla="*/ 745958 w 8085221"/>
              <a:gd name="connsiteY264" fmla="*/ 8133348 h 15135727"/>
              <a:gd name="connsiteX265" fmla="*/ 818148 w 8085221"/>
              <a:gd name="connsiteY265" fmla="*/ 7820527 h 15135727"/>
              <a:gd name="connsiteX266" fmla="*/ 697832 w 8085221"/>
              <a:gd name="connsiteY266" fmla="*/ 7820527 h 15135727"/>
              <a:gd name="connsiteX267" fmla="*/ 625642 w 8085221"/>
              <a:gd name="connsiteY267" fmla="*/ 7916779 h 15135727"/>
              <a:gd name="connsiteX268" fmla="*/ 457200 w 8085221"/>
              <a:gd name="connsiteY268" fmla="*/ 7820527 h 15135727"/>
              <a:gd name="connsiteX269" fmla="*/ 529390 w 8085221"/>
              <a:gd name="connsiteY269" fmla="*/ 7700211 h 15135727"/>
              <a:gd name="connsiteX270" fmla="*/ 938464 w 8085221"/>
              <a:gd name="connsiteY270" fmla="*/ 7676148 h 15135727"/>
              <a:gd name="connsiteX271" fmla="*/ 1058779 w 8085221"/>
              <a:gd name="connsiteY271" fmla="*/ 7459579 h 15135727"/>
              <a:gd name="connsiteX272" fmla="*/ 1203158 w 8085221"/>
              <a:gd name="connsiteY272" fmla="*/ 7603958 h 15135727"/>
              <a:gd name="connsiteX273" fmla="*/ 1299411 w 8085221"/>
              <a:gd name="connsiteY273" fmla="*/ 7555832 h 15135727"/>
              <a:gd name="connsiteX274" fmla="*/ 1443790 w 8085221"/>
              <a:gd name="connsiteY274" fmla="*/ 7507706 h 15135727"/>
              <a:gd name="connsiteX275" fmla="*/ 1684421 w 8085221"/>
              <a:gd name="connsiteY275" fmla="*/ 7603958 h 15135727"/>
              <a:gd name="connsiteX276" fmla="*/ 1684421 w 8085221"/>
              <a:gd name="connsiteY276" fmla="*/ 7603958 h 15135727"/>
              <a:gd name="connsiteX277" fmla="*/ 1540042 w 8085221"/>
              <a:gd name="connsiteY277" fmla="*/ 7363327 h 15135727"/>
              <a:gd name="connsiteX278" fmla="*/ 1299411 w 8085221"/>
              <a:gd name="connsiteY278" fmla="*/ 7315200 h 15135727"/>
              <a:gd name="connsiteX279" fmla="*/ 1130969 w 8085221"/>
              <a:gd name="connsiteY279" fmla="*/ 7339264 h 15135727"/>
              <a:gd name="connsiteX280" fmla="*/ 1034716 w 8085221"/>
              <a:gd name="connsiteY280" fmla="*/ 7315200 h 15135727"/>
              <a:gd name="connsiteX281" fmla="*/ 1155032 w 8085221"/>
              <a:gd name="connsiteY281" fmla="*/ 7050506 h 15135727"/>
              <a:gd name="connsiteX282" fmla="*/ 1155032 w 8085221"/>
              <a:gd name="connsiteY282" fmla="*/ 6930190 h 15135727"/>
              <a:gd name="connsiteX283" fmla="*/ 1155032 w 8085221"/>
              <a:gd name="connsiteY283" fmla="*/ 6761748 h 15135727"/>
              <a:gd name="connsiteX284" fmla="*/ 1203158 w 8085221"/>
              <a:gd name="connsiteY284" fmla="*/ 6617369 h 15135727"/>
              <a:gd name="connsiteX285" fmla="*/ 1371600 w 8085221"/>
              <a:gd name="connsiteY285" fmla="*/ 6472990 h 15135727"/>
              <a:gd name="connsiteX286" fmla="*/ 1443790 w 8085221"/>
              <a:gd name="connsiteY286" fmla="*/ 6328611 h 15135727"/>
              <a:gd name="connsiteX287" fmla="*/ 1419727 w 8085221"/>
              <a:gd name="connsiteY287" fmla="*/ 6208295 h 15135727"/>
              <a:gd name="connsiteX288" fmla="*/ 1275348 w 8085221"/>
              <a:gd name="connsiteY288" fmla="*/ 6304548 h 15135727"/>
              <a:gd name="connsiteX289" fmla="*/ 1323474 w 8085221"/>
              <a:gd name="connsiteY289" fmla="*/ 6015790 h 15135727"/>
              <a:gd name="connsiteX290" fmla="*/ 1540042 w 8085221"/>
              <a:gd name="connsiteY290" fmla="*/ 5871411 h 15135727"/>
              <a:gd name="connsiteX291" fmla="*/ 1540042 w 8085221"/>
              <a:gd name="connsiteY291" fmla="*/ 5751095 h 15135727"/>
              <a:gd name="connsiteX292" fmla="*/ 1395664 w 8085221"/>
              <a:gd name="connsiteY292" fmla="*/ 5799221 h 15135727"/>
              <a:gd name="connsiteX293" fmla="*/ 1179095 w 8085221"/>
              <a:gd name="connsiteY293" fmla="*/ 5799221 h 15135727"/>
              <a:gd name="connsiteX294" fmla="*/ 890337 w 8085221"/>
              <a:gd name="connsiteY294" fmla="*/ 5775158 h 15135727"/>
              <a:gd name="connsiteX295" fmla="*/ 697832 w 8085221"/>
              <a:gd name="connsiteY295" fmla="*/ 5606716 h 15135727"/>
              <a:gd name="connsiteX296" fmla="*/ 577516 w 8085221"/>
              <a:gd name="connsiteY296" fmla="*/ 5582653 h 15135727"/>
              <a:gd name="connsiteX297" fmla="*/ 697832 w 8085221"/>
              <a:gd name="connsiteY297" fmla="*/ 5775158 h 15135727"/>
              <a:gd name="connsiteX298" fmla="*/ 409074 w 8085221"/>
              <a:gd name="connsiteY298" fmla="*/ 5799221 h 15135727"/>
              <a:gd name="connsiteX299" fmla="*/ 168442 w 8085221"/>
              <a:gd name="connsiteY299" fmla="*/ 5702969 h 15135727"/>
              <a:gd name="connsiteX300" fmla="*/ 264695 w 8085221"/>
              <a:gd name="connsiteY300" fmla="*/ 5558590 h 15135727"/>
              <a:gd name="connsiteX301" fmla="*/ 144379 w 8085221"/>
              <a:gd name="connsiteY301" fmla="*/ 5510464 h 15135727"/>
              <a:gd name="connsiteX302" fmla="*/ 0 w 8085221"/>
              <a:gd name="connsiteY302" fmla="*/ 5462337 h 15135727"/>
              <a:gd name="connsiteX303" fmla="*/ 96253 w 8085221"/>
              <a:gd name="connsiteY303" fmla="*/ 5245769 h 15135727"/>
              <a:gd name="connsiteX0" fmla="*/ 96253 w 8085221"/>
              <a:gd name="connsiteY0" fmla="*/ 5245769 h 15135727"/>
              <a:gd name="connsiteX1" fmla="*/ 144379 w 8085221"/>
              <a:gd name="connsiteY1" fmla="*/ 4981074 h 15135727"/>
              <a:gd name="connsiteX2" fmla="*/ 178719 w 8085221"/>
              <a:gd name="connsiteY2" fmla="*/ 4834941 h 15135727"/>
              <a:gd name="connsiteX3" fmla="*/ 334378 w 8085221"/>
              <a:gd name="connsiteY3" fmla="*/ 4696828 h 15135727"/>
              <a:gd name="connsiteX4" fmla="*/ 553453 w 8085221"/>
              <a:gd name="connsiteY4" fmla="*/ 4692316 h 15135727"/>
              <a:gd name="connsiteX5" fmla="*/ 649706 w 8085221"/>
              <a:gd name="connsiteY5" fmla="*/ 4427621 h 15135727"/>
              <a:gd name="connsiteX6" fmla="*/ 805866 w 8085221"/>
              <a:gd name="connsiteY6" fmla="*/ 4425366 h 15135727"/>
              <a:gd name="connsiteX7" fmla="*/ 867026 w 8085221"/>
              <a:gd name="connsiteY7" fmla="*/ 4311817 h 15135727"/>
              <a:gd name="connsiteX8" fmla="*/ 1077328 w 8085221"/>
              <a:gd name="connsiteY8" fmla="*/ 4253916 h 15135727"/>
              <a:gd name="connsiteX9" fmla="*/ 1120191 w 8085221"/>
              <a:gd name="connsiteY9" fmla="*/ 4206291 h 15135727"/>
              <a:gd name="connsiteX10" fmla="*/ 1263066 w 8085221"/>
              <a:gd name="connsiteY10" fmla="*/ 4182478 h 15135727"/>
              <a:gd name="connsiteX11" fmla="*/ 1362326 w 8085221"/>
              <a:gd name="connsiteY11" fmla="*/ 4081965 h 15135727"/>
              <a:gd name="connsiteX12" fmla="*/ 1472616 w 8085221"/>
              <a:gd name="connsiteY12" fmla="*/ 4025316 h 15135727"/>
              <a:gd name="connsiteX13" fmla="*/ 1559344 w 8085221"/>
              <a:gd name="connsiteY13" fmla="*/ 4013535 h 15135727"/>
              <a:gd name="connsiteX14" fmla="*/ 1708485 w 8085221"/>
              <a:gd name="connsiteY14" fmla="*/ 3826042 h 15135727"/>
              <a:gd name="connsiteX15" fmla="*/ 1820278 w 8085221"/>
              <a:gd name="connsiteY15" fmla="*/ 3858628 h 15135727"/>
              <a:gd name="connsiteX16" fmla="*/ 1910766 w 8085221"/>
              <a:gd name="connsiteY16" fmla="*/ 3735053 h 15135727"/>
              <a:gd name="connsiteX17" fmla="*/ 2006016 w 8085221"/>
              <a:gd name="connsiteY17" fmla="*/ 3615741 h 15135727"/>
              <a:gd name="connsiteX18" fmla="*/ 2091741 w 8085221"/>
              <a:gd name="connsiteY18" fmla="*/ 3649078 h 15135727"/>
              <a:gd name="connsiteX19" fmla="*/ 2141621 w 8085221"/>
              <a:gd name="connsiteY19" fmla="*/ 3585411 h 15135727"/>
              <a:gd name="connsiteX20" fmla="*/ 2117808 w 8085221"/>
              <a:gd name="connsiteY20" fmla="*/ 3518736 h 15135727"/>
              <a:gd name="connsiteX21" fmla="*/ 2182228 w 8085221"/>
              <a:gd name="connsiteY21" fmla="*/ 3420478 h 15135727"/>
              <a:gd name="connsiteX22" fmla="*/ 2286000 w 8085221"/>
              <a:gd name="connsiteY22" fmla="*/ 3489158 h 15135727"/>
              <a:gd name="connsiteX23" fmla="*/ 2334628 w 8085221"/>
              <a:gd name="connsiteY23" fmla="*/ 3249028 h 15135727"/>
              <a:gd name="connsiteX24" fmla="*/ 2310064 w 8085221"/>
              <a:gd name="connsiteY24" fmla="*/ 3007895 h 15135727"/>
              <a:gd name="connsiteX25" fmla="*/ 2695074 w 8085221"/>
              <a:gd name="connsiteY25" fmla="*/ 2911642 h 15135727"/>
              <a:gd name="connsiteX26" fmla="*/ 2839453 w 8085221"/>
              <a:gd name="connsiteY26" fmla="*/ 2526632 h 15135727"/>
              <a:gd name="connsiteX27" fmla="*/ 3200400 w 8085221"/>
              <a:gd name="connsiteY27" fmla="*/ 2358190 h 15135727"/>
              <a:gd name="connsiteX28" fmla="*/ 3441032 w 8085221"/>
              <a:gd name="connsiteY28" fmla="*/ 2237874 h 15135727"/>
              <a:gd name="connsiteX29" fmla="*/ 3561348 w 8085221"/>
              <a:gd name="connsiteY29" fmla="*/ 2526632 h 15135727"/>
              <a:gd name="connsiteX30" fmla="*/ 3801979 w 8085221"/>
              <a:gd name="connsiteY30" fmla="*/ 2622885 h 15135727"/>
              <a:gd name="connsiteX31" fmla="*/ 3946358 w 8085221"/>
              <a:gd name="connsiteY31" fmla="*/ 2550695 h 15135727"/>
              <a:gd name="connsiteX32" fmla="*/ 4018548 w 8085221"/>
              <a:gd name="connsiteY32" fmla="*/ 2598821 h 15135727"/>
              <a:gd name="connsiteX33" fmla="*/ 4138864 w 8085221"/>
              <a:gd name="connsiteY33" fmla="*/ 2574758 h 15135727"/>
              <a:gd name="connsiteX34" fmla="*/ 4307306 w 8085221"/>
              <a:gd name="connsiteY34" fmla="*/ 2671011 h 15135727"/>
              <a:gd name="connsiteX35" fmla="*/ 4427621 w 8085221"/>
              <a:gd name="connsiteY35" fmla="*/ 2622885 h 15135727"/>
              <a:gd name="connsiteX36" fmla="*/ 4668253 w 8085221"/>
              <a:gd name="connsiteY36" fmla="*/ 2743200 h 15135727"/>
              <a:gd name="connsiteX37" fmla="*/ 4788569 w 8085221"/>
              <a:gd name="connsiteY37" fmla="*/ 2815390 h 15135727"/>
              <a:gd name="connsiteX38" fmla="*/ 4957011 w 8085221"/>
              <a:gd name="connsiteY38" fmla="*/ 2719137 h 15135727"/>
              <a:gd name="connsiteX39" fmla="*/ 4981074 w 8085221"/>
              <a:gd name="connsiteY39" fmla="*/ 2382253 h 15135727"/>
              <a:gd name="connsiteX40" fmla="*/ 4981074 w 8085221"/>
              <a:gd name="connsiteY40" fmla="*/ 2382253 h 15135727"/>
              <a:gd name="connsiteX41" fmla="*/ 4884821 w 8085221"/>
              <a:gd name="connsiteY41" fmla="*/ 2093495 h 15135727"/>
              <a:gd name="connsiteX42" fmla="*/ 4764506 w 8085221"/>
              <a:gd name="connsiteY42" fmla="*/ 1900990 h 15135727"/>
              <a:gd name="connsiteX43" fmla="*/ 4764506 w 8085221"/>
              <a:gd name="connsiteY43" fmla="*/ 1804737 h 15135727"/>
              <a:gd name="connsiteX44" fmla="*/ 4957011 w 8085221"/>
              <a:gd name="connsiteY44" fmla="*/ 1564106 h 15135727"/>
              <a:gd name="connsiteX45" fmla="*/ 5221706 w 8085221"/>
              <a:gd name="connsiteY45" fmla="*/ 1588169 h 15135727"/>
              <a:gd name="connsiteX46" fmla="*/ 5486400 w 8085221"/>
              <a:gd name="connsiteY46" fmla="*/ 1684421 h 15135727"/>
              <a:gd name="connsiteX47" fmla="*/ 5799221 w 8085221"/>
              <a:gd name="connsiteY47" fmla="*/ 1684421 h 15135727"/>
              <a:gd name="connsiteX48" fmla="*/ 5871411 w 8085221"/>
              <a:gd name="connsiteY48" fmla="*/ 1443790 h 15135727"/>
              <a:gd name="connsiteX49" fmla="*/ 6087979 w 8085221"/>
              <a:gd name="connsiteY49" fmla="*/ 1395664 h 15135727"/>
              <a:gd name="connsiteX50" fmla="*/ 6087979 w 8085221"/>
              <a:gd name="connsiteY50" fmla="*/ 1082842 h 15135727"/>
              <a:gd name="connsiteX51" fmla="*/ 6424864 w 8085221"/>
              <a:gd name="connsiteY51" fmla="*/ 1058779 h 15135727"/>
              <a:gd name="connsiteX52" fmla="*/ 6665495 w 8085221"/>
              <a:gd name="connsiteY52" fmla="*/ 721895 h 15135727"/>
              <a:gd name="connsiteX53" fmla="*/ 6761748 w 8085221"/>
              <a:gd name="connsiteY53" fmla="*/ 649706 h 15135727"/>
              <a:gd name="connsiteX54" fmla="*/ 6737685 w 8085221"/>
              <a:gd name="connsiteY54" fmla="*/ 505327 h 15135727"/>
              <a:gd name="connsiteX55" fmla="*/ 6858000 w 8085221"/>
              <a:gd name="connsiteY55" fmla="*/ 360948 h 15135727"/>
              <a:gd name="connsiteX56" fmla="*/ 6761748 w 8085221"/>
              <a:gd name="connsiteY56" fmla="*/ 120316 h 15135727"/>
              <a:gd name="connsiteX57" fmla="*/ 7194885 w 8085221"/>
              <a:gd name="connsiteY57" fmla="*/ 0 h 15135727"/>
              <a:gd name="connsiteX58" fmla="*/ 7267074 w 8085221"/>
              <a:gd name="connsiteY58" fmla="*/ 120316 h 15135727"/>
              <a:gd name="connsiteX59" fmla="*/ 7267074 w 8085221"/>
              <a:gd name="connsiteY59" fmla="*/ 120316 h 15135727"/>
              <a:gd name="connsiteX60" fmla="*/ 7339264 w 8085221"/>
              <a:gd name="connsiteY60" fmla="*/ 360948 h 15135727"/>
              <a:gd name="connsiteX61" fmla="*/ 7628021 w 8085221"/>
              <a:gd name="connsiteY61" fmla="*/ 433137 h 15135727"/>
              <a:gd name="connsiteX62" fmla="*/ 7796464 w 8085221"/>
              <a:gd name="connsiteY62" fmla="*/ 649706 h 15135727"/>
              <a:gd name="connsiteX63" fmla="*/ 8085221 w 8085221"/>
              <a:gd name="connsiteY63" fmla="*/ 914400 h 15135727"/>
              <a:gd name="connsiteX64" fmla="*/ 7988969 w 8085221"/>
              <a:gd name="connsiteY64" fmla="*/ 1203158 h 15135727"/>
              <a:gd name="connsiteX65" fmla="*/ 7844590 w 8085221"/>
              <a:gd name="connsiteY65" fmla="*/ 1058779 h 15135727"/>
              <a:gd name="connsiteX66" fmla="*/ 7483642 w 8085221"/>
              <a:gd name="connsiteY66" fmla="*/ 1371600 h 15135727"/>
              <a:gd name="connsiteX67" fmla="*/ 7267074 w 8085221"/>
              <a:gd name="connsiteY67" fmla="*/ 1395664 h 15135727"/>
              <a:gd name="connsiteX68" fmla="*/ 7243011 w 8085221"/>
              <a:gd name="connsiteY68" fmla="*/ 1588169 h 15135727"/>
              <a:gd name="connsiteX69" fmla="*/ 6978316 w 8085221"/>
              <a:gd name="connsiteY69" fmla="*/ 1732548 h 15135727"/>
              <a:gd name="connsiteX70" fmla="*/ 6737685 w 8085221"/>
              <a:gd name="connsiteY70" fmla="*/ 2093495 h 15135727"/>
              <a:gd name="connsiteX71" fmla="*/ 6737685 w 8085221"/>
              <a:gd name="connsiteY71" fmla="*/ 2382253 h 15135727"/>
              <a:gd name="connsiteX72" fmla="*/ 6665495 w 8085221"/>
              <a:gd name="connsiteY72" fmla="*/ 2430379 h 15135727"/>
              <a:gd name="connsiteX73" fmla="*/ 6906127 w 8085221"/>
              <a:gd name="connsiteY73" fmla="*/ 2646948 h 15135727"/>
              <a:gd name="connsiteX74" fmla="*/ 6906127 w 8085221"/>
              <a:gd name="connsiteY74" fmla="*/ 2983832 h 15135727"/>
              <a:gd name="connsiteX75" fmla="*/ 6906127 w 8085221"/>
              <a:gd name="connsiteY75" fmla="*/ 3104148 h 15135727"/>
              <a:gd name="connsiteX76" fmla="*/ 6833937 w 8085221"/>
              <a:gd name="connsiteY76" fmla="*/ 3368842 h 15135727"/>
              <a:gd name="connsiteX77" fmla="*/ 6906127 w 8085221"/>
              <a:gd name="connsiteY77" fmla="*/ 3489158 h 15135727"/>
              <a:gd name="connsiteX78" fmla="*/ 6641432 w 8085221"/>
              <a:gd name="connsiteY78" fmla="*/ 3705727 h 15135727"/>
              <a:gd name="connsiteX79" fmla="*/ 6737685 w 8085221"/>
              <a:gd name="connsiteY79" fmla="*/ 3729790 h 15135727"/>
              <a:gd name="connsiteX80" fmla="*/ 6545179 w 8085221"/>
              <a:gd name="connsiteY80" fmla="*/ 3826042 h 15135727"/>
              <a:gd name="connsiteX81" fmla="*/ 6328611 w 8085221"/>
              <a:gd name="connsiteY81" fmla="*/ 3753853 h 15135727"/>
              <a:gd name="connsiteX82" fmla="*/ 6184232 w 8085221"/>
              <a:gd name="connsiteY82" fmla="*/ 3850106 h 15135727"/>
              <a:gd name="connsiteX83" fmla="*/ 6184232 w 8085221"/>
              <a:gd name="connsiteY83" fmla="*/ 3946358 h 15135727"/>
              <a:gd name="connsiteX84" fmla="*/ 6136106 w 8085221"/>
              <a:gd name="connsiteY84" fmla="*/ 4235116 h 15135727"/>
              <a:gd name="connsiteX85" fmla="*/ 5919537 w 8085221"/>
              <a:gd name="connsiteY85" fmla="*/ 4403558 h 15135727"/>
              <a:gd name="connsiteX86" fmla="*/ 5775158 w 8085221"/>
              <a:gd name="connsiteY86" fmla="*/ 4451685 h 15135727"/>
              <a:gd name="connsiteX87" fmla="*/ 5630779 w 8085221"/>
              <a:gd name="connsiteY87" fmla="*/ 4547937 h 15135727"/>
              <a:gd name="connsiteX88" fmla="*/ 5510464 w 8085221"/>
              <a:gd name="connsiteY88" fmla="*/ 4620127 h 15135727"/>
              <a:gd name="connsiteX89" fmla="*/ 5510464 w 8085221"/>
              <a:gd name="connsiteY89" fmla="*/ 4812632 h 15135727"/>
              <a:gd name="connsiteX90" fmla="*/ 5317958 w 8085221"/>
              <a:gd name="connsiteY90" fmla="*/ 4981074 h 15135727"/>
              <a:gd name="connsiteX91" fmla="*/ 5005137 w 8085221"/>
              <a:gd name="connsiteY91" fmla="*/ 5149516 h 15135727"/>
              <a:gd name="connsiteX92" fmla="*/ 4692316 w 8085221"/>
              <a:gd name="connsiteY92" fmla="*/ 5149516 h 15135727"/>
              <a:gd name="connsiteX93" fmla="*/ 4523874 w 8085221"/>
              <a:gd name="connsiteY93" fmla="*/ 5366085 h 15135727"/>
              <a:gd name="connsiteX94" fmla="*/ 4211053 w 8085221"/>
              <a:gd name="connsiteY94" fmla="*/ 5414211 h 15135727"/>
              <a:gd name="connsiteX95" fmla="*/ 4114800 w 8085221"/>
              <a:gd name="connsiteY95" fmla="*/ 5390148 h 15135727"/>
              <a:gd name="connsiteX96" fmla="*/ 4018548 w 8085221"/>
              <a:gd name="connsiteY96" fmla="*/ 5630779 h 15135727"/>
              <a:gd name="connsiteX97" fmla="*/ 4090737 w 8085221"/>
              <a:gd name="connsiteY97" fmla="*/ 5871411 h 15135727"/>
              <a:gd name="connsiteX98" fmla="*/ 4090737 w 8085221"/>
              <a:gd name="connsiteY98" fmla="*/ 6184232 h 15135727"/>
              <a:gd name="connsiteX99" fmla="*/ 4186990 w 8085221"/>
              <a:gd name="connsiteY99" fmla="*/ 6472990 h 15135727"/>
              <a:gd name="connsiteX100" fmla="*/ 4042611 w 8085221"/>
              <a:gd name="connsiteY100" fmla="*/ 6352674 h 15135727"/>
              <a:gd name="connsiteX101" fmla="*/ 3946358 w 8085221"/>
              <a:gd name="connsiteY101" fmla="*/ 6376737 h 15135727"/>
              <a:gd name="connsiteX102" fmla="*/ 4114800 w 8085221"/>
              <a:gd name="connsiteY102" fmla="*/ 6641432 h 15135727"/>
              <a:gd name="connsiteX103" fmla="*/ 4451685 w 8085221"/>
              <a:gd name="connsiteY103" fmla="*/ 6737685 h 15135727"/>
              <a:gd name="connsiteX104" fmla="*/ 4620127 w 8085221"/>
              <a:gd name="connsiteY104" fmla="*/ 6978316 h 15135727"/>
              <a:gd name="connsiteX105" fmla="*/ 4740442 w 8085221"/>
              <a:gd name="connsiteY105" fmla="*/ 7170821 h 15135727"/>
              <a:gd name="connsiteX106" fmla="*/ 5077327 w 8085221"/>
              <a:gd name="connsiteY106" fmla="*/ 7387390 h 15135727"/>
              <a:gd name="connsiteX107" fmla="*/ 5125453 w 8085221"/>
              <a:gd name="connsiteY107" fmla="*/ 7603958 h 15135727"/>
              <a:gd name="connsiteX108" fmla="*/ 5197642 w 8085221"/>
              <a:gd name="connsiteY108" fmla="*/ 7796464 h 15135727"/>
              <a:gd name="connsiteX109" fmla="*/ 5486400 w 8085221"/>
              <a:gd name="connsiteY109" fmla="*/ 7964906 h 15135727"/>
              <a:gd name="connsiteX110" fmla="*/ 5486400 w 8085221"/>
              <a:gd name="connsiteY110" fmla="*/ 8349916 h 15135727"/>
              <a:gd name="connsiteX111" fmla="*/ 5678906 w 8085221"/>
              <a:gd name="connsiteY111" fmla="*/ 8614611 h 15135727"/>
              <a:gd name="connsiteX112" fmla="*/ 5919537 w 8085221"/>
              <a:gd name="connsiteY112" fmla="*/ 9071811 h 15135727"/>
              <a:gd name="connsiteX113" fmla="*/ 6160169 w 8085221"/>
              <a:gd name="connsiteY113" fmla="*/ 9336506 h 15135727"/>
              <a:gd name="connsiteX114" fmla="*/ 6280485 w 8085221"/>
              <a:gd name="connsiteY114" fmla="*/ 9601200 h 15135727"/>
              <a:gd name="connsiteX115" fmla="*/ 6400800 w 8085221"/>
              <a:gd name="connsiteY115" fmla="*/ 9793706 h 15135727"/>
              <a:gd name="connsiteX116" fmla="*/ 6569242 w 8085221"/>
              <a:gd name="connsiteY116" fmla="*/ 10058400 h 15135727"/>
              <a:gd name="connsiteX117" fmla="*/ 6713621 w 8085221"/>
              <a:gd name="connsiteY117" fmla="*/ 10106527 h 15135727"/>
              <a:gd name="connsiteX118" fmla="*/ 6545179 w 8085221"/>
              <a:gd name="connsiteY118" fmla="*/ 10202779 h 15135727"/>
              <a:gd name="connsiteX119" fmla="*/ 6569242 w 8085221"/>
              <a:gd name="connsiteY119" fmla="*/ 10443411 h 15135727"/>
              <a:gd name="connsiteX120" fmla="*/ 6593306 w 8085221"/>
              <a:gd name="connsiteY120" fmla="*/ 10708106 h 15135727"/>
              <a:gd name="connsiteX121" fmla="*/ 6761748 w 8085221"/>
              <a:gd name="connsiteY121" fmla="*/ 10924674 h 15135727"/>
              <a:gd name="connsiteX122" fmla="*/ 6641432 w 8085221"/>
              <a:gd name="connsiteY122" fmla="*/ 11093116 h 15135727"/>
              <a:gd name="connsiteX123" fmla="*/ 6713621 w 8085221"/>
              <a:gd name="connsiteY123" fmla="*/ 11261558 h 15135727"/>
              <a:gd name="connsiteX124" fmla="*/ 6737685 w 8085221"/>
              <a:gd name="connsiteY124" fmla="*/ 11526253 h 15135727"/>
              <a:gd name="connsiteX125" fmla="*/ 6617369 w 8085221"/>
              <a:gd name="connsiteY125" fmla="*/ 11839074 h 15135727"/>
              <a:gd name="connsiteX126" fmla="*/ 6617369 w 8085221"/>
              <a:gd name="connsiteY126" fmla="*/ 12031579 h 15135727"/>
              <a:gd name="connsiteX127" fmla="*/ 6641432 w 8085221"/>
              <a:gd name="connsiteY127" fmla="*/ 12127832 h 15135727"/>
              <a:gd name="connsiteX128" fmla="*/ 6761748 w 8085221"/>
              <a:gd name="connsiteY128" fmla="*/ 12031579 h 15135727"/>
              <a:gd name="connsiteX129" fmla="*/ 6761748 w 8085221"/>
              <a:gd name="connsiteY129" fmla="*/ 12296274 h 15135727"/>
              <a:gd name="connsiteX130" fmla="*/ 6689558 w 8085221"/>
              <a:gd name="connsiteY130" fmla="*/ 12512842 h 15135727"/>
              <a:gd name="connsiteX131" fmla="*/ 6785811 w 8085221"/>
              <a:gd name="connsiteY131" fmla="*/ 12777537 h 15135727"/>
              <a:gd name="connsiteX132" fmla="*/ 6569242 w 8085221"/>
              <a:gd name="connsiteY132" fmla="*/ 12873790 h 15135727"/>
              <a:gd name="connsiteX133" fmla="*/ 6545179 w 8085221"/>
              <a:gd name="connsiteY133" fmla="*/ 13090358 h 15135727"/>
              <a:gd name="connsiteX134" fmla="*/ 6448927 w 8085221"/>
              <a:gd name="connsiteY134" fmla="*/ 13355053 h 15135727"/>
              <a:gd name="connsiteX135" fmla="*/ 6256421 w 8085221"/>
              <a:gd name="connsiteY135" fmla="*/ 13571621 h 15135727"/>
              <a:gd name="connsiteX136" fmla="*/ 6087979 w 8085221"/>
              <a:gd name="connsiteY136" fmla="*/ 13667874 h 15135727"/>
              <a:gd name="connsiteX137" fmla="*/ 5943600 w 8085221"/>
              <a:gd name="connsiteY137" fmla="*/ 13716000 h 15135727"/>
              <a:gd name="connsiteX138" fmla="*/ 5702969 w 8085221"/>
              <a:gd name="connsiteY138" fmla="*/ 13667874 h 15135727"/>
              <a:gd name="connsiteX139" fmla="*/ 5582653 w 8085221"/>
              <a:gd name="connsiteY139" fmla="*/ 13691937 h 15135727"/>
              <a:gd name="connsiteX140" fmla="*/ 5727032 w 8085221"/>
              <a:gd name="connsiteY140" fmla="*/ 13836316 h 15135727"/>
              <a:gd name="connsiteX141" fmla="*/ 5582653 w 8085221"/>
              <a:gd name="connsiteY141" fmla="*/ 14052885 h 15135727"/>
              <a:gd name="connsiteX142" fmla="*/ 5462337 w 8085221"/>
              <a:gd name="connsiteY142" fmla="*/ 14149137 h 15135727"/>
              <a:gd name="connsiteX143" fmla="*/ 5342021 w 8085221"/>
              <a:gd name="connsiteY143" fmla="*/ 14004758 h 15135727"/>
              <a:gd name="connsiteX144" fmla="*/ 5245769 w 8085221"/>
              <a:gd name="connsiteY144" fmla="*/ 14004758 h 15135727"/>
              <a:gd name="connsiteX145" fmla="*/ 5245769 w 8085221"/>
              <a:gd name="connsiteY145" fmla="*/ 13956632 h 15135727"/>
              <a:gd name="connsiteX146" fmla="*/ 5101390 w 8085221"/>
              <a:gd name="connsiteY146" fmla="*/ 13956632 h 15135727"/>
              <a:gd name="connsiteX147" fmla="*/ 4981074 w 8085221"/>
              <a:gd name="connsiteY147" fmla="*/ 13860379 h 15135727"/>
              <a:gd name="connsiteX148" fmla="*/ 4740442 w 8085221"/>
              <a:gd name="connsiteY148" fmla="*/ 13908506 h 15135727"/>
              <a:gd name="connsiteX149" fmla="*/ 4475748 w 8085221"/>
              <a:gd name="connsiteY149" fmla="*/ 13956632 h 15135727"/>
              <a:gd name="connsiteX150" fmla="*/ 4379495 w 8085221"/>
              <a:gd name="connsiteY150" fmla="*/ 14028821 h 15135727"/>
              <a:gd name="connsiteX151" fmla="*/ 4403558 w 8085221"/>
              <a:gd name="connsiteY151" fmla="*/ 14197264 h 15135727"/>
              <a:gd name="connsiteX152" fmla="*/ 4572000 w 8085221"/>
              <a:gd name="connsiteY152" fmla="*/ 14149137 h 15135727"/>
              <a:gd name="connsiteX153" fmla="*/ 4523874 w 8085221"/>
              <a:gd name="connsiteY153" fmla="*/ 14558211 h 15135727"/>
              <a:gd name="connsiteX154" fmla="*/ 4403558 w 8085221"/>
              <a:gd name="connsiteY154" fmla="*/ 14437895 h 15135727"/>
              <a:gd name="connsiteX155" fmla="*/ 4403558 w 8085221"/>
              <a:gd name="connsiteY155" fmla="*/ 14437895 h 15135727"/>
              <a:gd name="connsiteX156" fmla="*/ 4283242 w 8085221"/>
              <a:gd name="connsiteY156" fmla="*/ 14245390 h 15135727"/>
              <a:gd name="connsiteX157" fmla="*/ 4235116 w 8085221"/>
              <a:gd name="connsiteY157" fmla="*/ 14341642 h 15135727"/>
              <a:gd name="connsiteX158" fmla="*/ 4162927 w 8085221"/>
              <a:gd name="connsiteY158" fmla="*/ 14389769 h 15135727"/>
              <a:gd name="connsiteX159" fmla="*/ 4162927 w 8085221"/>
              <a:gd name="connsiteY159" fmla="*/ 14389769 h 15135727"/>
              <a:gd name="connsiteX160" fmla="*/ 3922295 w 8085221"/>
              <a:gd name="connsiteY160" fmla="*/ 14245390 h 15135727"/>
              <a:gd name="connsiteX161" fmla="*/ 3801979 w 8085221"/>
              <a:gd name="connsiteY161" fmla="*/ 14293516 h 15135727"/>
              <a:gd name="connsiteX162" fmla="*/ 3681664 w 8085221"/>
              <a:gd name="connsiteY162" fmla="*/ 14389769 h 15135727"/>
              <a:gd name="connsiteX163" fmla="*/ 3657600 w 8085221"/>
              <a:gd name="connsiteY163" fmla="*/ 14654464 h 15135727"/>
              <a:gd name="connsiteX164" fmla="*/ 3513221 w 8085221"/>
              <a:gd name="connsiteY164" fmla="*/ 14726653 h 15135727"/>
              <a:gd name="connsiteX165" fmla="*/ 3513221 w 8085221"/>
              <a:gd name="connsiteY165" fmla="*/ 14871032 h 15135727"/>
              <a:gd name="connsiteX166" fmla="*/ 3633537 w 8085221"/>
              <a:gd name="connsiteY166" fmla="*/ 14967285 h 15135727"/>
              <a:gd name="connsiteX167" fmla="*/ 3609474 w 8085221"/>
              <a:gd name="connsiteY167" fmla="*/ 15087600 h 15135727"/>
              <a:gd name="connsiteX168" fmla="*/ 3441032 w 8085221"/>
              <a:gd name="connsiteY168" fmla="*/ 15039474 h 15135727"/>
              <a:gd name="connsiteX169" fmla="*/ 3272590 w 8085221"/>
              <a:gd name="connsiteY169" fmla="*/ 15063537 h 15135727"/>
              <a:gd name="connsiteX170" fmla="*/ 3248527 w 8085221"/>
              <a:gd name="connsiteY170" fmla="*/ 14895095 h 15135727"/>
              <a:gd name="connsiteX171" fmla="*/ 3128211 w 8085221"/>
              <a:gd name="connsiteY171" fmla="*/ 14919158 h 15135727"/>
              <a:gd name="connsiteX172" fmla="*/ 2959769 w 8085221"/>
              <a:gd name="connsiteY172" fmla="*/ 15135727 h 15135727"/>
              <a:gd name="connsiteX173" fmla="*/ 2935706 w 8085221"/>
              <a:gd name="connsiteY173" fmla="*/ 14895095 h 15135727"/>
              <a:gd name="connsiteX174" fmla="*/ 2791327 w 8085221"/>
              <a:gd name="connsiteY174" fmla="*/ 14943221 h 15135727"/>
              <a:gd name="connsiteX175" fmla="*/ 2671011 w 8085221"/>
              <a:gd name="connsiteY175" fmla="*/ 15039474 h 15135727"/>
              <a:gd name="connsiteX176" fmla="*/ 2430379 w 8085221"/>
              <a:gd name="connsiteY176" fmla="*/ 15087600 h 15135727"/>
              <a:gd name="connsiteX177" fmla="*/ 2237874 w 8085221"/>
              <a:gd name="connsiteY177" fmla="*/ 15039474 h 15135727"/>
              <a:gd name="connsiteX178" fmla="*/ 2622885 w 8085221"/>
              <a:gd name="connsiteY178" fmla="*/ 14846969 h 15135727"/>
              <a:gd name="connsiteX179" fmla="*/ 2887579 w 8085221"/>
              <a:gd name="connsiteY179" fmla="*/ 14774779 h 15135727"/>
              <a:gd name="connsiteX180" fmla="*/ 2839453 w 8085221"/>
              <a:gd name="connsiteY180" fmla="*/ 14582274 h 15135727"/>
              <a:gd name="connsiteX181" fmla="*/ 2935706 w 8085221"/>
              <a:gd name="connsiteY181" fmla="*/ 14510085 h 15135727"/>
              <a:gd name="connsiteX182" fmla="*/ 2935706 w 8085221"/>
              <a:gd name="connsiteY182" fmla="*/ 14510085 h 15135727"/>
              <a:gd name="connsiteX183" fmla="*/ 3080085 w 8085221"/>
              <a:gd name="connsiteY183" fmla="*/ 14413832 h 15135727"/>
              <a:gd name="connsiteX184" fmla="*/ 3152274 w 8085221"/>
              <a:gd name="connsiteY184" fmla="*/ 14341642 h 15135727"/>
              <a:gd name="connsiteX185" fmla="*/ 3080085 w 8085221"/>
              <a:gd name="connsiteY185" fmla="*/ 14269453 h 15135727"/>
              <a:gd name="connsiteX186" fmla="*/ 3152274 w 8085221"/>
              <a:gd name="connsiteY186" fmla="*/ 14197264 h 15135727"/>
              <a:gd name="connsiteX187" fmla="*/ 3152274 w 8085221"/>
              <a:gd name="connsiteY187" fmla="*/ 14052885 h 15135727"/>
              <a:gd name="connsiteX188" fmla="*/ 3080085 w 8085221"/>
              <a:gd name="connsiteY188" fmla="*/ 13980695 h 15135727"/>
              <a:gd name="connsiteX189" fmla="*/ 3056021 w 8085221"/>
              <a:gd name="connsiteY189" fmla="*/ 14076948 h 15135727"/>
              <a:gd name="connsiteX190" fmla="*/ 2935706 w 8085221"/>
              <a:gd name="connsiteY190" fmla="*/ 14076948 h 15135727"/>
              <a:gd name="connsiteX191" fmla="*/ 2863516 w 8085221"/>
              <a:gd name="connsiteY191" fmla="*/ 14125074 h 15135727"/>
              <a:gd name="connsiteX192" fmla="*/ 2719137 w 8085221"/>
              <a:gd name="connsiteY192" fmla="*/ 14197264 h 15135727"/>
              <a:gd name="connsiteX193" fmla="*/ 2646948 w 8085221"/>
              <a:gd name="connsiteY193" fmla="*/ 14197264 h 15135727"/>
              <a:gd name="connsiteX194" fmla="*/ 2598821 w 8085221"/>
              <a:gd name="connsiteY194" fmla="*/ 14125074 h 15135727"/>
              <a:gd name="connsiteX195" fmla="*/ 2430379 w 8085221"/>
              <a:gd name="connsiteY195" fmla="*/ 13836316 h 15135727"/>
              <a:gd name="connsiteX196" fmla="*/ 2646948 w 8085221"/>
              <a:gd name="connsiteY196" fmla="*/ 13812253 h 15135727"/>
              <a:gd name="connsiteX197" fmla="*/ 2502569 w 8085221"/>
              <a:gd name="connsiteY197" fmla="*/ 13475369 h 15135727"/>
              <a:gd name="connsiteX198" fmla="*/ 2550695 w 8085221"/>
              <a:gd name="connsiteY198" fmla="*/ 13186611 h 15135727"/>
              <a:gd name="connsiteX199" fmla="*/ 2719137 w 8085221"/>
              <a:gd name="connsiteY199" fmla="*/ 13042232 h 15135727"/>
              <a:gd name="connsiteX200" fmla="*/ 2791327 w 8085221"/>
              <a:gd name="connsiteY200" fmla="*/ 12945979 h 15135727"/>
              <a:gd name="connsiteX201" fmla="*/ 3031958 w 8085221"/>
              <a:gd name="connsiteY201" fmla="*/ 13090358 h 15135727"/>
              <a:gd name="connsiteX202" fmla="*/ 3056021 w 8085221"/>
              <a:gd name="connsiteY202" fmla="*/ 12753474 h 15135727"/>
              <a:gd name="connsiteX203" fmla="*/ 2887579 w 8085221"/>
              <a:gd name="connsiteY203" fmla="*/ 12777537 h 15135727"/>
              <a:gd name="connsiteX204" fmla="*/ 2815390 w 8085221"/>
              <a:gd name="connsiteY204" fmla="*/ 12777537 h 15135727"/>
              <a:gd name="connsiteX205" fmla="*/ 3176337 w 8085221"/>
              <a:gd name="connsiteY205" fmla="*/ 12368464 h 15135727"/>
              <a:gd name="connsiteX206" fmla="*/ 3104148 w 8085221"/>
              <a:gd name="connsiteY206" fmla="*/ 12320337 h 15135727"/>
              <a:gd name="connsiteX207" fmla="*/ 3104148 w 8085221"/>
              <a:gd name="connsiteY207" fmla="*/ 12320337 h 15135727"/>
              <a:gd name="connsiteX208" fmla="*/ 3007895 w 8085221"/>
              <a:gd name="connsiteY208" fmla="*/ 12079706 h 15135727"/>
              <a:gd name="connsiteX209" fmla="*/ 2911642 w 8085221"/>
              <a:gd name="connsiteY209" fmla="*/ 11935327 h 15135727"/>
              <a:gd name="connsiteX210" fmla="*/ 2863516 w 8085221"/>
              <a:gd name="connsiteY210" fmla="*/ 11694695 h 15135727"/>
              <a:gd name="connsiteX211" fmla="*/ 2911642 w 8085221"/>
              <a:gd name="connsiteY211" fmla="*/ 11454064 h 15135727"/>
              <a:gd name="connsiteX212" fmla="*/ 3056021 w 8085221"/>
              <a:gd name="connsiteY212" fmla="*/ 11454064 h 15135727"/>
              <a:gd name="connsiteX213" fmla="*/ 2983832 w 8085221"/>
              <a:gd name="connsiteY213" fmla="*/ 11381874 h 15135727"/>
              <a:gd name="connsiteX214" fmla="*/ 3031958 w 8085221"/>
              <a:gd name="connsiteY214" fmla="*/ 11285621 h 15135727"/>
              <a:gd name="connsiteX215" fmla="*/ 3007895 w 8085221"/>
              <a:gd name="connsiteY215" fmla="*/ 11189369 h 15135727"/>
              <a:gd name="connsiteX216" fmla="*/ 2887579 w 8085221"/>
              <a:gd name="connsiteY216" fmla="*/ 11141242 h 15135727"/>
              <a:gd name="connsiteX217" fmla="*/ 2887579 w 8085221"/>
              <a:gd name="connsiteY217" fmla="*/ 10972800 h 15135727"/>
              <a:gd name="connsiteX218" fmla="*/ 2887579 w 8085221"/>
              <a:gd name="connsiteY218" fmla="*/ 10924674 h 15135727"/>
              <a:gd name="connsiteX219" fmla="*/ 2767264 w 8085221"/>
              <a:gd name="connsiteY219" fmla="*/ 11020927 h 15135727"/>
              <a:gd name="connsiteX220" fmla="*/ 2743200 w 8085221"/>
              <a:gd name="connsiteY220" fmla="*/ 10924674 h 15135727"/>
              <a:gd name="connsiteX221" fmla="*/ 2550695 w 8085221"/>
              <a:gd name="connsiteY221" fmla="*/ 11020927 h 15135727"/>
              <a:gd name="connsiteX222" fmla="*/ 2526632 w 8085221"/>
              <a:gd name="connsiteY222" fmla="*/ 11117179 h 15135727"/>
              <a:gd name="connsiteX223" fmla="*/ 2334127 w 8085221"/>
              <a:gd name="connsiteY223" fmla="*/ 10996864 h 15135727"/>
              <a:gd name="connsiteX224" fmla="*/ 2358190 w 8085221"/>
              <a:gd name="connsiteY224" fmla="*/ 10732169 h 15135727"/>
              <a:gd name="connsiteX225" fmla="*/ 2334127 w 8085221"/>
              <a:gd name="connsiteY225" fmla="*/ 10587790 h 15135727"/>
              <a:gd name="connsiteX226" fmla="*/ 2406316 w 8085221"/>
              <a:gd name="connsiteY226" fmla="*/ 10491537 h 15135727"/>
              <a:gd name="connsiteX227" fmla="*/ 2598821 w 8085221"/>
              <a:gd name="connsiteY227" fmla="*/ 10684042 h 15135727"/>
              <a:gd name="connsiteX228" fmla="*/ 2767264 w 8085221"/>
              <a:gd name="connsiteY228" fmla="*/ 10684042 h 15135727"/>
              <a:gd name="connsiteX229" fmla="*/ 2646948 w 8085221"/>
              <a:gd name="connsiteY229" fmla="*/ 10515600 h 15135727"/>
              <a:gd name="connsiteX230" fmla="*/ 2815390 w 8085221"/>
              <a:gd name="connsiteY230" fmla="*/ 10395285 h 15135727"/>
              <a:gd name="connsiteX231" fmla="*/ 3080085 w 8085221"/>
              <a:gd name="connsiteY231" fmla="*/ 10419348 h 15135727"/>
              <a:gd name="connsiteX232" fmla="*/ 3248527 w 8085221"/>
              <a:gd name="connsiteY232" fmla="*/ 10539664 h 15135727"/>
              <a:gd name="connsiteX233" fmla="*/ 3320716 w 8085221"/>
              <a:gd name="connsiteY233" fmla="*/ 10659979 h 15135727"/>
              <a:gd name="connsiteX234" fmla="*/ 3465095 w 8085221"/>
              <a:gd name="connsiteY234" fmla="*/ 10659979 h 15135727"/>
              <a:gd name="connsiteX235" fmla="*/ 3441032 w 8085221"/>
              <a:gd name="connsiteY235" fmla="*/ 10491537 h 15135727"/>
              <a:gd name="connsiteX236" fmla="*/ 3392906 w 8085221"/>
              <a:gd name="connsiteY236" fmla="*/ 10250906 h 15135727"/>
              <a:gd name="connsiteX237" fmla="*/ 3152274 w 8085221"/>
              <a:gd name="connsiteY237" fmla="*/ 10250906 h 15135727"/>
              <a:gd name="connsiteX238" fmla="*/ 3176337 w 8085221"/>
              <a:gd name="connsiteY238" fmla="*/ 10178716 h 15135727"/>
              <a:gd name="connsiteX239" fmla="*/ 3104148 w 8085221"/>
              <a:gd name="connsiteY239" fmla="*/ 10154653 h 15135727"/>
              <a:gd name="connsiteX240" fmla="*/ 3007895 w 8085221"/>
              <a:gd name="connsiteY240" fmla="*/ 9962148 h 15135727"/>
              <a:gd name="connsiteX241" fmla="*/ 3176337 w 8085221"/>
              <a:gd name="connsiteY241" fmla="*/ 9889958 h 15135727"/>
              <a:gd name="connsiteX242" fmla="*/ 2959769 w 8085221"/>
              <a:gd name="connsiteY242" fmla="*/ 9504948 h 15135727"/>
              <a:gd name="connsiteX243" fmla="*/ 2791327 w 8085221"/>
              <a:gd name="connsiteY243" fmla="*/ 9456821 h 15135727"/>
              <a:gd name="connsiteX244" fmla="*/ 2574758 w 8085221"/>
              <a:gd name="connsiteY244" fmla="*/ 9336506 h 15135727"/>
              <a:gd name="connsiteX245" fmla="*/ 2550695 w 8085221"/>
              <a:gd name="connsiteY245" fmla="*/ 9071811 h 15135727"/>
              <a:gd name="connsiteX246" fmla="*/ 2695074 w 8085221"/>
              <a:gd name="connsiteY246" fmla="*/ 8999621 h 15135727"/>
              <a:gd name="connsiteX247" fmla="*/ 2622885 w 8085221"/>
              <a:gd name="connsiteY247" fmla="*/ 8975558 h 15135727"/>
              <a:gd name="connsiteX248" fmla="*/ 2430379 w 8085221"/>
              <a:gd name="connsiteY248" fmla="*/ 8999621 h 15135727"/>
              <a:gd name="connsiteX249" fmla="*/ 2261937 w 8085221"/>
              <a:gd name="connsiteY249" fmla="*/ 9168064 h 15135727"/>
              <a:gd name="connsiteX250" fmla="*/ 2237874 w 8085221"/>
              <a:gd name="connsiteY250" fmla="*/ 8999621 h 15135727"/>
              <a:gd name="connsiteX251" fmla="*/ 2117558 w 8085221"/>
              <a:gd name="connsiteY251" fmla="*/ 8975558 h 15135727"/>
              <a:gd name="connsiteX252" fmla="*/ 2045369 w 8085221"/>
              <a:gd name="connsiteY252" fmla="*/ 8783053 h 15135727"/>
              <a:gd name="connsiteX253" fmla="*/ 1852864 w 8085221"/>
              <a:gd name="connsiteY253" fmla="*/ 8758990 h 15135727"/>
              <a:gd name="connsiteX254" fmla="*/ 1636295 w 8085221"/>
              <a:gd name="connsiteY254" fmla="*/ 8927432 h 15135727"/>
              <a:gd name="connsiteX255" fmla="*/ 1588169 w 8085221"/>
              <a:gd name="connsiteY255" fmla="*/ 9023685 h 15135727"/>
              <a:gd name="connsiteX256" fmla="*/ 1515979 w 8085221"/>
              <a:gd name="connsiteY256" fmla="*/ 8879306 h 15135727"/>
              <a:gd name="connsiteX257" fmla="*/ 1347537 w 8085221"/>
              <a:gd name="connsiteY257" fmla="*/ 8879306 h 15135727"/>
              <a:gd name="connsiteX258" fmla="*/ 1347537 w 8085221"/>
              <a:gd name="connsiteY258" fmla="*/ 8710864 h 15135727"/>
              <a:gd name="connsiteX259" fmla="*/ 1106906 w 8085221"/>
              <a:gd name="connsiteY259" fmla="*/ 8783053 h 15135727"/>
              <a:gd name="connsiteX260" fmla="*/ 890337 w 8085221"/>
              <a:gd name="connsiteY260" fmla="*/ 8686800 h 15135727"/>
              <a:gd name="connsiteX261" fmla="*/ 649706 w 8085221"/>
              <a:gd name="connsiteY261" fmla="*/ 8662737 h 15135727"/>
              <a:gd name="connsiteX262" fmla="*/ 385011 w 8085221"/>
              <a:gd name="connsiteY262" fmla="*/ 8566485 h 15135727"/>
              <a:gd name="connsiteX263" fmla="*/ 577516 w 8085221"/>
              <a:gd name="connsiteY263" fmla="*/ 8373979 h 15135727"/>
              <a:gd name="connsiteX264" fmla="*/ 794085 w 8085221"/>
              <a:gd name="connsiteY264" fmla="*/ 8301790 h 15135727"/>
              <a:gd name="connsiteX265" fmla="*/ 745958 w 8085221"/>
              <a:gd name="connsiteY265" fmla="*/ 8133348 h 15135727"/>
              <a:gd name="connsiteX266" fmla="*/ 818148 w 8085221"/>
              <a:gd name="connsiteY266" fmla="*/ 7820527 h 15135727"/>
              <a:gd name="connsiteX267" fmla="*/ 697832 w 8085221"/>
              <a:gd name="connsiteY267" fmla="*/ 7820527 h 15135727"/>
              <a:gd name="connsiteX268" fmla="*/ 625642 w 8085221"/>
              <a:gd name="connsiteY268" fmla="*/ 7916779 h 15135727"/>
              <a:gd name="connsiteX269" fmla="*/ 457200 w 8085221"/>
              <a:gd name="connsiteY269" fmla="*/ 7820527 h 15135727"/>
              <a:gd name="connsiteX270" fmla="*/ 529390 w 8085221"/>
              <a:gd name="connsiteY270" fmla="*/ 7700211 h 15135727"/>
              <a:gd name="connsiteX271" fmla="*/ 938464 w 8085221"/>
              <a:gd name="connsiteY271" fmla="*/ 7676148 h 15135727"/>
              <a:gd name="connsiteX272" fmla="*/ 1058779 w 8085221"/>
              <a:gd name="connsiteY272" fmla="*/ 7459579 h 15135727"/>
              <a:gd name="connsiteX273" fmla="*/ 1203158 w 8085221"/>
              <a:gd name="connsiteY273" fmla="*/ 7603958 h 15135727"/>
              <a:gd name="connsiteX274" fmla="*/ 1299411 w 8085221"/>
              <a:gd name="connsiteY274" fmla="*/ 7555832 h 15135727"/>
              <a:gd name="connsiteX275" fmla="*/ 1443790 w 8085221"/>
              <a:gd name="connsiteY275" fmla="*/ 7507706 h 15135727"/>
              <a:gd name="connsiteX276" fmla="*/ 1684421 w 8085221"/>
              <a:gd name="connsiteY276" fmla="*/ 7603958 h 15135727"/>
              <a:gd name="connsiteX277" fmla="*/ 1684421 w 8085221"/>
              <a:gd name="connsiteY277" fmla="*/ 7603958 h 15135727"/>
              <a:gd name="connsiteX278" fmla="*/ 1540042 w 8085221"/>
              <a:gd name="connsiteY278" fmla="*/ 7363327 h 15135727"/>
              <a:gd name="connsiteX279" fmla="*/ 1299411 w 8085221"/>
              <a:gd name="connsiteY279" fmla="*/ 7315200 h 15135727"/>
              <a:gd name="connsiteX280" fmla="*/ 1130969 w 8085221"/>
              <a:gd name="connsiteY280" fmla="*/ 7339264 h 15135727"/>
              <a:gd name="connsiteX281" fmla="*/ 1034716 w 8085221"/>
              <a:gd name="connsiteY281" fmla="*/ 7315200 h 15135727"/>
              <a:gd name="connsiteX282" fmla="*/ 1155032 w 8085221"/>
              <a:gd name="connsiteY282" fmla="*/ 7050506 h 15135727"/>
              <a:gd name="connsiteX283" fmla="*/ 1155032 w 8085221"/>
              <a:gd name="connsiteY283" fmla="*/ 6930190 h 15135727"/>
              <a:gd name="connsiteX284" fmla="*/ 1155032 w 8085221"/>
              <a:gd name="connsiteY284" fmla="*/ 6761748 h 15135727"/>
              <a:gd name="connsiteX285" fmla="*/ 1203158 w 8085221"/>
              <a:gd name="connsiteY285" fmla="*/ 6617369 h 15135727"/>
              <a:gd name="connsiteX286" fmla="*/ 1371600 w 8085221"/>
              <a:gd name="connsiteY286" fmla="*/ 6472990 h 15135727"/>
              <a:gd name="connsiteX287" fmla="*/ 1443790 w 8085221"/>
              <a:gd name="connsiteY287" fmla="*/ 6328611 h 15135727"/>
              <a:gd name="connsiteX288" fmla="*/ 1419727 w 8085221"/>
              <a:gd name="connsiteY288" fmla="*/ 6208295 h 15135727"/>
              <a:gd name="connsiteX289" fmla="*/ 1275348 w 8085221"/>
              <a:gd name="connsiteY289" fmla="*/ 6304548 h 15135727"/>
              <a:gd name="connsiteX290" fmla="*/ 1323474 w 8085221"/>
              <a:gd name="connsiteY290" fmla="*/ 6015790 h 15135727"/>
              <a:gd name="connsiteX291" fmla="*/ 1540042 w 8085221"/>
              <a:gd name="connsiteY291" fmla="*/ 5871411 h 15135727"/>
              <a:gd name="connsiteX292" fmla="*/ 1540042 w 8085221"/>
              <a:gd name="connsiteY292" fmla="*/ 5751095 h 15135727"/>
              <a:gd name="connsiteX293" fmla="*/ 1395664 w 8085221"/>
              <a:gd name="connsiteY293" fmla="*/ 5799221 h 15135727"/>
              <a:gd name="connsiteX294" fmla="*/ 1179095 w 8085221"/>
              <a:gd name="connsiteY294" fmla="*/ 5799221 h 15135727"/>
              <a:gd name="connsiteX295" fmla="*/ 890337 w 8085221"/>
              <a:gd name="connsiteY295" fmla="*/ 5775158 h 15135727"/>
              <a:gd name="connsiteX296" fmla="*/ 697832 w 8085221"/>
              <a:gd name="connsiteY296" fmla="*/ 5606716 h 15135727"/>
              <a:gd name="connsiteX297" fmla="*/ 577516 w 8085221"/>
              <a:gd name="connsiteY297" fmla="*/ 5582653 h 15135727"/>
              <a:gd name="connsiteX298" fmla="*/ 697832 w 8085221"/>
              <a:gd name="connsiteY298" fmla="*/ 5775158 h 15135727"/>
              <a:gd name="connsiteX299" fmla="*/ 409074 w 8085221"/>
              <a:gd name="connsiteY299" fmla="*/ 5799221 h 15135727"/>
              <a:gd name="connsiteX300" fmla="*/ 168442 w 8085221"/>
              <a:gd name="connsiteY300" fmla="*/ 5702969 h 15135727"/>
              <a:gd name="connsiteX301" fmla="*/ 264695 w 8085221"/>
              <a:gd name="connsiteY301" fmla="*/ 5558590 h 15135727"/>
              <a:gd name="connsiteX302" fmla="*/ 144379 w 8085221"/>
              <a:gd name="connsiteY302" fmla="*/ 5510464 h 15135727"/>
              <a:gd name="connsiteX303" fmla="*/ 0 w 8085221"/>
              <a:gd name="connsiteY303" fmla="*/ 5462337 h 15135727"/>
              <a:gd name="connsiteX304" fmla="*/ 96253 w 8085221"/>
              <a:gd name="connsiteY304" fmla="*/ 5245769 h 15135727"/>
              <a:gd name="connsiteX0" fmla="*/ 96253 w 8085221"/>
              <a:gd name="connsiteY0" fmla="*/ 5245769 h 15135727"/>
              <a:gd name="connsiteX1" fmla="*/ 144379 w 8085221"/>
              <a:gd name="connsiteY1" fmla="*/ 4981074 h 15135727"/>
              <a:gd name="connsiteX2" fmla="*/ 178719 w 8085221"/>
              <a:gd name="connsiteY2" fmla="*/ 4834941 h 15135727"/>
              <a:gd name="connsiteX3" fmla="*/ 334378 w 8085221"/>
              <a:gd name="connsiteY3" fmla="*/ 4696828 h 15135727"/>
              <a:gd name="connsiteX4" fmla="*/ 553453 w 8085221"/>
              <a:gd name="connsiteY4" fmla="*/ 4692316 h 15135727"/>
              <a:gd name="connsiteX5" fmla="*/ 649706 w 8085221"/>
              <a:gd name="connsiteY5" fmla="*/ 4427621 h 15135727"/>
              <a:gd name="connsiteX6" fmla="*/ 805866 w 8085221"/>
              <a:gd name="connsiteY6" fmla="*/ 4425366 h 15135727"/>
              <a:gd name="connsiteX7" fmla="*/ 867026 w 8085221"/>
              <a:gd name="connsiteY7" fmla="*/ 4311817 h 15135727"/>
              <a:gd name="connsiteX8" fmla="*/ 1077328 w 8085221"/>
              <a:gd name="connsiteY8" fmla="*/ 4253916 h 15135727"/>
              <a:gd name="connsiteX9" fmla="*/ 1120191 w 8085221"/>
              <a:gd name="connsiteY9" fmla="*/ 4206291 h 15135727"/>
              <a:gd name="connsiteX10" fmla="*/ 1263066 w 8085221"/>
              <a:gd name="connsiteY10" fmla="*/ 4182478 h 15135727"/>
              <a:gd name="connsiteX11" fmla="*/ 1362326 w 8085221"/>
              <a:gd name="connsiteY11" fmla="*/ 4081965 h 15135727"/>
              <a:gd name="connsiteX12" fmla="*/ 1472616 w 8085221"/>
              <a:gd name="connsiteY12" fmla="*/ 4025316 h 15135727"/>
              <a:gd name="connsiteX13" fmla="*/ 1559344 w 8085221"/>
              <a:gd name="connsiteY13" fmla="*/ 4013535 h 15135727"/>
              <a:gd name="connsiteX14" fmla="*/ 1708485 w 8085221"/>
              <a:gd name="connsiteY14" fmla="*/ 3826042 h 15135727"/>
              <a:gd name="connsiteX15" fmla="*/ 1820278 w 8085221"/>
              <a:gd name="connsiteY15" fmla="*/ 3858628 h 15135727"/>
              <a:gd name="connsiteX16" fmla="*/ 1910766 w 8085221"/>
              <a:gd name="connsiteY16" fmla="*/ 3735053 h 15135727"/>
              <a:gd name="connsiteX17" fmla="*/ 2006016 w 8085221"/>
              <a:gd name="connsiteY17" fmla="*/ 3615741 h 15135727"/>
              <a:gd name="connsiteX18" fmla="*/ 2091741 w 8085221"/>
              <a:gd name="connsiteY18" fmla="*/ 3649078 h 15135727"/>
              <a:gd name="connsiteX19" fmla="*/ 2141621 w 8085221"/>
              <a:gd name="connsiteY19" fmla="*/ 3585411 h 15135727"/>
              <a:gd name="connsiteX20" fmla="*/ 2117808 w 8085221"/>
              <a:gd name="connsiteY20" fmla="*/ 3518736 h 15135727"/>
              <a:gd name="connsiteX21" fmla="*/ 2182228 w 8085221"/>
              <a:gd name="connsiteY21" fmla="*/ 3420478 h 15135727"/>
              <a:gd name="connsiteX22" fmla="*/ 2286000 w 8085221"/>
              <a:gd name="connsiteY22" fmla="*/ 3489158 h 15135727"/>
              <a:gd name="connsiteX23" fmla="*/ 2334628 w 8085221"/>
              <a:gd name="connsiteY23" fmla="*/ 3249028 h 15135727"/>
              <a:gd name="connsiteX24" fmla="*/ 2491039 w 8085221"/>
              <a:gd name="connsiteY24" fmla="*/ 3117433 h 15135727"/>
              <a:gd name="connsiteX25" fmla="*/ 2695074 w 8085221"/>
              <a:gd name="connsiteY25" fmla="*/ 2911642 h 15135727"/>
              <a:gd name="connsiteX26" fmla="*/ 2839453 w 8085221"/>
              <a:gd name="connsiteY26" fmla="*/ 2526632 h 15135727"/>
              <a:gd name="connsiteX27" fmla="*/ 3200400 w 8085221"/>
              <a:gd name="connsiteY27" fmla="*/ 2358190 h 15135727"/>
              <a:gd name="connsiteX28" fmla="*/ 3441032 w 8085221"/>
              <a:gd name="connsiteY28" fmla="*/ 2237874 h 15135727"/>
              <a:gd name="connsiteX29" fmla="*/ 3561348 w 8085221"/>
              <a:gd name="connsiteY29" fmla="*/ 2526632 h 15135727"/>
              <a:gd name="connsiteX30" fmla="*/ 3801979 w 8085221"/>
              <a:gd name="connsiteY30" fmla="*/ 2622885 h 15135727"/>
              <a:gd name="connsiteX31" fmla="*/ 3946358 w 8085221"/>
              <a:gd name="connsiteY31" fmla="*/ 2550695 h 15135727"/>
              <a:gd name="connsiteX32" fmla="*/ 4018548 w 8085221"/>
              <a:gd name="connsiteY32" fmla="*/ 2598821 h 15135727"/>
              <a:gd name="connsiteX33" fmla="*/ 4138864 w 8085221"/>
              <a:gd name="connsiteY33" fmla="*/ 2574758 h 15135727"/>
              <a:gd name="connsiteX34" fmla="*/ 4307306 w 8085221"/>
              <a:gd name="connsiteY34" fmla="*/ 2671011 h 15135727"/>
              <a:gd name="connsiteX35" fmla="*/ 4427621 w 8085221"/>
              <a:gd name="connsiteY35" fmla="*/ 2622885 h 15135727"/>
              <a:gd name="connsiteX36" fmla="*/ 4668253 w 8085221"/>
              <a:gd name="connsiteY36" fmla="*/ 2743200 h 15135727"/>
              <a:gd name="connsiteX37" fmla="*/ 4788569 w 8085221"/>
              <a:gd name="connsiteY37" fmla="*/ 2815390 h 15135727"/>
              <a:gd name="connsiteX38" fmla="*/ 4957011 w 8085221"/>
              <a:gd name="connsiteY38" fmla="*/ 2719137 h 15135727"/>
              <a:gd name="connsiteX39" fmla="*/ 4981074 w 8085221"/>
              <a:gd name="connsiteY39" fmla="*/ 2382253 h 15135727"/>
              <a:gd name="connsiteX40" fmla="*/ 4981074 w 8085221"/>
              <a:gd name="connsiteY40" fmla="*/ 2382253 h 15135727"/>
              <a:gd name="connsiteX41" fmla="*/ 4884821 w 8085221"/>
              <a:gd name="connsiteY41" fmla="*/ 2093495 h 15135727"/>
              <a:gd name="connsiteX42" fmla="*/ 4764506 w 8085221"/>
              <a:gd name="connsiteY42" fmla="*/ 1900990 h 15135727"/>
              <a:gd name="connsiteX43" fmla="*/ 4764506 w 8085221"/>
              <a:gd name="connsiteY43" fmla="*/ 1804737 h 15135727"/>
              <a:gd name="connsiteX44" fmla="*/ 4957011 w 8085221"/>
              <a:gd name="connsiteY44" fmla="*/ 1564106 h 15135727"/>
              <a:gd name="connsiteX45" fmla="*/ 5221706 w 8085221"/>
              <a:gd name="connsiteY45" fmla="*/ 1588169 h 15135727"/>
              <a:gd name="connsiteX46" fmla="*/ 5486400 w 8085221"/>
              <a:gd name="connsiteY46" fmla="*/ 1684421 h 15135727"/>
              <a:gd name="connsiteX47" fmla="*/ 5799221 w 8085221"/>
              <a:gd name="connsiteY47" fmla="*/ 1684421 h 15135727"/>
              <a:gd name="connsiteX48" fmla="*/ 5871411 w 8085221"/>
              <a:gd name="connsiteY48" fmla="*/ 1443790 h 15135727"/>
              <a:gd name="connsiteX49" fmla="*/ 6087979 w 8085221"/>
              <a:gd name="connsiteY49" fmla="*/ 1395664 h 15135727"/>
              <a:gd name="connsiteX50" fmla="*/ 6087979 w 8085221"/>
              <a:gd name="connsiteY50" fmla="*/ 1082842 h 15135727"/>
              <a:gd name="connsiteX51" fmla="*/ 6424864 w 8085221"/>
              <a:gd name="connsiteY51" fmla="*/ 1058779 h 15135727"/>
              <a:gd name="connsiteX52" fmla="*/ 6665495 w 8085221"/>
              <a:gd name="connsiteY52" fmla="*/ 721895 h 15135727"/>
              <a:gd name="connsiteX53" fmla="*/ 6761748 w 8085221"/>
              <a:gd name="connsiteY53" fmla="*/ 649706 h 15135727"/>
              <a:gd name="connsiteX54" fmla="*/ 6737685 w 8085221"/>
              <a:gd name="connsiteY54" fmla="*/ 505327 h 15135727"/>
              <a:gd name="connsiteX55" fmla="*/ 6858000 w 8085221"/>
              <a:gd name="connsiteY55" fmla="*/ 360948 h 15135727"/>
              <a:gd name="connsiteX56" fmla="*/ 6761748 w 8085221"/>
              <a:gd name="connsiteY56" fmla="*/ 120316 h 15135727"/>
              <a:gd name="connsiteX57" fmla="*/ 7194885 w 8085221"/>
              <a:gd name="connsiteY57" fmla="*/ 0 h 15135727"/>
              <a:gd name="connsiteX58" fmla="*/ 7267074 w 8085221"/>
              <a:gd name="connsiteY58" fmla="*/ 120316 h 15135727"/>
              <a:gd name="connsiteX59" fmla="*/ 7267074 w 8085221"/>
              <a:gd name="connsiteY59" fmla="*/ 120316 h 15135727"/>
              <a:gd name="connsiteX60" fmla="*/ 7339264 w 8085221"/>
              <a:gd name="connsiteY60" fmla="*/ 360948 h 15135727"/>
              <a:gd name="connsiteX61" fmla="*/ 7628021 w 8085221"/>
              <a:gd name="connsiteY61" fmla="*/ 433137 h 15135727"/>
              <a:gd name="connsiteX62" fmla="*/ 7796464 w 8085221"/>
              <a:gd name="connsiteY62" fmla="*/ 649706 h 15135727"/>
              <a:gd name="connsiteX63" fmla="*/ 8085221 w 8085221"/>
              <a:gd name="connsiteY63" fmla="*/ 914400 h 15135727"/>
              <a:gd name="connsiteX64" fmla="*/ 7988969 w 8085221"/>
              <a:gd name="connsiteY64" fmla="*/ 1203158 h 15135727"/>
              <a:gd name="connsiteX65" fmla="*/ 7844590 w 8085221"/>
              <a:gd name="connsiteY65" fmla="*/ 1058779 h 15135727"/>
              <a:gd name="connsiteX66" fmla="*/ 7483642 w 8085221"/>
              <a:gd name="connsiteY66" fmla="*/ 1371600 h 15135727"/>
              <a:gd name="connsiteX67" fmla="*/ 7267074 w 8085221"/>
              <a:gd name="connsiteY67" fmla="*/ 1395664 h 15135727"/>
              <a:gd name="connsiteX68" fmla="*/ 7243011 w 8085221"/>
              <a:gd name="connsiteY68" fmla="*/ 1588169 h 15135727"/>
              <a:gd name="connsiteX69" fmla="*/ 6978316 w 8085221"/>
              <a:gd name="connsiteY69" fmla="*/ 1732548 h 15135727"/>
              <a:gd name="connsiteX70" fmla="*/ 6737685 w 8085221"/>
              <a:gd name="connsiteY70" fmla="*/ 2093495 h 15135727"/>
              <a:gd name="connsiteX71" fmla="*/ 6737685 w 8085221"/>
              <a:gd name="connsiteY71" fmla="*/ 2382253 h 15135727"/>
              <a:gd name="connsiteX72" fmla="*/ 6665495 w 8085221"/>
              <a:gd name="connsiteY72" fmla="*/ 2430379 h 15135727"/>
              <a:gd name="connsiteX73" fmla="*/ 6906127 w 8085221"/>
              <a:gd name="connsiteY73" fmla="*/ 2646948 h 15135727"/>
              <a:gd name="connsiteX74" fmla="*/ 6906127 w 8085221"/>
              <a:gd name="connsiteY74" fmla="*/ 2983832 h 15135727"/>
              <a:gd name="connsiteX75" fmla="*/ 6906127 w 8085221"/>
              <a:gd name="connsiteY75" fmla="*/ 3104148 h 15135727"/>
              <a:gd name="connsiteX76" fmla="*/ 6833937 w 8085221"/>
              <a:gd name="connsiteY76" fmla="*/ 3368842 h 15135727"/>
              <a:gd name="connsiteX77" fmla="*/ 6906127 w 8085221"/>
              <a:gd name="connsiteY77" fmla="*/ 3489158 h 15135727"/>
              <a:gd name="connsiteX78" fmla="*/ 6641432 w 8085221"/>
              <a:gd name="connsiteY78" fmla="*/ 3705727 h 15135727"/>
              <a:gd name="connsiteX79" fmla="*/ 6737685 w 8085221"/>
              <a:gd name="connsiteY79" fmla="*/ 3729790 h 15135727"/>
              <a:gd name="connsiteX80" fmla="*/ 6545179 w 8085221"/>
              <a:gd name="connsiteY80" fmla="*/ 3826042 h 15135727"/>
              <a:gd name="connsiteX81" fmla="*/ 6328611 w 8085221"/>
              <a:gd name="connsiteY81" fmla="*/ 3753853 h 15135727"/>
              <a:gd name="connsiteX82" fmla="*/ 6184232 w 8085221"/>
              <a:gd name="connsiteY82" fmla="*/ 3850106 h 15135727"/>
              <a:gd name="connsiteX83" fmla="*/ 6184232 w 8085221"/>
              <a:gd name="connsiteY83" fmla="*/ 3946358 h 15135727"/>
              <a:gd name="connsiteX84" fmla="*/ 6136106 w 8085221"/>
              <a:gd name="connsiteY84" fmla="*/ 4235116 h 15135727"/>
              <a:gd name="connsiteX85" fmla="*/ 5919537 w 8085221"/>
              <a:gd name="connsiteY85" fmla="*/ 4403558 h 15135727"/>
              <a:gd name="connsiteX86" fmla="*/ 5775158 w 8085221"/>
              <a:gd name="connsiteY86" fmla="*/ 4451685 h 15135727"/>
              <a:gd name="connsiteX87" fmla="*/ 5630779 w 8085221"/>
              <a:gd name="connsiteY87" fmla="*/ 4547937 h 15135727"/>
              <a:gd name="connsiteX88" fmla="*/ 5510464 w 8085221"/>
              <a:gd name="connsiteY88" fmla="*/ 4620127 h 15135727"/>
              <a:gd name="connsiteX89" fmla="*/ 5510464 w 8085221"/>
              <a:gd name="connsiteY89" fmla="*/ 4812632 h 15135727"/>
              <a:gd name="connsiteX90" fmla="*/ 5317958 w 8085221"/>
              <a:gd name="connsiteY90" fmla="*/ 4981074 h 15135727"/>
              <a:gd name="connsiteX91" fmla="*/ 5005137 w 8085221"/>
              <a:gd name="connsiteY91" fmla="*/ 5149516 h 15135727"/>
              <a:gd name="connsiteX92" fmla="*/ 4692316 w 8085221"/>
              <a:gd name="connsiteY92" fmla="*/ 5149516 h 15135727"/>
              <a:gd name="connsiteX93" fmla="*/ 4523874 w 8085221"/>
              <a:gd name="connsiteY93" fmla="*/ 5366085 h 15135727"/>
              <a:gd name="connsiteX94" fmla="*/ 4211053 w 8085221"/>
              <a:gd name="connsiteY94" fmla="*/ 5414211 h 15135727"/>
              <a:gd name="connsiteX95" fmla="*/ 4114800 w 8085221"/>
              <a:gd name="connsiteY95" fmla="*/ 5390148 h 15135727"/>
              <a:gd name="connsiteX96" fmla="*/ 4018548 w 8085221"/>
              <a:gd name="connsiteY96" fmla="*/ 5630779 h 15135727"/>
              <a:gd name="connsiteX97" fmla="*/ 4090737 w 8085221"/>
              <a:gd name="connsiteY97" fmla="*/ 5871411 h 15135727"/>
              <a:gd name="connsiteX98" fmla="*/ 4090737 w 8085221"/>
              <a:gd name="connsiteY98" fmla="*/ 6184232 h 15135727"/>
              <a:gd name="connsiteX99" fmla="*/ 4186990 w 8085221"/>
              <a:gd name="connsiteY99" fmla="*/ 6472990 h 15135727"/>
              <a:gd name="connsiteX100" fmla="*/ 4042611 w 8085221"/>
              <a:gd name="connsiteY100" fmla="*/ 6352674 h 15135727"/>
              <a:gd name="connsiteX101" fmla="*/ 3946358 w 8085221"/>
              <a:gd name="connsiteY101" fmla="*/ 6376737 h 15135727"/>
              <a:gd name="connsiteX102" fmla="*/ 4114800 w 8085221"/>
              <a:gd name="connsiteY102" fmla="*/ 6641432 h 15135727"/>
              <a:gd name="connsiteX103" fmla="*/ 4451685 w 8085221"/>
              <a:gd name="connsiteY103" fmla="*/ 6737685 h 15135727"/>
              <a:gd name="connsiteX104" fmla="*/ 4620127 w 8085221"/>
              <a:gd name="connsiteY104" fmla="*/ 6978316 h 15135727"/>
              <a:gd name="connsiteX105" fmla="*/ 4740442 w 8085221"/>
              <a:gd name="connsiteY105" fmla="*/ 7170821 h 15135727"/>
              <a:gd name="connsiteX106" fmla="*/ 5077327 w 8085221"/>
              <a:gd name="connsiteY106" fmla="*/ 7387390 h 15135727"/>
              <a:gd name="connsiteX107" fmla="*/ 5125453 w 8085221"/>
              <a:gd name="connsiteY107" fmla="*/ 7603958 h 15135727"/>
              <a:gd name="connsiteX108" fmla="*/ 5197642 w 8085221"/>
              <a:gd name="connsiteY108" fmla="*/ 7796464 h 15135727"/>
              <a:gd name="connsiteX109" fmla="*/ 5486400 w 8085221"/>
              <a:gd name="connsiteY109" fmla="*/ 7964906 h 15135727"/>
              <a:gd name="connsiteX110" fmla="*/ 5486400 w 8085221"/>
              <a:gd name="connsiteY110" fmla="*/ 8349916 h 15135727"/>
              <a:gd name="connsiteX111" fmla="*/ 5678906 w 8085221"/>
              <a:gd name="connsiteY111" fmla="*/ 8614611 h 15135727"/>
              <a:gd name="connsiteX112" fmla="*/ 5919537 w 8085221"/>
              <a:gd name="connsiteY112" fmla="*/ 9071811 h 15135727"/>
              <a:gd name="connsiteX113" fmla="*/ 6160169 w 8085221"/>
              <a:gd name="connsiteY113" fmla="*/ 9336506 h 15135727"/>
              <a:gd name="connsiteX114" fmla="*/ 6280485 w 8085221"/>
              <a:gd name="connsiteY114" fmla="*/ 9601200 h 15135727"/>
              <a:gd name="connsiteX115" fmla="*/ 6400800 w 8085221"/>
              <a:gd name="connsiteY115" fmla="*/ 9793706 h 15135727"/>
              <a:gd name="connsiteX116" fmla="*/ 6569242 w 8085221"/>
              <a:gd name="connsiteY116" fmla="*/ 10058400 h 15135727"/>
              <a:gd name="connsiteX117" fmla="*/ 6713621 w 8085221"/>
              <a:gd name="connsiteY117" fmla="*/ 10106527 h 15135727"/>
              <a:gd name="connsiteX118" fmla="*/ 6545179 w 8085221"/>
              <a:gd name="connsiteY118" fmla="*/ 10202779 h 15135727"/>
              <a:gd name="connsiteX119" fmla="*/ 6569242 w 8085221"/>
              <a:gd name="connsiteY119" fmla="*/ 10443411 h 15135727"/>
              <a:gd name="connsiteX120" fmla="*/ 6593306 w 8085221"/>
              <a:gd name="connsiteY120" fmla="*/ 10708106 h 15135727"/>
              <a:gd name="connsiteX121" fmla="*/ 6761748 w 8085221"/>
              <a:gd name="connsiteY121" fmla="*/ 10924674 h 15135727"/>
              <a:gd name="connsiteX122" fmla="*/ 6641432 w 8085221"/>
              <a:gd name="connsiteY122" fmla="*/ 11093116 h 15135727"/>
              <a:gd name="connsiteX123" fmla="*/ 6713621 w 8085221"/>
              <a:gd name="connsiteY123" fmla="*/ 11261558 h 15135727"/>
              <a:gd name="connsiteX124" fmla="*/ 6737685 w 8085221"/>
              <a:gd name="connsiteY124" fmla="*/ 11526253 h 15135727"/>
              <a:gd name="connsiteX125" fmla="*/ 6617369 w 8085221"/>
              <a:gd name="connsiteY125" fmla="*/ 11839074 h 15135727"/>
              <a:gd name="connsiteX126" fmla="*/ 6617369 w 8085221"/>
              <a:gd name="connsiteY126" fmla="*/ 12031579 h 15135727"/>
              <a:gd name="connsiteX127" fmla="*/ 6641432 w 8085221"/>
              <a:gd name="connsiteY127" fmla="*/ 12127832 h 15135727"/>
              <a:gd name="connsiteX128" fmla="*/ 6761748 w 8085221"/>
              <a:gd name="connsiteY128" fmla="*/ 12031579 h 15135727"/>
              <a:gd name="connsiteX129" fmla="*/ 6761748 w 8085221"/>
              <a:gd name="connsiteY129" fmla="*/ 12296274 h 15135727"/>
              <a:gd name="connsiteX130" fmla="*/ 6689558 w 8085221"/>
              <a:gd name="connsiteY130" fmla="*/ 12512842 h 15135727"/>
              <a:gd name="connsiteX131" fmla="*/ 6785811 w 8085221"/>
              <a:gd name="connsiteY131" fmla="*/ 12777537 h 15135727"/>
              <a:gd name="connsiteX132" fmla="*/ 6569242 w 8085221"/>
              <a:gd name="connsiteY132" fmla="*/ 12873790 h 15135727"/>
              <a:gd name="connsiteX133" fmla="*/ 6545179 w 8085221"/>
              <a:gd name="connsiteY133" fmla="*/ 13090358 h 15135727"/>
              <a:gd name="connsiteX134" fmla="*/ 6448927 w 8085221"/>
              <a:gd name="connsiteY134" fmla="*/ 13355053 h 15135727"/>
              <a:gd name="connsiteX135" fmla="*/ 6256421 w 8085221"/>
              <a:gd name="connsiteY135" fmla="*/ 13571621 h 15135727"/>
              <a:gd name="connsiteX136" fmla="*/ 6087979 w 8085221"/>
              <a:gd name="connsiteY136" fmla="*/ 13667874 h 15135727"/>
              <a:gd name="connsiteX137" fmla="*/ 5943600 w 8085221"/>
              <a:gd name="connsiteY137" fmla="*/ 13716000 h 15135727"/>
              <a:gd name="connsiteX138" fmla="*/ 5702969 w 8085221"/>
              <a:gd name="connsiteY138" fmla="*/ 13667874 h 15135727"/>
              <a:gd name="connsiteX139" fmla="*/ 5582653 w 8085221"/>
              <a:gd name="connsiteY139" fmla="*/ 13691937 h 15135727"/>
              <a:gd name="connsiteX140" fmla="*/ 5727032 w 8085221"/>
              <a:gd name="connsiteY140" fmla="*/ 13836316 h 15135727"/>
              <a:gd name="connsiteX141" fmla="*/ 5582653 w 8085221"/>
              <a:gd name="connsiteY141" fmla="*/ 14052885 h 15135727"/>
              <a:gd name="connsiteX142" fmla="*/ 5462337 w 8085221"/>
              <a:gd name="connsiteY142" fmla="*/ 14149137 h 15135727"/>
              <a:gd name="connsiteX143" fmla="*/ 5342021 w 8085221"/>
              <a:gd name="connsiteY143" fmla="*/ 14004758 h 15135727"/>
              <a:gd name="connsiteX144" fmla="*/ 5245769 w 8085221"/>
              <a:gd name="connsiteY144" fmla="*/ 14004758 h 15135727"/>
              <a:gd name="connsiteX145" fmla="*/ 5245769 w 8085221"/>
              <a:gd name="connsiteY145" fmla="*/ 13956632 h 15135727"/>
              <a:gd name="connsiteX146" fmla="*/ 5101390 w 8085221"/>
              <a:gd name="connsiteY146" fmla="*/ 13956632 h 15135727"/>
              <a:gd name="connsiteX147" fmla="*/ 4981074 w 8085221"/>
              <a:gd name="connsiteY147" fmla="*/ 13860379 h 15135727"/>
              <a:gd name="connsiteX148" fmla="*/ 4740442 w 8085221"/>
              <a:gd name="connsiteY148" fmla="*/ 13908506 h 15135727"/>
              <a:gd name="connsiteX149" fmla="*/ 4475748 w 8085221"/>
              <a:gd name="connsiteY149" fmla="*/ 13956632 h 15135727"/>
              <a:gd name="connsiteX150" fmla="*/ 4379495 w 8085221"/>
              <a:gd name="connsiteY150" fmla="*/ 14028821 h 15135727"/>
              <a:gd name="connsiteX151" fmla="*/ 4403558 w 8085221"/>
              <a:gd name="connsiteY151" fmla="*/ 14197264 h 15135727"/>
              <a:gd name="connsiteX152" fmla="*/ 4572000 w 8085221"/>
              <a:gd name="connsiteY152" fmla="*/ 14149137 h 15135727"/>
              <a:gd name="connsiteX153" fmla="*/ 4523874 w 8085221"/>
              <a:gd name="connsiteY153" fmla="*/ 14558211 h 15135727"/>
              <a:gd name="connsiteX154" fmla="*/ 4403558 w 8085221"/>
              <a:gd name="connsiteY154" fmla="*/ 14437895 h 15135727"/>
              <a:gd name="connsiteX155" fmla="*/ 4403558 w 8085221"/>
              <a:gd name="connsiteY155" fmla="*/ 14437895 h 15135727"/>
              <a:gd name="connsiteX156" fmla="*/ 4283242 w 8085221"/>
              <a:gd name="connsiteY156" fmla="*/ 14245390 h 15135727"/>
              <a:gd name="connsiteX157" fmla="*/ 4235116 w 8085221"/>
              <a:gd name="connsiteY157" fmla="*/ 14341642 h 15135727"/>
              <a:gd name="connsiteX158" fmla="*/ 4162927 w 8085221"/>
              <a:gd name="connsiteY158" fmla="*/ 14389769 h 15135727"/>
              <a:gd name="connsiteX159" fmla="*/ 4162927 w 8085221"/>
              <a:gd name="connsiteY159" fmla="*/ 14389769 h 15135727"/>
              <a:gd name="connsiteX160" fmla="*/ 3922295 w 8085221"/>
              <a:gd name="connsiteY160" fmla="*/ 14245390 h 15135727"/>
              <a:gd name="connsiteX161" fmla="*/ 3801979 w 8085221"/>
              <a:gd name="connsiteY161" fmla="*/ 14293516 h 15135727"/>
              <a:gd name="connsiteX162" fmla="*/ 3681664 w 8085221"/>
              <a:gd name="connsiteY162" fmla="*/ 14389769 h 15135727"/>
              <a:gd name="connsiteX163" fmla="*/ 3657600 w 8085221"/>
              <a:gd name="connsiteY163" fmla="*/ 14654464 h 15135727"/>
              <a:gd name="connsiteX164" fmla="*/ 3513221 w 8085221"/>
              <a:gd name="connsiteY164" fmla="*/ 14726653 h 15135727"/>
              <a:gd name="connsiteX165" fmla="*/ 3513221 w 8085221"/>
              <a:gd name="connsiteY165" fmla="*/ 14871032 h 15135727"/>
              <a:gd name="connsiteX166" fmla="*/ 3633537 w 8085221"/>
              <a:gd name="connsiteY166" fmla="*/ 14967285 h 15135727"/>
              <a:gd name="connsiteX167" fmla="*/ 3609474 w 8085221"/>
              <a:gd name="connsiteY167" fmla="*/ 15087600 h 15135727"/>
              <a:gd name="connsiteX168" fmla="*/ 3441032 w 8085221"/>
              <a:gd name="connsiteY168" fmla="*/ 15039474 h 15135727"/>
              <a:gd name="connsiteX169" fmla="*/ 3272590 w 8085221"/>
              <a:gd name="connsiteY169" fmla="*/ 15063537 h 15135727"/>
              <a:gd name="connsiteX170" fmla="*/ 3248527 w 8085221"/>
              <a:gd name="connsiteY170" fmla="*/ 14895095 h 15135727"/>
              <a:gd name="connsiteX171" fmla="*/ 3128211 w 8085221"/>
              <a:gd name="connsiteY171" fmla="*/ 14919158 h 15135727"/>
              <a:gd name="connsiteX172" fmla="*/ 2959769 w 8085221"/>
              <a:gd name="connsiteY172" fmla="*/ 15135727 h 15135727"/>
              <a:gd name="connsiteX173" fmla="*/ 2935706 w 8085221"/>
              <a:gd name="connsiteY173" fmla="*/ 14895095 h 15135727"/>
              <a:gd name="connsiteX174" fmla="*/ 2791327 w 8085221"/>
              <a:gd name="connsiteY174" fmla="*/ 14943221 h 15135727"/>
              <a:gd name="connsiteX175" fmla="*/ 2671011 w 8085221"/>
              <a:gd name="connsiteY175" fmla="*/ 15039474 h 15135727"/>
              <a:gd name="connsiteX176" fmla="*/ 2430379 w 8085221"/>
              <a:gd name="connsiteY176" fmla="*/ 15087600 h 15135727"/>
              <a:gd name="connsiteX177" fmla="*/ 2237874 w 8085221"/>
              <a:gd name="connsiteY177" fmla="*/ 15039474 h 15135727"/>
              <a:gd name="connsiteX178" fmla="*/ 2622885 w 8085221"/>
              <a:gd name="connsiteY178" fmla="*/ 14846969 h 15135727"/>
              <a:gd name="connsiteX179" fmla="*/ 2887579 w 8085221"/>
              <a:gd name="connsiteY179" fmla="*/ 14774779 h 15135727"/>
              <a:gd name="connsiteX180" fmla="*/ 2839453 w 8085221"/>
              <a:gd name="connsiteY180" fmla="*/ 14582274 h 15135727"/>
              <a:gd name="connsiteX181" fmla="*/ 2935706 w 8085221"/>
              <a:gd name="connsiteY181" fmla="*/ 14510085 h 15135727"/>
              <a:gd name="connsiteX182" fmla="*/ 2935706 w 8085221"/>
              <a:gd name="connsiteY182" fmla="*/ 14510085 h 15135727"/>
              <a:gd name="connsiteX183" fmla="*/ 3080085 w 8085221"/>
              <a:gd name="connsiteY183" fmla="*/ 14413832 h 15135727"/>
              <a:gd name="connsiteX184" fmla="*/ 3152274 w 8085221"/>
              <a:gd name="connsiteY184" fmla="*/ 14341642 h 15135727"/>
              <a:gd name="connsiteX185" fmla="*/ 3080085 w 8085221"/>
              <a:gd name="connsiteY185" fmla="*/ 14269453 h 15135727"/>
              <a:gd name="connsiteX186" fmla="*/ 3152274 w 8085221"/>
              <a:gd name="connsiteY186" fmla="*/ 14197264 h 15135727"/>
              <a:gd name="connsiteX187" fmla="*/ 3152274 w 8085221"/>
              <a:gd name="connsiteY187" fmla="*/ 14052885 h 15135727"/>
              <a:gd name="connsiteX188" fmla="*/ 3080085 w 8085221"/>
              <a:gd name="connsiteY188" fmla="*/ 13980695 h 15135727"/>
              <a:gd name="connsiteX189" fmla="*/ 3056021 w 8085221"/>
              <a:gd name="connsiteY189" fmla="*/ 14076948 h 15135727"/>
              <a:gd name="connsiteX190" fmla="*/ 2935706 w 8085221"/>
              <a:gd name="connsiteY190" fmla="*/ 14076948 h 15135727"/>
              <a:gd name="connsiteX191" fmla="*/ 2863516 w 8085221"/>
              <a:gd name="connsiteY191" fmla="*/ 14125074 h 15135727"/>
              <a:gd name="connsiteX192" fmla="*/ 2719137 w 8085221"/>
              <a:gd name="connsiteY192" fmla="*/ 14197264 h 15135727"/>
              <a:gd name="connsiteX193" fmla="*/ 2646948 w 8085221"/>
              <a:gd name="connsiteY193" fmla="*/ 14197264 h 15135727"/>
              <a:gd name="connsiteX194" fmla="*/ 2598821 w 8085221"/>
              <a:gd name="connsiteY194" fmla="*/ 14125074 h 15135727"/>
              <a:gd name="connsiteX195" fmla="*/ 2430379 w 8085221"/>
              <a:gd name="connsiteY195" fmla="*/ 13836316 h 15135727"/>
              <a:gd name="connsiteX196" fmla="*/ 2646948 w 8085221"/>
              <a:gd name="connsiteY196" fmla="*/ 13812253 h 15135727"/>
              <a:gd name="connsiteX197" fmla="*/ 2502569 w 8085221"/>
              <a:gd name="connsiteY197" fmla="*/ 13475369 h 15135727"/>
              <a:gd name="connsiteX198" fmla="*/ 2550695 w 8085221"/>
              <a:gd name="connsiteY198" fmla="*/ 13186611 h 15135727"/>
              <a:gd name="connsiteX199" fmla="*/ 2719137 w 8085221"/>
              <a:gd name="connsiteY199" fmla="*/ 13042232 h 15135727"/>
              <a:gd name="connsiteX200" fmla="*/ 2791327 w 8085221"/>
              <a:gd name="connsiteY200" fmla="*/ 12945979 h 15135727"/>
              <a:gd name="connsiteX201" fmla="*/ 3031958 w 8085221"/>
              <a:gd name="connsiteY201" fmla="*/ 13090358 h 15135727"/>
              <a:gd name="connsiteX202" fmla="*/ 3056021 w 8085221"/>
              <a:gd name="connsiteY202" fmla="*/ 12753474 h 15135727"/>
              <a:gd name="connsiteX203" fmla="*/ 2887579 w 8085221"/>
              <a:gd name="connsiteY203" fmla="*/ 12777537 h 15135727"/>
              <a:gd name="connsiteX204" fmla="*/ 2815390 w 8085221"/>
              <a:gd name="connsiteY204" fmla="*/ 12777537 h 15135727"/>
              <a:gd name="connsiteX205" fmla="*/ 3176337 w 8085221"/>
              <a:gd name="connsiteY205" fmla="*/ 12368464 h 15135727"/>
              <a:gd name="connsiteX206" fmla="*/ 3104148 w 8085221"/>
              <a:gd name="connsiteY206" fmla="*/ 12320337 h 15135727"/>
              <a:gd name="connsiteX207" fmla="*/ 3104148 w 8085221"/>
              <a:gd name="connsiteY207" fmla="*/ 12320337 h 15135727"/>
              <a:gd name="connsiteX208" fmla="*/ 3007895 w 8085221"/>
              <a:gd name="connsiteY208" fmla="*/ 12079706 h 15135727"/>
              <a:gd name="connsiteX209" fmla="*/ 2911642 w 8085221"/>
              <a:gd name="connsiteY209" fmla="*/ 11935327 h 15135727"/>
              <a:gd name="connsiteX210" fmla="*/ 2863516 w 8085221"/>
              <a:gd name="connsiteY210" fmla="*/ 11694695 h 15135727"/>
              <a:gd name="connsiteX211" fmla="*/ 2911642 w 8085221"/>
              <a:gd name="connsiteY211" fmla="*/ 11454064 h 15135727"/>
              <a:gd name="connsiteX212" fmla="*/ 3056021 w 8085221"/>
              <a:gd name="connsiteY212" fmla="*/ 11454064 h 15135727"/>
              <a:gd name="connsiteX213" fmla="*/ 2983832 w 8085221"/>
              <a:gd name="connsiteY213" fmla="*/ 11381874 h 15135727"/>
              <a:gd name="connsiteX214" fmla="*/ 3031958 w 8085221"/>
              <a:gd name="connsiteY214" fmla="*/ 11285621 h 15135727"/>
              <a:gd name="connsiteX215" fmla="*/ 3007895 w 8085221"/>
              <a:gd name="connsiteY215" fmla="*/ 11189369 h 15135727"/>
              <a:gd name="connsiteX216" fmla="*/ 2887579 w 8085221"/>
              <a:gd name="connsiteY216" fmla="*/ 11141242 h 15135727"/>
              <a:gd name="connsiteX217" fmla="*/ 2887579 w 8085221"/>
              <a:gd name="connsiteY217" fmla="*/ 10972800 h 15135727"/>
              <a:gd name="connsiteX218" fmla="*/ 2887579 w 8085221"/>
              <a:gd name="connsiteY218" fmla="*/ 10924674 h 15135727"/>
              <a:gd name="connsiteX219" fmla="*/ 2767264 w 8085221"/>
              <a:gd name="connsiteY219" fmla="*/ 11020927 h 15135727"/>
              <a:gd name="connsiteX220" fmla="*/ 2743200 w 8085221"/>
              <a:gd name="connsiteY220" fmla="*/ 10924674 h 15135727"/>
              <a:gd name="connsiteX221" fmla="*/ 2550695 w 8085221"/>
              <a:gd name="connsiteY221" fmla="*/ 11020927 h 15135727"/>
              <a:gd name="connsiteX222" fmla="*/ 2526632 w 8085221"/>
              <a:gd name="connsiteY222" fmla="*/ 11117179 h 15135727"/>
              <a:gd name="connsiteX223" fmla="*/ 2334127 w 8085221"/>
              <a:gd name="connsiteY223" fmla="*/ 10996864 h 15135727"/>
              <a:gd name="connsiteX224" fmla="*/ 2358190 w 8085221"/>
              <a:gd name="connsiteY224" fmla="*/ 10732169 h 15135727"/>
              <a:gd name="connsiteX225" fmla="*/ 2334127 w 8085221"/>
              <a:gd name="connsiteY225" fmla="*/ 10587790 h 15135727"/>
              <a:gd name="connsiteX226" fmla="*/ 2406316 w 8085221"/>
              <a:gd name="connsiteY226" fmla="*/ 10491537 h 15135727"/>
              <a:gd name="connsiteX227" fmla="*/ 2598821 w 8085221"/>
              <a:gd name="connsiteY227" fmla="*/ 10684042 h 15135727"/>
              <a:gd name="connsiteX228" fmla="*/ 2767264 w 8085221"/>
              <a:gd name="connsiteY228" fmla="*/ 10684042 h 15135727"/>
              <a:gd name="connsiteX229" fmla="*/ 2646948 w 8085221"/>
              <a:gd name="connsiteY229" fmla="*/ 10515600 h 15135727"/>
              <a:gd name="connsiteX230" fmla="*/ 2815390 w 8085221"/>
              <a:gd name="connsiteY230" fmla="*/ 10395285 h 15135727"/>
              <a:gd name="connsiteX231" fmla="*/ 3080085 w 8085221"/>
              <a:gd name="connsiteY231" fmla="*/ 10419348 h 15135727"/>
              <a:gd name="connsiteX232" fmla="*/ 3248527 w 8085221"/>
              <a:gd name="connsiteY232" fmla="*/ 10539664 h 15135727"/>
              <a:gd name="connsiteX233" fmla="*/ 3320716 w 8085221"/>
              <a:gd name="connsiteY233" fmla="*/ 10659979 h 15135727"/>
              <a:gd name="connsiteX234" fmla="*/ 3465095 w 8085221"/>
              <a:gd name="connsiteY234" fmla="*/ 10659979 h 15135727"/>
              <a:gd name="connsiteX235" fmla="*/ 3441032 w 8085221"/>
              <a:gd name="connsiteY235" fmla="*/ 10491537 h 15135727"/>
              <a:gd name="connsiteX236" fmla="*/ 3392906 w 8085221"/>
              <a:gd name="connsiteY236" fmla="*/ 10250906 h 15135727"/>
              <a:gd name="connsiteX237" fmla="*/ 3152274 w 8085221"/>
              <a:gd name="connsiteY237" fmla="*/ 10250906 h 15135727"/>
              <a:gd name="connsiteX238" fmla="*/ 3176337 w 8085221"/>
              <a:gd name="connsiteY238" fmla="*/ 10178716 h 15135727"/>
              <a:gd name="connsiteX239" fmla="*/ 3104148 w 8085221"/>
              <a:gd name="connsiteY239" fmla="*/ 10154653 h 15135727"/>
              <a:gd name="connsiteX240" fmla="*/ 3007895 w 8085221"/>
              <a:gd name="connsiteY240" fmla="*/ 9962148 h 15135727"/>
              <a:gd name="connsiteX241" fmla="*/ 3176337 w 8085221"/>
              <a:gd name="connsiteY241" fmla="*/ 9889958 h 15135727"/>
              <a:gd name="connsiteX242" fmla="*/ 2959769 w 8085221"/>
              <a:gd name="connsiteY242" fmla="*/ 9504948 h 15135727"/>
              <a:gd name="connsiteX243" fmla="*/ 2791327 w 8085221"/>
              <a:gd name="connsiteY243" fmla="*/ 9456821 h 15135727"/>
              <a:gd name="connsiteX244" fmla="*/ 2574758 w 8085221"/>
              <a:gd name="connsiteY244" fmla="*/ 9336506 h 15135727"/>
              <a:gd name="connsiteX245" fmla="*/ 2550695 w 8085221"/>
              <a:gd name="connsiteY245" fmla="*/ 9071811 h 15135727"/>
              <a:gd name="connsiteX246" fmla="*/ 2695074 w 8085221"/>
              <a:gd name="connsiteY246" fmla="*/ 8999621 h 15135727"/>
              <a:gd name="connsiteX247" fmla="*/ 2622885 w 8085221"/>
              <a:gd name="connsiteY247" fmla="*/ 8975558 h 15135727"/>
              <a:gd name="connsiteX248" fmla="*/ 2430379 w 8085221"/>
              <a:gd name="connsiteY248" fmla="*/ 8999621 h 15135727"/>
              <a:gd name="connsiteX249" fmla="*/ 2261937 w 8085221"/>
              <a:gd name="connsiteY249" fmla="*/ 9168064 h 15135727"/>
              <a:gd name="connsiteX250" fmla="*/ 2237874 w 8085221"/>
              <a:gd name="connsiteY250" fmla="*/ 8999621 h 15135727"/>
              <a:gd name="connsiteX251" fmla="*/ 2117558 w 8085221"/>
              <a:gd name="connsiteY251" fmla="*/ 8975558 h 15135727"/>
              <a:gd name="connsiteX252" fmla="*/ 2045369 w 8085221"/>
              <a:gd name="connsiteY252" fmla="*/ 8783053 h 15135727"/>
              <a:gd name="connsiteX253" fmla="*/ 1852864 w 8085221"/>
              <a:gd name="connsiteY253" fmla="*/ 8758990 h 15135727"/>
              <a:gd name="connsiteX254" fmla="*/ 1636295 w 8085221"/>
              <a:gd name="connsiteY254" fmla="*/ 8927432 h 15135727"/>
              <a:gd name="connsiteX255" fmla="*/ 1588169 w 8085221"/>
              <a:gd name="connsiteY255" fmla="*/ 9023685 h 15135727"/>
              <a:gd name="connsiteX256" fmla="*/ 1515979 w 8085221"/>
              <a:gd name="connsiteY256" fmla="*/ 8879306 h 15135727"/>
              <a:gd name="connsiteX257" fmla="*/ 1347537 w 8085221"/>
              <a:gd name="connsiteY257" fmla="*/ 8879306 h 15135727"/>
              <a:gd name="connsiteX258" fmla="*/ 1347537 w 8085221"/>
              <a:gd name="connsiteY258" fmla="*/ 8710864 h 15135727"/>
              <a:gd name="connsiteX259" fmla="*/ 1106906 w 8085221"/>
              <a:gd name="connsiteY259" fmla="*/ 8783053 h 15135727"/>
              <a:gd name="connsiteX260" fmla="*/ 890337 w 8085221"/>
              <a:gd name="connsiteY260" fmla="*/ 8686800 h 15135727"/>
              <a:gd name="connsiteX261" fmla="*/ 649706 w 8085221"/>
              <a:gd name="connsiteY261" fmla="*/ 8662737 h 15135727"/>
              <a:gd name="connsiteX262" fmla="*/ 385011 w 8085221"/>
              <a:gd name="connsiteY262" fmla="*/ 8566485 h 15135727"/>
              <a:gd name="connsiteX263" fmla="*/ 577516 w 8085221"/>
              <a:gd name="connsiteY263" fmla="*/ 8373979 h 15135727"/>
              <a:gd name="connsiteX264" fmla="*/ 794085 w 8085221"/>
              <a:gd name="connsiteY264" fmla="*/ 8301790 h 15135727"/>
              <a:gd name="connsiteX265" fmla="*/ 745958 w 8085221"/>
              <a:gd name="connsiteY265" fmla="*/ 8133348 h 15135727"/>
              <a:gd name="connsiteX266" fmla="*/ 818148 w 8085221"/>
              <a:gd name="connsiteY266" fmla="*/ 7820527 h 15135727"/>
              <a:gd name="connsiteX267" fmla="*/ 697832 w 8085221"/>
              <a:gd name="connsiteY267" fmla="*/ 7820527 h 15135727"/>
              <a:gd name="connsiteX268" fmla="*/ 625642 w 8085221"/>
              <a:gd name="connsiteY268" fmla="*/ 7916779 h 15135727"/>
              <a:gd name="connsiteX269" fmla="*/ 457200 w 8085221"/>
              <a:gd name="connsiteY269" fmla="*/ 7820527 h 15135727"/>
              <a:gd name="connsiteX270" fmla="*/ 529390 w 8085221"/>
              <a:gd name="connsiteY270" fmla="*/ 7700211 h 15135727"/>
              <a:gd name="connsiteX271" fmla="*/ 938464 w 8085221"/>
              <a:gd name="connsiteY271" fmla="*/ 7676148 h 15135727"/>
              <a:gd name="connsiteX272" fmla="*/ 1058779 w 8085221"/>
              <a:gd name="connsiteY272" fmla="*/ 7459579 h 15135727"/>
              <a:gd name="connsiteX273" fmla="*/ 1203158 w 8085221"/>
              <a:gd name="connsiteY273" fmla="*/ 7603958 h 15135727"/>
              <a:gd name="connsiteX274" fmla="*/ 1299411 w 8085221"/>
              <a:gd name="connsiteY274" fmla="*/ 7555832 h 15135727"/>
              <a:gd name="connsiteX275" fmla="*/ 1443790 w 8085221"/>
              <a:gd name="connsiteY275" fmla="*/ 7507706 h 15135727"/>
              <a:gd name="connsiteX276" fmla="*/ 1684421 w 8085221"/>
              <a:gd name="connsiteY276" fmla="*/ 7603958 h 15135727"/>
              <a:gd name="connsiteX277" fmla="*/ 1684421 w 8085221"/>
              <a:gd name="connsiteY277" fmla="*/ 7603958 h 15135727"/>
              <a:gd name="connsiteX278" fmla="*/ 1540042 w 8085221"/>
              <a:gd name="connsiteY278" fmla="*/ 7363327 h 15135727"/>
              <a:gd name="connsiteX279" fmla="*/ 1299411 w 8085221"/>
              <a:gd name="connsiteY279" fmla="*/ 7315200 h 15135727"/>
              <a:gd name="connsiteX280" fmla="*/ 1130969 w 8085221"/>
              <a:gd name="connsiteY280" fmla="*/ 7339264 h 15135727"/>
              <a:gd name="connsiteX281" fmla="*/ 1034716 w 8085221"/>
              <a:gd name="connsiteY281" fmla="*/ 7315200 h 15135727"/>
              <a:gd name="connsiteX282" fmla="*/ 1155032 w 8085221"/>
              <a:gd name="connsiteY282" fmla="*/ 7050506 h 15135727"/>
              <a:gd name="connsiteX283" fmla="*/ 1155032 w 8085221"/>
              <a:gd name="connsiteY283" fmla="*/ 6930190 h 15135727"/>
              <a:gd name="connsiteX284" fmla="*/ 1155032 w 8085221"/>
              <a:gd name="connsiteY284" fmla="*/ 6761748 h 15135727"/>
              <a:gd name="connsiteX285" fmla="*/ 1203158 w 8085221"/>
              <a:gd name="connsiteY285" fmla="*/ 6617369 h 15135727"/>
              <a:gd name="connsiteX286" fmla="*/ 1371600 w 8085221"/>
              <a:gd name="connsiteY286" fmla="*/ 6472990 h 15135727"/>
              <a:gd name="connsiteX287" fmla="*/ 1443790 w 8085221"/>
              <a:gd name="connsiteY287" fmla="*/ 6328611 h 15135727"/>
              <a:gd name="connsiteX288" fmla="*/ 1419727 w 8085221"/>
              <a:gd name="connsiteY288" fmla="*/ 6208295 h 15135727"/>
              <a:gd name="connsiteX289" fmla="*/ 1275348 w 8085221"/>
              <a:gd name="connsiteY289" fmla="*/ 6304548 h 15135727"/>
              <a:gd name="connsiteX290" fmla="*/ 1323474 w 8085221"/>
              <a:gd name="connsiteY290" fmla="*/ 6015790 h 15135727"/>
              <a:gd name="connsiteX291" fmla="*/ 1540042 w 8085221"/>
              <a:gd name="connsiteY291" fmla="*/ 5871411 h 15135727"/>
              <a:gd name="connsiteX292" fmla="*/ 1540042 w 8085221"/>
              <a:gd name="connsiteY292" fmla="*/ 5751095 h 15135727"/>
              <a:gd name="connsiteX293" fmla="*/ 1395664 w 8085221"/>
              <a:gd name="connsiteY293" fmla="*/ 5799221 h 15135727"/>
              <a:gd name="connsiteX294" fmla="*/ 1179095 w 8085221"/>
              <a:gd name="connsiteY294" fmla="*/ 5799221 h 15135727"/>
              <a:gd name="connsiteX295" fmla="*/ 890337 w 8085221"/>
              <a:gd name="connsiteY295" fmla="*/ 5775158 h 15135727"/>
              <a:gd name="connsiteX296" fmla="*/ 697832 w 8085221"/>
              <a:gd name="connsiteY296" fmla="*/ 5606716 h 15135727"/>
              <a:gd name="connsiteX297" fmla="*/ 577516 w 8085221"/>
              <a:gd name="connsiteY297" fmla="*/ 5582653 h 15135727"/>
              <a:gd name="connsiteX298" fmla="*/ 697832 w 8085221"/>
              <a:gd name="connsiteY298" fmla="*/ 5775158 h 15135727"/>
              <a:gd name="connsiteX299" fmla="*/ 409074 w 8085221"/>
              <a:gd name="connsiteY299" fmla="*/ 5799221 h 15135727"/>
              <a:gd name="connsiteX300" fmla="*/ 168442 w 8085221"/>
              <a:gd name="connsiteY300" fmla="*/ 5702969 h 15135727"/>
              <a:gd name="connsiteX301" fmla="*/ 264695 w 8085221"/>
              <a:gd name="connsiteY301" fmla="*/ 5558590 h 15135727"/>
              <a:gd name="connsiteX302" fmla="*/ 144379 w 8085221"/>
              <a:gd name="connsiteY302" fmla="*/ 5510464 h 15135727"/>
              <a:gd name="connsiteX303" fmla="*/ 0 w 8085221"/>
              <a:gd name="connsiteY303" fmla="*/ 5462337 h 15135727"/>
              <a:gd name="connsiteX304" fmla="*/ 96253 w 8085221"/>
              <a:gd name="connsiteY304" fmla="*/ 5245769 h 15135727"/>
              <a:gd name="connsiteX0" fmla="*/ 96253 w 8085221"/>
              <a:gd name="connsiteY0" fmla="*/ 5245769 h 15135727"/>
              <a:gd name="connsiteX1" fmla="*/ 144379 w 8085221"/>
              <a:gd name="connsiteY1" fmla="*/ 4981074 h 15135727"/>
              <a:gd name="connsiteX2" fmla="*/ 178719 w 8085221"/>
              <a:gd name="connsiteY2" fmla="*/ 4834941 h 15135727"/>
              <a:gd name="connsiteX3" fmla="*/ 334378 w 8085221"/>
              <a:gd name="connsiteY3" fmla="*/ 4696828 h 15135727"/>
              <a:gd name="connsiteX4" fmla="*/ 553453 w 8085221"/>
              <a:gd name="connsiteY4" fmla="*/ 4692316 h 15135727"/>
              <a:gd name="connsiteX5" fmla="*/ 649706 w 8085221"/>
              <a:gd name="connsiteY5" fmla="*/ 4427621 h 15135727"/>
              <a:gd name="connsiteX6" fmla="*/ 805866 w 8085221"/>
              <a:gd name="connsiteY6" fmla="*/ 4425366 h 15135727"/>
              <a:gd name="connsiteX7" fmla="*/ 867026 w 8085221"/>
              <a:gd name="connsiteY7" fmla="*/ 4311817 h 15135727"/>
              <a:gd name="connsiteX8" fmla="*/ 1077328 w 8085221"/>
              <a:gd name="connsiteY8" fmla="*/ 4253916 h 15135727"/>
              <a:gd name="connsiteX9" fmla="*/ 1120191 w 8085221"/>
              <a:gd name="connsiteY9" fmla="*/ 4206291 h 15135727"/>
              <a:gd name="connsiteX10" fmla="*/ 1263066 w 8085221"/>
              <a:gd name="connsiteY10" fmla="*/ 4182478 h 15135727"/>
              <a:gd name="connsiteX11" fmla="*/ 1362326 w 8085221"/>
              <a:gd name="connsiteY11" fmla="*/ 4081965 h 15135727"/>
              <a:gd name="connsiteX12" fmla="*/ 1472616 w 8085221"/>
              <a:gd name="connsiteY12" fmla="*/ 4025316 h 15135727"/>
              <a:gd name="connsiteX13" fmla="*/ 1559344 w 8085221"/>
              <a:gd name="connsiteY13" fmla="*/ 4013535 h 15135727"/>
              <a:gd name="connsiteX14" fmla="*/ 1708485 w 8085221"/>
              <a:gd name="connsiteY14" fmla="*/ 3826042 h 15135727"/>
              <a:gd name="connsiteX15" fmla="*/ 1820278 w 8085221"/>
              <a:gd name="connsiteY15" fmla="*/ 3858628 h 15135727"/>
              <a:gd name="connsiteX16" fmla="*/ 1910766 w 8085221"/>
              <a:gd name="connsiteY16" fmla="*/ 3735053 h 15135727"/>
              <a:gd name="connsiteX17" fmla="*/ 2006016 w 8085221"/>
              <a:gd name="connsiteY17" fmla="*/ 3615741 h 15135727"/>
              <a:gd name="connsiteX18" fmla="*/ 2091741 w 8085221"/>
              <a:gd name="connsiteY18" fmla="*/ 3649078 h 15135727"/>
              <a:gd name="connsiteX19" fmla="*/ 2141621 w 8085221"/>
              <a:gd name="connsiteY19" fmla="*/ 3585411 h 15135727"/>
              <a:gd name="connsiteX20" fmla="*/ 2117808 w 8085221"/>
              <a:gd name="connsiteY20" fmla="*/ 3518736 h 15135727"/>
              <a:gd name="connsiteX21" fmla="*/ 2182228 w 8085221"/>
              <a:gd name="connsiteY21" fmla="*/ 3420478 h 15135727"/>
              <a:gd name="connsiteX22" fmla="*/ 2286000 w 8085221"/>
              <a:gd name="connsiteY22" fmla="*/ 3489158 h 15135727"/>
              <a:gd name="connsiteX23" fmla="*/ 2334628 w 8085221"/>
              <a:gd name="connsiteY23" fmla="*/ 3249028 h 15135727"/>
              <a:gd name="connsiteX24" fmla="*/ 2381502 w 8085221"/>
              <a:gd name="connsiteY24" fmla="*/ 3088858 h 15135727"/>
              <a:gd name="connsiteX25" fmla="*/ 2695074 w 8085221"/>
              <a:gd name="connsiteY25" fmla="*/ 2911642 h 15135727"/>
              <a:gd name="connsiteX26" fmla="*/ 2839453 w 8085221"/>
              <a:gd name="connsiteY26" fmla="*/ 2526632 h 15135727"/>
              <a:gd name="connsiteX27" fmla="*/ 3200400 w 8085221"/>
              <a:gd name="connsiteY27" fmla="*/ 2358190 h 15135727"/>
              <a:gd name="connsiteX28" fmla="*/ 3441032 w 8085221"/>
              <a:gd name="connsiteY28" fmla="*/ 2237874 h 15135727"/>
              <a:gd name="connsiteX29" fmla="*/ 3561348 w 8085221"/>
              <a:gd name="connsiteY29" fmla="*/ 2526632 h 15135727"/>
              <a:gd name="connsiteX30" fmla="*/ 3801979 w 8085221"/>
              <a:gd name="connsiteY30" fmla="*/ 2622885 h 15135727"/>
              <a:gd name="connsiteX31" fmla="*/ 3946358 w 8085221"/>
              <a:gd name="connsiteY31" fmla="*/ 2550695 h 15135727"/>
              <a:gd name="connsiteX32" fmla="*/ 4018548 w 8085221"/>
              <a:gd name="connsiteY32" fmla="*/ 2598821 h 15135727"/>
              <a:gd name="connsiteX33" fmla="*/ 4138864 w 8085221"/>
              <a:gd name="connsiteY33" fmla="*/ 2574758 h 15135727"/>
              <a:gd name="connsiteX34" fmla="*/ 4307306 w 8085221"/>
              <a:gd name="connsiteY34" fmla="*/ 2671011 h 15135727"/>
              <a:gd name="connsiteX35" fmla="*/ 4427621 w 8085221"/>
              <a:gd name="connsiteY35" fmla="*/ 2622885 h 15135727"/>
              <a:gd name="connsiteX36" fmla="*/ 4668253 w 8085221"/>
              <a:gd name="connsiteY36" fmla="*/ 2743200 h 15135727"/>
              <a:gd name="connsiteX37" fmla="*/ 4788569 w 8085221"/>
              <a:gd name="connsiteY37" fmla="*/ 2815390 h 15135727"/>
              <a:gd name="connsiteX38" fmla="*/ 4957011 w 8085221"/>
              <a:gd name="connsiteY38" fmla="*/ 2719137 h 15135727"/>
              <a:gd name="connsiteX39" fmla="*/ 4981074 w 8085221"/>
              <a:gd name="connsiteY39" fmla="*/ 2382253 h 15135727"/>
              <a:gd name="connsiteX40" fmla="*/ 4981074 w 8085221"/>
              <a:gd name="connsiteY40" fmla="*/ 2382253 h 15135727"/>
              <a:gd name="connsiteX41" fmla="*/ 4884821 w 8085221"/>
              <a:gd name="connsiteY41" fmla="*/ 2093495 h 15135727"/>
              <a:gd name="connsiteX42" fmla="*/ 4764506 w 8085221"/>
              <a:gd name="connsiteY42" fmla="*/ 1900990 h 15135727"/>
              <a:gd name="connsiteX43" fmla="*/ 4764506 w 8085221"/>
              <a:gd name="connsiteY43" fmla="*/ 1804737 h 15135727"/>
              <a:gd name="connsiteX44" fmla="*/ 4957011 w 8085221"/>
              <a:gd name="connsiteY44" fmla="*/ 1564106 h 15135727"/>
              <a:gd name="connsiteX45" fmla="*/ 5221706 w 8085221"/>
              <a:gd name="connsiteY45" fmla="*/ 1588169 h 15135727"/>
              <a:gd name="connsiteX46" fmla="*/ 5486400 w 8085221"/>
              <a:gd name="connsiteY46" fmla="*/ 1684421 h 15135727"/>
              <a:gd name="connsiteX47" fmla="*/ 5799221 w 8085221"/>
              <a:gd name="connsiteY47" fmla="*/ 1684421 h 15135727"/>
              <a:gd name="connsiteX48" fmla="*/ 5871411 w 8085221"/>
              <a:gd name="connsiteY48" fmla="*/ 1443790 h 15135727"/>
              <a:gd name="connsiteX49" fmla="*/ 6087979 w 8085221"/>
              <a:gd name="connsiteY49" fmla="*/ 1395664 h 15135727"/>
              <a:gd name="connsiteX50" fmla="*/ 6087979 w 8085221"/>
              <a:gd name="connsiteY50" fmla="*/ 1082842 h 15135727"/>
              <a:gd name="connsiteX51" fmla="*/ 6424864 w 8085221"/>
              <a:gd name="connsiteY51" fmla="*/ 1058779 h 15135727"/>
              <a:gd name="connsiteX52" fmla="*/ 6665495 w 8085221"/>
              <a:gd name="connsiteY52" fmla="*/ 721895 h 15135727"/>
              <a:gd name="connsiteX53" fmla="*/ 6761748 w 8085221"/>
              <a:gd name="connsiteY53" fmla="*/ 649706 h 15135727"/>
              <a:gd name="connsiteX54" fmla="*/ 6737685 w 8085221"/>
              <a:gd name="connsiteY54" fmla="*/ 505327 h 15135727"/>
              <a:gd name="connsiteX55" fmla="*/ 6858000 w 8085221"/>
              <a:gd name="connsiteY55" fmla="*/ 360948 h 15135727"/>
              <a:gd name="connsiteX56" fmla="*/ 6761748 w 8085221"/>
              <a:gd name="connsiteY56" fmla="*/ 120316 h 15135727"/>
              <a:gd name="connsiteX57" fmla="*/ 7194885 w 8085221"/>
              <a:gd name="connsiteY57" fmla="*/ 0 h 15135727"/>
              <a:gd name="connsiteX58" fmla="*/ 7267074 w 8085221"/>
              <a:gd name="connsiteY58" fmla="*/ 120316 h 15135727"/>
              <a:gd name="connsiteX59" fmla="*/ 7267074 w 8085221"/>
              <a:gd name="connsiteY59" fmla="*/ 120316 h 15135727"/>
              <a:gd name="connsiteX60" fmla="*/ 7339264 w 8085221"/>
              <a:gd name="connsiteY60" fmla="*/ 360948 h 15135727"/>
              <a:gd name="connsiteX61" fmla="*/ 7628021 w 8085221"/>
              <a:gd name="connsiteY61" fmla="*/ 433137 h 15135727"/>
              <a:gd name="connsiteX62" fmla="*/ 7796464 w 8085221"/>
              <a:gd name="connsiteY62" fmla="*/ 649706 h 15135727"/>
              <a:gd name="connsiteX63" fmla="*/ 8085221 w 8085221"/>
              <a:gd name="connsiteY63" fmla="*/ 914400 h 15135727"/>
              <a:gd name="connsiteX64" fmla="*/ 7988969 w 8085221"/>
              <a:gd name="connsiteY64" fmla="*/ 1203158 h 15135727"/>
              <a:gd name="connsiteX65" fmla="*/ 7844590 w 8085221"/>
              <a:gd name="connsiteY65" fmla="*/ 1058779 h 15135727"/>
              <a:gd name="connsiteX66" fmla="*/ 7483642 w 8085221"/>
              <a:gd name="connsiteY66" fmla="*/ 1371600 h 15135727"/>
              <a:gd name="connsiteX67" fmla="*/ 7267074 w 8085221"/>
              <a:gd name="connsiteY67" fmla="*/ 1395664 h 15135727"/>
              <a:gd name="connsiteX68" fmla="*/ 7243011 w 8085221"/>
              <a:gd name="connsiteY68" fmla="*/ 1588169 h 15135727"/>
              <a:gd name="connsiteX69" fmla="*/ 6978316 w 8085221"/>
              <a:gd name="connsiteY69" fmla="*/ 1732548 h 15135727"/>
              <a:gd name="connsiteX70" fmla="*/ 6737685 w 8085221"/>
              <a:gd name="connsiteY70" fmla="*/ 2093495 h 15135727"/>
              <a:gd name="connsiteX71" fmla="*/ 6737685 w 8085221"/>
              <a:gd name="connsiteY71" fmla="*/ 2382253 h 15135727"/>
              <a:gd name="connsiteX72" fmla="*/ 6665495 w 8085221"/>
              <a:gd name="connsiteY72" fmla="*/ 2430379 h 15135727"/>
              <a:gd name="connsiteX73" fmla="*/ 6906127 w 8085221"/>
              <a:gd name="connsiteY73" fmla="*/ 2646948 h 15135727"/>
              <a:gd name="connsiteX74" fmla="*/ 6906127 w 8085221"/>
              <a:gd name="connsiteY74" fmla="*/ 2983832 h 15135727"/>
              <a:gd name="connsiteX75" fmla="*/ 6906127 w 8085221"/>
              <a:gd name="connsiteY75" fmla="*/ 3104148 h 15135727"/>
              <a:gd name="connsiteX76" fmla="*/ 6833937 w 8085221"/>
              <a:gd name="connsiteY76" fmla="*/ 3368842 h 15135727"/>
              <a:gd name="connsiteX77" fmla="*/ 6906127 w 8085221"/>
              <a:gd name="connsiteY77" fmla="*/ 3489158 h 15135727"/>
              <a:gd name="connsiteX78" fmla="*/ 6641432 w 8085221"/>
              <a:gd name="connsiteY78" fmla="*/ 3705727 h 15135727"/>
              <a:gd name="connsiteX79" fmla="*/ 6737685 w 8085221"/>
              <a:gd name="connsiteY79" fmla="*/ 3729790 h 15135727"/>
              <a:gd name="connsiteX80" fmla="*/ 6545179 w 8085221"/>
              <a:gd name="connsiteY80" fmla="*/ 3826042 h 15135727"/>
              <a:gd name="connsiteX81" fmla="*/ 6328611 w 8085221"/>
              <a:gd name="connsiteY81" fmla="*/ 3753853 h 15135727"/>
              <a:gd name="connsiteX82" fmla="*/ 6184232 w 8085221"/>
              <a:gd name="connsiteY82" fmla="*/ 3850106 h 15135727"/>
              <a:gd name="connsiteX83" fmla="*/ 6184232 w 8085221"/>
              <a:gd name="connsiteY83" fmla="*/ 3946358 h 15135727"/>
              <a:gd name="connsiteX84" fmla="*/ 6136106 w 8085221"/>
              <a:gd name="connsiteY84" fmla="*/ 4235116 h 15135727"/>
              <a:gd name="connsiteX85" fmla="*/ 5919537 w 8085221"/>
              <a:gd name="connsiteY85" fmla="*/ 4403558 h 15135727"/>
              <a:gd name="connsiteX86" fmla="*/ 5775158 w 8085221"/>
              <a:gd name="connsiteY86" fmla="*/ 4451685 h 15135727"/>
              <a:gd name="connsiteX87" fmla="*/ 5630779 w 8085221"/>
              <a:gd name="connsiteY87" fmla="*/ 4547937 h 15135727"/>
              <a:gd name="connsiteX88" fmla="*/ 5510464 w 8085221"/>
              <a:gd name="connsiteY88" fmla="*/ 4620127 h 15135727"/>
              <a:gd name="connsiteX89" fmla="*/ 5510464 w 8085221"/>
              <a:gd name="connsiteY89" fmla="*/ 4812632 h 15135727"/>
              <a:gd name="connsiteX90" fmla="*/ 5317958 w 8085221"/>
              <a:gd name="connsiteY90" fmla="*/ 4981074 h 15135727"/>
              <a:gd name="connsiteX91" fmla="*/ 5005137 w 8085221"/>
              <a:gd name="connsiteY91" fmla="*/ 5149516 h 15135727"/>
              <a:gd name="connsiteX92" fmla="*/ 4692316 w 8085221"/>
              <a:gd name="connsiteY92" fmla="*/ 5149516 h 15135727"/>
              <a:gd name="connsiteX93" fmla="*/ 4523874 w 8085221"/>
              <a:gd name="connsiteY93" fmla="*/ 5366085 h 15135727"/>
              <a:gd name="connsiteX94" fmla="*/ 4211053 w 8085221"/>
              <a:gd name="connsiteY94" fmla="*/ 5414211 h 15135727"/>
              <a:gd name="connsiteX95" fmla="*/ 4114800 w 8085221"/>
              <a:gd name="connsiteY95" fmla="*/ 5390148 h 15135727"/>
              <a:gd name="connsiteX96" fmla="*/ 4018548 w 8085221"/>
              <a:gd name="connsiteY96" fmla="*/ 5630779 h 15135727"/>
              <a:gd name="connsiteX97" fmla="*/ 4090737 w 8085221"/>
              <a:gd name="connsiteY97" fmla="*/ 5871411 h 15135727"/>
              <a:gd name="connsiteX98" fmla="*/ 4090737 w 8085221"/>
              <a:gd name="connsiteY98" fmla="*/ 6184232 h 15135727"/>
              <a:gd name="connsiteX99" fmla="*/ 4186990 w 8085221"/>
              <a:gd name="connsiteY99" fmla="*/ 6472990 h 15135727"/>
              <a:gd name="connsiteX100" fmla="*/ 4042611 w 8085221"/>
              <a:gd name="connsiteY100" fmla="*/ 6352674 h 15135727"/>
              <a:gd name="connsiteX101" fmla="*/ 3946358 w 8085221"/>
              <a:gd name="connsiteY101" fmla="*/ 6376737 h 15135727"/>
              <a:gd name="connsiteX102" fmla="*/ 4114800 w 8085221"/>
              <a:gd name="connsiteY102" fmla="*/ 6641432 h 15135727"/>
              <a:gd name="connsiteX103" fmla="*/ 4451685 w 8085221"/>
              <a:gd name="connsiteY103" fmla="*/ 6737685 h 15135727"/>
              <a:gd name="connsiteX104" fmla="*/ 4620127 w 8085221"/>
              <a:gd name="connsiteY104" fmla="*/ 6978316 h 15135727"/>
              <a:gd name="connsiteX105" fmla="*/ 4740442 w 8085221"/>
              <a:gd name="connsiteY105" fmla="*/ 7170821 h 15135727"/>
              <a:gd name="connsiteX106" fmla="*/ 5077327 w 8085221"/>
              <a:gd name="connsiteY106" fmla="*/ 7387390 h 15135727"/>
              <a:gd name="connsiteX107" fmla="*/ 5125453 w 8085221"/>
              <a:gd name="connsiteY107" fmla="*/ 7603958 h 15135727"/>
              <a:gd name="connsiteX108" fmla="*/ 5197642 w 8085221"/>
              <a:gd name="connsiteY108" fmla="*/ 7796464 h 15135727"/>
              <a:gd name="connsiteX109" fmla="*/ 5486400 w 8085221"/>
              <a:gd name="connsiteY109" fmla="*/ 7964906 h 15135727"/>
              <a:gd name="connsiteX110" fmla="*/ 5486400 w 8085221"/>
              <a:gd name="connsiteY110" fmla="*/ 8349916 h 15135727"/>
              <a:gd name="connsiteX111" fmla="*/ 5678906 w 8085221"/>
              <a:gd name="connsiteY111" fmla="*/ 8614611 h 15135727"/>
              <a:gd name="connsiteX112" fmla="*/ 5919537 w 8085221"/>
              <a:gd name="connsiteY112" fmla="*/ 9071811 h 15135727"/>
              <a:gd name="connsiteX113" fmla="*/ 6160169 w 8085221"/>
              <a:gd name="connsiteY113" fmla="*/ 9336506 h 15135727"/>
              <a:gd name="connsiteX114" fmla="*/ 6280485 w 8085221"/>
              <a:gd name="connsiteY114" fmla="*/ 9601200 h 15135727"/>
              <a:gd name="connsiteX115" fmla="*/ 6400800 w 8085221"/>
              <a:gd name="connsiteY115" fmla="*/ 9793706 h 15135727"/>
              <a:gd name="connsiteX116" fmla="*/ 6569242 w 8085221"/>
              <a:gd name="connsiteY116" fmla="*/ 10058400 h 15135727"/>
              <a:gd name="connsiteX117" fmla="*/ 6713621 w 8085221"/>
              <a:gd name="connsiteY117" fmla="*/ 10106527 h 15135727"/>
              <a:gd name="connsiteX118" fmla="*/ 6545179 w 8085221"/>
              <a:gd name="connsiteY118" fmla="*/ 10202779 h 15135727"/>
              <a:gd name="connsiteX119" fmla="*/ 6569242 w 8085221"/>
              <a:gd name="connsiteY119" fmla="*/ 10443411 h 15135727"/>
              <a:gd name="connsiteX120" fmla="*/ 6593306 w 8085221"/>
              <a:gd name="connsiteY120" fmla="*/ 10708106 h 15135727"/>
              <a:gd name="connsiteX121" fmla="*/ 6761748 w 8085221"/>
              <a:gd name="connsiteY121" fmla="*/ 10924674 h 15135727"/>
              <a:gd name="connsiteX122" fmla="*/ 6641432 w 8085221"/>
              <a:gd name="connsiteY122" fmla="*/ 11093116 h 15135727"/>
              <a:gd name="connsiteX123" fmla="*/ 6713621 w 8085221"/>
              <a:gd name="connsiteY123" fmla="*/ 11261558 h 15135727"/>
              <a:gd name="connsiteX124" fmla="*/ 6737685 w 8085221"/>
              <a:gd name="connsiteY124" fmla="*/ 11526253 h 15135727"/>
              <a:gd name="connsiteX125" fmla="*/ 6617369 w 8085221"/>
              <a:gd name="connsiteY125" fmla="*/ 11839074 h 15135727"/>
              <a:gd name="connsiteX126" fmla="*/ 6617369 w 8085221"/>
              <a:gd name="connsiteY126" fmla="*/ 12031579 h 15135727"/>
              <a:gd name="connsiteX127" fmla="*/ 6641432 w 8085221"/>
              <a:gd name="connsiteY127" fmla="*/ 12127832 h 15135727"/>
              <a:gd name="connsiteX128" fmla="*/ 6761748 w 8085221"/>
              <a:gd name="connsiteY128" fmla="*/ 12031579 h 15135727"/>
              <a:gd name="connsiteX129" fmla="*/ 6761748 w 8085221"/>
              <a:gd name="connsiteY129" fmla="*/ 12296274 h 15135727"/>
              <a:gd name="connsiteX130" fmla="*/ 6689558 w 8085221"/>
              <a:gd name="connsiteY130" fmla="*/ 12512842 h 15135727"/>
              <a:gd name="connsiteX131" fmla="*/ 6785811 w 8085221"/>
              <a:gd name="connsiteY131" fmla="*/ 12777537 h 15135727"/>
              <a:gd name="connsiteX132" fmla="*/ 6569242 w 8085221"/>
              <a:gd name="connsiteY132" fmla="*/ 12873790 h 15135727"/>
              <a:gd name="connsiteX133" fmla="*/ 6545179 w 8085221"/>
              <a:gd name="connsiteY133" fmla="*/ 13090358 h 15135727"/>
              <a:gd name="connsiteX134" fmla="*/ 6448927 w 8085221"/>
              <a:gd name="connsiteY134" fmla="*/ 13355053 h 15135727"/>
              <a:gd name="connsiteX135" fmla="*/ 6256421 w 8085221"/>
              <a:gd name="connsiteY135" fmla="*/ 13571621 h 15135727"/>
              <a:gd name="connsiteX136" fmla="*/ 6087979 w 8085221"/>
              <a:gd name="connsiteY136" fmla="*/ 13667874 h 15135727"/>
              <a:gd name="connsiteX137" fmla="*/ 5943600 w 8085221"/>
              <a:gd name="connsiteY137" fmla="*/ 13716000 h 15135727"/>
              <a:gd name="connsiteX138" fmla="*/ 5702969 w 8085221"/>
              <a:gd name="connsiteY138" fmla="*/ 13667874 h 15135727"/>
              <a:gd name="connsiteX139" fmla="*/ 5582653 w 8085221"/>
              <a:gd name="connsiteY139" fmla="*/ 13691937 h 15135727"/>
              <a:gd name="connsiteX140" fmla="*/ 5727032 w 8085221"/>
              <a:gd name="connsiteY140" fmla="*/ 13836316 h 15135727"/>
              <a:gd name="connsiteX141" fmla="*/ 5582653 w 8085221"/>
              <a:gd name="connsiteY141" fmla="*/ 14052885 h 15135727"/>
              <a:gd name="connsiteX142" fmla="*/ 5462337 w 8085221"/>
              <a:gd name="connsiteY142" fmla="*/ 14149137 h 15135727"/>
              <a:gd name="connsiteX143" fmla="*/ 5342021 w 8085221"/>
              <a:gd name="connsiteY143" fmla="*/ 14004758 h 15135727"/>
              <a:gd name="connsiteX144" fmla="*/ 5245769 w 8085221"/>
              <a:gd name="connsiteY144" fmla="*/ 14004758 h 15135727"/>
              <a:gd name="connsiteX145" fmla="*/ 5245769 w 8085221"/>
              <a:gd name="connsiteY145" fmla="*/ 13956632 h 15135727"/>
              <a:gd name="connsiteX146" fmla="*/ 5101390 w 8085221"/>
              <a:gd name="connsiteY146" fmla="*/ 13956632 h 15135727"/>
              <a:gd name="connsiteX147" fmla="*/ 4981074 w 8085221"/>
              <a:gd name="connsiteY147" fmla="*/ 13860379 h 15135727"/>
              <a:gd name="connsiteX148" fmla="*/ 4740442 w 8085221"/>
              <a:gd name="connsiteY148" fmla="*/ 13908506 h 15135727"/>
              <a:gd name="connsiteX149" fmla="*/ 4475748 w 8085221"/>
              <a:gd name="connsiteY149" fmla="*/ 13956632 h 15135727"/>
              <a:gd name="connsiteX150" fmla="*/ 4379495 w 8085221"/>
              <a:gd name="connsiteY150" fmla="*/ 14028821 h 15135727"/>
              <a:gd name="connsiteX151" fmla="*/ 4403558 w 8085221"/>
              <a:gd name="connsiteY151" fmla="*/ 14197264 h 15135727"/>
              <a:gd name="connsiteX152" fmla="*/ 4572000 w 8085221"/>
              <a:gd name="connsiteY152" fmla="*/ 14149137 h 15135727"/>
              <a:gd name="connsiteX153" fmla="*/ 4523874 w 8085221"/>
              <a:gd name="connsiteY153" fmla="*/ 14558211 h 15135727"/>
              <a:gd name="connsiteX154" fmla="*/ 4403558 w 8085221"/>
              <a:gd name="connsiteY154" fmla="*/ 14437895 h 15135727"/>
              <a:gd name="connsiteX155" fmla="*/ 4403558 w 8085221"/>
              <a:gd name="connsiteY155" fmla="*/ 14437895 h 15135727"/>
              <a:gd name="connsiteX156" fmla="*/ 4283242 w 8085221"/>
              <a:gd name="connsiteY156" fmla="*/ 14245390 h 15135727"/>
              <a:gd name="connsiteX157" fmla="*/ 4235116 w 8085221"/>
              <a:gd name="connsiteY157" fmla="*/ 14341642 h 15135727"/>
              <a:gd name="connsiteX158" fmla="*/ 4162927 w 8085221"/>
              <a:gd name="connsiteY158" fmla="*/ 14389769 h 15135727"/>
              <a:gd name="connsiteX159" fmla="*/ 4162927 w 8085221"/>
              <a:gd name="connsiteY159" fmla="*/ 14389769 h 15135727"/>
              <a:gd name="connsiteX160" fmla="*/ 3922295 w 8085221"/>
              <a:gd name="connsiteY160" fmla="*/ 14245390 h 15135727"/>
              <a:gd name="connsiteX161" fmla="*/ 3801979 w 8085221"/>
              <a:gd name="connsiteY161" fmla="*/ 14293516 h 15135727"/>
              <a:gd name="connsiteX162" fmla="*/ 3681664 w 8085221"/>
              <a:gd name="connsiteY162" fmla="*/ 14389769 h 15135727"/>
              <a:gd name="connsiteX163" fmla="*/ 3657600 w 8085221"/>
              <a:gd name="connsiteY163" fmla="*/ 14654464 h 15135727"/>
              <a:gd name="connsiteX164" fmla="*/ 3513221 w 8085221"/>
              <a:gd name="connsiteY164" fmla="*/ 14726653 h 15135727"/>
              <a:gd name="connsiteX165" fmla="*/ 3513221 w 8085221"/>
              <a:gd name="connsiteY165" fmla="*/ 14871032 h 15135727"/>
              <a:gd name="connsiteX166" fmla="*/ 3633537 w 8085221"/>
              <a:gd name="connsiteY166" fmla="*/ 14967285 h 15135727"/>
              <a:gd name="connsiteX167" fmla="*/ 3609474 w 8085221"/>
              <a:gd name="connsiteY167" fmla="*/ 15087600 h 15135727"/>
              <a:gd name="connsiteX168" fmla="*/ 3441032 w 8085221"/>
              <a:gd name="connsiteY168" fmla="*/ 15039474 h 15135727"/>
              <a:gd name="connsiteX169" fmla="*/ 3272590 w 8085221"/>
              <a:gd name="connsiteY169" fmla="*/ 15063537 h 15135727"/>
              <a:gd name="connsiteX170" fmla="*/ 3248527 w 8085221"/>
              <a:gd name="connsiteY170" fmla="*/ 14895095 h 15135727"/>
              <a:gd name="connsiteX171" fmla="*/ 3128211 w 8085221"/>
              <a:gd name="connsiteY171" fmla="*/ 14919158 h 15135727"/>
              <a:gd name="connsiteX172" fmla="*/ 2959769 w 8085221"/>
              <a:gd name="connsiteY172" fmla="*/ 15135727 h 15135727"/>
              <a:gd name="connsiteX173" fmla="*/ 2935706 w 8085221"/>
              <a:gd name="connsiteY173" fmla="*/ 14895095 h 15135727"/>
              <a:gd name="connsiteX174" fmla="*/ 2791327 w 8085221"/>
              <a:gd name="connsiteY174" fmla="*/ 14943221 h 15135727"/>
              <a:gd name="connsiteX175" fmla="*/ 2671011 w 8085221"/>
              <a:gd name="connsiteY175" fmla="*/ 15039474 h 15135727"/>
              <a:gd name="connsiteX176" fmla="*/ 2430379 w 8085221"/>
              <a:gd name="connsiteY176" fmla="*/ 15087600 h 15135727"/>
              <a:gd name="connsiteX177" fmla="*/ 2237874 w 8085221"/>
              <a:gd name="connsiteY177" fmla="*/ 15039474 h 15135727"/>
              <a:gd name="connsiteX178" fmla="*/ 2622885 w 8085221"/>
              <a:gd name="connsiteY178" fmla="*/ 14846969 h 15135727"/>
              <a:gd name="connsiteX179" fmla="*/ 2887579 w 8085221"/>
              <a:gd name="connsiteY179" fmla="*/ 14774779 h 15135727"/>
              <a:gd name="connsiteX180" fmla="*/ 2839453 w 8085221"/>
              <a:gd name="connsiteY180" fmla="*/ 14582274 h 15135727"/>
              <a:gd name="connsiteX181" fmla="*/ 2935706 w 8085221"/>
              <a:gd name="connsiteY181" fmla="*/ 14510085 h 15135727"/>
              <a:gd name="connsiteX182" fmla="*/ 2935706 w 8085221"/>
              <a:gd name="connsiteY182" fmla="*/ 14510085 h 15135727"/>
              <a:gd name="connsiteX183" fmla="*/ 3080085 w 8085221"/>
              <a:gd name="connsiteY183" fmla="*/ 14413832 h 15135727"/>
              <a:gd name="connsiteX184" fmla="*/ 3152274 w 8085221"/>
              <a:gd name="connsiteY184" fmla="*/ 14341642 h 15135727"/>
              <a:gd name="connsiteX185" fmla="*/ 3080085 w 8085221"/>
              <a:gd name="connsiteY185" fmla="*/ 14269453 h 15135727"/>
              <a:gd name="connsiteX186" fmla="*/ 3152274 w 8085221"/>
              <a:gd name="connsiteY186" fmla="*/ 14197264 h 15135727"/>
              <a:gd name="connsiteX187" fmla="*/ 3152274 w 8085221"/>
              <a:gd name="connsiteY187" fmla="*/ 14052885 h 15135727"/>
              <a:gd name="connsiteX188" fmla="*/ 3080085 w 8085221"/>
              <a:gd name="connsiteY188" fmla="*/ 13980695 h 15135727"/>
              <a:gd name="connsiteX189" fmla="*/ 3056021 w 8085221"/>
              <a:gd name="connsiteY189" fmla="*/ 14076948 h 15135727"/>
              <a:gd name="connsiteX190" fmla="*/ 2935706 w 8085221"/>
              <a:gd name="connsiteY190" fmla="*/ 14076948 h 15135727"/>
              <a:gd name="connsiteX191" fmla="*/ 2863516 w 8085221"/>
              <a:gd name="connsiteY191" fmla="*/ 14125074 h 15135727"/>
              <a:gd name="connsiteX192" fmla="*/ 2719137 w 8085221"/>
              <a:gd name="connsiteY192" fmla="*/ 14197264 h 15135727"/>
              <a:gd name="connsiteX193" fmla="*/ 2646948 w 8085221"/>
              <a:gd name="connsiteY193" fmla="*/ 14197264 h 15135727"/>
              <a:gd name="connsiteX194" fmla="*/ 2598821 w 8085221"/>
              <a:gd name="connsiteY194" fmla="*/ 14125074 h 15135727"/>
              <a:gd name="connsiteX195" fmla="*/ 2430379 w 8085221"/>
              <a:gd name="connsiteY195" fmla="*/ 13836316 h 15135727"/>
              <a:gd name="connsiteX196" fmla="*/ 2646948 w 8085221"/>
              <a:gd name="connsiteY196" fmla="*/ 13812253 h 15135727"/>
              <a:gd name="connsiteX197" fmla="*/ 2502569 w 8085221"/>
              <a:gd name="connsiteY197" fmla="*/ 13475369 h 15135727"/>
              <a:gd name="connsiteX198" fmla="*/ 2550695 w 8085221"/>
              <a:gd name="connsiteY198" fmla="*/ 13186611 h 15135727"/>
              <a:gd name="connsiteX199" fmla="*/ 2719137 w 8085221"/>
              <a:gd name="connsiteY199" fmla="*/ 13042232 h 15135727"/>
              <a:gd name="connsiteX200" fmla="*/ 2791327 w 8085221"/>
              <a:gd name="connsiteY200" fmla="*/ 12945979 h 15135727"/>
              <a:gd name="connsiteX201" fmla="*/ 3031958 w 8085221"/>
              <a:gd name="connsiteY201" fmla="*/ 13090358 h 15135727"/>
              <a:gd name="connsiteX202" fmla="*/ 3056021 w 8085221"/>
              <a:gd name="connsiteY202" fmla="*/ 12753474 h 15135727"/>
              <a:gd name="connsiteX203" fmla="*/ 2887579 w 8085221"/>
              <a:gd name="connsiteY203" fmla="*/ 12777537 h 15135727"/>
              <a:gd name="connsiteX204" fmla="*/ 2815390 w 8085221"/>
              <a:gd name="connsiteY204" fmla="*/ 12777537 h 15135727"/>
              <a:gd name="connsiteX205" fmla="*/ 3176337 w 8085221"/>
              <a:gd name="connsiteY205" fmla="*/ 12368464 h 15135727"/>
              <a:gd name="connsiteX206" fmla="*/ 3104148 w 8085221"/>
              <a:gd name="connsiteY206" fmla="*/ 12320337 h 15135727"/>
              <a:gd name="connsiteX207" fmla="*/ 3104148 w 8085221"/>
              <a:gd name="connsiteY207" fmla="*/ 12320337 h 15135727"/>
              <a:gd name="connsiteX208" fmla="*/ 3007895 w 8085221"/>
              <a:gd name="connsiteY208" fmla="*/ 12079706 h 15135727"/>
              <a:gd name="connsiteX209" fmla="*/ 2911642 w 8085221"/>
              <a:gd name="connsiteY209" fmla="*/ 11935327 h 15135727"/>
              <a:gd name="connsiteX210" fmla="*/ 2863516 w 8085221"/>
              <a:gd name="connsiteY210" fmla="*/ 11694695 h 15135727"/>
              <a:gd name="connsiteX211" fmla="*/ 2911642 w 8085221"/>
              <a:gd name="connsiteY211" fmla="*/ 11454064 h 15135727"/>
              <a:gd name="connsiteX212" fmla="*/ 3056021 w 8085221"/>
              <a:gd name="connsiteY212" fmla="*/ 11454064 h 15135727"/>
              <a:gd name="connsiteX213" fmla="*/ 2983832 w 8085221"/>
              <a:gd name="connsiteY213" fmla="*/ 11381874 h 15135727"/>
              <a:gd name="connsiteX214" fmla="*/ 3031958 w 8085221"/>
              <a:gd name="connsiteY214" fmla="*/ 11285621 h 15135727"/>
              <a:gd name="connsiteX215" fmla="*/ 3007895 w 8085221"/>
              <a:gd name="connsiteY215" fmla="*/ 11189369 h 15135727"/>
              <a:gd name="connsiteX216" fmla="*/ 2887579 w 8085221"/>
              <a:gd name="connsiteY216" fmla="*/ 11141242 h 15135727"/>
              <a:gd name="connsiteX217" fmla="*/ 2887579 w 8085221"/>
              <a:gd name="connsiteY217" fmla="*/ 10972800 h 15135727"/>
              <a:gd name="connsiteX218" fmla="*/ 2887579 w 8085221"/>
              <a:gd name="connsiteY218" fmla="*/ 10924674 h 15135727"/>
              <a:gd name="connsiteX219" fmla="*/ 2767264 w 8085221"/>
              <a:gd name="connsiteY219" fmla="*/ 11020927 h 15135727"/>
              <a:gd name="connsiteX220" fmla="*/ 2743200 w 8085221"/>
              <a:gd name="connsiteY220" fmla="*/ 10924674 h 15135727"/>
              <a:gd name="connsiteX221" fmla="*/ 2550695 w 8085221"/>
              <a:gd name="connsiteY221" fmla="*/ 11020927 h 15135727"/>
              <a:gd name="connsiteX222" fmla="*/ 2526632 w 8085221"/>
              <a:gd name="connsiteY222" fmla="*/ 11117179 h 15135727"/>
              <a:gd name="connsiteX223" fmla="*/ 2334127 w 8085221"/>
              <a:gd name="connsiteY223" fmla="*/ 10996864 h 15135727"/>
              <a:gd name="connsiteX224" fmla="*/ 2358190 w 8085221"/>
              <a:gd name="connsiteY224" fmla="*/ 10732169 h 15135727"/>
              <a:gd name="connsiteX225" fmla="*/ 2334127 w 8085221"/>
              <a:gd name="connsiteY225" fmla="*/ 10587790 h 15135727"/>
              <a:gd name="connsiteX226" fmla="*/ 2406316 w 8085221"/>
              <a:gd name="connsiteY226" fmla="*/ 10491537 h 15135727"/>
              <a:gd name="connsiteX227" fmla="*/ 2598821 w 8085221"/>
              <a:gd name="connsiteY227" fmla="*/ 10684042 h 15135727"/>
              <a:gd name="connsiteX228" fmla="*/ 2767264 w 8085221"/>
              <a:gd name="connsiteY228" fmla="*/ 10684042 h 15135727"/>
              <a:gd name="connsiteX229" fmla="*/ 2646948 w 8085221"/>
              <a:gd name="connsiteY229" fmla="*/ 10515600 h 15135727"/>
              <a:gd name="connsiteX230" fmla="*/ 2815390 w 8085221"/>
              <a:gd name="connsiteY230" fmla="*/ 10395285 h 15135727"/>
              <a:gd name="connsiteX231" fmla="*/ 3080085 w 8085221"/>
              <a:gd name="connsiteY231" fmla="*/ 10419348 h 15135727"/>
              <a:gd name="connsiteX232" fmla="*/ 3248527 w 8085221"/>
              <a:gd name="connsiteY232" fmla="*/ 10539664 h 15135727"/>
              <a:gd name="connsiteX233" fmla="*/ 3320716 w 8085221"/>
              <a:gd name="connsiteY233" fmla="*/ 10659979 h 15135727"/>
              <a:gd name="connsiteX234" fmla="*/ 3465095 w 8085221"/>
              <a:gd name="connsiteY234" fmla="*/ 10659979 h 15135727"/>
              <a:gd name="connsiteX235" fmla="*/ 3441032 w 8085221"/>
              <a:gd name="connsiteY235" fmla="*/ 10491537 h 15135727"/>
              <a:gd name="connsiteX236" fmla="*/ 3392906 w 8085221"/>
              <a:gd name="connsiteY236" fmla="*/ 10250906 h 15135727"/>
              <a:gd name="connsiteX237" fmla="*/ 3152274 w 8085221"/>
              <a:gd name="connsiteY237" fmla="*/ 10250906 h 15135727"/>
              <a:gd name="connsiteX238" fmla="*/ 3176337 w 8085221"/>
              <a:gd name="connsiteY238" fmla="*/ 10178716 h 15135727"/>
              <a:gd name="connsiteX239" fmla="*/ 3104148 w 8085221"/>
              <a:gd name="connsiteY239" fmla="*/ 10154653 h 15135727"/>
              <a:gd name="connsiteX240" fmla="*/ 3007895 w 8085221"/>
              <a:gd name="connsiteY240" fmla="*/ 9962148 h 15135727"/>
              <a:gd name="connsiteX241" fmla="*/ 3176337 w 8085221"/>
              <a:gd name="connsiteY241" fmla="*/ 9889958 h 15135727"/>
              <a:gd name="connsiteX242" fmla="*/ 2959769 w 8085221"/>
              <a:gd name="connsiteY242" fmla="*/ 9504948 h 15135727"/>
              <a:gd name="connsiteX243" fmla="*/ 2791327 w 8085221"/>
              <a:gd name="connsiteY243" fmla="*/ 9456821 h 15135727"/>
              <a:gd name="connsiteX244" fmla="*/ 2574758 w 8085221"/>
              <a:gd name="connsiteY244" fmla="*/ 9336506 h 15135727"/>
              <a:gd name="connsiteX245" fmla="*/ 2550695 w 8085221"/>
              <a:gd name="connsiteY245" fmla="*/ 9071811 h 15135727"/>
              <a:gd name="connsiteX246" fmla="*/ 2695074 w 8085221"/>
              <a:gd name="connsiteY246" fmla="*/ 8999621 h 15135727"/>
              <a:gd name="connsiteX247" fmla="*/ 2622885 w 8085221"/>
              <a:gd name="connsiteY247" fmla="*/ 8975558 h 15135727"/>
              <a:gd name="connsiteX248" fmla="*/ 2430379 w 8085221"/>
              <a:gd name="connsiteY248" fmla="*/ 8999621 h 15135727"/>
              <a:gd name="connsiteX249" fmla="*/ 2261937 w 8085221"/>
              <a:gd name="connsiteY249" fmla="*/ 9168064 h 15135727"/>
              <a:gd name="connsiteX250" fmla="*/ 2237874 w 8085221"/>
              <a:gd name="connsiteY250" fmla="*/ 8999621 h 15135727"/>
              <a:gd name="connsiteX251" fmla="*/ 2117558 w 8085221"/>
              <a:gd name="connsiteY251" fmla="*/ 8975558 h 15135727"/>
              <a:gd name="connsiteX252" fmla="*/ 2045369 w 8085221"/>
              <a:gd name="connsiteY252" fmla="*/ 8783053 h 15135727"/>
              <a:gd name="connsiteX253" fmla="*/ 1852864 w 8085221"/>
              <a:gd name="connsiteY253" fmla="*/ 8758990 h 15135727"/>
              <a:gd name="connsiteX254" fmla="*/ 1636295 w 8085221"/>
              <a:gd name="connsiteY254" fmla="*/ 8927432 h 15135727"/>
              <a:gd name="connsiteX255" fmla="*/ 1588169 w 8085221"/>
              <a:gd name="connsiteY255" fmla="*/ 9023685 h 15135727"/>
              <a:gd name="connsiteX256" fmla="*/ 1515979 w 8085221"/>
              <a:gd name="connsiteY256" fmla="*/ 8879306 h 15135727"/>
              <a:gd name="connsiteX257" fmla="*/ 1347537 w 8085221"/>
              <a:gd name="connsiteY257" fmla="*/ 8879306 h 15135727"/>
              <a:gd name="connsiteX258" fmla="*/ 1347537 w 8085221"/>
              <a:gd name="connsiteY258" fmla="*/ 8710864 h 15135727"/>
              <a:gd name="connsiteX259" fmla="*/ 1106906 w 8085221"/>
              <a:gd name="connsiteY259" fmla="*/ 8783053 h 15135727"/>
              <a:gd name="connsiteX260" fmla="*/ 890337 w 8085221"/>
              <a:gd name="connsiteY260" fmla="*/ 8686800 h 15135727"/>
              <a:gd name="connsiteX261" fmla="*/ 649706 w 8085221"/>
              <a:gd name="connsiteY261" fmla="*/ 8662737 h 15135727"/>
              <a:gd name="connsiteX262" fmla="*/ 385011 w 8085221"/>
              <a:gd name="connsiteY262" fmla="*/ 8566485 h 15135727"/>
              <a:gd name="connsiteX263" fmla="*/ 577516 w 8085221"/>
              <a:gd name="connsiteY263" fmla="*/ 8373979 h 15135727"/>
              <a:gd name="connsiteX264" fmla="*/ 794085 w 8085221"/>
              <a:gd name="connsiteY264" fmla="*/ 8301790 h 15135727"/>
              <a:gd name="connsiteX265" fmla="*/ 745958 w 8085221"/>
              <a:gd name="connsiteY265" fmla="*/ 8133348 h 15135727"/>
              <a:gd name="connsiteX266" fmla="*/ 818148 w 8085221"/>
              <a:gd name="connsiteY266" fmla="*/ 7820527 h 15135727"/>
              <a:gd name="connsiteX267" fmla="*/ 697832 w 8085221"/>
              <a:gd name="connsiteY267" fmla="*/ 7820527 h 15135727"/>
              <a:gd name="connsiteX268" fmla="*/ 625642 w 8085221"/>
              <a:gd name="connsiteY268" fmla="*/ 7916779 h 15135727"/>
              <a:gd name="connsiteX269" fmla="*/ 457200 w 8085221"/>
              <a:gd name="connsiteY269" fmla="*/ 7820527 h 15135727"/>
              <a:gd name="connsiteX270" fmla="*/ 529390 w 8085221"/>
              <a:gd name="connsiteY270" fmla="*/ 7700211 h 15135727"/>
              <a:gd name="connsiteX271" fmla="*/ 938464 w 8085221"/>
              <a:gd name="connsiteY271" fmla="*/ 7676148 h 15135727"/>
              <a:gd name="connsiteX272" fmla="*/ 1058779 w 8085221"/>
              <a:gd name="connsiteY272" fmla="*/ 7459579 h 15135727"/>
              <a:gd name="connsiteX273" fmla="*/ 1203158 w 8085221"/>
              <a:gd name="connsiteY273" fmla="*/ 7603958 h 15135727"/>
              <a:gd name="connsiteX274" fmla="*/ 1299411 w 8085221"/>
              <a:gd name="connsiteY274" fmla="*/ 7555832 h 15135727"/>
              <a:gd name="connsiteX275" fmla="*/ 1443790 w 8085221"/>
              <a:gd name="connsiteY275" fmla="*/ 7507706 h 15135727"/>
              <a:gd name="connsiteX276" fmla="*/ 1684421 w 8085221"/>
              <a:gd name="connsiteY276" fmla="*/ 7603958 h 15135727"/>
              <a:gd name="connsiteX277" fmla="*/ 1684421 w 8085221"/>
              <a:gd name="connsiteY277" fmla="*/ 7603958 h 15135727"/>
              <a:gd name="connsiteX278" fmla="*/ 1540042 w 8085221"/>
              <a:gd name="connsiteY278" fmla="*/ 7363327 h 15135727"/>
              <a:gd name="connsiteX279" fmla="*/ 1299411 w 8085221"/>
              <a:gd name="connsiteY279" fmla="*/ 7315200 h 15135727"/>
              <a:gd name="connsiteX280" fmla="*/ 1130969 w 8085221"/>
              <a:gd name="connsiteY280" fmla="*/ 7339264 h 15135727"/>
              <a:gd name="connsiteX281" fmla="*/ 1034716 w 8085221"/>
              <a:gd name="connsiteY281" fmla="*/ 7315200 h 15135727"/>
              <a:gd name="connsiteX282" fmla="*/ 1155032 w 8085221"/>
              <a:gd name="connsiteY282" fmla="*/ 7050506 h 15135727"/>
              <a:gd name="connsiteX283" fmla="*/ 1155032 w 8085221"/>
              <a:gd name="connsiteY283" fmla="*/ 6930190 h 15135727"/>
              <a:gd name="connsiteX284" fmla="*/ 1155032 w 8085221"/>
              <a:gd name="connsiteY284" fmla="*/ 6761748 h 15135727"/>
              <a:gd name="connsiteX285" fmla="*/ 1203158 w 8085221"/>
              <a:gd name="connsiteY285" fmla="*/ 6617369 h 15135727"/>
              <a:gd name="connsiteX286" fmla="*/ 1371600 w 8085221"/>
              <a:gd name="connsiteY286" fmla="*/ 6472990 h 15135727"/>
              <a:gd name="connsiteX287" fmla="*/ 1443790 w 8085221"/>
              <a:gd name="connsiteY287" fmla="*/ 6328611 h 15135727"/>
              <a:gd name="connsiteX288" fmla="*/ 1419727 w 8085221"/>
              <a:gd name="connsiteY288" fmla="*/ 6208295 h 15135727"/>
              <a:gd name="connsiteX289" fmla="*/ 1275348 w 8085221"/>
              <a:gd name="connsiteY289" fmla="*/ 6304548 h 15135727"/>
              <a:gd name="connsiteX290" fmla="*/ 1323474 w 8085221"/>
              <a:gd name="connsiteY290" fmla="*/ 6015790 h 15135727"/>
              <a:gd name="connsiteX291" fmla="*/ 1540042 w 8085221"/>
              <a:gd name="connsiteY291" fmla="*/ 5871411 h 15135727"/>
              <a:gd name="connsiteX292" fmla="*/ 1540042 w 8085221"/>
              <a:gd name="connsiteY292" fmla="*/ 5751095 h 15135727"/>
              <a:gd name="connsiteX293" fmla="*/ 1395664 w 8085221"/>
              <a:gd name="connsiteY293" fmla="*/ 5799221 h 15135727"/>
              <a:gd name="connsiteX294" fmla="*/ 1179095 w 8085221"/>
              <a:gd name="connsiteY294" fmla="*/ 5799221 h 15135727"/>
              <a:gd name="connsiteX295" fmla="*/ 890337 w 8085221"/>
              <a:gd name="connsiteY295" fmla="*/ 5775158 h 15135727"/>
              <a:gd name="connsiteX296" fmla="*/ 697832 w 8085221"/>
              <a:gd name="connsiteY296" fmla="*/ 5606716 h 15135727"/>
              <a:gd name="connsiteX297" fmla="*/ 577516 w 8085221"/>
              <a:gd name="connsiteY297" fmla="*/ 5582653 h 15135727"/>
              <a:gd name="connsiteX298" fmla="*/ 697832 w 8085221"/>
              <a:gd name="connsiteY298" fmla="*/ 5775158 h 15135727"/>
              <a:gd name="connsiteX299" fmla="*/ 409074 w 8085221"/>
              <a:gd name="connsiteY299" fmla="*/ 5799221 h 15135727"/>
              <a:gd name="connsiteX300" fmla="*/ 168442 w 8085221"/>
              <a:gd name="connsiteY300" fmla="*/ 5702969 h 15135727"/>
              <a:gd name="connsiteX301" fmla="*/ 264695 w 8085221"/>
              <a:gd name="connsiteY301" fmla="*/ 5558590 h 15135727"/>
              <a:gd name="connsiteX302" fmla="*/ 144379 w 8085221"/>
              <a:gd name="connsiteY302" fmla="*/ 5510464 h 15135727"/>
              <a:gd name="connsiteX303" fmla="*/ 0 w 8085221"/>
              <a:gd name="connsiteY303" fmla="*/ 5462337 h 15135727"/>
              <a:gd name="connsiteX304" fmla="*/ 96253 w 8085221"/>
              <a:gd name="connsiteY304" fmla="*/ 5245769 h 15135727"/>
              <a:gd name="connsiteX0" fmla="*/ 96253 w 8085221"/>
              <a:gd name="connsiteY0" fmla="*/ 5245769 h 15135727"/>
              <a:gd name="connsiteX1" fmla="*/ 144379 w 8085221"/>
              <a:gd name="connsiteY1" fmla="*/ 4981074 h 15135727"/>
              <a:gd name="connsiteX2" fmla="*/ 178719 w 8085221"/>
              <a:gd name="connsiteY2" fmla="*/ 4834941 h 15135727"/>
              <a:gd name="connsiteX3" fmla="*/ 334378 w 8085221"/>
              <a:gd name="connsiteY3" fmla="*/ 4696828 h 15135727"/>
              <a:gd name="connsiteX4" fmla="*/ 553453 w 8085221"/>
              <a:gd name="connsiteY4" fmla="*/ 4692316 h 15135727"/>
              <a:gd name="connsiteX5" fmla="*/ 649706 w 8085221"/>
              <a:gd name="connsiteY5" fmla="*/ 4427621 h 15135727"/>
              <a:gd name="connsiteX6" fmla="*/ 805866 w 8085221"/>
              <a:gd name="connsiteY6" fmla="*/ 4425366 h 15135727"/>
              <a:gd name="connsiteX7" fmla="*/ 867026 w 8085221"/>
              <a:gd name="connsiteY7" fmla="*/ 4311817 h 15135727"/>
              <a:gd name="connsiteX8" fmla="*/ 1077328 w 8085221"/>
              <a:gd name="connsiteY8" fmla="*/ 4253916 h 15135727"/>
              <a:gd name="connsiteX9" fmla="*/ 1120191 w 8085221"/>
              <a:gd name="connsiteY9" fmla="*/ 4206291 h 15135727"/>
              <a:gd name="connsiteX10" fmla="*/ 1263066 w 8085221"/>
              <a:gd name="connsiteY10" fmla="*/ 4182478 h 15135727"/>
              <a:gd name="connsiteX11" fmla="*/ 1362326 w 8085221"/>
              <a:gd name="connsiteY11" fmla="*/ 4081965 h 15135727"/>
              <a:gd name="connsiteX12" fmla="*/ 1472616 w 8085221"/>
              <a:gd name="connsiteY12" fmla="*/ 4025316 h 15135727"/>
              <a:gd name="connsiteX13" fmla="*/ 1559344 w 8085221"/>
              <a:gd name="connsiteY13" fmla="*/ 4013535 h 15135727"/>
              <a:gd name="connsiteX14" fmla="*/ 1708485 w 8085221"/>
              <a:gd name="connsiteY14" fmla="*/ 3826042 h 15135727"/>
              <a:gd name="connsiteX15" fmla="*/ 1820278 w 8085221"/>
              <a:gd name="connsiteY15" fmla="*/ 3858628 h 15135727"/>
              <a:gd name="connsiteX16" fmla="*/ 1910766 w 8085221"/>
              <a:gd name="connsiteY16" fmla="*/ 3735053 h 15135727"/>
              <a:gd name="connsiteX17" fmla="*/ 2006016 w 8085221"/>
              <a:gd name="connsiteY17" fmla="*/ 3615741 h 15135727"/>
              <a:gd name="connsiteX18" fmla="*/ 2091741 w 8085221"/>
              <a:gd name="connsiteY18" fmla="*/ 3649078 h 15135727"/>
              <a:gd name="connsiteX19" fmla="*/ 2141621 w 8085221"/>
              <a:gd name="connsiteY19" fmla="*/ 3585411 h 15135727"/>
              <a:gd name="connsiteX20" fmla="*/ 2117808 w 8085221"/>
              <a:gd name="connsiteY20" fmla="*/ 3518736 h 15135727"/>
              <a:gd name="connsiteX21" fmla="*/ 2182228 w 8085221"/>
              <a:gd name="connsiteY21" fmla="*/ 3420478 h 15135727"/>
              <a:gd name="connsiteX22" fmla="*/ 2286000 w 8085221"/>
              <a:gd name="connsiteY22" fmla="*/ 3489158 h 15135727"/>
              <a:gd name="connsiteX23" fmla="*/ 2334628 w 8085221"/>
              <a:gd name="connsiteY23" fmla="*/ 3249028 h 15135727"/>
              <a:gd name="connsiteX24" fmla="*/ 2381502 w 8085221"/>
              <a:gd name="connsiteY24" fmla="*/ 3088858 h 15135727"/>
              <a:gd name="connsiteX25" fmla="*/ 2544178 w 8085221"/>
              <a:gd name="connsiteY25" fmla="*/ 3058528 h 15135727"/>
              <a:gd name="connsiteX26" fmla="*/ 2695074 w 8085221"/>
              <a:gd name="connsiteY26" fmla="*/ 2911642 h 15135727"/>
              <a:gd name="connsiteX27" fmla="*/ 2839453 w 8085221"/>
              <a:gd name="connsiteY27" fmla="*/ 2526632 h 15135727"/>
              <a:gd name="connsiteX28" fmla="*/ 3200400 w 8085221"/>
              <a:gd name="connsiteY28" fmla="*/ 2358190 h 15135727"/>
              <a:gd name="connsiteX29" fmla="*/ 3441032 w 8085221"/>
              <a:gd name="connsiteY29" fmla="*/ 2237874 h 15135727"/>
              <a:gd name="connsiteX30" fmla="*/ 3561348 w 8085221"/>
              <a:gd name="connsiteY30" fmla="*/ 2526632 h 15135727"/>
              <a:gd name="connsiteX31" fmla="*/ 3801979 w 8085221"/>
              <a:gd name="connsiteY31" fmla="*/ 2622885 h 15135727"/>
              <a:gd name="connsiteX32" fmla="*/ 3946358 w 8085221"/>
              <a:gd name="connsiteY32" fmla="*/ 2550695 h 15135727"/>
              <a:gd name="connsiteX33" fmla="*/ 4018548 w 8085221"/>
              <a:gd name="connsiteY33" fmla="*/ 2598821 h 15135727"/>
              <a:gd name="connsiteX34" fmla="*/ 4138864 w 8085221"/>
              <a:gd name="connsiteY34" fmla="*/ 2574758 h 15135727"/>
              <a:gd name="connsiteX35" fmla="*/ 4307306 w 8085221"/>
              <a:gd name="connsiteY35" fmla="*/ 2671011 h 15135727"/>
              <a:gd name="connsiteX36" fmla="*/ 4427621 w 8085221"/>
              <a:gd name="connsiteY36" fmla="*/ 2622885 h 15135727"/>
              <a:gd name="connsiteX37" fmla="*/ 4668253 w 8085221"/>
              <a:gd name="connsiteY37" fmla="*/ 2743200 h 15135727"/>
              <a:gd name="connsiteX38" fmla="*/ 4788569 w 8085221"/>
              <a:gd name="connsiteY38" fmla="*/ 2815390 h 15135727"/>
              <a:gd name="connsiteX39" fmla="*/ 4957011 w 8085221"/>
              <a:gd name="connsiteY39" fmla="*/ 2719137 h 15135727"/>
              <a:gd name="connsiteX40" fmla="*/ 4981074 w 8085221"/>
              <a:gd name="connsiteY40" fmla="*/ 2382253 h 15135727"/>
              <a:gd name="connsiteX41" fmla="*/ 4981074 w 8085221"/>
              <a:gd name="connsiteY41" fmla="*/ 2382253 h 15135727"/>
              <a:gd name="connsiteX42" fmla="*/ 4884821 w 8085221"/>
              <a:gd name="connsiteY42" fmla="*/ 2093495 h 15135727"/>
              <a:gd name="connsiteX43" fmla="*/ 4764506 w 8085221"/>
              <a:gd name="connsiteY43" fmla="*/ 1900990 h 15135727"/>
              <a:gd name="connsiteX44" fmla="*/ 4764506 w 8085221"/>
              <a:gd name="connsiteY44" fmla="*/ 1804737 h 15135727"/>
              <a:gd name="connsiteX45" fmla="*/ 4957011 w 8085221"/>
              <a:gd name="connsiteY45" fmla="*/ 1564106 h 15135727"/>
              <a:gd name="connsiteX46" fmla="*/ 5221706 w 8085221"/>
              <a:gd name="connsiteY46" fmla="*/ 1588169 h 15135727"/>
              <a:gd name="connsiteX47" fmla="*/ 5486400 w 8085221"/>
              <a:gd name="connsiteY47" fmla="*/ 1684421 h 15135727"/>
              <a:gd name="connsiteX48" fmla="*/ 5799221 w 8085221"/>
              <a:gd name="connsiteY48" fmla="*/ 1684421 h 15135727"/>
              <a:gd name="connsiteX49" fmla="*/ 5871411 w 8085221"/>
              <a:gd name="connsiteY49" fmla="*/ 1443790 h 15135727"/>
              <a:gd name="connsiteX50" fmla="*/ 6087979 w 8085221"/>
              <a:gd name="connsiteY50" fmla="*/ 1395664 h 15135727"/>
              <a:gd name="connsiteX51" fmla="*/ 6087979 w 8085221"/>
              <a:gd name="connsiteY51" fmla="*/ 1082842 h 15135727"/>
              <a:gd name="connsiteX52" fmla="*/ 6424864 w 8085221"/>
              <a:gd name="connsiteY52" fmla="*/ 1058779 h 15135727"/>
              <a:gd name="connsiteX53" fmla="*/ 6665495 w 8085221"/>
              <a:gd name="connsiteY53" fmla="*/ 721895 h 15135727"/>
              <a:gd name="connsiteX54" fmla="*/ 6761748 w 8085221"/>
              <a:gd name="connsiteY54" fmla="*/ 649706 h 15135727"/>
              <a:gd name="connsiteX55" fmla="*/ 6737685 w 8085221"/>
              <a:gd name="connsiteY55" fmla="*/ 505327 h 15135727"/>
              <a:gd name="connsiteX56" fmla="*/ 6858000 w 8085221"/>
              <a:gd name="connsiteY56" fmla="*/ 360948 h 15135727"/>
              <a:gd name="connsiteX57" fmla="*/ 6761748 w 8085221"/>
              <a:gd name="connsiteY57" fmla="*/ 120316 h 15135727"/>
              <a:gd name="connsiteX58" fmla="*/ 7194885 w 8085221"/>
              <a:gd name="connsiteY58" fmla="*/ 0 h 15135727"/>
              <a:gd name="connsiteX59" fmla="*/ 7267074 w 8085221"/>
              <a:gd name="connsiteY59" fmla="*/ 120316 h 15135727"/>
              <a:gd name="connsiteX60" fmla="*/ 7267074 w 8085221"/>
              <a:gd name="connsiteY60" fmla="*/ 120316 h 15135727"/>
              <a:gd name="connsiteX61" fmla="*/ 7339264 w 8085221"/>
              <a:gd name="connsiteY61" fmla="*/ 360948 h 15135727"/>
              <a:gd name="connsiteX62" fmla="*/ 7628021 w 8085221"/>
              <a:gd name="connsiteY62" fmla="*/ 433137 h 15135727"/>
              <a:gd name="connsiteX63" fmla="*/ 7796464 w 8085221"/>
              <a:gd name="connsiteY63" fmla="*/ 649706 h 15135727"/>
              <a:gd name="connsiteX64" fmla="*/ 8085221 w 8085221"/>
              <a:gd name="connsiteY64" fmla="*/ 914400 h 15135727"/>
              <a:gd name="connsiteX65" fmla="*/ 7988969 w 8085221"/>
              <a:gd name="connsiteY65" fmla="*/ 1203158 h 15135727"/>
              <a:gd name="connsiteX66" fmla="*/ 7844590 w 8085221"/>
              <a:gd name="connsiteY66" fmla="*/ 1058779 h 15135727"/>
              <a:gd name="connsiteX67" fmla="*/ 7483642 w 8085221"/>
              <a:gd name="connsiteY67" fmla="*/ 1371600 h 15135727"/>
              <a:gd name="connsiteX68" fmla="*/ 7267074 w 8085221"/>
              <a:gd name="connsiteY68" fmla="*/ 1395664 h 15135727"/>
              <a:gd name="connsiteX69" fmla="*/ 7243011 w 8085221"/>
              <a:gd name="connsiteY69" fmla="*/ 1588169 h 15135727"/>
              <a:gd name="connsiteX70" fmla="*/ 6978316 w 8085221"/>
              <a:gd name="connsiteY70" fmla="*/ 1732548 h 15135727"/>
              <a:gd name="connsiteX71" fmla="*/ 6737685 w 8085221"/>
              <a:gd name="connsiteY71" fmla="*/ 2093495 h 15135727"/>
              <a:gd name="connsiteX72" fmla="*/ 6737685 w 8085221"/>
              <a:gd name="connsiteY72" fmla="*/ 2382253 h 15135727"/>
              <a:gd name="connsiteX73" fmla="*/ 6665495 w 8085221"/>
              <a:gd name="connsiteY73" fmla="*/ 2430379 h 15135727"/>
              <a:gd name="connsiteX74" fmla="*/ 6906127 w 8085221"/>
              <a:gd name="connsiteY74" fmla="*/ 2646948 h 15135727"/>
              <a:gd name="connsiteX75" fmla="*/ 6906127 w 8085221"/>
              <a:gd name="connsiteY75" fmla="*/ 2983832 h 15135727"/>
              <a:gd name="connsiteX76" fmla="*/ 6906127 w 8085221"/>
              <a:gd name="connsiteY76" fmla="*/ 3104148 h 15135727"/>
              <a:gd name="connsiteX77" fmla="*/ 6833937 w 8085221"/>
              <a:gd name="connsiteY77" fmla="*/ 3368842 h 15135727"/>
              <a:gd name="connsiteX78" fmla="*/ 6906127 w 8085221"/>
              <a:gd name="connsiteY78" fmla="*/ 3489158 h 15135727"/>
              <a:gd name="connsiteX79" fmla="*/ 6641432 w 8085221"/>
              <a:gd name="connsiteY79" fmla="*/ 3705727 h 15135727"/>
              <a:gd name="connsiteX80" fmla="*/ 6737685 w 8085221"/>
              <a:gd name="connsiteY80" fmla="*/ 3729790 h 15135727"/>
              <a:gd name="connsiteX81" fmla="*/ 6545179 w 8085221"/>
              <a:gd name="connsiteY81" fmla="*/ 3826042 h 15135727"/>
              <a:gd name="connsiteX82" fmla="*/ 6328611 w 8085221"/>
              <a:gd name="connsiteY82" fmla="*/ 3753853 h 15135727"/>
              <a:gd name="connsiteX83" fmla="*/ 6184232 w 8085221"/>
              <a:gd name="connsiteY83" fmla="*/ 3850106 h 15135727"/>
              <a:gd name="connsiteX84" fmla="*/ 6184232 w 8085221"/>
              <a:gd name="connsiteY84" fmla="*/ 3946358 h 15135727"/>
              <a:gd name="connsiteX85" fmla="*/ 6136106 w 8085221"/>
              <a:gd name="connsiteY85" fmla="*/ 4235116 h 15135727"/>
              <a:gd name="connsiteX86" fmla="*/ 5919537 w 8085221"/>
              <a:gd name="connsiteY86" fmla="*/ 4403558 h 15135727"/>
              <a:gd name="connsiteX87" fmla="*/ 5775158 w 8085221"/>
              <a:gd name="connsiteY87" fmla="*/ 4451685 h 15135727"/>
              <a:gd name="connsiteX88" fmla="*/ 5630779 w 8085221"/>
              <a:gd name="connsiteY88" fmla="*/ 4547937 h 15135727"/>
              <a:gd name="connsiteX89" fmla="*/ 5510464 w 8085221"/>
              <a:gd name="connsiteY89" fmla="*/ 4620127 h 15135727"/>
              <a:gd name="connsiteX90" fmla="*/ 5510464 w 8085221"/>
              <a:gd name="connsiteY90" fmla="*/ 4812632 h 15135727"/>
              <a:gd name="connsiteX91" fmla="*/ 5317958 w 8085221"/>
              <a:gd name="connsiteY91" fmla="*/ 4981074 h 15135727"/>
              <a:gd name="connsiteX92" fmla="*/ 5005137 w 8085221"/>
              <a:gd name="connsiteY92" fmla="*/ 5149516 h 15135727"/>
              <a:gd name="connsiteX93" fmla="*/ 4692316 w 8085221"/>
              <a:gd name="connsiteY93" fmla="*/ 5149516 h 15135727"/>
              <a:gd name="connsiteX94" fmla="*/ 4523874 w 8085221"/>
              <a:gd name="connsiteY94" fmla="*/ 5366085 h 15135727"/>
              <a:gd name="connsiteX95" fmla="*/ 4211053 w 8085221"/>
              <a:gd name="connsiteY95" fmla="*/ 5414211 h 15135727"/>
              <a:gd name="connsiteX96" fmla="*/ 4114800 w 8085221"/>
              <a:gd name="connsiteY96" fmla="*/ 5390148 h 15135727"/>
              <a:gd name="connsiteX97" fmla="*/ 4018548 w 8085221"/>
              <a:gd name="connsiteY97" fmla="*/ 5630779 h 15135727"/>
              <a:gd name="connsiteX98" fmla="*/ 4090737 w 8085221"/>
              <a:gd name="connsiteY98" fmla="*/ 5871411 h 15135727"/>
              <a:gd name="connsiteX99" fmla="*/ 4090737 w 8085221"/>
              <a:gd name="connsiteY99" fmla="*/ 6184232 h 15135727"/>
              <a:gd name="connsiteX100" fmla="*/ 4186990 w 8085221"/>
              <a:gd name="connsiteY100" fmla="*/ 6472990 h 15135727"/>
              <a:gd name="connsiteX101" fmla="*/ 4042611 w 8085221"/>
              <a:gd name="connsiteY101" fmla="*/ 6352674 h 15135727"/>
              <a:gd name="connsiteX102" fmla="*/ 3946358 w 8085221"/>
              <a:gd name="connsiteY102" fmla="*/ 6376737 h 15135727"/>
              <a:gd name="connsiteX103" fmla="*/ 4114800 w 8085221"/>
              <a:gd name="connsiteY103" fmla="*/ 6641432 h 15135727"/>
              <a:gd name="connsiteX104" fmla="*/ 4451685 w 8085221"/>
              <a:gd name="connsiteY104" fmla="*/ 6737685 h 15135727"/>
              <a:gd name="connsiteX105" fmla="*/ 4620127 w 8085221"/>
              <a:gd name="connsiteY105" fmla="*/ 6978316 h 15135727"/>
              <a:gd name="connsiteX106" fmla="*/ 4740442 w 8085221"/>
              <a:gd name="connsiteY106" fmla="*/ 7170821 h 15135727"/>
              <a:gd name="connsiteX107" fmla="*/ 5077327 w 8085221"/>
              <a:gd name="connsiteY107" fmla="*/ 7387390 h 15135727"/>
              <a:gd name="connsiteX108" fmla="*/ 5125453 w 8085221"/>
              <a:gd name="connsiteY108" fmla="*/ 7603958 h 15135727"/>
              <a:gd name="connsiteX109" fmla="*/ 5197642 w 8085221"/>
              <a:gd name="connsiteY109" fmla="*/ 7796464 h 15135727"/>
              <a:gd name="connsiteX110" fmla="*/ 5486400 w 8085221"/>
              <a:gd name="connsiteY110" fmla="*/ 7964906 h 15135727"/>
              <a:gd name="connsiteX111" fmla="*/ 5486400 w 8085221"/>
              <a:gd name="connsiteY111" fmla="*/ 8349916 h 15135727"/>
              <a:gd name="connsiteX112" fmla="*/ 5678906 w 8085221"/>
              <a:gd name="connsiteY112" fmla="*/ 8614611 h 15135727"/>
              <a:gd name="connsiteX113" fmla="*/ 5919537 w 8085221"/>
              <a:gd name="connsiteY113" fmla="*/ 9071811 h 15135727"/>
              <a:gd name="connsiteX114" fmla="*/ 6160169 w 8085221"/>
              <a:gd name="connsiteY114" fmla="*/ 9336506 h 15135727"/>
              <a:gd name="connsiteX115" fmla="*/ 6280485 w 8085221"/>
              <a:gd name="connsiteY115" fmla="*/ 9601200 h 15135727"/>
              <a:gd name="connsiteX116" fmla="*/ 6400800 w 8085221"/>
              <a:gd name="connsiteY116" fmla="*/ 9793706 h 15135727"/>
              <a:gd name="connsiteX117" fmla="*/ 6569242 w 8085221"/>
              <a:gd name="connsiteY117" fmla="*/ 10058400 h 15135727"/>
              <a:gd name="connsiteX118" fmla="*/ 6713621 w 8085221"/>
              <a:gd name="connsiteY118" fmla="*/ 10106527 h 15135727"/>
              <a:gd name="connsiteX119" fmla="*/ 6545179 w 8085221"/>
              <a:gd name="connsiteY119" fmla="*/ 10202779 h 15135727"/>
              <a:gd name="connsiteX120" fmla="*/ 6569242 w 8085221"/>
              <a:gd name="connsiteY120" fmla="*/ 10443411 h 15135727"/>
              <a:gd name="connsiteX121" fmla="*/ 6593306 w 8085221"/>
              <a:gd name="connsiteY121" fmla="*/ 10708106 h 15135727"/>
              <a:gd name="connsiteX122" fmla="*/ 6761748 w 8085221"/>
              <a:gd name="connsiteY122" fmla="*/ 10924674 h 15135727"/>
              <a:gd name="connsiteX123" fmla="*/ 6641432 w 8085221"/>
              <a:gd name="connsiteY123" fmla="*/ 11093116 h 15135727"/>
              <a:gd name="connsiteX124" fmla="*/ 6713621 w 8085221"/>
              <a:gd name="connsiteY124" fmla="*/ 11261558 h 15135727"/>
              <a:gd name="connsiteX125" fmla="*/ 6737685 w 8085221"/>
              <a:gd name="connsiteY125" fmla="*/ 11526253 h 15135727"/>
              <a:gd name="connsiteX126" fmla="*/ 6617369 w 8085221"/>
              <a:gd name="connsiteY126" fmla="*/ 11839074 h 15135727"/>
              <a:gd name="connsiteX127" fmla="*/ 6617369 w 8085221"/>
              <a:gd name="connsiteY127" fmla="*/ 12031579 h 15135727"/>
              <a:gd name="connsiteX128" fmla="*/ 6641432 w 8085221"/>
              <a:gd name="connsiteY128" fmla="*/ 12127832 h 15135727"/>
              <a:gd name="connsiteX129" fmla="*/ 6761748 w 8085221"/>
              <a:gd name="connsiteY129" fmla="*/ 12031579 h 15135727"/>
              <a:gd name="connsiteX130" fmla="*/ 6761748 w 8085221"/>
              <a:gd name="connsiteY130" fmla="*/ 12296274 h 15135727"/>
              <a:gd name="connsiteX131" fmla="*/ 6689558 w 8085221"/>
              <a:gd name="connsiteY131" fmla="*/ 12512842 h 15135727"/>
              <a:gd name="connsiteX132" fmla="*/ 6785811 w 8085221"/>
              <a:gd name="connsiteY132" fmla="*/ 12777537 h 15135727"/>
              <a:gd name="connsiteX133" fmla="*/ 6569242 w 8085221"/>
              <a:gd name="connsiteY133" fmla="*/ 12873790 h 15135727"/>
              <a:gd name="connsiteX134" fmla="*/ 6545179 w 8085221"/>
              <a:gd name="connsiteY134" fmla="*/ 13090358 h 15135727"/>
              <a:gd name="connsiteX135" fmla="*/ 6448927 w 8085221"/>
              <a:gd name="connsiteY135" fmla="*/ 13355053 h 15135727"/>
              <a:gd name="connsiteX136" fmla="*/ 6256421 w 8085221"/>
              <a:gd name="connsiteY136" fmla="*/ 13571621 h 15135727"/>
              <a:gd name="connsiteX137" fmla="*/ 6087979 w 8085221"/>
              <a:gd name="connsiteY137" fmla="*/ 13667874 h 15135727"/>
              <a:gd name="connsiteX138" fmla="*/ 5943600 w 8085221"/>
              <a:gd name="connsiteY138" fmla="*/ 13716000 h 15135727"/>
              <a:gd name="connsiteX139" fmla="*/ 5702969 w 8085221"/>
              <a:gd name="connsiteY139" fmla="*/ 13667874 h 15135727"/>
              <a:gd name="connsiteX140" fmla="*/ 5582653 w 8085221"/>
              <a:gd name="connsiteY140" fmla="*/ 13691937 h 15135727"/>
              <a:gd name="connsiteX141" fmla="*/ 5727032 w 8085221"/>
              <a:gd name="connsiteY141" fmla="*/ 13836316 h 15135727"/>
              <a:gd name="connsiteX142" fmla="*/ 5582653 w 8085221"/>
              <a:gd name="connsiteY142" fmla="*/ 14052885 h 15135727"/>
              <a:gd name="connsiteX143" fmla="*/ 5462337 w 8085221"/>
              <a:gd name="connsiteY143" fmla="*/ 14149137 h 15135727"/>
              <a:gd name="connsiteX144" fmla="*/ 5342021 w 8085221"/>
              <a:gd name="connsiteY144" fmla="*/ 14004758 h 15135727"/>
              <a:gd name="connsiteX145" fmla="*/ 5245769 w 8085221"/>
              <a:gd name="connsiteY145" fmla="*/ 14004758 h 15135727"/>
              <a:gd name="connsiteX146" fmla="*/ 5245769 w 8085221"/>
              <a:gd name="connsiteY146" fmla="*/ 13956632 h 15135727"/>
              <a:gd name="connsiteX147" fmla="*/ 5101390 w 8085221"/>
              <a:gd name="connsiteY147" fmla="*/ 13956632 h 15135727"/>
              <a:gd name="connsiteX148" fmla="*/ 4981074 w 8085221"/>
              <a:gd name="connsiteY148" fmla="*/ 13860379 h 15135727"/>
              <a:gd name="connsiteX149" fmla="*/ 4740442 w 8085221"/>
              <a:gd name="connsiteY149" fmla="*/ 13908506 h 15135727"/>
              <a:gd name="connsiteX150" fmla="*/ 4475748 w 8085221"/>
              <a:gd name="connsiteY150" fmla="*/ 13956632 h 15135727"/>
              <a:gd name="connsiteX151" fmla="*/ 4379495 w 8085221"/>
              <a:gd name="connsiteY151" fmla="*/ 14028821 h 15135727"/>
              <a:gd name="connsiteX152" fmla="*/ 4403558 w 8085221"/>
              <a:gd name="connsiteY152" fmla="*/ 14197264 h 15135727"/>
              <a:gd name="connsiteX153" fmla="*/ 4572000 w 8085221"/>
              <a:gd name="connsiteY153" fmla="*/ 14149137 h 15135727"/>
              <a:gd name="connsiteX154" fmla="*/ 4523874 w 8085221"/>
              <a:gd name="connsiteY154" fmla="*/ 14558211 h 15135727"/>
              <a:gd name="connsiteX155" fmla="*/ 4403558 w 8085221"/>
              <a:gd name="connsiteY155" fmla="*/ 14437895 h 15135727"/>
              <a:gd name="connsiteX156" fmla="*/ 4403558 w 8085221"/>
              <a:gd name="connsiteY156" fmla="*/ 14437895 h 15135727"/>
              <a:gd name="connsiteX157" fmla="*/ 4283242 w 8085221"/>
              <a:gd name="connsiteY157" fmla="*/ 14245390 h 15135727"/>
              <a:gd name="connsiteX158" fmla="*/ 4235116 w 8085221"/>
              <a:gd name="connsiteY158" fmla="*/ 14341642 h 15135727"/>
              <a:gd name="connsiteX159" fmla="*/ 4162927 w 8085221"/>
              <a:gd name="connsiteY159" fmla="*/ 14389769 h 15135727"/>
              <a:gd name="connsiteX160" fmla="*/ 4162927 w 8085221"/>
              <a:gd name="connsiteY160" fmla="*/ 14389769 h 15135727"/>
              <a:gd name="connsiteX161" fmla="*/ 3922295 w 8085221"/>
              <a:gd name="connsiteY161" fmla="*/ 14245390 h 15135727"/>
              <a:gd name="connsiteX162" fmla="*/ 3801979 w 8085221"/>
              <a:gd name="connsiteY162" fmla="*/ 14293516 h 15135727"/>
              <a:gd name="connsiteX163" fmla="*/ 3681664 w 8085221"/>
              <a:gd name="connsiteY163" fmla="*/ 14389769 h 15135727"/>
              <a:gd name="connsiteX164" fmla="*/ 3657600 w 8085221"/>
              <a:gd name="connsiteY164" fmla="*/ 14654464 h 15135727"/>
              <a:gd name="connsiteX165" fmla="*/ 3513221 w 8085221"/>
              <a:gd name="connsiteY165" fmla="*/ 14726653 h 15135727"/>
              <a:gd name="connsiteX166" fmla="*/ 3513221 w 8085221"/>
              <a:gd name="connsiteY166" fmla="*/ 14871032 h 15135727"/>
              <a:gd name="connsiteX167" fmla="*/ 3633537 w 8085221"/>
              <a:gd name="connsiteY167" fmla="*/ 14967285 h 15135727"/>
              <a:gd name="connsiteX168" fmla="*/ 3609474 w 8085221"/>
              <a:gd name="connsiteY168" fmla="*/ 15087600 h 15135727"/>
              <a:gd name="connsiteX169" fmla="*/ 3441032 w 8085221"/>
              <a:gd name="connsiteY169" fmla="*/ 15039474 h 15135727"/>
              <a:gd name="connsiteX170" fmla="*/ 3272590 w 8085221"/>
              <a:gd name="connsiteY170" fmla="*/ 15063537 h 15135727"/>
              <a:gd name="connsiteX171" fmla="*/ 3248527 w 8085221"/>
              <a:gd name="connsiteY171" fmla="*/ 14895095 h 15135727"/>
              <a:gd name="connsiteX172" fmla="*/ 3128211 w 8085221"/>
              <a:gd name="connsiteY172" fmla="*/ 14919158 h 15135727"/>
              <a:gd name="connsiteX173" fmla="*/ 2959769 w 8085221"/>
              <a:gd name="connsiteY173" fmla="*/ 15135727 h 15135727"/>
              <a:gd name="connsiteX174" fmla="*/ 2935706 w 8085221"/>
              <a:gd name="connsiteY174" fmla="*/ 14895095 h 15135727"/>
              <a:gd name="connsiteX175" fmla="*/ 2791327 w 8085221"/>
              <a:gd name="connsiteY175" fmla="*/ 14943221 h 15135727"/>
              <a:gd name="connsiteX176" fmla="*/ 2671011 w 8085221"/>
              <a:gd name="connsiteY176" fmla="*/ 15039474 h 15135727"/>
              <a:gd name="connsiteX177" fmla="*/ 2430379 w 8085221"/>
              <a:gd name="connsiteY177" fmla="*/ 15087600 h 15135727"/>
              <a:gd name="connsiteX178" fmla="*/ 2237874 w 8085221"/>
              <a:gd name="connsiteY178" fmla="*/ 15039474 h 15135727"/>
              <a:gd name="connsiteX179" fmla="*/ 2622885 w 8085221"/>
              <a:gd name="connsiteY179" fmla="*/ 14846969 h 15135727"/>
              <a:gd name="connsiteX180" fmla="*/ 2887579 w 8085221"/>
              <a:gd name="connsiteY180" fmla="*/ 14774779 h 15135727"/>
              <a:gd name="connsiteX181" fmla="*/ 2839453 w 8085221"/>
              <a:gd name="connsiteY181" fmla="*/ 14582274 h 15135727"/>
              <a:gd name="connsiteX182" fmla="*/ 2935706 w 8085221"/>
              <a:gd name="connsiteY182" fmla="*/ 14510085 h 15135727"/>
              <a:gd name="connsiteX183" fmla="*/ 2935706 w 8085221"/>
              <a:gd name="connsiteY183" fmla="*/ 14510085 h 15135727"/>
              <a:gd name="connsiteX184" fmla="*/ 3080085 w 8085221"/>
              <a:gd name="connsiteY184" fmla="*/ 14413832 h 15135727"/>
              <a:gd name="connsiteX185" fmla="*/ 3152274 w 8085221"/>
              <a:gd name="connsiteY185" fmla="*/ 14341642 h 15135727"/>
              <a:gd name="connsiteX186" fmla="*/ 3080085 w 8085221"/>
              <a:gd name="connsiteY186" fmla="*/ 14269453 h 15135727"/>
              <a:gd name="connsiteX187" fmla="*/ 3152274 w 8085221"/>
              <a:gd name="connsiteY187" fmla="*/ 14197264 h 15135727"/>
              <a:gd name="connsiteX188" fmla="*/ 3152274 w 8085221"/>
              <a:gd name="connsiteY188" fmla="*/ 14052885 h 15135727"/>
              <a:gd name="connsiteX189" fmla="*/ 3080085 w 8085221"/>
              <a:gd name="connsiteY189" fmla="*/ 13980695 h 15135727"/>
              <a:gd name="connsiteX190" fmla="*/ 3056021 w 8085221"/>
              <a:gd name="connsiteY190" fmla="*/ 14076948 h 15135727"/>
              <a:gd name="connsiteX191" fmla="*/ 2935706 w 8085221"/>
              <a:gd name="connsiteY191" fmla="*/ 14076948 h 15135727"/>
              <a:gd name="connsiteX192" fmla="*/ 2863516 w 8085221"/>
              <a:gd name="connsiteY192" fmla="*/ 14125074 h 15135727"/>
              <a:gd name="connsiteX193" fmla="*/ 2719137 w 8085221"/>
              <a:gd name="connsiteY193" fmla="*/ 14197264 h 15135727"/>
              <a:gd name="connsiteX194" fmla="*/ 2646948 w 8085221"/>
              <a:gd name="connsiteY194" fmla="*/ 14197264 h 15135727"/>
              <a:gd name="connsiteX195" fmla="*/ 2598821 w 8085221"/>
              <a:gd name="connsiteY195" fmla="*/ 14125074 h 15135727"/>
              <a:gd name="connsiteX196" fmla="*/ 2430379 w 8085221"/>
              <a:gd name="connsiteY196" fmla="*/ 13836316 h 15135727"/>
              <a:gd name="connsiteX197" fmla="*/ 2646948 w 8085221"/>
              <a:gd name="connsiteY197" fmla="*/ 13812253 h 15135727"/>
              <a:gd name="connsiteX198" fmla="*/ 2502569 w 8085221"/>
              <a:gd name="connsiteY198" fmla="*/ 13475369 h 15135727"/>
              <a:gd name="connsiteX199" fmla="*/ 2550695 w 8085221"/>
              <a:gd name="connsiteY199" fmla="*/ 13186611 h 15135727"/>
              <a:gd name="connsiteX200" fmla="*/ 2719137 w 8085221"/>
              <a:gd name="connsiteY200" fmla="*/ 13042232 h 15135727"/>
              <a:gd name="connsiteX201" fmla="*/ 2791327 w 8085221"/>
              <a:gd name="connsiteY201" fmla="*/ 12945979 h 15135727"/>
              <a:gd name="connsiteX202" fmla="*/ 3031958 w 8085221"/>
              <a:gd name="connsiteY202" fmla="*/ 13090358 h 15135727"/>
              <a:gd name="connsiteX203" fmla="*/ 3056021 w 8085221"/>
              <a:gd name="connsiteY203" fmla="*/ 12753474 h 15135727"/>
              <a:gd name="connsiteX204" fmla="*/ 2887579 w 8085221"/>
              <a:gd name="connsiteY204" fmla="*/ 12777537 h 15135727"/>
              <a:gd name="connsiteX205" fmla="*/ 2815390 w 8085221"/>
              <a:gd name="connsiteY205" fmla="*/ 12777537 h 15135727"/>
              <a:gd name="connsiteX206" fmla="*/ 3176337 w 8085221"/>
              <a:gd name="connsiteY206" fmla="*/ 12368464 h 15135727"/>
              <a:gd name="connsiteX207" fmla="*/ 3104148 w 8085221"/>
              <a:gd name="connsiteY207" fmla="*/ 12320337 h 15135727"/>
              <a:gd name="connsiteX208" fmla="*/ 3104148 w 8085221"/>
              <a:gd name="connsiteY208" fmla="*/ 12320337 h 15135727"/>
              <a:gd name="connsiteX209" fmla="*/ 3007895 w 8085221"/>
              <a:gd name="connsiteY209" fmla="*/ 12079706 h 15135727"/>
              <a:gd name="connsiteX210" fmla="*/ 2911642 w 8085221"/>
              <a:gd name="connsiteY210" fmla="*/ 11935327 h 15135727"/>
              <a:gd name="connsiteX211" fmla="*/ 2863516 w 8085221"/>
              <a:gd name="connsiteY211" fmla="*/ 11694695 h 15135727"/>
              <a:gd name="connsiteX212" fmla="*/ 2911642 w 8085221"/>
              <a:gd name="connsiteY212" fmla="*/ 11454064 h 15135727"/>
              <a:gd name="connsiteX213" fmla="*/ 3056021 w 8085221"/>
              <a:gd name="connsiteY213" fmla="*/ 11454064 h 15135727"/>
              <a:gd name="connsiteX214" fmla="*/ 2983832 w 8085221"/>
              <a:gd name="connsiteY214" fmla="*/ 11381874 h 15135727"/>
              <a:gd name="connsiteX215" fmla="*/ 3031958 w 8085221"/>
              <a:gd name="connsiteY215" fmla="*/ 11285621 h 15135727"/>
              <a:gd name="connsiteX216" fmla="*/ 3007895 w 8085221"/>
              <a:gd name="connsiteY216" fmla="*/ 11189369 h 15135727"/>
              <a:gd name="connsiteX217" fmla="*/ 2887579 w 8085221"/>
              <a:gd name="connsiteY217" fmla="*/ 11141242 h 15135727"/>
              <a:gd name="connsiteX218" fmla="*/ 2887579 w 8085221"/>
              <a:gd name="connsiteY218" fmla="*/ 10972800 h 15135727"/>
              <a:gd name="connsiteX219" fmla="*/ 2887579 w 8085221"/>
              <a:gd name="connsiteY219" fmla="*/ 10924674 h 15135727"/>
              <a:gd name="connsiteX220" fmla="*/ 2767264 w 8085221"/>
              <a:gd name="connsiteY220" fmla="*/ 11020927 h 15135727"/>
              <a:gd name="connsiteX221" fmla="*/ 2743200 w 8085221"/>
              <a:gd name="connsiteY221" fmla="*/ 10924674 h 15135727"/>
              <a:gd name="connsiteX222" fmla="*/ 2550695 w 8085221"/>
              <a:gd name="connsiteY222" fmla="*/ 11020927 h 15135727"/>
              <a:gd name="connsiteX223" fmla="*/ 2526632 w 8085221"/>
              <a:gd name="connsiteY223" fmla="*/ 11117179 h 15135727"/>
              <a:gd name="connsiteX224" fmla="*/ 2334127 w 8085221"/>
              <a:gd name="connsiteY224" fmla="*/ 10996864 h 15135727"/>
              <a:gd name="connsiteX225" fmla="*/ 2358190 w 8085221"/>
              <a:gd name="connsiteY225" fmla="*/ 10732169 h 15135727"/>
              <a:gd name="connsiteX226" fmla="*/ 2334127 w 8085221"/>
              <a:gd name="connsiteY226" fmla="*/ 10587790 h 15135727"/>
              <a:gd name="connsiteX227" fmla="*/ 2406316 w 8085221"/>
              <a:gd name="connsiteY227" fmla="*/ 10491537 h 15135727"/>
              <a:gd name="connsiteX228" fmla="*/ 2598821 w 8085221"/>
              <a:gd name="connsiteY228" fmla="*/ 10684042 h 15135727"/>
              <a:gd name="connsiteX229" fmla="*/ 2767264 w 8085221"/>
              <a:gd name="connsiteY229" fmla="*/ 10684042 h 15135727"/>
              <a:gd name="connsiteX230" fmla="*/ 2646948 w 8085221"/>
              <a:gd name="connsiteY230" fmla="*/ 10515600 h 15135727"/>
              <a:gd name="connsiteX231" fmla="*/ 2815390 w 8085221"/>
              <a:gd name="connsiteY231" fmla="*/ 10395285 h 15135727"/>
              <a:gd name="connsiteX232" fmla="*/ 3080085 w 8085221"/>
              <a:gd name="connsiteY232" fmla="*/ 10419348 h 15135727"/>
              <a:gd name="connsiteX233" fmla="*/ 3248527 w 8085221"/>
              <a:gd name="connsiteY233" fmla="*/ 10539664 h 15135727"/>
              <a:gd name="connsiteX234" fmla="*/ 3320716 w 8085221"/>
              <a:gd name="connsiteY234" fmla="*/ 10659979 h 15135727"/>
              <a:gd name="connsiteX235" fmla="*/ 3465095 w 8085221"/>
              <a:gd name="connsiteY235" fmla="*/ 10659979 h 15135727"/>
              <a:gd name="connsiteX236" fmla="*/ 3441032 w 8085221"/>
              <a:gd name="connsiteY236" fmla="*/ 10491537 h 15135727"/>
              <a:gd name="connsiteX237" fmla="*/ 3392906 w 8085221"/>
              <a:gd name="connsiteY237" fmla="*/ 10250906 h 15135727"/>
              <a:gd name="connsiteX238" fmla="*/ 3152274 w 8085221"/>
              <a:gd name="connsiteY238" fmla="*/ 10250906 h 15135727"/>
              <a:gd name="connsiteX239" fmla="*/ 3176337 w 8085221"/>
              <a:gd name="connsiteY239" fmla="*/ 10178716 h 15135727"/>
              <a:gd name="connsiteX240" fmla="*/ 3104148 w 8085221"/>
              <a:gd name="connsiteY240" fmla="*/ 10154653 h 15135727"/>
              <a:gd name="connsiteX241" fmla="*/ 3007895 w 8085221"/>
              <a:gd name="connsiteY241" fmla="*/ 9962148 h 15135727"/>
              <a:gd name="connsiteX242" fmla="*/ 3176337 w 8085221"/>
              <a:gd name="connsiteY242" fmla="*/ 9889958 h 15135727"/>
              <a:gd name="connsiteX243" fmla="*/ 2959769 w 8085221"/>
              <a:gd name="connsiteY243" fmla="*/ 9504948 h 15135727"/>
              <a:gd name="connsiteX244" fmla="*/ 2791327 w 8085221"/>
              <a:gd name="connsiteY244" fmla="*/ 9456821 h 15135727"/>
              <a:gd name="connsiteX245" fmla="*/ 2574758 w 8085221"/>
              <a:gd name="connsiteY245" fmla="*/ 9336506 h 15135727"/>
              <a:gd name="connsiteX246" fmla="*/ 2550695 w 8085221"/>
              <a:gd name="connsiteY246" fmla="*/ 9071811 h 15135727"/>
              <a:gd name="connsiteX247" fmla="*/ 2695074 w 8085221"/>
              <a:gd name="connsiteY247" fmla="*/ 8999621 h 15135727"/>
              <a:gd name="connsiteX248" fmla="*/ 2622885 w 8085221"/>
              <a:gd name="connsiteY248" fmla="*/ 8975558 h 15135727"/>
              <a:gd name="connsiteX249" fmla="*/ 2430379 w 8085221"/>
              <a:gd name="connsiteY249" fmla="*/ 8999621 h 15135727"/>
              <a:gd name="connsiteX250" fmla="*/ 2261937 w 8085221"/>
              <a:gd name="connsiteY250" fmla="*/ 9168064 h 15135727"/>
              <a:gd name="connsiteX251" fmla="*/ 2237874 w 8085221"/>
              <a:gd name="connsiteY251" fmla="*/ 8999621 h 15135727"/>
              <a:gd name="connsiteX252" fmla="*/ 2117558 w 8085221"/>
              <a:gd name="connsiteY252" fmla="*/ 8975558 h 15135727"/>
              <a:gd name="connsiteX253" fmla="*/ 2045369 w 8085221"/>
              <a:gd name="connsiteY253" fmla="*/ 8783053 h 15135727"/>
              <a:gd name="connsiteX254" fmla="*/ 1852864 w 8085221"/>
              <a:gd name="connsiteY254" fmla="*/ 8758990 h 15135727"/>
              <a:gd name="connsiteX255" fmla="*/ 1636295 w 8085221"/>
              <a:gd name="connsiteY255" fmla="*/ 8927432 h 15135727"/>
              <a:gd name="connsiteX256" fmla="*/ 1588169 w 8085221"/>
              <a:gd name="connsiteY256" fmla="*/ 9023685 h 15135727"/>
              <a:gd name="connsiteX257" fmla="*/ 1515979 w 8085221"/>
              <a:gd name="connsiteY257" fmla="*/ 8879306 h 15135727"/>
              <a:gd name="connsiteX258" fmla="*/ 1347537 w 8085221"/>
              <a:gd name="connsiteY258" fmla="*/ 8879306 h 15135727"/>
              <a:gd name="connsiteX259" fmla="*/ 1347537 w 8085221"/>
              <a:gd name="connsiteY259" fmla="*/ 8710864 h 15135727"/>
              <a:gd name="connsiteX260" fmla="*/ 1106906 w 8085221"/>
              <a:gd name="connsiteY260" fmla="*/ 8783053 h 15135727"/>
              <a:gd name="connsiteX261" fmla="*/ 890337 w 8085221"/>
              <a:gd name="connsiteY261" fmla="*/ 8686800 h 15135727"/>
              <a:gd name="connsiteX262" fmla="*/ 649706 w 8085221"/>
              <a:gd name="connsiteY262" fmla="*/ 8662737 h 15135727"/>
              <a:gd name="connsiteX263" fmla="*/ 385011 w 8085221"/>
              <a:gd name="connsiteY263" fmla="*/ 8566485 h 15135727"/>
              <a:gd name="connsiteX264" fmla="*/ 577516 w 8085221"/>
              <a:gd name="connsiteY264" fmla="*/ 8373979 h 15135727"/>
              <a:gd name="connsiteX265" fmla="*/ 794085 w 8085221"/>
              <a:gd name="connsiteY265" fmla="*/ 8301790 h 15135727"/>
              <a:gd name="connsiteX266" fmla="*/ 745958 w 8085221"/>
              <a:gd name="connsiteY266" fmla="*/ 8133348 h 15135727"/>
              <a:gd name="connsiteX267" fmla="*/ 818148 w 8085221"/>
              <a:gd name="connsiteY267" fmla="*/ 7820527 h 15135727"/>
              <a:gd name="connsiteX268" fmla="*/ 697832 w 8085221"/>
              <a:gd name="connsiteY268" fmla="*/ 7820527 h 15135727"/>
              <a:gd name="connsiteX269" fmla="*/ 625642 w 8085221"/>
              <a:gd name="connsiteY269" fmla="*/ 7916779 h 15135727"/>
              <a:gd name="connsiteX270" fmla="*/ 457200 w 8085221"/>
              <a:gd name="connsiteY270" fmla="*/ 7820527 h 15135727"/>
              <a:gd name="connsiteX271" fmla="*/ 529390 w 8085221"/>
              <a:gd name="connsiteY271" fmla="*/ 7700211 h 15135727"/>
              <a:gd name="connsiteX272" fmla="*/ 938464 w 8085221"/>
              <a:gd name="connsiteY272" fmla="*/ 7676148 h 15135727"/>
              <a:gd name="connsiteX273" fmla="*/ 1058779 w 8085221"/>
              <a:gd name="connsiteY273" fmla="*/ 7459579 h 15135727"/>
              <a:gd name="connsiteX274" fmla="*/ 1203158 w 8085221"/>
              <a:gd name="connsiteY274" fmla="*/ 7603958 h 15135727"/>
              <a:gd name="connsiteX275" fmla="*/ 1299411 w 8085221"/>
              <a:gd name="connsiteY275" fmla="*/ 7555832 h 15135727"/>
              <a:gd name="connsiteX276" fmla="*/ 1443790 w 8085221"/>
              <a:gd name="connsiteY276" fmla="*/ 7507706 h 15135727"/>
              <a:gd name="connsiteX277" fmla="*/ 1684421 w 8085221"/>
              <a:gd name="connsiteY277" fmla="*/ 7603958 h 15135727"/>
              <a:gd name="connsiteX278" fmla="*/ 1684421 w 8085221"/>
              <a:gd name="connsiteY278" fmla="*/ 7603958 h 15135727"/>
              <a:gd name="connsiteX279" fmla="*/ 1540042 w 8085221"/>
              <a:gd name="connsiteY279" fmla="*/ 7363327 h 15135727"/>
              <a:gd name="connsiteX280" fmla="*/ 1299411 w 8085221"/>
              <a:gd name="connsiteY280" fmla="*/ 7315200 h 15135727"/>
              <a:gd name="connsiteX281" fmla="*/ 1130969 w 8085221"/>
              <a:gd name="connsiteY281" fmla="*/ 7339264 h 15135727"/>
              <a:gd name="connsiteX282" fmla="*/ 1034716 w 8085221"/>
              <a:gd name="connsiteY282" fmla="*/ 7315200 h 15135727"/>
              <a:gd name="connsiteX283" fmla="*/ 1155032 w 8085221"/>
              <a:gd name="connsiteY283" fmla="*/ 7050506 h 15135727"/>
              <a:gd name="connsiteX284" fmla="*/ 1155032 w 8085221"/>
              <a:gd name="connsiteY284" fmla="*/ 6930190 h 15135727"/>
              <a:gd name="connsiteX285" fmla="*/ 1155032 w 8085221"/>
              <a:gd name="connsiteY285" fmla="*/ 6761748 h 15135727"/>
              <a:gd name="connsiteX286" fmla="*/ 1203158 w 8085221"/>
              <a:gd name="connsiteY286" fmla="*/ 6617369 h 15135727"/>
              <a:gd name="connsiteX287" fmla="*/ 1371600 w 8085221"/>
              <a:gd name="connsiteY287" fmla="*/ 6472990 h 15135727"/>
              <a:gd name="connsiteX288" fmla="*/ 1443790 w 8085221"/>
              <a:gd name="connsiteY288" fmla="*/ 6328611 h 15135727"/>
              <a:gd name="connsiteX289" fmla="*/ 1419727 w 8085221"/>
              <a:gd name="connsiteY289" fmla="*/ 6208295 h 15135727"/>
              <a:gd name="connsiteX290" fmla="*/ 1275348 w 8085221"/>
              <a:gd name="connsiteY290" fmla="*/ 6304548 h 15135727"/>
              <a:gd name="connsiteX291" fmla="*/ 1323474 w 8085221"/>
              <a:gd name="connsiteY291" fmla="*/ 6015790 h 15135727"/>
              <a:gd name="connsiteX292" fmla="*/ 1540042 w 8085221"/>
              <a:gd name="connsiteY292" fmla="*/ 5871411 h 15135727"/>
              <a:gd name="connsiteX293" fmla="*/ 1540042 w 8085221"/>
              <a:gd name="connsiteY293" fmla="*/ 5751095 h 15135727"/>
              <a:gd name="connsiteX294" fmla="*/ 1395664 w 8085221"/>
              <a:gd name="connsiteY294" fmla="*/ 5799221 h 15135727"/>
              <a:gd name="connsiteX295" fmla="*/ 1179095 w 8085221"/>
              <a:gd name="connsiteY295" fmla="*/ 5799221 h 15135727"/>
              <a:gd name="connsiteX296" fmla="*/ 890337 w 8085221"/>
              <a:gd name="connsiteY296" fmla="*/ 5775158 h 15135727"/>
              <a:gd name="connsiteX297" fmla="*/ 697832 w 8085221"/>
              <a:gd name="connsiteY297" fmla="*/ 5606716 h 15135727"/>
              <a:gd name="connsiteX298" fmla="*/ 577516 w 8085221"/>
              <a:gd name="connsiteY298" fmla="*/ 5582653 h 15135727"/>
              <a:gd name="connsiteX299" fmla="*/ 697832 w 8085221"/>
              <a:gd name="connsiteY299" fmla="*/ 5775158 h 15135727"/>
              <a:gd name="connsiteX300" fmla="*/ 409074 w 8085221"/>
              <a:gd name="connsiteY300" fmla="*/ 5799221 h 15135727"/>
              <a:gd name="connsiteX301" fmla="*/ 168442 w 8085221"/>
              <a:gd name="connsiteY301" fmla="*/ 5702969 h 15135727"/>
              <a:gd name="connsiteX302" fmla="*/ 264695 w 8085221"/>
              <a:gd name="connsiteY302" fmla="*/ 5558590 h 15135727"/>
              <a:gd name="connsiteX303" fmla="*/ 144379 w 8085221"/>
              <a:gd name="connsiteY303" fmla="*/ 5510464 h 15135727"/>
              <a:gd name="connsiteX304" fmla="*/ 0 w 8085221"/>
              <a:gd name="connsiteY304" fmla="*/ 5462337 h 15135727"/>
              <a:gd name="connsiteX305" fmla="*/ 96253 w 8085221"/>
              <a:gd name="connsiteY305" fmla="*/ 5245769 h 15135727"/>
              <a:gd name="connsiteX0" fmla="*/ 96253 w 8085221"/>
              <a:gd name="connsiteY0" fmla="*/ 5245769 h 15135727"/>
              <a:gd name="connsiteX1" fmla="*/ 144379 w 8085221"/>
              <a:gd name="connsiteY1" fmla="*/ 4981074 h 15135727"/>
              <a:gd name="connsiteX2" fmla="*/ 178719 w 8085221"/>
              <a:gd name="connsiteY2" fmla="*/ 4834941 h 15135727"/>
              <a:gd name="connsiteX3" fmla="*/ 334378 w 8085221"/>
              <a:gd name="connsiteY3" fmla="*/ 4696828 h 15135727"/>
              <a:gd name="connsiteX4" fmla="*/ 553453 w 8085221"/>
              <a:gd name="connsiteY4" fmla="*/ 4692316 h 15135727"/>
              <a:gd name="connsiteX5" fmla="*/ 649706 w 8085221"/>
              <a:gd name="connsiteY5" fmla="*/ 4427621 h 15135727"/>
              <a:gd name="connsiteX6" fmla="*/ 805866 w 8085221"/>
              <a:gd name="connsiteY6" fmla="*/ 4425366 h 15135727"/>
              <a:gd name="connsiteX7" fmla="*/ 867026 w 8085221"/>
              <a:gd name="connsiteY7" fmla="*/ 4311817 h 15135727"/>
              <a:gd name="connsiteX8" fmla="*/ 1077328 w 8085221"/>
              <a:gd name="connsiteY8" fmla="*/ 4253916 h 15135727"/>
              <a:gd name="connsiteX9" fmla="*/ 1120191 w 8085221"/>
              <a:gd name="connsiteY9" fmla="*/ 4206291 h 15135727"/>
              <a:gd name="connsiteX10" fmla="*/ 1263066 w 8085221"/>
              <a:gd name="connsiteY10" fmla="*/ 4182478 h 15135727"/>
              <a:gd name="connsiteX11" fmla="*/ 1362326 w 8085221"/>
              <a:gd name="connsiteY11" fmla="*/ 4081965 h 15135727"/>
              <a:gd name="connsiteX12" fmla="*/ 1472616 w 8085221"/>
              <a:gd name="connsiteY12" fmla="*/ 4025316 h 15135727"/>
              <a:gd name="connsiteX13" fmla="*/ 1559344 w 8085221"/>
              <a:gd name="connsiteY13" fmla="*/ 4013535 h 15135727"/>
              <a:gd name="connsiteX14" fmla="*/ 1708485 w 8085221"/>
              <a:gd name="connsiteY14" fmla="*/ 3826042 h 15135727"/>
              <a:gd name="connsiteX15" fmla="*/ 1820278 w 8085221"/>
              <a:gd name="connsiteY15" fmla="*/ 3858628 h 15135727"/>
              <a:gd name="connsiteX16" fmla="*/ 1910766 w 8085221"/>
              <a:gd name="connsiteY16" fmla="*/ 3735053 h 15135727"/>
              <a:gd name="connsiteX17" fmla="*/ 2006016 w 8085221"/>
              <a:gd name="connsiteY17" fmla="*/ 3615741 h 15135727"/>
              <a:gd name="connsiteX18" fmla="*/ 2091741 w 8085221"/>
              <a:gd name="connsiteY18" fmla="*/ 3649078 h 15135727"/>
              <a:gd name="connsiteX19" fmla="*/ 2141621 w 8085221"/>
              <a:gd name="connsiteY19" fmla="*/ 3585411 h 15135727"/>
              <a:gd name="connsiteX20" fmla="*/ 2117808 w 8085221"/>
              <a:gd name="connsiteY20" fmla="*/ 3518736 h 15135727"/>
              <a:gd name="connsiteX21" fmla="*/ 2182228 w 8085221"/>
              <a:gd name="connsiteY21" fmla="*/ 3420478 h 15135727"/>
              <a:gd name="connsiteX22" fmla="*/ 2286000 w 8085221"/>
              <a:gd name="connsiteY22" fmla="*/ 3489158 h 15135727"/>
              <a:gd name="connsiteX23" fmla="*/ 2334628 w 8085221"/>
              <a:gd name="connsiteY23" fmla="*/ 3249028 h 15135727"/>
              <a:gd name="connsiteX24" fmla="*/ 2381502 w 8085221"/>
              <a:gd name="connsiteY24" fmla="*/ 3088858 h 15135727"/>
              <a:gd name="connsiteX25" fmla="*/ 2544178 w 8085221"/>
              <a:gd name="connsiteY25" fmla="*/ 3058528 h 15135727"/>
              <a:gd name="connsiteX26" fmla="*/ 2695074 w 8085221"/>
              <a:gd name="connsiteY26" fmla="*/ 2911642 h 15135727"/>
              <a:gd name="connsiteX27" fmla="*/ 2839453 w 8085221"/>
              <a:gd name="connsiteY27" fmla="*/ 2526632 h 15135727"/>
              <a:gd name="connsiteX28" fmla="*/ 3200400 w 8085221"/>
              <a:gd name="connsiteY28" fmla="*/ 2358190 h 15135727"/>
              <a:gd name="connsiteX29" fmla="*/ 3441032 w 8085221"/>
              <a:gd name="connsiteY29" fmla="*/ 2237874 h 15135727"/>
              <a:gd name="connsiteX30" fmla="*/ 3561348 w 8085221"/>
              <a:gd name="connsiteY30" fmla="*/ 2526632 h 15135727"/>
              <a:gd name="connsiteX31" fmla="*/ 3801979 w 8085221"/>
              <a:gd name="connsiteY31" fmla="*/ 2622885 h 15135727"/>
              <a:gd name="connsiteX32" fmla="*/ 3946358 w 8085221"/>
              <a:gd name="connsiteY32" fmla="*/ 2550695 h 15135727"/>
              <a:gd name="connsiteX33" fmla="*/ 4018548 w 8085221"/>
              <a:gd name="connsiteY33" fmla="*/ 2598821 h 15135727"/>
              <a:gd name="connsiteX34" fmla="*/ 4138864 w 8085221"/>
              <a:gd name="connsiteY34" fmla="*/ 2574758 h 15135727"/>
              <a:gd name="connsiteX35" fmla="*/ 4307306 w 8085221"/>
              <a:gd name="connsiteY35" fmla="*/ 2671011 h 15135727"/>
              <a:gd name="connsiteX36" fmla="*/ 4427621 w 8085221"/>
              <a:gd name="connsiteY36" fmla="*/ 2622885 h 15135727"/>
              <a:gd name="connsiteX37" fmla="*/ 4668253 w 8085221"/>
              <a:gd name="connsiteY37" fmla="*/ 2743200 h 15135727"/>
              <a:gd name="connsiteX38" fmla="*/ 4788569 w 8085221"/>
              <a:gd name="connsiteY38" fmla="*/ 2815390 h 15135727"/>
              <a:gd name="connsiteX39" fmla="*/ 4957011 w 8085221"/>
              <a:gd name="connsiteY39" fmla="*/ 2719137 h 15135727"/>
              <a:gd name="connsiteX40" fmla="*/ 4981074 w 8085221"/>
              <a:gd name="connsiteY40" fmla="*/ 2382253 h 15135727"/>
              <a:gd name="connsiteX41" fmla="*/ 4981074 w 8085221"/>
              <a:gd name="connsiteY41" fmla="*/ 2382253 h 15135727"/>
              <a:gd name="connsiteX42" fmla="*/ 4884821 w 8085221"/>
              <a:gd name="connsiteY42" fmla="*/ 2093495 h 15135727"/>
              <a:gd name="connsiteX43" fmla="*/ 4764506 w 8085221"/>
              <a:gd name="connsiteY43" fmla="*/ 1900990 h 15135727"/>
              <a:gd name="connsiteX44" fmla="*/ 4764506 w 8085221"/>
              <a:gd name="connsiteY44" fmla="*/ 1804737 h 15135727"/>
              <a:gd name="connsiteX45" fmla="*/ 4957011 w 8085221"/>
              <a:gd name="connsiteY45" fmla="*/ 1564106 h 15135727"/>
              <a:gd name="connsiteX46" fmla="*/ 5221706 w 8085221"/>
              <a:gd name="connsiteY46" fmla="*/ 1588169 h 15135727"/>
              <a:gd name="connsiteX47" fmla="*/ 5486400 w 8085221"/>
              <a:gd name="connsiteY47" fmla="*/ 1684421 h 15135727"/>
              <a:gd name="connsiteX48" fmla="*/ 5799221 w 8085221"/>
              <a:gd name="connsiteY48" fmla="*/ 1684421 h 15135727"/>
              <a:gd name="connsiteX49" fmla="*/ 5871411 w 8085221"/>
              <a:gd name="connsiteY49" fmla="*/ 1443790 h 15135727"/>
              <a:gd name="connsiteX50" fmla="*/ 6087979 w 8085221"/>
              <a:gd name="connsiteY50" fmla="*/ 1395664 h 15135727"/>
              <a:gd name="connsiteX51" fmla="*/ 6087979 w 8085221"/>
              <a:gd name="connsiteY51" fmla="*/ 1082842 h 15135727"/>
              <a:gd name="connsiteX52" fmla="*/ 6424864 w 8085221"/>
              <a:gd name="connsiteY52" fmla="*/ 1058779 h 15135727"/>
              <a:gd name="connsiteX53" fmla="*/ 6665495 w 8085221"/>
              <a:gd name="connsiteY53" fmla="*/ 721895 h 15135727"/>
              <a:gd name="connsiteX54" fmla="*/ 6761748 w 8085221"/>
              <a:gd name="connsiteY54" fmla="*/ 649706 h 15135727"/>
              <a:gd name="connsiteX55" fmla="*/ 6737685 w 8085221"/>
              <a:gd name="connsiteY55" fmla="*/ 505327 h 15135727"/>
              <a:gd name="connsiteX56" fmla="*/ 6858000 w 8085221"/>
              <a:gd name="connsiteY56" fmla="*/ 360948 h 15135727"/>
              <a:gd name="connsiteX57" fmla="*/ 6761748 w 8085221"/>
              <a:gd name="connsiteY57" fmla="*/ 120316 h 15135727"/>
              <a:gd name="connsiteX58" fmla="*/ 7194885 w 8085221"/>
              <a:gd name="connsiteY58" fmla="*/ 0 h 15135727"/>
              <a:gd name="connsiteX59" fmla="*/ 7267074 w 8085221"/>
              <a:gd name="connsiteY59" fmla="*/ 120316 h 15135727"/>
              <a:gd name="connsiteX60" fmla="*/ 7267074 w 8085221"/>
              <a:gd name="connsiteY60" fmla="*/ 120316 h 15135727"/>
              <a:gd name="connsiteX61" fmla="*/ 7339264 w 8085221"/>
              <a:gd name="connsiteY61" fmla="*/ 360948 h 15135727"/>
              <a:gd name="connsiteX62" fmla="*/ 7628021 w 8085221"/>
              <a:gd name="connsiteY62" fmla="*/ 433137 h 15135727"/>
              <a:gd name="connsiteX63" fmla="*/ 7796464 w 8085221"/>
              <a:gd name="connsiteY63" fmla="*/ 649706 h 15135727"/>
              <a:gd name="connsiteX64" fmla="*/ 8085221 w 8085221"/>
              <a:gd name="connsiteY64" fmla="*/ 914400 h 15135727"/>
              <a:gd name="connsiteX65" fmla="*/ 7988969 w 8085221"/>
              <a:gd name="connsiteY65" fmla="*/ 1203158 h 15135727"/>
              <a:gd name="connsiteX66" fmla="*/ 7844590 w 8085221"/>
              <a:gd name="connsiteY66" fmla="*/ 1058779 h 15135727"/>
              <a:gd name="connsiteX67" fmla="*/ 7483642 w 8085221"/>
              <a:gd name="connsiteY67" fmla="*/ 1371600 h 15135727"/>
              <a:gd name="connsiteX68" fmla="*/ 7267074 w 8085221"/>
              <a:gd name="connsiteY68" fmla="*/ 1395664 h 15135727"/>
              <a:gd name="connsiteX69" fmla="*/ 7243011 w 8085221"/>
              <a:gd name="connsiteY69" fmla="*/ 1588169 h 15135727"/>
              <a:gd name="connsiteX70" fmla="*/ 6978316 w 8085221"/>
              <a:gd name="connsiteY70" fmla="*/ 1732548 h 15135727"/>
              <a:gd name="connsiteX71" fmla="*/ 6737685 w 8085221"/>
              <a:gd name="connsiteY71" fmla="*/ 2093495 h 15135727"/>
              <a:gd name="connsiteX72" fmla="*/ 6737685 w 8085221"/>
              <a:gd name="connsiteY72" fmla="*/ 2382253 h 15135727"/>
              <a:gd name="connsiteX73" fmla="*/ 6665495 w 8085221"/>
              <a:gd name="connsiteY73" fmla="*/ 2430379 h 15135727"/>
              <a:gd name="connsiteX74" fmla="*/ 6906127 w 8085221"/>
              <a:gd name="connsiteY74" fmla="*/ 2646948 h 15135727"/>
              <a:gd name="connsiteX75" fmla="*/ 6906127 w 8085221"/>
              <a:gd name="connsiteY75" fmla="*/ 2983832 h 15135727"/>
              <a:gd name="connsiteX76" fmla="*/ 6906127 w 8085221"/>
              <a:gd name="connsiteY76" fmla="*/ 3104148 h 15135727"/>
              <a:gd name="connsiteX77" fmla="*/ 6833937 w 8085221"/>
              <a:gd name="connsiteY77" fmla="*/ 3368842 h 15135727"/>
              <a:gd name="connsiteX78" fmla="*/ 6906127 w 8085221"/>
              <a:gd name="connsiteY78" fmla="*/ 3489158 h 15135727"/>
              <a:gd name="connsiteX79" fmla="*/ 6641432 w 8085221"/>
              <a:gd name="connsiteY79" fmla="*/ 3705727 h 15135727"/>
              <a:gd name="connsiteX80" fmla="*/ 6737685 w 8085221"/>
              <a:gd name="connsiteY80" fmla="*/ 3729790 h 15135727"/>
              <a:gd name="connsiteX81" fmla="*/ 6545179 w 8085221"/>
              <a:gd name="connsiteY81" fmla="*/ 3826042 h 15135727"/>
              <a:gd name="connsiteX82" fmla="*/ 6328611 w 8085221"/>
              <a:gd name="connsiteY82" fmla="*/ 3753853 h 15135727"/>
              <a:gd name="connsiteX83" fmla="*/ 6184232 w 8085221"/>
              <a:gd name="connsiteY83" fmla="*/ 3850106 h 15135727"/>
              <a:gd name="connsiteX84" fmla="*/ 6184232 w 8085221"/>
              <a:gd name="connsiteY84" fmla="*/ 3946358 h 15135727"/>
              <a:gd name="connsiteX85" fmla="*/ 6136106 w 8085221"/>
              <a:gd name="connsiteY85" fmla="*/ 4235116 h 15135727"/>
              <a:gd name="connsiteX86" fmla="*/ 5919537 w 8085221"/>
              <a:gd name="connsiteY86" fmla="*/ 4403558 h 15135727"/>
              <a:gd name="connsiteX87" fmla="*/ 5775158 w 8085221"/>
              <a:gd name="connsiteY87" fmla="*/ 4451685 h 15135727"/>
              <a:gd name="connsiteX88" fmla="*/ 5630779 w 8085221"/>
              <a:gd name="connsiteY88" fmla="*/ 4547937 h 15135727"/>
              <a:gd name="connsiteX89" fmla="*/ 5510464 w 8085221"/>
              <a:gd name="connsiteY89" fmla="*/ 4620127 h 15135727"/>
              <a:gd name="connsiteX90" fmla="*/ 5510464 w 8085221"/>
              <a:gd name="connsiteY90" fmla="*/ 4812632 h 15135727"/>
              <a:gd name="connsiteX91" fmla="*/ 5317958 w 8085221"/>
              <a:gd name="connsiteY91" fmla="*/ 4981074 h 15135727"/>
              <a:gd name="connsiteX92" fmla="*/ 5005137 w 8085221"/>
              <a:gd name="connsiteY92" fmla="*/ 5149516 h 15135727"/>
              <a:gd name="connsiteX93" fmla="*/ 4692316 w 8085221"/>
              <a:gd name="connsiteY93" fmla="*/ 5149516 h 15135727"/>
              <a:gd name="connsiteX94" fmla="*/ 4523874 w 8085221"/>
              <a:gd name="connsiteY94" fmla="*/ 5366085 h 15135727"/>
              <a:gd name="connsiteX95" fmla="*/ 4211053 w 8085221"/>
              <a:gd name="connsiteY95" fmla="*/ 5414211 h 15135727"/>
              <a:gd name="connsiteX96" fmla="*/ 4114800 w 8085221"/>
              <a:gd name="connsiteY96" fmla="*/ 5390148 h 15135727"/>
              <a:gd name="connsiteX97" fmla="*/ 4018548 w 8085221"/>
              <a:gd name="connsiteY97" fmla="*/ 5630779 h 15135727"/>
              <a:gd name="connsiteX98" fmla="*/ 4090737 w 8085221"/>
              <a:gd name="connsiteY98" fmla="*/ 5871411 h 15135727"/>
              <a:gd name="connsiteX99" fmla="*/ 4090737 w 8085221"/>
              <a:gd name="connsiteY99" fmla="*/ 6184232 h 15135727"/>
              <a:gd name="connsiteX100" fmla="*/ 4186990 w 8085221"/>
              <a:gd name="connsiteY100" fmla="*/ 6472990 h 15135727"/>
              <a:gd name="connsiteX101" fmla="*/ 4042611 w 8085221"/>
              <a:gd name="connsiteY101" fmla="*/ 6352674 h 15135727"/>
              <a:gd name="connsiteX102" fmla="*/ 3946358 w 8085221"/>
              <a:gd name="connsiteY102" fmla="*/ 6376737 h 15135727"/>
              <a:gd name="connsiteX103" fmla="*/ 4114800 w 8085221"/>
              <a:gd name="connsiteY103" fmla="*/ 6641432 h 15135727"/>
              <a:gd name="connsiteX104" fmla="*/ 4451685 w 8085221"/>
              <a:gd name="connsiteY104" fmla="*/ 6737685 h 15135727"/>
              <a:gd name="connsiteX105" fmla="*/ 4620127 w 8085221"/>
              <a:gd name="connsiteY105" fmla="*/ 6978316 h 15135727"/>
              <a:gd name="connsiteX106" fmla="*/ 4740442 w 8085221"/>
              <a:gd name="connsiteY106" fmla="*/ 7170821 h 15135727"/>
              <a:gd name="connsiteX107" fmla="*/ 5077327 w 8085221"/>
              <a:gd name="connsiteY107" fmla="*/ 7387390 h 15135727"/>
              <a:gd name="connsiteX108" fmla="*/ 5125453 w 8085221"/>
              <a:gd name="connsiteY108" fmla="*/ 7603958 h 15135727"/>
              <a:gd name="connsiteX109" fmla="*/ 5197642 w 8085221"/>
              <a:gd name="connsiteY109" fmla="*/ 7796464 h 15135727"/>
              <a:gd name="connsiteX110" fmla="*/ 5486400 w 8085221"/>
              <a:gd name="connsiteY110" fmla="*/ 7964906 h 15135727"/>
              <a:gd name="connsiteX111" fmla="*/ 5486400 w 8085221"/>
              <a:gd name="connsiteY111" fmla="*/ 8349916 h 15135727"/>
              <a:gd name="connsiteX112" fmla="*/ 5678906 w 8085221"/>
              <a:gd name="connsiteY112" fmla="*/ 8614611 h 15135727"/>
              <a:gd name="connsiteX113" fmla="*/ 5919537 w 8085221"/>
              <a:gd name="connsiteY113" fmla="*/ 9071811 h 15135727"/>
              <a:gd name="connsiteX114" fmla="*/ 6160169 w 8085221"/>
              <a:gd name="connsiteY114" fmla="*/ 9336506 h 15135727"/>
              <a:gd name="connsiteX115" fmla="*/ 6280485 w 8085221"/>
              <a:gd name="connsiteY115" fmla="*/ 9601200 h 15135727"/>
              <a:gd name="connsiteX116" fmla="*/ 6400800 w 8085221"/>
              <a:gd name="connsiteY116" fmla="*/ 9793706 h 15135727"/>
              <a:gd name="connsiteX117" fmla="*/ 6569242 w 8085221"/>
              <a:gd name="connsiteY117" fmla="*/ 10058400 h 15135727"/>
              <a:gd name="connsiteX118" fmla="*/ 6713621 w 8085221"/>
              <a:gd name="connsiteY118" fmla="*/ 10106527 h 15135727"/>
              <a:gd name="connsiteX119" fmla="*/ 6545179 w 8085221"/>
              <a:gd name="connsiteY119" fmla="*/ 10202779 h 15135727"/>
              <a:gd name="connsiteX120" fmla="*/ 6569242 w 8085221"/>
              <a:gd name="connsiteY120" fmla="*/ 10443411 h 15135727"/>
              <a:gd name="connsiteX121" fmla="*/ 6593306 w 8085221"/>
              <a:gd name="connsiteY121" fmla="*/ 10708106 h 15135727"/>
              <a:gd name="connsiteX122" fmla="*/ 6761748 w 8085221"/>
              <a:gd name="connsiteY122" fmla="*/ 10924674 h 15135727"/>
              <a:gd name="connsiteX123" fmla="*/ 6641432 w 8085221"/>
              <a:gd name="connsiteY123" fmla="*/ 11093116 h 15135727"/>
              <a:gd name="connsiteX124" fmla="*/ 6713621 w 8085221"/>
              <a:gd name="connsiteY124" fmla="*/ 11261558 h 15135727"/>
              <a:gd name="connsiteX125" fmla="*/ 6737685 w 8085221"/>
              <a:gd name="connsiteY125" fmla="*/ 11526253 h 15135727"/>
              <a:gd name="connsiteX126" fmla="*/ 6617369 w 8085221"/>
              <a:gd name="connsiteY126" fmla="*/ 11839074 h 15135727"/>
              <a:gd name="connsiteX127" fmla="*/ 6617369 w 8085221"/>
              <a:gd name="connsiteY127" fmla="*/ 12031579 h 15135727"/>
              <a:gd name="connsiteX128" fmla="*/ 6641432 w 8085221"/>
              <a:gd name="connsiteY128" fmla="*/ 12127832 h 15135727"/>
              <a:gd name="connsiteX129" fmla="*/ 6761748 w 8085221"/>
              <a:gd name="connsiteY129" fmla="*/ 12031579 h 15135727"/>
              <a:gd name="connsiteX130" fmla="*/ 6761748 w 8085221"/>
              <a:gd name="connsiteY130" fmla="*/ 12296274 h 15135727"/>
              <a:gd name="connsiteX131" fmla="*/ 6689558 w 8085221"/>
              <a:gd name="connsiteY131" fmla="*/ 12512842 h 15135727"/>
              <a:gd name="connsiteX132" fmla="*/ 6785811 w 8085221"/>
              <a:gd name="connsiteY132" fmla="*/ 12777537 h 15135727"/>
              <a:gd name="connsiteX133" fmla="*/ 6569242 w 8085221"/>
              <a:gd name="connsiteY133" fmla="*/ 12873790 h 15135727"/>
              <a:gd name="connsiteX134" fmla="*/ 6545179 w 8085221"/>
              <a:gd name="connsiteY134" fmla="*/ 13090358 h 15135727"/>
              <a:gd name="connsiteX135" fmla="*/ 6448927 w 8085221"/>
              <a:gd name="connsiteY135" fmla="*/ 13355053 h 15135727"/>
              <a:gd name="connsiteX136" fmla="*/ 6256421 w 8085221"/>
              <a:gd name="connsiteY136" fmla="*/ 13571621 h 15135727"/>
              <a:gd name="connsiteX137" fmla="*/ 6087979 w 8085221"/>
              <a:gd name="connsiteY137" fmla="*/ 13667874 h 15135727"/>
              <a:gd name="connsiteX138" fmla="*/ 5943600 w 8085221"/>
              <a:gd name="connsiteY138" fmla="*/ 13716000 h 15135727"/>
              <a:gd name="connsiteX139" fmla="*/ 5702969 w 8085221"/>
              <a:gd name="connsiteY139" fmla="*/ 13667874 h 15135727"/>
              <a:gd name="connsiteX140" fmla="*/ 5582653 w 8085221"/>
              <a:gd name="connsiteY140" fmla="*/ 13691937 h 15135727"/>
              <a:gd name="connsiteX141" fmla="*/ 5727032 w 8085221"/>
              <a:gd name="connsiteY141" fmla="*/ 13836316 h 15135727"/>
              <a:gd name="connsiteX142" fmla="*/ 5582653 w 8085221"/>
              <a:gd name="connsiteY142" fmla="*/ 14052885 h 15135727"/>
              <a:gd name="connsiteX143" fmla="*/ 5462337 w 8085221"/>
              <a:gd name="connsiteY143" fmla="*/ 14149137 h 15135727"/>
              <a:gd name="connsiteX144" fmla="*/ 5342021 w 8085221"/>
              <a:gd name="connsiteY144" fmla="*/ 14004758 h 15135727"/>
              <a:gd name="connsiteX145" fmla="*/ 5245769 w 8085221"/>
              <a:gd name="connsiteY145" fmla="*/ 14004758 h 15135727"/>
              <a:gd name="connsiteX146" fmla="*/ 5245769 w 8085221"/>
              <a:gd name="connsiteY146" fmla="*/ 13956632 h 15135727"/>
              <a:gd name="connsiteX147" fmla="*/ 5101390 w 8085221"/>
              <a:gd name="connsiteY147" fmla="*/ 13956632 h 15135727"/>
              <a:gd name="connsiteX148" fmla="*/ 4981074 w 8085221"/>
              <a:gd name="connsiteY148" fmla="*/ 13860379 h 15135727"/>
              <a:gd name="connsiteX149" fmla="*/ 4740442 w 8085221"/>
              <a:gd name="connsiteY149" fmla="*/ 13908506 h 15135727"/>
              <a:gd name="connsiteX150" fmla="*/ 4475748 w 8085221"/>
              <a:gd name="connsiteY150" fmla="*/ 13956632 h 15135727"/>
              <a:gd name="connsiteX151" fmla="*/ 4379495 w 8085221"/>
              <a:gd name="connsiteY151" fmla="*/ 14028821 h 15135727"/>
              <a:gd name="connsiteX152" fmla="*/ 4403558 w 8085221"/>
              <a:gd name="connsiteY152" fmla="*/ 14197264 h 15135727"/>
              <a:gd name="connsiteX153" fmla="*/ 4572000 w 8085221"/>
              <a:gd name="connsiteY153" fmla="*/ 14149137 h 15135727"/>
              <a:gd name="connsiteX154" fmla="*/ 4523874 w 8085221"/>
              <a:gd name="connsiteY154" fmla="*/ 14558211 h 15135727"/>
              <a:gd name="connsiteX155" fmla="*/ 4403558 w 8085221"/>
              <a:gd name="connsiteY155" fmla="*/ 14437895 h 15135727"/>
              <a:gd name="connsiteX156" fmla="*/ 4403558 w 8085221"/>
              <a:gd name="connsiteY156" fmla="*/ 14437895 h 15135727"/>
              <a:gd name="connsiteX157" fmla="*/ 4283242 w 8085221"/>
              <a:gd name="connsiteY157" fmla="*/ 14245390 h 15135727"/>
              <a:gd name="connsiteX158" fmla="*/ 4235116 w 8085221"/>
              <a:gd name="connsiteY158" fmla="*/ 14341642 h 15135727"/>
              <a:gd name="connsiteX159" fmla="*/ 4162927 w 8085221"/>
              <a:gd name="connsiteY159" fmla="*/ 14389769 h 15135727"/>
              <a:gd name="connsiteX160" fmla="*/ 4162927 w 8085221"/>
              <a:gd name="connsiteY160" fmla="*/ 14389769 h 15135727"/>
              <a:gd name="connsiteX161" fmla="*/ 3922295 w 8085221"/>
              <a:gd name="connsiteY161" fmla="*/ 14245390 h 15135727"/>
              <a:gd name="connsiteX162" fmla="*/ 3801979 w 8085221"/>
              <a:gd name="connsiteY162" fmla="*/ 14293516 h 15135727"/>
              <a:gd name="connsiteX163" fmla="*/ 3681664 w 8085221"/>
              <a:gd name="connsiteY163" fmla="*/ 14389769 h 15135727"/>
              <a:gd name="connsiteX164" fmla="*/ 3657600 w 8085221"/>
              <a:gd name="connsiteY164" fmla="*/ 14654464 h 15135727"/>
              <a:gd name="connsiteX165" fmla="*/ 3513221 w 8085221"/>
              <a:gd name="connsiteY165" fmla="*/ 14726653 h 15135727"/>
              <a:gd name="connsiteX166" fmla="*/ 3513221 w 8085221"/>
              <a:gd name="connsiteY166" fmla="*/ 14871032 h 15135727"/>
              <a:gd name="connsiteX167" fmla="*/ 3633537 w 8085221"/>
              <a:gd name="connsiteY167" fmla="*/ 14967285 h 15135727"/>
              <a:gd name="connsiteX168" fmla="*/ 3609474 w 8085221"/>
              <a:gd name="connsiteY168" fmla="*/ 15087600 h 15135727"/>
              <a:gd name="connsiteX169" fmla="*/ 3441032 w 8085221"/>
              <a:gd name="connsiteY169" fmla="*/ 15039474 h 15135727"/>
              <a:gd name="connsiteX170" fmla="*/ 3272590 w 8085221"/>
              <a:gd name="connsiteY170" fmla="*/ 15063537 h 15135727"/>
              <a:gd name="connsiteX171" fmla="*/ 3248527 w 8085221"/>
              <a:gd name="connsiteY171" fmla="*/ 14895095 h 15135727"/>
              <a:gd name="connsiteX172" fmla="*/ 3128211 w 8085221"/>
              <a:gd name="connsiteY172" fmla="*/ 14919158 h 15135727"/>
              <a:gd name="connsiteX173" fmla="*/ 2959769 w 8085221"/>
              <a:gd name="connsiteY173" fmla="*/ 15135727 h 15135727"/>
              <a:gd name="connsiteX174" fmla="*/ 2935706 w 8085221"/>
              <a:gd name="connsiteY174" fmla="*/ 14895095 h 15135727"/>
              <a:gd name="connsiteX175" fmla="*/ 2791327 w 8085221"/>
              <a:gd name="connsiteY175" fmla="*/ 14943221 h 15135727"/>
              <a:gd name="connsiteX176" fmla="*/ 2671011 w 8085221"/>
              <a:gd name="connsiteY176" fmla="*/ 15039474 h 15135727"/>
              <a:gd name="connsiteX177" fmla="*/ 2430379 w 8085221"/>
              <a:gd name="connsiteY177" fmla="*/ 15087600 h 15135727"/>
              <a:gd name="connsiteX178" fmla="*/ 2237874 w 8085221"/>
              <a:gd name="connsiteY178" fmla="*/ 15039474 h 15135727"/>
              <a:gd name="connsiteX179" fmla="*/ 2622885 w 8085221"/>
              <a:gd name="connsiteY179" fmla="*/ 14846969 h 15135727"/>
              <a:gd name="connsiteX180" fmla="*/ 2887579 w 8085221"/>
              <a:gd name="connsiteY180" fmla="*/ 14774779 h 15135727"/>
              <a:gd name="connsiteX181" fmla="*/ 2839453 w 8085221"/>
              <a:gd name="connsiteY181" fmla="*/ 14582274 h 15135727"/>
              <a:gd name="connsiteX182" fmla="*/ 2935706 w 8085221"/>
              <a:gd name="connsiteY182" fmla="*/ 14510085 h 15135727"/>
              <a:gd name="connsiteX183" fmla="*/ 2935706 w 8085221"/>
              <a:gd name="connsiteY183" fmla="*/ 14510085 h 15135727"/>
              <a:gd name="connsiteX184" fmla="*/ 3080085 w 8085221"/>
              <a:gd name="connsiteY184" fmla="*/ 14413832 h 15135727"/>
              <a:gd name="connsiteX185" fmla="*/ 3152274 w 8085221"/>
              <a:gd name="connsiteY185" fmla="*/ 14341642 h 15135727"/>
              <a:gd name="connsiteX186" fmla="*/ 3080085 w 8085221"/>
              <a:gd name="connsiteY186" fmla="*/ 14269453 h 15135727"/>
              <a:gd name="connsiteX187" fmla="*/ 3152274 w 8085221"/>
              <a:gd name="connsiteY187" fmla="*/ 14197264 h 15135727"/>
              <a:gd name="connsiteX188" fmla="*/ 3152274 w 8085221"/>
              <a:gd name="connsiteY188" fmla="*/ 14052885 h 15135727"/>
              <a:gd name="connsiteX189" fmla="*/ 3080085 w 8085221"/>
              <a:gd name="connsiteY189" fmla="*/ 13980695 h 15135727"/>
              <a:gd name="connsiteX190" fmla="*/ 3056021 w 8085221"/>
              <a:gd name="connsiteY190" fmla="*/ 14076948 h 15135727"/>
              <a:gd name="connsiteX191" fmla="*/ 2935706 w 8085221"/>
              <a:gd name="connsiteY191" fmla="*/ 14076948 h 15135727"/>
              <a:gd name="connsiteX192" fmla="*/ 2863516 w 8085221"/>
              <a:gd name="connsiteY192" fmla="*/ 14125074 h 15135727"/>
              <a:gd name="connsiteX193" fmla="*/ 2719137 w 8085221"/>
              <a:gd name="connsiteY193" fmla="*/ 14197264 h 15135727"/>
              <a:gd name="connsiteX194" fmla="*/ 2646948 w 8085221"/>
              <a:gd name="connsiteY194" fmla="*/ 14197264 h 15135727"/>
              <a:gd name="connsiteX195" fmla="*/ 2598821 w 8085221"/>
              <a:gd name="connsiteY195" fmla="*/ 14125074 h 15135727"/>
              <a:gd name="connsiteX196" fmla="*/ 2430379 w 8085221"/>
              <a:gd name="connsiteY196" fmla="*/ 13836316 h 15135727"/>
              <a:gd name="connsiteX197" fmla="*/ 2646948 w 8085221"/>
              <a:gd name="connsiteY197" fmla="*/ 13812253 h 15135727"/>
              <a:gd name="connsiteX198" fmla="*/ 2502569 w 8085221"/>
              <a:gd name="connsiteY198" fmla="*/ 13475369 h 15135727"/>
              <a:gd name="connsiteX199" fmla="*/ 2550695 w 8085221"/>
              <a:gd name="connsiteY199" fmla="*/ 13186611 h 15135727"/>
              <a:gd name="connsiteX200" fmla="*/ 2719137 w 8085221"/>
              <a:gd name="connsiteY200" fmla="*/ 13042232 h 15135727"/>
              <a:gd name="connsiteX201" fmla="*/ 2791327 w 8085221"/>
              <a:gd name="connsiteY201" fmla="*/ 12945979 h 15135727"/>
              <a:gd name="connsiteX202" fmla="*/ 3031958 w 8085221"/>
              <a:gd name="connsiteY202" fmla="*/ 13090358 h 15135727"/>
              <a:gd name="connsiteX203" fmla="*/ 3056021 w 8085221"/>
              <a:gd name="connsiteY203" fmla="*/ 12753474 h 15135727"/>
              <a:gd name="connsiteX204" fmla="*/ 2887579 w 8085221"/>
              <a:gd name="connsiteY204" fmla="*/ 12777537 h 15135727"/>
              <a:gd name="connsiteX205" fmla="*/ 2815390 w 8085221"/>
              <a:gd name="connsiteY205" fmla="*/ 12777537 h 15135727"/>
              <a:gd name="connsiteX206" fmla="*/ 3176337 w 8085221"/>
              <a:gd name="connsiteY206" fmla="*/ 12368464 h 15135727"/>
              <a:gd name="connsiteX207" fmla="*/ 3104148 w 8085221"/>
              <a:gd name="connsiteY207" fmla="*/ 12320337 h 15135727"/>
              <a:gd name="connsiteX208" fmla="*/ 3104148 w 8085221"/>
              <a:gd name="connsiteY208" fmla="*/ 12320337 h 15135727"/>
              <a:gd name="connsiteX209" fmla="*/ 3007895 w 8085221"/>
              <a:gd name="connsiteY209" fmla="*/ 12079706 h 15135727"/>
              <a:gd name="connsiteX210" fmla="*/ 2911642 w 8085221"/>
              <a:gd name="connsiteY210" fmla="*/ 11935327 h 15135727"/>
              <a:gd name="connsiteX211" fmla="*/ 2863516 w 8085221"/>
              <a:gd name="connsiteY211" fmla="*/ 11694695 h 15135727"/>
              <a:gd name="connsiteX212" fmla="*/ 2911642 w 8085221"/>
              <a:gd name="connsiteY212" fmla="*/ 11454064 h 15135727"/>
              <a:gd name="connsiteX213" fmla="*/ 3056021 w 8085221"/>
              <a:gd name="connsiteY213" fmla="*/ 11454064 h 15135727"/>
              <a:gd name="connsiteX214" fmla="*/ 2983832 w 8085221"/>
              <a:gd name="connsiteY214" fmla="*/ 11381874 h 15135727"/>
              <a:gd name="connsiteX215" fmla="*/ 3031958 w 8085221"/>
              <a:gd name="connsiteY215" fmla="*/ 11285621 h 15135727"/>
              <a:gd name="connsiteX216" fmla="*/ 3007895 w 8085221"/>
              <a:gd name="connsiteY216" fmla="*/ 11189369 h 15135727"/>
              <a:gd name="connsiteX217" fmla="*/ 2887579 w 8085221"/>
              <a:gd name="connsiteY217" fmla="*/ 11141242 h 15135727"/>
              <a:gd name="connsiteX218" fmla="*/ 2887579 w 8085221"/>
              <a:gd name="connsiteY218" fmla="*/ 10972800 h 15135727"/>
              <a:gd name="connsiteX219" fmla="*/ 2887579 w 8085221"/>
              <a:gd name="connsiteY219" fmla="*/ 10924674 h 15135727"/>
              <a:gd name="connsiteX220" fmla="*/ 2767264 w 8085221"/>
              <a:gd name="connsiteY220" fmla="*/ 11020927 h 15135727"/>
              <a:gd name="connsiteX221" fmla="*/ 2743200 w 8085221"/>
              <a:gd name="connsiteY221" fmla="*/ 10924674 h 15135727"/>
              <a:gd name="connsiteX222" fmla="*/ 2550695 w 8085221"/>
              <a:gd name="connsiteY222" fmla="*/ 11020927 h 15135727"/>
              <a:gd name="connsiteX223" fmla="*/ 2526632 w 8085221"/>
              <a:gd name="connsiteY223" fmla="*/ 11117179 h 15135727"/>
              <a:gd name="connsiteX224" fmla="*/ 2334127 w 8085221"/>
              <a:gd name="connsiteY224" fmla="*/ 10996864 h 15135727"/>
              <a:gd name="connsiteX225" fmla="*/ 2358190 w 8085221"/>
              <a:gd name="connsiteY225" fmla="*/ 10732169 h 15135727"/>
              <a:gd name="connsiteX226" fmla="*/ 2334127 w 8085221"/>
              <a:gd name="connsiteY226" fmla="*/ 10587790 h 15135727"/>
              <a:gd name="connsiteX227" fmla="*/ 2406316 w 8085221"/>
              <a:gd name="connsiteY227" fmla="*/ 10491537 h 15135727"/>
              <a:gd name="connsiteX228" fmla="*/ 2598821 w 8085221"/>
              <a:gd name="connsiteY228" fmla="*/ 10684042 h 15135727"/>
              <a:gd name="connsiteX229" fmla="*/ 2767264 w 8085221"/>
              <a:gd name="connsiteY229" fmla="*/ 10684042 h 15135727"/>
              <a:gd name="connsiteX230" fmla="*/ 2646948 w 8085221"/>
              <a:gd name="connsiteY230" fmla="*/ 10515600 h 15135727"/>
              <a:gd name="connsiteX231" fmla="*/ 2815390 w 8085221"/>
              <a:gd name="connsiteY231" fmla="*/ 10395285 h 15135727"/>
              <a:gd name="connsiteX232" fmla="*/ 3080085 w 8085221"/>
              <a:gd name="connsiteY232" fmla="*/ 10419348 h 15135727"/>
              <a:gd name="connsiteX233" fmla="*/ 3248527 w 8085221"/>
              <a:gd name="connsiteY233" fmla="*/ 10539664 h 15135727"/>
              <a:gd name="connsiteX234" fmla="*/ 3320716 w 8085221"/>
              <a:gd name="connsiteY234" fmla="*/ 10659979 h 15135727"/>
              <a:gd name="connsiteX235" fmla="*/ 3465095 w 8085221"/>
              <a:gd name="connsiteY235" fmla="*/ 10659979 h 15135727"/>
              <a:gd name="connsiteX236" fmla="*/ 3441032 w 8085221"/>
              <a:gd name="connsiteY236" fmla="*/ 10491537 h 15135727"/>
              <a:gd name="connsiteX237" fmla="*/ 3392906 w 8085221"/>
              <a:gd name="connsiteY237" fmla="*/ 10250906 h 15135727"/>
              <a:gd name="connsiteX238" fmla="*/ 3152274 w 8085221"/>
              <a:gd name="connsiteY238" fmla="*/ 10250906 h 15135727"/>
              <a:gd name="connsiteX239" fmla="*/ 3176337 w 8085221"/>
              <a:gd name="connsiteY239" fmla="*/ 10178716 h 15135727"/>
              <a:gd name="connsiteX240" fmla="*/ 3104148 w 8085221"/>
              <a:gd name="connsiteY240" fmla="*/ 10154653 h 15135727"/>
              <a:gd name="connsiteX241" fmla="*/ 3007895 w 8085221"/>
              <a:gd name="connsiteY241" fmla="*/ 9962148 h 15135727"/>
              <a:gd name="connsiteX242" fmla="*/ 3176337 w 8085221"/>
              <a:gd name="connsiteY242" fmla="*/ 9889958 h 15135727"/>
              <a:gd name="connsiteX243" fmla="*/ 2959769 w 8085221"/>
              <a:gd name="connsiteY243" fmla="*/ 9504948 h 15135727"/>
              <a:gd name="connsiteX244" fmla="*/ 2791327 w 8085221"/>
              <a:gd name="connsiteY244" fmla="*/ 9456821 h 15135727"/>
              <a:gd name="connsiteX245" fmla="*/ 2574758 w 8085221"/>
              <a:gd name="connsiteY245" fmla="*/ 9336506 h 15135727"/>
              <a:gd name="connsiteX246" fmla="*/ 2550695 w 8085221"/>
              <a:gd name="connsiteY246" fmla="*/ 9071811 h 15135727"/>
              <a:gd name="connsiteX247" fmla="*/ 2695074 w 8085221"/>
              <a:gd name="connsiteY247" fmla="*/ 8999621 h 15135727"/>
              <a:gd name="connsiteX248" fmla="*/ 2622885 w 8085221"/>
              <a:gd name="connsiteY248" fmla="*/ 8975558 h 15135727"/>
              <a:gd name="connsiteX249" fmla="*/ 2430379 w 8085221"/>
              <a:gd name="connsiteY249" fmla="*/ 8999621 h 15135727"/>
              <a:gd name="connsiteX250" fmla="*/ 2261937 w 8085221"/>
              <a:gd name="connsiteY250" fmla="*/ 9168064 h 15135727"/>
              <a:gd name="connsiteX251" fmla="*/ 2237874 w 8085221"/>
              <a:gd name="connsiteY251" fmla="*/ 8999621 h 15135727"/>
              <a:gd name="connsiteX252" fmla="*/ 2117558 w 8085221"/>
              <a:gd name="connsiteY252" fmla="*/ 8975558 h 15135727"/>
              <a:gd name="connsiteX253" fmla="*/ 2045369 w 8085221"/>
              <a:gd name="connsiteY253" fmla="*/ 8783053 h 15135727"/>
              <a:gd name="connsiteX254" fmla="*/ 1852864 w 8085221"/>
              <a:gd name="connsiteY254" fmla="*/ 8758990 h 15135727"/>
              <a:gd name="connsiteX255" fmla="*/ 1636295 w 8085221"/>
              <a:gd name="connsiteY255" fmla="*/ 8927432 h 15135727"/>
              <a:gd name="connsiteX256" fmla="*/ 1588169 w 8085221"/>
              <a:gd name="connsiteY256" fmla="*/ 9023685 h 15135727"/>
              <a:gd name="connsiteX257" fmla="*/ 1515979 w 8085221"/>
              <a:gd name="connsiteY257" fmla="*/ 8879306 h 15135727"/>
              <a:gd name="connsiteX258" fmla="*/ 1347537 w 8085221"/>
              <a:gd name="connsiteY258" fmla="*/ 8879306 h 15135727"/>
              <a:gd name="connsiteX259" fmla="*/ 1347537 w 8085221"/>
              <a:gd name="connsiteY259" fmla="*/ 8710864 h 15135727"/>
              <a:gd name="connsiteX260" fmla="*/ 1106906 w 8085221"/>
              <a:gd name="connsiteY260" fmla="*/ 8783053 h 15135727"/>
              <a:gd name="connsiteX261" fmla="*/ 890337 w 8085221"/>
              <a:gd name="connsiteY261" fmla="*/ 8686800 h 15135727"/>
              <a:gd name="connsiteX262" fmla="*/ 649706 w 8085221"/>
              <a:gd name="connsiteY262" fmla="*/ 8662737 h 15135727"/>
              <a:gd name="connsiteX263" fmla="*/ 385011 w 8085221"/>
              <a:gd name="connsiteY263" fmla="*/ 8566485 h 15135727"/>
              <a:gd name="connsiteX264" fmla="*/ 577516 w 8085221"/>
              <a:gd name="connsiteY264" fmla="*/ 8373979 h 15135727"/>
              <a:gd name="connsiteX265" fmla="*/ 794085 w 8085221"/>
              <a:gd name="connsiteY265" fmla="*/ 8301790 h 15135727"/>
              <a:gd name="connsiteX266" fmla="*/ 745958 w 8085221"/>
              <a:gd name="connsiteY266" fmla="*/ 8133348 h 15135727"/>
              <a:gd name="connsiteX267" fmla="*/ 818148 w 8085221"/>
              <a:gd name="connsiteY267" fmla="*/ 7820527 h 15135727"/>
              <a:gd name="connsiteX268" fmla="*/ 697832 w 8085221"/>
              <a:gd name="connsiteY268" fmla="*/ 7820527 h 15135727"/>
              <a:gd name="connsiteX269" fmla="*/ 625642 w 8085221"/>
              <a:gd name="connsiteY269" fmla="*/ 7916779 h 15135727"/>
              <a:gd name="connsiteX270" fmla="*/ 457200 w 8085221"/>
              <a:gd name="connsiteY270" fmla="*/ 7820527 h 15135727"/>
              <a:gd name="connsiteX271" fmla="*/ 529390 w 8085221"/>
              <a:gd name="connsiteY271" fmla="*/ 7700211 h 15135727"/>
              <a:gd name="connsiteX272" fmla="*/ 938464 w 8085221"/>
              <a:gd name="connsiteY272" fmla="*/ 7676148 h 15135727"/>
              <a:gd name="connsiteX273" fmla="*/ 1058779 w 8085221"/>
              <a:gd name="connsiteY273" fmla="*/ 7459579 h 15135727"/>
              <a:gd name="connsiteX274" fmla="*/ 1203158 w 8085221"/>
              <a:gd name="connsiteY274" fmla="*/ 7603958 h 15135727"/>
              <a:gd name="connsiteX275" fmla="*/ 1299411 w 8085221"/>
              <a:gd name="connsiteY275" fmla="*/ 7555832 h 15135727"/>
              <a:gd name="connsiteX276" fmla="*/ 1443790 w 8085221"/>
              <a:gd name="connsiteY276" fmla="*/ 7507706 h 15135727"/>
              <a:gd name="connsiteX277" fmla="*/ 1684421 w 8085221"/>
              <a:gd name="connsiteY277" fmla="*/ 7603958 h 15135727"/>
              <a:gd name="connsiteX278" fmla="*/ 1684421 w 8085221"/>
              <a:gd name="connsiteY278" fmla="*/ 7603958 h 15135727"/>
              <a:gd name="connsiteX279" fmla="*/ 1540042 w 8085221"/>
              <a:gd name="connsiteY279" fmla="*/ 7363327 h 15135727"/>
              <a:gd name="connsiteX280" fmla="*/ 1299411 w 8085221"/>
              <a:gd name="connsiteY280" fmla="*/ 7315200 h 15135727"/>
              <a:gd name="connsiteX281" fmla="*/ 1130969 w 8085221"/>
              <a:gd name="connsiteY281" fmla="*/ 7339264 h 15135727"/>
              <a:gd name="connsiteX282" fmla="*/ 1034716 w 8085221"/>
              <a:gd name="connsiteY282" fmla="*/ 7315200 h 15135727"/>
              <a:gd name="connsiteX283" fmla="*/ 1155032 w 8085221"/>
              <a:gd name="connsiteY283" fmla="*/ 7050506 h 15135727"/>
              <a:gd name="connsiteX284" fmla="*/ 1155032 w 8085221"/>
              <a:gd name="connsiteY284" fmla="*/ 6930190 h 15135727"/>
              <a:gd name="connsiteX285" fmla="*/ 1155032 w 8085221"/>
              <a:gd name="connsiteY285" fmla="*/ 6761748 h 15135727"/>
              <a:gd name="connsiteX286" fmla="*/ 1203158 w 8085221"/>
              <a:gd name="connsiteY286" fmla="*/ 6617369 h 15135727"/>
              <a:gd name="connsiteX287" fmla="*/ 1371600 w 8085221"/>
              <a:gd name="connsiteY287" fmla="*/ 6472990 h 15135727"/>
              <a:gd name="connsiteX288" fmla="*/ 1443790 w 8085221"/>
              <a:gd name="connsiteY288" fmla="*/ 6328611 h 15135727"/>
              <a:gd name="connsiteX289" fmla="*/ 1419727 w 8085221"/>
              <a:gd name="connsiteY289" fmla="*/ 6208295 h 15135727"/>
              <a:gd name="connsiteX290" fmla="*/ 1275348 w 8085221"/>
              <a:gd name="connsiteY290" fmla="*/ 6304548 h 15135727"/>
              <a:gd name="connsiteX291" fmla="*/ 1323474 w 8085221"/>
              <a:gd name="connsiteY291" fmla="*/ 6015790 h 15135727"/>
              <a:gd name="connsiteX292" fmla="*/ 1540042 w 8085221"/>
              <a:gd name="connsiteY292" fmla="*/ 5871411 h 15135727"/>
              <a:gd name="connsiteX293" fmla="*/ 1540042 w 8085221"/>
              <a:gd name="connsiteY293" fmla="*/ 5751095 h 15135727"/>
              <a:gd name="connsiteX294" fmla="*/ 1395664 w 8085221"/>
              <a:gd name="connsiteY294" fmla="*/ 5799221 h 15135727"/>
              <a:gd name="connsiteX295" fmla="*/ 1179095 w 8085221"/>
              <a:gd name="connsiteY295" fmla="*/ 5799221 h 15135727"/>
              <a:gd name="connsiteX296" fmla="*/ 890337 w 8085221"/>
              <a:gd name="connsiteY296" fmla="*/ 5775158 h 15135727"/>
              <a:gd name="connsiteX297" fmla="*/ 697832 w 8085221"/>
              <a:gd name="connsiteY297" fmla="*/ 5606716 h 15135727"/>
              <a:gd name="connsiteX298" fmla="*/ 577516 w 8085221"/>
              <a:gd name="connsiteY298" fmla="*/ 5582653 h 15135727"/>
              <a:gd name="connsiteX299" fmla="*/ 697832 w 8085221"/>
              <a:gd name="connsiteY299" fmla="*/ 5775158 h 15135727"/>
              <a:gd name="connsiteX300" fmla="*/ 409074 w 8085221"/>
              <a:gd name="connsiteY300" fmla="*/ 5799221 h 15135727"/>
              <a:gd name="connsiteX301" fmla="*/ 168442 w 8085221"/>
              <a:gd name="connsiteY301" fmla="*/ 5702969 h 15135727"/>
              <a:gd name="connsiteX302" fmla="*/ 264695 w 8085221"/>
              <a:gd name="connsiteY302" fmla="*/ 5558590 h 15135727"/>
              <a:gd name="connsiteX303" fmla="*/ 144379 w 8085221"/>
              <a:gd name="connsiteY303" fmla="*/ 5510464 h 15135727"/>
              <a:gd name="connsiteX304" fmla="*/ 0 w 8085221"/>
              <a:gd name="connsiteY304" fmla="*/ 5462337 h 15135727"/>
              <a:gd name="connsiteX305" fmla="*/ 96253 w 8085221"/>
              <a:gd name="connsiteY305" fmla="*/ 5245769 h 15135727"/>
              <a:gd name="connsiteX0" fmla="*/ 96253 w 8085221"/>
              <a:gd name="connsiteY0" fmla="*/ 5245769 h 15135727"/>
              <a:gd name="connsiteX1" fmla="*/ 144379 w 8085221"/>
              <a:gd name="connsiteY1" fmla="*/ 4981074 h 15135727"/>
              <a:gd name="connsiteX2" fmla="*/ 178719 w 8085221"/>
              <a:gd name="connsiteY2" fmla="*/ 4834941 h 15135727"/>
              <a:gd name="connsiteX3" fmla="*/ 334378 w 8085221"/>
              <a:gd name="connsiteY3" fmla="*/ 4696828 h 15135727"/>
              <a:gd name="connsiteX4" fmla="*/ 553453 w 8085221"/>
              <a:gd name="connsiteY4" fmla="*/ 4692316 h 15135727"/>
              <a:gd name="connsiteX5" fmla="*/ 649706 w 8085221"/>
              <a:gd name="connsiteY5" fmla="*/ 4427621 h 15135727"/>
              <a:gd name="connsiteX6" fmla="*/ 805866 w 8085221"/>
              <a:gd name="connsiteY6" fmla="*/ 4425366 h 15135727"/>
              <a:gd name="connsiteX7" fmla="*/ 867026 w 8085221"/>
              <a:gd name="connsiteY7" fmla="*/ 4311817 h 15135727"/>
              <a:gd name="connsiteX8" fmla="*/ 1077328 w 8085221"/>
              <a:gd name="connsiteY8" fmla="*/ 4253916 h 15135727"/>
              <a:gd name="connsiteX9" fmla="*/ 1120191 w 8085221"/>
              <a:gd name="connsiteY9" fmla="*/ 4206291 h 15135727"/>
              <a:gd name="connsiteX10" fmla="*/ 1263066 w 8085221"/>
              <a:gd name="connsiteY10" fmla="*/ 4182478 h 15135727"/>
              <a:gd name="connsiteX11" fmla="*/ 1362326 w 8085221"/>
              <a:gd name="connsiteY11" fmla="*/ 4081965 h 15135727"/>
              <a:gd name="connsiteX12" fmla="*/ 1472616 w 8085221"/>
              <a:gd name="connsiteY12" fmla="*/ 4025316 h 15135727"/>
              <a:gd name="connsiteX13" fmla="*/ 1559344 w 8085221"/>
              <a:gd name="connsiteY13" fmla="*/ 4013535 h 15135727"/>
              <a:gd name="connsiteX14" fmla="*/ 1708485 w 8085221"/>
              <a:gd name="connsiteY14" fmla="*/ 3826042 h 15135727"/>
              <a:gd name="connsiteX15" fmla="*/ 1820278 w 8085221"/>
              <a:gd name="connsiteY15" fmla="*/ 3858628 h 15135727"/>
              <a:gd name="connsiteX16" fmla="*/ 1910766 w 8085221"/>
              <a:gd name="connsiteY16" fmla="*/ 3735053 h 15135727"/>
              <a:gd name="connsiteX17" fmla="*/ 2006016 w 8085221"/>
              <a:gd name="connsiteY17" fmla="*/ 3615741 h 15135727"/>
              <a:gd name="connsiteX18" fmla="*/ 2091741 w 8085221"/>
              <a:gd name="connsiteY18" fmla="*/ 3649078 h 15135727"/>
              <a:gd name="connsiteX19" fmla="*/ 2141621 w 8085221"/>
              <a:gd name="connsiteY19" fmla="*/ 3585411 h 15135727"/>
              <a:gd name="connsiteX20" fmla="*/ 2117808 w 8085221"/>
              <a:gd name="connsiteY20" fmla="*/ 3518736 h 15135727"/>
              <a:gd name="connsiteX21" fmla="*/ 2182228 w 8085221"/>
              <a:gd name="connsiteY21" fmla="*/ 3420478 h 15135727"/>
              <a:gd name="connsiteX22" fmla="*/ 2286000 w 8085221"/>
              <a:gd name="connsiteY22" fmla="*/ 3489158 h 15135727"/>
              <a:gd name="connsiteX23" fmla="*/ 2334628 w 8085221"/>
              <a:gd name="connsiteY23" fmla="*/ 3249028 h 15135727"/>
              <a:gd name="connsiteX24" fmla="*/ 2381502 w 8085221"/>
              <a:gd name="connsiteY24" fmla="*/ 3088858 h 15135727"/>
              <a:gd name="connsiteX25" fmla="*/ 2544178 w 8085221"/>
              <a:gd name="connsiteY25" fmla="*/ 3058528 h 15135727"/>
              <a:gd name="connsiteX26" fmla="*/ 2695074 w 8085221"/>
              <a:gd name="connsiteY26" fmla="*/ 2892592 h 15135727"/>
              <a:gd name="connsiteX27" fmla="*/ 2839453 w 8085221"/>
              <a:gd name="connsiteY27" fmla="*/ 2526632 h 15135727"/>
              <a:gd name="connsiteX28" fmla="*/ 3200400 w 8085221"/>
              <a:gd name="connsiteY28" fmla="*/ 2358190 h 15135727"/>
              <a:gd name="connsiteX29" fmla="*/ 3441032 w 8085221"/>
              <a:gd name="connsiteY29" fmla="*/ 2237874 h 15135727"/>
              <a:gd name="connsiteX30" fmla="*/ 3561348 w 8085221"/>
              <a:gd name="connsiteY30" fmla="*/ 2526632 h 15135727"/>
              <a:gd name="connsiteX31" fmla="*/ 3801979 w 8085221"/>
              <a:gd name="connsiteY31" fmla="*/ 2622885 h 15135727"/>
              <a:gd name="connsiteX32" fmla="*/ 3946358 w 8085221"/>
              <a:gd name="connsiteY32" fmla="*/ 2550695 h 15135727"/>
              <a:gd name="connsiteX33" fmla="*/ 4018548 w 8085221"/>
              <a:gd name="connsiteY33" fmla="*/ 2598821 h 15135727"/>
              <a:gd name="connsiteX34" fmla="*/ 4138864 w 8085221"/>
              <a:gd name="connsiteY34" fmla="*/ 2574758 h 15135727"/>
              <a:gd name="connsiteX35" fmla="*/ 4307306 w 8085221"/>
              <a:gd name="connsiteY35" fmla="*/ 2671011 h 15135727"/>
              <a:gd name="connsiteX36" fmla="*/ 4427621 w 8085221"/>
              <a:gd name="connsiteY36" fmla="*/ 2622885 h 15135727"/>
              <a:gd name="connsiteX37" fmla="*/ 4668253 w 8085221"/>
              <a:gd name="connsiteY37" fmla="*/ 2743200 h 15135727"/>
              <a:gd name="connsiteX38" fmla="*/ 4788569 w 8085221"/>
              <a:gd name="connsiteY38" fmla="*/ 2815390 h 15135727"/>
              <a:gd name="connsiteX39" fmla="*/ 4957011 w 8085221"/>
              <a:gd name="connsiteY39" fmla="*/ 2719137 h 15135727"/>
              <a:gd name="connsiteX40" fmla="*/ 4981074 w 8085221"/>
              <a:gd name="connsiteY40" fmla="*/ 2382253 h 15135727"/>
              <a:gd name="connsiteX41" fmla="*/ 4981074 w 8085221"/>
              <a:gd name="connsiteY41" fmla="*/ 2382253 h 15135727"/>
              <a:gd name="connsiteX42" fmla="*/ 4884821 w 8085221"/>
              <a:gd name="connsiteY42" fmla="*/ 2093495 h 15135727"/>
              <a:gd name="connsiteX43" fmla="*/ 4764506 w 8085221"/>
              <a:gd name="connsiteY43" fmla="*/ 1900990 h 15135727"/>
              <a:gd name="connsiteX44" fmla="*/ 4764506 w 8085221"/>
              <a:gd name="connsiteY44" fmla="*/ 1804737 h 15135727"/>
              <a:gd name="connsiteX45" fmla="*/ 4957011 w 8085221"/>
              <a:gd name="connsiteY45" fmla="*/ 1564106 h 15135727"/>
              <a:gd name="connsiteX46" fmla="*/ 5221706 w 8085221"/>
              <a:gd name="connsiteY46" fmla="*/ 1588169 h 15135727"/>
              <a:gd name="connsiteX47" fmla="*/ 5486400 w 8085221"/>
              <a:gd name="connsiteY47" fmla="*/ 1684421 h 15135727"/>
              <a:gd name="connsiteX48" fmla="*/ 5799221 w 8085221"/>
              <a:gd name="connsiteY48" fmla="*/ 1684421 h 15135727"/>
              <a:gd name="connsiteX49" fmla="*/ 5871411 w 8085221"/>
              <a:gd name="connsiteY49" fmla="*/ 1443790 h 15135727"/>
              <a:gd name="connsiteX50" fmla="*/ 6087979 w 8085221"/>
              <a:gd name="connsiteY50" fmla="*/ 1395664 h 15135727"/>
              <a:gd name="connsiteX51" fmla="*/ 6087979 w 8085221"/>
              <a:gd name="connsiteY51" fmla="*/ 1082842 h 15135727"/>
              <a:gd name="connsiteX52" fmla="*/ 6424864 w 8085221"/>
              <a:gd name="connsiteY52" fmla="*/ 1058779 h 15135727"/>
              <a:gd name="connsiteX53" fmla="*/ 6665495 w 8085221"/>
              <a:gd name="connsiteY53" fmla="*/ 721895 h 15135727"/>
              <a:gd name="connsiteX54" fmla="*/ 6761748 w 8085221"/>
              <a:gd name="connsiteY54" fmla="*/ 649706 h 15135727"/>
              <a:gd name="connsiteX55" fmla="*/ 6737685 w 8085221"/>
              <a:gd name="connsiteY55" fmla="*/ 505327 h 15135727"/>
              <a:gd name="connsiteX56" fmla="*/ 6858000 w 8085221"/>
              <a:gd name="connsiteY56" fmla="*/ 360948 h 15135727"/>
              <a:gd name="connsiteX57" fmla="*/ 6761748 w 8085221"/>
              <a:gd name="connsiteY57" fmla="*/ 120316 h 15135727"/>
              <a:gd name="connsiteX58" fmla="*/ 7194885 w 8085221"/>
              <a:gd name="connsiteY58" fmla="*/ 0 h 15135727"/>
              <a:gd name="connsiteX59" fmla="*/ 7267074 w 8085221"/>
              <a:gd name="connsiteY59" fmla="*/ 120316 h 15135727"/>
              <a:gd name="connsiteX60" fmla="*/ 7267074 w 8085221"/>
              <a:gd name="connsiteY60" fmla="*/ 120316 h 15135727"/>
              <a:gd name="connsiteX61" fmla="*/ 7339264 w 8085221"/>
              <a:gd name="connsiteY61" fmla="*/ 360948 h 15135727"/>
              <a:gd name="connsiteX62" fmla="*/ 7628021 w 8085221"/>
              <a:gd name="connsiteY62" fmla="*/ 433137 h 15135727"/>
              <a:gd name="connsiteX63" fmla="*/ 7796464 w 8085221"/>
              <a:gd name="connsiteY63" fmla="*/ 649706 h 15135727"/>
              <a:gd name="connsiteX64" fmla="*/ 8085221 w 8085221"/>
              <a:gd name="connsiteY64" fmla="*/ 914400 h 15135727"/>
              <a:gd name="connsiteX65" fmla="*/ 7988969 w 8085221"/>
              <a:gd name="connsiteY65" fmla="*/ 1203158 h 15135727"/>
              <a:gd name="connsiteX66" fmla="*/ 7844590 w 8085221"/>
              <a:gd name="connsiteY66" fmla="*/ 1058779 h 15135727"/>
              <a:gd name="connsiteX67" fmla="*/ 7483642 w 8085221"/>
              <a:gd name="connsiteY67" fmla="*/ 1371600 h 15135727"/>
              <a:gd name="connsiteX68" fmla="*/ 7267074 w 8085221"/>
              <a:gd name="connsiteY68" fmla="*/ 1395664 h 15135727"/>
              <a:gd name="connsiteX69" fmla="*/ 7243011 w 8085221"/>
              <a:gd name="connsiteY69" fmla="*/ 1588169 h 15135727"/>
              <a:gd name="connsiteX70" fmla="*/ 6978316 w 8085221"/>
              <a:gd name="connsiteY70" fmla="*/ 1732548 h 15135727"/>
              <a:gd name="connsiteX71" fmla="*/ 6737685 w 8085221"/>
              <a:gd name="connsiteY71" fmla="*/ 2093495 h 15135727"/>
              <a:gd name="connsiteX72" fmla="*/ 6737685 w 8085221"/>
              <a:gd name="connsiteY72" fmla="*/ 2382253 h 15135727"/>
              <a:gd name="connsiteX73" fmla="*/ 6665495 w 8085221"/>
              <a:gd name="connsiteY73" fmla="*/ 2430379 h 15135727"/>
              <a:gd name="connsiteX74" fmla="*/ 6906127 w 8085221"/>
              <a:gd name="connsiteY74" fmla="*/ 2646948 h 15135727"/>
              <a:gd name="connsiteX75" fmla="*/ 6906127 w 8085221"/>
              <a:gd name="connsiteY75" fmla="*/ 2983832 h 15135727"/>
              <a:gd name="connsiteX76" fmla="*/ 6906127 w 8085221"/>
              <a:gd name="connsiteY76" fmla="*/ 3104148 h 15135727"/>
              <a:gd name="connsiteX77" fmla="*/ 6833937 w 8085221"/>
              <a:gd name="connsiteY77" fmla="*/ 3368842 h 15135727"/>
              <a:gd name="connsiteX78" fmla="*/ 6906127 w 8085221"/>
              <a:gd name="connsiteY78" fmla="*/ 3489158 h 15135727"/>
              <a:gd name="connsiteX79" fmla="*/ 6641432 w 8085221"/>
              <a:gd name="connsiteY79" fmla="*/ 3705727 h 15135727"/>
              <a:gd name="connsiteX80" fmla="*/ 6737685 w 8085221"/>
              <a:gd name="connsiteY80" fmla="*/ 3729790 h 15135727"/>
              <a:gd name="connsiteX81" fmla="*/ 6545179 w 8085221"/>
              <a:gd name="connsiteY81" fmla="*/ 3826042 h 15135727"/>
              <a:gd name="connsiteX82" fmla="*/ 6328611 w 8085221"/>
              <a:gd name="connsiteY82" fmla="*/ 3753853 h 15135727"/>
              <a:gd name="connsiteX83" fmla="*/ 6184232 w 8085221"/>
              <a:gd name="connsiteY83" fmla="*/ 3850106 h 15135727"/>
              <a:gd name="connsiteX84" fmla="*/ 6184232 w 8085221"/>
              <a:gd name="connsiteY84" fmla="*/ 3946358 h 15135727"/>
              <a:gd name="connsiteX85" fmla="*/ 6136106 w 8085221"/>
              <a:gd name="connsiteY85" fmla="*/ 4235116 h 15135727"/>
              <a:gd name="connsiteX86" fmla="*/ 5919537 w 8085221"/>
              <a:gd name="connsiteY86" fmla="*/ 4403558 h 15135727"/>
              <a:gd name="connsiteX87" fmla="*/ 5775158 w 8085221"/>
              <a:gd name="connsiteY87" fmla="*/ 4451685 h 15135727"/>
              <a:gd name="connsiteX88" fmla="*/ 5630779 w 8085221"/>
              <a:gd name="connsiteY88" fmla="*/ 4547937 h 15135727"/>
              <a:gd name="connsiteX89" fmla="*/ 5510464 w 8085221"/>
              <a:gd name="connsiteY89" fmla="*/ 4620127 h 15135727"/>
              <a:gd name="connsiteX90" fmla="*/ 5510464 w 8085221"/>
              <a:gd name="connsiteY90" fmla="*/ 4812632 h 15135727"/>
              <a:gd name="connsiteX91" fmla="*/ 5317958 w 8085221"/>
              <a:gd name="connsiteY91" fmla="*/ 4981074 h 15135727"/>
              <a:gd name="connsiteX92" fmla="*/ 5005137 w 8085221"/>
              <a:gd name="connsiteY92" fmla="*/ 5149516 h 15135727"/>
              <a:gd name="connsiteX93" fmla="*/ 4692316 w 8085221"/>
              <a:gd name="connsiteY93" fmla="*/ 5149516 h 15135727"/>
              <a:gd name="connsiteX94" fmla="*/ 4523874 w 8085221"/>
              <a:gd name="connsiteY94" fmla="*/ 5366085 h 15135727"/>
              <a:gd name="connsiteX95" fmla="*/ 4211053 w 8085221"/>
              <a:gd name="connsiteY95" fmla="*/ 5414211 h 15135727"/>
              <a:gd name="connsiteX96" fmla="*/ 4114800 w 8085221"/>
              <a:gd name="connsiteY96" fmla="*/ 5390148 h 15135727"/>
              <a:gd name="connsiteX97" fmla="*/ 4018548 w 8085221"/>
              <a:gd name="connsiteY97" fmla="*/ 5630779 h 15135727"/>
              <a:gd name="connsiteX98" fmla="*/ 4090737 w 8085221"/>
              <a:gd name="connsiteY98" fmla="*/ 5871411 h 15135727"/>
              <a:gd name="connsiteX99" fmla="*/ 4090737 w 8085221"/>
              <a:gd name="connsiteY99" fmla="*/ 6184232 h 15135727"/>
              <a:gd name="connsiteX100" fmla="*/ 4186990 w 8085221"/>
              <a:gd name="connsiteY100" fmla="*/ 6472990 h 15135727"/>
              <a:gd name="connsiteX101" fmla="*/ 4042611 w 8085221"/>
              <a:gd name="connsiteY101" fmla="*/ 6352674 h 15135727"/>
              <a:gd name="connsiteX102" fmla="*/ 3946358 w 8085221"/>
              <a:gd name="connsiteY102" fmla="*/ 6376737 h 15135727"/>
              <a:gd name="connsiteX103" fmla="*/ 4114800 w 8085221"/>
              <a:gd name="connsiteY103" fmla="*/ 6641432 h 15135727"/>
              <a:gd name="connsiteX104" fmla="*/ 4451685 w 8085221"/>
              <a:gd name="connsiteY104" fmla="*/ 6737685 h 15135727"/>
              <a:gd name="connsiteX105" fmla="*/ 4620127 w 8085221"/>
              <a:gd name="connsiteY105" fmla="*/ 6978316 h 15135727"/>
              <a:gd name="connsiteX106" fmla="*/ 4740442 w 8085221"/>
              <a:gd name="connsiteY106" fmla="*/ 7170821 h 15135727"/>
              <a:gd name="connsiteX107" fmla="*/ 5077327 w 8085221"/>
              <a:gd name="connsiteY107" fmla="*/ 7387390 h 15135727"/>
              <a:gd name="connsiteX108" fmla="*/ 5125453 w 8085221"/>
              <a:gd name="connsiteY108" fmla="*/ 7603958 h 15135727"/>
              <a:gd name="connsiteX109" fmla="*/ 5197642 w 8085221"/>
              <a:gd name="connsiteY109" fmla="*/ 7796464 h 15135727"/>
              <a:gd name="connsiteX110" fmla="*/ 5486400 w 8085221"/>
              <a:gd name="connsiteY110" fmla="*/ 7964906 h 15135727"/>
              <a:gd name="connsiteX111" fmla="*/ 5486400 w 8085221"/>
              <a:gd name="connsiteY111" fmla="*/ 8349916 h 15135727"/>
              <a:gd name="connsiteX112" fmla="*/ 5678906 w 8085221"/>
              <a:gd name="connsiteY112" fmla="*/ 8614611 h 15135727"/>
              <a:gd name="connsiteX113" fmla="*/ 5919537 w 8085221"/>
              <a:gd name="connsiteY113" fmla="*/ 9071811 h 15135727"/>
              <a:gd name="connsiteX114" fmla="*/ 6160169 w 8085221"/>
              <a:gd name="connsiteY114" fmla="*/ 9336506 h 15135727"/>
              <a:gd name="connsiteX115" fmla="*/ 6280485 w 8085221"/>
              <a:gd name="connsiteY115" fmla="*/ 9601200 h 15135727"/>
              <a:gd name="connsiteX116" fmla="*/ 6400800 w 8085221"/>
              <a:gd name="connsiteY116" fmla="*/ 9793706 h 15135727"/>
              <a:gd name="connsiteX117" fmla="*/ 6569242 w 8085221"/>
              <a:gd name="connsiteY117" fmla="*/ 10058400 h 15135727"/>
              <a:gd name="connsiteX118" fmla="*/ 6713621 w 8085221"/>
              <a:gd name="connsiteY118" fmla="*/ 10106527 h 15135727"/>
              <a:gd name="connsiteX119" fmla="*/ 6545179 w 8085221"/>
              <a:gd name="connsiteY119" fmla="*/ 10202779 h 15135727"/>
              <a:gd name="connsiteX120" fmla="*/ 6569242 w 8085221"/>
              <a:gd name="connsiteY120" fmla="*/ 10443411 h 15135727"/>
              <a:gd name="connsiteX121" fmla="*/ 6593306 w 8085221"/>
              <a:gd name="connsiteY121" fmla="*/ 10708106 h 15135727"/>
              <a:gd name="connsiteX122" fmla="*/ 6761748 w 8085221"/>
              <a:gd name="connsiteY122" fmla="*/ 10924674 h 15135727"/>
              <a:gd name="connsiteX123" fmla="*/ 6641432 w 8085221"/>
              <a:gd name="connsiteY123" fmla="*/ 11093116 h 15135727"/>
              <a:gd name="connsiteX124" fmla="*/ 6713621 w 8085221"/>
              <a:gd name="connsiteY124" fmla="*/ 11261558 h 15135727"/>
              <a:gd name="connsiteX125" fmla="*/ 6737685 w 8085221"/>
              <a:gd name="connsiteY125" fmla="*/ 11526253 h 15135727"/>
              <a:gd name="connsiteX126" fmla="*/ 6617369 w 8085221"/>
              <a:gd name="connsiteY126" fmla="*/ 11839074 h 15135727"/>
              <a:gd name="connsiteX127" fmla="*/ 6617369 w 8085221"/>
              <a:gd name="connsiteY127" fmla="*/ 12031579 h 15135727"/>
              <a:gd name="connsiteX128" fmla="*/ 6641432 w 8085221"/>
              <a:gd name="connsiteY128" fmla="*/ 12127832 h 15135727"/>
              <a:gd name="connsiteX129" fmla="*/ 6761748 w 8085221"/>
              <a:gd name="connsiteY129" fmla="*/ 12031579 h 15135727"/>
              <a:gd name="connsiteX130" fmla="*/ 6761748 w 8085221"/>
              <a:gd name="connsiteY130" fmla="*/ 12296274 h 15135727"/>
              <a:gd name="connsiteX131" fmla="*/ 6689558 w 8085221"/>
              <a:gd name="connsiteY131" fmla="*/ 12512842 h 15135727"/>
              <a:gd name="connsiteX132" fmla="*/ 6785811 w 8085221"/>
              <a:gd name="connsiteY132" fmla="*/ 12777537 h 15135727"/>
              <a:gd name="connsiteX133" fmla="*/ 6569242 w 8085221"/>
              <a:gd name="connsiteY133" fmla="*/ 12873790 h 15135727"/>
              <a:gd name="connsiteX134" fmla="*/ 6545179 w 8085221"/>
              <a:gd name="connsiteY134" fmla="*/ 13090358 h 15135727"/>
              <a:gd name="connsiteX135" fmla="*/ 6448927 w 8085221"/>
              <a:gd name="connsiteY135" fmla="*/ 13355053 h 15135727"/>
              <a:gd name="connsiteX136" fmla="*/ 6256421 w 8085221"/>
              <a:gd name="connsiteY136" fmla="*/ 13571621 h 15135727"/>
              <a:gd name="connsiteX137" fmla="*/ 6087979 w 8085221"/>
              <a:gd name="connsiteY137" fmla="*/ 13667874 h 15135727"/>
              <a:gd name="connsiteX138" fmla="*/ 5943600 w 8085221"/>
              <a:gd name="connsiteY138" fmla="*/ 13716000 h 15135727"/>
              <a:gd name="connsiteX139" fmla="*/ 5702969 w 8085221"/>
              <a:gd name="connsiteY139" fmla="*/ 13667874 h 15135727"/>
              <a:gd name="connsiteX140" fmla="*/ 5582653 w 8085221"/>
              <a:gd name="connsiteY140" fmla="*/ 13691937 h 15135727"/>
              <a:gd name="connsiteX141" fmla="*/ 5727032 w 8085221"/>
              <a:gd name="connsiteY141" fmla="*/ 13836316 h 15135727"/>
              <a:gd name="connsiteX142" fmla="*/ 5582653 w 8085221"/>
              <a:gd name="connsiteY142" fmla="*/ 14052885 h 15135727"/>
              <a:gd name="connsiteX143" fmla="*/ 5462337 w 8085221"/>
              <a:gd name="connsiteY143" fmla="*/ 14149137 h 15135727"/>
              <a:gd name="connsiteX144" fmla="*/ 5342021 w 8085221"/>
              <a:gd name="connsiteY144" fmla="*/ 14004758 h 15135727"/>
              <a:gd name="connsiteX145" fmla="*/ 5245769 w 8085221"/>
              <a:gd name="connsiteY145" fmla="*/ 14004758 h 15135727"/>
              <a:gd name="connsiteX146" fmla="*/ 5245769 w 8085221"/>
              <a:gd name="connsiteY146" fmla="*/ 13956632 h 15135727"/>
              <a:gd name="connsiteX147" fmla="*/ 5101390 w 8085221"/>
              <a:gd name="connsiteY147" fmla="*/ 13956632 h 15135727"/>
              <a:gd name="connsiteX148" fmla="*/ 4981074 w 8085221"/>
              <a:gd name="connsiteY148" fmla="*/ 13860379 h 15135727"/>
              <a:gd name="connsiteX149" fmla="*/ 4740442 w 8085221"/>
              <a:gd name="connsiteY149" fmla="*/ 13908506 h 15135727"/>
              <a:gd name="connsiteX150" fmla="*/ 4475748 w 8085221"/>
              <a:gd name="connsiteY150" fmla="*/ 13956632 h 15135727"/>
              <a:gd name="connsiteX151" fmla="*/ 4379495 w 8085221"/>
              <a:gd name="connsiteY151" fmla="*/ 14028821 h 15135727"/>
              <a:gd name="connsiteX152" fmla="*/ 4403558 w 8085221"/>
              <a:gd name="connsiteY152" fmla="*/ 14197264 h 15135727"/>
              <a:gd name="connsiteX153" fmla="*/ 4572000 w 8085221"/>
              <a:gd name="connsiteY153" fmla="*/ 14149137 h 15135727"/>
              <a:gd name="connsiteX154" fmla="*/ 4523874 w 8085221"/>
              <a:gd name="connsiteY154" fmla="*/ 14558211 h 15135727"/>
              <a:gd name="connsiteX155" fmla="*/ 4403558 w 8085221"/>
              <a:gd name="connsiteY155" fmla="*/ 14437895 h 15135727"/>
              <a:gd name="connsiteX156" fmla="*/ 4403558 w 8085221"/>
              <a:gd name="connsiteY156" fmla="*/ 14437895 h 15135727"/>
              <a:gd name="connsiteX157" fmla="*/ 4283242 w 8085221"/>
              <a:gd name="connsiteY157" fmla="*/ 14245390 h 15135727"/>
              <a:gd name="connsiteX158" fmla="*/ 4235116 w 8085221"/>
              <a:gd name="connsiteY158" fmla="*/ 14341642 h 15135727"/>
              <a:gd name="connsiteX159" fmla="*/ 4162927 w 8085221"/>
              <a:gd name="connsiteY159" fmla="*/ 14389769 h 15135727"/>
              <a:gd name="connsiteX160" fmla="*/ 4162927 w 8085221"/>
              <a:gd name="connsiteY160" fmla="*/ 14389769 h 15135727"/>
              <a:gd name="connsiteX161" fmla="*/ 3922295 w 8085221"/>
              <a:gd name="connsiteY161" fmla="*/ 14245390 h 15135727"/>
              <a:gd name="connsiteX162" fmla="*/ 3801979 w 8085221"/>
              <a:gd name="connsiteY162" fmla="*/ 14293516 h 15135727"/>
              <a:gd name="connsiteX163" fmla="*/ 3681664 w 8085221"/>
              <a:gd name="connsiteY163" fmla="*/ 14389769 h 15135727"/>
              <a:gd name="connsiteX164" fmla="*/ 3657600 w 8085221"/>
              <a:gd name="connsiteY164" fmla="*/ 14654464 h 15135727"/>
              <a:gd name="connsiteX165" fmla="*/ 3513221 w 8085221"/>
              <a:gd name="connsiteY165" fmla="*/ 14726653 h 15135727"/>
              <a:gd name="connsiteX166" fmla="*/ 3513221 w 8085221"/>
              <a:gd name="connsiteY166" fmla="*/ 14871032 h 15135727"/>
              <a:gd name="connsiteX167" fmla="*/ 3633537 w 8085221"/>
              <a:gd name="connsiteY167" fmla="*/ 14967285 h 15135727"/>
              <a:gd name="connsiteX168" fmla="*/ 3609474 w 8085221"/>
              <a:gd name="connsiteY168" fmla="*/ 15087600 h 15135727"/>
              <a:gd name="connsiteX169" fmla="*/ 3441032 w 8085221"/>
              <a:gd name="connsiteY169" fmla="*/ 15039474 h 15135727"/>
              <a:gd name="connsiteX170" fmla="*/ 3272590 w 8085221"/>
              <a:gd name="connsiteY170" fmla="*/ 15063537 h 15135727"/>
              <a:gd name="connsiteX171" fmla="*/ 3248527 w 8085221"/>
              <a:gd name="connsiteY171" fmla="*/ 14895095 h 15135727"/>
              <a:gd name="connsiteX172" fmla="*/ 3128211 w 8085221"/>
              <a:gd name="connsiteY172" fmla="*/ 14919158 h 15135727"/>
              <a:gd name="connsiteX173" fmla="*/ 2959769 w 8085221"/>
              <a:gd name="connsiteY173" fmla="*/ 15135727 h 15135727"/>
              <a:gd name="connsiteX174" fmla="*/ 2935706 w 8085221"/>
              <a:gd name="connsiteY174" fmla="*/ 14895095 h 15135727"/>
              <a:gd name="connsiteX175" fmla="*/ 2791327 w 8085221"/>
              <a:gd name="connsiteY175" fmla="*/ 14943221 h 15135727"/>
              <a:gd name="connsiteX176" fmla="*/ 2671011 w 8085221"/>
              <a:gd name="connsiteY176" fmla="*/ 15039474 h 15135727"/>
              <a:gd name="connsiteX177" fmla="*/ 2430379 w 8085221"/>
              <a:gd name="connsiteY177" fmla="*/ 15087600 h 15135727"/>
              <a:gd name="connsiteX178" fmla="*/ 2237874 w 8085221"/>
              <a:gd name="connsiteY178" fmla="*/ 15039474 h 15135727"/>
              <a:gd name="connsiteX179" fmla="*/ 2622885 w 8085221"/>
              <a:gd name="connsiteY179" fmla="*/ 14846969 h 15135727"/>
              <a:gd name="connsiteX180" fmla="*/ 2887579 w 8085221"/>
              <a:gd name="connsiteY180" fmla="*/ 14774779 h 15135727"/>
              <a:gd name="connsiteX181" fmla="*/ 2839453 w 8085221"/>
              <a:gd name="connsiteY181" fmla="*/ 14582274 h 15135727"/>
              <a:gd name="connsiteX182" fmla="*/ 2935706 w 8085221"/>
              <a:gd name="connsiteY182" fmla="*/ 14510085 h 15135727"/>
              <a:gd name="connsiteX183" fmla="*/ 2935706 w 8085221"/>
              <a:gd name="connsiteY183" fmla="*/ 14510085 h 15135727"/>
              <a:gd name="connsiteX184" fmla="*/ 3080085 w 8085221"/>
              <a:gd name="connsiteY184" fmla="*/ 14413832 h 15135727"/>
              <a:gd name="connsiteX185" fmla="*/ 3152274 w 8085221"/>
              <a:gd name="connsiteY185" fmla="*/ 14341642 h 15135727"/>
              <a:gd name="connsiteX186" fmla="*/ 3080085 w 8085221"/>
              <a:gd name="connsiteY186" fmla="*/ 14269453 h 15135727"/>
              <a:gd name="connsiteX187" fmla="*/ 3152274 w 8085221"/>
              <a:gd name="connsiteY187" fmla="*/ 14197264 h 15135727"/>
              <a:gd name="connsiteX188" fmla="*/ 3152274 w 8085221"/>
              <a:gd name="connsiteY188" fmla="*/ 14052885 h 15135727"/>
              <a:gd name="connsiteX189" fmla="*/ 3080085 w 8085221"/>
              <a:gd name="connsiteY189" fmla="*/ 13980695 h 15135727"/>
              <a:gd name="connsiteX190" fmla="*/ 3056021 w 8085221"/>
              <a:gd name="connsiteY190" fmla="*/ 14076948 h 15135727"/>
              <a:gd name="connsiteX191" fmla="*/ 2935706 w 8085221"/>
              <a:gd name="connsiteY191" fmla="*/ 14076948 h 15135727"/>
              <a:gd name="connsiteX192" fmla="*/ 2863516 w 8085221"/>
              <a:gd name="connsiteY192" fmla="*/ 14125074 h 15135727"/>
              <a:gd name="connsiteX193" fmla="*/ 2719137 w 8085221"/>
              <a:gd name="connsiteY193" fmla="*/ 14197264 h 15135727"/>
              <a:gd name="connsiteX194" fmla="*/ 2646948 w 8085221"/>
              <a:gd name="connsiteY194" fmla="*/ 14197264 h 15135727"/>
              <a:gd name="connsiteX195" fmla="*/ 2598821 w 8085221"/>
              <a:gd name="connsiteY195" fmla="*/ 14125074 h 15135727"/>
              <a:gd name="connsiteX196" fmla="*/ 2430379 w 8085221"/>
              <a:gd name="connsiteY196" fmla="*/ 13836316 h 15135727"/>
              <a:gd name="connsiteX197" fmla="*/ 2646948 w 8085221"/>
              <a:gd name="connsiteY197" fmla="*/ 13812253 h 15135727"/>
              <a:gd name="connsiteX198" fmla="*/ 2502569 w 8085221"/>
              <a:gd name="connsiteY198" fmla="*/ 13475369 h 15135727"/>
              <a:gd name="connsiteX199" fmla="*/ 2550695 w 8085221"/>
              <a:gd name="connsiteY199" fmla="*/ 13186611 h 15135727"/>
              <a:gd name="connsiteX200" fmla="*/ 2719137 w 8085221"/>
              <a:gd name="connsiteY200" fmla="*/ 13042232 h 15135727"/>
              <a:gd name="connsiteX201" fmla="*/ 2791327 w 8085221"/>
              <a:gd name="connsiteY201" fmla="*/ 12945979 h 15135727"/>
              <a:gd name="connsiteX202" fmla="*/ 3031958 w 8085221"/>
              <a:gd name="connsiteY202" fmla="*/ 13090358 h 15135727"/>
              <a:gd name="connsiteX203" fmla="*/ 3056021 w 8085221"/>
              <a:gd name="connsiteY203" fmla="*/ 12753474 h 15135727"/>
              <a:gd name="connsiteX204" fmla="*/ 2887579 w 8085221"/>
              <a:gd name="connsiteY204" fmla="*/ 12777537 h 15135727"/>
              <a:gd name="connsiteX205" fmla="*/ 2815390 w 8085221"/>
              <a:gd name="connsiteY205" fmla="*/ 12777537 h 15135727"/>
              <a:gd name="connsiteX206" fmla="*/ 3176337 w 8085221"/>
              <a:gd name="connsiteY206" fmla="*/ 12368464 h 15135727"/>
              <a:gd name="connsiteX207" fmla="*/ 3104148 w 8085221"/>
              <a:gd name="connsiteY207" fmla="*/ 12320337 h 15135727"/>
              <a:gd name="connsiteX208" fmla="*/ 3104148 w 8085221"/>
              <a:gd name="connsiteY208" fmla="*/ 12320337 h 15135727"/>
              <a:gd name="connsiteX209" fmla="*/ 3007895 w 8085221"/>
              <a:gd name="connsiteY209" fmla="*/ 12079706 h 15135727"/>
              <a:gd name="connsiteX210" fmla="*/ 2911642 w 8085221"/>
              <a:gd name="connsiteY210" fmla="*/ 11935327 h 15135727"/>
              <a:gd name="connsiteX211" fmla="*/ 2863516 w 8085221"/>
              <a:gd name="connsiteY211" fmla="*/ 11694695 h 15135727"/>
              <a:gd name="connsiteX212" fmla="*/ 2911642 w 8085221"/>
              <a:gd name="connsiteY212" fmla="*/ 11454064 h 15135727"/>
              <a:gd name="connsiteX213" fmla="*/ 3056021 w 8085221"/>
              <a:gd name="connsiteY213" fmla="*/ 11454064 h 15135727"/>
              <a:gd name="connsiteX214" fmla="*/ 2983832 w 8085221"/>
              <a:gd name="connsiteY214" fmla="*/ 11381874 h 15135727"/>
              <a:gd name="connsiteX215" fmla="*/ 3031958 w 8085221"/>
              <a:gd name="connsiteY215" fmla="*/ 11285621 h 15135727"/>
              <a:gd name="connsiteX216" fmla="*/ 3007895 w 8085221"/>
              <a:gd name="connsiteY216" fmla="*/ 11189369 h 15135727"/>
              <a:gd name="connsiteX217" fmla="*/ 2887579 w 8085221"/>
              <a:gd name="connsiteY217" fmla="*/ 11141242 h 15135727"/>
              <a:gd name="connsiteX218" fmla="*/ 2887579 w 8085221"/>
              <a:gd name="connsiteY218" fmla="*/ 10972800 h 15135727"/>
              <a:gd name="connsiteX219" fmla="*/ 2887579 w 8085221"/>
              <a:gd name="connsiteY219" fmla="*/ 10924674 h 15135727"/>
              <a:gd name="connsiteX220" fmla="*/ 2767264 w 8085221"/>
              <a:gd name="connsiteY220" fmla="*/ 11020927 h 15135727"/>
              <a:gd name="connsiteX221" fmla="*/ 2743200 w 8085221"/>
              <a:gd name="connsiteY221" fmla="*/ 10924674 h 15135727"/>
              <a:gd name="connsiteX222" fmla="*/ 2550695 w 8085221"/>
              <a:gd name="connsiteY222" fmla="*/ 11020927 h 15135727"/>
              <a:gd name="connsiteX223" fmla="*/ 2526632 w 8085221"/>
              <a:gd name="connsiteY223" fmla="*/ 11117179 h 15135727"/>
              <a:gd name="connsiteX224" fmla="*/ 2334127 w 8085221"/>
              <a:gd name="connsiteY224" fmla="*/ 10996864 h 15135727"/>
              <a:gd name="connsiteX225" fmla="*/ 2358190 w 8085221"/>
              <a:gd name="connsiteY225" fmla="*/ 10732169 h 15135727"/>
              <a:gd name="connsiteX226" fmla="*/ 2334127 w 8085221"/>
              <a:gd name="connsiteY226" fmla="*/ 10587790 h 15135727"/>
              <a:gd name="connsiteX227" fmla="*/ 2406316 w 8085221"/>
              <a:gd name="connsiteY227" fmla="*/ 10491537 h 15135727"/>
              <a:gd name="connsiteX228" fmla="*/ 2598821 w 8085221"/>
              <a:gd name="connsiteY228" fmla="*/ 10684042 h 15135727"/>
              <a:gd name="connsiteX229" fmla="*/ 2767264 w 8085221"/>
              <a:gd name="connsiteY229" fmla="*/ 10684042 h 15135727"/>
              <a:gd name="connsiteX230" fmla="*/ 2646948 w 8085221"/>
              <a:gd name="connsiteY230" fmla="*/ 10515600 h 15135727"/>
              <a:gd name="connsiteX231" fmla="*/ 2815390 w 8085221"/>
              <a:gd name="connsiteY231" fmla="*/ 10395285 h 15135727"/>
              <a:gd name="connsiteX232" fmla="*/ 3080085 w 8085221"/>
              <a:gd name="connsiteY232" fmla="*/ 10419348 h 15135727"/>
              <a:gd name="connsiteX233" fmla="*/ 3248527 w 8085221"/>
              <a:gd name="connsiteY233" fmla="*/ 10539664 h 15135727"/>
              <a:gd name="connsiteX234" fmla="*/ 3320716 w 8085221"/>
              <a:gd name="connsiteY234" fmla="*/ 10659979 h 15135727"/>
              <a:gd name="connsiteX235" fmla="*/ 3465095 w 8085221"/>
              <a:gd name="connsiteY235" fmla="*/ 10659979 h 15135727"/>
              <a:gd name="connsiteX236" fmla="*/ 3441032 w 8085221"/>
              <a:gd name="connsiteY236" fmla="*/ 10491537 h 15135727"/>
              <a:gd name="connsiteX237" fmla="*/ 3392906 w 8085221"/>
              <a:gd name="connsiteY237" fmla="*/ 10250906 h 15135727"/>
              <a:gd name="connsiteX238" fmla="*/ 3152274 w 8085221"/>
              <a:gd name="connsiteY238" fmla="*/ 10250906 h 15135727"/>
              <a:gd name="connsiteX239" fmla="*/ 3176337 w 8085221"/>
              <a:gd name="connsiteY239" fmla="*/ 10178716 h 15135727"/>
              <a:gd name="connsiteX240" fmla="*/ 3104148 w 8085221"/>
              <a:gd name="connsiteY240" fmla="*/ 10154653 h 15135727"/>
              <a:gd name="connsiteX241" fmla="*/ 3007895 w 8085221"/>
              <a:gd name="connsiteY241" fmla="*/ 9962148 h 15135727"/>
              <a:gd name="connsiteX242" fmla="*/ 3176337 w 8085221"/>
              <a:gd name="connsiteY242" fmla="*/ 9889958 h 15135727"/>
              <a:gd name="connsiteX243" fmla="*/ 2959769 w 8085221"/>
              <a:gd name="connsiteY243" fmla="*/ 9504948 h 15135727"/>
              <a:gd name="connsiteX244" fmla="*/ 2791327 w 8085221"/>
              <a:gd name="connsiteY244" fmla="*/ 9456821 h 15135727"/>
              <a:gd name="connsiteX245" fmla="*/ 2574758 w 8085221"/>
              <a:gd name="connsiteY245" fmla="*/ 9336506 h 15135727"/>
              <a:gd name="connsiteX246" fmla="*/ 2550695 w 8085221"/>
              <a:gd name="connsiteY246" fmla="*/ 9071811 h 15135727"/>
              <a:gd name="connsiteX247" fmla="*/ 2695074 w 8085221"/>
              <a:gd name="connsiteY247" fmla="*/ 8999621 h 15135727"/>
              <a:gd name="connsiteX248" fmla="*/ 2622885 w 8085221"/>
              <a:gd name="connsiteY248" fmla="*/ 8975558 h 15135727"/>
              <a:gd name="connsiteX249" fmla="*/ 2430379 w 8085221"/>
              <a:gd name="connsiteY249" fmla="*/ 8999621 h 15135727"/>
              <a:gd name="connsiteX250" fmla="*/ 2261937 w 8085221"/>
              <a:gd name="connsiteY250" fmla="*/ 9168064 h 15135727"/>
              <a:gd name="connsiteX251" fmla="*/ 2237874 w 8085221"/>
              <a:gd name="connsiteY251" fmla="*/ 8999621 h 15135727"/>
              <a:gd name="connsiteX252" fmla="*/ 2117558 w 8085221"/>
              <a:gd name="connsiteY252" fmla="*/ 8975558 h 15135727"/>
              <a:gd name="connsiteX253" fmla="*/ 2045369 w 8085221"/>
              <a:gd name="connsiteY253" fmla="*/ 8783053 h 15135727"/>
              <a:gd name="connsiteX254" fmla="*/ 1852864 w 8085221"/>
              <a:gd name="connsiteY254" fmla="*/ 8758990 h 15135727"/>
              <a:gd name="connsiteX255" fmla="*/ 1636295 w 8085221"/>
              <a:gd name="connsiteY255" fmla="*/ 8927432 h 15135727"/>
              <a:gd name="connsiteX256" fmla="*/ 1588169 w 8085221"/>
              <a:gd name="connsiteY256" fmla="*/ 9023685 h 15135727"/>
              <a:gd name="connsiteX257" fmla="*/ 1515979 w 8085221"/>
              <a:gd name="connsiteY257" fmla="*/ 8879306 h 15135727"/>
              <a:gd name="connsiteX258" fmla="*/ 1347537 w 8085221"/>
              <a:gd name="connsiteY258" fmla="*/ 8879306 h 15135727"/>
              <a:gd name="connsiteX259" fmla="*/ 1347537 w 8085221"/>
              <a:gd name="connsiteY259" fmla="*/ 8710864 h 15135727"/>
              <a:gd name="connsiteX260" fmla="*/ 1106906 w 8085221"/>
              <a:gd name="connsiteY260" fmla="*/ 8783053 h 15135727"/>
              <a:gd name="connsiteX261" fmla="*/ 890337 w 8085221"/>
              <a:gd name="connsiteY261" fmla="*/ 8686800 h 15135727"/>
              <a:gd name="connsiteX262" fmla="*/ 649706 w 8085221"/>
              <a:gd name="connsiteY262" fmla="*/ 8662737 h 15135727"/>
              <a:gd name="connsiteX263" fmla="*/ 385011 w 8085221"/>
              <a:gd name="connsiteY263" fmla="*/ 8566485 h 15135727"/>
              <a:gd name="connsiteX264" fmla="*/ 577516 w 8085221"/>
              <a:gd name="connsiteY264" fmla="*/ 8373979 h 15135727"/>
              <a:gd name="connsiteX265" fmla="*/ 794085 w 8085221"/>
              <a:gd name="connsiteY265" fmla="*/ 8301790 h 15135727"/>
              <a:gd name="connsiteX266" fmla="*/ 745958 w 8085221"/>
              <a:gd name="connsiteY266" fmla="*/ 8133348 h 15135727"/>
              <a:gd name="connsiteX267" fmla="*/ 818148 w 8085221"/>
              <a:gd name="connsiteY267" fmla="*/ 7820527 h 15135727"/>
              <a:gd name="connsiteX268" fmla="*/ 697832 w 8085221"/>
              <a:gd name="connsiteY268" fmla="*/ 7820527 h 15135727"/>
              <a:gd name="connsiteX269" fmla="*/ 625642 w 8085221"/>
              <a:gd name="connsiteY269" fmla="*/ 7916779 h 15135727"/>
              <a:gd name="connsiteX270" fmla="*/ 457200 w 8085221"/>
              <a:gd name="connsiteY270" fmla="*/ 7820527 h 15135727"/>
              <a:gd name="connsiteX271" fmla="*/ 529390 w 8085221"/>
              <a:gd name="connsiteY271" fmla="*/ 7700211 h 15135727"/>
              <a:gd name="connsiteX272" fmla="*/ 938464 w 8085221"/>
              <a:gd name="connsiteY272" fmla="*/ 7676148 h 15135727"/>
              <a:gd name="connsiteX273" fmla="*/ 1058779 w 8085221"/>
              <a:gd name="connsiteY273" fmla="*/ 7459579 h 15135727"/>
              <a:gd name="connsiteX274" fmla="*/ 1203158 w 8085221"/>
              <a:gd name="connsiteY274" fmla="*/ 7603958 h 15135727"/>
              <a:gd name="connsiteX275" fmla="*/ 1299411 w 8085221"/>
              <a:gd name="connsiteY275" fmla="*/ 7555832 h 15135727"/>
              <a:gd name="connsiteX276" fmla="*/ 1443790 w 8085221"/>
              <a:gd name="connsiteY276" fmla="*/ 7507706 h 15135727"/>
              <a:gd name="connsiteX277" fmla="*/ 1684421 w 8085221"/>
              <a:gd name="connsiteY277" fmla="*/ 7603958 h 15135727"/>
              <a:gd name="connsiteX278" fmla="*/ 1684421 w 8085221"/>
              <a:gd name="connsiteY278" fmla="*/ 7603958 h 15135727"/>
              <a:gd name="connsiteX279" fmla="*/ 1540042 w 8085221"/>
              <a:gd name="connsiteY279" fmla="*/ 7363327 h 15135727"/>
              <a:gd name="connsiteX280" fmla="*/ 1299411 w 8085221"/>
              <a:gd name="connsiteY280" fmla="*/ 7315200 h 15135727"/>
              <a:gd name="connsiteX281" fmla="*/ 1130969 w 8085221"/>
              <a:gd name="connsiteY281" fmla="*/ 7339264 h 15135727"/>
              <a:gd name="connsiteX282" fmla="*/ 1034716 w 8085221"/>
              <a:gd name="connsiteY282" fmla="*/ 7315200 h 15135727"/>
              <a:gd name="connsiteX283" fmla="*/ 1155032 w 8085221"/>
              <a:gd name="connsiteY283" fmla="*/ 7050506 h 15135727"/>
              <a:gd name="connsiteX284" fmla="*/ 1155032 w 8085221"/>
              <a:gd name="connsiteY284" fmla="*/ 6930190 h 15135727"/>
              <a:gd name="connsiteX285" fmla="*/ 1155032 w 8085221"/>
              <a:gd name="connsiteY285" fmla="*/ 6761748 h 15135727"/>
              <a:gd name="connsiteX286" fmla="*/ 1203158 w 8085221"/>
              <a:gd name="connsiteY286" fmla="*/ 6617369 h 15135727"/>
              <a:gd name="connsiteX287" fmla="*/ 1371600 w 8085221"/>
              <a:gd name="connsiteY287" fmla="*/ 6472990 h 15135727"/>
              <a:gd name="connsiteX288" fmla="*/ 1443790 w 8085221"/>
              <a:gd name="connsiteY288" fmla="*/ 6328611 h 15135727"/>
              <a:gd name="connsiteX289" fmla="*/ 1419727 w 8085221"/>
              <a:gd name="connsiteY289" fmla="*/ 6208295 h 15135727"/>
              <a:gd name="connsiteX290" fmla="*/ 1275348 w 8085221"/>
              <a:gd name="connsiteY290" fmla="*/ 6304548 h 15135727"/>
              <a:gd name="connsiteX291" fmla="*/ 1323474 w 8085221"/>
              <a:gd name="connsiteY291" fmla="*/ 6015790 h 15135727"/>
              <a:gd name="connsiteX292" fmla="*/ 1540042 w 8085221"/>
              <a:gd name="connsiteY292" fmla="*/ 5871411 h 15135727"/>
              <a:gd name="connsiteX293" fmla="*/ 1540042 w 8085221"/>
              <a:gd name="connsiteY293" fmla="*/ 5751095 h 15135727"/>
              <a:gd name="connsiteX294" fmla="*/ 1395664 w 8085221"/>
              <a:gd name="connsiteY294" fmla="*/ 5799221 h 15135727"/>
              <a:gd name="connsiteX295" fmla="*/ 1179095 w 8085221"/>
              <a:gd name="connsiteY295" fmla="*/ 5799221 h 15135727"/>
              <a:gd name="connsiteX296" fmla="*/ 890337 w 8085221"/>
              <a:gd name="connsiteY296" fmla="*/ 5775158 h 15135727"/>
              <a:gd name="connsiteX297" fmla="*/ 697832 w 8085221"/>
              <a:gd name="connsiteY297" fmla="*/ 5606716 h 15135727"/>
              <a:gd name="connsiteX298" fmla="*/ 577516 w 8085221"/>
              <a:gd name="connsiteY298" fmla="*/ 5582653 h 15135727"/>
              <a:gd name="connsiteX299" fmla="*/ 697832 w 8085221"/>
              <a:gd name="connsiteY299" fmla="*/ 5775158 h 15135727"/>
              <a:gd name="connsiteX300" fmla="*/ 409074 w 8085221"/>
              <a:gd name="connsiteY300" fmla="*/ 5799221 h 15135727"/>
              <a:gd name="connsiteX301" fmla="*/ 168442 w 8085221"/>
              <a:gd name="connsiteY301" fmla="*/ 5702969 h 15135727"/>
              <a:gd name="connsiteX302" fmla="*/ 264695 w 8085221"/>
              <a:gd name="connsiteY302" fmla="*/ 5558590 h 15135727"/>
              <a:gd name="connsiteX303" fmla="*/ 144379 w 8085221"/>
              <a:gd name="connsiteY303" fmla="*/ 5510464 h 15135727"/>
              <a:gd name="connsiteX304" fmla="*/ 0 w 8085221"/>
              <a:gd name="connsiteY304" fmla="*/ 5462337 h 15135727"/>
              <a:gd name="connsiteX305" fmla="*/ 96253 w 8085221"/>
              <a:gd name="connsiteY305" fmla="*/ 5245769 h 15135727"/>
              <a:gd name="connsiteX0" fmla="*/ 96253 w 8085221"/>
              <a:gd name="connsiteY0" fmla="*/ 5245769 h 15135727"/>
              <a:gd name="connsiteX1" fmla="*/ 144379 w 8085221"/>
              <a:gd name="connsiteY1" fmla="*/ 4981074 h 15135727"/>
              <a:gd name="connsiteX2" fmla="*/ 178719 w 8085221"/>
              <a:gd name="connsiteY2" fmla="*/ 4834941 h 15135727"/>
              <a:gd name="connsiteX3" fmla="*/ 334378 w 8085221"/>
              <a:gd name="connsiteY3" fmla="*/ 4696828 h 15135727"/>
              <a:gd name="connsiteX4" fmla="*/ 553453 w 8085221"/>
              <a:gd name="connsiteY4" fmla="*/ 4692316 h 15135727"/>
              <a:gd name="connsiteX5" fmla="*/ 649706 w 8085221"/>
              <a:gd name="connsiteY5" fmla="*/ 4427621 h 15135727"/>
              <a:gd name="connsiteX6" fmla="*/ 805866 w 8085221"/>
              <a:gd name="connsiteY6" fmla="*/ 4425366 h 15135727"/>
              <a:gd name="connsiteX7" fmla="*/ 867026 w 8085221"/>
              <a:gd name="connsiteY7" fmla="*/ 4311817 h 15135727"/>
              <a:gd name="connsiteX8" fmla="*/ 1077328 w 8085221"/>
              <a:gd name="connsiteY8" fmla="*/ 4253916 h 15135727"/>
              <a:gd name="connsiteX9" fmla="*/ 1120191 w 8085221"/>
              <a:gd name="connsiteY9" fmla="*/ 4206291 h 15135727"/>
              <a:gd name="connsiteX10" fmla="*/ 1263066 w 8085221"/>
              <a:gd name="connsiteY10" fmla="*/ 4182478 h 15135727"/>
              <a:gd name="connsiteX11" fmla="*/ 1362326 w 8085221"/>
              <a:gd name="connsiteY11" fmla="*/ 4081965 h 15135727"/>
              <a:gd name="connsiteX12" fmla="*/ 1472616 w 8085221"/>
              <a:gd name="connsiteY12" fmla="*/ 4025316 h 15135727"/>
              <a:gd name="connsiteX13" fmla="*/ 1559344 w 8085221"/>
              <a:gd name="connsiteY13" fmla="*/ 4013535 h 15135727"/>
              <a:gd name="connsiteX14" fmla="*/ 1708485 w 8085221"/>
              <a:gd name="connsiteY14" fmla="*/ 3826042 h 15135727"/>
              <a:gd name="connsiteX15" fmla="*/ 1820278 w 8085221"/>
              <a:gd name="connsiteY15" fmla="*/ 3858628 h 15135727"/>
              <a:gd name="connsiteX16" fmla="*/ 1910766 w 8085221"/>
              <a:gd name="connsiteY16" fmla="*/ 3735053 h 15135727"/>
              <a:gd name="connsiteX17" fmla="*/ 2006016 w 8085221"/>
              <a:gd name="connsiteY17" fmla="*/ 3615741 h 15135727"/>
              <a:gd name="connsiteX18" fmla="*/ 2091741 w 8085221"/>
              <a:gd name="connsiteY18" fmla="*/ 3649078 h 15135727"/>
              <a:gd name="connsiteX19" fmla="*/ 2141621 w 8085221"/>
              <a:gd name="connsiteY19" fmla="*/ 3585411 h 15135727"/>
              <a:gd name="connsiteX20" fmla="*/ 2117808 w 8085221"/>
              <a:gd name="connsiteY20" fmla="*/ 3518736 h 15135727"/>
              <a:gd name="connsiteX21" fmla="*/ 2182228 w 8085221"/>
              <a:gd name="connsiteY21" fmla="*/ 3420478 h 15135727"/>
              <a:gd name="connsiteX22" fmla="*/ 2286000 w 8085221"/>
              <a:gd name="connsiteY22" fmla="*/ 3489158 h 15135727"/>
              <a:gd name="connsiteX23" fmla="*/ 2334628 w 8085221"/>
              <a:gd name="connsiteY23" fmla="*/ 3249028 h 15135727"/>
              <a:gd name="connsiteX24" fmla="*/ 2381502 w 8085221"/>
              <a:gd name="connsiteY24" fmla="*/ 3088858 h 15135727"/>
              <a:gd name="connsiteX25" fmla="*/ 2544178 w 8085221"/>
              <a:gd name="connsiteY25" fmla="*/ 3058528 h 15135727"/>
              <a:gd name="connsiteX26" fmla="*/ 2477503 w 8085221"/>
              <a:gd name="connsiteY26" fmla="*/ 2977566 h 15135727"/>
              <a:gd name="connsiteX27" fmla="*/ 2695074 w 8085221"/>
              <a:gd name="connsiteY27" fmla="*/ 2892592 h 15135727"/>
              <a:gd name="connsiteX28" fmla="*/ 2839453 w 8085221"/>
              <a:gd name="connsiteY28" fmla="*/ 2526632 h 15135727"/>
              <a:gd name="connsiteX29" fmla="*/ 3200400 w 8085221"/>
              <a:gd name="connsiteY29" fmla="*/ 2358190 h 15135727"/>
              <a:gd name="connsiteX30" fmla="*/ 3441032 w 8085221"/>
              <a:gd name="connsiteY30" fmla="*/ 2237874 h 15135727"/>
              <a:gd name="connsiteX31" fmla="*/ 3561348 w 8085221"/>
              <a:gd name="connsiteY31" fmla="*/ 2526632 h 15135727"/>
              <a:gd name="connsiteX32" fmla="*/ 3801979 w 8085221"/>
              <a:gd name="connsiteY32" fmla="*/ 2622885 h 15135727"/>
              <a:gd name="connsiteX33" fmla="*/ 3946358 w 8085221"/>
              <a:gd name="connsiteY33" fmla="*/ 2550695 h 15135727"/>
              <a:gd name="connsiteX34" fmla="*/ 4018548 w 8085221"/>
              <a:gd name="connsiteY34" fmla="*/ 2598821 h 15135727"/>
              <a:gd name="connsiteX35" fmla="*/ 4138864 w 8085221"/>
              <a:gd name="connsiteY35" fmla="*/ 2574758 h 15135727"/>
              <a:gd name="connsiteX36" fmla="*/ 4307306 w 8085221"/>
              <a:gd name="connsiteY36" fmla="*/ 2671011 h 15135727"/>
              <a:gd name="connsiteX37" fmla="*/ 4427621 w 8085221"/>
              <a:gd name="connsiteY37" fmla="*/ 2622885 h 15135727"/>
              <a:gd name="connsiteX38" fmla="*/ 4668253 w 8085221"/>
              <a:gd name="connsiteY38" fmla="*/ 2743200 h 15135727"/>
              <a:gd name="connsiteX39" fmla="*/ 4788569 w 8085221"/>
              <a:gd name="connsiteY39" fmla="*/ 2815390 h 15135727"/>
              <a:gd name="connsiteX40" fmla="*/ 4957011 w 8085221"/>
              <a:gd name="connsiteY40" fmla="*/ 2719137 h 15135727"/>
              <a:gd name="connsiteX41" fmla="*/ 4981074 w 8085221"/>
              <a:gd name="connsiteY41" fmla="*/ 2382253 h 15135727"/>
              <a:gd name="connsiteX42" fmla="*/ 4981074 w 8085221"/>
              <a:gd name="connsiteY42" fmla="*/ 2382253 h 15135727"/>
              <a:gd name="connsiteX43" fmla="*/ 4884821 w 8085221"/>
              <a:gd name="connsiteY43" fmla="*/ 2093495 h 15135727"/>
              <a:gd name="connsiteX44" fmla="*/ 4764506 w 8085221"/>
              <a:gd name="connsiteY44" fmla="*/ 1900990 h 15135727"/>
              <a:gd name="connsiteX45" fmla="*/ 4764506 w 8085221"/>
              <a:gd name="connsiteY45" fmla="*/ 1804737 h 15135727"/>
              <a:gd name="connsiteX46" fmla="*/ 4957011 w 8085221"/>
              <a:gd name="connsiteY46" fmla="*/ 1564106 h 15135727"/>
              <a:gd name="connsiteX47" fmla="*/ 5221706 w 8085221"/>
              <a:gd name="connsiteY47" fmla="*/ 1588169 h 15135727"/>
              <a:gd name="connsiteX48" fmla="*/ 5486400 w 8085221"/>
              <a:gd name="connsiteY48" fmla="*/ 1684421 h 15135727"/>
              <a:gd name="connsiteX49" fmla="*/ 5799221 w 8085221"/>
              <a:gd name="connsiteY49" fmla="*/ 1684421 h 15135727"/>
              <a:gd name="connsiteX50" fmla="*/ 5871411 w 8085221"/>
              <a:gd name="connsiteY50" fmla="*/ 1443790 h 15135727"/>
              <a:gd name="connsiteX51" fmla="*/ 6087979 w 8085221"/>
              <a:gd name="connsiteY51" fmla="*/ 1395664 h 15135727"/>
              <a:gd name="connsiteX52" fmla="*/ 6087979 w 8085221"/>
              <a:gd name="connsiteY52" fmla="*/ 1082842 h 15135727"/>
              <a:gd name="connsiteX53" fmla="*/ 6424864 w 8085221"/>
              <a:gd name="connsiteY53" fmla="*/ 1058779 h 15135727"/>
              <a:gd name="connsiteX54" fmla="*/ 6665495 w 8085221"/>
              <a:gd name="connsiteY54" fmla="*/ 721895 h 15135727"/>
              <a:gd name="connsiteX55" fmla="*/ 6761748 w 8085221"/>
              <a:gd name="connsiteY55" fmla="*/ 649706 h 15135727"/>
              <a:gd name="connsiteX56" fmla="*/ 6737685 w 8085221"/>
              <a:gd name="connsiteY56" fmla="*/ 505327 h 15135727"/>
              <a:gd name="connsiteX57" fmla="*/ 6858000 w 8085221"/>
              <a:gd name="connsiteY57" fmla="*/ 360948 h 15135727"/>
              <a:gd name="connsiteX58" fmla="*/ 6761748 w 8085221"/>
              <a:gd name="connsiteY58" fmla="*/ 120316 h 15135727"/>
              <a:gd name="connsiteX59" fmla="*/ 7194885 w 8085221"/>
              <a:gd name="connsiteY59" fmla="*/ 0 h 15135727"/>
              <a:gd name="connsiteX60" fmla="*/ 7267074 w 8085221"/>
              <a:gd name="connsiteY60" fmla="*/ 120316 h 15135727"/>
              <a:gd name="connsiteX61" fmla="*/ 7267074 w 8085221"/>
              <a:gd name="connsiteY61" fmla="*/ 120316 h 15135727"/>
              <a:gd name="connsiteX62" fmla="*/ 7339264 w 8085221"/>
              <a:gd name="connsiteY62" fmla="*/ 360948 h 15135727"/>
              <a:gd name="connsiteX63" fmla="*/ 7628021 w 8085221"/>
              <a:gd name="connsiteY63" fmla="*/ 433137 h 15135727"/>
              <a:gd name="connsiteX64" fmla="*/ 7796464 w 8085221"/>
              <a:gd name="connsiteY64" fmla="*/ 649706 h 15135727"/>
              <a:gd name="connsiteX65" fmla="*/ 8085221 w 8085221"/>
              <a:gd name="connsiteY65" fmla="*/ 914400 h 15135727"/>
              <a:gd name="connsiteX66" fmla="*/ 7988969 w 8085221"/>
              <a:gd name="connsiteY66" fmla="*/ 1203158 h 15135727"/>
              <a:gd name="connsiteX67" fmla="*/ 7844590 w 8085221"/>
              <a:gd name="connsiteY67" fmla="*/ 1058779 h 15135727"/>
              <a:gd name="connsiteX68" fmla="*/ 7483642 w 8085221"/>
              <a:gd name="connsiteY68" fmla="*/ 1371600 h 15135727"/>
              <a:gd name="connsiteX69" fmla="*/ 7267074 w 8085221"/>
              <a:gd name="connsiteY69" fmla="*/ 1395664 h 15135727"/>
              <a:gd name="connsiteX70" fmla="*/ 7243011 w 8085221"/>
              <a:gd name="connsiteY70" fmla="*/ 1588169 h 15135727"/>
              <a:gd name="connsiteX71" fmla="*/ 6978316 w 8085221"/>
              <a:gd name="connsiteY71" fmla="*/ 1732548 h 15135727"/>
              <a:gd name="connsiteX72" fmla="*/ 6737685 w 8085221"/>
              <a:gd name="connsiteY72" fmla="*/ 2093495 h 15135727"/>
              <a:gd name="connsiteX73" fmla="*/ 6737685 w 8085221"/>
              <a:gd name="connsiteY73" fmla="*/ 2382253 h 15135727"/>
              <a:gd name="connsiteX74" fmla="*/ 6665495 w 8085221"/>
              <a:gd name="connsiteY74" fmla="*/ 2430379 h 15135727"/>
              <a:gd name="connsiteX75" fmla="*/ 6906127 w 8085221"/>
              <a:gd name="connsiteY75" fmla="*/ 2646948 h 15135727"/>
              <a:gd name="connsiteX76" fmla="*/ 6906127 w 8085221"/>
              <a:gd name="connsiteY76" fmla="*/ 2983832 h 15135727"/>
              <a:gd name="connsiteX77" fmla="*/ 6906127 w 8085221"/>
              <a:gd name="connsiteY77" fmla="*/ 3104148 h 15135727"/>
              <a:gd name="connsiteX78" fmla="*/ 6833937 w 8085221"/>
              <a:gd name="connsiteY78" fmla="*/ 3368842 h 15135727"/>
              <a:gd name="connsiteX79" fmla="*/ 6906127 w 8085221"/>
              <a:gd name="connsiteY79" fmla="*/ 3489158 h 15135727"/>
              <a:gd name="connsiteX80" fmla="*/ 6641432 w 8085221"/>
              <a:gd name="connsiteY80" fmla="*/ 3705727 h 15135727"/>
              <a:gd name="connsiteX81" fmla="*/ 6737685 w 8085221"/>
              <a:gd name="connsiteY81" fmla="*/ 3729790 h 15135727"/>
              <a:gd name="connsiteX82" fmla="*/ 6545179 w 8085221"/>
              <a:gd name="connsiteY82" fmla="*/ 3826042 h 15135727"/>
              <a:gd name="connsiteX83" fmla="*/ 6328611 w 8085221"/>
              <a:gd name="connsiteY83" fmla="*/ 3753853 h 15135727"/>
              <a:gd name="connsiteX84" fmla="*/ 6184232 w 8085221"/>
              <a:gd name="connsiteY84" fmla="*/ 3850106 h 15135727"/>
              <a:gd name="connsiteX85" fmla="*/ 6184232 w 8085221"/>
              <a:gd name="connsiteY85" fmla="*/ 3946358 h 15135727"/>
              <a:gd name="connsiteX86" fmla="*/ 6136106 w 8085221"/>
              <a:gd name="connsiteY86" fmla="*/ 4235116 h 15135727"/>
              <a:gd name="connsiteX87" fmla="*/ 5919537 w 8085221"/>
              <a:gd name="connsiteY87" fmla="*/ 4403558 h 15135727"/>
              <a:gd name="connsiteX88" fmla="*/ 5775158 w 8085221"/>
              <a:gd name="connsiteY88" fmla="*/ 4451685 h 15135727"/>
              <a:gd name="connsiteX89" fmla="*/ 5630779 w 8085221"/>
              <a:gd name="connsiteY89" fmla="*/ 4547937 h 15135727"/>
              <a:gd name="connsiteX90" fmla="*/ 5510464 w 8085221"/>
              <a:gd name="connsiteY90" fmla="*/ 4620127 h 15135727"/>
              <a:gd name="connsiteX91" fmla="*/ 5510464 w 8085221"/>
              <a:gd name="connsiteY91" fmla="*/ 4812632 h 15135727"/>
              <a:gd name="connsiteX92" fmla="*/ 5317958 w 8085221"/>
              <a:gd name="connsiteY92" fmla="*/ 4981074 h 15135727"/>
              <a:gd name="connsiteX93" fmla="*/ 5005137 w 8085221"/>
              <a:gd name="connsiteY93" fmla="*/ 5149516 h 15135727"/>
              <a:gd name="connsiteX94" fmla="*/ 4692316 w 8085221"/>
              <a:gd name="connsiteY94" fmla="*/ 5149516 h 15135727"/>
              <a:gd name="connsiteX95" fmla="*/ 4523874 w 8085221"/>
              <a:gd name="connsiteY95" fmla="*/ 5366085 h 15135727"/>
              <a:gd name="connsiteX96" fmla="*/ 4211053 w 8085221"/>
              <a:gd name="connsiteY96" fmla="*/ 5414211 h 15135727"/>
              <a:gd name="connsiteX97" fmla="*/ 4114800 w 8085221"/>
              <a:gd name="connsiteY97" fmla="*/ 5390148 h 15135727"/>
              <a:gd name="connsiteX98" fmla="*/ 4018548 w 8085221"/>
              <a:gd name="connsiteY98" fmla="*/ 5630779 h 15135727"/>
              <a:gd name="connsiteX99" fmla="*/ 4090737 w 8085221"/>
              <a:gd name="connsiteY99" fmla="*/ 5871411 h 15135727"/>
              <a:gd name="connsiteX100" fmla="*/ 4090737 w 8085221"/>
              <a:gd name="connsiteY100" fmla="*/ 6184232 h 15135727"/>
              <a:gd name="connsiteX101" fmla="*/ 4186990 w 8085221"/>
              <a:gd name="connsiteY101" fmla="*/ 6472990 h 15135727"/>
              <a:gd name="connsiteX102" fmla="*/ 4042611 w 8085221"/>
              <a:gd name="connsiteY102" fmla="*/ 6352674 h 15135727"/>
              <a:gd name="connsiteX103" fmla="*/ 3946358 w 8085221"/>
              <a:gd name="connsiteY103" fmla="*/ 6376737 h 15135727"/>
              <a:gd name="connsiteX104" fmla="*/ 4114800 w 8085221"/>
              <a:gd name="connsiteY104" fmla="*/ 6641432 h 15135727"/>
              <a:gd name="connsiteX105" fmla="*/ 4451685 w 8085221"/>
              <a:gd name="connsiteY105" fmla="*/ 6737685 h 15135727"/>
              <a:gd name="connsiteX106" fmla="*/ 4620127 w 8085221"/>
              <a:gd name="connsiteY106" fmla="*/ 6978316 h 15135727"/>
              <a:gd name="connsiteX107" fmla="*/ 4740442 w 8085221"/>
              <a:gd name="connsiteY107" fmla="*/ 7170821 h 15135727"/>
              <a:gd name="connsiteX108" fmla="*/ 5077327 w 8085221"/>
              <a:gd name="connsiteY108" fmla="*/ 7387390 h 15135727"/>
              <a:gd name="connsiteX109" fmla="*/ 5125453 w 8085221"/>
              <a:gd name="connsiteY109" fmla="*/ 7603958 h 15135727"/>
              <a:gd name="connsiteX110" fmla="*/ 5197642 w 8085221"/>
              <a:gd name="connsiteY110" fmla="*/ 7796464 h 15135727"/>
              <a:gd name="connsiteX111" fmla="*/ 5486400 w 8085221"/>
              <a:gd name="connsiteY111" fmla="*/ 7964906 h 15135727"/>
              <a:gd name="connsiteX112" fmla="*/ 5486400 w 8085221"/>
              <a:gd name="connsiteY112" fmla="*/ 8349916 h 15135727"/>
              <a:gd name="connsiteX113" fmla="*/ 5678906 w 8085221"/>
              <a:gd name="connsiteY113" fmla="*/ 8614611 h 15135727"/>
              <a:gd name="connsiteX114" fmla="*/ 5919537 w 8085221"/>
              <a:gd name="connsiteY114" fmla="*/ 9071811 h 15135727"/>
              <a:gd name="connsiteX115" fmla="*/ 6160169 w 8085221"/>
              <a:gd name="connsiteY115" fmla="*/ 9336506 h 15135727"/>
              <a:gd name="connsiteX116" fmla="*/ 6280485 w 8085221"/>
              <a:gd name="connsiteY116" fmla="*/ 9601200 h 15135727"/>
              <a:gd name="connsiteX117" fmla="*/ 6400800 w 8085221"/>
              <a:gd name="connsiteY117" fmla="*/ 9793706 h 15135727"/>
              <a:gd name="connsiteX118" fmla="*/ 6569242 w 8085221"/>
              <a:gd name="connsiteY118" fmla="*/ 10058400 h 15135727"/>
              <a:gd name="connsiteX119" fmla="*/ 6713621 w 8085221"/>
              <a:gd name="connsiteY119" fmla="*/ 10106527 h 15135727"/>
              <a:gd name="connsiteX120" fmla="*/ 6545179 w 8085221"/>
              <a:gd name="connsiteY120" fmla="*/ 10202779 h 15135727"/>
              <a:gd name="connsiteX121" fmla="*/ 6569242 w 8085221"/>
              <a:gd name="connsiteY121" fmla="*/ 10443411 h 15135727"/>
              <a:gd name="connsiteX122" fmla="*/ 6593306 w 8085221"/>
              <a:gd name="connsiteY122" fmla="*/ 10708106 h 15135727"/>
              <a:gd name="connsiteX123" fmla="*/ 6761748 w 8085221"/>
              <a:gd name="connsiteY123" fmla="*/ 10924674 h 15135727"/>
              <a:gd name="connsiteX124" fmla="*/ 6641432 w 8085221"/>
              <a:gd name="connsiteY124" fmla="*/ 11093116 h 15135727"/>
              <a:gd name="connsiteX125" fmla="*/ 6713621 w 8085221"/>
              <a:gd name="connsiteY125" fmla="*/ 11261558 h 15135727"/>
              <a:gd name="connsiteX126" fmla="*/ 6737685 w 8085221"/>
              <a:gd name="connsiteY126" fmla="*/ 11526253 h 15135727"/>
              <a:gd name="connsiteX127" fmla="*/ 6617369 w 8085221"/>
              <a:gd name="connsiteY127" fmla="*/ 11839074 h 15135727"/>
              <a:gd name="connsiteX128" fmla="*/ 6617369 w 8085221"/>
              <a:gd name="connsiteY128" fmla="*/ 12031579 h 15135727"/>
              <a:gd name="connsiteX129" fmla="*/ 6641432 w 8085221"/>
              <a:gd name="connsiteY129" fmla="*/ 12127832 h 15135727"/>
              <a:gd name="connsiteX130" fmla="*/ 6761748 w 8085221"/>
              <a:gd name="connsiteY130" fmla="*/ 12031579 h 15135727"/>
              <a:gd name="connsiteX131" fmla="*/ 6761748 w 8085221"/>
              <a:gd name="connsiteY131" fmla="*/ 12296274 h 15135727"/>
              <a:gd name="connsiteX132" fmla="*/ 6689558 w 8085221"/>
              <a:gd name="connsiteY132" fmla="*/ 12512842 h 15135727"/>
              <a:gd name="connsiteX133" fmla="*/ 6785811 w 8085221"/>
              <a:gd name="connsiteY133" fmla="*/ 12777537 h 15135727"/>
              <a:gd name="connsiteX134" fmla="*/ 6569242 w 8085221"/>
              <a:gd name="connsiteY134" fmla="*/ 12873790 h 15135727"/>
              <a:gd name="connsiteX135" fmla="*/ 6545179 w 8085221"/>
              <a:gd name="connsiteY135" fmla="*/ 13090358 h 15135727"/>
              <a:gd name="connsiteX136" fmla="*/ 6448927 w 8085221"/>
              <a:gd name="connsiteY136" fmla="*/ 13355053 h 15135727"/>
              <a:gd name="connsiteX137" fmla="*/ 6256421 w 8085221"/>
              <a:gd name="connsiteY137" fmla="*/ 13571621 h 15135727"/>
              <a:gd name="connsiteX138" fmla="*/ 6087979 w 8085221"/>
              <a:gd name="connsiteY138" fmla="*/ 13667874 h 15135727"/>
              <a:gd name="connsiteX139" fmla="*/ 5943600 w 8085221"/>
              <a:gd name="connsiteY139" fmla="*/ 13716000 h 15135727"/>
              <a:gd name="connsiteX140" fmla="*/ 5702969 w 8085221"/>
              <a:gd name="connsiteY140" fmla="*/ 13667874 h 15135727"/>
              <a:gd name="connsiteX141" fmla="*/ 5582653 w 8085221"/>
              <a:gd name="connsiteY141" fmla="*/ 13691937 h 15135727"/>
              <a:gd name="connsiteX142" fmla="*/ 5727032 w 8085221"/>
              <a:gd name="connsiteY142" fmla="*/ 13836316 h 15135727"/>
              <a:gd name="connsiteX143" fmla="*/ 5582653 w 8085221"/>
              <a:gd name="connsiteY143" fmla="*/ 14052885 h 15135727"/>
              <a:gd name="connsiteX144" fmla="*/ 5462337 w 8085221"/>
              <a:gd name="connsiteY144" fmla="*/ 14149137 h 15135727"/>
              <a:gd name="connsiteX145" fmla="*/ 5342021 w 8085221"/>
              <a:gd name="connsiteY145" fmla="*/ 14004758 h 15135727"/>
              <a:gd name="connsiteX146" fmla="*/ 5245769 w 8085221"/>
              <a:gd name="connsiteY146" fmla="*/ 14004758 h 15135727"/>
              <a:gd name="connsiteX147" fmla="*/ 5245769 w 8085221"/>
              <a:gd name="connsiteY147" fmla="*/ 13956632 h 15135727"/>
              <a:gd name="connsiteX148" fmla="*/ 5101390 w 8085221"/>
              <a:gd name="connsiteY148" fmla="*/ 13956632 h 15135727"/>
              <a:gd name="connsiteX149" fmla="*/ 4981074 w 8085221"/>
              <a:gd name="connsiteY149" fmla="*/ 13860379 h 15135727"/>
              <a:gd name="connsiteX150" fmla="*/ 4740442 w 8085221"/>
              <a:gd name="connsiteY150" fmla="*/ 13908506 h 15135727"/>
              <a:gd name="connsiteX151" fmla="*/ 4475748 w 8085221"/>
              <a:gd name="connsiteY151" fmla="*/ 13956632 h 15135727"/>
              <a:gd name="connsiteX152" fmla="*/ 4379495 w 8085221"/>
              <a:gd name="connsiteY152" fmla="*/ 14028821 h 15135727"/>
              <a:gd name="connsiteX153" fmla="*/ 4403558 w 8085221"/>
              <a:gd name="connsiteY153" fmla="*/ 14197264 h 15135727"/>
              <a:gd name="connsiteX154" fmla="*/ 4572000 w 8085221"/>
              <a:gd name="connsiteY154" fmla="*/ 14149137 h 15135727"/>
              <a:gd name="connsiteX155" fmla="*/ 4523874 w 8085221"/>
              <a:gd name="connsiteY155" fmla="*/ 14558211 h 15135727"/>
              <a:gd name="connsiteX156" fmla="*/ 4403558 w 8085221"/>
              <a:gd name="connsiteY156" fmla="*/ 14437895 h 15135727"/>
              <a:gd name="connsiteX157" fmla="*/ 4403558 w 8085221"/>
              <a:gd name="connsiteY157" fmla="*/ 14437895 h 15135727"/>
              <a:gd name="connsiteX158" fmla="*/ 4283242 w 8085221"/>
              <a:gd name="connsiteY158" fmla="*/ 14245390 h 15135727"/>
              <a:gd name="connsiteX159" fmla="*/ 4235116 w 8085221"/>
              <a:gd name="connsiteY159" fmla="*/ 14341642 h 15135727"/>
              <a:gd name="connsiteX160" fmla="*/ 4162927 w 8085221"/>
              <a:gd name="connsiteY160" fmla="*/ 14389769 h 15135727"/>
              <a:gd name="connsiteX161" fmla="*/ 4162927 w 8085221"/>
              <a:gd name="connsiteY161" fmla="*/ 14389769 h 15135727"/>
              <a:gd name="connsiteX162" fmla="*/ 3922295 w 8085221"/>
              <a:gd name="connsiteY162" fmla="*/ 14245390 h 15135727"/>
              <a:gd name="connsiteX163" fmla="*/ 3801979 w 8085221"/>
              <a:gd name="connsiteY163" fmla="*/ 14293516 h 15135727"/>
              <a:gd name="connsiteX164" fmla="*/ 3681664 w 8085221"/>
              <a:gd name="connsiteY164" fmla="*/ 14389769 h 15135727"/>
              <a:gd name="connsiteX165" fmla="*/ 3657600 w 8085221"/>
              <a:gd name="connsiteY165" fmla="*/ 14654464 h 15135727"/>
              <a:gd name="connsiteX166" fmla="*/ 3513221 w 8085221"/>
              <a:gd name="connsiteY166" fmla="*/ 14726653 h 15135727"/>
              <a:gd name="connsiteX167" fmla="*/ 3513221 w 8085221"/>
              <a:gd name="connsiteY167" fmla="*/ 14871032 h 15135727"/>
              <a:gd name="connsiteX168" fmla="*/ 3633537 w 8085221"/>
              <a:gd name="connsiteY168" fmla="*/ 14967285 h 15135727"/>
              <a:gd name="connsiteX169" fmla="*/ 3609474 w 8085221"/>
              <a:gd name="connsiteY169" fmla="*/ 15087600 h 15135727"/>
              <a:gd name="connsiteX170" fmla="*/ 3441032 w 8085221"/>
              <a:gd name="connsiteY170" fmla="*/ 15039474 h 15135727"/>
              <a:gd name="connsiteX171" fmla="*/ 3272590 w 8085221"/>
              <a:gd name="connsiteY171" fmla="*/ 15063537 h 15135727"/>
              <a:gd name="connsiteX172" fmla="*/ 3248527 w 8085221"/>
              <a:gd name="connsiteY172" fmla="*/ 14895095 h 15135727"/>
              <a:gd name="connsiteX173" fmla="*/ 3128211 w 8085221"/>
              <a:gd name="connsiteY173" fmla="*/ 14919158 h 15135727"/>
              <a:gd name="connsiteX174" fmla="*/ 2959769 w 8085221"/>
              <a:gd name="connsiteY174" fmla="*/ 15135727 h 15135727"/>
              <a:gd name="connsiteX175" fmla="*/ 2935706 w 8085221"/>
              <a:gd name="connsiteY175" fmla="*/ 14895095 h 15135727"/>
              <a:gd name="connsiteX176" fmla="*/ 2791327 w 8085221"/>
              <a:gd name="connsiteY176" fmla="*/ 14943221 h 15135727"/>
              <a:gd name="connsiteX177" fmla="*/ 2671011 w 8085221"/>
              <a:gd name="connsiteY177" fmla="*/ 15039474 h 15135727"/>
              <a:gd name="connsiteX178" fmla="*/ 2430379 w 8085221"/>
              <a:gd name="connsiteY178" fmla="*/ 15087600 h 15135727"/>
              <a:gd name="connsiteX179" fmla="*/ 2237874 w 8085221"/>
              <a:gd name="connsiteY179" fmla="*/ 15039474 h 15135727"/>
              <a:gd name="connsiteX180" fmla="*/ 2622885 w 8085221"/>
              <a:gd name="connsiteY180" fmla="*/ 14846969 h 15135727"/>
              <a:gd name="connsiteX181" fmla="*/ 2887579 w 8085221"/>
              <a:gd name="connsiteY181" fmla="*/ 14774779 h 15135727"/>
              <a:gd name="connsiteX182" fmla="*/ 2839453 w 8085221"/>
              <a:gd name="connsiteY182" fmla="*/ 14582274 h 15135727"/>
              <a:gd name="connsiteX183" fmla="*/ 2935706 w 8085221"/>
              <a:gd name="connsiteY183" fmla="*/ 14510085 h 15135727"/>
              <a:gd name="connsiteX184" fmla="*/ 2935706 w 8085221"/>
              <a:gd name="connsiteY184" fmla="*/ 14510085 h 15135727"/>
              <a:gd name="connsiteX185" fmla="*/ 3080085 w 8085221"/>
              <a:gd name="connsiteY185" fmla="*/ 14413832 h 15135727"/>
              <a:gd name="connsiteX186" fmla="*/ 3152274 w 8085221"/>
              <a:gd name="connsiteY186" fmla="*/ 14341642 h 15135727"/>
              <a:gd name="connsiteX187" fmla="*/ 3080085 w 8085221"/>
              <a:gd name="connsiteY187" fmla="*/ 14269453 h 15135727"/>
              <a:gd name="connsiteX188" fmla="*/ 3152274 w 8085221"/>
              <a:gd name="connsiteY188" fmla="*/ 14197264 h 15135727"/>
              <a:gd name="connsiteX189" fmla="*/ 3152274 w 8085221"/>
              <a:gd name="connsiteY189" fmla="*/ 14052885 h 15135727"/>
              <a:gd name="connsiteX190" fmla="*/ 3080085 w 8085221"/>
              <a:gd name="connsiteY190" fmla="*/ 13980695 h 15135727"/>
              <a:gd name="connsiteX191" fmla="*/ 3056021 w 8085221"/>
              <a:gd name="connsiteY191" fmla="*/ 14076948 h 15135727"/>
              <a:gd name="connsiteX192" fmla="*/ 2935706 w 8085221"/>
              <a:gd name="connsiteY192" fmla="*/ 14076948 h 15135727"/>
              <a:gd name="connsiteX193" fmla="*/ 2863516 w 8085221"/>
              <a:gd name="connsiteY193" fmla="*/ 14125074 h 15135727"/>
              <a:gd name="connsiteX194" fmla="*/ 2719137 w 8085221"/>
              <a:gd name="connsiteY194" fmla="*/ 14197264 h 15135727"/>
              <a:gd name="connsiteX195" fmla="*/ 2646948 w 8085221"/>
              <a:gd name="connsiteY195" fmla="*/ 14197264 h 15135727"/>
              <a:gd name="connsiteX196" fmla="*/ 2598821 w 8085221"/>
              <a:gd name="connsiteY196" fmla="*/ 14125074 h 15135727"/>
              <a:gd name="connsiteX197" fmla="*/ 2430379 w 8085221"/>
              <a:gd name="connsiteY197" fmla="*/ 13836316 h 15135727"/>
              <a:gd name="connsiteX198" fmla="*/ 2646948 w 8085221"/>
              <a:gd name="connsiteY198" fmla="*/ 13812253 h 15135727"/>
              <a:gd name="connsiteX199" fmla="*/ 2502569 w 8085221"/>
              <a:gd name="connsiteY199" fmla="*/ 13475369 h 15135727"/>
              <a:gd name="connsiteX200" fmla="*/ 2550695 w 8085221"/>
              <a:gd name="connsiteY200" fmla="*/ 13186611 h 15135727"/>
              <a:gd name="connsiteX201" fmla="*/ 2719137 w 8085221"/>
              <a:gd name="connsiteY201" fmla="*/ 13042232 h 15135727"/>
              <a:gd name="connsiteX202" fmla="*/ 2791327 w 8085221"/>
              <a:gd name="connsiteY202" fmla="*/ 12945979 h 15135727"/>
              <a:gd name="connsiteX203" fmla="*/ 3031958 w 8085221"/>
              <a:gd name="connsiteY203" fmla="*/ 13090358 h 15135727"/>
              <a:gd name="connsiteX204" fmla="*/ 3056021 w 8085221"/>
              <a:gd name="connsiteY204" fmla="*/ 12753474 h 15135727"/>
              <a:gd name="connsiteX205" fmla="*/ 2887579 w 8085221"/>
              <a:gd name="connsiteY205" fmla="*/ 12777537 h 15135727"/>
              <a:gd name="connsiteX206" fmla="*/ 2815390 w 8085221"/>
              <a:gd name="connsiteY206" fmla="*/ 12777537 h 15135727"/>
              <a:gd name="connsiteX207" fmla="*/ 3176337 w 8085221"/>
              <a:gd name="connsiteY207" fmla="*/ 12368464 h 15135727"/>
              <a:gd name="connsiteX208" fmla="*/ 3104148 w 8085221"/>
              <a:gd name="connsiteY208" fmla="*/ 12320337 h 15135727"/>
              <a:gd name="connsiteX209" fmla="*/ 3104148 w 8085221"/>
              <a:gd name="connsiteY209" fmla="*/ 12320337 h 15135727"/>
              <a:gd name="connsiteX210" fmla="*/ 3007895 w 8085221"/>
              <a:gd name="connsiteY210" fmla="*/ 12079706 h 15135727"/>
              <a:gd name="connsiteX211" fmla="*/ 2911642 w 8085221"/>
              <a:gd name="connsiteY211" fmla="*/ 11935327 h 15135727"/>
              <a:gd name="connsiteX212" fmla="*/ 2863516 w 8085221"/>
              <a:gd name="connsiteY212" fmla="*/ 11694695 h 15135727"/>
              <a:gd name="connsiteX213" fmla="*/ 2911642 w 8085221"/>
              <a:gd name="connsiteY213" fmla="*/ 11454064 h 15135727"/>
              <a:gd name="connsiteX214" fmla="*/ 3056021 w 8085221"/>
              <a:gd name="connsiteY214" fmla="*/ 11454064 h 15135727"/>
              <a:gd name="connsiteX215" fmla="*/ 2983832 w 8085221"/>
              <a:gd name="connsiteY215" fmla="*/ 11381874 h 15135727"/>
              <a:gd name="connsiteX216" fmla="*/ 3031958 w 8085221"/>
              <a:gd name="connsiteY216" fmla="*/ 11285621 h 15135727"/>
              <a:gd name="connsiteX217" fmla="*/ 3007895 w 8085221"/>
              <a:gd name="connsiteY217" fmla="*/ 11189369 h 15135727"/>
              <a:gd name="connsiteX218" fmla="*/ 2887579 w 8085221"/>
              <a:gd name="connsiteY218" fmla="*/ 11141242 h 15135727"/>
              <a:gd name="connsiteX219" fmla="*/ 2887579 w 8085221"/>
              <a:gd name="connsiteY219" fmla="*/ 10972800 h 15135727"/>
              <a:gd name="connsiteX220" fmla="*/ 2887579 w 8085221"/>
              <a:gd name="connsiteY220" fmla="*/ 10924674 h 15135727"/>
              <a:gd name="connsiteX221" fmla="*/ 2767264 w 8085221"/>
              <a:gd name="connsiteY221" fmla="*/ 11020927 h 15135727"/>
              <a:gd name="connsiteX222" fmla="*/ 2743200 w 8085221"/>
              <a:gd name="connsiteY222" fmla="*/ 10924674 h 15135727"/>
              <a:gd name="connsiteX223" fmla="*/ 2550695 w 8085221"/>
              <a:gd name="connsiteY223" fmla="*/ 11020927 h 15135727"/>
              <a:gd name="connsiteX224" fmla="*/ 2526632 w 8085221"/>
              <a:gd name="connsiteY224" fmla="*/ 11117179 h 15135727"/>
              <a:gd name="connsiteX225" fmla="*/ 2334127 w 8085221"/>
              <a:gd name="connsiteY225" fmla="*/ 10996864 h 15135727"/>
              <a:gd name="connsiteX226" fmla="*/ 2358190 w 8085221"/>
              <a:gd name="connsiteY226" fmla="*/ 10732169 h 15135727"/>
              <a:gd name="connsiteX227" fmla="*/ 2334127 w 8085221"/>
              <a:gd name="connsiteY227" fmla="*/ 10587790 h 15135727"/>
              <a:gd name="connsiteX228" fmla="*/ 2406316 w 8085221"/>
              <a:gd name="connsiteY228" fmla="*/ 10491537 h 15135727"/>
              <a:gd name="connsiteX229" fmla="*/ 2598821 w 8085221"/>
              <a:gd name="connsiteY229" fmla="*/ 10684042 h 15135727"/>
              <a:gd name="connsiteX230" fmla="*/ 2767264 w 8085221"/>
              <a:gd name="connsiteY230" fmla="*/ 10684042 h 15135727"/>
              <a:gd name="connsiteX231" fmla="*/ 2646948 w 8085221"/>
              <a:gd name="connsiteY231" fmla="*/ 10515600 h 15135727"/>
              <a:gd name="connsiteX232" fmla="*/ 2815390 w 8085221"/>
              <a:gd name="connsiteY232" fmla="*/ 10395285 h 15135727"/>
              <a:gd name="connsiteX233" fmla="*/ 3080085 w 8085221"/>
              <a:gd name="connsiteY233" fmla="*/ 10419348 h 15135727"/>
              <a:gd name="connsiteX234" fmla="*/ 3248527 w 8085221"/>
              <a:gd name="connsiteY234" fmla="*/ 10539664 h 15135727"/>
              <a:gd name="connsiteX235" fmla="*/ 3320716 w 8085221"/>
              <a:gd name="connsiteY235" fmla="*/ 10659979 h 15135727"/>
              <a:gd name="connsiteX236" fmla="*/ 3465095 w 8085221"/>
              <a:gd name="connsiteY236" fmla="*/ 10659979 h 15135727"/>
              <a:gd name="connsiteX237" fmla="*/ 3441032 w 8085221"/>
              <a:gd name="connsiteY237" fmla="*/ 10491537 h 15135727"/>
              <a:gd name="connsiteX238" fmla="*/ 3392906 w 8085221"/>
              <a:gd name="connsiteY238" fmla="*/ 10250906 h 15135727"/>
              <a:gd name="connsiteX239" fmla="*/ 3152274 w 8085221"/>
              <a:gd name="connsiteY239" fmla="*/ 10250906 h 15135727"/>
              <a:gd name="connsiteX240" fmla="*/ 3176337 w 8085221"/>
              <a:gd name="connsiteY240" fmla="*/ 10178716 h 15135727"/>
              <a:gd name="connsiteX241" fmla="*/ 3104148 w 8085221"/>
              <a:gd name="connsiteY241" fmla="*/ 10154653 h 15135727"/>
              <a:gd name="connsiteX242" fmla="*/ 3007895 w 8085221"/>
              <a:gd name="connsiteY242" fmla="*/ 9962148 h 15135727"/>
              <a:gd name="connsiteX243" fmla="*/ 3176337 w 8085221"/>
              <a:gd name="connsiteY243" fmla="*/ 9889958 h 15135727"/>
              <a:gd name="connsiteX244" fmla="*/ 2959769 w 8085221"/>
              <a:gd name="connsiteY244" fmla="*/ 9504948 h 15135727"/>
              <a:gd name="connsiteX245" fmla="*/ 2791327 w 8085221"/>
              <a:gd name="connsiteY245" fmla="*/ 9456821 h 15135727"/>
              <a:gd name="connsiteX246" fmla="*/ 2574758 w 8085221"/>
              <a:gd name="connsiteY246" fmla="*/ 9336506 h 15135727"/>
              <a:gd name="connsiteX247" fmla="*/ 2550695 w 8085221"/>
              <a:gd name="connsiteY247" fmla="*/ 9071811 h 15135727"/>
              <a:gd name="connsiteX248" fmla="*/ 2695074 w 8085221"/>
              <a:gd name="connsiteY248" fmla="*/ 8999621 h 15135727"/>
              <a:gd name="connsiteX249" fmla="*/ 2622885 w 8085221"/>
              <a:gd name="connsiteY249" fmla="*/ 8975558 h 15135727"/>
              <a:gd name="connsiteX250" fmla="*/ 2430379 w 8085221"/>
              <a:gd name="connsiteY250" fmla="*/ 8999621 h 15135727"/>
              <a:gd name="connsiteX251" fmla="*/ 2261937 w 8085221"/>
              <a:gd name="connsiteY251" fmla="*/ 9168064 h 15135727"/>
              <a:gd name="connsiteX252" fmla="*/ 2237874 w 8085221"/>
              <a:gd name="connsiteY252" fmla="*/ 8999621 h 15135727"/>
              <a:gd name="connsiteX253" fmla="*/ 2117558 w 8085221"/>
              <a:gd name="connsiteY253" fmla="*/ 8975558 h 15135727"/>
              <a:gd name="connsiteX254" fmla="*/ 2045369 w 8085221"/>
              <a:gd name="connsiteY254" fmla="*/ 8783053 h 15135727"/>
              <a:gd name="connsiteX255" fmla="*/ 1852864 w 8085221"/>
              <a:gd name="connsiteY255" fmla="*/ 8758990 h 15135727"/>
              <a:gd name="connsiteX256" fmla="*/ 1636295 w 8085221"/>
              <a:gd name="connsiteY256" fmla="*/ 8927432 h 15135727"/>
              <a:gd name="connsiteX257" fmla="*/ 1588169 w 8085221"/>
              <a:gd name="connsiteY257" fmla="*/ 9023685 h 15135727"/>
              <a:gd name="connsiteX258" fmla="*/ 1515979 w 8085221"/>
              <a:gd name="connsiteY258" fmla="*/ 8879306 h 15135727"/>
              <a:gd name="connsiteX259" fmla="*/ 1347537 w 8085221"/>
              <a:gd name="connsiteY259" fmla="*/ 8879306 h 15135727"/>
              <a:gd name="connsiteX260" fmla="*/ 1347537 w 8085221"/>
              <a:gd name="connsiteY260" fmla="*/ 8710864 h 15135727"/>
              <a:gd name="connsiteX261" fmla="*/ 1106906 w 8085221"/>
              <a:gd name="connsiteY261" fmla="*/ 8783053 h 15135727"/>
              <a:gd name="connsiteX262" fmla="*/ 890337 w 8085221"/>
              <a:gd name="connsiteY262" fmla="*/ 8686800 h 15135727"/>
              <a:gd name="connsiteX263" fmla="*/ 649706 w 8085221"/>
              <a:gd name="connsiteY263" fmla="*/ 8662737 h 15135727"/>
              <a:gd name="connsiteX264" fmla="*/ 385011 w 8085221"/>
              <a:gd name="connsiteY264" fmla="*/ 8566485 h 15135727"/>
              <a:gd name="connsiteX265" fmla="*/ 577516 w 8085221"/>
              <a:gd name="connsiteY265" fmla="*/ 8373979 h 15135727"/>
              <a:gd name="connsiteX266" fmla="*/ 794085 w 8085221"/>
              <a:gd name="connsiteY266" fmla="*/ 8301790 h 15135727"/>
              <a:gd name="connsiteX267" fmla="*/ 745958 w 8085221"/>
              <a:gd name="connsiteY267" fmla="*/ 8133348 h 15135727"/>
              <a:gd name="connsiteX268" fmla="*/ 818148 w 8085221"/>
              <a:gd name="connsiteY268" fmla="*/ 7820527 h 15135727"/>
              <a:gd name="connsiteX269" fmla="*/ 697832 w 8085221"/>
              <a:gd name="connsiteY269" fmla="*/ 7820527 h 15135727"/>
              <a:gd name="connsiteX270" fmla="*/ 625642 w 8085221"/>
              <a:gd name="connsiteY270" fmla="*/ 7916779 h 15135727"/>
              <a:gd name="connsiteX271" fmla="*/ 457200 w 8085221"/>
              <a:gd name="connsiteY271" fmla="*/ 7820527 h 15135727"/>
              <a:gd name="connsiteX272" fmla="*/ 529390 w 8085221"/>
              <a:gd name="connsiteY272" fmla="*/ 7700211 h 15135727"/>
              <a:gd name="connsiteX273" fmla="*/ 938464 w 8085221"/>
              <a:gd name="connsiteY273" fmla="*/ 7676148 h 15135727"/>
              <a:gd name="connsiteX274" fmla="*/ 1058779 w 8085221"/>
              <a:gd name="connsiteY274" fmla="*/ 7459579 h 15135727"/>
              <a:gd name="connsiteX275" fmla="*/ 1203158 w 8085221"/>
              <a:gd name="connsiteY275" fmla="*/ 7603958 h 15135727"/>
              <a:gd name="connsiteX276" fmla="*/ 1299411 w 8085221"/>
              <a:gd name="connsiteY276" fmla="*/ 7555832 h 15135727"/>
              <a:gd name="connsiteX277" fmla="*/ 1443790 w 8085221"/>
              <a:gd name="connsiteY277" fmla="*/ 7507706 h 15135727"/>
              <a:gd name="connsiteX278" fmla="*/ 1684421 w 8085221"/>
              <a:gd name="connsiteY278" fmla="*/ 7603958 h 15135727"/>
              <a:gd name="connsiteX279" fmla="*/ 1684421 w 8085221"/>
              <a:gd name="connsiteY279" fmla="*/ 7603958 h 15135727"/>
              <a:gd name="connsiteX280" fmla="*/ 1540042 w 8085221"/>
              <a:gd name="connsiteY280" fmla="*/ 7363327 h 15135727"/>
              <a:gd name="connsiteX281" fmla="*/ 1299411 w 8085221"/>
              <a:gd name="connsiteY281" fmla="*/ 7315200 h 15135727"/>
              <a:gd name="connsiteX282" fmla="*/ 1130969 w 8085221"/>
              <a:gd name="connsiteY282" fmla="*/ 7339264 h 15135727"/>
              <a:gd name="connsiteX283" fmla="*/ 1034716 w 8085221"/>
              <a:gd name="connsiteY283" fmla="*/ 7315200 h 15135727"/>
              <a:gd name="connsiteX284" fmla="*/ 1155032 w 8085221"/>
              <a:gd name="connsiteY284" fmla="*/ 7050506 h 15135727"/>
              <a:gd name="connsiteX285" fmla="*/ 1155032 w 8085221"/>
              <a:gd name="connsiteY285" fmla="*/ 6930190 h 15135727"/>
              <a:gd name="connsiteX286" fmla="*/ 1155032 w 8085221"/>
              <a:gd name="connsiteY286" fmla="*/ 6761748 h 15135727"/>
              <a:gd name="connsiteX287" fmla="*/ 1203158 w 8085221"/>
              <a:gd name="connsiteY287" fmla="*/ 6617369 h 15135727"/>
              <a:gd name="connsiteX288" fmla="*/ 1371600 w 8085221"/>
              <a:gd name="connsiteY288" fmla="*/ 6472990 h 15135727"/>
              <a:gd name="connsiteX289" fmla="*/ 1443790 w 8085221"/>
              <a:gd name="connsiteY289" fmla="*/ 6328611 h 15135727"/>
              <a:gd name="connsiteX290" fmla="*/ 1419727 w 8085221"/>
              <a:gd name="connsiteY290" fmla="*/ 6208295 h 15135727"/>
              <a:gd name="connsiteX291" fmla="*/ 1275348 w 8085221"/>
              <a:gd name="connsiteY291" fmla="*/ 6304548 h 15135727"/>
              <a:gd name="connsiteX292" fmla="*/ 1323474 w 8085221"/>
              <a:gd name="connsiteY292" fmla="*/ 6015790 h 15135727"/>
              <a:gd name="connsiteX293" fmla="*/ 1540042 w 8085221"/>
              <a:gd name="connsiteY293" fmla="*/ 5871411 h 15135727"/>
              <a:gd name="connsiteX294" fmla="*/ 1540042 w 8085221"/>
              <a:gd name="connsiteY294" fmla="*/ 5751095 h 15135727"/>
              <a:gd name="connsiteX295" fmla="*/ 1395664 w 8085221"/>
              <a:gd name="connsiteY295" fmla="*/ 5799221 h 15135727"/>
              <a:gd name="connsiteX296" fmla="*/ 1179095 w 8085221"/>
              <a:gd name="connsiteY296" fmla="*/ 5799221 h 15135727"/>
              <a:gd name="connsiteX297" fmla="*/ 890337 w 8085221"/>
              <a:gd name="connsiteY297" fmla="*/ 5775158 h 15135727"/>
              <a:gd name="connsiteX298" fmla="*/ 697832 w 8085221"/>
              <a:gd name="connsiteY298" fmla="*/ 5606716 h 15135727"/>
              <a:gd name="connsiteX299" fmla="*/ 577516 w 8085221"/>
              <a:gd name="connsiteY299" fmla="*/ 5582653 h 15135727"/>
              <a:gd name="connsiteX300" fmla="*/ 697832 w 8085221"/>
              <a:gd name="connsiteY300" fmla="*/ 5775158 h 15135727"/>
              <a:gd name="connsiteX301" fmla="*/ 409074 w 8085221"/>
              <a:gd name="connsiteY301" fmla="*/ 5799221 h 15135727"/>
              <a:gd name="connsiteX302" fmla="*/ 168442 w 8085221"/>
              <a:gd name="connsiteY302" fmla="*/ 5702969 h 15135727"/>
              <a:gd name="connsiteX303" fmla="*/ 264695 w 8085221"/>
              <a:gd name="connsiteY303" fmla="*/ 5558590 h 15135727"/>
              <a:gd name="connsiteX304" fmla="*/ 144379 w 8085221"/>
              <a:gd name="connsiteY304" fmla="*/ 5510464 h 15135727"/>
              <a:gd name="connsiteX305" fmla="*/ 0 w 8085221"/>
              <a:gd name="connsiteY305" fmla="*/ 5462337 h 15135727"/>
              <a:gd name="connsiteX306" fmla="*/ 96253 w 8085221"/>
              <a:gd name="connsiteY306" fmla="*/ 5245769 h 15135727"/>
              <a:gd name="connsiteX0" fmla="*/ 96253 w 8085221"/>
              <a:gd name="connsiteY0" fmla="*/ 5245769 h 15135727"/>
              <a:gd name="connsiteX1" fmla="*/ 144379 w 8085221"/>
              <a:gd name="connsiteY1" fmla="*/ 4981074 h 15135727"/>
              <a:gd name="connsiteX2" fmla="*/ 178719 w 8085221"/>
              <a:gd name="connsiteY2" fmla="*/ 4834941 h 15135727"/>
              <a:gd name="connsiteX3" fmla="*/ 334378 w 8085221"/>
              <a:gd name="connsiteY3" fmla="*/ 4696828 h 15135727"/>
              <a:gd name="connsiteX4" fmla="*/ 553453 w 8085221"/>
              <a:gd name="connsiteY4" fmla="*/ 4692316 h 15135727"/>
              <a:gd name="connsiteX5" fmla="*/ 649706 w 8085221"/>
              <a:gd name="connsiteY5" fmla="*/ 4427621 h 15135727"/>
              <a:gd name="connsiteX6" fmla="*/ 805866 w 8085221"/>
              <a:gd name="connsiteY6" fmla="*/ 4425366 h 15135727"/>
              <a:gd name="connsiteX7" fmla="*/ 867026 w 8085221"/>
              <a:gd name="connsiteY7" fmla="*/ 4311817 h 15135727"/>
              <a:gd name="connsiteX8" fmla="*/ 1077328 w 8085221"/>
              <a:gd name="connsiteY8" fmla="*/ 4253916 h 15135727"/>
              <a:gd name="connsiteX9" fmla="*/ 1120191 w 8085221"/>
              <a:gd name="connsiteY9" fmla="*/ 4206291 h 15135727"/>
              <a:gd name="connsiteX10" fmla="*/ 1263066 w 8085221"/>
              <a:gd name="connsiteY10" fmla="*/ 4182478 h 15135727"/>
              <a:gd name="connsiteX11" fmla="*/ 1362326 w 8085221"/>
              <a:gd name="connsiteY11" fmla="*/ 4081965 h 15135727"/>
              <a:gd name="connsiteX12" fmla="*/ 1472616 w 8085221"/>
              <a:gd name="connsiteY12" fmla="*/ 4025316 h 15135727"/>
              <a:gd name="connsiteX13" fmla="*/ 1559344 w 8085221"/>
              <a:gd name="connsiteY13" fmla="*/ 4013535 h 15135727"/>
              <a:gd name="connsiteX14" fmla="*/ 1708485 w 8085221"/>
              <a:gd name="connsiteY14" fmla="*/ 3826042 h 15135727"/>
              <a:gd name="connsiteX15" fmla="*/ 1820278 w 8085221"/>
              <a:gd name="connsiteY15" fmla="*/ 3858628 h 15135727"/>
              <a:gd name="connsiteX16" fmla="*/ 1910766 w 8085221"/>
              <a:gd name="connsiteY16" fmla="*/ 3735053 h 15135727"/>
              <a:gd name="connsiteX17" fmla="*/ 2006016 w 8085221"/>
              <a:gd name="connsiteY17" fmla="*/ 3615741 h 15135727"/>
              <a:gd name="connsiteX18" fmla="*/ 2091741 w 8085221"/>
              <a:gd name="connsiteY18" fmla="*/ 3649078 h 15135727"/>
              <a:gd name="connsiteX19" fmla="*/ 2141621 w 8085221"/>
              <a:gd name="connsiteY19" fmla="*/ 3585411 h 15135727"/>
              <a:gd name="connsiteX20" fmla="*/ 2117808 w 8085221"/>
              <a:gd name="connsiteY20" fmla="*/ 3518736 h 15135727"/>
              <a:gd name="connsiteX21" fmla="*/ 2182228 w 8085221"/>
              <a:gd name="connsiteY21" fmla="*/ 3420478 h 15135727"/>
              <a:gd name="connsiteX22" fmla="*/ 2286000 w 8085221"/>
              <a:gd name="connsiteY22" fmla="*/ 3489158 h 15135727"/>
              <a:gd name="connsiteX23" fmla="*/ 2334628 w 8085221"/>
              <a:gd name="connsiteY23" fmla="*/ 3249028 h 15135727"/>
              <a:gd name="connsiteX24" fmla="*/ 2381502 w 8085221"/>
              <a:gd name="connsiteY24" fmla="*/ 3088858 h 15135727"/>
              <a:gd name="connsiteX25" fmla="*/ 2544178 w 8085221"/>
              <a:gd name="connsiteY25" fmla="*/ 3058528 h 15135727"/>
              <a:gd name="connsiteX26" fmla="*/ 2477503 w 8085221"/>
              <a:gd name="connsiteY26" fmla="*/ 2977566 h 15135727"/>
              <a:gd name="connsiteX27" fmla="*/ 2695074 w 8085221"/>
              <a:gd name="connsiteY27" fmla="*/ 2892592 h 15135727"/>
              <a:gd name="connsiteX28" fmla="*/ 2796591 w 8085221"/>
              <a:gd name="connsiteY28" fmla="*/ 2829928 h 15135727"/>
              <a:gd name="connsiteX29" fmla="*/ 2839453 w 8085221"/>
              <a:gd name="connsiteY29" fmla="*/ 2526632 h 15135727"/>
              <a:gd name="connsiteX30" fmla="*/ 3200400 w 8085221"/>
              <a:gd name="connsiteY30" fmla="*/ 2358190 h 15135727"/>
              <a:gd name="connsiteX31" fmla="*/ 3441032 w 8085221"/>
              <a:gd name="connsiteY31" fmla="*/ 2237874 h 15135727"/>
              <a:gd name="connsiteX32" fmla="*/ 3561348 w 8085221"/>
              <a:gd name="connsiteY32" fmla="*/ 2526632 h 15135727"/>
              <a:gd name="connsiteX33" fmla="*/ 3801979 w 8085221"/>
              <a:gd name="connsiteY33" fmla="*/ 2622885 h 15135727"/>
              <a:gd name="connsiteX34" fmla="*/ 3946358 w 8085221"/>
              <a:gd name="connsiteY34" fmla="*/ 2550695 h 15135727"/>
              <a:gd name="connsiteX35" fmla="*/ 4018548 w 8085221"/>
              <a:gd name="connsiteY35" fmla="*/ 2598821 h 15135727"/>
              <a:gd name="connsiteX36" fmla="*/ 4138864 w 8085221"/>
              <a:gd name="connsiteY36" fmla="*/ 2574758 h 15135727"/>
              <a:gd name="connsiteX37" fmla="*/ 4307306 w 8085221"/>
              <a:gd name="connsiteY37" fmla="*/ 2671011 h 15135727"/>
              <a:gd name="connsiteX38" fmla="*/ 4427621 w 8085221"/>
              <a:gd name="connsiteY38" fmla="*/ 2622885 h 15135727"/>
              <a:gd name="connsiteX39" fmla="*/ 4668253 w 8085221"/>
              <a:gd name="connsiteY39" fmla="*/ 2743200 h 15135727"/>
              <a:gd name="connsiteX40" fmla="*/ 4788569 w 8085221"/>
              <a:gd name="connsiteY40" fmla="*/ 2815390 h 15135727"/>
              <a:gd name="connsiteX41" fmla="*/ 4957011 w 8085221"/>
              <a:gd name="connsiteY41" fmla="*/ 2719137 h 15135727"/>
              <a:gd name="connsiteX42" fmla="*/ 4981074 w 8085221"/>
              <a:gd name="connsiteY42" fmla="*/ 2382253 h 15135727"/>
              <a:gd name="connsiteX43" fmla="*/ 4981074 w 8085221"/>
              <a:gd name="connsiteY43" fmla="*/ 2382253 h 15135727"/>
              <a:gd name="connsiteX44" fmla="*/ 4884821 w 8085221"/>
              <a:gd name="connsiteY44" fmla="*/ 2093495 h 15135727"/>
              <a:gd name="connsiteX45" fmla="*/ 4764506 w 8085221"/>
              <a:gd name="connsiteY45" fmla="*/ 1900990 h 15135727"/>
              <a:gd name="connsiteX46" fmla="*/ 4764506 w 8085221"/>
              <a:gd name="connsiteY46" fmla="*/ 1804737 h 15135727"/>
              <a:gd name="connsiteX47" fmla="*/ 4957011 w 8085221"/>
              <a:gd name="connsiteY47" fmla="*/ 1564106 h 15135727"/>
              <a:gd name="connsiteX48" fmla="*/ 5221706 w 8085221"/>
              <a:gd name="connsiteY48" fmla="*/ 1588169 h 15135727"/>
              <a:gd name="connsiteX49" fmla="*/ 5486400 w 8085221"/>
              <a:gd name="connsiteY49" fmla="*/ 1684421 h 15135727"/>
              <a:gd name="connsiteX50" fmla="*/ 5799221 w 8085221"/>
              <a:gd name="connsiteY50" fmla="*/ 1684421 h 15135727"/>
              <a:gd name="connsiteX51" fmla="*/ 5871411 w 8085221"/>
              <a:gd name="connsiteY51" fmla="*/ 1443790 h 15135727"/>
              <a:gd name="connsiteX52" fmla="*/ 6087979 w 8085221"/>
              <a:gd name="connsiteY52" fmla="*/ 1395664 h 15135727"/>
              <a:gd name="connsiteX53" fmla="*/ 6087979 w 8085221"/>
              <a:gd name="connsiteY53" fmla="*/ 1082842 h 15135727"/>
              <a:gd name="connsiteX54" fmla="*/ 6424864 w 8085221"/>
              <a:gd name="connsiteY54" fmla="*/ 1058779 h 15135727"/>
              <a:gd name="connsiteX55" fmla="*/ 6665495 w 8085221"/>
              <a:gd name="connsiteY55" fmla="*/ 721895 h 15135727"/>
              <a:gd name="connsiteX56" fmla="*/ 6761748 w 8085221"/>
              <a:gd name="connsiteY56" fmla="*/ 649706 h 15135727"/>
              <a:gd name="connsiteX57" fmla="*/ 6737685 w 8085221"/>
              <a:gd name="connsiteY57" fmla="*/ 505327 h 15135727"/>
              <a:gd name="connsiteX58" fmla="*/ 6858000 w 8085221"/>
              <a:gd name="connsiteY58" fmla="*/ 360948 h 15135727"/>
              <a:gd name="connsiteX59" fmla="*/ 6761748 w 8085221"/>
              <a:gd name="connsiteY59" fmla="*/ 120316 h 15135727"/>
              <a:gd name="connsiteX60" fmla="*/ 7194885 w 8085221"/>
              <a:gd name="connsiteY60" fmla="*/ 0 h 15135727"/>
              <a:gd name="connsiteX61" fmla="*/ 7267074 w 8085221"/>
              <a:gd name="connsiteY61" fmla="*/ 120316 h 15135727"/>
              <a:gd name="connsiteX62" fmla="*/ 7267074 w 8085221"/>
              <a:gd name="connsiteY62" fmla="*/ 120316 h 15135727"/>
              <a:gd name="connsiteX63" fmla="*/ 7339264 w 8085221"/>
              <a:gd name="connsiteY63" fmla="*/ 360948 h 15135727"/>
              <a:gd name="connsiteX64" fmla="*/ 7628021 w 8085221"/>
              <a:gd name="connsiteY64" fmla="*/ 433137 h 15135727"/>
              <a:gd name="connsiteX65" fmla="*/ 7796464 w 8085221"/>
              <a:gd name="connsiteY65" fmla="*/ 649706 h 15135727"/>
              <a:gd name="connsiteX66" fmla="*/ 8085221 w 8085221"/>
              <a:gd name="connsiteY66" fmla="*/ 914400 h 15135727"/>
              <a:gd name="connsiteX67" fmla="*/ 7988969 w 8085221"/>
              <a:gd name="connsiteY67" fmla="*/ 1203158 h 15135727"/>
              <a:gd name="connsiteX68" fmla="*/ 7844590 w 8085221"/>
              <a:gd name="connsiteY68" fmla="*/ 1058779 h 15135727"/>
              <a:gd name="connsiteX69" fmla="*/ 7483642 w 8085221"/>
              <a:gd name="connsiteY69" fmla="*/ 1371600 h 15135727"/>
              <a:gd name="connsiteX70" fmla="*/ 7267074 w 8085221"/>
              <a:gd name="connsiteY70" fmla="*/ 1395664 h 15135727"/>
              <a:gd name="connsiteX71" fmla="*/ 7243011 w 8085221"/>
              <a:gd name="connsiteY71" fmla="*/ 1588169 h 15135727"/>
              <a:gd name="connsiteX72" fmla="*/ 6978316 w 8085221"/>
              <a:gd name="connsiteY72" fmla="*/ 1732548 h 15135727"/>
              <a:gd name="connsiteX73" fmla="*/ 6737685 w 8085221"/>
              <a:gd name="connsiteY73" fmla="*/ 2093495 h 15135727"/>
              <a:gd name="connsiteX74" fmla="*/ 6737685 w 8085221"/>
              <a:gd name="connsiteY74" fmla="*/ 2382253 h 15135727"/>
              <a:gd name="connsiteX75" fmla="*/ 6665495 w 8085221"/>
              <a:gd name="connsiteY75" fmla="*/ 2430379 h 15135727"/>
              <a:gd name="connsiteX76" fmla="*/ 6906127 w 8085221"/>
              <a:gd name="connsiteY76" fmla="*/ 2646948 h 15135727"/>
              <a:gd name="connsiteX77" fmla="*/ 6906127 w 8085221"/>
              <a:gd name="connsiteY77" fmla="*/ 2983832 h 15135727"/>
              <a:gd name="connsiteX78" fmla="*/ 6906127 w 8085221"/>
              <a:gd name="connsiteY78" fmla="*/ 3104148 h 15135727"/>
              <a:gd name="connsiteX79" fmla="*/ 6833937 w 8085221"/>
              <a:gd name="connsiteY79" fmla="*/ 3368842 h 15135727"/>
              <a:gd name="connsiteX80" fmla="*/ 6906127 w 8085221"/>
              <a:gd name="connsiteY80" fmla="*/ 3489158 h 15135727"/>
              <a:gd name="connsiteX81" fmla="*/ 6641432 w 8085221"/>
              <a:gd name="connsiteY81" fmla="*/ 3705727 h 15135727"/>
              <a:gd name="connsiteX82" fmla="*/ 6737685 w 8085221"/>
              <a:gd name="connsiteY82" fmla="*/ 3729790 h 15135727"/>
              <a:gd name="connsiteX83" fmla="*/ 6545179 w 8085221"/>
              <a:gd name="connsiteY83" fmla="*/ 3826042 h 15135727"/>
              <a:gd name="connsiteX84" fmla="*/ 6328611 w 8085221"/>
              <a:gd name="connsiteY84" fmla="*/ 3753853 h 15135727"/>
              <a:gd name="connsiteX85" fmla="*/ 6184232 w 8085221"/>
              <a:gd name="connsiteY85" fmla="*/ 3850106 h 15135727"/>
              <a:gd name="connsiteX86" fmla="*/ 6184232 w 8085221"/>
              <a:gd name="connsiteY86" fmla="*/ 3946358 h 15135727"/>
              <a:gd name="connsiteX87" fmla="*/ 6136106 w 8085221"/>
              <a:gd name="connsiteY87" fmla="*/ 4235116 h 15135727"/>
              <a:gd name="connsiteX88" fmla="*/ 5919537 w 8085221"/>
              <a:gd name="connsiteY88" fmla="*/ 4403558 h 15135727"/>
              <a:gd name="connsiteX89" fmla="*/ 5775158 w 8085221"/>
              <a:gd name="connsiteY89" fmla="*/ 4451685 h 15135727"/>
              <a:gd name="connsiteX90" fmla="*/ 5630779 w 8085221"/>
              <a:gd name="connsiteY90" fmla="*/ 4547937 h 15135727"/>
              <a:gd name="connsiteX91" fmla="*/ 5510464 w 8085221"/>
              <a:gd name="connsiteY91" fmla="*/ 4620127 h 15135727"/>
              <a:gd name="connsiteX92" fmla="*/ 5510464 w 8085221"/>
              <a:gd name="connsiteY92" fmla="*/ 4812632 h 15135727"/>
              <a:gd name="connsiteX93" fmla="*/ 5317958 w 8085221"/>
              <a:gd name="connsiteY93" fmla="*/ 4981074 h 15135727"/>
              <a:gd name="connsiteX94" fmla="*/ 5005137 w 8085221"/>
              <a:gd name="connsiteY94" fmla="*/ 5149516 h 15135727"/>
              <a:gd name="connsiteX95" fmla="*/ 4692316 w 8085221"/>
              <a:gd name="connsiteY95" fmla="*/ 5149516 h 15135727"/>
              <a:gd name="connsiteX96" fmla="*/ 4523874 w 8085221"/>
              <a:gd name="connsiteY96" fmla="*/ 5366085 h 15135727"/>
              <a:gd name="connsiteX97" fmla="*/ 4211053 w 8085221"/>
              <a:gd name="connsiteY97" fmla="*/ 5414211 h 15135727"/>
              <a:gd name="connsiteX98" fmla="*/ 4114800 w 8085221"/>
              <a:gd name="connsiteY98" fmla="*/ 5390148 h 15135727"/>
              <a:gd name="connsiteX99" fmla="*/ 4018548 w 8085221"/>
              <a:gd name="connsiteY99" fmla="*/ 5630779 h 15135727"/>
              <a:gd name="connsiteX100" fmla="*/ 4090737 w 8085221"/>
              <a:gd name="connsiteY100" fmla="*/ 5871411 h 15135727"/>
              <a:gd name="connsiteX101" fmla="*/ 4090737 w 8085221"/>
              <a:gd name="connsiteY101" fmla="*/ 6184232 h 15135727"/>
              <a:gd name="connsiteX102" fmla="*/ 4186990 w 8085221"/>
              <a:gd name="connsiteY102" fmla="*/ 6472990 h 15135727"/>
              <a:gd name="connsiteX103" fmla="*/ 4042611 w 8085221"/>
              <a:gd name="connsiteY103" fmla="*/ 6352674 h 15135727"/>
              <a:gd name="connsiteX104" fmla="*/ 3946358 w 8085221"/>
              <a:gd name="connsiteY104" fmla="*/ 6376737 h 15135727"/>
              <a:gd name="connsiteX105" fmla="*/ 4114800 w 8085221"/>
              <a:gd name="connsiteY105" fmla="*/ 6641432 h 15135727"/>
              <a:gd name="connsiteX106" fmla="*/ 4451685 w 8085221"/>
              <a:gd name="connsiteY106" fmla="*/ 6737685 h 15135727"/>
              <a:gd name="connsiteX107" fmla="*/ 4620127 w 8085221"/>
              <a:gd name="connsiteY107" fmla="*/ 6978316 h 15135727"/>
              <a:gd name="connsiteX108" fmla="*/ 4740442 w 8085221"/>
              <a:gd name="connsiteY108" fmla="*/ 7170821 h 15135727"/>
              <a:gd name="connsiteX109" fmla="*/ 5077327 w 8085221"/>
              <a:gd name="connsiteY109" fmla="*/ 7387390 h 15135727"/>
              <a:gd name="connsiteX110" fmla="*/ 5125453 w 8085221"/>
              <a:gd name="connsiteY110" fmla="*/ 7603958 h 15135727"/>
              <a:gd name="connsiteX111" fmla="*/ 5197642 w 8085221"/>
              <a:gd name="connsiteY111" fmla="*/ 7796464 h 15135727"/>
              <a:gd name="connsiteX112" fmla="*/ 5486400 w 8085221"/>
              <a:gd name="connsiteY112" fmla="*/ 7964906 h 15135727"/>
              <a:gd name="connsiteX113" fmla="*/ 5486400 w 8085221"/>
              <a:gd name="connsiteY113" fmla="*/ 8349916 h 15135727"/>
              <a:gd name="connsiteX114" fmla="*/ 5678906 w 8085221"/>
              <a:gd name="connsiteY114" fmla="*/ 8614611 h 15135727"/>
              <a:gd name="connsiteX115" fmla="*/ 5919537 w 8085221"/>
              <a:gd name="connsiteY115" fmla="*/ 9071811 h 15135727"/>
              <a:gd name="connsiteX116" fmla="*/ 6160169 w 8085221"/>
              <a:gd name="connsiteY116" fmla="*/ 9336506 h 15135727"/>
              <a:gd name="connsiteX117" fmla="*/ 6280485 w 8085221"/>
              <a:gd name="connsiteY117" fmla="*/ 9601200 h 15135727"/>
              <a:gd name="connsiteX118" fmla="*/ 6400800 w 8085221"/>
              <a:gd name="connsiteY118" fmla="*/ 9793706 h 15135727"/>
              <a:gd name="connsiteX119" fmla="*/ 6569242 w 8085221"/>
              <a:gd name="connsiteY119" fmla="*/ 10058400 h 15135727"/>
              <a:gd name="connsiteX120" fmla="*/ 6713621 w 8085221"/>
              <a:gd name="connsiteY120" fmla="*/ 10106527 h 15135727"/>
              <a:gd name="connsiteX121" fmla="*/ 6545179 w 8085221"/>
              <a:gd name="connsiteY121" fmla="*/ 10202779 h 15135727"/>
              <a:gd name="connsiteX122" fmla="*/ 6569242 w 8085221"/>
              <a:gd name="connsiteY122" fmla="*/ 10443411 h 15135727"/>
              <a:gd name="connsiteX123" fmla="*/ 6593306 w 8085221"/>
              <a:gd name="connsiteY123" fmla="*/ 10708106 h 15135727"/>
              <a:gd name="connsiteX124" fmla="*/ 6761748 w 8085221"/>
              <a:gd name="connsiteY124" fmla="*/ 10924674 h 15135727"/>
              <a:gd name="connsiteX125" fmla="*/ 6641432 w 8085221"/>
              <a:gd name="connsiteY125" fmla="*/ 11093116 h 15135727"/>
              <a:gd name="connsiteX126" fmla="*/ 6713621 w 8085221"/>
              <a:gd name="connsiteY126" fmla="*/ 11261558 h 15135727"/>
              <a:gd name="connsiteX127" fmla="*/ 6737685 w 8085221"/>
              <a:gd name="connsiteY127" fmla="*/ 11526253 h 15135727"/>
              <a:gd name="connsiteX128" fmla="*/ 6617369 w 8085221"/>
              <a:gd name="connsiteY128" fmla="*/ 11839074 h 15135727"/>
              <a:gd name="connsiteX129" fmla="*/ 6617369 w 8085221"/>
              <a:gd name="connsiteY129" fmla="*/ 12031579 h 15135727"/>
              <a:gd name="connsiteX130" fmla="*/ 6641432 w 8085221"/>
              <a:gd name="connsiteY130" fmla="*/ 12127832 h 15135727"/>
              <a:gd name="connsiteX131" fmla="*/ 6761748 w 8085221"/>
              <a:gd name="connsiteY131" fmla="*/ 12031579 h 15135727"/>
              <a:gd name="connsiteX132" fmla="*/ 6761748 w 8085221"/>
              <a:gd name="connsiteY132" fmla="*/ 12296274 h 15135727"/>
              <a:gd name="connsiteX133" fmla="*/ 6689558 w 8085221"/>
              <a:gd name="connsiteY133" fmla="*/ 12512842 h 15135727"/>
              <a:gd name="connsiteX134" fmla="*/ 6785811 w 8085221"/>
              <a:gd name="connsiteY134" fmla="*/ 12777537 h 15135727"/>
              <a:gd name="connsiteX135" fmla="*/ 6569242 w 8085221"/>
              <a:gd name="connsiteY135" fmla="*/ 12873790 h 15135727"/>
              <a:gd name="connsiteX136" fmla="*/ 6545179 w 8085221"/>
              <a:gd name="connsiteY136" fmla="*/ 13090358 h 15135727"/>
              <a:gd name="connsiteX137" fmla="*/ 6448927 w 8085221"/>
              <a:gd name="connsiteY137" fmla="*/ 13355053 h 15135727"/>
              <a:gd name="connsiteX138" fmla="*/ 6256421 w 8085221"/>
              <a:gd name="connsiteY138" fmla="*/ 13571621 h 15135727"/>
              <a:gd name="connsiteX139" fmla="*/ 6087979 w 8085221"/>
              <a:gd name="connsiteY139" fmla="*/ 13667874 h 15135727"/>
              <a:gd name="connsiteX140" fmla="*/ 5943600 w 8085221"/>
              <a:gd name="connsiteY140" fmla="*/ 13716000 h 15135727"/>
              <a:gd name="connsiteX141" fmla="*/ 5702969 w 8085221"/>
              <a:gd name="connsiteY141" fmla="*/ 13667874 h 15135727"/>
              <a:gd name="connsiteX142" fmla="*/ 5582653 w 8085221"/>
              <a:gd name="connsiteY142" fmla="*/ 13691937 h 15135727"/>
              <a:gd name="connsiteX143" fmla="*/ 5727032 w 8085221"/>
              <a:gd name="connsiteY143" fmla="*/ 13836316 h 15135727"/>
              <a:gd name="connsiteX144" fmla="*/ 5582653 w 8085221"/>
              <a:gd name="connsiteY144" fmla="*/ 14052885 h 15135727"/>
              <a:gd name="connsiteX145" fmla="*/ 5462337 w 8085221"/>
              <a:gd name="connsiteY145" fmla="*/ 14149137 h 15135727"/>
              <a:gd name="connsiteX146" fmla="*/ 5342021 w 8085221"/>
              <a:gd name="connsiteY146" fmla="*/ 14004758 h 15135727"/>
              <a:gd name="connsiteX147" fmla="*/ 5245769 w 8085221"/>
              <a:gd name="connsiteY147" fmla="*/ 14004758 h 15135727"/>
              <a:gd name="connsiteX148" fmla="*/ 5245769 w 8085221"/>
              <a:gd name="connsiteY148" fmla="*/ 13956632 h 15135727"/>
              <a:gd name="connsiteX149" fmla="*/ 5101390 w 8085221"/>
              <a:gd name="connsiteY149" fmla="*/ 13956632 h 15135727"/>
              <a:gd name="connsiteX150" fmla="*/ 4981074 w 8085221"/>
              <a:gd name="connsiteY150" fmla="*/ 13860379 h 15135727"/>
              <a:gd name="connsiteX151" fmla="*/ 4740442 w 8085221"/>
              <a:gd name="connsiteY151" fmla="*/ 13908506 h 15135727"/>
              <a:gd name="connsiteX152" fmla="*/ 4475748 w 8085221"/>
              <a:gd name="connsiteY152" fmla="*/ 13956632 h 15135727"/>
              <a:gd name="connsiteX153" fmla="*/ 4379495 w 8085221"/>
              <a:gd name="connsiteY153" fmla="*/ 14028821 h 15135727"/>
              <a:gd name="connsiteX154" fmla="*/ 4403558 w 8085221"/>
              <a:gd name="connsiteY154" fmla="*/ 14197264 h 15135727"/>
              <a:gd name="connsiteX155" fmla="*/ 4572000 w 8085221"/>
              <a:gd name="connsiteY155" fmla="*/ 14149137 h 15135727"/>
              <a:gd name="connsiteX156" fmla="*/ 4523874 w 8085221"/>
              <a:gd name="connsiteY156" fmla="*/ 14558211 h 15135727"/>
              <a:gd name="connsiteX157" fmla="*/ 4403558 w 8085221"/>
              <a:gd name="connsiteY157" fmla="*/ 14437895 h 15135727"/>
              <a:gd name="connsiteX158" fmla="*/ 4403558 w 8085221"/>
              <a:gd name="connsiteY158" fmla="*/ 14437895 h 15135727"/>
              <a:gd name="connsiteX159" fmla="*/ 4283242 w 8085221"/>
              <a:gd name="connsiteY159" fmla="*/ 14245390 h 15135727"/>
              <a:gd name="connsiteX160" fmla="*/ 4235116 w 8085221"/>
              <a:gd name="connsiteY160" fmla="*/ 14341642 h 15135727"/>
              <a:gd name="connsiteX161" fmla="*/ 4162927 w 8085221"/>
              <a:gd name="connsiteY161" fmla="*/ 14389769 h 15135727"/>
              <a:gd name="connsiteX162" fmla="*/ 4162927 w 8085221"/>
              <a:gd name="connsiteY162" fmla="*/ 14389769 h 15135727"/>
              <a:gd name="connsiteX163" fmla="*/ 3922295 w 8085221"/>
              <a:gd name="connsiteY163" fmla="*/ 14245390 h 15135727"/>
              <a:gd name="connsiteX164" fmla="*/ 3801979 w 8085221"/>
              <a:gd name="connsiteY164" fmla="*/ 14293516 h 15135727"/>
              <a:gd name="connsiteX165" fmla="*/ 3681664 w 8085221"/>
              <a:gd name="connsiteY165" fmla="*/ 14389769 h 15135727"/>
              <a:gd name="connsiteX166" fmla="*/ 3657600 w 8085221"/>
              <a:gd name="connsiteY166" fmla="*/ 14654464 h 15135727"/>
              <a:gd name="connsiteX167" fmla="*/ 3513221 w 8085221"/>
              <a:gd name="connsiteY167" fmla="*/ 14726653 h 15135727"/>
              <a:gd name="connsiteX168" fmla="*/ 3513221 w 8085221"/>
              <a:gd name="connsiteY168" fmla="*/ 14871032 h 15135727"/>
              <a:gd name="connsiteX169" fmla="*/ 3633537 w 8085221"/>
              <a:gd name="connsiteY169" fmla="*/ 14967285 h 15135727"/>
              <a:gd name="connsiteX170" fmla="*/ 3609474 w 8085221"/>
              <a:gd name="connsiteY170" fmla="*/ 15087600 h 15135727"/>
              <a:gd name="connsiteX171" fmla="*/ 3441032 w 8085221"/>
              <a:gd name="connsiteY171" fmla="*/ 15039474 h 15135727"/>
              <a:gd name="connsiteX172" fmla="*/ 3272590 w 8085221"/>
              <a:gd name="connsiteY172" fmla="*/ 15063537 h 15135727"/>
              <a:gd name="connsiteX173" fmla="*/ 3248527 w 8085221"/>
              <a:gd name="connsiteY173" fmla="*/ 14895095 h 15135727"/>
              <a:gd name="connsiteX174" fmla="*/ 3128211 w 8085221"/>
              <a:gd name="connsiteY174" fmla="*/ 14919158 h 15135727"/>
              <a:gd name="connsiteX175" fmla="*/ 2959769 w 8085221"/>
              <a:gd name="connsiteY175" fmla="*/ 15135727 h 15135727"/>
              <a:gd name="connsiteX176" fmla="*/ 2935706 w 8085221"/>
              <a:gd name="connsiteY176" fmla="*/ 14895095 h 15135727"/>
              <a:gd name="connsiteX177" fmla="*/ 2791327 w 8085221"/>
              <a:gd name="connsiteY177" fmla="*/ 14943221 h 15135727"/>
              <a:gd name="connsiteX178" fmla="*/ 2671011 w 8085221"/>
              <a:gd name="connsiteY178" fmla="*/ 15039474 h 15135727"/>
              <a:gd name="connsiteX179" fmla="*/ 2430379 w 8085221"/>
              <a:gd name="connsiteY179" fmla="*/ 15087600 h 15135727"/>
              <a:gd name="connsiteX180" fmla="*/ 2237874 w 8085221"/>
              <a:gd name="connsiteY180" fmla="*/ 15039474 h 15135727"/>
              <a:gd name="connsiteX181" fmla="*/ 2622885 w 8085221"/>
              <a:gd name="connsiteY181" fmla="*/ 14846969 h 15135727"/>
              <a:gd name="connsiteX182" fmla="*/ 2887579 w 8085221"/>
              <a:gd name="connsiteY182" fmla="*/ 14774779 h 15135727"/>
              <a:gd name="connsiteX183" fmla="*/ 2839453 w 8085221"/>
              <a:gd name="connsiteY183" fmla="*/ 14582274 h 15135727"/>
              <a:gd name="connsiteX184" fmla="*/ 2935706 w 8085221"/>
              <a:gd name="connsiteY184" fmla="*/ 14510085 h 15135727"/>
              <a:gd name="connsiteX185" fmla="*/ 2935706 w 8085221"/>
              <a:gd name="connsiteY185" fmla="*/ 14510085 h 15135727"/>
              <a:gd name="connsiteX186" fmla="*/ 3080085 w 8085221"/>
              <a:gd name="connsiteY186" fmla="*/ 14413832 h 15135727"/>
              <a:gd name="connsiteX187" fmla="*/ 3152274 w 8085221"/>
              <a:gd name="connsiteY187" fmla="*/ 14341642 h 15135727"/>
              <a:gd name="connsiteX188" fmla="*/ 3080085 w 8085221"/>
              <a:gd name="connsiteY188" fmla="*/ 14269453 h 15135727"/>
              <a:gd name="connsiteX189" fmla="*/ 3152274 w 8085221"/>
              <a:gd name="connsiteY189" fmla="*/ 14197264 h 15135727"/>
              <a:gd name="connsiteX190" fmla="*/ 3152274 w 8085221"/>
              <a:gd name="connsiteY190" fmla="*/ 14052885 h 15135727"/>
              <a:gd name="connsiteX191" fmla="*/ 3080085 w 8085221"/>
              <a:gd name="connsiteY191" fmla="*/ 13980695 h 15135727"/>
              <a:gd name="connsiteX192" fmla="*/ 3056021 w 8085221"/>
              <a:gd name="connsiteY192" fmla="*/ 14076948 h 15135727"/>
              <a:gd name="connsiteX193" fmla="*/ 2935706 w 8085221"/>
              <a:gd name="connsiteY193" fmla="*/ 14076948 h 15135727"/>
              <a:gd name="connsiteX194" fmla="*/ 2863516 w 8085221"/>
              <a:gd name="connsiteY194" fmla="*/ 14125074 h 15135727"/>
              <a:gd name="connsiteX195" fmla="*/ 2719137 w 8085221"/>
              <a:gd name="connsiteY195" fmla="*/ 14197264 h 15135727"/>
              <a:gd name="connsiteX196" fmla="*/ 2646948 w 8085221"/>
              <a:gd name="connsiteY196" fmla="*/ 14197264 h 15135727"/>
              <a:gd name="connsiteX197" fmla="*/ 2598821 w 8085221"/>
              <a:gd name="connsiteY197" fmla="*/ 14125074 h 15135727"/>
              <a:gd name="connsiteX198" fmla="*/ 2430379 w 8085221"/>
              <a:gd name="connsiteY198" fmla="*/ 13836316 h 15135727"/>
              <a:gd name="connsiteX199" fmla="*/ 2646948 w 8085221"/>
              <a:gd name="connsiteY199" fmla="*/ 13812253 h 15135727"/>
              <a:gd name="connsiteX200" fmla="*/ 2502569 w 8085221"/>
              <a:gd name="connsiteY200" fmla="*/ 13475369 h 15135727"/>
              <a:gd name="connsiteX201" fmla="*/ 2550695 w 8085221"/>
              <a:gd name="connsiteY201" fmla="*/ 13186611 h 15135727"/>
              <a:gd name="connsiteX202" fmla="*/ 2719137 w 8085221"/>
              <a:gd name="connsiteY202" fmla="*/ 13042232 h 15135727"/>
              <a:gd name="connsiteX203" fmla="*/ 2791327 w 8085221"/>
              <a:gd name="connsiteY203" fmla="*/ 12945979 h 15135727"/>
              <a:gd name="connsiteX204" fmla="*/ 3031958 w 8085221"/>
              <a:gd name="connsiteY204" fmla="*/ 13090358 h 15135727"/>
              <a:gd name="connsiteX205" fmla="*/ 3056021 w 8085221"/>
              <a:gd name="connsiteY205" fmla="*/ 12753474 h 15135727"/>
              <a:gd name="connsiteX206" fmla="*/ 2887579 w 8085221"/>
              <a:gd name="connsiteY206" fmla="*/ 12777537 h 15135727"/>
              <a:gd name="connsiteX207" fmla="*/ 2815390 w 8085221"/>
              <a:gd name="connsiteY207" fmla="*/ 12777537 h 15135727"/>
              <a:gd name="connsiteX208" fmla="*/ 3176337 w 8085221"/>
              <a:gd name="connsiteY208" fmla="*/ 12368464 h 15135727"/>
              <a:gd name="connsiteX209" fmla="*/ 3104148 w 8085221"/>
              <a:gd name="connsiteY209" fmla="*/ 12320337 h 15135727"/>
              <a:gd name="connsiteX210" fmla="*/ 3104148 w 8085221"/>
              <a:gd name="connsiteY210" fmla="*/ 12320337 h 15135727"/>
              <a:gd name="connsiteX211" fmla="*/ 3007895 w 8085221"/>
              <a:gd name="connsiteY211" fmla="*/ 12079706 h 15135727"/>
              <a:gd name="connsiteX212" fmla="*/ 2911642 w 8085221"/>
              <a:gd name="connsiteY212" fmla="*/ 11935327 h 15135727"/>
              <a:gd name="connsiteX213" fmla="*/ 2863516 w 8085221"/>
              <a:gd name="connsiteY213" fmla="*/ 11694695 h 15135727"/>
              <a:gd name="connsiteX214" fmla="*/ 2911642 w 8085221"/>
              <a:gd name="connsiteY214" fmla="*/ 11454064 h 15135727"/>
              <a:gd name="connsiteX215" fmla="*/ 3056021 w 8085221"/>
              <a:gd name="connsiteY215" fmla="*/ 11454064 h 15135727"/>
              <a:gd name="connsiteX216" fmla="*/ 2983832 w 8085221"/>
              <a:gd name="connsiteY216" fmla="*/ 11381874 h 15135727"/>
              <a:gd name="connsiteX217" fmla="*/ 3031958 w 8085221"/>
              <a:gd name="connsiteY217" fmla="*/ 11285621 h 15135727"/>
              <a:gd name="connsiteX218" fmla="*/ 3007895 w 8085221"/>
              <a:gd name="connsiteY218" fmla="*/ 11189369 h 15135727"/>
              <a:gd name="connsiteX219" fmla="*/ 2887579 w 8085221"/>
              <a:gd name="connsiteY219" fmla="*/ 11141242 h 15135727"/>
              <a:gd name="connsiteX220" fmla="*/ 2887579 w 8085221"/>
              <a:gd name="connsiteY220" fmla="*/ 10972800 h 15135727"/>
              <a:gd name="connsiteX221" fmla="*/ 2887579 w 8085221"/>
              <a:gd name="connsiteY221" fmla="*/ 10924674 h 15135727"/>
              <a:gd name="connsiteX222" fmla="*/ 2767264 w 8085221"/>
              <a:gd name="connsiteY222" fmla="*/ 11020927 h 15135727"/>
              <a:gd name="connsiteX223" fmla="*/ 2743200 w 8085221"/>
              <a:gd name="connsiteY223" fmla="*/ 10924674 h 15135727"/>
              <a:gd name="connsiteX224" fmla="*/ 2550695 w 8085221"/>
              <a:gd name="connsiteY224" fmla="*/ 11020927 h 15135727"/>
              <a:gd name="connsiteX225" fmla="*/ 2526632 w 8085221"/>
              <a:gd name="connsiteY225" fmla="*/ 11117179 h 15135727"/>
              <a:gd name="connsiteX226" fmla="*/ 2334127 w 8085221"/>
              <a:gd name="connsiteY226" fmla="*/ 10996864 h 15135727"/>
              <a:gd name="connsiteX227" fmla="*/ 2358190 w 8085221"/>
              <a:gd name="connsiteY227" fmla="*/ 10732169 h 15135727"/>
              <a:gd name="connsiteX228" fmla="*/ 2334127 w 8085221"/>
              <a:gd name="connsiteY228" fmla="*/ 10587790 h 15135727"/>
              <a:gd name="connsiteX229" fmla="*/ 2406316 w 8085221"/>
              <a:gd name="connsiteY229" fmla="*/ 10491537 h 15135727"/>
              <a:gd name="connsiteX230" fmla="*/ 2598821 w 8085221"/>
              <a:gd name="connsiteY230" fmla="*/ 10684042 h 15135727"/>
              <a:gd name="connsiteX231" fmla="*/ 2767264 w 8085221"/>
              <a:gd name="connsiteY231" fmla="*/ 10684042 h 15135727"/>
              <a:gd name="connsiteX232" fmla="*/ 2646948 w 8085221"/>
              <a:gd name="connsiteY232" fmla="*/ 10515600 h 15135727"/>
              <a:gd name="connsiteX233" fmla="*/ 2815390 w 8085221"/>
              <a:gd name="connsiteY233" fmla="*/ 10395285 h 15135727"/>
              <a:gd name="connsiteX234" fmla="*/ 3080085 w 8085221"/>
              <a:gd name="connsiteY234" fmla="*/ 10419348 h 15135727"/>
              <a:gd name="connsiteX235" fmla="*/ 3248527 w 8085221"/>
              <a:gd name="connsiteY235" fmla="*/ 10539664 h 15135727"/>
              <a:gd name="connsiteX236" fmla="*/ 3320716 w 8085221"/>
              <a:gd name="connsiteY236" fmla="*/ 10659979 h 15135727"/>
              <a:gd name="connsiteX237" fmla="*/ 3465095 w 8085221"/>
              <a:gd name="connsiteY237" fmla="*/ 10659979 h 15135727"/>
              <a:gd name="connsiteX238" fmla="*/ 3441032 w 8085221"/>
              <a:gd name="connsiteY238" fmla="*/ 10491537 h 15135727"/>
              <a:gd name="connsiteX239" fmla="*/ 3392906 w 8085221"/>
              <a:gd name="connsiteY239" fmla="*/ 10250906 h 15135727"/>
              <a:gd name="connsiteX240" fmla="*/ 3152274 w 8085221"/>
              <a:gd name="connsiteY240" fmla="*/ 10250906 h 15135727"/>
              <a:gd name="connsiteX241" fmla="*/ 3176337 w 8085221"/>
              <a:gd name="connsiteY241" fmla="*/ 10178716 h 15135727"/>
              <a:gd name="connsiteX242" fmla="*/ 3104148 w 8085221"/>
              <a:gd name="connsiteY242" fmla="*/ 10154653 h 15135727"/>
              <a:gd name="connsiteX243" fmla="*/ 3007895 w 8085221"/>
              <a:gd name="connsiteY243" fmla="*/ 9962148 h 15135727"/>
              <a:gd name="connsiteX244" fmla="*/ 3176337 w 8085221"/>
              <a:gd name="connsiteY244" fmla="*/ 9889958 h 15135727"/>
              <a:gd name="connsiteX245" fmla="*/ 2959769 w 8085221"/>
              <a:gd name="connsiteY245" fmla="*/ 9504948 h 15135727"/>
              <a:gd name="connsiteX246" fmla="*/ 2791327 w 8085221"/>
              <a:gd name="connsiteY246" fmla="*/ 9456821 h 15135727"/>
              <a:gd name="connsiteX247" fmla="*/ 2574758 w 8085221"/>
              <a:gd name="connsiteY247" fmla="*/ 9336506 h 15135727"/>
              <a:gd name="connsiteX248" fmla="*/ 2550695 w 8085221"/>
              <a:gd name="connsiteY248" fmla="*/ 9071811 h 15135727"/>
              <a:gd name="connsiteX249" fmla="*/ 2695074 w 8085221"/>
              <a:gd name="connsiteY249" fmla="*/ 8999621 h 15135727"/>
              <a:gd name="connsiteX250" fmla="*/ 2622885 w 8085221"/>
              <a:gd name="connsiteY250" fmla="*/ 8975558 h 15135727"/>
              <a:gd name="connsiteX251" fmla="*/ 2430379 w 8085221"/>
              <a:gd name="connsiteY251" fmla="*/ 8999621 h 15135727"/>
              <a:gd name="connsiteX252" fmla="*/ 2261937 w 8085221"/>
              <a:gd name="connsiteY252" fmla="*/ 9168064 h 15135727"/>
              <a:gd name="connsiteX253" fmla="*/ 2237874 w 8085221"/>
              <a:gd name="connsiteY253" fmla="*/ 8999621 h 15135727"/>
              <a:gd name="connsiteX254" fmla="*/ 2117558 w 8085221"/>
              <a:gd name="connsiteY254" fmla="*/ 8975558 h 15135727"/>
              <a:gd name="connsiteX255" fmla="*/ 2045369 w 8085221"/>
              <a:gd name="connsiteY255" fmla="*/ 8783053 h 15135727"/>
              <a:gd name="connsiteX256" fmla="*/ 1852864 w 8085221"/>
              <a:gd name="connsiteY256" fmla="*/ 8758990 h 15135727"/>
              <a:gd name="connsiteX257" fmla="*/ 1636295 w 8085221"/>
              <a:gd name="connsiteY257" fmla="*/ 8927432 h 15135727"/>
              <a:gd name="connsiteX258" fmla="*/ 1588169 w 8085221"/>
              <a:gd name="connsiteY258" fmla="*/ 9023685 h 15135727"/>
              <a:gd name="connsiteX259" fmla="*/ 1515979 w 8085221"/>
              <a:gd name="connsiteY259" fmla="*/ 8879306 h 15135727"/>
              <a:gd name="connsiteX260" fmla="*/ 1347537 w 8085221"/>
              <a:gd name="connsiteY260" fmla="*/ 8879306 h 15135727"/>
              <a:gd name="connsiteX261" fmla="*/ 1347537 w 8085221"/>
              <a:gd name="connsiteY261" fmla="*/ 8710864 h 15135727"/>
              <a:gd name="connsiteX262" fmla="*/ 1106906 w 8085221"/>
              <a:gd name="connsiteY262" fmla="*/ 8783053 h 15135727"/>
              <a:gd name="connsiteX263" fmla="*/ 890337 w 8085221"/>
              <a:gd name="connsiteY263" fmla="*/ 8686800 h 15135727"/>
              <a:gd name="connsiteX264" fmla="*/ 649706 w 8085221"/>
              <a:gd name="connsiteY264" fmla="*/ 8662737 h 15135727"/>
              <a:gd name="connsiteX265" fmla="*/ 385011 w 8085221"/>
              <a:gd name="connsiteY265" fmla="*/ 8566485 h 15135727"/>
              <a:gd name="connsiteX266" fmla="*/ 577516 w 8085221"/>
              <a:gd name="connsiteY266" fmla="*/ 8373979 h 15135727"/>
              <a:gd name="connsiteX267" fmla="*/ 794085 w 8085221"/>
              <a:gd name="connsiteY267" fmla="*/ 8301790 h 15135727"/>
              <a:gd name="connsiteX268" fmla="*/ 745958 w 8085221"/>
              <a:gd name="connsiteY268" fmla="*/ 8133348 h 15135727"/>
              <a:gd name="connsiteX269" fmla="*/ 818148 w 8085221"/>
              <a:gd name="connsiteY269" fmla="*/ 7820527 h 15135727"/>
              <a:gd name="connsiteX270" fmla="*/ 697832 w 8085221"/>
              <a:gd name="connsiteY270" fmla="*/ 7820527 h 15135727"/>
              <a:gd name="connsiteX271" fmla="*/ 625642 w 8085221"/>
              <a:gd name="connsiteY271" fmla="*/ 7916779 h 15135727"/>
              <a:gd name="connsiteX272" fmla="*/ 457200 w 8085221"/>
              <a:gd name="connsiteY272" fmla="*/ 7820527 h 15135727"/>
              <a:gd name="connsiteX273" fmla="*/ 529390 w 8085221"/>
              <a:gd name="connsiteY273" fmla="*/ 7700211 h 15135727"/>
              <a:gd name="connsiteX274" fmla="*/ 938464 w 8085221"/>
              <a:gd name="connsiteY274" fmla="*/ 7676148 h 15135727"/>
              <a:gd name="connsiteX275" fmla="*/ 1058779 w 8085221"/>
              <a:gd name="connsiteY275" fmla="*/ 7459579 h 15135727"/>
              <a:gd name="connsiteX276" fmla="*/ 1203158 w 8085221"/>
              <a:gd name="connsiteY276" fmla="*/ 7603958 h 15135727"/>
              <a:gd name="connsiteX277" fmla="*/ 1299411 w 8085221"/>
              <a:gd name="connsiteY277" fmla="*/ 7555832 h 15135727"/>
              <a:gd name="connsiteX278" fmla="*/ 1443790 w 8085221"/>
              <a:gd name="connsiteY278" fmla="*/ 7507706 h 15135727"/>
              <a:gd name="connsiteX279" fmla="*/ 1684421 w 8085221"/>
              <a:gd name="connsiteY279" fmla="*/ 7603958 h 15135727"/>
              <a:gd name="connsiteX280" fmla="*/ 1684421 w 8085221"/>
              <a:gd name="connsiteY280" fmla="*/ 7603958 h 15135727"/>
              <a:gd name="connsiteX281" fmla="*/ 1540042 w 8085221"/>
              <a:gd name="connsiteY281" fmla="*/ 7363327 h 15135727"/>
              <a:gd name="connsiteX282" fmla="*/ 1299411 w 8085221"/>
              <a:gd name="connsiteY282" fmla="*/ 7315200 h 15135727"/>
              <a:gd name="connsiteX283" fmla="*/ 1130969 w 8085221"/>
              <a:gd name="connsiteY283" fmla="*/ 7339264 h 15135727"/>
              <a:gd name="connsiteX284" fmla="*/ 1034716 w 8085221"/>
              <a:gd name="connsiteY284" fmla="*/ 7315200 h 15135727"/>
              <a:gd name="connsiteX285" fmla="*/ 1155032 w 8085221"/>
              <a:gd name="connsiteY285" fmla="*/ 7050506 h 15135727"/>
              <a:gd name="connsiteX286" fmla="*/ 1155032 w 8085221"/>
              <a:gd name="connsiteY286" fmla="*/ 6930190 h 15135727"/>
              <a:gd name="connsiteX287" fmla="*/ 1155032 w 8085221"/>
              <a:gd name="connsiteY287" fmla="*/ 6761748 h 15135727"/>
              <a:gd name="connsiteX288" fmla="*/ 1203158 w 8085221"/>
              <a:gd name="connsiteY288" fmla="*/ 6617369 h 15135727"/>
              <a:gd name="connsiteX289" fmla="*/ 1371600 w 8085221"/>
              <a:gd name="connsiteY289" fmla="*/ 6472990 h 15135727"/>
              <a:gd name="connsiteX290" fmla="*/ 1443790 w 8085221"/>
              <a:gd name="connsiteY290" fmla="*/ 6328611 h 15135727"/>
              <a:gd name="connsiteX291" fmla="*/ 1419727 w 8085221"/>
              <a:gd name="connsiteY291" fmla="*/ 6208295 h 15135727"/>
              <a:gd name="connsiteX292" fmla="*/ 1275348 w 8085221"/>
              <a:gd name="connsiteY292" fmla="*/ 6304548 h 15135727"/>
              <a:gd name="connsiteX293" fmla="*/ 1323474 w 8085221"/>
              <a:gd name="connsiteY293" fmla="*/ 6015790 h 15135727"/>
              <a:gd name="connsiteX294" fmla="*/ 1540042 w 8085221"/>
              <a:gd name="connsiteY294" fmla="*/ 5871411 h 15135727"/>
              <a:gd name="connsiteX295" fmla="*/ 1540042 w 8085221"/>
              <a:gd name="connsiteY295" fmla="*/ 5751095 h 15135727"/>
              <a:gd name="connsiteX296" fmla="*/ 1395664 w 8085221"/>
              <a:gd name="connsiteY296" fmla="*/ 5799221 h 15135727"/>
              <a:gd name="connsiteX297" fmla="*/ 1179095 w 8085221"/>
              <a:gd name="connsiteY297" fmla="*/ 5799221 h 15135727"/>
              <a:gd name="connsiteX298" fmla="*/ 890337 w 8085221"/>
              <a:gd name="connsiteY298" fmla="*/ 5775158 h 15135727"/>
              <a:gd name="connsiteX299" fmla="*/ 697832 w 8085221"/>
              <a:gd name="connsiteY299" fmla="*/ 5606716 h 15135727"/>
              <a:gd name="connsiteX300" fmla="*/ 577516 w 8085221"/>
              <a:gd name="connsiteY300" fmla="*/ 5582653 h 15135727"/>
              <a:gd name="connsiteX301" fmla="*/ 697832 w 8085221"/>
              <a:gd name="connsiteY301" fmla="*/ 5775158 h 15135727"/>
              <a:gd name="connsiteX302" fmla="*/ 409074 w 8085221"/>
              <a:gd name="connsiteY302" fmla="*/ 5799221 h 15135727"/>
              <a:gd name="connsiteX303" fmla="*/ 168442 w 8085221"/>
              <a:gd name="connsiteY303" fmla="*/ 5702969 h 15135727"/>
              <a:gd name="connsiteX304" fmla="*/ 264695 w 8085221"/>
              <a:gd name="connsiteY304" fmla="*/ 5558590 h 15135727"/>
              <a:gd name="connsiteX305" fmla="*/ 144379 w 8085221"/>
              <a:gd name="connsiteY305" fmla="*/ 5510464 h 15135727"/>
              <a:gd name="connsiteX306" fmla="*/ 0 w 8085221"/>
              <a:gd name="connsiteY306" fmla="*/ 5462337 h 15135727"/>
              <a:gd name="connsiteX307" fmla="*/ 96253 w 8085221"/>
              <a:gd name="connsiteY307" fmla="*/ 5245769 h 15135727"/>
              <a:gd name="connsiteX0" fmla="*/ 96253 w 8085221"/>
              <a:gd name="connsiteY0" fmla="*/ 5245769 h 15135727"/>
              <a:gd name="connsiteX1" fmla="*/ 144379 w 8085221"/>
              <a:gd name="connsiteY1" fmla="*/ 4981074 h 15135727"/>
              <a:gd name="connsiteX2" fmla="*/ 178719 w 8085221"/>
              <a:gd name="connsiteY2" fmla="*/ 4834941 h 15135727"/>
              <a:gd name="connsiteX3" fmla="*/ 334378 w 8085221"/>
              <a:gd name="connsiteY3" fmla="*/ 4696828 h 15135727"/>
              <a:gd name="connsiteX4" fmla="*/ 553453 w 8085221"/>
              <a:gd name="connsiteY4" fmla="*/ 4692316 h 15135727"/>
              <a:gd name="connsiteX5" fmla="*/ 649706 w 8085221"/>
              <a:gd name="connsiteY5" fmla="*/ 4427621 h 15135727"/>
              <a:gd name="connsiteX6" fmla="*/ 805866 w 8085221"/>
              <a:gd name="connsiteY6" fmla="*/ 4425366 h 15135727"/>
              <a:gd name="connsiteX7" fmla="*/ 867026 w 8085221"/>
              <a:gd name="connsiteY7" fmla="*/ 4311817 h 15135727"/>
              <a:gd name="connsiteX8" fmla="*/ 1077328 w 8085221"/>
              <a:gd name="connsiteY8" fmla="*/ 4253916 h 15135727"/>
              <a:gd name="connsiteX9" fmla="*/ 1120191 w 8085221"/>
              <a:gd name="connsiteY9" fmla="*/ 4206291 h 15135727"/>
              <a:gd name="connsiteX10" fmla="*/ 1263066 w 8085221"/>
              <a:gd name="connsiteY10" fmla="*/ 4182478 h 15135727"/>
              <a:gd name="connsiteX11" fmla="*/ 1362326 w 8085221"/>
              <a:gd name="connsiteY11" fmla="*/ 4081965 h 15135727"/>
              <a:gd name="connsiteX12" fmla="*/ 1472616 w 8085221"/>
              <a:gd name="connsiteY12" fmla="*/ 4025316 h 15135727"/>
              <a:gd name="connsiteX13" fmla="*/ 1559344 w 8085221"/>
              <a:gd name="connsiteY13" fmla="*/ 4013535 h 15135727"/>
              <a:gd name="connsiteX14" fmla="*/ 1708485 w 8085221"/>
              <a:gd name="connsiteY14" fmla="*/ 3826042 h 15135727"/>
              <a:gd name="connsiteX15" fmla="*/ 1820278 w 8085221"/>
              <a:gd name="connsiteY15" fmla="*/ 3858628 h 15135727"/>
              <a:gd name="connsiteX16" fmla="*/ 1910766 w 8085221"/>
              <a:gd name="connsiteY16" fmla="*/ 3735053 h 15135727"/>
              <a:gd name="connsiteX17" fmla="*/ 2006016 w 8085221"/>
              <a:gd name="connsiteY17" fmla="*/ 3615741 h 15135727"/>
              <a:gd name="connsiteX18" fmla="*/ 2091741 w 8085221"/>
              <a:gd name="connsiteY18" fmla="*/ 3649078 h 15135727"/>
              <a:gd name="connsiteX19" fmla="*/ 2141621 w 8085221"/>
              <a:gd name="connsiteY19" fmla="*/ 3585411 h 15135727"/>
              <a:gd name="connsiteX20" fmla="*/ 2117808 w 8085221"/>
              <a:gd name="connsiteY20" fmla="*/ 3518736 h 15135727"/>
              <a:gd name="connsiteX21" fmla="*/ 2182228 w 8085221"/>
              <a:gd name="connsiteY21" fmla="*/ 3420478 h 15135727"/>
              <a:gd name="connsiteX22" fmla="*/ 2286000 w 8085221"/>
              <a:gd name="connsiteY22" fmla="*/ 3489158 h 15135727"/>
              <a:gd name="connsiteX23" fmla="*/ 2334628 w 8085221"/>
              <a:gd name="connsiteY23" fmla="*/ 3249028 h 15135727"/>
              <a:gd name="connsiteX24" fmla="*/ 2381502 w 8085221"/>
              <a:gd name="connsiteY24" fmla="*/ 3088858 h 15135727"/>
              <a:gd name="connsiteX25" fmla="*/ 2544178 w 8085221"/>
              <a:gd name="connsiteY25" fmla="*/ 3058528 h 15135727"/>
              <a:gd name="connsiteX26" fmla="*/ 2477503 w 8085221"/>
              <a:gd name="connsiteY26" fmla="*/ 2977566 h 15135727"/>
              <a:gd name="connsiteX27" fmla="*/ 2695074 w 8085221"/>
              <a:gd name="connsiteY27" fmla="*/ 2892592 h 15135727"/>
              <a:gd name="connsiteX28" fmla="*/ 2796591 w 8085221"/>
              <a:gd name="connsiteY28" fmla="*/ 2829928 h 15135727"/>
              <a:gd name="connsiteX29" fmla="*/ 2829928 w 8085221"/>
              <a:gd name="connsiteY29" fmla="*/ 2517107 h 15135727"/>
              <a:gd name="connsiteX30" fmla="*/ 3200400 w 8085221"/>
              <a:gd name="connsiteY30" fmla="*/ 2358190 h 15135727"/>
              <a:gd name="connsiteX31" fmla="*/ 3441032 w 8085221"/>
              <a:gd name="connsiteY31" fmla="*/ 2237874 h 15135727"/>
              <a:gd name="connsiteX32" fmla="*/ 3561348 w 8085221"/>
              <a:gd name="connsiteY32" fmla="*/ 2526632 h 15135727"/>
              <a:gd name="connsiteX33" fmla="*/ 3801979 w 8085221"/>
              <a:gd name="connsiteY33" fmla="*/ 2622885 h 15135727"/>
              <a:gd name="connsiteX34" fmla="*/ 3946358 w 8085221"/>
              <a:gd name="connsiteY34" fmla="*/ 2550695 h 15135727"/>
              <a:gd name="connsiteX35" fmla="*/ 4018548 w 8085221"/>
              <a:gd name="connsiteY35" fmla="*/ 2598821 h 15135727"/>
              <a:gd name="connsiteX36" fmla="*/ 4138864 w 8085221"/>
              <a:gd name="connsiteY36" fmla="*/ 2574758 h 15135727"/>
              <a:gd name="connsiteX37" fmla="*/ 4307306 w 8085221"/>
              <a:gd name="connsiteY37" fmla="*/ 2671011 h 15135727"/>
              <a:gd name="connsiteX38" fmla="*/ 4427621 w 8085221"/>
              <a:gd name="connsiteY38" fmla="*/ 2622885 h 15135727"/>
              <a:gd name="connsiteX39" fmla="*/ 4668253 w 8085221"/>
              <a:gd name="connsiteY39" fmla="*/ 2743200 h 15135727"/>
              <a:gd name="connsiteX40" fmla="*/ 4788569 w 8085221"/>
              <a:gd name="connsiteY40" fmla="*/ 2815390 h 15135727"/>
              <a:gd name="connsiteX41" fmla="*/ 4957011 w 8085221"/>
              <a:gd name="connsiteY41" fmla="*/ 2719137 h 15135727"/>
              <a:gd name="connsiteX42" fmla="*/ 4981074 w 8085221"/>
              <a:gd name="connsiteY42" fmla="*/ 2382253 h 15135727"/>
              <a:gd name="connsiteX43" fmla="*/ 4981074 w 8085221"/>
              <a:gd name="connsiteY43" fmla="*/ 2382253 h 15135727"/>
              <a:gd name="connsiteX44" fmla="*/ 4884821 w 8085221"/>
              <a:gd name="connsiteY44" fmla="*/ 2093495 h 15135727"/>
              <a:gd name="connsiteX45" fmla="*/ 4764506 w 8085221"/>
              <a:gd name="connsiteY45" fmla="*/ 1900990 h 15135727"/>
              <a:gd name="connsiteX46" fmla="*/ 4764506 w 8085221"/>
              <a:gd name="connsiteY46" fmla="*/ 1804737 h 15135727"/>
              <a:gd name="connsiteX47" fmla="*/ 4957011 w 8085221"/>
              <a:gd name="connsiteY47" fmla="*/ 1564106 h 15135727"/>
              <a:gd name="connsiteX48" fmla="*/ 5221706 w 8085221"/>
              <a:gd name="connsiteY48" fmla="*/ 1588169 h 15135727"/>
              <a:gd name="connsiteX49" fmla="*/ 5486400 w 8085221"/>
              <a:gd name="connsiteY49" fmla="*/ 1684421 h 15135727"/>
              <a:gd name="connsiteX50" fmla="*/ 5799221 w 8085221"/>
              <a:gd name="connsiteY50" fmla="*/ 1684421 h 15135727"/>
              <a:gd name="connsiteX51" fmla="*/ 5871411 w 8085221"/>
              <a:gd name="connsiteY51" fmla="*/ 1443790 h 15135727"/>
              <a:gd name="connsiteX52" fmla="*/ 6087979 w 8085221"/>
              <a:gd name="connsiteY52" fmla="*/ 1395664 h 15135727"/>
              <a:gd name="connsiteX53" fmla="*/ 6087979 w 8085221"/>
              <a:gd name="connsiteY53" fmla="*/ 1082842 h 15135727"/>
              <a:gd name="connsiteX54" fmla="*/ 6424864 w 8085221"/>
              <a:gd name="connsiteY54" fmla="*/ 1058779 h 15135727"/>
              <a:gd name="connsiteX55" fmla="*/ 6665495 w 8085221"/>
              <a:gd name="connsiteY55" fmla="*/ 721895 h 15135727"/>
              <a:gd name="connsiteX56" fmla="*/ 6761748 w 8085221"/>
              <a:gd name="connsiteY56" fmla="*/ 649706 h 15135727"/>
              <a:gd name="connsiteX57" fmla="*/ 6737685 w 8085221"/>
              <a:gd name="connsiteY57" fmla="*/ 505327 h 15135727"/>
              <a:gd name="connsiteX58" fmla="*/ 6858000 w 8085221"/>
              <a:gd name="connsiteY58" fmla="*/ 360948 h 15135727"/>
              <a:gd name="connsiteX59" fmla="*/ 6761748 w 8085221"/>
              <a:gd name="connsiteY59" fmla="*/ 120316 h 15135727"/>
              <a:gd name="connsiteX60" fmla="*/ 7194885 w 8085221"/>
              <a:gd name="connsiteY60" fmla="*/ 0 h 15135727"/>
              <a:gd name="connsiteX61" fmla="*/ 7267074 w 8085221"/>
              <a:gd name="connsiteY61" fmla="*/ 120316 h 15135727"/>
              <a:gd name="connsiteX62" fmla="*/ 7267074 w 8085221"/>
              <a:gd name="connsiteY62" fmla="*/ 120316 h 15135727"/>
              <a:gd name="connsiteX63" fmla="*/ 7339264 w 8085221"/>
              <a:gd name="connsiteY63" fmla="*/ 360948 h 15135727"/>
              <a:gd name="connsiteX64" fmla="*/ 7628021 w 8085221"/>
              <a:gd name="connsiteY64" fmla="*/ 433137 h 15135727"/>
              <a:gd name="connsiteX65" fmla="*/ 7796464 w 8085221"/>
              <a:gd name="connsiteY65" fmla="*/ 649706 h 15135727"/>
              <a:gd name="connsiteX66" fmla="*/ 8085221 w 8085221"/>
              <a:gd name="connsiteY66" fmla="*/ 914400 h 15135727"/>
              <a:gd name="connsiteX67" fmla="*/ 7988969 w 8085221"/>
              <a:gd name="connsiteY67" fmla="*/ 1203158 h 15135727"/>
              <a:gd name="connsiteX68" fmla="*/ 7844590 w 8085221"/>
              <a:gd name="connsiteY68" fmla="*/ 1058779 h 15135727"/>
              <a:gd name="connsiteX69" fmla="*/ 7483642 w 8085221"/>
              <a:gd name="connsiteY69" fmla="*/ 1371600 h 15135727"/>
              <a:gd name="connsiteX70" fmla="*/ 7267074 w 8085221"/>
              <a:gd name="connsiteY70" fmla="*/ 1395664 h 15135727"/>
              <a:gd name="connsiteX71" fmla="*/ 7243011 w 8085221"/>
              <a:gd name="connsiteY71" fmla="*/ 1588169 h 15135727"/>
              <a:gd name="connsiteX72" fmla="*/ 6978316 w 8085221"/>
              <a:gd name="connsiteY72" fmla="*/ 1732548 h 15135727"/>
              <a:gd name="connsiteX73" fmla="*/ 6737685 w 8085221"/>
              <a:gd name="connsiteY73" fmla="*/ 2093495 h 15135727"/>
              <a:gd name="connsiteX74" fmla="*/ 6737685 w 8085221"/>
              <a:gd name="connsiteY74" fmla="*/ 2382253 h 15135727"/>
              <a:gd name="connsiteX75" fmla="*/ 6665495 w 8085221"/>
              <a:gd name="connsiteY75" fmla="*/ 2430379 h 15135727"/>
              <a:gd name="connsiteX76" fmla="*/ 6906127 w 8085221"/>
              <a:gd name="connsiteY76" fmla="*/ 2646948 h 15135727"/>
              <a:gd name="connsiteX77" fmla="*/ 6906127 w 8085221"/>
              <a:gd name="connsiteY77" fmla="*/ 2983832 h 15135727"/>
              <a:gd name="connsiteX78" fmla="*/ 6906127 w 8085221"/>
              <a:gd name="connsiteY78" fmla="*/ 3104148 h 15135727"/>
              <a:gd name="connsiteX79" fmla="*/ 6833937 w 8085221"/>
              <a:gd name="connsiteY79" fmla="*/ 3368842 h 15135727"/>
              <a:gd name="connsiteX80" fmla="*/ 6906127 w 8085221"/>
              <a:gd name="connsiteY80" fmla="*/ 3489158 h 15135727"/>
              <a:gd name="connsiteX81" fmla="*/ 6641432 w 8085221"/>
              <a:gd name="connsiteY81" fmla="*/ 3705727 h 15135727"/>
              <a:gd name="connsiteX82" fmla="*/ 6737685 w 8085221"/>
              <a:gd name="connsiteY82" fmla="*/ 3729790 h 15135727"/>
              <a:gd name="connsiteX83" fmla="*/ 6545179 w 8085221"/>
              <a:gd name="connsiteY83" fmla="*/ 3826042 h 15135727"/>
              <a:gd name="connsiteX84" fmla="*/ 6328611 w 8085221"/>
              <a:gd name="connsiteY84" fmla="*/ 3753853 h 15135727"/>
              <a:gd name="connsiteX85" fmla="*/ 6184232 w 8085221"/>
              <a:gd name="connsiteY85" fmla="*/ 3850106 h 15135727"/>
              <a:gd name="connsiteX86" fmla="*/ 6184232 w 8085221"/>
              <a:gd name="connsiteY86" fmla="*/ 3946358 h 15135727"/>
              <a:gd name="connsiteX87" fmla="*/ 6136106 w 8085221"/>
              <a:gd name="connsiteY87" fmla="*/ 4235116 h 15135727"/>
              <a:gd name="connsiteX88" fmla="*/ 5919537 w 8085221"/>
              <a:gd name="connsiteY88" fmla="*/ 4403558 h 15135727"/>
              <a:gd name="connsiteX89" fmla="*/ 5775158 w 8085221"/>
              <a:gd name="connsiteY89" fmla="*/ 4451685 h 15135727"/>
              <a:gd name="connsiteX90" fmla="*/ 5630779 w 8085221"/>
              <a:gd name="connsiteY90" fmla="*/ 4547937 h 15135727"/>
              <a:gd name="connsiteX91" fmla="*/ 5510464 w 8085221"/>
              <a:gd name="connsiteY91" fmla="*/ 4620127 h 15135727"/>
              <a:gd name="connsiteX92" fmla="*/ 5510464 w 8085221"/>
              <a:gd name="connsiteY92" fmla="*/ 4812632 h 15135727"/>
              <a:gd name="connsiteX93" fmla="*/ 5317958 w 8085221"/>
              <a:gd name="connsiteY93" fmla="*/ 4981074 h 15135727"/>
              <a:gd name="connsiteX94" fmla="*/ 5005137 w 8085221"/>
              <a:gd name="connsiteY94" fmla="*/ 5149516 h 15135727"/>
              <a:gd name="connsiteX95" fmla="*/ 4692316 w 8085221"/>
              <a:gd name="connsiteY95" fmla="*/ 5149516 h 15135727"/>
              <a:gd name="connsiteX96" fmla="*/ 4523874 w 8085221"/>
              <a:gd name="connsiteY96" fmla="*/ 5366085 h 15135727"/>
              <a:gd name="connsiteX97" fmla="*/ 4211053 w 8085221"/>
              <a:gd name="connsiteY97" fmla="*/ 5414211 h 15135727"/>
              <a:gd name="connsiteX98" fmla="*/ 4114800 w 8085221"/>
              <a:gd name="connsiteY98" fmla="*/ 5390148 h 15135727"/>
              <a:gd name="connsiteX99" fmla="*/ 4018548 w 8085221"/>
              <a:gd name="connsiteY99" fmla="*/ 5630779 h 15135727"/>
              <a:gd name="connsiteX100" fmla="*/ 4090737 w 8085221"/>
              <a:gd name="connsiteY100" fmla="*/ 5871411 h 15135727"/>
              <a:gd name="connsiteX101" fmla="*/ 4090737 w 8085221"/>
              <a:gd name="connsiteY101" fmla="*/ 6184232 h 15135727"/>
              <a:gd name="connsiteX102" fmla="*/ 4186990 w 8085221"/>
              <a:gd name="connsiteY102" fmla="*/ 6472990 h 15135727"/>
              <a:gd name="connsiteX103" fmla="*/ 4042611 w 8085221"/>
              <a:gd name="connsiteY103" fmla="*/ 6352674 h 15135727"/>
              <a:gd name="connsiteX104" fmla="*/ 3946358 w 8085221"/>
              <a:gd name="connsiteY104" fmla="*/ 6376737 h 15135727"/>
              <a:gd name="connsiteX105" fmla="*/ 4114800 w 8085221"/>
              <a:gd name="connsiteY105" fmla="*/ 6641432 h 15135727"/>
              <a:gd name="connsiteX106" fmla="*/ 4451685 w 8085221"/>
              <a:gd name="connsiteY106" fmla="*/ 6737685 h 15135727"/>
              <a:gd name="connsiteX107" fmla="*/ 4620127 w 8085221"/>
              <a:gd name="connsiteY107" fmla="*/ 6978316 h 15135727"/>
              <a:gd name="connsiteX108" fmla="*/ 4740442 w 8085221"/>
              <a:gd name="connsiteY108" fmla="*/ 7170821 h 15135727"/>
              <a:gd name="connsiteX109" fmla="*/ 5077327 w 8085221"/>
              <a:gd name="connsiteY109" fmla="*/ 7387390 h 15135727"/>
              <a:gd name="connsiteX110" fmla="*/ 5125453 w 8085221"/>
              <a:gd name="connsiteY110" fmla="*/ 7603958 h 15135727"/>
              <a:gd name="connsiteX111" fmla="*/ 5197642 w 8085221"/>
              <a:gd name="connsiteY111" fmla="*/ 7796464 h 15135727"/>
              <a:gd name="connsiteX112" fmla="*/ 5486400 w 8085221"/>
              <a:gd name="connsiteY112" fmla="*/ 7964906 h 15135727"/>
              <a:gd name="connsiteX113" fmla="*/ 5486400 w 8085221"/>
              <a:gd name="connsiteY113" fmla="*/ 8349916 h 15135727"/>
              <a:gd name="connsiteX114" fmla="*/ 5678906 w 8085221"/>
              <a:gd name="connsiteY114" fmla="*/ 8614611 h 15135727"/>
              <a:gd name="connsiteX115" fmla="*/ 5919537 w 8085221"/>
              <a:gd name="connsiteY115" fmla="*/ 9071811 h 15135727"/>
              <a:gd name="connsiteX116" fmla="*/ 6160169 w 8085221"/>
              <a:gd name="connsiteY116" fmla="*/ 9336506 h 15135727"/>
              <a:gd name="connsiteX117" fmla="*/ 6280485 w 8085221"/>
              <a:gd name="connsiteY117" fmla="*/ 9601200 h 15135727"/>
              <a:gd name="connsiteX118" fmla="*/ 6400800 w 8085221"/>
              <a:gd name="connsiteY118" fmla="*/ 9793706 h 15135727"/>
              <a:gd name="connsiteX119" fmla="*/ 6569242 w 8085221"/>
              <a:gd name="connsiteY119" fmla="*/ 10058400 h 15135727"/>
              <a:gd name="connsiteX120" fmla="*/ 6713621 w 8085221"/>
              <a:gd name="connsiteY120" fmla="*/ 10106527 h 15135727"/>
              <a:gd name="connsiteX121" fmla="*/ 6545179 w 8085221"/>
              <a:gd name="connsiteY121" fmla="*/ 10202779 h 15135727"/>
              <a:gd name="connsiteX122" fmla="*/ 6569242 w 8085221"/>
              <a:gd name="connsiteY122" fmla="*/ 10443411 h 15135727"/>
              <a:gd name="connsiteX123" fmla="*/ 6593306 w 8085221"/>
              <a:gd name="connsiteY123" fmla="*/ 10708106 h 15135727"/>
              <a:gd name="connsiteX124" fmla="*/ 6761748 w 8085221"/>
              <a:gd name="connsiteY124" fmla="*/ 10924674 h 15135727"/>
              <a:gd name="connsiteX125" fmla="*/ 6641432 w 8085221"/>
              <a:gd name="connsiteY125" fmla="*/ 11093116 h 15135727"/>
              <a:gd name="connsiteX126" fmla="*/ 6713621 w 8085221"/>
              <a:gd name="connsiteY126" fmla="*/ 11261558 h 15135727"/>
              <a:gd name="connsiteX127" fmla="*/ 6737685 w 8085221"/>
              <a:gd name="connsiteY127" fmla="*/ 11526253 h 15135727"/>
              <a:gd name="connsiteX128" fmla="*/ 6617369 w 8085221"/>
              <a:gd name="connsiteY128" fmla="*/ 11839074 h 15135727"/>
              <a:gd name="connsiteX129" fmla="*/ 6617369 w 8085221"/>
              <a:gd name="connsiteY129" fmla="*/ 12031579 h 15135727"/>
              <a:gd name="connsiteX130" fmla="*/ 6641432 w 8085221"/>
              <a:gd name="connsiteY130" fmla="*/ 12127832 h 15135727"/>
              <a:gd name="connsiteX131" fmla="*/ 6761748 w 8085221"/>
              <a:gd name="connsiteY131" fmla="*/ 12031579 h 15135727"/>
              <a:gd name="connsiteX132" fmla="*/ 6761748 w 8085221"/>
              <a:gd name="connsiteY132" fmla="*/ 12296274 h 15135727"/>
              <a:gd name="connsiteX133" fmla="*/ 6689558 w 8085221"/>
              <a:gd name="connsiteY133" fmla="*/ 12512842 h 15135727"/>
              <a:gd name="connsiteX134" fmla="*/ 6785811 w 8085221"/>
              <a:gd name="connsiteY134" fmla="*/ 12777537 h 15135727"/>
              <a:gd name="connsiteX135" fmla="*/ 6569242 w 8085221"/>
              <a:gd name="connsiteY135" fmla="*/ 12873790 h 15135727"/>
              <a:gd name="connsiteX136" fmla="*/ 6545179 w 8085221"/>
              <a:gd name="connsiteY136" fmla="*/ 13090358 h 15135727"/>
              <a:gd name="connsiteX137" fmla="*/ 6448927 w 8085221"/>
              <a:gd name="connsiteY137" fmla="*/ 13355053 h 15135727"/>
              <a:gd name="connsiteX138" fmla="*/ 6256421 w 8085221"/>
              <a:gd name="connsiteY138" fmla="*/ 13571621 h 15135727"/>
              <a:gd name="connsiteX139" fmla="*/ 6087979 w 8085221"/>
              <a:gd name="connsiteY139" fmla="*/ 13667874 h 15135727"/>
              <a:gd name="connsiteX140" fmla="*/ 5943600 w 8085221"/>
              <a:gd name="connsiteY140" fmla="*/ 13716000 h 15135727"/>
              <a:gd name="connsiteX141" fmla="*/ 5702969 w 8085221"/>
              <a:gd name="connsiteY141" fmla="*/ 13667874 h 15135727"/>
              <a:gd name="connsiteX142" fmla="*/ 5582653 w 8085221"/>
              <a:gd name="connsiteY142" fmla="*/ 13691937 h 15135727"/>
              <a:gd name="connsiteX143" fmla="*/ 5727032 w 8085221"/>
              <a:gd name="connsiteY143" fmla="*/ 13836316 h 15135727"/>
              <a:gd name="connsiteX144" fmla="*/ 5582653 w 8085221"/>
              <a:gd name="connsiteY144" fmla="*/ 14052885 h 15135727"/>
              <a:gd name="connsiteX145" fmla="*/ 5462337 w 8085221"/>
              <a:gd name="connsiteY145" fmla="*/ 14149137 h 15135727"/>
              <a:gd name="connsiteX146" fmla="*/ 5342021 w 8085221"/>
              <a:gd name="connsiteY146" fmla="*/ 14004758 h 15135727"/>
              <a:gd name="connsiteX147" fmla="*/ 5245769 w 8085221"/>
              <a:gd name="connsiteY147" fmla="*/ 14004758 h 15135727"/>
              <a:gd name="connsiteX148" fmla="*/ 5245769 w 8085221"/>
              <a:gd name="connsiteY148" fmla="*/ 13956632 h 15135727"/>
              <a:gd name="connsiteX149" fmla="*/ 5101390 w 8085221"/>
              <a:gd name="connsiteY149" fmla="*/ 13956632 h 15135727"/>
              <a:gd name="connsiteX150" fmla="*/ 4981074 w 8085221"/>
              <a:gd name="connsiteY150" fmla="*/ 13860379 h 15135727"/>
              <a:gd name="connsiteX151" fmla="*/ 4740442 w 8085221"/>
              <a:gd name="connsiteY151" fmla="*/ 13908506 h 15135727"/>
              <a:gd name="connsiteX152" fmla="*/ 4475748 w 8085221"/>
              <a:gd name="connsiteY152" fmla="*/ 13956632 h 15135727"/>
              <a:gd name="connsiteX153" fmla="*/ 4379495 w 8085221"/>
              <a:gd name="connsiteY153" fmla="*/ 14028821 h 15135727"/>
              <a:gd name="connsiteX154" fmla="*/ 4403558 w 8085221"/>
              <a:gd name="connsiteY154" fmla="*/ 14197264 h 15135727"/>
              <a:gd name="connsiteX155" fmla="*/ 4572000 w 8085221"/>
              <a:gd name="connsiteY155" fmla="*/ 14149137 h 15135727"/>
              <a:gd name="connsiteX156" fmla="*/ 4523874 w 8085221"/>
              <a:gd name="connsiteY156" fmla="*/ 14558211 h 15135727"/>
              <a:gd name="connsiteX157" fmla="*/ 4403558 w 8085221"/>
              <a:gd name="connsiteY157" fmla="*/ 14437895 h 15135727"/>
              <a:gd name="connsiteX158" fmla="*/ 4403558 w 8085221"/>
              <a:gd name="connsiteY158" fmla="*/ 14437895 h 15135727"/>
              <a:gd name="connsiteX159" fmla="*/ 4283242 w 8085221"/>
              <a:gd name="connsiteY159" fmla="*/ 14245390 h 15135727"/>
              <a:gd name="connsiteX160" fmla="*/ 4235116 w 8085221"/>
              <a:gd name="connsiteY160" fmla="*/ 14341642 h 15135727"/>
              <a:gd name="connsiteX161" fmla="*/ 4162927 w 8085221"/>
              <a:gd name="connsiteY161" fmla="*/ 14389769 h 15135727"/>
              <a:gd name="connsiteX162" fmla="*/ 4162927 w 8085221"/>
              <a:gd name="connsiteY162" fmla="*/ 14389769 h 15135727"/>
              <a:gd name="connsiteX163" fmla="*/ 3922295 w 8085221"/>
              <a:gd name="connsiteY163" fmla="*/ 14245390 h 15135727"/>
              <a:gd name="connsiteX164" fmla="*/ 3801979 w 8085221"/>
              <a:gd name="connsiteY164" fmla="*/ 14293516 h 15135727"/>
              <a:gd name="connsiteX165" fmla="*/ 3681664 w 8085221"/>
              <a:gd name="connsiteY165" fmla="*/ 14389769 h 15135727"/>
              <a:gd name="connsiteX166" fmla="*/ 3657600 w 8085221"/>
              <a:gd name="connsiteY166" fmla="*/ 14654464 h 15135727"/>
              <a:gd name="connsiteX167" fmla="*/ 3513221 w 8085221"/>
              <a:gd name="connsiteY167" fmla="*/ 14726653 h 15135727"/>
              <a:gd name="connsiteX168" fmla="*/ 3513221 w 8085221"/>
              <a:gd name="connsiteY168" fmla="*/ 14871032 h 15135727"/>
              <a:gd name="connsiteX169" fmla="*/ 3633537 w 8085221"/>
              <a:gd name="connsiteY169" fmla="*/ 14967285 h 15135727"/>
              <a:gd name="connsiteX170" fmla="*/ 3609474 w 8085221"/>
              <a:gd name="connsiteY170" fmla="*/ 15087600 h 15135727"/>
              <a:gd name="connsiteX171" fmla="*/ 3441032 w 8085221"/>
              <a:gd name="connsiteY171" fmla="*/ 15039474 h 15135727"/>
              <a:gd name="connsiteX172" fmla="*/ 3272590 w 8085221"/>
              <a:gd name="connsiteY172" fmla="*/ 15063537 h 15135727"/>
              <a:gd name="connsiteX173" fmla="*/ 3248527 w 8085221"/>
              <a:gd name="connsiteY173" fmla="*/ 14895095 h 15135727"/>
              <a:gd name="connsiteX174" fmla="*/ 3128211 w 8085221"/>
              <a:gd name="connsiteY174" fmla="*/ 14919158 h 15135727"/>
              <a:gd name="connsiteX175" fmla="*/ 2959769 w 8085221"/>
              <a:gd name="connsiteY175" fmla="*/ 15135727 h 15135727"/>
              <a:gd name="connsiteX176" fmla="*/ 2935706 w 8085221"/>
              <a:gd name="connsiteY176" fmla="*/ 14895095 h 15135727"/>
              <a:gd name="connsiteX177" fmla="*/ 2791327 w 8085221"/>
              <a:gd name="connsiteY177" fmla="*/ 14943221 h 15135727"/>
              <a:gd name="connsiteX178" fmla="*/ 2671011 w 8085221"/>
              <a:gd name="connsiteY178" fmla="*/ 15039474 h 15135727"/>
              <a:gd name="connsiteX179" fmla="*/ 2430379 w 8085221"/>
              <a:gd name="connsiteY179" fmla="*/ 15087600 h 15135727"/>
              <a:gd name="connsiteX180" fmla="*/ 2237874 w 8085221"/>
              <a:gd name="connsiteY180" fmla="*/ 15039474 h 15135727"/>
              <a:gd name="connsiteX181" fmla="*/ 2622885 w 8085221"/>
              <a:gd name="connsiteY181" fmla="*/ 14846969 h 15135727"/>
              <a:gd name="connsiteX182" fmla="*/ 2887579 w 8085221"/>
              <a:gd name="connsiteY182" fmla="*/ 14774779 h 15135727"/>
              <a:gd name="connsiteX183" fmla="*/ 2839453 w 8085221"/>
              <a:gd name="connsiteY183" fmla="*/ 14582274 h 15135727"/>
              <a:gd name="connsiteX184" fmla="*/ 2935706 w 8085221"/>
              <a:gd name="connsiteY184" fmla="*/ 14510085 h 15135727"/>
              <a:gd name="connsiteX185" fmla="*/ 2935706 w 8085221"/>
              <a:gd name="connsiteY185" fmla="*/ 14510085 h 15135727"/>
              <a:gd name="connsiteX186" fmla="*/ 3080085 w 8085221"/>
              <a:gd name="connsiteY186" fmla="*/ 14413832 h 15135727"/>
              <a:gd name="connsiteX187" fmla="*/ 3152274 w 8085221"/>
              <a:gd name="connsiteY187" fmla="*/ 14341642 h 15135727"/>
              <a:gd name="connsiteX188" fmla="*/ 3080085 w 8085221"/>
              <a:gd name="connsiteY188" fmla="*/ 14269453 h 15135727"/>
              <a:gd name="connsiteX189" fmla="*/ 3152274 w 8085221"/>
              <a:gd name="connsiteY189" fmla="*/ 14197264 h 15135727"/>
              <a:gd name="connsiteX190" fmla="*/ 3152274 w 8085221"/>
              <a:gd name="connsiteY190" fmla="*/ 14052885 h 15135727"/>
              <a:gd name="connsiteX191" fmla="*/ 3080085 w 8085221"/>
              <a:gd name="connsiteY191" fmla="*/ 13980695 h 15135727"/>
              <a:gd name="connsiteX192" fmla="*/ 3056021 w 8085221"/>
              <a:gd name="connsiteY192" fmla="*/ 14076948 h 15135727"/>
              <a:gd name="connsiteX193" fmla="*/ 2935706 w 8085221"/>
              <a:gd name="connsiteY193" fmla="*/ 14076948 h 15135727"/>
              <a:gd name="connsiteX194" fmla="*/ 2863516 w 8085221"/>
              <a:gd name="connsiteY194" fmla="*/ 14125074 h 15135727"/>
              <a:gd name="connsiteX195" fmla="*/ 2719137 w 8085221"/>
              <a:gd name="connsiteY195" fmla="*/ 14197264 h 15135727"/>
              <a:gd name="connsiteX196" fmla="*/ 2646948 w 8085221"/>
              <a:gd name="connsiteY196" fmla="*/ 14197264 h 15135727"/>
              <a:gd name="connsiteX197" fmla="*/ 2598821 w 8085221"/>
              <a:gd name="connsiteY197" fmla="*/ 14125074 h 15135727"/>
              <a:gd name="connsiteX198" fmla="*/ 2430379 w 8085221"/>
              <a:gd name="connsiteY198" fmla="*/ 13836316 h 15135727"/>
              <a:gd name="connsiteX199" fmla="*/ 2646948 w 8085221"/>
              <a:gd name="connsiteY199" fmla="*/ 13812253 h 15135727"/>
              <a:gd name="connsiteX200" fmla="*/ 2502569 w 8085221"/>
              <a:gd name="connsiteY200" fmla="*/ 13475369 h 15135727"/>
              <a:gd name="connsiteX201" fmla="*/ 2550695 w 8085221"/>
              <a:gd name="connsiteY201" fmla="*/ 13186611 h 15135727"/>
              <a:gd name="connsiteX202" fmla="*/ 2719137 w 8085221"/>
              <a:gd name="connsiteY202" fmla="*/ 13042232 h 15135727"/>
              <a:gd name="connsiteX203" fmla="*/ 2791327 w 8085221"/>
              <a:gd name="connsiteY203" fmla="*/ 12945979 h 15135727"/>
              <a:gd name="connsiteX204" fmla="*/ 3031958 w 8085221"/>
              <a:gd name="connsiteY204" fmla="*/ 13090358 h 15135727"/>
              <a:gd name="connsiteX205" fmla="*/ 3056021 w 8085221"/>
              <a:gd name="connsiteY205" fmla="*/ 12753474 h 15135727"/>
              <a:gd name="connsiteX206" fmla="*/ 2887579 w 8085221"/>
              <a:gd name="connsiteY206" fmla="*/ 12777537 h 15135727"/>
              <a:gd name="connsiteX207" fmla="*/ 2815390 w 8085221"/>
              <a:gd name="connsiteY207" fmla="*/ 12777537 h 15135727"/>
              <a:gd name="connsiteX208" fmla="*/ 3176337 w 8085221"/>
              <a:gd name="connsiteY208" fmla="*/ 12368464 h 15135727"/>
              <a:gd name="connsiteX209" fmla="*/ 3104148 w 8085221"/>
              <a:gd name="connsiteY209" fmla="*/ 12320337 h 15135727"/>
              <a:gd name="connsiteX210" fmla="*/ 3104148 w 8085221"/>
              <a:gd name="connsiteY210" fmla="*/ 12320337 h 15135727"/>
              <a:gd name="connsiteX211" fmla="*/ 3007895 w 8085221"/>
              <a:gd name="connsiteY211" fmla="*/ 12079706 h 15135727"/>
              <a:gd name="connsiteX212" fmla="*/ 2911642 w 8085221"/>
              <a:gd name="connsiteY212" fmla="*/ 11935327 h 15135727"/>
              <a:gd name="connsiteX213" fmla="*/ 2863516 w 8085221"/>
              <a:gd name="connsiteY213" fmla="*/ 11694695 h 15135727"/>
              <a:gd name="connsiteX214" fmla="*/ 2911642 w 8085221"/>
              <a:gd name="connsiteY214" fmla="*/ 11454064 h 15135727"/>
              <a:gd name="connsiteX215" fmla="*/ 3056021 w 8085221"/>
              <a:gd name="connsiteY215" fmla="*/ 11454064 h 15135727"/>
              <a:gd name="connsiteX216" fmla="*/ 2983832 w 8085221"/>
              <a:gd name="connsiteY216" fmla="*/ 11381874 h 15135727"/>
              <a:gd name="connsiteX217" fmla="*/ 3031958 w 8085221"/>
              <a:gd name="connsiteY217" fmla="*/ 11285621 h 15135727"/>
              <a:gd name="connsiteX218" fmla="*/ 3007895 w 8085221"/>
              <a:gd name="connsiteY218" fmla="*/ 11189369 h 15135727"/>
              <a:gd name="connsiteX219" fmla="*/ 2887579 w 8085221"/>
              <a:gd name="connsiteY219" fmla="*/ 11141242 h 15135727"/>
              <a:gd name="connsiteX220" fmla="*/ 2887579 w 8085221"/>
              <a:gd name="connsiteY220" fmla="*/ 10972800 h 15135727"/>
              <a:gd name="connsiteX221" fmla="*/ 2887579 w 8085221"/>
              <a:gd name="connsiteY221" fmla="*/ 10924674 h 15135727"/>
              <a:gd name="connsiteX222" fmla="*/ 2767264 w 8085221"/>
              <a:gd name="connsiteY222" fmla="*/ 11020927 h 15135727"/>
              <a:gd name="connsiteX223" fmla="*/ 2743200 w 8085221"/>
              <a:gd name="connsiteY223" fmla="*/ 10924674 h 15135727"/>
              <a:gd name="connsiteX224" fmla="*/ 2550695 w 8085221"/>
              <a:gd name="connsiteY224" fmla="*/ 11020927 h 15135727"/>
              <a:gd name="connsiteX225" fmla="*/ 2526632 w 8085221"/>
              <a:gd name="connsiteY225" fmla="*/ 11117179 h 15135727"/>
              <a:gd name="connsiteX226" fmla="*/ 2334127 w 8085221"/>
              <a:gd name="connsiteY226" fmla="*/ 10996864 h 15135727"/>
              <a:gd name="connsiteX227" fmla="*/ 2358190 w 8085221"/>
              <a:gd name="connsiteY227" fmla="*/ 10732169 h 15135727"/>
              <a:gd name="connsiteX228" fmla="*/ 2334127 w 8085221"/>
              <a:gd name="connsiteY228" fmla="*/ 10587790 h 15135727"/>
              <a:gd name="connsiteX229" fmla="*/ 2406316 w 8085221"/>
              <a:gd name="connsiteY229" fmla="*/ 10491537 h 15135727"/>
              <a:gd name="connsiteX230" fmla="*/ 2598821 w 8085221"/>
              <a:gd name="connsiteY230" fmla="*/ 10684042 h 15135727"/>
              <a:gd name="connsiteX231" fmla="*/ 2767264 w 8085221"/>
              <a:gd name="connsiteY231" fmla="*/ 10684042 h 15135727"/>
              <a:gd name="connsiteX232" fmla="*/ 2646948 w 8085221"/>
              <a:gd name="connsiteY232" fmla="*/ 10515600 h 15135727"/>
              <a:gd name="connsiteX233" fmla="*/ 2815390 w 8085221"/>
              <a:gd name="connsiteY233" fmla="*/ 10395285 h 15135727"/>
              <a:gd name="connsiteX234" fmla="*/ 3080085 w 8085221"/>
              <a:gd name="connsiteY234" fmla="*/ 10419348 h 15135727"/>
              <a:gd name="connsiteX235" fmla="*/ 3248527 w 8085221"/>
              <a:gd name="connsiteY235" fmla="*/ 10539664 h 15135727"/>
              <a:gd name="connsiteX236" fmla="*/ 3320716 w 8085221"/>
              <a:gd name="connsiteY236" fmla="*/ 10659979 h 15135727"/>
              <a:gd name="connsiteX237" fmla="*/ 3465095 w 8085221"/>
              <a:gd name="connsiteY237" fmla="*/ 10659979 h 15135727"/>
              <a:gd name="connsiteX238" fmla="*/ 3441032 w 8085221"/>
              <a:gd name="connsiteY238" fmla="*/ 10491537 h 15135727"/>
              <a:gd name="connsiteX239" fmla="*/ 3392906 w 8085221"/>
              <a:gd name="connsiteY239" fmla="*/ 10250906 h 15135727"/>
              <a:gd name="connsiteX240" fmla="*/ 3152274 w 8085221"/>
              <a:gd name="connsiteY240" fmla="*/ 10250906 h 15135727"/>
              <a:gd name="connsiteX241" fmla="*/ 3176337 w 8085221"/>
              <a:gd name="connsiteY241" fmla="*/ 10178716 h 15135727"/>
              <a:gd name="connsiteX242" fmla="*/ 3104148 w 8085221"/>
              <a:gd name="connsiteY242" fmla="*/ 10154653 h 15135727"/>
              <a:gd name="connsiteX243" fmla="*/ 3007895 w 8085221"/>
              <a:gd name="connsiteY243" fmla="*/ 9962148 h 15135727"/>
              <a:gd name="connsiteX244" fmla="*/ 3176337 w 8085221"/>
              <a:gd name="connsiteY244" fmla="*/ 9889958 h 15135727"/>
              <a:gd name="connsiteX245" fmla="*/ 2959769 w 8085221"/>
              <a:gd name="connsiteY245" fmla="*/ 9504948 h 15135727"/>
              <a:gd name="connsiteX246" fmla="*/ 2791327 w 8085221"/>
              <a:gd name="connsiteY246" fmla="*/ 9456821 h 15135727"/>
              <a:gd name="connsiteX247" fmla="*/ 2574758 w 8085221"/>
              <a:gd name="connsiteY247" fmla="*/ 9336506 h 15135727"/>
              <a:gd name="connsiteX248" fmla="*/ 2550695 w 8085221"/>
              <a:gd name="connsiteY248" fmla="*/ 9071811 h 15135727"/>
              <a:gd name="connsiteX249" fmla="*/ 2695074 w 8085221"/>
              <a:gd name="connsiteY249" fmla="*/ 8999621 h 15135727"/>
              <a:gd name="connsiteX250" fmla="*/ 2622885 w 8085221"/>
              <a:gd name="connsiteY250" fmla="*/ 8975558 h 15135727"/>
              <a:gd name="connsiteX251" fmla="*/ 2430379 w 8085221"/>
              <a:gd name="connsiteY251" fmla="*/ 8999621 h 15135727"/>
              <a:gd name="connsiteX252" fmla="*/ 2261937 w 8085221"/>
              <a:gd name="connsiteY252" fmla="*/ 9168064 h 15135727"/>
              <a:gd name="connsiteX253" fmla="*/ 2237874 w 8085221"/>
              <a:gd name="connsiteY253" fmla="*/ 8999621 h 15135727"/>
              <a:gd name="connsiteX254" fmla="*/ 2117558 w 8085221"/>
              <a:gd name="connsiteY254" fmla="*/ 8975558 h 15135727"/>
              <a:gd name="connsiteX255" fmla="*/ 2045369 w 8085221"/>
              <a:gd name="connsiteY255" fmla="*/ 8783053 h 15135727"/>
              <a:gd name="connsiteX256" fmla="*/ 1852864 w 8085221"/>
              <a:gd name="connsiteY256" fmla="*/ 8758990 h 15135727"/>
              <a:gd name="connsiteX257" fmla="*/ 1636295 w 8085221"/>
              <a:gd name="connsiteY257" fmla="*/ 8927432 h 15135727"/>
              <a:gd name="connsiteX258" fmla="*/ 1588169 w 8085221"/>
              <a:gd name="connsiteY258" fmla="*/ 9023685 h 15135727"/>
              <a:gd name="connsiteX259" fmla="*/ 1515979 w 8085221"/>
              <a:gd name="connsiteY259" fmla="*/ 8879306 h 15135727"/>
              <a:gd name="connsiteX260" fmla="*/ 1347537 w 8085221"/>
              <a:gd name="connsiteY260" fmla="*/ 8879306 h 15135727"/>
              <a:gd name="connsiteX261" fmla="*/ 1347537 w 8085221"/>
              <a:gd name="connsiteY261" fmla="*/ 8710864 h 15135727"/>
              <a:gd name="connsiteX262" fmla="*/ 1106906 w 8085221"/>
              <a:gd name="connsiteY262" fmla="*/ 8783053 h 15135727"/>
              <a:gd name="connsiteX263" fmla="*/ 890337 w 8085221"/>
              <a:gd name="connsiteY263" fmla="*/ 8686800 h 15135727"/>
              <a:gd name="connsiteX264" fmla="*/ 649706 w 8085221"/>
              <a:gd name="connsiteY264" fmla="*/ 8662737 h 15135727"/>
              <a:gd name="connsiteX265" fmla="*/ 385011 w 8085221"/>
              <a:gd name="connsiteY265" fmla="*/ 8566485 h 15135727"/>
              <a:gd name="connsiteX266" fmla="*/ 577516 w 8085221"/>
              <a:gd name="connsiteY266" fmla="*/ 8373979 h 15135727"/>
              <a:gd name="connsiteX267" fmla="*/ 794085 w 8085221"/>
              <a:gd name="connsiteY267" fmla="*/ 8301790 h 15135727"/>
              <a:gd name="connsiteX268" fmla="*/ 745958 w 8085221"/>
              <a:gd name="connsiteY268" fmla="*/ 8133348 h 15135727"/>
              <a:gd name="connsiteX269" fmla="*/ 818148 w 8085221"/>
              <a:gd name="connsiteY269" fmla="*/ 7820527 h 15135727"/>
              <a:gd name="connsiteX270" fmla="*/ 697832 w 8085221"/>
              <a:gd name="connsiteY270" fmla="*/ 7820527 h 15135727"/>
              <a:gd name="connsiteX271" fmla="*/ 625642 w 8085221"/>
              <a:gd name="connsiteY271" fmla="*/ 7916779 h 15135727"/>
              <a:gd name="connsiteX272" fmla="*/ 457200 w 8085221"/>
              <a:gd name="connsiteY272" fmla="*/ 7820527 h 15135727"/>
              <a:gd name="connsiteX273" fmla="*/ 529390 w 8085221"/>
              <a:gd name="connsiteY273" fmla="*/ 7700211 h 15135727"/>
              <a:gd name="connsiteX274" fmla="*/ 938464 w 8085221"/>
              <a:gd name="connsiteY274" fmla="*/ 7676148 h 15135727"/>
              <a:gd name="connsiteX275" fmla="*/ 1058779 w 8085221"/>
              <a:gd name="connsiteY275" fmla="*/ 7459579 h 15135727"/>
              <a:gd name="connsiteX276" fmla="*/ 1203158 w 8085221"/>
              <a:gd name="connsiteY276" fmla="*/ 7603958 h 15135727"/>
              <a:gd name="connsiteX277" fmla="*/ 1299411 w 8085221"/>
              <a:gd name="connsiteY277" fmla="*/ 7555832 h 15135727"/>
              <a:gd name="connsiteX278" fmla="*/ 1443790 w 8085221"/>
              <a:gd name="connsiteY278" fmla="*/ 7507706 h 15135727"/>
              <a:gd name="connsiteX279" fmla="*/ 1684421 w 8085221"/>
              <a:gd name="connsiteY279" fmla="*/ 7603958 h 15135727"/>
              <a:gd name="connsiteX280" fmla="*/ 1684421 w 8085221"/>
              <a:gd name="connsiteY280" fmla="*/ 7603958 h 15135727"/>
              <a:gd name="connsiteX281" fmla="*/ 1540042 w 8085221"/>
              <a:gd name="connsiteY281" fmla="*/ 7363327 h 15135727"/>
              <a:gd name="connsiteX282" fmla="*/ 1299411 w 8085221"/>
              <a:gd name="connsiteY282" fmla="*/ 7315200 h 15135727"/>
              <a:gd name="connsiteX283" fmla="*/ 1130969 w 8085221"/>
              <a:gd name="connsiteY283" fmla="*/ 7339264 h 15135727"/>
              <a:gd name="connsiteX284" fmla="*/ 1034716 w 8085221"/>
              <a:gd name="connsiteY284" fmla="*/ 7315200 h 15135727"/>
              <a:gd name="connsiteX285" fmla="*/ 1155032 w 8085221"/>
              <a:gd name="connsiteY285" fmla="*/ 7050506 h 15135727"/>
              <a:gd name="connsiteX286" fmla="*/ 1155032 w 8085221"/>
              <a:gd name="connsiteY286" fmla="*/ 6930190 h 15135727"/>
              <a:gd name="connsiteX287" fmla="*/ 1155032 w 8085221"/>
              <a:gd name="connsiteY287" fmla="*/ 6761748 h 15135727"/>
              <a:gd name="connsiteX288" fmla="*/ 1203158 w 8085221"/>
              <a:gd name="connsiteY288" fmla="*/ 6617369 h 15135727"/>
              <a:gd name="connsiteX289" fmla="*/ 1371600 w 8085221"/>
              <a:gd name="connsiteY289" fmla="*/ 6472990 h 15135727"/>
              <a:gd name="connsiteX290" fmla="*/ 1443790 w 8085221"/>
              <a:gd name="connsiteY290" fmla="*/ 6328611 h 15135727"/>
              <a:gd name="connsiteX291" fmla="*/ 1419727 w 8085221"/>
              <a:gd name="connsiteY291" fmla="*/ 6208295 h 15135727"/>
              <a:gd name="connsiteX292" fmla="*/ 1275348 w 8085221"/>
              <a:gd name="connsiteY292" fmla="*/ 6304548 h 15135727"/>
              <a:gd name="connsiteX293" fmla="*/ 1323474 w 8085221"/>
              <a:gd name="connsiteY293" fmla="*/ 6015790 h 15135727"/>
              <a:gd name="connsiteX294" fmla="*/ 1540042 w 8085221"/>
              <a:gd name="connsiteY294" fmla="*/ 5871411 h 15135727"/>
              <a:gd name="connsiteX295" fmla="*/ 1540042 w 8085221"/>
              <a:gd name="connsiteY295" fmla="*/ 5751095 h 15135727"/>
              <a:gd name="connsiteX296" fmla="*/ 1395664 w 8085221"/>
              <a:gd name="connsiteY296" fmla="*/ 5799221 h 15135727"/>
              <a:gd name="connsiteX297" fmla="*/ 1179095 w 8085221"/>
              <a:gd name="connsiteY297" fmla="*/ 5799221 h 15135727"/>
              <a:gd name="connsiteX298" fmla="*/ 890337 w 8085221"/>
              <a:gd name="connsiteY298" fmla="*/ 5775158 h 15135727"/>
              <a:gd name="connsiteX299" fmla="*/ 697832 w 8085221"/>
              <a:gd name="connsiteY299" fmla="*/ 5606716 h 15135727"/>
              <a:gd name="connsiteX300" fmla="*/ 577516 w 8085221"/>
              <a:gd name="connsiteY300" fmla="*/ 5582653 h 15135727"/>
              <a:gd name="connsiteX301" fmla="*/ 697832 w 8085221"/>
              <a:gd name="connsiteY301" fmla="*/ 5775158 h 15135727"/>
              <a:gd name="connsiteX302" fmla="*/ 409074 w 8085221"/>
              <a:gd name="connsiteY302" fmla="*/ 5799221 h 15135727"/>
              <a:gd name="connsiteX303" fmla="*/ 168442 w 8085221"/>
              <a:gd name="connsiteY303" fmla="*/ 5702969 h 15135727"/>
              <a:gd name="connsiteX304" fmla="*/ 264695 w 8085221"/>
              <a:gd name="connsiteY304" fmla="*/ 5558590 h 15135727"/>
              <a:gd name="connsiteX305" fmla="*/ 144379 w 8085221"/>
              <a:gd name="connsiteY305" fmla="*/ 5510464 h 15135727"/>
              <a:gd name="connsiteX306" fmla="*/ 0 w 8085221"/>
              <a:gd name="connsiteY306" fmla="*/ 5462337 h 15135727"/>
              <a:gd name="connsiteX307" fmla="*/ 96253 w 8085221"/>
              <a:gd name="connsiteY307" fmla="*/ 5245769 h 15135727"/>
              <a:gd name="connsiteX0" fmla="*/ 96253 w 8085221"/>
              <a:gd name="connsiteY0" fmla="*/ 5245769 h 15135727"/>
              <a:gd name="connsiteX1" fmla="*/ 144379 w 8085221"/>
              <a:gd name="connsiteY1" fmla="*/ 4981074 h 15135727"/>
              <a:gd name="connsiteX2" fmla="*/ 178719 w 8085221"/>
              <a:gd name="connsiteY2" fmla="*/ 4834941 h 15135727"/>
              <a:gd name="connsiteX3" fmla="*/ 334378 w 8085221"/>
              <a:gd name="connsiteY3" fmla="*/ 4696828 h 15135727"/>
              <a:gd name="connsiteX4" fmla="*/ 553453 w 8085221"/>
              <a:gd name="connsiteY4" fmla="*/ 4692316 h 15135727"/>
              <a:gd name="connsiteX5" fmla="*/ 649706 w 8085221"/>
              <a:gd name="connsiteY5" fmla="*/ 4427621 h 15135727"/>
              <a:gd name="connsiteX6" fmla="*/ 805866 w 8085221"/>
              <a:gd name="connsiteY6" fmla="*/ 4425366 h 15135727"/>
              <a:gd name="connsiteX7" fmla="*/ 867026 w 8085221"/>
              <a:gd name="connsiteY7" fmla="*/ 4311817 h 15135727"/>
              <a:gd name="connsiteX8" fmla="*/ 1077328 w 8085221"/>
              <a:gd name="connsiteY8" fmla="*/ 4253916 h 15135727"/>
              <a:gd name="connsiteX9" fmla="*/ 1120191 w 8085221"/>
              <a:gd name="connsiteY9" fmla="*/ 4206291 h 15135727"/>
              <a:gd name="connsiteX10" fmla="*/ 1263066 w 8085221"/>
              <a:gd name="connsiteY10" fmla="*/ 4182478 h 15135727"/>
              <a:gd name="connsiteX11" fmla="*/ 1362326 w 8085221"/>
              <a:gd name="connsiteY11" fmla="*/ 4081965 h 15135727"/>
              <a:gd name="connsiteX12" fmla="*/ 1472616 w 8085221"/>
              <a:gd name="connsiteY12" fmla="*/ 4025316 h 15135727"/>
              <a:gd name="connsiteX13" fmla="*/ 1559344 w 8085221"/>
              <a:gd name="connsiteY13" fmla="*/ 4013535 h 15135727"/>
              <a:gd name="connsiteX14" fmla="*/ 1708485 w 8085221"/>
              <a:gd name="connsiteY14" fmla="*/ 3826042 h 15135727"/>
              <a:gd name="connsiteX15" fmla="*/ 1820278 w 8085221"/>
              <a:gd name="connsiteY15" fmla="*/ 3858628 h 15135727"/>
              <a:gd name="connsiteX16" fmla="*/ 1910766 w 8085221"/>
              <a:gd name="connsiteY16" fmla="*/ 3735053 h 15135727"/>
              <a:gd name="connsiteX17" fmla="*/ 2006016 w 8085221"/>
              <a:gd name="connsiteY17" fmla="*/ 3615741 h 15135727"/>
              <a:gd name="connsiteX18" fmla="*/ 2091741 w 8085221"/>
              <a:gd name="connsiteY18" fmla="*/ 3649078 h 15135727"/>
              <a:gd name="connsiteX19" fmla="*/ 2141621 w 8085221"/>
              <a:gd name="connsiteY19" fmla="*/ 3585411 h 15135727"/>
              <a:gd name="connsiteX20" fmla="*/ 2117808 w 8085221"/>
              <a:gd name="connsiteY20" fmla="*/ 3518736 h 15135727"/>
              <a:gd name="connsiteX21" fmla="*/ 2182228 w 8085221"/>
              <a:gd name="connsiteY21" fmla="*/ 3420478 h 15135727"/>
              <a:gd name="connsiteX22" fmla="*/ 2286000 w 8085221"/>
              <a:gd name="connsiteY22" fmla="*/ 3489158 h 15135727"/>
              <a:gd name="connsiteX23" fmla="*/ 2334628 w 8085221"/>
              <a:gd name="connsiteY23" fmla="*/ 3249028 h 15135727"/>
              <a:gd name="connsiteX24" fmla="*/ 2381502 w 8085221"/>
              <a:gd name="connsiteY24" fmla="*/ 3088858 h 15135727"/>
              <a:gd name="connsiteX25" fmla="*/ 2544178 w 8085221"/>
              <a:gd name="connsiteY25" fmla="*/ 3058528 h 15135727"/>
              <a:gd name="connsiteX26" fmla="*/ 2477503 w 8085221"/>
              <a:gd name="connsiteY26" fmla="*/ 2977566 h 15135727"/>
              <a:gd name="connsiteX27" fmla="*/ 2695074 w 8085221"/>
              <a:gd name="connsiteY27" fmla="*/ 2892592 h 15135727"/>
              <a:gd name="connsiteX28" fmla="*/ 2796591 w 8085221"/>
              <a:gd name="connsiteY28" fmla="*/ 2829928 h 15135727"/>
              <a:gd name="connsiteX29" fmla="*/ 2829928 w 8085221"/>
              <a:gd name="connsiteY29" fmla="*/ 2517107 h 15135727"/>
              <a:gd name="connsiteX30" fmla="*/ 3200400 w 8085221"/>
              <a:gd name="connsiteY30" fmla="*/ 2358190 h 15135727"/>
              <a:gd name="connsiteX31" fmla="*/ 3441032 w 8085221"/>
              <a:gd name="connsiteY31" fmla="*/ 2237874 h 15135727"/>
              <a:gd name="connsiteX32" fmla="*/ 3561348 w 8085221"/>
              <a:gd name="connsiteY32" fmla="*/ 2526632 h 15135727"/>
              <a:gd name="connsiteX33" fmla="*/ 3801979 w 8085221"/>
              <a:gd name="connsiteY33" fmla="*/ 2622885 h 15135727"/>
              <a:gd name="connsiteX34" fmla="*/ 3946358 w 8085221"/>
              <a:gd name="connsiteY34" fmla="*/ 2550695 h 15135727"/>
              <a:gd name="connsiteX35" fmla="*/ 4018548 w 8085221"/>
              <a:gd name="connsiteY35" fmla="*/ 2598821 h 15135727"/>
              <a:gd name="connsiteX36" fmla="*/ 4138864 w 8085221"/>
              <a:gd name="connsiteY36" fmla="*/ 2574758 h 15135727"/>
              <a:gd name="connsiteX37" fmla="*/ 4307306 w 8085221"/>
              <a:gd name="connsiteY37" fmla="*/ 2671011 h 15135727"/>
              <a:gd name="connsiteX38" fmla="*/ 4427621 w 8085221"/>
              <a:gd name="connsiteY38" fmla="*/ 2622885 h 15135727"/>
              <a:gd name="connsiteX39" fmla="*/ 4668253 w 8085221"/>
              <a:gd name="connsiteY39" fmla="*/ 2743200 h 15135727"/>
              <a:gd name="connsiteX40" fmla="*/ 4788569 w 8085221"/>
              <a:gd name="connsiteY40" fmla="*/ 2815390 h 15135727"/>
              <a:gd name="connsiteX41" fmla="*/ 4957011 w 8085221"/>
              <a:gd name="connsiteY41" fmla="*/ 2719137 h 15135727"/>
              <a:gd name="connsiteX42" fmla="*/ 4981074 w 8085221"/>
              <a:gd name="connsiteY42" fmla="*/ 2382253 h 15135727"/>
              <a:gd name="connsiteX43" fmla="*/ 4981074 w 8085221"/>
              <a:gd name="connsiteY43" fmla="*/ 2382253 h 15135727"/>
              <a:gd name="connsiteX44" fmla="*/ 4884821 w 8085221"/>
              <a:gd name="connsiteY44" fmla="*/ 2093495 h 15135727"/>
              <a:gd name="connsiteX45" fmla="*/ 4764506 w 8085221"/>
              <a:gd name="connsiteY45" fmla="*/ 1900990 h 15135727"/>
              <a:gd name="connsiteX46" fmla="*/ 4764506 w 8085221"/>
              <a:gd name="connsiteY46" fmla="*/ 1804737 h 15135727"/>
              <a:gd name="connsiteX47" fmla="*/ 4957011 w 8085221"/>
              <a:gd name="connsiteY47" fmla="*/ 1564106 h 15135727"/>
              <a:gd name="connsiteX48" fmla="*/ 5221706 w 8085221"/>
              <a:gd name="connsiteY48" fmla="*/ 1588169 h 15135727"/>
              <a:gd name="connsiteX49" fmla="*/ 5486400 w 8085221"/>
              <a:gd name="connsiteY49" fmla="*/ 1684421 h 15135727"/>
              <a:gd name="connsiteX50" fmla="*/ 5799221 w 8085221"/>
              <a:gd name="connsiteY50" fmla="*/ 1684421 h 15135727"/>
              <a:gd name="connsiteX51" fmla="*/ 5871411 w 8085221"/>
              <a:gd name="connsiteY51" fmla="*/ 1443790 h 15135727"/>
              <a:gd name="connsiteX52" fmla="*/ 6087979 w 8085221"/>
              <a:gd name="connsiteY52" fmla="*/ 1395664 h 15135727"/>
              <a:gd name="connsiteX53" fmla="*/ 6087979 w 8085221"/>
              <a:gd name="connsiteY53" fmla="*/ 1082842 h 15135727"/>
              <a:gd name="connsiteX54" fmla="*/ 6424864 w 8085221"/>
              <a:gd name="connsiteY54" fmla="*/ 1058779 h 15135727"/>
              <a:gd name="connsiteX55" fmla="*/ 6665495 w 8085221"/>
              <a:gd name="connsiteY55" fmla="*/ 721895 h 15135727"/>
              <a:gd name="connsiteX56" fmla="*/ 6761748 w 8085221"/>
              <a:gd name="connsiteY56" fmla="*/ 649706 h 15135727"/>
              <a:gd name="connsiteX57" fmla="*/ 6737685 w 8085221"/>
              <a:gd name="connsiteY57" fmla="*/ 505327 h 15135727"/>
              <a:gd name="connsiteX58" fmla="*/ 6858000 w 8085221"/>
              <a:gd name="connsiteY58" fmla="*/ 360948 h 15135727"/>
              <a:gd name="connsiteX59" fmla="*/ 6761748 w 8085221"/>
              <a:gd name="connsiteY59" fmla="*/ 120316 h 15135727"/>
              <a:gd name="connsiteX60" fmla="*/ 7194885 w 8085221"/>
              <a:gd name="connsiteY60" fmla="*/ 0 h 15135727"/>
              <a:gd name="connsiteX61" fmla="*/ 7267074 w 8085221"/>
              <a:gd name="connsiteY61" fmla="*/ 120316 h 15135727"/>
              <a:gd name="connsiteX62" fmla="*/ 7267074 w 8085221"/>
              <a:gd name="connsiteY62" fmla="*/ 120316 h 15135727"/>
              <a:gd name="connsiteX63" fmla="*/ 7339264 w 8085221"/>
              <a:gd name="connsiteY63" fmla="*/ 360948 h 15135727"/>
              <a:gd name="connsiteX64" fmla="*/ 7628021 w 8085221"/>
              <a:gd name="connsiteY64" fmla="*/ 433137 h 15135727"/>
              <a:gd name="connsiteX65" fmla="*/ 7796464 w 8085221"/>
              <a:gd name="connsiteY65" fmla="*/ 649706 h 15135727"/>
              <a:gd name="connsiteX66" fmla="*/ 8085221 w 8085221"/>
              <a:gd name="connsiteY66" fmla="*/ 914400 h 15135727"/>
              <a:gd name="connsiteX67" fmla="*/ 7988969 w 8085221"/>
              <a:gd name="connsiteY67" fmla="*/ 1203158 h 15135727"/>
              <a:gd name="connsiteX68" fmla="*/ 7844590 w 8085221"/>
              <a:gd name="connsiteY68" fmla="*/ 1058779 h 15135727"/>
              <a:gd name="connsiteX69" fmla="*/ 7483642 w 8085221"/>
              <a:gd name="connsiteY69" fmla="*/ 1371600 h 15135727"/>
              <a:gd name="connsiteX70" fmla="*/ 7267074 w 8085221"/>
              <a:gd name="connsiteY70" fmla="*/ 1395664 h 15135727"/>
              <a:gd name="connsiteX71" fmla="*/ 7243011 w 8085221"/>
              <a:gd name="connsiteY71" fmla="*/ 1588169 h 15135727"/>
              <a:gd name="connsiteX72" fmla="*/ 6978316 w 8085221"/>
              <a:gd name="connsiteY72" fmla="*/ 1732548 h 15135727"/>
              <a:gd name="connsiteX73" fmla="*/ 6737685 w 8085221"/>
              <a:gd name="connsiteY73" fmla="*/ 2093495 h 15135727"/>
              <a:gd name="connsiteX74" fmla="*/ 6737685 w 8085221"/>
              <a:gd name="connsiteY74" fmla="*/ 2382253 h 15135727"/>
              <a:gd name="connsiteX75" fmla="*/ 6665495 w 8085221"/>
              <a:gd name="connsiteY75" fmla="*/ 2430379 h 15135727"/>
              <a:gd name="connsiteX76" fmla="*/ 6906127 w 8085221"/>
              <a:gd name="connsiteY76" fmla="*/ 2646948 h 15135727"/>
              <a:gd name="connsiteX77" fmla="*/ 6906127 w 8085221"/>
              <a:gd name="connsiteY77" fmla="*/ 2983832 h 15135727"/>
              <a:gd name="connsiteX78" fmla="*/ 6906127 w 8085221"/>
              <a:gd name="connsiteY78" fmla="*/ 3104148 h 15135727"/>
              <a:gd name="connsiteX79" fmla="*/ 6833937 w 8085221"/>
              <a:gd name="connsiteY79" fmla="*/ 3368842 h 15135727"/>
              <a:gd name="connsiteX80" fmla="*/ 6906127 w 8085221"/>
              <a:gd name="connsiteY80" fmla="*/ 3489158 h 15135727"/>
              <a:gd name="connsiteX81" fmla="*/ 6641432 w 8085221"/>
              <a:gd name="connsiteY81" fmla="*/ 3705727 h 15135727"/>
              <a:gd name="connsiteX82" fmla="*/ 6737685 w 8085221"/>
              <a:gd name="connsiteY82" fmla="*/ 3729790 h 15135727"/>
              <a:gd name="connsiteX83" fmla="*/ 6545179 w 8085221"/>
              <a:gd name="connsiteY83" fmla="*/ 3826042 h 15135727"/>
              <a:gd name="connsiteX84" fmla="*/ 6328611 w 8085221"/>
              <a:gd name="connsiteY84" fmla="*/ 3753853 h 15135727"/>
              <a:gd name="connsiteX85" fmla="*/ 6184232 w 8085221"/>
              <a:gd name="connsiteY85" fmla="*/ 3850106 h 15135727"/>
              <a:gd name="connsiteX86" fmla="*/ 6184232 w 8085221"/>
              <a:gd name="connsiteY86" fmla="*/ 3946358 h 15135727"/>
              <a:gd name="connsiteX87" fmla="*/ 6136106 w 8085221"/>
              <a:gd name="connsiteY87" fmla="*/ 4235116 h 15135727"/>
              <a:gd name="connsiteX88" fmla="*/ 5919537 w 8085221"/>
              <a:gd name="connsiteY88" fmla="*/ 4403558 h 15135727"/>
              <a:gd name="connsiteX89" fmla="*/ 5775158 w 8085221"/>
              <a:gd name="connsiteY89" fmla="*/ 4451685 h 15135727"/>
              <a:gd name="connsiteX90" fmla="*/ 5630779 w 8085221"/>
              <a:gd name="connsiteY90" fmla="*/ 4547937 h 15135727"/>
              <a:gd name="connsiteX91" fmla="*/ 5510464 w 8085221"/>
              <a:gd name="connsiteY91" fmla="*/ 4620127 h 15135727"/>
              <a:gd name="connsiteX92" fmla="*/ 5510464 w 8085221"/>
              <a:gd name="connsiteY92" fmla="*/ 4812632 h 15135727"/>
              <a:gd name="connsiteX93" fmla="*/ 5317958 w 8085221"/>
              <a:gd name="connsiteY93" fmla="*/ 4981074 h 15135727"/>
              <a:gd name="connsiteX94" fmla="*/ 5005137 w 8085221"/>
              <a:gd name="connsiteY94" fmla="*/ 5149516 h 15135727"/>
              <a:gd name="connsiteX95" fmla="*/ 4692316 w 8085221"/>
              <a:gd name="connsiteY95" fmla="*/ 5149516 h 15135727"/>
              <a:gd name="connsiteX96" fmla="*/ 4523874 w 8085221"/>
              <a:gd name="connsiteY96" fmla="*/ 5366085 h 15135727"/>
              <a:gd name="connsiteX97" fmla="*/ 4211053 w 8085221"/>
              <a:gd name="connsiteY97" fmla="*/ 5414211 h 15135727"/>
              <a:gd name="connsiteX98" fmla="*/ 4114800 w 8085221"/>
              <a:gd name="connsiteY98" fmla="*/ 5390148 h 15135727"/>
              <a:gd name="connsiteX99" fmla="*/ 4018548 w 8085221"/>
              <a:gd name="connsiteY99" fmla="*/ 5630779 h 15135727"/>
              <a:gd name="connsiteX100" fmla="*/ 4090737 w 8085221"/>
              <a:gd name="connsiteY100" fmla="*/ 5871411 h 15135727"/>
              <a:gd name="connsiteX101" fmla="*/ 4090737 w 8085221"/>
              <a:gd name="connsiteY101" fmla="*/ 6184232 h 15135727"/>
              <a:gd name="connsiteX102" fmla="*/ 4186990 w 8085221"/>
              <a:gd name="connsiteY102" fmla="*/ 6472990 h 15135727"/>
              <a:gd name="connsiteX103" fmla="*/ 4042611 w 8085221"/>
              <a:gd name="connsiteY103" fmla="*/ 6352674 h 15135727"/>
              <a:gd name="connsiteX104" fmla="*/ 3946358 w 8085221"/>
              <a:gd name="connsiteY104" fmla="*/ 6376737 h 15135727"/>
              <a:gd name="connsiteX105" fmla="*/ 4114800 w 8085221"/>
              <a:gd name="connsiteY105" fmla="*/ 6641432 h 15135727"/>
              <a:gd name="connsiteX106" fmla="*/ 4451685 w 8085221"/>
              <a:gd name="connsiteY106" fmla="*/ 6737685 h 15135727"/>
              <a:gd name="connsiteX107" fmla="*/ 4620127 w 8085221"/>
              <a:gd name="connsiteY107" fmla="*/ 6978316 h 15135727"/>
              <a:gd name="connsiteX108" fmla="*/ 4740442 w 8085221"/>
              <a:gd name="connsiteY108" fmla="*/ 7170821 h 15135727"/>
              <a:gd name="connsiteX109" fmla="*/ 5077327 w 8085221"/>
              <a:gd name="connsiteY109" fmla="*/ 7387390 h 15135727"/>
              <a:gd name="connsiteX110" fmla="*/ 5125453 w 8085221"/>
              <a:gd name="connsiteY110" fmla="*/ 7603958 h 15135727"/>
              <a:gd name="connsiteX111" fmla="*/ 5197642 w 8085221"/>
              <a:gd name="connsiteY111" fmla="*/ 7796464 h 15135727"/>
              <a:gd name="connsiteX112" fmla="*/ 5486400 w 8085221"/>
              <a:gd name="connsiteY112" fmla="*/ 7964906 h 15135727"/>
              <a:gd name="connsiteX113" fmla="*/ 5486400 w 8085221"/>
              <a:gd name="connsiteY113" fmla="*/ 8349916 h 15135727"/>
              <a:gd name="connsiteX114" fmla="*/ 5678906 w 8085221"/>
              <a:gd name="connsiteY114" fmla="*/ 8614611 h 15135727"/>
              <a:gd name="connsiteX115" fmla="*/ 5919537 w 8085221"/>
              <a:gd name="connsiteY115" fmla="*/ 9071811 h 15135727"/>
              <a:gd name="connsiteX116" fmla="*/ 6160169 w 8085221"/>
              <a:gd name="connsiteY116" fmla="*/ 9336506 h 15135727"/>
              <a:gd name="connsiteX117" fmla="*/ 6280485 w 8085221"/>
              <a:gd name="connsiteY117" fmla="*/ 9601200 h 15135727"/>
              <a:gd name="connsiteX118" fmla="*/ 6400800 w 8085221"/>
              <a:gd name="connsiteY118" fmla="*/ 9793706 h 15135727"/>
              <a:gd name="connsiteX119" fmla="*/ 6569242 w 8085221"/>
              <a:gd name="connsiteY119" fmla="*/ 10058400 h 15135727"/>
              <a:gd name="connsiteX120" fmla="*/ 6713621 w 8085221"/>
              <a:gd name="connsiteY120" fmla="*/ 10106527 h 15135727"/>
              <a:gd name="connsiteX121" fmla="*/ 6545179 w 8085221"/>
              <a:gd name="connsiteY121" fmla="*/ 10202779 h 15135727"/>
              <a:gd name="connsiteX122" fmla="*/ 6569242 w 8085221"/>
              <a:gd name="connsiteY122" fmla="*/ 10443411 h 15135727"/>
              <a:gd name="connsiteX123" fmla="*/ 6593306 w 8085221"/>
              <a:gd name="connsiteY123" fmla="*/ 10708106 h 15135727"/>
              <a:gd name="connsiteX124" fmla="*/ 6761748 w 8085221"/>
              <a:gd name="connsiteY124" fmla="*/ 10924674 h 15135727"/>
              <a:gd name="connsiteX125" fmla="*/ 6641432 w 8085221"/>
              <a:gd name="connsiteY125" fmla="*/ 11093116 h 15135727"/>
              <a:gd name="connsiteX126" fmla="*/ 6713621 w 8085221"/>
              <a:gd name="connsiteY126" fmla="*/ 11261558 h 15135727"/>
              <a:gd name="connsiteX127" fmla="*/ 6737685 w 8085221"/>
              <a:gd name="connsiteY127" fmla="*/ 11526253 h 15135727"/>
              <a:gd name="connsiteX128" fmla="*/ 6617369 w 8085221"/>
              <a:gd name="connsiteY128" fmla="*/ 11839074 h 15135727"/>
              <a:gd name="connsiteX129" fmla="*/ 6617369 w 8085221"/>
              <a:gd name="connsiteY129" fmla="*/ 12031579 h 15135727"/>
              <a:gd name="connsiteX130" fmla="*/ 6641432 w 8085221"/>
              <a:gd name="connsiteY130" fmla="*/ 12127832 h 15135727"/>
              <a:gd name="connsiteX131" fmla="*/ 6761748 w 8085221"/>
              <a:gd name="connsiteY131" fmla="*/ 12031579 h 15135727"/>
              <a:gd name="connsiteX132" fmla="*/ 6761748 w 8085221"/>
              <a:gd name="connsiteY132" fmla="*/ 12296274 h 15135727"/>
              <a:gd name="connsiteX133" fmla="*/ 6689558 w 8085221"/>
              <a:gd name="connsiteY133" fmla="*/ 12512842 h 15135727"/>
              <a:gd name="connsiteX134" fmla="*/ 6785811 w 8085221"/>
              <a:gd name="connsiteY134" fmla="*/ 12777537 h 15135727"/>
              <a:gd name="connsiteX135" fmla="*/ 6569242 w 8085221"/>
              <a:gd name="connsiteY135" fmla="*/ 12873790 h 15135727"/>
              <a:gd name="connsiteX136" fmla="*/ 6545179 w 8085221"/>
              <a:gd name="connsiteY136" fmla="*/ 13090358 h 15135727"/>
              <a:gd name="connsiteX137" fmla="*/ 6448927 w 8085221"/>
              <a:gd name="connsiteY137" fmla="*/ 13355053 h 15135727"/>
              <a:gd name="connsiteX138" fmla="*/ 6256421 w 8085221"/>
              <a:gd name="connsiteY138" fmla="*/ 13571621 h 15135727"/>
              <a:gd name="connsiteX139" fmla="*/ 6087979 w 8085221"/>
              <a:gd name="connsiteY139" fmla="*/ 13667874 h 15135727"/>
              <a:gd name="connsiteX140" fmla="*/ 5943600 w 8085221"/>
              <a:gd name="connsiteY140" fmla="*/ 13716000 h 15135727"/>
              <a:gd name="connsiteX141" fmla="*/ 5702969 w 8085221"/>
              <a:gd name="connsiteY141" fmla="*/ 13667874 h 15135727"/>
              <a:gd name="connsiteX142" fmla="*/ 5582653 w 8085221"/>
              <a:gd name="connsiteY142" fmla="*/ 13691937 h 15135727"/>
              <a:gd name="connsiteX143" fmla="*/ 5727032 w 8085221"/>
              <a:gd name="connsiteY143" fmla="*/ 13836316 h 15135727"/>
              <a:gd name="connsiteX144" fmla="*/ 5582653 w 8085221"/>
              <a:gd name="connsiteY144" fmla="*/ 14052885 h 15135727"/>
              <a:gd name="connsiteX145" fmla="*/ 5462337 w 8085221"/>
              <a:gd name="connsiteY145" fmla="*/ 14149137 h 15135727"/>
              <a:gd name="connsiteX146" fmla="*/ 5342021 w 8085221"/>
              <a:gd name="connsiteY146" fmla="*/ 14004758 h 15135727"/>
              <a:gd name="connsiteX147" fmla="*/ 5245769 w 8085221"/>
              <a:gd name="connsiteY147" fmla="*/ 14004758 h 15135727"/>
              <a:gd name="connsiteX148" fmla="*/ 5245769 w 8085221"/>
              <a:gd name="connsiteY148" fmla="*/ 13956632 h 15135727"/>
              <a:gd name="connsiteX149" fmla="*/ 5101390 w 8085221"/>
              <a:gd name="connsiteY149" fmla="*/ 13956632 h 15135727"/>
              <a:gd name="connsiteX150" fmla="*/ 4981074 w 8085221"/>
              <a:gd name="connsiteY150" fmla="*/ 13860379 h 15135727"/>
              <a:gd name="connsiteX151" fmla="*/ 4740442 w 8085221"/>
              <a:gd name="connsiteY151" fmla="*/ 13908506 h 15135727"/>
              <a:gd name="connsiteX152" fmla="*/ 4475748 w 8085221"/>
              <a:gd name="connsiteY152" fmla="*/ 13956632 h 15135727"/>
              <a:gd name="connsiteX153" fmla="*/ 4379495 w 8085221"/>
              <a:gd name="connsiteY153" fmla="*/ 14028821 h 15135727"/>
              <a:gd name="connsiteX154" fmla="*/ 4403558 w 8085221"/>
              <a:gd name="connsiteY154" fmla="*/ 14197264 h 15135727"/>
              <a:gd name="connsiteX155" fmla="*/ 4572000 w 8085221"/>
              <a:gd name="connsiteY155" fmla="*/ 14149137 h 15135727"/>
              <a:gd name="connsiteX156" fmla="*/ 4523874 w 8085221"/>
              <a:gd name="connsiteY156" fmla="*/ 14558211 h 15135727"/>
              <a:gd name="connsiteX157" fmla="*/ 4403558 w 8085221"/>
              <a:gd name="connsiteY157" fmla="*/ 14437895 h 15135727"/>
              <a:gd name="connsiteX158" fmla="*/ 4403558 w 8085221"/>
              <a:gd name="connsiteY158" fmla="*/ 14437895 h 15135727"/>
              <a:gd name="connsiteX159" fmla="*/ 4283242 w 8085221"/>
              <a:gd name="connsiteY159" fmla="*/ 14245390 h 15135727"/>
              <a:gd name="connsiteX160" fmla="*/ 4235116 w 8085221"/>
              <a:gd name="connsiteY160" fmla="*/ 14341642 h 15135727"/>
              <a:gd name="connsiteX161" fmla="*/ 4162927 w 8085221"/>
              <a:gd name="connsiteY161" fmla="*/ 14389769 h 15135727"/>
              <a:gd name="connsiteX162" fmla="*/ 4162927 w 8085221"/>
              <a:gd name="connsiteY162" fmla="*/ 14389769 h 15135727"/>
              <a:gd name="connsiteX163" fmla="*/ 3922295 w 8085221"/>
              <a:gd name="connsiteY163" fmla="*/ 14245390 h 15135727"/>
              <a:gd name="connsiteX164" fmla="*/ 3801979 w 8085221"/>
              <a:gd name="connsiteY164" fmla="*/ 14293516 h 15135727"/>
              <a:gd name="connsiteX165" fmla="*/ 3681664 w 8085221"/>
              <a:gd name="connsiteY165" fmla="*/ 14389769 h 15135727"/>
              <a:gd name="connsiteX166" fmla="*/ 3657600 w 8085221"/>
              <a:gd name="connsiteY166" fmla="*/ 14654464 h 15135727"/>
              <a:gd name="connsiteX167" fmla="*/ 3513221 w 8085221"/>
              <a:gd name="connsiteY167" fmla="*/ 14726653 h 15135727"/>
              <a:gd name="connsiteX168" fmla="*/ 3513221 w 8085221"/>
              <a:gd name="connsiteY168" fmla="*/ 14871032 h 15135727"/>
              <a:gd name="connsiteX169" fmla="*/ 3633537 w 8085221"/>
              <a:gd name="connsiteY169" fmla="*/ 14967285 h 15135727"/>
              <a:gd name="connsiteX170" fmla="*/ 3609474 w 8085221"/>
              <a:gd name="connsiteY170" fmla="*/ 15087600 h 15135727"/>
              <a:gd name="connsiteX171" fmla="*/ 3441032 w 8085221"/>
              <a:gd name="connsiteY171" fmla="*/ 15039474 h 15135727"/>
              <a:gd name="connsiteX172" fmla="*/ 3272590 w 8085221"/>
              <a:gd name="connsiteY172" fmla="*/ 15063537 h 15135727"/>
              <a:gd name="connsiteX173" fmla="*/ 3248527 w 8085221"/>
              <a:gd name="connsiteY173" fmla="*/ 14895095 h 15135727"/>
              <a:gd name="connsiteX174" fmla="*/ 3128211 w 8085221"/>
              <a:gd name="connsiteY174" fmla="*/ 14919158 h 15135727"/>
              <a:gd name="connsiteX175" fmla="*/ 2959769 w 8085221"/>
              <a:gd name="connsiteY175" fmla="*/ 15135727 h 15135727"/>
              <a:gd name="connsiteX176" fmla="*/ 2935706 w 8085221"/>
              <a:gd name="connsiteY176" fmla="*/ 14895095 h 15135727"/>
              <a:gd name="connsiteX177" fmla="*/ 2791327 w 8085221"/>
              <a:gd name="connsiteY177" fmla="*/ 14943221 h 15135727"/>
              <a:gd name="connsiteX178" fmla="*/ 2671011 w 8085221"/>
              <a:gd name="connsiteY178" fmla="*/ 15039474 h 15135727"/>
              <a:gd name="connsiteX179" fmla="*/ 2430379 w 8085221"/>
              <a:gd name="connsiteY179" fmla="*/ 15087600 h 15135727"/>
              <a:gd name="connsiteX180" fmla="*/ 2237874 w 8085221"/>
              <a:gd name="connsiteY180" fmla="*/ 15039474 h 15135727"/>
              <a:gd name="connsiteX181" fmla="*/ 2622885 w 8085221"/>
              <a:gd name="connsiteY181" fmla="*/ 14846969 h 15135727"/>
              <a:gd name="connsiteX182" fmla="*/ 2887579 w 8085221"/>
              <a:gd name="connsiteY182" fmla="*/ 14774779 h 15135727"/>
              <a:gd name="connsiteX183" fmla="*/ 2839453 w 8085221"/>
              <a:gd name="connsiteY183" fmla="*/ 14582274 h 15135727"/>
              <a:gd name="connsiteX184" fmla="*/ 2935706 w 8085221"/>
              <a:gd name="connsiteY184" fmla="*/ 14510085 h 15135727"/>
              <a:gd name="connsiteX185" fmla="*/ 2935706 w 8085221"/>
              <a:gd name="connsiteY185" fmla="*/ 14510085 h 15135727"/>
              <a:gd name="connsiteX186" fmla="*/ 3080085 w 8085221"/>
              <a:gd name="connsiteY186" fmla="*/ 14413832 h 15135727"/>
              <a:gd name="connsiteX187" fmla="*/ 3152274 w 8085221"/>
              <a:gd name="connsiteY187" fmla="*/ 14341642 h 15135727"/>
              <a:gd name="connsiteX188" fmla="*/ 3080085 w 8085221"/>
              <a:gd name="connsiteY188" fmla="*/ 14269453 h 15135727"/>
              <a:gd name="connsiteX189" fmla="*/ 3152274 w 8085221"/>
              <a:gd name="connsiteY189" fmla="*/ 14197264 h 15135727"/>
              <a:gd name="connsiteX190" fmla="*/ 3152274 w 8085221"/>
              <a:gd name="connsiteY190" fmla="*/ 14052885 h 15135727"/>
              <a:gd name="connsiteX191" fmla="*/ 3080085 w 8085221"/>
              <a:gd name="connsiteY191" fmla="*/ 13980695 h 15135727"/>
              <a:gd name="connsiteX192" fmla="*/ 3056021 w 8085221"/>
              <a:gd name="connsiteY192" fmla="*/ 14076948 h 15135727"/>
              <a:gd name="connsiteX193" fmla="*/ 2935706 w 8085221"/>
              <a:gd name="connsiteY193" fmla="*/ 14076948 h 15135727"/>
              <a:gd name="connsiteX194" fmla="*/ 2863516 w 8085221"/>
              <a:gd name="connsiteY194" fmla="*/ 14125074 h 15135727"/>
              <a:gd name="connsiteX195" fmla="*/ 2719137 w 8085221"/>
              <a:gd name="connsiteY195" fmla="*/ 14197264 h 15135727"/>
              <a:gd name="connsiteX196" fmla="*/ 2646948 w 8085221"/>
              <a:gd name="connsiteY196" fmla="*/ 14197264 h 15135727"/>
              <a:gd name="connsiteX197" fmla="*/ 2598821 w 8085221"/>
              <a:gd name="connsiteY197" fmla="*/ 14125074 h 15135727"/>
              <a:gd name="connsiteX198" fmla="*/ 2430379 w 8085221"/>
              <a:gd name="connsiteY198" fmla="*/ 13836316 h 15135727"/>
              <a:gd name="connsiteX199" fmla="*/ 2646948 w 8085221"/>
              <a:gd name="connsiteY199" fmla="*/ 13812253 h 15135727"/>
              <a:gd name="connsiteX200" fmla="*/ 2502569 w 8085221"/>
              <a:gd name="connsiteY200" fmla="*/ 13475369 h 15135727"/>
              <a:gd name="connsiteX201" fmla="*/ 2550695 w 8085221"/>
              <a:gd name="connsiteY201" fmla="*/ 13186611 h 15135727"/>
              <a:gd name="connsiteX202" fmla="*/ 2719137 w 8085221"/>
              <a:gd name="connsiteY202" fmla="*/ 13042232 h 15135727"/>
              <a:gd name="connsiteX203" fmla="*/ 2791327 w 8085221"/>
              <a:gd name="connsiteY203" fmla="*/ 12945979 h 15135727"/>
              <a:gd name="connsiteX204" fmla="*/ 3031958 w 8085221"/>
              <a:gd name="connsiteY204" fmla="*/ 13090358 h 15135727"/>
              <a:gd name="connsiteX205" fmla="*/ 3056021 w 8085221"/>
              <a:gd name="connsiteY205" fmla="*/ 12753474 h 15135727"/>
              <a:gd name="connsiteX206" fmla="*/ 2887579 w 8085221"/>
              <a:gd name="connsiteY206" fmla="*/ 12777537 h 15135727"/>
              <a:gd name="connsiteX207" fmla="*/ 2815390 w 8085221"/>
              <a:gd name="connsiteY207" fmla="*/ 12777537 h 15135727"/>
              <a:gd name="connsiteX208" fmla="*/ 3176337 w 8085221"/>
              <a:gd name="connsiteY208" fmla="*/ 12368464 h 15135727"/>
              <a:gd name="connsiteX209" fmla="*/ 3104148 w 8085221"/>
              <a:gd name="connsiteY209" fmla="*/ 12320337 h 15135727"/>
              <a:gd name="connsiteX210" fmla="*/ 3104148 w 8085221"/>
              <a:gd name="connsiteY210" fmla="*/ 12320337 h 15135727"/>
              <a:gd name="connsiteX211" fmla="*/ 3007895 w 8085221"/>
              <a:gd name="connsiteY211" fmla="*/ 12079706 h 15135727"/>
              <a:gd name="connsiteX212" fmla="*/ 2911642 w 8085221"/>
              <a:gd name="connsiteY212" fmla="*/ 11935327 h 15135727"/>
              <a:gd name="connsiteX213" fmla="*/ 2863516 w 8085221"/>
              <a:gd name="connsiteY213" fmla="*/ 11694695 h 15135727"/>
              <a:gd name="connsiteX214" fmla="*/ 2911642 w 8085221"/>
              <a:gd name="connsiteY214" fmla="*/ 11454064 h 15135727"/>
              <a:gd name="connsiteX215" fmla="*/ 3056021 w 8085221"/>
              <a:gd name="connsiteY215" fmla="*/ 11454064 h 15135727"/>
              <a:gd name="connsiteX216" fmla="*/ 2983832 w 8085221"/>
              <a:gd name="connsiteY216" fmla="*/ 11381874 h 15135727"/>
              <a:gd name="connsiteX217" fmla="*/ 3031958 w 8085221"/>
              <a:gd name="connsiteY217" fmla="*/ 11285621 h 15135727"/>
              <a:gd name="connsiteX218" fmla="*/ 3007895 w 8085221"/>
              <a:gd name="connsiteY218" fmla="*/ 11189369 h 15135727"/>
              <a:gd name="connsiteX219" fmla="*/ 2887579 w 8085221"/>
              <a:gd name="connsiteY219" fmla="*/ 11141242 h 15135727"/>
              <a:gd name="connsiteX220" fmla="*/ 2887579 w 8085221"/>
              <a:gd name="connsiteY220" fmla="*/ 10972800 h 15135727"/>
              <a:gd name="connsiteX221" fmla="*/ 2887579 w 8085221"/>
              <a:gd name="connsiteY221" fmla="*/ 10924674 h 15135727"/>
              <a:gd name="connsiteX222" fmla="*/ 2767264 w 8085221"/>
              <a:gd name="connsiteY222" fmla="*/ 11020927 h 15135727"/>
              <a:gd name="connsiteX223" fmla="*/ 2743200 w 8085221"/>
              <a:gd name="connsiteY223" fmla="*/ 10924674 h 15135727"/>
              <a:gd name="connsiteX224" fmla="*/ 2550695 w 8085221"/>
              <a:gd name="connsiteY224" fmla="*/ 11020927 h 15135727"/>
              <a:gd name="connsiteX225" fmla="*/ 2526632 w 8085221"/>
              <a:gd name="connsiteY225" fmla="*/ 11117179 h 15135727"/>
              <a:gd name="connsiteX226" fmla="*/ 2334127 w 8085221"/>
              <a:gd name="connsiteY226" fmla="*/ 10996864 h 15135727"/>
              <a:gd name="connsiteX227" fmla="*/ 2358190 w 8085221"/>
              <a:gd name="connsiteY227" fmla="*/ 10732169 h 15135727"/>
              <a:gd name="connsiteX228" fmla="*/ 2334127 w 8085221"/>
              <a:gd name="connsiteY228" fmla="*/ 10587790 h 15135727"/>
              <a:gd name="connsiteX229" fmla="*/ 2406316 w 8085221"/>
              <a:gd name="connsiteY229" fmla="*/ 10491537 h 15135727"/>
              <a:gd name="connsiteX230" fmla="*/ 2598821 w 8085221"/>
              <a:gd name="connsiteY230" fmla="*/ 10684042 h 15135727"/>
              <a:gd name="connsiteX231" fmla="*/ 2767264 w 8085221"/>
              <a:gd name="connsiteY231" fmla="*/ 10684042 h 15135727"/>
              <a:gd name="connsiteX232" fmla="*/ 2646948 w 8085221"/>
              <a:gd name="connsiteY232" fmla="*/ 10515600 h 15135727"/>
              <a:gd name="connsiteX233" fmla="*/ 2815390 w 8085221"/>
              <a:gd name="connsiteY233" fmla="*/ 10395285 h 15135727"/>
              <a:gd name="connsiteX234" fmla="*/ 3080085 w 8085221"/>
              <a:gd name="connsiteY234" fmla="*/ 10419348 h 15135727"/>
              <a:gd name="connsiteX235" fmla="*/ 3248527 w 8085221"/>
              <a:gd name="connsiteY235" fmla="*/ 10539664 h 15135727"/>
              <a:gd name="connsiteX236" fmla="*/ 3320716 w 8085221"/>
              <a:gd name="connsiteY236" fmla="*/ 10659979 h 15135727"/>
              <a:gd name="connsiteX237" fmla="*/ 3465095 w 8085221"/>
              <a:gd name="connsiteY237" fmla="*/ 10659979 h 15135727"/>
              <a:gd name="connsiteX238" fmla="*/ 3441032 w 8085221"/>
              <a:gd name="connsiteY238" fmla="*/ 10491537 h 15135727"/>
              <a:gd name="connsiteX239" fmla="*/ 3392906 w 8085221"/>
              <a:gd name="connsiteY239" fmla="*/ 10250906 h 15135727"/>
              <a:gd name="connsiteX240" fmla="*/ 3152274 w 8085221"/>
              <a:gd name="connsiteY240" fmla="*/ 10250906 h 15135727"/>
              <a:gd name="connsiteX241" fmla="*/ 3176337 w 8085221"/>
              <a:gd name="connsiteY241" fmla="*/ 10178716 h 15135727"/>
              <a:gd name="connsiteX242" fmla="*/ 3104148 w 8085221"/>
              <a:gd name="connsiteY242" fmla="*/ 10154653 h 15135727"/>
              <a:gd name="connsiteX243" fmla="*/ 3007895 w 8085221"/>
              <a:gd name="connsiteY243" fmla="*/ 9962148 h 15135727"/>
              <a:gd name="connsiteX244" fmla="*/ 3176337 w 8085221"/>
              <a:gd name="connsiteY244" fmla="*/ 9889958 h 15135727"/>
              <a:gd name="connsiteX245" fmla="*/ 2959769 w 8085221"/>
              <a:gd name="connsiteY245" fmla="*/ 9504948 h 15135727"/>
              <a:gd name="connsiteX246" fmla="*/ 2791327 w 8085221"/>
              <a:gd name="connsiteY246" fmla="*/ 9456821 h 15135727"/>
              <a:gd name="connsiteX247" fmla="*/ 2574758 w 8085221"/>
              <a:gd name="connsiteY247" fmla="*/ 9336506 h 15135727"/>
              <a:gd name="connsiteX248" fmla="*/ 2550695 w 8085221"/>
              <a:gd name="connsiteY248" fmla="*/ 9071811 h 15135727"/>
              <a:gd name="connsiteX249" fmla="*/ 2695074 w 8085221"/>
              <a:gd name="connsiteY249" fmla="*/ 8999621 h 15135727"/>
              <a:gd name="connsiteX250" fmla="*/ 2622885 w 8085221"/>
              <a:gd name="connsiteY250" fmla="*/ 8975558 h 15135727"/>
              <a:gd name="connsiteX251" fmla="*/ 2430379 w 8085221"/>
              <a:gd name="connsiteY251" fmla="*/ 8999621 h 15135727"/>
              <a:gd name="connsiteX252" fmla="*/ 2261937 w 8085221"/>
              <a:gd name="connsiteY252" fmla="*/ 9168064 h 15135727"/>
              <a:gd name="connsiteX253" fmla="*/ 2237874 w 8085221"/>
              <a:gd name="connsiteY253" fmla="*/ 8999621 h 15135727"/>
              <a:gd name="connsiteX254" fmla="*/ 2117558 w 8085221"/>
              <a:gd name="connsiteY254" fmla="*/ 8975558 h 15135727"/>
              <a:gd name="connsiteX255" fmla="*/ 2045369 w 8085221"/>
              <a:gd name="connsiteY255" fmla="*/ 8783053 h 15135727"/>
              <a:gd name="connsiteX256" fmla="*/ 1852864 w 8085221"/>
              <a:gd name="connsiteY256" fmla="*/ 8758990 h 15135727"/>
              <a:gd name="connsiteX257" fmla="*/ 1636295 w 8085221"/>
              <a:gd name="connsiteY257" fmla="*/ 8927432 h 15135727"/>
              <a:gd name="connsiteX258" fmla="*/ 1588169 w 8085221"/>
              <a:gd name="connsiteY258" fmla="*/ 9023685 h 15135727"/>
              <a:gd name="connsiteX259" fmla="*/ 1515979 w 8085221"/>
              <a:gd name="connsiteY259" fmla="*/ 8879306 h 15135727"/>
              <a:gd name="connsiteX260" fmla="*/ 1347537 w 8085221"/>
              <a:gd name="connsiteY260" fmla="*/ 8879306 h 15135727"/>
              <a:gd name="connsiteX261" fmla="*/ 1347537 w 8085221"/>
              <a:gd name="connsiteY261" fmla="*/ 8710864 h 15135727"/>
              <a:gd name="connsiteX262" fmla="*/ 1106906 w 8085221"/>
              <a:gd name="connsiteY262" fmla="*/ 8783053 h 15135727"/>
              <a:gd name="connsiteX263" fmla="*/ 890337 w 8085221"/>
              <a:gd name="connsiteY263" fmla="*/ 8686800 h 15135727"/>
              <a:gd name="connsiteX264" fmla="*/ 649706 w 8085221"/>
              <a:gd name="connsiteY264" fmla="*/ 8662737 h 15135727"/>
              <a:gd name="connsiteX265" fmla="*/ 385011 w 8085221"/>
              <a:gd name="connsiteY265" fmla="*/ 8566485 h 15135727"/>
              <a:gd name="connsiteX266" fmla="*/ 577516 w 8085221"/>
              <a:gd name="connsiteY266" fmla="*/ 8373979 h 15135727"/>
              <a:gd name="connsiteX267" fmla="*/ 794085 w 8085221"/>
              <a:gd name="connsiteY267" fmla="*/ 8301790 h 15135727"/>
              <a:gd name="connsiteX268" fmla="*/ 745958 w 8085221"/>
              <a:gd name="connsiteY268" fmla="*/ 8133348 h 15135727"/>
              <a:gd name="connsiteX269" fmla="*/ 818148 w 8085221"/>
              <a:gd name="connsiteY269" fmla="*/ 7820527 h 15135727"/>
              <a:gd name="connsiteX270" fmla="*/ 697832 w 8085221"/>
              <a:gd name="connsiteY270" fmla="*/ 7820527 h 15135727"/>
              <a:gd name="connsiteX271" fmla="*/ 625642 w 8085221"/>
              <a:gd name="connsiteY271" fmla="*/ 7916779 h 15135727"/>
              <a:gd name="connsiteX272" fmla="*/ 457200 w 8085221"/>
              <a:gd name="connsiteY272" fmla="*/ 7820527 h 15135727"/>
              <a:gd name="connsiteX273" fmla="*/ 529390 w 8085221"/>
              <a:gd name="connsiteY273" fmla="*/ 7700211 h 15135727"/>
              <a:gd name="connsiteX274" fmla="*/ 938464 w 8085221"/>
              <a:gd name="connsiteY274" fmla="*/ 7676148 h 15135727"/>
              <a:gd name="connsiteX275" fmla="*/ 1058779 w 8085221"/>
              <a:gd name="connsiteY275" fmla="*/ 7459579 h 15135727"/>
              <a:gd name="connsiteX276" fmla="*/ 1203158 w 8085221"/>
              <a:gd name="connsiteY276" fmla="*/ 7603958 h 15135727"/>
              <a:gd name="connsiteX277" fmla="*/ 1299411 w 8085221"/>
              <a:gd name="connsiteY277" fmla="*/ 7555832 h 15135727"/>
              <a:gd name="connsiteX278" fmla="*/ 1443790 w 8085221"/>
              <a:gd name="connsiteY278" fmla="*/ 7507706 h 15135727"/>
              <a:gd name="connsiteX279" fmla="*/ 1684421 w 8085221"/>
              <a:gd name="connsiteY279" fmla="*/ 7603958 h 15135727"/>
              <a:gd name="connsiteX280" fmla="*/ 1684421 w 8085221"/>
              <a:gd name="connsiteY280" fmla="*/ 7603958 h 15135727"/>
              <a:gd name="connsiteX281" fmla="*/ 1540042 w 8085221"/>
              <a:gd name="connsiteY281" fmla="*/ 7363327 h 15135727"/>
              <a:gd name="connsiteX282" fmla="*/ 1299411 w 8085221"/>
              <a:gd name="connsiteY282" fmla="*/ 7315200 h 15135727"/>
              <a:gd name="connsiteX283" fmla="*/ 1130969 w 8085221"/>
              <a:gd name="connsiteY283" fmla="*/ 7339264 h 15135727"/>
              <a:gd name="connsiteX284" fmla="*/ 1034716 w 8085221"/>
              <a:gd name="connsiteY284" fmla="*/ 7315200 h 15135727"/>
              <a:gd name="connsiteX285" fmla="*/ 1155032 w 8085221"/>
              <a:gd name="connsiteY285" fmla="*/ 7050506 h 15135727"/>
              <a:gd name="connsiteX286" fmla="*/ 1155032 w 8085221"/>
              <a:gd name="connsiteY286" fmla="*/ 6930190 h 15135727"/>
              <a:gd name="connsiteX287" fmla="*/ 1155032 w 8085221"/>
              <a:gd name="connsiteY287" fmla="*/ 6761748 h 15135727"/>
              <a:gd name="connsiteX288" fmla="*/ 1203158 w 8085221"/>
              <a:gd name="connsiteY288" fmla="*/ 6617369 h 15135727"/>
              <a:gd name="connsiteX289" fmla="*/ 1371600 w 8085221"/>
              <a:gd name="connsiteY289" fmla="*/ 6472990 h 15135727"/>
              <a:gd name="connsiteX290" fmla="*/ 1443790 w 8085221"/>
              <a:gd name="connsiteY290" fmla="*/ 6328611 h 15135727"/>
              <a:gd name="connsiteX291" fmla="*/ 1419727 w 8085221"/>
              <a:gd name="connsiteY291" fmla="*/ 6208295 h 15135727"/>
              <a:gd name="connsiteX292" fmla="*/ 1275348 w 8085221"/>
              <a:gd name="connsiteY292" fmla="*/ 6304548 h 15135727"/>
              <a:gd name="connsiteX293" fmla="*/ 1323474 w 8085221"/>
              <a:gd name="connsiteY293" fmla="*/ 6015790 h 15135727"/>
              <a:gd name="connsiteX294" fmla="*/ 1540042 w 8085221"/>
              <a:gd name="connsiteY294" fmla="*/ 5871411 h 15135727"/>
              <a:gd name="connsiteX295" fmla="*/ 1540042 w 8085221"/>
              <a:gd name="connsiteY295" fmla="*/ 5751095 h 15135727"/>
              <a:gd name="connsiteX296" fmla="*/ 1395664 w 8085221"/>
              <a:gd name="connsiteY296" fmla="*/ 5799221 h 15135727"/>
              <a:gd name="connsiteX297" fmla="*/ 1179095 w 8085221"/>
              <a:gd name="connsiteY297" fmla="*/ 5799221 h 15135727"/>
              <a:gd name="connsiteX298" fmla="*/ 890337 w 8085221"/>
              <a:gd name="connsiteY298" fmla="*/ 5775158 h 15135727"/>
              <a:gd name="connsiteX299" fmla="*/ 697832 w 8085221"/>
              <a:gd name="connsiteY299" fmla="*/ 5606716 h 15135727"/>
              <a:gd name="connsiteX300" fmla="*/ 577516 w 8085221"/>
              <a:gd name="connsiteY300" fmla="*/ 5582653 h 15135727"/>
              <a:gd name="connsiteX301" fmla="*/ 697832 w 8085221"/>
              <a:gd name="connsiteY301" fmla="*/ 5775158 h 15135727"/>
              <a:gd name="connsiteX302" fmla="*/ 409074 w 8085221"/>
              <a:gd name="connsiteY302" fmla="*/ 5799221 h 15135727"/>
              <a:gd name="connsiteX303" fmla="*/ 168442 w 8085221"/>
              <a:gd name="connsiteY303" fmla="*/ 5702969 h 15135727"/>
              <a:gd name="connsiteX304" fmla="*/ 264695 w 8085221"/>
              <a:gd name="connsiteY304" fmla="*/ 5558590 h 15135727"/>
              <a:gd name="connsiteX305" fmla="*/ 144379 w 8085221"/>
              <a:gd name="connsiteY305" fmla="*/ 5510464 h 15135727"/>
              <a:gd name="connsiteX306" fmla="*/ 0 w 8085221"/>
              <a:gd name="connsiteY306" fmla="*/ 5462337 h 15135727"/>
              <a:gd name="connsiteX307" fmla="*/ 96253 w 8085221"/>
              <a:gd name="connsiteY307" fmla="*/ 5245769 h 15135727"/>
              <a:gd name="connsiteX0" fmla="*/ 96253 w 8085221"/>
              <a:gd name="connsiteY0" fmla="*/ 5245769 h 15135727"/>
              <a:gd name="connsiteX1" fmla="*/ 144379 w 8085221"/>
              <a:gd name="connsiteY1" fmla="*/ 4981074 h 15135727"/>
              <a:gd name="connsiteX2" fmla="*/ 178719 w 8085221"/>
              <a:gd name="connsiteY2" fmla="*/ 4834941 h 15135727"/>
              <a:gd name="connsiteX3" fmla="*/ 334378 w 8085221"/>
              <a:gd name="connsiteY3" fmla="*/ 4696828 h 15135727"/>
              <a:gd name="connsiteX4" fmla="*/ 553453 w 8085221"/>
              <a:gd name="connsiteY4" fmla="*/ 4692316 h 15135727"/>
              <a:gd name="connsiteX5" fmla="*/ 649706 w 8085221"/>
              <a:gd name="connsiteY5" fmla="*/ 4427621 h 15135727"/>
              <a:gd name="connsiteX6" fmla="*/ 805866 w 8085221"/>
              <a:gd name="connsiteY6" fmla="*/ 4425366 h 15135727"/>
              <a:gd name="connsiteX7" fmla="*/ 867026 w 8085221"/>
              <a:gd name="connsiteY7" fmla="*/ 4311817 h 15135727"/>
              <a:gd name="connsiteX8" fmla="*/ 1077328 w 8085221"/>
              <a:gd name="connsiteY8" fmla="*/ 4253916 h 15135727"/>
              <a:gd name="connsiteX9" fmla="*/ 1120191 w 8085221"/>
              <a:gd name="connsiteY9" fmla="*/ 4206291 h 15135727"/>
              <a:gd name="connsiteX10" fmla="*/ 1263066 w 8085221"/>
              <a:gd name="connsiteY10" fmla="*/ 4182478 h 15135727"/>
              <a:gd name="connsiteX11" fmla="*/ 1362326 w 8085221"/>
              <a:gd name="connsiteY11" fmla="*/ 4081965 h 15135727"/>
              <a:gd name="connsiteX12" fmla="*/ 1472616 w 8085221"/>
              <a:gd name="connsiteY12" fmla="*/ 4025316 h 15135727"/>
              <a:gd name="connsiteX13" fmla="*/ 1559344 w 8085221"/>
              <a:gd name="connsiteY13" fmla="*/ 4013535 h 15135727"/>
              <a:gd name="connsiteX14" fmla="*/ 1708485 w 8085221"/>
              <a:gd name="connsiteY14" fmla="*/ 3826042 h 15135727"/>
              <a:gd name="connsiteX15" fmla="*/ 1820278 w 8085221"/>
              <a:gd name="connsiteY15" fmla="*/ 3858628 h 15135727"/>
              <a:gd name="connsiteX16" fmla="*/ 1910766 w 8085221"/>
              <a:gd name="connsiteY16" fmla="*/ 3735053 h 15135727"/>
              <a:gd name="connsiteX17" fmla="*/ 2006016 w 8085221"/>
              <a:gd name="connsiteY17" fmla="*/ 3615741 h 15135727"/>
              <a:gd name="connsiteX18" fmla="*/ 2091741 w 8085221"/>
              <a:gd name="connsiteY18" fmla="*/ 3649078 h 15135727"/>
              <a:gd name="connsiteX19" fmla="*/ 2141621 w 8085221"/>
              <a:gd name="connsiteY19" fmla="*/ 3585411 h 15135727"/>
              <a:gd name="connsiteX20" fmla="*/ 2117808 w 8085221"/>
              <a:gd name="connsiteY20" fmla="*/ 3518736 h 15135727"/>
              <a:gd name="connsiteX21" fmla="*/ 2182228 w 8085221"/>
              <a:gd name="connsiteY21" fmla="*/ 3420478 h 15135727"/>
              <a:gd name="connsiteX22" fmla="*/ 2286000 w 8085221"/>
              <a:gd name="connsiteY22" fmla="*/ 3489158 h 15135727"/>
              <a:gd name="connsiteX23" fmla="*/ 2334628 w 8085221"/>
              <a:gd name="connsiteY23" fmla="*/ 3249028 h 15135727"/>
              <a:gd name="connsiteX24" fmla="*/ 2381502 w 8085221"/>
              <a:gd name="connsiteY24" fmla="*/ 3088858 h 15135727"/>
              <a:gd name="connsiteX25" fmla="*/ 2544178 w 8085221"/>
              <a:gd name="connsiteY25" fmla="*/ 3058528 h 15135727"/>
              <a:gd name="connsiteX26" fmla="*/ 2477503 w 8085221"/>
              <a:gd name="connsiteY26" fmla="*/ 2977566 h 15135727"/>
              <a:gd name="connsiteX27" fmla="*/ 2695074 w 8085221"/>
              <a:gd name="connsiteY27" fmla="*/ 2892592 h 15135727"/>
              <a:gd name="connsiteX28" fmla="*/ 2796591 w 8085221"/>
              <a:gd name="connsiteY28" fmla="*/ 2829928 h 15135727"/>
              <a:gd name="connsiteX29" fmla="*/ 2829928 w 8085221"/>
              <a:gd name="connsiteY29" fmla="*/ 2517107 h 15135727"/>
              <a:gd name="connsiteX30" fmla="*/ 3006141 w 8085221"/>
              <a:gd name="connsiteY30" fmla="*/ 2401303 h 15135727"/>
              <a:gd name="connsiteX31" fmla="*/ 3200400 w 8085221"/>
              <a:gd name="connsiteY31" fmla="*/ 2358190 h 15135727"/>
              <a:gd name="connsiteX32" fmla="*/ 3441032 w 8085221"/>
              <a:gd name="connsiteY32" fmla="*/ 2237874 h 15135727"/>
              <a:gd name="connsiteX33" fmla="*/ 3561348 w 8085221"/>
              <a:gd name="connsiteY33" fmla="*/ 2526632 h 15135727"/>
              <a:gd name="connsiteX34" fmla="*/ 3801979 w 8085221"/>
              <a:gd name="connsiteY34" fmla="*/ 2622885 h 15135727"/>
              <a:gd name="connsiteX35" fmla="*/ 3946358 w 8085221"/>
              <a:gd name="connsiteY35" fmla="*/ 2550695 h 15135727"/>
              <a:gd name="connsiteX36" fmla="*/ 4018548 w 8085221"/>
              <a:gd name="connsiteY36" fmla="*/ 2598821 h 15135727"/>
              <a:gd name="connsiteX37" fmla="*/ 4138864 w 8085221"/>
              <a:gd name="connsiteY37" fmla="*/ 2574758 h 15135727"/>
              <a:gd name="connsiteX38" fmla="*/ 4307306 w 8085221"/>
              <a:gd name="connsiteY38" fmla="*/ 2671011 h 15135727"/>
              <a:gd name="connsiteX39" fmla="*/ 4427621 w 8085221"/>
              <a:gd name="connsiteY39" fmla="*/ 2622885 h 15135727"/>
              <a:gd name="connsiteX40" fmla="*/ 4668253 w 8085221"/>
              <a:gd name="connsiteY40" fmla="*/ 2743200 h 15135727"/>
              <a:gd name="connsiteX41" fmla="*/ 4788569 w 8085221"/>
              <a:gd name="connsiteY41" fmla="*/ 2815390 h 15135727"/>
              <a:gd name="connsiteX42" fmla="*/ 4957011 w 8085221"/>
              <a:gd name="connsiteY42" fmla="*/ 2719137 h 15135727"/>
              <a:gd name="connsiteX43" fmla="*/ 4981074 w 8085221"/>
              <a:gd name="connsiteY43" fmla="*/ 2382253 h 15135727"/>
              <a:gd name="connsiteX44" fmla="*/ 4981074 w 8085221"/>
              <a:gd name="connsiteY44" fmla="*/ 2382253 h 15135727"/>
              <a:gd name="connsiteX45" fmla="*/ 4884821 w 8085221"/>
              <a:gd name="connsiteY45" fmla="*/ 2093495 h 15135727"/>
              <a:gd name="connsiteX46" fmla="*/ 4764506 w 8085221"/>
              <a:gd name="connsiteY46" fmla="*/ 1900990 h 15135727"/>
              <a:gd name="connsiteX47" fmla="*/ 4764506 w 8085221"/>
              <a:gd name="connsiteY47" fmla="*/ 1804737 h 15135727"/>
              <a:gd name="connsiteX48" fmla="*/ 4957011 w 8085221"/>
              <a:gd name="connsiteY48" fmla="*/ 1564106 h 15135727"/>
              <a:gd name="connsiteX49" fmla="*/ 5221706 w 8085221"/>
              <a:gd name="connsiteY49" fmla="*/ 1588169 h 15135727"/>
              <a:gd name="connsiteX50" fmla="*/ 5486400 w 8085221"/>
              <a:gd name="connsiteY50" fmla="*/ 1684421 h 15135727"/>
              <a:gd name="connsiteX51" fmla="*/ 5799221 w 8085221"/>
              <a:gd name="connsiteY51" fmla="*/ 1684421 h 15135727"/>
              <a:gd name="connsiteX52" fmla="*/ 5871411 w 8085221"/>
              <a:gd name="connsiteY52" fmla="*/ 1443790 h 15135727"/>
              <a:gd name="connsiteX53" fmla="*/ 6087979 w 8085221"/>
              <a:gd name="connsiteY53" fmla="*/ 1395664 h 15135727"/>
              <a:gd name="connsiteX54" fmla="*/ 6087979 w 8085221"/>
              <a:gd name="connsiteY54" fmla="*/ 1082842 h 15135727"/>
              <a:gd name="connsiteX55" fmla="*/ 6424864 w 8085221"/>
              <a:gd name="connsiteY55" fmla="*/ 1058779 h 15135727"/>
              <a:gd name="connsiteX56" fmla="*/ 6665495 w 8085221"/>
              <a:gd name="connsiteY56" fmla="*/ 721895 h 15135727"/>
              <a:gd name="connsiteX57" fmla="*/ 6761748 w 8085221"/>
              <a:gd name="connsiteY57" fmla="*/ 649706 h 15135727"/>
              <a:gd name="connsiteX58" fmla="*/ 6737685 w 8085221"/>
              <a:gd name="connsiteY58" fmla="*/ 505327 h 15135727"/>
              <a:gd name="connsiteX59" fmla="*/ 6858000 w 8085221"/>
              <a:gd name="connsiteY59" fmla="*/ 360948 h 15135727"/>
              <a:gd name="connsiteX60" fmla="*/ 6761748 w 8085221"/>
              <a:gd name="connsiteY60" fmla="*/ 120316 h 15135727"/>
              <a:gd name="connsiteX61" fmla="*/ 7194885 w 8085221"/>
              <a:gd name="connsiteY61" fmla="*/ 0 h 15135727"/>
              <a:gd name="connsiteX62" fmla="*/ 7267074 w 8085221"/>
              <a:gd name="connsiteY62" fmla="*/ 120316 h 15135727"/>
              <a:gd name="connsiteX63" fmla="*/ 7267074 w 8085221"/>
              <a:gd name="connsiteY63" fmla="*/ 120316 h 15135727"/>
              <a:gd name="connsiteX64" fmla="*/ 7339264 w 8085221"/>
              <a:gd name="connsiteY64" fmla="*/ 360948 h 15135727"/>
              <a:gd name="connsiteX65" fmla="*/ 7628021 w 8085221"/>
              <a:gd name="connsiteY65" fmla="*/ 433137 h 15135727"/>
              <a:gd name="connsiteX66" fmla="*/ 7796464 w 8085221"/>
              <a:gd name="connsiteY66" fmla="*/ 649706 h 15135727"/>
              <a:gd name="connsiteX67" fmla="*/ 8085221 w 8085221"/>
              <a:gd name="connsiteY67" fmla="*/ 914400 h 15135727"/>
              <a:gd name="connsiteX68" fmla="*/ 7988969 w 8085221"/>
              <a:gd name="connsiteY68" fmla="*/ 1203158 h 15135727"/>
              <a:gd name="connsiteX69" fmla="*/ 7844590 w 8085221"/>
              <a:gd name="connsiteY69" fmla="*/ 1058779 h 15135727"/>
              <a:gd name="connsiteX70" fmla="*/ 7483642 w 8085221"/>
              <a:gd name="connsiteY70" fmla="*/ 1371600 h 15135727"/>
              <a:gd name="connsiteX71" fmla="*/ 7267074 w 8085221"/>
              <a:gd name="connsiteY71" fmla="*/ 1395664 h 15135727"/>
              <a:gd name="connsiteX72" fmla="*/ 7243011 w 8085221"/>
              <a:gd name="connsiteY72" fmla="*/ 1588169 h 15135727"/>
              <a:gd name="connsiteX73" fmla="*/ 6978316 w 8085221"/>
              <a:gd name="connsiteY73" fmla="*/ 1732548 h 15135727"/>
              <a:gd name="connsiteX74" fmla="*/ 6737685 w 8085221"/>
              <a:gd name="connsiteY74" fmla="*/ 2093495 h 15135727"/>
              <a:gd name="connsiteX75" fmla="*/ 6737685 w 8085221"/>
              <a:gd name="connsiteY75" fmla="*/ 2382253 h 15135727"/>
              <a:gd name="connsiteX76" fmla="*/ 6665495 w 8085221"/>
              <a:gd name="connsiteY76" fmla="*/ 2430379 h 15135727"/>
              <a:gd name="connsiteX77" fmla="*/ 6906127 w 8085221"/>
              <a:gd name="connsiteY77" fmla="*/ 2646948 h 15135727"/>
              <a:gd name="connsiteX78" fmla="*/ 6906127 w 8085221"/>
              <a:gd name="connsiteY78" fmla="*/ 2983832 h 15135727"/>
              <a:gd name="connsiteX79" fmla="*/ 6906127 w 8085221"/>
              <a:gd name="connsiteY79" fmla="*/ 3104148 h 15135727"/>
              <a:gd name="connsiteX80" fmla="*/ 6833937 w 8085221"/>
              <a:gd name="connsiteY80" fmla="*/ 3368842 h 15135727"/>
              <a:gd name="connsiteX81" fmla="*/ 6906127 w 8085221"/>
              <a:gd name="connsiteY81" fmla="*/ 3489158 h 15135727"/>
              <a:gd name="connsiteX82" fmla="*/ 6641432 w 8085221"/>
              <a:gd name="connsiteY82" fmla="*/ 3705727 h 15135727"/>
              <a:gd name="connsiteX83" fmla="*/ 6737685 w 8085221"/>
              <a:gd name="connsiteY83" fmla="*/ 3729790 h 15135727"/>
              <a:gd name="connsiteX84" fmla="*/ 6545179 w 8085221"/>
              <a:gd name="connsiteY84" fmla="*/ 3826042 h 15135727"/>
              <a:gd name="connsiteX85" fmla="*/ 6328611 w 8085221"/>
              <a:gd name="connsiteY85" fmla="*/ 3753853 h 15135727"/>
              <a:gd name="connsiteX86" fmla="*/ 6184232 w 8085221"/>
              <a:gd name="connsiteY86" fmla="*/ 3850106 h 15135727"/>
              <a:gd name="connsiteX87" fmla="*/ 6184232 w 8085221"/>
              <a:gd name="connsiteY87" fmla="*/ 3946358 h 15135727"/>
              <a:gd name="connsiteX88" fmla="*/ 6136106 w 8085221"/>
              <a:gd name="connsiteY88" fmla="*/ 4235116 h 15135727"/>
              <a:gd name="connsiteX89" fmla="*/ 5919537 w 8085221"/>
              <a:gd name="connsiteY89" fmla="*/ 4403558 h 15135727"/>
              <a:gd name="connsiteX90" fmla="*/ 5775158 w 8085221"/>
              <a:gd name="connsiteY90" fmla="*/ 4451685 h 15135727"/>
              <a:gd name="connsiteX91" fmla="*/ 5630779 w 8085221"/>
              <a:gd name="connsiteY91" fmla="*/ 4547937 h 15135727"/>
              <a:gd name="connsiteX92" fmla="*/ 5510464 w 8085221"/>
              <a:gd name="connsiteY92" fmla="*/ 4620127 h 15135727"/>
              <a:gd name="connsiteX93" fmla="*/ 5510464 w 8085221"/>
              <a:gd name="connsiteY93" fmla="*/ 4812632 h 15135727"/>
              <a:gd name="connsiteX94" fmla="*/ 5317958 w 8085221"/>
              <a:gd name="connsiteY94" fmla="*/ 4981074 h 15135727"/>
              <a:gd name="connsiteX95" fmla="*/ 5005137 w 8085221"/>
              <a:gd name="connsiteY95" fmla="*/ 5149516 h 15135727"/>
              <a:gd name="connsiteX96" fmla="*/ 4692316 w 8085221"/>
              <a:gd name="connsiteY96" fmla="*/ 5149516 h 15135727"/>
              <a:gd name="connsiteX97" fmla="*/ 4523874 w 8085221"/>
              <a:gd name="connsiteY97" fmla="*/ 5366085 h 15135727"/>
              <a:gd name="connsiteX98" fmla="*/ 4211053 w 8085221"/>
              <a:gd name="connsiteY98" fmla="*/ 5414211 h 15135727"/>
              <a:gd name="connsiteX99" fmla="*/ 4114800 w 8085221"/>
              <a:gd name="connsiteY99" fmla="*/ 5390148 h 15135727"/>
              <a:gd name="connsiteX100" fmla="*/ 4018548 w 8085221"/>
              <a:gd name="connsiteY100" fmla="*/ 5630779 h 15135727"/>
              <a:gd name="connsiteX101" fmla="*/ 4090737 w 8085221"/>
              <a:gd name="connsiteY101" fmla="*/ 5871411 h 15135727"/>
              <a:gd name="connsiteX102" fmla="*/ 4090737 w 8085221"/>
              <a:gd name="connsiteY102" fmla="*/ 6184232 h 15135727"/>
              <a:gd name="connsiteX103" fmla="*/ 4186990 w 8085221"/>
              <a:gd name="connsiteY103" fmla="*/ 6472990 h 15135727"/>
              <a:gd name="connsiteX104" fmla="*/ 4042611 w 8085221"/>
              <a:gd name="connsiteY104" fmla="*/ 6352674 h 15135727"/>
              <a:gd name="connsiteX105" fmla="*/ 3946358 w 8085221"/>
              <a:gd name="connsiteY105" fmla="*/ 6376737 h 15135727"/>
              <a:gd name="connsiteX106" fmla="*/ 4114800 w 8085221"/>
              <a:gd name="connsiteY106" fmla="*/ 6641432 h 15135727"/>
              <a:gd name="connsiteX107" fmla="*/ 4451685 w 8085221"/>
              <a:gd name="connsiteY107" fmla="*/ 6737685 h 15135727"/>
              <a:gd name="connsiteX108" fmla="*/ 4620127 w 8085221"/>
              <a:gd name="connsiteY108" fmla="*/ 6978316 h 15135727"/>
              <a:gd name="connsiteX109" fmla="*/ 4740442 w 8085221"/>
              <a:gd name="connsiteY109" fmla="*/ 7170821 h 15135727"/>
              <a:gd name="connsiteX110" fmla="*/ 5077327 w 8085221"/>
              <a:gd name="connsiteY110" fmla="*/ 7387390 h 15135727"/>
              <a:gd name="connsiteX111" fmla="*/ 5125453 w 8085221"/>
              <a:gd name="connsiteY111" fmla="*/ 7603958 h 15135727"/>
              <a:gd name="connsiteX112" fmla="*/ 5197642 w 8085221"/>
              <a:gd name="connsiteY112" fmla="*/ 7796464 h 15135727"/>
              <a:gd name="connsiteX113" fmla="*/ 5486400 w 8085221"/>
              <a:gd name="connsiteY113" fmla="*/ 7964906 h 15135727"/>
              <a:gd name="connsiteX114" fmla="*/ 5486400 w 8085221"/>
              <a:gd name="connsiteY114" fmla="*/ 8349916 h 15135727"/>
              <a:gd name="connsiteX115" fmla="*/ 5678906 w 8085221"/>
              <a:gd name="connsiteY115" fmla="*/ 8614611 h 15135727"/>
              <a:gd name="connsiteX116" fmla="*/ 5919537 w 8085221"/>
              <a:gd name="connsiteY116" fmla="*/ 9071811 h 15135727"/>
              <a:gd name="connsiteX117" fmla="*/ 6160169 w 8085221"/>
              <a:gd name="connsiteY117" fmla="*/ 9336506 h 15135727"/>
              <a:gd name="connsiteX118" fmla="*/ 6280485 w 8085221"/>
              <a:gd name="connsiteY118" fmla="*/ 9601200 h 15135727"/>
              <a:gd name="connsiteX119" fmla="*/ 6400800 w 8085221"/>
              <a:gd name="connsiteY119" fmla="*/ 9793706 h 15135727"/>
              <a:gd name="connsiteX120" fmla="*/ 6569242 w 8085221"/>
              <a:gd name="connsiteY120" fmla="*/ 10058400 h 15135727"/>
              <a:gd name="connsiteX121" fmla="*/ 6713621 w 8085221"/>
              <a:gd name="connsiteY121" fmla="*/ 10106527 h 15135727"/>
              <a:gd name="connsiteX122" fmla="*/ 6545179 w 8085221"/>
              <a:gd name="connsiteY122" fmla="*/ 10202779 h 15135727"/>
              <a:gd name="connsiteX123" fmla="*/ 6569242 w 8085221"/>
              <a:gd name="connsiteY123" fmla="*/ 10443411 h 15135727"/>
              <a:gd name="connsiteX124" fmla="*/ 6593306 w 8085221"/>
              <a:gd name="connsiteY124" fmla="*/ 10708106 h 15135727"/>
              <a:gd name="connsiteX125" fmla="*/ 6761748 w 8085221"/>
              <a:gd name="connsiteY125" fmla="*/ 10924674 h 15135727"/>
              <a:gd name="connsiteX126" fmla="*/ 6641432 w 8085221"/>
              <a:gd name="connsiteY126" fmla="*/ 11093116 h 15135727"/>
              <a:gd name="connsiteX127" fmla="*/ 6713621 w 8085221"/>
              <a:gd name="connsiteY127" fmla="*/ 11261558 h 15135727"/>
              <a:gd name="connsiteX128" fmla="*/ 6737685 w 8085221"/>
              <a:gd name="connsiteY128" fmla="*/ 11526253 h 15135727"/>
              <a:gd name="connsiteX129" fmla="*/ 6617369 w 8085221"/>
              <a:gd name="connsiteY129" fmla="*/ 11839074 h 15135727"/>
              <a:gd name="connsiteX130" fmla="*/ 6617369 w 8085221"/>
              <a:gd name="connsiteY130" fmla="*/ 12031579 h 15135727"/>
              <a:gd name="connsiteX131" fmla="*/ 6641432 w 8085221"/>
              <a:gd name="connsiteY131" fmla="*/ 12127832 h 15135727"/>
              <a:gd name="connsiteX132" fmla="*/ 6761748 w 8085221"/>
              <a:gd name="connsiteY132" fmla="*/ 12031579 h 15135727"/>
              <a:gd name="connsiteX133" fmla="*/ 6761748 w 8085221"/>
              <a:gd name="connsiteY133" fmla="*/ 12296274 h 15135727"/>
              <a:gd name="connsiteX134" fmla="*/ 6689558 w 8085221"/>
              <a:gd name="connsiteY134" fmla="*/ 12512842 h 15135727"/>
              <a:gd name="connsiteX135" fmla="*/ 6785811 w 8085221"/>
              <a:gd name="connsiteY135" fmla="*/ 12777537 h 15135727"/>
              <a:gd name="connsiteX136" fmla="*/ 6569242 w 8085221"/>
              <a:gd name="connsiteY136" fmla="*/ 12873790 h 15135727"/>
              <a:gd name="connsiteX137" fmla="*/ 6545179 w 8085221"/>
              <a:gd name="connsiteY137" fmla="*/ 13090358 h 15135727"/>
              <a:gd name="connsiteX138" fmla="*/ 6448927 w 8085221"/>
              <a:gd name="connsiteY138" fmla="*/ 13355053 h 15135727"/>
              <a:gd name="connsiteX139" fmla="*/ 6256421 w 8085221"/>
              <a:gd name="connsiteY139" fmla="*/ 13571621 h 15135727"/>
              <a:gd name="connsiteX140" fmla="*/ 6087979 w 8085221"/>
              <a:gd name="connsiteY140" fmla="*/ 13667874 h 15135727"/>
              <a:gd name="connsiteX141" fmla="*/ 5943600 w 8085221"/>
              <a:gd name="connsiteY141" fmla="*/ 13716000 h 15135727"/>
              <a:gd name="connsiteX142" fmla="*/ 5702969 w 8085221"/>
              <a:gd name="connsiteY142" fmla="*/ 13667874 h 15135727"/>
              <a:gd name="connsiteX143" fmla="*/ 5582653 w 8085221"/>
              <a:gd name="connsiteY143" fmla="*/ 13691937 h 15135727"/>
              <a:gd name="connsiteX144" fmla="*/ 5727032 w 8085221"/>
              <a:gd name="connsiteY144" fmla="*/ 13836316 h 15135727"/>
              <a:gd name="connsiteX145" fmla="*/ 5582653 w 8085221"/>
              <a:gd name="connsiteY145" fmla="*/ 14052885 h 15135727"/>
              <a:gd name="connsiteX146" fmla="*/ 5462337 w 8085221"/>
              <a:gd name="connsiteY146" fmla="*/ 14149137 h 15135727"/>
              <a:gd name="connsiteX147" fmla="*/ 5342021 w 8085221"/>
              <a:gd name="connsiteY147" fmla="*/ 14004758 h 15135727"/>
              <a:gd name="connsiteX148" fmla="*/ 5245769 w 8085221"/>
              <a:gd name="connsiteY148" fmla="*/ 14004758 h 15135727"/>
              <a:gd name="connsiteX149" fmla="*/ 5245769 w 8085221"/>
              <a:gd name="connsiteY149" fmla="*/ 13956632 h 15135727"/>
              <a:gd name="connsiteX150" fmla="*/ 5101390 w 8085221"/>
              <a:gd name="connsiteY150" fmla="*/ 13956632 h 15135727"/>
              <a:gd name="connsiteX151" fmla="*/ 4981074 w 8085221"/>
              <a:gd name="connsiteY151" fmla="*/ 13860379 h 15135727"/>
              <a:gd name="connsiteX152" fmla="*/ 4740442 w 8085221"/>
              <a:gd name="connsiteY152" fmla="*/ 13908506 h 15135727"/>
              <a:gd name="connsiteX153" fmla="*/ 4475748 w 8085221"/>
              <a:gd name="connsiteY153" fmla="*/ 13956632 h 15135727"/>
              <a:gd name="connsiteX154" fmla="*/ 4379495 w 8085221"/>
              <a:gd name="connsiteY154" fmla="*/ 14028821 h 15135727"/>
              <a:gd name="connsiteX155" fmla="*/ 4403558 w 8085221"/>
              <a:gd name="connsiteY155" fmla="*/ 14197264 h 15135727"/>
              <a:gd name="connsiteX156" fmla="*/ 4572000 w 8085221"/>
              <a:gd name="connsiteY156" fmla="*/ 14149137 h 15135727"/>
              <a:gd name="connsiteX157" fmla="*/ 4523874 w 8085221"/>
              <a:gd name="connsiteY157" fmla="*/ 14558211 h 15135727"/>
              <a:gd name="connsiteX158" fmla="*/ 4403558 w 8085221"/>
              <a:gd name="connsiteY158" fmla="*/ 14437895 h 15135727"/>
              <a:gd name="connsiteX159" fmla="*/ 4403558 w 8085221"/>
              <a:gd name="connsiteY159" fmla="*/ 14437895 h 15135727"/>
              <a:gd name="connsiteX160" fmla="*/ 4283242 w 8085221"/>
              <a:gd name="connsiteY160" fmla="*/ 14245390 h 15135727"/>
              <a:gd name="connsiteX161" fmla="*/ 4235116 w 8085221"/>
              <a:gd name="connsiteY161" fmla="*/ 14341642 h 15135727"/>
              <a:gd name="connsiteX162" fmla="*/ 4162927 w 8085221"/>
              <a:gd name="connsiteY162" fmla="*/ 14389769 h 15135727"/>
              <a:gd name="connsiteX163" fmla="*/ 4162927 w 8085221"/>
              <a:gd name="connsiteY163" fmla="*/ 14389769 h 15135727"/>
              <a:gd name="connsiteX164" fmla="*/ 3922295 w 8085221"/>
              <a:gd name="connsiteY164" fmla="*/ 14245390 h 15135727"/>
              <a:gd name="connsiteX165" fmla="*/ 3801979 w 8085221"/>
              <a:gd name="connsiteY165" fmla="*/ 14293516 h 15135727"/>
              <a:gd name="connsiteX166" fmla="*/ 3681664 w 8085221"/>
              <a:gd name="connsiteY166" fmla="*/ 14389769 h 15135727"/>
              <a:gd name="connsiteX167" fmla="*/ 3657600 w 8085221"/>
              <a:gd name="connsiteY167" fmla="*/ 14654464 h 15135727"/>
              <a:gd name="connsiteX168" fmla="*/ 3513221 w 8085221"/>
              <a:gd name="connsiteY168" fmla="*/ 14726653 h 15135727"/>
              <a:gd name="connsiteX169" fmla="*/ 3513221 w 8085221"/>
              <a:gd name="connsiteY169" fmla="*/ 14871032 h 15135727"/>
              <a:gd name="connsiteX170" fmla="*/ 3633537 w 8085221"/>
              <a:gd name="connsiteY170" fmla="*/ 14967285 h 15135727"/>
              <a:gd name="connsiteX171" fmla="*/ 3609474 w 8085221"/>
              <a:gd name="connsiteY171" fmla="*/ 15087600 h 15135727"/>
              <a:gd name="connsiteX172" fmla="*/ 3441032 w 8085221"/>
              <a:gd name="connsiteY172" fmla="*/ 15039474 h 15135727"/>
              <a:gd name="connsiteX173" fmla="*/ 3272590 w 8085221"/>
              <a:gd name="connsiteY173" fmla="*/ 15063537 h 15135727"/>
              <a:gd name="connsiteX174" fmla="*/ 3248527 w 8085221"/>
              <a:gd name="connsiteY174" fmla="*/ 14895095 h 15135727"/>
              <a:gd name="connsiteX175" fmla="*/ 3128211 w 8085221"/>
              <a:gd name="connsiteY175" fmla="*/ 14919158 h 15135727"/>
              <a:gd name="connsiteX176" fmla="*/ 2959769 w 8085221"/>
              <a:gd name="connsiteY176" fmla="*/ 15135727 h 15135727"/>
              <a:gd name="connsiteX177" fmla="*/ 2935706 w 8085221"/>
              <a:gd name="connsiteY177" fmla="*/ 14895095 h 15135727"/>
              <a:gd name="connsiteX178" fmla="*/ 2791327 w 8085221"/>
              <a:gd name="connsiteY178" fmla="*/ 14943221 h 15135727"/>
              <a:gd name="connsiteX179" fmla="*/ 2671011 w 8085221"/>
              <a:gd name="connsiteY179" fmla="*/ 15039474 h 15135727"/>
              <a:gd name="connsiteX180" fmla="*/ 2430379 w 8085221"/>
              <a:gd name="connsiteY180" fmla="*/ 15087600 h 15135727"/>
              <a:gd name="connsiteX181" fmla="*/ 2237874 w 8085221"/>
              <a:gd name="connsiteY181" fmla="*/ 15039474 h 15135727"/>
              <a:gd name="connsiteX182" fmla="*/ 2622885 w 8085221"/>
              <a:gd name="connsiteY182" fmla="*/ 14846969 h 15135727"/>
              <a:gd name="connsiteX183" fmla="*/ 2887579 w 8085221"/>
              <a:gd name="connsiteY183" fmla="*/ 14774779 h 15135727"/>
              <a:gd name="connsiteX184" fmla="*/ 2839453 w 8085221"/>
              <a:gd name="connsiteY184" fmla="*/ 14582274 h 15135727"/>
              <a:gd name="connsiteX185" fmla="*/ 2935706 w 8085221"/>
              <a:gd name="connsiteY185" fmla="*/ 14510085 h 15135727"/>
              <a:gd name="connsiteX186" fmla="*/ 2935706 w 8085221"/>
              <a:gd name="connsiteY186" fmla="*/ 14510085 h 15135727"/>
              <a:gd name="connsiteX187" fmla="*/ 3080085 w 8085221"/>
              <a:gd name="connsiteY187" fmla="*/ 14413832 h 15135727"/>
              <a:gd name="connsiteX188" fmla="*/ 3152274 w 8085221"/>
              <a:gd name="connsiteY188" fmla="*/ 14341642 h 15135727"/>
              <a:gd name="connsiteX189" fmla="*/ 3080085 w 8085221"/>
              <a:gd name="connsiteY189" fmla="*/ 14269453 h 15135727"/>
              <a:gd name="connsiteX190" fmla="*/ 3152274 w 8085221"/>
              <a:gd name="connsiteY190" fmla="*/ 14197264 h 15135727"/>
              <a:gd name="connsiteX191" fmla="*/ 3152274 w 8085221"/>
              <a:gd name="connsiteY191" fmla="*/ 14052885 h 15135727"/>
              <a:gd name="connsiteX192" fmla="*/ 3080085 w 8085221"/>
              <a:gd name="connsiteY192" fmla="*/ 13980695 h 15135727"/>
              <a:gd name="connsiteX193" fmla="*/ 3056021 w 8085221"/>
              <a:gd name="connsiteY193" fmla="*/ 14076948 h 15135727"/>
              <a:gd name="connsiteX194" fmla="*/ 2935706 w 8085221"/>
              <a:gd name="connsiteY194" fmla="*/ 14076948 h 15135727"/>
              <a:gd name="connsiteX195" fmla="*/ 2863516 w 8085221"/>
              <a:gd name="connsiteY195" fmla="*/ 14125074 h 15135727"/>
              <a:gd name="connsiteX196" fmla="*/ 2719137 w 8085221"/>
              <a:gd name="connsiteY196" fmla="*/ 14197264 h 15135727"/>
              <a:gd name="connsiteX197" fmla="*/ 2646948 w 8085221"/>
              <a:gd name="connsiteY197" fmla="*/ 14197264 h 15135727"/>
              <a:gd name="connsiteX198" fmla="*/ 2598821 w 8085221"/>
              <a:gd name="connsiteY198" fmla="*/ 14125074 h 15135727"/>
              <a:gd name="connsiteX199" fmla="*/ 2430379 w 8085221"/>
              <a:gd name="connsiteY199" fmla="*/ 13836316 h 15135727"/>
              <a:gd name="connsiteX200" fmla="*/ 2646948 w 8085221"/>
              <a:gd name="connsiteY200" fmla="*/ 13812253 h 15135727"/>
              <a:gd name="connsiteX201" fmla="*/ 2502569 w 8085221"/>
              <a:gd name="connsiteY201" fmla="*/ 13475369 h 15135727"/>
              <a:gd name="connsiteX202" fmla="*/ 2550695 w 8085221"/>
              <a:gd name="connsiteY202" fmla="*/ 13186611 h 15135727"/>
              <a:gd name="connsiteX203" fmla="*/ 2719137 w 8085221"/>
              <a:gd name="connsiteY203" fmla="*/ 13042232 h 15135727"/>
              <a:gd name="connsiteX204" fmla="*/ 2791327 w 8085221"/>
              <a:gd name="connsiteY204" fmla="*/ 12945979 h 15135727"/>
              <a:gd name="connsiteX205" fmla="*/ 3031958 w 8085221"/>
              <a:gd name="connsiteY205" fmla="*/ 13090358 h 15135727"/>
              <a:gd name="connsiteX206" fmla="*/ 3056021 w 8085221"/>
              <a:gd name="connsiteY206" fmla="*/ 12753474 h 15135727"/>
              <a:gd name="connsiteX207" fmla="*/ 2887579 w 8085221"/>
              <a:gd name="connsiteY207" fmla="*/ 12777537 h 15135727"/>
              <a:gd name="connsiteX208" fmla="*/ 2815390 w 8085221"/>
              <a:gd name="connsiteY208" fmla="*/ 12777537 h 15135727"/>
              <a:gd name="connsiteX209" fmla="*/ 3176337 w 8085221"/>
              <a:gd name="connsiteY209" fmla="*/ 12368464 h 15135727"/>
              <a:gd name="connsiteX210" fmla="*/ 3104148 w 8085221"/>
              <a:gd name="connsiteY210" fmla="*/ 12320337 h 15135727"/>
              <a:gd name="connsiteX211" fmla="*/ 3104148 w 8085221"/>
              <a:gd name="connsiteY211" fmla="*/ 12320337 h 15135727"/>
              <a:gd name="connsiteX212" fmla="*/ 3007895 w 8085221"/>
              <a:gd name="connsiteY212" fmla="*/ 12079706 h 15135727"/>
              <a:gd name="connsiteX213" fmla="*/ 2911642 w 8085221"/>
              <a:gd name="connsiteY213" fmla="*/ 11935327 h 15135727"/>
              <a:gd name="connsiteX214" fmla="*/ 2863516 w 8085221"/>
              <a:gd name="connsiteY214" fmla="*/ 11694695 h 15135727"/>
              <a:gd name="connsiteX215" fmla="*/ 2911642 w 8085221"/>
              <a:gd name="connsiteY215" fmla="*/ 11454064 h 15135727"/>
              <a:gd name="connsiteX216" fmla="*/ 3056021 w 8085221"/>
              <a:gd name="connsiteY216" fmla="*/ 11454064 h 15135727"/>
              <a:gd name="connsiteX217" fmla="*/ 2983832 w 8085221"/>
              <a:gd name="connsiteY217" fmla="*/ 11381874 h 15135727"/>
              <a:gd name="connsiteX218" fmla="*/ 3031958 w 8085221"/>
              <a:gd name="connsiteY218" fmla="*/ 11285621 h 15135727"/>
              <a:gd name="connsiteX219" fmla="*/ 3007895 w 8085221"/>
              <a:gd name="connsiteY219" fmla="*/ 11189369 h 15135727"/>
              <a:gd name="connsiteX220" fmla="*/ 2887579 w 8085221"/>
              <a:gd name="connsiteY220" fmla="*/ 11141242 h 15135727"/>
              <a:gd name="connsiteX221" fmla="*/ 2887579 w 8085221"/>
              <a:gd name="connsiteY221" fmla="*/ 10972800 h 15135727"/>
              <a:gd name="connsiteX222" fmla="*/ 2887579 w 8085221"/>
              <a:gd name="connsiteY222" fmla="*/ 10924674 h 15135727"/>
              <a:gd name="connsiteX223" fmla="*/ 2767264 w 8085221"/>
              <a:gd name="connsiteY223" fmla="*/ 11020927 h 15135727"/>
              <a:gd name="connsiteX224" fmla="*/ 2743200 w 8085221"/>
              <a:gd name="connsiteY224" fmla="*/ 10924674 h 15135727"/>
              <a:gd name="connsiteX225" fmla="*/ 2550695 w 8085221"/>
              <a:gd name="connsiteY225" fmla="*/ 11020927 h 15135727"/>
              <a:gd name="connsiteX226" fmla="*/ 2526632 w 8085221"/>
              <a:gd name="connsiteY226" fmla="*/ 11117179 h 15135727"/>
              <a:gd name="connsiteX227" fmla="*/ 2334127 w 8085221"/>
              <a:gd name="connsiteY227" fmla="*/ 10996864 h 15135727"/>
              <a:gd name="connsiteX228" fmla="*/ 2358190 w 8085221"/>
              <a:gd name="connsiteY228" fmla="*/ 10732169 h 15135727"/>
              <a:gd name="connsiteX229" fmla="*/ 2334127 w 8085221"/>
              <a:gd name="connsiteY229" fmla="*/ 10587790 h 15135727"/>
              <a:gd name="connsiteX230" fmla="*/ 2406316 w 8085221"/>
              <a:gd name="connsiteY230" fmla="*/ 10491537 h 15135727"/>
              <a:gd name="connsiteX231" fmla="*/ 2598821 w 8085221"/>
              <a:gd name="connsiteY231" fmla="*/ 10684042 h 15135727"/>
              <a:gd name="connsiteX232" fmla="*/ 2767264 w 8085221"/>
              <a:gd name="connsiteY232" fmla="*/ 10684042 h 15135727"/>
              <a:gd name="connsiteX233" fmla="*/ 2646948 w 8085221"/>
              <a:gd name="connsiteY233" fmla="*/ 10515600 h 15135727"/>
              <a:gd name="connsiteX234" fmla="*/ 2815390 w 8085221"/>
              <a:gd name="connsiteY234" fmla="*/ 10395285 h 15135727"/>
              <a:gd name="connsiteX235" fmla="*/ 3080085 w 8085221"/>
              <a:gd name="connsiteY235" fmla="*/ 10419348 h 15135727"/>
              <a:gd name="connsiteX236" fmla="*/ 3248527 w 8085221"/>
              <a:gd name="connsiteY236" fmla="*/ 10539664 h 15135727"/>
              <a:gd name="connsiteX237" fmla="*/ 3320716 w 8085221"/>
              <a:gd name="connsiteY237" fmla="*/ 10659979 h 15135727"/>
              <a:gd name="connsiteX238" fmla="*/ 3465095 w 8085221"/>
              <a:gd name="connsiteY238" fmla="*/ 10659979 h 15135727"/>
              <a:gd name="connsiteX239" fmla="*/ 3441032 w 8085221"/>
              <a:gd name="connsiteY239" fmla="*/ 10491537 h 15135727"/>
              <a:gd name="connsiteX240" fmla="*/ 3392906 w 8085221"/>
              <a:gd name="connsiteY240" fmla="*/ 10250906 h 15135727"/>
              <a:gd name="connsiteX241" fmla="*/ 3152274 w 8085221"/>
              <a:gd name="connsiteY241" fmla="*/ 10250906 h 15135727"/>
              <a:gd name="connsiteX242" fmla="*/ 3176337 w 8085221"/>
              <a:gd name="connsiteY242" fmla="*/ 10178716 h 15135727"/>
              <a:gd name="connsiteX243" fmla="*/ 3104148 w 8085221"/>
              <a:gd name="connsiteY243" fmla="*/ 10154653 h 15135727"/>
              <a:gd name="connsiteX244" fmla="*/ 3007895 w 8085221"/>
              <a:gd name="connsiteY244" fmla="*/ 9962148 h 15135727"/>
              <a:gd name="connsiteX245" fmla="*/ 3176337 w 8085221"/>
              <a:gd name="connsiteY245" fmla="*/ 9889958 h 15135727"/>
              <a:gd name="connsiteX246" fmla="*/ 2959769 w 8085221"/>
              <a:gd name="connsiteY246" fmla="*/ 9504948 h 15135727"/>
              <a:gd name="connsiteX247" fmla="*/ 2791327 w 8085221"/>
              <a:gd name="connsiteY247" fmla="*/ 9456821 h 15135727"/>
              <a:gd name="connsiteX248" fmla="*/ 2574758 w 8085221"/>
              <a:gd name="connsiteY248" fmla="*/ 9336506 h 15135727"/>
              <a:gd name="connsiteX249" fmla="*/ 2550695 w 8085221"/>
              <a:gd name="connsiteY249" fmla="*/ 9071811 h 15135727"/>
              <a:gd name="connsiteX250" fmla="*/ 2695074 w 8085221"/>
              <a:gd name="connsiteY250" fmla="*/ 8999621 h 15135727"/>
              <a:gd name="connsiteX251" fmla="*/ 2622885 w 8085221"/>
              <a:gd name="connsiteY251" fmla="*/ 8975558 h 15135727"/>
              <a:gd name="connsiteX252" fmla="*/ 2430379 w 8085221"/>
              <a:gd name="connsiteY252" fmla="*/ 8999621 h 15135727"/>
              <a:gd name="connsiteX253" fmla="*/ 2261937 w 8085221"/>
              <a:gd name="connsiteY253" fmla="*/ 9168064 h 15135727"/>
              <a:gd name="connsiteX254" fmla="*/ 2237874 w 8085221"/>
              <a:gd name="connsiteY254" fmla="*/ 8999621 h 15135727"/>
              <a:gd name="connsiteX255" fmla="*/ 2117558 w 8085221"/>
              <a:gd name="connsiteY255" fmla="*/ 8975558 h 15135727"/>
              <a:gd name="connsiteX256" fmla="*/ 2045369 w 8085221"/>
              <a:gd name="connsiteY256" fmla="*/ 8783053 h 15135727"/>
              <a:gd name="connsiteX257" fmla="*/ 1852864 w 8085221"/>
              <a:gd name="connsiteY257" fmla="*/ 8758990 h 15135727"/>
              <a:gd name="connsiteX258" fmla="*/ 1636295 w 8085221"/>
              <a:gd name="connsiteY258" fmla="*/ 8927432 h 15135727"/>
              <a:gd name="connsiteX259" fmla="*/ 1588169 w 8085221"/>
              <a:gd name="connsiteY259" fmla="*/ 9023685 h 15135727"/>
              <a:gd name="connsiteX260" fmla="*/ 1515979 w 8085221"/>
              <a:gd name="connsiteY260" fmla="*/ 8879306 h 15135727"/>
              <a:gd name="connsiteX261" fmla="*/ 1347537 w 8085221"/>
              <a:gd name="connsiteY261" fmla="*/ 8879306 h 15135727"/>
              <a:gd name="connsiteX262" fmla="*/ 1347537 w 8085221"/>
              <a:gd name="connsiteY262" fmla="*/ 8710864 h 15135727"/>
              <a:gd name="connsiteX263" fmla="*/ 1106906 w 8085221"/>
              <a:gd name="connsiteY263" fmla="*/ 8783053 h 15135727"/>
              <a:gd name="connsiteX264" fmla="*/ 890337 w 8085221"/>
              <a:gd name="connsiteY264" fmla="*/ 8686800 h 15135727"/>
              <a:gd name="connsiteX265" fmla="*/ 649706 w 8085221"/>
              <a:gd name="connsiteY265" fmla="*/ 8662737 h 15135727"/>
              <a:gd name="connsiteX266" fmla="*/ 385011 w 8085221"/>
              <a:gd name="connsiteY266" fmla="*/ 8566485 h 15135727"/>
              <a:gd name="connsiteX267" fmla="*/ 577516 w 8085221"/>
              <a:gd name="connsiteY267" fmla="*/ 8373979 h 15135727"/>
              <a:gd name="connsiteX268" fmla="*/ 794085 w 8085221"/>
              <a:gd name="connsiteY268" fmla="*/ 8301790 h 15135727"/>
              <a:gd name="connsiteX269" fmla="*/ 745958 w 8085221"/>
              <a:gd name="connsiteY269" fmla="*/ 8133348 h 15135727"/>
              <a:gd name="connsiteX270" fmla="*/ 818148 w 8085221"/>
              <a:gd name="connsiteY270" fmla="*/ 7820527 h 15135727"/>
              <a:gd name="connsiteX271" fmla="*/ 697832 w 8085221"/>
              <a:gd name="connsiteY271" fmla="*/ 7820527 h 15135727"/>
              <a:gd name="connsiteX272" fmla="*/ 625642 w 8085221"/>
              <a:gd name="connsiteY272" fmla="*/ 7916779 h 15135727"/>
              <a:gd name="connsiteX273" fmla="*/ 457200 w 8085221"/>
              <a:gd name="connsiteY273" fmla="*/ 7820527 h 15135727"/>
              <a:gd name="connsiteX274" fmla="*/ 529390 w 8085221"/>
              <a:gd name="connsiteY274" fmla="*/ 7700211 h 15135727"/>
              <a:gd name="connsiteX275" fmla="*/ 938464 w 8085221"/>
              <a:gd name="connsiteY275" fmla="*/ 7676148 h 15135727"/>
              <a:gd name="connsiteX276" fmla="*/ 1058779 w 8085221"/>
              <a:gd name="connsiteY276" fmla="*/ 7459579 h 15135727"/>
              <a:gd name="connsiteX277" fmla="*/ 1203158 w 8085221"/>
              <a:gd name="connsiteY277" fmla="*/ 7603958 h 15135727"/>
              <a:gd name="connsiteX278" fmla="*/ 1299411 w 8085221"/>
              <a:gd name="connsiteY278" fmla="*/ 7555832 h 15135727"/>
              <a:gd name="connsiteX279" fmla="*/ 1443790 w 8085221"/>
              <a:gd name="connsiteY279" fmla="*/ 7507706 h 15135727"/>
              <a:gd name="connsiteX280" fmla="*/ 1684421 w 8085221"/>
              <a:gd name="connsiteY280" fmla="*/ 7603958 h 15135727"/>
              <a:gd name="connsiteX281" fmla="*/ 1684421 w 8085221"/>
              <a:gd name="connsiteY281" fmla="*/ 7603958 h 15135727"/>
              <a:gd name="connsiteX282" fmla="*/ 1540042 w 8085221"/>
              <a:gd name="connsiteY282" fmla="*/ 7363327 h 15135727"/>
              <a:gd name="connsiteX283" fmla="*/ 1299411 w 8085221"/>
              <a:gd name="connsiteY283" fmla="*/ 7315200 h 15135727"/>
              <a:gd name="connsiteX284" fmla="*/ 1130969 w 8085221"/>
              <a:gd name="connsiteY284" fmla="*/ 7339264 h 15135727"/>
              <a:gd name="connsiteX285" fmla="*/ 1034716 w 8085221"/>
              <a:gd name="connsiteY285" fmla="*/ 7315200 h 15135727"/>
              <a:gd name="connsiteX286" fmla="*/ 1155032 w 8085221"/>
              <a:gd name="connsiteY286" fmla="*/ 7050506 h 15135727"/>
              <a:gd name="connsiteX287" fmla="*/ 1155032 w 8085221"/>
              <a:gd name="connsiteY287" fmla="*/ 6930190 h 15135727"/>
              <a:gd name="connsiteX288" fmla="*/ 1155032 w 8085221"/>
              <a:gd name="connsiteY288" fmla="*/ 6761748 h 15135727"/>
              <a:gd name="connsiteX289" fmla="*/ 1203158 w 8085221"/>
              <a:gd name="connsiteY289" fmla="*/ 6617369 h 15135727"/>
              <a:gd name="connsiteX290" fmla="*/ 1371600 w 8085221"/>
              <a:gd name="connsiteY290" fmla="*/ 6472990 h 15135727"/>
              <a:gd name="connsiteX291" fmla="*/ 1443790 w 8085221"/>
              <a:gd name="connsiteY291" fmla="*/ 6328611 h 15135727"/>
              <a:gd name="connsiteX292" fmla="*/ 1419727 w 8085221"/>
              <a:gd name="connsiteY292" fmla="*/ 6208295 h 15135727"/>
              <a:gd name="connsiteX293" fmla="*/ 1275348 w 8085221"/>
              <a:gd name="connsiteY293" fmla="*/ 6304548 h 15135727"/>
              <a:gd name="connsiteX294" fmla="*/ 1323474 w 8085221"/>
              <a:gd name="connsiteY294" fmla="*/ 6015790 h 15135727"/>
              <a:gd name="connsiteX295" fmla="*/ 1540042 w 8085221"/>
              <a:gd name="connsiteY295" fmla="*/ 5871411 h 15135727"/>
              <a:gd name="connsiteX296" fmla="*/ 1540042 w 8085221"/>
              <a:gd name="connsiteY296" fmla="*/ 5751095 h 15135727"/>
              <a:gd name="connsiteX297" fmla="*/ 1395664 w 8085221"/>
              <a:gd name="connsiteY297" fmla="*/ 5799221 h 15135727"/>
              <a:gd name="connsiteX298" fmla="*/ 1179095 w 8085221"/>
              <a:gd name="connsiteY298" fmla="*/ 5799221 h 15135727"/>
              <a:gd name="connsiteX299" fmla="*/ 890337 w 8085221"/>
              <a:gd name="connsiteY299" fmla="*/ 5775158 h 15135727"/>
              <a:gd name="connsiteX300" fmla="*/ 697832 w 8085221"/>
              <a:gd name="connsiteY300" fmla="*/ 5606716 h 15135727"/>
              <a:gd name="connsiteX301" fmla="*/ 577516 w 8085221"/>
              <a:gd name="connsiteY301" fmla="*/ 5582653 h 15135727"/>
              <a:gd name="connsiteX302" fmla="*/ 697832 w 8085221"/>
              <a:gd name="connsiteY302" fmla="*/ 5775158 h 15135727"/>
              <a:gd name="connsiteX303" fmla="*/ 409074 w 8085221"/>
              <a:gd name="connsiteY303" fmla="*/ 5799221 h 15135727"/>
              <a:gd name="connsiteX304" fmla="*/ 168442 w 8085221"/>
              <a:gd name="connsiteY304" fmla="*/ 5702969 h 15135727"/>
              <a:gd name="connsiteX305" fmla="*/ 264695 w 8085221"/>
              <a:gd name="connsiteY305" fmla="*/ 5558590 h 15135727"/>
              <a:gd name="connsiteX306" fmla="*/ 144379 w 8085221"/>
              <a:gd name="connsiteY306" fmla="*/ 5510464 h 15135727"/>
              <a:gd name="connsiteX307" fmla="*/ 0 w 8085221"/>
              <a:gd name="connsiteY307" fmla="*/ 5462337 h 15135727"/>
              <a:gd name="connsiteX308" fmla="*/ 96253 w 8085221"/>
              <a:gd name="connsiteY308" fmla="*/ 5245769 h 15135727"/>
              <a:gd name="connsiteX0" fmla="*/ 96253 w 8085221"/>
              <a:gd name="connsiteY0" fmla="*/ 5245769 h 15135727"/>
              <a:gd name="connsiteX1" fmla="*/ 144379 w 8085221"/>
              <a:gd name="connsiteY1" fmla="*/ 4981074 h 15135727"/>
              <a:gd name="connsiteX2" fmla="*/ 178719 w 8085221"/>
              <a:gd name="connsiteY2" fmla="*/ 4834941 h 15135727"/>
              <a:gd name="connsiteX3" fmla="*/ 334378 w 8085221"/>
              <a:gd name="connsiteY3" fmla="*/ 4696828 h 15135727"/>
              <a:gd name="connsiteX4" fmla="*/ 553453 w 8085221"/>
              <a:gd name="connsiteY4" fmla="*/ 4692316 h 15135727"/>
              <a:gd name="connsiteX5" fmla="*/ 649706 w 8085221"/>
              <a:gd name="connsiteY5" fmla="*/ 4427621 h 15135727"/>
              <a:gd name="connsiteX6" fmla="*/ 805866 w 8085221"/>
              <a:gd name="connsiteY6" fmla="*/ 4425366 h 15135727"/>
              <a:gd name="connsiteX7" fmla="*/ 867026 w 8085221"/>
              <a:gd name="connsiteY7" fmla="*/ 4311817 h 15135727"/>
              <a:gd name="connsiteX8" fmla="*/ 1077328 w 8085221"/>
              <a:gd name="connsiteY8" fmla="*/ 4253916 h 15135727"/>
              <a:gd name="connsiteX9" fmla="*/ 1120191 w 8085221"/>
              <a:gd name="connsiteY9" fmla="*/ 4206291 h 15135727"/>
              <a:gd name="connsiteX10" fmla="*/ 1263066 w 8085221"/>
              <a:gd name="connsiteY10" fmla="*/ 4182478 h 15135727"/>
              <a:gd name="connsiteX11" fmla="*/ 1362326 w 8085221"/>
              <a:gd name="connsiteY11" fmla="*/ 4081965 h 15135727"/>
              <a:gd name="connsiteX12" fmla="*/ 1472616 w 8085221"/>
              <a:gd name="connsiteY12" fmla="*/ 4025316 h 15135727"/>
              <a:gd name="connsiteX13" fmla="*/ 1559344 w 8085221"/>
              <a:gd name="connsiteY13" fmla="*/ 4013535 h 15135727"/>
              <a:gd name="connsiteX14" fmla="*/ 1708485 w 8085221"/>
              <a:gd name="connsiteY14" fmla="*/ 3826042 h 15135727"/>
              <a:gd name="connsiteX15" fmla="*/ 1820278 w 8085221"/>
              <a:gd name="connsiteY15" fmla="*/ 3858628 h 15135727"/>
              <a:gd name="connsiteX16" fmla="*/ 1910766 w 8085221"/>
              <a:gd name="connsiteY16" fmla="*/ 3735053 h 15135727"/>
              <a:gd name="connsiteX17" fmla="*/ 2006016 w 8085221"/>
              <a:gd name="connsiteY17" fmla="*/ 3615741 h 15135727"/>
              <a:gd name="connsiteX18" fmla="*/ 2091741 w 8085221"/>
              <a:gd name="connsiteY18" fmla="*/ 3649078 h 15135727"/>
              <a:gd name="connsiteX19" fmla="*/ 2141621 w 8085221"/>
              <a:gd name="connsiteY19" fmla="*/ 3585411 h 15135727"/>
              <a:gd name="connsiteX20" fmla="*/ 2117808 w 8085221"/>
              <a:gd name="connsiteY20" fmla="*/ 3518736 h 15135727"/>
              <a:gd name="connsiteX21" fmla="*/ 2182228 w 8085221"/>
              <a:gd name="connsiteY21" fmla="*/ 3420478 h 15135727"/>
              <a:gd name="connsiteX22" fmla="*/ 2286000 w 8085221"/>
              <a:gd name="connsiteY22" fmla="*/ 3489158 h 15135727"/>
              <a:gd name="connsiteX23" fmla="*/ 2334628 w 8085221"/>
              <a:gd name="connsiteY23" fmla="*/ 3249028 h 15135727"/>
              <a:gd name="connsiteX24" fmla="*/ 2381502 w 8085221"/>
              <a:gd name="connsiteY24" fmla="*/ 3088858 h 15135727"/>
              <a:gd name="connsiteX25" fmla="*/ 2544178 w 8085221"/>
              <a:gd name="connsiteY25" fmla="*/ 3058528 h 15135727"/>
              <a:gd name="connsiteX26" fmla="*/ 2477503 w 8085221"/>
              <a:gd name="connsiteY26" fmla="*/ 2977566 h 15135727"/>
              <a:gd name="connsiteX27" fmla="*/ 2695074 w 8085221"/>
              <a:gd name="connsiteY27" fmla="*/ 2892592 h 15135727"/>
              <a:gd name="connsiteX28" fmla="*/ 2796591 w 8085221"/>
              <a:gd name="connsiteY28" fmla="*/ 2829928 h 15135727"/>
              <a:gd name="connsiteX29" fmla="*/ 2829928 w 8085221"/>
              <a:gd name="connsiteY29" fmla="*/ 2517107 h 15135727"/>
              <a:gd name="connsiteX30" fmla="*/ 3006141 w 8085221"/>
              <a:gd name="connsiteY30" fmla="*/ 2401303 h 15135727"/>
              <a:gd name="connsiteX31" fmla="*/ 3200400 w 8085221"/>
              <a:gd name="connsiteY31" fmla="*/ 2358190 h 15135727"/>
              <a:gd name="connsiteX32" fmla="*/ 3441032 w 8085221"/>
              <a:gd name="connsiteY32" fmla="*/ 2237874 h 15135727"/>
              <a:gd name="connsiteX33" fmla="*/ 3561348 w 8085221"/>
              <a:gd name="connsiteY33" fmla="*/ 2526632 h 15135727"/>
              <a:gd name="connsiteX34" fmla="*/ 3801979 w 8085221"/>
              <a:gd name="connsiteY34" fmla="*/ 2622885 h 15135727"/>
              <a:gd name="connsiteX35" fmla="*/ 3946358 w 8085221"/>
              <a:gd name="connsiteY35" fmla="*/ 2550695 h 15135727"/>
              <a:gd name="connsiteX36" fmla="*/ 4018548 w 8085221"/>
              <a:gd name="connsiteY36" fmla="*/ 2598821 h 15135727"/>
              <a:gd name="connsiteX37" fmla="*/ 4138864 w 8085221"/>
              <a:gd name="connsiteY37" fmla="*/ 2574758 h 15135727"/>
              <a:gd name="connsiteX38" fmla="*/ 4307306 w 8085221"/>
              <a:gd name="connsiteY38" fmla="*/ 2671011 h 15135727"/>
              <a:gd name="connsiteX39" fmla="*/ 4427621 w 8085221"/>
              <a:gd name="connsiteY39" fmla="*/ 2622885 h 15135727"/>
              <a:gd name="connsiteX40" fmla="*/ 4668253 w 8085221"/>
              <a:gd name="connsiteY40" fmla="*/ 2743200 h 15135727"/>
              <a:gd name="connsiteX41" fmla="*/ 4788569 w 8085221"/>
              <a:gd name="connsiteY41" fmla="*/ 2815390 h 15135727"/>
              <a:gd name="connsiteX42" fmla="*/ 4957011 w 8085221"/>
              <a:gd name="connsiteY42" fmla="*/ 2719137 h 15135727"/>
              <a:gd name="connsiteX43" fmla="*/ 4981074 w 8085221"/>
              <a:gd name="connsiteY43" fmla="*/ 2382253 h 15135727"/>
              <a:gd name="connsiteX44" fmla="*/ 4981074 w 8085221"/>
              <a:gd name="connsiteY44" fmla="*/ 2382253 h 15135727"/>
              <a:gd name="connsiteX45" fmla="*/ 4884821 w 8085221"/>
              <a:gd name="connsiteY45" fmla="*/ 2093495 h 15135727"/>
              <a:gd name="connsiteX46" fmla="*/ 4764506 w 8085221"/>
              <a:gd name="connsiteY46" fmla="*/ 1900990 h 15135727"/>
              <a:gd name="connsiteX47" fmla="*/ 4764506 w 8085221"/>
              <a:gd name="connsiteY47" fmla="*/ 1804737 h 15135727"/>
              <a:gd name="connsiteX48" fmla="*/ 4957011 w 8085221"/>
              <a:gd name="connsiteY48" fmla="*/ 1564106 h 15135727"/>
              <a:gd name="connsiteX49" fmla="*/ 5221706 w 8085221"/>
              <a:gd name="connsiteY49" fmla="*/ 1588169 h 15135727"/>
              <a:gd name="connsiteX50" fmla="*/ 5486400 w 8085221"/>
              <a:gd name="connsiteY50" fmla="*/ 1684421 h 15135727"/>
              <a:gd name="connsiteX51" fmla="*/ 5799221 w 8085221"/>
              <a:gd name="connsiteY51" fmla="*/ 1684421 h 15135727"/>
              <a:gd name="connsiteX52" fmla="*/ 5871411 w 8085221"/>
              <a:gd name="connsiteY52" fmla="*/ 1443790 h 15135727"/>
              <a:gd name="connsiteX53" fmla="*/ 6087979 w 8085221"/>
              <a:gd name="connsiteY53" fmla="*/ 1395664 h 15135727"/>
              <a:gd name="connsiteX54" fmla="*/ 6087979 w 8085221"/>
              <a:gd name="connsiteY54" fmla="*/ 1082842 h 15135727"/>
              <a:gd name="connsiteX55" fmla="*/ 6424864 w 8085221"/>
              <a:gd name="connsiteY55" fmla="*/ 1058779 h 15135727"/>
              <a:gd name="connsiteX56" fmla="*/ 6665495 w 8085221"/>
              <a:gd name="connsiteY56" fmla="*/ 721895 h 15135727"/>
              <a:gd name="connsiteX57" fmla="*/ 6761748 w 8085221"/>
              <a:gd name="connsiteY57" fmla="*/ 649706 h 15135727"/>
              <a:gd name="connsiteX58" fmla="*/ 6737685 w 8085221"/>
              <a:gd name="connsiteY58" fmla="*/ 505327 h 15135727"/>
              <a:gd name="connsiteX59" fmla="*/ 6858000 w 8085221"/>
              <a:gd name="connsiteY59" fmla="*/ 360948 h 15135727"/>
              <a:gd name="connsiteX60" fmla="*/ 6761748 w 8085221"/>
              <a:gd name="connsiteY60" fmla="*/ 120316 h 15135727"/>
              <a:gd name="connsiteX61" fmla="*/ 7194885 w 8085221"/>
              <a:gd name="connsiteY61" fmla="*/ 0 h 15135727"/>
              <a:gd name="connsiteX62" fmla="*/ 7267074 w 8085221"/>
              <a:gd name="connsiteY62" fmla="*/ 120316 h 15135727"/>
              <a:gd name="connsiteX63" fmla="*/ 7267074 w 8085221"/>
              <a:gd name="connsiteY63" fmla="*/ 120316 h 15135727"/>
              <a:gd name="connsiteX64" fmla="*/ 7339264 w 8085221"/>
              <a:gd name="connsiteY64" fmla="*/ 360948 h 15135727"/>
              <a:gd name="connsiteX65" fmla="*/ 7628021 w 8085221"/>
              <a:gd name="connsiteY65" fmla="*/ 433137 h 15135727"/>
              <a:gd name="connsiteX66" fmla="*/ 7796464 w 8085221"/>
              <a:gd name="connsiteY66" fmla="*/ 649706 h 15135727"/>
              <a:gd name="connsiteX67" fmla="*/ 8085221 w 8085221"/>
              <a:gd name="connsiteY67" fmla="*/ 914400 h 15135727"/>
              <a:gd name="connsiteX68" fmla="*/ 7988969 w 8085221"/>
              <a:gd name="connsiteY68" fmla="*/ 1203158 h 15135727"/>
              <a:gd name="connsiteX69" fmla="*/ 7844590 w 8085221"/>
              <a:gd name="connsiteY69" fmla="*/ 1058779 h 15135727"/>
              <a:gd name="connsiteX70" fmla="*/ 7483642 w 8085221"/>
              <a:gd name="connsiteY70" fmla="*/ 1371600 h 15135727"/>
              <a:gd name="connsiteX71" fmla="*/ 7267074 w 8085221"/>
              <a:gd name="connsiteY71" fmla="*/ 1395664 h 15135727"/>
              <a:gd name="connsiteX72" fmla="*/ 7243011 w 8085221"/>
              <a:gd name="connsiteY72" fmla="*/ 1588169 h 15135727"/>
              <a:gd name="connsiteX73" fmla="*/ 6978316 w 8085221"/>
              <a:gd name="connsiteY73" fmla="*/ 1732548 h 15135727"/>
              <a:gd name="connsiteX74" fmla="*/ 6737685 w 8085221"/>
              <a:gd name="connsiteY74" fmla="*/ 2093495 h 15135727"/>
              <a:gd name="connsiteX75" fmla="*/ 6737685 w 8085221"/>
              <a:gd name="connsiteY75" fmla="*/ 2382253 h 15135727"/>
              <a:gd name="connsiteX76" fmla="*/ 6665495 w 8085221"/>
              <a:gd name="connsiteY76" fmla="*/ 2430379 h 15135727"/>
              <a:gd name="connsiteX77" fmla="*/ 6906127 w 8085221"/>
              <a:gd name="connsiteY77" fmla="*/ 2646948 h 15135727"/>
              <a:gd name="connsiteX78" fmla="*/ 6906127 w 8085221"/>
              <a:gd name="connsiteY78" fmla="*/ 2983832 h 15135727"/>
              <a:gd name="connsiteX79" fmla="*/ 6906127 w 8085221"/>
              <a:gd name="connsiteY79" fmla="*/ 3104148 h 15135727"/>
              <a:gd name="connsiteX80" fmla="*/ 6833937 w 8085221"/>
              <a:gd name="connsiteY80" fmla="*/ 3368842 h 15135727"/>
              <a:gd name="connsiteX81" fmla="*/ 6906127 w 8085221"/>
              <a:gd name="connsiteY81" fmla="*/ 3489158 h 15135727"/>
              <a:gd name="connsiteX82" fmla="*/ 6641432 w 8085221"/>
              <a:gd name="connsiteY82" fmla="*/ 3705727 h 15135727"/>
              <a:gd name="connsiteX83" fmla="*/ 6737685 w 8085221"/>
              <a:gd name="connsiteY83" fmla="*/ 3729790 h 15135727"/>
              <a:gd name="connsiteX84" fmla="*/ 6545179 w 8085221"/>
              <a:gd name="connsiteY84" fmla="*/ 3826042 h 15135727"/>
              <a:gd name="connsiteX85" fmla="*/ 6328611 w 8085221"/>
              <a:gd name="connsiteY85" fmla="*/ 3753853 h 15135727"/>
              <a:gd name="connsiteX86" fmla="*/ 6184232 w 8085221"/>
              <a:gd name="connsiteY86" fmla="*/ 3850106 h 15135727"/>
              <a:gd name="connsiteX87" fmla="*/ 6184232 w 8085221"/>
              <a:gd name="connsiteY87" fmla="*/ 3946358 h 15135727"/>
              <a:gd name="connsiteX88" fmla="*/ 6136106 w 8085221"/>
              <a:gd name="connsiteY88" fmla="*/ 4235116 h 15135727"/>
              <a:gd name="connsiteX89" fmla="*/ 5919537 w 8085221"/>
              <a:gd name="connsiteY89" fmla="*/ 4403558 h 15135727"/>
              <a:gd name="connsiteX90" fmla="*/ 5775158 w 8085221"/>
              <a:gd name="connsiteY90" fmla="*/ 4451685 h 15135727"/>
              <a:gd name="connsiteX91" fmla="*/ 5630779 w 8085221"/>
              <a:gd name="connsiteY91" fmla="*/ 4547937 h 15135727"/>
              <a:gd name="connsiteX92" fmla="*/ 5510464 w 8085221"/>
              <a:gd name="connsiteY92" fmla="*/ 4620127 h 15135727"/>
              <a:gd name="connsiteX93" fmla="*/ 5510464 w 8085221"/>
              <a:gd name="connsiteY93" fmla="*/ 4812632 h 15135727"/>
              <a:gd name="connsiteX94" fmla="*/ 5317958 w 8085221"/>
              <a:gd name="connsiteY94" fmla="*/ 4981074 h 15135727"/>
              <a:gd name="connsiteX95" fmla="*/ 5005137 w 8085221"/>
              <a:gd name="connsiteY95" fmla="*/ 5149516 h 15135727"/>
              <a:gd name="connsiteX96" fmla="*/ 4692316 w 8085221"/>
              <a:gd name="connsiteY96" fmla="*/ 5149516 h 15135727"/>
              <a:gd name="connsiteX97" fmla="*/ 4523874 w 8085221"/>
              <a:gd name="connsiteY97" fmla="*/ 5366085 h 15135727"/>
              <a:gd name="connsiteX98" fmla="*/ 4211053 w 8085221"/>
              <a:gd name="connsiteY98" fmla="*/ 5414211 h 15135727"/>
              <a:gd name="connsiteX99" fmla="*/ 4114800 w 8085221"/>
              <a:gd name="connsiteY99" fmla="*/ 5390148 h 15135727"/>
              <a:gd name="connsiteX100" fmla="*/ 4018548 w 8085221"/>
              <a:gd name="connsiteY100" fmla="*/ 5630779 h 15135727"/>
              <a:gd name="connsiteX101" fmla="*/ 4090737 w 8085221"/>
              <a:gd name="connsiteY101" fmla="*/ 5871411 h 15135727"/>
              <a:gd name="connsiteX102" fmla="*/ 4090737 w 8085221"/>
              <a:gd name="connsiteY102" fmla="*/ 6184232 h 15135727"/>
              <a:gd name="connsiteX103" fmla="*/ 4186990 w 8085221"/>
              <a:gd name="connsiteY103" fmla="*/ 6472990 h 15135727"/>
              <a:gd name="connsiteX104" fmla="*/ 4042611 w 8085221"/>
              <a:gd name="connsiteY104" fmla="*/ 6352674 h 15135727"/>
              <a:gd name="connsiteX105" fmla="*/ 3946358 w 8085221"/>
              <a:gd name="connsiteY105" fmla="*/ 6376737 h 15135727"/>
              <a:gd name="connsiteX106" fmla="*/ 4114800 w 8085221"/>
              <a:gd name="connsiteY106" fmla="*/ 6641432 h 15135727"/>
              <a:gd name="connsiteX107" fmla="*/ 4451685 w 8085221"/>
              <a:gd name="connsiteY107" fmla="*/ 6737685 h 15135727"/>
              <a:gd name="connsiteX108" fmla="*/ 4620127 w 8085221"/>
              <a:gd name="connsiteY108" fmla="*/ 6978316 h 15135727"/>
              <a:gd name="connsiteX109" fmla="*/ 4740442 w 8085221"/>
              <a:gd name="connsiteY109" fmla="*/ 7170821 h 15135727"/>
              <a:gd name="connsiteX110" fmla="*/ 5077327 w 8085221"/>
              <a:gd name="connsiteY110" fmla="*/ 7387390 h 15135727"/>
              <a:gd name="connsiteX111" fmla="*/ 5125453 w 8085221"/>
              <a:gd name="connsiteY111" fmla="*/ 7603958 h 15135727"/>
              <a:gd name="connsiteX112" fmla="*/ 5197642 w 8085221"/>
              <a:gd name="connsiteY112" fmla="*/ 7796464 h 15135727"/>
              <a:gd name="connsiteX113" fmla="*/ 5486400 w 8085221"/>
              <a:gd name="connsiteY113" fmla="*/ 7964906 h 15135727"/>
              <a:gd name="connsiteX114" fmla="*/ 5486400 w 8085221"/>
              <a:gd name="connsiteY114" fmla="*/ 8349916 h 15135727"/>
              <a:gd name="connsiteX115" fmla="*/ 5678906 w 8085221"/>
              <a:gd name="connsiteY115" fmla="*/ 8614611 h 15135727"/>
              <a:gd name="connsiteX116" fmla="*/ 5919537 w 8085221"/>
              <a:gd name="connsiteY116" fmla="*/ 9071811 h 15135727"/>
              <a:gd name="connsiteX117" fmla="*/ 6160169 w 8085221"/>
              <a:gd name="connsiteY117" fmla="*/ 9336506 h 15135727"/>
              <a:gd name="connsiteX118" fmla="*/ 6280485 w 8085221"/>
              <a:gd name="connsiteY118" fmla="*/ 9601200 h 15135727"/>
              <a:gd name="connsiteX119" fmla="*/ 6400800 w 8085221"/>
              <a:gd name="connsiteY119" fmla="*/ 9793706 h 15135727"/>
              <a:gd name="connsiteX120" fmla="*/ 6569242 w 8085221"/>
              <a:gd name="connsiteY120" fmla="*/ 10058400 h 15135727"/>
              <a:gd name="connsiteX121" fmla="*/ 6713621 w 8085221"/>
              <a:gd name="connsiteY121" fmla="*/ 10106527 h 15135727"/>
              <a:gd name="connsiteX122" fmla="*/ 6545179 w 8085221"/>
              <a:gd name="connsiteY122" fmla="*/ 10202779 h 15135727"/>
              <a:gd name="connsiteX123" fmla="*/ 6569242 w 8085221"/>
              <a:gd name="connsiteY123" fmla="*/ 10443411 h 15135727"/>
              <a:gd name="connsiteX124" fmla="*/ 6593306 w 8085221"/>
              <a:gd name="connsiteY124" fmla="*/ 10708106 h 15135727"/>
              <a:gd name="connsiteX125" fmla="*/ 6761748 w 8085221"/>
              <a:gd name="connsiteY125" fmla="*/ 10924674 h 15135727"/>
              <a:gd name="connsiteX126" fmla="*/ 6641432 w 8085221"/>
              <a:gd name="connsiteY126" fmla="*/ 11093116 h 15135727"/>
              <a:gd name="connsiteX127" fmla="*/ 6713621 w 8085221"/>
              <a:gd name="connsiteY127" fmla="*/ 11261558 h 15135727"/>
              <a:gd name="connsiteX128" fmla="*/ 6737685 w 8085221"/>
              <a:gd name="connsiteY128" fmla="*/ 11526253 h 15135727"/>
              <a:gd name="connsiteX129" fmla="*/ 6617369 w 8085221"/>
              <a:gd name="connsiteY129" fmla="*/ 11839074 h 15135727"/>
              <a:gd name="connsiteX130" fmla="*/ 6617369 w 8085221"/>
              <a:gd name="connsiteY130" fmla="*/ 12031579 h 15135727"/>
              <a:gd name="connsiteX131" fmla="*/ 6641432 w 8085221"/>
              <a:gd name="connsiteY131" fmla="*/ 12127832 h 15135727"/>
              <a:gd name="connsiteX132" fmla="*/ 6761748 w 8085221"/>
              <a:gd name="connsiteY132" fmla="*/ 12031579 h 15135727"/>
              <a:gd name="connsiteX133" fmla="*/ 6761748 w 8085221"/>
              <a:gd name="connsiteY133" fmla="*/ 12296274 h 15135727"/>
              <a:gd name="connsiteX134" fmla="*/ 6689558 w 8085221"/>
              <a:gd name="connsiteY134" fmla="*/ 12512842 h 15135727"/>
              <a:gd name="connsiteX135" fmla="*/ 6785811 w 8085221"/>
              <a:gd name="connsiteY135" fmla="*/ 12777537 h 15135727"/>
              <a:gd name="connsiteX136" fmla="*/ 6569242 w 8085221"/>
              <a:gd name="connsiteY136" fmla="*/ 12873790 h 15135727"/>
              <a:gd name="connsiteX137" fmla="*/ 6545179 w 8085221"/>
              <a:gd name="connsiteY137" fmla="*/ 13090358 h 15135727"/>
              <a:gd name="connsiteX138" fmla="*/ 6448927 w 8085221"/>
              <a:gd name="connsiteY138" fmla="*/ 13355053 h 15135727"/>
              <a:gd name="connsiteX139" fmla="*/ 6256421 w 8085221"/>
              <a:gd name="connsiteY139" fmla="*/ 13571621 h 15135727"/>
              <a:gd name="connsiteX140" fmla="*/ 6087979 w 8085221"/>
              <a:gd name="connsiteY140" fmla="*/ 13667874 h 15135727"/>
              <a:gd name="connsiteX141" fmla="*/ 5943600 w 8085221"/>
              <a:gd name="connsiteY141" fmla="*/ 13716000 h 15135727"/>
              <a:gd name="connsiteX142" fmla="*/ 5702969 w 8085221"/>
              <a:gd name="connsiteY142" fmla="*/ 13667874 h 15135727"/>
              <a:gd name="connsiteX143" fmla="*/ 5582653 w 8085221"/>
              <a:gd name="connsiteY143" fmla="*/ 13691937 h 15135727"/>
              <a:gd name="connsiteX144" fmla="*/ 5727032 w 8085221"/>
              <a:gd name="connsiteY144" fmla="*/ 13836316 h 15135727"/>
              <a:gd name="connsiteX145" fmla="*/ 5582653 w 8085221"/>
              <a:gd name="connsiteY145" fmla="*/ 14052885 h 15135727"/>
              <a:gd name="connsiteX146" fmla="*/ 5462337 w 8085221"/>
              <a:gd name="connsiteY146" fmla="*/ 14149137 h 15135727"/>
              <a:gd name="connsiteX147" fmla="*/ 5342021 w 8085221"/>
              <a:gd name="connsiteY147" fmla="*/ 14004758 h 15135727"/>
              <a:gd name="connsiteX148" fmla="*/ 5245769 w 8085221"/>
              <a:gd name="connsiteY148" fmla="*/ 14004758 h 15135727"/>
              <a:gd name="connsiteX149" fmla="*/ 5245769 w 8085221"/>
              <a:gd name="connsiteY149" fmla="*/ 13956632 h 15135727"/>
              <a:gd name="connsiteX150" fmla="*/ 5101390 w 8085221"/>
              <a:gd name="connsiteY150" fmla="*/ 13956632 h 15135727"/>
              <a:gd name="connsiteX151" fmla="*/ 4981074 w 8085221"/>
              <a:gd name="connsiteY151" fmla="*/ 13860379 h 15135727"/>
              <a:gd name="connsiteX152" fmla="*/ 4740442 w 8085221"/>
              <a:gd name="connsiteY152" fmla="*/ 13908506 h 15135727"/>
              <a:gd name="connsiteX153" fmla="*/ 4475748 w 8085221"/>
              <a:gd name="connsiteY153" fmla="*/ 13956632 h 15135727"/>
              <a:gd name="connsiteX154" fmla="*/ 4379495 w 8085221"/>
              <a:gd name="connsiteY154" fmla="*/ 14028821 h 15135727"/>
              <a:gd name="connsiteX155" fmla="*/ 4403558 w 8085221"/>
              <a:gd name="connsiteY155" fmla="*/ 14197264 h 15135727"/>
              <a:gd name="connsiteX156" fmla="*/ 4572000 w 8085221"/>
              <a:gd name="connsiteY156" fmla="*/ 14149137 h 15135727"/>
              <a:gd name="connsiteX157" fmla="*/ 4523874 w 8085221"/>
              <a:gd name="connsiteY157" fmla="*/ 14558211 h 15135727"/>
              <a:gd name="connsiteX158" fmla="*/ 4403558 w 8085221"/>
              <a:gd name="connsiteY158" fmla="*/ 14437895 h 15135727"/>
              <a:gd name="connsiteX159" fmla="*/ 4403558 w 8085221"/>
              <a:gd name="connsiteY159" fmla="*/ 14437895 h 15135727"/>
              <a:gd name="connsiteX160" fmla="*/ 4283242 w 8085221"/>
              <a:gd name="connsiteY160" fmla="*/ 14245390 h 15135727"/>
              <a:gd name="connsiteX161" fmla="*/ 4235116 w 8085221"/>
              <a:gd name="connsiteY161" fmla="*/ 14341642 h 15135727"/>
              <a:gd name="connsiteX162" fmla="*/ 4162927 w 8085221"/>
              <a:gd name="connsiteY162" fmla="*/ 14389769 h 15135727"/>
              <a:gd name="connsiteX163" fmla="*/ 4162927 w 8085221"/>
              <a:gd name="connsiteY163" fmla="*/ 14389769 h 15135727"/>
              <a:gd name="connsiteX164" fmla="*/ 3922295 w 8085221"/>
              <a:gd name="connsiteY164" fmla="*/ 14245390 h 15135727"/>
              <a:gd name="connsiteX165" fmla="*/ 3801979 w 8085221"/>
              <a:gd name="connsiteY165" fmla="*/ 14293516 h 15135727"/>
              <a:gd name="connsiteX166" fmla="*/ 3681664 w 8085221"/>
              <a:gd name="connsiteY166" fmla="*/ 14389769 h 15135727"/>
              <a:gd name="connsiteX167" fmla="*/ 3657600 w 8085221"/>
              <a:gd name="connsiteY167" fmla="*/ 14654464 h 15135727"/>
              <a:gd name="connsiteX168" fmla="*/ 3513221 w 8085221"/>
              <a:gd name="connsiteY168" fmla="*/ 14726653 h 15135727"/>
              <a:gd name="connsiteX169" fmla="*/ 3513221 w 8085221"/>
              <a:gd name="connsiteY169" fmla="*/ 14871032 h 15135727"/>
              <a:gd name="connsiteX170" fmla="*/ 3633537 w 8085221"/>
              <a:gd name="connsiteY170" fmla="*/ 14967285 h 15135727"/>
              <a:gd name="connsiteX171" fmla="*/ 3609474 w 8085221"/>
              <a:gd name="connsiteY171" fmla="*/ 15087600 h 15135727"/>
              <a:gd name="connsiteX172" fmla="*/ 3441032 w 8085221"/>
              <a:gd name="connsiteY172" fmla="*/ 15039474 h 15135727"/>
              <a:gd name="connsiteX173" fmla="*/ 3272590 w 8085221"/>
              <a:gd name="connsiteY173" fmla="*/ 15063537 h 15135727"/>
              <a:gd name="connsiteX174" fmla="*/ 3248527 w 8085221"/>
              <a:gd name="connsiteY174" fmla="*/ 14895095 h 15135727"/>
              <a:gd name="connsiteX175" fmla="*/ 3128211 w 8085221"/>
              <a:gd name="connsiteY175" fmla="*/ 14919158 h 15135727"/>
              <a:gd name="connsiteX176" fmla="*/ 2959769 w 8085221"/>
              <a:gd name="connsiteY176" fmla="*/ 15135727 h 15135727"/>
              <a:gd name="connsiteX177" fmla="*/ 2935706 w 8085221"/>
              <a:gd name="connsiteY177" fmla="*/ 14895095 h 15135727"/>
              <a:gd name="connsiteX178" fmla="*/ 2791327 w 8085221"/>
              <a:gd name="connsiteY178" fmla="*/ 14943221 h 15135727"/>
              <a:gd name="connsiteX179" fmla="*/ 2671011 w 8085221"/>
              <a:gd name="connsiteY179" fmla="*/ 15039474 h 15135727"/>
              <a:gd name="connsiteX180" fmla="*/ 2430379 w 8085221"/>
              <a:gd name="connsiteY180" fmla="*/ 15087600 h 15135727"/>
              <a:gd name="connsiteX181" fmla="*/ 2237874 w 8085221"/>
              <a:gd name="connsiteY181" fmla="*/ 15039474 h 15135727"/>
              <a:gd name="connsiteX182" fmla="*/ 2622885 w 8085221"/>
              <a:gd name="connsiteY182" fmla="*/ 14846969 h 15135727"/>
              <a:gd name="connsiteX183" fmla="*/ 2887579 w 8085221"/>
              <a:gd name="connsiteY183" fmla="*/ 14774779 h 15135727"/>
              <a:gd name="connsiteX184" fmla="*/ 2839453 w 8085221"/>
              <a:gd name="connsiteY184" fmla="*/ 14582274 h 15135727"/>
              <a:gd name="connsiteX185" fmla="*/ 2935706 w 8085221"/>
              <a:gd name="connsiteY185" fmla="*/ 14510085 h 15135727"/>
              <a:gd name="connsiteX186" fmla="*/ 2935706 w 8085221"/>
              <a:gd name="connsiteY186" fmla="*/ 14510085 h 15135727"/>
              <a:gd name="connsiteX187" fmla="*/ 3080085 w 8085221"/>
              <a:gd name="connsiteY187" fmla="*/ 14413832 h 15135727"/>
              <a:gd name="connsiteX188" fmla="*/ 3152274 w 8085221"/>
              <a:gd name="connsiteY188" fmla="*/ 14341642 h 15135727"/>
              <a:gd name="connsiteX189" fmla="*/ 3080085 w 8085221"/>
              <a:gd name="connsiteY189" fmla="*/ 14269453 h 15135727"/>
              <a:gd name="connsiteX190" fmla="*/ 3152274 w 8085221"/>
              <a:gd name="connsiteY190" fmla="*/ 14197264 h 15135727"/>
              <a:gd name="connsiteX191" fmla="*/ 3152274 w 8085221"/>
              <a:gd name="connsiteY191" fmla="*/ 14052885 h 15135727"/>
              <a:gd name="connsiteX192" fmla="*/ 3080085 w 8085221"/>
              <a:gd name="connsiteY192" fmla="*/ 13980695 h 15135727"/>
              <a:gd name="connsiteX193" fmla="*/ 3056021 w 8085221"/>
              <a:gd name="connsiteY193" fmla="*/ 14076948 h 15135727"/>
              <a:gd name="connsiteX194" fmla="*/ 2935706 w 8085221"/>
              <a:gd name="connsiteY194" fmla="*/ 14076948 h 15135727"/>
              <a:gd name="connsiteX195" fmla="*/ 2863516 w 8085221"/>
              <a:gd name="connsiteY195" fmla="*/ 14125074 h 15135727"/>
              <a:gd name="connsiteX196" fmla="*/ 2719137 w 8085221"/>
              <a:gd name="connsiteY196" fmla="*/ 14197264 h 15135727"/>
              <a:gd name="connsiteX197" fmla="*/ 2646948 w 8085221"/>
              <a:gd name="connsiteY197" fmla="*/ 14197264 h 15135727"/>
              <a:gd name="connsiteX198" fmla="*/ 2598821 w 8085221"/>
              <a:gd name="connsiteY198" fmla="*/ 14125074 h 15135727"/>
              <a:gd name="connsiteX199" fmla="*/ 2430379 w 8085221"/>
              <a:gd name="connsiteY199" fmla="*/ 13836316 h 15135727"/>
              <a:gd name="connsiteX200" fmla="*/ 2646948 w 8085221"/>
              <a:gd name="connsiteY200" fmla="*/ 13812253 h 15135727"/>
              <a:gd name="connsiteX201" fmla="*/ 2502569 w 8085221"/>
              <a:gd name="connsiteY201" fmla="*/ 13475369 h 15135727"/>
              <a:gd name="connsiteX202" fmla="*/ 2550695 w 8085221"/>
              <a:gd name="connsiteY202" fmla="*/ 13186611 h 15135727"/>
              <a:gd name="connsiteX203" fmla="*/ 2719137 w 8085221"/>
              <a:gd name="connsiteY203" fmla="*/ 13042232 h 15135727"/>
              <a:gd name="connsiteX204" fmla="*/ 2791327 w 8085221"/>
              <a:gd name="connsiteY204" fmla="*/ 12945979 h 15135727"/>
              <a:gd name="connsiteX205" fmla="*/ 3031958 w 8085221"/>
              <a:gd name="connsiteY205" fmla="*/ 13090358 h 15135727"/>
              <a:gd name="connsiteX206" fmla="*/ 3056021 w 8085221"/>
              <a:gd name="connsiteY206" fmla="*/ 12753474 h 15135727"/>
              <a:gd name="connsiteX207" fmla="*/ 2887579 w 8085221"/>
              <a:gd name="connsiteY207" fmla="*/ 12777537 h 15135727"/>
              <a:gd name="connsiteX208" fmla="*/ 2815390 w 8085221"/>
              <a:gd name="connsiteY208" fmla="*/ 12777537 h 15135727"/>
              <a:gd name="connsiteX209" fmla="*/ 3176337 w 8085221"/>
              <a:gd name="connsiteY209" fmla="*/ 12368464 h 15135727"/>
              <a:gd name="connsiteX210" fmla="*/ 3104148 w 8085221"/>
              <a:gd name="connsiteY210" fmla="*/ 12320337 h 15135727"/>
              <a:gd name="connsiteX211" fmla="*/ 3104148 w 8085221"/>
              <a:gd name="connsiteY211" fmla="*/ 12320337 h 15135727"/>
              <a:gd name="connsiteX212" fmla="*/ 3007895 w 8085221"/>
              <a:gd name="connsiteY212" fmla="*/ 12079706 h 15135727"/>
              <a:gd name="connsiteX213" fmla="*/ 2911642 w 8085221"/>
              <a:gd name="connsiteY213" fmla="*/ 11935327 h 15135727"/>
              <a:gd name="connsiteX214" fmla="*/ 2863516 w 8085221"/>
              <a:gd name="connsiteY214" fmla="*/ 11694695 h 15135727"/>
              <a:gd name="connsiteX215" fmla="*/ 2911642 w 8085221"/>
              <a:gd name="connsiteY215" fmla="*/ 11454064 h 15135727"/>
              <a:gd name="connsiteX216" fmla="*/ 3056021 w 8085221"/>
              <a:gd name="connsiteY216" fmla="*/ 11454064 h 15135727"/>
              <a:gd name="connsiteX217" fmla="*/ 2983832 w 8085221"/>
              <a:gd name="connsiteY217" fmla="*/ 11381874 h 15135727"/>
              <a:gd name="connsiteX218" fmla="*/ 3031958 w 8085221"/>
              <a:gd name="connsiteY218" fmla="*/ 11285621 h 15135727"/>
              <a:gd name="connsiteX219" fmla="*/ 3007895 w 8085221"/>
              <a:gd name="connsiteY219" fmla="*/ 11189369 h 15135727"/>
              <a:gd name="connsiteX220" fmla="*/ 2887579 w 8085221"/>
              <a:gd name="connsiteY220" fmla="*/ 11141242 h 15135727"/>
              <a:gd name="connsiteX221" fmla="*/ 2887579 w 8085221"/>
              <a:gd name="connsiteY221" fmla="*/ 10972800 h 15135727"/>
              <a:gd name="connsiteX222" fmla="*/ 2887579 w 8085221"/>
              <a:gd name="connsiteY222" fmla="*/ 10924674 h 15135727"/>
              <a:gd name="connsiteX223" fmla="*/ 2767264 w 8085221"/>
              <a:gd name="connsiteY223" fmla="*/ 11020927 h 15135727"/>
              <a:gd name="connsiteX224" fmla="*/ 2743200 w 8085221"/>
              <a:gd name="connsiteY224" fmla="*/ 10924674 h 15135727"/>
              <a:gd name="connsiteX225" fmla="*/ 2550695 w 8085221"/>
              <a:gd name="connsiteY225" fmla="*/ 11020927 h 15135727"/>
              <a:gd name="connsiteX226" fmla="*/ 2526632 w 8085221"/>
              <a:gd name="connsiteY226" fmla="*/ 11117179 h 15135727"/>
              <a:gd name="connsiteX227" fmla="*/ 2334127 w 8085221"/>
              <a:gd name="connsiteY227" fmla="*/ 10996864 h 15135727"/>
              <a:gd name="connsiteX228" fmla="*/ 2358190 w 8085221"/>
              <a:gd name="connsiteY228" fmla="*/ 10732169 h 15135727"/>
              <a:gd name="connsiteX229" fmla="*/ 2334127 w 8085221"/>
              <a:gd name="connsiteY229" fmla="*/ 10587790 h 15135727"/>
              <a:gd name="connsiteX230" fmla="*/ 2406316 w 8085221"/>
              <a:gd name="connsiteY230" fmla="*/ 10491537 h 15135727"/>
              <a:gd name="connsiteX231" fmla="*/ 2598821 w 8085221"/>
              <a:gd name="connsiteY231" fmla="*/ 10684042 h 15135727"/>
              <a:gd name="connsiteX232" fmla="*/ 2767264 w 8085221"/>
              <a:gd name="connsiteY232" fmla="*/ 10684042 h 15135727"/>
              <a:gd name="connsiteX233" fmla="*/ 2646948 w 8085221"/>
              <a:gd name="connsiteY233" fmla="*/ 10515600 h 15135727"/>
              <a:gd name="connsiteX234" fmla="*/ 2815390 w 8085221"/>
              <a:gd name="connsiteY234" fmla="*/ 10395285 h 15135727"/>
              <a:gd name="connsiteX235" fmla="*/ 3080085 w 8085221"/>
              <a:gd name="connsiteY235" fmla="*/ 10419348 h 15135727"/>
              <a:gd name="connsiteX236" fmla="*/ 3248527 w 8085221"/>
              <a:gd name="connsiteY236" fmla="*/ 10539664 h 15135727"/>
              <a:gd name="connsiteX237" fmla="*/ 3320716 w 8085221"/>
              <a:gd name="connsiteY237" fmla="*/ 10659979 h 15135727"/>
              <a:gd name="connsiteX238" fmla="*/ 3465095 w 8085221"/>
              <a:gd name="connsiteY238" fmla="*/ 10659979 h 15135727"/>
              <a:gd name="connsiteX239" fmla="*/ 3441032 w 8085221"/>
              <a:gd name="connsiteY239" fmla="*/ 10491537 h 15135727"/>
              <a:gd name="connsiteX240" fmla="*/ 3392906 w 8085221"/>
              <a:gd name="connsiteY240" fmla="*/ 10250906 h 15135727"/>
              <a:gd name="connsiteX241" fmla="*/ 3152274 w 8085221"/>
              <a:gd name="connsiteY241" fmla="*/ 10250906 h 15135727"/>
              <a:gd name="connsiteX242" fmla="*/ 3176337 w 8085221"/>
              <a:gd name="connsiteY242" fmla="*/ 10178716 h 15135727"/>
              <a:gd name="connsiteX243" fmla="*/ 3104148 w 8085221"/>
              <a:gd name="connsiteY243" fmla="*/ 10154653 h 15135727"/>
              <a:gd name="connsiteX244" fmla="*/ 3007895 w 8085221"/>
              <a:gd name="connsiteY244" fmla="*/ 9962148 h 15135727"/>
              <a:gd name="connsiteX245" fmla="*/ 3176337 w 8085221"/>
              <a:gd name="connsiteY245" fmla="*/ 9889958 h 15135727"/>
              <a:gd name="connsiteX246" fmla="*/ 2959769 w 8085221"/>
              <a:gd name="connsiteY246" fmla="*/ 9504948 h 15135727"/>
              <a:gd name="connsiteX247" fmla="*/ 2791327 w 8085221"/>
              <a:gd name="connsiteY247" fmla="*/ 9456821 h 15135727"/>
              <a:gd name="connsiteX248" fmla="*/ 2574758 w 8085221"/>
              <a:gd name="connsiteY248" fmla="*/ 9336506 h 15135727"/>
              <a:gd name="connsiteX249" fmla="*/ 2550695 w 8085221"/>
              <a:gd name="connsiteY249" fmla="*/ 9071811 h 15135727"/>
              <a:gd name="connsiteX250" fmla="*/ 2695074 w 8085221"/>
              <a:gd name="connsiteY250" fmla="*/ 8999621 h 15135727"/>
              <a:gd name="connsiteX251" fmla="*/ 2622885 w 8085221"/>
              <a:gd name="connsiteY251" fmla="*/ 8975558 h 15135727"/>
              <a:gd name="connsiteX252" fmla="*/ 2430379 w 8085221"/>
              <a:gd name="connsiteY252" fmla="*/ 8999621 h 15135727"/>
              <a:gd name="connsiteX253" fmla="*/ 2261937 w 8085221"/>
              <a:gd name="connsiteY253" fmla="*/ 9168064 h 15135727"/>
              <a:gd name="connsiteX254" fmla="*/ 2237874 w 8085221"/>
              <a:gd name="connsiteY254" fmla="*/ 8999621 h 15135727"/>
              <a:gd name="connsiteX255" fmla="*/ 2117558 w 8085221"/>
              <a:gd name="connsiteY255" fmla="*/ 8975558 h 15135727"/>
              <a:gd name="connsiteX256" fmla="*/ 2045369 w 8085221"/>
              <a:gd name="connsiteY256" fmla="*/ 8783053 h 15135727"/>
              <a:gd name="connsiteX257" fmla="*/ 1852864 w 8085221"/>
              <a:gd name="connsiteY257" fmla="*/ 8758990 h 15135727"/>
              <a:gd name="connsiteX258" fmla="*/ 1636295 w 8085221"/>
              <a:gd name="connsiteY258" fmla="*/ 8927432 h 15135727"/>
              <a:gd name="connsiteX259" fmla="*/ 1588169 w 8085221"/>
              <a:gd name="connsiteY259" fmla="*/ 9023685 h 15135727"/>
              <a:gd name="connsiteX260" fmla="*/ 1515979 w 8085221"/>
              <a:gd name="connsiteY260" fmla="*/ 8879306 h 15135727"/>
              <a:gd name="connsiteX261" fmla="*/ 1347537 w 8085221"/>
              <a:gd name="connsiteY261" fmla="*/ 8879306 h 15135727"/>
              <a:gd name="connsiteX262" fmla="*/ 1347537 w 8085221"/>
              <a:gd name="connsiteY262" fmla="*/ 8710864 h 15135727"/>
              <a:gd name="connsiteX263" fmla="*/ 1106906 w 8085221"/>
              <a:gd name="connsiteY263" fmla="*/ 8783053 h 15135727"/>
              <a:gd name="connsiteX264" fmla="*/ 890337 w 8085221"/>
              <a:gd name="connsiteY264" fmla="*/ 8686800 h 15135727"/>
              <a:gd name="connsiteX265" fmla="*/ 649706 w 8085221"/>
              <a:gd name="connsiteY265" fmla="*/ 8662737 h 15135727"/>
              <a:gd name="connsiteX266" fmla="*/ 385011 w 8085221"/>
              <a:gd name="connsiteY266" fmla="*/ 8566485 h 15135727"/>
              <a:gd name="connsiteX267" fmla="*/ 577516 w 8085221"/>
              <a:gd name="connsiteY267" fmla="*/ 8373979 h 15135727"/>
              <a:gd name="connsiteX268" fmla="*/ 794085 w 8085221"/>
              <a:gd name="connsiteY268" fmla="*/ 8301790 h 15135727"/>
              <a:gd name="connsiteX269" fmla="*/ 745958 w 8085221"/>
              <a:gd name="connsiteY269" fmla="*/ 8133348 h 15135727"/>
              <a:gd name="connsiteX270" fmla="*/ 818148 w 8085221"/>
              <a:gd name="connsiteY270" fmla="*/ 7820527 h 15135727"/>
              <a:gd name="connsiteX271" fmla="*/ 697832 w 8085221"/>
              <a:gd name="connsiteY271" fmla="*/ 7820527 h 15135727"/>
              <a:gd name="connsiteX272" fmla="*/ 625642 w 8085221"/>
              <a:gd name="connsiteY272" fmla="*/ 7916779 h 15135727"/>
              <a:gd name="connsiteX273" fmla="*/ 457200 w 8085221"/>
              <a:gd name="connsiteY273" fmla="*/ 7820527 h 15135727"/>
              <a:gd name="connsiteX274" fmla="*/ 529390 w 8085221"/>
              <a:gd name="connsiteY274" fmla="*/ 7700211 h 15135727"/>
              <a:gd name="connsiteX275" fmla="*/ 938464 w 8085221"/>
              <a:gd name="connsiteY275" fmla="*/ 7676148 h 15135727"/>
              <a:gd name="connsiteX276" fmla="*/ 1058779 w 8085221"/>
              <a:gd name="connsiteY276" fmla="*/ 7459579 h 15135727"/>
              <a:gd name="connsiteX277" fmla="*/ 1203158 w 8085221"/>
              <a:gd name="connsiteY277" fmla="*/ 7603958 h 15135727"/>
              <a:gd name="connsiteX278" fmla="*/ 1299411 w 8085221"/>
              <a:gd name="connsiteY278" fmla="*/ 7555832 h 15135727"/>
              <a:gd name="connsiteX279" fmla="*/ 1443790 w 8085221"/>
              <a:gd name="connsiteY279" fmla="*/ 7507706 h 15135727"/>
              <a:gd name="connsiteX280" fmla="*/ 1684421 w 8085221"/>
              <a:gd name="connsiteY280" fmla="*/ 7603958 h 15135727"/>
              <a:gd name="connsiteX281" fmla="*/ 1684421 w 8085221"/>
              <a:gd name="connsiteY281" fmla="*/ 7603958 h 15135727"/>
              <a:gd name="connsiteX282" fmla="*/ 1540042 w 8085221"/>
              <a:gd name="connsiteY282" fmla="*/ 7363327 h 15135727"/>
              <a:gd name="connsiteX283" fmla="*/ 1299411 w 8085221"/>
              <a:gd name="connsiteY283" fmla="*/ 7315200 h 15135727"/>
              <a:gd name="connsiteX284" fmla="*/ 1130969 w 8085221"/>
              <a:gd name="connsiteY284" fmla="*/ 7339264 h 15135727"/>
              <a:gd name="connsiteX285" fmla="*/ 1034716 w 8085221"/>
              <a:gd name="connsiteY285" fmla="*/ 7315200 h 15135727"/>
              <a:gd name="connsiteX286" fmla="*/ 1155032 w 8085221"/>
              <a:gd name="connsiteY286" fmla="*/ 7050506 h 15135727"/>
              <a:gd name="connsiteX287" fmla="*/ 1155032 w 8085221"/>
              <a:gd name="connsiteY287" fmla="*/ 6930190 h 15135727"/>
              <a:gd name="connsiteX288" fmla="*/ 1155032 w 8085221"/>
              <a:gd name="connsiteY288" fmla="*/ 6761748 h 15135727"/>
              <a:gd name="connsiteX289" fmla="*/ 1203158 w 8085221"/>
              <a:gd name="connsiteY289" fmla="*/ 6617369 h 15135727"/>
              <a:gd name="connsiteX290" fmla="*/ 1371600 w 8085221"/>
              <a:gd name="connsiteY290" fmla="*/ 6472990 h 15135727"/>
              <a:gd name="connsiteX291" fmla="*/ 1443790 w 8085221"/>
              <a:gd name="connsiteY291" fmla="*/ 6328611 h 15135727"/>
              <a:gd name="connsiteX292" fmla="*/ 1419727 w 8085221"/>
              <a:gd name="connsiteY292" fmla="*/ 6208295 h 15135727"/>
              <a:gd name="connsiteX293" fmla="*/ 1275348 w 8085221"/>
              <a:gd name="connsiteY293" fmla="*/ 6304548 h 15135727"/>
              <a:gd name="connsiteX294" fmla="*/ 1323474 w 8085221"/>
              <a:gd name="connsiteY294" fmla="*/ 6015790 h 15135727"/>
              <a:gd name="connsiteX295" fmla="*/ 1540042 w 8085221"/>
              <a:gd name="connsiteY295" fmla="*/ 5871411 h 15135727"/>
              <a:gd name="connsiteX296" fmla="*/ 1540042 w 8085221"/>
              <a:gd name="connsiteY296" fmla="*/ 5751095 h 15135727"/>
              <a:gd name="connsiteX297" fmla="*/ 1395664 w 8085221"/>
              <a:gd name="connsiteY297" fmla="*/ 5799221 h 15135727"/>
              <a:gd name="connsiteX298" fmla="*/ 1179095 w 8085221"/>
              <a:gd name="connsiteY298" fmla="*/ 5799221 h 15135727"/>
              <a:gd name="connsiteX299" fmla="*/ 890337 w 8085221"/>
              <a:gd name="connsiteY299" fmla="*/ 5775158 h 15135727"/>
              <a:gd name="connsiteX300" fmla="*/ 697832 w 8085221"/>
              <a:gd name="connsiteY300" fmla="*/ 5606716 h 15135727"/>
              <a:gd name="connsiteX301" fmla="*/ 577516 w 8085221"/>
              <a:gd name="connsiteY301" fmla="*/ 5582653 h 15135727"/>
              <a:gd name="connsiteX302" fmla="*/ 697832 w 8085221"/>
              <a:gd name="connsiteY302" fmla="*/ 5775158 h 15135727"/>
              <a:gd name="connsiteX303" fmla="*/ 409074 w 8085221"/>
              <a:gd name="connsiteY303" fmla="*/ 5799221 h 15135727"/>
              <a:gd name="connsiteX304" fmla="*/ 168442 w 8085221"/>
              <a:gd name="connsiteY304" fmla="*/ 5702969 h 15135727"/>
              <a:gd name="connsiteX305" fmla="*/ 264695 w 8085221"/>
              <a:gd name="connsiteY305" fmla="*/ 5558590 h 15135727"/>
              <a:gd name="connsiteX306" fmla="*/ 144379 w 8085221"/>
              <a:gd name="connsiteY306" fmla="*/ 5510464 h 15135727"/>
              <a:gd name="connsiteX307" fmla="*/ 0 w 8085221"/>
              <a:gd name="connsiteY307" fmla="*/ 5462337 h 15135727"/>
              <a:gd name="connsiteX308" fmla="*/ 96253 w 8085221"/>
              <a:gd name="connsiteY308" fmla="*/ 5245769 h 15135727"/>
              <a:gd name="connsiteX0" fmla="*/ 96253 w 8085221"/>
              <a:gd name="connsiteY0" fmla="*/ 5245769 h 15135727"/>
              <a:gd name="connsiteX1" fmla="*/ 144379 w 8085221"/>
              <a:gd name="connsiteY1" fmla="*/ 4981074 h 15135727"/>
              <a:gd name="connsiteX2" fmla="*/ 178719 w 8085221"/>
              <a:gd name="connsiteY2" fmla="*/ 4834941 h 15135727"/>
              <a:gd name="connsiteX3" fmla="*/ 334378 w 8085221"/>
              <a:gd name="connsiteY3" fmla="*/ 4696828 h 15135727"/>
              <a:gd name="connsiteX4" fmla="*/ 553453 w 8085221"/>
              <a:gd name="connsiteY4" fmla="*/ 4692316 h 15135727"/>
              <a:gd name="connsiteX5" fmla="*/ 649706 w 8085221"/>
              <a:gd name="connsiteY5" fmla="*/ 4427621 h 15135727"/>
              <a:gd name="connsiteX6" fmla="*/ 805866 w 8085221"/>
              <a:gd name="connsiteY6" fmla="*/ 4425366 h 15135727"/>
              <a:gd name="connsiteX7" fmla="*/ 867026 w 8085221"/>
              <a:gd name="connsiteY7" fmla="*/ 4311817 h 15135727"/>
              <a:gd name="connsiteX8" fmla="*/ 1077328 w 8085221"/>
              <a:gd name="connsiteY8" fmla="*/ 4253916 h 15135727"/>
              <a:gd name="connsiteX9" fmla="*/ 1120191 w 8085221"/>
              <a:gd name="connsiteY9" fmla="*/ 4206291 h 15135727"/>
              <a:gd name="connsiteX10" fmla="*/ 1263066 w 8085221"/>
              <a:gd name="connsiteY10" fmla="*/ 4182478 h 15135727"/>
              <a:gd name="connsiteX11" fmla="*/ 1362326 w 8085221"/>
              <a:gd name="connsiteY11" fmla="*/ 4081965 h 15135727"/>
              <a:gd name="connsiteX12" fmla="*/ 1472616 w 8085221"/>
              <a:gd name="connsiteY12" fmla="*/ 4025316 h 15135727"/>
              <a:gd name="connsiteX13" fmla="*/ 1559344 w 8085221"/>
              <a:gd name="connsiteY13" fmla="*/ 4013535 h 15135727"/>
              <a:gd name="connsiteX14" fmla="*/ 1708485 w 8085221"/>
              <a:gd name="connsiteY14" fmla="*/ 3826042 h 15135727"/>
              <a:gd name="connsiteX15" fmla="*/ 1820278 w 8085221"/>
              <a:gd name="connsiteY15" fmla="*/ 3858628 h 15135727"/>
              <a:gd name="connsiteX16" fmla="*/ 1910766 w 8085221"/>
              <a:gd name="connsiteY16" fmla="*/ 3735053 h 15135727"/>
              <a:gd name="connsiteX17" fmla="*/ 2006016 w 8085221"/>
              <a:gd name="connsiteY17" fmla="*/ 3615741 h 15135727"/>
              <a:gd name="connsiteX18" fmla="*/ 2091741 w 8085221"/>
              <a:gd name="connsiteY18" fmla="*/ 3649078 h 15135727"/>
              <a:gd name="connsiteX19" fmla="*/ 2141621 w 8085221"/>
              <a:gd name="connsiteY19" fmla="*/ 3585411 h 15135727"/>
              <a:gd name="connsiteX20" fmla="*/ 2117808 w 8085221"/>
              <a:gd name="connsiteY20" fmla="*/ 3518736 h 15135727"/>
              <a:gd name="connsiteX21" fmla="*/ 2182228 w 8085221"/>
              <a:gd name="connsiteY21" fmla="*/ 3420478 h 15135727"/>
              <a:gd name="connsiteX22" fmla="*/ 2286000 w 8085221"/>
              <a:gd name="connsiteY22" fmla="*/ 3489158 h 15135727"/>
              <a:gd name="connsiteX23" fmla="*/ 2334628 w 8085221"/>
              <a:gd name="connsiteY23" fmla="*/ 3249028 h 15135727"/>
              <a:gd name="connsiteX24" fmla="*/ 2381502 w 8085221"/>
              <a:gd name="connsiteY24" fmla="*/ 3088858 h 15135727"/>
              <a:gd name="connsiteX25" fmla="*/ 2544178 w 8085221"/>
              <a:gd name="connsiteY25" fmla="*/ 3058528 h 15135727"/>
              <a:gd name="connsiteX26" fmla="*/ 2477503 w 8085221"/>
              <a:gd name="connsiteY26" fmla="*/ 2977566 h 15135727"/>
              <a:gd name="connsiteX27" fmla="*/ 2695074 w 8085221"/>
              <a:gd name="connsiteY27" fmla="*/ 2892592 h 15135727"/>
              <a:gd name="connsiteX28" fmla="*/ 2796591 w 8085221"/>
              <a:gd name="connsiteY28" fmla="*/ 2829928 h 15135727"/>
              <a:gd name="connsiteX29" fmla="*/ 2829928 w 8085221"/>
              <a:gd name="connsiteY29" fmla="*/ 2517107 h 15135727"/>
              <a:gd name="connsiteX30" fmla="*/ 3006141 w 8085221"/>
              <a:gd name="connsiteY30" fmla="*/ 2401303 h 15135727"/>
              <a:gd name="connsiteX31" fmla="*/ 3200400 w 8085221"/>
              <a:gd name="connsiteY31" fmla="*/ 2296277 h 15135727"/>
              <a:gd name="connsiteX32" fmla="*/ 3441032 w 8085221"/>
              <a:gd name="connsiteY32" fmla="*/ 2237874 h 15135727"/>
              <a:gd name="connsiteX33" fmla="*/ 3561348 w 8085221"/>
              <a:gd name="connsiteY33" fmla="*/ 2526632 h 15135727"/>
              <a:gd name="connsiteX34" fmla="*/ 3801979 w 8085221"/>
              <a:gd name="connsiteY34" fmla="*/ 2622885 h 15135727"/>
              <a:gd name="connsiteX35" fmla="*/ 3946358 w 8085221"/>
              <a:gd name="connsiteY35" fmla="*/ 2550695 h 15135727"/>
              <a:gd name="connsiteX36" fmla="*/ 4018548 w 8085221"/>
              <a:gd name="connsiteY36" fmla="*/ 2598821 h 15135727"/>
              <a:gd name="connsiteX37" fmla="*/ 4138864 w 8085221"/>
              <a:gd name="connsiteY37" fmla="*/ 2574758 h 15135727"/>
              <a:gd name="connsiteX38" fmla="*/ 4307306 w 8085221"/>
              <a:gd name="connsiteY38" fmla="*/ 2671011 h 15135727"/>
              <a:gd name="connsiteX39" fmla="*/ 4427621 w 8085221"/>
              <a:gd name="connsiteY39" fmla="*/ 2622885 h 15135727"/>
              <a:gd name="connsiteX40" fmla="*/ 4668253 w 8085221"/>
              <a:gd name="connsiteY40" fmla="*/ 2743200 h 15135727"/>
              <a:gd name="connsiteX41" fmla="*/ 4788569 w 8085221"/>
              <a:gd name="connsiteY41" fmla="*/ 2815390 h 15135727"/>
              <a:gd name="connsiteX42" fmla="*/ 4957011 w 8085221"/>
              <a:gd name="connsiteY42" fmla="*/ 2719137 h 15135727"/>
              <a:gd name="connsiteX43" fmla="*/ 4981074 w 8085221"/>
              <a:gd name="connsiteY43" fmla="*/ 2382253 h 15135727"/>
              <a:gd name="connsiteX44" fmla="*/ 4981074 w 8085221"/>
              <a:gd name="connsiteY44" fmla="*/ 2382253 h 15135727"/>
              <a:gd name="connsiteX45" fmla="*/ 4884821 w 8085221"/>
              <a:gd name="connsiteY45" fmla="*/ 2093495 h 15135727"/>
              <a:gd name="connsiteX46" fmla="*/ 4764506 w 8085221"/>
              <a:gd name="connsiteY46" fmla="*/ 1900990 h 15135727"/>
              <a:gd name="connsiteX47" fmla="*/ 4764506 w 8085221"/>
              <a:gd name="connsiteY47" fmla="*/ 1804737 h 15135727"/>
              <a:gd name="connsiteX48" fmla="*/ 4957011 w 8085221"/>
              <a:gd name="connsiteY48" fmla="*/ 1564106 h 15135727"/>
              <a:gd name="connsiteX49" fmla="*/ 5221706 w 8085221"/>
              <a:gd name="connsiteY49" fmla="*/ 1588169 h 15135727"/>
              <a:gd name="connsiteX50" fmla="*/ 5486400 w 8085221"/>
              <a:gd name="connsiteY50" fmla="*/ 1684421 h 15135727"/>
              <a:gd name="connsiteX51" fmla="*/ 5799221 w 8085221"/>
              <a:gd name="connsiteY51" fmla="*/ 1684421 h 15135727"/>
              <a:gd name="connsiteX52" fmla="*/ 5871411 w 8085221"/>
              <a:gd name="connsiteY52" fmla="*/ 1443790 h 15135727"/>
              <a:gd name="connsiteX53" fmla="*/ 6087979 w 8085221"/>
              <a:gd name="connsiteY53" fmla="*/ 1395664 h 15135727"/>
              <a:gd name="connsiteX54" fmla="*/ 6087979 w 8085221"/>
              <a:gd name="connsiteY54" fmla="*/ 1082842 h 15135727"/>
              <a:gd name="connsiteX55" fmla="*/ 6424864 w 8085221"/>
              <a:gd name="connsiteY55" fmla="*/ 1058779 h 15135727"/>
              <a:gd name="connsiteX56" fmla="*/ 6665495 w 8085221"/>
              <a:gd name="connsiteY56" fmla="*/ 721895 h 15135727"/>
              <a:gd name="connsiteX57" fmla="*/ 6761748 w 8085221"/>
              <a:gd name="connsiteY57" fmla="*/ 649706 h 15135727"/>
              <a:gd name="connsiteX58" fmla="*/ 6737685 w 8085221"/>
              <a:gd name="connsiteY58" fmla="*/ 505327 h 15135727"/>
              <a:gd name="connsiteX59" fmla="*/ 6858000 w 8085221"/>
              <a:gd name="connsiteY59" fmla="*/ 360948 h 15135727"/>
              <a:gd name="connsiteX60" fmla="*/ 6761748 w 8085221"/>
              <a:gd name="connsiteY60" fmla="*/ 120316 h 15135727"/>
              <a:gd name="connsiteX61" fmla="*/ 7194885 w 8085221"/>
              <a:gd name="connsiteY61" fmla="*/ 0 h 15135727"/>
              <a:gd name="connsiteX62" fmla="*/ 7267074 w 8085221"/>
              <a:gd name="connsiteY62" fmla="*/ 120316 h 15135727"/>
              <a:gd name="connsiteX63" fmla="*/ 7267074 w 8085221"/>
              <a:gd name="connsiteY63" fmla="*/ 120316 h 15135727"/>
              <a:gd name="connsiteX64" fmla="*/ 7339264 w 8085221"/>
              <a:gd name="connsiteY64" fmla="*/ 360948 h 15135727"/>
              <a:gd name="connsiteX65" fmla="*/ 7628021 w 8085221"/>
              <a:gd name="connsiteY65" fmla="*/ 433137 h 15135727"/>
              <a:gd name="connsiteX66" fmla="*/ 7796464 w 8085221"/>
              <a:gd name="connsiteY66" fmla="*/ 649706 h 15135727"/>
              <a:gd name="connsiteX67" fmla="*/ 8085221 w 8085221"/>
              <a:gd name="connsiteY67" fmla="*/ 914400 h 15135727"/>
              <a:gd name="connsiteX68" fmla="*/ 7988969 w 8085221"/>
              <a:gd name="connsiteY68" fmla="*/ 1203158 h 15135727"/>
              <a:gd name="connsiteX69" fmla="*/ 7844590 w 8085221"/>
              <a:gd name="connsiteY69" fmla="*/ 1058779 h 15135727"/>
              <a:gd name="connsiteX70" fmla="*/ 7483642 w 8085221"/>
              <a:gd name="connsiteY70" fmla="*/ 1371600 h 15135727"/>
              <a:gd name="connsiteX71" fmla="*/ 7267074 w 8085221"/>
              <a:gd name="connsiteY71" fmla="*/ 1395664 h 15135727"/>
              <a:gd name="connsiteX72" fmla="*/ 7243011 w 8085221"/>
              <a:gd name="connsiteY72" fmla="*/ 1588169 h 15135727"/>
              <a:gd name="connsiteX73" fmla="*/ 6978316 w 8085221"/>
              <a:gd name="connsiteY73" fmla="*/ 1732548 h 15135727"/>
              <a:gd name="connsiteX74" fmla="*/ 6737685 w 8085221"/>
              <a:gd name="connsiteY74" fmla="*/ 2093495 h 15135727"/>
              <a:gd name="connsiteX75" fmla="*/ 6737685 w 8085221"/>
              <a:gd name="connsiteY75" fmla="*/ 2382253 h 15135727"/>
              <a:gd name="connsiteX76" fmla="*/ 6665495 w 8085221"/>
              <a:gd name="connsiteY76" fmla="*/ 2430379 h 15135727"/>
              <a:gd name="connsiteX77" fmla="*/ 6906127 w 8085221"/>
              <a:gd name="connsiteY77" fmla="*/ 2646948 h 15135727"/>
              <a:gd name="connsiteX78" fmla="*/ 6906127 w 8085221"/>
              <a:gd name="connsiteY78" fmla="*/ 2983832 h 15135727"/>
              <a:gd name="connsiteX79" fmla="*/ 6906127 w 8085221"/>
              <a:gd name="connsiteY79" fmla="*/ 3104148 h 15135727"/>
              <a:gd name="connsiteX80" fmla="*/ 6833937 w 8085221"/>
              <a:gd name="connsiteY80" fmla="*/ 3368842 h 15135727"/>
              <a:gd name="connsiteX81" fmla="*/ 6906127 w 8085221"/>
              <a:gd name="connsiteY81" fmla="*/ 3489158 h 15135727"/>
              <a:gd name="connsiteX82" fmla="*/ 6641432 w 8085221"/>
              <a:gd name="connsiteY82" fmla="*/ 3705727 h 15135727"/>
              <a:gd name="connsiteX83" fmla="*/ 6737685 w 8085221"/>
              <a:gd name="connsiteY83" fmla="*/ 3729790 h 15135727"/>
              <a:gd name="connsiteX84" fmla="*/ 6545179 w 8085221"/>
              <a:gd name="connsiteY84" fmla="*/ 3826042 h 15135727"/>
              <a:gd name="connsiteX85" fmla="*/ 6328611 w 8085221"/>
              <a:gd name="connsiteY85" fmla="*/ 3753853 h 15135727"/>
              <a:gd name="connsiteX86" fmla="*/ 6184232 w 8085221"/>
              <a:gd name="connsiteY86" fmla="*/ 3850106 h 15135727"/>
              <a:gd name="connsiteX87" fmla="*/ 6184232 w 8085221"/>
              <a:gd name="connsiteY87" fmla="*/ 3946358 h 15135727"/>
              <a:gd name="connsiteX88" fmla="*/ 6136106 w 8085221"/>
              <a:gd name="connsiteY88" fmla="*/ 4235116 h 15135727"/>
              <a:gd name="connsiteX89" fmla="*/ 5919537 w 8085221"/>
              <a:gd name="connsiteY89" fmla="*/ 4403558 h 15135727"/>
              <a:gd name="connsiteX90" fmla="*/ 5775158 w 8085221"/>
              <a:gd name="connsiteY90" fmla="*/ 4451685 h 15135727"/>
              <a:gd name="connsiteX91" fmla="*/ 5630779 w 8085221"/>
              <a:gd name="connsiteY91" fmla="*/ 4547937 h 15135727"/>
              <a:gd name="connsiteX92" fmla="*/ 5510464 w 8085221"/>
              <a:gd name="connsiteY92" fmla="*/ 4620127 h 15135727"/>
              <a:gd name="connsiteX93" fmla="*/ 5510464 w 8085221"/>
              <a:gd name="connsiteY93" fmla="*/ 4812632 h 15135727"/>
              <a:gd name="connsiteX94" fmla="*/ 5317958 w 8085221"/>
              <a:gd name="connsiteY94" fmla="*/ 4981074 h 15135727"/>
              <a:gd name="connsiteX95" fmla="*/ 5005137 w 8085221"/>
              <a:gd name="connsiteY95" fmla="*/ 5149516 h 15135727"/>
              <a:gd name="connsiteX96" fmla="*/ 4692316 w 8085221"/>
              <a:gd name="connsiteY96" fmla="*/ 5149516 h 15135727"/>
              <a:gd name="connsiteX97" fmla="*/ 4523874 w 8085221"/>
              <a:gd name="connsiteY97" fmla="*/ 5366085 h 15135727"/>
              <a:gd name="connsiteX98" fmla="*/ 4211053 w 8085221"/>
              <a:gd name="connsiteY98" fmla="*/ 5414211 h 15135727"/>
              <a:gd name="connsiteX99" fmla="*/ 4114800 w 8085221"/>
              <a:gd name="connsiteY99" fmla="*/ 5390148 h 15135727"/>
              <a:gd name="connsiteX100" fmla="*/ 4018548 w 8085221"/>
              <a:gd name="connsiteY100" fmla="*/ 5630779 h 15135727"/>
              <a:gd name="connsiteX101" fmla="*/ 4090737 w 8085221"/>
              <a:gd name="connsiteY101" fmla="*/ 5871411 h 15135727"/>
              <a:gd name="connsiteX102" fmla="*/ 4090737 w 8085221"/>
              <a:gd name="connsiteY102" fmla="*/ 6184232 h 15135727"/>
              <a:gd name="connsiteX103" fmla="*/ 4186990 w 8085221"/>
              <a:gd name="connsiteY103" fmla="*/ 6472990 h 15135727"/>
              <a:gd name="connsiteX104" fmla="*/ 4042611 w 8085221"/>
              <a:gd name="connsiteY104" fmla="*/ 6352674 h 15135727"/>
              <a:gd name="connsiteX105" fmla="*/ 3946358 w 8085221"/>
              <a:gd name="connsiteY105" fmla="*/ 6376737 h 15135727"/>
              <a:gd name="connsiteX106" fmla="*/ 4114800 w 8085221"/>
              <a:gd name="connsiteY106" fmla="*/ 6641432 h 15135727"/>
              <a:gd name="connsiteX107" fmla="*/ 4451685 w 8085221"/>
              <a:gd name="connsiteY107" fmla="*/ 6737685 h 15135727"/>
              <a:gd name="connsiteX108" fmla="*/ 4620127 w 8085221"/>
              <a:gd name="connsiteY108" fmla="*/ 6978316 h 15135727"/>
              <a:gd name="connsiteX109" fmla="*/ 4740442 w 8085221"/>
              <a:gd name="connsiteY109" fmla="*/ 7170821 h 15135727"/>
              <a:gd name="connsiteX110" fmla="*/ 5077327 w 8085221"/>
              <a:gd name="connsiteY110" fmla="*/ 7387390 h 15135727"/>
              <a:gd name="connsiteX111" fmla="*/ 5125453 w 8085221"/>
              <a:gd name="connsiteY111" fmla="*/ 7603958 h 15135727"/>
              <a:gd name="connsiteX112" fmla="*/ 5197642 w 8085221"/>
              <a:gd name="connsiteY112" fmla="*/ 7796464 h 15135727"/>
              <a:gd name="connsiteX113" fmla="*/ 5486400 w 8085221"/>
              <a:gd name="connsiteY113" fmla="*/ 7964906 h 15135727"/>
              <a:gd name="connsiteX114" fmla="*/ 5486400 w 8085221"/>
              <a:gd name="connsiteY114" fmla="*/ 8349916 h 15135727"/>
              <a:gd name="connsiteX115" fmla="*/ 5678906 w 8085221"/>
              <a:gd name="connsiteY115" fmla="*/ 8614611 h 15135727"/>
              <a:gd name="connsiteX116" fmla="*/ 5919537 w 8085221"/>
              <a:gd name="connsiteY116" fmla="*/ 9071811 h 15135727"/>
              <a:gd name="connsiteX117" fmla="*/ 6160169 w 8085221"/>
              <a:gd name="connsiteY117" fmla="*/ 9336506 h 15135727"/>
              <a:gd name="connsiteX118" fmla="*/ 6280485 w 8085221"/>
              <a:gd name="connsiteY118" fmla="*/ 9601200 h 15135727"/>
              <a:gd name="connsiteX119" fmla="*/ 6400800 w 8085221"/>
              <a:gd name="connsiteY119" fmla="*/ 9793706 h 15135727"/>
              <a:gd name="connsiteX120" fmla="*/ 6569242 w 8085221"/>
              <a:gd name="connsiteY120" fmla="*/ 10058400 h 15135727"/>
              <a:gd name="connsiteX121" fmla="*/ 6713621 w 8085221"/>
              <a:gd name="connsiteY121" fmla="*/ 10106527 h 15135727"/>
              <a:gd name="connsiteX122" fmla="*/ 6545179 w 8085221"/>
              <a:gd name="connsiteY122" fmla="*/ 10202779 h 15135727"/>
              <a:gd name="connsiteX123" fmla="*/ 6569242 w 8085221"/>
              <a:gd name="connsiteY123" fmla="*/ 10443411 h 15135727"/>
              <a:gd name="connsiteX124" fmla="*/ 6593306 w 8085221"/>
              <a:gd name="connsiteY124" fmla="*/ 10708106 h 15135727"/>
              <a:gd name="connsiteX125" fmla="*/ 6761748 w 8085221"/>
              <a:gd name="connsiteY125" fmla="*/ 10924674 h 15135727"/>
              <a:gd name="connsiteX126" fmla="*/ 6641432 w 8085221"/>
              <a:gd name="connsiteY126" fmla="*/ 11093116 h 15135727"/>
              <a:gd name="connsiteX127" fmla="*/ 6713621 w 8085221"/>
              <a:gd name="connsiteY127" fmla="*/ 11261558 h 15135727"/>
              <a:gd name="connsiteX128" fmla="*/ 6737685 w 8085221"/>
              <a:gd name="connsiteY128" fmla="*/ 11526253 h 15135727"/>
              <a:gd name="connsiteX129" fmla="*/ 6617369 w 8085221"/>
              <a:gd name="connsiteY129" fmla="*/ 11839074 h 15135727"/>
              <a:gd name="connsiteX130" fmla="*/ 6617369 w 8085221"/>
              <a:gd name="connsiteY130" fmla="*/ 12031579 h 15135727"/>
              <a:gd name="connsiteX131" fmla="*/ 6641432 w 8085221"/>
              <a:gd name="connsiteY131" fmla="*/ 12127832 h 15135727"/>
              <a:gd name="connsiteX132" fmla="*/ 6761748 w 8085221"/>
              <a:gd name="connsiteY132" fmla="*/ 12031579 h 15135727"/>
              <a:gd name="connsiteX133" fmla="*/ 6761748 w 8085221"/>
              <a:gd name="connsiteY133" fmla="*/ 12296274 h 15135727"/>
              <a:gd name="connsiteX134" fmla="*/ 6689558 w 8085221"/>
              <a:gd name="connsiteY134" fmla="*/ 12512842 h 15135727"/>
              <a:gd name="connsiteX135" fmla="*/ 6785811 w 8085221"/>
              <a:gd name="connsiteY135" fmla="*/ 12777537 h 15135727"/>
              <a:gd name="connsiteX136" fmla="*/ 6569242 w 8085221"/>
              <a:gd name="connsiteY136" fmla="*/ 12873790 h 15135727"/>
              <a:gd name="connsiteX137" fmla="*/ 6545179 w 8085221"/>
              <a:gd name="connsiteY137" fmla="*/ 13090358 h 15135727"/>
              <a:gd name="connsiteX138" fmla="*/ 6448927 w 8085221"/>
              <a:gd name="connsiteY138" fmla="*/ 13355053 h 15135727"/>
              <a:gd name="connsiteX139" fmla="*/ 6256421 w 8085221"/>
              <a:gd name="connsiteY139" fmla="*/ 13571621 h 15135727"/>
              <a:gd name="connsiteX140" fmla="*/ 6087979 w 8085221"/>
              <a:gd name="connsiteY140" fmla="*/ 13667874 h 15135727"/>
              <a:gd name="connsiteX141" fmla="*/ 5943600 w 8085221"/>
              <a:gd name="connsiteY141" fmla="*/ 13716000 h 15135727"/>
              <a:gd name="connsiteX142" fmla="*/ 5702969 w 8085221"/>
              <a:gd name="connsiteY142" fmla="*/ 13667874 h 15135727"/>
              <a:gd name="connsiteX143" fmla="*/ 5582653 w 8085221"/>
              <a:gd name="connsiteY143" fmla="*/ 13691937 h 15135727"/>
              <a:gd name="connsiteX144" fmla="*/ 5727032 w 8085221"/>
              <a:gd name="connsiteY144" fmla="*/ 13836316 h 15135727"/>
              <a:gd name="connsiteX145" fmla="*/ 5582653 w 8085221"/>
              <a:gd name="connsiteY145" fmla="*/ 14052885 h 15135727"/>
              <a:gd name="connsiteX146" fmla="*/ 5462337 w 8085221"/>
              <a:gd name="connsiteY146" fmla="*/ 14149137 h 15135727"/>
              <a:gd name="connsiteX147" fmla="*/ 5342021 w 8085221"/>
              <a:gd name="connsiteY147" fmla="*/ 14004758 h 15135727"/>
              <a:gd name="connsiteX148" fmla="*/ 5245769 w 8085221"/>
              <a:gd name="connsiteY148" fmla="*/ 14004758 h 15135727"/>
              <a:gd name="connsiteX149" fmla="*/ 5245769 w 8085221"/>
              <a:gd name="connsiteY149" fmla="*/ 13956632 h 15135727"/>
              <a:gd name="connsiteX150" fmla="*/ 5101390 w 8085221"/>
              <a:gd name="connsiteY150" fmla="*/ 13956632 h 15135727"/>
              <a:gd name="connsiteX151" fmla="*/ 4981074 w 8085221"/>
              <a:gd name="connsiteY151" fmla="*/ 13860379 h 15135727"/>
              <a:gd name="connsiteX152" fmla="*/ 4740442 w 8085221"/>
              <a:gd name="connsiteY152" fmla="*/ 13908506 h 15135727"/>
              <a:gd name="connsiteX153" fmla="*/ 4475748 w 8085221"/>
              <a:gd name="connsiteY153" fmla="*/ 13956632 h 15135727"/>
              <a:gd name="connsiteX154" fmla="*/ 4379495 w 8085221"/>
              <a:gd name="connsiteY154" fmla="*/ 14028821 h 15135727"/>
              <a:gd name="connsiteX155" fmla="*/ 4403558 w 8085221"/>
              <a:gd name="connsiteY155" fmla="*/ 14197264 h 15135727"/>
              <a:gd name="connsiteX156" fmla="*/ 4572000 w 8085221"/>
              <a:gd name="connsiteY156" fmla="*/ 14149137 h 15135727"/>
              <a:gd name="connsiteX157" fmla="*/ 4523874 w 8085221"/>
              <a:gd name="connsiteY157" fmla="*/ 14558211 h 15135727"/>
              <a:gd name="connsiteX158" fmla="*/ 4403558 w 8085221"/>
              <a:gd name="connsiteY158" fmla="*/ 14437895 h 15135727"/>
              <a:gd name="connsiteX159" fmla="*/ 4403558 w 8085221"/>
              <a:gd name="connsiteY159" fmla="*/ 14437895 h 15135727"/>
              <a:gd name="connsiteX160" fmla="*/ 4283242 w 8085221"/>
              <a:gd name="connsiteY160" fmla="*/ 14245390 h 15135727"/>
              <a:gd name="connsiteX161" fmla="*/ 4235116 w 8085221"/>
              <a:gd name="connsiteY161" fmla="*/ 14341642 h 15135727"/>
              <a:gd name="connsiteX162" fmla="*/ 4162927 w 8085221"/>
              <a:gd name="connsiteY162" fmla="*/ 14389769 h 15135727"/>
              <a:gd name="connsiteX163" fmla="*/ 4162927 w 8085221"/>
              <a:gd name="connsiteY163" fmla="*/ 14389769 h 15135727"/>
              <a:gd name="connsiteX164" fmla="*/ 3922295 w 8085221"/>
              <a:gd name="connsiteY164" fmla="*/ 14245390 h 15135727"/>
              <a:gd name="connsiteX165" fmla="*/ 3801979 w 8085221"/>
              <a:gd name="connsiteY165" fmla="*/ 14293516 h 15135727"/>
              <a:gd name="connsiteX166" fmla="*/ 3681664 w 8085221"/>
              <a:gd name="connsiteY166" fmla="*/ 14389769 h 15135727"/>
              <a:gd name="connsiteX167" fmla="*/ 3657600 w 8085221"/>
              <a:gd name="connsiteY167" fmla="*/ 14654464 h 15135727"/>
              <a:gd name="connsiteX168" fmla="*/ 3513221 w 8085221"/>
              <a:gd name="connsiteY168" fmla="*/ 14726653 h 15135727"/>
              <a:gd name="connsiteX169" fmla="*/ 3513221 w 8085221"/>
              <a:gd name="connsiteY169" fmla="*/ 14871032 h 15135727"/>
              <a:gd name="connsiteX170" fmla="*/ 3633537 w 8085221"/>
              <a:gd name="connsiteY170" fmla="*/ 14967285 h 15135727"/>
              <a:gd name="connsiteX171" fmla="*/ 3609474 w 8085221"/>
              <a:gd name="connsiteY171" fmla="*/ 15087600 h 15135727"/>
              <a:gd name="connsiteX172" fmla="*/ 3441032 w 8085221"/>
              <a:gd name="connsiteY172" fmla="*/ 15039474 h 15135727"/>
              <a:gd name="connsiteX173" fmla="*/ 3272590 w 8085221"/>
              <a:gd name="connsiteY173" fmla="*/ 15063537 h 15135727"/>
              <a:gd name="connsiteX174" fmla="*/ 3248527 w 8085221"/>
              <a:gd name="connsiteY174" fmla="*/ 14895095 h 15135727"/>
              <a:gd name="connsiteX175" fmla="*/ 3128211 w 8085221"/>
              <a:gd name="connsiteY175" fmla="*/ 14919158 h 15135727"/>
              <a:gd name="connsiteX176" fmla="*/ 2959769 w 8085221"/>
              <a:gd name="connsiteY176" fmla="*/ 15135727 h 15135727"/>
              <a:gd name="connsiteX177" fmla="*/ 2935706 w 8085221"/>
              <a:gd name="connsiteY177" fmla="*/ 14895095 h 15135727"/>
              <a:gd name="connsiteX178" fmla="*/ 2791327 w 8085221"/>
              <a:gd name="connsiteY178" fmla="*/ 14943221 h 15135727"/>
              <a:gd name="connsiteX179" fmla="*/ 2671011 w 8085221"/>
              <a:gd name="connsiteY179" fmla="*/ 15039474 h 15135727"/>
              <a:gd name="connsiteX180" fmla="*/ 2430379 w 8085221"/>
              <a:gd name="connsiteY180" fmla="*/ 15087600 h 15135727"/>
              <a:gd name="connsiteX181" fmla="*/ 2237874 w 8085221"/>
              <a:gd name="connsiteY181" fmla="*/ 15039474 h 15135727"/>
              <a:gd name="connsiteX182" fmla="*/ 2622885 w 8085221"/>
              <a:gd name="connsiteY182" fmla="*/ 14846969 h 15135727"/>
              <a:gd name="connsiteX183" fmla="*/ 2887579 w 8085221"/>
              <a:gd name="connsiteY183" fmla="*/ 14774779 h 15135727"/>
              <a:gd name="connsiteX184" fmla="*/ 2839453 w 8085221"/>
              <a:gd name="connsiteY184" fmla="*/ 14582274 h 15135727"/>
              <a:gd name="connsiteX185" fmla="*/ 2935706 w 8085221"/>
              <a:gd name="connsiteY185" fmla="*/ 14510085 h 15135727"/>
              <a:gd name="connsiteX186" fmla="*/ 2935706 w 8085221"/>
              <a:gd name="connsiteY186" fmla="*/ 14510085 h 15135727"/>
              <a:gd name="connsiteX187" fmla="*/ 3080085 w 8085221"/>
              <a:gd name="connsiteY187" fmla="*/ 14413832 h 15135727"/>
              <a:gd name="connsiteX188" fmla="*/ 3152274 w 8085221"/>
              <a:gd name="connsiteY188" fmla="*/ 14341642 h 15135727"/>
              <a:gd name="connsiteX189" fmla="*/ 3080085 w 8085221"/>
              <a:gd name="connsiteY189" fmla="*/ 14269453 h 15135727"/>
              <a:gd name="connsiteX190" fmla="*/ 3152274 w 8085221"/>
              <a:gd name="connsiteY190" fmla="*/ 14197264 h 15135727"/>
              <a:gd name="connsiteX191" fmla="*/ 3152274 w 8085221"/>
              <a:gd name="connsiteY191" fmla="*/ 14052885 h 15135727"/>
              <a:gd name="connsiteX192" fmla="*/ 3080085 w 8085221"/>
              <a:gd name="connsiteY192" fmla="*/ 13980695 h 15135727"/>
              <a:gd name="connsiteX193" fmla="*/ 3056021 w 8085221"/>
              <a:gd name="connsiteY193" fmla="*/ 14076948 h 15135727"/>
              <a:gd name="connsiteX194" fmla="*/ 2935706 w 8085221"/>
              <a:gd name="connsiteY194" fmla="*/ 14076948 h 15135727"/>
              <a:gd name="connsiteX195" fmla="*/ 2863516 w 8085221"/>
              <a:gd name="connsiteY195" fmla="*/ 14125074 h 15135727"/>
              <a:gd name="connsiteX196" fmla="*/ 2719137 w 8085221"/>
              <a:gd name="connsiteY196" fmla="*/ 14197264 h 15135727"/>
              <a:gd name="connsiteX197" fmla="*/ 2646948 w 8085221"/>
              <a:gd name="connsiteY197" fmla="*/ 14197264 h 15135727"/>
              <a:gd name="connsiteX198" fmla="*/ 2598821 w 8085221"/>
              <a:gd name="connsiteY198" fmla="*/ 14125074 h 15135727"/>
              <a:gd name="connsiteX199" fmla="*/ 2430379 w 8085221"/>
              <a:gd name="connsiteY199" fmla="*/ 13836316 h 15135727"/>
              <a:gd name="connsiteX200" fmla="*/ 2646948 w 8085221"/>
              <a:gd name="connsiteY200" fmla="*/ 13812253 h 15135727"/>
              <a:gd name="connsiteX201" fmla="*/ 2502569 w 8085221"/>
              <a:gd name="connsiteY201" fmla="*/ 13475369 h 15135727"/>
              <a:gd name="connsiteX202" fmla="*/ 2550695 w 8085221"/>
              <a:gd name="connsiteY202" fmla="*/ 13186611 h 15135727"/>
              <a:gd name="connsiteX203" fmla="*/ 2719137 w 8085221"/>
              <a:gd name="connsiteY203" fmla="*/ 13042232 h 15135727"/>
              <a:gd name="connsiteX204" fmla="*/ 2791327 w 8085221"/>
              <a:gd name="connsiteY204" fmla="*/ 12945979 h 15135727"/>
              <a:gd name="connsiteX205" fmla="*/ 3031958 w 8085221"/>
              <a:gd name="connsiteY205" fmla="*/ 13090358 h 15135727"/>
              <a:gd name="connsiteX206" fmla="*/ 3056021 w 8085221"/>
              <a:gd name="connsiteY206" fmla="*/ 12753474 h 15135727"/>
              <a:gd name="connsiteX207" fmla="*/ 2887579 w 8085221"/>
              <a:gd name="connsiteY207" fmla="*/ 12777537 h 15135727"/>
              <a:gd name="connsiteX208" fmla="*/ 2815390 w 8085221"/>
              <a:gd name="connsiteY208" fmla="*/ 12777537 h 15135727"/>
              <a:gd name="connsiteX209" fmla="*/ 3176337 w 8085221"/>
              <a:gd name="connsiteY209" fmla="*/ 12368464 h 15135727"/>
              <a:gd name="connsiteX210" fmla="*/ 3104148 w 8085221"/>
              <a:gd name="connsiteY210" fmla="*/ 12320337 h 15135727"/>
              <a:gd name="connsiteX211" fmla="*/ 3104148 w 8085221"/>
              <a:gd name="connsiteY211" fmla="*/ 12320337 h 15135727"/>
              <a:gd name="connsiteX212" fmla="*/ 3007895 w 8085221"/>
              <a:gd name="connsiteY212" fmla="*/ 12079706 h 15135727"/>
              <a:gd name="connsiteX213" fmla="*/ 2911642 w 8085221"/>
              <a:gd name="connsiteY213" fmla="*/ 11935327 h 15135727"/>
              <a:gd name="connsiteX214" fmla="*/ 2863516 w 8085221"/>
              <a:gd name="connsiteY214" fmla="*/ 11694695 h 15135727"/>
              <a:gd name="connsiteX215" fmla="*/ 2911642 w 8085221"/>
              <a:gd name="connsiteY215" fmla="*/ 11454064 h 15135727"/>
              <a:gd name="connsiteX216" fmla="*/ 3056021 w 8085221"/>
              <a:gd name="connsiteY216" fmla="*/ 11454064 h 15135727"/>
              <a:gd name="connsiteX217" fmla="*/ 2983832 w 8085221"/>
              <a:gd name="connsiteY217" fmla="*/ 11381874 h 15135727"/>
              <a:gd name="connsiteX218" fmla="*/ 3031958 w 8085221"/>
              <a:gd name="connsiteY218" fmla="*/ 11285621 h 15135727"/>
              <a:gd name="connsiteX219" fmla="*/ 3007895 w 8085221"/>
              <a:gd name="connsiteY219" fmla="*/ 11189369 h 15135727"/>
              <a:gd name="connsiteX220" fmla="*/ 2887579 w 8085221"/>
              <a:gd name="connsiteY220" fmla="*/ 11141242 h 15135727"/>
              <a:gd name="connsiteX221" fmla="*/ 2887579 w 8085221"/>
              <a:gd name="connsiteY221" fmla="*/ 10972800 h 15135727"/>
              <a:gd name="connsiteX222" fmla="*/ 2887579 w 8085221"/>
              <a:gd name="connsiteY222" fmla="*/ 10924674 h 15135727"/>
              <a:gd name="connsiteX223" fmla="*/ 2767264 w 8085221"/>
              <a:gd name="connsiteY223" fmla="*/ 11020927 h 15135727"/>
              <a:gd name="connsiteX224" fmla="*/ 2743200 w 8085221"/>
              <a:gd name="connsiteY224" fmla="*/ 10924674 h 15135727"/>
              <a:gd name="connsiteX225" fmla="*/ 2550695 w 8085221"/>
              <a:gd name="connsiteY225" fmla="*/ 11020927 h 15135727"/>
              <a:gd name="connsiteX226" fmla="*/ 2526632 w 8085221"/>
              <a:gd name="connsiteY226" fmla="*/ 11117179 h 15135727"/>
              <a:gd name="connsiteX227" fmla="*/ 2334127 w 8085221"/>
              <a:gd name="connsiteY227" fmla="*/ 10996864 h 15135727"/>
              <a:gd name="connsiteX228" fmla="*/ 2358190 w 8085221"/>
              <a:gd name="connsiteY228" fmla="*/ 10732169 h 15135727"/>
              <a:gd name="connsiteX229" fmla="*/ 2334127 w 8085221"/>
              <a:gd name="connsiteY229" fmla="*/ 10587790 h 15135727"/>
              <a:gd name="connsiteX230" fmla="*/ 2406316 w 8085221"/>
              <a:gd name="connsiteY230" fmla="*/ 10491537 h 15135727"/>
              <a:gd name="connsiteX231" fmla="*/ 2598821 w 8085221"/>
              <a:gd name="connsiteY231" fmla="*/ 10684042 h 15135727"/>
              <a:gd name="connsiteX232" fmla="*/ 2767264 w 8085221"/>
              <a:gd name="connsiteY232" fmla="*/ 10684042 h 15135727"/>
              <a:gd name="connsiteX233" fmla="*/ 2646948 w 8085221"/>
              <a:gd name="connsiteY233" fmla="*/ 10515600 h 15135727"/>
              <a:gd name="connsiteX234" fmla="*/ 2815390 w 8085221"/>
              <a:gd name="connsiteY234" fmla="*/ 10395285 h 15135727"/>
              <a:gd name="connsiteX235" fmla="*/ 3080085 w 8085221"/>
              <a:gd name="connsiteY235" fmla="*/ 10419348 h 15135727"/>
              <a:gd name="connsiteX236" fmla="*/ 3248527 w 8085221"/>
              <a:gd name="connsiteY236" fmla="*/ 10539664 h 15135727"/>
              <a:gd name="connsiteX237" fmla="*/ 3320716 w 8085221"/>
              <a:gd name="connsiteY237" fmla="*/ 10659979 h 15135727"/>
              <a:gd name="connsiteX238" fmla="*/ 3465095 w 8085221"/>
              <a:gd name="connsiteY238" fmla="*/ 10659979 h 15135727"/>
              <a:gd name="connsiteX239" fmla="*/ 3441032 w 8085221"/>
              <a:gd name="connsiteY239" fmla="*/ 10491537 h 15135727"/>
              <a:gd name="connsiteX240" fmla="*/ 3392906 w 8085221"/>
              <a:gd name="connsiteY240" fmla="*/ 10250906 h 15135727"/>
              <a:gd name="connsiteX241" fmla="*/ 3152274 w 8085221"/>
              <a:gd name="connsiteY241" fmla="*/ 10250906 h 15135727"/>
              <a:gd name="connsiteX242" fmla="*/ 3176337 w 8085221"/>
              <a:gd name="connsiteY242" fmla="*/ 10178716 h 15135727"/>
              <a:gd name="connsiteX243" fmla="*/ 3104148 w 8085221"/>
              <a:gd name="connsiteY243" fmla="*/ 10154653 h 15135727"/>
              <a:gd name="connsiteX244" fmla="*/ 3007895 w 8085221"/>
              <a:gd name="connsiteY244" fmla="*/ 9962148 h 15135727"/>
              <a:gd name="connsiteX245" fmla="*/ 3176337 w 8085221"/>
              <a:gd name="connsiteY245" fmla="*/ 9889958 h 15135727"/>
              <a:gd name="connsiteX246" fmla="*/ 2959769 w 8085221"/>
              <a:gd name="connsiteY246" fmla="*/ 9504948 h 15135727"/>
              <a:gd name="connsiteX247" fmla="*/ 2791327 w 8085221"/>
              <a:gd name="connsiteY247" fmla="*/ 9456821 h 15135727"/>
              <a:gd name="connsiteX248" fmla="*/ 2574758 w 8085221"/>
              <a:gd name="connsiteY248" fmla="*/ 9336506 h 15135727"/>
              <a:gd name="connsiteX249" fmla="*/ 2550695 w 8085221"/>
              <a:gd name="connsiteY249" fmla="*/ 9071811 h 15135727"/>
              <a:gd name="connsiteX250" fmla="*/ 2695074 w 8085221"/>
              <a:gd name="connsiteY250" fmla="*/ 8999621 h 15135727"/>
              <a:gd name="connsiteX251" fmla="*/ 2622885 w 8085221"/>
              <a:gd name="connsiteY251" fmla="*/ 8975558 h 15135727"/>
              <a:gd name="connsiteX252" fmla="*/ 2430379 w 8085221"/>
              <a:gd name="connsiteY252" fmla="*/ 8999621 h 15135727"/>
              <a:gd name="connsiteX253" fmla="*/ 2261937 w 8085221"/>
              <a:gd name="connsiteY253" fmla="*/ 9168064 h 15135727"/>
              <a:gd name="connsiteX254" fmla="*/ 2237874 w 8085221"/>
              <a:gd name="connsiteY254" fmla="*/ 8999621 h 15135727"/>
              <a:gd name="connsiteX255" fmla="*/ 2117558 w 8085221"/>
              <a:gd name="connsiteY255" fmla="*/ 8975558 h 15135727"/>
              <a:gd name="connsiteX256" fmla="*/ 2045369 w 8085221"/>
              <a:gd name="connsiteY256" fmla="*/ 8783053 h 15135727"/>
              <a:gd name="connsiteX257" fmla="*/ 1852864 w 8085221"/>
              <a:gd name="connsiteY257" fmla="*/ 8758990 h 15135727"/>
              <a:gd name="connsiteX258" fmla="*/ 1636295 w 8085221"/>
              <a:gd name="connsiteY258" fmla="*/ 8927432 h 15135727"/>
              <a:gd name="connsiteX259" fmla="*/ 1588169 w 8085221"/>
              <a:gd name="connsiteY259" fmla="*/ 9023685 h 15135727"/>
              <a:gd name="connsiteX260" fmla="*/ 1515979 w 8085221"/>
              <a:gd name="connsiteY260" fmla="*/ 8879306 h 15135727"/>
              <a:gd name="connsiteX261" fmla="*/ 1347537 w 8085221"/>
              <a:gd name="connsiteY261" fmla="*/ 8879306 h 15135727"/>
              <a:gd name="connsiteX262" fmla="*/ 1347537 w 8085221"/>
              <a:gd name="connsiteY262" fmla="*/ 8710864 h 15135727"/>
              <a:gd name="connsiteX263" fmla="*/ 1106906 w 8085221"/>
              <a:gd name="connsiteY263" fmla="*/ 8783053 h 15135727"/>
              <a:gd name="connsiteX264" fmla="*/ 890337 w 8085221"/>
              <a:gd name="connsiteY264" fmla="*/ 8686800 h 15135727"/>
              <a:gd name="connsiteX265" fmla="*/ 649706 w 8085221"/>
              <a:gd name="connsiteY265" fmla="*/ 8662737 h 15135727"/>
              <a:gd name="connsiteX266" fmla="*/ 385011 w 8085221"/>
              <a:gd name="connsiteY266" fmla="*/ 8566485 h 15135727"/>
              <a:gd name="connsiteX267" fmla="*/ 577516 w 8085221"/>
              <a:gd name="connsiteY267" fmla="*/ 8373979 h 15135727"/>
              <a:gd name="connsiteX268" fmla="*/ 794085 w 8085221"/>
              <a:gd name="connsiteY268" fmla="*/ 8301790 h 15135727"/>
              <a:gd name="connsiteX269" fmla="*/ 745958 w 8085221"/>
              <a:gd name="connsiteY269" fmla="*/ 8133348 h 15135727"/>
              <a:gd name="connsiteX270" fmla="*/ 818148 w 8085221"/>
              <a:gd name="connsiteY270" fmla="*/ 7820527 h 15135727"/>
              <a:gd name="connsiteX271" fmla="*/ 697832 w 8085221"/>
              <a:gd name="connsiteY271" fmla="*/ 7820527 h 15135727"/>
              <a:gd name="connsiteX272" fmla="*/ 625642 w 8085221"/>
              <a:gd name="connsiteY272" fmla="*/ 7916779 h 15135727"/>
              <a:gd name="connsiteX273" fmla="*/ 457200 w 8085221"/>
              <a:gd name="connsiteY273" fmla="*/ 7820527 h 15135727"/>
              <a:gd name="connsiteX274" fmla="*/ 529390 w 8085221"/>
              <a:gd name="connsiteY274" fmla="*/ 7700211 h 15135727"/>
              <a:gd name="connsiteX275" fmla="*/ 938464 w 8085221"/>
              <a:gd name="connsiteY275" fmla="*/ 7676148 h 15135727"/>
              <a:gd name="connsiteX276" fmla="*/ 1058779 w 8085221"/>
              <a:gd name="connsiteY276" fmla="*/ 7459579 h 15135727"/>
              <a:gd name="connsiteX277" fmla="*/ 1203158 w 8085221"/>
              <a:gd name="connsiteY277" fmla="*/ 7603958 h 15135727"/>
              <a:gd name="connsiteX278" fmla="*/ 1299411 w 8085221"/>
              <a:gd name="connsiteY278" fmla="*/ 7555832 h 15135727"/>
              <a:gd name="connsiteX279" fmla="*/ 1443790 w 8085221"/>
              <a:gd name="connsiteY279" fmla="*/ 7507706 h 15135727"/>
              <a:gd name="connsiteX280" fmla="*/ 1684421 w 8085221"/>
              <a:gd name="connsiteY280" fmla="*/ 7603958 h 15135727"/>
              <a:gd name="connsiteX281" fmla="*/ 1684421 w 8085221"/>
              <a:gd name="connsiteY281" fmla="*/ 7603958 h 15135727"/>
              <a:gd name="connsiteX282" fmla="*/ 1540042 w 8085221"/>
              <a:gd name="connsiteY282" fmla="*/ 7363327 h 15135727"/>
              <a:gd name="connsiteX283" fmla="*/ 1299411 w 8085221"/>
              <a:gd name="connsiteY283" fmla="*/ 7315200 h 15135727"/>
              <a:gd name="connsiteX284" fmla="*/ 1130969 w 8085221"/>
              <a:gd name="connsiteY284" fmla="*/ 7339264 h 15135727"/>
              <a:gd name="connsiteX285" fmla="*/ 1034716 w 8085221"/>
              <a:gd name="connsiteY285" fmla="*/ 7315200 h 15135727"/>
              <a:gd name="connsiteX286" fmla="*/ 1155032 w 8085221"/>
              <a:gd name="connsiteY286" fmla="*/ 7050506 h 15135727"/>
              <a:gd name="connsiteX287" fmla="*/ 1155032 w 8085221"/>
              <a:gd name="connsiteY287" fmla="*/ 6930190 h 15135727"/>
              <a:gd name="connsiteX288" fmla="*/ 1155032 w 8085221"/>
              <a:gd name="connsiteY288" fmla="*/ 6761748 h 15135727"/>
              <a:gd name="connsiteX289" fmla="*/ 1203158 w 8085221"/>
              <a:gd name="connsiteY289" fmla="*/ 6617369 h 15135727"/>
              <a:gd name="connsiteX290" fmla="*/ 1371600 w 8085221"/>
              <a:gd name="connsiteY290" fmla="*/ 6472990 h 15135727"/>
              <a:gd name="connsiteX291" fmla="*/ 1443790 w 8085221"/>
              <a:gd name="connsiteY291" fmla="*/ 6328611 h 15135727"/>
              <a:gd name="connsiteX292" fmla="*/ 1419727 w 8085221"/>
              <a:gd name="connsiteY292" fmla="*/ 6208295 h 15135727"/>
              <a:gd name="connsiteX293" fmla="*/ 1275348 w 8085221"/>
              <a:gd name="connsiteY293" fmla="*/ 6304548 h 15135727"/>
              <a:gd name="connsiteX294" fmla="*/ 1323474 w 8085221"/>
              <a:gd name="connsiteY294" fmla="*/ 6015790 h 15135727"/>
              <a:gd name="connsiteX295" fmla="*/ 1540042 w 8085221"/>
              <a:gd name="connsiteY295" fmla="*/ 5871411 h 15135727"/>
              <a:gd name="connsiteX296" fmla="*/ 1540042 w 8085221"/>
              <a:gd name="connsiteY296" fmla="*/ 5751095 h 15135727"/>
              <a:gd name="connsiteX297" fmla="*/ 1395664 w 8085221"/>
              <a:gd name="connsiteY297" fmla="*/ 5799221 h 15135727"/>
              <a:gd name="connsiteX298" fmla="*/ 1179095 w 8085221"/>
              <a:gd name="connsiteY298" fmla="*/ 5799221 h 15135727"/>
              <a:gd name="connsiteX299" fmla="*/ 890337 w 8085221"/>
              <a:gd name="connsiteY299" fmla="*/ 5775158 h 15135727"/>
              <a:gd name="connsiteX300" fmla="*/ 697832 w 8085221"/>
              <a:gd name="connsiteY300" fmla="*/ 5606716 h 15135727"/>
              <a:gd name="connsiteX301" fmla="*/ 577516 w 8085221"/>
              <a:gd name="connsiteY301" fmla="*/ 5582653 h 15135727"/>
              <a:gd name="connsiteX302" fmla="*/ 697832 w 8085221"/>
              <a:gd name="connsiteY302" fmla="*/ 5775158 h 15135727"/>
              <a:gd name="connsiteX303" fmla="*/ 409074 w 8085221"/>
              <a:gd name="connsiteY303" fmla="*/ 5799221 h 15135727"/>
              <a:gd name="connsiteX304" fmla="*/ 168442 w 8085221"/>
              <a:gd name="connsiteY304" fmla="*/ 5702969 h 15135727"/>
              <a:gd name="connsiteX305" fmla="*/ 264695 w 8085221"/>
              <a:gd name="connsiteY305" fmla="*/ 5558590 h 15135727"/>
              <a:gd name="connsiteX306" fmla="*/ 144379 w 8085221"/>
              <a:gd name="connsiteY306" fmla="*/ 5510464 h 15135727"/>
              <a:gd name="connsiteX307" fmla="*/ 0 w 8085221"/>
              <a:gd name="connsiteY307" fmla="*/ 5462337 h 15135727"/>
              <a:gd name="connsiteX308" fmla="*/ 96253 w 8085221"/>
              <a:gd name="connsiteY308" fmla="*/ 5245769 h 15135727"/>
              <a:gd name="connsiteX0" fmla="*/ 96253 w 8085221"/>
              <a:gd name="connsiteY0" fmla="*/ 5245769 h 15135727"/>
              <a:gd name="connsiteX1" fmla="*/ 144379 w 8085221"/>
              <a:gd name="connsiteY1" fmla="*/ 4981074 h 15135727"/>
              <a:gd name="connsiteX2" fmla="*/ 178719 w 8085221"/>
              <a:gd name="connsiteY2" fmla="*/ 4834941 h 15135727"/>
              <a:gd name="connsiteX3" fmla="*/ 334378 w 8085221"/>
              <a:gd name="connsiteY3" fmla="*/ 4696828 h 15135727"/>
              <a:gd name="connsiteX4" fmla="*/ 553453 w 8085221"/>
              <a:gd name="connsiteY4" fmla="*/ 4692316 h 15135727"/>
              <a:gd name="connsiteX5" fmla="*/ 649706 w 8085221"/>
              <a:gd name="connsiteY5" fmla="*/ 4427621 h 15135727"/>
              <a:gd name="connsiteX6" fmla="*/ 805866 w 8085221"/>
              <a:gd name="connsiteY6" fmla="*/ 4425366 h 15135727"/>
              <a:gd name="connsiteX7" fmla="*/ 867026 w 8085221"/>
              <a:gd name="connsiteY7" fmla="*/ 4311817 h 15135727"/>
              <a:gd name="connsiteX8" fmla="*/ 1077328 w 8085221"/>
              <a:gd name="connsiteY8" fmla="*/ 4253916 h 15135727"/>
              <a:gd name="connsiteX9" fmla="*/ 1120191 w 8085221"/>
              <a:gd name="connsiteY9" fmla="*/ 4206291 h 15135727"/>
              <a:gd name="connsiteX10" fmla="*/ 1263066 w 8085221"/>
              <a:gd name="connsiteY10" fmla="*/ 4182478 h 15135727"/>
              <a:gd name="connsiteX11" fmla="*/ 1362326 w 8085221"/>
              <a:gd name="connsiteY11" fmla="*/ 4081965 h 15135727"/>
              <a:gd name="connsiteX12" fmla="*/ 1472616 w 8085221"/>
              <a:gd name="connsiteY12" fmla="*/ 4025316 h 15135727"/>
              <a:gd name="connsiteX13" fmla="*/ 1559344 w 8085221"/>
              <a:gd name="connsiteY13" fmla="*/ 4013535 h 15135727"/>
              <a:gd name="connsiteX14" fmla="*/ 1708485 w 8085221"/>
              <a:gd name="connsiteY14" fmla="*/ 3826042 h 15135727"/>
              <a:gd name="connsiteX15" fmla="*/ 1820278 w 8085221"/>
              <a:gd name="connsiteY15" fmla="*/ 3858628 h 15135727"/>
              <a:gd name="connsiteX16" fmla="*/ 1910766 w 8085221"/>
              <a:gd name="connsiteY16" fmla="*/ 3735053 h 15135727"/>
              <a:gd name="connsiteX17" fmla="*/ 2006016 w 8085221"/>
              <a:gd name="connsiteY17" fmla="*/ 3615741 h 15135727"/>
              <a:gd name="connsiteX18" fmla="*/ 2091741 w 8085221"/>
              <a:gd name="connsiteY18" fmla="*/ 3649078 h 15135727"/>
              <a:gd name="connsiteX19" fmla="*/ 2141621 w 8085221"/>
              <a:gd name="connsiteY19" fmla="*/ 3585411 h 15135727"/>
              <a:gd name="connsiteX20" fmla="*/ 2117808 w 8085221"/>
              <a:gd name="connsiteY20" fmla="*/ 3518736 h 15135727"/>
              <a:gd name="connsiteX21" fmla="*/ 2182228 w 8085221"/>
              <a:gd name="connsiteY21" fmla="*/ 3420478 h 15135727"/>
              <a:gd name="connsiteX22" fmla="*/ 2286000 w 8085221"/>
              <a:gd name="connsiteY22" fmla="*/ 3489158 h 15135727"/>
              <a:gd name="connsiteX23" fmla="*/ 2334628 w 8085221"/>
              <a:gd name="connsiteY23" fmla="*/ 3249028 h 15135727"/>
              <a:gd name="connsiteX24" fmla="*/ 2381502 w 8085221"/>
              <a:gd name="connsiteY24" fmla="*/ 3088858 h 15135727"/>
              <a:gd name="connsiteX25" fmla="*/ 2544178 w 8085221"/>
              <a:gd name="connsiteY25" fmla="*/ 3058528 h 15135727"/>
              <a:gd name="connsiteX26" fmla="*/ 2477503 w 8085221"/>
              <a:gd name="connsiteY26" fmla="*/ 2977566 h 15135727"/>
              <a:gd name="connsiteX27" fmla="*/ 2695074 w 8085221"/>
              <a:gd name="connsiteY27" fmla="*/ 2892592 h 15135727"/>
              <a:gd name="connsiteX28" fmla="*/ 2796591 w 8085221"/>
              <a:gd name="connsiteY28" fmla="*/ 2829928 h 15135727"/>
              <a:gd name="connsiteX29" fmla="*/ 2829928 w 8085221"/>
              <a:gd name="connsiteY29" fmla="*/ 2517107 h 15135727"/>
              <a:gd name="connsiteX30" fmla="*/ 3006141 w 8085221"/>
              <a:gd name="connsiteY30" fmla="*/ 2401303 h 15135727"/>
              <a:gd name="connsiteX31" fmla="*/ 3200400 w 8085221"/>
              <a:gd name="connsiteY31" fmla="*/ 2296277 h 15135727"/>
              <a:gd name="connsiteX32" fmla="*/ 3441032 w 8085221"/>
              <a:gd name="connsiteY32" fmla="*/ 2237874 h 15135727"/>
              <a:gd name="connsiteX33" fmla="*/ 3561348 w 8085221"/>
              <a:gd name="connsiteY33" fmla="*/ 2526632 h 15135727"/>
              <a:gd name="connsiteX34" fmla="*/ 3801979 w 8085221"/>
              <a:gd name="connsiteY34" fmla="*/ 2622885 h 15135727"/>
              <a:gd name="connsiteX35" fmla="*/ 3946358 w 8085221"/>
              <a:gd name="connsiteY35" fmla="*/ 2550695 h 15135727"/>
              <a:gd name="connsiteX36" fmla="*/ 4018548 w 8085221"/>
              <a:gd name="connsiteY36" fmla="*/ 2598821 h 15135727"/>
              <a:gd name="connsiteX37" fmla="*/ 4138864 w 8085221"/>
              <a:gd name="connsiteY37" fmla="*/ 2574758 h 15135727"/>
              <a:gd name="connsiteX38" fmla="*/ 4307306 w 8085221"/>
              <a:gd name="connsiteY38" fmla="*/ 2671011 h 15135727"/>
              <a:gd name="connsiteX39" fmla="*/ 4427621 w 8085221"/>
              <a:gd name="connsiteY39" fmla="*/ 2622885 h 15135727"/>
              <a:gd name="connsiteX40" fmla="*/ 4668253 w 8085221"/>
              <a:gd name="connsiteY40" fmla="*/ 2743200 h 15135727"/>
              <a:gd name="connsiteX41" fmla="*/ 4788569 w 8085221"/>
              <a:gd name="connsiteY41" fmla="*/ 2815390 h 15135727"/>
              <a:gd name="connsiteX42" fmla="*/ 4957011 w 8085221"/>
              <a:gd name="connsiteY42" fmla="*/ 2719137 h 15135727"/>
              <a:gd name="connsiteX43" fmla="*/ 4981074 w 8085221"/>
              <a:gd name="connsiteY43" fmla="*/ 2382253 h 15135727"/>
              <a:gd name="connsiteX44" fmla="*/ 4981074 w 8085221"/>
              <a:gd name="connsiteY44" fmla="*/ 2382253 h 15135727"/>
              <a:gd name="connsiteX45" fmla="*/ 4884821 w 8085221"/>
              <a:gd name="connsiteY45" fmla="*/ 2093495 h 15135727"/>
              <a:gd name="connsiteX46" fmla="*/ 4764506 w 8085221"/>
              <a:gd name="connsiteY46" fmla="*/ 1900990 h 15135727"/>
              <a:gd name="connsiteX47" fmla="*/ 4764506 w 8085221"/>
              <a:gd name="connsiteY47" fmla="*/ 1804737 h 15135727"/>
              <a:gd name="connsiteX48" fmla="*/ 4957011 w 8085221"/>
              <a:gd name="connsiteY48" fmla="*/ 1564106 h 15135727"/>
              <a:gd name="connsiteX49" fmla="*/ 5221706 w 8085221"/>
              <a:gd name="connsiteY49" fmla="*/ 1588169 h 15135727"/>
              <a:gd name="connsiteX50" fmla="*/ 5486400 w 8085221"/>
              <a:gd name="connsiteY50" fmla="*/ 1684421 h 15135727"/>
              <a:gd name="connsiteX51" fmla="*/ 5799221 w 8085221"/>
              <a:gd name="connsiteY51" fmla="*/ 1684421 h 15135727"/>
              <a:gd name="connsiteX52" fmla="*/ 5871411 w 8085221"/>
              <a:gd name="connsiteY52" fmla="*/ 1443790 h 15135727"/>
              <a:gd name="connsiteX53" fmla="*/ 6087979 w 8085221"/>
              <a:gd name="connsiteY53" fmla="*/ 1395664 h 15135727"/>
              <a:gd name="connsiteX54" fmla="*/ 6087979 w 8085221"/>
              <a:gd name="connsiteY54" fmla="*/ 1082842 h 15135727"/>
              <a:gd name="connsiteX55" fmla="*/ 6424864 w 8085221"/>
              <a:gd name="connsiteY55" fmla="*/ 1058779 h 15135727"/>
              <a:gd name="connsiteX56" fmla="*/ 6665495 w 8085221"/>
              <a:gd name="connsiteY56" fmla="*/ 721895 h 15135727"/>
              <a:gd name="connsiteX57" fmla="*/ 6761748 w 8085221"/>
              <a:gd name="connsiteY57" fmla="*/ 649706 h 15135727"/>
              <a:gd name="connsiteX58" fmla="*/ 6737685 w 8085221"/>
              <a:gd name="connsiteY58" fmla="*/ 505327 h 15135727"/>
              <a:gd name="connsiteX59" fmla="*/ 6858000 w 8085221"/>
              <a:gd name="connsiteY59" fmla="*/ 360948 h 15135727"/>
              <a:gd name="connsiteX60" fmla="*/ 6761748 w 8085221"/>
              <a:gd name="connsiteY60" fmla="*/ 120316 h 15135727"/>
              <a:gd name="connsiteX61" fmla="*/ 7194885 w 8085221"/>
              <a:gd name="connsiteY61" fmla="*/ 0 h 15135727"/>
              <a:gd name="connsiteX62" fmla="*/ 7267074 w 8085221"/>
              <a:gd name="connsiteY62" fmla="*/ 120316 h 15135727"/>
              <a:gd name="connsiteX63" fmla="*/ 7267074 w 8085221"/>
              <a:gd name="connsiteY63" fmla="*/ 120316 h 15135727"/>
              <a:gd name="connsiteX64" fmla="*/ 7339264 w 8085221"/>
              <a:gd name="connsiteY64" fmla="*/ 360948 h 15135727"/>
              <a:gd name="connsiteX65" fmla="*/ 7628021 w 8085221"/>
              <a:gd name="connsiteY65" fmla="*/ 433137 h 15135727"/>
              <a:gd name="connsiteX66" fmla="*/ 7796464 w 8085221"/>
              <a:gd name="connsiteY66" fmla="*/ 649706 h 15135727"/>
              <a:gd name="connsiteX67" fmla="*/ 8085221 w 8085221"/>
              <a:gd name="connsiteY67" fmla="*/ 914400 h 15135727"/>
              <a:gd name="connsiteX68" fmla="*/ 7988969 w 8085221"/>
              <a:gd name="connsiteY68" fmla="*/ 1203158 h 15135727"/>
              <a:gd name="connsiteX69" fmla="*/ 7844590 w 8085221"/>
              <a:gd name="connsiteY69" fmla="*/ 1058779 h 15135727"/>
              <a:gd name="connsiteX70" fmla="*/ 7483642 w 8085221"/>
              <a:gd name="connsiteY70" fmla="*/ 1371600 h 15135727"/>
              <a:gd name="connsiteX71" fmla="*/ 7267074 w 8085221"/>
              <a:gd name="connsiteY71" fmla="*/ 1395664 h 15135727"/>
              <a:gd name="connsiteX72" fmla="*/ 7243011 w 8085221"/>
              <a:gd name="connsiteY72" fmla="*/ 1588169 h 15135727"/>
              <a:gd name="connsiteX73" fmla="*/ 6978316 w 8085221"/>
              <a:gd name="connsiteY73" fmla="*/ 1732548 h 15135727"/>
              <a:gd name="connsiteX74" fmla="*/ 6737685 w 8085221"/>
              <a:gd name="connsiteY74" fmla="*/ 2093495 h 15135727"/>
              <a:gd name="connsiteX75" fmla="*/ 6737685 w 8085221"/>
              <a:gd name="connsiteY75" fmla="*/ 2382253 h 15135727"/>
              <a:gd name="connsiteX76" fmla="*/ 6665495 w 8085221"/>
              <a:gd name="connsiteY76" fmla="*/ 2430379 h 15135727"/>
              <a:gd name="connsiteX77" fmla="*/ 6906127 w 8085221"/>
              <a:gd name="connsiteY77" fmla="*/ 2646948 h 15135727"/>
              <a:gd name="connsiteX78" fmla="*/ 6906127 w 8085221"/>
              <a:gd name="connsiteY78" fmla="*/ 2983832 h 15135727"/>
              <a:gd name="connsiteX79" fmla="*/ 6906127 w 8085221"/>
              <a:gd name="connsiteY79" fmla="*/ 3104148 h 15135727"/>
              <a:gd name="connsiteX80" fmla="*/ 6833937 w 8085221"/>
              <a:gd name="connsiteY80" fmla="*/ 3368842 h 15135727"/>
              <a:gd name="connsiteX81" fmla="*/ 6906127 w 8085221"/>
              <a:gd name="connsiteY81" fmla="*/ 3489158 h 15135727"/>
              <a:gd name="connsiteX82" fmla="*/ 6641432 w 8085221"/>
              <a:gd name="connsiteY82" fmla="*/ 3705727 h 15135727"/>
              <a:gd name="connsiteX83" fmla="*/ 6737685 w 8085221"/>
              <a:gd name="connsiteY83" fmla="*/ 3729790 h 15135727"/>
              <a:gd name="connsiteX84" fmla="*/ 6545179 w 8085221"/>
              <a:gd name="connsiteY84" fmla="*/ 3826042 h 15135727"/>
              <a:gd name="connsiteX85" fmla="*/ 6328611 w 8085221"/>
              <a:gd name="connsiteY85" fmla="*/ 3753853 h 15135727"/>
              <a:gd name="connsiteX86" fmla="*/ 6184232 w 8085221"/>
              <a:gd name="connsiteY86" fmla="*/ 3850106 h 15135727"/>
              <a:gd name="connsiteX87" fmla="*/ 6184232 w 8085221"/>
              <a:gd name="connsiteY87" fmla="*/ 3946358 h 15135727"/>
              <a:gd name="connsiteX88" fmla="*/ 6136106 w 8085221"/>
              <a:gd name="connsiteY88" fmla="*/ 4235116 h 15135727"/>
              <a:gd name="connsiteX89" fmla="*/ 5919537 w 8085221"/>
              <a:gd name="connsiteY89" fmla="*/ 4403558 h 15135727"/>
              <a:gd name="connsiteX90" fmla="*/ 5775158 w 8085221"/>
              <a:gd name="connsiteY90" fmla="*/ 4451685 h 15135727"/>
              <a:gd name="connsiteX91" fmla="*/ 5630779 w 8085221"/>
              <a:gd name="connsiteY91" fmla="*/ 4547937 h 15135727"/>
              <a:gd name="connsiteX92" fmla="*/ 5510464 w 8085221"/>
              <a:gd name="connsiteY92" fmla="*/ 4620127 h 15135727"/>
              <a:gd name="connsiteX93" fmla="*/ 5510464 w 8085221"/>
              <a:gd name="connsiteY93" fmla="*/ 4812632 h 15135727"/>
              <a:gd name="connsiteX94" fmla="*/ 5317958 w 8085221"/>
              <a:gd name="connsiteY94" fmla="*/ 4981074 h 15135727"/>
              <a:gd name="connsiteX95" fmla="*/ 5005137 w 8085221"/>
              <a:gd name="connsiteY95" fmla="*/ 5149516 h 15135727"/>
              <a:gd name="connsiteX96" fmla="*/ 4692316 w 8085221"/>
              <a:gd name="connsiteY96" fmla="*/ 5149516 h 15135727"/>
              <a:gd name="connsiteX97" fmla="*/ 4523874 w 8085221"/>
              <a:gd name="connsiteY97" fmla="*/ 5366085 h 15135727"/>
              <a:gd name="connsiteX98" fmla="*/ 4211053 w 8085221"/>
              <a:gd name="connsiteY98" fmla="*/ 5414211 h 15135727"/>
              <a:gd name="connsiteX99" fmla="*/ 4114800 w 8085221"/>
              <a:gd name="connsiteY99" fmla="*/ 5390148 h 15135727"/>
              <a:gd name="connsiteX100" fmla="*/ 4018548 w 8085221"/>
              <a:gd name="connsiteY100" fmla="*/ 5630779 h 15135727"/>
              <a:gd name="connsiteX101" fmla="*/ 4090737 w 8085221"/>
              <a:gd name="connsiteY101" fmla="*/ 5871411 h 15135727"/>
              <a:gd name="connsiteX102" fmla="*/ 4090737 w 8085221"/>
              <a:gd name="connsiteY102" fmla="*/ 6184232 h 15135727"/>
              <a:gd name="connsiteX103" fmla="*/ 4186990 w 8085221"/>
              <a:gd name="connsiteY103" fmla="*/ 6472990 h 15135727"/>
              <a:gd name="connsiteX104" fmla="*/ 4042611 w 8085221"/>
              <a:gd name="connsiteY104" fmla="*/ 6352674 h 15135727"/>
              <a:gd name="connsiteX105" fmla="*/ 3946358 w 8085221"/>
              <a:gd name="connsiteY105" fmla="*/ 6376737 h 15135727"/>
              <a:gd name="connsiteX106" fmla="*/ 4114800 w 8085221"/>
              <a:gd name="connsiteY106" fmla="*/ 6641432 h 15135727"/>
              <a:gd name="connsiteX107" fmla="*/ 4451685 w 8085221"/>
              <a:gd name="connsiteY107" fmla="*/ 6737685 h 15135727"/>
              <a:gd name="connsiteX108" fmla="*/ 4620127 w 8085221"/>
              <a:gd name="connsiteY108" fmla="*/ 6978316 h 15135727"/>
              <a:gd name="connsiteX109" fmla="*/ 4740442 w 8085221"/>
              <a:gd name="connsiteY109" fmla="*/ 7170821 h 15135727"/>
              <a:gd name="connsiteX110" fmla="*/ 5077327 w 8085221"/>
              <a:gd name="connsiteY110" fmla="*/ 7387390 h 15135727"/>
              <a:gd name="connsiteX111" fmla="*/ 5125453 w 8085221"/>
              <a:gd name="connsiteY111" fmla="*/ 7603958 h 15135727"/>
              <a:gd name="connsiteX112" fmla="*/ 5197642 w 8085221"/>
              <a:gd name="connsiteY112" fmla="*/ 7796464 h 15135727"/>
              <a:gd name="connsiteX113" fmla="*/ 5486400 w 8085221"/>
              <a:gd name="connsiteY113" fmla="*/ 7964906 h 15135727"/>
              <a:gd name="connsiteX114" fmla="*/ 5486400 w 8085221"/>
              <a:gd name="connsiteY114" fmla="*/ 8349916 h 15135727"/>
              <a:gd name="connsiteX115" fmla="*/ 5678906 w 8085221"/>
              <a:gd name="connsiteY115" fmla="*/ 8614611 h 15135727"/>
              <a:gd name="connsiteX116" fmla="*/ 5919537 w 8085221"/>
              <a:gd name="connsiteY116" fmla="*/ 9071811 h 15135727"/>
              <a:gd name="connsiteX117" fmla="*/ 6160169 w 8085221"/>
              <a:gd name="connsiteY117" fmla="*/ 9336506 h 15135727"/>
              <a:gd name="connsiteX118" fmla="*/ 6280485 w 8085221"/>
              <a:gd name="connsiteY118" fmla="*/ 9601200 h 15135727"/>
              <a:gd name="connsiteX119" fmla="*/ 6400800 w 8085221"/>
              <a:gd name="connsiteY119" fmla="*/ 9793706 h 15135727"/>
              <a:gd name="connsiteX120" fmla="*/ 6569242 w 8085221"/>
              <a:gd name="connsiteY120" fmla="*/ 10058400 h 15135727"/>
              <a:gd name="connsiteX121" fmla="*/ 6713621 w 8085221"/>
              <a:gd name="connsiteY121" fmla="*/ 10106527 h 15135727"/>
              <a:gd name="connsiteX122" fmla="*/ 6545179 w 8085221"/>
              <a:gd name="connsiteY122" fmla="*/ 10202779 h 15135727"/>
              <a:gd name="connsiteX123" fmla="*/ 6569242 w 8085221"/>
              <a:gd name="connsiteY123" fmla="*/ 10443411 h 15135727"/>
              <a:gd name="connsiteX124" fmla="*/ 6593306 w 8085221"/>
              <a:gd name="connsiteY124" fmla="*/ 10708106 h 15135727"/>
              <a:gd name="connsiteX125" fmla="*/ 6761748 w 8085221"/>
              <a:gd name="connsiteY125" fmla="*/ 10924674 h 15135727"/>
              <a:gd name="connsiteX126" fmla="*/ 6641432 w 8085221"/>
              <a:gd name="connsiteY126" fmla="*/ 11093116 h 15135727"/>
              <a:gd name="connsiteX127" fmla="*/ 6713621 w 8085221"/>
              <a:gd name="connsiteY127" fmla="*/ 11261558 h 15135727"/>
              <a:gd name="connsiteX128" fmla="*/ 6737685 w 8085221"/>
              <a:gd name="connsiteY128" fmla="*/ 11526253 h 15135727"/>
              <a:gd name="connsiteX129" fmla="*/ 6617369 w 8085221"/>
              <a:gd name="connsiteY129" fmla="*/ 11839074 h 15135727"/>
              <a:gd name="connsiteX130" fmla="*/ 6617369 w 8085221"/>
              <a:gd name="connsiteY130" fmla="*/ 12031579 h 15135727"/>
              <a:gd name="connsiteX131" fmla="*/ 6641432 w 8085221"/>
              <a:gd name="connsiteY131" fmla="*/ 12127832 h 15135727"/>
              <a:gd name="connsiteX132" fmla="*/ 6761748 w 8085221"/>
              <a:gd name="connsiteY132" fmla="*/ 12031579 h 15135727"/>
              <a:gd name="connsiteX133" fmla="*/ 6761748 w 8085221"/>
              <a:gd name="connsiteY133" fmla="*/ 12296274 h 15135727"/>
              <a:gd name="connsiteX134" fmla="*/ 6689558 w 8085221"/>
              <a:gd name="connsiteY134" fmla="*/ 12512842 h 15135727"/>
              <a:gd name="connsiteX135" fmla="*/ 6785811 w 8085221"/>
              <a:gd name="connsiteY135" fmla="*/ 12777537 h 15135727"/>
              <a:gd name="connsiteX136" fmla="*/ 6569242 w 8085221"/>
              <a:gd name="connsiteY136" fmla="*/ 12873790 h 15135727"/>
              <a:gd name="connsiteX137" fmla="*/ 6545179 w 8085221"/>
              <a:gd name="connsiteY137" fmla="*/ 13090358 h 15135727"/>
              <a:gd name="connsiteX138" fmla="*/ 6448927 w 8085221"/>
              <a:gd name="connsiteY138" fmla="*/ 13355053 h 15135727"/>
              <a:gd name="connsiteX139" fmla="*/ 6256421 w 8085221"/>
              <a:gd name="connsiteY139" fmla="*/ 13571621 h 15135727"/>
              <a:gd name="connsiteX140" fmla="*/ 6087979 w 8085221"/>
              <a:gd name="connsiteY140" fmla="*/ 13667874 h 15135727"/>
              <a:gd name="connsiteX141" fmla="*/ 5943600 w 8085221"/>
              <a:gd name="connsiteY141" fmla="*/ 13716000 h 15135727"/>
              <a:gd name="connsiteX142" fmla="*/ 5702969 w 8085221"/>
              <a:gd name="connsiteY142" fmla="*/ 13667874 h 15135727"/>
              <a:gd name="connsiteX143" fmla="*/ 5582653 w 8085221"/>
              <a:gd name="connsiteY143" fmla="*/ 13691937 h 15135727"/>
              <a:gd name="connsiteX144" fmla="*/ 5727032 w 8085221"/>
              <a:gd name="connsiteY144" fmla="*/ 13836316 h 15135727"/>
              <a:gd name="connsiteX145" fmla="*/ 5582653 w 8085221"/>
              <a:gd name="connsiteY145" fmla="*/ 14052885 h 15135727"/>
              <a:gd name="connsiteX146" fmla="*/ 5462337 w 8085221"/>
              <a:gd name="connsiteY146" fmla="*/ 14149137 h 15135727"/>
              <a:gd name="connsiteX147" fmla="*/ 5342021 w 8085221"/>
              <a:gd name="connsiteY147" fmla="*/ 14004758 h 15135727"/>
              <a:gd name="connsiteX148" fmla="*/ 5245769 w 8085221"/>
              <a:gd name="connsiteY148" fmla="*/ 14004758 h 15135727"/>
              <a:gd name="connsiteX149" fmla="*/ 5245769 w 8085221"/>
              <a:gd name="connsiteY149" fmla="*/ 13956632 h 15135727"/>
              <a:gd name="connsiteX150" fmla="*/ 5101390 w 8085221"/>
              <a:gd name="connsiteY150" fmla="*/ 13956632 h 15135727"/>
              <a:gd name="connsiteX151" fmla="*/ 4981074 w 8085221"/>
              <a:gd name="connsiteY151" fmla="*/ 13860379 h 15135727"/>
              <a:gd name="connsiteX152" fmla="*/ 4740442 w 8085221"/>
              <a:gd name="connsiteY152" fmla="*/ 13908506 h 15135727"/>
              <a:gd name="connsiteX153" fmla="*/ 4475748 w 8085221"/>
              <a:gd name="connsiteY153" fmla="*/ 13956632 h 15135727"/>
              <a:gd name="connsiteX154" fmla="*/ 4379495 w 8085221"/>
              <a:gd name="connsiteY154" fmla="*/ 14028821 h 15135727"/>
              <a:gd name="connsiteX155" fmla="*/ 4403558 w 8085221"/>
              <a:gd name="connsiteY155" fmla="*/ 14197264 h 15135727"/>
              <a:gd name="connsiteX156" fmla="*/ 4572000 w 8085221"/>
              <a:gd name="connsiteY156" fmla="*/ 14149137 h 15135727"/>
              <a:gd name="connsiteX157" fmla="*/ 4523874 w 8085221"/>
              <a:gd name="connsiteY157" fmla="*/ 14558211 h 15135727"/>
              <a:gd name="connsiteX158" fmla="*/ 4403558 w 8085221"/>
              <a:gd name="connsiteY158" fmla="*/ 14437895 h 15135727"/>
              <a:gd name="connsiteX159" fmla="*/ 4403558 w 8085221"/>
              <a:gd name="connsiteY159" fmla="*/ 14437895 h 15135727"/>
              <a:gd name="connsiteX160" fmla="*/ 4283242 w 8085221"/>
              <a:gd name="connsiteY160" fmla="*/ 14245390 h 15135727"/>
              <a:gd name="connsiteX161" fmla="*/ 4235116 w 8085221"/>
              <a:gd name="connsiteY161" fmla="*/ 14341642 h 15135727"/>
              <a:gd name="connsiteX162" fmla="*/ 4162927 w 8085221"/>
              <a:gd name="connsiteY162" fmla="*/ 14389769 h 15135727"/>
              <a:gd name="connsiteX163" fmla="*/ 4162927 w 8085221"/>
              <a:gd name="connsiteY163" fmla="*/ 14389769 h 15135727"/>
              <a:gd name="connsiteX164" fmla="*/ 3922295 w 8085221"/>
              <a:gd name="connsiteY164" fmla="*/ 14245390 h 15135727"/>
              <a:gd name="connsiteX165" fmla="*/ 3801979 w 8085221"/>
              <a:gd name="connsiteY165" fmla="*/ 14293516 h 15135727"/>
              <a:gd name="connsiteX166" fmla="*/ 3681664 w 8085221"/>
              <a:gd name="connsiteY166" fmla="*/ 14389769 h 15135727"/>
              <a:gd name="connsiteX167" fmla="*/ 3657600 w 8085221"/>
              <a:gd name="connsiteY167" fmla="*/ 14654464 h 15135727"/>
              <a:gd name="connsiteX168" fmla="*/ 3513221 w 8085221"/>
              <a:gd name="connsiteY168" fmla="*/ 14726653 h 15135727"/>
              <a:gd name="connsiteX169" fmla="*/ 3513221 w 8085221"/>
              <a:gd name="connsiteY169" fmla="*/ 14871032 h 15135727"/>
              <a:gd name="connsiteX170" fmla="*/ 3633537 w 8085221"/>
              <a:gd name="connsiteY170" fmla="*/ 14967285 h 15135727"/>
              <a:gd name="connsiteX171" fmla="*/ 3609474 w 8085221"/>
              <a:gd name="connsiteY171" fmla="*/ 15087600 h 15135727"/>
              <a:gd name="connsiteX172" fmla="*/ 3441032 w 8085221"/>
              <a:gd name="connsiteY172" fmla="*/ 15039474 h 15135727"/>
              <a:gd name="connsiteX173" fmla="*/ 3272590 w 8085221"/>
              <a:gd name="connsiteY173" fmla="*/ 15063537 h 15135727"/>
              <a:gd name="connsiteX174" fmla="*/ 3248527 w 8085221"/>
              <a:gd name="connsiteY174" fmla="*/ 14895095 h 15135727"/>
              <a:gd name="connsiteX175" fmla="*/ 3128211 w 8085221"/>
              <a:gd name="connsiteY175" fmla="*/ 14919158 h 15135727"/>
              <a:gd name="connsiteX176" fmla="*/ 2959769 w 8085221"/>
              <a:gd name="connsiteY176" fmla="*/ 15135727 h 15135727"/>
              <a:gd name="connsiteX177" fmla="*/ 2935706 w 8085221"/>
              <a:gd name="connsiteY177" fmla="*/ 14895095 h 15135727"/>
              <a:gd name="connsiteX178" fmla="*/ 2791327 w 8085221"/>
              <a:gd name="connsiteY178" fmla="*/ 14943221 h 15135727"/>
              <a:gd name="connsiteX179" fmla="*/ 2671011 w 8085221"/>
              <a:gd name="connsiteY179" fmla="*/ 15039474 h 15135727"/>
              <a:gd name="connsiteX180" fmla="*/ 2430379 w 8085221"/>
              <a:gd name="connsiteY180" fmla="*/ 15087600 h 15135727"/>
              <a:gd name="connsiteX181" fmla="*/ 2237874 w 8085221"/>
              <a:gd name="connsiteY181" fmla="*/ 15039474 h 15135727"/>
              <a:gd name="connsiteX182" fmla="*/ 2622885 w 8085221"/>
              <a:gd name="connsiteY182" fmla="*/ 14846969 h 15135727"/>
              <a:gd name="connsiteX183" fmla="*/ 2887579 w 8085221"/>
              <a:gd name="connsiteY183" fmla="*/ 14774779 h 15135727"/>
              <a:gd name="connsiteX184" fmla="*/ 2839453 w 8085221"/>
              <a:gd name="connsiteY184" fmla="*/ 14582274 h 15135727"/>
              <a:gd name="connsiteX185" fmla="*/ 2935706 w 8085221"/>
              <a:gd name="connsiteY185" fmla="*/ 14510085 h 15135727"/>
              <a:gd name="connsiteX186" fmla="*/ 2935706 w 8085221"/>
              <a:gd name="connsiteY186" fmla="*/ 14510085 h 15135727"/>
              <a:gd name="connsiteX187" fmla="*/ 3080085 w 8085221"/>
              <a:gd name="connsiteY187" fmla="*/ 14413832 h 15135727"/>
              <a:gd name="connsiteX188" fmla="*/ 3152274 w 8085221"/>
              <a:gd name="connsiteY188" fmla="*/ 14341642 h 15135727"/>
              <a:gd name="connsiteX189" fmla="*/ 3080085 w 8085221"/>
              <a:gd name="connsiteY189" fmla="*/ 14269453 h 15135727"/>
              <a:gd name="connsiteX190" fmla="*/ 3152274 w 8085221"/>
              <a:gd name="connsiteY190" fmla="*/ 14197264 h 15135727"/>
              <a:gd name="connsiteX191" fmla="*/ 3152274 w 8085221"/>
              <a:gd name="connsiteY191" fmla="*/ 14052885 h 15135727"/>
              <a:gd name="connsiteX192" fmla="*/ 3080085 w 8085221"/>
              <a:gd name="connsiteY192" fmla="*/ 13980695 h 15135727"/>
              <a:gd name="connsiteX193" fmla="*/ 3056021 w 8085221"/>
              <a:gd name="connsiteY193" fmla="*/ 14076948 h 15135727"/>
              <a:gd name="connsiteX194" fmla="*/ 2935706 w 8085221"/>
              <a:gd name="connsiteY194" fmla="*/ 14076948 h 15135727"/>
              <a:gd name="connsiteX195" fmla="*/ 2863516 w 8085221"/>
              <a:gd name="connsiteY195" fmla="*/ 14125074 h 15135727"/>
              <a:gd name="connsiteX196" fmla="*/ 2719137 w 8085221"/>
              <a:gd name="connsiteY196" fmla="*/ 14197264 h 15135727"/>
              <a:gd name="connsiteX197" fmla="*/ 2646948 w 8085221"/>
              <a:gd name="connsiteY197" fmla="*/ 14197264 h 15135727"/>
              <a:gd name="connsiteX198" fmla="*/ 2598821 w 8085221"/>
              <a:gd name="connsiteY198" fmla="*/ 14125074 h 15135727"/>
              <a:gd name="connsiteX199" fmla="*/ 2430379 w 8085221"/>
              <a:gd name="connsiteY199" fmla="*/ 13836316 h 15135727"/>
              <a:gd name="connsiteX200" fmla="*/ 2646948 w 8085221"/>
              <a:gd name="connsiteY200" fmla="*/ 13812253 h 15135727"/>
              <a:gd name="connsiteX201" fmla="*/ 2502569 w 8085221"/>
              <a:gd name="connsiteY201" fmla="*/ 13475369 h 15135727"/>
              <a:gd name="connsiteX202" fmla="*/ 2550695 w 8085221"/>
              <a:gd name="connsiteY202" fmla="*/ 13186611 h 15135727"/>
              <a:gd name="connsiteX203" fmla="*/ 2719137 w 8085221"/>
              <a:gd name="connsiteY203" fmla="*/ 13042232 h 15135727"/>
              <a:gd name="connsiteX204" fmla="*/ 2791327 w 8085221"/>
              <a:gd name="connsiteY204" fmla="*/ 12945979 h 15135727"/>
              <a:gd name="connsiteX205" fmla="*/ 3031958 w 8085221"/>
              <a:gd name="connsiteY205" fmla="*/ 13090358 h 15135727"/>
              <a:gd name="connsiteX206" fmla="*/ 3056021 w 8085221"/>
              <a:gd name="connsiteY206" fmla="*/ 12753474 h 15135727"/>
              <a:gd name="connsiteX207" fmla="*/ 2887579 w 8085221"/>
              <a:gd name="connsiteY207" fmla="*/ 12777537 h 15135727"/>
              <a:gd name="connsiteX208" fmla="*/ 2815390 w 8085221"/>
              <a:gd name="connsiteY208" fmla="*/ 12777537 h 15135727"/>
              <a:gd name="connsiteX209" fmla="*/ 3176337 w 8085221"/>
              <a:gd name="connsiteY209" fmla="*/ 12368464 h 15135727"/>
              <a:gd name="connsiteX210" fmla="*/ 3104148 w 8085221"/>
              <a:gd name="connsiteY210" fmla="*/ 12320337 h 15135727"/>
              <a:gd name="connsiteX211" fmla="*/ 3104148 w 8085221"/>
              <a:gd name="connsiteY211" fmla="*/ 12320337 h 15135727"/>
              <a:gd name="connsiteX212" fmla="*/ 3007895 w 8085221"/>
              <a:gd name="connsiteY212" fmla="*/ 12079706 h 15135727"/>
              <a:gd name="connsiteX213" fmla="*/ 2911642 w 8085221"/>
              <a:gd name="connsiteY213" fmla="*/ 11935327 h 15135727"/>
              <a:gd name="connsiteX214" fmla="*/ 2863516 w 8085221"/>
              <a:gd name="connsiteY214" fmla="*/ 11694695 h 15135727"/>
              <a:gd name="connsiteX215" fmla="*/ 2911642 w 8085221"/>
              <a:gd name="connsiteY215" fmla="*/ 11454064 h 15135727"/>
              <a:gd name="connsiteX216" fmla="*/ 3056021 w 8085221"/>
              <a:gd name="connsiteY216" fmla="*/ 11454064 h 15135727"/>
              <a:gd name="connsiteX217" fmla="*/ 2983832 w 8085221"/>
              <a:gd name="connsiteY217" fmla="*/ 11381874 h 15135727"/>
              <a:gd name="connsiteX218" fmla="*/ 3031958 w 8085221"/>
              <a:gd name="connsiteY218" fmla="*/ 11285621 h 15135727"/>
              <a:gd name="connsiteX219" fmla="*/ 3007895 w 8085221"/>
              <a:gd name="connsiteY219" fmla="*/ 11189369 h 15135727"/>
              <a:gd name="connsiteX220" fmla="*/ 2887579 w 8085221"/>
              <a:gd name="connsiteY220" fmla="*/ 11141242 h 15135727"/>
              <a:gd name="connsiteX221" fmla="*/ 2887579 w 8085221"/>
              <a:gd name="connsiteY221" fmla="*/ 10972800 h 15135727"/>
              <a:gd name="connsiteX222" fmla="*/ 2887579 w 8085221"/>
              <a:gd name="connsiteY222" fmla="*/ 10924674 h 15135727"/>
              <a:gd name="connsiteX223" fmla="*/ 2767264 w 8085221"/>
              <a:gd name="connsiteY223" fmla="*/ 11020927 h 15135727"/>
              <a:gd name="connsiteX224" fmla="*/ 2743200 w 8085221"/>
              <a:gd name="connsiteY224" fmla="*/ 10924674 h 15135727"/>
              <a:gd name="connsiteX225" fmla="*/ 2550695 w 8085221"/>
              <a:gd name="connsiteY225" fmla="*/ 11020927 h 15135727"/>
              <a:gd name="connsiteX226" fmla="*/ 2526632 w 8085221"/>
              <a:gd name="connsiteY226" fmla="*/ 11117179 h 15135727"/>
              <a:gd name="connsiteX227" fmla="*/ 2334127 w 8085221"/>
              <a:gd name="connsiteY227" fmla="*/ 10996864 h 15135727"/>
              <a:gd name="connsiteX228" fmla="*/ 2358190 w 8085221"/>
              <a:gd name="connsiteY228" fmla="*/ 10732169 h 15135727"/>
              <a:gd name="connsiteX229" fmla="*/ 2334127 w 8085221"/>
              <a:gd name="connsiteY229" fmla="*/ 10587790 h 15135727"/>
              <a:gd name="connsiteX230" fmla="*/ 2406316 w 8085221"/>
              <a:gd name="connsiteY230" fmla="*/ 10491537 h 15135727"/>
              <a:gd name="connsiteX231" fmla="*/ 2598821 w 8085221"/>
              <a:gd name="connsiteY231" fmla="*/ 10684042 h 15135727"/>
              <a:gd name="connsiteX232" fmla="*/ 2767264 w 8085221"/>
              <a:gd name="connsiteY232" fmla="*/ 10684042 h 15135727"/>
              <a:gd name="connsiteX233" fmla="*/ 2646948 w 8085221"/>
              <a:gd name="connsiteY233" fmla="*/ 10515600 h 15135727"/>
              <a:gd name="connsiteX234" fmla="*/ 2815390 w 8085221"/>
              <a:gd name="connsiteY234" fmla="*/ 10395285 h 15135727"/>
              <a:gd name="connsiteX235" fmla="*/ 3080085 w 8085221"/>
              <a:gd name="connsiteY235" fmla="*/ 10419348 h 15135727"/>
              <a:gd name="connsiteX236" fmla="*/ 3248527 w 8085221"/>
              <a:gd name="connsiteY236" fmla="*/ 10539664 h 15135727"/>
              <a:gd name="connsiteX237" fmla="*/ 3320716 w 8085221"/>
              <a:gd name="connsiteY237" fmla="*/ 10659979 h 15135727"/>
              <a:gd name="connsiteX238" fmla="*/ 3465095 w 8085221"/>
              <a:gd name="connsiteY238" fmla="*/ 10659979 h 15135727"/>
              <a:gd name="connsiteX239" fmla="*/ 3441032 w 8085221"/>
              <a:gd name="connsiteY239" fmla="*/ 10491537 h 15135727"/>
              <a:gd name="connsiteX240" fmla="*/ 3392906 w 8085221"/>
              <a:gd name="connsiteY240" fmla="*/ 10250906 h 15135727"/>
              <a:gd name="connsiteX241" fmla="*/ 3152274 w 8085221"/>
              <a:gd name="connsiteY241" fmla="*/ 10250906 h 15135727"/>
              <a:gd name="connsiteX242" fmla="*/ 3176337 w 8085221"/>
              <a:gd name="connsiteY242" fmla="*/ 10178716 h 15135727"/>
              <a:gd name="connsiteX243" fmla="*/ 3104148 w 8085221"/>
              <a:gd name="connsiteY243" fmla="*/ 10154653 h 15135727"/>
              <a:gd name="connsiteX244" fmla="*/ 3007895 w 8085221"/>
              <a:gd name="connsiteY244" fmla="*/ 9962148 h 15135727"/>
              <a:gd name="connsiteX245" fmla="*/ 3176337 w 8085221"/>
              <a:gd name="connsiteY245" fmla="*/ 9889958 h 15135727"/>
              <a:gd name="connsiteX246" fmla="*/ 2959769 w 8085221"/>
              <a:gd name="connsiteY246" fmla="*/ 9504948 h 15135727"/>
              <a:gd name="connsiteX247" fmla="*/ 2791327 w 8085221"/>
              <a:gd name="connsiteY247" fmla="*/ 9456821 h 15135727"/>
              <a:gd name="connsiteX248" fmla="*/ 2574758 w 8085221"/>
              <a:gd name="connsiteY248" fmla="*/ 9336506 h 15135727"/>
              <a:gd name="connsiteX249" fmla="*/ 2550695 w 8085221"/>
              <a:gd name="connsiteY249" fmla="*/ 9071811 h 15135727"/>
              <a:gd name="connsiteX250" fmla="*/ 2695074 w 8085221"/>
              <a:gd name="connsiteY250" fmla="*/ 8999621 h 15135727"/>
              <a:gd name="connsiteX251" fmla="*/ 2622885 w 8085221"/>
              <a:gd name="connsiteY251" fmla="*/ 8975558 h 15135727"/>
              <a:gd name="connsiteX252" fmla="*/ 2430379 w 8085221"/>
              <a:gd name="connsiteY252" fmla="*/ 8999621 h 15135727"/>
              <a:gd name="connsiteX253" fmla="*/ 2261937 w 8085221"/>
              <a:gd name="connsiteY253" fmla="*/ 9168064 h 15135727"/>
              <a:gd name="connsiteX254" fmla="*/ 2237874 w 8085221"/>
              <a:gd name="connsiteY254" fmla="*/ 8999621 h 15135727"/>
              <a:gd name="connsiteX255" fmla="*/ 2117558 w 8085221"/>
              <a:gd name="connsiteY255" fmla="*/ 8975558 h 15135727"/>
              <a:gd name="connsiteX256" fmla="*/ 2045369 w 8085221"/>
              <a:gd name="connsiteY256" fmla="*/ 8783053 h 15135727"/>
              <a:gd name="connsiteX257" fmla="*/ 1852864 w 8085221"/>
              <a:gd name="connsiteY257" fmla="*/ 8758990 h 15135727"/>
              <a:gd name="connsiteX258" fmla="*/ 1636295 w 8085221"/>
              <a:gd name="connsiteY258" fmla="*/ 8927432 h 15135727"/>
              <a:gd name="connsiteX259" fmla="*/ 1588169 w 8085221"/>
              <a:gd name="connsiteY259" fmla="*/ 9023685 h 15135727"/>
              <a:gd name="connsiteX260" fmla="*/ 1515979 w 8085221"/>
              <a:gd name="connsiteY260" fmla="*/ 8879306 h 15135727"/>
              <a:gd name="connsiteX261" fmla="*/ 1347537 w 8085221"/>
              <a:gd name="connsiteY261" fmla="*/ 8879306 h 15135727"/>
              <a:gd name="connsiteX262" fmla="*/ 1347537 w 8085221"/>
              <a:gd name="connsiteY262" fmla="*/ 8710864 h 15135727"/>
              <a:gd name="connsiteX263" fmla="*/ 1106906 w 8085221"/>
              <a:gd name="connsiteY263" fmla="*/ 8783053 h 15135727"/>
              <a:gd name="connsiteX264" fmla="*/ 890337 w 8085221"/>
              <a:gd name="connsiteY264" fmla="*/ 8686800 h 15135727"/>
              <a:gd name="connsiteX265" fmla="*/ 649706 w 8085221"/>
              <a:gd name="connsiteY265" fmla="*/ 8662737 h 15135727"/>
              <a:gd name="connsiteX266" fmla="*/ 385011 w 8085221"/>
              <a:gd name="connsiteY266" fmla="*/ 8566485 h 15135727"/>
              <a:gd name="connsiteX267" fmla="*/ 577516 w 8085221"/>
              <a:gd name="connsiteY267" fmla="*/ 8373979 h 15135727"/>
              <a:gd name="connsiteX268" fmla="*/ 794085 w 8085221"/>
              <a:gd name="connsiteY268" fmla="*/ 8301790 h 15135727"/>
              <a:gd name="connsiteX269" fmla="*/ 745958 w 8085221"/>
              <a:gd name="connsiteY269" fmla="*/ 8133348 h 15135727"/>
              <a:gd name="connsiteX270" fmla="*/ 818148 w 8085221"/>
              <a:gd name="connsiteY270" fmla="*/ 7820527 h 15135727"/>
              <a:gd name="connsiteX271" fmla="*/ 697832 w 8085221"/>
              <a:gd name="connsiteY271" fmla="*/ 7820527 h 15135727"/>
              <a:gd name="connsiteX272" fmla="*/ 625642 w 8085221"/>
              <a:gd name="connsiteY272" fmla="*/ 7916779 h 15135727"/>
              <a:gd name="connsiteX273" fmla="*/ 457200 w 8085221"/>
              <a:gd name="connsiteY273" fmla="*/ 7820527 h 15135727"/>
              <a:gd name="connsiteX274" fmla="*/ 529390 w 8085221"/>
              <a:gd name="connsiteY274" fmla="*/ 7700211 h 15135727"/>
              <a:gd name="connsiteX275" fmla="*/ 938464 w 8085221"/>
              <a:gd name="connsiteY275" fmla="*/ 7676148 h 15135727"/>
              <a:gd name="connsiteX276" fmla="*/ 1058779 w 8085221"/>
              <a:gd name="connsiteY276" fmla="*/ 7459579 h 15135727"/>
              <a:gd name="connsiteX277" fmla="*/ 1203158 w 8085221"/>
              <a:gd name="connsiteY277" fmla="*/ 7603958 h 15135727"/>
              <a:gd name="connsiteX278" fmla="*/ 1299411 w 8085221"/>
              <a:gd name="connsiteY278" fmla="*/ 7555832 h 15135727"/>
              <a:gd name="connsiteX279" fmla="*/ 1443790 w 8085221"/>
              <a:gd name="connsiteY279" fmla="*/ 7507706 h 15135727"/>
              <a:gd name="connsiteX280" fmla="*/ 1684421 w 8085221"/>
              <a:gd name="connsiteY280" fmla="*/ 7603958 h 15135727"/>
              <a:gd name="connsiteX281" fmla="*/ 1684421 w 8085221"/>
              <a:gd name="connsiteY281" fmla="*/ 7603958 h 15135727"/>
              <a:gd name="connsiteX282" fmla="*/ 1540042 w 8085221"/>
              <a:gd name="connsiteY282" fmla="*/ 7363327 h 15135727"/>
              <a:gd name="connsiteX283" fmla="*/ 1299411 w 8085221"/>
              <a:gd name="connsiteY283" fmla="*/ 7315200 h 15135727"/>
              <a:gd name="connsiteX284" fmla="*/ 1130969 w 8085221"/>
              <a:gd name="connsiteY284" fmla="*/ 7339264 h 15135727"/>
              <a:gd name="connsiteX285" fmla="*/ 1034716 w 8085221"/>
              <a:gd name="connsiteY285" fmla="*/ 7315200 h 15135727"/>
              <a:gd name="connsiteX286" fmla="*/ 1155032 w 8085221"/>
              <a:gd name="connsiteY286" fmla="*/ 7050506 h 15135727"/>
              <a:gd name="connsiteX287" fmla="*/ 1155032 w 8085221"/>
              <a:gd name="connsiteY287" fmla="*/ 6930190 h 15135727"/>
              <a:gd name="connsiteX288" fmla="*/ 1155032 w 8085221"/>
              <a:gd name="connsiteY288" fmla="*/ 6761748 h 15135727"/>
              <a:gd name="connsiteX289" fmla="*/ 1203158 w 8085221"/>
              <a:gd name="connsiteY289" fmla="*/ 6617369 h 15135727"/>
              <a:gd name="connsiteX290" fmla="*/ 1371600 w 8085221"/>
              <a:gd name="connsiteY290" fmla="*/ 6472990 h 15135727"/>
              <a:gd name="connsiteX291" fmla="*/ 1443790 w 8085221"/>
              <a:gd name="connsiteY291" fmla="*/ 6328611 h 15135727"/>
              <a:gd name="connsiteX292" fmla="*/ 1419727 w 8085221"/>
              <a:gd name="connsiteY292" fmla="*/ 6208295 h 15135727"/>
              <a:gd name="connsiteX293" fmla="*/ 1275348 w 8085221"/>
              <a:gd name="connsiteY293" fmla="*/ 6304548 h 15135727"/>
              <a:gd name="connsiteX294" fmla="*/ 1323474 w 8085221"/>
              <a:gd name="connsiteY294" fmla="*/ 6015790 h 15135727"/>
              <a:gd name="connsiteX295" fmla="*/ 1540042 w 8085221"/>
              <a:gd name="connsiteY295" fmla="*/ 5871411 h 15135727"/>
              <a:gd name="connsiteX296" fmla="*/ 1540042 w 8085221"/>
              <a:gd name="connsiteY296" fmla="*/ 5751095 h 15135727"/>
              <a:gd name="connsiteX297" fmla="*/ 1395664 w 8085221"/>
              <a:gd name="connsiteY297" fmla="*/ 5799221 h 15135727"/>
              <a:gd name="connsiteX298" fmla="*/ 1179095 w 8085221"/>
              <a:gd name="connsiteY298" fmla="*/ 5799221 h 15135727"/>
              <a:gd name="connsiteX299" fmla="*/ 890337 w 8085221"/>
              <a:gd name="connsiteY299" fmla="*/ 5775158 h 15135727"/>
              <a:gd name="connsiteX300" fmla="*/ 697832 w 8085221"/>
              <a:gd name="connsiteY300" fmla="*/ 5606716 h 15135727"/>
              <a:gd name="connsiteX301" fmla="*/ 577516 w 8085221"/>
              <a:gd name="connsiteY301" fmla="*/ 5582653 h 15135727"/>
              <a:gd name="connsiteX302" fmla="*/ 697832 w 8085221"/>
              <a:gd name="connsiteY302" fmla="*/ 5775158 h 15135727"/>
              <a:gd name="connsiteX303" fmla="*/ 409074 w 8085221"/>
              <a:gd name="connsiteY303" fmla="*/ 5799221 h 15135727"/>
              <a:gd name="connsiteX304" fmla="*/ 168442 w 8085221"/>
              <a:gd name="connsiteY304" fmla="*/ 5702969 h 15135727"/>
              <a:gd name="connsiteX305" fmla="*/ 264695 w 8085221"/>
              <a:gd name="connsiteY305" fmla="*/ 5558590 h 15135727"/>
              <a:gd name="connsiteX306" fmla="*/ 144379 w 8085221"/>
              <a:gd name="connsiteY306" fmla="*/ 5510464 h 15135727"/>
              <a:gd name="connsiteX307" fmla="*/ 0 w 8085221"/>
              <a:gd name="connsiteY307" fmla="*/ 5462337 h 15135727"/>
              <a:gd name="connsiteX308" fmla="*/ 96253 w 8085221"/>
              <a:gd name="connsiteY308" fmla="*/ 5245769 h 15135727"/>
              <a:gd name="connsiteX0" fmla="*/ 96253 w 8085221"/>
              <a:gd name="connsiteY0" fmla="*/ 5245769 h 15135727"/>
              <a:gd name="connsiteX1" fmla="*/ 144379 w 8085221"/>
              <a:gd name="connsiteY1" fmla="*/ 4981074 h 15135727"/>
              <a:gd name="connsiteX2" fmla="*/ 178719 w 8085221"/>
              <a:gd name="connsiteY2" fmla="*/ 4834941 h 15135727"/>
              <a:gd name="connsiteX3" fmla="*/ 334378 w 8085221"/>
              <a:gd name="connsiteY3" fmla="*/ 4696828 h 15135727"/>
              <a:gd name="connsiteX4" fmla="*/ 553453 w 8085221"/>
              <a:gd name="connsiteY4" fmla="*/ 4692316 h 15135727"/>
              <a:gd name="connsiteX5" fmla="*/ 649706 w 8085221"/>
              <a:gd name="connsiteY5" fmla="*/ 4427621 h 15135727"/>
              <a:gd name="connsiteX6" fmla="*/ 805866 w 8085221"/>
              <a:gd name="connsiteY6" fmla="*/ 4425366 h 15135727"/>
              <a:gd name="connsiteX7" fmla="*/ 867026 w 8085221"/>
              <a:gd name="connsiteY7" fmla="*/ 4311817 h 15135727"/>
              <a:gd name="connsiteX8" fmla="*/ 1077328 w 8085221"/>
              <a:gd name="connsiteY8" fmla="*/ 4253916 h 15135727"/>
              <a:gd name="connsiteX9" fmla="*/ 1120191 w 8085221"/>
              <a:gd name="connsiteY9" fmla="*/ 4206291 h 15135727"/>
              <a:gd name="connsiteX10" fmla="*/ 1263066 w 8085221"/>
              <a:gd name="connsiteY10" fmla="*/ 4182478 h 15135727"/>
              <a:gd name="connsiteX11" fmla="*/ 1362326 w 8085221"/>
              <a:gd name="connsiteY11" fmla="*/ 4081965 h 15135727"/>
              <a:gd name="connsiteX12" fmla="*/ 1472616 w 8085221"/>
              <a:gd name="connsiteY12" fmla="*/ 4025316 h 15135727"/>
              <a:gd name="connsiteX13" fmla="*/ 1559344 w 8085221"/>
              <a:gd name="connsiteY13" fmla="*/ 4013535 h 15135727"/>
              <a:gd name="connsiteX14" fmla="*/ 1708485 w 8085221"/>
              <a:gd name="connsiteY14" fmla="*/ 3826042 h 15135727"/>
              <a:gd name="connsiteX15" fmla="*/ 1820278 w 8085221"/>
              <a:gd name="connsiteY15" fmla="*/ 3858628 h 15135727"/>
              <a:gd name="connsiteX16" fmla="*/ 1910766 w 8085221"/>
              <a:gd name="connsiteY16" fmla="*/ 3735053 h 15135727"/>
              <a:gd name="connsiteX17" fmla="*/ 2006016 w 8085221"/>
              <a:gd name="connsiteY17" fmla="*/ 3615741 h 15135727"/>
              <a:gd name="connsiteX18" fmla="*/ 2091741 w 8085221"/>
              <a:gd name="connsiteY18" fmla="*/ 3649078 h 15135727"/>
              <a:gd name="connsiteX19" fmla="*/ 2141621 w 8085221"/>
              <a:gd name="connsiteY19" fmla="*/ 3585411 h 15135727"/>
              <a:gd name="connsiteX20" fmla="*/ 2117808 w 8085221"/>
              <a:gd name="connsiteY20" fmla="*/ 3518736 h 15135727"/>
              <a:gd name="connsiteX21" fmla="*/ 2182228 w 8085221"/>
              <a:gd name="connsiteY21" fmla="*/ 3420478 h 15135727"/>
              <a:gd name="connsiteX22" fmla="*/ 2286000 w 8085221"/>
              <a:gd name="connsiteY22" fmla="*/ 3489158 h 15135727"/>
              <a:gd name="connsiteX23" fmla="*/ 2334628 w 8085221"/>
              <a:gd name="connsiteY23" fmla="*/ 3249028 h 15135727"/>
              <a:gd name="connsiteX24" fmla="*/ 2381502 w 8085221"/>
              <a:gd name="connsiteY24" fmla="*/ 3088858 h 15135727"/>
              <a:gd name="connsiteX25" fmla="*/ 2544178 w 8085221"/>
              <a:gd name="connsiteY25" fmla="*/ 3058528 h 15135727"/>
              <a:gd name="connsiteX26" fmla="*/ 2477503 w 8085221"/>
              <a:gd name="connsiteY26" fmla="*/ 2977566 h 15135727"/>
              <a:gd name="connsiteX27" fmla="*/ 2695074 w 8085221"/>
              <a:gd name="connsiteY27" fmla="*/ 2892592 h 15135727"/>
              <a:gd name="connsiteX28" fmla="*/ 2796591 w 8085221"/>
              <a:gd name="connsiteY28" fmla="*/ 2829928 h 15135727"/>
              <a:gd name="connsiteX29" fmla="*/ 2829928 w 8085221"/>
              <a:gd name="connsiteY29" fmla="*/ 2517107 h 15135727"/>
              <a:gd name="connsiteX30" fmla="*/ 3006141 w 8085221"/>
              <a:gd name="connsiteY30" fmla="*/ 2401303 h 15135727"/>
              <a:gd name="connsiteX31" fmla="*/ 3200400 w 8085221"/>
              <a:gd name="connsiteY31" fmla="*/ 2296277 h 15135727"/>
              <a:gd name="connsiteX32" fmla="*/ 3325228 w 8085221"/>
              <a:gd name="connsiteY32" fmla="*/ 2220328 h 15135727"/>
              <a:gd name="connsiteX33" fmla="*/ 3441032 w 8085221"/>
              <a:gd name="connsiteY33" fmla="*/ 2237874 h 15135727"/>
              <a:gd name="connsiteX34" fmla="*/ 3561348 w 8085221"/>
              <a:gd name="connsiteY34" fmla="*/ 2526632 h 15135727"/>
              <a:gd name="connsiteX35" fmla="*/ 3801979 w 8085221"/>
              <a:gd name="connsiteY35" fmla="*/ 2622885 h 15135727"/>
              <a:gd name="connsiteX36" fmla="*/ 3946358 w 8085221"/>
              <a:gd name="connsiteY36" fmla="*/ 2550695 h 15135727"/>
              <a:gd name="connsiteX37" fmla="*/ 4018548 w 8085221"/>
              <a:gd name="connsiteY37" fmla="*/ 2598821 h 15135727"/>
              <a:gd name="connsiteX38" fmla="*/ 4138864 w 8085221"/>
              <a:gd name="connsiteY38" fmla="*/ 2574758 h 15135727"/>
              <a:gd name="connsiteX39" fmla="*/ 4307306 w 8085221"/>
              <a:gd name="connsiteY39" fmla="*/ 2671011 h 15135727"/>
              <a:gd name="connsiteX40" fmla="*/ 4427621 w 8085221"/>
              <a:gd name="connsiteY40" fmla="*/ 2622885 h 15135727"/>
              <a:gd name="connsiteX41" fmla="*/ 4668253 w 8085221"/>
              <a:gd name="connsiteY41" fmla="*/ 2743200 h 15135727"/>
              <a:gd name="connsiteX42" fmla="*/ 4788569 w 8085221"/>
              <a:gd name="connsiteY42" fmla="*/ 2815390 h 15135727"/>
              <a:gd name="connsiteX43" fmla="*/ 4957011 w 8085221"/>
              <a:gd name="connsiteY43" fmla="*/ 2719137 h 15135727"/>
              <a:gd name="connsiteX44" fmla="*/ 4981074 w 8085221"/>
              <a:gd name="connsiteY44" fmla="*/ 2382253 h 15135727"/>
              <a:gd name="connsiteX45" fmla="*/ 4981074 w 8085221"/>
              <a:gd name="connsiteY45" fmla="*/ 2382253 h 15135727"/>
              <a:gd name="connsiteX46" fmla="*/ 4884821 w 8085221"/>
              <a:gd name="connsiteY46" fmla="*/ 2093495 h 15135727"/>
              <a:gd name="connsiteX47" fmla="*/ 4764506 w 8085221"/>
              <a:gd name="connsiteY47" fmla="*/ 1900990 h 15135727"/>
              <a:gd name="connsiteX48" fmla="*/ 4764506 w 8085221"/>
              <a:gd name="connsiteY48" fmla="*/ 1804737 h 15135727"/>
              <a:gd name="connsiteX49" fmla="*/ 4957011 w 8085221"/>
              <a:gd name="connsiteY49" fmla="*/ 1564106 h 15135727"/>
              <a:gd name="connsiteX50" fmla="*/ 5221706 w 8085221"/>
              <a:gd name="connsiteY50" fmla="*/ 1588169 h 15135727"/>
              <a:gd name="connsiteX51" fmla="*/ 5486400 w 8085221"/>
              <a:gd name="connsiteY51" fmla="*/ 1684421 h 15135727"/>
              <a:gd name="connsiteX52" fmla="*/ 5799221 w 8085221"/>
              <a:gd name="connsiteY52" fmla="*/ 1684421 h 15135727"/>
              <a:gd name="connsiteX53" fmla="*/ 5871411 w 8085221"/>
              <a:gd name="connsiteY53" fmla="*/ 1443790 h 15135727"/>
              <a:gd name="connsiteX54" fmla="*/ 6087979 w 8085221"/>
              <a:gd name="connsiteY54" fmla="*/ 1395664 h 15135727"/>
              <a:gd name="connsiteX55" fmla="*/ 6087979 w 8085221"/>
              <a:gd name="connsiteY55" fmla="*/ 1082842 h 15135727"/>
              <a:gd name="connsiteX56" fmla="*/ 6424864 w 8085221"/>
              <a:gd name="connsiteY56" fmla="*/ 1058779 h 15135727"/>
              <a:gd name="connsiteX57" fmla="*/ 6665495 w 8085221"/>
              <a:gd name="connsiteY57" fmla="*/ 721895 h 15135727"/>
              <a:gd name="connsiteX58" fmla="*/ 6761748 w 8085221"/>
              <a:gd name="connsiteY58" fmla="*/ 649706 h 15135727"/>
              <a:gd name="connsiteX59" fmla="*/ 6737685 w 8085221"/>
              <a:gd name="connsiteY59" fmla="*/ 505327 h 15135727"/>
              <a:gd name="connsiteX60" fmla="*/ 6858000 w 8085221"/>
              <a:gd name="connsiteY60" fmla="*/ 360948 h 15135727"/>
              <a:gd name="connsiteX61" fmla="*/ 6761748 w 8085221"/>
              <a:gd name="connsiteY61" fmla="*/ 120316 h 15135727"/>
              <a:gd name="connsiteX62" fmla="*/ 7194885 w 8085221"/>
              <a:gd name="connsiteY62" fmla="*/ 0 h 15135727"/>
              <a:gd name="connsiteX63" fmla="*/ 7267074 w 8085221"/>
              <a:gd name="connsiteY63" fmla="*/ 120316 h 15135727"/>
              <a:gd name="connsiteX64" fmla="*/ 7267074 w 8085221"/>
              <a:gd name="connsiteY64" fmla="*/ 120316 h 15135727"/>
              <a:gd name="connsiteX65" fmla="*/ 7339264 w 8085221"/>
              <a:gd name="connsiteY65" fmla="*/ 360948 h 15135727"/>
              <a:gd name="connsiteX66" fmla="*/ 7628021 w 8085221"/>
              <a:gd name="connsiteY66" fmla="*/ 433137 h 15135727"/>
              <a:gd name="connsiteX67" fmla="*/ 7796464 w 8085221"/>
              <a:gd name="connsiteY67" fmla="*/ 649706 h 15135727"/>
              <a:gd name="connsiteX68" fmla="*/ 8085221 w 8085221"/>
              <a:gd name="connsiteY68" fmla="*/ 914400 h 15135727"/>
              <a:gd name="connsiteX69" fmla="*/ 7988969 w 8085221"/>
              <a:gd name="connsiteY69" fmla="*/ 1203158 h 15135727"/>
              <a:gd name="connsiteX70" fmla="*/ 7844590 w 8085221"/>
              <a:gd name="connsiteY70" fmla="*/ 1058779 h 15135727"/>
              <a:gd name="connsiteX71" fmla="*/ 7483642 w 8085221"/>
              <a:gd name="connsiteY71" fmla="*/ 1371600 h 15135727"/>
              <a:gd name="connsiteX72" fmla="*/ 7267074 w 8085221"/>
              <a:gd name="connsiteY72" fmla="*/ 1395664 h 15135727"/>
              <a:gd name="connsiteX73" fmla="*/ 7243011 w 8085221"/>
              <a:gd name="connsiteY73" fmla="*/ 1588169 h 15135727"/>
              <a:gd name="connsiteX74" fmla="*/ 6978316 w 8085221"/>
              <a:gd name="connsiteY74" fmla="*/ 1732548 h 15135727"/>
              <a:gd name="connsiteX75" fmla="*/ 6737685 w 8085221"/>
              <a:gd name="connsiteY75" fmla="*/ 2093495 h 15135727"/>
              <a:gd name="connsiteX76" fmla="*/ 6737685 w 8085221"/>
              <a:gd name="connsiteY76" fmla="*/ 2382253 h 15135727"/>
              <a:gd name="connsiteX77" fmla="*/ 6665495 w 8085221"/>
              <a:gd name="connsiteY77" fmla="*/ 2430379 h 15135727"/>
              <a:gd name="connsiteX78" fmla="*/ 6906127 w 8085221"/>
              <a:gd name="connsiteY78" fmla="*/ 2646948 h 15135727"/>
              <a:gd name="connsiteX79" fmla="*/ 6906127 w 8085221"/>
              <a:gd name="connsiteY79" fmla="*/ 2983832 h 15135727"/>
              <a:gd name="connsiteX80" fmla="*/ 6906127 w 8085221"/>
              <a:gd name="connsiteY80" fmla="*/ 3104148 h 15135727"/>
              <a:gd name="connsiteX81" fmla="*/ 6833937 w 8085221"/>
              <a:gd name="connsiteY81" fmla="*/ 3368842 h 15135727"/>
              <a:gd name="connsiteX82" fmla="*/ 6906127 w 8085221"/>
              <a:gd name="connsiteY82" fmla="*/ 3489158 h 15135727"/>
              <a:gd name="connsiteX83" fmla="*/ 6641432 w 8085221"/>
              <a:gd name="connsiteY83" fmla="*/ 3705727 h 15135727"/>
              <a:gd name="connsiteX84" fmla="*/ 6737685 w 8085221"/>
              <a:gd name="connsiteY84" fmla="*/ 3729790 h 15135727"/>
              <a:gd name="connsiteX85" fmla="*/ 6545179 w 8085221"/>
              <a:gd name="connsiteY85" fmla="*/ 3826042 h 15135727"/>
              <a:gd name="connsiteX86" fmla="*/ 6328611 w 8085221"/>
              <a:gd name="connsiteY86" fmla="*/ 3753853 h 15135727"/>
              <a:gd name="connsiteX87" fmla="*/ 6184232 w 8085221"/>
              <a:gd name="connsiteY87" fmla="*/ 3850106 h 15135727"/>
              <a:gd name="connsiteX88" fmla="*/ 6184232 w 8085221"/>
              <a:gd name="connsiteY88" fmla="*/ 3946358 h 15135727"/>
              <a:gd name="connsiteX89" fmla="*/ 6136106 w 8085221"/>
              <a:gd name="connsiteY89" fmla="*/ 4235116 h 15135727"/>
              <a:gd name="connsiteX90" fmla="*/ 5919537 w 8085221"/>
              <a:gd name="connsiteY90" fmla="*/ 4403558 h 15135727"/>
              <a:gd name="connsiteX91" fmla="*/ 5775158 w 8085221"/>
              <a:gd name="connsiteY91" fmla="*/ 4451685 h 15135727"/>
              <a:gd name="connsiteX92" fmla="*/ 5630779 w 8085221"/>
              <a:gd name="connsiteY92" fmla="*/ 4547937 h 15135727"/>
              <a:gd name="connsiteX93" fmla="*/ 5510464 w 8085221"/>
              <a:gd name="connsiteY93" fmla="*/ 4620127 h 15135727"/>
              <a:gd name="connsiteX94" fmla="*/ 5510464 w 8085221"/>
              <a:gd name="connsiteY94" fmla="*/ 4812632 h 15135727"/>
              <a:gd name="connsiteX95" fmla="*/ 5317958 w 8085221"/>
              <a:gd name="connsiteY95" fmla="*/ 4981074 h 15135727"/>
              <a:gd name="connsiteX96" fmla="*/ 5005137 w 8085221"/>
              <a:gd name="connsiteY96" fmla="*/ 5149516 h 15135727"/>
              <a:gd name="connsiteX97" fmla="*/ 4692316 w 8085221"/>
              <a:gd name="connsiteY97" fmla="*/ 5149516 h 15135727"/>
              <a:gd name="connsiteX98" fmla="*/ 4523874 w 8085221"/>
              <a:gd name="connsiteY98" fmla="*/ 5366085 h 15135727"/>
              <a:gd name="connsiteX99" fmla="*/ 4211053 w 8085221"/>
              <a:gd name="connsiteY99" fmla="*/ 5414211 h 15135727"/>
              <a:gd name="connsiteX100" fmla="*/ 4114800 w 8085221"/>
              <a:gd name="connsiteY100" fmla="*/ 5390148 h 15135727"/>
              <a:gd name="connsiteX101" fmla="*/ 4018548 w 8085221"/>
              <a:gd name="connsiteY101" fmla="*/ 5630779 h 15135727"/>
              <a:gd name="connsiteX102" fmla="*/ 4090737 w 8085221"/>
              <a:gd name="connsiteY102" fmla="*/ 5871411 h 15135727"/>
              <a:gd name="connsiteX103" fmla="*/ 4090737 w 8085221"/>
              <a:gd name="connsiteY103" fmla="*/ 6184232 h 15135727"/>
              <a:gd name="connsiteX104" fmla="*/ 4186990 w 8085221"/>
              <a:gd name="connsiteY104" fmla="*/ 6472990 h 15135727"/>
              <a:gd name="connsiteX105" fmla="*/ 4042611 w 8085221"/>
              <a:gd name="connsiteY105" fmla="*/ 6352674 h 15135727"/>
              <a:gd name="connsiteX106" fmla="*/ 3946358 w 8085221"/>
              <a:gd name="connsiteY106" fmla="*/ 6376737 h 15135727"/>
              <a:gd name="connsiteX107" fmla="*/ 4114800 w 8085221"/>
              <a:gd name="connsiteY107" fmla="*/ 6641432 h 15135727"/>
              <a:gd name="connsiteX108" fmla="*/ 4451685 w 8085221"/>
              <a:gd name="connsiteY108" fmla="*/ 6737685 h 15135727"/>
              <a:gd name="connsiteX109" fmla="*/ 4620127 w 8085221"/>
              <a:gd name="connsiteY109" fmla="*/ 6978316 h 15135727"/>
              <a:gd name="connsiteX110" fmla="*/ 4740442 w 8085221"/>
              <a:gd name="connsiteY110" fmla="*/ 7170821 h 15135727"/>
              <a:gd name="connsiteX111" fmla="*/ 5077327 w 8085221"/>
              <a:gd name="connsiteY111" fmla="*/ 7387390 h 15135727"/>
              <a:gd name="connsiteX112" fmla="*/ 5125453 w 8085221"/>
              <a:gd name="connsiteY112" fmla="*/ 7603958 h 15135727"/>
              <a:gd name="connsiteX113" fmla="*/ 5197642 w 8085221"/>
              <a:gd name="connsiteY113" fmla="*/ 7796464 h 15135727"/>
              <a:gd name="connsiteX114" fmla="*/ 5486400 w 8085221"/>
              <a:gd name="connsiteY114" fmla="*/ 7964906 h 15135727"/>
              <a:gd name="connsiteX115" fmla="*/ 5486400 w 8085221"/>
              <a:gd name="connsiteY115" fmla="*/ 8349916 h 15135727"/>
              <a:gd name="connsiteX116" fmla="*/ 5678906 w 8085221"/>
              <a:gd name="connsiteY116" fmla="*/ 8614611 h 15135727"/>
              <a:gd name="connsiteX117" fmla="*/ 5919537 w 8085221"/>
              <a:gd name="connsiteY117" fmla="*/ 9071811 h 15135727"/>
              <a:gd name="connsiteX118" fmla="*/ 6160169 w 8085221"/>
              <a:gd name="connsiteY118" fmla="*/ 9336506 h 15135727"/>
              <a:gd name="connsiteX119" fmla="*/ 6280485 w 8085221"/>
              <a:gd name="connsiteY119" fmla="*/ 9601200 h 15135727"/>
              <a:gd name="connsiteX120" fmla="*/ 6400800 w 8085221"/>
              <a:gd name="connsiteY120" fmla="*/ 9793706 h 15135727"/>
              <a:gd name="connsiteX121" fmla="*/ 6569242 w 8085221"/>
              <a:gd name="connsiteY121" fmla="*/ 10058400 h 15135727"/>
              <a:gd name="connsiteX122" fmla="*/ 6713621 w 8085221"/>
              <a:gd name="connsiteY122" fmla="*/ 10106527 h 15135727"/>
              <a:gd name="connsiteX123" fmla="*/ 6545179 w 8085221"/>
              <a:gd name="connsiteY123" fmla="*/ 10202779 h 15135727"/>
              <a:gd name="connsiteX124" fmla="*/ 6569242 w 8085221"/>
              <a:gd name="connsiteY124" fmla="*/ 10443411 h 15135727"/>
              <a:gd name="connsiteX125" fmla="*/ 6593306 w 8085221"/>
              <a:gd name="connsiteY125" fmla="*/ 10708106 h 15135727"/>
              <a:gd name="connsiteX126" fmla="*/ 6761748 w 8085221"/>
              <a:gd name="connsiteY126" fmla="*/ 10924674 h 15135727"/>
              <a:gd name="connsiteX127" fmla="*/ 6641432 w 8085221"/>
              <a:gd name="connsiteY127" fmla="*/ 11093116 h 15135727"/>
              <a:gd name="connsiteX128" fmla="*/ 6713621 w 8085221"/>
              <a:gd name="connsiteY128" fmla="*/ 11261558 h 15135727"/>
              <a:gd name="connsiteX129" fmla="*/ 6737685 w 8085221"/>
              <a:gd name="connsiteY129" fmla="*/ 11526253 h 15135727"/>
              <a:gd name="connsiteX130" fmla="*/ 6617369 w 8085221"/>
              <a:gd name="connsiteY130" fmla="*/ 11839074 h 15135727"/>
              <a:gd name="connsiteX131" fmla="*/ 6617369 w 8085221"/>
              <a:gd name="connsiteY131" fmla="*/ 12031579 h 15135727"/>
              <a:gd name="connsiteX132" fmla="*/ 6641432 w 8085221"/>
              <a:gd name="connsiteY132" fmla="*/ 12127832 h 15135727"/>
              <a:gd name="connsiteX133" fmla="*/ 6761748 w 8085221"/>
              <a:gd name="connsiteY133" fmla="*/ 12031579 h 15135727"/>
              <a:gd name="connsiteX134" fmla="*/ 6761748 w 8085221"/>
              <a:gd name="connsiteY134" fmla="*/ 12296274 h 15135727"/>
              <a:gd name="connsiteX135" fmla="*/ 6689558 w 8085221"/>
              <a:gd name="connsiteY135" fmla="*/ 12512842 h 15135727"/>
              <a:gd name="connsiteX136" fmla="*/ 6785811 w 8085221"/>
              <a:gd name="connsiteY136" fmla="*/ 12777537 h 15135727"/>
              <a:gd name="connsiteX137" fmla="*/ 6569242 w 8085221"/>
              <a:gd name="connsiteY137" fmla="*/ 12873790 h 15135727"/>
              <a:gd name="connsiteX138" fmla="*/ 6545179 w 8085221"/>
              <a:gd name="connsiteY138" fmla="*/ 13090358 h 15135727"/>
              <a:gd name="connsiteX139" fmla="*/ 6448927 w 8085221"/>
              <a:gd name="connsiteY139" fmla="*/ 13355053 h 15135727"/>
              <a:gd name="connsiteX140" fmla="*/ 6256421 w 8085221"/>
              <a:gd name="connsiteY140" fmla="*/ 13571621 h 15135727"/>
              <a:gd name="connsiteX141" fmla="*/ 6087979 w 8085221"/>
              <a:gd name="connsiteY141" fmla="*/ 13667874 h 15135727"/>
              <a:gd name="connsiteX142" fmla="*/ 5943600 w 8085221"/>
              <a:gd name="connsiteY142" fmla="*/ 13716000 h 15135727"/>
              <a:gd name="connsiteX143" fmla="*/ 5702969 w 8085221"/>
              <a:gd name="connsiteY143" fmla="*/ 13667874 h 15135727"/>
              <a:gd name="connsiteX144" fmla="*/ 5582653 w 8085221"/>
              <a:gd name="connsiteY144" fmla="*/ 13691937 h 15135727"/>
              <a:gd name="connsiteX145" fmla="*/ 5727032 w 8085221"/>
              <a:gd name="connsiteY145" fmla="*/ 13836316 h 15135727"/>
              <a:gd name="connsiteX146" fmla="*/ 5582653 w 8085221"/>
              <a:gd name="connsiteY146" fmla="*/ 14052885 h 15135727"/>
              <a:gd name="connsiteX147" fmla="*/ 5462337 w 8085221"/>
              <a:gd name="connsiteY147" fmla="*/ 14149137 h 15135727"/>
              <a:gd name="connsiteX148" fmla="*/ 5342021 w 8085221"/>
              <a:gd name="connsiteY148" fmla="*/ 14004758 h 15135727"/>
              <a:gd name="connsiteX149" fmla="*/ 5245769 w 8085221"/>
              <a:gd name="connsiteY149" fmla="*/ 14004758 h 15135727"/>
              <a:gd name="connsiteX150" fmla="*/ 5245769 w 8085221"/>
              <a:gd name="connsiteY150" fmla="*/ 13956632 h 15135727"/>
              <a:gd name="connsiteX151" fmla="*/ 5101390 w 8085221"/>
              <a:gd name="connsiteY151" fmla="*/ 13956632 h 15135727"/>
              <a:gd name="connsiteX152" fmla="*/ 4981074 w 8085221"/>
              <a:gd name="connsiteY152" fmla="*/ 13860379 h 15135727"/>
              <a:gd name="connsiteX153" fmla="*/ 4740442 w 8085221"/>
              <a:gd name="connsiteY153" fmla="*/ 13908506 h 15135727"/>
              <a:gd name="connsiteX154" fmla="*/ 4475748 w 8085221"/>
              <a:gd name="connsiteY154" fmla="*/ 13956632 h 15135727"/>
              <a:gd name="connsiteX155" fmla="*/ 4379495 w 8085221"/>
              <a:gd name="connsiteY155" fmla="*/ 14028821 h 15135727"/>
              <a:gd name="connsiteX156" fmla="*/ 4403558 w 8085221"/>
              <a:gd name="connsiteY156" fmla="*/ 14197264 h 15135727"/>
              <a:gd name="connsiteX157" fmla="*/ 4572000 w 8085221"/>
              <a:gd name="connsiteY157" fmla="*/ 14149137 h 15135727"/>
              <a:gd name="connsiteX158" fmla="*/ 4523874 w 8085221"/>
              <a:gd name="connsiteY158" fmla="*/ 14558211 h 15135727"/>
              <a:gd name="connsiteX159" fmla="*/ 4403558 w 8085221"/>
              <a:gd name="connsiteY159" fmla="*/ 14437895 h 15135727"/>
              <a:gd name="connsiteX160" fmla="*/ 4403558 w 8085221"/>
              <a:gd name="connsiteY160" fmla="*/ 14437895 h 15135727"/>
              <a:gd name="connsiteX161" fmla="*/ 4283242 w 8085221"/>
              <a:gd name="connsiteY161" fmla="*/ 14245390 h 15135727"/>
              <a:gd name="connsiteX162" fmla="*/ 4235116 w 8085221"/>
              <a:gd name="connsiteY162" fmla="*/ 14341642 h 15135727"/>
              <a:gd name="connsiteX163" fmla="*/ 4162927 w 8085221"/>
              <a:gd name="connsiteY163" fmla="*/ 14389769 h 15135727"/>
              <a:gd name="connsiteX164" fmla="*/ 4162927 w 8085221"/>
              <a:gd name="connsiteY164" fmla="*/ 14389769 h 15135727"/>
              <a:gd name="connsiteX165" fmla="*/ 3922295 w 8085221"/>
              <a:gd name="connsiteY165" fmla="*/ 14245390 h 15135727"/>
              <a:gd name="connsiteX166" fmla="*/ 3801979 w 8085221"/>
              <a:gd name="connsiteY166" fmla="*/ 14293516 h 15135727"/>
              <a:gd name="connsiteX167" fmla="*/ 3681664 w 8085221"/>
              <a:gd name="connsiteY167" fmla="*/ 14389769 h 15135727"/>
              <a:gd name="connsiteX168" fmla="*/ 3657600 w 8085221"/>
              <a:gd name="connsiteY168" fmla="*/ 14654464 h 15135727"/>
              <a:gd name="connsiteX169" fmla="*/ 3513221 w 8085221"/>
              <a:gd name="connsiteY169" fmla="*/ 14726653 h 15135727"/>
              <a:gd name="connsiteX170" fmla="*/ 3513221 w 8085221"/>
              <a:gd name="connsiteY170" fmla="*/ 14871032 h 15135727"/>
              <a:gd name="connsiteX171" fmla="*/ 3633537 w 8085221"/>
              <a:gd name="connsiteY171" fmla="*/ 14967285 h 15135727"/>
              <a:gd name="connsiteX172" fmla="*/ 3609474 w 8085221"/>
              <a:gd name="connsiteY172" fmla="*/ 15087600 h 15135727"/>
              <a:gd name="connsiteX173" fmla="*/ 3441032 w 8085221"/>
              <a:gd name="connsiteY173" fmla="*/ 15039474 h 15135727"/>
              <a:gd name="connsiteX174" fmla="*/ 3272590 w 8085221"/>
              <a:gd name="connsiteY174" fmla="*/ 15063537 h 15135727"/>
              <a:gd name="connsiteX175" fmla="*/ 3248527 w 8085221"/>
              <a:gd name="connsiteY175" fmla="*/ 14895095 h 15135727"/>
              <a:gd name="connsiteX176" fmla="*/ 3128211 w 8085221"/>
              <a:gd name="connsiteY176" fmla="*/ 14919158 h 15135727"/>
              <a:gd name="connsiteX177" fmla="*/ 2959769 w 8085221"/>
              <a:gd name="connsiteY177" fmla="*/ 15135727 h 15135727"/>
              <a:gd name="connsiteX178" fmla="*/ 2935706 w 8085221"/>
              <a:gd name="connsiteY178" fmla="*/ 14895095 h 15135727"/>
              <a:gd name="connsiteX179" fmla="*/ 2791327 w 8085221"/>
              <a:gd name="connsiteY179" fmla="*/ 14943221 h 15135727"/>
              <a:gd name="connsiteX180" fmla="*/ 2671011 w 8085221"/>
              <a:gd name="connsiteY180" fmla="*/ 15039474 h 15135727"/>
              <a:gd name="connsiteX181" fmla="*/ 2430379 w 8085221"/>
              <a:gd name="connsiteY181" fmla="*/ 15087600 h 15135727"/>
              <a:gd name="connsiteX182" fmla="*/ 2237874 w 8085221"/>
              <a:gd name="connsiteY182" fmla="*/ 15039474 h 15135727"/>
              <a:gd name="connsiteX183" fmla="*/ 2622885 w 8085221"/>
              <a:gd name="connsiteY183" fmla="*/ 14846969 h 15135727"/>
              <a:gd name="connsiteX184" fmla="*/ 2887579 w 8085221"/>
              <a:gd name="connsiteY184" fmla="*/ 14774779 h 15135727"/>
              <a:gd name="connsiteX185" fmla="*/ 2839453 w 8085221"/>
              <a:gd name="connsiteY185" fmla="*/ 14582274 h 15135727"/>
              <a:gd name="connsiteX186" fmla="*/ 2935706 w 8085221"/>
              <a:gd name="connsiteY186" fmla="*/ 14510085 h 15135727"/>
              <a:gd name="connsiteX187" fmla="*/ 2935706 w 8085221"/>
              <a:gd name="connsiteY187" fmla="*/ 14510085 h 15135727"/>
              <a:gd name="connsiteX188" fmla="*/ 3080085 w 8085221"/>
              <a:gd name="connsiteY188" fmla="*/ 14413832 h 15135727"/>
              <a:gd name="connsiteX189" fmla="*/ 3152274 w 8085221"/>
              <a:gd name="connsiteY189" fmla="*/ 14341642 h 15135727"/>
              <a:gd name="connsiteX190" fmla="*/ 3080085 w 8085221"/>
              <a:gd name="connsiteY190" fmla="*/ 14269453 h 15135727"/>
              <a:gd name="connsiteX191" fmla="*/ 3152274 w 8085221"/>
              <a:gd name="connsiteY191" fmla="*/ 14197264 h 15135727"/>
              <a:gd name="connsiteX192" fmla="*/ 3152274 w 8085221"/>
              <a:gd name="connsiteY192" fmla="*/ 14052885 h 15135727"/>
              <a:gd name="connsiteX193" fmla="*/ 3080085 w 8085221"/>
              <a:gd name="connsiteY193" fmla="*/ 13980695 h 15135727"/>
              <a:gd name="connsiteX194" fmla="*/ 3056021 w 8085221"/>
              <a:gd name="connsiteY194" fmla="*/ 14076948 h 15135727"/>
              <a:gd name="connsiteX195" fmla="*/ 2935706 w 8085221"/>
              <a:gd name="connsiteY195" fmla="*/ 14076948 h 15135727"/>
              <a:gd name="connsiteX196" fmla="*/ 2863516 w 8085221"/>
              <a:gd name="connsiteY196" fmla="*/ 14125074 h 15135727"/>
              <a:gd name="connsiteX197" fmla="*/ 2719137 w 8085221"/>
              <a:gd name="connsiteY197" fmla="*/ 14197264 h 15135727"/>
              <a:gd name="connsiteX198" fmla="*/ 2646948 w 8085221"/>
              <a:gd name="connsiteY198" fmla="*/ 14197264 h 15135727"/>
              <a:gd name="connsiteX199" fmla="*/ 2598821 w 8085221"/>
              <a:gd name="connsiteY199" fmla="*/ 14125074 h 15135727"/>
              <a:gd name="connsiteX200" fmla="*/ 2430379 w 8085221"/>
              <a:gd name="connsiteY200" fmla="*/ 13836316 h 15135727"/>
              <a:gd name="connsiteX201" fmla="*/ 2646948 w 8085221"/>
              <a:gd name="connsiteY201" fmla="*/ 13812253 h 15135727"/>
              <a:gd name="connsiteX202" fmla="*/ 2502569 w 8085221"/>
              <a:gd name="connsiteY202" fmla="*/ 13475369 h 15135727"/>
              <a:gd name="connsiteX203" fmla="*/ 2550695 w 8085221"/>
              <a:gd name="connsiteY203" fmla="*/ 13186611 h 15135727"/>
              <a:gd name="connsiteX204" fmla="*/ 2719137 w 8085221"/>
              <a:gd name="connsiteY204" fmla="*/ 13042232 h 15135727"/>
              <a:gd name="connsiteX205" fmla="*/ 2791327 w 8085221"/>
              <a:gd name="connsiteY205" fmla="*/ 12945979 h 15135727"/>
              <a:gd name="connsiteX206" fmla="*/ 3031958 w 8085221"/>
              <a:gd name="connsiteY206" fmla="*/ 13090358 h 15135727"/>
              <a:gd name="connsiteX207" fmla="*/ 3056021 w 8085221"/>
              <a:gd name="connsiteY207" fmla="*/ 12753474 h 15135727"/>
              <a:gd name="connsiteX208" fmla="*/ 2887579 w 8085221"/>
              <a:gd name="connsiteY208" fmla="*/ 12777537 h 15135727"/>
              <a:gd name="connsiteX209" fmla="*/ 2815390 w 8085221"/>
              <a:gd name="connsiteY209" fmla="*/ 12777537 h 15135727"/>
              <a:gd name="connsiteX210" fmla="*/ 3176337 w 8085221"/>
              <a:gd name="connsiteY210" fmla="*/ 12368464 h 15135727"/>
              <a:gd name="connsiteX211" fmla="*/ 3104148 w 8085221"/>
              <a:gd name="connsiteY211" fmla="*/ 12320337 h 15135727"/>
              <a:gd name="connsiteX212" fmla="*/ 3104148 w 8085221"/>
              <a:gd name="connsiteY212" fmla="*/ 12320337 h 15135727"/>
              <a:gd name="connsiteX213" fmla="*/ 3007895 w 8085221"/>
              <a:gd name="connsiteY213" fmla="*/ 12079706 h 15135727"/>
              <a:gd name="connsiteX214" fmla="*/ 2911642 w 8085221"/>
              <a:gd name="connsiteY214" fmla="*/ 11935327 h 15135727"/>
              <a:gd name="connsiteX215" fmla="*/ 2863516 w 8085221"/>
              <a:gd name="connsiteY215" fmla="*/ 11694695 h 15135727"/>
              <a:gd name="connsiteX216" fmla="*/ 2911642 w 8085221"/>
              <a:gd name="connsiteY216" fmla="*/ 11454064 h 15135727"/>
              <a:gd name="connsiteX217" fmla="*/ 3056021 w 8085221"/>
              <a:gd name="connsiteY217" fmla="*/ 11454064 h 15135727"/>
              <a:gd name="connsiteX218" fmla="*/ 2983832 w 8085221"/>
              <a:gd name="connsiteY218" fmla="*/ 11381874 h 15135727"/>
              <a:gd name="connsiteX219" fmla="*/ 3031958 w 8085221"/>
              <a:gd name="connsiteY219" fmla="*/ 11285621 h 15135727"/>
              <a:gd name="connsiteX220" fmla="*/ 3007895 w 8085221"/>
              <a:gd name="connsiteY220" fmla="*/ 11189369 h 15135727"/>
              <a:gd name="connsiteX221" fmla="*/ 2887579 w 8085221"/>
              <a:gd name="connsiteY221" fmla="*/ 11141242 h 15135727"/>
              <a:gd name="connsiteX222" fmla="*/ 2887579 w 8085221"/>
              <a:gd name="connsiteY222" fmla="*/ 10972800 h 15135727"/>
              <a:gd name="connsiteX223" fmla="*/ 2887579 w 8085221"/>
              <a:gd name="connsiteY223" fmla="*/ 10924674 h 15135727"/>
              <a:gd name="connsiteX224" fmla="*/ 2767264 w 8085221"/>
              <a:gd name="connsiteY224" fmla="*/ 11020927 h 15135727"/>
              <a:gd name="connsiteX225" fmla="*/ 2743200 w 8085221"/>
              <a:gd name="connsiteY225" fmla="*/ 10924674 h 15135727"/>
              <a:gd name="connsiteX226" fmla="*/ 2550695 w 8085221"/>
              <a:gd name="connsiteY226" fmla="*/ 11020927 h 15135727"/>
              <a:gd name="connsiteX227" fmla="*/ 2526632 w 8085221"/>
              <a:gd name="connsiteY227" fmla="*/ 11117179 h 15135727"/>
              <a:gd name="connsiteX228" fmla="*/ 2334127 w 8085221"/>
              <a:gd name="connsiteY228" fmla="*/ 10996864 h 15135727"/>
              <a:gd name="connsiteX229" fmla="*/ 2358190 w 8085221"/>
              <a:gd name="connsiteY229" fmla="*/ 10732169 h 15135727"/>
              <a:gd name="connsiteX230" fmla="*/ 2334127 w 8085221"/>
              <a:gd name="connsiteY230" fmla="*/ 10587790 h 15135727"/>
              <a:gd name="connsiteX231" fmla="*/ 2406316 w 8085221"/>
              <a:gd name="connsiteY231" fmla="*/ 10491537 h 15135727"/>
              <a:gd name="connsiteX232" fmla="*/ 2598821 w 8085221"/>
              <a:gd name="connsiteY232" fmla="*/ 10684042 h 15135727"/>
              <a:gd name="connsiteX233" fmla="*/ 2767264 w 8085221"/>
              <a:gd name="connsiteY233" fmla="*/ 10684042 h 15135727"/>
              <a:gd name="connsiteX234" fmla="*/ 2646948 w 8085221"/>
              <a:gd name="connsiteY234" fmla="*/ 10515600 h 15135727"/>
              <a:gd name="connsiteX235" fmla="*/ 2815390 w 8085221"/>
              <a:gd name="connsiteY235" fmla="*/ 10395285 h 15135727"/>
              <a:gd name="connsiteX236" fmla="*/ 3080085 w 8085221"/>
              <a:gd name="connsiteY236" fmla="*/ 10419348 h 15135727"/>
              <a:gd name="connsiteX237" fmla="*/ 3248527 w 8085221"/>
              <a:gd name="connsiteY237" fmla="*/ 10539664 h 15135727"/>
              <a:gd name="connsiteX238" fmla="*/ 3320716 w 8085221"/>
              <a:gd name="connsiteY238" fmla="*/ 10659979 h 15135727"/>
              <a:gd name="connsiteX239" fmla="*/ 3465095 w 8085221"/>
              <a:gd name="connsiteY239" fmla="*/ 10659979 h 15135727"/>
              <a:gd name="connsiteX240" fmla="*/ 3441032 w 8085221"/>
              <a:gd name="connsiteY240" fmla="*/ 10491537 h 15135727"/>
              <a:gd name="connsiteX241" fmla="*/ 3392906 w 8085221"/>
              <a:gd name="connsiteY241" fmla="*/ 10250906 h 15135727"/>
              <a:gd name="connsiteX242" fmla="*/ 3152274 w 8085221"/>
              <a:gd name="connsiteY242" fmla="*/ 10250906 h 15135727"/>
              <a:gd name="connsiteX243" fmla="*/ 3176337 w 8085221"/>
              <a:gd name="connsiteY243" fmla="*/ 10178716 h 15135727"/>
              <a:gd name="connsiteX244" fmla="*/ 3104148 w 8085221"/>
              <a:gd name="connsiteY244" fmla="*/ 10154653 h 15135727"/>
              <a:gd name="connsiteX245" fmla="*/ 3007895 w 8085221"/>
              <a:gd name="connsiteY245" fmla="*/ 9962148 h 15135727"/>
              <a:gd name="connsiteX246" fmla="*/ 3176337 w 8085221"/>
              <a:gd name="connsiteY246" fmla="*/ 9889958 h 15135727"/>
              <a:gd name="connsiteX247" fmla="*/ 2959769 w 8085221"/>
              <a:gd name="connsiteY247" fmla="*/ 9504948 h 15135727"/>
              <a:gd name="connsiteX248" fmla="*/ 2791327 w 8085221"/>
              <a:gd name="connsiteY248" fmla="*/ 9456821 h 15135727"/>
              <a:gd name="connsiteX249" fmla="*/ 2574758 w 8085221"/>
              <a:gd name="connsiteY249" fmla="*/ 9336506 h 15135727"/>
              <a:gd name="connsiteX250" fmla="*/ 2550695 w 8085221"/>
              <a:gd name="connsiteY250" fmla="*/ 9071811 h 15135727"/>
              <a:gd name="connsiteX251" fmla="*/ 2695074 w 8085221"/>
              <a:gd name="connsiteY251" fmla="*/ 8999621 h 15135727"/>
              <a:gd name="connsiteX252" fmla="*/ 2622885 w 8085221"/>
              <a:gd name="connsiteY252" fmla="*/ 8975558 h 15135727"/>
              <a:gd name="connsiteX253" fmla="*/ 2430379 w 8085221"/>
              <a:gd name="connsiteY253" fmla="*/ 8999621 h 15135727"/>
              <a:gd name="connsiteX254" fmla="*/ 2261937 w 8085221"/>
              <a:gd name="connsiteY254" fmla="*/ 9168064 h 15135727"/>
              <a:gd name="connsiteX255" fmla="*/ 2237874 w 8085221"/>
              <a:gd name="connsiteY255" fmla="*/ 8999621 h 15135727"/>
              <a:gd name="connsiteX256" fmla="*/ 2117558 w 8085221"/>
              <a:gd name="connsiteY256" fmla="*/ 8975558 h 15135727"/>
              <a:gd name="connsiteX257" fmla="*/ 2045369 w 8085221"/>
              <a:gd name="connsiteY257" fmla="*/ 8783053 h 15135727"/>
              <a:gd name="connsiteX258" fmla="*/ 1852864 w 8085221"/>
              <a:gd name="connsiteY258" fmla="*/ 8758990 h 15135727"/>
              <a:gd name="connsiteX259" fmla="*/ 1636295 w 8085221"/>
              <a:gd name="connsiteY259" fmla="*/ 8927432 h 15135727"/>
              <a:gd name="connsiteX260" fmla="*/ 1588169 w 8085221"/>
              <a:gd name="connsiteY260" fmla="*/ 9023685 h 15135727"/>
              <a:gd name="connsiteX261" fmla="*/ 1515979 w 8085221"/>
              <a:gd name="connsiteY261" fmla="*/ 8879306 h 15135727"/>
              <a:gd name="connsiteX262" fmla="*/ 1347537 w 8085221"/>
              <a:gd name="connsiteY262" fmla="*/ 8879306 h 15135727"/>
              <a:gd name="connsiteX263" fmla="*/ 1347537 w 8085221"/>
              <a:gd name="connsiteY263" fmla="*/ 8710864 h 15135727"/>
              <a:gd name="connsiteX264" fmla="*/ 1106906 w 8085221"/>
              <a:gd name="connsiteY264" fmla="*/ 8783053 h 15135727"/>
              <a:gd name="connsiteX265" fmla="*/ 890337 w 8085221"/>
              <a:gd name="connsiteY265" fmla="*/ 8686800 h 15135727"/>
              <a:gd name="connsiteX266" fmla="*/ 649706 w 8085221"/>
              <a:gd name="connsiteY266" fmla="*/ 8662737 h 15135727"/>
              <a:gd name="connsiteX267" fmla="*/ 385011 w 8085221"/>
              <a:gd name="connsiteY267" fmla="*/ 8566485 h 15135727"/>
              <a:gd name="connsiteX268" fmla="*/ 577516 w 8085221"/>
              <a:gd name="connsiteY268" fmla="*/ 8373979 h 15135727"/>
              <a:gd name="connsiteX269" fmla="*/ 794085 w 8085221"/>
              <a:gd name="connsiteY269" fmla="*/ 8301790 h 15135727"/>
              <a:gd name="connsiteX270" fmla="*/ 745958 w 8085221"/>
              <a:gd name="connsiteY270" fmla="*/ 8133348 h 15135727"/>
              <a:gd name="connsiteX271" fmla="*/ 818148 w 8085221"/>
              <a:gd name="connsiteY271" fmla="*/ 7820527 h 15135727"/>
              <a:gd name="connsiteX272" fmla="*/ 697832 w 8085221"/>
              <a:gd name="connsiteY272" fmla="*/ 7820527 h 15135727"/>
              <a:gd name="connsiteX273" fmla="*/ 625642 w 8085221"/>
              <a:gd name="connsiteY273" fmla="*/ 7916779 h 15135727"/>
              <a:gd name="connsiteX274" fmla="*/ 457200 w 8085221"/>
              <a:gd name="connsiteY274" fmla="*/ 7820527 h 15135727"/>
              <a:gd name="connsiteX275" fmla="*/ 529390 w 8085221"/>
              <a:gd name="connsiteY275" fmla="*/ 7700211 h 15135727"/>
              <a:gd name="connsiteX276" fmla="*/ 938464 w 8085221"/>
              <a:gd name="connsiteY276" fmla="*/ 7676148 h 15135727"/>
              <a:gd name="connsiteX277" fmla="*/ 1058779 w 8085221"/>
              <a:gd name="connsiteY277" fmla="*/ 7459579 h 15135727"/>
              <a:gd name="connsiteX278" fmla="*/ 1203158 w 8085221"/>
              <a:gd name="connsiteY278" fmla="*/ 7603958 h 15135727"/>
              <a:gd name="connsiteX279" fmla="*/ 1299411 w 8085221"/>
              <a:gd name="connsiteY279" fmla="*/ 7555832 h 15135727"/>
              <a:gd name="connsiteX280" fmla="*/ 1443790 w 8085221"/>
              <a:gd name="connsiteY280" fmla="*/ 7507706 h 15135727"/>
              <a:gd name="connsiteX281" fmla="*/ 1684421 w 8085221"/>
              <a:gd name="connsiteY281" fmla="*/ 7603958 h 15135727"/>
              <a:gd name="connsiteX282" fmla="*/ 1684421 w 8085221"/>
              <a:gd name="connsiteY282" fmla="*/ 7603958 h 15135727"/>
              <a:gd name="connsiteX283" fmla="*/ 1540042 w 8085221"/>
              <a:gd name="connsiteY283" fmla="*/ 7363327 h 15135727"/>
              <a:gd name="connsiteX284" fmla="*/ 1299411 w 8085221"/>
              <a:gd name="connsiteY284" fmla="*/ 7315200 h 15135727"/>
              <a:gd name="connsiteX285" fmla="*/ 1130969 w 8085221"/>
              <a:gd name="connsiteY285" fmla="*/ 7339264 h 15135727"/>
              <a:gd name="connsiteX286" fmla="*/ 1034716 w 8085221"/>
              <a:gd name="connsiteY286" fmla="*/ 7315200 h 15135727"/>
              <a:gd name="connsiteX287" fmla="*/ 1155032 w 8085221"/>
              <a:gd name="connsiteY287" fmla="*/ 7050506 h 15135727"/>
              <a:gd name="connsiteX288" fmla="*/ 1155032 w 8085221"/>
              <a:gd name="connsiteY288" fmla="*/ 6930190 h 15135727"/>
              <a:gd name="connsiteX289" fmla="*/ 1155032 w 8085221"/>
              <a:gd name="connsiteY289" fmla="*/ 6761748 h 15135727"/>
              <a:gd name="connsiteX290" fmla="*/ 1203158 w 8085221"/>
              <a:gd name="connsiteY290" fmla="*/ 6617369 h 15135727"/>
              <a:gd name="connsiteX291" fmla="*/ 1371600 w 8085221"/>
              <a:gd name="connsiteY291" fmla="*/ 6472990 h 15135727"/>
              <a:gd name="connsiteX292" fmla="*/ 1443790 w 8085221"/>
              <a:gd name="connsiteY292" fmla="*/ 6328611 h 15135727"/>
              <a:gd name="connsiteX293" fmla="*/ 1419727 w 8085221"/>
              <a:gd name="connsiteY293" fmla="*/ 6208295 h 15135727"/>
              <a:gd name="connsiteX294" fmla="*/ 1275348 w 8085221"/>
              <a:gd name="connsiteY294" fmla="*/ 6304548 h 15135727"/>
              <a:gd name="connsiteX295" fmla="*/ 1323474 w 8085221"/>
              <a:gd name="connsiteY295" fmla="*/ 6015790 h 15135727"/>
              <a:gd name="connsiteX296" fmla="*/ 1540042 w 8085221"/>
              <a:gd name="connsiteY296" fmla="*/ 5871411 h 15135727"/>
              <a:gd name="connsiteX297" fmla="*/ 1540042 w 8085221"/>
              <a:gd name="connsiteY297" fmla="*/ 5751095 h 15135727"/>
              <a:gd name="connsiteX298" fmla="*/ 1395664 w 8085221"/>
              <a:gd name="connsiteY298" fmla="*/ 5799221 h 15135727"/>
              <a:gd name="connsiteX299" fmla="*/ 1179095 w 8085221"/>
              <a:gd name="connsiteY299" fmla="*/ 5799221 h 15135727"/>
              <a:gd name="connsiteX300" fmla="*/ 890337 w 8085221"/>
              <a:gd name="connsiteY300" fmla="*/ 5775158 h 15135727"/>
              <a:gd name="connsiteX301" fmla="*/ 697832 w 8085221"/>
              <a:gd name="connsiteY301" fmla="*/ 5606716 h 15135727"/>
              <a:gd name="connsiteX302" fmla="*/ 577516 w 8085221"/>
              <a:gd name="connsiteY302" fmla="*/ 5582653 h 15135727"/>
              <a:gd name="connsiteX303" fmla="*/ 697832 w 8085221"/>
              <a:gd name="connsiteY303" fmla="*/ 5775158 h 15135727"/>
              <a:gd name="connsiteX304" fmla="*/ 409074 w 8085221"/>
              <a:gd name="connsiteY304" fmla="*/ 5799221 h 15135727"/>
              <a:gd name="connsiteX305" fmla="*/ 168442 w 8085221"/>
              <a:gd name="connsiteY305" fmla="*/ 5702969 h 15135727"/>
              <a:gd name="connsiteX306" fmla="*/ 264695 w 8085221"/>
              <a:gd name="connsiteY306" fmla="*/ 5558590 h 15135727"/>
              <a:gd name="connsiteX307" fmla="*/ 144379 w 8085221"/>
              <a:gd name="connsiteY307" fmla="*/ 5510464 h 15135727"/>
              <a:gd name="connsiteX308" fmla="*/ 0 w 8085221"/>
              <a:gd name="connsiteY308" fmla="*/ 5462337 h 15135727"/>
              <a:gd name="connsiteX309" fmla="*/ 96253 w 8085221"/>
              <a:gd name="connsiteY309" fmla="*/ 5245769 h 15135727"/>
              <a:gd name="connsiteX0" fmla="*/ 96253 w 8085221"/>
              <a:gd name="connsiteY0" fmla="*/ 5245769 h 15135727"/>
              <a:gd name="connsiteX1" fmla="*/ 144379 w 8085221"/>
              <a:gd name="connsiteY1" fmla="*/ 4981074 h 15135727"/>
              <a:gd name="connsiteX2" fmla="*/ 178719 w 8085221"/>
              <a:gd name="connsiteY2" fmla="*/ 4834941 h 15135727"/>
              <a:gd name="connsiteX3" fmla="*/ 334378 w 8085221"/>
              <a:gd name="connsiteY3" fmla="*/ 4696828 h 15135727"/>
              <a:gd name="connsiteX4" fmla="*/ 553453 w 8085221"/>
              <a:gd name="connsiteY4" fmla="*/ 4692316 h 15135727"/>
              <a:gd name="connsiteX5" fmla="*/ 649706 w 8085221"/>
              <a:gd name="connsiteY5" fmla="*/ 4427621 h 15135727"/>
              <a:gd name="connsiteX6" fmla="*/ 805866 w 8085221"/>
              <a:gd name="connsiteY6" fmla="*/ 4425366 h 15135727"/>
              <a:gd name="connsiteX7" fmla="*/ 867026 w 8085221"/>
              <a:gd name="connsiteY7" fmla="*/ 4311817 h 15135727"/>
              <a:gd name="connsiteX8" fmla="*/ 1077328 w 8085221"/>
              <a:gd name="connsiteY8" fmla="*/ 4253916 h 15135727"/>
              <a:gd name="connsiteX9" fmla="*/ 1120191 w 8085221"/>
              <a:gd name="connsiteY9" fmla="*/ 4206291 h 15135727"/>
              <a:gd name="connsiteX10" fmla="*/ 1263066 w 8085221"/>
              <a:gd name="connsiteY10" fmla="*/ 4182478 h 15135727"/>
              <a:gd name="connsiteX11" fmla="*/ 1362326 w 8085221"/>
              <a:gd name="connsiteY11" fmla="*/ 4081965 h 15135727"/>
              <a:gd name="connsiteX12" fmla="*/ 1472616 w 8085221"/>
              <a:gd name="connsiteY12" fmla="*/ 4025316 h 15135727"/>
              <a:gd name="connsiteX13" fmla="*/ 1559344 w 8085221"/>
              <a:gd name="connsiteY13" fmla="*/ 4013535 h 15135727"/>
              <a:gd name="connsiteX14" fmla="*/ 1708485 w 8085221"/>
              <a:gd name="connsiteY14" fmla="*/ 3826042 h 15135727"/>
              <a:gd name="connsiteX15" fmla="*/ 1820278 w 8085221"/>
              <a:gd name="connsiteY15" fmla="*/ 3858628 h 15135727"/>
              <a:gd name="connsiteX16" fmla="*/ 1910766 w 8085221"/>
              <a:gd name="connsiteY16" fmla="*/ 3735053 h 15135727"/>
              <a:gd name="connsiteX17" fmla="*/ 2006016 w 8085221"/>
              <a:gd name="connsiteY17" fmla="*/ 3615741 h 15135727"/>
              <a:gd name="connsiteX18" fmla="*/ 2091741 w 8085221"/>
              <a:gd name="connsiteY18" fmla="*/ 3649078 h 15135727"/>
              <a:gd name="connsiteX19" fmla="*/ 2141621 w 8085221"/>
              <a:gd name="connsiteY19" fmla="*/ 3585411 h 15135727"/>
              <a:gd name="connsiteX20" fmla="*/ 2117808 w 8085221"/>
              <a:gd name="connsiteY20" fmla="*/ 3518736 h 15135727"/>
              <a:gd name="connsiteX21" fmla="*/ 2182228 w 8085221"/>
              <a:gd name="connsiteY21" fmla="*/ 3420478 h 15135727"/>
              <a:gd name="connsiteX22" fmla="*/ 2286000 w 8085221"/>
              <a:gd name="connsiteY22" fmla="*/ 3489158 h 15135727"/>
              <a:gd name="connsiteX23" fmla="*/ 2334628 w 8085221"/>
              <a:gd name="connsiteY23" fmla="*/ 3249028 h 15135727"/>
              <a:gd name="connsiteX24" fmla="*/ 2381502 w 8085221"/>
              <a:gd name="connsiteY24" fmla="*/ 3088858 h 15135727"/>
              <a:gd name="connsiteX25" fmla="*/ 2544178 w 8085221"/>
              <a:gd name="connsiteY25" fmla="*/ 3058528 h 15135727"/>
              <a:gd name="connsiteX26" fmla="*/ 2477503 w 8085221"/>
              <a:gd name="connsiteY26" fmla="*/ 2977566 h 15135727"/>
              <a:gd name="connsiteX27" fmla="*/ 2695074 w 8085221"/>
              <a:gd name="connsiteY27" fmla="*/ 2892592 h 15135727"/>
              <a:gd name="connsiteX28" fmla="*/ 2796591 w 8085221"/>
              <a:gd name="connsiteY28" fmla="*/ 2829928 h 15135727"/>
              <a:gd name="connsiteX29" fmla="*/ 2829928 w 8085221"/>
              <a:gd name="connsiteY29" fmla="*/ 2517107 h 15135727"/>
              <a:gd name="connsiteX30" fmla="*/ 3006141 w 8085221"/>
              <a:gd name="connsiteY30" fmla="*/ 2401303 h 15135727"/>
              <a:gd name="connsiteX31" fmla="*/ 3200400 w 8085221"/>
              <a:gd name="connsiteY31" fmla="*/ 2296277 h 15135727"/>
              <a:gd name="connsiteX32" fmla="*/ 3325228 w 8085221"/>
              <a:gd name="connsiteY32" fmla="*/ 2220328 h 15135727"/>
              <a:gd name="connsiteX33" fmla="*/ 3441032 w 8085221"/>
              <a:gd name="connsiteY33" fmla="*/ 2237874 h 15135727"/>
              <a:gd name="connsiteX34" fmla="*/ 3534778 w 8085221"/>
              <a:gd name="connsiteY34" fmla="*/ 2301291 h 15135727"/>
              <a:gd name="connsiteX35" fmla="*/ 3561348 w 8085221"/>
              <a:gd name="connsiteY35" fmla="*/ 2526632 h 15135727"/>
              <a:gd name="connsiteX36" fmla="*/ 3801979 w 8085221"/>
              <a:gd name="connsiteY36" fmla="*/ 2622885 h 15135727"/>
              <a:gd name="connsiteX37" fmla="*/ 3946358 w 8085221"/>
              <a:gd name="connsiteY37" fmla="*/ 2550695 h 15135727"/>
              <a:gd name="connsiteX38" fmla="*/ 4018548 w 8085221"/>
              <a:gd name="connsiteY38" fmla="*/ 2598821 h 15135727"/>
              <a:gd name="connsiteX39" fmla="*/ 4138864 w 8085221"/>
              <a:gd name="connsiteY39" fmla="*/ 2574758 h 15135727"/>
              <a:gd name="connsiteX40" fmla="*/ 4307306 w 8085221"/>
              <a:gd name="connsiteY40" fmla="*/ 2671011 h 15135727"/>
              <a:gd name="connsiteX41" fmla="*/ 4427621 w 8085221"/>
              <a:gd name="connsiteY41" fmla="*/ 2622885 h 15135727"/>
              <a:gd name="connsiteX42" fmla="*/ 4668253 w 8085221"/>
              <a:gd name="connsiteY42" fmla="*/ 2743200 h 15135727"/>
              <a:gd name="connsiteX43" fmla="*/ 4788569 w 8085221"/>
              <a:gd name="connsiteY43" fmla="*/ 2815390 h 15135727"/>
              <a:gd name="connsiteX44" fmla="*/ 4957011 w 8085221"/>
              <a:gd name="connsiteY44" fmla="*/ 2719137 h 15135727"/>
              <a:gd name="connsiteX45" fmla="*/ 4981074 w 8085221"/>
              <a:gd name="connsiteY45" fmla="*/ 2382253 h 15135727"/>
              <a:gd name="connsiteX46" fmla="*/ 4981074 w 8085221"/>
              <a:gd name="connsiteY46" fmla="*/ 2382253 h 15135727"/>
              <a:gd name="connsiteX47" fmla="*/ 4884821 w 8085221"/>
              <a:gd name="connsiteY47" fmla="*/ 2093495 h 15135727"/>
              <a:gd name="connsiteX48" fmla="*/ 4764506 w 8085221"/>
              <a:gd name="connsiteY48" fmla="*/ 1900990 h 15135727"/>
              <a:gd name="connsiteX49" fmla="*/ 4764506 w 8085221"/>
              <a:gd name="connsiteY49" fmla="*/ 1804737 h 15135727"/>
              <a:gd name="connsiteX50" fmla="*/ 4957011 w 8085221"/>
              <a:gd name="connsiteY50" fmla="*/ 1564106 h 15135727"/>
              <a:gd name="connsiteX51" fmla="*/ 5221706 w 8085221"/>
              <a:gd name="connsiteY51" fmla="*/ 1588169 h 15135727"/>
              <a:gd name="connsiteX52" fmla="*/ 5486400 w 8085221"/>
              <a:gd name="connsiteY52" fmla="*/ 1684421 h 15135727"/>
              <a:gd name="connsiteX53" fmla="*/ 5799221 w 8085221"/>
              <a:gd name="connsiteY53" fmla="*/ 1684421 h 15135727"/>
              <a:gd name="connsiteX54" fmla="*/ 5871411 w 8085221"/>
              <a:gd name="connsiteY54" fmla="*/ 1443790 h 15135727"/>
              <a:gd name="connsiteX55" fmla="*/ 6087979 w 8085221"/>
              <a:gd name="connsiteY55" fmla="*/ 1395664 h 15135727"/>
              <a:gd name="connsiteX56" fmla="*/ 6087979 w 8085221"/>
              <a:gd name="connsiteY56" fmla="*/ 1082842 h 15135727"/>
              <a:gd name="connsiteX57" fmla="*/ 6424864 w 8085221"/>
              <a:gd name="connsiteY57" fmla="*/ 1058779 h 15135727"/>
              <a:gd name="connsiteX58" fmla="*/ 6665495 w 8085221"/>
              <a:gd name="connsiteY58" fmla="*/ 721895 h 15135727"/>
              <a:gd name="connsiteX59" fmla="*/ 6761748 w 8085221"/>
              <a:gd name="connsiteY59" fmla="*/ 649706 h 15135727"/>
              <a:gd name="connsiteX60" fmla="*/ 6737685 w 8085221"/>
              <a:gd name="connsiteY60" fmla="*/ 505327 h 15135727"/>
              <a:gd name="connsiteX61" fmla="*/ 6858000 w 8085221"/>
              <a:gd name="connsiteY61" fmla="*/ 360948 h 15135727"/>
              <a:gd name="connsiteX62" fmla="*/ 6761748 w 8085221"/>
              <a:gd name="connsiteY62" fmla="*/ 120316 h 15135727"/>
              <a:gd name="connsiteX63" fmla="*/ 7194885 w 8085221"/>
              <a:gd name="connsiteY63" fmla="*/ 0 h 15135727"/>
              <a:gd name="connsiteX64" fmla="*/ 7267074 w 8085221"/>
              <a:gd name="connsiteY64" fmla="*/ 120316 h 15135727"/>
              <a:gd name="connsiteX65" fmla="*/ 7267074 w 8085221"/>
              <a:gd name="connsiteY65" fmla="*/ 120316 h 15135727"/>
              <a:gd name="connsiteX66" fmla="*/ 7339264 w 8085221"/>
              <a:gd name="connsiteY66" fmla="*/ 360948 h 15135727"/>
              <a:gd name="connsiteX67" fmla="*/ 7628021 w 8085221"/>
              <a:gd name="connsiteY67" fmla="*/ 433137 h 15135727"/>
              <a:gd name="connsiteX68" fmla="*/ 7796464 w 8085221"/>
              <a:gd name="connsiteY68" fmla="*/ 649706 h 15135727"/>
              <a:gd name="connsiteX69" fmla="*/ 8085221 w 8085221"/>
              <a:gd name="connsiteY69" fmla="*/ 914400 h 15135727"/>
              <a:gd name="connsiteX70" fmla="*/ 7988969 w 8085221"/>
              <a:gd name="connsiteY70" fmla="*/ 1203158 h 15135727"/>
              <a:gd name="connsiteX71" fmla="*/ 7844590 w 8085221"/>
              <a:gd name="connsiteY71" fmla="*/ 1058779 h 15135727"/>
              <a:gd name="connsiteX72" fmla="*/ 7483642 w 8085221"/>
              <a:gd name="connsiteY72" fmla="*/ 1371600 h 15135727"/>
              <a:gd name="connsiteX73" fmla="*/ 7267074 w 8085221"/>
              <a:gd name="connsiteY73" fmla="*/ 1395664 h 15135727"/>
              <a:gd name="connsiteX74" fmla="*/ 7243011 w 8085221"/>
              <a:gd name="connsiteY74" fmla="*/ 1588169 h 15135727"/>
              <a:gd name="connsiteX75" fmla="*/ 6978316 w 8085221"/>
              <a:gd name="connsiteY75" fmla="*/ 1732548 h 15135727"/>
              <a:gd name="connsiteX76" fmla="*/ 6737685 w 8085221"/>
              <a:gd name="connsiteY76" fmla="*/ 2093495 h 15135727"/>
              <a:gd name="connsiteX77" fmla="*/ 6737685 w 8085221"/>
              <a:gd name="connsiteY77" fmla="*/ 2382253 h 15135727"/>
              <a:gd name="connsiteX78" fmla="*/ 6665495 w 8085221"/>
              <a:gd name="connsiteY78" fmla="*/ 2430379 h 15135727"/>
              <a:gd name="connsiteX79" fmla="*/ 6906127 w 8085221"/>
              <a:gd name="connsiteY79" fmla="*/ 2646948 h 15135727"/>
              <a:gd name="connsiteX80" fmla="*/ 6906127 w 8085221"/>
              <a:gd name="connsiteY80" fmla="*/ 2983832 h 15135727"/>
              <a:gd name="connsiteX81" fmla="*/ 6906127 w 8085221"/>
              <a:gd name="connsiteY81" fmla="*/ 3104148 h 15135727"/>
              <a:gd name="connsiteX82" fmla="*/ 6833937 w 8085221"/>
              <a:gd name="connsiteY82" fmla="*/ 3368842 h 15135727"/>
              <a:gd name="connsiteX83" fmla="*/ 6906127 w 8085221"/>
              <a:gd name="connsiteY83" fmla="*/ 3489158 h 15135727"/>
              <a:gd name="connsiteX84" fmla="*/ 6641432 w 8085221"/>
              <a:gd name="connsiteY84" fmla="*/ 3705727 h 15135727"/>
              <a:gd name="connsiteX85" fmla="*/ 6737685 w 8085221"/>
              <a:gd name="connsiteY85" fmla="*/ 3729790 h 15135727"/>
              <a:gd name="connsiteX86" fmla="*/ 6545179 w 8085221"/>
              <a:gd name="connsiteY86" fmla="*/ 3826042 h 15135727"/>
              <a:gd name="connsiteX87" fmla="*/ 6328611 w 8085221"/>
              <a:gd name="connsiteY87" fmla="*/ 3753853 h 15135727"/>
              <a:gd name="connsiteX88" fmla="*/ 6184232 w 8085221"/>
              <a:gd name="connsiteY88" fmla="*/ 3850106 h 15135727"/>
              <a:gd name="connsiteX89" fmla="*/ 6184232 w 8085221"/>
              <a:gd name="connsiteY89" fmla="*/ 3946358 h 15135727"/>
              <a:gd name="connsiteX90" fmla="*/ 6136106 w 8085221"/>
              <a:gd name="connsiteY90" fmla="*/ 4235116 h 15135727"/>
              <a:gd name="connsiteX91" fmla="*/ 5919537 w 8085221"/>
              <a:gd name="connsiteY91" fmla="*/ 4403558 h 15135727"/>
              <a:gd name="connsiteX92" fmla="*/ 5775158 w 8085221"/>
              <a:gd name="connsiteY92" fmla="*/ 4451685 h 15135727"/>
              <a:gd name="connsiteX93" fmla="*/ 5630779 w 8085221"/>
              <a:gd name="connsiteY93" fmla="*/ 4547937 h 15135727"/>
              <a:gd name="connsiteX94" fmla="*/ 5510464 w 8085221"/>
              <a:gd name="connsiteY94" fmla="*/ 4620127 h 15135727"/>
              <a:gd name="connsiteX95" fmla="*/ 5510464 w 8085221"/>
              <a:gd name="connsiteY95" fmla="*/ 4812632 h 15135727"/>
              <a:gd name="connsiteX96" fmla="*/ 5317958 w 8085221"/>
              <a:gd name="connsiteY96" fmla="*/ 4981074 h 15135727"/>
              <a:gd name="connsiteX97" fmla="*/ 5005137 w 8085221"/>
              <a:gd name="connsiteY97" fmla="*/ 5149516 h 15135727"/>
              <a:gd name="connsiteX98" fmla="*/ 4692316 w 8085221"/>
              <a:gd name="connsiteY98" fmla="*/ 5149516 h 15135727"/>
              <a:gd name="connsiteX99" fmla="*/ 4523874 w 8085221"/>
              <a:gd name="connsiteY99" fmla="*/ 5366085 h 15135727"/>
              <a:gd name="connsiteX100" fmla="*/ 4211053 w 8085221"/>
              <a:gd name="connsiteY100" fmla="*/ 5414211 h 15135727"/>
              <a:gd name="connsiteX101" fmla="*/ 4114800 w 8085221"/>
              <a:gd name="connsiteY101" fmla="*/ 5390148 h 15135727"/>
              <a:gd name="connsiteX102" fmla="*/ 4018548 w 8085221"/>
              <a:gd name="connsiteY102" fmla="*/ 5630779 h 15135727"/>
              <a:gd name="connsiteX103" fmla="*/ 4090737 w 8085221"/>
              <a:gd name="connsiteY103" fmla="*/ 5871411 h 15135727"/>
              <a:gd name="connsiteX104" fmla="*/ 4090737 w 8085221"/>
              <a:gd name="connsiteY104" fmla="*/ 6184232 h 15135727"/>
              <a:gd name="connsiteX105" fmla="*/ 4186990 w 8085221"/>
              <a:gd name="connsiteY105" fmla="*/ 6472990 h 15135727"/>
              <a:gd name="connsiteX106" fmla="*/ 4042611 w 8085221"/>
              <a:gd name="connsiteY106" fmla="*/ 6352674 h 15135727"/>
              <a:gd name="connsiteX107" fmla="*/ 3946358 w 8085221"/>
              <a:gd name="connsiteY107" fmla="*/ 6376737 h 15135727"/>
              <a:gd name="connsiteX108" fmla="*/ 4114800 w 8085221"/>
              <a:gd name="connsiteY108" fmla="*/ 6641432 h 15135727"/>
              <a:gd name="connsiteX109" fmla="*/ 4451685 w 8085221"/>
              <a:gd name="connsiteY109" fmla="*/ 6737685 h 15135727"/>
              <a:gd name="connsiteX110" fmla="*/ 4620127 w 8085221"/>
              <a:gd name="connsiteY110" fmla="*/ 6978316 h 15135727"/>
              <a:gd name="connsiteX111" fmla="*/ 4740442 w 8085221"/>
              <a:gd name="connsiteY111" fmla="*/ 7170821 h 15135727"/>
              <a:gd name="connsiteX112" fmla="*/ 5077327 w 8085221"/>
              <a:gd name="connsiteY112" fmla="*/ 7387390 h 15135727"/>
              <a:gd name="connsiteX113" fmla="*/ 5125453 w 8085221"/>
              <a:gd name="connsiteY113" fmla="*/ 7603958 h 15135727"/>
              <a:gd name="connsiteX114" fmla="*/ 5197642 w 8085221"/>
              <a:gd name="connsiteY114" fmla="*/ 7796464 h 15135727"/>
              <a:gd name="connsiteX115" fmla="*/ 5486400 w 8085221"/>
              <a:gd name="connsiteY115" fmla="*/ 7964906 h 15135727"/>
              <a:gd name="connsiteX116" fmla="*/ 5486400 w 8085221"/>
              <a:gd name="connsiteY116" fmla="*/ 8349916 h 15135727"/>
              <a:gd name="connsiteX117" fmla="*/ 5678906 w 8085221"/>
              <a:gd name="connsiteY117" fmla="*/ 8614611 h 15135727"/>
              <a:gd name="connsiteX118" fmla="*/ 5919537 w 8085221"/>
              <a:gd name="connsiteY118" fmla="*/ 9071811 h 15135727"/>
              <a:gd name="connsiteX119" fmla="*/ 6160169 w 8085221"/>
              <a:gd name="connsiteY119" fmla="*/ 9336506 h 15135727"/>
              <a:gd name="connsiteX120" fmla="*/ 6280485 w 8085221"/>
              <a:gd name="connsiteY120" fmla="*/ 9601200 h 15135727"/>
              <a:gd name="connsiteX121" fmla="*/ 6400800 w 8085221"/>
              <a:gd name="connsiteY121" fmla="*/ 9793706 h 15135727"/>
              <a:gd name="connsiteX122" fmla="*/ 6569242 w 8085221"/>
              <a:gd name="connsiteY122" fmla="*/ 10058400 h 15135727"/>
              <a:gd name="connsiteX123" fmla="*/ 6713621 w 8085221"/>
              <a:gd name="connsiteY123" fmla="*/ 10106527 h 15135727"/>
              <a:gd name="connsiteX124" fmla="*/ 6545179 w 8085221"/>
              <a:gd name="connsiteY124" fmla="*/ 10202779 h 15135727"/>
              <a:gd name="connsiteX125" fmla="*/ 6569242 w 8085221"/>
              <a:gd name="connsiteY125" fmla="*/ 10443411 h 15135727"/>
              <a:gd name="connsiteX126" fmla="*/ 6593306 w 8085221"/>
              <a:gd name="connsiteY126" fmla="*/ 10708106 h 15135727"/>
              <a:gd name="connsiteX127" fmla="*/ 6761748 w 8085221"/>
              <a:gd name="connsiteY127" fmla="*/ 10924674 h 15135727"/>
              <a:gd name="connsiteX128" fmla="*/ 6641432 w 8085221"/>
              <a:gd name="connsiteY128" fmla="*/ 11093116 h 15135727"/>
              <a:gd name="connsiteX129" fmla="*/ 6713621 w 8085221"/>
              <a:gd name="connsiteY129" fmla="*/ 11261558 h 15135727"/>
              <a:gd name="connsiteX130" fmla="*/ 6737685 w 8085221"/>
              <a:gd name="connsiteY130" fmla="*/ 11526253 h 15135727"/>
              <a:gd name="connsiteX131" fmla="*/ 6617369 w 8085221"/>
              <a:gd name="connsiteY131" fmla="*/ 11839074 h 15135727"/>
              <a:gd name="connsiteX132" fmla="*/ 6617369 w 8085221"/>
              <a:gd name="connsiteY132" fmla="*/ 12031579 h 15135727"/>
              <a:gd name="connsiteX133" fmla="*/ 6641432 w 8085221"/>
              <a:gd name="connsiteY133" fmla="*/ 12127832 h 15135727"/>
              <a:gd name="connsiteX134" fmla="*/ 6761748 w 8085221"/>
              <a:gd name="connsiteY134" fmla="*/ 12031579 h 15135727"/>
              <a:gd name="connsiteX135" fmla="*/ 6761748 w 8085221"/>
              <a:gd name="connsiteY135" fmla="*/ 12296274 h 15135727"/>
              <a:gd name="connsiteX136" fmla="*/ 6689558 w 8085221"/>
              <a:gd name="connsiteY136" fmla="*/ 12512842 h 15135727"/>
              <a:gd name="connsiteX137" fmla="*/ 6785811 w 8085221"/>
              <a:gd name="connsiteY137" fmla="*/ 12777537 h 15135727"/>
              <a:gd name="connsiteX138" fmla="*/ 6569242 w 8085221"/>
              <a:gd name="connsiteY138" fmla="*/ 12873790 h 15135727"/>
              <a:gd name="connsiteX139" fmla="*/ 6545179 w 8085221"/>
              <a:gd name="connsiteY139" fmla="*/ 13090358 h 15135727"/>
              <a:gd name="connsiteX140" fmla="*/ 6448927 w 8085221"/>
              <a:gd name="connsiteY140" fmla="*/ 13355053 h 15135727"/>
              <a:gd name="connsiteX141" fmla="*/ 6256421 w 8085221"/>
              <a:gd name="connsiteY141" fmla="*/ 13571621 h 15135727"/>
              <a:gd name="connsiteX142" fmla="*/ 6087979 w 8085221"/>
              <a:gd name="connsiteY142" fmla="*/ 13667874 h 15135727"/>
              <a:gd name="connsiteX143" fmla="*/ 5943600 w 8085221"/>
              <a:gd name="connsiteY143" fmla="*/ 13716000 h 15135727"/>
              <a:gd name="connsiteX144" fmla="*/ 5702969 w 8085221"/>
              <a:gd name="connsiteY144" fmla="*/ 13667874 h 15135727"/>
              <a:gd name="connsiteX145" fmla="*/ 5582653 w 8085221"/>
              <a:gd name="connsiteY145" fmla="*/ 13691937 h 15135727"/>
              <a:gd name="connsiteX146" fmla="*/ 5727032 w 8085221"/>
              <a:gd name="connsiteY146" fmla="*/ 13836316 h 15135727"/>
              <a:gd name="connsiteX147" fmla="*/ 5582653 w 8085221"/>
              <a:gd name="connsiteY147" fmla="*/ 14052885 h 15135727"/>
              <a:gd name="connsiteX148" fmla="*/ 5462337 w 8085221"/>
              <a:gd name="connsiteY148" fmla="*/ 14149137 h 15135727"/>
              <a:gd name="connsiteX149" fmla="*/ 5342021 w 8085221"/>
              <a:gd name="connsiteY149" fmla="*/ 14004758 h 15135727"/>
              <a:gd name="connsiteX150" fmla="*/ 5245769 w 8085221"/>
              <a:gd name="connsiteY150" fmla="*/ 14004758 h 15135727"/>
              <a:gd name="connsiteX151" fmla="*/ 5245769 w 8085221"/>
              <a:gd name="connsiteY151" fmla="*/ 13956632 h 15135727"/>
              <a:gd name="connsiteX152" fmla="*/ 5101390 w 8085221"/>
              <a:gd name="connsiteY152" fmla="*/ 13956632 h 15135727"/>
              <a:gd name="connsiteX153" fmla="*/ 4981074 w 8085221"/>
              <a:gd name="connsiteY153" fmla="*/ 13860379 h 15135727"/>
              <a:gd name="connsiteX154" fmla="*/ 4740442 w 8085221"/>
              <a:gd name="connsiteY154" fmla="*/ 13908506 h 15135727"/>
              <a:gd name="connsiteX155" fmla="*/ 4475748 w 8085221"/>
              <a:gd name="connsiteY155" fmla="*/ 13956632 h 15135727"/>
              <a:gd name="connsiteX156" fmla="*/ 4379495 w 8085221"/>
              <a:gd name="connsiteY156" fmla="*/ 14028821 h 15135727"/>
              <a:gd name="connsiteX157" fmla="*/ 4403558 w 8085221"/>
              <a:gd name="connsiteY157" fmla="*/ 14197264 h 15135727"/>
              <a:gd name="connsiteX158" fmla="*/ 4572000 w 8085221"/>
              <a:gd name="connsiteY158" fmla="*/ 14149137 h 15135727"/>
              <a:gd name="connsiteX159" fmla="*/ 4523874 w 8085221"/>
              <a:gd name="connsiteY159" fmla="*/ 14558211 h 15135727"/>
              <a:gd name="connsiteX160" fmla="*/ 4403558 w 8085221"/>
              <a:gd name="connsiteY160" fmla="*/ 14437895 h 15135727"/>
              <a:gd name="connsiteX161" fmla="*/ 4403558 w 8085221"/>
              <a:gd name="connsiteY161" fmla="*/ 14437895 h 15135727"/>
              <a:gd name="connsiteX162" fmla="*/ 4283242 w 8085221"/>
              <a:gd name="connsiteY162" fmla="*/ 14245390 h 15135727"/>
              <a:gd name="connsiteX163" fmla="*/ 4235116 w 8085221"/>
              <a:gd name="connsiteY163" fmla="*/ 14341642 h 15135727"/>
              <a:gd name="connsiteX164" fmla="*/ 4162927 w 8085221"/>
              <a:gd name="connsiteY164" fmla="*/ 14389769 h 15135727"/>
              <a:gd name="connsiteX165" fmla="*/ 4162927 w 8085221"/>
              <a:gd name="connsiteY165" fmla="*/ 14389769 h 15135727"/>
              <a:gd name="connsiteX166" fmla="*/ 3922295 w 8085221"/>
              <a:gd name="connsiteY166" fmla="*/ 14245390 h 15135727"/>
              <a:gd name="connsiteX167" fmla="*/ 3801979 w 8085221"/>
              <a:gd name="connsiteY167" fmla="*/ 14293516 h 15135727"/>
              <a:gd name="connsiteX168" fmla="*/ 3681664 w 8085221"/>
              <a:gd name="connsiteY168" fmla="*/ 14389769 h 15135727"/>
              <a:gd name="connsiteX169" fmla="*/ 3657600 w 8085221"/>
              <a:gd name="connsiteY169" fmla="*/ 14654464 h 15135727"/>
              <a:gd name="connsiteX170" fmla="*/ 3513221 w 8085221"/>
              <a:gd name="connsiteY170" fmla="*/ 14726653 h 15135727"/>
              <a:gd name="connsiteX171" fmla="*/ 3513221 w 8085221"/>
              <a:gd name="connsiteY171" fmla="*/ 14871032 h 15135727"/>
              <a:gd name="connsiteX172" fmla="*/ 3633537 w 8085221"/>
              <a:gd name="connsiteY172" fmla="*/ 14967285 h 15135727"/>
              <a:gd name="connsiteX173" fmla="*/ 3609474 w 8085221"/>
              <a:gd name="connsiteY173" fmla="*/ 15087600 h 15135727"/>
              <a:gd name="connsiteX174" fmla="*/ 3441032 w 8085221"/>
              <a:gd name="connsiteY174" fmla="*/ 15039474 h 15135727"/>
              <a:gd name="connsiteX175" fmla="*/ 3272590 w 8085221"/>
              <a:gd name="connsiteY175" fmla="*/ 15063537 h 15135727"/>
              <a:gd name="connsiteX176" fmla="*/ 3248527 w 8085221"/>
              <a:gd name="connsiteY176" fmla="*/ 14895095 h 15135727"/>
              <a:gd name="connsiteX177" fmla="*/ 3128211 w 8085221"/>
              <a:gd name="connsiteY177" fmla="*/ 14919158 h 15135727"/>
              <a:gd name="connsiteX178" fmla="*/ 2959769 w 8085221"/>
              <a:gd name="connsiteY178" fmla="*/ 15135727 h 15135727"/>
              <a:gd name="connsiteX179" fmla="*/ 2935706 w 8085221"/>
              <a:gd name="connsiteY179" fmla="*/ 14895095 h 15135727"/>
              <a:gd name="connsiteX180" fmla="*/ 2791327 w 8085221"/>
              <a:gd name="connsiteY180" fmla="*/ 14943221 h 15135727"/>
              <a:gd name="connsiteX181" fmla="*/ 2671011 w 8085221"/>
              <a:gd name="connsiteY181" fmla="*/ 15039474 h 15135727"/>
              <a:gd name="connsiteX182" fmla="*/ 2430379 w 8085221"/>
              <a:gd name="connsiteY182" fmla="*/ 15087600 h 15135727"/>
              <a:gd name="connsiteX183" fmla="*/ 2237874 w 8085221"/>
              <a:gd name="connsiteY183" fmla="*/ 15039474 h 15135727"/>
              <a:gd name="connsiteX184" fmla="*/ 2622885 w 8085221"/>
              <a:gd name="connsiteY184" fmla="*/ 14846969 h 15135727"/>
              <a:gd name="connsiteX185" fmla="*/ 2887579 w 8085221"/>
              <a:gd name="connsiteY185" fmla="*/ 14774779 h 15135727"/>
              <a:gd name="connsiteX186" fmla="*/ 2839453 w 8085221"/>
              <a:gd name="connsiteY186" fmla="*/ 14582274 h 15135727"/>
              <a:gd name="connsiteX187" fmla="*/ 2935706 w 8085221"/>
              <a:gd name="connsiteY187" fmla="*/ 14510085 h 15135727"/>
              <a:gd name="connsiteX188" fmla="*/ 2935706 w 8085221"/>
              <a:gd name="connsiteY188" fmla="*/ 14510085 h 15135727"/>
              <a:gd name="connsiteX189" fmla="*/ 3080085 w 8085221"/>
              <a:gd name="connsiteY189" fmla="*/ 14413832 h 15135727"/>
              <a:gd name="connsiteX190" fmla="*/ 3152274 w 8085221"/>
              <a:gd name="connsiteY190" fmla="*/ 14341642 h 15135727"/>
              <a:gd name="connsiteX191" fmla="*/ 3080085 w 8085221"/>
              <a:gd name="connsiteY191" fmla="*/ 14269453 h 15135727"/>
              <a:gd name="connsiteX192" fmla="*/ 3152274 w 8085221"/>
              <a:gd name="connsiteY192" fmla="*/ 14197264 h 15135727"/>
              <a:gd name="connsiteX193" fmla="*/ 3152274 w 8085221"/>
              <a:gd name="connsiteY193" fmla="*/ 14052885 h 15135727"/>
              <a:gd name="connsiteX194" fmla="*/ 3080085 w 8085221"/>
              <a:gd name="connsiteY194" fmla="*/ 13980695 h 15135727"/>
              <a:gd name="connsiteX195" fmla="*/ 3056021 w 8085221"/>
              <a:gd name="connsiteY195" fmla="*/ 14076948 h 15135727"/>
              <a:gd name="connsiteX196" fmla="*/ 2935706 w 8085221"/>
              <a:gd name="connsiteY196" fmla="*/ 14076948 h 15135727"/>
              <a:gd name="connsiteX197" fmla="*/ 2863516 w 8085221"/>
              <a:gd name="connsiteY197" fmla="*/ 14125074 h 15135727"/>
              <a:gd name="connsiteX198" fmla="*/ 2719137 w 8085221"/>
              <a:gd name="connsiteY198" fmla="*/ 14197264 h 15135727"/>
              <a:gd name="connsiteX199" fmla="*/ 2646948 w 8085221"/>
              <a:gd name="connsiteY199" fmla="*/ 14197264 h 15135727"/>
              <a:gd name="connsiteX200" fmla="*/ 2598821 w 8085221"/>
              <a:gd name="connsiteY200" fmla="*/ 14125074 h 15135727"/>
              <a:gd name="connsiteX201" fmla="*/ 2430379 w 8085221"/>
              <a:gd name="connsiteY201" fmla="*/ 13836316 h 15135727"/>
              <a:gd name="connsiteX202" fmla="*/ 2646948 w 8085221"/>
              <a:gd name="connsiteY202" fmla="*/ 13812253 h 15135727"/>
              <a:gd name="connsiteX203" fmla="*/ 2502569 w 8085221"/>
              <a:gd name="connsiteY203" fmla="*/ 13475369 h 15135727"/>
              <a:gd name="connsiteX204" fmla="*/ 2550695 w 8085221"/>
              <a:gd name="connsiteY204" fmla="*/ 13186611 h 15135727"/>
              <a:gd name="connsiteX205" fmla="*/ 2719137 w 8085221"/>
              <a:gd name="connsiteY205" fmla="*/ 13042232 h 15135727"/>
              <a:gd name="connsiteX206" fmla="*/ 2791327 w 8085221"/>
              <a:gd name="connsiteY206" fmla="*/ 12945979 h 15135727"/>
              <a:gd name="connsiteX207" fmla="*/ 3031958 w 8085221"/>
              <a:gd name="connsiteY207" fmla="*/ 13090358 h 15135727"/>
              <a:gd name="connsiteX208" fmla="*/ 3056021 w 8085221"/>
              <a:gd name="connsiteY208" fmla="*/ 12753474 h 15135727"/>
              <a:gd name="connsiteX209" fmla="*/ 2887579 w 8085221"/>
              <a:gd name="connsiteY209" fmla="*/ 12777537 h 15135727"/>
              <a:gd name="connsiteX210" fmla="*/ 2815390 w 8085221"/>
              <a:gd name="connsiteY210" fmla="*/ 12777537 h 15135727"/>
              <a:gd name="connsiteX211" fmla="*/ 3176337 w 8085221"/>
              <a:gd name="connsiteY211" fmla="*/ 12368464 h 15135727"/>
              <a:gd name="connsiteX212" fmla="*/ 3104148 w 8085221"/>
              <a:gd name="connsiteY212" fmla="*/ 12320337 h 15135727"/>
              <a:gd name="connsiteX213" fmla="*/ 3104148 w 8085221"/>
              <a:gd name="connsiteY213" fmla="*/ 12320337 h 15135727"/>
              <a:gd name="connsiteX214" fmla="*/ 3007895 w 8085221"/>
              <a:gd name="connsiteY214" fmla="*/ 12079706 h 15135727"/>
              <a:gd name="connsiteX215" fmla="*/ 2911642 w 8085221"/>
              <a:gd name="connsiteY215" fmla="*/ 11935327 h 15135727"/>
              <a:gd name="connsiteX216" fmla="*/ 2863516 w 8085221"/>
              <a:gd name="connsiteY216" fmla="*/ 11694695 h 15135727"/>
              <a:gd name="connsiteX217" fmla="*/ 2911642 w 8085221"/>
              <a:gd name="connsiteY217" fmla="*/ 11454064 h 15135727"/>
              <a:gd name="connsiteX218" fmla="*/ 3056021 w 8085221"/>
              <a:gd name="connsiteY218" fmla="*/ 11454064 h 15135727"/>
              <a:gd name="connsiteX219" fmla="*/ 2983832 w 8085221"/>
              <a:gd name="connsiteY219" fmla="*/ 11381874 h 15135727"/>
              <a:gd name="connsiteX220" fmla="*/ 3031958 w 8085221"/>
              <a:gd name="connsiteY220" fmla="*/ 11285621 h 15135727"/>
              <a:gd name="connsiteX221" fmla="*/ 3007895 w 8085221"/>
              <a:gd name="connsiteY221" fmla="*/ 11189369 h 15135727"/>
              <a:gd name="connsiteX222" fmla="*/ 2887579 w 8085221"/>
              <a:gd name="connsiteY222" fmla="*/ 11141242 h 15135727"/>
              <a:gd name="connsiteX223" fmla="*/ 2887579 w 8085221"/>
              <a:gd name="connsiteY223" fmla="*/ 10972800 h 15135727"/>
              <a:gd name="connsiteX224" fmla="*/ 2887579 w 8085221"/>
              <a:gd name="connsiteY224" fmla="*/ 10924674 h 15135727"/>
              <a:gd name="connsiteX225" fmla="*/ 2767264 w 8085221"/>
              <a:gd name="connsiteY225" fmla="*/ 11020927 h 15135727"/>
              <a:gd name="connsiteX226" fmla="*/ 2743200 w 8085221"/>
              <a:gd name="connsiteY226" fmla="*/ 10924674 h 15135727"/>
              <a:gd name="connsiteX227" fmla="*/ 2550695 w 8085221"/>
              <a:gd name="connsiteY227" fmla="*/ 11020927 h 15135727"/>
              <a:gd name="connsiteX228" fmla="*/ 2526632 w 8085221"/>
              <a:gd name="connsiteY228" fmla="*/ 11117179 h 15135727"/>
              <a:gd name="connsiteX229" fmla="*/ 2334127 w 8085221"/>
              <a:gd name="connsiteY229" fmla="*/ 10996864 h 15135727"/>
              <a:gd name="connsiteX230" fmla="*/ 2358190 w 8085221"/>
              <a:gd name="connsiteY230" fmla="*/ 10732169 h 15135727"/>
              <a:gd name="connsiteX231" fmla="*/ 2334127 w 8085221"/>
              <a:gd name="connsiteY231" fmla="*/ 10587790 h 15135727"/>
              <a:gd name="connsiteX232" fmla="*/ 2406316 w 8085221"/>
              <a:gd name="connsiteY232" fmla="*/ 10491537 h 15135727"/>
              <a:gd name="connsiteX233" fmla="*/ 2598821 w 8085221"/>
              <a:gd name="connsiteY233" fmla="*/ 10684042 h 15135727"/>
              <a:gd name="connsiteX234" fmla="*/ 2767264 w 8085221"/>
              <a:gd name="connsiteY234" fmla="*/ 10684042 h 15135727"/>
              <a:gd name="connsiteX235" fmla="*/ 2646948 w 8085221"/>
              <a:gd name="connsiteY235" fmla="*/ 10515600 h 15135727"/>
              <a:gd name="connsiteX236" fmla="*/ 2815390 w 8085221"/>
              <a:gd name="connsiteY236" fmla="*/ 10395285 h 15135727"/>
              <a:gd name="connsiteX237" fmla="*/ 3080085 w 8085221"/>
              <a:gd name="connsiteY237" fmla="*/ 10419348 h 15135727"/>
              <a:gd name="connsiteX238" fmla="*/ 3248527 w 8085221"/>
              <a:gd name="connsiteY238" fmla="*/ 10539664 h 15135727"/>
              <a:gd name="connsiteX239" fmla="*/ 3320716 w 8085221"/>
              <a:gd name="connsiteY239" fmla="*/ 10659979 h 15135727"/>
              <a:gd name="connsiteX240" fmla="*/ 3465095 w 8085221"/>
              <a:gd name="connsiteY240" fmla="*/ 10659979 h 15135727"/>
              <a:gd name="connsiteX241" fmla="*/ 3441032 w 8085221"/>
              <a:gd name="connsiteY241" fmla="*/ 10491537 h 15135727"/>
              <a:gd name="connsiteX242" fmla="*/ 3392906 w 8085221"/>
              <a:gd name="connsiteY242" fmla="*/ 10250906 h 15135727"/>
              <a:gd name="connsiteX243" fmla="*/ 3152274 w 8085221"/>
              <a:gd name="connsiteY243" fmla="*/ 10250906 h 15135727"/>
              <a:gd name="connsiteX244" fmla="*/ 3176337 w 8085221"/>
              <a:gd name="connsiteY244" fmla="*/ 10178716 h 15135727"/>
              <a:gd name="connsiteX245" fmla="*/ 3104148 w 8085221"/>
              <a:gd name="connsiteY245" fmla="*/ 10154653 h 15135727"/>
              <a:gd name="connsiteX246" fmla="*/ 3007895 w 8085221"/>
              <a:gd name="connsiteY246" fmla="*/ 9962148 h 15135727"/>
              <a:gd name="connsiteX247" fmla="*/ 3176337 w 8085221"/>
              <a:gd name="connsiteY247" fmla="*/ 9889958 h 15135727"/>
              <a:gd name="connsiteX248" fmla="*/ 2959769 w 8085221"/>
              <a:gd name="connsiteY248" fmla="*/ 9504948 h 15135727"/>
              <a:gd name="connsiteX249" fmla="*/ 2791327 w 8085221"/>
              <a:gd name="connsiteY249" fmla="*/ 9456821 h 15135727"/>
              <a:gd name="connsiteX250" fmla="*/ 2574758 w 8085221"/>
              <a:gd name="connsiteY250" fmla="*/ 9336506 h 15135727"/>
              <a:gd name="connsiteX251" fmla="*/ 2550695 w 8085221"/>
              <a:gd name="connsiteY251" fmla="*/ 9071811 h 15135727"/>
              <a:gd name="connsiteX252" fmla="*/ 2695074 w 8085221"/>
              <a:gd name="connsiteY252" fmla="*/ 8999621 h 15135727"/>
              <a:gd name="connsiteX253" fmla="*/ 2622885 w 8085221"/>
              <a:gd name="connsiteY253" fmla="*/ 8975558 h 15135727"/>
              <a:gd name="connsiteX254" fmla="*/ 2430379 w 8085221"/>
              <a:gd name="connsiteY254" fmla="*/ 8999621 h 15135727"/>
              <a:gd name="connsiteX255" fmla="*/ 2261937 w 8085221"/>
              <a:gd name="connsiteY255" fmla="*/ 9168064 h 15135727"/>
              <a:gd name="connsiteX256" fmla="*/ 2237874 w 8085221"/>
              <a:gd name="connsiteY256" fmla="*/ 8999621 h 15135727"/>
              <a:gd name="connsiteX257" fmla="*/ 2117558 w 8085221"/>
              <a:gd name="connsiteY257" fmla="*/ 8975558 h 15135727"/>
              <a:gd name="connsiteX258" fmla="*/ 2045369 w 8085221"/>
              <a:gd name="connsiteY258" fmla="*/ 8783053 h 15135727"/>
              <a:gd name="connsiteX259" fmla="*/ 1852864 w 8085221"/>
              <a:gd name="connsiteY259" fmla="*/ 8758990 h 15135727"/>
              <a:gd name="connsiteX260" fmla="*/ 1636295 w 8085221"/>
              <a:gd name="connsiteY260" fmla="*/ 8927432 h 15135727"/>
              <a:gd name="connsiteX261" fmla="*/ 1588169 w 8085221"/>
              <a:gd name="connsiteY261" fmla="*/ 9023685 h 15135727"/>
              <a:gd name="connsiteX262" fmla="*/ 1515979 w 8085221"/>
              <a:gd name="connsiteY262" fmla="*/ 8879306 h 15135727"/>
              <a:gd name="connsiteX263" fmla="*/ 1347537 w 8085221"/>
              <a:gd name="connsiteY263" fmla="*/ 8879306 h 15135727"/>
              <a:gd name="connsiteX264" fmla="*/ 1347537 w 8085221"/>
              <a:gd name="connsiteY264" fmla="*/ 8710864 h 15135727"/>
              <a:gd name="connsiteX265" fmla="*/ 1106906 w 8085221"/>
              <a:gd name="connsiteY265" fmla="*/ 8783053 h 15135727"/>
              <a:gd name="connsiteX266" fmla="*/ 890337 w 8085221"/>
              <a:gd name="connsiteY266" fmla="*/ 8686800 h 15135727"/>
              <a:gd name="connsiteX267" fmla="*/ 649706 w 8085221"/>
              <a:gd name="connsiteY267" fmla="*/ 8662737 h 15135727"/>
              <a:gd name="connsiteX268" fmla="*/ 385011 w 8085221"/>
              <a:gd name="connsiteY268" fmla="*/ 8566485 h 15135727"/>
              <a:gd name="connsiteX269" fmla="*/ 577516 w 8085221"/>
              <a:gd name="connsiteY269" fmla="*/ 8373979 h 15135727"/>
              <a:gd name="connsiteX270" fmla="*/ 794085 w 8085221"/>
              <a:gd name="connsiteY270" fmla="*/ 8301790 h 15135727"/>
              <a:gd name="connsiteX271" fmla="*/ 745958 w 8085221"/>
              <a:gd name="connsiteY271" fmla="*/ 8133348 h 15135727"/>
              <a:gd name="connsiteX272" fmla="*/ 818148 w 8085221"/>
              <a:gd name="connsiteY272" fmla="*/ 7820527 h 15135727"/>
              <a:gd name="connsiteX273" fmla="*/ 697832 w 8085221"/>
              <a:gd name="connsiteY273" fmla="*/ 7820527 h 15135727"/>
              <a:gd name="connsiteX274" fmla="*/ 625642 w 8085221"/>
              <a:gd name="connsiteY274" fmla="*/ 7916779 h 15135727"/>
              <a:gd name="connsiteX275" fmla="*/ 457200 w 8085221"/>
              <a:gd name="connsiteY275" fmla="*/ 7820527 h 15135727"/>
              <a:gd name="connsiteX276" fmla="*/ 529390 w 8085221"/>
              <a:gd name="connsiteY276" fmla="*/ 7700211 h 15135727"/>
              <a:gd name="connsiteX277" fmla="*/ 938464 w 8085221"/>
              <a:gd name="connsiteY277" fmla="*/ 7676148 h 15135727"/>
              <a:gd name="connsiteX278" fmla="*/ 1058779 w 8085221"/>
              <a:gd name="connsiteY278" fmla="*/ 7459579 h 15135727"/>
              <a:gd name="connsiteX279" fmla="*/ 1203158 w 8085221"/>
              <a:gd name="connsiteY279" fmla="*/ 7603958 h 15135727"/>
              <a:gd name="connsiteX280" fmla="*/ 1299411 w 8085221"/>
              <a:gd name="connsiteY280" fmla="*/ 7555832 h 15135727"/>
              <a:gd name="connsiteX281" fmla="*/ 1443790 w 8085221"/>
              <a:gd name="connsiteY281" fmla="*/ 7507706 h 15135727"/>
              <a:gd name="connsiteX282" fmla="*/ 1684421 w 8085221"/>
              <a:gd name="connsiteY282" fmla="*/ 7603958 h 15135727"/>
              <a:gd name="connsiteX283" fmla="*/ 1684421 w 8085221"/>
              <a:gd name="connsiteY283" fmla="*/ 7603958 h 15135727"/>
              <a:gd name="connsiteX284" fmla="*/ 1540042 w 8085221"/>
              <a:gd name="connsiteY284" fmla="*/ 7363327 h 15135727"/>
              <a:gd name="connsiteX285" fmla="*/ 1299411 w 8085221"/>
              <a:gd name="connsiteY285" fmla="*/ 7315200 h 15135727"/>
              <a:gd name="connsiteX286" fmla="*/ 1130969 w 8085221"/>
              <a:gd name="connsiteY286" fmla="*/ 7339264 h 15135727"/>
              <a:gd name="connsiteX287" fmla="*/ 1034716 w 8085221"/>
              <a:gd name="connsiteY287" fmla="*/ 7315200 h 15135727"/>
              <a:gd name="connsiteX288" fmla="*/ 1155032 w 8085221"/>
              <a:gd name="connsiteY288" fmla="*/ 7050506 h 15135727"/>
              <a:gd name="connsiteX289" fmla="*/ 1155032 w 8085221"/>
              <a:gd name="connsiteY289" fmla="*/ 6930190 h 15135727"/>
              <a:gd name="connsiteX290" fmla="*/ 1155032 w 8085221"/>
              <a:gd name="connsiteY290" fmla="*/ 6761748 h 15135727"/>
              <a:gd name="connsiteX291" fmla="*/ 1203158 w 8085221"/>
              <a:gd name="connsiteY291" fmla="*/ 6617369 h 15135727"/>
              <a:gd name="connsiteX292" fmla="*/ 1371600 w 8085221"/>
              <a:gd name="connsiteY292" fmla="*/ 6472990 h 15135727"/>
              <a:gd name="connsiteX293" fmla="*/ 1443790 w 8085221"/>
              <a:gd name="connsiteY293" fmla="*/ 6328611 h 15135727"/>
              <a:gd name="connsiteX294" fmla="*/ 1419727 w 8085221"/>
              <a:gd name="connsiteY294" fmla="*/ 6208295 h 15135727"/>
              <a:gd name="connsiteX295" fmla="*/ 1275348 w 8085221"/>
              <a:gd name="connsiteY295" fmla="*/ 6304548 h 15135727"/>
              <a:gd name="connsiteX296" fmla="*/ 1323474 w 8085221"/>
              <a:gd name="connsiteY296" fmla="*/ 6015790 h 15135727"/>
              <a:gd name="connsiteX297" fmla="*/ 1540042 w 8085221"/>
              <a:gd name="connsiteY297" fmla="*/ 5871411 h 15135727"/>
              <a:gd name="connsiteX298" fmla="*/ 1540042 w 8085221"/>
              <a:gd name="connsiteY298" fmla="*/ 5751095 h 15135727"/>
              <a:gd name="connsiteX299" fmla="*/ 1395664 w 8085221"/>
              <a:gd name="connsiteY299" fmla="*/ 5799221 h 15135727"/>
              <a:gd name="connsiteX300" fmla="*/ 1179095 w 8085221"/>
              <a:gd name="connsiteY300" fmla="*/ 5799221 h 15135727"/>
              <a:gd name="connsiteX301" fmla="*/ 890337 w 8085221"/>
              <a:gd name="connsiteY301" fmla="*/ 5775158 h 15135727"/>
              <a:gd name="connsiteX302" fmla="*/ 697832 w 8085221"/>
              <a:gd name="connsiteY302" fmla="*/ 5606716 h 15135727"/>
              <a:gd name="connsiteX303" fmla="*/ 577516 w 8085221"/>
              <a:gd name="connsiteY303" fmla="*/ 5582653 h 15135727"/>
              <a:gd name="connsiteX304" fmla="*/ 697832 w 8085221"/>
              <a:gd name="connsiteY304" fmla="*/ 5775158 h 15135727"/>
              <a:gd name="connsiteX305" fmla="*/ 409074 w 8085221"/>
              <a:gd name="connsiteY305" fmla="*/ 5799221 h 15135727"/>
              <a:gd name="connsiteX306" fmla="*/ 168442 w 8085221"/>
              <a:gd name="connsiteY306" fmla="*/ 5702969 h 15135727"/>
              <a:gd name="connsiteX307" fmla="*/ 264695 w 8085221"/>
              <a:gd name="connsiteY307" fmla="*/ 5558590 h 15135727"/>
              <a:gd name="connsiteX308" fmla="*/ 144379 w 8085221"/>
              <a:gd name="connsiteY308" fmla="*/ 5510464 h 15135727"/>
              <a:gd name="connsiteX309" fmla="*/ 0 w 8085221"/>
              <a:gd name="connsiteY309" fmla="*/ 5462337 h 15135727"/>
              <a:gd name="connsiteX310" fmla="*/ 96253 w 8085221"/>
              <a:gd name="connsiteY310" fmla="*/ 5245769 h 15135727"/>
              <a:gd name="connsiteX0" fmla="*/ 96253 w 8085221"/>
              <a:gd name="connsiteY0" fmla="*/ 5245769 h 15135727"/>
              <a:gd name="connsiteX1" fmla="*/ 144379 w 8085221"/>
              <a:gd name="connsiteY1" fmla="*/ 4981074 h 15135727"/>
              <a:gd name="connsiteX2" fmla="*/ 178719 w 8085221"/>
              <a:gd name="connsiteY2" fmla="*/ 4834941 h 15135727"/>
              <a:gd name="connsiteX3" fmla="*/ 334378 w 8085221"/>
              <a:gd name="connsiteY3" fmla="*/ 4696828 h 15135727"/>
              <a:gd name="connsiteX4" fmla="*/ 553453 w 8085221"/>
              <a:gd name="connsiteY4" fmla="*/ 4692316 h 15135727"/>
              <a:gd name="connsiteX5" fmla="*/ 649706 w 8085221"/>
              <a:gd name="connsiteY5" fmla="*/ 4427621 h 15135727"/>
              <a:gd name="connsiteX6" fmla="*/ 805866 w 8085221"/>
              <a:gd name="connsiteY6" fmla="*/ 4425366 h 15135727"/>
              <a:gd name="connsiteX7" fmla="*/ 867026 w 8085221"/>
              <a:gd name="connsiteY7" fmla="*/ 4311817 h 15135727"/>
              <a:gd name="connsiteX8" fmla="*/ 1077328 w 8085221"/>
              <a:gd name="connsiteY8" fmla="*/ 4253916 h 15135727"/>
              <a:gd name="connsiteX9" fmla="*/ 1120191 w 8085221"/>
              <a:gd name="connsiteY9" fmla="*/ 4206291 h 15135727"/>
              <a:gd name="connsiteX10" fmla="*/ 1263066 w 8085221"/>
              <a:gd name="connsiteY10" fmla="*/ 4182478 h 15135727"/>
              <a:gd name="connsiteX11" fmla="*/ 1362326 w 8085221"/>
              <a:gd name="connsiteY11" fmla="*/ 4081965 h 15135727"/>
              <a:gd name="connsiteX12" fmla="*/ 1472616 w 8085221"/>
              <a:gd name="connsiteY12" fmla="*/ 4025316 h 15135727"/>
              <a:gd name="connsiteX13" fmla="*/ 1559344 w 8085221"/>
              <a:gd name="connsiteY13" fmla="*/ 4013535 h 15135727"/>
              <a:gd name="connsiteX14" fmla="*/ 1708485 w 8085221"/>
              <a:gd name="connsiteY14" fmla="*/ 3826042 h 15135727"/>
              <a:gd name="connsiteX15" fmla="*/ 1820278 w 8085221"/>
              <a:gd name="connsiteY15" fmla="*/ 3858628 h 15135727"/>
              <a:gd name="connsiteX16" fmla="*/ 1910766 w 8085221"/>
              <a:gd name="connsiteY16" fmla="*/ 3735053 h 15135727"/>
              <a:gd name="connsiteX17" fmla="*/ 2006016 w 8085221"/>
              <a:gd name="connsiteY17" fmla="*/ 3615741 h 15135727"/>
              <a:gd name="connsiteX18" fmla="*/ 2091741 w 8085221"/>
              <a:gd name="connsiteY18" fmla="*/ 3649078 h 15135727"/>
              <a:gd name="connsiteX19" fmla="*/ 2141621 w 8085221"/>
              <a:gd name="connsiteY19" fmla="*/ 3585411 h 15135727"/>
              <a:gd name="connsiteX20" fmla="*/ 2117808 w 8085221"/>
              <a:gd name="connsiteY20" fmla="*/ 3518736 h 15135727"/>
              <a:gd name="connsiteX21" fmla="*/ 2182228 w 8085221"/>
              <a:gd name="connsiteY21" fmla="*/ 3420478 h 15135727"/>
              <a:gd name="connsiteX22" fmla="*/ 2286000 w 8085221"/>
              <a:gd name="connsiteY22" fmla="*/ 3489158 h 15135727"/>
              <a:gd name="connsiteX23" fmla="*/ 2334628 w 8085221"/>
              <a:gd name="connsiteY23" fmla="*/ 3249028 h 15135727"/>
              <a:gd name="connsiteX24" fmla="*/ 2381502 w 8085221"/>
              <a:gd name="connsiteY24" fmla="*/ 3088858 h 15135727"/>
              <a:gd name="connsiteX25" fmla="*/ 2544178 w 8085221"/>
              <a:gd name="connsiteY25" fmla="*/ 3058528 h 15135727"/>
              <a:gd name="connsiteX26" fmla="*/ 2477503 w 8085221"/>
              <a:gd name="connsiteY26" fmla="*/ 2977566 h 15135727"/>
              <a:gd name="connsiteX27" fmla="*/ 2695074 w 8085221"/>
              <a:gd name="connsiteY27" fmla="*/ 2892592 h 15135727"/>
              <a:gd name="connsiteX28" fmla="*/ 2796591 w 8085221"/>
              <a:gd name="connsiteY28" fmla="*/ 2829928 h 15135727"/>
              <a:gd name="connsiteX29" fmla="*/ 2829928 w 8085221"/>
              <a:gd name="connsiteY29" fmla="*/ 2517107 h 15135727"/>
              <a:gd name="connsiteX30" fmla="*/ 3006141 w 8085221"/>
              <a:gd name="connsiteY30" fmla="*/ 2401303 h 15135727"/>
              <a:gd name="connsiteX31" fmla="*/ 3200400 w 8085221"/>
              <a:gd name="connsiteY31" fmla="*/ 2296277 h 15135727"/>
              <a:gd name="connsiteX32" fmla="*/ 3325228 w 8085221"/>
              <a:gd name="connsiteY32" fmla="*/ 2220328 h 15135727"/>
              <a:gd name="connsiteX33" fmla="*/ 3441032 w 8085221"/>
              <a:gd name="connsiteY33" fmla="*/ 2237874 h 15135727"/>
              <a:gd name="connsiteX34" fmla="*/ 3534778 w 8085221"/>
              <a:gd name="connsiteY34" fmla="*/ 2301291 h 15135727"/>
              <a:gd name="connsiteX35" fmla="*/ 3585160 w 8085221"/>
              <a:gd name="connsiteY35" fmla="*/ 2517107 h 15135727"/>
              <a:gd name="connsiteX36" fmla="*/ 3801979 w 8085221"/>
              <a:gd name="connsiteY36" fmla="*/ 2622885 h 15135727"/>
              <a:gd name="connsiteX37" fmla="*/ 3946358 w 8085221"/>
              <a:gd name="connsiteY37" fmla="*/ 2550695 h 15135727"/>
              <a:gd name="connsiteX38" fmla="*/ 4018548 w 8085221"/>
              <a:gd name="connsiteY38" fmla="*/ 2598821 h 15135727"/>
              <a:gd name="connsiteX39" fmla="*/ 4138864 w 8085221"/>
              <a:gd name="connsiteY39" fmla="*/ 2574758 h 15135727"/>
              <a:gd name="connsiteX40" fmla="*/ 4307306 w 8085221"/>
              <a:gd name="connsiteY40" fmla="*/ 2671011 h 15135727"/>
              <a:gd name="connsiteX41" fmla="*/ 4427621 w 8085221"/>
              <a:gd name="connsiteY41" fmla="*/ 2622885 h 15135727"/>
              <a:gd name="connsiteX42" fmla="*/ 4668253 w 8085221"/>
              <a:gd name="connsiteY42" fmla="*/ 2743200 h 15135727"/>
              <a:gd name="connsiteX43" fmla="*/ 4788569 w 8085221"/>
              <a:gd name="connsiteY43" fmla="*/ 2815390 h 15135727"/>
              <a:gd name="connsiteX44" fmla="*/ 4957011 w 8085221"/>
              <a:gd name="connsiteY44" fmla="*/ 2719137 h 15135727"/>
              <a:gd name="connsiteX45" fmla="*/ 4981074 w 8085221"/>
              <a:gd name="connsiteY45" fmla="*/ 2382253 h 15135727"/>
              <a:gd name="connsiteX46" fmla="*/ 4981074 w 8085221"/>
              <a:gd name="connsiteY46" fmla="*/ 2382253 h 15135727"/>
              <a:gd name="connsiteX47" fmla="*/ 4884821 w 8085221"/>
              <a:gd name="connsiteY47" fmla="*/ 2093495 h 15135727"/>
              <a:gd name="connsiteX48" fmla="*/ 4764506 w 8085221"/>
              <a:gd name="connsiteY48" fmla="*/ 1900990 h 15135727"/>
              <a:gd name="connsiteX49" fmla="*/ 4764506 w 8085221"/>
              <a:gd name="connsiteY49" fmla="*/ 1804737 h 15135727"/>
              <a:gd name="connsiteX50" fmla="*/ 4957011 w 8085221"/>
              <a:gd name="connsiteY50" fmla="*/ 1564106 h 15135727"/>
              <a:gd name="connsiteX51" fmla="*/ 5221706 w 8085221"/>
              <a:gd name="connsiteY51" fmla="*/ 1588169 h 15135727"/>
              <a:gd name="connsiteX52" fmla="*/ 5486400 w 8085221"/>
              <a:gd name="connsiteY52" fmla="*/ 1684421 h 15135727"/>
              <a:gd name="connsiteX53" fmla="*/ 5799221 w 8085221"/>
              <a:gd name="connsiteY53" fmla="*/ 1684421 h 15135727"/>
              <a:gd name="connsiteX54" fmla="*/ 5871411 w 8085221"/>
              <a:gd name="connsiteY54" fmla="*/ 1443790 h 15135727"/>
              <a:gd name="connsiteX55" fmla="*/ 6087979 w 8085221"/>
              <a:gd name="connsiteY55" fmla="*/ 1395664 h 15135727"/>
              <a:gd name="connsiteX56" fmla="*/ 6087979 w 8085221"/>
              <a:gd name="connsiteY56" fmla="*/ 1082842 h 15135727"/>
              <a:gd name="connsiteX57" fmla="*/ 6424864 w 8085221"/>
              <a:gd name="connsiteY57" fmla="*/ 1058779 h 15135727"/>
              <a:gd name="connsiteX58" fmla="*/ 6665495 w 8085221"/>
              <a:gd name="connsiteY58" fmla="*/ 721895 h 15135727"/>
              <a:gd name="connsiteX59" fmla="*/ 6761748 w 8085221"/>
              <a:gd name="connsiteY59" fmla="*/ 649706 h 15135727"/>
              <a:gd name="connsiteX60" fmla="*/ 6737685 w 8085221"/>
              <a:gd name="connsiteY60" fmla="*/ 505327 h 15135727"/>
              <a:gd name="connsiteX61" fmla="*/ 6858000 w 8085221"/>
              <a:gd name="connsiteY61" fmla="*/ 360948 h 15135727"/>
              <a:gd name="connsiteX62" fmla="*/ 6761748 w 8085221"/>
              <a:gd name="connsiteY62" fmla="*/ 120316 h 15135727"/>
              <a:gd name="connsiteX63" fmla="*/ 7194885 w 8085221"/>
              <a:gd name="connsiteY63" fmla="*/ 0 h 15135727"/>
              <a:gd name="connsiteX64" fmla="*/ 7267074 w 8085221"/>
              <a:gd name="connsiteY64" fmla="*/ 120316 h 15135727"/>
              <a:gd name="connsiteX65" fmla="*/ 7267074 w 8085221"/>
              <a:gd name="connsiteY65" fmla="*/ 120316 h 15135727"/>
              <a:gd name="connsiteX66" fmla="*/ 7339264 w 8085221"/>
              <a:gd name="connsiteY66" fmla="*/ 360948 h 15135727"/>
              <a:gd name="connsiteX67" fmla="*/ 7628021 w 8085221"/>
              <a:gd name="connsiteY67" fmla="*/ 433137 h 15135727"/>
              <a:gd name="connsiteX68" fmla="*/ 7796464 w 8085221"/>
              <a:gd name="connsiteY68" fmla="*/ 649706 h 15135727"/>
              <a:gd name="connsiteX69" fmla="*/ 8085221 w 8085221"/>
              <a:gd name="connsiteY69" fmla="*/ 914400 h 15135727"/>
              <a:gd name="connsiteX70" fmla="*/ 7988969 w 8085221"/>
              <a:gd name="connsiteY70" fmla="*/ 1203158 h 15135727"/>
              <a:gd name="connsiteX71" fmla="*/ 7844590 w 8085221"/>
              <a:gd name="connsiteY71" fmla="*/ 1058779 h 15135727"/>
              <a:gd name="connsiteX72" fmla="*/ 7483642 w 8085221"/>
              <a:gd name="connsiteY72" fmla="*/ 1371600 h 15135727"/>
              <a:gd name="connsiteX73" fmla="*/ 7267074 w 8085221"/>
              <a:gd name="connsiteY73" fmla="*/ 1395664 h 15135727"/>
              <a:gd name="connsiteX74" fmla="*/ 7243011 w 8085221"/>
              <a:gd name="connsiteY74" fmla="*/ 1588169 h 15135727"/>
              <a:gd name="connsiteX75" fmla="*/ 6978316 w 8085221"/>
              <a:gd name="connsiteY75" fmla="*/ 1732548 h 15135727"/>
              <a:gd name="connsiteX76" fmla="*/ 6737685 w 8085221"/>
              <a:gd name="connsiteY76" fmla="*/ 2093495 h 15135727"/>
              <a:gd name="connsiteX77" fmla="*/ 6737685 w 8085221"/>
              <a:gd name="connsiteY77" fmla="*/ 2382253 h 15135727"/>
              <a:gd name="connsiteX78" fmla="*/ 6665495 w 8085221"/>
              <a:gd name="connsiteY78" fmla="*/ 2430379 h 15135727"/>
              <a:gd name="connsiteX79" fmla="*/ 6906127 w 8085221"/>
              <a:gd name="connsiteY79" fmla="*/ 2646948 h 15135727"/>
              <a:gd name="connsiteX80" fmla="*/ 6906127 w 8085221"/>
              <a:gd name="connsiteY80" fmla="*/ 2983832 h 15135727"/>
              <a:gd name="connsiteX81" fmla="*/ 6906127 w 8085221"/>
              <a:gd name="connsiteY81" fmla="*/ 3104148 h 15135727"/>
              <a:gd name="connsiteX82" fmla="*/ 6833937 w 8085221"/>
              <a:gd name="connsiteY82" fmla="*/ 3368842 h 15135727"/>
              <a:gd name="connsiteX83" fmla="*/ 6906127 w 8085221"/>
              <a:gd name="connsiteY83" fmla="*/ 3489158 h 15135727"/>
              <a:gd name="connsiteX84" fmla="*/ 6641432 w 8085221"/>
              <a:gd name="connsiteY84" fmla="*/ 3705727 h 15135727"/>
              <a:gd name="connsiteX85" fmla="*/ 6737685 w 8085221"/>
              <a:gd name="connsiteY85" fmla="*/ 3729790 h 15135727"/>
              <a:gd name="connsiteX86" fmla="*/ 6545179 w 8085221"/>
              <a:gd name="connsiteY86" fmla="*/ 3826042 h 15135727"/>
              <a:gd name="connsiteX87" fmla="*/ 6328611 w 8085221"/>
              <a:gd name="connsiteY87" fmla="*/ 3753853 h 15135727"/>
              <a:gd name="connsiteX88" fmla="*/ 6184232 w 8085221"/>
              <a:gd name="connsiteY88" fmla="*/ 3850106 h 15135727"/>
              <a:gd name="connsiteX89" fmla="*/ 6184232 w 8085221"/>
              <a:gd name="connsiteY89" fmla="*/ 3946358 h 15135727"/>
              <a:gd name="connsiteX90" fmla="*/ 6136106 w 8085221"/>
              <a:gd name="connsiteY90" fmla="*/ 4235116 h 15135727"/>
              <a:gd name="connsiteX91" fmla="*/ 5919537 w 8085221"/>
              <a:gd name="connsiteY91" fmla="*/ 4403558 h 15135727"/>
              <a:gd name="connsiteX92" fmla="*/ 5775158 w 8085221"/>
              <a:gd name="connsiteY92" fmla="*/ 4451685 h 15135727"/>
              <a:gd name="connsiteX93" fmla="*/ 5630779 w 8085221"/>
              <a:gd name="connsiteY93" fmla="*/ 4547937 h 15135727"/>
              <a:gd name="connsiteX94" fmla="*/ 5510464 w 8085221"/>
              <a:gd name="connsiteY94" fmla="*/ 4620127 h 15135727"/>
              <a:gd name="connsiteX95" fmla="*/ 5510464 w 8085221"/>
              <a:gd name="connsiteY95" fmla="*/ 4812632 h 15135727"/>
              <a:gd name="connsiteX96" fmla="*/ 5317958 w 8085221"/>
              <a:gd name="connsiteY96" fmla="*/ 4981074 h 15135727"/>
              <a:gd name="connsiteX97" fmla="*/ 5005137 w 8085221"/>
              <a:gd name="connsiteY97" fmla="*/ 5149516 h 15135727"/>
              <a:gd name="connsiteX98" fmla="*/ 4692316 w 8085221"/>
              <a:gd name="connsiteY98" fmla="*/ 5149516 h 15135727"/>
              <a:gd name="connsiteX99" fmla="*/ 4523874 w 8085221"/>
              <a:gd name="connsiteY99" fmla="*/ 5366085 h 15135727"/>
              <a:gd name="connsiteX100" fmla="*/ 4211053 w 8085221"/>
              <a:gd name="connsiteY100" fmla="*/ 5414211 h 15135727"/>
              <a:gd name="connsiteX101" fmla="*/ 4114800 w 8085221"/>
              <a:gd name="connsiteY101" fmla="*/ 5390148 h 15135727"/>
              <a:gd name="connsiteX102" fmla="*/ 4018548 w 8085221"/>
              <a:gd name="connsiteY102" fmla="*/ 5630779 h 15135727"/>
              <a:gd name="connsiteX103" fmla="*/ 4090737 w 8085221"/>
              <a:gd name="connsiteY103" fmla="*/ 5871411 h 15135727"/>
              <a:gd name="connsiteX104" fmla="*/ 4090737 w 8085221"/>
              <a:gd name="connsiteY104" fmla="*/ 6184232 h 15135727"/>
              <a:gd name="connsiteX105" fmla="*/ 4186990 w 8085221"/>
              <a:gd name="connsiteY105" fmla="*/ 6472990 h 15135727"/>
              <a:gd name="connsiteX106" fmla="*/ 4042611 w 8085221"/>
              <a:gd name="connsiteY106" fmla="*/ 6352674 h 15135727"/>
              <a:gd name="connsiteX107" fmla="*/ 3946358 w 8085221"/>
              <a:gd name="connsiteY107" fmla="*/ 6376737 h 15135727"/>
              <a:gd name="connsiteX108" fmla="*/ 4114800 w 8085221"/>
              <a:gd name="connsiteY108" fmla="*/ 6641432 h 15135727"/>
              <a:gd name="connsiteX109" fmla="*/ 4451685 w 8085221"/>
              <a:gd name="connsiteY109" fmla="*/ 6737685 h 15135727"/>
              <a:gd name="connsiteX110" fmla="*/ 4620127 w 8085221"/>
              <a:gd name="connsiteY110" fmla="*/ 6978316 h 15135727"/>
              <a:gd name="connsiteX111" fmla="*/ 4740442 w 8085221"/>
              <a:gd name="connsiteY111" fmla="*/ 7170821 h 15135727"/>
              <a:gd name="connsiteX112" fmla="*/ 5077327 w 8085221"/>
              <a:gd name="connsiteY112" fmla="*/ 7387390 h 15135727"/>
              <a:gd name="connsiteX113" fmla="*/ 5125453 w 8085221"/>
              <a:gd name="connsiteY113" fmla="*/ 7603958 h 15135727"/>
              <a:gd name="connsiteX114" fmla="*/ 5197642 w 8085221"/>
              <a:gd name="connsiteY114" fmla="*/ 7796464 h 15135727"/>
              <a:gd name="connsiteX115" fmla="*/ 5486400 w 8085221"/>
              <a:gd name="connsiteY115" fmla="*/ 7964906 h 15135727"/>
              <a:gd name="connsiteX116" fmla="*/ 5486400 w 8085221"/>
              <a:gd name="connsiteY116" fmla="*/ 8349916 h 15135727"/>
              <a:gd name="connsiteX117" fmla="*/ 5678906 w 8085221"/>
              <a:gd name="connsiteY117" fmla="*/ 8614611 h 15135727"/>
              <a:gd name="connsiteX118" fmla="*/ 5919537 w 8085221"/>
              <a:gd name="connsiteY118" fmla="*/ 9071811 h 15135727"/>
              <a:gd name="connsiteX119" fmla="*/ 6160169 w 8085221"/>
              <a:gd name="connsiteY119" fmla="*/ 9336506 h 15135727"/>
              <a:gd name="connsiteX120" fmla="*/ 6280485 w 8085221"/>
              <a:gd name="connsiteY120" fmla="*/ 9601200 h 15135727"/>
              <a:gd name="connsiteX121" fmla="*/ 6400800 w 8085221"/>
              <a:gd name="connsiteY121" fmla="*/ 9793706 h 15135727"/>
              <a:gd name="connsiteX122" fmla="*/ 6569242 w 8085221"/>
              <a:gd name="connsiteY122" fmla="*/ 10058400 h 15135727"/>
              <a:gd name="connsiteX123" fmla="*/ 6713621 w 8085221"/>
              <a:gd name="connsiteY123" fmla="*/ 10106527 h 15135727"/>
              <a:gd name="connsiteX124" fmla="*/ 6545179 w 8085221"/>
              <a:gd name="connsiteY124" fmla="*/ 10202779 h 15135727"/>
              <a:gd name="connsiteX125" fmla="*/ 6569242 w 8085221"/>
              <a:gd name="connsiteY125" fmla="*/ 10443411 h 15135727"/>
              <a:gd name="connsiteX126" fmla="*/ 6593306 w 8085221"/>
              <a:gd name="connsiteY126" fmla="*/ 10708106 h 15135727"/>
              <a:gd name="connsiteX127" fmla="*/ 6761748 w 8085221"/>
              <a:gd name="connsiteY127" fmla="*/ 10924674 h 15135727"/>
              <a:gd name="connsiteX128" fmla="*/ 6641432 w 8085221"/>
              <a:gd name="connsiteY128" fmla="*/ 11093116 h 15135727"/>
              <a:gd name="connsiteX129" fmla="*/ 6713621 w 8085221"/>
              <a:gd name="connsiteY129" fmla="*/ 11261558 h 15135727"/>
              <a:gd name="connsiteX130" fmla="*/ 6737685 w 8085221"/>
              <a:gd name="connsiteY130" fmla="*/ 11526253 h 15135727"/>
              <a:gd name="connsiteX131" fmla="*/ 6617369 w 8085221"/>
              <a:gd name="connsiteY131" fmla="*/ 11839074 h 15135727"/>
              <a:gd name="connsiteX132" fmla="*/ 6617369 w 8085221"/>
              <a:gd name="connsiteY132" fmla="*/ 12031579 h 15135727"/>
              <a:gd name="connsiteX133" fmla="*/ 6641432 w 8085221"/>
              <a:gd name="connsiteY133" fmla="*/ 12127832 h 15135727"/>
              <a:gd name="connsiteX134" fmla="*/ 6761748 w 8085221"/>
              <a:gd name="connsiteY134" fmla="*/ 12031579 h 15135727"/>
              <a:gd name="connsiteX135" fmla="*/ 6761748 w 8085221"/>
              <a:gd name="connsiteY135" fmla="*/ 12296274 h 15135727"/>
              <a:gd name="connsiteX136" fmla="*/ 6689558 w 8085221"/>
              <a:gd name="connsiteY136" fmla="*/ 12512842 h 15135727"/>
              <a:gd name="connsiteX137" fmla="*/ 6785811 w 8085221"/>
              <a:gd name="connsiteY137" fmla="*/ 12777537 h 15135727"/>
              <a:gd name="connsiteX138" fmla="*/ 6569242 w 8085221"/>
              <a:gd name="connsiteY138" fmla="*/ 12873790 h 15135727"/>
              <a:gd name="connsiteX139" fmla="*/ 6545179 w 8085221"/>
              <a:gd name="connsiteY139" fmla="*/ 13090358 h 15135727"/>
              <a:gd name="connsiteX140" fmla="*/ 6448927 w 8085221"/>
              <a:gd name="connsiteY140" fmla="*/ 13355053 h 15135727"/>
              <a:gd name="connsiteX141" fmla="*/ 6256421 w 8085221"/>
              <a:gd name="connsiteY141" fmla="*/ 13571621 h 15135727"/>
              <a:gd name="connsiteX142" fmla="*/ 6087979 w 8085221"/>
              <a:gd name="connsiteY142" fmla="*/ 13667874 h 15135727"/>
              <a:gd name="connsiteX143" fmla="*/ 5943600 w 8085221"/>
              <a:gd name="connsiteY143" fmla="*/ 13716000 h 15135727"/>
              <a:gd name="connsiteX144" fmla="*/ 5702969 w 8085221"/>
              <a:gd name="connsiteY144" fmla="*/ 13667874 h 15135727"/>
              <a:gd name="connsiteX145" fmla="*/ 5582653 w 8085221"/>
              <a:gd name="connsiteY145" fmla="*/ 13691937 h 15135727"/>
              <a:gd name="connsiteX146" fmla="*/ 5727032 w 8085221"/>
              <a:gd name="connsiteY146" fmla="*/ 13836316 h 15135727"/>
              <a:gd name="connsiteX147" fmla="*/ 5582653 w 8085221"/>
              <a:gd name="connsiteY147" fmla="*/ 14052885 h 15135727"/>
              <a:gd name="connsiteX148" fmla="*/ 5462337 w 8085221"/>
              <a:gd name="connsiteY148" fmla="*/ 14149137 h 15135727"/>
              <a:gd name="connsiteX149" fmla="*/ 5342021 w 8085221"/>
              <a:gd name="connsiteY149" fmla="*/ 14004758 h 15135727"/>
              <a:gd name="connsiteX150" fmla="*/ 5245769 w 8085221"/>
              <a:gd name="connsiteY150" fmla="*/ 14004758 h 15135727"/>
              <a:gd name="connsiteX151" fmla="*/ 5245769 w 8085221"/>
              <a:gd name="connsiteY151" fmla="*/ 13956632 h 15135727"/>
              <a:gd name="connsiteX152" fmla="*/ 5101390 w 8085221"/>
              <a:gd name="connsiteY152" fmla="*/ 13956632 h 15135727"/>
              <a:gd name="connsiteX153" fmla="*/ 4981074 w 8085221"/>
              <a:gd name="connsiteY153" fmla="*/ 13860379 h 15135727"/>
              <a:gd name="connsiteX154" fmla="*/ 4740442 w 8085221"/>
              <a:gd name="connsiteY154" fmla="*/ 13908506 h 15135727"/>
              <a:gd name="connsiteX155" fmla="*/ 4475748 w 8085221"/>
              <a:gd name="connsiteY155" fmla="*/ 13956632 h 15135727"/>
              <a:gd name="connsiteX156" fmla="*/ 4379495 w 8085221"/>
              <a:gd name="connsiteY156" fmla="*/ 14028821 h 15135727"/>
              <a:gd name="connsiteX157" fmla="*/ 4403558 w 8085221"/>
              <a:gd name="connsiteY157" fmla="*/ 14197264 h 15135727"/>
              <a:gd name="connsiteX158" fmla="*/ 4572000 w 8085221"/>
              <a:gd name="connsiteY158" fmla="*/ 14149137 h 15135727"/>
              <a:gd name="connsiteX159" fmla="*/ 4523874 w 8085221"/>
              <a:gd name="connsiteY159" fmla="*/ 14558211 h 15135727"/>
              <a:gd name="connsiteX160" fmla="*/ 4403558 w 8085221"/>
              <a:gd name="connsiteY160" fmla="*/ 14437895 h 15135727"/>
              <a:gd name="connsiteX161" fmla="*/ 4403558 w 8085221"/>
              <a:gd name="connsiteY161" fmla="*/ 14437895 h 15135727"/>
              <a:gd name="connsiteX162" fmla="*/ 4283242 w 8085221"/>
              <a:gd name="connsiteY162" fmla="*/ 14245390 h 15135727"/>
              <a:gd name="connsiteX163" fmla="*/ 4235116 w 8085221"/>
              <a:gd name="connsiteY163" fmla="*/ 14341642 h 15135727"/>
              <a:gd name="connsiteX164" fmla="*/ 4162927 w 8085221"/>
              <a:gd name="connsiteY164" fmla="*/ 14389769 h 15135727"/>
              <a:gd name="connsiteX165" fmla="*/ 4162927 w 8085221"/>
              <a:gd name="connsiteY165" fmla="*/ 14389769 h 15135727"/>
              <a:gd name="connsiteX166" fmla="*/ 3922295 w 8085221"/>
              <a:gd name="connsiteY166" fmla="*/ 14245390 h 15135727"/>
              <a:gd name="connsiteX167" fmla="*/ 3801979 w 8085221"/>
              <a:gd name="connsiteY167" fmla="*/ 14293516 h 15135727"/>
              <a:gd name="connsiteX168" fmla="*/ 3681664 w 8085221"/>
              <a:gd name="connsiteY168" fmla="*/ 14389769 h 15135727"/>
              <a:gd name="connsiteX169" fmla="*/ 3657600 w 8085221"/>
              <a:gd name="connsiteY169" fmla="*/ 14654464 h 15135727"/>
              <a:gd name="connsiteX170" fmla="*/ 3513221 w 8085221"/>
              <a:gd name="connsiteY170" fmla="*/ 14726653 h 15135727"/>
              <a:gd name="connsiteX171" fmla="*/ 3513221 w 8085221"/>
              <a:gd name="connsiteY171" fmla="*/ 14871032 h 15135727"/>
              <a:gd name="connsiteX172" fmla="*/ 3633537 w 8085221"/>
              <a:gd name="connsiteY172" fmla="*/ 14967285 h 15135727"/>
              <a:gd name="connsiteX173" fmla="*/ 3609474 w 8085221"/>
              <a:gd name="connsiteY173" fmla="*/ 15087600 h 15135727"/>
              <a:gd name="connsiteX174" fmla="*/ 3441032 w 8085221"/>
              <a:gd name="connsiteY174" fmla="*/ 15039474 h 15135727"/>
              <a:gd name="connsiteX175" fmla="*/ 3272590 w 8085221"/>
              <a:gd name="connsiteY175" fmla="*/ 15063537 h 15135727"/>
              <a:gd name="connsiteX176" fmla="*/ 3248527 w 8085221"/>
              <a:gd name="connsiteY176" fmla="*/ 14895095 h 15135727"/>
              <a:gd name="connsiteX177" fmla="*/ 3128211 w 8085221"/>
              <a:gd name="connsiteY177" fmla="*/ 14919158 h 15135727"/>
              <a:gd name="connsiteX178" fmla="*/ 2959769 w 8085221"/>
              <a:gd name="connsiteY178" fmla="*/ 15135727 h 15135727"/>
              <a:gd name="connsiteX179" fmla="*/ 2935706 w 8085221"/>
              <a:gd name="connsiteY179" fmla="*/ 14895095 h 15135727"/>
              <a:gd name="connsiteX180" fmla="*/ 2791327 w 8085221"/>
              <a:gd name="connsiteY180" fmla="*/ 14943221 h 15135727"/>
              <a:gd name="connsiteX181" fmla="*/ 2671011 w 8085221"/>
              <a:gd name="connsiteY181" fmla="*/ 15039474 h 15135727"/>
              <a:gd name="connsiteX182" fmla="*/ 2430379 w 8085221"/>
              <a:gd name="connsiteY182" fmla="*/ 15087600 h 15135727"/>
              <a:gd name="connsiteX183" fmla="*/ 2237874 w 8085221"/>
              <a:gd name="connsiteY183" fmla="*/ 15039474 h 15135727"/>
              <a:gd name="connsiteX184" fmla="*/ 2622885 w 8085221"/>
              <a:gd name="connsiteY184" fmla="*/ 14846969 h 15135727"/>
              <a:gd name="connsiteX185" fmla="*/ 2887579 w 8085221"/>
              <a:gd name="connsiteY185" fmla="*/ 14774779 h 15135727"/>
              <a:gd name="connsiteX186" fmla="*/ 2839453 w 8085221"/>
              <a:gd name="connsiteY186" fmla="*/ 14582274 h 15135727"/>
              <a:gd name="connsiteX187" fmla="*/ 2935706 w 8085221"/>
              <a:gd name="connsiteY187" fmla="*/ 14510085 h 15135727"/>
              <a:gd name="connsiteX188" fmla="*/ 2935706 w 8085221"/>
              <a:gd name="connsiteY188" fmla="*/ 14510085 h 15135727"/>
              <a:gd name="connsiteX189" fmla="*/ 3080085 w 8085221"/>
              <a:gd name="connsiteY189" fmla="*/ 14413832 h 15135727"/>
              <a:gd name="connsiteX190" fmla="*/ 3152274 w 8085221"/>
              <a:gd name="connsiteY190" fmla="*/ 14341642 h 15135727"/>
              <a:gd name="connsiteX191" fmla="*/ 3080085 w 8085221"/>
              <a:gd name="connsiteY191" fmla="*/ 14269453 h 15135727"/>
              <a:gd name="connsiteX192" fmla="*/ 3152274 w 8085221"/>
              <a:gd name="connsiteY192" fmla="*/ 14197264 h 15135727"/>
              <a:gd name="connsiteX193" fmla="*/ 3152274 w 8085221"/>
              <a:gd name="connsiteY193" fmla="*/ 14052885 h 15135727"/>
              <a:gd name="connsiteX194" fmla="*/ 3080085 w 8085221"/>
              <a:gd name="connsiteY194" fmla="*/ 13980695 h 15135727"/>
              <a:gd name="connsiteX195" fmla="*/ 3056021 w 8085221"/>
              <a:gd name="connsiteY195" fmla="*/ 14076948 h 15135727"/>
              <a:gd name="connsiteX196" fmla="*/ 2935706 w 8085221"/>
              <a:gd name="connsiteY196" fmla="*/ 14076948 h 15135727"/>
              <a:gd name="connsiteX197" fmla="*/ 2863516 w 8085221"/>
              <a:gd name="connsiteY197" fmla="*/ 14125074 h 15135727"/>
              <a:gd name="connsiteX198" fmla="*/ 2719137 w 8085221"/>
              <a:gd name="connsiteY198" fmla="*/ 14197264 h 15135727"/>
              <a:gd name="connsiteX199" fmla="*/ 2646948 w 8085221"/>
              <a:gd name="connsiteY199" fmla="*/ 14197264 h 15135727"/>
              <a:gd name="connsiteX200" fmla="*/ 2598821 w 8085221"/>
              <a:gd name="connsiteY200" fmla="*/ 14125074 h 15135727"/>
              <a:gd name="connsiteX201" fmla="*/ 2430379 w 8085221"/>
              <a:gd name="connsiteY201" fmla="*/ 13836316 h 15135727"/>
              <a:gd name="connsiteX202" fmla="*/ 2646948 w 8085221"/>
              <a:gd name="connsiteY202" fmla="*/ 13812253 h 15135727"/>
              <a:gd name="connsiteX203" fmla="*/ 2502569 w 8085221"/>
              <a:gd name="connsiteY203" fmla="*/ 13475369 h 15135727"/>
              <a:gd name="connsiteX204" fmla="*/ 2550695 w 8085221"/>
              <a:gd name="connsiteY204" fmla="*/ 13186611 h 15135727"/>
              <a:gd name="connsiteX205" fmla="*/ 2719137 w 8085221"/>
              <a:gd name="connsiteY205" fmla="*/ 13042232 h 15135727"/>
              <a:gd name="connsiteX206" fmla="*/ 2791327 w 8085221"/>
              <a:gd name="connsiteY206" fmla="*/ 12945979 h 15135727"/>
              <a:gd name="connsiteX207" fmla="*/ 3031958 w 8085221"/>
              <a:gd name="connsiteY207" fmla="*/ 13090358 h 15135727"/>
              <a:gd name="connsiteX208" fmla="*/ 3056021 w 8085221"/>
              <a:gd name="connsiteY208" fmla="*/ 12753474 h 15135727"/>
              <a:gd name="connsiteX209" fmla="*/ 2887579 w 8085221"/>
              <a:gd name="connsiteY209" fmla="*/ 12777537 h 15135727"/>
              <a:gd name="connsiteX210" fmla="*/ 2815390 w 8085221"/>
              <a:gd name="connsiteY210" fmla="*/ 12777537 h 15135727"/>
              <a:gd name="connsiteX211" fmla="*/ 3176337 w 8085221"/>
              <a:gd name="connsiteY211" fmla="*/ 12368464 h 15135727"/>
              <a:gd name="connsiteX212" fmla="*/ 3104148 w 8085221"/>
              <a:gd name="connsiteY212" fmla="*/ 12320337 h 15135727"/>
              <a:gd name="connsiteX213" fmla="*/ 3104148 w 8085221"/>
              <a:gd name="connsiteY213" fmla="*/ 12320337 h 15135727"/>
              <a:gd name="connsiteX214" fmla="*/ 3007895 w 8085221"/>
              <a:gd name="connsiteY214" fmla="*/ 12079706 h 15135727"/>
              <a:gd name="connsiteX215" fmla="*/ 2911642 w 8085221"/>
              <a:gd name="connsiteY215" fmla="*/ 11935327 h 15135727"/>
              <a:gd name="connsiteX216" fmla="*/ 2863516 w 8085221"/>
              <a:gd name="connsiteY216" fmla="*/ 11694695 h 15135727"/>
              <a:gd name="connsiteX217" fmla="*/ 2911642 w 8085221"/>
              <a:gd name="connsiteY217" fmla="*/ 11454064 h 15135727"/>
              <a:gd name="connsiteX218" fmla="*/ 3056021 w 8085221"/>
              <a:gd name="connsiteY218" fmla="*/ 11454064 h 15135727"/>
              <a:gd name="connsiteX219" fmla="*/ 2983832 w 8085221"/>
              <a:gd name="connsiteY219" fmla="*/ 11381874 h 15135727"/>
              <a:gd name="connsiteX220" fmla="*/ 3031958 w 8085221"/>
              <a:gd name="connsiteY220" fmla="*/ 11285621 h 15135727"/>
              <a:gd name="connsiteX221" fmla="*/ 3007895 w 8085221"/>
              <a:gd name="connsiteY221" fmla="*/ 11189369 h 15135727"/>
              <a:gd name="connsiteX222" fmla="*/ 2887579 w 8085221"/>
              <a:gd name="connsiteY222" fmla="*/ 11141242 h 15135727"/>
              <a:gd name="connsiteX223" fmla="*/ 2887579 w 8085221"/>
              <a:gd name="connsiteY223" fmla="*/ 10972800 h 15135727"/>
              <a:gd name="connsiteX224" fmla="*/ 2887579 w 8085221"/>
              <a:gd name="connsiteY224" fmla="*/ 10924674 h 15135727"/>
              <a:gd name="connsiteX225" fmla="*/ 2767264 w 8085221"/>
              <a:gd name="connsiteY225" fmla="*/ 11020927 h 15135727"/>
              <a:gd name="connsiteX226" fmla="*/ 2743200 w 8085221"/>
              <a:gd name="connsiteY226" fmla="*/ 10924674 h 15135727"/>
              <a:gd name="connsiteX227" fmla="*/ 2550695 w 8085221"/>
              <a:gd name="connsiteY227" fmla="*/ 11020927 h 15135727"/>
              <a:gd name="connsiteX228" fmla="*/ 2526632 w 8085221"/>
              <a:gd name="connsiteY228" fmla="*/ 11117179 h 15135727"/>
              <a:gd name="connsiteX229" fmla="*/ 2334127 w 8085221"/>
              <a:gd name="connsiteY229" fmla="*/ 10996864 h 15135727"/>
              <a:gd name="connsiteX230" fmla="*/ 2358190 w 8085221"/>
              <a:gd name="connsiteY230" fmla="*/ 10732169 h 15135727"/>
              <a:gd name="connsiteX231" fmla="*/ 2334127 w 8085221"/>
              <a:gd name="connsiteY231" fmla="*/ 10587790 h 15135727"/>
              <a:gd name="connsiteX232" fmla="*/ 2406316 w 8085221"/>
              <a:gd name="connsiteY232" fmla="*/ 10491537 h 15135727"/>
              <a:gd name="connsiteX233" fmla="*/ 2598821 w 8085221"/>
              <a:gd name="connsiteY233" fmla="*/ 10684042 h 15135727"/>
              <a:gd name="connsiteX234" fmla="*/ 2767264 w 8085221"/>
              <a:gd name="connsiteY234" fmla="*/ 10684042 h 15135727"/>
              <a:gd name="connsiteX235" fmla="*/ 2646948 w 8085221"/>
              <a:gd name="connsiteY235" fmla="*/ 10515600 h 15135727"/>
              <a:gd name="connsiteX236" fmla="*/ 2815390 w 8085221"/>
              <a:gd name="connsiteY236" fmla="*/ 10395285 h 15135727"/>
              <a:gd name="connsiteX237" fmla="*/ 3080085 w 8085221"/>
              <a:gd name="connsiteY237" fmla="*/ 10419348 h 15135727"/>
              <a:gd name="connsiteX238" fmla="*/ 3248527 w 8085221"/>
              <a:gd name="connsiteY238" fmla="*/ 10539664 h 15135727"/>
              <a:gd name="connsiteX239" fmla="*/ 3320716 w 8085221"/>
              <a:gd name="connsiteY239" fmla="*/ 10659979 h 15135727"/>
              <a:gd name="connsiteX240" fmla="*/ 3465095 w 8085221"/>
              <a:gd name="connsiteY240" fmla="*/ 10659979 h 15135727"/>
              <a:gd name="connsiteX241" fmla="*/ 3441032 w 8085221"/>
              <a:gd name="connsiteY241" fmla="*/ 10491537 h 15135727"/>
              <a:gd name="connsiteX242" fmla="*/ 3392906 w 8085221"/>
              <a:gd name="connsiteY242" fmla="*/ 10250906 h 15135727"/>
              <a:gd name="connsiteX243" fmla="*/ 3152274 w 8085221"/>
              <a:gd name="connsiteY243" fmla="*/ 10250906 h 15135727"/>
              <a:gd name="connsiteX244" fmla="*/ 3176337 w 8085221"/>
              <a:gd name="connsiteY244" fmla="*/ 10178716 h 15135727"/>
              <a:gd name="connsiteX245" fmla="*/ 3104148 w 8085221"/>
              <a:gd name="connsiteY245" fmla="*/ 10154653 h 15135727"/>
              <a:gd name="connsiteX246" fmla="*/ 3007895 w 8085221"/>
              <a:gd name="connsiteY246" fmla="*/ 9962148 h 15135727"/>
              <a:gd name="connsiteX247" fmla="*/ 3176337 w 8085221"/>
              <a:gd name="connsiteY247" fmla="*/ 9889958 h 15135727"/>
              <a:gd name="connsiteX248" fmla="*/ 2959769 w 8085221"/>
              <a:gd name="connsiteY248" fmla="*/ 9504948 h 15135727"/>
              <a:gd name="connsiteX249" fmla="*/ 2791327 w 8085221"/>
              <a:gd name="connsiteY249" fmla="*/ 9456821 h 15135727"/>
              <a:gd name="connsiteX250" fmla="*/ 2574758 w 8085221"/>
              <a:gd name="connsiteY250" fmla="*/ 9336506 h 15135727"/>
              <a:gd name="connsiteX251" fmla="*/ 2550695 w 8085221"/>
              <a:gd name="connsiteY251" fmla="*/ 9071811 h 15135727"/>
              <a:gd name="connsiteX252" fmla="*/ 2695074 w 8085221"/>
              <a:gd name="connsiteY252" fmla="*/ 8999621 h 15135727"/>
              <a:gd name="connsiteX253" fmla="*/ 2622885 w 8085221"/>
              <a:gd name="connsiteY253" fmla="*/ 8975558 h 15135727"/>
              <a:gd name="connsiteX254" fmla="*/ 2430379 w 8085221"/>
              <a:gd name="connsiteY254" fmla="*/ 8999621 h 15135727"/>
              <a:gd name="connsiteX255" fmla="*/ 2261937 w 8085221"/>
              <a:gd name="connsiteY255" fmla="*/ 9168064 h 15135727"/>
              <a:gd name="connsiteX256" fmla="*/ 2237874 w 8085221"/>
              <a:gd name="connsiteY256" fmla="*/ 8999621 h 15135727"/>
              <a:gd name="connsiteX257" fmla="*/ 2117558 w 8085221"/>
              <a:gd name="connsiteY257" fmla="*/ 8975558 h 15135727"/>
              <a:gd name="connsiteX258" fmla="*/ 2045369 w 8085221"/>
              <a:gd name="connsiteY258" fmla="*/ 8783053 h 15135727"/>
              <a:gd name="connsiteX259" fmla="*/ 1852864 w 8085221"/>
              <a:gd name="connsiteY259" fmla="*/ 8758990 h 15135727"/>
              <a:gd name="connsiteX260" fmla="*/ 1636295 w 8085221"/>
              <a:gd name="connsiteY260" fmla="*/ 8927432 h 15135727"/>
              <a:gd name="connsiteX261" fmla="*/ 1588169 w 8085221"/>
              <a:gd name="connsiteY261" fmla="*/ 9023685 h 15135727"/>
              <a:gd name="connsiteX262" fmla="*/ 1515979 w 8085221"/>
              <a:gd name="connsiteY262" fmla="*/ 8879306 h 15135727"/>
              <a:gd name="connsiteX263" fmla="*/ 1347537 w 8085221"/>
              <a:gd name="connsiteY263" fmla="*/ 8879306 h 15135727"/>
              <a:gd name="connsiteX264" fmla="*/ 1347537 w 8085221"/>
              <a:gd name="connsiteY264" fmla="*/ 8710864 h 15135727"/>
              <a:gd name="connsiteX265" fmla="*/ 1106906 w 8085221"/>
              <a:gd name="connsiteY265" fmla="*/ 8783053 h 15135727"/>
              <a:gd name="connsiteX266" fmla="*/ 890337 w 8085221"/>
              <a:gd name="connsiteY266" fmla="*/ 8686800 h 15135727"/>
              <a:gd name="connsiteX267" fmla="*/ 649706 w 8085221"/>
              <a:gd name="connsiteY267" fmla="*/ 8662737 h 15135727"/>
              <a:gd name="connsiteX268" fmla="*/ 385011 w 8085221"/>
              <a:gd name="connsiteY268" fmla="*/ 8566485 h 15135727"/>
              <a:gd name="connsiteX269" fmla="*/ 577516 w 8085221"/>
              <a:gd name="connsiteY269" fmla="*/ 8373979 h 15135727"/>
              <a:gd name="connsiteX270" fmla="*/ 794085 w 8085221"/>
              <a:gd name="connsiteY270" fmla="*/ 8301790 h 15135727"/>
              <a:gd name="connsiteX271" fmla="*/ 745958 w 8085221"/>
              <a:gd name="connsiteY271" fmla="*/ 8133348 h 15135727"/>
              <a:gd name="connsiteX272" fmla="*/ 818148 w 8085221"/>
              <a:gd name="connsiteY272" fmla="*/ 7820527 h 15135727"/>
              <a:gd name="connsiteX273" fmla="*/ 697832 w 8085221"/>
              <a:gd name="connsiteY273" fmla="*/ 7820527 h 15135727"/>
              <a:gd name="connsiteX274" fmla="*/ 625642 w 8085221"/>
              <a:gd name="connsiteY274" fmla="*/ 7916779 h 15135727"/>
              <a:gd name="connsiteX275" fmla="*/ 457200 w 8085221"/>
              <a:gd name="connsiteY275" fmla="*/ 7820527 h 15135727"/>
              <a:gd name="connsiteX276" fmla="*/ 529390 w 8085221"/>
              <a:gd name="connsiteY276" fmla="*/ 7700211 h 15135727"/>
              <a:gd name="connsiteX277" fmla="*/ 938464 w 8085221"/>
              <a:gd name="connsiteY277" fmla="*/ 7676148 h 15135727"/>
              <a:gd name="connsiteX278" fmla="*/ 1058779 w 8085221"/>
              <a:gd name="connsiteY278" fmla="*/ 7459579 h 15135727"/>
              <a:gd name="connsiteX279" fmla="*/ 1203158 w 8085221"/>
              <a:gd name="connsiteY279" fmla="*/ 7603958 h 15135727"/>
              <a:gd name="connsiteX280" fmla="*/ 1299411 w 8085221"/>
              <a:gd name="connsiteY280" fmla="*/ 7555832 h 15135727"/>
              <a:gd name="connsiteX281" fmla="*/ 1443790 w 8085221"/>
              <a:gd name="connsiteY281" fmla="*/ 7507706 h 15135727"/>
              <a:gd name="connsiteX282" fmla="*/ 1684421 w 8085221"/>
              <a:gd name="connsiteY282" fmla="*/ 7603958 h 15135727"/>
              <a:gd name="connsiteX283" fmla="*/ 1684421 w 8085221"/>
              <a:gd name="connsiteY283" fmla="*/ 7603958 h 15135727"/>
              <a:gd name="connsiteX284" fmla="*/ 1540042 w 8085221"/>
              <a:gd name="connsiteY284" fmla="*/ 7363327 h 15135727"/>
              <a:gd name="connsiteX285" fmla="*/ 1299411 w 8085221"/>
              <a:gd name="connsiteY285" fmla="*/ 7315200 h 15135727"/>
              <a:gd name="connsiteX286" fmla="*/ 1130969 w 8085221"/>
              <a:gd name="connsiteY286" fmla="*/ 7339264 h 15135727"/>
              <a:gd name="connsiteX287" fmla="*/ 1034716 w 8085221"/>
              <a:gd name="connsiteY287" fmla="*/ 7315200 h 15135727"/>
              <a:gd name="connsiteX288" fmla="*/ 1155032 w 8085221"/>
              <a:gd name="connsiteY288" fmla="*/ 7050506 h 15135727"/>
              <a:gd name="connsiteX289" fmla="*/ 1155032 w 8085221"/>
              <a:gd name="connsiteY289" fmla="*/ 6930190 h 15135727"/>
              <a:gd name="connsiteX290" fmla="*/ 1155032 w 8085221"/>
              <a:gd name="connsiteY290" fmla="*/ 6761748 h 15135727"/>
              <a:gd name="connsiteX291" fmla="*/ 1203158 w 8085221"/>
              <a:gd name="connsiteY291" fmla="*/ 6617369 h 15135727"/>
              <a:gd name="connsiteX292" fmla="*/ 1371600 w 8085221"/>
              <a:gd name="connsiteY292" fmla="*/ 6472990 h 15135727"/>
              <a:gd name="connsiteX293" fmla="*/ 1443790 w 8085221"/>
              <a:gd name="connsiteY293" fmla="*/ 6328611 h 15135727"/>
              <a:gd name="connsiteX294" fmla="*/ 1419727 w 8085221"/>
              <a:gd name="connsiteY294" fmla="*/ 6208295 h 15135727"/>
              <a:gd name="connsiteX295" fmla="*/ 1275348 w 8085221"/>
              <a:gd name="connsiteY295" fmla="*/ 6304548 h 15135727"/>
              <a:gd name="connsiteX296" fmla="*/ 1323474 w 8085221"/>
              <a:gd name="connsiteY296" fmla="*/ 6015790 h 15135727"/>
              <a:gd name="connsiteX297" fmla="*/ 1540042 w 8085221"/>
              <a:gd name="connsiteY297" fmla="*/ 5871411 h 15135727"/>
              <a:gd name="connsiteX298" fmla="*/ 1540042 w 8085221"/>
              <a:gd name="connsiteY298" fmla="*/ 5751095 h 15135727"/>
              <a:gd name="connsiteX299" fmla="*/ 1395664 w 8085221"/>
              <a:gd name="connsiteY299" fmla="*/ 5799221 h 15135727"/>
              <a:gd name="connsiteX300" fmla="*/ 1179095 w 8085221"/>
              <a:gd name="connsiteY300" fmla="*/ 5799221 h 15135727"/>
              <a:gd name="connsiteX301" fmla="*/ 890337 w 8085221"/>
              <a:gd name="connsiteY301" fmla="*/ 5775158 h 15135727"/>
              <a:gd name="connsiteX302" fmla="*/ 697832 w 8085221"/>
              <a:gd name="connsiteY302" fmla="*/ 5606716 h 15135727"/>
              <a:gd name="connsiteX303" fmla="*/ 577516 w 8085221"/>
              <a:gd name="connsiteY303" fmla="*/ 5582653 h 15135727"/>
              <a:gd name="connsiteX304" fmla="*/ 697832 w 8085221"/>
              <a:gd name="connsiteY304" fmla="*/ 5775158 h 15135727"/>
              <a:gd name="connsiteX305" fmla="*/ 409074 w 8085221"/>
              <a:gd name="connsiteY305" fmla="*/ 5799221 h 15135727"/>
              <a:gd name="connsiteX306" fmla="*/ 168442 w 8085221"/>
              <a:gd name="connsiteY306" fmla="*/ 5702969 h 15135727"/>
              <a:gd name="connsiteX307" fmla="*/ 264695 w 8085221"/>
              <a:gd name="connsiteY307" fmla="*/ 5558590 h 15135727"/>
              <a:gd name="connsiteX308" fmla="*/ 144379 w 8085221"/>
              <a:gd name="connsiteY308" fmla="*/ 5510464 h 15135727"/>
              <a:gd name="connsiteX309" fmla="*/ 0 w 8085221"/>
              <a:gd name="connsiteY309" fmla="*/ 5462337 h 15135727"/>
              <a:gd name="connsiteX310" fmla="*/ 96253 w 8085221"/>
              <a:gd name="connsiteY310" fmla="*/ 5245769 h 15135727"/>
              <a:gd name="connsiteX0" fmla="*/ 96253 w 8085221"/>
              <a:gd name="connsiteY0" fmla="*/ 5245769 h 15135727"/>
              <a:gd name="connsiteX1" fmla="*/ 144379 w 8085221"/>
              <a:gd name="connsiteY1" fmla="*/ 4981074 h 15135727"/>
              <a:gd name="connsiteX2" fmla="*/ 178719 w 8085221"/>
              <a:gd name="connsiteY2" fmla="*/ 4834941 h 15135727"/>
              <a:gd name="connsiteX3" fmla="*/ 334378 w 8085221"/>
              <a:gd name="connsiteY3" fmla="*/ 4696828 h 15135727"/>
              <a:gd name="connsiteX4" fmla="*/ 553453 w 8085221"/>
              <a:gd name="connsiteY4" fmla="*/ 4692316 h 15135727"/>
              <a:gd name="connsiteX5" fmla="*/ 649706 w 8085221"/>
              <a:gd name="connsiteY5" fmla="*/ 4427621 h 15135727"/>
              <a:gd name="connsiteX6" fmla="*/ 805866 w 8085221"/>
              <a:gd name="connsiteY6" fmla="*/ 4425366 h 15135727"/>
              <a:gd name="connsiteX7" fmla="*/ 867026 w 8085221"/>
              <a:gd name="connsiteY7" fmla="*/ 4311817 h 15135727"/>
              <a:gd name="connsiteX8" fmla="*/ 1077328 w 8085221"/>
              <a:gd name="connsiteY8" fmla="*/ 4253916 h 15135727"/>
              <a:gd name="connsiteX9" fmla="*/ 1120191 w 8085221"/>
              <a:gd name="connsiteY9" fmla="*/ 4206291 h 15135727"/>
              <a:gd name="connsiteX10" fmla="*/ 1263066 w 8085221"/>
              <a:gd name="connsiteY10" fmla="*/ 4182478 h 15135727"/>
              <a:gd name="connsiteX11" fmla="*/ 1362326 w 8085221"/>
              <a:gd name="connsiteY11" fmla="*/ 4081965 h 15135727"/>
              <a:gd name="connsiteX12" fmla="*/ 1472616 w 8085221"/>
              <a:gd name="connsiteY12" fmla="*/ 4025316 h 15135727"/>
              <a:gd name="connsiteX13" fmla="*/ 1559344 w 8085221"/>
              <a:gd name="connsiteY13" fmla="*/ 4013535 h 15135727"/>
              <a:gd name="connsiteX14" fmla="*/ 1708485 w 8085221"/>
              <a:gd name="connsiteY14" fmla="*/ 3826042 h 15135727"/>
              <a:gd name="connsiteX15" fmla="*/ 1820278 w 8085221"/>
              <a:gd name="connsiteY15" fmla="*/ 3858628 h 15135727"/>
              <a:gd name="connsiteX16" fmla="*/ 1910766 w 8085221"/>
              <a:gd name="connsiteY16" fmla="*/ 3735053 h 15135727"/>
              <a:gd name="connsiteX17" fmla="*/ 2006016 w 8085221"/>
              <a:gd name="connsiteY17" fmla="*/ 3615741 h 15135727"/>
              <a:gd name="connsiteX18" fmla="*/ 2091741 w 8085221"/>
              <a:gd name="connsiteY18" fmla="*/ 3649078 h 15135727"/>
              <a:gd name="connsiteX19" fmla="*/ 2141621 w 8085221"/>
              <a:gd name="connsiteY19" fmla="*/ 3585411 h 15135727"/>
              <a:gd name="connsiteX20" fmla="*/ 2117808 w 8085221"/>
              <a:gd name="connsiteY20" fmla="*/ 3518736 h 15135727"/>
              <a:gd name="connsiteX21" fmla="*/ 2182228 w 8085221"/>
              <a:gd name="connsiteY21" fmla="*/ 3420478 h 15135727"/>
              <a:gd name="connsiteX22" fmla="*/ 2286000 w 8085221"/>
              <a:gd name="connsiteY22" fmla="*/ 3489158 h 15135727"/>
              <a:gd name="connsiteX23" fmla="*/ 2334628 w 8085221"/>
              <a:gd name="connsiteY23" fmla="*/ 3249028 h 15135727"/>
              <a:gd name="connsiteX24" fmla="*/ 2381502 w 8085221"/>
              <a:gd name="connsiteY24" fmla="*/ 3088858 h 15135727"/>
              <a:gd name="connsiteX25" fmla="*/ 2544178 w 8085221"/>
              <a:gd name="connsiteY25" fmla="*/ 3058528 h 15135727"/>
              <a:gd name="connsiteX26" fmla="*/ 2477503 w 8085221"/>
              <a:gd name="connsiteY26" fmla="*/ 2977566 h 15135727"/>
              <a:gd name="connsiteX27" fmla="*/ 2695074 w 8085221"/>
              <a:gd name="connsiteY27" fmla="*/ 2892592 h 15135727"/>
              <a:gd name="connsiteX28" fmla="*/ 2796591 w 8085221"/>
              <a:gd name="connsiteY28" fmla="*/ 2829928 h 15135727"/>
              <a:gd name="connsiteX29" fmla="*/ 2829928 w 8085221"/>
              <a:gd name="connsiteY29" fmla="*/ 2517107 h 15135727"/>
              <a:gd name="connsiteX30" fmla="*/ 3006141 w 8085221"/>
              <a:gd name="connsiteY30" fmla="*/ 2401303 h 15135727"/>
              <a:gd name="connsiteX31" fmla="*/ 3200400 w 8085221"/>
              <a:gd name="connsiteY31" fmla="*/ 2296277 h 15135727"/>
              <a:gd name="connsiteX32" fmla="*/ 3325228 w 8085221"/>
              <a:gd name="connsiteY32" fmla="*/ 2220328 h 15135727"/>
              <a:gd name="connsiteX33" fmla="*/ 3441032 w 8085221"/>
              <a:gd name="connsiteY33" fmla="*/ 2237874 h 15135727"/>
              <a:gd name="connsiteX34" fmla="*/ 3534778 w 8085221"/>
              <a:gd name="connsiteY34" fmla="*/ 2301291 h 15135727"/>
              <a:gd name="connsiteX35" fmla="*/ 3585160 w 8085221"/>
              <a:gd name="connsiteY35" fmla="*/ 2517107 h 15135727"/>
              <a:gd name="connsiteX36" fmla="*/ 3801979 w 8085221"/>
              <a:gd name="connsiteY36" fmla="*/ 2565735 h 15135727"/>
              <a:gd name="connsiteX37" fmla="*/ 3946358 w 8085221"/>
              <a:gd name="connsiteY37" fmla="*/ 2550695 h 15135727"/>
              <a:gd name="connsiteX38" fmla="*/ 4018548 w 8085221"/>
              <a:gd name="connsiteY38" fmla="*/ 2598821 h 15135727"/>
              <a:gd name="connsiteX39" fmla="*/ 4138864 w 8085221"/>
              <a:gd name="connsiteY39" fmla="*/ 2574758 h 15135727"/>
              <a:gd name="connsiteX40" fmla="*/ 4307306 w 8085221"/>
              <a:gd name="connsiteY40" fmla="*/ 2671011 h 15135727"/>
              <a:gd name="connsiteX41" fmla="*/ 4427621 w 8085221"/>
              <a:gd name="connsiteY41" fmla="*/ 2622885 h 15135727"/>
              <a:gd name="connsiteX42" fmla="*/ 4668253 w 8085221"/>
              <a:gd name="connsiteY42" fmla="*/ 2743200 h 15135727"/>
              <a:gd name="connsiteX43" fmla="*/ 4788569 w 8085221"/>
              <a:gd name="connsiteY43" fmla="*/ 2815390 h 15135727"/>
              <a:gd name="connsiteX44" fmla="*/ 4957011 w 8085221"/>
              <a:gd name="connsiteY44" fmla="*/ 2719137 h 15135727"/>
              <a:gd name="connsiteX45" fmla="*/ 4981074 w 8085221"/>
              <a:gd name="connsiteY45" fmla="*/ 2382253 h 15135727"/>
              <a:gd name="connsiteX46" fmla="*/ 4981074 w 8085221"/>
              <a:gd name="connsiteY46" fmla="*/ 2382253 h 15135727"/>
              <a:gd name="connsiteX47" fmla="*/ 4884821 w 8085221"/>
              <a:gd name="connsiteY47" fmla="*/ 2093495 h 15135727"/>
              <a:gd name="connsiteX48" fmla="*/ 4764506 w 8085221"/>
              <a:gd name="connsiteY48" fmla="*/ 1900990 h 15135727"/>
              <a:gd name="connsiteX49" fmla="*/ 4764506 w 8085221"/>
              <a:gd name="connsiteY49" fmla="*/ 1804737 h 15135727"/>
              <a:gd name="connsiteX50" fmla="*/ 4957011 w 8085221"/>
              <a:gd name="connsiteY50" fmla="*/ 1564106 h 15135727"/>
              <a:gd name="connsiteX51" fmla="*/ 5221706 w 8085221"/>
              <a:gd name="connsiteY51" fmla="*/ 1588169 h 15135727"/>
              <a:gd name="connsiteX52" fmla="*/ 5486400 w 8085221"/>
              <a:gd name="connsiteY52" fmla="*/ 1684421 h 15135727"/>
              <a:gd name="connsiteX53" fmla="*/ 5799221 w 8085221"/>
              <a:gd name="connsiteY53" fmla="*/ 1684421 h 15135727"/>
              <a:gd name="connsiteX54" fmla="*/ 5871411 w 8085221"/>
              <a:gd name="connsiteY54" fmla="*/ 1443790 h 15135727"/>
              <a:gd name="connsiteX55" fmla="*/ 6087979 w 8085221"/>
              <a:gd name="connsiteY55" fmla="*/ 1395664 h 15135727"/>
              <a:gd name="connsiteX56" fmla="*/ 6087979 w 8085221"/>
              <a:gd name="connsiteY56" fmla="*/ 1082842 h 15135727"/>
              <a:gd name="connsiteX57" fmla="*/ 6424864 w 8085221"/>
              <a:gd name="connsiteY57" fmla="*/ 1058779 h 15135727"/>
              <a:gd name="connsiteX58" fmla="*/ 6665495 w 8085221"/>
              <a:gd name="connsiteY58" fmla="*/ 721895 h 15135727"/>
              <a:gd name="connsiteX59" fmla="*/ 6761748 w 8085221"/>
              <a:gd name="connsiteY59" fmla="*/ 649706 h 15135727"/>
              <a:gd name="connsiteX60" fmla="*/ 6737685 w 8085221"/>
              <a:gd name="connsiteY60" fmla="*/ 505327 h 15135727"/>
              <a:gd name="connsiteX61" fmla="*/ 6858000 w 8085221"/>
              <a:gd name="connsiteY61" fmla="*/ 360948 h 15135727"/>
              <a:gd name="connsiteX62" fmla="*/ 6761748 w 8085221"/>
              <a:gd name="connsiteY62" fmla="*/ 120316 h 15135727"/>
              <a:gd name="connsiteX63" fmla="*/ 7194885 w 8085221"/>
              <a:gd name="connsiteY63" fmla="*/ 0 h 15135727"/>
              <a:gd name="connsiteX64" fmla="*/ 7267074 w 8085221"/>
              <a:gd name="connsiteY64" fmla="*/ 120316 h 15135727"/>
              <a:gd name="connsiteX65" fmla="*/ 7267074 w 8085221"/>
              <a:gd name="connsiteY65" fmla="*/ 120316 h 15135727"/>
              <a:gd name="connsiteX66" fmla="*/ 7339264 w 8085221"/>
              <a:gd name="connsiteY66" fmla="*/ 360948 h 15135727"/>
              <a:gd name="connsiteX67" fmla="*/ 7628021 w 8085221"/>
              <a:gd name="connsiteY67" fmla="*/ 433137 h 15135727"/>
              <a:gd name="connsiteX68" fmla="*/ 7796464 w 8085221"/>
              <a:gd name="connsiteY68" fmla="*/ 649706 h 15135727"/>
              <a:gd name="connsiteX69" fmla="*/ 8085221 w 8085221"/>
              <a:gd name="connsiteY69" fmla="*/ 914400 h 15135727"/>
              <a:gd name="connsiteX70" fmla="*/ 7988969 w 8085221"/>
              <a:gd name="connsiteY70" fmla="*/ 1203158 h 15135727"/>
              <a:gd name="connsiteX71" fmla="*/ 7844590 w 8085221"/>
              <a:gd name="connsiteY71" fmla="*/ 1058779 h 15135727"/>
              <a:gd name="connsiteX72" fmla="*/ 7483642 w 8085221"/>
              <a:gd name="connsiteY72" fmla="*/ 1371600 h 15135727"/>
              <a:gd name="connsiteX73" fmla="*/ 7267074 w 8085221"/>
              <a:gd name="connsiteY73" fmla="*/ 1395664 h 15135727"/>
              <a:gd name="connsiteX74" fmla="*/ 7243011 w 8085221"/>
              <a:gd name="connsiteY74" fmla="*/ 1588169 h 15135727"/>
              <a:gd name="connsiteX75" fmla="*/ 6978316 w 8085221"/>
              <a:gd name="connsiteY75" fmla="*/ 1732548 h 15135727"/>
              <a:gd name="connsiteX76" fmla="*/ 6737685 w 8085221"/>
              <a:gd name="connsiteY76" fmla="*/ 2093495 h 15135727"/>
              <a:gd name="connsiteX77" fmla="*/ 6737685 w 8085221"/>
              <a:gd name="connsiteY77" fmla="*/ 2382253 h 15135727"/>
              <a:gd name="connsiteX78" fmla="*/ 6665495 w 8085221"/>
              <a:gd name="connsiteY78" fmla="*/ 2430379 h 15135727"/>
              <a:gd name="connsiteX79" fmla="*/ 6906127 w 8085221"/>
              <a:gd name="connsiteY79" fmla="*/ 2646948 h 15135727"/>
              <a:gd name="connsiteX80" fmla="*/ 6906127 w 8085221"/>
              <a:gd name="connsiteY80" fmla="*/ 2983832 h 15135727"/>
              <a:gd name="connsiteX81" fmla="*/ 6906127 w 8085221"/>
              <a:gd name="connsiteY81" fmla="*/ 3104148 h 15135727"/>
              <a:gd name="connsiteX82" fmla="*/ 6833937 w 8085221"/>
              <a:gd name="connsiteY82" fmla="*/ 3368842 h 15135727"/>
              <a:gd name="connsiteX83" fmla="*/ 6906127 w 8085221"/>
              <a:gd name="connsiteY83" fmla="*/ 3489158 h 15135727"/>
              <a:gd name="connsiteX84" fmla="*/ 6641432 w 8085221"/>
              <a:gd name="connsiteY84" fmla="*/ 3705727 h 15135727"/>
              <a:gd name="connsiteX85" fmla="*/ 6737685 w 8085221"/>
              <a:gd name="connsiteY85" fmla="*/ 3729790 h 15135727"/>
              <a:gd name="connsiteX86" fmla="*/ 6545179 w 8085221"/>
              <a:gd name="connsiteY86" fmla="*/ 3826042 h 15135727"/>
              <a:gd name="connsiteX87" fmla="*/ 6328611 w 8085221"/>
              <a:gd name="connsiteY87" fmla="*/ 3753853 h 15135727"/>
              <a:gd name="connsiteX88" fmla="*/ 6184232 w 8085221"/>
              <a:gd name="connsiteY88" fmla="*/ 3850106 h 15135727"/>
              <a:gd name="connsiteX89" fmla="*/ 6184232 w 8085221"/>
              <a:gd name="connsiteY89" fmla="*/ 3946358 h 15135727"/>
              <a:gd name="connsiteX90" fmla="*/ 6136106 w 8085221"/>
              <a:gd name="connsiteY90" fmla="*/ 4235116 h 15135727"/>
              <a:gd name="connsiteX91" fmla="*/ 5919537 w 8085221"/>
              <a:gd name="connsiteY91" fmla="*/ 4403558 h 15135727"/>
              <a:gd name="connsiteX92" fmla="*/ 5775158 w 8085221"/>
              <a:gd name="connsiteY92" fmla="*/ 4451685 h 15135727"/>
              <a:gd name="connsiteX93" fmla="*/ 5630779 w 8085221"/>
              <a:gd name="connsiteY93" fmla="*/ 4547937 h 15135727"/>
              <a:gd name="connsiteX94" fmla="*/ 5510464 w 8085221"/>
              <a:gd name="connsiteY94" fmla="*/ 4620127 h 15135727"/>
              <a:gd name="connsiteX95" fmla="*/ 5510464 w 8085221"/>
              <a:gd name="connsiteY95" fmla="*/ 4812632 h 15135727"/>
              <a:gd name="connsiteX96" fmla="*/ 5317958 w 8085221"/>
              <a:gd name="connsiteY96" fmla="*/ 4981074 h 15135727"/>
              <a:gd name="connsiteX97" fmla="*/ 5005137 w 8085221"/>
              <a:gd name="connsiteY97" fmla="*/ 5149516 h 15135727"/>
              <a:gd name="connsiteX98" fmla="*/ 4692316 w 8085221"/>
              <a:gd name="connsiteY98" fmla="*/ 5149516 h 15135727"/>
              <a:gd name="connsiteX99" fmla="*/ 4523874 w 8085221"/>
              <a:gd name="connsiteY99" fmla="*/ 5366085 h 15135727"/>
              <a:gd name="connsiteX100" fmla="*/ 4211053 w 8085221"/>
              <a:gd name="connsiteY100" fmla="*/ 5414211 h 15135727"/>
              <a:gd name="connsiteX101" fmla="*/ 4114800 w 8085221"/>
              <a:gd name="connsiteY101" fmla="*/ 5390148 h 15135727"/>
              <a:gd name="connsiteX102" fmla="*/ 4018548 w 8085221"/>
              <a:gd name="connsiteY102" fmla="*/ 5630779 h 15135727"/>
              <a:gd name="connsiteX103" fmla="*/ 4090737 w 8085221"/>
              <a:gd name="connsiteY103" fmla="*/ 5871411 h 15135727"/>
              <a:gd name="connsiteX104" fmla="*/ 4090737 w 8085221"/>
              <a:gd name="connsiteY104" fmla="*/ 6184232 h 15135727"/>
              <a:gd name="connsiteX105" fmla="*/ 4186990 w 8085221"/>
              <a:gd name="connsiteY105" fmla="*/ 6472990 h 15135727"/>
              <a:gd name="connsiteX106" fmla="*/ 4042611 w 8085221"/>
              <a:gd name="connsiteY106" fmla="*/ 6352674 h 15135727"/>
              <a:gd name="connsiteX107" fmla="*/ 3946358 w 8085221"/>
              <a:gd name="connsiteY107" fmla="*/ 6376737 h 15135727"/>
              <a:gd name="connsiteX108" fmla="*/ 4114800 w 8085221"/>
              <a:gd name="connsiteY108" fmla="*/ 6641432 h 15135727"/>
              <a:gd name="connsiteX109" fmla="*/ 4451685 w 8085221"/>
              <a:gd name="connsiteY109" fmla="*/ 6737685 h 15135727"/>
              <a:gd name="connsiteX110" fmla="*/ 4620127 w 8085221"/>
              <a:gd name="connsiteY110" fmla="*/ 6978316 h 15135727"/>
              <a:gd name="connsiteX111" fmla="*/ 4740442 w 8085221"/>
              <a:gd name="connsiteY111" fmla="*/ 7170821 h 15135727"/>
              <a:gd name="connsiteX112" fmla="*/ 5077327 w 8085221"/>
              <a:gd name="connsiteY112" fmla="*/ 7387390 h 15135727"/>
              <a:gd name="connsiteX113" fmla="*/ 5125453 w 8085221"/>
              <a:gd name="connsiteY113" fmla="*/ 7603958 h 15135727"/>
              <a:gd name="connsiteX114" fmla="*/ 5197642 w 8085221"/>
              <a:gd name="connsiteY114" fmla="*/ 7796464 h 15135727"/>
              <a:gd name="connsiteX115" fmla="*/ 5486400 w 8085221"/>
              <a:gd name="connsiteY115" fmla="*/ 7964906 h 15135727"/>
              <a:gd name="connsiteX116" fmla="*/ 5486400 w 8085221"/>
              <a:gd name="connsiteY116" fmla="*/ 8349916 h 15135727"/>
              <a:gd name="connsiteX117" fmla="*/ 5678906 w 8085221"/>
              <a:gd name="connsiteY117" fmla="*/ 8614611 h 15135727"/>
              <a:gd name="connsiteX118" fmla="*/ 5919537 w 8085221"/>
              <a:gd name="connsiteY118" fmla="*/ 9071811 h 15135727"/>
              <a:gd name="connsiteX119" fmla="*/ 6160169 w 8085221"/>
              <a:gd name="connsiteY119" fmla="*/ 9336506 h 15135727"/>
              <a:gd name="connsiteX120" fmla="*/ 6280485 w 8085221"/>
              <a:gd name="connsiteY120" fmla="*/ 9601200 h 15135727"/>
              <a:gd name="connsiteX121" fmla="*/ 6400800 w 8085221"/>
              <a:gd name="connsiteY121" fmla="*/ 9793706 h 15135727"/>
              <a:gd name="connsiteX122" fmla="*/ 6569242 w 8085221"/>
              <a:gd name="connsiteY122" fmla="*/ 10058400 h 15135727"/>
              <a:gd name="connsiteX123" fmla="*/ 6713621 w 8085221"/>
              <a:gd name="connsiteY123" fmla="*/ 10106527 h 15135727"/>
              <a:gd name="connsiteX124" fmla="*/ 6545179 w 8085221"/>
              <a:gd name="connsiteY124" fmla="*/ 10202779 h 15135727"/>
              <a:gd name="connsiteX125" fmla="*/ 6569242 w 8085221"/>
              <a:gd name="connsiteY125" fmla="*/ 10443411 h 15135727"/>
              <a:gd name="connsiteX126" fmla="*/ 6593306 w 8085221"/>
              <a:gd name="connsiteY126" fmla="*/ 10708106 h 15135727"/>
              <a:gd name="connsiteX127" fmla="*/ 6761748 w 8085221"/>
              <a:gd name="connsiteY127" fmla="*/ 10924674 h 15135727"/>
              <a:gd name="connsiteX128" fmla="*/ 6641432 w 8085221"/>
              <a:gd name="connsiteY128" fmla="*/ 11093116 h 15135727"/>
              <a:gd name="connsiteX129" fmla="*/ 6713621 w 8085221"/>
              <a:gd name="connsiteY129" fmla="*/ 11261558 h 15135727"/>
              <a:gd name="connsiteX130" fmla="*/ 6737685 w 8085221"/>
              <a:gd name="connsiteY130" fmla="*/ 11526253 h 15135727"/>
              <a:gd name="connsiteX131" fmla="*/ 6617369 w 8085221"/>
              <a:gd name="connsiteY131" fmla="*/ 11839074 h 15135727"/>
              <a:gd name="connsiteX132" fmla="*/ 6617369 w 8085221"/>
              <a:gd name="connsiteY132" fmla="*/ 12031579 h 15135727"/>
              <a:gd name="connsiteX133" fmla="*/ 6641432 w 8085221"/>
              <a:gd name="connsiteY133" fmla="*/ 12127832 h 15135727"/>
              <a:gd name="connsiteX134" fmla="*/ 6761748 w 8085221"/>
              <a:gd name="connsiteY134" fmla="*/ 12031579 h 15135727"/>
              <a:gd name="connsiteX135" fmla="*/ 6761748 w 8085221"/>
              <a:gd name="connsiteY135" fmla="*/ 12296274 h 15135727"/>
              <a:gd name="connsiteX136" fmla="*/ 6689558 w 8085221"/>
              <a:gd name="connsiteY136" fmla="*/ 12512842 h 15135727"/>
              <a:gd name="connsiteX137" fmla="*/ 6785811 w 8085221"/>
              <a:gd name="connsiteY137" fmla="*/ 12777537 h 15135727"/>
              <a:gd name="connsiteX138" fmla="*/ 6569242 w 8085221"/>
              <a:gd name="connsiteY138" fmla="*/ 12873790 h 15135727"/>
              <a:gd name="connsiteX139" fmla="*/ 6545179 w 8085221"/>
              <a:gd name="connsiteY139" fmla="*/ 13090358 h 15135727"/>
              <a:gd name="connsiteX140" fmla="*/ 6448927 w 8085221"/>
              <a:gd name="connsiteY140" fmla="*/ 13355053 h 15135727"/>
              <a:gd name="connsiteX141" fmla="*/ 6256421 w 8085221"/>
              <a:gd name="connsiteY141" fmla="*/ 13571621 h 15135727"/>
              <a:gd name="connsiteX142" fmla="*/ 6087979 w 8085221"/>
              <a:gd name="connsiteY142" fmla="*/ 13667874 h 15135727"/>
              <a:gd name="connsiteX143" fmla="*/ 5943600 w 8085221"/>
              <a:gd name="connsiteY143" fmla="*/ 13716000 h 15135727"/>
              <a:gd name="connsiteX144" fmla="*/ 5702969 w 8085221"/>
              <a:gd name="connsiteY144" fmla="*/ 13667874 h 15135727"/>
              <a:gd name="connsiteX145" fmla="*/ 5582653 w 8085221"/>
              <a:gd name="connsiteY145" fmla="*/ 13691937 h 15135727"/>
              <a:gd name="connsiteX146" fmla="*/ 5727032 w 8085221"/>
              <a:gd name="connsiteY146" fmla="*/ 13836316 h 15135727"/>
              <a:gd name="connsiteX147" fmla="*/ 5582653 w 8085221"/>
              <a:gd name="connsiteY147" fmla="*/ 14052885 h 15135727"/>
              <a:gd name="connsiteX148" fmla="*/ 5462337 w 8085221"/>
              <a:gd name="connsiteY148" fmla="*/ 14149137 h 15135727"/>
              <a:gd name="connsiteX149" fmla="*/ 5342021 w 8085221"/>
              <a:gd name="connsiteY149" fmla="*/ 14004758 h 15135727"/>
              <a:gd name="connsiteX150" fmla="*/ 5245769 w 8085221"/>
              <a:gd name="connsiteY150" fmla="*/ 14004758 h 15135727"/>
              <a:gd name="connsiteX151" fmla="*/ 5245769 w 8085221"/>
              <a:gd name="connsiteY151" fmla="*/ 13956632 h 15135727"/>
              <a:gd name="connsiteX152" fmla="*/ 5101390 w 8085221"/>
              <a:gd name="connsiteY152" fmla="*/ 13956632 h 15135727"/>
              <a:gd name="connsiteX153" fmla="*/ 4981074 w 8085221"/>
              <a:gd name="connsiteY153" fmla="*/ 13860379 h 15135727"/>
              <a:gd name="connsiteX154" fmla="*/ 4740442 w 8085221"/>
              <a:gd name="connsiteY154" fmla="*/ 13908506 h 15135727"/>
              <a:gd name="connsiteX155" fmla="*/ 4475748 w 8085221"/>
              <a:gd name="connsiteY155" fmla="*/ 13956632 h 15135727"/>
              <a:gd name="connsiteX156" fmla="*/ 4379495 w 8085221"/>
              <a:gd name="connsiteY156" fmla="*/ 14028821 h 15135727"/>
              <a:gd name="connsiteX157" fmla="*/ 4403558 w 8085221"/>
              <a:gd name="connsiteY157" fmla="*/ 14197264 h 15135727"/>
              <a:gd name="connsiteX158" fmla="*/ 4572000 w 8085221"/>
              <a:gd name="connsiteY158" fmla="*/ 14149137 h 15135727"/>
              <a:gd name="connsiteX159" fmla="*/ 4523874 w 8085221"/>
              <a:gd name="connsiteY159" fmla="*/ 14558211 h 15135727"/>
              <a:gd name="connsiteX160" fmla="*/ 4403558 w 8085221"/>
              <a:gd name="connsiteY160" fmla="*/ 14437895 h 15135727"/>
              <a:gd name="connsiteX161" fmla="*/ 4403558 w 8085221"/>
              <a:gd name="connsiteY161" fmla="*/ 14437895 h 15135727"/>
              <a:gd name="connsiteX162" fmla="*/ 4283242 w 8085221"/>
              <a:gd name="connsiteY162" fmla="*/ 14245390 h 15135727"/>
              <a:gd name="connsiteX163" fmla="*/ 4235116 w 8085221"/>
              <a:gd name="connsiteY163" fmla="*/ 14341642 h 15135727"/>
              <a:gd name="connsiteX164" fmla="*/ 4162927 w 8085221"/>
              <a:gd name="connsiteY164" fmla="*/ 14389769 h 15135727"/>
              <a:gd name="connsiteX165" fmla="*/ 4162927 w 8085221"/>
              <a:gd name="connsiteY165" fmla="*/ 14389769 h 15135727"/>
              <a:gd name="connsiteX166" fmla="*/ 3922295 w 8085221"/>
              <a:gd name="connsiteY166" fmla="*/ 14245390 h 15135727"/>
              <a:gd name="connsiteX167" fmla="*/ 3801979 w 8085221"/>
              <a:gd name="connsiteY167" fmla="*/ 14293516 h 15135727"/>
              <a:gd name="connsiteX168" fmla="*/ 3681664 w 8085221"/>
              <a:gd name="connsiteY168" fmla="*/ 14389769 h 15135727"/>
              <a:gd name="connsiteX169" fmla="*/ 3657600 w 8085221"/>
              <a:gd name="connsiteY169" fmla="*/ 14654464 h 15135727"/>
              <a:gd name="connsiteX170" fmla="*/ 3513221 w 8085221"/>
              <a:gd name="connsiteY170" fmla="*/ 14726653 h 15135727"/>
              <a:gd name="connsiteX171" fmla="*/ 3513221 w 8085221"/>
              <a:gd name="connsiteY171" fmla="*/ 14871032 h 15135727"/>
              <a:gd name="connsiteX172" fmla="*/ 3633537 w 8085221"/>
              <a:gd name="connsiteY172" fmla="*/ 14967285 h 15135727"/>
              <a:gd name="connsiteX173" fmla="*/ 3609474 w 8085221"/>
              <a:gd name="connsiteY173" fmla="*/ 15087600 h 15135727"/>
              <a:gd name="connsiteX174" fmla="*/ 3441032 w 8085221"/>
              <a:gd name="connsiteY174" fmla="*/ 15039474 h 15135727"/>
              <a:gd name="connsiteX175" fmla="*/ 3272590 w 8085221"/>
              <a:gd name="connsiteY175" fmla="*/ 15063537 h 15135727"/>
              <a:gd name="connsiteX176" fmla="*/ 3248527 w 8085221"/>
              <a:gd name="connsiteY176" fmla="*/ 14895095 h 15135727"/>
              <a:gd name="connsiteX177" fmla="*/ 3128211 w 8085221"/>
              <a:gd name="connsiteY177" fmla="*/ 14919158 h 15135727"/>
              <a:gd name="connsiteX178" fmla="*/ 2959769 w 8085221"/>
              <a:gd name="connsiteY178" fmla="*/ 15135727 h 15135727"/>
              <a:gd name="connsiteX179" fmla="*/ 2935706 w 8085221"/>
              <a:gd name="connsiteY179" fmla="*/ 14895095 h 15135727"/>
              <a:gd name="connsiteX180" fmla="*/ 2791327 w 8085221"/>
              <a:gd name="connsiteY180" fmla="*/ 14943221 h 15135727"/>
              <a:gd name="connsiteX181" fmla="*/ 2671011 w 8085221"/>
              <a:gd name="connsiteY181" fmla="*/ 15039474 h 15135727"/>
              <a:gd name="connsiteX182" fmla="*/ 2430379 w 8085221"/>
              <a:gd name="connsiteY182" fmla="*/ 15087600 h 15135727"/>
              <a:gd name="connsiteX183" fmla="*/ 2237874 w 8085221"/>
              <a:gd name="connsiteY183" fmla="*/ 15039474 h 15135727"/>
              <a:gd name="connsiteX184" fmla="*/ 2622885 w 8085221"/>
              <a:gd name="connsiteY184" fmla="*/ 14846969 h 15135727"/>
              <a:gd name="connsiteX185" fmla="*/ 2887579 w 8085221"/>
              <a:gd name="connsiteY185" fmla="*/ 14774779 h 15135727"/>
              <a:gd name="connsiteX186" fmla="*/ 2839453 w 8085221"/>
              <a:gd name="connsiteY186" fmla="*/ 14582274 h 15135727"/>
              <a:gd name="connsiteX187" fmla="*/ 2935706 w 8085221"/>
              <a:gd name="connsiteY187" fmla="*/ 14510085 h 15135727"/>
              <a:gd name="connsiteX188" fmla="*/ 2935706 w 8085221"/>
              <a:gd name="connsiteY188" fmla="*/ 14510085 h 15135727"/>
              <a:gd name="connsiteX189" fmla="*/ 3080085 w 8085221"/>
              <a:gd name="connsiteY189" fmla="*/ 14413832 h 15135727"/>
              <a:gd name="connsiteX190" fmla="*/ 3152274 w 8085221"/>
              <a:gd name="connsiteY190" fmla="*/ 14341642 h 15135727"/>
              <a:gd name="connsiteX191" fmla="*/ 3080085 w 8085221"/>
              <a:gd name="connsiteY191" fmla="*/ 14269453 h 15135727"/>
              <a:gd name="connsiteX192" fmla="*/ 3152274 w 8085221"/>
              <a:gd name="connsiteY192" fmla="*/ 14197264 h 15135727"/>
              <a:gd name="connsiteX193" fmla="*/ 3152274 w 8085221"/>
              <a:gd name="connsiteY193" fmla="*/ 14052885 h 15135727"/>
              <a:gd name="connsiteX194" fmla="*/ 3080085 w 8085221"/>
              <a:gd name="connsiteY194" fmla="*/ 13980695 h 15135727"/>
              <a:gd name="connsiteX195" fmla="*/ 3056021 w 8085221"/>
              <a:gd name="connsiteY195" fmla="*/ 14076948 h 15135727"/>
              <a:gd name="connsiteX196" fmla="*/ 2935706 w 8085221"/>
              <a:gd name="connsiteY196" fmla="*/ 14076948 h 15135727"/>
              <a:gd name="connsiteX197" fmla="*/ 2863516 w 8085221"/>
              <a:gd name="connsiteY197" fmla="*/ 14125074 h 15135727"/>
              <a:gd name="connsiteX198" fmla="*/ 2719137 w 8085221"/>
              <a:gd name="connsiteY198" fmla="*/ 14197264 h 15135727"/>
              <a:gd name="connsiteX199" fmla="*/ 2646948 w 8085221"/>
              <a:gd name="connsiteY199" fmla="*/ 14197264 h 15135727"/>
              <a:gd name="connsiteX200" fmla="*/ 2598821 w 8085221"/>
              <a:gd name="connsiteY200" fmla="*/ 14125074 h 15135727"/>
              <a:gd name="connsiteX201" fmla="*/ 2430379 w 8085221"/>
              <a:gd name="connsiteY201" fmla="*/ 13836316 h 15135727"/>
              <a:gd name="connsiteX202" fmla="*/ 2646948 w 8085221"/>
              <a:gd name="connsiteY202" fmla="*/ 13812253 h 15135727"/>
              <a:gd name="connsiteX203" fmla="*/ 2502569 w 8085221"/>
              <a:gd name="connsiteY203" fmla="*/ 13475369 h 15135727"/>
              <a:gd name="connsiteX204" fmla="*/ 2550695 w 8085221"/>
              <a:gd name="connsiteY204" fmla="*/ 13186611 h 15135727"/>
              <a:gd name="connsiteX205" fmla="*/ 2719137 w 8085221"/>
              <a:gd name="connsiteY205" fmla="*/ 13042232 h 15135727"/>
              <a:gd name="connsiteX206" fmla="*/ 2791327 w 8085221"/>
              <a:gd name="connsiteY206" fmla="*/ 12945979 h 15135727"/>
              <a:gd name="connsiteX207" fmla="*/ 3031958 w 8085221"/>
              <a:gd name="connsiteY207" fmla="*/ 13090358 h 15135727"/>
              <a:gd name="connsiteX208" fmla="*/ 3056021 w 8085221"/>
              <a:gd name="connsiteY208" fmla="*/ 12753474 h 15135727"/>
              <a:gd name="connsiteX209" fmla="*/ 2887579 w 8085221"/>
              <a:gd name="connsiteY209" fmla="*/ 12777537 h 15135727"/>
              <a:gd name="connsiteX210" fmla="*/ 2815390 w 8085221"/>
              <a:gd name="connsiteY210" fmla="*/ 12777537 h 15135727"/>
              <a:gd name="connsiteX211" fmla="*/ 3176337 w 8085221"/>
              <a:gd name="connsiteY211" fmla="*/ 12368464 h 15135727"/>
              <a:gd name="connsiteX212" fmla="*/ 3104148 w 8085221"/>
              <a:gd name="connsiteY212" fmla="*/ 12320337 h 15135727"/>
              <a:gd name="connsiteX213" fmla="*/ 3104148 w 8085221"/>
              <a:gd name="connsiteY213" fmla="*/ 12320337 h 15135727"/>
              <a:gd name="connsiteX214" fmla="*/ 3007895 w 8085221"/>
              <a:gd name="connsiteY214" fmla="*/ 12079706 h 15135727"/>
              <a:gd name="connsiteX215" fmla="*/ 2911642 w 8085221"/>
              <a:gd name="connsiteY215" fmla="*/ 11935327 h 15135727"/>
              <a:gd name="connsiteX216" fmla="*/ 2863516 w 8085221"/>
              <a:gd name="connsiteY216" fmla="*/ 11694695 h 15135727"/>
              <a:gd name="connsiteX217" fmla="*/ 2911642 w 8085221"/>
              <a:gd name="connsiteY217" fmla="*/ 11454064 h 15135727"/>
              <a:gd name="connsiteX218" fmla="*/ 3056021 w 8085221"/>
              <a:gd name="connsiteY218" fmla="*/ 11454064 h 15135727"/>
              <a:gd name="connsiteX219" fmla="*/ 2983832 w 8085221"/>
              <a:gd name="connsiteY219" fmla="*/ 11381874 h 15135727"/>
              <a:gd name="connsiteX220" fmla="*/ 3031958 w 8085221"/>
              <a:gd name="connsiteY220" fmla="*/ 11285621 h 15135727"/>
              <a:gd name="connsiteX221" fmla="*/ 3007895 w 8085221"/>
              <a:gd name="connsiteY221" fmla="*/ 11189369 h 15135727"/>
              <a:gd name="connsiteX222" fmla="*/ 2887579 w 8085221"/>
              <a:gd name="connsiteY222" fmla="*/ 11141242 h 15135727"/>
              <a:gd name="connsiteX223" fmla="*/ 2887579 w 8085221"/>
              <a:gd name="connsiteY223" fmla="*/ 10972800 h 15135727"/>
              <a:gd name="connsiteX224" fmla="*/ 2887579 w 8085221"/>
              <a:gd name="connsiteY224" fmla="*/ 10924674 h 15135727"/>
              <a:gd name="connsiteX225" fmla="*/ 2767264 w 8085221"/>
              <a:gd name="connsiteY225" fmla="*/ 11020927 h 15135727"/>
              <a:gd name="connsiteX226" fmla="*/ 2743200 w 8085221"/>
              <a:gd name="connsiteY226" fmla="*/ 10924674 h 15135727"/>
              <a:gd name="connsiteX227" fmla="*/ 2550695 w 8085221"/>
              <a:gd name="connsiteY227" fmla="*/ 11020927 h 15135727"/>
              <a:gd name="connsiteX228" fmla="*/ 2526632 w 8085221"/>
              <a:gd name="connsiteY228" fmla="*/ 11117179 h 15135727"/>
              <a:gd name="connsiteX229" fmla="*/ 2334127 w 8085221"/>
              <a:gd name="connsiteY229" fmla="*/ 10996864 h 15135727"/>
              <a:gd name="connsiteX230" fmla="*/ 2358190 w 8085221"/>
              <a:gd name="connsiteY230" fmla="*/ 10732169 h 15135727"/>
              <a:gd name="connsiteX231" fmla="*/ 2334127 w 8085221"/>
              <a:gd name="connsiteY231" fmla="*/ 10587790 h 15135727"/>
              <a:gd name="connsiteX232" fmla="*/ 2406316 w 8085221"/>
              <a:gd name="connsiteY232" fmla="*/ 10491537 h 15135727"/>
              <a:gd name="connsiteX233" fmla="*/ 2598821 w 8085221"/>
              <a:gd name="connsiteY233" fmla="*/ 10684042 h 15135727"/>
              <a:gd name="connsiteX234" fmla="*/ 2767264 w 8085221"/>
              <a:gd name="connsiteY234" fmla="*/ 10684042 h 15135727"/>
              <a:gd name="connsiteX235" fmla="*/ 2646948 w 8085221"/>
              <a:gd name="connsiteY235" fmla="*/ 10515600 h 15135727"/>
              <a:gd name="connsiteX236" fmla="*/ 2815390 w 8085221"/>
              <a:gd name="connsiteY236" fmla="*/ 10395285 h 15135727"/>
              <a:gd name="connsiteX237" fmla="*/ 3080085 w 8085221"/>
              <a:gd name="connsiteY237" fmla="*/ 10419348 h 15135727"/>
              <a:gd name="connsiteX238" fmla="*/ 3248527 w 8085221"/>
              <a:gd name="connsiteY238" fmla="*/ 10539664 h 15135727"/>
              <a:gd name="connsiteX239" fmla="*/ 3320716 w 8085221"/>
              <a:gd name="connsiteY239" fmla="*/ 10659979 h 15135727"/>
              <a:gd name="connsiteX240" fmla="*/ 3465095 w 8085221"/>
              <a:gd name="connsiteY240" fmla="*/ 10659979 h 15135727"/>
              <a:gd name="connsiteX241" fmla="*/ 3441032 w 8085221"/>
              <a:gd name="connsiteY241" fmla="*/ 10491537 h 15135727"/>
              <a:gd name="connsiteX242" fmla="*/ 3392906 w 8085221"/>
              <a:gd name="connsiteY242" fmla="*/ 10250906 h 15135727"/>
              <a:gd name="connsiteX243" fmla="*/ 3152274 w 8085221"/>
              <a:gd name="connsiteY243" fmla="*/ 10250906 h 15135727"/>
              <a:gd name="connsiteX244" fmla="*/ 3176337 w 8085221"/>
              <a:gd name="connsiteY244" fmla="*/ 10178716 h 15135727"/>
              <a:gd name="connsiteX245" fmla="*/ 3104148 w 8085221"/>
              <a:gd name="connsiteY245" fmla="*/ 10154653 h 15135727"/>
              <a:gd name="connsiteX246" fmla="*/ 3007895 w 8085221"/>
              <a:gd name="connsiteY246" fmla="*/ 9962148 h 15135727"/>
              <a:gd name="connsiteX247" fmla="*/ 3176337 w 8085221"/>
              <a:gd name="connsiteY247" fmla="*/ 9889958 h 15135727"/>
              <a:gd name="connsiteX248" fmla="*/ 2959769 w 8085221"/>
              <a:gd name="connsiteY248" fmla="*/ 9504948 h 15135727"/>
              <a:gd name="connsiteX249" fmla="*/ 2791327 w 8085221"/>
              <a:gd name="connsiteY249" fmla="*/ 9456821 h 15135727"/>
              <a:gd name="connsiteX250" fmla="*/ 2574758 w 8085221"/>
              <a:gd name="connsiteY250" fmla="*/ 9336506 h 15135727"/>
              <a:gd name="connsiteX251" fmla="*/ 2550695 w 8085221"/>
              <a:gd name="connsiteY251" fmla="*/ 9071811 h 15135727"/>
              <a:gd name="connsiteX252" fmla="*/ 2695074 w 8085221"/>
              <a:gd name="connsiteY252" fmla="*/ 8999621 h 15135727"/>
              <a:gd name="connsiteX253" fmla="*/ 2622885 w 8085221"/>
              <a:gd name="connsiteY253" fmla="*/ 8975558 h 15135727"/>
              <a:gd name="connsiteX254" fmla="*/ 2430379 w 8085221"/>
              <a:gd name="connsiteY254" fmla="*/ 8999621 h 15135727"/>
              <a:gd name="connsiteX255" fmla="*/ 2261937 w 8085221"/>
              <a:gd name="connsiteY255" fmla="*/ 9168064 h 15135727"/>
              <a:gd name="connsiteX256" fmla="*/ 2237874 w 8085221"/>
              <a:gd name="connsiteY256" fmla="*/ 8999621 h 15135727"/>
              <a:gd name="connsiteX257" fmla="*/ 2117558 w 8085221"/>
              <a:gd name="connsiteY257" fmla="*/ 8975558 h 15135727"/>
              <a:gd name="connsiteX258" fmla="*/ 2045369 w 8085221"/>
              <a:gd name="connsiteY258" fmla="*/ 8783053 h 15135727"/>
              <a:gd name="connsiteX259" fmla="*/ 1852864 w 8085221"/>
              <a:gd name="connsiteY259" fmla="*/ 8758990 h 15135727"/>
              <a:gd name="connsiteX260" fmla="*/ 1636295 w 8085221"/>
              <a:gd name="connsiteY260" fmla="*/ 8927432 h 15135727"/>
              <a:gd name="connsiteX261" fmla="*/ 1588169 w 8085221"/>
              <a:gd name="connsiteY261" fmla="*/ 9023685 h 15135727"/>
              <a:gd name="connsiteX262" fmla="*/ 1515979 w 8085221"/>
              <a:gd name="connsiteY262" fmla="*/ 8879306 h 15135727"/>
              <a:gd name="connsiteX263" fmla="*/ 1347537 w 8085221"/>
              <a:gd name="connsiteY263" fmla="*/ 8879306 h 15135727"/>
              <a:gd name="connsiteX264" fmla="*/ 1347537 w 8085221"/>
              <a:gd name="connsiteY264" fmla="*/ 8710864 h 15135727"/>
              <a:gd name="connsiteX265" fmla="*/ 1106906 w 8085221"/>
              <a:gd name="connsiteY265" fmla="*/ 8783053 h 15135727"/>
              <a:gd name="connsiteX266" fmla="*/ 890337 w 8085221"/>
              <a:gd name="connsiteY266" fmla="*/ 8686800 h 15135727"/>
              <a:gd name="connsiteX267" fmla="*/ 649706 w 8085221"/>
              <a:gd name="connsiteY267" fmla="*/ 8662737 h 15135727"/>
              <a:gd name="connsiteX268" fmla="*/ 385011 w 8085221"/>
              <a:gd name="connsiteY268" fmla="*/ 8566485 h 15135727"/>
              <a:gd name="connsiteX269" fmla="*/ 577516 w 8085221"/>
              <a:gd name="connsiteY269" fmla="*/ 8373979 h 15135727"/>
              <a:gd name="connsiteX270" fmla="*/ 794085 w 8085221"/>
              <a:gd name="connsiteY270" fmla="*/ 8301790 h 15135727"/>
              <a:gd name="connsiteX271" fmla="*/ 745958 w 8085221"/>
              <a:gd name="connsiteY271" fmla="*/ 8133348 h 15135727"/>
              <a:gd name="connsiteX272" fmla="*/ 818148 w 8085221"/>
              <a:gd name="connsiteY272" fmla="*/ 7820527 h 15135727"/>
              <a:gd name="connsiteX273" fmla="*/ 697832 w 8085221"/>
              <a:gd name="connsiteY273" fmla="*/ 7820527 h 15135727"/>
              <a:gd name="connsiteX274" fmla="*/ 625642 w 8085221"/>
              <a:gd name="connsiteY274" fmla="*/ 7916779 h 15135727"/>
              <a:gd name="connsiteX275" fmla="*/ 457200 w 8085221"/>
              <a:gd name="connsiteY275" fmla="*/ 7820527 h 15135727"/>
              <a:gd name="connsiteX276" fmla="*/ 529390 w 8085221"/>
              <a:gd name="connsiteY276" fmla="*/ 7700211 h 15135727"/>
              <a:gd name="connsiteX277" fmla="*/ 938464 w 8085221"/>
              <a:gd name="connsiteY277" fmla="*/ 7676148 h 15135727"/>
              <a:gd name="connsiteX278" fmla="*/ 1058779 w 8085221"/>
              <a:gd name="connsiteY278" fmla="*/ 7459579 h 15135727"/>
              <a:gd name="connsiteX279" fmla="*/ 1203158 w 8085221"/>
              <a:gd name="connsiteY279" fmla="*/ 7603958 h 15135727"/>
              <a:gd name="connsiteX280" fmla="*/ 1299411 w 8085221"/>
              <a:gd name="connsiteY280" fmla="*/ 7555832 h 15135727"/>
              <a:gd name="connsiteX281" fmla="*/ 1443790 w 8085221"/>
              <a:gd name="connsiteY281" fmla="*/ 7507706 h 15135727"/>
              <a:gd name="connsiteX282" fmla="*/ 1684421 w 8085221"/>
              <a:gd name="connsiteY282" fmla="*/ 7603958 h 15135727"/>
              <a:gd name="connsiteX283" fmla="*/ 1684421 w 8085221"/>
              <a:gd name="connsiteY283" fmla="*/ 7603958 h 15135727"/>
              <a:gd name="connsiteX284" fmla="*/ 1540042 w 8085221"/>
              <a:gd name="connsiteY284" fmla="*/ 7363327 h 15135727"/>
              <a:gd name="connsiteX285" fmla="*/ 1299411 w 8085221"/>
              <a:gd name="connsiteY285" fmla="*/ 7315200 h 15135727"/>
              <a:gd name="connsiteX286" fmla="*/ 1130969 w 8085221"/>
              <a:gd name="connsiteY286" fmla="*/ 7339264 h 15135727"/>
              <a:gd name="connsiteX287" fmla="*/ 1034716 w 8085221"/>
              <a:gd name="connsiteY287" fmla="*/ 7315200 h 15135727"/>
              <a:gd name="connsiteX288" fmla="*/ 1155032 w 8085221"/>
              <a:gd name="connsiteY288" fmla="*/ 7050506 h 15135727"/>
              <a:gd name="connsiteX289" fmla="*/ 1155032 w 8085221"/>
              <a:gd name="connsiteY289" fmla="*/ 6930190 h 15135727"/>
              <a:gd name="connsiteX290" fmla="*/ 1155032 w 8085221"/>
              <a:gd name="connsiteY290" fmla="*/ 6761748 h 15135727"/>
              <a:gd name="connsiteX291" fmla="*/ 1203158 w 8085221"/>
              <a:gd name="connsiteY291" fmla="*/ 6617369 h 15135727"/>
              <a:gd name="connsiteX292" fmla="*/ 1371600 w 8085221"/>
              <a:gd name="connsiteY292" fmla="*/ 6472990 h 15135727"/>
              <a:gd name="connsiteX293" fmla="*/ 1443790 w 8085221"/>
              <a:gd name="connsiteY293" fmla="*/ 6328611 h 15135727"/>
              <a:gd name="connsiteX294" fmla="*/ 1419727 w 8085221"/>
              <a:gd name="connsiteY294" fmla="*/ 6208295 h 15135727"/>
              <a:gd name="connsiteX295" fmla="*/ 1275348 w 8085221"/>
              <a:gd name="connsiteY295" fmla="*/ 6304548 h 15135727"/>
              <a:gd name="connsiteX296" fmla="*/ 1323474 w 8085221"/>
              <a:gd name="connsiteY296" fmla="*/ 6015790 h 15135727"/>
              <a:gd name="connsiteX297" fmla="*/ 1540042 w 8085221"/>
              <a:gd name="connsiteY297" fmla="*/ 5871411 h 15135727"/>
              <a:gd name="connsiteX298" fmla="*/ 1540042 w 8085221"/>
              <a:gd name="connsiteY298" fmla="*/ 5751095 h 15135727"/>
              <a:gd name="connsiteX299" fmla="*/ 1395664 w 8085221"/>
              <a:gd name="connsiteY299" fmla="*/ 5799221 h 15135727"/>
              <a:gd name="connsiteX300" fmla="*/ 1179095 w 8085221"/>
              <a:gd name="connsiteY300" fmla="*/ 5799221 h 15135727"/>
              <a:gd name="connsiteX301" fmla="*/ 890337 w 8085221"/>
              <a:gd name="connsiteY301" fmla="*/ 5775158 h 15135727"/>
              <a:gd name="connsiteX302" fmla="*/ 697832 w 8085221"/>
              <a:gd name="connsiteY302" fmla="*/ 5606716 h 15135727"/>
              <a:gd name="connsiteX303" fmla="*/ 577516 w 8085221"/>
              <a:gd name="connsiteY303" fmla="*/ 5582653 h 15135727"/>
              <a:gd name="connsiteX304" fmla="*/ 697832 w 8085221"/>
              <a:gd name="connsiteY304" fmla="*/ 5775158 h 15135727"/>
              <a:gd name="connsiteX305" fmla="*/ 409074 w 8085221"/>
              <a:gd name="connsiteY305" fmla="*/ 5799221 h 15135727"/>
              <a:gd name="connsiteX306" fmla="*/ 168442 w 8085221"/>
              <a:gd name="connsiteY306" fmla="*/ 5702969 h 15135727"/>
              <a:gd name="connsiteX307" fmla="*/ 264695 w 8085221"/>
              <a:gd name="connsiteY307" fmla="*/ 5558590 h 15135727"/>
              <a:gd name="connsiteX308" fmla="*/ 144379 w 8085221"/>
              <a:gd name="connsiteY308" fmla="*/ 5510464 h 15135727"/>
              <a:gd name="connsiteX309" fmla="*/ 0 w 8085221"/>
              <a:gd name="connsiteY309" fmla="*/ 5462337 h 15135727"/>
              <a:gd name="connsiteX310" fmla="*/ 96253 w 8085221"/>
              <a:gd name="connsiteY310" fmla="*/ 5245769 h 15135727"/>
              <a:gd name="connsiteX0" fmla="*/ 96253 w 8085221"/>
              <a:gd name="connsiteY0" fmla="*/ 5245769 h 15135727"/>
              <a:gd name="connsiteX1" fmla="*/ 144379 w 8085221"/>
              <a:gd name="connsiteY1" fmla="*/ 4981074 h 15135727"/>
              <a:gd name="connsiteX2" fmla="*/ 178719 w 8085221"/>
              <a:gd name="connsiteY2" fmla="*/ 4834941 h 15135727"/>
              <a:gd name="connsiteX3" fmla="*/ 334378 w 8085221"/>
              <a:gd name="connsiteY3" fmla="*/ 4696828 h 15135727"/>
              <a:gd name="connsiteX4" fmla="*/ 553453 w 8085221"/>
              <a:gd name="connsiteY4" fmla="*/ 4692316 h 15135727"/>
              <a:gd name="connsiteX5" fmla="*/ 649706 w 8085221"/>
              <a:gd name="connsiteY5" fmla="*/ 4427621 h 15135727"/>
              <a:gd name="connsiteX6" fmla="*/ 805866 w 8085221"/>
              <a:gd name="connsiteY6" fmla="*/ 4425366 h 15135727"/>
              <a:gd name="connsiteX7" fmla="*/ 867026 w 8085221"/>
              <a:gd name="connsiteY7" fmla="*/ 4311817 h 15135727"/>
              <a:gd name="connsiteX8" fmla="*/ 1077328 w 8085221"/>
              <a:gd name="connsiteY8" fmla="*/ 4253916 h 15135727"/>
              <a:gd name="connsiteX9" fmla="*/ 1120191 w 8085221"/>
              <a:gd name="connsiteY9" fmla="*/ 4206291 h 15135727"/>
              <a:gd name="connsiteX10" fmla="*/ 1263066 w 8085221"/>
              <a:gd name="connsiteY10" fmla="*/ 4182478 h 15135727"/>
              <a:gd name="connsiteX11" fmla="*/ 1362326 w 8085221"/>
              <a:gd name="connsiteY11" fmla="*/ 4081965 h 15135727"/>
              <a:gd name="connsiteX12" fmla="*/ 1472616 w 8085221"/>
              <a:gd name="connsiteY12" fmla="*/ 4025316 h 15135727"/>
              <a:gd name="connsiteX13" fmla="*/ 1559344 w 8085221"/>
              <a:gd name="connsiteY13" fmla="*/ 4013535 h 15135727"/>
              <a:gd name="connsiteX14" fmla="*/ 1708485 w 8085221"/>
              <a:gd name="connsiteY14" fmla="*/ 3826042 h 15135727"/>
              <a:gd name="connsiteX15" fmla="*/ 1820278 w 8085221"/>
              <a:gd name="connsiteY15" fmla="*/ 3858628 h 15135727"/>
              <a:gd name="connsiteX16" fmla="*/ 1910766 w 8085221"/>
              <a:gd name="connsiteY16" fmla="*/ 3735053 h 15135727"/>
              <a:gd name="connsiteX17" fmla="*/ 2006016 w 8085221"/>
              <a:gd name="connsiteY17" fmla="*/ 3615741 h 15135727"/>
              <a:gd name="connsiteX18" fmla="*/ 2091741 w 8085221"/>
              <a:gd name="connsiteY18" fmla="*/ 3649078 h 15135727"/>
              <a:gd name="connsiteX19" fmla="*/ 2141621 w 8085221"/>
              <a:gd name="connsiteY19" fmla="*/ 3585411 h 15135727"/>
              <a:gd name="connsiteX20" fmla="*/ 2117808 w 8085221"/>
              <a:gd name="connsiteY20" fmla="*/ 3518736 h 15135727"/>
              <a:gd name="connsiteX21" fmla="*/ 2182228 w 8085221"/>
              <a:gd name="connsiteY21" fmla="*/ 3420478 h 15135727"/>
              <a:gd name="connsiteX22" fmla="*/ 2286000 w 8085221"/>
              <a:gd name="connsiteY22" fmla="*/ 3489158 h 15135727"/>
              <a:gd name="connsiteX23" fmla="*/ 2334628 w 8085221"/>
              <a:gd name="connsiteY23" fmla="*/ 3249028 h 15135727"/>
              <a:gd name="connsiteX24" fmla="*/ 2381502 w 8085221"/>
              <a:gd name="connsiteY24" fmla="*/ 3088858 h 15135727"/>
              <a:gd name="connsiteX25" fmla="*/ 2544178 w 8085221"/>
              <a:gd name="connsiteY25" fmla="*/ 3058528 h 15135727"/>
              <a:gd name="connsiteX26" fmla="*/ 2477503 w 8085221"/>
              <a:gd name="connsiteY26" fmla="*/ 2977566 h 15135727"/>
              <a:gd name="connsiteX27" fmla="*/ 2695074 w 8085221"/>
              <a:gd name="connsiteY27" fmla="*/ 2892592 h 15135727"/>
              <a:gd name="connsiteX28" fmla="*/ 2796591 w 8085221"/>
              <a:gd name="connsiteY28" fmla="*/ 2829928 h 15135727"/>
              <a:gd name="connsiteX29" fmla="*/ 2829928 w 8085221"/>
              <a:gd name="connsiteY29" fmla="*/ 2517107 h 15135727"/>
              <a:gd name="connsiteX30" fmla="*/ 3006141 w 8085221"/>
              <a:gd name="connsiteY30" fmla="*/ 2401303 h 15135727"/>
              <a:gd name="connsiteX31" fmla="*/ 3200400 w 8085221"/>
              <a:gd name="connsiteY31" fmla="*/ 2296277 h 15135727"/>
              <a:gd name="connsiteX32" fmla="*/ 3325228 w 8085221"/>
              <a:gd name="connsiteY32" fmla="*/ 2220328 h 15135727"/>
              <a:gd name="connsiteX33" fmla="*/ 3441032 w 8085221"/>
              <a:gd name="connsiteY33" fmla="*/ 2237874 h 15135727"/>
              <a:gd name="connsiteX34" fmla="*/ 3534778 w 8085221"/>
              <a:gd name="connsiteY34" fmla="*/ 2301291 h 15135727"/>
              <a:gd name="connsiteX35" fmla="*/ 3585160 w 8085221"/>
              <a:gd name="connsiteY35" fmla="*/ 2517107 h 15135727"/>
              <a:gd name="connsiteX36" fmla="*/ 3801979 w 8085221"/>
              <a:gd name="connsiteY36" fmla="*/ 2565735 h 15135727"/>
              <a:gd name="connsiteX37" fmla="*/ 3946358 w 8085221"/>
              <a:gd name="connsiteY37" fmla="*/ 2550695 h 15135727"/>
              <a:gd name="connsiteX38" fmla="*/ 4018548 w 8085221"/>
              <a:gd name="connsiteY38" fmla="*/ 2598821 h 15135727"/>
              <a:gd name="connsiteX39" fmla="*/ 4138864 w 8085221"/>
              <a:gd name="connsiteY39" fmla="*/ 2574758 h 15135727"/>
              <a:gd name="connsiteX40" fmla="*/ 4307306 w 8085221"/>
              <a:gd name="connsiteY40" fmla="*/ 2671011 h 15135727"/>
              <a:gd name="connsiteX41" fmla="*/ 4427621 w 8085221"/>
              <a:gd name="connsiteY41" fmla="*/ 2622885 h 15135727"/>
              <a:gd name="connsiteX42" fmla="*/ 4549191 w 8085221"/>
              <a:gd name="connsiteY42" fmla="*/ 2610853 h 15135727"/>
              <a:gd name="connsiteX43" fmla="*/ 4668253 w 8085221"/>
              <a:gd name="connsiteY43" fmla="*/ 2743200 h 15135727"/>
              <a:gd name="connsiteX44" fmla="*/ 4788569 w 8085221"/>
              <a:gd name="connsiteY44" fmla="*/ 2815390 h 15135727"/>
              <a:gd name="connsiteX45" fmla="*/ 4957011 w 8085221"/>
              <a:gd name="connsiteY45" fmla="*/ 2719137 h 15135727"/>
              <a:gd name="connsiteX46" fmla="*/ 4981074 w 8085221"/>
              <a:gd name="connsiteY46" fmla="*/ 2382253 h 15135727"/>
              <a:gd name="connsiteX47" fmla="*/ 4981074 w 8085221"/>
              <a:gd name="connsiteY47" fmla="*/ 2382253 h 15135727"/>
              <a:gd name="connsiteX48" fmla="*/ 4884821 w 8085221"/>
              <a:gd name="connsiteY48" fmla="*/ 2093495 h 15135727"/>
              <a:gd name="connsiteX49" fmla="*/ 4764506 w 8085221"/>
              <a:gd name="connsiteY49" fmla="*/ 1900990 h 15135727"/>
              <a:gd name="connsiteX50" fmla="*/ 4764506 w 8085221"/>
              <a:gd name="connsiteY50" fmla="*/ 1804737 h 15135727"/>
              <a:gd name="connsiteX51" fmla="*/ 4957011 w 8085221"/>
              <a:gd name="connsiteY51" fmla="*/ 1564106 h 15135727"/>
              <a:gd name="connsiteX52" fmla="*/ 5221706 w 8085221"/>
              <a:gd name="connsiteY52" fmla="*/ 1588169 h 15135727"/>
              <a:gd name="connsiteX53" fmla="*/ 5486400 w 8085221"/>
              <a:gd name="connsiteY53" fmla="*/ 1684421 h 15135727"/>
              <a:gd name="connsiteX54" fmla="*/ 5799221 w 8085221"/>
              <a:gd name="connsiteY54" fmla="*/ 1684421 h 15135727"/>
              <a:gd name="connsiteX55" fmla="*/ 5871411 w 8085221"/>
              <a:gd name="connsiteY55" fmla="*/ 1443790 h 15135727"/>
              <a:gd name="connsiteX56" fmla="*/ 6087979 w 8085221"/>
              <a:gd name="connsiteY56" fmla="*/ 1395664 h 15135727"/>
              <a:gd name="connsiteX57" fmla="*/ 6087979 w 8085221"/>
              <a:gd name="connsiteY57" fmla="*/ 1082842 h 15135727"/>
              <a:gd name="connsiteX58" fmla="*/ 6424864 w 8085221"/>
              <a:gd name="connsiteY58" fmla="*/ 1058779 h 15135727"/>
              <a:gd name="connsiteX59" fmla="*/ 6665495 w 8085221"/>
              <a:gd name="connsiteY59" fmla="*/ 721895 h 15135727"/>
              <a:gd name="connsiteX60" fmla="*/ 6761748 w 8085221"/>
              <a:gd name="connsiteY60" fmla="*/ 649706 h 15135727"/>
              <a:gd name="connsiteX61" fmla="*/ 6737685 w 8085221"/>
              <a:gd name="connsiteY61" fmla="*/ 505327 h 15135727"/>
              <a:gd name="connsiteX62" fmla="*/ 6858000 w 8085221"/>
              <a:gd name="connsiteY62" fmla="*/ 360948 h 15135727"/>
              <a:gd name="connsiteX63" fmla="*/ 6761748 w 8085221"/>
              <a:gd name="connsiteY63" fmla="*/ 120316 h 15135727"/>
              <a:gd name="connsiteX64" fmla="*/ 7194885 w 8085221"/>
              <a:gd name="connsiteY64" fmla="*/ 0 h 15135727"/>
              <a:gd name="connsiteX65" fmla="*/ 7267074 w 8085221"/>
              <a:gd name="connsiteY65" fmla="*/ 120316 h 15135727"/>
              <a:gd name="connsiteX66" fmla="*/ 7267074 w 8085221"/>
              <a:gd name="connsiteY66" fmla="*/ 120316 h 15135727"/>
              <a:gd name="connsiteX67" fmla="*/ 7339264 w 8085221"/>
              <a:gd name="connsiteY67" fmla="*/ 360948 h 15135727"/>
              <a:gd name="connsiteX68" fmla="*/ 7628021 w 8085221"/>
              <a:gd name="connsiteY68" fmla="*/ 433137 h 15135727"/>
              <a:gd name="connsiteX69" fmla="*/ 7796464 w 8085221"/>
              <a:gd name="connsiteY69" fmla="*/ 649706 h 15135727"/>
              <a:gd name="connsiteX70" fmla="*/ 8085221 w 8085221"/>
              <a:gd name="connsiteY70" fmla="*/ 914400 h 15135727"/>
              <a:gd name="connsiteX71" fmla="*/ 7988969 w 8085221"/>
              <a:gd name="connsiteY71" fmla="*/ 1203158 h 15135727"/>
              <a:gd name="connsiteX72" fmla="*/ 7844590 w 8085221"/>
              <a:gd name="connsiteY72" fmla="*/ 1058779 h 15135727"/>
              <a:gd name="connsiteX73" fmla="*/ 7483642 w 8085221"/>
              <a:gd name="connsiteY73" fmla="*/ 1371600 h 15135727"/>
              <a:gd name="connsiteX74" fmla="*/ 7267074 w 8085221"/>
              <a:gd name="connsiteY74" fmla="*/ 1395664 h 15135727"/>
              <a:gd name="connsiteX75" fmla="*/ 7243011 w 8085221"/>
              <a:gd name="connsiteY75" fmla="*/ 1588169 h 15135727"/>
              <a:gd name="connsiteX76" fmla="*/ 6978316 w 8085221"/>
              <a:gd name="connsiteY76" fmla="*/ 1732548 h 15135727"/>
              <a:gd name="connsiteX77" fmla="*/ 6737685 w 8085221"/>
              <a:gd name="connsiteY77" fmla="*/ 2093495 h 15135727"/>
              <a:gd name="connsiteX78" fmla="*/ 6737685 w 8085221"/>
              <a:gd name="connsiteY78" fmla="*/ 2382253 h 15135727"/>
              <a:gd name="connsiteX79" fmla="*/ 6665495 w 8085221"/>
              <a:gd name="connsiteY79" fmla="*/ 2430379 h 15135727"/>
              <a:gd name="connsiteX80" fmla="*/ 6906127 w 8085221"/>
              <a:gd name="connsiteY80" fmla="*/ 2646948 h 15135727"/>
              <a:gd name="connsiteX81" fmla="*/ 6906127 w 8085221"/>
              <a:gd name="connsiteY81" fmla="*/ 2983832 h 15135727"/>
              <a:gd name="connsiteX82" fmla="*/ 6906127 w 8085221"/>
              <a:gd name="connsiteY82" fmla="*/ 3104148 h 15135727"/>
              <a:gd name="connsiteX83" fmla="*/ 6833937 w 8085221"/>
              <a:gd name="connsiteY83" fmla="*/ 3368842 h 15135727"/>
              <a:gd name="connsiteX84" fmla="*/ 6906127 w 8085221"/>
              <a:gd name="connsiteY84" fmla="*/ 3489158 h 15135727"/>
              <a:gd name="connsiteX85" fmla="*/ 6641432 w 8085221"/>
              <a:gd name="connsiteY85" fmla="*/ 3705727 h 15135727"/>
              <a:gd name="connsiteX86" fmla="*/ 6737685 w 8085221"/>
              <a:gd name="connsiteY86" fmla="*/ 3729790 h 15135727"/>
              <a:gd name="connsiteX87" fmla="*/ 6545179 w 8085221"/>
              <a:gd name="connsiteY87" fmla="*/ 3826042 h 15135727"/>
              <a:gd name="connsiteX88" fmla="*/ 6328611 w 8085221"/>
              <a:gd name="connsiteY88" fmla="*/ 3753853 h 15135727"/>
              <a:gd name="connsiteX89" fmla="*/ 6184232 w 8085221"/>
              <a:gd name="connsiteY89" fmla="*/ 3850106 h 15135727"/>
              <a:gd name="connsiteX90" fmla="*/ 6184232 w 8085221"/>
              <a:gd name="connsiteY90" fmla="*/ 3946358 h 15135727"/>
              <a:gd name="connsiteX91" fmla="*/ 6136106 w 8085221"/>
              <a:gd name="connsiteY91" fmla="*/ 4235116 h 15135727"/>
              <a:gd name="connsiteX92" fmla="*/ 5919537 w 8085221"/>
              <a:gd name="connsiteY92" fmla="*/ 4403558 h 15135727"/>
              <a:gd name="connsiteX93" fmla="*/ 5775158 w 8085221"/>
              <a:gd name="connsiteY93" fmla="*/ 4451685 h 15135727"/>
              <a:gd name="connsiteX94" fmla="*/ 5630779 w 8085221"/>
              <a:gd name="connsiteY94" fmla="*/ 4547937 h 15135727"/>
              <a:gd name="connsiteX95" fmla="*/ 5510464 w 8085221"/>
              <a:gd name="connsiteY95" fmla="*/ 4620127 h 15135727"/>
              <a:gd name="connsiteX96" fmla="*/ 5510464 w 8085221"/>
              <a:gd name="connsiteY96" fmla="*/ 4812632 h 15135727"/>
              <a:gd name="connsiteX97" fmla="*/ 5317958 w 8085221"/>
              <a:gd name="connsiteY97" fmla="*/ 4981074 h 15135727"/>
              <a:gd name="connsiteX98" fmla="*/ 5005137 w 8085221"/>
              <a:gd name="connsiteY98" fmla="*/ 5149516 h 15135727"/>
              <a:gd name="connsiteX99" fmla="*/ 4692316 w 8085221"/>
              <a:gd name="connsiteY99" fmla="*/ 5149516 h 15135727"/>
              <a:gd name="connsiteX100" fmla="*/ 4523874 w 8085221"/>
              <a:gd name="connsiteY100" fmla="*/ 5366085 h 15135727"/>
              <a:gd name="connsiteX101" fmla="*/ 4211053 w 8085221"/>
              <a:gd name="connsiteY101" fmla="*/ 5414211 h 15135727"/>
              <a:gd name="connsiteX102" fmla="*/ 4114800 w 8085221"/>
              <a:gd name="connsiteY102" fmla="*/ 5390148 h 15135727"/>
              <a:gd name="connsiteX103" fmla="*/ 4018548 w 8085221"/>
              <a:gd name="connsiteY103" fmla="*/ 5630779 h 15135727"/>
              <a:gd name="connsiteX104" fmla="*/ 4090737 w 8085221"/>
              <a:gd name="connsiteY104" fmla="*/ 5871411 h 15135727"/>
              <a:gd name="connsiteX105" fmla="*/ 4090737 w 8085221"/>
              <a:gd name="connsiteY105" fmla="*/ 6184232 h 15135727"/>
              <a:gd name="connsiteX106" fmla="*/ 4186990 w 8085221"/>
              <a:gd name="connsiteY106" fmla="*/ 6472990 h 15135727"/>
              <a:gd name="connsiteX107" fmla="*/ 4042611 w 8085221"/>
              <a:gd name="connsiteY107" fmla="*/ 6352674 h 15135727"/>
              <a:gd name="connsiteX108" fmla="*/ 3946358 w 8085221"/>
              <a:gd name="connsiteY108" fmla="*/ 6376737 h 15135727"/>
              <a:gd name="connsiteX109" fmla="*/ 4114800 w 8085221"/>
              <a:gd name="connsiteY109" fmla="*/ 6641432 h 15135727"/>
              <a:gd name="connsiteX110" fmla="*/ 4451685 w 8085221"/>
              <a:gd name="connsiteY110" fmla="*/ 6737685 h 15135727"/>
              <a:gd name="connsiteX111" fmla="*/ 4620127 w 8085221"/>
              <a:gd name="connsiteY111" fmla="*/ 6978316 h 15135727"/>
              <a:gd name="connsiteX112" fmla="*/ 4740442 w 8085221"/>
              <a:gd name="connsiteY112" fmla="*/ 7170821 h 15135727"/>
              <a:gd name="connsiteX113" fmla="*/ 5077327 w 8085221"/>
              <a:gd name="connsiteY113" fmla="*/ 7387390 h 15135727"/>
              <a:gd name="connsiteX114" fmla="*/ 5125453 w 8085221"/>
              <a:gd name="connsiteY114" fmla="*/ 7603958 h 15135727"/>
              <a:gd name="connsiteX115" fmla="*/ 5197642 w 8085221"/>
              <a:gd name="connsiteY115" fmla="*/ 7796464 h 15135727"/>
              <a:gd name="connsiteX116" fmla="*/ 5486400 w 8085221"/>
              <a:gd name="connsiteY116" fmla="*/ 7964906 h 15135727"/>
              <a:gd name="connsiteX117" fmla="*/ 5486400 w 8085221"/>
              <a:gd name="connsiteY117" fmla="*/ 8349916 h 15135727"/>
              <a:gd name="connsiteX118" fmla="*/ 5678906 w 8085221"/>
              <a:gd name="connsiteY118" fmla="*/ 8614611 h 15135727"/>
              <a:gd name="connsiteX119" fmla="*/ 5919537 w 8085221"/>
              <a:gd name="connsiteY119" fmla="*/ 9071811 h 15135727"/>
              <a:gd name="connsiteX120" fmla="*/ 6160169 w 8085221"/>
              <a:gd name="connsiteY120" fmla="*/ 9336506 h 15135727"/>
              <a:gd name="connsiteX121" fmla="*/ 6280485 w 8085221"/>
              <a:gd name="connsiteY121" fmla="*/ 9601200 h 15135727"/>
              <a:gd name="connsiteX122" fmla="*/ 6400800 w 8085221"/>
              <a:gd name="connsiteY122" fmla="*/ 9793706 h 15135727"/>
              <a:gd name="connsiteX123" fmla="*/ 6569242 w 8085221"/>
              <a:gd name="connsiteY123" fmla="*/ 10058400 h 15135727"/>
              <a:gd name="connsiteX124" fmla="*/ 6713621 w 8085221"/>
              <a:gd name="connsiteY124" fmla="*/ 10106527 h 15135727"/>
              <a:gd name="connsiteX125" fmla="*/ 6545179 w 8085221"/>
              <a:gd name="connsiteY125" fmla="*/ 10202779 h 15135727"/>
              <a:gd name="connsiteX126" fmla="*/ 6569242 w 8085221"/>
              <a:gd name="connsiteY126" fmla="*/ 10443411 h 15135727"/>
              <a:gd name="connsiteX127" fmla="*/ 6593306 w 8085221"/>
              <a:gd name="connsiteY127" fmla="*/ 10708106 h 15135727"/>
              <a:gd name="connsiteX128" fmla="*/ 6761748 w 8085221"/>
              <a:gd name="connsiteY128" fmla="*/ 10924674 h 15135727"/>
              <a:gd name="connsiteX129" fmla="*/ 6641432 w 8085221"/>
              <a:gd name="connsiteY129" fmla="*/ 11093116 h 15135727"/>
              <a:gd name="connsiteX130" fmla="*/ 6713621 w 8085221"/>
              <a:gd name="connsiteY130" fmla="*/ 11261558 h 15135727"/>
              <a:gd name="connsiteX131" fmla="*/ 6737685 w 8085221"/>
              <a:gd name="connsiteY131" fmla="*/ 11526253 h 15135727"/>
              <a:gd name="connsiteX132" fmla="*/ 6617369 w 8085221"/>
              <a:gd name="connsiteY132" fmla="*/ 11839074 h 15135727"/>
              <a:gd name="connsiteX133" fmla="*/ 6617369 w 8085221"/>
              <a:gd name="connsiteY133" fmla="*/ 12031579 h 15135727"/>
              <a:gd name="connsiteX134" fmla="*/ 6641432 w 8085221"/>
              <a:gd name="connsiteY134" fmla="*/ 12127832 h 15135727"/>
              <a:gd name="connsiteX135" fmla="*/ 6761748 w 8085221"/>
              <a:gd name="connsiteY135" fmla="*/ 12031579 h 15135727"/>
              <a:gd name="connsiteX136" fmla="*/ 6761748 w 8085221"/>
              <a:gd name="connsiteY136" fmla="*/ 12296274 h 15135727"/>
              <a:gd name="connsiteX137" fmla="*/ 6689558 w 8085221"/>
              <a:gd name="connsiteY137" fmla="*/ 12512842 h 15135727"/>
              <a:gd name="connsiteX138" fmla="*/ 6785811 w 8085221"/>
              <a:gd name="connsiteY138" fmla="*/ 12777537 h 15135727"/>
              <a:gd name="connsiteX139" fmla="*/ 6569242 w 8085221"/>
              <a:gd name="connsiteY139" fmla="*/ 12873790 h 15135727"/>
              <a:gd name="connsiteX140" fmla="*/ 6545179 w 8085221"/>
              <a:gd name="connsiteY140" fmla="*/ 13090358 h 15135727"/>
              <a:gd name="connsiteX141" fmla="*/ 6448927 w 8085221"/>
              <a:gd name="connsiteY141" fmla="*/ 13355053 h 15135727"/>
              <a:gd name="connsiteX142" fmla="*/ 6256421 w 8085221"/>
              <a:gd name="connsiteY142" fmla="*/ 13571621 h 15135727"/>
              <a:gd name="connsiteX143" fmla="*/ 6087979 w 8085221"/>
              <a:gd name="connsiteY143" fmla="*/ 13667874 h 15135727"/>
              <a:gd name="connsiteX144" fmla="*/ 5943600 w 8085221"/>
              <a:gd name="connsiteY144" fmla="*/ 13716000 h 15135727"/>
              <a:gd name="connsiteX145" fmla="*/ 5702969 w 8085221"/>
              <a:gd name="connsiteY145" fmla="*/ 13667874 h 15135727"/>
              <a:gd name="connsiteX146" fmla="*/ 5582653 w 8085221"/>
              <a:gd name="connsiteY146" fmla="*/ 13691937 h 15135727"/>
              <a:gd name="connsiteX147" fmla="*/ 5727032 w 8085221"/>
              <a:gd name="connsiteY147" fmla="*/ 13836316 h 15135727"/>
              <a:gd name="connsiteX148" fmla="*/ 5582653 w 8085221"/>
              <a:gd name="connsiteY148" fmla="*/ 14052885 h 15135727"/>
              <a:gd name="connsiteX149" fmla="*/ 5462337 w 8085221"/>
              <a:gd name="connsiteY149" fmla="*/ 14149137 h 15135727"/>
              <a:gd name="connsiteX150" fmla="*/ 5342021 w 8085221"/>
              <a:gd name="connsiteY150" fmla="*/ 14004758 h 15135727"/>
              <a:gd name="connsiteX151" fmla="*/ 5245769 w 8085221"/>
              <a:gd name="connsiteY151" fmla="*/ 14004758 h 15135727"/>
              <a:gd name="connsiteX152" fmla="*/ 5245769 w 8085221"/>
              <a:gd name="connsiteY152" fmla="*/ 13956632 h 15135727"/>
              <a:gd name="connsiteX153" fmla="*/ 5101390 w 8085221"/>
              <a:gd name="connsiteY153" fmla="*/ 13956632 h 15135727"/>
              <a:gd name="connsiteX154" fmla="*/ 4981074 w 8085221"/>
              <a:gd name="connsiteY154" fmla="*/ 13860379 h 15135727"/>
              <a:gd name="connsiteX155" fmla="*/ 4740442 w 8085221"/>
              <a:gd name="connsiteY155" fmla="*/ 13908506 h 15135727"/>
              <a:gd name="connsiteX156" fmla="*/ 4475748 w 8085221"/>
              <a:gd name="connsiteY156" fmla="*/ 13956632 h 15135727"/>
              <a:gd name="connsiteX157" fmla="*/ 4379495 w 8085221"/>
              <a:gd name="connsiteY157" fmla="*/ 14028821 h 15135727"/>
              <a:gd name="connsiteX158" fmla="*/ 4403558 w 8085221"/>
              <a:gd name="connsiteY158" fmla="*/ 14197264 h 15135727"/>
              <a:gd name="connsiteX159" fmla="*/ 4572000 w 8085221"/>
              <a:gd name="connsiteY159" fmla="*/ 14149137 h 15135727"/>
              <a:gd name="connsiteX160" fmla="*/ 4523874 w 8085221"/>
              <a:gd name="connsiteY160" fmla="*/ 14558211 h 15135727"/>
              <a:gd name="connsiteX161" fmla="*/ 4403558 w 8085221"/>
              <a:gd name="connsiteY161" fmla="*/ 14437895 h 15135727"/>
              <a:gd name="connsiteX162" fmla="*/ 4403558 w 8085221"/>
              <a:gd name="connsiteY162" fmla="*/ 14437895 h 15135727"/>
              <a:gd name="connsiteX163" fmla="*/ 4283242 w 8085221"/>
              <a:gd name="connsiteY163" fmla="*/ 14245390 h 15135727"/>
              <a:gd name="connsiteX164" fmla="*/ 4235116 w 8085221"/>
              <a:gd name="connsiteY164" fmla="*/ 14341642 h 15135727"/>
              <a:gd name="connsiteX165" fmla="*/ 4162927 w 8085221"/>
              <a:gd name="connsiteY165" fmla="*/ 14389769 h 15135727"/>
              <a:gd name="connsiteX166" fmla="*/ 4162927 w 8085221"/>
              <a:gd name="connsiteY166" fmla="*/ 14389769 h 15135727"/>
              <a:gd name="connsiteX167" fmla="*/ 3922295 w 8085221"/>
              <a:gd name="connsiteY167" fmla="*/ 14245390 h 15135727"/>
              <a:gd name="connsiteX168" fmla="*/ 3801979 w 8085221"/>
              <a:gd name="connsiteY168" fmla="*/ 14293516 h 15135727"/>
              <a:gd name="connsiteX169" fmla="*/ 3681664 w 8085221"/>
              <a:gd name="connsiteY169" fmla="*/ 14389769 h 15135727"/>
              <a:gd name="connsiteX170" fmla="*/ 3657600 w 8085221"/>
              <a:gd name="connsiteY170" fmla="*/ 14654464 h 15135727"/>
              <a:gd name="connsiteX171" fmla="*/ 3513221 w 8085221"/>
              <a:gd name="connsiteY171" fmla="*/ 14726653 h 15135727"/>
              <a:gd name="connsiteX172" fmla="*/ 3513221 w 8085221"/>
              <a:gd name="connsiteY172" fmla="*/ 14871032 h 15135727"/>
              <a:gd name="connsiteX173" fmla="*/ 3633537 w 8085221"/>
              <a:gd name="connsiteY173" fmla="*/ 14967285 h 15135727"/>
              <a:gd name="connsiteX174" fmla="*/ 3609474 w 8085221"/>
              <a:gd name="connsiteY174" fmla="*/ 15087600 h 15135727"/>
              <a:gd name="connsiteX175" fmla="*/ 3441032 w 8085221"/>
              <a:gd name="connsiteY175" fmla="*/ 15039474 h 15135727"/>
              <a:gd name="connsiteX176" fmla="*/ 3272590 w 8085221"/>
              <a:gd name="connsiteY176" fmla="*/ 15063537 h 15135727"/>
              <a:gd name="connsiteX177" fmla="*/ 3248527 w 8085221"/>
              <a:gd name="connsiteY177" fmla="*/ 14895095 h 15135727"/>
              <a:gd name="connsiteX178" fmla="*/ 3128211 w 8085221"/>
              <a:gd name="connsiteY178" fmla="*/ 14919158 h 15135727"/>
              <a:gd name="connsiteX179" fmla="*/ 2959769 w 8085221"/>
              <a:gd name="connsiteY179" fmla="*/ 15135727 h 15135727"/>
              <a:gd name="connsiteX180" fmla="*/ 2935706 w 8085221"/>
              <a:gd name="connsiteY180" fmla="*/ 14895095 h 15135727"/>
              <a:gd name="connsiteX181" fmla="*/ 2791327 w 8085221"/>
              <a:gd name="connsiteY181" fmla="*/ 14943221 h 15135727"/>
              <a:gd name="connsiteX182" fmla="*/ 2671011 w 8085221"/>
              <a:gd name="connsiteY182" fmla="*/ 15039474 h 15135727"/>
              <a:gd name="connsiteX183" fmla="*/ 2430379 w 8085221"/>
              <a:gd name="connsiteY183" fmla="*/ 15087600 h 15135727"/>
              <a:gd name="connsiteX184" fmla="*/ 2237874 w 8085221"/>
              <a:gd name="connsiteY184" fmla="*/ 15039474 h 15135727"/>
              <a:gd name="connsiteX185" fmla="*/ 2622885 w 8085221"/>
              <a:gd name="connsiteY185" fmla="*/ 14846969 h 15135727"/>
              <a:gd name="connsiteX186" fmla="*/ 2887579 w 8085221"/>
              <a:gd name="connsiteY186" fmla="*/ 14774779 h 15135727"/>
              <a:gd name="connsiteX187" fmla="*/ 2839453 w 8085221"/>
              <a:gd name="connsiteY187" fmla="*/ 14582274 h 15135727"/>
              <a:gd name="connsiteX188" fmla="*/ 2935706 w 8085221"/>
              <a:gd name="connsiteY188" fmla="*/ 14510085 h 15135727"/>
              <a:gd name="connsiteX189" fmla="*/ 2935706 w 8085221"/>
              <a:gd name="connsiteY189" fmla="*/ 14510085 h 15135727"/>
              <a:gd name="connsiteX190" fmla="*/ 3080085 w 8085221"/>
              <a:gd name="connsiteY190" fmla="*/ 14413832 h 15135727"/>
              <a:gd name="connsiteX191" fmla="*/ 3152274 w 8085221"/>
              <a:gd name="connsiteY191" fmla="*/ 14341642 h 15135727"/>
              <a:gd name="connsiteX192" fmla="*/ 3080085 w 8085221"/>
              <a:gd name="connsiteY192" fmla="*/ 14269453 h 15135727"/>
              <a:gd name="connsiteX193" fmla="*/ 3152274 w 8085221"/>
              <a:gd name="connsiteY193" fmla="*/ 14197264 h 15135727"/>
              <a:gd name="connsiteX194" fmla="*/ 3152274 w 8085221"/>
              <a:gd name="connsiteY194" fmla="*/ 14052885 h 15135727"/>
              <a:gd name="connsiteX195" fmla="*/ 3080085 w 8085221"/>
              <a:gd name="connsiteY195" fmla="*/ 13980695 h 15135727"/>
              <a:gd name="connsiteX196" fmla="*/ 3056021 w 8085221"/>
              <a:gd name="connsiteY196" fmla="*/ 14076948 h 15135727"/>
              <a:gd name="connsiteX197" fmla="*/ 2935706 w 8085221"/>
              <a:gd name="connsiteY197" fmla="*/ 14076948 h 15135727"/>
              <a:gd name="connsiteX198" fmla="*/ 2863516 w 8085221"/>
              <a:gd name="connsiteY198" fmla="*/ 14125074 h 15135727"/>
              <a:gd name="connsiteX199" fmla="*/ 2719137 w 8085221"/>
              <a:gd name="connsiteY199" fmla="*/ 14197264 h 15135727"/>
              <a:gd name="connsiteX200" fmla="*/ 2646948 w 8085221"/>
              <a:gd name="connsiteY200" fmla="*/ 14197264 h 15135727"/>
              <a:gd name="connsiteX201" fmla="*/ 2598821 w 8085221"/>
              <a:gd name="connsiteY201" fmla="*/ 14125074 h 15135727"/>
              <a:gd name="connsiteX202" fmla="*/ 2430379 w 8085221"/>
              <a:gd name="connsiteY202" fmla="*/ 13836316 h 15135727"/>
              <a:gd name="connsiteX203" fmla="*/ 2646948 w 8085221"/>
              <a:gd name="connsiteY203" fmla="*/ 13812253 h 15135727"/>
              <a:gd name="connsiteX204" fmla="*/ 2502569 w 8085221"/>
              <a:gd name="connsiteY204" fmla="*/ 13475369 h 15135727"/>
              <a:gd name="connsiteX205" fmla="*/ 2550695 w 8085221"/>
              <a:gd name="connsiteY205" fmla="*/ 13186611 h 15135727"/>
              <a:gd name="connsiteX206" fmla="*/ 2719137 w 8085221"/>
              <a:gd name="connsiteY206" fmla="*/ 13042232 h 15135727"/>
              <a:gd name="connsiteX207" fmla="*/ 2791327 w 8085221"/>
              <a:gd name="connsiteY207" fmla="*/ 12945979 h 15135727"/>
              <a:gd name="connsiteX208" fmla="*/ 3031958 w 8085221"/>
              <a:gd name="connsiteY208" fmla="*/ 13090358 h 15135727"/>
              <a:gd name="connsiteX209" fmla="*/ 3056021 w 8085221"/>
              <a:gd name="connsiteY209" fmla="*/ 12753474 h 15135727"/>
              <a:gd name="connsiteX210" fmla="*/ 2887579 w 8085221"/>
              <a:gd name="connsiteY210" fmla="*/ 12777537 h 15135727"/>
              <a:gd name="connsiteX211" fmla="*/ 2815390 w 8085221"/>
              <a:gd name="connsiteY211" fmla="*/ 12777537 h 15135727"/>
              <a:gd name="connsiteX212" fmla="*/ 3176337 w 8085221"/>
              <a:gd name="connsiteY212" fmla="*/ 12368464 h 15135727"/>
              <a:gd name="connsiteX213" fmla="*/ 3104148 w 8085221"/>
              <a:gd name="connsiteY213" fmla="*/ 12320337 h 15135727"/>
              <a:gd name="connsiteX214" fmla="*/ 3104148 w 8085221"/>
              <a:gd name="connsiteY214" fmla="*/ 12320337 h 15135727"/>
              <a:gd name="connsiteX215" fmla="*/ 3007895 w 8085221"/>
              <a:gd name="connsiteY215" fmla="*/ 12079706 h 15135727"/>
              <a:gd name="connsiteX216" fmla="*/ 2911642 w 8085221"/>
              <a:gd name="connsiteY216" fmla="*/ 11935327 h 15135727"/>
              <a:gd name="connsiteX217" fmla="*/ 2863516 w 8085221"/>
              <a:gd name="connsiteY217" fmla="*/ 11694695 h 15135727"/>
              <a:gd name="connsiteX218" fmla="*/ 2911642 w 8085221"/>
              <a:gd name="connsiteY218" fmla="*/ 11454064 h 15135727"/>
              <a:gd name="connsiteX219" fmla="*/ 3056021 w 8085221"/>
              <a:gd name="connsiteY219" fmla="*/ 11454064 h 15135727"/>
              <a:gd name="connsiteX220" fmla="*/ 2983832 w 8085221"/>
              <a:gd name="connsiteY220" fmla="*/ 11381874 h 15135727"/>
              <a:gd name="connsiteX221" fmla="*/ 3031958 w 8085221"/>
              <a:gd name="connsiteY221" fmla="*/ 11285621 h 15135727"/>
              <a:gd name="connsiteX222" fmla="*/ 3007895 w 8085221"/>
              <a:gd name="connsiteY222" fmla="*/ 11189369 h 15135727"/>
              <a:gd name="connsiteX223" fmla="*/ 2887579 w 8085221"/>
              <a:gd name="connsiteY223" fmla="*/ 11141242 h 15135727"/>
              <a:gd name="connsiteX224" fmla="*/ 2887579 w 8085221"/>
              <a:gd name="connsiteY224" fmla="*/ 10972800 h 15135727"/>
              <a:gd name="connsiteX225" fmla="*/ 2887579 w 8085221"/>
              <a:gd name="connsiteY225" fmla="*/ 10924674 h 15135727"/>
              <a:gd name="connsiteX226" fmla="*/ 2767264 w 8085221"/>
              <a:gd name="connsiteY226" fmla="*/ 11020927 h 15135727"/>
              <a:gd name="connsiteX227" fmla="*/ 2743200 w 8085221"/>
              <a:gd name="connsiteY227" fmla="*/ 10924674 h 15135727"/>
              <a:gd name="connsiteX228" fmla="*/ 2550695 w 8085221"/>
              <a:gd name="connsiteY228" fmla="*/ 11020927 h 15135727"/>
              <a:gd name="connsiteX229" fmla="*/ 2526632 w 8085221"/>
              <a:gd name="connsiteY229" fmla="*/ 11117179 h 15135727"/>
              <a:gd name="connsiteX230" fmla="*/ 2334127 w 8085221"/>
              <a:gd name="connsiteY230" fmla="*/ 10996864 h 15135727"/>
              <a:gd name="connsiteX231" fmla="*/ 2358190 w 8085221"/>
              <a:gd name="connsiteY231" fmla="*/ 10732169 h 15135727"/>
              <a:gd name="connsiteX232" fmla="*/ 2334127 w 8085221"/>
              <a:gd name="connsiteY232" fmla="*/ 10587790 h 15135727"/>
              <a:gd name="connsiteX233" fmla="*/ 2406316 w 8085221"/>
              <a:gd name="connsiteY233" fmla="*/ 10491537 h 15135727"/>
              <a:gd name="connsiteX234" fmla="*/ 2598821 w 8085221"/>
              <a:gd name="connsiteY234" fmla="*/ 10684042 h 15135727"/>
              <a:gd name="connsiteX235" fmla="*/ 2767264 w 8085221"/>
              <a:gd name="connsiteY235" fmla="*/ 10684042 h 15135727"/>
              <a:gd name="connsiteX236" fmla="*/ 2646948 w 8085221"/>
              <a:gd name="connsiteY236" fmla="*/ 10515600 h 15135727"/>
              <a:gd name="connsiteX237" fmla="*/ 2815390 w 8085221"/>
              <a:gd name="connsiteY237" fmla="*/ 10395285 h 15135727"/>
              <a:gd name="connsiteX238" fmla="*/ 3080085 w 8085221"/>
              <a:gd name="connsiteY238" fmla="*/ 10419348 h 15135727"/>
              <a:gd name="connsiteX239" fmla="*/ 3248527 w 8085221"/>
              <a:gd name="connsiteY239" fmla="*/ 10539664 h 15135727"/>
              <a:gd name="connsiteX240" fmla="*/ 3320716 w 8085221"/>
              <a:gd name="connsiteY240" fmla="*/ 10659979 h 15135727"/>
              <a:gd name="connsiteX241" fmla="*/ 3465095 w 8085221"/>
              <a:gd name="connsiteY241" fmla="*/ 10659979 h 15135727"/>
              <a:gd name="connsiteX242" fmla="*/ 3441032 w 8085221"/>
              <a:gd name="connsiteY242" fmla="*/ 10491537 h 15135727"/>
              <a:gd name="connsiteX243" fmla="*/ 3392906 w 8085221"/>
              <a:gd name="connsiteY243" fmla="*/ 10250906 h 15135727"/>
              <a:gd name="connsiteX244" fmla="*/ 3152274 w 8085221"/>
              <a:gd name="connsiteY244" fmla="*/ 10250906 h 15135727"/>
              <a:gd name="connsiteX245" fmla="*/ 3176337 w 8085221"/>
              <a:gd name="connsiteY245" fmla="*/ 10178716 h 15135727"/>
              <a:gd name="connsiteX246" fmla="*/ 3104148 w 8085221"/>
              <a:gd name="connsiteY246" fmla="*/ 10154653 h 15135727"/>
              <a:gd name="connsiteX247" fmla="*/ 3007895 w 8085221"/>
              <a:gd name="connsiteY247" fmla="*/ 9962148 h 15135727"/>
              <a:gd name="connsiteX248" fmla="*/ 3176337 w 8085221"/>
              <a:gd name="connsiteY248" fmla="*/ 9889958 h 15135727"/>
              <a:gd name="connsiteX249" fmla="*/ 2959769 w 8085221"/>
              <a:gd name="connsiteY249" fmla="*/ 9504948 h 15135727"/>
              <a:gd name="connsiteX250" fmla="*/ 2791327 w 8085221"/>
              <a:gd name="connsiteY250" fmla="*/ 9456821 h 15135727"/>
              <a:gd name="connsiteX251" fmla="*/ 2574758 w 8085221"/>
              <a:gd name="connsiteY251" fmla="*/ 9336506 h 15135727"/>
              <a:gd name="connsiteX252" fmla="*/ 2550695 w 8085221"/>
              <a:gd name="connsiteY252" fmla="*/ 9071811 h 15135727"/>
              <a:gd name="connsiteX253" fmla="*/ 2695074 w 8085221"/>
              <a:gd name="connsiteY253" fmla="*/ 8999621 h 15135727"/>
              <a:gd name="connsiteX254" fmla="*/ 2622885 w 8085221"/>
              <a:gd name="connsiteY254" fmla="*/ 8975558 h 15135727"/>
              <a:gd name="connsiteX255" fmla="*/ 2430379 w 8085221"/>
              <a:gd name="connsiteY255" fmla="*/ 8999621 h 15135727"/>
              <a:gd name="connsiteX256" fmla="*/ 2261937 w 8085221"/>
              <a:gd name="connsiteY256" fmla="*/ 9168064 h 15135727"/>
              <a:gd name="connsiteX257" fmla="*/ 2237874 w 8085221"/>
              <a:gd name="connsiteY257" fmla="*/ 8999621 h 15135727"/>
              <a:gd name="connsiteX258" fmla="*/ 2117558 w 8085221"/>
              <a:gd name="connsiteY258" fmla="*/ 8975558 h 15135727"/>
              <a:gd name="connsiteX259" fmla="*/ 2045369 w 8085221"/>
              <a:gd name="connsiteY259" fmla="*/ 8783053 h 15135727"/>
              <a:gd name="connsiteX260" fmla="*/ 1852864 w 8085221"/>
              <a:gd name="connsiteY260" fmla="*/ 8758990 h 15135727"/>
              <a:gd name="connsiteX261" fmla="*/ 1636295 w 8085221"/>
              <a:gd name="connsiteY261" fmla="*/ 8927432 h 15135727"/>
              <a:gd name="connsiteX262" fmla="*/ 1588169 w 8085221"/>
              <a:gd name="connsiteY262" fmla="*/ 9023685 h 15135727"/>
              <a:gd name="connsiteX263" fmla="*/ 1515979 w 8085221"/>
              <a:gd name="connsiteY263" fmla="*/ 8879306 h 15135727"/>
              <a:gd name="connsiteX264" fmla="*/ 1347537 w 8085221"/>
              <a:gd name="connsiteY264" fmla="*/ 8879306 h 15135727"/>
              <a:gd name="connsiteX265" fmla="*/ 1347537 w 8085221"/>
              <a:gd name="connsiteY265" fmla="*/ 8710864 h 15135727"/>
              <a:gd name="connsiteX266" fmla="*/ 1106906 w 8085221"/>
              <a:gd name="connsiteY266" fmla="*/ 8783053 h 15135727"/>
              <a:gd name="connsiteX267" fmla="*/ 890337 w 8085221"/>
              <a:gd name="connsiteY267" fmla="*/ 8686800 h 15135727"/>
              <a:gd name="connsiteX268" fmla="*/ 649706 w 8085221"/>
              <a:gd name="connsiteY268" fmla="*/ 8662737 h 15135727"/>
              <a:gd name="connsiteX269" fmla="*/ 385011 w 8085221"/>
              <a:gd name="connsiteY269" fmla="*/ 8566485 h 15135727"/>
              <a:gd name="connsiteX270" fmla="*/ 577516 w 8085221"/>
              <a:gd name="connsiteY270" fmla="*/ 8373979 h 15135727"/>
              <a:gd name="connsiteX271" fmla="*/ 794085 w 8085221"/>
              <a:gd name="connsiteY271" fmla="*/ 8301790 h 15135727"/>
              <a:gd name="connsiteX272" fmla="*/ 745958 w 8085221"/>
              <a:gd name="connsiteY272" fmla="*/ 8133348 h 15135727"/>
              <a:gd name="connsiteX273" fmla="*/ 818148 w 8085221"/>
              <a:gd name="connsiteY273" fmla="*/ 7820527 h 15135727"/>
              <a:gd name="connsiteX274" fmla="*/ 697832 w 8085221"/>
              <a:gd name="connsiteY274" fmla="*/ 7820527 h 15135727"/>
              <a:gd name="connsiteX275" fmla="*/ 625642 w 8085221"/>
              <a:gd name="connsiteY275" fmla="*/ 7916779 h 15135727"/>
              <a:gd name="connsiteX276" fmla="*/ 457200 w 8085221"/>
              <a:gd name="connsiteY276" fmla="*/ 7820527 h 15135727"/>
              <a:gd name="connsiteX277" fmla="*/ 529390 w 8085221"/>
              <a:gd name="connsiteY277" fmla="*/ 7700211 h 15135727"/>
              <a:gd name="connsiteX278" fmla="*/ 938464 w 8085221"/>
              <a:gd name="connsiteY278" fmla="*/ 7676148 h 15135727"/>
              <a:gd name="connsiteX279" fmla="*/ 1058779 w 8085221"/>
              <a:gd name="connsiteY279" fmla="*/ 7459579 h 15135727"/>
              <a:gd name="connsiteX280" fmla="*/ 1203158 w 8085221"/>
              <a:gd name="connsiteY280" fmla="*/ 7603958 h 15135727"/>
              <a:gd name="connsiteX281" fmla="*/ 1299411 w 8085221"/>
              <a:gd name="connsiteY281" fmla="*/ 7555832 h 15135727"/>
              <a:gd name="connsiteX282" fmla="*/ 1443790 w 8085221"/>
              <a:gd name="connsiteY282" fmla="*/ 7507706 h 15135727"/>
              <a:gd name="connsiteX283" fmla="*/ 1684421 w 8085221"/>
              <a:gd name="connsiteY283" fmla="*/ 7603958 h 15135727"/>
              <a:gd name="connsiteX284" fmla="*/ 1684421 w 8085221"/>
              <a:gd name="connsiteY284" fmla="*/ 7603958 h 15135727"/>
              <a:gd name="connsiteX285" fmla="*/ 1540042 w 8085221"/>
              <a:gd name="connsiteY285" fmla="*/ 7363327 h 15135727"/>
              <a:gd name="connsiteX286" fmla="*/ 1299411 w 8085221"/>
              <a:gd name="connsiteY286" fmla="*/ 7315200 h 15135727"/>
              <a:gd name="connsiteX287" fmla="*/ 1130969 w 8085221"/>
              <a:gd name="connsiteY287" fmla="*/ 7339264 h 15135727"/>
              <a:gd name="connsiteX288" fmla="*/ 1034716 w 8085221"/>
              <a:gd name="connsiteY288" fmla="*/ 7315200 h 15135727"/>
              <a:gd name="connsiteX289" fmla="*/ 1155032 w 8085221"/>
              <a:gd name="connsiteY289" fmla="*/ 7050506 h 15135727"/>
              <a:gd name="connsiteX290" fmla="*/ 1155032 w 8085221"/>
              <a:gd name="connsiteY290" fmla="*/ 6930190 h 15135727"/>
              <a:gd name="connsiteX291" fmla="*/ 1155032 w 8085221"/>
              <a:gd name="connsiteY291" fmla="*/ 6761748 h 15135727"/>
              <a:gd name="connsiteX292" fmla="*/ 1203158 w 8085221"/>
              <a:gd name="connsiteY292" fmla="*/ 6617369 h 15135727"/>
              <a:gd name="connsiteX293" fmla="*/ 1371600 w 8085221"/>
              <a:gd name="connsiteY293" fmla="*/ 6472990 h 15135727"/>
              <a:gd name="connsiteX294" fmla="*/ 1443790 w 8085221"/>
              <a:gd name="connsiteY294" fmla="*/ 6328611 h 15135727"/>
              <a:gd name="connsiteX295" fmla="*/ 1419727 w 8085221"/>
              <a:gd name="connsiteY295" fmla="*/ 6208295 h 15135727"/>
              <a:gd name="connsiteX296" fmla="*/ 1275348 w 8085221"/>
              <a:gd name="connsiteY296" fmla="*/ 6304548 h 15135727"/>
              <a:gd name="connsiteX297" fmla="*/ 1323474 w 8085221"/>
              <a:gd name="connsiteY297" fmla="*/ 6015790 h 15135727"/>
              <a:gd name="connsiteX298" fmla="*/ 1540042 w 8085221"/>
              <a:gd name="connsiteY298" fmla="*/ 5871411 h 15135727"/>
              <a:gd name="connsiteX299" fmla="*/ 1540042 w 8085221"/>
              <a:gd name="connsiteY299" fmla="*/ 5751095 h 15135727"/>
              <a:gd name="connsiteX300" fmla="*/ 1395664 w 8085221"/>
              <a:gd name="connsiteY300" fmla="*/ 5799221 h 15135727"/>
              <a:gd name="connsiteX301" fmla="*/ 1179095 w 8085221"/>
              <a:gd name="connsiteY301" fmla="*/ 5799221 h 15135727"/>
              <a:gd name="connsiteX302" fmla="*/ 890337 w 8085221"/>
              <a:gd name="connsiteY302" fmla="*/ 5775158 h 15135727"/>
              <a:gd name="connsiteX303" fmla="*/ 697832 w 8085221"/>
              <a:gd name="connsiteY303" fmla="*/ 5606716 h 15135727"/>
              <a:gd name="connsiteX304" fmla="*/ 577516 w 8085221"/>
              <a:gd name="connsiteY304" fmla="*/ 5582653 h 15135727"/>
              <a:gd name="connsiteX305" fmla="*/ 697832 w 8085221"/>
              <a:gd name="connsiteY305" fmla="*/ 5775158 h 15135727"/>
              <a:gd name="connsiteX306" fmla="*/ 409074 w 8085221"/>
              <a:gd name="connsiteY306" fmla="*/ 5799221 h 15135727"/>
              <a:gd name="connsiteX307" fmla="*/ 168442 w 8085221"/>
              <a:gd name="connsiteY307" fmla="*/ 5702969 h 15135727"/>
              <a:gd name="connsiteX308" fmla="*/ 264695 w 8085221"/>
              <a:gd name="connsiteY308" fmla="*/ 5558590 h 15135727"/>
              <a:gd name="connsiteX309" fmla="*/ 144379 w 8085221"/>
              <a:gd name="connsiteY309" fmla="*/ 5510464 h 15135727"/>
              <a:gd name="connsiteX310" fmla="*/ 0 w 8085221"/>
              <a:gd name="connsiteY310" fmla="*/ 5462337 h 15135727"/>
              <a:gd name="connsiteX311" fmla="*/ 96253 w 8085221"/>
              <a:gd name="connsiteY311" fmla="*/ 5245769 h 15135727"/>
              <a:gd name="connsiteX0" fmla="*/ 96253 w 8085221"/>
              <a:gd name="connsiteY0" fmla="*/ 5245769 h 15135727"/>
              <a:gd name="connsiteX1" fmla="*/ 144379 w 8085221"/>
              <a:gd name="connsiteY1" fmla="*/ 4981074 h 15135727"/>
              <a:gd name="connsiteX2" fmla="*/ 178719 w 8085221"/>
              <a:gd name="connsiteY2" fmla="*/ 4834941 h 15135727"/>
              <a:gd name="connsiteX3" fmla="*/ 334378 w 8085221"/>
              <a:gd name="connsiteY3" fmla="*/ 4696828 h 15135727"/>
              <a:gd name="connsiteX4" fmla="*/ 553453 w 8085221"/>
              <a:gd name="connsiteY4" fmla="*/ 4692316 h 15135727"/>
              <a:gd name="connsiteX5" fmla="*/ 649706 w 8085221"/>
              <a:gd name="connsiteY5" fmla="*/ 4427621 h 15135727"/>
              <a:gd name="connsiteX6" fmla="*/ 805866 w 8085221"/>
              <a:gd name="connsiteY6" fmla="*/ 4425366 h 15135727"/>
              <a:gd name="connsiteX7" fmla="*/ 867026 w 8085221"/>
              <a:gd name="connsiteY7" fmla="*/ 4311817 h 15135727"/>
              <a:gd name="connsiteX8" fmla="*/ 1077328 w 8085221"/>
              <a:gd name="connsiteY8" fmla="*/ 4253916 h 15135727"/>
              <a:gd name="connsiteX9" fmla="*/ 1120191 w 8085221"/>
              <a:gd name="connsiteY9" fmla="*/ 4206291 h 15135727"/>
              <a:gd name="connsiteX10" fmla="*/ 1263066 w 8085221"/>
              <a:gd name="connsiteY10" fmla="*/ 4182478 h 15135727"/>
              <a:gd name="connsiteX11" fmla="*/ 1362326 w 8085221"/>
              <a:gd name="connsiteY11" fmla="*/ 4081965 h 15135727"/>
              <a:gd name="connsiteX12" fmla="*/ 1472616 w 8085221"/>
              <a:gd name="connsiteY12" fmla="*/ 4025316 h 15135727"/>
              <a:gd name="connsiteX13" fmla="*/ 1559344 w 8085221"/>
              <a:gd name="connsiteY13" fmla="*/ 4013535 h 15135727"/>
              <a:gd name="connsiteX14" fmla="*/ 1708485 w 8085221"/>
              <a:gd name="connsiteY14" fmla="*/ 3826042 h 15135727"/>
              <a:gd name="connsiteX15" fmla="*/ 1820278 w 8085221"/>
              <a:gd name="connsiteY15" fmla="*/ 3858628 h 15135727"/>
              <a:gd name="connsiteX16" fmla="*/ 1910766 w 8085221"/>
              <a:gd name="connsiteY16" fmla="*/ 3735053 h 15135727"/>
              <a:gd name="connsiteX17" fmla="*/ 2006016 w 8085221"/>
              <a:gd name="connsiteY17" fmla="*/ 3615741 h 15135727"/>
              <a:gd name="connsiteX18" fmla="*/ 2091741 w 8085221"/>
              <a:gd name="connsiteY18" fmla="*/ 3649078 h 15135727"/>
              <a:gd name="connsiteX19" fmla="*/ 2141621 w 8085221"/>
              <a:gd name="connsiteY19" fmla="*/ 3585411 h 15135727"/>
              <a:gd name="connsiteX20" fmla="*/ 2117808 w 8085221"/>
              <a:gd name="connsiteY20" fmla="*/ 3518736 h 15135727"/>
              <a:gd name="connsiteX21" fmla="*/ 2182228 w 8085221"/>
              <a:gd name="connsiteY21" fmla="*/ 3420478 h 15135727"/>
              <a:gd name="connsiteX22" fmla="*/ 2286000 w 8085221"/>
              <a:gd name="connsiteY22" fmla="*/ 3489158 h 15135727"/>
              <a:gd name="connsiteX23" fmla="*/ 2334628 w 8085221"/>
              <a:gd name="connsiteY23" fmla="*/ 3249028 h 15135727"/>
              <a:gd name="connsiteX24" fmla="*/ 2381502 w 8085221"/>
              <a:gd name="connsiteY24" fmla="*/ 3088858 h 15135727"/>
              <a:gd name="connsiteX25" fmla="*/ 2544178 w 8085221"/>
              <a:gd name="connsiteY25" fmla="*/ 3058528 h 15135727"/>
              <a:gd name="connsiteX26" fmla="*/ 2477503 w 8085221"/>
              <a:gd name="connsiteY26" fmla="*/ 2977566 h 15135727"/>
              <a:gd name="connsiteX27" fmla="*/ 2695074 w 8085221"/>
              <a:gd name="connsiteY27" fmla="*/ 2892592 h 15135727"/>
              <a:gd name="connsiteX28" fmla="*/ 2796591 w 8085221"/>
              <a:gd name="connsiteY28" fmla="*/ 2829928 h 15135727"/>
              <a:gd name="connsiteX29" fmla="*/ 2829928 w 8085221"/>
              <a:gd name="connsiteY29" fmla="*/ 2517107 h 15135727"/>
              <a:gd name="connsiteX30" fmla="*/ 3006141 w 8085221"/>
              <a:gd name="connsiteY30" fmla="*/ 2401303 h 15135727"/>
              <a:gd name="connsiteX31" fmla="*/ 3200400 w 8085221"/>
              <a:gd name="connsiteY31" fmla="*/ 2296277 h 15135727"/>
              <a:gd name="connsiteX32" fmla="*/ 3325228 w 8085221"/>
              <a:gd name="connsiteY32" fmla="*/ 2220328 h 15135727"/>
              <a:gd name="connsiteX33" fmla="*/ 3441032 w 8085221"/>
              <a:gd name="connsiteY33" fmla="*/ 2237874 h 15135727"/>
              <a:gd name="connsiteX34" fmla="*/ 3534778 w 8085221"/>
              <a:gd name="connsiteY34" fmla="*/ 2301291 h 15135727"/>
              <a:gd name="connsiteX35" fmla="*/ 3585160 w 8085221"/>
              <a:gd name="connsiteY35" fmla="*/ 2517107 h 15135727"/>
              <a:gd name="connsiteX36" fmla="*/ 3801979 w 8085221"/>
              <a:gd name="connsiteY36" fmla="*/ 2565735 h 15135727"/>
              <a:gd name="connsiteX37" fmla="*/ 3946358 w 8085221"/>
              <a:gd name="connsiteY37" fmla="*/ 2550695 h 15135727"/>
              <a:gd name="connsiteX38" fmla="*/ 4018548 w 8085221"/>
              <a:gd name="connsiteY38" fmla="*/ 2598821 h 15135727"/>
              <a:gd name="connsiteX39" fmla="*/ 4138864 w 8085221"/>
              <a:gd name="connsiteY39" fmla="*/ 2574758 h 15135727"/>
              <a:gd name="connsiteX40" fmla="*/ 4307306 w 8085221"/>
              <a:gd name="connsiteY40" fmla="*/ 2671011 h 15135727"/>
              <a:gd name="connsiteX41" fmla="*/ 4427621 w 8085221"/>
              <a:gd name="connsiteY41" fmla="*/ 2622885 h 15135727"/>
              <a:gd name="connsiteX42" fmla="*/ 4549191 w 8085221"/>
              <a:gd name="connsiteY42" fmla="*/ 2610853 h 15135727"/>
              <a:gd name="connsiteX43" fmla="*/ 4668253 w 8085221"/>
              <a:gd name="connsiteY43" fmla="*/ 2743200 h 15135727"/>
              <a:gd name="connsiteX44" fmla="*/ 4788569 w 8085221"/>
              <a:gd name="connsiteY44" fmla="*/ 2815390 h 15135727"/>
              <a:gd name="connsiteX45" fmla="*/ 4957011 w 8085221"/>
              <a:gd name="connsiteY45" fmla="*/ 2719137 h 15135727"/>
              <a:gd name="connsiteX46" fmla="*/ 4981074 w 8085221"/>
              <a:gd name="connsiteY46" fmla="*/ 2382253 h 15135727"/>
              <a:gd name="connsiteX47" fmla="*/ 4981074 w 8085221"/>
              <a:gd name="connsiteY47" fmla="*/ 2382253 h 15135727"/>
              <a:gd name="connsiteX48" fmla="*/ 4849228 w 8085221"/>
              <a:gd name="connsiteY48" fmla="*/ 2239378 h 15135727"/>
              <a:gd name="connsiteX49" fmla="*/ 4884821 w 8085221"/>
              <a:gd name="connsiteY49" fmla="*/ 2093495 h 15135727"/>
              <a:gd name="connsiteX50" fmla="*/ 4764506 w 8085221"/>
              <a:gd name="connsiteY50" fmla="*/ 1900990 h 15135727"/>
              <a:gd name="connsiteX51" fmla="*/ 4764506 w 8085221"/>
              <a:gd name="connsiteY51" fmla="*/ 1804737 h 15135727"/>
              <a:gd name="connsiteX52" fmla="*/ 4957011 w 8085221"/>
              <a:gd name="connsiteY52" fmla="*/ 1564106 h 15135727"/>
              <a:gd name="connsiteX53" fmla="*/ 5221706 w 8085221"/>
              <a:gd name="connsiteY53" fmla="*/ 1588169 h 15135727"/>
              <a:gd name="connsiteX54" fmla="*/ 5486400 w 8085221"/>
              <a:gd name="connsiteY54" fmla="*/ 1684421 h 15135727"/>
              <a:gd name="connsiteX55" fmla="*/ 5799221 w 8085221"/>
              <a:gd name="connsiteY55" fmla="*/ 1684421 h 15135727"/>
              <a:gd name="connsiteX56" fmla="*/ 5871411 w 8085221"/>
              <a:gd name="connsiteY56" fmla="*/ 1443790 h 15135727"/>
              <a:gd name="connsiteX57" fmla="*/ 6087979 w 8085221"/>
              <a:gd name="connsiteY57" fmla="*/ 1395664 h 15135727"/>
              <a:gd name="connsiteX58" fmla="*/ 6087979 w 8085221"/>
              <a:gd name="connsiteY58" fmla="*/ 1082842 h 15135727"/>
              <a:gd name="connsiteX59" fmla="*/ 6424864 w 8085221"/>
              <a:gd name="connsiteY59" fmla="*/ 1058779 h 15135727"/>
              <a:gd name="connsiteX60" fmla="*/ 6665495 w 8085221"/>
              <a:gd name="connsiteY60" fmla="*/ 721895 h 15135727"/>
              <a:gd name="connsiteX61" fmla="*/ 6761748 w 8085221"/>
              <a:gd name="connsiteY61" fmla="*/ 649706 h 15135727"/>
              <a:gd name="connsiteX62" fmla="*/ 6737685 w 8085221"/>
              <a:gd name="connsiteY62" fmla="*/ 505327 h 15135727"/>
              <a:gd name="connsiteX63" fmla="*/ 6858000 w 8085221"/>
              <a:gd name="connsiteY63" fmla="*/ 360948 h 15135727"/>
              <a:gd name="connsiteX64" fmla="*/ 6761748 w 8085221"/>
              <a:gd name="connsiteY64" fmla="*/ 120316 h 15135727"/>
              <a:gd name="connsiteX65" fmla="*/ 7194885 w 8085221"/>
              <a:gd name="connsiteY65" fmla="*/ 0 h 15135727"/>
              <a:gd name="connsiteX66" fmla="*/ 7267074 w 8085221"/>
              <a:gd name="connsiteY66" fmla="*/ 120316 h 15135727"/>
              <a:gd name="connsiteX67" fmla="*/ 7267074 w 8085221"/>
              <a:gd name="connsiteY67" fmla="*/ 120316 h 15135727"/>
              <a:gd name="connsiteX68" fmla="*/ 7339264 w 8085221"/>
              <a:gd name="connsiteY68" fmla="*/ 360948 h 15135727"/>
              <a:gd name="connsiteX69" fmla="*/ 7628021 w 8085221"/>
              <a:gd name="connsiteY69" fmla="*/ 433137 h 15135727"/>
              <a:gd name="connsiteX70" fmla="*/ 7796464 w 8085221"/>
              <a:gd name="connsiteY70" fmla="*/ 649706 h 15135727"/>
              <a:gd name="connsiteX71" fmla="*/ 8085221 w 8085221"/>
              <a:gd name="connsiteY71" fmla="*/ 914400 h 15135727"/>
              <a:gd name="connsiteX72" fmla="*/ 7988969 w 8085221"/>
              <a:gd name="connsiteY72" fmla="*/ 1203158 h 15135727"/>
              <a:gd name="connsiteX73" fmla="*/ 7844590 w 8085221"/>
              <a:gd name="connsiteY73" fmla="*/ 1058779 h 15135727"/>
              <a:gd name="connsiteX74" fmla="*/ 7483642 w 8085221"/>
              <a:gd name="connsiteY74" fmla="*/ 1371600 h 15135727"/>
              <a:gd name="connsiteX75" fmla="*/ 7267074 w 8085221"/>
              <a:gd name="connsiteY75" fmla="*/ 1395664 h 15135727"/>
              <a:gd name="connsiteX76" fmla="*/ 7243011 w 8085221"/>
              <a:gd name="connsiteY76" fmla="*/ 1588169 h 15135727"/>
              <a:gd name="connsiteX77" fmla="*/ 6978316 w 8085221"/>
              <a:gd name="connsiteY77" fmla="*/ 1732548 h 15135727"/>
              <a:gd name="connsiteX78" fmla="*/ 6737685 w 8085221"/>
              <a:gd name="connsiteY78" fmla="*/ 2093495 h 15135727"/>
              <a:gd name="connsiteX79" fmla="*/ 6737685 w 8085221"/>
              <a:gd name="connsiteY79" fmla="*/ 2382253 h 15135727"/>
              <a:gd name="connsiteX80" fmla="*/ 6665495 w 8085221"/>
              <a:gd name="connsiteY80" fmla="*/ 2430379 h 15135727"/>
              <a:gd name="connsiteX81" fmla="*/ 6906127 w 8085221"/>
              <a:gd name="connsiteY81" fmla="*/ 2646948 h 15135727"/>
              <a:gd name="connsiteX82" fmla="*/ 6906127 w 8085221"/>
              <a:gd name="connsiteY82" fmla="*/ 2983832 h 15135727"/>
              <a:gd name="connsiteX83" fmla="*/ 6906127 w 8085221"/>
              <a:gd name="connsiteY83" fmla="*/ 3104148 h 15135727"/>
              <a:gd name="connsiteX84" fmla="*/ 6833937 w 8085221"/>
              <a:gd name="connsiteY84" fmla="*/ 3368842 h 15135727"/>
              <a:gd name="connsiteX85" fmla="*/ 6906127 w 8085221"/>
              <a:gd name="connsiteY85" fmla="*/ 3489158 h 15135727"/>
              <a:gd name="connsiteX86" fmla="*/ 6641432 w 8085221"/>
              <a:gd name="connsiteY86" fmla="*/ 3705727 h 15135727"/>
              <a:gd name="connsiteX87" fmla="*/ 6737685 w 8085221"/>
              <a:gd name="connsiteY87" fmla="*/ 3729790 h 15135727"/>
              <a:gd name="connsiteX88" fmla="*/ 6545179 w 8085221"/>
              <a:gd name="connsiteY88" fmla="*/ 3826042 h 15135727"/>
              <a:gd name="connsiteX89" fmla="*/ 6328611 w 8085221"/>
              <a:gd name="connsiteY89" fmla="*/ 3753853 h 15135727"/>
              <a:gd name="connsiteX90" fmla="*/ 6184232 w 8085221"/>
              <a:gd name="connsiteY90" fmla="*/ 3850106 h 15135727"/>
              <a:gd name="connsiteX91" fmla="*/ 6184232 w 8085221"/>
              <a:gd name="connsiteY91" fmla="*/ 3946358 h 15135727"/>
              <a:gd name="connsiteX92" fmla="*/ 6136106 w 8085221"/>
              <a:gd name="connsiteY92" fmla="*/ 4235116 h 15135727"/>
              <a:gd name="connsiteX93" fmla="*/ 5919537 w 8085221"/>
              <a:gd name="connsiteY93" fmla="*/ 4403558 h 15135727"/>
              <a:gd name="connsiteX94" fmla="*/ 5775158 w 8085221"/>
              <a:gd name="connsiteY94" fmla="*/ 4451685 h 15135727"/>
              <a:gd name="connsiteX95" fmla="*/ 5630779 w 8085221"/>
              <a:gd name="connsiteY95" fmla="*/ 4547937 h 15135727"/>
              <a:gd name="connsiteX96" fmla="*/ 5510464 w 8085221"/>
              <a:gd name="connsiteY96" fmla="*/ 4620127 h 15135727"/>
              <a:gd name="connsiteX97" fmla="*/ 5510464 w 8085221"/>
              <a:gd name="connsiteY97" fmla="*/ 4812632 h 15135727"/>
              <a:gd name="connsiteX98" fmla="*/ 5317958 w 8085221"/>
              <a:gd name="connsiteY98" fmla="*/ 4981074 h 15135727"/>
              <a:gd name="connsiteX99" fmla="*/ 5005137 w 8085221"/>
              <a:gd name="connsiteY99" fmla="*/ 5149516 h 15135727"/>
              <a:gd name="connsiteX100" fmla="*/ 4692316 w 8085221"/>
              <a:gd name="connsiteY100" fmla="*/ 5149516 h 15135727"/>
              <a:gd name="connsiteX101" fmla="*/ 4523874 w 8085221"/>
              <a:gd name="connsiteY101" fmla="*/ 5366085 h 15135727"/>
              <a:gd name="connsiteX102" fmla="*/ 4211053 w 8085221"/>
              <a:gd name="connsiteY102" fmla="*/ 5414211 h 15135727"/>
              <a:gd name="connsiteX103" fmla="*/ 4114800 w 8085221"/>
              <a:gd name="connsiteY103" fmla="*/ 5390148 h 15135727"/>
              <a:gd name="connsiteX104" fmla="*/ 4018548 w 8085221"/>
              <a:gd name="connsiteY104" fmla="*/ 5630779 h 15135727"/>
              <a:gd name="connsiteX105" fmla="*/ 4090737 w 8085221"/>
              <a:gd name="connsiteY105" fmla="*/ 5871411 h 15135727"/>
              <a:gd name="connsiteX106" fmla="*/ 4090737 w 8085221"/>
              <a:gd name="connsiteY106" fmla="*/ 6184232 h 15135727"/>
              <a:gd name="connsiteX107" fmla="*/ 4186990 w 8085221"/>
              <a:gd name="connsiteY107" fmla="*/ 6472990 h 15135727"/>
              <a:gd name="connsiteX108" fmla="*/ 4042611 w 8085221"/>
              <a:gd name="connsiteY108" fmla="*/ 6352674 h 15135727"/>
              <a:gd name="connsiteX109" fmla="*/ 3946358 w 8085221"/>
              <a:gd name="connsiteY109" fmla="*/ 6376737 h 15135727"/>
              <a:gd name="connsiteX110" fmla="*/ 4114800 w 8085221"/>
              <a:gd name="connsiteY110" fmla="*/ 6641432 h 15135727"/>
              <a:gd name="connsiteX111" fmla="*/ 4451685 w 8085221"/>
              <a:gd name="connsiteY111" fmla="*/ 6737685 h 15135727"/>
              <a:gd name="connsiteX112" fmla="*/ 4620127 w 8085221"/>
              <a:gd name="connsiteY112" fmla="*/ 6978316 h 15135727"/>
              <a:gd name="connsiteX113" fmla="*/ 4740442 w 8085221"/>
              <a:gd name="connsiteY113" fmla="*/ 7170821 h 15135727"/>
              <a:gd name="connsiteX114" fmla="*/ 5077327 w 8085221"/>
              <a:gd name="connsiteY114" fmla="*/ 7387390 h 15135727"/>
              <a:gd name="connsiteX115" fmla="*/ 5125453 w 8085221"/>
              <a:gd name="connsiteY115" fmla="*/ 7603958 h 15135727"/>
              <a:gd name="connsiteX116" fmla="*/ 5197642 w 8085221"/>
              <a:gd name="connsiteY116" fmla="*/ 7796464 h 15135727"/>
              <a:gd name="connsiteX117" fmla="*/ 5486400 w 8085221"/>
              <a:gd name="connsiteY117" fmla="*/ 7964906 h 15135727"/>
              <a:gd name="connsiteX118" fmla="*/ 5486400 w 8085221"/>
              <a:gd name="connsiteY118" fmla="*/ 8349916 h 15135727"/>
              <a:gd name="connsiteX119" fmla="*/ 5678906 w 8085221"/>
              <a:gd name="connsiteY119" fmla="*/ 8614611 h 15135727"/>
              <a:gd name="connsiteX120" fmla="*/ 5919537 w 8085221"/>
              <a:gd name="connsiteY120" fmla="*/ 9071811 h 15135727"/>
              <a:gd name="connsiteX121" fmla="*/ 6160169 w 8085221"/>
              <a:gd name="connsiteY121" fmla="*/ 9336506 h 15135727"/>
              <a:gd name="connsiteX122" fmla="*/ 6280485 w 8085221"/>
              <a:gd name="connsiteY122" fmla="*/ 9601200 h 15135727"/>
              <a:gd name="connsiteX123" fmla="*/ 6400800 w 8085221"/>
              <a:gd name="connsiteY123" fmla="*/ 9793706 h 15135727"/>
              <a:gd name="connsiteX124" fmla="*/ 6569242 w 8085221"/>
              <a:gd name="connsiteY124" fmla="*/ 10058400 h 15135727"/>
              <a:gd name="connsiteX125" fmla="*/ 6713621 w 8085221"/>
              <a:gd name="connsiteY125" fmla="*/ 10106527 h 15135727"/>
              <a:gd name="connsiteX126" fmla="*/ 6545179 w 8085221"/>
              <a:gd name="connsiteY126" fmla="*/ 10202779 h 15135727"/>
              <a:gd name="connsiteX127" fmla="*/ 6569242 w 8085221"/>
              <a:gd name="connsiteY127" fmla="*/ 10443411 h 15135727"/>
              <a:gd name="connsiteX128" fmla="*/ 6593306 w 8085221"/>
              <a:gd name="connsiteY128" fmla="*/ 10708106 h 15135727"/>
              <a:gd name="connsiteX129" fmla="*/ 6761748 w 8085221"/>
              <a:gd name="connsiteY129" fmla="*/ 10924674 h 15135727"/>
              <a:gd name="connsiteX130" fmla="*/ 6641432 w 8085221"/>
              <a:gd name="connsiteY130" fmla="*/ 11093116 h 15135727"/>
              <a:gd name="connsiteX131" fmla="*/ 6713621 w 8085221"/>
              <a:gd name="connsiteY131" fmla="*/ 11261558 h 15135727"/>
              <a:gd name="connsiteX132" fmla="*/ 6737685 w 8085221"/>
              <a:gd name="connsiteY132" fmla="*/ 11526253 h 15135727"/>
              <a:gd name="connsiteX133" fmla="*/ 6617369 w 8085221"/>
              <a:gd name="connsiteY133" fmla="*/ 11839074 h 15135727"/>
              <a:gd name="connsiteX134" fmla="*/ 6617369 w 8085221"/>
              <a:gd name="connsiteY134" fmla="*/ 12031579 h 15135727"/>
              <a:gd name="connsiteX135" fmla="*/ 6641432 w 8085221"/>
              <a:gd name="connsiteY135" fmla="*/ 12127832 h 15135727"/>
              <a:gd name="connsiteX136" fmla="*/ 6761748 w 8085221"/>
              <a:gd name="connsiteY136" fmla="*/ 12031579 h 15135727"/>
              <a:gd name="connsiteX137" fmla="*/ 6761748 w 8085221"/>
              <a:gd name="connsiteY137" fmla="*/ 12296274 h 15135727"/>
              <a:gd name="connsiteX138" fmla="*/ 6689558 w 8085221"/>
              <a:gd name="connsiteY138" fmla="*/ 12512842 h 15135727"/>
              <a:gd name="connsiteX139" fmla="*/ 6785811 w 8085221"/>
              <a:gd name="connsiteY139" fmla="*/ 12777537 h 15135727"/>
              <a:gd name="connsiteX140" fmla="*/ 6569242 w 8085221"/>
              <a:gd name="connsiteY140" fmla="*/ 12873790 h 15135727"/>
              <a:gd name="connsiteX141" fmla="*/ 6545179 w 8085221"/>
              <a:gd name="connsiteY141" fmla="*/ 13090358 h 15135727"/>
              <a:gd name="connsiteX142" fmla="*/ 6448927 w 8085221"/>
              <a:gd name="connsiteY142" fmla="*/ 13355053 h 15135727"/>
              <a:gd name="connsiteX143" fmla="*/ 6256421 w 8085221"/>
              <a:gd name="connsiteY143" fmla="*/ 13571621 h 15135727"/>
              <a:gd name="connsiteX144" fmla="*/ 6087979 w 8085221"/>
              <a:gd name="connsiteY144" fmla="*/ 13667874 h 15135727"/>
              <a:gd name="connsiteX145" fmla="*/ 5943600 w 8085221"/>
              <a:gd name="connsiteY145" fmla="*/ 13716000 h 15135727"/>
              <a:gd name="connsiteX146" fmla="*/ 5702969 w 8085221"/>
              <a:gd name="connsiteY146" fmla="*/ 13667874 h 15135727"/>
              <a:gd name="connsiteX147" fmla="*/ 5582653 w 8085221"/>
              <a:gd name="connsiteY147" fmla="*/ 13691937 h 15135727"/>
              <a:gd name="connsiteX148" fmla="*/ 5727032 w 8085221"/>
              <a:gd name="connsiteY148" fmla="*/ 13836316 h 15135727"/>
              <a:gd name="connsiteX149" fmla="*/ 5582653 w 8085221"/>
              <a:gd name="connsiteY149" fmla="*/ 14052885 h 15135727"/>
              <a:gd name="connsiteX150" fmla="*/ 5462337 w 8085221"/>
              <a:gd name="connsiteY150" fmla="*/ 14149137 h 15135727"/>
              <a:gd name="connsiteX151" fmla="*/ 5342021 w 8085221"/>
              <a:gd name="connsiteY151" fmla="*/ 14004758 h 15135727"/>
              <a:gd name="connsiteX152" fmla="*/ 5245769 w 8085221"/>
              <a:gd name="connsiteY152" fmla="*/ 14004758 h 15135727"/>
              <a:gd name="connsiteX153" fmla="*/ 5245769 w 8085221"/>
              <a:gd name="connsiteY153" fmla="*/ 13956632 h 15135727"/>
              <a:gd name="connsiteX154" fmla="*/ 5101390 w 8085221"/>
              <a:gd name="connsiteY154" fmla="*/ 13956632 h 15135727"/>
              <a:gd name="connsiteX155" fmla="*/ 4981074 w 8085221"/>
              <a:gd name="connsiteY155" fmla="*/ 13860379 h 15135727"/>
              <a:gd name="connsiteX156" fmla="*/ 4740442 w 8085221"/>
              <a:gd name="connsiteY156" fmla="*/ 13908506 h 15135727"/>
              <a:gd name="connsiteX157" fmla="*/ 4475748 w 8085221"/>
              <a:gd name="connsiteY157" fmla="*/ 13956632 h 15135727"/>
              <a:gd name="connsiteX158" fmla="*/ 4379495 w 8085221"/>
              <a:gd name="connsiteY158" fmla="*/ 14028821 h 15135727"/>
              <a:gd name="connsiteX159" fmla="*/ 4403558 w 8085221"/>
              <a:gd name="connsiteY159" fmla="*/ 14197264 h 15135727"/>
              <a:gd name="connsiteX160" fmla="*/ 4572000 w 8085221"/>
              <a:gd name="connsiteY160" fmla="*/ 14149137 h 15135727"/>
              <a:gd name="connsiteX161" fmla="*/ 4523874 w 8085221"/>
              <a:gd name="connsiteY161" fmla="*/ 14558211 h 15135727"/>
              <a:gd name="connsiteX162" fmla="*/ 4403558 w 8085221"/>
              <a:gd name="connsiteY162" fmla="*/ 14437895 h 15135727"/>
              <a:gd name="connsiteX163" fmla="*/ 4403558 w 8085221"/>
              <a:gd name="connsiteY163" fmla="*/ 14437895 h 15135727"/>
              <a:gd name="connsiteX164" fmla="*/ 4283242 w 8085221"/>
              <a:gd name="connsiteY164" fmla="*/ 14245390 h 15135727"/>
              <a:gd name="connsiteX165" fmla="*/ 4235116 w 8085221"/>
              <a:gd name="connsiteY165" fmla="*/ 14341642 h 15135727"/>
              <a:gd name="connsiteX166" fmla="*/ 4162927 w 8085221"/>
              <a:gd name="connsiteY166" fmla="*/ 14389769 h 15135727"/>
              <a:gd name="connsiteX167" fmla="*/ 4162927 w 8085221"/>
              <a:gd name="connsiteY167" fmla="*/ 14389769 h 15135727"/>
              <a:gd name="connsiteX168" fmla="*/ 3922295 w 8085221"/>
              <a:gd name="connsiteY168" fmla="*/ 14245390 h 15135727"/>
              <a:gd name="connsiteX169" fmla="*/ 3801979 w 8085221"/>
              <a:gd name="connsiteY169" fmla="*/ 14293516 h 15135727"/>
              <a:gd name="connsiteX170" fmla="*/ 3681664 w 8085221"/>
              <a:gd name="connsiteY170" fmla="*/ 14389769 h 15135727"/>
              <a:gd name="connsiteX171" fmla="*/ 3657600 w 8085221"/>
              <a:gd name="connsiteY171" fmla="*/ 14654464 h 15135727"/>
              <a:gd name="connsiteX172" fmla="*/ 3513221 w 8085221"/>
              <a:gd name="connsiteY172" fmla="*/ 14726653 h 15135727"/>
              <a:gd name="connsiteX173" fmla="*/ 3513221 w 8085221"/>
              <a:gd name="connsiteY173" fmla="*/ 14871032 h 15135727"/>
              <a:gd name="connsiteX174" fmla="*/ 3633537 w 8085221"/>
              <a:gd name="connsiteY174" fmla="*/ 14967285 h 15135727"/>
              <a:gd name="connsiteX175" fmla="*/ 3609474 w 8085221"/>
              <a:gd name="connsiteY175" fmla="*/ 15087600 h 15135727"/>
              <a:gd name="connsiteX176" fmla="*/ 3441032 w 8085221"/>
              <a:gd name="connsiteY176" fmla="*/ 15039474 h 15135727"/>
              <a:gd name="connsiteX177" fmla="*/ 3272590 w 8085221"/>
              <a:gd name="connsiteY177" fmla="*/ 15063537 h 15135727"/>
              <a:gd name="connsiteX178" fmla="*/ 3248527 w 8085221"/>
              <a:gd name="connsiteY178" fmla="*/ 14895095 h 15135727"/>
              <a:gd name="connsiteX179" fmla="*/ 3128211 w 8085221"/>
              <a:gd name="connsiteY179" fmla="*/ 14919158 h 15135727"/>
              <a:gd name="connsiteX180" fmla="*/ 2959769 w 8085221"/>
              <a:gd name="connsiteY180" fmla="*/ 15135727 h 15135727"/>
              <a:gd name="connsiteX181" fmla="*/ 2935706 w 8085221"/>
              <a:gd name="connsiteY181" fmla="*/ 14895095 h 15135727"/>
              <a:gd name="connsiteX182" fmla="*/ 2791327 w 8085221"/>
              <a:gd name="connsiteY182" fmla="*/ 14943221 h 15135727"/>
              <a:gd name="connsiteX183" fmla="*/ 2671011 w 8085221"/>
              <a:gd name="connsiteY183" fmla="*/ 15039474 h 15135727"/>
              <a:gd name="connsiteX184" fmla="*/ 2430379 w 8085221"/>
              <a:gd name="connsiteY184" fmla="*/ 15087600 h 15135727"/>
              <a:gd name="connsiteX185" fmla="*/ 2237874 w 8085221"/>
              <a:gd name="connsiteY185" fmla="*/ 15039474 h 15135727"/>
              <a:gd name="connsiteX186" fmla="*/ 2622885 w 8085221"/>
              <a:gd name="connsiteY186" fmla="*/ 14846969 h 15135727"/>
              <a:gd name="connsiteX187" fmla="*/ 2887579 w 8085221"/>
              <a:gd name="connsiteY187" fmla="*/ 14774779 h 15135727"/>
              <a:gd name="connsiteX188" fmla="*/ 2839453 w 8085221"/>
              <a:gd name="connsiteY188" fmla="*/ 14582274 h 15135727"/>
              <a:gd name="connsiteX189" fmla="*/ 2935706 w 8085221"/>
              <a:gd name="connsiteY189" fmla="*/ 14510085 h 15135727"/>
              <a:gd name="connsiteX190" fmla="*/ 2935706 w 8085221"/>
              <a:gd name="connsiteY190" fmla="*/ 14510085 h 15135727"/>
              <a:gd name="connsiteX191" fmla="*/ 3080085 w 8085221"/>
              <a:gd name="connsiteY191" fmla="*/ 14413832 h 15135727"/>
              <a:gd name="connsiteX192" fmla="*/ 3152274 w 8085221"/>
              <a:gd name="connsiteY192" fmla="*/ 14341642 h 15135727"/>
              <a:gd name="connsiteX193" fmla="*/ 3080085 w 8085221"/>
              <a:gd name="connsiteY193" fmla="*/ 14269453 h 15135727"/>
              <a:gd name="connsiteX194" fmla="*/ 3152274 w 8085221"/>
              <a:gd name="connsiteY194" fmla="*/ 14197264 h 15135727"/>
              <a:gd name="connsiteX195" fmla="*/ 3152274 w 8085221"/>
              <a:gd name="connsiteY195" fmla="*/ 14052885 h 15135727"/>
              <a:gd name="connsiteX196" fmla="*/ 3080085 w 8085221"/>
              <a:gd name="connsiteY196" fmla="*/ 13980695 h 15135727"/>
              <a:gd name="connsiteX197" fmla="*/ 3056021 w 8085221"/>
              <a:gd name="connsiteY197" fmla="*/ 14076948 h 15135727"/>
              <a:gd name="connsiteX198" fmla="*/ 2935706 w 8085221"/>
              <a:gd name="connsiteY198" fmla="*/ 14076948 h 15135727"/>
              <a:gd name="connsiteX199" fmla="*/ 2863516 w 8085221"/>
              <a:gd name="connsiteY199" fmla="*/ 14125074 h 15135727"/>
              <a:gd name="connsiteX200" fmla="*/ 2719137 w 8085221"/>
              <a:gd name="connsiteY200" fmla="*/ 14197264 h 15135727"/>
              <a:gd name="connsiteX201" fmla="*/ 2646948 w 8085221"/>
              <a:gd name="connsiteY201" fmla="*/ 14197264 h 15135727"/>
              <a:gd name="connsiteX202" fmla="*/ 2598821 w 8085221"/>
              <a:gd name="connsiteY202" fmla="*/ 14125074 h 15135727"/>
              <a:gd name="connsiteX203" fmla="*/ 2430379 w 8085221"/>
              <a:gd name="connsiteY203" fmla="*/ 13836316 h 15135727"/>
              <a:gd name="connsiteX204" fmla="*/ 2646948 w 8085221"/>
              <a:gd name="connsiteY204" fmla="*/ 13812253 h 15135727"/>
              <a:gd name="connsiteX205" fmla="*/ 2502569 w 8085221"/>
              <a:gd name="connsiteY205" fmla="*/ 13475369 h 15135727"/>
              <a:gd name="connsiteX206" fmla="*/ 2550695 w 8085221"/>
              <a:gd name="connsiteY206" fmla="*/ 13186611 h 15135727"/>
              <a:gd name="connsiteX207" fmla="*/ 2719137 w 8085221"/>
              <a:gd name="connsiteY207" fmla="*/ 13042232 h 15135727"/>
              <a:gd name="connsiteX208" fmla="*/ 2791327 w 8085221"/>
              <a:gd name="connsiteY208" fmla="*/ 12945979 h 15135727"/>
              <a:gd name="connsiteX209" fmla="*/ 3031958 w 8085221"/>
              <a:gd name="connsiteY209" fmla="*/ 13090358 h 15135727"/>
              <a:gd name="connsiteX210" fmla="*/ 3056021 w 8085221"/>
              <a:gd name="connsiteY210" fmla="*/ 12753474 h 15135727"/>
              <a:gd name="connsiteX211" fmla="*/ 2887579 w 8085221"/>
              <a:gd name="connsiteY211" fmla="*/ 12777537 h 15135727"/>
              <a:gd name="connsiteX212" fmla="*/ 2815390 w 8085221"/>
              <a:gd name="connsiteY212" fmla="*/ 12777537 h 15135727"/>
              <a:gd name="connsiteX213" fmla="*/ 3176337 w 8085221"/>
              <a:gd name="connsiteY213" fmla="*/ 12368464 h 15135727"/>
              <a:gd name="connsiteX214" fmla="*/ 3104148 w 8085221"/>
              <a:gd name="connsiteY214" fmla="*/ 12320337 h 15135727"/>
              <a:gd name="connsiteX215" fmla="*/ 3104148 w 8085221"/>
              <a:gd name="connsiteY215" fmla="*/ 12320337 h 15135727"/>
              <a:gd name="connsiteX216" fmla="*/ 3007895 w 8085221"/>
              <a:gd name="connsiteY216" fmla="*/ 12079706 h 15135727"/>
              <a:gd name="connsiteX217" fmla="*/ 2911642 w 8085221"/>
              <a:gd name="connsiteY217" fmla="*/ 11935327 h 15135727"/>
              <a:gd name="connsiteX218" fmla="*/ 2863516 w 8085221"/>
              <a:gd name="connsiteY218" fmla="*/ 11694695 h 15135727"/>
              <a:gd name="connsiteX219" fmla="*/ 2911642 w 8085221"/>
              <a:gd name="connsiteY219" fmla="*/ 11454064 h 15135727"/>
              <a:gd name="connsiteX220" fmla="*/ 3056021 w 8085221"/>
              <a:gd name="connsiteY220" fmla="*/ 11454064 h 15135727"/>
              <a:gd name="connsiteX221" fmla="*/ 2983832 w 8085221"/>
              <a:gd name="connsiteY221" fmla="*/ 11381874 h 15135727"/>
              <a:gd name="connsiteX222" fmla="*/ 3031958 w 8085221"/>
              <a:gd name="connsiteY222" fmla="*/ 11285621 h 15135727"/>
              <a:gd name="connsiteX223" fmla="*/ 3007895 w 8085221"/>
              <a:gd name="connsiteY223" fmla="*/ 11189369 h 15135727"/>
              <a:gd name="connsiteX224" fmla="*/ 2887579 w 8085221"/>
              <a:gd name="connsiteY224" fmla="*/ 11141242 h 15135727"/>
              <a:gd name="connsiteX225" fmla="*/ 2887579 w 8085221"/>
              <a:gd name="connsiteY225" fmla="*/ 10972800 h 15135727"/>
              <a:gd name="connsiteX226" fmla="*/ 2887579 w 8085221"/>
              <a:gd name="connsiteY226" fmla="*/ 10924674 h 15135727"/>
              <a:gd name="connsiteX227" fmla="*/ 2767264 w 8085221"/>
              <a:gd name="connsiteY227" fmla="*/ 11020927 h 15135727"/>
              <a:gd name="connsiteX228" fmla="*/ 2743200 w 8085221"/>
              <a:gd name="connsiteY228" fmla="*/ 10924674 h 15135727"/>
              <a:gd name="connsiteX229" fmla="*/ 2550695 w 8085221"/>
              <a:gd name="connsiteY229" fmla="*/ 11020927 h 15135727"/>
              <a:gd name="connsiteX230" fmla="*/ 2526632 w 8085221"/>
              <a:gd name="connsiteY230" fmla="*/ 11117179 h 15135727"/>
              <a:gd name="connsiteX231" fmla="*/ 2334127 w 8085221"/>
              <a:gd name="connsiteY231" fmla="*/ 10996864 h 15135727"/>
              <a:gd name="connsiteX232" fmla="*/ 2358190 w 8085221"/>
              <a:gd name="connsiteY232" fmla="*/ 10732169 h 15135727"/>
              <a:gd name="connsiteX233" fmla="*/ 2334127 w 8085221"/>
              <a:gd name="connsiteY233" fmla="*/ 10587790 h 15135727"/>
              <a:gd name="connsiteX234" fmla="*/ 2406316 w 8085221"/>
              <a:gd name="connsiteY234" fmla="*/ 10491537 h 15135727"/>
              <a:gd name="connsiteX235" fmla="*/ 2598821 w 8085221"/>
              <a:gd name="connsiteY235" fmla="*/ 10684042 h 15135727"/>
              <a:gd name="connsiteX236" fmla="*/ 2767264 w 8085221"/>
              <a:gd name="connsiteY236" fmla="*/ 10684042 h 15135727"/>
              <a:gd name="connsiteX237" fmla="*/ 2646948 w 8085221"/>
              <a:gd name="connsiteY237" fmla="*/ 10515600 h 15135727"/>
              <a:gd name="connsiteX238" fmla="*/ 2815390 w 8085221"/>
              <a:gd name="connsiteY238" fmla="*/ 10395285 h 15135727"/>
              <a:gd name="connsiteX239" fmla="*/ 3080085 w 8085221"/>
              <a:gd name="connsiteY239" fmla="*/ 10419348 h 15135727"/>
              <a:gd name="connsiteX240" fmla="*/ 3248527 w 8085221"/>
              <a:gd name="connsiteY240" fmla="*/ 10539664 h 15135727"/>
              <a:gd name="connsiteX241" fmla="*/ 3320716 w 8085221"/>
              <a:gd name="connsiteY241" fmla="*/ 10659979 h 15135727"/>
              <a:gd name="connsiteX242" fmla="*/ 3465095 w 8085221"/>
              <a:gd name="connsiteY242" fmla="*/ 10659979 h 15135727"/>
              <a:gd name="connsiteX243" fmla="*/ 3441032 w 8085221"/>
              <a:gd name="connsiteY243" fmla="*/ 10491537 h 15135727"/>
              <a:gd name="connsiteX244" fmla="*/ 3392906 w 8085221"/>
              <a:gd name="connsiteY244" fmla="*/ 10250906 h 15135727"/>
              <a:gd name="connsiteX245" fmla="*/ 3152274 w 8085221"/>
              <a:gd name="connsiteY245" fmla="*/ 10250906 h 15135727"/>
              <a:gd name="connsiteX246" fmla="*/ 3176337 w 8085221"/>
              <a:gd name="connsiteY246" fmla="*/ 10178716 h 15135727"/>
              <a:gd name="connsiteX247" fmla="*/ 3104148 w 8085221"/>
              <a:gd name="connsiteY247" fmla="*/ 10154653 h 15135727"/>
              <a:gd name="connsiteX248" fmla="*/ 3007895 w 8085221"/>
              <a:gd name="connsiteY248" fmla="*/ 9962148 h 15135727"/>
              <a:gd name="connsiteX249" fmla="*/ 3176337 w 8085221"/>
              <a:gd name="connsiteY249" fmla="*/ 9889958 h 15135727"/>
              <a:gd name="connsiteX250" fmla="*/ 2959769 w 8085221"/>
              <a:gd name="connsiteY250" fmla="*/ 9504948 h 15135727"/>
              <a:gd name="connsiteX251" fmla="*/ 2791327 w 8085221"/>
              <a:gd name="connsiteY251" fmla="*/ 9456821 h 15135727"/>
              <a:gd name="connsiteX252" fmla="*/ 2574758 w 8085221"/>
              <a:gd name="connsiteY252" fmla="*/ 9336506 h 15135727"/>
              <a:gd name="connsiteX253" fmla="*/ 2550695 w 8085221"/>
              <a:gd name="connsiteY253" fmla="*/ 9071811 h 15135727"/>
              <a:gd name="connsiteX254" fmla="*/ 2695074 w 8085221"/>
              <a:gd name="connsiteY254" fmla="*/ 8999621 h 15135727"/>
              <a:gd name="connsiteX255" fmla="*/ 2622885 w 8085221"/>
              <a:gd name="connsiteY255" fmla="*/ 8975558 h 15135727"/>
              <a:gd name="connsiteX256" fmla="*/ 2430379 w 8085221"/>
              <a:gd name="connsiteY256" fmla="*/ 8999621 h 15135727"/>
              <a:gd name="connsiteX257" fmla="*/ 2261937 w 8085221"/>
              <a:gd name="connsiteY257" fmla="*/ 9168064 h 15135727"/>
              <a:gd name="connsiteX258" fmla="*/ 2237874 w 8085221"/>
              <a:gd name="connsiteY258" fmla="*/ 8999621 h 15135727"/>
              <a:gd name="connsiteX259" fmla="*/ 2117558 w 8085221"/>
              <a:gd name="connsiteY259" fmla="*/ 8975558 h 15135727"/>
              <a:gd name="connsiteX260" fmla="*/ 2045369 w 8085221"/>
              <a:gd name="connsiteY260" fmla="*/ 8783053 h 15135727"/>
              <a:gd name="connsiteX261" fmla="*/ 1852864 w 8085221"/>
              <a:gd name="connsiteY261" fmla="*/ 8758990 h 15135727"/>
              <a:gd name="connsiteX262" fmla="*/ 1636295 w 8085221"/>
              <a:gd name="connsiteY262" fmla="*/ 8927432 h 15135727"/>
              <a:gd name="connsiteX263" fmla="*/ 1588169 w 8085221"/>
              <a:gd name="connsiteY263" fmla="*/ 9023685 h 15135727"/>
              <a:gd name="connsiteX264" fmla="*/ 1515979 w 8085221"/>
              <a:gd name="connsiteY264" fmla="*/ 8879306 h 15135727"/>
              <a:gd name="connsiteX265" fmla="*/ 1347537 w 8085221"/>
              <a:gd name="connsiteY265" fmla="*/ 8879306 h 15135727"/>
              <a:gd name="connsiteX266" fmla="*/ 1347537 w 8085221"/>
              <a:gd name="connsiteY266" fmla="*/ 8710864 h 15135727"/>
              <a:gd name="connsiteX267" fmla="*/ 1106906 w 8085221"/>
              <a:gd name="connsiteY267" fmla="*/ 8783053 h 15135727"/>
              <a:gd name="connsiteX268" fmla="*/ 890337 w 8085221"/>
              <a:gd name="connsiteY268" fmla="*/ 8686800 h 15135727"/>
              <a:gd name="connsiteX269" fmla="*/ 649706 w 8085221"/>
              <a:gd name="connsiteY269" fmla="*/ 8662737 h 15135727"/>
              <a:gd name="connsiteX270" fmla="*/ 385011 w 8085221"/>
              <a:gd name="connsiteY270" fmla="*/ 8566485 h 15135727"/>
              <a:gd name="connsiteX271" fmla="*/ 577516 w 8085221"/>
              <a:gd name="connsiteY271" fmla="*/ 8373979 h 15135727"/>
              <a:gd name="connsiteX272" fmla="*/ 794085 w 8085221"/>
              <a:gd name="connsiteY272" fmla="*/ 8301790 h 15135727"/>
              <a:gd name="connsiteX273" fmla="*/ 745958 w 8085221"/>
              <a:gd name="connsiteY273" fmla="*/ 8133348 h 15135727"/>
              <a:gd name="connsiteX274" fmla="*/ 818148 w 8085221"/>
              <a:gd name="connsiteY274" fmla="*/ 7820527 h 15135727"/>
              <a:gd name="connsiteX275" fmla="*/ 697832 w 8085221"/>
              <a:gd name="connsiteY275" fmla="*/ 7820527 h 15135727"/>
              <a:gd name="connsiteX276" fmla="*/ 625642 w 8085221"/>
              <a:gd name="connsiteY276" fmla="*/ 7916779 h 15135727"/>
              <a:gd name="connsiteX277" fmla="*/ 457200 w 8085221"/>
              <a:gd name="connsiteY277" fmla="*/ 7820527 h 15135727"/>
              <a:gd name="connsiteX278" fmla="*/ 529390 w 8085221"/>
              <a:gd name="connsiteY278" fmla="*/ 7700211 h 15135727"/>
              <a:gd name="connsiteX279" fmla="*/ 938464 w 8085221"/>
              <a:gd name="connsiteY279" fmla="*/ 7676148 h 15135727"/>
              <a:gd name="connsiteX280" fmla="*/ 1058779 w 8085221"/>
              <a:gd name="connsiteY280" fmla="*/ 7459579 h 15135727"/>
              <a:gd name="connsiteX281" fmla="*/ 1203158 w 8085221"/>
              <a:gd name="connsiteY281" fmla="*/ 7603958 h 15135727"/>
              <a:gd name="connsiteX282" fmla="*/ 1299411 w 8085221"/>
              <a:gd name="connsiteY282" fmla="*/ 7555832 h 15135727"/>
              <a:gd name="connsiteX283" fmla="*/ 1443790 w 8085221"/>
              <a:gd name="connsiteY283" fmla="*/ 7507706 h 15135727"/>
              <a:gd name="connsiteX284" fmla="*/ 1684421 w 8085221"/>
              <a:gd name="connsiteY284" fmla="*/ 7603958 h 15135727"/>
              <a:gd name="connsiteX285" fmla="*/ 1684421 w 8085221"/>
              <a:gd name="connsiteY285" fmla="*/ 7603958 h 15135727"/>
              <a:gd name="connsiteX286" fmla="*/ 1540042 w 8085221"/>
              <a:gd name="connsiteY286" fmla="*/ 7363327 h 15135727"/>
              <a:gd name="connsiteX287" fmla="*/ 1299411 w 8085221"/>
              <a:gd name="connsiteY287" fmla="*/ 7315200 h 15135727"/>
              <a:gd name="connsiteX288" fmla="*/ 1130969 w 8085221"/>
              <a:gd name="connsiteY288" fmla="*/ 7339264 h 15135727"/>
              <a:gd name="connsiteX289" fmla="*/ 1034716 w 8085221"/>
              <a:gd name="connsiteY289" fmla="*/ 7315200 h 15135727"/>
              <a:gd name="connsiteX290" fmla="*/ 1155032 w 8085221"/>
              <a:gd name="connsiteY290" fmla="*/ 7050506 h 15135727"/>
              <a:gd name="connsiteX291" fmla="*/ 1155032 w 8085221"/>
              <a:gd name="connsiteY291" fmla="*/ 6930190 h 15135727"/>
              <a:gd name="connsiteX292" fmla="*/ 1155032 w 8085221"/>
              <a:gd name="connsiteY292" fmla="*/ 6761748 h 15135727"/>
              <a:gd name="connsiteX293" fmla="*/ 1203158 w 8085221"/>
              <a:gd name="connsiteY293" fmla="*/ 6617369 h 15135727"/>
              <a:gd name="connsiteX294" fmla="*/ 1371600 w 8085221"/>
              <a:gd name="connsiteY294" fmla="*/ 6472990 h 15135727"/>
              <a:gd name="connsiteX295" fmla="*/ 1443790 w 8085221"/>
              <a:gd name="connsiteY295" fmla="*/ 6328611 h 15135727"/>
              <a:gd name="connsiteX296" fmla="*/ 1419727 w 8085221"/>
              <a:gd name="connsiteY296" fmla="*/ 6208295 h 15135727"/>
              <a:gd name="connsiteX297" fmla="*/ 1275348 w 8085221"/>
              <a:gd name="connsiteY297" fmla="*/ 6304548 h 15135727"/>
              <a:gd name="connsiteX298" fmla="*/ 1323474 w 8085221"/>
              <a:gd name="connsiteY298" fmla="*/ 6015790 h 15135727"/>
              <a:gd name="connsiteX299" fmla="*/ 1540042 w 8085221"/>
              <a:gd name="connsiteY299" fmla="*/ 5871411 h 15135727"/>
              <a:gd name="connsiteX300" fmla="*/ 1540042 w 8085221"/>
              <a:gd name="connsiteY300" fmla="*/ 5751095 h 15135727"/>
              <a:gd name="connsiteX301" fmla="*/ 1395664 w 8085221"/>
              <a:gd name="connsiteY301" fmla="*/ 5799221 h 15135727"/>
              <a:gd name="connsiteX302" fmla="*/ 1179095 w 8085221"/>
              <a:gd name="connsiteY302" fmla="*/ 5799221 h 15135727"/>
              <a:gd name="connsiteX303" fmla="*/ 890337 w 8085221"/>
              <a:gd name="connsiteY303" fmla="*/ 5775158 h 15135727"/>
              <a:gd name="connsiteX304" fmla="*/ 697832 w 8085221"/>
              <a:gd name="connsiteY304" fmla="*/ 5606716 h 15135727"/>
              <a:gd name="connsiteX305" fmla="*/ 577516 w 8085221"/>
              <a:gd name="connsiteY305" fmla="*/ 5582653 h 15135727"/>
              <a:gd name="connsiteX306" fmla="*/ 697832 w 8085221"/>
              <a:gd name="connsiteY306" fmla="*/ 5775158 h 15135727"/>
              <a:gd name="connsiteX307" fmla="*/ 409074 w 8085221"/>
              <a:gd name="connsiteY307" fmla="*/ 5799221 h 15135727"/>
              <a:gd name="connsiteX308" fmla="*/ 168442 w 8085221"/>
              <a:gd name="connsiteY308" fmla="*/ 5702969 h 15135727"/>
              <a:gd name="connsiteX309" fmla="*/ 264695 w 8085221"/>
              <a:gd name="connsiteY309" fmla="*/ 5558590 h 15135727"/>
              <a:gd name="connsiteX310" fmla="*/ 144379 w 8085221"/>
              <a:gd name="connsiteY310" fmla="*/ 5510464 h 15135727"/>
              <a:gd name="connsiteX311" fmla="*/ 0 w 8085221"/>
              <a:gd name="connsiteY311" fmla="*/ 5462337 h 15135727"/>
              <a:gd name="connsiteX312" fmla="*/ 96253 w 8085221"/>
              <a:gd name="connsiteY312" fmla="*/ 5245769 h 15135727"/>
              <a:gd name="connsiteX0" fmla="*/ 96253 w 8085221"/>
              <a:gd name="connsiteY0" fmla="*/ 5245769 h 15135727"/>
              <a:gd name="connsiteX1" fmla="*/ 144379 w 8085221"/>
              <a:gd name="connsiteY1" fmla="*/ 4981074 h 15135727"/>
              <a:gd name="connsiteX2" fmla="*/ 178719 w 8085221"/>
              <a:gd name="connsiteY2" fmla="*/ 4834941 h 15135727"/>
              <a:gd name="connsiteX3" fmla="*/ 334378 w 8085221"/>
              <a:gd name="connsiteY3" fmla="*/ 4696828 h 15135727"/>
              <a:gd name="connsiteX4" fmla="*/ 553453 w 8085221"/>
              <a:gd name="connsiteY4" fmla="*/ 4692316 h 15135727"/>
              <a:gd name="connsiteX5" fmla="*/ 649706 w 8085221"/>
              <a:gd name="connsiteY5" fmla="*/ 4427621 h 15135727"/>
              <a:gd name="connsiteX6" fmla="*/ 805866 w 8085221"/>
              <a:gd name="connsiteY6" fmla="*/ 4425366 h 15135727"/>
              <a:gd name="connsiteX7" fmla="*/ 867026 w 8085221"/>
              <a:gd name="connsiteY7" fmla="*/ 4311817 h 15135727"/>
              <a:gd name="connsiteX8" fmla="*/ 1077328 w 8085221"/>
              <a:gd name="connsiteY8" fmla="*/ 4253916 h 15135727"/>
              <a:gd name="connsiteX9" fmla="*/ 1120191 w 8085221"/>
              <a:gd name="connsiteY9" fmla="*/ 4206291 h 15135727"/>
              <a:gd name="connsiteX10" fmla="*/ 1263066 w 8085221"/>
              <a:gd name="connsiteY10" fmla="*/ 4182478 h 15135727"/>
              <a:gd name="connsiteX11" fmla="*/ 1362326 w 8085221"/>
              <a:gd name="connsiteY11" fmla="*/ 4081965 h 15135727"/>
              <a:gd name="connsiteX12" fmla="*/ 1472616 w 8085221"/>
              <a:gd name="connsiteY12" fmla="*/ 4025316 h 15135727"/>
              <a:gd name="connsiteX13" fmla="*/ 1559344 w 8085221"/>
              <a:gd name="connsiteY13" fmla="*/ 4013535 h 15135727"/>
              <a:gd name="connsiteX14" fmla="*/ 1708485 w 8085221"/>
              <a:gd name="connsiteY14" fmla="*/ 3826042 h 15135727"/>
              <a:gd name="connsiteX15" fmla="*/ 1820278 w 8085221"/>
              <a:gd name="connsiteY15" fmla="*/ 3858628 h 15135727"/>
              <a:gd name="connsiteX16" fmla="*/ 1910766 w 8085221"/>
              <a:gd name="connsiteY16" fmla="*/ 3735053 h 15135727"/>
              <a:gd name="connsiteX17" fmla="*/ 2006016 w 8085221"/>
              <a:gd name="connsiteY17" fmla="*/ 3615741 h 15135727"/>
              <a:gd name="connsiteX18" fmla="*/ 2091741 w 8085221"/>
              <a:gd name="connsiteY18" fmla="*/ 3649078 h 15135727"/>
              <a:gd name="connsiteX19" fmla="*/ 2141621 w 8085221"/>
              <a:gd name="connsiteY19" fmla="*/ 3585411 h 15135727"/>
              <a:gd name="connsiteX20" fmla="*/ 2117808 w 8085221"/>
              <a:gd name="connsiteY20" fmla="*/ 3518736 h 15135727"/>
              <a:gd name="connsiteX21" fmla="*/ 2182228 w 8085221"/>
              <a:gd name="connsiteY21" fmla="*/ 3420478 h 15135727"/>
              <a:gd name="connsiteX22" fmla="*/ 2286000 w 8085221"/>
              <a:gd name="connsiteY22" fmla="*/ 3489158 h 15135727"/>
              <a:gd name="connsiteX23" fmla="*/ 2334628 w 8085221"/>
              <a:gd name="connsiteY23" fmla="*/ 3249028 h 15135727"/>
              <a:gd name="connsiteX24" fmla="*/ 2381502 w 8085221"/>
              <a:gd name="connsiteY24" fmla="*/ 3088858 h 15135727"/>
              <a:gd name="connsiteX25" fmla="*/ 2544178 w 8085221"/>
              <a:gd name="connsiteY25" fmla="*/ 3058528 h 15135727"/>
              <a:gd name="connsiteX26" fmla="*/ 2477503 w 8085221"/>
              <a:gd name="connsiteY26" fmla="*/ 2977566 h 15135727"/>
              <a:gd name="connsiteX27" fmla="*/ 2695074 w 8085221"/>
              <a:gd name="connsiteY27" fmla="*/ 2892592 h 15135727"/>
              <a:gd name="connsiteX28" fmla="*/ 2796591 w 8085221"/>
              <a:gd name="connsiteY28" fmla="*/ 2829928 h 15135727"/>
              <a:gd name="connsiteX29" fmla="*/ 2829928 w 8085221"/>
              <a:gd name="connsiteY29" fmla="*/ 2517107 h 15135727"/>
              <a:gd name="connsiteX30" fmla="*/ 3006141 w 8085221"/>
              <a:gd name="connsiteY30" fmla="*/ 2401303 h 15135727"/>
              <a:gd name="connsiteX31" fmla="*/ 3200400 w 8085221"/>
              <a:gd name="connsiteY31" fmla="*/ 2296277 h 15135727"/>
              <a:gd name="connsiteX32" fmla="*/ 3325228 w 8085221"/>
              <a:gd name="connsiteY32" fmla="*/ 2220328 h 15135727"/>
              <a:gd name="connsiteX33" fmla="*/ 3441032 w 8085221"/>
              <a:gd name="connsiteY33" fmla="*/ 2237874 h 15135727"/>
              <a:gd name="connsiteX34" fmla="*/ 3534778 w 8085221"/>
              <a:gd name="connsiteY34" fmla="*/ 2301291 h 15135727"/>
              <a:gd name="connsiteX35" fmla="*/ 3585160 w 8085221"/>
              <a:gd name="connsiteY35" fmla="*/ 2517107 h 15135727"/>
              <a:gd name="connsiteX36" fmla="*/ 3801979 w 8085221"/>
              <a:gd name="connsiteY36" fmla="*/ 2565735 h 15135727"/>
              <a:gd name="connsiteX37" fmla="*/ 3946358 w 8085221"/>
              <a:gd name="connsiteY37" fmla="*/ 2550695 h 15135727"/>
              <a:gd name="connsiteX38" fmla="*/ 4018548 w 8085221"/>
              <a:gd name="connsiteY38" fmla="*/ 2598821 h 15135727"/>
              <a:gd name="connsiteX39" fmla="*/ 4138864 w 8085221"/>
              <a:gd name="connsiteY39" fmla="*/ 2574758 h 15135727"/>
              <a:gd name="connsiteX40" fmla="*/ 4307306 w 8085221"/>
              <a:gd name="connsiteY40" fmla="*/ 2671011 h 15135727"/>
              <a:gd name="connsiteX41" fmla="*/ 4427621 w 8085221"/>
              <a:gd name="connsiteY41" fmla="*/ 2622885 h 15135727"/>
              <a:gd name="connsiteX42" fmla="*/ 4549191 w 8085221"/>
              <a:gd name="connsiteY42" fmla="*/ 2610853 h 15135727"/>
              <a:gd name="connsiteX43" fmla="*/ 4668253 w 8085221"/>
              <a:gd name="connsiteY43" fmla="*/ 2743200 h 15135727"/>
              <a:gd name="connsiteX44" fmla="*/ 4788569 w 8085221"/>
              <a:gd name="connsiteY44" fmla="*/ 2815390 h 15135727"/>
              <a:gd name="connsiteX45" fmla="*/ 4957011 w 8085221"/>
              <a:gd name="connsiteY45" fmla="*/ 2719137 h 15135727"/>
              <a:gd name="connsiteX46" fmla="*/ 4981074 w 8085221"/>
              <a:gd name="connsiteY46" fmla="*/ 2382253 h 15135727"/>
              <a:gd name="connsiteX47" fmla="*/ 4981074 w 8085221"/>
              <a:gd name="connsiteY47" fmla="*/ 2382253 h 15135727"/>
              <a:gd name="connsiteX48" fmla="*/ 4949241 w 8085221"/>
              <a:gd name="connsiteY48" fmla="*/ 2306053 h 15135727"/>
              <a:gd name="connsiteX49" fmla="*/ 4849228 w 8085221"/>
              <a:gd name="connsiteY49" fmla="*/ 2239378 h 15135727"/>
              <a:gd name="connsiteX50" fmla="*/ 4884821 w 8085221"/>
              <a:gd name="connsiteY50" fmla="*/ 2093495 h 15135727"/>
              <a:gd name="connsiteX51" fmla="*/ 4764506 w 8085221"/>
              <a:gd name="connsiteY51" fmla="*/ 1900990 h 15135727"/>
              <a:gd name="connsiteX52" fmla="*/ 4764506 w 8085221"/>
              <a:gd name="connsiteY52" fmla="*/ 1804737 h 15135727"/>
              <a:gd name="connsiteX53" fmla="*/ 4957011 w 8085221"/>
              <a:gd name="connsiteY53" fmla="*/ 1564106 h 15135727"/>
              <a:gd name="connsiteX54" fmla="*/ 5221706 w 8085221"/>
              <a:gd name="connsiteY54" fmla="*/ 1588169 h 15135727"/>
              <a:gd name="connsiteX55" fmla="*/ 5486400 w 8085221"/>
              <a:gd name="connsiteY55" fmla="*/ 1684421 h 15135727"/>
              <a:gd name="connsiteX56" fmla="*/ 5799221 w 8085221"/>
              <a:gd name="connsiteY56" fmla="*/ 1684421 h 15135727"/>
              <a:gd name="connsiteX57" fmla="*/ 5871411 w 8085221"/>
              <a:gd name="connsiteY57" fmla="*/ 1443790 h 15135727"/>
              <a:gd name="connsiteX58" fmla="*/ 6087979 w 8085221"/>
              <a:gd name="connsiteY58" fmla="*/ 1395664 h 15135727"/>
              <a:gd name="connsiteX59" fmla="*/ 6087979 w 8085221"/>
              <a:gd name="connsiteY59" fmla="*/ 1082842 h 15135727"/>
              <a:gd name="connsiteX60" fmla="*/ 6424864 w 8085221"/>
              <a:gd name="connsiteY60" fmla="*/ 1058779 h 15135727"/>
              <a:gd name="connsiteX61" fmla="*/ 6665495 w 8085221"/>
              <a:gd name="connsiteY61" fmla="*/ 721895 h 15135727"/>
              <a:gd name="connsiteX62" fmla="*/ 6761748 w 8085221"/>
              <a:gd name="connsiteY62" fmla="*/ 649706 h 15135727"/>
              <a:gd name="connsiteX63" fmla="*/ 6737685 w 8085221"/>
              <a:gd name="connsiteY63" fmla="*/ 505327 h 15135727"/>
              <a:gd name="connsiteX64" fmla="*/ 6858000 w 8085221"/>
              <a:gd name="connsiteY64" fmla="*/ 360948 h 15135727"/>
              <a:gd name="connsiteX65" fmla="*/ 6761748 w 8085221"/>
              <a:gd name="connsiteY65" fmla="*/ 120316 h 15135727"/>
              <a:gd name="connsiteX66" fmla="*/ 7194885 w 8085221"/>
              <a:gd name="connsiteY66" fmla="*/ 0 h 15135727"/>
              <a:gd name="connsiteX67" fmla="*/ 7267074 w 8085221"/>
              <a:gd name="connsiteY67" fmla="*/ 120316 h 15135727"/>
              <a:gd name="connsiteX68" fmla="*/ 7267074 w 8085221"/>
              <a:gd name="connsiteY68" fmla="*/ 120316 h 15135727"/>
              <a:gd name="connsiteX69" fmla="*/ 7339264 w 8085221"/>
              <a:gd name="connsiteY69" fmla="*/ 360948 h 15135727"/>
              <a:gd name="connsiteX70" fmla="*/ 7628021 w 8085221"/>
              <a:gd name="connsiteY70" fmla="*/ 433137 h 15135727"/>
              <a:gd name="connsiteX71" fmla="*/ 7796464 w 8085221"/>
              <a:gd name="connsiteY71" fmla="*/ 649706 h 15135727"/>
              <a:gd name="connsiteX72" fmla="*/ 8085221 w 8085221"/>
              <a:gd name="connsiteY72" fmla="*/ 914400 h 15135727"/>
              <a:gd name="connsiteX73" fmla="*/ 7988969 w 8085221"/>
              <a:gd name="connsiteY73" fmla="*/ 1203158 h 15135727"/>
              <a:gd name="connsiteX74" fmla="*/ 7844590 w 8085221"/>
              <a:gd name="connsiteY74" fmla="*/ 1058779 h 15135727"/>
              <a:gd name="connsiteX75" fmla="*/ 7483642 w 8085221"/>
              <a:gd name="connsiteY75" fmla="*/ 1371600 h 15135727"/>
              <a:gd name="connsiteX76" fmla="*/ 7267074 w 8085221"/>
              <a:gd name="connsiteY76" fmla="*/ 1395664 h 15135727"/>
              <a:gd name="connsiteX77" fmla="*/ 7243011 w 8085221"/>
              <a:gd name="connsiteY77" fmla="*/ 1588169 h 15135727"/>
              <a:gd name="connsiteX78" fmla="*/ 6978316 w 8085221"/>
              <a:gd name="connsiteY78" fmla="*/ 1732548 h 15135727"/>
              <a:gd name="connsiteX79" fmla="*/ 6737685 w 8085221"/>
              <a:gd name="connsiteY79" fmla="*/ 2093495 h 15135727"/>
              <a:gd name="connsiteX80" fmla="*/ 6737685 w 8085221"/>
              <a:gd name="connsiteY80" fmla="*/ 2382253 h 15135727"/>
              <a:gd name="connsiteX81" fmla="*/ 6665495 w 8085221"/>
              <a:gd name="connsiteY81" fmla="*/ 2430379 h 15135727"/>
              <a:gd name="connsiteX82" fmla="*/ 6906127 w 8085221"/>
              <a:gd name="connsiteY82" fmla="*/ 2646948 h 15135727"/>
              <a:gd name="connsiteX83" fmla="*/ 6906127 w 8085221"/>
              <a:gd name="connsiteY83" fmla="*/ 2983832 h 15135727"/>
              <a:gd name="connsiteX84" fmla="*/ 6906127 w 8085221"/>
              <a:gd name="connsiteY84" fmla="*/ 3104148 h 15135727"/>
              <a:gd name="connsiteX85" fmla="*/ 6833937 w 8085221"/>
              <a:gd name="connsiteY85" fmla="*/ 3368842 h 15135727"/>
              <a:gd name="connsiteX86" fmla="*/ 6906127 w 8085221"/>
              <a:gd name="connsiteY86" fmla="*/ 3489158 h 15135727"/>
              <a:gd name="connsiteX87" fmla="*/ 6641432 w 8085221"/>
              <a:gd name="connsiteY87" fmla="*/ 3705727 h 15135727"/>
              <a:gd name="connsiteX88" fmla="*/ 6737685 w 8085221"/>
              <a:gd name="connsiteY88" fmla="*/ 3729790 h 15135727"/>
              <a:gd name="connsiteX89" fmla="*/ 6545179 w 8085221"/>
              <a:gd name="connsiteY89" fmla="*/ 3826042 h 15135727"/>
              <a:gd name="connsiteX90" fmla="*/ 6328611 w 8085221"/>
              <a:gd name="connsiteY90" fmla="*/ 3753853 h 15135727"/>
              <a:gd name="connsiteX91" fmla="*/ 6184232 w 8085221"/>
              <a:gd name="connsiteY91" fmla="*/ 3850106 h 15135727"/>
              <a:gd name="connsiteX92" fmla="*/ 6184232 w 8085221"/>
              <a:gd name="connsiteY92" fmla="*/ 3946358 h 15135727"/>
              <a:gd name="connsiteX93" fmla="*/ 6136106 w 8085221"/>
              <a:gd name="connsiteY93" fmla="*/ 4235116 h 15135727"/>
              <a:gd name="connsiteX94" fmla="*/ 5919537 w 8085221"/>
              <a:gd name="connsiteY94" fmla="*/ 4403558 h 15135727"/>
              <a:gd name="connsiteX95" fmla="*/ 5775158 w 8085221"/>
              <a:gd name="connsiteY95" fmla="*/ 4451685 h 15135727"/>
              <a:gd name="connsiteX96" fmla="*/ 5630779 w 8085221"/>
              <a:gd name="connsiteY96" fmla="*/ 4547937 h 15135727"/>
              <a:gd name="connsiteX97" fmla="*/ 5510464 w 8085221"/>
              <a:gd name="connsiteY97" fmla="*/ 4620127 h 15135727"/>
              <a:gd name="connsiteX98" fmla="*/ 5510464 w 8085221"/>
              <a:gd name="connsiteY98" fmla="*/ 4812632 h 15135727"/>
              <a:gd name="connsiteX99" fmla="*/ 5317958 w 8085221"/>
              <a:gd name="connsiteY99" fmla="*/ 4981074 h 15135727"/>
              <a:gd name="connsiteX100" fmla="*/ 5005137 w 8085221"/>
              <a:gd name="connsiteY100" fmla="*/ 5149516 h 15135727"/>
              <a:gd name="connsiteX101" fmla="*/ 4692316 w 8085221"/>
              <a:gd name="connsiteY101" fmla="*/ 5149516 h 15135727"/>
              <a:gd name="connsiteX102" fmla="*/ 4523874 w 8085221"/>
              <a:gd name="connsiteY102" fmla="*/ 5366085 h 15135727"/>
              <a:gd name="connsiteX103" fmla="*/ 4211053 w 8085221"/>
              <a:gd name="connsiteY103" fmla="*/ 5414211 h 15135727"/>
              <a:gd name="connsiteX104" fmla="*/ 4114800 w 8085221"/>
              <a:gd name="connsiteY104" fmla="*/ 5390148 h 15135727"/>
              <a:gd name="connsiteX105" fmla="*/ 4018548 w 8085221"/>
              <a:gd name="connsiteY105" fmla="*/ 5630779 h 15135727"/>
              <a:gd name="connsiteX106" fmla="*/ 4090737 w 8085221"/>
              <a:gd name="connsiteY106" fmla="*/ 5871411 h 15135727"/>
              <a:gd name="connsiteX107" fmla="*/ 4090737 w 8085221"/>
              <a:gd name="connsiteY107" fmla="*/ 6184232 h 15135727"/>
              <a:gd name="connsiteX108" fmla="*/ 4186990 w 8085221"/>
              <a:gd name="connsiteY108" fmla="*/ 6472990 h 15135727"/>
              <a:gd name="connsiteX109" fmla="*/ 4042611 w 8085221"/>
              <a:gd name="connsiteY109" fmla="*/ 6352674 h 15135727"/>
              <a:gd name="connsiteX110" fmla="*/ 3946358 w 8085221"/>
              <a:gd name="connsiteY110" fmla="*/ 6376737 h 15135727"/>
              <a:gd name="connsiteX111" fmla="*/ 4114800 w 8085221"/>
              <a:gd name="connsiteY111" fmla="*/ 6641432 h 15135727"/>
              <a:gd name="connsiteX112" fmla="*/ 4451685 w 8085221"/>
              <a:gd name="connsiteY112" fmla="*/ 6737685 h 15135727"/>
              <a:gd name="connsiteX113" fmla="*/ 4620127 w 8085221"/>
              <a:gd name="connsiteY113" fmla="*/ 6978316 h 15135727"/>
              <a:gd name="connsiteX114" fmla="*/ 4740442 w 8085221"/>
              <a:gd name="connsiteY114" fmla="*/ 7170821 h 15135727"/>
              <a:gd name="connsiteX115" fmla="*/ 5077327 w 8085221"/>
              <a:gd name="connsiteY115" fmla="*/ 7387390 h 15135727"/>
              <a:gd name="connsiteX116" fmla="*/ 5125453 w 8085221"/>
              <a:gd name="connsiteY116" fmla="*/ 7603958 h 15135727"/>
              <a:gd name="connsiteX117" fmla="*/ 5197642 w 8085221"/>
              <a:gd name="connsiteY117" fmla="*/ 7796464 h 15135727"/>
              <a:gd name="connsiteX118" fmla="*/ 5486400 w 8085221"/>
              <a:gd name="connsiteY118" fmla="*/ 7964906 h 15135727"/>
              <a:gd name="connsiteX119" fmla="*/ 5486400 w 8085221"/>
              <a:gd name="connsiteY119" fmla="*/ 8349916 h 15135727"/>
              <a:gd name="connsiteX120" fmla="*/ 5678906 w 8085221"/>
              <a:gd name="connsiteY120" fmla="*/ 8614611 h 15135727"/>
              <a:gd name="connsiteX121" fmla="*/ 5919537 w 8085221"/>
              <a:gd name="connsiteY121" fmla="*/ 9071811 h 15135727"/>
              <a:gd name="connsiteX122" fmla="*/ 6160169 w 8085221"/>
              <a:gd name="connsiteY122" fmla="*/ 9336506 h 15135727"/>
              <a:gd name="connsiteX123" fmla="*/ 6280485 w 8085221"/>
              <a:gd name="connsiteY123" fmla="*/ 9601200 h 15135727"/>
              <a:gd name="connsiteX124" fmla="*/ 6400800 w 8085221"/>
              <a:gd name="connsiteY124" fmla="*/ 9793706 h 15135727"/>
              <a:gd name="connsiteX125" fmla="*/ 6569242 w 8085221"/>
              <a:gd name="connsiteY125" fmla="*/ 10058400 h 15135727"/>
              <a:gd name="connsiteX126" fmla="*/ 6713621 w 8085221"/>
              <a:gd name="connsiteY126" fmla="*/ 10106527 h 15135727"/>
              <a:gd name="connsiteX127" fmla="*/ 6545179 w 8085221"/>
              <a:gd name="connsiteY127" fmla="*/ 10202779 h 15135727"/>
              <a:gd name="connsiteX128" fmla="*/ 6569242 w 8085221"/>
              <a:gd name="connsiteY128" fmla="*/ 10443411 h 15135727"/>
              <a:gd name="connsiteX129" fmla="*/ 6593306 w 8085221"/>
              <a:gd name="connsiteY129" fmla="*/ 10708106 h 15135727"/>
              <a:gd name="connsiteX130" fmla="*/ 6761748 w 8085221"/>
              <a:gd name="connsiteY130" fmla="*/ 10924674 h 15135727"/>
              <a:gd name="connsiteX131" fmla="*/ 6641432 w 8085221"/>
              <a:gd name="connsiteY131" fmla="*/ 11093116 h 15135727"/>
              <a:gd name="connsiteX132" fmla="*/ 6713621 w 8085221"/>
              <a:gd name="connsiteY132" fmla="*/ 11261558 h 15135727"/>
              <a:gd name="connsiteX133" fmla="*/ 6737685 w 8085221"/>
              <a:gd name="connsiteY133" fmla="*/ 11526253 h 15135727"/>
              <a:gd name="connsiteX134" fmla="*/ 6617369 w 8085221"/>
              <a:gd name="connsiteY134" fmla="*/ 11839074 h 15135727"/>
              <a:gd name="connsiteX135" fmla="*/ 6617369 w 8085221"/>
              <a:gd name="connsiteY135" fmla="*/ 12031579 h 15135727"/>
              <a:gd name="connsiteX136" fmla="*/ 6641432 w 8085221"/>
              <a:gd name="connsiteY136" fmla="*/ 12127832 h 15135727"/>
              <a:gd name="connsiteX137" fmla="*/ 6761748 w 8085221"/>
              <a:gd name="connsiteY137" fmla="*/ 12031579 h 15135727"/>
              <a:gd name="connsiteX138" fmla="*/ 6761748 w 8085221"/>
              <a:gd name="connsiteY138" fmla="*/ 12296274 h 15135727"/>
              <a:gd name="connsiteX139" fmla="*/ 6689558 w 8085221"/>
              <a:gd name="connsiteY139" fmla="*/ 12512842 h 15135727"/>
              <a:gd name="connsiteX140" fmla="*/ 6785811 w 8085221"/>
              <a:gd name="connsiteY140" fmla="*/ 12777537 h 15135727"/>
              <a:gd name="connsiteX141" fmla="*/ 6569242 w 8085221"/>
              <a:gd name="connsiteY141" fmla="*/ 12873790 h 15135727"/>
              <a:gd name="connsiteX142" fmla="*/ 6545179 w 8085221"/>
              <a:gd name="connsiteY142" fmla="*/ 13090358 h 15135727"/>
              <a:gd name="connsiteX143" fmla="*/ 6448927 w 8085221"/>
              <a:gd name="connsiteY143" fmla="*/ 13355053 h 15135727"/>
              <a:gd name="connsiteX144" fmla="*/ 6256421 w 8085221"/>
              <a:gd name="connsiteY144" fmla="*/ 13571621 h 15135727"/>
              <a:gd name="connsiteX145" fmla="*/ 6087979 w 8085221"/>
              <a:gd name="connsiteY145" fmla="*/ 13667874 h 15135727"/>
              <a:gd name="connsiteX146" fmla="*/ 5943600 w 8085221"/>
              <a:gd name="connsiteY146" fmla="*/ 13716000 h 15135727"/>
              <a:gd name="connsiteX147" fmla="*/ 5702969 w 8085221"/>
              <a:gd name="connsiteY147" fmla="*/ 13667874 h 15135727"/>
              <a:gd name="connsiteX148" fmla="*/ 5582653 w 8085221"/>
              <a:gd name="connsiteY148" fmla="*/ 13691937 h 15135727"/>
              <a:gd name="connsiteX149" fmla="*/ 5727032 w 8085221"/>
              <a:gd name="connsiteY149" fmla="*/ 13836316 h 15135727"/>
              <a:gd name="connsiteX150" fmla="*/ 5582653 w 8085221"/>
              <a:gd name="connsiteY150" fmla="*/ 14052885 h 15135727"/>
              <a:gd name="connsiteX151" fmla="*/ 5462337 w 8085221"/>
              <a:gd name="connsiteY151" fmla="*/ 14149137 h 15135727"/>
              <a:gd name="connsiteX152" fmla="*/ 5342021 w 8085221"/>
              <a:gd name="connsiteY152" fmla="*/ 14004758 h 15135727"/>
              <a:gd name="connsiteX153" fmla="*/ 5245769 w 8085221"/>
              <a:gd name="connsiteY153" fmla="*/ 14004758 h 15135727"/>
              <a:gd name="connsiteX154" fmla="*/ 5245769 w 8085221"/>
              <a:gd name="connsiteY154" fmla="*/ 13956632 h 15135727"/>
              <a:gd name="connsiteX155" fmla="*/ 5101390 w 8085221"/>
              <a:gd name="connsiteY155" fmla="*/ 13956632 h 15135727"/>
              <a:gd name="connsiteX156" fmla="*/ 4981074 w 8085221"/>
              <a:gd name="connsiteY156" fmla="*/ 13860379 h 15135727"/>
              <a:gd name="connsiteX157" fmla="*/ 4740442 w 8085221"/>
              <a:gd name="connsiteY157" fmla="*/ 13908506 h 15135727"/>
              <a:gd name="connsiteX158" fmla="*/ 4475748 w 8085221"/>
              <a:gd name="connsiteY158" fmla="*/ 13956632 h 15135727"/>
              <a:gd name="connsiteX159" fmla="*/ 4379495 w 8085221"/>
              <a:gd name="connsiteY159" fmla="*/ 14028821 h 15135727"/>
              <a:gd name="connsiteX160" fmla="*/ 4403558 w 8085221"/>
              <a:gd name="connsiteY160" fmla="*/ 14197264 h 15135727"/>
              <a:gd name="connsiteX161" fmla="*/ 4572000 w 8085221"/>
              <a:gd name="connsiteY161" fmla="*/ 14149137 h 15135727"/>
              <a:gd name="connsiteX162" fmla="*/ 4523874 w 8085221"/>
              <a:gd name="connsiteY162" fmla="*/ 14558211 h 15135727"/>
              <a:gd name="connsiteX163" fmla="*/ 4403558 w 8085221"/>
              <a:gd name="connsiteY163" fmla="*/ 14437895 h 15135727"/>
              <a:gd name="connsiteX164" fmla="*/ 4403558 w 8085221"/>
              <a:gd name="connsiteY164" fmla="*/ 14437895 h 15135727"/>
              <a:gd name="connsiteX165" fmla="*/ 4283242 w 8085221"/>
              <a:gd name="connsiteY165" fmla="*/ 14245390 h 15135727"/>
              <a:gd name="connsiteX166" fmla="*/ 4235116 w 8085221"/>
              <a:gd name="connsiteY166" fmla="*/ 14341642 h 15135727"/>
              <a:gd name="connsiteX167" fmla="*/ 4162927 w 8085221"/>
              <a:gd name="connsiteY167" fmla="*/ 14389769 h 15135727"/>
              <a:gd name="connsiteX168" fmla="*/ 4162927 w 8085221"/>
              <a:gd name="connsiteY168" fmla="*/ 14389769 h 15135727"/>
              <a:gd name="connsiteX169" fmla="*/ 3922295 w 8085221"/>
              <a:gd name="connsiteY169" fmla="*/ 14245390 h 15135727"/>
              <a:gd name="connsiteX170" fmla="*/ 3801979 w 8085221"/>
              <a:gd name="connsiteY170" fmla="*/ 14293516 h 15135727"/>
              <a:gd name="connsiteX171" fmla="*/ 3681664 w 8085221"/>
              <a:gd name="connsiteY171" fmla="*/ 14389769 h 15135727"/>
              <a:gd name="connsiteX172" fmla="*/ 3657600 w 8085221"/>
              <a:gd name="connsiteY172" fmla="*/ 14654464 h 15135727"/>
              <a:gd name="connsiteX173" fmla="*/ 3513221 w 8085221"/>
              <a:gd name="connsiteY173" fmla="*/ 14726653 h 15135727"/>
              <a:gd name="connsiteX174" fmla="*/ 3513221 w 8085221"/>
              <a:gd name="connsiteY174" fmla="*/ 14871032 h 15135727"/>
              <a:gd name="connsiteX175" fmla="*/ 3633537 w 8085221"/>
              <a:gd name="connsiteY175" fmla="*/ 14967285 h 15135727"/>
              <a:gd name="connsiteX176" fmla="*/ 3609474 w 8085221"/>
              <a:gd name="connsiteY176" fmla="*/ 15087600 h 15135727"/>
              <a:gd name="connsiteX177" fmla="*/ 3441032 w 8085221"/>
              <a:gd name="connsiteY177" fmla="*/ 15039474 h 15135727"/>
              <a:gd name="connsiteX178" fmla="*/ 3272590 w 8085221"/>
              <a:gd name="connsiteY178" fmla="*/ 15063537 h 15135727"/>
              <a:gd name="connsiteX179" fmla="*/ 3248527 w 8085221"/>
              <a:gd name="connsiteY179" fmla="*/ 14895095 h 15135727"/>
              <a:gd name="connsiteX180" fmla="*/ 3128211 w 8085221"/>
              <a:gd name="connsiteY180" fmla="*/ 14919158 h 15135727"/>
              <a:gd name="connsiteX181" fmla="*/ 2959769 w 8085221"/>
              <a:gd name="connsiteY181" fmla="*/ 15135727 h 15135727"/>
              <a:gd name="connsiteX182" fmla="*/ 2935706 w 8085221"/>
              <a:gd name="connsiteY182" fmla="*/ 14895095 h 15135727"/>
              <a:gd name="connsiteX183" fmla="*/ 2791327 w 8085221"/>
              <a:gd name="connsiteY183" fmla="*/ 14943221 h 15135727"/>
              <a:gd name="connsiteX184" fmla="*/ 2671011 w 8085221"/>
              <a:gd name="connsiteY184" fmla="*/ 15039474 h 15135727"/>
              <a:gd name="connsiteX185" fmla="*/ 2430379 w 8085221"/>
              <a:gd name="connsiteY185" fmla="*/ 15087600 h 15135727"/>
              <a:gd name="connsiteX186" fmla="*/ 2237874 w 8085221"/>
              <a:gd name="connsiteY186" fmla="*/ 15039474 h 15135727"/>
              <a:gd name="connsiteX187" fmla="*/ 2622885 w 8085221"/>
              <a:gd name="connsiteY187" fmla="*/ 14846969 h 15135727"/>
              <a:gd name="connsiteX188" fmla="*/ 2887579 w 8085221"/>
              <a:gd name="connsiteY188" fmla="*/ 14774779 h 15135727"/>
              <a:gd name="connsiteX189" fmla="*/ 2839453 w 8085221"/>
              <a:gd name="connsiteY189" fmla="*/ 14582274 h 15135727"/>
              <a:gd name="connsiteX190" fmla="*/ 2935706 w 8085221"/>
              <a:gd name="connsiteY190" fmla="*/ 14510085 h 15135727"/>
              <a:gd name="connsiteX191" fmla="*/ 2935706 w 8085221"/>
              <a:gd name="connsiteY191" fmla="*/ 14510085 h 15135727"/>
              <a:gd name="connsiteX192" fmla="*/ 3080085 w 8085221"/>
              <a:gd name="connsiteY192" fmla="*/ 14413832 h 15135727"/>
              <a:gd name="connsiteX193" fmla="*/ 3152274 w 8085221"/>
              <a:gd name="connsiteY193" fmla="*/ 14341642 h 15135727"/>
              <a:gd name="connsiteX194" fmla="*/ 3080085 w 8085221"/>
              <a:gd name="connsiteY194" fmla="*/ 14269453 h 15135727"/>
              <a:gd name="connsiteX195" fmla="*/ 3152274 w 8085221"/>
              <a:gd name="connsiteY195" fmla="*/ 14197264 h 15135727"/>
              <a:gd name="connsiteX196" fmla="*/ 3152274 w 8085221"/>
              <a:gd name="connsiteY196" fmla="*/ 14052885 h 15135727"/>
              <a:gd name="connsiteX197" fmla="*/ 3080085 w 8085221"/>
              <a:gd name="connsiteY197" fmla="*/ 13980695 h 15135727"/>
              <a:gd name="connsiteX198" fmla="*/ 3056021 w 8085221"/>
              <a:gd name="connsiteY198" fmla="*/ 14076948 h 15135727"/>
              <a:gd name="connsiteX199" fmla="*/ 2935706 w 8085221"/>
              <a:gd name="connsiteY199" fmla="*/ 14076948 h 15135727"/>
              <a:gd name="connsiteX200" fmla="*/ 2863516 w 8085221"/>
              <a:gd name="connsiteY200" fmla="*/ 14125074 h 15135727"/>
              <a:gd name="connsiteX201" fmla="*/ 2719137 w 8085221"/>
              <a:gd name="connsiteY201" fmla="*/ 14197264 h 15135727"/>
              <a:gd name="connsiteX202" fmla="*/ 2646948 w 8085221"/>
              <a:gd name="connsiteY202" fmla="*/ 14197264 h 15135727"/>
              <a:gd name="connsiteX203" fmla="*/ 2598821 w 8085221"/>
              <a:gd name="connsiteY203" fmla="*/ 14125074 h 15135727"/>
              <a:gd name="connsiteX204" fmla="*/ 2430379 w 8085221"/>
              <a:gd name="connsiteY204" fmla="*/ 13836316 h 15135727"/>
              <a:gd name="connsiteX205" fmla="*/ 2646948 w 8085221"/>
              <a:gd name="connsiteY205" fmla="*/ 13812253 h 15135727"/>
              <a:gd name="connsiteX206" fmla="*/ 2502569 w 8085221"/>
              <a:gd name="connsiteY206" fmla="*/ 13475369 h 15135727"/>
              <a:gd name="connsiteX207" fmla="*/ 2550695 w 8085221"/>
              <a:gd name="connsiteY207" fmla="*/ 13186611 h 15135727"/>
              <a:gd name="connsiteX208" fmla="*/ 2719137 w 8085221"/>
              <a:gd name="connsiteY208" fmla="*/ 13042232 h 15135727"/>
              <a:gd name="connsiteX209" fmla="*/ 2791327 w 8085221"/>
              <a:gd name="connsiteY209" fmla="*/ 12945979 h 15135727"/>
              <a:gd name="connsiteX210" fmla="*/ 3031958 w 8085221"/>
              <a:gd name="connsiteY210" fmla="*/ 13090358 h 15135727"/>
              <a:gd name="connsiteX211" fmla="*/ 3056021 w 8085221"/>
              <a:gd name="connsiteY211" fmla="*/ 12753474 h 15135727"/>
              <a:gd name="connsiteX212" fmla="*/ 2887579 w 8085221"/>
              <a:gd name="connsiteY212" fmla="*/ 12777537 h 15135727"/>
              <a:gd name="connsiteX213" fmla="*/ 2815390 w 8085221"/>
              <a:gd name="connsiteY213" fmla="*/ 12777537 h 15135727"/>
              <a:gd name="connsiteX214" fmla="*/ 3176337 w 8085221"/>
              <a:gd name="connsiteY214" fmla="*/ 12368464 h 15135727"/>
              <a:gd name="connsiteX215" fmla="*/ 3104148 w 8085221"/>
              <a:gd name="connsiteY215" fmla="*/ 12320337 h 15135727"/>
              <a:gd name="connsiteX216" fmla="*/ 3104148 w 8085221"/>
              <a:gd name="connsiteY216" fmla="*/ 12320337 h 15135727"/>
              <a:gd name="connsiteX217" fmla="*/ 3007895 w 8085221"/>
              <a:gd name="connsiteY217" fmla="*/ 12079706 h 15135727"/>
              <a:gd name="connsiteX218" fmla="*/ 2911642 w 8085221"/>
              <a:gd name="connsiteY218" fmla="*/ 11935327 h 15135727"/>
              <a:gd name="connsiteX219" fmla="*/ 2863516 w 8085221"/>
              <a:gd name="connsiteY219" fmla="*/ 11694695 h 15135727"/>
              <a:gd name="connsiteX220" fmla="*/ 2911642 w 8085221"/>
              <a:gd name="connsiteY220" fmla="*/ 11454064 h 15135727"/>
              <a:gd name="connsiteX221" fmla="*/ 3056021 w 8085221"/>
              <a:gd name="connsiteY221" fmla="*/ 11454064 h 15135727"/>
              <a:gd name="connsiteX222" fmla="*/ 2983832 w 8085221"/>
              <a:gd name="connsiteY222" fmla="*/ 11381874 h 15135727"/>
              <a:gd name="connsiteX223" fmla="*/ 3031958 w 8085221"/>
              <a:gd name="connsiteY223" fmla="*/ 11285621 h 15135727"/>
              <a:gd name="connsiteX224" fmla="*/ 3007895 w 8085221"/>
              <a:gd name="connsiteY224" fmla="*/ 11189369 h 15135727"/>
              <a:gd name="connsiteX225" fmla="*/ 2887579 w 8085221"/>
              <a:gd name="connsiteY225" fmla="*/ 11141242 h 15135727"/>
              <a:gd name="connsiteX226" fmla="*/ 2887579 w 8085221"/>
              <a:gd name="connsiteY226" fmla="*/ 10972800 h 15135727"/>
              <a:gd name="connsiteX227" fmla="*/ 2887579 w 8085221"/>
              <a:gd name="connsiteY227" fmla="*/ 10924674 h 15135727"/>
              <a:gd name="connsiteX228" fmla="*/ 2767264 w 8085221"/>
              <a:gd name="connsiteY228" fmla="*/ 11020927 h 15135727"/>
              <a:gd name="connsiteX229" fmla="*/ 2743200 w 8085221"/>
              <a:gd name="connsiteY229" fmla="*/ 10924674 h 15135727"/>
              <a:gd name="connsiteX230" fmla="*/ 2550695 w 8085221"/>
              <a:gd name="connsiteY230" fmla="*/ 11020927 h 15135727"/>
              <a:gd name="connsiteX231" fmla="*/ 2526632 w 8085221"/>
              <a:gd name="connsiteY231" fmla="*/ 11117179 h 15135727"/>
              <a:gd name="connsiteX232" fmla="*/ 2334127 w 8085221"/>
              <a:gd name="connsiteY232" fmla="*/ 10996864 h 15135727"/>
              <a:gd name="connsiteX233" fmla="*/ 2358190 w 8085221"/>
              <a:gd name="connsiteY233" fmla="*/ 10732169 h 15135727"/>
              <a:gd name="connsiteX234" fmla="*/ 2334127 w 8085221"/>
              <a:gd name="connsiteY234" fmla="*/ 10587790 h 15135727"/>
              <a:gd name="connsiteX235" fmla="*/ 2406316 w 8085221"/>
              <a:gd name="connsiteY235" fmla="*/ 10491537 h 15135727"/>
              <a:gd name="connsiteX236" fmla="*/ 2598821 w 8085221"/>
              <a:gd name="connsiteY236" fmla="*/ 10684042 h 15135727"/>
              <a:gd name="connsiteX237" fmla="*/ 2767264 w 8085221"/>
              <a:gd name="connsiteY237" fmla="*/ 10684042 h 15135727"/>
              <a:gd name="connsiteX238" fmla="*/ 2646948 w 8085221"/>
              <a:gd name="connsiteY238" fmla="*/ 10515600 h 15135727"/>
              <a:gd name="connsiteX239" fmla="*/ 2815390 w 8085221"/>
              <a:gd name="connsiteY239" fmla="*/ 10395285 h 15135727"/>
              <a:gd name="connsiteX240" fmla="*/ 3080085 w 8085221"/>
              <a:gd name="connsiteY240" fmla="*/ 10419348 h 15135727"/>
              <a:gd name="connsiteX241" fmla="*/ 3248527 w 8085221"/>
              <a:gd name="connsiteY241" fmla="*/ 10539664 h 15135727"/>
              <a:gd name="connsiteX242" fmla="*/ 3320716 w 8085221"/>
              <a:gd name="connsiteY242" fmla="*/ 10659979 h 15135727"/>
              <a:gd name="connsiteX243" fmla="*/ 3465095 w 8085221"/>
              <a:gd name="connsiteY243" fmla="*/ 10659979 h 15135727"/>
              <a:gd name="connsiteX244" fmla="*/ 3441032 w 8085221"/>
              <a:gd name="connsiteY244" fmla="*/ 10491537 h 15135727"/>
              <a:gd name="connsiteX245" fmla="*/ 3392906 w 8085221"/>
              <a:gd name="connsiteY245" fmla="*/ 10250906 h 15135727"/>
              <a:gd name="connsiteX246" fmla="*/ 3152274 w 8085221"/>
              <a:gd name="connsiteY246" fmla="*/ 10250906 h 15135727"/>
              <a:gd name="connsiteX247" fmla="*/ 3176337 w 8085221"/>
              <a:gd name="connsiteY247" fmla="*/ 10178716 h 15135727"/>
              <a:gd name="connsiteX248" fmla="*/ 3104148 w 8085221"/>
              <a:gd name="connsiteY248" fmla="*/ 10154653 h 15135727"/>
              <a:gd name="connsiteX249" fmla="*/ 3007895 w 8085221"/>
              <a:gd name="connsiteY249" fmla="*/ 9962148 h 15135727"/>
              <a:gd name="connsiteX250" fmla="*/ 3176337 w 8085221"/>
              <a:gd name="connsiteY250" fmla="*/ 9889958 h 15135727"/>
              <a:gd name="connsiteX251" fmla="*/ 2959769 w 8085221"/>
              <a:gd name="connsiteY251" fmla="*/ 9504948 h 15135727"/>
              <a:gd name="connsiteX252" fmla="*/ 2791327 w 8085221"/>
              <a:gd name="connsiteY252" fmla="*/ 9456821 h 15135727"/>
              <a:gd name="connsiteX253" fmla="*/ 2574758 w 8085221"/>
              <a:gd name="connsiteY253" fmla="*/ 9336506 h 15135727"/>
              <a:gd name="connsiteX254" fmla="*/ 2550695 w 8085221"/>
              <a:gd name="connsiteY254" fmla="*/ 9071811 h 15135727"/>
              <a:gd name="connsiteX255" fmla="*/ 2695074 w 8085221"/>
              <a:gd name="connsiteY255" fmla="*/ 8999621 h 15135727"/>
              <a:gd name="connsiteX256" fmla="*/ 2622885 w 8085221"/>
              <a:gd name="connsiteY256" fmla="*/ 8975558 h 15135727"/>
              <a:gd name="connsiteX257" fmla="*/ 2430379 w 8085221"/>
              <a:gd name="connsiteY257" fmla="*/ 8999621 h 15135727"/>
              <a:gd name="connsiteX258" fmla="*/ 2261937 w 8085221"/>
              <a:gd name="connsiteY258" fmla="*/ 9168064 h 15135727"/>
              <a:gd name="connsiteX259" fmla="*/ 2237874 w 8085221"/>
              <a:gd name="connsiteY259" fmla="*/ 8999621 h 15135727"/>
              <a:gd name="connsiteX260" fmla="*/ 2117558 w 8085221"/>
              <a:gd name="connsiteY260" fmla="*/ 8975558 h 15135727"/>
              <a:gd name="connsiteX261" fmla="*/ 2045369 w 8085221"/>
              <a:gd name="connsiteY261" fmla="*/ 8783053 h 15135727"/>
              <a:gd name="connsiteX262" fmla="*/ 1852864 w 8085221"/>
              <a:gd name="connsiteY262" fmla="*/ 8758990 h 15135727"/>
              <a:gd name="connsiteX263" fmla="*/ 1636295 w 8085221"/>
              <a:gd name="connsiteY263" fmla="*/ 8927432 h 15135727"/>
              <a:gd name="connsiteX264" fmla="*/ 1588169 w 8085221"/>
              <a:gd name="connsiteY264" fmla="*/ 9023685 h 15135727"/>
              <a:gd name="connsiteX265" fmla="*/ 1515979 w 8085221"/>
              <a:gd name="connsiteY265" fmla="*/ 8879306 h 15135727"/>
              <a:gd name="connsiteX266" fmla="*/ 1347537 w 8085221"/>
              <a:gd name="connsiteY266" fmla="*/ 8879306 h 15135727"/>
              <a:gd name="connsiteX267" fmla="*/ 1347537 w 8085221"/>
              <a:gd name="connsiteY267" fmla="*/ 8710864 h 15135727"/>
              <a:gd name="connsiteX268" fmla="*/ 1106906 w 8085221"/>
              <a:gd name="connsiteY268" fmla="*/ 8783053 h 15135727"/>
              <a:gd name="connsiteX269" fmla="*/ 890337 w 8085221"/>
              <a:gd name="connsiteY269" fmla="*/ 8686800 h 15135727"/>
              <a:gd name="connsiteX270" fmla="*/ 649706 w 8085221"/>
              <a:gd name="connsiteY270" fmla="*/ 8662737 h 15135727"/>
              <a:gd name="connsiteX271" fmla="*/ 385011 w 8085221"/>
              <a:gd name="connsiteY271" fmla="*/ 8566485 h 15135727"/>
              <a:gd name="connsiteX272" fmla="*/ 577516 w 8085221"/>
              <a:gd name="connsiteY272" fmla="*/ 8373979 h 15135727"/>
              <a:gd name="connsiteX273" fmla="*/ 794085 w 8085221"/>
              <a:gd name="connsiteY273" fmla="*/ 8301790 h 15135727"/>
              <a:gd name="connsiteX274" fmla="*/ 745958 w 8085221"/>
              <a:gd name="connsiteY274" fmla="*/ 8133348 h 15135727"/>
              <a:gd name="connsiteX275" fmla="*/ 818148 w 8085221"/>
              <a:gd name="connsiteY275" fmla="*/ 7820527 h 15135727"/>
              <a:gd name="connsiteX276" fmla="*/ 697832 w 8085221"/>
              <a:gd name="connsiteY276" fmla="*/ 7820527 h 15135727"/>
              <a:gd name="connsiteX277" fmla="*/ 625642 w 8085221"/>
              <a:gd name="connsiteY277" fmla="*/ 7916779 h 15135727"/>
              <a:gd name="connsiteX278" fmla="*/ 457200 w 8085221"/>
              <a:gd name="connsiteY278" fmla="*/ 7820527 h 15135727"/>
              <a:gd name="connsiteX279" fmla="*/ 529390 w 8085221"/>
              <a:gd name="connsiteY279" fmla="*/ 7700211 h 15135727"/>
              <a:gd name="connsiteX280" fmla="*/ 938464 w 8085221"/>
              <a:gd name="connsiteY280" fmla="*/ 7676148 h 15135727"/>
              <a:gd name="connsiteX281" fmla="*/ 1058779 w 8085221"/>
              <a:gd name="connsiteY281" fmla="*/ 7459579 h 15135727"/>
              <a:gd name="connsiteX282" fmla="*/ 1203158 w 8085221"/>
              <a:gd name="connsiteY282" fmla="*/ 7603958 h 15135727"/>
              <a:gd name="connsiteX283" fmla="*/ 1299411 w 8085221"/>
              <a:gd name="connsiteY283" fmla="*/ 7555832 h 15135727"/>
              <a:gd name="connsiteX284" fmla="*/ 1443790 w 8085221"/>
              <a:gd name="connsiteY284" fmla="*/ 7507706 h 15135727"/>
              <a:gd name="connsiteX285" fmla="*/ 1684421 w 8085221"/>
              <a:gd name="connsiteY285" fmla="*/ 7603958 h 15135727"/>
              <a:gd name="connsiteX286" fmla="*/ 1684421 w 8085221"/>
              <a:gd name="connsiteY286" fmla="*/ 7603958 h 15135727"/>
              <a:gd name="connsiteX287" fmla="*/ 1540042 w 8085221"/>
              <a:gd name="connsiteY287" fmla="*/ 7363327 h 15135727"/>
              <a:gd name="connsiteX288" fmla="*/ 1299411 w 8085221"/>
              <a:gd name="connsiteY288" fmla="*/ 7315200 h 15135727"/>
              <a:gd name="connsiteX289" fmla="*/ 1130969 w 8085221"/>
              <a:gd name="connsiteY289" fmla="*/ 7339264 h 15135727"/>
              <a:gd name="connsiteX290" fmla="*/ 1034716 w 8085221"/>
              <a:gd name="connsiteY290" fmla="*/ 7315200 h 15135727"/>
              <a:gd name="connsiteX291" fmla="*/ 1155032 w 8085221"/>
              <a:gd name="connsiteY291" fmla="*/ 7050506 h 15135727"/>
              <a:gd name="connsiteX292" fmla="*/ 1155032 w 8085221"/>
              <a:gd name="connsiteY292" fmla="*/ 6930190 h 15135727"/>
              <a:gd name="connsiteX293" fmla="*/ 1155032 w 8085221"/>
              <a:gd name="connsiteY293" fmla="*/ 6761748 h 15135727"/>
              <a:gd name="connsiteX294" fmla="*/ 1203158 w 8085221"/>
              <a:gd name="connsiteY294" fmla="*/ 6617369 h 15135727"/>
              <a:gd name="connsiteX295" fmla="*/ 1371600 w 8085221"/>
              <a:gd name="connsiteY295" fmla="*/ 6472990 h 15135727"/>
              <a:gd name="connsiteX296" fmla="*/ 1443790 w 8085221"/>
              <a:gd name="connsiteY296" fmla="*/ 6328611 h 15135727"/>
              <a:gd name="connsiteX297" fmla="*/ 1419727 w 8085221"/>
              <a:gd name="connsiteY297" fmla="*/ 6208295 h 15135727"/>
              <a:gd name="connsiteX298" fmla="*/ 1275348 w 8085221"/>
              <a:gd name="connsiteY298" fmla="*/ 6304548 h 15135727"/>
              <a:gd name="connsiteX299" fmla="*/ 1323474 w 8085221"/>
              <a:gd name="connsiteY299" fmla="*/ 6015790 h 15135727"/>
              <a:gd name="connsiteX300" fmla="*/ 1540042 w 8085221"/>
              <a:gd name="connsiteY300" fmla="*/ 5871411 h 15135727"/>
              <a:gd name="connsiteX301" fmla="*/ 1540042 w 8085221"/>
              <a:gd name="connsiteY301" fmla="*/ 5751095 h 15135727"/>
              <a:gd name="connsiteX302" fmla="*/ 1395664 w 8085221"/>
              <a:gd name="connsiteY302" fmla="*/ 5799221 h 15135727"/>
              <a:gd name="connsiteX303" fmla="*/ 1179095 w 8085221"/>
              <a:gd name="connsiteY303" fmla="*/ 5799221 h 15135727"/>
              <a:gd name="connsiteX304" fmla="*/ 890337 w 8085221"/>
              <a:gd name="connsiteY304" fmla="*/ 5775158 h 15135727"/>
              <a:gd name="connsiteX305" fmla="*/ 697832 w 8085221"/>
              <a:gd name="connsiteY305" fmla="*/ 5606716 h 15135727"/>
              <a:gd name="connsiteX306" fmla="*/ 577516 w 8085221"/>
              <a:gd name="connsiteY306" fmla="*/ 5582653 h 15135727"/>
              <a:gd name="connsiteX307" fmla="*/ 697832 w 8085221"/>
              <a:gd name="connsiteY307" fmla="*/ 5775158 h 15135727"/>
              <a:gd name="connsiteX308" fmla="*/ 409074 w 8085221"/>
              <a:gd name="connsiteY308" fmla="*/ 5799221 h 15135727"/>
              <a:gd name="connsiteX309" fmla="*/ 168442 w 8085221"/>
              <a:gd name="connsiteY309" fmla="*/ 5702969 h 15135727"/>
              <a:gd name="connsiteX310" fmla="*/ 264695 w 8085221"/>
              <a:gd name="connsiteY310" fmla="*/ 5558590 h 15135727"/>
              <a:gd name="connsiteX311" fmla="*/ 144379 w 8085221"/>
              <a:gd name="connsiteY311" fmla="*/ 5510464 h 15135727"/>
              <a:gd name="connsiteX312" fmla="*/ 0 w 8085221"/>
              <a:gd name="connsiteY312" fmla="*/ 5462337 h 15135727"/>
              <a:gd name="connsiteX313" fmla="*/ 96253 w 8085221"/>
              <a:gd name="connsiteY313" fmla="*/ 5245769 h 15135727"/>
              <a:gd name="connsiteX0" fmla="*/ 96253 w 8085221"/>
              <a:gd name="connsiteY0" fmla="*/ 5245769 h 15135727"/>
              <a:gd name="connsiteX1" fmla="*/ 144379 w 8085221"/>
              <a:gd name="connsiteY1" fmla="*/ 4981074 h 15135727"/>
              <a:gd name="connsiteX2" fmla="*/ 178719 w 8085221"/>
              <a:gd name="connsiteY2" fmla="*/ 4834941 h 15135727"/>
              <a:gd name="connsiteX3" fmla="*/ 334378 w 8085221"/>
              <a:gd name="connsiteY3" fmla="*/ 4696828 h 15135727"/>
              <a:gd name="connsiteX4" fmla="*/ 553453 w 8085221"/>
              <a:gd name="connsiteY4" fmla="*/ 4692316 h 15135727"/>
              <a:gd name="connsiteX5" fmla="*/ 649706 w 8085221"/>
              <a:gd name="connsiteY5" fmla="*/ 4427621 h 15135727"/>
              <a:gd name="connsiteX6" fmla="*/ 805866 w 8085221"/>
              <a:gd name="connsiteY6" fmla="*/ 4425366 h 15135727"/>
              <a:gd name="connsiteX7" fmla="*/ 867026 w 8085221"/>
              <a:gd name="connsiteY7" fmla="*/ 4311817 h 15135727"/>
              <a:gd name="connsiteX8" fmla="*/ 1077328 w 8085221"/>
              <a:gd name="connsiteY8" fmla="*/ 4253916 h 15135727"/>
              <a:gd name="connsiteX9" fmla="*/ 1120191 w 8085221"/>
              <a:gd name="connsiteY9" fmla="*/ 4206291 h 15135727"/>
              <a:gd name="connsiteX10" fmla="*/ 1263066 w 8085221"/>
              <a:gd name="connsiteY10" fmla="*/ 4182478 h 15135727"/>
              <a:gd name="connsiteX11" fmla="*/ 1362326 w 8085221"/>
              <a:gd name="connsiteY11" fmla="*/ 4081965 h 15135727"/>
              <a:gd name="connsiteX12" fmla="*/ 1472616 w 8085221"/>
              <a:gd name="connsiteY12" fmla="*/ 4025316 h 15135727"/>
              <a:gd name="connsiteX13" fmla="*/ 1559344 w 8085221"/>
              <a:gd name="connsiteY13" fmla="*/ 4013535 h 15135727"/>
              <a:gd name="connsiteX14" fmla="*/ 1708485 w 8085221"/>
              <a:gd name="connsiteY14" fmla="*/ 3826042 h 15135727"/>
              <a:gd name="connsiteX15" fmla="*/ 1820278 w 8085221"/>
              <a:gd name="connsiteY15" fmla="*/ 3858628 h 15135727"/>
              <a:gd name="connsiteX16" fmla="*/ 1910766 w 8085221"/>
              <a:gd name="connsiteY16" fmla="*/ 3735053 h 15135727"/>
              <a:gd name="connsiteX17" fmla="*/ 2006016 w 8085221"/>
              <a:gd name="connsiteY17" fmla="*/ 3615741 h 15135727"/>
              <a:gd name="connsiteX18" fmla="*/ 2091741 w 8085221"/>
              <a:gd name="connsiteY18" fmla="*/ 3649078 h 15135727"/>
              <a:gd name="connsiteX19" fmla="*/ 2141621 w 8085221"/>
              <a:gd name="connsiteY19" fmla="*/ 3585411 h 15135727"/>
              <a:gd name="connsiteX20" fmla="*/ 2117808 w 8085221"/>
              <a:gd name="connsiteY20" fmla="*/ 3518736 h 15135727"/>
              <a:gd name="connsiteX21" fmla="*/ 2182228 w 8085221"/>
              <a:gd name="connsiteY21" fmla="*/ 3420478 h 15135727"/>
              <a:gd name="connsiteX22" fmla="*/ 2286000 w 8085221"/>
              <a:gd name="connsiteY22" fmla="*/ 3489158 h 15135727"/>
              <a:gd name="connsiteX23" fmla="*/ 2334628 w 8085221"/>
              <a:gd name="connsiteY23" fmla="*/ 3249028 h 15135727"/>
              <a:gd name="connsiteX24" fmla="*/ 2381502 w 8085221"/>
              <a:gd name="connsiteY24" fmla="*/ 3088858 h 15135727"/>
              <a:gd name="connsiteX25" fmla="*/ 2544178 w 8085221"/>
              <a:gd name="connsiteY25" fmla="*/ 3058528 h 15135727"/>
              <a:gd name="connsiteX26" fmla="*/ 2477503 w 8085221"/>
              <a:gd name="connsiteY26" fmla="*/ 2977566 h 15135727"/>
              <a:gd name="connsiteX27" fmla="*/ 2695074 w 8085221"/>
              <a:gd name="connsiteY27" fmla="*/ 2892592 h 15135727"/>
              <a:gd name="connsiteX28" fmla="*/ 2796591 w 8085221"/>
              <a:gd name="connsiteY28" fmla="*/ 2829928 h 15135727"/>
              <a:gd name="connsiteX29" fmla="*/ 2829928 w 8085221"/>
              <a:gd name="connsiteY29" fmla="*/ 2517107 h 15135727"/>
              <a:gd name="connsiteX30" fmla="*/ 3006141 w 8085221"/>
              <a:gd name="connsiteY30" fmla="*/ 2401303 h 15135727"/>
              <a:gd name="connsiteX31" fmla="*/ 3200400 w 8085221"/>
              <a:gd name="connsiteY31" fmla="*/ 2296277 h 15135727"/>
              <a:gd name="connsiteX32" fmla="*/ 3325228 w 8085221"/>
              <a:gd name="connsiteY32" fmla="*/ 2220328 h 15135727"/>
              <a:gd name="connsiteX33" fmla="*/ 3441032 w 8085221"/>
              <a:gd name="connsiteY33" fmla="*/ 2237874 h 15135727"/>
              <a:gd name="connsiteX34" fmla="*/ 3534778 w 8085221"/>
              <a:gd name="connsiteY34" fmla="*/ 2301291 h 15135727"/>
              <a:gd name="connsiteX35" fmla="*/ 3585160 w 8085221"/>
              <a:gd name="connsiteY35" fmla="*/ 2517107 h 15135727"/>
              <a:gd name="connsiteX36" fmla="*/ 3801979 w 8085221"/>
              <a:gd name="connsiteY36" fmla="*/ 2565735 h 15135727"/>
              <a:gd name="connsiteX37" fmla="*/ 3946358 w 8085221"/>
              <a:gd name="connsiteY37" fmla="*/ 2550695 h 15135727"/>
              <a:gd name="connsiteX38" fmla="*/ 4018548 w 8085221"/>
              <a:gd name="connsiteY38" fmla="*/ 2598821 h 15135727"/>
              <a:gd name="connsiteX39" fmla="*/ 4138864 w 8085221"/>
              <a:gd name="connsiteY39" fmla="*/ 2574758 h 15135727"/>
              <a:gd name="connsiteX40" fmla="*/ 4307306 w 8085221"/>
              <a:gd name="connsiteY40" fmla="*/ 2671011 h 15135727"/>
              <a:gd name="connsiteX41" fmla="*/ 4427621 w 8085221"/>
              <a:gd name="connsiteY41" fmla="*/ 2622885 h 15135727"/>
              <a:gd name="connsiteX42" fmla="*/ 4549191 w 8085221"/>
              <a:gd name="connsiteY42" fmla="*/ 2610853 h 15135727"/>
              <a:gd name="connsiteX43" fmla="*/ 4668253 w 8085221"/>
              <a:gd name="connsiteY43" fmla="*/ 2743200 h 15135727"/>
              <a:gd name="connsiteX44" fmla="*/ 4788569 w 8085221"/>
              <a:gd name="connsiteY44" fmla="*/ 2815390 h 15135727"/>
              <a:gd name="connsiteX45" fmla="*/ 4957011 w 8085221"/>
              <a:gd name="connsiteY45" fmla="*/ 2719137 h 15135727"/>
              <a:gd name="connsiteX46" fmla="*/ 4981074 w 8085221"/>
              <a:gd name="connsiteY46" fmla="*/ 2382253 h 15135727"/>
              <a:gd name="connsiteX47" fmla="*/ 4981074 w 8085221"/>
              <a:gd name="connsiteY47" fmla="*/ 2382253 h 15135727"/>
              <a:gd name="connsiteX48" fmla="*/ 4949241 w 8085221"/>
              <a:gd name="connsiteY48" fmla="*/ 2306053 h 15135727"/>
              <a:gd name="connsiteX49" fmla="*/ 4849228 w 8085221"/>
              <a:gd name="connsiteY49" fmla="*/ 2239378 h 15135727"/>
              <a:gd name="connsiteX50" fmla="*/ 4884821 w 8085221"/>
              <a:gd name="connsiteY50" fmla="*/ 2093495 h 15135727"/>
              <a:gd name="connsiteX51" fmla="*/ 4697831 w 8085221"/>
              <a:gd name="connsiteY51" fmla="*/ 1900990 h 15135727"/>
              <a:gd name="connsiteX52" fmla="*/ 4764506 w 8085221"/>
              <a:gd name="connsiteY52" fmla="*/ 1804737 h 15135727"/>
              <a:gd name="connsiteX53" fmla="*/ 4957011 w 8085221"/>
              <a:gd name="connsiteY53" fmla="*/ 1564106 h 15135727"/>
              <a:gd name="connsiteX54" fmla="*/ 5221706 w 8085221"/>
              <a:gd name="connsiteY54" fmla="*/ 1588169 h 15135727"/>
              <a:gd name="connsiteX55" fmla="*/ 5486400 w 8085221"/>
              <a:gd name="connsiteY55" fmla="*/ 1684421 h 15135727"/>
              <a:gd name="connsiteX56" fmla="*/ 5799221 w 8085221"/>
              <a:gd name="connsiteY56" fmla="*/ 1684421 h 15135727"/>
              <a:gd name="connsiteX57" fmla="*/ 5871411 w 8085221"/>
              <a:gd name="connsiteY57" fmla="*/ 1443790 h 15135727"/>
              <a:gd name="connsiteX58" fmla="*/ 6087979 w 8085221"/>
              <a:gd name="connsiteY58" fmla="*/ 1395664 h 15135727"/>
              <a:gd name="connsiteX59" fmla="*/ 6087979 w 8085221"/>
              <a:gd name="connsiteY59" fmla="*/ 1082842 h 15135727"/>
              <a:gd name="connsiteX60" fmla="*/ 6424864 w 8085221"/>
              <a:gd name="connsiteY60" fmla="*/ 1058779 h 15135727"/>
              <a:gd name="connsiteX61" fmla="*/ 6665495 w 8085221"/>
              <a:gd name="connsiteY61" fmla="*/ 721895 h 15135727"/>
              <a:gd name="connsiteX62" fmla="*/ 6761748 w 8085221"/>
              <a:gd name="connsiteY62" fmla="*/ 649706 h 15135727"/>
              <a:gd name="connsiteX63" fmla="*/ 6737685 w 8085221"/>
              <a:gd name="connsiteY63" fmla="*/ 505327 h 15135727"/>
              <a:gd name="connsiteX64" fmla="*/ 6858000 w 8085221"/>
              <a:gd name="connsiteY64" fmla="*/ 360948 h 15135727"/>
              <a:gd name="connsiteX65" fmla="*/ 6761748 w 8085221"/>
              <a:gd name="connsiteY65" fmla="*/ 120316 h 15135727"/>
              <a:gd name="connsiteX66" fmla="*/ 7194885 w 8085221"/>
              <a:gd name="connsiteY66" fmla="*/ 0 h 15135727"/>
              <a:gd name="connsiteX67" fmla="*/ 7267074 w 8085221"/>
              <a:gd name="connsiteY67" fmla="*/ 120316 h 15135727"/>
              <a:gd name="connsiteX68" fmla="*/ 7267074 w 8085221"/>
              <a:gd name="connsiteY68" fmla="*/ 120316 h 15135727"/>
              <a:gd name="connsiteX69" fmla="*/ 7339264 w 8085221"/>
              <a:gd name="connsiteY69" fmla="*/ 360948 h 15135727"/>
              <a:gd name="connsiteX70" fmla="*/ 7628021 w 8085221"/>
              <a:gd name="connsiteY70" fmla="*/ 433137 h 15135727"/>
              <a:gd name="connsiteX71" fmla="*/ 7796464 w 8085221"/>
              <a:gd name="connsiteY71" fmla="*/ 649706 h 15135727"/>
              <a:gd name="connsiteX72" fmla="*/ 8085221 w 8085221"/>
              <a:gd name="connsiteY72" fmla="*/ 914400 h 15135727"/>
              <a:gd name="connsiteX73" fmla="*/ 7988969 w 8085221"/>
              <a:gd name="connsiteY73" fmla="*/ 1203158 h 15135727"/>
              <a:gd name="connsiteX74" fmla="*/ 7844590 w 8085221"/>
              <a:gd name="connsiteY74" fmla="*/ 1058779 h 15135727"/>
              <a:gd name="connsiteX75" fmla="*/ 7483642 w 8085221"/>
              <a:gd name="connsiteY75" fmla="*/ 1371600 h 15135727"/>
              <a:gd name="connsiteX76" fmla="*/ 7267074 w 8085221"/>
              <a:gd name="connsiteY76" fmla="*/ 1395664 h 15135727"/>
              <a:gd name="connsiteX77" fmla="*/ 7243011 w 8085221"/>
              <a:gd name="connsiteY77" fmla="*/ 1588169 h 15135727"/>
              <a:gd name="connsiteX78" fmla="*/ 6978316 w 8085221"/>
              <a:gd name="connsiteY78" fmla="*/ 1732548 h 15135727"/>
              <a:gd name="connsiteX79" fmla="*/ 6737685 w 8085221"/>
              <a:gd name="connsiteY79" fmla="*/ 2093495 h 15135727"/>
              <a:gd name="connsiteX80" fmla="*/ 6737685 w 8085221"/>
              <a:gd name="connsiteY80" fmla="*/ 2382253 h 15135727"/>
              <a:gd name="connsiteX81" fmla="*/ 6665495 w 8085221"/>
              <a:gd name="connsiteY81" fmla="*/ 2430379 h 15135727"/>
              <a:gd name="connsiteX82" fmla="*/ 6906127 w 8085221"/>
              <a:gd name="connsiteY82" fmla="*/ 2646948 h 15135727"/>
              <a:gd name="connsiteX83" fmla="*/ 6906127 w 8085221"/>
              <a:gd name="connsiteY83" fmla="*/ 2983832 h 15135727"/>
              <a:gd name="connsiteX84" fmla="*/ 6906127 w 8085221"/>
              <a:gd name="connsiteY84" fmla="*/ 3104148 h 15135727"/>
              <a:gd name="connsiteX85" fmla="*/ 6833937 w 8085221"/>
              <a:gd name="connsiteY85" fmla="*/ 3368842 h 15135727"/>
              <a:gd name="connsiteX86" fmla="*/ 6906127 w 8085221"/>
              <a:gd name="connsiteY86" fmla="*/ 3489158 h 15135727"/>
              <a:gd name="connsiteX87" fmla="*/ 6641432 w 8085221"/>
              <a:gd name="connsiteY87" fmla="*/ 3705727 h 15135727"/>
              <a:gd name="connsiteX88" fmla="*/ 6737685 w 8085221"/>
              <a:gd name="connsiteY88" fmla="*/ 3729790 h 15135727"/>
              <a:gd name="connsiteX89" fmla="*/ 6545179 w 8085221"/>
              <a:gd name="connsiteY89" fmla="*/ 3826042 h 15135727"/>
              <a:gd name="connsiteX90" fmla="*/ 6328611 w 8085221"/>
              <a:gd name="connsiteY90" fmla="*/ 3753853 h 15135727"/>
              <a:gd name="connsiteX91" fmla="*/ 6184232 w 8085221"/>
              <a:gd name="connsiteY91" fmla="*/ 3850106 h 15135727"/>
              <a:gd name="connsiteX92" fmla="*/ 6184232 w 8085221"/>
              <a:gd name="connsiteY92" fmla="*/ 3946358 h 15135727"/>
              <a:gd name="connsiteX93" fmla="*/ 6136106 w 8085221"/>
              <a:gd name="connsiteY93" fmla="*/ 4235116 h 15135727"/>
              <a:gd name="connsiteX94" fmla="*/ 5919537 w 8085221"/>
              <a:gd name="connsiteY94" fmla="*/ 4403558 h 15135727"/>
              <a:gd name="connsiteX95" fmla="*/ 5775158 w 8085221"/>
              <a:gd name="connsiteY95" fmla="*/ 4451685 h 15135727"/>
              <a:gd name="connsiteX96" fmla="*/ 5630779 w 8085221"/>
              <a:gd name="connsiteY96" fmla="*/ 4547937 h 15135727"/>
              <a:gd name="connsiteX97" fmla="*/ 5510464 w 8085221"/>
              <a:gd name="connsiteY97" fmla="*/ 4620127 h 15135727"/>
              <a:gd name="connsiteX98" fmla="*/ 5510464 w 8085221"/>
              <a:gd name="connsiteY98" fmla="*/ 4812632 h 15135727"/>
              <a:gd name="connsiteX99" fmla="*/ 5317958 w 8085221"/>
              <a:gd name="connsiteY99" fmla="*/ 4981074 h 15135727"/>
              <a:gd name="connsiteX100" fmla="*/ 5005137 w 8085221"/>
              <a:gd name="connsiteY100" fmla="*/ 5149516 h 15135727"/>
              <a:gd name="connsiteX101" fmla="*/ 4692316 w 8085221"/>
              <a:gd name="connsiteY101" fmla="*/ 5149516 h 15135727"/>
              <a:gd name="connsiteX102" fmla="*/ 4523874 w 8085221"/>
              <a:gd name="connsiteY102" fmla="*/ 5366085 h 15135727"/>
              <a:gd name="connsiteX103" fmla="*/ 4211053 w 8085221"/>
              <a:gd name="connsiteY103" fmla="*/ 5414211 h 15135727"/>
              <a:gd name="connsiteX104" fmla="*/ 4114800 w 8085221"/>
              <a:gd name="connsiteY104" fmla="*/ 5390148 h 15135727"/>
              <a:gd name="connsiteX105" fmla="*/ 4018548 w 8085221"/>
              <a:gd name="connsiteY105" fmla="*/ 5630779 h 15135727"/>
              <a:gd name="connsiteX106" fmla="*/ 4090737 w 8085221"/>
              <a:gd name="connsiteY106" fmla="*/ 5871411 h 15135727"/>
              <a:gd name="connsiteX107" fmla="*/ 4090737 w 8085221"/>
              <a:gd name="connsiteY107" fmla="*/ 6184232 h 15135727"/>
              <a:gd name="connsiteX108" fmla="*/ 4186990 w 8085221"/>
              <a:gd name="connsiteY108" fmla="*/ 6472990 h 15135727"/>
              <a:gd name="connsiteX109" fmla="*/ 4042611 w 8085221"/>
              <a:gd name="connsiteY109" fmla="*/ 6352674 h 15135727"/>
              <a:gd name="connsiteX110" fmla="*/ 3946358 w 8085221"/>
              <a:gd name="connsiteY110" fmla="*/ 6376737 h 15135727"/>
              <a:gd name="connsiteX111" fmla="*/ 4114800 w 8085221"/>
              <a:gd name="connsiteY111" fmla="*/ 6641432 h 15135727"/>
              <a:gd name="connsiteX112" fmla="*/ 4451685 w 8085221"/>
              <a:gd name="connsiteY112" fmla="*/ 6737685 h 15135727"/>
              <a:gd name="connsiteX113" fmla="*/ 4620127 w 8085221"/>
              <a:gd name="connsiteY113" fmla="*/ 6978316 h 15135727"/>
              <a:gd name="connsiteX114" fmla="*/ 4740442 w 8085221"/>
              <a:gd name="connsiteY114" fmla="*/ 7170821 h 15135727"/>
              <a:gd name="connsiteX115" fmla="*/ 5077327 w 8085221"/>
              <a:gd name="connsiteY115" fmla="*/ 7387390 h 15135727"/>
              <a:gd name="connsiteX116" fmla="*/ 5125453 w 8085221"/>
              <a:gd name="connsiteY116" fmla="*/ 7603958 h 15135727"/>
              <a:gd name="connsiteX117" fmla="*/ 5197642 w 8085221"/>
              <a:gd name="connsiteY117" fmla="*/ 7796464 h 15135727"/>
              <a:gd name="connsiteX118" fmla="*/ 5486400 w 8085221"/>
              <a:gd name="connsiteY118" fmla="*/ 7964906 h 15135727"/>
              <a:gd name="connsiteX119" fmla="*/ 5486400 w 8085221"/>
              <a:gd name="connsiteY119" fmla="*/ 8349916 h 15135727"/>
              <a:gd name="connsiteX120" fmla="*/ 5678906 w 8085221"/>
              <a:gd name="connsiteY120" fmla="*/ 8614611 h 15135727"/>
              <a:gd name="connsiteX121" fmla="*/ 5919537 w 8085221"/>
              <a:gd name="connsiteY121" fmla="*/ 9071811 h 15135727"/>
              <a:gd name="connsiteX122" fmla="*/ 6160169 w 8085221"/>
              <a:gd name="connsiteY122" fmla="*/ 9336506 h 15135727"/>
              <a:gd name="connsiteX123" fmla="*/ 6280485 w 8085221"/>
              <a:gd name="connsiteY123" fmla="*/ 9601200 h 15135727"/>
              <a:gd name="connsiteX124" fmla="*/ 6400800 w 8085221"/>
              <a:gd name="connsiteY124" fmla="*/ 9793706 h 15135727"/>
              <a:gd name="connsiteX125" fmla="*/ 6569242 w 8085221"/>
              <a:gd name="connsiteY125" fmla="*/ 10058400 h 15135727"/>
              <a:gd name="connsiteX126" fmla="*/ 6713621 w 8085221"/>
              <a:gd name="connsiteY126" fmla="*/ 10106527 h 15135727"/>
              <a:gd name="connsiteX127" fmla="*/ 6545179 w 8085221"/>
              <a:gd name="connsiteY127" fmla="*/ 10202779 h 15135727"/>
              <a:gd name="connsiteX128" fmla="*/ 6569242 w 8085221"/>
              <a:gd name="connsiteY128" fmla="*/ 10443411 h 15135727"/>
              <a:gd name="connsiteX129" fmla="*/ 6593306 w 8085221"/>
              <a:gd name="connsiteY129" fmla="*/ 10708106 h 15135727"/>
              <a:gd name="connsiteX130" fmla="*/ 6761748 w 8085221"/>
              <a:gd name="connsiteY130" fmla="*/ 10924674 h 15135727"/>
              <a:gd name="connsiteX131" fmla="*/ 6641432 w 8085221"/>
              <a:gd name="connsiteY131" fmla="*/ 11093116 h 15135727"/>
              <a:gd name="connsiteX132" fmla="*/ 6713621 w 8085221"/>
              <a:gd name="connsiteY132" fmla="*/ 11261558 h 15135727"/>
              <a:gd name="connsiteX133" fmla="*/ 6737685 w 8085221"/>
              <a:gd name="connsiteY133" fmla="*/ 11526253 h 15135727"/>
              <a:gd name="connsiteX134" fmla="*/ 6617369 w 8085221"/>
              <a:gd name="connsiteY134" fmla="*/ 11839074 h 15135727"/>
              <a:gd name="connsiteX135" fmla="*/ 6617369 w 8085221"/>
              <a:gd name="connsiteY135" fmla="*/ 12031579 h 15135727"/>
              <a:gd name="connsiteX136" fmla="*/ 6641432 w 8085221"/>
              <a:gd name="connsiteY136" fmla="*/ 12127832 h 15135727"/>
              <a:gd name="connsiteX137" fmla="*/ 6761748 w 8085221"/>
              <a:gd name="connsiteY137" fmla="*/ 12031579 h 15135727"/>
              <a:gd name="connsiteX138" fmla="*/ 6761748 w 8085221"/>
              <a:gd name="connsiteY138" fmla="*/ 12296274 h 15135727"/>
              <a:gd name="connsiteX139" fmla="*/ 6689558 w 8085221"/>
              <a:gd name="connsiteY139" fmla="*/ 12512842 h 15135727"/>
              <a:gd name="connsiteX140" fmla="*/ 6785811 w 8085221"/>
              <a:gd name="connsiteY140" fmla="*/ 12777537 h 15135727"/>
              <a:gd name="connsiteX141" fmla="*/ 6569242 w 8085221"/>
              <a:gd name="connsiteY141" fmla="*/ 12873790 h 15135727"/>
              <a:gd name="connsiteX142" fmla="*/ 6545179 w 8085221"/>
              <a:gd name="connsiteY142" fmla="*/ 13090358 h 15135727"/>
              <a:gd name="connsiteX143" fmla="*/ 6448927 w 8085221"/>
              <a:gd name="connsiteY143" fmla="*/ 13355053 h 15135727"/>
              <a:gd name="connsiteX144" fmla="*/ 6256421 w 8085221"/>
              <a:gd name="connsiteY144" fmla="*/ 13571621 h 15135727"/>
              <a:gd name="connsiteX145" fmla="*/ 6087979 w 8085221"/>
              <a:gd name="connsiteY145" fmla="*/ 13667874 h 15135727"/>
              <a:gd name="connsiteX146" fmla="*/ 5943600 w 8085221"/>
              <a:gd name="connsiteY146" fmla="*/ 13716000 h 15135727"/>
              <a:gd name="connsiteX147" fmla="*/ 5702969 w 8085221"/>
              <a:gd name="connsiteY147" fmla="*/ 13667874 h 15135727"/>
              <a:gd name="connsiteX148" fmla="*/ 5582653 w 8085221"/>
              <a:gd name="connsiteY148" fmla="*/ 13691937 h 15135727"/>
              <a:gd name="connsiteX149" fmla="*/ 5727032 w 8085221"/>
              <a:gd name="connsiteY149" fmla="*/ 13836316 h 15135727"/>
              <a:gd name="connsiteX150" fmla="*/ 5582653 w 8085221"/>
              <a:gd name="connsiteY150" fmla="*/ 14052885 h 15135727"/>
              <a:gd name="connsiteX151" fmla="*/ 5462337 w 8085221"/>
              <a:gd name="connsiteY151" fmla="*/ 14149137 h 15135727"/>
              <a:gd name="connsiteX152" fmla="*/ 5342021 w 8085221"/>
              <a:gd name="connsiteY152" fmla="*/ 14004758 h 15135727"/>
              <a:gd name="connsiteX153" fmla="*/ 5245769 w 8085221"/>
              <a:gd name="connsiteY153" fmla="*/ 14004758 h 15135727"/>
              <a:gd name="connsiteX154" fmla="*/ 5245769 w 8085221"/>
              <a:gd name="connsiteY154" fmla="*/ 13956632 h 15135727"/>
              <a:gd name="connsiteX155" fmla="*/ 5101390 w 8085221"/>
              <a:gd name="connsiteY155" fmla="*/ 13956632 h 15135727"/>
              <a:gd name="connsiteX156" fmla="*/ 4981074 w 8085221"/>
              <a:gd name="connsiteY156" fmla="*/ 13860379 h 15135727"/>
              <a:gd name="connsiteX157" fmla="*/ 4740442 w 8085221"/>
              <a:gd name="connsiteY157" fmla="*/ 13908506 h 15135727"/>
              <a:gd name="connsiteX158" fmla="*/ 4475748 w 8085221"/>
              <a:gd name="connsiteY158" fmla="*/ 13956632 h 15135727"/>
              <a:gd name="connsiteX159" fmla="*/ 4379495 w 8085221"/>
              <a:gd name="connsiteY159" fmla="*/ 14028821 h 15135727"/>
              <a:gd name="connsiteX160" fmla="*/ 4403558 w 8085221"/>
              <a:gd name="connsiteY160" fmla="*/ 14197264 h 15135727"/>
              <a:gd name="connsiteX161" fmla="*/ 4572000 w 8085221"/>
              <a:gd name="connsiteY161" fmla="*/ 14149137 h 15135727"/>
              <a:gd name="connsiteX162" fmla="*/ 4523874 w 8085221"/>
              <a:gd name="connsiteY162" fmla="*/ 14558211 h 15135727"/>
              <a:gd name="connsiteX163" fmla="*/ 4403558 w 8085221"/>
              <a:gd name="connsiteY163" fmla="*/ 14437895 h 15135727"/>
              <a:gd name="connsiteX164" fmla="*/ 4403558 w 8085221"/>
              <a:gd name="connsiteY164" fmla="*/ 14437895 h 15135727"/>
              <a:gd name="connsiteX165" fmla="*/ 4283242 w 8085221"/>
              <a:gd name="connsiteY165" fmla="*/ 14245390 h 15135727"/>
              <a:gd name="connsiteX166" fmla="*/ 4235116 w 8085221"/>
              <a:gd name="connsiteY166" fmla="*/ 14341642 h 15135727"/>
              <a:gd name="connsiteX167" fmla="*/ 4162927 w 8085221"/>
              <a:gd name="connsiteY167" fmla="*/ 14389769 h 15135727"/>
              <a:gd name="connsiteX168" fmla="*/ 4162927 w 8085221"/>
              <a:gd name="connsiteY168" fmla="*/ 14389769 h 15135727"/>
              <a:gd name="connsiteX169" fmla="*/ 3922295 w 8085221"/>
              <a:gd name="connsiteY169" fmla="*/ 14245390 h 15135727"/>
              <a:gd name="connsiteX170" fmla="*/ 3801979 w 8085221"/>
              <a:gd name="connsiteY170" fmla="*/ 14293516 h 15135727"/>
              <a:gd name="connsiteX171" fmla="*/ 3681664 w 8085221"/>
              <a:gd name="connsiteY171" fmla="*/ 14389769 h 15135727"/>
              <a:gd name="connsiteX172" fmla="*/ 3657600 w 8085221"/>
              <a:gd name="connsiteY172" fmla="*/ 14654464 h 15135727"/>
              <a:gd name="connsiteX173" fmla="*/ 3513221 w 8085221"/>
              <a:gd name="connsiteY173" fmla="*/ 14726653 h 15135727"/>
              <a:gd name="connsiteX174" fmla="*/ 3513221 w 8085221"/>
              <a:gd name="connsiteY174" fmla="*/ 14871032 h 15135727"/>
              <a:gd name="connsiteX175" fmla="*/ 3633537 w 8085221"/>
              <a:gd name="connsiteY175" fmla="*/ 14967285 h 15135727"/>
              <a:gd name="connsiteX176" fmla="*/ 3609474 w 8085221"/>
              <a:gd name="connsiteY176" fmla="*/ 15087600 h 15135727"/>
              <a:gd name="connsiteX177" fmla="*/ 3441032 w 8085221"/>
              <a:gd name="connsiteY177" fmla="*/ 15039474 h 15135727"/>
              <a:gd name="connsiteX178" fmla="*/ 3272590 w 8085221"/>
              <a:gd name="connsiteY178" fmla="*/ 15063537 h 15135727"/>
              <a:gd name="connsiteX179" fmla="*/ 3248527 w 8085221"/>
              <a:gd name="connsiteY179" fmla="*/ 14895095 h 15135727"/>
              <a:gd name="connsiteX180" fmla="*/ 3128211 w 8085221"/>
              <a:gd name="connsiteY180" fmla="*/ 14919158 h 15135727"/>
              <a:gd name="connsiteX181" fmla="*/ 2959769 w 8085221"/>
              <a:gd name="connsiteY181" fmla="*/ 15135727 h 15135727"/>
              <a:gd name="connsiteX182" fmla="*/ 2935706 w 8085221"/>
              <a:gd name="connsiteY182" fmla="*/ 14895095 h 15135727"/>
              <a:gd name="connsiteX183" fmla="*/ 2791327 w 8085221"/>
              <a:gd name="connsiteY183" fmla="*/ 14943221 h 15135727"/>
              <a:gd name="connsiteX184" fmla="*/ 2671011 w 8085221"/>
              <a:gd name="connsiteY184" fmla="*/ 15039474 h 15135727"/>
              <a:gd name="connsiteX185" fmla="*/ 2430379 w 8085221"/>
              <a:gd name="connsiteY185" fmla="*/ 15087600 h 15135727"/>
              <a:gd name="connsiteX186" fmla="*/ 2237874 w 8085221"/>
              <a:gd name="connsiteY186" fmla="*/ 15039474 h 15135727"/>
              <a:gd name="connsiteX187" fmla="*/ 2622885 w 8085221"/>
              <a:gd name="connsiteY187" fmla="*/ 14846969 h 15135727"/>
              <a:gd name="connsiteX188" fmla="*/ 2887579 w 8085221"/>
              <a:gd name="connsiteY188" fmla="*/ 14774779 h 15135727"/>
              <a:gd name="connsiteX189" fmla="*/ 2839453 w 8085221"/>
              <a:gd name="connsiteY189" fmla="*/ 14582274 h 15135727"/>
              <a:gd name="connsiteX190" fmla="*/ 2935706 w 8085221"/>
              <a:gd name="connsiteY190" fmla="*/ 14510085 h 15135727"/>
              <a:gd name="connsiteX191" fmla="*/ 2935706 w 8085221"/>
              <a:gd name="connsiteY191" fmla="*/ 14510085 h 15135727"/>
              <a:gd name="connsiteX192" fmla="*/ 3080085 w 8085221"/>
              <a:gd name="connsiteY192" fmla="*/ 14413832 h 15135727"/>
              <a:gd name="connsiteX193" fmla="*/ 3152274 w 8085221"/>
              <a:gd name="connsiteY193" fmla="*/ 14341642 h 15135727"/>
              <a:gd name="connsiteX194" fmla="*/ 3080085 w 8085221"/>
              <a:gd name="connsiteY194" fmla="*/ 14269453 h 15135727"/>
              <a:gd name="connsiteX195" fmla="*/ 3152274 w 8085221"/>
              <a:gd name="connsiteY195" fmla="*/ 14197264 h 15135727"/>
              <a:gd name="connsiteX196" fmla="*/ 3152274 w 8085221"/>
              <a:gd name="connsiteY196" fmla="*/ 14052885 h 15135727"/>
              <a:gd name="connsiteX197" fmla="*/ 3080085 w 8085221"/>
              <a:gd name="connsiteY197" fmla="*/ 13980695 h 15135727"/>
              <a:gd name="connsiteX198" fmla="*/ 3056021 w 8085221"/>
              <a:gd name="connsiteY198" fmla="*/ 14076948 h 15135727"/>
              <a:gd name="connsiteX199" fmla="*/ 2935706 w 8085221"/>
              <a:gd name="connsiteY199" fmla="*/ 14076948 h 15135727"/>
              <a:gd name="connsiteX200" fmla="*/ 2863516 w 8085221"/>
              <a:gd name="connsiteY200" fmla="*/ 14125074 h 15135727"/>
              <a:gd name="connsiteX201" fmla="*/ 2719137 w 8085221"/>
              <a:gd name="connsiteY201" fmla="*/ 14197264 h 15135727"/>
              <a:gd name="connsiteX202" fmla="*/ 2646948 w 8085221"/>
              <a:gd name="connsiteY202" fmla="*/ 14197264 h 15135727"/>
              <a:gd name="connsiteX203" fmla="*/ 2598821 w 8085221"/>
              <a:gd name="connsiteY203" fmla="*/ 14125074 h 15135727"/>
              <a:gd name="connsiteX204" fmla="*/ 2430379 w 8085221"/>
              <a:gd name="connsiteY204" fmla="*/ 13836316 h 15135727"/>
              <a:gd name="connsiteX205" fmla="*/ 2646948 w 8085221"/>
              <a:gd name="connsiteY205" fmla="*/ 13812253 h 15135727"/>
              <a:gd name="connsiteX206" fmla="*/ 2502569 w 8085221"/>
              <a:gd name="connsiteY206" fmla="*/ 13475369 h 15135727"/>
              <a:gd name="connsiteX207" fmla="*/ 2550695 w 8085221"/>
              <a:gd name="connsiteY207" fmla="*/ 13186611 h 15135727"/>
              <a:gd name="connsiteX208" fmla="*/ 2719137 w 8085221"/>
              <a:gd name="connsiteY208" fmla="*/ 13042232 h 15135727"/>
              <a:gd name="connsiteX209" fmla="*/ 2791327 w 8085221"/>
              <a:gd name="connsiteY209" fmla="*/ 12945979 h 15135727"/>
              <a:gd name="connsiteX210" fmla="*/ 3031958 w 8085221"/>
              <a:gd name="connsiteY210" fmla="*/ 13090358 h 15135727"/>
              <a:gd name="connsiteX211" fmla="*/ 3056021 w 8085221"/>
              <a:gd name="connsiteY211" fmla="*/ 12753474 h 15135727"/>
              <a:gd name="connsiteX212" fmla="*/ 2887579 w 8085221"/>
              <a:gd name="connsiteY212" fmla="*/ 12777537 h 15135727"/>
              <a:gd name="connsiteX213" fmla="*/ 2815390 w 8085221"/>
              <a:gd name="connsiteY213" fmla="*/ 12777537 h 15135727"/>
              <a:gd name="connsiteX214" fmla="*/ 3176337 w 8085221"/>
              <a:gd name="connsiteY214" fmla="*/ 12368464 h 15135727"/>
              <a:gd name="connsiteX215" fmla="*/ 3104148 w 8085221"/>
              <a:gd name="connsiteY215" fmla="*/ 12320337 h 15135727"/>
              <a:gd name="connsiteX216" fmla="*/ 3104148 w 8085221"/>
              <a:gd name="connsiteY216" fmla="*/ 12320337 h 15135727"/>
              <a:gd name="connsiteX217" fmla="*/ 3007895 w 8085221"/>
              <a:gd name="connsiteY217" fmla="*/ 12079706 h 15135727"/>
              <a:gd name="connsiteX218" fmla="*/ 2911642 w 8085221"/>
              <a:gd name="connsiteY218" fmla="*/ 11935327 h 15135727"/>
              <a:gd name="connsiteX219" fmla="*/ 2863516 w 8085221"/>
              <a:gd name="connsiteY219" fmla="*/ 11694695 h 15135727"/>
              <a:gd name="connsiteX220" fmla="*/ 2911642 w 8085221"/>
              <a:gd name="connsiteY220" fmla="*/ 11454064 h 15135727"/>
              <a:gd name="connsiteX221" fmla="*/ 3056021 w 8085221"/>
              <a:gd name="connsiteY221" fmla="*/ 11454064 h 15135727"/>
              <a:gd name="connsiteX222" fmla="*/ 2983832 w 8085221"/>
              <a:gd name="connsiteY222" fmla="*/ 11381874 h 15135727"/>
              <a:gd name="connsiteX223" fmla="*/ 3031958 w 8085221"/>
              <a:gd name="connsiteY223" fmla="*/ 11285621 h 15135727"/>
              <a:gd name="connsiteX224" fmla="*/ 3007895 w 8085221"/>
              <a:gd name="connsiteY224" fmla="*/ 11189369 h 15135727"/>
              <a:gd name="connsiteX225" fmla="*/ 2887579 w 8085221"/>
              <a:gd name="connsiteY225" fmla="*/ 11141242 h 15135727"/>
              <a:gd name="connsiteX226" fmla="*/ 2887579 w 8085221"/>
              <a:gd name="connsiteY226" fmla="*/ 10972800 h 15135727"/>
              <a:gd name="connsiteX227" fmla="*/ 2887579 w 8085221"/>
              <a:gd name="connsiteY227" fmla="*/ 10924674 h 15135727"/>
              <a:gd name="connsiteX228" fmla="*/ 2767264 w 8085221"/>
              <a:gd name="connsiteY228" fmla="*/ 11020927 h 15135727"/>
              <a:gd name="connsiteX229" fmla="*/ 2743200 w 8085221"/>
              <a:gd name="connsiteY229" fmla="*/ 10924674 h 15135727"/>
              <a:gd name="connsiteX230" fmla="*/ 2550695 w 8085221"/>
              <a:gd name="connsiteY230" fmla="*/ 11020927 h 15135727"/>
              <a:gd name="connsiteX231" fmla="*/ 2526632 w 8085221"/>
              <a:gd name="connsiteY231" fmla="*/ 11117179 h 15135727"/>
              <a:gd name="connsiteX232" fmla="*/ 2334127 w 8085221"/>
              <a:gd name="connsiteY232" fmla="*/ 10996864 h 15135727"/>
              <a:gd name="connsiteX233" fmla="*/ 2358190 w 8085221"/>
              <a:gd name="connsiteY233" fmla="*/ 10732169 h 15135727"/>
              <a:gd name="connsiteX234" fmla="*/ 2334127 w 8085221"/>
              <a:gd name="connsiteY234" fmla="*/ 10587790 h 15135727"/>
              <a:gd name="connsiteX235" fmla="*/ 2406316 w 8085221"/>
              <a:gd name="connsiteY235" fmla="*/ 10491537 h 15135727"/>
              <a:gd name="connsiteX236" fmla="*/ 2598821 w 8085221"/>
              <a:gd name="connsiteY236" fmla="*/ 10684042 h 15135727"/>
              <a:gd name="connsiteX237" fmla="*/ 2767264 w 8085221"/>
              <a:gd name="connsiteY237" fmla="*/ 10684042 h 15135727"/>
              <a:gd name="connsiteX238" fmla="*/ 2646948 w 8085221"/>
              <a:gd name="connsiteY238" fmla="*/ 10515600 h 15135727"/>
              <a:gd name="connsiteX239" fmla="*/ 2815390 w 8085221"/>
              <a:gd name="connsiteY239" fmla="*/ 10395285 h 15135727"/>
              <a:gd name="connsiteX240" fmla="*/ 3080085 w 8085221"/>
              <a:gd name="connsiteY240" fmla="*/ 10419348 h 15135727"/>
              <a:gd name="connsiteX241" fmla="*/ 3248527 w 8085221"/>
              <a:gd name="connsiteY241" fmla="*/ 10539664 h 15135727"/>
              <a:gd name="connsiteX242" fmla="*/ 3320716 w 8085221"/>
              <a:gd name="connsiteY242" fmla="*/ 10659979 h 15135727"/>
              <a:gd name="connsiteX243" fmla="*/ 3465095 w 8085221"/>
              <a:gd name="connsiteY243" fmla="*/ 10659979 h 15135727"/>
              <a:gd name="connsiteX244" fmla="*/ 3441032 w 8085221"/>
              <a:gd name="connsiteY244" fmla="*/ 10491537 h 15135727"/>
              <a:gd name="connsiteX245" fmla="*/ 3392906 w 8085221"/>
              <a:gd name="connsiteY245" fmla="*/ 10250906 h 15135727"/>
              <a:gd name="connsiteX246" fmla="*/ 3152274 w 8085221"/>
              <a:gd name="connsiteY246" fmla="*/ 10250906 h 15135727"/>
              <a:gd name="connsiteX247" fmla="*/ 3176337 w 8085221"/>
              <a:gd name="connsiteY247" fmla="*/ 10178716 h 15135727"/>
              <a:gd name="connsiteX248" fmla="*/ 3104148 w 8085221"/>
              <a:gd name="connsiteY248" fmla="*/ 10154653 h 15135727"/>
              <a:gd name="connsiteX249" fmla="*/ 3007895 w 8085221"/>
              <a:gd name="connsiteY249" fmla="*/ 9962148 h 15135727"/>
              <a:gd name="connsiteX250" fmla="*/ 3176337 w 8085221"/>
              <a:gd name="connsiteY250" fmla="*/ 9889958 h 15135727"/>
              <a:gd name="connsiteX251" fmla="*/ 2959769 w 8085221"/>
              <a:gd name="connsiteY251" fmla="*/ 9504948 h 15135727"/>
              <a:gd name="connsiteX252" fmla="*/ 2791327 w 8085221"/>
              <a:gd name="connsiteY252" fmla="*/ 9456821 h 15135727"/>
              <a:gd name="connsiteX253" fmla="*/ 2574758 w 8085221"/>
              <a:gd name="connsiteY253" fmla="*/ 9336506 h 15135727"/>
              <a:gd name="connsiteX254" fmla="*/ 2550695 w 8085221"/>
              <a:gd name="connsiteY254" fmla="*/ 9071811 h 15135727"/>
              <a:gd name="connsiteX255" fmla="*/ 2695074 w 8085221"/>
              <a:gd name="connsiteY255" fmla="*/ 8999621 h 15135727"/>
              <a:gd name="connsiteX256" fmla="*/ 2622885 w 8085221"/>
              <a:gd name="connsiteY256" fmla="*/ 8975558 h 15135727"/>
              <a:gd name="connsiteX257" fmla="*/ 2430379 w 8085221"/>
              <a:gd name="connsiteY257" fmla="*/ 8999621 h 15135727"/>
              <a:gd name="connsiteX258" fmla="*/ 2261937 w 8085221"/>
              <a:gd name="connsiteY258" fmla="*/ 9168064 h 15135727"/>
              <a:gd name="connsiteX259" fmla="*/ 2237874 w 8085221"/>
              <a:gd name="connsiteY259" fmla="*/ 8999621 h 15135727"/>
              <a:gd name="connsiteX260" fmla="*/ 2117558 w 8085221"/>
              <a:gd name="connsiteY260" fmla="*/ 8975558 h 15135727"/>
              <a:gd name="connsiteX261" fmla="*/ 2045369 w 8085221"/>
              <a:gd name="connsiteY261" fmla="*/ 8783053 h 15135727"/>
              <a:gd name="connsiteX262" fmla="*/ 1852864 w 8085221"/>
              <a:gd name="connsiteY262" fmla="*/ 8758990 h 15135727"/>
              <a:gd name="connsiteX263" fmla="*/ 1636295 w 8085221"/>
              <a:gd name="connsiteY263" fmla="*/ 8927432 h 15135727"/>
              <a:gd name="connsiteX264" fmla="*/ 1588169 w 8085221"/>
              <a:gd name="connsiteY264" fmla="*/ 9023685 h 15135727"/>
              <a:gd name="connsiteX265" fmla="*/ 1515979 w 8085221"/>
              <a:gd name="connsiteY265" fmla="*/ 8879306 h 15135727"/>
              <a:gd name="connsiteX266" fmla="*/ 1347537 w 8085221"/>
              <a:gd name="connsiteY266" fmla="*/ 8879306 h 15135727"/>
              <a:gd name="connsiteX267" fmla="*/ 1347537 w 8085221"/>
              <a:gd name="connsiteY267" fmla="*/ 8710864 h 15135727"/>
              <a:gd name="connsiteX268" fmla="*/ 1106906 w 8085221"/>
              <a:gd name="connsiteY268" fmla="*/ 8783053 h 15135727"/>
              <a:gd name="connsiteX269" fmla="*/ 890337 w 8085221"/>
              <a:gd name="connsiteY269" fmla="*/ 8686800 h 15135727"/>
              <a:gd name="connsiteX270" fmla="*/ 649706 w 8085221"/>
              <a:gd name="connsiteY270" fmla="*/ 8662737 h 15135727"/>
              <a:gd name="connsiteX271" fmla="*/ 385011 w 8085221"/>
              <a:gd name="connsiteY271" fmla="*/ 8566485 h 15135727"/>
              <a:gd name="connsiteX272" fmla="*/ 577516 w 8085221"/>
              <a:gd name="connsiteY272" fmla="*/ 8373979 h 15135727"/>
              <a:gd name="connsiteX273" fmla="*/ 794085 w 8085221"/>
              <a:gd name="connsiteY273" fmla="*/ 8301790 h 15135727"/>
              <a:gd name="connsiteX274" fmla="*/ 745958 w 8085221"/>
              <a:gd name="connsiteY274" fmla="*/ 8133348 h 15135727"/>
              <a:gd name="connsiteX275" fmla="*/ 818148 w 8085221"/>
              <a:gd name="connsiteY275" fmla="*/ 7820527 h 15135727"/>
              <a:gd name="connsiteX276" fmla="*/ 697832 w 8085221"/>
              <a:gd name="connsiteY276" fmla="*/ 7820527 h 15135727"/>
              <a:gd name="connsiteX277" fmla="*/ 625642 w 8085221"/>
              <a:gd name="connsiteY277" fmla="*/ 7916779 h 15135727"/>
              <a:gd name="connsiteX278" fmla="*/ 457200 w 8085221"/>
              <a:gd name="connsiteY278" fmla="*/ 7820527 h 15135727"/>
              <a:gd name="connsiteX279" fmla="*/ 529390 w 8085221"/>
              <a:gd name="connsiteY279" fmla="*/ 7700211 h 15135727"/>
              <a:gd name="connsiteX280" fmla="*/ 938464 w 8085221"/>
              <a:gd name="connsiteY280" fmla="*/ 7676148 h 15135727"/>
              <a:gd name="connsiteX281" fmla="*/ 1058779 w 8085221"/>
              <a:gd name="connsiteY281" fmla="*/ 7459579 h 15135727"/>
              <a:gd name="connsiteX282" fmla="*/ 1203158 w 8085221"/>
              <a:gd name="connsiteY282" fmla="*/ 7603958 h 15135727"/>
              <a:gd name="connsiteX283" fmla="*/ 1299411 w 8085221"/>
              <a:gd name="connsiteY283" fmla="*/ 7555832 h 15135727"/>
              <a:gd name="connsiteX284" fmla="*/ 1443790 w 8085221"/>
              <a:gd name="connsiteY284" fmla="*/ 7507706 h 15135727"/>
              <a:gd name="connsiteX285" fmla="*/ 1684421 w 8085221"/>
              <a:gd name="connsiteY285" fmla="*/ 7603958 h 15135727"/>
              <a:gd name="connsiteX286" fmla="*/ 1684421 w 8085221"/>
              <a:gd name="connsiteY286" fmla="*/ 7603958 h 15135727"/>
              <a:gd name="connsiteX287" fmla="*/ 1540042 w 8085221"/>
              <a:gd name="connsiteY287" fmla="*/ 7363327 h 15135727"/>
              <a:gd name="connsiteX288" fmla="*/ 1299411 w 8085221"/>
              <a:gd name="connsiteY288" fmla="*/ 7315200 h 15135727"/>
              <a:gd name="connsiteX289" fmla="*/ 1130969 w 8085221"/>
              <a:gd name="connsiteY289" fmla="*/ 7339264 h 15135727"/>
              <a:gd name="connsiteX290" fmla="*/ 1034716 w 8085221"/>
              <a:gd name="connsiteY290" fmla="*/ 7315200 h 15135727"/>
              <a:gd name="connsiteX291" fmla="*/ 1155032 w 8085221"/>
              <a:gd name="connsiteY291" fmla="*/ 7050506 h 15135727"/>
              <a:gd name="connsiteX292" fmla="*/ 1155032 w 8085221"/>
              <a:gd name="connsiteY292" fmla="*/ 6930190 h 15135727"/>
              <a:gd name="connsiteX293" fmla="*/ 1155032 w 8085221"/>
              <a:gd name="connsiteY293" fmla="*/ 6761748 h 15135727"/>
              <a:gd name="connsiteX294" fmla="*/ 1203158 w 8085221"/>
              <a:gd name="connsiteY294" fmla="*/ 6617369 h 15135727"/>
              <a:gd name="connsiteX295" fmla="*/ 1371600 w 8085221"/>
              <a:gd name="connsiteY295" fmla="*/ 6472990 h 15135727"/>
              <a:gd name="connsiteX296" fmla="*/ 1443790 w 8085221"/>
              <a:gd name="connsiteY296" fmla="*/ 6328611 h 15135727"/>
              <a:gd name="connsiteX297" fmla="*/ 1419727 w 8085221"/>
              <a:gd name="connsiteY297" fmla="*/ 6208295 h 15135727"/>
              <a:gd name="connsiteX298" fmla="*/ 1275348 w 8085221"/>
              <a:gd name="connsiteY298" fmla="*/ 6304548 h 15135727"/>
              <a:gd name="connsiteX299" fmla="*/ 1323474 w 8085221"/>
              <a:gd name="connsiteY299" fmla="*/ 6015790 h 15135727"/>
              <a:gd name="connsiteX300" fmla="*/ 1540042 w 8085221"/>
              <a:gd name="connsiteY300" fmla="*/ 5871411 h 15135727"/>
              <a:gd name="connsiteX301" fmla="*/ 1540042 w 8085221"/>
              <a:gd name="connsiteY301" fmla="*/ 5751095 h 15135727"/>
              <a:gd name="connsiteX302" fmla="*/ 1395664 w 8085221"/>
              <a:gd name="connsiteY302" fmla="*/ 5799221 h 15135727"/>
              <a:gd name="connsiteX303" fmla="*/ 1179095 w 8085221"/>
              <a:gd name="connsiteY303" fmla="*/ 5799221 h 15135727"/>
              <a:gd name="connsiteX304" fmla="*/ 890337 w 8085221"/>
              <a:gd name="connsiteY304" fmla="*/ 5775158 h 15135727"/>
              <a:gd name="connsiteX305" fmla="*/ 697832 w 8085221"/>
              <a:gd name="connsiteY305" fmla="*/ 5606716 h 15135727"/>
              <a:gd name="connsiteX306" fmla="*/ 577516 w 8085221"/>
              <a:gd name="connsiteY306" fmla="*/ 5582653 h 15135727"/>
              <a:gd name="connsiteX307" fmla="*/ 697832 w 8085221"/>
              <a:gd name="connsiteY307" fmla="*/ 5775158 h 15135727"/>
              <a:gd name="connsiteX308" fmla="*/ 409074 w 8085221"/>
              <a:gd name="connsiteY308" fmla="*/ 5799221 h 15135727"/>
              <a:gd name="connsiteX309" fmla="*/ 168442 w 8085221"/>
              <a:gd name="connsiteY309" fmla="*/ 5702969 h 15135727"/>
              <a:gd name="connsiteX310" fmla="*/ 264695 w 8085221"/>
              <a:gd name="connsiteY310" fmla="*/ 5558590 h 15135727"/>
              <a:gd name="connsiteX311" fmla="*/ 144379 w 8085221"/>
              <a:gd name="connsiteY311" fmla="*/ 5510464 h 15135727"/>
              <a:gd name="connsiteX312" fmla="*/ 0 w 8085221"/>
              <a:gd name="connsiteY312" fmla="*/ 5462337 h 15135727"/>
              <a:gd name="connsiteX313" fmla="*/ 96253 w 8085221"/>
              <a:gd name="connsiteY313" fmla="*/ 5245769 h 15135727"/>
              <a:gd name="connsiteX0" fmla="*/ 96253 w 8085221"/>
              <a:gd name="connsiteY0" fmla="*/ 5245769 h 15135727"/>
              <a:gd name="connsiteX1" fmla="*/ 144379 w 8085221"/>
              <a:gd name="connsiteY1" fmla="*/ 4981074 h 15135727"/>
              <a:gd name="connsiteX2" fmla="*/ 178719 w 8085221"/>
              <a:gd name="connsiteY2" fmla="*/ 4834941 h 15135727"/>
              <a:gd name="connsiteX3" fmla="*/ 334378 w 8085221"/>
              <a:gd name="connsiteY3" fmla="*/ 4696828 h 15135727"/>
              <a:gd name="connsiteX4" fmla="*/ 553453 w 8085221"/>
              <a:gd name="connsiteY4" fmla="*/ 4692316 h 15135727"/>
              <a:gd name="connsiteX5" fmla="*/ 649706 w 8085221"/>
              <a:gd name="connsiteY5" fmla="*/ 4427621 h 15135727"/>
              <a:gd name="connsiteX6" fmla="*/ 805866 w 8085221"/>
              <a:gd name="connsiteY6" fmla="*/ 4425366 h 15135727"/>
              <a:gd name="connsiteX7" fmla="*/ 867026 w 8085221"/>
              <a:gd name="connsiteY7" fmla="*/ 4311817 h 15135727"/>
              <a:gd name="connsiteX8" fmla="*/ 1077328 w 8085221"/>
              <a:gd name="connsiteY8" fmla="*/ 4253916 h 15135727"/>
              <a:gd name="connsiteX9" fmla="*/ 1120191 w 8085221"/>
              <a:gd name="connsiteY9" fmla="*/ 4206291 h 15135727"/>
              <a:gd name="connsiteX10" fmla="*/ 1263066 w 8085221"/>
              <a:gd name="connsiteY10" fmla="*/ 4182478 h 15135727"/>
              <a:gd name="connsiteX11" fmla="*/ 1362326 w 8085221"/>
              <a:gd name="connsiteY11" fmla="*/ 4081965 h 15135727"/>
              <a:gd name="connsiteX12" fmla="*/ 1472616 w 8085221"/>
              <a:gd name="connsiteY12" fmla="*/ 4025316 h 15135727"/>
              <a:gd name="connsiteX13" fmla="*/ 1559344 w 8085221"/>
              <a:gd name="connsiteY13" fmla="*/ 4013535 h 15135727"/>
              <a:gd name="connsiteX14" fmla="*/ 1708485 w 8085221"/>
              <a:gd name="connsiteY14" fmla="*/ 3826042 h 15135727"/>
              <a:gd name="connsiteX15" fmla="*/ 1820278 w 8085221"/>
              <a:gd name="connsiteY15" fmla="*/ 3858628 h 15135727"/>
              <a:gd name="connsiteX16" fmla="*/ 1910766 w 8085221"/>
              <a:gd name="connsiteY16" fmla="*/ 3735053 h 15135727"/>
              <a:gd name="connsiteX17" fmla="*/ 2006016 w 8085221"/>
              <a:gd name="connsiteY17" fmla="*/ 3615741 h 15135727"/>
              <a:gd name="connsiteX18" fmla="*/ 2091741 w 8085221"/>
              <a:gd name="connsiteY18" fmla="*/ 3649078 h 15135727"/>
              <a:gd name="connsiteX19" fmla="*/ 2141621 w 8085221"/>
              <a:gd name="connsiteY19" fmla="*/ 3585411 h 15135727"/>
              <a:gd name="connsiteX20" fmla="*/ 2117808 w 8085221"/>
              <a:gd name="connsiteY20" fmla="*/ 3518736 h 15135727"/>
              <a:gd name="connsiteX21" fmla="*/ 2182228 w 8085221"/>
              <a:gd name="connsiteY21" fmla="*/ 3420478 h 15135727"/>
              <a:gd name="connsiteX22" fmla="*/ 2286000 w 8085221"/>
              <a:gd name="connsiteY22" fmla="*/ 3489158 h 15135727"/>
              <a:gd name="connsiteX23" fmla="*/ 2334628 w 8085221"/>
              <a:gd name="connsiteY23" fmla="*/ 3249028 h 15135727"/>
              <a:gd name="connsiteX24" fmla="*/ 2381502 w 8085221"/>
              <a:gd name="connsiteY24" fmla="*/ 3088858 h 15135727"/>
              <a:gd name="connsiteX25" fmla="*/ 2544178 w 8085221"/>
              <a:gd name="connsiteY25" fmla="*/ 3058528 h 15135727"/>
              <a:gd name="connsiteX26" fmla="*/ 2477503 w 8085221"/>
              <a:gd name="connsiteY26" fmla="*/ 2977566 h 15135727"/>
              <a:gd name="connsiteX27" fmla="*/ 2695074 w 8085221"/>
              <a:gd name="connsiteY27" fmla="*/ 2892592 h 15135727"/>
              <a:gd name="connsiteX28" fmla="*/ 2796591 w 8085221"/>
              <a:gd name="connsiteY28" fmla="*/ 2829928 h 15135727"/>
              <a:gd name="connsiteX29" fmla="*/ 2829928 w 8085221"/>
              <a:gd name="connsiteY29" fmla="*/ 2517107 h 15135727"/>
              <a:gd name="connsiteX30" fmla="*/ 3006141 w 8085221"/>
              <a:gd name="connsiteY30" fmla="*/ 2401303 h 15135727"/>
              <a:gd name="connsiteX31" fmla="*/ 3200400 w 8085221"/>
              <a:gd name="connsiteY31" fmla="*/ 2296277 h 15135727"/>
              <a:gd name="connsiteX32" fmla="*/ 3325228 w 8085221"/>
              <a:gd name="connsiteY32" fmla="*/ 2220328 h 15135727"/>
              <a:gd name="connsiteX33" fmla="*/ 3441032 w 8085221"/>
              <a:gd name="connsiteY33" fmla="*/ 2237874 h 15135727"/>
              <a:gd name="connsiteX34" fmla="*/ 3534778 w 8085221"/>
              <a:gd name="connsiteY34" fmla="*/ 2301291 h 15135727"/>
              <a:gd name="connsiteX35" fmla="*/ 3585160 w 8085221"/>
              <a:gd name="connsiteY35" fmla="*/ 2517107 h 15135727"/>
              <a:gd name="connsiteX36" fmla="*/ 3801979 w 8085221"/>
              <a:gd name="connsiteY36" fmla="*/ 2565735 h 15135727"/>
              <a:gd name="connsiteX37" fmla="*/ 3946358 w 8085221"/>
              <a:gd name="connsiteY37" fmla="*/ 2550695 h 15135727"/>
              <a:gd name="connsiteX38" fmla="*/ 4018548 w 8085221"/>
              <a:gd name="connsiteY38" fmla="*/ 2598821 h 15135727"/>
              <a:gd name="connsiteX39" fmla="*/ 4138864 w 8085221"/>
              <a:gd name="connsiteY39" fmla="*/ 2574758 h 15135727"/>
              <a:gd name="connsiteX40" fmla="*/ 4307306 w 8085221"/>
              <a:gd name="connsiteY40" fmla="*/ 2671011 h 15135727"/>
              <a:gd name="connsiteX41" fmla="*/ 4427621 w 8085221"/>
              <a:gd name="connsiteY41" fmla="*/ 2622885 h 15135727"/>
              <a:gd name="connsiteX42" fmla="*/ 4549191 w 8085221"/>
              <a:gd name="connsiteY42" fmla="*/ 2610853 h 15135727"/>
              <a:gd name="connsiteX43" fmla="*/ 4668253 w 8085221"/>
              <a:gd name="connsiteY43" fmla="*/ 2743200 h 15135727"/>
              <a:gd name="connsiteX44" fmla="*/ 4788569 w 8085221"/>
              <a:gd name="connsiteY44" fmla="*/ 2815390 h 15135727"/>
              <a:gd name="connsiteX45" fmla="*/ 4957011 w 8085221"/>
              <a:gd name="connsiteY45" fmla="*/ 2719137 h 15135727"/>
              <a:gd name="connsiteX46" fmla="*/ 4981074 w 8085221"/>
              <a:gd name="connsiteY46" fmla="*/ 2382253 h 15135727"/>
              <a:gd name="connsiteX47" fmla="*/ 4981074 w 8085221"/>
              <a:gd name="connsiteY47" fmla="*/ 2382253 h 15135727"/>
              <a:gd name="connsiteX48" fmla="*/ 4949241 w 8085221"/>
              <a:gd name="connsiteY48" fmla="*/ 2306053 h 15135727"/>
              <a:gd name="connsiteX49" fmla="*/ 4849228 w 8085221"/>
              <a:gd name="connsiteY49" fmla="*/ 2239378 h 15135727"/>
              <a:gd name="connsiteX50" fmla="*/ 4884821 w 8085221"/>
              <a:gd name="connsiteY50" fmla="*/ 2093495 h 15135727"/>
              <a:gd name="connsiteX51" fmla="*/ 4820653 w 8085221"/>
              <a:gd name="connsiteY51" fmla="*/ 2010778 h 15135727"/>
              <a:gd name="connsiteX52" fmla="*/ 4697831 w 8085221"/>
              <a:gd name="connsiteY52" fmla="*/ 1900990 h 15135727"/>
              <a:gd name="connsiteX53" fmla="*/ 4764506 w 8085221"/>
              <a:gd name="connsiteY53" fmla="*/ 1804737 h 15135727"/>
              <a:gd name="connsiteX54" fmla="*/ 4957011 w 8085221"/>
              <a:gd name="connsiteY54" fmla="*/ 1564106 h 15135727"/>
              <a:gd name="connsiteX55" fmla="*/ 5221706 w 8085221"/>
              <a:gd name="connsiteY55" fmla="*/ 1588169 h 15135727"/>
              <a:gd name="connsiteX56" fmla="*/ 5486400 w 8085221"/>
              <a:gd name="connsiteY56" fmla="*/ 1684421 h 15135727"/>
              <a:gd name="connsiteX57" fmla="*/ 5799221 w 8085221"/>
              <a:gd name="connsiteY57" fmla="*/ 1684421 h 15135727"/>
              <a:gd name="connsiteX58" fmla="*/ 5871411 w 8085221"/>
              <a:gd name="connsiteY58" fmla="*/ 1443790 h 15135727"/>
              <a:gd name="connsiteX59" fmla="*/ 6087979 w 8085221"/>
              <a:gd name="connsiteY59" fmla="*/ 1395664 h 15135727"/>
              <a:gd name="connsiteX60" fmla="*/ 6087979 w 8085221"/>
              <a:gd name="connsiteY60" fmla="*/ 1082842 h 15135727"/>
              <a:gd name="connsiteX61" fmla="*/ 6424864 w 8085221"/>
              <a:gd name="connsiteY61" fmla="*/ 1058779 h 15135727"/>
              <a:gd name="connsiteX62" fmla="*/ 6665495 w 8085221"/>
              <a:gd name="connsiteY62" fmla="*/ 721895 h 15135727"/>
              <a:gd name="connsiteX63" fmla="*/ 6761748 w 8085221"/>
              <a:gd name="connsiteY63" fmla="*/ 649706 h 15135727"/>
              <a:gd name="connsiteX64" fmla="*/ 6737685 w 8085221"/>
              <a:gd name="connsiteY64" fmla="*/ 505327 h 15135727"/>
              <a:gd name="connsiteX65" fmla="*/ 6858000 w 8085221"/>
              <a:gd name="connsiteY65" fmla="*/ 360948 h 15135727"/>
              <a:gd name="connsiteX66" fmla="*/ 6761748 w 8085221"/>
              <a:gd name="connsiteY66" fmla="*/ 120316 h 15135727"/>
              <a:gd name="connsiteX67" fmla="*/ 7194885 w 8085221"/>
              <a:gd name="connsiteY67" fmla="*/ 0 h 15135727"/>
              <a:gd name="connsiteX68" fmla="*/ 7267074 w 8085221"/>
              <a:gd name="connsiteY68" fmla="*/ 120316 h 15135727"/>
              <a:gd name="connsiteX69" fmla="*/ 7267074 w 8085221"/>
              <a:gd name="connsiteY69" fmla="*/ 120316 h 15135727"/>
              <a:gd name="connsiteX70" fmla="*/ 7339264 w 8085221"/>
              <a:gd name="connsiteY70" fmla="*/ 360948 h 15135727"/>
              <a:gd name="connsiteX71" fmla="*/ 7628021 w 8085221"/>
              <a:gd name="connsiteY71" fmla="*/ 433137 h 15135727"/>
              <a:gd name="connsiteX72" fmla="*/ 7796464 w 8085221"/>
              <a:gd name="connsiteY72" fmla="*/ 649706 h 15135727"/>
              <a:gd name="connsiteX73" fmla="*/ 8085221 w 8085221"/>
              <a:gd name="connsiteY73" fmla="*/ 914400 h 15135727"/>
              <a:gd name="connsiteX74" fmla="*/ 7988969 w 8085221"/>
              <a:gd name="connsiteY74" fmla="*/ 1203158 h 15135727"/>
              <a:gd name="connsiteX75" fmla="*/ 7844590 w 8085221"/>
              <a:gd name="connsiteY75" fmla="*/ 1058779 h 15135727"/>
              <a:gd name="connsiteX76" fmla="*/ 7483642 w 8085221"/>
              <a:gd name="connsiteY76" fmla="*/ 1371600 h 15135727"/>
              <a:gd name="connsiteX77" fmla="*/ 7267074 w 8085221"/>
              <a:gd name="connsiteY77" fmla="*/ 1395664 h 15135727"/>
              <a:gd name="connsiteX78" fmla="*/ 7243011 w 8085221"/>
              <a:gd name="connsiteY78" fmla="*/ 1588169 h 15135727"/>
              <a:gd name="connsiteX79" fmla="*/ 6978316 w 8085221"/>
              <a:gd name="connsiteY79" fmla="*/ 1732548 h 15135727"/>
              <a:gd name="connsiteX80" fmla="*/ 6737685 w 8085221"/>
              <a:gd name="connsiteY80" fmla="*/ 2093495 h 15135727"/>
              <a:gd name="connsiteX81" fmla="*/ 6737685 w 8085221"/>
              <a:gd name="connsiteY81" fmla="*/ 2382253 h 15135727"/>
              <a:gd name="connsiteX82" fmla="*/ 6665495 w 8085221"/>
              <a:gd name="connsiteY82" fmla="*/ 2430379 h 15135727"/>
              <a:gd name="connsiteX83" fmla="*/ 6906127 w 8085221"/>
              <a:gd name="connsiteY83" fmla="*/ 2646948 h 15135727"/>
              <a:gd name="connsiteX84" fmla="*/ 6906127 w 8085221"/>
              <a:gd name="connsiteY84" fmla="*/ 2983832 h 15135727"/>
              <a:gd name="connsiteX85" fmla="*/ 6906127 w 8085221"/>
              <a:gd name="connsiteY85" fmla="*/ 3104148 h 15135727"/>
              <a:gd name="connsiteX86" fmla="*/ 6833937 w 8085221"/>
              <a:gd name="connsiteY86" fmla="*/ 3368842 h 15135727"/>
              <a:gd name="connsiteX87" fmla="*/ 6906127 w 8085221"/>
              <a:gd name="connsiteY87" fmla="*/ 3489158 h 15135727"/>
              <a:gd name="connsiteX88" fmla="*/ 6641432 w 8085221"/>
              <a:gd name="connsiteY88" fmla="*/ 3705727 h 15135727"/>
              <a:gd name="connsiteX89" fmla="*/ 6737685 w 8085221"/>
              <a:gd name="connsiteY89" fmla="*/ 3729790 h 15135727"/>
              <a:gd name="connsiteX90" fmla="*/ 6545179 w 8085221"/>
              <a:gd name="connsiteY90" fmla="*/ 3826042 h 15135727"/>
              <a:gd name="connsiteX91" fmla="*/ 6328611 w 8085221"/>
              <a:gd name="connsiteY91" fmla="*/ 3753853 h 15135727"/>
              <a:gd name="connsiteX92" fmla="*/ 6184232 w 8085221"/>
              <a:gd name="connsiteY92" fmla="*/ 3850106 h 15135727"/>
              <a:gd name="connsiteX93" fmla="*/ 6184232 w 8085221"/>
              <a:gd name="connsiteY93" fmla="*/ 3946358 h 15135727"/>
              <a:gd name="connsiteX94" fmla="*/ 6136106 w 8085221"/>
              <a:gd name="connsiteY94" fmla="*/ 4235116 h 15135727"/>
              <a:gd name="connsiteX95" fmla="*/ 5919537 w 8085221"/>
              <a:gd name="connsiteY95" fmla="*/ 4403558 h 15135727"/>
              <a:gd name="connsiteX96" fmla="*/ 5775158 w 8085221"/>
              <a:gd name="connsiteY96" fmla="*/ 4451685 h 15135727"/>
              <a:gd name="connsiteX97" fmla="*/ 5630779 w 8085221"/>
              <a:gd name="connsiteY97" fmla="*/ 4547937 h 15135727"/>
              <a:gd name="connsiteX98" fmla="*/ 5510464 w 8085221"/>
              <a:gd name="connsiteY98" fmla="*/ 4620127 h 15135727"/>
              <a:gd name="connsiteX99" fmla="*/ 5510464 w 8085221"/>
              <a:gd name="connsiteY99" fmla="*/ 4812632 h 15135727"/>
              <a:gd name="connsiteX100" fmla="*/ 5317958 w 8085221"/>
              <a:gd name="connsiteY100" fmla="*/ 4981074 h 15135727"/>
              <a:gd name="connsiteX101" fmla="*/ 5005137 w 8085221"/>
              <a:gd name="connsiteY101" fmla="*/ 5149516 h 15135727"/>
              <a:gd name="connsiteX102" fmla="*/ 4692316 w 8085221"/>
              <a:gd name="connsiteY102" fmla="*/ 5149516 h 15135727"/>
              <a:gd name="connsiteX103" fmla="*/ 4523874 w 8085221"/>
              <a:gd name="connsiteY103" fmla="*/ 5366085 h 15135727"/>
              <a:gd name="connsiteX104" fmla="*/ 4211053 w 8085221"/>
              <a:gd name="connsiteY104" fmla="*/ 5414211 h 15135727"/>
              <a:gd name="connsiteX105" fmla="*/ 4114800 w 8085221"/>
              <a:gd name="connsiteY105" fmla="*/ 5390148 h 15135727"/>
              <a:gd name="connsiteX106" fmla="*/ 4018548 w 8085221"/>
              <a:gd name="connsiteY106" fmla="*/ 5630779 h 15135727"/>
              <a:gd name="connsiteX107" fmla="*/ 4090737 w 8085221"/>
              <a:gd name="connsiteY107" fmla="*/ 5871411 h 15135727"/>
              <a:gd name="connsiteX108" fmla="*/ 4090737 w 8085221"/>
              <a:gd name="connsiteY108" fmla="*/ 6184232 h 15135727"/>
              <a:gd name="connsiteX109" fmla="*/ 4186990 w 8085221"/>
              <a:gd name="connsiteY109" fmla="*/ 6472990 h 15135727"/>
              <a:gd name="connsiteX110" fmla="*/ 4042611 w 8085221"/>
              <a:gd name="connsiteY110" fmla="*/ 6352674 h 15135727"/>
              <a:gd name="connsiteX111" fmla="*/ 3946358 w 8085221"/>
              <a:gd name="connsiteY111" fmla="*/ 6376737 h 15135727"/>
              <a:gd name="connsiteX112" fmla="*/ 4114800 w 8085221"/>
              <a:gd name="connsiteY112" fmla="*/ 6641432 h 15135727"/>
              <a:gd name="connsiteX113" fmla="*/ 4451685 w 8085221"/>
              <a:gd name="connsiteY113" fmla="*/ 6737685 h 15135727"/>
              <a:gd name="connsiteX114" fmla="*/ 4620127 w 8085221"/>
              <a:gd name="connsiteY114" fmla="*/ 6978316 h 15135727"/>
              <a:gd name="connsiteX115" fmla="*/ 4740442 w 8085221"/>
              <a:gd name="connsiteY115" fmla="*/ 7170821 h 15135727"/>
              <a:gd name="connsiteX116" fmla="*/ 5077327 w 8085221"/>
              <a:gd name="connsiteY116" fmla="*/ 7387390 h 15135727"/>
              <a:gd name="connsiteX117" fmla="*/ 5125453 w 8085221"/>
              <a:gd name="connsiteY117" fmla="*/ 7603958 h 15135727"/>
              <a:gd name="connsiteX118" fmla="*/ 5197642 w 8085221"/>
              <a:gd name="connsiteY118" fmla="*/ 7796464 h 15135727"/>
              <a:gd name="connsiteX119" fmla="*/ 5486400 w 8085221"/>
              <a:gd name="connsiteY119" fmla="*/ 7964906 h 15135727"/>
              <a:gd name="connsiteX120" fmla="*/ 5486400 w 8085221"/>
              <a:gd name="connsiteY120" fmla="*/ 8349916 h 15135727"/>
              <a:gd name="connsiteX121" fmla="*/ 5678906 w 8085221"/>
              <a:gd name="connsiteY121" fmla="*/ 8614611 h 15135727"/>
              <a:gd name="connsiteX122" fmla="*/ 5919537 w 8085221"/>
              <a:gd name="connsiteY122" fmla="*/ 9071811 h 15135727"/>
              <a:gd name="connsiteX123" fmla="*/ 6160169 w 8085221"/>
              <a:gd name="connsiteY123" fmla="*/ 9336506 h 15135727"/>
              <a:gd name="connsiteX124" fmla="*/ 6280485 w 8085221"/>
              <a:gd name="connsiteY124" fmla="*/ 9601200 h 15135727"/>
              <a:gd name="connsiteX125" fmla="*/ 6400800 w 8085221"/>
              <a:gd name="connsiteY125" fmla="*/ 9793706 h 15135727"/>
              <a:gd name="connsiteX126" fmla="*/ 6569242 w 8085221"/>
              <a:gd name="connsiteY126" fmla="*/ 10058400 h 15135727"/>
              <a:gd name="connsiteX127" fmla="*/ 6713621 w 8085221"/>
              <a:gd name="connsiteY127" fmla="*/ 10106527 h 15135727"/>
              <a:gd name="connsiteX128" fmla="*/ 6545179 w 8085221"/>
              <a:gd name="connsiteY128" fmla="*/ 10202779 h 15135727"/>
              <a:gd name="connsiteX129" fmla="*/ 6569242 w 8085221"/>
              <a:gd name="connsiteY129" fmla="*/ 10443411 h 15135727"/>
              <a:gd name="connsiteX130" fmla="*/ 6593306 w 8085221"/>
              <a:gd name="connsiteY130" fmla="*/ 10708106 h 15135727"/>
              <a:gd name="connsiteX131" fmla="*/ 6761748 w 8085221"/>
              <a:gd name="connsiteY131" fmla="*/ 10924674 h 15135727"/>
              <a:gd name="connsiteX132" fmla="*/ 6641432 w 8085221"/>
              <a:gd name="connsiteY132" fmla="*/ 11093116 h 15135727"/>
              <a:gd name="connsiteX133" fmla="*/ 6713621 w 8085221"/>
              <a:gd name="connsiteY133" fmla="*/ 11261558 h 15135727"/>
              <a:gd name="connsiteX134" fmla="*/ 6737685 w 8085221"/>
              <a:gd name="connsiteY134" fmla="*/ 11526253 h 15135727"/>
              <a:gd name="connsiteX135" fmla="*/ 6617369 w 8085221"/>
              <a:gd name="connsiteY135" fmla="*/ 11839074 h 15135727"/>
              <a:gd name="connsiteX136" fmla="*/ 6617369 w 8085221"/>
              <a:gd name="connsiteY136" fmla="*/ 12031579 h 15135727"/>
              <a:gd name="connsiteX137" fmla="*/ 6641432 w 8085221"/>
              <a:gd name="connsiteY137" fmla="*/ 12127832 h 15135727"/>
              <a:gd name="connsiteX138" fmla="*/ 6761748 w 8085221"/>
              <a:gd name="connsiteY138" fmla="*/ 12031579 h 15135727"/>
              <a:gd name="connsiteX139" fmla="*/ 6761748 w 8085221"/>
              <a:gd name="connsiteY139" fmla="*/ 12296274 h 15135727"/>
              <a:gd name="connsiteX140" fmla="*/ 6689558 w 8085221"/>
              <a:gd name="connsiteY140" fmla="*/ 12512842 h 15135727"/>
              <a:gd name="connsiteX141" fmla="*/ 6785811 w 8085221"/>
              <a:gd name="connsiteY141" fmla="*/ 12777537 h 15135727"/>
              <a:gd name="connsiteX142" fmla="*/ 6569242 w 8085221"/>
              <a:gd name="connsiteY142" fmla="*/ 12873790 h 15135727"/>
              <a:gd name="connsiteX143" fmla="*/ 6545179 w 8085221"/>
              <a:gd name="connsiteY143" fmla="*/ 13090358 h 15135727"/>
              <a:gd name="connsiteX144" fmla="*/ 6448927 w 8085221"/>
              <a:gd name="connsiteY144" fmla="*/ 13355053 h 15135727"/>
              <a:gd name="connsiteX145" fmla="*/ 6256421 w 8085221"/>
              <a:gd name="connsiteY145" fmla="*/ 13571621 h 15135727"/>
              <a:gd name="connsiteX146" fmla="*/ 6087979 w 8085221"/>
              <a:gd name="connsiteY146" fmla="*/ 13667874 h 15135727"/>
              <a:gd name="connsiteX147" fmla="*/ 5943600 w 8085221"/>
              <a:gd name="connsiteY147" fmla="*/ 13716000 h 15135727"/>
              <a:gd name="connsiteX148" fmla="*/ 5702969 w 8085221"/>
              <a:gd name="connsiteY148" fmla="*/ 13667874 h 15135727"/>
              <a:gd name="connsiteX149" fmla="*/ 5582653 w 8085221"/>
              <a:gd name="connsiteY149" fmla="*/ 13691937 h 15135727"/>
              <a:gd name="connsiteX150" fmla="*/ 5727032 w 8085221"/>
              <a:gd name="connsiteY150" fmla="*/ 13836316 h 15135727"/>
              <a:gd name="connsiteX151" fmla="*/ 5582653 w 8085221"/>
              <a:gd name="connsiteY151" fmla="*/ 14052885 h 15135727"/>
              <a:gd name="connsiteX152" fmla="*/ 5462337 w 8085221"/>
              <a:gd name="connsiteY152" fmla="*/ 14149137 h 15135727"/>
              <a:gd name="connsiteX153" fmla="*/ 5342021 w 8085221"/>
              <a:gd name="connsiteY153" fmla="*/ 14004758 h 15135727"/>
              <a:gd name="connsiteX154" fmla="*/ 5245769 w 8085221"/>
              <a:gd name="connsiteY154" fmla="*/ 14004758 h 15135727"/>
              <a:gd name="connsiteX155" fmla="*/ 5245769 w 8085221"/>
              <a:gd name="connsiteY155" fmla="*/ 13956632 h 15135727"/>
              <a:gd name="connsiteX156" fmla="*/ 5101390 w 8085221"/>
              <a:gd name="connsiteY156" fmla="*/ 13956632 h 15135727"/>
              <a:gd name="connsiteX157" fmla="*/ 4981074 w 8085221"/>
              <a:gd name="connsiteY157" fmla="*/ 13860379 h 15135727"/>
              <a:gd name="connsiteX158" fmla="*/ 4740442 w 8085221"/>
              <a:gd name="connsiteY158" fmla="*/ 13908506 h 15135727"/>
              <a:gd name="connsiteX159" fmla="*/ 4475748 w 8085221"/>
              <a:gd name="connsiteY159" fmla="*/ 13956632 h 15135727"/>
              <a:gd name="connsiteX160" fmla="*/ 4379495 w 8085221"/>
              <a:gd name="connsiteY160" fmla="*/ 14028821 h 15135727"/>
              <a:gd name="connsiteX161" fmla="*/ 4403558 w 8085221"/>
              <a:gd name="connsiteY161" fmla="*/ 14197264 h 15135727"/>
              <a:gd name="connsiteX162" fmla="*/ 4572000 w 8085221"/>
              <a:gd name="connsiteY162" fmla="*/ 14149137 h 15135727"/>
              <a:gd name="connsiteX163" fmla="*/ 4523874 w 8085221"/>
              <a:gd name="connsiteY163" fmla="*/ 14558211 h 15135727"/>
              <a:gd name="connsiteX164" fmla="*/ 4403558 w 8085221"/>
              <a:gd name="connsiteY164" fmla="*/ 14437895 h 15135727"/>
              <a:gd name="connsiteX165" fmla="*/ 4403558 w 8085221"/>
              <a:gd name="connsiteY165" fmla="*/ 14437895 h 15135727"/>
              <a:gd name="connsiteX166" fmla="*/ 4283242 w 8085221"/>
              <a:gd name="connsiteY166" fmla="*/ 14245390 h 15135727"/>
              <a:gd name="connsiteX167" fmla="*/ 4235116 w 8085221"/>
              <a:gd name="connsiteY167" fmla="*/ 14341642 h 15135727"/>
              <a:gd name="connsiteX168" fmla="*/ 4162927 w 8085221"/>
              <a:gd name="connsiteY168" fmla="*/ 14389769 h 15135727"/>
              <a:gd name="connsiteX169" fmla="*/ 4162927 w 8085221"/>
              <a:gd name="connsiteY169" fmla="*/ 14389769 h 15135727"/>
              <a:gd name="connsiteX170" fmla="*/ 3922295 w 8085221"/>
              <a:gd name="connsiteY170" fmla="*/ 14245390 h 15135727"/>
              <a:gd name="connsiteX171" fmla="*/ 3801979 w 8085221"/>
              <a:gd name="connsiteY171" fmla="*/ 14293516 h 15135727"/>
              <a:gd name="connsiteX172" fmla="*/ 3681664 w 8085221"/>
              <a:gd name="connsiteY172" fmla="*/ 14389769 h 15135727"/>
              <a:gd name="connsiteX173" fmla="*/ 3657600 w 8085221"/>
              <a:gd name="connsiteY173" fmla="*/ 14654464 h 15135727"/>
              <a:gd name="connsiteX174" fmla="*/ 3513221 w 8085221"/>
              <a:gd name="connsiteY174" fmla="*/ 14726653 h 15135727"/>
              <a:gd name="connsiteX175" fmla="*/ 3513221 w 8085221"/>
              <a:gd name="connsiteY175" fmla="*/ 14871032 h 15135727"/>
              <a:gd name="connsiteX176" fmla="*/ 3633537 w 8085221"/>
              <a:gd name="connsiteY176" fmla="*/ 14967285 h 15135727"/>
              <a:gd name="connsiteX177" fmla="*/ 3609474 w 8085221"/>
              <a:gd name="connsiteY177" fmla="*/ 15087600 h 15135727"/>
              <a:gd name="connsiteX178" fmla="*/ 3441032 w 8085221"/>
              <a:gd name="connsiteY178" fmla="*/ 15039474 h 15135727"/>
              <a:gd name="connsiteX179" fmla="*/ 3272590 w 8085221"/>
              <a:gd name="connsiteY179" fmla="*/ 15063537 h 15135727"/>
              <a:gd name="connsiteX180" fmla="*/ 3248527 w 8085221"/>
              <a:gd name="connsiteY180" fmla="*/ 14895095 h 15135727"/>
              <a:gd name="connsiteX181" fmla="*/ 3128211 w 8085221"/>
              <a:gd name="connsiteY181" fmla="*/ 14919158 h 15135727"/>
              <a:gd name="connsiteX182" fmla="*/ 2959769 w 8085221"/>
              <a:gd name="connsiteY182" fmla="*/ 15135727 h 15135727"/>
              <a:gd name="connsiteX183" fmla="*/ 2935706 w 8085221"/>
              <a:gd name="connsiteY183" fmla="*/ 14895095 h 15135727"/>
              <a:gd name="connsiteX184" fmla="*/ 2791327 w 8085221"/>
              <a:gd name="connsiteY184" fmla="*/ 14943221 h 15135727"/>
              <a:gd name="connsiteX185" fmla="*/ 2671011 w 8085221"/>
              <a:gd name="connsiteY185" fmla="*/ 15039474 h 15135727"/>
              <a:gd name="connsiteX186" fmla="*/ 2430379 w 8085221"/>
              <a:gd name="connsiteY186" fmla="*/ 15087600 h 15135727"/>
              <a:gd name="connsiteX187" fmla="*/ 2237874 w 8085221"/>
              <a:gd name="connsiteY187" fmla="*/ 15039474 h 15135727"/>
              <a:gd name="connsiteX188" fmla="*/ 2622885 w 8085221"/>
              <a:gd name="connsiteY188" fmla="*/ 14846969 h 15135727"/>
              <a:gd name="connsiteX189" fmla="*/ 2887579 w 8085221"/>
              <a:gd name="connsiteY189" fmla="*/ 14774779 h 15135727"/>
              <a:gd name="connsiteX190" fmla="*/ 2839453 w 8085221"/>
              <a:gd name="connsiteY190" fmla="*/ 14582274 h 15135727"/>
              <a:gd name="connsiteX191" fmla="*/ 2935706 w 8085221"/>
              <a:gd name="connsiteY191" fmla="*/ 14510085 h 15135727"/>
              <a:gd name="connsiteX192" fmla="*/ 2935706 w 8085221"/>
              <a:gd name="connsiteY192" fmla="*/ 14510085 h 15135727"/>
              <a:gd name="connsiteX193" fmla="*/ 3080085 w 8085221"/>
              <a:gd name="connsiteY193" fmla="*/ 14413832 h 15135727"/>
              <a:gd name="connsiteX194" fmla="*/ 3152274 w 8085221"/>
              <a:gd name="connsiteY194" fmla="*/ 14341642 h 15135727"/>
              <a:gd name="connsiteX195" fmla="*/ 3080085 w 8085221"/>
              <a:gd name="connsiteY195" fmla="*/ 14269453 h 15135727"/>
              <a:gd name="connsiteX196" fmla="*/ 3152274 w 8085221"/>
              <a:gd name="connsiteY196" fmla="*/ 14197264 h 15135727"/>
              <a:gd name="connsiteX197" fmla="*/ 3152274 w 8085221"/>
              <a:gd name="connsiteY197" fmla="*/ 14052885 h 15135727"/>
              <a:gd name="connsiteX198" fmla="*/ 3080085 w 8085221"/>
              <a:gd name="connsiteY198" fmla="*/ 13980695 h 15135727"/>
              <a:gd name="connsiteX199" fmla="*/ 3056021 w 8085221"/>
              <a:gd name="connsiteY199" fmla="*/ 14076948 h 15135727"/>
              <a:gd name="connsiteX200" fmla="*/ 2935706 w 8085221"/>
              <a:gd name="connsiteY200" fmla="*/ 14076948 h 15135727"/>
              <a:gd name="connsiteX201" fmla="*/ 2863516 w 8085221"/>
              <a:gd name="connsiteY201" fmla="*/ 14125074 h 15135727"/>
              <a:gd name="connsiteX202" fmla="*/ 2719137 w 8085221"/>
              <a:gd name="connsiteY202" fmla="*/ 14197264 h 15135727"/>
              <a:gd name="connsiteX203" fmla="*/ 2646948 w 8085221"/>
              <a:gd name="connsiteY203" fmla="*/ 14197264 h 15135727"/>
              <a:gd name="connsiteX204" fmla="*/ 2598821 w 8085221"/>
              <a:gd name="connsiteY204" fmla="*/ 14125074 h 15135727"/>
              <a:gd name="connsiteX205" fmla="*/ 2430379 w 8085221"/>
              <a:gd name="connsiteY205" fmla="*/ 13836316 h 15135727"/>
              <a:gd name="connsiteX206" fmla="*/ 2646948 w 8085221"/>
              <a:gd name="connsiteY206" fmla="*/ 13812253 h 15135727"/>
              <a:gd name="connsiteX207" fmla="*/ 2502569 w 8085221"/>
              <a:gd name="connsiteY207" fmla="*/ 13475369 h 15135727"/>
              <a:gd name="connsiteX208" fmla="*/ 2550695 w 8085221"/>
              <a:gd name="connsiteY208" fmla="*/ 13186611 h 15135727"/>
              <a:gd name="connsiteX209" fmla="*/ 2719137 w 8085221"/>
              <a:gd name="connsiteY209" fmla="*/ 13042232 h 15135727"/>
              <a:gd name="connsiteX210" fmla="*/ 2791327 w 8085221"/>
              <a:gd name="connsiteY210" fmla="*/ 12945979 h 15135727"/>
              <a:gd name="connsiteX211" fmla="*/ 3031958 w 8085221"/>
              <a:gd name="connsiteY211" fmla="*/ 13090358 h 15135727"/>
              <a:gd name="connsiteX212" fmla="*/ 3056021 w 8085221"/>
              <a:gd name="connsiteY212" fmla="*/ 12753474 h 15135727"/>
              <a:gd name="connsiteX213" fmla="*/ 2887579 w 8085221"/>
              <a:gd name="connsiteY213" fmla="*/ 12777537 h 15135727"/>
              <a:gd name="connsiteX214" fmla="*/ 2815390 w 8085221"/>
              <a:gd name="connsiteY214" fmla="*/ 12777537 h 15135727"/>
              <a:gd name="connsiteX215" fmla="*/ 3176337 w 8085221"/>
              <a:gd name="connsiteY215" fmla="*/ 12368464 h 15135727"/>
              <a:gd name="connsiteX216" fmla="*/ 3104148 w 8085221"/>
              <a:gd name="connsiteY216" fmla="*/ 12320337 h 15135727"/>
              <a:gd name="connsiteX217" fmla="*/ 3104148 w 8085221"/>
              <a:gd name="connsiteY217" fmla="*/ 12320337 h 15135727"/>
              <a:gd name="connsiteX218" fmla="*/ 3007895 w 8085221"/>
              <a:gd name="connsiteY218" fmla="*/ 12079706 h 15135727"/>
              <a:gd name="connsiteX219" fmla="*/ 2911642 w 8085221"/>
              <a:gd name="connsiteY219" fmla="*/ 11935327 h 15135727"/>
              <a:gd name="connsiteX220" fmla="*/ 2863516 w 8085221"/>
              <a:gd name="connsiteY220" fmla="*/ 11694695 h 15135727"/>
              <a:gd name="connsiteX221" fmla="*/ 2911642 w 8085221"/>
              <a:gd name="connsiteY221" fmla="*/ 11454064 h 15135727"/>
              <a:gd name="connsiteX222" fmla="*/ 3056021 w 8085221"/>
              <a:gd name="connsiteY222" fmla="*/ 11454064 h 15135727"/>
              <a:gd name="connsiteX223" fmla="*/ 2983832 w 8085221"/>
              <a:gd name="connsiteY223" fmla="*/ 11381874 h 15135727"/>
              <a:gd name="connsiteX224" fmla="*/ 3031958 w 8085221"/>
              <a:gd name="connsiteY224" fmla="*/ 11285621 h 15135727"/>
              <a:gd name="connsiteX225" fmla="*/ 3007895 w 8085221"/>
              <a:gd name="connsiteY225" fmla="*/ 11189369 h 15135727"/>
              <a:gd name="connsiteX226" fmla="*/ 2887579 w 8085221"/>
              <a:gd name="connsiteY226" fmla="*/ 11141242 h 15135727"/>
              <a:gd name="connsiteX227" fmla="*/ 2887579 w 8085221"/>
              <a:gd name="connsiteY227" fmla="*/ 10972800 h 15135727"/>
              <a:gd name="connsiteX228" fmla="*/ 2887579 w 8085221"/>
              <a:gd name="connsiteY228" fmla="*/ 10924674 h 15135727"/>
              <a:gd name="connsiteX229" fmla="*/ 2767264 w 8085221"/>
              <a:gd name="connsiteY229" fmla="*/ 11020927 h 15135727"/>
              <a:gd name="connsiteX230" fmla="*/ 2743200 w 8085221"/>
              <a:gd name="connsiteY230" fmla="*/ 10924674 h 15135727"/>
              <a:gd name="connsiteX231" fmla="*/ 2550695 w 8085221"/>
              <a:gd name="connsiteY231" fmla="*/ 11020927 h 15135727"/>
              <a:gd name="connsiteX232" fmla="*/ 2526632 w 8085221"/>
              <a:gd name="connsiteY232" fmla="*/ 11117179 h 15135727"/>
              <a:gd name="connsiteX233" fmla="*/ 2334127 w 8085221"/>
              <a:gd name="connsiteY233" fmla="*/ 10996864 h 15135727"/>
              <a:gd name="connsiteX234" fmla="*/ 2358190 w 8085221"/>
              <a:gd name="connsiteY234" fmla="*/ 10732169 h 15135727"/>
              <a:gd name="connsiteX235" fmla="*/ 2334127 w 8085221"/>
              <a:gd name="connsiteY235" fmla="*/ 10587790 h 15135727"/>
              <a:gd name="connsiteX236" fmla="*/ 2406316 w 8085221"/>
              <a:gd name="connsiteY236" fmla="*/ 10491537 h 15135727"/>
              <a:gd name="connsiteX237" fmla="*/ 2598821 w 8085221"/>
              <a:gd name="connsiteY237" fmla="*/ 10684042 h 15135727"/>
              <a:gd name="connsiteX238" fmla="*/ 2767264 w 8085221"/>
              <a:gd name="connsiteY238" fmla="*/ 10684042 h 15135727"/>
              <a:gd name="connsiteX239" fmla="*/ 2646948 w 8085221"/>
              <a:gd name="connsiteY239" fmla="*/ 10515600 h 15135727"/>
              <a:gd name="connsiteX240" fmla="*/ 2815390 w 8085221"/>
              <a:gd name="connsiteY240" fmla="*/ 10395285 h 15135727"/>
              <a:gd name="connsiteX241" fmla="*/ 3080085 w 8085221"/>
              <a:gd name="connsiteY241" fmla="*/ 10419348 h 15135727"/>
              <a:gd name="connsiteX242" fmla="*/ 3248527 w 8085221"/>
              <a:gd name="connsiteY242" fmla="*/ 10539664 h 15135727"/>
              <a:gd name="connsiteX243" fmla="*/ 3320716 w 8085221"/>
              <a:gd name="connsiteY243" fmla="*/ 10659979 h 15135727"/>
              <a:gd name="connsiteX244" fmla="*/ 3465095 w 8085221"/>
              <a:gd name="connsiteY244" fmla="*/ 10659979 h 15135727"/>
              <a:gd name="connsiteX245" fmla="*/ 3441032 w 8085221"/>
              <a:gd name="connsiteY245" fmla="*/ 10491537 h 15135727"/>
              <a:gd name="connsiteX246" fmla="*/ 3392906 w 8085221"/>
              <a:gd name="connsiteY246" fmla="*/ 10250906 h 15135727"/>
              <a:gd name="connsiteX247" fmla="*/ 3152274 w 8085221"/>
              <a:gd name="connsiteY247" fmla="*/ 10250906 h 15135727"/>
              <a:gd name="connsiteX248" fmla="*/ 3176337 w 8085221"/>
              <a:gd name="connsiteY248" fmla="*/ 10178716 h 15135727"/>
              <a:gd name="connsiteX249" fmla="*/ 3104148 w 8085221"/>
              <a:gd name="connsiteY249" fmla="*/ 10154653 h 15135727"/>
              <a:gd name="connsiteX250" fmla="*/ 3007895 w 8085221"/>
              <a:gd name="connsiteY250" fmla="*/ 9962148 h 15135727"/>
              <a:gd name="connsiteX251" fmla="*/ 3176337 w 8085221"/>
              <a:gd name="connsiteY251" fmla="*/ 9889958 h 15135727"/>
              <a:gd name="connsiteX252" fmla="*/ 2959769 w 8085221"/>
              <a:gd name="connsiteY252" fmla="*/ 9504948 h 15135727"/>
              <a:gd name="connsiteX253" fmla="*/ 2791327 w 8085221"/>
              <a:gd name="connsiteY253" fmla="*/ 9456821 h 15135727"/>
              <a:gd name="connsiteX254" fmla="*/ 2574758 w 8085221"/>
              <a:gd name="connsiteY254" fmla="*/ 9336506 h 15135727"/>
              <a:gd name="connsiteX255" fmla="*/ 2550695 w 8085221"/>
              <a:gd name="connsiteY255" fmla="*/ 9071811 h 15135727"/>
              <a:gd name="connsiteX256" fmla="*/ 2695074 w 8085221"/>
              <a:gd name="connsiteY256" fmla="*/ 8999621 h 15135727"/>
              <a:gd name="connsiteX257" fmla="*/ 2622885 w 8085221"/>
              <a:gd name="connsiteY257" fmla="*/ 8975558 h 15135727"/>
              <a:gd name="connsiteX258" fmla="*/ 2430379 w 8085221"/>
              <a:gd name="connsiteY258" fmla="*/ 8999621 h 15135727"/>
              <a:gd name="connsiteX259" fmla="*/ 2261937 w 8085221"/>
              <a:gd name="connsiteY259" fmla="*/ 9168064 h 15135727"/>
              <a:gd name="connsiteX260" fmla="*/ 2237874 w 8085221"/>
              <a:gd name="connsiteY260" fmla="*/ 8999621 h 15135727"/>
              <a:gd name="connsiteX261" fmla="*/ 2117558 w 8085221"/>
              <a:gd name="connsiteY261" fmla="*/ 8975558 h 15135727"/>
              <a:gd name="connsiteX262" fmla="*/ 2045369 w 8085221"/>
              <a:gd name="connsiteY262" fmla="*/ 8783053 h 15135727"/>
              <a:gd name="connsiteX263" fmla="*/ 1852864 w 8085221"/>
              <a:gd name="connsiteY263" fmla="*/ 8758990 h 15135727"/>
              <a:gd name="connsiteX264" fmla="*/ 1636295 w 8085221"/>
              <a:gd name="connsiteY264" fmla="*/ 8927432 h 15135727"/>
              <a:gd name="connsiteX265" fmla="*/ 1588169 w 8085221"/>
              <a:gd name="connsiteY265" fmla="*/ 9023685 h 15135727"/>
              <a:gd name="connsiteX266" fmla="*/ 1515979 w 8085221"/>
              <a:gd name="connsiteY266" fmla="*/ 8879306 h 15135727"/>
              <a:gd name="connsiteX267" fmla="*/ 1347537 w 8085221"/>
              <a:gd name="connsiteY267" fmla="*/ 8879306 h 15135727"/>
              <a:gd name="connsiteX268" fmla="*/ 1347537 w 8085221"/>
              <a:gd name="connsiteY268" fmla="*/ 8710864 h 15135727"/>
              <a:gd name="connsiteX269" fmla="*/ 1106906 w 8085221"/>
              <a:gd name="connsiteY269" fmla="*/ 8783053 h 15135727"/>
              <a:gd name="connsiteX270" fmla="*/ 890337 w 8085221"/>
              <a:gd name="connsiteY270" fmla="*/ 8686800 h 15135727"/>
              <a:gd name="connsiteX271" fmla="*/ 649706 w 8085221"/>
              <a:gd name="connsiteY271" fmla="*/ 8662737 h 15135727"/>
              <a:gd name="connsiteX272" fmla="*/ 385011 w 8085221"/>
              <a:gd name="connsiteY272" fmla="*/ 8566485 h 15135727"/>
              <a:gd name="connsiteX273" fmla="*/ 577516 w 8085221"/>
              <a:gd name="connsiteY273" fmla="*/ 8373979 h 15135727"/>
              <a:gd name="connsiteX274" fmla="*/ 794085 w 8085221"/>
              <a:gd name="connsiteY274" fmla="*/ 8301790 h 15135727"/>
              <a:gd name="connsiteX275" fmla="*/ 745958 w 8085221"/>
              <a:gd name="connsiteY275" fmla="*/ 8133348 h 15135727"/>
              <a:gd name="connsiteX276" fmla="*/ 818148 w 8085221"/>
              <a:gd name="connsiteY276" fmla="*/ 7820527 h 15135727"/>
              <a:gd name="connsiteX277" fmla="*/ 697832 w 8085221"/>
              <a:gd name="connsiteY277" fmla="*/ 7820527 h 15135727"/>
              <a:gd name="connsiteX278" fmla="*/ 625642 w 8085221"/>
              <a:gd name="connsiteY278" fmla="*/ 7916779 h 15135727"/>
              <a:gd name="connsiteX279" fmla="*/ 457200 w 8085221"/>
              <a:gd name="connsiteY279" fmla="*/ 7820527 h 15135727"/>
              <a:gd name="connsiteX280" fmla="*/ 529390 w 8085221"/>
              <a:gd name="connsiteY280" fmla="*/ 7700211 h 15135727"/>
              <a:gd name="connsiteX281" fmla="*/ 938464 w 8085221"/>
              <a:gd name="connsiteY281" fmla="*/ 7676148 h 15135727"/>
              <a:gd name="connsiteX282" fmla="*/ 1058779 w 8085221"/>
              <a:gd name="connsiteY282" fmla="*/ 7459579 h 15135727"/>
              <a:gd name="connsiteX283" fmla="*/ 1203158 w 8085221"/>
              <a:gd name="connsiteY283" fmla="*/ 7603958 h 15135727"/>
              <a:gd name="connsiteX284" fmla="*/ 1299411 w 8085221"/>
              <a:gd name="connsiteY284" fmla="*/ 7555832 h 15135727"/>
              <a:gd name="connsiteX285" fmla="*/ 1443790 w 8085221"/>
              <a:gd name="connsiteY285" fmla="*/ 7507706 h 15135727"/>
              <a:gd name="connsiteX286" fmla="*/ 1684421 w 8085221"/>
              <a:gd name="connsiteY286" fmla="*/ 7603958 h 15135727"/>
              <a:gd name="connsiteX287" fmla="*/ 1684421 w 8085221"/>
              <a:gd name="connsiteY287" fmla="*/ 7603958 h 15135727"/>
              <a:gd name="connsiteX288" fmla="*/ 1540042 w 8085221"/>
              <a:gd name="connsiteY288" fmla="*/ 7363327 h 15135727"/>
              <a:gd name="connsiteX289" fmla="*/ 1299411 w 8085221"/>
              <a:gd name="connsiteY289" fmla="*/ 7315200 h 15135727"/>
              <a:gd name="connsiteX290" fmla="*/ 1130969 w 8085221"/>
              <a:gd name="connsiteY290" fmla="*/ 7339264 h 15135727"/>
              <a:gd name="connsiteX291" fmla="*/ 1034716 w 8085221"/>
              <a:gd name="connsiteY291" fmla="*/ 7315200 h 15135727"/>
              <a:gd name="connsiteX292" fmla="*/ 1155032 w 8085221"/>
              <a:gd name="connsiteY292" fmla="*/ 7050506 h 15135727"/>
              <a:gd name="connsiteX293" fmla="*/ 1155032 w 8085221"/>
              <a:gd name="connsiteY293" fmla="*/ 6930190 h 15135727"/>
              <a:gd name="connsiteX294" fmla="*/ 1155032 w 8085221"/>
              <a:gd name="connsiteY294" fmla="*/ 6761748 h 15135727"/>
              <a:gd name="connsiteX295" fmla="*/ 1203158 w 8085221"/>
              <a:gd name="connsiteY295" fmla="*/ 6617369 h 15135727"/>
              <a:gd name="connsiteX296" fmla="*/ 1371600 w 8085221"/>
              <a:gd name="connsiteY296" fmla="*/ 6472990 h 15135727"/>
              <a:gd name="connsiteX297" fmla="*/ 1443790 w 8085221"/>
              <a:gd name="connsiteY297" fmla="*/ 6328611 h 15135727"/>
              <a:gd name="connsiteX298" fmla="*/ 1419727 w 8085221"/>
              <a:gd name="connsiteY298" fmla="*/ 6208295 h 15135727"/>
              <a:gd name="connsiteX299" fmla="*/ 1275348 w 8085221"/>
              <a:gd name="connsiteY299" fmla="*/ 6304548 h 15135727"/>
              <a:gd name="connsiteX300" fmla="*/ 1323474 w 8085221"/>
              <a:gd name="connsiteY300" fmla="*/ 6015790 h 15135727"/>
              <a:gd name="connsiteX301" fmla="*/ 1540042 w 8085221"/>
              <a:gd name="connsiteY301" fmla="*/ 5871411 h 15135727"/>
              <a:gd name="connsiteX302" fmla="*/ 1540042 w 8085221"/>
              <a:gd name="connsiteY302" fmla="*/ 5751095 h 15135727"/>
              <a:gd name="connsiteX303" fmla="*/ 1395664 w 8085221"/>
              <a:gd name="connsiteY303" fmla="*/ 5799221 h 15135727"/>
              <a:gd name="connsiteX304" fmla="*/ 1179095 w 8085221"/>
              <a:gd name="connsiteY304" fmla="*/ 5799221 h 15135727"/>
              <a:gd name="connsiteX305" fmla="*/ 890337 w 8085221"/>
              <a:gd name="connsiteY305" fmla="*/ 5775158 h 15135727"/>
              <a:gd name="connsiteX306" fmla="*/ 697832 w 8085221"/>
              <a:gd name="connsiteY306" fmla="*/ 5606716 h 15135727"/>
              <a:gd name="connsiteX307" fmla="*/ 577516 w 8085221"/>
              <a:gd name="connsiteY307" fmla="*/ 5582653 h 15135727"/>
              <a:gd name="connsiteX308" fmla="*/ 697832 w 8085221"/>
              <a:gd name="connsiteY308" fmla="*/ 5775158 h 15135727"/>
              <a:gd name="connsiteX309" fmla="*/ 409074 w 8085221"/>
              <a:gd name="connsiteY309" fmla="*/ 5799221 h 15135727"/>
              <a:gd name="connsiteX310" fmla="*/ 168442 w 8085221"/>
              <a:gd name="connsiteY310" fmla="*/ 5702969 h 15135727"/>
              <a:gd name="connsiteX311" fmla="*/ 264695 w 8085221"/>
              <a:gd name="connsiteY311" fmla="*/ 5558590 h 15135727"/>
              <a:gd name="connsiteX312" fmla="*/ 144379 w 8085221"/>
              <a:gd name="connsiteY312" fmla="*/ 5510464 h 15135727"/>
              <a:gd name="connsiteX313" fmla="*/ 0 w 8085221"/>
              <a:gd name="connsiteY313" fmla="*/ 5462337 h 15135727"/>
              <a:gd name="connsiteX314" fmla="*/ 96253 w 8085221"/>
              <a:gd name="connsiteY314" fmla="*/ 5245769 h 15135727"/>
              <a:gd name="connsiteX0" fmla="*/ 96253 w 8085221"/>
              <a:gd name="connsiteY0" fmla="*/ 5245769 h 15135727"/>
              <a:gd name="connsiteX1" fmla="*/ 144379 w 8085221"/>
              <a:gd name="connsiteY1" fmla="*/ 4981074 h 15135727"/>
              <a:gd name="connsiteX2" fmla="*/ 178719 w 8085221"/>
              <a:gd name="connsiteY2" fmla="*/ 4834941 h 15135727"/>
              <a:gd name="connsiteX3" fmla="*/ 334378 w 8085221"/>
              <a:gd name="connsiteY3" fmla="*/ 4696828 h 15135727"/>
              <a:gd name="connsiteX4" fmla="*/ 553453 w 8085221"/>
              <a:gd name="connsiteY4" fmla="*/ 4692316 h 15135727"/>
              <a:gd name="connsiteX5" fmla="*/ 649706 w 8085221"/>
              <a:gd name="connsiteY5" fmla="*/ 4427621 h 15135727"/>
              <a:gd name="connsiteX6" fmla="*/ 805866 w 8085221"/>
              <a:gd name="connsiteY6" fmla="*/ 4425366 h 15135727"/>
              <a:gd name="connsiteX7" fmla="*/ 867026 w 8085221"/>
              <a:gd name="connsiteY7" fmla="*/ 4311817 h 15135727"/>
              <a:gd name="connsiteX8" fmla="*/ 1077328 w 8085221"/>
              <a:gd name="connsiteY8" fmla="*/ 4253916 h 15135727"/>
              <a:gd name="connsiteX9" fmla="*/ 1120191 w 8085221"/>
              <a:gd name="connsiteY9" fmla="*/ 4206291 h 15135727"/>
              <a:gd name="connsiteX10" fmla="*/ 1263066 w 8085221"/>
              <a:gd name="connsiteY10" fmla="*/ 4182478 h 15135727"/>
              <a:gd name="connsiteX11" fmla="*/ 1362326 w 8085221"/>
              <a:gd name="connsiteY11" fmla="*/ 4081965 h 15135727"/>
              <a:gd name="connsiteX12" fmla="*/ 1472616 w 8085221"/>
              <a:gd name="connsiteY12" fmla="*/ 4025316 h 15135727"/>
              <a:gd name="connsiteX13" fmla="*/ 1559344 w 8085221"/>
              <a:gd name="connsiteY13" fmla="*/ 4013535 h 15135727"/>
              <a:gd name="connsiteX14" fmla="*/ 1708485 w 8085221"/>
              <a:gd name="connsiteY14" fmla="*/ 3826042 h 15135727"/>
              <a:gd name="connsiteX15" fmla="*/ 1820278 w 8085221"/>
              <a:gd name="connsiteY15" fmla="*/ 3858628 h 15135727"/>
              <a:gd name="connsiteX16" fmla="*/ 1910766 w 8085221"/>
              <a:gd name="connsiteY16" fmla="*/ 3735053 h 15135727"/>
              <a:gd name="connsiteX17" fmla="*/ 2006016 w 8085221"/>
              <a:gd name="connsiteY17" fmla="*/ 3615741 h 15135727"/>
              <a:gd name="connsiteX18" fmla="*/ 2091741 w 8085221"/>
              <a:gd name="connsiteY18" fmla="*/ 3649078 h 15135727"/>
              <a:gd name="connsiteX19" fmla="*/ 2141621 w 8085221"/>
              <a:gd name="connsiteY19" fmla="*/ 3585411 h 15135727"/>
              <a:gd name="connsiteX20" fmla="*/ 2117808 w 8085221"/>
              <a:gd name="connsiteY20" fmla="*/ 3518736 h 15135727"/>
              <a:gd name="connsiteX21" fmla="*/ 2182228 w 8085221"/>
              <a:gd name="connsiteY21" fmla="*/ 3420478 h 15135727"/>
              <a:gd name="connsiteX22" fmla="*/ 2286000 w 8085221"/>
              <a:gd name="connsiteY22" fmla="*/ 3489158 h 15135727"/>
              <a:gd name="connsiteX23" fmla="*/ 2334628 w 8085221"/>
              <a:gd name="connsiteY23" fmla="*/ 3249028 h 15135727"/>
              <a:gd name="connsiteX24" fmla="*/ 2381502 w 8085221"/>
              <a:gd name="connsiteY24" fmla="*/ 3088858 h 15135727"/>
              <a:gd name="connsiteX25" fmla="*/ 2544178 w 8085221"/>
              <a:gd name="connsiteY25" fmla="*/ 3058528 h 15135727"/>
              <a:gd name="connsiteX26" fmla="*/ 2477503 w 8085221"/>
              <a:gd name="connsiteY26" fmla="*/ 2977566 h 15135727"/>
              <a:gd name="connsiteX27" fmla="*/ 2695074 w 8085221"/>
              <a:gd name="connsiteY27" fmla="*/ 2892592 h 15135727"/>
              <a:gd name="connsiteX28" fmla="*/ 2796591 w 8085221"/>
              <a:gd name="connsiteY28" fmla="*/ 2829928 h 15135727"/>
              <a:gd name="connsiteX29" fmla="*/ 2829928 w 8085221"/>
              <a:gd name="connsiteY29" fmla="*/ 2517107 h 15135727"/>
              <a:gd name="connsiteX30" fmla="*/ 3006141 w 8085221"/>
              <a:gd name="connsiteY30" fmla="*/ 2401303 h 15135727"/>
              <a:gd name="connsiteX31" fmla="*/ 3200400 w 8085221"/>
              <a:gd name="connsiteY31" fmla="*/ 2296277 h 15135727"/>
              <a:gd name="connsiteX32" fmla="*/ 3325228 w 8085221"/>
              <a:gd name="connsiteY32" fmla="*/ 2220328 h 15135727"/>
              <a:gd name="connsiteX33" fmla="*/ 3441032 w 8085221"/>
              <a:gd name="connsiteY33" fmla="*/ 2237874 h 15135727"/>
              <a:gd name="connsiteX34" fmla="*/ 3534778 w 8085221"/>
              <a:gd name="connsiteY34" fmla="*/ 2301291 h 15135727"/>
              <a:gd name="connsiteX35" fmla="*/ 3585160 w 8085221"/>
              <a:gd name="connsiteY35" fmla="*/ 2517107 h 15135727"/>
              <a:gd name="connsiteX36" fmla="*/ 3801979 w 8085221"/>
              <a:gd name="connsiteY36" fmla="*/ 2565735 h 15135727"/>
              <a:gd name="connsiteX37" fmla="*/ 3946358 w 8085221"/>
              <a:gd name="connsiteY37" fmla="*/ 2550695 h 15135727"/>
              <a:gd name="connsiteX38" fmla="*/ 4018548 w 8085221"/>
              <a:gd name="connsiteY38" fmla="*/ 2598821 h 15135727"/>
              <a:gd name="connsiteX39" fmla="*/ 4138864 w 8085221"/>
              <a:gd name="connsiteY39" fmla="*/ 2574758 h 15135727"/>
              <a:gd name="connsiteX40" fmla="*/ 4307306 w 8085221"/>
              <a:gd name="connsiteY40" fmla="*/ 2671011 h 15135727"/>
              <a:gd name="connsiteX41" fmla="*/ 4427621 w 8085221"/>
              <a:gd name="connsiteY41" fmla="*/ 2622885 h 15135727"/>
              <a:gd name="connsiteX42" fmla="*/ 4549191 w 8085221"/>
              <a:gd name="connsiteY42" fmla="*/ 2610853 h 15135727"/>
              <a:gd name="connsiteX43" fmla="*/ 4668253 w 8085221"/>
              <a:gd name="connsiteY43" fmla="*/ 2743200 h 15135727"/>
              <a:gd name="connsiteX44" fmla="*/ 4788569 w 8085221"/>
              <a:gd name="connsiteY44" fmla="*/ 2815390 h 15135727"/>
              <a:gd name="connsiteX45" fmla="*/ 4957011 w 8085221"/>
              <a:gd name="connsiteY45" fmla="*/ 2719137 h 15135727"/>
              <a:gd name="connsiteX46" fmla="*/ 4981074 w 8085221"/>
              <a:gd name="connsiteY46" fmla="*/ 2382253 h 15135727"/>
              <a:gd name="connsiteX47" fmla="*/ 4981074 w 8085221"/>
              <a:gd name="connsiteY47" fmla="*/ 2382253 h 15135727"/>
              <a:gd name="connsiteX48" fmla="*/ 4949241 w 8085221"/>
              <a:gd name="connsiteY48" fmla="*/ 2306053 h 15135727"/>
              <a:gd name="connsiteX49" fmla="*/ 4849228 w 8085221"/>
              <a:gd name="connsiteY49" fmla="*/ 2239378 h 15135727"/>
              <a:gd name="connsiteX50" fmla="*/ 4884821 w 8085221"/>
              <a:gd name="connsiteY50" fmla="*/ 2093495 h 15135727"/>
              <a:gd name="connsiteX51" fmla="*/ 4820653 w 8085221"/>
              <a:gd name="connsiteY51" fmla="*/ 2010778 h 15135727"/>
              <a:gd name="connsiteX52" fmla="*/ 4697831 w 8085221"/>
              <a:gd name="connsiteY52" fmla="*/ 1900990 h 15135727"/>
              <a:gd name="connsiteX53" fmla="*/ 4764506 w 8085221"/>
              <a:gd name="connsiteY53" fmla="*/ 1804737 h 15135727"/>
              <a:gd name="connsiteX54" fmla="*/ 4957011 w 8085221"/>
              <a:gd name="connsiteY54" fmla="*/ 1564106 h 15135727"/>
              <a:gd name="connsiteX55" fmla="*/ 5221706 w 8085221"/>
              <a:gd name="connsiteY55" fmla="*/ 1588169 h 15135727"/>
              <a:gd name="connsiteX56" fmla="*/ 5481637 w 8085221"/>
              <a:gd name="connsiteY56" fmla="*/ 1641558 h 15135727"/>
              <a:gd name="connsiteX57" fmla="*/ 5799221 w 8085221"/>
              <a:gd name="connsiteY57" fmla="*/ 1684421 h 15135727"/>
              <a:gd name="connsiteX58" fmla="*/ 5871411 w 8085221"/>
              <a:gd name="connsiteY58" fmla="*/ 1443790 h 15135727"/>
              <a:gd name="connsiteX59" fmla="*/ 6087979 w 8085221"/>
              <a:gd name="connsiteY59" fmla="*/ 1395664 h 15135727"/>
              <a:gd name="connsiteX60" fmla="*/ 6087979 w 8085221"/>
              <a:gd name="connsiteY60" fmla="*/ 1082842 h 15135727"/>
              <a:gd name="connsiteX61" fmla="*/ 6424864 w 8085221"/>
              <a:gd name="connsiteY61" fmla="*/ 1058779 h 15135727"/>
              <a:gd name="connsiteX62" fmla="*/ 6665495 w 8085221"/>
              <a:gd name="connsiteY62" fmla="*/ 721895 h 15135727"/>
              <a:gd name="connsiteX63" fmla="*/ 6761748 w 8085221"/>
              <a:gd name="connsiteY63" fmla="*/ 649706 h 15135727"/>
              <a:gd name="connsiteX64" fmla="*/ 6737685 w 8085221"/>
              <a:gd name="connsiteY64" fmla="*/ 505327 h 15135727"/>
              <a:gd name="connsiteX65" fmla="*/ 6858000 w 8085221"/>
              <a:gd name="connsiteY65" fmla="*/ 360948 h 15135727"/>
              <a:gd name="connsiteX66" fmla="*/ 6761748 w 8085221"/>
              <a:gd name="connsiteY66" fmla="*/ 120316 h 15135727"/>
              <a:gd name="connsiteX67" fmla="*/ 7194885 w 8085221"/>
              <a:gd name="connsiteY67" fmla="*/ 0 h 15135727"/>
              <a:gd name="connsiteX68" fmla="*/ 7267074 w 8085221"/>
              <a:gd name="connsiteY68" fmla="*/ 120316 h 15135727"/>
              <a:gd name="connsiteX69" fmla="*/ 7267074 w 8085221"/>
              <a:gd name="connsiteY69" fmla="*/ 120316 h 15135727"/>
              <a:gd name="connsiteX70" fmla="*/ 7339264 w 8085221"/>
              <a:gd name="connsiteY70" fmla="*/ 360948 h 15135727"/>
              <a:gd name="connsiteX71" fmla="*/ 7628021 w 8085221"/>
              <a:gd name="connsiteY71" fmla="*/ 433137 h 15135727"/>
              <a:gd name="connsiteX72" fmla="*/ 7796464 w 8085221"/>
              <a:gd name="connsiteY72" fmla="*/ 649706 h 15135727"/>
              <a:gd name="connsiteX73" fmla="*/ 8085221 w 8085221"/>
              <a:gd name="connsiteY73" fmla="*/ 914400 h 15135727"/>
              <a:gd name="connsiteX74" fmla="*/ 7988969 w 8085221"/>
              <a:gd name="connsiteY74" fmla="*/ 1203158 h 15135727"/>
              <a:gd name="connsiteX75" fmla="*/ 7844590 w 8085221"/>
              <a:gd name="connsiteY75" fmla="*/ 1058779 h 15135727"/>
              <a:gd name="connsiteX76" fmla="*/ 7483642 w 8085221"/>
              <a:gd name="connsiteY76" fmla="*/ 1371600 h 15135727"/>
              <a:gd name="connsiteX77" fmla="*/ 7267074 w 8085221"/>
              <a:gd name="connsiteY77" fmla="*/ 1395664 h 15135727"/>
              <a:gd name="connsiteX78" fmla="*/ 7243011 w 8085221"/>
              <a:gd name="connsiteY78" fmla="*/ 1588169 h 15135727"/>
              <a:gd name="connsiteX79" fmla="*/ 6978316 w 8085221"/>
              <a:gd name="connsiteY79" fmla="*/ 1732548 h 15135727"/>
              <a:gd name="connsiteX80" fmla="*/ 6737685 w 8085221"/>
              <a:gd name="connsiteY80" fmla="*/ 2093495 h 15135727"/>
              <a:gd name="connsiteX81" fmla="*/ 6737685 w 8085221"/>
              <a:gd name="connsiteY81" fmla="*/ 2382253 h 15135727"/>
              <a:gd name="connsiteX82" fmla="*/ 6665495 w 8085221"/>
              <a:gd name="connsiteY82" fmla="*/ 2430379 h 15135727"/>
              <a:gd name="connsiteX83" fmla="*/ 6906127 w 8085221"/>
              <a:gd name="connsiteY83" fmla="*/ 2646948 h 15135727"/>
              <a:gd name="connsiteX84" fmla="*/ 6906127 w 8085221"/>
              <a:gd name="connsiteY84" fmla="*/ 2983832 h 15135727"/>
              <a:gd name="connsiteX85" fmla="*/ 6906127 w 8085221"/>
              <a:gd name="connsiteY85" fmla="*/ 3104148 h 15135727"/>
              <a:gd name="connsiteX86" fmla="*/ 6833937 w 8085221"/>
              <a:gd name="connsiteY86" fmla="*/ 3368842 h 15135727"/>
              <a:gd name="connsiteX87" fmla="*/ 6906127 w 8085221"/>
              <a:gd name="connsiteY87" fmla="*/ 3489158 h 15135727"/>
              <a:gd name="connsiteX88" fmla="*/ 6641432 w 8085221"/>
              <a:gd name="connsiteY88" fmla="*/ 3705727 h 15135727"/>
              <a:gd name="connsiteX89" fmla="*/ 6737685 w 8085221"/>
              <a:gd name="connsiteY89" fmla="*/ 3729790 h 15135727"/>
              <a:gd name="connsiteX90" fmla="*/ 6545179 w 8085221"/>
              <a:gd name="connsiteY90" fmla="*/ 3826042 h 15135727"/>
              <a:gd name="connsiteX91" fmla="*/ 6328611 w 8085221"/>
              <a:gd name="connsiteY91" fmla="*/ 3753853 h 15135727"/>
              <a:gd name="connsiteX92" fmla="*/ 6184232 w 8085221"/>
              <a:gd name="connsiteY92" fmla="*/ 3850106 h 15135727"/>
              <a:gd name="connsiteX93" fmla="*/ 6184232 w 8085221"/>
              <a:gd name="connsiteY93" fmla="*/ 3946358 h 15135727"/>
              <a:gd name="connsiteX94" fmla="*/ 6136106 w 8085221"/>
              <a:gd name="connsiteY94" fmla="*/ 4235116 h 15135727"/>
              <a:gd name="connsiteX95" fmla="*/ 5919537 w 8085221"/>
              <a:gd name="connsiteY95" fmla="*/ 4403558 h 15135727"/>
              <a:gd name="connsiteX96" fmla="*/ 5775158 w 8085221"/>
              <a:gd name="connsiteY96" fmla="*/ 4451685 h 15135727"/>
              <a:gd name="connsiteX97" fmla="*/ 5630779 w 8085221"/>
              <a:gd name="connsiteY97" fmla="*/ 4547937 h 15135727"/>
              <a:gd name="connsiteX98" fmla="*/ 5510464 w 8085221"/>
              <a:gd name="connsiteY98" fmla="*/ 4620127 h 15135727"/>
              <a:gd name="connsiteX99" fmla="*/ 5510464 w 8085221"/>
              <a:gd name="connsiteY99" fmla="*/ 4812632 h 15135727"/>
              <a:gd name="connsiteX100" fmla="*/ 5317958 w 8085221"/>
              <a:gd name="connsiteY100" fmla="*/ 4981074 h 15135727"/>
              <a:gd name="connsiteX101" fmla="*/ 5005137 w 8085221"/>
              <a:gd name="connsiteY101" fmla="*/ 5149516 h 15135727"/>
              <a:gd name="connsiteX102" fmla="*/ 4692316 w 8085221"/>
              <a:gd name="connsiteY102" fmla="*/ 5149516 h 15135727"/>
              <a:gd name="connsiteX103" fmla="*/ 4523874 w 8085221"/>
              <a:gd name="connsiteY103" fmla="*/ 5366085 h 15135727"/>
              <a:gd name="connsiteX104" fmla="*/ 4211053 w 8085221"/>
              <a:gd name="connsiteY104" fmla="*/ 5414211 h 15135727"/>
              <a:gd name="connsiteX105" fmla="*/ 4114800 w 8085221"/>
              <a:gd name="connsiteY105" fmla="*/ 5390148 h 15135727"/>
              <a:gd name="connsiteX106" fmla="*/ 4018548 w 8085221"/>
              <a:gd name="connsiteY106" fmla="*/ 5630779 h 15135727"/>
              <a:gd name="connsiteX107" fmla="*/ 4090737 w 8085221"/>
              <a:gd name="connsiteY107" fmla="*/ 5871411 h 15135727"/>
              <a:gd name="connsiteX108" fmla="*/ 4090737 w 8085221"/>
              <a:gd name="connsiteY108" fmla="*/ 6184232 h 15135727"/>
              <a:gd name="connsiteX109" fmla="*/ 4186990 w 8085221"/>
              <a:gd name="connsiteY109" fmla="*/ 6472990 h 15135727"/>
              <a:gd name="connsiteX110" fmla="*/ 4042611 w 8085221"/>
              <a:gd name="connsiteY110" fmla="*/ 6352674 h 15135727"/>
              <a:gd name="connsiteX111" fmla="*/ 3946358 w 8085221"/>
              <a:gd name="connsiteY111" fmla="*/ 6376737 h 15135727"/>
              <a:gd name="connsiteX112" fmla="*/ 4114800 w 8085221"/>
              <a:gd name="connsiteY112" fmla="*/ 6641432 h 15135727"/>
              <a:gd name="connsiteX113" fmla="*/ 4451685 w 8085221"/>
              <a:gd name="connsiteY113" fmla="*/ 6737685 h 15135727"/>
              <a:gd name="connsiteX114" fmla="*/ 4620127 w 8085221"/>
              <a:gd name="connsiteY114" fmla="*/ 6978316 h 15135727"/>
              <a:gd name="connsiteX115" fmla="*/ 4740442 w 8085221"/>
              <a:gd name="connsiteY115" fmla="*/ 7170821 h 15135727"/>
              <a:gd name="connsiteX116" fmla="*/ 5077327 w 8085221"/>
              <a:gd name="connsiteY116" fmla="*/ 7387390 h 15135727"/>
              <a:gd name="connsiteX117" fmla="*/ 5125453 w 8085221"/>
              <a:gd name="connsiteY117" fmla="*/ 7603958 h 15135727"/>
              <a:gd name="connsiteX118" fmla="*/ 5197642 w 8085221"/>
              <a:gd name="connsiteY118" fmla="*/ 7796464 h 15135727"/>
              <a:gd name="connsiteX119" fmla="*/ 5486400 w 8085221"/>
              <a:gd name="connsiteY119" fmla="*/ 7964906 h 15135727"/>
              <a:gd name="connsiteX120" fmla="*/ 5486400 w 8085221"/>
              <a:gd name="connsiteY120" fmla="*/ 8349916 h 15135727"/>
              <a:gd name="connsiteX121" fmla="*/ 5678906 w 8085221"/>
              <a:gd name="connsiteY121" fmla="*/ 8614611 h 15135727"/>
              <a:gd name="connsiteX122" fmla="*/ 5919537 w 8085221"/>
              <a:gd name="connsiteY122" fmla="*/ 9071811 h 15135727"/>
              <a:gd name="connsiteX123" fmla="*/ 6160169 w 8085221"/>
              <a:gd name="connsiteY123" fmla="*/ 9336506 h 15135727"/>
              <a:gd name="connsiteX124" fmla="*/ 6280485 w 8085221"/>
              <a:gd name="connsiteY124" fmla="*/ 9601200 h 15135727"/>
              <a:gd name="connsiteX125" fmla="*/ 6400800 w 8085221"/>
              <a:gd name="connsiteY125" fmla="*/ 9793706 h 15135727"/>
              <a:gd name="connsiteX126" fmla="*/ 6569242 w 8085221"/>
              <a:gd name="connsiteY126" fmla="*/ 10058400 h 15135727"/>
              <a:gd name="connsiteX127" fmla="*/ 6713621 w 8085221"/>
              <a:gd name="connsiteY127" fmla="*/ 10106527 h 15135727"/>
              <a:gd name="connsiteX128" fmla="*/ 6545179 w 8085221"/>
              <a:gd name="connsiteY128" fmla="*/ 10202779 h 15135727"/>
              <a:gd name="connsiteX129" fmla="*/ 6569242 w 8085221"/>
              <a:gd name="connsiteY129" fmla="*/ 10443411 h 15135727"/>
              <a:gd name="connsiteX130" fmla="*/ 6593306 w 8085221"/>
              <a:gd name="connsiteY130" fmla="*/ 10708106 h 15135727"/>
              <a:gd name="connsiteX131" fmla="*/ 6761748 w 8085221"/>
              <a:gd name="connsiteY131" fmla="*/ 10924674 h 15135727"/>
              <a:gd name="connsiteX132" fmla="*/ 6641432 w 8085221"/>
              <a:gd name="connsiteY132" fmla="*/ 11093116 h 15135727"/>
              <a:gd name="connsiteX133" fmla="*/ 6713621 w 8085221"/>
              <a:gd name="connsiteY133" fmla="*/ 11261558 h 15135727"/>
              <a:gd name="connsiteX134" fmla="*/ 6737685 w 8085221"/>
              <a:gd name="connsiteY134" fmla="*/ 11526253 h 15135727"/>
              <a:gd name="connsiteX135" fmla="*/ 6617369 w 8085221"/>
              <a:gd name="connsiteY135" fmla="*/ 11839074 h 15135727"/>
              <a:gd name="connsiteX136" fmla="*/ 6617369 w 8085221"/>
              <a:gd name="connsiteY136" fmla="*/ 12031579 h 15135727"/>
              <a:gd name="connsiteX137" fmla="*/ 6641432 w 8085221"/>
              <a:gd name="connsiteY137" fmla="*/ 12127832 h 15135727"/>
              <a:gd name="connsiteX138" fmla="*/ 6761748 w 8085221"/>
              <a:gd name="connsiteY138" fmla="*/ 12031579 h 15135727"/>
              <a:gd name="connsiteX139" fmla="*/ 6761748 w 8085221"/>
              <a:gd name="connsiteY139" fmla="*/ 12296274 h 15135727"/>
              <a:gd name="connsiteX140" fmla="*/ 6689558 w 8085221"/>
              <a:gd name="connsiteY140" fmla="*/ 12512842 h 15135727"/>
              <a:gd name="connsiteX141" fmla="*/ 6785811 w 8085221"/>
              <a:gd name="connsiteY141" fmla="*/ 12777537 h 15135727"/>
              <a:gd name="connsiteX142" fmla="*/ 6569242 w 8085221"/>
              <a:gd name="connsiteY142" fmla="*/ 12873790 h 15135727"/>
              <a:gd name="connsiteX143" fmla="*/ 6545179 w 8085221"/>
              <a:gd name="connsiteY143" fmla="*/ 13090358 h 15135727"/>
              <a:gd name="connsiteX144" fmla="*/ 6448927 w 8085221"/>
              <a:gd name="connsiteY144" fmla="*/ 13355053 h 15135727"/>
              <a:gd name="connsiteX145" fmla="*/ 6256421 w 8085221"/>
              <a:gd name="connsiteY145" fmla="*/ 13571621 h 15135727"/>
              <a:gd name="connsiteX146" fmla="*/ 6087979 w 8085221"/>
              <a:gd name="connsiteY146" fmla="*/ 13667874 h 15135727"/>
              <a:gd name="connsiteX147" fmla="*/ 5943600 w 8085221"/>
              <a:gd name="connsiteY147" fmla="*/ 13716000 h 15135727"/>
              <a:gd name="connsiteX148" fmla="*/ 5702969 w 8085221"/>
              <a:gd name="connsiteY148" fmla="*/ 13667874 h 15135727"/>
              <a:gd name="connsiteX149" fmla="*/ 5582653 w 8085221"/>
              <a:gd name="connsiteY149" fmla="*/ 13691937 h 15135727"/>
              <a:gd name="connsiteX150" fmla="*/ 5727032 w 8085221"/>
              <a:gd name="connsiteY150" fmla="*/ 13836316 h 15135727"/>
              <a:gd name="connsiteX151" fmla="*/ 5582653 w 8085221"/>
              <a:gd name="connsiteY151" fmla="*/ 14052885 h 15135727"/>
              <a:gd name="connsiteX152" fmla="*/ 5462337 w 8085221"/>
              <a:gd name="connsiteY152" fmla="*/ 14149137 h 15135727"/>
              <a:gd name="connsiteX153" fmla="*/ 5342021 w 8085221"/>
              <a:gd name="connsiteY153" fmla="*/ 14004758 h 15135727"/>
              <a:gd name="connsiteX154" fmla="*/ 5245769 w 8085221"/>
              <a:gd name="connsiteY154" fmla="*/ 14004758 h 15135727"/>
              <a:gd name="connsiteX155" fmla="*/ 5245769 w 8085221"/>
              <a:gd name="connsiteY155" fmla="*/ 13956632 h 15135727"/>
              <a:gd name="connsiteX156" fmla="*/ 5101390 w 8085221"/>
              <a:gd name="connsiteY156" fmla="*/ 13956632 h 15135727"/>
              <a:gd name="connsiteX157" fmla="*/ 4981074 w 8085221"/>
              <a:gd name="connsiteY157" fmla="*/ 13860379 h 15135727"/>
              <a:gd name="connsiteX158" fmla="*/ 4740442 w 8085221"/>
              <a:gd name="connsiteY158" fmla="*/ 13908506 h 15135727"/>
              <a:gd name="connsiteX159" fmla="*/ 4475748 w 8085221"/>
              <a:gd name="connsiteY159" fmla="*/ 13956632 h 15135727"/>
              <a:gd name="connsiteX160" fmla="*/ 4379495 w 8085221"/>
              <a:gd name="connsiteY160" fmla="*/ 14028821 h 15135727"/>
              <a:gd name="connsiteX161" fmla="*/ 4403558 w 8085221"/>
              <a:gd name="connsiteY161" fmla="*/ 14197264 h 15135727"/>
              <a:gd name="connsiteX162" fmla="*/ 4572000 w 8085221"/>
              <a:gd name="connsiteY162" fmla="*/ 14149137 h 15135727"/>
              <a:gd name="connsiteX163" fmla="*/ 4523874 w 8085221"/>
              <a:gd name="connsiteY163" fmla="*/ 14558211 h 15135727"/>
              <a:gd name="connsiteX164" fmla="*/ 4403558 w 8085221"/>
              <a:gd name="connsiteY164" fmla="*/ 14437895 h 15135727"/>
              <a:gd name="connsiteX165" fmla="*/ 4403558 w 8085221"/>
              <a:gd name="connsiteY165" fmla="*/ 14437895 h 15135727"/>
              <a:gd name="connsiteX166" fmla="*/ 4283242 w 8085221"/>
              <a:gd name="connsiteY166" fmla="*/ 14245390 h 15135727"/>
              <a:gd name="connsiteX167" fmla="*/ 4235116 w 8085221"/>
              <a:gd name="connsiteY167" fmla="*/ 14341642 h 15135727"/>
              <a:gd name="connsiteX168" fmla="*/ 4162927 w 8085221"/>
              <a:gd name="connsiteY168" fmla="*/ 14389769 h 15135727"/>
              <a:gd name="connsiteX169" fmla="*/ 4162927 w 8085221"/>
              <a:gd name="connsiteY169" fmla="*/ 14389769 h 15135727"/>
              <a:gd name="connsiteX170" fmla="*/ 3922295 w 8085221"/>
              <a:gd name="connsiteY170" fmla="*/ 14245390 h 15135727"/>
              <a:gd name="connsiteX171" fmla="*/ 3801979 w 8085221"/>
              <a:gd name="connsiteY171" fmla="*/ 14293516 h 15135727"/>
              <a:gd name="connsiteX172" fmla="*/ 3681664 w 8085221"/>
              <a:gd name="connsiteY172" fmla="*/ 14389769 h 15135727"/>
              <a:gd name="connsiteX173" fmla="*/ 3657600 w 8085221"/>
              <a:gd name="connsiteY173" fmla="*/ 14654464 h 15135727"/>
              <a:gd name="connsiteX174" fmla="*/ 3513221 w 8085221"/>
              <a:gd name="connsiteY174" fmla="*/ 14726653 h 15135727"/>
              <a:gd name="connsiteX175" fmla="*/ 3513221 w 8085221"/>
              <a:gd name="connsiteY175" fmla="*/ 14871032 h 15135727"/>
              <a:gd name="connsiteX176" fmla="*/ 3633537 w 8085221"/>
              <a:gd name="connsiteY176" fmla="*/ 14967285 h 15135727"/>
              <a:gd name="connsiteX177" fmla="*/ 3609474 w 8085221"/>
              <a:gd name="connsiteY177" fmla="*/ 15087600 h 15135727"/>
              <a:gd name="connsiteX178" fmla="*/ 3441032 w 8085221"/>
              <a:gd name="connsiteY178" fmla="*/ 15039474 h 15135727"/>
              <a:gd name="connsiteX179" fmla="*/ 3272590 w 8085221"/>
              <a:gd name="connsiteY179" fmla="*/ 15063537 h 15135727"/>
              <a:gd name="connsiteX180" fmla="*/ 3248527 w 8085221"/>
              <a:gd name="connsiteY180" fmla="*/ 14895095 h 15135727"/>
              <a:gd name="connsiteX181" fmla="*/ 3128211 w 8085221"/>
              <a:gd name="connsiteY181" fmla="*/ 14919158 h 15135727"/>
              <a:gd name="connsiteX182" fmla="*/ 2959769 w 8085221"/>
              <a:gd name="connsiteY182" fmla="*/ 15135727 h 15135727"/>
              <a:gd name="connsiteX183" fmla="*/ 2935706 w 8085221"/>
              <a:gd name="connsiteY183" fmla="*/ 14895095 h 15135727"/>
              <a:gd name="connsiteX184" fmla="*/ 2791327 w 8085221"/>
              <a:gd name="connsiteY184" fmla="*/ 14943221 h 15135727"/>
              <a:gd name="connsiteX185" fmla="*/ 2671011 w 8085221"/>
              <a:gd name="connsiteY185" fmla="*/ 15039474 h 15135727"/>
              <a:gd name="connsiteX186" fmla="*/ 2430379 w 8085221"/>
              <a:gd name="connsiteY186" fmla="*/ 15087600 h 15135727"/>
              <a:gd name="connsiteX187" fmla="*/ 2237874 w 8085221"/>
              <a:gd name="connsiteY187" fmla="*/ 15039474 h 15135727"/>
              <a:gd name="connsiteX188" fmla="*/ 2622885 w 8085221"/>
              <a:gd name="connsiteY188" fmla="*/ 14846969 h 15135727"/>
              <a:gd name="connsiteX189" fmla="*/ 2887579 w 8085221"/>
              <a:gd name="connsiteY189" fmla="*/ 14774779 h 15135727"/>
              <a:gd name="connsiteX190" fmla="*/ 2839453 w 8085221"/>
              <a:gd name="connsiteY190" fmla="*/ 14582274 h 15135727"/>
              <a:gd name="connsiteX191" fmla="*/ 2935706 w 8085221"/>
              <a:gd name="connsiteY191" fmla="*/ 14510085 h 15135727"/>
              <a:gd name="connsiteX192" fmla="*/ 2935706 w 8085221"/>
              <a:gd name="connsiteY192" fmla="*/ 14510085 h 15135727"/>
              <a:gd name="connsiteX193" fmla="*/ 3080085 w 8085221"/>
              <a:gd name="connsiteY193" fmla="*/ 14413832 h 15135727"/>
              <a:gd name="connsiteX194" fmla="*/ 3152274 w 8085221"/>
              <a:gd name="connsiteY194" fmla="*/ 14341642 h 15135727"/>
              <a:gd name="connsiteX195" fmla="*/ 3080085 w 8085221"/>
              <a:gd name="connsiteY195" fmla="*/ 14269453 h 15135727"/>
              <a:gd name="connsiteX196" fmla="*/ 3152274 w 8085221"/>
              <a:gd name="connsiteY196" fmla="*/ 14197264 h 15135727"/>
              <a:gd name="connsiteX197" fmla="*/ 3152274 w 8085221"/>
              <a:gd name="connsiteY197" fmla="*/ 14052885 h 15135727"/>
              <a:gd name="connsiteX198" fmla="*/ 3080085 w 8085221"/>
              <a:gd name="connsiteY198" fmla="*/ 13980695 h 15135727"/>
              <a:gd name="connsiteX199" fmla="*/ 3056021 w 8085221"/>
              <a:gd name="connsiteY199" fmla="*/ 14076948 h 15135727"/>
              <a:gd name="connsiteX200" fmla="*/ 2935706 w 8085221"/>
              <a:gd name="connsiteY200" fmla="*/ 14076948 h 15135727"/>
              <a:gd name="connsiteX201" fmla="*/ 2863516 w 8085221"/>
              <a:gd name="connsiteY201" fmla="*/ 14125074 h 15135727"/>
              <a:gd name="connsiteX202" fmla="*/ 2719137 w 8085221"/>
              <a:gd name="connsiteY202" fmla="*/ 14197264 h 15135727"/>
              <a:gd name="connsiteX203" fmla="*/ 2646948 w 8085221"/>
              <a:gd name="connsiteY203" fmla="*/ 14197264 h 15135727"/>
              <a:gd name="connsiteX204" fmla="*/ 2598821 w 8085221"/>
              <a:gd name="connsiteY204" fmla="*/ 14125074 h 15135727"/>
              <a:gd name="connsiteX205" fmla="*/ 2430379 w 8085221"/>
              <a:gd name="connsiteY205" fmla="*/ 13836316 h 15135727"/>
              <a:gd name="connsiteX206" fmla="*/ 2646948 w 8085221"/>
              <a:gd name="connsiteY206" fmla="*/ 13812253 h 15135727"/>
              <a:gd name="connsiteX207" fmla="*/ 2502569 w 8085221"/>
              <a:gd name="connsiteY207" fmla="*/ 13475369 h 15135727"/>
              <a:gd name="connsiteX208" fmla="*/ 2550695 w 8085221"/>
              <a:gd name="connsiteY208" fmla="*/ 13186611 h 15135727"/>
              <a:gd name="connsiteX209" fmla="*/ 2719137 w 8085221"/>
              <a:gd name="connsiteY209" fmla="*/ 13042232 h 15135727"/>
              <a:gd name="connsiteX210" fmla="*/ 2791327 w 8085221"/>
              <a:gd name="connsiteY210" fmla="*/ 12945979 h 15135727"/>
              <a:gd name="connsiteX211" fmla="*/ 3031958 w 8085221"/>
              <a:gd name="connsiteY211" fmla="*/ 13090358 h 15135727"/>
              <a:gd name="connsiteX212" fmla="*/ 3056021 w 8085221"/>
              <a:gd name="connsiteY212" fmla="*/ 12753474 h 15135727"/>
              <a:gd name="connsiteX213" fmla="*/ 2887579 w 8085221"/>
              <a:gd name="connsiteY213" fmla="*/ 12777537 h 15135727"/>
              <a:gd name="connsiteX214" fmla="*/ 2815390 w 8085221"/>
              <a:gd name="connsiteY214" fmla="*/ 12777537 h 15135727"/>
              <a:gd name="connsiteX215" fmla="*/ 3176337 w 8085221"/>
              <a:gd name="connsiteY215" fmla="*/ 12368464 h 15135727"/>
              <a:gd name="connsiteX216" fmla="*/ 3104148 w 8085221"/>
              <a:gd name="connsiteY216" fmla="*/ 12320337 h 15135727"/>
              <a:gd name="connsiteX217" fmla="*/ 3104148 w 8085221"/>
              <a:gd name="connsiteY217" fmla="*/ 12320337 h 15135727"/>
              <a:gd name="connsiteX218" fmla="*/ 3007895 w 8085221"/>
              <a:gd name="connsiteY218" fmla="*/ 12079706 h 15135727"/>
              <a:gd name="connsiteX219" fmla="*/ 2911642 w 8085221"/>
              <a:gd name="connsiteY219" fmla="*/ 11935327 h 15135727"/>
              <a:gd name="connsiteX220" fmla="*/ 2863516 w 8085221"/>
              <a:gd name="connsiteY220" fmla="*/ 11694695 h 15135727"/>
              <a:gd name="connsiteX221" fmla="*/ 2911642 w 8085221"/>
              <a:gd name="connsiteY221" fmla="*/ 11454064 h 15135727"/>
              <a:gd name="connsiteX222" fmla="*/ 3056021 w 8085221"/>
              <a:gd name="connsiteY222" fmla="*/ 11454064 h 15135727"/>
              <a:gd name="connsiteX223" fmla="*/ 2983832 w 8085221"/>
              <a:gd name="connsiteY223" fmla="*/ 11381874 h 15135727"/>
              <a:gd name="connsiteX224" fmla="*/ 3031958 w 8085221"/>
              <a:gd name="connsiteY224" fmla="*/ 11285621 h 15135727"/>
              <a:gd name="connsiteX225" fmla="*/ 3007895 w 8085221"/>
              <a:gd name="connsiteY225" fmla="*/ 11189369 h 15135727"/>
              <a:gd name="connsiteX226" fmla="*/ 2887579 w 8085221"/>
              <a:gd name="connsiteY226" fmla="*/ 11141242 h 15135727"/>
              <a:gd name="connsiteX227" fmla="*/ 2887579 w 8085221"/>
              <a:gd name="connsiteY227" fmla="*/ 10972800 h 15135727"/>
              <a:gd name="connsiteX228" fmla="*/ 2887579 w 8085221"/>
              <a:gd name="connsiteY228" fmla="*/ 10924674 h 15135727"/>
              <a:gd name="connsiteX229" fmla="*/ 2767264 w 8085221"/>
              <a:gd name="connsiteY229" fmla="*/ 11020927 h 15135727"/>
              <a:gd name="connsiteX230" fmla="*/ 2743200 w 8085221"/>
              <a:gd name="connsiteY230" fmla="*/ 10924674 h 15135727"/>
              <a:gd name="connsiteX231" fmla="*/ 2550695 w 8085221"/>
              <a:gd name="connsiteY231" fmla="*/ 11020927 h 15135727"/>
              <a:gd name="connsiteX232" fmla="*/ 2526632 w 8085221"/>
              <a:gd name="connsiteY232" fmla="*/ 11117179 h 15135727"/>
              <a:gd name="connsiteX233" fmla="*/ 2334127 w 8085221"/>
              <a:gd name="connsiteY233" fmla="*/ 10996864 h 15135727"/>
              <a:gd name="connsiteX234" fmla="*/ 2358190 w 8085221"/>
              <a:gd name="connsiteY234" fmla="*/ 10732169 h 15135727"/>
              <a:gd name="connsiteX235" fmla="*/ 2334127 w 8085221"/>
              <a:gd name="connsiteY235" fmla="*/ 10587790 h 15135727"/>
              <a:gd name="connsiteX236" fmla="*/ 2406316 w 8085221"/>
              <a:gd name="connsiteY236" fmla="*/ 10491537 h 15135727"/>
              <a:gd name="connsiteX237" fmla="*/ 2598821 w 8085221"/>
              <a:gd name="connsiteY237" fmla="*/ 10684042 h 15135727"/>
              <a:gd name="connsiteX238" fmla="*/ 2767264 w 8085221"/>
              <a:gd name="connsiteY238" fmla="*/ 10684042 h 15135727"/>
              <a:gd name="connsiteX239" fmla="*/ 2646948 w 8085221"/>
              <a:gd name="connsiteY239" fmla="*/ 10515600 h 15135727"/>
              <a:gd name="connsiteX240" fmla="*/ 2815390 w 8085221"/>
              <a:gd name="connsiteY240" fmla="*/ 10395285 h 15135727"/>
              <a:gd name="connsiteX241" fmla="*/ 3080085 w 8085221"/>
              <a:gd name="connsiteY241" fmla="*/ 10419348 h 15135727"/>
              <a:gd name="connsiteX242" fmla="*/ 3248527 w 8085221"/>
              <a:gd name="connsiteY242" fmla="*/ 10539664 h 15135727"/>
              <a:gd name="connsiteX243" fmla="*/ 3320716 w 8085221"/>
              <a:gd name="connsiteY243" fmla="*/ 10659979 h 15135727"/>
              <a:gd name="connsiteX244" fmla="*/ 3465095 w 8085221"/>
              <a:gd name="connsiteY244" fmla="*/ 10659979 h 15135727"/>
              <a:gd name="connsiteX245" fmla="*/ 3441032 w 8085221"/>
              <a:gd name="connsiteY245" fmla="*/ 10491537 h 15135727"/>
              <a:gd name="connsiteX246" fmla="*/ 3392906 w 8085221"/>
              <a:gd name="connsiteY246" fmla="*/ 10250906 h 15135727"/>
              <a:gd name="connsiteX247" fmla="*/ 3152274 w 8085221"/>
              <a:gd name="connsiteY247" fmla="*/ 10250906 h 15135727"/>
              <a:gd name="connsiteX248" fmla="*/ 3176337 w 8085221"/>
              <a:gd name="connsiteY248" fmla="*/ 10178716 h 15135727"/>
              <a:gd name="connsiteX249" fmla="*/ 3104148 w 8085221"/>
              <a:gd name="connsiteY249" fmla="*/ 10154653 h 15135727"/>
              <a:gd name="connsiteX250" fmla="*/ 3007895 w 8085221"/>
              <a:gd name="connsiteY250" fmla="*/ 9962148 h 15135727"/>
              <a:gd name="connsiteX251" fmla="*/ 3176337 w 8085221"/>
              <a:gd name="connsiteY251" fmla="*/ 9889958 h 15135727"/>
              <a:gd name="connsiteX252" fmla="*/ 2959769 w 8085221"/>
              <a:gd name="connsiteY252" fmla="*/ 9504948 h 15135727"/>
              <a:gd name="connsiteX253" fmla="*/ 2791327 w 8085221"/>
              <a:gd name="connsiteY253" fmla="*/ 9456821 h 15135727"/>
              <a:gd name="connsiteX254" fmla="*/ 2574758 w 8085221"/>
              <a:gd name="connsiteY254" fmla="*/ 9336506 h 15135727"/>
              <a:gd name="connsiteX255" fmla="*/ 2550695 w 8085221"/>
              <a:gd name="connsiteY255" fmla="*/ 9071811 h 15135727"/>
              <a:gd name="connsiteX256" fmla="*/ 2695074 w 8085221"/>
              <a:gd name="connsiteY256" fmla="*/ 8999621 h 15135727"/>
              <a:gd name="connsiteX257" fmla="*/ 2622885 w 8085221"/>
              <a:gd name="connsiteY257" fmla="*/ 8975558 h 15135727"/>
              <a:gd name="connsiteX258" fmla="*/ 2430379 w 8085221"/>
              <a:gd name="connsiteY258" fmla="*/ 8999621 h 15135727"/>
              <a:gd name="connsiteX259" fmla="*/ 2261937 w 8085221"/>
              <a:gd name="connsiteY259" fmla="*/ 9168064 h 15135727"/>
              <a:gd name="connsiteX260" fmla="*/ 2237874 w 8085221"/>
              <a:gd name="connsiteY260" fmla="*/ 8999621 h 15135727"/>
              <a:gd name="connsiteX261" fmla="*/ 2117558 w 8085221"/>
              <a:gd name="connsiteY261" fmla="*/ 8975558 h 15135727"/>
              <a:gd name="connsiteX262" fmla="*/ 2045369 w 8085221"/>
              <a:gd name="connsiteY262" fmla="*/ 8783053 h 15135727"/>
              <a:gd name="connsiteX263" fmla="*/ 1852864 w 8085221"/>
              <a:gd name="connsiteY263" fmla="*/ 8758990 h 15135727"/>
              <a:gd name="connsiteX264" fmla="*/ 1636295 w 8085221"/>
              <a:gd name="connsiteY264" fmla="*/ 8927432 h 15135727"/>
              <a:gd name="connsiteX265" fmla="*/ 1588169 w 8085221"/>
              <a:gd name="connsiteY265" fmla="*/ 9023685 h 15135727"/>
              <a:gd name="connsiteX266" fmla="*/ 1515979 w 8085221"/>
              <a:gd name="connsiteY266" fmla="*/ 8879306 h 15135727"/>
              <a:gd name="connsiteX267" fmla="*/ 1347537 w 8085221"/>
              <a:gd name="connsiteY267" fmla="*/ 8879306 h 15135727"/>
              <a:gd name="connsiteX268" fmla="*/ 1347537 w 8085221"/>
              <a:gd name="connsiteY268" fmla="*/ 8710864 h 15135727"/>
              <a:gd name="connsiteX269" fmla="*/ 1106906 w 8085221"/>
              <a:gd name="connsiteY269" fmla="*/ 8783053 h 15135727"/>
              <a:gd name="connsiteX270" fmla="*/ 890337 w 8085221"/>
              <a:gd name="connsiteY270" fmla="*/ 8686800 h 15135727"/>
              <a:gd name="connsiteX271" fmla="*/ 649706 w 8085221"/>
              <a:gd name="connsiteY271" fmla="*/ 8662737 h 15135727"/>
              <a:gd name="connsiteX272" fmla="*/ 385011 w 8085221"/>
              <a:gd name="connsiteY272" fmla="*/ 8566485 h 15135727"/>
              <a:gd name="connsiteX273" fmla="*/ 577516 w 8085221"/>
              <a:gd name="connsiteY273" fmla="*/ 8373979 h 15135727"/>
              <a:gd name="connsiteX274" fmla="*/ 794085 w 8085221"/>
              <a:gd name="connsiteY274" fmla="*/ 8301790 h 15135727"/>
              <a:gd name="connsiteX275" fmla="*/ 745958 w 8085221"/>
              <a:gd name="connsiteY275" fmla="*/ 8133348 h 15135727"/>
              <a:gd name="connsiteX276" fmla="*/ 818148 w 8085221"/>
              <a:gd name="connsiteY276" fmla="*/ 7820527 h 15135727"/>
              <a:gd name="connsiteX277" fmla="*/ 697832 w 8085221"/>
              <a:gd name="connsiteY277" fmla="*/ 7820527 h 15135727"/>
              <a:gd name="connsiteX278" fmla="*/ 625642 w 8085221"/>
              <a:gd name="connsiteY278" fmla="*/ 7916779 h 15135727"/>
              <a:gd name="connsiteX279" fmla="*/ 457200 w 8085221"/>
              <a:gd name="connsiteY279" fmla="*/ 7820527 h 15135727"/>
              <a:gd name="connsiteX280" fmla="*/ 529390 w 8085221"/>
              <a:gd name="connsiteY280" fmla="*/ 7700211 h 15135727"/>
              <a:gd name="connsiteX281" fmla="*/ 938464 w 8085221"/>
              <a:gd name="connsiteY281" fmla="*/ 7676148 h 15135727"/>
              <a:gd name="connsiteX282" fmla="*/ 1058779 w 8085221"/>
              <a:gd name="connsiteY282" fmla="*/ 7459579 h 15135727"/>
              <a:gd name="connsiteX283" fmla="*/ 1203158 w 8085221"/>
              <a:gd name="connsiteY283" fmla="*/ 7603958 h 15135727"/>
              <a:gd name="connsiteX284" fmla="*/ 1299411 w 8085221"/>
              <a:gd name="connsiteY284" fmla="*/ 7555832 h 15135727"/>
              <a:gd name="connsiteX285" fmla="*/ 1443790 w 8085221"/>
              <a:gd name="connsiteY285" fmla="*/ 7507706 h 15135727"/>
              <a:gd name="connsiteX286" fmla="*/ 1684421 w 8085221"/>
              <a:gd name="connsiteY286" fmla="*/ 7603958 h 15135727"/>
              <a:gd name="connsiteX287" fmla="*/ 1684421 w 8085221"/>
              <a:gd name="connsiteY287" fmla="*/ 7603958 h 15135727"/>
              <a:gd name="connsiteX288" fmla="*/ 1540042 w 8085221"/>
              <a:gd name="connsiteY288" fmla="*/ 7363327 h 15135727"/>
              <a:gd name="connsiteX289" fmla="*/ 1299411 w 8085221"/>
              <a:gd name="connsiteY289" fmla="*/ 7315200 h 15135727"/>
              <a:gd name="connsiteX290" fmla="*/ 1130969 w 8085221"/>
              <a:gd name="connsiteY290" fmla="*/ 7339264 h 15135727"/>
              <a:gd name="connsiteX291" fmla="*/ 1034716 w 8085221"/>
              <a:gd name="connsiteY291" fmla="*/ 7315200 h 15135727"/>
              <a:gd name="connsiteX292" fmla="*/ 1155032 w 8085221"/>
              <a:gd name="connsiteY292" fmla="*/ 7050506 h 15135727"/>
              <a:gd name="connsiteX293" fmla="*/ 1155032 w 8085221"/>
              <a:gd name="connsiteY293" fmla="*/ 6930190 h 15135727"/>
              <a:gd name="connsiteX294" fmla="*/ 1155032 w 8085221"/>
              <a:gd name="connsiteY294" fmla="*/ 6761748 h 15135727"/>
              <a:gd name="connsiteX295" fmla="*/ 1203158 w 8085221"/>
              <a:gd name="connsiteY295" fmla="*/ 6617369 h 15135727"/>
              <a:gd name="connsiteX296" fmla="*/ 1371600 w 8085221"/>
              <a:gd name="connsiteY296" fmla="*/ 6472990 h 15135727"/>
              <a:gd name="connsiteX297" fmla="*/ 1443790 w 8085221"/>
              <a:gd name="connsiteY297" fmla="*/ 6328611 h 15135727"/>
              <a:gd name="connsiteX298" fmla="*/ 1419727 w 8085221"/>
              <a:gd name="connsiteY298" fmla="*/ 6208295 h 15135727"/>
              <a:gd name="connsiteX299" fmla="*/ 1275348 w 8085221"/>
              <a:gd name="connsiteY299" fmla="*/ 6304548 h 15135727"/>
              <a:gd name="connsiteX300" fmla="*/ 1323474 w 8085221"/>
              <a:gd name="connsiteY300" fmla="*/ 6015790 h 15135727"/>
              <a:gd name="connsiteX301" fmla="*/ 1540042 w 8085221"/>
              <a:gd name="connsiteY301" fmla="*/ 5871411 h 15135727"/>
              <a:gd name="connsiteX302" fmla="*/ 1540042 w 8085221"/>
              <a:gd name="connsiteY302" fmla="*/ 5751095 h 15135727"/>
              <a:gd name="connsiteX303" fmla="*/ 1395664 w 8085221"/>
              <a:gd name="connsiteY303" fmla="*/ 5799221 h 15135727"/>
              <a:gd name="connsiteX304" fmla="*/ 1179095 w 8085221"/>
              <a:gd name="connsiteY304" fmla="*/ 5799221 h 15135727"/>
              <a:gd name="connsiteX305" fmla="*/ 890337 w 8085221"/>
              <a:gd name="connsiteY305" fmla="*/ 5775158 h 15135727"/>
              <a:gd name="connsiteX306" fmla="*/ 697832 w 8085221"/>
              <a:gd name="connsiteY306" fmla="*/ 5606716 h 15135727"/>
              <a:gd name="connsiteX307" fmla="*/ 577516 w 8085221"/>
              <a:gd name="connsiteY307" fmla="*/ 5582653 h 15135727"/>
              <a:gd name="connsiteX308" fmla="*/ 697832 w 8085221"/>
              <a:gd name="connsiteY308" fmla="*/ 5775158 h 15135727"/>
              <a:gd name="connsiteX309" fmla="*/ 409074 w 8085221"/>
              <a:gd name="connsiteY309" fmla="*/ 5799221 h 15135727"/>
              <a:gd name="connsiteX310" fmla="*/ 168442 w 8085221"/>
              <a:gd name="connsiteY310" fmla="*/ 5702969 h 15135727"/>
              <a:gd name="connsiteX311" fmla="*/ 264695 w 8085221"/>
              <a:gd name="connsiteY311" fmla="*/ 5558590 h 15135727"/>
              <a:gd name="connsiteX312" fmla="*/ 144379 w 8085221"/>
              <a:gd name="connsiteY312" fmla="*/ 5510464 h 15135727"/>
              <a:gd name="connsiteX313" fmla="*/ 0 w 8085221"/>
              <a:gd name="connsiteY313" fmla="*/ 5462337 h 15135727"/>
              <a:gd name="connsiteX314" fmla="*/ 96253 w 8085221"/>
              <a:gd name="connsiteY314" fmla="*/ 5245769 h 15135727"/>
              <a:gd name="connsiteX0" fmla="*/ 96253 w 8085221"/>
              <a:gd name="connsiteY0" fmla="*/ 5245769 h 15135727"/>
              <a:gd name="connsiteX1" fmla="*/ 144379 w 8085221"/>
              <a:gd name="connsiteY1" fmla="*/ 4981074 h 15135727"/>
              <a:gd name="connsiteX2" fmla="*/ 178719 w 8085221"/>
              <a:gd name="connsiteY2" fmla="*/ 4834941 h 15135727"/>
              <a:gd name="connsiteX3" fmla="*/ 334378 w 8085221"/>
              <a:gd name="connsiteY3" fmla="*/ 4696828 h 15135727"/>
              <a:gd name="connsiteX4" fmla="*/ 553453 w 8085221"/>
              <a:gd name="connsiteY4" fmla="*/ 4692316 h 15135727"/>
              <a:gd name="connsiteX5" fmla="*/ 649706 w 8085221"/>
              <a:gd name="connsiteY5" fmla="*/ 4427621 h 15135727"/>
              <a:gd name="connsiteX6" fmla="*/ 805866 w 8085221"/>
              <a:gd name="connsiteY6" fmla="*/ 4425366 h 15135727"/>
              <a:gd name="connsiteX7" fmla="*/ 867026 w 8085221"/>
              <a:gd name="connsiteY7" fmla="*/ 4311817 h 15135727"/>
              <a:gd name="connsiteX8" fmla="*/ 1077328 w 8085221"/>
              <a:gd name="connsiteY8" fmla="*/ 4253916 h 15135727"/>
              <a:gd name="connsiteX9" fmla="*/ 1120191 w 8085221"/>
              <a:gd name="connsiteY9" fmla="*/ 4206291 h 15135727"/>
              <a:gd name="connsiteX10" fmla="*/ 1263066 w 8085221"/>
              <a:gd name="connsiteY10" fmla="*/ 4182478 h 15135727"/>
              <a:gd name="connsiteX11" fmla="*/ 1362326 w 8085221"/>
              <a:gd name="connsiteY11" fmla="*/ 4081965 h 15135727"/>
              <a:gd name="connsiteX12" fmla="*/ 1472616 w 8085221"/>
              <a:gd name="connsiteY12" fmla="*/ 4025316 h 15135727"/>
              <a:gd name="connsiteX13" fmla="*/ 1559344 w 8085221"/>
              <a:gd name="connsiteY13" fmla="*/ 4013535 h 15135727"/>
              <a:gd name="connsiteX14" fmla="*/ 1708485 w 8085221"/>
              <a:gd name="connsiteY14" fmla="*/ 3826042 h 15135727"/>
              <a:gd name="connsiteX15" fmla="*/ 1820278 w 8085221"/>
              <a:gd name="connsiteY15" fmla="*/ 3858628 h 15135727"/>
              <a:gd name="connsiteX16" fmla="*/ 1910766 w 8085221"/>
              <a:gd name="connsiteY16" fmla="*/ 3735053 h 15135727"/>
              <a:gd name="connsiteX17" fmla="*/ 2006016 w 8085221"/>
              <a:gd name="connsiteY17" fmla="*/ 3615741 h 15135727"/>
              <a:gd name="connsiteX18" fmla="*/ 2091741 w 8085221"/>
              <a:gd name="connsiteY18" fmla="*/ 3649078 h 15135727"/>
              <a:gd name="connsiteX19" fmla="*/ 2141621 w 8085221"/>
              <a:gd name="connsiteY19" fmla="*/ 3585411 h 15135727"/>
              <a:gd name="connsiteX20" fmla="*/ 2117808 w 8085221"/>
              <a:gd name="connsiteY20" fmla="*/ 3518736 h 15135727"/>
              <a:gd name="connsiteX21" fmla="*/ 2182228 w 8085221"/>
              <a:gd name="connsiteY21" fmla="*/ 3420478 h 15135727"/>
              <a:gd name="connsiteX22" fmla="*/ 2286000 w 8085221"/>
              <a:gd name="connsiteY22" fmla="*/ 3489158 h 15135727"/>
              <a:gd name="connsiteX23" fmla="*/ 2334628 w 8085221"/>
              <a:gd name="connsiteY23" fmla="*/ 3249028 h 15135727"/>
              <a:gd name="connsiteX24" fmla="*/ 2381502 w 8085221"/>
              <a:gd name="connsiteY24" fmla="*/ 3088858 h 15135727"/>
              <a:gd name="connsiteX25" fmla="*/ 2544178 w 8085221"/>
              <a:gd name="connsiteY25" fmla="*/ 3058528 h 15135727"/>
              <a:gd name="connsiteX26" fmla="*/ 2477503 w 8085221"/>
              <a:gd name="connsiteY26" fmla="*/ 2977566 h 15135727"/>
              <a:gd name="connsiteX27" fmla="*/ 2695074 w 8085221"/>
              <a:gd name="connsiteY27" fmla="*/ 2892592 h 15135727"/>
              <a:gd name="connsiteX28" fmla="*/ 2796591 w 8085221"/>
              <a:gd name="connsiteY28" fmla="*/ 2829928 h 15135727"/>
              <a:gd name="connsiteX29" fmla="*/ 2829928 w 8085221"/>
              <a:gd name="connsiteY29" fmla="*/ 2517107 h 15135727"/>
              <a:gd name="connsiteX30" fmla="*/ 3006141 w 8085221"/>
              <a:gd name="connsiteY30" fmla="*/ 2401303 h 15135727"/>
              <a:gd name="connsiteX31" fmla="*/ 3200400 w 8085221"/>
              <a:gd name="connsiteY31" fmla="*/ 2296277 h 15135727"/>
              <a:gd name="connsiteX32" fmla="*/ 3325228 w 8085221"/>
              <a:gd name="connsiteY32" fmla="*/ 2220328 h 15135727"/>
              <a:gd name="connsiteX33" fmla="*/ 3441032 w 8085221"/>
              <a:gd name="connsiteY33" fmla="*/ 2237874 h 15135727"/>
              <a:gd name="connsiteX34" fmla="*/ 3534778 w 8085221"/>
              <a:gd name="connsiteY34" fmla="*/ 2301291 h 15135727"/>
              <a:gd name="connsiteX35" fmla="*/ 3585160 w 8085221"/>
              <a:gd name="connsiteY35" fmla="*/ 2517107 h 15135727"/>
              <a:gd name="connsiteX36" fmla="*/ 3801979 w 8085221"/>
              <a:gd name="connsiteY36" fmla="*/ 2565735 h 15135727"/>
              <a:gd name="connsiteX37" fmla="*/ 3946358 w 8085221"/>
              <a:gd name="connsiteY37" fmla="*/ 2550695 h 15135727"/>
              <a:gd name="connsiteX38" fmla="*/ 4018548 w 8085221"/>
              <a:gd name="connsiteY38" fmla="*/ 2598821 h 15135727"/>
              <a:gd name="connsiteX39" fmla="*/ 4138864 w 8085221"/>
              <a:gd name="connsiteY39" fmla="*/ 2574758 h 15135727"/>
              <a:gd name="connsiteX40" fmla="*/ 4307306 w 8085221"/>
              <a:gd name="connsiteY40" fmla="*/ 2671011 h 15135727"/>
              <a:gd name="connsiteX41" fmla="*/ 4427621 w 8085221"/>
              <a:gd name="connsiteY41" fmla="*/ 2622885 h 15135727"/>
              <a:gd name="connsiteX42" fmla="*/ 4549191 w 8085221"/>
              <a:gd name="connsiteY42" fmla="*/ 2610853 h 15135727"/>
              <a:gd name="connsiteX43" fmla="*/ 4668253 w 8085221"/>
              <a:gd name="connsiteY43" fmla="*/ 2743200 h 15135727"/>
              <a:gd name="connsiteX44" fmla="*/ 4788569 w 8085221"/>
              <a:gd name="connsiteY44" fmla="*/ 2815390 h 15135727"/>
              <a:gd name="connsiteX45" fmla="*/ 4957011 w 8085221"/>
              <a:gd name="connsiteY45" fmla="*/ 2719137 h 15135727"/>
              <a:gd name="connsiteX46" fmla="*/ 4981074 w 8085221"/>
              <a:gd name="connsiteY46" fmla="*/ 2382253 h 15135727"/>
              <a:gd name="connsiteX47" fmla="*/ 4981074 w 8085221"/>
              <a:gd name="connsiteY47" fmla="*/ 2382253 h 15135727"/>
              <a:gd name="connsiteX48" fmla="*/ 4949241 w 8085221"/>
              <a:gd name="connsiteY48" fmla="*/ 2306053 h 15135727"/>
              <a:gd name="connsiteX49" fmla="*/ 4849228 w 8085221"/>
              <a:gd name="connsiteY49" fmla="*/ 2239378 h 15135727"/>
              <a:gd name="connsiteX50" fmla="*/ 4884821 w 8085221"/>
              <a:gd name="connsiteY50" fmla="*/ 2093495 h 15135727"/>
              <a:gd name="connsiteX51" fmla="*/ 4820653 w 8085221"/>
              <a:gd name="connsiteY51" fmla="*/ 2010778 h 15135727"/>
              <a:gd name="connsiteX52" fmla="*/ 4697831 w 8085221"/>
              <a:gd name="connsiteY52" fmla="*/ 1900990 h 15135727"/>
              <a:gd name="connsiteX53" fmla="*/ 4764506 w 8085221"/>
              <a:gd name="connsiteY53" fmla="*/ 1804737 h 15135727"/>
              <a:gd name="connsiteX54" fmla="*/ 4957011 w 8085221"/>
              <a:gd name="connsiteY54" fmla="*/ 1564106 h 15135727"/>
              <a:gd name="connsiteX55" fmla="*/ 5221706 w 8085221"/>
              <a:gd name="connsiteY55" fmla="*/ 1588169 h 15135727"/>
              <a:gd name="connsiteX56" fmla="*/ 5481637 w 8085221"/>
              <a:gd name="connsiteY56" fmla="*/ 1641558 h 15135727"/>
              <a:gd name="connsiteX57" fmla="*/ 5799221 w 8085221"/>
              <a:gd name="connsiteY57" fmla="*/ 1684421 h 15135727"/>
              <a:gd name="connsiteX58" fmla="*/ 5877928 w 8085221"/>
              <a:gd name="connsiteY58" fmla="*/ 1596441 h 15135727"/>
              <a:gd name="connsiteX59" fmla="*/ 5871411 w 8085221"/>
              <a:gd name="connsiteY59" fmla="*/ 1443790 h 15135727"/>
              <a:gd name="connsiteX60" fmla="*/ 6087979 w 8085221"/>
              <a:gd name="connsiteY60" fmla="*/ 1395664 h 15135727"/>
              <a:gd name="connsiteX61" fmla="*/ 6087979 w 8085221"/>
              <a:gd name="connsiteY61" fmla="*/ 1082842 h 15135727"/>
              <a:gd name="connsiteX62" fmla="*/ 6424864 w 8085221"/>
              <a:gd name="connsiteY62" fmla="*/ 1058779 h 15135727"/>
              <a:gd name="connsiteX63" fmla="*/ 6665495 w 8085221"/>
              <a:gd name="connsiteY63" fmla="*/ 721895 h 15135727"/>
              <a:gd name="connsiteX64" fmla="*/ 6761748 w 8085221"/>
              <a:gd name="connsiteY64" fmla="*/ 649706 h 15135727"/>
              <a:gd name="connsiteX65" fmla="*/ 6737685 w 8085221"/>
              <a:gd name="connsiteY65" fmla="*/ 505327 h 15135727"/>
              <a:gd name="connsiteX66" fmla="*/ 6858000 w 8085221"/>
              <a:gd name="connsiteY66" fmla="*/ 360948 h 15135727"/>
              <a:gd name="connsiteX67" fmla="*/ 6761748 w 8085221"/>
              <a:gd name="connsiteY67" fmla="*/ 120316 h 15135727"/>
              <a:gd name="connsiteX68" fmla="*/ 7194885 w 8085221"/>
              <a:gd name="connsiteY68" fmla="*/ 0 h 15135727"/>
              <a:gd name="connsiteX69" fmla="*/ 7267074 w 8085221"/>
              <a:gd name="connsiteY69" fmla="*/ 120316 h 15135727"/>
              <a:gd name="connsiteX70" fmla="*/ 7267074 w 8085221"/>
              <a:gd name="connsiteY70" fmla="*/ 120316 h 15135727"/>
              <a:gd name="connsiteX71" fmla="*/ 7339264 w 8085221"/>
              <a:gd name="connsiteY71" fmla="*/ 360948 h 15135727"/>
              <a:gd name="connsiteX72" fmla="*/ 7628021 w 8085221"/>
              <a:gd name="connsiteY72" fmla="*/ 433137 h 15135727"/>
              <a:gd name="connsiteX73" fmla="*/ 7796464 w 8085221"/>
              <a:gd name="connsiteY73" fmla="*/ 649706 h 15135727"/>
              <a:gd name="connsiteX74" fmla="*/ 8085221 w 8085221"/>
              <a:gd name="connsiteY74" fmla="*/ 914400 h 15135727"/>
              <a:gd name="connsiteX75" fmla="*/ 7988969 w 8085221"/>
              <a:gd name="connsiteY75" fmla="*/ 1203158 h 15135727"/>
              <a:gd name="connsiteX76" fmla="*/ 7844590 w 8085221"/>
              <a:gd name="connsiteY76" fmla="*/ 1058779 h 15135727"/>
              <a:gd name="connsiteX77" fmla="*/ 7483642 w 8085221"/>
              <a:gd name="connsiteY77" fmla="*/ 1371600 h 15135727"/>
              <a:gd name="connsiteX78" fmla="*/ 7267074 w 8085221"/>
              <a:gd name="connsiteY78" fmla="*/ 1395664 h 15135727"/>
              <a:gd name="connsiteX79" fmla="*/ 7243011 w 8085221"/>
              <a:gd name="connsiteY79" fmla="*/ 1588169 h 15135727"/>
              <a:gd name="connsiteX80" fmla="*/ 6978316 w 8085221"/>
              <a:gd name="connsiteY80" fmla="*/ 1732548 h 15135727"/>
              <a:gd name="connsiteX81" fmla="*/ 6737685 w 8085221"/>
              <a:gd name="connsiteY81" fmla="*/ 2093495 h 15135727"/>
              <a:gd name="connsiteX82" fmla="*/ 6737685 w 8085221"/>
              <a:gd name="connsiteY82" fmla="*/ 2382253 h 15135727"/>
              <a:gd name="connsiteX83" fmla="*/ 6665495 w 8085221"/>
              <a:gd name="connsiteY83" fmla="*/ 2430379 h 15135727"/>
              <a:gd name="connsiteX84" fmla="*/ 6906127 w 8085221"/>
              <a:gd name="connsiteY84" fmla="*/ 2646948 h 15135727"/>
              <a:gd name="connsiteX85" fmla="*/ 6906127 w 8085221"/>
              <a:gd name="connsiteY85" fmla="*/ 2983832 h 15135727"/>
              <a:gd name="connsiteX86" fmla="*/ 6906127 w 8085221"/>
              <a:gd name="connsiteY86" fmla="*/ 3104148 h 15135727"/>
              <a:gd name="connsiteX87" fmla="*/ 6833937 w 8085221"/>
              <a:gd name="connsiteY87" fmla="*/ 3368842 h 15135727"/>
              <a:gd name="connsiteX88" fmla="*/ 6906127 w 8085221"/>
              <a:gd name="connsiteY88" fmla="*/ 3489158 h 15135727"/>
              <a:gd name="connsiteX89" fmla="*/ 6641432 w 8085221"/>
              <a:gd name="connsiteY89" fmla="*/ 3705727 h 15135727"/>
              <a:gd name="connsiteX90" fmla="*/ 6737685 w 8085221"/>
              <a:gd name="connsiteY90" fmla="*/ 3729790 h 15135727"/>
              <a:gd name="connsiteX91" fmla="*/ 6545179 w 8085221"/>
              <a:gd name="connsiteY91" fmla="*/ 3826042 h 15135727"/>
              <a:gd name="connsiteX92" fmla="*/ 6328611 w 8085221"/>
              <a:gd name="connsiteY92" fmla="*/ 3753853 h 15135727"/>
              <a:gd name="connsiteX93" fmla="*/ 6184232 w 8085221"/>
              <a:gd name="connsiteY93" fmla="*/ 3850106 h 15135727"/>
              <a:gd name="connsiteX94" fmla="*/ 6184232 w 8085221"/>
              <a:gd name="connsiteY94" fmla="*/ 3946358 h 15135727"/>
              <a:gd name="connsiteX95" fmla="*/ 6136106 w 8085221"/>
              <a:gd name="connsiteY95" fmla="*/ 4235116 h 15135727"/>
              <a:gd name="connsiteX96" fmla="*/ 5919537 w 8085221"/>
              <a:gd name="connsiteY96" fmla="*/ 4403558 h 15135727"/>
              <a:gd name="connsiteX97" fmla="*/ 5775158 w 8085221"/>
              <a:gd name="connsiteY97" fmla="*/ 4451685 h 15135727"/>
              <a:gd name="connsiteX98" fmla="*/ 5630779 w 8085221"/>
              <a:gd name="connsiteY98" fmla="*/ 4547937 h 15135727"/>
              <a:gd name="connsiteX99" fmla="*/ 5510464 w 8085221"/>
              <a:gd name="connsiteY99" fmla="*/ 4620127 h 15135727"/>
              <a:gd name="connsiteX100" fmla="*/ 5510464 w 8085221"/>
              <a:gd name="connsiteY100" fmla="*/ 4812632 h 15135727"/>
              <a:gd name="connsiteX101" fmla="*/ 5317958 w 8085221"/>
              <a:gd name="connsiteY101" fmla="*/ 4981074 h 15135727"/>
              <a:gd name="connsiteX102" fmla="*/ 5005137 w 8085221"/>
              <a:gd name="connsiteY102" fmla="*/ 5149516 h 15135727"/>
              <a:gd name="connsiteX103" fmla="*/ 4692316 w 8085221"/>
              <a:gd name="connsiteY103" fmla="*/ 5149516 h 15135727"/>
              <a:gd name="connsiteX104" fmla="*/ 4523874 w 8085221"/>
              <a:gd name="connsiteY104" fmla="*/ 5366085 h 15135727"/>
              <a:gd name="connsiteX105" fmla="*/ 4211053 w 8085221"/>
              <a:gd name="connsiteY105" fmla="*/ 5414211 h 15135727"/>
              <a:gd name="connsiteX106" fmla="*/ 4114800 w 8085221"/>
              <a:gd name="connsiteY106" fmla="*/ 5390148 h 15135727"/>
              <a:gd name="connsiteX107" fmla="*/ 4018548 w 8085221"/>
              <a:gd name="connsiteY107" fmla="*/ 5630779 h 15135727"/>
              <a:gd name="connsiteX108" fmla="*/ 4090737 w 8085221"/>
              <a:gd name="connsiteY108" fmla="*/ 5871411 h 15135727"/>
              <a:gd name="connsiteX109" fmla="*/ 4090737 w 8085221"/>
              <a:gd name="connsiteY109" fmla="*/ 6184232 h 15135727"/>
              <a:gd name="connsiteX110" fmla="*/ 4186990 w 8085221"/>
              <a:gd name="connsiteY110" fmla="*/ 6472990 h 15135727"/>
              <a:gd name="connsiteX111" fmla="*/ 4042611 w 8085221"/>
              <a:gd name="connsiteY111" fmla="*/ 6352674 h 15135727"/>
              <a:gd name="connsiteX112" fmla="*/ 3946358 w 8085221"/>
              <a:gd name="connsiteY112" fmla="*/ 6376737 h 15135727"/>
              <a:gd name="connsiteX113" fmla="*/ 4114800 w 8085221"/>
              <a:gd name="connsiteY113" fmla="*/ 6641432 h 15135727"/>
              <a:gd name="connsiteX114" fmla="*/ 4451685 w 8085221"/>
              <a:gd name="connsiteY114" fmla="*/ 6737685 h 15135727"/>
              <a:gd name="connsiteX115" fmla="*/ 4620127 w 8085221"/>
              <a:gd name="connsiteY115" fmla="*/ 6978316 h 15135727"/>
              <a:gd name="connsiteX116" fmla="*/ 4740442 w 8085221"/>
              <a:gd name="connsiteY116" fmla="*/ 7170821 h 15135727"/>
              <a:gd name="connsiteX117" fmla="*/ 5077327 w 8085221"/>
              <a:gd name="connsiteY117" fmla="*/ 7387390 h 15135727"/>
              <a:gd name="connsiteX118" fmla="*/ 5125453 w 8085221"/>
              <a:gd name="connsiteY118" fmla="*/ 7603958 h 15135727"/>
              <a:gd name="connsiteX119" fmla="*/ 5197642 w 8085221"/>
              <a:gd name="connsiteY119" fmla="*/ 7796464 h 15135727"/>
              <a:gd name="connsiteX120" fmla="*/ 5486400 w 8085221"/>
              <a:gd name="connsiteY120" fmla="*/ 7964906 h 15135727"/>
              <a:gd name="connsiteX121" fmla="*/ 5486400 w 8085221"/>
              <a:gd name="connsiteY121" fmla="*/ 8349916 h 15135727"/>
              <a:gd name="connsiteX122" fmla="*/ 5678906 w 8085221"/>
              <a:gd name="connsiteY122" fmla="*/ 8614611 h 15135727"/>
              <a:gd name="connsiteX123" fmla="*/ 5919537 w 8085221"/>
              <a:gd name="connsiteY123" fmla="*/ 9071811 h 15135727"/>
              <a:gd name="connsiteX124" fmla="*/ 6160169 w 8085221"/>
              <a:gd name="connsiteY124" fmla="*/ 9336506 h 15135727"/>
              <a:gd name="connsiteX125" fmla="*/ 6280485 w 8085221"/>
              <a:gd name="connsiteY125" fmla="*/ 9601200 h 15135727"/>
              <a:gd name="connsiteX126" fmla="*/ 6400800 w 8085221"/>
              <a:gd name="connsiteY126" fmla="*/ 9793706 h 15135727"/>
              <a:gd name="connsiteX127" fmla="*/ 6569242 w 8085221"/>
              <a:gd name="connsiteY127" fmla="*/ 10058400 h 15135727"/>
              <a:gd name="connsiteX128" fmla="*/ 6713621 w 8085221"/>
              <a:gd name="connsiteY128" fmla="*/ 10106527 h 15135727"/>
              <a:gd name="connsiteX129" fmla="*/ 6545179 w 8085221"/>
              <a:gd name="connsiteY129" fmla="*/ 10202779 h 15135727"/>
              <a:gd name="connsiteX130" fmla="*/ 6569242 w 8085221"/>
              <a:gd name="connsiteY130" fmla="*/ 10443411 h 15135727"/>
              <a:gd name="connsiteX131" fmla="*/ 6593306 w 8085221"/>
              <a:gd name="connsiteY131" fmla="*/ 10708106 h 15135727"/>
              <a:gd name="connsiteX132" fmla="*/ 6761748 w 8085221"/>
              <a:gd name="connsiteY132" fmla="*/ 10924674 h 15135727"/>
              <a:gd name="connsiteX133" fmla="*/ 6641432 w 8085221"/>
              <a:gd name="connsiteY133" fmla="*/ 11093116 h 15135727"/>
              <a:gd name="connsiteX134" fmla="*/ 6713621 w 8085221"/>
              <a:gd name="connsiteY134" fmla="*/ 11261558 h 15135727"/>
              <a:gd name="connsiteX135" fmla="*/ 6737685 w 8085221"/>
              <a:gd name="connsiteY135" fmla="*/ 11526253 h 15135727"/>
              <a:gd name="connsiteX136" fmla="*/ 6617369 w 8085221"/>
              <a:gd name="connsiteY136" fmla="*/ 11839074 h 15135727"/>
              <a:gd name="connsiteX137" fmla="*/ 6617369 w 8085221"/>
              <a:gd name="connsiteY137" fmla="*/ 12031579 h 15135727"/>
              <a:gd name="connsiteX138" fmla="*/ 6641432 w 8085221"/>
              <a:gd name="connsiteY138" fmla="*/ 12127832 h 15135727"/>
              <a:gd name="connsiteX139" fmla="*/ 6761748 w 8085221"/>
              <a:gd name="connsiteY139" fmla="*/ 12031579 h 15135727"/>
              <a:gd name="connsiteX140" fmla="*/ 6761748 w 8085221"/>
              <a:gd name="connsiteY140" fmla="*/ 12296274 h 15135727"/>
              <a:gd name="connsiteX141" fmla="*/ 6689558 w 8085221"/>
              <a:gd name="connsiteY141" fmla="*/ 12512842 h 15135727"/>
              <a:gd name="connsiteX142" fmla="*/ 6785811 w 8085221"/>
              <a:gd name="connsiteY142" fmla="*/ 12777537 h 15135727"/>
              <a:gd name="connsiteX143" fmla="*/ 6569242 w 8085221"/>
              <a:gd name="connsiteY143" fmla="*/ 12873790 h 15135727"/>
              <a:gd name="connsiteX144" fmla="*/ 6545179 w 8085221"/>
              <a:gd name="connsiteY144" fmla="*/ 13090358 h 15135727"/>
              <a:gd name="connsiteX145" fmla="*/ 6448927 w 8085221"/>
              <a:gd name="connsiteY145" fmla="*/ 13355053 h 15135727"/>
              <a:gd name="connsiteX146" fmla="*/ 6256421 w 8085221"/>
              <a:gd name="connsiteY146" fmla="*/ 13571621 h 15135727"/>
              <a:gd name="connsiteX147" fmla="*/ 6087979 w 8085221"/>
              <a:gd name="connsiteY147" fmla="*/ 13667874 h 15135727"/>
              <a:gd name="connsiteX148" fmla="*/ 5943600 w 8085221"/>
              <a:gd name="connsiteY148" fmla="*/ 13716000 h 15135727"/>
              <a:gd name="connsiteX149" fmla="*/ 5702969 w 8085221"/>
              <a:gd name="connsiteY149" fmla="*/ 13667874 h 15135727"/>
              <a:gd name="connsiteX150" fmla="*/ 5582653 w 8085221"/>
              <a:gd name="connsiteY150" fmla="*/ 13691937 h 15135727"/>
              <a:gd name="connsiteX151" fmla="*/ 5727032 w 8085221"/>
              <a:gd name="connsiteY151" fmla="*/ 13836316 h 15135727"/>
              <a:gd name="connsiteX152" fmla="*/ 5582653 w 8085221"/>
              <a:gd name="connsiteY152" fmla="*/ 14052885 h 15135727"/>
              <a:gd name="connsiteX153" fmla="*/ 5462337 w 8085221"/>
              <a:gd name="connsiteY153" fmla="*/ 14149137 h 15135727"/>
              <a:gd name="connsiteX154" fmla="*/ 5342021 w 8085221"/>
              <a:gd name="connsiteY154" fmla="*/ 14004758 h 15135727"/>
              <a:gd name="connsiteX155" fmla="*/ 5245769 w 8085221"/>
              <a:gd name="connsiteY155" fmla="*/ 14004758 h 15135727"/>
              <a:gd name="connsiteX156" fmla="*/ 5245769 w 8085221"/>
              <a:gd name="connsiteY156" fmla="*/ 13956632 h 15135727"/>
              <a:gd name="connsiteX157" fmla="*/ 5101390 w 8085221"/>
              <a:gd name="connsiteY157" fmla="*/ 13956632 h 15135727"/>
              <a:gd name="connsiteX158" fmla="*/ 4981074 w 8085221"/>
              <a:gd name="connsiteY158" fmla="*/ 13860379 h 15135727"/>
              <a:gd name="connsiteX159" fmla="*/ 4740442 w 8085221"/>
              <a:gd name="connsiteY159" fmla="*/ 13908506 h 15135727"/>
              <a:gd name="connsiteX160" fmla="*/ 4475748 w 8085221"/>
              <a:gd name="connsiteY160" fmla="*/ 13956632 h 15135727"/>
              <a:gd name="connsiteX161" fmla="*/ 4379495 w 8085221"/>
              <a:gd name="connsiteY161" fmla="*/ 14028821 h 15135727"/>
              <a:gd name="connsiteX162" fmla="*/ 4403558 w 8085221"/>
              <a:gd name="connsiteY162" fmla="*/ 14197264 h 15135727"/>
              <a:gd name="connsiteX163" fmla="*/ 4572000 w 8085221"/>
              <a:gd name="connsiteY163" fmla="*/ 14149137 h 15135727"/>
              <a:gd name="connsiteX164" fmla="*/ 4523874 w 8085221"/>
              <a:gd name="connsiteY164" fmla="*/ 14558211 h 15135727"/>
              <a:gd name="connsiteX165" fmla="*/ 4403558 w 8085221"/>
              <a:gd name="connsiteY165" fmla="*/ 14437895 h 15135727"/>
              <a:gd name="connsiteX166" fmla="*/ 4403558 w 8085221"/>
              <a:gd name="connsiteY166" fmla="*/ 14437895 h 15135727"/>
              <a:gd name="connsiteX167" fmla="*/ 4283242 w 8085221"/>
              <a:gd name="connsiteY167" fmla="*/ 14245390 h 15135727"/>
              <a:gd name="connsiteX168" fmla="*/ 4235116 w 8085221"/>
              <a:gd name="connsiteY168" fmla="*/ 14341642 h 15135727"/>
              <a:gd name="connsiteX169" fmla="*/ 4162927 w 8085221"/>
              <a:gd name="connsiteY169" fmla="*/ 14389769 h 15135727"/>
              <a:gd name="connsiteX170" fmla="*/ 4162927 w 8085221"/>
              <a:gd name="connsiteY170" fmla="*/ 14389769 h 15135727"/>
              <a:gd name="connsiteX171" fmla="*/ 3922295 w 8085221"/>
              <a:gd name="connsiteY171" fmla="*/ 14245390 h 15135727"/>
              <a:gd name="connsiteX172" fmla="*/ 3801979 w 8085221"/>
              <a:gd name="connsiteY172" fmla="*/ 14293516 h 15135727"/>
              <a:gd name="connsiteX173" fmla="*/ 3681664 w 8085221"/>
              <a:gd name="connsiteY173" fmla="*/ 14389769 h 15135727"/>
              <a:gd name="connsiteX174" fmla="*/ 3657600 w 8085221"/>
              <a:gd name="connsiteY174" fmla="*/ 14654464 h 15135727"/>
              <a:gd name="connsiteX175" fmla="*/ 3513221 w 8085221"/>
              <a:gd name="connsiteY175" fmla="*/ 14726653 h 15135727"/>
              <a:gd name="connsiteX176" fmla="*/ 3513221 w 8085221"/>
              <a:gd name="connsiteY176" fmla="*/ 14871032 h 15135727"/>
              <a:gd name="connsiteX177" fmla="*/ 3633537 w 8085221"/>
              <a:gd name="connsiteY177" fmla="*/ 14967285 h 15135727"/>
              <a:gd name="connsiteX178" fmla="*/ 3609474 w 8085221"/>
              <a:gd name="connsiteY178" fmla="*/ 15087600 h 15135727"/>
              <a:gd name="connsiteX179" fmla="*/ 3441032 w 8085221"/>
              <a:gd name="connsiteY179" fmla="*/ 15039474 h 15135727"/>
              <a:gd name="connsiteX180" fmla="*/ 3272590 w 8085221"/>
              <a:gd name="connsiteY180" fmla="*/ 15063537 h 15135727"/>
              <a:gd name="connsiteX181" fmla="*/ 3248527 w 8085221"/>
              <a:gd name="connsiteY181" fmla="*/ 14895095 h 15135727"/>
              <a:gd name="connsiteX182" fmla="*/ 3128211 w 8085221"/>
              <a:gd name="connsiteY182" fmla="*/ 14919158 h 15135727"/>
              <a:gd name="connsiteX183" fmla="*/ 2959769 w 8085221"/>
              <a:gd name="connsiteY183" fmla="*/ 15135727 h 15135727"/>
              <a:gd name="connsiteX184" fmla="*/ 2935706 w 8085221"/>
              <a:gd name="connsiteY184" fmla="*/ 14895095 h 15135727"/>
              <a:gd name="connsiteX185" fmla="*/ 2791327 w 8085221"/>
              <a:gd name="connsiteY185" fmla="*/ 14943221 h 15135727"/>
              <a:gd name="connsiteX186" fmla="*/ 2671011 w 8085221"/>
              <a:gd name="connsiteY186" fmla="*/ 15039474 h 15135727"/>
              <a:gd name="connsiteX187" fmla="*/ 2430379 w 8085221"/>
              <a:gd name="connsiteY187" fmla="*/ 15087600 h 15135727"/>
              <a:gd name="connsiteX188" fmla="*/ 2237874 w 8085221"/>
              <a:gd name="connsiteY188" fmla="*/ 15039474 h 15135727"/>
              <a:gd name="connsiteX189" fmla="*/ 2622885 w 8085221"/>
              <a:gd name="connsiteY189" fmla="*/ 14846969 h 15135727"/>
              <a:gd name="connsiteX190" fmla="*/ 2887579 w 8085221"/>
              <a:gd name="connsiteY190" fmla="*/ 14774779 h 15135727"/>
              <a:gd name="connsiteX191" fmla="*/ 2839453 w 8085221"/>
              <a:gd name="connsiteY191" fmla="*/ 14582274 h 15135727"/>
              <a:gd name="connsiteX192" fmla="*/ 2935706 w 8085221"/>
              <a:gd name="connsiteY192" fmla="*/ 14510085 h 15135727"/>
              <a:gd name="connsiteX193" fmla="*/ 2935706 w 8085221"/>
              <a:gd name="connsiteY193" fmla="*/ 14510085 h 15135727"/>
              <a:gd name="connsiteX194" fmla="*/ 3080085 w 8085221"/>
              <a:gd name="connsiteY194" fmla="*/ 14413832 h 15135727"/>
              <a:gd name="connsiteX195" fmla="*/ 3152274 w 8085221"/>
              <a:gd name="connsiteY195" fmla="*/ 14341642 h 15135727"/>
              <a:gd name="connsiteX196" fmla="*/ 3080085 w 8085221"/>
              <a:gd name="connsiteY196" fmla="*/ 14269453 h 15135727"/>
              <a:gd name="connsiteX197" fmla="*/ 3152274 w 8085221"/>
              <a:gd name="connsiteY197" fmla="*/ 14197264 h 15135727"/>
              <a:gd name="connsiteX198" fmla="*/ 3152274 w 8085221"/>
              <a:gd name="connsiteY198" fmla="*/ 14052885 h 15135727"/>
              <a:gd name="connsiteX199" fmla="*/ 3080085 w 8085221"/>
              <a:gd name="connsiteY199" fmla="*/ 13980695 h 15135727"/>
              <a:gd name="connsiteX200" fmla="*/ 3056021 w 8085221"/>
              <a:gd name="connsiteY200" fmla="*/ 14076948 h 15135727"/>
              <a:gd name="connsiteX201" fmla="*/ 2935706 w 8085221"/>
              <a:gd name="connsiteY201" fmla="*/ 14076948 h 15135727"/>
              <a:gd name="connsiteX202" fmla="*/ 2863516 w 8085221"/>
              <a:gd name="connsiteY202" fmla="*/ 14125074 h 15135727"/>
              <a:gd name="connsiteX203" fmla="*/ 2719137 w 8085221"/>
              <a:gd name="connsiteY203" fmla="*/ 14197264 h 15135727"/>
              <a:gd name="connsiteX204" fmla="*/ 2646948 w 8085221"/>
              <a:gd name="connsiteY204" fmla="*/ 14197264 h 15135727"/>
              <a:gd name="connsiteX205" fmla="*/ 2598821 w 8085221"/>
              <a:gd name="connsiteY205" fmla="*/ 14125074 h 15135727"/>
              <a:gd name="connsiteX206" fmla="*/ 2430379 w 8085221"/>
              <a:gd name="connsiteY206" fmla="*/ 13836316 h 15135727"/>
              <a:gd name="connsiteX207" fmla="*/ 2646948 w 8085221"/>
              <a:gd name="connsiteY207" fmla="*/ 13812253 h 15135727"/>
              <a:gd name="connsiteX208" fmla="*/ 2502569 w 8085221"/>
              <a:gd name="connsiteY208" fmla="*/ 13475369 h 15135727"/>
              <a:gd name="connsiteX209" fmla="*/ 2550695 w 8085221"/>
              <a:gd name="connsiteY209" fmla="*/ 13186611 h 15135727"/>
              <a:gd name="connsiteX210" fmla="*/ 2719137 w 8085221"/>
              <a:gd name="connsiteY210" fmla="*/ 13042232 h 15135727"/>
              <a:gd name="connsiteX211" fmla="*/ 2791327 w 8085221"/>
              <a:gd name="connsiteY211" fmla="*/ 12945979 h 15135727"/>
              <a:gd name="connsiteX212" fmla="*/ 3031958 w 8085221"/>
              <a:gd name="connsiteY212" fmla="*/ 13090358 h 15135727"/>
              <a:gd name="connsiteX213" fmla="*/ 3056021 w 8085221"/>
              <a:gd name="connsiteY213" fmla="*/ 12753474 h 15135727"/>
              <a:gd name="connsiteX214" fmla="*/ 2887579 w 8085221"/>
              <a:gd name="connsiteY214" fmla="*/ 12777537 h 15135727"/>
              <a:gd name="connsiteX215" fmla="*/ 2815390 w 8085221"/>
              <a:gd name="connsiteY215" fmla="*/ 12777537 h 15135727"/>
              <a:gd name="connsiteX216" fmla="*/ 3176337 w 8085221"/>
              <a:gd name="connsiteY216" fmla="*/ 12368464 h 15135727"/>
              <a:gd name="connsiteX217" fmla="*/ 3104148 w 8085221"/>
              <a:gd name="connsiteY217" fmla="*/ 12320337 h 15135727"/>
              <a:gd name="connsiteX218" fmla="*/ 3104148 w 8085221"/>
              <a:gd name="connsiteY218" fmla="*/ 12320337 h 15135727"/>
              <a:gd name="connsiteX219" fmla="*/ 3007895 w 8085221"/>
              <a:gd name="connsiteY219" fmla="*/ 12079706 h 15135727"/>
              <a:gd name="connsiteX220" fmla="*/ 2911642 w 8085221"/>
              <a:gd name="connsiteY220" fmla="*/ 11935327 h 15135727"/>
              <a:gd name="connsiteX221" fmla="*/ 2863516 w 8085221"/>
              <a:gd name="connsiteY221" fmla="*/ 11694695 h 15135727"/>
              <a:gd name="connsiteX222" fmla="*/ 2911642 w 8085221"/>
              <a:gd name="connsiteY222" fmla="*/ 11454064 h 15135727"/>
              <a:gd name="connsiteX223" fmla="*/ 3056021 w 8085221"/>
              <a:gd name="connsiteY223" fmla="*/ 11454064 h 15135727"/>
              <a:gd name="connsiteX224" fmla="*/ 2983832 w 8085221"/>
              <a:gd name="connsiteY224" fmla="*/ 11381874 h 15135727"/>
              <a:gd name="connsiteX225" fmla="*/ 3031958 w 8085221"/>
              <a:gd name="connsiteY225" fmla="*/ 11285621 h 15135727"/>
              <a:gd name="connsiteX226" fmla="*/ 3007895 w 8085221"/>
              <a:gd name="connsiteY226" fmla="*/ 11189369 h 15135727"/>
              <a:gd name="connsiteX227" fmla="*/ 2887579 w 8085221"/>
              <a:gd name="connsiteY227" fmla="*/ 11141242 h 15135727"/>
              <a:gd name="connsiteX228" fmla="*/ 2887579 w 8085221"/>
              <a:gd name="connsiteY228" fmla="*/ 10972800 h 15135727"/>
              <a:gd name="connsiteX229" fmla="*/ 2887579 w 8085221"/>
              <a:gd name="connsiteY229" fmla="*/ 10924674 h 15135727"/>
              <a:gd name="connsiteX230" fmla="*/ 2767264 w 8085221"/>
              <a:gd name="connsiteY230" fmla="*/ 11020927 h 15135727"/>
              <a:gd name="connsiteX231" fmla="*/ 2743200 w 8085221"/>
              <a:gd name="connsiteY231" fmla="*/ 10924674 h 15135727"/>
              <a:gd name="connsiteX232" fmla="*/ 2550695 w 8085221"/>
              <a:gd name="connsiteY232" fmla="*/ 11020927 h 15135727"/>
              <a:gd name="connsiteX233" fmla="*/ 2526632 w 8085221"/>
              <a:gd name="connsiteY233" fmla="*/ 11117179 h 15135727"/>
              <a:gd name="connsiteX234" fmla="*/ 2334127 w 8085221"/>
              <a:gd name="connsiteY234" fmla="*/ 10996864 h 15135727"/>
              <a:gd name="connsiteX235" fmla="*/ 2358190 w 8085221"/>
              <a:gd name="connsiteY235" fmla="*/ 10732169 h 15135727"/>
              <a:gd name="connsiteX236" fmla="*/ 2334127 w 8085221"/>
              <a:gd name="connsiteY236" fmla="*/ 10587790 h 15135727"/>
              <a:gd name="connsiteX237" fmla="*/ 2406316 w 8085221"/>
              <a:gd name="connsiteY237" fmla="*/ 10491537 h 15135727"/>
              <a:gd name="connsiteX238" fmla="*/ 2598821 w 8085221"/>
              <a:gd name="connsiteY238" fmla="*/ 10684042 h 15135727"/>
              <a:gd name="connsiteX239" fmla="*/ 2767264 w 8085221"/>
              <a:gd name="connsiteY239" fmla="*/ 10684042 h 15135727"/>
              <a:gd name="connsiteX240" fmla="*/ 2646948 w 8085221"/>
              <a:gd name="connsiteY240" fmla="*/ 10515600 h 15135727"/>
              <a:gd name="connsiteX241" fmla="*/ 2815390 w 8085221"/>
              <a:gd name="connsiteY241" fmla="*/ 10395285 h 15135727"/>
              <a:gd name="connsiteX242" fmla="*/ 3080085 w 8085221"/>
              <a:gd name="connsiteY242" fmla="*/ 10419348 h 15135727"/>
              <a:gd name="connsiteX243" fmla="*/ 3248527 w 8085221"/>
              <a:gd name="connsiteY243" fmla="*/ 10539664 h 15135727"/>
              <a:gd name="connsiteX244" fmla="*/ 3320716 w 8085221"/>
              <a:gd name="connsiteY244" fmla="*/ 10659979 h 15135727"/>
              <a:gd name="connsiteX245" fmla="*/ 3465095 w 8085221"/>
              <a:gd name="connsiteY245" fmla="*/ 10659979 h 15135727"/>
              <a:gd name="connsiteX246" fmla="*/ 3441032 w 8085221"/>
              <a:gd name="connsiteY246" fmla="*/ 10491537 h 15135727"/>
              <a:gd name="connsiteX247" fmla="*/ 3392906 w 8085221"/>
              <a:gd name="connsiteY247" fmla="*/ 10250906 h 15135727"/>
              <a:gd name="connsiteX248" fmla="*/ 3152274 w 8085221"/>
              <a:gd name="connsiteY248" fmla="*/ 10250906 h 15135727"/>
              <a:gd name="connsiteX249" fmla="*/ 3176337 w 8085221"/>
              <a:gd name="connsiteY249" fmla="*/ 10178716 h 15135727"/>
              <a:gd name="connsiteX250" fmla="*/ 3104148 w 8085221"/>
              <a:gd name="connsiteY250" fmla="*/ 10154653 h 15135727"/>
              <a:gd name="connsiteX251" fmla="*/ 3007895 w 8085221"/>
              <a:gd name="connsiteY251" fmla="*/ 9962148 h 15135727"/>
              <a:gd name="connsiteX252" fmla="*/ 3176337 w 8085221"/>
              <a:gd name="connsiteY252" fmla="*/ 9889958 h 15135727"/>
              <a:gd name="connsiteX253" fmla="*/ 2959769 w 8085221"/>
              <a:gd name="connsiteY253" fmla="*/ 9504948 h 15135727"/>
              <a:gd name="connsiteX254" fmla="*/ 2791327 w 8085221"/>
              <a:gd name="connsiteY254" fmla="*/ 9456821 h 15135727"/>
              <a:gd name="connsiteX255" fmla="*/ 2574758 w 8085221"/>
              <a:gd name="connsiteY255" fmla="*/ 9336506 h 15135727"/>
              <a:gd name="connsiteX256" fmla="*/ 2550695 w 8085221"/>
              <a:gd name="connsiteY256" fmla="*/ 9071811 h 15135727"/>
              <a:gd name="connsiteX257" fmla="*/ 2695074 w 8085221"/>
              <a:gd name="connsiteY257" fmla="*/ 8999621 h 15135727"/>
              <a:gd name="connsiteX258" fmla="*/ 2622885 w 8085221"/>
              <a:gd name="connsiteY258" fmla="*/ 8975558 h 15135727"/>
              <a:gd name="connsiteX259" fmla="*/ 2430379 w 8085221"/>
              <a:gd name="connsiteY259" fmla="*/ 8999621 h 15135727"/>
              <a:gd name="connsiteX260" fmla="*/ 2261937 w 8085221"/>
              <a:gd name="connsiteY260" fmla="*/ 9168064 h 15135727"/>
              <a:gd name="connsiteX261" fmla="*/ 2237874 w 8085221"/>
              <a:gd name="connsiteY261" fmla="*/ 8999621 h 15135727"/>
              <a:gd name="connsiteX262" fmla="*/ 2117558 w 8085221"/>
              <a:gd name="connsiteY262" fmla="*/ 8975558 h 15135727"/>
              <a:gd name="connsiteX263" fmla="*/ 2045369 w 8085221"/>
              <a:gd name="connsiteY263" fmla="*/ 8783053 h 15135727"/>
              <a:gd name="connsiteX264" fmla="*/ 1852864 w 8085221"/>
              <a:gd name="connsiteY264" fmla="*/ 8758990 h 15135727"/>
              <a:gd name="connsiteX265" fmla="*/ 1636295 w 8085221"/>
              <a:gd name="connsiteY265" fmla="*/ 8927432 h 15135727"/>
              <a:gd name="connsiteX266" fmla="*/ 1588169 w 8085221"/>
              <a:gd name="connsiteY266" fmla="*/ 9023685 h 15135727"/>
              <a:gd name="connsiteX267" fmla="*/ 1515979 w 8085221"/>
              <a:gd name="connsiteY267" fmla="*/ 8879306 h 15135727"/>
              <a:gd name="connsiteX268" fmla="*/ 1347537 w 8085221"/>
              <a:gd name="connsiteY268" fmla="*/ 8879306 h 15135727"/>
              <a:gd name="connsiteX269" fmla="*/ 1347537 w 8085221"/>
              <a:gd name="connsiteY269" fmla="*/ 8710864 h 15135727"/>
              <a:gd name="connsiteX270" fmla="*/ 1106906 w 8085221"/>
              <a:gd name="connsiteY270" fmla="*/ 8783053 h 15135727"/>
              <a:gd name="connsiteX271" fmla="*/ 890337 w 8085221"/>
              <a:gd name="connsiteY271" fmla="*/ 8686800 h 15135727"/>
              <a:gd name="connsiteX272" fmla="*/ 649706 w 8085221"/>
              <a:gd name="connsiteY272" fmla="*/ 8662737 h 15135727"/>
              <a:gd name="connsiteX273" fmla="*/ 385011 w 8085221"/>
              <a:gd name="connsiteY273" fmla="*/ 8566485 h 15135727"/>
              <a:gd name="connsiteX274" fmla="*/ 577516 w 8085221"/>
              <a:gd name="connsiteY274" fmla="*/ 8373979 h 15135727"/>
              <a:gd name="connsiteX275" fmla="*/ 794085 w 8085221"/>
              <a:gd name="connsiteY275" fmla="*/ 8301790 h 15135727"/>
              <a:gd name="connsiteX276" fmla="*/ 745958 w 8085221"/>
              <a:gd name="connsiteY276" fmla="*/ 8133348 h 15135727"/>
              <a:gd name="connsiteX277" fmla="*/ 818148 w 8085221"/>
              <a:gd name="connsiteY277" fmla="*/ 7820527 h 15135727"/>
              <a:gd name="connsiteX278" fmla="*/ 697832 w 8085221"/>
              <a:gd name="connsiteY278" fmla="*/ 7820527 h 15135727"/>
              <a:gd name="connsiteX279" fmla="*/ 625642 w 8085221"/>
              <a:gd name="connsiteY279" fmla="*/ 7916779 h 15135727"/>
              <a:gd name="connsiteX280" fmla="*/ 457200 w 8085221"/>
              <a:gd name="connsiteY280" fmla="*/ 7820527 h 15135727"/>
              <a:gd name="connsiteX281" fmla="*/ 529390 w 8085221"/>
              <a:gd name="connsiteY281" fmla="*/ 7700211 h 15135727"/>
              <a:gd name="connsiteX282" fmla="*/ 938464 w 8085221"/>
              <a:gd name="connsiteY282" fmla="*/ 7676148 h 15135727"/>
              <a:gd name="connsiteX283" fmla="*/ 1058779 w 8085221"/>
              <a:gd name="connsiteY283" fmla="*/ 7459579 h 15135727"/>
              <a:gd name="connsiteX284" fmla="*/ 1203158 w 8085221"/>
              <a:gd name="connsiteY284" fmla="*/ 7603958 h 15135727"/>
              <a:gd name="connsiteX285" fmla="*/ 1299411 w 8085221"/>
              <a:gd name="connsiteY285" fmla="*/ 7555832 h 15135727"/>
              <a:gd name="connsiteX286" fmla="*/ 1443790 w 8085221"/>
              <a:gd name="connsiteY286" fmla="*/ 7507706 h 15135727"/>
              <a:gd name="connsiteX287" fmla="*/ 1684421 w 8085221"/>
              <a:gd name="connsiteY287" fmla="*/ 7603958 h 15135727"/>
              <a:gd name="connsiteX288" fmla="*/ 1684421 w 8085221"/>
              <a:gd name="connsiteY288" fmla="*/ 7603958 h 15135727"/>
              <a:gd name="connsiteX289" fmla="*/ 1540042 w 8085221"/>
              <a:gd name="connsiteY289" fmla="*/ 7363327 h 15135727"/>
              <a:gd name="connsiteX290" fmla="*/ 1299411 w 8085221"/>
              <a:gd name="connsiteY290" fmla="*/ 7315200 h 15135727"/>
              <a:gd name="connsiteX291" fmla="*/ 1130969 w 8085221"/>
              <a:gd name="connsiteY291" fmla="*/ 7339264 h 15135727"/>
              <a:gd name="connsiteX292" fmla="*/ 1034716 w 8085221"/>
              <a:gd name="connsiteY292" fmla="*/ 7315200 h 15135727"/>
              <a:gd name="connsiteX293" fmla="*/ 1155032 w 8085221"/>
              <a:gd name="connsiteY293" fmla="*/ 7050506 h 15135727"/>
              <a:gd name="connsiteX294" fmla="*/ 1155032 w 8085221"/>
              <a:gd name="connsiteY294" fmla="*/ 6930190 h 15135727"/>
              <a:gd name="connsiteX295" fmla="*/ 1155032 w 8085221"/>
              <a:gd name="connsiteY295" fmla="*/ 6761748 h 15135727"/>
              <a:gd name="connsiteX296" fmla="*/ 1203158 w 8085221"/>
              <a:gd name="connsiteY296" fmla="*/ 6617369 h 15135727"/>
              <a:gd name="connsiteX297" fmla="*/ 1371600 w 8085221"/>
              <a:gd name="connsiteY297" fmla="*/ 6472990 h 15135727"/>
              <a:gd name="connsiteX298" fmla="*/ 1443790 w 8085221"/>
              <a:gd name="connsiteY298" fmla="*/ 6328611 h 15135727"/>
              <a:gd name="connsiteX299" fmla="*/ 1419727 w 8085221"/>
              <a:gd name="connsiteY299" fmla="*/ 6208295 h 15135727"/>
              <a:gd name="connsiteX300" fmla="*/ 1275348 w 8085221"/>
              <a:gd name="connsiteY300" fmla="*/ 6304548 h 15135727"/>
              <a:gd name="connsiteX301" fmla="*/ 1323474 w 8085221"/>
              <a:gd name="connsiteY301" fmla="*/ 6015790 h 15135727"/>
              <a:gd name="connsiteX302" fmla="*/ 1540042 w 8085221"/>
              <a:gd name="connsiteY302" fmla="*/ 5871411 h 15135727"/>
              <a:gd name="connsiteX303" fmla="*/ 1540042 w 8085221"/>
              <a:gd name="connsiteY303" fmla="*/ 5751095 h 15135727"/>
              <a:gd name="connsiteX304" fmla="*/ 1395664 w 8085221"/>
              <a:gd name="connsiteY304" fmla="*/ 5799221 h 15135727"/>
              <a:gd name="connsiteX305" fmla="*/ 1179095 w 8085221"/>
              <a:gd name="connsiteY305" fmla="*/ 5799221 h 15135727"/>
              <a:gd name="connsiteX306" fmla="*/ 890337 w 8085221"/>
              <a:gd name="connsiteY306" fmla="*/ 5775158 h 15135727"/>
              <a:gd name="connsiteX307" fmla="*/ 697832 w 8085221"/>
              <a:gd name="connsiteY307" fmla="*/ 5606716 h 15135727"/>
              <a:gd name="connsiteX308" fmla="*/ 577516 w 8085221"/>
              <a:gd name="connsiteY308" fmla="*/ 5582653 h 15135727"/>
              <a:gd name="connsiteX309" fmla="*/ 697832 w 8085221"/>
              <a:gd name="connsiteY309" fmla="*/ 5775158 h 15135727"/>
              <a:gd name="connsiteX310" fmla="*/ 409074 w 8085221"/>
              <a:gd name="connsiteY310" fmla="*/ 5799221 h 15135727"/>
              <a:gd name="connsiteX311" fmla="*/ 168442 w 8085221"/>
              <a:gd name="connsiteY311" fmla="*/ 5702969 h 15135727"/>
              <a:gd name="connsiteX312" fmla="*/ 264695 w 8085221"/>
              <a:gd name="connsiteY312" fmla="*/ 5558590 h 15135727"/>
              <a:gd name="connsiteX313" fmla="*/ 144379 w 8085221"/>
              <a:gd name="connsiteY313" fmla="*/ 5510464 h 15135727"/>
              <a:gd name="connsiteX314" fmla="*/ 0 w 8085221"/>
              <a:gd name="connsiteY314" fmla="*/ 5462337 h 15135727"/>
              <a:gd name="connsiteX315" fmla="*/ 96253 w 8085221"/>
              <a:gd name="connsiteY315" fmla="*/ 5245769 h 15135727"/>
              <a:gd name="connsiteX0" fmla="*/ 96253 w 8085221"/>
              <a:gd name="connsiteY0" fmla="*/ 5245769 h 15135727"/>
              <a:gd name="connsiteX1" fmla="*/ 144379 w 8085221"/>
              <a:gd name="connsiteY1" fmla="*/ 4981074 h 15135727"/>
              <a:gd name="connsiteX2" fmla="*/ 178719 w 8085221"/>
              <a:gd name="connsiteY2" fmla="*/ 4834941 h 15135727"/>
              <a:gd name="connsiteX3" fmla="*/ 334378 w 8085221"/>
              <a:gd name="connsiteY3" fmla="*/ 4696828 h 15135727"/>
              <a:gd name="connsiteX4" fmla="*/ 553453 w 8085221"/>
              <a:gd name="connsiteY4" fmla="*/ 4692316 h 15135727"/>
              <a:gd name="connsiteX5" fmla="*/ 649706 w 8085221"/>
              <a:gd name="connsiteY5" fmla="*/ 4427621 h 15135727"/>
              <a:gd name="connsiteX6" fmla="*/ 805866 w 8085221"/>
              <a:gd name="connsiteY6" fmla="*/ 4425366 h 15135727"/>
              <a:gd name="connsiteX7" fmla="*/ 867026 w 8085221"/>
              <a:gd name="connsiteY7" fmla="*/ 4311817 h 15135727"/>
              <a:gd name="connsiteX8" fmla="*/ 1077328 w 8085221"/>
              <a:gd name="connsiteY8" fmla="*/ 4253916 h 15135727"/>
              <a:gd name="connsiteX9" fmla="*/ 1120191 w 8085221"/>
              <a:gd name="connsiteY9" fmla="*/ 4206291 h 15135727"/>
              <a:gd name="connsiteX10" fmla="*/ 1263066 w 8085221"/>
              <a:gd name="connsiteY10" fmla="*/ 4182478 h 15135727"/>
              <a:gd name="connsiteX11" fmla="*/ 1362326 w 8085221"/>
              <a:gd name="connsiteY11" fmla="*/ 4081965 h 15135727"/>
              <a:gd name="connsiteX12" fmla="*/ 1472616 w 8085221"/>
              <a:gd name="connsiteY12" fmla="*/ 4025316 h 15135727"/>
              <a:gd name="connsiteX13" fmla="*/ 1559344 w 8085221"/>
              <a:gd name="connsiteY13" fmla="*/ 4013535 h 15135727"/>
              <a:gd name="connsiteX14" fmla="*/ 1708485 w 8085221"/>
              <a:gd name="connsiteY14" fmla="*/ 3826042 h 15135727"/>
              <a:gd name="connsiteX15" fmla="*/ 1820278 w 8085221"/>
              <a:gd name="connsiteY15" fmla="*/ 3858628 h 15135727"/>
              <a:gd name="connsiteX16" fmla="*/ 1910766 w 8085221"/>
              <a:gd name="connsiteY16" fmla="*/ 3735053 h 15135727"/>
              <a:gd name="connsiteX17" fmla="*/ 2006016 w 8085221"/>
              <a:gd name="connsiteY17" fmla="*/ 3615741 h 15135727"/>
              <a:gd name="connsiteX18" fmla="*/ 2091741 w 8085221"/>
              <a:gd name="connsiteY18" fmla="*/ 3649078 h 15135727"/>
              <a:gd name="connsiteX19" fmla="*/ 2141621 w 8085221"/>
              <a:gd name="connsiteY19" fmla="*/ 3585411 h 15135727"/>
              <a:gd name="connsiteX20" fmla="*/ 2117808 w 8085221"/>
              <a:gd name="connsiteY20" fmla="*/ 3518736 h 15135727"/>
              <a:gd name="connsiteX21" fmla="*/ 2182228 w 8085221"/>
              <a:gd name="connsiteY21" fmla="*/ 3420478 h 15135727"/>
              <a:gd name="connsiteX22" fmla="*/ 2286000 w 8085221"/>
              <a:gd name="connsiteY22" fmla="*/ 3489158 h 15135727"/>
              <a:gd name="connsiteX23" fmla="*/ 2334628 w 8085221"/>
              <a:gd name="connsiteY23" fmla="*/ 3249028 h 15135727"/>
              <a:gd name="connsiteX24" fmla="*/ 2381502 w 8085221"/>
              <a:gd name="connsiteY24" fmla="*/ 3088858 h 15135727"/>
              <a:gd name="connsiteX25" fmla="*/ 2544178 w 8085221"/>
              <a:gd name="connsiteY25" fmla="*/ 3058528 h 15135727"/>
              <a:gd name="connsiteX26" fmla="*/ 2477503 w 8085221"/>
              <a:gd name="connsiteY26" fmla="*/ 2977566 h 15135727"/>
              <a:gd name="connsiteX27" fmla="*/ 2695074 w 8085221"/>
              <a:gd name="connsiteY27" fmla="*/ 2892592 h 15135727"/>
              <a:gd name="connsiteX28" fmla="*/ 2796591 w 8085221"/>
              <a:gd name="connsiteY28" fmla="*/ 2829928 h 15135727"/>
              <a:gd name="connsiteX29" fmla="*/ 2829928 w 8085221"/>
              <a:gd name="connsiteY29" fmla="*/ 2517107 h 15135727"/>
              <a:gd name="connsiteX30" fmla="*/ 3006141 w 8085221"/>
              <a:gd name="connsiteY30" fmla="*/ 2401303 h 15135727"/>
              <a:gd name="connsiteX31" fmla="*/ 3200400 w 8085221"/>
              <a:gd name="connsiteY31" fmla="*/ 2296277 h 15135727"/>
              <a:gd name="connsiteX32" fmla="*/ 3325228 w 8085221"/>
              <a:gd name="connsiteY32" fmla="*/ 2220328 h 15135727"/>
              <a:gd name="connsiteX33" fmla="*/ 3441032 w 8085221"/>
              <a:gd name="connsiteY33" fmla="*/ 2237874 h 15135727"/>
              <a:gd name="connsiteX34" fmla="*/ 3534778 w 8085221"/>
              <a:gd name="connsiteY34" fmla="*/ 2301291 h 15135727"/>
              <a:gd name="connsiteX35" fmla="*/ 3585160 w 8085221"/>
              <a:gd name="connsiteY35" fmla="*/ 2517107 h 15135727"/>
              <a:gd name="connsiteX36" fmla="*/ 3801979 w 8085221"/>
              <a:gd name="connsiteY36" fmla="*/ 2565735 h 15135727"/>
              <a:gd name="connsiteX37" fmla="*/ 3946358 w 8085221"/>
              <a:gd name="connsiteY37" fmla="*/ 2550695 h 15135727"/>
              <a:gd name="connsiteX38" fmla="*/ 4018548 w 8085221"/>
              <a:gd name="connsiteY38" fmla="*/ 2598821 h 15135727"/>
              <a:gd name="connsiteX39" fmla="*/ 4138864 w 8085221"/>
              <a:gd name="connsiteY39" fmla="*/ 2574758 h 15135727"/>
              <a:gd name="connsiteX40" fmla="*/ 4307306 w 8085221"/>
              <a:gd name="connsiteY40" fmla="*/ 2671011 h 15135727"/>
              <a:gd name="connsiteX41" fmla="*/ 4427621 w 8085221"/>
              <a:gd name="connsiteY41" fmla="*/ 2622885 h 15135727"/>
              <a:gd name="connsiteX42" fmla="*/ 4549191 w 8085221"/>
              <a:gd name="connsiteY42" fmla="*/ 2610853 h 15135727"/>
              <a:gd name="connsiteX43" fmla="*/ 4668253 w 8085221"/>
              <a:gd name="connsiteY43" fmla="*/ 2743200 h 15135727"/>
              <a:gd name="connsiteX44" fmla="*/ 4788569 w 8085221"/>
              <a:gd name="connsiteY44" fmla="*/ 2815390 h 15135727"/>
              <a:gd name="connsiteX45" fmla="*/ 4957011 w 8085221"/>
              <a:gd name="connsiteY45" fmla="*/ 2719137 h 15135727"/>
              <a:gd name="connsiteX46" fmla="*/ 4981074 w 8085221"/>
              <a:gd name="connsiteY46" fmla="*/ 2382253 h 15135727"/>
              <a:gd name="connsiteX47" fmla="*/ 4981074 w 8085221"/>
              <a:gd name="connsiteY47" fmla="*/ 2382253 h 15135727"/>
              <a:gd name="connsiteX48" fmla="*/ 4949241 w 8085221"/>
              <a:gd name="connsiteY48" fmla="*/ 2306053 h 15135727"/>
              <a:gd name="connsiteX49" fmla="*/ 4849228 w 8085221"/>
              <a:gd name="connsiteY49" fmla="*/ 2239378 h 15135727"/>
              <a:gd name="connsiteX50" fmla="*/ 4884821 w 8085221"/>
              <a:gd name="connsiteY50" fmla="*/ 2093495 h 15135727"/>
              <a:gd name="connsiteX51" fmla="*/ 4820653 w 8085221"/>
              <a:gd name="connsiteY51" fmla="*/ 2010778 h 15135727"/>
              <a:gd name="connsiteX52" fmla="*/ 4697831 w 8085221"/>
              <a:gd name="connsiteY52" fmla="*/ 1900990 h 15135727"/>
              <a:gd name="connsiteX53" fmla="*/ 4764506 w 8085221"/>
              <a:gd name="connsiteY53" fmla="*/ 1804737 h 15135727"/>
              <a:gd name="connsiteX54" fmla="*/ 4957011 w 8085221"/>
              <a:gd name="connsiteY54" fmla="*/ 1564106 h 15135727"/>
              <a:gd name="connsiteX55" fmla="*/ 5221706 w 8085221"/>
              <a:gd name="connsiteY55" fmla="*/ 1588169 h 15135727"/>
              <a:gd name="connsiteX56" fmla="*/ 5481637 w 8085221"/>
              <a:gd name="connsiteY56" fmla="*/ 1641558 h 15135727"/>
              <a:gd name="connsiteX57" fmla="*/ 5799221 w 8085221"/>
              <a:gd name="connsiteY57" fmla="*/ 1684421 h 15135727"/>
              <a:gd name="connsiteX58" fmla="*/ 5877928 w 8085221"/>
              <a:gd name="connsiteY58" fmla="*/ 1596441 h 15135727"/>
              <a:gd name="connsiteX59" fmla="*/ 5871411 w 8085221"/>
              <a:gd name="connsiteY59" fmla="*/ 1443790 h 15135727"/>
              <a:gd name="connsiteX60" fmla="*/ 6087979 w 8085221"/>
              <a:gd name="connsiteY60" fmla="*/ 1395664 h 15135727"/>
              <a:gd name="connsiteX61" fmla="*/ 6173704 w 8085221"/>
              <a:gd name="connsiteY61" fmla="*/ 1092367 h 15135727"/>
              <a:gd name="connsiteX62" fmla="*/ 6424864 w 8085221"/>
              <a:gd name="connsiteY62" fmla="*/ 1058779 h 15135727"/>
              <a:gd name="connsiteX63" fmla="*/ 6665495 w 8085221"/>
              <a:gd name="connsiteY63" fmla="*/ 721895 h 15135727"/>
              <a:gd name="connsiteX64" fmla="*/ 6761748 w 8085221"/>
              <a:gd name="connsiteY64" fmla="*/ 649706 h 15135727"/>
              <a:gd name="connsiteX65" fmla="*/ 6737685 w 8085221"/>
              <a:gd name="connsiteY65" fmla="*/ 505327 h 15135727"/>
              <a:gd name="connsiteX66" fmla="*/ 6858000 w 8085221"/>
              <a:gd name="connsiteY66" fmla="*/ 360948 h 15135727"/>
              <a:gd name="connsiteX67" fmla="*/ 6761748 w 8085221"/>
              <a:gd name="connsiteY67" fmla="*/ 120316 h 15135727"/>
              <a:gd name="connsiteX68" fmla="*/ 7194885 w 8085221"/>
              <a:gd name="connsiteY68" fmla="*/ 0 h 15135727"/>
              <a:gd name="connsiteX69" fmla="*/ 7267074 w 8085221"/>
              <a:gd name="connsiteY69" fmla="*/ 120316 h 15135727"/>
              <a:gd name="connsiteX70" fmla="*/ 7267074 w 8085221"/>
              <a:gd name="connsiteY70" fmla="*/ 120316 h 15135727"/>
              <a:gd name="connsiteX71" fmla="*/ 7339264 w 8085221"/>
              <a:gd name="connsiteY71" fmla="*/ 360948 h 15135727"/>
              <a:gd name="connsiteX72" fmla="*/ 7628021 w 8085221"/>
              <a:gd name="connsiteY72" fmla="*/ 433137 h 15135727"/>
              <a:gd name="connsiteX73" fmla="*/ 7796464 w 8085221"/>
              <a:gd name="connsiteY73" fmla="*/ 649706 h 15135727"/>
              <a:gd name="connsiteX74" fmla="*/ 8085221 w 8085221"/>
              <a:gd name="connsiteY74" fmla="*/ 914400 h 15135727"/>
              <a:gd name="connsiteX75" fmla="*/ 7988969 w 8085221"/>
              <a:gd name="connsiteY75" fmla="*/ 1203158 h 15135727"/>
              <a:gd name="connsiteX76" fmla="*/ 7844590 w 8085221"/>
              <a:gd name="connsiteY76" fmla="*/ 1058779 h 15135727"/>
              <a:gd name="connsiteX77" fmla="*/ 7483642 w 8085221"/>
              <a:gd name="connsiteY77" fmla="*/ 1371600 h 15135727"/>
              <a:gd name="connsiteX78" fmla="*/ 7267074 w 8085221"/>
              <a:gd name="connsiteY78" fmla="*/ 1395664 h 15135727"/>
              <a:gd name="connsiteX79" fmla="*/ 7243011 w 8085221"/>
              <a:gd name="connsiteY79" fmla="*/ 1588169 h 15135727"/>
              <a:gd name="connsiteX80" fmla="*/ 6978316 w 8085221"/>
              <a:gd name="connsiteY80" fmla="*/ 1732548 h 15135727"/>
              <a:gd name="connsiteX81" fmla="*/ 6737685 w 8085221"/>
              <a:gd name="connsiteY81" fmla="*/ 2093495 h 15135727"/>
              <a:gd name="connsiteX82" fmla="*/ 6737685 w 8085221"/>
              <a:gd name="connsiteY82" fmla="*/ 2382253 h 15135727"/>
              <a:gd name="connsiteX83" fmla="*/ 6665495 w 8085221"/>
              <a:gd name="connsiteY83" fmla="*/ 2430379 h 15135727"/>
              <a:gd name="connsiteX84" fmla="*/ 6906127 w 8085221"/>
              <a:gd name="connsiteY84" fmla="*/ 2646948 h 15135727"/>
              <a:gd name="connsiteX85" fmla="*/ 6906127 w 8085221"/>
              <a:gd name="connsiteY85" fmla="*/ 2983832 h 15135727"/>
              <a:gd name="connsiteX86" fmla="*/ 6906127 w 8085221"/>
              <a:gd name="connsiteY86" fmla="*/ 3104148 h 15135727"/>
              <a:gd name="connsiteX87" fmla="*/ 6833937 w 8085221"/>
              <a:gd name="connsiteY87" fmla="*/ 3368842 h 15135727"/>
              <a:gd name="connsiteX88" fmla="*/ 6906127 w 8085221"/>
              <a:gd name="connsiteY88" fmla="*/ 3489158 h 15135727"/>
              <a:gd name="connsiteX89" fmla="*/ 6641432 w 8085221"/>
              <a:gd name="connsiteY89" fmla="*/ 3705727 h 15135727"/>
              <a:gd name="connsiteX90" fmla="*/ 6737685 w 8085221"/>
              <a:gd name="connsiteY90" fmla="*/ 3729790 h 15135727"/>
              <a:gd name="connsiteX91" fmla="*/ 6545179 w 8085221"/>
              <a:gd name="connsiteY91" fmla="*/ 3826042 h 15135727"/>
              <a:gd name="connsiteX92" fmla="*/ 6328611 w 8085221"/>
              <a:gd name="connsiteY92" fmla="*/ 3753853 h 15135727"/>
              <a:gd name="connsiteX93" fmla="*/ 6184232 w 8085221"/>
              <a:gd name="connsiteY93" fmla="*/ 3850106 h 15135727"/>
              <a:gd name="connsiteX94" fmla="*/ 6184232 w 8085221"/>
              <a:gd name="connsiteY94" fmla="*/ 3946358 h 15135727"/>
              <a:gd name="connsiteX95" fmla="*/ 6136106 w 8085221"/>
              <a:gd name="connsiteY95" fmla="*/ 4235116 h 15135727"/>
              <a:gd name="connsiteX96" fmla="*/ 5919537 w 8085221"/>
              <a:gd name="connsiteY96" fmla="*/ 4403558 h 15135727"/>
              <a:gd name="connsiteX97" fmla="*/ 5775158 w 8085221"/>
              <a:gd name="connsiteY97" fmla="*/ 4451685 h 15135727"/>
              <a:gd name="connsiteX98" fmla="*/ 5630779 w 8085221"/>
              <a:gd name="connsiteY98" fmla="*/ 4547937 h 15135727"/>
              <a:gd name="connsiteX99" fmla="*/ 5510464 w 8085221"/>
              <a:gd name="connsiteY99" fmla="*/ 4620127 h 15135727"/>
              <a:gd name="connsiteX100" fmla="*/ 5510464 w 8085221"/>
              <a:gd name="connsiteY100" fmla="*/ 4812632 h 15135727"/>
              <a:gd name="connsiteX101" fmla="*/ 5317958 w 8085221"/>
              <a:gd name="connsiteY101" fmla="*/ 4981074 h 15135727"/>
              <a:gd name="connsiteX102" fmla="*/ 5005137 w 8085221"/>
              <a:gd name="connsiteY102" fmla="*/ 5149516 h 15135727"/>
              <a:gd name="connsiteX103" fmla="*/ 4692316 w 8085221"/>
              <a:gd name="connsiteY103" fmla="*/ 5149516 h 15135727"/>
              <a:gd name="connsiteX104" fmla="*/ 4523874 w 8085221"/>
              <a:gd name="connsiteY104" fmla="*/ 5366085 h 15135727"/>
              <a:gd name="connsiteX105" fmla="*/ 4211053 w 8085221"/>
              <a:gd name="connsiteY105" fmla="*/ 5414211 h 15135727"/>
              <a:gd name="connsiteX106" fmla="*/ 4114800 w 8085221"/>
              <a:gd name="connsiteY106" fmla="*/ 5390148 h 15135727"/>
              <a:gd name="connsiteX107" fmla="*/ 4018548 w 8085221"/>
              <a:gd name="connsiteY107" fmla="*/ 5630779 h 15135727"/>
              <a:gd name="connsiteX108" fmla="*/ 4090737 w 8085221"/>
              <a:gd name="connsiteY108" fmla="*/ 5871411 h 15135727"/>
              <a:gd name="connsiteX109" fmla="*/ 4090737 w 8085221"/>
              <a:gd name="connsiteY109" fmla="*/ 6184232 h 15135727"/>
              <a:gd name="connsiteX110" fmla="*/ 4186990 w 8085221"/>
              <a:gd name="connsiteY110" fmla="*/ 6472990 h 15135727"/>
              <a:gd name="connsiteX111" fmla="*/ 4042611 w 8085221"/>
              <a:gd name="connsiteY111" fmla="*/ 6352674 h 15135727"/>
              <a:gd name="connsiteX112" fmla="*/ 3946358 w 8085221"/>
              <a:gd name="connsiteY112" fmla="*/ 6376737 h 15135727"/>
              <a:gd name="connsiteX113" fmla="*/ 4114800 w 8085221"/>
              <a:gd name="connsiteY113" fmla="*/ 6641432 h 15135727"/>
              <a:gd name="connsiteX114" fmla="*/ 4451685 w 8085221"/>
              <a:gd name="connsiteY114" fmla="*/ 6737685 h 15135727"/>
              <a:gd name="connsiteX115" fmla="*/ 4620127 w 8085221"/>
              <a:gd name="connsiteY115" fmla="*/ 6978316 h 15135727"/>
              <a:gd name="connsiteX116" fmla="*/ 4740442 w 8085221"/>
              <a:gd name="connsiteY116" fmla="*/ 7170821 h 15135727"/>
              <a:gd name="connsiteX117" fmla="*/ 5077327 w 8085221"/>
              <a:gd name="connsiteY117" fmla="*/ 7387390 h 15135727"/>
              <a:gd name="connsiteX118" fmla="*/ 5125453 w 8085221"/>
              <a:gd name="connsiteY118" fmla="*/ 7603958 h 15135727"/>
              <a:gd name="connsiteX119" fmla="*/ 5197642 w 8085221"/>
              <a:gd name="connsiteY119" fmla="*/ 7796464 h 15135727"/>
              <a:gd name="connsiteX120" fmla="*/ 5486400 w 8085221"/>
              <a:gd name="connsiteY120" fmla="*/ 7964906 h 15135727"/>
              <a:gd name="connsiteX121" fmla="*/ 5486400 w 8085221"/>
              <a:gd name="connsiteY121" fmla="*/ 8349916 h 15135727"/>
              <a:gd name="connsiteX122" fmla="*/ 5678906 w 8085221"/>
              <a:gd name="connsiteY122" fmla="*/ 8614611 h 15135727"/>
              <a:gd name="connsiteX123" fmla="*/ 5919537 w 8085221"/>
              <a:gd name="connsiteY123" fmla="*/ 9071811 h 15135727"/>
              <a:gd name="connsiteX124" fmla="*/ 6160169 w 8085221"/>
              <a:gd name="connsiteY124" fmla="*/ 9336506 h 15135727"/>
              <a:gd name="connsiteX125" fmla="*/ 6280485 w 8085221"/>
              <a:gd name="connsiteY125" fmla="*/ 9601200 h 15135727"/>
              <a:gd name="connsiteX126" fmla="*/ 6400800 w 8085221"/>
              <a:gd name="connsiteY126" fmla="*/ 9793706 h 15135727"/>
              <a:gd name="connsiteX127" fmla="*/ 6569242 w 8085221"/>
              <a:gd name="connsiteY127" fmla="*/ 10058400 h 15135727"/>
              <a:gd name="connsiteX128" fmla="*/ 6713621 w 8085221"/>
              <a:gd name="connsiteY128" fmla="*/ 10106527 h 15135727"/>
              <a:gd name="connsiteX129" fmla="*/ 6545179 w 8085221"/>
              <a:gd name="connsiteY129" fmla="*/ 10202779 h 15135727"/>
              <a:gd name="connsiteX130" fmla="*/ 6569242 w 8085221"/>
              <a:gd name="connsiteY130" fmla="*/ 10443411 h 15135727"/>
              <a:gd name="connsiteX131" fmla="*/ 6593306 w 8085221"/>
              <a:gd name="connsiteY131" fmla="*/ 10708106 h 15135727"/>
              <a:gd name="connsiteX132" fmla="*/ 6761748 w 8085221"/>
              <a:gd name="connsiteY132" fmla="*/ 10924674 h 15135727"/>
              <a:gd name="connsiteX133" fmla="*/ 6641432 w 8085221"/>
              <a:gd name="connsiteY133" fmla="*/ 11093116 h 15135727"/>
              <a:gd name="connsiteX134" fmla="*/ 6713621 w 8085221"/>
              <a:gd name="connsiteY134" fmla="*/ 11261558 h 15135727"/>
              <a:gd name="connsiteX135" fmla="*/ 6737685 w 8085221"/>
              <a:gd name="connsiteY135" fmla="*/ 11526253 h 15135727"/>
              <a:gd name="connsiteX136" fmla="*/ 6617369 w 8085221"/>
              <a:gd name="connsiteY136" fmla="*/ 11839074 h 15135727"/>
              <a:gd name="connsiteX137" fmla="*/ 6617369 w 8085221"/>
              <a:gd name="connsiteY137" fmla="*/ 12031579 h 15135727"/>
              <a:gd name="connsiteX138" fmla="*/ 6641432 w 8085221"/>
              <a:gd name="connsiteY138" fmla="*/ 12127832 h 15135727"/>
              <a:gd name="connsiteX139" fmla="*/ 6761748 w 8085221"/>
              <a:gd name="connsiteY139" fmla="*/ 12031579 h 15135727"/>
              <a:gd name="connsiteX140" fmla="*/ 6761748 w 8085221"/>
              <a:gd name="connsiteY140" fmla="*/ 12296274 h 15135727"/>
              <a:gd name="connsiteX141" fmla="*/ 6689558 w 8085221"/>
              <a:gd name="connsiteY141" fmla="*/ 12512842 h 15135727"/>
              <a:gd name="connsiteX142" fmla="*/ 6785811 w 8085221"/>
              <a:gd name="connsiteY142" fmla="*/ 12777537 h 15135727"/>
              <a:gd name="connsiteX143" fmla="*/ 6569242 w 8085221"/>
              <a:gd name="connsiteY143" fmla="*/ 12873790 h 15135727"/>
              <a:gd name="connsiteX144" fmla="*/ 6545179 w 8085221"/>
              <a:gd name="connsiteY144" fmla="*/ 13090358 h 15135727"/>
              <a:gd name="connsiteX145" fmla="*/ 6448927 w 8085221"/>
              <a:gd name="connsiteY145" fmla="*/ 13355053 h 15135727"/>
              <a:gd name="connsiteX146" fmla="*/ 6256421 w 8085221"/>
              <a:gd name="connsiteY146" fmla="*/ 13571621 h 15135727"/>
              <a:gd name="connsiteX147" fmla="*/ 6087979 w 8085221"/>
              <a:gd name="connsiteY147" fmla="*/ 13667874 h 15135727"/>
              <a:gd name="connsiteX148" fmla="*/ 5943600 w 8085221"/>
              <a:gd name="connsiteY148" fmla="*/ 13716000 h 15135727"/>
              <a:gd name="connsiteX149" fmla="*/ 5702969 w 8085221"/>
              <a:gd name="connsiteY149" fmla="*/ 13667874 h 15135727"/>
              <a:gd name="connsiteX150" fmla="*/ 5582653 w 8085221"/>
              <a:gd name="connsiteY150" fmla="*/ 13691937 h 15135727"/>
              <a:gd name="connsiteX151" fmla="*/ 5727032 w 8085221"/>
              <a:gd name="connsiteY151" fmla="*/ 13836316 h 15135727"/>
              <a:gd name="connsiteX152" fmla="*/ 5582653 w 8085221"/>
              <a:gd name="connsiteY152" fmla="*/ 14052885 h 15135727"/>
              <a:gd name="connsiteX153" fmla="*/ 5462337 w 8085221"/>
              <a:gd name="connsiteY153" fmla="*/ 14149137 h 15135727"/>
              <a:gd name="connsiteX154" fmla="*/ 5342021 w 8085221"/>
              <a:gd name="connsiteY154" fmla="*/ 14004758 h 15135727"/>
              <a:gd name="connsiteX155" fmla="*/ 5245769 w 8085221"/>
              <a:gd name="connsiteY155" fmla="*/ 14004758 h 15135727"/>
              <a:gd name="connsiteX156" fmla="*/ 5245769 w 8085221"/>
              <a:gd name="connsiteY156" fmla="*/ 13956632 h 15135727"/>
              <a:gd name="connsiteX157" fmla="*/ 5101390 w 8085221"/>
              <a:gd name="connsiteY157" fmla="*/ 13956632 h 15135727"/>
              <a:gd name="connsiteX158" fmla="*/ 4981074 w 8085221"/>
              <a:gd name="connsiteY158" fmla="*/ 13860379 h 15135727"/>
              <a:gd name="connsiteX159" fmla="*/ 4740442 w 8085221"/>
              <a:gd name="connsiteY159" fmla="*/ 13908506 h 15135727"/>
              <a:gd name="connsiteX160" fmla="*/ 4475748 w 8085221"/>
              <a:gd name="connsiteY160" fmla="*/ 13956632 h 15135727"/>
              <a:gd name="connsiteX161" fmla="*/ 4379495 w 8085221"/>
              <a:gd name="connsiteY161" fmla="*/ 14028821 h 15135727"/>
              <a:gd name="connsiteX162" fmla="*/ 4403558 w 8085221"/>
              <a:gd name="connsiteY162" fmla="*/ 14197264 h 15135727"/>
              <a:gd name="connsiteX163" fmla="*/ 4572000 w 8085221"/>
              <a:gd name="connsiteY163" fmla="*/ 14149137 h 15135727"/>
              <a:gd name="connsiteX164" fmla="*/ 4523874 w 8085221"/>
              <a:gd name="connsiteY164" fmla="*/ 14558211 h 15135727"/>
              <a:gd name="connsiteX165" fmla="*/ 4403558 w 8085221"/>
              <a:gd name="connsiteY165" fmla="*/ 14437895 h 15135727"/>
              <a:gd name="connsiteX166" fmla="*/ 4403558 w 8085221"/>
              <a:gd name="connsiteY166" fmla="*/ 14437895 h 15135727"/>
              <a:gd name="connsiteX167" fmla="*/ 4283242 w 8085221"/>
              <a:gd name="connsiteY167" fmla="*/ 14245390 h 15135727"/>
              <a:gd name="connsiteX168" fmla="*/ 4235116 w 8085221"/>
              <a:gd name="connsiteY168" fmla="*/ 14341642 h 15135727"/>
              <a:gd name="connsiteX169" fmla="*/ 4162927 w 8085221"/>
              <a:gd name="connsiteY169" fmla="*/ 14389769 h 15135727"/>
              <a:gd name="connsiteX170" fmla="*/ 4162927 w 8085221"/>
              <a:gd name="connsiteY170" fmla="*/ 14389769 h 15135727"/>
              <a:gd name="connsiteX171" fmla="*/ 3922295 w 8085221"/>
              <a:gd name="connsiteY171" fmla="*/ 14245390 h 15135727"/>
              <a:gd name="connsiteX172" fmla="*/ 3801979 w 8085221"/>
              <a:gd name="connsiteY172" fmla="*/ 14293516 h 15135727"/>
              <a:gd name="connsiteX173" fmla="*/ 3681664 w 8085221"/>
              <a:gd name="connsiteY173" fmla="*/ 14389769 h 15135727"/>
              <a:gd name="connsiteX174" fmla="*/ 3657600 w 8085221"/>
              <a:gd name="connsiteY174" fmla="*/ 14654464 h 15135727"/>
              <a:gd name="connsiteX175" fmla="*/ 3513221 w 8085221"/>
              <a:gd name="connsiteY175" fmla="*/ 14726653 h 15135727"/>
              <a:gd name="connsiteX176" fmla="*/ 3513221 w 8085221"/>
              <a:gd name="connsiteY176" fmla="*/ 14871032 h 15135727"/>
              <a:gd name="connsiteX177" fmla="*/ 3633537 w 8085221"/>
              <a:gd name="connsiteY177" fmla="*/ 14967285 h 15135727"/>
              <a:gd name="connsiteX178" fmla="*/ 3609474 w 8085221"/>
              <a:gd name="connsiteY178" fmla="*/ 15087600 h 15135727"/>
              <a:gd name="connsiteX179" fmla="*/ 3441032 w 8085221"/>
              <a:gd name="connsiteY179" fmla="*/ 15039474 h 15135727"/>
              <a:gd name="connsiteX180" fmla="*/ 3272590 w 8085221"/>
              <a:gd name="connsiteY180" fmla="*/ 15063537 h 15135727"/>
              <a:gd name="connsiteX181" fmla="*/ 3248527 w 8085221"/>
              <a:gd name="connsiteY181" fmla="*/ 14895095 h 15135727"/>
              <a:gd name="connsiteX182" fmla="*/ 3128211 w 8085221"/>
              <a:gd name="connsiteY182" fmla="*/ 14919158 h 15135727"/>
              <a:gd name="connsiteX183" fmla="*/ 2959769 w 8085221"/>
              <a:gd name="connsiteY183" fmla="*/ 15135727 h 15135727"/>
              <a:gd name="connsiteX184" fmla="*/ 2935706 w 8085221"/>
              <a:gd name="connsiteY184" fmla="*/ 14895095 h 15135727"/>
              <a:gd name="connsiteX185" fmla="*/ 2791327 w 8085221"/>
              <a:gd name="connsiteY185" fmla="*/ 14943221 h 15135727"/>
              <a:gd name="connsiteX186" fmla="*/ 2671011 w 8085221"/>
              <a:gd name="connsiteY186" fmla="*/ 15039474 h 15135727"/>
              <a:gd name="connsiteX187" fmla="*/ 2430379 w 8085221"/>
              <a:gd name="connsiteY187" fmla="*/ 15087600 h 15135727"/>
              <a:gd name="connsiteX188" fmla="*/ 2237874 w 8085221"/>
              <a:gd name="connsiteY188" fmla="*/ 15039474 h 15135727"/>
              <a:gd name="connsiteX189" fmla="*/ 2622885 w 8085221"/>
              <a:gd name="connsiteY189" fmla="*/ 14846969 h 15135727"/>
              <a:gd name="connsiteX190" fmla="*/ 2887579 w 8085221"/>
              <a:gd name="connsiteY190" fmla="*/ 14774779 h 15135727"/>
              <a:gd name="connsiteX191" fmla="*/ 2839453 w 8085221"/>
              <a:gd name="connsiteY191" fmla="*/ 14582274 h 15135727"/>
              <a:gd name="connsiteX192" fmla="*/ 2935706 w 8085221"/>
              <a:gd name="connsiteY192" fmla="*/ 14510085 h 15135727"/>
              <a:gd name="connsiteX193" fmla="*/ 2935706 w 8085221"/>
              <a:gd name="connsiteY193" fmla="*/ 14510085 h 15135727"/>
              <a:gd name="connsiteX194" fmla="*/ 3080085 w 8085221"/>
              <a:gd name="connsiteY194" fmla="*/ 14413832 h 15135727"/>
              <a:gd name="connsiteX195" fmla="*/ 3152274 w 8085221"/>
              <a:gd name="connsiteY195" fmla="*/ 14341642 h 15135727"/>
              <a:gd name="connsiteX196" fmla="*/ 3080085 w 8085221"/>
              <a:gd name="connsiteY196" fmla="*/ 14269453 h 15135727"/>
              <a:gd name="connsiteX197" fmla="*/ 3152274 w 8085221"/>
              <a:gd name="connsiteY197" fmla="*/ 14197264 h 15135727"/>
              <a:gd name="connsiteX198" fmla="*/ 3152274 w 8085221"/>
              <a:gd name="connsiteY198" fmla="*/ 14052885 h 15135727"/>
              <a:gd name="connsiteX199" fmla="*/ 3080085 w 8085221"/>
              <a:gd name="connsiteY199" fmla="*/ 13980695 h 15135727"/>
              <a:gd name="connsiteX200" fmla="*/ 3056021 w 8085221"/>
              <a:gd name="connsiteY200" fmla="*/ 14076948 h 15135727"/>
              <a:gd name="connsiteX201" fmla="*/ 2935706 w 8085221"/>
              <a:gd name="connsiteY201" fmla="*/ 14076948 h 15135727"/>
              <a:gd name="connsiteX202" fmla="*/ 2863516 w 8085221"/>
              <a:gd name="connsiteY202" fmla="*/ 14125074 h 15135727"/>
              <a:gd name="connsiteX203" fmla="*/ 2719137 w 8085221"/>
              <a:gd name="connsiteY203" fmla="*/ 14197264 h 15135727"/>
              <a:gd name="connsiteX204" fmla="*/ 2646948 w 8085221"/>
              <a:gd name="connsiteY204" fmla="*/ 14197264 h 15135727"/>
              <a:gd name="connsiteX205" fmla="*/ 2598821 w 8085221"/>
              <a:gd name="connsiteY205" fmla="*/ 14125074 h 15135727"/>
              <a:gd name="connsiteX206" fmla="*/ 2430379 w 8085221"/>
              <a:gd name="connsiteY206" fmla="*/ 13836316 h 15135727"/>
              <a:gd name="connsiteX207" fmla="*/ 2646948 w 8085221"/>
              <a:gd name="connsiteY207" fmla="*/ 13812253 h 15135727"/>
              <a:gd name="connsiteX208" fmla="*/ 2502569 w 8085221"/>
              <a:gd name="connsiteY208" fmla="*/ 13475369 h 15135727"/>
              <a:gd name="connsiteX209" fmla="*/ 2550695 w 8085221"/>
              <a:gd name="connsiteY209" fmla="*/ 13186611 h 15135727"/>
              <a:gd name="connsiteX210" fmla="*/ 2719137 w 8085221"/>
              <a:gd name="connsiteY210" fmla="*/ 13042232 h 15135727"/>
              <a:gd name="connsiteX211" fmla="*/ 2791327 w 8085221"/>
              <a:gd name="connsiteY211" fmla="*/ 12945979 h 15135727"/>
              <a:gd name="connsiteX212" fmla="*/ 3031958 w 8085221"/>
              <a:gd name="connsiteY212" fmla="*/ 13090358 h 15135727"/>
              <a:gd name="connsiteX213" fmla="*/ 3056021 w 8085221"/>
              <a:gd name="connsiteY213" fmla="*/ 12753474 h 15135727"/>
              <a:gd name="connsiteX214" fmla="*/ 2887579 w 8085221"/>
              <a:gd name="connsiteY214" fmla="*/ 12777537 h 15135727"/>
              <a:gd name="connsiteX215" fmla="*/ 2815390 w 8085221"/>
              <a:gd name="connsiteY215" fmla="*/ 12777537 h 15135727"/>
              <a:gd name="connsiteX216" fmla="*/ 3176337 w 8085221"/>
              <a:gd name="connsiteY216" fmla="*/ 12368464 h 15135727"/>
              <a:gd name="connsiteX217" fmla="*/ 3104148 w 8085221"/>
              <a:gd name="connsiteY217" fmla="*/ 12320337 h 15135727"/>
              <a:gd name="connsiteX218" fmla="*/ 3104148 w 8085221"/>
              <a:gd name="connsiteY218" fmla="*/ 12320337 h 15135727"/>
              <a:gd name="connsiteX219" fmla="*/ 3007895 w 8085221"/>
              <a:gd name="connsiteY219" fmla="*/ 12079706 h 15135727"/>
              <a:gd name="connsiteX220" fmla="*/ 2911642 w 8085221"/>
              <a:gd name="connsiteY220" fmla="*/ 11935327 h 15135727"/>
              <a:gd name="connsiteX221" fmla="*/ 2863516 w 8085221"/>
              <a:gd name="connsiteY221" fmla="*/ 11694695 h 15135727"/>
              <a:gd name="connsiteX222" fmla="*/ 2911642 w 8085221"/>
              <a:gd name="connsiteY222" fmla="*/ 11454064 h 15135727"/>
              <a:gd name="connsiteX223" fmla="*/ 3056021 w 8085221"/>
              <a:gd name="connsiteY223" fmla="*/ 11454064 h 15135727"/>
              <a:gd name="connsiteX224" fmla="*/ 2983832 w 8085221"/>
              <a:gd name="connsiteY224" fmla="*/ 11381874 h 15135727"/>
              <a:gd name="connsiteX225" fmla="*/ 3031958 w 8085221"/>
              <a:gd name="connsiteY225" fmla="*/ 11285621 h 15135727"/>
              <a:gd name="connsiteX226" fmla="*/ 3007895 w 8085221"/>
              <a:gd name="connsiteY226" fmla="*/ 11189369 h 15135727"/>
              <a:gd name="connsiteX227" fmla="*/ 2887579 w 8085221"/>
              <a:gd name="connsiteY227" fmla="*/ 11141242 h 15135727"/>
              <a:gd name="connsiteX228" fmla="*/ 2887579 w 8085221"/>
              <a:gd name="connsiteY228" fmla="*/ 10972800 h 15135727"/>
              <a:gd name="connsiteX229" fmla="*/ 2887579 w 8085221"/>
              <a:gd name="connsiteY229" fmla="*/ 10924674 h 15135727"/>
              <a:gd name="connsiteX230" fmla="*/ 2767264 w 8085221"/>
              <a:gd name="connsiteY230" fmla="*/ 11020927 h 15135727"/>
              <a:gd name="connsiteX231" fmla="*/ 2743200 w 8085221"/>
              <a:gd name="connsiteY231" fmla="*/ 10924674 h 15135727"/>
              <a:gd name="connsiteX232" fmla="*/ 2550695 w 8085221"/>
              <a:gd name="connsiteY232" fmla="*/ 11020927 h 15135727"/>
              <a:gd name="connsiteX233" fmla="*/ 2526632 w 8085221"/>
              <a:gd name="connsiteY233" fmla="*/ 11117179 h 15135727"/>
              <a:gd name="connsiteX234" fmla="*/ 2334127 w 8085221"/>
              <a:gd name="connsiteY234" fmla="*/ 10996864 h 15135727"/>
              <a:gd name="connsiteX235" fmla="*/ 2358190 w 8085221"/>
              <a:gd name="connsiteY235" fmla="*/ 10732169 h 15135727"/>
              <a:gd name="connsiteX236" fmla="*/ 2334127 w 8085221"/>
              <a:gd name="connsiteY236" fmla="*/ 10587790 h 15135727"/>
              <a:gd name="connsiteX237" fmla="*/ 2406316 w 8085221"/>
              <a:gd name="connsiteY237" fmla="*/ 10491537 h 15135727"/>
              <a:gd name="connsiteX238" fmla="*/ 2598821 w 8085221"/>
              <a:gd name="connsiteY238" fmla="*/ 10684042 h 15135727"/>
              <a:gd name="connsiteX239" fmla="*/ 2767264 w 8085221"/>
              <a:gd name="connsiteY239" fmla="*/ 10684042 h 15135727"/>
              <a:gd name="connsiteX240" fmla="*/ 2646948 w 8085221"/>
              <a:gd name="connsiteY240" fmla="*/ 10515600 h 15135727"/>
              <a:gd name="connsiteX241" fmla="*/ 2815390 w 8085221"/>
              <a:gd name="connsiteY241" fmla="*/ 10395285 h 15135727"/>
              <a:gd name="connsiteX242" fmla="*/ 3080085 w 8085221"/>
              <a:gd name="connsiteY242" fmla="*/ 10419348 h 15135727"/>
              <a:gd name="connsiteX243" fmla="*/ 3248527 w 8085221"/>
              <a:gd name="connsiteY243" fmla="*/ 10539664 h 15135727"/>
              <a:gd name="connsiteX244" fmla="*/ 3320716 w 8085221"/>
              <a:gd name="connsiteY244" fmla="*/ 10659979 h 15135727"/>
              <a:gd name="connsiteX245" fmla="*/ 3465095 w 8085221"/>
              <a:gd name="connsiteY245" fmla="*/ 10659979 h 15135727"/>
              <a:gd name="connsiteX246" fmla="*/ 3441032 w 8085221"/>
              <a:gd name="connsiteY246" fmla="*/ 10491537 h 15135727"/>
              <a:gd name="connsiteX247" fmla="*/ 3392906 w 8085221"/>
              <a:gd name="connsiteY247" fmla="*/ 10250906 h 15135727"/>
              <a:gd name="connsiteX248" fmla="*/ 3152274 w 8085221"/>
              <a:gd name="connsiteY248" fmla="*/ 10250906 h 15135727"/>
              <a:gd name="connsiteX249" fmla="*/ 3176337 w 8085221"/>
              <a:gd name="connsiteY249" fmla="*/ 10178716 h 15135727"/>
              <a:gd name="connsiteX250" fmla="*/ 3104148 w 8085221"/>
              <a:gd name="connsiteY250" fmla="*/ 10154653 h 15135727"/>
              <a:gd name="connsiteX251" fmla="*/ 3007895 w 8085221"/>
              <a:gd name="connsiteY251" fmla="*/ 9962148 h 15135727"/>
              <a:gd name="connsiteX252" fmla="*/ 3176337 w 8085221"/>
              <a:gd name="connsiteY252" fmla="*/ 9889958 h 15135727"/>
              <a:gd name="connsiteX253" fmla="*/ 2959769 w 8085221"/>
              <a:gd name="connsiteY253" fmla="*/ 9504948 h 15135727"/>
              <a:gd name="connsiteX254" fmla="*/ 2791327 w 8085221"/>
              <a:gd name="connsiteY254" fmla="*/ 9456821 h 15135727"/>
              <a:gd name="connsiteX255" fmla="*/ 2574758 w 8085221"/>
              <a:gd name="connsiteY255" fmla="*/ 9336506 h 15135727"/>
              <a:gd name="connsiteX256" fmla="*/ 2550695 w 8085221"/>
              <a:gd name="connsiteY256" fmla="*/ 9071811 h 15135727"/>
              <a:gd name="connsiteX257" fmla="*/ 2695074 w 8085221"/>
              <a:gd name="connsiteY257" fmla="*/ 8999621 h 15135727"/>
              <a:gd name="connsiteX258" fmla="*/ 2622885 w 8085221"/>
              <a:gd name="connsiteY258" fmla="*/ 8975558 h 15135727"/>
              <a:gd name="connsiteX259" fmla="*/ 2430379 w 8085221"/>
              <a:gd name="connsiteY259" fmla="*/ 8999621 h 15135727"/>
              <a:gd name="connsiteX260" fmla="*/ 2261937 w 8085221"/>
              <a:gd name="connsiteY260" fmla="*/ 9168064 h 15135727"/>
              <a:gd name="connsiteX261" fmla="*/ 2237874 w 8085221"/>
              <a:gd name="connsiteY261" fmla="*/ 8999621 h 15135727"/>
              <a:gd name="connsiteX262" fmla="*/ 2117558 w 8085221"/>
              <a:gd name="connsiteY262" fmla="*/ 8975558 h 15135727"/>
              <a:gd name="connsiteX263" fmla="*/ 2045369 w 8085221"/>
              <a:gd name="connsiteY263" fmla="*/ 8783053 h 15135727"/>
              <a:gd name="connsiteX264" fmla="*/ 1852864 w 8085221"/>
              <a:gd name="connsiteY264" fmla="*/ 8758990 h 15135727"/>
              <a:gd name="connsiteX265" fmla="*/ 1636295 w 8085221"/>
              <a:gd name="connsiteY265" fmla="*/ 8927432 h 15135727"/>
              <a:gd name="connsiteX266" fmla="*/ 1588169 w 8085221"/>
              <a:gd name="connsiteY266" fmla="*/ 9023685 h 15135727"/>
              <a:gd name="connsiteX267" fmla="*/ 1515979 w 8085221"/>
              <a:gd name="connsiteY267" fmla="*/ 8879306 h 15135727"/>
              <a:gd name="connsiteX268" fmla="*/ 1347537 w 8085221"/>
              <a:gd name="connsiteY268" fmla="*/ 8879306 h 15135727"/>
              <a:gd name="connsiteX269" fmla="*/ 1347537 w 8085221"/>
              <a:gd name="connsiteY269" fmla="*/ 8710864 h 15135727"/>
              <a:gd name="connsiteX270" fmla="*/ 1106906 w 8085221"/>
              <a:gd name="connsiteY270" fmla="*/ 8783053 h 15135727"/>
              <a:gd name="connsiteX271" fmla="*/ 890337 w 8085221"/>
              <a:gd name="connsiteY271" fmla="*/ 8686800 h 15135727"/>
              <a:gd name="connsiteX272" fmla="*/ 649706 w 8085221"/>
              <a:gd name="connsiteY272" fmla="*/ 8662737 h 15135727"/>
              <a:gd name="connsiteX273" fmla="*/ 385011 w 8085221"/>
              <a:gd name="connsiteY273" fmla="*/ 8566485 h 15135727"/>
              <a:gd name="connsiteX274" fmla="*/ 577516 w 8085221"/>
              <a:gd name="connsiteY274" fmla="*/ 8373979 h 15135727"/>
              <a:gd name="connsiteX275" fmla="*/ 794085 w 8085221"/>
              <a:gd name="connsiteY275" fmla="*/ 8301790 h 15135727"/>
              <a:gd name="connsiteX276" fmla="*/ 745958 w 8085221"/>
              <a:gd name="connsiteY276" fmla="*/ 8133348 h 15135727"/>
              <a:gd name="connsiteX277" fmla="*/ 818148 w 8085221"/>
              <a:gd name="connsiteY277" fmla="*/ 7820527 h 15135727"/>
              <a:gd name="connsiteX278" fmla="*/ 697832 w 8085221"/>
              <a:gd name="connsiteY278" fmla="*/ 7820527 h 15135727"/>
              <a:gd name="connsiteX279" fmla="*/ 625642 w 8085221"/>
              <a:gd name="connsiteY279" fmla="*/ 7916779 h 15135727"/>
              <a:gd name="connsiteX280" fmla="*/ 457200 w 8085221"/>
              <a:gd name="connsiteY280" fmla="*/ 7820527 h 15135727"/>
              <a:gd name="connsiteX281" fmla="*/ 529390 w 8085221"/>
              <a:gd name="connsiteY281" fmla="*/ 7700211 h 15135727"/>
              <a:gd name="connsiteX282" fmla="*/ 938464 w 8085221"/>
              <a:gd name="connsiteY282" fmla="*/ 7676148 h 15135727"/>
              <a:gd name="connsiteX283" fmla="*/ 1058779 w 8085221"/>
              <a:gd name="connsiteY283" fmla="*/ 7459579 h 15135727"/>
              <a:gd name="connsiteX284" fmla="*/ 1203158 w 8085221"/>
              <a:gd name="connsiteY284" fmla="*/ 7603958 h 15135727"/>
              <a:gd name="connsiteX285" fmla="*/ 1299411 w 8085221"/>
              <a:gd name="connsiteY285" fmla="*/ 7555832 h 15135727"/>
              <a:gd name="connsiteX286" fmla="*/ 1443790 w 8085221"/>
              <a:gd name="connsiteY286" fmla="*/ 7507706 h 15135727"/>
              <a:gd name="connsiteX287" fmla="*/ 1684421 w 8085221"/>
              <a:gd name="connsiteY287" fmla="*/ 7603958 h 15135727"/>
              <a:gd name="connsiteX288" fmla="*/ 1684421 w 8085221"/>
              <a:gd name="connsiteY288" fmla="*/ 7603958 h 15135727"/>
              <a:gd name="connsiteX289" fmla="*/ 1540042 w 8085221"/>
              <a:gd name="connsiteY289" fmla="*/ 7363327 h 15135727"/>
              <a:gd name="connsiteX290" fmla="*/ 1299411 w 8085221"/>
              <a:gd name="connsiteY290" fmla="*/ 7315200 h 15135727"/>
              <a:gd name="connsiteX291" fmla="*/ 1130969 w 8085221"/>
              <a:gd name="connsiteY291" fmla="*/ 7339264 h 15135727"/>
              <a:gd name="connsiteX292" fmla="*/ 1034716 w 8085221"/>
              <a:gd name="connsiteY292" fmla="*/ 7315200 h 15135727"/>
              <a:gd name="connsiteX293" fmla="*/ 1155032 w 8085221"/>
              <a:gd name="connsiteY293" fmla="*/ 7050506 h 15135727"/>
              <a:gd name="connsiteX294" fmla="*/ 1155032 w 8085221"/>
              <a:gd name="connsiteY294" fmla="*/ 6930190 h 15135727"/>
              <a:gd name="connsiteX295" fmla="*/ 1155032 w 8085221"/>
              <a:gd name="connsiteY295" fmla="*/ 6761748 h 15135727"/>
              <a:gd name="connsiteX296" fmla="*/ 1203158 w 8085221"/>
              <a:gd name="connsiteY296" fmla="*/ 6617369 h 15135727"/>
              <a:gd name="connsiteX297" fmla="*/ 1371600 w 8085221"/>
              <a:gd name="connsiteY297" fmla="*/ 6472990 h 15135727"/>
              <a:gd name="connsiteX298" fmla="*/ 1443790 w 8085221"/>
              <a:gd name="connsiteY298" fmla="*/ 6328611 h 15135727"/>
              <a:gd name="connsiteX299" fmla="*/ 1419727 w 8085221"/>
              <a:gd name="connsiteY299" fmla="*/ 6208295 h 15135727"/>
              <a:gd name="connsiteX300" fmla="*/ 1275348 w 8085221"/>
              <a:gd name="connsiteY300" fmla="*/ 6304548 h 15135727"/>
              <a:gd name="connsiteX301" fmla="*/ 1323474 w 8085221"/>
              <a:gd name="connsiteY301" fmla="*/ 6015790 h 15135727"/>
              <a:gd name="connsiteX302" fmla="*/ 1540042 w 8085221"/>
              <a:gd name="connsiteY302" fmla="*/ 5871411 h 15135727"/>
              <a:gd name="connsiteX303" fmla="*/ 1540042 w 8085221"/>
              <a:gd name="connsiteY303" fmla="*/ 5751095 h 15135727"/>
              <a:gd name="connsiteX304" fmla="*/ 1395664 w 8085221"/>
              <a:gd name="connsiteY304" fmla="*/ 5799221 h 15135727"/>
              <a:gd name="connsiteX305" fmla="*/ 1179095 w 8085221"/>
              <a:gd name="connsiteY305" fmla="*/ 5799221 h 15135727"/>
              <a:gd name="connsiteX306" fmla="*/ 890337 w 8085221"/>
              <a:gd name="connsiteY306" fmla="*/ 5775158 h 15135727"/>
              <a:gd name="connsiteX307" fmla="*/ 697832 w 8085221"/>
              <a:gd name="connsiteY307" fmla="*/ 5606716 h 15135727"/>
              <a:gd name="connsiteX308" fmla="*/ 577516 w 8085221"/>
              <a:gd name="connsiteY308" fmla="*/ 5582653 h 15135727"/>
              <a:gd name="connsiteX309" fmla="*/ 697832 w 8085221"/>
              <a:gd name="connsiteY309" fmla="*/ 5775158 h 15135727"/>
              <a:gd name="connsiteX310" fmla="*/ 409074 w 8085221"/>
              <a:gd name="connsiteY310" fmla="*/ 5799221 h 15135727"/>
              <a:gd name="connsiteX311" fmla="*/ 168442 w 8085221"/>
              <a:gd name="connsiteY311" fmla="*/ 5702969 h 15135727"/>
              <a:gd name="connsiteX312" fmla="*/ 264695 w 8085221"/>
              <a:gd name="connsiteY312" fmla="*/ 5558590 h 15135727"/>
              <a:gd name="connsiteX313" fmla="*/ 144379 w 8085221"/>
              <a:gd name="connsiteY313" fmla="*/ 5510464 h 15135727"/>
              <a:gd name="connsiteX314" fmla="*/ 0 w 8085221"/>
              <a:gd name="connsiteY314" fmla="*/ 5462337 h 15135727"/>
              <a:gd name="connsiteX315" fmla="*/ 96253 w 8085221"/>
              <a:gd name="connsiteY315" fmla="*/ 5245769 h 15135727"/>
              <a:gd name="connsiteX0" fmla="*/ 96253 w 8085221"/>
              <a:gd name="connsiteY0" fmla="*/ 5245769 h 15135727"/>
              <a:gd name="connsiteX1" fmla="*/ 144379 w 8085221"/>
              <a:gd name="connsiteY1" fmla="*/ 4981074 h 15135727"/>
              <a:gd name="connsiteX2" fmla="*/ 178719 w 8085221"/>
              <a:gd name="connsiteY2" fmla="*/ 4834941 h 15135727"/>
              <a:gd name="connsiteX3" fmla="*/ 334378 w 8085221"/>
              <a:gd name="connsiteY3" fmla="*/ 4696828 h 15135727"/>
              <a:gd name="connsiteX4" fmla="*/ 553453 w 8085221"/>
              <a:gd name="connsiteY4" fmla="*/ 4692316 h 15135727"/>
              <a:gd name="connsiteX5" fmla="*/ 649706 w 8085221"/>
              <a:gd name="connsiteY5" fmla="*/ 4427621 h 15135727"/>
              <a:gd name="connsiteX6" fmla="*/ 805866 w 8085221"/>
              <a:gd name="connsiteY6" fmla="*/ 4425366 h 15135727"/>
              <a:gd name="connsiteX7" fmla="*/ 867026 w 8085221"/>
              <a:gd name="connsiteY7" fmla="*/ 4311817 h 15135727"/>
              <a:gd name="connsiteX8" fmla="*/ 1077328 w 8085221"/>
              <a:gd name="connsiteY8" fmla="*/ 4253916 h 15135727"/>
              <a:gd name="connsiteX9" fmla="*/ 1120191 w 8085221"/>
              <a:gd name="connsiteY9" fmla="*/ 4206291 h 15135727"/>
              <a:gd name="connsiteX10" fmla="*/ 1263066 w 8085221"/>
              <a:gd name="connsiteY10" fmla="*/ 4182478 h 15135727"/>
              <a:gd name="connsiteX11" fmla="*/ 1362326 w 8085221"/>
              <a:gd name="connsiteY11" fmla="*/ 4081965 h 15135727"/>
              <a:gd name="connsiteX12" fmla="*/ 1472616 w 8085221"/>
              <a:gd name="connsiteY12" fmla="*/ 4025316 h 15135727"/>
              <a:gd name="connsiteX13" fmla="*/ 1559344 w 8085221"/>
              <a:gd name="connsiteY13" fmla="*/ 4013535 h 15135727"/>
              <a:gd name="connsiteX14" fmla="*/ 1708485 w 8085221"/>
              <a:gd name="connsiteY14" fmla="*/ 3826042 h 15135727"/>
              <a:gd name="connsiteX15" fmla="*/ 1820278 w 8085221"/>
              <a:gd name="connsiteY15" fmla="*/ 3858628 h 15135727"/>
              <a:gd name="connsiteX16" fmla="*/ 1910766 w 8085221"/>
              <a:gd name="connsiteY16" fmla="*/ 3735053 h 15135727"/>
              <a:gd name="connsiteX17" fmla="*/ 2006016 w 8085221"/>
              <a:gd name="connsiteY17" fmla="*/ 3615741 h 15135727"/>
              <a:gd name="connsiteX18" fmla="*/ 2091741 w 8085221"/>
              <a:gd name="connsiteY18" fmla="*/ 3649078 h 15135727"/>
              <a:gd name="connsiteX19" fmla="*/ 2141621 w 8085221"/>
              <a:gd name="connsiteY19" fmla="*/ 3585411 h 15135727"/>
              <a:gd name="connsiteX20" fmla="*/ 2117808 w 8085221"/>
              <a:gd name="connsiteY20" fmla="*/ 3518736 h 15135727"/>
              <a:gd name="connsiteX21" fmla="*/ 2182228 w 8085221"/>
              <a:gd name="connsiteY21" fmla="*/ 3420478 h 15135727"/>
              <a:gd name="connsiteX22" fmla="*/ 2286000 w 8085221"/>
              <a:gd name="connsiteY22" fmla="*/ 3489158 h 15135727"/>
              <a:gd name="connsiteX23" fmla="*/ 2334628 w 8085221"/>
              <a:gd name="connsiteY23" fmla="*/ 3249028 h 15135727"/>
              <a:gd name="connsiteX24" fmla="*/ 2381502 w 8085221"/>
              <a:gd name="connsiteY24" fmla="*/ 3088858 h 15135727"/>
              <a:gd name="connsiteX25" fmla="*/ 2544178 w 8085221"/>
              <a:gd name="connsiteY25" fmla="*/ 3058528 h 15135727"/>
              <a:gd name="connsiteX26" fmla="*/ 2477503 w 8085221"/>
              <a:gd name="connsiteY26" fmla="*/ 2977566 h 15135727"/>
              <a:gd name="connsiteX27" fmla="*/ 2695074 w 8085221"/>
              <a:gd name="connsiteY27" fmla="*/ 2892592 h 15135727"/>
              <a:gd name="connsiteX28" fmla="*/ 2796591 w 8085221"/>
              <a:gd name="connsiteY28" fmla="*/ 2829928 h 15135727"/>
              <a:gd name="connsiteX29" fmla="*/ 2829928 w 8085221"/>
              <a:gd name="connsiteY29" fmla="*/ 2517107 h 15135727"/>
              <a:gd name="connsiteX30" fmla="*/ 3006141 w 8085221"/>
              <a:gd name="connsiteY30" fmla="*/ 2401303 h 15135727"/>
              <a:gd name="connsiteX31" fmla="*/ 3200400 w 8085221"/>
              <a:gd name="connsiteY31" fmla="*/ 2296277 h 15135727"/>
              <a:gd name="connsiteX32" fmla="*/ 3325228 w 8085221"/>
              <a:gd name="connsiteY32" fmla="*/ 2220328 h 15135727"/>
              <a:gd name="connsiteX33" fmla="*/ 3441032 w 8085221"/>
              <a:gd name="connsiteY33" fmla="*/ 2237874 h 15135727"/>
              <a:gd name="connsiteX34" fmla="*/ 3534778 w 8085221"/>
              <a:gd name="connsiteY34" fmla="*/ 2301291 h 15135727"/>
              <a:gd name="connsiteX35" fmla="*/ 3585160 w 8085221"/>
              <a:gd name="connsiteY35" fmla="*/ 2517107 h 15135727"/>
              <a:gd name="connsiteX36" fmla="*/ 3801979 w 8085221"/>
              <a:gd name="connsiteY36" fmla="*/ 2565735 h 15135727"/>
              <a:gd name="connsiteX37" fmla="*/ 3946358 w 8085221"/>
              <a:gd name="connsiteY37" fmla="*/ 2550695 h 15135727"/>
              <a:gd name="connsiteX38" fmla="*/ 4018548 w 8085221"/>
              <a:gd name="connsiteY38" fmla="*/ 2598821 h 15135727"/>
              <a:gd name="connsiteX39" fmla="*/ 4138864 w 8085221"/>
              <a:gd name="connsiteY39" fmla="*/ 2574758 h 15135727"/>
              <a:gd name="connsiteX40" fmla="*/ 4307306 w 8085221"/>
              <a:gd name="connsiteY40" fmla="*/ 2671011 h 15135727"/>
              <a:gd name="connsiteX41" fmla="*/ 4427621 w 8085221"/>
              <a:gd name="connsiteY41" fmla="*/ 2622885 h 15135727"/>
              <a:gd name="connsiteX42" fmla="*/ 4549191 w 8085221"/>
              <a:gd name="connsiteY42" fmla="*/ 2610853 h 15135727"/>
              <a:gd name="connsiteX43" fmla="*/ 4668253 w 8085221"/>
              <a:gd name="connsiteY43" fmla="*/ 2743200 h 15135727"/>
              <a:gd name="connsiteX44" fmla="*/ 4788569 w 8085221"/>
              <a:gd name="connsiteY44" fmla="*/ 2815390 h 15135727"/>
              <a:gd name="connsiteX45" fmla="*/ 4957011 w 8085221"/>
              <a:gd name="connsiteY45" fmla="*/ 2719137 h 15135727"/>
              <a:gd name="connsiteX46" fmla="*/ 4981074 w 8085221"/>
              <a:gd name="connsiteY46" fmla="*/ 2382253 h 15135727"/>
              <a:gd name="connsiteX47" fmla="*/ 4981074 w 8085221"/>
              <a:gd name="connsiteY47" fmla="*/ 2382253 h 15135727"/>
              <a:gd name="connsiteX48" fmla="*/ 4949241 w 8085221"/>
              <a:gd name="connsiteY48" fmla="*/ 2306053 h 15135727"/>
              <a:gd name="connsiteX49" fmla="*/ 4849228 w 8085221"/>
              <a:gd name="connsiteY49" fmla="*/ 2239378 h 15135727"/>
              <a:gd name="connsiteX50" fmla="*/ 4884821 w 8085221"/>
              <a:gd name="connsiteY50" fmla="*/ 2093495 h 15135727"/>
              <a:gd name="connsiteX51" fmla="*/ 4820653 w 8085221"/>
              <a:gd name="connsiteY51" fmla="*/ 2010778 h 15135727"/>
              <a:gd name="connsiteX52" fmla="*/ 4697831 w 8085221"/>
              <a:gd name="connsiteY52" fmla="*/ 1900990 h 15135727"/>
              <a:gd name="connsiteX53" fmla="*/ 4764506 w 8085221"/>
              <a:gd name="connsiteY53" fmla="*/ 1804737 h 15135727"/>
              <a:gd name="connsiteX54" fmla="*/ 4957011 w 8085221"/>
              <a:gd name="connsiteY54" fmla="*/ 1564106 h 15135727"/>
              <a:gd name="connsiteX55" fmla="*/ 5221706 w 8085221"/>
              <a:gd name="connsiteY55" fmla="*/ 1588169 h 15135727"/>
              <a:gd name="connsiteX56" fmla="*/ 5481637 w 8085221"/>
              <a:gd name="connsiteY56" fmla="*/ 1641558 h 15135727"/>
              <a:gd name="connsiteX57" fmla="*/ 5799221 w 8085221"/>
              <a:gd name="connsiteY57" fmla="*/ 1684421 h 15135727"/>
              <a:gd name="connsiteX58" fmla="*/ 5877928 w 8085221"/>
              <a:gd name="connsiteY58" fmla="*/ 1596441 h 15135727"/>
              <a:gd name="connsiteX59" fmla="*/ 5871411 w 8085221"/>
              <a:gd name="connsiteY59" fmla="*/ 1443790 h 15135727"/>
              <a:gd name="connsiteX60" fmla="*/ 6087979 w 8085221"/>
              <a:gd name="connsiteY60" fmla="*/ 1395664 h 15135727"/>
              <a:gd name="connsiteX61" fmla="*/ 6173704 w 8085221"/>
              <a:gd name="connsiteY61" fmla="*/ 1092367 h 15135727"/>
              <a:gd name="connsiteX62" fmla="*/ 6424864 w 8085221"/>
              <a:gd name="connsiteY62" fmla="*/ 1058779 h 15135727"/>
              <a:gd name="connsiteX63" fmla="*/ 6665495 w 8085221"/>
              <a:gd name="connsiteY63" fmla="*/ 721895 h 15135727"/>
              <a:gd name="connsiteX64" fmla="*/ 6761748 w 8085221"/>
              <a:gd name="connsiteY64" fmla="*/ 649706 h 15135727"/>
              <a:gd name="connsiteX65" fmla="*/ 6737685 w 8085221"/>
              <a:gd name="connsiteY65" fmla="*/ 505327 h 15135727"/>
              <a:gd name="connsiteX66" fmla="*/ 6858000 w 8085221"/>
              <a:gd name="connsiteY66" fmla="*/ 360948 h 15135727"/>
              <a:gd name="connsiteX67" fmla="*/ 6761748 w 8085221"/>
              <a:gd name="connsiteY67" fmla="*/ 120316 h 15135727"/>
              <a:gd name="connsiteX68" fmla="*/ 7194885 w 8085221"/>
              <a:gd name="connsiteY68" fmla="*/ 0 h 15135727"/>
              <a:gd name="connsiteX69" fmla="*/ 7267074 w 8085221"/>
              <a:gd name="connsiteY69" fmla="*/ 120316 h 15135727"/>
              <a:gd name="connsiteX70" fmla="*/ 7267074 w 8085221"/>
              <a:gd name="connsiteY70" fmla="*/ 120316 h 15135727"/>
              <a:gd name="connsiteX71" fmla="*/ 7339264 w 8085221"/>
              <a:gd name="connsiteY71" fmla="*/ 360948 h 15135727"/>
              <a:gd name="connsiteX72" fmla="*/ 7628021 w 8085221"/>
              <a:gd name="connsiteY72" fmla="*/ 433137 h 15135727"/>
              <a:gd name="connsiteX73" fmla="*/ 7796464 w 8085221"/>
              <a:gd name="connsiteY73" fmla="*/ 649706 h 15135727"/>
              <a:gd name="connsiteX74" fmla="*/ 8085221 w 8085221"/>
              <a:gd name="connsiteY74" fmla="*/ 914400 h 15135727"/>
              <a:gd name="connsiteX75" fmla="*/ 7988969 w 8085221"/>
              <a:gd name="connsiteY75" fmla="*/ 1203158 h 15135727"/>
              <a:gd name="connsiteX76" fmla="*/ 7844590 w 8085221"/>
              <a:gd name="connsiteY76" fmla="*/ 1058779 h 15135727"/>
              <a:gd name="connsiteX77" fmla="*/ 7483642 w 8085221"/>
              <a:gd name="connsiteY77" fmla="*/ 1371600 h 15135727"/>
              <a:gd name="connsiteX78" fmla="*/ 7267074 w 8085221"/>
              <a:gd name="connsiteY78" fmla="*/ 1395664 h 15135727"/>
              <a:gd name="connsiteX79" fmla="*/ 7243011 w 8085221"/>
              <a:gd name="connsiteY79" fmla="*/ 1588169 h 15135727"/>
              <a:gd name="connsiteX80" fmla="*/ 6978316 w 8085221"/>
              <a:gd name="connsiteY80" fmla="*/ 1732548 h 15135727"/>
              <a:gd name="connsiteX81" fmla="*/ 6737685 w 8085221"/>
              <a:gd name="connsiteY81" fmla="*/ 2093495 h 15135727"/>
              <a:gd name="connsiteX82" fmla="*/ 6737685 w 8085221"/>
              <a:gd name="connsiteY82" fmla="*/ 2382253 h 15135727"/>
              <a:gd name="connsiteX83" fmla="*/ 6665495 w 8085221"/>
              <a:gd name="connsiteY83" fmla="*/ 2430379 h 15135727"/>
              <a:gd name="connsiteX84" fmla="*/ 6906127 w 8085221"/>
              <a:gd name="connsiteY84" fmla="*/ 2646948 h 15135727"/>
              <a:gd name="connsiteX85" fmla="*/ 6906127 w 8085221"/>
              <a:gd name="connsiteY85" fmla="*/ 2983832 h 15135727"/>
              <a:gd name="connsiteX86" fmla="*/ 6906127 w 8085221"/>
              <a:gd name="connsiteY86" fmla="*/ 3104148 h 15135727"/>
              <a:gd name="connsiteX87" fmla="*/ 6833937 w 8085221"/>
              <a:gd name="connsiteY87" fmla="*/ 3368842 h 15135727"/>
              <a:gd name="connsiteX88" fmla="*/ 6906127 w 8085221"/>
              <a:gd name="connsiteY88" fmla="*/ 3489158 h 15135727"/>
              <a:gd name="connsiteX89" fmla="*/ 6641432 w 8085221"/>
              <a:gd name="connsiteY89" fmla="*/ 3705727 h 15135727"/>
              <a:gd name="connsiteX90" fmla="*/ 6737685 w 8085221"/>
              <a:gd name="connsiteY90" fmla="*/ 3729790 h 15135727"/>
              <a:gd name="connsiteX91" fmla="*/ 6545179 w 8085221"/>
              <a:gd name="connsiteY91" fmla="*/ 3826042 h 15135727"/>
              <a:gd name="connsiteX92" fmla="*/ 6328611 w 8085221"/>
              <a:gd name="connsiteY92" fmla="*/ 3753853 h 15135727"/>
              <a:gd name="connsiteX93" fmla="*/ 6184232 w 8085221"/>
              <a:gd name="connsiteY93" fmla="*/ 3850106 h 15135727"/>
              <a:gd name="connsiteX94" fmla="*/ 6184232 w 8085221"/>
              <a:gd name="connsiteY94" fmla="*/ 3946358 h 15135727"/>
              <a:gd name="connsiteX95" fmla="*/ 6136106 w 8085221"/>
              <a:gd name="connsiteY95" fmla="*/ 4235116 h 15135727"/>
              <a:gd name="connsiteX96" fmla="*/ 5919537 w 8085221"/>
              <a:gd name="connsiteY96" fmla="*/ 4403558 h 15135727"/>
              <a:gd name="connsiteX97" fmla="*/ 5775158 w 8085221"/>
              <a:gd name="connsiteY97" fmla="*/ 4451685 h 15135727"/>
              <a:gd name="connsiteX98" fmla="*/ 5630779 w 8085221"/>
              <a:gd name="connsiteY98" fmla="*/ 4547937 h 15135727"/>
              <a:gd name="connsiteX99" fmla="*/ 5510464 w 8085221"/>
              <a:gd name="connsiteY99" fmla="*/ 4620127 h 15135727"/>
              <a:gd name="connsiteX100" fmla="*/ 5510464 w 8085221"/>
              <a:gd name="connsiteY100" fmla="*/ 4812632 h 15135727"/>
              <a:gd name="connsiteX101" fmla="*/ 5317958 w 8085221"/>
              <a:gd name="connsiteY101" fmla="*/ 4981074 h 15135727"/>
              <a:gd name="connsiteX102" fmla="*/ 5005137 w 8085221"/>
              <a:gd name="connsiteY102" fmla="*/ 5149516 h 15135727"/>
              <a:gd name="connsiteX103" fmla="*/ 4692316 w 8085221"/>
              <a:gd name="connsiteY103" fmla="*/ 5149516 h 15135727"/>
              <a:gd name="connsiteX104" fmla="*/ 4523874 w 8085221"/>
              <a:gd name="connsiteY104" fmla="*/ 5366085 h 15135727"/>
              <a:gd name="connsiteX105" fmla="*/ 4211053 w 8085221"/>
              <a:gd name="connsiteY105" fmla="*/ 5414211 h 15135727"/>
              <a:gd name="connsiteX106" fmla="*/ 4114800 w 8085221"/>
              <a:gd name="connsiteY106" fmla="*/ 5390148 h 15135727"/>
              <a:gd name="connsiteX107" fmla="*/ 4018548 w 8085221"/>
              <a:gd name="connsiteY107" fmla="*/ 5630779 h 15135727"/>
              <a:gd name="connsiteX108" fmla="*/ 4090737 w 8085221"/>
              <a:gd name="connsiteY108" fmla="*/ 5871411 h 15135727"/>
              <a:gd name="connsiteX109" fmla="*/ 4090737 w 8085221"/>
              <a:gd name="connsiteY109" fmla="*/ 6184232 h 15135727"/>
              <a:gd name="connsiteX110" fmla="*/ 4186990 w 8085221"/>
              <a:gd name="connsiteY110" fmla="*/ 6472990 h 15135727"/>
              <a:gd name="connsiteX111" fmla="*/ 4042611 w 8085221"/>
              <a:gd name="connsiteY111" fmla="*/ 6352674 h 15135727"/>
              <a:gd name="connsiteX112" fmla="*/ 3946358 w 8085221"/>
              <a:gd name="connsiteY112" fmla="*/ 6376737 h 15135727"/>
              <a:gd name="connsiteX113" fmla="*/ 4114800 w 8085221"/>
              <a:gd name="connsiteY113" fmla="*/ 6641432 h 15135727"/>
              <a:gd name="connsiteX114" fmla="*/ 4451685 w 8085221"/>
              <a:gd name="connsiteY114" fmla="*/ 6737685 h 15135727"/>
              <a:gd name="connsiteX115" fmla="*/ 4620127 w 8085221"/>
              <a:gd name="connsiteY115" fmla="*/ 6978316 h 15135727"/>
              <a:gd name="connsiteX116" fmla="*/ 4740442 w 8085221"/>
              <a:gd name="connsiteY116" fmla="*/ 7170821 h 15135727"/>
              <a:gd name="connsiteX117" fmla="*/ 5077327 w 8085221"/>
              <a:gd name="connsiteY117" fmla="*/ 7387390 h 15135727"/>
              <a:gd name="connsiteX118" fmla="*/ 5125453 w 8085221"/>
              <a:gd name="connsiteY118" fmla="*/ 7603958 h 15135727"/>
              <a:gd name="connsiteX119" fmla="*/ 5197642 w 8085221"/>
              <a:gd name="connsiteY119" fmla="*/ 7796464 h 15135727"/>
              <a:gd name="connsiteX120" fmla="*/ 5486400 w 8085221"/>
              <a:gd name="connsiteY120" fmla="*/ 7964906 h 15135727"/>
              <a:gd name="connsiteX121" fmla="*/ 5486400 w 8085221"/>
              <a:gd name="connsiteY121" fmla="*/ 8349916 h 15135727"/>
              <a:gd name="connsiteX122" fmla="*/ 5678906 w 8085221"/>
              <a:gd name="connsiteY122" fmla="*/ 8614611 h 15135727"/>
              <a:gd name="connsiteX123" fmla="*/ 5919537 w 8085221"/>
              <a:gd name="connsiteY123" fmla="*/ 9071811 h 15135727"/>
              <a:gd name="connsiteX124" fmla="*/ 6160169 w 8085221"/>
              <a:gd name="connsiteY124" fmla="*/ 9336506 h 15135727"/>
              <a:gd name="connsiteX125" fmla="*/ 6280485 w 8085221"/>
              <a:gd name="connsiteY125" fmla="*/ 9601200 h 15135727"/>
              <a:gd name="connsiteX126" fmla="*/ 6400800 w 8085221"/>
              <a:gd name="connsiteY126" fmla="*/ 9793706 h 15135727"/>
              <a:gd name="connsiteX127" fmla="*/ 6569242 w 8085221"/>
              <a:gd name="connsiteY127" fmla="*/ 10058400 h 15135727"/>
              <a:gd name="connsiteX128" fmla="*/ 6713621 w 8085221"/>
              <a:gd name="connsiteY128" fmla="*/ 10106527 h 15135727"/>
              <a:gd name="connsiteX129" fmla="*/ 6545179 w 8085221"/>
              <a:gd name="connsiteY129" fmla="*/ 10202779 h 15135727"/>
              <a:gd name="connsiteX130" fmla="*/ 6569242 w 8085221"/>
              <a:gd name="connsiteY130" fmla="*/ 10443411 h 15135727"/>
              <a:gd name="connsiteX131" fmla="*/ 6593306 w 8085221"/>
              <a:gd name="connsiteY131" fmla="*/ 10708106 h 15135727"/>
              <a:gd name="connsiteX132" fmla="*/ 6761748 w 8085221"/>
              <a:gd name="connsiteY132" fmla="*/ 10924674 h 15135727"/>
              <a:gd name="connsiteX133" fmla="*/ 6641432 w 8085221"/>
              <a:gd name="connsiteY133" fmla="*/ 11093116 h 15135727"/>
              <a:gd name="connsiteX134" fmla="*/ 6713621 w 8085221"/>
              <a:gd name="connsiteY134" fmla="*/ 11261558 h 15135727"/>
              <a:gd name="connsiteX135" fmla="*/ 6737685 w 8085221"/>
              <a:gd name="connsiteY135" fmla="*/ 11526253 h 15135727"/>
              <a:gd name="connsiteX136" fmla="*/ 6617369 w 8085221"/>
              <a:gd name="connsiteY136" fmla="*/ 11839074 h 15135727"/>
              <a:gd name="connsiteX137" fmla="*/ 6617369 w 8085221"/>
              <a:gd name="connsiteY137" fmla="*/ 12031579 h 15135727"/>
              <a:gd name="connsiteX138" fmla="*/ 6641432 w 8085221"/>
              <a:gd name="connsiteY138" fmla="*/ 12127832 h 15135727"/>
              <a:gd name="connsiteX139" fmla="*/ 6761748 w 8085221"/>
              <a:gd name="connsiteY139" fmla="*/ 12031579 h 15135727"/>
              <a:gd name="connsiteX140" fmla="*/ 6761748 w 8085221"/>
              <a:gd name="connsiteY140" fmla="*/ 12296274 h 15135727"/>
              <a:gd name="connsiteX141" fmla="*/ 6689558 w 8085221"/>
              <a:gd name="connsiteY141" fmla="*/ 12512842 h 15135727"/>
              <a:gd name="connsiteX142" fmla="*/ 6785811 w 8085221"/>
              <a:gd name="connsiteY142" fmla="*/ 12777537 h 15135727"/>
              <a:gd name="connsiteX143" fmla="*/ 6569242 w 8085221"/>
              <a:gd name="connsiteY143" fmla="*/ 12873790 h 15135727"/>
              <a:gd name="connsiteX144" fmla="*/ 6545179 w 8085221"/>
              <a:gd name="connsiteY144" fmla="*/ 13090358 h 15135727"/>
              <a:gd name="connsiteX145" fmla="*/ 6448927 w 8085221"/>
              <a:gd name="connsiteY145" fmla="*/ 13355053 h 15135727"/>
              <a:gd name="connsiteX146" fmla="*/ 6256421 w 8085221"/>
              <a:gd name="connsiteY146" fmla="*/ 13571621 h 15135727"/>
              <a:gd name="connsiteX147" fmla="*/ 6087979 w 8085221"/>
              <a:gd name="connsiteY147" fmla="*/ 13667874 h 15135727"/>
              <a:gd name="connsiteX148" fmla="*/ 5943600 w 8085221"/>
              <a:gd name="connsiteY148" fmla="*/ 13716000 h 15135727"/>
              <a:gd name="connsiteX149" fmla="*/ 5702969 w 8085221"/>
              <a:gd name="connsiteY149" fmla="*/ 13667874 h 15135727"/>
              <a:gd name="connsiteX150" fmla="*/ 5582653 w 8085221"/>
              <a:gd name="connsiteY150" fmla="*/ 13691937 h 15135727"/>
              <a:gd name="connsiteX151" fmla="*/ 5727032 w 8085221"/>
              <a:gd name="connsiteY151" fmla="*/ 13836316 h 15135727"/>
              <a:gd name="connsiteX152" fmla="*/ 5582653 w 8085221"/>
              <a:gd name="connsiteY152" fmla="*/ 14052885 h 15135727"/>
              <a:gd name="connsiteX153" fmla="*/ 5462337 w 8085221"/>
              <a:gd name="connsiteY153" fmla="*/ 14149137 h 15135727"/>
              <a:gd name="connsiteX154" fmla="*/ 5342021 w 8085221"/>
              <a:gd name="connsiteY154" fmla="*/ 14004758 h 15135727"/>
              <a:gd name="connsiteX155" fmla="*/ 5245769 w 8085221"/>
              <a:gd name="connsiteY155" fmla="*/ 14004758 h 15135727"/>
              <a:gd name="connsiteX156" fmla="*/ 5245769 w 8085221"/>
              <a:gd name="connsiteY156" fmla="*/ 13956632 h 15135727"/>
              <a:gd name="connsiteX157" fmla="*/ 5101390 w 8085221"/>
              <a:gd name="connsiteY157" fmla="*/ 13956632 h 15135727"/>
              <a:gd name="connsiteX158" fmla="*/ 4981074 w 8085221"/>
              <a:gd name="connsiteY158" fmla="*/ 13860379 h 15135727"/>
              <a:gd name="connsiteX159" fmla="*/ 4740442 w 8085221"/>
              <a:gd name="connsiteY159" fmla="*/ 13908506 h 15135727"/>
              <a:gd name="connsiteX160" fmla="*/ 4475748 w 8085221"/>
              <a:gd name="connsiteY160" fmla="*/ 13956632 h 15135727"/>
              <a:gd name="connsiteX161" fmla="*/ 4379495 w 8085221"/>
              <a:gd name="connsiteY161" fmla="*/ 14028821 h 15135727"/>
              <a:gd name="connsiteX162" fmla="*/ 4403558 w 8085221"/>
              <a:gd name="connsiteY162" fmla="*/ 14197264 h 15135727"/>
              <a:gd name="connsiteX163" fmla="*/ 4572000 w 8085221"/>
              <a:gd name="connsiteY163" fmla="*/ 14149137 h 15135727"/>
              <a:gd name="connsiteX164" fmla="*/ 4523874 w 8085221"/>
              <a:gd name="connsiteY164" fmla="*/ 14558211 h 15135727"/>
              <a:gd name="connsiteX165" fmla="*/ 4403558 w 8085221"/>
              <a:gd name="connsiteY165" fmla="*/ 14437895 h 15135727"/>
              <a:gd name="connsiteX166" fmla="*/ 4403558 w 8085221"/>
              <a:gd name="connsiteY166" fmla="*/ 14437895 h 15135727"/>
              <a:gd name="connsiteX167" fmla="*/ 4283242 w 8085221"/>
              <a:gd name="connsiteY167" fmla="*/ 14245390 h 15135727"/>
              <a:gd name="connsiteX168" fmla="*/ 4235116 w 8085221"/>
              <a:gd name="connsiteY168" fmla="*/ 14341642 h 15135727"/>
              <a:gd name="connsiteX169" fmla="*/ 4162927 w 8085221"/>
              <a:gd name="connsiteY169" fmla="*/ 14389769 h 15135727"/>
              <a:gd name="connsiteX170" fmla="*/ 4162927 w 8085221"/>
              <a:gd name="connsiteY170" fmla="*/ 14389769 h 15135727"/>
              <a:gd name="connsiteX171" fmla="*/ 3922295 w 8085221"/>
              <a:gd name="connsiteY171" fmla="*/ 14245390 h 15135727"/>
              <a:gd name="connsiteX172" fmla="*/ 3801979 w 8085221"/>
              <a:gd name="connsiteY172" fmla="*/ 14293516 h 15135727"/>
              <a:gd name="connsiteX173" fmla="*/ 3681664 w 8085221"/>
              <a:gd name="connsiteY173" fmla="*/ 14389769 h 15135727"/>
              <a:gd name="connsiteX174" fmla="*/ 3657600 w 8085221"/>
              <a:gd name="connsiteY174" fmla="*/ 14654464 h 15135727"/>
              <a:gd name="connsiteX175" fmla="*/ 3513221 w 8085221"/>
              <a:gd name="connsiteY175" fmla="*/ 14726653 h 15135727"/>
              <a:gd name="connsiteX176" fmla="*/ 3513221 w 8085221"/>
              <a:gd name="connsiteY176" fmla="*/ 14871032 h 15135727"/>
              <a:gd name="connsiteX177" fmla="*/ 3633537 w 8085221"/>
              <a:gd name="connsiteY177" fmla="*/ 14967285 h 15135727"/>
              <a:gd name="connsiteX178" fmla="*/ 3609474 w 8085221"/>
              <a:gd name="connsiteY178" fmla="*/ 15087600 h 15135727"/>
              <a:gd name="connsiteX179" fmla="*/ 3441032 w 8085221"/>
              <a:gd name="connsiteY179" fmla="*/ 15039474 h 15135727"/>
              <a:gd name="connsiteX180" fmla="*/ 3272590 w 8085221"/>
              <a:gd name="connsiteY180" fmla="*/ 15063537 h 15135727"/>
              <a:gd name="connsiteX181" fmla="*/ 3248527 w 8085221"/>
              <a:gd name="connsiteY181" fmla="*/ 14895095 h 15135727"/>
              <a:gd name="connsiteX182" fmla="*/ 3128211 w 8085221"/>
              <a:gd name="connsiteY182" fmla="*/ 14919158 h 15135727"/>
              <a:gd name="connsiteX183" fmla="*/ 2959769 w 8085221"/>
              <a:gd name="connsiteY183" fmla="*/ 15135727 h 15135727"/>
              <a:gd name="connsiteX184" fmla="*/ 2935706 w 8085221"/>
              <a:gd name="connsiteY184" fmla="*/ 14895095 h 15135727"/>
              <a:gd name="connsiteX185" fmla="*/ 2791327 w 8085221"/>
              <a:gd name="connsiteY185" fmla="*/ 14943221 h 15135727"/>
              <a:gd name="connsiteX186" fmla="*/ 2671011 w 8085221"/>
              <a:gd name="connsiteY186" fmla="*/ 15039474 h 15135727"/>
              <a:gd name="connsiteX187" fmla="*/ 2430379 w 8085221"/>
              <a:gd name="connsiteY187" fmla="*/ 15087600 h 15135727"/>
              <a:gd name="connsiteX188" fmla="*/ 2237874 w 8085221"/>
              <a:gd name="connsiteY188" fmla="*/ 15039474 h 15135727"/>
              <a:gd name="connsiteX189" fmla="*/ 2622885 w 8085221"/>
              <a:gd name="connsiteY189" fmla="*/ 14846969 h 15135727"/>
              <a:gd name="connsiteX190" fmla="*/ 2887579 w 8085221"/>
              <a:gd name="connsiteY190" fmla="*/ 14774779 h 15135727"/>
              <a:gd name="connsiteX191" fmla="*/ 2839453 w 8085221"/>
              <a:gd name="connsiteY191" fmla="*/ 14582274 h 15135727"/>
              <a:gd name="connsiteX192" fmla="*/ 2935706 w 8085221"/>
              <a:gd name="connsiteY192" fmla="*/ 14510085 h 15135727"/>
              <a:gd name="connsiteX193" fmla="*/ 2935706 w 8085221"/>
              <a:gd name="connsiteY193" fmla="*/ 14510085 h 15135727"/>
              <a:gd name="connsiteX194" fmla="*/ 3080085 w 8085221"/>
              <a:gd name="connsiteY194" fmla="*/ 14413832 h 15135727"/>
              <a:gd name="connsiteX195" fmla="*/ 3152274 w 8085221"/>
              <a:gd name="connsiteY195" fmla="*/ 14341642 h 15135727"/>
              <a:gd name="connsiteX196" fmla="*/ 3080085 w 8085221"/>
              <a:gd name="connsiteY196" fmla="*/ 14269453 h 15135727"/>
              <a:gd name="connsiteX197" fmla="*/ 3152274 w 8085221"/>
              <a:gd name="connsiteY197" fmla="*/ 14197264 h 15135727"/>
              <a:gd name="connsiteX198" fmla="*/ 3152274 w 8085221"/>
              <a:gd name="connsiteY198" fmla="*/ 14052885 h 15135727"/>
              <a:gd name="connsiteX199" fmla="*/ 3080085 w 8085221"/>
              <a:gd name="connsiteY199" fmla="*/ 13980695 h 15135727"/>
              <a:gd name="connsiteX200" fmla="*/ 3056021 w 8085221"/>
              <a:gd name="connsiteY200" fmla="*/ 14076948 h 15135727"/>
              <a:gd name="connsiteX201" fmla="*/ 2935706 w 8085221"/>
              <a:gd name="connsiteY201" fmla="*/ 14076948 h 15135727"/>
              <a:gd name="connsiteX202" fmla="*/ 2863516 w 8085221"/>
              <a:gd name="connsiteY202" fmla="*/ 14125074 h 15135727"/>
              <a:gd name="connsiteX203" fmla="*/ 2719137 w 8085221"/>
              <a:gd name="connsiteY203" fmla="*/ 14197264 h 15135727"/>
              <a:gd name="connsiteX204" fmla="*/ 2646948 w 8085221"/>
              <a:gd name="connsiteY204" fmla="*/ 14197264 h 15135727"/>
              <a:gd name="connsiteX205" fmla="*/ 2598821 w 8085221"/>
              <a:gd name="connsiteY205" fmla="*/ 14125074 h 15135727"/>
              <a:gd name="connsiteX206" fmla="*/ 2430379 w 8085221"/>
              <a:gd name="connsiteY206" fmla="*/ 13836316 h 15135727"/>
              <a:gd name="connsiteX207" fmla="*/ 2646948 w 8085221"/>
              <a:gd name="connsiteY207" fmla="*/ 13812253 h 15135727"/>
              <a:gd name="connsiteX208" fmla="*/ 2502569 w 8085221"/>
              <a:gd name="connsiteY208" fmla="*/ 13475369 h 15135727"/>
              <a:gd name="connsiteX209" fmla="*/ 2550695 w 8085221"/>
              <a:gd name="connsiteY209" fmla="*/ 13186611 h 15135727"/>
              <a:gd name="connsiteX210" fmla="*/ 2719137 w 8085221"/>
              <a:gd name="connsiteY210" fmla="*/ 13042232 h 15135727"/>
              <a:gd name="connsiteX211" fmla="*/ 2791327 w 8085221"/>
              <a:gd name="connsiteY211" fmla="*/ 12945979 h 15135727"/>
              <a:gd name="connsiteX212" fmla="*/ 3031958 w 8085221"/>
              <a:gd name="connsiteY212" fmla="*/ 13090358 h 15135727"/>
              <a:gd name="connsiteX213" fmla="*/ 3056021 w 8085221"/>
              <a:gd name="connsiteY213" fmla="*/ 12753474 h 15135727"/>
              <a:gd name="connsiteX214" fmla="*/ 2887579 w 8085221"/>
              <a:gd name="connsiteY214" fmla="*/ 12777537 h 15135727"/>
              <a:gd name="connsiteX215" fmla="*/ 2815390 w 8085221"/>
              <a:gd name="connsiteY215" fmla="*/ 12777537 h 15135727"/>
              <a:gd name="connsiteX216" fmla="*/ 3176337 w 8085221"/>
              <a:gd name="connsiteY216" fmla="*/ 12368464 h 15135727"/>
              <a:gd name="connsiteX217" fmla="*/ 3104148 w 8085221"/>
              <a:gd name="connsiteY217" fmla="*/ 12320337 h 15135727"/>
              <a:gd name="connsiteX218" fmla="*/ 3104148 w 8085221"/>
              <a:gd name="connsiteY218" fmla="*/ 12320337 h 15135727"/>
              <a:gd name="connsiteX219" fmla="*/ 3007895 w 8085221"/>
              <a:gd name="connsiteY219" fmla="*/ 12079706 h 15135727"/>
              <a:gd name="connsiteX220" fmla="*/ 2911642 w 8085221"/>
              <a:gd name="connsiteY220" fmla="*/ 11935327 h 15135727"/>
              <a:gd name="connsiteX221" fmla="*/ 2863516 w 8085221"/>
              <a:gd name="connsiteY221" fmla="*/ 11694695 h 15135727"/>
              <a:gd name="connsiteX222" fmla="*/ 2911642 w 8085221"/>
              <a:gd name="connsiteY222" fmla="*/ 11454064 h 15135727"/>
              <a:gd name="connsiteX223" fmla="*/ 3056021 w 8085221"/>
              <a:gd name="connsiteY223" fmla="*/ 11454064 h 15135727"/>
              <a:gd name="connsiteX224" fmla="*/ 2983832 w 8085221"/>
              <a:gd name="connsiteY224" fmla="*/ 11381874 h 15135727"/>
              <a:gd name="connsiteX225" fmla="*/ 3031958 w 8085221"/>
              <a:gd name="connsiteY225" fmla="*/ 11285621 h 15135727"/>
              <a:gd name="connsiteX226" fmla="*/ 3007895 w 8085221"/>
              <a:gd name="connsiteY226" fmla="*/ 11189369 h 15135727"/>
              <a:gd name="connsiteX227" fmla="*/ 2887579 w 8085221"/>
              <a:gd name="connsiteY227" fmla="*/ 11141242 h 15135727"/>
              <a:gd name="connsiteX228" fmla="*/ 2887579 w 8085221"/>
              <a:gd name="connsiteY228" fmla="*/ 10972800 h 15135727"/>
              <a:gd name="connsiteX229" fmla="*/ 2887579 w 8085221"/>
              <a:gd name="connsiteY229" fmla="*/ 10924674 h 15135727"/>
              <a:gd name="connsiteX230" fmla="*/ 2767264 w 8085221"/>
              <a:gd name="connsiteY230" fmla="*/ 11020927 h 15135727"/>
              <a:gd name="connsiteX231" fmla="*/ 2743200 w 8085221"/>
              <a:gd name="connsiteY231" fmla="*/ 10924674 h 15135727"/>
              <a:gd name="connsiteX232" fmla="*/ 2550695 w 8085221"/>
              <a:gd name="connsiteY232" fmla="*/ 11020927 h 15135727"/>
              <a:gd name="connsiteX233" fmla="*/ 2526632 w 8085221"/>
              <a:gd name="connsiteY233" fmla="*/ 11117179 h 15135727"/>
              <a:gd name="connsiteX234" fmla="*/ 2334127 w 8085221"/>
              <a:gd name="connsiteY234" fmla="*/ 10996864 h 15135727"/>
              <a:gd name="connsiteX235" fmla="*/ 2358190 w 8085221"/>
              <a:gd name="connsiteY235" fmla="*/ 10732169 h 15135727"/>
              <a:gd name="connsiteX236" fmla="*/ 2334127 w 8085221"/>
              <a:gd name="connsiteY236" fmla="*/ 10587790 h 15135727"/>
              <a:gd name="connsiteX237" fmla="*/ 2406316 w 8085221"/>
              <a:gd name="connsiteY237" fmla="*/ 10491537 h 15135727"/>
              <a:gd name="connsiteX238" fmla="*/ 2598821 w 8085221"/>
              <a:gd name="connsiteY238" fmla="*/ 10684042 h 15135727"/>
              <a:gd name="connsiteX239" fmla="*/ 2767264 w 8085221"/>
              <a:gd name="connsiteY239" fmla="*/ 10684042 h 15135727"/>
              <a:gd name="connsiteX240" fmla="*/ 2646948 w 8085221"/>
              <a:gd name="connsiteY240" fmla="*/ 10515600 h 15135727"/>
              <a:gd name="connsiteX241" fmla="*/ 2815390 w 8085221"/>
              <a:gd name="connsiteY241" fmla="*/ 10395285 h 15135727"/>
              <a:gd name="connsiteX242" fmla="*/ 3080085 w 8085221"/>
              <a:gd name="connsiteY242" fmla="*/ 10419348 h 15135727"/>
              <a:gd name="connsiteX243" fmla="*/ 3248527 w 8085221"/>
              <a:gd name="connsiteY243" fmla="*/ 10539664 h 15135727"/>
              <a:gd name="connsiteX244" fmla="*/ 3320716 w 8085221"/>
              <a:gd name="connsiteY244" fmla="*/ 10659979 h 15135727"/>
              <a:gd name="connsiteX245" fmla="*/ 3465095 w 8085221"/>
              <a:gd name="connsiteY245" fmla="*/ 10659979 h 15135727"/>
              <a:gd name="connsiteX246" fmla="*/ 3441032 w 8085221"/>
              <a:gd name="connsiteY246" fmla="*/ 10491537 h 15135727"/>
              <a:gd name="connsiteX247" fmla="*/ 3392906 w 8085221"/>
              <a:gd name="connsiteY247" fmla="*/ 10250906 h 15135727"/>
              <a:gd name="connsiteX248" fmla="*/ 3152274 w 8085221"/>
              <a:gd name="connsiteY248" fmla="*/ 10250906 h 15135727"/>
              <a:gd name="connsiteX249" fmla="*/ 3176337 w 8085221"/>
              <a:gd name="connsiteY249" fmla="*/ 10178716 h 15135727"/>
              <a:gd name="connsiteX250" fmla="*/ 3104148 w 8085221"/>
              <a:gd name="connsiteY250" fmla="*/ 10154653 h 15135727"/>
              <a:gd name="connsiteX251" fmla="*/ 3007895 w 8085221"/>
              <a:gd name="connsiteY251" fmla="*/ 9962148 h 15135727"/>
              <a:gd name="connsiteX252" fmla="*/ 3176337 w 8085221"/>
              <a:gd name="connsiteY252" fmla="*/ 9889958 h 15135727"/>
              <a:gd name="connsiteX253" fmla="*/ 2959769 w 8085221"/>
              <a:gd name="connsiteY253" fmla="*/ 9504948 h 15135727"/>
              <a:gd name="connsiteX254" fmla="*/ 2791327 w 8085221"/>
              <a:gd name="connsiteY254" fmla="*/ 9456821 h 15135727"/>
              <a:gd name="connsiteX255" fmla="*/ 2574758 w 8085221"/>
              <a:gd name="connsiteY255" fmla="*/ 9336506 h 15135727"/>
              <a:gd name="connsiteX256" fmla="*/ 2550695 w 8085221"/>
              <a:gd name="connsiteY256" fmla="*/ 9071811 h 15135727"/>
              <a:gd name="connsiteX257" fmla="*/ 2695074 w 8085221"/>
              <a:gd name="connsiteY257" fmla="*/ 8999621 h 15135727"/>
              <a:gd name="connsiteX258" fmla="*/ 2622885 w 8085221"/>
              <a:gd name="connsiteY258" fmla="*/ 8975558 h 15135727"/>
              <a:gd name="connsiteX259" fmla="*/ 2430379 w 8085221"/>
              <a:gd name="connsiteY259" fmla="*/ 8999621 h 15135727"/>
              <a:gd name="connsiteX260" fmla="*/ 2261937 w 8085221"/>
              <a:gd name="connsiteY260" fmla="*/ 9168064 h 15135727"/>
              <a:gd name="connsiteX261" fmla="*/ 2237874 w 8085221"/>
              <a:gd name="connsiteY261" fmla="*/ 8999621 h 15135727"/>
              <a:gd name="connsiteX262" fmla="*/ 2117558 w 8085221"/>
              <a:gd name="connsiteY262" fmla="*/ 8975558 h 15135727"/>
              <a:gd name="connsiteX263" fmla="*/ 2045369 w 8085221"/>
              <a:gd name="connsiteY263" fmla="*/ 8783053 h 15135727"/>
              <a:gd name="connsiteX264" fmla="*/ 1852864 w 8085221"/>
              <a:gd name="connsiteY264" fmla="*/ 8758990 h 15135727"/>
              <a:gd name="connsiteX265" fmla="*/ 1636295 w 8085221"/>
              <a:gd name="connsiteY265" fmla="*/ 8927432 h 15135727"/>
              <a:gd name="connsiteX266" fmla="*/ 1588169 w 8085221"/>
              <a:gd name="connsiteY266" fmla="*/ 9023685 h 15135727"/>
              <a:gd name="connsiteX267" fmla="*/ 1515979 w 8085221"/>
              <a:gd name="connsiteY267" fmla="*/ 8879306 h 15135727"/>
              <a:gd name="connsiteX268" fmla="*/ 1347537 w 8085221"/>
              <a:gd name="connsiteY268" fmla="*/ 8879306 h 15135727"/>
              <a:gd name="connsiteX269" fmla="*/ 1347537 w 8085221"/>
              <a:gd name="connsiteY269" fmla="*/ 8710864 h 15135727"/>
              <a:gd name="connsiteX270" fmla="*/ 1106906 w 8085221"/>
              <a:gd name="connsiteY270" fmla="*/ 8783053 h 15135727"/>
              <a:gd name="connsiteX271" fmla="*/ 890337 w 8085221"/>
              <a:gd name="connsiteY271" fmla="*/ 8686800 h 15135727"/>
              <a:gd name="connsiteX272" fmla="*/ 649706 w 8085221"/>
              <a:gd name="connsiteY272" fmla="*/ 8662737 h 15135727"/>
              <a:gd name="connsiteX273" fmla="*/ 385011 w 8085221"/>
              <a:gd name="connsiteY273" fmla="*/ 8566485 h 15135727"/>
              <a:gd name="connsiteX274" fmla="*/ 577516 w 8085221"/>
              <a:gd name="connsiteY274" fmla="*/ 8373979 h 15135727"/>
              <a:gd name="connsiteX275" fmla="*/ 794085 w 8085221"/>
              <a:gd name="connsiteY275" fmla="*/ 8301790 h 15135727"/>
              <a:gd name="connsiteX276" fmla="*/ 745958 w 8085221"/>
              <a:gd name="connsiteY276" fmla="*/ 8133348 h 15135727"/>
              <a:gd name="connsiteX277" fmla="*/ 818148 w 8085221"/>
              <a:gd name="connsiteY277" fmla="*/ 7820527 h 15135727"/>
              <a:gd name="connsiteX278" fmla="*/ 697832 w 8085221"/>
              <a:gd name="connsiteY278" fmla="*/ 7820527 h 15135727"/>
              <a:gd name="connsiteX279" fmla="*/ 625642 w 8085221"/>
              <a:gd name="connsiteY279" fmla="*/ 7916779 h 15135727"/>
              <a:gd name="connsiteX280" fmla="*/ 457200 w 8085221"/>
              <a:gd name="connsiteY280" fmla="*/ 7820527 h 15135727"/>
              <a:gd name="connsiteX281" fmla="*/ 529390 w 8085221"/>
              <a:gd name="connsiteY281" fmla="*/ 7700211 h 15135727"/>
              <a:gd name="connsiteX282" fmla="*/ 938464 w 8085221"/>
              <a:gd name="connsiteY282" fmla="*/ 7676148 h 15135727"/>
              <a:gd name="connsiteX283" fmla="*/ 1058779 w 8085221"/>
              <a:gd name="connsiteY283" fmla="*/ 7459579 h 15135727"/>
              <a:gd name="connsiteX284" fmla="*/ 1203158 w 8085221"/>
              <a:gd name="connsiteY284" fmla="*/ 7603958 h 15135727"/>
              <a:gd name="connsiteX285" fmla="*/ 1299411 w 8085221"/>
              <a:gd name="connsiteY285" fmla="*/ 7555832 h 15135727"/>
              <a:gd name="connsiteX286" fmla="*/ 1443790 w 8085221"/>
              <a:gd name="connsiteY286" fmla="*/ 7507706 h 15135727"/>
              <a:gd name="connsiteX287" fmla="*/ 1684421 w 8085221"/>
              <a:gd name="connsiteY287" fmla="*/ 7603958 h 15135727"/>
              <a:gd name="connsiteX288" fmla="*/ 1684421 w 8085221"/>
              <a:gd name="connsiteY288" fmla="*/ 7603958 h 15135727"/>
              <a:gd name="connsiteX289" fmla="*/ 1540042 w 8085221"/>
              <a:gd name="connsiteY289" fmla="*/ 7363327 h 15135727"/>
              <a:gd name="connsiteX290" fmla="*/ 1299411 w 8085221"/>
              <a:gd name="connsiteY290" fmla="*/ 7315200 h 15135727"/>
              <a:gd name="connsiteX291" fmla="*/ 1130969 w 8085221"/>
              <a:gd name="connsiteY291" fmla="*/ 7339264 h 15135727"/>
              <a:gd name="connsiteX292" fmla="*/ 1034716 w 8085221"/>
              <a:gd name="connsiteY292" fmla="*/ 7315200 h 15135727"/>
              <a:gd name="connsiteX293" fmla="*/ 1155032 w 8085221"/>
              <a:gd name="connsiteY293" fmla="*/ 7050506 h 15135727"/>
              <a:gd name="connsiteX294" fmla="*/ 1155032 w 8085221"/>
              <a:gd name="connsiteY294" fmla="*/ 6930190 h 15135727"/>
              <a:gd name="connsiteX295" fmla="*/ 1155032 w 8085221"/>
              <a:gd name="connsiteY295" fmla="*/ 6761748 h 15135727"/>
              <a:gd name="connsiteX296" fmla="*/ 1203158 w 8085221"/>
              <a:gd name="connsiteY296" fmla="*/ 6617369 h 15135727"/>
              <a:gd name="connsiteX297" fmla="*/ 1371600 w 8085221"/>
              <a:gd name="connsiteY297" fmla="*/ 6472990 h 15135727"/>
              <a:gd name="connsiteX298" fmla="*/ 1443790 w 8085221"/>
              <a:gd name="connsiteY298" fmla="*/ 6328611 h 15135727"/>
              <a:gd name="connsiteX299" fmla="*/ 1419727 w 8085221"/>
              <a:gd name="connsiteY299" fmla="*/ 6208295 h 15135727"/>
              <a:gd name="connsiteX300" fmla="*/ 1275348 w 8085221"/>
              <a:gd name="connsiteY300" fmla="*/ 6304548 h 15135727"/>
              <a:gd name="connsiteX301" fmla="*/ 1323474 w 8085221"/>
              <a:gd name="connsiteY301" fmla="*/ 6015790 h 15135727"/>
              <a:gd name="connsiteX302" fmla="*/ 1540042 w 8085221"/>
              <a:gd name="connsiteY302" fmla="*/ 5871411 h 15135727"/>
              <a:gd name="connsiteX303" fmla="*/ 1540042 w 8085221"/>
              <a:gd name="connsiteY303" fmla="*/ 5751095 h 15135727"/>
              <a:gd name="connsiteX304" fmla="*/ 1395664 w 8085221"/>
              <a:gd name="connsiteY304" fmla="*/ 5799221 h 15135727"/>
              <a:gd name="connsiteX305" fmla="*/ 1179095 w 8085221"/>
              <a:gd name="connsiteY305" fmla="*/ 5799221 h 15135727"/>
              <a:gd name="connsiteX306" fmla="*/ 890337 w 8085221"/>
              <a:gd name="connsiteY306" fmla="*/ 5775158 h 15135727"/>
              <a:gd name="connsiteX307" fmla="*/ 697832 w 8085221"/>
              <a:gd name="connsiteY307" fmla="*/ 5606716 h 15135727"/>
              <a:gd name="connsiteX308" fmla="*/ 577516 w 8085221"/>
              <a:gd name="connsiteY308" fmla="*/ 5582653 h 15135727"/>
              <a:gd name="connsiteX309" fmla="*/ 697832 w 8085221"/>
              <a:gd name="connsiteY309" fmla="*/ 5775158 h 15135727"/>
              <a:gd name="connsiteX310" fmla="*/ 409074 w 8085221"/>
              <a:gd name="connsiteY310" fmla="*/ 5799221 h 15135727"/>
              <a:gd name="connsiteX311" fmla="*/ 168442 w 8085221"/>
              <a:gd name="connsiteY311" fmla="*/ 5702969 h 15135727"/>
              <a:gd name="connsiteX312" fmla="*/ 264695 w 8085221"/>
              <a:gd name="connsiteY312" fmla="*/ 5558590 h 15135727"/>
              <a:gd name="connsiteX313" fmla="*/ 144379 w 8085221"/>
              <a:gd name="connsiteY313" fmla="*/ 5510464 h 15135727"/>
              <a:gd name="connsiteX314" fmla="*/ 0 w 8085221"/>
              <a:gd name="connsiteY314" fmla="*/ 5462337 h 15135727"/>
              <a:gd name="connsiteX315" fmla="*/ 96253 w 8085221"/>
              <a:gd name="connsiteY315" fmla="*/ 5245769 h 15135727"/>
              <a:gd name="connsiteX0" fmla="*/ 96253 w 8085221"/>
              <a:gd name="connsiteY0" fmla="*/ 5245769 h 15135727"/>
              <a:gd name="connsiteX1" fmla="*/ 144379 w 8085221"/>
              <a:gd name="connsiteY1" fmla="*/ 4981074 h 15135727"/>
              <a:gd name="connsiteX2" fmla="*/ 178719 w 8085221"/>
              <a:gd name="connsiteY2" fmla="*/ 4834941 h 15135727"/>
              <a:gd name="connsiteX3" fmla="*/ 334378 w 8085221"/>
              <a:gd name="connsiteY3" fmla="*/ 4696828 h 15135727"/>
              <a:gd name="connsiteX4" fmla="*/ 553453 w 8085221"/>
              <a:gd name="connsiteY4" fmla="*/ 4692316 h 15135727"/>
              <a:gd name="connsiteX5" fmla="*/ 649706 w 8085221"/>
              <a:gd name="connsiteY5" fmla="*/ 4427621 h 15135727"/>
              <a:gd name="connsiteX6" fmla="*/ 805866 w 8085221"/>
              <a:gd name="connsiteY6" fmla="*/ 4425366 h 15135727"/>
              <a:gd name="connsiteX7" fmla="*/ 867026 w 8085221"/>
              <a:gd name="connsiteY7" fmla="*/ 4311817 h 15135727"/>
              <a:gd name="connsiteX8" fmla="*/ 1077328 w 8085221"/>
              <a:gd name="connsiteY8" fmla="*/ 4253916 h 15135727"/>
              <a:gd name="connsiteX9" fmla="*/ 1120191 w 8085221"/>
              <a:gd name="connsiteY9" fmla="*/ 4206291 h 15135727"/>
              <a:gd name="connsiteX10" fmla="*/ 1263066 w 8085221"/>
              <a:gd name="connsiteY10" fmla="*/ 4182478 h 15135727"/>
              <a:gd name="connsiteX11" fmla="*/ 1362326 w 8085221"/>
              <a:gd name="connsiteY11" fmla="*/ 4081965 h 15135727"/>
              <a:gd name="connsiteX12" fmla="*/ 1472616 w 8085221"/>
              <a:gd name="connsiteY12" fmla="*/ 4025316 h 15135727"/>
              <a:gd name="connsiteX13" fmla="*/ 1559344 w 8085221"/>
              <a:gd name="connsiteY13" fmla="*/ 4013535 h 15135727"/>
              <a:gd name="connsiteX14" fmla="*/ 1708485 w 8085221"/>
              <a:gd name="connsiteY14" fmla="*/ 3826042 h 15135727"/>
              <a:gd name="connsiteX15" fmla="*/ 1820278 w 8085221"/>
              <a:gd name="connsiteY15" fmla="*/ 3858628 h 15135727"/>
              <a:gd name="connsiteX16" fmla="*/ 1910766 w 8085221"/>
              <a:gd name="connsiteY16" fmla="*/ 3735053 h 15135727"/>
              <a:gd name="connsiteX17" fmla="*/ 2006016 w 8085221"/>
              <a:gd name="connsiteY17" fmla="*/ 3615741 h 15135727"/>
              <a:gd name="connsiteX18" fmla="*/ 2091741 w 8085221"/>
              <a:gd name="connsiteY18" fmla="*/ 3649078 h 15135727"/>
              <a:gd name="connsiteX19" fmla="*/ 2141621 w 8085221"/>
              <a:gd name="connsiteY19" fmla="*/ 3585411 h 15135727"/>
              <a:gd name="connsiteX20" fmla="*/ 2117808 w 8085221"/>
              <a:gd name="connsiteY20" fmla="*/ 3518736 h 15135727"/>
              <a:gd name="connsiteX21" fmla="*/ 2182228 w 8085221"/>
              <a:gd name="connsiteY21" fmla="*/ 3420478 h 15135727"/>
              <a:gd name="connsiteX22" fmla="*/ 2286000 w 8085221"/>
              <a:gd name="connsiteY22" fmla="*/ 3489158 h 15135727"/>
              <a:gd name="connsiteX23" fmla="*/ 2334628 w 8085221"/>
              <a:gd name="connsiteY23" fmla="*/ 3249028 h 15135727"/>
              <a:gd name="connsiteX24" fmla="*/ 2381502 w 8085221"/>
              <a:gd name="connsiteY24" fmla="*/ 3088858 h 15135727"/>
              <a:gd name="connsiteX25" fmla="*/ 2544178 w 8085221"/>
              <a:gd name="connsiteY25" fmla="*/ 3058528 h 15135727"/>
              <a:gd name="connsiteX26" fmla="*/ 2477503 w 8085221"/>
              <a:gd name="connsiteY26" fmla="*/ 2977566 h 15135727"/>
              <a:gd name="connsiteX27" fmla="*/ 2695074 w 8085221"/>
              <a:gd name="connsiteY27" fmla="*/ 2892592 h 15135727"/>
              <a:gd name="connsiteX28" fmla="*/ 2796591 w 8085221"/>
              <a:gd name="connsiteY28" fmla="*/ 2829928 h 15135727"/>
              <a:gd name="connsiteX29" fmla="*/ 2829928 w 8085221"/>
              <a:gd name="connsiteY29" fmla="*/ 2517107 h 15135727"/>
              <a:gd name="connsiteX30" fmla="*/ 3006141 w 8085221"/>
              <a:gd name="connsiteY30" fmla="*/ 2401303 h 15135727"/>
              <a:gd name="connsiteX31" fmla="*/ 3200400 w 8085221"/>
              <a:gd name="connsiteY31" fmla="*/ 2296277 h 15135727"/>
              <a:gd name="connsiteX32" fmla="*/ 3325228 w 8085221"/>
              <a:gd name="connsiteY32" fmla="*/ 2220328 h 15135727"/>
              <a:gd name="connsiteX33" fmla="*/ 3441032 w 8085221"/>
              <a:gd name="connsiteY33" fmla="*/ 2237874 h 15135727"/>
              <a:gd name="connsiteX34" fmla="*/ 3534778 w 8085221"/>
              <a:gd name="connsiteY34" fmla="*/ 2301291 h 15135727"/>
              <a:gd name="connsiteX35" fmla="*/ 3585160 w 8085221"/>
              <a:gd name="connsiteY35" fmla="*/ 2517107 h 15135727"/>
              <a:gd name="connsiteX36" fmla="*/ 3801979 w 8085221"/>
              <a:gd name="connsiteY36" fmla="*/ 2565735 h 15135727"/>
              <a:gd name="connsiteX37" fmla="*/ 3946358 w 8085221"/>
              <a:gd name="connsiteY37" fmla="*/ 2550695 h 15135727"/>
              <a:gd name="connsiteX38" fmla="*/ 4018548 w 8085221"/>
              <a:gd name="connsiteY38" fmla="*/ 2598821 h 15135727"/>
              <a:gd name="connsiteX39" fmla="*/ 4138864 w 8085221"/>
              <a:gd name="connsiteY39" fmla="*/ 2574758 h 15135727"/>
              <a:gd name="connsiteX40" fmla="*/ 4307306 w 8085221"/>
              <a:gd name="connsiteY40" fmla="*/ 2671011 h 15135727"/>
              <a:gd name="connsiteX41" fmla="*/ 4427621 w 8085221"/>
              <a:gd name="connsiteY41" fmla="*/ 2622885 h 15135727"/>
              <a:gd name="connsiteX42" fmla="*/ 4549191 w 8085221"/>
              <a:gd name="connsiteY42" fmla="*/ 2610853 h 15135727"/>
              <a:gd name="connsiteX43" fmla="*/ 4668253 w 8085221"/>
              <a:gd name="connsiteY43" fmla="*/ 2743200 h 15135727"/>
              <a:gd name="connsiteX44" fmla="*/ 4788569 w 8085221"/>
              <a:gd name="connsiteY44" fmla="*/ 2815390 h 15135727"/>
              <a:gd name="connsiteX45" fmla="*/ 4957011 w 8085221"/>
              <a:gd name="connsiteY45" fmla="*/ 2719137 h 15135727"/>
              <a:gd name="connsiteX46" fmla="*/ 4981074 w 8085221"/>
              <a:gd name="connsiteY46" fmla="*/ 2382253 h 15135727"/>
              <a:gd name="connsiteX47" fmla="*/ 4981074 w 8085221"/>
              <a:gd name="connsiteY47" fmla="*/ 2382253 h 15135727"/>
              <a:gd name="connsiteX48" fmla="*/ 4949241 w 8085221"/>
              <a:gd name="connsiteY48" fmla="*/ 2306053 h 15135727"/>
              <a:gd name="connsiteX49" fmla="*/ 4849228 w 8085221"/>
              <a:gd name="connsiteY49" fmla="*/ 2239378 h 15135727"/>
              <a:gd name="connsiteX50" fmla="*/ 4884821 w 8085221"/>
              <a:gd name="connsiteY50" fmla="*/ 2093495 h 15135727"/>
              <a:gd name="connsiteX51" fmla="*/ 4820653 w 8085221"/>
              <a:gd name="connsiteY51" fmla="*/ 2010778 h 15135727"/>
              <a:gd name="connsiteX52" fmla="*/ 4697831 w 8085221"/>
              <a:gd name="connsiteY52" fmla="*/ 1900990 h 15135727"/>
              <a:gd name="connsiteX53" fmla="*/ 4764506 w 8085221"/>
              <a:gd name="connsiteY53" fmla="*/ 1804737 h 15135727"/>
              <a:gd name="connsiteX54" fmla="*/ 4957011 w 8085221"/>
              <a:gd name="connsiteY54" fmla="*/ 1564106 h 15135727"/>
              <a:gd name="connsiteX55" fmla="*/ 5221706 w 8085221"/>
              <a:gd name="connsiteY55" fmla="*/ 1588169 h 15135727"/>
              <a:gd name="connsiteX56" fmla="*/ 5296903 w 8085221"/>
              <a:gd name="connsiteY56" fmla="*/ 1663116 h 15135727"/>
              <a:gd name="connsiteX57" fmla="*/ 5481637 w 8085221"/>
              <a:gd name="connsiteY57" fmla="*/ 1641558 h 15135727"/>
              <a:gd name="connsiteX58" fmla="*/ 5799221 w 8085221"/>
              <a:gd name="connsiteY58" fmla="*/ 1684421 h 15135727"/>
              <a:gd name="connsiteX59" fmla="*/ 5877928 w 8085221"/>
              <a:gd name="connsiteY59" fmla="*/ 1596441 h 15135727"/>
              <a:gd name="connsiteX60" fmla="*/ 5871411 w 8085221"/>
              <a:gd name="connsiteY60" fmla="*/ 1443790 h 15135727"/>
              <a:gd name="connsiteX61" fmla="*/ 6087979 w 8085221"/>
              <a:gd name="connsiteY61" fmla="*/ 1395664 h 15135727"/>
              <a:gd name="connsiteX62" fmla="*/ 6173704 w 8085221"/>
              <a:gd name="connsiteY62" fmla="*/ 1092367 h 15135727"/>
              <a:gd name="connsiteX63" fmla="*/ 6424864 w 8085221"/>
              <a:gd name="connsiteY63" fmla="*/ 1058779 h 15135727"/>
              <a:gd name="connsiteX64" fmla="*/ 6665495 w 8085221"/>
              <a:gd name="connsiteY64" fmla="*/ 721895 h 15135727"/>
              <a:gd name="connsiteX65" fmla="*/ 6761748 w 8085221"/>
              <a:gd name="connsiteY65" fmla="*/ 649706 h 15135727"/>
              <a:gd name="connsiteX66" fmla="*/ 6737685 w 8085221"/>
              <a:gd name="connsiteY66" fmla="*/ 505327 h 15135727"/>
              <a:gd name="connsiteX67" fmla="*/ 6858000 w 8085221"/>
              <a:gd name="connsiteY67" fmla="*/ 360948 h 15135727"/>
              <a:gd name="connsiteX68" fmla="*/ 6761748 w 8085221"/>
              <a:gd name="connsiteY68" fmla="*/ 120316 h 15135727"/>
              <a:gd name="connsiteX69" fmla="*/ 7194885 w 8085221"/>
              <a:gd name="connsiteY69" fmla="*/ 0 h 15135727"/>
              <a:gd name="connsiteX70" fmla="*/ 7267074 w 8085221"/>
              <a:gd name="connsiteY70" fmla="*/ 120316 h 15135727"/>
              <a:gd name="connsiteX71" fmla="*/ 7267074 w 8085221"/>
              <a:gd name="connsiteY71" fmla="*/ 120316 h 15135727"/>
              <a:gd name="connsiteX72" fmla="*/ 7339264 w 8085221"/>
              <a:gd name="connsiteY72" fmla="*/ 360948 h 15135727"/>
              <a:gd name="connsiteX73" fmla="*/ 7628021 w 8085221"/>
              <a:gd name="connsiteY73" fmla="*/ 433137 h 15135727"/>
              <a:gd name="connsiteX74" fmla="*/ 7796464 w 8085221"/>
              <a:gd name="connsiteY74" fmla="*/ 649706 h 15135727"/>
              <a:gd name="connsiteX75" fmla="*/ 8085221 w 8085221"/>
              <a:gd name="connsiteY75" fmla="*/ 914400 h 15135727"/>
              <a:gd name="connsiteX76" fmla="*/ 7988969 w 8085221"/>
              <a:gd name="connsiteY76" fmla="*/ 1203158 h 15135727"/>
              <a:gd name="connsiteX77" fmla="*/ 7844590 w 8085221"/>
              <a:gd name="connsiteY77" fmla="*/ 1058779 h 15135727"/>
              <a:gd name="connsiteX78" fmla="*/ 7483642 w 8085221"/>
              <a:gd name="connsiteY78" fmla="*/ 1371600 h 15135727"/>
              <a:gd name="connsiteX79" fmla="*/ 7267074 w 8085221"/>
              <a:gd name="connsiteY79" fmla="*/ 1395664 h 15135727"/>
              <a:gd name="connsiteX80" fmla="*/ 7243011 w 8085221"/>
              <a:gd name="connsiteY80" fmla="*/ 1588169 h 15135727"/>
              <a:gd name="connsiteX81" fmla="*/ 6978316 w 8085221"/>
              <a:gd name="connsiteY81" fmla="*/ 1732548 h 15135727"/>
              <a:gd name="connsiteX82" fmla="*/ 6737685 w 8085221"/>
              <a:gd name="connsiteY82" fmla="*/ 2093495 h 15135727"/>
              <a:gd name="connsiteX83" fmla="*/ 6737685 w 8085221"/>
              <a:gd name="connsiteY83" fmla="*/ 2382253 h 15135727"/>
              <a:gd name="connsiteX84" fmla="*/ 6665495 w 8085221"/>
              <a:gd name="connsiteY84" fmla="*/ 2430379 h 15135727"/>
              <a:gd name="connsiteX85" fmla="*/ 6906127 w 8085221"/>
              <a:gd name="connsiteY85" fmla="*/ 2646948 h 15135727"/>
              <a:gd name="connsiteX86" fmla="*/ 6906127 w 8085221"/>
              <a:gd name="connsiteY86" fmla="*/ 2983832 h 15135727"/>
              <a:gd name="connsiteX87" fmla="*/ 6906127 w 8085221"/>
              <a:gd name="connsiteY87" fmla="*/ 3104148 h 15135727"/>
              <a:gd name="connsiteX88" fmla="*/ 6833937 w 8085221"/>
              <a:gd name="connsiteY88" fmla="*/ 3368842 h 15135727"/>
              <a:gd name="connsiteX89" fmla="*/ 6906127 w 8085221"/>
              <a:gd name="connsiteY89" fmla="*/ 3489158 h 15135727"/>
              <a:gd name="connsiteX90" fmla="*/ 6641432 w 8085221"/>
              <a:gd name="connsiteY90" fmla="*/ 3705727 h 15135727"/>
              <a:gd name="connsiteX91" fmla="*/ 6737685 w 8085221"/>
              <a:gd name="connsiteY91" fmla="*/ 3729790 h 15135727"/>
              <a:gd name="connsiteX92" fmla="*/ 6545179 w 8085221"/>
              <a:gd name="connsiteY92" fmla="*/ 3826042 h 15135727"/>
              <a:gd name="connsiteX93" fmla="*/ 6328611 w 8085221"/>
              <a:gd name="connsiteY93" fmla="*/ 3753853 h 15135727"/>
              <a:gd name="connsiteX94" fmla="*/ 6184232 w 8085221"/>
              <a:gd name="connsiteY94" fmla="*/ 3850106 h 15135727"/>
              <a:gd name="connsiteX95" fmla="*/ 6184232 w 8085221"/>
              <a:gd name="connsiteY95" fmla="*/ 3946358 h 15135727"/>
              <a:gd name="connsiteX96" fmla="*/ 6136106 w 8085221"/>
              <a:gd name="connsiteY96" fmla="*/ 4235116 h 15135727"/>
              <a:gd name="connsiteX97" fmla="*/ 5919537 w 8085221"/>
              <a:gd name="connsiteY97" fmla="*/ 4403558 h 15135727"/>
              <a:gd name="connsiteX98" fmla="*/ 5775158 w 8085221"/>
              <a:gd name="connsiteY98" fmla="*/ 4451685 h 15135727"/>
              <a:gd name="connsiteX99" fmla="*/ 5630779 w 8085221"/>
              <a:gd name="connsiteY99" fmla="*/ 4547937 h 15135727"/>
              <a:gd name="connsiteX100" fmla="*/ 5510464 w 8085221"/>
              <a:gd name="connsiteY100" fmla="*/ 4620127 h 15135727"/>
              <a:gd name="connsiteX101" fmla="*/ 5510464 w 8085221"/>
              <a:gd name="connsiteY101" fmla="*/ 4812632 h 15135727"/>
              <a:gd name="connsiteX102" fmla="*/ 5317958 w 8085221"/>
              <a:gd name="connsiteY102" fmla="*/ 4981074 h 15135727"/>
              <a:gd name="connsiteX103" fmla="*/ 5005137 w 8085221"/>
              <a:gd name="connsiteY103" fmla="*/ 5149516 h 15135727"/>
              <a:gd name="connsiteX104" fmla="*/ 4692316 w 8085221"/>
              <a:gd name="connsiteY104" fmla="*/ 5149516 h 15135727"/>
              <a:gd name="connsiteX105" fmla="*/ 4523874 w 8085221"/>
              <a:gd name="connsiteY105" fmla="*/ 5366085 h 15135727"/>
              <a:gd name="connsiteX106" fmla="*/ 4211053 w 8085221"/>
              <a:gd name="connsiteY106" fmla="*/ 5414211 h 15135727"/>
              <a:gd name="connsiteX107" fmla="*/ 4114800 w 8085221"/>
              <a:gd name="connsiteY107" fmla="*/ 5390148 h 15135727"/>
              <a:gd name="connsiteX108" fmla="*/ 4018548 w 8085221"/>
              <a:gd name="connsiteY108" fmla="*/ 5630779 h 15135727"/>
              <a:gd name="connsiteX109" fmla="*/ 4090737 w 8085221"/>
              <a:gd name="connsiteY109" fmla="*/ 5871411 h 15135727"/>
              <a:gd name="connsiteX110" fmla="*/ 4090737 w 8085221"/>
              <a:gd name="connsiteY110" fmla="*/ 6184232 h 15135727"/>
              <a:gd name="connsiteX111" fmla="*/ 4186990 w 8085221"/>
              <a:gd name="connsiteY111" fmla="*/ 6472990 h 15135727"/>
              <a:gd name="connsiteX112" fmla="*/ 4042611 w 8085221"/>
              <a:gd name="connsiteY112" fmla="*/ 6352674 h 15135727"/>
              <a:gd name="connsiteX113" fmla="*/ 3946358 w 8085221"/>
              <a:gd name="connsiteY113" fmla="*/ 6376737 h 15135727"/>
              <a:gd name="connsiteX114" fmla="*/ 4114800 w 8085221"/>
              <a:gd name="connsiteY114" fmla="*/ 6641432 h 15135727"/>
              <a:gd name="connsiteX115" fmla="*/ 4451685 w 8085221"/>
              <a:gd name="connsiteY115" fmla="*/ 6737685 h 15135727"/>
              <a:gd name="connsiteX116" fmla="*/ 4620127 w 8085221"/>
              <a:gd name="connsiteY116" fmla="*/ 6978316 h 15135727"/>
              <a:gd name="connsiteX117" fmla="*/ 4740442 w 8085221"/>
              <a:gd name="connsiteY117" fmla="*/ 7170821 h 15135727"/>
              <a:gd name="connsiteX118" fmla="*/ 5077327 w 8085221"/>
              <a:gd name="connsiteY118" fmla="*/ 7387390 h 15135727"/>
              <a:gd name="connsiteX119" fmla="*/ 5125453 w 8085221"/>
              <a:gd name="connsiteY119" fmla="*/ 7603958 h 15135727"/>
              <a:gd name="connsiteX120" fmla="*/ 5197642 w 8085221"/>
              <a:gd name="connsiteY120" fmla="*/ 7796464 h 15135727"/>
              <a:gd name="connsiteX121" fmla="*/ 5486400 w 8085221"/>
              <a:gd name="connsiteY121" fmla="*/ 7964906 h 15135727"/>
              <a:gd name="connsiteX122" fmla="*/ 5486400 w 8085221"/>
              <a:gd name="connsiteY122" fmla="*/ 8349916 h 15135727"/>
              <a:gd name="connsiteX123" fmla="*/ 5678906 w 8085221"/>
              <a:gd name="connsiteY123" fmla="*/ 8614611 h 15135727"/>
              <a:gd name="connsiteX124" fmla="*/ 5919537 w 8085221"/>
              <a:gd name="connsiteY124" fmla="*/ 9071811 h 15135727"/>
              <a:gd name="connsiteX125" fmla="*/ 6160169 w 8085221"/>
              <a:gd name="connsiteY125" fmla="*/ 9336506 h 15135727"/>
              <a:gd name="connsiteX126" fmla="*/ 6280485 w 8085221"/>
              <a:gd name="connsiteY126" fmla="*/ 9601200 h 15135727"/>
              <a:gd name="connsiteX127" fmla="*/ 6400800 w 8085221"/>
              <a:gd name="connsiteY127" fmla="*/ 9793706 h 15135727"/>
              <a:gd name="connsiteX128" fmla="*/ 6569242 w 8085221"/>
              <a:gd name="connsiteY128" fmla="*/ 10058400 h 15135727"/>
              <a:gd name="connsiteX129" fmla="*/ 6713621 w 8085221"/>
              <a:gd name="connsiteY129" fmla="*/ 10106527 h 15135727"/>
              <a:gd name="connsiteX130" fmla="*/ 6545179 w 8085221"/>
              <a:gd name="connsiteY130" fmla="*/ 10202779 h 15135727"/>
              <a:gd name="connsiteX131" fmla="*/ 6569242 w 8085221"/>
              <a:gd name="connsiteY131" fmla="*/ 10443411 h 15135727"/>
              <a:gd name="connsiteX132" fmla="*/ 6593306 w 8085221"/>
              <a:gd name="connsiteY132" fmla="*/ 10708106 h 15135727"/>
              <a:gd name="connsiteX133" fmla="*/ 6761748 w 8085221"/>
              <a:gd name="connsiteY133" fmla="*/ 10924674 h 15135727"/>
              <a:gd name="connsiteX134" fmla="*/ 6641432 w 8085221"/>
              <a:gd name="connsiteY134" fmla="*/ 11093116 h 15135727"/>
              <a:gd name="connsiteX135" fmla="*/ 6713621 w 8085221"/>
              <a:gd name="connsiteY135" fmla="*/ 11261558 h 15135727"/>
              <a:gd name="connsiteX136" fmla="*/ 6737685 w 8085221"/>
              <a:gd name="connsiteY136" fmla="*/ 11526253 h 15135727"/>
              <a:gd name="connsiteX137" fmla="*/ 6617369 w 8085221"/>
              <a:gd name="connsiteY137" fmla="*/ 11839074 h 15135727"/>
              <a:gd name="connsiteX138" fmla="*/ 6617369 w 8085221"/>
              <a:gd name="connsiteY138" fmla="*/ 12031579 h 15135727"/>
              <a:gd name="connsiteX139" fmla="*/ 6641432 w 8085221"/>
              <a:gd name="connsiteY139" fmla="*/ 12127832 h 15135727"/>
              <a:gd name="connsiteX140" fmla="*/ 6761748 w 8085221"/>
              <a:gd name="connsiteY140" fmla="*/ 12031579 h 15135727"/>
              <a:gd name="connsiteX141" fmla="*/ 6761748 w 8085221"/>
              <a:gd name="connsiteY141" fmla="*/ 12296274 h 15135727"/>
              <a:gd name="connsiteX142" fmla="*/ 6689558 w 8085221"/>
              <a:gd name="connsiteY142" fmla="*/ 12512842 h 15135727"/>
              <a:gd name="connsiteX143" fmla="*/ 6785811 w 8085221"/>
              <a:gd name="connsiteY143" fmla="*/ 12777537 h 15135727"/>
              <a:gd name="connsiteX144" fmla="*/ 6569242 w 8085221"/>
              <a:gd name="connsiteY144" fmla="*/ 12873790 h 15135727"/>
              <a:gd name="connsiteX145" fmla="*/ 6545179 w 8085221"/>
              <a:gd name="connsiteY145" fmla="*/ 13090358 h 15135727"/>
              <a:gd name="connsiteX146" fmla="*/ 6448927 w 8085221"/>
              <a:gd name="connsiteY146" fmla="*/ 13355053 h 15135727"/>
              <a:gd name="connsiteX147" fmla="*/ 6256421 w 8085221"/>
              <a:gd name="connsiteY147" fmla="*/ 13571621 h 15135727"/>
              <a:gd name="connsiteX148" fmla="*/ 6087979 w 8085221"/>
              <a:gd name="connsiteY148" fmla="*/ 13667874 h 15135727"/>
              <a:gd name="connsiteX149" fmla="*/ 5943600 w 8085221"/>
              <a:gd name="connsiteY149" fmla="*/ 13716000 h 15135727"/>
              <a:gd name="connsiteX150" fmla="*/ 5702969 w 8085221"/>
              <a:gd name="connsiteY150" fmla="*/ 13667874 h 15135727"/>
              <a:gd name="connsiteX151" fmla="*/ 5582653 w 8085221"/>
              <a:gd name="connsiteY151" fmla="*/ 13691937 h 15135727"/>
              <a:gd name="connsiteX152" fmla="*/ 5727032 w 8085221"/>
              <a:gd name="connsiteY152" fmla="*/ 13836316 h 15135727"/>
              <a:gd name="connsiteX153" fmla="*/ 5582653 w 8085221"/>
              <a:gd name="connsiteY153" fmla="*/ 14052885 h 15135727"/>
              <a:gd name="connsiteX154" fmla="*/ 5462337 w 8085221"/>
              <a:gd name="connsiteY154" fmla="*/ 14149137 h 15135727"/>
              <a:gd name="connsiteX155" fmla="*/ 5342021 w 8085221"/>
              <a:gd name="connsiteY155" fmla="*/ 14004758 h 15135727"/>
              <a:gd name="connsiteX156" fmla="*/ 5245769 w 8085221"/>
              <a:gd name="connsiteY156" fmla="*/ 14004758 h 15135727"/>
              <a:gd name="connsiteX157" fmla="*/ 5245769 w 8085221"/>
              <a:gd name="connsiteY157" fmla="*/ 13956632 h 15135727"/>
              <a:gd name="connsiteX158" fmla="*/ 5101390 w 8085221"/>
              <a:gd name="connsiteY158" fmla="*/ 13956632 h 15135727"/>
              <a:gd name="connsiteX159" fmla="*/ 4981074 w 8085221"/>
              <a:gd name="connsiteY159" fmla="*/ 13860379 h 15135727"/>
              <a:gd name="connsiteX160" fmla="*/ 4740442 w 8085221"/>
              <a:gd name="connsiteY160" fmla="*/ 13908506 h 15135727"/>
              <a:gd name="connsiteX161" fmla="*/ 4475748 w 8085221"/>
              <a:gd name="connsiteY161" fmla="*/ 13956632 h 15135727"/>
              <a:gd name="connsiteX162" fmla="*/ 4379495 w 8085221"/>
              <a:gd name="connsiteY162" fmla="*/ 14028821 h 15135727"/>
              <a:gd name="connsiteX163" fmla="*/ 4403558 w 8085221"/>
              <a:gd name="connsiteY163" fmla="*/ 14197264 h 15135727"/>
              <a:gd name="connsiteX164" fmla="*/ 4572000 w 8085221"/>
              <a:gd name="connsiteY164" fmla="*/ 14149137 h 15135727"/>
              <a:gd name="connsiteX165" fmla="*/ 4523874 w 8085221"/>
              <a:gd name="connsiteY165" fmla="*/ 14558211 h 15135727"/>
              <a:gd name="connsiteX166" fmla="*/ 4403558 w 8085221"/>
              <a:gd name="connsiteY166" fmla="*/ 14437895 h 15135727"/>
              <a:gd name="connsiteX167" fmla="*/ 4403558 w 8085221"/>
              <a:gd name="connsiteY167" fmla="*/ 14437895 h 15135727"/>
              <a:gd name="connsiteX168" fmla="*/ 4283242 w 8085221"/>
              <a:gd name="connsiteY168" fmla="*/ 14245390 h 15135727"/>
              <a:gd name="connsiteX169" fmla="*/ 4235116 w 8085221"/>
              <a:gd name="connsiteY169" fmla="*/ 14341642 h 15135727"/>
              <a:gd name="connsiteX170" fmla="*/ 4162927 w 8085221"/>
              <a:gd name="connsiteY170" fmla="*/ 14389769 h 15135727"/>
              <a:gd name="connsiteX171" fmla="*/ 4162927 w 8085221"/>
              <a:gd name="connsiteY171" fmla="*/ 14389769 h 15135727"/>
              <a:gd name="connsiteX172" fmla="*/ 3922295 w 8085221"/>
              <a:gd name="connsiteY172" fmla="*/ 14245390 h 15135727"/>
              <a:gd name="connsiteX173" fmla="*/ 3801979 w 8085221"/>
              <a:gd name="connsiteY173" fmla="*/ 14293516 h 15135727"/>
              <a:gd name="connsiteX174" fmla="*/ 3681664 w 8085221"/>
              <a:gd name="connsiteY174" fmla="*/ 14389769 h 15135727"/>
              <a:gd name="connsiteX175" fmla="*/ 3657600 w 8085221"/>
              <a:gd name="connsiteY175" fmla="*/ 14654464 h 15135727"/>
              <a:gd name="connsiteX176" fmla="*/ 3513221 w 8085221"/>
              <a:gd name="connsiteY176" fmla="*/ 14726653 h 15135727"/>
              <a:gd name="connsiteX177" fmla="*/ 3513221 w 8085221"/>
              <a:gd name="connsiteY177" fmla="*/ 14871032 h 15135727"/>
              <a:gd name="connsiteX178" fmla="*/ 3633537 w 8085221"/>
              <a:gd name="connsiteY178" fmla="*/ 14967285 h 15135727"/>
              <a:gd name="connsiteX179" fmla="*/ 3609474 w 8085221"/>
              <a:gd name="connsiteY179" fmla="*/ 15087600 h 15135727"/>
              <a:gd name="connsiteX180" fmla="*/ 3441032 w 8085221"/>
              <a:gd name="connsiteY180" fmla="*/ 15039474 h 15135727"/>
              <a:gd name="connsiteX181" fmla="*/ 3272590 w 8085221"/>
              <a:gd name="connsiteY181" fmla="*/ 15063537 h 15135727"/>
              <a:gd name="connsiteX182" fmla="*/ 3248527 w 8085221"/>
              <a:gd name="connsiteY182" fmla="*/ 14895095 h 15135727"/>
              <a:gd name="connsiteX183" fmla="*/ 3128211 w 8085221"/>
              <a:gd name="connsiteY183" fmla="*/ 14919158 h 15135727"/>
              <a:gd name="connsiteX184" fmla="*/ 2959769 w 8085221"/>
              <a:gd name="connsiteY184" fmla="*/ 15135727 h 15135727"/>
              <a:gd name="connsiteX185" fmla="*/ 2935706 w 8085221"/>
              <a:gd name="connsiteY185" fmla="*/ 14895095 h 15135727"/>
              <a:gd name="connsiteX186" fmla="*/ 2791327 w 8085221"/>
              <a:gd name="connsiteY186" fmla="*/ 14943221 h 15135727"/>
              <a:gd name="connsiteX187" fmla="*/ 2671011 w 8085221"/>
              <a:gd name="connsiteY187" fmla="*/ 15039474 h 15135727"/>
              <a:gd name="connsiteX188" fmla="*/ 2430379 w 8085221"/>
              <a:gd name="connsiteY188" fmla="*/ 15087600 h 15135727"/>
              <a:gd name="connsiteX189" fmla="*/ 2237874 w 8085221"/>
              <a:gd name="connsiteY189" fmla="*/ 15039474 h 15135727"/>
              <a:gd name="connsiteX190" fmla="*/ 2622885 w 8085221"/>
              <a:gd name="connsiteY190" fmla="*/ 14846969 h 15135727"/>
              <a:gd name="connsiteX191" fmla="*/ 2887579 w 8085221"/>
              <a:gd name="connsiteY191" fmla="*/ 14774779 h 15135727"/>
              <a:gd name="connsiteX192" fmla="*/ 2839453 w 8085221"/>
              <a:gd name="connsiteY192" fmla="*/ 14582274 h 15135727"/>
              <a:gd name="connsiteX193" fmla="*/ 2935706 w 8085221"/>
              <a:gd name="connsiteY193" fmla="*/ 14510085 h 15135727"/>
              <a:gd name="connsiteX194" fmla="*/ 2935706 w 8085221"/>
              <a:gd name="connsiteY194" fmla="*/ 14510085 h 15135727"/>
              <a:gd name="connsiteX195" fmla="*/ 3080085 w 8085221"/>
              <a:gd name="connsiteY195" fmla="*/ 14413832 h 15135727"/>
              <a:gd name="connsiteX196" fmla="*/ 3152274 w 8085221"/>
              <a:gd name="connsiteY196" fmla="*/ 14341642 h 15135727"/>
              <a:gd name="connsiteX197" fmla="*/ 3080085 w 8085221"/>
              <a:gd name="connsiteY197" fmla="*/ 14269453 h 15135727"/>
              <a:gd name="connsiteX198" fmla="*/ 3152274 w 8085221"/>
              <a:gd name="connsiteY198" fmla="*/ 14197264 h 15135727"/>
              <a:gd name="connsiteX199" fmla="*/ 3152274 w 8085221"/>
              <a:gd name="connsiteY199" fmla="*/ 14052885 h 15135727"/>
              <a:gd name="connsiteX200" fmla="*/ 3080085 w 8085221"/>
              <a:gd name="connsiteY200" fmla="*/ 13980695 h 15135727"/>
              <a:gd name="connsiteX201" fmla="*/ 3056021 w 8085221"/>
              <a:gd name="connsiteY201" fmla="*/ 14076948 h 15135727"/>
              <a:gd name="connsiteX202" fmla="*/ 2935706 w 8085221"/>
              <a:gd name="connsiteY202" fmla="*/ 14076948 h 15135727"/>
              <a:gd name="connsiteX203" fmla="*/ 2863516 w 8085221"/>
              <a:gd name="connsiteY203" fmla="*/ 14125074 h 15135727"/>
              <a:gd name="connsiteX204" fmla="*/ 2719137 w 8085221"/>
              <a:gd name="connsiteY204" fmla="*/ 14197264 h 15135727"/>
              <a:gd name="connsiteX205" fmla="*/ 2646948 w 8085221"/>
              <a:gd name="connsiteY205" fmla="*/ 14197264 h 15135727"/>
              <a:gd name="connsiteX206" fmla="*/ 2598821 w 8085221"/>
              <a:gd name="connsiteY206" fmla="*/ 14125074 h 15135727"/>
              <a:gd name="connsiteX207" fmla="*/ 2430379 w 8085221"/>
              <a:gd name="connsiteY207" fmla="*/ 13836316 h 15135727"/>
              <a:gd name="connsiteX208" fmla="*/ 2646948 w 8085221"/>
              <a:gd name="connsiteY208" fmla="*/ 13812253 h 15135727"/>
              <a:gd name="connsiteX209" fmla="*/ 2502569 w 8085221"/>
              <a:gd name="connsiteY209" fmla="*/ 13475369 h 15135727"/>
              <a:gd name="connsiteX210" fmla="*/ 2550695 w 8085221"/>
              <a:gd name="connsiteY210" fmla="*/ 13186611 h 15135727"/>
              <a:gd name="connsiteX211" fmla="*/ 2719137 w 8085221"/>
              <a:gd name="connsiteY211" fmla="*/ 13042232 h 15135727"/>
              <a:gd name="connsiteX212" fmla="*/ 2791327 w 8085221"/>
              <a:gd name="connsiteY212" fmla="*/ 12945979 h 15135727"/>
              <a:gd name="connsiteX213" fmla="*/ 3031958 w 8085221"/>
              <a:gd name="connsiteY213" fmla="*/ 13090358 h 15135727"/>
              <a:gd name="connsiteX214" fmla="*/ 3056021 w 8085221"/>
              <a:gd name="connsiteY214" fmla="*/ 12753474 h 15135727"/>
              <a:gd name="connsiteX215" fmla="*/ 2887579 w 8085221"/>
              <a:gd name="connsiteY215" fmla="*/ 12777537 h 15135727"/>
              <a:gd name="connsiteX216" fmla="*/ 2815390 w 8085221"/>
              <a:gd name="connsiteY216" fmla="*/ 12777537 h 15135727"/>
              <a:gd name="connsiteX217" fmla="*/ 3176337 w 8085221"/>
              <a:gd name="connsiteY217" fmla="*/ 12368464 h 15135727"/>
              <a:gd name="connsiteX218" fmla="*/ 3104148 w 8085221"/>
              <a:gd name="connsiteY218" fmla="*/ 12320337 h 15135727"/>
              <a:gd name="connsiteX219" fmla="*/ 3104148 w 8085221"/>
              <a:gd name="connsiteY219" fmla="*/ 12320337 h 15135727"/>
              <a:gd name="connsiteX220" fmla="*/ 3007895 w 8085221"/>
              <a:gd name="connsiteY220" fmla="*/ 12079706 h 15135727"/>
              <a:gd name="connsiteX221" fmla="*/ 2911642 w 8085221"/>
              <a:gd name="connsiteY221" fmla="*/ 11935327 h 15135727"/>
              <a:gd name="connsiteX222" fmla="*/ 2863516 w 8085221"/>
              <a:gd name="connsiteY222" fmla="*/ 11694695 h 15135727"/>
              <a:gd name="connsiteX223" fmla="*/ 2911642 w 8085221"/>
              <a:gd name="connsiteY223" fmla="*/ 11454064 h 15135727"/>
              <a:gd name="connsiteX224" fmla="*/ 3056021 w 8085221"/>
              <a:gd name="connsiteY224" fmla="*/ 11454064 h 15135727"/>
              <a:gd name="connsiteX225" fmla="*/ 2983832 w 8085221"/>
              <a:gd name="connsiteY225" fmla="*/ 11381874 h 15135727"/>
              <a:gd name="connsiteX226" fmla="*/ 3031958 w 8085221"/>
              <a:gd name="connsiteY226" fmla="*/ 11285621 h 15135727"/>
              <a:gd name="connsiteX227" fmla="*/ 3007895 w 8085221"/>
              <a:gd name="connsiteY227" fmla="*/ 11189369 h 15135727"/>
              <a:gd name="connsiteX228" fmla="*/ 2887579 w 8085221"/>
              <a:gd name="connsiteY228" fmla="*/ 11141242 h 15135727"/>
              <a:gd name="connsiteX229" fmla="*/ 2887579 w 8085221"/>
              <a:gd name="connsiteY229" fmla="*/ 10972800 h 15135727"/>
              <a:gd name="connsiteX230" fmla="*/ 2887579 w 8085221"/>
              <a:gd name="connsiteY230" fmla="*/ 10924674 h 15135727"/>
              <a:gd name="connsiteX231" fmla="*/ 2767264 w 8085221"/>
              <a:gd name="connsiteY231" fmla="*/ 11020927 h 15135727"/>
              <a:gd name="connsiteX232" fmla="*/ 2743200 w 8085221"/>
              <a:gd name="connsiteY232" fmla="*/ 10924674 h 15135727"/>
              <a:gd name="connsiteX233" fmla="*/ 2550695 w 8085221"/>
              <a:gd name="connsiteY233" fmla="*/ 11020927 h 15135727"/>
              <a:gd name="connsiteX234" fmla="*/ 2526632 w 8085221"/>
              <a:gd name="connsiteY234" fmla="*/ 11117179 h 15135727"/>
              <a:gd name="connsiteX235" fmla="*/ 2334127 w 8085221"/>
              <a:gd name="connsiteY235" fmla="*/ 10996864 h 15135727"/>
              <a:gd name="connsiteX236" fmla="*/ 2358190 w 8085221"/>
              <a:gd name="connsiteY236" fmla="*/ 10732169 h 15135727"/>
              <a:gd name="connsiteX237" fmla="*/ 2334127 w 8085221"/>
              <a:gd name="connsiteY237" fmla="*/ 10587790 h 15135727"/>
              <a:gd name="connsiteX238" fmla="*/ 2406316 w 8085221"/>
              <a:gd name="connsiteY238" fmla="*/ 10491537 h 15135727"/>
              <a:gd name="connsiteX239" fmla="*/ 2598821 w 8085221"/>
              <a:gd name="connsiteY239" fmla="*/ 10684042 h 15135727"/>
              <a:gd name="connsiteX240" fmla="*/ 2767264 w 8085221"/>
              <a:gd name="connsiteY240" fmla="*/ 10684042 h 15135727"/>
              <a:gd name="connsiteX241" fmla="*/ 2646948 w 8085221"/>
              <a:gd name="connsiteY241" fmla="*/ 10515600 h 15135727"/>
              <a:gd name="connsiteX242" fmla="*/ 2815390 w 8085221"/>
              <a:gd name="connsiteY242" fmla="*/ 10395285 h 15135727"/>
              <a:gd name="connsiteX243" fmla="*/ 3080085 w 8085221"/>
              <a:gd name="connsiteY243" fmla="*/ 10419348 h 15135727"/>
              <a:gd name="connsiteX244" fmla="*/ 3248527 w 8085221"/>
              <a:gd name="connsiteY244" fmla="*/ 10539664 h 15135727"/>
              <a:gd name="connsiteX245" fmla="*/ 3320716 w 8085221"/>
              <a:gd name="connsiteY245" fmla="*/ 10659979 h 15135727"/>
              <a:gd name="connsiteX246" fmla="*/ 3465095 w 8085221"/>
              <a:gd name="connsiteY246" fmla="*/ 10659979 h 15135727"/>
              <a:gd name="connsiteX247" fmla="*/ 3441032 w 8085221"/>
              <a:gd name="connsiteY247" fmla="*/ 10491537 h 15135727"/>
              <a:gd name="connsiteX248" fmla="*/ 3392906 w 8085221"/>
              <a:gd name="connsiteY248" fmla="*/ 10250906 h 15135727"/>
              <a:gd name="connsiteX249" fmla="*/ 3152274 w 8085221"/>
              <a:gd name="connsiteY249" fmla="*/ 10250906 h 15135727"/>
              <a:gd name="connsiteX250" fmla="*/ 3176337 w 8085221"/>
              <a:gd name="connsiteY250" fmla="*/ 10178716 h 15135727"/>
              <a:gd name="connsiteX251" fmla="*/ 3104148 w 8085221"/>
              <a:gd name="connsiteY251" fmla="*/ 10154653 h 15135727"/>
              <a:gd name="connsiteX252" fmla="*/ 3007895 w 8085221"/>
              <a:gd name="connsiteY252" fmla="*/ 9962148 h 15135727"/>
              <a:gd name="connsiteX253" fmla="*/ 3176337 w 8085221"/>
              <a:gd name="connsiteY253" fmla="*/ 9889958 h 15135727"/>
              <a:gd name="connsiteX254" fmla="*/ 2959769 w 8085221"/>
              <a:gd name="connsiteY254" fmla="*/ 9504948 h 15135727"/>
              <a:gd name="connsiteX255" fmla="*/ 2791327 w 8085221"/>
              <a:gd name="connsiteY255" fmla="*/ 9456821 h 15135727"/>
              <a:gd name="connsiteX256" fmla="*/ 2574758 w 8085221"/>
              <a:gd name="connsiteY256" fmla="*/ 9336506 h 15135727"/>
              <a:gd name="connsiteX257" fmla="*/ 2550695 w 8085221"/>
              <a:gd name="connsiteY257" fmla="*/ 9071811 h 15135727"/>
              <a:gd name="connsiteX258" fmla="*/ 2695074 w 8085221"/>
              <a:gd name="connsiteY258" fmla="*/ 8999621 h 15135727"/>
              <a:gd name="connsiteX259" fmla="*/ 2622885 w 8085221"/>
              <a:gd name="connsiteY259" fmla="*/ 8975558 h 15135727"/>
              <a:gd name="connsiteX260" fmla="*/ 2430379 w 8085221"/>
              <a:gd name="connsiteY260" fmla="*/ 8999621 h 15135727"/>
              <a:gd name="connsiteX261" fmla="*/ 2261937 w 8085221"/>
              <a:gd name="connsiteY261" fmla="*/ 9168064 h 15135727"/>
              <a:gd name="connsiteX262" fmla="*/ 2237874 w 8085221"/>
              <a:gd name="connsiteY262" fmla="*/ 8999621 h 15135727"/>
              <a:gd name="connsiteX263" fmla="*/ 2117558 w 8085221"/>
              <a:gd name="connsiteY263" fmla="*/ 8975558 h 15135727"/>
              <a:gd name="connsiteX264" fmla="*/ 2045369 w 8085221"/>
              <a:gd name="connsiteY264" fmla="*/ 8783053 h 15135727"/>
              <a:gd name="connsiteX265" fmla="*/ 1852864 w 8085221"/>
              <a:gd name="connsiteY265" fmla="*/ 8758990 h 15135727"/>
              <a:gd name="connsiteX266" fmla="*/ 1636295 w 8085221"/>
              <a:gd name="connsiteY266" fmla="*/ 8927432 h 15135727"/>
              <a:gd name="connsiteX267" fmla="*/ 1588169 w 8085221"/>
              <a:gd name="connsiteY267" fmla="*/ 9023685 h 15135727"/>
              <a:gd name="connsiteX268" fmla="*/ 1515979 w 8085221"/>
              <a:gd name="connsiteY268" fmla="*/ 8879306 h 15135727"/>
              <a:gd name="connsiteX269" fmla="*/ 1347537 w 8085221"/>
              <a:gd name="connsiteY269" fmla="*/ 8879306 h 15135727"/>
              <a:gd name="connsiteX270" fmla="*/ 1347537 w 8085221"/>
              <a:gd name="connsiteY270" fmla="*/ 8710864 h 15135727"/>
              <a:gd name="connsiteX271" fmla="*/ 1106906 w 8085221"/>
              <a:gd name="connsiteY271" fmla="*/ 8783053 h 15135727"/>
              <a:gd name="connsiteX272" fmla="*/ 890337 w 8085221"/>
              <a:gd name="connsiteY272" fmla="*/ 8686800 h 15135727"/>
              <a:gd name="connsiteX273" fmla="*/ 649706 w 8085221"/>
              <a:gd name="connsiteY273" fmla="*/ 8662737 h 15135727"/>
              <a:gd name="connsiteX274" fmla="*/ 385011 w 8085221"/>
              <a:gd name="connsiteY274" fmla="*/ 8566485 h 15135727"/>
              <a:gd name="connsiteX275" fmla="*/ 577516 w 8085221"/>
              <a:gd name="connsiteY275" fmla="*/ 8373979 h 15135727"/>
              <a:gd name="connsiteX276" fmla="*/ 794085 w 8085221"/>
              <a:gd name="connsiteY276" fmla="*/ 8301790 h 15135727"/>
              <a:gd name="connsiteX277" fmla="*/ 745958 w 8085221"/>
              <a:gd name="connsiteY277" fmla="*/ 8133348 h 15135727"/>
              <a:gd name="connsiteX278" fmla="*/ 818148 w 8085221"/>
              <a:gd name="connsiteY278" fmla="*/ 7820527 h 15135727"/>
              <a:gd name="connsiteX279" fmla="*/ 697832 w 8085221"/>
              <a:gd name="connsiteY279" fmla="*/ 7820527 h 15135727"/>
              <a:gd name="connsiteX280" fmla="*/ 625642 w 8085221"/>
              <a:gd name="connsiteY280" fmla="*/ 7916779 h 15135727"/>
              <a:gd name="connsiteX281" fmla="*/ 457200 w 8085221"/>
              <a:gd name="connsiteY281" fmla="*/ 7820527 h 15135727"/>
              <a:gd name="connsiteX282" fmla="*/ 529390 w 8085221"/>
              <a:gd name="connsiteY282" fmla="*/ 7700211 h 15135727"/>
              <a:gd name="connsiteX283" fmla="*/ 938464 w 8085221"/>
              <a:gd name="connsiteY283" fmla="*/ 7676148 h 15135727"/>
              <a:gd name="connsiteX284" fmla="*/ 1058779 w 8085221"/>
              <a:gd name="connsiteY284" fmla="*/ 7459579 h 15135727"/>
              <a:gd name="connsiteX285" fmla="*/ 1203158 w 8085221"/>
              <a:gd name="connsiteY285" fmla="*/ 7603958 h 15135727"/>
              <a:gd name="connsiteX286" fmla="*/ 1299411 w 8085221"/>
              <a:gd name="connsiteY286" fmla="*/ 7555832 h 15135727"/>
              <a:gd name="connsiteX287" fmla="*/ 1443790 w 8085221"/>
              <a:gd name="connsiteY287" fmla="*/ 7507706 h 15135727"/>
              <a:gd name="connsiteX288" fmla="*/ 1684421 w 8085221"/>
              <a:gd name="connsiteY288" fmla="*/ 7603958 h 15135727"/>
              <a:gd name="connsiteX289" fmla="*/ 1684421 w 8085221"/>
              <a:gd name="connsiteY289" fmla="*/ 7603958 h 15135727"/>
              <a:gd name="connsiteX290" fmla="*/ 1540042 w 8085221"/>
              <a:gd name="connsiteY290" fmla="*/ 7363327 h 15135727"/>
              <a:gd name="connsiteX291" fmla="*/ 1299411 w 8085221"/>
              <a:gd name="connsiteY291" fmla="*/ 7315200 h 15135727"/>
              <a:gd name="connsiteX292" fmla="*/ 1130969 w 8085221"/>
              <a:gd name="connsiteY292" fmla="*/ 7339264 h 15135727"/>
              <a:gd name="connsiteX293" fmla="*/ 1034716 w 8085221"/>
              <a:gd name="connsiteY293" fmla="*/ 7315200 h 15135727"/>
              <a:gd name="connsiteX294" fmla="*/ 1155032 w 8085221"/>
              <a:gd name="connsiteY294" fmla="*/ 7050506 h 15135727"/>
              <a:gd name="connsiteX295" fmla="*/ 1155032 w 8085221"/>
              <a:gd name="connsiteY295" fmla="*/ 6930190 h 15135727"/>
              <a:gd name="connsiteX296" fmla="*/ 1155032 w 8085221"/>
              <a:gd name="connsiteY296" fmla="*/ 6761748 h 15135727"/>
              <a:gd name="connsiteX297" fmla="*/ 1203158 w 8085221"/>
              <a:gd name="connsiteY297" fmla="*/ 6617369 h 15135727"/>
              <a:gd name="connsiteX298" fmla="*/ 1371600 w 8085221"/>
              <a:gd name="connsiteY298" fmla="*/ 6472990 h 15135727"/>
              <a:gd name="connsiteX299" fmla="*/ 1443790 w 8085221"/>
              <a:gd name="connsiteY299" fmla="*/ 6328611 h 15135727"/>
              <a:gd name="connsiteX300" fmla="*/ 1419727 w 8085221"/>
              <a:gd name="connsiteY300" fmla="*/ 6208295 h 15135727"/>
              <a:gd name="connsiteX301" fmla="*/ 1275348 w 8085221"/>
              <a:gd name="connsiteY301" fmla="*/ 6304548 h 15135727"/>
              <a:gd name="connsiteX302" fmla="*/ 1323474 w 8085221"/>
              <a:gd name="connsiteY302" fmla="*/ 6015790 h 15135727"/>
              <a:gd name="connsiteX303" fmla="*/ 1540042 w 8085221"/>
              <a:gd name="connsiteY303" fmla="*/ 5871411 h 15135727"/>
              <a:gd name="connsiteX304" fmla="*/ 1540042 w 8085221"/>
              <a:gd name="connsiteY304" fmla="*/ 5751095 h 15135727"/>
              <a:gd name="connsiteX305" fmla="*/ 1395664 w 8085221"/>
              <a:gd name="connsiteY305" fmla="*/ 5799221 h 15135727"/>
              <a:gd name="connsiteX306" fmla="*/ 1179095 w 8085221"/>
              <a:gd name="connsiteY306" fmla="*/ 5799221 h 15135727"/>
              <a:gd name="connsiteX307" fmla="*/ 890337 w 8085221"/>
              <a:gd name="connsiteY307" fmla="*/ 5775158 h 15135727"/>
              <a:gd name="connsiteX308" fmla="*/ 697832 w 8085221"/>
              <a:gd name="connsiteY308" fmla="*/ 5606716 h 15135727"/>
              <a:gd name="connsiteX309" fmla="*/ 577516 w 8085221"/>
              <a:gd name="connsiteY309" fmla="*/ 5582653 h 15135727"/>
              <a:gd name="connsiteX310" fmla="*/ 697832 w 8085221"/>
              <a:gd name="connsiteY310" fmla="*/ 5775158 h 15135727"/>
              <a:gd name="connsiteX311" fmla="*/ 409074 w 8085221"/>
              <a:gd name="connsiteY311" fmla="*/ 5799221 h 15135727"/>
              <a:gd name="connsiteX312" fmla="*/ 168442 w 8085221"/>
              <a:gd name="connsiteY312" fmla="*/ 5702969 h 15135727"/>
              <a:gd name="connsiteX313" fmla="*/ 264695 w 8085221"/>
              <a:gd name="connsiteY313" fmla="*/ 5558590 h 15135727"/>
              <a:gd name="connsiteX314" fmla="*/ 144379 w 8085221"/>
              <a:gd name="connsiteY314" fmla="*/ 5510464 h 15135727"/>
              <a:gd name="connsiteX315" fmla="*/ 0 w 8085221"/>
              <a:gd name="connsiteY315" fmla="*/ 5462337 h 15135727"/>
              <a:gd name="connsiteX316" fmla="*/ 96253 w 8085221"/>
              <a:gd name="connsiteY316" fmla="*/ 5245769 h 15135727"/>
              <a:gd name="connsiteX0" fmla="*/ 96253 w 8085221"/>
              <a:gd name="connsiteY0" fmla="*/ 5245769 h 15135727"/>
              <a:gd name="connsiteX1" fmla="*/ 144379 w 8085221"/>
              <a:gd name="connsiteY1" fmla="*/ 4981074 h 15135727"/>
              <a:gd name="connsiteX2" fmla="*/ 178719 w 8085221"/>
              <a:gd name="connsiteY2" fmla="*/ 4834941 h 15135727"/>
              <a:gd name="connsiteX3" fmla="*/ 334378 w 8085221"/>
              <a:gd name="connsiteY3" fmla="*/ 4696828 h 15135727"/>
              <a:gd name="connsiteX4" fmla="*/ 553453 w 8085221"/>
              <a:gd name="connsiteY4" fmla="*/ 4692316 h 15135727"/>
              <a:gd name="connsiteX5" fmla="*/ 649706 w 8085221"/>
              <a:gd name="connsiteY5" fmla="*/ 4427621 h 15135727"/>
              <a:gd name="connsiteX6" fmla="*/ 805866 w 8085221"/>
              <a:gd name="connsiteY6" fmla="*/ 4425366 h 15135727"/>
              <a:gd name="connsiteX7" fmla="*/ 867026 w 8085221"/>
              <a:gd name="connsiteY7" fmla="*/ 4311817 h 15135727"/>
              <a:gd name="connsiteX8" fmla="*/ 1077328 w 8085221"/>
              <a:gd name="connsiteY8" fmla="*/ 4253916 h 15135727"/>
              <a:gd name="connsiteX9" fmla="*/ 1120191 w 8085221"/>
              <a:gd name="connsiteY9" fmla="*/ 4206291 h 15135727"/>
              <a:gd name="connsiteX10" fmla="*/ 1263066 w 8085221"/>
              <a:gd name="connsiteY10" fmla="*/ 4182478 h 15135727"/>
              <a:gd name="connsiteX11" fmla="*/ 1362326 w 8085221"/>
              <a:gd name="connsiteY11" fmla="*/ 4081965 h 15135727"/>
              <a:gd name="connsiteX12" fmla="*/ 1472616 w 8085221"/>
              <a:gd name="connsiteY12" fmla="*/ 4025316 h 15135727"/>
              <a:gd name="connsiteX13" fmla="*/ 1559344 w 8085221"/>
              <a:gd name="connsiteY13" fmla="*/ 4013535 h 15135727"/>
              <a:gd name="connsiteX14" fmla="*/ 1708485 w 8085221"/>
              <a:gd name="connsiteY14" fmla="*/ 3826042 h 15135727"/>
              <a:gd name="connsiteX15" fmla="*/ 1820278 w 8085221"/>
              <a:gd name="connsiteY15" fmla="*/ 3858628 h 15135727"/>
              <a:gd name="connsiteX16" fmla="*/ 1910766 w 8085221"/>
              <a:gd name="connsiteY16" fmla="*/ 3735053 h 15135727"/>
              <a:gd name="connsiteX17" fmla="*/ 2006016 w 8085221"/>
              <a:gd name="connsiteY17" fmla="*/ 3615741 h 15135727"/>
              <a:gd name="connsiteX18" fmla="*/ 2091741 w 8085221"/>
              <a:gd name="connsiteY18" fmla="*/ 3649078 h 15135727"/>
              <a:gd name="connsiteX19" fmla="*/ 2141621 w 8085221"/>
              <a:gd name="connsiteY19" fmla="*/ 3585411 h 15135727"/>
              <a:gd name="connsiteX20" fmla="*/ 2117808 w 8085221"/>
              <a:gd name="connsiteY20" fmla="*/ 3518736 h 15135727"/>
              <a:gd name="connsiteX21" fmla="*/ 2182228 w 8085221"/>
              <a:gd name="connsiteY21" fmla="*/ 3420478 h 15135727"/>
              <a:gd name="connsiteX22" fmla="*/ 2286000 w 8085221"/>
              <a:gd name="connsiteY22" fmla="*/ 3489158 h 15135727"/>
              <a:gd name="connsiteX23" fmla="*/ 2334628 w 8085221"/>
              <a:gd name="connsiteY23" fmla="*/ 3249028 h 15135727"/>
              <a:gd name="connsiteX24" fmla="*/ 2381502 w 8085221"/>
              <a:gd name="connsiteY24" fmla="*/ 3088858 h 15135727"/>
              <a:gd name="connsiteX25" fmla="*/ 2544178 w 8085221"/>
              <a:gd name="connsiteY25" fmla="*/ 3058528 h 15135727"/>
              <a:gd name="connsiteX26" fmla="*/ 2477503 w 8085221"/>
              <a:gd name="connsiteY26" fmla="*/ 2977566 h 15135727"/>
              <a:gd name="connsiteX27" fmla="*/ 2695074 w 8085221"/>
              <a:gd name="connsiteY27" fmla="*/ 2892592 h 15135727"/>
              <a:gd name="connsiteX28" fmla="*/ 2796591 w 8085221"/>
              <a:gd name="connsiteY28" fmla="*/ 2829928 h 15135727"/>
              <a:gd name="connsiteX29" fmla="*/ 2829928 w 8085221"/>
              <a:gd name="connsiteY29" fmla="*/ 2517107 h 15135727"/>
              <a:gd name="connsiteX30" fmla="*/ 3006141 w 8085221"/>
              <a:gd name="connsiteY30" fmla="*/ 2401303 h 15135727"/>
              <a:gd name="connsiteX31" fmla="*/ 3200400 w 8085221"/>
              <a:gd name="connsiteY31" fmla="*/ 2296277 h 15135727"/>
              <a:gd name="connsiteX32" fmla="*/ 3325228 w 8085221"/>
              <a:gd name="connsiteY32" fmla="*/ 2220328 h 15135727"/>
              <a:gd name="connsiteX33" fmla="*/ 3441032 w 8085221"/>
              <a:gd name="connsiteY33" fmla="*/ 2237874 h 15135727"/>
              <a:gd name="connsiteX34" fmla="*/ 3534778 w 8085221"/>
              <a:gd name="connsiteY34" fmla="*/ 2301291 h 15135727"/>
              <a:gd name="connsiteX35" fmla="*/ 3585160 w 8085221"/>
              <a:gd name="connsiteY35" fmla="*/ 2517107 h 15135727"/>
              <a:gd name="connsiteX36" fmla="*/ 3801979 w 8085221"/>
              <a:gd name="connsiteY36" fmla="*/ 2565735 h 15135727"/>
              <a:gd name="connsiteX37" fmla="*/ 3946358 w 8085221"/>
              <a:gd name="connsiteY37" fmla="*/ 2550695 h 15135727"/>
              <a:gd name="connsiteX38" fmla="*/ 4018548 w 8085221"/>
              <a:gd name="connsiteY38" fmla="*/ 2598821 h 15135727"/>
              <a:gd name="connsiteX39" fmla="*/ 4138864 w 8085221"/>
              <a:gd name="connsiteY39" fmla="*/ 2574758 h 15135727"/>
              <a:gd name="connsiteX40" fmla="*/ 4307306 w 8085221"/>
              <a:gd name="connsiteY40" fmla="*/ 2671011 h 15135727"/>
              <a:gd name="connsiteX41" fmla="*/ 4427621 w 8085221"/>
              <a:gd name="connsiteY41" fmla="*/ 2622885 h 15135727"/>
              <a:gd name="connsiteX42" fmla="*/ 4549191 w 8085221"/>
              <a:gd name="connsiteY42" fmla="*/ 2610853 h 15135727"/>
              <a:gd name="connsiteX43" fmla="*/ 4668253 w 8085221"/>
              <a:gd name="connsiteY43" fmla="*/ 2743200 h 15135727"/>
              <a:gd name="connsiteX44" fmla="*/ 4788569 w 8085221"/>
              <a:gd name="connsiteY44" fmla="*/ 2815390 h 15135727"/>
              <a:gd name="connsiteX45" fmla="*/ 4957011 w 8085221"/>
              <a:gd name="connsiteY45" fmla="*/ 2719137 h 15135727"/>
              <a:gd name="connsiteX46" fmla="*/ 4981074 w 8085221"/>
              <a:gd name="connsiteY46" fmla="*/ 2382253 h 15135727"/>
              <a:gd name="connsiteX47" fmla="*/ 4981074 w 8085221"/>
              <a:gd name="connsiteY47" fmla="*/ 2382253 h 15135727"/>
              <a:gd name="connsiteX48" fmla="*/ 4949241 w 8085221"/>
              <a:gd name="connsiteY48" fmla="*/ 2306053 h 15135727"/>
              <a:gd name="connsiteX49" fmla="*/ 4849228 w 8085221"/>
              <a:gd name="connsiteY49" fmla="*/ 2239378 h 15135727"/>
              <a:gd name="connsiteX50" fmla="*/ 4884821 w 8085221"/>
              <a:gd name="connsiteY50" fmla="*/ 2093495 h 15135727"/>
              <a:gd name="connsiteX51" fmla="*/ 4820653 w 8085221"/>
              <a:gd name="connsiteY51" fmla="*/ 2010778 h 15135727"/>
              <a:gd name="connsiteX52" fmla="*/ 4697831 w 8085221"/>
              <a:gd name="connsiteY52" fmla="*/ 1900990 h 15135727"/>
              <a:gd name="connsiteX53" fmla="*/ 4764506 w 8085221"/>
              <a:gd name="connsiteY53" fmla="*/ 1804737 h 15135727"/>
              <a:gd name="connsiteX54" fmla="*/ 4957011 w 8085221"/>
              <a:gd name="connsiteY54" fmla="*/ 1564106 h 15135727"/>
              <a:gd name="connsiteX55" fmla="*/ 5087353 w 8085221"/>
              <a:gd name="connsiteY55" fmla="*/ 1539291 h 15135727"/>
              <a:gd name="connsiteX56" fmla="*/ 5221706 w 8085221"/>
              <a:gd name="connsiteY56" fmla="*/ 1588169 h 15135727"/>
              <a:gd name="connsiteX57" fmla="*/ 5296903 w 8085221"/>
              <a:gd name="connsiteY57" fmla="*/ 1663116 h 15135727"/>
              <a:gd name="connsiteX58" fmla="*/ 5481637 w 8085221"/>
              <a:gd name="connsiteY58" fmla="*/ 1641558 h 15135727"/>
              <a:gd name="connsiteX59" fmla="*/ 5799221 w 8085221"/>
              <a:gd name="connsiteY59" fmla="*/ 1684421 h 15135727"/>
              <a:gd name="connsiteX60" fmla="*/ 5877928 w 8085221"/>
              <a:gd name="connsiteY60" fmla="*/ 1596441 h 15135727"/>
              <a:gd name="connsiteX61" fmla="*/ 5871411 w 8085221"/>
              <a:gd name="connsiteY61" fmla="*/ 1443790 h 15135727"/>
              <a:gd name="connsiteX62" fmla="*/ 6087979 w 8085221"/>
              <a:gd name="connsiteY62" fmla="*/ 1395664 h 15135727"/>
              <a:gd name="connsiteX63" fmla="*/ 6173704 w 8085221"/>
              <a:gd name="connsiteY63" fmla="*/ 1092367 h 15135727"/>
              <a:gd name="connsiteX64" fmla="*/ 6424864 w 8085221"/>
              <a:gd name="connsiteY64" fmla="*/ 1058779 h 15135727"/>
              <a:gd name="connsiteX65" fmla="*/ 6665495 w 8085221"/>
              <a:gd name="connsiteY65" fmla="*/ 721895 h 15135727"/>
              <a:gd name="connsiteX66" fmla="*/ 6761748 w 8085221"/>
              <a:gd name="connsiteY66" fmla="*/ 649706 h 15135727"/>
              <a:gd name="connsiteX67" fmla="*/ 6737685 w 8085221"/>
              <a:gd name="connsiteY67" fmla="*/ 505327 h 15135727"/>
              <a:gd name="connsiteX68" fmla="*/ 6858000 w 8085221"/>
              <a:gd name="connsiteY68" fmla="*/ 360948 h 15135727"/>
              <a:gd name="connsiteX69" fmla="*/ 6761748 w 8085221"/>
              <a:gd name="connsiteY69" fmla="*/ 120316 h 15135727"/>
              <a:gd name="connsiteX70" fmla="*/ 7194885 w 8085221"/>
              <a:gd name="connsiteY70" fmla="*/ 0 h 15135727"/>
              <a:gd name="connsiteX71" fmla="*/ 7267074 w 8085221"/>
              <a:gd name="connsiteY71" fmla="*/ 120316 h 15135727"/>
              <a:gd name="connsiteX72" fmla="*/ 7267074 w 8085221"/>
              <a:gd name="connsiteY72" fmla="*/ 120316 h 15135727"/>
              <a:gd name="connsiteX73" fmla="*/ 7339264 w 8085221"/>
              <a:gd name="connsiteY73" fmla="*/ 360948 h 15135727"/>
              <a:gd name="connsiteX74" fmla="*/ 7628021 w 8085221"/>
              <a:gd name="connsiteY74" fmla="*/ 433137 h 15135727"/>
              <a:gd name="connsiteX75" fmla="*/ 7796464 w 8085221"/>
              <a:gd name="connsiteY75" fmla="*/ 649706 h 15135727"/>
              <a:gd name="connsiteX76" fmla="*/ 8085221 w 8085221"/>
              <a:gd name="connsiteY76" fmla="*/ 914400 h 15135727"/>
              <a:gd name="connsiteX77" fmla="*/ 7988969 w 8085221"/>
              <a:gd name="connsiteY77" fmla="*/ 1203158 h 15135727"/>
              <a:gd name="connsiteX78" fmla="*/ 7844590 w 8085221"/>
              <a:gd name="connsiteY78" fmla="*/ 1058779 h 15135727"/>
              <a:gd name="connsiteX79" fmla="*/ 7483642 w 8085221"/>
              <a:gd name="connsiteY79" fmla="*/ 1371600 h 15135727"/>
              <a:gd name="connsiteX80" fmla="*/ 7267074 w 8085221"/>
              <a:gd name="connsiteY80" fmla="*/ 1395664 h 15135727"/>
              <a:gd name="connsiteX81" fmla="*/ 7243011 w 8085221"/>
              <a:gd name="connsiteY81" fmla="*/ 1588169 h 15135727"/>
              <a:gd name="connsiteX82" fmla="*/ 6978316 w 8085221"/>
              <a:gd name="connsiteY82" fmla="*/ 1732548 h 15135727"/>
              <a:gd name="connsiteX83" fmla="*/ 6737685 w 8085221"/>
              <a:gd name="connsiteY83" fmla="*/ 2093495 h 15135727"/>
              <a:gd name="connsiteX84" fmla="*/ 6737685 w 8085221"/>
              <a:gd name="connsiteY84" fmla="*/ 2382253 h 15135727"/>
              <a:gd name="connsiteX85" fmla="*/ 6665495 w 8085221"/>
              <a:gd name="connsiteY85" fmla="*/ 2430379 h 15135727"/>
              <a:gd name="connsiteX86" fmla="*/ 6906127 w 8085221"/>
              <a:gd name="connsiteY86" fmla="*/ 2646948 h 15135727"/>
              <a:gd name="connsiteX87" fmla="*/ 6906127 w 8085221"/>
              <a:gd name="connsiteY87" fmla="*/ 2983832 h 15135727"/>
              <a:gd name="connsiteX88" fmla="*/ 6906127 w 8085221"/>
              <a:gd name="connsiteY88" fmla="*/ 3104148 h 15135727"/>
              <a:gd name="connsiteX89" fmla="*/ 6833937 w 8085221"/>
              <a:gd name="connsiteY89" fmla="*/ 3368842 h 15135727"/>
              <a:gd name="connsiteX90" fmla="*/ 6906127 w 8085221"/>
              <a:gd name="connsiteY90" fmla="*/ 3489158 h 15135727"/>
              <a:gd name="connsiteX91" fmla="*/ 6641432 w 8085221"/>
              <a:gd name="connsiteY91" fmla="*/ 3705727 h 15135727"/>
              <a:gd name="connsiteX92" fmla="*/ 6737685 w 8085221"/>
              <a:gd name="connsiteY92" fmla="*/ 3729790 h 15135727"/>
              <a:gd name="connsiteX93" fmla="*/ 6545179 w 8085221"/>
              <a:gd name="connsiteY93" fmla="*/ 3826042 h 15135727"/>
              <a:gd name="connsiteX94" fmla="*/ 6328611 w 8085221"/>
              <a:gd name="connsiteY94" fmla="*/ 3753853 h 15135727"/>
              <a:gd name="connsiteX95" fmla="*/ 6184232 w 8085221"/>
              <a:gd name="connsiteY95" fmla="*/ 3850106 h 15135727"/>
              <a:gd name="connsiteX96" fmla="*/ 6184232 w 8085221"/>
              <a:gd name="connsiteY96" fmla="*/ 3946358 h 15135727"/>
              <a:gd name="connsiteX97" fmla="*/ 6136106 w 8085221"/>
              <a:gd name="connsiteY97" fmla="*/ 4235116 h 15135727"/>
              <a:gd name="connsiteX98" fmla="*/ 5919537 w 8085221"/>
              <a:gd name="connsiteY98" fmla="*/ 4403558 h 15135727"/>
              <a:gd name="connsiteX99" fmla="*/ 5775158 w 8085221"/>
              <a:gd name="connsiteY99" fmla="*/ 4451685 h 15135727"/>
              <a:gd name="connsiteX100" fmla="*/ 5630779 w 8085221"/>
              <a:gd name="connsiteY100" fmla="*/ 4547937 h 15135727"/>
              <a:gd name="connsiteX101" fmla="*/ 5510464 w 8085221"/>
              <a:gd name="connsiteY101" fmla="*/ 4620127 h 15135727"/>
              <a:gd name="connsiteX102" fmla="*/ 5510464 w 8085221"/>
              <a:gd name="connsiteY102" fmla="*/ 4812632 h 15135727"/>
              <a:gd name="connsiteX103" fmla="*/ 5317958 w 8085221"/>
              <a:gd name="connsiteY103" fmla="*/ 4981074 h 15135727"/>
              <a:gd name="connsiteX104" fmla="*/ 5005137 w 8085221"/>
              <a:gd name="connsiteY104" fmla="*/ 5149516 h 15135727"/>
              <a:gd name="connsiteX105" fmla="*/ 4692316 w 8085221"/>
              <a:gd name="connsiteY105" fmla="*/ 5149516 h 15135727"/>
              <a:gd name="connsiteX106" fmla="*/ 4523874 w 8085221"/>
              <a:gd name="connsiteY106" fmla="*/ 5366085 h 15135727"/>
              <a:gd name="connsiteX107" fmla="*/ 4211053 w 8085221"/>
              <a:gd name="connsiteY107" fmla="*/ 5414211 h 15135727"/>
              <a:gd name="connsiteX108" fmla="*/ 4114800 w 8085221"/>
              <a:gd name="connsiteY108" fmla="*/ 5390148 h 15135727"/>
              <a:gd name="connsiteX109" fmla="*/ 4018548 w 8085221"/>
              <a:gd name="connsiteY109" fmla="*/ 5630779 h 15135727"/>
              <a:gd name="connsiteX110" fmla="*/ 4090737 w 8085221"/>
              <a:gd name="connsiteY110" fmla="*/ 5871411 h 15135727"/>
              <a:gd name="connsiteX111" fmla="*/ 4090737 w 8085221"/>
              <a:gd name="connsiteY111" fmla="*/ 6184232 h 15135727"/>
              <a:gd name="connsiteX112" fmla="*/ 4186990 w 8085221"/>
              <a:gd name="connsiteY112" fmla="*/ 6472990 h 15135727"/>
              <a:gd name="connsiteX113" fmla="*/ 4042611 w 8085221"/>
              <a:gd name="connsiteY113" fmla="*/ 6352674 h 15135727"/>
              <a:gd name="connsiteX114" fmla="*/ 3946358 w 8085221"/>
              <a:gd name="connsiteY114" fmla="*/ 6376737 h 15135727"/>
              <a:gd name="connsiteX115" fmla="*/ 4114800 w 8085221"/>
              <a:gd name="connsiteY115" fmla="*/ 6641432 h 15135727"/>
              <a:gd name="connsiteX116" fmla="*/ 4451685 w 8085221"/>
              <a:gd name="connsiteY116" fmla="*/ 6737685 h 15135727"/>
              <a:gd name="connsiteX117" fmla="*/ 4620127 w 8085221"/>
              <a:gd name="connsiteY117" fmla="*/ 6978316 h 15135727"/>
              <a:gd name="connsiteX118" fmla="*/ 4740442 w 8085221"/>
              <a:gd name="connsiteY118" fmla="*/ 7170821 h 15135727"/>
              <a:gd name="connsiteX119" fmla="*/ 5077327 w 8085221"/>
              <a:gd name="connsiteY119" fmla="*/ 7387390 h 15135727"/>
              <a:gd name="connsiteX120" fmla="*/ 5125453 w 8085221"/>
              <a:gd name="connsiteY120" fmla="*/ 7603958 h 15135727"/>
              <a:gd name="connsiteX121" fmla="*/ 5197642 w 8085221"/>
              <a:gd name="connsiteY121" fmla="*/ 7796464 h 15135727"/>
              <a:gd name="connsiteX122" fmla="*/ 5486400 w 8085221"/>
              <a:gd name="connsiteY122" fmla="*/ 7964906 h 15135727"/>
              <a:gd name="connsiteX123" fmla="*/ 5486400 w 8085221"/>
              <a:gd name="connsiteY123" fmla="*/ 8349916 h 15135727"/>
              <a:gd name="connsiteX124" fmla="*/ 5678906 w 8085221"/>
              <a:gd name="connsiteY124" fmla="*/ 8614611 h 15135727"/>
              <a:gd name="connsiteX125" fmla="*/ 5919537 w 8085221"/>
              <a:gd name="connsiteY125" fmla="*/ 9071811 h 15135727"/>
              <a:gd name="connsiteX126" fmla="*/ 6160169 w 8085221"/>
              <a:gd name="connsiteY126" fmla="*/ 9336506 h 15135727"/>
              <a:gd name="connsiteX127" fmla="*/ 6280485 w 8085221"/>
              <a:gd name="connsiteY127" fmla="*/ 9601200 h 15135727"/>
              <a:gd name="connsiteX128" fmla="*/ 6400800 w 8085221"/>
              <a:gd name="connsiteY128" fmla="*/ 9793706 h 15135727"/>
              <a:gd name="connsiteX129" fmla="*/ 6569242 w 8085221"/>
              <a:gd name="connsiteY129" fmla="*/ 10058400 h 15135727"/>
              <a:gd name="connsiteX130" fmla="*/ 6713621 w 8085221"/>
              <a:gd name="connsiteY130" fmla="*/ 10106527 h 15135727"/>
              <a:gd name="connsiteX131" fmla="*/ 6545179 w 8085221"/>
              <a:gd name="connsiteY131" fmla="*/ 10202779 h 15135727"/>
              <a:gd name="connsiteX132" fmla="*/ 6569242 w 8085221"/>
              <a:gd name="connsiteY132" fmla="*/ 10443411 h 15135727"/>
              <a:gd name="connsiteX133" fmla="*/ 6593306 w 8085221"/>
              <a:gd name="connsiteY133" fmla="*/ 10708106 h 15135727"/>
              <a:gd name="connsiteX134" fmla="*/ 6761748 w 8085221"/>
              <a:gd name="connsiteY134" fmla="*/ 10924674 h 15135727"/>
              <a:gd name="connsiteX135" fmla="*/ 6641432 w 8085221"/>
              <a:gd name="connsiteY135" fmla="*/ 11093116 h 15135727"/>
              <a:gd name="connsiteX136" fmla="*/ 6713621 w 8085221"/>
              <a:gd name="connsiteY136" fmla="*/ 11261558 h 15135727"/>
              <a:gd name="connsiteX137" fmla="*/ 6737685 w 8085221"/>
              <a:gd name="connsiteY137" fmla="*/ 11526253 h 15135727"/>
              <a:gd name="connsiteX138" fmla="*/ 6617369 w 8085221"/>
              <a:gd name="connsiteY138" fmla="*/ 11839074 h 15135727"/>
              <a:gd name="connsiteX139" fmla="*/ 6617369 w 8085221"/>
              <a:gd name="connsiteY139" fmla="*/ 12031579 h 15135727"/>
              <a:gd name="connsiteX140" fmla="*/ 6641432 w 8085221"/>
              <a:gd name="connsiteY140" fmla="*/ 12127832 h 15135727"/>
              <a:gd name="connsiteX141" fmla="*/ 6761748 w 8085221"/>
              <a:gd name="connsiteY141" fmla="*/ 12031579 h 15135727"/>
              <a:gd name="connsiteX142" fmla="*/ 6761748 w 8085221"/>
              <a:gd name="connsiteY142" fmla="*/ 12296274 h 15135727"/>
              <a:gd name="connsiteX143" fmla="*/ 6689558 w 8085221"/>
              <a:gd name="connsiteY143" fmla="*/ 12512842 h 15135727"/>
              <a:gd name="connsiteX144" fmla="*/ 6785811 w 8085221"/>
              <a:gd name="connsiteY144" fmla="*/ 12777537 h 15135727"/>
              <a:gd name="connsiteX145" fmla="*/ 6569242 w 8085221"/>
              <a:gd name="connsiteY145" fmla="*/ 12873790 h 15135727"/>
              <a:gd name="connsiteX146" fmla="*/ 6545179 w 8085221"/>
              <a:gd name="connsiteY146" fmla="*/ 13090358 h 15135727"/>
              <a:gd name="connsiteX147" fmla="*/ 6448927 w 8085221"/>
              <a:gd name="connsiteY147" fmla="*/ 13355053 h 15135727"/>
              <a:gd name="connsiteX148" fmla="*/ 6256421 w 8085221"/>
              <a:gd name="connsiteY148" fmla="*/ 13571621 h 15135727"/>
              <a:gd name="connsiteX149" fmla="*/ 6087979 w 8085221"/>
              <a:gd name="connsiteY149" fmla="*/ 13667874 h 15135727"/>
              <a:gd name="connsiteX150" fmla="*/ 5943600 w 8085221"/>
              <a:gd name="connsiteY150" fmla="*/ 13716000 h 15135727"/>
              <a:gd name="connsiteX151" fmla="*/ 5702969 w 8085221"/>
              <a:gd name="connsiteY151" fmla="*/ 13667874 h 15135727"/>
              <a:gd name="connsiteX152" fmla="*/ 5582653 w 8085221"/>
              <a:gd name="connsiteY152" fmla="*/ 13691937 h 15135727"/>
              <a:gd name="connsiteX153" fmla="*/ 5727032 w 8085221"/>
              <a:gd name="connsiteY153" fmla="*/ 13836316 h 15135727"/>
              <a:gd name="connsiteX154" fmla="*/ 5582653 w 8085221"/>
              <a:gd name="connsiteY154" fmla="*/ 14052885 h 15135727"/>
              <a:gd name="connsiteX155" fmla="*/ 5462337 w 8085221"/>
              <a:gd name="connsiteY155" fmla="*/ 14149137 h 15135727"/>
              <a:gd name="connsiteX156" fmla="*/ 5342021 w 8085221"/>
              <a:gd name="connsiteY156" fmla="*/ 14004758 h 15135727"/>
              <a:gd name="connsiteX157" fmla="*/ 5245769 w 8085221"/>
              <a:gd name="connsiteY157" fmla="*/ 14004758 h 15135727"/>
              <a:gd name="connsiteX158" fmla="*/ 5245769 w 8085221"/>
              <a:gd name="connsiteY158" fmla="*/ 13956632 h 15135727"/>
              <a:gd name="connsiteX159" fmla="*/ 5101390 w 8085221"/>
              <a:gd name="connsiteY159" fmla="*/ 13956632 h 15135727"/>
              <a:gd name="connsiteX160" fmla="*/ 4981074 w 8085221"/>
              <a:gd name="connsiteY160" fmla="*/ 13860379 h 15135727"/>
              <a:gd name="connsiteX161" fmla="*/ 4740442 w 8085221"/>
              <a:gd name="connsiteY161" fmla="*/ 13908506 h 15135727"/>
              <a:gd name="connsiteX162" fmla="*/ 4475748 w 8085221"/>
              <a:gd name="connsiteY162" fmla="*/ 13956632 h 15135727"/>
              <a:gd name="connsiteX163" fmla="*/ 4379495 w 8085221"/>
              <a:gd name="connsiteY163" fmla="*/ 14028821 h 15135727"/>
              <a:gd name="connsiteX164" fmla="*/ 4403558 w 8085221"/>
              <a:gd name="connsiteY164" fmla="*/ 14197264 h 15135727"/>
              <a:gd name="connsiteX165" fmla="*/ 4572000 w 8085221"/>
              <a:gd name="connsiteY165" fmla="*/ 14149137 h 15135727"/>
              <a:gd name="connsiteX166" fmla="*/ 4523874 w 8085221"/>
              <a:gd name="connsiteY166" fmla="*/ 14558211 h 15135727"/>
              <a:gd name="connsiteX167" fmla="*/ 4403558 w 8085221"/>
              <a:gd name="connsiteY167" fmla="*/ 14437895 h 15135727"/>
              <a:gd name="connsiteX168" fmla="*/ 4403558 w 8085221"/>
              <a:gd name="connsiteY168" fmla="*/ 14437895 h 15135727"/>
              <a:gd name="connsiteX169" fmla="*/ 4283242 w 8085221"/>
              <a:gd name="connsiteY169" fmla="*/ 14245390 h 15135727"/>
              <a:gd name="connsiteX170" fmla="*/ 4235116 w 8085221"/>
              <a:gd name="connsiteY170" fmla="*/ 14341642 h 15135727"/>
              <a:gd name="connsiteX171" fmla="*/ 4162927 w 8085221"/>
              <a:gd name="connsiteY171" fmla="*/ 14389769 h 15135727"/>
              <a:gd name="connsiteX172" fmla="*/ 4162927 w 8085221"/>
              <a:gd name="connsiteY172" fmla="*/ 14389769 h 15135727"/>
              <a:gd name="connsiteX173" fmla="*/ 3922295 w 8085221"/>
              <a:gd name="connsiteY173" fmla="*/ 14245390 h 15135727"/>
              <a:gd name="connsiteX174" fmla="*/ 3801979 w 8085221"/>
              <a:gd name="connsiteY174" fmla="*/ 14293516 h 15135727"/>
              <a:gd name="connsiteX175" fmla="*/ 3681664 w 8085221"/>
              <a:gd name="connsiteY175" fmla="*/ 14389769 h 15135727"/>
              <a:gd name="connsiteX176" fmla="*/ 3657600 w 8085221"/>
              <a:gd name="connsiteY176" fmla="*/ 14654464 h 15135727"/>
              <a:gd name="connsiteX177" fmla="*/ 3513221 w 8085221"/>
              <a:gd name="connsiteY177" fmla="*/ 14726653 h 15135727"/>
              <a:gd name="connsiteX178" fmla="*/ 3513221 w 8085221"/>
              <a:gd name="connsiteY178" fmla="*/ 14871032 h 15135727"/>
              <a:gd name="connsiteX179" fmla="*/ 3633537 w 8085221"/>
              <a:gd name="connsiteY179" fmla="*/ 14967285 h 15135727"/>
              <a:gd name="connsiteX180" fmla="*/ 3609474 w 8085221"/>
              <a:gd name="connsiteY180" fmla="*/ 15087600 h 15135727"/>
              <a:gd name="connsiteX181" fmla="*/ 3441032 w 8085221"/>
              <a:gd name="connsiteY181" fmla="*/ 15039474 h 15135727"/>
              <a:gd name="connsiteX182" fmla="*/ 3272590 w 8085221"/>
              <a:gd name="connsiteY182" fmla="*/ 15063537 h 15135727"/>
              <a:gd name="connsiteX183" fmla="*/ 3248527 w 8085221"/>
              <a:gd name="connsiteY183" fmla="*/ 14895095 h 15135727"/>
              <a:gd name="connsiteX184" fmla="*/ 3128211 w 8085221"/>
              <a:gd name="connsiteY184" fmla="*/ 14919158 h 15135727"/>
              <a:gd name="connsiteX185" fmla="*/ 2959769 w 8085221"/>
              <a:gd name="connsiteY185" fmla="*/ 15135727 h 15135727"/>
              <a:gd name="connsiteX186" fmla="*/ 2935706 w 8085221"/>
              <a:gd name="connsiteY186" fmla="*/ 14895095 h 15135727"/>
              <a:gd name="connsiteX187" fmla="*/ 2791327 w 8085221"/>
              <a:gd name="connsiteY187" fmla="*/ 14943221 h 15135727"/>
              <a:gd name="connsiteX188" fmla="*/ 2671011 w 8085221"/>
              <a:gd name="connsiteY188" fmla="*/ 15039474 h 15135727"/>
              <a:gd name="connsiteX189" fmla="*/ 2430379 w 8085221"/>
              <a:gd name="connsiteY189" fmla="*/ 15087600 h 15135727"/>
              <a:gd name="connsiteX190" fmla="*/ 2237874 w 8085221"/>
              <a:gd name="connsiteY190" fmla="*/ 15039474 h 15135727"/>
              <a:gd name="connsiteX191" fmla="*/ 2622885 w 8085221"/>
              <a:gd name="connsiteY191" fmla="*/ 14846969 h 15135727"/>
              <a:gd name="connsiteX192" fmla="*/ 2887579 w 8085221"/>
              <a:gd name="connsiteY192" fmla="*/ 14774779 h 15135727"/>
              <a:gd name="connsiteX193" fmla="*/ 2839453 w 8085221"/>
              <a:gd name="connsiteY193" fmla="*/ 14582274 h 15135727"/>
              <a:gd name="connsiteX194" fmla="*/ 2935706 w 8085221"/>
              <a:gd name="connsiteY194" fmla="*/ 14510085 h 15135727"/>
              <a:gd name="connsiteX195" fmla="*/ 2935706 w 8085221"/>
              <a:gd name="connsiteY195" fmla="*/ 14510085 h 15135727"/>
              <a:gd name="connsiteX196" fmla="*/ 3080085 w 8085221"/>
              <a:gd name="connsiteY196" fmla="*/ 14413832 h 15135727"/>
              <a:gd name="connsiteX197" fmla="*/ 3152274 w 8085221"/>
              <a:gd name="connsiteY197" fmla="*/ 14341642 h 15135727"/>
              <a:gd name="connsiteX198" fmla="*/ 3080085 w 8085221"/>
              <a:gd name="connsiteY198" fmla="*/ 14269453 h 15135727"/>
              <a:gd name="connsiteX199" fmla="*/ 3152274 w 8085221"/>
              <a:gd name="connsiteY199" fmla="*/ 14197264 h 15135727"/>
              <a:gd name="connsiteX200" fmla="*/ 3152274 w 8085221"/>
              <a:gd name="connsiteY200" fmla="*/ 14052885 h 15135727"/>
              <a:gd name="connsiteX201" fmla="*/ 3080085 w 8085221"/>
              <a:gd name="connsiteY201" fmla="*/ 13980695 h 15135727"/>
              <a:gd name="connsiteX202" fmla="*/ 3056021 w 8085221"/>
              <a:gd name="connsiteY202" fmla="*/ 14076948 h 15135727"/>
              <a:gd name="connsiteX203" fmla="*/ 2935706 w 8085221"/>
              <a:gd name="connsiteY203" fmla="*/ 14076948 h 15135727"/>
              <a:gd name="connsiteX204" fmla="*/ 2863516 w 8085221"/>
              <a:gd name="connsiteY204" fmla="*/ 14125074 h 15135727"/>
              <a:gd name="connsiteX205" fmla="*/ 2719137 w 8085221"/>
              <a:gd name="connsiteY205" fmla="*/ 14197264 h 15135727"/>
              <a:gd name="connsiteX206" fmla="*/ 2646948 w 8085221"/>
              <a:gd name="connsiteY206" fmla="*/ 14197264 h 15135727"/>
              <a:gd name="connsiteX207" fmla="*/ 2598821 w 8085221"/>
              <a:gd name="connsiteY207" fmla="*/ 14125074 h 15135727"/>
              <a:gd name="connsiteX208" fmla="*/ 2430379 w 8085221"/>
              <a:gd name="connsiteY208" fmla="*/ 13836316 h 15135727"/>
              <a:gd name="connsiteX209" fmla="*/ 2646948 w 8085221"/>
              <a:gd name="connsiteY209" fmla="*/ 13812253 h 15135727"/>
              <a:gd name="connsiteX210" fmla="*/ 2502569 w 8085221"/>
              <a:gd name="connsiteY210" fmla="*/ 13475369 h 15135727"/>
              <a:gd name="connsiteX211" fmla="*/ 2550695 w 8085221"/>
              <a:gd name="connsiteY211" fmla="*/ 13186611 h 15135727"/>
              <a:gd name="connsiteX212" fmla="*/ 2719137 w 8085221"/>
              <a:gd name="connsiteY212" fmla="*/ 13042232 h 15135727"/>
              <a:gd name="connsiteX213" fmla="*/ 2791327 w 8085221"/>
              <a:gd name="connsiteY213" fmla="*/ 12945979 h 15135727"/>
              <a:gd name="connsiteX214" fmla="*/ 3031958 w 8085221"/>
              <a:gd name="connsiteY214" fmla="*/ 13090358 h 15135727"/>
              <a:gd name="connsiteX215" fmla="*/ 3056021 w 8085221"/>
              <a:gd name="connsiteY215" fmla="*/ 12753474 h 15135727"/>
              <a:gd name="connsiteX216" fmla="*/ 2887579 w 8085221"/>
              <a:gd name="connsiteY216" fmla="*/ 12777537 h 15135727"/>
              <a:gd name="connsiteX217" fmla="*/ 2815390 w 8085221"/>
              <a:gd name="connsiteY217" fmla="*/ 12777537 h 15135727"/>
              <a:gd name="connsiteX218" fmla="*/ 3176337 w 8085221"/>
              <a:gd name="connsiteY218" fmla="*/ 12368464 h 15135727"/>
              <a:gd name="connsiteX219" fmla="*/ 3104148 w 8085221"/>
              <a:gd name="connsiteY219" fmla="*/ 12320337 h 15135727"/>
              <a:gd name="connsiteX220" fmla="*/ 3104148 w 8085221"/>
              <a:gd name="connsiteY220" fmla="*/ 12320337 h 15135727"/>
              <a:gd name="connsiteX221" fmla="*/ 3007895 w 8085221"/>
              <a:gd name="connsiteY221" fmla="*/ 12079706 h 15135727"/>
              <a:gd name="connsiteX222" fmla="*/ 2911642 w 8085221"/>
              <a:gd name="connsiteY222" fmla="*/ 11935327 h 15135727"/>
              <a:gd name="connsiteX223" fmla="*/ 2863516 w 8085221"/>
              <a:gd name="connsiteY223" fmla="*/ 11694695 h 15135727"/>
              <a:gd name="connsiteX224" fmla="*/ 2911642 w 8085221"/>
              <a:gd name="connsiteY224" fmla="*/ 11454064 h 15135727"/>
              <a:gd name="connsiteX225" fmla="*/ 3056021 w 8085221"/>
              <a:gd name="connsiteY225" fmla="*/ 11454064 h 15135727"/>
              <a:gd name="connsiteX226" fmla="*/ 2983832 w 8085221"/>
              <a:gd name="connsiteY226" fmla="*/ 11381874 h 15135727"/>
              <a:gd name="connsiteX227" fmla="*/ 3031958 w 8085221"/>
              <a:gd name="connsiteY227" fmla="*/ 11285621 h 15135727"/>
              <a:gd name="connsiteX228" fmla="*/ 3007895 w 8085221"/>
              <a:gd name="connsiteY228" fmla="*/ 11189369 h 15135727"/>
              <a:gd name="connsiteX229" fmla="*/ 2887579 w 8085221"/>
              <a:gd name="connsiteY229" fmla="*/ 11141242 h 15135727"/>
              <a:gd name="connsiteX230" fmla="*/ 2887579 w 8085221"/>
              <a:gd name="connsiteY230" fmla="*/ 10972800 h 15135727"/>
              <a:gd name="connsiteX231" fmla="*/ 2887579 w 8085221"/>
              <a:gd name="connsiteY231" fmla="*/ 10924674 h 15135727"/>
              <a:gd name="connsiteX232" fmla="*/ 2767264 w 8085221"/>
              <a:gd name="connsiteY232" fmla="*/ 11020927 h 15135727"/>
              <a:gd name="connsiteX233" fmla="*/ 2743200 w 8085221"/>
              <a:gd name="connsiteY233" fmla="*/ 10924674 h 15135727"/>
              <a:gd name="connsiteX234" fmla="*/ 2550695 w 8085221"/>
              <a:gd name="connsiteY234" fmla="*/ 11020927 h 15135727"/>
              <a:gd name="connsiteX235" fmla="*/ 2526632 w 8085221"/>
              <a:gd name="connsiteY235" fmla="*/ 11117179 h 15135727"/>
              <a:gd name="connsiteX236" fmla="*/ 2334127 w 8085221"/>
              <a:gd name="connsiteY236" fmla="*/ 10996864 h 15135727"/>
              <a:gd name="connsiteX237" fmla="*/ 2358190 w 8085221"/>
              <a:gd name="connsiteY237" fmla="*/ 10732169 h 15135727"/>
              <a:gd name="connsiteX238" fmla="*/ 2334127 w 8085221"/>
              <a:gd name="connsiteY238" fmla="*/ 10587790 h 15135727"/>
              <a:gd name="connsiteX239" fmla="*/ 2406316 w 8085221"/>
              <a:gd name="connsiteY239" fmla="*/ 10491537 h 15135727"/>
              <a:gd name="connsiteX240" fmla="*/ 2598821 w 8085221"/>
              <a:gd name="connsiteY240" fmla="*/ 10684042 h 15135727"/>
              <a:gd name="connsiteX241" fmla="*/ 2767264 w 8085221"/>
              <a:gd name="connsiteY241" fmla="*/ 10684042 h 15135727"/>
              <a:gd name="connsiteX242" fmla="*/ 2646948 w 8085221"/>
              <a:gd name="connsiteY242" fmla="*/ 10515600 h 15135727"/>
              <a:gd name="connsiteX243" fmla="*/ 2815390 w 8085221"/>
              <a:gd name="connsiteY243" fmla="*/ 10395285 h 15135727"/>
              <a:gd name="connsiteX244" fmla="*/ 3080085 w 8085221"/>
              <a:gd name="connsiteY244" fmla="*/ 10419348 h 15135727"/>
              <a:gd name="connsiteX245" fmla="*/ 3248527 w 8085221"/>
              <a:gd name="connsiteY245" fmla="*/ 10539664 h 15135727"/>
              <a:gd name="connsiteX246" fmla="*/ 3320716 w 8085221"/>
              <a:gd name="connsiteY246" fmla="*/ 10659979 h 15135727"/>
              <a:gd name="connsiteX247" fmla="*/ 3465095 w 8085221"/>
              <a:gd name="connsiteY247" fmla="*/ 10659979 h 15135727"/>
              <a:gd name="connsiteX248" fmla="*/ 3441032 w 8085221"/>
              <a:gd name="connsiteY248" fmla="*/ 10491537 h 15135727"/>
              <a:gd name="connsiteX249" fmla="*/ 3392906 w 8085221"/>
              <a:gd name="connsiteY249" fmla="*/ 10250906 h 15135727"/>
              <a:gd name="connsiteX250" fmla="*/ 3152274 w 8085221"/>
              <a:gd name="connsiteY250" fmla="*/ 10250906 h 15135727"/>
              <a:gd name="connsiteX251" fmla="*/ 3176337 w 8085221"/>
              <a:gd name="connsiteY251" fmla="*/ 10178716 h 15135727"/>
              <a:gd name="connsiteX252" fmla="*/ 3104148 w 8085221"/>
              <a:gd name="connsiteY252" fmla="*/ 10154653 h 15135727"/>
              <a:gd name="connsiteX253" fmla="*/ 3007895 w 8085221"/>
              <a:gd name="connsiteY253" fmla="*/ 9962148 h 15135727"/>
              <a:gd name="connsiteX254" fmla="*/ 3176337 w 8085221"/>
              <a:gd name="connsiteY254" fmla="*/ 9889958 h 15135727"/>
              <a:gd name="connsiteX255" fmla="*/ 2959769 w 8085221"/>
              <a:gd name="connsiteY255" fmla="*/ 9504948 h 15135727"/>
              <a:gd name="connsiteX256" fmla="*/ 2791327 w 8085221"/>
              <a:gd name="connsiteY256" fmla="*/ 9456821 h 15135727"/>
              <a:gd name="connsiteX257" fmla="*/ 2574758 w 8085221"/>
              <a:gd name="connsiteY257" fmla="*/ 9336506 h 15135727"/>
              <a:gd name="connsiteX258" fmla="*/ 2550695 w 8085221"/>
              <a:gd name="connsiteY258" fmla="*/ 9071811 h 15135727"/>
              <a:gd name="connsiteX259" fmla="*/ 2695074 w 8085221"/>
              <a:gd name="connsiteY259" fmla="*/ 8999621 h 15135727"/>
              <a:gd name="connsiteX260" fmla="*/ 2622885 w 8085221"/>
              <a:gd name="connsiteY260" fmla="*/ 8975558 h 15135727"/>
              <a:gd name="connsiteX261" fmla="*/ 2430379 w 8085221"/>
              <a:gd name="connsiteY261" fmla="*/ 8999621 h 15135727"/>
              <a:gd name="connsiteX262" fmla="*/ 2261937 w 8085221"/>
              <a:gd name="connsiteY262" fmla="*/ 9168064 h 15135727"/>
              <a:gd name="connsiteX263" fmla="*/ 2237874 w 8085221"/>
              <a:gd name="connsiteY263" fmla="*/ 8999621 h 15135727"/>
              <a:gd name="connsiteX264" fmla="*/ 2117558 w 8085221"/>
              <a:gd name="connsiteY264" fmla="*/ 8975558 h 15135727"/>
              <a:gd name="connsiteX265" fmla="*/ 2045369 w 8085221"/>
              <a:gd name="connsiteY265" fmla="*/ 8783053 h 15135727"/>
              <a:gd name="connsiteX266" fmla="*/ 1852864 w 8085221"/>
              <a:gd name="connsiteY266" fmla="*/ 8758990 h 15135727"/>
              <a:gd name="connsiteX267" fmla="*/ 1636295 w 8085221"/>
              <a:gd name="connsiteY267" fmla="*/ 8927432 h 15135727"/>
              <a:gd name="connsiteX268" fmla="*/ 1588169 w 8085221"/>
              <a:gd name="connsiteY268" fmla="*/ 9023685 h 15135727"/>
              <a:gd name="connsiteX269" fmla="*/ 1515979 w 8085221"/>
              <a:gd name="connsiteY269" fmla="*/ 8879306 h 15135727"/>
              <a:gd name="connsiteX270" fmla="*/ 1347537 w 8085221"/>
              <a:gd name="connsiteY270" fmla="*/ 8879306 h 15135727"/>
              <a:gd name="connsiteX271" fmla="*/ 1347537 w 8085221"/>
              <a:gd name="connsiteY271" fmla="*/ 8710864 h 15135727"/>
              <a:gd name="connsiteX272" fmla="*/ 1106906 w 8085221"/>
              <a:gd name="connsiteY272" fmla="*/ 8783053 h 15135727"/>
              <a:gd name="connsiteX273" fmla="*/ 890337 w 8085221"/>
              <a:gd name="connsiteY273" fmla="*/ 8686800 h 15135727"/>
              <a:gd name="connsiteX274" fmla="*/ 649706 w 8085221"/>
              <a:gd name="connsiteY274" fmla="*/ 8662737 h 15135727"/>
              <a:gd name="connsiteX275" fmla="*/ 385011 w 8085221"/>
              <a:gd name="connsiteY275" fmla="*/ 8566485 h 15135727"/>
              <a:gd name="connsiteX276" fmla="*/ 577516 w 8085221"/>
              <a:gd name="connsiteY276" fmla="*/ 8373979 h 15135727"/>
              <a:gd name="connsiteX277" fmla="*/ 794085 w 8085221"/>
              <a:gd name="connsiteY277" fmla="*/ 8301790 h 15135727"/>
              <a:gd name="connsiteX278" fmla="*/ 745958 w 8085221"/>
              <a:gd name="connsiteY278" fmla="*/ 8133348 h 15135727"/>
              <a:gd name="connsiteX279" fmla="*/ 818148 w 8085221"/>
              <a:gd name="connsiteY279" fmla="*/ 7820527 h 15135727"/>
              <a:gd name="connsiteX280" fmla="*/ 697832 w 8085221"/>
              <a:gd name="connsiteY280" fmla="*/ 7820527 h 15135727"/>
              <a:gd name="connsiteX281" fmla="*/ 625642 w 8085221"/>
              <a:gd name="connsiteY281" fmla="*/ 7916779 h 15135727"/>
              <a:gd name="connsiteX282" fmla="*/ 457200 w 8085221"/>
              <a:gd name="connsiteY282" fmla="*/ 7820527 h 15135727"/>
              <a:gd name="connsiteX283" fmla="*/ 529390 w 8085221"/>
              <a:gd name="connsiteY283" fmla="*/ 7700211 h 15135727"/>
              <a:gd name="connsiteX284" fmla="*/ 938464 w 8085221"/>
              <a:gd name="connsiteY284" fmla="*/ 7676148 h 15135727"/>
              <a:gd name="connsiteX285" fmla="*/ 1058779 w 8085221"/>
              <a:gd name="connsiteY285" fmla="*/ 7459579 h 15135727"/>
              <a:gd name="connsiteX286" fmla="*/ 1203158 w 8085221"/>
              <a:gd name="connsiteY286" fmla="*/ 7603958 h 15135727"/>
              <a:gd name="connsiteX287" fmla="*/ 1299411 w 8085221"/>
              <a:gd name="connsiteY287" fmla="*/ 7555832 h 15135727"/>
              <a:gd name="connsiteX288" fmla="*/ 1443790 w 8085221"/>
              <a:gd name="connsiteY288" fmla="*/ 7507706 h 15135727"/>
              <a:gd name="connsiteX289" fmla="*/ 1684421 w 8085221"/>
              <a:gd name="connsiteY289" fmla="*/ 7603958 h 15135727"/>
              <a:gd name="connsiteX290" fmla="*/ 1684421 w 8085221"/>
              <a:gd name="connsiteY290" fmla="*/ 7603958 h 15135727"/>
              <a:gd name="connsiteX291" fmla="*/ 1540042 w 8085221"/>
              <a:gd name="connsiteY291" fmla="*/ 7363327 h 15135727"/>
              <a:gd name="connsiteX292" fmla="*/ 1299411 w 8085221"/>
              <a:gd name="connsiteY292" fmla="*/ 7315200 h 15135727"/>
              <a:gd name="connsiteX293" fmla="*/ 1130969 w 8085221"/>
              <a:gd name="connsiteY293" fmla="*/ 7339264 h 15135727"/>
              <a:gd name="connsiteX294" fmla="*/ 1034716 w 8085221"/>
              <a:gd name="connsiteY294" fmla="*/ 7315200 h 15135727"/>
              <a:gd name="connsiteX295" fmla="*/ 1155032 w 8085221"/>
              <a:gd name="connsiteY295" fmla="*/ 7050506 h 15135727"/>
              <a:gd name="connsiteX296" fmla="*/ 1155032 w 8085221"/>
              <a:gd name="connsiteY296" fmla="*/ 6930190 h 15135727"/>
              <a:gd name="connsiteX297" fmla="*/ 1155032 w 8085221"/>
              <a:gd name="connsiteY297" fmla="*/ 6761748 h 15135727"/>
              <a:gd name="connsiteX298" fmla="*/ 1203158 w 8085221"/>
              <a:gd name="connsiteY298" fmla="*/ 6617369 h 15135727"/>
              <a:gd name="connsiteX299" fmla="*/ 1371600 w 8085221"/>
              <a:gd name="connsiteY299" fmla="*/ 6472990 h 15135727"/>
              <a:gd name="connsiteX300" fmla="*/ 1443790 w 8085221"/>
              <a:gd name="connsiteY300" fmla="*/ 6328611 h 15135727"/>
              <a:gd name="connsiteX301" fmla="*/ 1419727 w 8085221"/>
              <a:gd name="connsiteY301" fmla="*/ 6208295 h 15135727"/>
              <a:gd name="connsiteX302" fmla="*/ 1275348 w 8085221"/>
              <a:gd name="connsiteY302" fmla="*/ 6304548 h 15135727"/>
              <a:gd name="connsiteX303" fmla="*/ 1323474 w 8085221"/>
              <a:gd name="connsiteY303" fmla="*/ 6015790 h 15135727"/>
              <a:gd name="connsiteX304" fmla="*/ 1540042 w 8085221"/>
              <a:gd name="connsiteY304" fmla="*/ 5871411 h 15135727"/>
              <a:gd name="connsiteX305" fmla="*/ 1540042 w 8085221"/>
              <a:gd name="connsiteY305" fmla="*/ 5751095 h 15135727"/>
              <a:gd name="connsiteX306" fmla="*/ 1395664 w 8085221"/>
              <a:gd name="connsiteY306" fmla="*/ 5799221 h 15135727"/>
              <a:gd name="connsiteX307" fmla="*/ 1179095 w 8085221"/>
              <a:gd name="connsiteY307" fmla="*/ 5799221 h 15135727"/>
              <a:gd name="connsiteX308" fmla="*/ 890337 w 8085221"/>
              <a:gd name="connsiteY308" fmla="*/ 5775158 h 15135727"/>
              <a:gd name="connsiteX309" fmla="*/ 697832 w 8085221"/>
              <a:gd name="connsiteY309" fmla="*/ 5606716 h 15135727"/>
              <a:gd name="connsiteX310" fmla="*/ 577516 w 8085221"/>
              <a:gd name="connsiteY310" fmla="*/ 5582653 h 15135727"/>
              <a:gd name="connsiteX311" fmla="*/ 697832 w 8085221"/>
              <a:gd name="connsiteY311" fmla="*/ 5775158 h 15135727"/>
              <a:gd name="connsiteX312" fmla="*/ 409074 w 8085221"/>
              <a:gd name="connsiteY312" fmla="*/ 5799221 h 15135727"/>
              <a:gd name="connsiteX313" fmla="*/ 168442 w 8085221"/>
              <a:gd name="connsiteY313" fmla="*/ 5702969 h 15135727"/>
              <a:gd name="connsiteX314" fmla="*/ 264695 w 8085221"/>
              <a:gd name="connsiteY314" fmla="*/ 5558590 h 15135727"/>
              <a:gd name="connsiteX315" fmla="*/ 144379 w 8085221"/>
              <a:gd name="connsiteY315" fmla="*/ 5510464 h 15135727"/>
              <a:gd name="connsiteX316" fmla="*/ 0 w 8085221"/>
              <a:gd name="connsiteY316" fmla="*/ 5462337 h 15135727"/>
              <a:gd name="connsiteX317" fmla="*/ 96253 w 8085221"/>
              <a:gd name="connsiteY317" fmla="*/ 5245769 h 15135727"/>
              <a:gd name="connsiteX0" fmla="*/ 96253 w 8085221"/>
              <a:gd name="connsiteY0" fmla="*/ 5245769 h 15135727"/>
              <a:gd name="connsiteX1" fmla="*/ 144379 w 8085221"/>
              <a:gd name="connsiteY1" fmla="*/ 4981074 h 15135727"/>
              <a:gd name="connsiteX2" fmla="*/ 178719 w 8085221"/>
              <a:gd name="connsiteY2" fmla="*/ 4834941 h 15135727"/>
              <a:gd name="connsiteX3" fmla="*/ 334378 w 8085221"/>
              <a:gd name="connsiteY3" fmla="*/ 4696828 h 15135727"/>
              <a:gd name="connsiteX4" fmla="*/ 553453 w 8085221"/>
              <a:gd name="connsiteY4" fmla="*/ 4692316 h 15135727"/>
              <a:gd name="connsiteX5" fmla="*/ 649706 w 8085221"/>
              <a:gd name="connsiteY5" fmla="*/ 4427621 h 15135727"/>
              <a:gd name="connsiteX6" fmla="*/ 805866 w 8085221"/>
              <a:gd name="connsiteY6" fmla="*/ 4425366 h 15135727"/>
              <a:gd name="connsiteX7" fmla="*/ 867026 w 8085221"/>
              <a:gd name="connsiteY7" fmla="*/ 4311817 h 15135727"/>
              <a:gd name="connsiteX8" fmla="*/ 1077328 w 8085221"/>
              <a:gd name="connsiteY8" fmla="*/ 4253916 h 15135727"/>
              <a:gd name="connsiteX9" fmla="*/ 1120191 w 8085221"/>
              <a:gd name="connsiteY9" fmla="*/ 4206291 h 15135727"/>
              <a:gd name="connsiteX10" fmla="*/ 1263066 w 8085221"/>
              <a:gd name="connsiteY10" fmla="*/ 4182478 h 15135727"/>
              <a:gd name="connsiteX11" fmla="*/ 1362326 w 8085221"/>
              <a:gd name="connsiteY11" fmla="*/ 4081965 h 15135727"/>
              <a:gd name="connsiteX12" fmla="*/ 1472616 w 8085221"/>
              <a:gd name="connsiteY12" fmla="*/ 4025316 h 15135727"/>
              <a:gd name="connsiteX13" fmla="*/ 1559344 w 8085221"/>
              <a:gd name="connsiteY13" fmla="*/ 4013535 h 15135727"/>
              <a:gd name="connsiteX14" fmla="*/ 1708485 w 8085221"/>
              <a:gd name="connsiteY14" fmla="*/ 3826042 h 15135727"/>
              <a:gd name="connsiteX15" fmla="*/ 1820278 w 8085221"/>
              <a:gd name="connsiteY15" fmla="*/ 3858628 h 15135727"/>
              <a:gd name="connsiteX16" fmla="*/ 1910766 w 8085221"/>
              <a:gd name="connsiteY16" fmla="*/ 3735053 h 15135727"/>
              <a:gd name="connsiteX17" fmla="*/ 2006016 w 8085221"/>
              <a:gd name="connsiteY17" fmla="*/ 3615741 h 15135727"/>
              <a:gd name="connsiteX18" fmla="*/ 2091741 w 8085221"/>
              <a:gd name="connsiteY18" fmla="*/ 3649078 h 15135727"/>
              <a:gd name="connsiteX19" fmla="*/ 2141621 w 8085221"/>
              <a:gd name="connsiteY19" fmla="*/ 3585411 h 15135727"/>
              <a:gd name="connsiteX20" fmla="*/ 2117808 w 8085221"/>
              <a:gd name="connsiteY20" fmla="*/ 3518736 h 15135727"/>
              <a:gd name="connsiteX21" fmla="*/ 2182228 w 8085221"/>
              <a:gd name="connsiteY21" fmla="*/ 3420478 h 15135727"/>
              <a:gd name="connsiteX22" fmla="*/ 2286000 w 8085221"/>
              <a:gd name="connsiteY22" fmla="*/ 3489158 h 15135727"/>
              <a:gd name="connsiteX23" fmla="*/ 2334628 w 8085221"/>
              <a:gd name="connsiteY23" fmla="*/ 3249028 h 15135727"/>
              <a:gd name="connsiteX24" fmla="*/ 2381502 w 8085221"/>
              <a:gd name="connsiteY24" fmla="*/ 3088858 h 15135727"/>
              <a:gd name="connsiteX25" fmla="*/ 2544178 w 8085221"/>
              <a:gd name="connsiteY25" fmla="*/ 3058528 h 15135727"/>
              <a:gd name="connsiteX26" fmla="*/ 2477503 w 8085221"/>
              <a:gd name="connsiteY26" fmla="*/ 2977566 h 15135727"/>
              <a:gd name="connsiteX27" fmla="*/ 2695074 w 8085221"/>
              <a:gd name="connsiteY27" fmla="*/ 2892592 h 15135727"/>
              <a:gd name="connsiteX28" fmla="*/ 2796591 w 8085221"/>
              <a:gd name="connsiteY28" fmla="*/ 2829928 h 15135727"/>
              <a:gd name="connsiteX29" fmla="*/ 2829928 w 8085221"/>
              <a:gd name="connsiteY29" fmla="*/ 2517107 h 15135727"/>
              <a:gd name="connsiteX30" fmla="*/ 3006141 w 8085221"/>
              <a:gd name="connsiteY30" fmla="*/ 2401303 h 15135727"/>
              <a:gd name="connsiteX31" fmla="*/ 3200400 w 8085221"/>
              <a:gd name="connsiteY31" fmla="*/ 2296277 h 15135727"/>
              <a:gd name="connsiteX32" fmla="*/ 3325228 w 8085221"/>
              <a:gd name="connsiteY32" fmla="*/ 2220328 h 15135727"/>
              <a:gd name="connsiteX33" fmla="*/ 3441032 w 8085221"/>
              <a:gd name="connsiteY33" fmla="*/ 2237874 h 15135727"/>
              <a:gd name="connsiteX34" fmla="*/ 3534778 w 8085221"/>
              <a:gd name="connsiteY34" fmla="*/ 2301291 h 15135727"/>
              <a:gd name="connsiteX35" fmla="*/ 3585160 w 8085221"/>
              <a:gd name="connsiteY35" fmla="*/ 2517107 h 15135727"/>
              <a:gd name="connsiteX36" fmla="*/ 3801979 w 8085221"/>
              <a:gd name="connsiteY36" fmla="*/ 2565735 h 15135727"/>
              <a:gd name="connsiteX37" fmla="*/ 3946358 w 8085221"/>
              <a:gd name="connsiteY37" fmla="*/ 2550695 h 15135727"/>
              <a:gd name="connsiteX38" fmla="*/ 4018548 w 8085221"/>
              <a:gd name="connsiteY38" fmla="*/ 2598821 h 15135727"/>
              <a:gd name="connsiteX39" fmla="*/ 4138864 w 8085221"/>
              <a:gd name="connsiteY39" fmla="*/ 2574758 h 15135727"/>
              <a:gd name="connsiteX40" fmla="*/ 4307306 w 8085221"/>
              <a:gd name="connsiteY40" fmla="*/ 2671011 h 15135727"/>
              <a:gd name="connsiteX41" fmla="*/ 4427621 w 8085221"/>
              <a:gd name="connsiteY41" fmla="*/ 2622885 h 15135727"/>
              <a:gd name="connsiteX42" fmla="*/ 4549191 w 8085221"/>
              <a:gd name="connsiteY42" fmla="*/ 2610853 h 15135727"/>
              <a:gd name="connsiteX43" fmla="*/ 4668253 w 8085221"/>
              <a:gd name="connsiteY43" fmla="*/ 2743200 h 15135727"/>
              <a:gd name="connsiteX44" fmla="*/ 4788569 w 8085221"/>
              <a:gd name="connsiteY44" fmla="*/ 2815390 h 15135727"/>
              <a:gd name="connsiteX45" fmla="*/ 4957011 w 8085221"/>
              <a:gd name="connsiteY45" fmla="*/ 2719137 h 15135727"/>
              <a:gd name="connsiteX46" fmla="*/ 4981074 w 8085221"/>
              <a:gd name="connsiteY46" fmla="*/ 2382253 h 15135727"/>
              <a:gd name="connsiteX47" fmla="*/ 4981074 w 8085221"/>
              <a:gd name="connsiteY47" fmla="*/ 2382253 h 15135727"/>
              <a:gd name="connsiteX48" fmla="*/ 4949241 w 8085221"/>
              <a:gd name="connsiteY48" fmla="*/ 2306053 h 15135727"/>
              <a:gd name="connsiteX49" fmla="*/ 4849228 w 8085221"/>
              <a:gd name="connsiteY49" fmla="*/ 2239378 h 15135727"/>
              <a:gd name="connsiteX50" fmla="*/ 4884821 w 8085221"/>
              <a:gd name="connsiteY50" fmla="*/ 2093495 h 15135727"/>
              <a:gd name="connsiteX51" fmla="*/ 4820653 w 8085221"/>
              <a:gd name="connsiteY51" fmla="*/ 2010778 h 15135727"/>
              <a:gd name="connsiteX52" fmla="*/ 4697831 w 8085221"/>
              <a:gd name="connsiteY52" fmla="*/ 1900990 h 15135727"/>
              <a:gd name="connsiteX53" fmla="*/ 4764506 w 8085221"/>
              <a:gd name="connsiteY53" fmla="*/ 1804737 h 15135727"/>
              <a:gd name="connsiteX54" fmla="*/ 4934953 w 8085221"/>
              <a:gd name="connsiteY54" fmla="*/ 1686928 h 15135727"/>
              <a:gd name="connsiteX55" fmla="*/ 4957011 w 8085221"/>
              <a:gd name="connsiteY55" fmla="*/ 1564106 h 15135727"/>
              <a:gd name="connsiteX56" fmla="*/ 5087353 w 8085221"/>
              <a:gd name="connsiteY56" fmla="*/ 1539291 h 15135727"/>
              <a:gd name="connsiteX57" fmla="*/ 5221706 w 8085221"/>
              <a:gd name="connsiteY57" fmla="*/ 1588169 h 15135727"/>
              <a:gd name="connsiteX58" fmla="*/ 5296903 w 8085221"/>
              <a:gd name="connsiteY58" fmla="*/ 1663116 h 15135727"/>
              <a:gd name="connsiteX59" fmla="*/ 5481637 w 8085221"/>
              <a:gd name="connsiteY59" fmla="*/ 1641558 h 15135727"/>
              <a:gd name="connsiteX60" fmla="*/ 5799221 w 8085221"/>
              <a:gd name="connsiteY60" fmla="*/ 1684421 h 15135727"/>
              <a:gd name="connsiteX61" fmla="*/ 5877928 w 8085221"/>
              <a:gd name="connsiteY61" fmla="*/ 1596441 h 15135727"/>
              <a:gd name="connsiteX62" fmla="*/ 5871411 w 8085221"/>
              <a:gd name="connsiteY62" fmla="*/ 1443790 h 15135727"/>
              <a:gd name="connsiteX63" fmla="*/ 6087979 w 8085221"/>
              <a:gd name="connsiteY63" fmla="*/ 1395664 h 15135727"/>
              <a:gd name="connsiteX64" fmla="*/ 6173704 w 8085221"/>
              <a:gd name="connsiteY64" fmla="*/ 1092367 h 15135727"/>
              <a:gd name="connsiteX65" fmla="*/ 6424864 w 8085221"/>
              <a:gd name="connsiteY65" fmla="*/ 1058779 h 15135727"/>
              <a:gd name="connsiteX66" fmla="*/ 6665495 w 8085221"/>
              <a:gd name="connsiteY66" fmla="*/ 721895 h 15135727"/>
              <a:gd name="connsiteX67" fmla="*/ 6761748 w 8085221"/>
              <a:gd name="connsiteY67" fmla="*/ 649706 h 15135727"/>
              <a:gd name="connsiteX68" fmla="*/ 6737685 w 8085221"/>
              <a:gd name="connsiteY68" fmla="*/ 505327 h 15135727"/>
              <a:gd name="connsiteX69" fmla="*/ 6858000 w 8085221"/>
              <a:gd name="connsiteY69" fmla="*/ 360948 h 15135727"/>
              <a:gd name="connsiteX70" fmla="*/ 6761748 w 8085221"/>
              <a:gd name="connsiteY70" fmla="*/ 120316 h 15135727"/>
              <a:gd name="connsiteX71" fmla="*/ 7194885 w 8085221"/>
              <a:gd name="connsiteY71" fmla="*/ 0 h 15135727"/>
              <a:gd name="connsiteX72" fmla="*/ 7267074 w 8085221"/>
              <a:gd name="connsiteY72" fmla="*/ 120316 h 15135727"/>
              <a:gd name="connsiteX73" fmla="*/ 7267074 w 8085221"/>
              <a:gd name="connsiteY73" fmla="*/ 120316 h 15135727"/>
              <a:gd name="connsiteX74" fmla="*/ 7339264 w 8085221"/>
              <a:gd name="connsiteY74" fmla="*/ 360948 h 15135727"/>
              <a:gd name="connsiteX75" fmla="*/ 7628021 w 8085221"/>
              <a:gd name="connsiteY75" fmla="*/ 433137 h 15135727"/>
              <a:gd name="connsiteX76" fmla="*/ 7796464 w 8085221"/>
              <a:gd name="connsiteY76" fmla="*/ 649706 h 15135727"/>
              <a:gd name="connsiteX77" fmla="*/ 8085221 w 8085221"/>
              <a:gd name="connsiteY77" fmla="*/ 914400 h 15135727"/>
              <a:gd name="connsiteX78" fmla="*/ 7988969 w 8085221"/>
              <a:gd name="connsiteY78" fmla="*/ 1203158 h 15135727"/>
              <a:gd name="connsiteX79" fmla="*/ 7844590 w 8085221"/>
              <a:gd name="connsiteY79" fmla="*/ 1058779 h 15135727"/>
              <a:gd name="connsiteX80" fmla="*/ 7483642 w 8085221"/>
              <a:gd name="connsiteY80" fmla="*/ 1371600 h 15135727"/>
              <a:gd name="connsiteX81" fmla="*/ 7267074 w 8085221"/>
              <a:gd name="connsiteY81" fmla="*/ 1395664 h 15135727"/>
              <a:gd name="connsiteX82" fmla="*/ 7243011 w 8085221"/>
              <a:gd name="connsiteY82" fmla="*/ 1588169 h 15135727"/>
              <a:gd name="connsiteX83" fmla="*/ 6978316 w 8085221"/>
              <a:gd name="connsiteY83" fmla="*/ 1732548 h 15135727"/>
              <a:gd name="connsiteX84" fmla="*/ 6737685 w 8085221"/>
              <a:gd name="connsiteY84" fmla="*/ 2093495 h 15135727"/>
              <a:gd name="connsiteX85" fmla="*/ 6737685 w 8085221"/>
              <a:gd name="connsiteY85" fmla="*/ 2382253 h 15135727"/>
              <a:gd name="connsiteX86" fmla="*/ 6665495 w 8085221"/>
              <a:gd name="connsiteY86" fmla="*/ 2430379 h 15135727"/>
              <a:gd name="connsiteX87" fmla="*/ 6906127 w 8085221"/>
              <a:gd name="connsiteY87" fmla="*/ 2646948 h 15135727"/>
              <a:gd name="connsiteX88" fmla="*/ 6906127 w 8085221"/>
              <a:gd name="connsiteY88" fmla="*/ 2983832 h 15135727"/>
              <a:gd name="connsiteX89" fmla="*/ 6906127 w 8085221"/>
              <a:gd name="connsiteY89" fmla="*/ 3104148 h 15135727"/>
              <a:gd name="connsiteX90" fmla="*/ 6833937 w 8085221"/>
              <a:gd name="connsiteY90" fmla="*/ 3368842 h 15135727"/>
              <a:gd name="connsiteX91" fmla="*/ 6906127 w 8085221"/>
              <a:gd name="connsiteY91" fmla="*/ 3489158 h 15135727"/>
              <a:gd name="connsiteX92" fmla="*/ 6641432 w 8085221"/>
              <a:gd name="connsiteY92" fmla="*/ 3705727 h 15135727"/>
              <a:gd name="connsiteX93" fmla="*/ 6737685 w 8085221"/>
              <a:gd name="connsiteY93" fmla="*/ 3729790 h 15135727"/>
              <a:gd name="connsiteX94" fmla="*/ 6545179 w 8085221"/>
              <a:gd name="connsiteY94" fmla="*/ 3826042 h 15135727"/>
              <a:gd name="connsiteX95" fmla="*/ 6328611 w 8085221"/>
              <a:gd name="connsiteY95" fmla="*/ 3753853 h 15135727"/>
              <a:gd name="connsiteX96" fmla="*/ 6184232 w 8085221"/>
              <a:gd name="connsiteY96" fmla="*/ 3850106 h 15135727"/>
              <a:gd name="connsiteX97" fmla="*/ 6184232 w 8085221"/>
              <a:gd name="connsiteY97" fmla="*/ 3946358 h 15135727"/>
              <a:gd name="connsiteX98" fmla="*/ 6136106 w 8085221"/>
              <a:gd name="connsiteY98" fmla="*/ 4235116 h 15135727"/>
              <a:gd name="connsiteX99" fmla="*/ 5919537 w 8085221"/>
              <a:gd name="connsiteY99" fmla="*/ 4403558 h 15135727"/>
              <a:gd name="connsiteX100" fmla="*/ 5775158 w 8085221"/>
              <a:gd name="connsiteY100" fmla="*/ 4451685 h 15135727"/>
              <a:gd name="connsiteX101" fmla="*/ 5630779 w 8085221"/>
              <a:gd name="connsiteY101" fmla="*/ 4547937 h 15135727"/>
              <a:gd name="connsiteX102" fmla="*/ 5510464 w 8085221"/>
              <a:gd name="connsiteY102" fmla="*/ 4620127 h 15135727"/>
              <a:gd name="connsiteX103" fmla="*/ 5510464 w 8085221"/>
              <a:gd name="connsiteY103" fmla="*/ 4812632 h 15135727"/>
              <a:gd name="connsiteX104" fmla="*/ 5317958 w 8085221"/>
              <a:gd name="connsiteY104" fmla="*/ 4981074 h 15135727"/>
              <a:gd name="connsiteX105" fmla="*/ 5005137 w 8085221"/>
              <a:gd name="connsiteY105" fmla="*/ 5149516 h 15135727"/>
              <a:gd name="connsiteX106" fmla="*/ 4692316 w 8085221"/>
              <a:gd name="connsiteY106" fmla="*/ 5149516 h 15135727"/>
              <a:gd name="connsiteX107" fmla="*/ 4523874 w 8085221"/>
              <a:gd name="connsiteY107" fmla="*/ 5366085 h 15135727"/>
              <a:gd name="connsiteX108" fmla="*/ 4211053 w 8085221"/>
              <a:gd name="connsiteY108" fmla="*/ 5414211 h 15135727"/>
              <a:gd name="connsiteX109" fmla="*/ 4114800 w 8085221"/>
              <a:gd name="connsiteY109" fmla="*/ 5390148 h 15135727"/>
              <a:gd name="connsiteX110" fmla="*/ 4018548 w 8085221"/>
              <a:gd name="connsiteY110" fmla="*/ 5630779 h 15135727"/>
              <a:gd name="connsiteX111" fmla="*/ 4090737 w 8085221"/>
              <a:gd name="connsiteY111" fmla="*/ 5871411 h 15135727"/>
              <a:gd name="connsiteX112" fmla="*/ 4090737 w 8085221"/>
              <a:gd name="connsiteY112" fmla="*/ 6184232 h 15135727"/>
              <a:gd name="connsiteX113" fmla="*/ 4186990 w 8085221"/>
              <a:gd name="connsiteY113" fmla="*/ 6472990 h 15135727"/>
              <a:gd name="connsiteX114" fmla="*/ 4042611 w 8085221"/>
              <a:gd name="connsiteY114" fmla="*/ 6352674 h 15135727"/>
              <a:gd name="connsiteX115" fmla="*/ 3946358 w 8085221"/>
              <a:gd name="connsiteY115" fmla="*/ 6376737 h 15135727"/>
              <a:gd name="connsiteX116" fmla="*/ 4114800 w 8085221"/>
              <a:gd name="connsiteY116" fmla="*/ 6641432 h 15135727"/>
              <a:gd name="connsiteX117" fmla="*/ 4451685 w 8085221"/>
              <a:gd name="connsiteY117" fmla="*/ 6737685 h 15135727"/>
              <a:gd name="connsiteX118" fmla="*/ 4620127 w 8085221"/>
              <a:gd name="connsiteY118" fmla="*/ 6978316 h 15135727"/>
              <a:gd name="connsiteX119" fmla="*/ 4740442 w 8085221"/>
              <a:gd name="connsiteY119" fmla="*/ 7170821 h 15135727"/>
              <a:gd name="connsiteX120" fmla="*/ 5077327 w 8085221"/>
              <a:gd name="connsiteY120" fmla="*/ 7387390 h 15135727"/>
              <a:gd name="connsiteX121" fmla="*/ 5125453 w 8085221"/>
              <a:gd name="connsiteY121" fmla="*/ 7603958 h 15135727"/>
              <a:gd name="connsiteX122" fmla="*/ 5197642 w 8085221"/>
              <a:gd name="connsiteY122" fmla="*/ 7796464 h 15135727"/>
              <a:gd name="connsiteX123" fmla="*/ 5486400 w 8085221"/>
              <a:gd name="connsiteY123" fmla="*/ 7964906 h 15135727"/>
              <a:gd name="connsiteX124" fmla="*/ 5486400 w 8085221"/>
              <a:gd name="connsiteY124" fmla="*/ 8349916 h 15135727"/>
              <a:gd name="connsiteX125" fmla="*/ 5678906 w 8085221"/>
              <a:gd name="connsiteY125" fmla="*/ 8614611 h 15135727"/>
              <a:gd name="connsiteX126" fmla="*/ 5919537 w 8085221"/>
              <a:gd name="connsiteY126" fmla="*/ 9071811 h 15135727"/>
              <a:gd name="connsiteX127" fmla="*/ 6160169 w 8085221"/>
              <a:gd name="connsiteY127" fmla="*/ 9336506 h 15135727"/>
              <a:gd name="connsiteX128" fmla="*/ 6280485 w 8085221"/>
              <a:gd name="connsiteY128" fmla="*/ 9601200 h 15135727"/>
              <a:gd name="connsiteX129" fmla="*/ 6400800 w 8085221"/>
              <a:gd name="connsiteY129" fmla="*/ 9793706 h 15135727"/>
              <a:gd name="connsiteX130" fmla="*/ 6569242 w 8085221"/>
              <a:gd name="connsiteY130" fmla="*/ 10058400 h 15135727"/>
              <a:gd name="connsiteX131" fmla="*/ 6713621 w 8085221"/>
              <a:gd name="connsiteY131" fmla="*/ 10106527 h 15135727"/>
              <a:gd name="connsiteX132" fmla="*/ 6545179 w 8085221"/>
              <a:gd name="connsiteY132" fmla="*/ 10202779 h 15135727"/>
              <a:gd name="connsiteX133" fmla="*/ 6569242 w 8085221"/>
              <a:gd name="connsiteY133" fmla="*/ 10443411 h 15135727"/>
              <a:gd name="connsiteX134" fmla="*/ 6593306 w 8085221"/>
              <a:gd name="connsiteY134" fmla="*/ 10708106 h 15135727"/>
              <a:gd name="connsiteX135" fmla="*/ 6761748 w 8085221"/>
              <a:gd name="connsiteY135" fmla="*/ 10924674 h 15135727"/>
              <a:gd name="connsiteX136" fmla="*/ 6641432 w 8085221"/>
              <a:gd name="connsiteY136" fmla="*/ 11093116 h 15135727"/>
              <a:gd name="connsiteX137" fmla="*/ 6713621 w 8085221"/>
              <a:gd name="connsiteY137" fmla="*/ 11261558 h 15135727"/>
              <a:gd name="connsiteX138" fmla="*/ 6737685 w 8085221"/>
              <a:gd name="connsiteY138" fmla="*/ 11526253 h 15135727"/>
              <a:gd name="connsiteX139" fmla="*/ 6617369 w 8085221"/>
              <a:gd name="connsiteY139" fmla="*/ 11839074 h 15135727"/>
              <a:gd name="connsiteX140" fmla="*/ 6617369 w 8085221"/>
              <a:gd name="connsiteY140" fmla="*/ 12031579 h 15135727"/>
              <a:gd name="connsiteX141" fmla="*/ 6641432 w 8085221"/>
              <a:gd name="connsiteY141" fmla="*/ 12127832 h 15135727"/>
              <a:gd name="connsiteX142" fmla="*/ 6761748 w 8085221"/>
              <a:gd name="connsiteY142" fmla="*/ 12031579 h 15135727"/>
              <a:gd name="connsiteX143" fmla="*/ 6761748 w 8085221"/>
              <a:gd name="connsiteY143" fmla="*/ 12296274 h 15135727"/>
              <a:gd name="connsiteX144" fmla="*/ 6689558 w 8085221"/>
              <a:gd name="connsiteY144" fmla="*/ 12512842 h 15135727"/>
              <a:gd name="connsiteX145" fmla="*/ 6785811 w 8085221"/>
              <a:gd name="connsiteY145" fmla="*/ 12777537 h 15135727"/>
              <a:gd name="connsiteX146" fmla="*/ 6569242 w 8085221"/>
              <a:gd name="connsiteY146" fmla="*/ 12873790 h 15135727"/>
              <a:gd name="connsiteX147" fmla="*/ 6545179 w 8085221"/>
              <a:gd name="connsiteY147" fmla="*/ 13090358 h 15135727"/>
              <a:gd name="connsiteX148" fmla="*/ 6448927 w 8085221"/>
              <a:gd name="connsiteY148" fmla="*/ 13355053 h 15135727"/>
              <a:gd name="connsiteX149" fmla="*/ 6256421 w 8085221"/>
              <a:gd name="connsiteY149" fmla="*/ 13571621 h 15135727"/>
              <a:gd name="connsiteX150" fmla="*/ 6087979 w 8085221"/>
              <a:gd name="connsiteY150" fmla="*/ 13667874 h 15135727"/>
              <a:gd name="connsiteX151" fmla="*/ 5943600 w 8085221"/>
              <a:gd name="connsiteY151" fmla="*/ 13716000 h 15135727"/>
              <a:gd name="connsiteX152" fmla="*/ 5702969 w 8085221"/>
              <a:gd name="connsiteY152" fmla="*/ 13667874 h 15135727"/>
              <a:gd name="connsiteX153" fmla="*/ 5582653 w 8085221"/>
              <a:gd name="connsiteY153" fmla="*/ 13691937 h 15135727"/>
              <a:gd name="connsiteX154" fmla="*/ 5727032 w 8085221"/>
              <a:gd name="connsiteY154" fmla="*/ 13836316 h 15135727"/>
              <a:gd name="connsiteX155" fmla="*/ 5582653 w 8085221"/>
              <a:gd name="connsiteY155" fmla="*/ 14052885 h 15135727"/>
              <a:gd name="connsiteX156" fmla="*/ 5462337 w 8085221"/>
              <a:gd name="connsiteY156" fmla="*/ 14149137 h 15135727"/>
              <a:gd name="connsiteX157" fmla="*/ 5342021 w 8085221"/>
              <a:gd name="connsiteY157" fmla="*/ 14004758 h 15135727"/>
              <a:gd name="connsiteX158" fmla="*/ 5245769 w 8085221"/>
              <a:gd name="connsiteY158" fmla="*/ 14004758 h 15135727"/>
              <a:gd name="connsiteX159" fmla="*/ 5245769 w 8085221"/>
              <a:gd name="connsiteY159" fmla="*/ 13956632 h 15135727"/>
              <a:gd name="connsiteX160" fmla="*/ 5101390 w 8085221"/>
              <a:gd name="connsiteY160" fmla="*/ 13956632 h 15135727"/>
              <a:gd name="connsiteX161" fmla="*/ 4981074 w 8085221"/>
              <a:gd name="connsiteY161" fmla="*/ 13860379 h 15135727"/>
              <a:gd name="connsiteX162" fmla="*/ 4740442 w 8085221"/>
              <a:gd name="connsiteY162" fmla="*/ 13908506 h 15135727"/>
              <a:gd name="connsiteX163" fmla="*/ 4475748 w 8085221"/>
              <a:gd name="connsiteY163" fmla="*/ 13956632 h 15135727"/>
              <a:gd name="connsiteX164" fmla="*/ 4379495 w 8085221"/>
              <a:gd name="connsiteY164" fmla="*/ 14028821 h 15135727"/>
              <a:gd name="connsiteX165" fmla="*/ 4403558 w 8085221"/>
              <a:gd name="connsiteY165" fmla="*/ 14197264 h 15135727"/>
              <a:gd name="connsiteX166" fmla="*/ 4572000 w 8085221"/>
              <a:gd name="connsiteY166" fmla="*/ 14149137 h 15135727"/>
              <a:gd name="connsiteX167" fmla="*/ 4523874 w 8085221"/>
              <a:gd name="connsiteY167" fmla="*/ 14558211 h 15135727"/>
              <a:gd name="connsiteX168" fmla="*/ 4403558 w 8085221"/>
              <a:gd name="connsiteY168" fmla="*/ 14437895 h 15135727"/>
              <a:gd name="connsiteX169" fmla="*/ 4403558 w 8085221"/>
              <a:gd name="connsiteY169" fmla="*/ 14437895 h 15135727"/>
              <a:gd name="connsiteX170" fmla="*/ 4283242 w 8085221"/>
              <a:gd name="connsiteY170" fmla="*/ 14245390 h 15135727"/>
              <a:gd name="connsiteX171" fmla="*/ 4235116 w 8085221"/>
              <a:gd name="connsiteY171" fmla="*/ 14341642 h 15135727"/>
              <a:gd name="connsiteX172" fmla="*/ 4162927 w 8085221"/>
              <a:gd name="connsiteY172" fmla="*/ 14389769 h 15135727"/>
              <a:gd name="connsiteX173" fmla="*/ 4162927 w 8085221"/>
              <a:gd name="connsiteY173" fmla="*/ 14389769 h 15135727"/>
              <a:gd name="connsiteX174" fmla="*/ 3922295 w 8085221"/>
              <a:gd name="connsiteY174" fmla="*/ 14245390 h 15135727"/>
              <a:gd name="connsiteX175" fmla="*/ 3801979 w 8085221"/>
              <a:gd name="connsiteY175" fmla="*/ 14293516 h 15135727"/>
              <a:gd name="connsiteX176" fmla="*/ 3681664 w 8085221"/>
              <a:gd name="connsiteY176" fmla="*/ 14389769 h 15135727"/>
              <a:gd name="connsiteX177" fmla="*/ 3657600 w 8085221"/>
              <a:gd name="connsiteY177" fmla="*/ 14654464 h 15135727"/>
              <a:gd name="connsiteX178" fmla="*/ 3513221 w 8085221"/>
              <a:gd name="connsiteY178" fmla="*/ 14726653 h 15135727"/>
              <a:gd name="connsiteX179" fmla="*/ 3513221 w 8085221"/>
              <a:gd name="connsiteY179" fmla="*/ 14871032 h 15135727"/>
              <a:gd name="connsiteX180" fmla="*/ 3633537 w 8085221"/>
              <a:gd name="connsiteY180" fmla="*/ 14967285 h 15135727"/>
              <a:gd name="connsiteX181" fmla="*/ 3609474 w 8085221"/>
              <a:gd name="connsiteY181" fmla="*/ 15087600 h 15135727"/>
              <a:gd name="connsiteX182" fmla="*/ 3441032 w 8085221"/>
              <a:gd name="connsiteY182" fmla="*/ 15039474 h 15135727"/>
              <a:gd name="connsiteX183" fmla="*/ 3272590 w 8085221"/>
              <a:gd name="connsiteY183" fmla="*/ 15063537 h 15135727"/>
              <a:gd name="connsiteX184" fmla="*/ 3248527 w 8085221"/>
              <a:gd name="connsiteY184" fmla="*/ 14895095 h 15135727"/>
              <a:gd name="connsiteX185" fmla="*/ 3128211 w 8085221"/>
              <a:gd name="connsiteY185" fmla="*/ 14919158 h 15135727"/>
              <a:gd name="connsiteX186" fmla="*/ 2959769 w 8085221"/>
              <a:gd name="connsiteY186" fmla="*/ 15135727 h 15135727"/>
              <a:gd name="connsiteX187" fmla="*/ 2935706 w 8085221"/>
              <a:gd name="connsiteY187" fmla="*/ 14895095 h 15135727"/>
              <a:gd name="connsiteX188" fmla="*/ 2791327 w 8085221"/>
              <a:gd name="connsiteY188" fmla="*/ 14943221 h 15135727"/>
              <a:gd name="connsiteX189" fmla="*/ 2671011 w 8085221"/>
              <a:gd name="connsiteY189" fmla="*/ 15039474 h 15135727"/>
              <a:gd name="connsiteX190" fmla="*/ 2430379 w 8085221"/>
              <a:gd name="connsiteY190" fmla="*/ 15087600 h 15135727"/>
              <a:gd name="connsiteX191" fmla="*/ 2237874 w 8085221"/>
              <a:gd name="connsiteY191" fmla="*/ 15039474 h 15135727"/>
              <a:gd name="connsiteX192" fmla="*/ 2622885 w 8085221"/>
              <a:gd name="connsiteY192" fmla="*/ 14846969 h 15135727"/>
              <a:gd name="connsiteX193" fmla="*/ 2887579 w 8085221"/>
              <a:gd name="connsiteY193" fmla="*/ 14774779 h 15135727"/>
              <a:gd name="connsiteX194" fmla="*/ 2839453 w 8085221"/>
              <a:gd name="connsiteY194" fmla="*/ 14582274 h 15135727"/>
              <a:gd name="connsiteX195" fmla="*/ 2935706 w 8085221"/>
              <a:gd name="connsiteY195" fmla="*/ 14510085 h 15135727"/>
              <a:gd name="connsiteX196" fmla="*/ 2935706 w 8085221"/>
              <a:gd name="connsiteY196" fmla="*/ 14510085 h 15135727"/>
              <a:gd name="connsiteX197" fmla="*/ 3080085 w 8085221"/>
              <a:gd name="connsiteY197" fmla="*/ 14413832 h 15135727"/>
              <a:gd name="connsiteX198" fmla="*/ 3152274 w 8085221"/>
              <a:gd name="connsiteY198" fmla="*/ 14341642 h 15135727"/>
              <a:gd name="connsiteX199" fmla="*/ 3080085 w 8085221"/>
              <a:gd name="connsiteY199" fmla="*/ 14269453 h 15135727"/>
              <a:gd name="connsiteX200" fmla="*/ 3152274 w 8085221"/>
              <a:gd name="connsiteY200" fmla="*/ 14197264 h 15135727"/>
              <a:gd name="connsiteX201" fmla="*/ 3152274 w 8085221"/>
              <a:gd name="connsiteY201" fmla="*/ 14052885 h 15135727"/>
              <a:gd name="connsiteX202" fmla="*/ 3080085 w 8085221"/>
              <a:gd name="connsiteY202" fmla="*/ 13980695 h 15135727"/>
              <a:gd name="connsiteX203" fmla="*/ 3056021 w 8085221"/>
              <a:gd name="connsiteY203" fmla="*/ 14076948 h 15135727"/>
              <a:gd name="connsiteX204" fmla="*/ 2935706 w 8085221"/>
              <a:gd name="connsiteY204" fmla="*/ 14076948 h 15135727"/>
              <a:gd name="connsiteX205" fmla="*/ 2863516 w 8085221"/>
              <a:gd name="connsiteY205" fmla="*/ 14125074 h 15135727"/>
              <a:gd name="connsiteX206" fmla="*/ 2719137 w 8085221"/>
              <a:gd name="connsiteY206" fmla="*/ 14197264 h 15135727"/>
              <a:gd name="connsiteX207" fmla="*/ 2646948 w 8085221"/>
              <a:gd name="connsiteY207" fmla="*/ 14197264 h 15135727"/>
              <a:gd name="connsiteX208" fmla="*/ 2598821 w 8085221"/>
              <a:gd name="connsiteY208" fmla="*/ 14125074 h 15135727"/>
              <a:gd name="connsiteX209" fmla="*/ 2430379 w 8085221"/>
              <a:gd name="connsiteY209" fmla="*/ 13836316 h 15135727"/>
              <a:gd name="connsiteX210" fmla="*/ 2646948 w 8085221"/>
              <a:gd name="connsiteY210" fmla="*/ 13812253 h 15135727"/>
              <a:gd name="connsiteX211" fmla="*/ 2502569 w 8085221"/>
              <a:gd name="connsiteY211" fmla="*/ 13475369 h 15135727"/>
              <a:gd name="connsiteX212" fmla="*/ 2550695 w 8085221"/>
              <a:gd name="connsiteY212" fmla="*/ 13186611 h 15135727"/>
              <a:gd name="connsiteX213" fmla="*/ 2719137 w 8085221"/>
              <a:gd name="connsiteY213" fmla="*/ 13042232 h 15135727"/>
              <a:gd name="connsiteX214" fmla="*/ 2791327 w 8085221"/>
              <a:gd name="connsiteY214" fmla="*/ 12945979 h 15135727"/>
              <a:gd name="connsiteX215" fmla="*/ 3031958 w 8085221"/>
              <a:gd name="connsiteY215" fmla="*/ 13090358 h 15135727"/>
              <a:gd name="connsiteX216" fmla="*/ 3056021 w 8085221"/>
              <a:gd name="connsiteY216" fmla="*/ 12753474 h 15135727"/>
              <a:gd name="connsiteX217" fmla="*/ 2887579 w 8085221"/>
              <a:gd name="connsiteY217" fmla="*/ 12777537 h 15135727"/>
              <a:gd name="connsiteX218" fmla="*/ 2815390 w 8085221"/>
              <a:gd name="connsiteY218" fmla="*/ 12777537 h 15135727"/>
              <a:gd name="connsiteX219" fmla="*/ 3176337 w 8085221"/>
              <a:gd name="connsiteY219" fmla="*/ 12368464 h 15135727"/>
              <a:gd name="connsiteX220" fmla="*/ 3104148 w 8085221"/>
              <a:gd name="connsiteY220" fmla="*/ 12320337 h 15135727"/>
              <a:gd name="connsiteX221" fmla="*/ 3104148 w 8085221"/>
              <a:gd name="connsiteY221" fmla="*/ 12320337 h 15135727"/>
              <a:gd name="connsiteX222" fmla="*/ 3007895 w 8085221"/>
              <a:gd name="connsiteY222" fmla="*/ 12079706 h 15135727"/>
              <a:gd name="connsiteX223" fmla="*/ 2911642 w 8085221"/>
              <a:gd name="connsiteY223" fmla="*/ 11935327 h 15135727"/>
              <a:gd name="connsiteX224" fmla="*/ 2863516 w 8085221"/>
              <a:gd name="connsiteY224" fmla="*/ 11694695 h 15135727"/>
              <a:gd name="connsiteX225" fmla="*/ 2911642 w 8085221"/>
              <a:gd name="connsiteY225" fmla="*/ 11454064 h 15135727"/>
              <a:gd name="connsiteX226" fmla="*/ 3056021 w 8085221"/>
              <a:gd name="connsiteY226" fmla="*/ 11454064 h 15135727"/>
              <a:gd name="connsiteX227" fmla="*/ 2983832 w 8085221"/>
              <a:gd name="connsiteY227" fmla="*/ 11381874 h 15135727"/>
              <a:gd name="connsiteX228" fmla="*/ 3031958 w 8085221"/>
              <a:gd name="connsiteY228" fmla="*/ 11285621 h 15135727"/>
              <a:gd name="connsiteX229" fmla="*/ 3007895 w 8085221"/>
              <a:gd name="connsiteY229" fmla="*/ 11189369 h 15135727"/>
              <a:gd name="connsiteX230" fmla="*/ 2887579 w 8085221"/>
              <a:gd name="connsiteY230" fmla="*/ 11141242 h 15135727"/>
              <a:gd name="connsiteX231" fmla="*/ 2887579 w 8085221"/>
              <a:gd name="connsiteY231" fmla="*/ 10972800 h 15135727"/>
              <a:gd name="connsiteX232" fmla="*/ 2887579 w 8085221"/>
              <a:gd name="connsiteY232" fmla="*/ 10924674 h 15135727"/>
              <a:gd name="connsiteX233" fmla="*/ 2767264 w 8085221"/>
              <a:gd name="connsiteY233" fmla="*/ 11020927 h 15135727"/>
              <a:gd name="connsiteX234" fmla="*/ 2743200 w 8085221"/>
              <a:gd name="connsiteY234" fmla="*/ 10924674 h 15135727"/>
              <a:gd name="connsiteX235" fmla="*/ 2550695 w 8085221"/>
              <a:gd name="connsiteY235" fmla="*/ 11020927 h 15135727"/>
              <a:gd name="connsiteX236" fmla="*/ 2526632 w 8085221"/>
              <a:gd name="connsiteY236" fmla="*/ 11117179 h 15135727"/>
              <a:gd name="connsiteX237" fmla="*/ 2334127 w 8085221"/>
              <a:gd name="connsiteY237" fmla="*/ 10996864 h 15135727"/>
              <a:gd name="connsiteX238" fmla="*/ 2358190 w 8085221"/>
              <a:gd name="connsiteY238" fmla="*/ 10732169 h 15135727"/>
              <a:gd name="connsiteX239" fmla="*/ 2334127 w 8085221"/>
              <a:gd name="connsiteY239" fmla="*/ 10587790 h 15135727"/>
              <a:gd name="connsiteX240" fmla="*/ 2406316 w 8085221"/>
              <a:gd name="connsiteY240" fmla="*/ 10491537 h 15135727"/>
              <a:gd name="connsiteX241" fmla="*/ 2598821 w 8085221"/>
              <a:gd name="connsiteY241" fmla="*/ 10684042 h 15135727"/>
              <a:gd name="connsiteX242" fmla="*/ 2767264 w 8085221"/>
              <a:gd name="connsiteY242" fmla="*/ 10684042 h 15135727"/>
              <a:gd name="connsiteX243" fmla="*/ 2646948 w 8085221"/>
              <a:gd name="connsiteY243" fmla="*/ 10515600 h 15135727"/>
              <a:gd name="connsiteX244" fmla="*/ 2815390 w 8085221"/>
              <a:gd name="connsiteY244" fmla="*/ 10395285 h 15135727"/>
              <a:gd name="connsiteX245" fmla="*/ 3080085 w 8085221"/>
              <a:gd name="connsiteY245" fmla="*/ 10419348 h 15135727"/>
              <a:gd name="connsiteX246" fmla="*/ 3248527 w 8085221"/>
              <a:gd name="connsiteY246" fmla="*/ 10539664 h 15135727"/>
              <a:gd name="connsiteX247" fmla="*/ 3320716 w 8085221"/>
              <a:gd name="connsiteY247" fmla="*/ 10659979 h 15135727"/>
              <a:gd name="connsiteX248" fmla="*/ 3465095 w 8085221"/>
              <a:gd name="connsiteY248" fmla="*/ 10659979 h 15135727"/>
              <a:gd name="connsiteX249" fmla="*/ 3441032 w 8085221"/>
              <a:gd name="connsiteY249" fmla="*/ 10491537 h 15135727"/>
              <a:gd name="connsiteX250" fmla="*/ 3392906 w 8085221"/>
              <a:gd name="connsiteY250" fmla="*/ 10250906 h 15135727"/>
              <a:gd name="connsiteX251" fmla="*/ 3152274 w 8085221"/>
              <a:gd name="connsiteY251" fmla="*/ 10250906 h 15135727"/>
              <a:gd name="connsiteX252" fmla="*/ 3176337 w 8085221"/>
              <a:gd name="connsiteY252" fmla="*/ 10178716 h 15135727"/>
              <a:gd name="connsiteX253" fmla="*/ 3104148 w 8085221"/>
              <a:gd name="connsiteY253" fmla="*/ 10154653 h 15135727"/>
              <a:gd name="connsiteX254" fmla="*/ 3007895 w 8085221"/>
              <a:gd name="connsiteY254" fmla="*/ 9962148 h 15135727"/>
              <a:gd name="connsiteX255" fmla="*/ 3176337 w 8085221"/>
              <a:gd name="connsiteY255" fmla="*/ 9889958 h 15135727"/>
              <a:gd name="connsiteX256" fmla="*/ 2959769 w 8085221"/>
              <a:gd name="connsiteY256" fmla="*/ 9504948 h 15135727"/>
              <a:gd name="connsiteX257" fmla="*/ 2791327 w 8085221"/>
              <a:gd name="connsiteY257" fmla="*/ 9456821 h 15135727"/>
              <a:gd name="connsiteX258" fmla="*/ 2574758 w 8085221"/>
              <a:gd name="connsiteY258" fmla="*/ 9336506 h 15135727"/>
              <a:gd name="connsiteX259" fmla="*/ 2550695 w 8085221"/>
              <a:gd name="connsiteY259" fmla="*/ 9071811 h 15135727"/>
              <a:gd name="connsiteX260" fmla="*/ 2695074 w 8085221"/>
              <a:gd name="connsiteY260" fmla="*/ 8999621 h 15135727"/>
              <a:gd name="connsiteX261" fmla="*/ 2622885 w 8085221"/>
              <a:gd name="connsiteY261" fmla="*/ 8975558 h 15135727"/>
              <a:gd name="connsiteX262" fmla="*/ 2430379 w 8085221"/>
              <a:gd name="connsiteY262" fmla="*/ 8999621 h 15135727"/>
              <a:gd name="connsiteX263" fmla="*/ 2261937 w 8085221"/>
              <a:gd name="connsiteY263" fmla="*/ 9168064 h 15135727"/>
              <a:gd name="connsiteX264" fmla="*/ 2237874 w 8085221"/>
              <a:gd name="connsiteY264" fmla="*/ 8999621 h 15135727"/>
              <a:gd name="connsiteX265" fmla="*/ 2117558 w 8085221"/>
              <a:gd name="connsiteY265" fmla="*/ 8975558 h 15135727"/>
              <a:gd name="connsiteX266" fmla="*/ 2045369 w 8085221"/>
              <a:gd name="connsiteY266" fmla="*/ 8783053 h 15135727"/>
              <a:gd name="connsiteX267" fmla="*/ 1852864 w 8085221"/>
              <a:gd name="connsiteY267" fmla="*/ 8758990 h 15135727"/>
              <a:gd name="connsiteX268" fmla="*/ 1636295 w 8085221"/>
              <a:gd name="connsiteY268" fmla="*/ 8927432 h 15135727"/>
              <a:gd name="connsiteX269" fmla="*/ 1588169 w 8085221"/>
              <a:gd name="connsiteY269" fmla="*/ 9023685 h 15135727"/>
              <a:gd name="connsiteX270" fmla="*/ 1515979 w 8085221"/>
              <a:gd name="connsiteY270" fmla="*/ 8879306 h 15135727"/>
              <a:gd name="connsiteX271" fmla="*/ 1347537 w 8085221"/>
              <a:gd name="connsiteY271" fmla="*/ 8879306 h 15135727"/>
              <a:gd name="connsiteX272" fmla="*/ 1347537 w 8085221"/>
              <a:gd name="connsiteY272" fmla="*/ 8710864 h 15135727"/>
              <a:gd name="connsiteX273" fmla="*/ 1106906 w 8085221"/>
              <a:gd name="connsiteY273" fmla="*/ 8783053 h 15135727"/>
              <a:gd name="connsiteX274" fmla="*/ 890337 w 8085221"/>
              <a:gd name="connsiteY274" fmla="*/ 8686800 h 15135727"/>
              <a:gd name="connsiteX275" fmla="*/ 649706 w 8085221"/>
              <a:gd name="connsiteY275" fmla="*/ 8662737 h 15135727"/>
              <a:gd name="connsiteX276" fmla="*/ 385011 w 8085221"/>
              <a:gd name="connsiteY276" fmla="*/ 8566485 h 15135727"/>
              <a:gd name="connsiteX277" fmla="*/ 577516 w 8085221"/>
              <a:gd name="connsiteY277" fmla="*/ 8373979 h 15135727"/>
              <a:gd name="connsiteX278" fmla="*/ 794085 w 8085221"/>
              <a:gd name="connsiteY278" fmla="*/ 8301790 h 15135727"/>
              <a:gd name="connsiteX279" fmla="*/ 745958 w 8085221"/>
              <a:gd name="connsiteY279" fmla="*/ 8133348 h 15135727"/>
              <a:gd name="connsiteX280" fmla="*/ 818148 w 8085221"/>
              <a:gd name="connsiteY280" fmla="*/ 7820527 h 15135727"/>
              <a:gd name="connsiteX281" fmla="*/ 697832 w 8085221"/>
              <a:gd name="connsiteY281" fmla="*/ 7820527 h 15135727"/>
              <a:gd name="connsiteX282" fmla="*/ 625642 w 8085221"/>
              <a:gd name="connsiteY282" fmla="*/ 7916779 h 15135727"/>
              <a:gd name="connsiteX283" fmla="*/ 457200 w 8085221"/>
              <a:gd name="connsiteY283" fmla="*/ 7820527 h 15135727"/>
              <a:gd name="connsiteX284" fmla="*/ 529390 w 8085221"/>
              <a:gd name="connsiteY284" fmla="*/ 7700211 h 15135727"/>
              <a:gd name="connsiteX285" fmla="*/ 938464 w 8085221"/>
              <a:gd name="connsiteY285" fmla="*/ 7676148 h 15135727"/>
              <a:gd name="connsiteX286" fmla="*/ 1058779 w 8085221"/>
              <a:gd name="connsiteY286" fmla="*/ 7459579 h 15135727"/>
              <a:gd name="connsiteX287" fmla="*/ 1203158 w 8085221"/>
              <a:gd name="connsiteY287" fmla="*/ 7603958 h 15135727"/>
              <a:gd name="connsiteX288" fmla="*/ 1299411 w 8085221"/>
              <a:gd name="connsiteY288" fmla="*/ 7555832 h 15135727"/>
              <a:gd name="connsiteX289" fmla="*/ 1443790 w 8085221"/>
              <a:gd name="connsiteY289" fmla="*/ 7507706 h 15135727"/>
              <a:gd name="connsiteX290" fmla="*/ 1684421 w 8085221"/>
              <a:gd name="connsiteY290" fmla="*/ 7603958 h 15135727"/>
              <a:gd name="connsiteX291" fmla="*/ 1684421 w 8085221"/>
              <a:gd name="connsiteY291" fmla="*/ 7603958 h 15135727"/>
              <a:gd name="connsiteX292" fmla="*/ 1540042 w 8085221"/>
              <a:gd name="connsiteY292" fmla="*/ 7363327 h 15135727"/>
              <a:gd name="connsiteX293" fmla="*/ 1299411 w 8085221"/>
              <a:gd name="connsiteY293" fmla="*/ 7315200 h 15135727"/>
              <a:gd name="connsiteX294" fmla="*/ 1130969 w 8085221"/>
              <a:gd name="connsiteY294" fmla="*/ 7339264 h 15135727"/>
              <a:gd name="connsiteX295" fmla="*/ 1034716 w 8085221"/>
              <a:gd name="connsiteY295" fmla="*/ 7315200 h 15135727"/>
              <a:gd name="connsiteX296" fmla="*/ 1155032 w 8085221"/>
              <a:gd name="connsiteY296" fmla="*/ 7050506 h 15135727"/>
              <a:gd name="connsiteX297" fmla="*/ 1155032 w 8085221"/>
              <a:gd name="connsiteY297" fmla="*/ 6930190 h 15135727"/>
              <a:gd name="connsiteX298" fmla="*/ 1155032 w 8085221"/>
              <a:gd name="connsiteY298" fmla="*/ 6761748 h 15135727"/>
              <a:gd name="connsiteX299" fmla="*/ 1203158 w 8085221"/>
              <a:gd name="connsiteY299" fmla="*/ 6617369 h 15135727"/>
              <a:gd name="connsiteX300" fmla="*/ 1371600 w 8085221"/>
              <a:gd name="connsiteY300" fmla="*/ 6472990 h 15135727"/>
              <a:gd name="connsiteX301" fmla="*/ 1443790 w 8085221"/>
              <a:gd name="connsiteY301" fmla="*/ 6328611 h 15135727"/>
              <a:gd name="connsiteX302" fmla="*/ 1419727 w 8085221"/>
              <a:gd name="connsiteY302" fmla="*/ 6208295 h 15135727"/>
              <a:gd name="connsiteX303" fmla="*/ 1275348 w 8085221"/>
              <a:gd name="connsiteY303" fmla="*/ 6304548 h 15135727"/>
              <a:gd name="connsiteX304" fmla="*/ 1323474 w 8085221"/>
              <a:gd name="connsiteY304" fmla="*/ 6015790 h 15135727"/>
              <a:gd name="connsiteX305" fmla="*/ 1540042 w 8085221"/>
              <a:gd name="connsiteY305" fmla="*/ 5871411 h 15135727"/>
              <a:gd name="connsiteX306" fmla="*/ 1540042 w 8085221"/>
              <a:gd name="connsiteY306" fmla="*/ 5751095 h 15135727"/>
              <a:gd name="connsiteX307" fmla="*/ 1395664 w 8085221"/>
              <a:gd name="connsiteY307" fmla="*/ 5799221 h 15135727"/>
              <a:gd name="connsiteX308" fmla="*/ 1179095 w 8085221"/>
              <a:gd name="connsiteY308" fmla="*/ 5799221 h 15135727"/>
              <a:gd name="connsiteX309" fmla="*/ 890337 w 8085221"/>
              <a:gd name="connsiteY309" fmla="*/ 5775158 h 15135727"/>
              <a:gd name="connsiteX310" fmla="*/ 697832 w 8085221"/>
              <a:gd name="connsiteY310" fmla="*/ 5606716 h 15135727"/>
              <a:gd name="connsiteX311" fmla="*/ 577516 w 8085221"/>
              <a:gd name="connsiteY311" fmla="*/ 5582653 h 15135727"/>
              <a:gd name="connsiteX312" fmla="*/ 697832 w 8085221"/>
              <a:gd name="connsiteY312" fmla="*/ 5775158 h 15135727"/>
              <a:gd name="connsiteX313" fmla="*/ 409074 w 8085221"/>
              <a:gd name="connsiteY313" fmla="*/ 5799221 h 15135727"/>
              <a:gd name="connsiteX314" fmla="*/ 168442 w 8085221"/>
              <a:gd name="connsiteY314" fmla="*/ 5702969 h 15135727"/>
              <a:gd name="connsiteX315" fmla="*/ 264695 w 8085221"/>
              <a:gd name="connsiteY315" fmla="*/ 5558590 h 15135727"/>
              <a:gd name="connsiteX316" fmla="*/ 144379 w 8085221"/>
              <a:gd name="connsiteY316" fmla="*/ 5510464 h 15135727"/>
              <a:gd name="connsiteX317" fmla="*/ 0 w 8085221"/>
              <a:gd name="connsiteY317" fmla="*/ 5462337 h 15135727"/>
              <a:gd name="connsiteX318" fmla="*/ 96253 w 8085221"/>
              <a:gd name="connsiteY318" fmla="*/ 5245769 h 15135727"/>
              <a:gd name="connsiteX0" fmla="*/ 96253 w 8085221"/>
              <a:gd name="connsiteY0" fmla="*/ 5245769 h 15135727"/>
              <a:gd name="connsiteX1" fmla="*/ 144379 w 8085221"/>
              <a:gd name="connsiteY1" fmla="*/ 4981074 h 15135727"/>
              <a:gd name="connsiteX2" fmla="*/ 178719 w 8085221"/>
              <a:gd name="connsiteY2" fmla="*/ 4834941 h 15135727"/>
              <a:gd name="connsiteX3" fmla="*/ 334378 w 8085221"/>
              <a:gd name="connsiteY3" fmla="*/ 4696828 h 15135727"/>
              <a:gd name="connsiteX4" fmla="*/ 553453 w 8085221"/>
              <a:gd name="connsiteY4" fmla="*/ 4692316 h 15135727"/>
              <a:gd name="connsiteX5" fmla="*/ 649706 w 8085221"/>
              <a:gd name="connsiteY5" fmla="*/ 4427621 h 15135727"/>
              <a:gd name="connsiteX6" fmla="*/ 805866 w 8085221"/>
              <a:gd name="connsiteY6" fmla="*/ 4425366 h 15135727"/>
              <a:gd name="connsiteX7" fmla="*/ 867026 w 8085221"/>
              <a:gd name="connsiteY7" fmla="*/ 4311817 h 15135727"/>
              <a:gd name="connsiteX8" fmla="*/ 1077328 w 8085221"/>
              <a:gd name="connsiteY8" fmla="*/ 4253916 h 15135727"/>
              <a:gd name="connsiteX9" fmla="*/ 1120191 w 8085221"/>
              <a:gd name="connsiteY9" fmla="*/ 4206291 h 15135727"/>
              <a:gd name="connsiteX10" fmla="*/ 1263066 w 8085221"/>
              <a:gd name="connsiteY10" fmla="*/ 4182478 h 15135727"/>
              <a:gd name="connsiteX11" fmla="*/ 1362326 w 8085221"/>
              <a:gd name="connsiteY11" fmla="*/ 4081965 h 15135727"/>
              <a:gd name="connsiteX12" fmla="*/ 1472616 w 8085221"/>
              <a:gd name="connsiteY12" fmla="*/ 4025316 h 15135727"/>
              <a:gd name="connsiteX13" fmla="*/ 1559344 w 8085221"/>
              <a:gd name="connsiteY13" fmla="*/ 4013535 h 15135727"/>
              <a:gd name="connsiteX14" fmla="*/ 1708485 w 8085221"/>
              <a:gd name="connsiteY14" fmla="*/ 3826042 h 15135727"/>
              <a:gd name="connsiteX15" fmla="*/ 1820278 w 8085221"/>
              <a:gd name="connsiteY15" fmla="*/ 3858628 h 15135727"/>
              <a:gd name="connsiteX16" fmla="*/ 1910766 w 8085221"/>
              <a:gd name="connsiteY16" fmla="*/ 3735053 h 15135727"/>
              <a:gd name="connsiteX17" fmla="*/ 2006016 w 8085221"/>
              <a:gd name="connsiteY17" fmla="*/ 3615741 h 15135727"/>
              <a:gd name="connsiteX18" fmla="*/ 2091741 w 8085221"/>
              <a:gd name="connsiteY18" fmla="*/ 3649078 h 15135727"/>
              <a:gd name="connsiteX19" fmla="*/ 2141621 w 8085221"/>
              <a:gd name="connsiteY19" fmla="*/ 3585411 h 15135727"/>
              <a:gd name="connsiteX20" fmla="*/ 2117808 w 8085221"/>
              <a:gd name="connsiteY20" fmla="*/ 3518736 h 15135727"/>
              <a:gd name="connsiteX21" fmla="*/ 2182228 w 8085221"/>
              <a:gd name="connsiteY21" fmla="*/ 3420478 h 15135727"/>
              <a:gd name="connsiteX22" fmla="*/ 2286000 w 8085221"/>
              <a:gd name="connsiteY22" fmla="*/ 3489158 h 15135727"/>
              <a:gd name="connsiteX23" fmla="*/ 2334628 w 8085221"/>
              <a:gd name="connsiteY23" fmla="*/ 3249028 h 15135727"/>
              <a:gd name="connsiteX24" fmla="*/ 2381502 w 8085221"/>
              <a:gd name="connsiteY24" fmla="*/ 3088858 h 15135727"/>
              <a:gd name="connsiteX25" fmla="*/ 2544178 w 8085221"/>
              <a:gd name="connsiteY25" fmla="*/ 3058528 h 15135727"/>
              <a:gd name="connsiteX26" fmla="*/ 2477503 w 8085221"/>
              <a:gd name="connsiteY26" fmla="*/ 2977566 h 15135727"/>
              <a:gd name="connsiteX27" fmla="*/ 2695074 w 8085221"/>
              <a:gd name="connsiteY27" fmla="*/ 2892592 h 15135727"/>
              <a:gd name="connsiteX28" fmla="*/ 2796591 w 8085221"/>
              <a:gd name="connsiteY28" fmla="*/ 2829928 h 15135727"/>
              <a:gd name="connsiteX29" fmla="*/ 2829928 w 8085221"/>
              <a:gd name="connsiteY29" fmla="*/ 2517107 h 15135727"/>
              <a:gd name="connsiteX30" fmla="*/ 3006141 w 8085221"/>
              <a:gd name="connsiteY30" fmla="*/ 2401303 h 15135727"/>
              <a:gd name="connsiteX31" fmla="*/ 3200400 w 8085221"/>
              <a:gd name="connsiteY31" fmla="*/ 2296277 h 15135727"/>
              <a:gd name="connsiteX32" fmla="*/ 3325228 w 8085221"/>
              <a:gd name="connsiteY32" fmla="*/ 2220328 h 15135727"/>
              <a:gd name="connsiteX33" fmla="*/ 3441032 w 8085221"/>
              <a:gd name="connsiteY33" fmla="*/ 2237874 h 15135727"/>
              <a:gd name="connsiteX34" fmla="*/ 3534778 w 8085221"/>
              <a:gd name="connsiteY34" fmla="*/ 2301291 h 15135727"/>
              <a:gd name="connsiteX35" fmla="*/ 3585160 w 8085221"/>
              <a:gd name="connsiteY35" fmla="*/ 2517107 h 15135727"/>
              <a:gd name="connsiteX36" fmla="*/ 3801979 w 8085221"/>
              <a:gd name="connsiteY36" fmla="*/ 2565735 h 15135727"/>
              <a:gd name="connsiteX37" fmla="*/ 3946358 w 8085221"/>
              <a:gd name="connsiteY37" fmla="*/ 2550695 h 15135727"/>
              <a:gd name="connsiteX38" fmla="*/ 4018548 w 8085221"/>
              <a:gd name="connsiteY38" fmla="*/ 2598821 h 15135727"/>
              <a:gd name="connsiteX39" fmla="*/ 4138864 w 8085221"/>
              <a:gd name="connsiteY39" fmla="*/ 2574758 h 15135727"/>
              <a:gd name="connsiteX40" fmla="*/ 4307306 w 8085221"/>
              <a:gd name="connsiteY40" fmla="*/ 2671011 h 15135727"/>
              <a:gd name="connsiteX41" fmla="*/ 4427621 w 8085221"/>
              <a:gd name="connsiteY41" fmla="*/ 2622885 h 15135727"/>
              <a:gd name="connsiteX42" fmla="*/ 4549191 w 8085221"/>
              <a:gd name="connsiteY42" fmla="*/ 2610853 h 15135727"/>
              <a:gd name="connsiteX43" fmla="*/ 4668253 w 8085221"/>
              <a:gd name="connsiteY43" fmla="*/ 2743200 h 15135727"/>
              <a:gd name="connsiteX44" fmla="*/ 4788569 w 8085221"/>
              <a:gd name="connsiteY44" fmla="*/ 2815390 h 15135727"/>
              <a:gd name="connsiteX45" fmla="*/ 4957011 w 8085221"/>
              <a:gd name="connsiteY45" fmla="*/ 2719137 h 15135727"/>
              <a:gd name="connsiteX46" fmla="*/ 4981074 w 8085221"/>
              <a:gd name="connsiteY46" fmla="*/ 2382253 h 15135727"/>
              <a:gd name="connsiteX47" fmla="*/ 4981074 w 8085221"/>
              <a:gd name="connsiteY47" fmla="*/ 2382253 h 15135727"/>
              <a:gd name="connsiteX48" fmla="*/ 4949241 w 8085221"/>
              <a:gd name="connsiteY48" fmla="*/ 2306053 h 15135727"/>
              <a:gd name="connsiteX49" fmla="*/ 4849228 w 8085221"/>
              <a:gd name="connsiteY49" fmla="*/ 2239378 h 15135727"/>
              <a:gd name="connsiteX50" fmla="*/ 4884821 w 8085221"/>
              <a:gd name="connsiteY50" fmla="*/ 2093495 h 15135727"/>
              <a:gd name="connsiteX51" fmla="*/ 4820653 w 8085221"/>
              <a:gd name="connsiteY51" fmla="*/ 2010778 h 15135727"/>
              <a:gd name="connsiteX52" fmla="*/ 4697831 w 8085221"/>
              <a:gd name="connsiteY52" fmla="*/ 1900990 h 15135727"/>
              <a:gd name="connsiteX53" fmla="*/ 4764506 w 8085221"/>
              <a:gd name="connsiteY53" fmla="*/ 1804737 h 15135727"/>
              <a:gd name="connsiteX54" fmla="*/ 4934953 w 8085221"/>
              <a:gd name="connsiteY54" fmla="*/ 1686928 h 15135727"/>
              <a:gd name="connsiteX55" fmla="*/ 4957011 w 8085221"/>
              <a:gd name="connsiteY55" fmla="*/ 1564106 h 15135727"/>
              <a:gd name="connsiteX56" fmla="*/ 5087353 w 8085221"/>
              <a:gd name="connsiteY56" fmla="*/ 1539291 h 15135727"/>
              <a:gd name="connsiteX57" fmla="*/ 5221706 w 8085221"/>
              <a:gd name="connsiteY57" fmla="*/ 1588169 h 15135727"/>
              <a:gd name="connsiteX58" fmla="*/ 5296903 w 8085221"/>
              <a:gd name="connsiteY58" fmla="*/ 1663116 h 15135727"/>
              <a:gd name="connsiteX59" fmla="*/ 5481637 w 8085221"/>
              <a:gd name="connsiteY59" fmla="*/ 1641558 h 15135727"/>
              <a:gd name="connsiteX60" fmla="*/ 5799221 w 8085221"/>
              <a:gd name="connsiteY60" fmla="*/ 1684421 h 15135727"/>
              <a:gd name="connsiteX61" fmla="*/ 5877928 w 8085221"/>
              <a:gd name="connsiteY61" fmla="*/ 1596441 h 15135727"/>
              <a:gd name="connsiteX62" fmla="*/ 5871411 w 8085221"/>
              <a:gd name="connsiteY62" fmla="*/ 1443790 h 15135727"/>
              <a:gd name="connsiteX63" fmla="*/ 6087979 w 8085221"/>
              <a:gd name="connsiteY63" fmla="*/ 1395664 h 15135727"/>
              <a:gd name="connsiteX64" fmla="*/ 6173704 w 8085221"/>
              <a:gd name="connsiteY64" fmla="*/ 1092367 h 15135727"/>
              <a:gd name="connsiteX65" fmla="*/ 6424864 w 8085221"/>
              <a:gd name="connsiteY65" fmla="*/ 1058779 h 15135727"/>
              <a:gd name="connsiteX66" fmla="*/ 6803608 w 8085221"/>
              <a:gd name="connsiteY66" fmla="*/ 812382 h 15135727"/>
              <a:gd name="connsiteX67" fmla="*/ 6761748 w 8085221"/>
              <a:gd name="connsiteY67" fmla="*/ 649706 h 15135727"/>
              <a:gd name="connsiteX68" fmla="*/ 6737685 w 8085221"/>
              <a:gd name="connsiteY68" fmla="*/ 505327 h 15135727"/>
              <a:gd name="connsiteX69" fmla="*/ 6858000 w 8085221"/>
              <a:gd name="connsiteY69" fmla="*/ 360948 h 15135727"/>
              <a:gd name="connsiteX70" fmla="*/ 6761748 w 8085221"/>
              <a:gd name="connsiteY70" fmla="*/ 120316 h 15135727"/>
              <a:gd name="connsiteX71" fmla="*/ 7194885 w 8085221"/>
              <a:gd name="connsiteY71" fmla="*/ 0 h 15135727"/>
              <a:gd name="connsiteX72" fmla="*/ 7267074 w 8085221"/>
              <a:gd name="connsiteY72" fmla="*/ 120316 h 15135727"/>
              <a:gd name="connsiteX73" fmla="*/ 7267074 w 8085221"/>
              <a:gd name="connsiteY73" fmla="*/ 120316 h 15135727"/>
              <a:gd name="connsiteX74" fmla="*/ 7339264 w 8085221"/>
              <a:gd name="connsiteY74" fmla="*/ 360948 h 15135727"/>
              <a:gd name="connsiteX75" fmla="*/ 7628021 w 8085221"/>
              <a:gd name="connsiteY75" fmla="*/ 433137 h 15135727"/>
              <a:gd name="connsiteX76" fmla="*/ 7796464 w 8085221"/>
              <a:gd name="connsiteY76" fmla="*/ 649706 h 15135727"/>
              <a:gd name="connsiteX77" fmla="*/ 8085221 w 8085221"/>
              <a:gd name="connsiteY77" fmla="*/ 914400 h 15135727"/>
              <a:gd name="connsiteX78" fmla="*/ 7988969 w 8085221"/>
              <a:gd name="connsiteY78" fmla="*/ 1203158 h 15135727"/>
              <a:gd name="connsiteX79" fmla="*/ 7844590 w 8085221"/>
              <a:gd name="connsiteY79" fmla="*/ 1058779 h 15135727"/>
              <a:gd name="connsiteX80" fmla="*/ 7483642 w 8085221"/>
              <a:gd name="connsiteY80" fmla="*/ 1371600 h 15135727"/>
              <a:gd name="connsiteX81" fmla="*/ 7267074 w 8085221"/>
              <a:gd name="connsiteY81" fmla="*/ 1395664 h 15135727"/>
              <a:gd name="connsiteX82" fmla="*/ 7243011 w 8085221"/>
              <a:gd name="connsiteY82" fmla="*/ 1588169 h 15135727"/>
              <a:gd name="connsiteX83" fmla="*/ 6978316 w 8085221"/>
              <a:gd name="connsiteY83" fmla="*/ 1732548 h 15135727"/>
              <a:gd name="connsiteX84" fmla="*/ 6737685 w 8085221"/>
              <a:gd name="connsiteY84" fmla="*/ 2093495 h 15135727"/>
              <a:gd name="connsiteX85" fmla="*/ 6737685 w 8085221"/>
              <a:gd name="connsiteY85" fmla="*/ 2382253 h 15135727"/>
              <a:gd name="connsiteX86" fmla="*/ 6665495 w 8085221"/>
              <a:gd name="connsiteY86" fmla="*/ 2430379 h 15135727"/>
              <a:gd name="connsiteX87" fmla="*/ 6906127 w 8085221"/>
              <a:gd name="connsiteY87" fmla="*/ 2646948 h 15135727"/>
              <a:gd name="connsiteX88" fmla="*/ 6906127 w 8085221"/>
              <a:gd name="connsiteY88" fmla="*/ 2983832 h 15135727"/>
              <a:gd name="connsiteX89" fmla="*/ 6906127 w 8085221"/>
              <a:gd name="connsiteY89" fmla="*/ 3104148 h 15135727"/>
              <a:gd name="connsiteX90" fmla="*/ 6833937 w 8085221"/>
              <a:gd name="connsiteY90" fmla="*/ 3368842 h 15135727"/>
              <a:gd name="connsiteX91" fmla="*/ 6906127 w 8085221"/>
              <a:gd name="connsiteY91" fmla="*/ 3489158 h 15135727"/>
              <a:gd name="connsiteX92" fmla="*/ 6641432 w 8085221"/>
              <a:gd name="connsiteY92" fmla="*/ 3705727 h 15135727"/>
              <a:gd name="connsiteX93" fmla="*/ 6737685 w 8085221"/>
              <a:gd name="connsiteY93" fmla="*/ 3729790 h 15135727"/>
              <a:gd name="connsiteX94" fmla="*/ 6545179 w 8085221"/>
              <a:gd name="connsiteY94" fmla="*/ 3826042 h 15135727"/>
              <a:gd name="connsiteX95" fmla="*/ 6328611 w 8085221"/>
              <a:gd name="connsiteY95" fmla="*/ 3753853 h 15135727"/>
              <a:gd name="connsiteX96" fmla="*/ 6184232 w 8085221"/>
              <a:gd name="connsiteY96" fmla="*/ 3850106 h 15135727"/>
              <a:gd name="connsiteX97" fmla="*/ 6184232 w 8085221"/>
              <a:gd name="connsiteY97" fmla="*/ 3946358 h 15135727"/>
              <a:gd name="connsiteX98" fmla="*/ 6136106 w 8085221"/>
              <a:gd name="connsiteY98" fmla="*/ 4235116 h 15135727"/>
              <a:gd name="connsiteX99" fmla="*/ 5919537 w 8085221"/>
              <a:gd name="connsiteY99" fmla="*/ 4403558 h 15135727"/>
              <a:gd name="connsiteX100" fmla="*/ 5775158 w 8085221"/>
              <a:gd name="connsiteY100" fmla="*/ 4451685 h 15135727"/>
              <a:gd name="connsiteX101" fmla="*/ 5630779 w 8085221"/>
              <a:gd name="connsiteY101" fmla="*/ 4547937 h 15135727"/>
              <a:gd name="connsiteX102" fmla="*/ 5510464 w 8085221"/>
              <a:gd name="connsiteY102" fmla="*/ 4620127 h 15135727"/>
              <a:gd name="connsiteX103" fmla="*/ 5510464 w 8085221"/>
              <a:gd name="connsiteY103" fmla="*/ 4812632 h 15135727"/>
              <a:gd name="connsiteX104" fmla="*/ 5317958 w 8085221"/>
              <a:gd name="connsiteY104" fmla="*/ 4981074 h 15135727"/>
              <a:gd name="connsiteX105" fmla="*/ 5005137 w 8085221"/>
              <a:gd name="connsiteY105" fmla="*/ 5149516 h 15135727"/>
              <a:gd name="connsiteX106" fmla="*/ 4692316 w 8085221"/>
              <a:gd name="connsiteY106" fmla="*/ 5149516 h 15135727"/>
              <a:gd name="connsiteX107" fmla="*/ 4523874 w 8085221"/>
              <a:gd name="connsiteY107" fmla="*/ 5366085 h 15135727"/>
              <a:gd name="connsiteX108" fmla="*/ 4211053 w 8085221"/>
              <a:gd name="connsiteY108" fmla="*/ 5414211 h 15135727"/>
              <a:gd name="connsiteX109" fmla="*/ 4114800 w 8085221"/>
              <a:gd name="connsiteY109" fmla="*/ 5390148 h 15135727"/>
              <a:gd name="connsiteX110" fmla="*/ 4018548 w 8085221"/>
              <a:gd name="connsiteY110" fmla="*/ 5630779 h 15135727"/>
              <a:gd name="connsiteX111" fmla="*/ 4090737 w 8085221"/>
              <a:gd name="connsiteY111" fmla="*/ 5871411 h 15135727"/>
              <a:gd name="connsiteX112" fmla="*/ 4090737 w 8085221"/>
              <a:gd name="connsiteY112" fmla="*/ 6184232 h 15135727"/>
              <a:gd name="connsiteX113" fmla="*/ 4186990 w 8085221"/>
              <a:gd name="connsiteY113" fmla="*/ 6472990 h 15135727"/>
              <a:gd name="connsiteX114" fmla="*/ 4042611 w 8085221"/>
              <a:gd name="connsiteY114" fmla="*/ 6352674 h 15135727"/>
              <a:gd name="connsiteX115" fmla="*/ 3946358 w 8085221"/>
              <a:gd name="connsiteY115" fmla="*/ 6376737 h 15135727"/>
              <a:gd name="connsiteX116" fmla="*/ 4114800 w 8085221"/>
              <a:gd name="connsiteY116" fmla="*/ 6641432 h 15135727"/>
              <a:gd name="connsiteX117" fmla="*/ 4451685 w 8085221"/>
              <a:gd name="connsiteY117" fmla="*/ 6737685 h 15135727"/>
              <a:gd name="connsiteX118" fmla="*/ 4620127 w 8085221"/>
              <a:gd name="connsiteY118" fmla="*/ 6978316 h 15135727"/>
              <a:gd name="connsiteX119" fmla="*/ 4740442 w 8085221"/>
              <a:gd name="connsiteY119" fmla="*/ 7170821 h 15135727"/>
              <a:gd name="connsiteX120" fmla="*/ 5077327 w 8085221"/>
              <a:gd name="connsiteY120" fmla="*/ 7387390 h 15135727"/>
              <a:gd name="connsiteX121" fmla="*/ 5125453 w 8085221"/>
              <a:gd name="connsiteY121" fmla="*/ 7603958 h 15135727"/>
              <a:gd name="connsiteX122" fmla="*/ 5197642 w 8085221"/>
              <a:gd name="connsiteY122" fmla="*/ 7796464 h 15135727"/>
              <a:gd name="connsiteX123" fmla="*/ 5486400 w 8085221"/>
              <a:gd name="connsiteY123" fmla="*/ 7964906 h 15135727"/>
              <a:gd name="connsiteX124" fmla="*/ 5486400 w 8085221"/>
              <a:gd name="connsiteY124" fmla="*/ 8349916 h 15135727"/>
              <a:gd name="connsiteX125" fmla="*/ 5678906 w 8085221"/>
              <a:gd name="connsiteY125" fmla="*/ 8614611 h 15135727"/>
              <a:gd name="connsiteX126" fmla="*/ 5919537 w 8085221"/>
              <a:gd name="connsiteY126" fmla="*/ 9071811 h 15135727"/>
              <a:gd name="connsiteX127" fmla="*/ 6160169 w 8085221"/>
              <a:gd name="connsiteY127" fmla="*/ 9336506 h 15135727"/>
              <a:gd name="connsiteX128" fmla="*/ 6280485 w 8085221"/>
              <a:gd name="connsiteY128" fmla="*/ 9601200 h 15135727"/>
              <a:gd name="connsiteX129" fmla="*/ 6400800 w 8085221"/>
              <a:gd name="connsiteY129" fmla="*/ 9793706 h 15135727"/>
              <a:gd name="connsiteX130" fmla="*/ 6569242 w 8085221"/>
              <a:gd name="connsiteY130" fmla="*/ 10058400 h 15135727"/>
              <a:gd name="connsiteX131" fmla="*/ 6713621 w 8085221"/>
              <a:gd name="connsiteY131" fmla="*/ 10106527 h 15135727"/>
              <a:gd name="connsiteX132" fmla="*/ 6545179 w 8085221"/>
              <a:gd name="connsiteY132" fmla="*/ 10202779 h 15135727"/>
              <a:gd name="connsiteX133" fmla="*/ 6569242 w 8085221"/>
              <a:gd name="connsiteY133" fmla="*/ 10443411 h 15135727"/>
              <a:gd name="connsiteX134" fmla="*/ 6593306 w 8085221"/>
              <a:gd name="connsiteY134" fmla="*/ 10708106 h 15135727"/>
              <a:gd name="connsiteX135" fmla="*/ 6761748 w 8085221"/>
              <a:gd name="connsiteY135" fmla="*/ 10924674 h 15135727"/>
              <a:gd name="connsiteX136" fmla="*/ 6641432 w 8085221"/>
              <a:gd name="connsiteY136" fmla="*/ 11093116 h 15135727"/>
              <a:gd name="connsiteX137" fmla="*/ 6713621 w 8085221"/>
              <a:gd name="connsiteY137" fmla="*/ 11261558 h 15135727"/>
              <a:gd name="connsiteX138" fmla="*/ 6737685 w 8085221"/>
              <a:gd name="connsiteY138" fmla="*/ 11526253 h 15135727"/>
              <a:gd name="connsiteX139" fmla="*/ 6617369 w 8085221"/>
              <a:gd name="connsiteY139" fmla="*/ 11839074 h 15135727"/>
              <a:gd name="connsiteX140" fmla="*/ 6617369 w 8085221"/>
              <a:gd name="connsiteY140" fmla="*/ 12031579 h 15135727"/>
              <a:gd name="connsiteX141" fmla="*/ 6641432 w 8085221"/>
              <a:gd name="connsiteY141" fmla="*/ 12127832 h 15135727"/>
              <a:gd name="connsiteX142" fmla="*/ 6761748 w 8085221"/>
              <a:gd name="connsiteY142" fmla="*/ 12031579 h 15135727"/>
              <a:gd name="connsiteX143" fmla="*/ 6761748 w 8085221"/>
              <a:gd name="connsiteY143" fmla="*/ 12296274 h 15135727"/>
              <a:gd name="connsiteX144" fmla="*/ 6689558 w 8085221"/>
              <a:gd name="connsiteY144" fmla="*/ 12512842 h 15135727"/>
              <a:gd name="connsiteX145" fmla="*/ 6785811 w 8085221"/>
              <a:gd name="connsiteY145" fmla="*/ 12777537 h 15135727"/>
              <a:gd name="connsiteX146" fmla="*/ 6569242 w 8085221"/>
              <a:gd name="connsiteY146" fmla="*/ 12873790 h 15135727"/>
              <a:gd name="connsiteX147" fmla="*/ 6545179 w 8085221"/>
              <a:gd name="connsiteY147" fmla="*/ 13090358 h 15135727"/>
              <a:gd name="connsiteX148" fmla="*/ 6448927 w 8085221"/>
              <a:gd name="connsiteY148" fmla="*/ 13355053 h 15135727"/>
              <a:gd name="connsiteX149" fmla="*/ 6256421 w 8085221"/>
              <a:gd name="connsiteY149" fmla="*/ 13571621 h 15135727"/>
              <a:gd name="connsiteX150" fmla="*/ 6087979 w 8085221"/>
              <a:gd name="connsiteY150" fmla="*/ 13667874 h 15135727"/>
              <a:gd name="connsiteX151" fmla="*/ 5943600 w 8085221"/>
              <a:gd name="connsiteY151" fmla="*/ 13716000 h 15135727"/>
              <a:gd name="connsiteX152" fmla="*/ 5702969 w 8085221"/>
              <a:gd name="connsiteY152" fmla="*/ 13667874 h 15135727"/>
              <a:gd name="connsiteX153" fmla="*/ 5582653 w 8085221"/>
              <a:gd name="connsiteY153" fmla="*/ 13691937 h 15135727"/>
              <a:gd name="connsiteX154" fmla="*/ 5727032 w 8085221"/>
              <a:gd name="connsiteY154" fmla="*/ 13836316 h 15135727"/>
              <a:gd name="connsiteX155" fmla="*/ 5582653 w 8085221"/>
              <a:gd name="connsiteY155" fmla="*/ 14052885 h 15135727"/>
              <a:gd name="connsiteX156" fmla="*/ 5462337 w 8085221"/>
              <a:gd name="connsiteY156" fmla="*/ 14149137 h 15135727"/>
              <a:gd name="connsiteX157" fmla="*/ 5342021 w 8085221"/>
              <a:gd name="connsiteY157" fmla="*/ 14004758 h 15135727"/>
              <a:gd name="connsiteX158" fmla="*/ 5245769 w 8085221"/>
              <a:gd name="connsiteY158" fmla="*/ 14004758 h 15135727"/>
              <a:gd name="connsiteX159" fmla="*/ 5245769 w 8085221"/>
              <a:gd name="connsiteY159" fmla="*/ 13956632 h 15135727"/>
              <a:gd name="connsiteX160" fmla="*/ 5101390 w 8085221"/>
              <a:gd name="connsiteY160" fmla="*/ 13956632 h 15135727"/>
              <a:gd name="connsiteX161" fmla="*/ 4981074 w 8085221"/>
              <a:gd name="connsiteY161" fmla="*/ 13860379 h 15135727"/>
              <a:gd name="connsiteX162" fmla="*/ 4740442 w 8085221"/>
              <a:gd name="connsiteY162" fmla="*/ 13908506 h 15135727"/>
              <a:gd name="connsiteX163" fmla="*/ 4475748 w 8085221"/>
              <a:gd name="connsiteY163" fmla="*/ 13956632 h 15135727"/>
              <a:gd name="connsiteX164" fmla="*/ 4379495 w 8085221"/>
              <a:gd name="connsiteY164" fmla="*/ 14028821 h 15135727"/>
              <a:gd name="connsiteX165" fmla="*/ 4403558 w 8085221"/>
              <a:gd name="connsiteY165" fmla="*/ 14197264 h 15135727"/>
              <a:gd name="connsiteX166" fmla="*/ 4572000 w 8085221"/>
              <a:gd name="connsiteY166" fmla="*/ 14149137 h 15135727"/>
              <a:gd name="connsiteX167" fmla="*/ 4523874 w 8085221"/>
              <a:gd name="connsiteY167" fmla="*/ 14558211 h 15135727"/>
              <a:gd name="connsiteX168" fmla="*/ 4403558 w 8085221"/>
              <a:gd name="connsiteY168" fmla="*/ 14437895 h 15135727"/>
              <a:gd name="connsiteX169" fmla="*/ 4403558 w 8085221"/>
              <a:gd name="connsiteY169" fmla="*/ 14437895 h 15135727"/>
              <a:gd name="connsiteX170" fmla="*/ 4283242 w 8085221"/>
              <a:gd name="connsiteY170" fmla="*/ 14245390 h 15135727"/>
              <a:gd name="connsiteX171" fmla="*/ 4235116 w 8085221"/>
              <a:gd name="connsiteY171" fmla="*/ 14341642 h 15135727"/>
              <a:gd name="connsiteX172" fmla="*/ 4162927 w 8085221"/>
              <a:gd name="connsiteY172" fmla="*/ 14389769 h 15135727"/>
              <a:gd name="connsiteX173" fmla="*/ 4162927 w 8085221"/>
              <a:gd name="connsiteY173" fmla="*/ 14389769 h 15135727"/>
              <a:gd name="connsiteX174" fmla="*/ 3922295 w 8085221"/>
              <a:gd name="connsiteY174" fmla="*/ 14245390 h 15135727"/>
              <a:gd name="connsiteX175" fmla="*/ 3801979 w 8085221"/>
              <a:gd name="connsiteY175" fmla="*/ 14293516 h 15135727"/>
              <a:gd name="connsiteX176" fmla="*/ 3681664 w 8085221"/>
              <a:gd name="connsiteY176" fmla="*/ 14389769 h 15135727"/>
              <a:gd name="connsiteX177" fmla="*/ 3657600 w 8085221"/>
              <a:gd name="connsiteY177" fmla="*/ 14654464 h 15135727"/>
              <a:gd name="connsiteX178" fmla="*/ 3513221 w 8085221"/>
              <a:gd name="connsiteY178" fmla="*/ 14726653 h 15135727"/>
              <a:gd name="connsiteX179" fmla="*/ 3513221 w 8085221"/>
              <a:gd name="connsiteY179" fmla="*/ 14871032 h 15135727"/>
              <a:gd name="connsiteX180" fmla="*/ 3633537 w 8085221"/>
              <a:gd name="connsiteY180" fmla="*/ 14967285 h 15135727"/>
              <a:gd name="connsiteX181" fmla="*/ 3609474 w 8085221"/>
              <a:gd name="connsiteY181" fmla="*/ 15087600 h 15135727"/>
              <a:gd name="connsiteX182" fmla="*/ 3441032 w 8085221"/>
              <a:gd name="connsiteY182" fmla="*/ 15039474 h 15135727"/>
              <a:gd name="connsiteX183" fmla="*/ 3272590 w 8085221"/>
              <a:gd name="connsiteY183" fmla="*/ 15063537 h 15135727"/>
              <a:gd name="connsiteX184" fmla="*/ 3248527 w 8085221"/>
              <a:gd name="connsiteY184" fmla="*/ 14895095 h 15135727"/>
              <a:gd name="connsiteX185" fmla="*/ 3128211 w 8085221"/>
              <a:gd name="connsiteY185" fmla="*/ 14919158 h 15135727"/>
              <a:gd name="connsiteX186" fmla="*/ 2959769 w 8085221"/>
              <a:gd name="connsiteY186" fmla="*/ 15135727 h 15135727"/>
              <a:gd name="connsiteX187" fmla="*/ 2935706 w 8085221"/>
              <a:gd name="connsiteY187" fmla="*/ 14895095 h 15135727"/>
              <a:gd name="connsiteX188" fmla="*/ 2791327 w 8085221"/>
              <a:gd name="connsiteY188" fmla="*/ 14943221 h 15135727"/>
              <a:gd name="connsiteX189" fmla="*/ 2671011 w 8085221"/>
              <a:gd name="connsiteY189" fmla="*/ 15039474 h 15135727"/>
              <a:gd name="connsiteX190" fmla="*/ 2430379 w 8085221"/>
              <a:gd name="connsiteY190" fmla="*/ 15087600 h 15135727"/>
              <a:gd name="connsiteX191" fmla="*/ 2237874 w 8085221"/>
              <a:gd name="connsiteY191" fmla="*/ 15039474 h 15135727"/>
              <a:gd name="connsiteX192" fmla="*/ 2622885 w 8085221"/>
              <a:gd name="connsiteY192" fmla="*/ 14846969 h 15135727"/>
              <a:gd name="connsiteX193" fmla="*/ 2887579 w 8085221"/>
              <a:gd name="connsiteY193" fmla="*/ 14774779 h 15135727"/>
              <a:gd name="connsiteX194" fmla="*/ 2839453 w 8085221"/>
              <a:gd name="connsiteY194" fmla="*/ 14582274 h 15135727"/>
              <a:gd name="connsiteX195" fmla="*/ 2935706 w 8085221"/>
              <a:gd name="connsiteY195" fmla="*/ 14510085 h 15135727"/>
              <a:gd name="connsiteX196" fmla="*/ 2935706 w 8085221"/>
              <a:gd name="connsiteY196" fmla="*/ 14510085 h 15135727"/>
              <a:gd name="connsiteX197" fmla="*/ 3080085 w 8085221"/>
              <a:gd name="connsiteY197" fmla="*/ 14413832 h 15135727"/>
              <a:gd name="connsiteX198" fmla="*/ 3152274 w 8085221"/>
              <a:gd name="connsiteY198" fmla="*/ 14341642 h 15135727"/>
              <a:gd name="connsiteX199" fmla="*/ 3080085 w 8085221"/>
              <a:gd name="connsiteY199" fmla="*/ 14269453 h 15135727"/>
              <a:gd name="connsiteX200" fmla="*/ 3152274 w 8085221"/>
              <a:gd name="connsiteY200" fmla="*/ 14197264 h 15135727"/>
              <a:gd name="connsiteX201" fmla="*/ 3152274 w 8085221"/>
              <a:gd name="connsiteY201" fmla="*/ 14052885 h 15135727"/>
              <a:gd name="connsiteX202" fmla="*/ 3080085 w 8085221"/>
              <a:gd name="connsiteY202" fmla="*/ 13980695 h 15135727"/>
              <a:gd name="connsiteX203" fmla="*/ 3056021 w 8085221"/>
              <a:gd name="connsiteY203" fmla="*/ 14076948 h 15135727"/>
              <a:gd name="connsiteX204" fmla="*/ 2935706 w 8085221"/>
              <a:gd name="connsiteY204" fmla="*/ 14076948 h 15135727"/>
              <a:gd name="connsiteX205" fmla="*/ 2863516 w 8085221"/>
              <a:gd name="connsiteY205" fmla="*/ 14125074 h 15135727"/>
              <a:gd name="connsiteX206" fmla="*/ 2719137 w 8085221"/>
              <a:gd name="connsiteY206" fmla="*/ 14197264 h 15135727"/>
              <a:gd name="connsiteX207" fmla="*/ 2646948 w 8085221"/>
              <a:gd name="connsiteY207" fmla="*/ 14197264 h 15135727"/>
              <a:gd name="connsiteX208" fmla="*/ 2598821 w 8085221"/>
              <a:gd name="connsiteY208" fmla="*/ 14125074 h 15135727"/>
              <a:gd name="connsiteX209" fmla="*/ 2430379 w 8085221"/>
              <a:gd name="connsiteY209" fmla="*/ 13836316 h 15135727"/>
              <a:gd name="connsiteX210" fmla="*/ 2646948 w 8085221"/>
              <a:gd name="connsiteY210" fmla="*/ 13812253 h 15135727"/>
              <a:gd name="connsiteX211" fmla="*/ 2502569 w 8085221"/>
              <a:gd name="connsiteY211" fmla="*/ 13475369 h 15135727"/>
              <a:gd name="connsiteX212" fmla="*/ 2550695 w 8085221"/>
              <a:gd name="connsiteY212" fmla="*/ 13186611 h 15135727"/>
              <a:gd name="connsiteX213" fmla="*/ 2719137 w 8085221"/>
              <a:gd name="connsiteY213" fmla="*/ 13042232 h 15135727"/>
              <a:gd name="connsiteX214" fmla="*/ 2791327 w 8085221"/>
              <a:gd name="connsiteY214" fmla="*/ 12945979 h 15135727"/>
              <a:gd name="connsiteX215" fmla="*/ 3031958 w 8085221"/>
              <a:gd name="connsiteY215" fmla="*/ 13090358 h 15135727"/>
              <a:gd name="connsiteX216" fmla="*/ 3056021 w 8085221"/>
              <a:gd name="connsiteY216" fmla="*/ 12753474 h 15135727"/>
              <a:gd name="connsiteX217" fmla="*/ 2887579 w 8085221"/>
              <a:gd name="connsiteY217" fmla="*/ 12777537 h 15135727"/>
              <a:gd name="connsiteX218" fmla="*/ 2815390 w 8085221"/>
              <a:gd name="connsiteY218" fmla="*/ 12777537 h 15135727"/>
              <a:gd name="connsiteX219" fmla="*/ 3176337 w 8085221"/>
              <a:gd name="connsiteY219" fmla="*/ 12368464 h 15135727"/>
              <a:gd name="connsiteX220" fmla="*/ 3104148 w 8085221"/>
              <a:gd name="connsiteY220" fmla="*/ 12320337 h 15135727"/>
              <a:gd name="connsiteX221" fmla="*/ 3104148 w 8085221"/>
              <a:gd name="connsiteY221" fmla="*/ 12320337 h 15135727"/>
              <a:gd name="connsiteX222" fmla="*/ 3007895 w 8085221"/>
              <a:gd name="connsiteY222" fmla="*/ 12079706 h 15135727"/>
              <a:gd name="connsiteX223" fmla="*/ 2911642 w 8085221"/>
              <a:gd name="connsiteY223" fmla="*/ 11935327 h 15135727"/>
              <a:gd name="connsiteX224" fmla="*/ 2863516 w 8085221"/>
              <a:gd name="connsiteY224" fmla="*/ 11694695 h 15135727"/>
              <a:gd name="connsiteX225" fmla="*/ 2911642 w 8085221"/>
              <a:gd name="connsiteY225" fmla="*/ 11454064 h 15135727"/>
              <a:gd name="connsiteX226" fmla="*/ 3056021 w 8085221"/>
              <a:gd name="connsiteY226" fmla="*/ 11454064 h 15135727"/>
              <a:gd name="connsiteX227" fmla="*/ 2983832 w 8085221"/>
              <a:gd name="connsiteY227" fmla="*/ 11381874 h 15135727"/>
              <a:gd name="connsiteX228" fmla="*/ 3031958 w 8085221"/>
              <a:gd name="connsiteY228" fmla="*/ 11285621 h 15135727"/>
              <a:gd name="connsiteX229" fmla="*/ 3007895 w 8085221"/>
              <a:gd name="connsiteY229" fmla="*/ 11189369 h 15135727"/>
              <a:gd name="connsiteX230" fmla="*/ 2887579 w 8085221"/>
              <a:gd name="connsiteY230" fmla="*/ 11141242 h 15135727"/>
              <a:gd name="connsiteX231" fmla="*/ 2887579 w 8085221"/>
              <a:gd name="connsiteY231" fmla="*/ 10972800 h 15135727"/>
              <a:gd name="connsiteX232" fmla="*/ 2887579 w 8085221"/>
              <a:gd name="connsiteY232" fmla="*/ 10924674 h 15135727"/>
              <a:gd name="connsiteX233" fmla="*/ 2767264 w 8085221"/>
              <a:gd name="connsiteY233" fmla="*/ 11020927 h 15135727"/>
              <a:gd name="connsiteX234" fmla="*/ 2743200 w 8085221"/>
              <a:gd name="connsiteY234" fmla="*/ 10924674 h 15135727"/>
              <a:gd name="connsiteX235" fmla="*/ 2550695 w 8085221"/>
              <a:gd name="connsiteY235" fmla="*/ 11020927 h 15135727"/>
              <a:gd name="connsiteX236" fmla="*/ 2526632 w 8085221"/>
              <a:gd name="connsiteY236" fmla="*/ 11117179 h 15135727"/>
              <a:gd name="connsiteX237" fmla="*/ 2334127 w 8085221"/>
              <a:gd name="connsiteY237" fmla="*/ 10996864 h 15135727"/>
              <a:gd name="connsiteX238" fmla="*/ 2358190 w 8085221"/>
              <a:gd name="connsiteY238" fmla="*/ 10732169 h 15135727"/>
              <a:gd name="connsiteX239" fmla="*/ 2334127 w 8085221"/>
              <a:gd name="connsiteY239" fmla="*/ 10587790 h 15135727"/>
              <a:gd name="connsiteX240" fmla="*/ 2406316 w 8085221"/>
              <a:gd name="connsiteY240" fmla="*/ 10491537 h 15135727"/>
              <a:gd name="connsiteX241" fmla="*/ 2598821 w 8085221"/>
              <a:gd name="connsiteY241" fmla="*/ 10684042 h 15135727"/>
              <a:gd name="connsiteX242" fmla="*/ 2767264 w 8085221"/>
              <a:gd name="connsiteY242" fmla="*/ 10684042 h 15135727"/>
              <a:gd name="connsiteX243" fmla="*/ 2646948 w 8085221"/>
              <a:gd name="connsiteY243" fmla="*/ 10515600 h 15135727"/>
              <a:gd name="connsiteX244" fmla="*/ 2815390 w 8085221"/>
              <a:gd name="connsiteY244" fmla="*/ 10395285 h 15135727"/>
              <a:gd name="connsiteX245" fmla="*/ 3080085 w 8085221"/>
              <a:gd name="connsiteY245" fmla="*/ 10419348 h 15135727"/>
              <a:gd name="connsiteX246" fmla="*/ 3248527 w 8085221"/>
              <a:gd name="connsiteY246" fmla="*/ 10539664 h 15135727"/>
              <a:gd name="connsiteX247" fmla="*/ 3320716 w 8085221"/>
              <a:gd name="connsiteY247" fmla="*/ 10659979 h 15135727"/>
              <a:gd name="connsiteX248" fmla="*/ 3465095 w 8085221"/>
              <a:gd name="connsiteY248" fmla="*/ 10659979 h 15135727"/>
              <a:gd name="connsiteX249" fmla="*/ 3441032 w 8085221"/>
              <a:gd name="connsiteY249" fmla="*/ 10491537 h 15135727"/>
              <a:gd name="connsiteX250" fmla="*/ 3392906 w 8085221"/>
              <a:gd name="connsiteY250" fmla="*/ 10250906 h 15135727"/>
              <a:gd name="connsiteX251" fmla="*/ 3152274 w 8085221"/>
              <a:gd name="connsiteY251" fmla="*/ 10250906 h 15135727"/>
              <a:gd name="connsiteX252" fmla="*/ 3176337 w 8085221"/>
              <a:gd name="connsiteY252" fmla="*/ 10178716 h 15135727"/>
              <a:gd name="connsiteX253" fmla="*/ 3104148 w 8085221"/>
              <a:gd name="connsiteY253" fmla="*/ 10154653 h 15135727"/>
              <a:gd name="connsiteX254" fmla="*/ 3007895 w 8085221"/>
              <a:gd name="connsiteY254" fmla="*/ 9962148 h 15135727"/>
              <a:gd name="connsiteX255" fmla="*/ 3176337 w 8085221"/>
              <a:gd name="connsiteY255" fmla="*/ 9889958 h 15135727"/>
              <a:gd name="connsiteX256" fmla="*/ 2959769 w 8085221"/>
              <a:gd name="connsiteY256" fmla="*/ 9504948 h 15135727"/>
              <a:gd name="connsiteX257" fmla="*/ 2791327 w 8085221"/>
              <a:gd name="connsiteY257" fmla="*/ 9456821 h 15135727"/>
              <a:gd name="connsiteX258" fmla="*/ 2574758 w 8085221"/>
              <a:gd name="connsiteY258" fmla="*/ 9336506 h 15135727"/>
              <a:gd name="connsiteX259" fmla="*/ 2550695 w 8085221"/>
              <a:gd name="connsiteY259" fmla="*/ 9071811 h 15135727"/>
              <a:gd name="connsiteX260" fmla="*/ 2695074 w 8085221"/>
              <a:gd name="connsiteY260" fmla="*/ 8999621 h 15135727"/>
              <a:gd name="connsiteX261" fmla="*/ 2622885 w 8085221"/>
              <a:gd name="connsiteY261" fmla="*/ 8975558 h 15135727"/>
              <a:gd name="connsiteX262" fmla="*/ 2430379 w 8085221"/>
              <a:gd name="connsiteY262" fmla="*/ 8999621 h 15135727"/>
              <a:gd name="connsiteX263" fmla="*/ 2261937 w 8085221"/>
              <a:gd name="connsiteY263" fmla="*/ 9168064 h 15135727"/>
              <a:gd name="connsiteX264" fmla="*/ 2237874 w 8085221"/>
              <a:gd name="connsiteY264" fmla="*/ 8999621 h 15135727"/>
              <a:gd name="connsiteX265" fmla="*/ 2117558 w 8085221"/>
              <a:gd name="connsiteY265" fmla="*/ 8975558 h 15135727"/>
              <a:gd name="connsiteX266" fmla="*/ 2045369 w 8085221"/>
              <a:gd name="connsiteY266" fmla="*/ 8783053 h 15135727"/>
              <a:gd name="connsiteX267" fmla="*/ 1852864 w 8085221"/>
              <a:gd name="connsiteY267" fmla="*/ 8758990 h 15135727"/>
              <a:gd name="connsiteX268" fmla="*/ 1636295 w 8085221"/>
              <a:gd name="connsiteY268" fmla="*/ 8927432 h 15135727"/>
              <a:gd name="connsiteX269" fmla="*/ 1588169 w 8085221"/>
              <a:gd name="connsiteY269" fmla="*/ 9023685 h 15135727"/>
              <a:gd name="connsiteX270" fmla="*/ 1515979 w 8085221"/>
              <a:gd name="connsiteY270" fmla="*/ 8879306 h 15135727"/>
              <a:gd name="connsiteX271" fmla="*/ 1347537 w 8085221"/>
              <a:gd name="connsiteY271" fmla="*/ 8879306 h 15135727"/>
              <a:gd name="connsiteX272" fmla="*/ 1347537 w 8085221"/>
              <a:gd name="connsiteY272" fmla="*/ 8710864 h 15135727"/>
              <a:gd name="connsiteX273" fmla="*/ 1106906 w 8085221"/>
              <a:gd name="connsiteY273" fmla="*/ 8783053 h 15135727"/>
              <a:gd name="connsiteX274" fmla="*/ 890337 w 8085221"/>
              <a:gd name="connsiteY274" fmla="*/ 8686800 h 15135727"/>
              <a:gd name="connsiteX275" fmla="*/ 649706 w 8085221"/>
              <a:gd name="connsiteY275" fmla="*/ 8662737 h 15135727"/>
              <a:gd name="connsiteX276" fmla="*/ 385011 w 8085221"/>
              <a:gd name="connsiteY276" fmla="*/ 8566485 h 15135727"/>
              <a:gd name="connsiteX277" fmla="*/ 577516 w 8085221"/>
              <a:gd name="connsiteY277" fmla="*/ 8373979 h 15135727"/>
              <a:gd name="connsiteX278" fmla="*/ 794085 w 8085221"/>
              <a:gd name="connsiteY278" fmla="*/ 8301790 h 15135727"/>
              <a:gd name="connsiteX279" fmla="*/ 745958 w 8085221"/>
              <a:gd name="connsiteY279" fmla="*/ 8133348 h 15135727"/>
              <a:gd name="connsiteX280" fmla="*/ 818148 w 8085221"/>
              <a:gd name="connsiteY280" fmla="*/ 7820527 h 15135727"/>
              <a:gd name="connsiteX281" fmla="*/ 697832 w 8085221"/>
              <a:gd name="connsiteY281" fmla="*/ 7820527 h 15135727"/>
              <a:gd name="connsiteX282" fmla="*/ 625642 w 8085221"/>
              <a:gd name="connsiteY282" fmla="*/ 7916779 h 15135727"/>
              <a:gd name="connsiteX283" fmla="*/ 457200 w 8085221"/>
              <a:gd name="connsiteY283" fmla="*/ 7820527 h 15135727"/>
              <a:gd name="connsiteX284" fmla="*/ 529390 w 8085221"/>
              <a:gd name="connsiteY284" fmla="*/ 7700211 h 15135727"/>
              <a:gd name="connsiteX285" fmla="*/ 938464 w 8085221"/>
              <a:gd name="connsiteY285" fmla="*/ 7676148 h 15135727"/>
              <a:gd name="connsiteX286" fmla="*/ 1058779 w 8085221"/>
              <a:gd name="connsiteY286" fmla="*/ 7459579 h 15135727"/>
              <a:gd name="connsiteX287" fmla="*/ 1203158 w 8085221"/>
              <a:gd name="connsiteY287" fmla="*/ 7603958 h 15135727"/>
              <a:gd name="connsiteX288" fmla="*/ 1299411 w 8085221"/>
              <a:gd name="connsiteY288" fmla="*/ 7555832 h 15135727"/>
              <a:gd name="connsiteX289" fmla="*/ 1443790 w 8085221"/>
              <a:gd name="connsiteY289" fmla="*/ 7507706 h 15135727"/>
              <a:gd name="connsiteX290" fmla="*/ 1684421 w 8085221"/>
              <a:gd name="connsiteY290" fmla="*/ 7603958 h 15135727"/>
              <a:gd name="connsiteX291" fmla="*/ 1684421 w 8085221"/>
              <a:gd name="connsiteY291" fmla="*/ 7603958 h 15135727"/>
              <a:gd name="connsiteX292" fmla="*/ 1540042 w 8085221"/>
              <a:gd name="connsiteY292" fmla="*/ 7363327 h 15135727"/>
              <a:gd name="connsiteX293" fmla="*/ 1299411 w 8085221"/>
              <a:gd name="connsiteY293" fmla="*/ 7315200 h 15135727"/>
              <a:gd name="connsiteX294" fmla="*/ 1130969 w 8085221"/>
              <a:gd name="connsiteY294" fmla="*/ 7339264 h 15135727"/>
              <a:gd name="connsiteX295" fmla="*/ 1034716 w 8085221"/>
              <a:gd name="connsiteY295" fmla="*/ 7315200 h 15135727"/>
              <a:gd name="connsiteX296" fmla="*/ 1155032 w 8085221"/>
              <a:gd name="connsiteY296" fmla="*/ 7050506 h 15135727"/>
              <a:gd name="connsiteX297" fmla="*/ 1155032 w 8085221"/>
              <a:gd name="connsiteY297" fmla="*/ 6930190 h 15135727"/>
              <a:gd name="connsiteX298" fmla="*/ 1155032 w 8085221"/>
              <a:gd name="connsiteY298" fmla="*/ 6761748 h 15135727"/>
              <a:gd name="connsiteX299" fmla="*/ 1203158 w 8085221"/>
              <a:gd name="connsiteY299" fmla="*/ 6617369 h 15135727"/>
              <a:gd name="connsiteX300" fmla="*/ 1371600 w 8085221"/>
              <a:gd name="connsiteY300" fmla="*/ 6472990 h 15135727"/>
              <a:gd name="connsiteX301" fmla="*/ 1443790 w 8085221"/>
              <a:gd name="connsiteY301" fmla="*/ 6328611 h 15135727"/>
              <a:gd name="connsiteX302" fmla="*/ 1419727 w 8085221"/>
              <a:gd name="connsiteY302" fmla="*/ 6208295 h 15135727"/>
              <a:gd name="connsiteX303" fmla="*/ 1275348 w 8085221"/>
              <a:gd name="connsiteY303" fmla="*/ 6304548 h 15135727"/>
              <a:gd name="connsiteX304" fmla="*/ 1323474 w 8085221"/>
              <a:gd name="connsiteY304" fmla="*/ 6015790 h 15135727"/>
              <a:gd name="connsiteX305" fmla="*/ 1540042 w 8085221"/>
              <a:gd name="connsiteY305" fmla="*/ 5871411 h 15135727"/>
              <a:gd name="connsiteX306" fmla="*/ 1540042 w 8085221"/>
              <a:gd name="connsiteY306" fmla="*/ 5751095 h 15135727"/>
              <a:gd name="connsiteX307" fmla="*/ 1395664 w 8085221"/>
              <a:gd name="connsiteY307" fmla="*/ 5799221 h 15135727"/>
              <a:gd name="connsiteX308" fmla="*/ 1179095 w 8085221"/>
              <a:gd name="connsiteY308" fmla="*/ 5799221 h 15135727"/>
              <a:gd name="connsiteX309" fmla="*/ 890337 w 8085221"/>
              <a:gd name="connsiteY309" fmla="*/ 5775158 h 15135727"/>
              <a:gd name="connsiteX310" fmla="*/ 697832 w 8085221"/>
              <a:gd name="connsiteY310" fmla="*/ 5606716 h 15135727"/>
              <a:gd name="connsiteX311" fmla="*/ 577516 w 8085221"/>
              <a:gd name="connsiteY311" fmla="*/ 5582653 h 15135727"/>
              <a:gd name="connsiteX312" fmla="*/ 697832 w 8085221"/>
              <a:gd name="connsiteY312" fmla="*/ 5775158 h 15135727"/>
              <a:gd name="connsiteX313" fmla="*/ 409074 w 8085221"/>
              <a:gd name="connsiteY313" fmla="*/ 5799221 h 15135727"/>
              <a:gd name="connsiteX314" fmla="*/ 168442 w 8085221"/>
              <a:gd name="connsiteY314" fmla="*/ 5702969 h 15135727"/>
              <a:gd name="connsiteX315" fmla="*/ 264695 w 8085221"/>
              <a:gd name="connsiteY315" fmla="*/ 5558590 h 15135727"/>
              <a:gd name="connsiteX316" fmla="*/ 144379 w 8085221"/>
              <a:gd name="connsiteY316" fmla="*/ 5510464 h 15135727"/>
              <a:gd name="connsiteX317" fmla="*/ 0 w 8085221"/>
              <a:gd name="connsiteY317" fmla="*/ 5462337 h 15135727"/>
              <a:gd name="connsiteX318" fmla="*/ 96253 w 8085221"/>
              <a:gd name="connsiteY318" fmla="*/ 5245769 h 15135727"/>
              <a:gd name="connsiteX0" fmla="*/ 96253 w 8085221"/>
              <a:gd name="connsiteY0" fmla="*/ 5245769 h 15135727"/>
              <a:gd name="connsiteX1" fmla="*/ 144379 w 8085221"/>
              <a:gd name="connsiteY1" fmla="*/ 4981074 h 15135727"/>
              <a:gd name="connsiteX2" fmla="*/ 178719 w 8085221"/>
              <a:gd name="connsiteY2" fmla="*/ 4834941 h 15135727"/>
              <a:gd name="connsiteX3" fmla="*/ 334378 w 8085221"/>
              <a:gd name="connsiteY3" fmla="*/ 4696828 h 15135727"/>
              <a:gd name="connsiteX4" fmla="*/ 553453 w 8085221"/>
              <a:gd name="connsiteY4" fmla="*/ 4692316 h 15135727"/>
              <a:gd name="connsiteX5" fmla="*/ 649706 w 8085221"/>
              <a:gd name="connsiteY5" fmla="*/ 4427621 h 15135727"/>
              <a:gd name="connsiteX6" fmla="*/ 805866 w 8085221"/>
              <a:gd name="connsiteY6" fmla="*/ 4425366 h 15135727"/>
              <a:gd name="connsiteX7" fmla="*/ 867026 w 8085221"/>
              <a:gd name="connsiteY7" fmla="*/ 4311817 h 15135727"/>
              <a:gd name="connsiteX8" fmla="*/ 1077328 w 8085221"/>
              <a:gd name="connsiteY8" fmla="*/ 4253916 h 15135727"/>
              <a:gd name="connsiteX9" fmla="*/ 1120191 w 8085221"/>
              <a:gd name="connsiteY9" fmla="*/ 4206291 h 15135727"/>
              <a:gd name="connsiteX10" fmla="*/ 1263066 w 8085221"/>
              <a:gd name="connsiteY10" fmla="*/ 4182478 h 15135727"/>
              <a:gd name="connsiteX11" fmla="*/ 1362326 w 8085221"/>
              <a:gd name="connsiteY11" fmla="*/ 4081965 h 15135727"/>
              <a:gd name="connsiteX12" fmla="*/ 1472616 w 8085221"/>
              <a:gd name="connsiteY12" fmla="*/ 4025316 h 15135727"/>
              <a:gd name="connsiteX13" fmla="*/ 1559344 w 8085221"/>
              <a:gd name="connsiteY13" fmla="*/ 4013535 h 15135727"/>
              <a:gd name="connsiteX14" fmla="*/ 1708485 w 8085221"/>
              <a:gd name="connsiteY14" fmla="*/ 3826042 h 15135727"/>
              <a:gd name="connsiteX15" fmla="*/ 1820278 w 8085221"/>
              <a:gd name="connsiteY15" fmla="*/ 3858628 h 15135727"/>
              <a:gd name="connsiteX16" fmla="*/ 1910766 w 8085221"/>
              <a:gd name="connsiteY16" fmla="*/ 3735053 h 15135727"/>
              <a:gd name="connsiteX17" fmla="*/ 2006016 w 8085221"/>
              <a:gd name="connsiteY17" fmla="*/ 3615741 h 15135727"/>
              <a:gd name="connsiteX18" fmla="*/ 2091741 w 8085221"/>
              <a:gd name="connsiteY18" fmla="*/ 3649078 h 15135727"/>
              <a:gd name="connsiteX19" fmla="*/ 2141621 w 8085221"/>
              <a:gd name="connsiteY19" fmla="*/ 3585411 h 15135727"/>
              <a:gd name="connsiteX20" fmla="*/ 2117808 w 8085221"/>
              <a:gd name="connsiteY20" fmla="*/ 3518736 h 15135727"/>
              <a:gd name="connsiteX21" fmla="*/ 2182228 w 8085221"/>
              <a:gd name="connsiteY21" fmla="*/ 3420478 h 15135727"/>
              <a:gd name="connsiteX22" fmla="*/ 2286000 w 8085221"/>
              <a:gd name="connsiteY22" fmla="*/ 3489158 h 15135727"/>
              <a:gd name="connsiteX23" fmla="*/ 2334628 w 8085221"/>
              <a:gd name="connsiteY23" fmla="*/ 3249028 h 15135727"/>
              <a:gd name="connsiteX24" fmla="*/ 2381502 w 8085221"/>
              <a:gd name="connsiteY24" fmla="*/ 3088858 h 15135727"/>
              <a:gd name="connsiteX25" fmla="*/ 2544178 w 8085221"/>
              <a:gd name="connsiteY25" fmla="*/ 3058528 h 15135727"/>
              <a:gd name="connsiteX26" fmla="*/ 2477503 w 8085221"/>
              <a:gd name="connsiteY26" fmla="*/ 2977566 h 15135727"/>
              <a:gd name="connsiteX27" fmla="*/ 2695074 w 8085221"/>
              <a:gd name="connsiteY27" fmla="*/ 2892592 h 15135727"/>
              <a:gd name="connsiteX28" fmla="*/ 2796591 w 8085221"/>
              <a:gd name="connsiteY28" fmla="*/ 2829928 h 15135727"/>
              <a:gd name="connsiteX29" fmla="*/ 2829928 w 8085221"/>
              <a:gd name="connsiteY29" fmla="*/ 2517107 h 15135727"/>
              <a:gd name="connsiteX30" fmla="*/ 3006141 w 8085221"/>
              <a:gd name="connsiteY30" fmla="*/ 2401303 h 15135727"/>
              <a:gd name="connsiteX31" fmla="*/ 3200400 w 8085221"/>
              <a:gd name="connsiteY31" fmla="*/ 2296277 h 15135727"/>
              <a:gd name="connsiteX32" fmla="*/ 3325228 w 8085221"/>
              <a:gd name="connsiteY32" fmla="*/ 2220328 h 15135727"/>
              <a:gd name="connsiteX33" fmla="*/ 3441032 w 8085221"/>
              <a:gd name="connsiteY33" fmla="*/ 2237874 h 15135727"/>
              <a:gd name="connsiteX34" fmla="*/ 3534778 w 8085221"/>
              <a:gd name="connsiteY34" fmla="*/ 2301291 h 15135727"/>
              <a:gd name="connsiteX35" fmla="*/ 3585160 w 8085221"/>
              <a:gd name="connsiteY35" fmla="*/ 2517107 h 15135727"/>
              <a:gd name="connsiteX36" fmla="*/ 3801979 w 8085221"/>
              <a:gd name="connsiteY36" fmla="*/ 2565735 h 15135727"/>
              <a:gd name="connsiteX37" fmla="*/ 3946358 w 8085221"/>
              <a:gd name="connsiteY37" fmla="*/ 2550695 h 15135727"/>
              <a:gd name="connsiteX38" fmla="*/ 4018548 w 8085221"/>
              <a:gd name="connsiteY38" fmla="*/ 2598821 h 15135727"/>
              <a:gd name="connsiteX39" fmla="*/ 4138864 w 8085221"/>
              <a:gd name="connsiteY39" fmla="*/ 2574758 h 15135727"/>
              <a:gd name="connsiteX40" fmla="*/ 4307306 w 8085221"/>
              <a:gd name="connsiteY40" fmla="*/ 2671011 h 15135727"/>
              <a:gd name="connsiteX41" fmla="*/ 4427621 w 8085221"/>
              <a:gd name="connsiteY41" fmla="*/ 2622885 h 15135727"/>
              <a:gd name="connsiteX42" fmla="*/ 4549191 w 8085221"/>
              <a:gd name="connsiteY42" fmla="*/ 2610853 h 15135727"/>
              <a:gd name="connsiteX43" fmla="*/ 4668253 w 8085221"/>
              <a:gd name="connsiteY43" fmla="*/ 2743200 h 15135727"/>
              <a:gd name="connsiteX44" fmla="*/ 4788569 w 8085221"/>
              <a:gd name="connsiteY44" fmla="*/ 2815390 h 15135727"/>
              <a:gd name="connsiteX45" fmla="*/ 4957011 w 8085221"/>
              <a:gd name="connsiteY45" fmla="*/ 2719137 h 15135727"/>
              <a:gd name="connsiteX46" fmla="*/ 4981074 w 8085221"/>
              <a:gd name="connsiteY46" fmla="*/ 2382253 h 15135727"/>
              <a:gd name="connsiteX47" fmla="*/ 4981074 w 8085221"/>
              <a:gd name="connsiteY47" fmla="*/ 2382253 h 15135727"/>
              <a:gd name="connsiteX48" fmla="*/ 4949241 w 8085221"/>
              <a:gd name="connsiteY48" fmla="*/ 2306053 h 15135727"/>
              <a:gd name="connsiteX49" fmla="*/ 4849228 w 8085221"/>
              <a:gd name="connsiteY49" fmla="*/ 2239378 h 15135727"/>
              <a:gd name="connsiteX50" fmla="*/ 4884821 w 8085221"/>
              <a:gd name="connsiteY50" fmla="*/ 2093495 h 15135727"/>
              <a:gd name="connsiteX51" fmla="*/ 4820653 w 8085221"/>
              <a:gd name="connsiteY51" fmla="*/ 2010778 h 15135727"/>
              <a:gd name="connsiteX52" fmla="*/ 4697831 w 8085221"/>
              <a:gd name="connsiteY52" fmla="*/ 1900990 h 15135727"/>
              <a:gd name="connsiteX53" fmla="*/ 4764506 w 8085221"/>
              <a:gd name="connsiteY53" fmla="*/ 1804737 h 15135727"/>
              <a:gd name="connsiteX54" fmla="*/ 4934953 w 8085221"/>
              <a:gd name="connsiteY54" fmla="*/ 1686928 h 15135727"/>
              <a:gd name="connsiteX55" fmla="*/ 4957011 w 8085221"/>
              <a:gd name="connsiteY55" fmla="*/ 1564106 h 15135727"/>
              <a:gd name="connsiteX56" fmla="*/ 5087353 w 8085221"/>
              <a:gd name="connsiteY56" fmla="*/ 1539291 h 15135727"/>
              <a:gd name="connsiteX57" fmla="*/ 5221706 w 8085221"/>
              <a:gd name="connsiteY57" fmla="*/ 1588169 h 15135727"/>
              <a:gd name="connsiteX58" fmla="*/ 5296903 w 8085221"/>
              <a:gd name="connsiteY58" fmla="*/ 1663116 h 15135727"/>
              <a:gd name="connsiteX59" fmla="*/ 5481637 w 8085221"/>
              <a:gd name="connsiteY59" fmla="*/ 1641558 h 15135727"/>
              <a:gd name="connsiteX60" fmla="*/ 5799221 w 8085221"/>
              <a:gd name="connsiteY60" fmla="*/ 1684421 h 15135727"/>
              <a:gd name="connsiteX61" fmla="*/ 5877928 w 8085221"/>
              <a:gd name="connsiteY61" fmla="*/ 1596441 h 15135727"/>
              <a:gd name="connsiteX62" fmla="*/ 5871411 w 8085221"/>
              <a:gd name="connsiteY62" fmla="*/ 1443790 h 15135727"/>
              <a:gd name="connsiteX63" fmla="*/ 6087979 w 8085221"/>
              <a:gd name="connsiteY63" fmla="*/ 1395664 h 15135727"/>
              <a:gd name="connsiteX64" fmla="*/ 6173704 w 8085221"/>
              <a:gd name="connsiteY64" fmla="*/ 1092367 h 15135727"/>
              <a:gd name="connsiteX65" fmla="*/ 6424864 w 8085221"/>
              <a:gd name="connsiteY65" fmla="*/ 1058779 h 15135727"/>
              <a:gd name="connsiteX66" fmla="*/ 6803608 w 8085221"/>
              <a:gd name="connsiteY66" fmla="*/ 812382 h 15135727"/>
              <a:gd name="connsiteX67" fmla="*/ 6656973 w 8085221"/>
              <a:gd name="connsiteY67" fmla="*/ 606844 h 15135727"/>
              <a:gd name="connsiteX68" fmla="*/ 6737685 w 8085221"/>
              <a:gd name="connsiteY68" fmla="*/ 505327 h 15135727"/>
              <a:gd name="connsiteX69" fmla="*/ 6858000 w 8085221"/>
              <a:gd name="connsiteY69" fmla="*/ 360948 h 15135727"/>
              <a:gd name="connsiteX70" fmla="*/ 6761748 w 8085221"/>
              <a:gd name="connsiteY70" fmla="*/ 120316 h 15135727"/>
              <a:gd name="connsiteX71" fmla="*/ 7194885 w 8085221"/>
              <a:gd name="connsiteY71" fmla="*/ 0 h 15135727"/>
              <a:gd name="connsiteX72" fmla="*/ 7267074 w 8085221"/>
              <a:gd name="connsiteY72" fmla="*/ 120316 h 15135727"/>
              <a:gd name="connsiteX73" fmla="*/ 7267074 w 8085221"/>
              <a:gd name="connsiteY73" fmla="*/ 120316 h 15135727"/>
              <a:gd name="connsiteX74" fmla="*/ 7339264 w 8085221"/>
              <a:gd name="connsiteY74" fmla="*/ 360948 h 15135727"/>
              <a:gd name="connsiteX75" fmla="*/ 7628021 w 8085221"/>
              <a:gd name="connsiteY75" fmla="*/ 433137 h 15135727"/>
              <a:gd name="connsiteX76" fmla="*/ 7796464 w 8085221"/>
              <a:gd name="connsiteY76" fmla="*/ 649706 h 15135727"/>
              <a:gd name="connsiteX77" fmla="*/ 8085221 w 8085221"/>
              <a:gd name="connsiteY77" fmla="*/ 914400 h 15135727"/>
              <a:gd name="connsiteX78" fmla="*/ 7988969 w 8085221"/>
              <a:gd name="connsiteY78" fmla="*/ 1203158 h 15135727"/>
              <a:gd name="connsiteX79" fmla="*/ 7844590 w 8085221"/>
              <a:gd name="connsiteY79" fmla="*/ 1058779 h 15135727"/>
              <a:gd name="connsiteX80" fmla="*/ 7483642 w 8085221"/>
              <a:gd name="connsiteY80" fmla="*/ 1371600 h 15135727"/>
              <a:gd name="connsiteX81" fmla="*/ 7267074 w 8085221"/>
              <a:gd name="connsiteY81" fmla="*/ 1395664 h 15135727"/>
              <a:gd name="connsiteX82" fmla="*/ 7243011 w 8085221"/>
              <a:gd name="connsiteY82" fmla="*/ 1588169 h 15135727"/>
              <a:gd name="connsiteX83" fmla="*/ 6978316 w 8085221"/>
              <a:gd name="connsiteY83" fmla="*/ 1732548 h 15135727"/>
              <a:gd name="connsiteX84" fmla="*/ 6737685 w 8085221"/>
              <a:gd name="connsiteY84" fmla="*/ 2093495 h 15135727"/>
              <a:gd name="connsiteX85" fmla="*/ 6737685 w 8085221"/>
              <a:gd name="connsiteY85" fmla="*/ 2382253 h 15135727"/>
              <a:gd name="connsiteX86" fmla="*/ 6665495 w 8085221"/>
              <a:gd name="connsiteY86" fmla="*/ 2430379 h 15135727"/>
              <a:gd name="connsiteX87" fmla="*/ 6906127 w 8085221"/>
              <a:gd name="connsiteY87" fmla="*/ 2646948 h 15135727"/>
              <a:gd name="connsiteX88" fmla="*/ 6906127 w 8085221"/>
              <a:gd name="connsiteY88" fmla="*/ 2983832 h 15135727"/>
              <a:gd name="connsiteX89" fmla="*/ 6906127 w 8085221"/>
              <a:gd name="connsiteY89" fmla="*/ 3104148 h 15135727"/>
              <a:gd name="connsiteX90" fmla="*/ 6833937 w 8085221"/>
              <a:gd name="connsiteY90" fmla="*/ 3368842 h 15135727"/>
              <a:gd name="connsiteX91" fmla="*/ 6906127 w 8085221"/>
              <a:gd name="connsiteY91" fmla="*/ 3489158 h 15135727"/>
              <a:gd name="connsiteX92" fmla="*/ 6641432 w 8085221"/>
              <a:gd name="connsiteY92" fmla="*/ 3705727 h 15135727"/>
              <a:gd name="connsiteX93" fmla="*/ 6737685 w 8085221"/>
              <a:gd name="connsiteY93" fmla="*/ 3729790 h 15135727"/>
              <a:gd name="connsiteX94" fmla="*/ 6545179 w 8085221"/>
              <a:gd name="connsiteY94" fmla="*/ 3826042 h 15135727"/>
              <a:gd name="connsiteX95" fmla="*/ 6328611 w 8085221"/>
              <a:gd name="connsiteY95" fmla="*/ 3753853 h 15135727"/>
              <a:gd name="connsiteX96" fmla="*/ 6184232 w 8085221"/>
              <a:gd name="connsiteY96" fmla="*/ 3850106 h 15135727"/>
              <a:gd name="connsiteX97" fmla="*/ 6184232 w 8085221"/>
              <a:gd name="connsiteY97" fmla="*/ 3946358 h 15135727"/>
              <a:gd name="connsiteX98" fmla="*/ 6136106 w 8085221"/>
              <a:gd name="connsiteY98" fmla="*/ 4235116 h 15135727"/>
              <a:gd name="connsiteX99" fmla="*/ 5919537 w 8085221"/>
              <a:gd name="connsiteY99" fmla="*/ 4403558 h 15135727"/>
              <a:gd name="connsiteX100" fmla="*/ 5775158 w 8085221"/>
              <a:gd name="connsiteY100" fmla="*/ 4451685 h 15135727"/>
              <a:gd name="connsiteX101" fmla="*/ 5630779 w 8085221"/>
              <a:gd name="connsiteY101" fmla="*/ 4547937 h 15135727"/>
              <a:gd name="connsiteX102" fmla="*/ 5510464 w 8085221"/>
              <a:gd name="connsiteY102" fmla="*/ 4620127 h 15135727"/>
              <a:gd name="connsiteX103" fmla="*/ 5510464 w 8085221"/>
              <a:gd name="connsiteY103" fmla="*/ 4812632 h 15135727"/>
              <a:gd name="connsiteX104" fmla="*/ 5317958 w 8085221"/>
              <a:gd name="connsiteY104" fmla="*/ 4981074 h 15135727"/>
              <a:gd name="connsiteX105" fmla="*/ 5005137 w 8085221"/>
              <a:gd name="connsiteY105" fmla="*/ 5149516 h 15135727"/>
              <a:gd name="connsiteX106" fmla="*/ 4692316 w 8085221"/>
              <a:gd name="connsiteY106" fmla="*/ 5149516 h 15135727"/>
              <a:gd name="connsiteX107" fmla="*/ 4523874 w 8085221"/>
              <a:gd name="connsiteY107" fmla="*/ 5366085 h 15135727"/>
              <a:gd name="connsiteX108" fmla="*/ 4211053 w 8085221"/>
              <a:gd name="connsiteY108" fmla="*/ 5414211 h 15135727"/>
              <a:gd name="connsiteX109" fmla="*/ 4114800 w 8085221"/>
              <a:gd name="connsiteY109" fmla="*/ 5390148 h 15135727"/>
              <a:gd name="connsiteX110" fmla="*/ 4018548 w 8085221"/>
              <a:gd name="connsiteY110" fmla="*/ 5630779 h 15135727"/>
              <a:gd name="connsiteX111" fmla="*/ 4090737 w 8085221"/>
              <a:gd name="connsiteY111" fmla="*/ 5871411 h 15135727"/>
              <a:gd name="connsiteX112" fmla="*/ 4090737 w 8085221"/>
              <a:gd name="connsiteY112" fmla="*/ 6184232 h 15135727"/>
              <a:gd name="connsiteX113" fmla="*/ 4186990 w 8085221"/>
              <a:gd name="connsiteY113" fmla="*/ 6472990 h 15135727"/>
              <a:gd name="connsiteX114" fmla="*/ 4042611 w 8085221"/>
              <a:gd name="connsiteY114" fmla="*/ 6352674 h 15135727"/>
              <a:gd name="connsiteX115" fmla="*/ 3946358 w 8085221"/>
              <a:gd name="connsiteY115" fmla="*/ 6376737 h 15135727"/>
              <a:gd name="connsiteX116" fmla="*/ 4114800 w 8085221"/>
              <a:gd name="connsiteY116" fmla="*/ 6641432 h 15135727"/>
              <a:gd name="connsiteX117" fmla="*/ 4451685 w 8085221"/>
              <a:gd name="connsiteY117" fmla="*/ 6737685 h 15135727"/>
              <a:gd name="connsiteX118" fmla="*/ 4620127 w 8085221"/>
              <a:gd name="connsiteY118" fmla="*/ 6978316 h 15135727"/>
              <a:gd name="connsiteX119" fmla="*/ 4740442 w 8085221"/>
              <a:gd name="connsiteY119" fmla="*/ 7170821 h 15135727"/>
              <a:gd name="connsiteX120" fmla="*/ 5077327 w 8085221"/>
              <a:gd name="connsiteY120" fmla="*/ 7387390 h 15135727"/>
              <a:gd name="connsiteX121" fmla="*/ 5125453 w 8085221"/>
              <a:gd name="connsiteY121" fmla="*/ 7603958 h 15135727"/>
              <a:gd name="connsiteX122" fmla="*/ 5197642 w 8085221"/>
              <a:gd name="connsiteY122" fmla="*/ 7796464 h 15135727"/>
              <a:gd name="connsiteX123" fmla="*/ 5486400 w 8085221"/>
              <a:gd name="connsiteY123" fmla="*/ 7964906 h 15135727"/>
              <a:gd name="connsiteX124" fmla="*/ 5486400 w 8085221"/>
              <a:gd name="connsiteY124" fmla="*/ 8349916 h 15135727"/>
              <a:gd name="connsiteX125" fmla="*/ 5678906 w 8085221"/>
              <a:gd name="connsiteY125" fmla="*/ 8614611 h 15135727"/>
              <a:gd name="connsiteX126" fmla="*/ 5919537 w 8085221"/>
              <a:gd name="connsiteY126" fmla="*/ 9071811 h 15135727"/>
              <a:gd name="connsiteX127" fmla="*/ 6160169 w 8085221"/>
              <a:gd name="connsiteY127" fmla="*/ 9336506 h 15135727"/>
              <a:gd name="connsiteX128" fmla="*/ 6280485 w 8085221"/>
              <a:gd name="connsiteY128" fmla="*/ 9601200 h 15135727"/>
              <a:gd name="connsiteX129" fmla="*/ 6400800 w 8085221"/>
              <a:gd name="connsiteY129" fmla="*/ 9793706 h 15135727"/>
              <a:gd name="connsiteX130" fmla="*/ 6569242 w 8085221"/>
              <a:gd name="connsiteY130" fmla="*/ 10058400 h 15135727"/>
              <a:gd name="connsiteX131" fmla="*/ 6713621 w 8085221"/>
              <a:gd name="connsiteY131" fmla="*/ 10106527 h 15135727"/>
              <a:gd name="connsiteX132" fmla="*/ 6545179 w 8085221"/>
              <a:gd name="connsiteY132" fmla="*/ 10202779 h 15135727"/>
              <a:gd name="connsiteX133" fmla="*/ 6569242 w 8085221"/>
              <a:gd name="connsiteY133" fmla="*/ 10443411 h 15135727"/>
              <a:gd name="connsiteX134" fmla="*/ 6593306 w 8085221"/>
              <a:gd name="connsiteY134" fmla="*/ 10708106 h 15135727"/>
              <a:gd name="connsiteX135" fmla="*/ 6761748 w 8085221"/>
              <a:gd name="connsiteY135" fmla="*/ 10924674 h 15135727"/>
              <a:gd name="connsiteX136" fmla="*/ 6641432 w 8085221"/>
              <a:gd name="connsiteY136" fmla="*/ 11093116 h 15135727"/>
              <a:gd name="connsiteX137" fmla="*/ 6713621 w 8085221"/>
              <a:gd name="connsiteY137" fmla="*/ 11261558 h 15135727"/>
              <a:gd name="connsiteX138" fmla="*/ 6737685 w 8085221"/>
              <a:gd name="connsiteY138" fmla="*/ 11526253 h 15135727"/>
              <a:gd name="connsiteX139" fmla="*/ 6617369 w 8085221"/>
              <a:gd name="connsiteY139" fmla="*/ 11839074 h 15135727"/>
              <a:gd name="connsiteX140" fmla="*/ 6617369 w 8085221"/>
              <a:gd name="connsiteY140" fmla="*/ 12031579 h 15135727"/>
              <a:gd name="connsiteX141" fmla="*/ 6641432 w 8085221"/>
              <a:gd name="connsiteY141" fmla="*/ 12127832 h 15135727"/>
              <a:gd name="connsiteX142" fmla="*/ 6761748 w 8085221"/>
              <a:gd name="connsiteY142" fmla="*/ 12031579 h 15135727"/>
              <a:gd name="connsiteX143" fmla="*/ 6761748 w 8085221"/>
              <a:gd name="connsiteY143" fmla="*/ 12296274 h 15135727"/>
              <a:gd name="connsiteX144" fmla="*/ 6689558 w 8085221"/>
              <a:gd name="connsiteY144" fmla="*/ 12512842 h 15135727"/>
              <a:gd name="connsiteX145" fmla="*/ 6785811 w 8085221"/>
              <a:gd name="connsiteY145" fmla="*/ 12777537 h 15135727"/>
              <a:gd name="connsiteX146" fmla="*/ 6569242 w 8085221"/>
              <a:gd name="connsiteY146" fmla="*/ 12873790 h 15135727"/>
              <a:gd name="connsiteX147" fmla="*/ 6545179 w 8085221"/>
              <a:gd name="connsiteY147" fmla="*/ 13090358 h 15135727"/>
              <a:gd name="connsiteX148" fmla="*/ 6448927 w 8085221"/>
              <a:gd name="connsiteY148" fmla="*/ 13355053 h 15135727"/>
              <a:gd name="connsiteX149" fmla="*/ 6256421 w 8085221"/>
              <a:gd name="connsiteY149" fmla="*/ 13571621 h 15135727"/>
              <a:gd name="connsiteX150" fmla="*/ 6087979 w 8085221"/>
              <a:gd name="connsiteY150" fmla="*/ 13667874 h 15135727"/>
              <a:gd name="connsiteX151" fmla="*/ 5943600 w 8085221"/>
              <a:gd name="connsiteY151" fmla="*/ 13716000 h 15135727"/>
              <a:gd name="connsiteX152" fmla="*/ 5702969 w 8085221"/>
              <a:gd name="connsiteY152" fmla="*/ 13667874 h 15135727"/>
              <a:gd name="connsiteX153" fmla="*/ 5582653 w 8085221"/>
              <a:gd name="connsiteY153" fmla="*/ 13691937 h 15135727"/>
              <a:gd name="connsiteX154" fmla="*/ 5727032 w 8085221"/>
              <a:gd name="connsiteY154" fmla="*/ 13836316 h 15135727"/>
              <a:gd name="connsiteX155" fmla="*/ 5582653 w 8085221"/>
              <a:gd name="connsiteY155" fmla="*/ 14052885 h 15135727"/>
              <a:gd name="connsiteX156" fmla="*/ 5462337 w 8085221"/>
              <a:gd name="connsiteY156" fmla="*/ 14149137 h 15135727"/>
              <a:gd name="connsiteX157" fmla="*/ 5342021 w 8085221"/>
              <a:gd name="connsiteY157" fmla="*/ 14004758 h 15135727"/>
              <a:gd name="connsiteX158" fmla="*/ 5245769 w 8085221"/>
              <a:gd name="connsiteY158" fmla="*/ 14004758 h 15135727"/>
              <a:gd name="connsiteX159" fmla="*/ 5245769 w 8085221"/>
              <a:gd name="connsiteY159" fmla="*/ 13956632 h 15135727"/>
              <a:gd name="connsiteX160" fmla="*/ 5101390 w 8085221"/>
              <a:gd name="connsiteY160" fmla="*/ 13956632 h 15135727"/>
              <a:gd name="connsiteX161" fmla="*/ 4981074 w 8085221"/>
              <a:gd name="connsiteY161" fmla="*/ 13860379 h 15135727"/>
              <a:gd name="connsiteX162" fmla="*/ 4740442 w 8085221"/>
              <a:gd name="connsiteY162" fmla="*/ 13908506 h 15135727"/>
              <a:gd name="connsiteX163" fmla="*/ 4475748 w 8085221"/>
              <a:gd name="connsiteY163" fmla="*/ 13956632 h 15135727"/>
              <a:gd name="connsiteX164" fmla="*/ 4379495 w 8085221"/>
              <a:gd name="connsiteY164" fmla="*/ 14028821 h 15135727"/>
              <a:gd name="connsiteX165" fmla="*/ 4403558 w 8085221"/>
              <a:gd name="connsiteY165" fmla="*/ 14197264 h 15135727"/>
              <a:gd name="connsiteX166" fmla="*/ 4572000 w 8085221"/>
              <a:gd name="connsiteY166" fmla="*/ 14149137 h 15135727"/>
              <a:gd name="connsiteX167" fmla="*/ 4523874 w 8085221"/>
              <a:gd name="connsiteY167" fmla="*/ 14558211 h 15135727"/>
              <a:gd name="connsiteX168" fmla="*/ 4403558 w 8085221"/>
              <a:gd name="connsiteY168" fmla="*/ 14437895 h 15135727"/>
              <a:gd name="connsiteX169" fmla="*/ 4403558 w 8085221"/>
              <a:gd name="connsiteY169" fmla="*/ 14437895 h 15135727"/>
              <a:gd name="connsiteX170" fmla="*/ 4283242 w 8085221"/>
              <a:gd name="connsiteY170" fmla="*/ 14245390 h 15135727"/>
              <a:gd name="connsiteX171" fmla="*/ 4235116 w 8085221"/>
              <a:gd name="connsiteY171" fmla="*/ 14341642 h 15135727"/>
              <a:gd name="connsiteX172" fmla="*/ 4162927 w 8085221"/>
              <a:gd name="connsiteY172" fmla="*/ 14389769 h 15135727"/>
              <a:gd name="connsiteX173" fmla="*/ 4162927 w 8085221"/>
              <a:gd name="connsiteY173" fmla="*/ 14389769 h 15135727"/>
              <a:gd name="connsiteX174" fmla="*/ 3922295 w 8085221"/>
              <a:gd name="connsiteY174" fmla="*/ 14245390 h 15135727"/>
              <a:gd name="connsiteX175" fmla="*/ 3801979 w 8085221"/>
              <a:gd name="connsiteY175" fmla="*/ 14293516 h 15135727"/>
              <a:gd name="connsiteX176" fmla="*/ 3681664 w 8085221"/>
              <a:gd name="connsiteY176" fmla="*/ 14389769 h 15135727"/>
              <a:gd name="connsiteX177" fmla="*/ 3657600 w 8085221"/>
              <a:gd name="connsiteY177" fmla="*/ 14654464 h 15135727"/>
              <a:gd name="connsiteX178" fmla="*/ 3513221 w 8085221"/>
              <a:gd name="connsiteY178" fmla="*/ 14726653 h 15135727"/>
              <a:gd name="connsiteX179" fmla="*/ 3513221 w 8085221"/>
              <a:gd name="connsiteY179" fmla="*/ 14871032 h 15135727"/>
              <a:gd name="connsiteX180" fmla="*/ 3633537 w 8085221"/>
              <a:gd name="connsiteY180" fmla="*/ 14967285 h 15135727"/>
              <a:gd name="connsiteX181" fmla="*/ 3609474 w 8085221"/>
              <a:gd name="connsiteY181" fmla="*/ 15087600 h 15135727"/>
              <a:gd name="connsiteX182" fmla="*/ 3441032 w 8085221"/>
              <a:gd name="connsiteY182" fmla="*/ 15039474 h 15135727"/>
              <a:gd name="connsiteX183" fmla="*/ 3272590 w 8085221"/>
              <a:gd name="connsiteY183" fmla="*/ 15063537 h 15135727"/>
              <a:gd name="connsiteX184" fmla="*/ 3248527 w 8085221"/>
              <a:gd name="connsiteY184" fmla="*/ 14895095 h 15135727"/>
              <a:gd name="connsiteX185" fmla="*/ 3128211 w 8085221"/>
              <a:gd name="connsiteY185" fmla="*/ 14919158 h 15135727"/>
              <a:gd name="connsiteX186" fmla="*/ 2959769 w 8085221"/>
              <a:gd name="connsiteY186" fmla="*/ 15135727 h 15135727"/>
              <a:gd name="connsiteX187" fmla="*/ 2935706 w 8085221"/>
              <a:gd name="connsiteY187" fmla="*/ 14895095 h 15135727"/>
              <a:gd name="connsiteX188" fmla="*/ 2791327 w 8085221"/>
              <a:gd name="connsiteY188" fmla="*/ 14943221 h 15135727"/>
              <a:gd name="connsiteX189" fmla="*/ 2671011 w 8085221"/>
              <a:gd name="connsiteY189" fmla="*/ 15039474 h 15135727"/>
              <a:gd name="connsiteX190" fmla="*/ 2430379 w 8085221"/>
              <a:gd name="connsiteY190" fmla="*/ 15087600 h 15135727"/>
              <a:gd name="connsiteX191" fmla="*/ 2237874 w 8085221"/>
              <a:gd name="connsiteY191" fmla="*/ 15039474 h 15135727"/>
              <a:gd name="connsiteX192" fmla="*/ 2622885 w 8085221"/>
              <a:gd name="connsiteY192" fmla="*/ 14846969 h 15135727"/>
              <a:gd name="connsiteX193" fmla="*/ 2887579 w 8085221"/>
              <a:gd name="connsiteY193" fmla="*/ 14774779 h 15135727"/>
              <a:gd name="connsiteX194" fmla="*/ 2839453 w 8085221"/>
              <a:gd name="connsiteY194" fmla="*/ 14582274 h 15135727"/>
              <a:gd name="connsiteX195" fmla="*/ 2935706 w 8085221"/>
              <a:gd name="connsiteY195" fmla="*/ 14510085 h 15135727"/>
              <a:gd name="connsiteX196" fmla="*/ 2935706 w 8085221"/>
              <a:gd name="connsiteY196" fmla="*/ 14510085 h 15135727"/>
              <a:gd name="connsiteX197" fmla="*/ 3080085 w 8085221"/>
              <a:gd name="connsiteY197" fmla="*/ 14413832 h 15135727"/>
              <a:gd name="connsiteX198" fmla="*/ 3152274 w 8085221"/>
              <a:gd name="connsiteY198" fmla="*/ 14341642 h 15135727"/>
              <a:gd name="connsiteX199" fmla="*/ 3080085 w 8085221"/>
              <a:gd name="connsiteY199" fmla="*/ 14269453 h 15135727"/>
              <a:gd name="connsiteX200" fmla="*/ 3152274 w 8085221"/>
              <a:gd name="connsiteY200" fmla="*/ 14197264 h 15135727"/>
              <a:gd name="connsiteX201" fmla="*/ 3152274 w 8085221"/>
              <a:gd name="connsiteY201" fmla="*/ 14052885 h 15135727"/>
              <a:gd name="connsiteX202" fmla="*/ 3080085 w 8085221"/>
              <a:gd name="connsiteY202" fmla="*/ 13980695 h 15135727"/>
              <a:gd name="connsiteX203" fmla="*/ 3056021 w 8085221"/>
              <a:gd name="connsiteY203" fmla="*/ 14076948 h 15135727"/>
              <a:gd name="connsiteX204" fmla="*/ 2935706 w 8085221"/>
              <a:gd name="connsiteY204" fmla="*/ 14076948 h 15135727"/>
              <a:gd name="connsiteX205" fmla="*/ 2863516 w 8085221"/>
              <a:gd name="connsiteY205" fmla="*/ 14125074 h 15135727"/>
              <a:gd name="connsiteX206" fmla="*/ 2719137 w 8085221"/>
              <a:gd name="connsiteY206" fmla="*/ 14197264 h 15135727"/>
              <a:gd name="connsiteX207" fmla="*/ 2646948 w 8085221"/>
              <a:gd name="connsiteY207" fmla="*/ 14197264 h 15135727"/>
              <a:gd name="connsiteX208" fmla="*/ 2598821 w 8085221"/>
              <a:gd name="connsiteY208" fmla="*/ 14125074 h 15135727"/>
              <a:gd name="connsiteX209" fmla="*/ 2430379 w 8085221"/>
              <a:gd name="connsiteY209" fmla="*/ 13836316 h 15135727"/>
              <a:gd name="connsiteX210" fmla="*/ 2646948 w 8085221"/>
              <a:gd name="connsiteY210" fmla="*/ 13812253 h 15135727"/>
              <a:gd name="connsiteX211" fmla="*/ 2502569 w 8085221"/>
              <a:gd name="connsiteY211" fmla="*/ 13475369 h 15135727"/>
              <a:gd name="connsiteX212" fmla="*/ 2550695 w 8085221"/>
              <a:gd name="connsiteY212" fmla="*/ 13186611 h 15135727"/>
              <a:gd name="connsiteX213" fmla="*/ 2719137 w 8085221"/>
              <a:gd name="connsiteY213" fmla="*/ 13042232 h 15135727"/>
              <a:gd name="connsiteX214" fmla="*/ 2791327 w 8085221"/>
              <a:gd name="connsiteY214" fmla="*/ 12945979 h 15135727"/>
              <a:gd name="connsiteX215" fmla="*/ 3031958 w 8085221"/>
              <a:gd name="connsiteY215" fmla="*/ 13090358 h 15135727"/>
              <a:gd name="connsiteX216" fmla="*/ 3056021 w 8085221"/>
              <a:gd name="connsiteY216" fmla="*/ 12753474 h 15135727"/>
              <a:gd name="connsiteX217" fmla="*/ 2887579 w 8085221"/>
              <a:gd name="connsiteY217" fmla="*/ 12777537 h 15135727"/>
              <a:gd name="connsiteX218" fmla="*/ 2815390 w 8085221"/>
              <a:gd name="connsiteY218" fmla="*/ 12777537 h 15135727"/>
              <a:gd name="connsiteX219" fmla="*/ 3176337 w 8085221"/>
              <a:gd name="connsiteY219" fmla="*/ 12368464 h 15135727"/>
              <a:gd name="connsiteX220" fmla="*/ 3104148 w 8085221"/>
              <a:gd name="connsiteY220" fmla="*/ 12320337 h 15135727"/>
              <a:gd name="connsiteX221" fmla="*/ 3104148 w 8085221"/>
              <a:gd name="connsiteY221" fmla="*/ 12320337 h 15135727"/>
              <a:gd name="connsiteX222" fmla="*/ 3007895 w 8085221"/>
              <a:gd name="connsiteY222" fmla="*/ 12079706 h 15135727"/>
              <a:gd name="connsiteX223" fmla="*/ 2911642 w 8085221"/>
              <a:gd name="connsiteY223" fmla="*/ 11935327 h 15135727"/>
              <a:gd name="connsiteX224" fmla="*/ 2863516 w 8085221"/>
              <a:gd name="connsiteY224" fmla="*/ 11694695 h 15135727"/>
              <a:gd name="connsiteX225" fmla="*/ 2911642 w 8085221"/>
              <a:gd name="connsiteY225" fmla="*/ 11454064 h 15135727"/>
              <a:gd name="connsiteX226" fmla="*/ 3056021 w 8085221"/>
              <a:gd name="connsiteY226" fmla="*/ 11454064 h 15135727"/>
              <a:gd name="connsiteX227" fmla="*/ 2983832 w 8085221"/>
              <a:gd name="connsiteY227" fmla="*/ 11381874 h 15135727"/>
              <a:gd name="connsiteX228" fmla="*/ 3031958 w 8085221"/>
              <a:gd name="connsiteY228" fmla="*/ 11285621 h 15135727"/>
              <a:gd name="connsiteX229" fmla="*/ 3007895 w 8085221"/>
              <a:gd name="connsiteY229" fmla="*/ 11189369 h 15135727"/>
              <a:gd name="connsiteX230" fmla="*/ 2887579 w 8085221"/>
              <a:gd name="connsiteY230" fmla="*/ 11141242 h 15135727"/>
              <a:gd name="connsiteX231" fmla="*/ 2887579 w 8085221"/>
              <a:gd name="connsiteY231" fmla="*/ 10972800 h 15135727"/>
              <a:gd name="connsiteX232" fmla="*/ 2887579 w 8085221"/>
              <a:gd name="connsiteY232" fmla="*/ 10924674 h 15135727"/>
              <a:gd name="connsiteX233" fmla="*/ 2767264 w 8085221"/>
              <a:gd name="connsiteY233" fmla="*/ 11020927 h 15135727"/>
              <a:gd name="connsiteX234" fmla="*/ 2743200 w 8085221"/>
              <a:gd name="connsiteY234" fmla="*/ 10924674 h 15135727"/>
              <a:gd name="connsiteX235" fmla="*/ 2550695 w 8085221"/>
              <a:gd name="connsiteY235" fmla="*/ 11020927 h 15135727"/>
              <a:gd name="connsiteX236" fmla="*/ 2526632 w 8085221"/>
              <a:gd name="connsiteY236" fmla="*/ 11117179 h 15135727"/>
              <a:gd name="connsiteX237" fmla="*/ 2334127 w 8085221"/>
              <a:gd name="connsiteY237" fmla="*/ 10996864 h 15135727"/>
              <a:gd name="connsiteX238" fmla="*/ 2358190 w 8085221"/>
              <a:gd name="connsiteY238" fmla="*/ 10732169 h 15135727"/>
              <a:gd name="connsiteX239" fmla="*/ 2334127 w 8085221"/>
              <a:gd name="connsiteY239" fmla="*/ 10587790 h 15135727"/>
              <a:gd name="connsiteX240" fmla="*/ 2406316 w 8085221"/>
              <a:gd name="connsiteY240" fmla="*/ 10491537 h 15135727"/>
              <a:gd name="connsiteX241" fmla="*/ 2598821 w 8085221"/>
              <a:gd name="connsiteY241" fmla="*/ 10684042 h 15135727"/>
              <a:gd name="connsiteX242" fmla="*/ 2767264 w 8085221"/>
              <a:gd name="connsiteY242" fmla="*/ 10684042 h 15135727"/>
              <a:gd name="connsiteX243" fmla="*/ 2646948 w 8085221"/>
              <a:gd name="connsiteY243" fmla="*/ 10515600 h 15135727"/>
              <a:gd name="connsiteX244" fmla="*/ 2815390 w 8085221"/>
              <a:gd name="connsiteY244" fmla="*/ 10395285 h 15135727"/>
              <a:gd name="connsiteX245" fmla="*/ 3080085 w 8085221"/>
              <a:gd name="connsiteY245" fmla="*/ 10419348 h 15135727"/>
              <a:gd name="connsiteX246" fmla="*/ 3248527 w 8085221"/>
              <a:gd name="connsiteY246" fmla="*/ 10539664 h 15135727"/>
              <a:gd name="connsiteX247" fmla="*/ 3320716 w 8085221"/>
              <a:gd name="connsiteY247" fmla="*/ 10659979 h 15135727"/>
              <a:gd name="connsiteX248" fmla="*/ 3465095 w 8085221"/>
              <a:gd name="connsiteY248" fmla="*/ 10659979 h 15135727"/>
              <a:gd name="connsiteX249" fmla="*/ 3441032 w 8085221"/>
              <a:gd name="connsiteY249" fmla="*/ 10491537 h 15135727"/>
              <a:gd name="connsiteX250" fmla="*/ 3392906 w 8085221"/>
              <a:gd name="connsiteY250" fmla="*/ 10250906 h 15135727"/>
              <a:gd name="connsiteX251" fmla="*/ 3152274 w 8085221"/>
              <a:gd name="connsiteY251" fmla="*/ 10250906 h 15135727"/>
              <a:gd name="connsiteX252" fmla="*/ 3176337 w 8085221"/>
              <a:gd name="connsiteY252" fmla="*/ 10178716 h 15135727"/>
              <a:gd name="connsiteX253" fmla="*/ 3104148 w 8085221"/>
              <a:gd name="connsiteY253" fmla="*/ 10154653 h 15135727"/>
              <a:gd name="connsiteX254" fmla="*/ 3007895 w 8085221"/>
              <a:gd name="connsiteY254" fmla="*/ 9962148 h 15135727"/>
              <a:gd name="connsiteX255" fmla="*/ 3176337 w 8085221"/>
              <a:gd name="connsiteY255" fmla="*/ 9889958 h 15135727"/>
              <a:gd name="connsiteX256" fmla="*/ 2959769 w 8085221"/>
              <a:gd name="connsiteY256" fmla="*/ 9504948 h 15135727"/>
              <a:gd name="connsiteX257" fmla="*/ 2791327 w 8085221"/>
              <a:gd name="connsiteY257" fmla="*/ 9456821 h 15135727"/>
              <a:gd name="connsiteX258" fmla="*/ 2574758 w 8085221"/>
              <a:gd name="connsiteY258" fmla="*/ 9336506 h 15135727"/>
              <a:gd name="connsiteX259" fmla="*/ 2550695 w 8085221"/>
              <a:gd name="connsiteY259" fmla="*/ 9071811 h 15135727"/>
              <a:gd name="connsiteX260" fmla="*/ 2695074 w 8085221"/>
              <a:gd name="connsiteY260" fmla="*/ 8999621 h 15135727"/>
              <a:gd name="connsiteX261" fmla="*/ 2622885 w 8085221"/>
              <a:gd name="connsiteY261" fmla="*/ 8975558 h 15135727"/>
              <a:gd name="connsiteX262" fmla="*/ 2430379 w 8085221"/>
              <a:gd name="connsiteY262" fmla="*/ 8999621 h 15135727"/>
              <a:gd name="connsiteX263" fmla="*/ 2261937 w 8085221"/>
              <a:gd name="connsiteY263" fmla="*/ 9168064 h 15135727"/>
              <a:gd name="connsiteX264" fmla="*/ 2237874 w 8085221"/>
              <a:gd name="connsiteY264" fmla="*/ 8999621 h 15135727"/>
              <a:gd name="connsiteX265" fmla="*/ 2117558 w 8085221"/>
              <a:gd name="connsiteY265" fmla="*/ 8975558 h 15135727"/>
              <a:gd name="connsiteX266" fmla="*/ 2045369 w 8085221"/>
              <a:gd name="connsiteY266" fmla="*/ 8783053 h 15135727"/>
              <a:gd name="connsiteX267" fmla="*/ 1852864 w 8085221"/>
              <a:gd name="connsiteY267" fmla="*/ 8758990 h 15135727"/>
              <a:gd name="connsiteX268" fmla="*/ 1636295 w 8085221"/>
              <a:gd name="connsiteY268" fmla="*/ 8927432 h 15135727"/>
              <a:gd name="connsiteX269" fmla="*/ 1588169 w 8085221"/>
              <a:gd name="connsiteY269" fmla="*/ 9023685 h 15135727"/>
              <a:gd name="connsiteX270" fmla="*/ 1515979 w 8085221"/>
              <a:gd name="connsiteY270" fmla="*/ 8879306 h 15135727"/>
              <a:gd name="connsiteX271" fmla="*/ 1347537 w 8085221"/>
              <a:gd name="connsiteY271" fmla="*/ 8879306 h 15135727"/>
              <a:gd name="connsiteX272" fmla="*/ 1347537 w 8085221"/>
              <a:gd name="connsiteY272" fmla="*/ 8710864 h 15135727"/>
              <a:gd name="connsiteX273" fmla="*/ 1106906 w 8085221"/>
              <a:gd name="connsiteY273" fmla="*/ 8783053 h 15135727"/>
              <a:gd name="connsiteX274" fmla="*/ 890337 w 8085221"/>
              <a:gd name="connsiteY274" fmla="*/ 8686800 h 15135727"/>
              <a:gd name="connsiteX275" fmla="*/ 649706 w 8085221"/>
              <a:gd name="connsiteY275" fmla="*/ 8662737 h 15135727"/>
              <a:gd name="connsiteX276" fmla="*/ 385011 w 8085221"/>
              <a:gd name="connsiteY276" fmla="*/ 8566485 h 15135727"/>
              <a:gd name="connsiteX277" fmla="*/ 577516 w 8085221"/>
              <a:gd name="connsiteY277" fmla="*/ 8373979 h 15135727"/>
              <a:gd name="connsiteX278" fmla="*/ 794085 w 8085221"/>
              <a:gd name="connsiteY278" fmla="*/ 8301790 h 15135727"/>
              <a:gd name="connsiteX279" fmla="*/ 745958 w 8085221"/>
              <a:gd name="connsiteY279" fmla="*/ 8133348 h 15135727"/>
              <a:gd name="connsiteX280" fmla="*/ 818148 w 8085221"/>
              <a:gd name="connsiteY280" fmla="*/ 7820527 h 15135727"/>
              <a:gd name="connsiteX281" fmla="*/ 697832 w 8085221"/>
              <a:gd name="connsiteY281" fmla="*/ 7820527 h 15135727"/>
              <a:gd name="connsiteX282" fmla="*/ 625642 w 8085221"/>
              <a:gd name="connsiteY282" fmla="*/ 7916779 h 15135727"/>
              <a:gd name="connsiteX283" fmla="*/ 457200 w 8085221"/>
              <a:gd name="connsiteY283" fmla="*/ 7820527 h 15135727"/>
              <a:gd name="connsiteX284" fmla="*/ 529390 w 8085221"/>
              <a:gd name="connsiteY284" fmla="*/ 7700211 h 15135727"/>
              <a:gd name="connsiteX285" fmla="*/ 938464 w 8085221"/>
              <a:gd name="connsiteY285" fmla="*/ 7676148 h 15135727"/>
              <a:gd name="connsiteX286" fmla="*/ 1058779 w 8085221"/>
              <a:gd name="connsiteY286" fmla="*/ 7459579 h 15135727"/>
              <a:gd name="connsiteX287" fmla="*/ 1203158 w 8085221"/>
              <a:gd name="connsiteY287" fmla="*/ 7603958 h 15135727"/>
              <a:gd name="connsiteX288" fmla="*/ 1299411 w 8085221"/>
              <a:gd name="connsiteY288" fmla="*/ 7555832 h 15135727"/>
              <a:gd name="connsiteX289" fmla="*/ 1443790 w 8085221"/>
              <a:gd name="connsiteY289" fmla="*/ 7507706 h 15135727"/>
              <a:gd name="connsiteX290" fmla="*/ 1684421 w 8085221"/>
              <a:gd name="connsiteY290" fmla="*/ 7603958 h 15135727"/>
              <a:gd name="connsiteX291" fmla="*/ 1684421 w 8085221"/>
              <a:gd name="connsiteY291" fmla="*/ 7603958 h 15135727"/>
              <a:gd name="connsiteX292" fmla="*/ 1540042 w 8085221"/>
              <a:gd name="connsiteY292" fmla="*/ 7363327 h 15135727"/>
              <a:gd name="connsiteX293" fmla="*/ 1299411 w 8085221"/>
              <a:gd name="connsiteY293" fmla="*/ 7315200 h 15135727"/>
              <a:gd name="connsiteX294" fmla="*/ 1130969 w 8085221"/>
              <a:gd name="connsiteY294" fmla="*/ 7339264 h 15135727"/>
              <a:gd name="connsiteX295" fmla="*/ 1034716 w 8085221"/>
              <a:gd name="connsiteY295" fmla="*/ 7315200 h 15135727"/>
              <a:gd name="connsiteX296" fmla="*/ 1155032 w 8085221"/>
              <a:gd name="connsiteY296" fmla="*/ 7050506 h 15135727"/>
              <a:gd name="connsiteX297" fmla="*/ 1155032 w 8085221"/>
              <a:gd name="connsiteY297" fmla="*/ 6930190 h 15135727"/>
              <a:gd name="connsiteX298" fmla="*/ 1155032 w 8085221"/>
              <a:gd name="connsiteY298" fmla="*/ 6761748 h 15135727"/>
              <a:gd name="connsiteX299" fmla="*/ 1203158 w 8085221"/>
              <a:gd name="connsiteY299" fmla="*/ 6617369 h 15135727"/>
              <a:gd name="connsiteX300" fmla="*/ 1371600 w 8085221"/>
              <a:gd name="connsiteY300" fmla="*/ 6472990 h 15135727"/>
              <a:gd name="connsiteX301" fmla="*/ 1443790 w 8085221"/>
              <a:gd name="connsiteY301" fmla="*/ 6328611 h 15135727"/>
              <a:gd name="connsiteX302" fmla="*/ 1419727 w 8085221"/>
              <a:gd name="connsiteY302" fmla="*/ 6208295 h 15135727"/>
              <a:gd name="connsiteX303" fmla="*/ 1275348 w 8085221"/>
              <a:gd name="connsiteY303" fmla="*/ 6304548 h 15135727"/>
              <a:gd name="connsiteX304" fmla="*/ 1323474 w 8085221"/>
              <a:gd name="connsiteY304" fmla="*/ 6015790 h 15135727"/>
              <a:gd name="connsiteX305" fmla="*/ 1540042 w 8085221"/>
              <a:gd name="connsiteY305" fmla="*/ 5871411 h 15135727"/>
              <a:gd name="connsiteX306" fmla="*/ 1540042 w 8085221"/>
              <a:gd name="connsiteY306" fmla="*/ 5751095 h 15135727"/>
              <a:gd name="connsiteX307" fmla="*/ 1395664 w 8085221"/>
              <a:gd name="connsiteY307" fmla="*/ 5799221 h 15135727"/>
              <a:gd name="connsiteX308" fmla="*/ 1179095 w 8085221"/>
              <a:gd name="connsiteY308" fmla="*/ 5799221 h 15135727"/>
              <a:gd name="connsiteX309" fmla="*/ 890337 w 8085221"/>
              <a:gd name="connsiteY309" fmla="*/ 5775158 h 15135727"/>
              <a:gd name="connsiteX310" fmla="*/ 697832 w 8085221"/>
              <a:gd name="connsiteY310" fmla="*/ 5606716 h 15135727"/>
              <a:gd name="connsiteX311" fmla="*/ 577516 w 8085221"/>
              <a:gd name="connsiteY311" fmla="*/ 5582653 h 15135727"/>
              <a:gd name="connsiteX312" fmla="*/ 697832 w 8085221"/>
              <a:gd name="connsiteY312" fmla="*/ 5775158 h 15135727"/>
              <a:gd name="connsiteX313" fmla="*/ 409074 w 8085221"/>
              <a:gd name="connsiteY313" fmla="*/ 5799221 h 15135727"/>
              <a:gd name="connsiteX314" fmla="*/ 168442 w 8085221"/>
              <a:gd name="connsiteY314" fmla="*/ 5702969 h 15135727"/>
              <a:gd name="connsiteX315" fmla="*/ 264695 w 8085221"/>
              <a:gd name="connsiteY315" fmla="*/ 5558590 h 15135727"/>
              <a:gd name="connsiteX316" fmla="*/ 144379 w 8085221"/>
              <a:gd name="connsiteY316" fmla="*/ 5510464 h 15135727"/>
              <a:gd name="connsiteX317" fmla="*/ 0 w 8085221"/>
              <a:gd name="connsiteY317" fmla="*/ 5462337 h 15135727"/>
              <a:gd name="connsiteX318" fmla="*/ 96253 w 8085221"/>
              <a:gd name="connsiteY318" fmla="*/ 5245769 h 15135727"/>
              <a:gd name="connsiteX0" fmla="*/ 96253 w 8085221"/>
              <a:gd name="connsiteY0" fmla="*/ 5245769 h 15135727"/>
              <a:gd name="connsiteX1" fmla="*/ 144379 w 8085221"/>
              <a:gd name="connsiteY1" fmla="*/ 4981074 h 15135727"/>
              <a:gd name="connsiteX2" fmla="*/ 178719 w 8085221"/>
              <a:gd name="connsiteY2" fmla="*/ 4834941 h 15135727"/>
              <a:gd name="connsiteX3" fmla="*/ 334378 w 8085221"/>
              <a:gd name="connsiteY3" fmla="*/ 4696828 h 15135727"/>
              <a:gd name="connsiteX4" fmla="*/ 553453 w 8085221"/>
              <a:gd name="connsiteY4" fmla="*/ 4692316 h 15135727"/>
              <a:gd name="connsiteX5" fmla="*/ 649706 w 8085221"/>
              <a:gd name="connsiteY5" fmla="*/ 4427621 h 15135727"/>
              <a:gd name="connsiteX6" fmla="*/ 805866 w 8085221"/>
              <a:gd name="connsiteY6" fmla="*/ 4425366 h 15135727"/>
              <a:gd name="connsiteX7" fmla="*/ 867026 w 8085221"/>
              <a:gd name="connsiteY7" fmla="*/ 4311817 h 15135727"/>
              <a:gd name="connsiteX8" fmla="*/ 1077328 w 8085221"/>
              <a:gd name="connsiteY8" fmla="*/ 4253916 h 15135727"/>
              <a:gd name="connsiteX9" fmla="*/ 1120191 w 8085221"/>
              <a:gd name="connsiteY9" fmla="*/ 4206291 h 15135727"/>
              <a:gd name="connsiteX10" fmla="*/ 1263066 w 8085221"/>
              <a:gd name="connsiteY10" fmla="*/ 4182478 h 15135727"/>
              <a:gd name="connsiteX11" fmla="*/ 1362326 w 8085221"/>
              <a:gd name="connsiteY11" fmla="*/ 4081965 h 15135727"/>
              <a:gd name="connsiteX12" fmla="*/ 1472616 w 8085221"/>
              <a:gd name="connsiteY12" fmla="*/ 4025316 h 15135727"/>
              <a:gd name="connsiteX13" fmla="*/ 1559344 w 8085221"/>
              <a:gd name="connsiteY13" fmla="*/ 4013535 h 15135727"/>
              <a:gd name="connsiteX14" fmla="*/ 1708485 w 8085221"/>
              <a:gd name="connsiteY14" fmla="*/ 3826042 h 15135727"/>
              <a:gd name="connsiteX15" fmla="*/ 1820278 w 8085221"/>
              <a:gd name="connsiteY15" fmla="*/ 3858628 h 15135727"/>
              <a:gd name="connsiteX16" fmla="*/ 1910766 w 8085221"/>
              <a:gd name="connsiteY16" fmla="*/ 3735053 h 15135727"/>
              <a:gd name="connsiteX17" fmla="*/ 2006016 w 8085221"/>
              <a:gd name="connsiteY17" fmla="*/ 3615741 h 15135727"/>
              <a:gd name="connsiteX18" fmla="*/ 2091741 w 8085221"/>
              <a:gd name="connsiteY18" fmla="*/ 3649078 h 15135727"/>
              <a:gd name="connsiteX19" fmla="*/ 2141621 w 8085221"/>
              <a:gd name="connsiteY19" fmla="*/ 3585411 h 15135727"/>
              <a:gd name="connsiteX20" fmla="*/ 2117808 w 8085221"/>
              <a:gd name="connsiteY20" fmla="*/ 3518736 h 15135727"/>
              <a:gd name="connsiteX21" fmla="*/ 2182228 w 8085221"/>
              <a:gd name="connsiteY21" fmla="*/ 3420478 h 15135727"/>
              <a:gd name="connsiteX22" fmla="*/ 2286000 w 8085221"/>
              <a:gd name="connsiteY22" fmla="*/ 3489158 h 15135727"/>
              <a:gd name="connsiteX23" fmla="*/ 2334628 w 8085221"/>
              <a:gd name="connsiteY23" fmla="*/ 3249028 h 15135727"/>
              <a:gd name="connsiteX24" fmla="*/ 2381502 w 8085221"/>
              <a:gd name="connsiteY24" fmla="*/ 3088858 h 15135727"/>
              <a:gd name="connsiteX25" fmla="*/ 2544178 w 8085221"/>
              <a:gd name="connsiteY25" fmla="*/ 3058528 h 15135727"/>
              <a:gd name="connsiteX26" fmla="*/ 2477503 w 8085221"/>
              <a:gd name="connsiteY26" fmla="*/ 2977566 h 15135727"/>
              <a:gd name="connsiteX27" fmla="*/ 2695074 w 8085221"/>
              <a:gd name="connsiteY27" fmla="*/ 2892592 h 15135727"/>
              <a:gd name="connsiteX28" fmla="*/ 2796591 w 8085221"/>
              <a:gd name="connsiteY28" fmla="*/ 2829928 h 15135727"/>
              <a:gd name="connsiteX29" fmla="*/ 2829928 w 8085221"/>
              <a:gd name="connsiteY29" fmla="*/ 2517107 h 15135727"/>
              <a:gd name="connsiteX30" fmla="*/ 3006141 w 8085221"/>
              <a:gd name="connsiteY30" fmla="*/ 2401303 h 15135727"/>
              <a:gd name="connsiteX31" fmla="*/ 3200400 w 8085221"/>
              <a:gd name="connsiteY31" fmla="*/ 2296277 h 15135727"/>
              <a:gd name="connsiteX32" fmla="*/ 3325228 w 8085221"/>
              <a:gd name="connsiteY32" fmla="*/ 2220328 h 15135727"/>
              <a:gd name="connsiteX33" fmla="*/ 3441032 w 8085221"/>
              <a:gd name="connsiteY33" fmla="*/ 2237874 h 15135727"/>
              <a:gd name="connsiteX34" fmla="*/ 3534778 w 8085221"/>
              <a:gd name="connsiteY34" fmla="*/ 2301291 h 15135727"/>
              <a:gd name="connsiteX35" fmla="*/ 3585160 w 8085221"/>
              <a:gd name="connsiteY35" fmla="*/ 2517107 h 15135727"/>
              <a:gd name="connsiteX36" fmla="*/ 3801979 w 8085221"/>
              <a:gd name="connsiteY36" fmla="*/ 2565735 h 15135727"/>
              <a:gd name="connsiteX37" fmla="*/ 3946358 w 8085221"/>
              <a:gd name="connsiteY37" fmla="*/ 2550695 h 15135727"/>
              <a:gd name="connsiteX38" fmla="*/ 4018548 w 8085221"/>
              <a:gd name="connsiteY38" fmla="*/ 2598821 h 15135727"/>
              <a:gd name="connsiteX39" fmla="*/ 4138864 w 8085221"/>
              <a:gd name="connsiteY39" fmla="*/ 2574758 h 15135727"/>
              <a:gd name="connsiteX40" fmla="*/ 4307306 w 8085221"/>
              <a:gd name="connsiteY40" fmla="*/ 2671011 h 15135727"/>
              <a:gd name="connsiteX41" fmla="*/ 4427621 w 8085221"/>
              <a:gd name="connsiteY41" fmla="*/ 2622885 h 15135727"/>
              <a:gd name="connsiteX42" fmla="*/ 4549191 w 8085221"/>
              <a:gd name="connsiteY42" fmla="*/ 2610853 h 15135727"/>
              <a:gd name="connsiteX43" fmla="*/ 4668253 w 8085221"/>
              <a:gd name="connsiteY43" fmla="*/ 2743200 h 15135727"/>
              <a:gd name="connsiteX44" fmla="*/ 4788569 w 8085221"/>
              <a:gd name="connsiteY44" fmla="*/ 2815390 h 15135727"/>
              <a:gd name="connsiteX45" fmla="*/ 4957011 w 8085221"/>
              <a:gd name="connsiteY45" fmla="*/ 2719137 h 15135727"/>
              <a:gd name="connsiteX46" fmla="*/ 4981074 w 8085221"/>
              <a:gd name="connsiteY46" fmla="*/ 2382253 h 15135727"/>
              <a:gd name="connsiteX47" fmla="*/ 4981074 w 8085221"/>
              <a:gd name="connsiteY47" fmla="*/ 2382253 h 15135727"/>
              <a:gd name="connsiteX48" fmla="*/ 4949241 w 8085221"/>
              <a:gd name="connsiteY48" fmla="*/ 2306053 h 15135727"/>
              <a:gd name="connsiteX49" fmla="*/ 4849228 w 8085221"/>
              <a:gd name="connsiteY49" fmla="*/ 2239378 h 15135727"/>
              <a:gd name="connsiteX50" fmla="*/ 4884821 w 8085221"/>
              <a:gd name="connsiteY50" fmla="*/ 2093495 h 15135727"/>
              <a:gd name="connsiteX51" fmla="*/ 4820653 w 8085221"/>
              <a:gd name="connsiteY51" fmla="*/ 2010778 h 15135727"/>
              <a:gd name="connsiteX52" fmla="*/ 4697831 w 8085221"/>
              <a:gd name="connsiteY52" fmla="*/ 1900990 h 15135727"/>
              <a:gd name="connsiteX53" fmla="*/ 4764506 w 8085221"/>
              <a:gd name="connsiteY53" fmla="*/ 1804737 h 15135727"/>
              <a:gd name="connsiteX54" fmla="*/ 4934953 w 8085221"/>
              <a:gd name="connsiteY54" fmla="*/ 1686928 h 15135727"/>
              <a:gd name="connsiteX55" fmla="*/ 4957011 w 8085221"/>
              <a:gd name="connsiteY55" fmla="*/ 1564106 h 15135727"/>
              <a:gd name="connsiteX56" fmla="*/ 5087353 w 8085221"/>
              <a:gd name="connsiteY56" fmla="*/ 1539291 h 15135727"/>
              <a:gd name="connsiteX57" fmla="*/ 5221706 w 8085221"/>
              <a:gd name="connsiteY57" fmla="*/ 1588169 h 15135727"/>
              <a:gd name="connsiteX58" fmla="*/ 5296903 w 8085221"/>
              <a:gd name="connsiteY58" fmla="*/ 1663116 h 15135727"/>
              <a:gd name="connsiteX59" fmla="*/ 5481637 w 8085221"/>
              <a:gd name="connsiteY59" fmla="*/ 1641558 h 15135727"/>
              <a:gd name="connsiteX60" fmla="*/ 5799221 w 8085221"/>
              <a:gd name="connsiteY60" fmla="*/ 1684421 h 15135727"/>
              <a:gd name="connsiteX61" fmla="*/ 5877928 w 8085221"/>
              <a:gd name="connsiteY61" fmla="*/ 1596441 h 15135727"/>
              <a:gd name="connsiteX62" fmla="*/ 5871411 w 8085221"/>
              <a:gd name="connsiteY62" fmla="*/ 1443790 h 15135727"/>
              <a:gd name="connsiteX63" fmla="*/ 6087979 w 8085221"/>
              <a:gd name="connsiteY63" fmla="*/ 1395664 h 15135727"/>
              <a:gd name="connsiteX64" fmla="*/ 6173704 w 8085221"/>
              <a:gd name="connsiteY64" fmla="*/ 1092367 h 15135727"/>
              <a:gd name="connsiteX65" fmla="*/ 6424864 w 8085221"/>
              <a:gd name="connsiteY65" fmla="*/ 1058779 h 15135727"/>
              <a:gd name="connsiteX66" fmla="*/ 6803608 w 8085221"/>
              <a:gd name="connsiteY66" fmla="*/ 812382 h 15135727"/>
              <a:gd name="connsiteX67" fmla="*/ 6656973 w 8085221"/>
              <a:gd name="connsiteY67" fmla="*/ 606844 h 15135727"/>
              <a:gd name="connsiteX68" fmla="*/ 6766260 w 8085221"/>
              <a:gd name="connsiteY68" fmla="*/ 524377 h 15135727"/>
              <a:gd name="connsiteX69" fmla="*/ 6858000 w 8085221"/>
              <a:gd name="connsiteY69" fmla="*/ 360948 h 15135727"/>
              <a:gd name="connsiteX70" fmla="*/ 6761748 w 8085221"/>
              <a:gd name="connsiteY70" fmla="*/ 120316 h 15135727"/>
              <a:gd name="connsiteX71" fmla="*/ 7194885 w 8085221"/>
              <a:gd name="connsiteY71" fmla="*/ 0 h 15135727"/>
              <a:gd name="connsiteX72" fmla="*/ 7267074 w 8085221"/>
              <a:gd name="connsiteY72" fmla="*/ 120316 h 15135727"/>
              <a:gd name="connsiteX73" fmla="*/ 7267074 w 8085221"/>
              <a:gd name="connsiteY73" fmla="*/ 120316 h 15135727"/>
              <a:gd name="connsiteX74" fmla="*/ 7339264 w 8085221"/>
              <a:gd name="connsiteY74" fmla="*/ 360948 h 15135727"/>
              <a:gd name="connsiteX75" fmla="*/ 7628021 w 8085221"/>
              <a:gd name="connsiteY75" fmla="*/ 433137 h 15135727"/>
              <a:gd name="connsiteX76" fmla="*/ 7796464 w 8085221"/>
              <a:gd name="connsiteY76" fmla="*/ 649706 h 15135727"/>
              <a:gd name="connsiteX77" fmla="*/ 8085221 w 8085221"/>
              <a:gd name="connsiteY77" fmla="*/ 914400 h 15135727"/>
              <a:gd name="connsiteX78" fmla="*/ 7988969 w 8085221"/>
              <a:gd name="connsiteY78" fmla="*/ 1203158 h 15135727"/>
              <a:gd name="connsiteX79" fmla="*/ 7844590 w 8085221"/>
              <a:gd name="connsiteY79" fmla="*/ 1058779 h 15135727"/>
              <a:gd name="connsiteX80" fmla="*/ 7483642 w 8085221"/>
              <a:gd name="connsiteY80" fmla="*/ 1371600 h 15135727"/>
              <a:gd name="connsiteX81" fmla="*/ 7267074 w 8085221"/>
              <a:gd name="connsiteY81" fmla="*/ 1395664 h 15135727"/>
              <a:gd name="connsiteX82" fmla="*/ 7243011 w 8085221"/>
              <a:gd name="connsiteY82" fmla="*/ 1588169 h 15135727"/>
              <a:gd name="connsiteX83" fmla="*/ 6978316 w 8085221"/>
              <a:gd name="connsiteY83" fmla="*/ 1732548 h 15135727"/>
              <a:gd name="connsiteX84" fmla="*/ 6737685 w 8085221"/>
              <a:gd name="connsiteY84" fmla="*/ 2093495 h 15135727"/>
              <a:gd name="connsiteX85" fmla="*/ 6737685 w 8085221"/>
              <a:gd name="connsiteY85" fmla="*/ 2382253 h 15135727"/>
              <a:gd name="connsiteX86" fmla="*/ 6665495 w 8085221"/>
              <a:gd name="connsiteY86" fmla="*/ 2430379 h 15135727"/>
              <a:gd name="connsiteX87" fmla="*/ 6906127 w 8085221"/>
              <a:gd name="connsiteY87" fmla="*/ 2646948 h 15135727"/>
              <a:gd name="connsiteX88" fmla="*/ 6906127 w 8085221"/>
              <a:gd name="connsiteY88" fmla="*/ 2983832 h 15135727"/>
              <a:gd name="connsiteX89" fmla="*/ 6906127 w 8085221"/>
              <a:gd name="connsiteY89" fmla="*/ 3104148 h 15135727"/>
              <a:gd name="connsiteX90" fmla="*/ 6833937 w 8085221"/>
              <a:gd name="connsiteY90" fmla="*/ 3368842 h 15135727"/>
              <a:gd name="connsiteX91" fmla="*/ 6906127 w 8085221"/>
              <a:gd name="connsiteY91" fmla="*/ 3489158 h 15135727"/>
              <a:gd name="connsiteX92" fmla="*/ 6641432 w 8085221"/>
              <a:gd name="connsiteY92" fmla="*/ 3705727 h 15135727"/>
              <a:gd name="connsiteX93" fmla="*/ 6737685 w 8085221"/>
              <a:gd name="connsiteY93" fmla="*/ 3729790 h 15135727"/>
              <a:gd name="connsiteX94" fmla="*/ 6545179 w 8085221"/>
              <a:gd name="connsiteY94" fmla="*/ 3826042 h 15135727"/>
              <a:gd name="connsiteX95" fmla="*/ 6328611 w 8085221"/>
              <a:gd name="connsiteY95" fmla="*/ 3753853 h 15135727"/>
              <a:gd name="connsiteX96" fmla="*/ 6184232 w 8085221"/>
              <a:gd name="connsiteY96" fmla="*/ 3850106 h 15135727"/>
              <a:gd name="connsiteX97" fmla="*/ 6184232 w 8085221"/>
              <a:gd name="connsiteY97" fmla="*/ 3946358 h 15135727"/>
              <a:gd name="connsiteX98" fmla="*/ 6136106 w 8085221"/>
              <a:gd name="connsiteY98" fmla="*/ 4235116 h 15135727"/>
              <a:gd name="connsiteX99" fmla="*/ 5919537 w 8085221"/>
              <a:gd name="connsiteY99" fmla="*/ 4403558 h 15135727"/>
              <a:gd name="connsiteX100" fmla="*/ 5775158 w 8085221"/>
              <a:gd name="connsiteY100" fmla="*/ 4451685 h 15135727"/>
              <a:gd name="connsiteX101" fmla="*/ 5630779 w 8085221"/>
              <a:gd name="connsiteY101" fmla="*/ 4547937 h 15135727"/>
              <a:gd name="connsiteX102" fmla="*/ 5510464 w 8085221"/>
              <a:gd name="connsiteY102" fmla="*/ 4620127 h 15135727"/>
              <a:gd name="connsiteX103" fmla="*/ 5510464 w 8085221"/>
              <a:gd name="connsiteY103" fmla="*/ 4812632 h 15135727"/>
              <a:gd name="connsiteX104" fmla="*/ 5317958 w 8085221"/>
              <a:gd name="connsiteY104" fmla="*/ 4981074 h 15135727"/>
              <a:gd name="connsiteX105" fmla="*/ 5005137 w 8085221"/>
              <a:gd name="connsiteY105" fmla="*/ 5149516 h 15135727"/>
              <a:gd name="connsiteX106" fmla="*/ 4692316 w 8085221"/>
              <a:gd name="connsiteY106" fmla="*/ 5149516 h 15135727"/>
              <a:gd name="connsiteX107" fmla="*/ 4523874 w 8085221"/>
              <a:gd name="connsiteY107" fmla="*/ 5366085 h 15135727"/>
              <a:gd name="connsiteX108" fmla="*/ 4211053 w 8085221"/>
              <a:gd name="connsiteY108" fmla="*/ 5414211 h 15135727"/>
              <a:gd name="connsiteX109" fmla="*/ 4114800 w 8085221"/>
              <a:gd name="connsiteY109" fmla="*/ 5390148 h 15135727"/>
              <a:gd name="connsiteX110" fmla="*/ 4018548 w 8085221"/>
              <a:gd name="connsiteY110" fmla="*/ 5630779 h 15135727"/>
              <a:gd name="connsiteX111" fmla="*/ 4090737 w 8085221"/>
              <a:gd name="connsiteY111" fmla="*/ 5871411 h 15135727"/>
              <a:gd name="connsiteX112" fmla="*/ 4090737 w 8085221"/>
              <a:gd name="connsiteY112" fmla="*/ 6184232 h 15135727"/>
              <a:gd name="connsiteX113" fmla="*/ 4186990 w 8085221"/>
              <a:gd name="connsiteY113" fmla="*/ 6472990 h 15135727"/>
              <a:gd name="connsiteX114" fmla="*/ 4042611 w 8085221"/>
              <a:gd name="connsiteY114" fmla="*/ 6352674 h 15135727"/>
              <a:gd name="connsiteX115" fmla="*/ 3946358 w 8085221"/>
              <a:gd name="connsiteY115" fmla="*/ 6376737 h 15135727"/>
              <a:gd name="connsiteX116" fmla="*/ 4114800 w 8085221"/>
              <a:gd name="connsiteY116" fmla="*/ 6641432 h 15135727"/>
              <a:gd name="connsiteX117" fmla="*/ 4451685 w 8085221"/>
              <a:gd name="connsiteY117" fmla="*/ 6737685 h 15135727"/>
              <a:gd name="connsiteX118" fmla="*/ 4620127 w 8085221"/>
              <a:gd name="connsiteY118" fmla="*/ 6978316 h 15135727"/>
              <a:gd name="connsiteX119" fmla="*/ 4740442 w 8085221"/>
              <a:gd name="connsiteY119" fmla="*/ 7170821 h 15135727"/>
              <a:gd name="connsiteX120" fmla="*/ 5077327 w 8085221"/>
              <a:gd name="connsiteY120" fmla="*/ 7387390 h 15135727"/>
              <a:gd name="connsiteX121" fmla="*/ 5125453 w 8085221"/>
              <a:gd name="connsiteY121" fmla="*/ 7603958 h 15135727"/>
              <a:gd name="connsiteX122" fmla="*/ 5197642 w 8085221"/>
              <a:gd name="connsiteY122" fmla="*/ 7796464 h 15135727"/>
              <a:gd name="connsiteX123" fmla="*/ 5486400 w 8085221"/>
              <a:gd name="connsiteY123" fmla="*/ 7964906 h 15135727"/>
              <a:gd name="connsiteX124" fmla="*/ 5486400 w 8085221"/>
              <a:gd name="connsiteY124" fmla="*/ 8349916 h 15135727"/>
              <a:gd name="connsiteX125" fmla="*/ 5678906 w 8085221"/>
              <a:gd name="connsiteY125" fmla="*/ 8614611 h 15135727"/>
              <a:gd name="connsiteX126" fmla="*/ 5919537 w 8085221"/>
              <a:gd name="connsiteY126" fmla="*/ 9071811 h 15135727"/>
              <a:gd name="connsiteX127" fmla="*/ 6160169 w 8085221"/>
              <a:gd name="connsiteY127" fmla="*/ 9336506 h 15135727"/>
              <a:gd name="connsiteX128" fmla="*/ 6280485 w 8085221"/>
              <a:gd name="connsiteY128" fmla="*/ 9601200 h 15135727"/>
              <a:gd name="connsiteX129" fmla="*/ 6400800 w 8085221"/>
              <a:gd name="connsiteY129" fmla="*/ 9793706 h 15135727"/>
              <a:gd name="connsiteX130" fmla="*/ 6569242 w 8085221"/>
              <a:gd name="connsiteY130" fmla="*/ 10058400 h 15135727"/>
              <a:gd name="connsiteX131" fmla="*/ 6713621 w 8085221"/>
              <a:gd name="connsiteY131" fmla="*/ 10106527 h 15135727"/>
              <a:gd name="connsiteX132" fmla="*/ 6545179 w 8085221"/>
              <a:gd name="connsiteY132" fmla="*/ 10202779 h 15135727"/>
              <a:gd name="connsiteX133" fmla="*/ 6569242 w 8085221"/>
              <a:gd name="connsiteY133" fmla="*/ 10443411 h 15135727"/>
              <a:gd name="connsiteX134" fmla="*/ 6593306 w 8085221"/>
              <a:gd name="connsiteY134" fmla="*/ 10708106 h 15135727"/>
              <a:gd name="connsiteX135" fmla="*/ 6761748 w 8085221"/>
              <a:gd name="connsiteY135" fmla="*/ 10924674 h 15135727"/>
              <a:gd name="connsiteX136" fmla="*/ 6641432 w 8085221"/>
              <a:gd name="connsiteY136" fmla="*/ 11093116 h 15135727"/>
              <a:gd name="connsiteX137" fmla="*/ 6713621 w 8085221"/>
              <a:gd name="connsiteY137" fmla="*/ 11261558 h 15135727"/>
              <a:gd name="connsiteX138" fmla="*/ 6737685 w 8085221"/>
              <a:gd name="connsiteY138" fmla="*/ 11526253 h 15135727"/>
              <a:gd name="connsiteX139" fmla="*/ 6617369 w 8085221"/>
              <a:gd name="connsiteY139" fmla="*/ 11839074 h 15135727"/>
              <a:gd name="connsiteX140" fmla="*/ 6617369 w 8085221"/>
              <a:gd name="connsiteY140" fmla="*/ 12031579 h 15135727"/>
              <a:gd name="connsiteX141" fmla="*/ 6641432 w 8085221"/>
              <a:gd name="connsiteY141" fmla="*/ 12127832 h 15135727"/>
              <a:gd name="connsiteX142" fmla="*/ 6761748 w 8085221"/>
              <a:gd name="connsiteY142" fmla="*/ 12031579 h 15135727"/>
              <a:gd name="connsiteX143" fmla="*/ 6761748 w 8085221"/>
              <a:gd name="connsiteY143" fmla="*/ 12296274 h 15135727"/>
              <a:gd name="connsiteX144" fmla="*/ 6689558 w 8085221"/>
              <a:gd name="connsiteY144" fmla="*/ 12512842 h 15135727"/>
              <a:gd name="connsiteX145" fmla="*/ 6785811 w 8085221"/>
              <a:gd name="connsiteY145" fmla="*/ 12777537 h 15135727"/>
              <a:gd name="connsiteX146" fmla="*/ 6569242 w 8085221"/>
              <a:gd name="connsiteY146" fmla="*/ 12873790 h 15135727"/>
              <a:gd name="connsiteX147" fmla="*/ 6545179 w 8085221"/>
              <a:gd name="connsiteY147" fmla="*/ 13090358 h 15135727"/>
              <a:gd name="connsiteX148" fmla="*/ 6448927 w 8085221"/>
              <a:gd name="connsiteY148" fmla="*/ 13355053 h 15135727"/>
              <a:gd name="connsiteX149" fmla="*/ 6256421 w 8085221"/>
              <a:gd name="connsiteY149" fmla="*/ 13571621 h 15135727"/>
              <a:gd name="connsiteX150" fmla="*/ 6087979 w 8085221"/>
              <a:gd name="connsiteY150" fmla="*/ 13667874 h 15135727"/>
              <a:gd name="connsiteX151" fmla="*/ 5943600 w 8085221"/>
              <a:gd name="connsiteY151" fmla="*/ 13716000 h 15135727"/>
              <a:gd name="connsiteX152" fmla="*/ 5702969 w 8085221"/>
              <a:gd name="connsiteY152" fmla="*/ 13667874 h 15135727"/>
              <a:gd name="connsiteX153" fmla="*/ 5582653 w 8085221"/>
              <a:gd name="connsiteY153" fmla="*/ 13691937 h 15135727"/>
              <a:gd name="connsiteX154" fmla="*/ 5727032 w 8085221"/>
              <a:gd name="connsiteY154" fmla="*/ 13836316 h 15135727"/>
              <a:gd name="connsiteX155" fmla="*/ 5582653 w 8085221"/>
              <a:gd name="connsiteY155" fmla="*/ 14052885 h 15135727"/>
              <a:gd name="connsiteX156" fmla="*/ 5462337 w 8085221"/>
              <a:gd name="connsiteY156" fmla="*/ 14149137 h 15135727"/>
              <a:gd name="connsiteX157" fmla="*/ 5342021 w 8085221"/>
              <a:gd name="connsiteY157" fmla="*/ 14004758 h 15135727"/>
              <a:gd name="connsiteX158" fmla="*/ 5245769 w 8085221"/>
              <a:gd name="connsiteY158" fmla="*/ 14004758 h 15135727"/>
              <a:gd name="connsiteX159" fmla="*/ 5245769 w 8085221"/>
              <a:gd name="connsiteY159" fmla="*/ 13956632 h 15135727"/>
              <a:gd name="connsiteX160" fmla="*/ 5101390 w 8085221"/>
              <a:gd name="connsiteY160" fmla="*/ 13956632 h 15135727"/>
              <a:gd name="connsiteX161" fmla="*/ 4981074 w 8085221"/>
              <a:gd name="connsiteY161" fmla="*/ 13860379 h 15135727"/>
              <a:gd name="connsiteX162" fmla="*/ 4740442 w 8085221"/>
              <a:gd name="connsiteY162" fmla="*/ 13908506 h 15135727"/>
              <a:gd name="connsiteX163" fmla="*/ 4475748 w 8085221"/>
              <a:gd name="connsiteY163" fmla="*/ 13956632 h 15135727"/>
              <a:gd name="connsiteX164" fmla="*/ 4379495 w 8085221"/>
              <a:gd name="connsiteY164" fmla="*/ 14028821 h 15135727"/>
              <a:gd name="connsiteX165" fmla="*/ 4403558 w 8085221"/>
              <a:gd name="connsiteY165" fmla="*/ 14197264 h 15135727"/>
              <a:gd name="connsiteX166" fmla="*/ 4572000 w 8085221"/>
              <a:gd name="connsiteY166" fmla="*/ 14149137 h 15135727"/>
              <a:gd name="connsiteX167" fmla="*/ 4523874 w 8085221"/>
              <a:gd name="connsiteY167" fmla="*/ 14558211 h 15135727"/>
              <a:gd name="connsiteX168" fmla="*/ 4403558 w 8085221"/>
              <a:gd name="connsiteY168" fmla="*/ 14437895 h 15135727"/>
              <a:gd name="connsiteX169" fmla="*/ 4403558 w 8085221"/>
              <a:gd name="connsiteY169" fmla="*/ 14437895 h 15135727"/>
              <a:gd name="connsiteX170" fmla="*/ 4283242 w 8085221"/>
              <a:gd name="connsiteY170" fmla="*/ 14245390 h 15135727"/>
              <a:gd name="connsiteX171" fmla="*/ 4235116 w 8085221"/>
              <a:gd name="connsiteY171" fmla="*/ 14341642 h 15135727"/>
              <a:gd name="connsiteX172" fmla="*/ 4162927 w 8085221"/>
              <a:gd name="connsiteY172" fmla="*/ 14389769 h 15135727"/>
              <a:gd name="connsiteX173" fmla="*/ 4162927 w 8085221"/>
              <a:gd name="connsiteY173" fmla="*/ 14389769 h 15135727"/>
              <a:gd name="connsiteX174" fmla="*/ 3922295 w 8085221"/>
              <a:gd name="connsiteY174" fmla="*/ 14245390 h 15135727"/>
              <a:gd name="connsiteX175" fmla="*/ 3801979 w 8085221"/>
              <a:gd name="connsiteY175" fmla="*/ 14293516 h 15135727"/>
              <a:gd name="connsiteX176" fmla="*/ 3681664 w 8085221"/>
              <a:gd name="connsiteY176" fmla="*/ 14389769 h 15135727"/>
              <a:gd name="connsiteX177" fmla="*/ 3657600 w 8085221"/>
              <a:gd name="connsiteY177" fmla="*/ 14654464 h 15135727"/>
              <a:gd name="connsiteX178" fmla="*/ 3513221 w 8085221"/>
              <a:gd name="connsiteY178" fmla="*/ 14726653 h 15135727"/>
              <a:gd name="connsiteX179" fmla="*/ 3513221 w 8085221"/>
              <a:gd name="connsiteY179" fmla="*/ 14871032 h 15135727"/>
              <a:gd name="connsiteX180" fmla="*/ 3633537 w 8085221"/>
              <a:gd name="connsiteY180" fmla="*/ 14967285 h 15135727"/>
              <a:gd name="connsiteX181" fmla="*/ 3609474 w 8085221"/>
              <a:gd name="connsiteY181" fmla="*/ 15087600 h 15135727"/>
              <a:gd name="connsiteX182" fmla="*/ 3441032 w 8085221"/>
              <a:gd name="connsiteY182" fmla="*/ 15039474 h 15135727"/>
              <a:gd name="connsiteX183" fmla="*/ 3272590 w 8085221"/>
              <a:gd name="connsiteY183" fmla="*/ 15063537 h 15135727"/>
              <a:gd name="connsiteX184" fmla="*/ 3248527 w 8085221"/>
              <a:gd name="connsiteY184" fmla="*/ 14895095 h 15135727"/>
              <a:gd name="connsiteX185" fmla="*/ 3128211 w 8085221"/>
              <a:gd name="connsiteY185" fmla="*/ 14919158 h 15135727"/>
              <a:gd name="connsiteX186" fmla="*/ 2959769 w 8085221"/>
              <a:gd name="connsiteY186" fmla="*/ 15135727 h 15135727"/>
              <a:gd name="connsiteX187" fmla="*/ 2935706 w 8085221"/>
              <a:gd name="connsiteY187" fmla="*/ 14895095 h 15135727"/>
              <a:gd name="connsiteX188" fmla="*/ 2791327 w 8085221"/>
              <a:gd name="connsiteY188" fmla="*/ 14943221 h 15135727"/>
              <a:gd name="connsiteX189" fmla="*/ 2671011 w 8085221"/>
              <a:gd name="connsiteY189" fmla="*/ 15039474 h 15135727"/>
              <a:gd name="connsiteX190" fmla="*/ 2430379 w 8085221"/>
              <a:gd name="connsiteY190" fmla="*/ 15087600 h 15135727"/>
              <a:gd name="connsiteX191" fmla="*/ 2237874 w 8085221"/>
              <a:gd name="connsiteY191" fmla="*/ 15039474 h 15135727"/>
              <a:gd name="connsiteX192" fmla="*/ 2622885 w 8085221"/>
              <a:gd name="connsiteY192" fmla="*/ 14846969 h 15135727"/>
              <a:gd name="connsiteX193" fmla="*/ 2887579 w 8085221"/>
              <a:gd name="connsiteY193" fmla="*/ 14774779 h 15135727"/>
              <a:gd name="connsiteX194" fmla="*/ 2839453 w 8085221"/>
              <a:gd name="connsiteY194" fmla="*/ 14582274 h 15135727"/>
              <a:gd name="connsiteX195" fmla="*/ 2935706 w 8085221"/>
              <a:gd name="connsiteY195" fmla="*/ 14510085 h 15135727"/>
              <a:gd name="connsiteX196" fmla="*/ 2935706 w 8085221"/>
              <a:gd name="connsiteY196" fmla="*/ 14510085 h 15135727"/>
              <a:gd name="connsiteX197" fmla="*/ 3080085 w 8085221"/>
              <a:gd name="connsiteY197" fmla="*/ 14413832 h 15135727"/>
              <a:gd name="connsiteX198" fmla="*/ 3152274 w 8085221"/>
              <a:gd name="connsiteY198" fmla="*/ 14341642 h 15135727"/>
              <a:gd name="connsiteX199" fmla="*/ 3080085 w 8085221"/>
              <a:gd name="connsiteY199" fmla="*/ 14269453 h 15135727"/>
              <a:gd name="connsiteX200" fmla="*/ 3152274 w 8085221"/>
              <a:gd name="connsiteY200" fmla="*/ 14197264 h 15135727"/>
              <a:gd name="connsiteX201" fmla="*/ 3152274 w 8085221"/>
              <a:gd name="connsiteY201" fmla="*/ 14052885 h 15135727"/>
              <a:gd name="connsiteX202" fmla="*/ 3080085 w 8085221"/>
              <a:gd name="connsiteY202" fmla="*/ 13980695 h 15135727"/>
              <a:gd name="connsiteX203" fmla="*/ 3056021 w 8085221"/>
              <a:gd name="connsiteY203" fmla="*/ 14076948 h 15135727"/>
              <a:gd name="connsiteX204" fmla="*/ 2935706 w 8085221"/>
              <a:gd name="connsiteY204" fmla="*/ 14076948 h 15135727"/>
              <a:gd name="connsiteX205" fmla="*/ 2863516 w 8085221"/>
              <a:gd name="connsiteY205" fmla="*/ 14125074 h 15135727"/>
              <a:gd name="connsiteX206" fmla="*/ 2719137 w 8085221"/>
              <a:gd name="connsiteY206" fmla="*/ 14197264 h 15135727"/>
              <a:gd name="connsiteX207" fmla="*/ 2646948 w 8085221"/>
              <a:gd name="connsiteY207" fmla="*/ 14197264 h 15135727"/>
              <a:gd name="connsiteX208" fmla="*/ 2598821 w 8085221"/>
              <a:gd name="connsiteY208" fmla="*/ 14125074 h 15135727"/>
              <a:gd name="connsiteX209" fmla="*/ 2430379 w 8085221"/>
              <a:gd name="connsiteY209" fmla="*/ 13836316 h 15135727"/>
              <a:gd name="connsiteX210" fmla="*/ 2646948 w 8085221"/>
              <a:gd name="connsiteY210" fmla="*/ 13812253 h 15135727"/>
              <a:gd name="connsiteX211" fmla="*/ 2502569 w 8085221"/>
              <a:gd name="connsiteY211" fmla="*/ 13475369 h 15135727"/>
              <a:gd name="connsiteX212" fmla="*/ 2550695 w 8085221"/>
              <a:gd name="connsiteY212" fmla="*/ 13186611 h 15135727"/>
              <a:gd name="connsiteX213" fmla="*/ 2719137 w 8085221"/>
              <a:gd name="connsiteY213" fmla="*/ 13042232 h 15135727"/>
              <a:gd name="connsiteX214" fmla="*/ 2791327 w 8085221"/>
              <a:gd name="connsiteY214" fmla="*/ 12945979 h 15135727"/>
              <a:gd name="connsiteX215" fmla="*/ 3031958 w 8085221"/>
              <a:gd name="connsiteY215" fmla="*/ 13090358 h 15135727"/>
              <a:gd name="connsiteX216" fmla="*/ 3056021 w 8085221"/>
              <a:gd name="connsiteY216" fmla="*/ 12753474 h 15135727"/>
              <a:gd name="connsiteX217" fmla="*/ 2887579 w 8085221"/>
              <a:gd name="connsiteY217" fmla="*/ 12777537 h 15135727"/>
              <a:gd name="connsiteX218" fmla="*/ 2815390 w 8085221"/>
              <a:gd name="connsiteY218" fmla="*/ 12777537 h 15135727"/>
              <a:gd name="connsiteX219" fmla="*/ 3176337 w 8085221"/>
              <a:gd name="connsiteY219" fmla="*/ 12368464 h 15135727"/>
              <a:gd name="connsiteX220" fmla="*/ 3104148 w 8085221"/>
              <a:gd name="connsiteY220" fmla="*/ 12320337 h 15135727"/>
              <a:gd name="connsiteX221" fmla="*/ 3104148 w 8085221"/>
              <a:gd name="connsiteY221" fmla="*/ 12320337 h 15135727"/>
              <a:gd name="connsiteX222" fmla="*/ 3007895 w 8085221"/>
              <a:gd name="connsiteY222" fmla="*/ 12079706 h 15135727"/>
              <a:gd name="connsiteX223" fmla="*/ 2911642 w 8085221"/>
              <a:gd name="connsiteY223" fmla="*/ 11935327 h 15135727"/>
              <a:gd name="connsiteX224" fmla="*/ 2863516 w 8085221"/>
              <a:gd name="connsiteY224" fmla="*/ 11694695 h 15135727"/>
              <a:gd name="connsiteX225" fmla="*/ 2911642 w 8085221"/>
              <a:gd name="connsiteY225" fmla="*/ 11454064 h 15135727"/>
              <a:gd name="connsiteX226" fmla="*/ 3056021 w 8085221"/>
              <a:gd name="connsiteY226" fmla="*/ 11454064 h 15135727"/>
              <a:gd name="connsiteX227" fmla="*/ 2983832 w 8085221"/>
              <a:gd name="connsiteY227" fmla="*/ 11381874 h 15135727"/>
              <a:gd name="connsiteX228" fmla="*/ 3031958 w 8085221"/>
              <a:gd name="connsiteY228" fmla="*/ 11285621 h 15135727"/>
              <a:gd name="connsiteX229" fmla="*/ 3007895 w 8085221"/>
              <a:gd name="connsiteY229" fmla="*/ 11189369 h 15135727"/>
              <a:gd name="connsiteX230" fmla="*/ 2887579 w 8085221"/>
              <a:gd name="connsiteY230" fmla="*/ 11141242 h 15135727"/>
              <a:gd name="connsiteX231" fmla="*/ 2887579 w 8085221"/>
              <a:gd name="connsiteY231" fmla="*/ 10972800 h 15135727"/>
              <a:gd name="connsiteX232" fmla="*/ 2887579 w 8085221"/>
              <a:gd name="connsiteY232" fmla="*/ 10924674 h 15135727"/>
              <a:gd name="connsiteX233" fmla="*/ 2767264 w 8085221"/>
              <a:gd name="connsiteY233" fmla="*/ 11020927 h 15135727"/>
              <a:gd name="connsiteX234" fmla="*/ 2743200 w 8085221"/>
              <a:gd name="connsiteY234" fmla="*/ 10924674 h 15135727"/>
              <a:gd name="connsiteX235" fmla="*/ 2550695 w 8085221"/>
              <a:gd name="connsiteY235" fmla="*/ 11020927 h 15135727"/>
              <a:gd name="connsiteX236" fmla="*/ 2526632 w 8085221"/>
              <a:gd name="connsiteY236" fmla="*/ 11117179 h 15135727"/>
              <a:gd name="connsiteX237" fmla="*/ 2334127 w 8085221"/>
              <a:gd name="connsiteY237" fmla="*/ 10996864 h 15135727"/>
              <a:gd name="connsiteX238" fmla="*/ 2358190 w 8085221"/>
              <a:gd name="connsiteY238" fmla="*/ 10732169 h 15135727"/>
              <a:gd name="connsiteX239" fmla="*/ 2334127 w 8085221"/>
              <a:gd name="connsiteY239" fmla="*/ 10587790 h 15135727"/>
              <a:gd name="connsiteX240" fmla="*/ 2406316 w 8085221"/>
              <a:gd name="connsiteY240" fmla="*/ 10491537 h 15135727"/>
              <a:gd name="connsiteX241" fmla="*/ 2598821 w 8085221"/>
              <a:gd name="connsiteY241" fmla="*/ 10684042 h 15135727"/>
              <a:gd name="connsiteX242" fmla="*/ 2767264 w 8085221"/>
              <a:gd name="connsiteY242" fmla="*/ 10684042 h 15135727"/>
              <a:gd name="connsiteX243" fmla="*/ 2646948 w 8085221"/>
              <a:gd name="connsiteY243" fmla="*/ 10515600 h 15135727"/>
              <a:gd name="connsiteX244" fmla="*/ 2815390 w 8085221"/>
              <a:gd name="connsiteY244" fmla="*/ 10395285 h 15135727"/>
              <a:gd name="connsiteX245" fmla="*/ 3080085 w 8085221"/>
              <a:gd name="connsiteY245" fmla="*/ 10419348 h 15135727"/>
              <a:gd name="connsiteX246" fmla="*/ 3248527 w 8085221"/>
              <a:gd name="connsiteY246" fmla="*/ 10539664 h 15135727"/>
              <a:gd name="connsiteX247" fmla="*/ 3320716 w 8085221"/>
              <a:gd name="connsiteY247" fmla="*/ 10659979 h 15135727"/>
              <a:gd name="connsiteX248" fmla="*/ 3465095 w 8085221"/>
              <a:gd name="connsiteY248" fmla="*/ 10659979 h 15135727"/>
              <a:gd name="connsiteX249" fmla="*/ 3441032 w 8085221"/>
              <a:gd name="connsiteY249" fmla="*/ 10491537 h 15135727"/>
              <a:gd name="connsiteX250" fmla="*/ 3392906 w 8085221"/>
              <a:gd name="connsiteY250" fmla="*/ 10250906 h 15135727"/>
              <a:gd name="connsiteX251" fmla="*/ 3152274 w 8085221"/>
              <a:gd name="connsiteY251" fmla="*/ 10250906 h 15135727"/>
              <a:gd name="connsiteX252" fmla="*/ 3176337 w 8085221"/>
              <a:gd name="connsiteY252" fmla="*/ 10178716 h 15135727"/>
              <a:gd name="connsiteX253" fmla="*/ 3104148 w 8085221"/>
              <a:gd name="connsiteY253" fmla="*/ 10154653 h 15135727"/>
              <a:gd name="connsiteX254" fmla="*/ 3007895 w 8085221"/>
              <a:gd name="connsiteY254" fmla="*/ 9962148 h 15135727"/>
              <a:gd name="connsiteX255" fmla="*/ 3176337 w 8085221"/>
              <a:gd name="connsiteY255" fmla="*/ 9889958 h 15135727"/>
              <a:gd name="connsiteX256" fmla="*/ 2959769 w 8085221"/>
              <a:gd name="connsiteY256" fmla="*/ 9504948 h 15135727"/>
              <a:gd name="connsiteX257" fmla="*/ 2791327 w 8085221"/>
              <a:gd name="connsiteY257" fmla="*/ 9456821 h 15135727"/>
              <a:gd name="connsiteX258" fmla="*/ 2574758 w 8085221"/>
              <a:gd name="connsiteY258" fmla="*/ 9336506 h 15135727"/>
              <a:gd name="connsiteX259" fmla="*/ 2550695 w 8085221"/>
              <a:gd name="connsiteY259" fmla="*/ 9071811 h 15135727"/>
              <a:gd name="connsiteX260" fmla="*/ 2695074 w 8085221"/>
              <a:gd name="connsiteY260" fmla="*/ 8999621 h 15135727"/>
              <a:gd name="connsiteX261" fmla="*/ 2622885 w 8085221"/>
              <a:gd name="connsiteY261" fmla="*/ 8975558 h 15135727"/>
              <a:gd name="connsiteX262" fmla="*/ 2430379 w 8085221"/>
              <a:gd name="connsiteY262" fmla="*/ 8999621 h 15135727"/>
              <a:gd name="connsiteX263" fmla="*/ 2261937 w 8085221"/>
              <a:gd name="connsiteY263" fmla="*/ 9168064 h 15135727"/>
              <a:gd name="connsiteX264" fmla="*/ 2237874 w 8085221"/>
              <a:gd name="connsiteY264" fmla="*/ 8999621 h 15135727"/>
              <a:gd name="connsiteX265" fmla="*/ 2117558 w 8085221"/>
              <a:gd name="connsiteY265" fmla="*/ 8975558 h 15135727"/>
              <a:gd name="connsiteX266" fmla="*/ 2045369 w 8085221"/>
              <a:gd name="connsiteY266" fmla="*/ 8783053 h 15135727"/>
              <a:gd name="connsiteX267" fmla="*/ 1852864 w 8085221"/>
              <a:gd name="connsiteY267" fmla="*/ 8758990 h 15135727"/>
              <a:gd name="connsiteX268" fmla="*/ 1636295 w 8085221"/>
              <a:gd name="connsiteY268" fmla="*/ 8927432 h 15135727"/>
              <a:gd name="connsiteX269" fmla="*/ 1588169 w 8085221"/>
              <a:gd name="connsiteY269" fmla="*/ 9023685 h 15135727"/>
              <a:gd name="connsiteX270" fmla="*/ 1515979 w 8085221"/>
              <a:gd name="connsiteY270" fmla="*/ 8879306 h 15135727"/>
              <a:gd name="connsiteX271" fmla="*/ 1347537 w 8085221"/>
              <a:gd name="connsiteY271" fmla="*/ 8879306 h 15135727"/>
              <a:gd name="connsiteX272" fmla="*/ 1347537 w 8085221"/>
              <a:gd name="connsiteY272" fmla="*/ 8710864 h 15135727"/>
              <a:gd name="connsiteX273" fmla="*/ 1106906 w 8085221"/>
              <a:gd name="connsiteY273" fmla="*/ 8783053 h 15135727"/>
              <a:gd name="connsiteX274" fmla="*/ 890337 w 8085221"/>
              <a:gd name="connsiteY274" fmla="*/ 8686800 h 15135727"/>
              <a:gd name="connsiteX275" fmla="*/ 649706 w 8085221"/>
              <a:gd name="connsiteY275" fmla="*/ 8662737 h 15135727"/>
              <a:gd name="connsiteX276" fmla="*/ 385011 w 8085221"/>
              <a:gd name="connsiteY276" fmla="*/ 8566485 h 15135727"/>
              <a:gd name="connsiteX277" fmla="*/ 577516 w 8085221"/>
              <a:gd name="connsiteY277" fmla="*/ 8373979 h 15135727"/>
              <a:gd name="connsiteX278" fmla="*/ 794085 w 8085221"/>
              <a:gd name="connsiteY278" fmla="*/ 8301790 h 15135727"/>
              <a:gd name="connsiteX279" fmla="*/ 745958 w 8085221"/>
              <a:gd name="connsiteY279" fmla="*/ 8133348 h 15135727"/>
              <a:gd name="connsiteX280" fmla="*/ 818148 w 8085221"/>
              <a:gd name="connsiteY280" fmla="*/ 7820527 h 15135727"/>
              <a:gd name="connsiteX281" fmla="*/ 697832 w 8085221"/>
              <a:gd name="connsiteY281" fmla="*/ 7820527 h 15135727"/>
              <a:gd name="connsiteX282" fmla="*/ 625642 w 8085221"/>
              <a:gd name="connsiteY282" fmla="*/ 7916779 h 15135727"/>
              <a:gd name="connsiteX283" fmla="*/ 457200 w 8085221"/>
              <a:gd name="connsiteY283" fmla="*/ 7820527 h 15135727"/>
              <a:gd name="connsiteX284" fmla="*/ 529390 w 8085221"/>
              <a:gd name="connsiteY284" fmla="*/ 7700211 h 15135727"/>
              <a:gd name="connsiteX285" fmla="*/ 938464 w 8085221"/>
              <a:gd name="connsiteY285" fmla="*/ 7676148 h 15135727"/>
              <a:gd name="connsiteX286" fmla="*/ 1058779 w 8085221"/>
              <a:gd name="connsiteY286" fmla="*/ 7459579 h 15135727"/>
              <a:gd name="connsiteX287" fmla="*/ 1203158 w 8085221"/>
              <a:gd name="connsiteY287" fmla="*/ 7603958 h 15135727"/>
              <a:gd name="connsiteX288" fmla="*/ 1299411 w 8085221"/>
              <a:gd name="connsiteY288" fmla="*/ 7555832 h 15135727"/>
              <a:gd name="connsiteX289" fmla="*/ 1443790 w 8085221"/>
              <a:gd name="connsiteY289" fmla="*/ 7507706 h 15135727"/>
              <a:gd name="connsiteX290" fmla="*/ 1684421 w 8085221"/>
              <a:gd name="connsiteY290" fmla="*/ 7603958 h 15135727"/>
              <a:gd name="connsiteX291" fmla="*/ 1684421 w 8085221"/>
              <a:gd name="connsiteY291" fmla="*/ 7603958 h 15135727"/>
              <a:gd name="connsiteX292" fmla="*/ 1540042 w 8085221"/>
              <a:gd name="connsiteY292" fmla="*/ 7363327 h 15135727"/>
              <a:gd name="connsiteX293" fmla="*/ 1299411 w 8085221"/>
              <a:gd name="connsiteY293" fmla="*/ 7315200 h 15135727"/>
              <a:gd name="connsiteX294" fmla="*/ 1130969 w 8085221"/>
              <a:gd name="connsiteY294" fmla="*/ 7339264 h 15135727"/>
              <a:gd name="connsiteX295" fmla="*/ 1034716 w 8085221"/>
              <a:gd name="connsiteY295" fmla="*/ 7315200 h 15135727"/>
              <a:gd name="connsiteX296" fmla="*/ 1155032 w 8085221"/>
              <a:gd name="connsiteY296" fmla="*/ 7050506 h 15135727"/>
              <a:gd name="connsiteX297" fmla="*/ 1155032 w 8085221"/>
              <a:gd name="connsiteY297" fmla="*/ 6930190 h 15135727"/>
              <a:gd name="connsiteX298" fmla="*/ 1155032 w 8085221"/>
              <a:gd name="connsiteY298" fmla="*/ 6761748 h 15135727"/>
              <a:gd name="connsiteX299" fmla="*/ 1203158 w 8085221"/>
              <a:gd name="connsiteY299" fmla="*/ 6617369 h 15135727"/>
              <a:gd name="connsiteX300" fmla="*/ 1371600 w 8085221"/>
              <a:gd name="connsiteY300" fmla="*/ 6472990 h 15135727"/>
              <a:gd name="connsiteX301" fmla="*/ 1443790 w 8085221"/>
              <a:gd name="connsiteY301" fmla="*/ 6328611 h 15135727"/>
              <a:gd name="connsiteX302" fmla="*/ 1419727 w 8085221"/>
              <a:gd name="connsiteY302" fmla="*/ 6208295 h 15135727"/>
              <a:gd name="connsiteX303" fmla="*/ 1275348 w 8085221"/>
              <a:gd name="connsiteY303" fmla="*/ 6304548 h 15135727"/>
              <a:gd name="connsiteX304" fmla="*/ 1323474 w 8085221"/>
              <a:gd name="connsiteY304" fmla="*/ 6015790 h 15135727"/>
              <a:gd name="connsiteX305" fmla="*/ 1540042 w 8085221"/>
              <a:gd name="connsiteY305" fmla="*/ 5871411 h 15135727"/>
              <a:gd name="connsiteX306" fmla="*/ 1540042 w 8085221"/>
              <a:gd name="connsiteY306" fmla="*/ 5751095 h 15135727"/>
              <a:gd name="connsiteX307" fmla="*/ 1395664 w 8085221"/>
              <a:gd name="connsiteY307" fmla="*/ 5799221 h 15135727"/>
              <a:gd name="connsiteX308" fmla="*/ 1179095 w 8085221"/>
              <a:gd name="connsiteY308" fmla="*/ 5799221 h 15135727"/>
              <a:gd name="connsiteX309" fmla="*/ 890337 w 8085221"/>
              <a:gd name="connsiteY309" fmla="*/ 5775158 h 15135727"/>
              <a:gd name="connsiteX310" fmla="*/ 697832 w 8085221"/>
              <a:gd name="connsiteY310" fmla="*/ 5606716 h 15135727"/>
              <a:gd name="connsiteX311" fmla="*/ 577516 w 8085221"/>
              <a:gd name="connsiteY311" fmla="*/ 5582653 h 15135727"/>
              <a:gd name="connsiteX312" fmla="*/ 697832 w 8085221"/>
              <a:gd name="connsiteY312" fmla="*/ 5775158 h 15135727"/>
              <a:gd name="connsiteX313" fmla="*/ 409074 w 8085221"/>
              <a:gd name="connsiteY313" fmla="*/ 5799221 h 15135727"/>
              <a:gd name="connsiteX314" fmla="*/ 168442 w 8085221"/>
              <a:gd name="connsiteY314" fmla="*/ 5702969 h 15135727"/>
              <a:gd name="connsiteX315" fmla="*/ 264695 w 8085221"/>
              <a:gd name="connsiteY315" fmla="*/ 5558590 h 15135727"/>
              <a:gd name="connsiteX316" fmla="*/ 144379 w 8085221"/>
              <a:gd name="connsiteY316" fmla="*/ 5510464 h 15135727"/>
              <a:gd name="connsiteX317" fmla="*/ 0 w 8085221"/>
              <a:gd name="connsiteY317" fmla="*/ 5462337 h 15135727"/>
              <a:gd name="connsiteX318" fmla="*/ 96253 w 8085221"/>
              <a:gd name="connsiteY318" fmla="*/ 5245769 h 15135727"/>
              <a:gd name="connsiteX0" fmla="*/ 96253 w 8085221"/>
              <a:gd name="connsiteY0" fmla="*/ 5245769 h 15135727"/>
              <a:gd name="connsiteX1" fmla="*/ 144379 w 8085221"/>
              <a:gd name="connsiteY1" fmla="*/ 4981074 h 15135727"/>
              <a:gd name="connsiteX2" fmla="*/ 178719 w 8085221"/>
              <a:gd name="connsiteY2" fmla="*/ 4834941 h 15135727"/>
              <a:gd name="connsiteX3" fmla="*/ 334378 w 8085221"/>
              <a:gd name="connsiteY3" fmla="*/ 4696828 h 15135727"/>
              <a:gd name="connsiteX4" fmla="*/ 553453 w 8085221"/>
              <a:gd name="connsiteY4" fmla="*/ 4692316 h 15135727"/>
              <a:gd name="connsiteX5" fmla="*/ 649706 w 8085221"/>
              <a:gd name="connsiteY5" fmla="*/ 4427621 h 15135727"/>
              <a:gd name="connsiteX6" fmla="*/ 805866 w 8085221"/>
              <a:gd name="connsiteY6" fmla="*/ 4425366 h 15135727"/>
              <a:gd name="connsiteX7" fmla="*/ 867026 w 8085221"/>
              <a:gd name="connsiteY7" fmla="*/ 4311817 h 15135727"/>
              <a:gd name="connsiteX8" fmla="*/ 1077328 w 8085221"/>
              <a:gd name="connsiteY8" fmla="*/ 4253916 h 15135727"/>
              <a:gd name="connsiteX9" fmla="*/ 1120191 w 8085221"/>
              <a:gd name="connsiteY9" fmla="*/ 4206291 h 15135727"/>
              <a:gd name="connsiteX10" fmla="*/ 1263066 w 8085221"/>
              <a:gd name="connsiteY10" fmla="*/ 4182478 h 15135727"/>
              <a:gd name="connsiteX11" fmla="*/ 1362326 w 8085221"/>
              <a:gd name="connsiteY11" fmla="*/ 4081965 h 15135727"/>
              <a:gd name="connsiteX12" fmla="*/ 1472616 w 8085221"/>
              <a:gd name="connsiteY12" fmla="*/ 4025316 h 15135727"/>
              <a:gd name="connsiteX13" fmla="*/ 1559344 w 8085221"/>
              <a:gd name="connsiteY13" fmla="*/ 4013535 h 15135727"/>
              <a:gd name="connsiteX14" fmla="*/ 1708485 w 8085221"/>
              <a:gd name="connsiteY14" fmla="*/ 3826042 h 15135727"/>
              <a:gd name="connsiteX15" fmla="*/ 1820278 w 8085221"/>
              <a:gd name="connsiteY15" fmla="*/ 3858628 h 15135727"/>
              <a:gd name="connsiteX16" fmla="*/ 1910766 w 8085221"/>
              <a:gd name="connsiteY16" fmla="*/ 3735053 h 15135727"/>
              <a:gd name="connsiteX17" fmla="*/ 2006016 w 8085221"/>
              <a:gd name="connsiteY17" fmla="*/ 3615741 h 15135727"/>
              <a:gd name="connsiteX18" fmla="*/ 2091741 w 8085221"/>
              <a:gd name="connsiteY18" fmla="*/ 3649078 h 15135727"/>
              <a:gd name="connsiteX19" fmla="*/ 2141621 w 8085221"/>
              <a:gd name="connsiteY19" fmla="*/ 3585411 h 15135727"/>
              <a:gd name="connsiteX20" fmla="*/ 2117808 w 8085221"/>
              <a:gd name="connsiteY20" fmla="*/ 3518736 h 15135727"/>
              <a:gd name="connsiteX21" fmla="*/ 2182228 w 8085221"/>
              <a:gd name="connsiteY21" fmla="*/ 3420478 h 15135727"/>
              <a:gd name="connsiteX22" fmla="*/ 2286000 w 8085221"/>
              <a:gd name="connsiteY22" fmla="*/ 3489158 h 15135727"/>
              <a:gd name="connsiteX23" fmla="*/ 2334628 w 8085221"/>
              <a:gd name="connsiteY23" fmla="*/ 3249028 h 15135727"/>
              <a:gd name="connsiteX24" fmla="*/ 2381502 w 8085221"/>
              <a:gd name="connsiteY24" fmla="*/ 3088858 h 15135727"/>
              <a:gd name="connsiteX25" fmla="*/ 2544178 w 8085221"/>
              <a:gd name="connsiteY25" fmla="*/ 3058528 h 15135727"/>
              <a:gd name="connsiteX26" fmla="*/ 2477503 w 8085221"/>
              <a:gd name="connsiteY26" fmla="*/ 2977566 h 15135727"/>
              <a:gd name="connsiteX27" fmla="*/ 2695074 w 8085221"/>
              <a:gd name="connsiteY27" fmla="*/ 2892592 h 15135727"/>
              <a:gd name="connsiteX28" fmla="*/ 2796591 w 8085221"/>
              <a:gd name="connsiteY28" fmla="*/ 2829928 h 15135727"/>
              <a:gd name="connsiteX29" fmla="*/ 2829928 w 8085221"/>
              <a:gd name="connsiteY29" fmla="*/ 2517107 h 15135727"/>
              <a:gd name="connsiteX30" fmla="*/ 3006141 w 8085221"/>
              <a:gd name="connsiteY30" fmla="*/ 2401303 h 15135727"/>
              <a:gd name="connsiteX31" fmla="*/ 3200400 w 8085221"/>
              <a:gd name="connsiteY31" fmla="*/ 2296277 h 15135727"/>
              <a:gd name="connsiteX32" fmla="*/ 3325228 w 8085221"/>
              <a:gd name="connsiteY32" fmla="*/ 2220328 h 15135727"/>
              <a:gd name="connsiteX33" fmla="*/ 3441032 w 8085221"/>
              <a:gd name="connsiteY33" fmla="*/ 2237874 h 15135727"/>
              <a:gd name="connsiteX34" fmla="*/ 3534778 w 8085221"/>
              <a:gd name="connsiteY34" fmla="*/ 2301291 h 15135727"/>
              <a:gd name="connsiteX35" fmla="*/ 3585160 w 8085221"/>
              <a:gd name="connsiteY35" fmla="*/ 2517107 h 15135727"/>
              <a:gd name="connsiteX36" fmla="*/ 3801979 w 8085221"/>
              <a:gd name="connsiteY36" fmla="*/ 2565735 h 15135727"/>
              <a:gd name="connsiteX37" fmla="*/ 3946358 w 8085221"/>
              <a:gd name="connsiteY37" fmla="*/ 2550695 h 15135727"/>
              <a:gd name="connsiteX38" fmla="*/ 4018548 w 8085221"/>
              <a:gd name="connsiteY38" fmla="*/ 2598821 h 15135727"/>
              <a:gd name="connsiteX39" fmla="*/ 4138864 w 8085221"/>
              <a:gd name="connsiteY39" fmla="*/ 2574758 h 15135727"/>
              <a:gd name="connsiteX40" fmla="*/ 4307306 w 8085221"/>
              <a:gd name="connsiteY40" fmla="*/ 2671011 h 15135727"/>
              <a:gd name="connsiteX41" fmla="*/ 4427621 w 8085221"/>
              <a:gd name="connsiteY41" fmla="*/ 2622885 h 15135727"/>
              <a:gd name="connsiteX42" fmla="*/ 4549191 w 8085221"/>
              <a:gd name="connsiteY42" fmla="*/ 2610853 h 15135727"/>
              <a:gd name="connsiteX43" fmla="*/ 4668253 w 8085221"/>
              <a:gd name="connsiteY43" fmla="*/ 2743200 h 15135727"/>
              <a:gd name="connsiteX44" fmla="*/ 4788569 w 8085221"/>
              <a:gd name="connsiteY44" fmla="*/ 2815390 h 15135727"/>
              <a:gd name="connsiteX45" fmla="*/ 4957011 w 8085221"/>
              <a:gd name="connsiteY45" fmla="*/ 2719137 h 15135727"/>
              <a:gd name="connsiteX46" fmla="*/ 4981074 w 8085221"/>
              <a:gd name="connsiteY46" fmla="*/ 2382253 h 15135727"/>
              <a:gd name="connsiteX47" fmla="*/ 4981074 w 8085221"/>
              <a:gd name="connsiteY47" fmla="*/ 2382253 h 15135727"/>
              <a:gd name="connsiteX48" fmla="*/ 4949241 w 8085221"/>
              <a:gd name="connsiteY48" fmla="*/ 2306053 h 15135727"/>
              <a:gd name="connsiteX49" fmla="*/ 4849228 w 8085221"/>
              <a:gd name="connsiteY49" fmla="*/ 2239378 h 15135727"/>
              <a:gd name="connsiteX50" fmla="*/ 4884821 w 8085221"/>
              <a:gd name="connsiteY50" fmla="*/ 2093495 h 15135727"/>
              <a:gd name="connsiteX51" fmla="*/ 4820653 w 8085221"/>
              <a:gd name="connsiteY51" fmla="*/ 2010778 h 15135727"/>
              <a:gd name="connsiteX52" fmla="*/ 4697831 w 8085221"/>
              <a:gd name="connsiteY52" fmla="*/ 1900990 h 15135727"/>
              <a:gd name="connsiteX53" fmla="*/ 4764506 w 8085221"/>
              <a:gd name="connsiteY53" fmla="*/ 1804737 h 15135727"/>
              <a:gd name="connsiteX54" fmla="*/ 4934953 w 8085221"/>
              <a:gd name="connsiteY54" fmla="*/ 1686928 h 15135727"/>
              <a:gd name="connsiteX55" fmla="*/ 4957011 w 8085221"/>
              <a:gd name="connsiteY55" fmla="*/ 1564106 h 15135727"/>
              <a:gd name="connsiteX56" fmla="*/ 5087353 w 8085221"/>
              <a:gd name="connsiteY56" fmla="*/ 1539291 h 15135727"/>
              <a:gd name="connsiteX57" fmla="*/ 5221706 w 8085221"/>
              <a:gd name="connsiteY57" fmla="*/ 1588169 h 15135727"/>
              <a:gd name="connsiteX58" fmla="*/ 5296903 w 8085221"/>
              <a:gd name="connsiteY58" fmla="*/ 1663116 h 15135727"/>
              <a:gd name="connsiteX59" fmla="*/ 5481637 w 8085221"/>
              <a:gd name="connsiteY59" fmla="*/ 1641558 h 15135727"/>
              <a:gd name="connsiteX60" fmla="*/ 5799221 w 8085221"/>
              <a:gd name="connsiteY60" fmla="*/ 1684421 h 15135727"/>
              <a:gd name="connsiteX61" fmla="*/ 5877928 w 8085221"/>
              <a:gd name="connsiteY61" fmla="*/ 1596441 h 15135727"/>
              <a:gd name="connsiteX62" fmla="*/ 5871411 w 8085221"/>
              <a:gd name="connsiteY62" fmla="*/ 1443790 h 15135727"/>
              <a:gd name="connsiteX63" fmla="*/ 6087979 w 8085221"/>
              <a:gd name="connsiteY63" fmla="*/ 1395664 h 15135727"/>
              <a:gd name="connsiteX64" fmla="*/ 6173704 w 8085221"/>
              <a:gd name="connsiteY64" fmla="*/ 1092367 h 15135727"/>
              <a:gd name="connsiteX65" fmla="*/ 6424864 w 8085221"/>
              <a:gd name="connsiteY65" fmla="*/ 1058779 h 15135727"/>
              <a:gd name="connsiteX66" fmla="*/ 6803608 w 8085221"/>
              <a:gd name="connsiteY66" fmla="*/ 812382 h 15135727"/>
              <a:gd name="connsiteX67" fmla="*/ 6656973 w 8085221"/>
              <a:gd name="connsiteY67" fmla="*/ 606844 h 15135727"/>
              <a:gd name="connsiteX68" fmla="*/ 6766260 w 8085221"/>
              <a:gd name="connsiteY68" fmla="*/ 524377 h 15135727"/>
              <a:gd name="connsiteX69" fmla="*/ 6858000 w 8085221"/>
              <a:gd name="connsiteY69" fmla="*/ 360948 h 15135727"/>
              <a:gd name="connsiteX70" fmla="*/ 6763753 w 8085221"/>
              <a:gd name="connsiteY70" fmla="*/ 267703 h 15135727"/>
              <a:gd name="connsiteX71" fmla="*/ 6761748 w 8085221"/>
              <a:gd name="connsiteY71" fmla="*/ 120316 h 15135727"/>
              <a:gd name="connsiteX72" fmla="*/ 7194885 w 8085221"/>
              <a:gd name="connsiteY72" fmla="*/ 0 h 15135727"/>
              <a:gd name="connsiteX73" fmla="*/ 7267074 w 8085221"/>
              <a:gd name="connsiteY73" fmla="*/ 120316 h 15135727"/>
              <a:gd name="connsiteX74" fmla="*/ 7267074 w 8085221"/>
              <a:gd name="connsiteY74" fmla="*/ 120316 h 15135727"/>
              <a:gd name="connsiteX75" fmla="*/ 7339264 w 8085221"/>
              <a:gd name="connsiteY75" fmla="*/ 360948 h 15135727"/>
              <a:gd name="connsiteX76" fmla="*/ 7628021 w 8085221"/>
              <a:gd name="connsiteY76" fmla="*/ 433137 h 15135727"/>
              <a:gd name="connsiteX77" fmla="*/ 7796464 w 8085221"/>
              <a:gd name="connsiteY77" fmla="*/ 649706 h 15135727"/>
              <a:gd name="connsiteX78" fmla="*/ 8085221 w 8085221"/>
              <a:gd name="connsiteY78" fmla="*/ 914400 h 15135727"/>
              <a:gd name="connsiteX79" fmla="*/ 7988969 w 8085221"/>
              <a:gd name="connsiteY79" fmla="*/ 1203158 h 15135727"/>
              <a:gd name="connsiteX80" fmla="*/ 7844590 w 8085221"/>
              <a:gd name="connsiteY80" fmla="*/ 1058779 h 15135727"/>
              <a:gd name="connsiteX81" fmla="*/ 7483642 w 8085221"/>
              <a:gd name="connsiteY81" fmla="*/ 1371600 h 15135727"/>
              <a:gd name="connsiteX82" fmla="*/ 7267074 w 8085221"/>
              <a:gd name="connsiteY82" fmla="*/ 1395664 h 15135727"/>
              <a:gd name="connsiteX83" fmla="*/ 7243011 w 8085221"/>
              <a:gd name="connsiteY83" fmla="*/ 1588169 h 15135727"/>
              <a:gd name="connsiteX84" fmla="*/ 6978316 w 8085221"/>
              <a:gd name="connsiteY84" fmla="*/ 1732548 h 15135727"/>
              <a:gd name="connsiteX85" fmla="*/ 6737685 w 8085221"/>
              <a:gd name="connsiteY85" fmla="*/ 2093495 h 15135727"/>
              <a:gd name="connsiteX86" fmla="*/ 6737685 w 8085221"/>
              <a:gd name="connsiteY86" fmla="*/ 2382253 h 15135727"/>
              <a:gd name="connsiteX87" fmla="*/ 6665495 w 8085221"/>
              <a:gd name="connsiteY87" fmla="*/ 2430379 h 15135727"/>
              <a:gd name="connsiteX88" fmla="*/ 6906127 w 8085221"/>
              <a:gd name="connsiteY88" fmla="*/ 2646948 h 15135727"/>
              <a:gd name="connsiteX89" fmla="*/ 6906127 w 8085221"/>
              <a:gd name="connsiteY89" fmla="*/ 2983832 h 15135727"/>
              <a:gd name="connsiteX90" fmla="*/ 6906127 w 8085221"/>
              <a:gd name="connsiteY90" fmla="*/ 3104148 h 15135727"/>
              <a:gd name="connsiteX91" fmla="*/ 6833937 w 8085221"/>
              <a:gd name="connsiteY91" fmla="*/ 3368842 h 15135727"/>
              <a:gd name="connsiteX92" fmla="*/ 6906127 w 8085221"/>
              <a:gd name="connsiteY92" fmla="*/ 3489158 h 15135727"/>
              <a:gd name="connsiteX93" fmla="*/ 6641432 w 8085221"/>
              <a:gd name="connsiteY93" fmla="*/ 3705727 h 15135727"/>
              <a:gd name="connsiteX94" fmla="*/ 6737685 w 8085221"/>
              <a:gd name="connsiteY94" fmla="*/ 3729790 h 15135727"/>
              <a:gd name="connsiteX95" fmla="*/ 6545179 w 8085221"/>
              <a:gd name="connsiteY95" fmla="*/ 3826042 h 15135727"/>
              <a:gd name="connsiteX96" fmla="*/ 6328611 w 8085221"/>
              <a:gd name="connsiteY96" fmla="*/ 3753853 h 15135727"/>
              <a:gd name="connsiteX97" fmla="*/ 6184232 w 8085221"/>
              <a:gd name="connsiteY97" fmla="*/ 3850106 h 15135727"/>
              <a:gd name="connsiteX98" fmla="*/ 6184232 w 8085221"/>
              <a:gd name="connsiteY98" fmla="*/ 3946358 h 15135727"/>
              <a:gd name="connsiteX99" fmla="*/ 6136106 w 8085221"/>
              <a:gd name="connsiteY99" fmla="*/ 4235116 h 15135727"/>
              <a:gd name="connsiteX100" fmla="*/ 5919537 w 8085221"/>
              <a:gd name="connsiteY100" fmla="*/ 4403558 h 15135727"/>
              <a:gd name="connsiteX101" fmla="*/ 5775158 w 8085221"/>
              <a:gd name="connsiteY101" fmla="*/ 4451685 h 15135727"/>
              <a:gd name="connsiteX102" fmla="*/ 5630779 w 8085221"/>
              <a:gd name="connsiteY102" fmla="*/ 4547937 h 15135727"/>
              <a:gd name="connsiteX103" fmla="*/ 5510464 w 8085221"/>
              <a:gd name="connsiteY103" fmla="*/ 4620127 h 15135727"/>
              <a:gd name="connsiteX104" fmla="*/ 5510464 w 8085221"/>
              <a:gd name="connsiteY104" fmla="*/ 4812632 h 15135727"/>
              <a:gd name="connsiteX105" fmla="*/ 5317958 w 8085221"/>
              <a:gd name="connsiteY105" fmla="*/ 4981074 h 15135727"/>
              <a:gd name="connsiteX106" fmla="*/ 5005137 w 8085221"/>
              <a:gd name="connsiteY106" fmla="*/ 5149516 h 15135727"/>
              <a:gd name="connsiteX107" fmla="*/ 4692316 w 8085221"/>
              <a:gd name="connsiteY107" fmla="*/ 5149516 h 15135727"/>
              <a:gd name="connsiteX108" fmla="*/ 4523874 w 8085221"/>
              <a:gd name="connsiteY108" fmla="*/ 5366085 h 15135727"/>
              <a:gd name="connsiteX109" fmla="*/ 4211053 w 8085221"/>
              <a:gd name="connsiteY109" fmla="*/ 5414211 h 15135727"/>
              <a:gd name="connsiteX110" fmla="*/ 4114800 w 8085221"/>
              <a:gd name="connsiteY110" fmla="*/ 5390148 h 15135727"/>
              <a:gd name="connsiteX111" fmla="*/ 4018548 w 8085221"/>
              <a:gd name="connsiteY111" fmla="*/ 5630779 h 15135727"/>
              <a:gd name="connsiteX112" fmla="*/ 4090737 w 8085221"/>
              <a:gd name="connsiteY112" fmla="*/ 5871411 h 15135727"/>
              <a:gd name="connsiteX113" fmla="*/ 4090737 w 8085221"/>
              <a:gd name="connsiteY113" fmla="*/ 6184232 h 15135727"/>
              <a:gd name="connsiteX114" fmla="*/ 4186990 w 8085221"/>
              <a:gd name="connsiteY114" fmla="*/ 6472990 h 15135727"/>
              <a:gd name="connsiteX115" fmla="*/ 4042611 w 8085221"/>
              <a:gd name="connsiteY115" fmla="*/ 6352674 h 15135727"/>
              <a:gd name="connsiteX116" fmla="*/ 3946358 w 8085221"/>
              <a:gd name="connsiteY116" fmla="*/ 6376737 h 15135727"/>
              <a:gd name="connsiteX117" fmla="*/ 4114800 w 8085221"/>
              <a:gd name="connsiteY117" fmla="*/ 6641432 h 15135727"/>
              <a:gd name="connsiteX118" fmla="*/ 4451685 w 8085221"/>
              <a:gd name="connsiteY118" fmla="*/ 6737685 h 15135727"/>
              <a:gd name="connsiteX119" fmla="*/ 4620127 w 8085221"/>
              <a:gd name="connsiteY119" fmla="*/ 6978316 h 15135727"/>
              <a:gd name="connsiteX120" fmla="*/ 4740442 w 8085221"/>
              <a:gd name="connsiteY120" fmla="*/ 7170821 h 15135727"/>
              <a:gd name="connsiteX121" fmla="*/ 5077327 w 8085221"/>
              <a:gd name="connsiteY121" fmla="*/ 7387390 h 15135727"/>
              <a:gd name="connsiteX122" fmla="*/ 5125453 w 8085221"/>
              <a:gd name="connsiteY122" fmla="*/ 7603958 h 15135727"/>
              <a:gd name="connsiteX123" fmla="*/ 5197642 w 8085221"/>
              <a:gd name="connsiteY123" fmla="*/ 7796464 h 15135727"/>
              <a:gd name="connsiteX124" fmla="*/ 5486400 w 8085221"/>
              <a:gd name="connsiteY124" fmla="*/ 7964906 h 15135727"/>
              <a:gd name="connsiteX125" fmla="*/ 5486400 w 8085221"/>
              <a:gd name="connsiteY125" fmla="*/ 8349916 h 15135727"/>
              <a:gd name="connsiteX126" fmla="*/ 5678906 w 8085221"/>
              <a:gd name="connsiteY126" fmla="*/ 8614611 h 15135727"/>
              <a:gd name="connsiteX127" fmla="*/ 5919537 w 8085221"/>
              <a:gd name="connsiteY127" fmla="*/ 9071811 h 15135727"/>
              <a:gd name="connsiteX128" fmla="*/ 6160169 w 8085221"/>
              <a:gd name="connsiteY128" fmla="*/ 9336506 h 15135727"/>
              <a:gd name="connsiteX129" fmla="*/ 6280485 w 8085221"/>
              <a:gd name="connsiteY129" fmla="*/ 9601200 h 15135727"/>
              <a:gd name="connsiteX130" fmla="*/ 6400800 w 8085221"/>
              <a:gd name="connsiteY130" fmla="*/ 9793706 h 15135727"/>
              <a:gd name="connsiteX131" fmla="*/ 6569242 w 8085221"/>
              <a:gd name="connsiteY131" fmla="*/ 10058400 h 15135727"/>
              <a:gd name="connsiteX132" fmla="*/ 6713621 w 8085221"/>
              <a:gd name="connsiteY132" fmla="*/ 10106527 h 15135727"/>
              <a:gd name="connsiteX133" fmla="*/ 6545179 w 8085221"/>
              <a:gd name="connsiteY133" fmla="*/ 10202779 h 15135727"/>
              <a:gd name="connsiteX134" fmla="*/ 6569242 w 8085221"/>
              <a:gd name="connsiteY134" fmla="*/ 10443411 h 15135727"/>
              <a:gd name="connsiteX135" fmla="*/ 6593306 w 8085221"/>
              <a:gd name="connsiteY135" fmla="*/ 10708106 h 15135727"/>
              <a:gd name="connsiteX136" fmla="*/ 6761748 w 8085221"/>
              <a:gd name="connsiteY136" fmla="*/ 10924674 h 15135727"/>
              <a:gd name="connsiteX137" fmla="*/ 6641432 w 8085221"/>
              <a:gd name="connsiteY137" fmla="*/ 11093116 h 15135727"/>
              <a:gd name="connsiteX138" fmla="*/ 6713621 w 8085221"/>
              <a:gd name="connsiteY138" fmla="*/ 11261558 h 15135727"/>
              <a:gd name="connsiteX139" fmla="*/ 6737685 w 8085221"/>
              <a:gd name="connsiteY139" fmla="*/ 11526253 h 15135727"/>
              <a:gd name="connsiteX140" fmla="*/ 6617369 w 8085221"/>
              <a:gd name="connsiteY140" fmla="*/ 11839074 h 15135727"/>
              <a:gd name="connsiteX141" fmla="*/ 6617369 w 8085221"/>
              <a:gd name="connsiteY141" fmla="*/ 12031579 h 15135727"/>
              <a:gd name="connsiteX142" fmla="*/ 6641432 w 8085221"/>
              <a:gd name="connsiteY142" fmla="*/ 12127832 h 15135727"/>
              <a:gd name="connsiteX143" fmla="*/ 6761748 w 8085221"/>
              <a:gd name="connsiteY143" fmla="*/ 12031579 h 15135727"/>
              <a:gd name="connsiteX144" fmla="*/ 6761748 w 8085221"/>
              <a:gd name="connsiteY144" fmla="*/ 12296274 h 15135727"/>
              <a:gd name="connsiteX145" fmla="*/ 6689558 w 8085221"/>
              <a:gd name="connsiteY145" fmla="*/ 12512842 h 15135727"/>
              <a:gd name="connsiteX146" fmla="*/ 6785811 w 8085221"/>
              <a:gd name="connsiteY146" fmla="*/ 12777537 h 15135727"/>
              <a:gd name="connsiteX147" fmla="*/ 6569242 w 8085221"/>
              <a:gd name="connsiteY147" fmla="*/ 12873790 h 15135727"/>
              <a:gd name="connsiteX148" fmla="*/ 6545179 w 8085221"/>
              <a:gd name="connsiteY148" fmla="*/ 13090358 h 15135727"/>
              <a:gd name="connsiteX149" fmla="*/ 6448927 w 8085221"/>
              <a:gd name="connsiteY149" fmla="*/ 13355053 h 15135727"/>
              <a:gd name="connsiteX150" fmla="*/ 6256421 w 8085221"/>
              <a:gd name="connsiteY150" fmla="*/ 13571621 h 15135727"/>
              <a:gd name="connsiteX151" fmla="*/ 6087979 w 8085221"/>
              <a:gd name="connsiteY151" fmla="*/ 13667874 h 15135727"/>
              <a:gd name="connsiteX152" fmla="*/ 5943600 w 8085221"/>
              <a:gd name="connsiteY152" fmla="*/ 13716000 h 15135727"/>
              <a:gd name="connsiteX153" fmla="*/ 5702969 w 8085221"/>
              <a:gd name="connsiteY153" fmla="*/ 13667874 h 15135727"/>
              <a:gd name="connsiteX154" fmla="*/ 5582653 w 8085221"/>
              <a:gd name="connsiteY154" fmla="*/ 13691937 h 15135727"/>
              <a:gd name="connsiteX155" fmla="*/ 5727032 w 8085221"/>
              <a:gd name="connsiteY155" fmla="*/ 13836316 h 15135727"/>
              <a:gd name="connsiteX156" fmla="*/ 5582653 w 8085221"/>
              <a:gd name="connsiteY156" fmla="*/ 14052885 h 15135727"/>
              <a:gd name="connsiteX157" fmla="*/ 5462337 w 8085221"/>
              <a:gd name="connsiteY157" fmla="*/ 14149137 h 15135727"/>
              <a:gd name="connsiteX158" fmla="*/ 5342021 w 8085221"/>
              <a:gd name="connsiteY158" fmla="*/ 14004758 h 15135727"/>
              <a:gd name="connsiteX159" fmla="*/ 5245769 w 8085221"/>
              <a:gd name="connsiteY159" fmla="*/ 14004758 h 15135727"/>
              <a:gd name="connsiteX160" fmla="*/ 5245769 w 8085221"/>
              <a:gd name="connsiteY160" fmla="*/ 13956632 h 15135727"/>
              <a:gd name="connsiteX161" fmla="*/ 5101390 w 8085221"/>
              <a:gd name="connsiteY161" fmla="*/ 13956632 h 15135727"/>
              <a:gd name="connsiteX162" fmla="*/ 4981074 w 8085221"/>
              <a:gd name="connsiteY162" fmla="*/ 13860379 h 15135727"/>
              <a:gd name="connsiteX163" fmla="*/ 4740442 w 8085221"/>
              <a:gd name="connsiteY163" fmla="*/ 13908506 h 15135727"/>
              <a:gd name="connsiteX164" fmla="*/ 4475748 w 8085221"/>
              <a:gd name="connsiteY164" fmla="*/ 13956632 h 15135727"/>
              <a:gd name="connsiteX165" fmla="*/ 4379495 w 8085221"/>
              <a:gd name="connsiteY165" fmla="*/ 14028821 h 15135727"/>
              <a:gd name="connsiteX166" fmla="*/ 4403558 w 8085221"/>
              <a:gd name="connsiteY166" fmla="*/ 14197264 h 15135727"/>
              <a:gd name="connsiteX167" fmla="*/ 4572000 w 8085221"/>
              <a:gd name="connsiteY167" fmla="*/ 14149137 h 15135727"/>
              <a:gd name="connsiteX168" fmla="*/ 4523874 w 8085221"/>
              <a:gd name="connsiteY168" fmla="*/ 14558211 h 15135727"/>
              <a:gd name="connsiteX169" fmla="*/ 4403558 w 8085221"/>
              <a:gd name="connsiteY169" fmla="*/ 14437895 h 15135727"/>
              <a:gd name="connsiteX170" fmla="*/ 4403558 w 8085221"/>
              <a:gd name="connsiteY170" fmla="*/ 14437895 h 15135727"/>
              <a:gd name="connsiteX171" fmla="*/ 4283242 w 8085221"/>
              <a:gd name="connsiteY171" fmla="*/ 14245390 h 15135727"/>
              <a:gd name="connsiteX172" fmla="*/ 4235116 w 8085221"/>
              <a:gd name="connsiteY172" fmla="*/ 14341642 h 15135727"/>
              <a:gd name="connsiteX173" fmla="*/ 4162927 w 8085221"/>
              <a:gd name="connsiteY173" fmla="*/ 14389769 h 15135727"/>
              <a:gd name="connsiteX174" fmla="*/ 4162927 w 8085221"/>
              <a:gd name="connsiteY174" fmla="*/ 14389769 h 15135727"/>
              <a:gd name="connsiteX175" fmla="*/ 3922295 w 8085221"/>
              <a:gd name="connsiteY175" fmla="*/ 14245390 h 15135727"/>
              <a:gd name="connsiteX176" fmla="*/ 3801979 w 8085221"/>
              <a:gd name="connsiteY176" fmla="*/ 14293516 h 15135727"/>
              <a:gd name="connsiteX177" fmla="*/ 3681664 w 8085221"/>
              <a:gd name="connsiteY177" fmla="*/ 14389769 h 15135727"/>
              <a:gd name="connsiteX178" fmla="*/ 3657600 w 8085221"/>
              <a:gd name="connsiteY178" fmla="*/ 14654464 h 15135727"/>
              <a:gd name="connsiteX179" fmla="*/ 3513221 w 8085221"/>
              <a:gd name="connsiteY179" fmla="*/ 14726653 h 15135727"/>
              <a:gd name="connsiteX180" fmla="*/ 3513221 w 8085221"/>
              <a:gd name="connsiteY180" fmla="*/ 14871032 h 15135727"/>
              <a:gd name="connsiteX181" fmla="*/ 3633537 w 8085221"/>
              <a:gd name="connsiteY181" fmla="*/ 14967285 h 15135727"/>
              <a:gd name="connsiteX182" fmla="*/ 3609474 w 8085221"/>
              <a:gd name="connsiteY182" fmla="*/ 15087600 h 15135727"/>
              <a:gd name="connsiteX183" fmla="*/ 3441032 w 8085221"/>
              <a:gd name="connsiteY183" fmla="*/ 15039474 h 15135727"/>
              <a:gd name="connsiteX184" fmla="*/ 3272590 w 8085221"/>
              <a:gd name="connsiteY184" fmla="*/ 15063537 h 15135727"/>
              <a:gd name="connsiteX185" fmla="*/ 3248527 w 8085221"/>
              <a:gd name="connsiteY185" fmla="*/ 14895095 h 15135727"/>
              <a:gd name="connsiteX186" fmla="*/ 3128211 w 8085221"/>
              <a:gd name="connsiteY186" fmla="*/ 14919158 h 15135727"/>
              <a:gd name="connsiteX187" fmla="*/ 2959769 w 8085221"/>
              <a:gd name="connsiteY187" fmla="*/ 15135727 h 15135727"/>
              <a:gd name="connsiteX188" fmla="*/ 2935706 w 8085221"/>
              <a:gd name="connsiteY188" fmla="*/ 14895095 h 15135727"/>
              <a:gd name="connsiteX189" fmla="*/ 2791327 w 8085221"/>
              <a:gd name="connsiteY189" fmla="*/ 14943221 h 15135727"/>
              <a:gd name="connsiteX190" fmla="*/ 2671011 w 8085221"/>
              <a:gd name="connsiteY190" fmla="*/ 15039474 h 15135727"/>
              <a:gd name="connsiteX191" fmla="*/ 2430379 w 8085221"/>
              <a:gd name="connsiteY191" fmla="*/ 15087600 h 15135727"/>
              <a:gd name="connsiteX192" fmla="*/ 2237874 w 8085221"/>
              <a:gd name="connsiteY192" fmla="*/ 15039474 h 15135727"/>
              <a:gd name="connsiteX193" fmla="*/ 2622885 w 8085221"/>
              <a:gd name="connsiteY193" fmla="*/ 14846969 h 15135727"/>
              <a:gd name="connsiteX194" fmla="*/ 2887579 w 8085221"/>
              <a:gd name="connsiteY194" fmla="*/ 14774779 h 15135727"/>
              <a:gd name="connsiteX195" fmla="*/ 2839453 w 8085221"/>
              <a:gd name="connsiteY195" fmla="*/ 14582274 h 15135727"/>
              <a:gd name="connsiteX196" fmla="*/ 2935706 w 8085221"/>
              <a:gd name="connsiteY196" fmla="*/ 14510085 h 15135727"/>
              <a:gd name="connsiteX197" fmla="*/ 2935706 w 8085221"/>
              <a:gd name="connsiteY197" fmla="*/ 14510085 h 15135727"/>
              <a:gd name="connsiteX198" fmla="*/ 3080085 w 8085221"/>
              <a:gd name="connsiteY198" fmla="*/ 14413832 h 15135727"/>
              <a:gd name="connsiteX199" fmla="*/ 3152274 w 8085221"/>
              <a:gd name="connsiteY199" fmla="*/ 14341642 h 15135727"/>
              <a:gd name="connsiteX200" fmla="*/ 3080085 w 8085221"/>
              <a:gd name="connsiteY200" fmla="*/ 14269453 h 15135727"/>
              <a:gd name="connsiteX201" fmla="*/ 3152274 w 8085221"/>
              <a:gd name="connsiteY201" fmla="*/ 14197264 h 15135727"/>
              <a:gd name="connsiteX202" fmla="*/ 3152274 w 8085221"/>
              <a:gd name="connsiteY202" fmla="*/ 14052885 h 15135727"/>
              <a:gd name="connsiteX203" fmla="*/ 3080085 w 8085221"/>
              <a:gd name="connsiteY203" fmla="*/ 13980695 h 15135727"/>
              <a:gd name="connsiteX204" fmla="*/ 3056021 w 8085221"/>
              <a:gd name="connsiteY204" fmla="*/ 14076948 h 15135727"/>
              <a:gd name="connsiteX205" fmla="*/ 2935706 w 8085221"/>
              <a:gd name="connsiteY205" fmla="*/ 14076948 h 15135727"/>
              <a:gd name="connsiteX206" fmla="*/ 2863516 w 8085221"/>
              <a:gd name="connsiteY206" fmla="*/ 14125074 h 15135727"/>
              <a:gd name="connsiteX207" fmla="*/ 2719137 w 8085221"/>
              <a:gd name="connsiteY207" fmla="*/ 14197264 h 15135727"/>
              <a:gd name="connsiteX208" fmla="*/ 2646948 w 8085221"/>
              <a:gd name="connsiteY208" fmla="*/ 14197264 h 15135727"/>
              <a:gd name="connsiteX209" fmla="*/ 2598821 w 8085221"/>
              <a:gd name="connsiteY209" fmla="*/ 14125074 h 15135727"/>
              <a:gd name="connsiteX210" fmla="*/ 2430379 w 8085221"/>
              <a:gd name="connsiteY210" fmla="*/ 13836316 h 15135727"/>
              <a:gd name="connsiteX211" fmla="*/ 2646948 w 8085221"/>
              <a:gd name="connsiteY211" fmla="*/ 13812253 h 15135727"/>
              <a:gd name="connsiteX212" fmla="*/ 2502569 w 8085221"/>
              <a:gd name="connsiteY212" fmla="*/ 13475369 h 15135727"/>
              <a:gd name="connsiteX213" fmla="*/ 2550695 w 8085221"/>
              <a:gd name="connsiteY213" fmla="*/ 13186611 h 15135727"/>
              <a:gd name="connsiteX214" fmla="*/ 2719137 w 8085221"/>
              <a:gd name="connsiteY214" fmla="*/ 13042232 h 15135727"/>
              <a:gd name="connsiteX215" fmla="*/ 2791327 w 8085221"/>
              <a:gd name="connsiteY215" fmla="*/ 12945979 h 15135727"/>
              <a:gd name="connsiteX216" fmla="*/ 3031958 w 8085221"/>
              <a:gd name="connsiteY216" fmla="*/ 13090358 h 15135727"/>
              <a:gd name="connsiteX217" fmla="*/ 3056021 w 8085221"/>
              <a:gd name="connsiteY217" fmla="*/ 12753474 h 15135727"/>
              <a:gd name="connsiteX218" fmla="*/ 2887579 w 8085221"/>
              <a:gd name="connsiteY218" fmla="*/ 12777537 h 15135727"/>
              <a:gd name="connsiteX219" fmla="*/ 2815390 w 8085221"/>
              <a:gd name="connsiteY219" fmla="*/ 12777537 h 15135727"/>
              <a:gd name="connsiteX220" fmla="*/ 3176337 w 8085221"/>
              <a:gd name="connsiteY220" fmla="*/ 12368464 h 15135727"/>
              <a:gd name="connsiteX221" fmla="*/ 3104148 w 8085221"/>
              <a:gd name="connsiteY221" fmla="*/ 12320337 h 15135727"/>
              <a:gd name="connsiteX222" fmla="*/ 3104148 w 8085221"/>
              <a:gd name="connsiteY222" fmla="*/ 12320337 h 15135727"/>
              <a:gd name="connsiteX223" fmla="*/ 3007895 w 8085221"/>
              <a:gd name="connsiteY223" fmla="*/ 12079706 h 15135727"/>
              <a:gd name="connsiteX224" fmla="*/ 2911642 w 8085221"/>
              <a:gd name="connsiteY224" fmla="*/ 11935327 h 15135727"/>
              <a:gd name="connsiteX225" fmla="*/ 2863516 w 8085221"/>
              <a:gd name="connsiteY225" fmla="*/ 11694695 h 15135727"/>
              <a:gd name="connsiteX226" fmla="*/ 2911642 w 8085221"/>
              <a:gd name="connsiteY226" fmla="*/ 11454064 h 15135727"/>
              <a:gd name="connsiteX227" fmla="*/ 3056021 w 8085221"/>
              <a:gd name="connsiteY227" fmla="*/ 11454064 h 15135727"/>
              <a:gd name="connsiteX228" fmla="*/ 2983832 w 8085221"/>
              <a:gd name="connsiteY228" fmla="*/ 11381874 h 15135727"/>
              <a:gd name="connsiteX229" fmla="*/ 3031958 w 8085221"/>
              <a:gd name="connsiteY229" fmla="*/ 11285621 h 15135727"/>
              <a:gd name="connsiteX230" fmla="*/ 3007895 w 8085221"/>
              <a:gd name="connsiteY230" fmla="*/ 11189369 h 15135727"/>
              <a:gd name="connsiteX231" fmla="*/ 2887579 w 8085221"/>
              <a:gd name="connsiteY231" fmla="*/ 11141242 h 15135727"/>
              <a:gd name="connsiteX232" fmla="*/ 2887579 w 8085221"/>
              <a:gd name="connsiteY232" fmla="*/ 10972800 h 15135727"/>
              <a:gd name="connsiteX233" fmla="*/ 2887579 w 8085221"/>
              <a:gd name="connsiteY233" fmla="*/ 10924674 h 15135727"/>
              <a:gd name="connsiteX234" fmla="*/ 2767264 w 8085221"/>
              <a:gd name="connsiteY234" fmla="*/ 11020927 h 15135727"/>
              <a:gd name="connsiteX235" fmla="*/ 2743200 w 8085221"/>
              <a:gd name="connsiteY235" fmla="*/ 10924674 h 15135727"/>
              <a:gd name="connsiteX236" fmla="*/ 2550695 w 8085221"/>
              <a:gd name="connsiteY236" fmla="*/ 11020927 h 15135727"/>
              <a:gd name="connsiteX237" fmla="*/ 2526632 w 8085221"/>
              <a:gd name="connsiteY237" fmla="*/ 11117179 h 15135727"/>
              <a:gd name="connsiteX238" fmla="*/ 2334127 w 8085221"/>
              <a:gd name="connsiteY238" fmla="*/ 10996864 h 15135727"/>
              <a:gd name="connsiteX239" fmla="*/ 2358190 w 8085221"/>
              <a:gd name="connsiteY239" fmla="*/ 10732169 h 15135727"/>
              <a:gd name="connsiteX240" fmla="*/ 2334127 w 8085221"/>
              <a:gd name="connsiteY240" fmla="*/ 10587790 h 15135727"/>
              <a:gd name="connsiteX241" fmla="*/ 2406316 w 8085221"/>
              <a:gd name="connsiteY241" fmla="*/ 10491537 h 15135727"/>
              <a:gd name="connsiteX242" fmla="*/ 2598821 w 8085221"/>
              <a:gd name="connsiteY242" fmla="*/ 10684042 h 15135727"/>
              <a:gd name="connsiteX243" fmla="*/ 2767264 w 8085221"/>
              <a:gd name="connsiteY243" fmla="*/ 10684042 h 15135727"/>
              <a:gd name="connsiteX244" fmla="*/ 2646948 w 8085221"/>
              <a:gd name="connsiteY244" fmla="*/ 10515600 h 15135727"/>
              <a:gd name="connsiteX245" fmla="*/ 2815390 w 8085221"/>
              <a:gd name="connsiteY245" fmla="*/ 10395285 h 15135727"/>
              <a:gd name="connsiteX246" fmla="*/ 3080085 w 8085221"/>
              <a:gd name="connsiteY246" fmla="*/ 10419348 h 15135727"/>
              <a:gd name="connsiteX247" fmla="*/ 3248527 w 8085221"/>
              <a:gd name="connsiteY247" fmla="*/ 10539664 h 15135727"/>
              <a:gd name="connsiteX248" fmla="*/ 3320716 w 8085221"/>
              <a:gd name="connsiteY248" fmla="*/ 10659979 h 15135727"/>
              <a:gd name="connsiteX249" fmla="*/ 3465095 w 8085221"/>
              <a:gd name="connsiteY249" fmla="*/ 10659979 h 15135727"/>
              <a:gd name="connsiteX250" fmla="*/ 3441032 w 8085221"/>
              <a:gd name="connsiteY250" fmla="*/ 10491537 h 15135727"/>
              <a:gd name="connsiteX251" fmla="*/ 3392906 w 8085221"/>
              <a:gd name="connsiteY251" fmla="*/ 10250906 h 15135727"/>
              <a:gd name="connsiteX252" fmla="*/ 3152274 w 8085221"/>
              <a:gd name="connsiteY252" fmla="*/ 10250906 h 15135727"/>
              <a:gd name="connsiteX253" fmla="*/ 3176337 w 8085221"/>
              <a:gd name="connsiteY253" fmla="*/ 10178716 h 15135727"/>
              <a:gd name="connsiteX254" fmla="*/ 3104148 w 8085221"/>
              <a:gd name="connsiteY254" fmla="*/ 10154653 h 15135727"/>
              <a:gd name="connsiteX255" fmla="*/ 3007895 w 8085221"/>
              <a:gd name="connsiteY255" fmla="*/ 9962148 h 15135727"/>
              <a:gd name="connsiteX256" fmla="*/ 3176337 w 8085221"/>
              <a:gd name="connsiteY256" fmla="*/ 9889958 h 15135727"/>
              <a:gd name="connsiteX257" fmla="*/ 2959769 w 8085221"/>
              <a:gd name="connsiteY257" fmla="*/ 9504948 h 15135727"/>
              <a:gd name="connsiteX258" fmla="*/ 2791327 w 8085221"/>
              <a:gd name="connsiteY258" fmla="*/ 9456821 h 15135727"/>
              <a:gd name="connsiteX259" fmla="*/ 2574758 w 8085221"/>
              <a:gd name="connsiteY259" fmla="*/ 9336506 h 15135727"/>
              <a:gd name="connsiteX260" fmla="*/ 2550695 w 8085221"/>
              <a:gd name="connsiteY260" fmla="*/ 9071811 h 15135727"/>
              <a:gd name="connsiteX261" fmla="*/ 2695074 w 8085221"/>
              <a:gd name="connsiteY261" fmla="*/ 8999621 h 15135727"/>
              <a:gd name="connsiteX262" fmla="*/ 2622885 w 8085221"/>
              <a:gd name="connsiteY262" fmla="*/ 8975558 h 15135727"/>
              <a:gd name="connsiteX263" fmla="*/ 2430379 w 8085221"/>
              <a:gd name="connsiteY263" fmla="*/ 8999621 h 15135727"/>
              <a:gd name="connsiteX264" fmla="*/ 2261937 w 8085221"/>
              <a:gd name="connsiteY264" fmla="*/ 9168064 h 15135727"/>
              <a:gd name="connsiteX265" fmla="*/ 2237874 w 8085221"/>
              <a:gd name="connsiteY265" fmla="*/ 8999621 h 15135727"/>
              <a:gd name="connsiteX266" fmla="*/ 2117558 w 8085221"/>
              <a:gd name="connsiteY266" fmla="*/ 8975558 h 15135727"/>
              <a:gd name="connsiteX267" fmla="*/ 2045369 w 8085221"/>
              <a:gd name="connsiteY267" fmla="*/ 8783053 h 15135727"/>
              <a:gd name="connsiteX268" fmla="*/ 1852864 w 8085221"/>
              <a:gd name="connsiteY268" fmla="*/ 8758990 h 15135727"/>
              <a:gd name="connsiteX269" fmla="*/ 1636295 w 8085221"/>
              <a:gd name="connsiteY269" fmla="*/ 8927432 h 15135727"/>
              <a:gd name="connsiteX270" fmla="*/ 1588169 w 8085221"/>
              <a:gd name="connsiteY270" fmla="*/ 9023685 h 15135727"/>
              <a:gd name="connsiteX271" fmla="*/ 1515979 w 8085221"/>
              <a:gd name="connsiteY271" fmla="*/ 8879306 h 15135727"/>
              <a:gd name="connsiteX272" fmla="*/ 1347537 w 8085221"/>
              <a:gd name="connsiteY272" fmla="*/ 8879306 h 15135727"/>
              <a:gd name="connsiteX273" fmla="*/ 1347537 w 8085221"/>
              <a:gd name="connsiteY273" fmla="*/ 8710864 h 15135727"/>
              <a:gd name="connsiteX274" fmla="*/ 1106906 w 8085221"/>
              <a:gd name="connsiteY274" fmla="*/ 8783053 h 15135727"/>
              <a:gd name="connsiteX275" fmla="*/ 890337 w 8085221"/>
              <a:gd name="connsiteY275" fmla="*/ 8686800 h 15135727"/>
              <a:gd name="connsiteX276" fmla="*/ 649706 w 8085221"/>
              <a:gd name="connsiteY276" fmla="*/ 8662737 h 15135727"/>
              <a:gd name="connsiteX277" fmla="*/ 385011 w 8085221"/>
              <a:gd name="connsiteY277" fmla="*/ 8566485 h 15135727"/>
              <a:gd name="connsiteX278" fmla="*/ 577516 w 8085221"/>
              <a:gd name="connsiteY278" fmla="*/ 8373979 h 15135727"/>
              <a:gd name="connsiteX279" fmla="*/ 794085 w 8085221"/>
              <a:gd name="connsiteY279" fmla="*/ 8301790 h 15135727"/>
              <a:gd name="connsiteX280" fmla="*/ 745958 w 8085221"/>
              <a:gd name="connsiteY280" fmla="*/ 8133348 h 15135727"/>
              <a:gd name="connsiteX281" fmla="*/ 818148 w 8085221"/>
              <a:gd name="connsiteY281" fmla="*/ 7820527 h 15135727"/>
              <a:gd name="connsiteX282" fmla="*/ 697832 w 8085221"/>
              <a:gd name="connsiteY282" fmla="*/ 7820527 h 15135727"/>
              <a:gd name="connsiteX283" fmla="*/ 625642 w 8085221"/>
              <a:gd name="connsiteY283" fmla="*/ 7916779 h 15135727"/>
              <a:gd name="connsiteX284" fmla="*/ 457200 w 8085221"/>
              <a:gd name="connsiteY284" fmla="*/ 7820527 h 15135727"/>
              <a:gd name="connsiteX285" fmla="*/ 529390 w 8085221"/>
              <a:gd name="connsiteY285" fmla="*/ 7700211 h 15135727"/>
              <a:gd name="connsiteX286" fmla="*/ 938464 w 8085221"/>
              <a:gd name="connsiteY286" fmla="*/ 7676148 h 15135727"/>
              <a:gd name="connsiteX287" fmla="*/ 1058779 w 8085221"/>
              <a:gd name="connsiteY287" fmla="*/ 7459579 h 15135727"/>
              <a:gd name="connsiteX288" fmla="*/ 1203158 w 8085221"/>
              <a:gd name="connsiteY288" fmla="*/ 7603958 h 15135727"/>
              <a:gd name="connsiteX289" fmla="*/ 1299411 w 8085221"/>
              <a:gd name="connsiteY289" fmla="*/ 7555832 h 15135727"/>
              <a:gd name="connsiteX290" fmla="*/ 1443790 w 8085221"/>
              <a:gd name="connsiteY290" fmla="*/ 7507706 h 15135727"/>
              <a:gd name="connsiteX291" fmla="*/ 1684421 w 8085221"/>
              <a:gd name="connsiteY291" fmla="*/ 7603958 h 15135727"/>
              <a:gd name="connsiteX292" fmla="*/ 1684421 w 8085221"/>
              <a:gd name="connsiteY292" fmla="*/ 7603958 h 15135727"/>
              <a:gd name="connsiteX293" fmla="*/ 1540042 w 8085221"/>
              <a:gd name="connsiteY293" fmla="*/ 7363327 h 15135727"/>
              <a:gd name="connsiteX294" fmla="*/ 1299411 w 8085221"/>
              <a:gd name="connsiteY294" fmla="*/ 7315200 h 15135727"/>
              <a:gd name="connsiteX295" fmla="*/ 1130969 w 8085221"/>
              <a:gd name="connsiteY295" fmla="*/ 7339264 h 15135727"/>
              <a:gd name="connsiteX296" fmla="*/ 1034716 w 8085221"/>
              <a:gd name="connsiteY296" fmla="*/ 7315200 h 15135727"/>
              <a:gd name="connsiteX297" fmla="*/ 1155032 w 8085221"/>
              <a:gd name="connsiteY297" fmla="*/ 7050506 h 15135727"/>
              <a:gd name="connsiteX298" fmla="*/ 1155032 w 8085221"/>
              <a:gd name="connsiteY298" fmla="*/ 6930190 h 15135727"/>
              <a:gd name="connsiteX299" fmla="*/ 1155032 w 8085221"/>
              <a:gd name="connsiteY299" fmla="*/ 6761748 h 15135727"/>
              <a:gd name="connsiteX300" fmla="*/ 1203158 w 8085221"/>
              <a:gd name="connsiteY300" fmla="*/ 6617369 h 15135727"/>
              <a:gd name="connsiteX301" fmla="*/ 1371600 w 8085221"/>
              <a:gd name="connsiteY301" fmla="*/ 6472990 h 15135727"/>
              <a:gd name="connsiteX302" fmla="*/ 1443790 w 8085221"/>
              <a:gd name="connsiteY302" fmla="*/ 6328611 h 15135727"/>
              <a:gd name="connsiteX303" fmla="*/ 1419727 w 8085221"/>
              <a:gd name="connsiteY303" fmla="*/ 6208295 h 15135727"/>
              <a:gd name="connsiteX304" fmla="*/ 1275348 w 8085221"/>
              <a:gd name="connsiteY304" fmla="*/ 6304548 h 15135727"/>
              <a:gd name="connsiteX305" fmla="*/ 1323474 w 8085221"/>
              <a:gd name="connsiteY305" fmla="*/ 6015790 h 15135727"/>
              <a:gd name="connsiteX306" fmla="*/ 1540042 w 8085221"/>
              <a:gd name="connsiteY306" fmla="*/ 5871411 h 15135727"/>
              <a:gd name="connsiteX307" fmla="*/ 1540042 w 8085221"/>
              <a:gd name="connsiteY307" fmla="*/ 5751095 h 15135727"/>
              <a:gd name="connsiteX308" fmla="*/ 1395664 w 8085221"/>
              <a:gd name="connsiteY308" fmla="*/ 5799221 h 15135727"/>
              <a:gd name="connsiteX309" fmla="*/ 1179095 w 8085221"/>
              <a:gd name="connsiteY309" fmla="*/ 5799221 h 15135727"/>
              <a:gd name="connsiteX310" fmla="*/ 890337 w 8085221"/>
              <a:gd name="connsiteY310" fmla="*/ 5775158 h 15135727"/>
              <a:gd name="connsiteX311" fmla="*/ 697832 w 8085221"/>
              <a:gd name="connsiteY311" fmla="*/ 5606716 h 15135727"/>
              <a:gd name="connsiteX312" fmla="*/ 577516 w 8085221"/>
              <a:gd name="connsiteY312" fmla="*/ 5582653 h 15135727"/>
              <a:gd name="connsiteX313" fmla="*/ 697832 w 8085221"/>
              <a:gd name="connsiteY313" fmla="*/ 5775158 h 15135727"/>
              <a:gd name="connsiteX314" fmla="*/ 409074 w 8085221"/>
              <a:gd name="connsiteY314" fmla="*/ 5799221 h 15135727"/>
              <a:gd name="connsiteX315" fmla="*/ 168442 w 8085221"/>
              <a:gd name="connsiteY315" fmla="*/ 5702969 h 15135727"/>
              <a:gd name="connsiteX316" fmla="*/ 264695 w 8085221"/>
              <a:gd name="connsiteY316" fmla="*/ 5558590 h 15135727"/>
              <a:gd name="connsiteX317" fmla="*/ 144379 w 8085221"/>
              <a:gd name="connsiteY317" fmla="*/ 5510464 h 15135727"/>
              <a:gd name="connsiteX318" fmla="*/ 0 w 8085221"/>
              <a:gd name="connsiteY318" fmla="*/ 5462337 h 15135727"/>
              <a:gd name="connsiteX319" fmla="*/ 96253 w 8085221"/>
              <a:gd name="connsiteY319" fmla="*/ 5245769 h 15135727"/>
              <a:gd name="connsiteX0" fmla="*/ 96253 w 8085221"/>
              <a:gd name="connsiteY0" fmla="*/ 5245769 h 15135727"/>
              <a:gd name="connsiteX1" fmla="*/ 144379 w 8085221"/>
              <a:gd name="connsiteY1" fmla="*/ 4981074 h 15135727"/>
              <a:gd name="connsiteX2" fmla="*/ 178719 w 8085221"/>
              <a:gd name="connsiteY2" fmla="*/ 4834941 h 15135727"/>
              <a:gd name="connsiteX3" fmla="*/ 334378 w 8085221"/>
              <a:gd name="connsiteY3" fmla="*/ 4696828 h 15135727"/>
              <a:gd name="connsiteX4" fmla="*/ 553453 w 8085221"/>
              <a:gd name="connsiteY4" fmla="*/ 4692316 h 15135727"/>
              <a:gd name="connsiteX5" fmla="*/ 649706 w 8085221"/>
              <a:gd name="connsiteY5" fmla="*/ 4427621 h 15135727"/>
              <a:gd name="connsiteX6" fmla="*/ 805866 w 8085221"/>
              <a:gd name="connsiteY6" fmla="*/ 4425366 h 15135727"/>
              <a:gd name="connsiteX7" fmla="*/ 867026 w 8085221"/>
              <a:gd name="connsiteY7" fmla="*/ 4311817 h 15135727"/>
              <a:gd name="connsiteX8" fmla="*/ 1077328 w 8085221"/>
              <a:gd name="connsiteY8" fmla="*/ 4253916 h 15135727"/>
              <a:gd name="connsiteX9" fmla="*/ 1120191 w 8085221"/>
              <a:gd name="connsiteY9" fmla="*/ 4206291 h 15135727"/>
              <a:gd name="connsiteX10" fmla="*/ 1263066 w 8085221"/>
              <a:gd name="connsiteY10" fmla="*/ 4182478 h 15135727"/>
              <a:gd name="connsiteX11" fmla="*/ 1362326 w 8085221"/>
              <a:gd name="connsiteY11" fmla="*/ 4081965 h 15135727"/>
              <a:gd name="connsiteX12" fmla="*/ 1472616 w 8085221"/>
              <a:gd name="connsiteY12" fmla="*/ 4025316 h 15135727"/>
              <a:gd name="connsiteX13" fmla="*/ 1559344 w 8085221"/>
              <a:gd name="connsiteY13" fmla="*/ 4013535 h 15135727"/>
              <a:gd name="connsiteX14" fmla="*/ 1708485 w 8085221"/>
              <a:gd name="connsiteY14" fmla="*/ 3826042 h 15135727"/>
              <a:gd name="connsiteX15" fmla="*/ 1820278 w 8085221"/>
              <a:gd name="connsiteY15" fmla="*/ 3858628 h 15135727"/>
              <a:gd name="connsiteX16" fmla="*/ 1910766 w 8085221"/>
              <a:gd name="connsiteY16" fmla="*/ 3735053 h 15135727"/>
              <a:gd name="connsiteX17" fmla="*/ 2006016 w 8085221"/>
              <a:gd name="connsiteY17" fmla="*/ 3615741 h 15135727"/>
              <a:gd name="connsiteX18" fmla="*/ 2091741 w 8085221"/>
              <a:gd name="connsiteY18" fmla="*/ 3649078 h 15135727"/>
              <a:gd name="connsiteX19" fmla="*/ 2141621 w 8085221"/>
              <a:gd name="connsiteY19" fmla="*/ 3585411 h 15135727"/>
              <a:gd name="connsiteX20" fmla="*/ 2117808 w 8085221"/>
              <a:gd name="connsiteY20" fmla="*/ 3518736 h 15135727"/>
              <a:gd name="connsiteX21" fmla="*/ 2182228 w 8085221"/>
              <a:gd name="connsiteY21" fmla="*/ 3420478 h 15135727"/>
              <a:gd name="connsiteX22" fmla="*/ 2286000 w 8085221"/>
              <a:gd name="connsiteY22" fmla="*/ 3489158 h 15135727"/>
              <a:gd name="connsiteX23" fmla="*/ 2334628 w 8085221"/>
              <a:gd name="connsiteY23" fmla="*/ 3249028 h 15135727"/>
              <a:gd name="connsiteX24" fmla="*/ 2381502 w 8085221"/>
              <a:gd name="connsiteY24" fmla="*/ 3088858 h 15135727"/>
              <a:gd name="connsiteX25" fmla="*/ 2544178 w 8085221"/>
              <a:gd name="connsiteY25" fmla="*/ 3058528 h 15135727"/>
              <a:gd name="connsiteX26" fmla="*/ 2477503 w 8085221"/>
              <a:gd name="connsiteY26" fmla="*/ 2977566 h 15135727"/>
              <a:gd name="connsiteX27" fmla="*/ 2695074 w 8085221"/>
              <a:gd name="connsiteY27" fmla="*/ 2892592 h 15135727"/>
              <a:gd name="connsiteX28" fmla="*/ 2796591 w 8085221"/>
              <a:gd name="connsiteY28" fmla="*/ 2829928 h 15135727"/>
              <a:gd name="connsiteX29" fmla="*/ 2829928 w 8085221"/>
              <a:gd name="connsiteY29" fmla="*/ 2517107 h 15135727"/>
              <a:gd name="connsiteX30" fmla="*/ 3006141 w 8085221"/>
              <a:gd name="connsiteY30" fmla="*/ 2401303 h 15135727"/>
              <a:gd name="connsiteX31" fmla="*/ 3200400 w 8085221"/>
              <a:gd name="connsiteY31" fmla="*/ 2296277 h 15135727"/>
              <a:gd name="connsiteX32" fmla="*/ 3325228 w 8085221"/>
              <a:gd name="connsiteY32" fmla="*/ 2220328 h 15135727"/>
              <a:gd name="connsiteX33" fmla="*/ 3441032 w 8085221"/>
              <a:gd name="connsiteY33" fmla="*/ 2237874 h 15135727"/>
              <a:gd name="connsiteX34" fmla="*/ 3534778 w 8085221"/>
              <a:gd name="connsiteY34" fmla="*/ 2301291 h 15135727"/>
              <a:gd name="connsiteX35" fmla="*/ 3585160 w 8085221"/>
              <a:gd name="connsiteY35" fmla="*/ 2517107 h 15135727"/>
              <a:gd name="connsiteX36" fmla="*/ 3801979 w 8085221"/>
              <a:gd name="connsiteY36" fmla="*/ 2565735 h 15135727"/>
              <a:gd name="connsiteX37" fmla="*/ 3946358 w 8085221"/>
              <a:gd name="connsiteY37" fmla="*/ 2550695 h 15135727"/>
              <a:gd name="connsiteX38" fmla="*/ 4018548 w 8085221"/>
              <a:gd name="connsiteY38" fmla="*/ 2598821 h 15135727"/>
              <a:gd name="connsiteX39" fmla="*/ 4138864 w 8085221"/>
              <a:gd name="connsiteY39" fmla="*/ 2574758 h 15135727"/>
              <a:gd name="connsiteX40" fmla="*/ 4307306 w 8085221"/>
              <a:gd name="connsiteY40" fmla="*/ 2671011 h 15135727"/>
              <a:gd name="connsiteX41" fmla="*/ 4427621 w 8085221"/>
              <a:gd name="connsiteY41" fmla="*/ 2622885 h 15135727"/>
              <a:gd name="connsiteX42" fmla="*/ 4549191 w 8085221"/>
              <a:gd name="connsiteY42" fmla="*/ 2610853 h 15135727"/>
              <a:gd name="connsiteX43" fmla="*/ 4668253 w 8085221"/>
              <a:gd name="connsiteY43" fmla="*/ 2743200 h 15135727"/>
              <a:gd name="connsiteX44" fmla="*/ 4788569 w 8085221"/>
              <a:gd name="connsiteY44" fmla="*/ 2815390 h 15135727"/>
              <a:gd name="connsiteX45" fmla="*/ 4957011 w 8085221"/>
              <a:gd name="connsiteY45" fmla="*/ 2719137 h 15135727"/>
              <a:gd name="connsiteX46" fmla="*/ 4981074 w 8085221"/>
              <a:gd name="connsiteY46" fmla="*/ 2382253 h 15135727"/>
              <a:gd name="connsiteX47" fmla="*/ 4981074 w 8085221"/>
              <a:gd name="connsiteY47" fmla="*/ 2382253 h 15135727"/>
              <a:gd name="connsiteX48" fmla="*/ 4949241 w 8085221"/>
              <a:gd name="connsiteY48" fmla="*/ 2306053 h 15135727"/>
              <a:gd name="connsiteX49" fmla="*/ 4849228 w 8085221"/>
              <a:gd name="connsiteY49" fmla="*/ 2239378 h 15135727"/>
              <a:gd name="connsiteX50" fmla="*/ 4884821 w 8085221"/>
              <a:gd name="connsiteY50" fmla="*/ 2093495 h 15135727"/>
              <a:gd name="connsiteX51" fmla="*/ 4820653 w 8085221"/>
              <a:gd name="connsiteY51" fmla="*/ 2010778 h 15135727"/>
              <a:gd name="connsiteX52" fmla="*/ 4697831 w 8085221"/>
              <a:gd name="connsiteY52" fmla="*/ 1900990 h 15135727"/>
              <a:gd name="connsiteX53" fmla="*/ 4764506 w 8085221"/>
              <a:gd name="connsiteY53" fmla="*/ 1804737 h 15135727"/>
              <a:gd name="connsiteX54" fmla="*/ 4934953 w 8085221"/>
              <a:gd name="connsiteY54" fmla="*/ 1686928 h 15135727"/>
              <a:gd name="connsiteX55" fmla="*/ 4957011 w 8085221"/>
              <a:gd name="connsiteY55" fmla="*/ 1564106 h 15135727"/>
              <a:gd name="connsiteX56" fmla="*/ 5087353 w 8085221"/>
              <a:gd name="connsiteY56" fmla="*/ 1539291 h 15135727"/>
              <a:gd name="connsiteX57" fmla="*/ 5221706 w 8085221"/>
              <a:gd name="connsiteY57" fmla="*/ 1588169 h 15135727"/>
              <a:gd name="connsiteX58" fmla="*/ 5296903 w 8085221"/>
              <a:gd name="connsiteY58" fmla="*/ 1663116 h 15135727"/>
              <a:gd name="connsiteX59" fmla="*/ 5481637 w 8085221"/>
              <a:gd name="connsiteY59" fmla="*/ 1641558 h 15135727"/>
              <a:gd name="connsiteX60" fmla="*/ 5799221 w 8085221"/>
              <a:gd name="connsiteY60" fmla="*/ 1684421 h 15135727"/>
              <a:gd name="connsiteX61" fmla="*/ 5877928 w 8085221"/>
              <a:gd name="connsiteY61" fmla="*/ 1596441 h 15135727"/>
              <a:gd name="connsiteX62" fmla="*/ 5871411 w 8085221"/>
              <a:gd name="connsiteY62" fmla="*/ 1443790 h 15135727"/>
              <a:gd name="connsiteX63" fmla="*/ 6087979 w 8085221"/>
              <a:gd name="connsiteY63" fmla="*/ 1395664 h 15135727"/>
              <a:gd name="connsiteX64" fmla="*/ 6173704 w 8085221"/>
              <a:gd name="connsiteY64" fmla="*/ 1092367 h 15135727"/>
              <a:gd name="connsiteX65" fmla="*/ 6424864 w 8085221"/>
              <a:gd name="connsiteY65" fmla="*/ 1058779 h 15135727"/>
              <a:gd name="connsiteX66" fmla="*/ 6803608 w 8085221"/>
              <a:gd name="connsiteY66" fmla="*/ 812382 h 15135727"/>
              <a:gd name="connsiteX67" fmla="*/ 6656973 w 8085221"/>
              <a:gd name="connsiteY67" fmla="*/ 606844 h 15135727"/>
              <a:gd name="connsiteX68" fmla="*/ 6766260 w 8085221"/>
              <a:gd name="connsiteY68" fmla="*/ 524377 h 15135727"/>
              <a:gd name="connsiteX69" fmla="*/ 6858000 w 8085221"/>
              <a:gd name="connsiteY69" fmla="*/ 360948 h 15135727"/>
              <a:gd name="connsiteX70" fmla="*/ 6763753 w 8085221"/>
              <a:gd name="connsiteY70" fmla="*/ 267703 h 15135727"/>
              <a:gd name="connsiteX71" fmla="*/ 6799848 w 8085221"/>
              <a:gd name="connsiteY71" fmla="*/ 110791 h 15135727"/>
              <a:gd name="connsiteX72" fmla="*/ 7194885 w 8085221"/>
              <a:gd name="connsiteY72" fmla="*/ 0 h 15135727"/>
              <a:gd name="connsiteX73" fmla="*/ 7267074 w 8085221"/>
              <a:gd name="connsiteY73" fmla="*/ 120316 h 15135727"/>
              <a:gd name="connsiteX74" fmla="*/ 7267074 w 8085221"/>
              <a:gd name="connsiteY74" fmla="*/ 120316 h 15135727"/>
              <a:gd name="connsiteX75" fmla="*/ 7339264 w 8085221"/>
              <a:gd name="connsiteY75" fmla="*/ 360948 h 15135727"/>
              <a:gd name="connsiteX76" fmla="*/ 7628021 w 8085221"/>
              <a:gd name="connsiteY76" fmla="*/ 433137 h 15135727"/>
              <a:gd name="connsiteX77" fmla="*/ 7796464 w 8085221"/>
              <a:gd name="connsiteY77" fmla="*/ 649706 h 15135727"/>
              <a:gd name="connsiteX78" fmla="*/ 8085221 w 8085221"/>
              <a:gd name="connsiteY78" fmla="*/ 914400 h 15135727"/>
              <a:gd name="connsiteX79" fmla="*/ 7988969 w 8085221"/>
              <a:gd name="connsiteY79" fmla="*/ 1203158 h 15135727"/>
              <a:gd name="connsiteX80" fmla="*/ 7844590 w 8085221"/>
              <a:gd name="connsiteY80" fmla="*/ 1058779 h 15135727"/>
              <a:gd name="connsiteX81" fmla="*/ 7483642 w 8085221"/>
              <a:gd name="connsiteY81" fmla="*/ 1371600 h 15135727"/>
              <a:gd name="connsiteX82" fmla="*/ 7267074 w 8085221"/>
              <a:gd name="connsiteY82" fmla="*/ 1395664 h 15135727"/>
              <a:gd name="connsiteX83" fmla="*/ 7243011 w 8085221"/>
              <a:gd name="connsiteY83" fmla="*/ 1588169 h 15135727"/>
              <a:gd name="connsiteX84" fmla="*/ 6978316 w 8085221"/>
              <a:gd name="connsiteY84" fmla="*/ 1732548 h 15135727"/>
              <a:gd name="connsiteX85" fmla="*/ 6737685 w 8085221"/>
              <a:gd name="connsiteY85" fmla="*/ 2093495 h 15135727"/>
              <a:gd name="connsiteX86" fmla="*/ 6737685 w 8085221"/>
              <a:gd name="connsiteY86" fmla="*/ 2382253 h 15135727"/>
              <a:gd name="connsiteX87" fmla="*/ 6665495 w 8085221"/>
              <a:gd name="connsiteY87" fmla="*/ 2430379 h 15135727"/>
              <a:gd name="connsiteX88" fmla="*/ 6906127 w 8085221"/>
              <a:gd name="connsiteY88" fmla="*/ 2646948 h 15135727"/>
              <a:gd name="connsiteX89" fmla="*/ 6906127 w 8085221"/>
              <a:gd name="connsiteY89" fmla="*/ 2983832 h 15135727"/>
              <a:gd name="connsiteX90" fmla="*/ 6906127 w 8085221"/>
              <a:gd name="connsiteY90" fmla="*/ 3104148 h 15135727"/>
              <a:gd name="connsiteX91" fmla="*/ 6833937 w 8085221"/>
              <a:gd name="connsiteY91" fmla="*/ 3368842 h 15135727"/>
              <a:gd name="connsiteX92" fmla="*/ 6906127 w 8085221"/>
              <a:gd name="connsiteY92" fmla="*/ 3489158 h 15135727"/>
              <a:gd name="connsiteX93" fmla="*/ 6641432 w 8085221"/>
              <a:gd name="connsiteY93" fmla="*/ 3705727 h 15135727"/>
              <a:gd name="connsiteX94" fmla="*/ 6737685 w 8085221"/>
              <a:gd name="connsiteY94" fmla="*/ 3729790 h 15135727"/>
              <a:gd name="connsiteX95" fmla="*/ 6545179 w 8085221"/>
              <a:gd name="connsiteY95" fmla="*/ 3826042 h 15135727"/>
              <a:gd name="connsiteX96" fmla="*/ 6328611 w 8085221"/>
              <a:gd name="connsiteY96" fmla="*/ 3753853 h 15135727"/>
              <a:gd name="connsiteX97" fmla="*/ 6184232 w 8085221"/>
              <a:gd name="connsiteY97" fmla="*/ 3850106 h 15135727"/>
              <a:gd name="connsiteX98" fmla="*/ 6184232 w 8085221"/>
              <a:gd name="connsiteY98" fmla="*/ 3946358 h 15135727"/>
              <a:gd name="connsiteX99" fmla="*/ 6136106 w 8085221"/>
              <a:gd name="connsiteY99" fmla="*/ 4235116 h 15135727"/>
              <a:gd name="connsiteX100" fmla="*/ 5919537 w 8085221"/>
              <a:gd name="connsiteY100" fmla="*/ 4403558 h 15135727"/>
              <a:gd name="connsiteX101" fmla="*/ 5775158 w 8085221"/>
              <a:gd name="connsiteY101" fmla="*/ 4451685 h 15135727"/>
              <a:gd name="connsiteX102" fmla="*/ 5630779 w 8085221"/>
              <a:gd name="connsiteY102" fmla="*/ 4547937 h 15135727"/>
              <a:gd name="connsiteX103" fmla="*/ 5510464 w 8085221"/>
              <a:gd name="connsiteY103" fmla="*/ 4620127 h 15135727"/>
              <a:gd name="connsiteX104" fmla="*/ 5510464 w 8085221"/>
              <a:gd name="connsiteY104" fmla="*/ 4812632 h 15135727"/>
              <a:gd name="connsiteX105" fmla="*/ 5317958 w 8085221"/>
              <a:gd name="connsiteY105" fmla="*/ 4981074 h 15135727"/>
              <a:gd name="connsiteX106" fmla="*/ 5005137 w 8085221"/>
              <a:gd name="connsiteY106" fmla="*/ 5149516 h 15135727"/>
              <a:gd name="connsiteX107" fmla="*/ 4692316 w 8085221"/>
              <a:gd name="connsiteY107" fmla="*/ 5149516 h 15135727"/>
              <a:gd name="connsiteX108" fmla="*/ 4523874 w 8085221"/>
              <a:gd name="connsiteY108" fmla="*/ 5366085 h 15135727"/>
              <a:gd name="connsiteX109" fmla="*/ 4211053 w 8085221"/>
              <a:gd name="connsiteY109" fmla="*/ 5414211 h 15135727"/>
              <a:gd name="connsiteX110" fmla="*/ 4114800 w 8085221"/>
              <a:gd name="connsiteY110" fmla="*/ 5390148 h 15135727"/>
              <a:gd name="connsiteX111" fmla="*/ 4018548 w 8085221"/>
              <a:gd name="connsiteY111" fmla="*/ 5630779 h 15135727"/>
              <a:gd name="connsiteX112" fmla="*/ 4090737 w 8085221"/>
              <a:gd name="connsiteY112" fmla="*/ 5871411 h 15135727"/>
              <a:gd name="connsiteX113" fmla="*/ 4090737 w 8085221"/>
              <a:gd name="connsiteY113" fmla="*/ 6184232 h 15135727"/>
              <a:gd name="connsiteX114" fmla="*/ 4186990 w 8085221"/>
              <a:gd name="connsiteY114" fmla="*/ 6472990 h 15135727"/>
              <a:gd name="connsiteX115" fmla="*/ 4042611 w 8085221"/>
              <a:gd name="connsiteY115" fmla="*/ 6352674 h 15135727"/>
              <a:gd name="connsiteX116" fmla="*/ 3946358 w 8085221"/>
              <a:gd name="connsiteY116" fmla="*/ 6376737 h 15135727"/>
              <a:gd name="connsiteX117" fmla="*/ 4114800 w 8085221"/>
              <a:gd name="connsiteY117" fmla="*/ 6641432 h 15135727"/>
              <a:gd name="connsiteX118" fmla="*/ 4451685 w 8085221"/>
              <a:gd name="connsiteY118" fmla="*/ 6737685 h 15135727"/>
              <a:gd name="connsiteX119" fmla="*/ 4620127 w 8085221"/>
              <a:gd name="connsiteY119" fmla="*/ 6978316 h 15135727"/>
              <a:gd name="connsiteX120" fmla="*/ 4740442 w 8085221"/>
              <a:gd name="connsiteY120" fmla="*/ 7170821 h 15135727"/>
              <a:gd name="connsiteX121" fmla="*/ 5077327 w 8085221"/>
              <a:gd name="connsiteY121" fmla="*/ 7387390 h 15135727"/>
              <a:gd name="connsiteX122" fmla="*/ 5125453 w 8085221"/>
              <a:gd name="connsiteY122" fmla="*/ 7603958 h 15135727"/>
              <a:gd name="connsiteX123" fmla="*/ 5197642 w 8085221"/>
              <a:gd name="connsiteY123" fmla="*/ 7796464 h 15135727"/>
              <a:gd name="connsiteX124" fmla="*/ 5486400 w 8085221"/>
              <a:gd name="connsiteY124" fmla="*/ 7964906 h 15135727"/>
              <a:gd name="connsiteX125" fmla="*/ 5486400 w 8085221"/>
              <a:gd name="connsiteY125" fmla="*/ 8349916 h 15135727"/>
              <a:gd name="connsiteX126" fmla="*/ 5678906 w 8085221"/>
              <a:gd name="connsiteY126" fmla="*/ 8614611 h 15135727"/>
              <a:gd name="connsiteX127" fmla="*/ 5919537 w 8085221"/>
              <a:gd name="connsiteY127" fmla="*/ 9071811 h 15135727"/>
              <a:gd name="connsiteX128" fmla="*/ 6160169 w 8085221"/>
              <a:gd name="connsiteY128" fmla="*/ 9336506 h 15135727"/>
              <a:gd name="connsiteX129" fmla="*/ 6280485 w 8085221"/>
              <a:gd name="connsiteY129" fmla="*/ 9601200 h 15135727"/>
              <a:gd name="connsiteX130" fmla="*/ 6400800 w 8085221"/>
              <a:gd name="connsiteY130" fmla="*/ 9793706 h 15135727"/>
              <a:gd name="connsiteX131" fmla="*/ 6569242 w 8085221"/>
              <a:gd name="connsiteY131" fmla="*/ 10058400 h 15135727"/>
              <a:gd name="connsiteX132" fmla="*/ 6713621 w 8085221"/>
              <a:gd name="connsiteY132" fmla="*/ 10106527 h 15135727"/>
              <a:gd name="connsiteX133" fmla="*/ 6545179 w 8085221"/>
              <a:gd name="connsiteY133" fmla="*/ 10202779 h 15135727"/>
              <a:gd name="connsiteX134" fmla="*/ 6569242 w 8085221"/>
              <a:gd name="connsiteY134" fmla="*/ 10443411 h 15135727"/>
              <a:gd name="connsiteX135" fmla="*/ 6593306 w 8085221"/>
              <a:gd name="connsiteY135" fmla="*/ 10708106 h 15135727"/>
              <a:gd name="connsiteX136" fmla="*/ 6761748 w 8085221"/>
              <a:gd name="connsiteY136" fmla="*/ 10924674 h 15135727"/>
              <a:gd name="connsiteX137" fmla="*/ 6641432 w 8085221"/>
              <a:gd name="connsiteY137" fmla="*/ 11093116 h 15135727"/>
              <a:gd name="connsiteX138" fmla="*/ 6713621 w 8085221"/>
              <a:gd name="connsiteY138" fmla="*/ 11261558 h 15135727"/>
              <a:gd name="connsiteX139" fmla="*/ 6737685 w 8085221"/>
              <a:gd name="connsiteY139" fmla="*/ 11526253 h 15135727"/>
              <a:gd name="connsiteX140" fmla="*/ 6617369 w 8085221"/>
              <a:gd name="connsiteY140" fmla="*/ 11839074 h 15135727"/>
              <a:gd name="connsiteX141" fmla="*/ 6617369 w 8085221"/>
              <a:gd name="connsiteY141" fmla="*/ 12031579 h 15135727"/>
              <a:gd name="connsiteX142" fmla="*/ 6641432 w 8085221"/>
              <a:gd name="connsiteY142" fmla="*/ 12127832 h 15135727"/>
              <a:gd name="connsiteX143" fmla="*/ 6761748 w 8085221"/>
              <a:gd name="connsiteY143" fmla="*/ 12031579 h 15135727"/>
              <a:gd name="connsiteX144" fmla="*/ 6761748 w 8085221"/>
              <a:gd name="connsiteY144" fmla="*/ 12296274 h 15135727"/>
              <a:gd name="connsiteX145" fmla="*/ 6689558 w 8085221"/>
              <a:gd name="connsiteY145" fmla="*/ 12512842 h 15135727"/>
              <a:gd name="connsiteX146" fmla="*/ 6785811 w 8085221"/>
              <a:gd name="connsiteY146" fmla="*/ 12777537 h 15135727"/>
              <a:gd name="connsiteX147" fmla="*/ 6569242 w 8085221"/>
              <a:gd name="connsiteY147" fmla="*/ 12873790 h 15135727"/>
              <a:gd name="connsiteX148" fmla="*/ 6545179 w 8085221"/>
              <a:gd name="connsiteY148" fmla="*/ 13090358 h 15135727"/>
              <a:gd name="connsiteX149" fmla="*/ 6448927 w 8085221"/>
              <a:gd name="connsiteY149" fmla="*/ 13355053 h 15135727"/>
              <a:gd name="connsiteX150" fmla="*/ 6256421 w 8085221"/>
              <a:gd name="connsiteY150" fmla="*/ 13571621 h 15135727"/>
              <a:gd name="connsiteX151" fmla="*/ 6087979 w 8085221"/>
              <a:gd name="connsiteY151" fmla="*/ 13667874 h 15135727"/>
              <a:gd name="connsiteX152" fmla="*/ 5943600 w 8085221"/>
              <a:gd name="connsiteY152" fmla="*/ 13716000 h 15135727"/>
              <a:gd name="connsiteX153" fmla="*/ 5702969 w 8085221"/>
              <a:gd name="connsiteY153" fmla="*/ 13667874 h 15135727"/>
              <a:gd name="connsiteX154" fmla="*/ 5582653 w 8085221"/>
              <a:gd name="connsiteY154" fmla="*/ 13691937 h 15135727"/>
              <a:gd name="connsiteX155" fmla="*/ 5727032 w 8085221"/>
              <a:gd name="connsiteY155" fmla="*/ 13836316 h 15135727"/>
              <a:gd name="connsiteX156" fmla="*/ 5582653 w 8085221"/>
              <a:gd name="connsiteY156" fmla="*/ 14052885 h 15135727"/>
              <a:gd name="connsiteX157" fmla="*/ 5462337 w 8085221"/>
              <a:gd name="connsiteY157" fmla="*/ 14149137 h 15135727"/>
              <a:gd name="connsiteX158" fmla="*/ 5342021 w 8085221"/>
              <a:gd name="connsiteY158" fmla="*/ 14004758 h 15135727"/>
              <a:gd name="connsiteX159" fmla="*/ 5245769 w 8085221"/>
              <a:gd name="connsiteY159" fmla="*/ 14004758 h 15135727"/>
              <a:gd name="connsiteX160" fmla="*/ 5245769 w 8085221"/>
              <a:gd name="connsiteY160" fmla="*/ 13956632 h 15135727"/>
              <a:gd name="connsiteX161" fmla="*/ 5101390 w 8085221"/>
              <a:gd name="connsiteY161" fmla="*/ 13956632 h 15135727"/>
              <a:gd name="connsiteX162" fmla="*/ 4981074 w 8085221"/>
              <a:gd name="connsiteY162" fmla="*/ 13860379 h 15135727"/>
              <a:gd name="connsiteX163" fmla="*/ 4740442 w 8085221"/>
              <a:gd name="connsiteY163" fmla="*/ 13908506 h 15135727"/>
              <a:gd name="connsiteX164" fmla="*/ 4475748 w 8085221"/>
              <a:gd name="connsiteY164" fmla="*/ 13956632 h 15135727"/>
              <a:gd name="connsiteX165" fmla="*/ 4379495 w 8085221"/>
              <a:gd name="connsiteY165" fmla="*/ 14028821 h 15135727"/>
              <a:gd name="connsiteX166" fmla="*/ 4403558 w 8085221"/>
              <a:gd name="connsiteY166" fmla="*/ 14197264 h 15135727"/>
              <a:gd name="connsiteX167" fmla="*/ 4572000 w 8085221"/>
              <a:gd name="connsiteY167" fmla="*/ 14149137 h 15135727"/>
              <a:gd name="connsiteX168" fmla="*/ 4523874 w 8085221"/>
              <a:gd name="connsiteY168" fmla="*/ 14558211 h 15135727"/>
              <a:gd name="connsiteX169" fmla="*/ 4403558 w 8085221"/>
              <a:gd name="connsiteY169" fmla="*/ 14437895 h 15135727"/>
              <a:gd name="connsiteX170" fmla="*/ 4403558 w 8085221"/>
              <a:gd name="connsiteY170" fmla="*/ 14437895 h 15135727"/>
              <a:gd name="connsiteX171" fmla="*/ 4283242 w 8085221"/>
              <a:gd name="connsiteY171" fmla="*/ 14245390 h 15135727"/>
              <a:gd name="connsiteX172" fmla="*/ 4235116 w 8085221"/>
              <a:gd name="connsiteY172" fmla="*/ 14341642 h 15135727"/>
              <a:gd name="connsiteX173" fmla="*/ 4162927 w 8085221"/>
              <a:gd name="connsiteY173" fmla="*/ 14389769 h 15135727"/>
              <a:gd name="connsiteX174" fmla="*/ 4162927 w 8085221"/>
              <a:gd name="connsiteY174" fmla="*/ 14389769 h 15135727"/>
              <a:gd name="connsiteX175" fmla="*/ 3922295 w 8085221"/>
              <a:gd name="connsiteY175" fmla="*/ 14245390 h 15135727"/>
              <a:gd name="connsiteX176" fmla="*/ 3801979 w 8085221"/>
              <a:gd name="connsiteY176" fmla="*/ 14293516 h 15135727"/>
              <a:gd name="connsiteX177" fmla="*/ 3681664 w 8085221"/>
              <a:gd name="connsiteY177" fmla="*/ 14389769 h 15135727"/>
              <a:gd name="connsiteX178" fmla="*/ 3657600 w 8085221"/>
              <a:gd name="connsiteY178" fmla="*/ 14654464 h 15135727"/>
              <a:gd name="connsiteX179" fmla="*/ 3513221 w 8085221"/>
              <a:gd name="connsiteY179" fmla="*/ 14726653 h 15135727"/>
              <a:gd name="connsiteX180" fmla="*/ 3513221 w 8085221"/>
              <a:gd name="connsiteY180" fmla="*/ 14871032 h 15135727"/>
              <a:gd name="connsiteX181" fmla="*/ 3633537 w 8085221"/>
              <a:gd name="connsiteY181" fmla="*/ 14967285 h 15135727"/>
              <a:gd name="connsiteX182" fmla="*/ 3609474 w 8085221"/>
              <a:gd name="connsiteY182" fmla="*/ 15087600 h 15135727"/>
              <a:gd name="connsiteX183" fmla="*/ 3441032 w 8085221"/>
              <a:gd name="connsiteY183" fmla="*/ 15039474 h 15135727"/>
              <a:gd name="connsiteX184" fmla="*/ 3272590 w 8085221"/>
              <a:gd name="connsiteY184" fmla="*/ 15063537 h 15135727"/>
              <a:gd name="connsiteX185" fmla="*/ 3248527 w 8085221"/>
              <a:gd name="connsiteY185" fmla="*/ 14895095 h 15135727"/>
              <a:gd name="connsiteX186" fmla="*/ 3128211 w 8085221"/>
              <a:gd name="connsiteY186" fmla="*/ 14919158 h 15135727"/>
              <a:gd name="connsiteX187" fmla="*/ 2959769 w 8085221"/>
              <a:gd name="connsiteY187" fmla="*/ 15135727 h 15135727"/>
              <a:gd name="connsiteX188" fmla="*/ 2935706 w 8085221"/>
              <a:gd name="connsiteY188" fmla="*/ 14895095 h 15135727"/>
              <a:gd name="connsiteX189" fmla="*/ 2791327 w 8085221"/>
              <a:gd name="connsiteY189" fmla="*/ 14943221 h 15135727"/>
              <a:gd name="connsiteX190" fmla="*/ 2671011 w 8085221"/>
              <a:gd name="connsiteY190" fmla="*/ 15039474 h 15135727"/>
              <a:gd name="connsiteX191" fmla="*/ 2430379 w 8085221"/>
              <a:gd name="connsiteY191" fmla="*/ 15087600 h 15135727"/>
              <a:gd name="connsiteX192" fmla="*/ 2237874 w 8085221"/>
              <a:gd name="connsiteY192" fmla="*/ 15039474 h 15135727"/>
              <a:gd name="connsiteX193" fmla="*/ 2622885 w 8085221"/>
              <a:gd name="connsiteY193" fmla="*/ 14846969 h 15135727"/>
              <a:gd name="connsiteX194" fmla="*/ 2887579 w 8085221"/>
              <a:gd name="connsiteY194" fmla="*/ 14774779 h 15135727"/>
              <a:gd name="connsiteX195" fmla="*/ 2839453 w 8085221"/>
              <a:gd name="connsiteY195" fmla="*/ 14582274 h 15135727"/>
              <a:gd name="connsiteX196" fmla="*/ 2935706 w 8085221"/>
              <a:gd name="connsiteY196" fmla="*/ 14510085 h 15135727"/>
              <a:gd name="connsiteX197" fmla="*/ 2935706 w 8085221"/>
              <a:gd name="connsiteY197" fmla="*/ 14510085 h 15135727"/>
              <a:gd name="connsiteX198" fmla="*/ 3080085 w 8085221"/>
              <a:gd name="connsiteY198" fmla="*/ 14413832 h 15135727"/>
              <a:gd name="connsiteX199" fmla="*/ 3152274 w 8085221"/>
              <a:gd name="connsiteY199" fmla="*/ 14341642 h 15135727"/>
              <a:gd name="connsiteX200" fmla="*/ 3080085 w 8085221"/>
              <a:gd name="connsiteY200" fmla="*/ 14269453 h 15135727"/>
              <a:gd name="connsiteX201" fmla="*/ 3152274 w 8085221"/>
              <a:gd name="connsiteY201" fmla="*/ 14197264 h 15135727"/>
              <a:gd name="connsiteX202" fmla="*/ 3152274 w 8085221"/>
              <a:gd name="connsiteY202" fmla="*/ 14052885 h 15135727"/>
              <a:gd name="connsiteX203" fmla="*/ 3080085 w 8085221"/>
              <a:gd name="connsiteY203" fmla="*/ 13980695 h 15135727"/>
              <a:gd name="connsiteX204" fmla="*/ 3056021 w 8085221"/>
              <a:gd name="connsiteY204" fmla="*/ 14076948 h 15135727"/>
              <a:gd name="connsiteX205" fmla="*/ 2935706 w 8085221"/>
              <a:gd name="connsiteY205" fmla="*/ 14076948 h 15135727"/>
              <a:gd name="connsiteX206" fmla="*/ 2863516 w 8085221"/>
              <a:gd name="connsiteY206" fmla="*/ 14125074 h 15135727"/>
              <a:gd name="connsiteX207" fmla="*/ 2719137 w 8085221"/>
              <a:gd name="connsiteY207" fmla="*/ 14197264 h 15135727"/>
              <a:gd name="connsiteX208" fmla="*/ 2646948 w 8085221"/>
              <a:gd name="connsiteY208" fmla="*/ 14197264 h 15135727"/>
              <a:gd name="connsiteX209" fmla="*/ 2598821 w 8085221"/>
              <a:gd name="connsiteY209" fmla="*/ 14125074 h 15135727"/>
              <a:gd name="connsiteX210" fmla="*/ 2430379 w 8085221"/>
              <a:gd name="connsiteY210" fmla="*/ 13836316 h 15135727"/>
              <a:gd name="connsiteX211" fmla="*/ 2646948 w 8085221"/>
              <a:gd name="connsiteY211" fmla="*/ 13812253 h 15135727"/>
              <a:gd name="connsiteX212" fmla="*/ 2502569 w 8085221"/>
              <a:gd name="connsiteY212" fmla="*/ 13475369 h 15135727"/>
              <a:gd name="connsiteX213" fmla="*/ 2550695 w 8085221"/>
              <a:gd name="connsiteY213" fmla="*/ 13186611 h 15135727"/>
              <a:gd name="connsiteX214" fmla="*/ 2719137 w 8085221"/>
              <a:gd name="connsiteY214" fmla="*/ 13042232 h 15135727"/>
              <a:gd name="connsiteX215" fmla="*/ 2791327 w 8085221"/>
              <a:gd name="connsiteY215" fmla="*/ 12945979 h 15135727"/>
              <a:gd name="connsiteX216" fmla="*/ 3031958 w 8085221"/>
              <a:gd name="connsiteY216" fmla="*/ 13090358 h 15135727"/>
              <a:gd name="connsiteX217" fmla="*/ 3056021 w 8085221"/>
              <a:gd name="connsiteY217" fmla="*/ 12753474 h 15135727"/>
              <a:gd name="connsiteX218" fmla="*/ 2887579 w 8085221"/>
              <a:gd name="connsiteY218" fmla="*/ 12777537 h 15135727"/>
              <a:gd name="connsiteX219" fmla="*/ 2815390 w 8085221"/>
              <a:gd name="connsiteY219" fmla="*/ 12777537 h 15135727"/>
              <a:gd name="connsiteX220" fmla="*/ 3176337 w 8085221"/>
              <a:gd name="connsiteY220" fmla="*/ 12368464 h 15135727"/>
              <a:gd name="connsiteX221" fmla="*/ 3104148 w 8085221"/>
              <a:gd name="connsiteY221" fmla="*/ 12320337 h 15135727"/>
              <a:gd name="connsiteX222" fmla="*/ 3104148 w 8085221"/>
              <a:gd name="connsiteY222" fmla="*/ 12320337 h 15135727"/>
              <a:gd name="connsiteX223" fmla="*/ 3007895 w 8085221"/>
              <a:gd name="connsiteY223" fmla="*/ 12079706 h 15135727"/>
              <a:gd name="connsiteX224" fmla="*/ 2911642 w 8085221"/>
              <a:gd name="connsiteY224" fmla="*/ 11935327 h 15135727"/>
              <a:gd name="connsiteX225" fmla="*/ 2863516 w 8085221"/>
              <a:gd name="connsiteY225" fmla="*/ 11694695 h 15135727"/>
              <a:gd name="connsiteX226" fmla="*/ 2911642 w 8085221"/>
              <a:gd name="connsiteY226" fmla="*/ 11454064 h 15135727"/>
              <a:gd name="connsiteX227" fmla="*/ 3056021 w 8085221"/>
              <a:gd name="connsiteY227" fmla="*/ 11454064 h 15135727"/>
              <a:gd name="connsiteX228" fmla="*/ 2983832 w 8085221"/>
              <a:gd name="connsiteY228" fmla="*/ 11381874 h 15135727"/>
              <a:gd name="connsiteX229" fmla="*/ 3031958 w 8085221"/>
              <a:gd name="connsiteY229" fmla="*/ 11285621 h 15135727"/>
              <a:gd name="connsiteX230" fmla="*/ 3007895 w 8085221"/>
              <a:gd name="connsiteY230" fmla="*/ 11189369 h 15135727"/>
              <a:gd name="connsiteX231" fmla="*/ 2887579 w 8085221"/>
              <a:gd name="connsiteY231" fmla="*/ 11141242 h 15135727"/>
              <a:gd name="connsiteX232" fmla="*/ 2887579 w 8085221"/>
              <a:gd name="connsiteY232" fmla="*/ 10972800 h 15135727"/>
              <a:gd name="connsiteX233" fmla="*/ 2887579 w 8085221"/>
              <a:gd name="connsiteY233" fmla="*/ 10924674 h 15135727"/>
              <a:gd name="connsiteX234" fmla="*/ 2767264 w 8085221"/>
              <a:gd name="connsiteY234" fmla="*/ 11020927 h 15135727"/>
              <a:gd name="connsiteX235" fmla="*/ 2743200 w 8085221"/>
              <a:gd name="connsiteY235" fmla="*/ 10924674 h 15135727"/>
              <a:gd name="connsiteX236" fmla="*/ 2550695 w 8085221"/>
              <a:gd name="connsiteY236" fmla="*/ 11020927 h 15135727"/>
              <a:gd name="connsiteX237" fmla="*/ 2526632 w 8085221"/>
              <a:gd name="connsiteY237" fmla="*/ 11117179 h 15135727"/>
              <a:gd name="connsiteX238" fmla="*/ 2334127 w 8085221"/>
              <a:gd name="connsiteY238" fmla="*/ 10996864 h 15135727"/>
              <a:gd name="connsiteX239" fmla="*/ 2358190 w 8085221"/>
              <a:gd name="connsiteY239" fmla="*/ 10732169 h 15135727"/>
              <a:gd name="connsiteX240" fmla="*/ 2334127 w 8085221"/>
              <a:gd name="connsiteY240" fmla="*/ 10587790 h 15135727"/>
              <a:gd name="connsiteX241" fmla="*/ 2406316 w 8085221"/>
              <a:gd name="connsiteY241" fmla="*/ 10491537 h 15135727"/>
              <a:gd name="connsiteX242" fmla="*/ 2598821 w 8085221"/>
              <a:gd name="connsiteY242" fmla="*/ 10684042 h 15135727"/>
              <a:gd name="connsiteX243" fmla="*/ 2767264 w 8085221"/>
              <a:gd name="connsiteY243" fmla="*/ 10684042 h 15135727"/>
              <a:gd name="connsiteX244" fmla="*/ 2646948 w 8085221"/>
              <a:gd name="connsiteY244" fmla="*/ 10515600 h 15135727"/>
              <a:gd name="connsiteX245" fmla="*/ 2815390 w 8085221"/>
              <a:gd name="connsiteY245" fmla="*/ 10395285 h 15135727"/>
              <a:gd name="connsiteX246" fmla="*/ 3080085 w 8085221"/>
              <a:gd name="connsiteY246" fmla="*/ 10419348 h 15135727"/>
              <a:gd name="connsiteX247" fmla="*/ 3248527 w 8085221"/>
              <a:gd name="connsiteY247" fmla="*/ 10539664 h 15135727"/>
              <a:gd name="connsiteX248" fmla="*/ 3320716 w 8085221"/>
              <a:gd name="connsiteY248" fmla="*/ 10659979 h 15135727"/>
              <a:gd name="connsiteX249" fmla="*/ 3465095 w 8085221"/>
              <a:gd name="connsiteY249" fmla="*/ 10659979 h 15135727"/>
              <a:gd name="connsiteX250" fmla="*/ 3441032 w 8085221"/>
              <a:gd name="connsiteY250" fmla="*/ 10491537 h 15135727"/>
              <a:gd name="connsiteX251" fmla="*/ 3392906 w 8085221"/>
              <a:gd name="connsiteY251" fmla="*/ 10250906 h 15135727"/>
              <a:gd name="connsiteX252" fmla="*/ 3152274 w 8085221"/>
              <a:gd name="connsiteY252" fmla="*/ 10250906 h 15135727"/>
              <a:gd name="connsiteX253" fmla="*/ 3176337 w 8085221"/>
              <a:gd name="connsiteY253" fmla="*/ 10178716 h 15135727"/>
              <a:gd name="connsiteX254" fmla="*/ 3104148 w 8085221"/>
              <a:gd name="connsiteY254" fmla="*/ 10154653 h 15135727"/>
              <a:gd name="connsiteX255" fmla="*/ 3007895 w 8085221"/>
              <a:gd name="connsiteY255" fmla="*/ 9962148 h 15135727"/>
              <a:gd name="connsiteX256" fmla="*/ 3176337 w 8085221"/>
              <a:gd name="connsiteY256" fmla="*/ 9889958 h 15135727"/>
              <a:gd name="connsiteX257" fmla="*/ 2959769 w 8085221"/>
              <a:gd name="connsiteY257" fmla="*/ 9504948 h 15135727"/>
              <a:gd name="connsiteX258" fmla="*/ 2791327 w 8085221"/>
              <a:gd name="connsiteY258" fmla="*/ 9456821 h 15135727"/>
              <a:gd name="connsiteX259" fmla="*/ 2574758 w 8085221"/>
              <a:gd name="connsiteY259" fmla="*/ 9336506 h 15135727"/>
              <a:gd name="connsiteX260" fmla="*/ 2550695 w 8085221"/>
              <a:gd name="connsiteY260" fmla="*/ 9071811 h 15135727"/>
              <a:gd name="connsiteX261" fmla="*/ 2695074 w 8085221"/>
              <a:gd name="connsiteY261" fmla="*/ 8999621 h 15135727"/>
              <a:gd name="connsiteX262" fmla="*/ 2622885 w 8085221"/>
              <a:gd name="connsiteY262" fmla="*/ 8975558 h 15135727"/>
              <a:gd name="connsiteX263" fmla="*/ 2430379 w 8085221"/>
              <a:gd name="connsiteY263" fmla="*/ 8999621 h 15135727"/>
              <a:gd name="connsiteX264" fmla="*/ 2261937 w 8085221"/>
              <a:gd name="connsiteY264" fmla="*/ 9168064 h 15135727"/>
              <a:gd name="connsiteX265" fmla="*/ 2237874 w 8085221"/>
              <a:gd name="connsiteY265" fmla="*/ 8999621 h 15135727"/>
              <a:gd name="connsiteX266" fmla="*/ 2117558 w 8085221"/>
              <a:gd name="connsiteY266" fmla="*/ 8975558 h 15135727"/>
              <a:gd name="connsiteX267" fmla="*/ 2045369 w 8085221"/>
              <a:gd name="connsiteY267" fmla="*/ 8783053 h 15135727"/>
              <a:gd name="connsiteX268" fmla="*/ 1852864 w 8085221"/>
              <a:gd name="connsiteY268" fmla="*/ 8758990 h 15135727"/>
              <a:gd name="connsiteX269" fmla="*/ 1636295 w 8085221"/>
              <a:gd name="connsiteY269" fmla="*/ 8927432 h 15135727"/>
              <a:gd name="connsiteX270" fmla="*/ 1588169 w 8085221"/>
              <a:gd name="connsiteY270" fmla="*/ 9023685 h 15135727"/>
              <a:gd name="connsiteX271" fmla="*/ 1515979 w 8085221"/>
              <a:gd name="connsiteY271" fmla="*/ 8879306 h 15135727"/>
              <a:gd name="connsiteX272" fmla="*/ 1347537 w 8085221"/>
              <a:gd name="connsiteY272" fmla="*/ 8879306 h 15135727"/>
              <a:gd name="connsiteX273" fmla="*/ 1347537 w 8085221"/>
              <a:gd name="connsiteY273" fmla="*/ 8710864 h 15135727"/>
              <a:gd name="connsiteX274" fmla="*/ 1106906 w 8085221"/>
              <a:gd name="connsiteY274" fmla="*/ 8783053 h 15135727"/>
              <a:gd name="connsiteX275" fmla="*/ 890337 w 8085221"/>
              <a:gd name="connsiteY275" fmla="*/ 8686800 h 15135727"/>
              <a:gd name="connsiteX276" fmla="*/ 649706 w 8085221"/>
              <a:gd name="connsiteY276" fmla="*/ 8662737 h 15135727"/>
              <a:gd name="connsiteX277" fmla="*/ 385011 w 8085221"/>
              <a:gd name="connsiteY277" fmla="*/ 8566485 h 15135727"/>
              <a:gd name="connsiteX278" fmla="*/ 577516 w 8085221"/>
              <a:gd name="connsiteY278" fmla="*/ 8373979 h 15135727"/>
              <a:gd name="connsiteX279" fmla="*/ 794085 w 8085221"/>
              <a:gd name="connsiteY279" fmla="*/ 8301790 h 15135727"/>
              <a:gd name="connsiteX280" fmla="*/ 745958 w 8085221"/>
              <a:gd name="connsiteY280" fmla="*/ 8133348 h 15135727"/>
              <a:gd name="connsiteX281" fmla="*/ 818148 w 8085221"/>
              <a:gd name="connsiteY281" fmla="*/ 7820527 h 15135727"/>
              <a:gd name="connsiteX282" fmla="*/ 697832 w 8085221"/>
              <a:gd name="connsiteY282" fmla="*/ 7820527 h 15135727"/>
              <a:gd name="connsiteX283" fmla="*/ 625642 w 8085221"/>
              <a:gd name="connsiteY283" fmla="*/ 7916779 h 15135727"/>
              <a:gd name="connsiteX284" fmla="*/ 457200 w 8085221"/>
              <a:gd name="connsiteY284" fmla="*/ 7820527 h 15135727"/>
              <a:gd name="connsiteX285" fmla="*/ 529390 w 8085221"/>
              <a:gd name="connsiteY285" fmla="*/ 7700211 h 15135727"/>
              <a:gd name="connsiteX286" fmla="*/ 938464 w 8085221"/>
              <a:gd name="connsiteY286" fmla="*/ 7676148 h 15135727"/>
              <a:gd name="connsiteX287" fmla="*/ 1058779 w 8085221"/>
              <a:gd name="connsiteY287" fmla="*/ 7459579 h 15135727"/>
              <a:gd name="connsiteX288" fmla="*/ 1203158 w 8085221"/>
              <a:gd name="connsiteY288" fmla="*/ 7603958 h 15135727"/>
              <a:gd name="connsiteX289" fmla="*/ 1299411 w 8085221"/>
              <a:gd name="connsiteY289" fmla="*/ 7555832 h 15135727"/>
              <a:gd name="connsiteX290" fmla="*/ 1443790 w 8085221"/>
              <a:gd name="connsiteY290" fmla="*/ 7507706 h 15135727"/>
              <a:gd name="connsiteX291" fmla="*/ 1684421 w 8085221"/>
              <a:gd name="connsiteY291" fmla="*/ 7603958 h 15135727"/>
              <a:gd name="connsiteX292" fmla="*/ 1684421 w 8085221"/>
              <a:gd name="connsiteY292" fmla="*/ 7603958 h 15135727"/>
              <a:gd name="connsiteX293" fmla="*/ 1540042 w 8085221"/>
              <a:gd name="connsiteY293" fmla="*/ 7363327 h 15135727"/>
              <a:gd name="connsiteX294" fmla="*/ 1299411 w 8085221"/>
              <a:gd name="connsiteY294" fmla="*/ 7315200 h 15135727"/>
              <a:gd name="connsiteX295" fmla="*/ 1130969 w 8085221"/>
              <a:gd name="connsiteY295" fmla="*/ 7339264 h 15135727"/>
              <a:gd name="connsiteX296" fmla="*/ 1034716 w 8085221"/>
              <a:gd name="connsiteY296" fmla="*/ 7315200 h 15135727"/>
              <a:gd name="connsiteX297" fmla="*/ 1155032 w 8085221"/>
              <a:gd name="connsiteY297" fmla="*/ 7050506 h 15135727"/>
              <a:gd name="connsiteX298" fmla="*/ 1155032 w 8085221"/>
              <a:gd name="connsiteY298" fmla="*/ 6930190 h 15135727"/>
              <a:gd name="connsiteX299" fmla="*/ 1155032 w 8085221"/>
              <a:gd name="connsiteY299" fmla="*/ 6761748 h 15135727"/>
              <a:gd name="connsiteX300" fmla="*/ 1203158 w 8085221"/>
              <a:gd name="connsiteY300" fmla="*/ 6617369 h 15135727"/>
              <a:gd name="connsiteX301" fmla="*/ 1371600 w 8085221"/>
              <a:gd name="connsiteY301" fmla="*/ 6472990 h 15135727"/>
              <a:gd name="connsiteX302" fmla="*/ 1443790 w 8085221"/>
              <a:gd name="connsiteY302" fmla="*/ 6328611 h 15135727"/>
              <a:gd name="connsiteX303" fmla="*/ 1419727 w 8085221"/>
              <a:gd name="connsiteY303" fmla="*/ 6208295 h 15135727"/>
              <a:gd name="connsiteX304" fmla="*/ 1275348 w 8085221"/>
              <a:gd name="connsiteY304" fmla="*/ 6304548 h 15135727"/>
              <a:gd name="connsiteX305" fmla="*/ 1323474 w 8085221"/>
              <a:gd name="connsiteY305" fmla="*/ 6015790 h 15135727"/>
              <a:gd name="connsiteX306" fmla="*/ 1540042 w 8085221"/>
              <a:gd name="connsiteY306" fmla="*/ 5871411 h 15135727"/>
              <a:gd name="connsiteX307" fmla="*/ 1540042 w 8085221"/>
              <a:gd name="connsiteY307" fmla="*/ 5751095 h 15135727"/>
              <a:gd name="connsiteX308" fmla="*/ 1395664 w 8085221"/>
              <a:gd name="connsiteY308" fmla="*/ 5799221 h 15135727"/>
              <a:gd name="connsiteX309" fmla="*/ 1179095 w 8085221"/>
              <a:gd name="connsiteY309" fmla="*/ 5799221 h 15135727"/>
              <a:gd name="connsiteX310" fmla="*/ 890337 w 8085221"/>
              <a:gd name="connsiteY310" fmla="*/ 5775158 h 15135727"/>
              <a:gd name="connsiteX311" fmla="*/ 697832 w 8085221"/>
              <a:gd name="connsiteY311" fmla="*/ 5606716 h 15135727"/>
              <a:gd name="connsiteX312" fmla="*/ 577516 w 8085221"/>
              <a:gd name="connsiteY312" fmla="*/ 5582653 h 15135727"/>
              <a:gd name="connsiteX313" fmla="*/ 697832 w 8085221"/>
              <a:gd name="connsiteY313" fmla="*/ 5775158 h 15135727"/>
              <a:gd name="connsiteX314" fmla="*/ 409074 w 8085221"/>
              <a:gd name="connsiteY314" fmla="*/ 5799221 h 15135727"/>
              <a:gd name="connsiteX315" fmla="*/ 168442 w 8085221"/>
              <a:gd name="connsiteY315" fmla="*/ 5702969 h 15135727"/>
              <a:gd name="connsiteX316" fmla="*/ 264695 w 8085221"/>
              <a:gd name="connsiteY316" fmla="*/ 5558590 h 15135727"/>
              <a:gd name="connsiteX317" fmla="*/ 144379 w 8085221"/>
              <a:gd name="connsiteY317" fmla="*/ 5510464 h 15135727"/>
              <a:gd name="connsiteX318" fmla="*/ 0 w 8085221"/>
              <a:gd name="connsiteY318" fmla="*/ 5462337 h 15135727"/>
              <a:gd name="connsiteX319" fmla="*/ 96253 w 8085221"/>
              <a:gd name="connsiteY319" fmla="*/ 5245769 h 15135727"/>
              <a:gd name="connsiteX0" fmla="*/ 96253 w 8085221"/>
              <a:gd name="connsiteY0" fmla="*/ 5245769 h 15135727"/>
              <a:gd name="connsiteX1" fmla="*/ 144379 w 8085221"/>
              <a:gd name="connsiteY1" fmla="*/ 4981074 h 15135727"/>
              <a:gd name="connsiteX2" fmla="*/ 178719 w 8085221"/>
              <a:gd name="connsiteY2" fmla="*/ 4834941 h 15135727"/>
              <a:gd name="connsiteX3" fmla="*/ 334378 w 8085221"/>
              <a:gd name="connsiteY3" fmla="*/ 4696828 h 15135727"/>
              <a:gd name="connsiteX4" fmla="*/ 553453 w 8085221"/>
              <a:gd name="connsiteY4" fmla="*/ 4692316 h 15135727"/>
              <a:gd name="connsiteX5" fmla="*/ 649706 w 8085221"/>
              <a:gd name="connsiteY5" fmla="*/ 4427621 h 15135727"/>
              <a:gd name="connsiteX6" fmla="*/ 805866 w 8085221"/>
              <a:gd name="connsiteY6" fmla="*/ 4425366 h 15135727"/>
              <a:gd name="connsiteX7" fmla="*/ 867026 w 8085221"/>
              <a:gd name="connsiteY7" fmla="*/ 4311817 h 15135727"/>
              <a:gd name="connsiteX8" fmla="*/ 1077328 w 8085221"/>
              <a:gd name="connsiteY8" fmla="*/ 4253916 h 15135727"/>
              <a:gd name="connsiteX9" fmla="*/ 1120191 w 8085221"/>
              <a:gd name="connsiteY9" fmla="*/ 4206291 h 15135727"/>
              <a:gd name="connsiteX10" fmla="*/ 1263066 w 8085221"/>
              <a:gd name="connsiteY10" fmla="*/ 4182478 h 15135727"/>
              <a:gd name="connsiteX11" fmla="*/ 1362326 w 8085221"/>
              <a:gd name="connsiteY11" fmla="*/ 4081965 h 15135727"/>
              <a:gd name="connsiteX12" fmla="*/ 1472616 w 8085221"/>
              <a:gd name="connsiteY12" fmla="*/ 4025316 h 15135727"/>
              <a:gd name="connsiteX13" fmla="*/ 1559344 w 8085221"/>
              <a:gd name="connsiteY13" fmla="*/ 4013535 h 15135727"/>
              <a:gd name="connsiteX14" fmla="*/ 1708485 w 8085221"/>
              <a:gd name="connsiteY14" fmla="*/ 3826042 h 15135727"/>
              <a:gd name="connsiteX15" fmla="*/ 1820278 w 8085221"/>
              <a:gd name="connsiteY15" fmla="*/ 3858628 h 15135727"/>
              <a:gd name="connsiteX16" fmla="*/ 1910766 w 8085221"/>
              <a:gd name="connsiteY16" fmla="*/ 3735053 h 15135727"/>
              <a:gd name="connsiteX17" fmla="*/ 2006016 w 8085221"/>
              <a:gd name="connsiteY17" fmla="*/ 3615741 h 15135727"/>
              <a:gd name="connsiteX18" fmla="*/ 2091741 w 8085221"/>
              <a:gd name="connsiteY18" fmla="*/ 3649078 h 15135727"/>
              <a:gd name="connsiteX19" fmla="*/ 2141621 w 8085221"/>
              <a:gd name="connsiteY19" fmla="*/ 3585411 h 15135727"/>
              <a:gd name="connsiteX20" fmla="*/ 2117808 w 8085221"/>
              <a:gd name="connsiteY20" fmla="*/ 3518736 h 15135727"/>
              <a:gd name="connsiteX21" fmla="*/ 2182228 w 8085221"/>
              <a:gd name="connsiteY21" fmla="*/ 3420478 h 15135727"/>
              <a:gd name="connsiteX22" fmla="*/ 2286000 w 8085221"/>
              <a:gd name="connsiteY22" fmla="*/ 3489158 h 15135727"/>
              <a:gd name="connsiteX23" fmla="*/ 2334628 w 8085221"/>
              <a:gd name="connsiteY23" fmla="*/ 3249028 h 15135727"/>
              <a:gd name="connsiteX24" fmla="*/ 2381502 w 8085221"/>
              <a:gd name="connsiteY24" fmla="*/ 3088858 h 15135727"/>
              <a:gd name="connsiteX25" fmla="*/ 2544178 w 8085221"/>
              <a:gd name="connsiteY25" fmla="*/ 3058528 h 15135727"/>
              <a:gd name="connsiteX26" fmla="*/ 2477503 w 8085221"/>
              <a:gd name="connsiteY26" fmla="*/ 2977566 h 15135727"/>
              <a:gd name="connsiteX27" fmla="*/ 2695074 w 8085221"/>
              <a:gd name="connsiteY27" fmla="*/ 2892592 h 15135727"/>
              <a:gd name="connsiteX28" fmla="*/ 2796591 w 8085221"/>
              <a:gd name="connsiteY28" fmla="*/ 2829928 h 15135727"/>
              <a:gd name="connsiteX29" fmla="*/ 2829928 w 8085221"/>
              <a:gd name="connsiteY29" fmla="*/ 2517107 h 15135727"/>
              <a:gd name="connsiteX30" fmla="*/ 3006141 w 8085221"/>
              <a:gd name="connsiteY30" fmla="*/ 2401303 h 15135727"/>
              <a:gd name="connsiteX31" fmla="*/ 3200400 w 8085221"/>
              <a:gd name="connsiteY31" fmla="*/ 2296277 h 15135727"/>
              <a:gd name="connsiteX32" fmla="*/ 3325228 w 8085221"/>
              <a:gd name="connsiteY32" fmla="*/ 2220328 h 15135727"/>
              <a:gd name="connsiteX33" fmla="*/ 3441032 w 8085221"/>
              <a:gd name="connsiteY33" fmla="*/ 2237874 h 15135727"/>
              <a:gd name="connsiteX34" fmla="*/ 3534778 w 8085221"/>
              <a:gd name="connsiteY34" fmla="*/ 2301291 h 15135727"/>
              <a:gd name="connsiteX35" fmla="*/ 3585160 w 8085221"/>
              <a:gd name="connsiteY35" fmla="*/ 2517107 h 15135727"/>
              <a:gd name="connsiteX36" fmla="*/ 3801979 w 8085221"/>
              <a:gd name="connsiteY36" fmla="*/ 2565735 h 15135727"/>
              <a:gd name="connsiteX37" fmla="*/ 3946358 w 8085221"/>
              <a:gd name="connsiteY37" fmla="*/ 2550695 h 15135727"/>
              <a:gd name="connsiteX38" fmla="*/ 4018548 w 8085221"/>
              <a:gd name="connsiteY38" fmla="*/ 2598821 h 15135727"/>
              <a:gd name="connsiteX39" fmla="*/ 4138864 w 8085221"/>
              <a:gd name="connsiteY39" fmla="*/ 2574758 h 15135727"/>
              <a:gd name="connsiteX40" fmla="*/ 4307306 w 8085221"/>
              <a:gd name="connsiteY40" fmla="*/ 2671011 h 15135727"/>
              <a:gd name="connsiteX41" fmla="*/ 4427621 w 8085221"/>
              <a:gd name="connsiteY41" fmla="*/ 2622885 h 15135727"/>
              <a:gd name="connsiteX42" fmla="*/ 4549191 w 8085221"/>
              <a:gd name="connsiteY42" fmla="*/ 2610853 h 15135727"/>
              <a:gd name="connsiteX43" fmla="*/ 4668253 w 8085221"/>
              <a:gd name="connsiteY43" fmla="*/ 2743200 h 15135727"/>
              <a:gd name="connsiteX44" fmla="*/ 4788569 w 8085221"/>
              <a:gd name="connsiteY44" fmla="*/ 2815390 h 15135727"/>
              <a:gd name="connsiteX45" fmla="*/ 4957011 w 8085221"/>
              <a:gd name="connsiteY45" fmla="*/ 2719137 h 15135727"/>
              <a:gd name="connsiteX46" fmla="*/ 4981074 w 8085221"/>
              <a:gd name="connsiteY46" fmla="*/ 2382253 h 15135727"/>
              <a:gd name="connsiteX47" fmla="*/ 4981074 w 8085221"/>
              <a:gd name="connsiteY47" fmla="*/ 2382253 h 15135727"/>
              <a:gd name="connsiteX48" fmla="*/ 4949241 w 8085221"/>
              <a:gd name="connsiteY48" fmla="*/ 2306053 h 15135727"/>
              <a:gd name="connsiteX49" fmla="*/ 4849228 w 8085221"/>
              <a:gd name="connsiteY49" fmla="*/ 2239378 h 15135727"/>
              <a:gd name="connsiteX50" fmla="*/ 4884821 w 8085221"/>
              <a:gd name="connsiteY50" fmla="*/ 2093495 h 15135727"/>
              <a:gd name="connsiteX51" fmla="*/ 4820653 w 8085221"/>
              <a:gd name="connsiteY51" fmla="*/ 2010778 h 15135727"/>
              <a:gd name="connsiteX52" fmla="*/ 4697831 w 8085221"/>
              <a:gd name="connsiteY52" fmla="*/ 1900990 h 15135727"/>
              <a:gd name="connsiteX53" fmla="*/ 4764506 w 8085221"/>
              <a:gd name="connsiteY53" fmla="*/ 1804737 h 15135727"/>
              <a:gd name="connsiteX54" fmla="*/ 4934953 w 8085221"/>
              <a:gd name="connsiteY54" fmla="*/ 1686928 h 15135727"/>
              <a:gd name="connsiteX55" fmla="*/ 4957011 w 8085221"/>
              <a:gd name="connsiteY55" fmla="*/ 1564106 h 15135727"/>
              <a:gd name="connsiteX56" fmla="*/ 5087353 w 8085221"/>
              <a:gd name="connsiteY56" fmla="*/ 1539291 h 15135727"/>
              <a:gd name="connsiteX57" fmla="*/ 5221706 w 8085221"/>
              <a:gd name="connsiteY57" fmla="*/ 1588169 h 15135727"/>
              <a:gd name="connsiteX58" fmla="*/ 5296903 w 8085221"/>
              <a:gd name="connsiteY58" fmla="*/ 1663116 h 15135727"/>
              <a:gd name="connsiteX59" fmla="*/ 5481637 w 8085221"/>
              <a:gd name="connsiteY59" fmla="*/ 1641558 h 15135727"/>
              <a:gd name="connsiteX60" fmla="*/ 5799221 w 8085221"/>
              <a:gd name="connsiteY60" fmla="*/ 1684421 h 15135727"/>
              <a:gd name="connsiteX61" fmla="*/ 5877928 w 8085221"/>
              <a:gd name="connsiteY61" fmla="*/ 1596441 h 15135727"/>
              <a:gd name="connsiteX62" fmla="*/ 5871411 w 8085221"/>
              <a:gd name="connsiteY62" fmla="*/ 1443790 h 15135727"/>
              <a:gd name="connsiteX63" fmla="*/ 6087979 w 8085221"/>
              <a:gd name="connsiteY63" fmla="*/ 1395664 h 15135727"/>
              <a:gd name="connsiteX64" fmla="*/ 6173704 w 8085221"/>
              <a:gd name="connsiteY64" fmla="*/ 1092367 h 15135727"/>
              <a:gd name="connsiteX65" fmla="*/ 6424864 w 8085221"/>
              <a:gd name="connsiteY65" fmla="*/ 1058779 h 15135727"/>
              <a:gd name="connsiteX66" fmla="*/ 6803608 w 8085221"/>
              <a:gd name="connsiteY66" fmla="*/ 812382 h 15135727"/>
              <a:gd name="connsiteX67" fmla="*/ 6656973 w 8085221"/>
              <a:gd name="connsiteY67" fmla="*/ 606844 h 15135727"/>
              <a:gd name="connsiteX68" fmla="*/ 6766260 w 8085221"/>
              <a:gd name="connsiteY68" fmla="*/ 524377 h 15135727"/>
              <a:gd name="connsiteX69" fmla="*/ 6858000 w 8085221"/>
              <a:gd name="connsiteY69" fmla="*/ 360948 h 15135727"/>
              <a:gd name="connsiteX70" fmla="*/ 6763753 w 8085221"/>
              <a:gd name="connsiteY70" fmla="*/ 267703 h 15135727"/>
              <a:gd name="connsiteX71" fmla="*/ 6799848 w 8085221"/>
              <a:gd name="connsiteY71" fmla="*/ 110791 h 15135727"/>
              <a:gd name="connsiteX72" fmla="*/ 7194885 w 8085221"/>
              <a:gd name="connsiteY72" fmla="*/ 0 h 15135727"/>
              <a:gd name="connsiteX73" fmla="*/ 7267074 w 8085221"/>
              <a:gd name="connsiteY73" fmla="*/ 120316 h 15135727"/>
              <a:gd name="connsiteX74" fmla="*/ 7495674 w 8085221"/>
              <a:gd name="connsiteY74" fmla="*/ 120316 h 15135727"/>
              <a:gd name="connsiteX75" fmla="*/ 7339264 w 8085221"/>
              <a:gd name="connsiteY75" fmla="*/ 360948 h 15135727"/>
              <a:gd name="connsiteX76" fmla="*/ 7628021 w 8085221"/>
              <a:gd name="connsiteY76" fmla="*/ 433137 h 15135727"/>
              <a:gd name="connsiteX77" fmla="*/ 7796464 w 8085221"/>
              <a:gd name="connsiteY77" fmla="*/ 649706 h 15135727"/>
              <a:gd name="connsiteX78" fmla="*/ 8085221 w 8085221"/>
              <a:gd name="connsiteY78" fmla="*/ 914400 h 15135727"/>
              <a:gd name="connsiteX79" fmla="*/ 7988969 w 8085221"/>
              <a:gd name="connsiteY79" fmla="*/ 1203158 h 15135727"/>
              <a:gd name="connsiteX80" fmla="*/ 7844590 w 8085221"/>
              <a:gd name="connsiteY80" fmla="*/ 1058779 h 15135727"/>
              <a:gd name="connsiteX81" fmla="*/ 7483642 w 8085221"/>
              <a:gd name="connsiteY81" fmla="*/ 1371600 h 15135727"/>
              <a:gd name="connsiteX82" fmla="*/ 7267074 w 8085221"/>
              <a:gd name="connsiteY82" fmla="*/ 1395664 h 15135727"/>
              <a:gd name="connsiteX83" fmla="*/ 7243011 w 8085221"/>
              <a:gd name="connsiteY83" fmla="*/ 1588169 h 15135727"/>
              <a:gd name="connsiteX84" fmla="*/ 6978316 w 8085221"/>
              <a:gd name="connsiteY84" fmla="*/ 1732548 h 15135727"/>
              <a:gd name="connsiteX85" fmla="*/ 6737685 w 8085221"/>
              <a:gd name="connsiteY85" fmla="*/ 2093495 h 15135727"/>
              <a:gd name="connsiteX86" fmla="*/ 6737685 w 8085221"/>
              <a:gd name="connsiteY86" fmla="*/ 2382253 h 15135727"/>
              <a:gd name="connsiteX87" fmla="*/ 6665495 w 8085221"/>
              <a:gd name="connsiteY87" fmla="*/ 2430379 h 15135727"/>
              <a:gd name="connsiteX88" fmla="*/ 6906127 w 8085221"/>
              <a:gd name="connsiteY88" fmla="*/ 2646948 h 15135727"/>
              <a:gd name="connsiteX89" fmla="*/ 6906127 w 8085221"/>
              <a:gd name="connsiteY89" fmla="*/ 2983832 h 15135727"/>
              <a:gd name="connsiteX90" fmla="*/ 6906127 w 8085221"/>
              <a:gd name="connsiteY90" fmla="*/ 3104148 h 15135727"/>
              <a:gd name="connsiteX91" fmla="*/ 6833937 w 8085221"/>
              <a:gd name="connsiteY91" fmla="*/ 3368842 h 15135727"/>
              <a:gd name="connsiteX92" fmla="*/ 6906127 w 8085221"/>
              <a:gd name="connsiteY92" fmla="*/ 3489158 h 15135727"/>
              <a:gd name="connsiteX93" fmla="*/ 6641432 w 8085221"/>
              <a:gd name="connsiteY93" fmla="*/ 3705727 h 15135727"/>
              <a:gd name="connsiteX94" fmla="*/ 6737685 w 8085221"/>
              <a:gd name="connsiteY94" fmla="*/ 3729790 h 15135727"/>
              <a:gd name="connsiteX95" fmla="*/ 6545179 w 8085221"/>
              <a:gd name="connsiteY95" fmla="*/ 3826042 h 15135727"/>
              <a:gd name="connsiteX96" fmla="*/ 6328611 w 8085221"/>
              <a:gd name="connsiteY96" fmla="*/ 3753853 h 15135727"/>
              <a:gd name="connsiteX97" fmla="*/ 6184232 w 8085221"/>
              <a:gd name="connsiteY97" fmla="*/ 3850106 h 15135727"/>
              <a:gd name="connsiteX98" fmla="*/ 6184232 w 8085221"/>
              <a:gd name="connsiteY98" fmla="*/ 3946358 h 15135727"/>
              <a:gd name="connsiteX99" fmla="*/ 6136106 w 8085221"/>
              <a:gd name="connsiteY99" fmla="*/ 4235116 h 15135727"/>
              <a:gd name="connsiteX100" fmla="*/ 5919537 w 8085221"/>
              <a:gd name="connsiteY100" fmla="*/ 4403558 h 15135727"/>
              <a:gd name="connsiteX101" fmla="*/ 5775158 w 8085221"/>
              <a:gd name="connsiteY101" fmla="*/ 4451685 h 15135727"/>
              <a:gd name="connsiteX102" fmla="*/ 5630779 w 8085221"/>
              <a:gd name="connsiteY102" fmla="*/ 4547937 h 15135727"/>
              <a:gd name="connsiteX103" fmla="*/ 5510464 w 8085221"/>
              <a:gd name="connsiteY103" fmla="*/ 4620127 h 15135727"/>
              <a:gd name="connsiteX104" fmla="*/ 5510464 w 8085221"/>
              <a:gd name="connsiteY104" fmla="*/ 4812632 h 15135727"/>
              <a:gd name="connsiteX105" fmla="*/ 5317958 w 8085221"/>
              <a:gd name="connsiteY105" fmla="*/ 4981074 h 15135727"/>
              <a:gd name="connsiteX106" fmla="*/ 5005137 w 8085221"/>
              <a:gd name="connsiteY106" fmla="*/ 5149516 h 15135727"/>
              <a:gd name="connsiteX107" fmla="*/ 4692316 w 8085221"/>
              <a:gd name="connsiteY107" fmla="*/ 5149516 h 15135727"/>
              <a:gd name="connsiteX108" fmla="*/ 4523874 w 8085221"/>
              <a:gd name="connsiteY108" fmla="*/ 5366085 h 15135727"/>
              <a:gd name="connsiteX109" fmla="*/ 4211053 w 8085221"/>
              <a:gd name="connsiteY109" fmla="*/ 5414211 h 15135727"/>
              <a:gd name="connsiteX110" fmla="*/ 4114800 w 8085221"/>
              <a:gd name="connsiteY110" fmla="*/ 5390148 h 15135727"/>
              <a:gd name="connsiteX111" fmla="*/ 4018548 w 8085221"/>
              <a:gd name="connsiteY111" fmla="*/ 5630779 h 15135727"/>
              <a:gd name="connsiteX112" fmla="*/ 4090737 w 8085221"/>
              <a:gd name="connsiteY112" fmla="*/ 5871411 h 15135727"/>
              <a:gd name="connsiteX113" fmla="*/ 4090737 w 8085221"/>
              <a:gd name="connsiteY113" fmla="*/ 6184232 h 15135727"/>
              <a:gd name="connsiteX114" fmla="*/ 4186990 w 8085221"/>
              <a:gd name="connsiteY114" fmla="*/ 6472990 h 15135727"/>
              <a:gd name="connsiteX115" fmla="*/ 4042611 w 8085221"/>
              <a:gd name="connsiteY115" fmla="*/ 6352674 h 15135727"/>
              <a:gd name="connsiteX116" fmla="*/ 3946358 w 8085221"/>
              <a:gd name="connsiteY116" fmla="*/ 6376737 h 15135727"/>
              <a:gd name="connsiteX117" fmla="*/ 4114800 w 8085221"/>
              <a:gd name="connsiteY117" fmla="*/ 6641432 h 15135727"/>
              <a:gd name="connsiteX118" fmla="*/ 4451685 w 8085221"/>
              <a:gd name="connsiteY118" fmla="*/ 6737685 h 15135727"/>
              <a:gd name="connsiteX119" fmla="*/ 4620127 w 8085221"/>
              <a:gd name="connsiteY119" fmla="*/ 6978316 h 15135727"/>
              <a:gd name="connsiteX120" fmla="*/ 4740442 w 8085221"/>
              <a:gd name="connsiteY120" fmla="*/ 7170821 h 15135727"/>
              <a:gd name="connsiteX121" fmla="*/ 5077327 w 8085221"/>
              <a:gd name="connsiteY121" fmla="*/ 7387390 h 15135727"/>
              <a:gd name="connsiteX122" fmla="*/ 5125453 w 8085221"/>
              <a:gd name="connsiteY122" fmla="*/ 7603958 h 15135727"/>
              <a:gd name="connsiteX123" fmla="*/ 5197642 w 8085221"/>
              <a:gd name="connsiteY123" fmla="*/ 7796464 h 15135727"/>
              <a:gd name="connsiteX124" fmla="*/ 5486400 w 8085221"/>
              <a:gd name="connsiteY124" fmla="*/ 7964906 h 15135727"/>
              <a:gd name="connsiteX125" fmla="*/ 5486400 w 8085221"/>
              <a:gd name="connsiteY125" fmla="*/ 8349916 h 15135727"/>
              <a:gd name="connsiteX126" fmla="*/ 5678906 w 8085221"/>
              <a:gd name="connsiteY126" fmla="*/ 8614611 h 15135727"/>
              <a:gd name="connsiteX127" fmla="*/ 5919537 w 8085221"/>
              <a:gd name="connsiteY127" fmla="*/ 9071811 h 15135727"/>
              <a:gd name="connsiteX128" fmla="*/ 6160169 w 8085221"/>
              <a:gd name="connsiteY128" fmla="*/ 9336506 h 15135727"/>
              <a:gd name="connsiteX129" fmla="*/ 6280485 w 8085221"/>
              <a:gd name="connsiteY129" fmla="*/ 9601200 h 15135727"/>
              <a:gd name="connsiteX130" fmla="*/ 6400800 w 8085221"/>
              <a:gd name="connsiteY130" fmla="*/ 9793706 h 15135727"/>
              <a:gd name="connsiteX131" fmla="*/ 6569242 w 8085221"/>
              <a:gd name="connsiteY131" fmla="*/ 10058400 h 15135727"/>
              <a:gd name="connsiteX132" fmla="*/ 6713621 w 8085221"/>
              <a:gd name="connsiteY132" fmla="*/ 10106527 h 15135727"/>
              <a:gd name="connsiteX133" fmla="*/ 6545179 w 8085221"/>
              <a:gd name="connsiteY133" fmla="*/ 10202779 h 15135727"/>
              <a:gd name="connsiteX134" fmla="*/ 6569242 w 8085221"/>
              <a:gd name="connsiteY134" fmla="*/ 10443411 h 15135727"/>
              <a:gd name="connsiteX135" fmla="*/ 6593306 w 8085221"/>
              <a:gd name="connsiteY135" fmla="*/ 10708106 h 15135727"/>
              <a:gd name="connsiteX136" fmla="*/ 6761748 w 8085221"/>
              <a:gd name="connsiteY136" fmla="*/ 10924674 h 15135727"/>
              <a:gd name="connsiteX137" fmla="*/ 6641432 w 8085221"/>
              <a:gd name="connsiteY137" fmla="*/ 11093116 h 15135727"/>
              <a:gd name="connsiteX138" fmla="*/ 6713621 w 8085221"/>
              <a:gd name="connsiteY138" fmla="*/ 11261558 h 15135727"/>
              <a:gd name="connsiteX139" fmla="*/ 6737685 w 8085221"/>
              <a:gd name="connsiteY139" fmla="*/ 11526253 h 15135727"/>
              <a:gd name="connsiteX140" fmla="*/ 6617369 w 8085221"/>
              <a:gd name="connsiteY140" fmla="*/ 11839074 h 15135727"/>
              <a:gd name="connsiteX141" fmla="*/ 6617369 w 8085221"/>
              <a:gd name="connsiteY141" fmla="*/ 12031579 h 15135727"/>
              <a:gd name="connsiteX142" fmla="*/ 6641432 w 8085221"/>
              <a:gd name="connsiteY142" fmla="*/ 12127832 h 15135727"/>
              <a:gd name="connsiteX143" fmla="*/ 6761748 w 8085221"/>
              <a:gd name="connsiteY143" fmla="*/ 12031579 h 15135727"/>
              <a:gd name="connsiteX144" fmla="*/ 6761748 w 8085221"/>
              <a:gd name="connsiteY144" fmla="*/ 12296274 h 15135727"/>
              <a:gd name="connsiteX145" fmla="*/ 6689558 w 8085221"/>
              <a:gd name="connsiteY145" fmla="*/ 12512842 h 15135727"/>
              <a:gd name="connsiteX146" fmla="*/ 6785811 w 8085221"/>
              <a:gd name="connsiteY146" fmla="*/ 12777537 h 15135727"/>
              <a:gd name="connsiteX147" fmla="*/ 6569242 w 8085221"/>
              <a:gd name="connsiteY147" fmla="*/ 12873790 h 15135727"/>
              <a:gd name="connsiteX148" fmla="*/ 6545179 w 8085221"/>
              <a:gd name="connsiteY148" fmla="*/ 13090358 h 15135727"/>
              <a:gd name="connsiteX149" fmla="*/ 6448927 w 8085221"/>
              <a:gd name="connsiteY149" fmla="*/ 13355053 h 15135727"/>
              <a:gd name="connsiteX150" fmla="*/ 6256421 w 8085221"/>
              <a:gd name="connsiteY150" fmla="*/ 13571621 h 15135727"/>
              <a:gd name="connsiteX151" fmla="*/ 6087979 w 8085221"/>
              <a:gd name="connsiteY151" fmla="*/ 13667874 h 15135727"/>
              <a:gd name="connsiteX152" fmla="*/ 5943600 w 8085221"/>
              <a:gd name="connsiteY152" fmla="*/ 13716000 h 15135727"/>
              <a:gd name="connsiteX153" fmla="*/ 5702969 w 8085221"/>
              <a:gd name="connsiteY153" fmla="*/ 13667874 h 15135727"/>
              <a:gd name="connsiteX154" fmla="*/ 5582653 w 8085221"/>
              <a:gd name="connsiteY154" fmla="*/ 13691937 h 15135727"/>
              <a:gd name="connsiteX155" fmla="*/ 5727032 w 8085221"/>
              <a:gd name="connsiteY155" fmla="*/ 13836316 h 15135727"/>
              <a:gd name="connsiteX156" fmla="*/ 5582653 w 8085221"/>
              <a:gd name="connsiteY156" fmla="*/ 14052885 h 15135727"/>
              <a:gd name="connsiteX157" fmla="*/ 5462337 w 8085221"/>
              <a:gd name="connsiteY157" fmla="*/ 14149137 h 15135727"/>
              <a:gd name="connsiteX158" fmla="*/ 5342021 w 8085221"/>
              <a:gd name="connsiteY158" fmla="*/ 14004758 h 15135727"/>
              <a:gd name="connsiteX159" fmla="*/ 5245769 w 8085221"/>
              <a:gd name="connsiteY159" fmla="*/ 14004758 h 15135727"/>
              <a:gd name="connsiteX160" fmla="*/ 5245769 w 8085221"/>
              <a:gd name="connsiteY160" fmla="*/ 13956632 h 15135727"/>
              <a:gd name="connsiteX161" fmla="*/ 5101390 w 8085221"/>
              <a:gd name="connsiteY161" fmla="*/ 13956632 h 15135727"/>
              <a:gd name="connsiteX162" fmla="*/ 4981074 w 8085221"/>
              <a:gd name="connsiteY162" fmla="*/ 13860379 h 15135727"/>
              <a:gd name="connsiteX163" fmla="*/ 4740442 w 8085221"/>
              <a:gd name="connsiteY163" fmla="*/ 13908506 h 15135727"/>
              <a:gd name="connsiteX164" fmla="*/ 4475748 w 8085221"/>
              <a:gd name="connsiteY164" fmla="*/ 13956632 h 15135727"/>
              <a:gd name="connsiteX165" fmla="*/ 4379495 w 8085221"/>
              <a:gd name="connsiteY165" fmla="*/ 14028821 h 15135727"/>
              <a:gd name="connsiteX166" fmla="*/ 4403558 w 8085221"/>
              <a:gd name="connsiteY166" fmla="*/ 14197264 h 15135727"/>
              <a:gd name="connsiteX167" fmla="*/ 4572000 w 8085221"/>
              <a:gd name="connsiteY167" fmla="*/ 14149137 h 15135727"/>
              <a:gd name="connsiteX168" fmla="*/ 4523874 w 8085221"/>
              <a:gd name="connsiteY168" fmla="*/ 14558211 h 15135727"/>
              <a:gd name="connsiteX169" fmla="*/ 4403558 w 8085221"/>
              <a:gd name="connsiteY169" fmla="*/ 14437895 h 15135727"/>
              <a:gd name="connsiteX170" fmla="*/ 4403558 w 8085221"/>
              <a:gd name="connsiteY170" fmla="*/ 14437895 h 15135727"/>
              <a:gd name="connsiteX171" fmla="*/ 4283242 w 8085221"/>
              <a:gd name="connsiteY171" fmla="*/ 14245390 h 15135727"/>
              <a:gd name="connsiteX172" fmla="*/ 4235116 w 8085221"/>
              <a:gd name="connsiteY172" fmla="*/ 14341642 h 15135727"/>
              <a:gd name="connsiteX173" fmla="*/ 4162927 w 8085221"/>
              <a:gd name="connsiteY173" fmla="*/ 14389769 h 15135727"/>
              <a:gd name="connsiteX174" fmla="*/ 4162927 w 8085221"/>
              <a:gd name="connsiteY174" fmla="*/ 14389769 h 15135727"/>
              <a:gd name="connsiteX175" fmla="*/ 3922295 w 8085221"/>
              <a:gd name="connsiteY175" fmla="*/ 14245390 h 15135727"/>
              <a:gd name="connsiteX176" fmla="*/ 3801979 w 8085221"/>
              <a:gd name="connsiteY176" fmla="*/ 14293516 h 15135727"/>
              <a:gd name="connsiteX177" fmla="*/ 3681664 w 8085221"/>
              <a:gd name="connsiteY177" fmla="*/ 14389769 h 15135727"/>
              <a:gd name="connsiteX178" fmla="*/ 3657600 w 8085221"/>
              <a:gd name="connsiteY178" fmla="*/ 14654464 h 15135727"/>
              <a:gd name="connsiteX179" fmla="*/ 3513221 w 8085221"/>
              <a:gd name="connsiteY179" fmla="*/ 14726653 h 15135727"/>
              <a:gd name="connsiteX180" fmla="*/ 3513221 w 8085221"/>
              <a:gd name="connsiteY180" fmla="*/ 14871032 h 15135727"/>
              <a:gd name="connsiteX181" fmla="*/ 3633537 w 8085221"/>
              <a:gd name="connsiteY181" fmla="*/ 14967285 h 15135727"/>
              <a:gd name="connsiteX182" fmla="*/ 3609474 w 8085221"/>
              <a:gd name="connsiteY182" fmla="*/ 15087600 h 15135727"/>
              <a:gd name="connsiteX183" fmla="*/ 3441032 w 8085221"/>
              <a:gd name="connsiteY183" fmla="*/ 15039474 h 15135727"/>
              <a:gd name="connsiteX184" fmla="*/ 3272590 w 8085221"/>
              <a:gd name="connsiteY184" fmla="*/ 15063537 h 15135727"/>
              <a:gd name="connsiteX185" fmla="*/ 3248527 w 8085221"/>
              <a:gd name="connsiteY185" fmla="*/ 14895095 h 15135727"/>
              <a:gd name="connsiteX186" fmla="*/ 3128211 w 8085221"/>
              <a:gd name="connsiteY186" fmla="*/ 14919158 h 15135727"/>
              <a:gd name="connsiteX187" fmla="*/ 2959769 w 8085221"/>
              <a:gd name="connsiteY187" fmla="*/ 15135727 h 15135727"/>
              <a:gd name="connsiteX188" fmla="*/ 2935706 w 8085221"/>
              <a:gd name="connsiteY188" fmla="*/ 14895095 h 15135727"/>
              <a:gd name="connsiteX189" fmla="*/ 2791327 w 8085221"/>
              <a:gd name="connsiteY189" fmla="*/ 14943221 h 15135727"/>
              <a:gd name="connsiteX190" fmla="*/ 2671011 w 8085221"/>
              <a:gd name="connsiteY190" fmla="*/ 15039474 h 15135727"/>
              <a:gd name="connsiteX191" fmla="*/ 2430379 w 8085221"/>
              <a:gd name="connsiteY191" fmla="*/ 15087600 h 15135727"/>
              <a:gd name="connsiteX192" fmla="*/ 2237874 w 8085221"/>
              <a:gd name="connsiteY192" fmla="*/ 15039474 h 15135727"/>
              <a:gd name="connsiteX193" fmla="*/ 2622885 w 8085221"/>
              <a:gd name="connsiteY193" fmla="*/ 14846969 h 15135727"/>
              <a:gd name="connsiteX194" fmla="*/ 2887579 w 8085221"/>
              <a:gd name="connsiteY194" fmla="*/ 14774779 h 15135727"/>
              <a:gd name="connsiteX195" fmla="*/ 2839453 w 8085221"/>
              <a:gd name="connsiteY195" fmla="*/ 14582274 h 15135727"/>
              <a:gd name="connsiteX196" fmla="*/ 2935706 w 8085221"/>
              <a:gd name="connsiteY196" fmla="*/ 14510085 h 15135727"/>
              <a:gd name="connsiteX197" fmla="*/ 2935706 w 8085221"/>
              <a:gd name="connsiteY197" fmla="*/ 14510085 h 15135727"/>
              <a:gd name="connsiteX198" fmla="*/ 3080085 w 8085221"/>
              <a:gd name="connsiteY198" fmla="*/ 14413832 h 15135727"/>
              <a:gd name="connsiteX199" fmla="*/ 3152274 w 8085221"/>
              <a:gd name="connsiteY199" fmla="*/ 14341642 h 15135727"/>
              <a:gd name="connsiteX200" fmla="*/ 3080085 w 8085221"/>
              <a:gd name="connsiteY200" fmla="*/ 14269453 h 15135727"/>
              <a:gd name="connsiteX201" fmla="*/ 3152274 w 8085221"/>
              <a:gd name="connsiteY201" fmla="*/ 14197264 h 15135727"/>
              <a:gd name="connsiteX202" fmla="*/ 3152274 w 8085221"/>
              <a:gd name="connsiteY202" fmla="*/ 14052885 h 15135727"/>
              <a:gd name="connsiteX203" fmla="*/ 3080085 w 8085221"/>
              <a:gd name="connsiteY203" fmla="*/ 13980695 h 15135727"/>
              <a:gd name="connsiteX204" fmla="*/ 3056021 w 8085221"/>
              <a:gd name="connsiteY204" fmla="*/ 14076948 h 15135727"/>
              <a:gd name="connsiteX205" fmla="*/ 2935706 w 8085221"/>
              <a:gd name="connsiteY205" fmla="*/ 14076948 h 15135727"/>
              <a:gd name="connsiteX206" fmla="*/ 2863516 w 8085221"/>
              <a:gd name="connsiteY206" fmla="*/ 14125074 h 15135727"/>
              <a:gd name="connsiteX207" fmla="*/ 2719137 w 8085221"/>
              <a:gd name="connsiteY207" fmla="*/ 14197264 h 15135727"/>
              <a:gd name="connsiteX208" fmla="*/ 2646948 w 8085221"/>
              <a:gd name="connsiteY208" fmla="*/ 14197264 h 15135727"/>
              <a:gd name="connsiteX209" fmla="*/ 2598821 w 8085221"/>
              <a:gd name="connsiteY209" fmla="*/ 14125074 h 15135727"/>
              <a:gd name="connsiteX210" fmla="*/ 2430379 w 8085221"/>
              <a:gd name="connsiteY210" fmla="*/ 13836316 h 15135727"/>
              <a:gd name="connsiteX211" fmla="*/ 2646948 w 8085221"/>
              <a:gd name="connsiteY211" fmla="*/ 13812253 h 15135727"/>
              <a:gd name="connsiteX212" fmla="*/ 2502569 w 8085221"/>
              <a:gd name="connsiteY212" fmla="*/ 13475369 h 15135727"/>
              <a:gd name="connsiteX213" fmla="*/ 2550695 w 8085221"/>
              <a:gd name="connsiteY213" fmla="*/ 13186611 h 15135727"/>
              <a:gd name="connsiteX214" fmla="*/ 2719137 w 8085221"/>
              <a:gd name="connsiteY214" fmla="*/ 13042232 h 15135727"/>
              <a:gd name="connsiteX215" fmla="*/ 2791327 w 8085221"/>
              <a:gd name="connsiteY215" fmla="*/ 12945979 h 15135727"/>
              <a:gd name="connsiteX216" fmla="*/ 3031958 w 8085221"/>
              <a:gd name="connsiteY216" fmla="*/ 13090358 h 15135727"/>
              <a:gd name="connsiteX217" fmla="*/ 3056021 w 8085221"/>
              <a:gd name="connsiteY217" fmla="*/ 12753474 h 15135727"/>
              <a:gd name="connsiteX218" fmla="*/ 2887579 w 8085221"/>
              <a:gd name="connsiteY218" fmla="*/ 12777537 h 15135727"/>
              <a:gd name="connsiteX219" fmla="*/ 2815390 w 8085221"/>
              <a:gd name="connsiteY219" fmla="*/ 12777537 h 15135727"/>
              <a:gd name="connsiteX220" fmla="*/ 3176337 w 8085221"/>
              <a:gd name="connsiteY220" fmla="*/ 12368464 h 15135727"/>
              <a:gd name="connsiteX221" fmla="*/ 3104148 w 8085221"/>
              <a:gd name="connsiteY221" fmla="*/ 12320337 h 15135727"/>
              <a:gd name="connsiteX222" fmla="*/ 3104148 w 8085221"/>
              <a:gd name="connsiteY222" fmla="*/ 12320337 h 15135727"/>
              <a:gd name="connsiteX223" fmla="*/ 3007895 w 8085221"/>
              <a:gd name="connsiteY223" fmla="*/ 12079706 h 15135727"/>
              <a:gd name="connsiteX224" fmla="*/ 2911642 w 8085221"/>
              <a:gd name="connsiteY224" fmla="*/ 11935327 h 15135727"/>
              <a:gd name="connsiteX225" fmla="*/ 2863516 w 8085221"/>
              <a:gd name="connsiteY225" fmla="*/ 11694695 h 15135727"/>
              <a:gd name="connsiteX226" fmla="*/ 2911642 w 8085221"/>
              <a:gd name="connsiteY226" fmla="*/ 11454064 h 15135727"/>
              <a:gd name="connsiteX227" fmla="*/ 3056021 w 8085221"/>
              <a:gd name="connsiteY227" fmla="*/ 11454064 h 15135727"/>
              <a:gd name="connsiteX228" fmla="*/ 2983832 w 8085221"/>
              <a:gd name="connsiteY228" fmla="*/ 11381874 h 15135727"/>
              <a:gd name="connsiteX229" fmla="*/ 3031958 w 8085221"/>
              <a:gd name="connsiteY229" fmla="*/ 11285621 h 15135727"/>
              <a:gd name="connsiteX230" fmla="*/ 3007895 w 8085221"/>
              <a:gd name="connsiteY230" fmla="*/ 11189369 h 15135727"/>
              <a:gd name="connsiteX231" fmla="*/ 2887579 w 8085221"/>
              <a:gd name="connsiteY231" fmla="*/ 11141242 h 15135727"/>
              <a:gd name="connsiteX232" fmla="*/ 2887579 w 8085221"/>
              <a:gd name="connsiteY232" fmla="*/ 10972800 h 15135727"/>
              <a:gd name="connsiteX233" fmla="*/ 2887579 w 8085221"/>
              <a:gd name="connsiteY233" fmla="*/ 10924674 h 15135727"/>
              <a:gd name="connsiteX234" fmla="*/ 2767264 w 8085221"/>
              <a:gd name="connsiteY234" fmla="*/ 11020927 h 15135727"/>
              <a:gd name="connsiteX235" fmla="*/ 2743200 w 8085221"/>
              <a:gd name="connsiteY235" fmla="*/ 10924674 h 15135727"/>
              <a:gd name="connsiteX236" fmla="*/ 2550695 w 8085221"/>
              <a:gd name="connsiteY236" fmla="*/ 11020927 h 15135727"/>
              <a:gd name="connsiteX237" fmla="*/ 2526632 w 8085221"/>
              <a:gd name="connsiteY237" fmla="*/ 11117179 h 15135727"/>
              <a:gd name="connsiteX238" fmla="*/ 2334127 w 8085221"/>
              <a:gd name="connsiteY238" fmla="*/ 10996864 h 15135727"/>
              <a:gd name="connsiteX239" fmla="*/ 2358190 w 8085221"/>
              <a:gd name="connsiteY239" fmla="*/ 10732169 h 15135727"/>
              <a:gd name="connsiteX240" fmla="*/ 2334127 w 8085221"/>
              <a:gd name="connsiteY240" fmla="*/ 10587790 h 15135727"/>
              <a:gd name="connsiteX241" fmla="*/ 2406316 w 8085221"/>
              <a:gd name="connsiteY241" fmla="*/ 10491537 h 15135727"/>
              <a:gd name="connsiteX242" fmla="*/ 2598821 w 8085221"/>
              <a:gd name="connsiteY242" fmla="*/ 10684042 h 15135727"/>
              <a:gd name="connsiteX243" fmla="*/ 2767264 w 8085221"/>
              <a:gd name="connsiteY243" fmla="*/ 10684042 h 15135727"/>
              <a:gd name="connsiteX244" fmla="*/ 2646948 w 8085221"/>
              <a:gd name="connsiteY244" fmla="*/ 10515600 h 15135727"/>
              <a:gd name="connsiteX245" fmla="*/ 2815390 w 8085221"/>
              <a:gd name="connsiteY245" fmla="*/ 10395285 h 15135727"/>
              <a:gd name="connsiteX246" fmla="*/ 3080085 w 8085221"/>
              <a:gd name="connsiteY246" fmla="*/ 10419348 h 15135727"/>
              <a:gd name="connsiteX247" fmla="*/ 3248527 w 8085221"/>
              <a:gd name="connsiteY247" fmla="*/ 10539664 h 15135727"/>
              <a:gd name="connsiteX248" fmla="*/ 3320716 w 8085221"/>
              <a:gd name="connsiteY248" fmla="*/ 10659979 h 15135727"/>
              <a:gd name="connsiteX249" fmla="*/ 3465095 w 8085221"/>
              <a:gd name="connsiteY249" fmla="*/ 10659979 h 15135727"/>
              <a:gd name="connsiteX250" fmla="*/ 3441032 w 8085221"/>
              <a:gd name="connsiteY250" fmla="*/ 10491537 h 15135727"/>
              <a:gd name="connsiteX251" fmla="*/ 3392906 w 8085221"/>
              <a:gd name="connsiteY251" fmla="*/ 10250906 h 15135727"/>
              <a:gd name="connsiteX252" fmla="*/ 3152274 w 8085221"/>
              <a:gd name="connsiteY252" fmla="*/ 10250906 h 15135727"/>
              <a:gd name="connsiteX253" fmla="*/ 3176337 w 8085221"/>
              <a:gd name="connsiteY253" fmla="*/ 10178716 h 15135727"/>
              <a:gd name="connsiteX254" fmla="*/ 3104148 w 8085221"/>
              <a:gd name="connsiteY254" fmla="*/ 10154653 h 15135727"/>
              <a:gd name="connsiteX255" fmla="*/ 3007895 w 8085221"/>
              <a:gd name="connsiteY255" fmla="*/ 9962148 h 15135727"/>
              <a:gd name="connsiteX256" fmla="*/ 3176337 w 8085221"/>
              <a:gd name="connsiteY256" fmla="*/ 9889958 h 15135727"/>
              <a:gd name="connsiteX257" fmla="*/ 2959769 w 8085221"/>
              <a:gd name="connsiteY257" fmla="*/ 9504948 h 15135727"/>
              <a:gd name="connsiteX258" fmla="*/ 2791327 w 8085221"/>
              <a:gd name="connsiteY258" fmla="*/ 9456821 h 15135727"/>
              <a:gd name="connsiteX259" fmla="*/ 2574758 w 8085221"/>
              <a:gd name="connsiteY259" fmla="*/ 9336506 h 15135727"/>
              <a:gd name="connsiteX260" fmla="*/ 2550695 w 8085221"/>
              <a:gd name="connsiteY260" fmla="*/ 9071811 h 15135727"/>
              <a:gd name="connsiteX261" fmla="*/ 2695074 w 8085221"/>
              <a:gd name="connsiteY261" fmla="*/ 8999621 h 15135727"/>
              <a:gd name="connsiteX262" fmla="*/ 2622885 w 8085221"/>
              <a:gd name="connsiteY262" fmla="*/ 8975558 h 15135727"/>
              <a:gd name="connsiteX263" fmla="*/ 2430379 w 8085221"/>
              <a:gd name="connsiteY263" fmla="*/ 8999621 h 15135727"/>
              <a:gd name="connsiteX264" fmla="*/ 2261937 w 8085221"/>
              <a:gd name="connsiteY264" fmla="*/ 9168064 h 15135727"/>
              <a:gd name="connsiteX265" fmla="*/ 2237874 w 8085221"/>
              <a:gd name="connsiteY265" fmla="*/ 8999621 h 15135727"/>
              <a:gd name="connsiteX266" fmla="*/ 2117558 w 8085221"/>
              <a:gd name="connsiteY266" fmla="*/ 8975558 h 15135727"/>
              <a:gd name="connsiteX267" fmla="*/ 2045369 w 8085221"/>
              <a:gd name="connsiteY267" fmla="*/ 8783053 h 15135727"/>
              <a:gd name="connsiteX268" fmla="*/ 1852864 w 8085221"/>
              <a:gd name="connsiteY268" fmla="*/ 8758990 h 15135727"/>
              <a:gd name="connsiteX269" fmla="*/ 1636295 w 8085221"/>
              <a:gd name="connsiteY269" fmla="*/ 8927432 h 15135727"/>
              <a:gd name="connsiteX270" fmla="*/ 1588169 w 8085221"/>
              <a:gd name="connsiteY270" fmla="*/ 9023685 h 15135727"/>
              <a:gd name="connsiteX271" fmla="*/ 1515979 w 8085221"/>
              <a:gd name="connsiteY271" fmla="*/ 8879306 h 15135727"/>
              <a:gd name="connsiteX272" fmla="*/ 1347537 w 8085221"/>
              <a:gd name="connsiteY272" fmla="*/ 8879306 h 15135727"/>
              <a:gd name="connsiteX273" fmla="*/ 1347537 w 8085221"/>
              <a:gd name="connsiteY273" fmla="*/ 8710864 h 15135727"/>
              <a:gd name="connsiteX274" fmla="*/ 1106906 w 8085221"/>
              <a:gd name="connsiteY274" fmla="*/ 8783053 h 15135727"/>
              <a:gd name="connsiteX275" fmla="*/ 890337 w 8085221"/>
              <a:gd name="connsiteY275" fmla="*/ 8686800 h 15135727"/>
              <a:gd name="connsiteX276" fmla="*/ 649706 w 8085221"/>
              <a:gd name="connsiteY276" fmla="*/ 8662737 h 15135727"/>
              <a:gd name="connsiteX277" fmla="*/ 385011 w 8085221"/>
              <a:gd name="connsiteY277" fmla="*/ 8566485 h 15135727"/>
              <a:gd name="connsiteX278" fmla="*/ 577516 w 8085221"/>
              <a:gd name="connsiteY278" fmla="*/ 8373979 h 15135727"/>
              <a:gd name="connsiteX279" fmla="*/ 794085 w 8085221"/>
              <a:gd name="connsiteY279" fmla="*/ 8301790 h 15135727"/>
              <a:gd name="connsiteX280" fmla="*/ 745958 w 8085221"/>
              <a:gd name="connsiteY280" fmla="*/ 8133348 h 15135727"/>
              <a:gd name="connsiteX281" fmla="*/ 818148 w 8085221"/>
              <a:gd name="connsiteY281" fmla="*/ 7820527 h 15135727"/>
              <a:gd name="connsiteX282" fmla="*/ 697832 w 8085221"/>
              <a:gd name="connsiteY282" fmla="*/ 7820527 h 15135727"/>
              <a:gd name="connsiteX283" fmla="*/ 625642 w 8085221"/>
              <a:gd name="connsiteY283" fmla="*/ 7916779 h 15135727"/>
              <a:gd name="connsiteX284" fmla="*/ 457200 w 8085221"/>
              <a:gd name="connsiteY284" fmla="*/ 7820527 h 15135727"/>
              <a:gd name="connsiteX285" fmla="*/ 529390 w 8085221"/>
              <a:gd name="connsiteY285" fmla="*/ 7700211 h 15135727"/>
              <a:gd name="connsiteX286" fmla="*/ 938464 w 8085221"/>
              <a:gd name="connsiteY286" fmla="*/ 7676148 h 15135727"/>
              <a:gd name="connsiteX287" fmla="*/ 1058779 w 8085221"/>
              <a:gd name="connsiteY287" fmla="*/ 7459579 h 15135727"/>
              <a:gd name="connsiteX288" fmla="*/ 1203158 w 8085221"/>
              <a:gd name="connsiteY288" fmla="*/ 7603958 h 15135727"/>
              <a:gd name="connsiteX289" fmla="*/ 1299411 w 8085221"/>
              <a:gd name="connsiteY289" fmla="*/ 7555832 h 15135727"/>
              <a:gd name="connsiteX290" fmla="*/ 1443790 w 8085221"/>
              <a:gd name="connsiteY290" fmla="*/ 7507706 h 15135727"/>
              <a:gd name="connsiteX291" fmla="*/ 1684421 w 8085221"/>
              <a:gd name="connsiteY291" fmla="*/ 7603958 h 15135727"/>
              <a:gd name="connsiteX292" fmla="*/ 1684421 w 8085221"/>
              <a:gd name="connsiteY292" fmla="*/ 7603958 h 15135727"/>
              <a:gd name="connsiteX293" fmla="*/ 1540042 w 8085221"/>
              <a:gd name="connsiteY293" fmla="*/ 7363327 h 15135727"/>
              <a:gd name="connsiteX294" fmla="*/ 1299411 w 8085221"/>
              <a:gd name="connsiteY294" fmla="*/ 7315200 h 15135727"/>
              <a:gd name="connsiteX295" fmla="*/ 1130969 w 8085221"/>
              <a:gd name="connsiteY295" fmla="*/ 7339264 h 15135727"/>
              <a:gd name="connsiteX296" fmla="*/ 1034716 w 8085221"/>
              <a:gd name="connsiteY296" fmla="*/ 7315200 h 15135727"/>
              <a:gd name="connsiteX297" fmla="*/ 1155032 w 8085221"/>
              <a:gd name="connsiteY297" fmla="*/ 7050506 h 15135727"/>
              <a:gd name="connsiteX298" fmla="*/ 1155032 w 8085221"/>
              <a:gd name="connsiteY298" fmla="*/ 6930190 h 15135727"/>
              <a:gd name="connsiteX299" fmla="*/ 1155032 w 8085221"/>
              <a:gd name="connsiteY299" fmla="*/ 6761748 h 15135727"/>
              <a:gd name="connsiteX300" fmla="*/ 1203158 w 8085221"/>
              <a:gd name="connsiteY300" fmla="*/ 6617369 h 15135727"/>
              <a:gd name="connsiteX301" fmla="*/ 1371600 w 8085221"/>
              <a:gd name="connsiteY301" fmla="*/ 6472990 h 15135727"/>
              <a:gd name="connsiteX302" fmla="*/ 1443790 w 8085221"/>
              <a:gd name="connsiteY302" fmla="*/ 6328611 h 15135727"/>
              <a:gd name="connsiteX303" fmla="*/ 1419727 w 8085221"/>
              <a:gd name="connsiteY303" fmla="*/ 6208295 h 15135727"/>
              <a:gd name="connsiteX304" fmla="*/ 1275348 w 8085221"/>
              <a:gd name="connsiteY304" fmla="*/ 6304548 h 15135727"/>
              <a:gd name="connsiteX305" fmla="*/ 1323474 w 8085221"/>
              <a:gd name="connsiteY305" fmla="*/ 6015790 h 15135727"/>
              <a:gd name="connsiteX306" fmla="*/ 1540042 w 8085221"/>
              <a:gd name="connsiteY306" fmla="*/ 5871411 h 15135727"/>
              <a:gd name="connsiteX307" fmla="*/ 1540042 w 8085221"/>
              <a:gd name="connsiteY307" fmla="*/ 5751095 h 15135727"/>
              <a:gd name="connsiteX308" fmla="*/ 1395664 w 8085221"/>
              <a:gd name="connsiteY308" fmla="*/ 5799221 h 15135727"/>
              <a:gd name="connsiteX309" fmla="*/ 1179095 w 8085221"/>
              <a:gd name="connsiteY309" fmla="*/ 5799221 h 15135727"/>
              <a:gd name="connsiteX310" fmla="*/ 890337 w 8085221"/>
              <a:gd name="connsiteY310" fmla="*/ 5775158 h 15135727"/>
              <a:gd name="connsiteX311" fmla="*/ 697832 w 8085221"/>
              <a:gd name="connsiteY311" fmla="*/ 5606716 h 15135727"/>
              <a:gd name="connsiteX312" fmla="*/ 577516 w 8085221"/>
              <a:gd name="connsiteY312" fmla="*/ 5582653 h 15135727"/>
              <a:gd name="connsiteX313" fmla="*/ 697832 w 8085221"/>
              <a:gd name="connsiteY313" fmla="*/ 5775158 h 15135727"/>
              <a:gd name="connsiteX314" fmla="*/ 409074 w 8085221"/>
              <a:gd name="connsiteY314" fmla="*/ 5799221 h 15135727"/>
              <a:gd name="connsiteX315" fmla="*/ 168442 w 8085221"/>
              <a:gd name="connsiteY315" fmla="*/ 5702969 h 15135727"/>
              <a:gd name="connsiteX316" fmla="*/ 264695 w 8085221"/>
              <a:gd name="connsiteY316" fmla="*/ 5558590 h 15135727"/>
              <a:gd name="connsiteX317" fmla="*/ 144379 w 8085221"/>
              <a:gd name="connsiteY317" fmla="*/ 5510464 h 15135727"/>
              <a:gd name="connsiteX318" fmla="*/ 0 w 8085221"/>
              <a:gd name="connsiteY318" fmla="*/ 5462337 h 15135727"/>
              <a:gd name="connsiteX319" fmla="*/ 96253 w 8085221"/>
              <a:gd name="connsiteY319" fmla="*/ 5245769 h 15135727"/>
              <a:gd name="connsiteX0" fmla="*/ 96253 w 8085221"/>
              <a:gd name="connsiteY0" fmla="*/ 5245769 h 15135727"/>
              <a:gd name="connsiteX1" fmla="*/ 144379 w 8085221"/>
              <a:gd name="connsiteY1" fmla="*/ 4981074 h 15135727"/>
              <a:gd name="connsiteX2" fmla="*/ 178719 w 8085221"/>
              <a:gd name="connsiteY2" fmla="*/ 4834941 h 15135727"/>
              <a:gd name="connsiteX3" fmla="*/ 334378 w 8085221"/>
              <a:gd name="connsiteY3" fmla="*/ 4696828 h 15135727"/>
              <a:gd name="connsiteX4" fmla="*/ 553453 w 8085221"/>
              <a:gd name="connsiteY4" fmla="*/ 4692316 h 15135727"/>
              <a:gd name="connsiteX5" fmla="*/ 649706 w 8085221"/>
              <a:gd name="connsiteY5" fmla="*/ 4427621 h 15135727"/>
              <a:gd name="connsiteX6" fmla="*/ 805866 w 8085221"/>
              <a:gd name="connsiteY6" fmla="*/ 4425366 h 15135727"/>
              <a:gd name="connsiteX7" fmla="*/ 867026 w 8085221"/>
              <a:gd name="connsiteY7" fmla="*/ 4311817 h 15135727"/>
              <a:gd name="connsiteX8" fmla="*/ 1077328 w 8085221"/>
              <a:gd name="connsiteY8" fmla="*/ 4253916 h 15135727"/>
              <a:gd name="connsiteX9" fmla="*/ 1120191 w 8085221"/>
              <a:gd name="connsiteY9" fmla="*/ 4206291 h 15135727"/>
              <a:gd name="connsiteX10" fmla="*/ 1263066 w 8085221"/>
              <a:gd name="connsiteY10" fmla="*/ 4182478 h 15135727"/>
              <a:gd name="connsiteX11" fmla="*/ 1362326 w 8085221"/>
              <a:gd name="connsiteY11" fmla="*/ 4081965 h 15135727"/>
              <a:gd name="connsiteX12" fmla="*/ 1472616 w 8085221"/>
              <a:gd name="connsiteY12" fmla="*/ 4025316 h 15135727"/>
              <a:gd name="connsiteX13" fmla="*/ 1559344 w 8085221"/>
              <a:gd name="connsiteY13" fmla="*/ 4013535 h 15135727"/>
              <a:gd name="connsiteX14" fmla="*/ 1708485 w 8085221"/>
              <a:gd name="connsiteY14" fmla="*/ 3826042 h 15135727"/>
              <a:gd name="connsiteX15" fmla="*/ 1820278 w 8085221"/>
              <a:gd name="connsiteY15" fmla="*/ 3858628 h 15135727"/>
              <a:gd name="connsiteX16" fmla="*/ 1910766 w 8085221"/>
              <a:gd name="connsiteY16" fmla="*/ 3735053 h 15135727"/>
              <a:gd name="connsiteX17" fmla="*/ 2006016 w 8085221"/>
              <a:gd name="connsiteY17" fmla="*/ 3615741 h 15135727"/>
              <a:gd name="connsiteX18" fmla="*/ 2091741 w 8085221"/>
              <a:gd name="connsiteY18" fmla="*/ 3649078 h 15135727"/>
              <a:gd name="connsiteX19" fmla="*/ 2141621 w 8085221"/>
              <a:gd name="connsiteY19" fmla="*/ 3585411 h 15135727"/>
              <a:gd name="connsiteX20" fmla="*/ 2117808 w 8085221"/>
              <a:gd name="connsiteY20" fmla="*/ 3518736 h 15135727"/>
              <a:gd name="connsiteX21" fmla="*/ 2182228 w 8085221"/>
              <a:gd name="connsiteY21" fmla="*/ 3420478 h 15135727"/>
              <a:gd name="connsiteX22" fmla="*/ 2286000 w 8085221"/>
              <a:gd name="connsiteY22" fmla="*/ 3489158 h 15135727"/>
              <a:gd name="connsiteX23" fmla="*/ 2334628 w 8085221"/>
              <a:gd name="connsiteY23" fmla="*/ 3249028 h 15135727"/>
              <a:gd name="connsiteX24" fmla="*/ 2381502 w 8085221"/>
              <a:gd name="connsiteY24" fmla="*/ 3088858 h 15135727"/>
              <a:gd name="connsiteX25" fmla="*/ 2544178 w 8085221"/>
              <a:gd name="connsiteY25" fmla="*/ 3058528 h 15135727"/>
              <a:gd name="connsiteX26" fmla="*/ 2477503 w 8085221"/>
              <a:gd name="connsiteY26" fmla="*/ 2977566 h 15135727"/>
              <a:gd name="connsiteX27" fmla="*/ 2695074 w 8085221"/>
              <a:gd name="connsiteY27" fmla="*/ 2892592 h 15135727"/>
              <a:gd name="connsiteX28" fmla="*/ 2796591 w 8085221"/>
              <a:gd name="connsiteY28" fmla="*/ 2829928 h 15135727"/>
              <a:gd name="connsiteX29" fmla="*/ 2829928 w 8085221"/>
              <a:gd name="connsiteY29" fmla="*/ 2517107 h 15135727"/>
              <a:gd name="connsiteX30" fmla="*/ 3006141 w 8085221"/>
              <a:gd name="connsiteY30" fmla="*/ 2401303 h 15135727"/>
              <a:gd name="connsiteX31" fmla="*/ 3200400 w 8085221"/>
              <a:gd name="connsiteY31" fmla="*/ 2296277 h 15135727"/>
              <a:gd name="connsiteX32" fmla="*/ 3325228 w 8085221"/>
              <a:gd name="connsiteY32" fmla="*/ 2220328 h 15135727"/>
              <a:gd name="connsiteX33" fmla="*/ 3441032 w 8085221"/>
              <a:gd name="connsiteY33" fmla="*/ 2237874 h 15135727"/>
              <a:gd name="connsiteX34" fmla="*/ 3534778 w 8085221"/>
              <a:gd name="connsiteY34" fmla="*/ 2301291 h 15135727"/>
              <a:gd name="connsiteX35" fmla="*/ 3585160 w 8085221"/>
              <a:gd name="connsiteY35" fmla="*/ 2517107 h 15135727"/>
              <a:gd name="connsiteX36" fmla="*/ 3801979 w 8085221"/>
              <a:gd name="connsiteY36" fmla="*/ 2565735 h 15135727"/>
              <a:gd name="connsiteX37" fmla="*/ 3946358 w 8085221"/>
              <a:gd name="connsiteY37" fmla="*/ 2550695 h 15135727"/>
              <a:gd name="connsiteX38" fmla="*/ 4018548 w 8085221"/>
              <a:gd name="connsiteY38" fmla="*/ 2598821 h 15135727"/>
              <a:gd name="connsiteX39" fmla="*/ 4138864 w 8085221"/>
              <a:gd name="connsiteY39" fmla="*/ 2574758 h 15135727"/>
              <a:gd name="connsiteX40" fmla="*/ 4307306 w 8085221"/>
              <a:gd name="connsiteY40" fmla="*/ 2671011 h 15135727"/>
              <a:gd name="connsiteX41" fmla="*/ 4427621 w 8085221"/>
              <a:gd name="connsiteY41" fmla="*/ 2622885 h 15135727"/>
              <a:gd name="connsiteX42" fmla="*/ 4549191 w 8085221"/>
              <a:gd name="connsiteY42" fmla="*/ 2610853 h 15135727"/>
              <a:gd name="connsiteX43" fmla="*/ 4668253 w 8085221"/>
              <a:gd name="connsiteY43" fmla="*/ 2743200 h 15135727"/>
              <a:gd name="connsiteX44" fmla="*/ 4788569 w 8085221"/>
              <a:gd name="connsiteY44" fmla="*/ 2815390 h 15135727"/>
              <a:gd name="connsiteX45" fmla="*/ 4957011 w 8085221"/>
              <a:gd name="connsiteY45" fmla="*/ 2719137 h 15135727"/>
              <a:gd name="connsiteX46" fmla="*/ 4981074 w 8085221"/>
              <a:gd name="connsiteY46" fmla="*/ 2382253 h 15135727"/>
              <a:gd name="connsiteX47" fmla="*/ 4981074 w 8085221"/>
              <a:gd name="connsiteY47" fmla="*/ 2382253 h 15135727"/>
              <a:gd name="connsiteX48" fmla="*/ 4949241 w 8085221"/>
              <a:gd name="connsiteY48" fmla="*/ 2306053 h 15135727"/>
              <a:gd name="connsiteX49" fmla="*/ 4849228 w 8085221"/>
              <a:gd name="connsiteY49" fmla="*/ 2239378 h 15135727"/>
              <a:gd name="connsiteX50" fmla="*/ 4884821 w 8085221"/>
              <a:gd name="connsiteY50" fmla="*/ 2093495 h 15135727"/>
              <a:gd name="connsiteX51" fmla="*/ 4820653 w 8085221"/>
              <a:gd name="connsiteY51" fmla="*/ 2010778 h 15135727"/>
              <a:gd name="connsiteX52" fmla="*/ 4697831 w 8085221"/>
              <a:gd name="connsiteY52" fmla="*/ 1900990 h 15135727"/>
              <a:gd name="connsiteX53" fmla="*/ 4764506 w 8085221"/>
              <a:gd name="connsiteY53" fmla="*/ 1804737 h 15135727"/>
              <a:gd name="connsiteX54" fmla="*/ 4934953 w 8085221"/>
              <a:gd name="connsiteY54" fmla="*/ 1686928 h 15135727"/>
              <a:gd name="connsiteX55" fmla="*/ 4957011 w 8085221"/>
              <a:gd name="connsiteY55" fmla="*/ 1564106 h 15135727"/>
              <a:gd name="connsiteX56" fmla="*/ 5087353 w 8085221"/>
              <a:gd name="connsiteY56" fmla="*/ 1539291 h 15135727"/>
              <a:gd name="connsiteX57" fmla="*/ 5221706 w 8085221"/>
              <a:gd name="connsiteY57" fmla="*/ 1588169 h 15135727"/>
              <a:gd name="connsiteX58" fmla="*/ 5296903 w 8085221"/>
              <a:gd name="connsiteY58" fmla="*/ 1663116 h 15135727"/>
              <a:gd name="connsiteX59" fmla="*/ 5481637 w 8085221"/>
              <a:gd name="connsiteY59" fmla="*/ 1641558 h 15135727"/>
              <a:gd name="connsiteX60" fmla="*/ 5799221 w 8085221"/>
              <a:gd name="connsiteY60" fmla="*/ 1684421 h 15135727"/>
              <a:gd name="connsiteX61" fmla="*/ 5877928 w 8085221"/>
              <a:gd name="connsiteY61" fmla="*/ 1596441 h 15135727"/>
              <a:gd name="connsiteX62" fmla="*/ 5871411 w 8085221"/>
              <a:gd name="connsiteY62" fmla="*/ 1443790 h 15135727"/>
              <a:gd name="connsiteX63" fmla="*/ 6087979 w 8085221"/>
              <a:gd name="connsiteY63" fmla="*/ 1395664 h 15135727"/>
              <a:gd name="connsiteX64" fmla="*/ 6173704 w 8085221"/>
              <a:gd name="connsiteY64" fmla="*/ 1092367 h 15135727"/>
              <a:gd name="connsiteX65" fmla="*/ 6424864 w 8085221"/>
              <a:gd name="connsiteY65" fmla="*/ 1058779 h 15135727"/>
              <a:gd name="connsiteX66" fmla="*/ 6803608 w 8085221"/>
              <a:gd name="connsiteY66" fmla="*/ 812382 h 15135727"/>
              <a:gd name="connsiteX67" fmla="*/ 6656973 w 8085221"/>
              <a:gd name="connsiteY67" fmla="*/ 606844 h 15135727"/>
              <a:gd name="connsiteX68" fmla="*/ 6766260 w 8085221"/>
              <a:gd name="connsiteY68" fmla="*/ 524377 h 15135727"/>
              <a:gd name="connsiteX69" fmla="*/ 6858000 w 8085221"/>
              <a:gd name="connsiteY69" fmla="*/ 360948 h 15135727"/>
              <a:gd name="connsiteX70" fmla="*/ 6763753 w 8085221"/>
              <a:gd name="connsiteY70" fmla="*/ 267703 h 15135727"/>
              <a:gd name="connsiteX71" fmla="*/ 6799848 w 8085221"/>
              <a:gd name="connsiteY71" fmla="*/ 110791 h 15135727"/>
              <a:gd name="connsiteX72" fmla="*/ 7194885 w 8085221"/>
              <a:gd name="connsiteY72" fmla="*/ 0 h 15135727"/>
              <a:gd name="connsiteX73" fmla="*/ 7267074 w 8085221"/>
              <a:gd name="connsiteY73" fmla="*/ 120316 h 15135727"/>
              <a:gd name="connsiteX74" fmla="*/ 7495674 w 8085221"/>
              <a:gd name="connsiteY74" fmla="*/ 120316 h 15135727"/>
              <a:gd name="connsiteX75" fmla="*/ 7444039 w 8085221"/>
              <a:gd name="connsiteY75" fmla="*/ 318085 h 15135727"/>
              <a:gd name="connsiteX76" fmla="*/ 7628021 w 8085221"/>
              <a:gd name="connsiteY76" fmla="*/ 433137 h 15135727"/>
              <a:gd name="connsiteX77" fmla="*/ 7796464 w 8085221"/>
              <a:gd name="connsiteY77" fmla="*/ 649706 h 15135727"/>
              <a:gd name="connsiteX78" fmla="*/ 8085221 w 8085221"/>
              <a:gd name="connsiteY78" fmla="*/ 914400 h 15135727"/>
              <a:gd name="connsiteX79" fmla="*/ 7988969 w 8085221"/>
              <a:gd name="connsiteY79" fmla="*/ 1203158 h 15135727"/>
              <a:gd name="connsiteX80" fmla="*/ 7844590 w 8085221"/>
              <a:gd name="connsiteY80" fmla="*/ 1058779 h 15135727"/>
              <a:gd name="connsiteX81" fmla="*/ 7483642 w 8085221"/>
              <a:gd name="connsiteY81" fmla="*/ 1371600 h 15135727"/>
              <a:gd name="connsiteX82" fmla="*/ 7267074 w 8085221"/>
              <a:gd name="connsiteY82" fmla="*/ 1395664 h 15135727"/>
              <a:gd name="connsiteX83" fmla="*/ 7243011 w 8085221"/>
              <a:gd name="connsiteY83" fmla="*/ 1588169 h 15135727"/>
              <a:gd name="connsiteX84" fmla="*/ 6978316 w 8085221"/>
              <a:gd name="connsiteY84" fmla="*/ 1732548 h 15135727"/>
              <a:gd name="connsiteX85" fmla="*/ 6737685 w 8085221"/>
              <a:gd name="connsiteY85" fmla="*/ 2093495 h 15135727"/>
              <a:gd name="connsiteX86" fmla="*/ 6737685 w 8085221"/>
              <a:gd name="connsiteY86" fmla="*/ 2382253 h 15135727"/>
              <a:gd name="connsiteX87" fmla="*/ 6665495 w 8085221"/>
              <a:gd name="connsiteY87" fmla="*/ 2430379 h 15135727"/>
              <a:gd name="connsiteX88" fmla="*/ 6906127 w 8085221"/>
              <a:gd name="connsiteY88" fmla="*/ 2646948 h 15135727"/>
              <a:gd name="connsiteX89" fmla="*/ 6906127 w 8085221"/>
              <a:gd name="connsiteY89" fmla="*/ 2983832 h 15135727"/>
              <a:gd name="connsiteX90" fmla="*/ 6906127 w 8085221"/>
              <a:gd name="connsiteY90" fmla="*/ 3104148 h 15135727"/>
              <a:gd name="connsiteX91" fmla="*/ 6833937 w 8085221"/>
              <a:gd name="connsiteY91" fmla="*/ 3368842 h 15135727"/>
              <a:gd name="connsiteX92" fmla="*/ 6906127 w 8085221"/>
              <a:gd name="connsiteY92" fmla="*/ 3489158 h 15135727"/>
              <a:gd name="connsiteX93" fmla="*/ 6641432 w 8085221"/>
              <a:gd name="connsiteY93" fmla="*/ 3705727 h 15135727"/>
              <a:gd name="connsiteX94" fmla="*/ 6737685 w 8085221"/>
              <a:gd name="connsiteY94" fmla="*/ 3729790 h 15135727"/>
              <a:gd name="connsiteX95" fmla="*/ 6545179 w 8085221"/>
              <a:gd name="connsiteY95" fmla="*/ 3826042 h 15135727"/>
              <a:gd name="connsiteX96" fmla="*/ 6328611 w 8085221"/>
              <a:gd name="connsiteY96" fmla="*/ 3753853 h 15135727"/>
              <a:gd name="connsiteX97" fmla="*/ 6184232 w 8085221"/>
              <a:gd name="connsiteY97" fmla="*/ 3850106 h 15135727"/>
              <a:gd name="connsiteX98" fmla="*/ 6184232 w 8085221"/>
              <a:gd name="connsiteY98" fmla="*/ 3946358 h 15135727"/>
              <a:gd name="connsiteX99" fmla="*/ 6136106 w 8085221"/>
              <a:gd name="connsiteY99" fmla="*/ 4235116 h 15135727"/>
              <a:gd name="connsiteX100" fmla="*/ 5919537 w 8085221"/>
              <a:gd name="connsiteY100" fmla="*/ 4403558 h 15135727"/>
              <a:gd name="connsiteX101" fmla="*/ 5775158 w 8085221"/>
              <a:gd name="connsiteY101" fmla="*/ 4451685 h 15135727"/>
              <a:gd name="connsiteX102" fmla="*/ 5630779 w 8085221"/>
              <a:gd name="connsiteY102" fmla="*/ 4547937 h 15135727"/>
              <a:gd name="connsiteX103" fmla="*/ 5510464 w 8085221"/>
              <a:gd name="connsiteY103" fmla="*/ 4620127 h 15135727"/>
              <a:gd name="connsiteX104" fmla="*/ 5510464 w 8085221"/>
              <a:gd name="connsiteY104" fmla="*/ 4812632 h 15135727"/>
              <a:gd name="connsiteX105" fmla="*/ 5317958 w 8085221"/>
              <a:gd name="connsiteY105" fmla="*/ 4981074 h 15135727"/>
              <a:gd name="connsiteX106" fmla="*/ 5005137 w 8085221"/>
              <a:gd name="connsiteY106" fmla="*/ 5149516 h 15135727"/>
              <a:gd name="connsiteX107" fmla="*/ 4692316 w 8085221"/>
              <a:gd name="connsiteY107" fmla="*/ 5149516 h 15135727"/>
              <a:gd name="connsiteX108" fmla="*/ 4523874 w 8085221"/>
              <a:gd name="connsiteY108" fmla="*/ 5366085 h 15135727"/>
              <a:gd name="connsiteX109" fmla="*/ 4211053 w 8085221"/>
              <a:gd name="connsiteY109" fmla="*/ 5414211 h 15135727"/>
              <a:gd name="connsiteX110" fmla="*/ 4114800 w 8085221"/>
              <a:gd name="connsiteY110" fmla="*/ 5390148 h 15135727"/>
              <a:gd name="connsiteX111" fmla="*/ 4018548 w 8085221"/>
              <a:gd name="connsiteY111" fmla="*/ 5630779 h 15135727"/>
              <a:gd name="connsiteX112" fmla="*/ 4090737 w 8085221"/>
              <a:gd name="connsiteY112" fmla="*/ 5871411 h 15135727"/>
              <a:gd name="connsiteX113" fmla="*/ 4090737 w 8085221"/>
              <a:gd name="connsiteY113" fmla="*/ 6184232 h 15135727"/>
              <a:gd name="connsiteX114" fmla="*/ 4186990 w 8085221"/>
              <a:gd name="connsiteY114" fmla="*/ 6472990 h 15135727"/>
              <a:gd name="connsiteX115" fmla="*/ 4042611 w 8085221"/>
              <a:gd name="connsiteY115" fmla="*/ 6352674 h 15135727"/>
              <a:gd name="connsiteX116" fmla="*/ 3946358 w 8085221"/>
              <a:gd name="connsiteY116" fmla="*/ 6376737 h 15135727"/>
              <a:gd name="connsiteX117" fmla="*/ 4114800 w 8085221"/>
              <a:gd name="connsiteY117" fmla="*/ 6641432 h 15135727"/>
              <a:gd name="connsiteX118" fmla="*/ 4451685 w 8085221"/>
              <a:gd name="connsiteY118" fmla="*/ 6737685 h 15135727"/>
              <a:gd name="connsiteX119" fmla="*/ 4620127 w 8085221"/>
              <a:gd name="connsiteY119" fmla="*/ 6978316 h 15135727"/>
              <a:gd name="connsiteX120" fmla="*/ 4740442 w 8085221"/>
              <a:gd name="connsiteY120" fmla="*/ 7170821 h 15135727"/>
              <a:gd name="connsiteX121" fmla="*/ 5077327 w 8085221"/>
              <a:gd name="connsiteY121" fmla="*/ 7387390 h 15135727"/>
              <a:gd name="connsiteX122" fmla="*/ 5125453 w 8085221"/>
              <a:gd name="connsiteY122" fmla="*/ 7603958 h 15135727"/>
              <a:gd name="connsiteX123" fmla="*/ 5197642 w 8085221"/>
              <a:gd name="connsiteY123" fmla="*/ 7796464 h 15135727"/>
              <a:gd name="connsiteX124" fmla="*/ 5486400 w 8085221"/>
              <a:gd name="connsiteY124" fmla="*/ 7964906 h 15135727"/>
              <a:gd name="connsiteX125" fmla="*/ 5486400 w 8085221"/>
              <a:gd name="connsiteY125" fmla="*/ 8349916 h 15135727"/>
              <a:gd name="connsiteX126" fmla="*/ 5678906 w 8085221"/>
              <a:gd name="connsiteY126" fmla="*/ 8614611 h 15135727"/>
              <a:gd name="connsiteX127" fmla="*/ 5919537 w 8085221"/>
              <a:gd name="connsiteY127" fmla="*/ 9071811 h 15135727"/>
              <a:gd name="connsiteX128" fmla="*/ 6160169 w 8085221"/>
              <a:gd name="connsiteY128" fmla="*/ 9336506 h 15135727"/>
              <a:gd name="connsiteX129" fmla="*/ 6280485 w 8085221"/>
              <a:gd name="connsiteY129" fmla="*/ 9601200 h 15135727"/>
              <a:gd name="connsiteX130" fmla="*/ 6400800 w 8085221"/>
              <a:gd name="connsiteY130" fmla="*/ 9793706 h 15135727"/>
              <a:gd name="connsiteX131" fmla="*/ 6569242 w 8085221"/>
              <a:gd name="connsiteY131" fmla="*/ 10058400 h 15135727"/>
              <a:gd name="connsiteX132" fmla="*/ 6713621 w 8085221"/>
              <a:gd name="connsiteY132" fmla="*/ 10106527 h 15135727"/>
              <a:gd name="connsiteX133" fmla="*/ 6545179 w 8085221"/>
              <a:gd name="connsiteY133" fmla="*/ 10202779 h 15135727"/>
              <a:gd name="connsiteX134" fmla="*/ 6569242 w 8085221"/>
              <a:gd name="connsiteY134" fmla="*/ 10443411 h 15135727"/>
              <a:gd name="connsiteX135" fmla="*/ 6593306 w 8085221"/>
              <a:gd name="connsiteY135" fmla="*/ 10708106 h 15135727"/>
              <a:gd name="connsiteX136" fmla="*/ 6761748 w 8085221"/>
              <a:gd name="connsiteY136" fmla="*/ 10924674 h 15135727"/>
              <a:gd name="connsiteX137" fmla="*/ 6641432 w 8085221"/>
              <a:gd name="connsiteY137" fmla="*/ 11093116 h 15135727"/>
              <a:gd name="connsiteX138" fmla="*/ 6713621 w 8085221"/>
              <a:gd name="connsiteY138" fmla="*/ 11261558 h 15135727"/>
              <a:gd name="connsiteX139" fmla="*/ 6737685 w 8085221"/>
              <a:gd name="connsiteY139" fmla="*/ 11526253 h 15135727"/>
              <a:gd name="connsiteX140" fmla="*/ 6617369 w 8085221"/>
              <a:gd name="connsiteY140" fmla="*/ 11839074 h 15135727"/>
              <a:gd name="connsiteX141" fmla="*/ 6617369 w 8085221"/>
              <a:gd name="connsiteY141" fmla="*/ 12031579 h 15135727"/>
              <a:gd name="connsiteX142" fmla="*/ 6641432 w 8085221"/>
              <a:gd name="connsiteY142" fmla="*/ 12127832 h 15135727"/>
              <a:gd name="connsiteX143" fmla="*/ 6761748 w 8085221"/>
              <a:gd name="connsiteY143" fmla="*/ 12031579 h 15135727"/>
              <a:gd name="connsiteX144" fmla="*/ 6761748 w 8085221"/>
              <a:gd name="connsiteY144" fmla="*/ 12296274 h 15135727"/>
              <a:gd name="connsiteX145" fmla="*/ 6689558 w 8085221"/>
              <a:gd name="connsiteY145" fmla="*/ 12512842 h 15135727"/>
              <a:gd name="connsiteX146" fmla="*/ 6785811 w 8085221"/>
              <a:gd name="connsiteY146" fmla="*/ 12777537 h 15135727"/>
              <a:gd name="connsiteX147" fmla="*/ 6569242 w 8085221"/>
              <a:gd name="connsiteY147" fmla="*/ 12873790 h 15135727"/>
              <a:gd name="connsiteX148" fmla="*/ 6545179 w 8085221"/>
              <a:gd name="connsiteY148" fmla="*/ 13090358 h 15135727"/>
              <a:gd name="connsiteX149" fmla="*/ 6448927 w 8085221"/>
              <a:gd name="connsiteY149" fmla="*/ 13355053 h 15135727"/>
              <a:gd name="connsiteX150" fmla="*/ 6256421 w 8085221"/>
              <a:gd name="connsiteY150" fmla="*/ 13571621 h 15135727"/>
              <a:gd name="connsiteX151" fmla="*/ 6087979 w 8085221"/>
              <a:gd name="connsiteY151" fmla="*/ 13667874 h 15135727"/>
              <a:gd name="connsiteX152" fmla="*/ 5943600 w 8085221"/>
              <a:gd name="connsiteY152" fmla="*/ 13716000 h 15135727"/>
              <a:gd name="connsiteX153" fmla="*/ 5702969 w 8085221"/>
              <a:gd name="connsiteY153" fmla="*/ 13667874 h 15135727"/>
              <a:gd name="connsiteX154" fmla="*/ 5582653 w 8085221"/>
              <a:gd name="connsiteY154" fmla="*/ 13691937 h 15135727"/>
              <a:gd name="connsiteX155" fmla="*/ 5727032 w 8085221"/>
              <a:gd name="connsiteY155" fmla="*/ 13836316 h 15135727"/>
              <a:gd name="connsiteX156" fmla="*/ 5582653 w 8085221"/>
              <a:gd name="connsiteY156" fmla="*/ 14052885 h 15135727"/>
              <a:gd name="connsiteX157" fmla="*/ 5462337 w 8085221"/>
              <a:gd name="connsiteY157" fmla="*/ 14149137 h 15135727"/>
              <a:gd name="connsiteX158" fmla="*/ 5342021 w 8085221"/>
              <a:gd name="connsiteY158" fmla="*/ 14004758 h 15135727"/>
              <a:gd name="connsiteX159" fmla="*/ 5245769 w 8085221"/>
              <a:gd name="connsiteY159" fmla="*/ 14004758 h 15135727"/>
              <a:gd name="connsiteX160" fmla="*/ 5245769 w 8085221"/>
              <a:gd name="connsiteY160" fmla="*/ 13956632 h 15135727"/>
              <a:gd name="connsiteX161" fmla="*/ 5101390 w 8085221"/>
              <a:gd name="connsiteY161" fmla="*/ 13956632 h 15135727"/>
              <a:gd name="connsiteX162" fmla="*/ 4981074 w 8085221"/>
              <a:gd name="connsiteY162" fmla="*/ 13860379 h 15135727"/>
              <a:gd name="connsiteX163" fmla="*/ 4740442 w 8085221"/>
              <a:gd name="connsiteY163" fmla="*/ 13908506 h 15135727"/>
              <a:gd name="connsiteX164" fmla="*/ 4475748 w 8085221"/>
              <a:gd name="connsiteY164" fmla="*/ 13956632 h 15135727"/>
              <a:gd name="connsiteX165" fmla="*/ 4379495 w 8085221"/>
              <a:gd name="connsiteY165" fmla="*/ 14028821 h 15135727"/>
              <a:gd name="connsiteX166" fmla="*/ 4403558 w 8085221"/>
              <a:gd name="connsiteY166" fmla="*/ 14197264 h 15135727"/>
              <a:gd name="connsiteX167" fmla="*/ 4572000 w 8085221"/>
              <a:gd name="connsiteY167" fmla="*/ 14149137 h 15135727"/>
              <a:gd name="connsiteX168" fmla="*/ 4523874 w 8085221"/>
              <a:gd name="connsiteY168" fmla="*/ 14558211 h 15135727"/>
              <a:gd name="connsiteX169" fmla="*/ 4403558 w 8085221"/>
              <a:gd name="connsiteY169" fmla="*/ 14437895 h 15135727"/>
              <a:gd name="connsiteX170" fmla="*/ 4403558 w 8085221"/>
              <a:gd name="connsiteY170" fmla="*/ 14437895 h 15135727"/>
              <a:gd name="connsiteX171" fmla="*/ 4283242 w 8085221"/>
              <a:gd name="connsiteY171" fmla="*/ 14245390 h 15135727"/>
              <a:gd name="connsiteX172" fmla="*/ 4235116 w 8085221"/>
              <a:gd name="connsiteY172" fmla="*/ 14341642 h 15135727"/>
              <a:gd name="connsiteX173" fmla="*/ 4162927 w 8085221"/>
              <a:gd name="connsiteY173" fmla="*/ 14389769 h 15135727"/>
              <a:gd name="connsiteX174" fmla="*/ 4162927 w 8085221"/>
              <a:gd name="connsiteY174" fmla="*/ 14389769 h 15135727"/>
              <a:gd name="connsiteX175" fmla="*/ 3922295 w 8085221"/>
              <a:gd name="connsiteY175" fmla="*/ 14245390 h 15135727"/>
              <a:gd name="connsiteX176" fmla="*/ 3801979 w 8085221"/>
              <a:gd name="connsiteY176" fmla="*/ 14293516 h 15135727"/>
              <a:gd name="connsiteX177" fmla="*/ 3681664 w 8085221"/>
              <a:gd name="connsiteY177" fmla="*/ 14389769 h 15135727"/>
              <a:gd name="connsiteX178" fmla="*/ 3657600 w 8085221"/>
              <a:gd name="connsiteY178" fmla="*/ 14654464 h 15135727"/>
              <a:gd name="connsiteX179" fmla="*/ 3513221 w 8085221"/>
              <a:gd name="connsiteY179" fmla="*/ 14726653 h 15135727"/>
              <a:gd name="connsiteX180" fmla="*/ 3513221 w 8085221"/>
              <a:gd name="connsiteY180" fmla="*/ 14871032 h 15135727"/>
              <a:gd name="connsiteX181" fmla="*/ 3633537 w 8085221"/>
              <a:gd name="connsiteY181" fmla="*/ 14967285 h 15135727"/>
              <a:gd name="connsiteX182" fmla="*/ 3609474 w 8085221"/>
              <a:gd name="connsiteY182" fmla="*/ 15087600 h 15135727"/>
              <a:gd name="connsiteX183" fmla="*/ 3441032 w 8085221"/>
              <a:gd name="connsiteY183" fmla="*/ 15039474 h 15135727"/>
              <a:gd name="connsiteX184" fmla="*/ 3272590 w 8085221"/>
              <a:gd name="connsiteY184" fmla="*/ 15063537 h 15135727"/>
              <a:gd name="connsiteX185" fmla="*/ 3248527 w 8085221"/>
              <a:gd name="connsiteY185" fmla="*/ 14895095 h 15135727"/>
              <a:gd name="connsiteX186" fmla="*/ 3128211 w 8085221"/>
              <a:gd name="connsiteY186" fmla="*/ 14919158 h 15135727"/>
              <a:gd name="connsiteX187" fmla="*/ 2959769 w 8085221"/>
              <a:gd name="connsiteY187" fmla="*/ 15135727 h 15135727"/>
              <a:gd name="connsiteX188" fmla="*/ 2935706 w 8085221"/>
              <a:gd name="connsiteY188" fmla="*/ 14895095 h 15135727"/>
              <a:gd name="connsiteX189" fmla="*/ 2791327 w 8085221"/>
              <a:gd name="connsiteY189" fmla="*/ 14943221 h 15135727"/>
              <a:gd name="connsiteX190" fmla="*/ 2671011 w 8085221"/>
              <a:gd name="connsiteY190" fmla="*/ 15039474 h 15135727"/>
              <a:gd name="connsiteX191" fmla="*/ 2430379 w 8085221"/>
              <a:gd name="connsiteY191" fmla="*/ 15087600 h 15135727"/>
              <a:gd name="connsiteX192" fmla="*/ 2237874 w 8085221"/>
              <a:gd name="connsiteY192" fmla="*/ 15039474 h 15135727"/>
              <a:gd name="connsiteX193" fmla="*/ 2622885 w 8085221"/>
              <a:gd name="connsiteY193" fmla="*/ 14846969 h 15135727"/>
              <a:gd name="connsiteX194" fmla="*/ 2887579 w 8085221"/>
              <a:gd name="connsiteY194" fmla="*/ 14774779 h 15135727"/>
              <a:gd name="connsiteX195" fmla="*/ 2839453 w 8085221"/>
              <a:gd name="connsiteY195" fmla="*/ 14582274 h 15135727"/>
              <a:gd name="connsiteX196" fmla="*/ 2935706 w 8085221"/>
              <a:gd name="connsiteY196" fmla="*/ 14510085 h 15135727"/>
              <a:gd name="connsiteX197" fmla="*/ 2935706 w 8085221"/>
              <a:gd name="connsiteY197" fmla="*/ 14510085 h 15135727"/>
              <a:gd name="connsiteX198" fmla="*/ 3080085 w 8085221"/>
              <a:gd name="connsiteY198" fmla="*/ 14413832 h 15135727"/>
              <a:gd name="connsiteX199" fmla="*/ 3152274 w 8085221"/>
              <a:gd name="connsiteY199" fmla="*/ 14341642 h 15135727"/>
              <a:gd name="connsiteX200" fmla="*/ 3080085 w 8085221"/>
              <a:gd name="connsiteY200" fmla="*/ 14269453 h 15135727"/>
              <a:gd name="connsiteX201" fmla="*/ 3152274 w 8085221"/>
              <a:gd name="connsiteY201" fmla="*/ 14197264 h 15135727"/>
              <a:gd name="connsiteX202" fmla="*/ 3152274 w 8085221"/>
              <a:gd name="connsiteY202" fmla="*/ 14052885 h 15135727"/>
              <a:gd name="connsiteX203" fmla="*/ 3080085 w 8085221"/>
              <a:gd name="connsiteY203" fmla="*/ 13980695 h 15135727"/>
              <a:gd name="connsiteX204" fmla="*/ 3056021 w 8085221"/>
              <a:gd name="connsiteY204" fmla="*/ 14076948 h 15135727"/>
              <a:gd name="connsiteX205" fmla="*/ 2935706 w 8085221"/>
              <a:gd name="connsiteY205" fmla="*/ 14076948 h 15135727"/>
              <a:gd name="connsiteX206" fmla="*/ 2863516 w 8085221"/>
              <a:gd name="connsiteY206" fmla="*/ 14125074 h 15135727"/>
              <a:gd name="connsiteX207" fmla="*/ 2719137 w 8085221"/>
              <a:gd name="connsiteY207" fmla="*/ 14197264 h 15135727"/>
              <a:gd name="connsiteX208" fmla="*/ 2646948 w 8085221"/>
              <a:gd name="connsiteY208" fmla="*/ 14197264 h 15135727"/>
              <a:gd name="connsiteX209" fmla="*/ 2598821 w 8085221"/>
              <a:gd name="connsiteY209" fmla="*/ 14125074 h 15135727"/>
              <a:gd name="connsiteX210" fmla="*/ 2430379 w 8085221"/>
              <a:gd name="connsiteY210" fmla="*/ 13836316 h 15135727"/>
              <a:gd name="connsiteX211" fmla="*/ 2646948 w 8085221"/>
              <a:gd name="connsiteY211" fmla="*/ 13812253 h 15135727"/>
              <a:gd name="connsiteX212" fmla="*/ 2502569 w 8085221"/>
              <a:gd name="connsiteY212" fmla="*/ 13475369 h 15135727"/>
              <a:gd name="connsiteX213" fmla="*/ 2550695 w 8085221"/>
              <a:gd name="connsiteY213" fmla="*/ 13186611 h 15135727"/>
              <a:gd name="connsiteX214" fmla="*/ 2719137 w 8085221"/>
              <a:gd name="connsiteY214" fmla="*/ 13042232 h 15135727"/>
              <a:gd name="connsiteX215" fmla="*/ 2791327 w 8085221"/>
              <a:gd name="connsiteY215" fmla="*/ 12945979 h 15135727"/>
              <a:gd name="connsiteX216" fmla="*/ 3031958 w 8085221"/>
              <a:gd name="connsiteY216" fmla="*/ 13090358 h 15135727"/>
              <a:gd name="connsiteX217" fmla="*/ 3056021 w 8085221"/>
              <a:gd name="connsiteY217" fmla="*/ 12753474 h 15135727"/>
              <a:gd name="connsiteX218" fmla="*/ 2887579 w 8085221"/>
              <a:gd name="connsiteY218" fmla="*/ 12777537 h 15135727"/>
              <a:gd name="connsiteX219" fmla="*/ 2815390 w 8085221"/>
              <a:gd name="connsiteY219" fmla="*/ 12777537 h 15135727"/>
              <a:gd name="connsiteX220" fmla="*/ 3176337 w 8085221"/>
              <a:gd name="connsiteY220" fmla="*/ 12368464 h 15135727"/>
              <a:gd name="connsiteX221" fmla="*/ 3104148 w 8085221"/>
              <a:gd name="connsiteY221" fmla="*/ 12320337 h 15135727"/>
              <a:gd name="connsiteX222" fmla="*/ 3104148 w 8085221"/>
              <a:gd name="connsiteY222" fmla="*/ 12320337 h 15135727"/>
              <a:gd name="connsiteX223" fmla="*/ 3007895 w 8085221"/>
              <a:gd name="connsiteY223" fmla="*/ 12079706 h 15135727"/>
              <a:gd name="connsiteX224" fmla="*/ 2911642 w 8085221"/>
              <a:gd name="connsiteY224" fmla="*/ 11935327 h 15135727"/>
              <a:gd name="connsiteX225" fmla="*/ 2863516 w 8085221"/>
              <a:gd name="connsiteY225" fmla="*/ 11694695 h 15135727"/>
              <a:gd name="connsiteX226" fmla="*/ 2911642 w 8085221"/>
              <a:gd name="connsiteY226" fmla="*/ 11454064 h 15135727"/>
              <a:gd name="connsiteX227" fmla="*/ 3056021 w 8085221"/>
              <a:gd name="connsiteY227" fmla="*/ 11454064 h 15135727"/>
              <a:gd name="connsiteX228" fmla="*/ 2983832 w 8085221"/>
              <a:gd name="connsiteY228" fmla="*/ 11381874 h 15135727"/>
              <a:gd name="connsiteX229" fmla="*/ 3031958 w 8085221"/>
              <a:gd name="connsiteY229" fmla="*/ 11285621 h 15135727"/>
              <a:gd name="connsiteX230" fmla="*/ 3007895 w 8085221"/>
              <a:gd name="connsiteY230" fmla="*/ 11189369 h 15135727"/>
              <a:gd name="connsiteX231" fmla="*/ 2887579 w 8085221"/>
              <a:gd name="connsiteY231" fmla="*/ 11141242 h 15135727"/>
              <a:gd name="connsiteX232" fmla="*/ 2887579 w 8085221"/>
              <a:gd name="connsiteY232" fmla="*/ 10972800 h 15135727"/>
              <a:gd name="connsiteX233" fmla="*/ 2887579 w 8085221"/>
              <a:gd name="connsiteY233" fmla="*/ 10924674 h 15135727"/>
              <a:gd name="connsiteX234" fmla="*/ 2767264 w 8085221"/>
              <a:gd name="connsiteY234" fmla="*/ 11020927 h 15135727"/>
              <a:gd name="connsiteX235" fmla="*/ 2743200 w 8085221"/>
              <a:gd name="connsiteY235" fmla="*/ 10924674 h 15135727"/>
              <a:gd name="connsiteX236" fmla="*/ 2550695 w 8085221"/>
              <a:gd name="connsiteY236" fmla="*/ 11020927 h 15135727"/>
              <a:gd name="connsiteX237" fmla="*/ 2526632 w 8085221"/>
              <a:gd name="connsiteY237" fmla="*/ 11117179 h 15135727"/>
              <a:gd name="connsiteX238" fmla="*/ 2334127 w 8085221"/>
              <a:gd name="connsiteY238" fmla="*/ 10996864 h 15135727"/>
              <a:gd name="connsiteX239" fmla="*/ 2358190 w 8085221"/>
              <a:gd name="connsiteY239" fmla="*/ 10732169 h 15135727"/>
              <a:gd name="connsiteX240" fmla="*/ 2334127 w 8085221"/>
              <a:gd name="connsiteY240" fmla="*/ 10587790 h 15135727"/>
              <a:gd name="connsiteX241" fmla="*/ 2406316 w 8085221"/>
              <a:gd name="connsiteY241" fmla="*/ 10491537 h 15135727"/>
              <a:gd name="connsiteX242" fmla="*/ 2598821 w 8085221"/>
              <a:gd name="connsiteY242" fmla="*/ 10684042 h 15135727"/>
              <a:gd name="connsiteX243" fmla="*/ 2767264 w 8085221"/>
              <a:gd name="connsiteY243" fmla="*/ 10684042 h 15135727"/>
              <a:gd name="connsiteX244" fmla="*/ 2646948 w 8085221"/>
              <a:gd name="connsiteY244" fmla="*/ 10515600 h 15135727"/>
              <a:gd name="connsiteX245" fmla="*/ 2815390 w 8085221"/>
              <a:gd name="connsiteY245" fmla="*/ 10395285 h 15135727"/>
              <a:gd name="connsiteX246" fmla="*/ 3080085 w 8085221"/>
              <a:gd name="connsiteY246" fmla="*/ 10419348 h 15135727"/>
              <a:gd name="connsiteX247" fmla="*/ 3248527 w 8085221"/>
              <a:gd name="connsiteY247" fmla="*/ 10539664 h 15135727"/>
              <a:gd name="connsiteX248" fmla="*/ 3320716 w 8085221"/>
              <a:gd name="connsiteY248" fmla="*/ 10659979 h 15135727"/>
              <a:gd name="connsiteX249" fmla="*/ 3465095 w 8085221"/>
              <a:gd name="connsiteY249" fmla="*/ 10659979 h 15135727"/>
              <a:gd name="connsiteX250" fmla="*/ 3441032 w 8085221"/>
              <a:gd name="connsiteY250" fmla="*/ 10491537 h 15135727"/>
              <a:gd name="connsiteX251" fmla="*/ 3392906 w 8085221"/>
              <a:gd name="connsiteY251" fmla="*/ 10250906 h 15135727"/>
              <a:gd name="connsiteX252" fmla="*/ 3152274 w 8085221"/>
              <a:gd name="connsiteY252" fmla="*/ 10250906 h 15135727"/>
              <a:gd name="connsiteX253" fmla="*/ 3176337 w 8085221"/>
              <a:gd name="connsiteY253" fmla="*/ 10178716 h 15135727"/>
              <a:gd name="connsiteX254" fmla="*/ 3104148 w 8085221"/>
              <a:gd name="connsiteY254" fmla="*/ 10154653 h 15135727"/>
              <a:gd name="connsiteX255" fmla="*/ 3007895 w 8085221"/>
              <a:gd name="connsiteY255" fmla="*/ 9962148 h 15135727"/>
              <a:gd name="connsiteX256" fmla="*/ 3176337 w 8085221"/>
              <a:gd name="connsiteY256" fmla="*/ 9889958 h 15135727"/>
              <a:gd name="connsiteX257" fmla="*/ 2959769 w 8085221"/>
              <a:gd name="connsiteY257" fmla="*/ 9504948 h 15135727"/>
              <a:gd name="connsiteX258" fmla="*/ 2791327 w 8085221"/>
              <a:gd name="connsiteY258" fmla="*/ 9456821 h 15135727"/>
              <a:gd name="connsiteX259" fmla="*/ 2574758 w 8085221"/>
              <a:gd name="connsiteY259" fmla="*/ 9336506 h 15135727"/>
              <a:gd name="connsiteX260" fmla="*/ 2550695 w 8085221"/>
              <a:gd name="connsiteY260" fmla="*/ 9071811 h 15135727"/>
              <a:gd name="connsiteX261" fmla="*/ 2695074 w 8085221"/>
              <a:gd name="connsiteY261" fmla="*/ 8999621 h 15135727"/>
              <a:gd name="connsiteX262" fmla="*/ 2622885 w 8085221"/>
              <a:gd name="connsiteY262" fmla="*/ 8975558 h 15135727"/>
              <a:gd name="connsiteX263" fmla="*/ 2430379 w 8085221"/>
              <a:gd name="connsiteY263" fmla="*/ 8999621 h 15135727"/>
              <a:gd name="connsiteX264" fmla="*/ 2261937 w 8085221"/>
              <a:gd name="connsiteY264" fmla="*/ 9168064 h 15135727"/>
              <a:gd name="connsiteX265" fmla="*/ 2237874 w 8085221"/>
              <a:gd name="connsiteY265" fmla="*/ 8999621 h 15135727"/>
              <a:gd name="connsiteX266" fmla="*/ 2117558 w 8085221"/>
              <a:gd name="connsiteY266" fmla="*/ 8975558 h 15135727"/>
              <a:gd name="connsiteX267" fmla="*/ 2045369 w 8085221"/>
              <a:gd name="connsiteY267" fmla="*/ 8783053 h 15135727"/>
              <a:gd name="connsiteX268" fmla="*/ 1852864 w 8085221"/>
              <a:gd name="connsiteY268" fmla="*/ 8758990 h 15135727"/>
              <a:gd name="connsiteX269" fmla="*/ 1636295 w 8085221"/>
              <a:gd name="connsiteY269" fmla="*/ 8927432 h 15135727"/>
              <a:gd name="connsiteX270" fmla="*/ 1588169 w 8085221"/>
              <a:gd name="connsiteY270" fmla="*/ 9023685 h 15135727"/>
              <a:gd name="connsiteX271" fmla="*/ 1515979 w 8085221"/>
              <a:gd name="connsiteY271" fmla="*/ 8879306 h 15135727"/>
              <a:gd name="connsiteX272" fmla="*/ 1347537 w 8085221"/>
              <a:gd name="connsiteY272" fmla="*/ 8879306 h 15135727"/>
              <a:gd name="connsiteX273" fmla="*/ 1347537 w 8085221"/>
              <a:gd name="connsiteY273" fmla="*/ 8710864 h 15135727"/>
              <a:gd name="connsiteX274" fmla="*/ 1106906 w 8085221"/>
              <a:gd name="connsiteY274" fmla="*/ 8783053 h 15135727"/>
              <a:gd name="connsiteX275" fmla="*/ 890337 w 8085221"/>
              <a:gd name="connsiteY275" fmla="*/ 8686800 h 15135727"/>
              <a:gd name="connsiteX276" fmla="*/ 649706 w 8085221"/>
              <a:gd name="connsiteY276" fmla="*/ 8662737 h 15135727"/>
              <a:gd name="connsiteX277" fmla="*/ 385011 w 8085221"/>
              <a:gd name="connsiteY277" fmla="*/ 8566485 h 15135727"/>
              <a:gd name="connsiteX278" fmla="*/ 577516 w 8085221"/>
              <a:gd name="connsiteY278" fmla="*/ 8373979 h 15135727"/>
              <a:gd name="connsiteX279" fmla="*/ 794085 w 8085221"/>
              <a:gd name="connsiteY279" fmla="*/ 8301790 h 15135727"/>
              <a:gd name="connsiteX280" fmla="*/ 745958 w 8085221"/>
              <a:gd name="connsiteY280" fmla="*/ 8133348 h 15135727"/>
              <a:gd name="connsiteX281" fmla="*/ 818148 w 8085221"/>
              <a:gd name="connsiteY281" fmla="*/ 7820527 h 15135727"/>
              <a:gd name="connsiteX282" fmla="*/ 697832 w 8085221"/>
              <a:gd name="connsiteY282" fmla="*/ 7820527 h 15135727"/>
              <a:gd name="connsiteX283" fmla="*/ 625642 w 8085221"/>
              <a:gd name="connsiteY283" fmla="*/ 7916779 h 15135727"/>
              <a:gd name="connsiteX284" fmla="*/ 457200 w 8085221"/>
              <a:gd name="connsiteY284" fmla="*/ 7820527 h 15135727"/>
              <a:gd name="connsiteX285" fmla="*/ 529390 w 8085221"/>
              <a:gd name="connsiteY285" fmla="*/ 7700211 h 15135727"/>
              <a:gd name="connsiteX286" fmla="*/ 938464 w 8085221"/>
              <a:gd name="connsiteY286" fmla="*/ 7676148 h 15135727"/>
              <a:gd name="connsiteX287" fmla="*/ 1058779 w 8085221"/>
              <a:gd name="connsiteY287" fmla="*/ 7459579 h 15135727"/>
              <a:gd name="connsiteX288" fmla="*/ 1203158 w 8085221"/>
              <a:gd name="connsiteY288" fmla="*/ 7603958 h 15135727"/>
              <a:gd name="connsiteX289" fmla="*/ 1299411 w 8085221"/>
              <a:gd name="connsiteY289" fmla="*/ 7555832 h 15135727"/>
              <a:gd name="connsiteX290" fmla="*/ 1443790 w 8085221"/>
              <a:gd name="connsiteY290" fmla="*/ 7507706 h 15135727"/>
              <a:gd name="connsiteX291" fmla="*/ 1684421 w 8085221"/>
              <a:gd name="connsiteY291" fmla="*/ 7603958 h 15135727"/>
              <a:gd name="connsiteX292" fmla="*/ 1684421 w 8085221"/>
              <a:gd name="connsiteY292" fmla="*/ 7603958 h 15135727"/>
              <a:gd name="connsiteX293" fmla="*/ 1540042 w 8085221"/>
              <a:gd name="connsiteY293" fmla="*/ 7363327 h 15135727"/>
              <a:gd name="connsiteX294" fmla="*/ 1299411 w 8085221"/>
              <a:gd name="connsiteY294" fmla="*/ 7315200 h 15135727"/>
              <a:gd name="connsiteX295" fmla="*/ 1130969 w 8085221"/>
              <a:gd name="connsiteY295" fmla="*/ 7339264 h 15135727"/>
              <a:gd name="connsiteX296" fmla="*/ 1034716 w 8085221"/>
              <a:gd name="connsiteY296" fmla="*/ 7315200 h 15135727"/>
              <a:gd name="connsiteX297" fmla="*/ 1155032 w 8085221"/>
              <a:gd name="connsiteY297" fmla="*/ 7050506 h 15135727"/>
              <a:gd name="connsiteX298" fmla="*/ 1155032 w 8085221"/>
              <a:gd name="connsiteY298" fmla="*/ 6930190 h 15135727"/>
              <a:gd name="connsiteX299" fmla="*/ 1155032 w 8085221"/>
              <a:gd name="connsiteY299" fmla="*/ 6761748 h 15135727"/>
              <a:gd name="connsiteX300" fmla="*/ 1203158 w 8085221"/>
              <a:gd name="connsiteY300" fmla="*/ 6617369 h 15135727"/>
              <a:gd name="connsiteX301" fmla="*/ 1371600 w 8085221"/>
              <a:gd name="connsiteY301" fmla="*/ 6472990 h 15135727"/>
              <a:gd name="connsiteX302" fmla="*/ 1443790 w 8085221"/>
              <a:gd name="connsiteY302" fmla="*/ 6328611 h 15135727"/>
              <a:gd name="connsiteX303" fmla="*/ 1419727 w 8085221"/>
              <a:gd name="connsiteY303" fmla="*/ 6208295 h 15135727"/>
              <a:gd name="connsiteX304" fmla="*/ 1275348 w 8085221"/>
              <a:gd name="connsiteY304" fmla="*/ 6304548 h 15135727"/>
              <a:gd name="connsiteX305" fmla="*/ 1323474 w 8085221"/>
              <a:gd name="connsiteY305" fmla="*/ 6015790 h 15135727"/>
              <a:gd name="connsiteX306" fmla="*/ 1540042 w 8085221"/>
              <a:gd name="connsiteY306" fmla="*/ 5871411 h 15135727"/>
              <a:gd name="connsiteX307" fmla="*/ 1540042 w 8085221"/>
              <a:gd name="connsiteY307" fmla="*/ 5751095 h 15135727"/>
              <a:gd name="connsiteX308" fmla="*/ 1395664 w 8085221"/>
              <a:gd name="connsiteY308" fmla="*/ 5799221 h 15135727"/>
              <a:gd name="connsiteX309" fmla="*/ 1179095 w 8085221"/>
              <a:gd name="connsiteY309" fmla="*/ 5799221 h 15135727"/>
              <a:gd name="connsiteX310" fmla="*/ 890337 w 8085221"/>
              <a:gd name="connsiteY310" fmla="*/ 5775158 h 15135727"/>
              <a:gd name="connsiteX311" fmla="*/ 697832 w 8085221"/>
              <a:gd name="connsiteY311" fmla="*/ 5606716 h 15135727"/>
              <a:gd name="connsiteX312" fmla="*/ 577516 w 8085221"/>
              <a:gd name="connsiteY312" fmla="*/ 5582653 h 15135727"/>
              <a:gd name="connsiteX313" fmla="*/ 697832 w 8085221"/>
              <a:gd name="connsiteY313" fmla="*/ 5775158 h 15135727"/>
              <a:gd name="connsiteX314" fmla="*/ 409074 w 8085221"/>
              <a:gd name="connsiteY314" fmla="*/ 5799221 h 15135727"/>
              <a:gd name="connsiteX315" fmla="*/ 168442 w 8085221"/>
              <a:gd name="connsiteY315" fmla="*/ 5702969 h 15135727"/>
              <a:gd name="connsiteX316" fmla="*/ 264695 w 8085221"/>
              <a:gd name="connsiteY316" fmla="*/ 5558590 h 15135727"/>
              <a:gd name="connsiteX317" fmla="*/ 144379 w 8085221"/>
              <a:gd name="connsiteY317" fmla="*/ 5510464 h 15135727"/>
              <a:gd name="connsiteX318" fmla="*/ 0 w 8085221"/>
              <a:gd name="connsiteY318" fmla="*/ 5462337 h 15135727"/>
              <a:gd name="connsiteX319" fmla="*/ 96253 w 8085221"/>
              <a:gd name="connsiteY319" fmla="*/ 5245769 h 15135727"/>
              <a:gd name="connsiteX0" fmla="*/ 96253 w 8085221"/>
              <a:gd name="connsiteY0" fmla="*/ 5245769 h 15135727"/>
              <a:gd name="connsiteX1" fmla="*/ 144379 w 8085221"/>
              <a:gd name="connsiteY1" fmla="*/ 4981074 h 15135727"/>
              <a:gd name="connsiteX2" fmla="*/ 178719 w 8085221"/>
              <a:gd name="connsiteY2" fmla="*/ 4834941 h 15135727"/>
              <a:gd name="connsiteX3" fmla="*/ 334378 w 8085221"/>
              <a:gd name="connsiteY3" fmla="*/ 4696828 h 15135727"/>
              <a:gd name="connsiteX4" fmla="*/ 553453 w 8085221"/>
              <a:gd name="connsiteY4" fmla="*/ 4692316 h 15135727"/>
              <a:gd name="connsiteX5" fmla="*/ 649706 w 8085221"/>
              <a:gd name="connsiteY5" fmla="*/ 4427621 h 15135727"/>
              <a:gd name="connsiteX6" fmla="*/ 805866 w 8085221"/>
              <a:gd name="connsiteY6" fmla="*/ 4425366 h 15135727"/>
              <a:gd name="connsiteX7" fmla="*/ 867026 w 8085221"/>
              <a:gd name="connsiteY7" fmla="*/ 4311817 h 15135727"/>
              <a:gd name="connsiteX8" fmla="*/ 1077328 w 8085221"/>
              <a:gd name="connsiteY8" fmla="*/ 4253916 h 15135727"/>
              <a:gd name="connsiteX9" fmla="*/ 1120191 w 8085221"/>
              <a:gd name="connsiteY9" fmla="*/ 4206291 h 15135727"/>
              <a:gd name="connsiteX10" fmla="*/ 1263066 w 8085221"/>
              <a:gd name="connsiteY10" fmla="*/ 4182478 h 15135727"/>
              <a:gd name="connsiteX11" fmla="*/ 1362326 w 8085221"/>
              <a:gd name="connsiteY11" fmla="*/ 4081965 h 15135727"/>
              <a:gd name="connsiteX12" fmla="*/ 1472616 w 8085221"/>
              <a:gd name="connsiteY12" fmla="*/ 4025316 h 15135727"/>
              <a:gd name="connsiteX13" fmla="*/ 1559344 w 8085221"/>
              <a:gd name="connsiteY13" fmla="*/ 4013535 h 15135727"/>
              <a:gd name="connsiteX14" fmla="*/ 1708485 w 8085221"/>
              <a:gd name="connsiteY14" fmla="*/ 3826042 h 15135727"/>
              <a:gd name="connsiteX15" fmla="*/ 1820278 w 8085221"/>
              <a:gd name="connsiteY15" fmla="*/ 3858628 h 15135727"/>
              <a:gd name="connsiteX16" fmla="*/ 1910766 w 8085221"/>
              <a:gd name="connsiteY16" fmla="*/ 3735053 h 15135727"/>
              <a:gd name="connsiteX17" fmla="*/ 2006016 w 8085221"/>
              <a:gd name="connsiteY17" fmla="*/ 3615741 h 15135727"/>
              <a:gd name="connsiteX18" fmla="*/ 2091741 w 8085221"/>
              <a:gd name="connsiteY18" fmla="*/ 3649078 h 15135727"/>
              <a:gd name="connsiteX19" fmla="*/ 2141621 w 8085221"/>
              <a:gd name="connsiteY19" fmla="*/ 3585411 h 15135727"/>
              <a:gd name="connsiteX20" fmla="*/ 2117808 w 8085221"/>
              <a:gd name="connsiteY20" fmla="*/ 3518736 h 15135727"/>
              <a:gd name="connsiteX21" fmla="*/ 2182228 w 8085221"/>
              <a:gd name="connsiteY21" fmla="*/ 3420478 h 15135727"/>
              <a:gd name="connsiteX22" fmla="*/ 2286000 w 8085221"/>
              <a:gd name="connsiteY22" fmla="*/ 3489158 h 15135727"/>
              <a:gd name="connsiteX23" fmla="*/ 2334628 w 8085221"/>
              <a:gd name="connsiteY23" fmla="*/ 3249028 h 15135727"/>
              <a:gd name="connsiteX24" fmla="*/ 2381502 w 8085221"/>
              <a:gd name="connsiteY24" fmla="*/ 3088858 h 15135727"/>
              <a:gd name="connsiteX25" fmla="*/ 2544178 w 8085221"/>
              <a:gd name="connsiteY25" fmla="*/ 3058528 h 15135727"/>
              <a:gd name="connsiteX26" fmla="*/ 2477503 w 8085221"/>
              <a:gd name="connsiteY26" fmla="*/ 2977566 h 15135727"/>
              <a:gd name="connsiteX27" fmla="*/ 2695074 w 8085221"/>
              <a:gd name="connsiteY27" fmla="*/ 2892592 h 15135727"/>
              <a:gd name="connsiteX28" fmla="*/ 2796591 w 8085221"/>
              <a:gd name="connsiteY28" fmla="*/ 2829928 h 15135727"/>
              <a:gd name="connsiteX29" fmla="*/ 2829928 w 8085221"/>
              <a:gd name="connsiteY29" fmla="*/ 2517107 h 15135727"/>
              <a:gd name="connsiteX30" fmla="*/ 3006141 w 8085221"/>
              <a:gd name="connsiteY30" fmla="*/ 2401303 h 15135727"/>
              <a:gd name="connsiteX31" fmla="*/ 3200400 w 8085221"/>
              <a:gd name="connsiteY31" fmla="*/ 2296277 h 15135727"/>
              <a:gd name="connsiteX32" fmla="*/ 3325228 w 8085221"/>
              <a:gd name="connsiteY32" fmla="*/ 2220328 h 15135727"/>
              <a:gd name="connsiteX33" fmla="*/ 3441032 w 8085221"/>
              <a:gd name="connsiteY33" fmla="*/ 2237874 h 15135727"/>
              <a:gd name="connsiteX34" fmla="*/ 3534778 w 8085221"/>
              <a:gd name="connsiteY34" fmla="*/ 2301291 h 15135727"/>
              <a:gd name="connsiteX35" fmla="*/ 3585160 w 8085221"/>
              <a:gd name="connsiteY35" fmla="*/ 2517107 h 15135727"/>
              <a:gd name="connsiteX36" fmla="*/ 3801979 w 8085221"/>
              <a:gd name="connsiteY36" fmla="*/ 2565735 h 15135727"/>
              <a:gd name="connsiteX37" fmla="*/ 3946358 w 8085221"/>
              <a:gd name="connsiteY37" fmla="*/ 2550695 h 15135727"/>
              <a:gd name="connsiteX38" fmla="*/ 4018548 w 8085221"/>
              <a:gd name="connsiteY38" fmla="*/ 2598821 h 15135727"/>
              <a:gd name="connsiteX39" fmla="*/ 4138864 w 8085221"/>
              <a:gd name="connsiteY39" fmla="*/ 2574758 h 15135727"/>
              <a:gd name="connsiteX40" fmla="*/ 4307306 w 8085221"/>
              <a:gd name="connsiteY40" fmla="*/ 2671011 h 15135727"/>
              <a:gd name="connsiteX41" fmla="*/ 4427621 w 8085221"/>
              <a:gd name="connsiteY41" fmla="*/ 2622885 h 15135727"/>
              <a:gd name="connsiteX42" fmla="*/ 4549191 w 8085221"/>
              <a:gd name="connsiteY42" fmla="*/ 2610853 h 15135727"/>
              <a:gd name="connsiteX43" fmla="*/ 4668253 w 8085221"/>
              <a:gd name="connsiteY43" fmla="*/ 2743200 h 15135727"/>
              <a:gd name="connsiteX44" fmla="*/ 4788569 w 8085221"/>
              <a:gd name="connsiteY44" fmla="*/ 2815390 h 15135727"/>
              <a:gd name="connsiteX45" fmla="*/ 4957011 w 8085221"/>
              <a:gd name="connsiteY45" fmla="*/ 2719137 h 15135727"/>
              <a:gd name="connsiteX46" fmla="*/ 4981074 w 8085221"/>
              <a:gd name="connsiteY46" fmla="*/ 2382253 h 15135727"/>
              <a:gd name="connsiteX47" fmla="*/ 4981074 w 8085221"/>
              <a:gd name="connsiteY47" fmla="*/ 2382253 h 15135727"/>
              <a:gd name="connsiteX48" fmla="*/ 4949241 w 8085221"/>
              <a:gd name="connsiteY48" fmla="*/ 2306053 h 15135727"/>
              <a:gd name="connsiteX49" fmla="*/ 4849228 w 8085221"/>
              <a:gd name="connsiteY49" fmla="*/ 2239378 h 15135727"/>
              <a:gd name="connsiteX50" fmla="*/ 4884821 w 8085221"/>
              <a:gd name="connsiteY50" fmla="*/ 2093495 h 15135727"/>
              <a:gd name="connsiteX51" fmla="*/ 4820653 w 8085221"/>
              <a:gd name="connsiteY51" fmla="*/ 2010778 h 15135727"/>
              <a:gd name="connsiteX52" fmla="*/ 4697831 w 8085221"/>
              <a:gd name="connsiteY52" fmla="*/ 1900990 h 15135727"/>
              <a:gd name="connsiteX53" fmla="*/ 4764506 w 8085221"/>
              <a:gd name="connsiteY53" fmla="*/ 1804737 h 15135727"/>
              <a:gd name="connsiteX54" fmla="*/ 4934953 w 8085221"/>
              <a:gd name="connsiteY54" fmla="*/ 1686928 h 15135727"/>
              <a:gd name="connsiteX55" fmla="*/ 4957011 w 8085221"/>
              <a:gd name="connsiteY55" fmla="*/ 1564106 h 15135727"/>
              <a:gd name="connsiteX56" fmla="*/ 5087353 w 8085221"/>
              <a:gd name="connsiteY56" fmla="*/ 1539291 h 15135727"/>
              <a:gd name="connsiteX57" fmla="*/ 5221706 w 8085221"/>
              <a:gd name="connsiteY57" fmla="*/ 1588169 h 15135727"/>
              <a:gd name="connsiteX58" fmla="*/ 5296903 w 8085221"/>
              <a:gd name="connsiteY58" fmla="*/ 1663116 h 15135727"/>
              <a:gd name="connsiteX59" fmla="*/ 5481637 w 8085221"/>
              <a:gd name="connsiteY59" fmla="*/ 1641558 h 15135727"/>
              <a:gd name="connsiteX60" fmla="*/ 5799221 w 8085221"/>
              <a:gd name="connsiteY60" fmla="*/ 1684421 h 15135727"/>
              <a:gd name="connsiteX61" fmla="*/ 5877928 w 8085221"/>
              <a:gd name="connsiteY61" fmla="*/ 1596441 h 15135727"/>
              <a:gd name="connsiteX62" fmla="*/ 5871411 w 8085221"/>
              <a:gd name="connsiteY62" fmla="*/ 1443790 h 15135727"/>
              <a:gd name="connsiteX63" fmla="*/ 6087979 w 8085221"/>
              <a:gd name="connsiteY63" fmla="*/ 1395664 h 15135727"/>
              <a:gd name="connsiteX64" fmla="*/ 6173704 w 8085221"/>
              <a:gd name="connsiteY64" fmla="*/ 1092367 h 15135727"/>
              <a:gd name="connsiteX65" fmla="*/ 6424864 w 8085221"/>
              <a:gd name="connsiteY65" fmla="*/ 1058779 h 15135727"/>
              <a:gd name="connsiteX66" fmla="*/ 6803608 w 8085221"/>
              <a:gd name="connsiteY66" fmla="*/ 812382 h 15135727"/>
              <a:gd name="connsiteX67" fmla="*/ 6656973 w 8085221"/>
              <a:gd name="connsiteY67" fmla="*/ 606844 h 15135727"/>
              <a:gd name="connsiteX68" fmla="*/ 6766260 w 8085221"/>
              <a:gd name="connsiteY68" fmla="*/ 524377 h 15135727"/>
              <a:gd name="connsiteX69" fmla="*/ 6858000 w 8085221"/>
              <a:gd name="connsiteY69" fmla="*/ 360948 h 15135727"/>
              <a:gd name="connsiteX70" fmla="*/ 6763753 w 8085221"/>
              <a:gd name="connsiteY70" fmla="*/ 267703 h 15135727"/>
              <a:gd name="connsiteX71" fmla="*/ 6799848 w 8085221"/>
              <a:gd name="connsiteY71" fmla="*/ 110791 h 15135727"/>
              <a:gd name="connsiteX72" fmla="*/ 7194885 w 8085221"/>
              <a:gd name="connsiteY72" fmla="*/ 0 h 15135727"/>
              <a:gd name="connsiteX73" fmla="*/ 7267074 w 8085221"/>
              <a:gd name="connsiteY73" fmla="*/ 120316 h 15135727"/>
              <a:gd name="connsiteX74" fmla="*/ 7495674 w 8085221"/>
              <a:gd name="connsiteY74" fmla="*/ 120316 h 15135727"/>
              <a:gd name="connsiteX75" fmla="*/ 7444039 w 8085221"/>
              <a:gd name="connsiteY75" fmla="*/ 318085 h 15135727"/>
              <a:gd name="connsiteX76" fmla="*/ 7628021 w 8085221"/>
              <a:gd name="connsiteY76" fmla="*/ 433137 h 15135727"/>
              <a:gd name="connsiteX77" fmla="*/ 7768641 w 8085221"/>
              <a:gd name="connsiteY77" fmla="*/ 462966 h 15135727"/>
              <a:gd name="connsiteX78" fmla="*/ 7796464 w 8085221"/>
              <a:gd name="connsiteY78" fmla="*/ 649706 h 15135727"/>
              <a:gd name="connsiteX79" fmla="*/ 8085221 w 8085221"/>
              <a:gd name="connsiteY79" fmla="*/ 914400 h 15135727"/>
              <a:gd name="connsiteX80" fmla="*/ 7988969 w 8085221"/>
              <a:gd name="connsiteY80" fmla="*/ 1203158 h 15135727"/>
              <a:gd name="connsiteX81" fmla="*/ 7844590 w 8085221"/>
              <a:gd name="connsiteY81" fmla="*/ 1058779 h 15135727"/>
              <a:gd name="connsiteX82" fmla="*/ 7483642 w 8085221"/>
              <a:gd name="connsiteY82" fmla="*/ 1371600 h 15135727"/>
              <a:gd name="connsiteX83" fmla="*/ 7267074 w 8085221"/>
              <a:gd name="connsiteY83" fmla="*/ 1395664 h 15135727"/>
              <a:gd name="connsiteX84" fmla="*/ 7243011 w 8085221"/>
              <a:gd name="connsiteY84" fmla="*/ 1588169 h 15135727"/>
              <a:gd name="connsiteX85" fmla="*/ 6978316 w 8085221"/>
              <a:gd name="connsiteY85" fmla="*/ 1732548 h 15135727"/>
              <a:gd name="connsiteX86" fmla="*/ 6737685 w 8085221"/>
              <a:gd name="connsiteY86" fmla="*/ 2093495 h 15135727"/>
              <a:gd name="connsiteX87" fmla="*/ 6737685 w 8085221"/>
              <a:gd name="connsiteY87" fmla="*/ 2382253 h 15135727"/>
              <a:gd name="connsiteX88" fmla="*/ 6665495 w 8085221"/>
              <a:gd name="connsiteY88" fmla="*/ 2430379 h 15135727"/>
              <a:gd name="connsiteX89" fmla="*/ 6906127 w 8085221"/>
              <a:gd name="connsiteY89" fmla="*/ 2646948 h 15135727"/>
              <a:gd name="connsiteX90" fmla="*/ 6906127 w 8085221"/>
              <a:gd name="connsiteY90" fmla="*/ 2983832 h 15135727"/>
              <a:gd name="connsiteX91" fmla="*/ 6906127 w 8085221"/>
              <a:gd name="connsiteY91" fmla="*/ 3104148 h 15135727"/>
              <a:gd name="connsiteX92" fmla="*/ 6833937 w 8085221"/>
              <a:gd name="connsiteY92" fmla="*/ 3368842 h 15135727"/>
              <a:gd name="connsiteX93" fmla="*/ 6906127 w 8085221"/>
              <a:gd name="connsiteY93" fmla="*/ 3489158 h 15135727"/>
              <a:gd name="connsiteX94" fmla="*/ 6641432 w 8085221"/>
              <a:gd name="connsiteY94" fmla="*/ 3705727 h 15135727"/>
              <a:gd name="connsiteX95" fmla="*/ 6737685 w 8085221"/>
              <a:gd name="connsiteY95" fmla="*/ 3729790 h 15135727"/>
              <a:gd name="connsiteX96" fmla="*/ 6545179 w 8085221"/>
              <a:gd name="connsiteY96" fmla="*/ 3826042 h 15135727"/>
              <a:gd name="connsiteX97" fmla="*/ 6328611 w 8085221"/>
              <a:gd name="connsiteY97" fmla="*/ 3753853 h 15135727"/>
              <a:gd name="connsiteX98" fmla="*/ 6184232 w 8085221"/>
              <a:gd name="connsiteY98" fmla="*/ 3850106 h 15135727"/>
              <a:gd name="connsiteX99" fmla="*/ 6184232 w 8085221"/>
              <a:gd name="connsiteY99" fmla="*/ 3946358 h 15135727"/>
              <a:gd name="connsiteX100" fmla="*/ 6136106 w 8085221"/>
              <a:gd name="connsiteY100" fmla="*/ 4235116 h 15135727"/>
              <a:gd name="connsiteX101" fmla="*/ 5919537 w 8085221"/>
              <a:gd name="connsiteY101" fmla="*/ 4403558 h 15135727"/>
              <a:gd name="connsiteX102" fmla="*/ 5775158 w 8085221"/>
              <a:gd name="connsiteY102" fmla="*/ 4451685 h 15135727"/>
              <a:gd name="connsiteX103" fmla="*/ 5630779 w 8085221"/>
              <a:gd name="connsiteY103" fmla="*/ 4547937 h 15135727"/>
              <a:gd name="connsiteX104" fmla="*/ 5510464 w 8085221"/>
              <a:gd name="connsiteY104" fmla="*/ 4620127 h 15135727"/>
              <a:gd name="connsiteX105" fmla="*/ 5510464 w 8085221"/>
              <a:gd name="connsiteY105" fmla="*/ 4812632 h 15135727"/>
              <a:gd name="connsiteX106" fmla="*/ 5317958 w 8085221"/>
              <a:gd name="connsiteY106" fmla="*/ 4981074 h 15135727"/>
              <a:gd name="connsiteX107" fmla="*/ 5005137 w 8085221"/>
              <a:gd name="connsiteY107" fmla="*/ 5149516 h 15135727"/>
              <a:gd name="connsiteX108" fmla="*/ 4692316 w 8085221"/>
              <a:gd name="connsiteY108" fmla="*/ 5149516 h 15135727"/>
              <a:gd name="connsiteX109" fmla="*/ 4523874 w 8085221"/>
              <a:gd name="connsiteY109" fmla="*/ 5366085 h 15135727"/>
              <a:gd name="connsiteX110" fmla="*/ 4211053 w 8085221"/>
              <a:gd name="connsiteY110" fmla="*/ 5414211 h 15135727"/>
              <a:gd name="connsiteX111" fmla="*/ 4114800 w 8085221"/>
              <a:gd name="connsiteY111" fmla="*/ 5390148 h 15135727"/>
              <a:gd name="connsiteX112" fmla="*/ 4018548 w 8085221"/>
              <a:gd name="connsiteY112" fmla="*/ 5630779 h 15135727"/>
              <a:gd name="connsiteX113" fmla="*/ 4090737 w 8085221"/>
              <a:gd name="connsiteY113" fmla="*/ 5871411 h 15135727"/>
              <a:gd name="connsiteX114" fmla="*/ 4090737 w 8085221"/>
              <a:gd name="connsiteY114" fmla="*/ 6184232 h 15135727"/>
              <a:gd name="connsiteX115" fmla="*/ 4186990 w 8085221"/>
              <a:gd name="connsiteY115" fmla="*/ 6472990 h 15135727"/>
              <a:gd name="connsiteX116" fmla="*/ 4042611 w 8085221"/>
              <a:gd name="connsiteY116" fmla="*/ 6352674 h 15135727"/>
              <a:gd name="connsiteX117" fmla="*/ 3946358 w 8085221"/>
              <a:gd name="connsiteY117" fmla="*/ 6376737 h 15135727"/>
              <a:gd name="connsiteX118" fmla="*/ 4114800 w 8085221"/>
              <a:gd name="connsiteY118" fmla="*/ 6641432 h 15135727"/>
              <a:gd name="connsiteX119" fmla="*/ 4451685 w 8085221"/>
              <a:gd name="connsiteY119" fmla="*/ 6737685 h 15135727"/>
              <a:gd name="connsiteX120" fmla="*/ 4620127 w 8085221"/>
              <a:gd name="connsiteY120" fmla="*/ 6978316 h 15135727"/>
              <a:gd name="connsiteX121" fmla="*/ 4740442 w 8085221"/>
              <a:gd name="connsiteY121" fmla="*/ 7170821 h 15135727"/>
              <a:gd name="connsiteX122" fmla="*/ 5077327 w 8085221"/>
              <a:gd name="connsiteY122" fmla="*/ 7387390 h 15135727"/>
              <a:gd name="connsiteX123" fmla="*/ 5125453 w 8085221"/>
              <a:gd name="connsiteY123" fmla="*/ 7603958 h 15135727"/>
              <a:gd name="connsiteX124" fmla="*/ 5197642 w 8085221"/>
              <a:gd name="connsiteY124" fmla="*/ 7796464 h 15135727"/>
              <a:gd name="connsiteX125" fmla="*/ 5486400 w 8085221"/>
              <a:gd name="connsiteY125" fmla="*/ 7964906 h 15135727"/>
              <a:gd name="connsiteX126" fmla="*/ 5486400 w 8085221"/>
              <a:gd name="connsiteY126" fmla="*/ 8349916 h 15135727"/>
              <a:gd name="connsiteX127" fmla="*/ 5678906 w 8085221"/>
              <a:gd name="connsiteY127" fmla="*/ 8614611 h 15135727"/>
              <a:gd name="connsiteX128" fmla="*/ 5919537 w 8085221"/>
              <a:gd name="connsiteY128" fmla="*/ 9071811 h 15135727"/>
              <a:gd name="connsiteX129" fmla="*/ 6160169 w 8085221"/>
              <a:gd name="connsiteY129" fmla="*/ 9336506 h 15135727"/>
              <a:gd name="connsiteX130" fmla="*/ 6280485 w 8085221"/>
              <a:gd name="connsiteY130" fmla="*/ 9601200 h 15135727"/>
              <a:gd name="connsiteX131" fmla="*/ 6400800 w 8085221"/>
              <a:gd name="connsiteY131" fmla="*/ 9793706 h 15135727"/>
              <a:gd name="connsiteX132" fmla="*/ 6569242 w 8085221"/>
              <a:gd name="connsiteY132" fmla="*/ 10058400 h 15135727"/>
              <a:gd name="connsiteX133" fmla="*/ 6713621 w 8085221"/>
              <a:gd name="connsiteY133" fmla="*/ 10106527 h 15135727"/>
              <a:gd name="connsiteX134" fmla="*/ 6545179 w 8085221"/>
              <a:gd name="connsiteY134" fmla="*/ 10202779 h 15135727"/>
              <a:gd name="connsiteX135" fmla="*/ 6569242 w 8085221"/>
              <a:gd name="connsiteY135" fmla="*/ 10443411 h 15135727"/>
              <a:gd name="connsiteX136" fmla="*/ 6593306 w 8085221"/>
              <a:gd name="connsiteY136" fmla="*/ 10708106 h 15135727"/>
              <a:gd name="connsiteX137" fmla="*/ 6761748 w 8085221"/>
              <a:gd name="connsiteY137" fmla="*/ 10924674 h 15135727"/>
              <a:gd name="connsiteX138" fmla="*/ 6641432 w 8085221"/>
              <a:gd name="connsiteY138" fmla="*/ 11093116 h 15135727"/>
              <a:gd name="connsiteX139" fmla="*/ 6713621 w 8085221"/>
              <a:gd name="connsiteY139" fmla="*/ 11261558 h 15135727"/>
              <a:gd name="connsiteX140" fmla="*/ 6737685 w 8085221"/>
              <a:gd name="connsiteY140" fmla="*/ 11526253 h 15135727"/>
              <a:gd name="connsiteX141" fmla="*/ 6617369 w 8085221"/>
              <a:gd name="connsiteY141" fmla="*/ 11839074 h 15135727"/>
              <a:gd name="connsiteX142" fmla="*/ 6617369 w 8085221"/>
              <a:gd name="connsiteY142" fmla="*/ 12031579 h 15135727"/>
              <a:gd name="connsiteX143" fmla="*/ 6641432 w 8085221"/>
              <a:gd name="connsiteY143" fmla="*/ 12127832 h 15135727"/>
              <a:gd name="connsiteX144" fmla="*/ 6761748 w 8085221"/>
              <a:gd name="connsiteY144" fmla="*/ 12031579 h 15135727"/>
              <a:gd name="connsiteX145" fmla="*/ 6761748 w 8085221"/>
              <a:gd name="connsiteY145" fmla="*/ 12296274 h 15135727"/>
              <a:gd name="connsiteX146" fmla="*/ 6689558 w 8085221"/>
              <a:gd name="connsiteY146" fmla="*/ 12512842 h 15135727"/>
              <a:gd name="connsiteX147" fmla="*/ 6785811 w 8085221"/>
              <a:gd name="connsiteY147" fmla="*/ 12777537 h 15135727"/>
              <a:gd name="connsiteX148" fmla="*/ 6569242 w 8085221"/>
              <a:gd name="connsiteY148" fmla="*/ 12873790 h 15135727"/>
              <a:gd name="connsiteX149" fmla="*/ 6545179 w 8085221"/>
              <a:gd name="connsiteY149" fmla="*/ 13090358 h 15135727"/>
              <a:gd name="connsiteX150" fmla="*/ 6448927 w 8085221"/>
              <a:gd name="connsiteY150" fmla="*/ 13355053 h 15135727"/>
              <a:gd name="connsiteX151" fmla="*/ 6256421 w 8085221"/>
              <a:gd name="connsiteY151" fmla="*/ 13571621 h 15135727"/>
              <a:gd name="connsiteX152" fmla="*/ 6087979 w 8085221"/>
              <a:gd name="connsiteY152" fmla="*/ 13667874 h 15135727"/>
              <a:gd name="connsiteX153" fmla="*/ 5943600 w 8085221"/>
              <a:gd name="connsiteY153" fmla="*/ 13716000 h 15135727"/>
              <a:gd name="connsiteX154" fmla="*/ 5702969 w 8085221"/>
              <a:gd name="connsiteY154" fmla="*/ 13667874 h 15135727"/>
              <a:gd name="connsiteX155" fmla="*/ 5582653 w 8085221"/>
              <a:gd name="connsiteY155" fmla="*/ 13691937 h 15135727"/>
              <a:gd name="connsiteX156" fmla="*/ 5727032 w 8085221"/>
              <a:gd name="connsiteY156" fmla="*/ 13836316 h 15135727"/>
              <a:gd name="connsiteX157" fmla="*/ 5582653 w 8085221"/>
              <a:gd name="connsiteY157" fmla="*/ 14052885 h 15135727"/>
              <a:gd name="connsiteX158" fmla="*/ 5462337 w 8085221"/>
              <a:gd name="connsiteY158" fmla="*/ 14149137 h 15135727"/>
              <a:gd name="connsiteX159" fmla="*/ 5342021 w 8085221"/>
              <a:gd name="connsiteY159" fmla="*/ 14004758 h 15135727"/>
              <a:gd name="connsiteX160" fmla="*/ 5245769 w 8085221"/>
              <a:gd name="connsiteY160" fmla="*/ 14004758 h 15135727"/>
              <a:gd name="connsiteX161" fmla="*/ 5245769 w 8085221"/>
              <a:gd name="connsiteY161" fmla="*/ 13956632 h 15135727"/>
              <a:gd name="connsiteX162" fmla="*/ 5101390 w 8085221"/>
              <a:gd name="connsiteY162" fmla="*/ 13956632 h 15135727"/>
              <a:gd name="connsiteX163" fmla="*/ 4981074 w 8085221"/>
              <a:gd name="connsiteY163" fmla="*/ 13860379 h 15135727"/>
              <a:gd name="connsiteX164" fmla="*/ 4740442 w 8085221"/>
              <a:gd name="connsiteY164" fmla="*/ 13908506 h 15135727"/>
              <a:gd name="connsiteX165" fmla="*/ 4475748 w 8085221"/>
              <a:gd name="connsiteY165" fmla="*/ 13956632 h 15135727"/>
              <a:gd name="connsiteX166" fmla="*/ 4379495 w 8085221"/>
              <a:gd name="connsiteY166" fmla="*/ 14028821 h 15135727"/>
              <a:gd name="connsiteX167" fmla="*/ 4403558 w 8085221"/>
              <a:gd name="connsiteY167" fmla="*/ 14197264 h 15135727"/>
              <a:gd name="connsiteX168" fmla="*/ 4572000 w 8085221"/>
              <a:gd name="connsiteY168" fmla="*/ 14149137 h 15135727"/>
              <a:gd name="connsiteX169" fmla="*/ 4523874 w 8085221"/>
              <a:gd name="connsiteY169" fmla="*/ 14558211 h 15135727"/>
              <a:gd name="connsiteX170" fmla="*/ 4403558 w 8085221"/>
              <a:gd name="connsiteY170" fmla="*/ 14437895 h 15135727"/>
              <a:gd name="connsiteX171" fmla="*/ 4403558 w 8085221"/>
              <a:gd name="connsiteY171" fmla="*/ 14437895 h 15135727"/>
              <a:gd name="connsiteX172" fmla="*/ 4283242 w 8085221"/>
              <a:gd name="connsiteY172" fmla="*/ 14245390 h 15135727"/>
              <a:gd name="connsiteX173" fmla="*/ 4235116 w 8085221"/>
              <a:gd name="connsiteY173" fmla="*/ 14341642 h 15135727"/>
              <a:gd name="connsiteX174" fmla="*/ 4162927 w 8085221"/>
              <a:gd name="connsiteY174" fmla="*/ 14389769 h 15135727"/>
              <a:gd name="connsiteX175" fmla="*/ 4162927 w 8085221"/>
              <a:gd name="connsiteY175" fmla="*/ 14389769 h 15135727"/>
              <a:gd name="connsiteX176" fmla="*/ 3922295 w 8085221"/>
              <a:gd name="connsiteY176" fmla="*/ 14245390 h 15135727"/>
              <a:gd name="connsiteX177" fmla="*/ 3801979 w 8085221"/>
              <a:gd name="connsiteY177" fmla="*/ 14293516 h 15135727"/>
              <a:gd name="connsiteX178" fmla="*/ 3681664 w 8085221"/>
              <a:gd name="connsiteY178" fmla="*/ 14389769 h 15135727"/>
              <a:gd name="connsiteX179" fmla="*/ 3657600 w 8085221"/>
              <a:gd name="connsiteY179" fmla="*/ 14654464 h 15135727"/>
              <a:gd name="connsiteX180" fmla="*/ 3513221 w 8085221"/>
              <a:gd name="connsiteY180" fmla="*/ 14726653 h 15135727"/>
              <a:gd name="connsiteX181" fmla="*/ 3513221 w 8085221"/>
              <a:gd name="connsiteY181" fmla="*/ 14871032 h 15135727"/>
              <a:gd name="connsiteX182" fmla="*/ 3633537 w 8085221"/>
              <a:gd name="connsiteY182" fmla="*/ 14967285 h 15135727"/>
              <a:gd name="connsiteX183" fmla="*/ 3609474 w 8085221"/>
              <a:gd name="connsiteY183" fmla="*/ 15087600 h 15135727"/>
              <a:gd name="connsiteX184" fmla="*/ 3441032 w 8085221"/>
              <a:gd name="connsiteY184" fmla="*/ 15039474 h 15135727"/>
              <a:gd name="connsiteX185" fmla="*/ 3272590 w 8085221"/>
              <a:gd name="connsiteY185" fmla="*/ 15063537 h 15135727"/>
              <a:gd name="connsiteX186" fmla="*/ 3248527 w 8085221"/>
              <a:gd name="connsiteY186" fmla="*/ 14895095 h 15135727"/>
              <a:gd name="connsiteX187" fmla="*/ 3128211 w 8085221"/>
              <a:gd name="connsiteY187" fmla="*/ 14919158 h 15135727"/>
              <a:gd name="connsiteX188" fmla="*/ 2959769 w 8085221"/>
              <a:gd name="connsiteY188" fmla="*/ 15135727 h 15135727"/>
              <a:gd name="connsiteX189" fmla="*/ 2935706 w 8085221"/>
              <a:gd name="connsiteY189" fmla="*/ 14895095 h 15135727"/>
              <a:gd name="connsiteX190" fmla="*/ 2791327 w 8085221"/>
              <a:gd name="connsiteY190" fmla="*/ 14943221 h 15135727"/>
              <a:gd name="connsiteX191" fmla="*/ 2671011 w 8085221"/>
              <a:gd name="connsiteY191" fmla="*/ 15039474 h 15135727"/>
              <a:gd name="connsiteX192" fmla="*/ 2430379 w 8085221"/>
              <a:gd name="connsiteY192" fmla="*/ 15087600 h 15135727"/>
              <a:gd name="connsiteX193" fmla="*/ 2237874 w 8085221"/>
              <a:gd name="connsiteY193" fmla="*/ 15039474 h 15135727"/>
              <a:gd name="connsiteX194" fmla="*/ 2622885 w 8085221"/>
              <a:gd name="connsiteY194" fmla="*/ 14846969 h 15135727"/>
              <a:gd name="connsiteX195" fmla="*/ 2887579 w 8085221"/>
              <a:gd name="connsiteY195" fmla="*/ 14774779 h 15135727"/>
              <a:gd name="connsiteX196" fmla="*/ 2839453 w 8085221"/>
              <a:gd name="connsiteY196" fmla="*/ 14582274 h 15135727"/>
              <a:gd name="connsiteX197" fmla="*/ 2935706 w 8085221"/>
              <a:gd name="connsiteY197" fmla="*/ 14510085 h 15135727"/>
              <a:gd name="connsiteX198" fmla="*/ 2935706 w 8085221"/>
              <a:gd name="connsiteY198" fmla="*/ 14510085 h 15135727"/>
              <a:gd name="connsiteX199" fmla="*/ 3080085 w 8085221"/>
              <a:gd name="connsiteY199" fmla="*/ 14413832 h 15135727"/>
              <a:gd name="connsiteX200" fmla="*/ 3152274 w 8085221"/>
              <a:gd name="connsiteY200" fmla="*/ 14341642 h 15135727"/>
              <a:gd name="connsiteX201" fmla="*/ 3080085 w 8085221"/>
              <a:gd name="connsiteY201" fmla="*/ 14269453 h 15135727"/>
              <a:gd name="connsiteX202" fmla="*/ 3152274 w 8085221"/>
              <a:gd name="connsiteY202" fmla="*/ 14197264 h 15135727"/>
              <a:gd name="connsiteX203" fmla="*/ 3152274 w 8085221"/>
              <a:gd name="connsiteY203" fmla="*/ 14052885 h 15135727"/>
              <a:gd name="connsiteX204" fmla="*/ 3080085 w 8085221"/>
              <a:gd name="connsiteY204" fmla="*/ 13980695 h 15135727"/>
              <a:gd name="connsiteX205" fmla="*/ 3056021 w 8085221"/>
              <a:gd name="connsiteY205" fmla="*/ 14076948 h 15135727"/>
              <a:gd name="connsiteX206" fmla="*/ 2935706 w 8085221"/>
              <a:gd name="connsiteY206" fmla="*/ 14076948 h 15135727"/>
              <a:gd name="connsiteX207" fmla="*/ 2863516 w 8085221"/>
              <a:gd name="connsiteY207" fmla="*/ 14125074 h 15135727"/>
              <a:gd name="connsiteX208" fmla="*/ 2719137 w 8085221"/>
              <a:gd name="connsiteY208" fmla="*/ 14197264 h 15135727"/>
              <a:gd name="connsiteX209" fmla="*/ 2646948 w 8085221"/>
              <a:gd name="connsiteY209" fmla="*/ 14197264 h 15135727"/>
              <a:gd name="connsiteX210" fmla="*/ 2598821 w 8085221"/>
              <a:gd name="connsiteY210" fmla="*/ 14125074 h 15135727"/>
              <a:gd name="connsiteX211" fmla="*/ 2430379 w 8085221"/>
              <a:gd name="connsiteY211" fmla="*/ 13836316 h 15135727"/>
              <a:gd name="connsiteX212" fmla="*/ 2646948 w 8085221"/>
              <a:gd name="connsiteY212" fmla="*/ 13812253 h 15135727"/>
              <a:gd name="connsiteX213" fmla="*/ 2502569 w 8085221"/>
              <a:gd name="connsiteY213" fmla="*/ 13475369 h 15135727"/>
              <a:gd name="connsiteX214" fmla="*/ 2550695 w 8085221"/>
              <a:gd name="connsiteY214" fmla="*/ 13186611 h 15135727"/>
              <a:gd name="connsiteX215" fmla="*/ 2719137 w 8085221"/>
              <a:gd name="connsiteY215" fmla="*/ 13042232 h 15135727"/>
              <a:gd name="connsiteX216" fmla="*/ 2791327 w 8085221"/>
              <a:gd name="connsiteY216" fmla="*/ 12945979 h 15135727"/>
              <a:gd name="connsiteX217" fmla="*/ 3031958 w 8085221"/>
              <a:gd name="connsiteY217" fmla="*/ 13090358 h 15135727"/>
              <a:gd name="connsiteX218" fmla="*/ 3056021 w 8085221"/>
              <a:gd name="connsiteY218" fmla="*/ 12753474 h 15135727"/>
              <a:gd name="connsiteX219" fmla="*/ 2887579 w 8085221"/>
              <a:gd name="connsiteY219" fmla="*/ 12777537 h 15135727"/>
              <a:gd name="connsiteX220" fmla="*/ 2815390 w 8085221"/>
              <a:gd name="connsiteY220" fmla="*/ 12777537 h 15135727"/>
              <a:gd name="connsiteX221" fmla="*/ 3176337 w 8085221"/>
              <a:gd name="connsiteY221" fmla="*/ 12368464 h 15135727"/>
              <a:gd name="connsiteX222" fmla="*/ 3104148 w 8085221"/>
              <a:gd name="connsiteY222" fmla="*/ 12320337 h 15135727"/>
              <a:gd name="connsiteX223" fmla="*/ 3104148 w 8085221"/>
              <a:gd name="connsiteY223" fmla="*/ 12320337 h 15135727"/>
              <a:gd name="connsiteX224" fmla="*/ 3007895 w 8085221"/>
              <a:gd name="connsiteY224" fmla="*/ 12079706 h 15135727"/>
              <a:gd name="connsiteX225" fmla="*/ 2911642 w 8085221"/>
              <a:gd name="connsiteY225" fmla="*/ 11935327 h 15135727"/>
              <a:gd name="connsiteX226" fmla="*/ 2863516 w 8085221"/>
              <a:gd name="connsiteY226" fmla="*/ 11694695 h 15135727"/>
              <a:gd name="connsiteX227" fmla="*/ 2911642 w 8085221"/>
              <a:gd name="connsiteY227" fmla="*/ 11454064 h 15135727"/>
              <a:gd name="connsiteX228" fmla="*/ 3056021 w 8085221"/>
              <a:gd name="connsiteY228" fmla="*/ 11454064 h 15135727"/>
              <a:gd name="connsiteX229" fmla="*/ 2983832 w 8085221"/>
              <a:gd name="connsiteY229" fmla="*/ 11381874 h 15135727"/>
              <a:gd name="connsiteX230" fmla="*/ 3031958 w 8085221"/>
              <a:gd name="connsiteY230" fmla="*/ 11285621 h 15135727"/>
              <a:gd name="connsiteX231" fmla="*/ 3007895 w 8085221"/>
              <a:gd name="connsiteY231" fmla="*/ 11189369 h 15135727"/>
              <a:gd name="connsiteX232" fmla="*/ 2887579 w 8085221"/>
              <a:gd name="connsiteY232" fmla="*/ 11141242 h 15135727"/>
              <a:gd name="connsiteX233" fmla="*/ 2887579 w 8085221"/>
              <a:gd name="connsiteY233" fmla="*/ 10972800 h 15135727"/>
              <a:gd name="connsiteX234" fmla="*/ 2887579 w 8085221"/>
              <a:gd name="connsiteY234" fmla="*/ 10924674 h 15135727"/>
              <a:gd name="connsiteX235" fmla="*/ 2767264 w 8085221"/>
              <a:gd name="connsiteY235" fmla="*/ 11020927 h 15135727"/>
              <a:gd name="connsiteX236" fmla="*/ 2743200 w 8085221"/>
              <a:gd name="connsiteY236" fmla="*/ 10924674 h 15135727"/>
              <a:gd name="connsiteX237" fmla="*/ 2550695 w 8085221"/>
              <a:gd name="connsiteY237" fmla="*/ 11020927 h 15135727"/>
              <a:gd name="connsiteX238" fmla="*/ 2526632 w 8085221"/>
              <a:gd name="connsiteY238" fmla="*/ 11117179 h 15135727"/>
              <a:gd name="connsiteX239" fmla="*/ 2334127 w 8085221"/>
              <a:gd name="connsiteY239" fmla="*/ 10996864 h 15135727"/>
              <a:gd name="connsiteX240" fmla="*/ 2358190 w 8085221"/>
              <a:gd name="connsiteY240" fmla="*/ 10732169 h 15135727"/>
              <a:gd name="connsiteX241" fmla="*/ 2334127 w 8085221"/>
              <a:gd name="connsiteY241" fmla="*/ 10587790 h 15135727"/>
              <a:gd name="connsiteX242" fmla="*/ 2406316 w 8085221"/>
              <a:gd name="connsiteY242" fmla="*/ 10491537 h 15135727"/>
              <a:gd name="connsiteX243" fmla="*/ 2598821 w 8085221"/>
              <a:gd name="connsiteY243" fmla="*/ 10684042 h 15135727"/>
              <a:gd name="connsiteX244" fmla="*/ 2767264 w 8085221"/>
              <a:gd name="connsiteY244" fmla="*/ 10684042 h 15135727"/>
              <a:gd name="connsiteX245" fmla="*/ 2646948 w 8085221"/>
              <a:gd name="connsiteY245" fmla="*/ 10515600 h 15135727"/>
              <a:gd name="connsiteX246" fmla="*/ 2815390 w 8085221"/>
              <a:gd name="connsiteY246" fmla="*/ 10395285 h 15135727"/>
              <a:gd name="connsiteX247" fmla="*/ 3080085 w 8085221"/>
              <a:gd name="connsiteY247" fmla="*/ 10419348 h 15135727"/>
              <a:gd name="connsiteX248" fmla="*/ 3248527 w 8085221"/>
              <a:gd name="connsiteY248" fmla="*/ 10539664 h 15135727"/>
              <a:gd name="connsiteX249" fmla="*/ 3320716 w 8085221"/>
              <a:gd name="connsiteY249" fmla="*/ 10659979 h 15135727"/>
              <a:gd name="connsiteX250" fmla="*/ 3465095 w 8085221"/>
              <a:gd name="connsiteY250" fmla="*/ 10659979 h 15135727"/>
              <a:gd name="connsiteX251" fmla="*/ 3441032 w 8085221"/>
              <a:gd name="connsiteY251" fmla="*/ 10491537 h 15135727"/>
              <a:gd name="connsiteX252" fmla="*/ 3392906 w 8085221"/>
              <a:gd name="connsiteY252" fmla="*/ 10250906 h 15135727"/>
              <a:gd name="connsiteX253" fmla="*/ 3152274 w 8085221"/>
              <a:gd name="connsiteY253" fmla="*/ 10250906 h 15135727"/>
              <a:gd name="connsiteX254" fmla="*/ 3176337 w 8085221"/>
              <a:gd name="connsiteY254" fmla="*/ 10178716 h 15135727"/>
              <a:gd name="connsiteX255" fmla="*/ 3104148 w 8085221"/>
              <a:gd name="connsiteY255" fmla="*/ 10154653 h 15135727"/>
              <a:gd name="connsiteX256" fmla="*/ 3007895 w 8085221"/>
              <a:gd name="connsiteY256" fmla="*/ 9962148 h 15135727"/>
              <a:gd name="connsiteX257" fmla="*/ 3176337 w 8085221"/>
              <a:gd name="connsiteY257" fmla="*/ 9889958 h 15135727"/>
              <a:gd name="connsiteX258" fmla="*/ 2959769 w 8085221"/>
              <a:gd name="connsiteY258" fmla="*/ 9504948 h 15135727"/>
              <a:gd name="connsiteX259" fmla="*/ 2791327 w 8085221"/>
              <a:gd name="connsiteY259" fmla="*/ 9456821 h 15135727"/>
              <a:gd name="connsiteX260" fmla="*/ 2574758 w 8085221"/>
              <a:gd name="connsiteY260" fmla="*/ 9336506 h 15135727"/>
              <a:gd name="connsiteX261" fmla="*/ 2550695 w 8085221"/>
              <a:gd name="connsiteY261" fmla="*/ 9071811 h 15135727"/>
              <a:gd name="connsiteX262" fmla="*/ 2695074 w 8085221"/>
              <a:gd name="connsiteY262" fmla="*/ 8999621 h 15135727"/>
              <a:gd name="connsiteX263" fmla="*/ 2622885 w 8085221"/>
              <a:gd name="connsiteY263" fmla="*/ 8975558 h 15135727"/>
              <a:gd name="connsiteX264" fmla="*/ 2430379 w 8085221"/>
              <a:gd name="connsiteY264" fmla="*/ 8999621 h 15135727"/>
              <a:gd name="connsiteX265" fmla="*/ 2261937 w 8085221"/>
              <a:gd name="connsiteY265" fmla="*/ 9168064 h 15135727"/>
              <a:gd name="connsiteX266" fmla="*/ 2237874 w 8085221"/>
              <a:gd name="connsiteY266" fmla="*/ 8999621 h 15135727"/>
              <a:gd name="connsiteX267" fmla="*/ 2117558 w 8085221"/>
              <a:gd name="connsiteY267" fmla="*/ 8975558 h 15135727"/>
              <a:gd name="connsiteX268" fmla="*/ 2045369 w 8085221"/>
              <a:gd name="connsiteY268" fmla="*/ 8783053 h 15135727"/>
              <a:gd name="connsiteX269" fmla="*/ 1852864 w 8085221"/>
              <a:gd name="connsiteY269" fmla="*/ 8758990 h 15135727"/>
              <a:gd name="connsiteX270" fmla="*/ 1636295 w 8085221"/>
              <a:gd name="connsiteY270" fmla="*/ 8927432 h 15135727"/>
              <a:gd name="connsiteX271" fmla="*/ 1588169 w 8085221"/>
              <a:gd name="connsiteY271" fmla="*/ 9023685 h 15135727"/>
              <a:gd name="connsiteX272" fmla="*/ 1515979 w 8085221"/>
              <a:gd name="connsiteY272" fmla="*/ 8879306 h 15135727"/>
              <a:gd name="connsiteX273" fmla="*/ 1347537 w 8085221"/>
              <a:gd name="connsiteY273" fmla="*/ 8879306 h 15135727"/>
              <a:gd name="connsiteX274" fmla="*/ 1347537 w 8085221"/>
              <a:gd name="connsiteY274" fmla="*/ 8710864 h 15135727"/>
              <a:gd name="connsiteX275" fmla="*/ 1106906 w 8085221"/>
              <a:gd name="connsiteY275" fmla="*/ 8783053 h 15135727"/>
              <a:gd name="connsiteX276" fmla="*/ 890337 w 8085221"/>
              <a:gd name="connsiteY276" fmla="*/ 8686800 h 15135727"/>
              <a:gd name="connsiteX277" fmla="*/ 649706 w 8085221"/>
              <a:gd name="connsiteY277" fmla="*/ 8662737 h 15135727"/>
              <a:gd name="connsiteX278" fmla="*/ 385011 w 8085221"/>
              <a:gd name="connsiteY278" fmla="*/ 8566485 h 15135727"/>
              <a:gd name="connsiteX279" fmla="*/ 577516 w 8085221"/>
              <a:gd name="connsiteY279" fmla="*/ 8373979 h 15135727"/>
              <a:gd name="connsiteX280" fmla="*/ 794085 w 8085221"/>
              <a:gd name="connsiteY280" fmla="*/ 8301790 h 15135727"/>
              <a:gd name="connsiteX281" fmla="*/ 745958 w 8085221"/>
              <a:gd name="connsiteY281" fmla="*/ 8133348 h 15135727"/>
              <a:gd name="connsiteX282" fmla="*/ 818148 w 8085221"/>
              <a:gd name="connsiteY282" fmla="*/ 7820527 h 15135727"/>
              <a:gd name="connsiteX283" fmla="*/ 697832 w 8085221"/>
              <a:gd name="connsiteY283" fmla="*/ 7820527 h 15135727"/>
              <a:gd name="connsiteX284" fmla="*/ 625642 w 8085221"/>
              <a:gd name="connsiteY284" fmla="*/ 7916779 h 15135727"/>
              <a:gd name="connsiteX285" fmla="*/ 457200 w 8085221"/>
              <a:gd name="connsiteY285" fmla="*/ 7820527 h 15135727"/>
              <a:gd name="connsiteX286" fmla="*/ 529390 w 8085221"/>
              <a:gd name="connsiteY286" fmla="*/ 7700211 h 15135727"/>
              <a:gd name="connsiteX287" fmla="*/ 938464 w 8085221"/>
              <a:gd name="connsiteY287" fmla="*/ 7676148 h 15135727"/>
              <a:gd name="connsiteX288" fmla="*/ 1058779 w 8085221"/>
              <a:gd name="connsiteY288" fmla="*/ 7459579 h 15135727"/>
              <a:gd name="connsiteX289" fmla="*/ 1203158 w 8085221"/>
              <a:gd name="connsiteY289" fmla="*/ 7603958 h 15135727"/>
              <a:gd name="connsiteX290" fmla="*/ 1299411 w 8085221"/>
              <a:gd name="connsiteY290" fmla="*/ 7555832 h 15135727"/>
              <a:gd name="connsiteX291" fmla="*/ 1443790 w 8085221"/>
              <a:gd name="connsiteY291" fmla="*/ 7507706 h 15135727"/>
              <a:gd name="connsiteX292" fmla="*/ 1684421 w 8085221"/>
              <a:gd name="connsiteY292" fmla="*/ 7603958 h 15135727"/>
              <a:gd name="connsiteX293" fmla="*/ 1684421 w 8085221"/>
              <a:gd name="connsiteY293" fmla="*/ 7603958 h 15135727"/>
              <a:gd name="connsiteX294" fmla="*/ 1540042 w 8085221"/>
              <a:gd name="connsiteY294" fmla="*/ 7363327 h 15135727"/>
              <a:gd name="connsiteX295" fmla="*/ 1299411 w 8085221"/>
              <a:gd name="connsiteY295" fmla="*/ 7315200 h 15135727"/>
              <a:gd name="connsiteX296" fmla="*/ 1130969 w 8085221"/>
              <a:gd name="connsiteY296" fmla="*/ 7339264 h 15135727"/>
              <a:gd name="connsiteX297" fmla="*/ 1034716 w 8085221"/>
              <a:gd name="connsiteY297" fmla="*/ 7315200 h 15135727"/>
              <a:gd name="connsiteX298" fmla="*/ 1155032 w 8085221"/>
              <a:gd name="connsiteY298" fmla="*/ 7050506 h 15135727"/>
              <a:gd name="connsiteX299" fmla="*/ 1155032 w 8085221"/>
              <a:gd name="connsiteY299" fmla="*/ 6930190 h 15135727"/>
              <a:gd name="connsiteX300" fmla="*/ 1155032 w 8085221"/>
              <a:gd name="connsiteY300" fmla="*/ 6761748 h 15135727"/>
              <a:gd name="connsiteX301" fmla="*/ 1203158 w 8085221"/>
              <a:gd name="connsiteY301" fmla="*/ 6617369 h 15135727"/>
              <a:gd name="connsiteX302" fmla="*/ 1371600 w 8085221"/>
              <a:gd name="connsiteY302" fmla="*/ 6472990 h 15135727"/>
              <a:gd name="connsiteX303" fmla="*/ 1443790 w 8085221"/>
              <a:gd name="connsiteY303" fmla="*/ 6328611 h 15135727"/>
              <a:gd name="connsiteX304" fmla="*/ 1419727 w 8085221"/>
              <a:gd name="connsiteY304" fmla="*/ 6208295 h 15135727"/>
              <a:gd name="connsiteX305" fmla="*/ 1275348 w 8085221"/>
              <a:gd name="connsiteY305" fmla="*/ 6304548 h 15135727"/>
              <a:gd name="connsiteX306" fmla="*/ 1323474 w 8085221"/>
              <a:gd name="connsiteY306" fmla="*/ 6015790 h 15135727"/>
              <a:gd name="connsiteX307" fmla="*/ 1540042 w 8085221"/>
              <a:gd name="connsiteY307" fmla="*/ 5871411 h 15135727"/>
              <a:gd name="connsiteX308" fmla="*/ 1540042 w 8085221"/>
              <a:gd name="connsiteY308" fmla="*/ 5751095 h 15135727"/>
              <a:gd name="connsiteX309" fmla="*/ 1395664 w 8085221"/>
              <a:gd name="connsiteY309" fmla="*/ 5799221 h 15135727"/>
              <a:gd name="connsiteX310" fmla="*/ 1179095 w 8085221"/>
              <a:gd name="connsiteY310" fmla="*/ 5799221 h 15135727"/>
              <a:gd name="connsiteX311" fmla="*/ 890337 w 8085221"/>
              <a:gd name="connsiteY311" fmla="*/ 5775158 h 15135727"/>
              <a:gd name="connsiteX312" fmla="*/ 697832 w 8085221"/>
              <a:gd name="connsiteY312" fmla="*/ 5606716 h 15135727"/>
              <a:gd name="connsiteX313" fmla="*/ 577516 w 8085221"/>
              <a:gd name="connsiteY313" fmla="*/ 5582653 h 15135727"/>
              <a:gd name="connsiteX314" fmla="*/ 697832 w 8085221"/>
              <a:gd name="connsiteY314" fmla="*/ 5775158 h 15135727"/>
              <a:gd name="connsiteX315" fmla="*/ 409074 w 8085221"/>
              <a:gd name="connsiteY315" fmla="*/ 5799221 h 15135727"/>
              <a:gd name="connsiteX316" fmla="*/ 168442 w 8085221"/>
              <a:gd name="connsiteY316" fmla="*/ 5702969 h 15135727"/>
              <a:gd name="connsiteX317" fmla="*/ 264695 w 8085221"/>
              <a:gd name="connsiteY317" fmla="*/ 5558590 h 15135727"/>
              <a:gd name="connsiteX318" fmla="*/ 144379 w 8085221"/>
              <a:gd name="connsiteY318" fmla="*/ 5510464 h 15135727"/>
              <a:gd name="connsiteX319" fmla="*/ 0 w 8085221"/>
              <a:gd name="connsiteY319" fmla="*/ 5462337 h 15135727"/>
              <a:gd name="connsiteX320" fmla="*/ 96253 w 8085221"/>
              <a:gd name="connsiteY320"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03158 h 15135727"/>
              <a:gd name="connsiteX81" fmla="*/ 7844590 w 8128084"/>
              <a:gd name="connsiteY81" fmla="*/ 1058779 h 15135727"/>
              <a:gd name="connsiteX82" fmla="*/ 7483642 w 8128084"/>
              <a:gd name="connsiteY82" fmla="*/ 1371600 h 15135727"/>
              <a:gd name="connsiteX83" fmla="*/ 7267074 w 8128084"/>
              <a:gd name="connsiteY83" fmla="*/ 1395664 h 15135727"/>
              <a:gd name="connsiteX84" fmla="*/ 7243011 w 8128084"/>
              <a:gd name="connsiteY84" fmla="*/ 1588169 h 15135727"/>
              <a:gd name="connsiteX85" fmla="*/ 6978316 w 8128084"/>
              <a:gd name="connsiteY85" fmla="*/ 1732548 h 15135727"/>
              <a:gd name="connsiteX86" fmla="*/ 6737685 w 8128084"/>
              <a:gd name="connsiteY86" fmla="*/ 2093495 h 15135727"/>
              <a:gd name="connsiteX87" fmla="*/ 6737685 w 8128084"/>
              <a:gd name="connsiteY87" fmla="*/ 2382253 h 15135727"/>
              <a:gd name="connsiteX88" fmla="*/ 6665495 w 8128084"/>
              <a:gd name="connsiteY88" fmla="*/ 2430379 h 15135727"/>
              <a:gd name="connsiteX89" fmla="*/ 6906127 w 8128084"/>
              <a:gd name="connsiteY89" fmla="*/ 2646948 h 15135727"/>
              <a:gd name="connsiteX90" fmla="*/ 6906127 w 8128084"/>
              <a:gd name="connsiteY90" fmla="*/ 2983832 h 15135727"/>
              <a:gd name="connsiteX91" fmla="*/ 6906127 w 8128084"/>
              <a:gd name="connsiteY91" fmla="*/ 3104148 h 15135727"/>
              <a:gd name="connsiteX92" fmla="*/ 6833937 w 8128084"/>
              <a:gd name="connsiteY92" fmla="*/ 3368842 h 15135727"/>
              <a:gd name="connsiteX93" fmla="*/ 6906127 w 8128084"/>
              <a:gd name="connsiteY93" fmla="*/ 3489158 h 15135727"/>
              <a:gd name="connsiteX94" fmla="*/ 6641432 w 8128084"/>
              <a:gd name="connsiteY94" fmla="*/ 3705727 h 15135727"/>
              <a:gd name="connsiteX95" fmla="*/ 6737685 w 8128084"/>
              <a:gd name="connsiteY95" fmla="*/ 3729790 h 15135727"/>
              <a:gd name="connsiteX96" fmla="*/ 6545179 w 8128084"/>
              <a:gd name="connsiteY96" fmla="*/ 3826042 h 15135727"/>
              <a:gd name="connsiteX97" fmla="*/ 6328611 w 8128084"/>
              <a:gd name="connsiteY97" fmla="*/ 3753853 h 15135727"/>
              <a:gd name="connsiteX98" fmla="*/ 6184232 w 8128084"/>
              <a:gd name="connsiteY98" fmla="*/ 3850106 h 15135727"/>
              <a:gd name="connsiteX99" fmla="*/ 6184232 w 8128084"/>
              <a:gd name="connsiteY99" fmla="*/ 3946358 h 15135727"/>
              <a:gd name="connsiteX100" fmla="*/ 6136106 w 8128084"/>
              <a:gd name="connsiteY100" fmla="*/ 4235116 h 15135727"/>
              <a:gd name="connsiteX101" fmla="*/ 5919537 w 8128084"/>
              <a:gd name="connsiteY101" fmla="*/ 4403558 h 15135727"/>
              <a:gd name="connsiteX102" fmla="*/ 5775158 w 8128084"/>
              <a:gd name="connsiteY102" fmla="*/ 4451685 h 15135727"/>
              <a:gd name="connsiteX103" fmla="*/ 5630779 w 8128084"/>
              <a:gd name="connsiteY103" fmla="*/ 4547937 h 15135727"/>
              <a:gd name="connsiteX104" fmla="*/ 5510464 w 8128084"/>
              <a:gd name="connsiteY104" fmla="*/ 4620127 h 15135727"/>
              <a:gd name="connsiteX105" fmla="*/ 5510464 w 8128084"/>
              <a:gd name="connsiteY105" fmla="*/ 4812632 h 15135727"/>
              <a:gd name="connsiteX106" fmla="*/ 5317958 w 8128084"/>
              <a:gd name="connsiteY106" fmla="*/ 4981074 h 15135727"/>
              <a:gd name="connsiteX107" fmla="*/ 5005137 w 8128084"/>
              <a:gd name="connsiteY107" fmla="*/ 5149516 h 15135727"/>
              <a:gd name="connsiteX108" fmla="*/ 4692316 w 8128084"/>
              <a:gd name="connsiteY108" fmla="*/ 5149516 h 15135727"/>
              <a:gd name="connsiteX109" fmla="*/ 4523874 w 8128084"/>
              <a:gd name="connsiteY109" fmla="*/ 5366085 h 15135727"/>
              <a:gd name="connsiteX110" fmla="*/ 4211053 w 8128084"/>
              <a:gd name="connsiteY110" fmla="*/ 5414211 h 15135727"/>
              <a:gd name="connsiteX111" fmla="*/ 4114800 w 8128084"/>
              <a:gd name="connsiteY111" fmla="*/ 5390148 h 15135727"/>
              <a:gd name="connsiteX112" fmla="*/ 4018548 w 8128084"/>
              <a:gd name="connsiteY112" fmla="*/ 5630779 h 15135727"/>
              <a:gd name="connsiteX113" fmla="*/ 4090737 w 8128084"/>
              <a:gd name="connsiteY113" fmla="*/ 5871411 h 15135727"/>
              <a:gd name="connsiteX114" fmla="*/ 4090737 w 8128084"/>
              <a:gd name="connsiteY114" fmla="*/ 6184232 h 15135727"/>
              <a:gd name="connsiteX115" fmla="*/ 4186990 w 8128084"/>
              <a:gd name="connsiteY115" fmla="*/ 6472990 h 15135727"/>
              <a:gd name="connsiteX116" fmla="*/ 4042611 w 8128084"/>
              <a:gd name="connsiteY116" fmla="*/ 6352674 h 15135727"/>
              <a:gd name="connsiteX117" fmla="*/ 3946358 w 8128084"/>
              <a:gd name="connsiteY117" fmla="*/ 6376737 h 15135727"/>
              <a:gd name="connsiteX118" fmla="*/ 4114800 w 8128084"/>
              <a:gd name="connsiteY118" fmla="*/ 6641432 h 15135727"/>
              <a:gd name="connsiteX119" fmla="*/ 4451685 w 8128084"/>
              <a:gd name="connsiteY119" fmla="*/ 6737685 h 15135727"/>
              <a:gd name="connsiteX120" fmla="*/ 4620127 w 8128084"/>
              <a:gd name="connsiteY120" fmla="*/ 6978316 h 15135727"/>
              <a:gd name="connsiteX121" fmla="*/ 4740442 w 8128084"/>
              <a:gd name="connsiteY121" fmla="*/ 7170821 h 15135727"/>
              <a:gd name="connsiteX122" fmla="*/ 5077327 w 8128084"/>
              <a:gd name="connsiteY122" fmla="*/ 7387390 h 15135727"/>
              <a:gd name="connsiteX123" fmla="*/ 5125453 w 8128084"/>
              <a:gd name="connsiteY123" fmla="*/ 7603958 h 15135727"/>
              <a:gd name="connsiteX124" fmla="*/ 5197642 w 8128084"/>
              <a:gd name="connsiteY124" fmla="*/ 7796464 h 15135727"/>
              <a:gd name="connsiteX125" fmla="*/ 5486400 w 8128084"/>
              <a:gd name="connsiteY125" fmla="*/ 7964906 h 15135727"/>
              <a:gd name="connsiteX126" fmla="*/ 5486400 w 8128084"/>
              <a:gd name="connsiteY126" fmla="*/ 8349916 h 15135727"/>
              <a:gd name="connsiteX127" fmla="*/ 5678906 w 8128084"/>
              <a:gd name="connsiteY127" fmla="*/ 8614611 h 15135727"/>
              <a:gd name="connsiteX128" fmla="*/ 5919537 w 8128084"/>
              <a:gd name="connsiteY128" fmla="*/ 9071811 h 15135727"/>
              <a:gd name="connsiteX129" fmla="*/ 6160169 w 8128084"/>
              <a:gd name="connsiteY129" fmla="*/ 9336506 h 15135727"/>
              <a:gd name="connsiteX130" fmla="*/ 6280485 w 8128084"/>
              <a:gd name="connsiteY130" fmla="*/ 9601200 h 15135727"/>
              <a:gd name="connsiteX131" fmla="*/ 6400800 w 8128084"/>
              <a:gd name="connsiteY131" fmla="*/ 9793706 h 15135727"/>
              <a:gd name="connsiteX132" fmla="*/ 6569242 w 8128084"/>
              <a:gd name="connsiteY132" fmla="*/ 10058400 h 15135727"/>
              <a:gd name="connsiteX133" fmla="*/ 6713621 w 8128084"/>
              <a:gd name="connsiteY133" fmla="*/ 10106527 h 15135727"/>
              <a:gd name="connsiteX134" fmla="*/ 6545179 w 8128084"/>
              <a:gd name="connsiteY134" fmla="*/ 10202779 h 15135727"/>
              <a:gd name="connsiteX135" fmla="*/ 6569242 w 8128084"/>
              <a:gd name="connsiteY135" fmla="*/ 10443411 h 15135727"/>
              <a:gd name="connsiteX136" fmla="*/ 6593306 w 8128084"/>
              <a:gd name="connsiteY136" fmla="*/ 10708106 h 15135727"/>
              <a:gd name="connsiteX137" fmla="*/ 6761748 w 8128084"/>
              <a:gd name="connsiteY137" fmla="*/ 10924674 h 15135727"/>
              <a:gd name="connsiteX138" fmla="*/ 6641432 w 8128084"/>
              <a:gd name="connsiteY138" fmla="*/ 11093116 h 15135727"/>
              <a:gd name="connsiteX139" fmla="*/ 6713621 w 8128084"/>
              <a:gd name="connsiteY139" fmla="*/ 11261558 h 15135727"/>
              <a:gd name="connsiteX140" fmla="*/ 6737685 w 8128084"/>
              <a:gd name="connsiteY140" fmla="*/ 11526253 h 15135727"/>
              <a:gd name="connsiteX141" fmla="*/ 6617369 w 8128084"/>
              <a:gd name="connsiteY141" fmla="*/ 11839074 h 15135727"/>
              <a:gd name="connsiteX142" fmla="*/ 6617369 w 8128084"/>
              <a:gd name="connsiteY142" fmla="*/ 12031579 h 15135727"/>
              <a:gd name="connsiteX143" fmla="*/ 6641432 w 8128084"/>
              <a:gd name="connsiteY143" fmla="*/ 12127832 h 15135727"/>
              <a:gd name="connsiteX144" fmla="*/ 6761748 w 8128084"/>
              <a:gd name="connsiteY144" fmla="*/ 12031579 h 15135727"/>
              <a:gd name="connsiteX145" fmla="*/ 6761748 w 8128084"/>
              <a:gd name="connsiteY145" fmla="*/ 12296274 h 15135727"/>
              <a:gd name="connsiteX146" fmla="*/ 6689558 w 8128084"/>
              <a:gd name="connsiteY146" fmla="*/ 12512842 h 15135727"/>
              <a:gd name="connsiteX147" fmla="*/ 6785811 w 8128084"/>
              <a:gd name="connsiteY147" fmla="*/ 12777537 h 15135727"/>
              <a:gd name="connsiteX148" fmla="*/ 6569242 w 8128084"/>
              <a:gd name="connsiteY148" fmla="*/ 12873790 h 15135727"/>
              <a:gd name="connsiteX149" fmla="*/ 6545179 w 8128084"/>
              <a:gd name="connsiteY149" fmla="*/ 13090358 h 15135727"/>
              <a:gd name="connsiteX150" fmla="*/ 6448927 w 8128084"/>
              <a:gd name="connsiteY150" fmla="*/ 13355053 h 15135727"/>
              <a:gd name="connsiteX151" fmla="*/ 6256421 w 8128084"/>
              <a:gd name="connsiteY151" fmla="*/ 13571621 h 15135727"/>
              <a:gd name="connsiteX152" fmla="*/ 6087979 w 8128084"/>
              <a:gd name="connsiteY152" fmla="*/ 13667874 h 15135727"/>
              <a:gd name="connsiteX153" fmla="*/ 5943600 w 8128084"/>
              <a:gd name="connsiteY153" fmla="*/ 13716000 h 15135727"/>
              <a:gd name="connsiteX154" fmla="*/ 5702969 w 8128084"/>
              <a:gd name="connsiteY154" fmla="*/ 13667874 h 15135727"/>
              <a:gd name="connsiteX155" fmla="*/ 5582653 w 8128084"/>
              <a:gd name="connsiteY155" fmla="*/ 13691937 h 15135727"/>
              <a:gd name="connsiteX156" fmla="*/ 5727032 w 8128084"/>
              <a:gd name="connsiteY156" fmla="*/ 13836316 h 15135727"/>
              <a:gd name="connsiteX157" fmla="*/ 5582653 w 8128084"/>
              <a:gd name="connsiteY157" fmla="*/ 14052885 h 15135727"/>
              <a:gd name="connsiteX158" fmla="*/ 5462337 w 8128084"/>
              <a:gd name="connsiteY158" fmla="*/ 14149137 h 15135727"/>
              <a:gd name="connsiteX159" fmla="*/ 5342021 w 8128084"/>
              <a:gd name="connsiteY159" fmla="*/ 14004758 h 15135727"/>
              <a:gd name="connsiteX160" fmla="*/ 5245769 w 8128084"/>
              <a:gd name="connsiteY160" fmla="*/ 14004758 h 15135727"/>
              <a:gd name="connsiteX161" fmla="*/ 5245769 w 8128084"/>
              <a:gd name="connsiteY161" fmla="*/ 13956632 h 15135727"/>
              <a:gd name="connsiteX162" fmla="*/ 5101390 w 8128084"/>
              <a:gd name="connsiteY162" fmla="*/ 13956632 h 15135727"/>
              <a:gd name="connsiteX163" fmla="*/ 4981074 w 8128084"/>
              <a:gd name="connsiteY163" fmla="*/ 13860379 h 15135727"/>
              <a:gd name="connsiteX164" fmla="*/ 4740442 w 8128084"/>
              <a:gd name="connsiteY164" fmla="*/ 13908506 h 15135727"/>
              <a:gd name="connsiteX165" fmla="*/ 4475748 w 8128084"/>
              <a:gd name="connsiteY165" fmla="*/ 13956632 h 15135727"/>
              <a:gd name="connsiteX166" fmla="*/ 4379495 w 8128084"/>
              <a:gd name="connsiteY166" fmla="*/ 14028821 h 15135727"/>
              <a:gd name="connsiteX167" fmla="*/ 4403558 w 8128084"/>
              <a:gd name="connsiteY167" fmla="*/ 14197264 h 15135727"/>
              <a:gd name="connsiteX168" fmla="*/ 4572000 w 8128084"/>
              <a:gd name="connsiteY168" fmla="*/ 14149137 h 15135727"/>
              <a:gd name="connsiteX169" fmla="*/ 4523874 w 8128084"/>
              <a:gd name="connsiteY169" fmla="*/ 14558211 h 15135727"/>
              <a:gd name="connsiteX170" fmla="*/ 4403558 w 8128084"/>
              <a:gd name="connsiteY170" fmla="*/ 14437895 h 15135727"/>
              <a:gd name="connsiteX171" fmla="*/ 4403558 w 8128084"/>
              <a:gd name="connsiteY171" fmla="*/ 14437895 h 15135727"/>
              <a:gd name="connsiteX172" fmla="*/ 4283242 w 8128084"/>
              <a:gd name="connsiteY172" fmla="*/ 14245390 h 15135727"/>
              <a:gd name="connsiteX173" fmla="*/ 4235116 w 8128084"/>
              <a:gd name="connsiteY173" fmla="*/ 14341642 h 15135727"/>
              <a:gd name="connsiteX174" fmla="*/ 4162927 w 8128084"/>
              <a:gd name="connsiteY174" fmla="*/ 14389769 h 15135727"/>
              <a:gd name="connsiteX175" fmla="*/ 4162927 w 8128084"/>
              <a:gd name="connsiteY175" fmla="*/ 14389769 h 15135727"/>
              <a:gd name="connsiteX176" fmla="*/ 3922295 w 8128084"/>
              <a:gd name="connsiteY176" fmla="*/ 14245390 h 15135727"/>
              <a:gd name="connsiteX177" fmla="*/ 3801979 w 8128084"/>
              <a:gd name="connsiteY177" fmla="*/ 14293516 h 15135727"/>
              <a:gd name="connsiteX178" fmla="*/ 3681664 w 8128084"/>
              <a:gd name="connsiteY178" fmla="*/ 14389769 h 15135727"/>
              <a:gd name="connsiteX179" fmla="*/ 3657600 w 8128084"/>
              <a:gd name="connsiteY179" fmla="*/ 14654464 h 15135727"/>
              <a:gd name="connsiteX180" fmla="*/ 3513221 w 8128084"/>
              <a:gd name="connsiteY180" fmla="*/ 14726653 h 15135727"/>
              <a:gd name="connsiteX181" fmla="*/ 3513221 w 8128084"/>
              <a:gd name="connsiteY181" fmla="*/ 14871032 h 15135727"/>
              <a:gd name="connsiteX182" fmla="*/ 3633537 w 8128084"/>
              <a:gd name="connsiteY182" fmla="*/ 14967285 h 15135727"/>
              <a:gd name="connsiteX183" fmla="*/ 3609474 w 8128084"/>
              <a:gd name="connsiteY183" fmla="*/ 15087600 h 15135727"/>
              <a:gd name="connsiteX184" fmla="*/ 3441032 w 8128084"/>
              <a:gd name="connsiteY184" fmla="*/ 15039474 h 15135727"/>
              <a:gd name="connsiteX185" fmla="*/ 3272590 w 8128084"/>
              <a:gd name="connsiteY185" fmla="*/ 15063537 h 15135727"/>
              <a:gd name="connsiteX186" fmla="*/ 3248527 w 8128084"/>
              <a:gd name="connsiteY186" fmla="*/ 14895095 h 15135727"/>
              <a:gd name="connsiteX187" fmla="*/ 3128211 w 8128084"/>
              <a:gd name="connsiteY187" fmla="*/ 14919158 h 15135727"/>
              <a:gd name="connsiteX188" fmla="*/ 2959769 w 8128084"/>
              <a:gd name="connsiteY188" fmla="*/ 15135727 h 15135727"/>
              <a:gd name="connsiteX189" fmla="*/ 2935706 w 8128084"/>
              <a:gd name="connsiteY189" fmla="*/ 14895095 h 15135727"/>
              <a:gd name="connsiteX190" fmla="*/ 2791327 w 8128084"/>
              <a:gd name="connsiteY190" fmla="*/ 14943221 h 15135727"/>
              <a:gd name="connsiteX191" fmla="*/ 2671011 w 8128084"/>
              <a:gd name="connsiteY191" fmla="*/ 15039474 h 15135727"/>
              <a:gd name="connsiteX192" fmla="*/ 2430379 w 8128084"/>
              <a:gd name="connsiteY192" fmla="*/ 15087600 h 15135727"/>
              <a:gd name="connsiteX193" fmla="*/ 2237874 w 8128084"/>
              <a:gd name="connsiteY193" fmla="*/ 15039474 h 15135727"/>
              <a:gd name="connsiteX194" fmla="*/ 2622885 w 8128084"/>
              <a:gd name="connsiteY194" fmla="*/ 14846969 h 15135727"/>
              <a:gd name="connsiteX195" fmla="*/ 2887579 w 8128084"/>
              <a:gd name="connsiteY195" fmla="*/ 14774779 h 15135727"/>
              <a:gd name="connsiteX196" fmla="*/ 2839453 w 8128084"/>
              <a:gd name="connsiteY196" fmla="*/ 14582274 h 15135727"/>
              <a:gd name="connsiteX197" fmla="*/ 2935706 w 8128084"/>
              <a:gd name="connsiteY197" fmla="*/ 14510085 h 15135727"/>
              <a:gd name="connsiteX198" fmla="*/ 2935706 w 8128084"/>
              <a:gd name="connsiteY198" fmla="*/ 14510085 h 15135727"/>
              <a:gd name="connsiteX199" fmla="*/ 3080085 w 8128084"/>
              <a:gd name="connsiteY199" fmla="*/ 14413832 h 15135727"/>
              <a:gd name="connsiteX200" fmla="*/ 3152274 w 8128084"/>
              <a:gd name="connsiteY200" fmla="*/ 14341642 h 15135727"/>
              <a:gd name="connsiteX201" fmla="*/ 3080085 w 8128084"/>
              <a:gd name="connsiteY201" fmla="*/ 14269453 h 15135727"/>
              <a:gd name="connsiteX202" fmla="*/ 3152274 w 8128084"/>
              <a:gd name="connsiteY202" fmla="*/ 14197264 h 15135727"/>
              <a:gd name="connsiteX203" fmla="*/ 3152274 w 8128084"/>
              <a:gd name="connsiteY203" fmla="*/ 14052885 h 15135727"/>
              <a:gd name="connsiteX204" fmla="*/ 3080085 w 8128084"/>
              <a:gd name="connsiteY204" fmla="*/ 13980695 h 15135727"/>
              <a:gd name="connsiteX205" fmla="*/ 3056021 w 8128084"/>
              <a:gd name="connsiteY205" fmla="*/ 14076948 h 15135727"/>
              <a:gd name="connsiteX206" fmla="*/ 2935706 w 8128084"/>
              <a:gd name="connsiteY206" fmla="*/ 14076948 h 15135727"/>
              <a:gd name="connsiteX207" fmla="*/ 2863516 w 8128084"/>
              <a:gd name="connsiteY207" fmla="*/ 14125074 h 15135727"/>
              <a:gd name="connsiteX208" fmla="*/ 2719137 w 8128084"/>
              <a:gd name="connsiteY208" fmla="*/ 14197264 h 15135727"/>
              <a:gd name="connsiteX209" fmla="*/ 2646948 w 8128084"/>
              <a:gd name="connsiteY209" fmla="*/ 14197264 h 15135727"/>
              <a:gd name="connsiteX210" fmla="*/ 2598821 w 8128084"/>
              <a:gd name="connsiteY210" fmla="*/ 14125074 h 15135727"/>
              <a:gd name="connsiteX211" fmla="*/ 2430379 w 8128084"/>
              <a:gd name="connsiteY211" fmla="*/ 13836316 h 15135727"/>
              <a:gd name="connsiteX212" fmla="*/ 2646948 w 8128084"/>
              <a:gd name="connsiteY212" fmla="*/ 13812253 h 15135727"/>
              <a:gd name="connsiteX213" fmla="*/ 2502569 w 8128084"/>
              <a:gd name="connsiteY213" fmla="*/ 13475369 h 15135727"/>
              <a:gd name="connsiteX214" fmla="*/ 2550695 w 8128084"/>
              <a:gd name="connsiteY214" fmla="*/ 13186611 h 15135727"/>
              <a:gd name="connsiteX215" fmla="*/ 2719137 w 8128084"/>
              <a:gd name="connsiteY215" fmla="*/ 13042232 h 15135727"/>
              <a:gd name="connsiteX216" fmla="*/ 2791327 w 8128084"/>
              <a:gd name="connsiteY216" fmla="*/ 12945979 h 15135727"/>
              <a:gd name="connsiteX217" fmla="*/ 3031958 w 8128084"/>
              <a:gd name="connsiteY217" fmla="*/ 13090358 h 15135727"/>
              <a:gd name="connsiteX218" fmla="*/ 3056021 w 8128084"/>
              <a:gd name="connsiteY218" fmla="*/ 12753474 h 15135727"/>
              <a:gd name="connsiteX219" fmla="*/ 2887579 w 8128084"/>
              <a:gd name="connsiteY219" fmla="*/ 12777537 h 15135727"/>
              <a:gd name="connsiteX220" fmla="*/ 2815390 w 8128084"/>
              <a:gd name="connsiteY220" fmla="*/ 12777537 h 15135727"/>
              <a:gd name="connsiteX221" fmla="*/ 3176337 w 8128084"/>
              <a:gd name="connsiteY221" fmla="*/ 12368464 h 15135727"/>
              <a:gd name="connsiteX222" fmla="*/ 3104148 w 8128084"/>
              <a:gd name="connsiteY222" fmla="*/ 12320337 h 15135727"/>
              <a:gd name="connsiteX223" fmla="*/ 3104148 w 8128084"/>
              <a:gd name="connsiteY223" fmla="*/ 12320337 h 15135727"/>
              <a:gd name="connsiteX224" fmla="*/ 3007895 w 8128084"/>
              <a:gd name="connsiteY224" fmla="*/ 12079706 h 15135727"/>
              <a:gd name="connsiteX225" fmla="*/ 2911642 w 8128084"/>
              <a:gd name="connsiteY225" fmla="*/ 11935327 h 15135727"/>
              <a:gd name="connsiteX226" fmla="*/ 2863516 w 8128084"/>
              <a:gd name="connsiteY226" fmla="*/ 11694695 h 15135727"/>
              <a:gd name="connsiteX227" fmla="*/ 2911642 w 8128084"/>
              <a:gd name="connsiteY227" fmla="*/ 11454064 h 15135727"/>
              <a:gd name="connsiteX228" fmla="*/ 3056021 w 8128084"/>
              <a:gd name="connsiteY228" fmla="*/ 11454064 h 15135727"/>
              <a:gd name="connsiteX229" fmla="*/ 2983832 w 8128084"/>
              <a:gd name="connsiteY229" fmla="*/ 11381874 h 15135727"/>
              <a:gd name="connsiteX230" fmla="*/ 3031958 w 8128084"/>
              <a:gd name="connsiteY230" fmla="*/ 11285621 h 15135727"/>
              <a:gd name="connsiteX231" fmla="*/ 3007895 w 8128084"/>
              <a:gd name="connsiteY231" fmla="*/ 11189369 h 15135727"/>
              <a:gd name="connsiteX232" fmla="*/ 2887579 w 8128084"/>
              <a:gd name="connsiteY232" fmla="*/ 11141242 h 15135727"/>
              <a:gd name="connsiteX233" fmla="*/ 2887579 w 8128084"/>
              <a:gd name="connsiteY233" fmla="*/ 10972800 h 15135727"/>
              <a:gd name="connsiteX234" fmla="*/ 2887579 w 8128084"/>
              <a:gd name="connsiteY234" fmla="*/ 10924674 h 15135727"/>
              <a:gd name="connsiteX235" fmla="*/ 2767264 w 8128084"/>
              <a:gd name="connsiteY235" fmla="*/ 11020927 h 15135727"/>
              <a:gd name="connsiteX236" fmla="*/ 2743200 w 8128084"/>
              <a:gd name="connsiteY236" fmla="*/ 10924674 h 15135727"/>
              <a:gd name="connsiteX237" fmla="*/ 2550695 w 8128084"/>
              <a:gd name="connsiteY237" fmla="*/ 11020927 h 15135727"/>
              <a:gd name="connsiteX238" fmla="*/ 2526632 w 8128084"/>
              <a:gd name="connsiteY238" fmla="*/ 11117179 h 15135727"/>
              <a:gd name="connsiteX239" fmla="*/ 2334127 w 8128084"/>
              <a:gd name="connsiteY239" fmla="*/ 10996864 h 15135727"/>
              <a:gd name="connsiteX240" fmla="*/ 2358190 w 8128084"/>
              <a:gd name="connsiteY240" fmla="*/ 10732169 h 15135727"/>
              <a:gd name="connsiteX241" fmla="*/ 2334127 w 8128084"/>
              <a:gd name="connsiteY241" fmla="*/ 10587790 h 15135727"/>
              <a:gd name="connsiteX242" fmla="*/ 2406316 w 8128084"/>
              <a:gd name="connsiteY242" fmla="*/ 10491537 h 15135727"/>
              <a:gd name="connsiteX243" fmla="*/ 2598821 w 8128084"/>
              <a:gd name="connsiteY243" fmla="*/ 10684042 h 15135727"/>
              <a:gd name="connsiteX244" fmla="*/ 2767264 w 8128084"/>
              <a:gd name="connsiteY244" fmla="*/ 10684042 h 15135727"/>
              <a:gd name="connsiteX245" fmla="*/ 2646948 w 8128084"/>
              <a:gd name="connsiteY245" fmla="*/ 10515600 h 15135727"/>
              <a:gd name="connsiteX246" fmla="*/ 2815390 w 8128084"/>
              <a:gd name="connsiteY246" fmla="*/ 10395285 h 15135727"/>
              <a:gd name="connsiteX247" fmla="*/ 3080085 w 8128084"/>
              <a:gd name="connsiteY247" fmla="*/ 10419348 h 15135727"/>
              <a:gd name="connsiteX248" fmla="*/ 3248527 w 8128084"/>
              <a:gd name="connsiteY248" fmla="*/ 10539664 h 15135727"/>
              <a:gd name="connsiteX249" fmla="*/ 3320716 w 8128084"/>
              <a:gd name="connsiteY249" fmla="*/ 10659979 h 15135727"/>
              <a:gd name="connsiteX250" fmla="*/ 3465095 w 8128084"/>
              <a:gd name="connsiteY250" fmla="*/ 10659979 h 15135727"/>
              <a:gd name="connsiteX251" fmla="*/ 3441032 w 8128084"/>
              <a:gd name="connsiteY251" fmla="*/ 10491537 h 15135727"/>
              <a:gd name="connsiteX252" fmla="*/ 3392906 w 8128084"/>
              <a:gd name="connsiteY252" fmla="*/ 10250906 h 15135727"/>
              <a:gd name="connsiteX253" fmla="*/ 3152274 w 8128084"/>
              <a:gd name="connsiteY253" fmla="*/ 10250906 h 15135727"/>
              <a:gd name="connsiteX254" fmla="*/ 3176337 w 8128084"/>
              <a:gd name="connsiteY254" fmla="*/ 10178716 h 15135727"/>
              <a:gd name="connsiteX255" fmla="*/ 3104148 w 8128084"/>
              <a:gd name="connsiteY255" fmla="*/ 10154653 h 15135727"/>
              <a:gd name="connsiteX256" fmla="*/ 3007895 w 8128084"/>
              <a:gd name="connsiteY256" fmla="*/ 9962148 h 15135727"/>
              <a:gd name="connsiteX257" fmla="*/ 3176337 w 8128084"/>
              <a:gd name="connsiteY257" fmla="*/ 9889958 h 15135727"/>
              <a:gd name="connsiteX258" fmla="*/ 2959769 w 8128084"/>
              <a:gd name="connsiteY258" fmla="*/ 9504948 h 15135727"/>
              <a:gd name="connsiteX259" fmla="*/ 2791327 w 8128084"/>
              <a:gd name="connsiteY259" fmla="*/ 9456821 h 15135727"/>
              <a:gd name="connsiteX260" fmla="*/ 2574758 w 8128084"/>
              <a:gd name="connsiteY260" fmla="*/ 9336506 h 15135727"/>
              <a:gd name="connsiteX261" fmla="*/ 2550695 w 8128084"/>
              <a:gd name="connsiteY261" fmla="*/ 9071811 h 15135727"/>
              <a:gd name="connsiteX262" fmla="*/ 2695074 w 8128084"/>
              <a:gd name="connsiteY262" fmla="*/ 8999621 h 15135727"/>
              <a:gd name="connsiteX263" fmla="*/ 2622885 w 8128084"/>
              <a:gd name="connsiteY263" fmla="*/ 8975558 h 15135727"/>
              <a:gd name="connsiteX264" fmla="*/ 2430379 w 8128084"/>
              <a:gd name="connsiteY264" fmla="*/ 8999621 h 15135727"/>
              <a:gd name="connsiteX265" fmla="*/ 2261937 w 8128084"/>
              <a:gd name="connsiteY265" fmla="*/ 9168064 h 15135727"/>
              <a:gd name="connsiteX266" fmla="*/ 2237874 w 8128084"/>
              <a:gd name="connsiteY266" fmla="*/ 8999621 h 15135727"/>
              <a:gd name="connsiteX267" fmla="*/ 2117558 w 8128084"/>
              <a:gd name="connsiteY267" fmla="*/ 8975558 h 15135727"/>
              <a:gd name="connsiteX268" fmla="*/ 2045369 w 8128084"/>
              <a:gd name="connsiteY268" fmla="*/ 8783053 h 15135727"/>
              <a:gd name="connsiteX269" fmla="*/ 1852864 w 8128084"/>
              <a:gd name="connsiteY269" fmla="*/ 8758990 h 15135727"/>
              <a:gd name="connsiteX270" fmla="*/ 1636295 w 8128084"/>
              <a:gd name="connsiteY270" fmla="*/ 8927432 h 15135727"/>
              <a:gd name="connsiteX271" fmla="*/ 1588169 w 8128084"/>
              <a:gd name="connsiteY271" fmla="*/ 9023685 h 15135727"/>
              <a:gd name="connsiteX272" fmla="*/ 1515979 w 8128084"/>
              <a:gd name="connsiteY272" fmla="*/ 8879306 h 15135727"/>
              <a:gd name="connsiteX273" fmla="*/ 1347537 w 8128084"/>
              <a:gd name="connsiteY273" fmla="*/ 8879306 h 15135727"/>
              <a:gd name="connsiteX274" fmla="*/ 1347537 w 8128084"/>
              <a:gd name="connsiteY274" fmla="*/ 8710864 h 15135727"/>
              <a:gd name="connsiteX275" fmla="*/ 1106906 w 8128084"/>
              <a:gd name="connsiteY275" fmla="*/ 8783053 h 15135727"/>
              <a:gd name="connsiteX276" fmla="*/ 890337 w 8128084"/>
              <a:gd name="connsiteY276" fmla="*/ 8686800 h 15135727"/>
              <a:gd name="connsiteX277" fmla="*/ 649706 w 8128084"/>
              <a:gd name="connsiteY277" fmla="*/ 8662737 h 15135727"/>
              <a:gd name="connsiteX278" fmla="*/ 385011 w 8128084"/>
              <a:gd name="connsiteY278" fmla="*/ 8566485 h 15135727"/>
              <a:gd name="connsiteX279" fmla="*/ 577516 w 8128084"/>
              <a:gd name="connsiteY279" fmla="*/ 8373979 h 15135727"/>
              <a:gd name="connsiteX280" fmla="*/ 794085 w 8128084"/>
              <a:gd name="connsiteY280" fmla="*/ 8301790 h 15135727"/>
              <a:gd name="connsiteX281" fmla="*/ 745958 w 8128084"/>
              <a:gd name="connsiteY281" fmla="*/ 8133348 h 15135727"/>
              <a:gd name="connsiteX282" fmla="*/ 818148 w 8128084"/>
              <a:gd name="connsiteY282" fmla="*/ 7820527 h 15135727"/>
              <a:gd name="connsiteX283" fmla="*/ 697832 w 8128084"/>
              <a:gd name="connsiteY283" fmla="*/ 7820527 h 15135727"/>
              <a:gd name="connsiteX284" fmla="*/ 625642 w 8128084"/>
              <a:gd name="connsiteY284" fmla="*/ 7916779 h 15135727"/>
              <a:gd name="connsiteX285" fmla="*/ 457200 w 8128084"/>
              <a:gd name="connsiteY285" fmla="*/ 7820527 h 15135727"/>
              <a:gd name="connsiteX286" fmla="*/ 529390 w 8128084"/>
              <a:gd name="connsiteY286" fmla="*/ 7700211 h 15135727"/>
              <a:gd name="connsiteX287" fmla="*/ 938464 w 8128084"/>
              <a:gd name="connsiteY287" fmla="*/ 7676148 h 15135727"/>
              <a:gd name="connsiteX288" fmla="*/ 1058779 w 8128084"/>
              <a:gd name="connsiteY288" fmla="*/ 7459579 h 15135727"/>
              <a:gd name="connsiteX289" fmla="*/ 1203158 w 8128084"/>
              <a:gd name="connsiteY289" fmla="*/ 7603958 h 15135727"/>
              <a:gd name="connsiteX290" fmla="*/ 1299411 w 8128084"/>
              <a:gd name="connsiteY290" fmla="*/ 7555832 h 15135727"/>
              <a:gd name="connsiteX291" fmla="*/ 1443790 w 8128084"/>
              <a:gd name="connsiteY291" fmla="*/ 7507706 h 15135727"/>
              <a:gd name="connsiteX292" fmla="*/ 1684421 w 8128084"/>
              <a:gd name="connsiteY292" fmla="*/ 7603958 h 15135727"/>
              <a:gd name="connsiteX293" fmla="*/ 1684421 w 8128084"/>
              <a:gd name="connsiteY293" fmla="*/ 7603958 h 15135727"/>
              <a:gd name="connsiteX294" fmla="*/ 1540042 w 8128084"/>
              <a:gd name="connsiteY294" fmla="*/ 7363327 h 15135727"/>
              <a:gd name="connsiteX295" fmla="*/ 1299411 w 8128084"/>
              <a:gd name="connsiteY295" fmla="*/ 7315200 h 15135727"/>
              <a:gd name="connsiteX296" fmla="*/ 1130969 w 8128084"/>
              <a:gd name="connsiteY296" fmla="*/ 7339264 h 15135727"/>
              <a:gd name="connsiteX297" fmla="*/ 1034716 w 8128084"/>
              <a:gd name="connsiteY297" fmla="*/ 7315200 h 15135727"/>
              <a:gd name="connsiteX298" fmla="*/ 1155032 w 8128084"/>
              <a:gd name="connsiteY298" fmla="*/ 7050506 h 15135727"/>
              <a:gd name="connsiteX299" fmla="*/ 1155032 w 8128084"/>
              <a:gd name="connsiteY299" fmla="*/ 6930190 h 15135727"/>
              <a:gd name="connsiteX300" fmla="*/ 1155032 w 8128084"/>
              <a:gd name="connsiteY300" fmla="*/ 6761748 h 15135727"/>
              <a:gd name="connsiteX301" fmla="*/ 1203158 w 8128084"/>
              <a:gd name="connsiteY301" fmla="*/ 6617369 h 15135727"/>
              <a:gd name="connsiteX302" fmla="*/ 1371600 w 8128084"/>
              <a:gd name="connsiteY302" fmla="*/ 6472990 h 15135727"/>
              <a:gd name="connsiteX303" fmla="*/ 1443790 w 8128084"/>
              <a:gd name="connsiteY303" fmla="*/ 6328611 h 15135727"/>
              <a:gd name="connsiteX304" fmla="*/ 1419727 w 8128084"/>
              <a:gd name="connsiteY304" fmla="*/ 6208295 h 15135727"/>
              <a:gd name="connsiteX305" fmla="*/ 1275348 w 8128084"/>
              <a:gd name="connsiteY305" fmla="*/ 6304548 h 15135727"/>
              <a:gd name="connsiteX306" fmla="*/ 1323474 w 8128084"/>
              <a:gd name="connsiteY306" fmla="*/ 6015790 h 15135727"/>
              <a:gd name="connsiteX307" fmla="*/ 1540042 w 8128084"/>
              <a:gd name="connsiteY307" fmla="*/ 5871411 h 15135727"/>
              <a:gd name="connsiteX308" fmla="*/ 1540042 w 8128084"/>
              <a:gd name="connsiteY308" fmla="*/ 5751095 h 15135727"/>
              <a:gd name="connsiteX309" fmla="*/ 1395664 w 8128084"/>
              <a:gd name="connsiteY309" fmla="*/ 5799221 h 15135727"/>
              <a:gd name="connsiteX310" fmla="*/ 1179095 w 8128084"/>
              <a:gd name="connsiteY310" fmla="*/ 5799221 h 15135727"/>
              <a:gd name="connsiteX311" fmla="*/ 890337 w 8128084"/>
              <a:gd name="connsiteY311" fmla="*/ 5775158 h 15135727"/>
              <a:gd name="connsiteX312" fmla="*/ 697832 w 8128084"/>
              <a:gd name="connsiteY312" fmla="*/ 5606716 h 15135727"/>
              <a:gd name="connsiteX313" fmla="*/ 577516 w 8128084"/>
              <a:gd name="connsiteY313" fmla="*/ 5582653 h 15135727"/>
              <a:gd name="connsiteX314" fmla="*/ 697832 w 8128084"/>
              <a:gd name="connsiteY314" fmla="*/ 5775158 h 15135727"/>
              <a:gd name="connsiteX315" fmla="*/ 409074 w 8128084"/>
              <a:gd name="connsiteY315" fmla="*/ 5799221 h 15135727"/>
              <a:gd name="connsiteX316" fmla="*/ 168442 w 8128084"/>
              <a:gd name="connsiteY316" fmla="*/ 5702969 h 15135727"/>
              <a:gd name="connsiteX317" fmla="*/ 264695 w 8128084"/>
              <a:gd name="connsiteY317" fmla="*/ 5558590 h 15135727"/>
              <a:gd name="connsiteX318" fmla="*/ 144379 w 8128084"/>
              <a:gd name="connsiteY318" fmla="*/ 5510464 h 15135727"/>
              <a:gd name="connsiteX319" fmla="*/ 0 w 8128084"/>
              <a:gd name="connsiteY319" fmla="*/ 5462337 h 15135727"/>
              <a:gd name="connsiteX320" fmla="*/ 96253 w 8128084"/>
              <a:gd name="connsiteY320"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03158 h 15135727"/>
              <a:gd name="connsiteX81" fmla="*/ 7844590 w 8128084"/>
              <a:gd name="connsiteY81" fmla="*/ 1058779 h 15135727"/>
              <a:gd name="connsiteX82" fmla="*/ 7483642 w 8128084"/>
              <a:gd name="connsiteY82" fmla="*/ 1371600 h 15135727"/>
              <a:gd name="connsiteX83" fmla="*/ 7267074 w 8128084"/>
              <a:gd name="connsiteY83" fmla="*/ 1395664 h 15135727"/>
              <a:gd name="connsiteX84" fmla="*/ 7243011 w 8128084"/>
              <a:gd name="connsiteY84" fmla="*/ 1588169 h 15135727"/>
              <a:gd name="connsiteX85" fmla="*/ 6978316 w 8128084"/>
              <a:gd name="connsiteY85" fmla="*/ 1732548 h 15135727"/>
              <a:gd name="connsiteX86" fmla="*/ 6737685 w 8128084"/>
              <a:gd name="connsiteY86" fmla="*/ 2093495 h 15135727"/>
              <a:gd name="connsiteX87" fmla="*/ 6737685 w 8128084"/>
              <a:gd name="connsiteY87" fmla="*/ 2382253 h 15135727"/>
              <a:gd name="connsiteX88" fmla="*/ 6665495 w 8128084"/>
              <a:gd name="connsiteY88" fmla="*/ 2430379 h 15135727"/>
              <a:gd name="connsiteX89" fmla="*/ 6906127 w 8128084"/>
              <a:gd name="connsiteY89" fmla="*/ 2646948 h 15135727"/>
              <a:gd name="connsiteX90" fmla="*/ 6906127 w 8128084"/>
              <a:gd name="connsiteY90" fmla="*/ 2983832 h 15135727"/>
              <a:gd name="connsiteX91" fmla="*/ 6906127 w 8128084"/>
              <a:gd name="connsiteY91" fmla="*/ 3104148 h 15135727"/>
              <a:gd name="connsiteX92" fmla="*/ 6833937 w 8128084"/>
              <a:gd name="connsiteY92" fmla="*/ 3368842 h 15135727"/>
              <a:gd name="connsiteX93" fmla="*/ 6906127 w 8128084"/>
              <a:gd name="connsiteY93" fmla="*/ 3489158 h 15135727"/>
              <a:gd name="connsiteX94" fmla="*/ 6641432 w 8128084"/>
              <a:gd name="connsiteY94" fmla="*/ 3705727 h 15135727"/>
              <a:gd name="connsiteX95" fmla="*/ 6737685 w 8128084"/>
              <a:gd name="connsiteY95" fmla="*/ 3729790 h 15135727"/>
              <a:gd name="connsiteX96" fmla="*/ 6545179 w 8128084"/>
              <a:gd name="connsiteY96" fmla="*/ 3826042 h 15135727"/>
              <a:gd name="connsiteX97" fmla="*/ 6328611 w 8128084"/>
              <a:gd name="connsiteY97" fmla="*/ 3753853 h 15135727"/>
              <a:gd name="connsiteX98" fmla="*/ 6184232 w 8128084"/>
              <a:gd name="connsiteY98" fmla="*/ 3850106 h 15135727"/>
              <a:gd name="connsiteX99" fmla="*/ 6184232 w 8128084"/>
              <a:gd name="connsiteY99" fmla="*/ 3946358 h 15135727"/>
              <a:gd name="connsiteX100" fmla="*/ 6136106 w 8128084"/>
              <a:gd name="connsiteY100" fmla="*/ 4235116 h 15135727"/>
              <a:gd name="connsiteX101" fmla="*/ 5919537 w 8128084"/>
              <a:gd name="connsiteY101" fmla="*/ 4403558 h 15135727"/>
              <a:gd name="connsiteX102" fmla="*/ 5775158 w 8128084"/>
              <a:gd name="connsiteY102" fmla="*/ 4451685 h 15135727"/>
              <a:gd name="connsiteX103" fmla="*/ 5630779 w 8128084"/>
              <a:gd name="connsiteY103" fmla="*/ 4547937 h 15135727"/>
              <a:gd name="connsiteX104" fmla="*/ 5510464 w 8128084"/>
              <a:gd name="connsiteY104" fmla="*/ 4620127 h 15135727"/>
              <a:gd name="connsiteX105" fmla="*/ 5510464 w 8128084"/>
              <a:gd name="connsiteY105" fmla="*/ 4812632 h 15135727"/>
              <a:gd name="connsiteX106" fmla="*/ 5317958 w 8128084"/>
              <a:gd name="connsiteY106" fmla="*/ 4981074 h 15135727"/>
              <a:gd name="connsiteX107" fmla="*/ 5005137 w 8128084"/>
              <a:gd name="connsiteY107" fmla="*/ 5149516 h 15135727"/>
              <a:gd name="connsiteX108" fmla="*/ 4692316 w 8128084"/>
              <a:gd name="connsiteY108" fmla="*/ 5149516 h 15135727"/>
              <a:gd name="connsiteX109" fmla="*/ 4523874 w 8128084"/>
              <a:gd name="connsiteY109" fmla="*/ 5366085 h 15135727"/>
              <a:gd name="connsiteX110" fmla="*/ 4211053 w 8128084"/>
              <a:gd name="connsiteY110" fmla="*/ 5414211 h 15135727"/>
              <a:gd name="connsiteX111" fmla="*/ 4114800 w 8128084"/>
              <a:gd name="connsiteY111" fmla="*/ 5390148 h 15135727"/>
              <a:gd name="connsiteX112" fmla="*/ 4018548 w 8128084"/>
              <a:gd name="connsiteY112" fmla="*/ 5630779 h 15135727"/>
              <a:gd name="connsiteX113" fmla="*/ 4090737 w 8128084"/>
              <a:gd name="connsiteY113" fmla="*/ 5871411 h 15135727"/>
              <a:gd name="connsiteX114" fmla="*/ 4090737 w 8128084"/>
              <a:gd name="connsiteY114" fmla="*/ 6184232 h 15135727"/>
              <a:gd name="connsiteX115" fmla="*/ 4186990 w 8128084"/>
              <a:gd name="connsiteY115" fmla="*/ 6472990 h 15135727"/>
              <a:gd name="connsiteX116" fmla="*/ 4042611 w 8128084"/>
              <a:gd name="connsiteY116" fmla="*/ 6352674 h 15135727"/>
              <a:gd name="connsiteX117" fmla="*/ 3946358 w 8128084"/>
              <a:gd name="connsiteY117" fmla="*/ 6376737 h 15135727"/>
              <a:gd name="connsiteX118" fmla="*/ 4114800 w 8128084"/>
              <a:gd name="connsiteY118" fmla="*/ 6641432 h 15135727"/>
              <a:gd name="connsiteX119" fmla="*/ 4451685 w 8128084"/>
              <a:gd name="connsiteY119" fmla="*/ 6737685 h 15135727"/>
              <a:gd name="connsiteX120" fmla="*/ 4620127 w 8128084"/>
              <a:gd name="connsiteY120" fmla="*/ 6978316 h 15135727"/>
              <a:gd name="connsiteX121" fmla="*/ 4740442 w 8128084"/>
              <a:gd name="connsiteY121" fmla="*/ 7170821 h 15135727"/>
              <a:gd name="connsiteX122" fmla="*/ 5077327 w 8128084"/>
              <a:gd name="connsiteY122" fmla="*/ 7387390 h 15135727"/>
              <a:gd name="connsiteX123" fmla="*/ 5125453 w 8128084"/>
              <a:gd name="connsiteY123" fmla="*/ 7603958 h 15135727"/>
              <a:gd name="connsiteX124" fmla="*/ 5197642 w 8128084"/>
              <a:gd name="connsiteY124" fmla="*/ 7796464 h 15135727"/>
              <a:gd name="connsiteX125" fmla="*/ 5486400 w 8128084"/>
              <a:gd name="connsiteY125" fmla="*/ 7964906 h 15135727"/>
              <a:gd name="connsiteX126" fmla="*/ 5486400 w 8128084"/>
              <a:gd name="connsiteY126" fmla="*/ 8349916 h 15135727"/>
              <a:gd name="connsiteX127" fmla="*/ 5678906 w 8128084"/>
              <a:gd name="connsiteY127" fmla="*/ 8614611 h 15135727"/>
              <a:gd name="connsiteX128" fmla="*/ 5919537 w 8128084"/>
              <a:gd name="connsiteY128" fmla="*/ 9071811 h 15135727"/>
              <a:gd name="connsiteX129" fmla="*/ 6160169 w 8128084"/>
              <a:gd name="connsiteY129" fmla="*/ 9336506 h 15135727"/>
              <a:gd name="connsiteX130" fmla="*/ 6280485 w 8128084"/>
              <a:gd name="connsiteY130" fmla="*/ 9601200 h 15135727"/>
              <a:gd name="connsiteX131" fmla="*/ 6400800 w 8128084"/>
              <a:gd name="connsiteY131" fmla="*/ 9793706 h 15135727"/>
              <a:gd name="connsiteX132" fmla="*/ 6569242 w 8128084"/>
              <a:gd name="connsiteY132" fmla="*/ 10058400 h 15135727"/>
              <a:gd name="connsiteX133" fmla="*/ 6713621 w 8128084"/>
              <a:gd name="connsiteY133" fmla="*/ 10106527 h 15135727"/>
              <a:gd name="connsiteX134" fmla="*/ 6545179 w 8128084"/>
              <a:gd name="connsiteY134" fmla="*/ 10202779 h 15135727"/>
              <a:gd name="connsiteX135" fmla="*/ 6569242 w 8128084"/>
              <a:gd name="connsiteY135" fmla="*/ 10443411 h 15135727"/>
              <a:gd name="connsiteX136" fmla="*/ 6593306 w 8128084"/>
              <a:gd name="connsiteY136" fmla="*/ 10708106 h 15135727"/>
              <a:gd name="connsiteX137" fmla="*/ 6761748 w 8128084"/>
              <a:gd name="connsiteY137" fmla="*/ 10924674 h 15135727"/>
              <a:gd name="connsiteX138" fmla="*/ 6641432 w 8128084"/>
              <a:gd name="connsiteY138" fmla="*/ 11093116 h 15135727"/>
              <a:gd name="connsiteX139" fmla="*/ 6713621 w 8128084"/>
              <a:gd name="connsiteY139" fmla="*/ 11261558 h 15135727"/>
              <a:gd name="connsiteX140" fmla="*/ 6737685 w 8128084"/>
              <a:gd name="connsiteY140" fmla="*/ 11526253 h 15135727"/>
              <a:gd name="connsiteX141" fmla="*/ 6617369 w 8128084"/>
              <a:gd name="connsiteY141" fmla="*/ 11839074 h 15135727"/>
              <a:gd name="connsiteX142" fmla="*/ 6617369 w 8128084"/>
              <a:gd name="connsiteY142" fmla="*/ 12031579 h 15135727"/>
              <a:gd name="connsiteX143" fmla="*/ 6641432 w 8128084"/>
              <a:gd name="connsiteY143" fmla="*/ 12127832 h 15135727"/>
              <a:gd name="connsiteX144" fmla="*/ 6761748 w 8128084"/>
              <a:gd name="connsiteY144" fmla="*/ 12031579 h 15135727"/>
              <a:gd name="connsiteX145" fmla="*/ 6761748 w 8128084"/>
              <a:gd name="connsiteY145" fmla="*/ 12296274 h 15135727"/>
              <a:gd name="connsiteX146" fmla="*/ 6689558 w 8128084"/>
              <a:gd name="connsiteY146" fmla="*/ 12512842 h 15135727"/>
              <a:gd name="connsiteX147" fmla="*/ 6785811 w 8128084"/>
              <a:gd name="connsiteY147" fmla="*/ 12777537 h 15135727"/>
              <a:gd name="connsiteX148" fmla="*/ 6569242 w 8128084"/>
              <a:gd name="connsiteY148" fmla="*/ 12873790 h 15135727"/>
              <a:gd name="connsiteX149" fmla="*/ 6545179 w 8128084"/>
              <a:gd name="connsiteY149" fmla="*/ 13090358 h 15135727"/>
              <a:gd name="connsiteX150" fmla="*/ 6448927 w 8128084"/>
              <a:gd name="connsiteY150" fmla="*/ 13355053 h 15135727"/>
              <a:gd name="connsiteX151" fmla="*/ 6256421 w 8128084"/>
              <a:gd name="connsiteY151" fmla="*/ 13571621 h 15135727"/>
              <a:gd name="connsiteX152" fmla="*/ 6087979 w 8128084"/>
              <a:gd name="connsiteY152" fmla="*/ 13667874 h 15135727"/>
              <a:gd name="connsiteX153" fmla="*/ 5943600 w 8128084"/>
              <a:gd name="connsiteY153" fmla="*/ 13716000 h 15135727"/>
              <a:gd name="connsiteX154" fmla="*/ 5702969 w 8128084"/>
              <a:gd name="connsiteY154" fmla="*/ 13667874 h 15135727"/>
              <a:gd name="connsiteX155" fmla="*/ 5582653 w 8128084"/>
              <a:gd name="connsiteY155" fmla="*/ 13691937 h 15135727"/>
              <a:gd name="connsiteX156" fmla="*/ 5727032 w 8128084"/>
              <a:gd name="connsiteY156" fmla="*/ 13836316 h 15135727"/>
              <a:gd name="connsiteX157" fmla="*/ 5582653 w 8128084"/>
              <a:gd name="connsiteY157" fmla="*/ 14052885 h 15135727"/>
              <a:gd name="connsiteX158" fmla="*/ 5462337 w 8128084"/>
              <a:gd name="connsiteY158" fmla="*/ 14149137 h 15135727"/>
              <a:gd name="connsiteX159" fmla="*/ 5342021 w 8128084"/>
              <a:gd name="connsiteY159" fmla="*/ 14004758 h 15135727"/>
              <a:gd name="connsiteX160" fmla="*/ 5245769 w 8128084"/>
              <a:gd name="connsiteY160" fmla="*/ 14004758 h 15135727"/>
              <a:gd name="connsiteX161" fmla="*/ 5245769 w 8128084"/>
              <a:gd name="connsiteY161" fmla="*/ 13956632 h 15135727"/>
              <a:gd name="connsiteX162" fmla="*/ 5101390 w 8128084"/>
              <a:gd name="connsiteY162" fmla="*/ 13956632 h 15135727"/>
              <a:gd name="connsiteX163" fmla="*/ 4981074 w 8128084"/>
              <a:gd name="connsiteY163" fmla="*/ 13860379 h 15135727"/>
              <a:gd name="connsiteX164" fmla="*/ 4740442 w 8128084"/>
              <a:gd name="connsiteY164" fmla="*/ 13908506 h 15135727"/>
              <a:gd name="connsiteX165" fmla="*/ 4475748 w 8128084"/>
              <a:gd name="connsiteY165" fmla="*/ 13956632 h 15135727"/>
              <a:gd name="connsiteX166" fmla="*/ 4379495 w 8128084"/>
              <a:gd name="connsiteY166" fmla="*/ 14028821 h 15135727"/>
              <a:gd name="connsiteX167" fmla="*/ 4403558 w 8128084"/>
              <a:gd name="connsiteY167" fmla="*/ 14197264 h 15135727"/>
              <a:gd name="connsiteX168" fmla="*/ 4572000 w 8128084"/>
              <a:gd name="connsiteY168" fmla="*/ 14149137 h 15135727"/>
              <a:gd name="connsiteX169" fmla="*/ 4523874 w 8128084"/>
              <a:gd name="connsiteY169" fmla="*/ 14558211 h 15135727"/>
              <a:gd name="connsiteX170" fmla="*/ 4403558 w 8128084"/>
              <a:gd name="connsiteY170" fmla="*/ 14437895 h 15135727"/>
              <a:gd name="connsiteX171" fmla="*/ 4403558 w 8128084"/>
              <a:gd name="connsiteY171" fmla="*/ 14437895 h 15135727"/>
              <a:gd name="connsiteX172" fmla="*/ 4283242 w 8128084"/>
              <a:gd name="connsiteY172" fmla="*/ 14245390 h 15135727"/>
              <a:gd name="connsiteX173" fmla="*/ 4235116 w 8128084"/>
              <a:gd name="connsiteY173" fmla="*/ 14341642 h 15135727"/>
              <a:gd name="connsiteX174" fmla="*/ 4162927 w 8128084"/>
              <a:gd name="connsiteY174" fmla="*/ 14389769 h 15135727"/>
              <a:gd name="connsiteX175" fmla="*/ 4162927 w 8128084"/>
              <a:gd name="connsiteY175" fmla="*/ 14389769 h 15135727"/>
              <a:gd name="connsiteX176" fmla="*/ 3922295 w 8128084"/>
              <a:gd name="connsiteY176" fmla="*/ 14245390 h 15135727"/>
              <a:gd name="connsiteX177" fmla="*/ 3801979 w 8128084"/>
              <a:gd name="connsiteY177" fmla="*/ 14293516 h 15135727"/>
              <a:gd name="connsiteX178" fmla="*/ 3681664 w 8128084"/>
              <a:gd name="connsiteY178" fmla="*/ 14389769 h 15135727"/>
              <a:gd name="connsiteX179" fmla="*/ 3657600 w 8128084"/>
              <a:gd name="connsiteY179" fmla="*/ 14654464 h 15135727"/>
              <a:gd name="connsiteX180" fmla="*/ 3513221 w 8128084"/>
              <a:gd name="connsiteY180" fmla="*/ 14726653 h 15135727"/>
              <a:gd name="connsiteX181" fmla="*/ 3513221 w 8128084"/>
              <a:gd name="connsiteY181" fmla="*/ 14871032 h 15135727"/>
              <a:gd name="connsiteX182" fmla="*/ 3633537 w 8128084"/>
              <a:gd name="connsiteY182" fmla="*/ 14967285 h 15135727"/>
              <a:gd name="connsiteX183" fmla="*/ 3609474 w 8128084"/>
              <a:gd name="connsiteY183" fmla="*/ 15087600 h 15135727"/>
              <a:gd name="connsiteX184" fmla="*/ 3441032 w 8128084"/>
              <a:gd name="connsiteY184" fmla="*/ 15039474 h 15135727"/>
              <a:gd name="connsiteX185" fmla="*/ 3272590 w 8128084"/>
              <a:gd name="connsiteY185" fmla="*/ 15063537 h 15135727"/>
              <a:gd name="connsiteX186" fmla="*/ 3248527 w 8128084"/>
              <a:gd name="connsiteY186" fmla="*/ 14895095 h 15135727"/>
              <a:gd name="connsiteX187" fmla="*/ 3128211 w 8128084"/>
              <a:gd name="connsiteY187" fmla="*/ 14919158 h 15135727"/>
              <a:gd name="connsiteX188" fmla="*/ 2959769 w 8128084"/>
              <a:gd name="connsiteY188" fmla="*/ 15135727 h 15135727"/>
              <a:gd name="connsiteX189" fmla="*/ 2935706 w 8128084"/>
              <a:gd name="connsiteY189" fmla="*/ 14895095 h 15135727"/>
              <a:gd name="connsiteX190" fmla="*/ 2791327 w 8128084"/>
              <a:gd name="connsiteY190" fmla="*/ 14943221 h 15135727"/>
              <a:gd name="connsiteX191" fmla="*/ 2671011 w 8128084"/>
              <a:gd name="connsiteY191" fmla="*/ 15039474 h 15135727"/>
              <a:gd name="connsiteX192" fmla="*/ 2430379 w 8128084"/>
              <a:gd name="connsiteY192" fmla="*/ 15087600 h 15135727"/>
              <a:gd name="connsiteX193" fmla="*/ 2237874 w 8128084"/>
              <a:gd name="connsiteY193" fmla="*/ 15039474 h 15135727"/>
              <a:gd name="connsiteX194" fmla="*/ 2622885 w 8128084"/>
              <a:gd name="connsiteY194" fmla="*/ 14846969 h 15135727"/>
              <a:gd name="connsiteX195" fmla="*/ 2887579 w 8128084"/>
              <a:gd name="connsiteY195" fmla="*/ 14774779 h 15135727"/>
              <a:gd name="connsiteX196" fmla="*/ 2839453 w 8128084"/>
              <a:gd name="connsiteY196" fmla="*/ 14582274 h 15135727"/>
              <a:gd name="connsiteX197" fmla="*/ 2935706 w 8128084"/>
              <a:gd name="connsiteY197" fmla="*/ 14510085 h 15135727"/>
              <a:gd name="connsiteX198" fmla="*/ 2935706 w 8128084"/>
              <a:gd name="connsiteY198" fmla="*/ 14510085 h 15135727"/>
              <a:gd name="connsiteX199" fmla="*/ 3080085 w 8128084"/>
              <a:gd name="connsiteY199" fmla="*/ 14413832 h 15135727"/>
              <a:gd name="connsiteX200" fmla="*/ 3152274 w 8128084"/>
              <a:gd name="connsiteY200" fmla="*/ 14341642 h 15135727"/>
              <a:gd name="connsiteX201" fmla="*/ 3080085 w 8128084"/>
              <a:gd name="connsiteY201" fmla="*/ 14269453 h 15135727"/>
              <a:gd name="connsiteX202" fmla="*/ 3152274 w 8128084"/>
              <a:gd name="connsiteY202" fmla="*/ 14197264 h 15135727"/>
              <a:gd name="connsiteX203" fmla="*/ 3152274 w 8128084"/>
              <a:gd name="connsiteY203" fmla="*/ 14052885 h 15135727"/>
              <a:gd name="connsiteX204" fmla="*/ 3080085 w 8128084"/>
              <a:gd name="connsiteY204" fmla="*/ 13980695 h 15135727"/>
              <a:gd name="connsiteX205" fmla="*/ 3056021 w 8128084"/>
              <a:gd name="connsiteY205" fmla="*/ 14076948 h 15135727"/>
              <a:gd name="connsiteX206" fmla="*/ 2935706 w 8128084"/>
              <a:gd name="connsiteY206" fmla="*/ 14076948 h 15135727"/>
              <a:gd name="connsiteX207" fmla="*/ 2863516 w 8128084"/>
              <a:gd name="connsiteY207" fmla="*/ 14125074 h 15135727"/>
              <a:gd name="connsiteX208" fmla="*/ 2719137 w 8128084"/>
              <a:gd name="connsiteY208" fmla="*/ 14197264 h 15135727"/>
              <a:gd name="connsiteX209" fmla="*/ 2646948 w 8128084"/>
              <a:gd name="connsiteY209" fmla="*/ 14197264 h 15135727"/>
              <a:gd name="connsiteX210" fmla="*/ 2598821 w 8128084"/>
              <a:gd name="connsiteY210" fmla="*/ 14125074 h 15135727"/>
              <a:gd name="connsiteX211" fmla="*/ 2430379 w 8128084"/>
              <a:gd name="connsiteY211" fmla="*/ 13836316 h 15135727"/>
              <a:gd name="connsiteX212" fmla="*/ 2646948 w 8128084"/>
              <a:gd name="connsiteY212" fmla="*/ 13812253 h 15135727"/>
              <a:gd name="connsiteX213" fmla="*/ 2502569 w 8128084"/>
              <a:gd name="connsiteY213" fmla="*/ 13475369 h 15135727"/>
              <a:gd name="connsiteX214" fmla="*/ 2550695 w 8128084"/>
              <a:gd name="connsiteY214" fmla="*/ 13186611 h 15135727"/>
              <a:gd name="connsiteX215" fmla="*/ 2719137 w 8128084"/>
              <a:gd name="connsiteY215" fmla="*/ 13042232 h 15135727"/>
              <a:gd name="connsiteX216" fmla="*/ 2791327 w 8128084"/>
              <a:gd name="connsiteY216" fmla="*/ 12945979 h 15135727"/>
              <a:gd name="connsiteX217" fmla="*/ 3031958 w 8128084"/>
              <a:gd name="connsiteY217" fmla="*/ 13090358 h 15135727"/>
              <a:gd name="connsiteX218" fmla="*/ 3056021 w 8128084"/>
              <a:gd name="connsiteY218" fmla="*/ 12753474 h 15135727"/>
              <a:gd name="connsiteX219" fmla="*/ 2887579 w 8128084"/>
              <a:gd name="connsiteY219" fmla="*/ 12777537 h 15135727"/>
              <a:gd name="connsiteX220" fmla="*/ 2815390 w 8128084"/>
              <a:gd name="connsiteY220" fmla="*/ 12777537 h 15135727"/>
              <a:gd name="connsiteX221" fmla="*/ 3176337 w 8128084"/>
              <a:gd name="connsiteY221" fmla="*/ 12368464 h 15135727"/>
              <a:gd name="connsiteX222" fmla="*/ 3104148 w 8128084"/>
              <a:gd name="connsiteY222" fmla="*/ 12320337 h 15135727"/>
              <a:gd name="connsiteX223" fmla="*/ 3104148 w 8128084"/>
              <a:gd name="connsiteY223" fmla="*/ 12320337 h 15135727"/>
              <a:gd name="connsiteX224" fmla="*/ 3007895 w 8128084"/>
              <a:gd name="connsiteY224" fmla="*/ 12079706 h 15135727"/>
              <a:gd name="connsiteX225" fmla="*/ 2911642 w 8128084"/>
              <a:gd name="connsiteY225" fmla="*/ 11935327 h 15135727"/>
              <a:gd name="connsiteX226" fmla="*/ 2863516 w 8128084"/>
              <a:gd name="connsiteY226" fmla="*/ 11694695 h 15135727"/>
              <a:gd name="connsiteX227" fmla="*/ 2911642 w 8128084"/>
              <a:gd name="connsiteY227" fmla="*/ 11454064 h 15135727"/>
              <a:gd name="connsiteX228" fmla="*/ 3056021 w 8128084"/>
              <a:gd name="connsiteY228" fmla="*/ 11454064 h 15135727"/>
              <a:gd name="connsiteX229" fmla="*/ 2983832 w 8128084"/>
              <a:gd name="connsiteY229" fmla="*/ 11381874 h 15135727"/>
              <a:gd name="connsiteX230" fmla="*/ 3031958 w 8128084"/>
              <a:gd name="connsiteY230" fmla="*/ 11285621 h 15135727"/>
              <a:gd name="connsiteX231" fmla="*/ 3007895 w 8128084"/>
              <a:gd name="connsiteY231" fmla="*/ 11189369 h 15135727"/>
              <a:gd name="connsiteX232" fmla="*/ 2887579 w 8128084"/>
              <a:gd name="connsiteY232" fmla="*/ 11141242 h 15135727"/>
              <a:gd name="connsiteX233" fmla="*/ 2887579 w 8128084"/>
              <a:gd name="connsiteY233" fmla="*/ 10972800 h 15135727"/>
              <a:gd name="connsiteX234" fmla="*/ 2887579 w 8128084"/>
              <a:gd name="connsiteY234" fmla="*/ 10924674 h 15135727"/>
              <a:gd name="connsiteX235" fmla="*/ 2767264 w 8128084"/>
              <a:gd name="connsiteY235" fmla="*/ 11020927 h 15135727"/>
              <a:gd name="connsiteX236" fmla="*/ 2743200 w 8128084"/>
              <a:gd name="connsiteY236" fmla="*/ 10924674 h 15135727"/>
              <a:gd name="connsiteX237" fmla="*/ 2550695 w 8128084"/>
              <a:gd name="connsiteY237" fmla="*/ 11020927 h 15135727"/>
              <a:gd name="connsiteX238" fmla="*/ 2526632 w 8128084"/>
              <a:gd name="connsiteY238" fmla="*/ 11117179 h 15135727"/>
              <a:gd name="connsiteX239" fmla="*/ 2334127 w 8128084"/>
              <a:gd name="connsiteY239" fmla="*/ 10996864 h 15135727"/>
              <a:gd name="connsiteX240" fmla="*/ 2358190 w 8128084"/>
              <a:gd name="connsiteY240" fmla="*/ 10732169 h 15135727"/>
              <a:gd name="connsiteX241" fmla="*/ 2334127 w 8128084"/>
              <a:gd name="connsiteY241" fmla="*/ 10587790 h 15135727"/>
              <a:gd name="connsiteX242" fmla="*/ 2406316 w 8128084"/>
              <a:gd name="connsiteY242" fmla="*/ 10491537 h 15135727"/>
              <a:gd name="connsiteX243" fmla="*/ 2598821 w 8128084"/>
              <a:gd name="connsiteY243" fmla="*/ 10684042 h 15135727"/>
              <a:gd name="connsiteX244" fmla="*/ 2767264 w 8128084"/>
              <a:gd name="connsiteY244" fmla="*/ 10684042 h 15135727"/>
              <a:gd name="connsiteX245" fmla="*/ 2646948 w 8128084"/>
              <a:gd name="connsiteY245" fmla="*/ 10515600 h 15135727"/>
              <a:gd name="connsiteX246" fmla="*/ 2815390 w 8128084"/>
              <a:gd name="connsiteY246" fmla="*/ 10395285 h 15135727"/>
              <a:gd name="connsiteX247" fmla="*/ 3080085 w 8128084"/>
              <a:gd name="connsiteY247" fmla="*/ 10419348 h 15135727"/>
              <a:gd name="connsiteX248" fmla="*/ 3248527 w 8128084"/>
              <a:gd name="connsiteY248" fmla="*/ 10539664 h 15135727"/>
              <a:gd name="connsiteX249" fmla="*/ 3320716 w 8128084"/>
              <a:gd name="connsiteY249" fmla="*/ 10659979 h 15135727"/>
              <a:gd name="connsiteX250" fmla="*/ 3465095 w 8128084"/>
              <a:gd name="connsiteY250" fmla="*/ 10659979 h 15135727"/>
              <a:gd name="connsiteX251" fmla="*/ 3441032 w 8128084"/>
              <a:gd name="connsiteY251" fmla="*/ 10491537 h 15135727"/>
              <a:gd name="connsiteX252" fmla="*/ 3392906 w 8128084"/>
              <a:gd name="connsiteY252" fmla="*/ 10250906 h 15135727"/>
              <a:gd name="connsiteX253" fmla="*/ 3152274 w 8128084"/>
              <a:gd name="connsiteY253" fmla="*/ 10250906 h 15135727"/>
              <a:gd name="connsiteX254" fmla="*/ 3176337 w 8128084"/>
              <a:gd name="connsiteY254" fmla="*/ 10178716 h 15135727"/>
              <a:gd name="connsiteX255" fmla="*/ 3104148 w 8128084"/>
              <a:gd name="connsiteY255" fmla="*/ 10154653 h 15135727"/>
              <a:gd name="connsiteX256" fmla="*/ 3007895 w 8128084"/>
              <a:gd name="connsiteY256" fmla="*/ 9962148 h 15135727"/>
              <a:gd name="connsiteX257" fmla="*/ 3176337 w 8128084"/>
              <a:gd name="connsiteY257" fmla="*/ 9889958 h 15135727"/>
              <a:gd name="connsiteX258" fmla="*/ 2959769 w 8128084"/>
              <a:gd name="connsiteY258" fmla="*/ 9504948 h 15135727"/>
              <a:gd name="connsiteX259" fmla="*/ 2791327 w 8128084"/>
              <a:gd name="connsiteY259" fmla="*/ 9456821 h 15135727"/>
              <a:gd name="connsiteX260" fmla="*/ 2574758 w 8128084"/>
              <a:gd name="connsiteY260" fmla="*/ 9336506 h 15135727"/>
              <a:gd name="connsiteX261" fmla="*/ 2550695 w 8128084"/>
              <a:gd name="connsiteY261" fmla="*/ 9071811 h 15135727"/>
              <a:gd name="connsiteX262" fmla="*/ 2695074 w 8128084"/>
              <a:gd name="connsiteY262" fmla="*/ 8999621 h 15135727"/>
              <a:gd name="connsiteX263" fmla="*/ 2622885 w 8128084"/>
              <a:gd name="connsiteY263" fmla="*/ 8975558 h 15135727"/>
              <a:gd name="connsiteX264" fmla="*/ 2430379 w 8128084"/>
              <a:gd name="connsiteY264" fmla="*/ 8999621 h 15135727"/>
              <a:gd name="connsiteX265" fmla="*/ 2261937 w 8128084"/>
              <a:gd name="connsiteY265" fmla="*/ 9168064 h 15135727"/>
              <a:gd name="connsiteX266" fmla="*/ 2237874 w 8128084"/>
              <a:gd name="connsiteY266" fmla="*/ 8999621 h 15135727"/>
              <a:gd name="connsiteX267" fmla="*/ 2117558 w 8128084"/>
              <a:gd name="connsiteY267" fmla="*/ 8975558 h 15135727"/>
              <a:gd name="connsiteX268" fmla="*/ 2045369 w 8128084"/>
              <a:gd name="connsiteY268" fmla="*/ 8783053 h 15135727"/>
              <a:gd name="connsiteX269" fmla="*/ 1852864 w 8128084"/>
              <a:gd name="connsiteY269" fmla="*/ 8758990 h 15135727"/>
              <a:gd name="connsiteX270" fmla="*/ 1636295 w 8128084"/>
              <a:gd name="connsiteY270" fmla="*/ 8927432 h 15135727"/>
              <a:gd name="connsiteX271" fmla="*/ 1588169 w 8128084"/>
              <a:gd name="connsiteY271" fmla="*/ 9023685 h 15135727"/>
              <a:gd name="connsiteX272" fmla="*/ 1515979 w 8128084"/>
              <a:gd name="connsiteY272" fmla="*/ 8879306 h 15135727"/>
              <a:gd name="connsiteX273" fmla="*/ 1347537 w 8128084"/>
              <a:gd name="connsiteY273" fmla="*/ 8879306 h 15135727"/>
              <a:gd name="connsiteX274" fmla="*/ 1347537 w 8128084"/>
              <a:gd name="connsiteY274" fmla="*/ 8710864 h 15135727"/>
              <a:gd name="connsiteX275" fmla="*/ 1106906 w 8128084"/>
              <a:gd name="connsiteY275" fmla="*/ 8783053 h 15135727"/>
              <a:gd name="connsiteX276" fmla="*/ 890337 w 8128084"/>
              <a:gd name="connsiteY276" fmla="*/ 8686800 h 15135727"/>
              <a:gd name="connsiteX277" fmla="*/ 649706 w 8128084"/>
              <a:gd name="connsiteY277" fmla="*/ 8662737 h 15135727"/>
              <a:gd name="connsiteX278" fmla="*/ 385011 w 8128084"/>
              <a:gd name="connsiteY278" fmla="*/ 8566485 h 15135727"/>
              <a:gd name="connsiteX279" fmla="*/ 577516 w 8128084"/>
              <a:gd name="connsiteY279" fmla="*/ 8373979 h 15135727"/>
              <a:gd name="connsiteX280" fmla="*/ 794085 w 8128084"/>
              <a:gd name="connsiteY280" fmla="*/ 8301790 h 15135727"/>
              <a:gd name="connsiteX281" fmla="*/ 745958 w 8128084"/>
              <a:gd name="connsiteY281" fmla="*/ 8133348 h 15135727"/>
              <a:gd name="connsiteX282" fmla="*/ 818148 w 8128084"/>
              <a:gd name="connsiteY282" fmla="*/ 7820527 h 15135727"/>
              <a:gd name="connsiteX283" fmla="*/ 697832 w 8128084"/>
              <a:gd name="connsiteY283" fmla="*/ 7820527 h 15135727"/>
              <a:gd name="connsiteX284" fmla="*/ 625642 w 8128084"/>
              <a:gd name="connsiteY284" fmla="*/ 7916779 h 15135727"/>
              <a:gd name="connsiteX285" fmla="*/ 457200 w 8128084"/>
              <a:gd name="connsiteY285" fmla="*/ 7820527 h 15135727"/>
              <a:gd name="connsiteX286" fmla="*/ 529390 w 8128084"/>
              <a:gd name="connsiteY286" fmla="*/ 7700211 h 15135727"/>
              <a:gd name="connsiteX287" fmla="*/ 938464 w 8128084"/>
              <a:gd name="connsiteY287" fmla="*/ 7676148 h 15135727"/>
              <a:gd name="connsiteX288" fmla="*/ 1058779 w 8128084"/>
              <a:gd name="connsiteY288" fmla="*/ 7459579 h 15135727"/>
              <a:gd name="connsiteX289" fmla="*/ 1203158 w 8128084"/>
              <a:gd name="connsiteY289" fmla="*/ 7603958 h 15135727"/>
              <a:gd name="connsiteX290" fmla="*/ 1299411 w 8128084"/>
              <a:gd name="connsiteY290" fmla="*/ 7555832 h 15135727"/>
              <a:gd name="connsiteX291" fmla="*/ 1443790 w 8128084"/>
              <a:gd name="connsiteY291" fmla="*/ 7507706 h 15135727"/>
              <a:gd name="connsiteX292" fmla="*/ 1684421 w 8128084"/>
              <a:gd name="connsiteY292" fmla="*/ 7603958 h 15135727"/>
              <a:gd name="connsiteX293" fmla="*/ 1684421 w 8128084"/>
              <a:gd name="connsiteY293" fmla="*/ 7603958 h 15135727"/>
              <a:gd name="connsiteX294" fmla="*/ 1540042 w 8128084"/>
              <a:gd name="connsiteY294" fmla="*/ 7363327 h 15135727"/>
              <a:gd name="connsiteX295" fmla="*/ 1299411 w 8128084"/>
              <a:gd name="connsiteY295" fmla="*/ 7315200 h 15135727"/>
              <a:gd name="connsiteX296" fmla="*/ 1130969 w 8128084"/>
              <a:gd name="connsiteY296" fmla="*/ 7339264 h 15135727"/>
              <a:gd name="connsiteX297" fmla="*/ 1034716 w 8128084"/>
              <a:gd name="connsiteY297" fmla="*/ 7315200 h 15135727"/>
              <a:gd name="connsiteX298" fmla="*/ 1155032 w 8128084"/>
              <a:gd name="connsiteY298" fmla="*/ 7050506 h 15135727"/>
              <a:gd name="connsiteX299" fmla="*/ 1155032 w 8128084"/>
              <a:gd name="connsiteY299" fmla="*/ 6930190 h 15135727"/>
              <a:gd name="connsiteX300" fmla="*/ 1155032 w 8128084"/>
              <a:gd name="connsiteY300" fmla="*/ 6761748 h 15135727"/>
              <a:gd name="connsiteX301" fmla="*/ 1203158 w 8128084"/>
              <a:gd name="connsiteY301" fmla="*/ 6617369 h 15135727"/>
              <a:gd name="connsiteX302" fmla="*/ 1371600 w 8128084"/>
              <a:gd name="connsiteY302" fmla="*/ 6472990 h 15135727"/>
              <a:gd name="connsiteX303" fmla="*/ 1443790 w 8128084"/>
              <a:gd name="connsiteY303" fmla="*/ 6328611 h 15135727"/>
              <a:gd name="connsiteX304" fmla="*/ 1419727 w 8128084"/>
              <a:gd name="connsiteY304" fmla="*/ 6208295 h 15135727"/>
              <a:gd name="connsiteX305" fmla="*/ 1275348 w 8128084"/>
              <a:gd name="connsiteY305" fmla="*/ 6304548 h 15135727"/>
              <a:gd name="connsiteX306" fmla="*/ 1323474 w 8128084"/>
              <a:gd name="connsiteY306" fmla="*/ 6015790 h 15135727"/>
              <a:gd name="connsiteX307" fmla="*/ 1540042 w 8128084"/>
              <a:gd name="connsiteY307" fmla="*/ 5871411 h 15135727"/>
              <a:gd name="connsiteX308" fmla="*/ 1540042 w 8128084"/>
              <a:gd name="connsiteY308" fmla="*/ 5751095 h 15135727"/>
              <a:gd name="connsiteX309" fmla="*/ 1395664 w 8128084"/>
              <a:gd name="connsiteY309" fmla="*/ 5799221 h 15135727"/>
              <a:gd name="connsiteX310" fmla="*/ 1179095 w 8128084"/>
              <a:gd name="connsiteY310" fmla="*/ 5799221 h 15135727"/>
              <a:gd name="connsiteX311" fmla="*/ 890337 w 8128084"/>
              <a:gd name="connsiteY311" fmla="*/ 5775158 h 15135727"/>
              <a:gd name="connsiteX312" fmla="*/ 697832 w 8128084"/>
              <a:gd name="connsiteY312" fmla="*/ 5606716 h 15135727"/>
              <a:gd name="connsiteX313" fmla="*/ 577516 w 8128084"/>
              <a:gd name="connsiteY313" fmla="*/ 5582653 h 15135727"/>
              <a:gd name="connsiteX314" fmla="*/ 697832 w 8128084"/>
              <a:gd name="connsiteY314" fmla="*/ 5775158 h 15135727"/>
              <a:gd name="connsiteX315" fmla="*/ 409074 w 8128084"/>
              <a:gd name="connsiteY315" fmla="*/ 5799221 h 15135727"/>
              <a:gd name="connsiteX316" fmla="*/ 168442 w 8128084"/>
              <a:gd name="connsiteY316" fmla="*/ 5702969 h 15135727"/>
              <a:gd name="connsiteX317" fmla="*/ 264695 w 8128084"/>
              <a:gd name="connsiteY317" fmla="*/ 5558590 h 15135727"/>
              <a:gd name="connsiteX318" fmla="*/ 144379 w 8128084"/>
              <a:gd name="connsiteY318" fmla="*/ 5510464 h 15135727"/>
              <a:gd name="connsiteX319" fmla="*/ 0 w 8128084"/>
              <a:gd name="connsiteY319" fmla="*/ 5462337 h 15135727"/>
              <a:gd name="connsiteX320" fmla="*/ 96253 w 8128084"/>
              <a:gd name="connsiteY320"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03158 h 15135727"/>
              <a:gd name="connsiteX81" fmla="*/ 7844590 w 8128084"/>
              <a:gd name="connsiteY81" fmla="*/ 1058779 h 15135727"/>
              <a:gd name="connsiteX82" fmla="*/ 7483642 w 8128084"/>
              <a:gd name="connsiteY82" fmla="*/ 1371600 h 15135727"/>
              <a:gd name="connsiteX83" fmla="*/ 7267074 w 8128084"/>
              <a:gd name="connsiteY83" fmla="*/ 1395664 h 15135727"/>
              <a:gd name="connsiteX84" fmla="*/ 7243011 w 8128084"/>
              <a:gd name="connsiteY84" fmla="*/ 1588169 h 15135727"/>
              <a:gd name="connsiteX85" fmla="*/ 6978316 w 8128084"/>
              <a:gd name="connsiteY85" fmla="*/ 1732548 h 15135727"/>
              <a:gd name="connsiteX86" fmla="*/ 6737685 w 8128084"/>
              <a:gd name="connsiteY86" fmla="*/ 2093495 h 15135727"/>
              <a:gd name="connsiteX87" fmla="*/ 6737685 w 8128084"/>
              <a:gd name="connsiteY87" fmla="*/ 2382253 h 15135727"/>
              <a:gd name="connsiteX88" fmla="*/ 6665495 w 8128084"/>
              <a:gd name="connsiteY88" fmla="*/ 2430379 h 15135727"/>
              <a:gd name="connsiteX89" fmla="*/ 6906127 w 8128084"/>
              <a:gd name="connsiteY89" fmla="*/ 2646948 h 15135727"/>
              <a:gd name="connsiteX90" fmla="*/ 6906127 w 8128084"/>
              <a:gd name="connsiteY90" fmla="*/ 2983832 h 15135727"/>
              <a:gd name="connsiteX91" fmla="*/ 6906127 w 8128084"/>
              <a:gd name="connsiteY91" fmla="*/ 3104148 h 15135727"/>
              <a:gd name="connsiteX92" fmla="*/ 6833937 w 8128084"/>
              <a:gd name="connsiteY92" fmla="*/ 3368842 h 15135727"/>
              <a:gd name="connsiteX93" fmla="*/ 6906127 w 8128084"/>
              <a:gd name="connsiteY93" fmla="*/ 3489158 h 15135727"/>
              <a:gd name="connsiteX94" fmla="*/ 6641432 w 8128084"/>
              <a:gd name="connsiteY94" fmla="*/ 3705727 h 15135727"/>
              <a:gd name="connsiteX95" fmla="*/ 6737685 w 8128084"/>
              <a:gd name="connsiteY95" fmla="*/ 3729790 h 15135727"/>
              <a:gd name="connsiteX96" fmla="*/ 6545179 w 8128084"/>
              <a:gd name="connsiteY96" fmla="*/ 3826042 h 15135727"/>
              <a:gd name="connsiteX97" fmla="*/ 6328611 w 8128084"/>
              <a:gd name="connsiteY97" fmla="*/ 3753853 h 15135727"/>
              <a:gd name="connsiteX98" fmla="*/ 6184232 w 8128084"/>
              <a:gd name="connsiteY98" fmla="*/ 3850106 h 15135727"/>
              <a:gd name="connsiteX99" fmla="*/ 6184232 w 8128084"/>
              <a:gd name="connsiteY99" fmla="*/ 3946358 h 15135727"/>
              <a:gd name="connsiteX100" fmla="*/ 6136106 w 8128084"/>
              <a:gd name="connsiteY100" fmla="*/ 4235116 h 15135727"/>
              <a:gd name="connsiteX101" fmla="*/ 5919537 w 8128084"/>
              <a:gd name="connsiteY101" fmla="*/ 4403558 h 15135727"/>
              <a:gd name="connsiteX102" fmla="*/ 5775158 w 8128084"/>
              <a:gd name="connsiteY102" fmla="*/ 4451685 h 15135727"/>
              <a:gd name="connsiteX103" fmla="*/ 5630779 w 8128084"/>
              <a:gd name="connsiteY103" fmla="*/ 4547937 h 15135727"/>
              <a:gd name="connsiteX104" fmla="*/ 5510464 w 8128084"/>
              <a:gd name="connsiteY104" fmla="*/ 4620127 h 15135727"/>
              <a:gd name="connsiteX105" fmla="*/ 5510464 w 8128084"/>
              <a:gd name="connsiteY105" fmla="*/ 4812632 h 15135727"/>
              <a:gd name="connsiteX106" fmla="*/ 5317958 w 8128084"/>
              <a:gd name="connsiteY106" fmla="*/ 4981074 h 15135727"/>
              <a:gd name="connsiteX107" fmla="*/ 5005137 w 8128084"/>
              <a:gd name="connsiteY107" fmla="*/ 5149516 h 15135727"/>
              <a:gd name="connsiteX108" fmla="*/ 4692316 w 8128084"/>
              <a:gd name="connsiteY108" fmla="*/ 5149516 h 15135727"/>
              <a:gd name="connsiteX109" fmla="*/ 4523874 w 8128084"/>
              <a:gd name="connsiteY109" fmla="*/ 5366085 h 15135727"/>
              <a:gd name="connsiteX110" fmla="*/ 4211053 w 8128084"/>
              <a:gd name="connsiteY110" fmla="*/ 5414211 h 15135727"/>
              <a:gd name="connsiteX111" fmla="*/ 4114800 w 8128084"/>
              <a:gd name="connsiteY111" fmla="*/ 5390148 h 15135727"/>
              <a:gd name="connsiteX112" fmla="*/ 4018548 w 8128084"/>
              <a:gd name="connsiteY112" fmla="*/ 5630779 h 15135727"/>
              <a:gd name="connsiteX113" fmla="*/ 4090737 w 8128084"/>
              <a:gd name="connsiteY113" fmla="*/ 5871411 h 15135727"/>
              <a:gd name="connsiteX114" fmla="*/ 4090737 w 8128084"/>
              <a:gd name="connsiteY114" fmla="*/ 6184232 h 15135727"/>
              <a:gd name="connsiteX115" fmla="*/ 4186990 w 8128084"/>
              <a:gd name="connsiteY115" fmla="*/ 6472990 h 15135727"/>
              <a:gd name="connsiteX116" fmla="*/ 4042611 w 8128084"/>
              <a:gd name="connsiteY116" fmla="*/ 6352674 h 15135727"/>
              <a:gd name="connsiteX117" fmla="*/ 3946358 w 8128084"/>
              <a:gd name="connsiteY117" fmla="*/ 6376737 h 15135727"/>
              <a:gd name="connsiteX118" fmla="*/ 4114800 w 8128084"/>
              <a:gd name="connsiteY118" fmla="*/ 6641432 h 15135727"/>
              <a:gd name="connsiteX119" fmla="*/ 4451685 w 8128084"/>
              <a:gd name="connsiteY119" fmla="*/ 6737685 h 15135727"/>
              <a:gd name="connsiteX120" fmla="*/ 4620127 w 8128084"/>
              <a:gd name="connsiteY120" fmla="*/ 6978316 h 15135727"/>
              <a:gd name="connsiteX121" fmla="*/ 4740442 w 8128084"/>
              <a:gd name="connsiteY121" fmla="*/ 7170821 h 15135727"/>
              <a:gd name="connsiteX122" fmla="*/ 5077327 w 8128084"/>
              <a:gd name="connsiteY122" fmla="*/ 7387390 h 15135727"/>
              <a:gd name="connsiteX123" fmla="*/ 5125453 w 8128084"/>
              <a:gd name="connsiteY123" fmla="*/ 7603958 h 15135727"/>
              <a:gd name="connsiteX124" fmla="*/ 5197642 w 8128084"/>
              <a:gd name="connsiteY124" fmla="*/ 7796464 h 15135727"/>
              <a:gd name="connsiteX125" fmla="*/ 5486400 w 8128084"/>
              <a:gd name="connsiteY125" fmla="*/ 7964906 h 15135727"/>
              <a:gd name="connsiteX126" fmla="*/ 5486400 w 8128084"/>
              <a:gd name="connsiteY126" fmla="*/ 8349916 h 15135727"/>
              <a:gd name="connsiteX127" fmla="*/ 5678906 w 8128084"/>
              <a:gd name="connsiteY127" fmla="*/ 8614611 h 15135727"/>
              <a:gd name="connsiteX128" fmla="*/ 5919537 w 8128084"/>
              <a:gd name="connsiteY128" fmla="*/ 9071811 h 15135727"/>
              <a:gd name="connsiteX129" fmla="*/ 6160169 w 8128084"/>
              <a:gd name="connsiteY129" fmla="*/ 9336506 h 15135727"/>
              <a:gd name="connsiteX130" fmla="*/ 6280485 w 8128084"/>
              <a:gd name="connsiteY130" fmla="*/ 9601200 h 15135727"/>
              <a:gd name="connsiteX131" fmla="*/ 6400800 w 8128084"/>
              <a:gd name="connsiteY131" fmla="*/ 9793706 h 15135727"/>
              <a:gd name="connsiteX132" fmla="*/ 6569242 w 8128084"/>
              <a:gd name="connsiteY132" fmla="*/ 10058400 h 15135727"/>
              <a:gd name="connsiteX133" fmla="*/ 6713621 w 8128084"/>
              <a:gd name="connsiteY133" fmla="*/ 10106527 h 15135727"/>
              <a:gd name="connsiteX134" fmla="*/ 6545179 w 8128084"/>
              <a:gd name="connsiteY134" fmla="*/ 10202779 h 15135727"/>
              <a:gd name="connsiteX135" fmla="*/ 6569242 w 8128084"/>
              <a:gd name="connsiteY135" fmla="*/ 10443411 h 15135727"/>
              <a:gd name="connsiteX136" fmla="*/ 6593306 w 8128084"/>
              <a:gd name="connsiteY136" fmla="*/ 10708106 h 15135727"/>
              <a:gd name="connsiteX137" fmla="*/ 6761748 w 8128084"/>
              <a:gd name="connsiteY137" fmla="*/ 10924674 h 15135727"/>
              <a:gd name="connsiteX138" fmla="*/ 6641432 w 8128084"/>
              <a:gd name="connsiteY138" fmla="*/ 11093116 h 15135727"/>
              <a:gd name="connsiteX139" fmla="*/ 6713621 w 8128084"/>
              <a:gd name="connsiteY139" fmla="*/ 11261558 h 15135727"/>
              <a:gd name="connsiteX140" fmla="*/ 6737685 w 8128084"/>
              <a:gd name="connsiteY140" fmla="*/ 11526253 h 15135727"/>
              <a:gd name="connsiteX141" fmla="*/ 6617369 w 8128084"/>
              <a:gd name="connsiteY141" fmla="*/ 11839074 h 15135727"/>
              <a:gd name="connsiteX142" fmla="*/ 6617369 w 8128084"/>
              <a:gd name="connsiteY142" fmla="*/ 12031579 h 15135727"/>
              <a:gd name="connsiteX143" fmla="*/ 6641432 w 8128084"/>
              <a:gd name="connsiteY143" fmla="*/ 12127832 h 15135727"/>
              <a:gd name="connsiteX144" fmla="*/ 6761748 w 8128084"/>
              <a:gd name="connsiteY144" fmla="*/ 12031579 h 15135727"/>
              <a:gd name="connsiteX145" fmla="*/ 6761748 w 8128084"/>
              <a:gd name="connsiteY145" fmla="*/ 12296274 h 15135727"/>
              <a:gd name="connsiteX146" fmla="*/ 6689558 w 8128084"/>
              <a:gd name="connsiteY146" fmla="*/ 12512842 h 15135727"/>
              <a:gd name="connsiteX147" fmla="*/ 6785811 w 8128084"/>
              <a:gd name="connsiteY147" fmla="*/ 12777537 h 15135727"/>
              <a:gd name="connsiteX148" fmla="*/ 6569242 w 8128084"/>
              <a:gd name="connsiteY148" fmla="*/ 12873790 h 15135727"/>
              <a:gd name="connsiteX149" fmla="*/ 6545179 w 8128084"/>
              <a:gd name="connsiteY149" fmla="*/ 13090358 h 15135727"/>
              <a:gd name="connsiteX150" fmla="*/ 6448927 w 8128084"/>
              <a:gd name="connsiteY150" fmla="*/ 13355053 h 15135727"/>
              <a:gd name="connsiteX151" fmla="*/ 6256421 w 8128084"/>
              <a:gd name="connsiteY151" fmla="*/ 13571621 h 15135727"/>
              <a:gd name="connsiteX152" fmla="*/ 6087979 w 8128084"/>
              <a:gd name="connsiteY152" fmla="*/ 13667874 h 15135727"/>
              <a:gd name="connsiteX153" fmla="*/ 5943600 w 8128084"/>
              <a:gd name="connsiteY153" fmla="*/ 13716000 h 15135727"/>
              <a:gd name="connsiteX154" fmla="*/ 5702969 w 8128084"/>
              <a:gd name="connsiteY154" fmla="*/ 13667874 h 15135727"/>
              <a:gd name="connsiteX155" fmla="*/ 5582653 w 8128084"/>
              <a:gd name="connsiteY155" fmla="*/ 13691937 h 15135727"/>
              <a:gd name="connsiteX156" fmla="*/ 5727032 w 8128084"/>
              <a:gd name="connsiteY156" fmla="*/ 13836316 h 15135727"/>
              <a:gd name="connsiteX157" fmla="*/ 5582653 w 8128084"/>
              <a:gd name="connsiteY157" fmla="*/ 14052885 h 15135727"/>
              <a:gd name="connsiteX158" fmla="*/ 5462337 w 8128084"/>
              <a:gd name="connsiteY158" fmla="*/ 14149137 h 15135727"/>
              <a:gd name="connsiteX159" fmla="*/ 5342021 w 8128084"/>
              <a:gd name="connsiteY159" fmla="*/ 14004758 h 15135727"/>
              <a:gd name="connsiteX160" fmla="*/ 5245769 w 8128084"/>
              <a:gd name="connsiteY160" fmla="*/ 14004758 h 15135727"/>
              <a:gd name="connsiteX161" fmla="*/ 5245769 w 8128084"/>
              <a:gd name="connsiteY161" fmla="*/ 13956632 h 15135727"/>
              <a:gd name="connsiteX162" fmla="*/ 5101390 w 8128084"/>
              <a:gd name="connsiteY162" fmla="*/ 13956632 h 15135727"/>
              <a:gd name="connsiteX163" fmla="*/ 4981074 w 8128084"/>
              <a:gd name="connsiteY163" fmla="*/ 13860379 h 15135727"/>
              <a:gd name="connsiteX164" fmla="*/ 4740442 w 8128084"/>
              <a:gd name="connsiteY164" fmla="*/ 13908506 h 15135727"/>
              <a:gd name="connsiteX165" fmla="*/ 4475748 w 8128084"/>
              <a:gd name="connsiteY165" fmla="*/ 13956632 h 15135727"/>
              <a:gd name="connsiteX166" fmla="*/ 4379495 w 8128084"/>
              <a:gd name="connsiteY166" fmla="*/ 14028821 h 15135727"/>
              <a:gd name="connsiteX167" fmla="*/ 4403558 w 8128084"/>
              <a:gd name="connsiteY167" fmla="*/ 14197264 h 15135727"/>
              <a:gd name="connsiteX168" fmla="*/ 4572000 w 8128084"/>
              <a:gd name="connsiteY168" fmla="*/ 14149137 h 15135727"/>
              <a:gd name="connsiteX169" fmla="*/ 4523874 w 8128084"/>
              <a:gd name="connsiteY169" fmla="*/ 14558211 h 15135727"/>
              <a:gd name="connsiteX170" fmla="*/ 4403558 w 8128084"/>
              <a:gd name="connsiteY170" fmla="*/ 14437895 h 15135727"/>
              <a:gd name="connsiteX171" fmla="*/ 4403558 w 8128084"/>
              <a:gd name="connsiteY171" fmla="*/ 14437895 h 15135727"/>
              <a:gd name="connsiteX172" fmla="*/ 4283242 w 8128084"/>
              <a:gd name="connsiteY172" fmla="*/ 14245390 h 15135727"/>
              <a:gd name="connsiteX173" fmla="*/ 4235116 w 8128084"/>
              <a:gd name="connsiteY173" fmla="*/ 14341642 h 15135727"/>
              <a:gd name="connsiteX174" fmla="*/ 4162927 w 8128084"/>
              <a:gd name="connsiteY174" fmla="*/ 14389769 h 15135727"/>
              <a:gd name="connsiteX175" fmla="*/ 4162927 w 8128084"/>
              <a:gd name="connsiteY175" fmla="*/ 14389769 h 15135727"/>
              <a:gd name="connsiteX176" fmla="*/ 3922295 w 8128084"/>
              <a:gd name="connsiteY176" fmla="*/ 14245390 h 15135727"/>
              <a:gd name="connsiteX177" fmla="*/ 3801979 w 8128084"/>
              <a:gd name="connsiteY177" fmla="*/ 14293516 h 15135727"/>
              <a:gd name="connsiteX178" fmla="*/ 3681664 w 8128084"/>
              <a:gd name="connsiteY178" fmla="*/ 14389769 h 15135727"/>
              <a:gd name="connsiteX179" fmla="*/ 3657600 w 8128084"/>
              <a:gd name="connsiteY179" fmla="*/ 14654464 h 15135727"/>
              <a:gd name="connsiteX180" fmla="*/ 3513221 w 8128084"/>
              <a:gd name="connsiteY180" fmla="*/ 14726653 h 15135727"/>
              <a:gd name="connsiteX181" fmla="*/ 3513221 w 8128084"/>
              <a:gd name="connsiteY181" fmla="*/ 14871032 h 15135727"/>
              <a:gd name="connsiteX182" fmla="*/ 3633537 w 8128084"/>
              <a:gd name="connsiteY182" fmla="*/ 14967285 h 15135727"/>
              <a:gd name="connsiteX183" fmla="*/ 3609474 w 8128084"/>
              <a:gd name="connsiteY183" fmla="*/ 15087600 h 15135727"/>
              <a:gd name="connsiteX184" fmla="*/ 3441032 w 8128084"/>
              <a:gd name="connsiteY184" fmla="*/ 15039474 h 15135727"/>
              <a:gd name="connsiteX185" fmla="*/ 3272590 w 8128084"/>
              <a:gd name="connsiteY185" fmla="*/ 15063537 h 15135727"/>
              <a:gd name="connsiteX186" fmla="*/ 3248527 w 8128084"/>
              <a:gd name="connsiteY186" fmla="*/ 14895095 h 15135727"/>
              <a:gd name="connsiteX187" fmla="*/ 3128211 w 8128084"/>
              <a:gd name="connsiteY187" fmla="*/ 14919158 h 15135727"/>
              <a:gd name="connsiteX188" fmla="*/ 2959769 w 8128084"/>
              <a:gd name="connsiteY188" fmla="*/ 15135727 h 15135727"/>
              <a:gd name="connsiteX189" fmla="*/ 2935706 w 8128084"/>
              <a:gd name="connsiteY189" fmla="*/ 14895095 h 15135727"/>
              <a:gd name="connsiteX190" fmla="*/ 2791327 w 8128084"/>
              <a:gd name="connsiteY190" fmla="*/ 14943221 h 15135727"/>
              <a:gd name="connsiteX191" fmla="*/ 2671011 w 8128084"/>
              <a:gd name="connsiteY191" fmla="*/ 15039474 h 15135727"/>
              <a:gd name="connsiteX192" fmla="*/ 2430379 w 8128084"/>
              <a:gd name="connsiteY192" fmla="*/ 15087600 h 15135727"/>
              <a:gd name="connsiteX193" fmla="*/ 2237874 w 8128084"/>
              <a:gd name="connsiteY193" fmla="*/ 15039474 h 15135727"/>
              <a:gd name="connsiteX194" fmla="*/ 2622885 w 8128084"/>
              <a:gd name="connsiteY194" fmla="*/ 14846969 h 15135727"/>
              <a:gd name="connsiteX195" fmla="*/ 2887579 w 8128084"/>
              <a:gd name="connsiteY195" fmla="*/ 14774779 h 15135727"/>
              <a:gd name="connsiteX196" fmla="*/ 2839453 w 8128084"/>
              <a:gd name="connsiteY196" fmla="*/ 14582274 h 15135727"/>
              <a:gd name="connsiteX197" fmla="*/ 2935706 w 8128084"/>
              <a:gd name="connsiteY197" fmla="*/ 14510085 h 15135727"/>
              <a:gd name="connsiteX198" fmla="*/ 2935706 w 8128084"/>
              <a:gd name="connsiteY198" fmla="*/ 14510085 h 15135727"/>
              <a:gd name="connsiteX199" fmla="*/ 3080085 w 8128084"/>
              <a:gd name="connsiteY199" fmla="*/ 14413832 h 15135727"/>
              <a:gd name="connsiteX200" fmla="*/ 3152274 w 8128084"/>
              <a:gd name="connsiteY200" fmla="*/ 14341642 h 15135727"/>
              <a:gd name="connsiteX201" fmla="*/ 3080085 w 8128084"/>
              <a:gd name="connsiteY201" fmla="*/ 14269453 h 15135727"/>
              <a:gd name="connsiteX202" fmla="*/ 3152274 w 8128084"/>
              <a:gd name="connsiteY202" fmla="*/ 14197264 h 15135727"/>
              <a:gd name="connsiteX203" fmla="*/ 3152274 w 8128084"/>
              <a:gd name="connsiteY203" fmla="*/ 14052885 h 15135727"/>
              <a:gd name="connsiteX204" fmla="*/ 3080085 w 8128084"/>
              <a:gd name="connsiteY204" fmla="*/ 13980695 h 15135727"/>
              <a:gd name="connsiteX205" fmla="*/ 3056021 w 8128084"/>
              <a:gd name="connsiteY205" fmla="*/ 14076948 h 15135727"/>
              <a:gd name="connsiteX206" fmla="*/ 2935706 w 8128084"/>
              <a:gd name="connsiteY206" fmla="*/ 14076948 h 15135727"/>
              <a:gd name="connsiteX207" fmla="*/ 2863516 w 8128084"/>
              <a:gd name="connsiteY207" fmla="*/ 14125074 h 15135727"/>
              <a:gd name="connsiteX208" fmla="*/ 2719137 w 8128084"/>
              <a:gd name="connsiteY208" fmla="*/ 14197264 h 15135727"/>
              <a:gd name="connsiteX209" fmla="*/ 2646948 w 8128084"/>
              <a:gd name="connsiteY209" fmla="*/ 14197264 h 15135727"/>
              <a:gd name="connsiteX210" fmla="*/ 2598821 w 8128084"/>
              <a:gd name="connsiteY210" fmla="*/ 14125074 h 15135727"/>
              <a:gd name="connsiteX211" fmla="*/ 2430379 w 8128084"/>
              <a:gd name="connsiteY211" fmla="*/ 13836316 h 15135727"/>
              <a:gd name="connsiteX212" fmla="*/ 2646948 w 8128084"/>
              <a:gd name="connsiteY212" fmla="*/ 13812253 h 15135727"/>
              <a:gd name="connsiteX213" fmla="*/ 2502569 w 8128084"/>
              <a:gd name="connsiteY213" fmla="*/ 13475369 h 15135727"/>
              <a:gd name="connsiteX214" fmla="*/ 2550695 w 8128084"/>
              <a:gd name="connsiteY214" fmla="*/ 13186611 h 15135727"/>
              <a:gd name="connsiteX215" fmla="*/ 2719137 w 8128084"/>
              <a:gd name="connsiteY215" fmla="*/ 13042232 h 15135727"/>
              <a:gd name="connsiteX216" fmla="*/ 2791327 w 8128084"/>
              <a:gd name="connsiteY216" fmla="*/ 12945979 h 15135727"/>
              <a:gd name="connsiteX217" fmla="*/ 3031958 w 8128084"/>
              <a:gd name="connsiteY217" fmla="*/ 13090358 h 15135727"/>
              <a:gd name="connsiteX218" fmla="*/ 3056021 w 8128084"/>
              <a:gd name="connsiteY218" fmla="*/ 12753474 h 15135727"/>
              <a:gd name="connsiteX219" fmla="*/ 2887579 w 8128084"/>
              <a:gd name="connsiteY219" fmla="*/ 12777537 h 15135727"/>
              <a:gd name="connsiteX220" fmla="*/ 2815390 w 8128084"/>
              <a:gd name="connsiteY220" fmla="*/ 12777537 h 15135727"/>
              <a:gd name="connsiteX221" fmla="*/ 3176337 w 8128084"/>
              <a:gd name="connsiteY221" fmla="*/ 12368464 h 15135727"/>
              <a:gd name="connsiteX222" fmla="*/ 3104148 w 8128084"/>
              <a:gd name="connsiteY222" fmla="*/ 12320337 h 15135727"/>
              <a:gd name="connsiteX223" fmla="*/ 3104148 w 8128084"/>
              <a:gd name="connsiteY223" fmla="*/ 12320337 h 15135727"/>
              <a:gd name="connsiteX224" fmla="*/ 3007895 w 8128084"/>
              <a:gd name="connsiteY224" fmla="*/ 12079706 h 15135727"/>
              <a:gd name="connsiteX225" fmla="*/ 2911642 w 8128084"/>
              <a:gd name="connsiteY225" fmla="*/ 11935327 h 15135727"/>
              <a:gd name="connsiteX226" fmla="*/ 2863516 w 8128084"/>
              <a:gd name="connsiteY226" fmla="*/ 11694695 h 15135727"/>
              <a:gd name="connsiteX227" fmla="*/ 2911642 w 8128084"/>
              <a:gd name="connsiteY227" fmla="*/ 11454064 h 15135727"/>
              <a:gd name="connsiteX228" fmla="*/ 3056021 w 8128084"/>
              <a:gd name="connsiteY228" fmla="*/ 11454064 h 15135727"/>
              <a:gd name="connsiteX229" fmla="*/ 2983832 w 8128084"/>
              <a:gd name="connsiteY229" fmla="*/ 11381874 h 15135727"/>
              <a:gd name="connsiteX230" fmla="*/ 3031958 w 8128084"/>
              <a:gd name="connsiteY230" fmla="*/ 11285621 h 15135727"/>
              <a:gd name="connsiteX231" fmla="*/ 3007895 w 8128084"/>
              <a:gd name="connsiteY231" fmla="*/ 11189369 h 15135727"/>
              <a:gd name="connsiteX232" fmla="*/ 2887579 w 8128084"/>
              <a:gd name="connsiteY232" fmla="*/ 11141242 h 15135727"/>
              <a:gd name="connsiteX233" fmla="*/ 2887579 w 8128084"/>
              <a:gd name="connsiteY233" fmla="*/ 10972800 h 15135727"/>
              <a:gd name="connsiteX234" fmla="*/ 2887579 w 8128084"/>
              <a:gd name="connsiteY234" fmla="*/ 10924674 h 15135727"/>
              <a:gd name="connsiteX235" fmla="*/ 2767264 w 8128084"/>
              <a:gd name="connsiteY235" fmla="*/ 11020927 h 15135727"/>
              <a:gd name="connsiteX236" fmla="*/ 2743200 w 8128084"/>
              <a:gd name="connsiteY236" fmla="*/ 10924674 h 15135727"/>
              <a:gd name="connsiteX237" fmla="*/ 2550695 w 8128084"/>
              <a:gd name="connsiteY237" fmla="*/ 11020927 h 15135727"/>
              <a:gd name="connsiteX238" fmla="*/ 2526632 w 8128084"/>
              <a:gd name="connsiteY238" fmla="*/ 11117179 h 15135727"/>
              <a:gd name="connsiteX239" fmla="*/ 2334127 w 8128084"/>
              <a:gd name="connsiteY239" fmla="*/ 10996864 h 15135727"/>
              <a:gd name="connsiteX240" fmla="*/ 2358190 w 8128084"/>
              <a:gd name="connsiteY240" fmla="*/ 10732169 h 15135727"/>
              <a:gd name="connsiteX241" fmla="*/ 2334127 w 8128084"/>
              <a:gd name="connsiteY241" fmla="*/ 10587790 h 15135727"/>
              <a:gd name="connsiteX242" fmla="*/ 2406316 w 8128084"/>
              <a:gd name="connsiteY242" fmla="*/ 10491537 h 15135727"/>
              <a:gd name="connsiteX243" fmla="*/ 2598821 w 8128084"/>
              <a:gd name="connsiteY243" fmla="*/ 10684042 h 15135727"/>
              <a:gd name="connsiteX244" fmla="*/ 2767264 w 8128084"/>
              <a:gd name="connsiteY244" fmla="*/ 10684042 h 15135727"/>
              <a:gd name="connsiteX245" fmla="*/ 2646948 w 8128084"/>
              <a:gd name="connsiteY245" fmla="*/ 10515600 h 15135727"/>
              <a:gd name="connsiteX246" fmla="*/ 2815390 w 8128084"/>
              <a:gd name="connsiteY246" fmla="*/ 10395285 h 15135727"/>
              <a:gd name="connsiteX247" fmla="*/ 3080085 w 8128084"/>
              <a:gd name="connsiteY247" fmla="*/ 10419348 h 15135727"/>
              <a:gd name="connsiteX248" fmla="*/ 3248527 w 8128084"/>
              <a:gd name="connsiteY248" fmla="*/ 10539664 h 15135727"/>
              <a:gd name="connsiteX249" fmla="*/ 3320716 w 8128084"/>
              <a:gd name="connsiteY249" fmla="*/ 10659979 h 15135727"/>
              <a:gd name="connsiteX250" fmla="*/ 3465095 w 8128084"/>
              <a:gd name="connsiteY250" fmla="*/ 10659979 h 15135727"/>
              <a:gd name="connsiteX251" fmla="*/ 3441032 w 8128084"/>
              <a:gd name="connsiteY251" fmla="*/ 10491537 h 15135727"/>
              <a:gd name="connsiteX252" fmla="*/ 3392906 w 8128084"/>
              <a:gd name="connsiteY252" fmla="*/ 10250906 h 15135727"/>
              <a:gd name="connsiteX253" fmla="*/ 3152274 w 8128084"/>
              <a:gd name="connsiteY253" fmla="*/ 10250906 h 15135727"/>
              <a:gd name="connsiteX254" fmla="*/ 3176337 w 8128084"/>
              <a:gd name="connsiteY254" fmla="*/ 10178716 h 15135727"/>
              <a:gd name="connsiteX255" fmla="*/ 3104148 w 8128084"/>
              <a:gd name="connsiteY255" fmla="*/ 10154653 h 15135727"/>
              <a:gd name="connsiteX256" fmla="*/ 3007895 w 8128084"/>
              <a:gd name="connsiteY256" fmla="*/ 9962148 h 15135727"/>
              <a:gd name="connsiteX257" fmla="*/ 3176337 w 8128084"/>
              <a:gd name="connsiteY257" fmla="*/ 9889958 h 15135727"/>
              <a:gd name="connsiteX258" fmla="*/ 2959769 w 8128084"/>
              <a:gd name="connsiteY258" fmla="*/ 9504948 h 15135727"/>
              <a:gd name="connsiteX259" fmla="*/ 2791327 w 8128084"/>
              <a:gd name="connsiteY259" fmla="*/ 9456821 h 15135727"/>
              <a:gd name="connsiteX260" fmla="*/ 2574758 w 8128084"/>
              <a:gd name="connsiteY260" fmla="*/ 9336506 h 15135727"/>
              <a:gd name="connsiteX261" fmla="*/ 2550695 w 8128084"/>
              <a:gd name="connsiteY261" fmla="*/ 9071811 h 15135727"/>
              <a:gd name="connsiteX262" fmla="*/ 2695074 w 8128084"/>
              <a:gd name="connsiteY262" fmla="*/ 8999621 h 15135727"/>
              <a:gd name="connsiteX263" fmla="*/ 2622885 w 8128084"/>
              <a:gd name="connsiteY263" fmla="*/ 8975558 h 15135727"/>
              <a:gd name="connsiteX264" fmla="*/ 2430379 w 8128084"/>
              <a:gd name="connsiteY264" fmla="*/ 8999621 h 15135727"/>
              <a:gd name="connsiteX265" fmla="*/ 2261937 w 8128084"/>
              <a:gd name="connsiteY265" fmla="*/ 9168064 h 15135727"/>
              <a:gd name="connsiteX266" fmla="*/ 2237874 w 8128084"/>
              <a:gd name="connsiteY266" fmla="*/ 8999621 h 15135727"/>
              <a:gd name="connsiteX267" fmla="*/ 2117558 w 8128084"/>
              <a:gd name="connsiteY267" fmla="*/ 8975558 h 15135727"/>
              <a:gd name="connsiteX268" fmla="*/ 2045369 w 8128084"/>
              <a:gd name="connsiteY268" fmla="*/ 8783053 h 15135727"/>
              <a:gd name="connsiteX269" fmla="*/ 1852864 w 8128084"/>
              <a:gd name="connsiteY269" fmla="*/ 8758990 h 15135727"/>
              <a:gd name="connsiteX270" fmla="*/ 1636295 w 8128084"/>
              <a:gd name="connsiteY270" fmla="*/ 8927432 h 15135727"/>
              <a:gd name="connsiteX271" fmla="*/ 1588169 w 8128084"/>
              <a:gd name="connsiteY271" fmla="*/ 9023685 h 15135727"/>
              <a:gd name="connsiteX272" fmla="*/ 1515979 w 8128084"/>
              <a:gd name="connsiteY272" fmla="*/ 8879306 h 15135727"/>
              <a:gd name="connsiteX273" fmla="*/ 1347537 w 8128084"/>
              <a:gd name="connsiteY273" fmla="*/ 8879306 h 15135727"/>
              <a:gd name="connsiteX274" fmla="*/ 1347537 w 8128084"/>
              <a:gd name="connsiteY274" fmla="*/ 8710864 h 15135727"/>
              <a:gd name="connsiteX275" fmla="*/ 1106906 w 8128084"/>
              <a:gd name="connsiteY275" fmla="*/ 8783053 h 15135727"/>
              <a:gd name="connsiteX276" fmla="*/ 890337 w 8128084"/>
              <a:gd name="connsiteY276" fmla="*/ 8686800 h 15135727"/>
              <a:gd name="connsiteX277" fmla="*/ 649706 w 8128084"/>
              <a:gd name="connsiteY277" fmla="*/ 8662737 h 15135727"/>
              <a:gd name="connsiteX278" fmla="*/ 385011 w 8128084"/>
              <a:gd name="connsiteY278" fmla="*/ 8566485 h 15135727"/>
              <a:gd name="connsiteX279" fmla="*/ 577516 w 8128084"/>
              <a:gd name="connsiteY279" fmla="*/ 8373979 h 15135727"/>
              <a:gd name="connsiteX280" fmla="*/ 794085 w 8128084"/>
              <a:gd name="connsiteY280" fmla="*/ 8301790 h 15135727"/>
              <a:gd name="connsiteX281" fmla="*/ 745958 w 8128084"/>
              <a:gd name="connsiteY281" fmla="*/ 8133348 h 15135727"/>
              <a:gd name="connsiteX282" fmla="*/ 818148 w 8128084"/>
              <a:gd name="connsiteY282" fmla="*/ 7820527 h 15135727"/>
              <a:gd name="connsiteX283" fmla="*/ 697832 w 8128084"/>
              <a:gd name="connsiteY283" fmla="*/ 7820527 h 15135727"/>
              <a:gd name="connsiteX284" fmla="*/ 625642 w 8128084"/>
              <a:gd name="connsiteY284" fmla="*/ 7916779 h 15135727"/>
              <a:gd name="connsiteX285" fmla="*/ 457200 w 8128084"/>
              <a:gd name="connsiteY285" fmla="*/ 7820527 h 15135727"/>
              <a:gd name="connsiteX286" fmla="*/ 529390 w 8128084"/>
              <a:gd name="connsiteY286" fmla="*/ 7700211 h 15135727"/>
              <a:gd name="connsiteX287" fmla="*/ 938464 w 8128084"/>
              <a:gd name="connsiteY287" fmla="*/ 7676148 h 15135727"/>
              <a:gd name="connsiteX288" fmla="*/ 1058779 w 8128084"/>
              <a:gd name="connsiteY288" fmla="*/ 7459579 h 15135727"/>
              <a:gd name="connsiteX289" fmla="*/ 1203158 w 8128084"/>
              <a:gd name="connsiteY289" fmla="*/ 7603958 h 15135727"/>
              <a:gd name="connsiteX290" fmla="*/ 1299411 w 8128084"/>
              <a:gd name="connsiteY290" fmla="*/ 7555832 h 15135727"/>
              <a:gd name="connsiteX291" fmla="*/ 1443790 w 8128084"/>
              <a:gd name="connsiteY291" fmla="*/ 7507706 h 15135727"/>
              <a:gd name="connsiteX292" fmla="*/ 1684421 w 8128084"/>
              <a:gd name="connsiteY292" fmla="*/ 7603958 h 15135727"/>
              <a:gd name="connsiteX293" fmla="*/ 1684421 w 8128084"/>
              <a:gd name="connsiteY293" fmla="*/ 7603958 h 15135727"/>
              <a:gd name="connsiteX294" fmla="*/ 1540042 w 8128084"/>
              <a:gd name="connsiteY294" fmla="*/ 7363327 h 15135727"/>
              <a:gd name="connsiteX295" fmla="*/ 1299411 w 8128084"/>
              <a:gd name="connsiteY295" fmla="*/ 7315200 h 15135727"/>
              <a:gd name="connsiteX296" fmla="*/ 1130969 w 8128084"/>
              <a:gd name="connsiteY296" fmla="*/ 7339264 h 15135727"/>
              <a:gd name="connsiteX297" fmla="*/ 1034716 w 8128084"/>
              <a:gd name="connsiteY297" fmla="*/ 7315200 h 15135727"/>
              <a:gd name="connsiteX298" fmla="*/ 1155032 w 8128084"/>
              <a:gd name="connsiteY298" fmla="*/ 7050506 h 15135727"/>
              <a:gd name="connsiteX299" fmla="*/ 1155032 w 8128084"/>
              <a:gd name="connsiteY299" fmla="*/ 6930190 h 15135727"/>
              <a:gd name="connsiteX300" fmla="*/ 1155032 w 8128084"/>
              <a:gd name="connsiteY300" fmla="*/ 6761748 h 15135727"/>
              <a:gd name="connsiteX301" fmla="*/ 1203158 w 8128084"/>
              <a:gd name="connsiteY301" fmla="*/ 6617369 h 15135727"/>
              <a:gd name="connsiteX302" fmla="*/ 1371600 w 8128084"/>
              <a:gd name="connsiteY302" fmla="*/ 6472990 h 15135727"/>
              <a:gd name="connsiteX303" fmla="*/ 1443790 w 8128084"/>
              <a:gd name="connsiteY303" fmla="*/ 6328611 h 15135727"/>
              <a:gd name="connsiteX304" fmla="*/ 1419727 w 8128084"/>
              <a:gd name="connsiteY304" fmla="*/ 6208295 h 15135727"/>
              <a:gd name="connsiteX305" fmla="*/ 1275348 w 8128084"/>
              <a:gd name="connsiteY305" fmla="*/ 6304548 h 15135727"/>
              <a:gd name="connsiteX306" fmla="*/ 1323474 w 8128084"/>
              <a:gd name="connsiteY306" fmla="*/ 6015790 h 15135727"/>
              <a:gd name="connsiteX307" fmla="*/ 1540042 w 8128084"/>
              <a:gd name="connsiteY307" fmla="*/ 5871411 h 15135727"/>
              <a:gd name="connsiteX308" fmla="*/ 1540042 w 8128084"/>
              <a:gd name="connsiteY308" fmla="*/ 5751095 h 15135727"/>
              <a:gd name="connsiteX309" fmla="*/ 1395664 w 8128084"/>
              <a:gd name="connsiteY309" fmla="*/ 5799221 h 15135727"/>
              <a:gd name="connsiteX310" fmla="*/ 1179095 w 8128084"/>
              <a:gd name="connsiteY310" fmla="*/ 5799221 h 15135727"/>
              <a:gd name="connsiteX311" fmla="*/ 890337 w 8128084"/>
              <a:gd name="connsiteY311" fmla="*/ 5775158 h 15135727"/>
              <a:gd name="connsiteX312" fmla="*/ 697832 w 8128084"/>
              <a:gd name="connsiteY312" fmla="*/ 5606716 h 15135727"/>
              <a:gd name="connsiteX313" fmla="*/ 577516 w 8128084"/>
              <a:gd name="connsiteY313" fmla="*/ 5582653 h 15135727"/>
              <a:gd name="connsiteX314" fmla="*/ 697832 w 8128084"/>
              <a:gd name="connsiteY314" fmla="*/ 5775158 h 15135727"/>
              <a:gd name="connsiteX315" fmla="*/ 409074 w 8128084"/>
              <a:gd name="connsiteY315" fmla="*/ 5799221 h 15135727"/>
              <a:gd name="connsiteX316" fmla="*/ 168442 w 8128084"/>
              <a:gd name="connsiteY316" fmla="*/ 5702969 h 15135727"/>
              <a:gd name="connsiteX317" fmla="*/ 264695 w 8128084"/>
              <a:gd name="connsiteY317" fmla="*/ 5558590 h 15135727"/>
              <a:gd name="connsiteX318" fmla="*/ 144379 w 8128084"/>
              <a:gd name="connsiteY318" fmla="*/ 5510464 h 15135727"/>
              <a:gd name="connsiteX319" fmla="*/ 0 w 8128084"/>
              <a:gd name="connsiteY319" fmla="*/ 5462337 h 15135727"/>
              <a:gd name="connsiteX320" fmla="*/ 96253 w 8128084"/>
              <a:gd name="connsiteY320"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03158 h 15135727"/>
              <a:gd name="connsiteX81" fmla="*/ 7844590 w 8128084"/>
              <a:gd name="connsiteY81" fmla="*/ 1058779 h 15135727"/>
              <a:gd name="connsiteX82" fmla="*/ 7682915 w 8128084"/>
              <a:gd name="connsiteY82" fmla="*/ 1129716 h 15135727"/>
              <a:gd name="connsiteX83" fmla="*/ 7483642 w 8128084"/>
              <a:gd name="connsiteY83" fmla="*/ 1371600 h 15135727"/>
              <a:gd name="connsiteX84" fmla="*/ 7267074 w 8128084"/>
              <a:gd name="connsiteY84" fmla="*/ 1395664 h 15135727"/>
              <a:gd name="connsiteX85" fmla="*/ 7243011 w 8128084"/>
              <a:gd name="connsiteY85" fmla="*/ 1588169 h 15135727"/>
              <a:gd name="connsiteX86" fmla="*/ 6978316 w 8128084"/>
              <a:gd name="connsiteY86" fmla="*/ 1732548 h 15135727"/>
              <a:gd name="connsiteX87" fmla="*/ 6737685 w 8128084"/>
              <a:gd name="connsiteY87" fmla="*/ 2093495 h 15135727"/>
              <a:gd name="connsiteX88" fmla="*/ 6737685 w 8128084"/>
              <a:gd name="connsiteY88" fmla="*/ 2382253 h 15135727"/>
              <a:gd name="connsiteX89" fmla="*/ 6665495 w 8128084"/>
              <a:gd name="connsiteY89" fmla="*/ 2430379 h 15135727"/>
              <a:gd name="connsiteX90" fmla="*/ 6906127 w 8128084"/>
              <a:gd name="connsiteY90" fmla="*/ 2646948 h 15135727"/>
              <a:gd name="connsiteX91" fmla="*/ 6906127 w 8128084"/>
              <a:gd name="connsiteY91" fmla="*/ 2983832 h 15135727"/>
              <a:gd name="connsiteX92" fmla="*/ 6906127 w 8128084"/>
              <a:gd name="connsiteY92" fmla="*/ 3104148 h 15135727"/>
              <a:gd name="connsiteX93" fmla="*/ 6833937 w 8128084"/>
              <a:gd name="connsiteY93" fmla="*/ 3368842 h 15135727"/>
              <a:gd name="connsiteX94" fmla="*/ 6906127 w 8128084"/>
              <a:gd name="connsiteY94" fmla="*/ 3489158 h 15135727"/>
              <a:gd name="connsiteX95" fmla="*/ 6641432 w 8128084"/>
              <a:gd name="connsiteY95" fmla="*/ 3705727 h 15135727"/>
              <a:gd name="connsiteX96" fmla="*/ 6737685 w 8128084"/>
              <a:gd name="connsiteY96" fmla="*/ 3729790 h 15135727"/>
              <a:gd name="connsiteX97" fmla="*/ 6545179 w 8128084"/>
              <a:gd name="connsiteY97" fmla="*/ 3826042 h 15135727"/>
              <a:gd name="connsiteX98" fmla="*/ 6328611 w 8128084"/>
              <a:gd name="connsiteY98" fmla="*/ 3753853 h 15135727"/>
              <a:gd name="connsiteX99" fmla="*/ 6184232 w 8128084"/>
              <a:gd name="connsiteY99" fmla="*/ 3850106 h 15135727"/>
              <a:gd name="connsiteX100" fmla="*/ 6184232 w 8128084"/>
              <a:gd name="connsiteY100" fmla="*/ 3946358 h 15135727"/>
              <a:gd name="connsiteX101" fmla="*/ 6136106 w 8128084"/>
              <a:gd name="connsiteY101" fmla="*/ 4235116 h 15135727"/>
              <a:gd name="connsiteX102" fmla="*/ 5919537 w 8128084"/>
              <a:gd name="connsiteY102" fmla="*/ 4403558 h 15135727"/>
              <a:gd name="connsiteX103" fmla="*/ 5775158 w 8128084"/>
              <a:gd name="connsiteY103" fmla="*/ 4451685 h 15135727"/>
              <a:gd name="connsiteX104" fmla="*/ 5630779 w 8128084"/>
              <a:gd name="connsiteY104" fmla="*/ 4547937 h 15135727"/>
              <a:gd name="connsiteX105" fmla="*/ 5510464 w 8128084"/>
              <a:gd name="connsiteY105" fmla="*/ 4620127 h 15135727"/>
              <a:gd name="connsiteX106" fmla="*/ 5510464 w 8128084"/>
              <a:gd name="connsiteY106" fmla="*/ 4812632 h 15135727"/>
              <a:gd name="connsiteX107" fmla="*/ 5317958 w 8128084"/>
              <a:gd name="connsiteY107" fmla="*/ 4981074 h 15135727"/>
              <a:gd name="connsiteX108" fmla="*/ 5005137 w 8128084"/>
              <a:gd name="connsiteY108" fmla="*/ 5149516 h 15135727"/>
              <a:gd name="connsiteX109" fmla="*/ 4692316 w 8128084"/>
              <a:gd name="connsiteY109" fmla="*/ 5149516 h 15135727"/>
              <a:gd name="connsiteX110" fmla="*/ 4523874 w 8128084"/>
              <a:gd name="connsiteY110" fmla="*/ 5366085 h 15135727"/>
              <a:gd name="connsiteX111" fmla="*/ 4211053 w 8128084"/>
              <a:gd name="connsiteY111" fmla="*/ 5414211 h 15135727"/>
              <a:gd name="connsiteX112" fmla="*/ 4114800 w 8128084"/>
              <a:gd name="connsiteY112" fmla="*/ 5390148 h 15135727"/>
              <a:gd name="connsiteX113" fmla="*/ 4018548 w 8128084"/>
              <a:gd name="connsiteY113" fmla="*/ 5630779 h 15135727"/>
              <a:gd name="connsiteX114" fmla="*/ 4090737 w 8128084"/>
              <a:gd name="connsiteY114" fmla="*/ 5871411 h 15135727"/>
              <a:gd name="connsiteX115" fmla="*/ 4090737 w 8128084"/>
              <a:gd name="connsiteY115" fmla="*/ 6184232 h 15135727"/>
              <a:gd name="connsiteX116" fmla="*/ 4186990 w 8128084"/>
              <a:gd name="connsiteY116" fmla="*/ 6472990 h 15135727"/>
              <a:gd name="connsiteX117" fmla="*/ 4042611 w 8128084"/>
              <a:gd name="connsiteY117" fmla="*/ 6352674 h 15135727"/>
              <a:gd name="connsiteX118" fmla="*/ 3946358 w 8128084"/>
              <a:gd name="connsiteY118" fmla="*/ 6376737 h 15135727"/>
              <a:gd name="connsiteX119" fmla="*/ 4114800 w 8128084"/>
              <a:gd name="connsiteY119" fmla="*/ 6641432 h 15135727"/>
              <a:gd name="connsiteX120" fmla="*/ 4451685 w 8128084"/>
              <a:gd name="connsiteY120" fmla="*/ 6737685 h 15135727"/>
              <a:gd name="connsiteX121" fmla="*/ 4620127 w 8128084"/>
              <a:gd name="connsiteY121" fmla="*/ 6978316 h 15135727"/>
              <a:gd name="connsiteX122" fmla="*/ 4740442 w 8128084"/>
              <a:gd name="connsiteY122" fmla="*/ 7170821 h 15135727"/>
              <a:gd name="connsiteX123" fmla="*/ 5077327 w 8128084"/>
              <a:gd name="connsiteY123" fmla="*/ 7387390 h 15135727"/>
              <a:gd name="connsiteX124" fmla="*/ 5125453 w 8128084"/>
              <a:gd name="connsiteY124" fmla="*/ 7603958 h 15135727"/>
              <a:gd name="connsiteX125" fmla="*/ 5197642 w 8128084"/>
              <a:gd name="connsiteY125" fmla="*/ 7796464 h 15135727"/>
              <a:gd name="connsiteX126" fmla="*/ 5486400 w 8128084"/>
              <a:gd name="connsiteY126" fmla="*/ 7964906 h 15135727"/>
              <a:gd name="connsiteX127" fmla="*/ 5486400 w 8128084"/>
              <a:gd name="connsiteY127" fmla="*/ 8349916 h 15135727"/>
              <a:gd name="connsiteX128" fmla="*/ 5678906 w 8128084"/>
              <a:gd name="connsiteY128" fmla="*/ 8614611 h 15135727"/>
              <a:gd name="connsiteX129" fmla="*/ 5919537 w 8128084"/>
              <a:gd name="connsiteY129" fmla="*/ 9071811 h 15135727"/>
              <a:gd name="connsiteX130" fmla="*/ 6160169 w 8128084"/>
              <a:gd name="connsiteY130" fmla="*/ 9336506 h 15135727"/>
              <a:gd name="connsiteX131" fmla="*/ 6280485 w 8128084"/>
              <a:gd name="connsiteY131" fmla="*/ 9601200 h 15135727"/>
              <a:gd name="connsiteX132" fmla="*/ 6400800 w 8128084"/>
              <a:gd name="connsiteY132" fmla="*/ 9793706 h 15135727"/>
              <a:gd name="connsiteX133" fmla="*/ 6569242 w 8128084"/>
              <a:gd name="connsiteY133" fmla="*/ 10058400 h 15135727"/>
              <a:gd name="connsiteX134" fmla="*/ 6713621 w 8128084"/>
              <a:gd name="connsiteY134" fmla="*/ 10106527 h 15135727"/>
              <a:gd name="connsiteX135" fmla="*/ 6545179 w 8128084"/>
              <a:gd name="connsiteY135" fmla="*/ 10202779 h 15135727"/>
              <a:gd name="connsiteX136" fmla="*/ 6569242 w 8128084"/>
              <a:gd name="connsiteY136" fmla="*/ 10443411 h 15135727"/>
              <a:gd name="connsiteX137" fmla="*/ 6593306 w 8128084"/>
              <a:gd name="connsiteY137" fmla="*/ 10708106 h 15135727"/>
              <a:gd name="connsiteX138" fmla="*/ 6761748 w 8128084"/>
              <a:gd name="connsiteY138" fmla="*/ 10924674 h 15135727"/>
              <a:gd name="connsiteX139" fmla="*/ 6641432 w 8128084"/>
              <a:gd name="connsiteY139" fmla="*/ 11093116 h 15135727"/>
              <a:gd name="connsiteX140" fmla="*/ 6713621 w 8128084"/>
              <a:gd name="connsiteY140" fmla="*/ 11261558 h 15135727"/>
              <a:gd name="connsiteX141" fmla="*/ 6737685 w 8128084"/>
              <a:gd name="connsiteY141" fmla="*/ 11526253 h 15135727"/>
              <a:gd name="connsiteX142" fmla="*/ 6617369 w 8128084"/>
              <a:gd name="connsiteY142" fmla="*/ 11839074 h 15135727"/>
              <a:gd name="connsiteX143" fmla="*/ 6617369 w 8128084"/>
              <a:gd name="connsiteY143" fmla="*/ 12031579 h 15135727"/>
              <a:gd name="connsiteX144" fmla="*/ 6641432 w 8128084"/>
              <a:gd name="connsiteY144" fmla="*/ 12127832 h 15135727"/>
              <a:gd name="connsiteX145" fmla="*/ 6761748 w 8128084"/>
              <a:gd name="connsiteY145" fmla="*/ 12031579 h 15135727"/>
              <a:gd name="connsiteX146" fmla="*/ 6761748 w 8128084"/>
              <a:gd name="connsiteY146" fmla="*/ 12296274 h 15135727"/>
              <a:gd name="connsiteX147" fmla="*/ 6689558 w 8128084"/>
              <a:gd name="connsiteY147" fmla="*/ 12512842 h 15135727"/>
              <a:gd name="connsiteX148" fmla="*/ 6785811 w 8128084"/>
              <a:gd name="connsiteY148" fmla="*/ 12777537 h 15135727"/>
              <a:gd name="connsiteX149" fmla="*/ 6569242 w 8128084"/>
              <a:gd name="connsiteY149" fmla="*/ 12873790 h 15135727"/>
              <a:gd name="connsiteX150" fmla="*/ 6545179 w 8128084"/>
              <a:gd name="connsiteY150" fmla="*/ 13090358 h 15135727"/>
              <a:gd name="connsiteX151" fmla="*/ 6448927 w 8128084"/>
              <a:gd name="connsiteY151" fmla="*/ 13355053 h 15135727"/>
              <a:gd name="connsiteX152" fmla="*/ 6256421 w 8128084"/>
              <a:gd name="connsiteY152" fmla="*/ 13571621 h 15135727"/>
              <a:gd name="connsiteX153" fmla="*/ 6087979 w 8128084"/>
              <a:gd name="connsiteY153" fmla="*/ 13667874 h 15135727"/>
              <a:gd name="connsiteX154" fmla="*/ 5943600 w 8128084"/>
              <a:gd name="connsiteY154" fmla="*/ 13716000 h 15135727"/>
              <a:gd name="connsiteX155" fmla="*/ 5702969 w 8128084"/>
              <a:gd name="connsiteY155" fmla="*/ 13667874 h 15135727"/>
              <a:gd name="connsiteX156" fmla="*/ 5582653 w 8128084"/>
              <a:gd name="connsiteY156" fmla="*/ 13691937 h 15135727"/>
              <a:gd name="connsiteX157" fmla="*/ 5727032 w 8128084"/>
              <a:gd name="connsiteY157" fmla="*/ 13836316 h 15135727"/>
              <a:gd name="connsiteX158" fmla="*/ 5582653 w 8128084"/>
              <a:gd name="connsiteY158" fmla="*/ 14052885 h 15135727"/>
              <a:gd name="connsiteX159" fmla="*/ 5462337 w 8128084"/>
              <a:gd name="connsiteY159" fmla="*/ 14149137 h 15135727"/>
              <a:gd name="connsiteX160" fmla="*/ 5342021 w 8128084"/>
              <a:gd name="connsiteY160" fmla="*/ 14004758 h 15135727"/>
              <a:gd name="connsiteX161" fmla="*/ 5245769 w 8128084"/>
              <a:gd name="connsiteY161" fmla="*/ 14004758 h 15135727"/>
              <a:gd name="connsiteX162" fmla="*/ 5245769 w 8128084"/>
              <a:gd name="connsiteY162" fmla="*/ 13956632 h 15135727"/>
              <a:gd name="connsiteX163" fmla="*/ 5101390 w 8128084"/>
              <a:gd name="connsiteY163" fmla="*/ 13956632 h 15135727"/>
              <a:gd name="connsiteX164" fmla="*/ 4981074 w 8128084"/>
              <a:gd name="connsiteY164" fmla="*/ 13860379 h 15135727"/>
              <a:gd name="connsiteX165" fmla="*/ 4740442 w 8128084"/>
              <a:gd name="connsiteY165" fmla="*/ 13908506 h 15135727"/>
              <a:gd name="connsiteX166" fmla="*/ 4475748 w 8128084"/>
              <a:gd name="connsiteY166" fmla="*/ 13956632 h 15135727"/>
              <a:gd name="connsiteX167" fmla="*/ 4379495 w 8128084"/>
              <a:gd name="connsiteY167" fmla="*/ 14028821 h 15135727"/>
              <a:gd name="connsiteX168" fmla="*/ 4403558 w 8128084"/>
              <a:gd name="connsiteY168" fmla="*/ 14197264 h 15135727"/>
              <a:gd name="connsiteX169" fmla="*/ 4572000 w 8128084"/>
              <a:gd name="connsiteY169" fmla="*/ 14149137 h 15135727"/>
              <a:gd name="connsiteX170" fmla="*/ 4523874 w 8128084"/>
              <a:gd name="connsiteY170" fmla="*/ 14558211 h 15135727"/>
              <a:gd name="connsiteX171" fmla="*/ 4403558 w 8128084"/>
              <a:gd name="connsiteY171" fmla="*/ 14437895 h 15135727"/>
              <a:gd name="connsiteX172" fmla="*/ 4403558 w 8128084"/>
              <a:gd name="connsiteY172" fmla="*/ 14437895 h 15135727"/>
              <a:gd name="connsiteX173" fmla="*/ 4283242 w 8128084"/>
              <a:gd name="connsiteY173" fmla="*/ 14245390 h 15135727"/>
              <a:gd name="connsiteX174" fmla="*/ 4235116 w 8128084"/>
              <a:gd name="connsiteY174" fmla="*/ 14341642 h 15135727"/>
              <a:gd name="connsiteX175" fmla="*/ 4162927 w 8128084"/>
              <a:gd name="connsiteY175" fmla="*/ 14389769 h 15135727"/>
              <a:gd name="connsiteX176" fmla="*/ 4162927 w 8128084"/>
              <a:gd name="connsiteY176" fmla="*/ 14389769 h 15135727"/>
              <a:gd name="connsiteX177" fmla="*/ 3922295 w 8128084"/>
              <a:gd name="connsiteY177" fmla="*/ 14245390 h 15135727"/>
              <a:gd name="connsiteX178" fmla="*/ 3801979 w 8128084"/>
              <a:gd name="connsiteY178" fmla="*/ 14293516 h 15135727"/>
              <a:gd name="connsiteX179" fmla="*/ 3681664 w 8128084"/>
              <a:gd name="connsiteY179" fmla="*/ 14389769 h 15135727"/>
              <a:gd name="connsiteX180" fmla="*/ 3657600 w 8128084"/>
              <a:gd name="connsiteY180" fmla="*/ 14654464 h 15135727"/>
              <a:gd name="connsiteX181" fmla="*/ 3513221 w 8128084"/>
              <a:gd name="connsiteY181" fmla="*/ 14726653 h 15135727"/>
              <a:gd name="connsiteX182" fmla="*/ 3513221 w 8128084"/>
              <a:gd name="connsiteY182" fmla="*/ 14871032 h 15135727"/>
              <a:gd name="connsiteX183" fmla="*/ 3633537 w 8128084"/>
              <a:gd name="connsiteY183" fmla="*/ 14967285 h 15135727"/>
              <a:gd name="connsiteX184" fmla="*/ 3609474 w 8128084"/>
              <a:gd name="connsiteY184" fmla="*/ 15087600 h 15135727"/>
              <a:gd name="connsiteX185" fmla="*/ 3441032 w 8128084"/>
              <a:gd name="connsiteY185" fmla="*/ 15039474 h 15135727"/>
              <a:gd name="connsiteX186" fmla="*/ 3272590 w 8128084"/>
              <a:gd name="connsiteY186" fmla="*/ 15063537 h 15135727"/>
              <a:gd name="connsiteX187" fmla="*/ 3248527 w 8128084"/>
              <a:gd name="connsiteY187" fmla="*/ 14895095 h 15135727"/>
              <a:gd name="connsiteX188" fmla="*/ 3128211 w 8128084"/>
              <a:gd name="connsiteY188" fmla="*/ 14919158 h 15135727"/>
              <a:gd name="connsiteX189" fmla="*/ 2959769 w 8128084"/>
              <a:gd name="connsiteY189" fmla="*/ 15135727 h 15135727"/>
              <a:gd name="connsiteX190" fmla="*/ 2935706 w 8128084"/>
              <a:gd name="connsiteY190" fmla="*/ 14895095 h 15135727"/>
              <a:gd name="connsiteX191" fmla="*/ 2791327 w 8128084"/>
              <a:gd name="connsiteY191" fmla="*/ 14943221 h 15135727"/>
              <a:gd name="connsiteX192" fmla="*/ 2671011 w 8128084"/>
              <a:gd name="connsiteY192" fmla="*/ 15039474 h 15135727"/>
              <a:gd name="connsiteX193" fmla="*/ 2430379 w 8128084"/>
              <a:gd name="connsiteY193" fmla="*/ 15087600 h 15135727"/>
              <a:gd name="connsiteX194" fmla="*/ 2237874 w 8128084"/>
              <a:gd name="connsiteY194" fmla="*/ 15039474 h 15135727"/>
              <a:gd name="connsiteX195" fmla="*/ 2622885 w 8128084"/>
              <a:gd name="connsiteY195" fmla="*/ 14846969 h 15135727"/>
              <a:gd name="connsiteX196" fmla="*/ 2887579 w 8128084"/>
              <a:gd name="connsiteY196" fmla="*/ 14774779 h 15135727"/>
              <a:gd name="connsiteX197" fmla="*/ 2839453 w 8128084"/>
              <a:gd name="connsiteY197" fmla="*/ 14582274 h 15135727"/>
              <a:gd name="connsiteX198" fmla="*/ 2935706 w 8128084"/>
              <a:gd name="connsiteY198" fmla="*/ 14510085 h 15135727"/>
              <a:gd name="connsiteX199" fmla="*/ 2935706 w 8128084"/>
              <a:gd name="connsiteY199" fmla="*/ 14510085 h 15135727"/>
              <a:gd name="connsiteX200" fmla="*/ 3080085 w 8128084"/>
              <a:gd name="connsiteY200" fmla="*/ 14413832 h 15135727"/>
              <a:gd name="connsiteX201" fmla="*/ 3152274 w 8128084"/>
              <a:gd name="connsiteY201" fmla="*/ 14341642 h 15135727"/>
              <a:gd name="connsiteX202" fmla="*/ 3080085 w 8128084"/>
              <a:gd name="connsiteY202" fmla="*/ 14269453 h 15135727"/>
              <a:gd name="connsiteX203" fmla="*/ 3152274 w 8128084"/>
              <a:gd name="connsiteY203" fmla="*/ 14197264 h 15135727"/>
              <a:gd name="connsiteX204" fmla="*/ 3152274 w 8128084"/>
              <a:gd name="connsiteY204" fmla="*/ 14052885 h 15135727"/>
              <a:gd name="connsiteX205" fmla="*/ 3080085 w 8128084"/>
              <a:gd name="connsiteY205" fmla="*/ 13980695 h 15135727"/>
              <a:gd name="connsiteX206" fmla="*/ 3056021 w 8128084"/>
              <a:gd name="connsiteY206" fmla="*/ 14076948 h 15135727"/>
              <a:gd name="connsiteX207" fmla="*/ 2935706 w 8128084"/>
              <a:gd name="connsiteY207" fmla="*/ 14076948 h 15135727"/>
              <a:gd name="connsiteX208" fmla="*/ 2863516 w 8128084"/>
              <a:gd name="connsiteY208" fmla="*/ 14125074 h 15135727"/>
              <a:gd name="connsiteX209" fmla="*/ 2719137 w 8128084"/>
              <a:gd name="connsiteY209" fmla="*/ 14197264 h 15135727"/>
              <a:gd name="connsiteX210" fmla="*/ 2646948 w 8128084"/>
              <a:gd name="connsiteY210" fmla="*/ 14197264 h 15135727"/>
              <a:gd name="connsiteX211" fmla="*/ 2598821 w 8128084"/>
              <a:gd name="connsiteY211" fmla="*/ 14125074 h 15135727"/>
              <a:gd name="connsiteX212" fmla="*/ 2430379 w 8128084"/>
              <a:gd name="connsiteY212" fmla="*/ 13836316 h 15135727"/>
              <a:gd name="connsiteX213" fmla="*/ 2646948 w 8128084"/>
              <a:gd name="connsiteY213" fmla="*/ 13812253 h 15135727"/>
              <a:gd name="connsiteX214" fmla="*/ 2502569 w 8128084"/>
              <a:gd name="connsiteY214" fmla="*/ 13475369 h 15135727"/>
              <a:gd name="connsiteX215" fmla="*/ 2550695 w 8128084"/>
              <a:gd name="connsiteY215" fmla="*/ 13186611 h 15135727"/>
              <a:gd name="connsiteX216" fmla="*/ 2719137 w 8128084"/>
              <a:gd name="connsiteY216" fmla="*/ 13042232 h 15135727"/>
              <a:gd name="connsiteX217" fmla="*/ 2791327 w 8128084"/>
              <a:gd name="connsiteY217" fmla="*/ 12945979 h 15135727"/>
              <a:gd name="connsiteX218" fmla="*/ 3031958 w 8128084"/>
              <a:gd name="connsiteY218" fmla="*/ 13090358 h 15135727"/>
              <a:gd name="connsiteX219" fmla="*/ 3056021 w 8128084"/>
              <a:gd name="connsiteY219" fmla="*/ 12753474 h 15135727"/>
              <a:gd name="connsiteX220" fmla="*/ 2887579 w 8128084"/>
              <a:gd name="connsiteY220" fmla="*/ 12777537 h 15135727"/>
              <a:gd name="connsiteX221" fmla="*/ 2815390 w 8128084"/>
              <a:gd name="connsiteY221" fmla="*/ 12777537 h 15135727"/>
              <a:gd name="connsiteX222" fmla="*/ 3176337 w 8128084"/>
              <a:gd name="connsiteY222" fmla="*/ 12368464 h 15135727"/>
              <a:gd name="connsiteX223" fmla="*/ 3104148 w 8128084"/>
              <a:gd name="connsiteY223" fmla="*/ 12320337 h 15135727"/>
              <a:gd name="connsiteX224" fmla="*/ 3104148 w 8128084"/>
              <a:gd name="connsiteY224" fmla="*/ 12320337 h 15135727"/>
              <a:gd name="connsiteX225" fmla="*/ 3007895 w 8128084"/>
              <a:gd name="connsiteY225" fmla="*/ 12079706 h 15135727"/>
              <a:gd name="connsiteX226" fmla="*/ 2911642 w 8128084"/>
              <a:gd name="connsiteY226" fmla="*/ 11935327 h 15135727"/>
              <a:gd name="connsiteX227" fmla="*/ 2863516 w 8128084"/>
              <a:gd name="connsiteY227" fmla="*/ 11694695 h 15135727"/>
              <a:gd name="connsiteX228" fmla="*/ 2911642 w 8128084"/>
              <a:gd name="connsiteY228" fmla="*/ 11454064 h 15135727"/>
              <a:gd name="connsiteX229" fmla="*/ 3056021 w 8128084"/>
              <a:gd name="connsiteY229" fmla="*/ 11454064 h 15135727"/>
              <a:gd name="connsiteX230" fmla="*/ 2983832 w 8128084"/>
              <a:gd name="connsiteY230" fmla="*/ 11381874 h 15135727"/>
              <a:gd name="connsiteX231" fmla="*/ 3031958 w 8128084"/>
              <a:gd name="connsiteY231" fmla="*/ 11285621 h 15135727"/>
              <a:gd name="connsiteX232" fmla="*/ 3007895 w 8128084"/>
              <a:gd name="connsiteY232" fmla="*/ 11189369 h 15135727"/>
              <a:gd name="connsiteX233" fmla="*/ 2887579 w 8128084"/>
              <a:gd name="connsiteY233" fmla="*/ 11141242 h 15135727"/>
              <a:gd name="connsiteX234" fmla="*/ 2887579 w 8128084"/>
              <a:gd name="connsiteY234" fmla="*/ 10972800 h 15135727"/>
              <a:gd name="connsiteX235" fmla="*/ 2887579 w 8128084"/>
              <a:gd name="connsiteY235" fmla="*/ 10924674 h 15135727"/>
              <a:gd name="connsiteX236" fmla="*/ 2767264 w 8128084"/>
              <a:gd name="connsiteY236" fmla="*/ 11020927 h 15135727"/>
              <a:gd name="connsiteX237" fmla="*/ 2743200 w 8128084"/>
              <a:gd name="connsiteY237" fmla="*/ 10924674 h 15135727"/>
              <a:gd name="connsiteX238" fmla="*/ 2550695 w 8128084"/>
              <a:gd name="connsiteY238" fmla="*/ 11020927 h 15135727"/>
              <a:gd name="connsiteX239" fmla="*/ 2526632 w 8128084"/>
              <a:gd name="connsiteY239" fmla="*/ 11117179 h 15135727"/>
              <a:gd name="connsiteX240" fmla="*/ 2334127 w 8128084"/>
              <a:gd name="connsiteY240" fmla="*/ 10996864 h 15135727"/>
              <a:gd name="connsiteX241" fmla="*/ 2358190 w 8128084"/>
              <a:gd name="connsiteY241" fmla="*/ 10732169 h 15135727"/>
              <a:gd name="connsiteX242" fmla="*/ 2334127 w 8128084"/>
              <a:gd name="connsiteY242" fmla="*/ 10587790 h 15135727"/>
              <a:gd name="connsiteX243" fmla="*/ 2406316 w 8128084"/>
              <a:gd name="connsiteY243" fmla="*/ 10491537 h 15135727"/>
              <a:gd name="connsiteX244" fmla="*/ 2598821 w 8128084"/>
              <a:gd name="connsiteY244" fmla="*/ 10684042 h 15135727"/>
              <a:gd name="connsiteX245" fmla="*/ 2767264 w 8128084"/>
              <a:gd name="connsiteY245" fmla="*/ 10684042 h 15135727"/>
              <a:gd name="connsiteX246" fmla="*/ 2646948 w 8128084"/>
              <a:gd name="connsiteY246" fmla="*/ 10515600 h 15135727"/>
              <a:gd name="connsiteX247" fmla="*/ 2815390 w 8128084"/>
              <a:gd name="connsiteY247" fmla="*/ 10395285 h 15135727"/>
              <a:gd name="connsiteX248" fmla="*/ 3080085 w 8128084"/>
              <a:gd name="connsiteY248" fmla="*/ 10419348 h 15135727"/>
              <a:gd name="connsiteX249" fmla="*/ 3248527 w 8128084"/>
              <a:gd name="connsiteY249" fmla="*/ 10539664 h 15135727"/>
              <a:gd name="connsiteX250" fmla="*/ 3320716 w 8128084"/>
              <a:gd name="connsiteY250" fmla="*/ 10659979 h 15135727"/>
              <a:gd name="connsiteX251" fmla="*/ 3465095 w 8128084"/>
              <a:gd name="connsiteY251" fmla="*/ 10659979 h 15135727"/>
              <a:gd name="connsiteX252" fmla="*/ 3441032 w 8128084"/>
              <a:gd name="connsiteY252" fmla="*/ 10491537 h 15135727"/>
              <a:gd name="connsiteX253" fmla="*/ 3392906 w 8128084"/>
              <a:gd name="connsiteY253" fmla="*/ 10250906 h 15135727"/>
              <a:gd name="connsiteX254" fmla="*/ 3152274 w 8128084"/>
              <a:gd name="connsiteY254" fmla="*/ 10250906 h 15135727"/>
              <a:gd name="connsiteX255" fmla="*/ 3176337 w 8128084"/>
              <a:gd name="connsiteY255" fmla="*/ 10178716 h 15135727"/>
              <a:gd name="connsiteX256" fmla="*/ 3104148 w 8128084"/>
              <a:gd name="connsiteY256" fmla="*/ 10154653 h 15135727"/>
              <a:gd name="connsiteX257" fmla="*/ 3007895 w 8128084"/>
              <a:gd name="connsiteY257" fmla="*/ 9962148 h 15135727"/>
              <a:gd name="connsiteX258" fmla="*/ 3176337 w 8128084"/>
              <a:gd name="connsiteY258" fmla="*/ 9889958 h 15135727"/>
              <a:gd name="connsiteX259" fmla="*/ 2959769 w 8128084"/>
              <a:gd name="connsiteY259" fmla="*/ 9504948 h 15135727"/>
              <a:gd name="connsiteX260" fmla="*/ 2791327 w 8128084"/>
              <a:gd name="connsiteY260" fmla="*/ 9456821 h 15135727"/>
              <a:gd name="connsiteX261" fmla="*/ 2574758 w 8128084"/>
              <a:gd name="connsiteY261" fmla="*/ 9336506 h 15135727"/>
              <a:gd name="connsiteX262" fmla="*/ 2550695 w 8128084"/>
              <a:gd name="connsiteY262" fmla="*/ 9071811 h 15135727"/>
              <a:gd name="connsiteX263" fmla="*/ 2695074 w 8128084"/>
              <a:gd name="connsiteY263" fmla="*/ 8999621 h 15135727"/>
              <a:gd name="connsiteX264" fmla="*/ 2622885 w 8128084"/>
              <a:gd name="connsiteY264" fmla="*/ 8975558 h 15135727"/>
              <a:gd name="connsiteX265" fmla="*/ 2430379 w 8128084"/>
              <a:gd name="connsiteY265" fmla="*/ 8999621 h 15135727"/>
              <a:gd name="connsiteX266" fmla="*/ 2261937 w 8128084"/>
              <a:gd name="connsiteY266" fmla="*/ 9168064 h 15135727"/>
              <a:gd name="connsiteX267" fmla="*/ 2237874 w 8128084"/>
              <a:gd name="connsiteY267" fmla="*/ 8999621 h 15135727"/>
              <a:gd name="connsiteX268" fmla="*/ 2117558 w 8128084"/>
              <a:gd name="connsiteY268" fmla="*/ 8975558 h 15135727"/>
              <a:gd name="connsiteX269" fmla="*/ 2045369 w 8128084"/>
              <a:gd name="connsiteY269" fmla="*/ 8783053 h 15135727"/>
              <a:gd name="connsiteX270" fmla="*/ 1852864 w 8128084"/>
              <a:gd name="connsiteY270" fmla="*/ 8758990 h 15135727"/>
              <a:gd name="connsiteX271" fmla="*/ 1636295 w 8128084"/>
              <a:gd name="connsiteY271" fmla="*/ 8927432 h 15135727"/>
              <a:gd name="connsiteX272" fmla="*/ 1588169 w 8128084"/>
              <a:gd name="connsiteY272" fmla="*/ 9023685 h 15135727"/>
              <a:gd name="connsiteX273" fmla="*/ 1515979 w 8128084"/>
              <a:gd name="connsiteY273" fmla="*/ 8879306 h 15135727"/>
              <a:gd name="connsiteX274" fmla="*/ 1347537 w 8128084"/>
              <a:gd name="connsiteY274" fmla="*/ 8879306 h 15135727"/>
              <a:gd name="connsiteX275" fmla="*/ 1347537 w 8128084"/>
              <a:gd name="connsiteY275" fmla="*/ 8710864 h 15135727"/>
              <a:gd name="connsiteX276" fmla="*/ 1106906 w 8128084"/>
              <a:gd name="connsiteY276" fmla="*/ 8783053 h 15135727"/>
              <a:gd name="connsiteX277" fmla="*/ 890337 w 8128084"/>
              <a:gd name="connsiteY277" fmla="*/ 8686800 h 15135727"/>
              <a:gd name="connsiteX278" fmla="*/ 649706 w 8128084"/>
              <a:gd name="connsiteY278" fmla="*/ 8662737 h 15135727"/>
              <a:gd name="connsiteX279" fmla="*/ 385011 w 8128084"/>
              <a:gd name="connsiteY279" fmla="*/ 8566485 h 15135727"/>
              <a:gd name="connsiteX280" fmla="*/ 577516 w 8128084"/>
              <a:gd name="connsiteY280" fmla="*/ 8373979 h 15135727"/>
              <a:gd name="connsiteX281" fmla="*/ 794085 w 8128084"/>
              <a:gd name="connsiteY281" fmla="*/ 8301790 h 15135727"/>
              <a:gd name="connsiteX282" fmla="*/ 745958 w 8128084"/>
              <a:gd name="connsiteY282" fmla="*/ 8133348 h 15135727"/>
              <a:gd name="connsiteX283" fmla="*/ 818148 w 8128084"/>
              <a:gd name="connsiteY283" fmla="*/ 7820527 h 15135727"/>
              <a:gd name="connsiteX284" fmla="*/ 697832 w 8128084"/>
              <a:gd name="connsiteY284" fmla="*/ 7820527 h 15135727"/>
              <a:gd name="connsiteX285" fmla="*/ 625642 w 8128084"/>
              <a:gd name="connsiteY285" fmla="*/ 7916779 h 15135727"/>
              <a:gd name="connsiteX286" fmla="*/ 457200 w 8128084"/>
              <a:gd name="connsiteY286" fmla="*/ 7820527 h 15135727"/>
              <a:gd name="connsiteX287" fmla="*/ 529390 w 8128084"/>
              <a:gd name="connsiteY287" fmla="*/ 7700211 h 15135727"/>
              <a:gd name="connsiteX288" fmla="*/ 938464 w 8128084"/>
              <a:gd name="connsiteY288" fmla="*/ 7676148 h 15135727"/>
              <a:gd name="connsiteX289" fmla="*/ 1058779 w 8128084"/>
              <a:gd name="connsiteY289" fmla="*/ 7459579 h 15135727"/>
              <a:gd name="connsiteX290" fmla="*/ 1203158 w 8128084"/>
              <a:gd name="connsiteY290" fmla="*/ 7603958 h 15135727"/>
              <a:gd name="connsiteX291" fmla="*/ 1299411 w 8128084"/>
              <a:gd name="connsiteY291" fmla="*/ 7555832 h 15135727"/>
              <a:gd name="connsiteX292" fmla="*/ 1443790 w 8128084"/>
              <a:gd name="connsiteY292" fmla="*/ 7507706 h 15135727"/>
              <a:gd name="connsiteX293" fmla="*/ 1684421 w 8128084"/>
              <a:gd name="connsiteY293" fmla="*/ 7603958 h 15135727"/>
              <a:gd name="connsiteX294" fmla="*/ 1684421 w 8128084"/>
              <a:gd name="connsiteY294" fmla="*/ 7603958 h 15135727"/>
              <a:gd name="connsiteX295" fmla="*/ 1540042 w 8128084"/>
              <a:gd name="connsiteY295" fmla="*/ 7363327 h 15135727"/>
              <a:gd name="connsiteX296" fmla="*/ 1299411 w 8128084"/>
              <a:gd name="connsiteY296" fmla="*/ 7315200 h 15135727"/>
              <a:gd name="connsiteX297" fmla="*/ 1130969 w 8128084"/>
              <a:gd name="connsiteY297" fmla="*/ 7339264 h 15135727"/>
              <a:gd name="connsiteX298" fmla="*/ 1034716 w 8128084"/>
              <a:gd name="connsiteY298" fmla="*/ 7315200 h 15135727"/>
              <a:gd name="connsiteX299" fmla="*/ 1155032 w 8128084"/>
              <a:gd name="connsiteY299" fmla="*/ 7050506 h 15135727"/>
              <a:gd name="connsiteX300" fmla="*/ 1155032 w 8128084"/>
              <a:gd name="connsiteY300" fmla="*/ 6930190 h 15135727"/>
              <a:gd name="connsiteX301" fmla="*/ 1155032 w 8128084"/>
              <a:gd name="connsiteY301" fmla="*/ 6761748 h 15135727"/>
              <a:gd name="connsiteX302" fmla="*/ 1203158 w 8128084"/>
              <a:gd name="connsiteY302" fmla="*/ 6617369 h 15135727"/>
              <a:gd name="connsiteX303" fmla="*/ 1371600 w 8128084"/>
              <a:gd name="connsiteY303" fmla="*/ 6472990 h 15135727"/>
              <a:gd name="connsiteX304" fmla="*/ 1443790 w 8128084"/>
              <a:gd name="connsiteY304" fmla="*/ 6328611 h 15135727"/>
              <a:gd name="connsiteX305" fmla="*/ 1419727 w 8128084"/>
              <a:gd name="connsiteY305" fmla="*/ 6208295 h 15135727"/>
              <a:gd name="connsiteX306" fmla="*/ 1275348 w 8128084"/>
              <a:gd name="connsiteY306" fmla="*/ 6304548 h 15135727"/>
              <a:gd name="connsiteX307" fmla="*/ 1323474 w 8128084"/>
              <a:gd name="connsiteY307" fmla="*/ 6015790 h 15135727"/>
              <a:gd name="connsiteX308" fmla="*/ 1540042 w 8128084"/>
              <a:gd name="connsiteY308" fmla="*/ 5871411 h 15135727"/>
              <a:gd name="connsiteX309" fmla="*/ 1540042 w 8128084"/>
              <a:gd name="connsiteY309" fmla="*/ 5751095 h 15135727"/>
              <a:gd name="connsiteX310" fmla="*/ 1395664 w 8128084"/>
              <a:gd name="connsiteY310" fmla="*/ 5799221 h 15135727"/>
              <a:gd name="connsiteX311" fmla="*/ 1179095 w 8128084"/>
              <a:gd name="connsiteY311" fmla="*/ 5799221 h 15135727"/>
              <a:gd name="connsiteX312" fmla="*/ 890337 w 8128084"/>
              <a:gd name="connsiteY312" fmla="*/ 5775158 h 15135727"/>
              <a:gd name="connsiteX313" fmla="*/ 697832 w 8128084"/>
              <a:gd name="connsiteY313" fmla="*/ 5606716 h 15135727"/>
              <a:gd name="connsiteX314" fmla="*/ 577516 w 8128084"/>
              <a:gd name="connsiteY314" fmla="*/ 5582653 h 15135727"/>
              <a:gd name="connsiteX315" fmla="*/ 697832 w 8128084"/>
              <a:gd name="connsiteY315" fmla="*/ 5775158 h 15135727"/>
              <a:gd name="connsiteX316" fmla="*/ 409074 w 8128084"/>
              <a:gd name="connsiteY316" fmla="*/ 5799221 h 15135727"/>
              <a:gd name="connsiteX317" fmla="*/ 168442 w 8128084"/>
              <a:gd name="connsiteY317" fmla="*/ 5702969 h 15135727"/>
              <a:gd name="connsiteX318" fmla="*/ 264695 w 8128084"/>
              <a:gd name="connsiteY318" fmla="*/ 5558590 h 15135727"/>
              <a:gd name="connsiteX319" fmla="*/ 144379 w 8128084"/>
              <a:gd name="connsiteY319" fmla="*/ 5510464 h 15135727"/>
              <a:gd name="connsiteX320" fmla="*/ 0 w 8128084"/>
              <a:gd name="connsiteY320" fmla="*/ 5462337 h 15135727"/>
              <a:gd name="connsiteX321" fmla="*/ 96253 w 8128084"/>
              <a:gd name="connsiteY321"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03158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267074 w 8128084"/>
              <a:gd name="connsiteY85" fmla="*/ 1395664 h 15135727"/>
              <a:gd name="connsiteX86" fmla="*/ 7243011 w 8128084"/>
              <a:gd name="connsiteY86" fmla="*/ 1588169 h 15135727"/>
              <a:gd name="connsiteX87" fmla="*/ 6978316 w 8128084"/>
              <a:gd name="connsiteY87" fmla="*/ 1732548 h 15135727"/>
              <a:gd name="connsiteX88" fmla="*/ 6737685 w 8128084"/>
              <a:gd name="connsiteY88" fmla="*/ 2093495 h 15135727"/>
              <a:gd name="connsiteX89" fmla="*/ 6737685 w 8128084"/>
              <a:gd name="connsiteY89" fmla="*/ 2382253 h 15135727"/>
              <a:gd name="connsiteX90" fmla="*/ 6665495 w 8128084"/>
              <a:gd name="connsiteY90" fmla="*/ 2430379 h 15135727"/>
              <a:gd name="connsiteX91" fmla="*/ 6906127 w 8128084"/>
              <a:gd name="connsiteY91" fmla="*/ 2646948 h 15135727"/>
              <a:gd name="connsiteX92" fmla="*/ 6906127 w 8128084"/>
              <a:gd name="connsiteY92" fmla="*/ 2983832 h 15135727"/>
              <a:gd name="connsiteX93" fmla="*/ 6906127 w 8128084"/>
              <a:gd name="connsiteY93" fmla="*/ 3104148 h 15135727"/>
              <a:gd name="connsiteX94" fmla="*/ 6833937 w 8128084"/>
              <a:gd name="connsiteY94" fmla="*/ 3368842 h 15135727"/>
              <a:gd name="connsiteX95" fmla="*/ 6906127 w 8128084"/>
              <a:gd name="connsiteY95" fmla="*/ 3489158 h 15135727"/>
              <a:gd name="connsiteX96" fmla="*/ 6641432 w 8128084"/>
              <a:gd name="connsiteY96" fmla="*/ 3705727 h 15135727"/>
              <a:gd name="connsiteX97" fmla="*/ 6737685 w 8128084"/>
              <a:gd name="connsiteY97" fmla="*/ 3729790 h 15135727"/>
              <a:gd name="connsiteX98" fmla="*/ 6545179 w 8128084"/>
              <a:gd name="connsiteY98" fmla="*/ 3826042 h 15135727"/>
              <a:gd name="connsiteX99" fmla="*/ 6328611 w 8128084"/>
              <a:gd name="connsiteY99" fmla="*/ 3753853 h 15135727"/>
              <a:gd name="connsiteX100" fmla="*/ 6184232 w 8128084"/>
              <a:gd name="connsiteY100" fmla="*/ 3850106 h 15135727"/>
              <a:gd name="connsiteX101" fmla="*/ 6184232 w 8128084"/>
              <a:gd name="connsiteY101" fmla="*/ 3946358 h 15135727"/>
              <a:gd name="connsiteX102" fmla="*/ 6136106 w 8128084"/>
              <a:gd name="connsiteY102" fmla="*/ 4235116 h 15135727"/>
              <a:gd name="connsiteX103" fmla="*/ 5919537 w 8128084"/>
              <a:gd name="connsiteY103" fmla="*/ 4403558 h 15135727"/>
              <a:gd name="connsiteX104" fmla="*/ 5775158 w 8128084"/>
              <a:gd name="connsiteY104" fmla="*/ 4451685 h 15135727"/>
              <a:gd name="connsiteX105" fmla="*/ 5630779 w 8128084"/>
              <a:gd name="connsiteY105" fmla="*/ 4547937 h 15135727"/>
              <a:gd name="connsiteX106" fmla="*/ 5510464 w 8128084"/>
              <a:gd name="connsiteY106" fmla="*/ 4620127 h 15135727"/>
              <a:gd name="connsiteX107" fmla="*/ 5510464 w 8128084"/>
              <a:gd name="connsiteY107" fmla="*/ 4812632 h 15135727"/>
              <a:gd name="connsiteX108" fmla="*/ 5317958 w 8128084"/>
              <a:gd name="connsiteY108" fmla="*/ 4981074 h 15135727"/>
              <a:gd name="connsiteX109" fmla="*/ 5005137 w 8128084"/>
              <a:gd name="connsiteY109" fmla="*/ 5149516 h 15135727"/>
              <a:gd name="connsiteX110" fmla="*/ 4692316 w 8128084"/>
              <a:gd name="connsiteY110" fmla="*/ 5149516 h 15135727"/>
              <a:gd name="connsiteX111" fmla="*/ 4523874 w 8128084"/>
              <a:gd name="connsiteY111" fmla="*/ 5366085 h 15135727"/>
              <a:gd name="connsiteX112" fmla="*/ 4211053 w 8128084"/>
              <a:gd name="connsiteY112" fmla="*/ 5414211 h 15135727"/>
              <a:gd name="connsiteX113" fmla="*/ 4114800 w 8128084"/>
              <a:gd name="connsiteY113" fmla="*/ 5390148 h 15135727"/>
              <a:gd name="connsiteX114" fmla="*/ 4018548 w 8128084"/>
              <a:gd name="connsiteY114" fmla="*/ 5630779 h 15135727"/>
              <a:gd name="connsiteX115" fmla="*/ 4090737 w 8128084"/>
              <a:gd name="connsiteY115" fmla="*/ 5871411 h 15135727"/>
              <a:gd name="connsiteX116" fmla="*/ 4090737 w 8128084"/>
              <a:gd name="connsiteY116" fmla="*/ 6184232 h 15135727"/>
              <a:gd name="connsiteX117" fmla="*/ 4186990 w 8128084"/>
              <a:gd name="connsiteY117" fmla="*/ 6472990 h 15135727"/>
              <a:gd name="connsiteX118" fmla="*/ 4042611 w 8128084"/>
              <a:gd name="connsiteY118" fmla="*/ 6352674 h 15135727"/>
              <a:gd name="connsiteX119" fmla="*/ 3946358 w 8128084"/>
              <a:gd name="connsiteY119" fmla="*/ 6376737 h 15135727"/>
              <a:gd name="connsiteX120" fmla="*/ 4114800 w 8128084"/>
              <a:gd name="connsiteY120" fmla="*/ 6641432 h 15135727"/>
              <a:gd name="connsiteX121" fmla="*/ 4451685 w 8128084"/>
              <a:gd name="connsiteY121" fmla="*/ 6737685 h 15135727"/>
              <a:gd name="connsiteX122" fmla="*/ 4620127 w 8128084"/>
              <a:gd name="connsiteY122" fmla="*/ 6978316 h 15135727"/>
              <a:gd name="connsiteX123" fmla="*/ 4740442 w 8128084"/>
              <a:gd name="connsiteY123" fmla="*/ 7170821 h 15135727"/>
              <a:gd name="connsiteX124" fmla="*/ 5077327 w 8128084"/>
              <a:gd name="connsiteY124" fmla="*/ 7387390 h 15135727"/>
              <a:gd name="connsiteX125" fmla="*/ 5125453 w 8128084"/>
              <a:gd name="connsiteY125" fmla="*/ 7603958 h 15135727"/>
              <a:gd name="connsiteX126" fmla="*/ 5197642 w 8128084"/>
              <a:gd name="connsiteY126" fmla="*/ 7796464 h 15135727"/>
              <a:gd name="connsiteX127" fmla="*/ 5486400 w 8128084"/>
              <a:gd name="connsiteY127" fmla="*/ 7964906 h 15135727"/>
              <a:gd name="connsiteX128" fmla="*/ 5486400 w 8128084"/>
              <a:gd name="connsiteY128" fmla="*/ 8349916 h 15135727"/>
              <a:gd name="connsiteX129" fmla="*/ 5678906 w 8128084"/>
              <a:gd name="connsiteY129" fmla="*/ 8614611 h 15135727"/>
              <a:gd name="connsiteX130" fmla="*/ 5919537 w 8128084"/>
              <a:gd name="connsiteY130" fmla="*/ 9071811 h 15135727"/>
              <a:gd name="connsiteX131" fmla="*/ 6160169 w 8128084"/>
              <a:gd name="connsiteY131" fmla="*/ 9336506 h 15135727"/>
              <a:gd name="connsiteX132" fmla="*/ 6280485 w 8128084"/>
              <a:gd name="connsiteY132" fmla="*/ 9601200 h 15135727"/>
              <a:gd name="connsiteX133" fmla="*/ 6400800 w 8128084"/>
              <a:gd name="connsiteY133" fmla="*/ 9793706 h 15135727"/>
              <a:gd name="connsiteX134" fmla="*/ 6569242 w 8128084"/>
              <a:gd name="connsiteY134" fmla="*/ 10058400 h 15135727"/>
              <a:gd name="connsiteX135" fmla="*/ 6713621 w 8128084"/>
              <a:gd name="connsiteY135" fmla="*/ 10106527 h 15135727"/>
              <a:gd name="connsiteX136" fmla="*/ 6545179 w 8128084"/>
              <a:gd name="connsiteY136" fmla="*/ 10202779 h 15135727"/>
              <a:gd name="connsiteX137" fmla="*/ 6569242 w 8128084"/>
              <a:gd name="connsiteY137" fmla="*/ 10443411 h 15135727"/>
              <a:gd name="connsiteX138" fmla="*/ 6593306 w 8128084"/>
              <a:gd name="connsiteY138" fmla="*/ 10708106 h 15135727"/>
              <a:gd name="connsiteX139" fmla="*/ 6761748 w 8128084"/>
              <a:gd name="connsiteY139" fmla="*/ 10924674 h 15135727"/>
              <a:gd name="connsiteX140" fmla="*/ 6641432 w 8128084"/>
              <a:gd name="connsiteY140" fmla="*/ 11093116 h 15135727"/>
              <a:gd name="connsiteX141" fmla="*/ 6713621 w 8128084"/>
              <a:gd name="connsiteY141" fmla="*/ 11261558 h 15135727"/>
              <a:gd name="connsiteX142" fmla="*/ 6737685 w 8128084"/>
              <a:gd name="connsiteY142" fmla="*/ 11526253 h 15135727"/>
              <a:gd name="connsiteX143" fmla="*/ 6617369 w 8128084"/>
              <a:gd name="connsiteY143" fmla="*/ 11839074 h 15135727"/>
              <a:gd name="connsiteX144" fmla="*/ 6617369 w 8128084"/>
              <a:gd name="connsiteY144" fmla="*/ 12031579 h 15135727"/>
              <a:gd name="connsiteX145" fmla="*/ 6641432 w 8128084"/>
              <a:gd name="connsiteY145" fmla="*/ 12127832 h 15135727"/>
              <a:gd name="connsiteX146" fmla="*/ 6761748 w 8128084"/>
              <a:gd name="connsiteY146" fmla="*/ 12031579 h 15135727"/>
              <a:gd name="connsiteX147" fmla="*/ 6761748 w 8128084"/>
              <a:gd name="connsiteY147" fmla="*/ 12296274 h 15135727"/>
              <a:gd name="connsiteX148" fmla="*/ 6689558 w 8128084"/>
              <a:gd name="connsiteY148" fmla="*/ 12512842 h 15135727"/>
              <a:gd name="connsiteX149" fmla="*/ 6785811 w 8128084"/>
              <a:gd name="connsiteY149" fmla="*/ 12777537 h 15135727"/>
              <a:gd name="connsiteX150" fmla="*/ 6569242 w 8128084"/>
              <a:gd name="connsiteY150" fmla="*/ 12873790 h 15135727"/>
              <a:gd name="connsiteX151" fmla="*/ 6545179 w 8128084"/>
              <a:gd name="connsiteY151" fmla="*/ 13090358 h 15135727"/>
              <a:gd name="connsiteX152" fmla="*/ 6448927 w 8128084"/>
              <a:gd name="connsiteY152" fmla="*/ 13355053 h 15135727"/>
              <a:gd name="connsiteX153" fmla="*/ 6256421 w 8128084"/>
              <a:gd name="connsiteY153" fmla="*/ 13571621 h 15135727"/>
              <a:gd name="connsiteX154" fmla="*/ 6087979 w 8128084"/>
              <a:gd name="connsiteY154" fmla="*/ 13667874 h 15135727"/>
              <a:gd name="connsiteX155" fmla="*/ 5943600 w 8128084"/>
              <a:gd name="connsiteY155" fmla="*/ 13716000 h 15135727"/>
              <a:gd name="connsiteX156" fmla="*/ 5702969 w 8128084"/>
              <a:gd name="connsiteY156" fmla="*/ 13667874 h 15135727"/>
              <a:gd name="connsiteX157" fmla="*/ 5582653 w 8128084"/>
              <a:gd name="connsiteY157" fmla="*/ 13691937 h 15135727"/>
              <a:gd name="connsiteX158" fmla="*/ 5727032 w 8128084"/>
              <a:gd name="connsiteY158" fmla="*/ 13836316 h 15135727"/>
              <a:gd name="connsiteX159" fmla="*/ 5582653 w 8128084"/>
              <a:gd name="connsiteY159" fmla="*/ 14052885 h 15135727"/>
              <a:gd name="connsiteX160" fmla="*/ 5462337 w 8128084"/>
              <a:gd name="connsiteY160" fmla="*/ 14149137 h 15135727"/>
              <a:gd name="connsiteX161" fmla="*/ 5342021 w 8128084"/>
              <a:gd name="connsiteY161" fmla="*/ 14004758 h 15135727"/>
              <a:gd name="connsiteX162" fmla="*/ 5245769 w 8128084"/>
              <a:gd name="connsiteY162" fmla="*/ 14004758 h 15135727"/>
              <a:gd name="connsiteX163" fmla="*/ 5245769 w 8128084"/>
              <a:gd name="connsiteY163" fmla="*/ 13956632 h 15135727"/>
              <a:gd name="connsiteX164" fmla="*/ 5101390 w 8128084"/>
              <a:gd name="connsiteY164" fmla="*/ 13956632 h 15135727"/>
              <a:gd name="connsiteX165" fmla="*/ 4981074 w 8128084"/>
              <a:gd name="connsiteY165" fmla="*/ 13860379 h 15135727"/>
              <a:gd name="connsiteX166" fmla="*/ 4740442 w 8128084"/>
              <a:gd name="connsiteY166" fmla="*/ 13908506 h 15135727"/>
              <a:gd name="connsiteX167" fmla="*/ 4475748 w 8128084"/>
              <a:gd name="connsiteY167" fmla="*/ 13956632 h 15135727"/>
              <a:gd name="connsiteX168" fmla="*/ 4379495 w 8128084"/>
              <a:gd name="connsiteY168" fmla="*/ 14028821 h 15135727"/>
              <a:gd name="connsiteX169" fmla="*/ 4403558 w 8128084"/>
              <a:gd name="connsiteY169" fmla="*/ 14197264 h 15135727"/>
              <a:gd name="connsiteX170" fmla="*/ 4572000 w 8128084"/>
              <a:gd name="connsiteY170" fmla="*/ 14149137 h 15135727"/>
              <a:gd name="connsiteX171" fmla="*/ 4523874 w 8128084"/>
              <a:gd name="connsiteY171" fmla="*/ 14558211 h 15135727"/>
              <a:gd name="connsiteX172" fmla="*/ 4403558 w 8128084"/>
              <a:gd name="connsiteY172" fmla="*/ 14437895 h 15135727"/>
              <a:gd name="connsiteX173" fmla="*/ 4403558 w 8128084"/>
              <a:gd name="connsiteY173" fmla="*/ 14437895 h 15135727"/>
              <a:gd name="connsiteX174" fmla="*/ 4283242 w 8128084"/>
              <a:gd name="connsiteY174" fmla="*/ 14245390 h 15135727"/>
              <a:gd name="connsiteX175" fmla="*/ 4235116 w 8128084"/>
              <a:gd name="connsiteY175" fmla="*/ 14341642 h 15135727"/>
              <a:gd name="connsiteX176" fmla="*/ 4162927 w 8128084"/>
              <a:gd name="connsiteY176" fmla="*/ 14389769 h 15135727"/>
              <a:gd name="connsiteX177" fmla="*/ 4162927 w 8128084"/>
              <a:gd name="connsiteY177" fmla="*/ 14389769 h 15135727"/>
              <a:gd name="connsiteX178" fmla="*/ 3922295 w 8128084"/>
              <a:gd name="connsiteY178" fmla="*/ 14245390 h 15135727"/>
              <a:gd name="connsiteX179" fmla="*/ 3801979 w 8128084"/>
              <a:gd name="connsiteY179" fmla="*/ 14293516 h 15135727"/>
              <a:gd name="connsiteX180" fmla="*/ 3681664 w 8128084"/>
              <a:gd name="connsiteY180" fmla="*/ 14389769 h 15135727"/>
              <a:gd name="connsiteX181" fmla="*/ 3657600 w 8128084"/>
              <a:gd name="connsiteY181" fmla="*/ 14654464 h 15135727"/>
              <a:gd name="connsiteX182" fmla="*/ 3513221 w 8128084"/>
              <a:gd name="connsiteY182" fmla="*/ 14726653 h 15135727"/>
              <a:gd name="connsiteX183" fmla="*/ 3513221 w 8128084"/>
              <a:gd name="connsiteY183" fmla="*/ 14871032 h 15135727"/>
              <a:gd name="connsiteX184" fmla="*/ 3633537 w 8128084"/>
              <a:gd name="connsiteY184" fmla="*/ 14967285 h 15135727"/>
              <a:gd name="connsiteX185" fmla="*/ 3609474 w 8128084"/>
              <a:gd name="connsiteY185" fmla="*/ 15087600 h 15135727"/>
              <a:gd name="connsiteX186" fmla="*/ 3441032 w 8128084"/>
              <a:gd name="connsiteY186" fmla="*/ 15039474 h 15135727"/>
              <a:gd name="connsiteX187" fmla="*/ 3272590 w 8128084"/>
              <a:gd name="connsiteY187" fmla="*/ 15063537 h 15135727"/>
              <a:gd name="connsiteX188" fmla="*/ 3248527 w 8128084"/>
              <a:gd name="connsiteY188" fmla="*/ 14895095 h 15135727"/>
              <a:gd name="connsiteX189" fmla="*/ 3128211 w 8128084"/>
              <a:gd name="connsiteY189" fmla="*/ 14919158 h 15135727"/>
              <a:gd name="connsiteX190" fmla="*/ 2959769 w 8128084"/>
              <a:gd name="connsiteY190" fmla="*/ 15135727 h 15135727"/>
              <a:gd name="connsiteX191" fmla="*/ 2935706 w 8128084"/>
              <a:gd name="connsiteY191" fmla="*/ 14895095 h 15135727"/>
              <a:gd name="connsiteX192" fmla="*/ 2791327 w 8128084"/>
              <a:gd name="connsiteY192" fmla="*/ 14943221 h 15135727"/>
              <a:gd name="connsiteX193" fmla="*/ 2671011 w 8128084"/>
              <a:gd name="connsiteY193" fmla="*/ 15039474 h 15135727"/>
              <a:gd name="connsiteX194" fmla="*/ 2430379 w 8128084"/>
              <a:gd name="connsiteY194" fmla="*/ 15087600 h 15135727"/>
              <a:gd name="connsiteX195" fmla="*/ 2237874 w 8128084"/>
              <a:gd name="connsiteY195" fmla="*/ 15039474 h 15135727"/>
              <a:gd name="connsiteX196" fmla="*/ 2622885 w 8128084"/>
              <a:gd name="connsiteY196" fmla="*/ 14846969 h 15135727"/>
              <a:gd name="connsiteX197" fmla="*/ 2887579 w 8128084"/>
              <a:gd name="connsiteY197" fmla="*/ 14774779 h 15135727"/>
              <a:gd name="connsiteX198" fmla="*/ 2839453 w 8128084"/>
              <a:gd name="connsiteY198" fmla="*/ 14582274 h 15135727"/>
              <a:gd name="connsiteX199" fmla="*/ 2935706 w 8128084"/>
              <a:gd name="connsiteY199" fmla="*/ 14510085 h 15135727"/>
              <a:gd name="connsiteX200" fmla="*/ 2935706 w 8128084"/>
              <a:gd name="connsiteY200" fmla="*/ 14510085 h 15135727"/>
              <a:gd name="connsiteX201" fmla="*/ 3080085 w 8128084"/>
              <a:gd name="connsiteY201" fmla="*/ 14413832 h 15135727"/>
              <a:gd name="connsiteX202" fmla="*/ 3152274 w 8128084"/>
              <a:gd name="connsiteY202" fmla="*/ 14341642 h 15135727"/>
              <a:gd name="connsiteX203" fmla="*/ 3080085 w 8128084"/>
              <a:gd name="connsiteY203" fmla="*/ 14269453 h 15135727"/>
              <a:gd name="connsiteX204" fmla="*/ 3152274 w 8128084"/>
              <a:gd name="connsiteY204" fmla="*/ 14197264 h 15135727"/>
              <a:gd name="connsiteX205" fmla="*/ 3152274 w 8128084"/>
              <a:gd name="connsiteY205" fmla="*/ 14052885 h 15135727"/>
              <a:gd name="connsiteX206" fmla="*/ 3080085 w 8128084"/>
              <a:gd name="connsiteY206" fmla="*/ 13980695 h 15135727"/>
              <a:gd name="connsiteX207" fmla="*/ 3056021 w 8128084"/>
              <a:gd name="connsiteY207" fmla="*/ 14076948 h 15135727"/>
              <a:gd name="connsiteX208" fmla="*/ 2935706 w 8128084"/>
              <a:gd name="connsiteY208" fmla="*/ 14076948 h 15135727"/>
              <a:gd name="connsiteX209" fmla="*/ 2863516 w 8128084"/>
              <a:gd name="connsiteY209" fmla="*/ 14125074 h 15135727"/>
              <a:gd name="connsiteX210" fmla="*/ 2719137 w 8128084"/>
              <a:gd name="connsiteY210" fmla="*/ 14197264 h 15135727"/>
              <a:gd name="connsiteX211" fmla="*/ 2646948 w 8128084"/>
              <a:gd name="connsiteY211" fmla="*/ 14197264 h 15135727"/>
              <a:gd name="connsiteX212" fmla="*/ 2598821 w 8128084"/>
              <a:gd name="connsiteY212" fmla="*/ 14125074 h 15135727"/>
              <a:gd name="connsiteX213" fmla="*/ 2430379 w 8128084"/>
              <a:gd name="connsiteY213" fmla="*/ 13836316 h 15135727"/>
              <a:gd name="connsiteX214" fmla="*/ 2646948 w 8128084"/>
              <a:gd name="connsiteY214" fmla="*/ 13812253 h 15135727"/>
              <a:gd name="connsiteX215" fmla="*/ 2502569 w 8128084"/>
              <a:gd name="connsiteY215" fmla="*/ 13475369 h 15135727"/>
              <a:gd name="connsiteX216" fmla="*/ 2550695 w 8128084"/>
              <a:gd name="connsiteY216" fmla="*/ 13186611 h 15135727"/>
              <a:gd name="connsiteX217" fmla="*/ 2719137 w 8128084"/>
              <a:gd name="connsiteY217" fmla="*/ 13042232 h 15135727"/>
              <a:gd name="connsiteX218" fmla="*/ 2791327 w 8128084"/>
              <a:gd name="connsiteY218" fmla="*/ 12945979 h 15135727"/>
              <a:gd name="connsiteX219" fmla="*/ 3031958 w 8128084"/>
              <a:gd name="connsiteY219" fmla="*/ 13090358 h 15135727"/>
              <a:gd name="connsiteX220" fmla="*/ 3056021 w 8128084"/>
              <a:gd name="connsiteY220" fmla="*/ 12753474 h 15135727"/>
              <a:gd name="connsiteX221" fmla="*/ 2887579 w 8128084"/>
              <a:gd name="connsiteY221" fmla="*/ 12777537 h 15135727"/>
              <a:gd name="connsiteX222" fmla="*/ 2815390 w 8128084"/>
              <a:gd name="connsiteY222" fmla="*/ 12777537 h 15135727"/>
              <a:gd name="connsiteX223" fmla="*/ 3176337 w 8128084"/>
              <a:gd name="connsiteY223" fmla="*/ 12368464 h 15135727"/>
              <a:gd name="connsiteX224" fmla="*/ 3104148 w 8128084"/>
              <a:gd name="connsiteY224" fmla="*/ 12320337 h 15135727"/>
              <a:gd name="connsiteX225" fmla="*/ 3104148 w 8128084"/>
              <a:gd name="connsiteY225" fmla="*/ 12320337 h 15135727"/>
              <a:gd name="connsiteX226" fmla="*/ 3007895 w 8128084"/>
              <a:gd name="connsiteY226" fmla="*/ 12079706 h 15135727"/>
              <a:gd name="connsiteX227" fmla="*/ 2911642 w 8128084"/>
              <a:gd name="connsiteY227" fmla="*/ 11935327 h 15135727"/>
              <a:gd name="connsiteX228" fmla="*/ 2863516 w 8128084"/>
              <a:gd name="connsiteY228" fmla="*/ 11694695 h 15135727"/>
              <a:gd name="connsiteX229" fmla="*/ 2911642 w 8128084"/>
              <a:gd name="connsiteY229" fmla="*/ 11454064 h 15135727"/>
              <a:gd name="connsiteX230" fmla="*/ 3056021 w 8128084"/>
              <a:gd name="connsiteY230" fmla="*/ 11454064 h 15135727"/>
              <a:gd name="connsiteX231" fmla="*/ 2983832 w 8128084"/>
              <a:gd name="connsiteY231" fmla="*/ 11381874 h 15135727"/>
              <a:gd name="connsiteX232" fmla="*/ 3031958 w 8128084"/>
              <a:gd name="connsiteY232" fmla="*/ 11285621 h 15135727"/>
              <a:gd name="connsiteX233" fmla="*/ 3007895 w 8128084"/>
              <a:gd name="connsiteY233" fmla="*/ 11189369 h 15135727"/>
              <a:gd name="connsiteX234" fmla="*/ 2887579 w 8128084"/>
              <a:gd name="connsiteY234" fmla="*/ 11141242 h 15135727"/>
              <a:gd name="connsiteX235" fmla="*/ 2887579 w 8128084"/>
              <a:gd name="connsiteY235" fmla="*/ 10972800 h 15135727"/>
              <a:gd name="connsiteX236" fmla="*/ 2887579 w 8128084"/>
              <a:gd name="connsiteY236" fmla="*/ 10924674 h 15135727"/>
              <a:gd name="connsiteX237" fmla="*/ 2767264 w 8128084"/>
              <a:gd name="connsiteY237" fmla="*/ 11020927 h 15135727"/>
              <a:gd name="connsiteX238" fmla="*/ 2743200 w 8128084"/>
              <a:gd name="connsiteY238" fmla="*/ 10924674 h 15135727"/>
              <a:gd name="connsiteX239" fmla="*/ 2550695 w 8128084"/>
              <a:gd name="connsiteY239" fmla="*/ 11020927 h 15135727"/>
              <a:gd name="connsiteX240" fmla="*/ 2526632 w 8128084"/>
              <a:gd name="connsiteY240" fmla="*/ 11117179 h 15135727"/>
              <a:gd name="connsiteX241" fmla="*/ 2334127 w 8128084"/>
              <a:gd name="connsiteY241" fmla="*/ 10996864 h 15135727"/>
              <a:gd name="connsiteX242" fmla="*/ 2358190 w 8128084"/>
              <a:gd name="connsiteY242" fmla="*/ 10732169 h 15135727"/>
              <a:gd name="connsiteX243" fmla="*/ 2334127 w 8128084"/>
              <a:gd name="connsiteY243" fmla="*/ 10587790 h 15135727"/>
              <a:gd name="connsiteX244" fmla="*/ 2406316 w 8128084"/>
              <a:gd name="connsiteY244" fmla="*/ 10491537 h 15135727"/>
              <a:gd name="connsiteX245" fmla="*/ 2598821 w 8128084"/>
              <a:gd name="connsiteY245" fmla="*/ 10684042 h 15135727"/>
              <a:gd name="connsiteX246" fmla="*/ 2767264 w 8128084"/>
              <a:gd name="connsiteY246" fmla="*/ 10684042 h 15135727"/>
              <a:gd name="connsiteX247" fmla="*/ 2646948 w 8128084"/>
              <a:gd name="connsiteY247" fmla="*/ 10515600 h 15135727"/>
              <a:gd name="connsiteX248" fmla="*/ 2815390 w 8128084"/>
              <a:gd name="connsiteY248" fmla="*/ 10395285 h 15135727"/>
              <a:gd name="connsiteX249" fmla="*/ 3080085 w 8128084"/>
              <a:gd name="connsiteY249" fmla="*/ 10419348 h 15135727"/>
              <a:gd name="connsiteX250" fmla="*/ 3248527 w 8128084"/>
              <a:gd name="connsiteY250" fmla="*/ 10539664 h 15135727"/>
              <a:gd name="connsiteX251" fmla="*/ 3320716 w 8128084"/>
              <a:gd name="connsiteY251" fmla="*/ 10659979 h 15135727"/>
              <a:gd name="connsiteX252" fmla="*/ 3465095 w 8128084"/>
              <a:gd name="connsiteY252" fmla="*/ 10659979 h 15135727"/>
              <a:gd name="connsiteX253" fmla="*/ 3441032 w 8128084"/>
              <a:gd name="connsiteY253" fmla="*/ 10491537 h 15135727"/>
              <a:gd name="connsiteX254" fmla="*/ 3392906 w 8128084"/>
              <a:gd name="connsiteY254" fmla="*/ 10250906 h 15135727"/>
              <a:gd name="connsiteX255" fmla="*/ 3152274 w 8128084"/>
              <a:gd name="connsiteY255" fmla="*/ 10250906 h 15135727"/>
              <a:gd name="connsiteX256" fmla="*/ 3176337 w 8128084"/>
              <a:gd name="connsiteY256" fmla="*/ 10178716 h 15135727"/>
              <a:gd name="connsiteX257" fmla="*/ 3104148 w 8128084"/>
              <a:gd name="connsiteY257" fmla="*/ 10154653 h 15135727"/>
              <a:gd name="connsiteX258" fmla="*/ 3007895 w 8128084"/>
              <a:gd name="connsiteY258" fmla="*/ 9962148 h 15135727"/>
              <a:gd name="connsiteX259" fmla="*/ 3176337 w 8128084"/>
              <a:gd name="connsiteY259" fmla="*/ 9889958 h 15135727"/>
              <a:gd name="connsiteX260" fmla="*/ 2959769 w 8128084"/>
              <a:gd name="connsiteY260" fmla="*/ 9504948 h 15135727"/>
              <a:gd name="connsiteX261" fmla="*/ 2791327 w 8128084"/>
              <a:gd name="connsiteY261" fmla="*/ 9456821 h 15135727"/>
              <a:gd name="connsiteX262" fmla="*/ 2574758 w 8128084"/>
              <a:gd name="connsiteY262" fmla="*/ 9336506 h 15135727"/>
              <a:gd name="connsiteX263" fmla="*/ 2550695 w 8128084"/>
              <a:gd name="connsiteY263" fmla="*/ 9071811 h 15135727"/>
              <a:gd name="connsiteX264" fmla="*/ 2695074 w 8128084"/>
              <a:gd name="connsiteY264" fmla="*/ 8999621 h 15135727"/>
              <a:gd name="connsiteX265" fmla="*/ 2622885 w 8128084"/>
              <a:gd name="connsiteY265" fmla="*/ 8975558 h 15135727"/>
              <a:gd name="connsiteX266" fmla="*/ 2430379 w 8128084"/>
              <a:gd name="connsiteY266" fmla="*/ 8999621 h 15135727"/>
              <a:gd name="connsiteX267" fmla="*/ 2261937 w 8128084"/>
              <a:gd name="connsiteY267" fmla="*/ 9168064 h 15135727"/>
              <a:gd name="connsiteX268" fmla="*/ 2237874 w 8128084"/>
              <a:gd name="connsiteY268" fmla="*/ 8999621 h 15135727"/>
              <a:gd name="connsiteX269" fmla="*/ 2117558 w 8128084"/>
              <a:gd name="connsiteY269" fmla="*/ 8975558 h 15135727"/>
              <a:gd name="connsiteX270" fmla="*/ 2045369 w 8128084"/>
              <a:gd name="connsiteY270" fmla="*/ 8783053 h 15135727"/>
              <a:gd name="connsiteX271" fmla="*/ 1852864 w 8128084"/>
              <a:gd name="connsiteY271" fmla="*/ 8758990 h 15135727"/>
              <a:gd name="connsiteX272" fmla="*/ 1636295 w 8128084"/>
              <a:gd name="connsiteY272" fmla="*/ 8927432 h 15135727"/>
              <a:gd name="connsiteX273" fmla="*/ 1588169 w 8128084"/>
              <a:gd name="connsiteY273" fmla="*/ 9023685 h 15135727"/>
              <a:gd name="connsiteX274" fmla="*/ 1515979 w 8128084"/>
              <a:gd name="connsiteY274" fmla="*/ 8879306 h 15135727"/>
              <a:gd name="connsiteX275" fmla="*/ 1347537 w 8128084"/>
              <a:gd name="connsiteY275" fmla="*/ 8879306 h 15135727"/>
              <a:gd name="connsiteX276" fmla="*/ 1347537 w 8128084"/>
              <a:gd name="connsiteY276" fmla="*/ 8710864 h 15135727"/>
              <a:gd name="connsiteX277" fmla="*/ 1106906 w 8128084"/>
              <a:gd name="connsiteY277" fmla="*/ 8783053 h 15135727"/>
              <a:gd name="connsiteX278" fmla="*/ 890337 w 8128084"/>
              <a:gd name="connsiteY278" fmla="*/ 8686800 h 15135727"/>
              <a:gd name="connsiteX279" fmla="*/ 649706 w 8128084"/>
              <a:gd name="connsiteY279" fmla="*/ 8662737 h 15135727"/>
              <a:gd name="connsiteX280" fmla="*/ 385011 w 8128084"/>
              <a:gd name="connsiteY280" fmla="*/ 8566485 h 15135727"/>
              <a:gd name="connsiteX281" fmla="*/ 577516 w 8128084"/>
              <a:gd name="connsiteY281" fmla="*/ 8373979 h 15135727"/>
              <a:gd name="connsiteX282" fmla="*/ 794085 w 8128084"/>
              <a:gd name="connsiteY282" fmla="*/ 8301790 h 15135727"/>
              <a:gd name="connsiteX283" fmla="*/ 745958 w 8128084"/>
              <a:gd name="connsiteY283" fmla="*/ 8133348 h 15135727"/>
              <a:gd name="connsiteX284" fmla="*/ 818148 w 8128084"/>
              <a:gd name="connsiteY284" fmla="*/ 7820527 h 15135727"/>
              <a:gd name="connsiteX285" fmla="*/ 697832 w 8128084"/>
              <a:gd name="connsiteY285" fmla="*/ 7820527 h 15135727"/>
              <a:gd name="connsiteX286" fmla="*/ 625642 w 8128084"/>
              <a:gd name="connsiteY286" fmla="*/ 7916779 h 15135727"/>
              <a:gd name="connsiteX287" fmla="*/ 457200 w 8128084"/>
              <a:gd name="connsiteY287" fmla="*/ 7820527 h 15135727"/>
              <a:gd name="connsiteX288" fmla="*/ 529390 w 8128084"/>
              <a:gd name="connsiteY288" fmla="*/ 7700211 h 15135727"/>
              <a:gd name="connsiteX289" fmla="*/ 938464 w 8128084"/>
              <a:gd name="connsiteY289" fmla="*/ 7676148 h 15135727"/>
              <a:gd name="connsiteX290" fmla="*/ 1058779 w 8128084"/>
              <a:gd name="connsiteY290" fmla="*/ 7459579 h 15135727"/>
              <a:gd name="connsiteX291" fmla="*/ 1203158 w 8128084"/>
              <a:gd name="connsiteY291" fmla="*/ 7603958 h 15135727"/>
              <a:gd name="connsiteX292" fmla="*/ 1299411 w 8128084"/>
              <a:gd name="connsiteY292" fmla="*/ 7555832 h 15135727"/>
              <a:gd name="connsiteX293" fmla="*/ 1443790 w 8128084"/>
              <a:gd name="connsiteY293" fmla="*/ 7507706 h 15135727"/>
              <a:gd name="connsiteX294" fmla="*/ 1684421 w 8128084"/>
              <a:gd name="connsiteY294" fmla="*/ 7603958 h 15135727"/>
              <a:gd name="connsiteX295" fmla="*/ 1684421 w 8128084"/>
              <a:gd name="connsiteY295" fmla="*/ 7603958 h 15135727"/>
              <a:gd name="connsiteX296" fmla="*/ 1540042 w 8128084"/>
              <a:gd name="connsiteY296" fmla="*/ 7363327 h 15135727"/>
              <a:gd name="connsiteX297" fmla="*/ 1299411 w 8128084"/>
              <a:gd name="connsiteY297" fmla="*/ 7315200 h 15135727"/>
              <a:gd name="connsiteX298" fmla="*/ 1130969 w 8128084"/>
              <a:gd name="connsiteY298" fmla="*/ 7339264 h 15135727"/>
              <a:gd name="connsiteX299" fmla="*/ 1034716 w 8128084"/>
              <a:gd name="connsiteY299" fmla="*/ 7315200 h 15135727"/>
              <a:gd name="connsiteX300" fmla="*/ 1155032 w 8128084"/>
              <a:gd name="connsiteY300" fmla="*/ 7050506 h 15135727"/>
              <a:gd name="connsiteX301" fmla="*/ 1155032 w 8128084"/>
              <a:gd name="connsiteY301" fmla="*/ 6930190 h 15135727"/>
              <a:gd name="connsiteX302" fmla="*/ 1155032 w 8128084"/>
              <a:gd name="connsiteY302" fmla="*/ 6761748 h 15135727"/>
              <a:gd name="connsiteX303" fmla="*/ 1203158 w 8128084"/>
              <a:gd name="connsiteY303" fmla="*/ 6617369 h 15135727"/>
              <a:gd name="connsiteX304" fmla="*/ 1371600 w 8128084"/>
              <a:gd name="connsiteY304" fmla="*/ 6472990 h 15135727"/>
              <a:gd name="connsiteX305" fmla="*/ 1443790 w 8128084"/>
              <a:gd name="connsiteY305" fmla="*/ 6328611 h 15135727"/>
              <a:gd name="connsiteX306" fmla="*/ 1419727 w 8128084"/>
              <a:gd name="connsiteY306" fmla="*/ 6208295 h 15135727"/>
              <a:gd name="connsiteX307" fmla="*/ 1275348 w 8128084"/>
              <a:gd name="connsiteY307" fmla="*/ 6304548 h 15135727"/>
              <a:gd name="connsiteX308" fmla="*/ 1323474 w 8128084"/>
              <a:gd name="connsiteY308" fmla="*/ 6015790 h 15135727"/>
              <a:gd name="connsiteX309" fmla="*/ 1540042 w 8128084"/>
              <a:gd name="connsiteY309" fmla="*/ 5871411 h 15135727"/>
              <a:gd name="connsiteX310" fmla="*/ 1540042 w 8128084"/>
              <a:gd name="connsiteY310" fmla="*/ 5751095 h 15135727"/>
              <a:gd name="connsiteX311" fmla="*/ 1395664 w 8128084"/>
              <a:gd name="connsiteY311" fmla="*/ 5799221 h 15135727"/>
              <a:gd name="connsiteX312" fmla="*/ 1179095 w 8128084"/>
              <a:gd name="connsiteY312" fmla="*/ 5799221 h 15135727"/>
              <a:gd name="connsiteX313" fmla="*/ 890337 w 8128084"/>
              <a:gd name="connsiteY313" fmla="*/ 5775158 h 15135727"/>
              <a:gd name="connsiteX314" fmla="*/ 697832 w 8128084"/>
              <a:gd name="connsiteY314" fmla="*/ 5606716 h 15135727"/>
              <a:gd name="connsiteX315" fmla="*/ 577516 w 8128084"/>
              <a:gd name="connsiteY315" fmla="*/ 5582653 h 15135727"/>
              <a:gd name="connsiteX316" fmla="*/ 697832 w 8128084"/>
              <a:gd name="connsiteY316" fmla="*/ 5775158 h 15135727"/>
              <a:gd name="connsiteX317" fmla="*/ 409074 w 8128084"/>
              <a:gd name="connsiteY317" fmla="*/ 5799221 h 15135727"/>
              <a:gd name="connsiteX318" fmla="*/ 168442 w 8128084"/>
              <a:gd name="connsiteY318" fmla="*/ 5702969 h 15135727"/>
              <a:gd name="connsiteX319" fmla="*/ 264695 w 8128084"/>
              <a:gd name="connsiteY319" fmla="*/ 5558590 h 15135727"/>
              <a:gd name="connsiteX320" fmla="*/ 144379 w 8128084"/>
              <a:gd name="connsiteY320" fmla="*/ 5510464 h 15135727"/>
              <a:gd name="connsiteX321" fmla="*/ 0 w 8128084"/>
              <a:gd name="connsiteY321" fmla="*/ 5462337 h 15135727"/>
              <a:gd name="connsiteX322" fmla="*/ 96253 w 8128084"/>
              <a:gd name="connsiteY322"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267074 w 8128084"/>
              <a:gd name="connsiteY85" fmla="*/ 1395664 h 15135727"/>
              <a:gd name="connsiteX86" fmla="*/ 7243011 w 8128084"/>
              <a:gd name="connsiteY86" fmla="*/ 1588169 h 15135727"/>
              <a:gd name="connsiteX87" fmla="*/ 6978316 w 8128084"/>
              <a:gd name="connsiteY87" fmla="*/ 1732548 h 15135727"/>
              <a:gd name="connsiteX88" fmla="*/ 6737685 w 8128084"/>
              <a:gd name="connsiteY88" fmla="*/ 2093495 h 15135727"/>
              <a:gd name="connsiteX89" fmla="*/ 6737685 w 8128084"/>
              <a:gd name="connsiteY89" fmla="*/ 2382253 h 15135727"/>
              <a:gd name="connsiteX90" fmla="*/ 6665495 w 8128084"/>
              <a:gd name="connsiteY90" fmla="*/ 2430379 h 15135727"/>
              <a:gd name="connsiteX91" fmla="*/ 6906127 w 8128084"/>
              <a:gd name="connsiteY91" fmla="*/ 2646948 h 15135727"/>
              <a:gd name="connsiteX92" fmla="*/ 6906127 w 8128084"/>
              <a:gd name="connsiteY92" fmla="*/ 2983832 h 15135727"/>
              <a:gd name="connsiteX93" fmla="*/ 6906127 w 8128084"/>
              <a:gd name="connsiteY93" fmla="*/ 3104148 h 15135727"/>
              <a:gd name="connsiteX94" fmla="*/ 6833937 w 8128084"/>
              <a:gd name="connsiteY94" fmla="*/ 3368842 h 15135727"/>
              <a:gd name="connsiteX95" fmla="*/ 6906127 w 8128084"/>
              <a:gd name="connsiteY95" fmla="*/ 3489158 h 15135727"/>
              <a:gd name="connsiteX96" fmla="*/ 6641432 w 8128084"/>
              <a:gd name="connsiteY96" fmla="*/ 3705727 h 15135727"/>
              <a:gd name="connsiteX97" fmla="*/ 6737685 w 8128084"/>
              <a:gd name="connsiteY97" fmla="*/ 3729790 h 15135727"/>
              <a:gd name="connsiteX98" fmla="*/ 6545179 w 8128084"/>
              <a:gd name="connsiteY98" fmla="*/ 3826042 h 15135727"/>
              <a:gd name="connsiteX99" fmla="*/ 6328611 w 8128084"/>
              <a:gd name="connsiteY99" fmla="*/ 3753853 h 15135727"/>
              <a:gd name="connsiteX100" fmla="*/ 6184232 w 8128084"/>
              <a:gd name="connsiteY100" fmla="*/ 3850106 h 15135727"/>
              <a:gd name="connsiteX101" fmla="*/ 6184232 w 8128084"/>
              <a:gd name="connsiteY101" fmla="*/ 3946358 h 15135727"/>
              <a:gd name="connsiteX102" fmla="*/ 6136106 w 8128084"/>
              <a:gd name="connsiteY102" fmla="*/ 4235116 h 15135727"/>
              <a:gd name="connsiteX103" fmla="*/ 5919537 w 8128084"/>
              <a:gd name="connsiteY103" fmla="*/ 4403558 h 15135727"/>
              <a:gd name="connsiteX104" fmla="*/ 5775158 w 8128084"/>
              <a:gd name="connsiteY104" fmla="*/ 4451685 h 15135727"/>
              <a:gd name="connsiteX105" fmla="*/ 5630779 w 8128084"/>
              <a:gd name="connsiteY105" fmla="*/ 4547937 h 15135727"/>
              <a:gd name="connsiteX106" fmla="*/ 5510464 w 8128084"/>
              <a:gd name="connsiteY106" fmla="*/ 4620127 h 15135727"/>
              <a:gd name="connsiteX107" fmla="*/ 5510464 w 8128084"/>
              <a:gd name="connsiteY107" fmla="*/ 4812632 h 15135727"/>
              <a:gd name="connsiteX108" fmla="*/ 5317958 w 8128084"/>
              <a:gd name="connsiteY108" fmla="*/ 4981074 h 15135727"/>
              <a:gd name="connsiteX109" fmla="*/ 5005137 w 8128084"/>
              <a:gd name="connsiteY109" fmla="*/ 5149516 h 15135727"/>
              <a:gd name="connsiteX110" fmla="*/ 4692316 w 8128084"/>
              <a:gd name="connsiteY110" fmla="*/ 5149516 h 15135727"/>
              <a:gd name="connsiteX111" fmla="*/ 4523874 w 8128084"/>
              <a:gd name="connsiteY111" fmla="*/ 5366085 h 15135727"/>
              <a:gd name="connsiteX112" fmla="*/ 4211053 w 8128084"/>
              <a:gd name="connsiteY112" fmla="*/ 5414211 h 15135727"/>
              <a:gd name="connsiteX113" fmla="*/ 4114800 w 8128084"/>
              <a:gd name="connsiteY113" fmla="*/ 5390148 h 15135727"/>
              <a:gd name="connsiteX114" fmla="*/ 4018548 w 8128084"/>
              <a:gd name="connsiteY114" fmla="*/ 5630779 h 15135727"/>
              <a:gd name="connsiteX115" fmla="*/ 4090737 w 8128084"/>
              <a:gd name="connsiteY115" fmla="*/ 5871411 h 15135727"/>
              <a:gd name="connsiteX116" fmla="*/ 4090737 w 8128084"/>
              <a:gd name="connsiteY116" fmla="*/ 6184232 h 15135727"/>
              <a:gd name="connsiteX117" fmla="*/ 4186990 w 8128084"/>
              <a:gd name="connsiteY117" fmla="*/ 6472990 h 15135727"/>
              <a:gd name="connsiteX118" fmla="*/ 4042611 w 8128084"/>
              <a:gd name="connsiteY118" fmla="*/ 6352674 h 15135727"/>
              <a:gd name="connsiteX119" fmla="*/ 3946358 w 8128084"/>
              <a:gd name="connsiteY119" fmla="*/ 6376737 h 15135727"/>
              <a:gd name="connsiteX120" fmla="*/ 4114800 w 8128084"/>
              <a:gd name="connsiteY120" fmla="*/ 6641432 h 15135727"/>
              <a:gd name="connsiteX121" fmla="*/ 4451685 w 8128084"/>
              <a:gd name="connsiteY121" fmla="*/ 6737685 h 15135727"/>
              <a:gd name="connsiteX122" fmla="*/ 4620127 w 8128084"/>
              <a:gd name="connsiteY122" fmla="*/ 6978316 h 15135727"/>
              <a:gd name="connsiteX123" fmla="*/ 4740442 w 8128084"/>
              <a:gd name="connsiteY123" fmla="*/ 7170821 h 15135727"/>
              <a:gd name="connsiteX124" fmla="*/ 5077327 w 8128084"/>
              <a:gd name="connsiteY124" fmla="*/ 7387390 h 15135727"/>
              <a:gd name="connsiteX125" fmla="*/ 5125453 w 8128084"/>
              <a:gd name="connsiteY125" fmla="*/ 7603958 h 15135727"/>
              <a:gd name="connsiteX126" fmla="*/ 5197642 w 8128084"/>
              <a:gd name="connsiteY126" fmla="*/ 7796464 h 15135727"/>
              <a:gd name="connsiteX127" fmla="*/ 5486400 w 8128084"/>
              <a:gd name="connsiteY127" fmla="*/ 7964906 h 15135727"/>
              <a:gd name="connsiteX128" fmla="*/ 5486400 w 8128084"/>
              <a:gd name="connsiteY128" fmla="*/ 8349916 h 15135727"/>
              <a:gd name="connsiteX129" fmla="*/ 5678906 w 8128084"/>
              <a:gd name="connsiteY129" fmla="*/ 8614611 h 15135727"/>
              <a:gd name="connsiteX130" fmla="*/ 5919537 w 8128084"/>
              <a:gd name="connsiteY130" fmla="*/ 9071811 h 15135727"/>
              <a:gd name="connsiteX131" fmla="*/ 6160169 w 8128084"/>
              <a:gd name="connsiteY131" fmla="*/ 9336506 h 15135727"/>
              <a:gd name="connsiteX132" fmla="*/ 6280485 w 8128084"/>
              <a:gd name="connsiteY132" fmla="*/ 9601200 h 15135727"/>
              <a:gd name="connsiteX133" fmla="*/ 6400800 w 8128084"/>
              <a:gd name="connsiteY133" fmla="*/ 9793706 h 15135727"/>
              <a:gd name="connsiteX134" fmla="*/ 6569242 w 8128084"/>
              <a:gd name="connsiteY134" fmla="*/ 10058400 h 15135727"/>
              <a:gd name="connsiteX135" fmla="*/ 6713621 w 8128084"/>
              <a:gd name="connsiteY135" fmla="*/ 10106527 h 15135727"/>
              <a:gd name="connsiteX136" fmla="*/ 6545179 w 8128084"/>
              <a:gd name="connsiteY136" fmla="*/ 10202779 h 15135727"/>
              <a:gd name="connsiteX137" fmla="*/ 6569242 w 8128084"/>
              <a:gd name="connsiteY137" fmla="*/ 10443411 h 15135727"/>
              <a:gd name="connsiteX138" fmla="*/ 6593306 w 8128084"/>
              <a:gd name="connsiteY138" fmla="*/ 10708106 h 15135727"/>
              <a:gd name="connsiteX139" fmla="*/ 6761748 w 8128084"/>
              <a:gd name="connsiteY139" fmla="*/ 10924674 h 15135727"/>
              <a:gd name="connsiteX140" fmla="*/ 6641432 w 8128084"/>
              <a:gd name="connsiteY140" fmla="*/ 11093116 h 15135727"/>
              <a:gd name="connsiteX141" fmla="*/ 6713621 w 8128084"/>
              <a:gd name="connsiteY141" fmla="*/ 11261558 h 15135727"/>
              <a:gd name="connsiteX142" fmla="*/ 6737685 w 8128084"/>
              <a:gd name="connsiteY142" fmla="*/ 11526253 h 15135727"/>
              <a:gd name="connsiteX143" fmla="*/ 6617369 w 8128084"/>
              <a:gd name="connsiteY143" fmla="*/ 11839074 h 15135727"/>
              <a:gd name="connsiteX144" fmla="*/ 6617369 w 8128084"/>
              <a:gd name="connsiteY144" fmla="*/ 12031579 h 15135727"/>
              <a:gd name="connsiteX145" fmla="*/ 6641432 w 8128084"/>
              <a:gd name="connsiteY145" fmla="*/ 12127832 h 15135727"/>
              <a:gd name="connsiteX146" fmla="*/ 6761748 w 8128084"/>
              <a:gd name="connsiteY146" fmla="*/ 12031579 h 15135727"/>
              <a:gd name="connsiteX147" fmla="*/ 6761748 w 8128084"/>
              <a:gd name="connsiteY147" fmla="*/ 12296274 h 15135727"/>
              <a:gd name="connsiteX148" fmla="*/ 6689558 w 8128084"/>
              <a:gd name="connsiteY148" fmla="*/ 12512842 h 15135727"/>
              <a:gd name="connsiteX149" fmla="*/ 6785811 w 8128084"/>
              <a:gd name="connsiteY149" fmla="*/ 12777537 h 15135727"/>
              <a:gd name="connsiteX150" fmla="*/ 6569242 w 8128084"/>
              <a:gd name="connsiteY150" fmla="*/ 12873790 h 15135727"/>
              <a:gd name="connsiteX151" fmla="*/ 6545179 w 8128084"/>
              <a:gd name="connsiteY151" fmla="*/ 13090358 h 15135727"/>
              <a:gd name="connsiteX152" fmla="*/ 6448927 w 8128084"/>
              <a:gd name="connsiteY152" fmla="*/ 13355053 h 15135727"/>
              <a:gd name="connsiteX153" fmla="*/ 6256421 w 8128084"/>
              <a:gd name="connsiteY153" fmla="*/ 13571621 h 15135727"/>
              <a:gd name="connsiteX154" fmla="*/ 6087979 w 8128084"/>
              <a:gd name="connsiteY154" fmla="*/ 13667874 h 15135727"/>
              <a:gd name="connsiteX155" fmla="*/ 5943600 w 8128084"/>
              <a:gd name="connsiteY155" fmla="*/ 13716000 h 15135727"/>
              <a:gd name="connsiteX156" fmla="*/ 5702969 w 8128084"/>
              <a:gd name="connsiteY156" fmla="*/ 13667874 h 15135727"/>
              <a:gd name="connsiteX157" fmla="*/ 5582653 w 8128084"/>
              <a:gd name="connsiteY157" fmla="*/ 13691937 h 15135727"/>
              <a:gd name="connsiteX158" fmla="*/ 5727032 w 8128084"/>
              <a:gd name="connsiteY158" fmla="*/ 13836316 h 15135727"/>
              <a:gd name="connsiteX159" fmla="*/ 5582653 w 8128084"/>
              <a:gd name="connsiteY159" fmla="*/ 14052885 h 15135727"/>
              <a:gd name="connsiteX160" fmla="*/ 5462337 w 8128084"/>
              <a:gd name="connsiteY160" fmla="*/ 14149137 h 15135727"/>
              <a:gd name="connsiteX161" fmla="*/ 5342021 w 8128084"/>
              <a:gd name="connsiteY161" fmla="*/ 14004758 h 15135727"/>
              <a:gd name="connsiteX162" fmla="*/ 5245769 w 8128084"/>
              <a:gd name="connsiteY162" fmla="*/ 14004758 h 15135727"/>
              <a:gd name="connsiteX163" fmla="*/ 5245769 w 8128084"/>
              <a:gd name="connsiteY163" fmla="*/ 13956632 h 15135727"/>
              <a:gd name="connsiteX164" fmla="*/ 5101390 w 8128084"/>
              <a:gd name="connsiteY164" fmla="*/ 13956632 h 15135727"/>
              <a:gd name="connsiteX165" fmla="*/ 4981074 w 8128084"/>
              <a:gd name="connsiteY165" fmla="*/ 13860379 h 15135727"/>
              <a:gd name="connsiteX166" fmla="*/ 4740442 w 8128084"/>
              <a:gd name="connsiteY166" fmla="*/ 13908506 h 15135727"/>
              <a:gd name="connsiteX167" fmla="*/ 4475748 w 8128084"/>
              <a:gd name="connsiteY167" fmla="*/ 13956632 h 15135727"/>
              <a:gd name="connsiteX168" fmla="*/ 4379495 w 8128084"/>
              <a:gd name="connsiteY168" fmla="*/ 14028821 h 15135727"/>
              <a:gd name="connsiteX169" fmla="*/ 4403558 w 8128084"/>
              <a:gd name="connsiteY169" fmla="*/ 14197264 h 15135727"/>
              <a:gd name="connsiteX170" fmla="*/ 4572000 w 8128084"/>
              <a:gd name="connsiteY170" fmla="*/ 14149137 h 15135727"/>
              <a:gd name="connsiteX171" fmla="*/ 4523874 w 8128084"/>
              <a:gd name="connsiteY171" fmla="*/ 14558211 h 15135727"/>
              <a:gd name="connsiteX172" fmla="*/ 4403558 w 8128084"/>
              <a:gd name="connsiteY172" fmla="*/ 14437895 h 15135727"/>
              <a:gd name="connsiteX173" fmla="*/ 4403558 w 8128084"/>
              <a:gd name="connsiteY173" fmla="*/ 14437895 h 15135727"/>
              <a:gd name="connsiteX174" fmla="*/ 4283242 w 8128084"/>
              <a:gd name="connsiteY174" fmla="*/ 14245390 h 15135727"/>
              <a:gd name="connsiteX175" fmla="*/ 4235116 w 8128084"/>
              <a:gd name="connsiteY175" fmla="*/ 14341642 h 15135727"/>
              <a:gd name="connsiteX176" fmla="*/ 4162927 w 8128084"/>
              <a:gd name="connsiteY176" fmla="*/ 14389769 h 15135727"/>
              <a:gd name="connsiteX177" fmla="*/ 4162927 w 8128084"/>
              <a:gd name="connsiteY177" fmla="*/ 14389769 h 15135727"/>
              <a:gd name="connsiteX178" fmla="*/ 3922295 w 8128084"/>
              <a:gd name="connsiteY178" fmla="*/ 14245390 h 15135727"/>
              <a:gd name="connsiteX179" fmla="*/ 3801979 w 8128084"/>
              <a:gd name="connsiteY179" fmla="*/ 14293516 h 15135727"/>
              <a:gd name="connsiteX180" fmla="*/ 3681664 w 8128084"/>
              <a:gd name="connsiteY180" fmla="*/ 14389769 h 15135727"/>
              <a:gd name="connsiteX181" fmla="*/ 3657600 w 8128084"/>
              <a:gd name="connsiteY181" fmla="*/ 14654464 h 15135727"/>
              <a:gd name="connsiteX182" fmla="*/ 3513221 w 8128084"/>
              <a:gd name="connsiteY182" fmla="*/ 14726653 h 15135727"/>
              <a:gd name="connsiteX183" fmla="*/ 3513221 w 8128084"/>
              <a:gd name="connsiteY183" fmla="*/ 14871032 h 15135727"/>
              <a:gd name="connsiteX184" fmla="*/ 3633537 w 8128084"/>
              <a:gd name="connsiteY184" fmla="*/ 14967285 h 15135727"/>
              <a:gd name="connsiteX185" fmla="*/ 3609474 w 8128084"/>
              <a:gd name="connsiteY185" fmla="*/ 15087600 h 15135727"/>
              <a:gd name="connsiteX186" fmla="*/ 3441032 w 8128084"/>
              <a:gd name="connsiteY186" fmla="*/ 15039474 h 15135727"/>
              <a:gd name="connsiteX187" fmla="*/ 3272590 w 8128084"/>
              <a:gd name="connsiteY187" fmla="*/ 15063537 h 15135727"/>
              <a:gd name="connsiteX188" fmla="*/ 3248527 w 8128084"/>
              <a:gd name="connsiteY188" fmla="*/ 14895095 h 15135727"/>
              <a:gd name="connsiteX189" fmla="*/ 3128211 w 8128084"/>
              <a:gd name="connsiteY189" fmla="*/ 14919158 h 15135727"/>
              <a:gd name="connsiteX190" fmla="*/ 2959769 w 8128084"/>
              <a:gd name="connsiteY190" fmla="*/ 15135727 h 15135727"/>
              <a:gd name="connsiteX191" fmla="*/ 2935706 w 8128084"/>
              <a:gd name="connsiteY191" fmla="*/ 14895095 h 15135727"/>
              <a:gd name="connsiteX192" fmla="*/ 2791327 w 8128084"/>
              <a:gd name="connsiteY192" fmla="*/ 14943221 h 15135727"/>
              <a:gd name="connsiteX193" fmla="*/ 2671011 w 8128084"/>
              <a:gd name="connsiteY193" fmla="*/ 15039474 h 15135727"/>
              <a:gd name="connsiteX194" fmla="*/ 2430379 w 8128084"/>
              <a:gd name="connsiteY194" fmla="*/ 15087600 h 15135727"/>
              <a:gd name="connsiteX195" fmla="*/ 2237874 w 8128084"/>
              <a:gd name="connsiteY195" fmla="*/ 15039474 h 15135727"/>
              <a:gd name="connsiteX196" fmla="*/ 2622885 w 8128084"/>
              <a:gd name="connsiteY196" fmla="*/ 14846969 h 15135727"/>
              <a:gd name="connsiteX197" fmla="*/ 2887579 w 8128084"/>
              <a:gd name="connsiteY197" fmla="*/ 14774779 h 15135727"/>
              <a:gd name="connsiteX198" fmla="*/ 2839453 w 8128084"/>
              <a:gd name="connsiteY198" fmla="*/ 14582274 h 15135727"/>
              <a:gd name="connsiteX199" fmla="*/ 2935706 w 8128084"/>
              <a:gd name="connsiteY199" fmla="*/ 14510085 h 15135727"/>
              <a:gd name="connsiteX200" fmla="*/ 2935706 w 8128084"/>
              <a:gd name="connsiteY200" fmla="*/ 14510085 h 15135727"/>
              <a:gd name="connsiteX201" fmla="*/ 3080085 w 8128084"/>
              <a:gd name="connsiteY201" fmla="*/ 14413832 h 15135727"/>
              <a:gd name="connsiteX202" fmla="*/ 3152274 w 8128084"/>
              <a:gd name="connsiteY202" fmla="*/ 14341642 h 15135727"/>
              <a:gd name="connsiteX203" fmla="*/ 3080085 w 8128084"/>
              <a:gd name="connsiteY203" fmla="*/ 14269453 h 15135727"/>
              <a:gd name="connsiteX204" fmla="*/ 3152274 w 8128084"/>
              <a:gd name="connsiteY204" fmla="*/ 14197264 h 15135727"/>
              <a:gd name="connsiteX205" fmla="*/ 3152274 w 8128084"/>
              <a:gd name="connsiteY205" fmla="*/ 14052885 h 15135727"/>
              <a:gd name="connsiteX206" fmla="*/ 3080085 w 8128084"/>
              <a:gd name="connsiteY206" fmla="*/ 13980695 h 15135727"/>
              <a:gd name="connsiteX207" fmla="*/ 3056021 w 8128084"/>
              <a:gd name="connsiteY207" fmla="*/ 14076948 h 15135727"/>
              <a:gd name="connsiteX208" fmla="*/ 2935706 w 8128084"/>
              <a:gd name="connsiteY208" fmla="*/ 14076948 h 15135727"/>
              <a:gd name="connsiteX209" fmla="*/ 2863516 w 8128084"/>
              <a:gd name="connsiteY209" fmla="*/ 14125074 h 15135727"/>
              <a:gd name="connsiteX210" fmla="*/ 2719137 w 8128084"/>
              <a:gd name="connsiteY210" fmla="*/ 14197264 h 15135727"/>
              <a:gd name="connsiteX211" fmla="*/ 2646948 w 8128084"/>
              <a:gd name="connsiteY211" fmla="*/ 14197264 h 15135727"/>
              <a:gd name="connsiteX212" fmla="*/ 2598821 w 8128084"/>
              <a:gd name="connsiteY212" fmla="*/ 14125074 h 15135727"/>
              <a:gd name="connsiteX213" fmla="*/ 2430379 w 8128084"/>
              <a:gd name="connsiteY213" fmla="*/ 13836316 h 15135727"/>
              <a:gd name="connsiteX214" fmla="*/ 2646948 w 8128084"/>
              <a:gd name="connsiteY214" fmla="*/ 13812253 h 15135727"/>
              <a:gd name="connsiteX215" fmla="*/ 2502569 w 8128084"/>
              <a:gd name="connsiteY215" fmla="*/ 13475369 h 15135727"/>
              <a:gd name="connsiteX216" fmla="*/ 2550695 w 8128084"/>
              <a:gd name="connsiteY216" fmla="*/ 13186611 h 15135727"/>
              <a:gd name="connsiteX217" fmla="*/ 2719137 w 8128084"/>
              <a:gd name="connsiteY217" fmla="*/ 13042232 h 15135727"/>
              <a:gd name="connsiteX218" fmla="*/ 2791327 w 8128084"/>
              <a:gd name="connsiteY218" fmla="*/ 12945979 h 15135727"/>
              <a:gd name="connsiteX219" fmla="*/ 3031958 w 8128084"/>
              <a:gd name="connsiteY219" fmla="*/ 13090358 h 15135727"/>
              <a:gd name="connsiteX220" fmla="*/ 3056021 w 8128084"/>
              <a:gd name="connsiteY220" fmla="*/ 12753474 h 15135727"/>
              <a:gd name="connsiteX221" fmla="*/ 2887579 w 8128084"/>
              <a:gd name="connsiteY221" fmla="*/ 12777537 h 15135727"/>
              <a:gd name="connsiteX222" fmla="*/ 2815390 w 8128084"/>
              <a:gd name="connsiteY222" fmla="*/ 12777537 h 15135727"/>
              <a:gd name="connsiteX223" fmla="*/ 3176337 w 8128084"/>
              <a:gd name="connsiteY223" fmla="*/ 12368464 h 15135727"/>
              <a:gd name="connsiteX224" fmla="*/ 3104148 w 8128084"/>
              <a:gd name="connsiteY224" fmla="*/ 12320337 h 15135727"/>
              <a:gd name="connsiteX225" fmla="*/ 3104148 w 8128084"/>
              <a:gd name="connsiteY225" fmla="*/ 12320337 h 15135727"/>
              <a:gd name="connsiteX226" fmla="*/ 3007895 w 8128084"/>
              <a:gd name="connsiteY226" fmla="*/ 12079706 h 15135727"/>
              <a:gd name="connsiteX227" fmla="*/ 2911642 w 8128084"/>
              <a:gd name="connsiteY227" fmla="*/ 11935327 h 15135727"/>
              <a:gd name="connsiteX228" fmla="*/ 2863516 w 8128084"/>
              <a:gd name="connsiteY228" fmla="*/ 11694695 h 15135727"/>
              <a:gd name="connsiteX229" fmla="*/ 2911642 w 8128084"/>
              <a:gd name="connsiteY229" fmla="*/ 11454064 h 15135727"/>
              <a:gd name="connsiteX230" fmla="*/ 3056021 w 8128084"/>
              <a:gd name="connsiteY230" fmla="*/ 11454064 h 15135727"/>
              <a:gd name="connsiteX231" fmla="*/ 2983832 w 8128084"/>
              <a:gd name="connsiteY231" fmla="*/ 11381874 h 15135727"/>
              <a:gd name="connsiteX232" fmla="*/ 3031958 w 8128084"/>
              <a:gd name="connsiteY232" fmla="*/ 11285621 h 15135727"/>
              <a:gd name="connsiteX233" fmla="*/ 3007895 w 8128084"/>
              <a:gd name="connsiteY233" fmla="*/ 11189369 h 15135727"/>
              <a:gd name="connsiteX234" fmla="*/ 2887579 w 8128084"/>
              <a:gd name="connsiteY234" fmla="*/ 11141242 h 15135727"/>
              <a:gd name="connsiteX235" fmla="*/ 2887579 w 8128084"/>
              <a:gd name="connsiteY235" fmla="*/ 10972800 h 15135727"/>
              <a:gd name="connsiteX236" fmla="*/ 2887579 w 8128084"/>
              <a:gd name="connsiteY236" fmla="*/ 10924674 h 15135727"/>
              <a:gd name="connsiteX237" fmla="*/ 2767264 w 8128084"/>
              <a:gd name="connsiteY237" fmla="*/ 11020927 h 15135727"/>
              <a:gd name="connsiteX238" fmla="*/ 2743200 w 8128084"/>
              <a:gd name="connsiteY238" fmla="*/ 10924674 h 15135727"/>
              <a:gd name="connsiteX239" fmla="*/ 2550695 w 8128084"/>
              <a:gd name="connsiteY239" fmla="*/ 11020927 h 15135727"/>
              <a:gd name="connsiteX240" fmla="*/ 2526632 w 8128084"/>
              <a:gd name="connsiteY240" fmla="*/ 11117179 h 15135727"/>
              <a:gd name="connsiteX241" fmla="*/ 2334127 w 8128084"/>
              <a:gd name="connsiteY241" fmla="*/ 10996864 h 15135727"/>
              <a:gd name="connsiteX242" fmla="*/ 2358190 w 8128084"/>
              <a:gd name="connsiteY242" fmla="*/ 10732169 h 15135727"/>
              <a:gd name="connsiteX243" fmla="*/ 2334127 w 8128084"/>
              <a:gd name="connsiteY243" fmla="*/ 10587790 h 15135727"/>
              <a:gd name="connsiteX244" fmla="*/ 2406316 w 8128084"/>
              <a:gd name="connsiteY244" fmla="*/ 10491537 h 15135727"/>
              <a:gd name="connsiteX245" fmla="*/ 2598821 w 8128084"/>
              <a:gd name="connsiteY245" fmla="*/ 10684042 h 15135727"/>
              <a:gd name="connsiteX246" fmla="*/ 2767264 w 8128084"/>
              <a:gd name="connsiteY246" fmla="*/ 10684042 h 15135727"/>
              <a:gd name="connsiteX247" fmla="*/ 2646948 w 8128084"/>
              <a:gd name="connsiteY247" fmla="*/ 10515600 h 15135727"/>
              <a:gd name="connsiteX248" fmla="*/ 2815390 w 8128084"/>
              <a:gd name="connsiteY248" fmla="*/ 10395285 h 15135727"/>
              <a:gd name="connsiteX249" fmla="*/ 3080085 w 8128084"/>
              <a:gd name="connsiteY249" fmla="*/ 10419348 h 15135727"/>
              <a:gd name="connsiteX250" fmla="*/ 3248527 w 8128084"/>
              <a:gd name="connsiteY250" fmla="*/ 10539664 h 15135727"/>
              <a:gd name="connsiteX251" fmla="*/ 3320716 w 8128084"/>
              <a:gd name="connsiteY251" fmla="*/ 10659979 h 15135727"/>
              <a:gd name="connsiteX252" fmla="*/ 3465095 w 8128084"/>
              <a:gd name="connsiteY252" fmla="*/ 10659979 h 15135727"/>
              <a:gd name="connsiteX253" fmla="*/ 3441032 w 8128084"/>
              <a:gd name="connsiteY253" fmla="*/ 10491537 h 15135727"/>
              <a:gd name="connsiteX254" fmla="*/ 3392906 w 8128084"/>
              <a:gd name="connsiteY254" fmla="*/ 10250906 h 15135727"/>
              <a:gd name="connsiteX255" fmla="*/ 3152274 w 8128084"/>
              <a:gd name="connsiteY255" fmla="*/ 10250906 h 15135727"/>
              <a:gd name="connsiteX256" fmla="*/ 3176337 w 8128084"/>
              <a:gd name="connsiteY256" fmla="*/ 10178716 h 15135727"/>
              <a:gd name="connsiteX257" fmla="*/ 3104148 w 8128084"/>
              <a:gd name="connsiteY257" fmla="*/ 10154653 h 15135727"/>
              <a:gd name="connsiteX258" fmla="*/ 3007895 w 8128084"/>
              <a:gd name="connsiteY258" fmla="*/ 9962148 h 15135727"/>
              <a:gd name="connsiteX259" fmla="*/ 3176337 w 8128084"/>
              <a:gd name="connsiteY259" fmla="*/ 9889958 h 15135727"/>
              <a:gd name="connsiteX260" fmla="*/ 2959769 w 8128084"/>
              <a:gd name="connsiteY260" fmla="*/ 9504948 h 15135727"/>
              <a:gd name="connsiteX261" fmla="*/ 2791327 w 8128084"/>
              <a:gd name="connsiteY261" fmla="*/ 9456821 h 15135727"/>
              <a:gd name="connsiteX262" fmla="*/ 2574758 w 8128084"/>
              <a:gd name="connsiteY262" fmla="*/ 9336506 h 15135727"/>
              <a:gd name="connsiteX263" fmla="*/ 2550695 w 8128084"/>
              <a:gd name="connsiteY263" fmla="*/ 9071811 h 15135727"/>
              <a:gd name="connsiteX264" fmla="*/ 2695074 w 8128084"/>
              <a:gd name="connsiteY264" fmla="*/ 8999621 h 15135727"/>
              <a:gd name="connsiteX265" fmla="*/ 2622885 w 8128084"/>
              <a:gd name="connsiteY265" fmla="*/ 8975558 h 15135727"/>
              <a:gd name="connsiteX266" fmla="*/ 2430379 w 8128084"/>
              <a:gd name="connsiteY266" fmla="*/ 8999621 h 15135727"/>
              <a:gd name="connsiteX267" fmla="*/ 2261937 w 8128084"/>
              <a:gd name="connsiteY267" fmla="*/ 9168064 h 15135727"/>
              <a:gd name="connsiteX268" fmla="*/ 2237874 w 8128084"/>
              <a:gd name="connsiteY268" fmla="*/ 8999621 h 15135727"/>
              <a:gd name="connsiteX269" fmla="*/ 2117558 w 8128084"/>
              <a:gd name="connsiteY269" fmla="*/ 8975558 h 15135727"/>
              <a:gd name="connsiteX270" fmla="*/ 2045369 w 8128084"/>
              <a:gd name="connsiteY270" fmla="*/ 8783053 h 15135727"/>
              <a:gd name="connsiteX271" fmla="*/ 1852864 w 8128084"/>
              <a:gd name="connsiteY271" fmla="*/ 8758990 h 15135727"/>
              <a:gd name="connsiteX272" fmla="*/ 1636295 w 8128084"/>
              <a:gd name="connsiteY272" fmla="*/ 8927432 h 15135727"/>
              <a:gd name="connsiteX273" fmla="*/ 1588169 w 8128084"/>
              <a:gd name="connsiteY273" fmla="*/ 9023685 h 15135727"/>
              <a:gd name="connsiteX274" fmla="*/ 1515979 w 8128084"/>
              <a:gd name="connsiteY274" fmla="*/ 8879306 h 15135727"/>
              <a:gd name="connsiteX275" fmla="*/ 1347537 w 8128084"/>
              <a:gd name="connsiteY275" fmla="*/ 8879306 h 15135727"/>
              <a:gd name="connsiteX276" fmla="*/ 1347537 w 8128084"/>
              <a:gd name="connsiteY276" fmla="*/ 8710864 h 15135727"/>
              <a:gd name="connsiteX277" fmla="*/ 1106906 w 8128084"/>
              <a:gd name="connsiteY277" fmla="*/ 8783053 h 15135727"/>
              <a:gd name="connsiteX278" fmla="*/ 890337 w 8128084"/>
              <a:gd name="connsiteY278" fmla="*/ 8686800 h 15135727"/>
              <a:gd name="connsiteX279" fmla="*/ 649706 w 8128084"/>
              <a:gd name="connsiteY279" fmla="*/ 8662737 h 15135727"/>
              <a:gd name="connsiteX280" fmla="*/ 385011 w 8128084"/>
              <a:gd name="connsiteY280" fmla="*/ 8566485 h 15135727"/>
              <a:gd name="connsiteX281" fmla="*/ 577516 w 8128084"/>
              <a:gd name="connsiteY281" fmla="*/ 8373979 h 15135727"/>
              <a:gd name="connsiteX282" fmla="*/ 794085 w 8128084"/>
              <a:gd name="connsiteY282" fmla="*/ 8301790 h 15135727"/>
              <a:gd name="connsiteX283" fmla="*/ 745958 w 8128084"/>
              <a:gd name="connsiteY283" fmla="*/ 8133348 h 15135727"/>
              <a:gd name="connsiteX284" fmla="*/ 818148 w 8128084"/>
              <a:gd name="connsiteY284" fmla="*/ 7820527 h 15135727"/>
              <a:gd name="connsiteX285" fmla="*/ 697832 w 8128084"/>
              <a:gd name="connsiteY285" fmla="*/ 7820527 h 15135727"/>
              <a:gd name="connsiteX286" fmla="*/ 625642 w 8128084"/>
              <a:gd name="connsiteY286" fmla="*/ 7916779 h 15135727"/>
              <a:gd name="connsiteX287" fmla="*/ 457200 w 8128084"/>
              <a:gd name="connsiteY287" fmla="*/ 7820527 h 15135727"/>
              <a:gd name="connsiteX288" fmla="*/ 529390 w 8128084"/>
              <a:gd name="connsiteY288" fmla="*/ 7700211 h 15135727"/>
              <a:gd name="connsiteX289" fmla="*/ 938464 w 8128084"/>
              <a:gd name="connsiteY289" fmla="*/ 7676148 h 15135727"/>
              <a:gd name="connsiteX290" fmla="*/ 1058779 w 8128084"/>
              <a:gd name="connsiteY290" fmla="*/ 7459579 h 15135727"/>
              <a:gd name="connsiteX291" fmla="*/ 1203158 w 8128084"/>
              <a:gd name="connsiteY291" fmla="*/ 7603958 h 15135727"/>
              <a:gd name="connsiteX292" fmla="*/ 1299411 w 8128084"/>
              <a:gd name="connsiteY292" fmla="*/ 7555832 h 15135727"/>
              <a:gd name="connsiteX293" fmla="*/ 1443790 w 8128084"/>
              <a:gd name="connsiteY293" fmla="*/ 7507706 h 15135727"/>
              <a:gd name="connsiteX294" fmla="*/ 1684421 w 8128084"/>
              <a:gd name="connsiteY294" fmla="*/ 7603958 h 15135727"/>
              <a:gd name="connsiteX295" fmla="*/ 1684421 w 8128084"/>
              <a:gd name="connsiteY295" fmla="*/ 7603958 h 15135727"/>
              <a:gd name="connsiteX296" fmla="*/ 1540042 w 8128084"/>
              <a:gd name="connsiteY296" fmla="*/ 7363327 h 15135727"/>
              <a:gd name="connsiteX297" fmla="*/ 1299411 w 8128084"/>
              <a:gd name="connsiteY297" fmla="*/ 7315200 h 15135727"/>
              <a:gd name="connsiteX298" fmla="*/ 1130969 w 8128084"/>
              <a:gd name="connsiteY298" fmla="*/ 7339264 h 15135727"/>
              <a:gd name="connsiteX299" fmla="*/ 1034716 w 8128084"/>
              <a:gd name="connsiteY299" fmla="*/ 7315200 h 15135727"/>
              <a:gd name="connsiteX300" fmla="*/ 1155032 w 8128084"/>
              <a:gd name="connsiteY300" fmla="*/ 7050506 h 15135727"/>
              <a:gd name="connsiteX301" fmla="*/ 1155032 w 8128084"/>
              <a:gd name="connsiteY301" fmla="*/ 6930190 h 15135727"/>
              <a:gd name="connsiteX302" fmla="*/ 1155032 w 8128084"/>
              <a:gd name="connsiteY302" fmla="*/ 6761748 h 15135727"/>
              <a:gd name="connsiteX303" fmla="*/ 1203158 w 8128084"/>
              <a:gd name="connsiteY303" fmla="*/ 6617369 h 15135727"/>
              <a:gd name="connsiteX304" fmla="*/ 1371600 w 8128084"/>
              <a:gd name="connsiteY304" fmla="*/ 6472990 h 15135727"/>
              <a:gd name="connsiteX305" fmla="*/ 1443790 w 8128084"/>
              <a:gd name="connsiteY305" fmla="*/ 6328611 h 15135727"/>
              <a:gd name="connsiteX306" fmla="*/ 1419727 w 8128084"/>
              <a:gd name="connsiteY306" fmla="*/ 6208295 h 15135727"/>
              <a:gd name="connsiteX307" fmla="*/ 1275348 w 8128084"/>
              <a:gd name="connsiteY307" fmla="*/ 6304548 h 15135727"/>
              <a:gd name="connsiteX308" fmla="*/ 1323474 w 8128084"/>
              <a:gd name="connsiteY308" fmla="*/ 6015790 h 15135727"/>
              <a:gd name="connsiteX309" fmla="*/ 1540042 w 8128084"/>
              <a:gd name="connsiteY309" fmla="*/ 5871411 h 15135727"/>
              <a:gd name="connsiteX310" fmla="*/ 1540042 w 8128084"/>
              <a:gd name="connsiteY310" fmla="*/ 5751095 h 15135727"/>
              <a:gd name="connsiteX311" fmla="*/ 1395664 w 8128084"/>
              <a:gd name="connsiteY311" fmla="*/ 5799221 h 15135727"/>
              <a:gd name="connsiteX312" fmla="*/ 1179095 w 8128084"/>
              <a:gd name="connsiteY312" fmla="*/ 5799221 h 15135727"/>
              <a:gd name="connsiteX313" fmla="*/ 890337 w 8128084"/>
              <a:gd name="connsiteY313" fmla="*/ 5775158 h 15135727"/>
              <a:gd name="connsiteX314" fmla="*/ 697832 w 8128084"/>
              <a:gd name="connsiteY314" fmla="*/ 5606716 h 15135727"/>
              <a:gd name="connsiteX315" fmla="*/ 577516 w 8128084"/>
              <a:gd name="connsiteY315" fmla="*/ 5582653 h 15135727"/>
              <a:gd name="connsiteX316" fmla="*/ 697832 w 8128084"/>
              <a:gd name="connsiteY316" fmla="*/ 5775158 h 15135727"/>
              <a:gd name="connsiteX317" fmla="*/ 409074 w 8128084"/>
              <a:gd name="connsiteY317" fmla="*/ 5799221 h 15135727"/>
              <a:gd name="connsiteX318" fmla="*/ 168442 w 8128084"/>
              <a:gd name="connsiteY318" fmla="*/ 5702969 h 15135727"/>
              <a:gd name="connsiteX319" fmla="*/ 264695 w 8128084"/>
              <a:gd name="connsiteY319" fmla="*/ 5558590 h 15135727"/>
              <a:gd name="connsiteX320" fmla="*/ 144379 w 8128084"/>
              <a:gd name="connsiteY320" fmla="*/ 5510464 h 15135727"/>
              <a:gd name="connsiteX321" fmla="*/ 0 w 8128084"/>
              <a:gd name="connsiteY321" fmla="*/ 5462337 h 15135727"/>
              <a:gd name="connsiteX322" fmla="*/ 96253 w 8128084"/>
              <a:gd name="connsiteY322"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67074 w 8128084"/>
              <a:gd name="connsiteY86" fmla="*/ 1395664 h 15135727"/>
              <a:gd name="connsiteX87" fmla="*/ 7243011 w 8128084"/>
              <a:gd name="connsiteY87" fmla="*/ 1588169 h 15135727"/>
              <a:gd name="connsiteX88" fmla="*/ 6978316 w 8128084"/>
              <a:gd name="connsiteY88" fmla="*/ 1732548 h 15135727"/>
              <a:gd name="connsiteX89" fmla="*/ 6737685 w 8128084"/>
              <a:gd name="connsiteY89" fmla="*/ 2093495 h 15135727"/>
              <a:gd name="connsiteX90" fmla="*/ 6737685 w 8128084"/>
              <a:gd name="connsiteY90" fmla="*/ 2382253 h 15135727"/>
              <a:gd name="connsiteX91" fmla="*/ 6665495 w 8128084"/>
              <a:gd name="connsiteY91" fmla="*/ 2430379 h 15135727"/>
              <a:gd name="connsiteX92" fmla="*/ 6906127 w 8128084"/>
              <a:gd name="connsiteY92" fmla="*/ 2646948 h 15135727"/>
              <a:gd name="connsiteX93" fmla="*/ 6906127 w 8128084"/>
              <a:gd name="connsiteY93" fmla="*/ 2983832 h 15135727"/>
              <a:gd name="connsiteX94" fmla="*/ 6906127 w 8128084"/>
              <a:gd name="connsiteY94" fmla="*/ 3104148 h 15135727"/>
              <a:gd name="connsiteX95" fmla="*/ 6833937 w 8128084"/>
              <a:gd name="connsiteY95" fmla="*/ 3368842 h 15135727"/>
              <a:gd name="connsiteX96" fmla="*/ 6906127 w 8128084"/>
              <a:gd name="connsiteY96" fmla="*/ 3489158 h 15135727"/>
              <a:gd name="connsiteX97" fmla="*/ 6641432 w 8128084"/>
              <a:gd name="connsiteY97" fmla="*/ 3705727 h 15135727"/>
              <a:gd name="connsiteX98" fmla="*/ 6737685 w 8128084"/>
              <a:gd name="connsiteY98" fmla="*/ 3729790 h 15135727"/>
              <a:gd name="connsiteX99" fmla="*/ 6545179 w 8128084"/>
              <a:gd name="connsiteY99" fmla="*/ 3826042 h 15135727"/>
              <a:gd name="connsiteX100" fmla="*/ 6328611 w 8128084"/>
              <a:gd name="connsiteY100" fmla="*/ 3753853 h 15135727"/>
              <a:gd name="connsiteX101" fmla="*/ 6184232 w 8128084"/>
              <a:gd name="connsiteY101" fmla="*/ 3850106 h 15135727"/>
              <a:gd name="connsiteX102" fmla="*/ 6184232 w 8128084"/>
              <a:gd name="connsiteY102" fmla="*/ 3946358 h 15135727"/>
              <a:gd name="connsiteX103" fmla="*/ 6136106 w 8128084"/>
              <a:gd name="connsiteY103" fmla="*/ 4235116 h 15135727"/>
              <a:gd name="connsiteX104" fmla="*/ 5919537 w 8128084"/>
              <a:gd name="connsiteY104" fmla="*/ 4403558 h 15135727"/>
              <a:gd name="connsiteX105" fmla="*/ 5775158 w 8128084"/>
              <a:gd name="connsiteY105" fmla="*/ 4451685 h 15135727"/>
              <a:gd name="connsiteX106" fmla="*/ 5630779 w 8128084"/>
              <a:gd name="connsiteY106" fmla="*/ 4547937 h 15135727"/>
              <a:gd name="connsiteX107" fmla="*/ 5510464 w 8128084"/>
              <a:gd name="connsiteY107" fmla="*/ 4620127 h 15135727"/>
              <a:gd name="connsiteX108" fmla="*/ 5510464 w 8128084"/>
              <a:gd name="connsiteY108" fmla="*/ 4812632 h 15135727"/>
              <a:gd name="connsiteX109" fmla="*/ 5317958 w 8128084"/>
              <a:gd name="connsiteY109" fmla="*/ 4981074 h 15135727"/>
              <a:gd name="connsiteX110" fmla="*/ 5005137 w 8128084"/>
              <a:gd name="connsiteY110" fmla="*/ 5149516 h 15135727"/>
              <a:gd name="connsiteX111" fmla="*/ 4692316 w 8128084"/>
              <a:gd name="connsiteY111" fmla="*/ 5149516 h 15135727"/>
              <a:gd name="connsiteX112" fmla="*/ 4523874 w 8128084"/>
              <a:gd name="connsiteY112" fmla="*/ 5366085 h 15135727"/>
              <a:gd name="connsiteX113" fmla="*/ 4211053 w 8128084"/>
              <a:gd name="connsiteY113" fmla="*/ 5414211 h 15135727"/>
              <a:gd name="connsiteX114" fmla="*/ 4114800 w 8128084"/>
              <a:gd name="connsiteY114" fmla="*/ 5390148 h 15135727"/>
              <a:gd name="connsiteX115" fmla="*/ 4018548 w 8128084"/>
              <a:gd name="connsiteY115" fmla="*/ 5630779 h 15135727"/>
              <a:gd name="connsiteX116" fmla="*/ 4090737 w 8128084"/>
              <a:gd name="connsiteY116" fmla="*/ 5871411 h 15135727"/>
              <a:gd name="connsiteX117" fmla="*/ 4090737 w 8128084"/>
              <a:gd name="connsiteY117" fmla="*/ 6184232 h 15135727"/>
              <a:gd name="connsiteX118" fmla="*/ 4186990 w 8128084"/>
              <a:gd name="connsiteY118" fmla="*/ 6472990 h 15135727"/>
              <a:gd name="connsiteX119" fmla="*/ 4042611 w 8128084"/>
              <a:gd name="connsiteY119" fmla="*/ 6352674 h 15135727"/>
              <a:gd name="connsiteX120" fmla="*/ 3946358 w 8128084"/>
              <a:gd name="connsiteY120" fmla="*/ 6376737 h 15135727"/>
              <a:gd name="connsiteX121" fmla="*/ 4114800 w 8128084"/>
              <a:gd name="connsiteY121" fmla="*/ 6641432 h 15135727"/>
              <a:gd name="connsiteX122" fmla="*/ 4451685 w 8128084"/>
              <a:gd name="connsiteY122" fmla="*/ 6737685 h 15135727"/>
              <a:gd name="connsiteX123" fmla="*/ 4620127 w 8128084"/>
              <a:gd name="connsiteY123" fmla="*/ 6978316 h 15135727"/>
              <a:gd name="connsiteX124" fmla="*/ 4740442 w 8128084"/>
              <a:gd name="connsiteY124" fmla="*/ 7170821 h 15135727"/>
              <a:gd name="connsiteX125" fmla="*/ 5077327 w 8128084"/>
              <a:gd name="connsiteY125" fmla="*/ 7387390 h 15135727"/>
              <a:gd name="connsiteX126" fmla="*/ 5125453 w 8128084"/>
              <a:gd name="connsiteY126" fmla="*/ 7603958 h 15135727"/>
              <a:gd name="connsiteX127" fmla="*/ 5197642 w 8128084"/>
              <a:gd name="connsiteY127" fmla="*/ 7796464 h 15135727"/>
              <a:gd name="connsiteX128" fmla="*/ 5486400 w 8128084"/>
              <a:gd name="connsiteY128" fmla="*/ 7964906 h 15135727"/>
              <a:gd name="connsiteX129" fmla="*/ 5486400 w 8128084"/>
              <a:gd name="connsiteY129" fmla="*/ 8349916 h 15135727"/>
              <a:gd name="connsiteX130" fmla="*/ 5678906 w 8128084"/>
              <a:gd name="connsiteY130" fmla="*/ 8614611 h 15135727"/>
              <a:gd name="connsiteX131" fmla="*/ 5919537 w 8128084"/>
              <a:gd name="connsiteY131" fmla="*/ 9071811 h 15135727"/>
              <a:gd name="connsiteX132" fmla="*/ 6160169 w 8128084"/>
              <a:gd name="connsiteY132" fmla="*/ 9336506 h 15135727"/>
              <a:gd name="connsiteX133" fmla="*/ 6280485 w 8128084"/>
              <a:gd name="connsiteY133" fmla="*/ 9601200 h 15135727"/>
              <a:gd name="connsiteX134" fmla="*/ 6400800 w 8128084"/>
              <a:gd name="connsiteY134" fmla="*/ 9793706 h 15135727"/>
              <a:gd name="connsiteX135" fmla="*/ 6569242 w 8128084"/>
              <a:gd name="connsiteY135" fmla="*/ 10058400 h 15135727"/>
              <a:gd name="connsiteX136" fmla="*/ 6713621 w 8128084"/>
              <a:gd name="connsiteY136" fmla="*/ 10106527 h 15135727"/>
              <a:gd name="connsiteX137" fmla="*/ 6545179 w 8128084"/>
              <a:gd name="connsiteY137" fmla="*/ 10202779 h 15135727"/>
              <a:gd name="connsiteX138" fmla="*/ 6569242 w 8128084"/>
              <a:gd name="connsiteY138" fmla="*/ 10443411 h 15135727"/>
              <a:gd name="connsiteX139" fmla="*/ 6593306 w 8128084"/>
              <a:gd name="connsiteY139" fmla="*/ 10708106 h 15135727"/>
              <a:gd name="connsiteX140" fmla="*/ 6761748 w 8128084"/>
              <a:gd name="connsiteY140" fmla="*/ 10924674 h 15135727"/>
              <a:gd name="connsiteX141" fmla="*/ 6641432 w 8128084"/>
              <a:gd name="connsiteY141" fmla="*/ 11093116 h 15135727"/>
              <a:gd name="connsiteX142" fmla="*/ 6713621 w 8128084"/>
              <a:gd name="connsiteY142" fmla="*/ 11261558 h 15135727"/>
              <a:gd name="connsiteX143" fmla="*/ 6737685 w 8128084"/>
              <a:gd name="connsiteY143" fmla="*/ 11526253 h 15135727"/>
              <a:gd name="connsiteX144" fmla="*/ 6617369 w 8128084"/>
              <a:gd name="connsiteY144" fmla="*/ 11839074 h 15135727"/>
              <a:gd name="connsiteX145" fmla="*/ 6617369 w 8128084"/>
              <a:gd name="connsiteY145" fmla="*/ 12031579 h 15135727"/>
              <a:gd name="connsiteX146" fmla="*/ 6641432 w 8128084"/>
              <a:gd name="connsiteY146" fmla="*/ 12127832 h 15135727"/>
              <a:gd name="connsiteX147" fmla="*/ 6761748 w 8128084"/>
              <a:gd name="connsiteY147" fmla="*/ 12031579 h 15135727"/>
              <a:gd name="connsiteX148" fmla="*/ 6761748 w 8128084"/>
              <a:gd name="connsiteY148" fmla="*/ 12296274 h 15135727"/>
              <a:gd name="connsiteX149" fmla="*/ 6689558 w 8128084"/>
              <a:gd name="connsiteY149" fmla="*/ 12512842 h 15135727"/>
              <a:gd name="connsiteX150" fmla="*/ 6785811 w 8128084"/>
              <a:gd name="connsiteY150" fmla="*/ 12777537 h 15135727"/>
              <a:gd name="connsiteX151" fmla="*/ 6569242 w 8128084"/>
              <a:gd name="connsiteY151" fmla="*/ 12873790 h 15135727"/>
              <a:gd name="connsiteX152" fmla="*/ 6545179 w 8128084"/>
              <a:gd name="connsiteY152" fmla="*/ 13090358 h 15135727"/>
              <a:gd name="connsiteX153" fmla="*/ 6448927 w 8128084"/>
              <a:gd name="connsiteY153" fmla="*/ 13355053 h 15135727"/>
              <a:gd name="connsiteX154" fmla="*/ 6256421 w 8128084"/>
              <a:gd name="connsiteY154" fmla="*/ 13571621 h 15135727"/>
              <a:gd name="connsiteX155" fmla="*/ 6087979 w 8128084"/>
              <a:gd name="connsiteY155" fmla="*/ 13667874 h 15135727"/>
              <a:gd name="connsiteX156" fmla="*/ 5943600 w 8128084"/>
              <a:gd name="connsiteY156" fmla="*/ 13716000 h 15135727"/>
              <a:gd name="connsiteX157" fmla="*/ 5702969 w 8128084"/>
              <a:gd name="connsiteY157" fmla="*/ 13667874 h 15135727"/>
              <a:gd name="connsiteX158" fmla="*/ 5582653 w 8128084"/>
              <a:gd name="connsiteY158" fmla="*/ 13691937 h 15135727"/>
              <a:gd name="connsiteX159" fmla="*/ 5727032 w 8128084"/>
              <a:gd name="connsiteY159" fmla="*/ 13836316 h 15135727"/>
              <a:gd name="connsiteX160" fmla="*/ 5582653 w 8128084"/>
              <a:gd name="connsiteY160" fmla="*/ 14052885 h 15135727"/>
              <a:gd name="connsiteX161" fmla="*/ 5462337 w 8128084"/>
              <a:gd name="connsiteY161" fmla="*/ 14149137 h 15135727"/>
              <a:gd name="connsiteX162" fmla="*/ 5342021 w 8128084"/>
              <a:gd name="connsiteY162" fmla="*/ 14004758 h 15135727"/>
              <a:gd name="connsiteX163" fmla="*/ 5245769 w 8128084"/>
              <a:gd name="connsiteY163" fmla="*/ 14004758 h 15135727"/>
              <a:gd name="connsiteX164" fmla="*/ 5245769 w 8128084"/>
              <a:gd name="connsiteY164" fmla="*/ 13956632 h 15135727"/>
              <a:gd name="connsiteX165" fmla="*/ 5101390 w 8128084"/>
              <a:gd name="connsiteY165" fmla="*/ 13956632 h 15135727"/>
              <a:gd name="connsiteX166" fmla="*/ 4981074 w 8128084"/>
              <a:gd name="connsiteY166" fmla="*/ 13860379 h 15135727"/>
              <a:gd name="connsiteX167" fmla="*/ 4740442 w 8128084"/>
              <a:gd name="connsiteY167" fmla="*/ 13908506 h 15135727"/>
              <a:gd name="connsiteX168" fmla="*/ 4475748 w 8128084"/>
              <a:gd name="connsiteY168" fmla="*/ 13956632 h 15135727"/>
              <a:gd name="connsiteX169" fmla="*/ 4379495 w 8128084"/>
              <a:gd name="connsiteY169" fmla="*/ 14028821 h 15135727"/>
              <a:gd name="connsiteX170" fmla="*/ 4403558 w 8128084"/>
              <a:gd name="connsiteY170" fmla="*/ 14197264 h 15135727"/>
              <a:gd name="connsiteX171" fmla="*/ 4572000 w 8128084"/>
              <a:gd name="connsiteY171" fmla="*/ 14149137 h 15135727"/>
              <a:gd name="connsiteX172" fmla="*/ 4523874 w 8128084"/>
              <a:gd name="connsiteY172" fmla="*/ 14558211 h 15135727"/>
              <a:gd name="connsiteX173" fmla="*/ 4403558 w 8128084"/>
              <a:gd name="connsiteY173" fmla="*/ 14437895 h 15135727"/>
              <a:gd name="connsiteX174" fmla="*/ 4403558 w 8128084"/>
              <a:gd name="connsiteY174" fmla="*/ 14437895 h 15135727"/>
              <a:gd name="connsiteX175" fmla="*/ 4283242 w 8128084"/>
              <a:gd name="connsiteY175" fmla="*/ 14245390 h 15135727"/>
              <a:gd name="connsiteX176" fmla="*/ 4235116 w 8128084"/>
              <a:gd name="connsiteY176" fmla="*/ 14341642 h 15135727"/>
              <a:gd name="connsiteX177" fmla="*/ 4162927 w 8128084"/>
              <a:gd name="connsiteY177" fmla="*/ 14389769 h 15135727"/>
              <a:gd name="connsiteX178" fmla="*/ 4162927 w 8128084"/>
              <a:gd name="connsiteY178" fmla="*/ 14389769 h 15135727"/>
              <a:gd name="connsiteX179" fmla="*/ 3922295 w 8128084"/>
              <a:gd name="connsiteY179" fmla="*/ 14245390 h 15135727"/>
              <a:gd name="connsiteX180" fmla="*/ 3801979 w 8128084"/>
              <a:gd name="connsiteY180" fmla="*/ 14293516 h 15135727"/>
              <a:gd name="connsiteX181" fmla="*/ 3681664 w 8128084"/>
              <a:gd name="connsiteY181" fmla="*/ 14389769 h 15135727"/>
              <a:gd name="connsiteX182" fmla="*/ 3657600 w 8128084"/>
              <a:gd name="connsiteY182" fmla="*/ 14654464 h 15135727"/>
              <a:gd name="connsiteX183" fmla="*/ 3513221 w 8128084"/>
              <a:gd name="connsiteY183" fmla="*/ 14726653 h 15135727"/>
              <a:gd name="connsiteX184" fmla="*/ 3513221 w 8128084"/>
              <a:gd name="connsiteY184" fmla="*/ 14871032 h 15135727"/>
              <a:gd name="connsiteX185" fmla="*/ 3633537 w 8128084"/>
              <a:gd name="connsiteY185" fmla="*/ 14967285 h 15135727"/>
              <a:gd name="connsiteX186" fmla="*/ 3609474 w 8128084"/>
              <a:gd name="connsiteY186" fmla="*/ 15087600 h 15135727"/>
              <a:gd name="connsiteX187" fmla="*/ 3441032 w 8128084"/>
              <a:gd name="connsiteY187" fmla="*/ 15039474 h 15135727"/>
              <a:gd name="connsiteX188" fmla="*/ 3272590 w 8128084"/>
              <a:gd name="connsiteY188" fmla="*/ 15063537 h 15135727"/>
              <a:gd name="connsiteX189" fmla="*/ 3248527 w 8128084"/>
              <a:gd name="connsiteY189" fmla="*/ 14895095 h 15135727"/>
              <a:gd name="connsiteX190" fmla="*/ 3128211 w 8128084"/>
              <a:gd name="connsiteY190" fmla="*/ 14919158 h 15135727"/>
              <a:gd name="connsiteX191" fmla="*/ 2959769 w 8128084"/>
              <a:gd name="connsiteY191" fmla="*/ 15135727 h 15135727"/>
              <a:gd name="connsiteX192" fmla="*/ 2935706 w 8128084"/>
              <a:gd name="connsiteY192" fmla="*/ 14895095 h 15135727"/>
              <a:gd name="connsiteX193" fmla="*/ 2791327 w 8128084"/>
              <a:gd name="connsiteY193" fmla="*/ 14943221 h 15135727"/>
              <a:gd name="connsiteX194" fmla="*/ 2671011 w 8128084"/>
              <a:gd name="connsiteY194" fmla="*/ 15039474 h 15135727"/>
              <a:gd name="connsiteX195" fmla="*/ 2430379 w 8128084"/>
              <a:gd name="connsiteY195" fmla="*/ 15087600 h 15135727"/>
              <a:gd name="connsiteX196" fmla="*/ 2237874 w 8128084"/>
              <a:gd name="connsiteY196" fmla="*/ 15039474 h 15135727"/>
              <a:gd name="connsiteX197" fmla="*/ 2622885 w 8128084"/>
              <a:gd name="connsiteY197" fmla="*/ 14846969 h 15135727"/>
              <a:gd name="connsiteX198" fmla="*/ 2887579 w 8128084"/>
              <a:gd name="connsiteY198" fmla="*/ 14774779 h 15135727"/>
              <a:gd name="connsiteX199" fmla="*/ 2839453 w 8128084"/>
              <a:gd name="connsiteY199" fmla="*/ 14582274 h 15135727"/>
              <a:gd name="connsiteX200" fmla="*/ 2935706 w 8128084"/>
              <a:gd name="connsiteY200" fmla="*/ 14510085 h 15135727"/>
              <a:gd name="connsiteX201" fmla="*/ 2935706 w 8128084"/>
              <a:gd name="connsiteY201" fmla="*/ 14510085 h 15135727"/>
              <a:gd name="connsiteX202" fmla="*/ 3080085 w 8128084"/>
              <a:gd name="connsiteY202" fmla="*/ 14413832 h 15135727"/>
              <a:gd name="connsiteX203" fmla="*/ 3152274 w 8128084"/>
              <a:gd name="connsiteY203" fmla="*/ 14341642 h 15135727"/>
              <a:gd name="connsiteX204" fmla="*/ 3080085 w 8128084"/>
              <a:gd name="connsiteY204" fmla="*/ 14269453 h 15135727"/>
              <a:gd name="connsiteX205" fmla="*/ 3152274 w 8128084"/>
              <a:gd name="connsiteY205" fmla="*/ 14197264 h 15135727"/>
              <a:gd name="connsiteX206" fmla="*/ 3152274 w 8128084"/>
              <a:gd name="connsiteY206" fmla="*/ 14052885 h 15135727"/>
              <a:gd name="connsiteX207" fmla="*/ 3080085 w 8128084"/>
              <a:gd name="connsiteY207" fmla="*/ 13980695 h 15135727"/>
              <a:gd name="connsiteX208" fmla="*/ 3056021 w 8128084"/>
              <a:gd name="connsiteY208" fmla="*/ 14076948 h 15135727"/>
              <a:gd name="connsiteX209" fmla="*/ 2935706 w 8128084"/>
              <a:gd name="connsiteY209" fmla="*/ 14076948 h 15135727"/>
              <a:gd name="connsiteX210" fmla="*/ 2863516 w 8128084"/>
              <a:gd name="connsiteY210" fmla="*/ 14125074 h 15135727"/>
              <a:gd name="connsiteX211" fmla="*/ 2719137 w 8128084"/>
              <a:gd name="connsiteY211" fmla="*/ 14197264 h 15135727"/>
              <a:gd name="connsiteX212" fmla="*/ 2646948 w 8128084"/>
              <a:gd name="connsiteY212" fmla="*/ 14197264 h 15135727"/>
              <a:gd name="connsiteX213" fmla="*/ 2598821 w 8128084"/>
              <a:gd name="connsiteY213" fmla="*/ 14125074 h 15135727"/>
              <a:gd name="connsiteX214" fmla="*/ 2430379 w 8128084"/>
              <a:gd name="connsiteY214" fmla="*/ 13836316 h 15135727"/>
              <a:gd name="connsiteX215" fmla="*/ 2646948 w 8128084"/>
              <a:gd name="connsiteY215" fmla="*/ 13812253 h 15135727"/>
              <a:gd name="connsiteX216" fmla="*/ 2502569 w 8128084"/>
              <a:gd name="connsiteY216" fmla="*/ 13475369 h 15135727"/>
              <a:gd name="connsiteX217" fmla="*/ 2550695 w 8128084"/>
              <a:gd name="connsiteY217" fmla="*/ 13186611 h 15135727"/>
              <a:gd name="connsiteX218" fmla="*/ 2719137 w 8128084"/>
              <a:gd name="connsiteY218" fmla="*/ 13042232 h 15135727"/>
              <a:gd name="connsiteX219" fmla="*/ 2791327 w 8128084"/>
              <a:gd name="connsiteY219" fmla="*/ 12945979 h 15135727"/>
              <a:gd name="connsiteX220" fmla="*/ 3031958 w 8128084"/>
              <a:gd name="connsiteY220" fmla="*/ 13090358 h 15135727"/>
              <a:gd name="connsiteX221" fmla="*/ 3056021 w 8128084"/>
              <a:gd name="connsiteY221" fmla="*/ 12753474 h 15135727"/>
              <a:gd name="connsiteX222" fmla="*/ 2887579 w 8128084"/>
              <a:gd name="connsiteY222" fmla="*/ 12777537 h 15135727"/>
              <a:gd name="connsiteX223" fmla="*/ 2815390 w 8128084"/>
              <a:gd name="connsiteY223" fmla="*/ 12777537 h 15135727"/>
              <a:gd name="connsiteX224" fmla="*/ 3176337 w 8128084"/>
              <a:gd name="connsiteY224" fmla="*/ 12368464 h 15135727"/>
              <a:gd name="connsiteX225" fmla="*/ 3104148 w 8128084"/>
              <a:gd name="connsiteY225" fmla="*/ 12320337 h 15135727"/>
              <a:gd name="connsiteX226" fmla="*/ 3104148 w 8128084"/>
              <a:gd name="connsiteY226" fmla="*/ 12320337 h 15135727"/>
              <a:gd name="connsiteX227" fmla="*/ 3007895 w 8128084"/>
              <a:gd name="connsiteY227" fmla="*/ 12079706 h 15135727"/>
              <a:gd name="connsiteX228" fmla="*/ 2911642 w 8128084"/>
              <a:gd name="connsiteY228" fmla="*/ 11935327 h 15135727"/>
              <a:gd name="connsiteX229" fmla="*/ 2863516 w 8128084"/>
              <a:gd name="connsiteY229" fmla="*/ 11694695 h 15135727"/>
              <a:gd name="connsiteX230" fmla="*/ 2911642 w 8128084"/>
              <a:gd name="connsiteY230" fmla="*/ 11454064 h 15135727"/>
              <a:gd name="connsiteX231" fmla="*/ 3056021 w 8128084"/>
              <a:gd name="connsiteY231" fmla="*/ 11454064 h 15135727"/>
              <a:gd name="connsiteX232" fmla="*/ 2983832 w 8128084"/>
              <a:gd name="connsiteY232" fmla="*/ 11381874 h 15135727"/>
              <a:gd name="connsiteX233" fmla="*/ 3031958 w 8128084"/>
              <a:gd name="connsiteY233" fmla="*/ 11285621 h 15135727"/>
              <a:gd name="connsiteX234" fmla="*/ 3007895 w 8128084"/>
              <a:gd name="connsiteY234" fmla="*/ 11189369 h 15135727"/>
              <a:gd name="connsiteX235" fmla="*/ 2887579 w 8128084"/>
              <a:gd name="connsiteY235" fmla="*/ 11141242 h 15135727"/>
              <a:gd name="connsiteX236" fmla="*/ 2887579 w 8128084"/>
              <a:gd name="connsiteY236" fmla="*/ 10972800 h 15135727"/>
              <a:gd name="connsiteX237" fmla="*/ 2887579 w 8128084"/>
              <a:gd name="connsiteY237" fmla="*/ 10924674 h 15135727"/>
              <a:gd name="connsiteX238" fmla="*/ 2767264 w 8128084"/>
              <a:gd name="connsiteY238" fmla="*/ 11020927 h 15135727"/>
              <a:gd name="connsiteX239" fmla="*/ 2743200 w 8128084"/>
              <a:gd name="connsiteY239" fmla="*/ 10924674 h 15135727"/>
              <a:gd name="connsiteX240" fmla="*/ 2550695 w 8128084"/>
              <a:gd name="connsiteY240" fmla="*/ 11020927 h 15135727"/>
              <a:gd name="connsiteX241" fmla="*/ 2526632 w 8128084"/>
              <a:gd name="connsiteY241" fmla="*/ 11117179 h 15135727"/>
              <a:gd name="connsiteX242" fmla="*/ 2334127 w 8128084"/>
              <a:gd name="connsiteY242" fmla="*/ 10996864 h 15135727"/>
              <a:gd name="connsiteX243" fmla="*/ 2358190 w 8128084"/>
              <a:gd name="connsiteY243" fmla="*/ 10732169 h 15135727"/>
              <a:gd name="connsiteX244" fmla="*/ 2334127 w 8128084"/>
              <a:gd name="connsiteY244" fmla="*/ 10587790 h 15135727"/>
              <a:gd name="connsiteX245" fmla="*/ 2406316 w 8128084"/>
              <a:gd name="connsiteY245" fmla="*/ 10491537 h 15135727"/>
              <a:gd name="connsiteX246" fmla="*/ 2598821 w 8128084"/>
              <a:gd name="connsiteY246" fmla="*/ 10684042 h 15135727"/>
              <a:gd name="connsiteX247" fmla="*/ 2767264 w 8128084"/>
              <a:gd name="connsiteY247" fmla="*/ 10684042 h 15135727"/>
              <a:gd name="connsiteX248" fmla="*/ 2646948 w 8128084"/>
              <a:gd name="connsiteY248" fmla="*/ 10515600 h 15135727"/>
              <a:gd name="connsiteX249" fmla="*/ 2815390 w 8128084"/>
              <a:gd name="connsiteY249" fmla="*/ 10395285 h 15135727"/>
              <a:gd name="connsiteX250" fmla="*/ 3080085 w 8128084"/>
              <a:gd name="connsiteY250" fmla="*/ 10419348 h 15135727"/>
              <a:gd name="connsiteX251" fmla="*/ 3248527 w 8128084"/>
              <a:gd name="connsiteY251" fmla="*/ 10539664 h 15135727"/>
              <a:gd name="connsiteX252" fmla="*/ 3320716 w 8128084"/>
              <a:gd name="connsiteY252" fmla="*/ 10659979 h 15135727"/>
              <a:gd name="connsiteX253" fmla="*/ 3465095 w 8128084"/>
              <a:gd name="connsiteY253" fmla="*/ 10659979 h 15135727"/>
              <a:gd name="connsiteX254" fmla="*/ 3441032 w 8128084"/>
              <a:gd name="connsiteY254" fmla="*/ 10491537 h 15135727"/>
              <a:gd name="connsiteX255" fmla="*/ 3392906 w 8128084"/>
              <a:gd name="connsiteY255" fmla="*/ 10250906 h 15135727"/>
              <a:gd name="connsiteX256" fmla="*/ 3152274 w 8128084"/>
              <a:gd name="connsiteY256" fmla="*/ 10250906 h 15135727"/>
              <a:gd name="connsiteX257" fmla="*/ 3176337 w 8128084"/>
              <a:gd name="connsiteY257" fmla="*/ 10178716 h 15135727"/>
              <a:gd name="connsiteX258" fmla="*/ 3104148 w 8128084"/>
              <a:gd name="connsiteY258" fmla="*/ 10154653 h 15135727"/>
              <a:gd name="connsiteX259" fmla="*/ 3007895 w 8128084"/>
              <a:gd name="connsiteY259" fmla="*/ 9962148 h 15135727"/>
              <a:gd name="connsiteX260" fmla="*/ 3176337 w 8128084"/>
              <a:gd name="connsiteY260" fmla="*/ 9889958 h 15135727"/>
              <a:gd name="connsiteX261" fmla="*/ 2959769 w 8128084"/>
              <a:gd name="connsiteY261" fmla="*/ 9504948 h 15135727"/>
              <a:gd name="connsiteX262" fmla="*/ 2791327 w 8128084"/>
              <a:gd name="connsiteY262" fmla="*/ 9456821 h 15135727"/>
              <a:gd name="connsiteX263" fmla="*/ 2574758 w 8128084"/>
              <a:gd name="connsiteY263" fmla="*/ 9336506 h 15135727"/>
              <a:gd name="connsiteX264" fmla="*/ 2550695 w 8128084"/>
              <a:gd name="connsiteY264" fmla="*/ 9071811 h 15135727"/>
              <a:gd name="connsiteX265" fmla="*/ 2695074 w 8128084"/>
              <a:gd name="connsiteY265" fmla="*/ 8999621 h 15135727"/>
              <a:gd name="connsiteX266" fmla="*/ 2622885 w 8128084"/>
              <a:gd name="connsiteY266" fmla="*/ 8975558 h 15135727"/>
              <a:gd name="connsiteX267" fmla="*/ 2430379 w 8128084"/>
              <a:gd name="connsiteY267" fmla="*/ 8999621 h 15135727"/>
              <a:gd name="connsiteX268" fmla="*/ 2261937 w 8128084"/>
              <a:gd name="connsiteY268" fmla="*/ 9168064 h 15135727"/>
              <a:gd name="connsiteX269" fmla="*/ 2237874 w 8128084"/>
              <a:gd name="connsiteY269" fmla="*/ 8999621 h 15135727"/>
              <a:gd name="connsiteX270" fmla="*/ 2117558 w 8128084"/>
              <a:gd name="connsiteY270" fmla="*/ 8975558 h 15135727"/>
              <a:gd name="connsiteX271" fmla="*/ 2045369 w 8128084"/>
              <a:gd name="connsiteY271" fmla="*/ 8783053 h 15135727"/>
              <a:gd name="connsiteX272" fmla="*/ 1852864 w 8128084"/>
              <a:gd name="connsiteY272" fmla="*/ 8758990 h 15135727"/>
              <a:gd name="connsiteX273" fmla="*/ 1636295 w 8128084"/>
              <a:gd name="connsiteY273" fmla="*/ 8927432 h 15135727"/>
              <a:gd name="connsiteX274" fmla="*/ 1588169 w 8128084"/>
              <a:gd name="connsiteY274" fmla="*/ 9023685 h 15135727"/>
              <a:gd name="connsiteX275" fmla="*/ 1515979 w 8128084"/>
              <a:gd name="connsiteY275" fmla="*/ 8879306 h 15135727"/>
              <a:gd name="connsiteX276" fmla="*/ 1347537 w 8128084"/>
              <a:gd name="connsiteY276" fmla="*/ 8879306 h 15135727"/>
              <a:gd name="connsiteX277" fmla="*/ 1347537 w 8128084"/>
              <a:gd name="connsiteY277" fmla="*/ 8710864 h 15135727"/>
              <a:gd name="connsiteX278" fmla="*/ 1106906 w 8128084"/>
              <a:gd name="connsiteY278" fmla="*/ 8783053 h 15135727"/>
              <a:gd name="connsiteX279" fmla="*/ 890337 w 8128084"/>
              <a:gd name="connsiteY279" fmla="*/ 8686800 h 15135727"/>
              <a:gd name="connsiteX280" fmla="*/ 649706 w 8128084"/>
              <a:gd name="connsiteY280" fmla="*/ 8662737 h 15135727"/>
              <a:gd name="connsiteX281" fmla="*/ 385011 w 8128084"/>
              <a:gd name="connsiteY281" fmla="*/ 8566485 h 15135727"/>
              <a:gd name="connsiteX282" fmla="*/ 577516 w 8128084"/>
              <a:gd name="connsiteY282" fmla="*/ 8373979 h 15135727"/>
              <a:gd name="connsiteX283" fmla="*/ 794085 w 8128084"/>
              <a:gd name="connsiteY283" fmla="*/ 8301790 h 15135727"/>
              <a:gd name="connsiteX284" fmla="*/ 745958 w 8128084"/>
              <a:gd name="connsiteY284" fmla="*/ 8133348 h 15135727"/>
              <a:gd name="connsiteX285" fmla="*/ 818148 w 8128084"/>
              <a:gd name="connsiteY285" fmla="*/ 7820527 h 15135727"/>
              <a:gd name="connsiteX286" fmla="*/ 697832 w 8128084"/>
              <a:gd name="connsiteY286" fmla="*/ 7820527 h 15135727"/>
              <a:gd name="connsiteX287" fmla="*/ 625642 w 8128084"/>
              <a:gd name="connsiteY287" fmla="*/ 7916779 h 15135727"/>
              <a:gd name="connsiteX288" fmla="*/ 457200 w 8128084"/>
              <a:gd name="connsiteY288" fmla="*/ 7820527 h 15135727"/>
              <a:gd name="connsiteX289" fmla="*/ 529390 w 8128084"/>
              <a:gd name="connsiteY289" fmla="*/ 7700211 h 15135727"/>
              <a:gd name="connsiteX290" fmla="*/ 938464 w 8128084"/>
              <a:gd name="connsiteY290" fmla="*/ 7676148 h 15135727"/>
              <a:gd name="connsiteX291" fmla="*/ 1058779 w 8128084"/>
              <a:gd name="connsiteY291" fmla="*/ 7459579 h 15135727"/>
              <a:gd name="connsiteX292" fmla="*/ 1203158 w 8128084"/>
              <a:gd name="connsiteY292" fmla="*/ 7603958 h 15135727"/>
              <a:gd name="connsiteX293" fmla="*/ 1299411 w 8128084"/>
              <a:gd name="connsiteY293" fmla="*/ 7555832 h 15135727"/>
              <a:gd name="connsiteX294" fmla="*/ 1443790 w 8128084"/>
              <a:gd name="connsiteY294" fmla="*/ 7507706 h 15135727"/>
              <a:gd name="connsiteX295" fmla="*/ 1684421 w 8128084"/>
              <a:gd name="connsiteY295" fmla="*/ 7603958 h 15135727"/>
              <a:gd name="connsiteX296" fmla="*/ 1684421 w 8128084"/>
              <a:gd name="connsiteY296" fmla="*/ 7603958 h 15135727"/>
              <a:gd name="connsiteX297" fmla="*/ 1540042 w 8128084"/>
              <a:gd name="connsiteY297" fmla="*/ 7363327 h 15135727"/>
              <a:gd name="connsiteX298" fmla="*/ 1299411 w 8128084"/>
              <a:gd name="connsiteY298" fmla="*/ 7315200 h 15135727"/>
              <a:gd name="connsiteX299" fmla="*/ 1130969 w 8128084"/>
              <a:gd name="connsiteY299" fmla="*/ 7339264 h 15135727"/>
              <a:gd name="connsiteX300" fmla="*/ 1034716 w 8128084"/>
              <a:gd name="connsiteY300" fmla="*/ 7315200 h 15135727"/>
              <a:gd name="connsiteX301" fmla="*/ 1155032 w 8128084"/>
              <a:gd name="connsiteY301" fmla="*/ 7050506 h 15135727"/>
              <a:gd name="connsiteX302" fmla="*/ 1155032 w 8128084"/>
              <a:gd name="connsiteY302" fmla="*/ 6930190 h 15135727"/>
              <a:gd name="connsiteX303" fmla="*/ 1155032 w 8128084"/>
              <a:gd name="connsiteY303" fmla="*/ 6761748 h 15135727"/>
              <a:gd name="connsiteX304" fmla="*/ 1203158 w 8128084"/>
              <a:gd name="connsiteY304" fmla="*/ 6617369 h 15135727"/>
              <a:gd name="connsiteX305" fmla="*/ 1371600 w 8128084"/>
              <a:gd name="connsiteY305" fmla="*/ 6472990 h 15135727"/>
              <a:gd name="connsiteX306" fmla="*/ 1443790 w 8128084"/>
              <a:gd name="connsiteY306" fmla="*/ 6328611 h 15135727"/>
              <a:gd name="connsiteX307" fmla="*/ 1419727 w 8128084"/>
              <a:gd name="connsiteY307" fmla="*/ 6208295 h 15135727"/>
              <a:gd name="connsiteX308" fmla="*/ 1275348 w 8128084"/>
              <a:gd name="connsiteY308" fmla="*/ 6304548 h 15135727"/>
              <a:gd name="connsiteX309" fmla="*/ 1323474 w 8128084"/>
              <a:gd name="connsiteY309" fmla="*/ 6015790 h 15135727"/>
              <a:gd name="connsiteX310" fmla="*/ 1540042 w 8128084"/>
              <a:gd name="connsiteY310" fmla="*/ 5871411 h 15135727"/>
              <a:gd name="connsiteX311" fmla="*/ 1540042 w 8128084"/>
              <a:gd name="connsiteY311" fmla="*/ 5751095 h 15135727"/>
              <a:gd name="connsiteX312" fmla="*/ 1395664 w 8128084"/>
              <a:gd name="connsiteY312" fmla="*/ 5799221 h 15135727"/>
              <a:gd name="connsiteX313" fmla="*/ 1179095 w 8128084"/>
              <a:gd name="connsiteY313" fmla="*/ 5799221 h 15135727"/>
              <a:gd name="connsiteX314" fmla="*/ 890337 w 8128084"/>
              <a:gd name="connsiteY314" fmla="*/ 5775158 h 15135727"/>
              <a:gd name="connsiteX315" fmla="*/ 697832 w 8128084"/>
              <a:gd name="connsiteY315" fmla="*/ 5606716 h 15135727"/>
              <a:gd name="connsiteX316" fmla="*/ 577516 w 8128084"/>
              <a:gd name="connsiteY316" fmla="*/ 5582653 h 15135727"/>
              <a:gd name="connsiteX317" fmla="*/ 697832 w 8128084"/>
              <a:gd name="connsiteY317" fmla="*/ 5775158 h 15135727"/>
              <a:gd name="connsiteX318" fmla="*/ 409074 w 8128084"/>
              <a:gd name="connsiteY318" fmla="*/ 5799221 h 15135727"/>
              <a:gd name="connsiteX319" fmla="*/ 168442 w 8128084"/>
              <a:gd name="connsiteY319" fmla="*/ 5702969 h 15135727"/>
              <a:gd name="connsiteX320" fmla="*/ 264695 w 8128084"/>
              <a:gd name="connsiteY320" fmla="*/ 5558590 h 15135727"/>
              <a:gd name="connsiteX321" fmla="*/ 144379 w 8128084"/>
              <a:gd name="connsiteY321" fmla="*/ 5510464 h 15135727"/>
              <a:gd name="connsiteX322" fmla="*/ 0 w 8128084"/>
              <a:gd name="connsiteY322" fmla="*/ 5462337 h 15135727"/>
              <a:gd name="connsiteX323" fmla="*/ 96253 w 8128084"/>
              <a:gd name="connsiteY323"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6978316 w 8128084"/>
              <a:gd name="connsiteY88" fmla="*/ 1732548 h 15135727"/>
              <a:gd name="connsiteX89" fmla="*/ 6737685 w 8128084"/>
              <a:gd name="connsiteY89" fmla="*/ 2093495 h 15135727"/>
              <a:gd name="connsiteX90" fmla="*/ 6737685 w 8128084"/>
              <a:gd name="connsiteY90" fmla="*/ 2382253 h 15135727"/>
              <a:gd name="connsiteX91" fmla="*/ 6665495 w 8128084"/>
              <a:gd name="connsiteY91" fmla="*/ 2430379 h 15135727"/>
              <a:gd name="connsiteX92" fmla="*/ 6906127 w 8128084"/>
              <a:gd name="connsiteY92" fmla="*/ 2646948 h 15135727"/>
              <a:gd name="connsiteX93" fmla="*/ 6906127 w 8128084"/>
              <a:gd name="connsiteY93" fmla="*/ 2983832 h 15135727"/>
              <a:gd name="connsiteX94" fmla="*/ 6906127 w 8128084"/>
              <a:gd name="connsiteY94" fmla="*/ 3104148 h 15135727"/>
              <a:gd name="connsiteX95" fmla="*/ 6833937 w 8128084"/>
              <a:gd name="connsiteY95" fmla="*/ 3368842 h 15135727"/>
              <a:gd name="connsiteX96" fmla="*/ 6906127 w 8128084"/>
              <a:gd name="connsiteY96" fmla="*/ 3489158 h 15135727"/>
              <a:gd name="connsiteX97" fmla="*/ 6641432 w 8128084"/>
              <a:gd name="connsiteY97" fmla="*/ 3705727 h 15135727"/>
              <a:gd name="connsiteX98" fmla="*/ 6737685 w 8128084"/>
              <a:gd name="connsiteY98" fmla="*/ 3729790 h 15135727"/>
              <a:gd name="connsiteX99" fmla="*/ 6545179 w 8128084"/>
              <a:gd name="connsiteY99" fmla="*/ 3826042 h 15135727"/>
              <a:gd name="connsiteX100" fmla="*/ 6328611 w 8128084"/>
              <a:gd name="connsiteY100" fmla="*/ 3753853 h 15135727"/>
              <a:gd name="connsiteX101" fmla="*/ 6184232 w 8128084"/>
              <a:gd name="connsiteY101" fmla="*/ 3850106 h 15135727"/>
              <a:gd name="connsiteX102" fmla="*/ 6184232 w 8128084"/>
              <a:gd name="connsiteY102" fmla="*/ 3946358 h 15135727"/>
              <a:gd name="connsiteX103" fmla="*/ 6136106 w 8128084"/>
              <a:gd name="connsiteY103" fmla="*/ 4235116 h 15135727"/>
              <a:gd name="connsiteX104" fmla="*/ 5919537 w 8128084"/>
              <a:gd name="connsiteY104" fmla="*/ 4403558 h 15135727"/>
              <a:gd name="connsiteX105" fmla="*/ 5775158 w 8128084"/>
              <a:gd name="connsiteY105" fmla="*/ 4451685 h 15135727"/>
              <a:gd name="connsiteX106" fmla="*/ 5630779 w 8128084"/>
              <a:gd name="connsiteY106" fmla="*/ 4547937 h 15135727"/>
              <a:gd name="connsiteX107" fmla="*/ 5510464 w 8128084"/>
              <a:gd name="connsiteY107" fmla="*/ 4620127 h 15135727"/>
              <a:gd name="connsiteX108" fmla="*/ 5510464 w 8128084"/>
              <a:gd name="connsiteY108" fmla="*/ 4812632 h 15135727"/>
              <a:gd name="connsiteX109" fmla="*/ 5317958 w 8128084"/>
              <a:gd name="connsiteY109" fmla="*/ 4981074 h 15135727"/>
              <a:gd name="connsiteX110" fmla="*/ 5005137 w 8128084"/>
              <a:gd name="connsiteY110" fmla="*/ 5149516 h 15135727"/>
              <a:gd name="connsiteX111" fmla="*/ 4692316 w 8128084"/>
              <a:gd name="connsiteY111" fmla="*/ 5149516 h 15135727"/>
              <a:gd name="connsiteX112" fmla="*/ 4523874 w 8128084"/>
              <a:gd name="connsiteY112" fmla="*/ 5366085 h 15135727"/>
              <a:gd name="connsiteX113" fmla="*/ 4211053 w 8128084"/>
              <a:gd name="connsiteY113" fmla="*/ 5414211 h 15135727"/>
              <a:gd name="connsiteX114" fmla="*/ 4114800 w 8128084"/>
              <a:gd name="connsiteY114" fmla="*/ 5390148 h 15135727"/>
              <a:gd name="connsiteX115" fmla="*/ 4018548 w 8128084"/>
              <a:gd name="connsiteY115" fmla="*/ 5630779 h 15135727"/>
              <a:gd name="connsiteX116" fmla="*/ 4090737 w 8128084"/>
              <a:gd name="connsiteY116" fmla="*/ 5871411 h 15135727"/>
              <a:gd name="connsiteX117" fmla="*/ 4090737 w 8128084"/>
              <a:gd name="connsiteY117" fmla="*/ 6184232 h 15135727"/>
              <a:gd name="connsiteX118" fmla="*/ 4186990 w 8128084"/>
              <a:gd name="connsiteY118" fmla="*/ 6472990 h 15135727"/>
              <a:gd name="connsiteX119" fmla="*/ 4042611 w 8128084"/>
              <a:gd name="connsiteY119" fmla="*/ 6352674 h 15135727"/>
              <a:gd name="connsiteX120" fmla="*/ 3946358 w 8128084"/>
              <a:gd name="connsiteY120" fmla="*/ 6376737 h 15135727"/>
              <a:gd name="connsiteX121" fmla="*/ 4114800 w 8128084"/>
              <a:gd name="connsiteY121" fmla="*/ 6641432 h 15135727"/>
              <a:gd name="connsiteX122" fmla="*/ 4451685 w 8128084"/>
              <a:gd name="connsiteY122" fmla="*/ 6737685 h 15135727"/>
              <a:gd name="connsiteX123" fmla="*/ 4620127 w 8128084"/>
              <a:gd name="connsiteY123" fmla="*/ 6978316 h 15135727"/>
              <a:gd name="connsiteX124" fmla="*/ 4740442 w 8128084"/>
              <a:gd name="connsiteY124" fmla="*/ 7170821 h 15135727"/>
              <a:gd name="connsiteX125" fmla="*/ 5077327 w 8128084"/>
              <a:gd name="connsiteY125" fmla="*/ 7387390 h 15135727"/>
              <a:gd name="connsiteX126" fmla="*/ 5125453 w 8128084"/>
              <a:gd name="connsiteY126" fmla="*/ 7603958 h 15135727"/>
              <a:gd name="connsiteX127" fmla="*/ 5197642 w 8128084"/>
              <a:gd name="connsiteY127" fmla="*/ 7796464 h 15135727"/>
              <a:gd name="connsiteX128" fmla="*/ 5486400 w 8128084"/>
              <a:gd name="connsiteY128" fmla="*/ 7964906 h 15135727"/>
              <a:gd name="connsiteX129" fmla="*/ 5486400 w 8128084"/>
              <a:gd name="connsiteY129" fmla="*/ 8349916 h 15135727"/>
              <a:gd name="connsiteX130" fmla="*/ 5678906 w 8128084"/>
              <a:gd name="connsiteY130" fmla="*/ 8614611 h 15135727"/>
              <a:gd name="connsiteX131" fmla="*/ 5919537 w 8128084"/>
              <a:gd name="connsiteY131" fmla="*/ 9071811 h 15135727"/>
              <a:gd name="connsiteX132" fmla="*/ 6160169 w 8128084"/>
              <a:gd name="connsiteY132" fmla="*/ 9336506 h 15135727"/>
              <a:gd name="connsiteX133" fmla="*/ 6280485 w 8128084"/>
              <a:gd name="connsiteY133" fmla="*/ 9601200 h 15135727"/>
              <a:gd name="connsiteX134" fmla="*/ 6400800 w 8128084"/>
              <a:gd name="connsiteY134" fmla="*/ 9793706 h 15135727"/>
              <a:gd name="connsiteX135" fmla="*/ 6569242 w 8128084"/>
              <a:gd name="connsiteY135" fmla="*/ 10058400 h 15135727"/>
              <a:gd name="connsiteX136" fmla="*/ 6713621 w 8128084"/>
              <a:gd name="connsiteY136" fmla="*/ 10106527 h 15135727"/>
              <a:gd name="connsiteX137" fmla="*/ 6545179 w 8128084"/>
              <a:gd name="connsiteY137" fmla="*/ 10202779 h 15135727"/>
              <a:gd name="connsiteX138" fmla="*/ 6569242 w 8128084"/>
              <a:gd name="connsiteY138" fmla="*/ 10443411 h 15135727"/>
              <a:gd name="connsiteX139" fmla="*/ 6593306 w 8128084"/>
              <a:gd name="connsiteY139" fmla="*/ 10708106 h 15135727"/>
              <a:gd name="connsiteX140" fmla="*/ 6761748 w 8128084"/>
              <a:gd name="connsiteY140" fmla="*/ 10924674 h 15135727"/>
              <a:gd name="connsiteX141" fmla="*/ 6641432 w 8128084"/>
              <a:gd name="connsiteY141" fmla="*/ 11093116 h 15135727"/>
              <a:gd name="connsiteX142" fmla="*/ 6713621 w 8128084"/>
              <a:gd name="connsiteY142" fmla="*/ 11261558 h 15135727"/>
              <a:gd name="connsiteX143" fmla="*/ 6737685 w 8128084"/>
              <a:gd name="connsiteY143" fmla="*/ 11526253 h 15135727"/>
              <a:gd name="connsiteX144" fmla="*/ 6617369 w 8128084"/>
              <a:gd name="connsiteY144" fmla="*/ 11839074 h 15135727"/>
              <a:gd name="connsiteX145" fmla="*/ 6617369 w 8128084"/>
              <a:gd name="connsiteY145" fmla="*/ 12031579 h 15135727"/>
              <a:gd name="connsiteX146" fmla="*/ 6641432 w 8128084"/>
              <a:gd name="connsiteY146" fmla="*/ 12127832 h 15135727"/>
              <a:gd name="connsiteX147" fmla="*/ 6761748 w 8128084"/>
              <a:gd name="connsiteY147" fmla="*/ 12031579 h 15135727"/>
              <a:gd name="connsiteX148" fmla="*/ 6761748 w 8128084"/>
              <a:gd name="connsiteY148" fmla="*/ 12296274 h 15135727"/>
              <a:gd name="connsiteX149" fmla="*/ 6689558 w 8128084"/>
              <a:gd name="connsiteY149" fmla="*/ 12512842 h 15135727"/>
              <a:gd name="connsiteX150" fmla="*/ 6785811 w 8128084"/>
              <a:gd name="connsiteY150" fmla="*/ 12777537 h 15135727"/>
              <a:gd name="connsiteX151" fmla="*/ 6569242 w 8128084"/>
              <a:gd name="connsiteY151" fmla="*/ 12873790 h 15135727"/>
              <a:gd name="connsiteX152" fmla="*/ 6545179 w 8128084"/>
              <a:gd name="connsiteY152" fmla="*/ 13090358 h 15135727"/>
              <a:gd name="connsiteX153" fmla="*/ 6448927 w 8128084"/>
              <a:gd name="connsiteY153" fmla="*/ 13355053 h 15135727"/>
              <a:gd name="connsiteX154" fmla="*/ 6256421 w 8128084"/>
              <a:gd name="connsiteY154" fmla="*/ 13571621 h 15135727"/>
              <a:gd name="connsiteX155" fmla="*/ 6087979 w 8128084"/>
              <a:gd name="connsiteY155" fmla="*/ 13667874 h 15135727"/>
              <a:gd name="connsiteX156" fmla="*/ 5943600 w 8128084"/>
              <a:gd name="connsiteY156" fmla="*/ 13716000 h 15135727"/>
              <a:gd name="connsiteX157" fmla="*/ 5702969 w 8128084"/>
              <a:gd name="connsiteY157" fmla="*/ 13667874 h 15135727"/>
              <a:gd name="connsiteX158" fmla="*/ 5582653 w 8128084"/>
              <a:gd name="connsiteY158" fmla="*/ 13691937 h 15135727"/>
              <a:gd name="connsiteX159" fmla="*/ 5727032 w 8128084"/>
              <a:gd name="connsiteY159" fmla="*/ 13836316 h 15135727"/>
              <a:gd name="connsiteX160" fmla="*/ 5582653 w 8128084"/>
              <a:gd name="connsiteY160" fmla="*/ 14052885 h 15135727"/>
              <a:gd name="connsiteX161" fmla="*/ 5462337 w 8128084"/>
              <a:gd name="connsiteY161" fmla="*/ 14149137 h 15135727"/>
              <a:gd name="connsiteX162" fmla="*/ 5342021 w 8128084"/>
              <a:gd name="connsiteY162" fmla="*/ 14004758 h 15135727"/>
              <a:gd name="connsiteX163" fmla="*/ 5245769 w 8128084"/>
              <a:gd name="connsiteY163" fmla="*/ 14004758 h 15135727"/>
              <a:gd name="connsiteX164" fmla="*/ 5245769 w 8128084"/>
              <a:gd name="connsiteY164" fmla="*/ 13956632 h 15135727"/>
              <a:gd name="connsiteX165" fmla="*/ 5101390 w 8128084"/>
              <a:gd name="connsiteY165" fmla="*/ 13956632 h 15135727"/>
              <a:gd name="connsiteX166" fmla="*/ 4981074 w 8128084"/>
              <a:gd name="connsiteY166" fmla="*/ 13860379 h 15135727"/>
              <a:gd name="connsiteX167" fmla="*/ 4740442 w 8128084"/>
              <a:gd name="connsiteY167" fmla="*/ 13908506 h 15135727"/>
              <a:gd name="connsiteX168" fmla="*/ 4475748 w 8128084"/>
              <a:gd name="connsiteY168" fmla="*/ 13956632 h 15135727"/>
              <a:gd name="connsiteX169" fmla="*/ 4379495 w 8128084"/>
              <a:gd name="connsiteY169" fmla="*/ 14028821 h 15135727"/>
              <a:gd name="connsiteX170" fmla="*/ 4403558 w 8128084"/>
              <a:gd name="connsiteY170" fmla="*/ 14197264 h 15135727"/>
              <a:gd name="connsiteX171" fmla="*/ 4572000 w 8128084"/>
              <a:gd name="connsiteY171" fmla="*/ 14149137 h 15135727"/>
              <a:gd name="connsiteX172" fmla="*/ 4523874 w 8128084"/>
              <a:gd name="connsiteY172" fmla="*/ 14558211 h 15135727"/>
              <a:gd name="connsiteX173" fmla="*/ 4403558 w 8128084"/>
              <a:gd name="connsiteY173" fmla="*/ 14437895 h 15135727"/>
              <a:gd name="connsiteX174" fmla="*/ 4403558 w 8128084"/>
              <a:gd name="connsiteY174" fmla="*/ 14437895 h 15135727"/>
              <a:gd name="connsiteX175" fmla="*/ 4283242 w 8128084"/>
              <a:gd name="connsiteY175" fmla="*/ 14245390 h 15135727"/>
              <a:gd name="connsiteX176" fmla="*/ 4235116 w 8128084"/>
              <a:gd name="connsiteY176" fmla="*/ 14341642 h 15135727"/>
              <a:gd name="connsiteX177" fmla="*/ 4162927 w 8128084"/>
              <a:gd name="connsiteY177" fmla="*/ 14389769 h 15135727"/>
              <a:gd name="connsiteX178" fmla="*/ 4162927 w 8128084"/>
              <a:gd name="connsiteY178" fmla="*/ 14389769 h 15135727"/>
              <a:gd name="connsiteX179" fmla="*/ 3922295 w 8128084"/>
              <a:gd name="connsiteY179" fmla="*/ 14245390 h 15135727"/>
              <a:gd name="connsiteX180" fmla="*/ 3801979 w 8128084"/>
              <a:gd name="connsiteY180" fmla="*/ 14293516 h 15135727"/>
              <a:gd name="connsiteX181" fmla="*/ 3681664 w 8128084"/>
              <a:gd name="connsiteY181" fmla="*/ 14389769 h 15135727"/>
              <a:gd name="connsiteX182" fmla="*/ 3657600 w 8128084"/>
              <a:gd name="connsiteY182" fmla="*/ 14654464 h 15135727"/>
              <a:gd name="connsiteX183" fmla="*/ 3513221 w 8128084"/>
              <a:gd name="connsiteY183" fmla="*/ 14726653 h 15135727"/>
              <a:gd name="connsiteX184" fmla="*/ 3513221 w 8128084"/>
              <a:gd name="connsiteY184" fmla="*/ 14871032 h 15135727"/>
              <a:gd name="connsiteX185" fmla="*/ 3633537 w 8128084"/>
              <a:gd name="connsiteY185" fmla="*/ 14967285 h 15135727"/>
              <a:gd name="connsiteX186" fmla="*/ 3609474 w 8128084"/>
              <a:gd name="connsiteY186" fmla="*/ 15087600 h 15135727"/>
              <a:gd name="connsiteX187" fmla="*/ 3441032 w 8128084"/>
              <a:gd name="connsiteY187" fmla="*/ 15039474 h 15135727"/>
              <a:gd name="connsiteX188" fmla="*/ 3272590 w 8128084"/>
              <a:gd name="connsiteY188" fmla="*/ 15063537 h 15135727"/>
              <a:gd name="connsiteX189" fmla="*/ 3248527 w 8128084"/>
              <a:gd name="connsiteY189" fmla="*/ 14895095 h 15135727"/>
              <a:gd name="connsiteX190" fmla="*/ 3128211 w 8128084"/>
              <a:gd name="connsiteY190" fmla="*/ 14919158 h 15135727"/>
              <a:gd name="connsiteX191" fmla="*/ 2959769 w 8128084"/>
              <a:gd name="connsiteY191" fmla="*/ 15135727 h 15135727"/>
              <a:gd name="connsiteX192" fmla="*/ 2935706 w 8128084"/>
              <a:gd name="connsiteY192" fmla="*/ 14895095 h 15135727"/>
              <a:gd name="connsiteX193" fmla="*/ 2791327 w 8128084"/>
              <a:gd name="connsiteY193" fmla="*/ 14943221 h 15135727"/>
              <a:gd name="connsiteX194" fmla="*/ 2671011 w 8128084"/>
              <a:gd name="connsiteY194" fmla="*/ 15039474 h 15135727"/>
              <a:gd name="connsiteX195" fmla="*/ 2430379 w 8128084"/>
              <a:gd name="connsiteY195" fmla="*/ 15087600 h 15135727"/>
              <a:gd name="connsiteX196" fmla="*/ 2237874 w 8128084"/>
              <a:gd name="connsiteY196" fmla="*/ 15039474 h 15135727"/>
              <a:gd name="connsiteX197" fmla="*/ 2622885 w 8128084"/>
              <a:gd name="connsiteY197" fmla="*/ 14846969 h 15135727"/>
              <a:gd name="connsiteX198" fmla="*/ 2887579 w 8128084"/>
              <a:gd name="connsiteY198" fmla="*/ 14774779 h 15135727"/>
              <a:gd name="connsiteX199" fmla="*/ 2839453 w 8128084"/>
              <a:gd name="connsiteY199" fmla="*/ 14582274 h 15135727"/>
              <a:gd name="connsiteX200" fmla="*/ 2935706 w 8128084"/>
              <a:gd name="connsiteY200" fmla="*/ 14510085 h 15135727"/>
              <a:gd name="connsiteX201" fmla="*/ 2935706 w 8128084"/>
              <a:gd name="connsiteY201" fmla="*/ 14510085 h 15135727"/>
              <a:gd name="connsiteX202" fmla="*/ 3080085 w 8128084"/>
              <a:gd name="connsiteY202" fmla="*/ 14413832 h 15135727"/>
              <a:gd name="connsiteX203" fmla="*/ 3152274 w 8128084"/>
              <a:gd name="connsiteY203" fmla="*/ 14341642 h 15135727"/>
              <a:gd name="connsiteX204" fmla="*/ 3080085 w 8128084"/>
              <a:gd name="connsiteY204" fmla="*/ 14269453 h 15135727"/>
              <a:gd name="connsiteX205" fmla="*/ 3152274 w 8128084"/>
              <a:gd name="connsiteY205" fmla="*/ 14197264 h 15135727"/>
              <a:gd name="connsiteX206" fmla="*/ 3152274 w 8128084"/>
              <a:gd name="connsiteY206" fmla="*/ 14052885 h 15135727"/>
              <a:gd name="connsiteX207" fmla="*/ 3080085 w 8128084"/>
              <a:gd name="connsiteY207" fmla="*/ 13980695 h 15135727"/>
              <a:gd name="connsiteX208" fmla="*/ 3056021 w 8128084"/>
              <a:gd name="connsiteY208" fmla="*/ 14076948 h 15135727"/>
              <a:gd name="connsiteX209" fmla="*/ 2935706 w 8128084"/>
              <a:gd name="connsiteY209" fmla="*/ 14076948 h 15135727"/>
              <a:gd name="connsiteX210" fmla="*/ 2863516 w 8128084"/>
              <a:gd name="connsiteY210" fmla="*/ 14125074 h 15135727"/>
              <a:gd name="connsiteX211" fmla="*/ 2719137 w 8128084"/>
              <a:gd name="connsiteY211" fmla="*/ 14197264 h 15135727"/>
              <a:gd name="connsiteX212" fmla="*/ 2646948 w 8128084"/>
              <a:gd name="connsiteY212" fmla="*/ 14197264 h 15135727"/>
              <a:gd name="connsiteX213" fmla="*/ 2598821 w 8128084"/>
              <a:gd name="connsiteY213" fmla="*/ 14125074 h 15135727"/>
              <a:gd name="connsiteX214" fmla="*/ 2430379 w 8128084"/>
              <a:gd name="connsiteY214" fmla="*/ 13836316 h 15135727"/>
              <a:gd name="connsiteX215" fmla="*/ 2646948 w 8128084"/>
              <a:gd name="connsiteY215" fmla="*/ 13812253 h 15135727"/>
              <a:gd name="connsiteX216" fmla="*/ 2502569 w 8128084"/>
              <a:gd name="connsiteY216" fmla="*/ 13475369 h 15135727"/>
              <a:gd name="connsiteX217" fmla="*/ 2550695 w 8128084"/>
              <a:gd name="connsiteY217" fmla="*/ 13186611 h 15135727"/>
              <a:gd name="connsiteX218" fmla="*/ 2719137 w 8128084"/>
              <a:gd name="connsiteY218" fmla="*/ 13042232 h 15135727"/>
              <a:gd name="connsiteX219" fmla="*/ 2791327 w 8128084"/>
              <a:gd name="connsiteY219" fmla="*/ 12945979 h 15135727"/>
              <a:gd name="connsiteX220" fmla="*/ 3031958 w 8128084"/>
              <a:gd name="connsiteY220" fmla="*/ 13090358 h 15135727"/>
              <a:gd name="connsiteX221" fmla="*/ 3056021 w 8128084"/>
              <a:gd name="connsiteY221" fmla="*/ 12753474 h 15135727"/>
              <a:gd name="connsiteX222" fmla="*/ 2887579 w 8128084"/>
              <a:gd name="connsiteY222" fmla="*/ 12777537 h 15135727"/>
              <a:gd name="connsiteX223" fmla="*/ 2815390 w 8128084"/>
              <a:gd name="connsiteY223" fmla="*/ 12777537 h 15135727"/>
              <a:gd name="connsiteX224" fmla="*/ 3176337 w 8128084"/>
              <a:gd name="connsiteY224" fmla="*/ 12368464 h 15135727"/>
              <a:gd name="connsiteX225" fmla="*/ 3104148 w 8128084"/>
              <a:gd name="connsiteY225" fmla="*/ 12320337 h 15135727"/>
              <a:gd name="connsiteX226" fmla="*/ 3104148 w 8128084"/>
              <a:gd name="connsiteY226" fmla="*/ 12320337 h 15135727"/>
              <a:gd name="connsiteX227" fmla="*/ 3007895 w 8128084"/>
              <a:gd name="connsiteY227" fmla="*/ 12079706 h 15135727"/>
              <a:gd name="connsiteX228" fmla="*/ 2911642 w 8128084"/>
              <a:gd name="connsiteY228" fmla="*/ 11935327 h 15135727"/>
              <a:gd name="connsiteX229" fmla="*/ 2863516 w 8128084"/>
              <a:gd name="connsiteY229" fmla="*/ 11694695 h 15135727"/>
              <a:gd name="connsiteX230" fmla="*/ 2911642 w 8128084"/>
              <a:gd name="connsiteY230" fmla="*/ 11454064 h 15135727"/>
              <a:gd name="connsiteX231" fmla="*/ 3056021 w 8128084"/>
              <a:gd name="connsiteY231" fmla="*/ 11454064 h 15135727"/>
              <a:gd name="connsiteX232" fmla="*/ 2983832 w 8128084"/>
              <a:gd name="connsiteY232" fmla="*/ 11381874 h 15135727"/>
              <a:gd name="connsiteX233" fmla="*/ 3031958 w 8128084"/>
              <a:gd name="connsiteY233" fmla="*/ 11285621 h 15135727"/>
              <a:gd name="connsiteX234" fmla="*/ 3007895 w 8128084"/>
              <a:gd name="connsiteY234" fmla="*/ 11189369 h 15135727"/>
              <a:gd name="connsiteX235" fmla="*/ 2887579 w 8128084"/>
              <a:gd name="connsiteY235" fmla="*/ 11141242 h 15135727"/>
              <a:gd name="connsiteX236" fmla="*/ 2887579 w 8128084"/>
              <a:gd name="connsiteY236" fmla="*/ 10972800 h 15135727"/>
              <a:gd name="connsiteX237" fmla="*/ 2887579 w 8128084"/>
              <a:gd name="connsiteY237" fmla="*/ 10924674 h 15135727"/>
              <a:gd name="connsiteX238" fmla="*/ 2767264 w 8128084"/>
              <a:gd name="connsiteY238" fmla="*/ 11020927 h 15135727"/>
              <a:gd name="connsiteX239" fmla="*/ 2743200 w 8128084"/>
              <a:gd name="connsiteY239" fmla="*/ 10924674 h 15135727"/>
              <a:gd name="connsiteX240" fmla="*/ 2550695 w 8128084"/>
              <a:gd name="connsiteY240" fmla="*/ 11020927 h 15135727"/>
              <a:gd name="connsiteX241" fmla="*/ 2526632 w 8128084"/>
              <a:gd name="connsiteY241" fmla="*/ 11117179 h 15135727"/>
              <a:gd name="connsiteX242" fmla="*/ 2334127 w 8128084"/>
              <a:gd name="connsiteY242" fmla="*/ 10996864 h 15135727"/>
              <a:gd name="connsiteX243" fmla="*/ 2358190 w 8128084"/>
              <a:gd name="connsiteY243" fmla="*/ 10732169 h 15135727"/>
              <a:gd name="connsiteX244" fmla="*/ 2334127 w 8128084"/>
              <a:gd name="connsiteY244" fmla="*/ 10587790 h 15135727"/>
              <a:gd name="connsiteX245" fmla="*/ 2406316 w 8128084"/>
              <a:gd name="connsiteY245" fmla="*/ 10491537 h 15135727"/>
              <a:gd name="connsiteX246" fmla="*/ 2598821 w 8128084"/>
              <a:gd name="connsiteY246" fmla="*/ 10684042 h 15135727"/>
              <a:gd name="connsiteX247" fmla="*/ 2767264 w 8128084"/>
              <a:gd name="connsiteY247" fmla="*/ 10684042 h 15135727"/>
              <a:gd name="connsiteX248" fmla="*/ 2646948 w 8128084"/>
              <a:gd name="connsiteY248" fmla="*/ 10515600 h 15135727"/>
              <a:gd name="connsiteX249" fmla="*/ 2815390 w 8128084"/>
              <a:gd name="connsiteY249" fmla="*/ 10395285 h 15135727"/>
              <a:gd name="connsiteX250" fmla="*/ 3080085 w 8128084"/>
              <a:gd name="connsiteY250" fmla="*/ 10419348 h 15135727"/>
              <a:gd name="connsiteX251" fmla="*/ 3248527 w 8128084"/>
              <a:gd name="connsiteY251" fmla="*/ 10539664 h 15135727"/>
              <a:gd name="connsiteX252" fmla="*/ 3320716 w 8128084"/>
              <a:gd name="connsiteY252" fmla="*/ 10659979 h 15135727"/>
              <a:gd name="connsiteX253" fmla="*/ 3465095 w 8128084"/>
              <a:gd name="connsiteY253" fmla="*/ 10659979 h 15135727"/>
              <a:gd name="connsiteX254" fmla="*/ 3441032 w 8128084"/>
              <a:gd name="connsiteY254" fmla="*/ 10491537 h 15135727"/>
              <a:gd name="connsiteX255" fmla="*/ 3392906 w 8128084"/>
              <a:gd name="connsiteY255" fmla="*/ 10250906 h 15135727"/>
              <a:gd name="connsiteX256" fmla="*/ 3152274 w 8128084"/>
              <a:gd name="connsiteY256" fmla="*/ 10250906 h 15135727"/>
              <a:gd name="connsiteX257" fmla="*/ 3176337 w 8128084"/>
              <a:gd name="connsiteY257" fmla="*/ 10178716 h 15135727"/>
              <a:gd name="connsiteX258" fmla="*/ 3104148 w 8128084"/>
              <a:gd name="connsiteY258" fmla="*/ 10154653 h 15135727"/>
              <a:gd name="connsiteX259" fmla="*/ 3007895 w 8128084"/>
              <a:gd name="connsiteY259" fmla="*/ 9962148 h 15135727"/>
              <a:gd name="connsiteX260" fmla="*/ 3176337 w 8128084"/>
              <a:gd name="connsiteY260" fmla="*/ 9889958 h 15135727"/>
              <a:gd name="connsiteX261" fmla="*/ 2959769 w 8128084"/>
              <a:gd name="connsiteY261" fmla="*/ 9504948 h 15135727"/>
              <a:gd name="connsiteX262" fmla="*/ 2791327 w 8128084"/>
              <a:gd name="connsiteY262" fmla="*/ 9456821 h 15135727"/>
              <a:gd name="connsiteX263" fmla="*/ 2574758 w 8128084"/>
              <a:gd name="connsiteY263" fmla="*/ 9336506 h 15135727"/>
              <a:gd name="connsiteX264" fmla="*/ 2550695 w 8128084"/>
              <a:gd name="connsiteY264" fmla="*/ 9071811 h 15135727"/>
              <a:gd name="connsiteX265" fmla="*/ 2695074 w 8128084"/>
              <a:gd name="connsiteY265" fmla="*/ 8999621 h 15135727"/>
              <a:gd name="connsiteX266" fmla="*/ 2622885 w 8128084"/>
              <a:gd name="connsiteY266" fmla="*/ 8975558 h 15135727"/>
              <a:gd name="connsiteX267" fmla="*/ 2430379 w 8128084"/>
              <a:gd name="connsiteY267" fmla="*/ 8999621 h 15135727"/>
              <a:gd name="connsiteX268" fmla="*/ 2261937 w 8128084"/>
              <a:gd name="connsiteY268" fmla="*/ 9168064 h 15135727"/>
              <a:gd name="connsiteX269" fmla="*/ 2237874 w 8128084"/>
              <a:gd name="connsiteY269" fmla="*/ 8999621 h 15135727"/>
              <a:gd name="connsiteX270" fmla="*/ 2117558 w 8128084"/>
              <a:gd name="connsiteY270" fmla="*/ 8975558 h 15135727"/>
              <a:gd name="connsiteX271" fmla="*/ 2045369 w 8128084"/>
              <a:gd name="connsiteY271" fmla="*/ 8783053 h 15135727"/>
              <a:gd name="connsiteX272" fmla="*/ 1852864 w 8128084"/>
              <a:gd name="connsiteY272" fmla="*/ 8758990 h 15135727"/>
              <a:gd name="connsiteX273" fmla="*/ 1636295 w 8128084"/>
              <a:gd name="connsiteY273" fmla="*/ 8927432 h 15135727"/>
              <a:gd name="connsiteX274" fmla="*/ 1588169 w 8128084"/>
              <a:gd name="connsiteY274" fmla="*/ 9023685 h 15135727"/>
              <a:gd name="connsiteX275" fmla="*/ 1515979 w 8128084"/>
              <a:gd name="connsiteY275" fmla="*/ 8879306 h 15135727"/>
              <a:gd name="connsiteX276" fmla="*/ 1347537 w 8128084"/>
              <a:gd name="connsiteY276" fmla="*/ 8879306 h 15135727"/>
              <a:gd name="connsiteX277" fmla="*/ 1347537 w 8128084"/>
              <a:gd name="connsiteY277" fmla="*/ 8710864 h 15135727"/>
              <a:gd name="connsiteX278" fmla="*/ 1106906 w 8128084"/>
              <a:gd name="connsiteY278" fmla="*/ 8783053 h 15135727"/>
              <a:gd name="connsiteX279" fmla="*/ 890337 w 8128084"/>
              <a:gd name="connsiteY279" fmla="*/ 8686800 h 15135727"/>
              <a:gd name="connsiteX280" fmla="*/ 649706 w 8128084"/>
              <a:gd name="connsiteY280" fmla="*/ 8662737 h 15135727"/>
              <a:gd name="connsiteX281" fmla="*/ 385011 w 8128084"/>
              <a:gd name="connsiteY281" fmla="*/ 8566485 h 15135727"/>
              <a:gd name="connsiteX282" fmla="*/ 577516 w 8128084"/>
              <a:gd name="connsiteY282" fmla="*/ 8373979 h 15135727"/>
              <a:gd name="connsiteX283" fmla="*/ 794085 w 8128084"/>
              <a:gd name="connsiteY283" fmla="*/ 8301790 h 15135727"/>
              <a:gd name="connsiteX284" fmla="*/ 745958 w 8128084"/>
              <a:gd name="connsiteY284" fmla="*/ 8133348 h 15135727"/>
              <a:gd name="connsiteX285" fmla="*/ 818148 w 8128084"/>
              <a:gd name="connsiteY285" fmla="*/ 7820527 h 15135727"/>
              <a:gd name="connsiteX286" fmla="*/ 697832 w 8128084"/>
              <a:gd name="connsiteY286" fmla="*/ 7820527 h 15135727"/>
              <a:gd name="connsiteX287" fmla="*/ 625642 w 8128084"/>
              <a:gd name="connsiteY287" fmla="*/ 7916779 h 15135727"/>
              <a:gd name="connsiteX288" fmla="*/ 457200 w 8128084"/>
              <a:gd name="connsiteY288" fmla="*/ 7820527 h 15135727"/>
              <a:gd name="connsiteX289" fmla="*/ 529390 w 8128084"/>
              <a:gd name="connsiteY289" fmla="*/ 7700211 h 15135727"/>
              <a:gd name="connsiteX290" fmla="*/ 938464 w 8128084"/>
              <a:gd name="connsiteY290" fmla="*/ 7676148 h 15135727"/>
              <a:gd name="connsiteX291" fmla="*/ 1058779 w 8128084"/>
              <a:gd name="connsiteY291" fmla="*/ 7459579 h 15135727"/>
              <a:gd name="connsiteX292" fmla="*/ 1203158 w 8128084"/>
              <a:gd name="connsiteY292" fmla="*/ 7603958 h 15135727"/>
              <a:gd name="connsiteX293" fmla="*/ 1299411 w 8128084"/>
              <a:gd name="connsiteY293" fmla="*/ 7555832 h 15135727"/>
              <a:gd name="connsiteX294" fmla="*/ 1443790 w 8128084"/>
              <a:gd name="connsiteY294" fmla="*/ 7507706 h 15135727"/>
              <a:gd name="connsiteX295" fmla="*/ 1684421 w 8128084"/>
              <a:gd name="connsiteY295" fmla="*/ 7603958 h 15135727"/>
              <a:gd name="connsiteX296" fmla="*/ 1684421 w 8128084"/>
              <a:gd name="connsiteY296" fmla="*/ 7603958 h 15135727"/>
              <a:gd name="connsiteX297" fmla="*/ 1540042 w 8128084"/>
              <a:gd name="connsiteY297" fmla="*/ 7363327 h 15135727"/>
              <a:gd name="connsiteX298" fmla="*/ 1299411 w 8128084"/>
              <a:gd name="connsiteY298" fmla="*/ 7315200 h 15135727"/>
              <a:gd name="connsiteX299" fmla="*/ 1130969 w 8128084"/>
              <a:gd name="connsiteY299" fmla="*/ 7339264 h 15135727"/>
              <a:gd name="connsiteX300" fmla="*/ 1034716 w 8128084"/>
              <a:gd name="connsiteY300" fmla="*/ 7315200 h 15135727"/>
              <a:gd name="connsiteX301" fmla="*/ 1155032 w 8128084"/>
              <a:gd name="connsiteY301" fmla="*/ 7050506 h 15135727"/>
              <a:gd name="connsiteX302" fmla="*/ 1155032 w 8128084"/>
              <a:gd name="connsiteY302" fmla="*/ 6930190 h 15135727"/>
              <a:gd name="connsiteX303" fmla="*/ 1155032 w 8128084"/>
              <a:gd name="connsiteY303" fmla="*/ 6761748 h 15135727"/>
              <a:gd name="connsiteX304" fmla="*/ 1203158 w 8128084"/>
              <a:gd name="connsiteY304" fmla="*/ 6617369 h 15135727"/>
              <a:gd name="connsiteX305" fmla="*/ 1371600 w 8128084"/>
              <a:gd name="connsiteY305" fmla="*/ 6472990 h 15135727"/>
              <a:gd name="connsiteX306" fmla="*/ 1443790 w 8128084"/>
              <a:gd name="connsiteY306" fmla="*/ 6328611 h 15135727"/>
              <a:gd name="connsiteX307" fmla="*/ 1419727 w 8128084"/>
              <a:gd name="connsiteY307" fmla="*/ 6208295 h 15135727"/>
              <a:gd name="connsiteX308" fmla="*/ 1275348 w 8128084"/>
              <a:gd name="connsiteY308" fmla="*/ 6304548 h 15135727"/>
              <a:gd name="connsiteX309" fmla="*/ 1323474 w 8128084"/>
              <a:gd name="connsiteY309" fmla="*/ 6015790 h 15135727"/>
              <a:gd name="connsiteX310" fmla="*/ 1540042 w 8128084"/>
              <a:gd name="connsiteY310" fmla="*/ 5871411 h 15135727"/>
              <a:gd name="connsiteX311" fmla="*/ 1540042 w 8128084"/>
              <a:gd name="connsiteY311" fmla="*/ 5751095 h 15135727"/>
              <a:gd name="connsiteX312" fmla="*/ 1395664 w 8128084"/>
              <a:gd name="connsiteY312" fmla="*/ 5799221 h 15135727"/>
              <a:gd name="connsiteX313" fmla="*/ 1179095 w 8128084"/>
              <a:gd name="connsiteY313" fmla="*/ 5799221 h 15135727"/>
              <a:gd name="connsiteX314" fmla="*/ 890337 w 8128084"/>
              <a:gd name="connsiteY314" fmla="*/ 5775158 h 15135727"/>
              <a:gd name="connsiteX315" fmla="*/ 697832 w 8128084"/>
              <a:gd name="connsiteY315" fmla="*/ 5606716 h 15135727"/>
              <a:gd name="connsiteX316" fmla="*/ 577516 w 8128084"/>
              <a:gd name="connsiteY316" fmla="*/ 5582653 h 15135727"/>
              <a:gd name="connsiteX317" fmla="*/ 697832 w 8128084"/>
              <a:gd name="connsiteY317" fmla="*/ 5775158 h 15135727"/>
              <a:gd name="connsiteX318" fmla="*/ 409074 w 8128084"/>
              <a:gd name="connsiteY318" fmla="*/ 5799221 h 15135727"/>
              <a:gd name="connsiteX319" fmla="*/ 168442 w 8128084"/>
              <a:gd name="connsiteY319" fmla="*/ 5702969 h 15135727"/>
              <a:gd name="connsiteX320" fmla="*/ 264695 w 8128084"/>
              <a:gd name="connsiteY320" fmla="*/ 5558590 h 15135727"/>
              <a:gd name="connsiteX321" fmla="*/ 144379 w 8128084"/>
              <a:gd name="connsiteY321" fmla="*/ 5510464 h 15135727"/>
              <a:gd name="connsiteX322" fmla="*/ 0 w 8128084"/>
              <a:gd name="connsiteY322" fmla="*/ 5462337 h 15135727"/>
              <a:gd name="connsiteX323" fmla="*/ 96253 w 8128084"/>
              <a:gd name="connsiteY323"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737685 w 8128084"/>
              <a:gd name="connsiteY90" fmla="*/ 2093495 h 15135727"/>
              <a:gd name="connsiteX91" fmla="*/ 6737685 w 8128084"/>
              <a:gd name="connsiteY91" fmla="*/ 2382253 h 15135727"/>
              <a:gd name="connsiteX92" fmla="*/ 6665495 w 8128084"/>
              <a:gd name="connsiteY92" fmla="*/ 2430379 h 15135727"/>
              <a:gd name="connsiteX93" fmla="*/ 6906127 w 8128084"/>
              <a:gd name="connsiteY93" fmla="*/ 2646948 h 15135727"/>
              <a:gd name="connsiteX94" fmla="*/ 6906127 w 8128084"/>
              <a:gd name="connsiteY94" fmla="*/ 2983832 h 15135727"/>
              <a:gd name="connsiteX95" fmla="*/ 6906127 w 8128084"/>
              <a:gd name="connsiteY95" fmla="*/ 3104148 h 15135727"/>
              <a:gd name="connsiteX96" fmla="*/ 6833937 w 8128084"/>
              <a:gd name="connsiteY96" fmla="*/ 3368842 h 15135727"/>
              <a:gd name="connsiteX97" fmla="*/ 6906127 w 8128084"/>
              <a:gd name="connsiteY97" fmla="*/ 3489158 h 15135727"/>
              <a:gd name="connsiteX98" fmla="*/ 6641432 w 8128084"/>
              <a:gd name="connsiteY98" fmla="*/ 3705727 h 15135727"/>
              <a:gd name="connsiteX99" fmla="*/ 6737685 w 8128084"/>
              <a:gd name="connsiteY99" fmla="*/ 3729790 h 15135727"/>
              <a:gd name="connsiteX100" fmla="*/ 6545179 w 8128084"/>
              <a:gd name="connsiteY100" fmla="*/ 3826042 h 15135727"/>
              <a:gd name="connsiteX101" fmla="*/ 6328611 w 8128084"/>
              <a:gd name="connsiteY101" fmla="*/ 3753853 h 15135727"/>
              <a:gd name="connsiteX102" fmla="*/ 6184232 w 8128084"/>
              <a:gd name="connsiteY102" fmla="*/ 3850106 h 15135727"/>
              <a:gd name="connsiteX103" fmla="*/ 6184232 w 8128084"/>
              <a:gd name="connsiteY103" fmla="*/ 3946358 h 15135727"/>
              <a:gd name="connsiteX104" fmla="*/ 6136106 w 8128084"/>
              <a:gd name="connsiteY104" fmla="*/ 4235116 h 15135727"/>
              <a:gd name="connsiteX105" fmla="*/ 5919537 w 8128084"/>
              <a:gd name="connsiteY105" fmla="*/ 4403558 h 15135727"/>
              <a:gd name="connsiteX106" fmla="*/ 5775158 w 8128084"/>
              <a:gd name="connsiteY106" fmla="*/ 4451685 h 15135727"/>
              <a:gd name="connsiteX107" fmla="*/ 5630779 w 8128084"/>
              <a:gd name="connsiteY107" fmla="*/ 4547937 h 15135727"/>
              <a:gd name="connsiteX108" fmla="*/ 5510464 w 8128084"/>
              <a:gd name="connsiteY108" fmla="*/ 4620127 h 15135727"/>
              <a:gd name="connsiteX109" fmla="*/ 5510464 w 8128084"/>
              <a:gd name="connsiteY109" fmla="*/ 4812632 h 15135727"/>
              <a:gd name="connsiteX110" fmla="*/ 5317958 w 8128084"/>
              <a:gd name="connsiteY110" fmla="*/ 4981074 h 15135727"/>
              <a:gd name="connsiteX111" fmla="*/ 5005137 w 8128084"/>
              <a:gd name="connsiteY111" fmla="*/ 5149516 h 15135727"/>
              <a:gd name="connsiteX112" fmla="*/ 4692316 w 8128084"/>
              <a:gd name="connsiteY112" fmla="*/ 5149516 h 15135727"/>
              <a:gd name="connsiteX113" fmla="*/ 4523874 w 8128084"/>
              <a:gd name="connsiteY113" fmla="*/ 5366085 h 15135727"/>
              <a:gd name="connsiteX114" fmla="*/ 4211053 w 8128084"/>
              <a:gd name="connsiteY114" fmla="*/ 5414211 h 15135727"/>
              <a:gd name="connsiteX115" fmla="*/ 4114800 w 8128084"/>
              <a:gd name="connsiteY115" fmla="*/ 5390148 h 15135727"/>
              <a:gd name="connsiteX116" fmla="*/ 4018548 w 8128084"/>
              <a:gd name="connsiteY116" fmla="*/ 5630779 h 15135727"/>
              <a:gd name="connsiteX117" fmla="*/ 4090737 w 8128084"/>
              <a:gd name="connsiteY117" fmla="*/ 5871411 h 15135727"/>
              <a:gd name="connsiteX118" fmla="*/ 4090737 w 8128084"/>
              <a:gd name="connsiteY118" fmla="*/ 6184232 h 15135727"/>
              <a:gd name="connsiteX119" fmla="*/ 4186990 w 8128084"/>
              <a:gd name="connsiteY119" fmla="*/ 6472990 h 15135727"/>
              <a:gd name="connsiteX120" fmla="*/ 4042611 w 8128084"/>
              <a:gd name="connsiteY120" fmla="*/ 6352674 h 15135727"/>
              <a:gd name="connsiteX121" fmla="*/ 3946358 w 8128084"/>
              <a:gd name="connsiteY121" fmla="*/ 6376737 h 15135727"/>
              <a:gd name="connsiteX122" fmla="*/ 4114800 w 8128084"/>
              <a:gd name="connsiteY122" fmla="*/ 6641432 h 15135727"/>
              <a:gd name="connsiteX123" fmla="*/ 4451685 w 8128084"/>
              <a:gd name="connsiteY123" fmla="*/ 6737685 h 15135727"/>
              <a:gd name="connsiteX124" fmla="*/ 4620127 w 8128084"/>
              <a:gd name="connsiteY124" fmla="*/ 6978316 h 15135727"/>
              <a:gd name="connsiteX125" fmla="*/ 4740442 w 8128084"/>
              <a:gd name="connsiteY125" fmla="*/ 7170821 h 15135727"/>
              <a:gd name="connsiteX126" fmla="*/ 5077327 w 8128084"/>
              <a:gd name="connsiteY126" fmla="*/ 7387390 h 15135727"/>
              <a:gd name="connsiteX127" fmla="*/ 5125453 w 8128084"/>
              <a:gd name="connsiteY127" fmla="*/ 7603958 h 15135727"/>
              <a:gd name="connsiteX128" fmla="*/ 5197642 w 8128084"/>
              <a:gd name="connsiteY128" fmla="*/ 7796464 h 15135727"/>
              <a:gd name="connsiteX129" fmla="*/ 5486400 w 8128084"/>
              <a:gd name="connsiteY129" fmla="*/ 7964906 h 15135727"/>
              <a:gd name="connsiteX130" fmla="*/ 5486400 w 8128084"/>
              <a:gd name="connsiteY130" fmla="*/ 8349916 h 15135727"/>
              <a:gd name="connsiteX131" fmla="*/ 5678906 w 8128084"/>
              <a:gd name="connsiteY131" fmla="*/ 8614611 h 15135727"/>
              <a:gd name="connsiteX132" fmla="*/ 5919537 w 8128084"/>
              <a:gd name="connsiteY132" fmla="*/ 9071811 h 15135727"/>
              <a:gd name="connsiteX133" fmla="*/ 6160169 w 8128084"/>
              <a:gd name="connsiteY133" fmla="*/ 9336506 h 15135727"/>
              <a:gd name="connsiteX134" fmla="*/ 6280485 w 8128084"/>
              <a:gd name="connsiteY134" fmla="*/ 9601200 h 15135727"/>
              <a:gd name="connsiteX135" fmla="*/ 6400800 w 8128084"/>
              <a:gd name="connsiteY135" fmla="*/ 9793706 h 15135727"/>
              <a:gd name="connsiteX136" fmla="*/ 6569242 w 8128084"/>
              <a:gd name="connsiteY136" fmla="*/ 10058400 h 15135727"/>
              <a:gd name="connsiteX137" fmla="*/ 6713621 w 8128084"/>
              <a:gd name="connsiteY137" fmla="*/ 10106527 h 15135727"/>
              <a:gd name="connsiteX138" fmla="*/ 6545179 w 8128084"/>
              <a:gd name="connsiteY138" fmla="*/ 10202779 h 15135727"/>
              <a:gd name="connsiteX139" fmla="*/ 6569242 w 8128084"/>
              <a:gd name="connsiteY139" fmla="*/ 10443411 h 15135727"/>
              <a:gd name="connsiteX140" fmla="*/ 6593306 w 8128084"/>
              <a:gd name="connsiteY140" fmla="*/ 10708106 h 15135727"/>
              <a:gd name="connsiteX141" fmla="*/ 6761748 w 8128084"/>
              <a:gd name="connsiteY141" fmla="*/ 10924674 h 15135727"/>
              <a:gd name="connsiteX142" fmla="*/ 6641432 w 8128084"/>
              <a:gd name="connsiteY142" fmla="*/ 11093116 h 15135727"/>
              <a:gd name="connsiteX143" fmla="*/ 6713621 w 8128084"/>
              <a:gd name="connsiteY143" fmla="*/ 11261558 h 15135727"/>
              <a:gd name="connsiteX144" fmla="*/ 6737685 w 8128084"/>
              <a:gd name="connsiteY144" fmla="*/ 11526253 h 15135727"/>
              <a:gd name="connsiteX145" fmla="*/ 6617369 w 8128084"/>
              <a:gd name="connsiteY145" fmla="*/ 11839074 h 15135727"/>
              <a:gd name="connsiteX146" fmla="*/ 6617369 w 8128084"/>
              <a:gd name="connsiteY146" fmla="*/ 12031579 h 15135727"/>
              <a:gd name="connsiteX147" fmla="*/ 6641432 w 8128084"/>
              <a:gd name="connsiteY147" fmla="*/ 12127832 h 15135727"/>
              <a:gd name="connsiteX148" fmla="*/ 6761748 w 8128084"/>
              <a:gd name="connsiteY148" fmla="*/ 12031579 h 15135727"/>
              <a:gd name="connsiteX149" fmla="*/ 6761748 w 8128084"/>
              <a:gd name="connsiteY149" fmla="*/ 12296274 h 15135727"/>
              <a:gd name="connsiteX150" fmla="*/ 6689558 w 8128084"/>
              <a:gd name="connsiteY150" fmla="*/ 12512842 h 15135727"/>
              <a:gd name="connsiteX151" fmla="*/ 6785811 w 8128084"/>
              <a:gd name="connsiteY151" fmla="*/ 12777537 h 15135727"/>
              <a:gd name="connsiteX152" fmla="*/ 6569242 w 8128084"/>
              <a:gd name="connsiteY152" fmla="*/ 12873790 h 15135727"/>
              <a:gd name="connsiteX153" fmla="*/ 6545179 w 8128084"/>
              <a:gd name="connsiteY153" fmla="*/ 13090358 h 15135727"/>
              <a:gd name="connsiteX154" fmla="*/ 6448927 w 8128084"/>
              <a:gd name="connsiteY154" fmla="*/ 13355053 h 15135727"/>
              <a:gd name="connsiteX155" fmla="*/ 6256421 w 8128084"/>
              <a:gd name="connsiteY155" fmla="*/ 13571621 h 15135727"/>
              <a:gd name="connsiteX156" fmla="*/ 6087979 w 8128084"/>
              <a:gd name="connsiteY156" fmla="*/ 13667874 h 15135727"/>
              <a:gd name="connsiteX157" fmla="*/ 5943600 w 8128084"/>
              <a:gd name="connsiteY157" fmla="*/ 13716000 h 15135727"/>
              <a:gd name="connsiteX158" fmla="*/ 5702969 w 8128084"/>
              <a:gd name="connsiteY158" fmla="*/ 13667874 h 15135727"/>
              <a:gd name="connsiteX159" fmla="*/ 5582653 w 8128084"/>
              <a:gd name="connsiteY159" fmla="*/ 13691937 h 15135727"/>
              <a:gd name="connsiteX160" fmla="*/ 5727032 w 8128084"/>
              <a:gd name="connsiteY160" fmla="*/ 13836316 h 15135727"/>
              <a:gd name="connsiteX161" fmla="*/ 5582653 w 8128084"/>
              <a:gd name="connsiteY161" fmla="*/ 14052885 h 15135727"/>
              <a:gd name="connsiteX162" fmla="*/ 5462337 w 8128084"/>
              <a:gd name="connsiteY162" fmla="*/ 14149137 h 15135727"/>
              <a:gd name="connsiteX163" fmla="*/ 5342021 w 8128084"/>
              <a:gd name="connsiteY163" fmla="*/ 14004758 h 15135727"/>
              <a:gd name="connsiteX164" fmla="*/ 5245769 w 8128084"/>
              <a:gd name="connsiteY164" fmla="*/ 14004758 h 15135727"/>
              <a:gd name="connsiteX165" fmla="*/ 5245769 w 8128084"/>
              <a:gd name="connsiteY165" fmla="*/ 13956632 h 15135727"/>
              <a:gd name="connsiteX166" fmla="*/ 5101390 w 8128084"/>
              <a:gd name="connsiteY166" fmla="*/ 13956632 h 15135727"/>
              <a:gd name="connsiteX167" fmla="*/ 4981074 w 8128084"/>
              <a:gd name="connsiteY167" fmla="*/ 13860379 h 15135727"/>
              <a:gd name="connsiteX168" fmla="*/ 4740442 w 8128084"/>
              <a:gd name="connsiteY168" fmla="*/ 13908506 h 15135727"/>
              <a:gd name="connsiteX169" fmla="*/ 4475748 w 8128084"/>
              <a:gd name="connsiteY169" fmla="*/ 13956632 h 15135727"/>
              <a:gd name="connsiteX170" fmla="*/ 4379495 w 8128084"/>
              <a:gd name="connsiteY170" fmla="*/ 14028821 h 15135727"/>
              <a:gd name="connsiteX171" fmla="*/ 4403558 w 8128084"/>
              <a:gd name="connsiteY171" fmla="*/ 14197264 h 15135727"/>
              <a:gd name="connsiteX172" fmla="*/ 4572000 w 8128084"/>
              <a:gd name="connsiteY172" fmla="*/ 14149137 h 15135727"/>
              <a:gd name="connsiteX173" fmla="*/ 4523874 w 8128084"/>
              <a:gd name="connsiteY173" fmla="*/ 14558211 h 15135727"/>
              <a:gd name="connsiteX174" fmla="*/ 4403558 w 8128084"/>
              <a:gd name="connsiteY174" fmla="*/ 14437895 h 15135727"/>
              <a:gd name="connsiteX175" fmla="*/ 4403558 w 8128084"/>
              <a:gd name="connsiteY175" fmla="*/ 14437895 h 15135727"/>
              <a:gd name="connsiteX176" fmla="*/ 4283242 w 8128084"/>
              <a:gd name="connsiteY176" fmla="*/ 14245390 h 15135727"/>
              <a:gd name="connsiteX177" fmla="*/ 4235116 w 8128084"/>
              <a:gd name="connsiteY177" fmla="*/ 14341642 h 15135727"/>
              <a:gd name="connsiteX178" fmla="*/ 4162927 w 8128084"/>
              <a:gd name="connsiteY178" fmla="*/ 14389769 h 15135727"/>
              <a:gd name="connsiteX179" fmla="*/ 4162927 w 8128084"/>
              <a:gd name="connsiteY179" fmla="*/ 14389769 h 15135727"/>
              <a:gd name="connsiteX180" fmla="*/ 3922295 w 8128084"/>
              <a:gd name="connsiteY180" fmla="*/ 14245390 h 15135727"/>
              <a:gd name="connsiteX181" fmla="*/ 3801979 w 8128084"/>
              <a:gd name="connsiteY181" fmla="*/ 14293516 h 15135727"/>
              <a:gd name="connsiteX182" fmla="*/ 3681664 w 8128084"/>
              <a:gd name="connsiteY182" fmla="*/ 14389769 h 15135727"/>
              <a:gd name="connsiteX183" fmla="*/ 3657600 w 8128084"/>
              <a:gd name="connsiteY183" fmla="*/ 14654464 h 15135727"/>
              <a:gd name="connsiteX184" fmla="*/ 3513221 w 8128084"/>
              <a:gd name="connsiteY184" fmla="*/ 14726653 h 15135727"/>
              <a:gd name="connsiteX185" fmla="*/ 3513221 w 8128084"/>
              <a:gd name="connsiteY185" fmla="*/ 14871032 h 15135727"/>
              <a:gd name="connsiteX186" fmla="*/ 3633537 w 8128084"/>
              <a:gd name="connsiteY186" fmla="*/ 14967285 h 15135727"/>
              <a:gd name="connsiteX187" fmla="*/ 3609474 w 8128084"/>
              <a:gd name="connsiteY187" fmla="*/ 15087600 h 15135727"/>
              <a:gd name="connsiteX188" fmla="*/ 3441032 w 8128084"/>
              <a:gd name="connsiteY188" fmla="*/ 15039474 h 15135727"/>
              <a:gd name="connsiteX189" fmla="*/ 3272590 w 8128084"/>
              <a:gd name="connsiteY189" fmla="*/ 15063537 h 15135727"/>
              <a:gd name="connsiteX190" fmla="*/ 3248527 w 8128084"/>
              <a:gd name="connsiteY190" fmla="*/ 14895095 h 15135727"/>
              <a:gd name="connsiteX191" fmla="*/ 3128211 w 8128084"/>
              <a:gd name="connsiteY191" fmla="*/ 14919158 h 15135727"/>
              <a:gd name="connsiteX192" fmla="*/ 2959769 w 8128084"/>
              <a:gd name="connsiteY192" fmla="*/ 15135727 h 15135727"/>
              <a:gd name="connsiteX193" fmla="*/ 2935706 w 8128084"/>
              <a:gd name="connsiteY193" fmla="*/ 14895095 h 15135727"/>
              <a:gd name="connsiteX194" fmla="*/ 2791327 w 8128084"/>
              <a:gd name="connsiteY194" fmla="*/ 14943221 h 15135727"/>
              <a:gd name="connsiteX195" fmla="*/ 2671011 w 8128084"/>
              <a:gd name="connsiteY195" fmla="*/ 15039474 h 15135727"/>
              <a:gd name="connsiteX196" fmla="*/ 2430379 w 8128084"/>
              <a:gd name="connsiteY196" fmla="*/ 15087600 h 15135727"/>
              <a:gd name="connsiteX197" fmla="*/ 2237874 w 8128084"/>
              <a:gd name="connsiteY197" fmla="*/ 15039474 h 15135727"/>
              <a:gd name="connsiteX198" fmla="*/ 2622885 w 8128084"/>
              <a:gd name="connsiteY198" fmla="*/ 14846969 h 15135727"/>
              <a:gd name="connsiteX199" fmla="*/ 2887579 w 8128084"/>
              <a:gd name="connsiteY199" fmla="*/ 14774779 h 15135727"/>
              <a:gd name="connsiteX200" fmla="*/ 2839453 w 8128084"/>
              <a:gd name="connsiteY200" fmla="*/ 14582274 h 15135727"/>
              <a:gd name="connsiteX201" fmla="*/ 2935706 w 8128084"/>
              <a:gd name="connsiteY201" fmla="*/ 14510085 h 15135727"/>
              <a:gd name="connsiteX202" fmla="*/ 2935706 w 8128084"/>
              <a:gd name="connsiteY202" fmla="*/ 14510085 h 15135727"/>
              <a:gd name="connsiteX203" fmla="*/ 3080085 w 8128084"/>
              <a:gd name="connsiteY203" fmla="*/ 14413832 h 15135727"/>
              <a:gd name="connsiteX204" fmla="*/ 3152274 w 8128084"/>
              <a:gd name="connsiteY204" fmla="*/ 14341642 h 15135727"/>
              <a:gd name="connsiteX205" fmla="*/ 3080085 w 8128084"/>
              <a:gd name="connsiteY205" fmla="*/ 14269453 h 15135727"/>
              <a:gd name="connsiteX206" fmla="*/ 3152274 w 8128084"/>
              <a:gd name="connsiteY206" fmla="*/ 14197264 h 15135727"/>
              <a:gd name="connsiteX207" fmla="*/ 3152274 w 8128084"/>
              <a:gd name="connsiteY207" fmla="*/ 14052885 h 15135727"/>
              <a:gd name="connsiteX208" fmla="*/ 3080085 w 8128084"/>
              <a:gd name="connsiteY208" fmla="*/ 13980695 h 15135727"/>
              <a:gd name="connsiteX209" fmla="*/ 3056021 w 8128084"/>
              <a:gd name="connsiteY209" fmla="*/ 14076948 h 15135727"/>
              <a:gd name="connsiteX210" fmla="*/ 2935706 w 8128084"/>
              <a:gd name="connsiteY210" fmla="*/ 14076948 h 15135727"/>
              <a:gd name="connsiteX211" fmla="*/ 2863516 w 8128084"/>
              <a:gd name="connsiteY211" fmla="*/ 14125074 h 15135727"/>
              <a:gd name="connsiteX212" fmla="*/ 2719137 w 8128084"/>
              <a:gd name="connsiteY212" fmla="*/ 14197264 h 15135727"/>
              <a:gd name="connsiteX213" fmla="*/ 2646948 w 8128084"/>
              <a:gd name="connsiteY213" fmla="*/ 14197264 h 15135727"/>
              <a:gd name="connsiteX214" fmla="*/ 2598821 w 8128084"/>
              <a:gd name="connsiteY214" fmla="*/ 14125074 h 15135727"/>
              <a:gd name="connsiteX215" fmla="*/ 2430379 w 8128084"/>
              <a:gd name="connsiteY215" fmla="*/ 13836316 h 15135727"/>
              <a:gd name="connsiteX216" fmla="*/ 2646948 w 8128084"/>
              <a:gd name="connsiteY216" fmla="*/ 13812253 h 15135727"/>
              <a:gd name="connsiteX217" fmla="*/ 2502569 w 8128084"/>
              <a:gd name="connsiteY217" fmla="*/ 13475369 h 15135727"/>
              <a:gd name="connsiteX218" fmla="*/ 2550695 w 8128084"/>
              <a:gd name="connsiteY218" fmla="*/ 13186611 h 15135727"/>
              <a:gd name="connsiteX219" fmla="*/ 2719137 w 8128084"/>
              <a:gd name="connsiteY219" fmla="*/ 13042232 h 15135727"/>
              <a:gd name="connsiteX220" fmla="*/ 2791327 w 8128084"/>
              <a:gd name="connsiteY220" fmla="*/ 12945979 h 15135727"/>
              <a:gd name="connsiteX221" fmla="*/ 3031958 w 8128084"/>
              <a:gd name="connsiteY221" fmla="*/ 13090358 h 15135727"/>
              <a:gd name="connsiteX222" fmla="*/ 3056021 w 8128084"/>
              <a:gd name="connsiteY222" fmla="*/ 12753474 h 15135727"/>
              <a:gd name="connsiteX223" fmla="*/ 2887579 w 8128084"/>
              <a:gd name="connsiteY223" fmla="*/ 12777537 h 15135727"/>
              <a:gd name="connsiteX224" fmla="*/ 2815390 w 8128084"/>
              <a:gd name="connsiteY224" fmla="*/ 12777537 h 15135727"/>
              <a:gd name="connsiteX225" fmla="*/ 3176337 w 8128084"/>
              <a:gd name="connsiteY225" fmla="*/ 12368464 h 15135727"/>
              <a:gd name="connsiteX226" fmla="*/ 3104148 w 8128084"/>
              <a:gd name="connsiteY226" fmla="*/ 12320337 h 15135727"/>
              <a:gd name="connsiteX227" fmla="*/ 3104148 w 8128084"/>
              <a:gd name="connsiteY227" fmla="*/ 12320337 h 15135727"/>
              <a:gd name="connsiteX228" fmla="*/ 3007895 w 8128084"/>
              <a:gd name="connsiteY228" fmla="*/ 12079706 h 15135727"/>
              <a:gd name="connsiteX229" fmla="*/ 2911642 w 8128084"/>
              <a:gd name="connsiteY229" fmla="*/ 11935327 h 15135727"/>
              <a:gd name="connsiteX230" fmla="*/ 2863516 w 8128084"/>
              <a:gd name="connsiteY230" fmla="*/ 11694695 h 15135727"/>
              <a:gd name="connsiteX231" fmla="*/ 2911642 w 8128084"/>
              <a:gd name="connsiteY231" fmla="*/ 11454064 h 15135727"/>
              <a:gd name="connsiteX232" fmla="*/ 3056021 w 8128084"/>
              <a:gd name="connsiteY232" fmla="*/ 11454064 h 15135727"/>
              <a:gd name="connsiteX233" fmla="*/ 2983832 w 8128084"/>
              <a:gd name="connsiteY233" fmla="*/ 11381874 h 15135727"/>
              <a:gd name="connsiteX234" fmla="*/ 3031958 w 8128084"/>
              <a:gd name="connsiteY234" fmla="*/ 11285621 h 15135727"/>
              <a:gd name="connsiteX235" fmla="*/ 3007895 w 8128084"/>
              <a:gd name="connsiteY235" fmla="*/ 11189369 h 15135727"/>
              <a:gd name="connsiteX236" fmla="*/ 2887579 w 8128084"/>
              <a:gd name="connsiteY236" fmla="*/ 11141242 h 15135727"/>
              <a:gd name="connsiteX237" fmla="*/ 2887579 w 8128084"/>
              <a:gd name="connsiteY237" fmla="*/ 10972800 h 15135727"/>
              <a:gd name="connsiteX238" fmla="*/ 2887579 w 8128084"/>
              <a:gd name="connsiteY238" fmla="*/ 10924674 h 15135727"/>
              <a:gd name="connsiteX239" fmla="*/ 2767264 w 8128084"/>
              <a:gd name="connsiteY239" fmla="*/ 11020927 h 15135727"/>
              <a:gd name="connsiteX240" fmla="*/ 2743200 w 8128084"/>
              <a:gd name="connsiteY240" fmla="*/ 10924674 h 15135727"/>
              <a:gd name="connsiteX241" fmla="*/ 2550695 w 8128084"/>
              <a:gd name="connsiteY241" fmla="*/ 11020927 h 15135727"/>
              <a:gd name="connsiteX242" fmla="*/ 2526632 w 8128084"/>
              <a:gd name="connsiteY242" fmla="*/ 11117179 h 15135727"/>
              <a:gd name="connsiteX243" fmla="*/ 2334127 w 8128084"/>
              <a:gd name="connsiteY243" fmla="*/ 10996864 h 15135727"/>
              <a:gd name="connsiteX244" fmla="*/ 2358190 w 8128084"/>
              <a:gd name="connsiteY244" fmla="*/ 10732169 h 15135727"/>
              <a:gd name="connsiteX245" fmla="*/ 2334127 w 8128084"/>
              <a:gd name="connsiteY245" fmla="*/ 10587790 h 15135727"/>
              <a:gd name="connsiteX246" fmla="*/ 2406316 w 8128084"/>
              <a:gd name="connsiteY246" fmla="*/ 10491537 h 15135727"/>
              <a:gd name="connsiteX247" fmla="*/ 2598821 w 8128084"/>
              <a:gd name="connsiteY247" fmla="*/ 10684042 h 15135727"/>
              <a:gd name="connsiteX248" fmla="*/ 2767264 w 8128084"/>
              <a:gd name="connsiteY248" fmla="*/ 10684042 h 15135727"/>
              <a:gd name="connsiteX249" fmla="*/ 2646948 w 8128084"/>
              <a:gd name="connsiteY249" fmla="*/ 10515600 h 15135727"/>
              <a:gd name="connsiteX250" fmla="*/ 2815390 w 8128084"/>
              <a:gd name="connsiteY250" fmla="*/ 10395285 h 15135727"/>
              <a:gd name="connsiteX251" fmla="*/ 3080085 w 8128084"/>
              <a:gd name="connsiteY251" fmla="*/ 10419348 h 15135727"/>
              <a:gd name="connsiteX252" fmla="*/ 3248527 w 8128084"/>
              <a:gd name="connsiteY252" fmla="*/ 10539664 h 15135727"/>
              <a:gd name="connsiteX253" fmla="*/ 3320716 w 8128084"/>
              <a:gd name="connsiteY253" fmla="*/ 10659979 h 15135727"/>
              <a:gd name="connsiteX254" fmla="*/ 3465095 w 8128084"/>
              <a:gd name="connsiteY254" fmla="*/ 10659979 h 15135727"/>
              <a:gd name="connsiteX255" fmla="*/ 3441032 w 8128084"/>
              <a:gd name="connsiteY255" fmla="*/ 10491537 h 15135727"/>
              <a:gd name="connsiteX256" fmla="*/ 3392906 w 8128084"/>
              <a:gd name="connsiteY256" fmla="*/ 10250906 h 15135727"/>
              <a:gd name="connsiteX257" fmla="*/ 3152274 w 8128084"/>
              <a:gd name="connsiteY257" fmla="*/ 10250906 h 15135727"/>
              <a:gd name="connsiteX258" fmla="*/ 3176337 w 8128084"/>
              <a:gd name="connsiteY258" fmla="*/ 10178716 h 15135727"/>
              <a:gd name="connsiteX259" fmla="*/ 3104148 w 8128084"/>
              <a:gd name="connsiteY259" fmla="*/ 10154653 h 15135727"/>
              <a:gd name="connsiteX260" fmla="*/ 3007895 w 8128084"/>
              <a:gd name="connsiteY260" fmla="*/ 9962148 h 15135727"/>
              <a:gd name="connsiteX261" fmla="*/ 3176337 w 8128084"/>
              <a:gd name="connsiteY261" fmla="*/ 9889958 h 15135727"/>
              <a:gd name="connsiteX262" fmla="*/ 2959769 w 8128084"/>
              <a:gd name="connsiteY262" fmla="*/ 9504948 h 15135727"/>
              <a:gd name="connsiteX263" fmla="*/ 2791327 w 8128084"/>
              <a:gd name="connsiteY263" fmla="*/ 9456821 h 15135727"/>
              <a:gd name="connsiteX264" fmla="*/ 2574758 w 8128084"/>
              <a:gd name="connsiteY264" fmla="*/ 9336506 h 15135727"/>
              <a:gd name="connsiteX265" fmla="*/ 2550695 w 8128084"/>
              <a:gd name="connsiteY265" fmla="*/ 9071811 h 15135727"/>
              <a:gd name="connsiteX266" fmla="*/ 2695074 w 8128084"/>
              <a:gd name="connsiteY266" fmla="*/ 8999621 h 15135727"/>
              <a:gd name="connsiteX267" fmla="*/ 2622885 w 8128084"/>
              <a:gd name="connsiteY267" fmla="*/ 8975558 h 15135727"/>
              <a:gd name="connsiteX268" fmla="*/ 2430379 w 8128084"/>
              <a:gd name="connsiteY268" fmla="*/ 8999621 h 15135727"/>
              <a:gd name="connsiteX269" fmla="*/ 2261937 w 8128084"/>
              <a:gd name="connsiteY269" fmla="*/ 9168064 h 15135727"/>
              <a:gd name="connsiteX270" fmla="*/ 2237874 w 8128084"/>
              <a:gd name="connsiteY270" fmla="*/ 8999621 h 15135727"/>
              <a:gd name="connsiteX271" fmla="*/ 2117558 w 8128084"/>
              <a:gd name="connsiteY271" fmla="*/ 8975558 h 15135727"/>
              <a:gd name="connsiteX272" fmla="*/ 2045369 w 8128084"/>
              <a:gd name="connsiteY272" fmla="*/ 8783053 h 15135727"/>
              <a:gd name="connsiteX273" fmla="*/ 1852864 w 8128084"/>
              <a:gd name="connsiteY273" fmla="*/ 8758990 h 15135727"/>
              <a:gd name="connsiteX274" fmla="*/ 1636295 w 8128084"/>
              <a:gd name="connsiteY274" fmla="*/ 8927432 h 15135727"/>
              <a:gd name="connsiteX275" fmla="*/ 1588169 w 8128084"/>
              <a:gd name="connsiteY275" fmla="*/ 9023685 h 15135727"/>
              <a:gd name="connsiteX276" fmla="*/ 1515979 w 8128084"/>
              <a:gd name="connsiteY276" fmla="*/ 8879306 h 15135727"/>
              <a:gd name="connsiteX277" fmla="*/ 1347537 w 8128084"/>
              <a:gd name="connsiteY277" fmla="*/ 8879306 h 15135727"/>
              <a:gd name="connsiteX278" fmla="*/ 1347537 w 8128084"/>
              <a:gd name="connsiteY278" fmla="*/ 8710864 h 15135727"/>
              <a:gd name="connsiteX279" fmla="*/ 1106906 w 8128084"/>
              <a:gd name="connsiteY279" fmla="*/ 8783053 h 15135727"/>
              <a:gd name="connsiteX280" fmla="*/ 890337 w 8128084"/>
              <a:gd name="connsiteY280" fmla="*/ 8686800 h 15135727"/>
              <a:gd name="connsiteX281" fmla="*/ 649706 w 8128084"/>
              <a:gd name="connsiteY281" fmla="*/ 8662737 h 15135727"/>
              <a:gd name="connsiteX282" fmla="*/ 385011 w 8128084"/>
              <a:gd name="connsiteY282" fmla="*/ 8566485 h 15135727"/>
              <a:gd name="connsiteX283" fmla="*/ 577516 w 8128084"/>
              <a:gd name="connsiteY283" fmla="*/ 8373979 h 15135727"/>
              <a:gd name="connsiteX284" fmla="*/ 794085 w 8128084"/>
              <a:gd name="connsiteY284" fmla="*/ 8301790 h 15135727"/>
              <a:gd name="connsiteX285" fmla="*/ 745958 w 8128084"/>
              <a:gd name="connsiteY285" fmla="*/ 8133348 h 15135727"/>
              <a:gd name="connsiteX286" fmla="*/ 818148 w 8128084"/>
              <a:gd name="connsiteY286" fmla="*/ 7820527 h 15135727"/>
              <a:gd name="connsiteX287" fmla="*/ 697832 w 8128084"/>
              <a:gd name="connsiteY287" fmla="*/ 7820527 h 15135727"/>
              <a:gd name="connsiteX288" fmla="*/ 625642 w 8128084"/>
              <a:gd name="connsiteY288" fmla="*/ 7916779 h 15135727"/>
              <a:gd name="connsiteX289" fmla="*/ 457200 w 8128084"/>
              <a:gd name="connsiteY289" fmla="*/ 7820527 h 15135727"/>
              <a:gd name="connsiteX290" fmla="*/ 529390 w 8128084"/>
              <a:gd name="connsiteY290" fmla="*/ 7700211 h 15135727"/>
              <a:gd name="connsiteX291" fmla="*/ 938464 w 8128084"/>
              <a:gd name="connsiteY291" fmla="*/ 7676148 h 15135727"/>
              <a:gd name="connsiteX292" fmla="*/ 1058779 w 8128084"/>
              <a:gd name="connsiteY292" fmla="*/ 7459579 h 15135727"/>
              <a:gd name="connsiteX293" fmla="*/ 1203158 w 8128084"/>
              <a:gd name="connsiteY293" fmla="*/ 7603958 h 15135727"/>
              <a:gd name="connsiteX294" fmla="*/ 1299411 w 8128084"/>
              <a:gd name="connsiteY294" fmla="*/ 7555832 h 15135727"/>
              <a:gd name="connsiteX295" fmla="*/ 1443790 w 8128084"/>
              <a:gd name="connsiteY295" fmla="*/ 7507706 h 15135727"/>
              <a:gd name="connsiteX296" fmla="*/ 1684421 w 8128084"/>
              <a:gd name="connsiteY296" fmla="*/ 7603958 h 15135727"/>
              <a:gd name="connsiteX297" fmla="*/ 1684421 w 8128084"/>
              <a:gd name="connsiteY297" fmla="*/ 7603958 h 15135727"/>
              <a:gd name="connsiteX298" fmla="*/ 1540042 w 8128084"/>
              <a:gd name="connsiteY298" fmla="*/ 7363327 h 15135727"/>
              <a:gd name="connsiteX299" fmla="*/ 1299411 w 8128084"/>
              <a:gd name="connsiteY299" fmla="*/ 7315200 h 15135727"/>
              <a:gd name="connsiteX300" fmla="*/ 1130969 w 8128084"/>
              <a:gd name="connsiteY300" fmla="*/ 7339264 h 15135727"/>
              <a:gd name="connsiteX301" fmla="*/ 1034716 w 8128084"/>
              <a:gd name="connsiteY301" fmla="*/ 7315200 h 15135727"/>
              <a:gd name="connsiteX302" fmla="*/ 1155032 w 8128084"/>
              <a:gd name="connsiteY302" fmla="*/ 7050506 h 15135727"/>
              <a:gd name="connsiteX303" fmla="*/ 1155032 w 8128084"/>
              <a:gd name="connsiteY303" fmla="*/ 6930190 h 15135727"/>
              <a:gd name="connsiteX304" fmla="*/ 1155032 w 8128084"/>
              <a:gd name="connsiteY304" fmla="*/ 6761748 h 15135727"/>
              <a:gd name="connsiteX305" fmla="*/ 1203158 w 8128084"/>
              <a:gd name="connsiteY305" fmla="*/ 6617369 h 15135727"/>
              <a:gd name="connsiteX306" fmla="*/ 1371600 w 8128084"/>
              <a:gd name="connsiteY306" fmla="*/ 6472990 h 15135727"/>
              <a:gd name="connsiteX307" fmla="*/ 1443790 w 8128084"/>
              <a:gd name="connsiteY307" fmla="*/ 6328611 h 15135727"/>
              <a:gd name="connsiteX308" fmla="*/ 1419727 w 8128084"/>
              <a:gd name="connsiteY308" fmla="*/ 6208295 h 15135727"/>
              <a:gd name="connsiteX309" fmla="*/ 1275348 w 8128084"/>
              <a:gd name="connsiteY309" fmla="*/ 6304548 h 15135727"/>
              <a:gd name="connsiteX310" fmla="*/ 1323474 w 8128084"/>
              <a:gd name="connsiteY310" fmla="*/ 6015790 h 15135727"/>
              <a:gd name="connsiteX311" fmla="*/ 1540042 w 8128084"/>
              <a:gd name="connsiteY311" fmla="*/ 5871411 h 15135727"/>
              <a:gd name="connsiteX312" fmla="*/ 1540042 w 8128084"/>
              <a:gd name="connsiteY312" fmla="*/ 5751095 h 15135727"/>
              <a:gd name="connsiteX313" fmla="*/ 1395664 w 8128084"/>
              <a:gd name="connsiteY313" fmla="*/ 5799221 h 15135727"/>
              <a:gd name="connsiteX314" fmla="*/ 1179095 w 8128084"/>
              <a:gd name="connsiteY314" fmla="*/ 5799221 h 15135727"/>
              <a:gd name="connsiteX315" fmla="*/ 890337 w 8128084"/>
              <a:gd name="connsiteY315" fmla="*/ 5775158 h 15135727"/>
              <a:gd name="connsiteX316" fmla="*/ 697832 w 8128084"/>
              <a:gd name="connsiteY316" fmla="*/ 5606716 h 15135727"/>
              <a:gd name="connsiteX317" fmla="*/ 577516 w 8128084"/>
              <a:gd name="connsiteY317" fmla="*/ 5582653 h 15135727"/>
              <a:gd name="connsiteX318" fmla="*/ 697832 w 8128084"/>
              <a:gd name="connsiteY318" fmla="*/ 5775158 h 15135727"/>
              <a:gd name="connsiteX319" fmla="*/ 409074 w 8128084"/>
              <a:gd name="connsiteY319" fmla="*/ 5799221 h 15135727"/>
              <a:gd name="connsiteX320" fmla="*/ 168442 w 8128084"/>
              <a:gd name="connsiteY320" fmla="*/ 5702969 h 15135727"/>
              <a:gd name="connsiteX321" fmla="*/ 264695 w 8128084"/>
              <a:gd name="connsiteY321" fmla="*/ 5558590 h 15135727"/>
              <a:gd name="connsiteX322" fmla="*/ 144379 w 8128084"/>
              <a:gd name="connsiteY322" fmla="*/ 5510464 h 15135727"/>
              <a:gd name="connsiteX323" fmla="*/ 0 w 8128084"/>
              <a:gd name="connsiteY323" fmla="*/ 5462337 h 15135727"/>
              <a:gd name="connsiteX324" fmla="*/ 96253 w 8128084"/>
              <a:gd name="connsiteY324"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37685 w 8128084"/>
              <a:gd name="connsiteY92" fmla="*/ 2382253 h 15135727"/>
              <a:gd name="connsiteX93" fmla="*/ 6665495 w 8128084"/>
              <a:gd name="connsiteY93" fmla="*/ 2430379 h 15135727"/>
              <a:gd name="connsiteX94" fmla="*/ 6906127 w 8128084"/>
              <a:gd name="connsiteY94" fmla="*/ 2646948 h 15135727"/>
              <a:gd name="connsiteX95" fmla="*/ 6906127 w 8128084"/>
              <a:gd name="connsiteY95" fmla="*/ 2983832 h 15135727"/>
              <a:gd name="connsiteX96" fmla="*/ 6906127 w 8128084"/>
              <a:gd name="connsiteY96" fmla="*/ 3104148 h 15135727"/>
              <a:gd name="connsiteX97" fmla="*/ 6833937 w 8128084"/>
              <a:gd name="connsiteY97" fmla="*/ 3368842 h 15135727"/>
              <a:gd name="connsiteX98" fmla="*/ 6906127 w 8128084"/>
              <a:gd name="connsiteY98" fmla="*/ 3489158 h 15135727"/>
              <a:gd name="connsiteX99" fmla="*/ 6641432 w 8128084"/>
              <a:gd name="connsiteY99" fmla="*/ 3705727 h 15135727"/>
              <a:gd name="connsiteX100" fmla="*/ 6737685 w 8128084"/>
              <a:gd name="connsiteY100" fmla="*/ 3729790 h 15135727"/>
              <a:gd name="connsiteX101" fmla="*/ 6545179 w 8128084"/>
              <a:gd name="connsiteY101" fmla="*/ 3826042 h 15135727"/>
              <a:gd name="connsiteX102" fmla="*/ 6328611 w 8128084"/>
              <a:gd name="connsiteY102" fmla="*/ 3753853 h 15135727"/>
              <a:gd name="connsiteX103" fmla="*/ 6184232 w 8128084"/>
              <a:gd name="connsiteY103" fmla="*/ 3850106 h 15135727"/>
              <a:gd name="connsiteX104" fmla="*/ 6184232 w 8128084"/>
              <a:gd name="connsiteY104" fmla="*/ 3946358 h 15135727"/>
              <a:gd name="connsiteX105" fmla="*/ 6136106 w 8128084"/>
              <a:gd name="connsiteY105" fmla="*/ 4235116 h 15135727"/>
              <a:gd name="connsiteX106" fmla="*/ 5919537 w 8128084"/>
              <a:gd name="connsiteY106" fmla="*/ 4403558 h 15135727"/>
              <a:gd name="connsiteX107" fmla="*/ 5775158 w 8128084"/>
              <a:gd name="connsiteY107" fmla="*/ 4451685 h 15135727"/>
              <a:gd name="connsiteX108" fmla="*/ 5630779 w 8128084"/>
              <a:gd name="connsiteY108" fmla="*/ 4547937 h 15135727"/>
              <a:gd name="connsiteX109" fmla="*/ 5510464 w 8128084"/>
              <a:gd name="connsiteY109" fmla="*/ 4620127 h 15135727"/>
              <a:gd name="connsiteX110" fmla="*/ 5510464 w 8128084"/>
              <a:gd name="connsiteY110" fmla="*/ 4812632 h 15135727"/>
              <a:gd name="connsiteX111" fmla="*/ 5317958 w 8128084"/>
              <a:gd name="connsiteY111" fmla="*/ 4981074 h 15135727"/>
              <a:gd name="connsiteX112" fmla="*/ 5005137 w 8128084"/>
              <a:gd name="connsiteY112" fmla="*/ 5149516 h 15135727"/>
              <a:gd name="connsiteX113" fmla="*/ 4692316 w 8128084"/>
              <a:gd name="connsiteY113" fmla="*/ 5149516 h 15135727"/>
              <a:gd name="connsiteX114" fmla="*/ 4523874 w 8128084"/>
              <a:gd name="connsiteY114" fmla="*/ 5366085 h 15135727"/>
              <a:gd name="connsiteX115" fmla="*/ 4211053 w 8128084"/>
              <a:gd name="connsiteY115" fmla="*/ 5414211 h 15135727"/>
              <a:gd name="connsiteX116" fmla="*/ 4114800 w 8128084"/>
              <a:gd name="connsiteY116" fmla="*/ 5390148 h 15135727"/>
              <a:gd name="connsiteX117" fmla="*/ 4018548 w 8128084"/>
              <a:gd name="connsiteY117" fmla="*/ 5630779 h 15135727"/>
              <a:gd name="connsiteX118" fmla="*/ 4090737 w 8128084"/>
              <a:gd name="connsiteY118" fmla="*/ 5871411 h 15135727"/>
              <a:gd name="connsiteX119" fmla="*/ 4090737 w 8128084"/>
              <a:gd name="connsiteY119" fmla="*/ 6184232 h 15135727"/>
              <a:gd name="connsiteX120" fmla="*/ 4186990 w 8128084"/>
              <a:gd name="connsiteY120" fmla="*/ 6472990 h 15135727"/>
              <a:gd name="connsiteX121" fmla="*/ 4042611 w 8128084"/>
              <a:gd name="connsiteY121" fmla="*/ 6352674 h 15135727"/>
              <a:gd name="connsiteX122" fmla="*/ 3946358 w 8128084"/>
              <a:gd name="connsiteY122" fmla="*/ 6376737 h 15135727"/>
              <a:gd name="connsiteX123" fmla="*/ 4114800 w 8128084"/>
              <a:gd name="connsiteY123" fmla="*/ 6641432 h 15135727"/>
              <a:gd name="connsiteX124" fmla="*/ 4451685 w 8128084"/>
              <a:gd name="connsiteY124" fmla="*/ 6737685 h 15135727"/>
              <a:gd name="connsiteX125" fmla="*/ 4620127 w 8128084"/>
              <a:gd name="connsiteY125" fmla="*/ 6978316 h 15135727"/>
              <a:gd name="connsiteX126" fmla="*/ 4740442 w 8128084"/>
              <a:gd name="connsiteY126" fmla="*/ 7170821 h 15135727"/>
              <a:gd name="connsiteX127" fmla="*/ 5077327 w 8128084"/>
              <a:gd name="connsiteY127" fmla="*/ 7387390 h 15135727"/>
              <a:gd name="connsiteX128" fmla="*/ 5125453 w 8128084"/>
              <a:gd name="connsiteY128" fmla="*/ 7603958 h 15135727"/>
              <a:gd name="connsiteX129" fmla="*/ 5197642 w 8128084"/>
              <a:gd name="connsiteY129" fmla="*/ 7796464 h 15135727"/>
              <a:gd name="connsiteX130" fmla="*/ 5486400 w 8128084"/>
              <a:gd name="connsiteY130" fmla="*/ 7964906 h 15135727"/>
              <a:gd name="connsiteX131" fmla="*/ 5486400 w 8128084"/>
              <a:gd name="connsiteY131" fmla="*/ 8349916 h 15135727"/>
              <a:gd name="connsiteX132" fmla="*/ 5678906 w 8128084"/>
              <a:gd name="connsiteY132" fmla="*/ 8614611 h 15135727"/>
              <a:gd name="connsiteX133" fmla="*/ 5919537 w 8128084"/>
              <a:gd name="connsiteY133" fmla="*/ 9071811 h 15135727"/>
              <a:gd name="connsiteX134" fmla="*/ 6160169 w 8128084"/>
              <a:gd name="connsiteY134" fmla="*/ 9336506 h 15135727"/>
              <a:gd name="connsiteX135" fmla="*/ 6280485 w 8128084"/>
              <a:gd name="connsiteY135" fmla="*/ 9601200 h 15135727"/>
              <a:gd name="connsiteX136" fmla="*/ 6400800 w 8128084"/>
              <a:gd name="connsiteY136" fmla="*/ 9793706 h 15135727"/>
              <a:gd name="connsiteX137" fmla="*/ 6569242 w 8128084"/>
              <a:gd name="connsiteY137" fmla="*/ 10058400 h 15135727"/>
              <a:gd name="connsiteX138" fmla="*/ 6713621 w 8128084"/>
              <a:gd name="connsiteY138" fmla="*/ 10106527 h 15135727"/>
              <a:gd name="connsiteX139" fmla="*/ 6545179 w 8128084"/>
              <a:gd name="connsiteY139" fmla="*/ 10202779 h 15135727"/>
              <a:gd name="connsiteX140" fmla="*/ 6569242 w 8128084"/>
              <a:gd name="connsiteY140" fmla="*/ 10443411 h 15135727"/>
              <a:gd name="connsiteX141" fmla="*/ 6593306 w 8128084"/>
              <a:gd name="connsiteY141" fmla="*/ 10708106 h 15135727"/>
              <a:gd name="connsiteX142" fmla="*/ 6761748 w 8128084"/>
              <a:gd name="connsiteY142" fmla="*/ 10924674 h 15135727"/>
              <a:gd name="connsiteX143" fmla="*/ 6641432 w 8128084"/>
              <a:gd name="connsiteY143" fmla="*/ 11093116 h 15135727"/>
              <a:gd name="connsiteX144" fmla="*/ 6713621 w 8128084"/>
              <a:gd name="connsiteY144" fmla="*/ 11261558 h 15135727"/>
              <a:gd name="connsiteX145" fmla="*/ 6737685 w 8128084"/>
              <a:gd name="connsiteY145" fmla="*/ 11526253 h 15135727"/>
              <a:gd name="connsiteX146" fmla="*/ 6617369 w 8128084"/>
              <a:gd name="connsiteY146" fmla="*/ 11839074 h 15135727"/>
              <a:gd name="connsiteX147" fmla="*/ 6617369 w 8128084"/>
              <a:gd name="connsiteY147" fmla="*/ 12031579 h 15135727"/>
              <a:gd name="connsiteX148" fmla="*/ 6641432 w 8128084"/>
              <a:gd name="connsiteY148" fmla="*/ 12127832 h 15135727"/>
              <a:gd name="connsiteX149" fmla="*/ 6761748 w 8128084"/>
              <a:gd name="connsiteY149" fmla="*/ 12031579 h 15135727"/>
              <a:gd name="connsiteX150" fmla="*/ 6761748 w 8128084"/>
              <a:gd name="connsiteY150" fmla="*/ 12296274 h 15135727"/>
              <a:gd name="connsiteX151" fmla="*/ 6689558 w 8128084"/>
              <a:gd name="connsiteY151" fmla="*/ 12512842 h 15135727"/>
              <a:gd name="connsiteX152" fmla="*/ 6785811 w 8128084"/>
              <a:gd name="connsiteY152" fmla="*/ 12777537 h 15135727"/>
              <a:gd name="connsiteX153" fmla="*/ 6569242 w 8128084"/>
              <a:gd name="connsiteY153" fmla="*/ 12873790 h 15135727"/>
              <a:gd name="connsiteX154" fmla="*/ 6545179 w 8128084"/>
              <a:gd name="connsiteY154" fmla="*/ 13090358 h 15135727"/>
              <a:gd name="connsiteX155" fmla="*/ 6448927 w 8128084"/>
              <a:gd name="connsiteY155" fmla="*/ 13355053 h 15135727"/>
              <a:gd name="connsiteX156" fmla="*/ 6256421 w 8128084"/>
              <a:gd name="connsiteY156" fmla="*/ 13571621 h 15135727"/>
              <a:gd name="connsiteX157" fmla="*/ 6087979 w 8128084"/>
              <a:gd name="connsiteY157" fmla="*/ 13667874 h 15135727"/>
              <a:gd name="connsiteX158" fmla="*/ 5943600 w 8128084"/>
              <a:gd name="connsiteY158" fmla="*/ 13716000 h 15135727"/>
              <a:gd name="connsiteX159" fmla="*/ 5702969 w 8128084"/>
              <a:gd name="connsiteY159" fmla="*/ 13667874 h 15135727"/>
              <a:gd name="connsiteX160" fmla="*/ 5582653 w 8128084"/>
              <a:gd name="connsiteY160" fmla="*/ 13691937 h 15135727"/>
              <a:gd name="connsiteX161" fmla="*/ 5727032 w 8128084"/>
              <a:gd name="connsiteY161" fmla="*/ 13836316 h 15135727"/>
              <a:gd name="connsiteX162" fmla="*/ 5582653 w 8128084"/>
              <a:gd name="connsiteY162" fmla="*/ 14052885 h 15135727"/>
              <a:gd name="connsiteX163" fmla="*/ 5462337 w 8128084"/>
              <a:gd name="connsiteY163" fmla="*/ 14149137 h 15135727"/>
              <a:gd name="connsiteX164" fmla="*/ 5342021 w 8128084"/>
              <a:gd name="connsiteY164" fmla="*/ 14004758 h 15135727"/>
              <a:gd name="connsiteX165" fmla="*/ 5245769 w 8128084"/>
              <a:gd name="connsiteY165" fmla="*/ 14004758 h 15135727"/>
              <a:gd name="connsiteX166" fmla="*/ 5245769 w 8128084"/>
              <a:gd name="connsiteY166" fmla="*/ 13956632 h 15135727"/>
              <a:gd name="connsiteX167" fmla="*/ 5101390 w 8128084"/>
              <a:gd name="connsiteY167" fmla="*/ 13956632 h 15135727"/>
              <a:gd name="connsiteX168" fmla="*/ 4981074 w 8128084"/>
              <a:gd name="connsiteY168" fmla="*/ 13860379 h 15135727"/>
              <a:gd name="connsiteX169" fmla="*/ 4740442 w 8128084"/>
              <a:gd name="connsiteY169" fmla="*/ 13908506 h 15135727"/>
              <a:gd name="connsiteX170" fmla="*/ 4475748 w 8128084"/>
              <a:gd name="connsiteY170" fmla="*/ 13956632 h 15135727"/>
              <a:gd name="connsiteX171" fmla="*/ 4379495 w 8128084"/>
              <a:gd name="connsiteY171" fmla="*/ 14028821 h 15135727"/>
              <a:gd name="connsiteX172" fmla="*/ 4403558 w 8128084"/>
              <a:gd name="connsiteY172" fmla="*/ 14197264 h 15135727"/>
              <a:gd name="connsiteX173" fmla="*/ 4572000 w 8128084"/>
              <a:gd name="connsiteY173" fmla="*/ 14149137 h 15135727"/>
              <a:gd name="connsiteX174" fmla="*/ 4523874 w 8128084"/>
              <a:gd name="connsiteY174" fmla="*/ 14558211 h 15135727"/>
              <a:gd name="connsiteX175" fmla="*/ 4403558 w 8128084"/>
              <a:gd name="connsiteY175" fmla="*/ 14437895 h 15135727"/>
              <a:gd name="connsiteX176" fmla="*/ 4403558 w 8128084"/>
              <a:gd name="connsiteY176" fmla="*/ 14437895 h 15135727"/>
              <a:gd name="connsiteX177" fmla="*/ 4283242 w 8128084"/>
              <a:gd name="connsiteY177" fmla="*/ 14245390 h 15135727"/>
              <a:gd name="connsiteX178" fmla="*/ 4235116 w 8128084"/>
              <a:gd name="connsiteY178" fmla="*/ 14341642 h 15135727"/>
              <a:gd name="connsiteX179" fmla="*/ 4162927 w 8128084"/>
              <a:gd name="connsiteY179" fmla="*/ 14389769 h 15135727"/>
              <a:gd name="connsiteX180" fmla="*/ 4162927 w 8128084"/>
              <a:gd name="connsiteY180" fmla="*/ 14389769 h 15135727"/>
              <a:gd name="connsiteX181" fmla="*/ 3922295 w 8128084"/>
              <a:gd name="connsiteY181" fmla="*/ 14245390 h 15135727"/>
              <a:gd name="connsiteX182" fmla="*/ 3801979 w 8128084"/>
              <a:gd name="connsiteY182" fmla="*/ 14293516 h 15135727"/>
              <a:gd name="connsiteX183" fmla="*/ 3681664 w 8128084"/>
              <a:gd name="connsiteY183" fmla="*/ 14389769 h 15135727"/>
              <a:gd name="connsiteX184" fmla="*/ 3657600 w 8128084"/>
              <a:gd name="connsiteY184" fmla="*/ 14654464 h 15135727"/>
              <a:gd name="connsiteX185" fmla="*/ 3513221 w 8128084"/>
              <a:gd name="connsiteY185" fmla="*/ 14726653 h 15135727"/>
              <a:gd name="connsiteX186" fmla="*/ 3513221 w 8128084"/>
              <a:gd name="connsiteY186" fmla="*/ 14871032 h 15135727"/>
              <a:gd name="connsiteX187" fmla="*/ 3633537 w 8128084"/>
              <a:gd name="connsiteY187" fmla="*/ 14967285 h 15135727"/>
              <a:gd name="connsiteX188" fmla="*/ 3609474 w 8128084"/>
              <a:gd name="connsiteY188" fmla="*/ 15087600 h 15135727"/>
              <a:gd name="connsiteX189" fmla="*/ 3441032 w 8128084"/>
              <a:gd name="connsiteY189" fmla="*/ 15039474 h 15135727"/>
              <a:gd name="connsiteX190" fmla="*/ 3272590 w 8128084"/>
              <a:gd name="connsiteY190" fmla="*/ 15063537 h 15135727"/>
              <a:gd name="connsiteX191" fmla="*/ 3248527 w 8128084"/>
              <a:gd name="connsiteY191" fmla="*/ 14895095 h 15135727"/>
              <a:gd name="connsiteX192" fmla="*/ 3128211 w 8128084"/>
              <a:gd name="connsiteY192" fmla="*/ 14919158 h 15135727"/>
              <a:gd name="connsiteX193" fmla="*/ 2959769 w 8128084"/>
              <a:gd name="connsiteY193" fmla="*/ 15135727 h 15135727"/>
              <a:gd name="connsiteX194" fmla="*/ 2935706 w 8128084"/>
              <a:gd name="connsiteY194" fmla="*/ 14895095 h 15135727"/>
              <a:gd name="connsiteX195" fmla="*/ 2791327 w 8128084"/>
              <a:gd name="connsiteY195" fmla="*/ 14943221 h 15135727"/>
              <a:gd name="connsiteX196" fmla="*/ 2671011 w 8128084"/>
              <a:gd name="connsiteY196" fmla="*/ 15039474 h 15135727"/>
              <a:gd name="connsiteX197" fmla="*/ 2430379 w 8128084"/>
              <a:gd name="connsiteY197" fmla="*/ 15087600 h 15135727"/>
              <a:gd name="connsiteX198" fmla="*/ 2237874 w 8128084"/>
              <a:gd name="connsiteY198" fmla="*/ 15039474 h 15135727"/>
              <a:gd name="connsiteX199" fmla="*/ 2622885 w 8128084"/>
              <a:gd name="connsiteY199" fmla="*/ 14846969 h 15135727"/>
              <a:gd name="connsiteX200" fmla="*/ 2887579 w 8128084"/>
              <a:gd name="connsiteY200" fmla="*/ 14774779 h 15135727"/>
              <a:gd name="connsiteX201" fmla="*/ 2839453 w 8128084"/>
              <a:gd name="connsiteY201" fmla="*/ 14582274 h 15135727"/>
              <a:gd name="connsiteX202" fmla="*/ 2935706 w 8128084"/>
              <a:gd name="connsiteY202" fmla="*/ 14510085 h 15135727"/>
              <a:gd name="connsiteX203" fmla="*/ 2935706 w 8128084"/>
              <a:gd name="connsiteY203" fmla="*/ 14510085 h 15135727"/>
              <a:gd name="connsiteX204" fmla="*/ 3080085 w 8128084"/>
              <a:gd name="connsiteY204" fmla="*/ 14413832 h 15135727"/>
              <a:gd name="connsiteX205" fmla="*/ 3152274 w 8128084"/>
              <a:gd name="connsiteY205" fmla="*/ 14341642 h 15135727"/>
              <a:gd name="connsiteX206" fmla="*/ 3080085 w 8128084"/>
              <a:gd name="connsiteY206" fmla="*/ 14269453 h 15135727"/>
              <a:gd name="connsiteX207" fmla="*/ 3152274 w 8128084"/>
              <a:gd name="connsiteY207" fmla="*/ 14197264 h 15135727"/>
              <a:gd name="connsiteX208" fmla="*/ 3152274 w 8128084"/>
              <a:gd name="connsiteY208" fmla="*/ 14052885 h 15135727"/>
              <a:gd name="connsiteX209" fmla="*/ 3080085 w 8128084"/>
              <a:gd name="connsiteY209" fmla="*/ 13980695 h 15135727"/>
              <a:gd name="connsiteX210" fmla="*/ 3056021 w 8128084"/>
              <a:gd name="connsiteY210" fmla="*/ 14076948 h 15135727"/>
              <a:gd name="connsiteX211" fmla="*/ 2935706 w 8128084"/>
              <a:gd name="connsiteY211" fmla="*/ 14076948 h 15135727"/>
              <a:gd name="connsiteX212" fmla="*/ 2863516 w 8128084"/>
              <a:gd name="connsiteY212" fmla="*/ 14125074 h 15135727"/>
              <a:gd name="connsiteX213" fmla="*/ 2719137 w 8128084"/>
              <a:gd name="connsiteY213" fmla="*/ 14197264 h 15135727"/>
              <a:gd name="connsiteX214" fmla="*/ 2646948 w 8128084"/>
              <a:gd name="connsiteY214" fmla="*/ 14197264 h 15135727"/>
              <a:gd name="connsiteX215" fmla="*/ 2598821 w 8128084"/>
              <a:gd name="connsiteY215" fmla="*/ 14125074 h 15135727"/>
              <a:gd name="connsiteX216" fmla="*/ 2430379 w 8128084"/>
              <a:gd name="connsiteY216" fmla="*/ 13836316 h 15135727"/>
              <a:gd name="connsiteX217" fmla="*/ 2646948 w 8128084"/>
              <a:gd name="connsiteY217" fmla="*/ 13812253 h 15135727"/>
              <a:gd name="connsiteX218" fmla="*/ 2502569 w 8128084"/>
              <a:gd name="connsiteY218" fmla="*/ 13475369 h 15135727"/>
              <a:gd name="connsiteX219" fmla="*/ 2550695 w 8128084"/>
              <a:gd name="connsiteY219" fmla="*/ 13186611 h 15135727"/>
              <a:gd name="connsiteX220" fmla="*/ 2719137 w 8128084"/>
              <a:gd name="connsiteY220" fmla="*/ 13042232 h 15135727"/>
              <a:gd name="connsiteX221" fmla="*/ 2791327 w 8128084"/>
              <a:gd name="connsiteY221" fmla="*/ 12945979 h 15135727"/>
              <a:gd name="connsiteX222" fmla="*/ 3031958 w 8128084"/>
              <a:gd name="connsiteY222" fmla="*/ 13090358 h 15135727"/>
              <a:gd name="connsiteX223" fmla="*/ 3056021 w 8128084"/>
              <a:gd name="connsiteY223" fmla="*/ 12753474 h 15135727"/>
              <a:gd name="connsiteX224" fmla="*/ 2887579 w 8128084"/>
              <a:gd name="connsiteY224" fmla="*/ 12777537 h 15135727"/>
              <a:gd name="connsiteX225" fmla="*/ 2815390 w 8128084"/>
              <a:gd name="connsiteY225" fmla="*/ 12777537 h 15135727"/>
              <a:gd name="connsiteX226" fmla="*/ 3176337 w 8128084"/>
              <a:gd name="connsiteY226" fmla="*/ 12368464 h 15135727"/>
              <a:gd name="connsiteX227" fmla="*/ 3104148 w 8128084"/>
              <a:gd name="connsiteY227" fmla="*/ 12320337 h 15135727"/>
              <a:gd name="connsiteX228" fmla="*/ 3104148 w 8128084"/>
              <a:gd name="connsiteY228" fmla="*/ 12320337 h 15135727"/>
              <a:gd name="connsiteX229" fmla="*/ 3007895 w 8128084"/>
              <a:gd name="connsiteY229" fmla="*/ 12079706 h 15135727"/>
              <a:gd name="connsiteX230" fmla="*/ 2911642 w 8128084"/>
              <a:gd name="connsiteY230" fmla="*/ 11935327 h 15135727"/>
              <a:gd name="connsiteX231" fmla="*/ 2863516 w 8128084"/>
              <a:gd name="connsiteY231" fmla="*/ 11694695 h 15135727"/>
              <a:gd name="connsiteX232" fmla="*/ 2911642 w 8128084"/>
              <a:gd name="connsiteY232" fmla="*/ 11454064 h 15135727"/>
              <a:gd name="connsiteX233" fmla="*/ 3056021 w 8128084"/>
              <a:gd name="connsiteY233" fmla="*/ 11454064 h 15135727"/>
              <a:gd name="connsiteX234" fmla="*/ 2983832 w 8128084"/>
              <a:gd name="connsiteY234" fmla="*/ 11381874 h 15135727"/>
              <a:gd name="connsiteX235" fmla="*/ 3031958 w 8128084"/>
              <a:gd name="connsiteY235" fmla="*/ 11285621 h 15135727"/>
              <a:gd name="connsiteX236" fmla="*/ 3007895 w 8128084"/>
              <a:gd name="connsiteY236" fmla="*/ 11189369 h 15135727"/>
              <a:gd name="connsiteX237" fmla="*/ 2887579 w 8128084"/>
              <a:gd name="connsiteY237" fmla="*/ 11141242 h 15135727"/>
              <a:gd name="connsiteX238" fmla="*/ 2887579 w 8128084"/>
              <a:gd name="connsiteY238" fmla="*/ 10972800 h 15135727"/>
              <a:gd name="connsiteX239" fmla="*/ 2887579 w 8128084"/>
              <a:gd name="connsiteY239" fmla="*/ 10924674 h 15135727"/>
              <a:gd name="connsiteX240" fmla="*/ 2767264 w 8128084"/>
              <a:gd name="connsiteY240" fmla="*/ 11020927 h 15135727"/>
              <a:gd name="connsiteX241" fmla="*/ 2743200 w 8128084"/>
              <a:gd name="connsiteY241" fmla="*/ 10924674 h 15135727"/>
              <a:gd name="connsiteX242" fmla="*/ 2550695 w 8128084"/>
              <a:gd name="connsiteY242" fmla="*/ 11020927 h 15135727"/>
              <a:gd name="connsiteX243" fmla="*/ 2526632 w 8128084"/>
              <a:gd name="connsiteY243" fmla="*/ 11117179 h 15135727"/>
              <a:gd name="connsiteX244" fmla="*/ 2334127 w 8128084"/>
              <a:gd name="connsiteY244" fmla="*/ 10996864 h 15135727"/>
              <a:gd name="connsiteX245" fmla="*/ 2358190 w 8128084"/>
              <a:gd name="connsiteY245" fmla="*/ 10732169 h 15135727"/>
              <a:gd name="connsiteX246" fmla="*/ 2334127 w 8128084"/>
              <a:gd name="connsiteY246" fmla="*/ 10587790 h 15135727"/>
              <a:gd name="connsiteX247" fmla="*/ 2406316 w 8128084"/>
              <a:gd name="connsiteY247" fmla="*/ 10491537 h 15135727"/>
              <a:gd name="connsiteX248" fmla="*/ 2598821 w 8128084"/>
              <a:gd name="connsiteY248" fmla="*/ 10684042 h 15135727"/>
              <a:gd name="connsiteX249" fmla="*/ 2767264 w 8128084"/>
              <a:gd name="connsiteY249" fmla="*/ 10684042 h 15135727"/>
              <a:gd name="connsiteX250" fmla="*/ 2646948 w 8128084"/>
              <a:gd name="connsiteY250" fmla="*/ 10515600 h 15135727"/>
              <a:gd name="connsiteX251" fmla="*/ 2815390 w 8128084"/>
              <a:gd name="connsiteY251" fmla="*/ 10395285 h 15135727"/>
              <a:gd name="connsiteX252" fmla="*/ 3080085 w 8128084"/>
              <a:gd name="connsiteY252" fmla="*/ 10419348 h 15135727"/>
              <a:gd name="connsiteX253" fmla="*/ 3248527 w 8128084"/>
              <a:gd name="connsiteY253" fmla="*/ 10539664 h 15135727"/>
              <a:gd name="connsiteX254" fmla="*/ 3320716 w 8128084"/>
              <a:gd name="connsiteY254" fmla="*/ 10659979 h 15135727"/>
              <a:gd name="connsiteX255" fmla="*/ 3465095 w 8128084"/>
              <a:gd name="connsiteY255" fmla="*/ 10659979 h 15135727"/>
              <a:gd name="connsiteX256" fmla="*/ 3441032 w 8128084"/>
              <a:gd name="connsiteY256" fmla="*/ 10491537 h 15135727"/>
              <a:gd name="connsiteX257" fmla="*/ 3392906 w 8128084"/>
              <a:gd name="connsiteY257" fmla="*/ 10250906 h 15135727"/>
              <a:gd name="connsiteX258" fmla="*/ 3152274 w 8128084"/>
              <a:gd name="connsiteY258" fmla="*/ 10250906 h 15135727"/>
              <a:gd name="connsiteX259" fmla="*/ 3176337 w 8128084"/>
              <a:gd name="connsiteY259" fmla="*/ 10178716 h 15135727"/>
              <a:gd name="connsiteX260" fmla="*/ 3104148 w 8128084"/>
              <a:gd name="connsiteY260" fmla="*/ 10154653 h 15135727"/>
              <a:gd name="connsiteX261" fmla="*/ 3007895 w 8128084"/>
              <a:gd name="connsiteY261" fmla="*/ 9962148 h 15135727"/>
              <a:gd name="connsiteX262" fmla="*/ 3176337 w 8128084"/>
              <a:gd name="connsiteY262" fmla="*/ 9889958 h 15135727"/>
              <a:gd name="connsiteX263" fmla="*/ 2959769 w 8128084"/>
              <a:gd name="connsiteY263" fmla="*/ 9504948 h 15135727"/>
              <a:gd name="connsiteX264" fmla="*/ 2791327 w 8128084"/>
              <a:gd name="connsiteY264" fmla="*/ 9456821 h 15135727"/>
              <a:gd name="connsiteX265" fmla="*/ 2574758 w 8128084"/>
              <a:gd name="connsiteY265" fmla="*/ 9336506 h 15135727"/>
              <a:gd name="connsiteX266" fmla="*/ 2550695 w 8128084"/>
              <a:gd name="connsiteY266" fmla="*/ 9071811 h 15135727"/>
              <a:gd name="connsiteX267" fmla="*/ 2695074 w 8128084"/>
              <a:gd name="connsiteY267" fmla="*/ 8999621 h 15135727"/>
              <a:gd name="connsiteX268" fmla="*/ 2622885 w 8128084"/>
              <a:gd name="connsiteY268" fmla="*/ 8975558 h 15135727"/>
              <a:gd name="connsiteX269" fmla="*/ 2430379 w 8128084"/>
              <a:gd name="connsiteY269" fmla="*/ 8999621 h 15135727"/>
              <a:gd name="connsiteX270" fmla="*/ 2261937 w 8128084"/>
              <a:gd name="connsiteY270" fmla="*/ 9168064 h 15135727"/>
              <a:gd name="connsiteX271" fmla="*/ 2237874 w 8128084"/>
              <a:gd name="connsiteY271" fmla="*/ 8999621 h 15135727"/>
              <a:gd name="connsiteX272" fmla="*/ 2117558 w 8128084"/>
              <a:gd name="connsiteY272" fmla="*/ 8975558 h 15135727"/>
              <a:gd name="connsiteX273" fmla="*/ 2045369 w 8128084"/>
              <a:gd name="connsiteY273" fmla="*/ 8783053 h 15135727"/>
              <a:gd name="connsiteX274" fmla="*/ 1852864 w 8128084"/>
              <a:gd name="connsiteY274" fmla="*/ 8758990 h 15135727"/>
              <a:gd name="connsiteX275" fmla="*/ 1636295 w 8128084"/>
              <a:gd name="connsiteY275" fmla="*/ 8927432 h 15135727"/>
              <a:gd name="connsiteX276" fmla="*/ 1588169 w 8128084"/>
              <a:gd name="connsiteY276" fmla="*/ 9023685 h 15135727"/>
              <a:gd name="connsiteX277" fmla="*/ 1515979 w 8128084"/>
              <a:gd name="connsiteY277" fmla="*/ 8879306 h 15135727"/>
              <a:gd name="connsiteX278" fmla="*/ 1347537 w 8128084"/>
              <a:gd name="connsiteY278" fmla="*/ 8879306 h 15135727"/>
              <a:gd name="connsiteX279" fmla="*/ 1347537 w 8128084"/>
              <a:gd name="connsiteY279" fmla="*/ 8710864 h 15135727"/>
              <a:gd name="connsiteX280" fmla="*/ 1106906 w 8128084"/>
              <a:gd name="connsiteY280" fmla="*/ 8783053 h 15135727"/>
              <a:gd name="connsiteX281" fmla="*/ 890337 w 8128084"/>
              <a:gd name="connsiteY281" fmla="*/ 8686800 h 15135727"/>
              <a:gd name="connsiteX282" fmla="*/ 649706 w 8128084"/>
              <a:gd name="connsiteY282" fmla="*/ 8662737 h 15135727"/>
              <a:gd name="connsiteX283" fmla="*/ 385011 w 8128084"/>
              <a:gd name="connsiteY283" fmla="*/ 8566485 h 15135727"/>
              <a:gd name="connsiteX284" fmla="*/ 577516 w 8128084"/>
              <a:gd name="connsiteY284" fmla="*/ 8373979 h 15135727"/>
              <a:gd name="connsiteX285" fmla="*/ 794085 w 8128084"/>
              <a:gd name="connsiteY285" fmla="*/ 8301790 h 15135727"/>
              <a:gd name="connsiteX286" fmla="*/ 745958 w 8128084"/>
              <a:gd name="connsiteY286" fmla="*/ 8133348 h 15135727"/>
              <a:gd name="connsiteX287" fmla="*/ 818148 w 8128084"/>
              <a:gd name="connsiteY287" fmla="*/ 7820527 h 15135727"/>
              <a:gd name="connsiteX288" fmla="*/ 697832 w 8128084"/>
              <a:gd name="connsiteY288" fmla="*/ 7820527 h 15135727"/>
              <a:gd name="connsiteX289" fmla="*/ 625642 w 8128084"/>
              <a:gd name="connsiteY289" fmla="*/ 7916779 h 15135727"/>
              <a:gd name="connsiteX290" fmla="*/ 457200 w 8128084"/>
              <a:gd name="connsiteY290" fmla="*/ 7820527 h 15135727"/>
              <a:gd name="connsiteX291" fmla="*/ 529390 w 8128084"/>
              <a:gd name="connsiteY291" fmla="*/ 7700211 h 15135727"/>
              <a:gd name="connsiteX292" fmla="*/ 938464 w 8128084"/>
              <a:gd name="connsiteY292" fmla="*/ 7676148 h 15135727"/>
              <a:gd name="connsiteX293" fmla="*/ 1058779 w 8128084"/>
              <a:gd name="connsiteY293" fmla="*/ 7459579 h 15135727"/>
              <a:gd name="connsiteX294" fmla="*/ 1203158 w 8128084"/>
              <a:gd name="connsiteY294" fmla="*/ 7603958 h 15135727"/>
              <a:gd name="connsiteX295" fmla="*/ 1299411 w 8128084"/>
              <a:gd name="connsiteY295" fmla="*/ 7555832 h 15135727"/>
              <a:gd name="connsiteX296" fmla="*/ 1443790 w 8128084"/>
              <a:gd name="connsiteY296" fmla="*/ 7507706 h 15135727"/>
              <a:gd name="connsiteX297" fmla="*/ 1684421 w 8128084"/>
              <a:gd name="connsiteY297" fmla="*/ 7603958 h 15135727"/>
              <a:gd name="connsiteX298" fmla="*/ 1684421 w 8128084"/>
              <a:gd name="connsiteY298" fmla="*/ 7603958 h 15135727"/>
              <a:gd name="connsiteX299" fmla="*/ 1540042 w 8128084"/>
              <a:gd name="connsiteY299" fmla="*/ 7363327 h 15135727"/>
              <a:gd name="connsiteX300" fmla="*/ 1299411 w 8128084"/>
              <a:gd name="connsiteY300" fmla="*/ 7315200 h 15135727"/>
              <a:gd name="connsiteX301" fmla="*/ 1130969 w 8128084"/>
              <a:gd name="connsiteY301" fmla="*/ 7339264 h 15135727"/>
              <a:gd name="connsiteX302" fmla="*/ 1034716 w 8128084"/>
              <a:gd name="connsiteY302" fmla="*/ 7315200 h 15135727"/>
              <a:gd name="connsiteX303" fmla="*/ 1155032 w 8128084"/>
              <a:gd name="connsiteY303" fmla="*/ 7050506 h 15135727"/>
              <a:gd name="connsiteX304" fmla="*/ 1155032 w 8128084"/>
              <a:gd name="connsiteY304" fmla="*/ 6930190 h 15135727"/>
              <a:gd name="connsiteX305" fmla="*/ 1155032 w 8128084"/>
              <a:gd name="connsiteY305" fmla="*/ 6761748 h 15135727"/>
              <a:gd name="connsiteX306" fmla="*/ 1203158 w 8128084"/>
              <a:gd name="connsiteY306" fmla="*/ 6617369 h 15135727"/>
              <a:gd name="connsiteX307" fmla="*/ 1371600 w 8128084"/>
              <a:gd name="connsiteY307" fmla="*/ 6472990 h 15135727"/>
              <a:gd name="connsiteX308" fmla="*/ 1443790 w 8128084"/>
              <a:gd name="connsiteY308" fmla="*/ 6328611 h 15135727"/>
              <a:gd name="connsiteX309" fmla="*/ 1419727 w 8128084"/>
              <a:gd name="connsiteY309" fmla="*/ 6208295 h 15135727"/>
              <a:gd name="connsiteX310" fmla="*/ 1275348 w 8128084"/>
              <a:gd name="connsiteY310" fmla="*/ 6304548 h 15135727"/>
              <a:gd name="connsiteX311" fmla="*/ 1323474 w 8128084"/>
              <a:gd name="connsiteY311" fmla="*/ 6015790 h 15135727"/>
              <a:gd name="connsiteX312" fmla="*/ 1540042 w 8128084"/>
              <a:gd name="connsiteY312" fmla="*/ 5871411 h 15135727"/>
              <a:gd name="connsiteX313" fmla="*/ 1540042 w 8128084"/>
              <a:gd name="connsiteY313" fmla="*/ 5751095 h 15135727"/>
              <a:gd name="connsiteX314" fmla="*/ 1395664 w 8128084"/>
              <a:gd name="connsiteY314" fmla="*/ 5799221 h 15135727"/>
              <a:gd name="connsiteX315" fmla="*/ 1179095 w 8128084"/>
              <a:gd name="connsiteY315" fmla="*/ 5799221 h 15135727"/>
              <a:gd name="connsiteX316" fmla="*/ 890337 w 8128084"/>
              <a:gd name="connsiteY316" fmla="*/ 5775158 h 15135727"/>
              <a:gd name="connsiteX317" fmla="*/ 697832 w 8128084"/>
              <a:gd name="connsiteY317" fmla="*/ 5606716 h 15135727"/>
              <a:gd name="connsiteX318" fmla="*/ 577516 w 8128084"/>
              <a:gd name="connsiteY318" fmla="*/ 5582653 h 15135727"/>
              <a:gd name="connsiteX319" fmla="*/ 697832 w 8128084"/>
              <a:gd name="connsiteY319" fmla="*/ 5775158 h 15135727"/>
              <a:gd name="connsiteX320" fmla="*/ 409074 w 8128084"/>
              <a:gd name="connsiteY320" fmla="*/ 5799221 h 15135727"/>
              <a:gd name="connsiteX321" fmla="*/ 168442 w 8128084"/>
              <a:gd name="connsiteY321" fmla="*/ 5702969 h 15135727"/>
              <a:gd name="connsiteX322" fmla="*/ 264695 w 8128084"/>
              <a:gd name="connsiteY322" fmla="*/ 5558590 h 15135727"/>
              <a:gd name="connsiteX323" fmla="*/ 144379 w 8128084"/>
              <a:gd name="connsiteY323" fmla="*/ 5510464 h 15135727"/>
              <a:gd name="connsiteX324" fmla="*/ 0 w 8128084"/>
              <a:gd name="connsiteY324" fmla="*/ 5462337 h 15135727"/>
              <a:gd name="connsiteX325" fmla="*/ 96253 w 8128084"/>
              <a:gd name="connsiteY325"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06127 w 8128084"/>
              <a:gd name="connsiteY96" fmla="*/ 2983832 h 15135727"/>
              <a:gd name="connsiteX97" fmla="*/ 6906127 w 8128084"/>
              <a:gd name="connsiteY97" fmla="*/ 3104148 h 15135727"/>
              <a:gd name="connsiteX98" fmla="*/ 6833937 w 8128084"/>
              <a:gd name="connsiteY98" fmla="*/ 3368842 h 15135727"/>
              <a:gd name="connsiteX99" fmla="*/ 6906127 w 8128084"/>
              <a:gd name="connsiteY99" fmla="*/ 3489158 h 15135727"/>
              <a:gd name="connsiteX100" fmla="*/ 6641432 w 8128084"/>
              <a:gd name="connsiteY100" fmla="*/ 3705727 h 15135727"/>
              <a:gd name="connsiteX101" fmla="*/ 6737685 w 8128084"/>
              <a:gd name="connsiteY101" fmla="*/ 3729790 h 15135727"/>
              <a:gd name="connsiteX102" fmla="*/ 6545179 w 8128084"/>
              <a:gd name="connsiteY102" fmla="*/ 3826042 h 15135727"/>
              <a:gd name="connsiteX103" fmla="*/ 6328611 w 8128084"/>
              <a:gd name="connsiteY103" fmla="*/ 3753853 h 15135727"/>
              <a:gd name="connsiteX104" fmla="*/ 6184232 w 8128084"/>
              <a:gd name="connsiteY104" fmla="*/ 3850106 h 15135727"/>
              <a:gd name="connsiteX105" fmla="*/ 6184232 w 8128084"/>
              <a:gd name="connsiteY105" fmla="*/ 3946358 h 15135727"/>
              <a:gd name="connsiteX106" fmla="*/ 6136106 w 8128084"/>
              <a:gd name="connsiteY106" fmla="*/ 4235116 h 15135727"/>
              <a:gd name="connsiteX107" fmla="*/ 5919537 w 8128084"/>
              <a:gd name="connsiteY107" fmla="*/ 4403558 h 15135727"/>
              <a:gd name="connsiteX108" fmla="*/ 5775158 w 8128084"/>
              <a:gd name="connsiteY108" fmla="*/ 4451685 h 15135727"/>
              <a:gd name="connsiteX109" fmla="*/ 5630779 w 8128084"/>
              <a:gd name="connsiteY109" fmla="*/ 4547937 h 15135727"/>
              <a:gd name="connsiteX110" fmla="*/ 5510464 w 8128084"/>
              <a:gd name="connsiteY110" fmla="*/ 4620127 h 15135727"/>
              <a:gd name="connsiteX111" fmla="*/ 5510464 w 8128084"/>
              <a:gd name="connsiteY111" fmla="*/ 4812632 h 15135727"/>
              <a:gd name="connsiteX112" fmla="*/ 5317958 w 8128084"/>
              <a:gd name="connsiteY112" fmla="*/ 4981074 h 15135727"/>
              <a:gd name="connsiteX113" fmla="*/ 5005137 w 8128084"/>
              <a:gd name="connsiteY113" fmla="*/ 5149516 h 15135727"/>
              <a:gd name="connsiteX114" fmla="*/ 4692316 w 8128084"/>
              <a:gd name="connsiteY114" fmla="*/ 5149516 h 15135727"/>
              <a:gd name="connsiteX115" fmla="*/ 4523874 w 8128084"/>
              <a:gd name="connsiteY115" fmla="*/ 5366085 h 15135727"/>
              <a:gd name="connsiteX116" fmla="*/ 4211053 w 8128084"/>
              <a:gd name="connsiteY116" fmla="*/ 5414211 h 15135727"/>
              <a:gd name="connsiteX117" fmla="*/ 4114800 w 8128084"/>
              <a:gd name="connsiteY117" fmla="*/ 5390148 h 15135727"/>
              <a:gd name="connsiteX118" fmla="*/ 4018548 w 8128084"/>
              <a:gd name="connsiteY118" fmla="*/ 5630779 h 15135727"/>
              <a:gd name="connsiteX119" fmla="*/ 4090737 w 8128084"/>
              <a:gd name="connsiteY119" fmla="*/ 5871411 h 15135727"/>
              <a:gd name="connsiteX120" fmla="*/ 4090737 w 8128084"/>
              <a:gd name="connsiteY120" fmla="*/ 6184232 h 15135727"/>
              <a:gd name="connsiteX121" fmla="*/ 4186990 w 8128084"/>
              <a:gd name="connsiteY121" fmla="*/ 6472990 h 15135727"/>
              <a:gd name="connsiteX122" fmla="*/ 4042611 w 8128084"/>
              <a:gd name="connsiteY122" fmla="*/ 6352674 h 15135727"/>
              <a:gd name="connsiteX123" fmla="*/ 3946358 w 8128084"/>
              <a:gd name="connsiteY123" fmla="*/ 6376737 h 15135727"/>
              <a:gd name="connsiteX124" fmla="*/ 4114800 w 8128084"/>
              <a:gd name="connsiteY124" fmla="*/ 6641432 h 15135727"/>
              <a:gd name="connsiteX125" fmla="*/ 4451685 w 8128084"/>
              <a:gd name="connsiteY125" fmla="*/ 6737685 h 15135727"/>
              <a:gd name="connsiteX126" fmla="*/ 4620127 w 8128084"/>
              <a:gd name="connsiteY126" fmla="*/ 6978316 h 15135727"/>
              <a:gd name="connsiteX127" fmla="*/ 4740442 w 8128084"/>
              <a:gd name="connsiteY127" fmla="*/ 7170821 h 15135727"/>
              <a:gd name="connsiteX128" fmla="*/ 5077327 w 8128084"/>
              <a:gd name="connsiteY128" fmla="*/ 7387390 h 15135727"/>
              <a:gd name="connsiteX129" fmla="*/ 5125453 w 8128084"/>
              <a:gd name="connsiteY129" fmla="*/ 7603958 h 15135727"/>
              <a:gd name="connsiteX130" fmla="*/ 5197642 w 8128084"/>
              <a:gd name="connsiteY130" fmla="*/ 7796464 h 15135727"/>
              <a:gd name="connsiteX131" fmla="*/ 5486400 w 8128084"/>
              <a:gd name="connsiteY131" fmla="*/ 7964906 h 15135727"/>
              <a:gd name="connsiteX132" fmla="*/ 5486400 w 8128084"/>
              <a:gd name="connsiteY132" fmla="*/ 8349916 h 15135727"/>
              <a:gd name="connsiteX133" fmla="*/ 5678906 w 8128084"/>
              <a:gd name="connsiteY133" fmla="*/ 8614611 h 15135727"/>
              <a:gd name="connsiteX134" fmla="*/ 5919537 w 8128084"/>
              <a:gd name="connsiteY134" fmla="*/ 9071811 h 15135727"/>
              <a:gd name="connsiteX135" fmla="*/ 6160169 w 8128084"/>
              <a:gd name="connsiteY135" fmla="*/ 9336506 h 15135727"/>
              <a:gd name="connsiteX136" fmla="*/ 6280485 w 8128084"/>
              <a:gd name="connsiteY136" fmla="*/ 9601200 h 15135727"/>
              <a:gd name="connsiteX137" fmla="*/ 6400800 w 8128084"/>
              <a:gd name="connsiteY137" fmla="*/ 9793706 h 15135727"/>
              <a:gd name="connsiteX138" fmla="*/ 6569242 w 8128084"/>
              <a:gd name="connsiteY138" fmla="*/ 10058400 h 15135727"/>
              <a:gd name="connsiteX139" fmla="*/ 6713621 w 8128084"/>
              <a:gd name="connsiteY139" fmla="*/ 10106527 h 15135727"/>
              <a:gd name="connsiteX140" fmla="*/ 6545179 w 8128084"/>
              <a:gd name="connsiteY140" fmla="*/ 10202779 h 15135727"/>
              <a:gd name="connsiteX141" fmla="*/ 6569242 w 8128084"/>
              <a:gd name="connsiteY141" fmla="*/ 10443411 h 15135727"/>
              <a:gd name="connsiteX142" fmla="*/ 6593306 w 8128084"/>
              <a:gd name="connsiteY142" fmla="*/ 10708106 h 15135727"/>
              <a:gd name="connsiteX143" fmla="*/ 6761748 w 8128084"/>
              <a:gd name="connsiteY143" fmla="*/ 10924674 h 15135727"/>
              <a:gd name="connsiteX144" fmla="*/ 6641432 w 8128084"/>
              <a:gd name="connsiteY144" fmla="*/ 11093116 h 15135727"/>
              <a:gd name="connsiteX145" fmla="*/ 6713621 w 8128084"/>
              <a:gd name="connsiteY145" fmla="*/ 11261558 h 15135727"/>
              <a:gd name="connsiteX146" fmla="*/ 6737685 w 8128084"/>
              <a:gd name="connsiteY146" fmla="*/ 11526253 h 15135727"/>
              <a:gd name="connsiteX147" fmla="*/ 6617369 w 8128084"/>
              <a:gd name="connsiteY147" fmla="*/ 11839074 h 15135727"/>
              <a:gd name="connsiteX148" fmla="*/ 6617369 w 8128084"/>
              <a:gd name="connsiteY148" fmla="*/ 12031579 h 15135727"/>
              <a:gd name="connsiteX149" fmla="*/ 6641432 w 8128084"/>
              <a:gd name="connsiteY149" fmla="*/ 12127832 h 15135727"/>
              <a:gd name="connsiteX150" fmla="*/ 6761748 w 8128084"/>
              <a:gd name="connsiteY150" fmla="*/ 12031579 h 15135727"/>
              <a:gd name="connsiteX151" fmla="*/ 6761748 w 8128084"/>
              <a:gd name="connsiteY151" fmla="*/ 12296274 h 15135727"/>
              <a:gd name="connsiteX152" fmla="*/ 6689558 w 8128084"/>
              <a:gd name="connsiteY152" fmla="*/ 12512842 h 15135727"/>
              <a:gd name="connsiteX153" fmla="*/ 6785811 w 8128084"/>
              <a:gd name="connsiteY153" fmla="*/ 12777537 h 15135727"/>
              <a:gd name="connsiteX154" fmla="*/ 6569242 w 8128084"/>
              <a:gd name="connsiteY154" fmla="*/ 12873790 h 15135727"/>
              <a:gd name="connsiteX155" fmla="*/ 6545179 w 8128084"/>
              <a:gd name="connsiteY155" fmla="*/ 13090358 h 15135727"/>
              <a:gd name="connsiteX156" fmla="*/ 6448927 w 8128084"/>
              <a:gd name="connsiteY156" fmla="*/ 13355053 h 15135727"/>
              <a:gd name="connsiteX157" fmla="*/ 6256421 w 8128084"/>
              <a:gd name="connsiteY157" fmla="*/ 13571621 h 15135727"/>
              <a:gd name="connsiteX158" fmla="*/ 6087979 w 8128084"/>
              <a:gd name="connsiteY158" fmla="*/ 13667874 h 15135727"/>
              <a:gd name="connsiteX159" fmla="*/ 5943600 w 8128084"/>
              <a:gd name="connsiteY159" fmla="*/ 13716000 h 15135727"/>
              <a:gd name="connsiteX160" fmla="*/ 5702969 w 8128084"/>
              <a:gd name="connsiteY160" fmla="*/ 13667874 h 15135727"/>
              <a:gd name="connsiteX161" fmla="*/ 5582653 w 8128084"/>
              <a:gd name="connsiteY161" fmla="*/ 13691937 h 15135727"/>
              <a:gd name="connsiteX162" fmla="*/ 5727032 w 8128084"/>
              <a:gd name="connsiteY162" fmla="*/ 13836316 h 15135727"/>
              <a:gd name="connsiteX163" fmla="*/ 5582653 w 8128084"/>
              <a:gd name="connsiteY163" fmla="*/ 14052885 h 15135727"/>
              <a:gd name="connsiteX164" fmla="*/ 5462337 w 8128084"/>
              <a:gd name="connsiteY164" fmla="*/ 14149137 h 15135727"/>
              <a:gd name="connsiteX165" fmla="*/ 5342021 w 8128084"/>
              <a:gd name="connsiteY165" fmla="*/ 14004758 h 15135727"/>
              <a:gd name="connsiteX166" fmla="*/ 5245769 w 8128084"/>
              <a:gd name="connsiteY166" fmla="*/ 14004758 h 15135727"/>
              <a:gd name="connsiteX167" fmla="*/ 5245769 w 8128084"/>
              <a:gd name="connsiteY167" fmla="*/ 13956632 h 15135727"/>
              <a:gd name="connsiteX168" fmla="*/ 5101390 w 8128084"/>
              <a:gd name="connsiteY168" fmla="*/ 13956632 h 15135727"/>
              <a:gd name="connsiteX169" fmla="*/ 4981074 w 8128084"/>
              <a:gd name="connsiteY169" fmla="*/ 13860379 h 15135727"/>
              <a:gd name="connsiteX170" fmla="*/ 4740442 w 8128084"/>
              <a:gd name="connsiteY170" fmla="*/ 13908506 h 15135727"/>
              <a:gd name="connsiteX171" fmla="*/ 4475748 w 8128084"/>
              <a:gd name="connsiteY171" fmla="*/ 13956632 h 15135727"/>
              <a:gd name="connsiteX172" fmla="*/ 4379495 w 8128084"/>
              <a:gd name="connsiteY172" fmla="*/ 14028821 h 15135727"/>
              <a:gd name="connsiteX173" fmla="*/ 4403558 w 8128084"/>
              <a:gd name="connsiteY173" fmla="*/ 14197264 h 15135727"/>
              <a:gd name="connsiteX174" fmla="*/ 4572000 w 8128084"/>
              <a:gd name="connsiteY174" fmla="*/ 14149137 h 15135727"/>
              <a:gd name="connsiteX175" fmla="*/ 4523874 w 8128084"/>
              <a:gd name="connsiteY175" fmla="*/ 14558211 h 15135727"/>
              <a:gd name="connsiteX176" fmla="*/ 4403558 w 8128084"/>
              <a:gd name="connsiteY176" fmla="*/ 14437895 h 15135727"/>
              <a:gd name="connsiteX177" fmla="*/ 4403558 w 8128084"/>
              <a:gd name="connsiteY177" fmla="*/ 14437895 h 15135727"/>
              <a:gd name="connsiteX178" fmla="*/ 4283242 w 8128084"/>
              <a:gd name="connsiteY178" fmla="*/ 14245390 h 15135727"/>
              <a:gd name="connsiteX179" fmla="*/ 4235116 w 8128084"/>
              <a:gd name="connsiteY179" fmla="*/ 14341642 h 15135727"/>
              <a:gd name="connsiteX180" fmla="*/ 4162927 w 8128084"/>
              <a:gd name="connsiteY180" fmla="*/ 14389769 h 15135727"/>
              <a:gd name="connsiteX181" fmla="*/ 4162927 w 8128084"/>
              <a:gd name="connsiteY181" fmla="*/ 14389769 h 15135727"/>
              <a:gd name="connsiteX182" fmla="*/ 3922295 w 8128084"/>
              <a:gd name="connsiteY182" fmla="*/ 14245390 h 15135727"/>
              <a:gd name="connsiteX183" fmla="*/ 3801979 w 8128084"/>
              <a:gd name="connsiteY183" fmla="*/ 14293516 h 15135727"/>
              <a:gd name="connsiteX184" fmla="*/ 3681664 w 8128084"/>
              <a:gd name="connsiteY184" fmla="*/ 14389769 h 15135727"/>
              <a:gd name="connsiteX185" fmla="*/ 3657600 w 8128084"/>
              <a:gd name="connsiteY185" fmla="*/ 14654464 h 15135727"/>
              <a:gd name="connsiteX186" fmla="*/ 3513221 w 8128084"/>
              <a:gd name="connsiteY186" fmla="*/ 14726653 h 15135727"/>
              <a:gd name="connsiteX187" fmla="*/ 3513221 w 8128084"/>
              <a:gd name="connsiteY187" fmla="*/ 14871032 h 15135727"/>
              <a:gd name="connsiteX188" fmla="*/ 3633537 w 8128084"/>
              <a:gd name="connsiteY188" fmla="*/ 14967285 h 15135727"/>
              <a:gd name="connsiteX189" fmla="*/ 3609474 w 8128084"/>
              <a:gd name="connsiteY189" fmla="*/ 15087600 h 15135727"/>
              <a:gd name="connsiteX190" fmla="*/ 3441032 w 8128084"/>
              <a:gd name="connsiteY190" fmla="*/ 15039474 h 15135727"/>
              <a:gd name="connsiteX191" fmla="*/ 3272590 w 8128084"/>
              <a:gd name="connsiteY191" fmla="*/ 15063537 h 15135727"/>
              <a:gd name="connsiteX192" fmla="*/ 3248527 w 8128084"/>
              <a:gd name="connsiteY192" fmla="*/ 14895095 h 15135727"/>
              <a:gd name="connsiteX193" fmla="*/ 3128211 w 8128084"/>
              <a:gd name="connsiteY193" fmla="*/ 14919158 h 15135727"/>
              <a:gd name="connsiteX194" fmla="*/ 2959769 w 8128084"/>
              <a:gd name="connsiteY194" fmla="*/ 15135727 h 15135727"/>
              <a:gd name="connsiteX195" fmla="*/ 2935706 w 8128084"/>
              <a:gd name="connsiteY195" fmla="*/ 14895095 h 15135727"/>
              <a:gd name="connsiteX196" fmla="*/ 2791327 w 8128084"/>
              <a:gd name="connsiteY196" fmla="*/ 14943221 h 15135727"/>
              <a:gd name="connsiteX197" fmla="*/ 2671011 w 8128084"/>
              <a:gd name="connsiteY197" fmla="*/ 15039474 h 15135727"/>
              <a:gd name="connsiteX198" fmla="*/ 2430379 w 8128084"/>
              <a:gd name="connsiteY198" fmla="*/ 15087600 h 15135727"/>
              <a:gd name="connsiteX199" fmla="*/ 2237874 w 8128084"/>
              <a:gd name="connsiteY199" fmla="*/ 15039474 h 15135727"/>
              <a:gd name="connsiteX200" fmla="*/ 2622885 w 8128084"/>
              <a:gd name="connsiteY200" fmla="*/ 14846969 h 15135727"/>
              <a:gd name="connsiteX201" fmla="*/ 2887579 w 8128084"/>
              <a:gd name="connsiteY201" fmla="*/ 14774779 h 15135727"/>
              <a:gd name="connsiteX202" fmla="*/ 2839453 w 8128084"/>
              <a:gd name="connsiteY202" fmla="*/ 14582274 h 15135727"/>
              <a:gd name="connsiteX203" fmla="*/ 2935706 w 8128084"/>
              <a:gd name="connsiteY203" fmla="*/ 14510085 h 15135727"/>
              <a:gd name="connsiteX204" fmla="*/ 2935706 w 8128084"/>
              <a:gd name="connsiteY204" fmla="*/ 14510085 h 15135727"/>
              <a:gd name="connsiteX205" fmla="*/ 3080085 w 8128084"/>
              <a:gd name="connsiteY205" fmla="*/ 14413832 h 15135727"/>
              <a:gd name="connsiteX206" fmla="*/ 3152274 w 8128084"/>
              <a:gd name="connsiteY206" fmla="*/ 14341642 h 15135727"/>
              <a:gd name="connsiteX207" fmla="*/ 3080085 w 8128084"/>
              <a:gd name="connsiteY207" fmla="*/ 14269453 h 15135727"/>
              <a:gd name="connsiteX208" fmla="*/ 3152274 w 8128084"/>
              <a:gd name="connsiteY208" fmla="*/ 14197264 h 15135727"/>
              <a:gd name="connsiteX209" fmla="*/ 3152274 w 8128084"/>
              <a:gd name="connsiteY209" fmla="*/ 14052885 h 15135727"/>
              <a:gd name="connsiteX210" fmla="*/ 3080085 w 8128084"/>
              <a:gd name="connsiteY210" fmla="*/ 13980695 h 15135727"/>
              <a:gd name="connsiteX211" fmla="*/ 3056021 w 8128084"/>
              <a:gd name="connsiteY211" fmla="*/ 14076948 h 15135727"/>
              <a:gd name="connsiteX212" fmla="*/ 2935706 w 8128084"/>
              <a:gd name="connsiteY212" fmla="*/ 14076948 h 15135727"/>
              <a:gd name="connsiteX213" fmla="*/ 2863516 w 8128084"/>
              <a:gd name="connsiteY213" fmla="*/ 14125074 h 15135727"/>
              <a:gd name="connsiteX214" fmla="*/ 2719137 w 8128084"/>
              <a:gd name="connsiteY214" fmla="*/ 14197264 h 15135727"/>
              <a:gd name="connsiteX215" fmla="*/ 2646948 w 8128084"/>
              <a:gd name="connsiteY215" fmla="*/ 14197264 h 15135727"/>
              <a:gd name="connsiteX216" fmla="*/ 2598821 w 8128084"/>
              <a:gd name="connsiteY216" fmla="*/ 14125074 h 15135727"/>
              <a:gd name="connsiteX217" fmla="*/ 2430379 w 8128084"/>
              <a:gd name="connsiteY217" fmla="*/ 13836316 h 15135727"/>
              <a:gd name="connsiteX218" fmla="*/ 2646948 w 8128084"/>
              <a:gd name="connsiteY218" fmla="*/ 13812253 h 15135727"/>
              <a:gd name="connsiteX219" fmla="*/ 2502569 w 8128084"/>
              <a:gd name="connsiteY219" fmla="*/ 13475369 h 15135727"/>
              <a:gd name="connsiteX220" fmla="*/ 2550695 w 8128084"/>
              <a:gd name="connsiteY220" fmla="*/ 13186611 h 15135727"/>
              <a:gd name="connsiteX221" fmla="*/ 2719137 w 8128084"/>
              <a:gd name="connsiteY221" fmla="*/ 13042232 h 15135727"/>
              <a:gd name="connsiteX222" fmla="*/ 2791327 w 8128084"/>
              <a:gd name="connsiteY222" fmla="*/ 12945979 h 15135727"/>
              <a:gd name="connsiteX223" fmla="*/ 3031958 w 8128084"/>
              <a:gd name="connsiteY223" fmla="*/ 13090358 h 15135727"/>
              <a:gd name="connsiteX224" fmla="*/ 3056021 w 8128084"/>
              <a:gd name="connsiteY224" fmla="*/ 12753474 h 15135727"/>
              <a:gd name="connsiteX225" fmla="*/ 2887579 w 8128084"/>
              <a:gd name="connsiteY225" fmla="*/ 12777537 h 15135727"/>
              <a:gd name="connsiteX226" fmla="*/ 2815390 w 8128084"/>
              <a:gd name="connsiteY226" fmla="*/ 12777537 h 15135727"/>
              <a:gd name="connsiteX227" fmla="*/ 3176337 w 8128084"/>
              <a:gd name="connsiteY227" fmla="*/ 12368464 h 15135727"/>
              <a:gd name="connsiteX228" fmla="*/ 3104148 w 8128084"/>
              <a:gd name="connsiteY228" fmla="*/ 12320337 h 15135727"/>
              <a:gd name="connsiteX229" fmla="*/ 3104148 w 8128084"/>
              <a:gd name="connsiteY229" fmla="*/ 12320337 h 15135727"/>
              <a:gd name="connsiteX230" fmla="*/ 3007895 w 8128084"/>
              <a:gd name="connsiteY230" fmla="*/ 12079706 h 15135727"/>
              <a:gd name="connsiteX231" fmla="*/ 2911642 w 8128084"/>
              <a:gd name="connsiteY231" fmla="*/ 11935327 h 15135727"/>
              <a:gd name="connsiteX232" fmla="*/ 2863516 w 8128084"/>
              <a:gd name="connsiteY232" fmla="*/ 11694695 h 15135727"/>
              <a:gd name="connsiteX233" fmla="*/ 2911642 w 8128084"/>
              <a:gd name="connsiteY233" fmla="*/ 11454064 h 15135727"/>
              <a:gd name="connsiteX234" fmla="*/ 3056021 w 8128084"/>
              <a:gd name="connsiteY234" fmla="*/ 11454064 h 15135727"/>
              <a:gd name="connsiteX235" fmla="*/ 2983832 w 8128084"/>
              <a:gd name="connsiteY235" fmla="*/ 11381874 h 15135727"/>
              <a:gd name="connsiteX236" fmla="*/ 3031958 w 8128084"/>
              <a:gd name="connsiteY236" fmla="*/ 11285621 h 15135727"/>
              <a:gd name="connsiteX237" fmla="*/ 3007895 w 8128084"/>
              <a:gd name="connsiteY237" fmla="*/ 11189369 h 15135727"/>
              <a:gd name="connsiteX238" fmla="*/ 2887579 w 8128084"/>
              <a:gd name="connsiteY238" fmla="*/ 11141242 h 15135727"/>
              <a:gd name="connsiteX239" fmla="*/ 2887579 w 8128084"/>
              <a:gd name="connsiteY239" fmla="*/ 10972800 h 15135727"/>
              <a:gd name="connsiteX240" fmla="*/ 2887579 w 8128084"/>
              <a:gd name="connsiteY240" fmla="*/ 10924674 h 15135727"/>
              <a:gd name="connsiteX241" fmla="*/ 2767264 w 8128084"/>
              <a:gd name="connsiteY241" fmla="*/ 11020927 h 15135727"/>
              <a:gd name="connsiteX242" fmla="*/ 2743200 w 8128084"/>
              <a:gd name="connsiteY242" fmla="*/ 10924674 h 15135727"/>
              <a:gd name="connsiteX243" fmla="*/ 2550695 w 8128084"/>
              <a:gd name="connsiteY243" fmla="*/ 11020927 h 15135727"/>
              <a:gd name="connsiteX244" fmla="*/ 2526632 w 8128084"/>
              <a:gd name="connsiteY244" fmla="*/ 11117179 h 15135727"/>
              <a:gd name="connsiteX245" fmla="*/ 2334127 w 8128084"/>
              <a:gd name="connsiteY245" fmla="*/ 10996864 h 15135727"/>
              <a:gd name="connsiteX246" fmla="*/ 2358190 w 8128084"/>
              <a:gd name="connsiteY246" fmla="*/ 10732169 h 15135727"/>
              <a:gd name="connsiteX247" fmla="*/ 2334127 w 8128084"/>
              <a:gd name="connsiteY247" fmla="*/ 10587790 h 15135727"/>
              <a:gd name="connsiteX248" fmla="*/ 2406316 w 8128084"/>
              <a:gd name="connsiteY248" fmla="*/ 10491537 h 15135727"/>
              <a:gd name="connsiteX249" fmla="*/ 2598821 w 8128084"/>
              <a:gd name="connsiteY249" fmla="*/ 10684042 h 15135727"/>
              <a:gd name="connsiteX250" fmla="*/ 2767264 w 8128084"/>
              <a:gd name="connsiteY250" fmla="*/ 10684042 h 15135727"/>
              <a:gd name="connsiteX251" fmla="*/ 2646948 w 8128084"/>
              <a:gd name="connsiteY251" fmla="*/ 10515600 h 15135727"/>
              <a:gd name="connsiteX252" fmla="*/ 2815390 w 8128084"/>
              <a:gd name="connsiteY252" fmla="*/ 10395285 h 15135727"/>
              <a:gd name="connsiteX253" fmla="*/ 3080085 w 8128084"/>
              <a:gd name="connsiteY253" fmla="*/ 10419348 h 15135727"/>
              <a:gd name="connsiteX254" fmla="*/ 3248527 w 8128084"/>
              <a:gd name="connsiteY254" fmla="*/ 10539664 h 15135727"/>
              <a:gd name="connsiteX255" fmla="*/ 3320716 w 8128084"/>
              <a:gd name="connsiteY255" fmla="*/ 10659979 h 15135727"/>
              <a:gd name="connsiteX256" fmla="*/ 3465095 w 8128084"/>
              <a:gd name="connsiteY256" fmla="*/ 10659979 h 15135727"/>
              <a:gd name="connsiteX257" fmla="*/ 3441032 w 8128084"/>
              <a:gd name="connsiteY257" fmla="*/ 10491537 h 15135727"/>
              <a:gd name="connsiteX258" fmla="*/ 3392906 w 8128084"/>
              <a:gd name="connsiteY258" fmla="*/ 10250906 h 15135727"/>
              <a:gd name="connsiteX259" fmla="*/ 3152274 w 8128084"/>
              <a:gd name="connsiteY259" fmla="*/ 10250906 h 15135727"/>
              <a:gd name="connsiteX260" fmla="*/ 3176337 w 8128084"/>
              <a:gd name="connsiteY260" fmla="*/ 10178716 h 15135727"/>
              <a:gd name="connsiteX261" fmla="*/ 3104148 w 8128084"/>
              <a:gd name="connsiteY261" fmla="*/ 10154653 h 15135727"/>
              <a:gd name="connsiteX262" fmla="*/ 3007895 w 8128084"/>
              <a:gd name="connsiteY262" fmla="*/ 9962148 h 15135727"/>
              <a:gd name="connsiteX263" fmla="*/ 3176337 w 8128084"/>
              <a:gd name="connsiteY263" fmla="*/ 9889958 h 15135727"/>
              <a:gd name="connsiteX264" fmla="*/ 2959769 w 8128084"/>
              <a:gd name="connsiteY264" fmla="*/ 9504948 h 15135727"/>
              <a:gd name="connsiteX265" fmla="*/ 2791327 w 8128084"/>
              <a:gd name="connsiteY265" fmla="*/ 9456821 h 15135727"/>
              <a:gd name="connsiteX266" fmla="*/ 2574758 w 8128084"/>
              <a:gd name="connsiteY266" fmla="*/ 9336506 h 15135727"/>
              <a:gd name="connsiteX267" fmla="*/ 2550695 w 8128084"/>
              <a:gd name="connsiteY267" fmla="*/ 9071811 h 15135727"/>
              <a:gd name="connsiteX268" fmla="*/ 2695074 w 8128084"/>
              <a:gd name="connsiteY268" fmla="*/ 8999621 h 15135727"/>
              <a:gd name="connsiteX269" fmla="*/ 2622885 w 8128084"/>
              <a:gd name="connsiteY269" fmla="*/ 8975558 h 15135727"/>
              <a:gd name="connsiteX270" fmla="*/ 2430379 w 8128084"/>
              <a:gd name="connsiteY270" fmla="*/ 8999621 h 15135727"/>
              <a:gd name="connsiteX271" fmla="*/ 2261937 w 8128084"/>
              <a:gd name="connsiteY271" fmla="*/ 9168064 h 15135727"/>
              <a:gd name="connsiteX272" fmla="*/ 2237874 w 8128084"/>
              <a:gd name="connsiteY272" fmla="*/ 8999621 h 15135727"/>
              <a:gd name="connsiteX273" fmla="*/ 2117558 w 8128084"/>
              <a:gd name="connsiteY273" fmla="*/ 8975558 h 15135727"/>
              <a:gd name="connsiteX274" fmla="*/ 2045369 w 8128084"/>
              <a:gd name="connsiteY274" fmla="*/ 8783053 h 15135727"/>
              <a:gd name="connsiteX275" fmla="*/ 1852864 w 8128084"/>
              <a:gd name="connsiteY275" fmla="*/ 8758990 h 15135727"/>
              <a:gd name="connsiteX276" fmla="*/ 1636295 w 8128084"/>
              <a:gd name="connsiteY276" fmla="*/ 8927432 h 15135727"/>
              <a:gd name="connsiteX277" fmla="*/ 1588169 w 8128084"/>
              <a:gd name="connsiteY277" fmla="*/ 9023685 h 15135727"/>
              <a:gd name="connsiteX278" fmla="*/ 1515979 w 8128084"/>
              <a:gd name="connsiteY278" fmla="*/ 8879306 h 15135727"/>
              <a:gd name="connsiteX279" fmla="*/ 1347537 w 8128084"/>
              <a:gd name="connsiteY279" fmla="*/ 8879306 h 15135727"/>
              <a:gd name="connsiteX280" fmla="*/ 1347537 w 8128084"/>
              <a:gd name="connsiteY280" fmla="*/ 8710864 h 15135727"/>
              <a:gd name="connsiteX281" fmla="*/ 1106906 w 8128084"/>
              <a:gd name="connsiteY281" fmla="*/ 8783053 h 15135727"/>
              <a:gd name="connsiteX282" fmla="*/ 890337 w 8128084"/>
              <a:gd name="connsiteY282" fmla="*/ 8686800 h 15135727"/>
              <a:gd name="connsiteX283" fmla="*/ 649706 w 8128084"/>
              <a:gd name="connsiteY283" fmla="*/ 8662737 h 15135727"/>
              <a:gd name="connsiteX284" fmla="*/ 385011 w 8128084"/>
              <a:gd name="connsiteY284" fmla="*/ 8566485 h 15135727"/>
              <a:gd name="connsiteX285" fmla="*/ 577516 w 8128084"/>
              <a:gd name="connsiteY285" fmla="*/ 8373979 h 15135727"/>
              <a:gd name="connsiteX286" fmla="*/ 794085 w 8128084"/>
              <a:gd name="connsiteY286" fmla="*/ 8301790 h 15135727"/>
              <a:gd name="connsiteX287" fmla="*/ 745958 w 8128084"/>
              <a:gd name="connsiteY287" fmla="*/ 8133348 h 15135727"/>
              <a:gd name="connsiteX288" fmla="*/ 818148 w 8128084"/>
              <a:gd name="connsiteY288" fmla="*/ 7820527 h 15135727"/>
              <a:gd name="connsiteX289" fmla="*/ 697832 w 8128084"/>
              <a:gd name="connsiteY289" fmla="*/ 7820527 h 15135727"/>
              <a:gd name="connsiteX290" fmla="*/ 625642 w 8128084"/>
              <a:gd name="connsiteY290" fmla="*/ 7916779 h 15135727"/>
              <a:gd name="connsiteX291" fmla="*/ 457200 w 8128084"/>
              <a:gd name="connsiteY291" fmla="*/ 7820527 h 15135727"/>
              <a:gd name="connsiteX292" fmla="*/ 529390 w 8128084"/>
              <a:gd name="connsiteY292" fmla="*/ 7700211 h 15135727"/>
              <a:gd name="connsiteX293" fmla="*/ 938464 w 8128084"/>
              <a:gd name="connsiteY293" fmla="*/ 7676148 h 15135727"/>
              <a:gd name="connsiteX294" fmla="*/ 1058779 w 8128084"/>
              <a:gd name="connsiteY294" fmla="*/ 7459579 h 15135727"/>
              <a:gd name="connsiteX295" fmla="*/ 1203158 w 8128084"/>
              <a:gd name="connsiteY295" fmla="*/ 7603958 h 15135727"/>
              <a:gd name="connsiteX296" fmla="*/ 1299411 w 8128084"/>
              <a:gd name="connsiteY296" fmla="*/ 7555832 h 15135727"/>
              <a:gd name="connsiteX297" fmla="*/ 1443790 w 8128084"/>
              <a:gd name="connsiteY297" fmla="*/ 7507706 h 15135727"/>
              <a:gd name="connsiteX298" fmla="*/ 1684421 w 8128084"/>
              <a:gd name="connsiteY298" fmla="*/ 7603958 h 15135727"/>
              <a:gd name="connsiteX299" fmla="*/ 1684421 w 8128084"/>
              <a:gd name="connsiteY299" fmla="*/ 7603958 h 15135727"/>
              <a:gd name="connsiteX300" fmla="*/ 1540042 w 8128084"/>
              <a:gd name="connsiteY300" fmla="*/ 7363327 h 15135727"/>
              <a:gd name="connsiteX301" fmla="*/ 1299411 w 8128084"/>
              <a:gd name="connsiteY301" fmla="*/ 7315200 h 15135727"/>
              <a:gd name="connsiteX302" fmla="*/ 1130969 w 8128084"/>
              <a:gd name="connsiteY302" fmla="*/ 7339264 h 15135727"/>
              <a:gd name="connsiteX303" fmla="*/ 1034716 w 8128084"/>
              <a:gd name="connsiteY303" fmla="*/ 7315200 h 15135727"/>
              <a:gd name="connsiteX304" fmla="*/ 1155032 w 8128084"/>
              <a:gd name="connsiteY304" fmla="*/ 7050506 h 15135727"/>
              <a:gd name="connsiteX305" fmla="*/ 1155032 w 8128084"/>
              <a:gd name="connsiteY305" fmla="*/ 6930190 h 15135727"/>
              <a:gd name="connsiteX306" fmla="*/ 1155032 w 8128084"/>
              <a:gd name="connsiteY306" fmla="*/ 6761748 h 15135727"/>
              <a:gd name="connsiteX307" fmla="*/ 1203158 w 8128084"/>
              <a:gd name="connsiteY307" fmla="*/ 6617369 h 15135727"/>
              <a:gd name="connsiteX308" fmla="*/ 1371600 w 8128084"/>
              <a:gd name="connsiteY308" fmla="*/ 6472990 h 15135727"/>
              <a:gd name="connsiteX309" fmla="*/ 1443790 w 8128084"/>
              <a:gd name="connsiteY309" fmla="*/ 6328611 h 15135727"/>
              <a:gd name="connsiteX310" fmla="*/ 1419727 w 8128084"/>
              <a:gd name="connsiteY310" fmla="*/ 6208295 h 15135727"/>
              <a:gd name="connsiteX311" fmla="*/ 1275348 w 8128084"/>
              <a:gd name="connsiteY311" fmla="*/ 6304548 h 15135727"/>
              <a:gd name="connsiteX312" fmla="*/ 1323474 w 8128084"/>
              <a:gd name="connsiteY312" fmla="*/ 6015790 h 15135727"/>
              <a:gd name="connsiteX313" fmla="*/ 1540042 w 8128084"/>
              <a:gd name="connsiteY313" fmla="*/ 5871411 h 15135727"/>
              <a:gd name="connsiteX314" fmla="*/ 1540042 w 8128084"/>
              <a:gd name="connsiteY314" fmla="*/ 5751095 h 15135727"/>
              <a:gd name="connsiteX315" fmla="*/ 1395664 w 8128084"/>
              <a:gd name="connsiteY315" fmla="*/ 5799221 h 15135727"/>
              <a:gd name="connsiteX316" fmla="*/ 1179095 w 8128084"/>
              <a:gd name="connsiteY316" fmla="*/ 5799221 h 15135727"/>
              <a:gd name="connsiteX317" fmla="*/ 890337 w 8128084"/>
              <a:gd name="connsiteY317" fmla="*/ 5775158 h 15135727"/>
              <a:gd name="connsiteX318" fmla="*/ 697832 w 8128084"/>
              <a:gd name="connsiteY318" fmla="*/ 5606716 h 15135727"/>
              <a:gd name="connsiteX319" fmla="*/ 577516 w 8128084"/>
              <a:gd name="connsiteY319" fmla="*/ 5582653 h 15135727"/>
              <a:gd name="connsiteX320" fmla="*/ 697832 w 8128084"/>
              <a:gd name="connsiteY320" fmla="*/ 5775158 h 15135727"/>
              <a:gd name="connsiteX321" fmla="*/ 409074 w 8128084"/>
              <a:gd name="connsiteY321" fmla="*/ 5799221 h 15135727"/>
              <a:gd name="connsiteX322" fmla="*/ 168442 w 8128084"/>
              <a:gd name="connsiteY322" fmla="*/ 5702969 h 15135727"/>
              <a:gd name="connsiteX323" fmla="*/ 264695 w 8128084"/>
              <a:gd name="connsiteY323" fmla="*/ 5558590 h 15135727"/>
              <a:gd name="connsiteX324" fmla="*/ 144379 w 8128084"/>
              <a:gd name="connsiteY324" fmla="*/ 5510464 h 15135727"/>
              <a:gd name="connsiteX325" fmla="*/ 0 w 8128084"/>
              <a:gd name="connsiteY325" fmla="*/ 5462337 h 15135727"/>
              <a:gd name="connsiteX326" fmla="*/ 96253 w 8128084"/>
              <a:gd name="connsiteY326"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06127 w 8128084"/>
              <a:gd name="connsiteY98" fmla="*/ 3104148 h 15135727"/>
              <a:gd name="connsiteX99" fmla="*/ 6833937 w 8128084"/>
              <a:gd name="connsiteY99" fmla="*/ 3368842 h 15135727"/>
              <a:gd name="connsiteX100" fmla="*/ 6906127 w 8128084"/>
              <a:gd name="connsiteY100" fmla="*/ 3489158 h 15135727"/>
              <a:gd name="connsiteX101" fmla="*/ 6641432 w 8128084"/>
              <a:gd name="connsiteY101" fmla="*/ 3705727 h 15135727"/>
              <a:gd name="connsiteX102" fmla="*/ 6737685 w 8128084"/>
              <a:gd name="connsiteY102" fmla="*/ 3729790 h 15135727"/>
              <a:gd name="connsiteX103" fmla="*/ 6545179 w 8128084"/>
              <a:gd name="connsiteY103" fmla="*/ 3826042 h 15135727"/>
              <a:gd name="connsiteX104" fmla="*/ 6328611 w 8128084"/>
              <a:gd name="connsiteY104" fmla="*/ 3753853 h 15135727"/>
              <a:gd name="connsiteX105" fmla="*/ 6184232 w 8128084"/>
              <a:gd name="connsiteY105" fmla="*/ 3850106 h 15135727"/>
              <a:gd name="connsiteX106" fmla="*/ 6184232 w 8128084"/>
              <a:gd name="connsiteY106" fmla="*/ 3946358 h 15135727"/>
              <a:gd name="connsiteX107" fmla="*/ 6136106 w 8128084"/>
              <a:gd name="connsiteY107" fmla="*/ 4235116 h 15135727"/>
              <a:gd name="connsiteX108" fmla="*/ 5919537 w 8128084"/>
              <a:gd name="connsiteY108" fmla="*/ 4403558 h 15135727"/>
              <a:gd name="connsiteX109" fmla="*/ 5775158 w 8128084"/>
              <a:gd name="connsiteY109" fmla="*/ 4451685 h 15135727"/>
              <a:gd name="connsiteX110" fmla="*/ 5630779 w 8128084"/>
              <a:gd name="connsiteY110" fmla="*/ 4547937 h 15135727"/>
              <a:gd name="connsiteX111" fmla="*/ 5510464 w 8128084"/>
              <a:gd name="connsiteY111" fmla="*/ 4620127 h 15135727"/>
              <a:gd name="connsiteX112" fmla="*/ 5510464 w 8128084"/>
              <a:gd name="connsiteY112" fmla="*/ 4812632 h 15135727"/>
              <a:gd name="connsiteX113" fmla="*/ 5317958 w 8128084"/>
              <a:gd name="connsiteY113" fmla="*/ 4981074 h 15135727"/>
              <a:gd name="connsiteX114" fmla="*/ 5005137 w 8128084"/>
              <a:gd name="connsiteY114" fmla="*/ 5149516 h 15135727"/>
              <a:gd name="connsiteX115" fmla="*/ 4692316 w 8128084"/>
              <a:gd name="connsiteY115" fmla="*/ 5149516 h 15135727"/>
              <a:gd name="connsiteX116" fmla="*/ 4523874 w 8128084"/>
              <a:gd name="connsiteY116" fmla="*/ 5366085 h 15135727"/>
              <a:gd name="connsiteX117" fmla="*/ 4211053 w 8128084"/>
              <a:gd name="connsiteY117" fmla="*/ 5414211 h 15135727"/>
              <a:gd name="connsiteX118" fmla="*/ 4114800 w 8128084"/>
              <a:gd name="connsiteY118" fmla="*/ 5390148 h 15135727"/>
              <a:gd name="connsiteX119" fmla="*/ 4018548 w 8128084"/>
              <a:gd name="connsiteY119" fmla="*/ 5630779 h 15135727"/>
              <a:gd name="connsiteX120" fmla="*/ 4090737 w 8128084"/>
              <a:gd name="connsiteY120" fmla="*/ 5871411 h 15135727"/>
              <a:gd name="connsiteX121" fmla="*/ 4090737 w 8128084"/>
              <a:gd name="connsiteY121" fmla="*/ 6184232 h 15135727"/>
              <a:gd name="connsiteX122" fmla="*/ 4186990 w 8128084"/>
              <a:gd name="connsiteY122" fmla="*/ 6472990 h 15135727"/>
              <a:gd name="connsiteX123" fmla="*/ 4042611 w 8128084"/>
              <a:gd name="connsiteY123" fmla="*/ 6352674 h 15135727"/>
              <a:gd name="connsiteX124" fmla="*/ 3946358 w 8128084"/>
              <a:gd name="connsiteY124" fmla="*/ 6376737 h 15135727"/>
              <a:gd name="connsiteX125" fmla="*/ 4114800 w 8128084"/>
              <a:gd name="connsiteY125" fmla="*/ 6641432 h 15135727"/>
              <a:gd name="connsiteX126" fmla="*/ 4451685 w 8128084"/>
              <a:gd name="connsiteY126" fmla="*/ 6737685 h 15135727"/>
              <a:gd name="connsiteX127" fmla="*/ 4620127 w 8128084"/>
              <a:gd name="connsiteY127" fmla="*/ 6978316 h 15135727"/>
              <a:gd name="connsiteX128" fmla="*/ 4740442 w 8128084"/>
              <a:gd name="connsiteY128" fmla="*/ 7170821 h 15135727"/>
              <a:gd name="connsiteX129" fmla="*/ 5077327 w 8128084"/>
              <a:gd name="connsiteY129" fmla="*/ 7387390 h 15135727"/>
              <a:gd name="connsiteX130" fmla="*/ 5125453 w 8128084"/>
              <a:gd name="connsiteY130" fmla="*/ 7603958 h 15135727"/>
              <a:gd name="connsiteX131" fmla="*/ 5197642 w 8128084"/>
              <a:gd name="connsiteY131" fmla="*/ 7796464 h 15135727"/>
              <a:gd name="connsiteX132" fmla="*/ 5486400 w 8128084"/>
              <a:gd name="connsiteY132" fmla="*/ 7964906 h 15135727"/>
              <a:gd name="connsiteX133" fmla="*/ 5486400 w 8128084"/>
              <a:gd name="connsiteY133" fmla="*/ 8349916 h 15135727"/>
              <a:gd name="connsiteX134" fmla="*/ 5678906 w 8128084"/>
              <a:gd name="connsiteY134" fmla="*/ 8614611 h 15135727"/>
              <a:gd name="connsiteX135" fmla="*/ 5919537 w 8128084"/>
              <a:gd name="connsiteY135" fmla="*/ 9071811 h 15135727"/>
              <a:gd name="connsiteX136" fmla="*/ 6160169 w 8128084"/>
              <a:gd name="connsiteY136" fmla="*/ 9336506 h 15135727"/>
              <a:gd name="connsiteX137" fmla="*/ 6280485 w 8128084"/>
              <a:gd name="connsiteY137" fmla="*/ 9601200 h 15135727"/>
              <a:gd name="connsiteX138" fmla="*/ 6400800 w 8128084"/>
              <a:gd name="connsiteY138" fmla="*/ 9793706 h 15135727"/>
              <a:gd name="connsiteX139" fmla="*/ 6569242 w 8128084"/>
              <a:gd name="connsiteY139" fmla="*/ 10058400 h 15135727"/>
              <a:gd name="connsiteX140" fmla="*/ 6713621 w 8128084"/>
              <a:gd name="connsiteY140" fmla="*/ 10106527 h 15135727"/>
              <a:gd name="connsiteX141" fmla="*/ 6545179 w 8128084"/>
              <a:gd name="connsiteY141" fmla="*/ 10202779 h 15135727"/>
              <a:gd name="connsiteX142" fmla="*/ 6569242 w 8128084"/>
              <a:gd name="connsiteY142" fmla="*/ 10443411 h 15135727"/>
              <a:gd name="connsiteX143" fmla="*/ 6593306 w 8128084"/>
              <a:gd name="connsiteY143" fmla="*/ 10708106 h 15135727"/>
              <a:gd name="connsiteX144" fmla="*/ 6761748 w 8128084"/>
              <a:gd name="connsiteY144" fmla="*/ 10924674 h 15135727"/>
              <a:gd name="connsiteX145" fmla="*/ 6641432 w 8128084"/>
              <a:gd name="connsiteY145" fmla="*/ 11093116 h 15135727"/>
              <a:gd name="connsiteX146" fmla="*/ 6713621 w 8128084"/>
              <a:gd name="connsiteY146" fmla="*/ 11261558 h 15135727"/>
              <a:gd name="connsiteX147" fmla="*/ 6737685 w 8128084"/>
              <a:gd name="connsiteY147" fmla="*/ 11526253 h 15135727"/>
              <a:gd name="connsiteX148" fmla="*/ 6617369 w 8128084"/>
              <a:gd name="connsiteY148" fmla="*/ 11839074 h 15135727"/>
              <a:gd name="connsiteX149" fmla="*/ 6617369 w 8128084"/>
              <a:gd name="connsiteY149" fmla="*/ 12031579 h 15135727"/>
              <a:gd name="connsiteX150" fmla="*/ 6641432 w 8128084"/>
              <a:gd name="connsiteY150" fmla="*/ 12127832 h 15135727"/>
              <a:gd name="connsiteX151" fmla="*/ 6761748 w 8128084"/>
              <a:gd name="connsiteY151" fmla="*/ 12031579 h 15135727"/>
              <a:gd name="connsiteX152" fmla="*/ 6761748 w 8128084"/>
              <a:gd name="connsiteY152" fmla="*/ 12296274 h 15135727"/>
              <a:gd name="connsiteX153" fmla="*/ 6689558 w 8128084"/>
              <a:gd name="connsiteY153" fmla="*/ 12512842 h 15135727"/>
              <a:gd name="connsiteX154" fmla="*/ 6785811 w 8128084"/>
              <a:gd name="connsiteY154" fmla="*/ 12777537 h 15135727"/>
              <a:gd name="connsiteX155" fmla="*/ 6569242 w 8128084"/>
              <a:gd name="connsiteY155" fmla="*/ 12873790 h 15135727"/>
              <a:gd name="connsiteX156" fmla="*/ 6545179 w 8128084"/>
              <a:gd name="connsiteY156" fmla="*/ 13090358 h 15135727"/>
              <a:gd name="connsiteX157" fmla="*/ 6448927 w 8128084"/>
              <a:gd name="connsiteY157" fmla="*/ 13355053 h 15135727"/>
              <a:gd name="connsiteX158" fmla="*/ 6256421 w 8128084"/>
              <a:gd name="connsiteY158" fmla="*/ 13571621 h 15135727"/>
              <a:gd name="connsiteX159" fmla="*/ 6087979 w 8128084"/>
              <a:gd name="connsiteY159" fmla="*/ 13667874 h 15135727"/>
              <a:gd name="connsiteX160" fmla="*/ 5943600 w 8128084"/>
              <a:gd name="connsiteY160" fmla="*/ 13716000 h 15135727"/>
              <a:gd name="connsiteX161" fmla="*/ 5702969 w 8128084"/>
              <a:gd name="connsiteY161" fmla="*/ 13667874 h 15135727"/>
              <a:gd name="connsiteX162" fmla="*/ 5582653 w 8128084"/>
              <a:gd name="connsiteY162" fmla="*/ 13691937 h 15135727"/>
              <a:gd name="connsiteX163" fmla="*/ 5727032 w 8128084"/>
              <a:gd name="connsiteY163" fmla="*/ 13836316 h 15135727"/>
              <a:gd name="connsiteX164" fmla="*/ 5582653 w 8128084"/>
              <a:gd name="connsiteY164" fmla="*/ 14052885 h 15135727"/>
              <a:gd name="connsiteX165" fmla="*/ 5462337 w 8128084"/>
              <a:gd name="connsiteY165" fmla="*/ 14149137 h 15135727"/>
              <a:gd name="connsiteX166" fmla="*/ 5342021 w 8128084"/>
              <a:gd name="connsiteY166" fmla="*/ 14004758 h 15135727"/>
              <a:gd name="connsiteX167" fmla="*/ 5245769 w 8128084"/>
              <a:gd name="connsiteY167" fmla="*/ 14004758 h 15135727"/>
              <a:gd name="connsiteX168" fmla="*/ 5245769 w 8128084"/>
              <a:gd name="connsiteY168" fmla="*/ 13956632 h 15135727"/>
              <a:gd name="connsiteX169" fmla="*/ 5101390 w 8128084"/>
              <a:gd name="connsiteY169" fmla="*/ 13956632 h 15135727"/>
              <a:gd name="connsiteX170" fmla="*/ 4981074 w 8128084"/>
              <a:gd name="connsiteY170" fmla="*/ 13860379 h 15135727"/>
              <a:gd name="connsiteX171" fmla="*/ 4740442 w 8128084"/>
              <a:gd name="connsiteY171" fmla="*/ 13908506 h 15135727"/>
              <a:gd name="connsiteX172" fmla="*/ 4475748 w 8128084"/>
              <a:gd name="connsiteY172" fmla="*/ 13956632 h 15135727"/>
              <a:gd name="connsiteX173" fmla="*/ 4379495 w 8128084"/>
              <a:gd name="connsiteY173" fmla="*/ 14028821 h 15135727"/>
              <a:gd name="connsiteX174" fmla="*/ 4403558 w 8128084"/>
              <a:gd name="connsiteY174" fmla="*/ 14197264 h 15135727"/>
              <a:gd name="connsiteX175" fmla="*/ 4572000 w 8128084"/>
              <a:gd name="connsiteY175" fmla="*/ 14149137 h 15135727"/>
              <a:gd name="connsiteX176" fmla="*/ 4523874 w 8128084"/>
              <a:gd name="connsiteY176" fmla="*/ 14558211 h 15135727"/>
              <a:gd name="connsiteX177" fmla="*/ 4403558 w 8128084"/>
              <a:gd name="connsiteY177" fmla="*/ 14437895 h 15135727"/>
              <a:gd name="connsiteX178" fmla="*/ 4403558 w 8128084"/>
              <a:gd name="connsiteY178" fmla="*/ 14437895 h 15135727"/>
              <a:gd name="connsiteX179" fmla="*/ 4283242 w 8128084"/>
              <a:gd name="connsiteY179" fmla="*/ 14245390 h 15135727"/>
              <a:gd name="connsiteX180" fmla="*/ 4235116 w 8128084"/>
              <a:gd name="connsiteY180" fmla="*/ 14341642 h 15135727"/>
              <a:gd name="connsiteX181" fmla="*/ 4162927 w 8128084"/>
              <a:gd name="connsiteY181" fmla="*/ 14389769 h 15135727"/>
              <a:gd name="connsiteX182" fmla="*/ 4162927 w 8128084"/>
              <a:gd name="connsiteY182" fmla="*/ 14389769 h 15135727"/>
              <a:gd name="connsiteX183" fmla="*/ 3922295 w 8128084"/>
              <a:gd name="connsiteY183" fmla="*/ 14245390 h 15135727"/>
              <a:gd name="connsiteX184" fmla="*/ 3801979 w 8128084"/>
              <a:gd name="connsiteY184" fmla="*/ 14293516 h 15135727"/>
              <a:gd name="connsiteX185" fmla="*/ 3681664 w 8128084"/>
              <a:gd name="connsiteY185" fmla="*/ 14389769 h 15135727"/>
              <a:gd name="connsiteX186" fmla="*/ 3657600 w 8128084"/>
              <a:gd name="connsiteY186" fmla="*/ 14654464 h 15135727"/>
              <a:gd name="connsiteX187" fmla="*/ 3513221 w 8128084"/>
              <a:gd name="connsiteY187" fmla="*/ 14726653 h 15135727"/>
              <a:gd name="connsiteX188" fmla="*/ 3513221 w 8128084"/>
              <a:gd name="connsiteY188" fmla="*/ 14871032 h 15135727"/>
              <a:gd name="connsiteX189" fmla="*/ 3633537 w 8128084"/>
              <a:gd name="connsiteY189" fmla="*/ 14967285 h 15135727"/>
              <a:gd name="connsiteX190" fmla="*/ 3609474 w 8128084"/>
              <a:gd name="connsiteY190" fmla="*/ 15087600 h 15135727"/>
              <a:gd name="connsiteX191" fmla="*/ 3441032 w 8128084"/>
              <a:gd name="connsiteY191" fmla="*/ 15039474 h 15135727"/>
              <a:gd name="connsiteX192" fmla="*/ 3272590 w 8128084"/>
              <a:gd name="connsiteY192" fmla="*/ 15063537 h 15135727"/>
              <a:gd name="connsiteX193" fmla="*/ 3248527 w 8128084"/>
              <a:gd name="connsiteY193" fmla="*/ 14895095 h 15135727"/>
              <a:gd name="connsiteX194" fmla="*/ 3128211 w 8128084"/>
              <a:gd name="connsiteY194" fmla="*/ 14919158 h 15135727"/>
              <a:gd name="connsiteX195" fmla="*/ 2959769 w 8128084"/>
              <a:gd name="connsiteY195" fmla="*/ 15135727 h 15135727"/>
              <a:gd name="connsiteX196" fmla="*/ 2935706 w 8128084"/>
              <a:gd name="connsiteY196" fmla="*/ 14895095 h 15135727"/>
              <a:gd name="connsiteX197" fmla="*/ 2791327 w 8128084"/>
              <a:gd name="connsiteY197" fmla="*/ 14943221 h 15135727"/>
              <a:gd name="connsiteX198" fmla="*/ 2671011 w 8128084"/>
              <a:gd name="connsiteY198" fmla="*/ 15039474 h 15135727"/>
              <a:gd name="connsiteX199" fmla="*/ 2430379 w 8128084"/>
              <a:gd name="connsiteY199" fmla="*/ 15087600 h 15135727"/>
              <a:gd name="connsiteX200" fmla="*/ 2237874 w 8128084"/>
              <a:gd name="connsiteY200" fmla="*/ 15039474 h 15135727"/>
              <a:gd name="connsiteX201" fmla="*/ 2622885 w 8128084"/>
              <a:gd name="connsiteY201" fmla="*/ 14846969 h 15135727"/>
              <a:gd name="connsiteX202" fmla="*/ 2887579 w 8128084"/>
              <a:gd name="connsiteY202" fmla="*/ 14774779 h 15135727"/>
              <a:gd name="connsiteX203" fmla="*/ 2839453 w 8128084"/>
              <a:gd name="connsiteY203" fmla="*/ 14582274 h 15135727"/>
              <a:gd name="connsiteX204" fmla="*/ 2935706 w 8128084"/>
              <a:gd name="connsiteY204" fmla="*/ 14510085 h 15135727"/>
              <a:gd name="connsiteX205" fmla="*/ 2935706 w 8128084"/>
              <a:gd name="connsiteY205" fmla="*/ 14510085 h 15135727"/>
              <a:gd name="connsiteX206" fmla="*/ 3080085 w 8128084"/>
              <a:gd name="connsiteY206" fmla="*/ 14413832 h 15135727"/>
              <a:gd name="connsiteX207" fmla="*/ 3152274 w 8128084"/>
              <a:gd name="connsiteY207" fmla="*/ 14341642 h 15135727"/>
              <a:gd name="connsiteX208" fmla="*/ 3080085 w 8128084"/>
              <a:gd name="connsiteY208" fmla="*/ 14269453 h 15135727"/>
              <a:gd name="connsiteX209" fmla="*/ 3152274 w 8128084"/>
              <a:gd name="connsiteY209" fmla="*/ 14197264 h 15135727"/>
              <a:gd name="connsiteX210" fmla="*/ 3152274 w 8128084"/>
              <a:gd name="connsiteY210" fmla="*/ 14052885 h 15135727"/>
              <a:gd name="connsiteX211" fmla="*/ 3080085 w 8128084"/>
              <a:gd name="connsiteY211" fmla="*/ 13980695 h 15135727"/>
              <a:gd name="connsiteX212" fmla="*/ 3056021 w 8128084"/>
              <a:gd name="connsiteY212" fmla="*/ 14076948 h 15135727"/>
              <a:gd name="connsiteX213" fmla="*/ 2935706 w 8128084"/>
              <a:gd name="connsiteY213" fmla="*/ 14076948 h 15135727"/>
              <a:gd name="connsiteX214" fmla="*/ 2863516 w 8128084"/>
              <a:gd name="connsiteY214" fmla="*/ 14125074 h 15135727"/>
              <a:gd name="connsiteX215" fmla="*/ 2719137 w 8128084"/>
              <a:gd name="connsiteY215" fmla="*/ 14197264 h 15135727"/>
              <a:gd name="connsiteX216" fmla="*/ 2646948 w 8128084"/>
              <a:gd name="connsiteY216" fmla="*/ 14197264 h 15135727"/>
              <a:gd name="connsiteX217" fmla="*/ 2598821 w 8128084"/>
              <a:gd name="connsiteY217" fmla="*/ 14125074 h 15135727"/>
              <a:gd name="connsiteX218" fmla="*/ 2430379 w 8128084"/>
              <a:gd name="connsiteY218" fmla="*/ 13836316 h 15135727"/>
              <a:gd name="connsiteX219" fmla="*/ 2646948 w 8128084"/>
              <a:gd name="connsiteY219" fmla="*/ 13812253 h 15135727"/>
              <a:gd name="connsiteX220" fmla="*/ 2502569 w 8128084"/>
              <a:gd name="connsiteY220" fmla="*/ 13475369 h 15135727"/>
              <a:gd name="connsiteX221" fmla="*/ 2550695 w 8128084"/>
              <a:gd name="connsiteY221" fmla="*/ 13186611 h 15135727"/>
              <a:gd name="connsiteX222" fmla="*/ 2719137 w 8128084"/>
              <a:gd name="connsiteY222" fmla="*/ 13042232 h 15135727"/>
              <a:gd name="connsiteX223" fmla="*/ 2791327 w 8128084"/>
              <a:gd name="connsiteY223" fmla="*/ 12945979 h 15135727"/>
              <a:gd name="connsiteX224" fmla="*/ 3031958 w 8128084"/>
              <a:gd name="connsiteY224" fmla="*/ 13090358 h 15135727"/>
              <a:gd name="connsiteX225" fmla="*/ 3056021 w 8128084"/>
              <a:gd name="connsiteY225" fmla="*/ 12753474 h 15135727"/>
              <a:gd name="connsiteX226" fmla="*/ 2887579 w 8128084"/>
              <a:gd name="connsiteY226" fmla="*/ 12777537 h 15135727"/>
              <a:gd name="connsiteX227" fmla="*/ 2815390 w 8128084"/>
              <a:gd name="connsiteY227" fmla="*/ 12777537 h 15135727"/>
              <a:gd name="connsiteX228" fmla="*/ 3176337 w 8128084"/>
              <a:gd name="connsiteY228" fmla="*/ 12368464 h 15135727"/>
              <a:gd name="connsiteX229" fmla="*/ 3104148 w 8128084"/>
              <a:gd name="connsiteY229" fmla="*/ 12320337 h 15135727"/>
              <a:gd name="connsiteX230" fmla="*/ 3104148 w 8128084"/>
              <a:gd name="connsiteY230" fmla="*/ 12320337 h 15135727"/>
              <a:gd name="connsiteX231" fmla="*/ 3007895 w 8128084"/>
              <a:gd name="connsiteY231" fmla="*/ 12079706 h 15135727"/>
              <a:gd name="connsiteX232" fmla="*/ 2911642 w 8128084"/>
              <a:gd name="connsiteY232" fmla="*/ 11935327 h 15135727"/>
              <a:gd name="connsiteX233" fmla="*/ 2863516 w 8128084"/>
              <a:gd name="connsiteY233" fmla="*/ 11694695 h 15135727"/>
              <a:gd name="connsiteX234" fmla="*/ 2911642 w 8128084"/>
              <a:gd name="connsiteY234" fmla="*/ 11454064 h 15135727"/>
              <a:gd name="connsiteX235" fmla="*/ 3056021 w 8128084"/>
              <a:gd name="connsiteY235" fmla="*/ 11454064 h 15135727"/>
              <a:gd name="connsiteX236" fmla="*/ 2983832 w 8128084"/>
              <a:gd name="connsiteY236" fmla="*/ 11381874 h 15135727"/>
              <a:gd name="connsiteX237" fmla="*/ 3031958 w 8128084"/>
              <a:gd name="connsiteY237" fmla="*/ 11285621 h 15135727"/>
              <a:gd name="connsiteX238" fmla="*/ 3007895 w 8128084"/>
              <a:gd name="connsiteY238" fmla="*/ 11189369 h 15135727"/>
              <a:gd name="connsiteX239" fmla="*/ 2887579 w 8128084"/>
              <a:gd name="connsiteY239" fmla="*/ 11141242 h 15135727"/>
              <a:gd name="connsiteX240" fmla="*/ 2887579 w 8128084"/>
              <a:gd name="connsiteY240" fmla="*/ 10972800 h 15135727"/>
              <a:gd name="connsiteX241" fmla="*/ 2887579 w 8128084"/>
              <a:gd name="connsiteY241" fmla="*/ 10924674 h 15135727"/>
              <a:gd name="connsiteX242" fmla="*/ 2767264 w 8128084"/>
              <a:gd name="connsiteY242" fmla="*/ 11020927 h 15135727"/>
              <a:gd name="connsiteX243" fmla="*/ 2743200 w 8128084"/>
              <a:gd name="connsiteY243" fmla="*/ 10924674 h 15135727"/>
              <a:gd name="connsiteX244" fmla="*/ 2550695 w 8128084"/>
              <a:gd name="connsiteY244" fmla="*/ 11020927 h 15135727"/>
              <a:gd name="connsiteX245" fmla="*/ 2526632 w 8128084"/>
              <a:gd name="connsiteY245" fmla="*/ 11117179 h 15135727"/>
              <a:gd name="connsiteX246" fmla="*/ 2334127 w 8128084"/>
              <a:gd name="connsiteY246" fmla="*/ 10996864 h 15135727"/>
              <a:gd name="connsiteX247" fmla="*/ 2358190 w 8128084"/>
              <a:gd name="connsiteY247" fmla="*/ 10732169 h 15135727"/>
              <a:gd name="connsiteX248" fmla="*/ 2334127 w 8128084"/>
              <a:gd name="connsiteY248" fmla="*/ 10587790 h 15135727"/>
              <a:gd name="connsiteX249" fmla="*/ 2406316 w 8128084"/>
              <a:gd name="connsiteY249" fmla="*/ 10491537 h 15135727"/>
              <a:gd name="connsiteX250" fmla="*/ 2598821 w 8128084"/>
              <a:gd name="connsiteY250" fmla="*/ 10684042 h 15135727"/>
              <a:gd name="connsiteX251" fmla="*/ 2767264 w 8128084"/>
              <a:gd name="connsiteY251" fmla="*/ 10684042 h 15135727"/>
              <a:gd name="connsiteX252" fmla="*/ 2646948 w 8128084"/>
              <a:gd name="connsiteY252" fmla="*/ 10515600 h 15135727"/>
              <a:gd name="connsiteX253" fmla="*/ 2815390 w 8128084"/>
              <a:gd name="connsiteY253" fmla="*/ 10395285 h 15135727"/>
              <a:gd name="connsiteX254" fmla="*/ 3080085 w 8128084"/>
              <a:gd name="connsiteY254" fmla="*/ 10419348 h 15135727"/>
              <a:gd name="connsiteX255" fmla="*/ 3248527 w 8128084"/>
              <a:gd name="connsiteY255" fmla="*/ 10539664 h 15135727"/>
              <a:gd name="connsiteX256" fmla="*/ 3320716 w 8128084"/>
              <a:gd name="connsiteY256" fmla="*/ 10659979 h 15135727"/>
              <a:gd name="connsiteX257" fmla="*/ 3465095 w 8128084"/>
              <a:gd name="connsiteY257" fmla="*/ 10659979 h 15135727"/>
              <a:gd name="connsiteX258" fmla="*/ 3441032 w 8128084"/>
              <a:gd name="connsiteY258" fmla="*/ 10491537 h 15135727"/>
              <a:gd name="connsiteX259" fmla="*/ 3392906 w 8128084"/>
              <a:gd name="connsiteY259" fmla="*/ 10250906 h 15135727"/>
              <a:gd name="connsiteX260" fmla="*/ 3152274 w 8128084"/>
              <a:gd name="connsiteY260" fmla="*/ 10250906 h 15135727"/>
              <a:gd name="connsiteX261" fmla="*/ 3176337 w 8128084"/>
              <a:gd name="connsiteY261" fmla="*/ 10178716 h 15135727"/>
              <a:gd name="connsiteX262" fmla="*/ 3104148 w 8128084"/>
              <a:gd name="connsiteY262" fmla="*/ 10154653 h 15135727"/>
              <a:gd name="connsiteX263" fmla="*/ 3007895 w 8128084"/>
              <a:gd name="connsiteY263" fmla="*/ 9962148 h 15135727"/>
              <a:gd name="connsiteX264" fmla="*/ 3176337 w 8128084"/>
              <a:gd name="connsiteY264" fmla="*/ 9889958 h 15135727"/>
              <a:gd name="connsiteX265" fmla="*/ 2959769 w 8128084"/>
              <a:gd name="connsiteY265" fmla="*/ 9504948 h 15135727"/>
              <a:gd name="connsiteX266" fmla="*/ 2791327 w 8128084"/>
              <a:gd name="connsiteY266" fmla="*/ 9456821 h 15135727"/>
              <a:gd name="connsiteX267" fmla="*/ 2574758 w 8128084"/>
              <a:gd name="connsiteY267" fmla="*/ 9336506 h 15135727"/>
              <a:gd name="connsiteX268" fmla="*/ 2550695 w 8128084"/>
              <a:gd name="connsiteY268" fmla="*/ 9071811 h 15135727"/>
              <a:gd name="connsiteX269" fmla="*/ 2695074 w 8128084"/>
              <a:gd name="connsiteY269" fmla="*/ 8999621 h 15135727"/>
              <a:gd name="connsiteX270" fmla="*/ 2622885 w 8128084"/>
              <a:gd name="connsiteY270" fmla="*/ 8975558 h 15135727"/>
              <a:gd name="connsiteX271" fmla="*/ 2430379 w 8128084"/>
              <a:gd name="connsiteY271" fmla="*/ 8999621 h 15135727"/>
              <a:gd name="connsiteX272" fmla="*/ 2261937 w 8128084"/>
              <a:gd name="connsiteY272" fmla="*/ 9168064 h 15135727"/>
              <a:gd name="connsiteX273" fmla="*/ 2237874 w 8128084"/>
              <a:gd name="connsiteY273" fmla="*/ 8999621 h 15135727"/>
              <a:gd name="connsiteX274" fmla="*/ 2117558 w 8128084"/>
              <a:gd name="connsiteY274" fmla="*/ 8975558 h 15135727"/>
              <a:gd name="connsiteX275" fmla="*/ 2045369 w 8128084"/>
              <a:gd name="connsiteY275" fmla="*/ 8783053 h 15135727"/>
              <a:gd name="connsiteX276" fmla="*/ 1852864 w 8128084"/>
              <a:gd name="connsiteY276" fmla="*/ 8758990 h 15135727"/>
              <a:gd name="connsiteX277" fmla="*/ 1636295 w 8128084"/>
              <a:gd name="connsiteY277" fmla="*/ 8927432 h 15135727"/>
              <a:gd name="connsiteX278" fmla="*/ 1588169 w 8128084"/>
              <a:gd name="connsiteY278" fmla="*/ 9023685 h 15135727"/>
              <a:gd name="connsiteX279" fmla="*/ 1515979 w 8128084"/>
              <a:gd name="connsiteY279" fmla="*/ 8879306 h 15135727"/>
              <a:gd name="connsiteX280" fmla="*/ 1347537 w 8128084"/>
              <a:gd name="connsiteY280" fmla="*/ 8879306 h 15135727"/>
              <a:gd name="connsiteX281" fmla="*/ 1347537 w 8128084"/>
              <a:gd name="connsiteY281" fmla="*/ 8710864 h 15135727"/>
              <a:gd name="connsiteX282" fmla="*/ 1106906 w 8128084"/>
              <a:gd name="connsiteY282" fmla="*/ 8783053 h 15135727"/>
              <a:gd name="connsiteX283" fmla="*/ 890337 w 8128084"/>
              <a:gd name="connsiteY283" fmla="*/ 8686800 h 15135727"/>
              <a:gd name="connsiteX284" fmla="*/ 649706 w 8128084"/>
              <a:gd name="connsiteY284" fmla="*/ 8662737 h 15135727"/>
              <a:gd name="connsiteX285" fmla="*/ 385011 w 8128084"/>
              <a:gd name="connsiteY285" fmla="*/ 8566485 h 15135727"/>
              <a:gd name="connsiteX286" fmla="*/ 577516 w 8128084"/>
              <a:gd name="connsiteY286" fmla="*/ 8373979 h 15135727"/>
              <a:gd name="connsiteX287" fmla="*/ 794085 w 8128084"/>
              <a:gd name="connsiteY287" fmla="*/ 8301790 h 15135727"/>
              <a:gd name="connsiteX288" fmla="*/ 745958 w 8128084"/>
              <a:gd name="connsiteY288" fmla="*/ 8133348 h 15135727"/>
              <a:gd name="connsiteX289" fmla="*/ 818148 w 8128084"/>
              <a:gd name="connsiteY289" fmla="*/ 7820527 h 15135727"/>
              <a:gd name="connsiteX290" fmla="*/ 697832 w 8128084"/>
              <a:gd name="connsiteY290" fmla="*/ 7820527 h 15135727"/>
              <a:gd name="connsiteX291" fmla="*/ 625642 w 8128084"/>
              <a:gd name="connsiteY291" fmla="*/ 7916779 h 15135727"/>
              <a:gd name="connsiteX292" fmla="*/ 457200 w 8128084"/>
              <a:gd name="connsiteY292" fmla="*/ 7820527 h 15135727"/>
              <a:gd name="connsiteX293" fmla="*/ 529390 w 8128084"/>
              <a:gd name="connsiteY293" fmla="*/ 7700211 h 15135727"/>
              <a:gd name="connsiteX294" fmla="*/ 938464 w 8128084"/>
              <a:gd name="connsiteY294" fmla="*/ 7676148 h 15135727"/>
              <a:gd name="connsiteX295" fmla="*/ 1058779 w 8128084"/>
              <a:gd name="connsiteY295" fmla="*/ 7459579 h 15135727"/>
              <a:gd name="connsiteX296" fmla="*/ 1203158 w 8128084"/>
              <a:gd name="connsiteY296" fmla="*/ 7603958 h 15135727"/>
              <a:gd name="connsiteX297" fmla="*/ 1299411 w 8128084"/>
              <a:gd name="connsiteY297" fmla="*/ 7555832 h 15135727"/>
              <a:gd name="connsiteX298" fmla="*/ 1443790 w 8128084"/>
              <a:gd name="connsiteY298" fmla="*/ 7507706 h 15135727"/>
              <a:gd name="connsiteX299" fmla="*/ 1684421 w 8128084"/>
              <a:gd name="connsiteY299" fmla="*/ 7603958 h 15135727"/>
              <a:gd name="connsiteX300" fmla="*/ 1684421 w 8128084"/>
              <a:gd name="connsiteY300" fmla="*/ 7603958 h 15135727"/>
              <a:gd name="connsiteX301" fmla="*/ 1540042 w 8128084"/>
              <a:gd name="connsiteY301" fmla="*/ 7363327 h 15135727"/>
              <a:gd name="connsiteX302" fmla="*/ 1299411 w 8128084"/>
              <a:gd name="connsiteY302" fmla="*/ 7315200 h 15135727"/>
              <a:gd name="connsiteX303" fmla="*/ 1130969 w 8128084"/>
              <a:gd name="connsiteY303" fmla="*/ 7339264 h 15135727"/>
              <a:gd name="connsiteX304" fmla="*/ 1034716 w 8128084"/>
              <a:gd name="connsiteY304" fmla="*/ 7315200 h 15135727"/>
              <a:gd name="connsiteX305" fmla="*/ 1155032 w 8128084"/>
              <a:gd name="connsiteY305" fmla="*/ 7050506 h 15135727"/>
              <a:gd name="connsiteX306" fmla="*/ 1155032 w 8128084"/>
              <a:gd name="connsiteY306" fmla="*/ 6930190 h 15135727"/>
              <a:gd name="connsiteX307" fmla="*/ 1155032 w 8128084"/>
              <a:gd name="connsiteY307" fmla="*/ 6761748 h 15135727"/>
              <a:gd name="connsiteX308" fmla="*/ 1203158 w 8128084"/>
              <a:gd name="connsiteY308" fmla="*/ 6617369 h 15135727"/>
              <a:gd name="connsiteX309" fmla="*/ 1371600 w 8128084"/>
              <a:gd name="connsiteY309" fmla="*/ 6472990 h 15135727"/>
              <a:gd name="connsiteX310" fmla="*/ 1443790 w 8128084"/>
              <a:gd name="connsiteY310" fmla="*/ 6328611 h 15135727"/>
              <a:gd name="connsiteX311" fmla="*/ 1419727 w 8128084"/>
              <a:gd name="connsiteY311" fmla="*/ 6208295 h 15135727"/>
              <a:gd name="connsiteX312" fmla="*/ 1275348 w 8128084"/>
              <a:gd name="connsiteY312" fmla="*/ 6304548 h 15135727"/>
              <a:gd name="connsiteX313" fmla="*/ 1323474 w 8128084"/>
              <a:gd name="connsiteY313" fmla="*/ 6015790 h 15135727"/>
              <a:gd name="connsiteX314" fmla="*/ 1540042 w 8128084"/>
              <a:gd name="connsiteY314" fmla="*/ 5871411 h 15135727"/>
              <a:gd name="connsiteX315" fmla="*/ 1540042 w 8128084"/>
              <a:gd name="connsiteY315" fmla="*/ 5751095 h 15135727"/>
              <a:gd name="connsiteX316" fmla="*/ 1395664 w 8128084"/>
              <a:gd name="connsiteY316" fmla="*/ 5799221 h 15135727"/>
              <a:gd name="connsiteX317" fmla="*/ 1179095 w 8128084"/>
              <a:gd name="connsiteY317" fmla="*/ 5799221 h 15135727"/>
              <a:gd name="connsiteX318" fmla="*/ 890337 w 8128084"/>
              <a:gd name="connsiteY318" fmla="*/ 5775158 h 15135727"/>
              <a:gd name="connsiteX319" fmla="*/ 697832 w 8128084"/>
              <a:gd name="connsiteY319" fmla="*/ 5606716 h 15135727"/>
              <a:gd name="connsiteX320" fmla="*/ 577516 w 8128084"/>
              <a:gd name="connsiteY320" fmla="*/ 5582653 h 15135727"/>
              <a:gd name="connsiteX321" fmla="*/ 697832 w 8128084"/>
              <a:gd name="connsiteY321" fmla="*/ 5775158 h 15135727"/>
              <a:gd name="connsiteX322" fmla="*/ 409074 w 8128084"/>
              <a:gd name="connsiteY322" fmla="*/ 5799221 h 15135727"/>
              <a:gd name="connsiteX323" fmla="*/ 168442 w 8128084"/>
              <a:gd name="connsiteY323" fmla="*/ 5702969 h 15135727"/>
              <a:gd name="connsiteX324" fmla="*/ 264695 w 8128084"/>
              <a:gd name="connsiteY324" fmla="*/ 5558590 h 15135727"/>
              <a:gd name="connsiteX325" fmla="*/ 144379 w 8128084"/>
              <a:gd name="connsiteY325" fmla="*/ 5510464 h 15135727"/>
              <a:gd name="connsiteX326" fmla="*/ 0 w 8128084"/>
              <a:gd name="connsiteY326" fmla="*/ 5462337 h 15135727"/>
              <a:gd name="connsiteX327" fmla="*/ 96253 w 8128084"/>
              <a:gd name="connsiteY327"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489158 h 15135727"/>
              <a:gd name="connsiteX101" fmla="*/ 6641432 w 8128084"/>
              <a:gd name="connsiteY101" fmla="*/ 3705727 h 15135727"/>
              <a:gd name="connsiteX102" fmla="*/ 6737685 w 8128084"/>
              <a:gd name="connsiteY102" fmla="*/ 3729790 h 15135727"/>
              <a:gd name="connsiteX103" fmla="*/ 6545179 w 8128084"/>
              <a:gd name="connsiteY103" fmla="*/ 3826042 h 15135727"/>
              <a:gd name="connsiteX104" fmla="*/ 6328611 w 8128084"/>
              <a:gd name="connsiteY104" fmla="*/ 3753853 h 15135727"/>
              <a:gd name="connsiteX105" fmla="*/ 6184232 w 8128084"/>
              <a:gd name="connsiteY105" fmla="*/ 3850106 h 15135727"/>
              <a:gd name="connsiteX106" fmla="*/ 6184232 w 8128084"/>
              <a:gd name="connsiteY106" fmla="*/ 3946358 h 15135727"/>
              <a:gd name="connsiteX107" fmla="*/ 6136106 w 8128084"/>
              <a:gd name="connsiteY107" fmla="*/ 4235116 h 15135727"/>
              <a:gd name="connsiteX108" fmla="*/ 5919537 w 8128084"/>
              <a:gd name="connsiteY108" fmla="*/ 4403558 h 15135727"/>
              <a:gd name="connsiteX109" fmla="*/ 5775158 w 8128084"/>
              <a:gd name="connsiteY109" fmla="*/ 4451685 h 15135727"/>
              <a:gd name="connsiteX110" fmla="*/ 5630779 w 8128084"/>
              <a:gd name="connsiteY110" fmla="*/ 4547937 h 15135727"/>
              <a:gd name="connsiteX111" fmla="*/ 5510464 w 8128084"/>
              <a:gd name="connsiteY111" fmla="*/ 4620127 h 15135727"/>
              <a:gd name="connsiteX112" fmla="*/ 5510464 w 8128084"/>
              <a:gd name="connsiteY112" fmla="*/ 4812632 h 15135727"/>
              <a:gd name="connsiteX113" fmla="*/ 5317958 w 8128084"/>
              <a:gd name="connsiteY113" fmla="*/ 4981074 h 15135727"/>
              <a:gd name="connsiteX114" fmla="*/ 5005137 w 8128084"/>
              <a:gd name="connsiteY114" fmla="*/ 5149516 h 15135727"/>
              <a:gd name="connsiteX115" fmla="*/ 4692316 w 8128084"/>
              <a:gd name="connsiteY115" fmla="*/ 5149516 h 15135727"/>
              <a:gd name="connsiteX116" fmla="*/ 4523874 w 8128084"/>
              <a:gd name="connsiteY116" fmla="*/ 5366085 h 15135727"/>
              <a:gd name="connsiteX117" fmla="*/ 4211053 w 8128084"/>
              <a:gd name="connsiteY117" fmla="*/ 5414211 h 15135727"/>
              <a:gd name="connsiteX118" fmla="*/ 4114800 w 8128084"/>
              <a:gd name="connsiteY118" fmla="*/ 5390148 h 15135727"/>
              <a:gd name="connsiteX119" fmla="*/ 4018548 w 8128084"/>
              <a:gd name="connsiteY119" fmla="*/ 5630779 h 15135727"/>
              <a:gd name="connsiteX120" fmla="*/ 4090737 w 8128084"/>
              <a:gd name="connsiteY120" fmla="*/ 5871411 h 15135727"/>
              <a:gd name="connsiteX121" fmla="*/ 4090737 w 8128084"/>
              <a:gd name="connsiteY121" fmla="*/ 6184232 h 15135727"/>
              <a:gd name="connsiteX122" fmla="*/ 4186990 w 8128084"/>
              <a:gd name="connsiteY122" fmla="*/ 6472990 h 15135727"/>
              <a:gd name="connsiteX123" fmla="*/ 4042611 w 8128084"/>
              <a:gd name="connsiteY123" fmla="*/ 6352674 h 15135727"/>
              <a:gd name="connsiteX124" fmla="*/ 3946358 w 8128084"/>
              <a:gd name="connsiteY124" fmla="*/ 6376737 h 15135727"/>
              <a:gd name="connsiteX125" fmla="*/ 4114800 w 8128084"/>
              <a:gd name="connsiteY125" fmla="*/ 6641432 h 15135727"/>
              <a:gd name="connsiteX126" fmla="*/ 4451685 w 8128084"/>
              <a:gd name="connsiteY126" fmla="*/ 6737685 h 15135727"/>
              <a:gd name="connsiteX127" fmla="*/ 4620127 w 8128084"/>
              <a:gd name="connsiteY127" fmla="*/ 6978316 h 15135727"/>
              <a:gd name="connsiteX128" fmla="*/ 4740442 w 8128084"/>
              <a:gd name="connsiteY128" fmla="*/ 7170821 h 15135727"/>
              <a:gd name="connsiteX129" fmla="*/ 5077327 w 8128084"/>
              <a:gd name="connsiteY129" fmla="*/ 7387390 h 15135727"/>
              <a:gd name="connsiteX130" fmla="*/ 5125453 w 8128084"/>
              <a:gd name="connsiteY130" fmla="*/ 7603958 h 15135727"/>
              <a:gd name="connsiteX131" fmla="*/ 5197642 w 8128084"/>
              <a:gd name="connsiteY131" fmla="*/ 7796464 h 15135727"/>
              <a:gd name="connsiteX132" fmla="*/ 5486400 w 8128084"/>
              <a:gd name="connsiteY132" fmla="*/ 7964906 h 15135727"/>
              <a:gd name="connsiteX133" fmla="*/ 5486400 w 8128084"/>
              <a:gd name="connsiteY133" fmla="*/ 8349916 h 15135727"/>
              <a:gd name="connsiteX134" fmla="*/ 5678906 w 8128084"/>
              <a:gd name="connsiteY134" fmla="*/ 8614611 h 15135727"/>
              <a:gd name="connsiteX135" fmla="*/ 5919537 w 8128084"/>
              <a:gd name="connsiteY135" fmla="*/ 9071811 h 15135727"/>
              <a:gd name="connsiteX136" fmla="*/ 6160169 w 8128084"/>
              <a:gd name="connsiteY136" fmla="*/ 9336506 h 15135727"/>
              <a:gd name="connsiteX137" fmla="*/ 6280485 w 8128084"/>
              <a:gd name="connsiteY137" fmla="*/ 9601200 h 15135727"/>
              <a:gd name="connsiteX138" fmla="*/ 6400800 w 8128084"/>
              <a:gd name="connsiteY138" fmla="*/ 9793706 h 15135727"/>
              <a:gd name="connsiteX139" fmla="*/ 6569242 w 8128084"/>
              <a:gd name="connsiteY139" fmla="*/ 10058400 h 15135727"/>
              <a:gd name="connsiteX140" fmla="*/ 6713621 w 8128084"/>
              <a:gd name="connsiteY140" fmla="*/ 10106527 h 15135727"/>
              <a:gd name="connsiteX141" fmla="*/ 6545179 w 8128084"/>
              <a:gd name="connsiteY141" fmla="*/ 10202779 h 15135727"/>
              <a:gd name="connsiteX142" fmla="*/ 6569242 w 8128084"/>
              <a:gd name="connsiteY142" fmla="*/ 10443411 h 15135727"/>
              <a:gd name="connsiteX143" fmla="*/ 6593306 w 8128084"/>
              <a:gd name="connsiteY143" fmla="*/ 10708106 h 15135727"/>
              <a:gd name="connsiteX144" fmla="*/ 6761748 w 8128084"/>
              <a:gd name="connsiteY144" fmla="*/ 10924674 h 15135727"/>
              <a:gd name="connsiteX145" fmla="*/ 6641432 w 8128084"/>
              <a:gd name="connsiteY145" fmla="*/ 11093116 h 15135727"/>
              <a:gd name="connsiteX146" fmla="*/ 6713621 w 8128084"/>
              <a:gd name="connsiteY146" fmla="*/ 11261558 h 15135727"/>
              <a:gd name="connsiteX147" fmla="*/ 6737685 w 8128084"/>
              <a:gd name="connsiteY147" fmla="*/ 11526253 h 15135727"/>
              <a:gd name="connsiteX148" fmla="*/ 6617369 w 8128084"/>
              <a:gd name="connsiteY148" fmla="*/ 11839074 h 15135727"/>
              <a:gd name="connsiteX149" fmla="*/ 6617369 w 8128084"/>
              <a:gd name="connsiteY149" fmla="*/ 12031579 h 15135727"/>
              <a:gd name="connsiteX150" fmla="*/ 6641432 w 8128084"/>
              <a:gd name="connsiteY150" fmla="*/ 12127832 h 15135727"/>
              <a:gd name="connsiteX151" fmla="*/ 6761748 w 8128084"/>
              <a:gd name="connsiteY151" fmla="*/ 12031579 h 15135727"/>
              <a:gd name="connsiteX152" fmla="*/ 6761748 w 8128084"/>
              <a:gd name="connsiteY152" fmla="*/ 12296274 h 15135727"/>
              <a:gd name="connsiteX153" fmla="*/ 6689558 w 8128084"/>
              <a:gd name="connsiteY153" fmla="*/ 12512842 h 15135727"/>
              <a:gd name="connsiteX154" fmla="*/ 6785811 w 8128084"/>
              <a:gd name="connsiteY154" fmla="*/ 12777537 h 15135727"/>
              <a:gd name="connsiteX155" fmla="*/ 6569242 w 8128084"/>
              <a:gd name="connsiteY155" fmla="*/ 12873790 h 15135727"/>
              <a:gd name="connsiteX156" fmla="*/ 6545179 w 8128084"/>
              <a:gd name="connsiteY156" fmla="*/ 13090358 h 15135727"/>
              <a:gd name="connsiteX157" fmla="*/ 6448927 w 8128084"/>
              <a:gd name="connsiteY157" fmla="*/ 13355053 h 15135727"/>
              <a:gd name="connsiteX158" fmla="*/ 6256421 w 8128084"/>
              <a:gd name="connsiteY158" fmla="*/ 13571621 h 15135727"/>
              <a:gd name="connsiteX159" fmla="*/ 6087979 w 8128084"/>
              <a:gd name="connsiteY159" fmla="*/ 13667874 h 15135727"/>
              <a:gd name="connsiteX160" fmla="*/ 5943600 w 8128084"/>
              <a:gd name="connsiteY160" fmla="*/ 13716000 h 15135727"/>
              <a:gd name="connsiteX161" fmla="*/ 5702969 w 8128084"/>
              <a:gd name="connsiteY161" fmla="*/ 13667874 h 15135727"/>
              <a:gd name="connsiteX162" fmla="*/ 5582653 w 8128084"/>
              <a:gd name="connsiteY162" fmla="*/ 13691937 h 15135727"/>
              <a:gd name="connsiteX163" fmla="*/ 5727032 w 8128084"/>
              <a:gd name="connsiteY163" fmla="*/ 13836316 h 15135727"/>
              <a:gd name="connsiteX164" fmla="*/ 5582653 w 8128084"/>
              <a:gd name="connsiteY164" fmla="*/ 14052885 h 15135727"/>
              <a:gd name="connsiteX165" fmla="*/ 5462337 w 8128084"/>
              <a:gd name="connsiteY165" fmla="*/ 14149137 h 15135727"/>
              <a:gd name="connsiteX166" fmla="*/ 5342021 w 8128084"/>
              <a:gd name="connsiteY166" fmla="*/ 14004758 h 15135727"/>
              <a:gd name="connsiteX167" fmla="*/ 5245769 w 8128084"/>
              <a:gd name="connsiteY167" fmla="*/ 14004758 h 15135727"/>
              <a:gd name="connsiteX168" fmla="*/ 5245769 w 8128084"/>
              <a:gd name="connsiteY168" fmla="*/ 13956632 h 15135727"/>
              <a:gd name="connsiteX169" fmla="*/ 5101390 w 8128084"/>
              <a:gd name="connsiteY169" fmla="*/ 13956632 h 15135727"/>
              <a:gd name="connsiteX170" fmla="*/ 4981074 w 8128084"/>
              <a:gd name="connsiteY170" fmla="*/ 13860379 h 15135727"/>
              <a:gd name="connsiteX171" fmla="*/ 4740442 w 8128084"/>
              <a:gd name="connsiteY171" fmla="*/ 13908506 h 15135727"/>
              <a:gd name="connsiteX172" fmla="*/ 4475748 w 8128084"/>
              <a:gd name="connsiteY172" fmla="*/ 13956632 h 15135727"/>
              <a:gd name="connsiteX173" fmla="*/ 4379495 w 8128084"/>
              <a:gd name="connsiteY173" fmla="*/ 14028821 h 15135727"/>
              <a:gd name="connsiteX174" fmla="*/ 4403558 w 8128084"/>
              <a:gd name="connsiteY174" fmla="*/ 14197264 h 15135727"/>
              <a:gd name="connsiteX175" fmla="*/ 4572000 w 8128084"/>
              <a:gd name="connsiteY175" fmla="*/ 14149137 h 15135727"/>
              <a:gd name="connsiteX176" fmla="*/ 4523874 w 8128084"/>
              <a:gd name="connsiteY176" fmla="*/ 14558211 h 15135727"/>
              <a:gd name="connsiteX177" fmla="*/ 4403558 w 8128084"/>
              <a:gd name="connsiteY177" fmla="*/ 14437895 h 15135727"/>
              <a:gd name="connsiteX178" fmla="*/ 4403558 w 8128084"/>
              <a:gd name="connsiteY178" fmla="*/ 14437895 h 15135727"/>
              <a:gd name="connsiteX179" fmla="*/ 4283242 w 8128084"/>
              <a:gd name="connsiteY179" fmla="*/ 14245390 h 15135727"/>
              <a:gd name="connsiteX180" fmla="*/ 4235116 w 8128084"/>
              <a:gd name="connsiteY180" fmla="*/ 14341642 h 15135727"/>
              <a:gd name="connsiteX181" fmla="*/ 4162927 w 8128084"/>
              <a:gd name="connsiteY181" fmla="*/ 14389769 h 15135727"/>
              <a:gd name="connsiteX182" fmla="*/ 4162927 w 8128084"/>
              <a:gd name="connsiteY182" fmla="*/ 14389769 h 15135727"/>
              <a:gd name="connsiteX183" fmla="*/ 3922295 w 8128084"/>
              <a:gd name="connsiteY183" fmla="*/ 14245390 h 15135727"/>
              <a:gd name="connsiteX184" fmla="*/ 3801979 w 8128084"/>
              <a:gd name="connsiteY184" fmla="*/ 14293516 h 15135727"/>
              <a:gd name="connsiteX185" fmla="*/ 3681664 w 8128084"/>
              <a:gd name="connsiteY185" fmla="*/ 14389769 h 15135727"/>
              <a:gd name="connsiteX186" fmla="*/ 3657600 w 8128084"/>
              <a:gd name="connsiteY186" fmla="*/ 14654464 h 15135727"/>
              <a:gd name="connsiteX187" fmla="*/ 3513221 w 8128084"/>
              <a:gd name="connsiteY187" fmla="*/ 14726653 h 15135727"/>
              <a:gd name="connsiteX188" fmla="*/ 3513221 w 8128084"/>
              <a:gd name="connsiteY188" fmla="*/ 14871032 h 15135727"/>
              <a:gd name="connsiteX189" fmla="*/ 3633537 w 8128084"/>
              <a:gd name="connsiteY189" fmla="*/ 14967285 h 15135727"/>
              <a:gd name="connsiteX190" fmla="*/ 3609474 w 8128084"/>
              <a:gd name="connsiteY190" fmla="*/ 15087600 h 15135727"/>
              <a:gd name="connsiteX191" fmla="*/ 3441032 w 8128084"/>
              <a:gd name="connsiteY191" fmla="*/ 15039474 h 15135727"/>
              <a:gd name="connsiteX192" fmla="*/ 3272590 w 8128084"/>
              <a:gd name="connsiteY192" fmla="*/ 15063537 h 15135727"/>
              <a:gd name="connsiteX193" fmla="*/ 3248527 w 8128084"/>
              <a:gd name="connsiteY193" fmla="*/ 14895095 h 15135727"/>
              <a:gd name="connsiteX194" fmla="*/ 3128211 w 8128084"/>
              <a:gd name="connsiteY194" fmla="*/ 14919158 h 15135727"/>
              <a:gd name="connsiteX195" fmla="*/ 2959769 w 8128084"/>
              <a:gd name="connsiteY195" fmla="*/ 15135727 h 15135727"/>
              <a:gd name="connsiteX196" fmla="*/ 2935706 w 8128084"/>
              <a:gd name="connsiteY196" fmla="*/ 14895095 h 15135727"/>
              <a:gd name="connsiteX197" fmla="*/ 2791327 w 8128084"/>
              <a:gd name="connsiteY197" fmla="*/ 14943221 h 15135727"/>
              <a:gd name="connsiteX198" fmla="*/ 2671011 w 8128084"/>
              <a:gd name="connsiteY198" fmla="*/ 15039474 h 15135727"/>
              <a:gd name="connsiteX199" fmla="*/ 2430379 w 8128084"/>
              <a:gd name="connsiteY199" fmla="*/ 15087600 h 15135727"/>
              <a:gd name="connsiteX200" fmla="*/ 2237874 w 8128084"/>
              <a:gd name="connsiteY200" fmla="*/ 15039474 h 15135727"/>
              <a:gd name="connsiteX201" fmla="*/ 2622885 w 8128084"/>
              <a:gd name="connsiteY201" fmla="*/ 14846969 h 15135727"/>
              <a:gd name="connsiteX202" fmla="*/ 2887579 w 8128084"/>
              <a:gd name="connsiteY202" fmla="*/ 14774779 h 15135727"/>
              <a:gd name="connsiteX203" fmla="*/ 2839453 w 8128084"/>
              <a:gd name="connsiteY203" fmla="*/ 14582274 h 15135727"/>
              <a:gd name="connsiteX204" fmla="*/ 2935706 w 8128084"/>
              <a:gd name="connsiteY204" fmla="*/ 14510085 h 15135727"/>
              <a:gd name="connsiteX205" fmla="*/ 2935706 w 8128084"/>
              <a:gd name="connsiteY205" fmla="*/ 14510085 h 15135727"/>
              <a:gd name="connsiteX206" fmla="*/ 3080085 w 8128084"/>
              <a:gd name="connsiteY206" fmla="*/ 14413832 h 15135727"/>
              <a:gd name="connsiteX207" fmla="*/ 3152274 w 8128084"/>
              <a:gd name="connsiteY207" fmla="*/ 14341642 h 15135727"/>
              <a:gd name="connsiteX208" fmla="*/ 3080085 w 8128084"/>
              <a:gd name="connsiteY208" fmla="*/ 14269453 h 15135727"/>
              <a:gd name="connsiteX209" fmla="*/ 3152274 w 8128084"/>
              <a:gd name="connsiteY209" fmla="*/ 14197264 h 15135727"/>
              <a:gd name="connsiteX210" fmla="*/ 3152274 w 8128084"/>
              <a:gd name="connsiteY210" fmla="*/ 14052885 h 15135727"/>
              <a:gd name="connsiteX211" fmla="*/ 3080085 w 8128084"/>
              <a:gd name="connsiteY211" fmla="*/ 13980695 h 15135727"/>
              <a:gd name="connsiteX212" fmla="*/ 3056021 w 8128084"/>
              <a:gd name="connsiteY212" fmla="*/ 14076948 h 15135727"/>
              <a:gd name="connsiteX213" fmla="*/ 2935706 w 8128084"/>
              <a:gd name="connsiteY213" fmla="*/ 14076948 h 15135727"/>
              <a:gd name="connsiteX214" fmla="*/ 2863516 w 8128084"/>
              <a:gd name="connsiteY214" fmla="*/ 14125074 h 15135727"/>
              <a:gd name="connsiteX215" fmla="*/ 2719137 w 8128084"/>
              <a:gd name="connsiteY215" fmla="*/ 14197264 h 15135727"/>
              <a:gd name="connsiteX216" fmla="*/ 2646948 w 8128084"/>
              <a:gd name="connsiteY216" fmla="*/ 14197264 h 15135727"/>
              <a:gd name="connsiteX217" fmla="*/ 2598821 w 8128084"/>
              <a:gd name="connsiteY217" fmla="*/ 14125074 h 15135727"/>
              <a:gd name="connsiteX218" fmla="*/ 2430379 w 8128084"/>
              <a:gd name="connsiteY218" fmla="*/ 13836316 h 15135727"/>
              <a:gd name="connsiteX219" fmla="*/ 2646948 w 8128084"/>
              <a:gd name="connsiteY219" fmla="*/ 13812253 h 15135727"/>
              <a:gd name="connsiteX220" fmla="*/ 2502569 w 8128084"/>
              <a:gd name="connsiteY220" fmla="*/ 13475369 h 15135727"/>
              <a:gd name="connsiteX221" fmla="*/ 2550695 w 8128084"/>
              <a:gd name="connsiteY221" fmla="*/ 13186611 h 15135727"/>
              <a:gd name="connsiteX222" fmla="*/ 2719137 w 8128084"/>
              <a:gd name="connsiteY222" fmla="*/ 13042232 h 15135727"/>
              <a:gd name="connsiteX223" fmla="*/ 2791327 w 8128084"/>
              <a:gd name="connsiteY223" fmla="*/ 12945979 h 15135727"/>
              <a:gd name="connsiteX224" fmla="*/ 3031958 w 8128084"/>
              <a:gd name="connsiteY224" fmla="*/ 13090358 h 15135727"/>
              <a:gd name="connsiteX225" fmla="*/ 3056021 w 8128084"/>
              <a:gd name="connsiteY225" fmla="*/ 12753474 h 15135727"/>
              <a:gd name="connsiteX226" fmla="*/ 2887579 w 8128084"/>
              <a:gd name="connsiteY226" fmla="*/ 12777537 h 15135727"/>
              <a:gd name="connsiteX227" fmla="*/ 2815390 w 8128084"/>
              <a:gd name="connsiteY227" fmla="*/ 12777537 h 15135727"/>
              <a:gd name="connsiteX228" fmla="*/ 3176337 w 8128084"/>
              <a:gd name="connsiteY228" fmla="*/ 12368464 h 15135727"/>
              <a:gd name="connsiteX229" fmla="*/ 3104148 w 8128084"/>
              <a:gd name="connsiteY229" fmla="*/ 12320337 h 15135727"/>
              <a:gd name="connsiteX230" fmla="*/ 3104148 w 8128084"/>
              <a:gd name="connsiteY230" fmla="*/ 12320337 h 15135727"/>
              <a:gd name="connsiteX231" fmla="*/ 3007895 w 8128084"/>
              <a:gd name="connsiteY231" fmla="*/ 12079706 h 15135727"/>
              <a:gd name="connsiteX232" fmla="*/ 2911642 w 8128084"/>
              <a:gd name="connsiteY232" fmla="*/ 11935327 h 15135727"/>
              <a:gd name="connsiteX233" fmla="*/ 2863516 w 8128084"/>
              <a:gd name="connsiteY233" fmla="*/ 11694695 h 15135727"/>
              <a:gd name="connsiteX234" fmla="*/ 2911642 w 8128084"/>
              <a:gd name="connsiteY234" fmla="*/ 11454064 h 15135727"/>
              <a:gd name="connsiteX235" fmla="*/ 3056021 w 8128084"/>
              <a:gd name="connsiteY235" fmla="*/ 11454064 h 15135727"/>
              <a:gd name="connsiteX236" fmla="*/ 2983832 w 8128084"/>
              <a:gd name="connsiteY236" fmla="*/ 11381874 h 15135727"/>
              <a:gd name="connsiteX237" fmla="*/ 3031958 w 8128084"/>
              <a:gd name="connsiteY237" fmla="*/ 11285621 h 15135727"/>
              <a:gd name="connsiteX238" fmla="*/ 3007895 w 8128084"/>
              <a:gd name="connsiteY238" fmla="*/ 11189369 h 15135727"/>
              <a:gd name="connsiteX239" fmla="*/ 2887579 w 8128084"/>
              <a:gd name="connsiteY239" fmla="*/ 11141242 h 15135727"/>
              <a:gd name="connsiteX240" fmla="*/ 2887579 w 8128084"/>
              <a:gd name="connsiteY240" fmla="*/ 10972800 h 15135727"/>
              <a:gd name="connsiteX241" fmla="*/ 2887579 w 8128084"/>
              <a:gd name="connsiteY241" fmla="*/ 10924674 h 15135727"/>
              <a:gd name="connsiteX242" fmla="*/ 2767264 w 8128084"/>
              <a:gd name="connsiteY242" fmla="*/ 11020927 h 15135727"/>
              <a:gd name="connsiteX243" fmla="*/ 2743200 w 8128084"/>
              <a:gd name="connsiteY243" fmla="*/ 10924674 h 15135727"/>
              <a:gd name="connsiteX244" fmla="*/ 2550695 w 8128084"/>
              <a:gd name="connsiteY244" fmla="*/ 11020927 h 15135727"/>
              <a:gd name="connsiteX245" fmla="*/ 2526632 w 8128084"/>
              <a:gd name="connsiteY245" fmla="*/ 11117179 h 15135727"/>
              <a:gd name="connsiteX246" fmla="*/ 2334127 w 8128084"/>
              <a:gd name="connsiteY246" fmla="*/ 10996864 h 15135727"/>
              <a:gd name="connsiteX247" fmla="*/ 2358190 w 8128084"/>
              <a:gd name="connsiteY247" fmla="*/ 10732169 h 15135727"/>
              <a:gd name="connsiteX248" fmla="*/ 2334127 w 8128084"/>
              <a:gd name="connsiteY248" fmla="*/ 10587790 h 15135727"/>
              <a:gd name="connsiteX249" fmla="*/ 2406316 w 8128084"/>
              <a:gd name="connsiteY249" fmla="*/ 10491537 h 15135727"/>
              <a:gd name="connsiteX250" fmla="*/ 2598821 w 8128084"/>
              <a:gd name="connsiteY250" fmla="*/ 10684042 h 15135727"/>
              <a:gd name="connsiteX251" fmla="*/ 2767264 w 8128084"/>
              <a:gd name="connsiteY251" fmla="*/ 10684042 h 15135727"/>
              <a:gd name="connsiteX252" fmla="*/ 2646948 w 8128084"/>
              <a:gd name="connsiteY252" fmla="*/ 10515600 h 15135727"/>
              <a:gd name="connsiteX253" fmla="*/ 2815390 w 8128084"/>
              <a:gd name="connsiteY253" fmla="*/ 10395285 h 15135727"/>
              <a:gd name="connsiteX254" fmla="*/ 3080085 w 8128084"/>
              <a:gd name="connsiteY254" fmla="*/ 10419348 h 15135727"/>
              <a:gd name="connsiteX255" fmla="*/ 3248527 w 8128084"/>
              <a:gd name="connsiteY255" fmla="*/ 10539664 h 15135727"/>
              <a:gd name="connsiteX256" fmla="*/ 3320716 w 8128084"/>
              <a:gd name="connsiteY256" fmla="*/ 10659979 h 15135727"/>
              <a:gd name="connsiteX257" fmla="*/ 3465095 w 8128084"/>
              <a:gd name="connsiteY257" fmla="*/ 10659979 h 15135727"/>
              <a:gd name="connsiteX258" fmla="*/ 3441032 w 8128084"/>
              <a:gd name="connsiteY258" fmla="*/ 10491537 h 15135727"/>
              <a:gd name="connsiteX259" fmla="*/ 3392906 w 8128084"/>
              <a:gd name="connsiteY259" fmla="*/ 10250906 h 15135727"/>
              <a:gd name="connsiteX260" fmla="*/ 3152274 w 8128084"/>
              <a:gd name="connsiteY260" fmla="*/ 10250906 h 15135727"/>
              <a:gd name="connsiteX261" fmla="*/ 3176337 w 8128084"/>
              <a:gd name="connsiteY261" fmla="*/ 10178716 h 15135727"/>
              <a:gd name="connsiteX262" fmla="*/ 3104148 w 8128084"/>
              <a:gd name="connsiteY262" fmla="*/ 10154653 h 15135727"/>
              <a:gd name="connsiteX263" fmla="*/ 3007895 w 8128084"/>
              <a:gd name="connsiteY263" fmla="*/ 9962148 h 15135727"/>
              <a:gd name="connsiteX264" fmla="*/ 3176337 w 8128084"/>
              <a:gd name="connsiteY264" fmla="*/ 9889958 h 15135727"/>
              <a:gd name="connsiteX265" fmla="*/ 2959769 w 8128084"/>
              <a:gd name="connsiteY265" fmla="*/ 9504948 h 15135727"/>
              <a:gd name="connsiteX266" fmla="*/ 2791327 w 8128084"/>
              <a:gd name="connsiteY266" fmla="*/ 9456821 h 15135727"/>
              <a:gd name="connsiteX267" fmla="*/ 2574758 w 8128084"/>
              <a:gd name="connsiteY267" fmla="*/ 9336506 h 15135727"/>
              <a:gd name="connsiteX268" fmla="*/ 2550695 w 8128084"/>
              <a:gd name="connsiteY268" fmla="*/ 9071811 h 15135727"/>
              <a:gd name="connsiteX269" fmla="*/ 2695074 w 8128084"/>
              <a:gd name="connsiteY269" fmla="*/ 8999621 h 15135727"/>
              <a:gd name="connsiteX270" fmla="*/ 2622885 w 8128084"/>
              <a:gd name="connsiteY270" fmla="*/ 8975558 h 15135727"/>
              <a:gd name="connsiteX271" fmla="*/ 2430379 w 8128084"/>
              <a:gd name="connsiteY271" fmla="*/ 8999621 h 15135727"/>
              <a:gd name="connsiteX272" fmla="*/ 2261937 w 8128084"/>
              <a:gd name="connsiteY272" fmla="*/ 9168064 h 15135727"/>
              <a:gd name="connsiteX273" fmla="*/ 2237874 w 8128084"/>
              <a:gd name="connsiteY273" fmla="*/ 8999621 h 15135727"/>
              <a:gd name="connsiteX274" fmla="*/ 2117558 w 8128084"/>
              <a:gd name="connsiteY274" fmla="*/ 8975558 h 15135727"/>
              <a:gd name="connsiteX275" fmla="*/ 2045369 w 8128084"/>
              <a:gd name="connsiteY275" fmla="*/ 8783053 h 15135727"/>
              <a:gd name="connsiteX276" fmla="*/ 1852864 w 8128084"/>
              <a:gd name="connsiteY276" fmla="*/ 8758990 h 15135727"/>
              <a:gd name="connsiteX277" fmla="*/ 1636295 w 8128084"/>
              <a:gd name="connsiteY277" fmla="*/ 8927432 h 15135727"/>
              <a:gd name="connsiteX278" fmla="*/ 1588169 w 8128084"/>
              <a:gd name="connsiteY278" fmla="*/ 9023685 h 15135727"/>
              <a:gd name="connsiteX279" fmla="*/ 1515979 w 8128084"/>
              <a:gd name="connsiteY279" fmla="*/ 8879306 h 15135727"/>
              <a:gd name="connsiteX280" fmla="*/ 1347537 w 8128084"/>
              <a:gd name="connsiteY280" fmla="*/ 8879306 h 15135727"/>
              <a:gd name="connsiteX281" fmla="*/ 1347537 w 8128084"/>
              <a:gd name="connsiteY281" fmla="*/ 8710864 h 15135727"/>
              <a:gd name="connsiteX282" fmla="*/ 1106906 w 8128084"/>
              <a:gd name="connsiteY282" fmla="*/ 8783053 h 15135727"/>
              <a:gd name="connsiteX283" fmla="*/ 890337 w 8128084"/>
              <a:gd name="connsiteY283" fmla="*/ 8686800 h 15135727"/>
              <a:gd name="connsiteX284" fmla="*/ 649706 w 8128084"/>
              <a:gd name="connsiteY284" fmla="*/ 8662737 h 15135727"/>
              <a:gd name="connsiteX285" fmla="*/ 385011 w 8128084"/>
              <a:gd name="connsiteY285" fmla="*/ 8566485 h 15135727"/>
              <a:gd name="connsiteX286" fmla="*/ 577516 w 8128084"/>
              <a:gd name="connsiteY286" fmla="*/ 8373979 h 15135727"/>
              <a:gd name="connsiteX287" fmla="*/ 794085 w 8128084"/>
              <a:gd name="connsiteY287" fmla="*/ 8301790 h 15135727"/>
              <a:gd name="connsiteX288" fmla="*/ 745958 w 8128084"/>
              <a:gd name="connsiteY288" fmla="*/ 8133348 h 15135727"/>
              <a:gd name="connsiteX289" fmla="*/ 818148 w 8128084"/>
              <a:gd name="connsiteY289" fmla="*/ 7820527 h 15135727"/>
              <a:gd name="connsiteX290" fmla="*/ 697832 w 8128084"/>
              <a:gd name="connsiteY290" fmla="*/ 7820527 h 15135727"/>
              <a:gd name="connsiteX291" fmla="*/ 625642 w 8128084"/>
              <a:gd name="connsiteY291" fmla="*/ 7916779 h 15135727"/>
              <a:gd name="connsiteX292" fmla="*/ 457200 w 8128084"/>
              <a:gd name="connsiteY292" fmla="*/ 7820527 h 15135727"/>
              <a:gd name="connsiteX293" fmla="*/ 529390 w 8128084"/>
              <a:gd name="connsiteY293" fmla="*/ 7700211 h 15135727"/>
              <a:gd name="connsiteX294" fmla="*/ 938464 w 8128084"/>
              <a:gd name="connsiteY294" fmla="*/ 7676148 h 15135727"/>
              <a:gd name="connsiteX295" fmla="*/ 1058779 w 8128084"/>
              <a:gd name="connsiteY295" fmla="*/ 7459579 h 15135727"/>
              <a:gd name="connsiteX296" fmla="*/ 1203158 w 8128084"/>
              <a:gd name="connsiteY296" fmla="*/ 7603958 h 15135727"/>
              <a:gd name="connsiteX297" fmla="*/ 1299411 w 8128084"/>
              <a:gd name="connsiteY297" fmla="*/ 7555832 h 15135727"/>
              <a:gd name="connsiteX298" fmla="*/ 1443790 w 8128084"/>
              <a:gd name="connsiteY298" fmla="*/ 7507706 h 15135727"/>
              <a:gd name="connsiteX299" fmla="*/ 1684421 w 8128084"/>
              <a:gd name="connsiteY299" fmla="*/ 7603958 h 15135727"/>
              <a:gd name="connsiteX300" fmla="*/ 1684421 w 8128084"/>
              <a:gd name="connsiteY300" fmla="*/ 7603958 h 15135727"/>
              <a:gd name="connsiteX301" fmla="*/ 1540042 w 8128084"/>
              <a:gd name="connsiteY301" fmla="*/ 7363327 h 15135727"/>
              <a:gd name="connsiteX302" fmla="*/ 1299411 w 8128084"/>
              <a:gd name="connsiteY302" fmla="*/ 7315200 h 15135727"/>
              <a:gd name="connsiteX303" fmla="*/ 1130969 w 8128084"/>
              <a:gd name="connsiteY303" fmla="*/ 7339264 h 15135727"/>
              <a:gd name="connsiteX304" fmla="*/ 1034716 w 8128084"/>
              <a:gd name="connsiteY304" fmla="*/ 7315200 h 15135727"/>
              <a:gd name="connsiteX305" fmla="*/ 1155032 w 8128084"/>
              <a:gd name="connsiteY305" fmla="*/ 7050506 h 15135727"/>
              <a:gd name="connsiteX306" fmla="*/ 1155032 w 8128084"/>
              <a:gd name="connsiteY306" fmla="*/ 6930190 h 15135727"/>
              <a:gd name="connsiteX307" fmla="*/ 1155032 w 8128084"/>
              <a:gd name="connsiteY307" fmla="*/ 6761748 h 15135727"/>
              <a:gd name="connsiteX308" fmla="*/ 1203158 w 8128084"/>
              <a:gd name="connsiteY308" fmla="*/ 6617369 h 15135727"/>
              <a:gd name="connsiteX309" fmla="*/ 1371600 w 8128084"/>
              <a:gd name="connsiteY309" fmla="*/ 6472990 h 15135727"/>
              <a:gd name="connsiteX310" fmla="*/ 1443790 w 8128084"/>
              <a:gd name="connsiteY310" fmla="*/ 6328611 h 15135727"/>
              <a:gd name="connsiteX311" fmla="*/ 1419727 w 8128084"/>
              <a:gd name="connsiteY311" fmla="*/ 6208295 h 15135727"/>
              <a:gd name="connsiteX312" fmla="*/ 1275348 w 8128084"/>
              <a:gd name="connsiteY312" fmla="*/ 6304548 h 15135727"/>
              <a:gd name="connsiteX313" fmla="*/ 1323474 w 8128084"/>
              <a:gd name="connsiteY313" fmla="*/ 6015790 h 15135727"/>
              <a:gd name="connsiteX314" fmla="*/ 1540042 w 8128084"/>
              <a:gd name="connsiteY314" fmla="*/ 5871411 h 15135727"/>
              <a:gd name="connsiteX315" fmla="*/ 1540042 w 8128084"/>
              <a:gd name="connsiteY315" fmla="*/ 5751095 h 15135727"/>
              <a:gd name="connsiteX316" fmla="*/ 1395664 w 8128084"/>
              <a:gd name="connsiteY316" fmla="*/ 5799221 h 15135727"/>
              <a:gd name="connsiteX317" fmla="*/ 1179095 w 8128084"/>
              <a:gd name="connsiteY317" fmla="*/ 5799221 h 15135727"/>
              <a:gd name="connsiteX318" fmla="*/ 890337 w 8128084"/>
              <a:gd name="connsiteY318" fmla="*/ 5775158 h 15135727"/>
              <a:gd name="connsiteX319" fmla="*/ 697832 w 8128084"/>
              <a:gd name="connsiteY319" fmla="*/ 5606716 h 15135727"/>
              <a:gd name="connsiteX320" fmla="*/ 577516 w 8128084"/>
              <a:gd name="connsiteY320" fmla="*/ 5582653 h 15135727"/>
              <a:gd name="connsiteX321" fmla="*/ 697832 w 8128084"/>
              <a:gd name="connsiteY321" fmla="*/ 5775158 h 15135727"/>
              <a:gd name="connsiteX322" fmla="*/ 409074 w 8128084"/>
              <a:gd name="connsiteY322" fmla="*/ 5799221 h 15135727"/>
              <a:gd name="connsiteX323" fmla="*/ 168442 w 8128084"/>
              <a:gd name="connsiteY323" fmla="*/ 5702969 h 15135727"/>
              <a:gd name="connsiteX324" fmla="*/ 264695 w 8128084"/>
              <a:gd name="connsiteY324" fmla="*/ 5558590 h 15135727"/>
              <a:gd name="connsiteX325" fmla="*/ 144379 w 8128084"/>
              <a:gd name="connsiteY325" fmla="*/ 5510464 h 15135727"/>
              <a:gd name="connsiteX326" fmla="*/ 0 w 8128084"/>
              <a:gd name="connsiteY326" fmla="*/ 5462337 h 15135727"/>
              <a:gd name="connsiteX327" fmla="*/ 96253 w 8128084"/>
              <a:gd name="connsiteY327"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641432 w 8128084"/>
              <a:gd name="connsiteY101" fmla="*/ 3705727 h 15135727"/>
              <a:gd name="connsiteX102" fmla="*/ 6737685 w 8128084"/>
              <a:gd name="connsiteY102" fmla="*/ 3729790 h 15135727"/>
              <a:gd name="connsiteX103" fmla="*/ 6545179 w 8128084"/>
              <a:gd name="connsiteY103" fmla="*/ 3826042 h 15135727"/>
              <a:gd name="connsiteX104" fmla="*/ 6328611 w 8128084"/>
              <a:gd name="connsiteY104" fmla="*/ 3753853 h 15135727"/>
              <a:gd name="connsiteX105" fmla="*/ 6184232 w 8128084"/>
              <a:gd name="connsiteY105" fmla="*/ 3850106 h 15135727"/>
              <a:gd name="connsiteX106" fmla="*/ 6184232 w 8128084"/>
              <a:gd name="connsiteY106" fmla="*/ 3946358 h 15135727"/>
              <a:gd name="connsiteX107" fmla="*/ 6136106 w 8128084"/>
              <a:gd name="connsiteY107" fmla="*/ 4235116 h 15135727"/>
              <a:gd name="connsiteX108" fmla="*/ 5919537 w 8128084"/>
              <a:gd name="connsiteY108" fmla="*/ 4403558 h 15135727"/>
              <a:gd name="connsiteX109" fmla="*/ 5775158 w 8128084"/>
              <a:gd name="connsiteY109" fmla="*/ 4451685 h 15135727"/>
              <a:gd name="connsiteX110" fmla="*/ 5630779 w 8128084"/>
              <a:gd name="connsiteY110" fmla="*/ 4547937 h 15135727"/>
              <a:gd name="connsiteX111" fmla="*/ 5510464 w 8128084"/>
              <a:gd name="connsiteY111" fmla="*/ 4620127 h 15135727"/>
              <a:gd name="connsiteX112" fmla="*/ 5510464 w 8128084"/>
              <a:gd name="connsiteY112" fmla="*/ 4812632 h 15135727"/>
              <a:gd name="connsiteX113" fmla="*/ 5317958 w 8128084"/>
              <a:gd name="connsiteY113" fmla="*/ 4981074 h 15135727"/>
              <a:gd name="connsiteX114" fmla="*/ 5005137 w 8128084"/>
              <a:gd name="connsiteY114" fmla="*/ 5149516 h 15135727"/>
              <a:gd name="connsiteX115" fmla="*/ 4692316 w 8128084"/>
              <a:gd name="connsiteY115" fmla="*/ 5149516 h 15135727"/>
              <a:gd name="connsiteX116" fmla="*/ 4523874 w 8128084"/>
              <a:gd name="connsiteY116" fmla="*/ 5366085 h 15135727"/>
              <a:gd name="connsiteX117" fmla="*/ 4211053 w 8128084"/>
              <a:gd name="connsiteY117" fmla="*/ 5414211 h 15135727"/>
              <a:gd name="connsiteX118" fmla="*/ 4114800 w 8128084"/>
              <a:gd name="connsiteY118" fmla="*/ 5390148 h 15135727"/>
              <a:gd name="connsiteX119" fmla="*/ 4018548 w 8128084"/>
              <a:gd name="connsiteY119" fmla="*/ 5630779 h 15135727"/>
              <a:gd name="connsiteX120" fmla="*/ 4090737 w 8128084"/>
              <a:gd name="connsiteY120" fmla="*/ 5871411 h 15135727"/>
              <a:gd name="connsiteX121" fmla="*/ 4090737 w 8128084"/>
              <a:gd name="connsiteY121" fmla="*/ 6184232 h 15135727"/>
              <a:gd name="connsiteX122" fmla="*/ 4186990 w 8128084"/>
              <a:gd name="connsiteY122" fmla="*/ 6472990 h 15135727"/>
              <a:gd name="connsiteX123" fmla="*/ 4042611 w 8128084"/>
              <a:gd name="connsiteY123" fmla="*/ 6352674 h 15135727"/>
              <a:gd name="connsiteX124" fmla="*/ 3946358 w 8128084"/>
              <a:gd name="connsiteY124" fmla="*/ 6376737 h 15135727"/>
              <a:gd name="connsiteX125" fmla="*/ 4114800 w 8128084"/>
              <a:gd name="connsiteY125" fmla="*/ 6641432 h 15135727"/>
              <a:gd name="connsiteX126" fmla="*/ 4451685 w 8128084"/>
              <a:gd name="connsiteY126" fmla="*/ 6737685 h 15135727"/>
              <a:gd name="connsiteX127" fmla="*/ 4620127 w 8128084"/>
              <a:gd name="connsiteY127" fmla="*/ 6978316 h 15135727"/>
              <a:gd name="connsiteX128" fmla="*/ 4740442 w 8128084"/>
              <a:gd name="connsiteY128" fmla="*/ 7170821 h 15135727"/>
              <a:gd name="connsiteX129" fmla="*/ 5077327 w 8128084"/>
              <a:gd name="connsiteY129" fmla="*/ 7387390 h 15135727"/>
              <a:gd name="connsiteX130" fmla="*/ 5125453 w 8128084"/>
              <a:gd name="connsiteY130" fmla="*/ 7603958 h 15135727"/>
              <a:gd name="connsiteX131" fmla="*/ 5197642 w 8128084"/>
              <a:gd name="connsiteY131" fmla="*/ 7796464 h 15135727"/>
              <a:gd name="connsiteX132" fmla="*/ 5486400 w 8128084"/>
              <a:gd name="connsiteY132" fmla="*/ 7964906 h 15135727"/>
              <a:gd name="connsiteX133" fmla="*/ 5486400 w 8128084"/>
              <a:gd name="connsiteY133" fmla="*/ 8349916 h 15135727"/>
              <a:gd name="connsiteX134" fmla="*/ 5678906 w 8128084"/>
              <a:gd name="connsiteY134" fmla="*/ 8614611 h 15135727"/>
              <a:gd name="connsiteX135" fmla="*/ 5919537 w 8128084"/>
              <a:gd name="connsiteY135" fmla="*/ 9071811 h 15135727"/>
              <a:gd name="connsiteX136" fmla="*/ 6160169 w 8128084"/>
              <a:gd name="connsiteY136" fmla="*/ 9336506 h 15135727"/>
              <a:gd name="connsiteX137" fmla="*/ 6280485 w 8128084"/>
              <a:gd name="connsiteY137" fmla="*/ 9601200 h 15135727"/>
              <a:gd name="connsiteX138" fmla="*/ 6400800 w 8128084"/>
              <a:gd name="connsiteY138" fmla="*/ 9793706 h 15135727"/>
              <a:gd name="connsiteX139" fmla="*/ 6569242 w 8128084"/>
              <a:gd name="connsiteY139" fmla="*/ 10058400 h 15135727"/>
              <a:gd name="connsiteX140" fmla="*/ 6713621 w 8128084"/>
              <a:gd name="connsiteY140" fmla="*/ 10106527 h 15135727"/>
              <a:gd name="connsiteX141" fmla="*/ 6545179 w 8128084"/>
              <a:gd name="connsiteY141" fmla="*/ 10202779 h 15135727"/>
              <a:gd name="connsiteX142" fmla="*/ 6569242 w 8128084"/>
              <a:gd name="connsiteY142" fmla="*/ 10443411 h 15135727"/>
              <a:gd name="connsiteX143" fmla="*/ 6593306 w 8128084"/>
              <a:gd name="connsiteY143" fmla="*/ 10708106 h 15135727"/>
              <a:gd name="connsiteX144" fmla="*/ 6761748 w 8128084"/>
              <a:gd name="connsiteY144" fmla="*/ 10924674 h 15135727"/>
              <a:gd name="connsiteX145" fmla="*/ 6641432 w 8128084"/>
              <a:gd name="connsiteY145" fmla="*/ 11093116 h 15135727"/>
              <a:gd name="connsiteX146" fmla="*/ 6713621 w 8128084"/>
              <a:gd name="connsiteY146" fmla="*/ 11261558 h 15135727"/>
              <a:gd name="connsiteX147" fmla="*/ 6737685 w 8128084"/>
              <a:gd name="connsiteY147" fmla="*/ 11526253 h 15135727"/>
              <a:gd name="connsiteX148" fmla="*/ 6617369 w 8128084"/>
              <a:gd name="connsiteY148" fmla="*/ 11839074 h 15135727"/>
              <a:gd name="connsiteX149" fmla="*/ 6617369 w 8128084"/>
              <a:gd name="connsiteY149" fmla="*/ 12031579 h 15135727"/>
              <a:gd name="connsiteX150" fmla="*/ 6641432 w 8128084"/>
              <a:gd name="connsiteY150" fmla="*/ 12127832 h 15135727"/>
              <a:gd name="connsiteX151" fmla="*/ 6761748 w 8128084"/>
              <a:gd name="connsiteY151" fmla="*/ 12031579 h 15135727"/>
              <a:gd name="connsiteX152" fmla="*/ 6761748 w 8128084"/>
              <a:gd name="connsiteY152" fmla="*/ 12296274 h 15135727"/>
              <a:gd name="connsiteX153" fmla="*/ 6689558 w 8128084"/>
              <a:gd name="connsiteY153" fmla="*/ 12512842 h 15135727"/>
              <a:gd name="connsiteX154" fmla="*/ 6785811 w 8128084"/>
              <a:gd name="connsiteY154" fmla="*/ 12777537 h 15135727"/>
              <a:gd name="connsiteX155" fmla="*/ 6569242 w 8128084"/>
              <a:gd name="connsiteY155" fmla="*/ 12873790 h 15135727"/>
              <a:gd name="connsiteX156" fmla="*/ 6545179 w 8128084"/>
              <a:gd name="connsiteY156" fmla="*/ 13090358 h 15135727"/>
              <a:gd name="connsiteX157" fmla="*/ 6448927 w 8128084"/>
              <a:gd name="connsiteY157" fmla="*/ 13355053 h 15135727"/>
              <a:gd name="connsiteX158" fmla="*/ 6256421 w 8128084"/>
              <a:gd name="connsiteY158" fmla="*/ 13571621 h 15135727"/>
              <a:gd name="connsiteX159" fmla="*/ 6087979 w 8128084"/>
              <a:gd name="connsiteY159" fmla="*/ 13667874 h 15135727"/>
              <a:gd name="connsiteX160" fmla="*/ 5943600 w 8128084"/>
              <a:gd name="connsiteY160" fmla="*/ 13716000 h 15135727"/>
              <a:gd name="connsiteX161" fmla="*/ 5702969 w 8128084"/>
              <a:gd name="connsiteY161" fmla="*/ 13667874 h 15135727"/>
              <a:gd name="connsiteX162" fmla="*/ 5582653 w 8128084"/>
              <a:gd name="connsiteY162" fmla="*/ 13691937 h 15135727"/>
              <a:gd name="connsiteX163" fmla="*/ 5727032 w 8128084"/>
              <a:gd name="connsiteY163" fmla="*/ 13836316 h 15135727"/>
              <a:gd name="connsiteX164" fmla="*/ 5582653 w 8128084"/>
              <a:gd name="connsiteY164" fmla="*/ 14052885 h 15135727"/>
              <a:gd name="connsiteX165" fmla="*/ 5462337 w 8128084"/>
              <a:gd name="connsiteY165" fmla="*/ 14149137 h 15135727"/>
              <a:gd name="connsiteX166" fmla="*/ 5342021 w 8128084"/>
              <a:gd name="connsiteY166" fmla="*/ 14004758 h 15135727"/>
              <a:gd name="connsiteX167" fmla="*/ 5245769 w 8128084"/>
              <a:gd name="connsiteY167" fmla="*/ 14004758 h 15135727"/>
              <a:gd name="connsiteX168" fmla="*/ 5245769 w 8128084"/>
              <a:gd name="connsiteY168" fmla="*/ 13956632 h 15135727"/>
              <a:gd name="connsiteX169" fmla="*/ 5101390 w 8128084"/>
              <a:gd name="connsiteY169" fmla="*/ 13956632 h 15135727"/>
              <a:gd name="connsiteX170" fmla="*/ 4981074 w 8128084"/>
              <a:gd name="connsiteY170" fmla="*/ 13860379 h 15135727"/>
              <a:gd name="connsiteX171" fmla="*/ 4740442 w 8128084"/>
              <a:gd name="connsiteY171" fmla="*/ 13908506 h 15135727"/>
              <a:gd name="connsiteX172" fmla="*/ 4475748 w 8128084"/>
              <a:gd name="connsiteY172" fmla="*/ 13956632 h 15135727"/>
              <a:gd name="connsiteX173" fmla="*/ 4379495 w 8128084"/>
              <a:gd name="connsiteY173" fmla="*/ 14028821 h 15135727"/>
              <a:gd name="connsiteX174" fmla="*/ 4403558 w 8128084"/>
              <a:gd name="connsiteY174" fmla="*/ 14197264 h 15135727"/>
              <a:gd name="connsiteX175" fmla="*/ 4572000 w 8128084"/>
              <a:gd name="connsiteY175" fmla="*/ 14149137 h 15135727"/>
              <a:gd name="connsiteX176" fmla="*/ 4523874 w 8128084"/>
              <a:gd name="connsiteY176" fmla="*/ 14558211 h 15135727"/>
              <a:gd name="connsiteX177" fmla="*/ 4403558 w 8128084"/>
              <a:gd name="connsiteY177" fmla="*/ 14437895 h 15135727"/>
              <a:gd name="connsiteX178" fmla="*/ 4403558 w 8128084"/>
              <a:gd name="connsiteY178" fmla="*/ 14437895 h 15135727"/>
              <a:gd name="connsiteX179" fmla="*/ 4283242 w 8128084"/>
              <a:gd name="connsiteY179" fmla="*/ 14245390 h 15135727"/>
              <a:gd name="connsiteX180" fmla="*/ 4235116 w 8128084"/>
              <a:gd name="connsiteY180" fmla="*/ 14341642 h 15135727"/>
              <a:gd name="connsiteX181" fmla="*/ 4162927 w 8128084"/>
              <a:gd name="connsiteY181" fmla="*/ 14389769 h 15135727"/>
              <a:gd name="connsiteX182" fmla="*/ 4162927 w 8128084"/>
              <a:gd name="connsiteY182" fmla="*/ 14389769 h 15135727"/>
              <a:gd name="connsiteX183" fmla="*/ 3922295 w 8128084"/>
              <a:gd name="connsiteY183" fmla="*/ 14245390 h 15135727"/>
              <a:gd name="connsiteX184" fmla="*/ 3801979 w 8128084"/>
              <a:gd name="connsiteY184" fmla="*/ 14293516 h 15135727"/>
              <a:gd name="connsiteX185" fmla="*/ 3681664 w 8128084"/>
              <a:gd name="connsiteY185" fmla="*/ 14389769 h 15135727"/>
              <a:gd name="connsiteX186" fmla="*/ 3657600 w 8128084"/>
              <a:gd name="connsiteY186" fmla="*/ 14654464 h 15135727"/>
              <a:gd name="connsiteX187" fmla="*/ 3513221 w 8128084"/>
              <a:gd name="connsiteY187" fmla="*/ 14726653 h 15135727"/>
              <a:gd name="connsiteX188" fmla="*/ 3513221 w 8128084"/>
              <a:gd name="connsiteY188" fmla="*/ 14871032 h 15135727"/>
              <a:gd name="connsiteX189" fmla="*/ 3633537 w 8128084"/>
              <a:gd name="connsiteY189" fmla="*/ 14967285 h 15135727"/>
              <a:gd name="connsiteX190" fmla="*/ 3609474 w 8128084"/>
              <a:gd name="connsiteY190" fmla="*/ 15087600 h 15135727"/>
              <a:gd name="connsiteX191" fmla="*/ 3441032 w 8128084"/>
              <a:gd name="connsiteY191" fmla="*/ 15039474 h 15135727"/>
              <a:gd name="connsiteX192" fmla="*/ 3272590 w 8128084"/>
              <a:gd name="connsiteY192" fmla="*/ 15063537 h 15135727"/>
              <a:gd name="connsiteX193" fmla="*/ 3248527 w 8128084"/>
              <a:gd name="connsiteY193" fmla="*/ 14895095 h 15135727"/>
              <a:gd name="connsiteX194" fmla="*/ 3128211 w 8128084"/>
              <a:gd name="connsiteY194" fmla="*/ 14919158 h 15135727"/>
              <a:gd name="connsiteX195" fmla="*/ 2959769 w 8128084"/>
              <a:gd name="connsiteY195" fmla="*/ 15135727 h 15135727"/>
              <a:gd name="connsiteX196" fmla="*/ 2935706 w 8128084"/>
              <a:gd name="connsiteY196" fmla="*/ 14895095 h 15135727"/>
              <a:gd name="connsiteX197" fmla="*/ 2791327 w 8128084"/>
              <a:gd name="connsiteY197" fmla="*/ 14943221 h 15135727"/>
              <a:gd name="connsiteX198" fmla="*/ 2671011 w 8128084"/>
              <a:gd name="connsiteY198" fmla="*/ 15039474 h 15135727"/>
              <a:gd name="connsiteX199" fmla="*/ 2430379 w 8128084"/>
              <a:gd name="connsiteY199" fmla="*/ 15087600 h 15135727"/>
              <a:gd name="connsiteX200" fmla="*/ 2237874 w 8128084"/>
              <a:gd name="connsiteY200" fmla="*/ 15039474 h 15135727"/>
              <a:gd name="connsiteX201" fmla="*/ 2622885 w 8128084"/>
              <a:gd name="connsiteY201" fmla="*/ 14846969 h 15135727"/>
              <a:gd name="connsiteX202" fmla="*/ 2887579 w 8128084"/>
              <a:gd name="connsiteY202" fmla="*/ 14774779 h 15135727"/>
              <a:gd name="connsiteX203" fmla="*/ 2839453 w 8128084"/>
              <a:gd name="connsiteY203" fmla="*/ 14582274 h 15135727"/>
              <a:gd name="connsiteX204" fmla="*/ 2935706 w 8128084"/>
              <a:gd name="connsiteY204" fmla="*/ 14510085 h 15135727"/>
              <a:gd name="connsiteX205" fmla="*/ 2935706 w 8128084"/>
              <a:gd name="connsiteY205" fmla="*/ 14510085 h 15135727"/>
              <a:gd name="connsiteX206" fmla="*/ 3080085 w 8128084"/>
              <a:gd name="connsiteY206" fmla="*/ 14413832 h 15135727"/>
              <a:gd name="connsiteX207" fmla="*/ 3152274 w 8128084"/>
              <a:gd name="connsiteY207" fmla="*/ 14341642 h 15135727"/>
              <a:gd name="connsiteX208" fmla="*/ 3080085 w 8128084"/>
              <a:gd name="connsiteY208" fmla="*/ 14269453 h 15135727"/>
              <a:gd name="connsiteX209" fmla="*/ 3152274 w 8128084"/>
              <a:gd name="connsiteY209" fmla="*/ 14197264 h 15135727"/>
              <a:gd name="connsiteX210" fmla="*/ 3152274 w 8128084"/>
              <a:gd name="connsiteY210" fmla="*/ 14052885 h 15135727"/>
              <a:gd name="connsiteX211" fmla="*/ 3080085 w 8128084"/>
              <a:gd name="connsiteY211" fmla="*/ 13980695 h 15135727"/>
              <a:gd name="connsiteX212" fmla="*/ 3056021 w 8128084"/>
              <a:gd name="connsiteY212" fmla="*/ 14076948 h 15135727"/>
              <a:gd name="connsiteX213" fmla="*/ 2935706 w 8128084"/>
              <a:gd name="connsiteY213" fmla="*/ 14076948 h 15135727"/>
              <a:gd name="connsiteX214" fmla="*/ 2863516 w 8128084"/>
              <a:gd name="connsiteY214" fmla="*/ 14125074 h 15135727"/>
              <a:gd name="connsiteX215" fmla="*/ 2719137 w 8128084"/>
              <a:gd name="connsiteY215" fmla="*/ 14197264 h 15135727"/>
              <a:gd name="connsiteX216" fmla="*/ 2646948 w 8128084"/>
              <a:gd name="connsiteY216" fmla="*/ 14197264 h 15135727"/>
              <a:gd name="connsiteX217" fmla="*/ 2598821 w 8128084"/>
              <a:gd name="connsiteY217" fmla="*/ 14125074 h 15135727"/>
              <a:gd name="connsiteX218" fmla="*/ 2430379 w 8128084"/>
              <a:gd name="connsiteY218" fmla="*/ 13836316 h 15135727"/>
              <a:gd name="connsiteX219" fmla="*/ 2646948 w 8128084"/>
              <a:gd name="connsiteY219" fmla="*/ 13812253 h 15135727"/>
              <a:gd name="connsiteX220" fmla="*/ 2502569 w 8128084"/>
              <a:gd name="connsiteY220" fmla="*/ 13475369 h 15135727"/>
              <a:gd name="connsiteX221" fmla="*/ 2550695 w 8128084"/>
              <a:gd name="connsiteY221" fmla="*/ 13186611 h 15135727"/>
              <a:gd name="connsiteX222" fmla="*/ 2719137 w 8128084"/>
              <a:gd name="connsiteY222" fmla="*/ 13042232 h 15135727"/>
              <a:gd name="connsiteX223" fmla="*/ 2791327 w 8128084"/>
              <a:gd name="connsiteY223" fmla="*/ 12945979 h 15135727"/>
              <a:gd name="connsiteX224" fmla="*/ 3031958 w 8128084"/>
              <a:gd name="connsiteY224" fmla="*/ 13090358 h 15135727"/>
              <a:gd name="connsiteX225" fmla="*/ 3056021 w 8128084"/>
              <a:gd name="connsiteY225" fmla="*/ 12753474 h 15135727"/>
              <a:gd name="connsiteX226" fmla="*/ 2887579 w 8128084"/>
              <a:gd name="connsiteY226" fmla="*/ 12777537 h 15135727"/>
              <a:gd name="connsiteX227" fmla="*/ 2815390 w 8128084"/>
              <a:gd name="connsiteY227" fmla="*/ 12777537 h 15135727"/>
              <a:gd name="connsiteX228" fmla="*/ 3176337 w 8128084"/>
              <a:gd name="connsiteY228" fmla="*/ 12368464 h 15135727"/>
              <a:gd name="connsiteX229" fmla="*/ 3104148 w 8128084"/>
              <a:gd name="connsiteY229" fmla="*/ 12320337 h 15135727"/>
              <a:gd name="connsiteX230" fmla="*/ 3104148 w 8128084"/>
              <a:gd name="connsiteY230" fmla="*/ 12320337 h 15135727"/>
              <a:gd name="connsiteX231" fmla="*/ 3007895 w 8128084"/>
              <a:gd name="connsiteY231" fmla="*/ 12079706 h 15135727"/>
              <a:gd name="connsiteX232" fmla="*/ 2911642 w 8128084"/>
              <a:gd name="connsiteY232" fmla="*/ 11935327 h 15135727"/>
              <a:gd name="connsiteX233" fmla="*/ 2863516 w 8128084"/>
              <a:gd name="connsiteY233" fmla="*/ 11694695 h 15135727"/>
              <a:gd name="connsiteX234" fmla="*/ 2911642 w 8128084"/>
              <a:gd name="connsiteY234" fmla="*/ 11454064 h 15135727"/>
              <a:gd name="connsiteX235" fmla="*/ 3056021 w 8128084"/>
              <a:gd name="connsiteY235" fmla="*/ 11454064 h 15135727"/>
              <a:gd name="connsiteX236" fmla="*/ 2983832 w 8128084"/>
              <a:gd name="connsiteY236" fmla="*/ 11381874 h 15135727"/>
              <a:gd name="connsiteX237" fmla="*/ 3031958 w 8128084"/>
              <a:gd name="connsiteY237" fmla="*/ 11285621 h 15135727"/>
              <a:gd name="connsiteX238" fmla="*/ 3007895 w 8128084"/>
              <a:gd name="connsiteY238" fmla="*/ 11189369 h 15135727"/>
              <a:gd name="connsiteX239" fmla="*/ 2887579 w 8128084"/>
              <a:gd name="connsiteY239" fmla="*/ 11141242 h 15135727"/>
              <a:gd name="connsiteX240" fmla="*/ 2887579 w 8128084"/>
              <a:gd name="connsiteY240" fmla="*/ 10972800 h 15135727"/>
              <a:gd name="connsiteX241" fmla="*/ 2887579 w 8128084"/>
              <a:gd name="connsiteY241" fmla="*/ 10924674 h 15135727"/>
              <a:gd name="connsiteX242" fmla="*/ 2767264 w 8128084"/>
              <a:gd name="connsiteY242" fmla="*/ 11020927 h 15135727"/>
              <a:gd name="connsiteX243" fmla="*/ 2743200 w 8128084"/>
              <a:gd name="connsiteY243" fmla="*/ 10924674 h 15135727"/>
              <a:gd name="connsiteX244" fmla="*/ 2550695 w 8128084"/>
              <a:gd name="connsiteY244" fmla="*/ 11020927 h 15135727"/>
              <a:gd name="connsiteX245" fmla="*/ 2526632 w 8128084"/>
              <a:gd name="connsiteY245" fmla="*/ 11117179 h 15135727"/>
              <a:gd name="connsiteX246" fmla="*/ 2334127 w 8128084"/>
              <a:gd name="connsiteY246" fmla="*/ 10996864 h 15135727"/>
              <a:gd name="connsiteX247" fmla="*/ 2358190 w 8128084"/>
              <a:gd name="connsiteY247" fmla="*/ 10732169 h 15135727"/>
              <a:gd name="connsiteX248" fmla="*/ 2334127 w 8128084"/>
              <a:gd name="connsiteY248" fmla="*/ 10587790 h 15135727"/>
              <a:gd name="connsiteX249" fmla="*/ 2406316 w 8128084"/>
              <a:gd name="connsiteY249" fmla="*/ 10491537 h 15135727"/>
              <a:gd name="connsiteX250" fmla="*/ 2598821 w 8128084"/>
              <a:gd name="connsiteY250" fmla="*/ 10684042 h 15135727"/>
              <a:gd name="connsiteX251" fmla="*/ 2767264 w 8128084"/>
              <a:gd name="connsiteY251" fmla="*/ 10684042 h 15135727"/>
              <a:gd name="connsiteX252" fmla="*/ 2646948 w 8128084"/>
              <a:gd name="connsiteY252" fmla="*/ 10515600 h 15135727"/>
              <a:gd name="connsiteX253" fmla="*/ 2815390 w 8128084"/>
              <a:gd name="connsiteY253" fmla="*/ 10395285 h 15135727"/>
              <a:gd name="connsiteX254" fmla="*/ 3080085 w 8128084"/>
              <a:gd name="connsiteY254" fmla="*/ 10419348 h 15135727"/>
              <a:gd name="connsiteX255" fmla="*/ 3248527 w 8128084"/>
              <a:gd name="connsiteY255" fmla="*/ 10539664 h 15135727"/>
              <a:gd name="connsiteX256" fmla="*/ 3320716 w 8128084"/>
              <a:gd name="connsiteY256" fmla="*/ 10659979 h 15135727"/>
              <a:gd name="connsiteX257" fmla="*/ 3465095 w 8128084"/>
              <a:gd name="connsiteY257" fmla="*/ 10659979 h 15135727"/>
              <a:gd name="connsiteX258" fmla="*/ 3441032 w 8128084"/>
              <a:gd name="connsiteY258" fmla="*/ 10491537 h 15135727"/>
              <a:gd name="connsiteX259" fmla="*/ 3392906 w 8128084"/>
              <a:gd name="connsiteY259" fmla="*/ 10250906 h 15135727"/>
              <a:gd name="connsiteX260" fmla="*/ 3152274 w 8128084"/>
              <a:gd name="connsiteY260" fmla="*/ 10250906 h 15135727"/>
              <a:gd name="connsiteX261" fmla="*/ 3176337 w 8128084"/>
              <a:gd name="connsiteY261" fmla="*/ 10178716 h 15135727"/>
              <a:gd name="connsiteX262" fmla="*/ 3104148 w 8128084"/>
              <a:gd name="connsiteY262" fmla="*/ 10154653 h 15135727"/>
              <a:gd name="connsiteX263" fmla="*/ 3007895 w 8128084"/>
              <a:gd name="connsiteY263" fmla="*/ 9962148 h 15135727"/>
              <a:gd name="connsiteX264" fmla="*/ 3176337 w 8128084"/>
              <a:gd name="connsiteY264" fmla="*/ 9889958 h 15135727"/>
              <a:gd name="connsiteX265" fmla="*/ 2959769 w 8128084"/>
              <a:gd name="connsiteY265" fmla="*/ 9504948 h 15135727"/>
              <a:gd name="connsiteX266" fmla="*/ 2791327 w 8128084"/>
              <a:gd name="connsiteY266" fmla="*/ 9456821 h 15135727"/>
              <a:gd name="connsiteX267" fmla="*/ 2574758 w 8128084"/>
              <a:gd name="connsiteY267" fmla="*/ 9336506 h 15135727"/>
              <a:gd name="connsiteX268" fmla="*/ 2550695 w 8128084"/>
              <a:gd name="connsiteY268" fmla="*/ 9071811 h 15135727"/>
              <a:gd name="connsiteX269" fmla="*/ 2695074 w 8128084"/>
              <a:gd name="connsiteY269" fmla="*/ 8999621 h 15135727"/>
              <a:gd name="connsiteX270" fmla="*/ 2622885 w 8128084"/>
              <a:gd name="connsiteY270" fmla="*/ 8975558 h 15135727"/>
              <a:gd name="connsiteX271" fmla="*/ 2430379 w 8128084"/>
              <a:gd name="connsiteY271" fmla="*/ 8999621 h 15135727"/>
              <a:gd name="connsiteX272" fmla="*/ 2261937 w 8128084"/>
              <a:gd name="connsiteY272" fmla="*/ 9168064 h 15135727"/>
              <a:gd name="connsiteX273" fmla="*/ 2237874 w 8128084"/>
              <a:gd name="connsiteY273" fmla="*/ 8999621 h 15135727"/>
              <a:gd name="connsiteX274" fmla="*/ 2117558 w 8128084"/>
              <a:gd name="connsiteY274" fmla="*/ 8975558 h 15135727"/>
              <a:gd name="connsiteX275" fmla="*/ 2045369 w 8128084"/>
              <a:gd name="connsiteY275" fmla="*/ 8783053 h 15135727"/>
              <a:gd name="connsiteX276" fmla="*/ 1852864 w 8128084"/>
              <a:gd name="connsiteY276" fmla="*/ 8758990 h 15135727"/>
              <a:gd name="connsiteX277" fmla="*/ 1636295 w 8128084"/>
              <a:gd name="connsiteY277" fmla="*/ 8927432 h 15135727"/>
              <a:gd name="connsiteX278" fmla="*/ 1588169 w 8128084"/>
              <a:gd name="connsiteY278" fmla="*/ 9023685 h 15135727"/>
              <a:gd name="connsiteX279" fmla="*/ 1515979 w 8128084"/>
              <a:gd name="connsiteY279" fmla="*/ 8879306 h 15135727"/>
              <a:gd name="connsiteX280" fmla="*/ 1347537 w 8128084"/>
              <a:gd name="connsiteY280" fmla="*/ 8879306 h 15135727"/>
              <a:gd name="connsiteX281" fmla="*/ 1347537 w 8128084"/>
              <a:gd name="connsiteY281" fmla="*/ 8710864 h 15135727"/>
              <a:gd name="connsiteX282" fmla="*/ 1106906 w 8128084"/>
              <a:gd name="connsiteY282" fmla="*/ 8783053 h 15135727"/>
              <a:gd name="connsiteX283" fmla="*/ 890337 w 8128084"/>
              <a:gd name="connsiteY283" fmla="*/ 8686800 h 15135727"/>
              <a:gd name="connsiteX284" fmla="*/ 649706 w 8128084"/>
              <a:gd name="connsiteY284" fmla="*/ 8662737 h 15135727"/>
              <a:gd name="connsiteX285" fmla="*/ 385011 w 8128084"/>
              <a:gd name="connsiteY285" fmla="*/ 8566485 h 15135727"/>
              <a:gd name="connsiteX286" fmla="*/ 577516 w 8128084"/>
              <a:gd name="connsiteY286" fmla="*/ 8373979 h 15135727"/>
              <a:gd name="connsiteX287" fmla="*/ 794085 w 8128084"/>
              <a:gd name="connsiteY287" fmla="*/ 8301790 h 15135727"/>
              <a:gd name="connsiteX288" fmla="*/ 745958 w 8128084"/>
              <a:gd name="connsiteY288" fmla="*/ 8133348 h 15135727"/>
              <a:gd name="connsiteX289" fmla="*/ 818148 w 8128084"/>
              <a:gd name="connsiteY289" fmla="*/ 7820527 h 15135727"/>
              <a:gd name="connsiteX290" fmla="*/ 697832 w 8128084"/>
              <a:gd name="connsiteY290" fmla="*/ 7820527 h 15135727"/>
              <a:gd name="connsiteX291" fmla="*/ 625642 w 8128084"/>
              <a:gd name="connsiteY291" fmla="*/ 7916779 h 15135727"/>
              <a:gd name="connsiteX292" fmla="*/ 457200 w 8128084"/>
              <a:gd name="connsiteY292" fmla="*/ 7820527 h 15135727"/>
              <a:gd name="connsiteX293" fmla="*/ 529390 w 8128084"/>
              <a:gd name="connsiteY293" fmla="*/ 7700211 h 15135727"/>
              <a:gd name="connsiteX294" fmla="*/ 938464 w 8128084"/>
              <a:gd name="connsiteY294" fmla="*/ 7676148 h 15135727"/>
              <a:gd name="connsiteX295" fmla="*/ 1058779 w 8128084"/>
              <a:gd name="connsiteY295" fmla="*/ 7459579 h 15135727"/>
              <a:gd name="connsiteX296" fmla="*/ 1203158 w 8128084"/>
              <a:gd name="connsiteY296" fmla="*/ 7603958 h 15135727"/>
              <a:gd name="connsiteX297" fmla="*/ 1299411 w 8128084"/>
              <a:gd name="connsiteY297" fmla="*/ 7555832 h 15135727"/>
              <a:gd name="connsiteX298" fmla="*/ 1443790 w 8128084"/>
              <a:gd name="connsiteY298" fmla="*/ 7507706 h 15135727"/>
              <a:gd name="connsiteX299" fmla="*/ 1684421 w 8128084"/>
              <a:gd name="connsiteY299" fmla="*/ 7603958 h 15135727"/>
              <a:gd name="connsiteX300" fmla="*/ 1684421 w 8128084"/>
              <a:gd name="connsiteY300" fmla="*/ 7603958 h 15135727"/>
              <a:gd name="connsiteX301" fmla="*/ 1540042 w 8128084"/>
              <a:gd name="connsiteY301" fmla="*/ 7363327 h 15135727"/>
              <a:gd name="connsiteX302" fmla="*/ 1299411 w 8128084"/>
              <a:gd name="connsiteY302" fmla="*/ 7315200 h 15135727"/>
              <a:gd name="connsiteX303" fmla="*/ 1130969 w 8128084"/>
              <a:gd name="connsiteY303" fmla="*/ 7339264 h 15135727"/>
              <a:gd name="connsiteX304" fmla="*/ 1034716 w 8128084"/>
              <a:gd name="connsiteY304" fmla="*/ 7315200 h 15135727"/>
              <a:gd name="connsiteX305" fmla="*/ 1155032 w 8128084"/>
              <a:gd name="connsiteY305" fmla="*/ 7050506 h 15135727"/>
              <a:gd name="connsiteX306" fmla="*/ 1155032 w 8128084"/>
              <a:gd name="connsiteY306" fmla="*/ 6930190 h 15135727"/>
              <a:gd name="connsiteX307" fmla="*/ 1155032 w 8128084"/>
              <a:gd name="connsiteY307" fmla="*/ 6761748 h 15135727"/>
              <a:gd name="connsiteX308" fmla="*/ 1203158 w 8128084"/>
              <a:gd name="connsiteY308" fmla="*/ 6617369 h 15135727"/>
              <a:gd name="connsiteX309" fmla="*/ 1371600 w 8128084"/>
              <a:gd name="connsiteY309" fmla="*/ 6472990 h 15135727"/>
              <a:gd name="connsiteX310" fmla="*/ 1443790 w 8128084"/>
              <a:gd name="connsiteY310" fmla="*/ 6328611 h 15135727"/>
              <a:gd name="connsiteX311" fmla="*/ 1419727 w 8128084"/>
              <a:gd name="connsiteY311" fmla="*/ 6208295 h 15135727"/>
              <a:gd name="connsiteX312" fmla="*/ 1275348 w 8128084"/>
              <a:gd name="connsiteY312" fmla="*/ 6304548 h 15135727"/>
              <a:gd name="connsiteX313" fmla="*/ 1323474 w 8128084"/>
              <a:gd name="connsiteY313" fmla="*/ 6015790 h 15135727"/>
              <a:gd name="connsiteX314" fmla="*/ 1540042 w 8128084"/>
              <a:gd name="connsiteY314" fmla="*/ 5871411 h 15135727"/>
              <a:gd name="connsiteX315" fmla="*/ 1540042 w 8128084"/>
              <a:gd name="connsiteY315" fmla="*/ 5751095 h 15135727"/>
              <a:gd name="connsiteX316" fmla="*/ 1395664 w 8128084"/>
              <a:gd name="connsiteY316" fmla="*/ 5799221 h 15135727"/>
              <a:gd name="connsiteX317" fmla="*/ 1179095 w 8128084"/>
              <a:gd name="connsiteY317" fmla="*/ 5799221 h 15135727"/>
              <a:gd name="connsiteX318" fmla="*/ 890337 w 8128084"/>
              <a:gd name="connsiteY318" fmla="*/ 5775158 h 15135727"/>
              <a:gd name="connsiteX319" fmla="*/ 697832 w 8128084"/>
              <a:gd name="connsiteY319" fmla="*/ 5606716 h 15135727"/>
              <a:gd name="connsiteX320" fmla="*/ 577516 w 8128084"/>
              <a:gd name="connsiteY320" fmla="*/ 5582653 h 15135727"/>
              <a:gd name="connsiteX321" fmla="*/ 697832 w 8128084"/>
              <a:gd name="connsiteY321" fmla="*/ 5775158 h 15135727"/>
              <a:gd name="connsiteX322" fmla="*/ 409074 w 8128084"/>
              <a:gd name="connsiteY322" fmla="*/ 5799221 h 15135727"/>
              <a:gd name="connsiteX323" fmla="*/ 168442 w 8128084"/>
              <a:gd name="connsiteY323" fmla="*/ 5702969 h 15135727"/>
              <a:gd name="connsiteX324" fmla="*/ 264695 w 8128084"/>
              <a:gd name="connsiteY324" fmla="*/ 5558590 h 15135727"/>
              <a:gd name="connsiteX325" fmla="*/ 144379 w 8128084"/>
              <a:gd name="connsiteY325" fmla="*/ 5510464 h 15135727"/>
              <a:gd name="connsiteX326" fmla="*/ 0 w 8128084"/>
              <a:gd name="connsiteY326" fmla="*/ 5462337 h 15135727"/>
              <a:gd name="connsiteX327" fmla="*/ 96253 w 8128084"/>
              <a:gd name="connsiteY327"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26042 h 15135727"/>
              <a:gd name="connsiteX104" fmla="*/ 6328611 w 8128084"/>
              <a:gd name="connsiteY104" fmla="*/ 3753853 h 15135727"/>
              <a:gd name="connsiteX105" fmla="*/ 6184232 w 8128084"/>
              <a:gd name="connsiteY105" fmla="*/ 3850106 h 15135727"/>
              <a:gd name="connsiteX106" fmla="*/ 6184232 w 8128084"/>
              <a:gd name="connsiteY106" fmla="*/ 3946358 h 15135727"/>
              <a:gd name="connsiteX107" fmla="*/ 6136106 w 8128084"/>
              <a:gd name="connsiteY107" fmla="*/ 4235116 h 15135727"/>
              <a:gd name="connsiteX108" fmla="*/ 5919537 w 8128084"/>
              <a:gd name="connsiteY108" fmla="*/ 4403558 h 15135727"/>
              <a:gd name="connsiteX109" fmla="*/ 5775158 w 8128084"/>
              <a:gd name="connsiteY109" fmla="*/ 4451685 h 15135727"/>
              <a:gd name="connsiteX110" fmla="*/ 5630779 w 8128084"/>
              <a:gd name="connsiteY110" fmla="*/ 4547937 h 15135727"/>
              <a:gd name="connsiteX111" fmla="*/ 5510464 w 8128084"/>
              <a:gd name="connsiteY111" fmla="*/ 4620127 h 15135727"/>
              <a:gd name="connsiteX112" fmla="*/ 5510464 w 8128084"/>
              <a:gd name="connsiteY112" fmla="*/ 4812632 h 15135727"/>
              <a:gd name="connsiteX113" fmla="*/ 5317958 w 8128084"/>
              <a:gd name="connsiteY113" fmla="*/ 4981074 h 15135727"/>
              <a:gd name="connsiteX114" fmla="*/ 5005137 w 8128084"/>
              <a:gd name="connsiteY114" fmla="*/ 5149516 h 15135727"/>
              <a:gd name="connsiteX115" fmla="*/ 4692316 w 8128084"/>
              <a:gd name="connsiteY115" fmla="*/ 5149516 h 15135727"/>
              <a:gd name="connsiteX116" fmla="*/ 4523874 w 8128084"/>
              <a:gd name="connsiteY116" fmla="*/ 5366085 h 15135727"/>
              <a:gd name="connsiteX117" fmla="*/ 4211053 w 8128084"/>
              <a:gd name="connsiteY117" fmla="*/ 5414211 h 15135727"/>
              <a:gd name="connsiteX118" fmla="*/ 4114800 w 8128084"/>
              <a:gd name="connsiteY118" fmla="*/ 5390148 h 15135727"/>
              <a:gd name="connsiteX119" fmla="*/ 4018548 w 8128084"/>
              <a:gd name="connsiteY119" fmla="*/ 5630779 h 15135727"/>
              <a:gd name="connsiteX120" fmla="*/ 4090737 w 8128084"/>
              <a:gd name="connsiteY120" fmla="*/ 5871411 h 15135727"/>
              <a:gd name="connsiteX121" fmla="*/ 4090737 w 8128084"/>
              <a:gd name="connsiteY121" fmla="*/ 6184232 h 15135727"/>
              <a:gd name="connsiteX122" fmla="*/ 4186990 w 8128084"/>
              <a:gd name="connsiteY122" fmla="*/ 6472990 h 15135727"/>
              <a:gd name="connsiteX123" fmla="*/ 4042611 w 8128084"/>
              <a:gd name="connsiteY123" fmla="*/ 6352674 h 15135727"/>
              <a:gd name="connsiteX124" fmla="*/ 3946358 w 8128084"/>
              <a:gd name="connsiteY124" fmla="*/ 6376737 h 15135727"/>
              <a:gd name="connsiteX125" fmla="*/ 4114800 w 8128084"/>
              <a:gd name="connsiteY125" fmla="*/ 6641432 h 15135727"/>
              <a:gd name="connsiteX126" fmla="*/ 4451685 w 8128084"/>
              <a:gd name="connsiteY126" fmla="*/ 6737685 h 15135727"/>
              <a:gd name="connsiteX127" fmla="*/ 4620127 w 8128084"/>
              <a:gd name="connsiteY127" fmla="*/ 6978316 h 15135727"/>
              <a:gd name="connsiteX128" fmla="*/ 4740442 w 8128084"/>
              <a:gd name="connsiteY128" fmla="*/ 7170821 h 15135727"/>
              <a:gd name="connsiteX129" fmla="*/ 5077327 w 8128084"/>
              <a:gd name="connsiteY129" fmla="*/ 7387390 h 15135727"/>
              <a:gd name="connsiteX130" fmla="*/ 5125453 w 8128084"/>
              <a:gd name="connsiteY130" fmla="*/ 7603958 h 15135727"/>
              <a:gd name="connsiteX131" fmla="*/ 5197642 w 8128084"/>
              <a:gd name="connsiteY131" fmla="*/ 7796464 h 15135727"/>
              <a:gd name="connsiteX132" fmla="*/ 5486400 w 8128084"/>
              <a:gd name="connsiteY132" fmla="*/ 7964906 h 15135727"/>
              <a:gd name="connsiteX133" fmla="*/ 5486400 w 8128084"/>
              <a:gd name="connsiteY133" fmla="*/ 8349916 h 15135727"/>
              <a:gd name="connsiteX134" fmla="*/ 5678906 w 8128084"/>
              <a:gd name="connsiteY134" fmla="*/ 8614611 h 15135727"/>
              <a:gd name="connsiteX135" fmla="*/ 5919537 w 8128084"/>
              <a:gd name="connsiteY135" fmla="*/ 9071811 h 15135727"/>
              <a:gd name="connsiteX136" fmla="*/ 6160169 w 8128084"/>
              <a:gd name="connsiteY136" fmla="*/ 9336506 h 15135727"/>
              <a:gd name="connsiteX137" fmla="*/ 6280485 w 8128084"/>
              <a:gd name="connsiteY137" fmla="*/ 9601200 h 15135727"/>
              <a:gd name="connsiteX138" fmla="*/ 6400800 w 8128084"/>
              <a:gd name="connsiteY138" fmla="*/ 9793706 h 15135727"/>
              <a:gd name="connsiteX139" fmla="*/ 6569242 w 8128084"/>
              <a:gd name="connsiteY139" fmla="*/ 10058400 h 15135727"/>
              <a:gd name="connsiteX140" fmla="*/ 6713621 w 8128084"/>
              <a:gd name="connsiteY140" fmla="*/ 10106527 h 15135727"/>
              <a:gd name="connsiteX141" fmla="*/ 6545179 w 8128084"/>
              <a:gd name="connsiteY141" fmla="*/ 10202779 h 15135727"/>
              <a:gd name="connsiteX142" fmla="*/ 6569242 w 8128084"/>
              <a:gd name="connsiteY142" fmla="*/ 10443411 h 15135727"/>
              <a:gd name="connsiteX143" fmla="*/ 6593306 w 8128084"/>
              <a:gd name="connsiteY143" fmla="*/ 10708106 h 15135727"/>
              <a:gd name="connsiteX144" fmla="*/ 6761748 w 8128084"/>
              <a:gd name="connsiteY144" fmla="*/ 10924674 h 15135727"/>
              <a:gd name="connsiteX145" fmla="*/ 6641432 w 8128084"/>
              <a:gd name="connsiteY145" fmla="*/ 11093116 h 15135727"/>
              <a:gd name="connsiteX146" fmla="*/ 6713621 w 8128084"/>
              <a:gd name="connsiteY146" fmla="*/ 11261558 h 15135727"/>
              <a:gd name="connsiteX147" fmla="*/ 6737685 w 8128084"/>
              <a:gd name="connsiteY147" fmla="*/ 11526253 h 15135727"/>
              <a:gd name="connsiteX148" fmla="*/ 6617369 w 8128084"/>
              <a:gd name="connsiteY148" fmla="*/ 11839074 h 15135727"/>
              <a:gd name="connsiteX149" fmla="*/ 6617369 w 8128084"/>
              <a:gd name="connsiteY149" fmla="*/ 12031579 h 15135727"/>
              <a:gd name="connsiteX150" fmla="*/ 6641432 w 8128084"/>
              <a:gd name="connsiteY150" fmla="*/ 12127832 h 15135727"/>
              <a:gd name="connsiteX151" fmla="*/ 6761748 w 8128084"/>
              <a:gd name="connsiteY151" fmla="*/ 12031579 h 15135727"/>
              <a:gd name="connsiteX152" fmla="*/ 6761748 w 8128084"/>
              <a:gd name="connsiteY152" fmla="*/ 12296274 h 15135727"/>
              <a:gd name="connsiteX153" fmla="*/ 6689558 w 8128084"/>
              <a:gd name="connsiteY153" fmla="*/ 12512842 h 15135727"/>
              <a:gd name="connsiteX154" fmla="*/ 6785811 w 8128084"/>
              <a:gd name="connsiteY154" fmla="*/ 12777537 h 15135727"/>
              <a:gd name="connsiteX155" fmla="*/ 6569242 w 8128084"/>
              <a:gd name="connsiteY155" fmla="*/ 12873790 h 15135727"/>
              <a:gd name="connsiteX156" fmla="*/ 6545179 w 8128084"/>
              <a:gd name="connsiteY156" fmla="*/ 13090358 h 15135727"/>
              <a:gd name="connsiteX157" fmla="*/ 6448927 w 8128084"/>
              <a:gd name="connsiteY157" fmla="*/ 13355053 h 15135727"/>
              <a:gd name="connsiteX158" fmla="*/ 6256421 w 8128084"/>
              <a:gd name="connsiteY158" fmla="*/ 13571621 h 15135727"/>
              <a:gd name="connsiteX159" fmla="*/ 6087979 w 8128084"/>
              <a:gd name="connsiteY159" fmla="*/ 13667874 h 15135727"/>
              <a:gd name="connsiteX160" fmla="*/ 5943600 w 8128084"/>
              <a:gd name="connsiteY160" fmla="*/ 13716000 h 15135727"/>
              <a:gd name="connsiteX161" fmla="*/ 5702969 w 8128084"/>
              <a:gd name="connsiteY161" fmla="*/ 13667874 h 15135727"/>
              <a:gd name="connsiteX162" fmla="*/ 5582653 w 8128084"/>
              <a:gd name="connsiteY162" fmla="*/ 13691937 h 15135727"/>
              <a:gd name="connsiteX163" fmla="*/ 5727032 w 8128084"/>
              <a:gd name="connsiteY163" fmla="*/ 13836316 h 15135727"/>
              <a:gd name="connsiteX164" fmla="*/ 5582653 w 8128084"/>
              <a:gd name="connsiteY164" fmla="*/ 14052885 h 15135727"/>
              <a:gd name="connsiteX165" fmla="*/ 5462337 w 8128084"/>
              <a:gd name="connsiteY165" fmla="*/ 14149137 h 15135727"/>
              <a:gd name="connsiteX166" fmla="*/ 5342021 w 8128084"/>
              <a:gd name="connsiteY166" fmla="*/ 14004758 h 15135727"/>
              <a:gd name="connsiteX167" fmla="*/ 5245769 w 8128084"/>
              <a:gd name="connsiteY167" fmla="*/ 14004758 h 15135727"/>
              <a:gd name="connsiteX168" fmla="*/ 5245769 w 8128084"/>
              <a:gd name="connsiteY168" fmla="*/ 13956632 h 15135727"/>
              <a:gd name="connsiteX169" fmla="*/ 5101390 w 8128084"/>
              <a:gd name="connsiteY169" fmla="*/ 13956632 h 15135727"/>
              <a:gd name="connsiteX170" fmla="*/ 4981074 w 8128084"/>
              <a:gd name="connsiteY170" fmla="*/ 13860379 h 15135727"/>
              <a:gd name="connsiteX171" fmla="*/ 4740442 w 8128084"/>
              <a:gd name="connsiteY171" fmla="*/ 13908506 h 15135727"/>
              <a:gd name="connsiteX172" fmla="*/ 4475748 w 8128084"/>
              <a:gd name="connsiteY172" fmla="*/ 13956632 h 15135727"/>
              <a:gd name="connsiteX173" fmla="*/ 4379495 w 8128084"/>
              <a:gd name="connsiteY173" fmla="*/ 14028821 h 15135727"/>
              <a:gd name="connsiteX174" fmla="*/ 4403558 w 8128084"/>
              <a:gd name="connsiteY174" fmla="*/ 14197264 h 15135727"/>
              <a:gd name="connsiteX175" fmla="*/ 4572000 w 8128084"/>
              <a:gd name="connsiteY175" fmla="*/ 14149137 h 15135727"/>
              <a:gd name="connsiteX176" fmla="*/ 4523874 w 8128084"/>
              <a:gd name="connsiteY176" fmla="*/ 14558211 h 15135727"/>
              <a:gd name="connsiteX177" fmla="*/ 4403558 w 8128084"/>
              <a:gd name="connsiteY177" fmla="*/ 14437895 h 15135727"/>
              <a:gd name="connsiteX178" fmla="*/ 4403558 w 8128084"/>
              <a:gd name="connsiteY178" fmla="*/ 14437895 h 15135727"/>
              <a:gd name="connsiteX179" fmla="*/ 4283242 w 8128084"/>
              <a:gd name="connsiteY179" fmla="*/ 14245390 h 15135727"/>
              <a:gd name="connsiteX180" fmla="*/ 4235116 w 8128084"/>
              <a:gd name="connsiteY180" fmla="*/ 14341642 h 15135727"/>
              <a:gd name="connsiteX181" fmla="*/ 4162927 w 8128084"/>
              <a:gd name="connsiteY181" fmla="*/ 14389769 h 15135727"/>
              <a:gd name="connsiteX182" fmla="*/ 4162927 w 8128084"/>
              <a:gd name="connsiteY182" fmla="*/ 14389769 h 15135727"/>
              <a:gd name="connsiteX183" fmla="*/ 3922295 w 8128084"/>
              <a:gd name="connsiteY183" fmla="*/ 14245390 h 15135727"/>
              <a:gd name="connsiteX184" fmla="*/ 3801979 w 8128084"/>
              <a:gd name="connsiteY184" fmla="*/ 14293516 h 15135727"/>
              <a:gd name="connsiteX185" fmla="*/ 3681664 w 8128084"/>
              <a:gd name="connsiteY185" fmla="*/ 14389769 h 15135727"/>
              <a:gd name="connsiteX186" fmla="*/ 3657600 w 8128084"/>
              <a:gd name="connsiteY186" fmla="*/ 14654464 h 15135727"/>
              <a:gd name="connsiteX187" fmla="*/ 3513221 w 8128084"/>
              <a:gd name="connsiteY187" fmla="*/ 14726653 h 15135727"/>
              <a:gd name="connsiteX188" fmla="*/ 3513221 w 8128084"/>
              <a:gd name="connsiteY188" fmla="*/ 14871032 h 15135727"/>
              <a:gd name="connsiteX189" fmla="*/ 3633537 w 8128084"/>
              <a:gd name="connsiteY189" fmla="*/ 14967285 h 15135727"/>
              <a:gd name="connsiteX190" fmla="*/ 3609474 w 8128084"/>
              <a:gd name="connsiteY190" fmla="*/ 15087600 h 15135727"/>
              <a:gd name="connsiteX191" fmla="*/ 3441032 w 8128084"/>
              <a:gd name="connsiteY191" fmla="*/ 15039474 h 15135727"/>
              <a:gd name="connsiteX192" fmla="*/ 3272590 w 8128084"/>
              <a:gd name="connsiteY192" fmla="*/ 15063537 h 15135727"/>
              <a:gd name="connsiteX193" fmla="*/ 3248527 w 8128084"/>
              <a:gd name="connsiteY193" fmla="*/ 14895095 h 15135727"/>
              <a:gd name="connsiteX194" fmla="*/ 3128211 w 8128084"/>
              <a:gd name="connsiteY194" fmla="*/ 14919158 h 15135727"/>
              <a:gd name="connsiteX195" fmla="*/ 2959769 w 8128084"/>
              <a:gd name="connsiteY195" fmla="*/ 15135727 h 15135727"/>
              <a:gd name="connsiteX196" fmla="*/ 2935706 w 8128084"/>
              <a:gd name="connsiteY196" fmla="*/ 14895095 h 15135727"/>
              <a:gd name="connsiteX197" fmla="*/ 2791327 w 8128084"/>
              <a:gd name="connsiteY197" fmla="*/ 14943221 h 15135727"/>
              <a:gd name="connsiteX198" fmla="*/ 2671011 w 8128084"/>
              <a:gd name="connsiteY198" fmla="*/ 15039474 h 15135727"/>
              <a:gd name="connsiteX199" fmla="*/ 2430379 w 8128084"/>
              <a:gd name="connsiteY199" fmla="*/ 15087600 h 15135727"/>
              <a:gd name="connsiteX200" fmla="*/ 2237874 w 8128084"/>
              <a:gd name="connsiteY200" fmla="*/ 15039474 h 15135727"/>
              <a:gd name="connsiteX201" fmla="*/ 2622885 w 8128084"/>
              <a:gd name="connsiteY201" fmla="*/ 14846969 h 15135727"/>
              <a:gd name="connsiteX202" fmla="*/ 2887579 w 8128084"/>
              <a:gd name="connsiteY202" fmla="*/ 14774779 h 15135727"/>
              <a:gd name="connsiteX203" fmla="*/ 2839453 w 8128084"/>
              <a:gd name="connsiteY203" fmla="*/ 14582274 h 15135727"/>
              <a:gd name="connsiteX204" fmla="*/ 2935706 w 8128084"/>
              <a:gd name="connsiteY204" fmla="*/ 14510085 h 15135727"/>
              <a:gd name="connsiteX205" fmla="*/ 2935706 w 8128084"/>
              <a:gd name="connsiteY205" fmla="*/ 14510085 h 15135727"/>
              <a:gd name="connsiteX206" fmla="*/ 3080085 w 8128084"/>
              <a:gd name="connsiteY206" fmla="*/ 14413832 h 15135727"/>
              <a:gd name="connsiteX207" fmla="*/ 3152274 w 8128084"/>
              <a:gd name="connsiteY207" fmla="*/ 14341642 h 15135727"/>
              <a:gd name="connsiteX208" fmla="*/ 3080085 w 8128084"/>
              <a:gd name="connsiteY208" fmla="*/ 14269453 h 15135727"/>
              <a:gd name="connsiteX209" fmla="*/ 3152274 w 8128084"/>
              <a:gd name="connsiteY209" fmla="*/ 14197264 h 15135727"/>
              <a:gd name="connsiteX210" fmla="*/ 3152274 w 8128084"/>
              <a:gd name="connsiteY210" fmla="*/ 14052885 h 15135727"/>
              <a:gd name="connsiteX211" fmla="*/ 3080085 w 8128084"/>
              <a:gd name="connsiteY211" fmla="*/ 13980695 h 15135727"/>
              <a:gd name="connsiteX212" fmla="*/ 3056021 w 8128084"/>
              <a:gd name="connsiteY212" fmla="*/ 14076948 h 15135727"/>
              <a:gd name="connsiteX213" fmla="*/ 2935706 w 8128084"/>
              <a:gd name="connsiteY213" fmla="*/ 14076948 h 15135727"/>
              <a:gd name="connsiteX214" fmla="*/ 2863516 w 8128084"/>
              <a:gd name="connsiteY214" fmla="*/ 14125074 h 15135727"/>
              <a:gd name="connsiteX215" fmla="*/ 2719137 w 8128084"/>
              <a:gd name="connsiteY215" fmla="*/ 14197264 h 15135727"/>
              <a:gd name="connsiteX216" fmla="*/ 2646948 w 8128084"/>
              <a:gd name="connsiteY216" fmla="*/ 14197264 h 15135727"/>
              <a:gd name="connsiteX217" fmla="*/ 2598821 w 8128084"/>
              <a:gd name="connsiteY217" fmla="*/ 14125074 h 15135727"/>
              <a:gd name="connsiteX218" fmla="*/ 2430379 w 8128084"/>
              <a:gd name="connsiteY218" fmla="*/ 13836316 h 15135727"/>
              <a:gd name="connsiteX219" fmla="*/ 2646948 w 8128084"/>
              <a:gd name="connsiteY219" fmla="*/ 13812253 h 15135727"/>
              <a:gd name="connsiteX220" fmla="*/ 2502569 w 8128084"/>
              <a:gd name="connsiteY220" fmla="*/ 13475369 h 15135727"/>
              <a:gd name="connsiteX221" fmla="*/ 2550695 w 8128084"/>
              <a:gd name="connsiteY221" fmla="*/ 13186611 h 15135727"/>
              <a:gd name="connsiteX222" fmla="*/ 2719137 w 8128084"/>
              <a:gd name="connsiteY222" fmla="*/ 13042232 h 15135727"/>
              <a:gd name="connsiteX223" fmla="*/ 2791327 w 8128084"/>
              <a:gd name="connsiteY223" fmla="*/ 12945979 h 15135727"/>
              <a:gd name="connsiteX224" fmla="*/ 3031958 w 8128084"/>
              <a:gd name="connsiteY224" fmla="*/ 13090358 h 15135727"/>
              <a:gd name="connsiteX225" fmla="*/ 3056021 w 8128084"/>
              <a:gd name="connsiteY225" fmla="*/ 12753474 h 15135727"/>
              <a:gd name="connsiteX226" fmla="*/ 2887579 w 8128084"/>
              <a:gd name="connsiteY226" fmla="*/ 12777537 h 15135727"/>
              <a:gd name="connsiteX227" fmla="*/ 2815390 w 8128084"/>
              <a:gd name="connsiteY227" fmla="*/ 12777537 h 15135727"/>
              <a:gd name="connsiteX228" fmla="*/ 3176337 w 8128084"/>
              <a:gd name="connsiteY228" fmla="*/ 12368464 h 15135727"/>
              <a:gd name="connsiteX229" fmla="*/ 3104148 w 8128084"/>
              <a:gd name="connsiteY229" fmla="*/ 12320337 h 15135727"/>
              <a:gd name="connsiteX230" fmla="*/ 3104148 w 8128084"/>
              <a:gd name="connsiteY230" fmla="*/ 12320337 h 15135727"/>
              <a:gd name="connsiteX231" fmla="*/ 3007895 w 8128084"/>
              <a:gd name="connsiteY231" fmla="*/ 12079706 h 15135727"/>
              <a:gd name="connsiteX232" fmla="*/ 2911642 w 8128084"/>
              <a:gd name="connsiteY232" fmla="*/ 11935327 h 15135727"/>
              <a:gd name="connsiteX233" fmla="*/ 2863516 w 8128084"/>
              <a:gd name="connsiteY233" fmla="*/ 11694695 h 15135727"/>
              <a:gd name="connsiteX234" fmla="*/ 2911642 w 8128084"/>
              <a:gd name="connsiteY234" fmla="*/ 11454064 h 15135727"/>
              <a:gd name="connsiteX235" fmla="*/ 3056021 w 8128084"/>
              <a:gd name="connsiteY235" fmla="*/ 11454064 h 15135727"/>
              <a:gd name="connsiteX236" fmla="*/ 2983832 w 8128084"/>
              <a:gd name="connsiteY236" fmla="*/ 11381874 h 15135727"/>
              <a:gd name="connsiteX237" fmla="*/ 3031958 w 8128084"/>
              <a:gd name="connsiteY237" fmla="*/ 11285621 h 15135727"/>
              <a:gd name="connsiteX238" fmla="*/ 3007895 w 8128084"/>
              <a:gd name="connsiteY238" fmla="*/ 11189369 h 15135727"/>
              <a:gd name="connsiteX239" fmla="*/ 2887579 w 8128084"/>
              <a:gd name="connsiteY239" fmla="*/ 11141242 h 15135727"/>
              <a:gd name="connsiteX240" fmla="*/ 2887579 w 8128084"/>
              <a:gd name="connsiteY240" fmla="*/ 10972800 h 15135727"/>
              <a:gd name="connsiteX241" fmla="*/ 2887579 w 8128084"/>
              <a:gd name="connsiteY241" fmla="*/ 10924674 h 15135727"/>
              <a:gd name="connsiteX242" fmla="*/ 2767264 w 8128084"/>
              <a:gd name="connsiteY242" fmla="*/ 11020927 h 15135727"/>
              <a:gd name="connsiteX243" fmla="*/ 2743200 w 8128084"/>
              <a:gd name="connsiteY243" fmla="*/ 10924674 h 15135727"/>
              <a:gd name="connsiteX244" fmla="*/ 2550695 w 8128084"/>
              <a:gd name="connsiteY244" fmla="*/ 11020927 h 15135727"/>
              <a:gd name="connsiteX245" fmla="*/ 2526632 w 8128084"/>
              <a:gd name="connsiteY245" fmla="*/ 11117179 h 15135727"/>
              <a:gd name="connsiteX246" fmla="*/ 2334127 w 8128084"/>
              <a:gd name="connsiteY246" fmla="*/ 10996864 h 15135727"/>
              <a:gd name="connsiteX247" fmla="*/ 2358190 w 8128084"/>
              <a:gd name="connsiteY247" fmla="*/ 10732169 h 15135727"/>
              <a:gd name="connsiteX248" fmla="*/ 2334127 w 8128084"/>
              <a:gd name="connsiteY248" fmla="*/ 10587790 h 15135727"/>
              <a:gd name="connsiteX249" fmla="*/ 2406316 w 8128084"/>
              <a:gd name="connsiteY249" fmla="*/ 10491537 h 15135727"/>
              <a:gd name="connsiteX250" fmla="*/ 2598821 w 8128084"/>
              <a:gd name="connsiteY250" fmla="*/ 10684042 h 15135727"/>
              <a:gd name="connsiteX251" fmla="*/ 2767264 w 8128084"/>
              <a:gd name="connsiteY251" fmla="*/ 10684042 h 15135727"/>
              <a:gd name="connsiteX252" fmla="*/ 2646948 w 8128084"/>
              <a:gd name="connsiteY252" fmla="*/ 10515600 h 15135727"/>
              <a:gd name="connsiteX253" fmla="*/ 2815390 w 8128084"/>
              <a:gd name="connsiteY253" fmla="*/ 10395285 h 15135727"/>
              <a:gd name="connsiteX254" fmla="*/ 3080085 w 8128084"/>
              <a:gd name="connsiteY254" fmla="*/ 10419348 h 15135727"/>
              <a:gd name="connsiteX255" fmla="*/ 3248527 w 8128084"/>
              <a:gd name="connsiteY255" fmla="*/ 10539664 h 15135727"/>
              <a:gd name="connsiteX256" fmla="*/ 3320716 w 8128084"/>
              <a:gd name="connsiteY256" fmla="*/ 10659979 h 15135727"/>
              <a:gd name="connsiteX257" fmla="*/ 3465095 w 8128084"/>
              <a:gd name="connsiteY257" fmla="*/ 10659979 h 15135727"/>
              <a:gd name="connsiteX258" fmla="*/ 3441032 w 8128084"/>
              <a:gd name="connsiteY258" fmla="*/ 10491537 h 15135727"/>
              <a:gd name="connsiteX259" fmla="*/ 3392906 w 8128084"/>
              <a:gd name="connsiteY259" fmla="*/ 10250906 h 15135727"/>
              <a:gd name="connsiteX260" fmla="*/ 3152274 w 8128084"/>
              <a:gd name="connsiteY260" fmla="*/ 10250906 h 15135727"/>
              <a:gd name="connsiteX261" fmla="*/ 3176337 w 8128084"/>
              <a:gd name="connsiteY261" fmla="*/ 10178716 h 15135727"/>
              <a:gd name="connsiteX262" fmla="*/ 3104148 w 8128084"/>
              <a:gd name="connsiteY262" fmla="*/ 10154653 h 15135727"/>
              <a:gd name="connsiteX263" fmla="*/ 3007895 w 8128084"/>
              <a:gd name="connsiteY263" fmla="*/ 9962148 h 15135727"/>
              <a:gd name="connsiteX264" fmla="*/ 3176337 w 8128084"/>
              <a:gd name="connsiteY264" fmla="*/ 9889958 h 15135727"/>
              <a:gd name="connsiteX265" fmla="*/ 2959769 w 8128084"/>
              <a:gd name="connsiteY265" fmla="*/ 9504948 h 15135727"/>
              <a:gd name="connsiteX266" fmla="*/ 2791327 w 8128084"/>
              <a:gd name="connsiteY266" fmla="*/ 9456821 h 15135727"/>
              <a:gd name="connsiteX267" fmla="*/ 2574758 w 8128084"/>
              <a:gd name="connsiteY267" fmla="*/ 9336506 h 15135727"/>
              <a:gd name="connsiteX268" fmla="*/ 2550695 w 8128084"/>
              <a:gd name="connsiteY268" fmla="*/ 9071811 h 15135727"/>
              <a:gd name="connsiteX269" fmla="*/ 2695074 w 8128084"/>
              <a:gd name="connsiteY269" fmla="*/ 8999621 h 15135727"/>
              <a:gd name="connsiteX270" fmla="*/ 2622885 w 8128084"/>
              <a:gd name="connsiteY270" fmla="*/ 8975558 h 15135727"/>
              <a:gd name="connsiteX271" fmla="*/ 2430379 w 8128084"/>
              <a:gd name="connsiteY271" fmla="*/ 8999621 h 15135727"/>
              <a:gd name="connsiteX272" fmla="*/ 2261937 w 8128084"/>
              <a:gd name="connsiteY272" fmla="*/ 9168064 h 15135727"/>
              <a:gd name="connsiteX273" fmla="*/ 2237874 w 8128084"/>
              <a:gd name="connsiteY273" fmla="*/ 8999621 h 15135727"/>
              <a:gd name="connsiteX274" fmla="*/ 2117558 w 8128084"/>
              <a:gd name="connsiteY274" fmla="*/ 8975558 h 15135727"/>
              <a:gd name="connsiteX275" fmla="*/ 2045369 w 8128084"/>
              <a:gd name="connsiteY275" fmla="*/ 8783053 h 15135727"/>
              <a:gd name="connsiteX276" fmla="*/ 1852864 w 8128084"/>
              <a:gd name="connsiteY276" fmla="*/ 8758990 h 15135727"/>
              <a:gd name="connsiteX277" fmla="*/ 1636295 w 8128084"/>
              <a:gd name="connsiteY277" fmla="*/ 8927432 h 15135727"/>
              <a:gd name="connsiteX278" fmla="*/ 1588169 w 8128084"/>
              <a:gd name="connsiteY278" fmla="*/ 9023685 h 15135727"/>
              <a:gd name="connsiteX279" fmla="*/ 1515979 w 8128084"/>
              <a:gd name="connsiteY279" fmla="*/ 8879306 h 15135727"/>
              <a:gd name="connsiteX280" fmla="*/ 1347537 w 8128084"/>
              <a:gd name="connsiteY280" fmla="*/ 8879306 h 15135727"/>
              <a:gd name="connsiteX281" fmla="*/ 1347537 w 8128084"/>
              <a:gd name="connsiteY281" fmla="*/ 8710864 h 15135727"/>
              <a:gd name="connsiteX282" fmla="*/ 1106906 w 8128084"/>
              <a:gd name="connsiteY282" fmla="*/ 8783053 h 15135727"/>
              <a:gd name="connsiteX283" fmla="*/ 890337 w 8128084"/>
              <a:gd name="connsiteY283" fmla="*/ 8686800 h 15135727"/>
              <a:gd name="connsiteX284" fmla="*/ 649706 w 8128084"/>
              <a:gd name="connsiteY284" fmla="*/ 8662737 h 15135727"/>
              <a:gd name="connsiteX285" fmla="*/ 385011 w 8128084"/>
              <a:gd name="connsiteY285" fmla="*/ 8566485 h 15135727"/>
              <a:gd name="connsiteX286" fmla="*/ 577516 w 8128084"/>
              <a:gd name="connsiteY286" fmla="*/ 8373979 h 15135727"/>
              <a:gd name="connsiteX287" fmla="*/ 794085 w 8128084"/>
              <a:gd name="connsiteY287" fmla="*/ 8301790 h 15135727"/>
              <a:gd name="connsiteX288" fmla="*/ 745958 w 8128084"/>
              <a:gd name="connsiteY288" fmla="*/ 8133348 h 15135727"/>
              <a:gd name="connsiteX289" fmla="*/ 818148 w 8128084"/>
              <a:gd name="connsiteY289" fmla="*/ 7820527 h 15135727"/>
              <a:gd name="connsiteX290" fmla="*/ 697832 w 8128084"/>
              <a:gd name="connsiteY290" fmla="*/ 7820527 h 15135727"/>
              <a:gd name="connsiteX291" fmla="*/ 625642 w 8128084"/>
              <a:gd name="connsiteY291" fmla="*/ 7916779 h 15135727"/>
              <a:gd name="connsiteX292" fmla="*/ 457200 w 8128084"/>
              <a:gd name="connsiteY292" fmla="*/ 7820527 h 15135727"/>
              <a:gd name="connsiteX293" fmla="*/ 529390 w 8128084"/>
              <a:gd name="connsiteY293" fmla="*/ 7700211 h 15135727"/>
              <a:gd name="connsiteX294" fmla="*/ 938464 w 8128084"/>
              <a:gd name="connsiteY294" fmla="*/ 7676148 h 15135727"/>
              <a:gd name="connsiteX295" fmla="*/ 1058779 w 8128084"/>
              <a:gd name="connsiteY295" fmla="*/ 7459579 h 15135727"/>
              <a:gd name="connsiteX296" fmla="*/ 1203158 w 8128084"/>
              <a:gd name="connsiteY296" fmla="*/ 7603958 h 15135727"/>
              <a:gd name="connsiteX297" fmla="*/ 1299411 w 8128084"/>
              <a:gd name="connsiteY297" fmla="*/ 7555832 h 15135727"/>
              <a:gd name="connsiteX298" fmla="*/ 1443790 w 8128084"/>
              <a:gd name="connsiteY298" fmla="*/ 7507706 h 15135727"/>
              <a:gd name="connsiteX299" fmla="*/ 1684421 w 8128084"/>
              <a:gd name="connsiteY299" fmla="*/ 7603958 h 15135727"/>
              <a:gd name="connsiteX300" fmla="*/ 1684421 w 8128084"/>
              <a:gd name="connsiteY300" fmla="*/ 7603958 h 15135727"/>
              <a:gd name="connsiteX301" fmla="*/ 1540042 w 8128084"/>
              <a:gd name="connsiteY301" fmla="*/ 7363327 h 15135727"/>
              <a:gd name="connsiteX302" fmla="*/ 1299411 w 8128084"/>
              <a:gd name="connsiteY302" fmla="*/ 7315200 h 15135727"/>
              <a:gd name="connsiteX303" fmla="*/ 1130969 w 8128084"/>
              <a:gd name="connsiteY303" fmla="*/ 7339264 h 15135727"/>
              <a:gd name="connsiteX304" fmla="*/ 1034716 w 8128084"/>
              <a:gd name="connsiteY304" fmla="*/ 7315200 h 15135727"/>
              <a:gd name="connsiteX305" fmla="*/ 1155032 w 8128084"/>
              <a:gd name="connsiteY305" fmla="*/ 7050506 h 15135727"/>
              <a:gd name="connsiteX306" fmla="*/ 1155032 w 8128084"/>
              <a:gd name="connsiteY306" fmla="*/ 6930190 h 15135727"/>
              <a:gd name="connsiteX307" fmla="*/ 1155032 w 8128084"/>
              <a:gd name="connsiteY307" fmla="*/ 6761748 h 15135727"/>
              <a:gd name="connsiteX308" fmla="*/ 1203158 w 8128084"/>
              <a:gd name="connsiteY308" fmla="*/ 6617369 h 15135727"/>
              <a:gd name="connsiteX309" fmla="*/ 1371600 w 8128084"/>
              <a:gd name="connsiteY309" fmla="*/ 6472990 h 15135727"/>
              <a:gd name="connsiteX310" fmla="*/ 1443790 w 8128084"/>
              <a:gd name="connsiteY310" fmla="*/ 6328611 h 15135727"/>
              <a:gd name="connsiteX311" fmla="*/ 1419727 w 8128084"/>
              <a:gd name="connsiteY311" fmla="*/ 6208295 h 15135727"/>
              <a:gd name="connsiteX312" fmla="*/ 1275348 w 8128084"/>
              <a:gd name="connsiteY312" fmla="*/ 6304548 h 15135727"/>
              <a:gd name="connsiteX313" fmla="*/ 1323474 w 8128084"/>
              <a:gd name="connsiteY313" fmla="*/ 6015790 h 15135727"/>
              <a:gd name="connsiteX314" fmla="*/ 1540042 w 8128084"/>
              <a:gd name="connsiteY314" fmla="*/ 5871411 h 15135727"/>
              <a:gd name="connsiteX315" fmla="*/ 1540042 w 8128084"/>
              <a:gd name="connsiteY315" fmla="*/ 5751095 h 15135727"/>
              <a:gd name="connsiteX316" fmla="*/ 1395664 w 8128084"/>
              <a:gd name="connsiteY316" fmla="*/ 5799221 h 15135727"/>
              <a:gd name="connsiteX317" fmla="*/ 1179095 w 8128084"/>
              <a:gd name="connsiteY317" fmla="*/ 5799221 h 15135727"/>
              <a:gd name="connsiteX318" fmla="*/ 890337 w 8128084"/>
              <a:gd name="connsiteY318" fmla="*/ 5775158 h 15135727"/>
              <a:gd name="connsiteX319" fmla="*/ 697832 w 8128084"/>
              <a:gd name="connsiteY319" fmla="*/ 5606716 h 15135727"/>
              <a:gd name="connsiteX320" fmla="*/ 577516 w 8128084"/>
              <a:gd name="connsiteY320" fmla="*/ 5582653 h 15135727"/>
              <a:gd name="connsiteX321" fmla="*/ 697832 w 8128084"/>
              <a:gd name="connsiteY321" fmla="*/ 5775158 h 15135727"/>
              <a:gd name="connsiteX322" fmla="*/ 409074 w 8128084"/>
              <a:gd name="connsiteY322" fmla="*/ 5799221 h 15135727"/>
              <a:gd name="connsiteX323" fmla="*/ 168442 w 8128084"/>
              <a:gd name="connsiteY323" fmla="*/ 5702969 h 15135727"/>
              <a:gd name="connsiteX324" fmla="*/ 264695 w 8128084"/>
              <a:gd name="connsiteY324" fmla="*/ 5558590 h 15135727"/>
              <a:gd name="connsiteX325" fmla="*/ 144379 w 8128084"/>
              <a:gd name="connsiteY325" fmla="*/ 5510464 h 15135727"/>
              <a:gd name="connsiteX326" fmla="*/ 0 w 8128084"/>
              <a:gd name="connsiteY326" fmla="*/ 5462337 h 15135727"/>
              <a:gd name="connsiteX327" fmla="*/ 96253 w 8128084"/>
              <a:gd name="connsiteY327"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184232 w 8128084"/>
              <a:gd name="connsiteY105" fmla="*/ 3850106 h 15135727"/>
              <a:gd name="connsiteX106" fmla="*/ 6184232 w 8128084"/>
              <a:gd name="connsiteY106" fmla="*/ 3946358 h 15135727"/>
              <a:gd name="connsiteX107" fmla="*/ 6136106 w 8128084"/>
              <a:gd name="connsiteY107" fmla="*/ 4235116 h 15135727"/>
              <a:gd name="connsiteX108" fmla="*/ 5919537 w 8128084"/>
              <a:gd name="connsiteY108" fmla="*/ 4403558 h 15135727"/>
              <a:gd name="connsiteX109" fmla="*/ 5775158 w 8128084"/>
              <a:gd name="connsiteY109" fmla="*/ 4451685 h 15135727"/>
              <a:gd name="connsiteX110" fmla="*/ 5630779 w 8128084"/>
              <a:gd name="connsiteY110" fmla="*/ 4547937 h 15135727"/>
              <a:gd name="connsiteX111" fmla="*/ 5510464 w 8128084"/>
              <a:gd name="connsiteY111" fmla="*/ 4620127 h 15135727"/>
              <a:gd name="connsiteX112" fmla="*/ 5510464 w 8128084"/>
              <a:gd name="connsiteY112" fmla="*/ 4812632 h 15135727"/>
              <a:gd name="connsiteX113" fmla="*/ 5317958 w 8128084"/>
              <a:gd name="connsiteY113" fmla="*/ 4981074 h 15135727"/>
              <a:gd name="connsiteX114" fmla="*/ 5005137 w 8128084"/>
              <a:gd name="connsiteY114" fmla="*/ 5149516 h 15135727"/>
              <a:gd name="connsiteX115" fmla="*/ 4692316 w 8128084"/>
              <a:gd name="connsiteY115" fmla="*/ 5149516 h 15135727"/>
              <a:gd name="connsiteX116" fmla="*/ 4523874 w 8128084"/>
              <a:gd name="connsiteY116" fmla="*/ 5366085 h 15135727"/>
              <a:gd name="connsiteX117" fmla="*/ 4211053 w 8128084"/>
              <a:gd name="connsiteY117" fmla="*/ 5414211 h 15135727"/>
              <a:gd name="connsiteX118" fmla="*/ 4114800 w 8128084"/>
              <a:gd name="connsiteY118" fmla="*/ 5390148 h 15135727"/>
              <a:gd name="connsiteX119" fmla="*/ 4018548 w 8128084"/>
              <a:gd name="connsiteY119" fmla="*/ 5630779 h 15135727"/>
              <a:gd name="connsiteX120" fmla="*/ 4090737 w 8128084"/>
              <a:gd name="connsiteY120" fmla="*/ 5871411 h 15135727"/>
              <a:gd name="connsiteX121" fmla="*/ 4090737 w 8128084"/>
              <a:gd name="connsiteY121" fmla="*/ 6184232 h 15135727"/>
              <a:gd name="connsiteX122" fmla="*/ 4186990 w 8128084"/>
              <a:gd name="connsiteY122" fmla="*/ 6472990 h 15135727"/>
              <a:gd name="connsiteX123" fmla="*/ 4042611 w 8128084"/>
              <a:gd name="connsiteY123" fmla="*/ 6352674 h 15135727"/>
              <a:gd name="connsiteX124" fmla="*/ 3946358 w 8128084"/>
              <a:gd name="connsiteY124" fmla="*/ 6376737 h 15135727"/>
              <a:gd name="connsiteX125" fmla="*/ 4114800 w 8128084"/>
              <a:gd name="connsiteY125" fmla="*/ 6641432 h 15135727"/>
              <a:gd name="connsiteX126" fmla="*/ 4451685 w 8128084"/>
              <a:gd name="connsiteY126" fmla="*/ 6737685 h 15135727"/>
              <a:gd name="connsiteX127" fmla="*/ 4620127 w 8128084"/>
              <a:gd name="connsiteY127" fmla="*/ 6978316 h 15135727"/>
              <a:gd name="connsiteX128" fmla="*/ 4740442 w 8128084"/>
              <a:gd name="connsiteY128" fmla="*/ 7170821 h 15135727"/>
              <a:gd name="connsiteX129" fmla="*/ 5077327 w 8128084"/>
              <a:gd name="connsiteY129" fmla="*/ 7387390 h 15135727"/>
              <a:gd name="connsiteX130" fmla="*/ 5125453 w 8128084"/>
              <a:gd name="connsiteY130" fmla="*/ 7603958 h 15135727"/>
              <a:gd name="connsiteX131" fmla="*/ 5197642 w 8128084"/>
              <a:gd name="connsiteY131" fmla="*/ 7796464 h 15135727"/>
              <a:gd name="connsiteX132" fmla="*/ 5486400 w 8128084"/>
              <a:gd name="connsiteY132" fmla="*/ 7964906 h 15135727"/>
              <a:gd name="connsiteX133" fmla="*/ 5486400 w 8128084"/>
              <a:gd name="connsiteY133" fmla="*/ 8349916 h 15135727"/>
              <a:gd name="connsiteX134" fmla="*/ 5678906 w 8128084"/>
              <a:gd name="connsiteY134" fmla="*/ 8614611 h 15135727"/>
              <a:gd name="connsiteX135" fmla="*/ 5919537 w 8128084"/>
              <a:gd name="connsiteY135" fmla="*/ 9071811 h 15135727"/>
              <a:gd name="connsiteX136" fmla="*/ 6160169 w 8128084"/>
              <a:gd name="connsiteY136" fmla="*/ 9336506 h 15135727"/>
              <a:gd name="connsiteX137" fmla="*/ 6280485 w 8128084"/>
              <a:gd name="connsiteY137" fmla="*/ 9601200 h 15135727"/>
              <a:gd name="connsiteX138" fmla="*/ 6400800 w 8128084"/>
              <a:gd name="connsiteY138" fmla="*/ 9793706 h 15135727"/>
              <a:gd name="connsiteX139" fmla="*/ 6569242 w 8128084"/>
              <a:gd name="connsiteY139" fmla="*/ 10058400 h 15135727"/>
              <a:gd name="connsiteX140" fmla="*/ 6713621 w 8128084"/>
              <a:gd name="connsiteY140" fmla="*/ 10106527 h 15135727"/>
              <a:gd name="connsiteX141" fmla="*/ 6545179 w 8128084"/>
              <a:gd name="connsiteY141" fmla="*/ 10202779 h 15135727"/>
              <a:gd name="connsiteX142" fmla="*/ 6569242 w 8128084"/>
              <a:gd name="connsiteY142" fmla="*/ 10443411 h 15135727"/>
              <a:gd name="connsiteX143" fmla="*/ 6593306 w 8128084"/>
              <a:gd name="connsiteY143" fmla="*/ 10708106 h 15135727"/>
              <a:gd name="connsiteX144" fmla="*/ 6761748 w 8128084"/>
              <a:gd name="connsiteY144" fmla="*/ 10924674 h 15135727"/>
              <a:gd name="connsiteX145" fmla="*/ 6641432 w 8128084"/>
              <a:gd name="connsiteY145" fmla="*/ 11093116 h 15135727"/>
              <a:gd name="connsiteX146" fmla="*/ 6713621 w 8128084"/>
              <a:gd name="connsiteY146" fmla="*/ 11261558 h 15135727"/>
              <a:gd name="connsiteX147" fmla="*/ 6737685 w 8128084"/>
              <a:gd name="connsiteY147" fmla="*/ 11526253 h 15135727"/>
              <a:gd name="connsiteX148" fmla="*/ 6617369 w 8128084"/>
              <a:gd name="connsiteY148" fmla="*/ 11839074 h 15135727"/>
              <a:gd name="connsiteX149" fmla="*/ 6617369 w 8128084"/>
              <a:gd name="connsiteY149" fmla="*/ 12031579 h 15135727"/>
              <a:gd name="connsiteX150" fmla="*/ 6641432 w 8128084"/>
              <a:gd name="connsiteY150" fmla="*/ 12127832 h 15135727"/>
              <a:gd name="connsiteX151" fmla="*/ 6761748 w 8128084"/>
              <a:gd name="connsiteY151" fmla="*/ 12031579 h 15135727"/>
              <a:gd name="connsiteX152" fmla="*/ 6761748 w 8128084"/>
              <a:gd name="connsiteY152" fmla="*/ 12296274 h 15135727"/>
              <a:gd name="connsiteX153" fmla="*/ 6689558 w 8128084"/>
              <a:gd name="connsiteY153" fmla="*/ 12512842 h 15135727"/>
              <a:gd name="connsiteX154" fmla="*/ 6785811 w 8128084"/>
              <a:gd name="connsiteY154" fmla="*/ 12777537 h 15135727"/>
              <a:gd name="connsiteX155" fmla="*/ 6569242 w 8128084"/>
              <a:gd name="connsiteY155" fmla="*/ 12873790 h 15135727"/>
              <a:gd name="connsiteX156" fmla="*/ 6545179 w 8128084"/>
              <a:gd name="connsiteY156" fmla="*/ 13090358 h 15135727"/>
              <a:gd name="connsiteX157" fmla="*/ 6448927 w 8128084"/>
              <a:gd name="connsiteY157" fmla="*/ 13355053 h 15135727"/>
              <a:gd name="connsiteX158" fmla="*/ 6256421 w 8128084"/>
              <a:gd name="connsiteY158" fmla="*/ 13571621 h 15135727"/>
              <a:gd name="connsiteX159" fmla="*/ 6087979 w 8128084"/>
              <a:gd name="connsiteY159" fmla="*/ 13667874 h 15135727"/>
              <a:gd name="connsiteX160" fmla="*/ 5943600 w 8128084"/>
              <a:gd name="connsiteY160" fmla="*/ 13716000 h 15135727"/>
              <a:gd name="connsiteX161" fmla="*/ 5702969 w 8128084"/>
              <a:gd name="connsiteY161" fmla="*/ 13667874 h 15135727"/>
              <a:gd name="connsiteX162" fmla="*/ 5582653 w 8128084"/>
              <a:gd name="connsiteY162" fmla="*/ 13691937 h 15135727"/>
              <a:gd name="connsiteX163" fmla="*/ 5727032 w 8128084"/>
              <a:gd name="connsiteY163" fmla="*/ 13836316 h 15135727"/>
              <a:gd name="connsiteX164" fmla="*/ 5582653 w 8128084"/>
              <a:gd name="connsiteY164" fmla="*/ 14052885 h 15135727"/>
              <a:gd name="connsiteX165" fmla="*/ 5462337 w 8128084"/>
              <a:gd name="connsiteY165" fmla="*/ 14149137 h 15135727"/>
              <a:gd name="connsiteX166" fmla="*/ 5342021 w 8128084"/>
              <a:gd name="connsiteY166" fmla="*/ 14004758 h 15135727"/>
              <a:gd name="connsiteX167" fmla="*/ 5245769 w 8128084"/>
              <a:gd name="connsiteY167" fmla="*/ 14004758 h 15135727"/>
              <a:gd name="connsiteX168" fmla="*/ 5245769 w 8128084"/>
              <a:gd name="connsiteY168" fmla="*/ 13956632 h 15135727"/>
              <a:gd name="connsiteX169" fmla="*/ 5101390 w 8128084"/>
              <a:gd name="connsiteY169" fmla="*/ 13956632 h 15135727"/>
              <a:gd name="connsiteX170" fmla="*/ 4981074 w 8128084"/>
              <a:gd name="connsiteY170" fmla="*/ 13860379 h 15135727"/>
              <a:gd name="connsiteX171" fmla="*/ 4740442 w 8128084"/>
              <a:gd name="connsiteY171" fmla="*/ 13908506 h 15135727"/>
              <a:gd name="connsiteX172" fmla="*/ 4475748 w 8128084"/>
              <a:gd name="connsiteY172" fmla="*/ 13956632 h 15135727"/>
              <a:gd name="connsiteX173" fmla="*/ 4379495 w 8128084"/>
              <a:gd name="connsiteY173" fmla="*/ 14028821 h 15135727"/>
              <a:gd name="connsiteX174" fmla="*/ 4403558 w 8128084"/>
              <a:gd name="connsiteY174" fmla="*/ 14197264 h 15135727"/>
              <a:gd name="connsiteX175" fmla="*/ 4572000 w 8128084"/>
              <a:gd name="connsiteY175" fmla="*/ 14149137 h 15135727"/>
              <a:gd name="connsiteX176" fmla="*/ 4523874 w 8128084"/>
              <a:gd name="connsiteY176" fmla="*/ 14558211 h 15135727"/>
              <a:gd name="connsiteX177" fmla="*/ 4403558 w 8128084"/>
              <a:gd name="connsiteY177" fmla="*/ 14437895 h 15135727"/>
              <a:gd name="connsiteX178" fmla="*/ 4403558 w 8128084"/>
              <a:gd name="connsiteY178" fmla="*/ 14437895 h 15135727"/>
              <a:gd name="connsiteX179" fmla="*/ 4283242 w 8128084"/>
              <a:gd name="connsiteY179" fmla="*/ 14245390 h 15135727"/>
              <a:gd name="connsiteX180" fmla="*/ 4235116 w 8128084"/>
              <a:gd name="connsiteY180" fmla="*/ 14341642 h 15135727"/>
              <a:gd name="connsiteX181" fmla="*/ 4162927 w 8128084"/>
              <a:gd name="connsiteY181" fmla="*/ 14389769 h 15135727"/>
              <a:gd name="connsiteX182" fmla="*/ 4162927 w 8128084"/>
              <a:gd name="connsiteY182" fmla="*/ 14389769 h 15135727"/>
              <a:gd name="connsiteX183" fmla="*/ 3922295 w 8128084"/>
              <a:gd name="connsiteY183" fmla="*/ 14245390 h 15135727"/>
              <a:gd name="connsiteX184" fmla="*/ 3801979 w 8128084"/>
              <a:gd name="connsiteY184" fmla="*/ 14293516 h 15135727"/>
              <a:gd name="connsiteX185" fmla="*/ 3681664 w 8128084"/>
              <a:gd name="connsiteY185" fmla="*/ 14389769 h 15135727"/>
              <a:gd name="connsiteX186" fmla="*/ 3657600 w 8128084"/>
              <a:gd name="connsiteY186" fmla="*/ 14654464 h 15135727"/>
              <a:gd name="connsiteX187" fmla="*/ 3513221 w 8128084"/>
              <a:gd name="connsiteY187" fmla="*/ 14726653 h 15135727"/>
              <a:gd name="connsiteX188" fmla="*/ 3513221 w 8128084"/>
              <a:gd name="connsiteY188" fmla="*/ 14871032 h 15135727"/>
              <a:gd name="connsiteX189" fmla="*/ 3633537 w 8128084"/>
              <a:gd name="connsiteY189" fmla="*/ 14967285 h 15135727"/>
              <a:gd name="connsiteX190" fmla="*/ 3609474 w 8128084"/>
              <a:gd name="connsiteY190" fmla="*/ 15087600 h 15135727"/>
              <a:gd name="connsiteX191" fmla="*/ 3441032 w 8128084"/>
              <a:gd name="connsiteY191" fmla="*/ 15039474 h 15135727"/>
              <a:gd name="connsiteX192" fmla="*/ 3272590 w 8128084"/>
              <a:gd name="connsiteY192" fmla="*/ 15063537 h 15135727"/>
              <a:gd name="connsiteX193" fmla="*/ 3248527 w 8128084"/>
              <a:gd name="connsiteY193" fmla="*/ 14895095 h 15135727"/>
              <a:gd name="connsiteX194" fmla="*/ 3128211 w 8128084"/>
              <a:gd name="connsiteY194" fmla="*/ 14919158 h 15135727"/>
              <a:gd name="connsiteX195" fmla="*/ 2959769 w 8128084"/>
              <a:gd name="connsiteY195" fmla="*/ 15135727 h 15135727"/>
              <a:gd name="connsiteX196" fmla="*/ 2935706 w 8128084"/>
              <a:gd name="connsiteY196" fmla="*/ 14895095 h 15135727"/>
              <a:gd name="connsiteX197" fmla="*/ 2791327 w 8128084"/>
              <a:gd name="connsiteY197" fmla="*/ 14943221 h 15135727"/>
              <a:gd name="connsiteX198" fmla="*/ 2671011 w 8128084"/>
              <a:gd name="connsiteY198" fmla="*/ 15039474 h 15135727"/>
              <a:gd name="connsiteX199" fmla="*/ 2430379 w 8128084"/>
              <a:gd name="connsiteY199" fmla="*/ 15087600 h 15135727"/>
              <a:gd name="connsiteX200" fmla="*/ 2237874 w 8128084"/>
              <a:gd name="connsiteY200" fmla="*/ 15039474 h 15135727"/>
              <a:gd name="connsiteX201" fmla="*/ 2622885 w 8128084"/>
              <a:gd name="connsiteY201" fmla="*/ 14846969 h 15135727"/>
              <a:gd name="connsiteX202" fmla="*/ 2887579 w 8128084"/>
              <a:gd name="connsiteY202" fmla="*/ 14774779 h 15135727"/>
              <a:gd name="connsiteX203" fmla="*/ 2839453 w 8128084"/>
              <a:gd name="connsiteY203" fmla="*/ 14582274 h 15135727"/>
              <a:gd name="connsiteX204" fmla="*/ 2935706 w 8128084"/>
              <a:gd name="connsiteY204" fmla="*/ 14510085 h 15135727"/>
              <a:gd name="connsiteX205" fmla="*/ 2935706 w 8128084"/>
              <a:gd name="connsiteY205" fmla="*/ 14510085 h 15135727"/>
              <a:gd name="connsiteX206" fmla="*/ 3080085 w 8128084"/>
              <a:gd name="connsiteY206" fmla="*/ 14413832 h 15135727"/>
              <a:gd name="connsiteX207" fmla="*/ 3152274 w 8128084"/>
              <a:gd name="connsiteY207" fmla="*/ 14341642 h 15135727"/>
              <a:gd name="connsiteX208" fmla="*/ 3080085 w 8128084"/>
              <a:gd name="connsiteY208" fmla="*/ 14269453 h 15135727"/>
              <a:gd name="connsiteX209" fmla="*/ 3152274 w 8128084"/>
              <a:gd name="connsiteY209" fmla="*/ 14197264 h 15135727"/>
              <a:gd name="connsiteX210" fmla="*/ 3152274 w 8128084"/>
              <a:gd name="connsiteY210" fmla="*/ 14052885 h 15135727"/>
              <a:gd name="connsiteX211" fmla="*/ 3080085 w 8128084"/>
              <a:gd name="connsiteY211" fmla="*/ 13980695 h 15135727"/>
              <a:gd name="connsiteX212" fmla="*/ 3056021 w 8128084"/>
              <a:gd name="connsiteY212" fmla="*/ 14076948 h 15135727"/>
              <a:gd name="connsiteX213" fmla="*/ 2935706 w 8128084"/>
              <a:gd name="connsiteY213" fmla="*/ 14076948 h 15135727"/>
              <a:gd name="connsiteX214" fmla="*/ 2863516 w 8128084"/>
              <a:gd name="connsiteY214" fmla="*/ 14125074 h 15135727"/>
              <a:gd name="connsiteX215" fmla="*/ 2719137 w 8128084"/>
              <a:gd name="connsiteY215" fmla="*/ 14197264 h 15135727"/>
              <a:gd name="connsiteX216" fmla="*/ 2646948 w 8128084"/>
              <a:gd name="connsiteY216" fmla="*/ 14197264 h 15135727"/>
              <a:gd name="connsiteX217" fmla="*/ 2598821 w 8128084"/>
              <a:gd name="connsiteY217" fmla="*/ 14125074 h 15135727"/>
              <a:gd name="connsiteX218" fmla="*/ 2430379 w 8128084"/>
              <a:gd name="connsiteY218" fmla="*/ 13836316 h 15135727"/>
              <a:gd name="connsiteX219" fmla="*/ 2646948 w 8128084"/>
              <a:gd name="connsiteY219" fmla="*/ 13812253 h 15135727"/>
              <a:gd name="connsiteX220" fmla="*/ 2502569 w 8128084"/>
              <a:gd name="connsiteY220" fmla="*/ 13475369 h 15135727"/>
              <a:gd name="connsiteX221" fmla="*/ 2550695 w 8128084"/>
              <a:gd name="connsiteY221" fmla="*/ 13186611 h 15135727"/>
              <a:gd name="connsiteX222" fmla="*/ 2719137 w 8128084"/>
              <a:gd name="connsiteY222" fmla="*/ 13042232 h 15135727"/>
              <a:gd name="connsiteX223" fmla="*/ 2791327 w 8128084"/>
              <a:gd name="connsiteY223" fmla="*/ 12945979 h 15135727"/>
              <a:gd name="connsiteX224" fmla="*/ 3031958 w 8128084"/>
              <a:gd name="connsiteY224" fmla="*/ 13090358 h 15135727"/>
              <a:gd name="connsiteX225" fmla="*/ 3056021 w 8128084"/>
              <a:gd name="connsiteY225" fmla="*/ 12753474 h 15135727"/>
              <a:gd name="connsiteX226" fmla="*/ 2887579 w 8128084"/>
              <a:gd name="connsiteY226" fmla="*/ 12777537 h 15135727"/>
              <a:gd name="connsiteX227" fmla="*/ 2815390 w 8128084"/>
              <a:gd name="connsiteY227" fmla="*/ 12777537 h 15135727"/>
              <a:gd name="connsiteX228" fmla="*/ 3176337 w 8128084"/>
              <a:gd name="connsiteY228" fmla="*/ 12368464 h 15135727"/>
              <a:gd name="connsiteX229" fmla="*/ 3104148 w 8128084"/>
              <a:gd name="connsiteY229" fmla="*/ 12320337 h 15135727"/>
              <a:gd name="connsiteX230" fmla="*/ 3104148 w 8128084"/>
              <a:gd name="connsiteY230" fmla="*/ 12320337 h 15135727"/>
              <a:gd name="connsiteX231" fmla="*/ 3007895 w 8128084"/>
              <a:gd name="connsiteY231" fmla="*/ 12079706 h 15135727"/>
              <a:gd name="connsiteX232" fmla="*/ 2911642 w 8128084"/>
              <a:gd name="connsiteY232" fmla="*/ 11935327 h 15135727"/>
              <a:gd name="connsiteX233" fmla="*/ 2863516 w 8128084"/>
              <a:gd name="connsiteY233" fmla="*/ 11694695 h 15135727"/>
              <a:gd name="connsiteX234" fmla="*/ 2911642 w 8128084"/>
              <a:gd name="connsiteY234" fmla="*/ 11454064 h 15135727"/>
              <a:gd name="connsiteX235" fmla="*/ 3056021 w 8128084"/>
              <a:gd name="connsiteY235" fmla="*/ 11454064 h 15135727"/>
              <a:gd name="connsiteX236" fmla="*/ 2983832 w 8128084"/>
              <a:gd name="connsiteY236" fmla="*/ 11381874 h 15135727"/>
              <a:gd name="connsiteX237" fmla="*/ 3031958 w 8128084"/>
              <a:gd name="connsiteY237" fmla="*/ 11285621 h 15135727"/>
              <a:gd name="connsiteX238" fmla="*/ 3007895 w 8128084"/>
              <a:gd name="connsiteY238" fmla="*/ 11189369 h 15135727"/>
              <a:gd name="connsiteX239" fmla="*/ 2887579 w 8128084"/>
              <a:gd name="connsiteY239" fmla="*/ 11141242 h 15135727"/>
              <a:gd name="connsiteX240" fmla="*/ 2887579 w 8128084"/>
              <a:gd name="connsiteY240" fmla="*/ 10972800 h 15135727"/>
              <a:gd name="connsiteX241" fmla="*/ 2887579 w 8128084"/>
              <a:gd name="connsiteY241" fmla="*/ 10924674 h 15135727"/>
              <a:gd name="connsiteX242" fmla="*/ 2767264 w 8128084"/>
              <a:gd name="connsiteY242" fmla="*/ 11020927 h 15135727"/>
              <a:gd name="connsiteX243" fmla="*/ 2743200 w 8128084"/>
              <a:gd name="connsiteY243" fmla="*/ 10924674 h 15135727"/>
              <a:gd name="connsiteX244" fmla="*/ 2550695 w 8128084"/>
              <a:gd name="connsiteY244" fmla="*/ 11020927 h 15135727"/>
              <a:gd name="connsiteX245" fmla="*/ 2526632 w 8128084"/>
              <a:gd name="connsiteY245" fmla="*/ 11117179 h 15135727"/>
              <a:gd name="connsiteX246" fmla="*/ 2334127 w 8128084"/>
              <a:gd name="connsiteY246" fmla="*/ 10996864 h 15135727"/>
              <a:gd name="connsiteX247" fmla="*/ 2358190 w 8128084"/>
              <a:gd name="connsiteY247" fmla="*/ 10732169 h 15135727"/>
              <a:gd name="connsiteX248" fmla="*/ 2334127 w 8128084"/>
              <a:gd name="connsiteY248" fmla="*/ 10587790 h 15135727"/>
              <a:gd name="connsiteX249" fmla="*/ 2406316 w 8128084"/>
              <a:gd name="connsiteY249" fmla="*/ 10491537 h 15135727"/>
              <a:gd name="connsiteX250" fmla="*/ 2598821 w 8128084"/>
              <a:gd name="connsiteY250" fmla="*/ 10684042 h 15135727"/>
              <a:gd name="connsiteX251" fmla="*/ 2767264 w 8128084"/>
              <a:gd name="connsiteY251" fmla="*/ 10684042 h 15135727"/>
              <a:gd name="connsiteX252" fmla="*/ 2646948 w 8128084"/>
              <a:gd name="connsiteY252" fmla="*/ 10515600 h 15135727"/>
              <a:gd name="connsiteX253" fmla="*/ 2815390 w 8128084"/>
              <a:gd name="connsiteY253" fmla="*/ 10395285 h 15135727"/>
              <a:gd name="connsiteX254" fmla="*/ 3080085 w 8128084"/>
              <a:gd name="connsiteY254" fmla="*/ 10419348 h 15135727"/>
              <a:gd name="connsiteX255" fmla="*/ 3248527 w 8128084"/>
              <a:gd name="connsiteY255" fmla="*/ 10539664 h 15135727"/>
              <a:gd name="connsiteX256" fmla="*/ 3320716 w 8128084"/>
              <a:gd name="connsiteY256" fmla="*/ 10659979 h 15135727"/>
              <a:gd name="connsiteX257" fmla="*/ 3465095 w 8128084"/>
              <a:gd name="connsiteY257" fmla="*/ 10659979 h 15135727"/>
              <a:gd name="connsiteX258" fmla="*/ 3441032 w 8128084"/>
              <a:gd name="connsiteY258" fmla="*/ 10491537 h 15135727"/>
              <a:gd name="connsiteX259" fmla="*/ 3392906 w 8128084"/>
              <a:gd name="connsiteY259" fmla="*/ 10250906 h 15135727"/>
              <a:gd name="connsiteX260" fmla="*/ 3152274 w 8128084"/>
              <a:gd name="connsiteY260" fmla="*/ 10250906 h 15135727"/>
              <a:gd name="connsiteX261" fmla="*/ 3176337 w 8128084"/>
              <a:gd name="connsiteY261" fmla="*/ 10178716 h 15135727"/>
              <a:gd name="connsiteX262" fmla="*/ 3104148 w 8128084"/>
              <a:gd name="connsiteY262" fmla="*/ 10154653 h 15135727"/>
              <a:gd name="connsiteX263" fmla="*/ 3007895 w 8128084"/>
              <a:gd name="connsiteY263" fmla="*/ 9962148 h 15135727"/>
              <a:gd name="connsiteX264" fmla="*/ 3176337 w 8128084"/>
              <a:gd name="connsiteY264" fmla="*/ 9889958 h 15135727"/>
              <a:gd name="connsiteX265" fmla="*/ 2959769 w 8128084"/>
              <a:gd name="connsiteY265" fmla="*/ 9504948 h 15135727"/>
              <a:gd name="connsiteX266" fmla="*/ 2791327 w 8128084"/>
              <a:gd name="connsiteY266" fmla="*/ 9456821 h 15135727"/>
              <a:gd name="connsiteX267" fmla="*/ 2574758 w 8128084"/>
              <a:gd name="connsiteY267" fmla="*/ 9336506 h 15135727"/>
              <a:gd name="connsiteX268" fmla="*/ 2550695 w 8128084"/>
              <a:gd name="connsiteY268" fmla="*/ 9071811 h 15135727"/>
              <a:gd name="connsiteX269" fmla="*/ 2695074 w 8128084"/>
              <a:gd name="connsiteY269" fmla="*/ 8999621 h 15135727"/>
              <a:gd name="connsiteX270" fmla="*/ 2622885 w 8128084"/>
              <a:gd name="connsiteY270" fmla="*/ 8975558 h 15135727"/>
              <a:gd name="connsiteX271" fmla="*/ 2430379 w 8128084"/>
              <a:gd name="connsiteY271" fmla="*/ 8999621 h 15135727"/>
              <a:gd name="connsiteX272" fmla="*/ 2261937 w 8128084"/>
              <a:gd name="connsiteY272" fmla="*/ 9168064 h 15135727"/>
              <a:gd name="connsiteX273" fmla="*/ 2237874 w 8128084"/>
              <a:gd name="connsiteY273" fmla="*/ 8999621 h 15135727"/>
              <a:gd name="connsiteX274" fmla="*/ 2117558 w 8128084"/>
              <a:gd name="connsiteY274" fmla="*/ 8975558 h 15135727"/>
              <a:gd name="connsiteX275" fmla="*/ 2045369 w 8128084"/>
              <a:gd name="connsiteY275" fmla="*/ 8783053 h 15135727"/>
              <a:gd name="connsiteX276" fmla="*/ 1852864 w 8128084"/>
              <a:gd name="connsiteY276" fmla="*/ 8758990 h 15135727"/>
              <a:gd name="connsiteX277" fmla="*/ 1636295 w 8128084"/>
              <a:gd name="connsiteY277" fmla="*/ 8927432 h 15135727"/>
              <a:gd name="connsiteX278" fmla="*/ 1588169 w 8128084"/>
              <a:gd name="connsiteY278" fmla="*/ 9023685 h 15135727"/>
              <a:gd name="connsiteX279" fmla="*/ 1515979 w 8128084"/>
              <a:gd name="connsiteY279" fmla="*/ 8879306 h 15135727"/>
              <a:gd name="connsiteX280" fmla="*/ 1347537 w 8128084"/>
              <a:gd name="connsiteY280" fmla="*/ 8879306 h 15135727"/>
              <a:gd name="connsiteX281" fmla="*/ 1347537 w 8128084"/>
              <a:gd name="connsiteY281" fmla="*/ 8710864 h 15135727"/>
              <a:gd name="connsiteX282" fmla="*/ 1106906 w 8128084"/>
              <a:gd name="connsiteY282" fmla="*/ 8783053 h 15135727"/>
              <a:gd name="connsiteX283" fmla="*/ 890337 w 8128084"/>
              <a:gd name="connsiteY283" fmla="*/ 8686800 h 15135727"/>
              <a:gd name="connsiteX284" fmla="*/ 649706 w 8128084"/>
              <a:gd name="connsiteY284" fmla="*/ 8662737 h 15135727"/>
              <a:gd name="connsiteX285" fmla="*/ 385011 w 8128084"/>
              <a:gd name="connsiteY285" fmla="*/ 8566485 h 15135727"/>
              <a:gd name="connsiteX286" fmla="*/ 577516 w 8128084"/>
              <a:gd name="connsiteY286" fmla="*/ 8373979 h 15135727"/>
              <a:gd name="connsiteX287" fmla="*/ 794085 w 8128084"/>
              <a:gd name="connsiteY287" fmla="*/ 8301790 h 15135727"/>
              <a:gd name="connsiteX288" fmla="*/ 745958 w 8128084"/>
              <a:gd name="connsiteY288" fmla="*/ 8133348 h 15135727"/>
              <a:gd name="connsiteX289" fmla="*/ 818148 w 8128084"/>
              <a:gd name="connsiteY289" fmla="*/ 7820527 h 15135727"/>
              <a:gd name="connsiteX290" fmla="*/ 697832 w 8128084"/>
              <a:gd name="connsiteY290" fmla="*/ 7820527 h 15135727"/>
              <a:gd name="connsiteX291" fmla="*/ 625642 w 8128084"/>
              <a:gd name="connsiteY291" fmla="*/ 7916779 h 15135727"/>
              <a:gd name="connsiteX292" fmla="*/ 457200 w 8128084"/>
              <a:gd name="connsiteY292" fmla="*/ 7820527 h 15135727"/>
              <a:gd name="connsiteX293" fmla="*/ 529390 w 8128084"/>
              <a:gd name="connsiteY293" fmla="*/ 7700211 h 15135727"/>
              <a:gd name="connsiteX294" fmla="*/ 938464 w 8128084"/>
              <a:gd name="connsiteY294" fmla="*/ 7676148 h 15135727"/>
              <a:gd name="connsiteX295" fmla="*/ 1058779 w 8128084"/>
              <a:gd name="connsiteY295" fmla="*/ 7459579 h 15135727"/>
              <a:gd name="connsiteX296" fmla="*/ 1203158 w 8128084"/>
              <a:gd name="connsiteY296" fmla="*/ 7603958 h 15135727"/>
              <a:gd name="connsiteX297" fmla="*/ 1299411 w 8128084"/>
              <a:gd name="connsiteY297" fmla="*/ 7555832 h 15135727"/>
              <a:gd name="connsiteX298" fmla="*/ 1443790 w 8128084"/>
              <a:gd name="connsiteY298" fmla="*/ 7507706 h 15135727"/>
              <a:gd name="connsiteX299" fmla="*/ 1684421 w 8128084"/>
              <a:gd name="connsiteY299" fmla="*/ 7603958 h 15135727"/>
              <a:gd name="connsiteX300" fmla="*/ 1684421 w 8128084"/>
              <a:gd name="connsiteY300" fmla="*/ 7603958 h 15135727"/>
              <a:gd name="connsiteX301" fmla="*/ 1540042 w 8128084"/>
              <a:gd name="connsiteY301" fmla="*/ 7363327 h 15135727"/>
              <a:gd name="connsiteX302" fmla="*/ 1299411 w 8128084"/>
              <a:gd name="connsiteY302" fmla="*/ 7315200 h 15135727"/>
              <a:gd name="connsiteX303" fmla="*/ 1130969 w 8128084"/>
              <a:gd name="connsiteY303" fmla="*/ 7339264 h 15135727"/>
              <a:gd name="connsiteX304" fmla="*/ 1034716 w 8128084"/>
              <a:gd name="connsiteY304" fmla="*/ 7315200 h 15135727"/>
              <a:gd name="connsiteX305" fmla="*/ 1155032 w 8128084"/>
              <a:gd name="connsiteY305" fmla="*/ 7050506 h 15135727"/>
              <a:gd name="connsiteX306" fmla="*/ 1155032 w 8128084"/>
              <a:gd name="connsiteY306" fmla="*/ 6930190 h 15135727"/>
              <a:gd name="connsiteX307" fmla="*/ 1155032 w 8128084"/>
              <a:gd name="connsiteY307" fmla="*/ 6761748 h 15135727"/>
              <a:gd name="connsiteX308" fmla="*/ 1203158 w 8128084"/>
              <a:gd name="connsiteY308" fmla="*/ 6617369 h 15135727"/>
              <a:gd name="connsiteX309" fmla="*/ 1371600 w 8128084"/>
              <a:gd name="connsiteY309" fmla="*/ 6472990 h 15135727"/>
              <a:gd name="connsiteX310" fmla="*/ 1443790 w 8128084"/>
              <a:gd name="connsiteY310" fmla="*/ 6328611 h 15135727"/>
              <a:gd name="connsiteX311" fmla="*/ 1419727 w 8128084"/>
              <a:gd name="connsiteY311" fmla="*/ 6208295 h 15135727"/>
              <a:gd name="connsiteX312" fmla="*/ 1275348 w 8128084"/>
              <a:gd name="connsiteY312" fmla="*/ 6304548 h 15135727"/>
              <a:gd name="connsiteX313" fmla="*/ 1323474 w 8128084"/>
              <a:gd name="connsiteY313" fmla="*/ 6015790 h 15135727"/>
              <a:gd name="connsiteX314" fmla="*/ 1540042 w 8128084"/>
              <a:gd name="connsiteY314" fmla="*/ 5871411 h 15135727"/>
              <a:gd name="connsiteX315" fmla="*/ 1540042 w 8128084"/>
              <a:gd name="connsiteY315" fmla="*/ 5751095 h 15135727"/>
              <a:gd name="connsiteX316" fmla="*/ 1395664 w 8128084"/>
              <a:gd name="connsiteY316" fmla="*/ 5799221 h 15135727"/>
              <a:gd name="connsiteX317" fmla="*/ 1179095 w 8128084"/>
              <a:gd name="connsiteY317" fmla="*/ 5799221 h 15135727"/>
              <a:gd name="connsiteX318" fmla="*/ 890337 w 8128084"/>
              <a:gd name="connsiteY318" fmla="*/ 5775158 h 15135727"/>
              <a:gd name="connsiteX319" fmla="*/ 697832 w 8128084"/>
              <a:gd name="connsiteY319" fmla="*/ 5606716 h 15135727"/>
              <a:gd name="connsiteX320" fmla="*/ 577516 w 8128084"/>
              <a:gd name="connsiteY320" fmla="*/ 5582653 h 15135727"/>
              <a:gd name="connsiteX321" fmla="*/ 697832 w 8128084"/>
              <a:gd name="connsiteY321" fmla="*/ 5775158 h 15135727"/>
              <a:gd name="connsiteX322" fmla="*/ 409074 w 8128084"/>
              <a:gd name="connsiteY322" fmla="*/ 5799221 h 15135727"/>
              <a:gd name="connsiteX323" fmla="*/ 168442 w 8128084"/>
              <a:gd name="connsiteY323" fmla="*/ 5702969 h 15135727"/>
              <a:gd name="connsiteX324" fmla="*/ 264695 w 8128084"/>
              <a:gd name="connsiteY324" fmla="*/ 5558590 h 15135727"/>
              <a:gd name="connsiteX325" fmla="*/ 144379 w 8128084"/>
              <a:gd name="connsiteY325" fmla="*/ 5510464 h 15135727"/>
              <a:gd name="connsiteX326" fmla="*/ 0 w 8128084"/>
              <a:gd name="connsiteY326" fmla="*/ 5462337 h 15135727"/>
              <a:gd name="connsiteX327" fmla="*/ 96253 w 8128084"/>
              <a:gd name="connsiteY327"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184232 w 8128084"/>
              <a:gd name="connsiteY106" fmla="*/ 3946358 h 15135727"/>
              <a:gd name="connsiteX107" fmla="*/ 6136106 w 8128084"/>
              <a:gd name="connsiteY107" fmla="*/ 4235116 h 15135727"/>
              <a:gd name="connsiteX108" fmla="*/ 5919537 w 8128084"/>
              <a:gd name="connsiteY108" fmla="*/ 4403558 h 15135727"/>
              <a:gd name="connsiteX109" fmla="*/ 5775158 w 8128084"/>
              <a:gd name="connsiteY109" fmla="*/ 4451685 h 15135727"/>
              <a:gd name="connsiteX110" fmla="*/ 5630779 w 8128084"/>
              <a:gd name="connsiteY110" fmla="*/ 4547937 h 15135727"/>
              <a:gd name="connsiteX111" fmla="*/ 5510464 w 8128084"/>
              <a:gd name="connsiteY111" fmla="*/ 4620127 h 15135727"/>
              <a:gd name="connsiteX112" fmla="*/ 5510464 w 8128084"/>
              <a:gd name="connsiteY112" fmla="*/ 4812632 h 15135727"/>
              <a:gd name="connsiteX113" fmla="*/ 5317958 w 8128084"/>
              <a:gd name="connsiteY113" fmla="*/ 4981074 h 15135727"/>
              <a:gd name="connsiteX114" fmla="*/ 5005137 w 8128084"/>
              <a:gd name="connsiteY114" fmla="*/ 5149516 h 15135727"/>
              <a:gd name="connsiteX115" fmla="*/ 4692316 w 8128084"/>
              <a:gd name="connsiteY115" fmla="*/ 5149516 h 15135727"/>
              <a:gd name="connsiteX116" fmla="*/ 4523874 w 8128084"/>
              <a:gd name="connsiteY116" fmla="*/ 5366085 h 15135727"/>
              <a:gd name="connsiteX117" fmla="*/ 4211053 w 8128084"/>
              <a:gd name="connsiteY117" fmla="*/ 5414211 h 15135727"/>
              <a:gd name="connsiteX118" fmla="*/ 4114800 w 8128084"/>
              <a:gd name="connsiteY118" fmla="*/ 5390148 h 15135727"/>
              <a:gd name="connsiteX119" fmla="*/ 4018548 w 8128084"/>
              <a:gd name="connsiteY119" fmla="*/ 5630779 h 15135727"/>
              <a:gd name="connsiteX120" fmla="*/ 4090737 w 8128084"/>
              <a:gd name="connsiteY120" fmla="*/ 5871411 h 15135727"/>
              <a:gd name="connsiteX121" fmla="*/ 4090737 w 8128084"/>
              <a:gd name="connsiteY121" fmla="*/ 6184232 h 15135727"/>
              <a:gd name="connsiteX122" fmla="*/ 4186990 w 8128084"/>
              <a:gd name="connsiteY122" fmla="*/ 6472990 h 15135727"/>
              <a:gd name="connsiteX123" fmla="*/ 4042611 w 8128084"/>
              <a:gd name="connsiteY123" fmla="*/ 6352674 h 15135727"/>
              <a:gd name="connsiteX124" fmla="*/ 3946358 w 8128084"/>
              <a:gd name="connsiteY124" fmla="*/ 6376737 h 15135727"/>
              <a:gd name="connsiteX125" fmla="*/ 4114800 w 8128084"/>
              <a:gd name="connsiteY125" fmla="*/ 6641432 h 15135727"/>
              <a:gd name="connsiteX126" fmla="*/ 4451685 w 8128084"/>
              <a:gd name="connsiteY126" fmla="*/ 6737685 h 15135727"/>
              <a:gd name="connsiteX127" fmla="*/ 4620127 w 8128084"/>
              <a:gd name="connsiteY127" fmla="*/ 6978316 h 15135727"/>
              <a:gd name="connsiteX128" fmla="*/ 4740442 w 8128084"/>
              <a:gd name="connsiteY128" fmla="*/ 7170821 h 15135727"/>
              <a:gd name="connsiteX129" fmla="*/ 5077327 w 8128084"/>
              <a:gd name="connsiteY129" fmla="*/ 7387390 h 15135727"/>
              <a:gd name="connsiteX130" fmla="*/ 5125453 w 8128084"/>
              <a:gd name="connsiteY130" fmla="*/ 7603958 h 15135727"/>
              <a:gd name="connsiteX131" fmla="*/ 5197642 w 8128084"/>
              <a:gd name="connsiteY131" fmla="*/ 7796464 h 15135727"/>
              <a:gd name="connsiteX132" fmla="*/ 5486400 w 8128084"/>
              <a:gd name="connsiteY132" fmla="*/ 7964906 h 15135727"/>
              <a:gd name="connsiteX133" fmla="*/ 5486400 w 8128084"/>
              <a:gd name="connsiteY133" fmla="*/ 8349916 h 15135727"/>
              <a:gd name="connsiteX134" fmla="*/ 5678906 w 8128084"/>
              <a:gd name="connsiteY134" fmla="*/ 8614611 h 15135727"/>
              <a:gd name="connsiteX135" fmla="*/ 5919537 w 8128084"/>
              <a:gd name="connsiteY135" fmla="*/ 9071811 h 15135727"/>
              <a:gd name="connsiteX136" fmla="*/ 6160169 w 8128084"/>
              <a:gd name="connsiteY136" fmla="*/ 9336506 h 15135727"/>
              <a:gd name="connsiteX137" fmla="*/ 6280485 w 8128084"/>
              <a:gd name="connsiteY137" fmla="*/ 9601200 h 15135727"/>
              <a:gd name="connsiteX138" fmla="*/ 6400800 w 8128084"/>
              <a:gd name="connsiteY138" fmla="*/ 9793706 h 15135727"/>
              <a:gd name="connsiteX139" fmla="*/ 6569242 w 8128084"/>
              <a:gd name="connsiteY139" fmla="*/ 10058400 h 15135727"/>
              <a:gd name="connsiteX140" fmla="*/ 6713621 w 8128084"/>
              <a:gd name="connsiteY140" fmla="*/ 10106527 h 15135727"/>
              <a:gd name="connsiteX141" fmla="*/ 6545179 w 8128084"/>
              <a:gd name="connsiteY141" fmla="*/ 10202779 h 15135727"/>
              <a:gd name="connsiteX142" fmla="*/ 6569242 w 8128084"/>
              <a:gd name="connsiteY142" fmla="*/ 10443411 h 15135727"/>
              <a:gd name="connsiteX143" fmla="*/ 6593306 w 8128084"/>
              <a:gd name="connsiteY143" fmla="*/ 10708106 h 15135727"/>
              <a:gd name="connsiteX144" fmla="*/ 6761748 w 8128084"/>
              <a:gd name="connsiteY144" fmla="*/ 10924674 h 15135727"/>
              <a:gd name="connsiteX145" fmla="*/ 6641432 w 8128084"/>
              <a:gd name="connsiteY145" fmla="*/ 11093116 h 15135727"/>
              <a:gd name="connsiteX146" fmla="*/ 6713621 w 8128084"/>
              <a:gd name="connsiteY146" fmla="*/ 11261558 h 15135727"/>
              <a:gd name="connsiteX147" fmla="*/ 6737685 w 8128084"/>
              <a:gd name="connsiteY147" fmla="*/ 11526253 h 15135727"/>
              <a:gd name="connsiteX148" fmla="*/ 6617369 w 8128084"/>
              <a:gd name="connsiteY148" fmla="*/ 11839074 h 15135727"/>
              <a:gd name="connsiteX149" fmla="*/ 6617369 w 8128084"/>
              <a:gd name="connsiteY149" fmla="*/ 12031579 h 15135727"/>
              <a:gd name="connsiteX150" fmla="*/ 6641432 w 8128084"/>
              <a:gd name="connsiteY150" fmla="*/ 12127832 h 15135727"/>
              <a:gd name="connsiteX151" fmla="*/ 6761748 w 8128084"/>
              <a:gd name="connsiteY151" fmla="*/ 12031579 h 15135727"/>
              <a:gd name="connsiteX152" fmla="*/ 6761748 w 8128084"/>
              <a:gd name="connsiteY152" fmla="*/ 12296274 h 15135727"/>
              <a:gd name="connsiteX153" fmla="*/ 6689558 w 8128084"/>
              <a:gd name="connsiteY153" fmla="*/ 12512842 h 15135727"/>
              <a:gd name="connsiteX154" fmla="*/ 6785811 w 8128084"/>
              <a:gd name="connsiteY154" fmla="*/ 12777537 h 15135727"/>
              <a:gd name="connsiteX155" fmla="*/ 6569242 w 8128084"/>
              <a:gd name="connsiteY155" fmla="*/ 12873790 h 15135727"/>
              <a:gd name="connsiteX156" fmla="*/ 6545179 w 8128084"/>
              <a:gd name="connsiteY156" fmla="*/ 13090358 h 15135727"/>
              <a:gd name="connsiteX157" fmla="*/ 6448927 w 8128084"/>
              <a:gd name="connsiteY157" fmla="*/ 13355053 h 15135727"/>
              <a:gd name="connsiteX158" fmla="*/ 6256421 w 8128084"/>
              <a:gd name="connsiteY158" fmla="*/ 13571621 h 15135727"/>
              <a:gd name="connsiteX159" fmla="*/ 6087979 w 8128084"/>
              <a:gd name="connsiteY159" fmla="*/ 13667874 h 15135727"/>
              <a:gd name="connsiteX160" fmla="*/ 5943600 w 8128084"/>
              <a:gd name="connsiteY160" fmla="*/ 13716000 h 15135727"/>
              <a:gd name="connsiteX161" fmla="*/ 5702969 w 8128084"/>
              <a:gd name="connsiteY161" fmla="*/ 13667874 h 15135727"/>
              <a:gd name="connsiteX162" fmla="*/ 5582653 w 8128084"/>
              <a:gd name="connsiteY162" fmla="*/ 13691937 h 15135727"/>
              <a:gd name="connsiteX163" fmla="*/ 5727032 w 8128084"/>
              <a:gd name="connsiteY163" fmla="*/ 13836316 h 15135727"/>
              <a:gd name="connsiteX164" fmla="*/ 5582653 w 8128084"/>
              <a:gd name="connsiteY164" fmla="*/ 14052885 h 15135727"/>
              <a:gd name="connsiteX165" fmla="*/ 5462337 w 8128084"/>
              <a:gd name="connsiteY165" fmla="*/ 14149137 h 15135727"/>
              <a:gd name="connsiteX166" fmla="*/ 5342021 w 8128084"/>
              <a:gd name="connsiteY166" fmla="*/ 14004758 h 15135727"/>
              <a:gd name="connsiteX167" fmla="*/ 5245769 w 8128084"/>
              <a:gd name="connsiteY167" fmla="*/ 14004758 h 15135727"/>
              <a:gd name="connsiteX168" fmla="*/ 5245769 w 8128084"/>
              <a:gd name="connsiteY168" fmla="*/ 13956632 h 15135727"/>
              <a:gd name="connsiteX169" fmla="*/ 5101390 w 8128084"/>
              <a:gd name="connsiteY169" fmla="*/ 13956632 h 15135727"/>
              <a:gd name="connsiteX170" fmla="*/ 4981074 w 8128084"/>
              <a:gd name="connsiteY170" fmla="*/ 13860379 h 15135727"/>
              <a:gd name="connsiteX171" fmla="*/ 4740442 w 8128084"/>
              <a:gd name="connsiteY171" fmla="*/ 13908506 h 15135727"/>
              <a:gd name="connsiteX172" fmla="*/ 4475748 w 8128084"/>
              <a:gd name="connsiteY172" fmla="*/ 13956632 h 15135727"/>
              <a:gd name="connsiteX173" fmla="*/ 4379495 w 8128084"/>
              <a:gd name="connsiteY173" fmla="*/ 14028821 h 15135727"/>
              <a:gd name="connsiteX174" fmla="*/ 4403558 w 8128084"/>
              <a:gd name="connsiteY174" fmla="*/ 14197264 h 15135727"/>
              <a:gd name="connsiteX175" fmla="*/ 4572000 w 8128084"/>
              <a:gd name="connsiteY175" fmla="*/ 14149137 h 15135727"/>
              <a:gd name="connsiteX176" fmla="*/ 4523874 w 8128084"/>
              <a:gd name="connsiteY176" fmla="*/ 14558211 h 15135727"/>
              <a:gd name="connsiteX177" fmla="*/ 4403558 w 8128084"/>
              <a:gd name="connsiteY177" fmla="*/ 14437895 h 15135727"/>
              <a:gd name="connsiteX178" fmla="*/ 4403558 w 8128084"/>
              <a:gd name="connsiteY178" fmla="*/ 14437895 h 15135727"/>
              <a:gd name="connsiteX179" fmla="*/ 4283242 w 8128084"/>
              <a:gd name="connsiteY179" fmla="*/ 14245390 h 15135727"/>
              <a:gd name="connsiteX180" fmla="*/ 4235116 w 8128084"/>
              <a:gd name="connsiteY180" fmla="*/ 14341642 h 15135727"/>
              <a:gd name="connsiteX181" fmla="*/ 4162927 w 8128084"/>
              <a:gd name="connsiteY181" fmla="*/ 14389769 h 15135727"/>
              <a:gd name="connsiteX182" fmla="*/ 4162927 w 8128084"/>
              <a:gd name="connsiteY182" fmla="*/ 14389769 h 15135727"/>
              <a:gd name="connsiteX183" fmla="*/ 3922295 w 8128084"/>
              <a:gd name="connsiteY183" fmla="*/ 14245390 h 15135727"/>
              <a:gd name="connsiteX184" fmla="*/ 3801979 w 8128084"/>
              <a:gd name="connsiteY184" fmla="*/ 14293516 h 15135727"/>
              <a:gd name="connsiteX185" fmla="*/ 3681664 w 8128084"/>
              <a:gd name="connsiteY185" fmla="*/ 14389769 h 15135727"/>
              <a:gd name="connsiteX186" fmla="*/ 3657600 w 8128084"/>
              <a:gd name="connsiteY186" fmla="*/ 14654464 h 15135727"/>
              <a:gd name="connsiteX187" fmla="*/ 3513221 w 8128084"/>
              <a:gd name="connsiteY187" fmla="*/ 14726653 h 15135727"/>
              <a:gd name="connsiteX188" fmla="*/ 3513221 w 8128084"/>
              <a:gd name="connsiteY188" fmla="*/ 14871032 h 15135727"/>
              <a:gd name="connsiteX189" fmla="*/ 3633537 w 8128084"/>
              <a:gd name="connsiteY189" fmla="*/ 14967285 h 15135727"/>
              <a:gd name="connsiteX190" fmla="*/ 3609474 w 8128084"/>
              <a:gd name="connsiteY190" fmla="*/ 15087600 h 15135727"/>
              <a:gd name="connsiteX191" fmla="*/ 3441032 w 8128084"/>
              <a:gd name="connsiteY191" fmla="*/ 15039474 h 15135727"/>
              <a:gd name="connsiteX192" fmla="*/ 3272590 w 8128084"/>
              <a:gd name="connsiteY192" fmla="*/ 15063537 h 15135727"/>
              <a:gd name="connsiteX193" fmla="*/ 3248527 w 8128084"/>
              <a:gd name="connsiteY193" fmla="*/ 14895095 h 15135727"/>
              <a:gd name="connsiteX194" fmla="*/ 3128211 w 8128084"/>
              <a:gd name="connsiteY194" fmla="*/ 14919158 h 15135727"/>
              <a:gd name="connsiteX195" fmla="*/ 2959769 w 8128084"/>
              <a:gd name="connsiteY195" fmla="*/ 15135727 h 15135727"/>
              <a:gd name="connsiteX196" fmla="*/ 2935706 w 8128084"/>
              <a:gd name="connsiteY196" fmla="*/ 14895095 h 15135727"/>
              <a:gd name="connsiteX197" fmla="*/ 2791327 w 8128084"/>
              <a:gd name="connsiteY197" fmla="*/ 14943221 h 15135727"/>
              <a:gd name="connsiteX198" fmla="*/ 2671011 w 8128084"/>
              <a:gd name="connsiteY198" fmla="*/ 15039474 h 15135727"/>
              <a:gd name="connsiteX199" fmla="*/ 2430379 w 8128084"/>
              <a:gd name="connsiteY199" fmla="*/ 15087600 h 15135727"/>
              <a:gd name="connsiteX200" fmla="*/ 2237874 w 8128084"/>
              <a:gd name="connsiteY200" fmla="*/ 15039474 h 15135727"/>
              <a:gd name="connsiteX201" fmla="*/ 2622885 w 8128084"/>
              <a:gd name="connsiteY201" fmla="*/ 14846969 h 15135727"/>
              <a:gd name="connsiteX202" fmla="*/ 2887579 w 8128084"/>
              <a:gd name="connsiteY202" fmla="*/ 14774779 h 15135727"/>
              <a:gd name="connsiteX203" fmla="*/ 2839453 w 8128084"/>
              <a:gd name="connsiteY203" fmla="*/ 14582274 h 15135727"/>
              <a:gd name="connsiteX204" fmla="*/ 2935706 w 8128084"/>
              <a:gd name="connsiteY204" fmla="*/ 14510085 h 15135727"/>
              <a:gd name="connsiteX205" fmla="*/ 2935706 w 8128084"/>
              <a:gd name="connsiteY205" fmla="*/ 14510085 h 15135727"/>
              <a:gd name="connsiteX206" fmla="*/ 3080085 w 8128084"/>
              <a:gd name="connsiteY206" fmla="*/ 14413832 h 15135727"/>
              <a:gd name="connsiteX207" fmla="*/ 3152274 w 8128084"/>
              <a:gd name="connsiteY207" fmla="*/ 14341642 h 15135727"/>
              <a:gd name="connsiteX208" fmla="*/ 3080085 w 8128084"/>
              <a:gd name="connsiteY208" fmla="*/ 14269453 h 15135727"/>
              <a:gd name="connsiteX209" fmla="*/ 3152274 w 8128084"/>
              <a:gd name="connsiteY209" fmla="*/ 14197264 h 15135727"/>
              <a:gd name="connsiteX210" fmla="*/ 3152274 w 8128084"/>
              <a:gd name="connsiteY210" fmla="*/ 14052885 h 15135727"/>
              <a:gd name="connsiteX211" fmla="*/ 3080085 w 8128084"/>
              <a:gd name="connsiteY211" fmla="*/ 13980695 h 15135727"/>
              <a:gd name="connsiteX212" fmla="*/ 3056021 w 8128084"/>
              <a:gd name="connsiteY212" fmla="*/ 14076948 h 15135727"/>
              <a:gd name="connsiteX213" fmla="*/ 2935706 w 8128084"/>
              <a:gd name="connsiteY213" fmla="*/ 14076948 h 15135727"/>
              <a:gd name="connsiteX214" fmla="*/ 2863516 w 8128084"/>
              <a:gd name="connsiteY214" fmla="*/ 14125074 h 15135727"/>
              <a:gd name="connsiteX215" fmla="*/ 2719137 w 8128084"/>
              <a:gd name="connsiteY215" fmla="*/ 14197264 h 15135727"/>
              <a:gd name="connsiteX216" fmla="*/ 2646948 w 8128084"/>
              <a:gd name="connsiteY216" fmla="*/ 14197264 h 15135727"/>
              <a:gd name="connsiteX217" fmla="*/ 2598821 w 8128084"/>
              <a:gd name="connsiteY217" fmla="*/ 14125074 h 15135727"/>
              <a:gd name="connsiteX218" fmla="*/ 2430379 w 8128084"/>
              <a:gd name="connsiteY218" fmla="*/ 13836316 h 15135727"/>
              <a:gd name="connsiteX219" fmla="*/ 2646948 w 8128084"/>
              <a:gd name="connsiteY219" fmla="*/ 13812253 h 15135727"/>
              <a:gd name="connsiteX220" fmla="*/ 2502569 w 8128084"/>
              <a:gd name="connsiteY220" fmla="*/ 13475369 h 15135727"/>
              <a:gd name="connsiteX221" fmla="*/ 2550695 w 8128084"/>
              <a:gd name="connsiteY221" fmla="*/ 13186611 h 15135727"/>
              <a:gd name="connsiteX222" fmla="*/ 2719137 w 8128084"/>
              <a:gd name="connsiteY222" fmla="*/ 13042232 h 15135727"/>
              <a:gd name="connsiteX223" fmla="*/ 2791327 w 8128084"/>
              <a:gd name="connsiteY223" fmla="*/ 12945979 h 15135727"/>
              <a:gd name="connsiteX224" fmla="*/ 3031958 w 8128084"/>
              <a:gd name="connsiteY224" fmla="*/ 13090358 h 15135727"/>
              <a:gd name="connsiteX225" fmla="*/ 3056021 w 8128084"/>
              <a:gd name="connsiteY225" fmla="*/ 12753474 h 15135727"/>
              <a:gd name="connsiteX226" fmla="*/ 2887579 w 8128084"/>
              <a:gd name="connsiteY226" fmla="*/ 12777537 h 15135727"/>
              <a:gd name="connsiteX227" fmla="*/ 2815390 w 8128084"/>
              <a:gd name="connsiteY227" fmla="*/ 12777537 h 15135727"/>
              <a:gd name="connsiteX228" fmla="*/ 3176337 w 8128084"/>
              <a:gd name="connsiteY228" fmla="*/ 12368464 h 15135727"/>
              <a:gd name="connsiteX229" fmla="*/ 3104148 w 8128084"/>
              <a:gd name="connsiteY229" fmla="*/ 12320337 h 15135727"/>
              <a:gd name="connsiteX230" fmla="*/ 3104148 w 8128084"/>
              <a:gd name="connsiteY230" fmla="*/ 12320337 h 15135727"/>
              <a:gd name="connsiteX231" fmla="*/ 3007895 w 8128084"/>
              <a:gd name="connsiteY231" fmla="*/ 12079706 h 15135727"/>
              <a:gd name="connsiteX232" fmla="*/ 2911642 w 8128084"/>
              <a:gd name="connsiteY232" fmla="*/ 11935327 h 15135727"/>
              <a:gd name="connsiteX233" fmla="*/ 2863516 w 8128084"/>
              <a:gd name="connsiteY233" fmla="*/ 11694695 h 15135727"/>
              <a:gd name="connsiteX234" fmla="*/ 2911642 w 8128084"/>
              <a:gd name="connsiteY234" fmla="*/ 11454064 h 15135727"/>
              <a:gd name="connsiteX235" fmla="*/ 3056021 w 8128084"/>
              <a:gd name="connsiteY235" fmla="*/ 11454064 h 15135727"/>
              <a:gd name="connsiteX236" fmla="*/ 2983832 w 8128084"/>
              <a:gd name="connsiteY236" fmla="*/ 11381874 h 15135727"/>
              <a:gd name="connsiteX237" fmla="*/ 3031958 w 8128084"/>
              <a:gd name="connsiteY237" fmla="*/ 11285621 h 15135727"/>
              <a:gd name="connsiteX238" fmla="*/ 3007895 w 8128084"/>
              <a:gd name="connsiteY238" fmla="*/ 11189369 h 15135727"/>
              <a:gd name="connsiteX239" fmla="*/ 2887579 w 8128084"/>
              <a:gd name="connsiteY239" fmla="*/ 11141242 h 15135727"/>
              <a:gd name="connsiteX240" fmla="*/ 2887579 w 8128084"/>
              <a:gd name="connsiteY240" fmla="*/ 10972800 h 15135727"/>
              <a:gd name="connsiteX241" fmla="*/ 2887579 w 8128084"/>
              <a:gd name="connsiteY241" fmla="*/ 10924674 h 15135727"/>
              <a:gd name="connsiteX242" fmla="*/ 2767264 w 8128084"/>
              <a:gd name="connsiteY242" fmla="*/ 11020927 h 15135727"/>
              <a:gd name="connsiteX243" fmla="*/ 2743200 w 8128084"/>
              <a:gd name="connsiteY243" fmla="*/ 10924674 h 15135727"/>
              <a:gd name="connsiteX244" fmla="*/ 2550695 w 8128084"/>
              <a:gd name="connsiteY244" fmla="*/ 11020927 h 15135727"/>
              <a:gd name="connsiteX245" fmla="*/ 2526632 w 8128084"/>
              <a:gd name="connsiteY245" fmla="*/ 11117179 h 15135727"/>
              <a:gd name="connsiteX246" fmla="*/ 2334127 w 8128084"/>
              <a:gd name="connsiteY246" fmla="*/ 10996864 h 15135727"/>
              <a:gd name="connsiteX247" fmla="*/ 2358190 w 8128084"/>
              <a:gd name="connsiteY247" fmla="*/ 10732169 h 15135727"/>
              <a:gd name="connsiteX248" fmla="*/ 2334127 w 8128084"/>
              <a:gd name="connsiteY248" fmla="*/ 10587790 h 15135727"/>
              <a:gd name="connsiteX249" fmla="*/ 2406316 w 8128084"/>
              <a:gd name="connsiteY249" fmla="*/ 10491537 h 15135727"/>
              <a:gd name="connsiteX250" fmla="*/ 2598821 w 8128084"/>
              <a:gd name="connsiteY250" fmla="*/ 10684042 h 15135727"/>
              <a:gd name="connsiteX251" fmla="*/ 2767264 w 8128084"/>
              <a:gd name="connsiteY251" fmla="*/ 10684042 h 15135727"/>
              <a:gd name="connsiteX252" fmla="*/ 2646948 w 8128084"/>
              <a:gd name="connsiteY252" fmla="*/ 10515600 h 15135727"/>
              <a:gd name="connsiteX253" fmla="*/ 2815390 w 8128084"/>
              <a:gd name="connsiteY253" fmla="*/ 10395285 h 15135727"/>
              <a:gd name="connsiteX254" fmla="*/ 3080085 w 8128084"/>
              <a:gd name="connsiteY254" fmla="*/ 10419348 h 15135727"/>
              <a:gd name="connsiteX255" fmla="*/ 3248527 w 8128084"/>
              <a:gd name="connsiteY255" fmla="*/ 10539664 h 15135727"/>
              <a:gd name="connsiteX256" fmla="*/ 3320716 w 8128084"/>
              <a:gd name="connsiteY256" fmla="*/ 10659979 h 15135727"/>
              <a:gd name="connsiteX257" fmla="*/ 3465095 w 8128084"/>
              <a:gd name="connsiteY257" fmla="*/ 10659979 h 15135727"/>
              <a:gd name="connsiteX258" fmla="*/ 3441032 w 8128084"/>
              <a:gd name="connsiteY258" fmla="*/ 10491537 h 15135727"/>
              <a:gd name="connsiteX259" fmla="*/ 3392906 w 8128084"/>
              <a:gd name="connsiteY259" fmla="*/ 10250906 h 15135727"/>
              <a:gd name="connsiteX260" fmla="*/ 3152274 w 8128084"/>
              <a:gd name="connsiteY260" fmla="*/ 10250906 h 15135727"/>
              <a:gd name="connsiteX261" fmla="*/ 3176337 w 8128084"/>
              <a:gd name="connsiteY261" fmla="*/ 10178716 h 15135727"/>
              <a:gd name="connsiteX262" fmla="*/ 3104148 w 8128084"/>
              <a:gd name="connsiteY262" fmla="*/ 10154653 h 15135727"/>
              <a:gd name="connsiteX263" fmla="*/ 3007895 w 8128084"/>
              <a:gd name="connsiteY263" fmla="*/ 9962148 h 15135727"/>
              <a:gd name="connsiteX264" fmla="*/ 3176337 w 8128084"/>
              <a:gd name="connsiteY264" fmla="*/ 9889958 h 15135727"/>
              <a:gd name="connsiteX265" fmla="*/ 2959769 w 8128084"/>
              <a:gd name="connsiteY265" fmla="*/ 9504948 h 15135727"/>
              <a:gd name="connsiteX266" fmla="*/ 2791327 w 8128084"/>
              <a:gd name="connsiteY266" fmla="*/ 9456821 h 15135727"/>
              <a:gd name="connsiteX267" fmla="*/ 2574758 w 8128084"/>
              <a:gd name="connsiteY267" fmla="*/ 9336506 h 15135727"/>
              <a:gd name="connsiteX268" fmla="*/ 2550695 w 8128084"/>
              <a:gd name="connsiteY268" fmla="*/ 9071811 h 15135727"/>
              <a:gd name="connsiteX269" fmla="*/ 2695074 w 8128084"/>
              <a:gd name="connsiteY269" fmla="*/ 8999621 h 15135727"/>
              <a:gd name="connsiteX270" fmla="*/ 2622885 w 8128084"/>
              <a:gd name="connsiteY270" fmla="*/ 8975558 h 15135727"/>
              <a:gd name="connsiteX271" fmla="*/ 2430379 w 8128084"/>
              <a:gd name="connsiteY271" fmla="*/ 8999621 h 15135727"/>
              <a:gd name="connsiteX272" fmla="*/ 2261937 w 8128084"/>
              <a:gd name="connsiteY272" fmla="*/ 9168064 h 15135727"/>
              <a:gd name="connsiteX273" fmla="*/ 2237874 w 8128084"/>
              <a:gd name="connsiteY273" fmla="*/ 8999621 h 15135727"/>
              <a:gd name="connsiteX274" fmla="*/ 2117558 w 8128084"/>
              <a:gd name="connsiteY274" fmla="*/ 8975558 h 15135727"/>
              <a:gd name="connsiteX275" fmla="*/ 2045369 w 8128084"/>
              <a:gd name="connsiteY275" fmla="*/ 8783053 h 15135727"/>
              <a:gd name="connsiteX276" fmla="*/ 1852864 w 8128084"/>
              <a:gd name="connsiteY276" fmla="*/ 8758990 h 15135727"/>
              <a:gd name="connsiteX277" fmla="*/ 1636295 w 8128084"/>
              <a:gd name="connsiteY277" fmla="*/ 8927432 h 15135727"/>
              <a:gd name="connsiteX278" fmla="*/ 1588169 w 8128084"/>
              <a:gd name="connsiteY278" fmla="*/ 9023685 h 15135727"/>
              <a:gd name="connsiteX279" fmla="*/ 1515979 w 8128084"/>
              <a:gd name="connsiteY279" fmla="*/ 8879306 h 15135727"/>
              <a:gd name="connsiteX280" fmla="*/ 1347537 w 8128084"/>
              <a:gd name="connsiteY280" fmla="*/ 8879306 h 15135727"/>
              <a:gd name="connsiteX281" fmla="*/ 1347537 w 8128084"/>
              <a:gd name="connsiteY281" fmla="*/ 8710864 h 15135727"/>
              <a:gd name="connsiteX282" fmla="*/ 1106906 w 8128084"/>
              <a:gd name="connsiteY282" fmla="*/ 8783053 h 15135727"/>
              <a:gd name="connsiteX283" fmla="*/ 890337 w 8128084"/>
              <a:gd name="connsiteY283" fmla="*/ 8686800 h 15135727"/>
              <a:gd name="connsiteX284" fmla="*/ 649706 w 8128084"/>
              <a:gd name="connsiteY284" fmla="*/ 8662737 h 15135727"/>
              <a:gd name="connsiteX285" fmla="*/ 385011 w 8128084"/>
              <a:gd name="connsiteY285" fmla="*/ 8566485 h 15135727"/>
              <a:gd name="connsiteX286" fmla="*/ 577516 w 8128084"/>
              <a:gd name="connsiteY286" fmla="*/ 8373979 h 15135727"/>
              <a:gd name="connsiteX287" fmla="*/ 794085 w 8128084"/>
              <a:gd name="connsiteY287" fmla="*/ 8301790 h 15135727"/>
              <a:gd name="connsiteX288" fmla="*/ 745958 w 8128084"/>
              <a:gd name="connsiteY288" fmla="*/ 8133348 h 15135727"/>
              <a:gd name="connsiteX289" fmla="*/ 818148 w 8128084"/>
              <a:gd name="connsiteY289" fmla="*/ 7820527 h 15135727"/>
              <a:gd name="connsiteX290" fmla="*/ 697832 w 8128084"/>
              <a:gd name="connsiteY290" fmla="*/ 7820527 h 15135727"/>
              <a:gd name="connsiteX291" fmla="*/ 625642 w 8128084"/>
              <a:gd name="connsiteY291" fmla="*/ 7916779 h 15135727"/>
              <a:gd name="connsiteX292" fmla="*/ 457200 w 8128084"/>
              <a:gd name="connsiteY292" fmla="*/ 7820527 h 15135727"/>
              <a:gd name="connsiteX293" fmla="*/ 529390 w 8128084"/>
              <a:gd name="connsiteY293" fmla="*/ 7700211 h 15135727"/>
              <a:gd name="connsiteX294" fmla="*/ 938464 w 8128084"/>
              <a:gd name="connsiteY294" fmla="*/ 7676148 h 15135727"/>
              <a:gd name="connsiteX295" fmla="*/ 1058779 w 8128084"/>
              <a:gd name="connsiteY295" fmla="*/ 7459579 h 15135727"/>
              <a:gd name="connsiteX296" fmla="*/ 1203158 w 8128084"/>
              <a:gd name="connsiteY296" fmla="*/ 7603958 h 15135727"/>
              <a:gd name="connsiteX297" fmla="*/ 1299411 w 8128084"/>
              <a:gd name="connsiteY297" fmla="*/ 7555832 h 15135727"/>
              <a:gd name="connsiteX298" fmla="*/ 1443790 w 8128084"/>
              <a:gd name="connsiteY298" fmla="*/ 7507706 h 15135727"/>
              <a:gd name="connsiteX299" fmla="*/ 1684421 w 8128084"/>
              <a:gd name="connsiteY299" fmla="*/ 7603958 h 15135727"/>
              <a:gd name="connsiteX300" fmla="*/ 1684421 w 8128084"/>
              <a:gd name="connsiteY300" fmla="*/ 7603958 h 15135727"/>
              <a:gd name="connsiteX301" fmla="*/ 1540042 w 8128084"/>
              <a:gd name="connsiteY301" fmla="*/ 7363327 h 15135727"/>
              <a:gd name="connsiteX302" fmla="*/ 1299411 w 8128084"/>
              <a:gd name="connsiteY302" fmla="*/ 7315200 h 15135727"/>
              <a:gd name="connsiteX303" fmla="*/ 1130969 w 8128084"/>
              <a:gd name="connsiteY303" fmla="*/ 7339264 h 15135727"/>
              <a:gd name="connsiteX304" fmla="*/ 1034716 w 8128084"/>
              <a:gd name="connsiteY304" fmla="*/ 7315200 h 15135727"/>
              <a:gd name="connsiteX305" fmla="*/ 1155032 w 8128084"/>
              <a:gd name="connsiteY305" fmla="*/ 7050506 h 15135727"/>
              <a:gd name="connsiteX306" fmla="*/ 1155032 w 8128084"/>
              <a:gd name="connsiteY306" fmla="*/ 6930190 h 15135727"/>
              <a:gd name="connsiteX307" fmla="*/ 1155032 w 8128084"/>
              <a:gd name="connsiteY307" fmla="*/ 6761748 h 15135727"/>
              <a:gd name="connsiteX308" fmla="*/ 1203158 w 8128084"/>
              <a:gd name="connsiteY308" fmla="*/ 6617369 h 15135727"/>
              <a:gd name="connsiteX309" fmla="*/ 1371600 w 8128084"/>
              <a:gd name="connsiteY309" fmla="*/ 6472990 h 15135727"/>
              <a:gd name="connsiteX310" fmla="*/ 1443790 w 8128084"/>
              <a:gd name="connsiteY310" fmla="*/ 6328611 h 15135727"/>
              <a:gd name="connsiteX311" fmla="*/ 1419727 w 8128084"/>
              <a:gd name="connsiteY311" fmla="*/ 6208295 h 15135727"/>
              <a:gd name="connsiteX312" fmla="*/ 1275348 w 8128084"/>
              <a:gd name="connsiteY312" fmla="*/ 6304548 h 15135727"/>
              <a:gd name="connsiteX313" fmla="*/ 1323474 w 8128084"/>
              <a:gd name="connsiteY313" fmla="*/ 6015790 h 15135727"/>
              <a:gd name="connsiteX314" fmla="*/ 1540042 w 8128084"/>
              <a:gd name="connsiteY314" fmla="*/ 5871411 h 15135727"/>
              <a:gd name="connsiteX315" fmla="*/ 1540042 w 8128084"/>
              <a:gd name="connsiteY315" fmla="*/ 5751095 h 15135727"/>
              <a:gd name="connsiteX316" fmla="*/ 1395664 w 8128084"/>
              <a:gd name="connsiteY316" fmla="*/ 5799221 h 15135727"/>
              <a:gd name="connsiteX317" fmla="*/ 1179095 w 8128084"/>
              <a:gd name="connsiteY317" fmla="*/ 5799221 h 15135727"/>
              <a:gd name="connsiteX318" fmla="*/ 890337 w 8128084"/>
              <a:gd name="connsiteY318" fmla="*/ 5775158 h 15135727"/>
              <a:gd name="connsiteX319" fmla="*/ 697832 w 8128084"/>
              <a:gd name="connsiteY319" fmla="*/ 5606716 h 15135727"/>
              <a:gd name="connsiteX320" fmla="*/ 577516 w 8128084"/>
              <a:gd name="connsiteY320" fmla="*/ 5582653 h 15135727"/>
              <a:gd name="connsiteX321" fmla="*/ 697832 w 8128084"/>
              <a:gd name="connsiteY321" fmla="*/ 5775158 h 15135727"/>
              <a:gd name="connsiteX322" fmla="*/ 409074 w 8128084"/>
              <a:gd name="connsiteY322" fmla="*/ 5799221 h 15135727"/>
              <a:gd name="connsiteX323" fmla="*/ 168442 w 8128084"/>
              <a:gd name="connsiteY323" fmla="*/ 5702969 h 15135727"/>
              <a:gd name="connsiteX324" fmla="*/ 264695 w 8128084"/>
              <a:gd name="connsiteY324" fmla="*/ 5558590 h 15135727"/>
              <a:gd name="connsiteX325" fmla="*/ 144379 w 8128084"/>
              <a:gd name="connsiteY325" fmla="*/ 5510464 h 15135727"/>
              <a:gd name="connsiteX326" fmla="*/ 0 w 8128084"/>
              <a:gd name="connsiteY326" fmla="*/ 5462337 h 15135727"/>
              <a:gd name="connsiteX327" fmla="*/ 96253 w 8128084"/>
              <a:gd name="connsiteY327"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36106 w 8128084"/>
              <a:gd name="connsiteY107" fmla="*/ 4235116 h 15135727"/>
              <a:gd name="connsiteX108" fmla="*/ 5919537 w 8128084"/>
              <a:gd name="connsiteY108" fmla="*/ 4403558 h 15135727"/>
              <a:gd name="connsiteX109" fmla="*/ 5775158 w 8128084"/>
              <a:gd name="connsiteY109" fmla="*/ 4451685 h 15135727"/>
              <a:gd name="connsiteX110" fmla="*/ 5630779 w 8128084"/>
              <a:gd name="connsiteY110" fmla="*/ 4547937 h 15135727"/>
              <a:gd name="connsiteX111" fmla="*/ 5510464 w 8128084"/>
              <a:gd name="connsiteY111" fmla="*/ 4620127 h 15135727"/>
              <a:gd name="connsiteX112" fmla="*/ 5510464 w 8128084"/>
              <a:gd name="connsiteY112" fmla="*/ 4812632 h 15135727"/>
              <a:gd name="connsiteX113" fmla="*/ 5317958 w 8128084"/>
              <a:gd name="connsiteY113" fmla="*/ 4981074 h 15135727"/>
              <a:gd name="connsiteX114" fmla="*/ 5005137 w 8128084"/>
              <a:gd name="connsiteY114" fmla="*/ 5149516 h 15135727"/>
              <a:gd name="connsiteX115" fmla="*/ 4692316 w 8128084"/>
              <a:gd name="connsiteY115" fmla="*/ 5149516 h 15135727"/>
              <a:gd name="connsiteX116" fmla="*/ 4523874 w 8128084"/>
              <a:gd name="connsiteY116" fmla="*/ 5366085 h 15135727"/>
              <a:gd name="connsiteX117" fmla="*/ 4211053 w 8128084"/>
              <a:gd name="connsiteY117" fmla="*/ 5414211 h 15135727"/>
              <a:gd name="connsiteX118" fmla="*/ 4114800 w 8128084"/>
              <a:gd name="connsiteY118" fmla="*/ 5390148 h 15135727"/>
              <a:gd name="connsiteX119" fmla="*/ 4018548 w 8128084"/>
              <a:gd name="connsiteY119" fmla="*/ 5630779 h 15135727"/>
              <a:gd name="connsiteX120" fmla="*/ 4090737 w 8128084"/>
              <a:gd name="connsiteY120" fmla="*/ 5871411 h 15135727"/>
              <a:gd name="connsiteX121" fmla="*/ 4090737 w 8128084"/>
              <a:gd name="connsiteY121" fmla="*/ 6184232 h 15135727"/>
              <a:gd name="connsiteX122" fmla="*/ 4186990 w 8128084"/>
              <a:gd name="connsiteY122" fmla="*/ 6472990 h 15135727"/>
              <a:gd name="connsiteX123" fmla="*/ 4042611 w 8128084"/>
              <a:gd name="connsiteY123" fmla="*/ 6352674 h 15135727"/>
              <a:gd name="connsiteX124" fmla="*/ 3946358 w 8128084"/>
              <a:gd name="connsiteY124" fmla="*/ 6376737 h 15135727"/>
              <a:gd name="connsiteX125" fmla="*/ 4114800 w 8128084"/>
              <a:gd name="connsiteY125" fmla="*/ 6641432 h 15135727"/>
              <a:gd name="connsiteX126" fmla="*/ 4451685 w 8128084"/>
              <a:gd name="connsiteY126" fmla="*/ 6737685 h 15135727"/>
              <a:gd name="connsiteX127" fmla="*/ 4620127 w 8128084"/>
              <a:gd name="connsiteY127" fmla="*/ 6978316 h 15135727"/>
              <a:gd name="connsiteX128" fmla="*/ 4740442 w 8128084"/>
              <a:gd name="connsiteY128" fmla="*/ 7170821 h 15135727"/>
              <a:gd name="connsiteX129" fmla="*/ 5077327 w 8128084"/>
              <a:gd name="connsiteY129" fmla="*/ 7387390 h 15135727"/>
              <a:gd name="connsiteX130" fmla="*/ 5125453 w 8128084"/>
              <a:gd name="connsiteY130" fmla="*/ 7603958 h 15135727"/>
              <a:gd name="connsiteX131" fmla="*/ 5197642 w 8128084"/>
              <a:gd name="connsiteY131" fmla="*/ 7796464 h 15135727"/>
              <a:gd name="connsiteX132" fmla="*/ 5486400 w 8128084"/>
              <a:gd name="connsiteY132" fmla="*/ 7964906 h 15135727"/>
              <a:gd name="connsiteX133" fmla="*/ 5486400 w 8128084"/>
              <a:gd name="connsiteY133" fmla="*/ 8349916 h 15135727"/>
              <a:gd name="connsiteX134" fmla="*/ 5678906 w 8128084"/>
              <a:gd name="connsiteY134" fmla="*/ 8614611 h 15135727"/>
              <a:gd name="connsiteX135" fmla="*/ 5919537 w 8128084"/>
              <a:gd name="connsiteY135" fmla="*/ 9071811 h 15135727"/>
              <a:gd name="connsiteX136" fmla="*/ 6160169 w 8128084"/>
              <a:gd name="connsiteY136" fmla="*/ 9336506 h 15135727"/>
              <a:gd name="connsiteX137" fmla="*/ 6280485 w 8128084"/>
              <a:gd name="connsiteY137" fmla="*/ 9601200 h 15135727"/>
              <a:gd name="connsiteX138" fmla="*/ 6400800 w 8128084"/>
              <a:gd name="connsiteY138" fmla="*/ 9793706 h 15135727"/>
              <a:gd name="connsiteX139" fmla="*/ 6569242 w 8128084"/>
              <a:gd name="connsiteY139" fmla="*/ 10058400 h 15135727"/>
              <a:gd name="connsiteX140" fmla="*/ 6713621 w 8128084"/>
              <a:gd name="connsiteY140" fmla="*/ 10106527 h 15135727"/>
              <a:gd name="connsiteX141" fmla="*/ 6545179 w 8128084"/>
              <a:gd name="connsiteY141" fmla="*/ 10202779 h 15135727"/>
              <a:gd name="connsiteX142" fmla="*/ 6569242 w 8128084"/>
              <a:gd name="connsiteY142" fmla="*/ 10443411 h 15135727"/>
              <a:gd name="connsiteX143" fmla="*/ 6593306 w 8128084"/>
              <a:gd name="connsiteY143" fmla="*/ 10708106 h 15135727"/>
              <a:gd name="connsiteX144" fmla="*/ 6761748 w 8128084"/>
              <a:gd name="connsiteY144" fmla="*/ 10924674 h 15135727"/>
              <a:gd name="connsiteX145" fmla="*/ 6641432 w 8128084"/>
              <a:gd name="connsiteY145" fmla="*/ 11093116 h 15135727"/>
              <a:gd name="connsiteX146" fmla="*/ 6713621 w 8128084"/>
              <a:gd name="connsiteY146" fmla="*/ 11261558 h 15135727"/>
              <a:gd name="connsiteX147" fmla="*/ 6737685 w 8128084"/>
              <a:gd name="connsiteY147" fmla="*/ 11526253 h 15135727"/>
              <a:gd name="connsiteX148" fmla="*/ 6617369 w 8128084"/>
              <a:gd name="connsiteY148" fmla="*/ 11839074 h 15135727"/>
              <a:gd name="connsiteX149" fmla="*/ 6617369 w 8128084"/>
              <a:gd name="connsiteY149" fmla="*/ 12031579 h 15135727"/>
              <a:gd name="connsiteX150" fmla="*/ 6641432 w 8128084"/>
              <a:gd name="connsiteY150" fmla="*/ 12127832 h 15135727"/>
              <a:gd name="connsiteX151" fmla="*/ 6761748 w 8128084"/>
              <a:gd name="connsiteY151" fmla="*/ 12031579 h 15135727"/>
              <a:gd name="connsiteX152" fmla="*/ 6761748 w 8128084"/>
              <a:gd name="connsiteY152" fmla="*/ 12296274 h 15135727"/>
              <a:gd name="connsiteX153" fmla="*/ 6689558 w 8128084"/>
              <a:gd name="connsiteY153" fmla="*/ 12512842 h 15135727"/>
              <a:gd name="connsiteX154" fmla="*/ 6785811 w 8128084"/>
              <a:gd name="connsiteY154" fmla="*/ 12777537 h 15135727"/>
              <a:gd name="connsiteX155" fmla="*/ 6569242 w 8128084"/>
              <a:gd name="connsiteY155" fmla="*/ 12873790 h 15135727"/>
              <a:gd name="connsiteX156" fmla="*/ 6545179 w 8128084"/>
              <a:gd name="connsiteY156" fmla="*/ 13090358 h 15135727"/>
              <a:gd name="connsiteX157" fmla="*/ 6448927 w 8128084"/>
              <a:gd name="connsiteY157" fmla="*/ 13355053 h 15135727"/>
              <a:gd name="connsiteX158" fmla="*/ 6256421 w 8128084"/>
              <a:gd name="connsiteY158" fmla="*/ 13571621 h 15135727"/>
              <a:gd name="connsiteX159" fmla="*/ 6087979 w 8128084"/>
              <a:gd name="connsiteY159" fmla="*/ 13667874 h 15135727"/>
              <a:gd name="connsiteX160" fmla="*/ 5943600 w 8128084"/>
              <a:gd name="connsiteY160" fmla="*/ 13716000 h 15135727"/>
              <a:gd name="connsiteX161" fmla="*/ 5702969 w 8128084"/>
              <a:gd name="connsiteY161" fmla="*/ 13667874 h 15135727"/>
              <a:gd name="connsiteX162" fmla="*/ 5582653 w 8128084"/>
              <a:gd name="connsiteY162" fmla="*/ 13691937 h 15135727"/>
              <a:gd name="connsiteX163" fmla="*/ 5727032 w 8128084"/>
              <a:gd name="connsiteY163" fmla="*/ 13836316 h 15135727"/>
              <a:gd name="connsiteX164" fmla="*/ 5582653 w 8128084"/>
              <a:gd name="connsiteY164" fmla="*/ 14052885 h 15135727"/>
              <a:gd name="connsiteX165" fmla="*/ 5462337 w 8128084"/>
              <a:gd name="connsiteY165" fmla="*/ 14149137 h 15135727"/>
              <a:gd name="connsiteX166" fmla="*/ 5342021 w 8128084"/>
              <a:gd name="connsiteY166" fmla="*/ 14004758 h 15135727"/>
              <a:gd name="connsiteX167" fmla="*/ 5245769 w 8128084"/>
              <a:gd name="connsiteY167" fmla="*/ 14004758 h 15135727"/>
              <a:gd name="connsiteX168" fmla="*/ 5245769 w 8128084"/>
              <a:gd name="connsiteY168" fmla="*/ 13956632 h 15135727"/>
              <a:gd name="connsiteX169" fmla="*/ 5101390 w 8128084"/>
              <a:gd name="connsiteY169" fmla="*/ 13956632 h 15135727"/>
              <a:gd name="connsiteX170" fmla="*/ 4981074 w 8128084"/>
              <a:gd name="connsiteY170" fmla="*/ 13860379 h 15135727"/>
              <a:gd name="connsiteX171" fmla="*/ 4740442 w 8128084"/>
              <a:gd name="connsiteY171" fmla="*/ 13908506 h 15135727"/>
              <a:gd name="connsiteX172" fmla="*/ 4475748 w 8128084"/>
              <a:gd name="connsiteY172" fmla="*/ 13956632 h 15135727"/>
              <a:gd name="connsiteX173" fmla="*/ 4379495 w 8128084"/>
              <a:gd name="connsiteY173" fmla="*/ 14028821 h 15135727"/>
              <a:gd name="connsiteX174" fmla="*/ 4403558 w 8128084"/>
              <a:gd name="connsiteY174" fmla="*/ 14197264 h 15135727"/>
              <a:gd name="connsiteX175" fmla="*/ 4572000 w 8128084"/>
              <a:gd name="connsiteY175" fmla="*/ 14149137 h 15135727"/>
              <a:gd name="connsiteX176" fmla="*/ 4523874 w 8128084"/>
              <a:gd name="connsiteY176" fmla="*/ 14558211 h 15135727"/>
              <a:gd name="connsiteX177" fmla="*/ 4403558 w 8128084"/>
              <a:gd name="connsiteY177" fmla="*/ 14437895 h 15135727"/>
              <a:gd name="connsiteX178" fmla="*/ 4403558 w 8128084"/>
              <a:gd name="connsiteY178" fmla="*/ 14437895 h 15135727"/>
              <a:gd name="connsiteX179" fmla="*/ 4283242 w 8128084"/>
              <a:gd name="connsiteY179" fmla="*/ 14245390 h 15135727"/>
              <a:gd name="connsiteX180" fmla="*/ 4235116 w 8128084"/>
              <a:gd name="connsiteY180" fmla="*/ 14341642 h 15135727"/>
              <a:gd name="connsiteX181" fmla="*/ 4162927 w 8128084"/>
              <a:gd name="connsiteY181" fmla="*/ 14389769 h 15135727"/>
              <a:gd name="connsiteX182" fmla="*/ 4162927 w 8128084"/>
              <a:gd name="connsiteY182" fmla="*/ 14389769 h 15135727"/>
              <a:gd name="connsiteX183" fmla="*/ 3922295 w 8128084"/>
              <a:gd name="connsiteY183" fmla="*/ 14245390 h 15135727"/>
              <a:gd name="connsiteX184" fmla="*/ 3801979 w 8128084"/>
              <a:gd name="connsiteY184" fmla="*/ 14293516 h 15135727"/>
              <a:gd name="connsiteX185" fmla="*/ 3681664 w 8128084"/>
              <a:gd name="connsiteY185" fmla="*/ 14389769 h 15135727"/>
              <a:gd name="connsiteX186" fmla="*/ 3657600 w 8128084"/>
              <a:gd name="connsiteY186" fmla="*/ 14654464 h 15135727"/>
              <a:gd name="connsiteX187" fmla="*/ 3513221 w 8128084"/>
              <a:gd name="connsiteY187" fmla="*/ 14726653 h 15135727"/>
              <a:gd name="connsiteX188" fmla="*/ 3513221 w 8128084"/>
              <a:gd name="connsiteY188" fmla="*/ 14871032 h 15135727"/>
              <a:gd name="connsiteX189" fmla="*/ 3633537 w 8128084"/>
              <a:gd name="connsiteY189" fmla="*/ 14967285 h 15135727"/>
              <a:gd name="connsiteX190" fmla="*/ 3609474 w 8128084"/>
              <a:gd name="connsiteY190" fmla="*/ 15087600 h 15135727"/>
              <a:gd name="connsiteX191" fmla="*/ 3441032 w 8128084"/>
              <a:gd name="connsiteY191" fmla="*/ 15039474 h 15135727"/>
              <a:gd name="connsiteX192" fmla="*/ 3272590 w 8128084"/>
              <a:gd name="connsiteY192" fmla="*/ 15063537 h 15135727"/>
              <a:gd name="connsiteX193" fmla="*/ 3248527 w 8128084"/>
              <a:gd name="connsiteY193" fmla="*/ 14895095 h 15135727"/>
              <a:gd name="connsiteX194" fmla="*/ 3128211 w 8128084"/>
              <a:gd name="connsiteY194" fmla="*/ 14919158 h 15135727"/>
              <a:gd name="connsiteX195" fmla="*/ 2959769 w 8128084"/>
              <a:gd name="connsiteY195" fmla="*/ 15135727 h 15135727"/>
              <a:gd name="connsiteX196" fmla="*/ 2935706 w 8128084"/>
              <a:gd name="connsiteY196" fmla="*/ 14895095 h 15135727"/>
              <a:gd name="connsiteX197" fmla="*/ 2791327 w 8128084"/>
              <a:gd name="connsiteY197" fmla="*/ 14943221 h 15135727"/>
              <a:gd name="connsiteX198" fmla="*/ 2671011 w 8128084"/>
              <a:gd name="connsiteY198" fmla="*/ 15039474 h 15135727"/>
              <a:gd name="connsiteX199" fmla="*/ 2430379 w 8128084"/>
              <a:gd name="connsiteY199" fmla="*/ 15087600 h 15135727"/>
              <a:gd name="connsiteX200" fmla="*/ 2237874 w 8128084"/>
              <a:gd name="connsiteY200" fmla="*/ 15039474 h 15135727"/>
              <a:gd name="connsiteX201" fmla="*/ 2622885 w 8128084"/>
              <a:gd name="connsiteY201" fmla="*/ 14846969 h 15135727"/>
              <a:gd name="connsiteX202" fmla="*/ 2887579 w 8128084"/>
              <a:gd name="connsiteY202" fmla="*/ 14774779 h 15135727"/>
              <a:gd name="connsiteX203" fmla="*/ 2839453 w 8128084"/>
              <a:gd name="connsiteY203" fmla="*/ 14582274 h 15135727"/>
              <a:gd name="connsiteX204" fmla="*/ 2935706 w 8128084"/>
              <a:gd name="connsiteY204" fmla="*/ 14510085 h 15135727"/>
              <a:gd name="connsiteX205" fmla="*/ 2935706 w 8128084"/>
              <a:gd name="connsiteY205" fmla="*/ 14510085 h 15135727"/>
              <a:gd name="connsiteX206" fmla="*/ 3080085 w 8128084"/>
              <a:gd name="connsiteY206" fmla="*/ 14413832 h 15135727"/>
              <a:gd name="connsiteX207" fmla="*/ 3152274 w 8128084"/>
              <a:gd name="connsiteY207" fmla="*/ 14341642 h 15135727"/>
              <a:gd name="connsiteX208" fmla="*/ 3080085 w 8128084"/>
              <a:gd name="connsiteY208" fmla="*/ 14269453 h 15135727"/>
              <a:gd name="connsiteX209" fmla="*/ 3152274 w 8128084"/>
              <a:gd name="connsiteY209" fmla="*/ 14197264 h 15135727"/>
              <a:gd name="connsiteX210" fmla="*/ 3152274 w 8128084"/>
              <a:gd name="connsiteY210" fmla="*/ 14052885 h 15135727"/>
              <a:gd name="connsiteX211" fmla="*/ 3080085 w 8128084"/>
              <a:gd name="connsiteY211" fmla="*/ 13980695 h 15135727"/>
              <a:gd name="connsiteX212" fmla="*/ 3056021 w 8128084"/>
              <a:gd name="connsiteY212" fmla="*/ 14076948 h 15135727"/>
              <a:gd name="connsiteX213" fmla="*/ 2935706 w 8128084"/>
              <a:gd name="connsiteY213" fmla="*/ 14076948 h 15135727"/>
              <a:gd name="connsiteX214" fmla="*/ 2863516 w 8128084"/>
              <a:gd name="connsiteY214" fmla="*/ 14125074 h 15135727"/>
              <a:gd name="connsiteX215" fmla="*/ 2719137 w 8128084"/>
              <a:gd name="connsiteY215" fmla="*/ 14197264 h 15135727"/>
              <a:gd name="connsiteX216" fmla="*/ 2646948 w 8128084"/>
              <a:gd name="connsiteY216" fmla="*/ 14197264 h 15135727"/>
              <a:gd name="connsiteX217" fmla="*/ 2598821 w 8128084"/>
              <a:gd name="connsiteY217" fmla="*/ 14125074 h 15135727"/>
              <a:gd name="connsiteX218" fmla="*/ 2430379 w 8128084"/>
              <a:gd name="connsiteY218" fmla="*/ 13836316 h 15135727"/>
              <a:gd name="connsiteX219" fmla="*/ 2646948 w 8128084"/>
              <a:gd name="connsiteY219" fmla="*/ 13812253 h 15135727"/>
              <a:gd name="connsiteX220" fmla="*/ 2502569 w 8128084"/>
              <a:gd name="connsiteY220" fmla="*/ 13475369 h 15135727"/>
              <a:gd name="connsiteX221" fmla="*/ 2550695 w 8128084"/>
              <a:gd name="connsiteY221" fmla="*/ 13186611 h 15135727"/>
              <a:gd name="connsiteX222" fmla="*/ 2719137 w 8128084"/>
              <a:gd name="connsiteY222" fmla="*/ 13042232 h 15135727"/>
              <a:gd name="connsiteX223" fmla="*/ 2791327 w 8128084"/>
              <a:gd name="connsiteY223" fmla="*/ 12945979 h 15135727"/>
              <a:gd name="connsiteX224" fmla="*/ 3031958 w 8128084"/>
              <a:gd name="connsiteY224" fmla="*/ 13090358 h 15135727"/>
              <a:gd name="connsiteX225" fmla="*/ 3056021 w 8128084"/>
              <a:gd name="connsiteY225" fmla="*/ 12753474 h 15135727"/>
              <a:gd name="connsiteX226" fmla="*/ 2887579 w 8128084"/>
              <a:gd name="connsiteY226" fmla="*/ 12777537 h 15135727"/>
              <a:gd name="connsiteX227" fmla="*/ 2815390 w 8128084"/>
              <a:gd name="connsiteY227" fmla="*/ 12777537 h 15135727"/>
              <a:gd name="connsiteX228" fmla="*/ 3176337 w 8128084"/>
              <a:gd name="connsiteY228" fmla="*/ 12368464 h 15135727"/>
              <a:gd name="connsiteX229" fmla="*/ 3104148 w 8128084"/>
              <a:gd name="connsiteY229" fmla="*/ 12320337 h 15135727"/>
              <a:gd name="connsiteX230" fmla="*/ 3104148 w 8128084"/>
              <a:gd name="connsiteY230" fmla="*/ 12320337 h 15135727"/>
              <a:gd name="connsiteX231" fmla="*/ 3007895 w 8128084"/>
              <a:gd name="connsiteY231" fmla="*/ 12079706 h 15135727"/>
              <a:gd name="connsiteX232" fmla="*/ 2911642 w 8128084"/>
              <a:gd name="connsiteY232" fmla="*/ 11935327 h 15135727"/>
              <a:gd name="connsiteX233" fmla="*/ 2863516 w 8128084"/>
              <a:gd name="connsiteY233" fmla="*/ 11694695 h 15135727"/>
              <a:gd name="connsiteX234" fmla="*/ 2911642 w 8128084"/>
              <a:gd name="connsiteY234" fmla="*/ 11454064 h 15135727"/>
              <a:gd name="connsiteX235" fmla="*/ 3056021 w 8128084"/>
              <a:gd name="connsiteY235" fmla="*/ 11454064 h 15135727"/>
              <a:gd name="connsiteX236" fmla="*/ 2983832 w 8128084"/>
              <a:gd name="connsiteY236" fmla="*/ 11381874 h 15135727"/>
              <a:gd name="connsiteX237" fmla="*/ 3031958 w 8128084"/>
              <a:gd name="connsiteY237" fmla="*/ 11285621 h 15135727"/>
              <a:gd name="connsiteX238" fmla="*/ 3007895 w 8128084"/>
              <a:gd name="connsiteY238" fmla="*/ 11189369 h 15135727"/>
              <a:gd name="connsiteX239" fmla="*/ 2887579 w 8128084"/>
              <a:gd name="connsiteY239" fmla="*/ 11141242 h 15135727"/>
              <a:gd name="connsiteX240" fmla="*/ 2887579 w 8128084"/>
              <a:gd name="connsiteY240" fmla="*/ 10972800 h 15135727"/>
              <a:gd name="connsiteX241" fmla="*/ 2887579 w 8128084"/>
              <a:gd name="connsiteY241" fmla="*/ 10924674 h 15135727"/>
              <a:gd name="connsiteX242" fmla="*/ 2767264 w 8128084"/>
              <a:gd name="connsiteY242" fmla="*/ 11020927 h 15135727"/>
              <a:gd name="connsiteX243" fmla="*/ 2743200 w 8128084"/>
              <a:gd name="connsiteY243" fmla="*/ 10924674 h 15135727"/>
              <a:gd name="connsiteX244" fmla="*/ 2550695 w 8128084"/>
              <a:gd name="connsiteY244" fmla="*/ 11020927 h 15135727"/>
              <a:gd name="connsiteX245" fmla="*/ 2526632 w 8128084"/>
              <a:gd name="connsiteY245" fmla="*/ 11117179 h 15135727"/>
              <a:gd name="connsiteX246" fmla="*/ 2334127 w 8128084"/>
              <a:gd name="connsiteY246" fmla="*/ 10996864 h 15135727"/>
              <a:gd name="connsiteX247" fmla="*/ 2358190 w 8128084"/>
              <a:gd name="connsiteY247" fmla="*/ 10732169 h 15135727"/>
              <a:gd name="connsiteX248" fmla="*/ 2334127 w 8128084"/>
              <a:gd name="connsiteY248" fmla="*/ 10587790 h 15135727"/>
              <a:gd name="connsiteX249" fmla="*/ 2406316 w 8128084"/>
              <a:gd name="connsiteY249" fmla="*/ 10491537 h 15135727"/>
              <a:gd name="connsiteX250" fmla="*/ 2598821 w 8128084"/>
              <a:gd name="connsiteY250" fmla="*/ 10684042 h 15135727"/>
              <a:gd name="connsiteX251" fmla="*/ 2767264 w 8128084"/>
              <a:gd name="connsiteY251" fmla="*/ 10684042 h 15135727"/>
              <a:gd name="connsiteX252" fmla="*/ 2646948 w 8128084"/>
              <a:gd name="connsiteY252" fmla="*/ 10515600 h 15135727"/>
              <a:gd name="connsiteX253" fmla="*/ 2815390 w 8128084"/>
              <a:gd name="connsiteY253" fmla="*/ 10395285 h 15135727"/>
              <a:gd name="connsiteX254" fmla="*/ 3080085 w 8128084"/>
              <a:gd name="connsiteY254" fmla="*/ 10419348 h 15135727"/>
              <a:gd name="connsiteX255" fmla="*/ 3248527 w 8128084"/>
              <a:gd name="connsiteY255" fmla="*/ 10539664 h 15135727"/>
              <a:gd name="connsiteX256" fmla="*/ 3320716 w 8128084"/>
              <a:gd name="connsiteY256" fmla="*/ 10659979 h 15135727"/>
              <a:gd name="connsiteX257" fmla="*/ 3465095 w 8128084"/>
              <a:gd name="connsiteY257" fmla="*/ 10659979 h 15135727"/>
              <a:gd name="connsiteX258" fmla="*/ 3441032 w 8128084"/>
              <a:gd name="connsiteY258" fmla="*/ 10491537 h 15135727"/>
              <a:gd name="connsiteX259" fmla="*/ 3392906 w 8128084"/>
              <a:gd name="connsiteY259" fmla="*/ 10250906 h 15135727"/>
              <a:gd name="connsiteX260" fmla="*/ 3152274 w 8128084"/>
              <a:gd name="connsiteY260" fmla="*/ 10250906 h 15135727"/>
              <a:gd name="connsiteX261" fmla="*/ 3176337 w 8128084"/>
              <a:gd name="connsiteY261" fmla="*/ 10178716 h 15135727"/>
              <a:gd name="connsiteX262" fmla="*/ 3104148 w 8128084"/>
              <a:gd name="connsiteY262" fmla="*/ 10154653 h 15135727"/>
              <a:gd name="connsiteX263" fmla="*/ 3007895 w 8128084"/>
              <a:gd name="connsiteY263" fmla="*/ 9962148 h 15135727"/>
              <a:gd name="connsiteX264" fmla="*/ 3176337 w 8128084"/>
              <a:gd name="connsiteY264" fmla="*/ 9889958 h 15135727"/>
              <a:gd name="connsiteX265" fmla="*/ 2959769 w 8128084"/>
              <a:gd name="connsiteY265" fmla="*/ 9504948 h 15135727"/>
              <a:gd name="connsiteX266" fmla="*/ 2791327 w 8128084"/>
              <a:gd name="connsiteY266" fmla="*/ 9456821 h 15135727"/>
              <a:gd name="connsiteX267" fmla="*/ 2574758 w 8128084"/>
              <a:gd name="connsiteY267" fmla="*/ 9336506 h 15135727"/>
              <a:gd name="connsiteX268" fmla="*/ 2550695 w 8128084"/>
              <a:gd name="connsiteY268" fmla="*/ 9071811 h 15135727"/>
              <a:gd name="connsiteX269" fmla="*/ 2695074 w 8128084"/>
              <a:gd name="connsiteY269" fmla="*/ 8999621 h 15135727"/>
              <a:gd name="connsiteX270" fmla="*/ 2622885 w 8128084"/>
              <a:gd name="connsiteY270" fmla="*/ 8975558 h 15135727"/>
              <a:gd name="connsiteX271" fmla="*/ 2430379 w 8128084"/>
              <a:gd name="connsiteY271" fmla="*/ 8999621 h 15135727"/>
              <a:gd name="connsiteX272" fmla="*/ 2261937 w 8128084"/>
              <a:gd name="connsiteY272" fmla="*/ 9168064 h 15135727"/>
              <a:gd name="connsiteX273" fmla="*/ 2237874 w 8128084"/>
              <a:gd name="connsiteY273" fmla="*/ 8999621 h 15135727"/>
              <a:gd name="connsiteX274" fmla="*/ 2117558 w 8128084"/>
              <a:gd name="connsiteY274" fmla="*/ 8975558 h 15135727"/>
              <a:gd name="connsiteX275" fmla="*/ 2045369 w 8128084"/>
              <a:gd name="connsiteY275" fmla="*/ 8783053 h 15135727"/>
              <a:gd name="connsiteX276" fmla="*/ 1852864 w 8128084"/>
              <a:gd name="connsiteY276" fmla="*/ 8758990 h 15135727"/>
              <a:gd name="connsiteX277" fmla="*/ 1636295 w 8128084"/>
              <a:gd name="connsiteY277" fmla="*/ 8927432 h 15135727"/>
              <a:gd name="connsiteX278" fmla="*/ 1588169 w 8128084"/>
              <a:gd name="connsiteY278" fmla="*/ 9023685 h 15135727"/>
              <a:gd name="connsiteX279" fmla="*/ 1515979 w 8128084"/>
              <a:gd name="connsiteY279" fmla="*/ 8879306 h 15135727"/>
              <a:gd name="connsiteX280" fmla="*/ 1347537 w 8128084"/>
              <a:gd name="connsiteY280" fmla="*/ 8879306 h 15135727"/>
              <a:gd name="connsiteX281" fmla="*/ 1347537 w 8128084"/>
              <a:gd name="connsiteY281" fmla="*/ 8710864 h 15135727"/>
              <a:gd name="connsiteX282" fmla="*/ 1106906 w 8128084"/>
              <a:gd name="connsiteY282" fmla="*/ 8783053 h 15135727"/>
              <a:gd name="connsiteX283" fmla="*/ 890337 w 8128084"/>
              <a:gd name="connsiteY283" fmla="*/ 8686800 h 15135727"/>
              <a:gd name="connsiteX284" fmla="*/ 649706 w 8128084"/>
              <a:gd name="connsiteY284" fmla="*/ 8662737 h 15135727"/>
              <a:gd name="connsiteX285" fmla="*/ 385011 w 8128084"/>
              <a:gd name="connsiteY285" fmla="*/ 8566485 h 15135727"/>
              <a:gd name="connsiteX286" fmla="*/ 577516 w 8128084"/>
              <a:gd name="connsiteY286" fmla="*/ 8373979 h 15135727"/>
              <a:gd name="connsiteX287" fmla="*/ 794085 w 8128084"/>
              <a:gd name="connsiteY287" fmla="*/ 8301790 h 15135727"/>
              <a:gd name="connsiteX288" fmla="*/ 745958 w 8128084"/>
              <a:gd name="connsiteY288" fmla="*/ 8133348 h 15135727"/>
              <a:gd name="connsiteX289" fmla="*/ 818148 w 8128084"/>
              <a:gd name="connsiteY289" fmla="*/ 7820527 h 15135727"/>
              <a:gd name="connsiteX290" fmla="*/ 697832 w 8128084"/>
              <a:gd name="connsiteY290" fmla="*/ 7820527 h 15135727"/>
              <a:gd name="connsiteX291" fmla="*/ 625642 w 8128084"/>
              <a:gd name="connsiteY291" fmla="*/ 7916779 h 15135727"/>
              <a:gd name="connsiteX292" fmla="*/ 457200 w 8128084"/>
              <a:gd name="connsiteY292" fmla="*/ 7820527 h 15135727"/>
              <a:gd name="connsiteX293" fmla="*/ 529390 w 8128084"/>
              <a:gd name="connsiteY293" fmla="*/ 7700211 h 15135727"/>
              <a:gd name="connsiteX294" fmla="*/ 938464 w 8128084"/>
              <a:gd name="connsiteY294" fmla="*/ 7676148 h 15135727"/>
              <a:gd name="connsiteX295" fmla="*/ 1058779 w 8128084"/>
              <a:gd name="connsiteY295" fmla="*/ 7459579 h 15135727"/>
              <a:gd name="connsiteX296" fmla="*/ 1203158 w 8128084"/>
              <a:gd name="connsiteY296" fmla="*/ 7603958 h 15135727"/>
              <a:gd name="connsiteX297" fmla="*/ 1299411 w 8128084"/>
              <a:gd name="connsiteY297" fmla="*/ 7555832 h 15135727"/>
              <a:gd name="connsiteX298" fmla="*/ 1443790 w 8128084"/>
              <a:gd name="connsiteY298" fmla="*/ 7507706 h 15135727"/>
              <a:gd name="connsiteX299" fmla="*/ 1684421 w 8128084"/>
              <a:gd name="connsiteY299" fmla="*/ 7603958 h 15135727"/>
              <a:gd name="connsiteX300" fmla="*/ 1684421 w 8128084"/>
              <a:gd name="connsiteY300" fmla="*/ 7603958 h 15135727"/>
              <a:gd name="connsiteX301" fmla="*/ 1540042 w 8128084"/>
              <a:gd name="connsiteY301" fmla="*/ 7363327 h 15135727"/>
              <a:gd name="connsiteX302" fmla="*/ 1299411 w 8128084"/>
              <a:gd name="connsiteY302" fmla="*/ 7315200 h 15135727"/>
              <a:gd name="connsiteX303" fmla="*/ 1130969 w 8128084"/>
              <a:gd name="connsiteY303" fmla="*/ 7339264 h 15135727"/>
              <a:gd name="connsiteX304" fmla="*/ 1034716 w 8128084"/>
              <a:gd name="connsiteY304" fmla="*/ 7315200 h 15135727"/>
              <a:gd name="connsiteX305" fmla="*/ 1155032 w 8128084"/>
              <a:gd name="connsiteY305" fmla="*/ 7050506 h 15135727"/>
              <a:gd name="connsiteX306" fmla="*/ 1155032 w 8128084"/>
              <a:gd name="connsiteY306" fmla="*/ 6930190 h 15135727"/>
              <a:gd name="connsiteX307" fmla="*/ 1155032 w 8128084"/>
              <a:gd name="connsiteY307" fmla="*/ 6761748 h 15135727"/>
              <a:gd name="connsiteX308" fmla="*/ 1203158 w 8128084"/>
              <a:gd name="connsiteY308" fmla="*/ 6617369 h 15135727"/>
              <a:gd name="connsiteX309" fmla="*/ 1371600 w 8128084"/>
              <a:gd name="connsiteY309" fmla="*/ 6472990 h 15135727"/>
              <a:gd name="connsiteX310" fmla="*/ 1443790 w 8128084"/>
              <a:gd name="connsiteY310" fmla="*/ 6328611 h 15135727"/>
              <a:gd name="connsiteX311" fmla="*/ 1419727 w 8128084"/>
              <a:gd name="connsiteY311" fmla="*/ 6208295 h 15135727"/>
              <a:gd name="connsiteX312" fmla="*/ 1275348 w 8128084"/>
              <a:gd name="connsiteY312" fmla="*/ 6304548 h 15135727"/>
              <a:gd name="connsiteX313" fmla="*/ 1323474 w 8128084"/>
              <a:gd name="connsiteY313" fmla="*/ 6015790 h 15135727"/>
              <a:gd name="connsiteX314" fmla="*/ 1540042 w 8128084"/>
              <a:gd name="connsiteY314" fmla="*/ 5871411 h 15135727"/>
              <a:gd name="connsiteX315" fmla="*/ 1540042 w 8128084"/>
              <a:gd name="connsiteY315" fmla="*/ 5751095 h 15135727"/>
              <a:gd name="connsiteX316" fmla="*/ 1395664 w 8128084"/>
              <a:gd name="connsiteY316" fmla="*/ 5799221 h 15135727"/>
              <a:gd name="connsiteX317" fmla="*/ 1179095 w 8128084"/>
              <a:gd name="connsiteY317" fmla="*/ 5799221 h 15135727"/>
              <a:gd name="connsiteX318" fmla="*/ 890337 w 8128084"/>
              <a:gd name="connsiteY318" fmla="*/ 5775158 h 15135727"/>
              <a:gd name="connsiteX319" fmla="*/ 697832 w 8128084"/>
              <a:gd name="connsiteY319" fmla="*/ 5606716 h 15135727"/>
              <a:gd name="connsiteX320" fmla="*/ 577516 w 8128084"/>
              <a:gd name="connsiteY320" fmla="*/ 5582653 h 15135727"/>
              <a:gd name="connsiteX321" fmla="*/ 697832 w 8128084"/>
              <a:gd name="connsiteY321" fmla="*/ 5775158 h 15135727"/>
              <a:gd name="connsiteX322" fmla="*/ 409074 w 8128084"/>
              <a:gd name="connsiteY322" fmla="*/ 5799221 h 15135727"/>
              <a:gd name="connsiteX323" fmla="*/ 168442 w 8128084"/>
              <a:gd name="connsiteY323" fmla="*/ 5702969 h 15135727"/>
              <a:gd name="connsiteX324" fmla="*/ 264695 w 8128084"/>
              <a:gd name="connsiteY324" fmla="*/ 5558590 h 15135727"/>
              <a:gd name="connsiteX325" fmla="*/ 144379 w 8128084"/>
              <a:gd name="connsiteY325" fmla="*/ 5510464 h 15135727"/>
              <a:gd name="connsiteX326" fmla="*/ 0 w 8128084"/>
              <a:gd name="connsiteY326" fmla="*/ 5462337 h 15135727"/>
              <a:gd name="connsiteX327" fmla="*/ 96253 w 8128084"/>
              <a:gd name="connsiteY327"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36106 w 8128084"/>
              <a:gd name="connsiteY107" fmla="*/ 4235116 h 15135727"/>
              <a:gd name="connsiteX108" fmla="*/ 5919537 w 8128084"/>
              <a:gd name="connsiteY108" fmla="*/ 4403558 h 15135727"/>
              <a:gd name="connsiteX109" fmla="*/ 5775158 w 8128084"/>
              <a:gd name="connsiteY109" fmla="*/ 4451685 h 15135727"/>
              <a:gd name="connsiteX110" fmla="*/ 5630779 w 8128084"/>
              <a:gd name="connsiteY110" fmla="*/ 4547937 h 15135727"/>
              <a:gd name="connsiteX111" fmla="*/ 5510464 w 8128084"/>
              <a:gd name="connsiteY111" fmla="*/ 4620127 h 15135727"/>
              <a:gd name="connsiteX112" fmla="*/ 5510464 w 8128084"/>
              <a:gd name="connsiteY112" fmla="*/ 4812632 h 15135727"/>
              <a:gd name="connsiteX113" fmla="*/ 5317958 w 8128084"/>
              <a:gd name="connsiteY113" fmla="*/ 4981074 h 15135727"/>
              <a:gd name="connsiteX114" fmla="*/ 5005137 w 8128084"/>
              <a:gd name="connsiteY114" fmla="*/ 5149516 h 15135727"/>
              <a:gd name="connsiteX115" fmla="*/ 4692316 w 8128084"/>
              <a:gd name="connsiteY115" fmla="*/ 5149516 h 15135727"/>
              <a:gd name="connsiteX116" fmla="*/ 4523874 w 8128084"/>
              <a:gd name="connsiteY116" fmla="*/ 5366085 h 15135727"/>
              <a:gd name="connsiteX117" fmla="*/ 4211053 w 8128084"/>
              <a:gd name="connsiteY117" fmla="*/ 5414211 h 15135727"/>
              <a:gd name="connsiteX118" fmla="*/ 4114800 w 8128084"/>
              <a:gd name="connsiteY118" fmla="*/ 5390148 h 15135727"/>
              <a:gd name="connsiteX119" fmla="*/ 4018548 w 8128084"/>
              <a:gd name="connsiteY119" fmla="*/ 5630779 h 15135727"/>
              <a:gd name="connsiteX120" fmla="*/ 4090737 w 8128084"/>
              <a:gd name="connsiteY120" fmla="*/ 5871411 h 15135727"/>
              <a:gd name="connsiteX121" fmla="*/ 4090737 w 8128084"/>
              <a:gd name="connsiteY121" fmla="*/ 6184232 h 15135727"/>
              <a:gd name="connsiteX122" fmla="*/ 4186990 w 8128084"/>
              <a:gd name="connsiteY122" fmla="*/ 6472990 h 15135727"/>
              <a:gd name="connsiteX123" fmla="*/ 4042611 w 8128084"/>
              <a:gd name="connsiteY123" fmla="*/ 6352674 h 15135727"/>
              <a:gd name="connsiteX124" fmla="*/ 3946358 w 8128084"/>
              <a:gd name="connsiteY124" fmla="*/ 6376737 h 15135727"/>
              <a:gd name="connsiteX125" fmla="*/ 4114800 w 8128084"/>
              <a:gd name="connsiteY125" fmla="*/ 6641432 h 15135727"/>
              <a:gd name="connsiteX126" fmla="*/ 4451685 w 8128084"/>
              <a:gd name="connsiteY126" fmla="*/ 6737685 h 15135727"/>
              <a:gd name="connsiteX127" fmla="*/ 4620127 w 8128084"/>
              <a:gd name="connsiteY127" fmla="*/ 6978316 h 15135727"/>
              <a:gd name="connsiteX128" fmla="*/ 4740442 w 8128084"/>
              <a:gd name="connsiteY128" fmla="*/ 7170821 h 15135727"/>
              <a:gd name="connsiteX129" fmla="*/ 5077327 w 8128084"/>
              <a:gd name="connsiteY129" fmla="*/ 7387390 h 15135727"/>
              <a:gd name="connsiteX130" fmla="*/ 5125453 w 8128084"/>
              <a:gd name="connsiteY130" fmla="*/ 7603958 h 15135727"/>
              <a:gd name="connsiteX131" fmla="*/ 5197642 w 8128084"/>
              <a:gd name="connsiteY131" fmla="*/ 7796464 h 15135727"/>
              <a:gd name="connsiteX132" fmla="*/ 5486400 w 8128084"/>
              <a:gd name="connsiteY132" fmla="*/ 7964906 h 15135727"/>
              <a:gd name="connsiteX133" fmla="*/ 5486400 w 8128084"/>
              <a:gd name="connsiteY133" fmla="*/ 8349916 h 15135727"/>
              <a:gd name="connsiteX134" fmla="*/ 5678906 w 8128084"/>
              <a:gd name="connsiteY134" fmla="*/ 8614611 h 15135727"/>
              <a:gd name="connsiteX135" fmla="*/ 5919537 w 8128084"/>
              <a:gd name="connsiteY135" fmla="*/ 9071811 h 15135727"/>
              <a:gd name="connsiteX136" fmla="*/ 6160169 w 8128084"/>
              <a:gd name="connsiteY136" fmla="*/ 9336506 h 15135727"/>
              <a:gd name="connsiteX137" fmla="*/ 6280485 w 8128084"/>
              <a:gd name="connsiteY137" fmla="*/ 9601200 h 15135727"/>
              <a:gd name="connsiteX138" fmla="*/ 6400800 w 8128084"/>
              <a:gd name="connsiteY138" fmla="*/ 9793706 h 15135727"/>
              <a:gd name="connsiteX139" fmla="*/ 6569242 w 8128084"/>
              <a:gd name="connsiteY139" fmla="*/ 10058400 h 15135727"/>
              <a:gd name="connsiteX140" fmla="*/ 6713621 w 8128084"/>
              <a:gd name="connsiteY140" fmla="*/ 10106527 h 15135727"/>
              <a:gd name="connsiteX141" fmla="*/ 6545179 w 8128084"/>
              <a:gd name="connsiteY141" fmla="*/ 10202779 h 15135727"/>
              <a:gd name="connsiteX142" fmla="*/ 6569242 w 8128084"/>
              <a:gd name="connsiteY142" fmla="*/ 10443411 h 15135727"/>
              <a:gd name="connsiteX143" fmla="*/ 6593306 w 8128084"/>
              <a:gd name="connsiteY143" fmla="*/ 10708106 h 15135727"/>
              <a:gd name="connsiteX144" fmla="*/ 6761748 w 8128084"/>
              <a:gd name="connsiteY144" fmla="*/ 10924674 h 15135727"/>
              <a:gd name="connsiteX145" fmla="*/ 6641432 w 8128084"/>
              <a:gd name="connsiteY145" fmla="*/ 11093116 h 15135727"/>
              <a:gd name="connsiteX146" fmla="*/ 6713621 w 8128084"/>
              <a:gd name="connsiteY146" fmla="*/ 11261558 h 15135727"/>
              <a:gd name="connsiteX147" fmla="*/ 6737685 w 8128084"/>
              <a:gd name="connsiteY147" fmla="*/ 11526253 h 15135727"/>
              <a:gd name="connsiteX148" fmla="*/ 6617369 w 8128084"/>
              <a:gd name="connsiteY148" fmla="*/ 11839074 h 15135727"/>
              <a:gd name="connsiteX149" fmla="*/ 6617369 w 8128084"/>
              <a:gd name="connsiteY149" fmla="*/ 12031579 h 15135727"/>
              <a:gd name="connsiteX150" fmla="*/ 6641432 w 8128084"/>
              <a:gd name="connsiteY150" fmla="*/ 12127832 h 15135727"/>
              <a:gd name="connsiteX151" fmla="*/ 6761748 w 8128084"/>
              <a:gd name="connsiteY151" fmla="*/ 12031579 h 15135727"/>
              <a:gd name="connsiteX152" fmla="*/ 6761748 w 8128084"/>
              <a:gd name="connsiteY152" fmla="*/ 12296274 h 15135727"/>
              <a:gd name="connsiteX153" fmla="*/ 6689558 w 8128084"/>
              <a:gd name="connsiteY153" fmla="*/ 12512842 h 15135727"/>
              <a:gd name="connsiteX154" fmla="*/ 6785811 w 8128084"/>
              <a:gd name="connsiteY154" fmla="*/ 12777537 h 15135727"/>
              <a:gd name="connsiteX155" fmla="*/ 6569242 w 8128084"/>
              <a:gd name="connsiteY155" fmla="*/ 12873790 h 15135727"/>
              <a:gd name="connsiteX156" fmla="*/ 6545179 w 8128084"/>
              <a:gd name="connsiteY156" fmla="*/ 13090358 h 15135727"/>
              <a:gd name="connsiteX157" fmla="*/ 6448927 w 8128084"/>
              <a:gd name="connsiteY157" fmla="*/ 13355053 h 15135727"/>
              <a:gd name="connsiteX158" fmla="*/ 6256421 w 8128084"/>
              <a:gd name="connsiteY158" fmla="*/ 13571621 h 15135727"/>
              <a:gd name="connsiteX159" fmla="*/ 6087979 w 8128084"/>
              <a:gd name="connsiteY159" fmla="*/ 13667874 h 15135727"/>
              <a:gd name="connsiteX160" fmla="*/ 5943600 w 8128084"/>
              <a:gd name="connsiteY160" fmla="*/ 13716000 h 15135727"/>
              <a:gd name="connsiteX161" fmla="*/ 5702969 w 8128084"/>
              <a:gd name="connsiteY161" fmla="*/ 13667874 h 15135727"/>
              <a:gd name="connsiteX162" fmla="*/ 5582653 w 8128084"/>
              <a:gd name="connsiteY162" fmla="*/ 13691937 h 15135727"/>
              <a:gd name="connsiteX163" fmla="*/ 5727032 w 8128084"/>
              <a:gd name="connsiteY163" fmla="*/ 13836316 h 15135727"/>
              <a:gd name="connsiteX164" fmla="*/ 5582653 w 8128084"/>
              <a:gd name="connsiteY164" fmla="*/ 14052885 h 15135727"/>
              <a:gd name="connsiteX165" fmla="*/ 5462337 w 8128084"/>
              <a:gd name="connsiteY165" fmla="*/ 14149137 h 15135727"/>
              <a:gd name="connsiteX166" fmla="*/ 5342021 w 8128084"/>
              <a:gd name="connsiteY166" fmla="*/ 14004758 h 15135727"/>
              <a:gd name="connsiteX167" fmla="*/ 5245769 w 8128084"/>
              <a:gd name="connsiteY167" fmla="*/ 14004758 h 15135727"/>
              <a:gd name="connsiteX168" fmla="*/ 5245769 w 8128084"/>
              <a:gd name="connsiteY168" fmla="*/ 13956632 h 15135727"/>
              <a:gd name="connsiteX169" fmla="*/ 5101390 w 8128084"/>
              <a:gd name="connsiteY169" fmla="*/ 13956632 h 15135727"/>
              <a:gd name="connsiteX170" fmla="*/ 4981074 w 8128084"/>
              <a:gd name="connsiteY170" fmla="*/ 13860379 h 15135727"/>
              <a:gd name="connsiteX171" fmla="*/ 4740442 w 8128084"/>
              <a:gd name="connsiteY171" fmla="*/ 13908506 h 15135727"/>
              <a:gd name="connsiteX172" fmla="*/ 4475748 w 8128084"/>
              <a:gd name="connsiteY172" fmla="*/ 13956632 h 15135727"/>
              <a:gd name="connsiteX173" fmla="*/ 4379495 w 8128084"/>
              <a:gd name="connsiteY173" fmla="*/ 14028821 h 15135727"/>
              <a:gd name="connsiteX174" fmla="*/ 4403558 w 8128084"/>
              <a:gd name="connsiteY174" fmla="*/ 14197264 h 15135727"/>
              <a:gd name="connsiteX175" fmla="*/ 4572000 w 8128084"/>
              <a:gd name="connsiteY175" fmla="*/ 14149137 h 15135727"/>
              <a:gd name="connsiteX176" fmla="*/ 4523874 w 8128084"/>
              <a:gd name="connsiteY176" fmla="*/ 14558211 h 15135727"/>
              <a:gd name="connsiteX177" fmla="*/ 4403558 w 8128084"/>
              <a:gd name="connsiteY177" fmla="*/ 14437895 h 15135727"/>
              <a:gd name="connsiteX178" fmla="*/ 4403558 w 8128084"/>
              <a:gd name="connsiteY178" fmla="*/ 14437895 h 15135727"/>
              <a:gd name="connsiteX179" fmla="*/ 4283242 w 8128084"/>
              <a:gd name="connsiteY179" fmla="*/ 14245390 h 15135727"/>
              <a:gd name="connsiteX180" fmla="*/ 4235116 w 8128084"/>
              <a:gd name="connsiteY180" fmla="*/ 14341642 h 15135727"/>
              <a:gd name="connsiteX181" fmla="*/ 4162927 w 8128084"/>
              <a:gd name="connsiteY181" fmla="*/ 14389769 h 15135727"/>
              <a:gd name="connsiteX182" fmla="*/ 4162927 w 8128084"/>
              <a:gd name="connsiteY182" fmla="*/ 14389769 h 15135727"/>
              <a:gd name="connsiteX183" fmla="*/ 3922295 w 8128084"/>
              <a:gd name="connsiteY183" fmla="*/ 14245390 h 15135727"/>
              <a:gd name="connsiteX184" fmla="*/ 3801979 w 8128084"/>
              <a:gd name="connsiteY184" fmla="*/ 14293516 h 15135727"/>
              <a:gd name="connsiteX185" fmla="*/ 3681664 w 8128084"/>
              <a:gd name="connsiteY185" fmla="*/ 14389769 h 15135727"/>
              <a:gd name="connsiteX186" fmla="*/ 3657600 w 8128084"/>
              <a:gd name="connsiteY186" fmla="*/ 14654464 h 15135727"/>
              <a:gd name="connsiteX187" fmla="*/ 3513221 w 8128084"/>
              <a:gd name="connsiteY187" fmla="*/ 14726653 h 15135727"/>
              <a:gd name="connsiteX188" fmla="*/ 3513221 w 8128084"/>
              <a:gd name="connsiteY188" fmla="*/ 14871032 h 15135727"/>
              <a:gd name="connsiteX189" fmla="*/ 3633537 w 8128084"/>
              <a:gd name="connsiteY189" fmla="*/ 14967285 h 15135727"/>
              <a:gd name="connsiteX190" fmla="*/ 3609474 w 8128084"/>
              <a:gd name="connsiteY190" fmla="*/ 15087600 h 15135727"/>
              <a:gd name="connsiteX191" fmla="*/ 3441032 w 8128084"/>
              <a:gd name="connsiteY191" fmla="*/ 15039474 h 15135727"/>
              <a:gd name="connsiteX192" fmla="*/ 3272590 w 8128084"/>
              <a:gd name="connsiteY192" fmla="*/ 15063537 h 15135727"/>
              <a:gd name="connsiteX193" fmla="*/ 3248527 w 8128084"/>
              <a:gd name="connsiteY193" fmla="*/ 14895095 h 15135727"/>
              <a:gd name="connsiteX194" fmla="*/ 3128211 w 8128084"/>
              <a:gd name="connsiteY194" fmla="*/ 14919158 h 15135727"/>
              <a:gd name="connsiteX195" fmla="*/ 2959769 w 8128084"/>
              <a:gd name="connsiteY195" fmla="*/ 15135727 h 15135727"/>
              <a:gd name="connsiteX196" fmla="*/ 2935706 w 8128084"/>
              <a:gd name="connsiteY196" fmla="*/ 14895095 h 15135727"/>
              <a:gd name="connsiteX197" fmla="*/ 2791327 w 8128084"/>
              <a:gd name="connsiteY197" fmla="*/ 14943221 h 15135727"/>
              <a:gd name="connsiteX198" fmla="*/ 2671011 w 8128084"/>
              <a:gd name="connsiteY198" fmla="*/ 15039474 h 15135727"/>
              <a:gd name="connsiteX199" fmla="*/ 2430379 w 8128084"/>
              <a:gd name="connsiteY199" fmla="*/ 15087600 h 15135727"/>
              <a:gd name="connsiteX200" fmla="*/ 2237874 w 8128084"/>
              <a:gd name="connsiteY200" fmla="*/ 15039474 h 15135727"/>
              <a:gd name="connsiteX201" fmla="*/ 2622885 w 8128084"/>
              <a:gd name="connsiteY201" fmla="*/ 14846969 h 15135727"/>
              <a:gd name="connsiteX202" fmla="*/ 2887579 w 8128084"/>
              <a:gd name="connsiteY202" fmla="*/ 14774779 h 15135727"/>
              <a:gd name="connsiteX203" fmla="*/ 2839453 w 8128084"/>
              <a:gd name="connsiteY203" fmla="*/ 14582274 h 15135727"/>
              <a:gd name="connsiteX204" fmla="*/ 2935706 w 8128084"/>
              <a:gd name="connsiteY204" fmla="*/ 14510085 h 15135727"/>
              <a:gd name="connsiteX205" fmla="*/ 2935706 w 8128084"/>
              <a:gd name="connsiteY205" fmla="*/ 14510085 h 15135727"/>
              <a:gd name="connsiteX206" fmla="*/ 3080085 w 8128084"/>
              <a:gd name="connsiteY206" fmla="*/ 14413832 h 15135727"/>
              <a:gd name="connsiteX207" fmla="*/ 3152274 w 8128084"/>
              <a:gd name="connsiteY207" fmla="*/ 14341642 h 15135727"/>
              <a:gd name="connsiteX208" fmla="*/ 3080085 w 8128084"/>
              <a:gd name="connsiteY208" fmla="*/ 14269453 h 15135727"/>
              <a:gd name="connsiteX209" fmla="*/ 3152274 w 8128084"/>
              <a:gd name="connsiteY209" fmla="*/ 14197264 h 15135727"/>
              <a:gd name="connsiteX210" fmla="*/ 3152274 w 8128084"/>
              <a:gd name="connsiteY210" fmla="*/ 14052885 h 15135727"/>
              <a:gd name="connsiteX211" fmla="*/ 3080085 w 8128084"/>
              <a:gd name="connsiteY211" fmla="*/ 13980695 h 15135727"/>
              <a:gd name="connsiteX212" fmla="*/ 3056021 w 8128084"/>
              <a:gd name="connsiteY212" fmla="*/ 14076948 h 15135727"/>
              <a:gd name="connsiteX213" fmla="*/ 2935706 w 8128084"/>
              <a:gd name="connsiteY213" fmla="*/ 14076948 h 15135727"/>
              <a:gd name="connsiteX214" fmla="*/ 2863516 w 8128084"/>
              <a:gd name="connsiteY214" fmla="*/ 14125074 h 15135727"/>
              <a:gd name="connsiteX215" fmla="*/ 2719137 w 8128084"/>
              <a:gd name="connsiteY215" fmla="*/ 14197264 h 15135727"/>
              <a:gd name="connsiteX216" fmla="*/ 2646948 w 8128084"/>
              <a:gd name="connsiteY216" fmla="*/ 14197264 h 15135727"/>
              <a:gd name="connsiteX217" fmla="*/ 2598821 w 8128084"/>
              <a:gd name="connsiteY217" fmla="*/ 14125074 h 15135727"/>
              <a:gd name="connsiteX218" fmla="*/ 2430379 w 8128084"/>
              <a:gd name="connsiteY218" fmla="*/ 13836316 h 15135727"/>
              <a:gd name="connsiteX219" fmla="*/ 2646948 w 8128084"/>
              <a:gd name="connsiteY219" fmla="*/ 13812253 h 15135727"/>
              <a:gd name="connsiteX220" fmla="*/ 2502569 w 8128084"/>
              <a:gd name="connsiteY220" fmla="*/ 13475369 h 15135727"/>
              <a:gd name="connsiteX221" fmla="*/ 2550695 w 8128084"/>
              <a:gd name="connsiteY221" fmla="*/ 13186611 h 15135727"/>
              <a:gd name="connsiteX222" fmla="*/ 2719137 w 8128084"/>
              <a:gd name="connsiteY222" fmla="*/ 13042232 h 15135727"/>
              <a:gd name="connsiteX223" fmla="*/ 2791327 w 8128084"/>
              <a:gd name="connsiteY223" fmla="*/ 12945979 h 15135727"/>
              <a:gd name="connsiteX224" fmla="*/ 3031958 w 8128084"/>
              <a:gd name="connsiteY224" fmla="*/ 13090358 h 15135727"/>
              <a:gd name="connsiteX225" fmla="*/ 3056021 w 8128084"/>
              <a:gd name="connsiteY225" fmla="*/ 12753474 h 15135727"/>
              <a:gd name="connsiteX226" fmla="*/ 2887579 w 8128084"/>
              <a:gd name="connsiteY226" fmla="*/ 12777537 h 15135727"/>
              <a:gd name="connsiteX227" fmla="*/ 2815390 w 8128084"/>
              <a:gd name="connsiteY227" fmla="*/ 12777537 h 15135727"/>
              <a:gd name="connsiteX228" fmla="*/ 3176337 w 8128084"/>
              <a:gd name="connsiteY228" fmla="*/ 12368464 h 15135727"/>
              <a:gd name="connsiteX229" fmla="*/ 3104148 w 8128084"/>
              <a:gd name="connsiteY229" fmla="*/ 12320337 h 15135727"/>
              <a:gd name="connsiteX230" fmla="*/ 3104148 w 8128084"/>
              <a:gd name="connsiteY230" fmla="*/ 12320337 h 15135727"/>
              <a:gd name="connsiteX231" fmla="*/ 3007895 w 8128084"/>
              <a:gd name="connsiteY231" fmla="*/ 12079706 h 15135727"/>
              <a:gd name="connsiteX232" fmla="*/ 2911642 w 8128084"/>
              <a:gd name="connsiteY232" fmla="*/ 11935327 h 15135727"/>
              <a:gd name="connsiteX233" fmla="*/ 2863516 w 8128084"/>
              <a:gd name="connsiteY233" fmla="*/ 11694695 h 15135727"/>
              <a:gd name="connsiteX234" fmla="*/ 2911642 w 8128084"/>
              <a:gd name="connsiteY234" fmla="*/ 11454064 h 15135727"/>
              <a:gd name="connsiteX235" fmla="*/ 3056021 w 8128084"/>
              <a:gd name="connsiteY235" fmla="*/ 11454064 h 15135727"/>
              <a:gd name="connsiteX236" fmla="*/ 2983832 w 8128084"/>
              <a:gd name="connsiteY236" fmla="*/ 11381874 h 15135727"/>
              <a:gd name="connsiteX237" fmla="*/ 3031958 w 8128084"/>
              <a:gd name="connsiteY237" fmla="*/ 11285621 h 15135727"/>
              <a:gd name="connsiteX238" fmla="*/ 3007895 w 8128084"/>
              <a:gd name="connsiteY238" fmla="*/ 11189369 h 15135727"/>
              <a:gd name="connsiteX239" fmla="*/ 2887579 w 8128084"/>
              <a:gd name="connsiteY239" fmla="*/ 11141242 h 15135727"/>
              <a:gd name="connsiteX240" fmla="*/ 2887579 w 8128084"/>
              <a:gd name="connsiteY240" fmla="*/ 10972800 h 15135727"/>
              <a:gd name="connsiteX241" fmla="*/ 2887579 w 8128084"/>
              <a:gd name="connsiteY241" fmla="*/ 10924674 h 15135727"/>
              <a:gd name="connsiteX242" fmla="*/ 2767264 w 8128084"/>
              <a:gd name="connsiteY242" fmla="*/ 11020927 h 15135727"/>
              <a:gd name="connsiteX243" fmla="*/ 2743200 w 8128084"/>
              <a:gd name="connsiteY243" fmla="*/ 10924674 h 15135727"/>
              <a:gd name="connsiteX244" fmla="*/ 2550695 w 8128084"/>
              <a:gd name="connsiteY244" fmla="*/ 11020927 h 15135727"/>
              <a:gd name="connsiteX245" fmla="*/ 2526632 w 8128084"/>
              <a:gd name="connsiteY245" fmla="*/ 11117179 h 15135727"/>
              <a:gd name="connsiteX246" fmla="*/ 2334127 w 8128084"/>
              <a:gd name="connsiteY246" fmla="*/ 10996864 h 15135727"/>
              <a:gd name="connsiteX247" fmla="*/ 2358190 w 8128084"/>
              <a:gd name="connsiteY247" fmla="*/ 10732169 h 15135727"/>
              <a:gd name="connsiteX248" fmla="*/ 2334127 w 8128084"/>
              <a:gd name="connsiteY248" fmla="*/ 10587790 h 15135727"/>
              <a:gd name="connsiteX249" fmla="*/ 2406316 w 8128084"/>
              <a:gd name="connsiteY249" fmla="*/ 10491537 h 15135727"/>
              <a:gd name="connsiteX250" fmla="*/ 2598821 w 8128084"/>
              <a:gd name="connsiteY250" fmla="*/ 10684042 h 15135727"/>
              <a:gd name="connsiteX251" fmla="*/ 2767264 w 8128084"/>
              <a:gd name="connsiteY251" fmla="*/ 10684042 h 15135727"/>
              <a:gd name="connsiteX252" fmla="*/ 2646948 w 8128084"/>
              <a:gd name="connsiteY252" fmla="*/ 10515600 h 15135727"/>
              <a:gd name="connsiteX253" fmla="*/ 2815390 w 8128084"/>
              <a:gd name="connsiteY253" fmla="*/ 10395285 h 15135727"/>
              <a:gd name="connsiteX254" fmla="*/ 3080085 w 8128084"/>
              <a:gd name="connsiteY254" fmla="*/ 10419348 h 15135727"/>
              <a:gd name="connsiteX255" fmla="*/ 3248527 w 8128084"/>
              <a:gd name="connsiteY255" fmla="*/ 10539664 h 15135727"/>
              <a:gd name="connsiteX256" fmla="*/ 3320716 w 8128084"/>
              <a:gd name="connsiteY256" fmla="*/ 10659979 h 15135727"/>
              <a:gd name="connsiteX257" fmla="*/ 3465095 w 8128084"/>
              <a:gd name="connsiteY257" fmla="*/ 10659979 h 15135727"/>
              <a:gd name="connsiteX258" fmla="*/ 3441032 w 8128084"/>
              <a:gd name="connsiteY258" fmla="*/ 10491537 h 15135727"/>
              <a:gd name="connsiteX259" fmla="*/ 3392906 w 8128084"/>
              <a:gd name="connsiteY259" fmla="*/ 10250906 h 15135727"/>
              <a:gd name="connsiteX260" fmla="*/ 3152274 w 8128084"/>
              <a:gd name="connsiteY260" fmla="*/ 10250906 h 15135727"/>
              <a:gd name="connsiteX261" fmla="*/ 3176337 w 8128084"/>
              <a:gd name="connsiteY261" fmla="*/ 10178716 h 15135727"/>
              <a:gd name="connsiteX262" fmla="*/ 3104148 w 8128084"/>
              <a:gd name="connsiteY262" fmla="*/ 10154653 h 15135727"/>
              <a:gd name="connsiteX263" fmla="*/ 3007895 w 8128084"/>
              <a:gd name="connsiteY263" fmla="*/ 9962148 h 15135727"/>
              <a:gd name="connsiteX264" fmla="*/ 3176337 w 8128084"/>
              <a:gd name="connsiteY264" fmla="*/ 9889958 h 15135727"/>
              <a:gd name="connsiteX265" fmla="*/ 2959769 w 8128084"/>
              <a:gd name="connsiteY265" fmla="*/ 9504948 h 15135727"/>
              <a:gd name="connsiteX266" fmla="*/ 2791327 w 8128084"/>
              <a:gd name="connsiteY266" fmla="*/ 9456821 h 15135727"/>
              <a:gd name="connsiteX267" fmla="*/ 2574758 w 8128084"/>
              <a:gd name="connsiteY267" fmla="*/ 9336506 h 15135727"/>
              <a:gd name="connsiteX268" fmla="*/ 2550695 w 8128084"/>
              <a:gd name="connsiteY268" fmla="*/ 9071811 h 15135727"/>
              <a:gd name="connsiteX269" fmla="*/ 2695074 w 8128084"/>
              <a:gd name="connsiteY269" fmla="*/ 8999621 h 15135727"/>
              <a:gd name="connsiteX270" fmla="*/ 2622885 w 8128084"/>
              <a:gd name="connsiteY270" fmla="*/ 8975558 h 15135727"/>
              <a:gd name="connsiteX271" fmla="*/ 2430379 w 8128084"/>
              <a:gd name="connsiteY271" fmla="*/ 8999621 h 15135727"/>
              <a:gd name="connsiteX272" fmla="*/ 2261937 w 8128084"/>
              <a:gd name="connsiteY272" fmla="*/ 9168064 h 15135727"/>
              <a:gd name="connsiteX273" fmla="*/ 2237874 w 8128084"/>
              <a:gd name="connsiteY273" fmla="*/ 8999621 h 15135727"/>
              <a:gd name="connsiteX274" fmla="*/ 2117558 w 8128084"/>
              <a:gd name="connsiteY274" fmla="*/ 8975558 h 15135727"/>
              <a:gd name="connsiteX275" fmla="*/ 2045369 w 8128084"/>
              <a:gd name="connsiteY275" fmla="*/ 8783053 h 15135727"/>
              <a:gd name="connsiteX276" fmla="*/ 1852864 w 8128084"/>
              <a:gd name="connsiteY276" fmla="*/ 8758990 h 15135727"/>
              <a:gd name="connsiteX277" fmla="*/ 1636295 w 8128084"/>
              <a:gd name="connsiteY277" fmla="*/ 8927432 h 15135727"/>
              <a:gd name="connsiteX278" fmla="*/ 1588169 w 8128084"/>
              <a:gd name="connsiteY278" fmla="*/ 9023685 h 15135727"/>
              <a:gd name="connsiteX279" fmla="*/ 1515979 w 8128084"/>
              <a:gd name="connsiteY279" fmla="*/ 8879306 h 15135727"/>
              <a:gd name="connsiteX280" fmla="*/ 1347537 w 8128084"/>
              <a:gd name="connsiteY280" fmla="*/ 8879306 h 15135727"/>
              <a:gd name="connsiteX281" fmla="*/ 1347537 w 8128084"/>
              <a:gd name="connsiteY281" fmla="*/ 8710864 h 15135727"/>
              <a:gd name="connsiteX282" fmla="*/ 1106906 w 8128084"/>
              <a:gd name="connsiteY282" fmla="*/ 8783053 h 15135727"/>
              <a:gd name="connsiteX283" fmla="*/ 890337 w 8128084"/>
              <a:gd name="connsiteY283" fmla="*/ 8686800 h 15135727"/>
              <a:gd name="connsiteX284" fmla="*/ 649706 w 8128084"/>
              <a:gd name="connsiteY284" fmla="*/ 8662737 h 15135727"/>
              <a:gd name="connsiteX285" fmla="*/ 385011 w 8128084"/>
              <a:gd name="connsiteY285" fmla="*/ 8566485 h 15135727"/>
              <a:gd name="connsiteX286" fmla="*/ 577516 w 8128084"/>
              <a:gd name="connsiteY286" fmla="*/ 8373979 h 15135727"/>
              <a:gd name="connsiteX287" fmla="*/ 794085 w 8128084"/>
              <a:gd name="connsiteY287" fmla="*/ 8301790 h 15135727"/>
              <a:gd name="connsiteX288" fmla="*/ 745958 w 8128084"/>
              <a:gd name="connsiteY288" fmla="*/ 8133348 h 15135727"/>
              <a:gd name="connsiteX289" fmla="*/ 818148 w 8128084"/>
              <a:gd name="connsiteY289" fmla="*/ 7820527 h 15135727"/>
              <a:gd name="connsiteX290" fmla="*/ 697832 w 8128084"/>
              <a:gd name="connsiteY290" fmla="*/ 7820527 h 15135727"/>
              <a:gd name="connsiteX291" fmla="*/ 625642 w 8128084"/>
              <a:gd name="connsiteY291" fmla="*/ 7916779 h 15135727"/>
              <a:gd name="connsiteX292" fmla="*/ 457200 w 8128084"/>
              <a:gd name="connsiteY292" fmla="*/ 7820527 h 15135727"/>
              <a:gd name="connsiteX293" fmla="*/ 529390 w 8128084"/>
              <a:gd name="connsiteY293" fmla="*/ 7700211 h 15135727"/>
              <a:gd name="connsiteX294" fmla="*/ 938464 w 8128084"/>
              <a:gd name="connsiteY294" fmla="*/ 7676148 h 15135727"/>
              <a:gd name="connsiteX295" fmla="*/ 1058779 w 8128084"/>
              <a:gd name="connsiteY295" fmla="*/ 7459579 h 15135727"/>
              <a:gd name="connsiteX296" fmla="*/ 1203158 w 8128084"/>
              <a:gd name="connsiteY296" fmla="*/ 7603958 h 15135727"/>
              <a:gd name="connsiteX297" fmla="*/ 1299411 w 8128084"/>
              <a:gd name="connsiteY297" fmla="*/ 7555832 h 15135727"/>
              <a:gd name="connsiteX298" fmla="*/ 1443790 w 8128084"/>
              <a:gd name="connsiteY298" fmla="*/ 7507706 h 15135727"/>
              <a:gd name="connsiteX299" fmla="*/ 1684421 w 8128084"/>
              <a:gd name="connsiteY299" fmla="*/ 7603958 h 15135727"/>
              <a:gd name="connsiteX300" fmla="*/ 1684421 w 8128084"/>
              <a:gd name="connsiteY300" fmla="*/ 7603958 h 15135727"/>
              <a:gd name="connsiteX301" fmla="*/ 1540042 w 8128084"/>
              <a:gd name="connsiteY301" fmla="*/ 7363327 h 15135727"/>
              <a:gd name="connsiteX302" fmla="*/ 1299411 w 8128084"/>
              <a:gd name="connsiteY302" fmla="*/ 7315200 h 15135727"/>
              <a:gd name="connsiteX303" fmla="*/ 1130969 w 8128084"/>
              <a:gd name="connsiteY303" fmla="*/ 7339264 h 15135727"/>
              <a:gd name="connsiteX304" fmla="*/ 1034716 w 8128084"/>
              <a:gd name="connsiteY304" fmla="*/ 7315200 h 15135727"/>
              <a:gd name="connsiteX305" fmla="*/ 1155032 w 8128084"/>
              <a:gd name="connsiteY305" fmla="*/ 7050506 h 15135727"/>
              <a:gd name="connsiteX306" fmla="*/ 1155032 w 8128084"/>
              <a:gd name="connsiteY306" fmla="*/ 6930190 h 15135727"/>
              <a:gd name="connsiteX307" fmla="*/ 1155032 w 8128084"/>
              <a:gd name="connsiteY307" fmla="*/ 6761748 h 15135727"/>
              <a:gd name="connsiteX308" fmla="*/ 1203158 w 8128084"/>
              <a:gd name="connsiteY308" fmla="*/ 6617369 h 15135727"/>
              <a:gd name="connsiteX309" fmla="*/ 1371600 w 8128084"/>
              <a:gd name="connsiteY309" fmla="*/ 6472990 h 15135727"/>
              <a:gd name="connsiteX310" fmla="*/ 1443790 w 8128084"/>
              <a:gd name="connsiteY310" fmla="*/ 6328611 h 15135727"/>
              <a:gd name="connsiteX311" fmla="*/ 1419727 w 8128084"/>
              <a:gd name="connsiteY311" fmla="*/ 6208295 h 15135727"/>
              <a:gd name="connsiteX312" fmla="*/ 1275348 w 8128084"/>
              <a:gd name="connsiteY312" fmla="*/ 6304548 h 15135727"/>
              <a:gd name="connsiteX313" fmla="*/ 1323474 w 8128084"/>
              <a:gd name="connsiteY313" fmla="*/ 6015790 h 15135727"/>
              <a:gd name="connsiteX314" fmla="*/ 1540042 w 8128084"/>
              <a:gd name="connsiteY314" fmla="*/ 5871411 h 15135727"/>
              <a:gd name="connsiteX315" fmla="*/ 1540042 w 8128084"/>
              <a:gd name="connsiteY315" fmla="*/ 5751095 h 15135727"/>
              <a:gd name="connsiteX316" fmla="*/ 1395664 w 8128084"/>
              <a:gd name="connsiteY316" fmla="*/ 5799221 h 15135727"/>
              <a:gd name="connsiteX317" fmla="*/ 1179095 w 8128084"/>
              <a:gd name="connsiteY317" fmla="*/ 5799221 h 15135727"/>
              <a:gd name="connsiteX318" fmla="*/ 890337 w 8128084"/>
              <a:gd name="connsiteY318" fmla="*/ 5775158 h 15135727"/>
              <a:gd name="connsiteX319" fmla="*/ 697832 w 8128084"/>
              <a:gd name="connsiteY319" fmla="*/ 5606716 h 15135727"/>
              <a:gd name="connsiteX320" fmla="*/ 577516 w 8128084"/>
              <a:gd name="connsiteY320" fmla="*/ 5582653 h 15135727"/>
              <a:gd name="connsiteX321" fmla="*/ 697832 w 8128084"/>
              <a:gd name="connsiteY321" fmla="*/ 5775158 h 15135727"/>
              <a:gd name="connsiteX322" fmla="*/ 409074 w 8128084"/>
              <a:gd name="connsiteY322" fmla="*/ 5799221 h 15135727"/>
              <a:gd name="connsiteX323" fmla="*/ 168442 w 8128084"/>
              <a:gd name="connsiteY323" fmla="*/ 5702969 h 15135727"/>
              <a:gd name="connsiteX324" fmla="*/ 264695 w 8128084"/>
              <a:gd name="connsiteY324" fmla="*/ 5558590 h 15135727"/>
              <a:gd name="connsiteX325" fmla="*/ 144379 w 8128084"/>
              <a:gd name="connsiteY325" fmla="*/ 5510464 h 15135727"/>
              <a:gd name="connsiteX326" fmla="*/ 0 w 8128084"/>
              <a:gd name="connsiteY326" fmla="*/ 5462337 h 15135727"/>
              <a:gd name="connsiteX327" fmla="*/ 96253 w 8128084"/>
              <a:gd name="connsiteY327"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67856 w 8128084"/>
              <a:gd name="connsiteY107" fmla="*/ 4254166 h 15135727"/>
              <a:gd name="connsiteX108" fmla="*/ 5919537 w 8128084"/>
              <a:gd name="connsiteY108" fmla="*/ 4403558 h 15135727"/>
              <a:gd name="connsiteX109" fmla="*/ 5775158 w 8128084"/>
              <a:gd name="connsiteY109" fmla="*/ 4451685 h 15135727"/>
              <a:gd name="connsiteX110" fmla="*/ 5630779 w 8128084"/>
              <a:gd name="connsiteY110" fmla="*/ 4547937 h 15135727"/>
              <a:gd name="connsiteX111" fmla="*/ 5510464 w 8128084"/>
              <a:gd name="connsiteY111" fmla="*/ 4620127 h 15135727"/>
              <a:gd name="connsiteX112" fmla="*/ 5510464 w 8128084"/>
              <a:gd name="connsiteY112" fmla="*/ 4812632 h 15135727"/>
              <a:gd name="connsiteX113" fmla="*/ 5317958 w 8128084"/>
              <a:gd name="connsiteY113" fmla="*/ 4981074 h 15135727"/>
              <a:gd name="connsiteX114" fmla="*/ 5005137 w 8128084"/>
              <a:gd name="connsiteY114" fmla="*/ 5149516 h 15135727"/>
              <a:gd name="connsiteX115" fmla="*/ 4692316 w 8128084"/>
              <a:gd name="connsiteY115" fmla="*/ 5149516 h 15135727"/>
              <a:gd name="connsiteX116" fmla="*/ 4523874 w 8128084"/>
              <a:gd name="connsiteY116" fmla="*/ 5366085 h 15135727"/>
              <a:gd name="connsiteX117" fmla="*/ 4211053 w 8128084"/>
              <a:gd name="connsiteY117" fmla="*/ 5414211 h 15135727"/>
              <a:gd name="connsiteX118" fmla="*/ 4114800 w 8128084"/>
              <a:gd name="connsiteY118" fmla="*/ 5390148 h 15135727"/>
              <a:gd name="connsiteX119" fmla="*/ 4018548 w 8128084"/>
              <a:gd name="connsiteY119" fmla="*/ 5630779 h 15135727"/>
              <a:gd name="connsiteX120" fmla="*/ 4090737 w 8128084"/>
              <a:gd name="connsiteY120" fmla="*/ 5871411 h 15135727"/>
              <a:gd name="connsiteX121" fmla="*/ 4090737 w 8128084"/>
              <a:gd name="connsiteY121" fmla="*/ 6184232 h 15135727"/>
              <a:gd name="connsiteX122" fmla="*/ 4186990 w 8128084"/>
              <a:gd name="connsiteY122" fmla="*/ 6472990 h 15135727"/>
              <a:gd name="connsiteX123" fmla="*/ 4042611 w 8128084"/>
              <a:gd name="connsiteY123" fmla="*/ 6352674 h 15135727"/>
              <a:gd name="connsiteX124" fmla="*/ 3946358 w 8128084"/>
              <a:gd name="connsiteY124" fmla="*/ 6376737 h 15135727"/>
              <a:gd name="connsiteX125" fmla="*/ 4114800 w 8128084"/>
              <a:gd name="connsiteY125" fmla="*/ 6641432 h 15135727"/>
              <a:gd name="connsiteX126" fmla="*/ 4451685 w 8128084"/>
              <a:gd name="connsiteY126" fmla="*/ 6737685 h 15135727"/>
              <a:gd name="connsiteX127" fmla="*/ 4620127 w 8128084"/>
              <a:gd name="connsiteY127" fmla="*/ 6978316 h 15135727"/>
              <a:gd name="connsiteX128" fmla="*/ 4740442 w 8128084"/>
              <a:gd name="connsiteY128" fmla="*/ 7170821 h 15135727"/>
              <a:gd name="connsiteX129" fmla="*/ 5077327 w 8128084"/>
              <a:gd name="connsiteY129" fmla="*/ 7387390 h 15135727"/>
              <a:gd name="connsiteX130" fmla="*/ 5125453 w 8128084"/>
              <a:gd name="connsiteY130" fmla="*/ 7603958 h 15135727"/>
              <a:gd name="connsiteX131" fmla="*/ 5197642 w 8128084"/>
              <a:gd name="connsiteY131" fmla="*/ 7796464 h 15135727"/>
              <a:gd name="connsiteX132" fmla="*/ 5486400 w 8128084"/>
              <a:gd name="connsiteY132" fmla="*/ 7964906 h 15135727"/>
              <a:gd name="connsiteX133" fmla="*/ 5486400 w 8128084"/>
              <a:gd name="connsiteY133" fmla="*/ 8349916 h 15135727"/>
              <a:gd name="connsiteX134" fmla="*/ 5678906 w 8128084"/>
              <a:gd name="connsiteY134" fmla="*/ 8614611 h 15135727"/>
              <a:gd name="connsiteX135" fmla="*/ 5919537 w 8128084"/>
              <a:gd name="connsiteY135" fmla="*/ 9071811 h 15135727"/>
              <a:gd name="connsiteX136" fmla="*/ 6160169 w 8128084"/>
              <a:gd name="connsiteY136" fmla="*/ 9336506 h 15135727"/>
              <a:gd name="connsiteX137" fmla="*/ 6280485 w 8128084"/>
              <a:gd name="connsiteY137" fmla="*/ 9601200 h 15135727"/>
              <a:gd name="connsiteX138" fmla="*/ 6400800 w 8128084"/>
              <a:gd name="connsiteY138" fmla="*/ 9793706 h 15135727"/>
              <a:gd name="connsiteX139" fmla="*/ 6569242 w 8128084"/>
              <a:gd name="connsiteY139" fmla="*/ 10058400 h 15135727"/>
              <a:gd name="connsiteX140" fmla="*/ 6713621 w 8128084"/>
              <a:gd name="connsiteY140" fmla="*/ 10106527 h 15135727"/>
              <a:gd name="connsiteX141" fmla="*/ 6545179 w 8128084"/>
              <a:gd name="connsiteY141" fmla="*/ 10202779 h 15135727"/>
              <a:gd name="connsiteX142" fmla="*/ 6569242 w 8128084"/>
              <a:gd name="connsiteY142" fmla="*/ 10443411 h 15135727"/>
              <a:gd name="connsiteX143" fmla="*/ 6593306 w 8128084"/>
              <a:gd name="connsiteY143" fmla="*/ 10708106 h 15135727"/>
              <a:gd name="connsiteX144" fmla="*/ 6761748 w 8128084"/>
              <a:gd name="connsiteY144" fmla="*/ 10924674 h 15135727"/>
              <a:gd name="connsiteX145" fmla="*/ 6641432 w 8128084"/>
              <a:gd name="connsiteY145" fmla="*/ 11093116 h 15135727"/>
              <a:gd name="connsiteX146" fmla="*/ 6713621 w 8128084"/>
              <a:gd name="connsiteY146" fmla="*/ 11261558 h 15135727"/>
              <a:gd name="connsiteX147" fmla="*/ 6737685 w 8128084"/>
              <a:gd name="connsiteY147" fmla="*/ 11526253 h 15135727"/>
              <a:gd name="connsiteX148" fmla="*/ 6617369 w 8128084"/>
              <a:gd name="connsiteY148" fmla="*/ 11839074 h 15135727"/>
              <a:gd name="connsiteX149" fmla="*/ 6617369 w 8128084"/>
              <a:gd name="connsiteY149" fmla="*/ 12031579 h 15135727"/>
              <a:gd name="connsiteX150" fmla="*/ 6641432 w 8128084"/>
              <a:gd name="connsiteY150" fmla="*/ 12127832 h 15135727"/>
              <a:gd name="connsiteX151" fmla="*/ 6761748 w 8128084"/>
              <a:gd name="connsiteY151" fmla="*/ 12031579 h 15135727"/>
              <a:gd name="connsiteX152" fmla="*/ 6761748 w 8128084"/>
              <a:gd name="connsiteY152" fmla="*/ 12296274 h 15135727"/>
              <a:gd name="connsiteX153" fmla="*/ 6689558 w 8128084"/>
              <a:gd name="connsiteY153" fmla="*/ 12512842 h 15135727"/>
              <a:gd name="connsiteX154" fmla="*/ 6785811 w 8128084"/>
              <a:gd name="connsiteY154" fmla="*/ 12777537 h 15135727"/>
              <a:gd name="connsiteX155" fmla="*/ 6569242 w 8128084"/>
              <a:gd name="connsiteY155" fmla="*/ 12873790 h 15135727"/>
              <a:gd name="connsiteX156" fmla="*/ 6545179 w 8128084"/>
              <a:gd name="connsiteY156" fmla="*/ 13090358 h 15135727"/>
              <a:gd name="connsiteX157" fmla="*/ 6448927 w 8128084"/>
              <a:gd name="connsiteY157" fmla="*/ 13355053 h 15135727"/>
              <a:gd name="connsiteX158" fmla="*/ 6256421 w 8128084"/>
              <a:gd name="connsiteY158" fmla="*/ 13571621 h 15135727"/>
              <a:gd name="connsiteX159" fmla="*/ 6087979 w 8128084"/>
              <a:gd name="connsiteY159" fmla="*/ 13667874 h 15135727"/>
              <a:gd name="connsiteX160" fmla="*/ 5943600 w 8128084"/>
              <a:gd name="connsiteY160" fmla="*/ 13716000 h 15135727"/>
              <a:gd name="connsiteX161" fmla="*/ 5702969 w 8128084"/>
              <a:gd name="connsiteY161" fmla="*/ 13667874 h 15135727"/>
              <a:gd name="connsiteX162" fmla="*/ 5582653 w 8128084"/>
              <a:gd name="connsiteY162" fmla="*/ 13691937 h 15135727"/>
              <a:gd name="connsiteX163" fmla="*/ 5727032 w 8128084"/>
              <a:gd name="connsiteY163" fmla="*/ 13836316 h 15135727"/>
              <a:gd name="connsiteX164" fmla="*/ 5582653 w 8128084"/>
              <a:gd name="connsiteY164" fmla="*/ 14052885 h 15135727"/>
              <a:gd name="connsiteX165" fmla="*/ 5462337 w 8128084"/>
              <a:gd name="connsiteY165" fmla="*/ 14149137 h 15135727"/>
              <a:gd name="connsiteX166" fmla="*/ 5342021 w 8128084"/>
              <a:gd name="connsiteY166" fmla="*/ 14004758 h 15135727"/>
              <a:gd name="connsiteX167" fmla="*/ 5245769 w 8128084"/>
              <a:gd name="connsiteY167" fmla="*/ 14004758 h 15135727"/>
              <a:gd name="connsiteX168" fmla="*/ 5245769 w 8128084"/>
              <a:gd name="connsiteY168" fmla="*/ 13956632 h 15135727"/>
              <a:gd name="connsiteX169" fmla="*/ 5101390 w 8128084"/>
              <a:gd name="connsiteY169" fmla="*/ 13956632 h 15135727"/>
              <a:gd name="connsiteX170" fmla="*/ 4981074 w 8128084"/>
              <a:gd name="connsiteY170" fmla="*/ 13860379 h 15135727"/>
              <a:gd name="connsiteX171" fmla="*/ 4740442 w 8128084"/>
              <a:gd name="connsiteY171" fmla="*/ 13908506 h 15135727"/>
              <a:gd name="connsiteX172" fmla="*/ 4475748 w 8128084"/>
              <a:gd name="connsiteY172" fmla="*/ 13956632 h 15135727"/>
              <a:gd name="connsiteX173" fmla="*/ 4379495 w 8128084"/>
              <a:gd name="connsiteY173" fmla="*/ 14028821 h 15135727"/>
              <a:gd name="connsiteX174" fmla="*/ 4403558 w 8128084"/>
              <a:gd name="connsiteY174" fmla="*/ 14197264 h 15135727"/>
              <a:gd name="connsiteX175" fmla="*/ 4572000 w 8128084"/>
              <a:gd name="connsiteY175" fmla="*/ 14149137 h 15135727"/>
              <a:gd name="connsiteX176" fmla="*/ 4523874 w 8128084"/>
              <a:gd name="connsiteY176" fmla="*/ 14558211 h 15135727"/>
              <a:gd name="connsiteX177" fmla="*/ 4403558 w 8128084"/>
              <a:gd name="connsiteY177" fmla="*/ 14437895 h 15135727"/>
              <a:gd name="connsiteX178" fmla="*/ 4403558 w 8128084"/>
              <a:gd name="connsiteY178" fmla="*/ 14437895 h 15135727"/>
              <a:gd name="connsiteX179" fmla="*/ 4283242 w 8128084"/>
              <a:gd name="connsiteY179" fmla="*/ 14245390 h 15135727"/>
              <a:gd name="connsiteX180" fmla="*/ 4235116 w 8128084"/>
              <a:gd name="connsiteY180" fmla="*/ 14341642 h 15135727"/>
              <a:gd name="connsiteX181" fmla="*/ 4162927 w 8128084"/>
              <a:gd name="connsiteY181" fmla="*/ 14389769 h 15135727"/>
              <a:gd name="connsiteX182" fmla="*/ 4162927 w 8128084"/>
              <a:gd name="connsiteY182" fmla="*/ 14389769 h 15135727"/>
              <a:gd name="connsiteX183" fmla="*/ 3922295 w 8128084"/>
              <a:gd name="connsiteY183" fmla="*/ 14245390 h 15135727"/>
              <a:gd name="connsiteX184" fmla="*/ 3801979 w 8128084"/>
              <a:gd name="connsiteY184" fmla="*/ 14293516 h 15135727"/>
              <a:gd name="connsiteX185" fmla="*/ 3681664 w 8128084"/>
              <a:gd name="connsiteY185" fmla="*/ 14389769 h 15135727"/>
              <a:gd name="connsiteX186" fmla="*/ 3657600 w 8128084"/>
              <a:gd name="connsiteY186" fmla="*/ 14654464 h 15135727"/>
              <a:gd name="connsiteX187" fmla="*/ 3513221 w 8128084"/>
              <a:gd name="connsiteY187" fmla="*/ 14726653 h 15135727"/>
              <a:gd name="connsiteX188" fmla="*/ 3513221 w 8128084"/>
              <a:gd name="connsiteY188" fmla="*/ 14871032 h 15135727"/>
              <a:gd name="connsiteX189" fmla="*/ 3633537 w 8128084"/>
              <a:gd name="connsiteY189" fmla="*/ 14967285 h 15135727"/>
              <a:gd name="connsiteX190" fmla="*/ 3609474 w 8128084"/>
              <a:gd name="connsiteY190" fmla="*/ 15087600 h 15135727"/>
              <a:gd name="connsiteX191" fmla="*/ 3441032 w 8128084"/>
              <a:gd name="connsiteY191" fmla="*/ 15039474 h 15135727"/>
              <a:gd name="connsiteX192" fmla="*/ 3272590 w 8128084"/>
              <a:gd name="connsiteY192" fmla="*/ 15063537 h 15135727"/>
              <a:gd name="connsiteX193" fmla="*/ 3248527 w 8128084"/>
              <a:gd name="connsiteY193" fmla="*/ 14895095 h 15135727"/>
              <a:gd name="connsiteX194" fmla="*/ 3128211 w 8128084"/>
              <a:gd name="connsiteY194" fmla="*/ 14919158 h 15135727"/>
              <a:gd name="connsiteX195" fmla="*/ 2959769 w 8128084"/>
              <a:gd name="connsiteY195" fmla="*/ 15135727 h 15135727"/>
              <a:gd name="connsiteX196" fmla="*/ 2935706 w 8128084"/>
              <a:gd name="connsiteY196" fmla="*/ 14895095 h 15135727"/>
              <a:gd name="connsiteX197" fmla="*/ 2791327 w 8128084"/>
              <a:gd name="connsiteY197" fmla="*/ 14943221 h 15135727"/>
              <a:gd name="connsiteX198" fmla="*/ 2671011 w 8128084"/>
              <a:gd name="connsiteY198" fmla="*/ 15039474 h 15135727"/>
              <a:gd name="connsiteX199" fmla="*/ 2430379 w 8128084"/>
              <a:gd name="connsiteY199" fmla="*/ 15087600 h 15135727"/>
              <a:gd name="connsiteX200" fmla="*/ 2237874 w 8128084"/>
              <a:gd name="connsiteY200" fmla="*/ 15039474 h 15135727"/>
              <a:gd name="connsiteX201" fmla="*/ 2622885 w 8128084"/>
              <a:gd name="connsiteY201" fmla="*/ 14846969 h 15135727"/>
              <a:gd name="connsiteX202" fmla="*/ 2887579 w 8128084"/>
              <a:gd name="connsiteY202" fmla="*/ 14774779 h 15135727"/>
              <a:gd name="connsiteX203" fmla="*/ 2839453 w 8128084"/>
              <a:gd name="connsiteY203" fmla="*/ 14582274 h 15135727"/>
              <a:gd name="connsiteX204" fmla="*/ 2935706 w 8128084"/>
              <a:gd name="connsiteY204" fmla="*/ 14510085 h 15135727"/>
              <a:gd name="connsiteX205" fmla="*/ 2935706 w 8128084"/>
              <a:gd name="connsiteY205" fmla="*/ 14510085 h 15135727"/>
              <a:gd name="connsiteX206" fmla="*/ 3080085 w 8128084"/>
              <a:gd name="connsiteY206" fmla="*/ 14413832 h 15135727"/>
              <a:gd name="connsiteX207" fmla="*/ 3152274 w 8128084"/>
              <a:gd name="connsiteY207" fmla="*/ 14341642 h 15135727"/>
              <a:gd name="connsiteX208" fmla="*/ 3080085 w 8128084"/>
              <a:gd name="connsiteY208" fmla="*/ 14269453 h 15135727"/>
              <a:gd name="connsiteX209" fmla="*/ 3152274 w 8128084"/>
              <a:gd name="connsiteY209" fmla="*/ 14197264 h 15135727"/>
              <a:gd name="connsiteX210" fmla="*/ 3152274 w 8128084"/>
              <a:gd name="connsiteY210" fmla="*/ 14052885 h 15135727"/>
              <a:gd name="connsiteX211" fmla="*/ 3080085 w 8128084"/>
              <a:gd name="connsiteY211" fmla="*/ 13980695 h 15135727"/>
              <a:gd name="connsiteX212" fmla="*/ 3056021 w 8128084"/>
              <a:gd name="connsiteY212" fmla="*/ 14076948 h 15135727"/>
              <a:gd name="connsiteX213" fmla="*/ 2935706 w 8128084"/>
              <a:gd name="connsiteY213" fmla="*/ 14076948 h 15135727"/>
              <a:gd name="connsiteX214" fmla="*/ 2863516 w 8128084"/>
              <a:gd name="connsiteY214" fmla="*/ 14125074 h 15135727"/>
              <a:gd name="connsiteX215" fmla="*/ 2719137 w 8128084"/>
              <a:gd name="connsiteY215" fmla="*/ 14197264 h 15135727"/>
              <a:gd name="connsiteX216" fmla="*/ 2646948 w 8128084"/>
              <a:gd name="connsiteY216" fmla="*/ 14197264 h 15135727"/>
              <a:gd name="connsiteX217" fmla="*/ 2598821 w 8128084"/>
              <a:gd name="connsiteY217" fmla="*/ 14125074 h 15135727"/>
              <a:gd name="connsiteX218" fmla="*/ 2430379 w 8128084"/>
              <a:gd name="connsiteY218" fmla="*/ 13836316 h 15135727"/>
              <a:gd name="connsiteX219" fmla="*/ 2646948 w 8128084"/>
              <a:gd name="connsiteY219" fmla="*/ 13812253 h 15135727"/>
              <a:gd name="connsiteX220" fmla="*/ 2502569 w 8128084"/>
              <a:gd name="connsiteY220" fmla="*/ 13475369 h 15135727"/>
              <a:gd name="connsiteX221" fmla="*/ 2550695 w 8128084"/>
              <a:gd name="connsiteY221" fmla="*/ 13186611 h 15135727"/>
              <a:gd name="connsiteX222" fmla="*/ 2719137 w 8128084"/>
              <a:gd name="connsiteY222" fmla="*/ 13042232 h 15135727"/>
              <a:gd name="connsiteX223" fmla="*/ 2791327 w 8128084"/>
              <a:gd name="connsiteY223" fmla="*/ 12945979 h 15135727"/>
              <a:gd name="connsiteX224" fmla="*/ 3031958 w 8128084"/>
              <a:gd name="connsiteY224" fmla="*/ 13090358 h 15135727"/>
              <a:gd name="connsiteX225" fmla="*/ 3056021 w 8128084"/>
              <a:gd name="connsiteY225" fmla="*/ 12753474 h 15135727"/>
              <a:gd name="connsiteX226" fmla="*/ 2887579 w 8128084"/>
              <a:gd name="connsiteY226" fmla="*/ 12777537 h 15135727"/>
              <a:gd name="connsiteX227" fmla="*/ 2815390 w 8128084"/>
              <a:gd name="connsiteY227" fmla="*/ 12777537 h 15135727"/>
              <a:gd name="connsiteX228" fmla="*/ 3176337 w 8128084"/>
              <a:gd name="connsiteY228" fmla="*/ 12368464 h 15135727"/>
              <a:gd name="connsiteX229" fmla="*/ 3104148 w 8128084"/>
              <a:gd name="connsiteY229" fmla="*/ 12320337 h 15135727"/>
              <a:gd name="connsiteX230" fmla="*/ 3104148 w 8128084"/>
              <a:gd name="connsiteY230" fmla="*/ 12320337 h 15135727"/>
              <a:gd name="connsiteX231" fmla="*/ 3007895 w 8128084"/>
              <a:gd name="connsiteY231" fmla="*/ 12079706 h 15135727"/>
              <a:gd name="connsiteX232" fmla="*/ 2911642 w 8128084"/>
              <a:gd name="connsiteY232" fmla="*/ 11935327 h 15135727"/>
              <a:gd name="connsiteX233" fmla="*/ 2863516 w 8128084"/>
              <a:gd name="connsiteY233" fmla="*/ 11694695 h 15135727"/>
              <a:gd name="connsiteX234" fmla="*/ 2911642 w 8128084"/>
              <a:gd name="connsiteY234" fmla="*/ 11454064 h 15135727"/>
              <a:gd name="connsiteX235" fmla="*/ 3056021 w 8128084"/>
              <a:gd name="connsiteY235" fmla="*/ 11454064 h 15135727"/>
              <a:gd name="connsiteX236" fmla="*/ 2983832 w 8128084"/>
              <a:gd name="connsiteY236" fmla="*/ 11381874 h 15135727"/>
              <a:gd name="connsiteX237" fmla="*/ 3031958 w 8128084"/>
              <a:gd name="connsiteY237" fmla="*/ 11285621 h 15135727"/>
              <a:gd name="connsiteX238" fmla="*/ 3007895 w 8128084"/>
              <a:gd name="connsiteY238" fmla="*/ 11189369 h 15135727"/>
              <a:gd name="connsiteX239" fmla="*/ 2887579 w 8128084"/>
              <a:gd name="connsiteY239" fmla="*/ 11141242 h 15135727"/>
              <a:gd name="connsiteX240" fmla="*/ 2887579 w 8128084"/>
              <a:gd name="connsiteY240" fmla="*/ 10972800 h 15135727"/>
              <a:gd name="connsiteX241" fmla="*/ 2887579 w 8128084"/>
              <a:gd name="connsiteY241" fmla="*/ 10924674 h 15135727"/>
              <a:gd name="connsiteX242" fmla="*/ 2767264 w 8128084"/>
              <a:gd name="connsiteY242" fmla="*/ 11020927 h 15135727"/>
              <a:gd name="connsiteX243" fmla="*/ 2743200 w 8128084"/>
              <a:gd name="connsiteY243" fmla="*/ 10924674 h 15135727"/>
              <a:gd name="connsiteX244" fmla="*/ 2550695 w 8128084"/>
              <a:gd name="connsiteY244" fmla="*/ 11020927 h 15135727"/>
              <a:gd name="connsiteX245" fmla="*/ 2526632 w 8128084"/>
              <a:gd name="connsiteY245" fmla="*/ 11117179 h 15135727"/>
              <a:gd name="connsiteX246" fmla="*/ 2334127 w 8128084"/>
              <a:gd name="connsiteY246" fmla="*/ 10996864 h 15135727"/>
              <a:gd name="connsiteX247" fmla="*/ 2358190 w 8128084"/>
              <a:gd name="connsiteY247" fmla="*/ 10732169 h 15135727"/>
              <a:gd name="connsiteX248" fmla="*/ 2334127 w 8128084"/>
              <a:gd name="connsiteY248" fmla="*/ 10587790 h 15135727"/>
              <a:gd name="connsiteX249" fmla="*/ 2406316 w 8128084"/>
              <a:gd name="connsiteY249" fmla="*/ 10491537 h 15135727"/>
              <a:gd name="connsiteX250" fmla="*/ 2598821 w 8128084"/>
              <a:gd name="connsiteY250" fmla="*/ 10684042 h 15135727"/>
              <a:gd name="connsiteX251" fmla="*/ 2767264 w 8128084"/>
              <a:gd name="connsiteY251" fmla="*/ 10684042 h 15135727"/>
              <a:gd name="connsiteX252" fmla="*/ 2646948 w 8128084"/>
              <a:gd name="connsiteY252" fmla="*/ 10515600 h 15135727"/>
              <a:gd name="connsiteX253" fmla="*/ 2815390 w 8128084"/>
              <a:gd name="connsiteY253" fmla="*/ 10395285 h 15135727"/>
              <a:gd name="connsiteX254" fmla="*/ 3080085 w 8128084"/>
              <a:gd name="connsiteY254" fmla="*/ 10419348 h 15135727"/>
              <a:gd name="connsiteX255" fmla="*/ 3248527 w 8128084"/>
              <a:gd name="connsiteY255" fmla="*/ 10539664 h 15135727"/>
              <a:gd name="connsiteX256" fmla="*/ 3320716 w 8128084"/>
              <a:gd name="connsiteY256" fmla="*/ 10659979 h 15135727"/>
              <a:gd name="connsiteX257" fmla="*/ 3465095 w 8128084"/>
              <a:gd name="connsiteY257" fmla="*/ 10659979 h 15135727"/>
              <a:gd name="connsiteX258" fmla="*/ 3441032 w 8128084"/>
              <a:gd name="connsiteY258" fmla="*/ 10491537 h 15135727"/>
              <a:gd name="connsiteX259" fmla="*/ 3392906 w 8128084"/>
              <a:gd name="connsiteY259" fmla="*/ 10250906 h 15135727"/>
              <a:gd name="connsiteX260" fmla="*/ 3152274 w 8128084"/>
              <a:gd name="connsiteY260" fmla="*/ 10250906 h 15135727"/>
              <a:gd name="connsiteX261" fmla="*/ 3176337 w 8128084"/>
              <a:gd name="connsiteY261" fmla="*/ 10178716 h 15135727"/>
              <a:gd name="connsiteX262" fmla="*/ 3104148 w 8128084"/>
              <a:gd name="connsiteY262" fmla="*/ 10154653 h 15135727"/>
              <a:gd name="connsiteX263" fmla="*/ 3007895 w 8128084"/>
              <a:gd name="connsiteY263" fmla="*/ 9962148 h 15135727"/>
              <a:gd name="connsiteX264" fmla="*/ 3176337 w 8128084"/>
              <a:gd name="connsiteY264" fmla="*/ 9889958 h 15135727"/>
              <a:gd name="connsiteX265" fmla="*/ 2959769 w 8128084"/>
              <a:gd name="connsiteY265" fmla="*/ 9504948 h 15135727"/>
              <a:gd name="connsiteX266" fmla="*/ 2791327 w 8128084"/>
              <a:gd name="connsiteY266" fmla="*/ 9456821 h 15135727"/>
              <a:gd name="connsiteX267" fmla="*/ 2574758 w 8128084"/>
              <a:gd name="connsiteY267" fmla="*/ 9336506 h 15135727"/>
              <a:gd name="connsiteX268" fmla="*/ 2550695 w 8128084"/>
              <a:gd name="connsiteY268" fmla="*/ 9071811 h 15135727"/>
              <a:gd name="connsiteX269" fmla="*/ 2695074 w 8128084"/>
              <a:gd name="connsiteY269" fmla="*/ 8999621 h 15135727"/>
              <a:gd name="connsiteX270" fmla="*/ 2622885 w 8128084"/>
              <a:gd name="connsiteY270" fmla="*/ 8975558 h 15135727"/>
              <a:gd name="connsiteX271" fmla="*/ 2430379 w 8128084"/>
              <a:gd name="connsiteY271" fmla="*/ 8999621 h 15135727"/>
              <a:gd name="connsiteX272" fmla="*/ 2261937 w 8128084"/>
              <a:gd name="connsiteY272" fmla="*/ 9168064 h 15135727"/>
              <a:gd name="connsiteX273" fmla="*/ 2237874 w 8128084"/>
              <a:gd name="connsiteY273" fmla="*/ 8999621 h 15135727"/>
              <a:gd name="connsiteX274" fmla="*/ 2117558 w 8128084"/>
              <a:gd name="connsiteY274" fmla="*/ 8975558 h 15135727"/>
              <a:gd name="connsiteX275" fmla="*/ 2045369 w 8128084"/>
              <a:gd name="connsiteY275" fmla="*/ 8783053 h 15135727"/>
              <a:gd name="connsiteX276" fmla="*/ 1852864 w 8128084"/>
              <a:gd name="connsiteY276" fmla="*/ 8758990 h 15135727"/>
              <a:gd name="connsiteX277" fmla="*/ 1636295 w 8128084"/>
              <a:gd name="connsiteY277" fmla="*/ 8927432 h 15135727"/>
              <a:gd name="connsiteX278" fmla="*/ 1588169 w 8128084"/>
              <a:gd name="connsiteY278" fmla="*/ 9023685 h 15135727"/>
              <a:gd name="connsiteX279" fmla="*/ 1515979 w 8128084"/>
              <a:gd name="connsiteY279" fmla="*/ 8879306 h 15135727"/>
              <a:gd name="connsiteX280" fmla="*/ 1347537 w 8128084"/>
              <a:gd name="connsiteY280" fmla="*/ 8879306 h 15135727"/>
              <a:gd name="connsiteX281" fmla="*/ 1347537 w 8128084"/>
              <a:gd name="connsiteY281" fmla="*/ 8710864 h 15135727"/>
              <a:gd name="connsiteX282" fmla="*/ 1106906 w 8128084"/>
              <a:gd name="connsiteY282" fmla="*/ 8783053 h 15135727"/>
              <a:gd name="connsiteX283" fmla="*/ 890337 w 8128084"/>
              <a:gd name="connsiteY283" fmla="*/ 8686800 h 15135727"/>
              <a:gd name="connsiteX284" fmla="*/ 649706 w 8128084"/>
              <a:gd name="connsiteY284" fmla="*/ 8662737 h 15135727"/>
              <a:gd name="connsiteX285" fmla="*/ 385011 w 8128084"/>
              <a:gd name="connsiteY285" fmla="*/ 8566485 h 15135727"/>
              <a:gd name="connsiteX286" fmla="*/ 577516 w 8128084"/>
              <a:gd name="connsiteY286" fmla="*/ 8373979 h 15135727"/>
              <a:gd name="connsiteX287" fmla="*/ 794085 w 8128084"/>
              <a:gd name="connsiteY287" fmla="*/ 8301790 h 15135727"/>
              <a:gd name="connsiteX288" fmla="*/ 745958 w 8128084"/>
              <a:gd name="connsiteY288" fmla="*/ 8133348 h 15135727"/>
              <a:gd name="connsiteX289" fmla="*/ 818148 w 8128084"/>
              <a:gd name="connsiteY289" fmla="*/ 7820527 h 15135727"/>
              <a:gd name="connsiteX290" fmla="*/ 697832 w 8128084"/>
              <a:gd name="connsiteY290" fmla="*/ 7820527 h 15135727"/>
              <a:gd name="connsiteX291" fmla="*/ 625642 w 8128084"/>
              <a:gd name="connsiteY291" fmla="*/ 7916779 h 15135727"/>
              <a:gd name="connsiteX292" fmla="*/ 457200 w 8128084"/>
              <a:gd name="connsiteY292" fmla="*/ 7820527 h 15135727"/>
              <a:gd name="connsiteX293" fmla="*/ 529390 w 8128084"/>
              <a:gd name="connsiteY293" fmla="*/ 7700211 h 15135727"/>
              <a:gd name="connsiteX294" fmla="*/ 938464 w 8128084"/>
              <a:gd name="connsiteY294" fmla="*/ 7676148 h 15135727"/>
              <a:gd name="connsiteX295" fmla="*/ 1058779 w 8128084"/>
              <a:gd name="connsiteY295" fmla="*/ 7459579 h 15135727"/>
              <a:gd name="connsiteX296" fmla="*/ 1203158 w 8128084"/>
              <a:gd name="connsiteY296" fmla="*/ 7603958 h 15135727"/>
              <a:gd name="connsiteX297" fmla="*/ 1299411 w 8128084"/>
              <a:gd name="connsiteY297" fmla="*/ 7555832 h 15135727"/>
              <a:gd name="connsiteX298" fmla="*/ 1443790 w 8128084"/>
              <a:gd name="connsiteY298" fmla="*/ 7507706 h 15135727"/>
              <a:gd name="connsiteX299" fmla="*/ 1684421 w 8128084"/>
              <a:gd name="connsiteY299" fmla="*/ 7603958 h 15135727"/>
              <a:gd name="connsiteX300" fmla="*/ 1684421 w 8128084"/>
              <a:gd name="connsiteY300" fmla="*/ 7603958 h 15135727"/>
              <a:gd name="connsiteX301" fmla="*/ 1540042 w 8128084"/>
              <a:gd name="connsiteY301" fmla="*/ 7363327 h 15135727"/>
              <a:gd name="connsiteX302" fmla="*/ 1299411 w 8128084"/>
              <a:gd name="connsiteY302" fmla="*/ 7315200 h 15135727"/>
              <a:gd name="connsiteX303" fmla="*/ 1130969 w 8128084"/>
              <a:gd name="connsiteY303" fmla="*/ 7339264 h 15135727"/>
              <a:gd name="connsiteX304" fmla="*/ 1034716 w 8128084"/>
              <a:gd name="connsiteY304" fmla="*/ 7315200 h 15135727"/>
              <a:gd name="connsiteX305" fmla="*/ 1155032 w 8128084"/>
              <a:gd name="connsiteY305" fmla="*/ 7050506 h 15135727"/>
              <a:gd name="connsiteX306" fmla="*/ 1155032 w 8128084"/>
              <a:gd name="connsiteY306" fmla="*/ 6930190 h 15135727"/>
              <a:gd name="connsiteX307" fmla="*/ 1155032 w 8128084"/>
              <a:gd name="connsiteY307" fmla="*/ 6761748 h 15135727"/>
              <a:gd name="connsiteX308" fmla="*/ 1203158 w 8128084"/>
              <a:gd name="connsiteY308" fmla="*/ 6617369 h 15135727"/>
              <a:gd name="connsiteX309" fmla="*/ 1371600 w 8128084"/>
              <a:gd name="connsiteY309" fmla="*/ 6472990 h 15135727"/>
              <a:gd name="connsiteX310" fmla="*/ 1443790 w 8128084"/>
              <a:gd name="connsiteY310" fmla="*/ 6328611 h 15135727"/>
              <a:gd name="connsiteX311" fmla="*/ 1419727 w 8128084"/>
              <a:gd name="connsiteY311" fmla="*/ 6208295 h 15135727"/>
              <a:gd name="connsiteX312" fmla="*/ 1275348 w 8128084"/>
              <a:gd name="connsiteY312" fmla="*/ 6304548 h 15135727"/>
              <a:gd name="connsiteX313" fmla="*/ 1323474 w 8128084"/>
              <a:gd name="connsiteY313" fmla="*/ 6015790 h 15135727"/>
              <a:gd name="connsiteX314" fmla="*/ 1540042 w 8128084"/>
              <a:gd name="connsiteY314" fmla="*/ 5871411 h 15135727"/>
              <a:gd name="connsiteX315" fmla="*/ 1540042 w 8128084"/>
              <a:gd name="connsiteY315" fmla="*/ 5751095 h 15135727"/>
              <a:gd name="connsiteX316" fmla="*/ 1395664 w 8128084"/>
              <a:gd name="connsiteY316" fmla="*/ 5799221 h 15135727"/>
              <a:gd name="connsiteX317" fmla="*/ 1179095 w 8128084"/>
              <a:gd name="connsiteY317" fmla="*/ 5799221 h 15135727"/>
              <a:gd name="connsiteX318" fmla="*/ 890337 w 8128084"/>
              <a:gd name="connsiteY318" fmla="*/ 5775158 h 15135727"/>
              <a:gd name="connsiteX319" fmla="*/ 697832 w 8128084"/>
              <a:gd name="connsiteY319" fmla="*/ 5606716 h 15135727"/>
              <a:gd name="connsiteX320" fmla="*/ 577516 w 8128084"/>
              <a:gd name="connsiteY320" fmla="*/ 5582653 h 15135727"/>
              <a:gd name="connsiteX321" fmla="*/ 697832 w 8128084"/>
              <a:gd name="connsiteY321" fmla="*/ 5775158 h 15135727"/>
              <a:gd name="connsiteX322" fmla="*/ 409074 w 8128084"/>
              <a:gd name="connsiteY322" fmla="*/ 5799221 h 15135727"/>
              <a:gd name="connsiteX323" fmla="*/ 168442 w 8128084"/>
              <a:gd name="connsiteY323" fmla="*/ 5702969 h 15135727"/>
              <a:gd name="connsiteX324" fmla="*/ 264695 w 8128084"/>
              <a:gd name="connsiteY324" fmla="*/ 5558590 h 15135727"/>
              <a:gd name="connsiteX325" fmla="*/ 144379 w 8128084"/>
              <a:gd name="connsiteY325" fmla="*/ 5510464 h 15135727"/>
              <a:gd name="connsiteX326" fmla="*/ 0 w 8128084"/>
              <a:gd name="connsiteY326" fmla="*/ 5462337 h 15135727"/>
              <a:gd name="connsiteX327" fmla="*/ 96253 w 8128084"/>
              <a:gd name="connsiteY327"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5919537 w 8128084"/>
              <a:gd name="connsiteY109" fmla="*/ 4403558 h 15135727"/>
              <a:gd name="connsiteX110" fmla="*/ 5775158 w 8128084"/>
              <a:gd name="connsiteY110" fmla="*/ 4451685 h 15135727"/>
              <a:gd name="connsiteX111" fmla="*/ 5630779 w 8128084"/>
              <a:gd name="connsiteY111" fmla="*/ 4547937 h 15135727"/>
              <a:gd name="connsiteX112" fmla="*/ 5510464 w 8128084"/>
              <a:gd name="connsiteY112" fmla="*/ 4620127 h 15135727"/>
              <a:gd name="connsiteX113" fmla="*/ 5510464 w 8128084"/>
              <a:gd name="connsiteY113" fmla="*/ 4812632 h 15135727"/>
              <a:gd name="connsiteX114" fmla="*/ 5317958 w 8128084"/>
              <a:gd name="connsiteY114" fmla="*/ 4981074 h 15135727"/>
              <a:gd name="connsiteX115" fmla="*/ 5005137 w 8128084"/>
              <a:gd name="connsiteY115" fmla="*/ 5149516 h 15135727"/>
              <a:gd name="connsiteX116" fmla="*/ 4692316 w 8128084"/>
              <a:gd name="connsiteY116" fmla="*/ 5149516 h 15135727"/>
              <a:gd name="connsiteX117" fmla="*/ 4523874 w 8128084"/>
              <a:gd name="connsiteY117" fmla="*/ 5366085 h 15135727"/>
              <a:gd name="connsiteX118" fmla="*/ 4211053 w 8128084"/>
              <a:gd name="connsiteY118" fmla="*/ 5414211 h 15135727"/>
              <a:gd name="connsiteX119" fmla="*/ 4114800 w 8128084"/>
              <a:gd name="connsiteY119" fmla="*/ 5390148 h 15135727"/>
              <a:gd name="connsiteX120" fmla="*/ 4018548 w 8128084"/>
              <a:gd name="connsiteY120" fmla="*/ 5630779 h 15135727"/>
              <a:gd name="connsiteX121" fmla="*/ 4090737 w 8128084"/>
              <a:gd name="connsiteY121" fmla="*/ 5871411 h 15135727"/>
              <a:gd name="connsiteX122" fmla="*/ 4090737 w 8128084"/>
              <a:gd name="connsiteY122" fmla="*/ 6184232 h 15135727"/>
              <a:gd name="connsiteX123" fmla="*/ 4186990 w 8128084"/>
              <a:gd name="connsiteY123" fmla="*/ 6472990 h 15135727"/>
              <a:gd name="connsiteX124" fmla="*/ 4042611 w 8128084"/>
              <a:gd name="connsiteY124" fmla="*/ 6352674 h 15135727"/>
              <a:gd name="connsiteX125" fmla="*/ 3946358 w 8128084"/>
              <a:gd name="connsiteY125" fmla="*/ 6376737 h 15135727"/>
              <a:gd name="connsiteX126" fmla="*/ 4114800 w 8128084"/>
              <a:gd name="connsiteY126" fmla="*/ 6641432 h 15135727"/>
              <a:gd name="connsiteX127" fmla="*/ 4451685 w 8128084"/>
              <a:gd name="connsiteY127" fmla="*/ 6737685 h 15135727"/>
              <a:gd name="connsiteX128" fmla="*/ 4620127 w 8128084"/>
              <a:gd name="connsiteY128" fmla="*/ 6978316 h 15135727"/>
              <a:gd name="connsiteX129" fmla="*/ 4740442 w 8128084"/>
              <a:gd name="connsiteY129" fmla="*/ 7170821 h 15135727"/>
              <a:gd name="connsiteX130" fmla="*/ 5077327 w 8128084"/>
              <a:gd name="connsiteY130" fmla="*/ 7387390 h 15135727"/>
              <a:gd name="connsiteX131" fmla="*/ 5125453 w 8128084"/>
              <a:gd name="connsiteY131" fmla="*/ 7603958 h 15135727"/>
              <a:gd name="connsiteX132" fmla="*/ 5197642 w 8128084"/>
              <a:gd name="connsiteY132" fmla="*/ 7796464 h 15135727"/>
              <a:gd name="connsiteX133" fmla="*/ 5486400 w 8128084"/>
              <a:gd name="connsiteY133" fmla="*/ 7964906 h 15135727"/>
              <a:gd name="connsiteX134" fmla="*/ 5486400 w 8128084"/>
              <a:gd name="connsiteY134" fmla="*/ 8349916 h 15135727"/>
              <a:gd name="connsiteX135" fmla="*/ 5678906 w 8128084"/>
              <a:gd name="connsiteY135" fmla="*/ 8614611 h 15135727"/>
              <a:gd name="connsiteX136" fmla="*/ 5919537 w 8128084"/>
              <a:gd name="connsiteY136" fmla="*/ 9071811 h 15135727"/>
              <a:gd name="connsiteX137" fmla="*/ 6160169 w 8128084"/>
              <a:gd name="connsiteY137" fmla="*/ 9336506 h 15135727"/>
              <a:gd name="connsiteX138" fmla="*/ 6280485 w 8128084"/>
              <a:gd name="connsiteY138" fmla="*/ 9601200 h 15135727"/>
              <a:gd name="connsiteX139" fmla="*/ 6400800 w 8128084"/>
              <a:gd name="connsiteY139" fmla="*/ 9793706 h 15135727"/>
              <a:gd name="connsiteX140" fmla="*/ 6569242 w 8128084"/>
              <a:gd name="connsiteY140" fmla="*/ 10058400 h 15135727"/>
              <a:gd name="connsiteX141" fmla="*/ 6713621 w 8128084"/>
              <a:gd name="connsiteY141" fmla="*/ 10106527 h 15135727"/>
              <a:gd name="connsiteX142" fmla="*/ 6545179 w 8128084"/>
              <a:gd name="connsiteY142" fmla="*/ 10202779 h 15135727"/>
              <a:gd name="connsiteX143" fmla="*/ 6569242 w 8128084"/>
              <a:gd name="connsiteY143" fmla="*/ 10443411 h 15135727"/>
              <a:gd name="connsiteX144" fmla="*/ 6593306 w 8128084"/>
              <a:gd name="connsiteY144" fmla="*/ 10708106 h 15135727"/>
              <a:gd name="connsiteX145" fmla="*/ 6761748 w 8128084"/>
              <a:gd name="connsiteY145" fmla="*/ 10924674 h 15135727"/>
              <a:gd name="connsiteX146" fmla="*/ 6641432 w 8128084"/>
              <a:gd name="connsiteY146" fmla="*/ 11093116 h 15135727"/>
              <a:gd name="connsiteX147" fmla="*/ 6713621 w 8128084"/>
              <a:gd name="connsiteY147" fmla="*/ 11261558 h 15135727"/>
              <a:gd name="connsiteX148" fmla="*/ 6737685 w 8128084"/>
              <a:gd name="connsiteY148" fmla="*/ 11526253 h 15135727"/>
              <a:gd name="connsiteX149" fmla="*/ 6617369 w 8128084"/>
              <a:gd name="connsiteY149" fmla="*/ 11839074 h 15135727"/>
              <a:gd name="connsiteX150" fmla="*/ 6617369 w 8128084"/>
              <a:gd name="connsiteY150" fmla="*/ 12031579 h 15135727"/>
              <a:gd name="connsiteX151" fmla="*/ 6641432 w 8128084"/>
              <a:gd name="connsiteY151" fmla="*/ 12127832 h 15135727"/>
              <a:gd name="connsiteX152" fmla="*/ 6761748 w 8128084"/>
              <a:gd name="connsiteY152" fmla="*/ 12031579 h 15135727"/>
              <a:gd name="connsiteX153" fmla="*/ 6761748 w 8128084"/>
              <a:gd name="connsiteY153" fmla="*/ 12296274 h 15135727"/>
              <a:gd name="connsiteX154" fmla="*/ 6689558 w 8128084"/>
              <a:gd name="connsiteY154" fmla="*/ 12512842 h 15135727"/>
              <a:gd name="connsiteX155" fmla="*/ 6785811 w 8128084"/>
              <a:gd name="connsiteY155" fmla="*/ 12777537 h 15135727"/>
              <a:gd name="connsiteX156" fmla="*/ 6569242 w 8128084"/>
              <a:gd name="connsiteY156" fmla="*/ 12873790 h 15135727"/>
              <a:gd name="connsiteX157" fmla="*/ 6545179 w 8128084"/>
              <a:gd name="connsiteY157" fmla="*/ 13090358 h 15135727"/>
              <a:gd name="connsiteX158" fmla="*/ 6448927 w 8128084"/>
              <a:gd name="connsiteY158" fmla="*/ 13355053 h 15135727"/>
              <a:gd name="connsiteX159" fmla="*/ 6256421 w 8128084"/>
              <a:gd name="connsiteY159" fmla="*/ 13571621 h 15135727"/>
              <a:gd name="connsiteX160" fmla="*/ 6087979 w 8128084"/>
              <a:gd name="connsiteY160" fmla="*/ 13667874 h 15135727"/>
              <a:gd name="connsiteX161" fmla="*/ 5943600 w 8128084"/>
              <a:gd name="connsiteY161" fmla="*/ 13716000 h 15135727"/>
              <a:gd name="connsiteX162" fmla="*/ 5702969 w 8128084"/>
              <a:gd name="connsiteY162" fmla="*/ 13667874 h 15135727"/>
              <a:gd name="connsiteX163" fmla="*/ 5582653 w 8128084"/>
              <a:gd name="connsiteY163" fmla="*/ 13691937 h 15135727"/>
              <a:gd name="connsiteX164" fmla="*/ 5727032 w 8128084"/>
              <a:gd name="connsiteY164" fmla="*/ 13836316 h 15135727"/>
              <a:gd name="connsiteX165" fmla="*/ 5582653 w 8128084"/>
              <a:gd name="connsiteY165" fmla="*/ 14052885 h 15135727"/>
              <a:gd name="connsiteX166" fmla="*/ 5462337 w 8128084"/>
              <a:gd name="connsiteY166" fmla="*/ 14149137 h 15135727"/>
              <a:gd name="connsiteX167" fmla="*/ 5342021 w 8128084"/>
              <a:gd name="connsiteY167" fmla="*/ 14004758 h 15135727"/>
              <a:gd name="connsiteX168" fmla="*/ 5245769 w 8128084"/>
              <a:gd name="connsiteY168" fmla="*/ 14004758 h 15135727"/>
              <a:gd name="connsiteX169" fmla="*/ 5245769 w 8128084"/>
              <a:gd name="connsiteY169" fmla="*/ 13956632 h 15135727"/>
              <a:gd name="connsiteX170" fmla="*/ 5101390 w 8128084"/>
              <a:gd name="connsiteY170" fmla="*/ 13956632 h 15135727"/>
              <a:gd name="connsiteX171" fmla="*/ 4981074 w 8128084"/>
              <a:gd name="connsiteY171" fmla="*/ 13860379 h 15135727"/>
              <a:gd name="connsiteX172" fmla="*/ 4740442 w 8128084"/>
              <a:gd name="connsiteY172" fmla="*/ 13908506 h 15135727"/>
              <a:gd name="connsiteX173" fmla="*/ 4475748 w 8128084"/>
              <a:gd name="connsiteY173" fmla="*/ 13956632 h 15135727"/>
              <a:gd name="connsiteX174" fmla="*/ 4379495 w 8128084"/>
              <a:gd name="connsiteY174" fmla="*/ 14028821 h 15135727"/>
              <a:gd name="connsiteX175" fmla="*/ 4403558 w 8128084"/>
              <a:gd name="connsiteY175" fmla="*/ 14197264 h 15135727"/>
              <a:gd name="connsiteX176" fmla="*/ 4572000 w 8128084"/>
              <a:gd name="connsiteY176" fmla="*/ 14149137 h 15135727"/>
              <a:gd name="connsiteX177" fmla="*/ 4523874 w 8128084"/>
              <a:gd name="connsiteY177" fmla="*/ 14558211 h 15135727"/>
              <a:gd name="connsiteX178" fmla="*/ 4403558 w 8128084"/>
              <a:gd name="connsiteY178" fmla="*/ 14437895 h 15135727"/>
              <a:gd name="connsiteX179" fmla="*/ 4403558 w 8128084"/>
              <a:gd name="connsiteY179" fmla="*/ 14437895 h 15135727"/>
              <a:gd name="connsiteX180" fmla="*/ 4283242 w 8128084"/>
              <a:gd name="connsiteY180" fmla="*/ 14245390 h 15135727"/>
              <a:gd name="connsiteX181" fmla="*/ 4235116 w 8128084"/>
              <a:gd name="connsiteY181" fmla="*/ 14341642 h 15135727"/>
              <a:gd name="connsiteX182" fmla="*/ 4162927 w 8128084"/>
              <a:gd name="connsiteY182" fmla="*/ 14389769 h 15135727"/>
              <a:gd name="connsiteX183" fmla="*/ 4162927 w 8128084"/>
              <a:gd name="connsiteY183" fmla="*/ 14389769 h 15135727"/>
              <a:gd name="connsiteX184" fmla="*/ 3922295 w 8128084"/>
              <a:gd name="connsiteY184" fmla="*/ 14245390 h 15135727"/>
              <a:gd name="connsiteX185" fmla="*/ 3801979 w 8128084"/>
              <a:gd name="connsiteY185" fmla="*/ 14293516 h 15135727"/>
              <a:gd name="connsiteX186" fmla="*/ 3681664 w 8128084"/>
              <a:gd name="connsiteY186" fmla="*/ 14389769 h 15135727"/>
              <a:gd name="connsiteX187" fmla="*/ 3657600 w 8128084"/>
              <a:gd name="connsiteY187" fmla="*/ 14654464 h 15135727"/>
              <a:gd name="connsiteX188" fmla="*/ 3513221 w 8128084"/>
              <a:gd name="connsiteY188" fmla="*/ 14726653 h 15135727"/>
              <a:gd name="connsiteX189" fmla="*/ 3513221 w 8128084"/>
              <a:gd name="connsiteY189" fmla="*/ 14871032 h 15135727"/>
              <a:gd name="connsiteX190" fmla="*/ 3633537 w 8128084"/>
              <a:gd name="connsiteY190" fmla="*/ 14967285 h 15135727"/>
              <a:gd name="connsiteX191" fmla="*/ 3609474 w 8128084"/>
              <a:gd name="connsiteY191" fmla="*/ 15087600 h 15135727"/>
              <a:gd name="connsiteX192" fmla="*/ 3441032 w 8128084"/>
              <a:gd name="connsiteY192" fmla="*/ 15039474 h 15135727"/>
              <a:gd name="connsiteX193" fmla="*/ 3272590 w 8128084"/>
              <a:gd name="connsiteY193" fmla="*/ 15063537 h 15135727"/>
              <a:gd name="connsiteX194" fmla="*/ 3248527 w 8128084"/>
              <a:gd name="connsiteY194" fmla="*/ 14895095 h 15135727"/>
              <a:gd name="connsiteX195" fmla="*/ 3128211 w 8128084"/>
              <a:gd name="connsiteY195" fmla="*/ 14919158 h 15135727"/>
              <a:gd name="connsiteX196" fmla="*/ 2959769 w 8128084"/>
              <a:gd name="connsiteY196" fmla="*/ 15135727 h 15135727"/>
              <a:gd name="connsiteX197" fmla="*/ 2935706 w 8128084"/>
              <a:gd name="connsiteY197" fmla="*/ 14895095 h 15135727"/>
              <a:gd name="connsiteX198" fmla="*/ 2791327 w 8128084"/>
              <a:gd name="connsiteY198" fmla="*/ 14943221 h 15135727"/>
              <a:gd name="connsiteX199" fmla="*/ 2671011 w 8128084"/>
              <a:gd name="connsiteY199" fmla="*/ 15039474 h 15135727"/>
              <a:gd name="connsiteX200" fmla="*/ 2430379 w 8128084"/>
              <a:gd name="connsiteY200" fmla="*/ 15087600 h 15135727"/>
              <a:gd name="connsiteX201" fmla="*/ 2237874 w 8128084"/>
              <a:gd name="connsiteY201" fmla="*/ 15039474 h 15135727"/>
              <a:gd name="connsiteX202" fmla="*/ 2622885 w 8128084"/>
              <a:gd name="connsiteY202" fmla="*/ 14846969 h 15135727"/>
              <a:gd name="connsiteX203" fmla="*/ 2887579 w 8128084"/>
              <a:gd name="connsiteY203" fmla="*/ 14774779 h 15135727"/>
              <a:gd name="connsiteX204" fmla="*/ 2839453 w 8128084"/>
              <a:gd name="connsiteY204" fmla="*/ 14582274 h 15135727"/>
              <a:gd name="connsiteX205" fmla="*/ 2935706 w 8128084"/>
              <a:gd name="connsiteY205" fmla="*/ 14510085 h 15135727"/>
              <a:gd name="connsiteX206" fmla="*/ 2935706 w 8128084"/>
              <a:gd name="connsiteY206" fmla="*/ 14510085 h 15135727"/>
              <a:gd name="connsiteX207" fmla="*/ 3080085 w 8128084"/>
              <a:gd name="connsiteY207" fmla="*/ 14413832 h 15135727"/>
              <a:gd name="connsiteX208" fmla="*/ 3152274 w 8128084"/>
              <a:gd name="connsiteY208" fmla="*/ 14341642 h 15135727"/>
              <a:gd name="connsiteX209" fmla="*/ 3080085 w 8128084"/>
              <a:gd name="connsiteY209" fmla="*/ 14269453 h 15135727"/>
              <a:gd name="connsiteX210" fmla="*/ 3152274 w 8128084"/>
              <a:gd name="connsiteY210" fmla="*/ 14197264 h 15135727"/>
              <a:gd name="connsiteX211" fmla="*/ 3152274 w 8128084"/>
              <a:gd name="connsiteY211" fmla="*/ 14052885 h 15135727"/>
              <a:gd name="connsiteX212" fmla="*/ 3080085 w 8128084"/>
              <a:gd name="connsiteY212" fmla="*/ 13980695 h 15135727"/>
              <a:gd name="connsiteX213" fmla="*/ 3056021 w 8128084"/>
              <a:gd name="connsiteY213" fmla="*/ 14076948 h 15135727"/>
              <a:gd name="connsiteX214" fmla="*/ 2935706 w 8128084"/>
              <a:gd name="connsiteY214" fmla="*/ 14076948 h 15135727"/>
              <a:gd name="connsiteX215" fmla="*/ 2863516 w 8128084"/>
              <a:gd name="connsiteY215" fmla="*/ 14125074 h 15135727"/>
              <a:gd name="connsiteX216" fmla="*/ 2719137 w 8128084"/>
              <a:gd name="connsiteY216" fmla="*/ 14197264 h 15135727"/>
              <a:gd name="connsiteX217" fmla="*/ 2646948 w 8128084"/>
              <a:gd name="connsiteY217" fmla="*/ 14197264 h 15135727"/>
              <a:gd name="connsiteX218" fmla="*/ 2598821 w 8128084"/>
              <a:gd name="connsiteY218" fmla="*/ 14125074 h 15135727"/>
              <a:gd name="connsiteX219" fmla="*/ 2430379 w 8128084"/>
              <a:gd name="connsiteY219" fmla="*/ 13836316 h 15135727"/>
              <a:gd name="connsiteX220" fmla="*/ 2646948 w 8128084"/>
              <a:gd name="connsiteY220" fmla="*/ 13812253 h 15135727"/>
              <a:gd name="connsiteX221" fmla="*/ 2502569 w 8128084"/>
              <a:gd name="connsiteY221" fmla="*/ 13475369 h 15135727"/>
              <a:gd name="connsiteX222" fmla="*/ 2550695 w 8128084"/>
              <a:gd name="connsiteY222" fmla="*/ 13186611 h 15135727"/>
              <a:gd name="connsiteX223" fmla="*/ 2719137 w 8128084"/>
              <a:gd name="connsiteY223" fmla="*/ 13042232 h 15135727"/>
              <a:gd name="connsiteX224" fmla="*/ 2791327 w 8128084"/>
              <a:gd name="connsiteY224" fmla="*/ 12945979 h 15135727"/>
              <a:gd name="connsiteX225" fmla="*/ 3031958 w 8128084"/>
              <a:gd name="connsiteY225" fmla="*/ 13090358 h 15135727"/>
              <a:gd name="connsiteX226" fmla="*/ 3056021 w 8128084"/>
              <a:gd name="connsiteY226" fmla="*/ 12753474 h 15135727"/>
              <a:gd name="connsiteX227" fmla="*/ 2887579 w 8128084"/>
              <a:gd name="connsiteY227" fmla="*/ 12777537 h 15135727"/>
              <a:gd name="connsiteX228" fmla="*/ 2815390 w 8128084"/>
              <a:gd name="connsiteY228" fmla="*/ 12777537 h 15135727"/>
              <a:gd name="connsiteX229" fmla="*/ 3176337 w 8128084"/>
              <a:gd name="connsiteY229" fmla="*/ 12368464 h 15135727"/>
              <a:gd name="connsiteX230" fmla="*/ 3104148 w 8128084"/>
              <a:gd name="connsiteY230" fmla="*/ 12320337 h 15135727"/>
              <a:gd name="connsiteX231" fmla="*/ 3104148 w 8128084"/>
              <a:gd name="connsiteY231" fmla="*/ 12320337 h 15135727"/>
              <a:gd name="connsiteX232" fmla="*/ 3007895 w 8128084"/>
              <a:gd name="connsiteY232" fmla="*/ 12079706 h 15135727"/>
              <a:gd name="connsiteX233" fmla="*/ 2911642 w 8128084"/>
              <a:gd name="connsiteY233" fmla="*/ 11935327 h 15135727"/>
              <a:gd name="connsiteX234" fmla="*/ 2863516 w 8128084"/>
              <a:gd name="connsiteY234" fmla="*/ 11694695 h 15135727"/>
              <a:gd name="connsiteX235" fmla="*/ 2911642 w 8128084"/>
              <a:gd name="connsiteY235" fmla="*/ 11454064 h 15135727"/>
              <a:gd name="connsiteX236" fmla="*/ 3056021 w 8128084"/>
              <a:gd name="connsiteY236" fmla="*/ 11454064 h 15135727"/>
              <a:gd name="connsiteX237" fmla="*/ 2983832 w 8128084"/>
              <a:gd name="connsiteY237" fmla="*/ 11381874 h 15135727"/>
              <a:gd name="connsiteX238" fmla="*/ 3031958 w 8128084"/>
              <a:gd name="connsiteY238" fmla="*/ 11285621 h 15135727"/>
              <a:gd name="connsiteX239" fmla="*/ 3007895 w 8128084"/>
              <a:gd name="connsiteY239" fmla="*/ 11189369 h 15135727"/>
              <a:gd name="connsiteX240" fmla="*/ 2887579 w 8128084"/>
              <a:gd name="connsiteY240" fmla="*/ 11141242 h 15135727"/>
              <a:gd name="connsiteX241" fmla="*/ 2887579 w 8128084"/>
              <a:gd name="connsiteY241" fmla="*/ 10972800 h 15135727"/>
              <a:gd name="connsiteX242" fmla="*/ 2887579 w 8128084"/>
              <a:gd name="connsiteY242" fmla="*/ 10924674 h 15135727"/>
              <a:gd name="connsiteX243" fmla="*/ 2767264 w 8128084"/>
              <a:gd name="connsiteY243" fmla="*/ 11020927 h 15135727"/>
              <a:gd name="connsiteX244" fmla="*/ 2743200 w 8128084"/>
              <a:gd name="connsiteY244" fmla="*/ 10924674 h 15135727"/>
              <a:gd name="connsiteX245" fmla="*/ 2550695 w 8128084"/>
              <a:gd name="connsiteY245" fmla="*/ 11020927 h 15135727"/>
              <a:gd name="connsiteX246" fmla="*/ 2526632 w 8128084"/>
              <a:gd name="connsiteY246" fmla="*/ 11117179 h 15135727"/>
              <a:gd name="connsiteX247" fmla="*/ 2334127 w 8128084"/>
              <a:gd name="connsiteY247" fmla="*/ 10996864 h 15135727"/>
              <a:gd name="connsiteX248" fmla="*/ 2358190 w 8128084"/>
              <a:gd name="connsiteY248" fmla="*/ 10732169 h 15135727"/>
              <a:gd name="connsiteX249" fmla="*/ 2334127 w 8128084"/>
              <a:gd name="connsiteY249" fmla="*/ 10587790 h 15135727"/>
              <a:gd name="connsiteX250" fmla="*/ 2406316 w 8128084"/>
              <a:gd name="connsiteY250" fmla="*/ 10491537 h 15135727"/>
              <a:gd name="connsiteX251" fmla="*/ 2598821 w 8128084"/>
              <a:gd name="connsiteY251" fmla="*/ 10684042 h 15135727"/>
              <a:gd name="connsiteX252" fmla="*/ 2767264 w 8128084"/>
              <a:gd name="connsiteY252" fmla="*/ 10684042 h 15135727"/>
              <a:gd name="connsiteX253" fmla="*/ 2646948 w 8128084"/>
              <a:gd name="connsiteY253" fmla="*/ 10515600 h 15135727"/>
              <a:gd name="connsiteX254" fmla="*/ 2815390 w 8128084"/>
              <a:gd name="connsiteY254" fmla="*/ 10395285 h 15135727"/>
              <a:gd name="connsiteX255" fmla="*/ 3080085 w 8128084"/>
              <a:gd name="connsiteY255" fmla="*/ 10419348 h 15135727"/>
              <a:gd name="connsiteX256" fmla="*/ 3248527 w 8128084"/>
              <a:gd name="connsiteY256" fmla="*/ 10539664 h 15135727"/>
              <a:gd name="connsiteX257" fmla="*/ 3320716 w 8128084"/>
              <a:gd name="connsiteY257" fmla="*/ 10659979 h 15135727"/>
              <a:gd name="connsiteX258" fmla="*/ 3465095 w 8128084"/>
              <a:gd name="connsiteY258" fmla="*/ 10659979 h 15135727"/>
              <a:gd name="connsiteX259" fmla="*/ 3441032 w 8128084"/>
              <a:gd name="connsiteY259" fmla="*/ 10491537 h 15135727"/>
              <a:gd name="connsiteX260" fmla="*/ 3392906 w 8128084"/>
              <a:gd name="connsiteY260" fmla="*/ 10250906 h 15135727"/>
              <a:gd name="connsiteX261" fmla="*/ 3152274 w 8128084"/>
              <a:gd name="connsiteY261" fmla="*/ 10250906 h 15135727"/>
              <a:gd name="connsiteX262" fmla="*/ 3176337 w 8128084"/>
              <a:gd name="connsiteY262" fmla="*/ 10178716 h 15135727"/>
              <a:gd name="connsiteX263" fmla="*/ 3104148 w 8128084"/>
              <a:gd name="connsiteY263" fmla="*/ 10154653 h 15135727"/>
              <a:gd name="connsiteX264" fmla="*/ 3007895 w 8128084"/>
              <a:gd name="connsiteY264" fmla="*/ 9962148 h 15135727"/>
              <a:gd name="connsiteX265" fmla="*/ 3176337 w 8128084"/>
              <a:gd name="connsiteY265" fmla="*/ 9889958 h 15135727"/>
              <a:gd name="connsiteX266" fmla="*/ 2959769 w 8128084"/>
              <a:gd name="connsiteY266" fmla="*/ 9504948 h 15135727"/>
              <a:gd name="connsiteX267" fmla="*/ 2791327 w 8128084"/>
              <a:gd name="connsiteY267" fmla="*/ 9456821 h 15135727"/>
              <a:gd name="connsiteX268" fmla="*/ 2574758 w 8128084"/>
              <a:gd name="connsiteY268" fmla="*/ 9336506 h 15135727"/>
              <a:gd name="connsiteX269" fmla="*/ 2550695 w 8128084"/>
              <a:gd name="connsiteY269" fmla="*/ 9071811 h 15135727"/>
              <a:gd name="connsiteX270" fmla="*/ 2695074 w 8128084"/>
              <a:gd name="connsiteY270" fmla="*/ 8999621 h 15135727"/>
              <a:gd name="connsiteX271" fmla="*/ 2622885 w 8128084"/>
              <a:gd name="connsiteY271" fmla="*/ 8975558 h 15135727"/>
              <a:gd name="connsiteX272" fmla="*/ 2430379 w 8128084"/>
              <a:gd name="connsiteY272" fmla="*/ 8999621 h 15135727"/>
              <a:gd name="connsiteX273" fmla="*/ 2261937 w 8128084"/>
              <a:gd name="connsiteY273" fmla="*/ 9168064 h 15135727"/>
              <a:gd name="connsiteX274" fmla="*/ 2237874 w 8128084"/>
              <a:gd name="connsiteY274" fmla="*/ 8999621 h 15135727"/>
              <a:gd name="connsiteX275" fmla="*/ 2117558 w 8128084"/>
              <a:gd name="connsiteY275" fmla="*/ 8975558 h 15135727"/>
              <a:gd name="connsiteX276" fmla="*/ 2045369 w 8128084"/>
              <a:gd name="connsiteY276" fmla="*/ 8783053 h 15135727"/>
              <a:gd name="connsiteX277" fmla="*/ 1852864 w 8128084"/>
              <a:gd name="connsiteY277" fmla="*/ 8758990 h 15135727"/>
              <a:gd name="connsiteX278" fmla="*/ 1636295 w 8128084"/>
              <a:gd name="connsiteY278" fmla="*/ 8927432 h 15135727"/>
              <a:gd name="connsiteX279" fmla="*/ 1588169 w 8128084"/>
              <a:gd name="connsiteY279" fmla="*/ 9023685 h 15135727"/>
              <a:gd name="connsiteX280" fmla="*/ 1515979 w 8128084"/>
              <a:gd name="connsiteY280" fmla="*/ 8879306 h 15135727"/>
              <a:gd name="connsiteX281" fmla="*/ 1347537 w 8128084"/>
              <a:gd name="connsiteY281" fmla="*/ 8879306 h 15135727"/>
              <a:gd name="connsiteX282" fmla="*/ 1347537 w 8128084"/>
              <a:gd name="connsiteY282" fmla="*/ 8710864 h 15135727"/>
              <a:gd name="connsiteX283" fmla="*/ 1106906 w 8128084"/>
              <a:gd name="connsiteY283" fmla="*/ 8783053 h 15135727"/>
              <a:gd name="connsiteX284" fmla="*/ 890337 w 8128084"/>
              <a:gd name="connsiteY284" fmla="*/ 8686800 h 15135727"/>
              <a:gd name="connsiteX285" fmla="*/ 649706 w 8128084"/>
              <a:gd name="connsiteY285" fmla="*/ 8662737 h 15135727"/>
              <a:gd name="connsiteX286" fmla="*/ 385011 w 8128084"/>
              <a:gd name="connsiteY286" fmla="*/ 8566485 h 15135727"/>
              <a:gd name="connsiteX287" fmla="*/ 577516 w 8128084"/>
              <a:gd name="connsiteY287" fmla="*/ 8373979 h 15135727"/>
              <a:gd name="connsiteX288" fmla="*/ 794085 w 8128084"/>
              <a:gd name="connsiteY288" fmla="*/ 8301790 h 15135727"/>
              <a:gd name="connsiteX289" fmla="*/ 745958 w 8128084"/>
              <a:gd name="connsiteY289" fmla="*/ 8133348 h 15135727"/>
              <a:gd name="connsiteX290" fmla="*/ 818148 w 8128084"/>
              <a:gd name="connsiteY290" fmla="*/ 7820527 h 15135727"/>
              <a:gd name="connsiteX291" fmla="*/ 697832 w 8128084"/>
              <a:gd name="connsiteY291" fmla="*/ 7820527 h 15135727"/>
              <a:gd name="connsiteX292" fmla="*/ 625642 w 8128084"/>
              <a:gd name="connsiteY292" fmla="*/ 7916779 h 15135727"/>
              <a:gd name="connsiteX293" fmla="*/ 457200 w 8128084"/>
              <a:gd name="connsiteY293" fmla="*/ 7820527 h 15135727"/>
              <a:gd name="connsiteX294" fmla="*/ 529390 w 8128084"/>
              <a:gd name="connsiteY294" fmla="*/ 7700211 h 15135727"/>
              <a:gd name="connsiteX295" fmla="*/ 938464 w 8128084"/>
              <a:gd name="connsiteY295" fmla="*/ 7676148 h 15135727"/>
              <a:gd name="connsiteX296" fmla="*/ 1058779 w 8128084"/>
              <a:gd name="connsiteY296" fmla="*/ 7459579 h 15135727"/>
              <a:gd name="connsiteX297" fmla="*/ 1203158 w 8128084"/>
              <a:gd name="connsiteY297" fmla="*/ 7603958 h 15135727"/>
              <a:gd name="connsiteX298" fmla="*/ 1299411 w 8128084"/>
              <a:gd name="connsiteY298" fmla="*/ 7555832 h 15135727"/>
              <a:gd name="connsiteX299" fmla="*/ 1443790 w 8128084"/>
              <a:gd name="connsiteY299" fmla="*/ 7507706 h 15135727"/>
              <a:gd name="connsiteX300" fmla="*/ 1684421 w 8128084"/>
              <a:gd name="connsiteY300" fmla="*/ 7603958 h 15135727"/>
              <a:gd name="connsiteX301" fmla="*/ 1684421 w 8128084"/>
              <a:gd name="connsiteY301" fmla="*/ 7603958 h 15135727"/>
              <a:gd name="connsiteX302" fmla="*/ 1540042 w 8128084"/>
              <a:gd name="connsiteY302" fmla="*/ 7363327 h 15135727"/>
              <a:gd name="connsiteX303" fmla="*/ 1299411 w 8128084"/>
              <a:gd name="connsiteY303" fmla="*/ 7315200 h 15135727"/>
              <a:gd name="connsiteX304" fmla="*/ 1130969 w 8128084"/>
              <a:gd name="connsiteY304" fmla="*/ 7339264 h 15135727"/>
              <a:gd name="connsiteX305" fmla="*/ 1034716 w 8128084"/>
              <a:gd name="connsiteY305" fmla="*/ 7315200 h 15135727"/>
              <a:gd name="connsiteX306" fmla="*/ 1155032 w 8128084"/>
              <a:gd name="connsiteY306" fmla="*/ 7050506 h 15135727"/>
              <a:gd name="connsiteX307" fmla="*/ 1155032 w 8128084"/>
              <a:gd name="connsiteY307" fmla="*/ 6930190 h 15135727"/>
              <a:gd name="connsiteX308" fmla="*/ 1155032 w 8128084"/>
              <a:gd name="connsiteY308" fmla="*/ 6761748 h 15135727"/>
              <a:gd name="connsiteX309" fmla="*/ 1203158 w 8128084"/>
              <a:gd name="connsiteY309" fmla="*/ 6617369 h 15135727"/>
              <a:gd name="connsiteX310" fmla="*/ 1371600 w 8128084"/>
              <a:gd name="connsiteY310" fmla="*/ 6472990 h 15135727"/>
              <a:gd name="connsiteX311" fmla="*/ 1443790 w 8128084"/>
              <a:gd name="connsiteY311" fmla="*/ 6328611 h 15135727"/>
              <a:gd name="connsiteX312" fmla="*/ 1419727 w 8128084"/>
              <a:gd name="connsiteY312" fmla="*/ 6208295 h 15135727"/>
              <a:gd name="connsiteX313" fmla="*/ 1275348 w 8128084"/>
              <a:gd name="connsiteY313" fmla="*/ 6304548 h 15135727"/>
              <a:gd name="connsiteX314" fmla="*/ 1323474 w 8128084"/>
              <a:gd name="connsiteY314" fmla="*/ 6015790 h 15135727"/>
              <a:gd name="connsiteX315" fmla="*/ 1540042 w 8128084"/>
              <a:gd name="connsiteY315" fmla="*/ 5871411 h 15135727"/>
              <a:gd name="connsiteX316" fmla="*/ 1540042 w 8128084"/>
              <a:gd name="connsiteY316" fmla="*/ 5751095 h 15135727"/>
              <a:gd name="connsiteX317" fmla="*/ 1395664 w 8128084"/>
              <a:gd name="connsiteY317" fmla="*/ 5799221 h 15135727"/>
              <a:gd name="connsiteX318" fmla="*/ 1179095 w 8128084"/>
              <a:gd name="connsiteY318" fmla="*/ 5799221 h 15135727"/>
              <a:gd name="connsiteX319" fmla="*/ 890337 w 8128084"/>
              <a:gd name="connsiteY319" fmla="*/ 5775158 h 15135727"/>
              <a:gd name="connsiteX320" fmla="*/ 697832 w 8128084"/>
              <a:gd name="connsiteY320" fmla="*/ 5606716 h 15135727"/>
              <a:gd name="connsiteX321" fmla="*/ 577516 w 8128084"/>
              <a:gd name="connsiteY321" fmla="*/ 5582653 h 15135727"/>
              <a:gd name="connsiteX322" fmla="*/ 697832 w 8128084"/>
              <a:gd name="connsiteY322" fmla="*/ 5775158 h 15135727"/>
              <a:gd name="connsiteX323" fmla="*/ 409074 w 8128084"/>
              <a:gd name="connsiteY323" fmla="*/ 5799221 h 15135727"/>
              <a:gd name="connsiteX324" fmla="*/ 168442 w 8128084"/>
              <a:gd name="connsiteY324" fmla="*/ 5702969 h 15135727"/>
              <a:gd name="connsiteX325" fmla="*/ 264695 w 8128084"/>
              <a:gd name="connsiteY325" fmla="*/ 5558590 h 15135727"/>
              <a:gd name="connsiteX326" fmla="*/ 144379 w 8128084"/>
              <a:gd name="connsiteY326" fmla="*/ 5510464 h 15135727"/>
              <a:gd name="connsiteX327" fmla="*/ 0 w 8128084"/>
              <a:gd name="connsiteY327" fmla="*/ 5462337 h 15135727"/>
              <a:gd name="connsiteX328" fmla="*/ 96253 w 8128084"/>
              <a:gd name="connsiteY328"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19537 w 8128084"/>
              <a:gd name="connsiteY110" fmla="*/ 4403558 h 15135727"/>
              <a:gd name="connsiteX111" fmla="*/ 5775158 w 8128084"/>
              <a:gd name="connsiteY111" fmla="*/ 4451685 h 15135727"/>
              <a:gd name="connsiteX112" fmla="*/ 5630779 w 8128084"/>
              <a:gd name="connsiteY112" fmla="*/ 4547937 h 15135727"/>
              <a:gd name="connsiteX113" fmla="*/ 5510464 w 8128084"/>
              <a:gd name="connsiteY113" fmla="*/ 4620127 h 15135727"/>
              <a:gd name="connsiteX114" fmla="*/ 5510464 w 8128084"/>
              <a:gd name="connsiteY114" fmla="*/ 4812632 h 15135727"/>
              <a:gd name="connsiteX115" fmla="*/ 5317958 w 8128084"/>
              <a:gd name="connsiteY115" fmla="*/ 4981074 h 15135727"/>
              <a:gd name="connsiteX116" fmla="*/ 5005137 w 8128084"/>
              <a:gd name="connsiteY116" fmla="*/ 5149516 h 15135727"/>
              <a:gd name="connsiteX117" fmla="*/ 4692316 w 8128084"/>
              <a:gd name="connsiteY117" fmla="*/ 5149516 h 15135727"/>
              <a:gd name="connsiteX118" fmla="*/ 4523874 w 8128084"/>
              <a:gd name="connsiteY118" fmla="*/ 5366085 h 15135727"/>
              <a:gd name="connsiteX119" fmla="*/ 4211053 w 8128084"/>
              <a:gd name="connsiteY119" fmla="*/ 5414211 h 15135727"/>
              <a:gd name="connsiteX120" fmla="*/ 4114800 w 8128084"/>
              <a:gd name="connsiteY120" fmla="*/ 5390148 h 15135727"/>
              <a:gd name="connsiteX121" fmla="*/ 4018548 w 8128084"/>
              <a:gd name="connsiteY121" fmla="*/ 5630779 h 15135727"/>
              <a:gd name="connsiteX122" fmla="*/ 4090737 w 8128084"/>
              <a:gd name="connsiteY122" fmla="*/ 5871411 h 15135727"/>
              <a:gd name="connsiteX123" fmla="*/ 4090737 w 8128084"/>
              <a:gd name="connsiteY123" fmla="*/ 6184232 h 15135727"/>
              <a:gd name="connsiteX124" fmla="*/ 4186990 w 8128084"/>
              <a:gd name="connsiteY124" fmla="*/ 6472990 h 15135727"/>
              <a:gd name="connsiteX125" fmla="*/ 4042611 w 8128084"/>
              <a:gd name="connsiteY125" fmla="*/ 6352674 h 15135727"/>
              <a:gd name="connsiteX126" fmla="*/ 3946358 w 8128084"/>
              <a:gd name="connsiteY126" fmla="*/ 6376737 h 15135727"/>
              <a:gd name="connsiteX127" fmla="*/ 4114800 w 8128084"/>
              <a:gd name="connsiteY127" fmla="*/ 6641432 h 15135727"/>
              <a:gd name="connsiteX128" fmla="*/ 4451685 w 8128084"/>
              <a:gd name="connsiteY128" fmla="*/ 6737685 h 15135727"/>
              <a:gd name="connsiteX129" fmla="*/ 4620127 w 8128084"/>
              <a:gd name="connsiteY129" fmla="*/ 6978316 h 15135727"/>
              <a:gd name="connsiteX130" fmla="*/ 4740442 w 8128084"/>
              <a:gd name="connsiteY130" fmla="*/ 7170821 h 15135727"/>
              <a:gd name="connsiteX131" fmla="*/ 5077327 w 8128084"/>
              <a:gd name="connsiteY131" fmla="*/ 7387390 h 15135727"/>
              <a:gd name="connsiteX132" fmla="*/ 5125453 w 8128084"/>
              <a:gd name="connsiteY132" fmla="*/ 7603958 h 15135727"/>
              <a:gd name="connsiteX133" fmla="*/ 5197642 w 8128084"/>
              <a:gd name="connsiteY133" fmla="*/ 7796464 h 15135727"/>
              <a:gd name="connsiteX134" fmla="*/ 5486400 w 8128084"/>
              <a:gd name="connsiteY134" fmla="*/ 7964906 h 15135727"/>
              <a:gd name="connsiteX135" fmla="*/ 5486400 w 8128084"/>
              <a:gd name="connsiteY135" fmla="*/ 8349916 h 15135727"/>
              <a:gd name="connsiteX136" fmla="*/ 5678906 w 8128084"/>
              <a:gd name="connsiteY136" fmla="*/ 8614611 h 15135727"/>
              <a:gd name="connsiteX137" fmla="*/ 5919537 w 8128084"/>
              <a:gd name="connsiteY137" fmla="*/ 9071811 h 15135727"/>
              <a:gd name="connsiteX138" fmla="*/ 6160169 w 8128084"/>
              <a:gd name="connsiteY138" fmla="*/ 9336506 h 15135727"/>
              <a:gd name="connsiteX139" fmla="*/ 6280485 w 8128084"/>
              <a:gd name="connsiteY139" fmla="*/ 9601200 h 15135727"/>
              <a:gd name="connsiteX140" fmla="*/ 6400800 w 8128084"/>
              <a:gd name="connsiteY140" fmla="*/ 9793706 h 15135727"/>
              <a:gd name="connsiteX141" fmla="*/ 6569242 w 8128084"/>
              <a:gd name="connsiteY141" fmla="*/ 10058400 h 15135727"/>
              <a:gd name="connsiteX142" fmla="*/ 6713621 w 8128084"/>
              <a:gd name="connsiteY142" fmla="*/ 10106527 h 15135727"/>
              <a:gd name="connsiteX143" fmla="*/ 6545179 w 8128084"/>
              <a:gd name="connsiteY143" fmla="*/ 10202779 h 15135727"/>
              <a:gd name="connsiteX144" fmla="*/ 6569242 w 8128084"/>
              <a:gd name="connsiteY144" fmla="*/ 10443411 h 15135727"/>
              <a:gd name="connsiteX145" fmla="*/ 6593306 w 8128084"/>
              <a:gd name="connsiteY145" fmla="*/ 10708106 h 15135727"/>
              <a:gd name="connsiteX146" fmla="*/ 6761748 w 8128084"/>
              <a:gd name="connsiteY146" fmla="*/ 10924674 h 15135727"/>
              <a:gd name="connsiteX147" fmla="*/ 6641432 w 8128084"/>
              <a:gd name="connsiteY147" fmla="*/ 11093116 h 15135727"/>
              <a:gd name="connsiteX148" fmla="*/ 6713621 w 8128084"/>
              <a:gd name="connsiteY148" fmla="*/ 11261558 h 15135727"/>
              <a:gd name="connsiteX149" fmla="*/ 6737685 w 8128084"/>
              <a:gd name="connsiteY149" fmla="*/ 11526253 h 15135727"/>
              <a:gd name="connsiteX150" fmla="*/ 6617369 w 8128084"/>
              <a:gd name="connsiteY150" fmla="*/ 11839074 h 15135727"/>
              <a:gd name="connsiteX151" fmla="*/ 6617369 w 8128084"/>
              <a:gd name="connsiteY151" fmla="*/ 12031579 h 15135727"/>
              <a:gd name="connsiteX152" fmla="*/ 6641432 w 8128084"/>
              <a:gd name="connsiteY152" fmla="*/ 12127832 h 15135727"/>
              <a:gd name="connsiteX153" fmla="*/ 6761748 w 8128084"/>
              <a:gd name="connsiteY153" fmla="*/ 12031579 h 15135727"/>
              <a:gd name="connsiteX154" fmla="*/ 6761748 w 8128084"/>
              <a:gd name="connsiteY154" fmla="*/ 12296274 h 15135727"/>
              <a:gd name="connsiteX155" fmla="*/ 6689558 w 8128084"/>
              <a:gd name="connsiteY155" fmla="*/ 12512842 h 15135727"/>
              <a:gd name="connsiteX156" fmla="*/ 6785811 w 8128084"/>
              <a:gd name="connsiteY156" fmla="*/ 12777537 h 15135727"/>
              <a:gd name="connsiteX157" fmla="*/ 6569242 w 8128084"/>
              <a:gd name="connsiteY157" fmla="*/ 12873790 h 15135727"/>
              <a:gd name="connsiteX158" fmla="*/ 6545179 w 8128084"/>
              <a:gd name="connsiteY158" fmla="*/ 13090358 h 15135727"/>
              <a:gd name="connsiteX159" fmla="*/ 6448927 w 8128084"/>
              <a:gd name="connsiteY159" fmla="*/ 13355053 h 15135727"/>
              <a:gd name="connsiteX160" fmla="*/ 6256421 w 8128084"/>
              <a:gd name="connsiteY160" fmla="*/ 13571621 h 15135727"/>
              <a:gd name="connsiteX161" fmla="*/ 6087979 w 8128084"/>
              <a:gd name="connsiteY161" fmla="*/ 13667874 h 15135727"/>
              <a:gd name="connsiteX162" fmla="*/ 5943600 w 8128084"/>
              <a:gd name="connsiteY162" fmla="*/ 13716000 h 15135727"/>
              <a:gd name="connsiteX163" fmla="*/ 5702969 w 8128084"/>
              <a:gd name="connsiteY163" fmla="*/ 13667874 h 15135727"/>
              <a:gd name="connsiteX164" fmla="*/ 5582653 w 8128084"/>
              <a:gd name="connsiteY164" fmla="*/ 13691937 h 15135727"/>
              <a:gd name="connsiteX165" fmla="*/ 5727032 w 8128084"/>
              <a:gd name="connsiteY165" fmla="*/ 13836316 h 15135727"/>
              <a:gd name="connsiteX166" fmla="*/ 5582653 w 8128084"/>
              <a:gd name="connsiteY166" fmla="*/ 14052885 h 15135727"/>
              <a:gd name="connsiteX167" fmla="*/ 5462337 w 8128084"/>
              <a:gd name="connsiteY167" fmla="*/ 14149137 h 15135727"/>
              <a:gd name="connsiteX168" fmla="*/ 5342021 w 8128084"/>
              <a:gd name="connsiteY168" fmla="*/ 14004758 h 15135727"/>
              <a:gd name="connsiteX169" fmla="*/ 5245769 w 8128084"/>
              <a:gd name="connsiteY169" fmla="*/ 14004758 h 15135727"/>
              <a:gd name="connsiteX170" fmla="*/ 5245769 w 8128084"/>
              <a:gd name="connsiteY170" fmla="*/ 13956632 h 15135727"/>
              <a:gd name="connsiteX171" fmla="*/ 5101390 w 8128084"/>
              <a:gd name="connsiteY171" fmla="*/ 13956632 h 15135727"/>
              <a:gd name="connsiteX172" fmla="*/ 4981074 w 8128084"/>
              <a:gd name="connsiteY172" fmla="*/ 13860379 h 15135727"/>
              <a:gd name="connsiteX173" fmla="*/ 4740442 w 8128084"/>
              <a:gd name="connsiteY173" fmla="*/ 13908506 h 15135727"/>
              <a:gd name="connsiteX174" fmla="*/ 4475748 w 8128084"/>
              <a:gd name="connsiteY174" fmla="*/ 13956632 h 15135727"/>
              <a:gd name="connsiteX175" fmla="*/ 4379495 w 8128084"/>
              <a:gd name="connsiteY175" fmla="*/ 14028821 h 15135727"/>
              <a:gd name="connsiteX176" fmla="*/ 4403558 w 8128084"/>
              <a:gd name="connsiteY176" fmla="*/ 14197264 h 15135727"/>
              <a:gd name="connsiteX177" fmla="*/ 4572000 w 8128084"/>
              <a:gd name="connsiteY177" fmla="*/ 14149137 h 15135727"/>
              <a:gd name="connsiteX178" fmla="*/ 4523874 w 8128084"/>
              <a:gd name="connsiteY178" fmla="*/ 14558211 h 15135727"/>
              <a:gd name="connsiteX179" fmla="*/ 4403558 w 8128084"/>
              <a:gd name="connsiteY179" fmla="*/ 14437895 h 15135727"/>
              <a:gd name="connsiteX180" fmla="*/ 4403558 w 8128084"/>
              <a:gd name="connsiteY180" fmla="*/ 14437895 h 15135727"/>
              <a:gd name="connsiteX181" fmla="*/ 4283242 w 8128084"/>
              <a:gd name="connsiteY181" fmla="*/ 14245390 h 15135727"/>
              <a:gd name="connsiteX182" fmla="*/ 4235116 w 8128084"/>
              <a:gd name="connsiteY182" fmla="*/ 14341642 h 15135727"/>
              <a:gd name="connsiteX183" fmla="*/ 4162927 w 8128084"/>
              <a:gd name="connsiteY183" fmla="*/ 14389769 h 15135727"/>
              <a:gd name="connsiteX184" fmla="*/ 4162927 w 8128084"/>
              <a:gd name="connsiteY184" fmla="*/ 14389769 h 15135727"/>
              <a:gd name="connsiteX185" fmla="*/ 3922295 w 8128084"/>
              <a:gd name="connsiteY185" fmla="*/ 14245390 h 15135727"/>
              <a:gd name="connsiteX186" fmla="*/ 3801979 w 8128084"/>
              <a:gd name="connsiteY186" fmla="*/ 14293516 h 15135727"/>
              <a:gd name="connsiteX187" fmla="*/ 3681664 w 8128084"/>
              <a:gd name="connsiteY187" fmla="*/ 14389769 h 15135727"/>
              <a:gd name="connsiteX188" fmla="*/ 3657600 w 8128084"/>
              <a:gd name="connsiteY188" fmla="*/ 14654464 h 15135727"/>
              <a:gd name="connsiteX189" fmla="*/ 3513221 w 8128084"/>
              <a:gd name="connsiteY189" fmla="*/ 14726653 h 15135727"/>
              <a:gd name="connsiteX190" fmla="*/ 3513221 w 8128084"/>
              <a:gd name="connsiteY190" fmla="*/ 14871032 h 15135727"/>
              <a:gd name="connsiteX191" fmla="*/ 3633537 w 8128084"/>
              <a:gd name="connsiteY191" fmla="*/ 14967285 h 15135727"/>
              <a:gd name="connsiteX192" fmla="*/ 3609474 w 8128084"/>
              <a:gd name="connsiteY192" fmla="*/ 15087600 h 15135727"/>
              <a:gd name="connsiteX193" fmla="*/ 3441032 w 8128084"/>
              <a:gd name="connsiteY193" fmla="*/ 15039474 h 15135727"/>
              <a:gd name="connsiteX194" fmla="*/ 3272590 w 8128084"/>
              <a:gd name="connsiteY194" fmla="*/ 15063537 h 15135727"/>
              <a:gd name="connsiteX195" fmla="*/ 3248527 w 8128084"/>
              <a:gd name="connsiteY195" fmla="*/ 14895095 h 15135727"/>
              <a:gd name="connsiteX196" fmla="*/ 3128211 w 8128084"/>
              <a:gd name="connsiteY196" fmla="*/ 14919158 h 15135727"/>
              <a:gd name="connsiteX197" fmla="*/ 2959769 w 8128084"/>
              <a:gd name="connsiteY197" fmla="*/ 15135727 h 15135727"/>
              <a:gd name="connsiteX198" fmla="*/ 2935706 w 8128084"/>
              <a:gd name="connsiteY198" fmla="*/ 14895095 h 15135727"/>
              <a:gd name="connsiteX199" fmla="*/ 2791327 w 8128084"/>
              <a:gd name="connsiteY199" fmla="*/ 14943221 h 15135727"/>
              <a:gd name="connsiteX200" fmla="*/ 2671011 w 8128084"/>
              <a:gd name="connsiteY200" fmla="*/ 15039474 h 15135727"/>
              <a:gd name="connsiteX201" fmla="*/ 2430379 w 8128084"/>
              <a:gd name="connsiteY201" fmla="*/ 15087600 h 15135727"/>
              <a:gd name="connsiteX202" fmla="*/ 2237874 w 8128084"/>
              <a:gd name="connsiteY202" fmla="*/ 15039474 h 15135727"/>
              <a:gd name="connsiteX203" fmla="*/ 2622885 w 8128084"/>
              <a:gd name="connsiteY203" fmla="*/ 14846969 h 15135727"/>
              <a:gd name="connsiteX204" fmla="*/ 2887579 w 8128084"/>
              <a:gd name="connsiteY204" fmla="*/ 14774779 h 15135727"/>
              <a:gd name="connsiteX205" fmla="*/ 2839453 w 8128084"/>
              <a:gd name="connsiteY205" fmla="*/ 14582274 h 15135727"/>
              <a:gd name="connsiteX206" fmla="*/ 2935706 w 8128084"/>
              <a:gd name="connsiteY206" fmla="*/ 14510085 h 15135727"/>
              <a:gd name="connsiteX207" fmla="*/ 2935706 w 8128084"/>
              <a:gd name="connsiteY207" fmla="*/ 14510085 h 15135727"/>
              <a:gd name="connsiteX208" fmla="*/ 3080085 w 8128084"/>
              <a:gd name="connsiteY208" fmla="*/ 14413832 h 15135727"/>
              <a:gd name="connsiteX209" fmla="*/ 3152274 w 8128084"/>
              <a:gd name="connsiteY209" fmla="*/ 14341642 h 15135727"/>
              <a:gd name="connsiteX210" fmla="*/ 3080085 w 8128084"/>
              <a:gd name="connsiteY210" fmla="*/ 14269453 h 15135727"/>
              <a:gd name="connsiteX211" fmla="*/ 3152274 w 8128084"/>
              <a:gd name="connsiteY211" fmla="*/ 14197264 h 15135727"/>
              <a:gd name="connsiteX212" fmla="*/ 3152274 w 8128084"/>
              <a:gd name="connsiteY212" fmla="*/ 14052885 h 15135727"/>
              <a:gd name="connsiteX213" fmla="*/ 3080085 w 8128084"/>
              <a:gd name="connsiteY213" fmla="*/ 13980695 h 15135727"/>
              <a:gd name="connsiteX214" fmla="*/ 3056021 w 8128084"/>
              <a:gd name="connsiteY214" fmla="*/ 14076948 h 15135727"/>
              <a:gd name="connsiteX215" fmla="*/ 2935706 w 8128084"/>
              <a:gd name="connsiteY215" fmla="*/ 14076948 h 15135727"/>
              <a:gd name="connsiteX216" fmla="*/ 2863516 w 8128084"/>
              <a:gd name="connsiteY216" fmla="*/ 14125074 h 15135727"/>
              <a:gd name="connsiteX217" fmla="*/ 2719137 w 8128084"/>
              <a:gd name="connsiteY217" fmla="*/ 14197264 h 15135727"/>
              <a:gd name="connsiteX218" fmla="*/ 2646948 w 8128084"/>
              <a:gd name="connsiteY218" fmla="*/ 14197264 h 15135727"/>
              <a:gd name="connsiteX219" fmla="*/ 2598821 w 8128084"/>
              <a:gd name="connsiteY219" fmla="*/ 14125074 h 15135727"/>
              <a:gd name="connsiteX220" fmla="*/ 2430379 w 8128084"/>
              <a:gd name="connsiteY220" fmla="*/ 13836316 h 15135727"/>
              <a:gd name="connsiteX221" fmla="*/ 2646948 w 8128084"/>
              <a:gd name="connsiteY221" fmla="*/ 13812253 h 15135727"/>
              <a:gd name="connsiteX222" fmla="*/ 2502569 w 8128084"/>
              <a:gd name="connsiteY222" fmla="*/ 13475369 h 15135727"/>
              <a:gd name="connsiteX223" fmla="*/ 2550695 w 8128084"/>
              <a:gd name="connsiteY223" fmla="*/ 13186611 h 15135727"/>
              <a:gd name="connsiteX224" fmla="*/ 2719137 w 8128084"/>
              <a:gd name="connsiteY224" fmla="*/ 13042232 h 15135727"/>
              <a:gd name="connsiteX225" fmla="*/ 2791327 w 8128084"/>
              <a:gd name="connsiteY225" fmla="*/ 12945979 h 15135727"/>
              <a:gd name="connsiteX226" fmla="*/ 3031958 w 8128084"/>
              <a:gd name="connsiteY226" fmla="*/ 13090358 h 15135727"/>
              <a:gd name="connsiteX227" fmla="*/ 3056021 w 8128084"/>
              <a:gd name="connsiteY227" fmla="*/ 12753474 h 15135727"/>
              <a:gd name="connsiteX228" fmla="*/ 2887579 w 8128084"/>
              <a:gd name="connsiteY228" fmla="*/ 12777537 h 15135727"/>
              <a:gd name="connsiteX229" fmla="*/ 2815390 w 8128084"/>
              <a:gd name="connsiteY229" fmla="*/ 12777537 h 15135727"/>
              <a:gd name="connsiteX230" fmla="*/ 3176337 w 8128084"/>
              <a:gd name="connsiteY230" fmla="*/ 12368464 h 15135727"/>
              <a:gd name="connsiteX231" fmla="*/ 3104148 w 8128084"/>
              <a:gd name="connsiteY231" fmla="*/ 12320337 h 15135727"/>
              <a:gd name="connsiteX232" fmla="*/ 3104148 w 8128084"/>
              <a:gd name="connsiteY232" fmla="*/ 12320337 h 15135727"/>
              <a:gd name="connsiteX233" fmla="*/ 3007895 w 8128084"/>
              <a:gd name="connsiteY233" fmla="*/ 12079706 h 15135727"/>
              <a:gd name="connsiteX234" fmla="*/ 2911642 w 8128084"/>
              <a:gd name="connsiteY234" fmla="*/ 11935327 h 15135727"/>
              <a:gd name="connsiteX235" fmla="*/ 2863516 w 8128084"/>
              <a:gd name="connsiteY235" fmla="*/ 11694695 h 15135727"/>
              <a:gd name="connsiteX236" fmla="*/ 2911642 w 8128084"/>
              <a:gd name="connsiteY236" fmla="*/ 11454064 h 15135727"/>
              <a:gd name="connsiteX237" fmla="*/ 3056021 w 8128084"/>
              <a:gd name="connsiteY237" fmla="*/ 11454064 h 15135727"/>
              <a:gd name="connsiteX238" fmla="*/ 2983832 w 8128084"/>
              <a:gd name="connsiteY238" fmla="*/ 11381874 h 15135727"/>
              <a:gd name="connsiteX239" fmla="*/ 3031958 w 8128084"/>
              <a:gd name="connsiteY239" fmla="*/ 11285621 h 15135727"/>
              <a:gd name="connsiteX240" fmla="*/ 3007895 w 8128084"/>
              <a:gd name="connsiteY240" fmla="*/ 11189369 h 15135727"/>
              <a:gd name="connsiteX241" fmla="*/ 2887579 w 8128084"/>
              <a:gd name="connsiteY241" fmla="*/ 11141242 h 15135727"/>
              <a:gd name="connsiteX242" fmla="*/ 2887579 w 8128084"/>
              <a:gd name="connsiteY242" fmla="*/ 10972800 h 15135727"/>
              <a:gd name="connsiteX243" fmla="*/ 2887579 w 8128084"/>
              <a:gd name="connsiteY243" fmla="*/ 10924674 h 15135727"/>
              <a:gd name="connsiteX244" fmla="*/ 2767264 w 8128084"/>
              <a:gd name="connsiteY244" fmla="*/ 11020927 h 15135727"/>
              <a:gd name="connsiteX245" fmla="*/ 2743200 w 8128084"/>
              <a:gd name="connsiteY245" fmla="*/ 10924674 h 15135727"/>
              <a:gd name="connsiteX246" fmla="*/ 2550695 w 8128084"/>
              <a:gd name="connsiteY246" fmla="*/ 11020927 h 15135727"/>
              <a:gd name="connsiteX247" fmla="*/ 2526632 w 8128084"/>
              <a:gd name="connsiteY247" fmla="*/ 11117179 h 15135727"/>
              <a:gd name="connsiteX248" fmla="*/ 2334127 w 8128084"/>
              <a:gd name="connsiteY248" fmla="*/ 10996864 h 15135727"/>
              <a:gd name="connsiteX249" fmla="*/ 2358190 w 8128084"/>
              <a:gd name="connsiteY249" fmla="*/ 10732169 h 15135727"/>
              <a:gd name="connsiteX250" fmla="*/ 2334127 w 8128084"/>
              <a:gd name="connsiteY250" fmla="*/ 10587790 h 15135727"/>
              <a:gd name="connsiteX251" fmla="*/ 2406316 w 8128084"/>
              <a:gd name="connsiteY251" fmla="*/ 10491537 h 15135727"/>
              <a:gd name="connsiteX252" fmla="*/ 2598821 w 8128084"/>
              <a:gd name="connsiteY252" fmla="*/ 10684042 h 15135727"/>
              <a:gd name="connsiteX253" fmla="*/ 2767264 w 8128084"/>
              <a:gd name="connsiteY253" fmla="*/ 10684042 h 15135727"/>
              <a:gd name="connsiteX254" fmla="*/ 2646948 w 8128084"/>
              <a:gd name="connsiteY254" fmla="*/ 10515600 h 15135727"/>
              <a:gd name="connsiteX255" fmla="*/ 2815390 w 8128084"/>
              <a:gd name="connsiteY255" fmla="*/ 10395285 h 15135727"/>
              <a:gd name="connsiteX256" fmla="*/ 3080085 w 8128084"/>
              <a:gd name="connsiteY256" fmla="*/ 10419348 h 15135727"/>
              <a:gd name="connsiteX257" fmla="*/ 3248527 w 8128084"/>
              <a:gd name="connsiteY257" fmla="*/ 10539664 h 15135727"/>
              <a:gd name="connsiteX258" fmla="*/ 3320716 w 8128084"/>
              <a:gd name="connsiteY258" fmla="*/ 10659979 h 15135727"/>
              <a:gd name="connsiteX259" fmla="*/ 3465095 w 8128084"/>
              <a:gd name="connsiteY259" fmla="*/ 10659979 h 15135727"/>
              <a:gd name="connsiteX260" fmla="*/ 3441032 w 8128084"/>
              <a:gd name="connsiteY260" fmla="*/ 10491537 h 15135727"/>
              <a:gd name="connsiteX261" fmla="*/ 3392906 w 8128084"/>
              <a:gd name="connsiteY261" fmla="*/ 10250906 h 15135727"/>
              <a:gd name="connsiteX262" fmla="*/ 3152274 w 8128084"/>
              <a:gd name="connsiteY262" fmla="*/ 10250906 h 15135727"/>
              <a:gd name="connsiteX263" fmla="*/ 3176337 w 8128084"/>
              <a:gd name="connsiteY263" fmla="*/ 10178716 h 15135727"/>
              <a:gd name="connsiteX264" fmla="*/ 3104148 w 8128084"/>
              <a:gd name="connsiteY264" fmla="*/ 10154653 h 15135727"/>
              <a:gd name="connsiteX265" fmla="*/ 3007895 w 8128084"/>
              <a:gd name="connsiteY265" fmla="*/ 9962148 h 15135727"/>
              <a:gd name="connsiteX266" fmla="*/ 3176337 w 8128084"/>
              <a:gd name="connsiteY266" fmla="*/ 9889958 h 15135727"/>
              <a:gd name="connsiteX267" fmla="*/ 2959769 w 8128084"/>
              <a:gd name="connsiteY267" fmla="*/ 9504948 h 15135727"/>
              <a:gd name="connsiteX268" fmla="*/ 2791327 w 8128084"/>
              <a:gd name="connsiteY268" fmla="*/ 9456821 h 15135727"/>
              <a:gd name="connsiteX269" fmla="*/ 2574758 w 8128084"/>
              <a:gd name="connsiteY269" fmla="*/ 9336506 h 15135727"/>
              <a:gd name="connsiteX270" fmla="*/ 2550695 w 8128084"/>
              <a:gd name="connsiteY270" fmla="*/ 9071811 h 15135727"/>
              <a:gd name="connsiteX271" fmla="*/ 2695074 w 8128084"/>
              <a:gd name="connsiteY271" fmla="*/ 8999621 h 15135727"/>
              <a:gd name="connsiteX272" fmla="*/ 2622885 w 8128084"/>
              <a:gd name="connsiteY272" fmla="*/ 8975558 h 15135727"/>
              <a:gd name="connsiteX273" fmla="*/ 2430379 w 8128084"/>
              <a:gd name="connsiteY273" fmla="*/ 8999621 h 15135727"/>
              <a:gd name="connsiteX274" fmla="*/ 2261937 w 8128084"/>
              <a:gd name="connsiteY274" fmla="*/ 9168064 h 15135727"/>
              <a:gd name="connsiteX275" fmla="*/ 2237874 w 8128084"/>
              <a:gd name="connsiteY275" fmla="*/ 8999621 h 15135727"/>
              <a:gd name="connsiteX276" fmla="*/ 2117558 w 8128084"/>
              <a:gd name="connsiteY276" fmla="*/ 8975558 h 15135727"/>
              <a:gd name="connsiteX277" fmla="*/ 2045369 w 8128084"/>
              <a:gd name="connsiteY277" fmla="*/ 8783053 h 15135727"/>
              <a:gd name="connsiteX278" fmla="*/ 1852864 w 8128084"/>
              <a:gd name="connsiteY278" fmla="*/ 8758990 h 15135727"/>
              <a:gd name="connsiteX279" fmla="*/ 1636295 w 8128084"/>
              <a:gd name="connsiteY279" fmla="*/ 8927432 h 15135727"/>
              <a:gd name="connsiteX280" fmla="*/ 1588169 w 8128084"/>
              <a:gd name="connsiteY280" fmla="*/ 9023685 h 15135727"/>
              <a:gd name="connsiteX281" fmla="*/ 1515979 w 8128084"/>
              <a:gd name="connsiteY281" fmla="*/ 8879306 h 15135727"/>
              <a:gd name="connsiteX282" fmla="*/ 1347537 w 8128084"/>
              <a:gd name="connsiteY282" fmla="*/ 8879306 h 15135727"/>
              <a:gd name="connsiteX283" fmla="*/ 1347537 w 8128084"/>
              <a:gd name="connsiteY283" fmla="*/ 8710864 h 15135727"/>
              <a:gd name="connsiteX284" fmla="*/ 1106906 w 8128084"/>
              <a:gd name="connsiteY284" fmla="*/ 8783053 h 15135727"/>
              <a:gd name="connsiteX285" fmla="*/ 890337 w 8128084"/>
              <a:gd name="connsiteY285" fmla="*/ 8686800 h 15135727"/>
              <a:gd name="connsiteX286" fmla="*/ 649706 w 8128084"/>
              <a:gd name="connsiteY286" fmla="*/ 8662737 h 15135727"/>
              <a:gd name="connsiteX287" fmla="*/ 385011 w 8128084"/>
              <a:gd name="connsiteY287" fmla="*/ 8566485 h 15135727"/>
              <a:gd name="connsiteX288" fmla="*/ 577516 w 8128084"/>
              <a:gd name="connsiteY288" fmla="*/ 8373979 h 15135727"/>
              <a:gd name="connsiteX289" fmla="*/ 794085 w 8128084"/>
              <a:gd name="connsiteY289" fmla="*/ 8301790 h 15135727"/>
              <a:gd name="connsiteX290" fmla="*/ 745958 w 8128084"/>
              <a:gd name="connsiteY290" fmla="*/ 8133348 h 15135727"/>
              <a:gd name="connsiteX291" fmla="*/ 818148 w 8128084"/>
              <a:gd name="connsiteY291" fmla="*/ 7820527 h 15135727"/>
              <a:gd name="connsiteX292" fmla="*/ 697832 w 8128084"/>
              <a:gd name="connsiteY292" fmla="*/ 7820527 h 15135727"/>
              <a:gd name="connsiteX293" fmla="*/ 625642 w 8128084"/>
              <a:gd name="connsiteY293" fmla="*/ 7916779 h 15135727"/>
              <a:gd name="connsiteX294" fmla="*/ 457200 w 8128084"/>
              <a:gd name="connsiteY294" fmla="*/ 7820527 h 15135727"/>
              <a:gd name="connsiteX295" fmla="*/ 529390 w 8128084"/>
              <a:gd name="connsiteY295" fmla="*/ 7700211 h 15135727"/>
              <a:gd name="connsiteX296" fmla="*/ 938464 w 8128084"/>
              <a:gd name="connsiteY296" fmla="*/ 7676148 h 15135727"/>
              <a:gd name="connsiteX297" fmla="*/ 1058779 w 8128084"/>
              <a:gd name="connsiteY297" fmla="*/ 7459579 h 15135727"/>
              <a:gd name="connsiteX298" fmla="*/ 1203158 w 8128084"/>
              <a:gd name="connsiteY298" fmla="*/ 7603958 h 15135727"/>
              <a:gd name="connsiteX299" fmla="*/ 1299411 w 8128084"/>
              <a:gd name="connsiteY299" fmla="*/ 7555832 h 15135727"/>
              <a:gd name="connsiteX300" fmla="*/ 1443790 w 8128084"/>
              <a:gd name="connsiteY300" fmla="*/ 7507706 h 15135727"/>
              <a:gd name="connsiteX301" fmla="*/ 1684421 w 8128084"/>
              <a:gd name="connsiteY301" fmla="*/ 7603958 h 15135727"/>
              <a:gd name="connsiteX302" fmla="*/ 1684421 w 8128084"/>
              <a:gd name="connsiteY302" fmla="*/ 7603958 h 15135727"/>
              <a:gd name="connsiteX303" fmla="*/ 1540042 w 8128084"/>
              <a:gd name="connsiteY303" fmla="*/ 7363327 h 15135727"/>
              <a:gd name="connsiteX304" fmla="*/ 1299411 w 8128084"/>
              <a:gd name="connsiteY304" fmla="*/ 7315200 h 15135727"/>
              <a:gd name="connsiteX305" fmla="*/ 1130969 w 8128084"/>
              <a:gd name="connsiteY305" fmla="*/ 7339264 h 15135727"/>
              <a:gd name="connsiteX306" fmla="*/ 1034716 w 8128084"/>
              <a:gd name="connsiteY306" fmla="*/ 7315200 h 15135727"/>
              <a:gd name="connsiteX307" fmla="*/ 1155032 w 8128084"/>
              <a:gd name="connsiteY307" fmla="*/ 7050506 h 15135727"/>
              <a:gd name="connsiteX308" fmla="*/ 1155032 w 8128084"/>
              <a:gd name="connsiteY308" fmla="*/ 6930190 h 15135727"/>
              <a:gd name="connsiteX309" fmla="*/ 1155032 w 8128084"/>
              <a:gd name="connsiteY309" fmla="*/ 6761748 h 15135727"/>
              <a:gd name="connsiteX310" fmla="*/ 1203158 w 8128084"/>
              <a:gd name="connsiteY310" fmla="*/ 6617369 h 15135727"/>
              <a:gd name="connsiteX311" fmla="*/ 1371600 w 8128084"/>
              <a:gd name="connsiteY311" fmla="*/ 6472990 h 15135727"/>
              <a:gd name="connsiteX312" fmla="*/ 1443790 w 8128084"/>
              <a:gd name="connsiteY312" fmla="*/ 6328611 h 15135727"/>
              <a:gd name="connsiteX313" fmla="*/ 1419727 w 8128084"/>
              <a:gd name="connsiteY313" fmla="*/ 6208295 h 15135727"/>
              <a:gd name="connsiteX314" fmla="*/ 1275348 w 8128084"/>
              <a:gd name="connsiteY314" fmla="*/ 6304548 h 15135727"/>
              <a:gd name="connsiteX315" fmla="*/ 1323474 w 8128084"/>
              <a:gd name="connsiteY315" fmla="*/ 6015790 h 15135727"/>
              <a:gd name="connsiteX316" fmla="*/ 1540042 w 8128084"/>
              <a:gd name="connsiteY316" fmla="*/ 5871411 h 15135727"/>
              <a:gd name="connsiteX317" fmla="*/ 1540042 w 8128084"/>
              <a:gd name="connsiteY317" fmla="*/ 5751095 h 15135727"/>
              <a:gd name="connsiteX318" fmla="*/ 1395664 w 8128084"/>
              <a:gd name="connsiteY318" fmla="*/ 5799221 h 15135727"/>
              <a:gd name="connsiteX319" fmla="*/ 1179095 w 8128084"/>
              <a:gd name="connsiteY319" fmla="*/ 5799221 h 15135727"/>
              <a:gd name="connsiteX320" fmla="*/ 890337 w 8128084"/>
              <a:gd name="connsiteY320" fmla="*/ 5775158 h 15135727"/>
              <a:gd name="connsiteX321" fmla="*/ 697832 w 8128084"/>
              <a:gd name="connsiteY321" fmla="*/ 5606716 h 15135727"/>
              <a:gd name="connsiteX322" fmla="*/ 577516 w 8128084"/>
              <a:gd name="connsiteY322" fmla="*/ 5582653 h 15135727"/>
              <a:gd name="connsiteX323" fmla="*/ 697832 w 8128084"/>
              <a:gd name="connsiteY323" fmla="*/ 5775158 h 15135727"/>
              <a:gd name="connsiteX324" fmla="*/ 409074 w 8128084"/>
              <a:gd name="connsiteY324" fmla="*/ 5799221 h 15135727"/>
              <a:gd name="connsiteX325" fmla="*/ 168442 w 8128084"/>
              <a:gd name="connsiteY325" fmla="*/ 5702969 h 15135727"/>
              <a:gd name="connsiteX326" fmla="*/ 264695 w 8128084"/>
              <a:gd name="connsiteY326" fmla="*/ 5558590 h 15135727"/>
              <a:gd name="connsiteX327" fmla="*/ 144379 w 8128084"/>
              <a:gd name="connsiteY327" fmla="*/ 5510464 h 15135727"/>
              <a:gd name="connsiteX328" fmla="*/ 0 w 8128084"/>
              <a:gd name="connsiteY328" fmla="*/ 5462337 h 15135727"/>
              <a:gd name="connsiteX329" fmla="*/ 96253 w 8128084"/>
              <a:gd name="connsiteY329"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775158 w 8128084"/>
              <a:gd name="connsiteY111" fmla="*/ 4451685 h 15135727"/>
              <a:gd name="connsiteX112" fmla="*/ 5630779 w 8128084"/>
              <a:gd name="connsiteY112" fmla="*/ 4547937 h 15135727"/>
              <a:gd name="connsiteX113" fmla="*/ 5510464 w 8128084"/>
              <a:gd name="connsiteY113" fmla="*/ 4620127 h 15135727"/>
              <a:gd name="connsiteX114" fmla="*/ 5510464 w 8128084"/>
              <a:gd name="connsiteY114" fmla="*/ 4812632 h 15135727"/>
              <a:gd name="connsiteX115" fmla="*/ 5317958 w 8128084"/>
              <a:gd name="connsiteY115" fmla="*/ 4981074 h 15135727"/>
              <a:gd name="connsiteX116" fmla="*/ 5005137 w 8128084"/>
              <a:gd name="connsiteY116" fmla="*/ 5149516 h 15135727"/>
              <a:gd name="connsiteX117" fmla="*/ 4692316 w 8128084"/>
              <a:gd name="connsiteY117" fmla="*/ 5149516 h 15135727"/>
              <a:gd name="connsiteX118" fmla="*/ 4523874 w 8128084"/>
              <a:gd name="connsiteY118" fmla="*/ 5366085 h 15135727"/>
              <a:gd name="connsiteX119" fmla="*/ 4211053 w 8128084"/>
              <a:gd name="connsiteY119" fmla="*/ 5414211 h 15135727"/>
              <a:gd name="connsiteX120" fmla="*/ 4114800 w 8128084"/>
              <a:gd name="connsiteY120" fmla="*/ 5390148 h 15135727"/>
              <a:gd name="connsiteX121" fmla="*/ 4018548 w 8128084"/>
              <a:gd name="connsiteY121" fmla="*/ 5630779 h 15135727"/>
              <a:gd name="connsiteX122" fmla="*/ 4090737 w 8128084"/>
              <a:gd name="connsiteY122" fmla="*/ 5871411 h 15135727"/>
              <a:gd name="connsiteX123" fmla="*/ 4090737 w 8128084"/>
              <a:gd name="connsiteY123" fmla="*/ 6184232 h 15135727"/>
              <a:gd name="connsiteX124" fmla="*/ 4186990 w 8128084"/>
              <a:gd name="connsiteY124" fmla="*/ 6472990 h 15135727"/>
              <a:gd name="connsiteX125" fmla="*/ 4042611 w 8128084"/>
              <a:gd name="connsiteY125" fmla="*/ 6352674 h 15135727"/>
              <a:gd name="connsiteX126" fmla="*/ 3946358 w 8128084"/>
              <a:gd name="connsiteY126" fmla="*/ 6376737 h 15135727"/>
              <a:gd name="connsiteX127" fmla="*/ 4114800 w 8128084"/>
              <a:gd name="connsiteY127" fmla="*/ 6641432 h 15135727"/>
              <a:gd name="connsiteX128" fmla="*/ 4451685 w 8128084"/>
              <a:gd name="connsiteY128" fmla="*/ 6737685 h 15135727"/>
              <a:gd name="connsiteX129" fmla="*/ 4620127 w 8128084"/>
              <a:gd name="connsiteY129" fmla="*/ 6978316 h 15135727"/>
              <a:gd name="connsiteX130" fmla="*/ 4740442 w 8128084"/>
              <a:gd name="connsiteY130" fmla="*/ 7170821 h 15135727"/>
              <a:gd name="connsiteX131" fmla="*/ 5077327 w 8128084"/>
              <a:gd name="connsiteY131" fmla="*/ 7387390 h 15135727"/>
              <a:gd name="connsiteX132" fmla="*/ 5125453 w 8128084"/>
              <a:gd name="connsiteY132" fmla="*/ 7603958 h 15135727"/>
              <a:gd name="connsiteX133" fmla="*/ 5197642 w 8128084"/>
              <a:gd name="connsiteY133" fmla="*/ 7796464 h 15135727"/>
              <a:gd name="connsiteX134" fmla="*/ 5486400 w 8128084"/>
              <a:gd name="connsiteY134" fmla="*/ 7964906 h 15135727"/>
              <a:gd name="connsiteX135" fmla="*/ 5486400 w 8128084"/>
              <a:gd name="connsiteY135" fmla="*/ 8349916 h 15135727"/>
              <a:gd name="connsiteX136" fmla="*/ 5678906 w 8128084"/>
              <a:gd name="connsiteY136" fmla="*/ 8614611 h 15135727"/>
              <a:gd name="connsiteX137" fmla="*/ 5919537 w 8128084"/>
              <a:gd name="connsiteY137" fmla="*/ 9071811 h 15135727"/>
              <a:gd name="connsiteX138" fmla="*/ 6160169 w 8128084"/>
              <a:gd name="connsiteY138" fmla="*/ 9336506 h 15135727"/>
              <a:gd name="connsiteX139" fmla="*/ 6280485 w 8128084"/>
              <a:gd name="connsiteY139" fmla="*/ 9601200 h 15135727"/>
              <a:gd name="connsiteX140" fmla="*/ 6400800 w 8128084"/>
              <a:gd name="connsiteY140" fmla="*/ 9793706 h 15135727"/>
              <a:gd name="connsiteX141" fmla="*/ 6569242 w 8128084"/>
              <a:gd name="connsiteY141" fmla="*/ 10058400 h 15135727"/>
              <a:gd name="connsiteX142" fmla="*/ 6713621 w 8128084"/>
              <a:gd name="connsiteY142" fmla="*/ 10106527 h 15135727"/>
              <a:gd name="connsiteX143" fmla="*/ 6545179 w 8128084"/>
              <a:gd name="connsiteY143" fmla="*/ 10202779 h 15135727"/>
              <a:gd name="connsiteX144" fmla="*/ 6569242 w 8128084"/>
              <a:gd name="connsiteY144" fmla="*/ 10443411 h 15135727"/>
              <a:gd name="connsiteX145" fmla="*/ 6593306 w 8128084"/>
              <a:gd name="connsiteY145" fmla="*/ 10708106 h 15135727"/>
              <a:gd name="connsiteX146" fmla="*/ 6761748 w 8128084"/>
              <a:gd name="connsiteY146" fmla="*/ 10924674 h 15135727"/>
              <a:gd name="connsiteX147" fmla="*/ 6641432 w 8128084"/>
              <a:gd name="connsiteY147" fmla="*/ 11093116 h 15135727"/>
              <a:gd name="connsiteX148" fmla="*/ 6713621 w 8128084"/>
              <a:gd name="connsiteY148" fmla="*/ 11261558 h 15135727"/>
              <a:gd name="connsiteX149" fmla="*/ 6737685 w 8128084"/>
              <a:gd name="connsiteY149" fmla="*/ 11526253 h 15135727"/>
              <a:gd name="connsiteX150" fmla="*/ 6617369 w 8128084"/>
              <a:gd name="connsiteY150" fmla="*/ 11839074 h 15135727"/>
              <a:gd name="connsiteX151" fmla="*/ 6617369 w 8128084"/>
              <a:gd name="connsiteY151" fmla="*/ 12031579 h 15135727"/>
              <a:gd name="connsiteX152" fmla="*/ 6641432 w 8128084"/>
              <a:gd name="connsiteY152" fmla="*/ 12127832 h 15135727"/>
              <a:gd name="connsiteX153" fmla="*/ 6761748 w 8128084"/>
              <a:gd name="connsiteY153" fmla="*/ 12031579 h 15135727"/>
              <a:gd name="connsiteX154" fmla="*/ 6761748 w 8128084"/>
              <a:gd name="connsiteY154" fmla="*/ 12296274 h 15135727"/>
              <a:gd name="connsiteX155" fmla="*/ 6689558 w 8128084"/>
              <a:gd name="connsiteY155" fmla="*/ 12512842 h 15135727"/>
              <a:gd name="connsiteX156" fmla="*/ 6785811 w 8128084"/>
              <a:gd name="connsiteY156" fmla="*/ 12777537 h 15135727"/>
              <a:gd name="connsiteX157" fmla="*/ 6569242 w 8128084"/>
              <a:gd name="connsiteY157" fmla="*/ 12873790 h 15135727"/>
              <a:gd name="connsiteX158" fmla="*/ 6545179 w 8128084"/>
              <a:gd name="connsiteY158" fmla="*/ 13090358 h 15135727"/>
              <a:gd name="connsiteX159" fmla="*/ 6448927 w 8128084"/>
              <a:gd name="connsiteY159" fmla="*/ 13355053 h 15135727"/>
              <a:gd name="connsiteX160" fmla="*/ 6256421 w 8128084"/>
              <a:gd name="connsiteY160" fmla="*/ 13571621 h 15135727"/>
              <a:gd name="connsiteX161" fmla="*/ 6087979 w 8128084"/>
              <a:gd name="connsiteY161" fmla="*/ 13667874 h 15135727"/>
              <a:gd name="connsiteX162" fmla="*/ 5943600 w 8128084"/>
              <a:gd name="connsiteY162" fmla="*/ 13716000 h 15135727"/>
              <a:gd name="connsiteX163" fmla="*/ 5702969 w 8128084"/>
              <a:gd name="connsiteY163" fmla="*/ 13667874 h 15135727"/>
              <a:gd name="connsiteX164" fmla="*/ 5582653 w 8128084"/>
              <a:gd name="connsiteY164" fmla="*/ 13691937 h 15135727"/>
              <a:gd name="connsiteX165" fmla="*/ 5727032 w 8128084"/>
              <a:gd name="connsiteY165" fmla="*/ 13836316 h 15135727"/>
              <a:gd name="connsiteX166" fmla="*/ 5582653 w 8128084"/>
              <a:gd name="connsiteY166" fmla="*/ 14052885 h 15135727"/>
              <a:gd name="connsiteX167" fmla="*/ 5462337 w 8128084"/>
              <a:gd name="connsiteY167" fmla="*/ 14149137 h 15135727"/>
              <a:gd name="connsiteX168" fmla="*/ 5342021 w 8128084"/>
              <a:gd name="connsiteY168" fmla="*/ 14004758 h 15135727"/>
              <a:gd name="connsiteX169" fmla="*/ 5245769 w 8128084"/>
              <a:gd name="connsiteY169" fmla="*/ 14004758 h 15135727"/>
              <a:gd name="connsiteX170" fmla="*/ 5245769 w 8128084"/>
              <a:gd name="connsiteY170" fmla="*/ 13956632 h 15135727"/>
              <a:gd name="connsiteX171" fmla="*/ 5101390 w 8128084"/>
              <a:gd name="connsiteY171" fmla="*/ 13956632 h 15135727"/>
              <a:gd name="connsiteX172" fmla="*/ 4981074 w 8128084"/>
              <a:gd name="connsiteY172" fmla="*/ 13860379 h 15135727"/>
              <a:gd name="connsiteX173" fmla="*/ 4740442 w 8128084"/>
              <a:gd name="connsiteY173" fmla="*/ 13908506 h 15135727"/>
              <a:gd name="connsiteX174" fmla="*/ 4475748 w 8128084"/>
              <a:gd name="connsiteY174" fmla="*/ 13956632 h 15135727"/>
              <a:gd name="connsiteX175" fmla="*/ 4379495 w 8128084"/>
              <a:gd name="connsiteY175" fmla="*/ 14028821 h 15135727"/>
              <a:gd name="connsiteX176" fmla="*/ 4403558 w 8128084"/>
              <a:gd name="connsiteY176" fmla="*/ 14197264 h 15135727"/>
              <a:gd name="connsiteX177" fmla="*/ 4572000 w 8128084"/>
              <a:gd name="connsiteY177" fmla="*/ 14149137 h 15135727"/>
              <a:gd name="connsiteX178" fmla="*/ 4523874 w 8128084"/>
              <a:gd name="connsiteY178" fmla="*/ 14558211 h 15135727"/>
              <a:gd name="connsiteX179" fmla="*/ 4403558 w 8128084"/>
              <a:gd name="connsiteY179" fmla="*/ 14437895 h 15135727"/>
              <a:gd name="connsiteX180" fmla="*/ 4403558 w 8128084"/>
              <a:gd name="connsiteY180" fmla="*/ 14437895 h 15135727"/>
              <a:gd name="connsiteX181" fmla="*/ 4283242 w 8128084"/>
              <a:gd name="connsiteY181" fmla="*/ 14245390 h 15135727"/>
              <a:gd name="connsiteX182" fmla="*/ 4235116 w 8128084"/>
              <a:gd name="connsiteY182" fmla="*/ 14341642 h 15135727"/>
              <a:gd name="connsiteX183" fmla="*/ 4162927 w 8128084"/>
              <a:gd name="connsiteY183" fmla="*/ 14389769 h 15135727"/>
              <a:gd name="connsiteX184" fmla="*/ 4162927 w 8128084"/>
              <a:gd name="connsiteY184" fmla="*/ 14389769 h 15135727"/>
              <a:gd name="connsiteX185" fmla="*/ 3922295 w 8128084"/>
              <a:gd name="connsiteY185" fmla="*/ 14245390 h 15135727"/>
              <a:gd name="connsiteX186" fmla="*/ 3801979 w 8128084"/>
              <a:gd name="connsiteY186" fmla="*/ 14293516 h 15135727"/>
              <a:gd name="connsiteX187" fmla="*/ 3681664 w 8128084"/>
              <a:gd name="connsiteY187" fmla="*/ 14389769 h 15135727"/>
              <a:gd name="connsiteX188" fmla="*/ 3657600 w 8128084"/>
              <a:gd name="connsiteY188" fmla="*/ 14654464 h 15135727"/>
              <a:gd name="connsiteX189" fmla="*/ 3513221 w 8128084"/>
              <a:gd name="connsiteY189" fmla="*/ 14726653 h 15135727"/>
              <a:gd name="connsiteX190" fmla="*/ 3513221 w 8128084"/>
              <a:gd name="connsiteY190" fmla="*/ 14871032 h 15135727"/>
              <a:gd name="connsiteX191" fmla="*/ 3633537 w 8128084"/>
              <a:gd name="connsiteY191" fmla="*/ 14967285 h 15135727"/>
              <a:gd name="connsiteX192" fmla="*/ 3609474 w 8128084"/>
              <a:gd name="connsiteY192" fmla="*/ 15087600 h 15135727"/>
              <a:gd name="connsiteX193" fmla="*/ 3441032 w 8128084"/>
              <a:gd name="connsiteY193" fmla="*/ 15039474 h 15135727"/>
              <a:gd name="connsiteX194" fmla="*/ 3272590 w 8128084"/>
              <a:gd name="connsiteY194" fmla="*/ 15063537 h 15135727"/>
              <a:gd name="connsiteX195" fmla="*/ 3248527 w 8128084"/>
              <a:gd name="connsiteY195" fmla="*/ 14895095 h 15135727"/>
              <a:gd name="connsiteX196" fmla="*/ 3128211 w 8128084"/>
              <a:gd name="connsiteY196" fmla="*/ 14919158 h 15135727"/>
              <a:gd name="connsiteX197" fmla="*/ 2959769 w 8128084"/>
              <a:gd name="connsiteY197" fmla="*/ 15135727 h 15135727"/>
              <a:gd name="connsiteX198" fmla="*/ 2935706 w 8128084"/>
              <a:gd name="connsiteY198" fmla="*/ 14895095 h 15135727"/>
              <a:gd name="connsiteX199" fmla="*/ 2791327 w 8128084"/>
              <a:gd name="connsiteY199" fmla="*/ 14943221 h 15135727"/>
              <a:gd name="connsiteX200" fmla="*/ 2671011 w 8128084"/>
              <a:gd name="connsiteY200" fmla="*/ 15039474 h 15135727"/>
              <a:gd name="connsiteX201" fmla="*/ 2430379 w 8128084"/>
              <a:gd name="connsiteY201" fmla="*/ 15087600 h 15135727"/>
              <a:gd name="connsiteX202" fmla="*/ 2237874 w 8128084"/>
              <a:gd name="connsiteY202" fmla="*/ 15039474 h 15135727"/>
              <a:gd name="connsiteX203" fmla="*/ 2622885 w 8128084"/>
              <a:gd name="connsiteY203" fmla="*/ 14846969 h 15135727"/>
              <a:gd name="connsiteX204" fmla="*/ 2887579 w 8128084"/>
              <a:gd name="connsiteY204" fmla="*/ 14774779 h 15135727"/>
              <a:gd name="connsiteX205" fmla="*/ 2839453 w 8128084"/>
              <a:gd name="connsiteY205" fmla="*/ 14582274 h 15135727"/>
              <a:gd name="connsiteX206" fmla="*/ 2935706 w 8128084"/>
              <a:gd name="connsiteY206" fmla="*/ 14510085 h 15135727"/>
              <a:gd name="connsiteX207" fmla="*/ 2935706 w 8128084"/>
              <a:gd name="connsiteY207" fmla="*/ 14510085 h 15135727"/>
              <a:gd name="connsiteX208" fmla="*/ 3080085 w 8128084"/>
              <a:gd name="connsiteY208" fmla="*/ 14413832 h 15135727"/>
              <a:gd name="connsiteX209" fmla="*/ 3152274 w 8128084"/>
              <a:gd name="connsiteY209" fmla="*/ 14341642 h 15135727"/>
              <a:gd name="connsiteX210" fmla="*/ 3080085 w 8128084"/>
              <a:gd name="connsiteY210" fmla="*/ 14269453 h 15135727"/>
              <a:gd name="connsiteX211" fmla="*/ 3152274 w 8128084"/>
              <a:gd name="connsiteY211" fmla="*/ 14197264 h 15135727"/>
              <a:gd name="connsiteX212" fmla="*/ 3152274 w 8128084"/>
              <a:gd name="connsiteY212" fmla="*/ 14052885 h 15135727"/>
              <a:gd name="connsiteX213" fmla="*/ 3080085 w 8128084"/>
              <a:gd name="connsiteY213" fmla="*/ 13980695 h 15135727"/>
              <a:gd name="connsiteX214" fmla="*/ 3056021 w 8128084"/>
              <a:gd name="connsiteY214" fmla="*/ 14076948 h 15135727"/>
              <a:gd name="connsiteX215" fmla="*/ 2935706 w 8128084"/>
              <a:gd name="connsiteY215" fmla="*/ 14076948 h 15135727"/>
              <a:gd name="connsiteX216" fmla="*/ 2863516 w 8128084"/>
              <a:gd name="connsiteY216" fmla="*/ 14125074 h 15135727"/>
              <a:gd name="connsiteX217" fmla="*/ 2719137 w 8128084"/>
              <a:gd name="connsiteY217" fmla="*/ 14197264 h 15135727"/>
              <a:gd name="connsiteX218" fmla="*/ 2646948 w 8128084"/>
              <a:gd name="connsiteY218" fmla="*/ 14197264 h 15135727"/>
              <a:gd name="connsiteX219" fmla="*/ 2598821 w 8128084"/>
              <a:gd name="connsiteY219" fmla="*/ 14125074 h 15135727"/>
              <a:gd name="connsiteX220" fmla="*/ 2430379 w 8128084"/>
              <a:gd name="connsiteY220" fmla="*/ 13836316 h 15135727"/>
              <a:gd name="connsiteX221" fmla="*/ 2646948 w 8128084"/>
              <a:gd name="connsiteY221" fmla="*/ 13812253 h 15135727"/>
              <a:gd name="connsiteX222" fmla="*/ 2502569 w 8128084"/>
              <a:gd name="connsiteY222" fmla="*/ 13475369 h 15135727"/>
              <a:gd name="connsiteX223" fmla="*/ 2550695 w 8128084"/>
              <a:gd name="connsiteY223" fmla="*/ 13186611 h 15135727"/>
              <a:gd name="connsiteX224" fmla="*/ 2719137 w 8128084"/>
              <a:gd name="connsiteY224" fmla="*/ 13042232 h 15135727"/>
              <a:gd name="connsiteX225" fmla="*/ 2791327 w 8128084"/>
              <a:gd name="connsiteY225" fmla="*/ 12945979 h 15135727"/>
              <a:gd name="connsiteX226" fmla="*/ 3031958 w 8128084"/>
              <a:gd name="connsiteY226" fmla="*/ 13090358 h 15135727"/>
              <a:gd name="connsiteX227" fmla="*/ 3056021 w 8128084"/>
              <a:gd name="connsiteY227" fmla="*/ 12753474 h 15135727"/>
              <a:gd name="connsiteX228" fmla="*/ 2887579 w 8128084"/>
              <a:gd name="connsiteY228" fmla="*/ 12777537 h 15135727"/>
              <a:gd name="connsiteX229" fmla="*/ 2815390 w 8128084"/>
              <a:gd name="connsiteY229" fmla="*/ 12777537 h 15135727"/>
              <a:gd name="connsiteX230" fmla="*/ 3176337 w 8128084"/>
              <a:gd name="connsiteY230" fmla="*/ 12368464 h 15135727"/>
              <a:gd name="connsiteX231" fmla="*/ 3104148 w 8128084"/>
              <a:gd name="connsiteY231" fmla="*/ 12320337 h 15135727"/>
              <a:gd name="connsiteX232" fmla="*/ 3104148 w 8128084"/>
              <a:gd name="connsiteY232" fmla="*/ 12320337 h 15135727"/>
              <a:gd name="connsiteX233" fmla="*/ 3007895 w 8128084"/>
              <a:gd name="connsiteY233" fmla="*/ 12079706 h 15135727"/>
              <a:gd name="connsiteX234" fmla="*/ 2911642 w 8128084"/>
              <a:gd name="connsiteY234" fmla="*/ 11935327 h 15135727"/>
              <a:gd name="connsiteX235" fmla="*/ 2863516 w 8128084"/>
              <a:gd name="connsiteY235" fmla="*/ 11694695 h 15135727"/>
              <a:gd name="connsiteX236" fmla="*/ 2911642 w 8128084"/>
              <a:gd name="connsiteY236" fmla="*/ 11454064 h 15135727"/>
              <a:gd name="connsiteX237" fmla="*/ 3056021 w 8128084"/>
              <a:gd name="connsiteY237" fmla="*/ 11454064 h 15135727"/>
              <a:gd name="connsiteX238" fmla="*/ 2983832 w 8128084"/>
              <a:gd name="connsiteY238" fmla="*/ 11381874 h 15135727"/>
              <a:gd name="connsiteX239" fmla="*/ 3031958 w 8128084"/>
              <a:gd name="connsiteY239" fmla="*/ 11285621 h 15135727"/>
              <a:gd name="connsiteX240" fmla="*/ 3007895 w 8128084"/>
              <a:gd name="connsiteY240" fmla="*/ 11189369 h 15135727"/>
              <a:gd name="connsiteX241" fmla="*/ 2887579 w 8128084"/>
              <a:gd name="connsiteY241" fmla="*/ 11141242 h 15135727"/>
              <a:gd name="connsiteX242" fmla="*/ 2887579 w 8128084"/>
              <a:gd name="connsiteY242" fmla="*/ 10972800 h 15135727"/>
              <a:gd name="connsiteX243" fmla="*/ 2887579 w 8128084"/>
              <a:gd name="connsiteY243" fmla="*/ 10924674 h 15135727"/>
              <a:gd name="connsiteX244" fmla="*/ 2767264 w 8128084"/>
              <a:gd name="connsiteY244" fmla="*/ 11020927 h 15135727"/>
              <a:gd name="connsiteX245" fmla="*/ 2743200 w 8128084"/>
              <a:gd name="connsiteY245" fmla="*/ 10924674 h 15135727"/>
              <a:gd name="connsiteX246" fmla="*/ 2550695 w 8128084"/>
              <a:gd name="connsiteY246" fmla="*/ 11020927 h 15135727"/>
              <a:gd name="connsiteX247" fmla="*/ 2526632 w 8128084"/>
              <a:gd name="connsiteY247" fmla="*/ 11117179 h 15135727"/>
              <a:gd name="connsiteX248" fmla="*/ 2334127 w 8128084"/>
              <a:gd name="connsiteY248" fmla="*/ 10996864 h 15135727"/>
              <a:gd name="connsiteX249" fmla="*/ 2358190 w 8128084"/>
              <a:gd name="connsiteY249" fmla="*/ 10732169 h 15135727"/>
              <a:gd name="connsiteX250" fmla="*/ 2334127 w 8128084"/>
              <a:gd name="connsiteY250" fmla="*/ 10587790 h 15135727"/>
              <a:gd name="connsiteX251" fmla="*/ 2406316 w 8128084"/>
              <a:gd name="connsiteY251" fmla="*/ 10491537 h 15135727"/>
              <a:gd name="connsiteX252" fmla="*/ 2598821 w 8128084"/>
              <a:gd name="connsiteY252" fmla="*/ 10684042 h 15135727"/>
              <a:gd name="connsiteX253" fmla="*/ 2767264 w 8128084"/>
              <a:gd name="connsiteY253" fmla="*/ 10684042 h 15135727"/>
              <a:gd name="connsiteX254" fmla="*/ 2646948 w 8128084"/>
              <a:gd name="connsiteY254" fmla="*/ 10515600 h 15135727"/>
              <a:gd name="connsiteX255" fmla="*/ 2815390 w 8128084"/>
              <a:gd name="connsiteY255" fmla="*/ 10395285 h 15135727"/>
              <a:gd name="connsiteX256" fmla="*/ 3080085 w 8128084"/>
              <a:gd name="connsiteY256" fmla="*/ 10419348 h 15135727"/>
              <a:gd name="connsiteX257" fmla="*/ 3248527 w 8128084"/>
              <a:gd name="connsiteY257" fmla="*/ 10539664 h 15135727"/>
              <a:gd name="connsiteX258" fmla="*/ 3320716 w 8128084"/>
              <a:gd name="connsiteY258" fmla="*/ 10659979 h 15135727"/>
              <a:gd name="connsiteX259" fmla="*/ 3465095 w 8128084"/>
              <a:gd name="connsiteY259" fmla="*/ 10659979 h 15135727"/>
              <a:gd name="connsiteX260" fmla="*/ 3441032 w 8128084"/>
              <a:gd name="connsiteY260" fmla="*/ 10491537 h 15135727"/>
              <a:gd name="connsiteX261" fmla="*/ 3392906 w 8128084"/>
              <a:gd name="connsiteY261" fmla="*/ 10250906 h 15135727"/>
              <a:gd name="connsiteX262" fmla="*/ 3152274 w 8128084"/>
              <a:gd name="connsiteY262" fmla="*/ 10250906 h 15135727"/>
              <a:gd name="connsiteX263" fmla="*/ 3176337 w 8128084"/>
              <a:gd name="connsiteY263" fmla="*/ 10178716 h 15135727"/>
              <a:gd name="connsiteX264" fmla="*/ 3104148 w 8128084"/>
              <a:gd name="connsiteY264" fmla="*/ 10154653 h 15135727"/>
              <a:gd name="connsiteX265" fmla="*/ 3007895 w 8128084"/>
              <a:gd name="connsiteY265" fmla="*/ 9962148 h 15135727"/>
              <a:gd name="connsiteX266" fmla="*/ 3176337 w 8128084"/>
              <a:gd name="connsiteY266" fmla="*/ 9889958 h 15135727"/>
              <a:gd name="connsiteX267" fmla="*/ 2959769 w 8128084"/>
              <a:gd name="connsiteY267" fmla="*/ 9504948 h 15135727"/>
              <a:gd name="connsiteX268" fmla="*/ 2791327 w 8128084"/>
              <a:gd name="connsiteY268" fmla="*/ 9456821 h 15135727"/>
              <a:gd name="connsiteX269" fmla="*/ 2574758 w 8128084"/>
              <a:gd name="connsiteY269" fmla="*/ 9336506 h 15135727"/>
              <a:gd name="connsiteX270" fmla="*/ 2550695 w 8128084"/>
              <a:gd name="connsiteY270" fmla="*/ 9071811 h 15135727"/>
              <a:gd name="connsiteX271" fmla="*/ 2695074 w 8128084"/>
              <a:gd name="connsiteY271" fmla="*/ 8999621 h 15135727"/>
              <a:gd name="connsiteX272" fmla="*/ 2622885 w 8128084"/>
              <a:gd name="connsiteY272" fmla="*/ 8975558 h 15135727"/>
              <a:gd name="connsiteX273" fmla="*/ 2430379 w 8128084"/>
              <a:gd name="connsiteY273" fmla="*/ 8999621 h 15135727"/>
              <a:gd name="connsiteX274" fmla="*/ 2261937 w 8128084"/>
              <a:gd name="connsiteY274" fmla="*/ 9168064 h 15135727"/>
              <a:gd name="connsiteX275" fmla="*/ 2237874 w 8128084"/>
              <a:gd name="connsiteY275" fmla="*/ 8999621 h 15135727"/>
              <a:gd name="connsiteX276" fmla="*/ 2117558 w 8128084"/>
              <a:gd name="connsiteY276" fmla="*/ 8975558 h 15135727"/>
              <a:gd name="connsiteX277" fmla="*/ 2045369 w 8128084"/>
              <a:gd name="connsiteY277" fmla="*/ 8783053 h 15135727"/>
              <a:gd name="connsiteX278" fmla="*/ 1852864 w 8128084"/>
              <a:gd name="connsiteY278" fmla="*/ 8758990 h 15135727"/>
              <a:gd name="connsiteX279" fmla="*/ 1636295 w 8128084"/>
              <a:gd name="connsiteY279" fmla="*/ 8927432 h 15135727"/>
              <a:gd name="connsiteX280" fmla="*/ 1588169 w 8128084"/>
              <a:gd name="connsiteY280" fmla="*/ 9023685 h 15135727"/>
              <a:gd name="connsiteX281" fmla="*/ 1515979 w 8128084"/>
              <a:gd name="connsiteY281" fmla="*/ 8879306 h 15135727"/>
              <a:gd name="connsiteX282" fmla="*/ 1347537 w 8128084"/>
              <a:gd name="connsiteY282" fmla="*/ 8879306 h 15135727"/>
              <a:gd name="connsiteX283" fmla="*/ 1347537 w 8128084"/>
              <a:gd name="connsiteY283" fmla="*/ 8710864 h 15135727"/>
              <a:gd name="connsiteX284" fmla="*/ 1106906 w 8128084"/>
              <a:gd name="connsiteY284" fmla="*/ 8783053 h 15135727"/>
              <a:gd name="connsiteX285" fmla="*/ 890337 w 8128084"/>
              <a:gd name="connsiteY285" fmla="*/ 8686800 h 15135727"/>
              <a:gd name="connsiteX286" fmla="*/ 649706 w 8128084"/>
              <a:gd name="connsiteY286" fmla="*/ 8662737 h 15135727"/>
              <a:gd name="connsiteX287" fmla="*/ 385011 w 8128084"/>
              <a:gd name="connsiteY287" fmla="*/ 8566485 h 15135727"/>
              <a:gd name="connsiteX288" fmla="*/ 577516 w 8128084"/>
              <a:gd name="connsiteY288" fmla="*/ 8373979 h 15135727"/>
              <a:gd name="connsiteX289" fmla="*/ 794085 w 8128084"/>
              <a:gd name="connsiteY289" fmla="*/ 8301790 h 15135727"/>
              <a:gd name="connsiteX290" fmla="*/ 745958 w 8128084"/>
              <a:gd name="connsiteY290" fmla="*/ 8133348 h 15135727"/>
              <a:gd name="connsiteX291" fmla="*/ 818148 w 8128084"/>
              <a:gd name="connsiteY291" fmla="*/ 7820527 h 15135727"/>
              <a:gd name="connsiteX292" fmla="*/ 697832 w 8128084"/>
              <a:gd name="connsiteY292" fmla="*/ 7820527 h 15135727"/>
              <a:gd name="connsiteX293" fmla="*/ 625642 w 8128084"/>
              <a:gd name="connsiteY293" fmla="*/ 7916779 h 15135727"/>
              <a:gd name="connsiteX294" fmla="*/ 457200 w 8128084"/>
              <a:gd name="connsiteY294" fmla="*/ 7820527 h 15135727"/>
              <a:gd name="connsiteX295" fmla="*/ 529390 w 8128084"/>
              <a:gd name="connsiteY295" fmla="*/ 7700211 h 15135727"/>
              <a:gd name="connsiteX296" fmla="*/ 938464 w 8128084"/>
              <a:gd name="connsiteY296" fmla="*/ 7676148 h 15135727"/>
              <a:gd name="connsiteX297" fmla="*/ 1058779 w 8128084"/>
              <a:gd name="connsiteY297" fmla="*/ 7459579 h 15135727"/>
              <a:gd name="connsiteX298" fmla="*/ 1203158 w 8128084"/>
              <a:gd name="connsiteY298" fmla="*/ 7603958 h 15135727"/>
              <a:gd name="connsiteX299" fmla="*/ 1299411 w 8128084"/>
              <a:gd name="connsiteY299" fmla="*/ 7555832 h 15135727"/>
              <a:gd name="connsiteX300" fmla="*/ 1443790 w 8128084"/>
              <a:gd name="connsiteY300" fmla="*/ 7507706 h 15135727"/>
              <a:gd name="connsiteX301" fmla="*/ 1684421 w 8128084"/>
              <a:gd name="connsiteY301" fmla="*/ 7603958 h 15135727"/>
              <a:gd name="connsiteX302" fmla="*/ 1684421 w 8128084"/>
              <a:gd name="connsiteY302" fmla="*/ 7603958 h 15135727"/>
              <a:gd name="connsiteX303" fmla="*/ 1540042 w 8128084"/>
              <a:gd name="connsiteY303" fmla="*/ 7363327 h 15135727"/>
              <a:gd name="connsiteX304" fmla="*/ 1299411 w 8128084"/>
              <a:gd name="connsiteY304" fmla="*/ 7315200 h 15135727"/>
              <a:gd name="connsiteX305" fmla="*/ 1130969 w 8128084"/>
              <a:gd name="connsiteY305" fmla="*/ 7339264 h 15135727"/>
              <a:gd name="connsiteX306" fmla="*/ 1034716 w 8128084"/>
              <a:gd name="connsiteY306" fmla="*/ 7315200 h 15135727"/>
              <a:gd name="connsiteX307" fmla="*/ 1155032 w 8128084"/>
              <a:gd name="connsiteY307" fmla="*/ 7050506 h 15135727"/>
              <a:gd name="connsiteX308" fmla="*/ 1155032 w 8128084"/>
              <a:gd name="connsiteY308" fmla="*/ 6930190 h 15135727"/>
              <a:gd name="connsiteX309" fmla="*/ 1155032 w 8128084"/>
              <a:gd name="connsiteY309" fmla="*/ 6761748 h 15135727"/>
              <a:gd name="connsiteX310" fmla="*/ 1203158 w 8128084"/>
              <a:gd name="connsiteY310" fmla="*/ 6617369 h 15135727"/>
              <a:gd name="connsiteX311" fmla="*/ 1371600 w 8128084"/>
              <a:gd name="connsiteY311" fmla="*/ 6472990 h 15135727"/>
              <a:gd name="connsiteX312" fmla="*/ 1443790 w 8128084"/>
              <a:gd name="connsiteY312" fmla="*/ 6328611 h 15135727"/>
              <a:gd name="connsiteX313" fmla="*/ 1419727 w 8128084"/>
              <a:gd name="connsiteY313" fmla="*/ 6208295 h 15135727"/>
              <a:gd name="connsiteX314" fmla="*/ 1275348 w 8128084"/>
              <a:gd name="connsiteY314" fmla="*/ 6304548 h 15135727"/>
              <a:gd name="connsiteX315" fmla="*/ 1323474 w 8128084"/>
              <a:gd name="connsiteY315" fmla="*/ 6015790 h 15135727"/>
              <a:gd name="connsiteX316" fmla="*/ 1540042 w 8128084"/>
              <a:gd name="connsiteY316" fmla="*/ 5871411 h 15135727"/>
              <a:gd name="connsiteX317" fmla="*/ 1540042 w 8128084"/>
              <a:gd name="connsiteY317" fmla="*/ 5751095 h 15135727"/>
              <a:gd name="connsiteX318" fmla="*/ 1395664 w 8128084"/>
              <a:gd name="connsiteY318" fmla="*/ 5799221 h 15135727"/>
              <a:gd name="connsiteX319" fmla="*/ 1179095 w 8128084"/>
              <a:gd name="connsiteY319" fmla="*/ 5799221 h 15135727"/>
              <a:gd name="connsiteX320" fmla="*/ 890337 w 8128084"/>
              <a:gd name="connsiteY320" fmla="*/ 5775158 h 15135727"/>
              <a:gd name="connsiteX321" fmla="*/ 697832 w 8128084"/>
              <a:gd name="connsiteY321" fmla="*/ 5606716 h 15135727"/>
              <a:gd name="connsiteX322" fmla="*/ 577516 w 8128084"/>
              <a:gd name="connsiteY322" fmla="*/ 5582653 h 15135727"/>
              <a:gd name="connsiteX323" fmla="*/ 697832 w 8128084"/>
              <a:gd name="connsiteY323" fmla="*/ 5775158 h 15135727"/>
              <a:gd name="connsiteX324" fmla="*/ 409074 w 8128084"/>
              <a:gd name="connsiteY324" fmla="*/ 5799221 h 15135727"/>
              <a:gd name="connsiteX325" fmla="*/ 168442 w 8128084"/>
              <a:gd name="connsiteY325" fmla="*/ 5702969 h 15135727"/>
              <a:gd name="connsiteX326" fmla="*/ 264695 w 8128084"/>
              <a:gd name="connsiteY326" fmla="*/ 5558590 h 15135727"/>
              <a:gd name="connsiteX327" fmla="*/ 144379 w 8128084"/>
              <a:gd name="connsiteY327" fmla="*/ 5510464 h 15135727"/>
              <a:gd name="connsiteX328" fmla="*/ 0 w 8128084"/>
              <a:gd name="connsiteY328" fmla="*/ 5462337 h 15135727"/>
              <a:gd name="connsiteX329" fmla="*/ 96253 w 8128084"/>
              <a:gd name="connsiteY329"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30779 w 8128084"/>
              <a:gd name="connsiteY112" fmla="*/ 4547937 h 15135727"/>
              <a:gd name="connsiteX113" fmla="*/ 5510464 w 8128084"/>
              <a:gd name="connsiteY113" fmla="*/ 4620127 h 15135727"/>
              <a:gd name="connsiteX114" fmla="*/ 5510464 w 8128084"/>
              <a:gd name="connsiteY114" fmla="*/ 4812632 h 15135727"/>
              <a:gd name="connsiteX115" fmla="*/ 5317958 w 8128084"/>
              <a:gd name="connsiteY115" fmla="*/ 4981074 h 15135727"/>
              <a:gd name="connsiteX116" fmla="*/ 5005137 w 8128084"/>
              <a:gd name="connsiteY116" fmla="*/ 5149516 h 15135727"/>
              <a:gd name="connsiteX117" fmla="*/ 4692316 w 8128084"/>
              <a:gd name="connsiteY117" fmla="*/ 5149516 h 15135727"/>
              <a:gd name="connsiteX118" fmla="*/ 4523874 w 8128084"/>
              <a:gd name="connsiteY118" fmla="*/ 5366085 h 15135727"/>
              <a:gd name="connsiteX119" fmla="*/ 4211053 w 8128084"/>
              <a:gd name="connsiteY119" fmla="*/ 5414211 h 15135727"/>
              <a:gd name="connsiteX120" fmla="*/ 4114800 w 8128084"/>
              <a:gd name="connsiteY120" fmla="*/ 5390148 h 15135727"/>
              <a:gd name="connsiteX121" fmla="*/ 4018548 w 8128084"/>
              <a:gd name="connsiteY121" fmla="*/ 5630779 h 15135727"/>
              <a:gd name="connsiteX122" fmla="*/ 4090737 w 8128084"/>
              <a:gd name="connsiteY122" fmla="*/ 5871411 h 15135727"/>
              <a:gd name="connsiteX123" fmla="*/ 4090737 w 8128084"/>
              <a:gd name="connsiteY123" fmla="*/ 6184232 h 15135727"/>
              <a:gd name="connsiteX124" fmla="*/ 4186990 w 8128084"/>
              <a:gd name="connsiteY124" fmla="*/ 6472990 h 15135727"/>
              <a:gd name="connsiteX125" fmla="*/ 4042611 w 8128084"/>
              <a:gd name="connsiteY125" fmla="*/ 6352674 h 15135727"/>
              <a:gd name="connsiteX126" fmla="*/ 3946358 w 8128084"/>
              <a:gd name="connsiteY126" fmla="*/ 6376737 h 15135727"/>
              <a:gd name="connsiteX127" fmla="*/ 4114800 w 8128084"/>
              <a:gd name="connsiteY127" fmla="*/ 6641432 h 15135727"/>
              <a:gd name="connsiteX128" fmla="*/ 4451685 w 8128084"/>
              <a:gd name="connsiteY128" fmla="*/ 6737685 h 15135727"/>
              <a:gd name="connsiteX129" fmla="*/ 4620127 w 8128084"/>
              <a:gd name="connsiteY129" fmla="*/ 6978316 h 15135727"/>
              <a:gd name="connsiteX130" fmla="*/ 4740442 w 8128084"/>
              <a:gd name="connsiteY130" fmla="*/ 7170821 h 15135727"/>
              <a:gd name="connsiteX131" fmla="*/ 5077327 w 8128084"/>
              <a:gd name="connsiteY131" fmla="*/ 7387390 h 15135727"/>
              <a:gd name="connsiteX132" fmla="*/ 5125453 w 8128084"/>
              <a:gd name="connsiteY132" fmla="*/ 7603958 h 15135727"/>
              <a:gd name="connsiteX133" fmla="*/ 5197642 w 8128084"/>
              <a:gd name="connsiteY133" fmla="*/ 7796464 h 15135727"/>
              <a:gd name="connsiteX134" fmla="*/ 5486400 w 8128084"/>
              <a:gd name="connsiteY134" fmla="*/ 7964906 h 15135727"/>
              <a:gd name="connsiteX135" fmla="*/ 5486400 w 8128084"/>
              <a:gd name="connsiteY135" fmla="*/ 8349916 h 15135727"/>
              <a:gd name="connsiteX136" fmla="*/ 5678906 w 8128084"/>
              <a:gd name="connsiteY136" fmla="*/ 8614611 h 15135727"/>
              <a:gd name="connsiteX137" fmla="*/ 5919537 w 8128084"/>
              <a:gd name="connsiteY137" fmla="*/ 9071811 h 15135727"/>
              <a:gd name="connsiteX138" fmla="*/ 6160169 w 8128084"/>
              <a:gd name="connsiteY138" fmla="*/ 9336506 h 15135727"/>
              <a:gd name="connsiteX139" fmla="*/ 6280485 w 8128084"/>
              <a:gd name="connsiteY139" fmla="*/ 9601200 h 15135727"/>
              <a:gd name="connsiteX140" fmla="*/ 6400800 w 8128084"/>
              <a:gd name="connsiteY140" fmla="*/ 9793706 h 15135727"/>
              <a:gd name="connsiteX141" fmla="*/ 6569242 w 8128084"/>
              <a:gd name="connsiteY141" fmla="*/ 10058400 h 15135727"/>
              <a:gd name="connsiteX142" fmla="*/ 6713621 w 8128084"/>
              <a:gd name="connsiteY142" fmla="*/ 10106527 h 15135727"/>
              <a:gd name="connsiteX143" fmla="*/ 6545179 w 8128084"/>
              <a:gd name="connsiteY143" fmla="*/ 10202779 h 15135727"/>
              <a:gd name="connsiteX144" fmla="*/ 6569242 w 8128084"/>
              <a:gd name="connsiteY144" fmla="*/ 10443411 h 15135727"/>
              <a:gd name="connsiteX145" fmla="*/ 6593306 w 8128084"/>
              <a:gd name="connsiteY145" fmla="*/ 10708106 h 15135727"/>
              <a:gd name="connsiteX146" fmla="*/ 6761748 w 8128084"/>
              <a:gd name="connsiteY146" fmla="*/ 10924674 h 15135727"/>
              <a:gd name="connsiteX147" fmla="*/ 6641432 w 8128084"/>
              <a:gd name="connsiteY147" fmla="*/ 11093116 h 15135727"/>
              <a:gd name="connsiteX148" fmla="*/ 6713621 w 8128084"/>
              <a:gd name="connsiteY148" fmla="*/ 11261558 h 15135727"/>
              <a:gd name="connsiteX149" fmla="*/ 6737685 w 8128084"/>
              <a:gd name="connsiteY149" fmla="*/ 11526253 h 15135727"/>
              <a:gd name="connsiteX150" fmla="*/ 6617369 w 8128084"/>
              <a:gd name="connsiteY150" fmla="*/ 11839074 h 15135727"/>
              <a:gd name="connsiteX151" fmla="*/ 6617369 w 8128084"/>
              <a:gd name="connsiteY151" fmla="*/ 12031579 h 15135727"/>
              <a:gd name="connsiteX152" fmla="*/ 6641432 w 8128084"/>
              <a:gd name="connsiteY152" fmla="*/ 12127832 h 15135727"/>
              <a:gd name="connsiteX153" fmla="*/ 6761748 w 8128084"/>
              <a:gd name="connsiteY153" fmla="*/ 12031579 h 15135727"/>
              <a:gd name="connsiteX154" fmla="*/ 6761748 w 8128084"/>
              <a:gd name="connsiteY154" fmla="*/ 12296274 h 15135727"/>
              <a:gd name="connsiteX155" fmla="*/ 6689558 w 8128084"/>
              <a:gd name="connsiteY155" fmla="*/ 12512842 h 15135727"/>
              <a:gd name="connsiteX156" fmla="*/ 6785811 w 8128084"/>
              <a:gd name="connsiteY156" fmla="*/ 12777537 h 15135727"/>
              <a:gd name="connsiteX157" fmla="*/ 6569242 w 8128084"/>
              <a:gd name="connsiteY157" fmla="*/ 12873790 h 15135727"/>
              <a:gd name="connsiteX158" fmla="*/ 6545179 w 8128084"/>
              <a:gd name="connsiteY158" fmla="*/ 13090358 h 15135727"/>
              <a:gd name="connsiteX159" fmla="*/ 6448927 w 8128084"/>
              <a:gd name="connsiteY159" fmla="*/ 13355053 h 15135727"/>
              <a:gd name="connsiteX160" fmla="*/ 6256421 w 8128084"/>
              <a:gd name="connsiteY160" fmla="*/ 13571621 h 15135727"/>
              <a:gd name="connsiteX161" fmla="*/ 6087979 w 8128084"/>
              <a:gd name="connsiteY161" fmla="*/ 13667874 h 15135727"/>
              <a:gd name="connsiteX162" fmla="*/ 5943600 w 8128084"/>
              <a:gd name="connsiteY162" fmla="*/ 13716000 h 15135727"/>
              <a:gd name="connsiteX163" fmla="*/ 5702969 w 8128084"/>
              <a:gd name="connsiteY163" fmla="*/ 13667874 h 15135727"/>
              <a:gd name="connsiteX164" fmla="*/ 5582653 w 8128084"/>
              <a:gd name="connsiteY164" fmla="*/ 13691937 h 15135727"/>
              <a:gd name="connsiteX165" fmla="*/ 5727032 w 8128084"/>
              <a:gd name="connsiteY165" fmla="*/ 13836316 h 15135727"/>
              <a:gd name="connsiteX166" fmla="*/ 5582653 w 8128084"/>
              <a:gd name="connsiteY166" fmla="*/ 14052885 h 15135727"/>
              <a:gd name="connsiteX167" fmla="*/ 5462337 w 8128084"/>
              <a:gd name="connsiteY167" fmla="*/ 14149137 h 15135727"/>
              <a:gd name="connsiteX168" fmla="*/ 5342021 w 8128084"/>
              <a:gd name="connsiteY168" fmla="*/ 14004758 h 15135727"/>
              <a:gd name="connsiteX169" fmla="*/ 5245769 w 8128084"/>
              <a:gd name="connsiteY169" fmla="*/ 14004758 h 15135727"/>
              <a:gd name="connsiteX170" fmla="*/ 5245769 w 8128084"/>
              <a:gd name="connsiteY170" fmla="*/ 13956632 h 15135727"/>
              <a:gd name="connsiteX171" fmla="*/ 5101390 w 8128084"/>
              <a:gd name="connsiteY171" fmla="*/ 13956632 h 15135727"/>
              <a:gd name="connsiteX172" fmla="*/ 4981074 w 8128084"/>
              <a:gd name="connsiteY172" fmla="*/ 13860379 h 15135727"/>
              <a:gd name="connsiteX173" fmla="*/ 4740442 w 8128084"/>
              <a:gd name="connsiteY173" fmla="*/ 13908506 h 15135727"/>
              <a:gd name="connsiteX174" fmla="*/ 4475748 w 8128084"/>
              <a:gd name="connsiteY174" fmla="*/ 13956632 h 15135727"/>
              <a:gd name="connsiteX175" fmla="*/ 4379495 w 8128084"/>
              <a:gd name="connsiteY175" fmla="*/ 14028821 h 15135727"/>
              <a:gd name="connsiteX176" fmla="*/ 4403558 w 8128084"/>
              <a:gd name="connsiteY176" fmla="*/ 14197264 h 15135727"/>
              <a:gd name="connsiteX177" fmla="*/ 4572000 w 8128084"/>
              <a:gd name="connsiteY177" fmla="*/ 14149137 h 15135727"/>
              <a:gd name="connsiteX178" fmla="*/ 4523874 w 8128084"/>
              <a:gd name="connsiteY178" fmla="*/ 14558211 h 15135727"/>
              <a:gd name="connsiteX179" fmla="*/ 4403558 w 8128084"/>
              <a:gd name="connsiteY179" fmla="*/ 14437895 h 15135727"/>
              <a:gd name="connsiteX180" fmla="*/ 4403558 w 8128084"/>
              <a:gd name="connsiteY180" fmla="*/ 14437895 h 15135727"/>
              <a:gd name="connsiteX181" fmla="*/ 4283242 w 8128084"/>
              <a:gd name="connsiteY181" fmla="*/ 14245390 h 15135727"/>
              <a:gd name="connsiteX182" fmla="*/ 4235116 w 8128084"/>
              <a:gd name="connsiteY182" fmla="*/ 14341642 h 15135727"/>
              <a:gd name="connsiteX183" fmla="*/ 4162927 w 8128084"/>
              <a:gd name="connsiteY183" fmla="*/ 14389769 h 15135727"/>
              <a:gd name="connsiteX184" fmla="*/ 4162927 w 8128084"/>
              <a:gd name="connsiteY184" fmla="*/ 14389769 h 15135727"/>
              <a:gd name="connsiteX185" fmla="*/ 3922295 w 8128084"/>
              <a:gd name="connsiteY185" fmla="*/ 14245390 h 15135727"/>
              <a:gd name="connsiteX186" fmla="*/ 3801979 w 8128084"/>
              <a:gd name="connsiteY186" fmla="*/ 14293516 h 15135727"/>
              <a:gd name="connsiteX187" fmla="*/ 3681664 w 8128084"/>
              <a:gd name="connsiteY187" fmla="*/ 14389769 h 15135727"/>
              <a:gd name="connsiteX188" fmla="*/ 3657600 w 8128084"/>
              <a:gd name="connsiteY188" fmla="*/ 14654464 h 15135727"/>
              <a:gd name="connsiteX189" fmla="*/ 3513221 w 8128084"/>
              <a:gd name="connsiteY189" fmla="*/ 14726653 h 15135727"/>
              <a:gd name="connsiteX190" fmla="*/ 3513221 w 8128084"/>
              <a:gd name="connsiteY190" fmla="*/ 14871032 h 15135727"/>
              <a:gd name="connsiteX191" fmla="*/ 3633537 w 8128084"/>
              <a:gd name="connsiteY191" fmla="*/ 14967285 h 15135727"/>
              <a:gd name="connsiteX192" fmla="*/ 3609474 w 8128084"/>
              <a:gd name="connsiteY192" fmla="*/ 15087600 h 15135727"/>
              <a:gd name="connsiteX193" fmla="*/ 3441032 w 8128084"/>
              <a:gd name="connsiteY193" fmla="*/ 15039474 h 15135727"/>
              <a:gd name="connsiteX194" fmla="*/ 3272590 w 8128084"/>
              <a:gd name="connsiteY194" fmla="*/ 15063537 h 15135727"/>
              <a:gd name="connsiteX195" fmla="*/ 3248527 w 8128084"/>
              <a:gd name="connsiteY195" fmla="*/ 14895095 h 15135727"/>
              <a:gd name="connsiteX196" fmla="*/ 3128211 w 8128084"/>
              <a:gd name="connsiteY196" fmla="*/ 14919158 h 15135727"/>
              <a:gd name="connsiteX197" fmla="*/ 2959769 w 8128084"/>
              <a:gd name="connsiteY197" fmla="*/ 15135727 h 15135727"/>
              <a:gd name="connsiteX198" fmla="*/ 2935706 w 8128084"/>
              <a:gd name="connsiteY198" fmla="*/ 14895095 h 15135727"/>
              <a:gd name="connsiteX199" fmla="*/ 2791327 w 8128084"/>
              <a:gd name="connsiteY199" fmla="*/ 14943221 h 15135727"/>
              <a:gd name="connsiteX200" fmla="*/ 2671011 w 8128084"/>
              <a:gd name="connsiteY200" fmla="*/ 15039474 h 15135727"/>
              <a:gd name="connsiteX201" fmla="*/ 2430379 w 8128084"/>
              <a:gd name="connsiteY201" fmla="*/ 15087600 h 15135727"/>
              <a:gd name="connsiteX202" fmla="*/ 2237874 w 8128084"/>
              <a:gd name="connsiteY202" fmla="*/ 15039474 h 15135727"/>
              <a:gd name="connsiteX203" fmla="*/ 2622885 w 8128084"/>
              <a:gd name="connsiteY203" fmla="*/ 14846969 h 15135727"/>
              <a:gd name="connsiteX204" fmla="*/ 2887579 w 8128084"/>
              <a:gd name="connsiteY204" fmla="*/ 14774779 h 15135727"/>
              <a:gd name="connsiteX205" fmla="*/ 2839453 w 8128084"/>
              <a:gd name="connsiteY205" fmla="*/ 14582274 h 15135727"/>
              <a:gd name="connsiteX206" fmla="*/ 2935706 w 8128084"/>
              <a:gd name="connsiteY206" fmla="*/ 14510085 h 15135727"/>
              <a:gd name="connsiteX207" fmla="*/ 2935706 w 8128084"/>
              <a:gd name="connsiteY207" fmla="*/ 14510085 h 15135727"/>
              <a:gd name="connsiteX208" fmla="*/ 3080085 w 8128084"/>
              <a:gd name="connsiteY208" fmla="*/ 14413832 h 15135727"/>
              <a:gd name="connsiteX209" fmla="*/ 3152274 w 8128084"/>
              <a:gd name="connsiteY209" fmla="*/ 14341642 h 15135727"/>
              <a:gd name="connsiteX210" fmla="*/ 3080085 w 8128084"/>
              <a:gd name="connsiteY210" fmla="*/ 14269453 h 15135727"/>
              <a:gd name="connsiteX211" fmla="*/ 3152274 w 8128084"/>
              <a:gd name="connsiteY211" fmla="*/ 14197264 h 15135727"/>
              <a:gd name="connsiteX212" fmla="*/ 3152274 w 8128084"/>
              <a:gd name="connsiteY212" fmla="*/ 14052885 h 15135727"/>
              <a:gd name="connsiteX213" fmla="*/ 3080085 w 8128084"/>
              <a:gd name="connsiteY213" fmla="*/ 13980695 h 15135727"/>
              <a:gd name="connsiteX214" fmla="*/ 3056021 w 8128084"/>
              <a:gd name="connsiteY214" fmla="*/ 14076948 h 15135727"/>
              <a:gd name="connsiteX215" fmla="*/ 2935706 w 8128084"/>
              <a:gd name="connsiteY215" fmla="*/ 14076948 h 15135727"/>
              <a:gd name="connsiteX216" fmla="*/ 2863516 w 8128084"/>
              <a:gd name="connsiteY216" fmla="*/ 14125074 h 15135727"/>
              <a:gd name="connsiteX217" fmla="*/ 2719137 w 8128084"/>
              <a:gd name="connsiteY217" fmla="*/ 14197264 h 15135727"/>
              <a:gd name="connsiteX218" fmla="*/ 2646948 w 8128084"/>
              <a:gd name="connsiteY218" fmla="*/ 14197264 h 15135727"/>
              <a:gd name="connsiteX219" fmla="*/ 2598821 w 8128084"/>
              <a:gd name="connsiteY219" fmla="*/ 14125074 h 15135727"/>
              <a:gd name="connsiteX220" fmla="*/ 2430379 w 8128084"/>
              <a:gd name="connsiteY220" fmla="*/ 13836316 h 15135727"/>
              <a:gd name="connsiteX221" fmla="*/ 2646948 w 8128084"/>
              <a:gd name="connsiteY221" fmla="*/ 13812253 h 15135727"/>
              <a:gd name="connsiteX222" fmla="*/ 2502569 w 8128084"/>
              <a:gd name="connsiteY222" fmla="*/ 13475369 h 15135727"/>
              <a:gd name="connsiteX223" fmla="*/ 2550695 w 8128084"/>
              <a:gd name="connsiteY223" fmla="*/ 13186611 h 15135727"/>
              <a:gd name="connsiteX224" fmla="*/ 2719137 w 8128084"/>
              <a:gd name="connsiteY224" fmla="*/ 13042232 h 15135727"/>
              <a:gd name="connsiteX225" fmla="*/ 2791327 w 8128084"/>
              <a:gd name="connsiteY225" fmla="*/ 12945979 h 15135727"/>
              <a:gd name="connsiteX226" fmla="*/ 3031958 w 8128084"/>
              <a:gd name="connsiteY226" fmla="*/ 13090358 h 15135727"/>
              <a:gd name="connsiteX227" fmla="*/ 3056021 w 8128084"/>
              <a:gd name="connsiteY227" fmla="*/ 12753474 h 15135727"/>
              <a:gd name="connsiteX228" fmla="*/ 2887579 w 8128084"/>
              <a:gd name="connsiteY228" fmla="*/ 12777537 h 15135727"/>
              <a:gd name="connsiteX229" fmla="*/ 2815390 w 8128084"/>
              <a:gd name="connsiteY229" fmla="*/ 12777537 h 15135727"/>
              <a:gd name="connsiteX230" fmla="*/ 3176337 w 8128084"/>
              <a:gd name="connsiteY230" fmla="*/ 12368464 h 15135727"/>
              <a:gd name="connsiteX231" fmla="*/ 3104148 w 8128084"/>
              <a:gd name="connsiteY231" fmla="*/ 12320337 h 15135727"/>
              <a:gd name="connsiteX232" fmla="*/ 3104148 w 8128084"/>
              <a:gd name="connsiteY232" fmla="*/ 12320337 h 15135727"/>
              <a:gd name="connsiteX233" fmla="*/ 3007895 w 8128084"/>
              <a:gd name="connsiteY233" fmla="*/ 12079706 h 15135727"/>
              <a:gd name="connsiteX234" fmla="*/ 2911642 w 8128084"/>
              <a:gd name="connsiteY234" fmla="*/ 11935327 h 15135727"/>
              <a:gd name="connsiteX235" fmla="*/ 2863516 w 8128084"/>
              <a:gd name="connsiteY235" fmla="*/ 11694695 h 15135727"/>
              <a:gd name="connsiteX236" fmla="*/ 2911642 w 8128084"/>
              <a:gd name="connsiteY236" fmla="*/ 11454064 h 15135727"/>
              <a:gd name="connsiteX237" fmla="*/ 3056021 w 8128084"/>
              <a:gd name="connsiteY237" fmla="*/ 11454064 h 15135727"/>
              <a:gd name="connsiteX238" fmla="*/ 2983832 w 8128084"/>
              <a:gd name="connsiteY238" fmla="*/ 11381874 h 15135727"/>
              <a:gd name="connsiteX239" fmla="*/ 3031958 w 8128084"/>
              <a:gd name="connsiteY239" fmla="*/ 11285621 h 15135727"/>
              <a:gd name="connsiteX240" fmla="*/ 3007895 w 8128084"/>
              <a:gd name="connsiteY240" fmla="*/ 11189369 h 15135727"/>
              <a:gd name="connsiteX241" fmla="*/ 2887579 w 8128084"/>
              <a:gd name="connsiteY241" fmla="*/ 11141242 h 15135727"/>
              <a:gd name="connsiteX242" fmla="*/ 2887579 w 8128084"/>
              <a:gd name="connsiteY242" fmla="*/ 10972800 h 15135727"/>
              <a:gd name="connsiteX243" fmla="*/ 2887579 w 8128084"/>
              <a:gd name="connsiteY243" fmla="*/ 10924674 h 15135727"/>
              <a:gd name="connsiteX244" fmla="*/ 2767264 w 8128084"/>
              <a:gd name="connsiteY244" fmla="*/ 11020927 h 15135727"/>
              <a:gd name="connsiteX245" fmla="*/ 2743200 w 8128084"/>
              <a:gd name="connsiteY245" fmla="*/ 10924674 h 15135727"/>
              <a:gd name="connsiteX246" fmla="*/ 2550695 w 8128084"/>
              <a:gd name="connsiteY246" fmla="*/ 11020927 h 15135727"/>
              <a:gd name="connsiteX247" fmla="*/ 2526632 w 8128084"/>
              <a:gd name="connsiteY247" fmla="*/ 11117179 h 15135727"/>
              <a:gd name="connsiteX248" fmla="*/ 2334127 w 8128084"/>
              <a:gd name="connsiteY248" fmla="*/ 10996864 h 15135727"/>
              <a:gd name="connsiteX249" fmla="*/ 2358190 w 8128084"/>
              <a:gd name="connsiteY249" fmla="*/ 10732169 h 15135727"/>
              <a:gd name="connsiteX250" fmla="*/ 2334127 w 8128084"/>
              <a:gd name="connsiteY250" fmla="*/ 10587790 h 15135727"/>
              <a:gd name="connsiteX251" fmla="*/ 2406316 w 8128084"/>
              <a:gd name="connsiteY251" fmla="*/ 10491537 h 15135727"/>
              <a:gd name="connsiteX252" fmla="*/ 2598821 w 8128084"/>
              <a:gd name="connsiteY252" fmla="*/ 10684042 h 15135727"/>
              <a:gd name="connsiteX253" fmla="*/ 2767264 w 8128084"/>
              <a:gd name="connsiteY253" fmla="*/ 10684042 h 15135727"/>
              <a:gd name="connsiteX254" fmla="*/ 2646948 w 8128084"/>
              <a:gd name="connsiteY254" fmla="*/ 10515600 h 15135727"/>
              <a:gd name="connsiteX255" fmla="*/ 2815390 w 8128084"/>
              <a:gd name="connsiteY255" fmla="*/ 10395285 h 15135727"/>
              <a:gd name="connsiteX256" fmla="*/ 3080085 w 8128084"/>
              <a:gd name="connsiteY256" fmla="*/ 10419348 h 15135727"/>
              <a:gd name="connsiteX257" fmla="*/ 3248527 w 8128084"/>
              <a:gd name="connsiteY257" fmla="*/ 10539664 h 15135727"/>
              <a:gd name="connsiteX258" fmla="*/ 3320716 w 8128084"/>
              <a:gd name="connsiteY258" fmla="*/ 10659979 h 15135727"/>
              <a:gd name="connsiteX259" fmla="*/ 3465095 w 8128084"/>
              <a:gd name="connsiteY259" fmla="*/ 10659979 h 15135727"/>
              <a:gd name="connsiteX260" fmla="*/ 3441032 w 8128084"/>
              <a:gd name="connsiteY260" fmla="*/ 10491537 h 15135727"/>
              <a:gd name="connsiteX261" fmla="*/ 3392906 w 8128084"/>
              <a:gd name="connsiteY261" fmla="*/ 10250906 h 15135727"/>
              <a:gd name="connsiteX262" fmla="*/ 3152274 w 8128084"/>
              <a:gd name="connsiteY262" fmla="*/ 10250906 h 15135727"/>
              <a:gd name="connsiteX263" fmla="*/ 3176337 w 8128084"/>
              <a:gd name="connsiteY263" fmla="*/ 10178716 h 15135727"/>
              <a:gd name="connsiteX264" fmla="*/ 3104148 w 8128084"/>
              <a:gd name="connsiteY264" fmla="*/ 10154653 h 15135727"/>
              <a:gd name="connsiteX265" fmla="*/ 3007895 w 8128084"/>
              <a:gd name="connsiteY265" fmla="*/ 9962148 h 15135727"/>
              <a:gd name="connsiteX266" fmla="*/ 3176337 w 8128084"/>
              <a:gd name="connsiteY266" fmla="*/ 9889958 h 15135727"/>
              <a:gd name="connsiteX267" fmla="*/ 2959769 w 8128084"/>
              <a:gd name="connsiteY267" fmla="*/ 9504948 h 15135727"/>
              <a:gd name="connsiteX268" fmla="*/ 2791327 w 8128084"/>
              <a:gd name="connsiteY268" fmla="*/ 9456821 h 15135727"/>
              <a:gd name="connsiteX269" fmla="*/ 2574758 w 8128084"/>
              <a:gd name="connsiteY269" fmla="*/ 9336506 h 15135727"/>
              <a:gd name="connsiteX270" fmla="*/ 2550695 w 8128084"/>
              <a:gd name="connsiteY270" fmla="*/ 9071811 h 15135727"/>
              <a:gd name="connsiteX271" fmla="*/ 2695074 w 8128084"/>
              <a:gd name="connsiteY271" fmla="*/ 8999621 h 15135727"/>
              <a:gd name="connsiteX272" fmla="*/ 2622885 w 8128084"/>
              <a:gd name="connsiteY272" fmla="*/ 8975558 h 15135727"/>
              <a:gd name="connsiteX273" fmla="*/ 2430379 w 8128084"/>
              <a:gd name="connsiteY273" fmla="*/ 8999621 h 15135727"/>
              <a:gd name="connsiteX274" fmla="*/ 2261937 w 8128084"/>
              <a:gd name="connsiteY274" fmla="*/ 9168064 h 15135727"/>
              <a:gd name="connsiteX275" fmla="*/ 2237874 w 8128084"/>
              <a:gd name="connsiteY275" fmla="*/ 8999621 h 15135727"/>
              <a:gd name="connsiteX276" fmla="*/ 2117558 w 8128084"/>
              <a:gd name="connsiteY276" fmla="*/ 8975558 h 15135727"/>
              <a:gd name="connsiteX277" fmla="*/ 2045369 w 8128084"/>
              <a:gd name="connsiteY277" fmla="*/ 8783053 h 15135727"/>
              <a:gd name="connsiteX278" fmla="*/ 1852864 w 8128084"/>
              <a:gd name="connsiteY278" fmla="*/ 8758990 h 15135727"/>
              <a:gd name="connsiteX279" fmla="*/ 1636295 w 8128084"/>
              <a:gd name="connsiteY279" fmla="*/ 8927432 h 15135727"/>
              <a:gd name="connsiteX280" fmla="*/ 1588169 w 8128084"/>
              <a:gd name="connsiteY280" fmla="*/ 9023685 h 15135727"/>
              <a:gd name="connsiteX281" fmla="*/ 1515979 w 8128084"/>
              <a:gd name="connsiteY281" fmla="*/ 8879306 h 15135727"/>
              <a:gd name="connsiteX282" fmla="*/ 1347537 w 8128084"/>
              <a:gd name="connsiteY282" fmla="*/ 8879306 h 15135727"/>
              <a:gd name="connsiteX283" fmla="*/ 1347537 w 8128084"/>
              <a:gd name="connsiteY283" fmla="*/ 8710864 h 15135727"/>
              <a:gd name="connsiteX284" fmla="*/ 1106906 w 8128084"/>
              <a:gd name="connsiteY284" fmla="*/ 8783053 h 15135727"/>
              <a:gd name="connsiteX285" fmla="*/ 890337 w 8128084"/>
              <a:gd name="connsiteY285" fmla="*/ 8686800 h 15135727"/>
              <a:gd name="connsiteX286" fmla="*/ 649706 w 8128084"/>
              <a:gd name="connsiteY286" fmla="*/ 8662737 h 15135727"/>
              <a:gd name="connsiteX287" fmla="*/ 385011 w 8128084"/>
              <a:gd name="connsiteY287" fmla="*/ 8566485 h 15135727"/>
              <a:gd name="connsiteX288" fmla="*/ 577516 w 8128084"/>
              <a:gd name="connsiteY288" fmla="*/ 8373979 h 15135727"/>
              <a:gd name="connsiteX289" fmla="*/ 794085 w 8128084"/>
              <a:gd name="connsiteY289" fmla="*/ 8301790 h 15135727"/>
              <a:gd name="connsiteX290" fmla="*/ 745958 w 8128084"/>
              <a:gd name="connsiteY290" fmla="*/ 8133348 h 15135727"/>
              <a:gd name="connsiteX291" fmla="*/ 818148 w 8128084"/>
              <a:gd name="connsiteY291" fmla="*/ 7820527 h 15135727"/>
              <a:gd name="connsiteX292" fmla="*/ 697832 w 8128084"/>
              <a:gd name="connsiteY292" fmla="*/ 7820527 h 15135727"/>
              <a:gd name="connsiteX293" fmla="*/ 625642 w 8128084"/>
              <a:gd name="connsiteY293" fmla="*/ 7916779 h 15135727"/>
              <a:gd name="connsiteX294" fmla="*/ 457200 w 8128084"/>
              <a:gd name="connsiteY294" fmla="*/ 7820527 h 15135727"/>
              <a:gd name="connsiteX295" fmla="*/ 529390 w 8128084"/>
              <a:gd name="connsiteY295" fmla="*/ 7700211 h 15135727"/>
              <a:gd name="connsiteX296" fmla="*/ 938464 w 8128084"/>
              <a:gd name="connsiteY296" fmla="*/ 7676148 h 15135727"/>
              <a:gd name="connsiteX297" fmla="*/ 1058779 w 8128084"/>
              <a:gd name="connsiteY297" fmla="*/ 7459579 h 15135727"/>
              <a:gd name="connsiteX298" fmla="*/ 1203158 w 8128084"/>
              <a:gd name="connsiteY298" fmla="*/ 7603958 h 15135727"/>
              <a:gd name="connsiteX299" fmla="*/ 1299411 w 8128084"/>
              <a:gd name="connsiteY299" fmla="*/ 7555832 h 15135727"/>
              <a:gd name="connsiteX300" fmla="*/ 1443790 w 8128084"/>
              <a:gd name="connsiteY300" fmla="*/ 7507706 h 15135727"/>
              <a:gd name="connsiteX301" fmla="*/ 1684421 w 8128084"/>
              <a:gd name="connsiteY301" fmla="*/ 7603958 h 15135727"/>
              <a:gd name="connsiteX302" fmla="*/ 1684421 w 8128084"/>
              <a:gd name="connsiteY302" fmla="*/ 7603958 h 15135727"/>
              <a:gd name="connsiteX303" fmla="*/ 1540042 w 8128084"/>
              <a:gd name="connsiteY303" fmla="*/ 7363327 h 15135727"/>
              <a:gd name="connsiteX304" fmla="*/ 1299411 w 8128084"/>
              <a:gd name="connsiteY304" fmla="*/ 7315200 h 15135727"/>
              <a:gd name="connsiteX305" fmla="*/ 1130969 w 8128084"/>
              <a:gd name="connsiteY305" fmla="*/ 7339264 h 15135727"/>
              <a:gd name="connsiteX306" fmla="*/ 1034716 w 8128084"/>
              <a:gd name="connsiteY306" fmla="*/ 7315200 h 15135727"/>
              <a:gd name="connsiteX307" fmla="*/ 1155032 w 8128084"/>
              <a:gd name="connsiteY307" fmla="*/ 7050506 h 15135727"/>
              <a:gd name="connsiteX308" fmla="*/ 1155032 w 8128084"/>
              <a:gd name="connsiteY308" fmla="*/ 6930190 h 15135727"/>
              <a:gd name="connsiteX309" fmla="*/ 1155032 w 8128084"/>
              <a:gd name="connsiteY309" fmla="*/ 6761748 h 15135727"/>
              <a:gd name="connsiteX310" fmla="*/ 1203158 w 8128084"/>
              <a:gd name="connsiteY310" fmla="*/ 6617369 h 15135727"/>
              <a:gd name="connsiteX311" fmla="*/ 1371600 w 8128084"/>
              <a:gd name="connsiteY311" fmla="*/ 6472990 h 15135727"/>
              <a:gd name="connsiteX312" fmla="*/ 1443790 w 8128084"/>
              <a:gd name="connsiteY312" fmla="*/ 6328611 h 15135727"/>
              <a:gd name="connsiteX313" fmla="*/ 1419727 w 8128084"/>
              <a:gd name="connsiteY313" fmla="*/ 6208295 h 15135727"/>
              <a:gd name="connsiteX314" fmla="*/ 1275348 w 8128084"/>
              <a:gd name="connsiteY314" fmla="*/ 6304548 h 15135727"/>
              <a:gd name="connsiteX315" fmla="*/ 1323474 w 8128084"/>
              <a:gd name="connsiteY315" fmla="*/ 6015790 h 15135727"/>
              <a:gd name="connsiteX316" fmla="*/ 1540042 w 8128084"/>
              <a:gd name="connsiteY316" fmla="*/ 5871411 h 15135727"/>
              <a:gd name="connsiteX317" fmla="*/ 1540042 w 8128084"/>
              <a:gd name="connsiteY317" fmla="*/ 5751095 h 15135727"/>
              <a:gd name="connsiteX318" fmla="*/ 1395664 w 8128084"/>
              <a:gd name="connsiteY318" fmla="*/ 5799221 h 15135727"/>
              <a:gd name="connsiteX319" fmla="*/ 1179095 w 8128084"/>
              <a:gd name="connsiteY319" fmla="*/ 5799221 h 15135727"/>
              <a:gd name="connsiteX320" fmla="*/ 890337 w 8128084"/>
              <a:gd name="connsiteY320" fmla="*/ 5775158 h 15135727"/>
              <a:gd name="connsiteX321" fmla="*/ 697832 w 8128084"/>
              <a:gd name="connsiteY321" fmla="*/ 5606716 h 15135727"/>
              <a:gd name="connsiteX322" fmla="*/ 577516 w 8128084"/>
              <a:gd name="connsiteY322" fmla="*/ 5582653 h 15135727"/>
              <a:gd name="connsiteX323" fmla="*/ 697832 w 8128084"/>
              <a:gd name="connsiteY323" fmla="*/ 5775158 h 15135727"/>
              <a:gd name="connsiteX324" fmla="*/ 409074 w 8128084"/>
              <a:gd name="connsiteY324" fmla="*/ 5799221 h 15135727"/>
              <a:gd name="connsiteX325" fmla="*/ 168442 w 8128084"/>
              <a:gd name="connsiteY325" fmla="*/ 5702969 h 15135727"/>
              <a:gd name="connsiteX326" fmla="*/ 264695 w 8128084"/>
              <a:gd name="connsiteY326" fmla="*/ 5558590 h 15135727"/>
              <a:gd name="connsiteX327" fmla="*/ 144379 w 8128084"/>
              <a:gd name="connsiteY327" fmla="*/ 5510464 h 15135727"/>
              <a:gd name="connsiteX328" fmla="*/ 0 w 8128084"/>
              <a:gd name="connsiteY328" fmla="*/ 5462337 h 15135727"/>
              <a:gd name="connsiteX329" fmla="*/ 96253 w 8128084"/>
              <a:gd name="connsiteY329"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10464 w 8128084"/>
              <a:gd name="connsiteY113" fmla="*/ 4620127 h 15135727"/>
              <a:gd name="connsiteX114" fmla="*/ 5510464 w 8128084"/>
              <a:gd name="connsiteY114" fmla="*/ 4812632 h 15135727"/>
              <a:gd name="connsiteX115" fmla="*/ 5317958 w 8128084"/>
              <a:gd name="connsiteY115" fmla="*/ 4981074 h 15135727"/>
              <a:gd name="connsiteX116" fmla="*/ 5005137 w 8128084"/>
              <a:gd name="connsiteY116" fmla="*/ 5149516 h 15135727"/>
              <a:gd name="connsiteX117" fmla="*/ 4692316 w 8128084"/>
              <a:gd name="connsiteY117" fmla="*/ 5149516 h 15135727"/>
              <a:gd name="connsiteX118" fmla="*/ 4523874 w 8128084"/>
              <a:gd name="connsiteY118" fmla="*/ 5366085 h 15135727"/>
              <a:gd name="connsiteX119" fmla="*/ 4211053 w 8128084"/>
              <a:gd name="connsiteY119" fmla="*/ 5414211 h 15135727"/>
              <a:gd name="connsiteX120" fmla="*/ 4114800 w 8128084"/>
              <a:gd name="connsiteY120" fmla="*/ 5390148 h 15135727"/>
              <a:gd name="connsiteX121" fmla="*/ 4018548 w 8128084"/>
              <a:gd name="connsiteY121" fmla="*/ 5630779 h 15135727"/>
              <a:gd name="connsiteX122" fmla="*/ 4090737 w 8128084"/>
              <a:gd name="connsiteY122" fmla="*/ 5871411 h 15135727"/>
              <a:gd name="connsiteX123" fmla="*/ 4090737 w 8128084"/>
              <a:gd name="connsiteY123" fmla="*/ 6184232 h 15135727"/>
              <a:gd name="connsiteX124" fmla="*/ 4186990 w 8128084"/>
              <a:gd name="connsiteY124" fmla="*/ 6472990 h 15135727"/>
              <a:gd name="connsiteX125" fmla="*/ 4042611 w 8128084"/>
              <a:gd name="connsiteY125" fmla="*/ 6352674 h 15135727"/>
              <a:gd name="connsiteX126" fmla="*/ 3946358 w 8128084"/>
              <a:gd name="connsiteY126" fmla="*/ 6376737 h 15135727"/>
              <a:gd name="connsiteX127" fmla="*/ 4114800 w 8128084"/>
              <a:gd name="connsiteY127" fmla="*/ 6641432 h 15135727"/>
              <a:gd name="connsiteX128" fmla="*/ 4451685 w 8128084"/>
              <a:gd name="connsiteY128" fmla="*/ 6737685 h 15135727"/>
              <a:gd name="connsiteX129" fmla="*/ 4620127 w 8128084"/>
              <a:gd name="connsiteY129" fmla="*/ 6978316 h 15135727"/>
              <a:gd name="connsiteX130" fmla="*/ 4740442 w 8128084"/>
              <a:gd name="connsiteY130" fmla="*/ 7170821 h 15135727"/>
              <a:gd name="connsiteX131" fmla="*/ 5077327 w 8128084"/>
              <a:gd name="connsiteY131" fmla="*/ 7387390 h 15135727"/>
              <a:gd name="connsiteX132" fmla="*/ 5125453 w 8128084"/>
              <a:gd name="connsiteY132" fmla="*/ 7603958 h 15135727"/>
              <a:gd name="connsiteX133" fmla="*/ 5197642 w 8128084"/>
              <a:gd name="connsiteY133" fmla="*/ 7796464 h 15135727"/>
              <a:gd name="connsiteX134" fmla="*/ 5486400 w 8128084"/>
              <a:gd name="connsiteY134" fmla="*/ 7964906 h 15135727"/>
              <a:gd name="connsiteX135" fmla="*/ 5486400 w 8128084"/>
              <a:gd name="connsiteY135" fmla="*/ 8349916 h 15135727"/>
              <a:gd name="connsiteX136" fmla="*/ 5678906 w 8128084"/>
              <a:gd name="connsiteY136" fmla="*/ 8614611 h 15135727"/>
              <a:gd name="connsiteX137" fmla="*/ 5919537 w 8128084"/>
              <a:gd name="connsiteY137" fmla="*/ 9071811 h 15135727"/>
              <a:gd name="connsiteX138" fmla="*/ 6160169 w 8128084"/>
              <a:gd name="connsiteY138" fmla="*/ 9336506 h 15135727"/>
              <a:gd name="connsiteX139" fmla="*/ 6280485 w 8128084"/>
              <a:gd name="connsiteY139" fmla="*/ 9601200 h 15135727"/>
              <a:gd name="connsiteX140" fmla="*/ 6400800 w 8128084"/>
              <a:gd name="connsiteY140" fmla="*/ 9793706 h 15135727"/>
              <a:gd name="connsiteX141" fmla="*/ 6569242 w 8128084"/>
              <a:gd name="connsiteY141" fmla="*/ 10058400 h 15135727"/>
              <a:gd name="connsiteX142" fmla="*/ 6713621 w 8128084"/>
              <a:gd name="connsiteY142" fmla="*/ 10106527 h 15135727"/>
              <a:gd name="connsiteX143" fmla="*/ 6545179 w 8128084"/>
              <a:gd name="connsiteY143" fmla="*/ 10202779 h 15135727"/>
              <a:gd name="connsiteX144" fmla="*/ 6569242 w 8128084"/>
              <a:gd name="connsiteY144" fmla="*/ 10443411 h 15135727"/>
              <a:gd name="connsiteX145" fmla="*/ 6593306 w 8128084"/>
              <a:gd name="connsiteY145" fmla="*/ 10708106 h 15135727"/>
              <a:gd name="connsiteX146" fmla="*/ 6761748 w 8128084"/>
              <a:gd name="connsiteY146" fmla="*/ 10924674 h 15135727"/>
              <a:gd name="connsiteX147" fmla="*/ 6641432 w 8128084"/>
              <a:gd name="connsiteY147" fmla="*/ 11093116 h 15135727"/>
              <a:gd name="connsiteX148" fmla="*/ 6713621 w 8128084"/>
              <a:gd name="connsiteY148" fmla="*/ 11261558 h 15135727"/>
              <a:gd name="connsiteX149" fmla="*/ 6737685 w 8128084"/>
              <a:gd name="connsiteY149" fmla="*/ 11526253 h 15135727"/>
              <a:gd name="connsiteX150" fmla="*/ 6617369 w 8128084"/>
              <a:gd name="connsiteY150" fmla="*/ 11839074 h 15135727"/>
              <a:gd name="connsiteX151" fmla="*/ 6617369 w 8128084"/>
              <a:gd name="connsiteY151" fmla="*/ 12031579 h 15135727"/>
              <a:gd name="connsiteX152" fmla="*/ 6641432 w 8128084"/>
              <a:gd name="connsiteY152" fmla="*/ 12127832 h 15135727"/>
              <a:gd name="connsiteX153" fmla="*/ 6761748 w 8128084"/>
              <a:gd name="connsiteY153" fmla="*/ 12031579 h 15135727"/>
              <a:gd name="connsiteX154" fmla="*/ 6761748 w 8128084"/>
              <a:gd name="connsiteY154" fmla="*/ 12296274 h 15135727"/>
              <a:gd name="connsiteX155" fmla="*/ 6689558 w 8128084"/>
              <a:gd name="connsiteY155" fmla="*/ 12512842 h 15135727"/>
              <a:gd name="connsiteX156" fmla="*/ 6785811 w 8128084"/>
              <a:gd name="connsiteY156" fmla="*/ 12777537 h 15135727"/>
              <a:gd name="connsiteX157" fmla="*/ 6569242 w 8128084"/>
              <a:gd name="connsiteY157" fmla="*/ 12873790 h 15135727"/>
              <a:gd name="connsiteX158" fmla="*/ 6545179 w 8128084"/>
              <a:gd name="connsiteY158" fmla="*/ 13090358 h 15135727"/>
              <a:gd name="connsiteX159" fmla="*/ 6448927 w 8128084"/>
              <a:gd name="connsiteY159" fmla="*/ 13355053 h 15135727"/>
              <a:gd name="connsiteX160" fmla="*/ 6256421 w 8128084"/>
              <a:gd name="connsiteY160" fmla="*/ 13571621 h 15135727"/>
              <a:gd name="connsiteX161" fmla="*/ 6087979 w 8128084"/>
              <a:gd name="connsiteY161" fmla="*/ 13667874 h 15135727"/>
              <a:gd name="connsiteX162" fmla="*/ 5943600 w 8128084"/>
              <a:gd name="connsiteY162" fmla="*/ 13716000 h 15135727"/>
              <a:gd name="connsiteX163" fmla="*/ 5702969 w 8128084"/>
              <a:gd name="connsiteY163" fmla="*/ 13667874 h 15135727"/>
              <a:gd name="connsiteX164" fmla="*/ 5582653 w 8128084"/>
              <a:gd name="connsiteY164" fmla="*/ 13691937 h 15135727"/>
              <a:gd name="connsiteX165" fmla="*/ 5727032 w 8128084"/>
              <a:gd name="connsiteY165" fmla="*/ 13836316 h 15135727"/>
              <a:gd name="connsiteX166" fmla="*/ 5582653 w 8128084"/>
              <a:gd name="connsiteY166" fmla="*/ 14052885 h 15135727"/>
              <a:gd name="connsiteX167" fmla="*/ 5462337 w 8128084"/>
              <a:gd name="connsiteY167" fmla="*/ 14149137 h 15135727"/>
              <a:gd name="connsiteX168" fmla="*/ 5342021 w 8128084"/>
              <a:gd name="connsiteY168" fmla="*/ 14004758 h 15135727"/>
              <a:gd name="connsiteX169" fmla="*/ 5245769 w 8128084"/>
              <a:gd name="connsiteY169" fmla="*/ 14004758 h 15135727"/>
              <a:gd name="connsiteX170" fmla="*/ 5245769 w 8128084"/>
              <a:gd name="connsiteY170" fmla="*/ 13956632 h 15135727"/>
              <a:gd name="connsiteX171" fmla="*/ 5101390 w 8128084"/>
              <a:gd name="connsiteY171" fmla="*/ 13956632 h 15135727"/>
              <a:gd name="connsiteX172" fmla="*/ 4981074 w 8128084"/>
              <a:gd name="connsiteY172" fmla="*/ 13860379 h 15135727"/>
              <a:gd name="connsiteX173" fmla="*/ 4740442 w 8128084"/>
              <a:gd name="connsiteY173" fmla="*/ 13908506 h 15135727"/>
              <a:gd name="connsiteX174" fmla="*/ 4475748 w 8128084"/>
              <a:gd name="connsiteY174" fmla="*/ 13956632 h 15135727"/>
              <a:gd name="connsiteX175" fmla="*/ 4379495 w 8128084"/>
              <a:gd name="connsiteY175" fmla="*/ 14028821 h 15135727"/>
              <a:gd name="connsiteX176" fmla="*/ 4403558 w 8128084"/>
              <a:gd name="connsiteY176" fmla="*/ 14197264 h 15135727"/>
              <a:gd name="connsiteX177" fmla="*/ 4572000 w 8128084"/>
              <a:gd name="connsiteY177" fmla="*/ 14149137 h 15135727"/>
              <a:gd name="connsiteX178" fmla="*/ 4523874 w 8128084"/>
              <a:gd name="connsiteY178" fmla="*/ 14558211 h 15135727"/>
              <a:gd name="connsiteX179" fmla="*/ 4403558 w 8128084"/>
              <a:gd name="connsiteY179" fmla="*/ 14437895 h 15135727"/>
              <a:gd name="connsiteX180" fmla="*/ 4403558 w 8128084"/>
              <a:gd name="connsiteY180" fmla="*/ 14437895 h 15135727"/>
              <a:gd name="connsiteX181" fmla="*/ 4283242 w 8128084"/>
              <a:gd name="connsiteY181" fmla="*/ 14245390 h 15135727"/>
              <a:gd name="connsiteX182" fmla="*/ 4235116 w 8128084"/>
              <a:gd name="connsiteY182" fmla="*/ 14341642 h 15135727"/>
              <a:gd name="connsiteX183" fmla="*/ 4162927 w 8128084"/>
              <a:gd name="connsiteY183" fmla="*/ 14389769 h 15135727"/>
              <a:gd name="connsiteX184" fmla="*/ 4162927 w 8128084"/>
              <a:gd name="connsiteY184" fmla="*/ 14389769 h 15135727"/>
              <a:gd name="connsiteX185" fmla="*/ 3922295 w 8128084"/>
              <a:gd name="connsiteY185" fmla="*/ 14245390 h 15135727"/>
              <a:gd name="connsiteX186" fmla="*/ 3801979 w 8128084"/>
              <a:gd name="connsiteY186" fmla="*/ 14293516 h 15135727"/>
              <a:gd name="connsiteX187" fmla="*/ 3681664 w 8128084"/>
              <a:gd name="connsiteY187" fmla="*/ 14389769 h 15135727"/>
              <a:gd name="connsiteX188" fmla="*/ 3657600 w 8128084"/>
              <a:gd name="connsiteY188" fmla="*/ 14654464 h 15135727"/>
              <a:gd name="connsiteX189" fmla="*/ 3513221 w 8128084"/>
              <a:gd name="connsiteY189" fmla="*/ 14726653 h 15135727"/>
              <a:gd name="connsiteX190" fmla="*/ 3513221 w 8128084"/>
              <a:gd name="connsiteY190" fmla="*/ 14871032 h 15135727"/>
              <a:gd name="connsiteX191" fmla="*/ 3633537 w 8128084"/>
              <a:gd name="connsiteY191" fmla="*/ 14967285 h 15135727"/>
              <a:gd name="connsiteX192" fmla="*/ 3609474 w 8128084"/>
              <a:gd name="connsiteY192" fmla="*/ 15087600 h 15135727"/>
              <a:gd name="connsiteX193" fmla="*/ 3441032 w 8128084"/>
              <a:gd name="connsiteY193" fmla="*/ 15039474 h 15135727"/>
              <a:gd name="connsiteX194" fmla="*/ 3272590 w 8128084"/>
              <a:gd name="connsiteY194" fmla="*/ 15063537 h 15135727"/>
              <a:gd name="connsiteX195" fmla="*/ 3248527 w 8128084"/>
              <a:gd name="connsiteY195" fmla="*/ 14895095 h 15135727"/>
              <a:gd name="connsiteX196" fmla="*/ 3128211 w 8128084"/>
              <a:gd name="connsiteY196" fmla="*/ 14919158 h 15135727"/>
              <a:gd name="connsiteX197" fmla="*/ 2959769 w 8128084"/>
              <a:gd name="connsiteY197" fmla="*/ 15135727 h 15135727"/>
              <a:gd name="connsiteX198" fmla="*/ 2935706 w 8128084"/>
              <a:gd name="connsiteY198" fmla="*/ 14895095 h 15135727"/>
              <a:gd name="connsiteX199" fmla="*/ 2791327 w 8128084"/>
              <a:gd name="connsiteY199" fmla="*/ 14943221 h 15135727"/>
              <a:gd name="connsiteX200" fmla="*/ 2671011 w 8128084"/>
              <a:gd name="connsiteY200" fmla="*/ 15039474 h 15135727"/>
              <a:gd name="connsiteX201" fmla="*/ 2430379 w 8128084"/>
              <a:gd name="connsiteY201" fmla="*/ 15087600 h 15135727"/>
              <a:gd name="connsiteX202" fmla="*/ 2237874 w 8128084"/>
              <a:gd name="connsiteY202" fmla="*/ 15039474 h 15135727"/>
              <a:gd name="connsiteX203" fmla="*/ 2622885 w 8128084"/>
              <a:gd name="connsiteY203" fmla="*/ 14846969 h 15135727"/>
              <a:gd name="connsiteX204" fmla="*/ 2887579 w 8128084"/>
              <a:gd name="connsiteY204" fmla="*/ 14774779 h 15135727"/>
              <a:gd name="connsiteX205" fmla="*/ 2839453 w 8128084"/>
              <a:gd name="connsiteY205" fmla="*/ 14582274 h 15135727"/>
              <a:gd name="connsiteX206" fmla="*/ 2935706 w 8128084"/>
              <a:gd name="connsiteY206" fmla="*/ 14510085 h 15135727"/>
              <a:gd name="connsiteX207" fmla="*/ 2935706 w 8128084"/>
              <a:gd name="connsiteY207" fmla="*/ 14510085 h 15135727"/>
              <a:gd name="connsiteX208" fmla="*/ 3080085 w 8128084"/>
              <a:gd name="connsiteY208" fmla="*/ 14413832 h 15135727"/>
              <a:gd name="connsiteX209" fmla="*/ 3152274 w 8128084"/>
              <a:gd name="connsiteY209" fmla="*/ 14341642 h 15135727"/>
              <a:gd name="connsiteX210" fmla="*/ 3080085 w 8128084"/>
              <a:gd name="connsiteY210" fmla="*/ 14269453 h 15135727"/>
              <a:gd name="connsiteX211" fmla="*/ 3152274 w 8128084"/>
              <a:gd name="connsiteY211" fmla="*/ 14197264 h 15135727"/>
              <a:gd name="connsiteX212" fmla="*/ 3152274 w 8128084"/>
              <a:gd name="connsiteY212" fmla="*/ 14052885 h 15135727"/>
              <a:gd name="connsiteX213" fmla="*/ 3080085 w 8128084"/>
              <a:gd name="connsiteY213" fmla="*/ 13980695 h 15135727"/>
              <a:gd name="connsiteX214" fmla="*/ 3056021 w 8128084"/>
              <a:gd name="connsiteY214" fmla="*/ 14076948 h 15135727"/>
              <a:gd name="connsiteX215" fmla="*/ 2935706 w 8128084"/>
              <a:gd name="connsiteY215" fmla="*/ 14076948 h 15135727"/>
              <a:gd name="connsiteX216" fmla="*/ 2863516 w 8128084"/>
              <a:gd name="connsiteY216" fmla="*/ 14125074 h 15135727"/>
              <a:gd name="connsiteX217" fmla="*/ 2719137 w 8128084"/>
              <a:gd name="connsiteY217" fmla="*/ 14197264 h 15135727"/>
              <a:gd name="connsiteX218" fmla="*/ 2646948 w 8128084"/>
              <a:gd name="connsiteY218" fmla="*/ 14197264 h 15135727"/>
              <a:gd name="connsiteX219" fmla="*/ 2598821 w 8128084"/>
              <a:gd name="connsiteY219" fmla="*/ 14125074 h 15135727"/>
              <a:gd name="connsiteX220" fmla="*/ 2430379 w 8128084"/>
              <a:gd name="connsiteY220" fmla="*/ 13836316 h 15135727"/>
              <a:gd name="connsiteX221" fmla="*/ 2646948 w 8128084"/>
              <a:gd name="connsiteY221" fmla="*/ 13812253 h 15135727"/>
              <a:gd name="connsiteX222" fmla="*/ 2502569 w 8128084"/>
              <a:gd name="connsiteY222" fmla="*/ 13475369 h 15135727"/>
              <a:gd name="connsiteX223" fmla="*/ 2550695 w 8128084"/>
              <a:gd name="connsiteY223" fmla="*/ 13186611 h 15135727"/>
              <a:gd name="connsiteX224" fmla="*/ 2719137 w 8128084"/>
              <a:gd name="connsiteY224" fmla="*/ 13042232 h 15135727"/>
              <a:gd name="connsiteX225" fmla="*/ 2791327 w 8128084"/>
              <a:gd name="connsiteY225" fmla="*/ 12945979 h 15135727"/>
              <a:gd name="connsiteX226" fmla="*/ 3031958 w 8128084"/>
              <a:gd name="connsiteY226" fmla="*/ 13090358 h 15135727"/>
              <a:gd name="connsiteX227" fmla="*/ 3056021 w 8128084"/>
              <a:gd name="connsiteY227" fmla="*/ 12753474 h 15135727"/>
              <a:gd name="connsiteX228" fmla="*/ 2887579 w 8128084"/>
              <a:gd name="connsiteY228" fmla="*/ 12777537 h 15135727"/>
              <a:gd name="connsiteX229" fmla="*/ 2815390 w 8128084"/>
              <a:gd name="connsiteY229" fmla="*/ 12777537 h 15135727"/>
              <a:gd name="connsiteX230" fmla="*/ 3176337 w 8128084"/>
              <a:gd name="connsiteY230" fmla="*/ 12368464 h 15135727"/>
              <a:gd name="connsiteX231" fmla="*/ 3104148 w 8128084"/>
              <a:gd name="connsiteY231" fmla="*/ 12320337 h 15135727"/>
              <a:gd name="connsiteX232" fmla="*/ 3104148 w 8128084"/>
              <a:gd name="connsiteY232" fmla="*/ 12320337 h 15135727"/>
              <a:gd name="connsiteX233" fmla="*/ 3007895 w 8128084"/>
              <a:gd name="connsiteY233" fmla="*/ 12079706 h 15135727"/>
              <a:gd name="connsiteX234" fmla="*/ 2911642 w 8128084"/>
              <a:gd name="connsiteY234" fmla="*/ 11935327 h 15135727"/>
              <a:gd name="connsiteX235" fmla="*/ 2863516 w 8128084"/>
              <a:gd name="connsiteY235" fmla="*/ 11694695 h 15135727"/>
              <a:gd name="connsiteX236" fmla="*/ 2911642 w 8128084"/>
              <a:gd name="connsiteY236" fmla="*/ 11454064 h 15135727"/>
              <a:gd name="connsiteX237" fmla="*/ 3056021 w 8128084"/>
              <a:gd name="connsiteY237" fmla="*/ 11454064 h 15135727"/>
              <a:gd name="connsiteX238" fmla="*/ 2983832 w 8128084"/>
              <a:gd name="connsiteY238" fmla="*/ 11381874 h 15135727"/>
              <a:gd name="connsiteX239" fmla="*/ 3031958 w 8128084"/>
              <a:gd name="connsiteY239" fmla="*/ 11285621 h 15135727"/>
              <a:gd name="connsiteX240" fmla="*/ 3007895 w 8128084"/>
              <a:gd name="connsiteY240" fmla="*/ 11189369 h 15135727"/>
              <a:gd name="connsiteX241" fmla="*/ 2887579 w 8128084"/>
              <a:gd name="connsiteY241" fmla="*/ 11141242 h 15135727"/>
              <a:gd name="connsiteX242" fmla="*/ 2887579 w 8128084"/>
              <a:gd name="connsiteY242" fmla="*/ 10972800 h 15135727"/>
              <a:gd name="connsiteX243" fmla="*/ 2887579 w 8128084"/>
              <a:gd name="connsiteY243" fmla="*/ 10924674 h 15135727"/>
              <a:gd name="connsiteX244" fmla="*/ 2767264 w 8128084"/>
              <a:gd name="connsiteY244" fmla="*/ 11020927 h 15135727"/>
              <a:gd name="connsiteX245" fmla="*/ 2743200 w 8128084"/>
              <a:gd name="connsiteY245" fmla="*/ 10924674 h 15135727"/>
              <a:gd name="connsiteX246" fmla="*/ 2550695 w 8128084"/>
              <a:gd name="connsiteY246" fmla="*/ 11020927 h 15135727"/>
              <a:gd name="connsiteX247" fmla="*/ 2526632 w 8128084"/>
              <a:gd name="connsiteY247" fmla="*/ 11117179 h 15135727"/>
              <a:gd name="connsiteX248" fmla="*/ 2334127 w 8128084"/>
              <a:gd name="connsiteY248" fmla="*/ 10996864 h 15135727"/>
              <a:gd name="connsiteX249" fmla="*/ 2358190 w 8128084"/>
              <a:gd name="connsiteY249" fmla="*/ 10732169 h 15135727"/>
              <a:gd name="connsiteX250" fmla="*/ 2334127 w 8128084"/>
              <a:gd name="connsiteY250" fmla="*/ 10587790 h 15135727"/>
              <a:gd name="connsiteX251" fmla="*/ 2406316 w 8128084"/>
              <a:gd name="connsiteY251" fmla="*/ 10491537 h 15135727"/>
              <a:gd name="connsiteX252" fmla="*/ 2598821 w 8128084"/>
              <a:gd name="connsiteY252" fmla="*/ 10684042 h 15135727"/>
              <a:gd name="connsiteX253" fmla="*/ 2767264 w 8128084"/>
              <a:gd name="connsiteY253" fmla="*/ 10684042 h 15135727"/>
              <a:gd name="connsiteX254" fmla="*/ 2646948 w 8128084"/>
              <a:gd name="connsiteY254" fmla="*/ 10515600 h 15135727"/>
              <a:gd name="connsiteX255" fmla="*/ 2815390 w 8128084"/>
              <a:gd name="connsiteY255" fmla="*/ 10395285 h 15135727"/>
              <a:gd name="connsiteX256" fmla="*/ 3080085 w 8128084"/>
              <a:gd name="connsiteY256" fmla="*/ 10419348 h 15135727"/>
              <a:gd name="connsiteX257" fmla="*/ 3248527 w 8128084"/>
              <a:gd name="connsiteY257" fmla="*/ 10539664 h 15135727"/>
              <a:gd name="connsiteX258" fmla="*/ 3320716 w 8128084"/>
              <a:gd name="connsiteY258" fmla="*/ 10659979 h 15135727"/>
              <a:gd name="connsiteX259" fmla="*/ 3465095 w 8128084"/>
              <a:gd name="connsiteY259" fmla="*/ 10659979 h 15135727"/>
              <a:gd name="connsiteX260" fmla="*/ 3441032 w 8128084"/>
              <a:gd name="connsiteY260" fmla="*/ 10491537 h 15135727"/>
              <a:gd name="connsiteX261" fmla="*/ 3392906 w 8128084"/>
              <a:gd name="connsiteY261" fmla="*/ 10250906 h 15135727"/>
              <a:gd name="connsiteX262" fmla="*/ 3152274 w 8128084"/>
              <a:gd name="connsiteY262" fmla="*/ 10250906 h 15135727"/>
              <a:gd name="connsiteX263" fmla="*/ 3176337 w 8128084"/>
              <a:gd name="connsiteY263" fmla="*/ 10178716 h 15135727"/>
              <a:gd name="connsiteX264" fmla="*/ 3104148 w 8128084"/>
              <a:gd name="connsiteY264" fmla="*/ 10154653 h 15135727"/>
              <a:gd name="connsiteX265" fmla="*/ 3007895 w 8128084"/>
              <a:gd name="connsiteY265" fmla="*/ 9962148 h 15135727"/>
              <a:gd name="connsiteX266" fmla="*/ 3176337 w 8128084"/>
              <a:gd name="connsiteY266" fmla="*/ 9889958 h 15135727"/>
              <a:gd name="connsiteX267" fmla="*/ 2959769 w 8128084"/>
              <a:gd name="connsiteY267" fmla="*/ 9504948 h 15135727"/>
              <a:gd name="connsiteX268" fmla="*/ 2791327 w 8128084"/>
              <a:gd name="connsiteY268" fmla="*/ 9456821 h 15135727"/>
              <a:gd name="connsiteX269" fmla="*/ 2574758 w 8128084"/>
              <a:gd name="connsiteY269" fmla="*/ 9336506 h 15135727"/>
              <a:gd name="connsiteX270" fmla="*/ 2550695 w 8128084"/>
              <a:gd name="connsiteY270" fmla="*/ 9071811 h 15135727"/>
              <a:gd name="connsiteX271" fmla="*/ 2695074 w 8128084"/>
              <a:gd name="connsiteY271" fmla="*/ 8999621 h 15135727"/>
              <a:gd name="connsiteX272" fmla="*/ 2622885 w 8128084"/>
              <a:gd name="connsiteY272" fmla="*/ 8975558 h 15135727"/>
              <a:gd name="connsiteX273" fmla="*/ 2430379 w 8128084"/>
              <a:gd name="connsiteY273" fmla="*/ 8999621 h 15135727"/>
              <a:gd name="connsiteX274" fmla="*/ 2261937 w 8128084"/>
              <a:gd name="connsiteY274" fmla="*/ 9168064 h 15135727"/>
              <a:gd name="connsiteX275" fmla="*/ 2237874 w 8128084"/>
              <a:gd name="connsiteY275" fmla="*/ 8999621 h 15135727"/>
              <a:gd name="connsiteX276" fmla="*/ 2117558 w 8128084"/>
              <a:gd name="connsiteY276" fmla="*/ 8975558 h 15135727"/>
              <a:gd name="connsiteX277" fmla="*/ 2045369 w 8128084"/>
              <a:gd name="connsiteY277" fmla="*/ 8783053 h 15135727"/>
              <a:gd name="connsiteX278" fmla="*/ 1852864 w 8128084"/>
              <a:gd name="connsiteY278" fmla="*/ 8758990 h 15135727"/>
              <a:gd name="connsiteX279" fmla="*/ 1636295 w 8128084"/>
              <a:gd name="connsiteY279" fmla="*/ 8927432 h 15135727"/>
              <a:gd name="connsiteX280" fmla="*/ 1588169 w 8128084"/>
              <a:gd name="connsiteY280" fmla="*/ 9023685 h 15135727"/>
              <a:gd name="connsiteX281" fmla="*/ 1515979 w 8128084"/>
              <a:gd name="connsiteY281" fmla="*/ 8879306 h 15135727"/>
              <a:gd name="connsiteX282" fmla="*/ 1347537 w 8128084"/>
              <a:gd name="connsiteY282" fmla="*/ 8879306 h 15135727"/>
              <a:gd name="connsiteX283" fmla="*/ 1347537 w 8128084"/>
              <a:gd name="connsiteY283" fmla="*/ 8710864 h 15135727"/>
              <a:gd name="connsiteX284" fmla="*/ 1106906 w 8128084"/>
              <a:gd name="connsiteY284" fmla="*/ 8783053 h 15135727"/>
              <a:gd name="connsiteX285" fmla="*/ 890337 w 8128084"/>
              <a:gd name="connsiteY285" fmla="*/ 8686800 h 15135727"/>
              <a:gd name="connsiteX286" fmla="*/ 649706 w 8128084"/>
              <a:gd name="connsiteY286" fmla="*/ 8662737 h 15135727"/>
              <a:gd name="connsiteX287" fmla="*/ 385011 w 8128084"/>
              <a:gd name="connsiteY287" fmla="*/ 8566485 h 15135727"/>
              <a:gd name="connsiteX288" fmla="*/ 577516 w 8128084"/>
              <a:gd name="connsiteY288" fmla="*/ 8373979 h 15135727"/>
              <a:gd name="connsiteX289" fmla="*/ 794085 w 8128084"/>
              <a:gd name="connsiteY289" fmla="*/ 8301790 h 15135727"/>
              <a:gd name="connsiteX290" fmla="*/ 745958 w 8128084"/>
              <a:gd name="connsiteY290" fmla="*/ 8133348 h 15135727"/>
              <a:gd name="connsiteX291" fmla="*/ 818148 w 8128084"/>
              <a:gd name="connsiteY291" fmla="*/ 7820527 h 15135727"/>
              <a:gd name="connsiteX292" fmla="*/ 697832 w 8128084"/>
              <a:gd name="connsiteY292" fmla="*/ 7820527 h 15135727"/>
              <a:gd name="connsiteX293" fmla="*/ 625642 w 8128084"/>
              <a:gd name="connsiteY293" fmla="*/ 7916779 h 15135727"/>
              <a:gd name="connsiteX294" fmla="*/ 457200 w 8128084"/>
              <a:gd name="connsiteY294" fmla="*/ 7820527 h 15135727"/>
              <a:gd name="connsiteX295" fmla="*/ 529390 w 8128084"/>
              <a:gd name="connsiteY295" fmla="*/ 7700211 h 15135727"/>
              <a:gd name="connsiteX296" fmla="*/ 938464 w 8128084"/>
              <a:gd name="connsiteY296" fmla="*/ 7676148 h 15135727"/>
              <a:gd name="connsiteX297" fmla="*/ 1058779 w 8128084"/>
              <a:gd name="connsiteY297" fmla="*/ 7459579 h 15135727"/>
              <a:gd name="connsiteX298" fmla="*/ 1203158 w 8128084"/>
              <a:gd name="connsiteY298" fmla="*/ 7603958 h 15135727"/>
              <a:gd name="connsiteX299" fmla="*/ 1299411 w 8128084"/>
              <a:gd name="connsiteY299" fmla="*/ 7555832 h 15135727"/>
              <a:gd name="connsiteX300" fmla="*/ 1443790 w 8128084"/>
              <a:gd name="connsiteY300" fmla="*/ 7507706 h 15135727"/>
              <a:gd name="connsiteX301" fmla="*/ 1684421 w 8128084"/>
              <a:gd name="connsiteY301" fmla="*/ 7603958 h 15135727"/>
              <a:gd name="connsiteX302" fmla="*/ 1684421 w 8128084"/>
              <a:gd name="connsiteY302" fmla="*/ 7603958 h 15135727"/>
              <a:gd name="connsiteX303" fmla="*/ 1540042 w 8128084"/>
              <a:gd name="connsiteY303" fmla="*/ 7363327 h 15135727"/>
              <a:gd name="connsiteX304" fmla="*/ 1299411 w 8128084"/>
              <a:gd name="connsiteY304" fmla="*/ 7315200 h 15135727"/>
              <a:gd name="connsiteX305" fmla="*/ 1130969 w 8128084"/>
              <a:gd name="connsiteY305" fmla="*/ 7339264 h 15135727"/>
              <a:gd name="connsiteX306" fmla="*/ 1034716 w 8128084"/>
              <a:gd name="connsiteY306" fmla="*/ 7315200 h 15135727"/>
              <a:gd name="connsiteX307" fmla="*/ 1155032 w 8128084"/>
              <a:gd name="connsiteY307" fmla="*/ 7050506 h 15135727"/>
              <a:gd name="connsiteX308" fmla="*/ 1155032 w 8128084"/>
              <a:gd name="connsiteY308" fmla="*/ 6930190 h 15135727"/>
              <a:gd name="connsiteX309" fmla="*/ 1155032 w 8128084"/>
              <a:gd name="connsiteY309" fmla="*/ 6761748 h 15135727"/>
              <a:gd name="connsiteX310" fmla="*/ 1203158 w 8128084"/>
              <a:gd name="connsiteY310" fmla="*/ 6617369 h 15135727"/>
              <a:gd name="connsiteX311" fmla="*/ 1371600 w 8128084"/>
              <a:gd name="connsiteY311" fmla="*/ 6472990 h 15135727"/>
              <a:gd name="connsiteX312" fmla="*/ 1443790 w 8128084"/>
              <a:gd name="connsiteY312" fmla="*/ 6328611 h 15135727"/>
              <a:gd name="connsiteX313" fmla="*/ 1419727 w 8128084"/>
              <a:gd name="connsiteY313" fmla="*/ 6208295 h 15135727"/>
              <a:gd name="connsiteX314" fmla="*/ 1275348 w 8128084"/>
              <a:gd name="connsiteY314" fmla="*/ 6304548 h 15135727"/>
              <a:gd name="connsiteX315" fmla="*/ 1323474 w 8128084"/>
              <a:gd name="connsiteY315" fmla="*/ 6015790 h 15135727"/>
              <a:gd name="connsiteX316" fmla="*/ 1540042 w 8128084"/>
              <a:gd name="connsiteY316" fmla="*/ 5871411 h 15135727"/>
              <a:gd name="connsiteX317" fmla="*/ 1540042 w 8128084"/>
              <a:gd name="connsiteY317" fmla="*/ 5751095 h 15135727"/>
              <a:gd name="connsiteX318" fmla="*/ 1395664 w 8128084"/>
              <a:gd name="connsiteY318" fmla="*/ 5799221 h 15135727"/>
              <a:gd name="connsiteX319" fmla="*/ 1179095 w 8128084"/>
              <a:gd name="connsiteY319" fmla="*/ 5799221 h 15135727"/>
              <a:gd name="connsiteX320" fmla="*/ 890337 w 8128084"/>
              <a:gd name="connsiteY320" fmla="*/ 5775158 h 15135727"/>
              <a:gd name="connsiteX321" fmla="*/ 697832 w 8128084"/>
              <a:gd name="connsiteY321" fmla="*/ 5606716 h 15135727"/>
              <a:gd name="connsiteX322" fmla="*/ 577516 w 8128084"/>
              <a:gd name="connsiteY322" fmla="*/ 5582653 h 15135727"/>
              <a:gd name="connsiteX323" fmla="*/ 697832 w 8128084"/>
              <a:gd name="connsiteY323" fmla="*/ 5775158 h 15135727"/>
              <a:gd name="connsiteX324" fmla="*/ 409074 w 8128084"/>
              <a:gd name="connsiteY324" fmla="*/ 5799221 h 15135727"/>
              <a:gd name="connsiteX325" fmla="*/ 168442 w 8128084"/>
              <a:gd name="connsiteY325" fmla="*/ 5702969 h 15135727"/>
              <a:gd name="connsiteX326" fmla="*/ 264695 w 8128084"/>
              <a:gd name="connsiteY326" fmla="*/ 5558590 h 15135727"/>
              <a:gd name="connsiteX327" fmla="*/ 144379 w 8128084"/>
              <a:gd name="connsiteY327" fmla="*/ 5510464 h 15135727"/>
              <a:gd name="connsiteX328" fmla="*/ 0 w 8128084"/>
              <a:gd name="connsiteY328" fmla="*/ 5462337 h 15135727"/>
              <a:gd name="connsiteX329" fmla="*/ 96253 w 8128084"/>
              <a:gd name="connsiteY329"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10464 w 8128084"/>
              <a:gd name="connsiteY114" fmla="*/ 4812632 h 15135727"/>
              <a:gd name="connsiteX115" fmla="*/ 5317958 w 8128084"/>
              <a:gd name="connsiteY115" fmla="*/ 4981074 h 15135727"/>
              <a:gd name="connsiteX116" fmla="*/ 5005137 w 8128084"/>
              <a:gd name="connsiteY116" fmla="*/ 5149516 h 15135727"/>
              <a:gd name="connsiteX117" fmla="*/ 4692316 w 8128084"/>
              <a:gd name="connsiteY117" fmla="*/ 5149516 h 15135727"/>
              <a:gd name="connsiteX118" fmla="*/ 4523874 w 8128084"/>
              <a:gd name="connsiteY118" fmla="*/ 5366085 h 15135727"/>
              <a:gd name="connsiteX119" fmla="*/ 4211053 w 8128084"/>
              <a:gd name="connsiteY119" fmla="*/ 5414211 h 15135727"/>
              <a:gd name="connsiteX120" fmla="*/ 4114800 w 8128084"/>
              <a:gd name="connsiteY120" fmla="*/ 5390148 h 15135727"/>
              <a:gd name="connsiteX121" fmla="*/ 4018548 w 8128084"/>
              <a:gd name="connsiteY121" fmla="*/ 5630779 h 15135727"/>
              <a:gd name="connsiteX122" fmla="*/ 4090737 w 8128084"/>
              <a:gd name="connsiteY122" fmla="*/ 5871411 h 15135727"/>
              <a:gd name="connsiteX123" fmla="*/ 4090737 w 8128084"/>
              <a:gd name="connsiteY123" fmla="*/ 6184232 h 15135727"/>
              <a:gd name="connsiteX124" fmla="*/ 4186990 w 8128084"/>
              <a:gd name="connsiteY124" fmla="*/ 6472990 h 15135727"/>
              <a:gd name="connsiteX125" fmla="*/ 4042611 w 8128084"/>
              <a:gd name="connsiteY125" fmla="*/ 6352674 h 15135727"/>
              <a:gd name="connsiteX126" fmla="*/ 3946358 w 8128084"/>
              <a:gd name="connsiteY126" fmla="*/ 6376737 h 15135727"/>
              <a:gd name="connsiteX127" fmla="*/ 4114800 w 8128084"/>
              <a:gd name="connsiteY127" fmla="*/ 6641432 h 15135727"/>
              <a:gd name="connsiteX128" fmla="*/ 4451685 w 8128084"/>
              <a:gd name="connsiteY128" fmla="*/ 6737685 h 15135727"/>
              <a:gd name="connsiteX129" fmla="*/ 4620127 w 8128084"/>
              <a:gd name="connsiteY129" fmla="*/ 6978316 h 15135727"/>
              <a:gd name="connsiteX130" fmla="*/ 4740442 w 8128084"/>
              <a:gd name="connsiteY130" fmla="*/ 7170821 h 15135727"/>
              <a:gd name="connsiteX131" fmla="*/ 5077327 w 8128084"/>
              <a:gd name="connsiteY131" fmla="*/ 7387390 h 15135727"/>
              <a:gd name="connsiteX132" fmla="*/ 5125453 w 8128084"/>
              <a:gd name="connsiteY132" fmla="*/ 7603958 h 15135727"/>
              <a:gd name="connsiteX133" fmla="*/ 5197642 w 8128084"/>
              <a:gd name="connsiteY133" fmla="*/ 7796464 h 15135727"/>
              <a:gd name="connsiteX134" fmla="*/ 5486400 w 8128084"/>
              <a:gd name="connsiteY134" fmla="*/ 7964906 h 15135727"/>
              <a:gd name="connsiteX135" fmla="*/ 5486400 w 8128084"/>
              <a:gd name="connsiteY135" fmla="*/ 8349916 h 15135727"/>
              <a:gd name="connsiteX136" fmla="*/ 5678906 w 8128084"/>
              <a:gd name="connsiteY136" fmla="*/ 8614611 h 15135727"/>
              <a:gd name="connsiteX137" fmla="*/ 5919537 w 8128084"/>
              <a:gd name="connsiteY137" fmla="*/ 9071811 h 15135727"/>
              <a:gd name="connsiteX138" fmla="*/ 6160169 w 8128084"/>
              <a:gd name="connsiteY138" fmla="*/ 9336506 h 15135727"/>
              <a:gd name="connsiteX139" fmla="*/ 6280485 w 8128084"/>
              <a:gd name="connsiteY139" fmla="*/ 9601200 h 15135727"/>
              <a:gd name="connsiteX140" fmla="*/ 6400800 w 8128084"/>
              <a:gd name="connsiteY140" fmla="*/ 9793706 h 15135727"/>
              <a:gd name="connsiteX141" fmla="*/ 6569242 w 8128084"/>
              <a:gd name="connsiteY141" fmla="*/ 10058400 h 15135727"/>
              <a:gd name="connsiteX142" fmla="*/ 6713621 w 8128084"/>
              <a:gd name="connsiteY142" fmla="*/ 10106527 h 15135727"/>
              <a:gd name="connsiteX143" fmla="*/ 6545179 w 8128084"/>
              <a:gd name="connsiteY143" fmla="*/ 10202779 h 15135727"/>
              <a:gd name="connsiteX144" fmla="*/ 6569242 w 8128084"/>
              <a:gd name="connsiteY144" fmla="*/ 10443411 h 15135727"/>
              <a:gd name="connsiteX145" fmla="*/ 6593306 w 8128084"/>
              <a:gd name="connsiteY145" fmla="*/ 10708106 h 15135727"/>
              <a:gd name="connsiteX146" fmla="*/ 6761748 w 8128084"/>
              <a:gd name="connsiteY146" fmla="*/ 10924674 h 15135727"/>
              <a:gd name="connsiteX147" fmla="*/ 6641432 w 8128084"/>
              <a:gd name="connsiteY147" fmla="*/ 11093116 h 15135727"/>
              <a:gd name="connsiteX148" fmla="*/ 6713621 w 8128084"/>
              <a:gd name="connsiteY148" fmla="*/ 11261558 h 15135727"/>
              <a:gd name="connsiteX149" fmla="*/ 6737685 w 8128084"/>
              <a:gd name="connsiteY149" fmla="*/ 11526253 h 15135727"/>
              <a:gd name="connsiteX150" fmla="*/ 6617369 w 8128084"/>
              <a:gd name="connsiteY150" fmla="*/ 11839074 h 15135727"/>
              <a:gd name="connsiteX151" fmla="*/ 6617369 w 8128084"/>
              <a:gd name="connsiteY151" fmla="*/ 12031579 h 15135727"/>
              <a:gd name="connsiteX152" fmla="*/ 6641432 w 8128084"/>
              <a:gd name="connsiteY152" fmla="*/ 12127832 h 15135727"/>
              <a:gd name="connsiteX153" fmla="*/ 6761748 w 8128084"/>
              <a:gd name="connsiteY153" fmla="*/ 12031579 h 15135727"/>
              <a:gd name="connsiteX154" fmla="*/ 6761748 w 8128084"/>
              <a:gd name="connsiteY154" fmla="*/ 12296274 h 15135727"/>
              <a:gd name="connsiteX155" fmla="*/ 6689558 w 8128084"/>
              <a:gd name="connsiteY155" fmla="*/ 12512842 h 15135727"/>
              <a:gd name="connsiteX156" fmla="*/ 6785811 w 8128084"/>
              <a:gd name="connsiteY156" fmla="*/ 12777537 h 15135727"/>
              <a:gd name="connsiteX157" fmla="*/ 6569242 w 8128084"/>
              <a:gd name="connsiteY157" fmla="*/ 12873790 h 15135727"/>
              <a:gd name="connsiteX158" fmla="*/ 6545179 w 8128084"/>
              <a:gd name="connsiteY158" fmla="*/ 13090358 h 15135727"/>
              <a:gd name="connsiteX159" fmla="*/ 6448927 w 8128084"/>
              <a:gd name="connsiteY159" fmla="*/ 13355053 h 15135727"/>
              <a:gd name="connsiteX160" fmla="*/ 6256421 w 8128084"/>
              <a:gd name="connsiteY160" fmla="*/ 13571621 h 15135727"/>
              <a:gd name="connsiteX161" fmla="*/ 6087979 w 8128084"/>
              <a:gd name="connsiteY161" fmla="*/ 13667874 h 15135727"/>
              <a:gd name="connsiteX162" fmla="*/ 5943600 w 8128084"/>
              <a:gd name="connsiteY162" fmla="*/ 13716000 h 15135727"/>
              <a:gd name="connsiteX163" fmla="*/ 5702969 w 8128084"/>
              <a:gd name="connsiteY163" fmla="*/ 13667874 h 15135727"/>
              <a:gd name="connsiteX164" fmla="*/ 5582653 w 8128084"/>
              <a:gd name="connsiteY164" fmla="*/ 13691937 h 15135727"/>
              <a:gd name="connsiteX165" fmla="*/ 5727032 w 8128084"/>
              <a:gd name="connsiteY165" fmla="*/ 13836316 h 15135727"/>
              <a:gd name="connsiteX166" fmla="*/ 5582653 w 8128084"/>
              <a:gd name="connsiteY166" fmla="*/ 14052885 h 15135727"/>
              <a:gd name="connsiteX167" fmla="*/ 5462337 w 8128084"/>
              <a:gd name="connsiteY167" fmla="*/ 14149137 h 15135727"/>
              <a:gd name="connsiteX168" fmla="*/ 5342021 w 8128084"/>
              <a:gd name="connsiteY168" fmla="*/ 14004758 h 15135727"/>
              <a:gd name="connsiteX169" fmla="*/ 5245769 w 8128084"/>
              <a:gd name="connsiteY169" fmla="*/ 14004758 h 15135727"/>
              <a:gd name="connsiteX170" fmla="*/ 5245769 w 8128084"/>
              <a:gd name="connsiteY170" fmla="*/ 13956632 h 15135727"/>
              <a:gd name="connsiteX171" fmla="*/ 5101390 w 8128084"/>
              <a:gd name="connsiteY171" fmla="*/ 13956632 h 15135727"/>
              <a:gd name="connsiteX172" fmla="*/ 4981074 w 8128084"/>
              <a:gd name="connsiteY172" fmla="*/ 13860379 h 15135727"/>
              <a:gd name="connsiteX173" fmla="*/ 4740442 w 8128084"/>
              <a:gd name="connsiteY173" fmla="*/ 13908506 h 15135727"/>
              <a:gd name="connsiteX174" fmla="*/ 4475748 w 8128084"/>
              <a:gd name="connsiteY174" fmla="*/ 13956632 h 15135727"/>
              <a:gd name="connsiteX175" fmla="*/ 4379495 w 8128084"/>
              <a:gd name="connsiteY175" fmla="*/ 14028821 h 15135727"/>
              <a:gd name="connsiteX176" fmla="*/ 4403558 w 8128084"/>
              <a:gd name="connsiteY176" fmla="*/ 14197264 h 15135727"/>
              <a:gd name="connsiteX177" fmla="*/ 4572000 w 8128084"/>
              <a:gd name="connsiteY177" fmla="*/ 14149137 h 15135727"/>
              <a:gd name="connsiteX178" fmla="*/ 4523874 w 8128084"/>
              <a:gd name="connsiteY178" fmla="*/ 14558211 h 15135727"/>
              <a:gd name="connsiteX179" fmla="*/ 4403558 w 8128084"/>
              <a:gd name="connsiteY179" fmla="*/ 14437895 h 15135727"/>
              <a:gd name="connsiteX180" fmla="*/ 4403558 w 8128084"/>
              <a:gd name="connsiteY180" fmla="*/ 14437895 h 15135727"/>
              <a:gd name="connsiteX181" fmla="*/ 4283242 w 8128084"/>
              <a:gd name="connsiteY181" fmla="*/ 14245390 h 15135727"/>
              <a:gd name="connsiteX182" fmla="*/ 4235116 w 8128084"/>
              <a:gd name="connsiteY182" fmla="*/ 14341642 h 15135727"/>
              <a:gd name="connsiteX183" fmla="*/ 4162927 w 8128084"/>
              <a:gd name="connsiteY183" fmla="*/ 14389769 h 15135727"/>
              <a:gd name="connsiteX184" fmla="*/ 4162927 w 8128084"/>
              <a:gd name="connsiteY184" fmla="*/ 14389769 h 15135727"/>
              <a:gd name="connsiteX185" fmla="*/ 3922295 w 8128084"/>
              <a:gd name="connsiteY185" fmla="*/ 14245390 h 15135727"/>
              <a:gd name="connsiteX186" fmla="*/ 3801979 w 8128084"/>
              <a:gd name="connsiteY186" fmla="*/ 14293516 h 15135727"/>
              <a:gd name="connsiteX187" fmla="*/ 3681664 w 8128084"/>
              <a:gd name="connsiteY187" fmla="*/ 14389769 h 15135727"/>
              <a:gd name="connsiteX188" fmla="*/ 3657600 w 8128084"/>
              <a:gd name="connsiteY188" fmla="*/ 14654464 h 15135727"/>
              <a:gd name="connsiteX189" fmla="*/ 3513221 w 8128084"/>
              <a:gd name="connsiteY189" fmla="*/ 14726653 h 15135727"/>
              <a:gd name="connsiteX190" fmla="*/ 3513221 w 8128084"/>
              <a:gd name="connsiteY190" fmla="*/ 14871032 h 15135727"/>
              <a:gd name="connsiteX191" fmla="*/ 3633537 w 8128084"/>
              <a:gd name="connsiteY191" fmla="*/ 14967285 h 15135727"/>
              <a:gd name="connsiteX192" fmla="*/ 3609474 w 8128084"/>
              <a:gd name="connsiteY192" fmla="*/ 15087600 h 15135727"/>
              <a:gd name="connsiteX193" fmla="*/ 3441032 w 8128084"/>
              <a:gd name="connsiteY193" fmla="*/ 15039474 h 15135727"/>
              <a:gd name="connsiteX194" fmla="*/ 3272590 w 8128084"/>
              <a:gd name="connsiteY194" fmla="*/ 15063537 h 15135727"/>
              <a:gd name="connsiteX195" fmla="*/ 3248527 w 8128084"/>
              <a:gd name="connsiteY195" fmla="*/ 14895095 h 15135727"/>
              <a:gd name="connsiteX196" fmla="*/ 3128211 w 8128084"/>
              <a:gd name="connsiteY196" fmla="*/ 14919158 h 15135727"/>
              <a:gd name="connsiteX197" fmla="*/ 2959769 w 8128084"/>
              <a:gd name="connsiteY197" fmla="*/ 15135727 h 15135727"/>
              <a:gd name="connsiteX198" fmla="*/ 2935706 w 8128084"/>
              <a:gd name="connsiteY198" fmla="*/ 14895095 h 15135727"/>
              <a:gd name="connsiteX199" fmla="*/ 2791327 w 8128084"/>
              <a:gd name="connsiteY199" fmla="*/ 14943221 h 15135727"/>
              <a:gd name="connsiteX200" fmla="*/ 2671011 w 8128084"/>
              <a:gd name="connsiteY200" fmla="*/ 15039474 h 15135727"/>
              <a:gd name="connsiteX201" fmla="*/ 2430379 w 8128084"/>
              <a:gd name="connsiteY201" fmla="*/ 15087600 h 15135727"/>
              <a:gd name="connsiteX202" fmla="*/ 2237874 w 8128084"/>
              <a:gd name="connsiteY202" fmla="*/ 15039474 h 15135727"/>
              <a:gd name="connsiteX203" fmla="*/ 2622885 w 8128084"/>
              <a:gd name="connsiteY203" fmla="*/ 14846969 h 15135727"/>
              <a:gd name="connsiteX204" fmla="*/ 2887579 w 8128084"/>
              <a:gd name="connsiteY204" fmla="*/ 14774779 h 15135727"/>
              <a:gd name="connsiteX205" fmla="*/ 2839453 w 8128084"/>
              <a:gd name="connsiteY205" fmla="*/ 14582274 h 15135727"/>
              <a:gd name="connsiteX206" fmla="*/ 2935706 w 8128084"/>
              <a:gd name="connsiteY206" fmla="*/ 14510085 h 15135727"/>
              <a:gd name="connsiteX207" fmla="*/ 2935706 w 8128084"/>
              <a:gd name="connsiteY207" fmla="*/ 14510085 h 15135727"/>
              <a:gd name="connsiteX208" fmla="*/ 3080085 w 8128084"/>
              <a:gd name="connsiteY208" fmla="*/ 14413832 h 15135727"/>
              <a:gd name="connsiteX209" fmla="*/ 3152274 w 8128084"/>
              <a:gd name="connsiteY209" fmla="*/ 14341642 h 15135727"/>
              <a:gd name="connsiteX210" fmla="*/ 3080085 w 8128084"/>
              <a:gd name="connsiteY210" fmla="*/ 14269453 h 15135727"/>
              <a:gd name="connsiteX211" fmla="*/ 3152274 w 8128084"/>
              <a:gd name="connsiteY211" fmla="*/ 14197264 h 15135727"/>
              <a:gd name="connsiteX212" fmla="*/ 3152274 w 8128084"/>
              <a:gd name="connsiteY212" fmla="*/ 14052885 h 15135727"/>
              <a:gd name="connsiteX213" fmla="*/ 3080085 w 8128084"/>
              <a:gd name="connsiteY213" fmla="*/ 13980695 h 15135727"/>
              <a:gd name="connsiteX214" fmla="*/ 3056021 w 8128084"/>
              <a:gd name="connsiteY214" fmla="*/ 14076948 h 15135727"/>
              <a:gd name="connsiteX215" fmla="*/ 2935706 w 8128084"/>
              <a:gd name="connsiteY215" fmla="*/ 14076948 h 15135727"/>
              <a:gd name="connsiteX216" fmla="*/ 2863516 w 8128084"/>
              <a:gd name="connsiteY216" fmla="*/ 14125074 h 15135727"/>
              <a:gd name="connsiteX217" fmla="*/ 2719137 w 8128084"/>
              <a:gd name="connsiteY217" fmla="*/ 14197264 h 15135727"/>
              <a:gd name="connsiteX218" fmla="*/ 2646948 w 8128084"/>
              <a:gd name="connsiteY218" fmla="*/ 14197264 h 15135727"/>
              <a:gd name="connsiteX219" fmla="*/ 2598821 w 8128084"/>
              <a:gd name="connsiteY219" fmla="*/ 14125074 h 15135727"/>
              <a:gd name="connsiteX220" fmla="*/ 2430379 w 8128084"/>
              <a:gd name="connsiteY220" fmla="*/ 13836316 h 15135727"/>
              <a:gd name="connsiteX221" fmla="*/ 2646948 w 8128084"/>
              <a:gd name="connsiteY221" fmla="*/ 13812253 h 15135727"/>
              <a:gd name="connsiteX222" fmla="*/ 2502569 w 8128084"/>
              <a:gd name="connsiteY222" fmla="*/ 13475369 h 15135727"/>
              <a:gd name="connsiteX223" fmla="*/ 2550695 w 8128084"/>
              <a:gd name="connsiteY223" fmla="*/ 13186611 h 15135727"/>
              <a:gd name="connsiteX224" fmla="*/ 2719137 w 8128084"/>
              <a:gd name="connsiteY224" fmla="*/ 13042232 h 15135727"/>
              <a:gd name="connsiteX225" fmla="*/ 2791327 w 8128084"/>
              <a:gd name="connsiteY225" fmla="*/ 12945979 h 15135727"/>
              <a:gd name="connsiteX226" fmla="*/ 3031958 w 8128084"/>
              <a:gd name="connsiteY226" fmla="*/ 13090358 h 15135727"/>
              <a:gd name="connsiteX227" fmla="*/ 3056021 w 8128084"/>
              <a:gd name="connsiteY227" fmla="*/ 12753474 h 15135727"/>
              <a:gd name="connsiteX228" fmla="*/ 2887579 w 8128084"/>
              <a:gd name="connsiteY228" fmla="*/ 12777537 h 15135727"/>
              <a:gd name="connsiteX229" fmla="*/ 2815390 w 8128084"/>
              <a:gd name="connsiteY229" fmla="*/ 12777537 h 15135727"/>
              <a:gd name="connsiteX230" fmla="*/ 3176337 w 8128084"/>
              <a:gd name="connsiteY230" fmla="*/ 12368464 h 15135727"/>
              <a:gd name="connsiteX231" fmla="*/ 3104148 w 8128084"/>
              <a:gd name="connsiteY231" fmla="*/ 12320337 h 15135727"/>
              <a:gd name="connsiteX232" fmla="*/ 3104148 w 8128084"/>
              <a:gd name="connsiteY232" fmla="*/ 12320337 h 15135727"/>
              <a:gd name="connsiteX233" fmla="*/ 3007895 w 8128084"/>
              <a:gd name="connsiteY233" fmla="*/ 12079706 h 15135727"/>
              <a:gd name="connsiteX234" fmla="*/ 2911642 w 8128084"/>
              <a:gd name="connsiteY234" fmla="*/ 11935327 h 15135727"/>
              <a:gd name="connsiteX235" fmla="*/ 2863516 w 8128084"/>
              <a:gd name="connsiteY235" fmla="*/ 11694695 h 15135727"/>
              <a:gd name="connsiteX236" fmla="*/ 2911642 w 8128084"/>
              <a:gd name="connsiteY236" fmla="*/ 11454064 h 15135727"/>
              <a:gd name="connsiteX237" fmla="*/ 3056021 w 8128084"/>
              <a:gd name="connsiteY237" fmla="*/ 11454064 h 15135727"/>
              <a:gd name="connsiteX238" fmla="*/ 2983832 w 8128084"/>
              <a:gd name="connsiteY238" fmla="*/ 11381874 h 15135727"/>
              <a:gd name="connsiteX239" fmla="*/ 3031958 w 8128084"/>
              <a:gd name="connsiteY239" fmla="*/ 11285621 h 15135727"/>
              <a:gd name="connsiteX240" fmla="*/ 3007895 w 8128084"/>
              <a:gd name="connsiteY240" fmla="*/ 11189369 h 15135727"/>
              <a:gd name="connsiteX241" fmla="*/ 2887579 w 8128084"/>
              <a:gd name="connsiteY241" fmla="*/ 11141242 h 15135727"/>
              <a:gd name="connsiteX242" fmla="*/ 2887579 w 8128084"/>
              <a:gd name="connsiteY242" fmla="*/ 10972800 h 15135727"/>
              <a:gd name="connsiteX243" fmla="*/ 2887579 w 8128084"/>
              <a:gd name="connsiteY243" fmla="*/ 10924674 h 15135727"/>
              <a:gd name="connsiteX244" fmla="*/ 2767264 w 8128084"/>
              <a:gd name="connsiteY244" fmla="*/ 11020927 h 15135727"/>
              <a:gd name="connsiteX245" fmla="*/ 2743200 w 8128084"/>
              <a:gd name="connsiteY245" fmla="*/ 10924674 h 15135727"/>
              <a:gd name="connsiteX246" fmla="*/ 2550695 w 8128084"/>
              <a:gd name="connsiteY246" fmla="*/ 11020927 h 15135727"/>
              <a:gd name="connsiteX247" fmla="*/ 2526632 w 8128084"/>
              <a:gd name="connsiteY247" fmla="*/ 11117179 h 15135727"/>
              <a:gd name="connsiteX248" fmla="*/ 2334127 w 8128084"/>
              <a:gd name="connsiteY248" fmla="*/ 10996864 h 15135727"/>
              <a:gd name="connsiteX249" fmla="*/ 2358190 w 8128084"/>
              <a:gd name="connsiteY249" fmla="*/ 10732169 h 15135727"/>
              <a:gd name="connsiteX250" fmla="*/ 2334127 w 8128084"/>
              <a:gd name="connsiteY250" fmla="*/ 10587790 h 15135727"/>
              <a:gd name="connsiteX251" fmla="*/ 2406316 w 8128084"/>
              <a:gd name="connsiteY251" fmla="*/ 10491537 h 15135727"/>
              <a:gd name="connsiteX252" fmla="*/ 2598821 w 8128084"/>
              <a:gd name="connsiteY252" fmla="*/ 10684042 h 15135727"/>
              <a:gd name="connsiteX253" fmla="*/ 2767264 w 8128084"/>
              <a:gd name="connsiteY253" fmla="*/ 10684042 h 15135727"/>
              <a:gd name="connsiteX254" fmla="*/ 2646948 w 8128084"/>
              <a:gd name="connsiteY254" fmla="*/ 10515600 h 15135727"/>
              <a:gd name="connsiteX255" fmla="*/ 2815390 w 8128084"/>
              <a:gd name="connsiteY255" fmla="*/ 10395285 h 15135727"/>
              <a:gd name="connsiteX256" fmla="*/ 3080085 w 8128084"/>
              <a:gd name="connsiteY256" fmla="*/ 10419348 h 15135727"/>
              <a:gd name="connsiteX257" fmla="*/ 3248527 w 8128084"/>
              <a:gd name="connsiteY257" fmla="*/ 10539664 h 15135727"/>
              <a:gd name="connsiteX258" fmla="*/ 3320716 w 8128084"/>
              <a:gd name="connsiteY258" fmla="*/ 10659979 h 15135727"/>
              <a:gd name="connsiteX259" fmla="*/ 3465095 w 8128084"/>
              <a:gd name="connsiteY259" fmla="*/ 10659979 h 15135727"/>
              <a:gd name="connsiteX260" fmla="*/ 3441032 w 8128084"/>
              <a:gd name="connsiteY260" fmla="*/ 10491537 h 15135727"/>
              <a:gd name="connsiteX261" fmla="*/ 3392906 w 8128084"/>
              <a:gd name="connsiteY261" fmla="*/ 10250906 h 15135727"/>
              <a:gd name="connsiteX262" fmla="*/ 3152274 w 8128084"/>
              <a:gd name="connsiteY262" fmla="*/ 10250906 h 15135727"/>
              <a:gd name="connsiteX263" fmla="*/ 3176337 w 8128084"/>
              <a:gd name="connsiteY263" fmla="*/ 10178716 h 15135727"/>
              <a:gd name="connsiteX264" fmla="*/ 3104148 w 8128084"/>
              <a:gd name="connsiteY264" fmla="*/ 10154653 h 15135727"/>
              <a:gd name="connsiteX265" fmla="*/ 3007895 w 8128084"/>
              <a:gd name="connsiteY265" fmla="*/ 9962148 h 15135727"/>
              <a:gd name="connsiteX266" fmla="*/ 3176337 w 8128084"/>
              <a:gd name="connsiteY266" fmla="*/ 9889958 h 15135727"/>
              <a:gd name="connsiteX267" fmla="*/ 2959769 w 8128084"/>
              <a:gd name="connsiteY267" fmla="*/ 9504948 h 15135727"/>
              <a:gd name="connsiteX268" fmla="*/ 2791327 w 8128084"/>
              <a:gd name="connsiteY268" fmla="*/ 9456821 h 15135727"/>
              <a:gd name="connsiteX269" fmla="*/ 2574758 w 8128084"/>
              <a:gd name="connsiteY269" fmla="*/ 9336506 h 15135727"/>
              <a:gd name="connsiteX270" fmla="*/ 2550695 w 8128084"/>
              <a:gd name="connsiteY270" fmla="*/ 9071811 h 15135727"/>
              <a:gd name="connsiteX271" fmla="*/ 2695074 w 8128084"/>
              <a:gd name="connsiteY271" fmla="*/ 8999621 h 15135727"/>
              <a:gd name="connsiteX272" fmla="*/ 2622885 w 8128084"/>
              <a:gd name="connsiteY272" fmla="*/ 8975558 h 15135727"/>
              <a:gd name="connsiteX273" fmla="*/ 2430379 w 8128084"/>
              <a:gd name="connsiteY273" fmla="*/ 8999621 h 15135727"/>
              <a:gd name="connsiteX274" fmla="*/ 2261937 w 8128084"/>
              <a:gd name="connsiteY274" fmla="*/ 9168064 h 15135727"/>
              <a:gd name="connsiteX275" fmla="*/ 2237874 w 8128084"/>
              <a:gd name="connsiteY275" fmla="*/ 8999621 h 15135727"/>
              <a:gd name="connsiteX276" fmla="*/ 2117558 w 8128084"/>
              <a:gd name="connsiteY276" fmla="*/ 8975558 h 15135727"/>
              <a:gd name="connsiteX277" fmla="*/ 2045369 w 8128084"/>
              <a:gd name="connsiteY277" fmla="*/ 8783053 h 15135727"/>
              <a:gd name="connsiteX278" fmla="*/ 1852864 w 8128084"/>
              <a:gd name="connsiteY278" fmla="*/ 8758990 h 15135727"/>
              <a:gd name="connsiteX279" fmla="*/ 1636295 w 8128084"/>
              <a:gd name="connsiteY279" fmla="*/ 8927432 h 15135727"/>
              <a:gd name="connsiteX280" fmla="*/ 1588169 w 8128084"/>
              <a:gd name="connsiteY280" fmla="*/ 9023685 h 15135727"/>
              <a:gd name="connsiteX281" fmla="*/ 1515979 w 8128084"/>
              <a:gd name="connsiteY281" fmla="*/ 8879306 h 15135727"/>
              <a:gd name="connsiteX282" fmla="*/ 1347537 w 8128084"/>
              <a:gd name="connsiteY282" fmla="*/ 8879306 h 15135727"/>
              <a:gd name="connsiteX283" fmla="*/ 1347537 w 8128084"/>
              <a:gd name="connsiteY283" fmla="*/ 8710864 h 15135727"/>
              <a:gd name="connsiteX284" fmla="*/ 1106906 w 8128084"/>
              <a:gd name="connsiteY284" fmla="*/ 8783053 h 15135727"/>
              <a:gd name="connsiteX285" fmla="*/ 890337 w 8128084"/>
              <a:gd name="connsiteY285" fmla="*/ 8686800 h 15135727"/>
              <a:gd name="connsiteX286" fmla="*/ 649706 w 8128084"/>
              <a:gd name="connsiteY286" fmla="*/ 8662737 h 15135727"/>
              <a:gd name="connsiteX287" fmla="*/ 385011 w 8128084"/>
              <a:gd name="connsiteY287" fmla="*/ 8566485 h 15135727"/>
              <a:gd name="connsiteX288" fmla="*/ 577516 w 8128084"/>
              <a:gd name="connsiteY288" fmla="*/ 8373979 h 15135727"/>
              <a:gd name="connsiteX289" fmla="*/ 794085 w 8128084"/>
              <a:gd name="connsiteY289" fmla="*/ 8301790 h 15135727"/>
              <a:gd name="connsiteX290" fmla="*/ 745958 w 8128084"/>
              <a:gd name="connsiteY290" fmla="*/ 8133348 h 15135727"/>
              <a:gd name="connsiteX291" fmla="*/ 818148 w 8128084"/>
              <a:gd name="connsiteY291" fmla="*/ 7820527 h 15135727"/>
              <a:gd name="connsiteX292" fmla="*/ 697832 w 8128084"/>
              <a:gd name="connsiteY292" fmla="*/ 7820527 h 15135727"/>
              <a:gd name="connsiteX293" fmla="*/ 625642 w 8128084"/>
              <a:gd name="connsiteY293" fmla="*/ 7916779 h 15135727"/>
              <a:gd name="connsiteX294" fmla="*/ 457200 w 8128084"/>
              <a:gd name="connsiteY294" fmla="*/ 7820527 h 15135727"/>
              <a:gd name="connsiteX295" fmla="*/ 529390 w 8128084"/>
              <a:gd name="connsiteY295" fmla="*/ 7700211 h 15135727"/>
              <a:gd name="connsiteX296" fmla="*/ 938464 w 8128084"/>
              <a:gd name="connsiteY296" fmla="*/ 7676148 h 15135727"/>
              <a:gd name="connsiteX297" fmla="*/ 1058779 w 8128084"/>
              <a:gd name="connsiteY297" fmla="*/ 7459579 h 15135727"/>
              <a:gd name="connsiteX298" fmla="*/ 1203158 w 8128084"/>
              <a:gd name="connsiteY298" fmla="*/ 7603958 h 15135727"/>
              <a:gd name="connsiteX299" fmla="*/ 1299411 w 8128084"/>
              <a:gd name="connsiteY299" fmla="*/ 7555832 h 15135727"/>
              <a:gd name="connsiteX300" fmla="*/ 1443790 w 8128084"/>
              <a:gd name="connsiteY300" fmla="*/ 7507706 h 15135727"/>
              <a:gd name="connsiteX301" fmla="*/ 1684421 w 8128084"/>
              <a:gd name="connsiteY301" fmla="*/ 7603958 h 15135727"/>
              <a:gd name="connsiteX302" fmla="*/ 1684421 w 8128084"/>
              <a:gd name="connsiteY302" fmla="*/ 7603958 h 15135727"/>
              <a:gd name="connsiteX303" fmla="*/ 1540042 w 8128084"/>
              <a:gd name="connsiteY303" fmla="*/ 7363327 h 15135727"/>
              <a:gd name="connsiteX304" fmla="*/ 1299411 w 8128084"/>
              <a:gd name="connsiteY304" fmla="*/ 7315200 h 15135727"/>
              <a:gd name="connsiteX305" fmla="*/ 1130969 w 8128084"/>
              <a:gd name="connsiteY305" fmla="*/ 7339264 h 15135727"/>
              <a:gd name="connsiteX306" fmla="*/ 1034716 w 8128084"/>
              <a:gd name="connsiteY306" fmla="*/ 7315200 h 15135727"/>
              <a:gd name="connsiteX307" fmla="*/ 1155032 w 8128084"/>
              <a:gd name="connsiteY307" fmla="*/ 7050506 h 15135727"/>
              <a:gd name="connsiteX308" fmla="*/ 1155032 w 8128084"/>
              <a:gd name="connsiteY308" fmla="*/ 6930190 h 15135727"/>
              <a:gd name="connsiteX309" fmla="*/ 1155032 w 8128084"/>
              <a:gd name="connsiteY309" fmla="*/ 6761748 h 15135727"/>
              <a:gd name="connsiteX310" fmla="*/ 1203158 w 8128084"/>
              <a:gd name="connsiteY310" fmla="*/ 6617369 h 15135727"/>
              <a:gd name="connsiteX311" fmla="*/ 1371600 w 8128084"/>
              <a:gd name="connsiteY311" fmla="*/ 6472990 h 15135727"/>
              <a:gd name="connsiteX312" fmla="*/ 1443790 w 8128084"/>
              <a:gd name="connsiteY312" fmla="*/ 6328611 h 15135727"/>
              <a:gd name="connsiteX313" fmla="*/ 1419727 w 8128084"/>
              <a:gd name="connsiteY313" fmla="*/ 6208295 h 15135727"/>
              <a:gd name="connsiteX314" fmla="*/ 1275348 w 8128084"/>
              <a:gd name="connsiteY314" fmla="*/ 6304548 h 15135727"/>
              <a:gd name="connsiteX315" fmla="*/ 1323474 w 8128084"/>
              <a:gd name="connsiteY315" fmla="*/ 6015790 h 15135727"/>
              <a:gd name="connsiteX316" fmla="*/ 1540042 w 8128084"/>
              <a:gd name="connsiteY316" fmla="*/ 5871411 h 15135727"/>
              <a:gd name="connsiteX317" fmla="*/ 1540042 w 8128084"/>
              <a:gd name="connsiteY317" fmla="*/ 5751095 h 15135727"/>
              <a:gd name="connsiteX318" fmla="*/ 1395664 w 8128084"/>
              <a:gd name="connsiteY318" fmla="*/ 5799221 h 15135727"/>
              <a:gd name="connsiteX319" fmla="*/ 1179095 w 8128084"/>
              <a:gd name="connsiteY319" fmla="*/ 5799221 h 15135727"/>
              <a:gd name="connsiteX320" fmla="*/ 890337 w 8128084"/>
              <a:gd name="connsiteY320" fmla="*/ 5775158 h 15135727"/>
              <a:gd name="connsiteX321" fmla="*/ 697832 w 8128084"/>
              <a:gd name="connsiteY321" fmla="*/ 5606716 h 15135727"/>
              <a:gd name="connsiteX322" fmla="*/ 577516 w 8128084"/>
              <a:gd name="connsiteY322" fmla="*/ 5582653 h 15135727"/>
              <a:gd name="connsiteX323" fmla="*/ 697832 w 8128084"/>
              <a:gd name="connsiteY323" fmla="*/ 5775158 h 15135727"/>
              <a:gd name="connsiteX324" fmla="*/ 409074 w 8128084"/>
              <a:gd name="connsiteY324" fmla="*/ 5799221 h 15135727"/>
              <a:gd name="connsiteX325" fmla="*/ 168442 w 8128084"/>
              <a:gd name="connsiteY325" fmla="*/ 5702969 h 15135727"/>
              <a:gd name="connsiteX326" fmla="*/ 264695 w 8128084"/>
              <a:gd name="connsiteY326" fmla="*/ 5558590 h 15135727"/>
              <a:gd name="connsiteX327" fmla="*/ 144379 w 8128084"/>
              <a:gd name="connsiteY327" fmla="*/ 5510464 h 15135727"/>
              <a:gd name="connsiteX328" fmla="*/ 0 w 8128084"/>
              <a:gd name="connsiteY328" fmla="*/ 5462337 h 15135727"/>
              <a:gd name="connsiteX329" fmla="*/ 96253 w 8128084"/>
              <a:gd name="connsiteY329"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17958 w 8128084"/>
              <a:gd name="connsiteY115" fmla="*/ 4981074 h 15135727"/>
              <a:gd name="connsiteX116" fmla="*/ 5005137 w 8128084"/>
              <a:gd name="connsiteY116" fmla="*/ 5149516 h 15135727"/>
              <a:gd name="connsiteX117" fmla="*/ 4692316 w 8128084"/>
              <a:gd name="connsiteY117" fmla="*/ 5149516 h 15135727"/>
              <a:gd name="connsiteX118" fmla="*/ 4523874 w 8128084"/>
              <a:gd name="connsiteY118" fmla="*/ 5366085 h 15135727"/>
              <a:gd name="connsiteX119" fmla="*/ 4211053 w 8128084"/>
              <a:gd name="connsiteY119" fmla="*/ 5414211 h 15135727"/>
              <a:gd name="connsiteX120" fmla="*/ 4114800 w 8128084"/>
              <a:gd name="connsiteY120" fmla="*/ 5390148 h 15135727"/>
              <a:gd name="connsiteX121" fmla="*/ 4018548 w 8128084"/>
              <a:gd name="connsiteY121" fmla="*/ 5630779 h 15135727"/>
              <a:gd name="connsiteX122" fmla="*/ 4090737 w 8128084"/>
              <a:gd name="connsiteY122" fmla="*/ 5871411 h 15135727"/>
              <a:gd name="connsiteX123" fmla="*/ 4090737 w 8128084"/>
              <a:gd name="connsiteY123" fmla="*/ 6184232 h 15135727"/>
              <a:gd name="connsiteX124" fmla="*/ 4186990 w 8128084"/>
              <a:gd name="connsiteY124" fmla="*/ 6472990 h 15135727"/>
              <a:gd name="connsiteX125" fmla="*/ 4042611 w 8128084"/>
              <a:gd name="connsiteY125" fmla="*/ 6352674 h 15135727"/>
              <a:gd name="connsiteX126" fmla="*/ 3946358 w 8128084"/>
              <a:gd name="connsiteY126" fmla="*/ 6376737 h 15135727"/>
              <a:gd name="connsiteX127" fmla="*/ 4114800 w 8128084"/>
              <a:gd name="connsiteY127" fmla="*/ 6641432 h 15135727"/>
              <a:gd name="connsiteX128" fmla="*/ 4451685 w 8128084"/>
              <a:gd name="connsiteY128" fmla="*/ 6737685 h 15135727"/>
              <a:gd name="connsiteX129" fmla="*/ 4620127 w 8128084"/>
              <a:gd name="connsiteY129" fmla="*/ 6978316 h 15135727"/>
              <a:gd name="connsiteX130" fmla="*/ 4740442 w 8128084"/>
              <a:gd name="connsiteY130" fmla="*/ 7170821 h 15135727"/>
              <a:gd name="connsiteX131" fmla="*/ 5077327 w 8128084"/>
              <a:gd name="connsiteY131" fmla="*/ 7387390 h 15135727"/>
              <a:gd name="connsiteX132" fmla="*/ 5125453 w 8128084"/>
              <a:gd name="connsiteY132" fmla="*/ 7603958 h 15135727"/>
              <a:gd name="connsiteX133" fmla="*/ 5197642 w 8128084"/>
              <a:gd name="connsiteY133" fmla="*/ 7796464 h 15135727"/>
              <a:gd name="connsiteX134" fmla="*/ 5486400 w 8128084"/>
              <a:gd name="connsiteY134" fmla="*/ 7964906 h 15135727"/>
              <a:gd name="connsiteX135" fmla="*/ 5486400 w 8128084"/>
              <a:gd name="connsiteY135" fmla="*/ 8349916 h 15135727"/>
              <a:gd name="connsiteX136" fmla="*/ 5678906 w 8128084"/>
              <a:gd name="connsiteY136" fmla="*/ 8614611 h 15135727"/>
              <a:gd name="connsiteX137" fmla="*/ 5919537 w 8128084"/>
              <a:gd name="connsiteY137" fmla="*/ 9071811 h 15135727"/>
              <a:gd name="connsiteX138" fmla="*/ 6160169 w 8128084"/>
              <a:gd name="connsiteY138" fmla="*/ 9336506 h 15135727"/>
              <a:gd name="connsiteX139" fmla="*/ 6280485 w 8128084"/>
              <a:gd name="connsiteY139" fmla="*/ 9601200 h 15135727"/>
              <a:gd name="connsiteX140" fmla="*/ 6400800 w 8128084"/>
              <a:gd name="connsiteY140" fmla="*/ 9793706 h 15135727"/>
              <a:gd name="connsiteX141" fmla="*/ 6569242 w 8128084"/>
              <a:gd name="connsiteY141" fmla="*/ 10058400 h 15135727"/>
              <a:gd name="connsiteX142" fmla="*/ 6713621 w 8128084"/>
              <a:gd name="connsiteY142" fmla="*/ 10106527 h 15135727"/>
              <a:gd name="connsiteX143" fmla="*/ 6545179 w 8128084"/>
              <a:gd name="connsiteY143" fmla="*/ 10202779 h 15135727"/>
              <a:gd name="connsiteX144" fmla="*/ 6569242 w 8128084"/>
              <a:gd name="connsiteY144" fmla="*/ 10443411 h 15135727"/>
              <a:gd name="connsiteX145" fmla="*/ 6593306 w 8128084"/>
              <a:gd name="connsiteY145" fmla="*/ 10708106 h 15135727"/>
              <a:gd name="connsiteX146" fmla="*/ 6761748 w 8128084"/>
              <a:gd name="connsiteY146" fmla="*/ 10924674 h 15135727"/>
              <a:gd name="connsiteX147" fmla="*/ 6641432 w 8128084"/>
              <a:gd name="connsiteY147" fmla="*/ 11093116 h 15135727"/>
              <a:gd name="connsiteX148" fmla="*/ 6713621 w 8128084"/>
              <a:gd name="connsiteY148" fmla="*/ 11261558 h 15135727"/>
              <a:gd name="connsiteX149" fmla="*/ 6737685 w 8128084"/>
              <a:gd name="connsiteY149" fmla="*/ 11526253 h 15135727"/>
              <a:gd name="connsiteX150" fmla="*/ 6617369 w 8128084"/>
              <a:gd name="connsiteY150" fmla="*/ 11839074 h 15135727"/>
              <a:gd name="connsiteX151" fmla="*/ 6617369 w 8128084"/>
              <a:gd name="connsiteY151" fmla="*/ 12031579 h 15135727"/>
              <a:gd name="connsiteX152" fmla="*/ 6641432 w 8128084"/>
              <a:gd name="connsiteY152" fmla="*/ 12127832 h 15135727"/>
              <a:gd name="connsiteX153" fmla="*/ 6761748 w 8128084"/>
              <a:gd name="connsiteY153" fmla="*/ 12031579 h 15135727"/>
              <a:gd name="connsiteX154" fmla="*/ 6761748 w 8128084"/>
              <a:gd name="connsiteY154" fmla="*/ 12296274 h 15135727"/>
              <a:gd name="connsiteX155" fmla="*/ 6689558 w 8128084"/>
              <a:gd name="connsiteY155" fmla="*/ 12512842 h 15135727"/>
              <a:gd name="connsiteX156" fmla="*/ 6785811 w 8128084"/>
              <a:gd name="connsiteY156" fmla="*/ 12777537 h 15135727"/>
              <a:gd name="connsiteX157" fmla="*/ 6569242 w 8128084"/>
              <a:gd name="connsiteY157" fmla="*/ 12873790 h 15135727"/>
              <a:gd name="connsiteX158" fmla="*/ 6545179 w 8128084"/>
              <a:gd name="connsiteY158" fmla="*/ 13090358 h 15135727"/>
              <a:gd name="connsiteX159" fmla="*/ 6448927 w 8128084"/>
              <a:gd name="connsiteY159" fmla="*/ 13355053 h 15135727"/>
              <a:gd name="connsiteX160" fmla="*/ 6256421 w 8128084"/>
              <a:gd name="connsiteY160" fmla="*/ 13571621 h 15135727"/>
              <a:gd name="connsiteX161" fmla="*/ 6087979 w 8128084"/>
              <a:gd name="connsiteY161" fmla="*/ 13667874 h 15135727"/>
              <a:gd name="connsiteX162" fmla="*/ 5943600 w 8128084"/>
              <a:gd name="connsiteY162" fmla="*/ 13716000 h 15135727"/>
              <a:gd name="connsiteX163" fmla="*/ 5702969 w 8128084"/>
              <a:gd name="connsiteY163" fmla="*/ 13667874 h 15135727"/>
              <a:gd name="connsiteX164" fmla="*/ 5582653 w 8128084"/>
              <a:gd name="connsiteY164" fmla="*/ 13691937 h 15135727"/>
              <a:gd name="connsiteX165" fmla="*/ 5727032 w 8128084"/>
              <a:gd name="connsiteY165" fmla="*/ 13836316 h 15135727"/>
              <a:gd name="connsiteX166" fmla="*/ 5582653 w 8128084"/>
              <a:gd name="connsiteY166" fmla="*/ 14052885 h 15135727"/>
              <a:gd name="connsiteX167" fmla="*/ 5462337 w 8128084"/>
              <a:gd name="connsiteY167" fmla="*/ 14149137 h 15135727"/>
              <a:gd name="connsiteX168" fmla="*/ 5342021 w 8128084"/>
              <a:gd name="connsiteY168" fmla="*/ 14004758 h 15135727"/>
              <a:gd name="connsiteX169" fmla="*/ 5245769 w 8128084"/>
              <a:gd name="connsiteY169" fmla="*/ 14004758 h 15135727"/>
              <a:gd name="connsiteX170" fmla="*/ 5245769 w 8128084"/>
              <a:gd name="connsiteY170" fmla="*/ 13956632 h 15135727"/>
              <a:gd name="connsiteX171" fmla="*/ 5101390 w 8128084"/>
              <a:gd name="connsiteY171" fmla="*/ 13956632 h 15135727"/>
              <a:gd name="connsiteX172" fmla="*/ 4981074 w 8128084"/>
              <a:gd name="connsiteY172" fmla="*/ 13860379 h 15135727"/>
              <a:gd name="connsiteX173" fmla="*/ 4740442 w 8128084"/>
              <a:gd name="connsiteY173" fmla="*/ 13908506 h 15135727"/>
              <a:gd name="connsiteX174" fmla="*/ 4475748 w 8128084"/>
              <a:gd name="connsiteY174" fmla="*/ 13956632 h 15135727"/>
              <a:gd name="connsiteX175" fmla="*/ 4379495 w 8128084"/>
              <a:gd name="connsiteY175" fmla="*/ 14028821 h 15135727"/>
              <a:gd name="connsiteX176" fmla="*/ 4403558 w 8128084"/>
              <a:gd name="connsiteY176" fmla="*/ 14197264 h 15135727"/>
              <a:gd name="connsiteX177" fmla="*/ 4572000 w 8128084"/>
              <a:gd name="connsiteY177" fmla="*/ 14149137 h 15135727"/>
              <a:gd name="connsiteX178" fmla="*/ 4523874 w 8128084"/>
              <a:gd name="connsiteY178" fmla="*/ 14558211 h 15135727"/>
              <a:gd name="connsiteX179" fmla="*/ 4403558 w 8128084"/>
              <a:gd name="connsiteY179" fmla="*/ 14437895 h 15135727"/>
              <a:gd name="connsiteX180" fmla="*/ 4403558 w 8128084"/>
              <a:gd name="connsiteY180" fmla="*/ 14437895 h 15135727"/>
              <a:gd name="connsiteX181" fmla="*/ 4283242 w 8128084"/>
              <a:gd name="connsiteY181" fmla="*/ 14245390 h 15135727"/>
              <a:gd name="connsiteX182" fmla="*/ 4235116 w 8128084"/>
              <a:gd name="connsiteY182" fmla="*/ 14341642 h 15135727"/>
              <a:gd name="connsiteX183" fmla="*/ 4162927 w 8128084"/>
              <a:gd name="connsiteY183" fmla="*/ 14389769 h 15135727"/>
              <a:gd name="connsiteX184" fmla="*/ 4162927 w 8128084"/>
              <a:gd name="connsiteY184" fmla="*/ 14389769 h 15135727"/>
              <a:gd name="connsiteX185" fmla="*/ 3922295 w 8128084"/>
              <a:gd name="connsiteY185" fmla="*/ 14245390 h 15135727"/>
              <a:gd name="connsiteX186" fmla="*/ 3801979 w 8128084"/>
              <a:gd name="connsiteY186" fmla="*/ 14293516 h 15135727"/>
              <a:gd name="connsiteX187" fmla="*/ 3681664 w 8128084"/>
              <a:gd name="connsiteY187" fmla="*/ 14389769 h 15135727"/>
              <a:gd name="connsiteX188" fmla="*/ 3657600 w 8128084"/>
              <a:gd name="connsiteY188" fmla="*/ 14654464 h 15135727"/>
              <a:gd name="connsiteX189" fmla="*/ 3513221 w 8128084"/>
              <a:gd name="connsiteY189" fmla="*/ 14726653 h 15135727"/>
              <a:gd name="connsiteX190" fmla="*/ 3513221 w 8128084"/>
              <a:gd name="connsiteY190" fmla="*/ 14871032 h 15135727"/>
              <a:gd name="connsiteX191" fmla="*/ 3633537 w 8128084"/>
              <a:gd name="connsiteY191" fmla="*/ 14967285 h 15135727"/>
              <a:gd name="connsiteX192" fmla="*/ 3609474 w 8128084"/>
              <a:gd name="connsiteY192" fmla="*/ 15087600 h 15135727"/>
              <a:gd name="connsiteX193" fmla="*/ 3441032 w 8128084"/>
              <a:gd name="connsiteY193" fmla="*/ 15039474 h 15135727"/>
              <a:gd name="connsiteX194" fmla="*/ 3272590 w 8128084"/>
              <a:gd name="connsiteY194" fmla="*/ 15063537 h 15135727"/>
              <a:gd name="connsiteX195" fmla="*/ 3248527 w 8128084"/>
              <a:gd name="connsiteY195" fmla="*/ 14895095 h 15135727"/>
              <a:gd name="connsiteX196" fmla="*/ 3128211 w 8128084"/>
              <a:gd name="connsiteY196" fmla="*/ 14919158 h 15135727"/>
              <a:gd name="connsiteX197" fmla="*/ 2959769 w 8128084"/>
              <a:gd name="connsiteY197" fmla="*/ 15135727 h 15135727"/>
              <a:gd name="connsiteX198" fmla="*/ 2935706 w 8128084"/>
              <a:gd name="connsiteY198" fmla="*/ 14895095 h 15135727"/>
              <a:gd name="connsiteX199" fmla="*/ 2791327 w 8128084"/>
              <a:gd name="connsiteY199" fmla="*/ 14943221 h 15135727"/>
              <a:gd name="connsiteX200" fmla="*/ 2671011 w 8128084"/>
              <a:gd name="connsiteY200" fmla="*/ 15039474 h 15135727"/>
              <a:gd name="connsiteX201" fmla="*/ 2430379 w 8128084"/>
              <a:gd name="connsiteY201" fmla="*/ 15087600 h 15135727"/>
              <a:gd name="connsiteX202" fmla="*/ 2237874 w 8128084"/>
              <a:gd name="connsiteY202" fmla="*/ 15039474 h 15135727"/>
              <a:gd name="connsiteX203" fmla="*/ 2622885 w 8128084"/>
              <a:gd name="connsiteY203" fmla="*/ 14846969 h 15135727"/>
              <a:gd name="connsiteX204" fmla="*/ 2887579 w 8128084"/>
              <a:gd name="connsiteY204" fmla="*/ 14774779 h 15135727"/>
              <a:gd name="connsiteX205" fmla="*/ 2839453 w 8128084"/>
              <a:gd name="connsiteY205" fmla="*/ 14582274 h 15135727"/>
              <a:gd name="connsiteX206" fmla="*/ 2935706 w 8128084"/>
              <a:gd name="connsiteY206" fmla="*/ 14510085 h 15135727"/>
              <a:gd name="connsiteX207" fmla="*/ 2935706 w 8128084"/>
              <a:gd name="connsiteY207" fmla="*/ 14510085 h 15135727"/>
              <a:gd name="connsiteX208" fmla="*/ 3080085 w 8128084"/>
              <a:gd name="connsiteY208" fmla="*/ 14413832 h 15135727"/>
              <a:gd name="connsiteX209" fmla="*/ 3152274 w 8128084"/>
              <a:gd name="connsiteY209" fmla="*/ 14341642 h 15135727"/>
              <a:gd name="connsiteX210" fmla="*/ 3080085 w 8128084"/>
              <a:gd name="connsiteY210" fmla="*/ 14269453 h 15135727"/>
              <a:gd name="connsiteX211" fmla="*/ 3152274 w 8128084"/>
              <a:gd name="connsiteY211" fmla="*/ 14197264 h 15135727"/>
              <a:gd name="connsiteX212" fmla="*/ 3152274 w 8128084"/>
              <a:gd name="connsiteY212" fmla="*/ 14052885 h 15135727"/>
              <a:gd name="connsiteX213" fmla="*/ 3080085 w 8128084"/>
              <a:gd name="connsiteY213" fmla="*/ 13980695 h 15135727"/>
              <a:gd name="connsiteX214" fmla="*/ 3056021 w 8128084"/>
              <a:gd name="connsiteY214" fmla="*/ 14076948 h 15135727"/>
              <a:gd name="connsiteX215" fmla="*/ 2935706 w 8128084"/>
              <a:gd name="connsiteY215" fmla="*/ 14076948 h 15135727"/>
              <a:gd name="connsiteX216" fmla="*/ 2863516 w 8128084"/>
              <a:gd name="connsiteY216" fmla="*/ 14125074 h 15135727"/>
              <a:gd name="connsiteX217" fmla="*/ 2719137 w 8128084"/>
              <a:gd name="connsiteY217" fmla="*/ 14197264 h 15135727"/>
              <a:gd name="connsiteX218" fmla="*/ 2646948 w 8128084"/>
              <a:gd name="connsiteY218" fmla="*/ 14197264 h 15135727"/>
              <a:gd name="connsiteX219" fmla="*/ 2598821 w 8128084"/>
              <a:gd name="connsiteY219" fmla="*/ 14125074 h 15135727"/>
              <a:gd name="connsiteX220" fmla="*/ 2430379 w 8128084"/>
              <a:gd name="connsiteY220" fmla="*/ 13836316 h 15135727"/>
              <a:gd name="connsiteX221" fmla="*/ 2646948 w 8128084"/>
              <a:gd name="connsiteY221" fmla="*/ 13812253 h 15135727"/>
              <a:gd name="connsiteX222" fmla="*/ 2502569 w 8128084"/>
              <a:gd name="connsiteY222" fmla="*/ 13475369 h 15135727"/>
              <a:gd name="connsiteX223" fmla="*/ 2550695 w 8128084"/>
              <a:gd name="connsiteY223" fmla="*/ 13186611 h 15135727"/>
              <a:gd name="connsiteX224" fmla="*/ 2719137 w 8128084"/>
              <a:gd name="connsiteY224" fmla="*/ 13042232 h 15135727"/>
              <a:gd name="connsiteX225" fmla="*/ 2791327 w 8128084"/>
              <a:gd name="connsiteY225" fmla="*/ 12945979 h 15135727"/>
              <a:gd name="connsiteX226" fmla="*/ 3031958 w 8128084"/>
              <a:gd name="connsiteY226" fmla="*/ 13090358 h 15135727"/>
              <a:gd name="connsiteX227" fmla="*/ 3056021 w 8128084"/>
              <a:gd name="connsiteY227" fmla="*/ 12753474 h 15135727"/>
              <a:gd name="connsiteX228" fmla="*/ 2887579 w 8128084"/>
              <a:gd name="connsiteY228" fmla="*/ 12777537 h 15135727"/>
              <a:gd name="connsiteX229" fmla="*/ 2815390 w 8128084"/>
              <a:gd name="connsiteY229" fmla="*/ 12777537 h 15135727"/>
              <a:gd name="connsiteX230" fmla="*/ 3176337 w 8128084"/>
              <a:gd name="connsiteY230" fmla="*/ 12368464 h 15135727"/>
              <a:gd name="connsiteX231" fmla="*/ 3104148 w 8128084"/>
              <a:gd name="connsiteY231" fmla="*/ 12320337 h 15135727"/>
              <a:gd name="connsiteX232" fmla="*/ 3104148 w 8128084"/>
              <a:gd name="connsiteY232" fmla="*/ 12320337 h 15135727"/>
              <a:gd name="connsiteX233" fmla="*/ 3007895 w 8128084"/>
              <a:gd name="connsiteY233" fmla="*/ 12079706 h 15135727"/>
              <a:gd name="connsiteX234" fmla="*/ 2911642 w 8128084"/>
              <a:gd name="connsiteY234" fmla="*/ 11935327 h 15135727"/>
              <a:gd name="connsiteX235" fmla="*/ 2863516 w 8128084"/>
              <a:gd name="connsiteY235" fmla="*/ 11694695 h 15135727"/>
              <a:gd name="connsiteX236" fmla="*/ 2911642 w 8128084"/>
              <a:gd name="connsiteY236" fmla="*/ 11454064 h 15135727"/>
              <a:gd name="connsiteX237" fmla="*/ 3056021 w 8128084"/>
              <a:gd name="connsiteY237" fmla="*/ 11454064 h 15135727"/>
              <a:gd name="connsiteX238" fmla="*/ 2983832 w 8128084"/>
              <a:gd name="connsiteY238" fmla="*/ 11381874 h 15135727"/>
              <a:gd name="connsiteX239" fmla="*/ 3031958 w 8128084"/>
              <a:gd name="connsiteY239" fmla="*/ 11285621 h 15135727"/>
              <a:gd name="connsiteX240" fmla="*/ 3007895 w 8128084"/>
              <a:gd name="connsiteY240" fmla="*/ 11189369 h 15135727"/>
              <a:gd name="connsiteX241" fmla="*/ 2887579 w 8128084"/>
              <a:gd name="connsiteY241" fmla="*/ 11141242 h 15135727"/>
              <a:gd name="connsiteX242" fmla="*/ 2887579 w 8128084"/>
              <a:gd name="connsiteY242" fmla="*/ 10972800 h 15135727"/>
              <a:gd name="connsiteX243" fmla="*/ 2887579 w 8128084"/>
              <a:gd name="connsiteY243" fmla="*/ 10924674 h 15135727"/>
              <a:gd name="connsiteX244" fmla="*/ 2767264 w 8128084"/>
              <a:gd name="connsiteY244" fmla="*/ 11020927 h 15135727"/>
              <a:gd name="connsiteX245" fmla="*/ 2743200 w 8128084"/>
              <a:gd name="connsiteY245" fmla="*/ 10924674 h 15135727"/>
              <a:gd name="connsiteX246" fmla="*/ 2550695 w 8128084"/>
              <a:gd name="connsiteY246" fmla="*/ 11020927 h 15135727"/>
              <a:gd name="connsiteX247" fmla="*/ 2526632 w 8128084"/>
              <a:gd name="connsiteY247" fmla="*/ 11117179 h 15135727"/>
              <a:gd name="connsiteX248" fmla="*/ 2334127 w 8128084"/>
              <a:gd name="connsiteY248" fmla="*/ 10996864 h 15135727"/>
              <a:gd name="connsiteX249" fmla="*/ 2358190 w 8128084"/>
              <a:gd name="connsiteY249" fmla="*/ 10732169 h 15135727"/>
              <a:gd name="connsiteX250" fmla="*/ 2334127 w 8128084"/>
              <a:gd name="connsiteY250" fmla="*/ 10587790 h 15135727"/>
              <a:gd name="connsiteX251" fmla="*/ 2406316 w 8128084"/>
              <a:gd name="connsiteY251" fmla="*/ 10491537 h 15135727"/>
              <a:gd name="connsiteX252" fmla="*/ 2598821 w 8128084"/>
              <a:gd name="connsiteY252" fmla="*/ 10684042 h 15135727"/>
              <a:gd name="connsiteX253" fmla="*/ 2767264 w 8128084"/>
              <a:gd name="connsiteY253" fmla="*/ 10684042 h 15135727"/>
              <a:gd name="connsiteX254" fmla="*/ 2646948 w 8128084"/>
              <a:gd name="connsiteY254" fmla="*/ 10515600 h 15135727"/>
              <a:gd name="connsiteX255" fmla="*/ 2815390 w 8128084"/>
              <a:gd name="connsiteY255" fmla="*/ 10395285 h 15135727"/>
              <a:gd name="connsiteX256" fmla="*/ 3080085 w 8128084"/>
              <a:gd name="connsiteY256" fmla="*/ 10419348 h 15135727"/>
              <a:gd name="connsiteX257" fmla="*/ 3248527 w 8128084"/>
              <a:gd name="connsiteY257" fmla="*/ 10539664 h 15135727"/>
              <a:gd name="connsiteX258" fmla="*/ 3320716 w 8128084"/>
              <a:gd name="connsiteY258" fmla="*/ 10659979 h 15135727"/>
              <a:gd name="connsiteX259" fmla="*/ 3465095 w 8128084"/>
              <a:gd name="connsiteY259" fmla="*/ 10659979 h 15135727"/>
              <a:gd name="connsiteX260" fmla="*/ 3441032 w 8128084"/>
              <a:gd name="connsiteY260" fmla="*/ 10491537 h 15135727"/>
              <a:gd name="connsiteX261" fmla="*/ 3392906 w 8128084"/>
              <a:gd name="connsiteY261" fmla="*/ 10250906 h 15135727"/>
              <a:gd name="connsiteX262" fmla="*/ 3152274 w 8128084"/>
              <a:gd name="connsiteY262" fmla="*/ 10250906 h 15135727"/>
              <a:gd name="connsiteX263" fmla="*/ 3176337 w 8128084"/>
              <a:gd name="connsiteY263" fmla="*/ 10178716 h 15135727"/>
              <a:gd name="connsiteX264" fmla="*/ 3104148 w 8128084"/>
              <a:gd name="connsiteY264" fmla="*/ 10154653 h 15135727"/>
              <a:gd name="connsiteX265" fmla="*/ 3007895 w 8128084"/>
              <a:gd name="connsiteY265" fmla="*/ 9962148 h 15135727"/>
              <a:gd name="connsiteX266" fmla="*/ 3176337 w 8128084"/>
              <a:gd name="connsiteY266" fmla="*/ 9889958 h 15135727"/>
              <a:gd name="connsiteX267" fmla="*/ 2959769 w 8128084"/>
              <a:gd name="connsiteY267" fmla="*/ 9504948 h 15135727"/>
              <a:gd name="connsiteX268" fmla="*/ 2791327 w 8128084"/>
              <a:gd name="connsiteY268" fmla="*/ 9456821 h 15135727"/>
              <a:gd name="connsiteX269" fmla="*/ 2574758 w 8128084"/>
              <a:gd name="connsiteY269" fmla="*/ 9336506 h 15135727"/>
              <a:gd name="connsiteX270" fmla="*/ 2550695 w 8128084"/>
              <a:gd name="connsiteY270" fmla="*/ 9071811 h 15135727"/>
              <a:gd name="connsiteX271" fmla="*/ 2695074 w 8128084"/>
              <a:gd name="connsiteY271" fmla="*/ 8999621 h 15135727"/>
              <a:gd name="connsiteX272" fmla="*/ 2622885 w 8128084"/>
              <a:gd name="connsiteY272" fmla="*/ 8975558 h 15135727"/>
              <a:gd name="connsiteX273" fmla="*/ 2430379 w 8128084"/>
              <a:gd name="connsiteY273" fmla="*/ 8999621 h 15135727"/>
              <a:gd name="connsiteX274" fmla="*/ 2261937 w 8128084"/>
              <a:gd name="connsiteY274" fmla="*/ 9168064 h 15135727"/>
              <a:gd name="connsiteX275" fmla="*/ 2237874 w 8128084"/>
              <a:gd name="connsiteY275" fmla="*/ 8999621 h 15135727"/>
              <a:gd name="connsiteX276" fmla="*/ 2117558 w 8128084"/>
              <a:gd name="connsiteY276" fmla="*/ 8975558 h 15135727"/>
              <a:gd name="connsiteX277" fmla="*/ 2045369 w 8128084"/>
              <a:gd name="connsiteY277" fmla="*/ 8783053 h 15135727"/>
              <a:gd name="connsiteX278" fmla="*/ 1852864 w 8128084"/>
              <a:gd name="connsiteY278" fmla="*/ 8758990 h 15135727"/>
              <a:gd name="connsiteX279" fmla="*/ 1636295 w 8128084"/>
              <a:gd name="connsiteY279" fmla="*/ 8927432 h 15135727"/>
              <a:gd name="connsiteX280" fmla="*/ 1588169 w 8128084"/>
              <a:gd name="connsiteY280" fmla="*/ 9023685 h 15135727"/>
              <a:gd name="connsiteX281" fmla="*/ 1515979 w 8128084"/>
              <a:gd name="connsiteY281" fmla="*/ 8879306 h 15135727"/>
              <a:gd name="connsiteX282" fmla="*/ 1347537 w 8128084"/>
              <a:gd name="connsiteY282" fmla="*/ 8879306 h 15135727"/>
              <a:gd name="connsiteX283" fmla="*/ 1347537 w 8128084"/>
              <a:gd name="connsiteY283" fmla="*/ 8710864 h 15135727"/>
              <a:gd name="connsiteX284" fmla="*/ 1106906 w 8128084"/>
              <a:gd name="connsiteY284" fmla="*/ 8783053 h 15135727"/>
              <a:gd name="connsiteX285" fmla="*/ 890337 w 8128084"/>
              <a:gd name="connsiteY285" fmla="*/ 8686800 h 15135727"/>
              <a:gd name="connsiteX286" fmla="*/ 649706 w 8128084"/>
              <a:gd name="connsiteY286" fmla="*/ 8662737 h 15135727"/>
              <a:gd name="connsiteX287" fmla="*/ 385011 w 8128084"/>
              <a:gd name="connsiteY287" fmla="*/ 8566485 h 15135727"/>
              <a:gd name="connsiteX288" fmla="*/ 577516 w 8128084"/>
              <a:gd name="connsiteY288" fmla="*/ 8373979 h 15135727"/>
              <a:gd name="connsiteX289" fmla="*/ 794085 w 8128084"/>
              <a:gd name="connsiteY289" fmla="*/ 8301790 h 15135727"/>
              <a:gd name="connsiteX290" fmla="*/ 745958 w 8128084"/>
              <a:gd name="connsiteY290" fmla="*/ 8133348 h 15135727"/>
              <a:gd name="connsiteX291" fmla="*/ 818148 w 8128084"/>
              <a:gd name="connsiteY291" fmla="*/ 7820527 h 15135727"/>
              <a:gd name="connsiteX292" fmla="*/ 697832 w 8128084"/>
              <a:gd name="connsiteY292" fmla="*/ 7820527 h 15135727"/>
              <a:gd name="connsiteX293" fmla="*/ 625642 w 8128084"/>
              <a:gd name="connsiteY293" fmla="*/ 7916779 h 15135727"/>
              <a:gd name="connsiteX294" fmla="*/ 457200 w 8128084"/>
              <a:gd name="connsiteY294" fmla="*/ 7820527 h 15135727"/>
              <a:gd name="connsiteX295" fmla="*/ 529390 w 8128084"/>
              <a:gd name="connsiteY295" fmla="*/ 7700211 h 15135727"/>
              <a:gd name="connsiteX296" fmla="*/ 938464 w 8128084"/>
              <a:gd name="connsiteY296" fmla="*/ 7676148 h 15135727"/>
              <a:gd name="connsiteX297" fmla="*/ 1058779 w 8128084"/>
              <a:gd name="connsiteY297" fmla="*/ 7459579 h 15135727"/>
              <a:gd name="connsiteX298" fmla="*/ 1203158 w 8128084"/>
              <a:gd name="connsiteY298" fmla="*/ 7603958 h 15135727"/>
              <a:gd name="connsiteX299" fmla="*/ 1299411 w 8128084"/>
              <a:gd name="connsiteY299" fmla="*/ 7555832 h 15135727"/>
              <a:gd name="connsiteX300" fmla="*/ 1443790 w 8128084"/>
              <a:gd name="connsiteY300" fmla="*/ 7507706 h 15135727"/>
              <a:gd name="connsiteX301" fmla="*/ 1684421 w 8128084"/>
              <a:gd name="connsiteY301" fmla="*/ 7603958 h 15135727"/>
              <a:gd name="connsiteX302" fmla="*/ 1684421 w 8128084"/>
              <a:gd name="connsiteY302" fmla="*/ 7603958 h 15135727"/>
              <a:gd name="connsiteX303" fmla="*/ 1540042 w 8128084"/>
              <a:gd name="connsiteY303" fmla="*/ 7363327 h 15135727"/>
              <a:gd name="connsiteX304" fmla="*/ 1299411 w 8128084"/>
              <a:gd name="connsiteY304" fmla="*/ 7315200 h 15135727"/>
              <a:gd name="connsiteX305" fmla="*/ 1130969 w 8128084"/>
              <a:gd name="connsiteY305" fmla="*/ 7339264 h 15135727"/>
              <a:gd name="connsiteX306" fmla="*/ 1034716 w 8128084"/>
              <a:gd name="connsiteY306" fmla="*/ 7315200 h 15135727"/>
              <a:gd name="connsiteX307" fmla="*/ 1155032 w 8128084"/>
              <a:gd name="connsiteY307" fmla="*/ 7050506 h 15135727"/>
              <a:gd name="connsiteX308" fmla="*/ 1155032 w 8128084"/>
              <a:gd name="connsiteY308" fmla="*/ 6930190 h 15135727"/>
              <a:gd name="connsiteX309" fmla="*/ 1155032 w 8128084"/>
              <a:gd name="connsiteY309" fmla="*/ 6761748 h 15135727"/>
              <a:gd name="connsiteX310" fmla="*/ 1203158 w 8128084"/>
              <a:gd name="connsiteY310" fmla="*/ 6617369 h 15135727"/>
              <a:gd name="connsiteX311" fmla="*/ 1371600 w 8128084"/>
              <a:gd name="connsiteY311" fmla="*/ 6472990 h 15135727"/>
              <a:gd name="connsiteX312" fmla="*/ 1443790 w 8128084"/>
              <a:gd name="connsiteY312" fmla="*/ 6328611 h 15135727"/>
              <a:gd name="connsiteX313" fmla="*/ 1419727 w 8128084"/>
              <a:gd name="connsiteY313" fmla="*/ 6208295 h 15135727"/>
              <a:gd name="connsiteX314" fmla="*/ 1275348 w 8128084"/>
              <a:gd name="connsiteY314" fmla="*/ 6304548 h 15135727"/>
              <a:gd name="connsiteX315" fmla="*/ 1323474 w 8128084"/>
              <a:gd name="connsiteY315" fmla="*/ 6015790 h 15135727"/>
              <a:gd name="connsiteX316" fmla="*/ 1540042 w 8128084"/>
              <a:gd name="connsiteY316" fmla="*/ 5871411 h 15135727"/>
              <a:gd name="connsiteX317" fmla="*/ 1540042 w 8128084"/>
              <a:gd name="connsiteY317" fmla="*/ 5751095 h 15135727"/>
              <a:gd name="connsiteX318" fmla="*/ 1395664 w 8128084"/>
              <a:gd name="connsiteY318" fmla="*/ 5799221 h 15135727"/>
              <a:gd name="connsiteX319" fmla="*/ 1179095 w 8128084"/>
              <a:gd name="connsiteY319" fmla="*/ 5799221 h 15135727"/>
              <a:gd name="connsiteX320" fmla="*/ 890337 w 8128084"/>
              <a:gd name="connsiteY320" fmla="*/ 5775158 h 15135727"/>
              <a:gd name="connsiteX321" fmla="*/ 697832 w 8128084"/>
              <a:gd name="connsiteY321" fmla="*/ 5606716 h 15135727"/>
              <a:gd name="connsiteX322" fmla="*/ 577516 w 8128084"/>
              <a:gd name="connsiteY322" fmla="*/ 5582653 h 15135727"/>
              <a:gd name="connsiteX323" fmla="*/ 697832 w 8128084"/>
              <a:gd name="connsiteY323" fmla="*/ 5775158 h 15135727"/>
              <a:gd name="connsiteX324" fmla="*/ 409074 w 8128084"/>
              <a:gd name="connsiteY324" fmla="*/ 5799221 h 15135727"/>
              <a:gd name="connsiteX325" fmla="*/ 168442 w 8128084"/>
              <a:gd name="connsiteY325" fmla="*/ 5702969 h 15135727"/>
              <a:gd name="connsiteX326" fmla="*/ 264695 w 8128084"/>
              <a:gd name="connsiteY326" fmla="*/ 5558590 h 15135727"/>
              <a:gd name="connsiteX327" fmla="*/ 144379 w 8128084"/>
              <a:gd name="connsiteY327" fmla="*/ 5510464 h 15135727"/>
              <a:gd name="connsiteX328" fmla="*/ 0 w 8128084"/>
              <a:gd name="connsiteY328" fmla="*/ 5462337 h 15135727"/>
              <a:gd name="connsiteX329" fmla="*/ 96253 w 8128084"/>
              <a:gd name="connsiteY329"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005137 w 8128084"/>
              <a:gd name="connsiteY116" fmla="*/ 5149516 h 15135727"/>
              <a:gd name="connsiteX117" fmla="*/ 4692316 w 8128084"/>
              <a:gd name="connsiteY117" fmla="*/ 5149516 h 15135727"/>
              <a:gd name="connsiteX118" fmla="*/ 4523874 w 8128084"/>
              <a:gd name="connsiteY118" fmla="*/ 5366085 h 15135727"/>
              <a:gd name="connsiteX119" fmla="*/ 4211053 w 8128084"/>
              <a:gd name="connsiteY119" fmla="*/ 5414211 h 15135727"/>
              <a:gd name="connsiteX120" fmla="*/ 4114800 w 8128084"/>
              <a:gd name="connsiteY120" fmla="*/ 5390148 h 15135727"/>
              <a:gd name="connsiteX121" fmla="*/ 4018548 w 8128084"/>
              <a:gd name="connsiteY121" fmla="*/ 5630779 h 15135727"/>
              <a:gd name="connsiteX122" fmla="*/ 4090737 w 8128084"/>
              <a:gd name="connsiteY122" fmla="*/ 5871411 h 15135727"/>
              <a:gd name="connsiteX123" fmla="*/ 4090737 w 8128084"/>
              <a:gd name="connsiteY123" fmla="*/ 6184232 h 15135727"/>
              <a:gd name="connsiteX124" fmla="*/ 4186990 w 8128084"/>
              <a:gd name="connsiteY124" fmla="*/ 6472990 h 15135727"/>
              <a:gd name="connsiteX125" fmla="*/ 4042611 w 8128084"/>
              <a:gd name="connsiteY125" fmla="*/ 6352674 h 15135727"/>
              <a:gd name="connsiteX126" fmla="*/ 3946358 w 8128084"/>
              <a:gd name="connsiteY126" fmla="*/ 6376737 h 15135727"/>
              <a:gd name="connsiteX127" fmla="*/ 4114800 w 8128084"/>
              <a:gd name="connsiteY127" fmla="*/ 6641432 h 15135727"/>
              <a:gd name="connsiteX128" fmla="*/ 4451685 w 8128084"/>
              <a:gd name="connsiteY128" fmla="*/ 6737685 h 15135727"/>
              <a:gd name="connsiteX129" fmla="*/ 4620127 w 8128084"/>
              <a:gd name="connsiteY129" fmla="*/ 6978316 h 15135727"/>
              <a:gd name="connsiteX130" fmla="*/ 4740442 w 8128084"/>
              <a:gd name="connsiteY130" fmla="*/ 7170821 h 15135727"/>
              <a:gd name="connsiteX131" fmla="*/ 5077327 w 8128084"/>
              <a:gd name="connsiteY131" fmla="*/ 7387390 h 15135727"/>
              <a:gd name="connsiteX132" fmla="*/ 5125453 w 8128084"/>
              <a:gd name="connsiteY132" fmla="*/ 7603958 h 15135727"/>
              <a:gd name="connsiteX133" fmla="*/ 5197642 w 8128084"/>
              <a:gd name="connsiteY133" fmla="*/ 7796464 h 15135727"/>
              <a:gd name="connsiteX134" fmla="*/ 5486400 w 8128084"/>
              <a:gd name="connsiteY134" fmla="*/ 7964906 h 15135727"/>
              <a:gd name="connsiteX135" fmla="*/ 5486400 w 8128084"/>
              <a:gd name="connsiteY135" fmla="*/ 8349916 h 15135727"/>
              <a:gd name="connsiteX136" fmla="*/ 5678906 w 8128084"/>
              <a:gd name="connsiteY136" fmla="*/ 8614611 h 15135727"/>
              <a:gd name="connsiteX137" fmla="*/ 5919537 w 8128084"/>
              <a:gd name="connsiteY137" fmla="*/ 9071811 h 15135727"/>
              <a:gd name="connsiteX138" fmla="*/ 6160169 w 8128084"/>
              <a:gd name="connsiteY138" fmla="*/ 9336506 h 15135727"/>
              <a:gd name="connsiteX139" fmla="*/ 6280485 w 8128084"/>
              <a:gd name="connsiteY139" fmla="*/ 9601200 h 15135727"/>
              <a:gd name="connsiteX140" fmla="*/ 6400800 w 8128084"/>
              <a:gd name="connsiteY140" fmla="*/ 9793706 h 15135727"/>
              <a:gd name="connsiteX141" fmla="*/ 6569242 w 8128084"/>
              <a:gd name="connsiteY141" fmla="*/ 10058400 h 15135727"/>
              <a:gd name="connsiteX142" fmla="*/ 6713621 w 8128084"/>
              <a:gd name="connsiteY142" fmla="*/ 10106527 h 15135727"/>
              <a:gd name="connsiteX143" fmla="*/ 6545179 w 8128084"/>
              <a:gd name="connsiteY143" fmla="*/ 10202779 h 15135727"/>
              <a:gd name="connsiteX144" fmla="*/ 6569242 w 8128084"/>
              <a:gd name="connsiteY144" fmla="*/ 10443411 h 15135727"/>
              <a:gd name="connsiteX145" fmla="*/ 6593306 w 8128084"/>
              <a:gd name="connsiteY145" fmla="*/ 10708106 h 15135727"/>
              <a:gd name="connsiteX146" fmla="*/ 6761748 w 8128084"/>
              <a:gd name="connsiteY146" fmla="*/ 10924674 h 15135727"/>
              <a:gd name="connsiteX147" fmla="*/ 6641432 w 8128084"/>
              <a:gd name="connsiteY147" fmla="*/ 11093116 h 15135727"/>
              <a:gd name="connsiteX148" fmla="*/ 6713621 w 8128084"/>
              <a:gd name="connsiteY148" fmla="*/ 11261558 h 15135727"/>
              <a:gd name="connsiteX149" fmla="*/ 6737685 w 8128084"/>
              <a:gd name="connsiteY149" fmla="*/ 11526253 h 15135727"/>
              <a:gd name="connsiteX150" fmla="*/ 6617369 w 8128084"/>
              <a:gd name="connsiteY150" fmla="*/ 11839074 h 15135727"/>
              <a:gd name="connsiteX151" fmla="*/ 6617369 w 8128084"/>
              <a:gd name="connsiteY151" fmla="*/ 12031579 h 15135727"/>
              <a:gd name="connsiteX152" fmla="*/ 6641432 w 8128084"/>
              <a:gd name="connsiteY152" fmla="*/ 12127832 h 15135727"/>
              <a:gd name="connsiteX153" fmla="*/ 6761748 w 8128084"/>
              <a:gd name="connsiteY153" fmla="*/ 12031579 h 15135727"/>
              <a:gd name="connsiteX154" fmla="*/ 6761748 w 8128084"/>
              <a:gd name="connsiteY154" fmla="*/ 12296274 h 15135727"/>
              <a:gd name="connsiteX155" fmla="*/ 6689558 w 8128084"/>
              <a:gd name="connsiteY155" fmla="*/ 12512842 h 15135727"/>
              <a:gd name="connsiteX156" fmla="*/ 6785811 w 8128084"/>
              <a:gd name="connsiteY156" fmla="*/ 12777537 h 15135727"/>
              <a:gd name="connsiteX157" fmla="*/ 6569242 w 8128084"/>
              <a:gd name="connsiteY157" fmla="*/ 12873790 h 15135727"/>
              <a:gd name="connsiteX158" fmla="*/ 6545179 w 8128084"/>
              <a:gd name="connsiteY158" fmla="*/ 13090358 h 15135727"/>
              <a:gd name="connsiteX159" fmla="*/ 6448927 w 8128084"/>
              <a:gd name="connsiteY159" fmla="*/ 13355053 h 15135727"/>
              <a:gd name="connsiteX160" fmla="*/ 6256421 w 8128084"/>
              <a:gd name="connsiteY160" fmla="*/ 13571621 h 15135727"/>
              <a:gd name="connsiteX161" fmla="*/ 6087979 w 8128084"/>
              <a:gd name="connsiteY161" fmla="*/ 13667874 h 15135727"/>
              <a:gd name="connsiteX162" fmla="*/ 5943600 w 8128084"/>
              <a:gd name="connsiteY162" fmla="*/ 13716000 h 15135727"/>
              <a:gd name="connsiteX163" fmla="*/ 5702969 w 8128084"/>
              <a:gd name="connsiteY163" fmla="*/ 13667874 h 15135727"/>
              <a:gd name="connsiteX164" fmla="*/ 5582653 w 8128084"/>
              <a:gd name="connsiteY164" fmla="*/ 13691937 h 15135727"/>
              <a:gd name="connsiteX165" fmla="*/ 5727032 w 8128084"/>
              <a:gd name="connsiteY165" fmla="*/ 13836316 h 15135727"/>
              <a:gd name="connsiteX166" fmla="*/ 5582653 w 8128084"/>
              <a:gd name="connsiteY166" fmla="*/ 14052885 h 15135727"/>
              <a:gd name="connsiteX167" fmla="*/ 5462337 w 8128084"/>
              <a:gd name="connsiteY167" fmla="*/ 14149137 h 15135727"/>
              <a:gd name="connsiteX168" fmla="*/ 5342021 w 8128084"/>
              <a:gd name="connsiteY168" fmla="*/ 14004758 h 15135727"/>
              <a:gd name="connsiteX169" fmla="*/ 5245769 w 8128084"/>
              <a:gd name="connsiteY169" fmla="*/ 14004758 h 15135727"/>
              <a:gd name="connsiteX170" fmla="*/ 5245769 w 8128084"/>
              <a:gd name="connsiteY170" fmla="*/ 13956632 h 15135727"/>
              <a:gd name="connsiteX171" fmla="*/ 5101390 w 8128084"/>
              <a:gd name="connsiteY171" fmla="*/ 13956632 h 15135727"/>
              <a:gd name="connsiteX172" fmla="*/ 4981074 w 8128084"/>
              <a:gd name="connsiteY172" fmla="*/ 13860379 h 15135727"/>
              <a:gd name="connsiteX173" fmla="*/ 4740442 w 8128084"/>
              <a:gd name="connsiteY173" fmla="*/ 13908506 h 15135727"/>
              <a:gd name="connsiteX174" fmla="*/ 4475748 w 8128084"/>
              <a:gd name="connsiteY174" fmla="*/ 13956632 h 15135727"/>
              <a:gd name="connsiteX175" fmla="*/ 4379495 w 8128084"/>
              <a:gd name="connsiteY175" fmla="*/ 14028821 h 15135727"/>
              <a:gd name="connsiteX176" fmla="*/ 4403558 w 8128084"/>
              <a:gd name="connsiteY176" fmla="*/ 14197264 h 15135727"/>
              <a:gd name="connsiteX177" fmla="*/ 4572000 w 8128084"/>
              <a:gd name="connsiteY177" fmla="*/ 14149137 h 15135727"/>
              <a:gd name="connsiteX178" fmla="*/ 4523874 w 8128084"/>
              <a:gd name="connsiteY178" fmla="*/ 14558211 h 15135727"/>
              <a:gd name="connsiteX179" fmla="*/ 4403558 w 8128084"/>
              <a:gd name="connsiteY179" fmla="*/ 14437895 h 15135727"/>
              <a:gd name="connsiteX180" fmla="*/ 4403558 w 8128084"/>
              <a:gd name="connsiteY180" fmla="*/ 14437895 h 15135727"/>
              <a:gd name="connsiteX181" fmla="*/ 4283242 w 8128084"/>
              <a:gd name="connsiteY181" fmla="*/ 14245390 h 15135727"/>
              <a:gd name="connsiteX182" fmla="*/ 4235116 w 8128084"/>
              <a:gd name="connsiteY182" fmla="*/ 14341642 h 15135727"/>
              <a:gd name="connsiteX183" fmla="*/ 4162927 w 8128084"/>
              <a:gd name="connsiteY183" fmla="*/ 14389769 h 15135727"/>
              <a:gd name="connsiteX184" fmla="*/ 4162927 w 8128084"/>
              <a:gd name="connsiteY184" fmla="*/ 14389769 h 15135727"/>
              <a:gd name="connsiteX185" fmla="*/ 3922295 w 8128084"/>
              <a:gd name="connsiteY185" fmla="*/ 14245390 h 15135727"/>
              <a:gd name="connsiteX186" fmla="*/ 3801979 w 8128084"/>
              <a:gd name="connsiteY186" fmla="*/ 14293516 h 15135727"/>
              <a:gd name="connsiteX187" fmla="*/ 3681664 w 8128084"/>
              <a:gd name="connsiteY187" fmla="*/ 14389769 h 15135727"/>
              <a:gd name="connsiteX188" fmla="*/ 3657600 w 8128084"/>
              <a:gd name="connsiteY188" fmla="*/ 14654464 h 15135727"/>
              <a:gd name="connsiteX189" fmla="*/ 3513221 w 8128084"/>
              <a:gd name="connsiteY189" fmla="*/ 14726653 h 15135727"/>
              <a:gd name="connsiteX190" fmla="*/ 3513221 w 8128084"/>
              <a:gd name="connsiteY190" fmla="*/ 14871032 h 15135727"/>
              <a:gd name="connsiteX191" fmla="*/ 3633537 w 8128084"/>
              <a:gd name="connsiteY191" fmla="*/ 14967285 h 15135727"/>
              <a:gd name="connsiteX192" fmla="*/ 3609474 w 8128084"/>
              <a:gd name="connsiteY192" fmla="*/ 15087600 h 15135727"/>
              <a:gd name="connsiteX193" fmla="*/ 3441032 w 8128084"/>
              <a:gd name="connsiteY193" fmla="*/ 15039474 h 15135727"/>
              <a:gd name="connsiteX194" fmla="*/ 3272590 w 8128084"/>
              <a:gd name="connsiteY194" fmla="*/ 15063537 h 15135727"/>
              <a:gd name="connsiteX195" fmla="*/ 3248527 w 8128084"/>
              <a:gd name="connsiteY195" fmla="*/ 14895095 h 15135727"/>
              <a:gd name="connsiteX196" fmla="*/ 3128211 w 8128084"/>
              <a:gd name="connsiteY196" fmla="*/ 14919158 h 15135727"/>
              <a:gd name="connsiteX197" fmla="*/ 2959769 w 8128084"/>
              <a:gd name="connsiteY197" fmla="*/ 15135727 h 15135727"/>
              <a:gd name="connsiteX198" fmla="*/ 2935706 w 8128084"/>
              <a:gd name="connsiteY198" fmla="*/ 14895095 h 15135727"/>
              <a:gd name="connsiteX199" fmla="*/ 2791327 w 8128084"/>
              <a:gd name="connsiteY199" fmla="*/ 14943221 h 15135727"/>
              <a:gd name="connsiteX200" fmla="*/ 2671011 w 8128084"/>
              <a:gd name="connsiteY200" fmla="*/ 15039474 h 15135727"/>
              <a:gd name="connsiteX201" fmla="*/ 2430379 w 8128084"/>
              <a:gd name="connsiteY201" fmla="*/ 15087600 h 15135727"/>
              <a:gd name="connsiteX202" fmla="*/ 2237874 w 8128084"/>
              <a:gd name="connsiteY202" fmla="*/ 15039474 h 15135727"/>
              <a:gd name="connsiteX203" fmla="*/ 2622885 w 8128084"/>
              <a:gd name="connsiteY203" fmla="*/ 14846969 h 15135727"/>
              <a:gd name="connsiteX204" fmla="*/ 2887579 w 8128084"/>
              <a:gd name="connsiteY204" fmla="*/ 14774779 h 15135727"/>
              <a:gd name="connsiteX205" fmla="*/ 2839453 w 8128084"/>
              <a:gd name="connsiteY205" fmla="*/ 14582274 h 15135727"/>
              <a:gd name="connsiteX206" fmla="*/ 2935706 w 8128084"/>
              <a:gd name="connsiteY206" fmla="*/ 14510085 h 15135727"/>
              <a:gd name="connsiteX207" fmla="*/ 2935706 w 8128084"/>
              <a:gd name="connsiteY207" fmla="*/ 14510085 h 15135727"/>
              <a:gd name="connsiteX208" fmla="*/ 3080085 w 8128084"/>
              <a:gd name="connsiteY208" fmla="*/ 14413832 h 15135727"/>
              <a:gd name="connsiteX209" fmla="*/ 3152274 w 8128084"/>
              <a:gd name="connsiteY209" fmla="*/ 14341642 h 15135727"/>
              <a:gd name="connsiteX210" fmla="*/ 3080085 w 8128084"/>
              <a:gd name="connsiteY210" fmla="*/ 14269453 h 15135727"/>
              <a:gd name="connsiteX211" fmla="*/ 3152274 w 8128084"/>
              <a:gd name="connsiteY211" fmla="*/ 14197264 h 15135727"/>
              <a:gd name="connsiteX212" fmla="*/ 3152274 w 8128084"/>
              <a:gd name="connsiteY212" fmla="*/ 14052885 h 15135727"/>
              <a:gd name="connsiteX213" fmla="*/ 3080085 w 8128084"/>
              <a:gd name="connsiteY213" fmla="*/ 13980695 h 15135727"/>
              <a:gd name="connsiteX214" fmla="*/ 3056021 w 8128084"/>
              <a:gd name="connsiteY214" fmla="*/ 14076948 h 15135727"/>
              <a:gd name="connsiteX215" fmla="*/ 2935706 w 8128084"/>
              <a:gd name="connsiteY215" fmla="*/ 14076948 h 15135727"/>
              <a:gd name="connsiteX216" fmla="*/ 2863516 w 8128084"/>
              <a:gd name="connsiteY216" fmla="*/ 14125074 h 15135727"/>
              <a:gd name="connsiteX217" fmla="*/ 2719137 w 8128084"/>
              <a:gd name="connsiteY217" fmla="*/ 14197264 h 15135727"/>
              <a:gd name="connsiteX218" fmla="*/ 2646948 w 8128084"/>
              <a:gd name="connsiteY218" fmla="*/ 14197264 h 15135727"/>
              <a:gd name="connsiteX219" fmla="*/ 2598821 w 8128084"/>
              <a:gd name="connsiteY219" fmla="*/ 14125074 h 15135727"/>
              <a:gd name="connsiteX220" fmla="*/ 2430379 w 8128084"/>
              <a:gd name="connsiteY220" fmla="*/ 13836316 h 15135727"/>
              <a:gd name="connsiteX221" fmla="*/ 2646948 w 8128084"/>
              <a:gd name="connsiteY221" fmla="*/ 13812253 h 15135727"/>
              <a:gd name="connsiteX222" fmla="*/ 2502569 w 8128084"/>
              <a:gd name="connsiteY222" fmla="*/ 13475369 h 15135727"/>
              <a:gd name="connsiteX223" fmla="*/ 2550695 w 8128084"/>
              <a:gd name="connsiteY223" fmla="*/ 13186611 h 15135727"/>
              <a:gd name="connsiteX224" fmla="*/ 2719137 w 8128084"/>
              <a:gd name="connsiteY224" fmla="*/ 13042232 h 15135727"/>
              <a:gd name="connsiteX225" fmla="*/ 2791327 w 8128084"/>
              <a:gd name="connsiteY225" fmla="*/ 12945979 h 15135727"/>
              <a:gd name="connsiteX226" fmla="*/ 3031958 w 8128084"/>
              <a:gd name="connsiteY226" fmla="*/ 13090358 h 15135727"/>
              <a:gd name="connsiteX227" fmla="*/ 3056021 w 8128084"/>
              <a:gd name="connsiteY227" fmla="*/ 12753474 h 15135727"/>
              <a:gd name="connsiteX228" fmla="*/ 2887579 w 8128084"/>
              <a:gd name="connsiteY228" fmla="*/ 12777537 h 15135727"/>
              <a:gd name="connsiteX229" fmla="*/ 2815390 w 8128084"/>
              <a:gd name="connsiteY229" fmla="*/ 12777537 h 15135727"/>
              <a:gd name="connsiteX230" fmla="*/ 3176337 w 8128084"/>
              <a:gd name="connsiteY230" fmla="*/ 12368464 h 15135727"/>
              <a:gd name="connsiteX231" fmla="*/ 3104148 w 8128084"/>
              <a:gd name="connsiteY231" fmla="*/ 12320337 h 15135727"/>
              <a:gd name="connsiteX232" fmla="*/ 3104148 w 8128084"/>
              <a:gd name="connsiteY232" fmla="*/ 12320337 h 15135727"/>
              <a:gd name="connsiteX233" fmla="*/ 3007895 w 8128084"/>
              <a:gd name="connsiteY233" fmla="*/ 12079706 h 15135727"/>
              <a:gd name="connsiteX234" fmla="*/ 2911642 w 8128084"/>
              <a:gd name="connsiteY234" fmla="*/ 11935327 h 15135727"/>
              <a:gd name="connsiteX235" fmla="*/ 2863516 w 8128084"/>
              <a:gd name="connsiteY235" fmla="*/ 11694695 h 15135727"/>
              <a:gd name="connsiteX236" fmla="*/ 2911642 w 8128084"/>
              <a:gd name="connsiteY236" fmla="*/ 11454064 h 15135727"/>
              <a:gd name="connsiteX237" fmla="*/ 3056021 w 8128084"/>
              <a:gd name="connsiteY237" fmla="*/ 11454064 h 15135727"/>
              <a:gd name="connsiteX238" fmla="*/ 2983832 w 8128084"/>
              <a:gd name="connsiteY238" fmla="*/ 11381874 h 15135727"/>
              <a:gd name="connsiteX239" fmla="*/ 3031958 w 8128084"/>
              <a:gd name="connsiteY239" fmla="*/ 11285621 h 15135727"/>
              <a:gd name="connsiteX240" fmla="*/ 3007895 w 8128084"/>
              <a:gd name="connsiteY240" fmla="*/ 11189369 h 15135727"/>
              <a:gd name="connsiteX241" fmla="*/ 2887579 w 8128084"/>
              <a:gd name="connsiteY241" fmla="*/ 11141242 h 15135727"/>
              <a:gd name="connsiteX242" fmla="*/ 2887579 w 8128084"/>
              <a:gd name="connsiteY242" fmla="*/ 10972800 h 15135727"/>
              <a:gd name="connsiteX243" fmla="*/ 2887579 w 8128084"/>
              <a:gd name="connsiteY243" fmla="*/ 10924674 h 15135727"/>
              <a:gd name="connsiteX244" fmla="*/ 2767264 w 8128084"/>
              <a:gd name="connsiteY244" fmla="*/ 11020927 h 15135727"/>
              <a:gd name="connsiteX245" fmla="*/ 2743200 w 8128084"/>
              <a:gd name="connsiteY245" fmla="*/ 10924674 h 15135727"/>
              <a:gd name="connsiteX246" fmla="*/ 2550695 w 8128084"/>
              <a:gd name="connsiteY246" fmla="*/ 11020927 h 15135727"/>
              <a:gd name="connsiteX247" fmla="*/ 2526632 w 8128084"/>
              <a:gd name="connsiteY247" fmla="*/ 11117179 h 15135727"/>
              <a:gd name="connsiteX248" fmla="*/ 2334127 w 8128084"/>
              <a:gd name="connsiteY248" fmla="*/ 10996864 h 15135727"/>
              <a:gd name="connsiteX249" fmla="*/ 2358190 w 8128084"/>
              <a:gd name="connsiteY249" fmla="*/ 10732169 h 15135727"/>
              <a:gd name="connsiteX250" fmla="*/ 2334127 w 8128084"/>
              <a:gd name="connsiteY250" fmla="*/ 10587790 h 15135727"/>
              <a:gd name="connsiteX251" fmla="*/ 2406316 w 8128084"/>
              <a:gd name="connsiteY251" fmla="*/ 10491537 h 15135727"/>
              <a:gd name="connsiteX252" fmla="*/ 2598821 w 8128084"/>
              <a:gd name="connsiteY252" fmla="*/ 10684042 h 15135727"/>
              <a:gd name="connsiteX253" fmla="*/ 2767264 w 8128084"/>
              <a:gd name="connsiteY253" fmla="*/ 10684042 h 15135727"/>
              <a:gd name="connsiteX254" fmla="*/ 2646948 w 8128084"/>
              <a:gd name="connsiteY254" fmla="*/ 10515600 h 15135727"/>
              <a:gd name="connsiteX255" fmla="*/ 2815390 w 8128084"/>
              <a:gd name="connsiteY255" fmla="*/ 10395285 h 15135727"/>
              <a:gd name="connsiteX256" fmla="*/ 3080085 w 8128084"/>
              <a:gd name="connsiteY256" fmla="*/ 10419348 h 15135727"/>
              <a:gd name="connsiteX257" fmla="*/ 3248527 w 8128084"/>
              <a:gd name="connsiteY257" fmla="*/ 10539664 h 15135727"/>
              <a:gd name="connsiteX258" fmla="*/ 3320716 w 8128084"/>
              <a:gd name="connsiteY258" fmla="*/ 10659979 h 15135727"/>
              <a:gd name="connsiteX259" fmla="*/ 3465095 w 8128084"/>
              <a:gd name="connsiteY259" fmla="*/ 10659979 h 15135727"/>
              <a:gd name="connsiteX260" fmla="*/ 3441032 w 8128084"/>
              <a:gd name="connsiteY260" fmla="*/ 10491537 h 15135727"/>
              <a:gd name="connsiteX261" fmla="*/ 3392906 w 8128084"/>
              <a:gd name="connsiteY261" fmla="*/ 10250906 h 15135727"/>
              <a:gd name="connsiteX262" fmla="*/ 3152274 w 8128084"/>
              <a:gd name="connsiteY262" fmla="*/ 10250906 h 15135727"/>
              <a:gd name="connsiteX263" fmla="*/ 3176337 w 8128084"/>
              <a:gd name="connsiteY263" fmla="*/ 10178716 h 15135727"/>
              <a:gd name="connsiteX264" fmla="*/ 3104148 w 8128084"/>
              <a:gd name="connsiteY264" fmla="*/ 10154653 h 15135727"/>
              <a:gd name="connsiteX265" fmla="*/ 3007895 w 8128084"/>
              <a:gd name="connsiteY265" fmla="*/ 9962148 h 15135727"/>
              <a:gd name="connsiteX266" fmla="*/ 3176337 w 8128084"/>
              <a:gd name="connsiteY266" fmla="*/ 9889958 h 15135727"/>
              <a:gd name="connsiteX267" fmla="*/ 2959769 w 8128084"/>
              <a:gd name="connsiteY267" fmla="*/ 9504948 h 15135727"/>
              <a:gd name="connsiteX268" fmla="*/ 2791327 w 8128084"/>
              <a:gd name="connsiteY268" fmla="*/ 9456821 h 15135727"/>
              <a:gd name="connsiteX269" fmla="*/ 2574758 w 8128084"/>
              <a:gd name="connsiteY269" fmla="*/ 9336506 h 15135727"/>
              <a:gd name="connsiteX270" fmla="*/ 2550695 w 8128084"/>
              <a:gd name="connsiteY270" fmla="*/ 9071811 h 15135727"/>
              <a:gd name="connsiteX271" fmla="*/ 2695074 w 8128084"/>
              <a:gd name="connsiteY271" fmla="*/ 8999621 h 15135727"/>
              <a:gd name="connsiteX272" fmla="*/ 2622885 w 8128084"/>
              <a:gd name="connsiteY272" fmla="*/ 8975558 h 15135727"/>
              <a:gd name="connsiteX273" fmla="*/ 2430379 w 8128084"/>
              <a:gd name="connsiteY273" fmla="*/ 8999621 h 15135727"/>
              <a:gd name="connsiteX274" fmla="*/ 2261937 w 8128084"/>
              <a:gd name="connsiteY274" fmla="*/ 9168064 h 15135727"/>
              <a:gd name="connsiteX275" fmla="*/ 2237874 w 8128084"/>
              <a:gd name="connsiteY275" fmla="*/ 8999621 h 15135727"/>
              <a:gd name="connsiteX276" fmla="*/ 2117558 w 8128084"/>
              <a:gd name="connsiteY276" fmla="*/ 8975558 h 15135727"/>
              <a:gd name="connsiteX277" fmla="*/ 2045369 w 8128084"/>
              <a:gd name="connsiteY277" fmla="*/ 8783053 h 15135727"/>
              <a:gd name="connsiteX278" fmla="*/ 1852864 w 8128084"/>
              <a:gd name="connsiteY278" fmla="*/ 8758990 h 15135727"/>
              <a:gd name="connsiteX279" fmla="*/ 1636295 w 8128084"/>
              <a:gd name="connsiteY279" fmla="*/ 8927432 h 15135727"/>
              <a:gd name="connsiteX280" fmla="*/ 1588169 w 8128084"/>
              <a:gd name="connsiteY280" fmla="*/ 9023685 h 15135727"/>
              <a:gd name="connsiteX281" fmla="*/ 1515979 w 8128084"/>
              <a:gd name="connsiteY281" fmla="*/ 8879306 h 15135727"/>
              <a:gd name="connsiteX282" fmla="*/ 1347537 w 8128084"/>
              <a:gd name="connsiteY282" fmla="*/ 8879306 h 15135727"/>
              <a:gd name="connsiteX283" fmla="*/ 1347537 w 8128084"/>
              <a:gd name="connsiteY283" fmla="*/ 8710864 h 15135727"/>
              <a:gd name="connsiteX284" fmla="*/ 1106906 w 8128084"/>
              <a:gd name="connsiteY284" fmla="*/ 8783053 h 15135727"/>
              <a:gd name="connsiteX285" fmla="*/ 890337 w 8128084"/>
              <a:gd name="connsiteY285" fmla="*/ 8686800 h 15135727"/>
              <a:gd name="connsiteX286" fmla="*/ 649706 w 8128084"/>
              <a:gd name="connsiteY286" fmla="*/ 8662737 h 15135727"/>
              <a:gd name="connsiteX287" fmla="*/ 385011 w 8128084"/>
              <a:gd name="connsiteY287" fmla="*/ 8566485 h 15135727"/>
              <a:gd name="connsiteX288" fmla="*/ 577516 w 8128084"/>
              <a:gd name="connsiteY288" fmla="*/ 8373979 h 15135727"/>
              <a:gd name="connsiteX289" fmla="*/ 794085 w 8128084"/>
              <a:gd name="connsiteY289" fmla="*/ 8301790 h 15135727"/>
              <a:gd name="connsiteX290" fmla="*/ 745958 w 8128084"/>
              <a:gd name="connsiteY290" fmla="*/ 8133348 h 15135727"/>
              <a:gd name="connsiteX291" fmla="*/ 818148 w 8128084"/>
              <a:gd name="connsiteY291" fmla="*/ 7820527 h 15135727"/>
              <a:gd name="connsiteX292" fmla="*/ 697832 w 8128084"/>
              <a:gd name="connsiteY292" fmla="*/ 7820527 h 15135727"/>
              <a:gd name="connsiteX293" fmla="*/ 625642 w 8128084"/>
              <a:gd name="connsiteY293" fmla="*/ 7916779 h 15135727"/>
              <a:gd name="connsiteX294" fmla="*/ 457200 w 8128084"/>
              <a:gd name="connsiteY294" fmla="*/ 7820527 h 15135727"/>
              <a:gd name="connsiteX295" fmla="*/ 529390 w 8128084"/>
              <a:gd name="connsiteY295" fmla="*/ 7700211 h 15135727"/>
              <a:gd name="connsiteX296" fmla="*/ 938464 w 8128084"/>
              <a:gd name="connsiteY296" fmla="*/ 7676148 h 15135727"/>
              <a:gd name="connsiteX297" fmla="*/ 1058779 w 8128084"/>
              <a:gd name="connsiteY297" fmla="*/ 7459579 h 15135727"/>
              <a:gd name="connsiteX298" fmla="*/ 1203158 w 8128084"/>
              <a:gd name="connsiteY298" fmla="*/ 7603958 h 15135727"/>
              <a:gd name="connsiteX299" fmla="*/ 1299411 w 8128084"/>
              <a:gd name="connsiteY299" fmla="*/ 7555832 h 15135727"/>
              <a:gd name="connsiteX300" fmla="*/ 1443790 w 8128084"/>
              <a:gd name="connsiteY300" fmla="*/ 7507706 h 15135727"/>
              <a:gd name="connsiteX301" fmla="*/ 1684421 w 8128084"/>
              <a:gd name="connsiteY301" fmla="*/ 7603958 h 15135727"/>
              <a:gd name="connsiteX302" fmla="*/ 1684421 w 8128084"/>
              <a:gd name="connsiteY302" fmla="*/ 7603958 h 15135727"/>
              <a:gd name="connsiteX303" fmla="*/ 1540042 w 8128084"/>
              <a:gd name="connsiteY303" fmla="*/ 7363327 h 15135727"/>
              <a:gd name="connsiteX304" fmla="*/ 1299411 w 8128084"/>
              <a:gd name="connsiteY304" fmla="*/ 7315200 h 15135727"/>
              <a:gd name="connsiteX305" fmla="*/ 1130969 w 8128084"/>
              <a:gd name="connsiteY305" fmla="*/ 7339264 h 15135727"/>
              <a:gd name="connsiteX306" fmla="*/ 1034716 w 8128084"/>
              <a:gd name="connsiteY306" fmla="*/ 7315200 h 15135727"/>
              <a:gd name="connsiteX307" fmla="*/ 1155032 w 8128084"/>
              <a:gd name="connsiteY307" fmla="*/ 7050506 h 15135727"/>
              <a:gd name="connsiteX308" fmla="*/ 1155032 w 8128084"/>
              <a:gd name="connsiteY308" fmla="*/ 6930190 h 15135727"/>
              <a:gd name="connsiteX309" fmla="*/ 1155032 w 8128084"/>
              <a:gd name="connsiteY309" fmla="*/ 6761748 h 15135727"/>
              <a:gd name="connsiteX310" fmla="*/ 1203158 w 8128084"/>
              <a:gd name="connsiteY310" fmla="*/ 6617369 h 15135727"/>
              <a:gd name="connsiteX311" fmla="*/ 1371600 w 8128084"/>
              <a:gd name="connsiteY311" fmla="*/ 6472990 h 15135727"/>
              <a:gd name="connsiteX312" fmla="*/ 1443790 w 8128084"/>
              <a:gd name="connsiteY312" fmla="*/ 6328611 h 15135727"/>
              <a:gd name="connsiteX313" fmla="*/ 1419727 w 8128084"/>
              <a:gd name="connsiteY313" fmla="*/ 6208295 h 15135727"/>
              <a:gd name="connsiteX314" fmla="*/ 1275348 w 8128084"/>
              <a:gd name="connsiteY314" fmla="*/ 6304548 h 15135727"/>
              <a:gd name="connsiteX315" fmla="*/ 1323474 w 8128084"/>
              <a:gd name="connsiteY315" fmla="*/ 6015790 h 15135727"/>
              <a:gd name="connsiteX316" fmla="*/ 1540042 w 8128084"/>
              <a:gd name="connsiteY316" fmla="*/ 5871411 h 15135727"/>
              <a:gd name="connsiteX317" fmla="*/ 1540042 w 8128084"/>
              <a:gd name="connsiteY317" fmla="*/ 5751095 h 15135727"/>
              <a:gd name="connsiteX318" fmla="*/ 1395664 w 8128084"/>
              <a:gd name="connsiteY318" fmla="*/ 5799221 h 15135727"/>
              <a:gd name="connsiteX319" fmla="*/ 1179095 w 8128084"/>
              <a:gd name="connsiteY319" fmla="*/ 5799221 h 15135727"/>
              <a:gd name="connsiteX320" fmla="*/ 890337 w 8128084"/>
              <a:gd name="connsiteY320" fmla="*/ 5775158 h 15135727"/>
              <a:gd name="connsiteX321" fmla="*/ 697832 w 8128084"/>
              <a:gd name="connsiteY321" fmla="*/ 5606716 h 15135727"/>
              <a:gd name="connsiteX322" fmla="*/ 577516 w 8128084"/>
              <a:gd name="connsiteY322" fmla="*/ 5582653 h 15135727"/>
              <a:gd name="connsiteX323" fmla="*/ 697832 w 8128084"/>
              <a:gd name="connsiteY323" fmla="*/ 5775158 h 15135727"/>
              <a:gd name="connsiteX324" fmla="*/ 409074 w 8128084"/>
              <a:gd name="connsiteY324" fmla="*/ 5799221 h 15135727"/>
              <a:gd name="connsiteX325" fmla="*/ 168442 w 8128084"/>
              <a:gd name="connsiteY325" fmla="*/ 5702969 h 15135727"/>
              <a:gd name="connsiteX326" fmla="*/ 264695 w 8128084"/>
              <a:gd name="connsiteY326" fmla="*/ 5558590 h 15135727"/>
              <a:gd name="connsiteX327" fmla="*/ 144379 w 8128084"/>
              <a:gd name="connsiteY327" fmla="*/ 5510464 h 15135727"/>
              <a:gd name="connsiteX328" fmla="*/ 0 w 8128084"/>
              <a:gd name="connsiteY328" fmla="*/ 5462337 h 15135727"/>
              <a:gd name="connsiteX329" fmla="*/ 96253 w 8128084"/>
              <a:gd name="connsiteY329"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692316 w 8128084"/>
              <a:gd name="connsiteY118" fmla="*/ 5149516 h 15135727"/>
              <a:gd name="connsiteX119" fmla="*/ 4523874 w 8128084"/>
              <a:gd name="connsiteY119" fmla="*/ 5366085 h 15135727"/>
              <a:gd name="connsiteX120" fmla="*/ 4211053 w 8128084"/>
              <a:gd name="connsiteY120" fmla="*/ 5414211 h 15135727"/>
              <a:gd name="connsiteX121" fmla="*/ 4114800 w 8128084"/>
              <a:gd name="connsiteY121" fmla="*/ 5390148 h 15135727"/>
              <a:gd name="connsiteX122" fmla="*/ 4018548 w 8128084"/>
              <a:gd name="connsiteY122" fmla="*/ 5630779 h 15135727"/>
              <a:gd name="connsiteX123" fmla="*/ 4090737 w 8128084"/>
              <a:gd name="connsiteY123" fmla="*/ 5871411 h 15135727"/>
              <a:gd name="connsiteX124" fmla="*/ 4090737 w 8128084"/>
              <a:gd name="connsiteY124" fmla="*/ 6184232 h 15135727"/>
              <a:gd name="connsiteX125" fmla="*/ 4186990 w 8128084"/>
              <a:gd name="connsiteY125" fmla="*/ 6472990 h 15135727"/>
              <a:gd name="connsiteX126" fmla="*/ 4042611 w 8128084"/>
              <a:gd name="connsiteY126" fmla="*/ 6352674 h 15135727"/>
              <a:gd name="connsiteX127" fmla="*/ 3946358 w 8128084"/>
              <a:gd name="connsiteY127" fmla="*/ 6376737 h 15135727"/>
              <a:gd name="connsiteX128" fmla="*/ 4114800 w 8128084"/>
              <a:gd name="connsiteY128" fmla="*/ 6641432 h 15135727"/>
              <a:gd name="connsiteX129" fmla="*/ 4451685 w 8128084"/>
              <a:gd name="connsiteY129" fmla="*/ 6737685 h 15135727"/>
              <a:gd name="connsiteX130" fmla="*/ 4620127 w 8128084"/>
              <a:gd name="connsiteY130" fmla="*/ 6978316 h 15135727"/>
              <a:gd name="connsiteX131" fmla="*/ 4740442 w 8128084"/>
              <a:gd name="connsiteY131" fmla="*/ 7170821 h 15135727"/>
              <a:gd name="connsiteX132" fmla="*/ 5077327 w 8128084"/>
              <a:gd name="connsiteY132" fmla="*/ 7387390 h 15135727"/>
              <a:gd name="connsiteX133" fmla="*/ 5125453 w 8128084"/>
              <a:gd name="connsiteY133" fmla="*/ 7603958 h 15135727"/>
              <a:gd name="connsiteX134" fmla="*/ 5197642 w 8128084"/>
              <a:gd name="connsiteY134" fmla="*/ 7796464 h 15135727"/>
              <a:gd name="connsiteX135" fmla="*/ 5486400 w 8128084"/>
              <a:gd name="connsiteY135" fmla="*/ 7964906 h 15135727"/>
              <a:gd name="connsiteX136" fmla="*/ 5486400 w 8128084"/>
              <a:gd name="connsiteY136" fmla="*/ 8349916 h 15135727"/>
              <a:gd name="connsiteX137" fmla="*/ 5678906 w 8128084"/>
              <a:gd name="connsiteY137" fmla="*/ 8614611 h 15135727"/>
              <a:gd name="connsiteX138" fmla="*/ 5919537 w 8128084"/>
              <a:gd name="connsiteY138" fmla="*/ 9071811 h 15135727"/>
              <a:gd name="connsiteX139" fmla="*/ 6160169 w 8128084"/>
              <a:gd name="connsiteY139" fmla="*/ 9336506 h 15135727"/>
              <a:gd name="connsiteX140" fmla="*/ 6280485 w 8128084"/>
              <a:gd name="connsiteY140" fmla="*/ 9601200 h 15135727"/>
              <a:gd name="connsiteX141" fmla="*/ 6400800 w 8128084"/>
              <a:gd name="connsiteY141" fmla="*/ 9793706 h 15135727"/>
              <a:gd name="connsiteX142" fmla="*/ 6569242 w 8128084"/>
              <a:gd name="connsiteY142" fmla="*/ 10058400 h 15135727"/>
              <a:gd name="connsiteX143" fmla="*/ 6713621 w 8128084"/>
              <a:gd name="connsiteY143" fmla="*/ 10106527 h 15135727"/>
              <a:gd name="connsiteX144" fmla="*/ 6545179 w 8128084"/>
              <a:gd name="connsiteY144" fmla="*/ 10202779 h 15135727"/>
              <a:gd name="connsiteX145" fmla="*/ 6569242 w 8128084"/>
              <a:gd name="connsiteY145" fmla="*/ 10443411 h 15135727"/>
              <a:gd name="connsiteX146" fmla="*/ 6593306 w 8128084"/>
              <a:gd name="connsiteY146" fmla="*/ 10708106 h 15135727"/>
              <a:gd name="connsiteX147" fmla="*/ 6761748 w 8128084"/>
              <a:gd name="connsiteY147" fmla="*/ 10924674 h 15135727"/>
              <a:gd name="connsiteX148" fmla="*/ 6641432 w 8128084"/>
              <a:gd name="connsiteY148" fmla="*/ 11093116 h 15135727"/>
              <a:gd name="connsiteX149" fmla="*/ 6713621 w 8128084"/>
              <a:gd name="connsiteY149" fmla="*/ 11261558 h 15135727"/>
              <a:gd name="connsiteX150" fmla="*/ 6737685 w 8128084"/>
              <a:gd name="connsiteY150" fmla="*/ 11526253 h 15135727"/>
              <a:gd name="connsiteX151" fmla="*/ 6617369 w 8128084"/>
              <a:gd name="connsiteY151" fmla="*/ 11839074 h 15135727"/>
              <a:gd name="connsiteX152" fmla="*/ 6617369 w 8128084"/>
              <a:gd name="connsiteY152" fmla="*/ 12031579 h 15135727"/>
              <a:gd name="connsiteX153" fmla="*/ 6641432 w 8128084"/>
              <a:gd name="connsiteY153" fmla="*/ 12127832 h 15135727"/>
              <a:gd name="connsiteX154" fmla="*/ 6761748 w 8128084"/>
              <a:gd name="connsiteY154" fmla="*/ 12031579 h 15135727"/>
              <a:gd name="connsiteX155" fmla="*/ 6761748 w 8128084"/>
              <a:gd name="connsiteY155" fmla="*/ 12296274 h 15135727"/>
              <a:gd name="connsiteX156" fmla="*/ 6689558 w 8128084"/>
              <a:gd name="connsiteY156" fmla="*/ 12512842 h 15135727"/>
              <a:gd name="connsiteX157" fmla="*/ 6785811 w 8128084"/>
              <a:gd name="connsiteY157" fmla="*/ 12777537 h 15135727"/>
              <a:gd name="connsiteX158" fmla="*/ 6569242 w 8128084"/>
              <a:gd name="connsiteY158" fmla="*/ 12873790 h 15135727"/>
              <a:gd name="connsiteX159" fmla="*/ 6545179 w 8128084"/>
              <a:gd name="connsiteY159" fmla="*/ 13090358 h 15135727"/>
              <a:gd name="connsiteX160" fmla="*/ 6448927 w 8128084"/>
              <a:gd name="connsiteY160" fmla="*/ 13355053 h 15135727"/>
              <a:gd name="connsiteX161" fmla="*/ 6256421 w 8128084"/>
              <a:gd name="connsiteY161" fmla="*/ 13571621 h 15135727"/>
              <a:gd name="connsiteX162" fmla="*/ 6087979 w 8128084"/>
              <a:gd name="connsiteY162" fmla="*/ 13667874 h 15135727"/>
              <a:gd name="connsiteX163" fmla="*/ 5943600 w 8128084"/>
              <a:gd name="connsiteY163" fmla="*/ 13716000 h 15135727"/>
              <a:gd name="connsiteX164" fmla="*/ 5702969 w 8128084"/>
              <a:gd name="connsiteY164" fmla="*/ 13667874 h 15135727"/>
              <a:gd name="connsiteX165" fmla="*/ 5582653 w 8128084"/>
              <a:gd name="connsiteY165" fmla="*/ 13691937 h 15135727"/>
              <a:gd name="connsiteX166" fmla="*/ 5727032 w 8128084"/>
              <a:gd name="connsiteY166" fmla="*/ 13836316 h 15135727"/>
              <a:gd name="connsiteX167" fmla="*/ 5582653 w 8128084"/>
              <a:gd name="connsiteY167" fmla="*/ 14052885 h 15135727"/>
              <a:gd name="connsiteX168" fmla="*/ 5462337 w 8128084"/>
              <a:gd name="connsiteY168" fmla="*/ 14149137 h 15135727"/>
              <a:gd name="connsiteX169" fmla="*/ 5342021 w 8128084"/>
              <a:gd name="connsiteY169" fmla="*/ 14004758 h 15135727"/>
              <a:gd name="connsiteX170" fmla="*/ 5245769 w 8128084"/>
              <a:gd name="connsiteY170" fmla="*/ 14004758 h 15135727"/>
              <a:gd name="connsiteX171" fmla="*/ 5245769 w 8128084"/>
              <a:gd name="connsiteY171" fmla="*/ 13956632 h 15135727"/>
              <a:gd name="connsiteX172" fmla="*/ 5101390 w 8128084"/>
              <a:gd name="connsiteY172" fmla="*/ 13956632 h 15135727"/>
              <a:gd name="connsiteX173" fmla="*/ 4981074 w 8128084"/>
              <a:gd name="connsiteY173" fmla="*/ 13860379 h 15135727"/>
              <a:gd name="connsiteX174" fmla="*/ 4740442 w 8128084"/>
              <a:gd name="connsiteY174" fmla="*/ 13908506 h 15135727"/>
              <a:gd name="connsiteX175" fmla="*/ 4475748 w 8128084"/>
              <a:gd name="connsiteY175" fmla="*/ 13956632 h 15135727"/>
              <a:gd name="connsiteX176" fmla="*/ 4379495 w 8128084"/>
              <a:gd name="connsiteY176" fmla="*/ 14028821 h 15135727"/>
              <a:gd name="connsiteX177" fmla="*/ 4403558 w 8128084"/>
              <a:gd name="connsiteY177" fmla="*/ 14197264 h 15135727"/>
              <a:gd name="connsiteX178" fmla="*/ 4572000 w 8128084"/>
              <a:gd name="connsiteY178" fmla="*/ 14149137 h 15135727"/>
              <a:gd name="connsiteX179" fmla="*/ 4523874 w 8128084"/>
              <a:gd name="connsiteY179" fmla="*/ 14558211 h 15135727"/>
              <a:gd name="connsiteX180" fmla="*/ 4403558 w 8128084"/>
              <a:gd name="connsiteY180" fmla="*/ 14437895 h 15135727"/>
              <a:gd name="connsiteX181" fmla="*/ 4403558 w 8128084"/>
              <a:gd name="connsiteY181" fmla="*/ 14437895 h 15135727"/>
              <a:gd name="connsiteX182" fmla="*/ 4283242 w 8128084"/>
              <a:gd name="connsiteY182" fmla="*/ 14245390 h 15135727"/>
              <a:gd name="connsiteX183" fmla="*/ 4235116 w 8128084"/>
              <a:gd name="connsiteY183" fmla="*/ 14341642 h 15135727"/>
              <a:gd name="connsiteX184" fmla="*/ 4162927 w 8128084"/>
              <a:gd name="connsiteY184" fmla="*/ 14389769 h 15135727"/>
              <a:gd name="connsiteX185" fmla="*/ 4162927 w 8128084"/>
              <a:gd name="connsiteY185" fmla="*/ 14389769 h 15135727"/>
              <a:gd name="connsiteX186" fmla="*/ 3922295 w 8128084"/>
              <a:gd name="connsiteY186" fmla="*/ 14245390 h 15135727"/>
              <a:gd name="connsiteX187" fmla="*/ 3801979 w 8128084"/>
              <a:gd name="connsiteY187" fmla="*/ 14293516 h 15135727"/>
              <a:gd name="connsiteX188" fmla="*/ 3681664 w 8128084"/>
              <a:gd name="connsiteY188" fmla="*/ 14389769 h 15135727"/>
              <a:gd name="connsiteX189" fmla="*/ 3657600 w 8128084"/>
              <a:gd name="connsiteY189" fmla="*/ 14654464 h 15135727"/>
              <a:gd name="connsiteX190" fmla="*/ 3513221 w 8128084"/>
              <a:gd name="connsiteY190" fmla="*/ 14726653 h 15135727"/>
              <a:gd name="connsiteX191" fmla="*/ 3513221 w 8128084"/>
              <a:gd name="connsiteY191" fmla="*/ 14871032 h 15135727"/>
              <a:gd name="connsiteX192" fmla="*/ 3633537 w 8128084"/>
              <a:gd name="connsiteY192" fmla="*/ 14967285 h 15135727"/>
              <a:gd name="connsiteX193" fmla="*/ 3609474 w 8128084"/>
              <a:gd name="connsiteY193" fmla="*/ 15087600 h 15135727"/>
              <a:gd name="connsiteX194" fmla="*/ 3441032 w 8128084"/>
              <a:gd name="connsiteY194" fmla="*/ 15039474 h 15135727"/>
              <a:gd name="connsiteX195" fmla="*/ 3272590 w 8128084"/>
              <a:gd name="connsiteY195" fmla="*/ 15063537 h 15135727"/>
              <a:gd name="connsiteX196" fmla="*/ 3248527 w 8128084"/>
              <a:gd name="connsiteY196" fmla="*/ 14895095 h 15135727"/>
              <a:gd name="connsiteX197" fmla="*/ 3128211 w 8128084"/>
              <a:gd name="connsiteY197" fmla="*/ 14919158 h 15135727"/>
              <a:gd name="connsiteX198" fmla="*/ 2959769 w 8128084"/>
              <a:gd name="connsiteY198" fmla="*/ 15135727 h 15135727"/>
              <a:gd name="connsiteX199" fmla="*/ 2935706 w 8128084"/>
              <a:gd name="connsiteY199" fmla="*/ 14895095 h 15135727"/>
              <a:gd name="connsiteX200" fmla="*/ 2791327 w 8128084"/>
              <a:gd name="connsiteY200" fmla="*/ 14943221 h 15135727"/>
              <a:gd name="connsiteX201" fmla="*/ 2671011 w 8128084"/>
              <a:gd name="connsiteY201" fmla="*/ 15039474 h 15135727"/>
              <a:gd name="connsiteX202" fmla="*/ 2430379 w 8128084"/>
              <a:gd name="connsiteY202" fmla="*/ 15087600 h 15135727"/>
              <a:gd name="connsiteX203" fmla="*/ 2237874 w 8128084"/>
              <a:gd name="connsiteY203" fmla="*/ 15039474 h 15135727"/>
              <a:gd name="connsiteX204" fmla="*/ 2622885 w 8128084"/>
              <a:gd name="connsiteY204" fmla="*/ 14846969 h 15135727"/>
              <a:gd name="connsiteX205" fmla="*/ 2887579 w 8128084"/>
              <a:gd name="connsiteY205" fmla="*/ 14774779 h 15135727"/>
              <a:gd name="connsiteX206" fmla="*/ 2839453 w 8128084"/>
              <a:gd name="connsiteY206" fmla="*/ 14582274 h 15135727"/>
              <a:gd name="connsiteX207" fmla="*/ 2935706 w 8128084"/>
              <a:gd name="connsiteY207" fmla="*/ 14510085 h 15135727"/>
              <a:gd name="connsiteX208" fmla="*/ 2935706 w 8128084"/>
              <a:gd name="connsiteY208" fmla="*/ 14510085 h 15135727"/>
              <a:gd name="connsiteX209" fmla="*/ 3080085 w 8128084"/>
              <a:gd name="connsiteY209" fmla="*/ 14413832 h 15135727"/>
              <a:gd name="connsiteX210" fmla="*/ 3152274 w 8128084"/>
              <a:gd name="connsiteY210" fmla="*/ 14341642 h 15135727"/>
              <a:gd name="connsiteX211" fmla="*/ 3080085 w 8128084"/>
              <a:gd name="connsiteY211" fmla="*/ 14269453 h 15135727"/>
              <a:gd name="connsiteX212" fmla="*/ 3152274 w 8128084"/>
              <a:gd name="connsiteY212" fmla="*/ 14197264 h 15135727"/>
              <a:gd name="connsiteX213" fmla="*/ 3152274 w 8128084"/>
              <a:gd name="connsiteY213" fmla="*/ 14052885 h 15135727"/>
              <a:gd name="connsiteX214" fmla="*/ 3080085 w 8128084"/>
              <a:gd name="connsiteY214" fmla="*/ 13980695 h 15135727"/>
              <a:gd name="connsiteX215" fmla="*/ 3056021 w 8128084"/>
              <a:gd name="connsiteY215" fmla="*/ 14076948 h 15135727"/>
              <a:gd name="connsiteX216" fmla="*/ 2935706 w 8128084"/>
              <a:gd name="connsiteY216" fmla="*/ 14076948 h 15135727"/>
              <a:gd name="connsiteX217" fmla="*/ 2863516 w 8128084"/>
              <a:gd name="connsiteY217" fmla="*/ 14125074 h 15135727"/>
              <a:gd name="connsiteX218" fmla="*/ 2719137 w 8128084"/>
              <a:gd name="connsiteY218" fmla="*/ 14197264 h 15135727"/>
              <a:gd name="connsiteX219" fmla="*/ 2646948 w 8128084"/>
              <a:gd name="connsiteY219" fmla="*/ 14197264 h 15135727"/>
              <a:gd name="connsiteX220" fmla="*/ 2598821 w 8128084"/>
              <a:gd name="connsiteY220" fmla="*/ 14125074 h 15135727"/>
              <a:gd name="connsiteX221" fmla="*/ 2430379 w 8128084"/>
              <a:gd name="connsiteY221" fmla="*/ 13836316 h 15135727"/>
              <a:gd name="connsiteX222" fmla="*/ 2646948 w 8128084"/>
              <a:gd name="connsiteY222" fmla="*/ 13812253 h 15135727"/>
              <a:gd name="connsiteX223" fmla="*/ 2502569 w 8128084"/>
              <a:gd name="connsiteY223" fmla="*/ 13475369 h 15135727"/>
              <a:gd name="connsiteX224" fmla="*/ 2550695 w 8128084"/>
              <a:gd name="connsiteY224" fmla="*/ 13186611 h 15135727"/>
              <a:gd name="connsiteX225" fmla="*/ 2719137 w 8128084"/>
              <a:gd name="connsiteY225" fmla="*/ 13042232 h 15135727"/>
              <a:gd name="connsiteX226" fmla="*/ 2791327 w 8128084"/>
              <a:gd name="connsiteY226" fmla="*/ 12945979 h 15135727"/>
              <a:gd name="connsiteX227" fmla="*/ 3031958 w 8128084"/>
              <a:gd name="connsiteY227" fmla="*/ 13090358 h 15135727"/>
              <a:gd name="connsiteX228" fmla="*/ 3056021 w 8128084"/>
              <a:gd name="connsiteY228" fmla="*/ 12753474 h 15135727"/>
              <a:gd name="connsiteX229" fmla="*/ 2887579 w 8128084"/>
              <a:gd name="connsiteY229" fmla="*/ 12777537 h 15135727"/>
              <a:gd name="connsiteX230" fmla="*/ 2815390 w 8128084"/>
              <a:gd name="connsiteY230" fmla="*/ 12777537 h 15135727"/>
              <a:gd name="connsiteX231" fmla="*/ 3176337 w 8128084"/>
              <a:gd name="connsiteY231" fmla="*/ 12368464 h 15135727"/>
              <a:gd name="connsiteX232" fmla="*/ 3104148 w 8128084"/>
              <a:gd name="connsiteY232" fmla="*/ 12320337 h 15135727"/>
              <a:gd name="connsiteX233" fmla="*/ 3104148 w 8128084"/>
              <a:gd name="connsiteY233" fmla="*/ 12320337 h 15135727"/>
              <a:gd name="connsiteX234" fmla="*/ 3007895 w 8128084"/>
              <a:gd name="connsiteY234" fmla="*/ 12079706 h 15135727"/>
              <a:gd name="connsiteX235" fmla="*/ 2911642 w 8128084"/>
              <a:gd name="connsiteY235" fmla="*/ 11935327 h 15135727"/>
              <a:gd name="connsiteX236" fmla="*/ 2863516 w 8128084"/>
              <a:gd name="connsiteY236" fmla="*/ 11694695 h 15135727"/>
              <a:gd name="connsiteX237" fmla="*/ 2911642 w 8128084"/>
              <a:gd name="connsiteY237" fmla="*/ 11454064 h 15135727"/>
              <a:gd name="connsiteX238" fmla="*/ 3056021 w 8128084"/>
              <a:gd name="connsiteY238" fmla="*/ 11454064 h 15135727"/>
              <a:gd name="connsiteX239" fmla="*/ 2983832 w 8128084"/>
              <a:gd name="connsiteY239" fmla="*/ 11381874 h 15135727"/>
              <a:gd name="connsiteX240" fmla="*/ 3031958 w 8128084"/>
              <a:gd name="connsiteY240" fmla="*/ 11285621 h 15135727"/>
              <a:gd name="connsiteX241" fmla="*/ 3007895 w 8128084"/>
              <a:gd name="connsiteY241" fmla="*/ 11189369 h 15135727"/>
              <a:gd name="connsiteX242" fmla="*/ 2887579 w 8128084"/>
              <a:gd name="connsiteY242" fmla="*/ 11141242 h 15135727"/>
              <a:gd name="connsiteX243" fmla="*/ 2887579 w 8128084"/>
              <a:gd name="connsiteY243" fmla="*/ 10972800 h 15135727"/>
              <a:gd name="connsiteX244" fmla="*/ 2887579 w 8128084"/>
              <a:gd name="connsiteY244" fmla="*/ 10924674 h 15135727"/>
              <a:gd name="connsiteX245" fmla="*/ 2767264 w 8128084"/>
              <a:gd name="connsiteY245" fmla="*/ 11020927 h 15135727"/>
              <a:gd name="connsiteX246" fmla="*/ 2743200 w 8128084"/>
              <a:gd name="connsiteY246" fmla="*/ 10924674 h 15135727"/>
              <a:gd name="connsiteX247" fmla="*/ 2550695 w 8128084"/>
              <a:gd name="connsiteY247" fmla="*/ 11020927 h 15135727"/>
              <a:gd name="connsiteX248" fmla="*/ 2526632 w 8128084"/>
              <a:gd name="connsiteY248" fmla="*/ 11117179 h 15135727"/>
              <a:gd name="connsiteX249" fmla="*/ 2334127 w 8128084"/>
              <a:gd name="connsiteY249" fmla="*/ 10996864 h 15135727"/>
              <a:gd name="connsiteX250" fmla="*/ 2358190 w 8128084"/>
              <a:gd name="connsiteY250" fmla="*/ 10732169 h 15135727"/>
              <a:gd name="connsiteX251" fmla="*/ 2334127 w 8128084"/>
              <a:gd name="connsiteY251" fmla="*/ 10587790 h 15135727"/>
              <a:gd name="connsiteX252" fmla="*/ 2406316 w 8128084"/>
              <a:gd name="connsiteY252" fmla="*/ 10491537 h 15135727"/>
              <a:gd name="connsiteX253" fmla="*/ 2598821 w 8128084"/>
              <a:gd name="connsiteY253" fmla="*/ 10684042 h 15135727"/>
              <a:gd name="connsiteX254" fmla="*/ 2767264 w 8128084"/>
              <a:gd name="connsiteY254" fmla="*/ 10684042 h 15135727"/>
              <a:gd name="connsiteX255" fmla="*/ 2646948 w 8128084"/>
              <a:gd name="connsiteY255" fmla="*/ 10515600 h 15135727"/>
              <a:gd name="connsiteX256" fmla="*/ 2815390 w 8128084"/>
              <a:gd name="connsiteY256" fmla="*/ 10395285 h 15135727"/>
              <a:gd name="connsiteX257" fmla="*/ 3080085 w 8128084"/>
              <a:gd name="connsiteY257" fmla="*/ 10419348 h 15135727"/>
              <a:gd name="connsiteX258" fmla="*/ 3248527 w 8128084"/>
              <a:gd name="connsiteY258" fmla="*/ 10539664 h 15135727"/>
              <a:gd name="connsiteX259" fmla="*/ 3320716 w 8128084"/>
              <a:gd name="connsiteY259" fmla="*/ 10659979 h 15135727"/>
              <a:gd name="connsiteX260" fmla="*/ 3465095 w 8128084"/>
              <a:gd name="connsiteY260" fmla="*/ 10659979 h 15135727"/>
              <a:gd name="connsiteX261" fmla="*/ 3441032 w 8128084"/>
              <a:gd name="connsiteY261" fmla="*/ 10491537 h 15135727"/>
              <a:gd name="connsiteX262" fmla="*/ 3392906 w 8128084"/>
              <a:gd name="connsiteY262" fmla="*/ 10250906 h 15135727"/>
              <a:gd name="connsiteX263" fmla="*/ 3152274 w 8128084"/>
              <a:gd name="connsiteY263" fmla="*/ 10250906 h 15135727"/>
              <a:gd name="connsiteX264" fmla="*/ 3176337 w 8128084"/>
              <a:gd name="connsiteY264" fmla="*/ 10178716 h 15135727"/>
              <a:gd name="connsiteX265" fmla="*/ 3104148 w 8128084"/>
              <a:gd name="connsiteY265" fmla="*/ 10154653 h 15135727"/>
              <a:gd name="connsiteX266" fmla="*/ 3007895 w 8128084"/>
              <a:gd name="connsiteY266" fmla="*/ 9962148 h 15135727"/>
              <a:gd name="connsiteX267" fmla="*/ 3176337 w 8128084"/>
              <a:gd name="connsiteY267" fmla="*/ 9889958 h 15135727"/>
              <a:gd name="connsiteX268" fmla="*/ 2959769 w 8128084"/>
              <a:gd name="connsiteY268" fmla="*/ 9504948 h 15135727"/>
              <a:gd name="connsiteX269" fmla="*/ 2791327 w 8128084"/>
              <a:gd name="connsiteY269" fmla="*/ 9456821 h 15135727"/>
              <a:gd name="connsiteX270" fmla="*/ 2574758 w 8128084"/>
              <a:gd name="connsiteY270" fmla="*/ 9336506 h 15135727"/>
              <a:gd name="connsiteX271" fmla="*/ 2550695 w 8128084"/>
              <a:gd name="connsiteY271" fmla="*/ 9071811 h 15135727"/>
              <a:gd name="connsiteX272" fmla="*/ 2695074 w 8128084"/>
              <a:gd name="connsiteY272" fmla="*/ 8999621 h 15135727"/>
              <a:gd name="connsiteX273" fmla="*/ 2622885 w 8128084"/>
              <a:gd name="connsiteY273" fmla="*/ 8975558 h 15135727"/>
              <a:gd name="connsiteX274" fmla="*/ 2430379 w 8128084"/>
              <a:gd name="connsiteY274" fmla="*/ 8999621 h 15135727"/>
              <a:gd name="connsiteX275" fmla="*/ 2261937 w 8128084"/>
              <a:gd name="connsiteY275" fmla="*/ 9168064 h 15135727"/>
              <a:gd name="connsiteX276" fmla="*/ 2237874 w 8128084"/>
              <a:gd name="connsiteY276" fmla="*/ 8999621 h 15135727"/>
              <a:gd name="connsiteX277" fmla="*/ 2117558 w 8128084"/>
              <a:gd name="connsiteY277" fmla="*/ 8975558 h 15135727"/>
              <a:gd name="connsiteX278" fmla="*/ 2045369 w 8128084"/>
              <a:gd name="connsiteY278" fmla="*/ 8783053 h 15135727"/>
              <a:gd name="connsiteX279" fmla="*/ 1852864 w 8128084"/>
              <a:gd name="connsiteY279" fmla="*/ 8758990 h 15135727"/>
              <a:gd name="connsiteX280" fmla="*/ 1636295 w 8128084"/>
              <a:gd name="connsiteY280" fmla="*/ 8927432 h 15135727"/>
              <a:gd name="connsiteX281" fmla="*/ 1588169 w 8128084"/>
              <a:gd name="connsiteY281" fmla="*/ 9023685 h 15135727"/>
              <a:gd name="connsiteX282" fmla="*/ 1515979 w 8128084"/>
              <a:gd name="connsiteY282" fmla="*/ 8879306 h 15135727"/>
              <a:gd name="connsiteX283" fmla="*/ 1347537 w 8128084"/>
              <a:gd name="connsiteY283" fmla="*/ 8879306 h 15135727"/>
              <a:gd name="connsiteX284" fmla="*/ 1347537 w 8128084"/>
              <a:gd name="connsiteY284" fmla="*/ 8710864 h 15135727"/>
              <a:gd name="connsiteX285" fmla="*/ 1106906 w 8128084"/>
              <a:gd name="connsiteY285" fmla="*/ 8783053 h 15135727"/>
              <a:gd name="connsiteX286" fmla="*/ 890337 w 8128084"/>
              <a:gd name="connsiteY286" fmla="*/ 8686800 h 15135727"/>
              <a:gd name="connsiteX287" fmla="*/ 649706 w 8128084"/>
              <a:gd name="connsiteY287" fmla="*/ 8662737 h 15135727"/>
              <a:gd name="connsiteX288" fmla="*/ 385011 w 8128084"/>
              <a:gd name="connsiteY288" fmla="*/ 8566485 h 15135727"/>
              <a:gd name="connsiteX289" fmla="*/ 577516 w 8128084"/>
              <a:gd name="connsiteY289" fmla="*/ 8373979 h 15135727"/>
              <a:gd name="connsiteX290" fmla="*/ 794085 w 8128084"/>
              <a:gd name="connsiteY290" fmla="*/ 8301790 h 15135727"/>
              <a:gd name="connsiteX291" fmla="*/ 745958 w 8128084"/>
              <a:gd name="connsiteY291" fmla="*/ 8133348 h 15135727"/>
              <a:gd name="connsiteX292" fmla="*/ 818148 w 8128084"/>
              <a:gd name="connsiteY292" fmla="*/ 7820527 h 15135727"/>
              <a:gd name="connsiteX293" fmla="*/ 697832 w 8128084"/>
              <a:gd name="connsiteY293" fmla="*/ 7820527 h 15135727"/>
              <a:gd name="connsiteX294" fmla="*/ 625642 w 8128084"/>
              <a:gd name="connsiteY294" fmla="*/ 7916779 h 15135727"/>
              <a:gd name="connsiteX295" fmla="*/ 457200 w 8128084"/>
              <a:gd name="connsiteY295" fmla="*/ 7820527 h 15135727"/>
              <a:gd name="connsiteX296" fmla="*/ 529390 w 8128084"/>
              <a:gd name="connsiteY296" fmla="*/ 7700211 h 15135727"/>
              <a:gd name="connsiteX297" fmla="*/ 938464 w 8128084"/>
              <a:gd name="connsiteY297" fmla="*/ 7676148 h 15135727"/>
              <a:gd name="connsiteX298" fmla="*/ 1058779 w 8128084"/>
              <a:gd name="connsiteY298" fmla="*/ 7459579 h 15135727"/>
              <a:gd name="connsiteX299" fmla="*/ 1203158 w 8128084"/>
              <a:gd name="connsiteY299" fmla="*/ 7603958 h 15135727"/>
              <a:gd name="connsiteX300" fmla="*/ 1299411 w 8128084"/>
              <a:gd name="connsiteY300" fmla="*/ 7555832 h 15135727"/>
              <a:gd name="connsiteX301" fmla="*/ 1443790 w 8128084"/>
              <a:gd name="connsiteY301" fmla="*/ 7507706 h 15135727"/>
              <a:gd name="connsiteX302" fmla="*/ 1684421 w 8128084"/>
              <a:gd name="connsiteY302" fmla="*/ 7603958 h 15135727"/>
              <a:gd name="connsiteX303" fmla="*/ 1684421 w 8128084"/>
              <a:gd name="connsiteY303" fmla="*/ 7603958 h 15135727"/>
              <a:gd name="connsiteX304" fmla="*/ 1540042 w 8128084"/>
              <a:gd name="connsiteY304" fmla="*/ 7363327 h 15135727"/>
              <a:gd name="connsiteX305" fmla="*/ 1299411 w 8128084"/>
              <a:gd name="connsiteY305" fmla="*/ 7315200 h 15135727"/>
              <a:gd name="connsiteX306" fmla="*/ 1130969 w 8128084"/>
              <a:gd name="connsiteY306" fmla="*/ 7339264 h 15135727"/>
              <a:gd name="connsiteX307" fmla="*/ 1034716 w 8128084"/>
              <a:gd name="connsiteY307" fmla="*/ 7315200 h 15135727"/>
              <a:gd name="connsiteX308" fmla="*/ 1155032 w 8128084"/>
              <a:gd name="connsiteY308" fmla="*/ 7050506 h 15135727"/>
              <a:gd name="connsiteX309" fmla="*/ 1155032 w 8128084"/>
              <a:gd name="connsiteY309" fmla="*/ 6930190 h 15135727"/>
              <a:gd name="connsiteX310" fmla="*/ 1155032 w 8128084"/>
              <a:gd name="connsiteY310" fmla="*/ 6761748 h 15135727"/>
              <a:gd name="connsiteX311" fmla="*/ 1203158 w 8128084"/>
              <a:gd name="connsiteY311" fmla="*/ 6617369 h 15135727"/>
              <a:gd name="connsiteX312" fmla="*/ 1371600 w 8128084"/>
              <a:gd name="connsiteY312" fmla="*/ 6472990 h 15135727"/>
              <a:gd name="connsiteX313" fmla="*/ 1443790 w 8128084"/>
              <a:gd name="connsiteY313" fmla="*/ 6328611 h 15135727"/>
              <a:gd name="connsiteX314" fmla="*/ 1419727 w 8128084"/>
              <a:gd name="connsiteY314" fmla="*/ 6208295 h 15135727"/>
              <a:gd name="connsiteX315" fmla="*/ 1275348 w 8128084"/>
              <a:gd name="connsiteY315" fmla="*/ 6304548 h 15135727"/>
              <a:gd name="connsiteX316" fmla="*/ 1323474 w 8128084"/>
              <a:gd name="connsiteY316" fmla="*/ 6015790 h 15135727"/>
              <a:gd name="connsiteX317" fmla="*/ 1540042 w 8128084"/>
              <a:gd name="connsiteY317" fmla="*/ 5871411 h 15135727"/>
              <a:gd name="connsiteX318" fmla="*/ 1540042 w 8128084"/>
              <a:gd name="connsiteY318" fmla="*/ 5751095 h 15135727"/>
              <a:gd name="connsiteX319" fmla="*/ 1395664 w 8128084"/>
              <a:gd name="connsiteY319" fmla="*/ 5799221 h 15135727"/>
              <a:gd name="connsiteX320" fmla="*/ 1179095 w 8128084"/>
              <a:gd name="connsiteY320" fmla="*/ 5799221 h 15135727"/>
              <a:gd name="connsiteX321" fmla="*/ 890337 w 8128084"/>
              <a:gd name="connsiteY321" fmla="*/ 5775158 h 15135727"/>
              <a:gd name="connsiteX322" fmla="*/ 697832 w 8128084"/>
              <a:gd name="connsiteY322" fmla="*/ 5606716 h 15135727"/>
              <a:gd name="connsiteX323" fmla="*/ 577516 w 8128084"/>
              <a:gd name="connsiteY323" fmla="*/ 5582653 h 15135727"/>
              <a:gd name="connsiteX324" fmla="*/ 697832 w 8128084"/>
              <a:gd name="connsiteY324" fmla="*/ 5775158 h 15135727"/>
              <a:gd name="connsiteX325" fmla="*/ 409074 w 8128084"/>
              <a:gd name="connsiteY325" fmla="*/ 5799221 h 15135727"/>
              <a:gd name="connsiteX326" fmla="*/ 168442 w 8128084"/>
              <a:gd name="connsiteY326" fmla="*/ 5702969 h 15135727"/>
              <a:gd name="connsiteX327" fmla="*/ 264695 w 8128084"/>
              <a:gd name="connsiteY327" fmla="*/ 5558590 h 15135727"/>
              <a:gd name="connsiteX328" fmla="*/ 144379 w 8128084"/>
              <a:gd name="connsiteY328" fmla="*/ 5510464 h 15135727"/>
              <a:gd name="connsiteX329" fmla="*/ 0 w 8128084"/>
              <a:gd name="connsiteY329" fmla="*/ 5462337 h 15135727"/>
              <a:gd name="connsiteX330" fmla="*/ 96253 w 8128084"/>
              <a:gd name="connsiteY330"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692316 w 8128084"/>
              <a:gd name="connsiteY119" fmla="*/ 5149516 h 15135727"/>
              <a:gd name="connsiteX120" fmla="*/ 4523874 w 8128084"/>
              <a:gd name="connsiteY120" fmla="*/ 5366085 h 15135727"/>
              <a:gd name="connsiteX121" fmla="*/ 4211053 w 8128084"/>
              <a:gd name="connsiteY121" fmla="*/ 5414211 h 15135727"/>
              <a:gd name="connsiteX122" fmla="*/ 4114800 w 8128084"/>
              <a:gd name="connsiteY122" fmla="*/ 5390148 h 15135727"/>
              <a:gd name="connsiteX123" fmla="*/ 4018548 w 8128084"/>
              <a:gd name="connsiteY123" fmla="*/ 5630779 h 15135727"/>
              <a:gd name="connsiteX124" fmla="*/ 4090737 w 8128084"/>
              <a:gd name="connsiteY124" fmla="*/ 5871411 h 15135727"/>
              <a:gd name="connsiteX125" fmla="*/ 4090737 w 8128084"/>
              <a:gd name="connsiteY125" fmla="*/ 6184232 h 15135727"/>
              <a:gd name="connsiteX126" fmla="*/ 4186990 w 8128084"/>
              <a:gd name="connsiteY126" fmla="*/ 6472990 h 15135727"/>
              <a:gd name="connsiteX127" fmla="*/ 4042611 w 8128084"/>
              <a:gd name="connsiteY127" fmla="*/ 6352674 h 15135727"/>
              <a:gd name="connsiteX128" fmla="*/ 3946358 w 8128084"/>
              <a:gd name="connsiteY128" fmla="*/ 6376737 h 15135727"/>
              <a:gd name="connsiteX129" fmla="*/ 4114800 w 8128084"/>
              <a:gd name="connsiteY129" fmla="*/ 6641432 h 15135727"/>
              <a:gd name="connsiteX130" fmla="*/ 4451685 w 8128084"/>
              <a:gd name="connsiteY130" fmla="*/ 6737685 h 15135727"/>
              <a:gd name="connsiteX131" fmla="*/ 4620127 w 8128084"/>
              <a:gd name="connsiteY131" fmla="*/ 6978316 h 15135727"/>
              <a:gd name="connsiteX132" fmla="*/ 4740442 w 8128084"/>
              <a:gd name="connsiteY132" fmla="*/ 7170821 h 15135727"/>
              <a:gd name="connsiteX133" fmla="*/ 5077327 w 8128084"/>
              <a:gd name="connsiteY133" fmla="*/ 7387390 h 15135727"/>
              <a:gd name="connsiteX134" fmla="*/ 5125453 w 8128084"/>
              <a:gd name="connsiteY134" fmla="*/ 7603958 h 15135727"/>
              <a:gd name="connsiteX135" fmla="*/ 5197642 w 8128084"/>
              <a:gd name="connsiteY135" fmla="*/ 7796464 h 15135727"/>
              <a:gd name="connsiteX136" fmla="*/ 5486400 w 8128084"/>
              <a:gd name="connsiteY136" fmla="*/ 7964906 h 15135727"/>
              <a:gd name="connsiteX137" fmla="*/ 5486400 w 8128084"/>
              <a:gd name="connsiteY137" fmla="*/ 8349916 h 15135727"/>
              <a:gd name="connsiteX138" fmla="*/ 5678906 w 8128084"/>
              <a:gd name="connsiteY138" fmla="*/ 8614611 h 15135727"/>
              <a:gd name="connsiteX139" fmla="*/ 5919537 w 8128084"/>
              <a:gd name="connsiteY139" fmla="*/ 9071811 h 15135727"/>
              <a:gd name="connsiteX140" fmla="*/ 6160169 w 8128084"/>
              <a:gd name="connsiteY140" fmla="*/ 9336506 h 15135727"/>
              <a:gd name="connsiteX141" fmla="*/ 6280485 w 8128084"/>
              <a:gd name="connsiteY141" fmla="*/ 9601200 h 15135727"/>
              <a:gd name="connsiteX142" fmla="*/ 6400800 w 8128084"/>
              <a:gd name="connsiteY142" fmla="*/ 9793706 h 15135727"/>
              <a:gd name="connsiteX143" fmla="*/ 6569242 w 8128084"/>
              <a:gd name="connsiteY143" fmla="*/ 10058400 h 15135727"/>
              <a:gd name="connsiteX144" fmla="*/ 6713621 w 8128084"/>
              <a:gd name="connsiteY144" fmla="*/ 10106527 h 15135727"/>
              <a:gd name="connsiteX145" fmla="*/ 6545179 w 8128084"/>
              <a:gd name="connsiteY145" fmla="*/ 10202779 h 15135727"/>
              <a:gd name="connsiteX146" fmla="*/ 6569242 w 8128084"/>
              <a:gd name="connsiteY146" fmla="*/ 10443411 h 15135727"/>
              <a:gd name="connsiteX147" fmla="*/ 6593306 w 8128084"/>
              <a:gd name="connsiteY147" fmla="*/ 10708106 h 15135727"/>
              <a:gd name="connsiteX148" fmla="*/ 6761748 w 8128084"/>
              <a:gd name="connsiteY148" fmla="*/ 10924674 h 15135727"/>
              <a:gd name="connsiteX149" fmla="*/ 6641432 w 8128084"/>
              <a:gd name="connsiteY149" fmla="*/ 11093116 h 15135727"/>
              <a:gd name="connsiteX150" fmla="*/ 6713621 w 8128084"/>
              <a:gd name="connsiteY150" fmla="*/ 11261558 h 15135727"/>
              <a:gd name="connsiteX151" fmla="*/ 6737685 w 8128084"/>
              <a:gd name="connsiteY151" fmla="*/ 11526253 h 15135727"/>
              <a:gd name="connsiteX152" fmla="*/ 6617369 w 8128084"/>
              <a:gd name="connsiteY152" fmla="*/ 11839074 h 15135727"/>
              <a:gd name="connsiteX153" fmla="*/ 6617369 w 8128084"/>
              <a:gd name="connsiteY153" fmla="*/ 12031579 h 15135727"/>
              <a:gd name="connsiteX154" fmla="*/ 6641432 w 8128084"/>
              <a:gd name="connsiteY154" fmla="*/ 12127832 h 15135727"/>
              <a:gd name="connsiteX155" fmla="*/ 6761748 w 8128084"/>
              <a:gd name="connsiteY155" fmla="*/ 12031579 h 15135727"/>
              <a:gd name="connsiteX156" fmla="*/ 6761748 w 8128084"/>
              <a:gd name="connsiteY156" fmla="*/ 12296274 h 15135727"/>
              <a:gd name="connsiteX157" fmla="*/ 6689558 w 8128084"/>
              <a:gd name="connsiteY157" fmla="*/ 12512842 h 15135727"/>
              <a:gd name="connsiteX158" fmla="*/ 6785811 w 8128084"/>
              <a:gd name="connsiteY158" fmla="*/ 12777537 h 15135727"/>
              <a:gd name="connsiteX159" fmla="*/ 6569242 w 8128084"/>
              <a:gd name="connsiteY159" fmla="*/ 12873790 h 15135727"/>
              <a:gd name="connsiteX160" fmla="*/ 6545179 w 8128084"/>
              <a:gd name="connsiteY160" fmla="*/ 13090358 h 15135727"/>
              <a:gd name="connsiteX161" fmla="*/ 6448927 w 8128084"/>
              <a:gd name="connsiteY161" fmla="*/ 13355053 h 15135727"/>
              <a:gd name="connsiteX162" fmla="*/ 6256421 w 8128084"/>
              <a:gd name="connsiteY162" fmla="*/ 13571621 h 15135727"/>
              <a:gd name="connsiteX163" fmla="*/ 6087979 w 8128084"/>
              <a:gd name="connsiteY163" fmla="*/ 13667874 h 15135727"/>
              <a:gd name="connsiteX164" fmla="*/ 5943600 w 8128084"/>
              <a:gd name="connsiteY164" fmla="*/ 13716000 h 15135727"/>
              <a:gd name="connsiteX165" fmla="*/ 5702969 w 8128084"/>
              <a:gd name="connsiteY165" fmla="*/ 13667874 h 15135727"/>
              <a:gd name="connsiteX166" fmla="*/ 5582653 w 8128084"/>
              <a:gd name="connsiteY166" fmla="*/ 13691937 h 15135727"/>
              <a:gd name="connsiteX167" fmla="*/ 5727032 w 8128084"/>
              <a:gd name="connsiteY167" fmla="*/ 13836316 h 15135727"/>
              <a:gd name="connsiteX168" fmla="*/ 5582653 w 8128084"/>
              <a:gd name="connsiteY168" fmla="*/ 14052885 h 15135727"/>
              <a:gd name="connsiteX169" fmla="*/ 5462337 w 8128084"/>
              <a:gd name="connsiteY169" fmla="*/ 14149137 h 15135727"/>
              <a:gd name="connsiteX170" fmla="*/ 5342021 w 8128084"/>
              <a:gd name="connsiteY170" fmla="*/ 14004758 h 15135727"/>
              <a:gd name="connsiteX171" fmla="*/ 5245769 w 8128084"/>
              <a:gd name="connsiteY171" fmla="*/ 14004758 h 15135727"/>
              <a:gd name="connsiteX172" fmla="*/ 5245769 w 8128084"/>
              <a:gd name="connsiteY172" fmla="*/ 13956632 h 15135727"/>
              <a:gd name="connsiteX173" fmla="*/ 5101390 w 8128084"/>
              <a:gd name="connsiteY173" fmla="*/ 13956632 h 15135727"/>
              <a:gd name="connsiteX174" fmla="*/ 4981074 w 8128084"/>
              <a:gd name="connsiteY174" fmla="*/ 13860379 h 15135727"/>
              <a:gd name="connsiteX175" fmla="*/ 4740442 w 8128084"/>
              <a:gd name="connsiteY175" fmla="*/ 13908506 h 15135727"/>
              <a:gd name="connsiteX176" fmla="*/ 4475748 w 8128084"/>
              <a:gd name="connsiteY176" fmla="*/ 13956632 h 15135727"/>
              <a:gd name="connsiteX177" fmla="*/ 4379495 w 8128084"/>
              <a:gd name="connsiteY177" fmla="*/ 14028821 h 15135727"/>
              <a:gd name="connsiteX178" fmla="*/ 4403558 w 8128084"/>
              <a:gd name="connsiteY178" fmla="*/ 14197264 h 15135727"/>
              <a:gd name="connsiteX179" fmla="*/ 4572000 w 8128084"/>
              <a:gd name="connsiteY179" fmla="*/ 14149137 h 15135727"/>
              <a:gd name="connsiteX180" fmla="*/ 4523874 w 8128084"/>
              <a:gd name="connsiteY180" fmla="*/ 14558211 h 15135727"/>
              <a:gd name="connsiteX181" fmla="*/ 4403558 w 8128084"/>
              <a:gd name="connsiteY181" fmla="*/ 14437895 h 15135727"/>
              <a:gd name="connsiteX182" fmla="*/ 4403558 w 8128084"/>
              <a:gd name="connsiteY182" fmla="*/ 14437895 h 15135727"/>
              <a:gd name="connsiteX183" fmla="*/ 4283242 w 8128084"/>
              <a:gd name="connsiteY183" fmla="*/ 14245390 h 15135727"/>
              <a:gd name="connsiteX184" fmla="*/ 4235116 w 8128084"/>
              <a:gd name="connsiteY184" fmla="*/ 14341642 h 15135727"/>
              <a:gd name="connsiteX185" fmla="*/ 4162927 w 8128084"/>
              <a:gd name="connsiteY185" fmla="*/ 14389769 h 15135727"/>
              <a:gd name="connsiteX186" fmla="*/ 4162927 w 8128084"/>
              <a:gd name="connsiteY186" fmla="*/ 14389769 h 15135727"/>
              <a:gd name="connsiteX187" fmla="*/ 3922295 w 8128084"/>
              <a:gd name="connsiteY187" fmla="*/ 14245390 h 15135727"/>
              <a:gd name="connsiteX188" fmla="*/ 3801979 w 8128084"/>
              <a:gd name="connsiteY188" fmla="*/ 14293516 h 15135727"/>
              <a:gd name="connsiteX189" fmla="*/ 3681664 w 8128084"/>
              <a:gd name="connsiteY189" fmla="*/ 14389769 h 15135727"/>
              <a:gd name="connsiteX190" fmla="*/ 3657600 w 8128084"/>
              <a:gd name="connsiteY190" fmla="*/ 14654464 h 15135727"/>
              <a:gd name="connsiteX191" fmla="*/ 3513221 w 8128084"/>
              <a:gd name="connsiteY191" fmla="*/ 14726653 h 15135727"/>
              <a:gd name="connsiteX192" fmla="*/ 3513221 w 8128084"/>
              <a:gd name="connsiteY192" fmla="*/ 14871032 h 15135727"/>
              <a:gd name="connsiteX193" fmla="*/ 3633537 w 8128084"/>
              <a:gd name="connsiteY193" fmla="*/ 14967285 h 15135727"/>
              <a:gd name="connsiteX194" fmla="*/ 3609474 w 8128084"/>
              <a:gd name="connsiteY194" fmla="*/ 15087600 h 15135727"/>
              <a:gd name="connsiteX195" fmla="*/ 3441032 w 8128084"/>
              <a:gd name="connsiteY195" fmla="*/ 15039474 h 15135727"/>
              <a:gd name="connsiteX196" fmla="*/ 3272590 w 8128084"/>
              <a:gd name="connsiteY196" fmla="*/ 15063537 h 15135727"/>
              <a:gd name="connsiteX197" fmla="*/ 3248527 w 8128084"/>
              <a:gd name="connsiteY197" fmla="*/ 14895095 h 15135727"/>
              <a:gd name="connsiteX198" fmla="*/ 3128211 w 8128084"/>
              <a:gd name="connsiteY198" fmla="*/ 14919158 h 15135727"/>
              <a:gd name="connsiteX199" fmla="*/ 2959769 w 8128084"/>
              <a:gd name="connsiteY199" fmla="*/ 15135727 h 15135727"/>
              <a:gd name="connsiteX200" fmla="*/ 2935706 w 8128084"/>
              <a:gd name="connsiteY200" fmla="*/ 14895095 h 15135727"/>
              <a:gd name="connsiteX201" fmla="*/ 2791327 w 8128084"/>
              <a:gd name="connsiteY201" fmla="*/ 14943221 h 15135727"/>
              <a:gd name="connsiteX202" fmla="*/ 2671011 w 8128084"/>
              <a:gd name="connsiteY202" fmla="*/ 15039474 h 15135727"/>
              <a:gd name="connsiteX203" fmla="*/ 2430379 w 8128084"/>
              <a:gd name="connsiteY203" fmla="*/ 15087600 h 15135727"/>
              <a:gd name="connsiteX204" fmla="*/ 2237874 w 8128084"/>
              <a:gd name="connsiteY204" fmla="*/ 15039474 h 15135727"/>
              <a:gd name="connsiteX205" fmla="*/ 2622885 w 8128084"/>
              <a:gd name="connsiteY205" fmla="*/ 14846969 h 15135727"/>
              <a:gd name="connsiteX206" fmla="*/ 2887579 w 8128084"/>
              <a:gd name="connsiteY206" fmla="*/ 14774779 h 15135727"/>
              <a:gd name="connsiteX207" fmla="*/ 2839453 w 8128084"/>
              <a:gd name="connsiteY207" fmla="*/ 14582274 h 15135727"/>
              <a:gd name="connsiteX208" fmla="*/ 2935706 w 8128084"/>
              <a:gd name="connsiteY208" fmla="*/ 14510085 h 15135727"/>
              <a:gd name="connsiteX209" fmla="*/ 2935706 w 8128084"/>
              <a:gd name="connsiteY209" fmla="*/ 14510085 h 15135727"/>
              <a:gd name="connsiteX210" fmla="*/ 3080085 w 8128084"/>
              <a:gd name="connsiteY210" fmla="*/ 14413832 h 15135727"/>
              <a:gd name="connsiteX211" fmla="*/ 3152274 w 8128084"/>
              <a:gd name="connsiteY211" fmla="*/ 14341642 h 15135727"/>
              <a:gd name="connsiteX212" fmla="*/ 3080085 w 8128084"/>
              <a:gd name="connsiteY212" fmla="*/ 14269453 h 15135727"/>
              <a:gd name="connsiteX213" fmla="*/ 3152274 w 8128084"/>
              <a:gd name="connsiteY213" fmla="*/ 14197264 h 15135727"/>
              <a:gd name="connsiteX214" fmla="*/ 3152274 w 8128084"/>
              <a:gd name="connsiteY214" fmla="*/ 14052885 h 15135727"/>
              <a:gd name="connsiteX215" fmla="*/ 3080085 w 8128084"/>
              <a:gd name="connsiteY215" fmla="*/ 13980695 h 15135727"/>
              <a:gd name="connsiteX216" fmla="*/ 3056021 w 8128084"/>
              <a:gd name="connsiteY216" fmla="*/ 14076948 h 15135727"/>
              <a:gd name="connsiteX217" fmla="*/ 2935706 w 8128084"/>
              <a:gd name="connsiteY217" fmla="*/ 14076948 h 15135727"/>
              <a:gd name="connsiteX218" fmla="*/ 2863516 w 8128084"/>
              <a:gd name="connsiteY218" fmla="*/ 14125074 h 15135727"/>
              <a:gd name="connsiteX219" fmla="*/ 2719137 w 8128084"/>
              <a:gd name="connsiteY219" fmla="*/ 14197264 h 15135727"/>
              <a:gd name="connsiteX220" fmla="*/ 2646948 w 8128084"/>
              <a:gd name="connsiteY220" fmla="*/ 14197264 h 15135727"/>
              <a:gd name="connsiteX221" fmla="*/ 2598821 w 8128084"/>
              <a:gd name="connsiteY221" fmla="*/ 14125074 h 15135727"/>
              <a:gd name="connsiteX222" fmla="*/ 2430379 w 8128084"/>
              <a:gd name="connsiteY222" fmla="*/ 13836316 h 15135727"/>
              <a:gd name="connsiteX223" fmla="*/ 2646948 w 8128084"/>
              <a:gd name="connsiteY223" fmla="*/ 13812253 h 15135727"/>
              <a:gd name="connsiteX224" fmla="*/ 2502569 w 8128084"/>
              <a:gd name="connsiteY224" fmla="*/ 13475369 h 15135727"/>
              <a:gd name="connsiteX225" fmla="*/ 2550695 w 8128084"/>
              <a:gd name="connsiteY225" fmla="*/ 13186611 h 15135727"/>
              <a:gd name="connsiteX226" fmla="*/ 2719137 w 8128084"/>
              <a:gd name="connsiteY226" fmla="*/ 13042232 h 15135727"/>
              <a:gd name="connsiteX227" fmla="*/ 2791327 w 8128084"/>
              <a:gd name="connsiteY227" fmla="*/ 12945979 h 15135727"/>
              <a:gd name="connsiteX228" fmla="*/ 3031958 w 8128084"/>
              <a:gd name="connsiteY228" fmla="*/ 13090358 h 15135727"/>
              <a:gd name="connsiteX229" fmla="*/ 3056021 w 8128084"/>
              <a:gd name="connsiteY229" fmla="*/ 12753474 h 15135727"/>
              <a:gd name="connsiteX230" fmla="*/ 2887579 w 8128084"/>
              <a:gd name="connsiteY230" fmla="*/ 12777537 h 15135727"/>
              <a:gd name="connsiteX231" fmla="*/ 2815390 w 8128084"/>
              <a:gd name="connsiteY231" fmla="*/ 12777537 h 15135727"/>
              <a:gd name="connsiteX232" fmla="*/ 3176337 w 8128084"/>
              <a:gd name="connsiteY232" fmla="*/ 12368464 h 15135727"/>
              <a:gd name="connsiteX233" fmla="*/ 3104148 w 8128084"/>
              <a:gd name="connsiteY233" fmla="*/ 12320337 h 15135727"/>
              <a:gd name="connsiteX234" fmla="*/ 3104148 w 8128084"/>
              <a:gd name="connsiteY234" fmla="*/ 12320337 h 15135727"/>
              <a:gd name="connsiteX235" fmla="*/ 3007895 w 8128084"/>
              <a:gd name="connsiteY235" fmla="*/ 12079706 h 15135727"/>
              <a:gd name="connsiteX236" fmla="*/ 2911642 w 8128084"/>
              <a:gd name="connsiteY236" fmla="*/ 11935327 h 15135727"/>
              <a:gd name="connsiteX237" fmla="*/ 2863516 w 8128084"/>
              <a:gd name="connsiteY237" fmla="*/ 11694695 h 15135727"/>
              <a:gd name="connsiteX238" fmla="*/ 2911642 w 8128084"/>
              <a:gd name="connsiteY238" fmla="*/ 11454064 h 15135727"/>
              <a:gd name="connsiteX239" fmla="*/ 3056021 w 8128084"/>
              <a:gd name="connsiteY239" fmla="*/ 11454064 h 15135727"/>
              <a:gd name="connsiteX240" fmla="*/ 2983832 w 8128084"/>
              <a:gd name="connsiteY240" fmla="*/ 11381874 h 15135727"/>
              <a:gd name="connsiteX241" fmla="*/ 3031958 w 8128084"/>
              <a:gd name="connsiteY241" fmla="*/ 11285621 h 15135727"/>
              <a:gd name="connsiteX242" fmla="*/ 3007895 w 8128084"/>
              <a:gd name="connsiteY242" fmla="*/ 11189369 h 15135727"/>
              <a:gd name="connsiteX243" fmla="*/ 2887579 w 8128084"/>
              <a:gd name="connsiteY243" fmla="*/ 11141242 h 15135727"/>
              <a:gd name="connsiteX244" fmla="*/ 2887579 w 8128084"/>
              <a:gd name="connsiteY244" fmla="*/ 10972800 h 15135727"/>
              <a:gd name="connsiteX245" fmla="*/ 2887579 w 8128084"/>
              <a:gd name="connsiteY245" fmla="*/ 10924674 h 15135727"/>
              <a:gd name="connsiteX246" fmla="*/ 2767264 w 8128084"/>
              <a:gd name="connsiteY246" fmla="*/ 11020927 h 15135727"/>
              <a:gd name="connsiteX247" fmla="*/ 2743200 w 8128084"/>
              <a:gd name="connsiteY247" fmla="*/ 10924674 h 15135727"/>
              <a:gd name="connsiteX248" fmla="*/ 2550695 w 8128084"/>
              <a:gd name="connsiteY248" fmla="*/ 11020927 h 15135727"/>
              <a:gd name="connsiteX249" fmla="*/ 2526632 w 8128084"/>
              <a:gd name="connsiteY249" fmla="*/ 11117179 h 15135727"/>
              <a:gd name="connsiteX250" fmla="*/ 2334127 w 8128084"/>
              <a:gd name="connsiteY250" fmla="*/ 10996864 h 15135727"/>
              <a:gd name="connsiteX251" fmla="*/ 2358190 w 8128084"/>
              <a:gd name="connsiteY251" fmla="*/ 10732169 h 15135727"/>
              <a:gd name="connsiteX252" fmla="*/ 2334127 w 8128084"/>
              <a:gd name="connsiteY252" fmla="*/ 10587790 h 15135727"/>
              <a:gd name="connsiteX253" fmla="*/ 2406316 w 8128084"/>
              <a:gd name="connsiteY253" fmla="*/ 10491537 h 15135727"/>
              <a:gd name="connsiteX254" fmla="*/ 2598821 w 8128084"/>
              <a:gd name="connsiteY254" fmla="*/ 10684042 h 15135727"/>
              <a:gd name="connsiteX255" fmla="*/ 2767264 w 8128084"/>
              <a:gd name="connsiteY255" fmla="*/ 10684042 h 15135727"/>
              <a:gd name="connsiteX256" fmla="*/ 2646948 w 8128084"/>
              <a:gd name="connsiteY256" fmla="*/ 10515600 h 15135727"/>
              <a:gd name="connsiteX257" fmla="*/ 2815390 w 8128084"/>
              <a:gd name="connsiteY257" fmla="*/ 10395285 h 15135727"/>
              <a:gd name="connsiteX258" fmla="*/ 3080085 w 8128084"/>
              <a:gd name="connsiteY258" fmla="*/ 10419348 h 15135727"/>
              <a:gd name="connsiteX259" fmla="*/ 3248527 w 8128084"/>
              <a:gd name="connsiteY259" fmla="*/ 10539664 h 15135727"/>
              <a:gd name="connsiteX260" fmla="*/ 3320716 w 8128084"/>
              <a:gd name="connsiteY260" fmla="*/ 10659979 h 15135727"/>
              <a:gd name="connsiteX261" fmla="*/ 3465095 w 8128084"/>
              <a:gd name="connsiteY261" fmla="*/ 10659979 h 15135727"/>
              <a:gd name="connsiteX262" fmla="*/ 3441032 w 8128084"/>
              <a:gd name="connsiteY262" fmla="*/ 10491537 h 15135727"/>
              <a:gd name="connsiteX263" fmla="*/ 3392906 w 8128084"/>
              <a:gd name="connsiteY263" fmla="*/ 10250906 h 15135727"/>
              <a:gd name="connsiteX264" fmla="*/ 3152274 w 8128084"/>
              <a:gd name="connsiteY264" fmla="*/ 10250906 h 15135727"/>
              <a:gd name="connsiteX265" fmla="*/ 3176337 w 8128084"/>
              <a:gd name="connsiteY265" fmla="*/ 10178716 h 15135727"/>
              <a:gd name="connsiteX266" fmla="*/ 3104148 w 8128084"/>
              <a:gd name="connsiteY266" fmla="*/ 10154653 h 15135727"/>
              <a:gd name="connsiteX267" fmla="*/ 3007895 w 8128084"/>
              <a:gd name="connsiteY267" fmla="*/ 9962148 h 15135727"/>
              <a:gd name="connsiteX268" fmla="*/ 3176337 w 8128084"/>
              <a:gd name="connsiteY268" fmla="*/ 9889958 h 15135727"/>
              <a:gd name="connsiteX269" fmla="*/ 2959769 w 8128084"/>
              <a:gd name="connsiteY269" fmla="*/ 9504948 h 15135727"/>
              <a:gd name="connsiteX270" fmla="*/ 2791327 w 8128084"/>
              <a:gd name="connsiteY270" fmla="*/ 9456821 h 15135727"/>
              <a:gd name="connsiteX271" fmla="*/ 2574758 w 8128084"/>
              <a:gd name="connsiteY271" fmla="*/ 9336506 h 15135727"/>
              <a:gd name="connsiteX272" fmla="*/ 2550695 w 8128084"/>
              <a:gd name="connsiteY272" fmla="*/ 9071811 h 15135727"/>
              <a:gd name="connsiteX273" fmla="*/ 2695074 w 8128084"/>
              <a:gd name="connsiteY273" fmla="*/ 8999621 h 15135727"/>
              <a:gd name="connsiteX274" fmla="*/ 2622885 w 8128084"/>
              <a:gd name="connsiteY274" fmla="*/ 8975558 h 15135727"/>
              <a:gd name="connsiteX275" fmla="*/ 2430379 w 8128084"/>
              <a:gd name="connsiteY275" fmla="*/ 8999621 h 15135727"/>
              <a:gd name="connsiteX276" fmla="*/ 2261937 w 8128084"/>
              <a:gd name="connsiteY276" fmla="*/ 9168064 h 15135727"/>
              <a:gd name="connsiteX277" fmla="*/ 2237874 w 8128084"/>
              <a:gd name="connsiteY277" fmla="*/ 8999621 h 15135727"/>
              <a:gd name="connsiteX278" fmla="*/ 2117558 w 8128084"/>
              <a:gd name="connsiteY278" fmla="*/ 8975558 h 15135727"/>
              <a:gd name="connsiteX279" fmla="*/ 2045369 w 8128084"/>
              <a:gd name="connsiteY279" fmla="*/ 8783053 h 15135727"/>
              <a:gd name="connsiteX280" fmla="*/ 1852864 w 8128084"/>
              <a:gd name="connsiteY280" fmla="*/ 8758990 h 15135727"/>
              <a:gd name="connsiteX281" fmla="*/ 1636295 w 8128084"/>
              <a:gd name="connsiteY281" fmla="*/ 8927432 h 15135727"/>
              <a:gd name="connsiteX282" fmla="*/ 1588169 w 8128084"/>
              <a:gd name="connsiteY282" fmla="*/ 9023685 h 15135727"/>
              <a:gd name="connsiteX283" fmla="*/ 1515979 w 8128084"/>
              <a:gd name="connsiteY283" fmla="*/ 8879306 h 15135727"/>
              <a:gd name="connsiteX284" fmla="*/ 1347537 w 8128084"/>
              <a:gd name="connsiteY284" fmla="*/ 8879306 h 15135727"/>
              <a:gd name="connsiteX285" fmla="*/ 1347537 w 8128084"/>
              <a:gd name="connsiteY285" fmla="*/ 8710864 h 15135727"/>
              <a:gd name="connsiteX286" fmla="*/ 1106906 w 8128084"/>
              <a:gd name="connsiteY286" fmla="*/ 8783053 h 15135727"/>
              <a:gd name="connsiteX287" fmla="*/ 890337 w 8128084"/>
              <a:gd name="connsiteY287" fmla="*/ 8686800 h 15135727"/>
              <a:gd name="connsiteX288" fmla="*/ 649706 w 8128084"/>
              <a:gd name="connsiteY288" fmla="*/ 8662737 h 15135727"/>
              <a:gd name="connsiteX289" fmla="*/ 385011 w 8128084"/>
              <a:gd name="connsiteY289" fmla="*/ 8566485 h 15135727"/>
              <a:gd name="connsiteX290" fmla="*/ 577516 w 8128084"/>
              <a:gd name="connsiteY290" fmla="*/ 8373979 h 15135727"/>
              <a:gd name="connsiteX291" fmla="*/ 794085 w 8128084"/>
              <a:gd name="connsiteY291" fmla="*/ 8301790 h 15135727"/>
              <a:gd name="connsiteX292" fmla="*/ 745958 w 8128084"/>
              <a:gd name="connsiteY292" fmla="*/ 8133348 h 15135727"/>
              <a:gd name="connsiteX293" fmla="*/ 818148 w 8128084"/>
              <a:gd name="connsiteY293" fmla="*/ 7820527 h 15135727"/>
              <a:gd name="connsiteX294" fmla="*/ 697832 w 8128084"/>
              <a:gd name="connsiteY294" fmla="*/ 7820527 h 15135727"/>
              <a:gd name="connsiteX295" fmla="*/ 625642 w 8128084"/>
              <a:gd name="connsiteY295" fmla="*/ 7916779 h 15135727"/>
              <a:gd name="connsiteX296" fmla="*/ 457200 w 8128084"/>
              <a:gd name="connsiteY296" fmla="*/ 7820527 h 15135727"/>
              <a:gd name="connsiteX297" fmla="*/ 529390 w 8128084"/>
              <a:gd name="connsiteY297" fmla="*/ 7700211 h 15135727"/>
              <a:gd name="connsiteX298" fmla="*/ 938464 w 8128084"/>
              <a:gd name="connsiteY298" fmla="*/ 7676148 h 15135727"/>
              <a:gd name="connsiteX299" fmla="*/ 1058779 w 8128084"/>
              <a:gd name="connsiteY299" fmla="*/ 7459579 h 15135727"/>
              <a:gd name="connsiteX300" fmla="*/ 1203158 w 8128084"/>
              <a:gd name="connsiteY300" fmla="*/ 7603958 h 15135727"/>
              <a:gd name="connsiteX301" fmla="*/ 1299411 w 8128084"/>
              <a:gd name="connsiteY301" fmla="*/ 7555832 h 15135727"/>
              <a:gd name="connsiteX302" fmla="*/ 1443790 w 8128084"/>
              <a:gd name="connsiteY302" fmla="*/ 7507706 h 15135727"/>
              <a:gd name="connsiteX303" fmla="*/ 1684421 w 8128084"/>
              <a:gd name="connsiteY303" fmla="*/ 7603958 h 15135727"/>
              <a:gd name="connsiteX304" fmla="*/ 1684421 w 8128084"/>
              <a:gd name="connsiteY304" fmla="*/ 7603958 h 15135727"/>
              <a:gd name="connsiteX305" fmla="*/ 1540042 w 8128084"/>
              <a:gd name="connsiteY305" fmla="*/ 7363327 h 15135727"/>
              <a:gd name="connsiteX306" fmla="*/ 1299411 w 8128084"/>
              <a:gd name="connsiteY306" fmla="*/ 7315200 h 15135727"/>
              <a:gd name="connsiteX307" fmla="*/ 1130969 w 8128084"/>
              <a:gd name="connsiteY307" fmla="*/ 7339264 h 15135727"/>
              <a:gd name="connsiteX308" fmla="*/ 1034716 w 8128084"/>
              <a:gd name="connsiteY308" fmla="*/ 7315200 h 15135727"/>
              <a:gd name="connsiteX309" fmla="*/ 1155032 w 8128084"/>
              <a:gd name="connsiteY309" fmla="*/ 7050506 h 15135727"/>
              <a:gd name="connsiteX310" fmla="*/ 1155032 w 8128084"/>
              <a:gd name="connsiteY310" fmla="*/ 6930190 h 15135727"/>
              <a:gd name="connsiteX311" fmla="*/ 1155032 w 8128084"/>
              <a:gd name="connsiteY311" fmla="*/ 6761748 h 15135727"/>
              <a:gd name="connsiteX312" fmla="*/ 1203158 w 8128084"/>
              <a:gd name="connsiteY312" fmla="*/ 6617369 h 15135727"/>
              <a:gd name="connsiteX313" fmla="*/ 1371600 w 8128084"/>
              <a:gd name="connsiteY313" fmla="*/ 6472990 h 15135727"/>
              <a:gd name="connsiteX314" fmla="*/ 1443790 w 8128084"/>
              <a:gd name="connsiteY314" fmla="*/ 6328611 h 15135727"/>
              <a:gd name="connsiteX315" fmla="*/ 1419727 w 8128084"/>
              <a:gd name="connsiteY315" fmla="*/ 6208295 h 15135727"/>
              <a:gd name="connsiteX316" fmla="*/ 1275348 w 8128084"/>
              <a:gd name="connsiteY316" fmla="*/ 6304548 h 15135727"/>
              <a:gd name="connsiteX317" fmla="*/ 1323474 w 8128084"/>
              <a:gd name="connsiteY317" fmla="*/ 6015790 h 15135727"/>
              <a:gd name="connsiteX318" fmla="*/ 1540042 w 8128084"/>
              <a:gd name="connsiteY318" fmla="*/ 5871411 h 15135727"/>
              <a:gd name="connsiteX319" fmla="*/ 1540042 w 8128084"/>
              <a:gd name="connsiteY319" fmla="*/ 5751095 h 15135727"/>
              <a:gd name="connsiteX320" fmla="*/ 1395664 w 8128084"/>
              <a:gd name="connsiteY320" fmla="*/ 5799221 h 15135727"/>
              <a:gd name="connsiteX321" fmla="*/ 1179095 w 8128084"/>
              <a:gd name="connsiteY321" fmla="*/ 5799221 h 15135727"/>
              <a:gd name="connsiteX322" fmla="*/ 890337 w 8128084"/>
              <a:gd name="connsiteY322" fmla="*/ 5775158 h 15135727"/>
              <a:gd name="connsiteX323" fmla="*/ 697832 w 8128084"/>
              <a:gd name="connsiteY323" fmla="*/ 5606716 h 15135727"/>
              <a:gd name="connsiteX324" fmla="*/ 577516 w 8128084"/>
              <a:gd name="connsiteY324" fmla="*/ 5582653 h 15135727"/>
              <a:gd name="connsiteX325" fmla="*/ 697832 w 8128084"/>
              <a:gd name="connsiteY325" fmla="*/ 5775158 h 15135727"/>
              <a:gd name="connsiteX326" fmla="*/ 409074 w 8128084"/>
              <a:gd name="connsiteY326" fmla="*/ 5799221 h 15135727"/>
              <a:gd name="connsiteX327" fmla="*/ 168442 w 8128084"/>
              <a:gd name="connsiteY327" fmla="*/ 5702969 h 15135727"/>
              <a:gd name="connsiteX328" fmla="*/ 264695 w 8128084"/>
              <a:gd name="connsiteY328" fmla="*/ 5558590 h 15135727"/>
              <a:gd name="connsiteX329" fmla="*/ 144379 w 8128084"/>
              <a:gd name="connsiteY329" fmla="*/ 5510464 h 15135727"/>
              <a:gd name="connsiteX330" fmla="*/ 0 w 8128084"/>
              <a:gd name="connsiteY330" fmla="*/ 5462337 h 15135727"/>
              <a:gd name="connsiteX331" fmla="*/ 96253 w 8128084"/>
              <a:gd name="connsiteY331"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523874 w 8128084"/>
              <a:gd name="connsiteY120" fmla="*/ 5366085 h 15135727"/>
              <a:gd name="connsiteX121" fmla="*/ 4211053 w 8128084"/>
              <a:gd name="connsiteY121" fmla="*/ 5414211 h 15135727"/>
              <a:gd name="connsiteX122" fmla="*/ 4114800 w 8128084"/>
              <a:gd name="connsiteY122" fmla="*/ 5390148 h 15135727"/>
              <a:gd name="connsiteX123" fmla="*/ 4018548 w 8128084"/>
              <a:gd name="connsiteY123" fmla="*/ 5630779 h 15135727"/>
              <a:gd name="connsiteX124" fmla="*/ 4090737 w 8128084"/>
              <a:gd name="connsiteY124" fmla="*/ 5871411 h 15135727"/>
              <a:gd name="connsiteX125" fmla="*/ 4090737 w 8128084"/>
              <a:gd name="connsiteY125" fmla="*/ 6184232 h 15135727"/>
              <a:gd name="connsiteX126" fmla="*/ 4186990 w 8128084"/>
              <a:gd name="connsiteY126" fmla="*/ 6472990 h 15135727"/>
              <a:gd name="connsiteX127" fmla="*/ 4042611 w 8128084"/>
              <a:gd name="connsiteY127" fmla="*/ 6352674 h 15135727"/>
              <a:gd name="connsiteX128" fmla="*/ 3946358 w 8128084"/>
              <a:gd name="connsiteY128" fmla="*/ 6376737 h 15135727"/>
              <a:gd name="connsiteX129" fmla="*/ 4114800 w 8128084"/>
              <a:gd name="connsiteY129" fmla="*/ 6641432 h 15135727"/>
              <a:gd name="connsiteX130" fmla="*/ 4451685 w 8128084"/>
              <a:gd name="connsiteY130" fmla="*/ 6737685 h 15135727"/>
              <a:gd name="connsiteX131" fmla="*/ 4620127 w 8128084"/>
              <a:gd name="connsiteY131" fmla="*/ 6978316 h 15135727"/>
              <a:gd name="connsiteX132" fmla="*/ 4740442 w 8128084"/>
              <a:gd name="connsiteY132" fmla="*/ 7170821 h 15135727"/>
              <a:gd name="connsiteX133" fmla="*/ 5077327 w 8128084"/>
              <a:gd name="connsiteY133" fmla="*/ 7387390 h 15135727"/>
              <a:gd name="connsiteX134" fmla="*/ 5125453 w 8128084"/>
              <a:gd name="connsiteY134" fmla="*/ 7603958 h 15135727"/>
              <a:gd name="connsiteX135" fmla="*/ 5197642 w 8128084"/>
              <a:gd name="connsiteY135" fmla="*/ 7796464 h 15135727"/>
              <a:gd name="connsiteX136" fmla="*/ 5486400 w 8128084"/>
              <a:gd name="connsiteY136" fmla="*/ 7964906 h 15135727"/>
              <a:gd name="connsiteX137" fmla="*/ 5486400 w 8128084"/>
              <a:gd name="connsiteY137" fmla="*/ 8349916 h 15135727"/>
              <a:gd name="connsiteX138" fmla="*/ 5678906 w 8128084"/>
              <a:gd name="connsiteY138" fmla="*/ 8614611 h 15135727"/>
              <a:gd name="connsiteX139" fmla="*/ 5919537 w 8128084"/>
              <a:gd name="connsiteY139" fmla="*/ 9071811 h 15135727"/>
              <a:gd name="connsiteX140" fmla="*/ 6160169 w 8128084"/>
              <a:gd name="connsiteY140" fmla="*/ 9336506 h 15135727"/>
              <a:gd name="connsiteX141" fmla="*/ 6280485 w 8128084"/>
              <a:gd name="connsiteY141" fmla="*/ 9601200 h 15135727"/>
              <a:gd name="connsiteX142" fmla="*/ 6400800 w 8128084"/>
              <a:gd name="connsiteY142" fmla="*/ 9793706 h 15135727"/>
              <a:gd name="connsiteX143" fmla="*/ 6569242 w 8128084"/>
              <a:gd name="connsiteY143" fmla="*/ 10058400 h 15135727"/>
              <a:gd name="connsiteX144" fmla="*/ 6713621 w 8128084"/>
              <a:gd name="connsiteY144" fmla="*/ 10106527 h 15135727"/>
              <a:gd name="connsiteX145" fmla="*/ 6545179 w 8128084"/>
              <a:gd name="connsiteY145" fmla="*/ 10202779 h 15135727"/>
              <a:gd name="connsiteX146" fmla="*/ 6569242 w 8128084"/>
              <a:gd name="connsiteY146" fmla="*/ 10443411 h 15135727"/>
              <a:gd name="connsiteX147" fmla="*/ 6593306 w 8128084"/>
              <a:gd name="connsiteY147" fmla="*/ 10708106 h 15135727"/>
              <a:gd name="connsiteX148" fmla="*/ 6761748 w 8128084"/>
              <a:gd name="connsiteY148" fmla="*/ 10924674 h 15135727"/>
              <a:gd name="connsiteX149" fmla="*/ 6641432 w 8128084"/>
              <a:gd name="connsiteY149" fmla="*/ 11093116 h 15135727"/>
              <a:gd name="connsiteX150" fmla="*/ 6713621 w 8128084"/>
              <a:gd name="connsiteY150" fmla="*/ 11261558 h 15135727"/>
              <a:gd name="connsiteX151" fmla="*/ 6737685 w 8128084"/>
              <a:gd name="connsiteY151" fmla="*/ 11526253 h 15135727"/>
              <a:gd name="connsiteX152" fmla="*/ 6617369 w 8128084"/>
              <a:gd name="connsiteY152" fmla="*/ 11839074 h 15135727"/>
              <a:gd name="connsiteX153" fmla="*/ 6617369 w 8128084"/>
              <a:gd name="connsiteY153" fmla="*/ 12031579 h 15135727"/>
              <a:gd name="connsiteX154" fmla="*/ 6641432 w 8128084"/>
              <a:gd name="connsiteY154" fmla="*/ 12127832 h 15135727"/>
              <a:gd name="connsiteX155" fmla="*/ 6761748 w 8128084"/>
              <a:gd name="connsiteY155" fmla="*/ 12031579 h 15135727"/>
              <a:gd name="connsiteX156" fmla="*/ 6761748 w 8128084"/>
              <a:gd name="connsiteY156" fmla="*/ 12296274 h 15135727"/>
              <a:gd name="connsiteX157" fmla="*/ 6689558 w 8128084"/>
              <a:gd name="connsiteY157" fmla="*/ 12512842 h 15135727"/>
              <a:gd name="connsiteX158" fmla="*/ 6785811 w 8128084"/>
              <a:gd name="connsiteY158" fmla="*/ 12777537 h 15135727"/>
              <a:gd name="connsiteX159" fmla="*/ 6569242 w 8128084"/>
              <a:gd name="connsiteY159" fmla="*/ 12873790 h 15135727"/>
              <a:gd name="connsiteX160" fmla="*/ 6545179 w 8128084"/>
              <a:gd name="connsiteY160" fmla="*/ 13090358 h 15135727"/>
              <a:gd name="connsiteX161" fmla="*/ 6448927 w 8128084"/>
              <a:gd name="connsiteY161" fmla="*/ 13355053 h 15135727"/>
              <a:gd name="connsiteX162" fmla="*/ 6256421 w 8128084"/>
              <a:gd name="connsiteY162" fmla="*/ 13571621 h 15135727"/>
              <a:gd name="connsiteX163" fmla="*/ 6087979 w 8128084"/>
              <a:gd name="connsiteY163" fmla="*/ 13667874 h 15135727"/>
              <a:gd name="connsiteX164" fmla="*/ 5943600 w 8128084"/>
              <a:gd name="connsiteY164" fmla="*/ 13716000 h 15135727"/>
              <a:gd name="connsiteX165" fmla="*/ 5702969 w 8128084"/>
              <a:gd name="connsiteY165" fmla="*/ 13667874 h 15135727"/>
              <a:gd name="connsiteX166" fmla="*/ 5582653 w 8128084"/>
              <a:gd name="connsiteY166" fmla="*/ 13691937 h 15135727"/>
              <a:gd name="connsiteX167" fmla="*/ 5727032 w 8128084"/>
              <a:gd name="connsiteY167" fmla="*/ 13836316 h 15135727"/>
              <a:gd name="connsiteX168" fmla="*/ 5582653 w 8128084"/>
              <a:gd name="connsiteY168" fmla="*/ 14052885 h 15135727"/>
              <a:gd name="connsiteX169" fmla="*/ 5462337 w 8128084"/>
              <a:gd name="connsiteY169" fmla="*/ 14149137 h 15135727"/>
              <a:gd name="connsiteX170" fmla="*/ 5342021 w 8128084"/>
              <a:gd name="connsiteY170" fmla="*/ 14004758 h 15135727"/>
              <a:gd name="connsiteX171" fmla="*/ 5245769 w 8128084"/>
              <a:gd name="connsiteY171" fmla="*/ 14004758 h 15135727"/>
              <a:gd name="connsiteX172" fmla="*/ 5245769 w 8128084"/>
              <a:gd name="connsiteY172" fmla="*/ 13956632 h 15135727"/>
              <a:gd name="connsiteX173" fmla="*/ 5101390 w 8128084"/>
              <a:gd name="connsiteY173" fmla="*/ 13956632 h 15135727"/>
              <a:gd name="connsiteX174" fmla="*/ 4981074 w 8128084"/>
              <a:gd name="connsiteY174" fmla="*/ 13860379 h 15135727"/>
              <a:gd name="connsiteX175" fmla="*/ 4740442 w 8128084"/>
              <a:gd name="connsiteY175" fmla="*/ 13908506 h 15135727"/>
              <a:gd name="connsiteX176" fmla="*/ 4475748 w 8128084"/>
              <a:gd name="connsiteY176" fmla="*/ 13956632 h 15135727"/>
              <a:gd name="connsiteX177" fmla="*/ 4379495 w 8128084"/>
              <a:gd name="connsiteY177" fmla="*/ 14028821 h 15135727"/>
              <a:gd name="connsiteX178" fmla="*/ 4403558 w 8128084"/>
              <a:gd name="connsiteY178" fmla="*/ 14197264 h 15135727"/>
              <a:gd name="connsiteX179" fmla="*/ 4572000 w 8128084"/>
              <a:gd name="connsiteY179" fmla="*/ 14149137 h 15135727"/>
              <a:gd name="connsiteX180" fmla="*/ 4523874 w 8128084"/>
              <a:gd name="connsiteY180" fmla="*/ 14558211 h 15135727"/>
              <a:gd name="connsiteX181" fmla="*/ 4403558 w 8128084"/>
              <a:gd name="connsiteY181" fmla="*/ 14437895 h 15135727"/>
              <a:gd name="connsiteX182" fmla="*/ 4403558 w 8128084"/>
              <a:gd name="connsiteY182" fmla="*/ 14437895 h 15135727"/>
              <a:gd name="connsiteX183" fmla="*/ 4283242 w 8128084"/>
              <a:gd name="connsiteY183" fmla="*/ 14245390 h 15135727"/>
              <a:gd name="connsiteX184" fmla="*/ 4235116 w 8128084"/>
              <a:gd name="connsiteY184" fmla="*/ 14341642 h 15135727"/>
              <a:gd name="connsiteX185" fmla="*/ 4162927 w 8128084"/>
              <a:gd name="connsiteY185" fmla="*/ 14389769 h 15135727"/>
              <a:gd name="connsiteX186" fmla="*/ 4162927 w 8128084"/>
              <a:gd name="connsiteY186" fmla="*/ 14389769 h 15135727"/>
              <a:gd name="connsiteX187" fmla="*/ 3922295 w 8128084"/>
              <a:gd name="connsiteY187" fmla="*/ 14245390 h 15135727"/>
              <a:gd name="connsiteX188" fmla="*/ 3801979 w 8128084"/>
              <a:gd name="connsiteY188" fmla="*/ 14293516 h 15135727"/>
              <a:gd name="connsiteX189" fmla="*/ 3681664 w 8128084"/>
              <a:gd name="connsiteY189" fmla="*/ 14389769 h 15135727"/>
              <a:gd name="connsiteX190" fmla="*/ 3657600 w 8128084"/>
              <a:gd name="connsiteY190" fmla="*/ 14654464 h 15135727"/>
              <a:gd name="connsiteX191" fmla="*/ 3513221 w 8128084"/>
              <a:gd name="connsiteY191" fmla="*/ 14726653 h 15135727"/>
              <a:gd name="connsiteX192" fmla="*/ 3513221 w 8128084"/>
              <a:gd name="connsiteY192" fmla="*/ 14871032 h 15135727"/>
              <a:gd name="connsiteX193" fmla="*/ 3633537 w 8128084"/>
              <a:gd name="connsiteY193" fmla="*/ 14967285 h 15135727"/>
              <a:gd name="connsiteX194" fmla="*/ 3609474 w 8128084"/>
              <a:gd name="connsiteY194" fmla="*/ 15087600 h 15135727"/>
              <a:gd name="connsiteX195" fmla="*/ 3441032 w 8128084"/>
              <a:gd name="connsiteY195" fmla="*/ 15039474 h 15135727"/>
              <a:gd name="connsiteX196" fmla="*/ 3272590 w 8128084"/>
              <a:gd name="connsiteY196" fmla="*/ 15063537 h 15135727"/>
              <a:gd name="connsiteX197" fmla="*/ 3248527 w 8128084"/>
              <a:gd name="connsiteY197" fmla="*/ 14895095 h 15135727"/>
              <a:gd name="connsiteX198" fmla="*/ 3128211 w 8128084"/>
              <a:gd name="connsiteY198" fmla="*/ 14919158 h 15135727"/>
              <a:gd name="connsiteX199" fmla="*/ 2959769 w 8128084"/>
              <a:gd name="connsiteY199" fmla="*/ 15135727 h 15135727"/>
              <a:gd name="connsiteX200" fmla="*/ 2935706 w 8128084"/>
              <a:gd name="connsiteY200" fmla="*/ 14895095 h 15135727"/>
              <a:gd name="connsiteX201" fmla="*/ 2791327 w 8128084"/>
              <a:gd name="connsiteY201" fmla="*/ 14943221 h 15135727"/>
              <a:gd name="connsiteX202" fmla="*/ 2671011 w 8128084"/>
              <a:gd name="connsiteY202" fmla="*/ 15039474 h 15135727"/>
              <a:gd name="connsiteX203" fmla="*/ 2430379 w 8128084"/>
              <a:gd name="connsiteY203" fmla="*/ 15087600 h 15135727"/>
              <a:gd name="connsiteX204" fmla="*/ 2237874 w 8128084"/>
              <a:gd name="connsiteY204" fmla="*/ 15039474 h 15135727"/>
              <a:gd name="connsiteX205" fmla="*/ 2622885 w 8128084"/>
              <a:gd name="connsiteY205" fmla="*/ 14846969 h 15135727"/>
              <a:gd name="connsiteX206" fmla="*/ 2887579 w 8128084"/>
              <a:gd name="connsiteY206" fmla="*/ 14774779 h 15135727"/>
              <a:gd name="connsiteX207" fmla="*/ 2839453 w 8128084"/>
              <a:gd name="connsiteY207" fmla="*/ 14582274 h 15135727"/>
              <a:gd name="connsiteX208" fmla="*/ 2935706 w 8128084"/>
              <a:gd name="connsiteY208" fmla="*/ 14510085 h 15135727"/>
              <a:gd name="connsiteX209" fmla="*/ 2935706 w 8128084"/>
              <a:gd name="connsiteY209" fmla="*/ 14510085 h 15135727"/>
              <a:gd name="connsiteX210" fmla="*/ 3080085 w 8128084"/>
              <a:gd name="connsiteY210" fmla="*/ 14413832 h 15135727"/>
              <a:gd name="connsiteX211" fmla="*/ 3152274 w 8128084"/>
              <a:gd name="connsiteY211" fmla="*/ 14341642 h 15135727"/>
              <a:gd name="connsiteX212" fmla="*/ 3080085 w 8128084"/>
              <a:gd name="connsiteY212" fmla="*/ 14269453 h 15135727"/>
              <a:gd name="connsiteX213" fmla="*/ 3152274 w 8128084"/>
              <a:gd name="connsiteY213" fmla="*/ 14197264 h 15135727"/>
              <a:gd name="connsiteX214" fmla="*/ 3152274 w 8128084"/>
              <a:gd name="connsiteY214" fmla="*/ 14052885 h 15135727"/>
              <a:gd name="connsiteX215" fmla="*/ 3080085 w 8128084"/>
              <a:gd name="connsiteY215" fmla="*/ 13980695 h 15135727"/>
              <a:gd name="connsiteX216" fmla="*/ 3056021 w 8128084"/>
              <a:gd name="connsiteY216" fmla="*/ 14076948 h 15135727"/>
              <a:gd name="connsiteX217" fmla="*/ 2935706 w 8128084"/>
              <a:gd name="connsiteY217" fmla="*/ 14076948 h 15135727"/>
              <a:gd name="connsiteX218" fmla="*/ 2863516 w 8128084"/>
              <a:gd name="connsiteY218" fmla="*/ 14125074 h 15135727"/>
              <a:gd name="connsiteX219" fmla="*/ 2719137 w 8128084"/>
              <a:gd name="connsiteY219" fmla="*/ 14197264 h 15135727"/>
              <a:gd name="connsiteX220" fmla="*/ 2646948 w 8128084"/>
              <a:gd name="connsiteY220" fmla="*/ 14197264 h 15135727"/>
              <a:gd name="connsiteX221" fmla="*/ 2598821 w 8128084"/>
              <a:gd name="connsiteY221" fmla="*/ 14125074 h 15135727"/>
              <a:gd name="connsiteX222" fmla="*/ 2430379 w 8128084"/>
              <a:gd name="connsiteY222" fmla="*/ 13836316 h 15135727"/>
              <a:gd name="connsiteX223" fmla="*/ 2646948 w 8128084"/>
              <a:gd name="connsiteY223" fmla="*/ 13812253 h 15135727"/>
              <a:gd name="connsiteX224" fmla="*/ 2502569 w 8128084"/>
              <a:gd name="connsiteY224" fmla="*/ 13475369 h 15135727"/>
              <a:gd name="connsiteX225" fmla="*/ 2550695 w 8128084"/>
              <a:gd name="connsiteY225" fmla="*/ 13186611 h 15135727"/>
              <a:gd name="connsiteX226" fmla="*/ 2719137 w 8128084"/>
              <a:gd name="connsiteY226" fmla="*/ 13042232 h 15135727"/>
              <a:gd name="connsiteX227" fmla="*/ 2791327 w 8128084"/>
              <a:gd name="connsiteY227" fmla="*/ 12945979 h 15135727"/>
              <a:gd name="connsiteX228" fmla="*/ 3031958 w 8128084"/>
              <a:gd name="connsiteY228" fmla="*/ 13090358 h 15135727"/>
              <a:gd name="connsiteX229" fmla="*/ 3056021 w 8128084"/>
              <a:gd name="connsiteY229" fmla="*/ 12753474 h 15135727"/>
              <a:gd name="connsiteX230" fmla="*/ 2887579 w 8128084"/>
              <a:gd name="connsiteY230" fmla="*/ 12777537 h 15135727"/>
              <a:gd name="connsiteX231" fmla="*/ 2815390 w 8128084"/>
              <a:gd name="connsiteY231" fmla="*/ 12777537 h 15135727"/>
              <a:gd name="connsiteX232" fmla="*/ 3176337 w 8128084"/>
              <a:gd name="connsiteY232" fmla="*/ 12368464 h 15135727"/>
              <a:gd name="connsiteX233" fmla="*/ 3104148 w 8128084"/>
              <a:gd name="connsiteY233" fmla="*/ 12320337 h 15135727"/>
              <a:gd name="connsiteX234" fmla="*/ 3104148 w 8128084"/>
              <a:gd name="connsiteY234" fmla="*/ 12320337 h 15135727"/>
              <a:gd name="connsiteX235" fmla="*/ 3007895 w 8128084"/>
              <a:gd name="connsiteY235" fmla="*/ 12079706 h 15135727"/>
              <a:gd name="connsiteX236" fmla="*/ 2911642 w 8128084"/>
              <a:gd name="connsiteY236" fmla="*/ 11935327 h 15135727"/>
              <a:gd name="connsiteX237" fmla="*/ 2863516 w 8128084"/>
              <a:gd name="connsiteY237" fmla="*/ 11694695 h 15135727"/>
              <a:gd name="connsiteX238" fmla="*/ 2911642 w 8128084"/>
              <a:gd name="connsiteY238" fmla="*/ 11454064 h 15135727"/>
              <a:gd name="connsiteX239" fmla="*/ 3056021 w 8128084"/>
              <a:gd name="connsiteY239" fmla="*/ 11454064 h 15135727"/>
              <a:gd name="connsiteX240" fmla="*/ 2983832 w 8128084"/>
              <a:gd name="connsiteY240" fmla="*/ 11381874 h 15135727"/>
              <a:gd name="connsiteX241" fmla="*/ 3031958 w 8128084"/>
              <a:gd name="connsiteY241" fmla="*/ 11285621 h 15135727"/>
              <a:gd name="connsiteX242" fmla="*/ 3007895 w 8128084"/>
              <a:gd name="connsiteY242" fmla="*/ 11189369 h 15135727"/>
              <a:gd name="connsiteX243" fmla="*/ 2887579 w 8128084"/>
              <a:gd name="connsiteY243" fmla="*/ 11141242 h 15135727"/>
              <a:gd name="connsiteX244" fmla="*/ 2887579 w 8128084"/>
              <a:gd name="connsiteY244" fmla="*/ 10972800 h 15135727"/>
              <a:gd name="connsiteX245" fmla="*/ 2887579 w 8128084"/>
              <a:gd name="connsiteY245" fmla="*/ 10924674 h 15135727"/>
              <a:gd name="connsiteX246" fmla="*/ 2767264 w 8128084"/>
              <a:gd name="connsiteY246" fmla="*/ 11020927 h 15135727"/>
              <a:gd name="connsiteX247" fmla="*/ 2743200 w 8128084"/>
              <a:gd name="connsiteY247" fmla="*/ 10924674 h 15135727"/>
              <a:gd name="connsiteX248" fmla="*/ 2550695 w 8128084"/>
              <a:gd name="connsiteY248" fmla="*/ 11020927 h 15135727"/>
              <a:gd name="connsiteX249" fmla="*/ 2526632 w 8128084"/>
              <a:gd name="connsiteY249" fmla="*/ 11117179 h 15135727"/>
              <a:gd name="connsiteX250" fmla="*/ 2334127 w 8128084"/>
              <a:gd name="connsiteY250" fmla="*/ 10996864 h 15135727"/>
              <a:gd name="connsiteX251" fmla="*/ 2358190 w 8128084"/>
              <a:gd name="connsiteY251" fmla="*/ 10732169 h 15135727"/>
              <a:gd name="connsiteX252" fmla="*/ 2334127 w 8128084"/>
              <a:gd name="connsiteY252" fmla="*/ 10587790 h 15135727"/>
              <a:gd name="connsiteX253" fmla="*/ 2406316 w 8128084"/>
              <a:gd name="connsiteY253" fmla="*/ 10491537 h 15135727"/>
              <a:gd name="connsiteX254" fmla="*/ 2598821 w 8128084"/>
              <a:gd name="connsiteY254" fmla="*/ 10684042 h 15135727"/>
              <a:gd name="connsiteX255" fmla="*/ 2767264 w 8128084"/>
              <a:gd name="connsiteY255" fmla="*/ 10684042 h 15135727"/>
              <a:gd name="connsiteX256" fmla="*/ 2646948 w 8128084"/>
              <a:gd name="connsiteY256" fmla="*/ 10515600 h 15135727"/>
              <a:gd name="connsiteX257" fmla="*/ 2815390 w 8128084"/>
              <a:gd name="connsiteY257" fmla="*/ 10395285 h 15135727"/>
              <a:gd name="connsiteX258" fmla="*/ 3080085 w 8128084"/>
              <a:gd name="connsiteY258" fmla="*/ 10419348 h 15135727"/>
              <a:gd name="connsiteX259" fmla="*/ 3248527 w 8128084"/>
              <a:gd name="connsiteY259" fmla="*/ 10539664 h 15135727"/>
              <a:gd name="connsiteX260" fmla="*/ 3320716 w 8128084"/>
              <a:gd name="connsiteY260" fmla="*/ 10659979 h 15135727"/>
              <a:gd name="connsiteX261" fmla="*/ 3465095 w 8128084"/>
              <a:gd name="connsiteY261" fmla="*/ 10659979 h 15135727"/>
              <a:gd name="connsiteX262" fmla="*/ 3441032 w 8128084"/>
              <a:gd name="connsiteY262" fmla="*/ 10491537 h 15135727"/>
              <a:gd name="connsiteX263" fmla="*/ 3392906 w 8128084"/>
              <a:gd name="connsiteY263" fmla="*/ 10250906 h 15135727"/>
              <a:gd name="connsiteX264" fmla="*/ 3152274 w 8128084"/>
              <a:gd name="connsiteY264" fmla="*/ 10250906 h 15135727"/>
              <a:gd name="connsiteX265" fmla="*/ 3176337 w 8128084"/>
              <a:gd name="connsiteY265" fmla="*/ 10178716 h 15135727"/>
              <a:gd name="connsiteX266" fmla="*/ 3104148 w 8128084"/>
              <a:gd name="connsiteY266" fmla="*/ 10154653 h 15135727"/>
              <a:gd name="connsiteX267" fmla="*/ 3007895 w 8128084"/>
              <a:gd name="connsiteY267" fmla="*/ 9962148 h 15135727"/>
              <a:gd name="connsiteX268" fmla="*/ 3176337 w 8128084"/>
              <a:gd name="connsiteY268" fmla="*/ 9889958 h 15135727"/>
              <a:gd name="connsiteX269" fmla="*/ 2959769 w 8128084"/>
              <a:gd name="connsiteY269" fmla="*/ 9504948 h 15135727"/>
              <a:gd name="connsiteX270" fmla="*/ 2791327 w 8128084"/>
              <a:gd name="connsiteY270" fmla="*/ 9456821 h 15135727"/>
              <a:gd name="connsiteX271" fmla="*/ 2574758 w 8128084"/>
              <a:gd name="connsiteY271" fmla="*/ 9336506 h 15135727"/>
              <a:gd name="connsiteX272" fmla="*/ 2550695 w 8128084"/>
              <a:gd name="connsiteY272" fmla="*/ 9071811 h 15135727"/>
              <a:gd name="connsiteX273" fmla="*/ 2695074 w 8128084"/>
              <a:gd name="connsiteY273" fmla="*/ 8999621 h 15135727"/>
              <a:gd name="connsiteX274" fmla="*/ 2622885 w 8128084"/>
              <a:gd name="connsiteY274" fmla="*/ 8975558 h 15135727"/>
              <a:gd name="connsiteX275" fmla="*/ 2430379 w 8128084"/>
              <a:gd name="connsiteY275" fmla="*/ 8999621 h 15135727"/>
              <a:gd name="connsiteX276" fmla="*/ 2261937 w 8128084"/>
              <a:gd name="connsiteY276" fmla="*/ 9168064 h 15135727"/>
              <a:gd name="connsiteX277" fmla="*/ 2237874 w 8128084"/>
              <a:gd name="connsiteY277" fmla="*/ 8999621 h 15135727"/>
              <a:gd name="connsiteX278" fmla="*/ 2117558 w 8128084"/>
              <a:gd name="connsiteY278" fmla="*/ 8975558 h 15135727"/>
              <a:gd name="connsiteX279" fmla="*/ 2045369 w 8128084"/>
              <a:gd name="connsiteY279" fmla="*/ 8783053 h 15135727"/>
              <a:gd name="connsiteX280" fmla="*/ 1852864 w 8128084"/>
              <a:gd name="connsiteY280" fmla="*/ 8758990 h 15135727"/>
              <a:gd name="connsiteX281" fmla="*/ 1636295 w 8128084"/>
              <a:gd name="connsiteY281" fmla="*/ 8927432 h 15135727"/>
              <a:gd name="connsiteX282" fmla="*/ 1588169 w 8128084"/>
              <a:gd name="connsiteY282" fmla="*/ 9023685 h 15135727"/>
              <a:gd name="connsiteX283" fmla="*/ 1515979 w 8128084"/>
              <a:gd name="connsiteY283" fmla="*/ 8879306 h 15135727"/>
              <a:gd name="connsiteX284" fmla="*/ 1347537 w 8128084"/>
              <a:gd name="connsiteY284" fmla="*/ 8879306 h 15135727"/>
              <a:gd name="connsiteX285" fmla="*/ 1347537 w 8128084"/>
              <a:gd name="connsiteY285" fmla="*/ 8710864 h 15135727"/>
              <a:gd name="connsiteX286" fmla="*/ 1106906 w 8128084"/>
              <a:gd name="connsiteY286" fmla="*/ 8783053 h 15135727"/>
              <a:gd name="connsiteX287" fmla="*/ 890337 w 8128084"/>
              <a:gd name="connsiteY287" fmla="*/ 8686800 h 15135727"/>
              <a:gd name="connsiteX288" fmla="*/ 649706 w 8128084"/>
              <a:gd name="connsiteY288" fmla="*/ 8662737 h 15135727"/>
              <a:gd name="connsiteX289" fmla="*/ 385011 w 8128084"/>
              <a:gd name="connsiteY289" fmla="*/ 8566485 h 15135727"/>
              <a:gd name="connsiteX290" fmla="*/ 577516 w 8128084"/>
              <a:gd name="connsiteY290" fmla="*/ 8373979 h 15135727"/>
              <a:gd name="connsiteX291" fmla="*/ 794085 w 8128084"/>
              <a:gd name="connsiteY291" fmla="*/ 8301790 h 15135727"/>
              <a:gd name="connsiteX292" fmla="*/ 745958 w 8128084"/>
              <a:gd name="connsiteY292" fmla="*/ 8133348 h 15135727"/>
              <a:gd name="connsiteX293" fmla="*/ 818148 w 8128084"/>
              <a:gd name="connsiteY293" fmla="*/ 7820527 h 15135727"/>
              <a:gd name="connsiteX294" fmla="*/ 697832 w 8128084"/>
              <a:gd name="connsiteY294" fmla="*/ 7820527 h 15135727"/>
              <a:gd name="connsiteX295" fmla="*/ 625642 w 8128084"/>
              <a:gd name="connsiteY295" fmla="*/ 7916779 h 15135727"/>
              <a:gd name="connsiteX296" fmla="*/ 457200 w 8128084"/>
              <a:gd name="connsiteY296" fmla="*/ 7820527 h 15135727"/>
              <a:gd name="connsiteX297" fmla="*/ 529390 w 8128084"/>
              <a:gd name="connsiteY297" fmla="*/ 7700211 h 15135727"/>
              <a:gd name="connsiteX298" fmla="*/ 938464 w 8128084"/>
              <a:gd name="connsiteY298" fmla="*/ 7676148 h 15135727"/>
              <a:gd name="connsiteX299" fmla="*/ 1058779 w 8128084"/>
              <a:gd name="connsiteY299" fmla="*/ 7459579 h 15135727"/>
              <a:gd name="connsiteX300" fmla="*/ 1203158 w 8128084"/>
              <a:gd name="connsiteY300" fmla="*/ 7603958 h 15135727"/>
              <a:gd name="connsiteX301" fmla="*/ 1299411 w 8128084"/>
              <a:gd name="connsiteY301" fmla="*/ 7555832 h 15135727"/>
              <a:gd name="connsiteX302" fmla="*/ 1443790 w 8128084"/>
              <a:gd name="connsiteY302" fmla="*/ 7507706 h 15135727"/>
              <a:gd name="connsiteX303" fmla="*/ 1684421 w 8128084"/>
              <a:gd name="connsiteY303" fmla="*/ 7603958 h 15135727"/>
              <a:gd name="connsiteX304" fmla="*/ 1684421 w 8128084"/>
              <a:gd name="connsiteY304" fmla="*/ 7603958 h 15135727"/>
              <a:gd name="connsiteX305" fmla="*/ 1540042 w 8128084"/>
              <a:gd name="connsiteY305" fmla="*/ 7363327 h 15135727"/>
              <a:gd name="connsiteX306" fmla="*/ 1299411 w 8128084"/>
              <a:gd name="connsiteY306" fmla="*/ 7315200 h 15135727"/>
              <a:gd name="connsiteX307" fmla="*/ 1130969 w 8128084"/>
              <a:gd name="connsiteY307" fmla="*/ 7339264 h 15135727"/>
              <a:gd name="connsiteX308" fmla="*/ 1034716 w 8128084"/>
              <a:gd name="connsiteY308" fmla="*/ 7315200 h 15135727"/>
              <a:gd name="connsiteX309" fmla="*/ 1155032 w 8128084"/>
              <a:gd name="connsiteY309" fmla="*/ 7050506 h 15135727"/>
              <a:gd name="connsiteX310" fmla="*/ 1155032 w 8128084"/>
              <a:gd name="connsiteY310" fmla="*/ 6930190 h 15135727"/>
              <a:gd name="connsiteX311" fmla="*/ 1155032 w 8128084"/>
              <a:gd name="connsiteY311" fmla="*/ 6761748 h 15135727"/>
              <a:gd name="connsiteX312" fmla="*/ 1203158 w 8128084"/>
              <a:gd name="connsiteY312" fmla="*/ 6617369 h 15135727"/>
              <a:gd name="connsiteX313" fmla="*/ 1371600 w 8128084"/>
              <a:gd name="connsiteY313" fmla="*/ 6472990 h 15135727"/>
              <a:gd name="connsiteX314" fmla="*/ 1443790 w 8128084"/>
              <a:gd name="connsiteY314" fmla="*/ 6328611 h 15135727"/>
              <a:gd name="connsiteX315" fmla="*/ 1419727 w 8128084"/>
              <a:gd name="connsiteY315" fmla="*/ 6208295 h 15135727"/>
              <a:gd name="connsiteX316" fmla="*/ 1275348 w 8128084"/>
              <a:gd name="connsiteY316" fmla="*/ 6304548 h 15135727"/>
              <a:gd name="connsiteX317" fmla="*/ 1323474 w 8128084"/>
              <a:gd name="connsiteY317" fmla="*/ 6015790 h 15135727"/>
              <a:gd name="connsiteX318" fmla="*/ 1540042 w 8128084"/>
              <a:gd name="connsiteY318" fmla="*/ 5871411 h 15135727"/>
              <a:gd name="connsiteX319" fmla="*/ 1540042 w 8128084"/>
              <a:gd name="connsiteY319" fmla="*/ 5751095 h 15135727"/>
              <a:gd name="connsiteX320" fmla="*/ 1395664 w 8128084"/>
              <a:gd name="connsiteY320" fmla="*/ 5799221 h 15135727"/>
              <a:gd name="connsiteX321" fmla="*/ 1179095 w 8128084"/>
              <a:gd name="connsiteY321" fmla="*/ 5799221 h 15135727"/>
              <a:gd name="connsiteX322" fmla="*/ 890337 w 8128084"/>
              <a:gd name="connsiteY322" fmla="*/ 5775158 h 15135727"/>
              <a:gd name="connsiteX323" fmla="*/ 697832 w 8128084"/>
              <a:gd name="connsiteY323" fmla="*/ 5606716 h 15135727"/>
              <a:gd name="connsiteX324" fmla="*/ 577516 w 8128084"/>
              <a:gd name="connsiteY324" fmla="*/ 5582653 h 15135727"/>
              <a:gd name="connsiteX325" fmla="*/ 697832 w 8128084"/>
              <a:gd name="connsiteY325" fmla="*/ 5775158 h 15135727"/>
              <a:gd name="connsiteX326" fmla="*/ 409074 w 8128084"/>
              <a:gd name="connsiteY326" fmla="*/ 5799221 h 15135727"/>
              <a:gd name="connsiteX327" fmla="*/ 168442 w 8128084"/>
              <a:gd name="connsiteY327" fmla="*/ 5702969 h 15135727"/>
              <a:gd name="connsiteX328" fmla="*/ 264695 w 8128084"/>
              <a:gd name="connsiteY328" fmla="*/ 5558590 h 15135727"/>
              <a:gd name="connsiteX329" fmla="*/ 144379 w 8128084"/>
              <a:gd name="connsiteY329" fmla="*/ 5510464 h 15135727"/>
              <a:gd name="connsiteX330" fmla="*/ 0 w 8128084"/>
              <a:gd name="connsiteY330" fmla="*/ 5462337 h 15135727"/>
              <a:gd name="connsiteX331" fmla="*/ 96253 w 8128084"/>
              <a:gd name="connsiteY331"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523874 w 8128084"/>
              <a:gd name="connsiteY120" fmla="*/ 5366085 h 15135727"/>
              <a:gd name="connsiteX121" fmla="*/ 4211053 w 8128084"/>
              <a:gd name="connsiteY121" fmla="*/ 5414211 h 15135727"/>
              <a:gd name="connsiteX122" fmla="*/ 4114800 w 8128084"/>
              <a:gd name="connsiteY122" fmla="*/ 5390148 h 15135727"/>
              <a:gd name="connsiteX123" fmla="*/ 4018548 w 8128084"/>
              <a:gd name="connsiteY123" fmla="*/ 5630779 h 15135727"/>
              <a:gd name="connsiteX124" fmla="*/ 4090737 w 8128084"/>
              <a:gd name="connsiteY124" fmla="*/ 5871411 h 15135727"/>
              <a:gd name="connsiteX125" fmla="*/ 4090737 w 8128084"/>
              <a:gd name="connsiteY125" fmla="*/ 6184232 h 15135727"/>
              <a:gd name="connsiteX126" fmla="*/ 4186990 w 8128084"/>
              <a:gd name="connsiteY126" fmla="*/ 6472990 h 15135727"/>
              <a:gd name="connsiteX127" fmla="*/ 4042611 w 8128084"/>
              <a:gd name="connsiteY127" fmla="*/ 6352674 h 15135727"/>
              <a:gd name="connsiteX128" fmla="*/ 3946358 w 8128084"/>
              <a:gd name="connsiteY128" fmla="*/ 6376737 h 15135727"/>
              <a:gd name="connsiteX129" fmla="*/ 4114800 w 8128084"/>
              <a:gd name="connsiteY129" fmla="*/ 6641432 h 15135727"/>
              <a:gd name="connsiteX130" fmla="*/ 4451685 w 8128084"/>
              <a:gd name="connsiteY130" fmla="*/ 6737685 h 15135727"/>
              <a:gd name="connsiteX131" fmla="*/ 4620127 w 8128084"/>
              <a:gd name="connsiteY131" fmla="*/ 6978316 h 15135727"/>
              <a:gd name="connsiteX132" fmla="*/ 4740442 w 8128084"/>
              <a:gd name="connsiteY132" fmla="*/ 7170821 h 15135727"/>
              <a:gd name="connsiteX133" fmla="*/ 5077327 w 8128084"/>
              <a:gd name="connsiteY133" fmla="*/ 7387390 h 15135727"/>
              <a:gd name="connsiteX134" fmla="*/ 5125453 w 8128084"/>
              <a:gd name="connsiteY134" fmla="*/ 7603958 h 15135727"/>
              <a:gd name="connsiteX135" fmla="*/ 5197642 w 8128084"/>
              <a:gd name="connsiteY135" fmla="*/ 7796464 h 15135727"/>
              <a:gd name="connsiteX136" fmla="*/ 5486400 w 8128084"/>
              <a:gd name="connsiteY136" fmla="*/ 7964906 h 15135727"/>
              <a:gd name="connsiteX137" fmla="*/ 5486400 w 8128084"/>
              <a:gd name="connsiteY137" fmla="*/ 8349916 h 15135727"/>
              <a:gd name="connsiteX138" fmla="*/ 5678906 w 8128084"/>
              <a:gd name="connsiteY138" fmla="*/ 8614611 h 15135727"/>
              <a:gd name="connsiteX139" fmla="*/ 5919537 w 8128084"/>
              <a:gd name="connsiteY139" fmla="*/ 9071811 h 15135727"/>
              <a:gd name="connsiteX140" fmla="*/ 6160169 w 8128084"/>
              <a:gd name="connsiteY140" fmla="*/ 9336506 h 15135727"/>
              <a:gd name="connsiteX141" fmla="*/ 6280485 w 8128084"/>
              <a:gd name="connsiteY141" fmla="*/ 9601200 h 15135727"/>
              <a:gd name="connsiteX142" fmla="*/ 6400800 w 8128084"/>
              <a:gd name="connsiteY142" fmla="*/ 9793706 h 15135727"/>
              <a:gd name="connsiteX143" fmla="*/ 6569242 w 8128084"/>
              <a:gd name="connsiteY143" fmla="*/ 10058400 h 15135727"/>
              <a:gd name="connsiteX144" fmla="*/ 6713621 w 8128084"/>
              <a:gd name="connsiteY144" fmla="*/ 10106527 h 15135727"/>
              <a:gd name="connsiteX145" fmla="*/ 6545179 w 8128084"/>
              <a:gd name="connsiteY145" fmla="*/ 10202779 h 15135727"/>
              <a:gd name="connsiteX146" fmla="*/ 6569242 w 8128084"/>
              <a:gd name="connsiteY146" fmla="*/ 10443411 h 15135727"/>
              <a:gd name="connsiteX147" fmla="*/ 6593306 w 8128084"/>
              <a:gd name="connsiteY147" fmla="*/ 10708106 h 15135727"/>
              <a:gd name="connsiteX148" fmla="*/ 6761748 w 8128084"/>
              <a:gd name="connsiteY148" fmla="*/ 10924674 h 15135727"/>
              <a:gd name="connsiteX149" fmla="*/ 6641432 w 8128084"/>
              <a:gd name="connsiteY149" fmla="*/ 11093116 h 15135727"/>
              <a:gd name="connsiteX150" fmla="*/ 6713621 w 8128084"/>
              <a:gd name="connsiteY150" fmla="*/ 11261558 h 15135727"/>
              <a:gd name="connsiteX151" fmla="*/ 6737685 w 8128084"/>
              <a:gd name="connsiteY151" fmla="*/ 11526253 h 15135727"/>
              <a:gd name="connsiteX152" fmla="*/ 6617369 w 8128084"/>
              <a:gd name="connsiteY152" fmla="*/ 11839074 h 15135727"/>
              <a:gd name="connsiteX153" fmla="*/ 6617369 w 8128084"/>
              <a:gd name="connsiteY153" fmla="*/ 12031579 h 15135727"/>
              <a:gd name="connsiteX154" fmla="*/ 6641432 w 8128084"/>
              <a:gd name="connsiteY154" fmla="*/ 12127832 h 15135727"/>
              <a:gd name="connsiteX155" fmla="*/ 6761748 w 8128084"/>
              <a:gd name="connsiteY155" fmla="*/ 12031579 h 15135727"/>
              <a:gd name="connsiteX156" fmla="*/ 6761748 w 8128084"/>
              <a:gd name="connsiteY156" fmla="*/ 12296274 h 15135727"/>
              <a:gd name="connsiteX157" fmla="*/ 6689558 w 8128084"/>
              <a:gd name="connsiteY157" fmla="*/ 12512842 h 15135727"/>
              <a:gd name="connsiteX158" fmla="*/ 6785811 w 8128084"/>
              <a:gd name="connsiteY158" fmla="*/ 12777537 h 15135727"/>
              <a:gd name="connsiteX159" fmla="*/ 6569242 w 8128084"/>
              <a:gd name="connsiteY159" fmla="*/ 12873790 h 15135727"/>
              <a:gd name="connsiteX160" fmla="*/ 6545179 w 8128084"/>
              <a:gd name="connsiteY160" fmla="*/ 13090358 h 15135727"/>
              <a:gd name="connsiteX161" fmla="*/ 6448927 w 8128084"/>
              <a:gd name="connsiteY161" fmla="*/ 13355053 h 15135727"/>
              <a:gd name="connsiteX162" fmla="*/ 6256421 w 8128084"/>
              <a:gd name="connsiteY162" fmla="*/ 13571621 h 15135727"/>
              <a:gd name="connsiteX163" fmla="*/ 6087979 w 8128084"/>
              <a:gd name="connsiteY163" fmla="*/ 13667874 h 15135727"/>
              <a:gd name="connsiteX164" fmla="*/ 5943600 w 8128084"/>
              <a:gd name="connsiteY164" fmla="*/ 13716000 h 15135727"/>
              <a:gd name="connsiteX165" fmla="*/ 5702969 w 8128084"/>
              <a:gd name="connsiteY165" fmla="*/ 13667874 h 15135727"/>
              <a:gd name="connsiteX166" fmla="*/ 5582653 w 8128084"/>
              <a:gd name="connsiteY166" fmla="*/ 13691937 h 15135727"/>
              <a:gd name="connsiteX167" fmla="*/ 5727032 w 8128084"/>
              <a:gd name="connsiteY167" fmla="*/ 13836316 h 15135727"/>
              <a:gd name="connsiteX168" fmla="*/ 5582653 w 8128084"/>
              <a:gd name="connsiteY168" fmla="*/ 14052885 h 15135727"/>
              <a:gd name="connsiteX169" fmla="*/ 5462337 w 8128084"/>
              <a:gd name="connsiteY169" fmla="*/ 14149137 h 15135727"/>
              <a:gd name="connsiteX170" fmla="*/ 5342021 w 8128084"/>
              <a:gd name="connsiteY170" fmla="*/ 14004758 h 15135727"/>
              <a:gd name="connsiteX171" fmla="*/ 5245769 w 8128084"/>
              <a:gd name="connsiteY171" fmla="*/ 14004758 h 15135727"/>
              <a:gd name="connsiteX172" fmla="*/ 5245769 w 8128084"/>
              <a:gd name="connsiteY172" fmla="*/ 13956632 h 15135727"/>
              <a:gd name="connsiteX173" fmla="*/ 5101390 w 8128084"/>
              <a:gd name="connsiteY173" fmla="*/ 13956632 h 15135727"/>
              <a:gd name="connsiteX174" fmla="*/ 4981074 w 8128084"/>
              <a:gd name="connsiteY174" fmla="*/ 13860379 h 15135727"/>
              <a:gd name="connsiteX175" fmla="*/ 4740442 w 8128084"/>
              <a:gd name="connsiteY175" fmla="*/ 13908506 h 15135727"/>
              <a:gd name="connsiteX176" fmla="*/ 4475748 w 8128084"/>
              <a:gd name="connsiteY176" fmla="*/ 13956632 h 15135727"/>
              <a:gd name="connsiteX177" fmla="*/ 4379495 w 8128084"/>
              <a:gd name="connsiteY177" fmla="*/ 14028821 h 15135727"/>
              <a:gd name="connsiteX178" fmla="*/ 4403558 w 8128084"/>
              <a:gd name="connsiteY178" fmla="*/ 14197264 h 15135727"/>
              <a:gd name="connsiteX179" fmla="*/ 4572000 w 8128084"/>
              <a:gd name="connsiteY179" fmla="*/ 14149137 h 15135727"/>
              <a:gd name="connsiteX180" fmla="*/ 4523874 w 8128084"/>
              <a:gd name="connsiteY180" fmla="*/ 14558211 h 15135727"/>
              <a:gd name="connsiteX181" fmla="*/ 4403558 w 8128084"/>
              <a:gd name="connsiteY181" fmla="*/ 14437895 h 15135727"/>
              <a:gd name="connsiteX182" fmla="*/ 4403558 w 8128084"/>
              <a:gd name="connsiteY182" fmla="*/ 14437895 h 15135727"/>
              <a:gd name="connsiteX183" fmla="*/ 4283242 w 8128084"/>
              <a:gd name="connsiteY183" fmla="*/ 14245390 h 15135727"/>
              <a:gd name="connsiteX184" fmla="*/ 4235116 w 8128084"/>
              <a:gd name="connsiteY184" fmla="*/ 14341642 h 15135727"/>
              <a:gd name="connsiteX185" fmla="*/ 4162927 w 8128084"/>
              <a:gd name="connsiteY185" fmla="*/ 14389769 h 15135727"/>
              <a:gd name="connsiteX186" fmla="*/ 4162927 w 8128084"/>
              <a:gd name="connsiteY186" fmla="*/ 14389769 h 15135727"/>
              <a:gd name="connsiteX187" fmla="*/ 3922295 w 8128084"/>
              <a:gd name="connsiteY187" fmla="*/ 14245390 h 15135727"/>
              <a:gd name="connsiteX188" fmla="*/ 3801979 w 8128084"/>
              <a:gd name="connsiteY188" fmla="*/ 14293516 h 15135727"/>
              <a:gd name="connsiteX189" fmla="*/ 3681664 w 8128084"/>
              <a:gd name="connsiteY189" fmla="*/ 14389769 h 15135727"/>
              <a:gd name="connsiteX190" fmla="*/ 3657600 w 8128084"/>
              <a:gd name="connsiteY190" fmla="*/ 14654464 h 15135727"/>
              <a:gd name="connsiteX191" fmla="*/ 3513221 w 8128084"/>
              <a:gd name="connsiteY191" fmla="*/ 14726653 h 15135727"/>
              <a:gd name="connsiteX192" fmla="*/ 3513221 w 8128084"/>
              <a:gd name="connsiteY192" fmla="*/ 14871032 h 15135727"/>
              <a:gd name="connsiteX193" fmla="*/ 3633537 w 8128084"/>
              <a:gd name="connsiteY193" fmla="*/ 14967285 h 15135727"/>
              <a:gd name="connsiteX194" fmla="*/ 3609474 w 8128084"/>
              <a:gd name="connsiteY194" fmla="*/ 15087600 h 15135727"/>
              <a:gd name="connsiteX195" fmla="*/ 3441032 w 8128084"/>
              <a:gd name="connsiteY195" fmla="*/ 15039474 h 15135727"/>
              <a:gd name="connsiteX196" fmla="*/ 3272590 w 8128084"/>
              <a:gd name="connsiteY196" fmla="*/ 15063537 h 15135727"/>
              <a:gd name="connsiteX197" fmla="*/ 3248527 w 8128084"/>
              <a:gd name="connsiteY197" fmla="*/ 14895095 h 15135727"/>
              <a:gd name="connsiteX198" fmla="*/ 3128211 w 8128084"/>
              <a:gd name="connsiteY198" fmla="*/ 14919158 h 15135727"/>
              <a:gd name="connsiteX199" fmla="*/ 2959769 w 8128084"/>
              <a:gd name="connsiteY199" fmla="*/ 15135727 h 15135727"/>
              <a:gd name="connsiteX200" fmla="*/ 2935706 w 8128084"/>
              <a:gd name="connsiteY200" fmla="*/ 14895095 h 15135727"/>
              <a:gd name="connsiteX201" fmla="*/ 2791327 w 8128084"/>
              <a:gd name="connsiteY201" fmla="*/ 14943221 h 15135727"/>
              <a:gd name="connsiteX202" fmla="*/ 2671011 w 8128084"/>
              <a:gd name="connsiteY202" fmla="*/ 15039474 h 15135727"/>
              <a:gd name="connsiteX203" fmla="*/ 2430379 w 8128084"/>
              <a:gd name="connsiteY203" fmla="*/ 15087600 h 15135727"/>
              <a:gd name="connsiteX204" fmla="*/ 2237874 w 8128084"/>
              <a:gd name="connsiteY204" fmla="*/ 15039474 h 15135727"/>
              <a:gd name="connsiteX205" fmla="*/ 2622885 w 8128084"/>
              <a:gd name="connsiteY205" fmla="*/ 14846969 h 15135727"/>
              <a:gd name="connsiteX206" fmla="*/ 2887579 w 8128084"/>
              <a:gd name="connsiteY206" fmla="*/ 14774779 h 15135727"/>
              <a:gd name="connsiteX207" fmla="*/ 2839453 w 8128084"/>
              <a:gd name="connsiteY207" fmla="*/ 14582274 h 15135727"/>
              <a:gd name="connsiteX208" fmla="*/ 2935706 w 8128084"/>
              <a:gd name="connsiteY208" fmla="*/ 14510085 h 15135727"/>
              <a:gd name="connsiteX209" fmla="*/ 2935706 w 8128084"/>
              <a:gd name="connsiteY209" fmla="*/ 14510085 h 15135727"/>
              <a:gd name="connsiteX210" fmla="*/ 3080085 w 8128084"/>
              <a:gd name="connsiteY210" fmla="*/ 14413832 h 15135727"/>
              <a:gd name="connsiteX211" fmla="*/ 3152274 w 8128084"/>
              <a:gd name="connsiteY211" fmla="*/ 14341642 h 15135727"/>
              <a:gd name="connsiteX212" fmla="*/ 3080085 w 8128084"/>
              <a:gd name="connsiteY212" fmla="*/ 14269453 h 15135727"/>
              <a:gd name="connsiteX213" fmla="*/ 3152274 w 8128084"/>
              <a:gd name="connsiteY213" fmla="*/ 14197264 h 15135727"/>
              <a:gd name="connsiteX214" fmla="*/ 3152274 w 8128084"/>
              <a:gd name="connsiteY214" fmla="*/ 14052885 h 15135727"/>
              <a:gd name="connsiteX215" fmla="*/ 3080085 w 8128084"/>
              <a:gd name="connsiteY215" fmla="*/ 13980695 h 15135727"/>
              <a:gd name="connsiteX216" fmla="*/ 3056021 w 8128084"/>
              <a:gd name="connsiteY216" fmla="*/ 14076948 h 15135727"/>
              <a:gd name="connsiteX217" fmla="*/ 2935706 w 8128084"/>
              <a:gd name="connsiteY217" fmla="*/ 14076948 h 15135727"/>
              <a:gd name="connsiteX218" fmla="*/ 2863516 w 8128084"/>
              <a:gd name="connsiteY218" fmla="*/ 14125074 h 15135727"/>
              <a:gd name="connsiteX219" fmla="*/ 2719137 w 8128084"/>
              <a:gd name="connsiteY219" fmla="*/ 14197264 h 15135727"/>
              <a:gd name="connsiteX220" fmla="*/ 2646948 w 8128084"/>
              <a:gd name="connsiteY220" fmla="*/ 14197264 h 15135727"/>
              <a:gd name="connsiteX221" fmla="*/ 2598821 w 8128084"/>
              <a:gd name="connsiteY221" fmla="*/ 14125074 h 15135727"/>
              <a:gd name="connsiteX222" fmla="*/ 2430379 w 8128084"/>
              <a:gd name="connsiteY222" fmla="*/ 13836316 h 15135727"/>
              <a:gd name="connsiteX223" fmla="*/ 2646948 w 8128084"/>
              <a:gd name="connsiteY223" fmla="*/ 13812253 h 15135727"/>
              <a:gd name="connsiteX224" fmla="*/ 2502569 w 8128084"/>
              <a:gd name="connsiteY224" fmla="*/ 13475369 h 15135727"/>
              <a:gd name="connsiteX225" fmla="*/ 2550695 w 8128084"/>
              <a:gd name="connsiteY225" fmla="*/ 13186611 h 15135727"/>
              <a:gd name="connsiteX226" fmla="*/ 2719137 w 8128084"/>
              <a:gd name="connsiteY226" fmla="*/ 13042232 h 15135727"/>
              <a:gd name="connsiteX227" fmla="*/ 2791327 w 8128084"/>
              <a:gd name="connsiteY227" fmla="*/ 12945979 h 15135727"/>
              <a:gd name="connsiteX228" fmla="*/ 3031958 w 8128084"/>
              <a:gd name="connsiteY228" fmla="*/ 13090358 h 15135727"/>
              <a:gd name="connsiteX229" fmla="*/ 3056021 w 8128084"/>
              <a:gd name="connsiteY229" fmla="*/ 12753474 h 15135727"/>
              <a:gd name="connsiteX230" fmla="*/ 2887579 w 8128084"/>
              <a:gd name="connsiteY230" fmla="*/ 12777537 h 15135727"/>
              <a:gd name="connsiteX231" fmla="*/ 2815390 w 8128084"/>
              <a:gd name="connsiteY231" fmla="*/ 12777537 h 15135727"/>
              <a:gd name="connsiteX232" fmla="*/ 3176337 w 8128084"/>
              <a:gd name="connsiteY232" fmla="*/ 12368464 h 15135727"/>
              <a:gd name="connsiteX233" fmla="*/ 3104148 w 8128084"/>
              <a:gd name="connsiteY233" fmla="*/ 12320337 h 15135727"/>
              <a:gd name="connsiteX234" fmla="*/ 3104148 w 8128084"/>
              <a:gd name="connsiteY234" fmla="*/ 12320337 h 15135727"/>
              <a:gd name="connsiteX235" fmla="*/ 3007895 w 8128084"/>
              <a:gd name="connsiteY235" fmla="*/ 12079706 h 15135727"/>
              <a:gd name="connsiteX236" fmla="*/ 2911642 w 8128084"/>
              <a:gd name="connsiteY236" fmla="*/ 11935327 h 15135727"/>
              <a:gd name="connsiteX237" fmla="*/ 2863516 w 8128084"/>
              <a:gd name="connsiteY237" fmla="*/ 11694695 h 15135727"/>
              <a:gd name="connsiteX238" fmla="*/ 2911642 w 8128084"/>
              <a:gd name="connsiteY238" fmla="*/ 11454064 h 15135727"/>
              <a:gd name="connsiteX239" fmla="*/ 3056021 w 8128084"/>
              <a:gd name="connsiteY239" fmla="*/ 11454064 h 15135727"/>
              <a:gd name="connsiteX240" fmla="*/ 2983832 w 8128084"/>
              <a:gd name="connsiteY240" fmla="*/ 11381874 h 15135727"/>
              <a:gd name="connsiteX241" fmla="*/ 3031958 w 8128084"/>
              <a:gd name="connsiteY241" fmla="*/ 11285621 h 15135727"/>
              <a:gd name="connsiteX242" fmla="*/ 3007895 w 8128084"/>
              <a:gd name="connsiteY242" fmla="*/ 11189369 h 15135727"/>
              <a:gd name="connsiteX243" fmla="*/ 2887579 w 8128084"/>
              <a:gd name="connsiteY243" fmla="*/ 11141242 h 15135727"/>
              <a:gd name="connsiteX244" fmla="*/ 2887579 w 8128084"/>
              <a:gd name="connsiteY244" fmla="*/ 10972800 h 15135727"/>
              <a:gd name="connsiteX245" fmla="*/ 2887579 w 8128084"/>
              <a:gd name="connsiteY245" fmla="*/ 10924674 h 15135727"/>
              <a:gd name="connsiteX246" fmla="*/ 2767264 w 8128084"/>
              <a:gd name="connsiteY246" fmla="*/ 11020927 h 15135727"/>
              <a:gd name="connsiteX247" fmla="*/ 2743200 w 8128084"/>
              <a:gd name="connsiteY247" fmla="*/ 10924674 h 15135727"/>
              <a:gd name="connsiteX248" fmla="*/ 2550695 w 8128084"/>
              <a:gd name="connsiteY248" fmla="*/ 11020927 h 15135727"/>
              <a:gd name="connsiteX249" fmla="*/ 2526632 w 8128084"/>
              <a:gd name="connsiteY249" fmla="*/ 11117179 h 15135727"/>
              <a:gd name="connsiteX250" fmla="*/ 2334127 w 8128084"/>
              <a:gd name="connsiteY250" fmla="*/ 10996864 h 15135727"/>
              <a:gd name="connsiteX251" fmla="*/ 2358190 w 8128084"/>
              <a:gd name="connsiteY251" fmla="*/ 10732169 h 15135727"/>
              <a:gd name="connsiteX252" fmla="*/ 2334127 w 8128084"/>
              <a:gd name="connsiteY252" fmla="*/ 10587790 h 15135727"/>
              <a:gd name="connsiteX253" fmla="*/ 2406316 w 8128084"/>
              <a:gd name="connsiteY253" fmla="*/ 10491537 h 15135727"/>
              <a:gd name="connsiteX254" fmla="*/ 2598821 w 8128084"/>
              <a:gd name="connsiteY254" fmla="*/ 10684042 h 15135727"/>
              <a:gd name="connsiteX255" fmla="*/ 2767264 w 8128084"/>
              <a:gd name="connsiteY255" fmla="*/ 10684042 h 15135727"/>
              <a:gd name="connsiteX256" fmla="*/ 2646948 w 8128084"/>
              <a:gd name="connsiteY256" fmla="*/ 10515600 h 15135727"/>
              <a:gd name="connsiteX257" fmla="*/ 2815390 w 8128084"/>
              <a:gd name="connsiteY257" fmla="*/ 10395285 h 15135727"/>
              <a:gd name="connsiteX258" fmla="*/ 3080085 w 8128084"/>
              <a:gd name="connsiteY258" fmla="*/ 10419348 h 15135727"/>
              <a:gd name="connsiteX259" fmla="*/ 3248527 w 8128084"/>
              <a:gd name="connsiteY259" fmla="*/ 10539664 h 15135727"/>
              <a:gd name="connsiteX260" fmla="*/ 3320716 w 8128084"/>
              <a:gd name="connsiteY260" fmla="*/ 10659979 h 15135727"/>
              <a:gd name="connsiteX261" fmla="*/ 3465095 w 8128084"/>
              <a:gd name="connsiteY261" fmla="*/ 10659979 h 15135727"/>
              <a:gd name="connsiteX262" fmla="*/ 3441032 w 8128084"/>
              <a:gd name="connsiteY262" fmla="*/ 10491537 h 15135727"/>
              <a:gd name="connsiteX263" fmla="*/ 3392906 w 8128084"/>
              <a:gd name="connsiteY263" fmla="*/ 10250906 h 15135727"/>
              <a:gd name="connsiteX264" fmla="*/ 3152274 w 8128084"/>
              <a:gd name="connsiteY264" fmla="*/ 10250906 h 15135727"/>
              <a:gd name="connsiteX265" fmla="*/ 3176337 w 8128084"/>
              <a:gd name="connsiteY265" fmla="*/ 10178716 h 15135727"/>
              <a:gd name="connsiteX266" fmla="*/ 3104148 w 8128084"/>
              <a:gd name="connsiteY266" fmla="*/ 10154653 h 15135727"/>
              <a:gd name="connsiteX267" fmla="*/ 3007895 w 8128084"/>
              <a:gd name="connsiteY267" fmla="*/ 9962148 h 15135727"/>
              <a:gd name="connsiteX268" fmla="*/ 3176337 w 8128084"/>
              <a:gd name="connsiteY268" fmla="*/ 9889958 h 15135727"/>
              <a:gd name="connsiteX269" fmla="*/ 2959769 w 8128084"/>
              <a:gd name="connsiteY269" fmla="*/ 9504948 h 15135727"/>
              <a:gd name="connsiteX270" fmla="*/ 2791327 w 8128084"/>
              <a:gd name="connsiteY270" fmla="*/ 9456821 h 15135727"/>
              <a:gd name="connsiteX271" fmla="*/ 2574758 w 8128084"/>
              <a:gd name="connsiteY271" fmla="*/ 9336506 h 15135727"/>
              <a:gd name="connsiteX272" fmla="*/ 2550695 w 8128084"/>
              <a:gd name="connsiteY272" fmla="*/ 9071811 h 15135727"/>
              <a:gd name="connsiteX273" fmla="*/ 2695074 w 8128084"/>
              <a:gd name="connsiteY273" fmla="*/ 8999621 h 15135727"/>
              <a:gd name="connsiteX274" fmla="*/ 2622885 w 8128084"/>
              <a:gd name="connsiteY274" fmla="*/ 8975558 h 15135727"/>
              <a:gd name="connsiteX275" fmla="*/ 2430379 w 8128084"/>
              <a:gd name="connsiteY275" fmla="*/ 8999621 h 15135727"/>
              <a:gd name="connsiteX276" fmla="*/ 2261937 w 8128084"/>
              <a:gd name="connsiteY276" fmla="*/ 9168064 h 15135727"/>
              <a:gd name="connsiteX277" fmla="*/ 2237874 w 8128084"/>
              <a:gd name="connsiteY277" fmla="*/ 8999621 h 15135727"/>
              <a:gd name="connsiteX278" fmla="*/ 2117558 w 8128084"/>
              <a:gd name="connsiteY278" fmla="*/ 8975558 h 15135727"/>
              <a:gd name="connsiteX279" fmla="*/ 2045369 w 8128084"/>
              <a:gd name="connsiteY279" fmla="*/ 8783053 h 15135727"/>
              <a:gd name="connsiteX280" fmla="*/ 1852864 w 8128084"/>
              <a:gd name="connsiteY280" fmla="*/ 8758990 h 15135727"/>
              <a:gd name="connsiteX281" fmla="*/ 1636295 w 8128084"/>
              <a:gd name="connsiteY281" fmla="*/ 8927432 h 15135727"/>
              <a:gd name="connsiteX282" fmla="*/ 1588169 w 8128084"/>
              <a:gd name="connsiteY282" fmla="*/ 9023685 h 15135727"/>
              <a:gd name="connsiteX283" fmla="*/ 1515979 w 8128084"/>
              <a:gd name="connsiteY283" fmla="*/ 8879306 h 15135727"/>
              <a:gd name="connsiteX284" fmla="*/ 1347537 w 8128084"/>
              <a:gd name="connsiteY284" fmla="*/ 8879306 h 15135727"/>
              <a:gd name="connsiteX285" fmla="*/ 1347537 w 8128084"/>
              <a:gd name="connsiteY285" fmla="*/ 8710864 h 15135727"/>
              <a:gd name="connsiteX286" fmla="*/ 1106906 w 8128084"/>
              <a:gd name="connsiteY286" fmla="*/ 8783053 h 15135727"/>
              <a:gd name="connsiteX287" fmla="*/ 890337 w 8128084"/>
              <a:gd name="connsiteY287" fmla="*/ 8686800 h 15135727"/>
              <a:gd name="connsiteX288" fmla="*/ 649706 w 8128084"/>
              <a:gd name="connsiteY288" fmla="*/ 8662737 h 15135727"/>
              <a:gd name="connsiteX289" fmla="*/ 385011 w 8128084"/>
              <a:gd name="connsiteY289" fmla="*/ 8566485 h 15135727"/>
              <a:gd name="connsiteX290" fmla="*/ 577516 w 8128084"/>
              <a:gd name="connsiteY290" fmla="*/ 8373979 h 15135727"/>
              <a:gd name="connsiteX291" fmla="*/ 794085 w 8128084"/>
              <a:gd name="connsiteY291" fmla="*/ 8301790 h 15135727"/>
              <a:gd name="connsiteX292" fmla="*/ 745958 w 8128084"/>
              <a:gd name="connsiteY292" fmla="*/ 8133348 h 15135727"/>
              <a:gd name="connsiteX293" fmla="*/ 818148 w 8128084"/>
              <a:gd name="connsiteY293" fmla="*/ 7820527 h 15135727"/>
              <a:gd name="connsiteX294" fmla="*/ 697832 w 8128084"/>
              <a:gd name="connsiteY294" fmla="*/ 7820527 h 15135727"/>
              <a:gd name="connsiteX295" fmla="*/ 625642 w 8128084"/>
              <a:gd name="connsiteY295" fmla="*/ 7916779 h 15135727"/>
              <a:gd name="connsiteX296" fmla="*/ 457200 w 8128084"/>
              <a:gd name="connsiteY296" fmla="*/ 7820527 h 15135727"/>
              <a:gd name="connsiteX297" fmla="*/ 529390 w 8128084"/>
              <a:gd name="connsiteY297" fmla="*/ 7700211 h 15135727"/>
              <a:gd name="connsiteX298" fmla="*/ 938464 w 8128084"/>
              <a:gd name="connsiteY298" fmla="*/ 7676148 h 15135727"/>
              <a:gd name="connsiteX299" fmla="*/ 1058779 w 8128084"/>
              <a:gd name="connsiteY299" fmla="*/ 7459579 h 15135727"/>
              <a:gd name="connsiteX300" fmla="*/ 1203158 w 8128084"/>
              <a:gd name="connsiteY300" fmla="*/ 7603958 h 15135727"/>
              <a:gd name="connsiteX301" fmla="*/ 1299411 w 8128084"/>
              <a:gd name="connsiteY301" fmla="*/ 7555832 h 15135727"/>
              <a:gd name="connsiteX302" fmla="*/ 1443790 w 8128084"/>
              <a:gd name="connsiteY302" fmla="*/ 7507706 h 15135727"/>
              <a:gd name="connsiteX303" fmla="*/ 1684421 w 8128084"/>
              <a:gd name="connsiteY303" fmla="*/ 7603958 h 15135727"/>
              <a:gd name="connsiteX304" fmla="*/ 1684421 w 8128084"/>
              <a:gd name="connsiteY304" fmla="*/ 7603958 h 15135727"/>
              <a:gd name="connsiteX305" fmla="*/ 1540042 w 8128084"/>
              <a:gd name="connsiteY305" fmla="*/ 7363327 h 15135727"/>
              <a:gd name="connsiteX306" fmla="*/ 1299411 w 8128084"/>
              <a:gd name="connsiteY306" fmla="*/ 7315200 h 15135727"/>
              <a:gd name="connsiteX307" fmla="*/ 1130969 w 8128084"/>
              <a:gd name="connsiteY307" fmla="*/ 7339264 h 15135727"/>
              <a:gd name="connsiteX308" fmla="*/ 1034716 w 8128084"/>
              <a:gd name="connsiteY308" fmla="*/ 7315200 h 15135727"/>
              <a:gd name="connsiteX309" fmla="*/ 1155032 w 8128084"/>
              <a:gd name="connsiteY309" fmla="*/ 7050506 h 15135727"/>
              <a:gd name="connsiteX310" fmla="*/ 1155032 w 8128084"/>
              <a:gd name="connsiteY310" fmla="*/ 6930190 h 15135727"/>
              <a:gd name="connsiteX311" fmla="*/ 1155032 w 8128084"/>
              <a:gd name="connsiteY311" fmla="*/ 6761748 h 15135727"/>
              <a:gd name="connsiteX312" fmla="*/ 1203158 w 8128084"/>
              <a:gd name="connsiteY312" fmla="*/ 6617369 h 15135727"/>
              <a:gd name="connsiteX313" fmla="*/ 1371600 w 8128084"/>
              <a:gd name="connsiteY313" fmla="*/ 6472990 h 15135727"/>
              <a:gd name="connsiteX314" fmla="*/ 1443790 w 8128084"/>
              <a:gd name="connsiteY314" fmla="*/ 6328611 h 15135727"/>
              <a:gd name="connsiteX315" fmla="*/ 1419727 w 8128084"/>
              <a:gd name="connsiteY315" fmla="*/ 6208295 h 15135727"/>
              <a:gd name="connsiteX316" fmla="*/ 1275348 w 8128084"/>
              <a:gd name="connsiteY316" fmla="*/ 6304548 h 15135727"/>
              <a:gd name="connsiteX317" fmla="*/ 1323474 w 8128084"/>
              <a:gd name="connsiteY317" fmla="*/ 6015790 h 15135727"/>
              <a:gd name="connsiteX318" fmla="*/ 1540042 w 8128084"/>
              <a:gd name="connsiteY318" fmla="*/ 5871411 h 15135727"/>
              <a:gd name="connsiteX319" fmla="*/ 1540042 w 8128084"/>
              <a:gd name="connsiteY319" fmla="*/ 5751095 h 15135727"/>
              <a:gd name="connsiteX320" fmla="*/ 1395664 w 8128084"/>
              <a:gd name="connsiteY320" fmla="*/ 5799221 h 15135727"/>
              <a:gd name="connsiteX321" fmla="*/ 1179095 w 8128084"/>
              <a:gd name="connsiteY321" fmla="*/ 5799221 h 15135727"/>
              <a:gd name="connsiteX322" fmla="*/ 890337 w 8128084"/>
              <a:gd name="connsiteY322" fmla="*/ 5775158 h 15135727"/>
              <a:gd name="connsiteX323" fmla="*/ 697832 w 8128084"/>
              <a:gd name="connsiteY323" fmla="*/ 5606716 h 15135727"/>
              <a:gd name="connsiteX324" fmla="*/ 577516 w 8128084"/>
              <a:gd name="connsiteY324" fmla="*/ 5582653 h 15135727"/>
              <a:gd name="connsiteX325" fmla="*/ 697832 w 8128084"/>
              <a:gd name="connsiteY325" fmla="*/ 5775158 h 15135727"/>
              <a:gd name="connsiteX326" fmla="*/ 409074 w 8128084"/>
              <a:gd name="connsiteY326" fmla="*/ 5799221 h 15135727"/>
              <a:gd name="connsiteX327" fmla="*/ 168442 w 8128084"/>
              <a:gd name="connsiteY327" fmla="*/ 5702969 h 15135727"/>
              <a:gd name="connsiteX328" fmla="*/ 264695 w 8128084"/>
              <a:gd name="connsiteY328" fmla="*/ 5558590 h 15135727"/>
              <a:gd name="connsiteX329" fmla="*/ 144379 w 8128084"/>
              <a:gd name="connsiteY329" fmla="*/ 5510464 h 15135727"/>
              <a:gd name="connsiteX330" fmla="*/ 0 w 8128084"/>
              <a:gd name="connsiteY330" fmla="*/ 5462337 h 15135727"/>
              <a:gd name="connsiteX331" fmla="*/ 96253 w 8128084"/>
              <a:gd name="connsiteY331"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11053 w 8128084"/>
              <a:gd name="connsiteY122" fmla="*/ 5414211 h 15135727"/>
              <a:gd name="connsiteX123" fmla="*/ 4114800 w 8128084"/>
              <a:gd name="connsiteY123" fmla="*/ 5390148 h 15135727"/>
              <a:gd name="connsiteX124" fmla="*/ 4018548 w 8128084"/>
              <a:gd name="connsiteY124" fmla="*/ 5630779 h 15135727"/>
              <a:gd name="connsiteX125" fmla="*/ 4090737 w 8128084"/>
              <a:gd name="connsiteY125" fmla="*/ 5871411 h 15135727"/>
              <a:gd name="connsiteX126" fmla="*/ 4090737 w 8128084"/>
              <a:gd name="connsiteY126" fmla="*/ 6184232 h 15135727"/>
              <a:gd name="connsiteX127" fmla="*/ 4186990 w 8128084"/>
              <a:gd name="connsiteY127" fmla="*/ 6472990 h 15135727"/>
              <a:gd name="connsiteX128" fmla="*/ 4042611 w 8128084"/>
              <a:gd name="connsiteY128" fmla="*/ 6352674 h 15135727"/>
              <a:gd name="connsiteX129" fmla="*/ 3946358 w 8128084"/>
              <a:gd name="connsiteY129" fmla="*/ 6376737 h 15135727"/>
              <a:gd name="connsiteX130" fmla="*/ 4114800 w 8128084"/>
              <a:gd name="connsiteY130" fmla="*/ 6641432 h 15135727"/>
              <a:gd name="connsiteX131" fmla="*/ 4451685 w 8128084"/>
              <a:gd name="connsiteY131" fmla="*/ 6737685 h 15135727"/>
              <a:gd name="connsiteX132" fmla="*/ 4620127 w 8128084"/>
              <a:gd name="connsiteY132" fmla="*/ 6978316 h 15135727"/>
              <a:gd name="connsiteX133" fmla="*/ 4740442 w 8128084"/>
              <a:gd name="connsiteY133" fmla="*/ 7170821 h 15135727"/>
              <a:gd name="connsiteX134" fmla="*/ 5077327 w 8128084"/>
              <a:gd name="connsiteY134" fmla="*/ 7387390 h 15135727"/>
              <a:gd name="connsiteX135" fmla="*/ 5125453 w 8128084"/>
              <a:gd name="connsiteY135" fmla="*/ 7603958 h 15135727"/>
              <a:gd name="connsiteX136" fmla="*/ 5197642 w 8128084"/>
              <a:gd name="connsiteY136" fmla="*/ 7796464 h 15135727"/>
              <a:gd name="connsiteX137" fmla="*/ 5486400 w 8128084"/>
              <a:gd name="connsiteY137" fmla="*/ 7964906 h 15135727"/>
              <a:gd name="connsiteX138" fmla="*/ 5486400 w 8128084"/>
              <a:gd name="connsiteY138" fmla="*/ 8349916 h 15135727"/>
              <a:gd name="connsiteX139" fmla="*/ 5678906 w 8128084"/>
              <a:gd name="connsiteY139" fmla="*/ 8614611 h 15135727"/>
              <a:gd name="connsiteX140" fmla="*/ 5919537 w 8128084"/>
              <a:gd name="connsiteY140" fmla="*/ 9071811 h 15135727"/>
              <a:gd name="connsiteX141" fmla="*/ 6160169 w 8128084"/>
              <a:gd name="connsiteY141" fmla="*/ 9336506 h 15135727"/>
              <a:gd name="connsiteX142" fmla="*/ 6280485 w 8128084"/>
              <a:gd name="connsiteY142" fmla="*/ 9601200 h 15135727"/>
              <a:gd name="connsiteX143" fmla="*/ 6400800 w 8128084"/>
              <a:gd name="connsiteY143" fmla="*/ 9793706 h 15135727"/>
              <a:gd name="connsiteX144" fmla="*/ 6569242 w 8128084"/>
              <a:gd name="connsiteY144" fmla="*/ 10058400 h 15135727"/>
              <a:gd name="connsiteX145" fmla="*/ 6713621 w 8128084"/>
              <a:gd name="connsiteY145" fmla="*/ 10106527 h 15135727"/>
              <a:gd name="connsiteX146" fmla="*/ 6545179 w 8128084"/>
              <a:gd name="connsiteY146" fmla="*/ 10202779 h 15135727"/>
              <a:gd name="connsiteX147" fmla="*/ 6569242 w 8128084"/>
              <a:gd name="connsiteY147" fmla="*/ 10443411 h 15135727"/>
              <a:gd name="connsiteX148" fmla="*/ 6593306 w 8128084"/>
              <a:gd name="connsiteY148" fmla="*/ 10708106 h 15135727"/>
              <a:gd name="connsiteX149" fmla="*/ 6761748 w 8128084"/>
              <a:gd name="connsiteY149" fmla="*/ 10924674 h 15135727"/>
              <a:gd name="connsiteX150" fmla="*/ 6641432 w 8128084"/>
              <a:gd name="connsiteY150" fmla="*/ 11093116 h 15135727"/>
              <a:gd name="connsiteX151" fmla="*/ 6713621 w 8128084"/>
              <a:gd name="connsiteY151" fmla="*/ 11261558 h 15135727"/>
              <a:gd name="connsiteX152" fmla="*/ 6737685 w 8128084"/>
              <a:gd name="connsiteY152" fmla="*/ 11526253 h 15135727"/>
              <a:gd name="connsiteX153" fmla="*/ 6617369 w 8128084"/>
              <a:gd name="connsiteY153" fmla="*/ 11839074 h 15135727"/>
              <a:gd name="connsiteX154" fmla="*/ 6617369 w 8128084"/>
              <a:gd name="connsiteY154" fmla="*/ 12031579 h 15135727"/>
              <a:gd name="connsiteX155" fmla="*/ 6641432 w 8128084"/>
              <a:gd name="connsiteY155" fmla="*/ 12127832 h 15135727"/>
              <a:gd name="connsiteX156" fmla="*/ 6761748 w 8128084"/>
              <a:gd name="connsiteY156" fmla="*/ 12031579 h 15135727"/>
              <a:gd name="connsiteX157" fmla="*/ 6761748 w 8128084"/>
              <a:gd name="connsiteY157" fmla="*/ 12296274 h 15135727"/>
              <a:gd name="connsiteX158" fmla="*/ 6689558 w 8128084"/>
              <a:gd name="connsiteY158" fmla="*/ 12512842 h 15135727"/>
              <a:gd name="connsiteX159" fmla="*/ 6785811 w 8128084"/>
              <a:gd name="connsiteY159" fmla="*/ 12777537 h 15135727"/>
              <a:gd name="connsiteX160" fmla="*/ 6569242 w 8128084"/>
              <a:gd name="connsiteY160" fmla="*/ 12873790 h 15135727"/>
              <a:gd name="connsiteX161" fmla="*/ 6545179 w 8128084"/>
              <a:gd name="connsiteY161" fmla="*/ 13090358 h 15135727"/>
              <a:gd name="connsiteX162" fmla="*/ 6448927 w 8128084"/>
              <a:gd name="connsiteY162" fmla="*/ 13355053 h 15135727"/>
              <a:gd name="connsiteX163" fmla="*/ 6256421 w 8128084"/>
              <a:gd name="connsiteY163" fmla="*/ 13571621 h 15135727"/>
              <a:gd name="connsiteX164" fmla="*/ 6087979 w 8128084"/>
              <a:gd name="connsiteY164" fmla="*/ 13667874 h 15135727"/>
              <a:gd name="connsiteX165" fmla="*/ 5943600 w 8128084"/>
              <a:gd name="connsiteY165" fmla="*/ 13716000 h 15135727"/>
              <a:gd name="connsiteX166" fmla="*/ 5702969 w 8128084"/>
              <a:gd name="connsiteY166" fmla="*/ 13667874 h 15135727"/>
              <a:gd name="connsiteX167" fmla="*/ 5582653 w 8128084"/>
              <a:gd name="connsiteY167" fmla="*/ 13691937 h 15135727"/>
              <a:gd name="connsiteX168" fmla="*/ 5727032 w 8128084"/>
              <a:gd name="connsiteY168" fmla="*/ 13836316 h 15135727"/>
              <a:gd name="connsiteX169" fmla="*/ 5582653 w 8128084"/>
              <a:gd name="connsiteY169" fmla="*/ 14052885 h 15135727"/>
              <a:gd name="connsiteX170" fmla="*/ 5462337 w 8128084"/>
              <a:gd name="connsiteY170" fmla="*/ 14149137 h 15135727"/>
              <a:gd name="connsiteX171" fmla="*/ 5342021 w 8128084"/>
              <a:gd name="connsiteY171" fmla="*/ 14004758 h 15135727"/>
              <a:gd name="connsiteX172" fmla="*/ 5245769 w 8128084"/>
              <a:gd name="connsiteY172" fmla="*/ 14004758 h 15135727"/>
              <a:gd name="connsiteX173" fmla="*/ 5245769 w 8128084"/>
              <a:gd name="connsiteY173" fmla="*/ 13956632 h 15135727"/>
              <a:gd name="connsiteX174" fmla="*/ 5101390 w 8128084"/>
              <a:gd name="connsiteY174" fmla="*/ 13956632 h 15135727"/>
              <a:gd name="connsiteX175" fmla="*/ 4981074 w 8128084"/>
              <a:gd name="connsiteY175" fmla="*/ 13860379 h 15135727"/>
              <a:gd name="connsiteX176" fmla="*/ 4740442 w 8128084"/>
              <a:gd name="connsiteY176" fmla="*/ 13908506 h 15135727"/>
              <a:gd name="connsiteX177" fmla="*/ 4475748 w 8128084"/>
              <a:gd name="connsiteY177" fmla="*/ 13956632 h 15135727"/>
              <a:gd name="connsiteX178" fmla="*/ 4379495 w 8128084"/>
              <a:gd name="connsiteY178" fmla="*/ 14028821 h 15135727"/>
              <a:gd name="connsiteX179" fmla="*/ 4403558 w 8128084"/>
              <a:gd name="connsiteY179" fmla="*/ 14197264 h 15135727"/>
              <a:gd name="connsiteX180" fmla="*/ 4572000 w 8128084"/>
              <a:gd name="connsiteY180" fmla="*/ 14149137 h 15135727"/>
              <a:gd name="connsiteX181" fmla="*/ 4523874 w 8128084"/>
              <a:gd name="connsiteY181" fmla="*/ 14558211 h 15135727"/>
              <a:gd name="connsiteX182" fmla="*/ 4403558 w 8128084"/>
              <a:gd name="connsiteY182" fmla="*/ 14437895 h 15135727"/>
              <a:gd name="connsiteX183" fmla="*/ 4403558 w 8128084"/>
              <a:gd name="connsiteY183" fmla="*/ 14437895 h 15135727"/>
              <a:gd name="connsiteX184" fmla="*/ 4283242 w 8128084"/>
              <a:gd name="connsiteY184" fmla="*/ 14245390 h 15135727"/>
              <a:gd name="connsiteX185" fmla="*/ 4235116 w 8128084"/>
              <a:gd name="connsiteY185" fmla="*/ 14341642 h 15135727"/>
              <a:gd name="connsiteX186" fmla="*/ 4162927 w 8128084"/>
              <a:gd name="connsiteY186" fmla="*/ 14389769 h 15135727"/>
              <a:gd name="connsiteX187" fmla="*/ 4162927 w 8128084"/>
              <a:gd name="connsiteY187" fmla="*/ 14389769 h 15135727"/>
              <a:gd name="connsiteX188" fmla="*/ 3922295 w 8128084"/>
              <a:gd name="connsiteY188" fmla="*/ 14245390 h 15135727"/>
              <a:gd name="connsiteX189" fmla="*/ 3801979 w 8128084"/>
              <a:gd name="connsiteY189" fmla="*/ 14293516 h 15135727"/>
              <a:gd name="connsiteX190" fmla="*/ 3681664 w 8128084"/>
              <a:gd name="connsiteY190" fmla="*/ 14389769 h 15135727"/>
              <a:gd name="connsiteX191" fmla="*/ 3657600 w 8128084"/>
              <a:gd name="connsiteY191" fmla="*/ 14654464 h 15135727"/>
              <a:gd name="connsiteX192" fmla="*/ 3513221 w 8128084"/>
              <a:gd name="connsiteY192" fmla="*/ 14726653 h 15135727"/>
              <a:gd name="connsiteX193" fmla="*/ 3513221 w 8128084"/>
              <a:gd name="connsiteY193" fmla="*/ 14871032 h 15135727"/>
              <a:gd name="connsiteX194" fmla="*/ 3633537 w 8128084"/>
              <a:gd name="connsiteY194" fmla="*/ 14967285 h 15135727"/>
              <a:gd name="connsiteX195" fmla="*/ 3609474 w 8128084"/>
              <a:gd name="connsiteY195" fmla="*/ 15087600 h 15135727"/>
              <a:gd name="connsiteX196" fmla="*/ 3441032 w 8128084"/>
              <a:gd name="connsiteY196" fmla="*/ 15039474 h 15135727"/>
              <a:gd name="connsiteX197" fmla="*/ 3272590 w 8128084"/>
              <a:gd name="connsiteY197" fmla="*/ 15063537 h 15135727"/>
              <a:gd name="connsiteX198" fmla="*/ 3248527 w 8128084"/>
              <a:gd name="connsiteY198" fmla="*/ 14895095 h 15135727"/>
              <a:gd name="connsiteX199" fmla="*/ 3128211 w 8128084"/>
              <a:gd name="connsiteY199" fmla="*/ 14919158 h 15135727"/>
              <a:gd name="connsiteX200" fmla="*/ 2959769 w 8128084"/>
              <a:gd name="connsiteY200" fmla="*/ 15135727 h 15135727"/>
              <a:gd name="connsiteX201" fmla="*/ 2935706 w 8128084"/>
              <a:gd name="connsiteY201" fmla="*/ 14895095 h 15135727"/>
              <a:gd name="connsiteX202" fmla="*/ 2791327 w 8128084"/>
              <a:gd name="connsiteY202" fmla="*/ 14943221 h 15135727"/>
              <a:gd name="connsiteX203" fmla="*/ 2671011 w 8128084"/>
              <a:gd name="connsiteY203" fmla="*/ 15039474 h 15135727"/>
              <a:gd name="connsiteX204" fmla="*/ 2430379 w 8128084"/>
              <a:gd name="connsiteY204" fmla="*/ 15087600 h 15135727"/>
              <a:gd name="connsiteX205" fmla="*/ 2237874 w 8128084"/>
              <a:gd name="connsiteY205" fmla="*/ 15039474 h 15135727"/>
              <a:gd name="connsiteX206" fmla="*/ 2622885 w 8128084"/>
              <a:gd name="connsiteY206" fmla="*/ 14846969 h 15135727"/>
              <a:gd name="connsiteX207" fmla="*/ 2887579 w 8128084"/>
              <a:gd name="connsiteY207" fmla="*/ 14774779 h 15135727"/>
              <a:gd name="connsiteX208" fmla="*/ 2839453 w 8128084"/>
              <a:gd name="connsiteY208" fmla="*/ 14582274 h 15135727"/>
              <a:gd name="connsiteX209" fmla="*/ 2935706 w 8128084"/>
              <a:gd name="connsiteY209" fmla="*/ 14510085 h 15135727"/>
              <a:gd name="connsiteX210" fmla="*/ 2935706 w 8128084"/>
              <a:gd name="connsiteY210" fmla="*/ 14510085 h 15135727"/>
              <a:gd name="connsiteX211" fmla="*/ 3080085 w 8128084"/>
              <a:gd name="connsiteY211" fmla="*/ 14413832 h 15135727"/>
              <a:gd name="connsiteX212" fmla="*/ 3152274 w 8128084"/>
              <a:gd name="connsiteY212" fmla="*/ 14341642 h 15135727"/>
              <a:gd name="connsiteX213" fmla="*/ 3080085 w 8128084"/>
              <a:gd name="connsiteY213" fmla="*/ 14269453 h 15135727"/>
              <a:gd name="connsiteX214" fmla="*/ 3152274 w 8128084"/>
              <a:gd name="connsiteY214" fmla="*/ 14197264 h 15135727"/>
              <a:gd name="connsiteX215" fmla="*/ 3152274 w 8128084"/>
              <a:gd name="connsiteY215" fmla="*/ 14052885 h 15135727"/>
              <a:gd name="connsiteX216" fmla="*/ 3080085 w 8128084"/>
              <a:gd name="connsiteY216" fmla="*/ 13980695 h 15135727"/>
              <a:gd name="connsiteX217" fmla="*/ 3056021 w 8128084"/>
              <a:gd name="connsiteY217" fmla="*/ 14076948 h 15135727"/>
              <a:gd name="connsiteX218" fmla="*/ 2935706 w 8128084"/>
              <a:gd name="connsiteY218" fmla="*/ 14076948 h 15135727"/>
              <a:gd name="connsiteX219" fmla="*/ 2863516 w 8128084"/>
              <a:gd name="connsiteY219" fmla="*/ 14125074 h 15135727"/>
              <a:gd name="connsiteX220" fmla="*/ 2719137 w 8128084"/>
              <a:gd name="connsiteY220" fmla="*/ 14197264 h 15135727"/>
              <a:gd name="connsiteX221" fmla="*/ 2646948 w 8128084"/>
              <a:gd name="connsiteY221" fmla="*/ 14197264 h 15135727"/>
              <a:gd name="connsiteX222" fmla="*/ 2598821 w 8128084"/>
              <a:gd name="connsiteY222" fmla="*/ 14125074 h 15135727"/>
              <a:gd name="connsiteX223" fmla="*/ 2430379 w 8128084"/>
              <a:gd name="connsiteY223" fmla="*/ 13836316 h 15135727"/>
              <a:gd name="connsiteX224" fmla="*/ 2646948 w 8128084"/>
              <a:gd name="connsiteY224" fmla="*/ 13812253 h 15135727"/>
              <a:gd name="connsiteX225" fmla="*/ 2502569 w 8128084"/>
              <a:gd name="connsiteY225" fmla="*/ 13475369 h 15135727"/>
              <a:gd name="connsiteX226" fmla="*/ 2550695 w 8128084"/>
              <a:gd name="connsiteY226" fmla="*/ 13186611 h 15135727"/>
              <a:gd name="connsiteX227" fmla="*/ 2719137 w 8128084"/>
              <a:gd name="connsiteY227" fmla="*/ 13042232 h 15135727"/>
              <a:gd name="connsiteX228" fmla="*/ 2791327 w 8128084"/>
              <a:gd name="connsiteY228" fmla="*/ 12945979 h 15135727"/>
              <a:gd name="connsiteX229" fmla="*/ 3031958 w 8128084"/>
              <a:gd name="connsiteY229" fmla="*/ 13090358 h 15135727"/>
              <a:gd name="connsiteX230" fmla="*/ 3056021 w 8128084"/>
              <a:gd name="connsiteY230" fmla="*/ 12753474 h 15135727"/>
              <a:gd name="connsiteX231" fmla="*/ 2887579 w 8128084"/>
              <a:gd name="connsiteY231" fmla="*/ 12777537 h 15135727"/>
              <a:gd name="connsiteX232" fmla="*/ 2815390 w 8128084"/>
              <a:gd name="connsiteY232" fmla="*/ 12777537 h 15135727"/>
              <a:gd name="connsiteX233" fmla="*/ 3176337 w 8128084"/>
              <a:gd name="connsiteY233" fmla="*/ 12368464 h 15135727"/>
              <a:gd name="connsiteX234" fmla="*/ 3104148 w 8128084"/>
              <a:gd name="connsiteY234" fmla="*/ 12320337 h 15135727"/>
              <a:gd name="connsiteX235" fmla="*/ 3104148 w 8128084"/>
              <a:gd name="connsiteY235" fmla="*/ 12320337 h 15135727"/>
              <a:gd name="connsiteX236" fmla="*/ 3007895 w 8128084"/>
              <a:gd name="connsiteY236" fmla="*/ 12079706 h 15135727"/>
              <a:gd name="connsiteX237" fmla="*/ 2911642 w 8128084"/>
              <a:gd name="connsiteY237" fmla="*/ 11935327 h 15135727"/>
              <a:gd name="connsiteX238" fmla="*/ 2863516 w 8128084"/>
              <a:gd name="connsiteY238" fmla="*/ 11694695 h 15135727"/>
              <a:gd name="connsiteX239" fmla="*/ 2911642 w 8128084"/>
              <a:gd name="connsiteY239" fmla="*/ 11454064 h 15135727"/>
              <a:gd name="connsiteX240" fmla="*/ 3056021 w 8128084"/>
              <a:gd name="connsiteY240" fmla="*/ 11454064 h 15135727"/>
              <a:gd name="connsiteX241" fmla="*/ 2983832 w 8128084"/>
              <a:gd name="connsiteY241" fmla="*/ 11381874 h 15135727"/>
              <a:gd name="connsiteX242" fmla="*/ 3031958 w 8128084"/>
              <a:gd name="connsiteY242" fmla="*/ 11285621 h 15135727"/>
              <a:gd name="connsiteX243" fmla="*/ 3007895 w 8128084"/>
              <a:gd name="connsiteY243" fmla="*/ 11189369 h 15135727"/>
              <a:gd name="connsiteX244" fmla="*/ 2887579 w 8128084"/>
              <a:gd name="connsiteY244" fmla="*/ 11141242 h 15135727"/>
              <a:gd name="connsiteX245" fmla="*/ 2887579 w 8128084"/>
              <a:gd name="connsiteY245" fmla="*/ 10972800 h 15135727"/>
              <a:gd name="connsiteX246" fmla="*/ 2887579 w 8128084"/>
              <a:gd name="connsiteY246" fmla="*/ 10924674 h 15135727"/>
              <a:gd name="connsiteX247" fmla="*/ 2767264 w 8128084"/>
              <a:gd name="connsiteY247" fmla="*/ 11020927 h 15135727"/>
              <a:gd name="connsiteX248" fmla="*/ 2743200 w 8128084"/>
              <a:gd name="connsiteY248" fmla="*/ 10924674 h 15135727"/>
              <a:gd name="connsiteX249" fmla="*/ 2550695 w 8128084"/>
              <a:gd name="connsiteY249" fmla="*/ 11020927 h 15135727"/>
              <a:gd name="connsiteX250" fmla="*/ 2526632 w 8128084"/>
              <a:gd name="connsiteY250" fmla="*/ 11117179 h 15135727"/>
              <a:gd name="connsiteX251" fmla="*/ 2334127 w 8128084"/>
              <a:gd name="connsiteY251" fmla="*/ 10996864 h 15135727"/>
              <a:gd name="connsiteX252" fmla="*/ 2358190 w 8128084"/>
              <a:gd name="connsiteY252" fmla="*/ 10732169 h 15135727"/>
              <a:gd name="connsiteX253" fmla="*/ 2334127 w 8128084"/>
              <a:gd name="connsiteY253" fmla="*/ 10587790 h 15135727"/>
              <a:gd name="connsiteX254" fmla="*/ 2406316 w 8128084"/>
              <a:gd name="connsiteY254" fmla="*/ 10491537 h 15135727"/>
              <a:gd name="connsiteX255" fmla="*/ 2598821 w 8128084"/>
              <a:gd name="connsiteY255" fmla="*/ 10684042 h 15135727"/>
              <a:gd name="connsiteX256" fmla="*/ 2767264 w 8128084"/>
              <a:gd name="connsiteY256" fmla="*/ 10684042 h 15135727"/>
              <a:gd name="connsiteX257" fmla="*/ 2646948 w 8128084"/>
              <a:gd name="connsiteY257" fmla="*/ 10515600 h 15135727"/>
              <a:gd name="connsiteX258" fmla="*/ 2815390 w 8128084"/>
              <a:gd name="connsiteY258" fmla="*/ 10395285 h 15135727"/>
              <a:gd name="connsiteX259" fmla="*/ 3080085 w 8128084"/>
              <a:gd name="connsiteY259" fmla="*/ 10419348 h 15135727"/>
              <a:gd name="connsiteX260" fmla="*/ 3248527 w 8128084"/>
              <a:gd name="connsiteY260" fmla="*/ 10539664 h 15135727"/>
              <a:gd name="connsiteX261" fmla="*/ 3320716 w 8128084"/>
              <a:gd name="connsiteY261" fmla="*/ 10659979 h 15135727"/>
              <a:gd name="connsiteX262" fmla="*/ 3465095 w 8128084"/>
              <a:gd name="connsiteY262" fmla="*/ 10659979 h 15135727"/>
              <a:gd name="connsiteX263" fmla="*/ 3441032 w 8128084"/>
              <a:gd name="connsiteY263" fmla="*/ 10491537 h 15135727"/>
              <a:gd name="connsiteX264" fmla="*/ 3392906 w 8128084"/>
              <a:gd name="connsiteY264" fmla="*/ 10250906 h 15135727"/>
              <a:gd name="connsiteX265" fmla="*/ 3152274 w 8128084"/>
              <a:gd name="connsiteY265" fmla="*/ 10250906 h 15135727"/>
              <a:gd name="connsiteX266" fmla="*/ 3176337 w 8128084"/>
              <a:gd name="connsiteY266" fmla="*/ 10178716 h 15135727"/>
              <a:gd name="connsiteX267" fmla="*/ 3104148 w 8128084"/>
              <a:gd name="connsiteY267" fmla="*/ 10154653 h 15135727"/>
              <a:gd name="connsiteX268" fmla="*/ 3007895 w 8128084"/>
              <a:gd name="connsiteY268" fmla="*/ 9962148 h 15135727"/>
              <a:gd name="connsiteX269" fmla="*/ 3176337 w 8128084"/>
              <a:gd name="connsiteY269" fmla="*/ 9889958 h 15135727"/>
              <a:gd name="connsiteX270" fmla="*/ 2959769 w 8128084"/>
              <a:gd name="connsiteY270" fmla="*/ 9504948 h 15135727"/>
              <a:gd name="connsiteX271" fmla="*/ 2791327 w 8128084"/>
              <a:gd name="connsiteY271" fmla="*/ 9456821 h 15135727"/>
              <a:gd name="connsiteX272" fmla="*/ 2574758 w 8128084"/>
              <a:gd name="connsiteY272" fmla="*/ 9336506 h 15135727"/>
              <a:gd name="connsiteX273" fmla="*/ 2550695 w 8128084"/>
              <a:gd name="connsiteY273" fmla="*/ 9071811 h 15135727"/>
              <a:gd name="connsiteX274" fmla="*/ 2695074 w 8128084"/>
              <a:gd name="connsiteY274" fmla="*/ 8999621 h 15135727"/>
              <a:gd name="connsiteX275" fmla="*/ 2622885 w 8128084"/>
              <a:gd name="connsiteY275" fmla="*/ 8975558 h 15135727"/>
              <a:gd name="connsiteX276" fmla="*/ 2430379 w 8128084"/>
              <a:gd name="connsiteY276" fmla="*/ 8999621 h 15135727"/>
              <a:gd name="connsiteX277" fmla="*/ 2261937 w 8128084"/>
              <a:gd name="connsiteY277" fmla="*/ 9168064 h 15135727"/>
              <a:gd name="connsiteX278" fmla="*/ 2237874 w 8128084"/>
              <a:gd name="connsiteY278" fmla="*/ 8999621 h 15135727"/>
              <a:gd name="connsiteX279" fmla="*/ 2117558 w 8128084"/>
              <a:gd name="connsiteY279" fmla="*/ 8975558 h 15135727"/>
              <a:gd name="connsiteX280" fmla="*/ 2045369 w 8128084"/>
              <a:gd name="connsiteY280" fmla="*/ 8783053 h 15135727"/>
              <a:gd name="connsiteX281" fmla="*/ 1852864 w 8128084"/>
              <a:gd name="connsiteY281" fmla="*/ 8758990 h 15135727"/>
              <a:gd name="connsiteX282" fmla="*/ 1636295 w 8128084"/>
              <a:gd name="connsiteY282" fmla="*/ 8927432 h 15135727"/>
              <a:gd name="connsiteX283" fmla="*/ 1588169 w 8128084"/>
              <a:gd name="connsiteY283" fmla="*/ 9023685 h 15135727"/>
              <a:gd name="connsiteX284" fmla="*/ 1515979 w 8128084"/>
              <a:gd name="connsiteY284" fmla="*/ 8879306 h 15135727"/>
              <a:gd name="connsiteX285" fmla="*/ 1347537 w 8128084"/>
              <a:gd name="connsiteY285" fmla="*/ 8879306 h 15135727"/>
              <a:gd name="connsiteX286" fmla="*/ 1347537 w 8128084"/>
              <a:gd name="connsiteY286" fmla="*/ 8710864 h 15135727"/>
              <a:gd name="connsiteX287" fmla="*/ 1106906 w 8128084"/>
              <a:gd name="connsiteY287" fmla="*/ 8783053 h 15135727"/>
              <a:gd name="connsiteX288" fmla="*/ 890337 w 8128084"/>
              <a:gd name="connsiteY288" fmla="*/ 8686800 h 15135727"/>
              <a:gd name="connsiteX289" fmla="*/ 649706 w 8128084"/>
              <a:gd name="connsiteY289" fmla="*/ 8662737 h 15135727"/>
              <a:gd name="connsiteX290" fmla="*/ 385011 w 8128084"/>
              <a:gd name="connsiteY290" fmla="*/ 8566485 h 15135727"/>
              <a:gd name="connsiteX291" fmla="*/ 577516 w 8128084"/>
              <a:gd name="connsiteY291" fmla="*/ 8373979 h 15135727"/>
              <a:gd name="connsiteX292" fmla="*/ 794085 w 8128084"/>
              <a:gd name="connsiteY292" fmla="*/ 8301790 h 15135727"/>
              <a:gd name="connsiteX293" fmla="*/ 745958 w 8128084"/>
              <a:gd name="connsiteY293" fmla="*/ 8133348 h 15135727"/>
              <a:gd name="connsiteX294" fmla="*/ 818148 w 8128084"/>
              <a:gd name="connsiteY294" fmla="*/ 7820527 h 15135727"/>
              <a:gd name="connsiteX295" fmla="*/ 697832 w 8128084"/>
              <a:gd name="connsiteY295" fmla="*/ 7820527 h 15135727"/>
              <a:gd name="connsiteX296" fmla="*/ 625642 w 8128084"/>
              <a:gd name="connsiteY296" fmla="*/ 7916779 h 15135727"/>
              <a:gd name="connsiteX297" fmla="*/ 457200 w 8128084"/>
              <a:gd name="connsiteY297" fmla="*/ 7820527 h 15135727"/>
              <a:gd name="connsiteX298" fmla="*/ 529390 w 8128084"/>
              <a:gd name="connsiteY298" fmla="*/ 7700211 h 15135727"/>
              <a:gd name="connsiteX299" fmla="*/ 938464 w 8128084"/>
              <a:gd name="connsiteY299" fmla="*/ 7676148 h 15135727"/>
              <a:gd name="connsiteX300" fmla="*/ 1058779 w 8128084"/>
              <a:gd name="connsiteY300" fmla="*/ 7459579 h 15135727"/>
              <a:gd name="connsiteX301" fmla="*/ 1203158 w 8128084"/>
              <a:gd name="connsiteY301" fmla="*/ 7603958 h 15135727"/>
              <a:gd name="connsiteX302" fmla="*/ 1299411 w 8128084"/>
              <a:gd name="connsiteY302" fmla="*/ 7555832 h 15135727"/>
              <a:gd name="connsiteX303" fmla="*/ 1443790 w 8128084"/>
              <a:gd name="connsiteY303" fmla="*/ 7507706 h 15135727"/>
              <a:gd name="connsiteX304" fmla="*/ 1684421 w 8128084"/>
              <a:gd name="connsiteY304" fmla="*/ 7603958 h 15135727"/>
              <a:gd name="connsiteX305" fmla="*/ 1684421 w 8128084"/>
              <a:gd name="connsiteY305" fmla="*/ 7603958 h 15135727"/>
              <a:gd name="connsiteX306" fmla="*/ 1540042 w 8128084"/>
              <a:gd name="connsiteY306" fmla="*/ 7363327 h 15135727"/>
              <a:gd name="connsiteX307" fmla="*/ 1299411 w 8128084"/>
              <a:gd name="connsiteY307" fmla="*/ 7315200 h 15135727"/>
              <a:gd name="connsiteX308" fmla="*/ 1130969 w 8128084"/>
              <a:gd name="connsiteY308" fmla="*/ 7339264 h 15135727"/>
              <a:gd name="connsiteX309" fmla="*/ 1034716 w 8128084"/>
              <a:gd name="connsiteY309" fmla="*/ 7315200 h 15135727"/>
              <a:gd name="connsiteX310" fmla="*/ 1155032 w 8128084"/>
              <a:gd name="connsiteY310" fmla="*/ 7050506 h 15135727"/>
              <a:gd name="connsiteX311" fmla="*/ 1155032 w 8128084"/>
              <a:gd name="connsiteY311" fmla="*/ 6930190 h 15135727"/>
              <a:gd name="connsiteX312" fmla="*/ 1155032 w 8128084"/>
              <a:gd name="connsiteY312" fmla="*/ 6761748 h 15135727"/>
              <a:gd name="connsiteX313" fmla="*/ 1203158 w 8128084"/>
              <a:gd name="connsiteY313" fmla="*/ 6617369 h 15135727"/>
              <a:gd name="connsiteX314" fmla="*/ 1371600 w 8128084"/>
              <a:gd name="connsiteY314" fmla="*/ 6472990 h 15135727"/>
              <a:gd name="connsiteX315" fmla="*/ 1443790 w 8128084"/>
              <a:gd name="connsiteY315" fmla="*/ 6328611 h 15135727"/>
              <a:gd name="connsiteX316" fmla="*/ 1419727 w 8128084"/>
              <a:gd name="connsiteY316" fmla="*/ 6208295 h 15135727"/>
              <a:gd name="connsiteX317" fmla="*/ 1275348 w 8128084"/>
              <a:gd name="connsiteY317" fmla="*/ 6304548 h 15135727"/>
              <a:gd name="connsiteX318" fmla="*/ 1323474 w 8128084"/>
              <a:gd name="connsiteY318" fmla="*/ 6015790 h 15135727"/>
              <a:gd name="connsiteX319" fmla="*/ 1540042 w 8128084"/>
              <a:gd name="connsiteY319" fmla="*/ 5871411 h 15135727"/>
              <a:gd name="connsiteX320" fmla="*/ 1540042 w 8128084"/>
              <a:gd name="connsiteY320" fmla="*/ 5751095 h 15135727"/>
              <a:gd name="connsiteX321" fmla="*/ 1395664 w 8128084"/>
              <a:gd name="connsiteY321" fmla="*/ 5799221 h 15135727"/>
              <a:gd name="connsiteX322" fmla="*/ 1179095 w 8128084"/>
              <a:gd name="connsiteY322" fmla="*/ 5799221 h 15135727"/>
              <a:gd name="connsiteX323" fmla="*/ 890337 w 8128084"/>
              <a:gd name="connsiteY323" fmla="*/ 5775158 h 15135727"/>
              <a:gd name="connsiteX324" fmla="*/ 697832 w 8128084"/>
              <a:gd name="connsiteY324" fmla="*/ 5606716 h 15135727"/>
              <a:gd name="connsiteX325" fmla="*/ 577516 w 8128084"/>
              <a:gd name="connsiteY325" fmla="*/ 5582653 h 15135727"/>
              <a:gd name="connsiteX326" fmla="*/ 697832 w 8128084"/>
              <a:gd name="connsiteY326" fmla="*/ 5775158 h 15135727"/>
              <a:gd name="connsiteX327" fmla="*/ 409074 w 8128084"/>
              <a:gd name="connsiteY327" fmla="*/ 5799221 h 15135727"/>
              <a:gd name="connsiteX328" fmla="*/ 168442 w 8128084"/>
              <a:gd name="connsiteY328" fmla="*/ 5702969 h 15135727"/>
              <a:gd name="connsiteX329" fmla="*/ 264695 w 8128084"/>
              <a:gd name="connsiteY329" fmla="*/ 5558590 h 15135727"/>
              <a:gd name="connsiteX330" fmla="*/ 144379 w 8128084"/>
              <a:gd name="connsiteY330" fmla="*/ 5510464 h 15135727"/>
              <a:gd name="connsiteX331" fmla="*/ 0 w 8128084"/>
              <a:gd name="connsiteY331" fmla="*/ 5462337 h 15135727"/>
              <a:gd name="connsiteX332" fmla="*/ 96253 w 8128084"/>
              <a:gd name="connsiteY332"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14800 w 8128084"/>
              <a:gd name="connsiteY124" fmla="*/ 5390148 h 15135727"/>
              <a:gd name="connsiteX125" fmla="*/ 4018548 w 8128084"/>
              <a:gd name="connsiteY125" fmla="*/ 5630779 h 15135727"/>
              <a:gd name="connsiteX126" fmla="*/ 4090737 w 8128084"/>
              <a:gd name="connsiteY126" fmla="*/ 5871411 h 15135727"/>
              <a:gd name="connsiteX127" fmla="*/ 4090737 w 8128084"/>
              <a:gd name="connsiteY127" fmla="*/ 6184232 h 15135727"/>
              <a:gd name="connsiteX128" fmla="*/ 4186990 w 8128084"/>
              <a:gd name="connsiteY128" fmla="*/ 6472990 h 15135727"/>
              <a:gd name="connsiteX129" fmla="*/ 4042611 w 8128084"/>
              <a:gd name="connsiteY129" fmla="*/ 6352674 h 15135727"/>
              <a:gd name="connsiteX130" fmla="*/ 3946358 w 8128084"/>
              <a:gd name="connsiteY130" fmla="*/ 6376737 h 15135727"/>
              <a:gd name="connsiteX131" fmla="*/ 4114800 w 8128084"/>
              <a:gd name="connsiteY131" fmla="*/ 6641432 h 15135727"/>
              <a:gd name="connsiteX132" fmla="*/ 4451685 w 8128084"/>
              <a:gd name="connsiteY132" fmla="*/ 6737685 h 15135727"/>
              <a:gd name="connsiteX133" fmla="*/ 4620127 w 8128084"/>
              <a:gd name="connsiteY133" fmla="*/ 6978316 h 15135727"/>
              <a:gd name="connsiteX134" fmla="*/ 4740442 w 8128084"/>
              <a:gd name="connsiteY134" fmla="*/ 7170821 h 15135727"/>
              <a:gd name="connsiteX135" fmla="*/ 5077327 w 8128084"/>
              <a:gd name="connsiteY135" fmla="*/ 7387390 h 15135727"/>
              <a:gd name="connsiteX136" fmla="*/ 5125453 w 8128084"/>
              <a:gd name="connsiteY136" fmla="*/ 7603958 h 15135727"/>
              <a:gd name="connsiteX137" fmla="*/ 5197642 w 8128084"/>
              <a:gd name="connsiteY137" fmla="*/ 7796464 h 15135727"/>
              <a:gd name="connsiteX138" fmla="*/ 5486400 w 8128084"/>
              <a:gd name="connsiteY138" fmla="*/ 7964906 h 15135727"/>
              <a:gd name="connsiteX139" fmla="*/ 5486400 w 8128084"/>
              <a:gd name="connsiteY139" fmla="*/ 8349916 h 15135727"/>
              <a:gd name="connsiteX140" fmla="*/ 5678906 w 8128084"/>
              <a:gd name="connsiteY140" fmla="*/ 8614611 h 15135727"/>
              <a:gd name="connsiteX141" fmla="*/ 5919537 w 8128084"/>
              <a:gd name="connsiteY141" fmla="*/ 9071811 h 15135727"/>
              <a:gd name="connsiteX142" fmla="*/ 6160169 w 8128084"/>
              <a:gd name="connsiteY142" fmla="*/ 9336506 h 15135727"/>
              <a:gd name="connsiteX143" fmla="*/ 6280485 w 8128084"/>
              <a:gd name="connsiteY143" fmla="*/ 9601200 h 15135727"/>
              <a:gd name="connsiteX144" fmla="*/ 6400800 w 8128084"/>
              <a:gd name="connsiteY144" fmla="*/ 9793706 h 15135727"/>
              <a:gd name="connsiteX145" fmla="*/ 6569242 w 8128084"/>
              <a:gd name="connsiteY145" fmla="*/ 10058400 h 15135727"/>
              <a:gd name="connsiteX146" fmla="*/ 6713621 w 8128084"/>
              <a:gd name="connsiteY146" fmla="*/ 10106527 h 15135727"/>
              <a:gd name="connsiteX147" fmla="*/ 6545179 w 8128084"/>
              <a:gd name="connsiteY147" fmla="*/ 10202779 h 15135727"/>
              <a:gd name="connsiteX148" fmla="*/ 6569242 w 8128084"/>
              <a:gd name="connsiteY148" fmla="*/ 10443411 h 15135727"/>
              <a:gd name="connsiteX149" fmla="*/ 6593306 w 8128084"/>
              <a:gd name="connsiteY149" fmla="*/ 10708106 h 15135727"/>
              <a:gd name="connsiteX150" fmla="*/ 6761748 w 8128084"/>
              <a:gd name="connsiteY150" fmla="*/ 10924674 h 15135727"/>
              <a:gd name="connsiteX151" fmla="*/ 6641432 w 8128084"/>
              <a:gd name="connsiteY151" fmla="*/ 11093116 h 15135727"/>
              <a:gd name="connsiteX152" fmla="*/ 6713621 w 8128084"/>
              <a:gd name="connsiteY152" fmla="*/ 11261558 h 15135727"/>
              <a:gd name="connsiteX153" fmla="*/ 6737685 w 8128084"/>
              <a:gd name="connsiteY153" fmla="*/ 11526253 h 15135727"/>
              <a:gd name="connsiteX154" fmla="*/ 6617369 w 8128084"/>
              <a:gd name="connsiteY154" fmla="*/ 11839074 h 15135727"/>
              <a:gd name="connsiteX155" fmla="*/ 6617369 w 8128084"/>
              <a:gd name="connsiteY155" fmla="*/ 12031579 h 15135727"/>
              <a:gd name="connsiteX156" fmla="*/ 6641432 w 8128084"/>
              <a:gd name="connsiteY156" fmla="*/ 12127832 h 15135727"/>
              <a:gd name="connsiteX157" fmla="*/ 6761748 w 8128084"/>
              <a:gd name="connsiteY157" fmla="*/ 12031579 h 15135727"/>
              <a:gd name="connsiteX158" fmla="*/ 6761748 w 8128084"/>
              <a:gd name="connsiteY158" fmla="*/ 12296274 h 15135727"/>
              <a:gd name="connsiteX159" fmla="*/ 6689558 w 8128084"/>
              <a:gd name="connsiteY159" fmla="*/ 12512842 h 15135727"/>
              <a:gd name="connsiteX160" fmla="*/ 6785811 w 8128084"/>
              <a:gd name="connsiteY160" fmla="*/ 12777537 h 15135727"/>
              <a:gd name="connsiteX161" fmla="*/ 6569242 w 8128084"/>
              <a:gd name="connsiteY161" fmla="*/ 12873790 h 15135727"/>
              <a:gd name="connsiteX162" fmla="*/ 6545179 w 8128084"/>
              <a:gd name="connsiteY162" fmla="*/ 13090358 h 15135727"/>
              <a:gd name="connsiteX163" fmla="*/ 6448927 w 8128084"/>
              <a:gd name="connsiteY163" fmla="*/ 13355053 h 15135727"/>
              <a:gd name="connsiteX164" fmla="*/ 6256421 w 8128084"/>
              <a:gd name="connsiteY164" fmla="*/ 13571621 h 15135727"/>
              <a:gd name="connsiteX165" fmla="*/ 6087979 w 8128084"/>
              <a:gd name="connsiteY165" fmla="*/ 13667874 h 15135727"/>
              <a:gd name="connsiteX166" fmla="*/ 5943600 w 8128084"/>
              <a:gd name="connsiteY166" fmla="*/ 13716000 h 15135727"/>
              <a:gd name="connsiteX167" fmla="*/ 5702969 w 8128084"/>
              <a:gd name="connsiteY167" fmla="*/ 13667874 h 15135727"/>
              <a:gd name="connsiteX168" fmla="*/ 5582653 w 8128084"/>
              <a:gd name="connsiteY168" fmla="*/ 13691937 h 15135727"/>
              <a:gd name="connsiteX169" fmla="*/ 5727032 w 8128084"/>
              <a:gd name="connsiteY169" fmla="*/ 13836316 h 15135727"/>
              <a:gd name="connsiteX170" fmla="*/ 5582653 w 8128084"/>
              <a:gd name="connsiteY170" fmla="*/ 14052885 h 15135727"/>
              <a:gd name="connsiteX171" fmla="*/ 5462337 w 8128084"/>
              <a:gd name="connsiteY171" fmla="*/ 14149137 h 15135727"/>
              <a:gd name="connsiteX172" fmla="*/ 5342021 w 8128084"/>
              <a:gd name="connsiteY172" fmla="*/ 14004758 h 15135727"/>
              <a:gd name="connsiteX173" fmla="*/ 5245769 w 8128084"/>
              <a:gd name="connsiteY173" fmla="*/ 14004758 h 15135727"/>
              <a:gd name="connsiteX174" fmla="*/ 5245769 w 8128084"/>
              <a:gd name="connsiteY174" fmla="*/ 13956632 h 15135727"/>
              <a:gd name="connsiteX175" fmla="*/ 5101390 w 8128084"/>
              <a:gd name="connsiteY175" fmla="*/ 13956632 h 15135727"/>
              <a:gd name="connsiteX176" fmla="*/ 4981074 w 8128084"/>
              <a:gd name="connsiteY176" fmla="*/ 13860379 h 15135727"/>
              <a:gd name="connsiteX177" fmla="*/ 4740442 w 8128084"/>
              <a:gd name="connsiteY177" fmla="*/ 13908506 h 15135727"/>
              <a:gd name="connsiteX178" fmla="*/ 4475748 w 8128084"/>
              <a:gd name="connsiteY178" fmla="*/ 13956632 h 15135727"/>
              <a:gd name="connsiteX179" fmla="*/ 4379495 w 8128084"/>
              <a:gd name="connsiteY179" fmla="*/ 14028821 h 15135727"/>
              <a:gd name="connsiteX180" fmla="*/ 4403558 w 8128084"/>
              <a:gd name="connsiteY180" fmla="*/ 14197264 h 15135727"/>
              <a:gd name="connsiteX181" fmla="*/ 4572000 w 8128084"/>
              <a:gd name="connsiteY181" fmla="*/ 14149137 h 15135727"/>
              <a:gd name="connsiteX182" fmla="*/ 4523874 w 8128084"/>
              <a:gd name="connsiteY182" fmla="*/ 14558211 h 15135727"/>
              <a:gd name="connsiteX183" fmla="*/ 4403558 w 8128084"/>
              <a:gd name="connsiteY183" fmla="*/ 14437895 h 15135727"/>
              <a:gd name="connsiteX184" fmla="*/ 4403558 w 8128084"/>
              <a:gd name="connsiteY184" fmla="*/ 14437895 h 15135727"/>
              <a:gd name="connsiteX185" fmla="*/ 4283242 w 8128084"/>
              <a:gd name="connsiteY185" fmla="*/ 14245390 h 15135727"/>
              <a:gd name="connsiteX186" fmla="*/ 4235116 w 8128084"/>
              <a:gd name="connsiteY186" fmla="*/ 14341642 h 15135727"/>
              <a:gd name="connsiteX187" fmla="*/ 4162927 w 8128084"/>
              <a:gd name="connsiteY187" fmla="*/ 14389769 h 15135727"/>
              <a:gd name="connsiteX188" fmla="*/ 4162927 w 8128084"/>
              <a:gd name="connsiteY188" fmla="*/ 14389769 h 15135727"/>
              <a:gd name="connsiteX189" fmla="*/ 3922295 w 8128084"/>
              <a:gd name="connsiteY189" fmla="*/ 14245390 h 15135727"/>
              <a:gd name="connsiteX190" fmla="*/ 3801979 w 8128084"/>
              <a:gd name="connsiteY190" fmla="*/ 14293516 h 15135727"/>
              <a:gd name="connsiteX191" fmla="*/ 3681664 w 8128084"/>
              <a:gd name="connsiteY191" fmla="*/ 14389769 h 15135727"/>
              <a:gd name="connsiteX192" fmla="*/ 3657600 w 8128084"/>
              <a:gd name="connsiteY192" fmla="*/ 14654464 h 15135727"/>
              <a:gd name="connsiteX193" fmla="*/ 3513221 w 8128084"/>
              <a:gd name="connsiteY193" fmla="*/ 14726653 h 15135727"/>
              <a:gd name="connsiteX194" fmla="*/ 3513221 w 8128084"/>
              <a:gd name="connsiteY194" fmla="*/ 14871032 h 15135727"/>
              <a:gd name="connsiteX195" fmla="*/ 3633537 w 8128084"/>
              <a:gd name="connsiteY195" fmla="*/ 14967285 h 15135727"/>
              <a:gd name="connsiteX196" fmla="*/ 3609474 w 8128084"/>
              <a:gd name="connsiteY196" fmla="*/ 15087600 h 15135727"/>
              <a:gd name="connsiteX197" fmla="*/ 3441032 w 8128084"/>
              <a:gd name="connsiteY197" fmla="*/ 15039474 h 15135727"/>
              <a:gd name="connsiteX198" fmla="*/ 3272590 w 8128084"/>
              <a:gd name="connsiteY198" fmla="*/ 15063537 h 15135727"/>
              <a:gd name="connsiteX199" fmla="*/ 3248527 w 8128084"/>
              <a:gd name="connsiteY199" fmla="*/ 14895095 h 15135727"/>
              <a:gd name="connsiteX200" fmla="*/ 3128211 w 8128084"/>
              <a:gd name="connsiteY200" fmla="*/ 14919158 h 15135727"/>
              <a:gd name="connsiteX201" fmla="*/ 2959769 w 8128084"/>
              <a:gd name="connsiteY201" fmla="*/ 15135727 h 15135727"/>
              <a:gd name="connsiteX202" fmla="*/ 2935706 w 8128084"/>
              <a:gd name="connsiteY202" fmla="*/ 14895095 h 15135727"/>
              <a:gd name="connsiteX203" fmla="*/ 2791327 w 8128084"/>
              <a:gd name="connsiteY203" fmla="*/ 14943221 h 15135727"/>
              <a:gd name="connsiteX204" fmla="*/ 2671011 w 8128084"/>
              <a:gd name="connsiteY204" fmla="*/ 15039474 h 15135727"/>
              <a:gd name="connsiteX205" fmla="*/ 2430379 w 8128084"/>
              <a:gd name="connsiteY205" fmla="*/ 15087600 h 15135727"/>
              <a:gd name="connsiteX206" fmla="*/ 2237874 w 8128084"/>
              <a:gd name="connsiteY206" fmla="*/ 15039474 h 15135727"/>
              <a:gd name="connsiteX207" fmla="*/ 2622885 w 8128084"/>
              <a:gd name="connsiteY207" fmla="*/ 14846969 h 15135727"/>
              <a:gd name="connsiteX208" fmla="*/ 2887579 w 8128084"/>
              <a:gd name="connsiteY208" fmla="*/ 14774779 h 15135727"/>
              <a:gd name="connsiteX209" fmla="*/ 2839453 w 8128084"/>
              <a:gd name="connsiteY209" fmla="*/ 14582274 h 15135727"/>
              <a:gd name="connsiteX210" fmla="*/ 2935706 w 8128084"/>
              <a:gd name="connsiteY210" fmla="*/ 14510085 h 15135727"/>
              <a:gd name="connsiteX211" fmla="*/ 2935706 w 8128084"/>
              <a:gd name="connsiteY211" fmla="*/ 14510085 h 15135727"/>
              <a:gd name="connsiteX212" fmla="*/ 3080085 w 8128084"/>
              <a:gd name="connsiteY212" fmla="*/ 14413832 h 15135727"/>
              <a:gd name="connsiteX213" fmla="*/ 3152274 w 8128084"/>
              <a:gd name="connsiteY213" fmla="*/ 14341642 h 15135727"/>
              <a:gd name="connsiteX214" fmla="*/ 3080085 w 8128084"/>
              <a:gd name="connsiteY214" fmla="*/ 14269453 h 15135727"/>
              <a:gd name="connsiteX215" fmla="*/ 3152274 w 8128084"/>
              <a:gd name="connsiteY215" fmla="*/ 14197264 h 15135727"/>
              <a:gd name="connsiteX216" fmla="*/ 3152274 w 8128084"/>
              <a:gd name="connsiteY216" fmla="*/ 14052885 h 15135727"/>
              <a:gd name="connsiteX217" fmla="*/ 3080085 w 8128084"/>
              <a:gd name="connsiteY217" fmla="*/ 13980695 h 15135727"/>
              <a:gd name="connsiteX218" fmla="*/ 3056021 w 8128084"/>
              <a:gd name="connsiteY218" fmla="*/ 14076948 h 15135727"/>
              <a:gd name="connsiteX219" fmla="*/ 2935706 w 8128084"/>
              <a:gd name="connsiteY219" fmla="*/ 14076948 h 15135727"/>
              <a:gd name="connsiteX220" fmla="*/ 2863516 w 8128084"/>
              <a:gd name="connsiteY220" fmla="*/ 14125074 h 15135727"/>
              <a:gd name="connsiteX221" fmla="*/ 2719137 w 8128084"/>
              <a:gd name="connsiteY221" fmla="*/ 14197264 h 15135727"/>
              <a:gd name="connsiteX222" fmla="*/ 2646948 w 8128084"/>
              <a:gd name="connsiteY222" fmla="*/ 14197264 h 15135727"/>
              <a:gd name="connsiteX223" fmla="*/ 2598821 w 8128084"/>
              <a:gd name="connsiteY223" fmla="*/ 14125074 h 15135727"/>
              <a:gd name="connsiteX224" fmla="*/ 2430379 w 8128084"/>
              <a:gd name="connsiteY224" fmla="*/ 13836316 h 15135727"/>
              <a:gd name="connsiteX225" fmla="*/ 2646948 w 8128084"/>
              <a:gd name="connsiteY225" fmla="*/ 13812253 h 15135727"/>
              <a:gd name="connsiteX226" fmla="*/ 2502569 w 8128084"/>
              <a:gd name="connsiteY226" fmla="*/ 13475369 h 15135727"/>
              <a:gd name="connsiteX227" fmla="*/ 2550695 w 8128084"/>
              <a:gd name="connsiteY227" fmla="*/ 13186611 h 15135727"/>
              <a:gd name="connsiteX228" fmla="*/ 2719137 w 8128084"/>
              <a:gd name="connsiteY228" fmla="*/ 13042232 h 15135727"/>
              <a:gd name="connsiteX229" fmla="*/ 2791327 w 8128084"/>
              <a:gd name="connsiteY229" fmla="*/ 12945979 h 15135727"/>
              <a:gd name="connsiteX230" fmla="*/ 3031958 w 8128084"/>
              <a:gd name="connsiteY230" fmla="*/ 13090358 h 15135727"/>
              <a:gd name="connsiteX231" fmla="*/ 3056021 w 8128084"/>
              <a:gd name="connsiteY231" fmla="*/ 12753474 h 15135727"/>
              <a:gd name="connsiteX232" fmla="*/ 2887579 w 8128084"/>
              <a:gd name="connsiteY232" fmla="*/ 12777537 h 15135727"/>
              <a:gd name="connsiteX233" fmla="*/ 2815390 w 8128084"/>
              <a:gd name="connsiteY233" fmla="*/ 12777537 h 15135727"/>
              <a:gd name="connsiteX234" fmla="*/ 3176337 w 8128084"/>
              <a:gd name="connsiteY234" fmla="*/ 12368464 h 15135727"/>
              <a:gd name="connsiteX235" fmla="*/ 3104148 w 8128084"/>
              <a:gd name="connsiteY235" fmla="*/ 12320337 h 15135727"/>
              <a:gd name="connsiteX236" fmla="*/ 3104148 w 8128084"/>
              <a:gd name="connsiteY236" fmla="*/ 12320337 h 15135727"/>
              <a:gd name="connsiteX237" fmla="*/ 3007895 w 8128084"/>
              <a:gd name="connsiteY237" fmla="*/ 12079706 h 15135727"/>
              <a:gd name="connsiteX238" fmla="*/ 2911642 w 8128084"/>
              <a:gd name="connsiteY238" fmla="*/ 11935327 h 15135727"/>
              <a:gd name="connsiteX239" fmla="*/ 2863516 w 8128084"/>
              <a:gd name="connsiteY239" fmla="*/ 11694695 h 15135727"/>
              <a:gd name="connsiteX240" fmla="*/ 2911642 w 8128084"/>
              <a:gd name="connsiteY240" fmla="*/ 11454064 h 15135727"/>
              <a:gd name="connsiteX241" fmla="*/ 3056021 w 8128084"/>
              <a:gd name="connsiteY241" fmla="*/ 11454064 h 15135727"/>
              <a:gd name="connsiteX242" fmla="*/ 2983832 w 8128084"/>
              <a:gd name="connsiteY242" fmla="*/ 11381874 h 15135727"/>
              <a:gd name="connsiteX243" fmla="*/ 3031958 w 8128084"/>
              <a:gd name="connsiteY243" fmla="*/ 11285621 h 15135727"/>
              <a:gd name="connsiteX244" fmla="*/ 3007895 w 8128084"/>
              <a:gd name="connsiteY244" fmla="*/ 11189369 h 15135727"/>
              <a:gd name="connsiteX245" fmla="*/ 2887579 w 8128084"/>
              <a:gd name="connsiteY245" fmla="*/ 11141242 h 15135727"/>
              <a:gd name="connsiteX246" fmla="*/ 2887579 w 8128084"/>
              <a:gd name="connsiteY246" fmla="*/ 10972800 h 15135727"/>
              <a:gd name="connsiteX247" fmla="*/ 2887579 w 8128084"/>
              <a:gd name="connsiteY247" fmla="*/ 10924674 h 15135727"/>
              <a:gd name="connsiteX248" fmla="*/ 2767264 w 8128084"/>
              <a:gd name="connsiteY248" fmla="*/ 11020927 h 15135727"/>
              <a:gd name="connsiteX249" fmla="*/ 2743200 w 8128084"/>
              <a:gd name="connsiteY249" fmla="*/ 10924674 h 15135727"/>
              <a:gd name="connsiteX250" fmla="*/ 2550695 w 8128084"/>
              <a:gd name="connsiteY250" fmla="*/ 11020927 h 15135727"/>
              <a:gd name="connsiteX251" fmla="*/ 2526632 w 8128084"/>
              <a:gd name="connsiteY251" fmla="*/ 11117179 h 15135727"/>
              <a:gd name="connsiteX252" fmla="*/ 2334127 w 8128084"/>
              <a:gd name="connsiteY252" fmla="*/ 10996864 h 15135727"/>
              <a:gd name="connsiteX253" fmla="*/ 2358190 w 8128084"/>
              <a:gd name="connsiteY253" fmla="*/ 10732169 h 15135727"/>
              <a:gd name="connsiteX254" fmla="*/ 2334127 w 8128084"/>
              <a:gd name="connsiteY254" fmla="*/ 10587790 h 15135727"/>
              <a:gd name="connsiteX255" fmla="*/ 2406316 w 8128084"/>
              <a:gd name="connsiteY255" fmla="*/ 10491537 h 15135727"/>
              <a:gd name="connsiteX256" fmla="*/ 2598821 w 8128084"/>
              <a:gd name="connsiteY256" fmla="*/ 10684042 h 15135727"/>
              <a:gd name="connsiteX257" fmla="*/ 2767264 w 8128084"/>
              <a:gd name="connsiteY257" fmla="*/ 10684042 h 15135727"/>
              <a:gd name="connsiteX258" fmla="*/ 2646948 w 8128084"/>
              <a:gd name="connsiteY258" fmla="*/ 10515600 h 15135727"/>
              <a:gd name="connsiteX259" fmla="*/ 2815390 w 8128084"/>
              <a:gd name="connsiteY259" fmla="*/ 10395285 h 15135727"/>
              <a:gd name="connsiteX260" fmla="*/ 3080085 w 8128084"/>
              <a:gd name="connsiteY260" fmla="*/ 10419348 h 15135727"/>
              <a:gd name="connsiteX261" fmla="*/ 3248527 w 8128084"/>
              <a:gd name="connsiteY261" fmla="*/ 10539664 h 15135727"/>
              <a:gd name="connsiteX262" fmla="*/ 3320716 w 8128084"/>
              <a:gd name="connsiteY262" fmla="*/ 10659979 h 15135727"/>
              <a:gd name="connsiteX263" fmla="*/ 3465095 w 8128084"/>
              <a:gd name="connsiteY263" fmla="*/ 10659979 h 15135727"/>
              <a:gd name="connsiteX264" fmla="*/ 3441032 w 8128084"/>
              <a:gd name="connsiteY264" fmla="*/ 10491537 h 15135727"/>
              <a:gd name="connsiteX265" fmla="*/ 3392906 w 8128084"/>
              <a:gd name="connsiteY265" fmla="*/ 10250906 h 15135727"/>
              <a:gd name="connsiteX266" fmla="*/ 3152274 w 8128084"/>
              <a:gd name="connsiteY266" fmla="*/ 10250906 h 15135727"/>
              <a:gd name="connsiteX267" fmla="*/ 3176337 w 8128084"/>
              <a:gd name="connsiteY267" fmla="*/ 10178716 h 15135727"/>
              <a:gd name="connsiteX268" fmla="*/ 3104148 w 8128084"/>
              <a:gd name="connsiteY268" fmla="*/ 10154653 h 15135727"/>
              <a:gd name="connsiteX269" fmla="*/ 3007895 w 8128084"/>
              <a:gd name="connsiteY269" fmla="*/ 9962148 h 15135727"/>
              <a:gd name="connsiteX270" fmla="*/ 3176337 w 8128084"/>
              <a:gd name="connsiteY270" fmla="*/ 9889958 h 15135727"/>
              <a:gd name="connsiteX271" fmla="*/ 2959769 w 8128084"/>
              <a:gd name="connsiteY271" fmla="*/ 9504948 h 15135727"/>
              <a:gd name="connsiteX272" fmla="*/ 2791327 w 8128084"/>
              <a:gd name="connsiteY272" fmla="*/ 9456821 h 15135727"/>
              <a:gd name="connsiteX273" fmla="*/ 2574758 w 8128084"/>
              <a:gd name="connsiteY273" fmla="*/ 9336506 h 15135727"/>
              <a:gd name="connsiteX274" fmla="*/ 2550695 w 8128084"/>
              <a:gd name="connsiteY274" fmla="*/ 9071811 h 15135727"/>
              <a:gd name="connsiteX275" fmla="*/ 2695074 w 8128084"/>
              <a:gd name="connsiteY275" fmla="*/ 8999621 h 15135727"/>
              <a:gd name="connsiteX276" fmla="*/ 2622885 w 8128084"/>
              <a:gd name="connsiteY276" fmla="*/ 8975558 h 15135727"/>
              <a:gd name="connsiteX277" fmla="*/ 2430379 w 8128084"/>
              <a:gd name="connsiteY277" fmla="*/ 8999621 h 15135727"/>
              <a:gd name="connsiteX278" fmla="*/ 2261937 w 8128084"/>
              <a:gd name="connsiteY278" fmla="*/ 9168064 h 15135727"/>
              <a:gd name="connsiteX279" fmla="*/ 2237874 w 8128084"/>
              <a:gd name="connsiteY279" fmla="*/ 8999621 h 15135727"/>
              <a:gd name="connsiteX280" fmla="*/ 2117558 w 8128084"/>
              <a:gd name="connsiteY280" fmla="*/ 8975558 h 15135727"/>
              <a:gd name="connsiteX281" fmla="*/ 2045369 w 8128084"/>
              <a:gd name="connsiteY281" fmla="*/ 8783053 h 15135727"/>
              <a:gd name="connsiteX282" fmla="*/ 1852864 w 8128084"/>
              <a:gd name="connsiteY282" fmla="*/ 8758990 h 15135727"/>
              <a:gd name="connsiteX283" fmla="*/ 1636295 w 8128084"/>
              <a:gd name="connsiteY283" fmla="*/ 8927432 h 15135727"/>
              <a:gd name="connsiteX284" fmla="*/ 1588169 w 8128084"/>
              <a:gd name="connsiteY284" fmla="*/ 9023685 h 15135727"/>
              <a:gd name="connsiteX285" fmla="*/ 1515979 w 8128084"/>
              <a:gd name="connsiteY285" fmla="*/ 8879306 h 15135727"/>
              <a:gd name="connsiteX286" fmla="*/ 1347537 w 8128084"/>
              <a:gd name="connsiteY286" fmla="*/ 8879306 h 15135727"/>
              <a:gd name="connsiteX287" fmla="*/ 1347537 w 8128084"/>
              <a:gd name="connsiteY287" fmla="*/ 8710864 h 15135727"/>
              <a:gd name="connsiteX288" fmla="*/ 1106906 w 8128084"/>
              <a:gd name="connsiteY288" fmla="*/ 8783053 h 15135727"/>
              <a:gd name="connsiteX289" fmla="*/ 890337 w 8128084"/>
              <a:gd name="connsiteY289" fmla="*/ 8686800 h 15135727"/>
              <a:gd name="connsiteX290" fmla="*/ 649706 w 8128084"/>
              <a:gd name="connsiteY290" fmla="*/ 8662737 h 15135727"/>
              <a:gd name="connsiteX291" fmla="*/ 385011 w 8128084"/>
              <a:gd name="connsiteY291" fmla="*/ 8566485 h 15135727"/>
              <a:gd name="connsiteX292" fmla="*/ 577516 w 8128084"/>
              <a:gd name="connsiteY292" fmla="*/ 8373979 h 15135727"/>
              <a:gd name="connsiteX293" fmla="*/ 794085 w 8128084"/>
              <a:gd name="connsiteY293" fmla="*/ 8301790 h 15135727"/>
              <a:gd name="connsiteX294" fmla="*/ 745958 w 8128084"/>
              <a:gd name="connsiteY294" fmla="*/ 8133348 h 15135727"/>
              <a:gd name="connsiteX295" fmla="*/ 818148 w 8128084"/>
              <a:gd name="connsiteY295" fmla="*/ 7820527 h 15135727"/>
              <a:gd name="connsiteX296" fmla="*/ 697832 w 8128084"/>
              <a:gd name="connsiteY296" fmla="*/ 7820527 h 15135727"/>
              <a:gd name="connsiteX297" fmla="*/ 625642 w 8128084"/>
              <a:gd name="connsiteY297" fmla="*/ 7916779 h 15135727"/>
              <a:gd name="connsiteX298" fmla="*/ 457200 w 8128084"/>
              <a:gd name="connsiteY298" fmla="*/ 7820527 h 15135727"/>
              <a:gd name="connsiteX299" fmla="*/ 529390 w 8128084"/>
              <a:gd name="connsiteY299" fmla="*/ 7700211 h 15135727"/>
              <a:gd name="connsiteX300" fmla="*/ 938464 w 8128084"/>
              <a:gd name="connsiteY300" fmla="*/ 7676148 h 15135727"/>
              <a:gd name="connsiteX301" fmla="*/ 1058779 w 8128084"/>
              <a:gd name="connsiteY301" fmla="*/ 7459579 h 15135727"/>
              <a:gd name="connsiteX302" fmla="*/ 1203158 w 8128084"/>
              <a:gd name="connsiteY302" fmla="*/ 7603958 h 15135727"/>
              <a:gd name="connsiteX303" fmla="*/ 1299411 w 8128084"/>
              <a:gd name="connsiteY303" fmla="*/ 7555832 h 15135727"/>
              <a:gd name="connsiteX304" fmla="*/ 1443790 w 8128084"/>
              <a:gd name="connsiteY304" fmla="*/ 7507706 h 15135727"/>
              <a:gd name="connsiteX305" fmla="*/ 1684421 w 8128084"/>
              <a:gd name="connsiteY305" fmla="*/ 7603958 h 15135727"/>
              <a:gd name="connsiteX306" fmla="*/ 1684421 w 8128084"/>
              <a:gd name="connsiteY306" fmla="*/ 7603958 h 15135727"/>
              <a:gd name="connsiteX307" fmla="*/ 1540042 w 8128084"/>
              <a:gd name="connsiteY307" fmla="*/ 7363327 h 15135727"/>
              <a:gd name="connsiteX308" fmla="*/ 1299411 w 8128084"/>
              <a:gd name="connsiteY308" fmla="*/ 7315200 h 15135727"/>
              <a:gd name="connsiteX309" fmla="*/ 1130969 w 8128084"/>
              <a:gd name="connsiteY309" fmla="*/ 7339264 h 15135727"/>
              <a:gd name="connsiteX310" fmla="*/ 1034716 w 8128084"/>
              <a:gd name="connsiteY310" fmla="*/ 7315200 h 15135727"/>
              <a:gd name="connsiteX311" fmla="*/ 1155032 w 8128084"/>
              <a:gd name="connsiteY311" fmla="*/ 7050506 h 15135727"/>
              <a:gd name="connsiteX312" fmla="*/ 1155032 w 8128084"/>
              <a:gd name="connsiteY312" fmla="*/ 6930190 h 15135727"/>
              <a:gd name="connsiteX313" fmla="*/ 1155032 w 8128084"/>
              <a:gd name="connsiteY313" fmla="*/ 6761748 h 15135727"/>
              <a:gd name="connsiteX314" fmla="*/ 1203158 w 8128084"/>
              <a:gd name="connsiteY314" fmla="*/ 6617369 h 15135727"/>
              <a:gd name="connsiteX315" fmla="*/ 1371600 w 8128084"/>
              <a:gd name="connsiteY315" fmla="*/ 6472990 h 15135727"/>
              <a:gd name="connsiteX316" fmla="*/ 1443790 w 8128084"/>
              <a:gd name="connsiteY316" fmla="*/ 6328611 h 15135727"/>
              <a:gd name="connsiteX317" fmla="*/ 1419727 w 8128084"/>
              <a:gd name="connsiteY317" fmla="*/ 6208295 h 15135727"/>
              <a:gd name="connsiteX318" fmla="*/ 1275348 w 8128084"/>
              <a:gd name="connsiteY318" fmla="*/ 6304548 h 15135727"/>
              <a:gd name="connsiteX319" fmla="*/ 1323474 w 8128084"/>
              <a:gd name="connsiteY319" fmla="*/ 6015790 h 15135727"/>
              <a:gd name="connsiteX320" fmla="*/ 1540042 w 8128084"/>
              <a:gd name="connsiteY320" fmla="*/ 5871411 h 15135727"/>
              <a:gd name="connsiteX321" fmla="*/ 1540042 w 8128084"/>
              <a:gd name="connsiteY321" fmla="*/ 5751095 h 15135727"/>
              <a:gd name="connsiteX322" fmla="*/ 1395664 w 8128084"/>
              <a:gd name="connsiteY322" fmla="*/ 5799221 h 15135727"/>
              <a:gd name="connsiteX323" fmla="*/ 1179095 w 8128084"/>
              <a:gd name="connsiteY323" fmla="*/ 5799221 h 15135727"/>
              <a:gd name="connsiteX324" fmla="*/ 890337 w 8128084"/>
              <a:gd name="connsiteY324" fmla="*/ 5775158 h 15135727"/>
              <a:gd name="connsiteX325" fmla="*/ 697832 w 8128084"/>
              <a:gd name="connsiteY325" fmla="*/ 5606716 h 15135727"/>
              <a:gd name="connsiteX326" fmla="*/ 577516 w 8128084"/>
              <a:gd name="connsiteY326" fmla="*/ 5582653 h 15135727"/>
              <a:gd name="connsiteX327" fmla="*/ 697832 w 8128084"/>
              <a:gd name="connsiteY327" fmla="*/ 5775158 h 15135727"/>
              <a:gd name="connsiteX328" fmla="*/ 409074 w 8128084"/>
              <a:gd name="connsiteY328" fmla="*/ 5799221 h 15135727"/>
              <a:gd name="connsiteX329" fmla="*/ 168442 w 8128084"/>
              <a:gd name="connsiteY329" fmla="*/ 5702969 h 15135727"/>
              <a:gd name="connsiteX330" fmla="*/ 264695 w 8128084"/>
              <a:gd name="connsiteY330" fmla="*/ 5558590 h 15135727"/>
              <a:gd name="connsiteX331" fmla="*/ 144379 w 8128084"/>
              <a:gd name="connsiteY331" fmla="*/ 5510464 h 15135727"/>
              <a:gd name="connsiteX332" fmla="*/ 0 w 8128084"/>
              <a:gd name="connsiteY332" fmla="*/ 5462337 h 15135727"/>
              <a:gd name="connsiteX333" fmla="*/ 96253 w 8128084"/>
              <a:gd name="connsiteY333"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90737 w 8128084"/>
              <a:gd name="connsiteY126" fmla="*/ 5871411 h 15135727"/>
              <a:gd name="connsiteX127" fmla="*/ 4090737 w 8128084"/>
              <a:gd name="connsiteY127" fmla="*/ 6184232 h 15135727"/>
              <a:gd name="connsiteX128" fmla="*/ 4186990 w 8128084"/>
              <a:gd name="connsiteY128" fmla="*/ 6472990 h 15135727"/>
              <a:gd name="connsiteX129" fmla="*/ 4042611 w 8128084"/>
              <a:gd name="connsiteY129" fmla="*/ 6352674 h 15135727"/>
              <a:gd name="connsiteX130" fmla="*/ 3946358 w 8128084"/>
              <a:gd name="connsiteY130" fmla="*/ 6376737 h 15135727"/>
              <a:gd name="connsiteX131" fmla="*/ 4114800 w 8128084"/>
              <a:gd name="connsiteY131" fmla="*/ 6641432 h 15135727"/>
              <a:gd name="connsiteX132" fmla="*/ 4451685 w 8128084"/>
              <a:gd name="connsiteY132" fmla="*/ 6737685 h 15135727"/>
              <a:gd name="connsiteX133" fmla="*/ 4620127 w 8128084"/>
              <a:gd name="connsiteY133" fmla="*/ 6978316 h 15135727"/>
              <a:gd name="connsiteX134" fmla="*/ 4740442 w 8128084"/>
              <a:gd name="connsiteY134" fmla="*/ 7170821 h 15135727"/>
              <a:gd name="connsiteX135" fmla="*/ 5077327 w 8128084"/>
              <a:gd name="connsiteY135" fmla="*/ 7387390 h 15135727"/>
              <a:gd name="connsiteX136" fmla="*/ 5125453 w 8128084"/>
              <a:gd name="connsiteY136" fmla="*/ 7603958 h 15135727"/>
              <a:gd name="connsiteX137" fmla="*/ 5197642 w 8128084"/>
              <a:gd name="connsiteY137" fmla="*/ 7796464 h 15135727"/>
              <a:gd name="connsiteX138" fmla="*/ 5486400 w 8128084"/>
              <a:gd name="connsiteY138" fmla="*/ 7964906 h 15135727"/>
              <a:gd name="connsiteX139" fmla="*/ 5486400 w 8128084"/>
              <a:gd name="connsiteY139" fmla="*/ 8349916 h 15135727"/>
              <a:gd name="connsiteX140" fmla="*/ 5678906 w 8128084"/>
              <a:gd name="connsiteY140" fmla="*/ 8614611 h 15135727"/>
              <a:gd name="connsiteX141" fmla="*/ 5919537 w 8128084"/>
              <a:gd name="connsiteY141" fmla="*/ 9071811 h 15135727"/>
              <a:gd name="connsiteX142" fmla="*/ 6160169 w 8128084"/>
              <a:gd name="connsiteY142" fmla="*/ 9336506 h 15135727"/>
              <a:gd name="connsiteX143" fmla="*/ 6280485 w 8128084"/>
              <a:gd name="connsiteY143" fmla="*/ 9601200 h 15135727"/>
              <a:gd name="connsiteX144" fmla="*/ 6400800 w 8128084"/>
              <a:gd name="connsiteY144" fmla="*/ 9793706 h 15135727"/>
              <a:gd name="connsiteX145" fmla="*/ 6569242 w 8128084"/>
              <a:gd name="connsiteY145" fmla="*/ 10058400 h 15135727"/>
              <a:gd name="connsiteX146" fmla="*/ 6713621 w 8128084"/>
              <a:gd name="connsiteY146" fmla="*/ 10106527 h 15135727"/>
              <a:gd name="connsiteX147" fmla="*/ 6545179 w 8128084"/>
              <a:gd name="connsiteY147" fmla="*/ 10202779 h 15135727"/>
              <a:gd name="connsiteX148" fmla="*/ 6569242 w 8128084"/>
              <a:gd name="connsiteY148" fmla="*/ 10443411 h 15135727"/>
              <a:gd name="connsiteX149" fmla="*/ 6593306 w 8128084"/>
              <a:gd name="connsiteY149" fmla="*/ 10708106 h 15135727"/>
              <a:gd name="connsiteX150" fmla="*/ 6761748 w 8128084"/>
              <a:gd name="connsiteY150" fmla="*/ 10924674 h 15135727"/>
              <a:gd name="connsiteX151" fmla="*/ 6641432 w 8128084"/>
              <a:gd name="connsiteY151" fmla="*/ 11093116 h 15135727"/>
              <a:gd name="connsiteX152" fmla="*/ 6713621 w 8128084"/>
              <a:gd name="connsiteY152" fmla="*/ 11261558 h 15135727"/>
              <a:gd name="connsiteX153" fmla="*/ 6737685 w 8128084"/>
              <a:gd name="connsiteY153" fmla="*/ 11526253 h 15135727"/>
              <a:gd name="connsiteX154" fmla="*/ 6617369 w 8128084"/>
              <a:gd name="connsiteY154" fmla="*/ 11839074 h 15135727"/>
              <a:gd name="connsiteX155" fmla="*/ 6617369 w 8128084"/>
              <a:gd name="connsiteY155" fmla="*/ 12031579 h 15135727"/>
              <a:gd name="connsiteX156" fmla="*/ 6641432 w 8128084"/>
              <a:gd name="connsiteY156" fmla="*/ 12127832 h 15135727"/>
              <a:gd name="connsiteX157" fmla="*/ 6761748 w 8128084"/>
              <a:gd name="connsiteY157" fmla="*/ 12031579 h 15135727"/>
              <a:gd name="connsiteX158" fmla="*/ 6761748 w 8128084"/>
              <a:gd name="connsiteY158" fmla="*/ 12296274 h 15135727"/>
              <a:gd name="connsiteX159" fmla="*/ 6689558 w 8128084"/>
              <a:gd name="connsiteY159" fmla="*/ 12512842 h 15135727"/>
              <a:gd name="connsiteX160" fmla="*/ 6785811 w 8128084"/>
              <a:gd name="connsiteY160" fmla="*/ 12777537 h 15135727"/>
              <a:gd name="connsiteX161" fmla="*/ 6569242 w 8128084"/>
              <a:gd name="connsiteY161" fmla="*/ 12873790 h 15135727"/>
              <a:gd name="connsiteX162" fmla="*/ 6545179 w 8128084"/>
              <a:gd name="connsiteY162" fmla="*/ 13090358 h 15135727"/>
              <a:gd name="connsiteX163" fmla="*/ 6448927 w 8128084"/>
              <a:gd name="connsiteY163" fmla="*/ 13355053 h 15135727"/>
              <a:gd name="connsiteX164" fmla="*/ 6256421 w 8128084"/>
              <a:gd name="connsiteY164" fmla="*/ 13571621 h 15135727"/>
              <a:gd name="connsiteX165" fmla="*/ 6087979 w 8128084"/>
              <a:gd name="connsiteY165" fmla="*/ 13667874 h 15135727"/>
              <a:gd name="connsiteX166" fmla="*/ 5943600 w 8128084"/>
              <a:gd name="connsiteY166" fmla="*/ 13716000 h 15135727"/>
              <a:gd name="connsiteX167" fmla="*/ 5702969 w 8128084"/>
              <a:gd name="connsiteY167" fmla="*/ 13667874 h 15135727"/>
              <a:gd name="connsiteX168" fmla="*/ 5582653 w 8128084"/>
              <a:gd name="connsiteY168" fmla="*/ 13691937 h 15135727"/>
              <a:gd name="connsiteX169" fmla="*/ 5727032 w 8128084"/>
              <a:gd name="connsiteY169" fmla="*/ 13836316 h 15135727"/>
              <a:gd name="connsiteX170" fmla="*/ 5582653 w 8128084"/>
              <a:gd name="connsiteY170" fmla="*/ 14052885 h 15135727"/>
              <a:gd name="connsiteX171" fmla="*/ 5462337 w 8128084"/>
              <a:gd name="connsiteY171" fmla="*/ 14149137 h 15135727"/>
              <a:gd name="connsiteX172" fmla="*/ 5342021 w 8128084"/>
              <a:gd name="connsiteY172" fmla="*/ 14004758 h 15135727"/>
              <a:gd name="connsiteX173" fmla="*/ 5245769 w 8128084"/>
              <a:gd name="connsiteY173" fmla="*/ 14004758 h 15135727"/>
              <a:gd name="connsiteX174" fmla="*/ 5245769 w 8128084"/>
              <a:gd name="connsiteY174" fmla="*/ 13956632 h 15135727"/>
              <a:gd name="connsiteX175" fmla="*/ 5101390 w 8128084"/>
              <a:gd name="connsiteY175" fmla="*/ 13956632 h 15135727"/>
              <a:gd name="connsiteX176" fmla="*/ 4981074 w 8128084"/>
              <a:gd name="connsiteY176" fmla="*/ 13860379 h 15135727"/>
              <a:gd name="connsiteX177" fmla="*/ 4740442 w 8128084"/>
              <a:gd name="connsiteY177" fmla="*/ 13908506 h 15135727"/>
              <a:gd name="connsiteX178" fmla="*/ 4475748 w 8128084"/>
              <a:gd name="connsiteY178" fmla="*/ 13956632 h 15135727"/>
              <a:gd name="connsiteX179" fmla="*/ 4379495 w 8128084"/>
              <a:gd name="connsiteY179" fmla="*/ 14028821 h 15135727"/>
              <a:gd name="connsiteX180" fmla="*/ 4403558 w 8128084"/>
              <a:gd name="connsiteY180" fmla="*/ 14197264 h 15135727"/>
              <a:gd name="connsiteX181" fmla="*/ 4572000 w 8128084"/>
              <a:gd name="connsiteY181" fmla="*/ 14149137 h 15135727"/>
              <a:gd name="connsiteX182" fmla="*/ 4523874 w 8128084"/>
              <a:gd name="connsiteY182" fmla="*/ 14558211 h 15135727"/>
              <a:gd name="connsiteX183" fmla="*/ 4403558 w 8128084"/>
              <a:gd name="connsiteY183" fmla="*/ 14437895 h 15135727"/>
              <a:gd name="connsiteX184" fmla="*/ 4403558 w 8128084"/>
              <a:gd name="connsiteY184" fmla="*/ 14437895 h 15135727"/>
              <a:gd name="connsiteX185" fmla="*/ 4283242 w 8128084"/>
              <a:gd name="connsiteY185" fmla="*/ 14245390 h 15135727"/>
              <a:gd name="connsiteX186" fmla="*/ 4235116 w 8128084"/>
              <a:gd name="connsiteY186" fmla="*/ 14341642 h 15135727"/>
              <a:gd name="connsiteX187" fmla="*/ 4162927 w 8128084"/>
              <a:gd name="connsiteY187" fmla="*/ 14389769 h 15135727"/>
              <a:gd name="connsiteX188" fmla="*/ 4162927 w 8128084"/>
              <a:gd name="connsiteY188" fmla="*/ 14389769 h 15135727"/>
              <a:gd name="connsiteX189" fmla="*/ 3922295 w 8128084"/>
              <a:gd name="connsiteY189" fmla="*/ 14245390 h 15135727"/>
              <a:gd name="connsiteX190" fmla="*/ 3801979 w 8128084"/>
              <a:gd name="connsiteY190" fmla="*/ 14293516 h 15135727"/>
              <a:gd name="connsiteX191" fmla="*/ 3681664 w 8128084"/>
              <a:gd name="connsiteY191" fmla="*/ 14389769 h 15135727"/>
              <a:gd name="connsiteX192" fmla="*/ 3657600 w 8128084"/>
              <a:gd name="connsiteY192" fmla="*/ 14654464 h 15135727"/>
              <a:gd name="connsiteX193" fmla="*/ 3513221 w 8128084"/>
              <a:gd name="connsiteY193" fmla="*/ 14726653 h 15135727"/>
              <a:gd name="connsiteX194" fmla="*/ 3513221 w 8128084"/>
              <a:gd name="connsiteY194" fmla="*/ 14871032 h 15135727"/>
              <a:gd name="connsiteX195" fmla="*/ 3633537 w 8128084"/>
              <a:gd name="connsiteY195" fmla="*/ 14967285 h 15135727"/>
              <a:gd name="connsiteX196" fmla="*/ 3609474 w 8128084"/>
              <a:gd name="connsiteY196" fmla="*/ 15087600 h 15135727"/>
              <a:gd name="connsiteX197" fmla="*/ 3441032 w 8128084"/>
              <a:gd name="connsiteY197" fmla="*/ 15039474 h 15135727"/>
              <a:gd name="connsiteX198" fmla="*/ 3272590 w 8128084"/>
              <a:gd name="connsiteY198" fmla="*/ 15063537 h 15135727"/>
              <a:gd name="connsiteX199" fmla="*/ 3248527 w 8128084"/>
              <a:gd name="connsiteY199" fmla="*/ 14895095 h 15135727"/>
              <a:gd name="connsiteX200" fmla="*/ 3128211 w 8128084"/>
              <a:gd name="connsiteY200" fmla="*/ 14919158 h 15135727"/>
              <a:gd name="connsiteX201" fmla="*/ 2959769 w 8128084"/>
              <a:gd name="connsiteY201" fmla="*/ 15135727 h 15135727"/>
              <a:gd name="connsiteX202" fmla="*/ 2935706 w 8128084"/>
              <a:gd name="connsiteY202" fmla="*/ 14895095 h 15135727"/>
              <a:gd name="connsiteX203" fmla="*/ 2791327 w 8128084"/>
              <a:gd name="connsiteY203" fmla="*/ 14943221 h 15135727"/>
              <a:gd name="connsiteX204" fmla="*/ 2671011 w 8128084"/>
              <a:gd name="connsiteY204" fmla="*/ 15039474 h 15135727"/>
              <a:gd name="connsiteX205" fmla="*/ 2430379 w 8128084"/>
              <a:gd name="connsiteY205" fmla="*/ 15087600 h 15135727"/>
              <a:gd name="connsiteX206" fmla="*/ 2237874 w 8128084"/>
              <a:gd name="connsiteY206" fmla="*/ 15039474 h 15135727"/>
              <a:gd name="connsiteX207" fmla="*/ 2622885 w 8128084"/>
              <a:gd name="connsiteY207" fmla="*/ 14846969 h 15135727"/>
              <a:gd name="connsiteX208" fmla="*/ 2887579 w 8128084"/>
              <a:gd name="connsiteY208" fmla="*/ 14774779 h 15135727"/>
              <a:gd name="connsiteX209" fmla="*/ 2839453 w 8128084"/>
              <a:gd name="connsiteY209" fmla="*/ 14582274 h 15135727"/>
              <a:gd name="connsiteX210" fmla="*/ 2935706 w 8128084"/>
              <a:gd name="connsiteY210" fmla="*/ 14510085 h 15135727"/>
              <a:gd name="connsiteX211" fmla="*/ 2935706 w 8128084"/>
              <a:gd name="connsiteY211" fmla="*/ 14510085 h 15135727"/>
              <a:gd name="connsiteX212" fmla="*/ 3080085 w 8128084"/>
              <a:gd name="connsiteY212" fmla="*/ 14413832 h 15135727"/>
              <a:gd name="connsiteX213" fmla="*/ 3152274 w 8128084"/>
              <a:gd name="connsiteY213" fmla="*/ 14341642 h 15135727"/>
              <a:gd name="connsiteX214" fmla="*/ 3080085 w 8128084"/>
              <a:gd name="connsiteY214" fmla="*/ 14269453 h 15135727"/>
              <a:gd name="connsiteX215" fmla="*/ 3152274 w 8128084"/>
              <a:gd name="connsiteY215" fmla="*/ 14197264 h 15135727"/>
              <a:gd name="connsiteX216" fmla="*/ 3152274 w 8128084"/>
              <a:gd name="connsiteY216" fmla="*/ 14052885 h 15135727"/>
              <a:gd name="connsiteX217" fmla="*/ 3080085 w 8128084"/>
              <a:gd name="connsiteY217" fmla="*/ 13980695 h 15135727"/>
              <a:gd name="connsiteX218" fmla="*/ 3056021 w 8128084"/>
              <a:gd name="connsiteY218" fmla="*/ 14076948 h 15135727"/>
              <a:gd name="connsiteX219" fmla="*/ 2935706 w 8128084"/>
              <a:gd name="connsiteY219" fmla="*/ 14076948 h 15135727"/>
              <a:gd name="connsiteX220" fmla="*/ 2863516 w 8128084"/>
              <a:gd name="connsiteY220" fmla="*/ 14125074 h 15135727"/>
              <a:gd name="connsiteX221" fmla="*/ 2719137 w 8128084"/>
              <a:gd name="connsiteY221" fmla="*/ 14197264 h 15135727"/>
              <a:gd name="connsiteX222" fmla="*/ 2646948 w 8128084"/>
              <a:gd name="connsiteY222" fmla="*/ 14197264 h 15135727"/>
              <a:gd name="connsiteX223" fmla="*/ 2598821 w 8128084"/>
              <a:gd name="connsiteY223" fmla="*/ 14125074 h 15135727"/>
              <a:gd name="connsiteX224" fmla="*/ 2430379 w 8128084"/>
              <a:gd name="connsiteY224" fmla="*/ 13836316 h 15135727"/>
              <a:gd name="connsiteX225" fmla="*/ 2646948 w 8128084"/>
              <a:gd name="connsiteY225" fmla="*/ 13812253 h 15135727"/>
              <a:gd name="connsiteX226" fmla="*/ 2502569 w 8128084"/>
              <a:gd name="connsiteY226" fmla="*/ 13475369 h 15135727"/>
              <a:gd name="connsiteX227" fmla="*/ 2550695 w 8128084"/>
              <a:gd name="connsiteY227" fmla="*/ 13186611 h 15135727"/>
              <a:gd name="connsiteX228" fmla="*/ 2719137 w 8128084"/>
              <a:gd name="connsiteY228" fmla="*/ 13042232 h 15135727"/>
              <a:gd name="connsiteX229" fmla="*/ 2791327 w 8128084"/>
              <a:gd name="connsiteY229" fmla="*/ 12945979 h 15135727"/>
              <a:gd name="connsiteX230" fmla="*/ 3031958 w 8128084"/>
              <a:gd name="connsiteY230" fmla="*/ 13090358 h 15135727"/>
              <a:gd name="connsiteX231" fmla="*/ 3056021 w 8128084"/>
              <a:gd name="connsiteY231" fmla="*/ 12753474 h 15135727"/>
              <a:gd name="connsiteX232" fmla="*/ 2887579 w 8128084"/>
              <a:gd name="connsiteY232" fmla="*/ 12777537 h 15135727"/>
              <a:gd name="connsiteX233" fmla="*/ 2815390 w 8128084"/>
              <a:gd name="connsiteY233" fmla="*/ 12777537 h 15135727"/>
              <a:gd name="connsiteX234" fmla="*/ 3176337 w 8128084"/>
              <a:gd name="connsiteY234" fmla="*/ 12368464 h 15135727"/>
              <a:gd name="connsiteX235" fmla="*/ 3104148 w 8128084"/>
              <a:gd name="connsiteY235" fmla="*/ 12320337 h 15135727"/>
              <a:gd name="connsiteX236" fmla="*/ 3104148 w 8128084"/>
              <a:gd name="connsiteY236" fmla="*/ 12320337 h 15135727"/>
              <a:gd name="connsiteX237" fmla="*/ 3007895 w 8128084"/>
              <a:gd name="connsiteY237" fmla="*/ 12079706 h 15135727"/>
              <a:gd name="connsiteX238" fmla="*/ 2911642 w 8128084"/>
              <a:gd name="connsiteY238" fmla="*/ 11935327 h 15135727"/>
              <a:gd name="connsiteX239" fmla="*/ 2863516 w 8128084"/>
              <a:gd name="connsiteY239" fmla="*/ 11694695 h 15135727"/>
              <a:gd name="connsiteX240" fmla="*/ 2911642 w 8128084"/>
              <a:gd name="connsiteY240" fmla="*/ 11454064 h 15135727"/>
              <a:gd name="connsiteX241" fmla="*/ 3056021 w 8128084"/>
              <a:gd name="connsiteY241" fmla="*/ 11454064 h 15135727"/>
              <a:gd name="connsiteX242" fmla="*/ 2983832 w 8128084"/>
              <a:gd name="connsiteY242" fmla="*/ 11381874 h 15135727"/>
              <a:gd name="connsiteX243" fmla="*/ 3031958 w 8128084"/>
              <a:gd name="connsiteY243" fmla="*/ 11285621 h 15135727"/>
              <a:gd name="connsiteX244" fmla="*/ 3007895 w 8128084"/>
              <a:gd name="connsiteY244" fmla="*/ 11189369 h 15135727"/>
              <a:gd name="connsiteX245" fmla="*/ 2887579 w 8128084"/>
              <a:gd name="connsiteY245" fmla="*/ 11141242 h 15135727"/>
              <a:gd name="connsiteX246" fmla="*/ 2887579 w 8128084"/>
              <a:gd name="connsiteY246" fmla="*/ 10972800 h 15135727"/>
              <a:gd name="connsiteX247" fmla="*/ 2887579 w 8128084"/>
              <a:gd name="connsiteY247" fmla="*/ 10924674 h 15135727"/>
              <a:gd name="connsiteX248" fmla="*/ 2767264 w 8128084"/>
              <a:gd name="connsiteY248" fmla="*/ 11020927 h 15135727"/>
              <a:gd name="connsiteX249" fmla="*/ 2743200 w 8128084"/>
              <a:gd name="connsiteY249" fmla="*/ 10924674 h 15135727"/>
              <a:gd name="connsiteX250" fmla="*/ 2550695 w 8128084"/>
              <a:gd name="connsiteY250" fmla="*/ 11020927 h 15135727"/>
              <a:gd name="connsiteX251" fmla="*/ 2526632 w 8128084"/>
              <a:gd name="connsiteY251" fmla="*/ 11117179 h 15135727"/>
              <a:gd name="connsiteX252" fmla="*/ 2334127 w 8128084"/>
              <a:gd name="connsiteY252" fmla="*/ 10996864 h 15135727"/>
              <a:gd name="connsiteX253" fmla="*/ 2358190 w 8128084"/>
              <a:gd name="connsiteY253" fmla="*/ 10732169 h 15135727"/>
              <a:gd name="connsiteX254" fmla="*/ 2334127 w 8128084"/>
              <a:gd name="connsiteY254" fmla="*/ 10587790 h 15135727"/>
              <a:gd name="connsiteX255" fmla="*/ 2406316 w 8128084"/>
              <a:gd name="connsiteY255" fmla="*/ 10491537 h 15135727"/>
              <a:gd name="connsiteX256" fmla="*/ 2598821 w 8128084"/>
              <a:gd name="connsiteY256" fmla="*/ 10684042 h 15135727"/>
              <a:gd name="connsiteX257" fmla="*/ 2767264 w 8128084"/>
              <a:gd name="connsiteY257" fmla="*/ 10684042 h 15135727"/>
              <a:gd name="connsiteX258" fmla="*/ 2646948 w 8128084"/>
              <a:gd name="connsiteY258" fmla="*/ 10515600 h 15135727"/>
              <a:gd name="connsiteX259" fmla="*/ 2815390 w 8128084"/>
              <a:gd name="connsiteY259" fmla="*/ 10395285 h 15135727"/>
              <a:gd name="connsiteX260" fmla="*/ 3080085 w 8128084"/>
              <a:gd name="connsiteY260" fmla="*/ 10419348 h 15135727"/>
              <a:gd name="connsiteX261" fmla="*/ 3248527 w 8128084"/>
              <a:gd name="connsiteY261" fmla="*/ 10539664 h 15135727"/>
              <a:gd name="connsiteX262" fmla="*/ 3320716 w 8128084"/>
              <a:gd name="connsiteY262" fmla="*/ 10659979 h 15135727"/>
              <a:gd name="connsiteX263" fmla="*/ 3465095 w 8128084"/>
              <a:gd name="connsiteY263" fmla="*/ 10659979 h 15135727"/>
              <a:gd name="connsiteX264" fmla="*/ 3441032 w 8128084"/>
              <a:gd name="connsiteY264" fmla="*/ 10491537 h 15135727"/>
              <a:gd name="connsiteX265" fmla="*/ 3392906 w 8128084"/>
              <a:gd name="connsiteY265" fmla="*/ 10250906 h 15135727"/>
              <a:gd name="connsiteX266" fmla="*/ 3152274 w 8128084"/>
              <a:gd name="connsiteY266" fmla="*/ 10250906 h 15135727"/>
              <a:gd name="connsiteX267" fmla="*/ 3176337 w 8128084"/>
              <a:gd name="connsiteY267" fmla="*/ 10178716 h 15135727"/>
              <a:gd name="connsiteX268" fmla="*/ 3104148 w 8128084"/>
              <a:gd name="connsiteY268" fmla="*/ 10154653 h 15135727"/>
              <a:gd name="connsiteX269" fmla="*/ 3007895 w 8128084"/>
              <a:gd name="connsiteY269" fmla="*/ 9962148 h 15135727"/>
              <a:gd name="connsiteX270" fmla="*/ 3176337 w 8128084"/>
              <a:gd name="connsiteY270" fmla="*/ 9889958 h 15135727"/>
              <a:gd name="connsiteX271" fmla="*/ 2959769 w 8128084"/>
              <a:gd name="connsiteY271" fmla="*/ 9504948 h 15135727"/>
              <a:gd name="connsiteX272" fmla="*/ 2791327 w 8128084"/>
              <a:gd name="connsiteY272" fmla="*/ 9456821 h 15135727"/>
              <a:gd name="connsiteX273" fmla="*/ 2574758 w 8128084"/>
              <a:gd name="connsiteY273" fmla="*/ 9336506 h 15135727"/>
              <a:gd name="connsiteX274" fmla="*/ 2550695 w 8128084"/>
              <a:gd name="connsiteY274" fmla="*/ 9071811 h 15135727"/>
              <a:gd name="connsiteX275" fmla="*/ 2695074 w 8128084"/>
              <a:gd name="connsiteY275" fmla="*/ 8999621 h 15135727"/>
              <a:gd name="connsiteX276" fmla="*/ 2622885 w 8128084"/>
              <a:gd name="connsiteY276" fmla="*/ 8975558 h 15135727"/>
              <a:gd name="connsiteX277" fmla="*/ 2430379 w 8128084"/>
              <a:gd name="connsiteY277" fmla="*/ 8999621 h 15135727"/>
              <a:gd name="connsiteX278" fmla="*/ 2261937 w 8128084"/>
              <a:gd name="connsiteY278" fmla="*/ 9168064 h 15135727"/>
              <a:gd name="connsiteX279" fmla="*/ 2237874 w 8128084"/>
              <a:gd name="connsiteY279" fmla="*/ 8999621 h 15135727"/>
              <a:gd name="connsiteX280" fmla="*/ 2117558 w 8128084"/>
              <a:gd name="connsiteY280" fmla="*/ 8975558 h 15135727"/>
              <a:gd name="connsiteX281" fmla="*/ 2045369 w 8128084"/>
              <a:gd name="connsiteY281" fmla="*/ 8783053 h 15135727"/>
              <a:gd name="connsiteX282" fmla="*/ 1852864 w 8128084"/>
              <a:gd name="connsiteY282" fmla="*/ 8758990 h 15135727"/>
              <a:gd name="connsiteX283" fmla="*/ 1636295 w 8128084"/>
              <a:gd name="connsiteY283" fmla="*/ 8927432 h 15135727"/>
              <a:gd name="connsiteX284" fmla="*/ 1588169 w 8128084"/>
              <a:gd name="connsiteY284" fmla="*/ 9023685 h 15135727"/>
              <a:gd name="connsiteX285" fmla="*/ 1515979 w 8128084"/>
              <a:gd name="connsiteY285" fmla="*/ 8879306 h 15135727"/>
              <a:gd name="connsiteX286" fmla="*/ 1347537 w 8128084"/>
              <a:gd name="connsiteY286" fmla="*/ 8879306 h 15135727"/>
              <a:gd name="connsiteX287" fmla="*/ 1347537 w 8128084"/>
              <a:gd name="connsiteY287" fmla="*/ 8710864 h 15135727"/>
              <a:gd name="connsiteX288" fmla="*/ 1106906 w 8128084"/>
              <a:gd name="connsiteY288" fmla="*/ 8783053 h 15135727"/>
              <a:gd name="connsiteX289" fmla="*/ 890337 w 8128084"/>
              <a:gd name="connsiteY289" fmla="*/ 8686800 h 15135727"/>
              <a:gd name="connsiteX290" fmla="*/ 649706 w 8128084"/>
              <a:gd name="connsiteY290" fmla="*/ 8662737 h 15135727"/>
              <a:gd name="connsiteX291" fmla="*/ 385011 w 8128084"/>
              <a:gd name="connsiteY291" fmla="*/ 8566485 h 15135727"/>
              <a:gd name="connsiteX292" fmla="*/ 577516 w 8128084"/>
              <a:gd name="connsiteY292" fmla="*/ 8373979 h 15135727"/>
              <a:gd name="connsiteX293" fmla="*/ 794085 w 8128084"/>
              <a:gd name="connsiteY293" fmla="*/ 8301790 h 15135727"/>
              <a:gd name="connsiteX294" fmla="*/ 745958 w 8128084"/>
              <a:gd name="connsiteY294" fmla="*/ 8133348 h 15135727"/>
              <a:gd name="connsiteX295" fmla="*/ 818148 w 8128084"/>
              <a:gd name="connsiteY295" fmla="*/ 7820527 h 15135727"/>
              <a:gd name="connsiteX296" fmla="*/ 697832 w 8128084"/>
              <a:gd name="connsiteY296" fmla="*/ 7820527 h 15135727"/>
              <a:gd name="connsiteX297" fmla="*/ 625642 w 8128084"/>
              <a:gd name="connsiteY297" fmla="*/ 7916779 h 15135727"/>
              <a:gd name="connsiteX298" fmla="*/ 457200 w 8128084"/>
              <a:gd name="connsiteY298" fmla="*/ 7820527 h 15135727"/>
              <a:gd name="connsiteX299" fmla="*/ 529390 w 8128084"/>
              <a:gd name="connsiteY299" fmla="*/ 7700211 h 15135727"/>
              <a:gd name="connsiteX300" fmla="*/ 938464 w 8128084"/>
              <a:gd name="connsiteY300" fmla="*/ 7676148 h 15135727"/>
              <a:gd name="connsiteX301" fmla="*/ 1058779 w 8128084"/>
              <a:gd name="connsiteY301" fmla="*/ 7459579 h 15135727"/>
              <a:gd name="connsiteX302" fmla="*/ 1203158 w 8128084"/>
              <a:gd name="connsiteY302" fmla="*/ 7603958 h 15135727"/>
              <a:gd name="connsiteX303" fmla="*/ 1299411 w 8128084"/>
              <a:gd name="connsiteY303" fmla="*/ 7555832 h 15135727"/>
              <a:gd name="connsiteX304" fmla="*/ 1443790 w 8128084"/>
              <a:gd name="connsiteY304" fmla="*/ 7507706 h 15135727"/>
              <a:gd name="connsiteX305" fmla="*/ 1684421 w 8128084"/>
              <a:gd name="connsiteY305" fmla="*/ 7603958 h 15135727"/>
              <a:gd name="connsiteX306" fmla="*/ 1684421 w 8128084"/>
              <a:gd name="connsiteY306" fmla="*/ 7603958 h 15135727"/>
              <a:gd name="connsiteX307" fmla="*/ 1540042 w 8128084"/>
              <a:gd name="connsiteY307" fmla="*/ 7363327 h 15135727"/>
              <a:gd name="connsiteX308" fmla="*/ 1299411 w 8128084"/>
              <a:gd name="connsiteY308" fmla="*/ 7315200 h 15135727"/>
              <a:gd name="connsiteX309" fmla="*/ 1130969 w 8128084"/>
              <a:gd name="connsiteY309" fmla="*/ 7339264 h 15135727"/>
              <a:gd name="connsiteX310" fmla="*/ 1034716 w 8128084"/>
              <a:gd name="connsiteY310" fmla="*/ 7315200 h 15135727"/>
              <a:gd name="connsiteX311" fmla="*/ 1155032 w 8128084"/>
              <a:gd name="connsiteY311" fmla="*/ 7050506 h 15135727"/>
              <a:gd name="connsiteX312" fmla="*/ 1155032 w 8128084"/>
              <a:gd name="connsiteY312" fmla="*/ 6930190 h 15135727"/>
              <a:gd name="connsiteX313" fmla="*/ 1155032 w 8128084"/>
              <a:gd name="connsiteY313" fmla="*/ 6761748 h 15135727"/>
              <a:gd name="connsiteX314" fmla="*/ 1203158 w 8128084"/>
              <a:gd name="connsiteY314" fmla="*/ 6617369 h 15135727"/>
              <a:gd name="connsiteX315" fmla="*/ 1371600 w 8128084"/>
              <a:gd name="connsiteY315" fmla="*/ 6472990 h 15135727"/>
              <a:gd name="connsiteX316" fmla="*/ 1443790 w 8128084"/>
              <a:gd name="connsiteY316" fmla="*/ 6328611 h 15135727"/>
              <a:gd name="connsiteX317" fmla="*/ 1419727 w 8128084"/>
              <a:gd name="connsiteY317" fmla="*/ 6208295 h 15135727"/>
              <a:gd name="connsiteX318" fmla="*/ 1275348 w 8128084"/>
              <a:gd name="connsiteY318" fmla="*/ 6304548 h 15135727"/>
              <a:gd name="connsiteX319" fmla="*/ 1323474 w 8128084"/>
              <a:gd name="connsiteY319" fmla="*/ 6015790 h 15135727"/>
              <a:gd name="connsiteX320" fmla="*/ 1540042 w 8128084"/>
              <a:gd name="connsiteY320" fmla="*/ 5871411 h 15135727"/>
              <a:gd name="connsiteX321" fmla="*/ 1540042 w 8128084"/>
              <a:gd name="connsiteY321" fmla="*/ 5751095 h 15135727"/>
              <a:gd name="connsiteX322" fmla="*/ 1395664 w 8128084"/>
              <a:gd name="connsiteY322" fmla="*/ 5799221 h 15135727"/>
              <a:gd name="connsiteX323" fmla="*/ 1179095 w 8128084"/>
              <a:gd name="connsiteY323" fmla="*/ 5799221 h 15135727"/>
              <a:gd name="connsiteX324" fmla="*/ 890337 w 8128084"/>
              <a:gd name="connsiteY324" fmla="*/ 5775158 h 15135727"/>
              <a:gd name="connsiteX325" fmla="*/ 697832 w 8128084"/>
              <a:gd name="connsiteY325" fmla="*/ 5606716 h 15135727"/>
              <a:gd name="connsiteX326" fmla="*/ 577516 w 8128084"/>
              <a:gd name="connsiteY326" fmla="*/ 5582653 h 15135727"/>
              <a:gd name="connsiteX327" fmla="*/ 697832 w 8128084"/>
              <a:gd name="connsiteY327" fmla="*/ 5775158 h 15135727"/>
              <a:gd name="connsiteX328" fmla="*/ 409074 w 8128084"/>
              <a:gd name="connsiteY328" fmla="*/ 5799221 h 15135727"/>
              <a:gd name="connsiteX329" fmla="*/ 168442 w 8128084"/>
              <a:gd name="connsiteY329" fmla="*/ 5702969 h 15135727"/>
              <a:gd name="connsiteX330" fmla="*/ 264695 w 8128084"/>
              <a:gd name="connsiteY330" fmla="*/ 5558590 h 15135727"/>
              <a:gd name="connsiteX331" fmla="*/ 144379 w 8128084"/>
              <a:gd name="connsiteY331" fmla="*/ 5510464 h 15135727"/>
              <a:gd name="connsiteX332" fmla="*/ 0 w 8128084"/>
              <a:gd name="connsiteY332" fmla="*/ 5462337 h 15135727"/>
              <a:gd name="connsiteX333" fmla="*/ 96253 w 8128084"/>
              <a:gd name="connsiteY333"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090737 w 8128084"/>
              <a:gd name="connsiteY127" fmla="*/ 6184232 h 15135727"/>
              <a:gd name="connsiteX128" fmla="*/ 4186990 w 8128084"/>
              <a:gd name="connsiteY128" fmla="*/ 6472990 h 15135727"/>
              <a:gd name="connsiteX129" fmla="*/ 4042611 w 8128084"/>
              <a:gd name="connsiteY129" fmla="*/ 6352674 h 15135727"/>
              <a:gd name="connsiteX130" fmla="*/ 3946358 w 8128084"/>
              <a:gd name="connsiteY130" fmla="*/ 6376737 h 15135727"/>
              <a:gd name="connsiteX131" fmla="*/ 4114800 w 8128084"/>
              <a:gd name="connsiteY131" fmla="*/ 6641432 h 15135727"/>
              <a:gd name="connsiteX132" fmla="*/ 4451685 w 8128084"/>
              <a:gd name="connsiteY132" fmla="*/ 6737685 h 15135727"/>
              <a:gd name="connsiteX133" fmla="*/ 4620127 w 8128084"/>
              <a:gd name="connsiteY133" fmla="*/ 6978316 h 15135727"/>
              <a:gd name="connsiteX134" fmla="*/ 4740442 w 8128084"/>
              <a:gd name="connsiteY134" fmla="*/ 7170821 h 15135727"/>
              <a:gd name="connsiteX135" fmla="*/ 5077327 w 8128084"/>
              <a:gd name="connsiteY135" fmla="*/ 7387390 h 15135727"/>
              <a:gd name="connsiteX136" fmla="*/ 5125453 w 8128084"/>
              <a:gd name="connsiteY136" fmla="*/ 7603958 h 15135727"/>
              <a:gd name="connsiteX137" fmla="*/ 5197642 w 8128084"/>
              <a:gd name="connsiteY137" fmla="*/ 7796464 h 15135727"/>
              <a:gd name="connsiteX138" fmla="*/ 5486400 w 8128084"/>
              <a:gd name="connsiteY138" fmla="*/ 7964906 h 15135727"/>
              <a:gd name="connsiteX139" fmla="*/ 5486400 w 8128084"/>
              <a:gd name="connsiteY139" fmla="*/ 8349916 h 15135727"/>
              <a:gd name="connsiteX140" fmla="*/ 5678906 w 8128084"/>
              <a:gd name="connsiteY140" fmla="*/ 8614611 h 15135727"/>
              <a:gd name="connsiteX141" fmla="*/ 5919537 w 8128084"/>
              <a:gd name="connsiteY141" fmla="*/ 9071811 h 15135727"/>
              <a:gd name="connsiteX142" fmla="*/ 6160169 w 8128084"/>
              <a:gd name="connsiteY142" fmla="*/ 9336506 h 15135727"/>
              <a:gd name="connsiteX143" fmla="*/ 6280485 w 8128084"/>
              <a:gd name="connsiteY143" fmla="*/ 9601200 h 15135727"/>
              <a:gd name="connsiteX144" fmla="*/ 6400800 w 8128084"/>
              <a:gd name="connsiteY144" fmla="*/ 9793706 h 15135727"/>
              <a:gd name="connsiteX145" fmla="*/ 6569242 w 8128084"/>
              <a:gd name="connsiteY145" fmla="*/ 10058400 h 15135727"/>
              <a:gd name="connsiteX146" fmla="*/ 6713621 w 8128084"/>
              <a:gd name="connsiteY146" fmla="*/ 10106527 h 15135727"/>
              <a:gd name="connsiteX147" fmla="*/ 6545179 w 8128084"/>
              <a:gd name="connsiteY147" fmla="*/ 10202779 h 15135727"/>
              <a:gd name="connsiteX148" fmla="*/ 6569242 w 8128084"/>
              <a:gd name="connsiteY148" fmla="*/ 10443411 h 15135727"/>
              <a:gd name="connsiteX149" fmla="*/ 6593306 w 8128084"/>
              <a:gd name="connsiteY149" fmla="*/ 10708106 h 15135727"/>
              <a:gd name="connsiteX150" fmla="*/ 6761748 w 8128084"/>
              <a:gd name="connsiteY150" fmla="*/ 10924674 h 15135727"/>
              <a:gd name="connsiteX151" fmla="*/ 6641432 w 8128084"/>
              <a:gd name="connsiteY151" fmla="*/ 11093116 h 15135727"/>
              <a:gd name="connsiteX152" fmla="*/ 6713621 w 8128084"/>
              <a:gd name="connsiteY152" fmla="*/ 11261558 h 15135727"/>
              <a:gd name="connsiteX153" fmla="*/ 6737685 w 8128084"/>
              <a:gd name="connsiteY153" fmla="*/ 11526253 h 15135727"/>
              <a:gd name="connsiteX154" fmla="*/ 6617369 w 8128084"/>
              <a:gd name="connsiteY154" fmla="*/ 11839074 h 15135727"/>
              <a:gd name="connsiteX155" fmla="*/ 6617369 w 8128084"/>
              <a:gd name="connsiteY155" fmla="*/ 12031579 h 15135727"/>
              <a:gd name="connsiteX156" fmla="*/ 6641432 w 8128084"/>
              <a:gd name="connsiteY156" fmla="*/ 12127832 h 15135727"/>
              <a:gd name="connsiteX157" fmla="*/ 6761748 w 8128084"/>
              <a:gd name="connsiteY157" fmla="*/ 12031579 h 15135727"/>
              <a:gd name="connsiteX158" fmla="*/ 6761748 w 8128084"/>
              <a:gd name="connsiteY158" fmla="*/ 12296274 h 15135727"/>
              <a:gd name="connsiteX159" fmla="*/ 6689558 w 8128084"/>
              <a:gd name="connsiteY159" fmla="*/ 12512842 h 15135727"/>
              <a:gd name="connsiteX160" fmla="*/ 6785811 w 8128084"/>
              <a:gd name="connsiteY160" fmla="*/ 12777537 h 15135727"/>
              <a:gd name="connsiteX161" fmla="*/ 6569242 w 8128084"/>
              <a:gd name="connsiteY161" fmla="*/ 12873790 h 15135727"/>
              <a:gd name="connsiteX162" fmla="*/ 6545179 w 8128084"/>
              <a:gd name="connsiteY162" fmla="*/ 13090358 h 15135727"/>
              <a:gd name="connsiteX163" fmla="*/ 6448927 w 8128084"/>
              <a:gd name="connsiteY163" fmla="*/ 13355053 h 15135727"/>
              <a:gd name="connsiteX164" fmla="*/ 6256421 w 8128084"/>
              <a:gd name="connsiteY164" fmla="*/ 13571621 h 15135727"/>
              <a:gd name="connsiteX165" fmla="*/ 6087979 w 8128084"/>
              <a:gd name="connsiteY165" fmla="*/ 13667874 h 15135727"/>
              <a:gd name="connsiteX166" fmla="*/ 5943600 w 8128084"/>
              <a:gd name="connsiteY166" fmla="*/ 13716000 h 15135727"/>
              <a:gd name="connsiteX167" fmla="*/ 5702969 w 8128084"/>
              <a:gd name="connsiteY167" fmla="*/ 13667874 h 15135727"/>
              <a:gd name="connsiteX168" fmla="*/ 5582653 w 8128084"/>
              <a:gd name="connsiteY168" fmla="*/ 13691937 h 15135727"/>
              <a:gd name="connsiteX169" fmla="*/ 5727032 w 8128084"/>
              <a:gd name="connsiteY169" fmla="*/ 13836316 h 15135727"/>
              <a:gd name="connsiteX170" fmla="*/ 5582653 w 8128084"/>
              <a:gd name="connsiteY170" fmla="*/ 14052885 h 15135727"/>
              <a:gd name="connsiteX171" fmla="*/ 5462337 w 8128084"/>
              <a:gd name="connsiteY171" fmla="*/ 14149137 h 15135727"/>
              <a:gd name="connsiteX172" fmla="*/ 5342021 w 8128084"/>
              <a:gd name="connsiteY172" fmla="*/ 14004758 h 15135727"/>
              <a:gd name="connsiteX173" fmla="*/ 5245769 w 8128084"/>
              <a:gd name="connsiteY173" fmla="*/ 14004758 h 15135727"/>
              <a:gd name="connsiteX174" fmla="*/ 5245769 w 8128084"/>
              <a:gd name="connsiteY174" fmla="*/ 13956632 h 15135727"/>
              <a:gd name="connsiteX175" fmla="*/ 5101390 w 8128084"/>
              <a:gd name="connsiteY175" fmla="*/ 13956632 h 15135727"/>
              <a:gd name="connsiteX176" fmla="*/ 4981074 w 8128084"/>
              <a:gd name="connsiteY176" fmla="*/ 13860379 h 15135727"/>
              <a:gd name="connsiteX177" fmla="*/ 4740442 w 8128084"/>
              <a:gd name="connsiteY177" fmla="*/ 13908506 h 15135727"/>
              <a:gd name="connsiteX178" fmla="*/ 4475748 w 8128084"/>
              <a:gd name="connsiteY178" fmla="*/ 13956632 h 15135727"/>
              <a:gd name="connsiteX179" fmla="*/ 4379495 w 8128084"/>
              <a:gd name="connsiteY179" fmla="*/ 14028821 h 15135727"/>
              <a:gd name="connsiteX180" fmla="*/ 4403558 w 8128084"/>
              <a:gd name="connsiteY180" fmla="*/ 14197264 h 15135727"/>
              <a:gd name="connsiteX181" fmla="*/ 4572000 w 8128084"/>
              <a:gd name="connsiteY181" fmla="*/ 14149137 h 15135727"/>
              <a:gd name="connsiteX182" fmla="*/ 4523874 w 8128084"/>
              <a:gd name="connsiteY182" fmla="*/ 14558211 h 15135727"/>
              <a:gd name="connsiteX183" fmla="*/ 4403558 w 8128084"/>
              <a:gd name="connsiteY183" fmla="*/ 14437895 h 15135727"/>
              <a:gd name="connsiteX184" fmla="*/ 4403558 w 8128084"/>
              <a:gd name="connsiteY184" fmla="*/ 14437895 h 15135727"/>
              <a:gd name="connsiteX185" fmla="*/ 4283242 w 8128084"/>
              <a:gd name="connsiteY185" fmla="*/ 14245390 h 15135727"/>
              <a:gd name="connsiteX186" fmla="*/ 4235116 w 8128084"/>
              <a:gd name="connsiteY186" fmla="*/ 14341642 h 15135727"/>
              <a:gd name="connsiteX187" fmla="*/ 4162927 w 8128084"/>
              <a:gd name="connsiteY187" fmla="*/ 14389769 h 15135727"/>
              <a:gd name="connsiteX188" fmla="*/ 4162927 w 8128084"/>
              <a:gd name="connsiteY188" fmla="*/ 14389769 h 15135727"/>
              <a:gd name="connsiteX189" fmla="*/ 3922295 w 8128084"/>
              <a:gd name="connsiteY189" fmla="*/ 14245390 h 15135727"/>
              <a:gd name="connsiteX190" fmla="*/ 3801979 w 8128084"/>
              <a:gd name="connsiteY190" fmla="*/ 14293516 h 15135727"/>
              <a:gd name="connsiteX191" fmla="*/ 3681664 w 8128084"/>
              <a:gd name="connsiteY191" fmla="*/ 14389769 h 15135727"/>
              <a:gd name="connsiteX192" fmla="*/ 3657600 w 8128084"/>
              <a:gd name="connsiteY192" fmla="*/ 14654464 h 15135727"/>
              <a:gd name="connsiteX193" fmla="*/ 3513221 w 8128084"/>
              <a:gd name="connsiteY193" fmla="*/ 14726653 h 15135727"/>
              <a:gd name="connsiteX194" fmla="*/ 3513221 w 8128084"/>
              <a:gd name="connsiteY194" fmla="*/ 14871032 h 15135727"/>
              <a:gd name="connsiteX195" fmla="*/ 3633537 w 8128084"/>
              <a:gd name="connsiteY195" fmla="*/ 14967285 h 15135727"/>
              <a:gd name="connsiteX196" fmla="*/ 3609474 w 8128084"/>
              <a:gd name="connsiteY196" fmla="*/ 15087600 h 15135727"/>
              <a:gd name="connsiteX197" fmla="*/ 3441032 w 8128084"/>
              <a:gd name="connsiteY197" fmla="*/ 15039474 h 15135727"/>
              <a:gd name="connsiteX198" fmla="*/ 3272590 w 8128084"/>
              <a:gd name="connsiteY198" fmla="*/ 15063537 h 15135727"/>
              <a:gd name="connsiteX199" fmla="*/ 3248527 w 8128084"/>
              <a:gd name="connsiteY199" fmla="*/ 14895095 h 15135727"/>
              <a:gd name="connsiteX200" fmla="*/ 3128211 w 8128084"/>
              <a:gd name="connsiteY200" fmla="*/ 14919158 h 15135727"/>
              <a:gd name="connsiteX201" fmla="*/ 2959769 w 8128084"/>
              <a:gd name="connsiteY201" fmla="*/ 15135727 h 15135727"/>
              <a:gd name="connsiteX202" fmla="*/ 2935706 w 8128084"/>
              <a:gd name="connsiteY202" fmla="*/ 14895095 h 15135727"/>
              <a:gd name="connsiteX203" fmla="*/ 2791327 w 8128084"/>
              <a:gd name="connsiteY203" fmla="*/ 14943221 h 15135727"/>
              <a:gd name="connsiteX204" fmla="*/ 2671011 w 8128084"/>
              <a:gd name="connsiteY204" fmla="*/ 15039474 h 15135727"/>
              <a:gd name="connsiteX205" fmla="*/ 2430379 w 8128084"/>
              <a:gd name="connsiteY205" fmla="*/ 15087600 h 15135727"/>
              <a:gd name="connsiteX206" fmla="*/ 2237874 w 8128084"/>
              <a:gd name="connsiteY206" fmla="*/ 15039474 h 15135727"/>
              <a:gd name="connsiteX207" fmla="*/ 2622885 w 8128084"/>
              <a:gd name="connsiteY207" fmla="*/ 14846969 h 15135727"/>
              <a:gd name="connsiteX208" fmla="*/ 2887579 w 8128084"/>
              <a:gd name="connsiteY208" fmla="*/ 14774779 h 15135727"/>
              <a:gd name="connsiteX209" fmla="*/ 2839453 w 8128084"/>
              <a:gd name="connsiteY209" fmla="*/ 14582274 h 15135727"/>
              <a:gd name="connsiteX210" fmla="*/ 2935706 w 8128084"/>
              <a:gd name="connsiteY210" fmla="*/ 14510085 h 15135727"/>
              <a:gd name="connsiteX211" fmla="*/ 2935706 w 8128084"/>
              <a:gd name="connsiteY211" fmla="*/ 14510085 h 15135727"/>
              <a:gd name="connsiteX212" fmla="*/ 3080085 w 8128084"/>
              <a:gd name="connsiteY212" fmla="*/ 14413832 h 15135727"/>
              <a:gd name="connsiteX213" fmla="*/ 3152274 w 8128084"/>
              <a:gd name="connsiteY213" fmla="*/ 14341642 h 15135727"/>
              <a:gd name="connsiteX214" fmla="*/ 3080085 w 8128084"/>
              <a:gd name="connsiteY214" fmla="*/ 14269453 h 15135727"/>
              <a:gd name="connsiteX215" fmla="*/ 3152274 w 8128084"/>
              <a:gd name="connsiteY215" fmla="*/ 14197264 h 15135727"/>
              <a:gd name="connsiteX216" fmla="*/ 3152274 w 8128084"/>
              <a:gd name="connsiteY216" fmla="*/ 14052885 h 15135727"/>
              <a:gd name="connsiteX217" fmla="*/ 3080085 w 8128084"/>
              <a:gd name="connsiteY217" fmla="*/ 13980695 h 15135727"/>
              <a:gd name="connsiteX218" fmla="*/ 3056021 w 8128084"/>
              <a:gd name="connsiteY218" fmla="*/ 14076948 h 15135727"/>
              <a:gd name="connsiteX219" fmla="*/ 2935706 w 8128084"/>
              <a:gd name="connsiteY219" fmla="*/ 14076948 h 15135727"/>
              <a:gd name="connsiteX220" fmla="*/ 2863516 w 8128084"/>
              <a:gd name="connsiteY220" fmla="*/ 14125074 h 15135727"/>
              <a:gd name="connsiteX221" fmla="*/ 2719137 w 8128084"/>
              <a:gd name="connsiteY221" fmla="*/ 14197264 h 15135727"/>
              <a:gd name="connsiteX222" fmla="*/ 2646948 w 8128084"/>
              <a:gd name="connsiteY222" fmla="*/ 14197264 h 15135727"/>
              <a:gd name="connsiteX223" fmla="*/ 2598821 w 8128084"/>
              <a:gd name="connsiteY223" fmla="*/ 14125074 h 15135727"/>
              <a:gd name="connsiteX224" fmla="*/ 2430379 w 8128084"/>
              <a:gd name="connsiteY224" fmla="*/ 13836316 h 15135727"/>
              <a:gd name="connsiteX225" fmla="*/ 2646948 w 8128084"/>
              <a:gd name="connsiteY225" fmla="*/ 13812253 h 15135727"/>
              <a:gd name="connsiteX226" fmla="*/ 2502569 w 8128084"/>
              <a:gd name="connsiteY226" fmla="*/ 13475369 h 15135727"/>
              <a:gd name="connsiteX227" fmla="*/ 2550695 w 8128084"/>
              <a:gd name="connsiteY227" fmla="*/ 13186611 h 15135727"/>
              <a:gd name="connsiteX228" fmla="*/ 2719137 w 8128084"/>
              <a:gd name="connsiteY228" fmla="*/ 13042232 h 15135727"/>
              <a:gd name="connsiteX229" fmla="*/ 2791327 w 8128084"/>
              <a:gd name="connsiteY229" fmla="*/ 12945979 h 15135727"/>
              <a:gd name="connsiteX230" fmla="*/ 3031958 w 8128084"/>
              <a:gd name="connsiteY230" fmla="*/ 13090358 h 15135727"/>
              <a:gd name="connsiteX231" fmla="*/ 3056021 w 8128084"/>
              <a:gd name="connsiteY231" fmla="*/ 12753474 h 15135727"/>
              <a:gd name="connsiteX232" fmla="*/ 2887579 w 8128084"/>
              <a:gd name="connsiteY232" fmla="*/ 12777537 h 15135727"/>
              <a:gd name="connsiteX233" fmla="*/ 2815390 w 8128084"/>
              <a:gd name="connsiteY233" fmla="*/ 12777537 h 15135727"/>
              <a:gd name="connsiteX234" fmla="*/ 3176337 w 8128084"/>
              <a:gd name="connsiteY234" fmla="*/ 12368464 h 15135727"/>
              <a:gd name="connsiteX235" fmla="*/ 3104148 w 8128084"/>
              <a:gd name="connsiteY235" fmla="*/ 12320337 h 15135727"/>
              <a:gd name="connsiteX236" fmla="*/ 3104148 w 8128084"/>
              <a:gd name="connsiteY236" fmla="*/ 12320337 h 15135727"/>
              <a:gd name="connsiteX237" fmla="*/ 3007895 w 8128084"/>
              <a:gd name="connsiteY237" fmla="*/ 12079706 h 15135727"/>
              <a:gd name="connsiteX238" fmla="*/ 2911642 w 8128084"/>
              <a:gd name="connsiteY238" fmla="*/ 11935327 h 15135727"/>
              <a:gd name="connsiteX239" fmla="*/ 2863516 w 8128084"/>
              <a:gd name="connsiteY239" fmla="*/ 11694695 h 15135727"/>
              <a:gd name="connsiteX240" fmla="*/ 2911642 w 8128084"/>
              <a:gd name="connsiteY240" fmla="*/ 11454064 h 15135727"/>
              <a:gd name="connsiteX241" fmla="*/ 3056021 w 8128084"/>
              <a:gd name="connsiteY241" fmla="*/ 11454064 h 15135727"/>
              <a:gd name="connsiteX242" fmla="*/ 2983832 w 8128084"/>
              <a:gd name="connsiteY242" fmla="*/ 11381874 h 15135727"/>
              <a:gd name="connsiteX243" fmla="*/ 3031958 w 8128084"/>
              <a:gd name="connsiteY243" fmla="*/ 11285621 h 15135727"/>
              <a:gd name="connsiteX244" fmla="*/ 3007895 w 8128084"/>
              <a:gd name="connsiteY244" fmla="*/ 11189369 h 15135727"/>
              <a:gd name="connsiteX245" fmla="*/ 2887579 w 8128084"/>
              <a:gd name="connsiteY245" fmla="*/ 11141242 h 15135727"/>
              <a:gd name="connsiteX246" fmla="*/ 2887579 w 8128084"/>
              <a:gd name="connsiteY246" fmla="*/ 10972800 h 15135727"/>
              <a:gd name="connsiteX247" fmla="*/ 2887579 w 8128084"/>
              <a:gd name="connsiteY247" fmla="*/ 10924674 h 15135727"/>
              <a:gd name="connsiteX248" fmla="*/ 2767264 w 8128084"/>
              <a:gd name="connsiteY248" fmla="*/ 11020927 h 15135727"/>
              <a:gd name="connsiteX249" fmla="*/ 2743200 w 8128084"/>
              <a:gd name="connsiteY249" fmla="*/ 10924674 h 15135727"/>
              <a:gd name="connsiteX250" fmla="*/ 2550695 w 8128084"/>
              <a:gd name="connsiteY250" fmla="*/ 11020927 h 15135727"/>
              <a:gd name="connsiteX251" fmla="*/ 2526632 w 8128084"/>
              <a:gd name="connsiteY251" fmla="*/ 11117179 h 15135727"/>
              <a:gd name="connsiteX252" fmla="*/ 2334127 w 8128084"/>
              <a:gd name="connsiteY252" fmla="*/ 10996864 h 15135727"/>
              <a:gd name="connsiteX253" fmla="*/ 2358190 w 8128084"/>
              <a:gd name="connsiteY253" fmla="*/ 10732169 h 15135727"/>
              <a:gd name="connsiteX254" fmla="*/ 2334127 w 8128084"/>
              <a:gd name="connsiteY254" fmla="*/ 10587790 h 15135727"/>
              <a:gd name="connsiteX255" fmla="*/ 2406316 w 8128084"/>
              <a:gd name="connsiteY255" fmla="*/ 10491537 h 15135727"/>
              <a:gd name="connsiteX256" fmla="*/ 2598821 w 8128084"/>
              <a:gd name="connsiteY256" fmla="*/ 10684042 h 15135727"/>
              <a:gd name="connsiteX257" fmla="*/ 2767264 w 8128084"/>
              <a:gd name="connsiteY257" fmla="*/ 10684042 h 15135727"/>
              <a:gd name="connsiteX258" fmla="*/ 2646948 w 8128084"/>
              <a:gd name="connsiteY258" fmla="*/ 10515600 h 15135727"/>
              <a:gd name="connsiteX259" fmla="*/ 2815390 w 8128084"/>
              <a:gd name="connsiteY259" fmla="*/ 10395285 h 15135727"/>
              <a:gd name="connsiteX260" fmla="*/ 3080085 w 8128084"/>
              <a:gd name="connsiteY260" fmla="*/ 10419348 h 15135727"/>
              <a:gd name="connsiteX261" fmla="*/ 3248527 w 8128084"/>
              <a:gd name="connsiteY261" fmla="*/ 10539664 h 15135727"/>
              <a:gd name="connsiteX262" fmla="*/ 3320716 w 8128084"/>
              <a:gd name="connsiteY262" fmla="*/ 10659979 h 15135727"/>
              <a:gd name="connsiteX263" fmla="*/ 3465095 w 8128084"/>
              <a:gd name="connsiteY263" fmla="*/ 10659979 h 15135727"/>
              <a:gd name="connsiteX264" fmla="*/ 3441032 w 8128084"/>
              <a:gd name="connsiteY264" fmla="*/ 10491537 h 15135727"/>
              <a:gd name="connsiteX265" fmla="*/ 3392906 w 8128084"/>
              <a:gd name="connsiteY265" fmla="*/ 10250906 h 15135727"/>
              <a:gd name="connsiteX266" fmla="*/ 3152274 w 8128084"/>
              <a:gd name="connsiteY266" fmla="*/ 10250906 h 15135727"/>
              <a:gd name="connsiteX267" fmla="*/ 3176337 w 8128084"/>
              <a:gd name="connsiteY267" fmla="*/ 10178716 h 15135727"/>
              <a:gd name="connsiteX268" fmla="*/ 3104148 w 8128084"/>
              <a:gd name="connsiteY268" fmla="*/ 10154653 h 15135727"/>
              <a:gd name="connsiteX269" fmla="*/ 3007895 w 8128084"/>
              <a:gd name="connsiteY269" fmla="*/ 9962148 h 15135727"/>
              <a:gd name="connsiteX270" fmla="*/ 3176337 w 8128084"/>
              <a:gd name="connsiteY270" fmla="*/ 9889958 h 15135727"/>
              <a:gd name="connsiteX271" fmla="*/ 2959769 w 8128084"/>
              <a:gd name="connsiteY271" fmla="*/ 9504948 h 15135727"/>
              <a:gd name="connsiteX272" fmla="*/ 2791327 w 8128084"/>
              <a:gd name="connsiteY272" fmla="*/ 9456821 h 15135727"/>
              <a:gd name="connsiteX273" fmla="*/ 2574758 w 8128084"/>
              <a:gd name="connsiteY273" fmla="*/ 9336506 h 15135727"/>
              <a:gd name="connsiteX274" fmla="*/ 2550695 w 8128084"/>
              <a:gd name="connsiteY274" fmla="*/ 9071811 h 15135727"/>
              <a:gd name="connsiteX275" fmla="*/ 2695074 w 8128084"/>
              <a:gd name="connsiteY275" fmla="*/ 8999621 h 15135727"/>
              <a:gd name="connsiteX276" fmla="*/ 2622885 w 8128084"/>
              <a:gd name="connsiteY276" fmla="*/ 8975558 h 15135727"/>
              <a:gd name="connsiteX277" fmla="*/ 2430379 w 8128084"/>
              <a:gd name="connsiteY277" fmla="*/ 8999621 h 15135727"/>
              <a:gd name="connsiteX278" fmla="*/ 2261937 w 8128084"/>
              <a:gd name="connsiteY278" fmla="*/ 9168064 h 15135727"/>
              <a:gd name="connsiteX279" fmla="*/ 2237874 w 8128084"/>
              <a:gd name="connsiteY279" fmla="*/ 8999621 h 15135727"/>
              <a:gd name="connsiteX280" fmla="*/ 2117558 w 8128084"/>
              <a:gd name="connsiteY280" fmla="*/ 8975558 h 15135727"/>
              <a:gd name="connsiteX281" fmla="*/ 2045369 w 8128084"/>
              <a:gd name="connsiteY281" fmla="*/ 8783053 h 15135727"/>
              <a:gd name="connsiteX282" fmla="*/ 1852864 w 8128084"/>
              <a:gd name="connsiteY282" fmla="*/ 8758990 h 15135727"/>
              <a:gd name="connsiteX283" fmla="*/ 1636295 w 8128084"/>
              <a:gd name="connsiteY283" fmla="*/ 8927432 h 15135727"/>
              <a:gd name="connsiteX284" fmla="*/ 1588169 w 8128084"/>
              <a:gd name="connsiteY284" fmla="*/ 9023685 h 15135727"/>
              <a:gd name="connsiteX285" fmla="*/ 1515979 w 8128084"/>
              <a:gd name="connsiteY285" fmla="*/ 8879306 h 15135727"/>
              <a:gd name="connsiteX286" fmla="*/ 1347537 w 8128084"/>
              <a:gd name="connsiteY286" fmla="*/ 8879306 h 15135727"/>
              <a:gd name="connsiteX287" fmla="*/ 1347537 w 8128084"/>
              <a:gd name="connsiteY287" fmla="*/ 8710864 h 15135727"/>
              <a:gd name="connsiteX288" fmla="*/ 1106906 w 8128084"/>
              <a:gd name="connsiteY288" fmla="*/ 8783053 h 15135727"/>
              <a:gd name="connsiteX289" fmla="*/ 890337 w 8128084"/>
              <a:gd name="connsiteY289" fmla="*/ 8686800 h 15135727"/>
              <a:gd name="connsiteX290" fmla="*/ 649706 w 8128084"/>
              <a:gd name="connsiteY290" fmla="*/ 8662737 h 15135727"/>
              <a:gd name="connsiteX291" fmla="*/ 385011 w 8128084"/>
              <a:gd name="connsiteY291" fmla="*/ 8566485 h 15135727"/>
              <a:gd name="connsiteX292" fmla="*/ 577516 w 8128084"/>
              <a:gd name="connsiteY292" fmla="*/ 8373979 h 15135727"/>
              <a:gd name="connsiteX293" fmla="*/ 794085 w 8128084"/>
              <a:gd name="connsiteY293" fmla="*/ 8301790 h 15135727"/>
              <a:gd name="connsiteX294" fmla="*/ 745958 w 8128084"/>
              <a:gd name="connsiteY294" fmla="*/ 8133348 h 15135727"/>
              <a:gd name="connsiteX295" fmla="*/ 818148 w 8128084"/>
              <a:gd name="connsiteY295" fmla="*/ 7820527 h 15135727"/>
              <a:gd name="connsiteX296" fmla="*/ 697832 w 8128084"/>
              <a:gd name="connsiteY296" fmla="*/ 7820527 h 15135727"/>
              <a:gd name="connsiteX297" fmla="*/ 625642 w 8128084"/>
              <a:gd name="connsiteY297" fmla="*/ 7916779 h 15135727"/>
              <a:gd name="connsiteX298" fmla="*/ 457200 w 8128084"/>
              <a:gd name="connsiteY298" fmla="*/ 7820527 h 15135727"/>
              <a:gd name="connsiteX299" fmla="*/ 529390 w 8128084"/>
              <a:gd name="connsiteY299" fmla="*/ 7700211 h 15135727"/>
              <a:gd name="connsiteX300" fmla="*/ 938464 w 8128084"/>
              <a:gd name="connsiteY300" fmla="*/ 7676148 h 15135727"/>
              <a:gd name="connsiteX301" fmla="*/ 1058779 w 8128084"/>
              <a:gd name="connsiteY301" fmla="*/ 7459579 h 15135727"/>
              <a:gd name="connsiteX302" fmla="*/ 1203158 w 8128084"/>
              <a:gd name="connsiteY302" fmla="*/ 7603958 h 15135727"/>
              <a:gd name="connsiteX303" fmla="*/ 1299411 w 8128084"/>
              <a:gd name="connsiteY303" fmla="*/ 7555832 h 15135727"/>
              <a:gd name="connsiteX304" fmla="*/ 1443790 w 8128084"/>
              <a:gd name="connsiteY304" fmla="*/ 7507706 h 15135727"/>
              <a:gd name="connsiteX305" fmla="*/ 1684421 w 8128084"/>
              <a:gd name="connsiteY305" fmla="*/ 7603958 h 15135727"/>
              <a:gd name="connsiteX306" fmla="*/ 1684421 w 8128084"/>
              <a:gd name="connsiteY306" fmla="*/ 7603958 h 15135727"/>
              <a:gd name="connsiteX307" fmla="*/ 1540042 w 8128084"/>
              <a:gd name="connsiteY307" fmla="*/ 7363327 h 15135727"/>
              <a:gd name="connsiteX308" fmla="*/ 1299411 w 8128084"/>
              <a:gd name="connsiteY308" fmla="*/ 7315200 h 15135727"/>
              <a:gd name="connsiteX309" fmla="*/ 1130969 w 8128084"/>
              <a:gd name="connsiteY309" fmla="*/ 7339264 h 15135727"/>
              <a:gd name="connsiteX310" fmla="*/ 1034716 w 8128084"/>
              <a:gd name="connsiteY310" fmla="*/ 7315200 h 15135727"/>
              <a:gd name="connsiteX311" fmla="*/ 1155032 w 8128084"/>
              <a:gd name="connsiteY311" fmla="*/ 7050506 h 15135727"/>
              <a:gd name="connsiteX312" fmla="*/ 1155032 w 8128084"/>
              <a:gd name="connsiteY312" fmla="*/ 6930190 h 15135727"/>
              <a:gd name="connsiteX313" fmla="*/ 1155032 w 8128084"/>
              <a:gd name="connsiteY313" fmla="*/ 6761748 h 15135727"/>
              <a:gd name="connsiteX314" fmla="*/ 1203158 w 8128084"/>
              <a:gd name="connsiteY314" fmla="*/ 6617369 h 15135727"/>
              <a:gd name="connsiteX315" fmla="*/ 1371600 w 8128084"/>
              <a:gd name="connsiteY315" fmla="*/ 6472990 h 15135727"/>
              <a:gd name="connsiteX316" fmla="*/ 1443790 w 8128084"/>
              <a:gd name="connsiteY316" fmla="*/ 6328611 h 15135727"/>
              <a:gd name="connsiteX317" fmla="*/ 1419727 w 8128084"/>
              <a:gd name="connsiteY317" fmla="*/ 6208295 h 15135727"/>
              <a:gd name="connsiteX318" fmla="*/ 1275348 w 8128084"/>
              <a:gd name="connsiteY318" fmla="*/ 6304548 h 15135727"/>
              <a:gd name="connsiteX319" fmla="*/ 1323474 w 8128084"/>
              <a:gd name="connsiteY319" fmla="*/ 6015790 h 15135727"/>
              <a:gd name="connsiteX320" fmla="*/ 1540042 w 8128084"/>
              <a:gd name="connsiteY320" fmla="*/ 5871411 h 15135727"/>
              <a:gd name="connsiteX321" fmla="*/ 1540042 w 8128084"/>
              <a:gd name="connsiteY321" fmla="*/ 5751095 h 15135727"/>
              <a:gd name="connsiteX322" fmla="*/ 1395664 w 8128084"/>
              <a:gd name="connsiteY322" fmla="*/ 5799221 h 15135727"/>
              <a:gd name="connsiteX323" fmla="*/ 1179095 w 8128084"/>
              <a:gd name="connsiteY323" fmla="*/ 5799221 h 15135727"/>
              <a:gd name="connsiteX324" fmla="*/ 890337 w 8128084"/>
              <a:gd name="connsiteY324" fmla="*/ 5775158 h 15135727"/>
              <a:gd name="connsiteX325" fmla="*/ 697832 w 8128084"/>
              <a:gd name="connsiteY325" fmla="*/ 5606716 h 15135727"/>
              <a:gd name="connsiteX326" fmla="*/ 577516 w 8128084"/>
              <a:gd name="connsiteY326" fmla="*/ 5582653 h 15135727"/>
              <a:gd name="connsiteX327" fmla="*/ 697832 w 8128084"/>
              <a:gd name="connsiteY327" fmla="*/ 5775158 h 15135727"/>
              <a:gd name="connsiteX328" fmla="*/ 409074 w 8128084"/>
              <a:gd name="connsiteY328" fmla="*/ 5799221 h 15135727"/>
              <a:gd name="connsiteX329" fmla="*/ 168442 w 8128084"/>
              <a:gd name="connsiteY329" fmla="*/ 5702969 h 15135727"/>
              <a:gd name="connsiteX330" fmla="*/ 264695 w 8128084"/>
              <a:gd name="connsiteY330" fmla="*/ 5558590 h 15135727"/>
              <a:gd name="connsiteX331" fmla="*/ 144379 w 8128084"/>
              <a:gd name="connsiteY331" fmla="*/ 5510464 h 15135727"/>
              <a:gd name="connsiteX332" fmla="*/ 0 w 8128084"/>
              <a:gd name="connsiteY332" fmla="*/ 5462337 h 15135727"/>
              <a:gd name="connsiteX333" fmla="*/ 96253 w 8128084"/>
              <a:gd name="connsiteY333"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090737 w 8128084"/>
              <a:gd name="connsiteY128" fmla="*/ 6184232 h 15135727"/>
              <a:gd name="connsiteX129" fmla="*/ 4186990 w 8128084"/>
              <a:gd name="connsiteY129" fmla="*/ 6472990 h 15135727"/>
              <a:gd name="connsiteX130" fmla="*/ 4042611 w 8128084"/>
              <a:gd name="connsiteY130" fmla="*/ 6352674 h 15135727"/>
              <a:gd name="connsiteX131" fmla="*/ 3946358 w 8128084"/>
              <a:gd name="connsiteY131" fmla="*/ 6376737 h 15135727"/>
              <a:gd name="connsiteX132" fmla="*/ 4114800 w 8128084"/>
              <a:gd name="connsiteY132" fmla="*/ 6641432 h 15135727"/>
              <a:gd name="connsiteX133" fmla="*/ 4451685 w 8128084"/>
              <a:gd name="connsiteY133" fmla="*/ 6737685 h 15135727"/>
              <a:gd name="connsiteX134" fmla="*/ 4620127 w 8128084"/>
              <a:gd name="connsiteY134" fmla="*/ 6978316 h 15135727"/>
              <a:gd name="connsiteX135" fmla="*/ 4740442 w 8128084"/>
              <a:gd name="connsiteY135" fmla="*/ 7170821 h 15135727"/>
              <a:gd name="connsiteX136" fmla="*/ 5077327 w 8128084"/>
              <a:gd name="connsiteY136" fmla="*/ 7387390 h 15135727"/>
              <a:gd name="connsiteX137" fmla="*/ 5125453 w 8128084"/>
              <a:gd name="connsiteY137" fmla="*/ 7603958 h 15135727"/>
              <a:gd name="connsiteX138" fmla="*/ 5197642 w 8128084"/>
              <a:gd name="connsiteY138" fmla="*/ 7796464 h 15135727"/>
              <a:gd name="connsiteX139" fmla="*/ 5486400 w 8128084"/>
              <a:gd name="connsiteY139" fmla="*/ 7964906 h 15135727"/>
              <a:gd name="connsiteX140" fmla="*/ 5486400 w 8128084"/>
              <a:gd name="connsiteY140" fmla="*/ 8349916 h 15135727"/>
              <a:gd name="connsiteX141" fmla="*/ 5678906 w 8128084"/>
              <a:gd name="connsiteY141" fmla="*/ 8614611 h 15135727"/>
              <a:gd name="connsiteX142" fmla="*/ 5919537 w 8128084"/>
              <a:gd name="connsiteY142" fmla="*/ 9071811 h 15135727"/>
              <a:gd name="connsiteX143" fmla="*/ 6160169 w 8128084"/>
              <a:gd name="connsiteY143" fmla="*/ 9336506 h 15135727"/>
              <a:gd name="connsiteX144" fmla="*/ 6280485 w 8128084"/>
              <a:gd name="connsiteY144" fmla="*/ 9601200 h 15135727"/>
              <a:gd name="connsiteX145" fmla="*/ 6400800 w 8128084"/>
              <a:gd name="connsiteY145" fmla="*/ 9793706 h 15135727"/>
              <a:gd name="connsiteX146" fmla="*/ 6569242 w 8128084"/>
              <a:gd name="connsiteY146" fmla="*/ 10058400 h 15135727"/>
              <a:gd name="connsiteX147" fmla="*/ 6713621 w 8128084"/>
              <a:gd name="connsiteY147" fmla="*/ 10106527 h 15135727"/>
              <a:gd name="connsiteX148" fmla="*/ 6545179 w 8128084"/>
              <a:gd name="connsiteY148" fmla="*/ 10202779 h 15135727"/>
              <a:gd name="connsiteX149" fmla="*/ 6569242 w 8128084"/>
              <a:gd name="connsiteY149" fmla="*/ 10443411 h 15135727"/>
              <a:gd name="connsiteX150" fmla="*/ 6593306 w 8128084"/>
              <a:gd name="connsiteY150" fmla="*/ 10708106 h 15135727"/>
              <a:gd name="connsiteX151" fmla="*/ 6761748 w 8128084"/>
              <a:gd name="connsiteY151" fmla="*/ 10924674 h 15135727"/>
              <a:gd name="connsiteX152" fmla="*/ 6641432 w 8128084"/>
              <a:gd name="connsiteY152" fmla="*/ 11093116 h 15135727"/>
              <a:gd name="connsiteX153" fmla="*/ 6713621 w 8128084"/>
              <a:gd name="connsiteY153" fmla="*/ 11261558 h 15135727"/>
              <a:gd name="connsiteX154" fmla="*/ 6737685 w 8128084"/>
              <a:gd name="connsiteY154" fmla="*/ 11526253 h 15135727"/>
              <a:gd name="connsiteX155" fmla="*/ 6617369 w 8128084"/>
              <a:gd name="connsiteY155" fmla="*/ 11839074 h 15135727"/>
              <a:gd name="connsiteX156" fmla="*/ 6617369 w 8128084"/>
              <a:gd name="connsiteY156" fmla="*/ 12031579 h 15135727"/>
              <a:gd name="connsiteX157" fmla="*/ 6641432 w 8128084"/>
              <a:gd name="connsiteY157" fmla="*/ 12127832 h 15135727"/>
              <a:gd name="connsiteX158" fmla="*/ 6761748 w 8128084"/>
              <a:gd name="connsiteY158" fmla="*/ 12031579 h 15135727"/>
              <a:gd name="connsiteX159" fmla="*/ 6761748 w 8128084"/>
              <a:gd name="connsiteY159" fmla="*/ 12296274 h 15135727"/>
              <a:gd name="connsiteX160" fmla="*/ 6689558 w 8128084"/>
              <a:gd name="connsiteY160" fmla="*/ 12512842 h 15135727"/>
              <a:gd name="connsiteX161" fmla="*/ 6785811 w 8128084"/>
              <a:gd name="connsiteY161" fmla="*/ 12777537 h 15135727"/>
              <a:gd name="connsiteX162" fmla="*/ 6569242 w 8128084"/>
              <a:gd name="connsiteY162" fmla="*/ 12873790 h 15135727"/>
              <a:gd name="connsiteX163" fmla="*/ 6545179 w 8128084"/>
              <a:gd name="connsiteY163" fmla="*/ 13090358 h 15135727"/>
              <a:gd name="connsiteX164" fmla="*/ 6448927 w 8128084"/>
              <a:gd name="connsiteY164" fmla="*/ 13355053 h 15135727"/>
              <a:gd name="connsiteX165" fmla="*/ 6256421 w 8128084"/>
              <a:gd name="connsiteY165" fmla="*/ 13571621 h 15135727"/>
              <a:gd name="connsiteX166" fmla="*/ 6087979 w 8128084"/>
              <a:gd name="connsiteY166" fmla="*/ 13667874 h 15135727"/>
              <a:gd name="connsiteX167" fmla="*/ 5943600 w 8128084"/>
              <a:gd name="connsiteY167" fmla="*/ 13716000 h 15135727"/>
              <a:gd name="connsiteX168" fmla="*/ 5702969 w 8128084"/>
              <a:gd name="connsiteY168" fmla="*/ 13667874 h 15135727"/>
              <a:gd name="connsiteX169" fmla="*/ 5582653 w 8128084"/>
              <a:gd name="connsiteY169" fmla="*/ 13691937 h 15135727"/>
              <a:gd name="connsiteX170" fmla="*/ 5727032 w 8128084"/>
              <a:gd name="connsiteY170" fmla="*/ 13836316 h 15135727"/>
              <a:gd name="connsiteX171" fmla="*/ 5582653 w 8128084"/>
              <a:gd name="connsiteY171" fmla="*/ 14052885 h 15135727"/>
              <a:gd name="connsiteX172" fmla="*/ 5462337 w 8128084"/>
              <a:gd name="connsiteY172" fmla="*/ 14149137 h 15135727"/>
              <a:gd name="connsiteX173" fmla="*/ 5342021 w 8128084"/>
              <a:gd name="connsiteY173" fmla="*/ 14004758 h 15135727"/>
              <a:gd name="connsiteX174" fmla="*/ 5245769 w 8128084"/>
              <a:gd name="connsiteY174" fmla="*/ 14004758 h 15135727"/>
              <a:gd name="connsiteX175" fmla="*/ 5245769 w 8128084"/>
              <a:gd name="connsiteY175" fmla="*/ 13956632 h 15135727"/>
              <a:gd name="connsiteX176" fmla="*/ 5101390 w 8128084"/>
              <a:gd name="connsiteY176" fmla="*/ 13956632 h 15135727"/>
              <a:gd name="connsiteX177" fmla="*/ 4981074 w 8128084"/>
              <a:gd name="connsiteY177" fmla="*/ 13860379 h 15135727"/>
              <a:gd name="connsiteX178" fmla="*/ 4740442 w 8128084"/>
              <a:gd name="connsiteY178" fmla="*/ 13908506 h 15135727"/>
              <a:gd name="connsiteX179" fmla="*/ 4475748 w 8128084"/>
              <a:gd name="connsiteY179" fmla="*/ 13956632 h 15135727"/>
              <a:gd name="connsiteX180" fmla="*/ 4379495 w 8128084"/>
              <a:gd name="connsiteY180" fmla="*/ 14028821 h 15135727"/>
              <a:gd name="connsiteX181" fmla="*/ 4403558 w 8128084"/>
              <a:gd name="connsiteY181" fmla="*/ 14197264 h 15135727"/>
              <a:gd name="connsiteX182" fmla="*/ 4572000 w 8128084"/>
              <a:gd name="connsiteY182" fmla="*/ 14149137 h 15135727"/>
              <a:gd name="connsiteX183" fmla="*/ 4523874 w 8128084"/>
              <a:gd name="connsiteY183" fmla="*/ 14558211 h 15135727"/>
              <a:gd name="connsiteX184" fmla="*/ 4403558 w 8128084"/>
              <a:gd name="connsiteY184" fmla="*/ 14437895 h 15135727"/>
              <a:gd name="connsiteX185" fmla="*/ 4403558 w 8128084"/>
              <a:gd name="connsiteY185" fmla="*/ 14437895 h 15135727"/>
              <a:gd name="connsiteX186" fmla="*/ 4283242 w 8128084"/>
              <a:gd name="connsiteY186" fmla="*/ 14245390 h 15135727"/>
              <a:gd name="connsiteX187" fmla="*/ 4235116 w 8128084"/>
              <a:gd name="connsiteY187" fmla="*/ 14341642 h 15135727"/>
              <a:gd name="connsiteX188" fmla="*/ 4162927 w 8128084"/>
              <a:gd name="connsiteY188" fmla="*/ 14389769 h 15135727"/>
              <a:gd name="connsiteX189" fmla="*/ 4162927 w 8128084"/>
              <a:gd name="connsiteY189" fmla="*/ 14389769 h 15135727"/>
              <a:gd name="connsiteX190" fmla="*/ 3922295 w 8128084"/>
              <a:gd name="connsiteY190" fmla="*/ 14245390 h 15135727"/>
              <a:gd name="connsiteX191" fmla="*/ 3801979 w 8128084"/>
              <a:gd name="connsiteY191" fmla="*/ 14293516 h 15135727"/>
              <a:gd name="connsiteX192" fmla="*/ 3681664 w 8128084"/>
              <a:gd name="connsiteY192" fmla="*/ 14389769 h 15135727"/>
              <a:gd name="connsiteX193" fmla="*/ 3657600 w 8128084"/>
              <a:gd name="connsiteY193" fmla="*/ 14654464 h 15135727"/>
              <a:gd name="connsiteX194" fmla="*/ 3513221 w 8128084"/>
              <a:gd name="connsiteY194" fmla="*/ 14726653 h 15135727"/>
              <a:gd name="connsiteX195" fmla="*/ 3513221 w 8128084"/>
              <a:gd name="connsiteY195" fmla="*/ 14871032 h 15135727"/>
              <a:gd name="connsiteX196" fmla="*/ 3633537 w 8128084"/>
              <a:gd name="connsiteY196" fmla="*/ 14967285 h 15135727"/>
              <a:gd name="connsiteX197" fmla="*/ 3609474 w 8128084"/>
              <a:gd name="connsiteY197" fmla="*/ 15087600 h 15135727"/>
              <a:gd name="connsiteX198" fmla="*/ 3441032 w 8128084"/>
              <a:gd name="connsiteY198" fmla="*/ 15039474 h 15135727"/>
              <a:gd name="connsiteX199" fmla="*/ 3272590 w 8128084"/>
              <a:gd name="connsiteY199" fmla="*/ 15063537 h 15135727"/>
              <a:gd name="connsiteX200" fmla="*/ 3248527 w 8128084"/>
              <a:gd name="connsiteY200" fmla="*/ 14895095 h 15135727"/>
              <a:gd name="connsiteX201" fmla="*/ 3128211 w 8128084"/>
              <a:gd name="connsiteY201" fmla="*/ 14919158 h 15135727"/>
              <a:gd name="connsiteX202" fmla="*/ 2959769 w 8128084"/>
              <a:gd name="connsiteY202" fmla="*/ 15135727 h 15135727"/>
              <a:gd name="connsiteX203" fmla="*/ 2935706 w 8128084"/>
              <a:gd name="connsiteY203" fmla="*/ 14895095 h 15135727"/>
              <a:gd name="connsiteX204" fmla="*/ 2791327 w 8128084"/>
              <a:gd name="connsiteY204" fmla="*/ 14943221 h 15135727"/>
              <a:gd name="connsiteX205" fmla="*/ 2671011 w 8128084"/>
              <a:gd name="connsiteY205" fmla="*/ 15039474 h 15135727"/>
              <a:gd name="connsiteX206" fmla="*/ 2430379 w 8128084"/>
              <a:gd name="connsiteY206" fmla="*/ 15087600 h 15135727"/>
              <a:gd name="connsiteX207" fmla="*/ 2237874 w 8128084"/>
              <a:gd name="connsiteY207" fmla="*/ 15039474 h 15135727"/>
              <a:gd name="connsiteX208" fmla="*/ 2622885 w 8128084"/>
              <a:gd name="connsiteY208" fmla="*/ 14846969 h 15135727"/>
              <a:gd name="connsiteX209" fmla="*/ 2887579 w 8128084"/>
              <a:gd name="connsiteY209" fmla="*/ 14774779 h 15135727"/>
              <a:gd name="connsiteX210" fmla="*/ 2839453 w 8128084"/>
              <a:gd name="connsiteY210" fmla="*/ 14582274 h 15135727"/>
              <a:gd name="connsiteX211" fmla="*/ 2935706 w 8128084"/>
              <a:gd name="connsiteY211" fmla="*/ 14510085 h 15135727"/>
              <a:gd name="connsiteX212" fmla="*/ 2935706 w 8128084"/>
              <a:gd name="connsiteY212" fmla="*/ 14510085 h 15135727"/>
              <a:gd name="connsiteX213" fmla="*/ 3080085 w 8128084"/>
              <a:gd name="connsiteY213" fmla="*/ 14413832 h 15135727"/>
              <a:gd name="connsiteX214" fmla="*/ 3152274 w 8128084"/>
              <a:gd name="connsiteY214" fmla="*/ 14341642 h 15135727"/>
              <a:gd name="connsiteX215" fmla="*/ 3080085 w 8128084"/>
              <a:gd name="connsiteY215" fmla="*/ 14269453 h 15135727"/>
              <a:gd name="connsiteX216" fmla="*/ 3152274 w 8128084"/>
              <a:gd name="connsiteY216" fmla="*/ 14197264 h 15135727"/>
              <a:gd name="connsiteX217" fmla="*/ 3152274 w 8128084"/>
              <a:gd name="connsiteY217" fmla="*/ 14052885 h 15135727"/>
              <a:gd name="connsiteX218" fmla="*/ 3080085 w 8128084"/>
              <a:gd name="connsiteY218" fmla="*/ 13980695 h 15135727"/>
              <a:gd name="connsiteX219" fmla="*/ 3056021 w 8128084"/>
              <a:gd name="connsiteY219" fmla="*/ 14076948 h 15135727"/>
              <a:gd name="connsiteX220" fmla="*/ 2935706 w 8128084"/>
              <a:gd name="connsiteY220" fmla="*/ 14076948 h 15135727"/>
              <a:gd name="connsiteX221" fmla="*/ 2863516 w 8128084"/>
              <a:gd name="connsiteY221" fmla="*/ 14125074 h 15135727"/>
              <a:gd name="connsiteX222" fmla="*/ 2719137 w 8128084"/>
              <a:gd name="connsiteY222" fmla="*/ 14197264 h 15135727"/>
              <a:gd name="connsiteX223" fmla="*/ 2646948 w 8128084"/>
              <a:gd name="connsiteY223" fmla="*/ 14197264 h 15135727"/>
              <a:gd name="connsiteX224" fmla="*/ 2598821 w 8128084"/>
              <a:gd name="connsiteY224" fmla="*/ 14125074 h 15135727"/>
              <a:gd name="connsiteX225" fmla="*/ 2430379 w 8128084"/>
              <a:gd name="connsiteY225" fmla="*/ 13836316 h 15135727"/>
              <a:gd name="connsiteX226" fmla="*/ 2646948 w 8128084"/>
              <a:gd name="connsiteY226" fmla="*/ 13812253 h 15135727"/>
              <a:gd name="connsiteX227" fmla="*/ 2502569 w 8128084"/>
              <a:gd name="connsiteY227" fmla="*/ 13475369 h 15135727"/>
              <a:gd name="connsiteX228" fmla="*/ 2550695 w 8128084"/>
              <a:gd name="connsiteY228" fmla="*/ 13186611 h 15135727"/>
              <a:gd name="connsiteX229" fmla="*/ 2719137 w 8128084"/>
              <a:gd name="connsiteY229" fmla="*/ 13042232 h 15135727"/>
              <a:gd name="connsiteX230" fmla="*/ 2791327 w 8128084"/>
              <a:gd name="connsiteY230" fmla="*/ 12945979 h 15135727"/>
              <a:gd name="connsiteX231" fmla="*/ 3031958 w 8128084"/>
              <a:gd name="connsiteY231" fmla="*/ 13090358 h 15135727"/>
              <a:gd name="connsiteX232" fmla="*/ 3056021 w 8128084"/>
              <a:gd name="connsiteY232" fmla="*/ 12753474 h 15135727"/>
              <a:gd name="connsiteX233" fmla="*/ 2887579 w 8128084"/>
              <a:gd name="connsiteY233" fmla="*/ 12777537 h 15135727"/>
              <a:gd name="connsiteX234" fmla="*/ 2815390 w 8128084"/>
              <a:gd name="connsiteY234" fmla="*/ 12777537 h 15135727"/>
              <a:gd name="connsiteX235" fmla="*/ 3176337 w 8128084"/>
              <a:gd name="connsiteY235" fmla="*/ 12368464 h 15135727"/>
              <a:gd name="connsiteX236" fmla="*/ 3104148 w 8128084"/>
              <a:gd name="connsiteY236" fmla="*/ 12320337 h 15135727"/>
              <a:gd name="connsiteX237" fmla="*/ 3104148 w 8128084"/>
              <a:gd name="connsiteY237" fmla="*/ 12320337 h 15135727"/>
              <a:gd name="connsiteX238" fmla="*/ 3007895 w 8128084"/>
              <a:gd name="connsiteY238" fmla="*/ 12079706 h 15135727"/>
              <a:gd name="connsiteX239" fmla="*/ 2911642 w 8128084"/>
              <a:gd name="connsiteY239" fmla="*/ 11935327 h 15135727"/>
              <a:gd name="connsiteX240" fmla="*/ 2863516 w 8128084"/>
              <a:gd name="connsiteY240" fmla="*/ 11694695 h 15135727"/>
              <a:gd name="connsiteX241" fmla="*/ 2911642 w 8128084"/>
              <a:gd name="connsiteY241" fmla="*/ 11454064 h 15135727"/>
              <a:gd name="connsiteX242" fmla="*/ 3056021 w 8128084"/>
              <a:gd name="connsiteY242" fmla="*/ 11454064 h 15135727"/>
              <a:gd name="connsiteX243" fmla="*/ 2983832 w 8128084"/>
              <a:gd name="connsiteY243" fmla="*/ 11381874 h 15135727"/>
              <a:gd name="connsiteX244" fmla="*/ 3031958 w 8128084"/>
              <a:gd name="connsiteY244" fmla="*/ 11285621 h 15135727"/>
              <a:gd name="connsiteX245" fmla="*/ 3007895 w 8128084"/>
              <a:gd name="connsiteY245" fmla="*/ 11189369 h 15135727"/>
              <a:gd name="connsiteX246" fmla="*/ 2887579 w 8128084"/>
              <a:gd name="connsiteY246" fmla="*/ 11141242 h 15135727"/>
              <a:gd name="connsiteX247" fmla="*/ 2887579 w 8128084"/>
              <a:gd name="connsiteY247" fmla="*/ 10972800 h 15135727"/>
              <a:gd name="connsiteX248" fmla="*/ 2887579 w 8128084"/>
              <a:gd name="connsiteY248" fmla="*/ 10924674 h 15135727"/>
              <a:gd name="connsiteX249" fmla="*/ 2767264 w 8128084"/>
              <a:gd name="connsiteY249" fmla="*/ 11020927 h 15135727"/>
              <a:gd name="connsiteX250" fmla="*/ 2743200 w 8128084"/>
              <a:gd name="connsiteY250" fmla="*/ 10924674 h 15135727"/>
              <a:gd name="connsiteX251" fmla="*/ 2550695 w 8128084"/>
              <a:gd name="connsiteY251" fmla="*/ 11020927 h 15135727"/>
              <a:gd name="connsiteX252" fmla="*/ 2526632 w 8128084"/>
              <a:gd name="connsiteY252" fmla="*/ 11117179 h 15135727"/>
              <a:gd name="connsiteX253" fmla="*/ 2334127 w 8128084"/>
              <a:gd name="connsiteY253" fmla="*/ 10996864 h 15135727"/>
              <a:gd name="connsiteX254" fmla="*/ 2358190 w 8128084"/>
              <a:gd name="connsiteY254" fmla="*/ 10732169 h 15135727"/>
              <a:gd name="connsiteX255" fmla="*/ 2334127 w 8128084"/>
              <a:gd name="connsiteY255" fmla="*/ 10587790 h 15135727"/>
              <a:gd name="connsiteX256" fmla="*/ 2406316 w 8128084"/>
              <a:gd name="connsiteY256" fmla="*/ 10491537 h 15135727"/>
              <a:gd name="connsiteX257" fmla="*/ 2598821 w 8128084"/>
              <a:gd name="connsiteY257" fmla="*/ 10684042 h 15135727"/>
              <a:gd name="connsiteX258" fmla="*/ 2767264 w 8128084"/>
              <a:gd name="connsiteY258" fmla="*/ 10684042 h 15135727"/>
              <a:gd name="connsiteX259" fmla="*/ 2646948 w 8128084"/>
              <a:gd name="connsiteY259" fmla="*/ 10515600 h 15135727"/>
              <a:gd name="connsiteX260" fmla="*/ 2815390 w 8128084"/>
              <a:gd name="connsiteY260" fmla="*/ 10395285 h 15135727"/>
              <a:gd name="connsiteX261" fmla="*/ 3080085 w 8128084"/>
              <a:gd name="connsiteY261" fmla="*/ 10419348 h 15135727"/>
              <a:gd name="connsiteX262" fmla="*/ 3248527 w 8128084"/>
              <a:gd name="connsiteY262" fmla="*/ 10539664 h 15135727"/>
              <a:gd name="connsiteX263" fmla="*/ 3320716 w 8128084"/>
              <a:gd name="connsiteY263" fmla="*/ 10659979 h 15135727"/>
              <a:gd name="connsiteX264" fmla="*/ 3465095 w 8128084"/>
              <a:gd name="connsiteY264" fmla="*/ 10659979 h 15135727"/>
              <a:gd name="connsiteX265" fmla="*/ 3441032 w 8128084"/>
              <a:gd name="connsiteY265" fmla="*/ 10491537 h 15135727"/>
              <a:gd name="connsiteX266" fmla="*/ 3392906 w 8128084"/>
              <a:gd name="connsiteY266" fmla="*/ 10250906 h 15135727"/>
              <a:gd name="connsiteX267" fmla="*/ 3152274 w 8128084"/>
              <a:gd name="connsiteY267" fmla="*/ 10250906 h 15135727"/>
              <a:gd name="connsiteX268" fmla="*/ 3176337 w 8128084"/>
              <a:gd name="connsiteY268" fmla="*/ 10178716 h 15135727"/>
              <a:gd name="connsiteX269" fmla="*/ 3104148 w 8128084"/>
              <a:gd name="connsiteY269" fmla="*/ 10154653 h 15135727"/>
              <a:gd name="connsiteX270" fmla="*/ 3007895 w 8128084"/>
              <a:gd name="connsiteY270" fmla="*/ 9962148 h 15135727"/>
              <a:gd name="connsiteX271" fmla="*/ 3176337 w 8128084"/>
              <a:gd name="connsiteY271" fmla="*/ 9889958 h 15135727"/>
              <a:gd name="connsiteX272" fmla="*/ 2959769 w 8128084"/>
              <a:gd name="connsiteY272" fmla="*/ 9504948 h 15135727"/>
              <a:gd name="connsiteX273" fmla="*/ 2791327 w 8128084"/>
              <a:gd name="connsiteY273" fmla="*/ 9456821 h 15135727"/>
              <a:gd name="connsiteX274" fmla="*/ 2574758 w 8128084"/>
              <a:gd name="connsiteY274" fmla="*/ 9336506 h 15135727"/>
              <a:gd name="connsiteX275" fmla="*/ 2550695 w 8128084"/>
              <a:gd name="connsiteY275" fmla="*/ 9071811 h 15135727"/>
              <a:gd name="connsiteX276" fmla="*/ 2695074 w 8128084"/>
              <a:gd name="connsiteY276" fmla="*/ 8999621 h 15135727"/>
              <a:gd name="connsiteX277" fmla="*/ 2622885 w 8128084"/>
              <a:gd name="connsiteY277" fmla="*/ 8975558 h 15135727"/>
              <a:gd name="connsiteX278" fmla="*/ 2430379 w 8128084"/>
              <a:gd name="connsiteY278" fmla="*/ 8999621 h 15135727"/>
              <a:gd name="connsiteX279" fmla="*/ 2261937 w 8128084"/>
              <a:gd name="connsiteY279" fmla="*/ 9168064 h 15135727"/>
              <a:gd name="connsiteX280" fmla="*/ 2237874 w 8128084"/>
              <a:gd name="connsiteY280" fmla="*/ 8999621 h 15135727"/>
              <a:gd name="connsiteX281" fmla="*/ 2117558 w 8128084"/>
              <a:gd name="connsiteY281" fmla="*/ 8975558 h 15135727"/>
              <a:gd name="connsiteX282" fmla="*/ 2045369 w 8128084"/>
              <a:gd name="connsiteY282" fmla="*/ 8783053 h 15135727"/>
              <a:gd name="connsiteX283" fmla="*/ 1852864 w 8128084"/>
              <a:gd name="connsiteY283" fmla="*/ 8758990 h 15135727"/>
              <a:gd name="connsiteX284" fmla="*/ 1636295 w 8128084"/>
              <a:gd name="connsiteY284" fmla="*/ 8927432 h 15135727"/>
              <a:gd name="connsiteX285" fmla="*/ 1588169 w 8128084"/>
              <a:gd name="connsiteY285" fmla="*/ 9023685 h 15135727"/>
              <a:gd name="connsiteX286" fmla="*/ 1515979 w 8128084"/>
              <a:gd name="connsiteY286" fmla="*/ 8879306 h 15135727"/>
              <a:gd name="connsiteX287" fmla="*/ 1347537 w 8128084"/>
              <a:gd name="connsiteY287" fmla="*/ 8879306 h 15135727"/>
              <a:gd name="connsiteX288" fmla="*/ 1347537 w 8128084"/>
              <a:gd name="connsiteY288" fmla="*/ 8710864 h 15135727"/>
              <a:gd name="connsiteX289" fmla="*/ 1106906 w 8128084"/>
              <a:gd name="connsiteY289" fmla="*/ 8783053 h 15135727"/>
              <a:gd name="connsiteX290" fmla="*/ 890337 w 8128084"/>
              <a:gd name="connsiteY290" fmla="*/ 8686800 h 15135727"/>
              <a:gd name="connsiteX291" fmla="*/ 649706 w 8128084"/>
              <a:gd name="connsiteY291" fmla="*/ 8662737 h 15135727"/>
              <a:gd name="connsiteX292" fmla="*/ 385011 w 8128084"/>
              <a:gd name="connsiteY292" fmla="*/ 8566485 h 15135727"/>
              <a:gd name="connsiteX293" fmla="*/ 577516 w 8128084"/>
              <a:gd name="connsiteY293" fmla="*/ 8373979 h 15135727"/>
              <a:gd name="connsiteX294" fmla="*/ 794085 w 8128084"/>
              <a:gd name="connsiteY294" fmla="*/ 8301790 h 15135727"/>
              <a:gd name="connsiteX295" fmla="*/ 745958 w 8128084"/>
              <a:gd name="connsiteY295" fmla="*/ 8133348 h 15135727"/>
              <a:gd name="connsiteX296" fmla="*/ 818148 w 8128084"/>
              <a:gd name="connsiteY296" fmla="*/ 7820527 h 15135727"/>
              <a:gd name="connsiteX297" fmla="*/ 697832 w 8128084"/>
              <a:gd name="connsiteY297" fmla="*/ 7820527 h 15135727"/>
              <a:gd name="connsiteX298" fmla="*/ 625642 w 8128084"/>
              <a:gd name="connsiteY298" fmla="*/ 7916779 h 15135727"/>
              <a:gd name="connsiteX299" fmla="*/ 457200 w 8128084"/>
              <a:gd name="connsiteY299" fmla="*/ 7820527 h 15135727"/>
              <a:gd name="connsiteX300" fmla="*/ 529390 w 8128084"/>
              <a:gd name="connsiteY300" fmla="*/ 7700211 h 15135727"/>
              <a:gd name="connsiteX301" fmla="*/ 938464 w 8128084"/>
              <a:gd name="connsiteY301" fmla="*/ 7676148 h 15135727"/>
              <a:gd name="connsiteX302" fmla="*/ 1058779 w 8128084"/>
              <a:gd name="connsiteY302" fmla="*/ 7459579 h 15135727"/>
              <a:gd name="connsiteX303" fmla="*/ 1203158 w 8128084"/>
              <a:gd name="connsiteY303" fmla="*/ 7603958 h 15135727"/>
              <a:gd name="connsiteX304" fmla="*/ 1299411 w 8128084"/>
              <a:gd name="connsiteY304" fmla="*/ 7555832 h 15135727"/>
              <a:gd name="connsiteX305" fmla="*/ 1443790 w 8128084"/>
              <a:gd name="connsiteY305" fmla="*/ 7507706 h 15135727"/>
              <a:gd name="connsiteX306" fmla="*/ 1684421 w 8128084"/>
              <a:gd name="connsiteY306" fmla="*/ 7603958 h 15135727"/>
              <a:gd name="connsiteX307" fmla="*/ 1684421 w 8128084"/>
              <a:gd name="connsiteY307" fmla="*/ 7603958 h 15135727"/>
              <a:gd name="connsiteX308" fmla="*/ 1540042 w 8128084"/>
              <a:gd name="connsiteY308" fmla="*/ 7363327 h 15135727"/>
              <a:gd name="connsiteX309" fmla="*/ 1299411 w 8128084"/>
              <a:gd name="connsiteY309" fmla="*/ 7315200 h 15135727"/>
              <a:gd name="connsiteX310" fmla="*/ 1130969 w 8128084"/>
              <a:gd name="connsiteY310" fmla="*/ 7339264 h 15135727"/>
              <a:gd name="connsiteX311" fmla="*/ 1034716 w 8128084"/>
              <a:gd name="connsiteY311" fmla="*/ 7315200 h 15135727"/>
              <a:gd name="connsiteX312" fmla="*/ 1155032 w 8128084"/>
              <a:gd name="connsiteY312" fmla="*/ 7050506 h 15135727"/>
              <a:gd name="connsiteX313" fmla="*/ 1155032 w 8128084"/>
              <a:gd name="connsiteY313" fmla="*/ 6930190 h 15135727"/>
              <a:gd name="connsiteX314" fmla="*/ 1155032 w 8128084"/>
              <a:gd name="connsiteY314" fmla="*/ 6761748 h 15135727"/>
              <a:gd name="connsiteX315" fmla="*/ 1203158 w 8128084"/>
              <a:gd name="connsiteY315" fmla="*/ 6617369 h 15135727"/>
              <a:gd name="connsiteX316" fmla="*/ 1371600 w 8128084"/>
              <a:gd name="connsiteY316" fmla="*/ 6472990 h 15135727"/>
              <a:gd name="connsiteX317" fmla="*/ 1443790 w 8128084"/>
              <a:gd name="connsiteY317" fmla="*/ 6328611 h 15135727"/>
              <a:gd name="connsiteX318" fmla="*/ 1419727 w 8128084"/>
              <a:gd name="connsiteY318" fmla="*/ 6208295 h 15135727"/>
              <a:gd name="connsiteX319" fmla="*/ 1275348 w 8128084"/>
              <a:gd name="connsiteY319" fmla="*/ 6304548 h 15135727"/>
              <a:gd name="connsiteX320" fmla="*/ 1323474 w 8128084"/>
              <a:gd name="connsiteY320" fmla="*/ 6015790 h 15135727"/>
              <a:gd name="connsiteX321" fmla="*/ 1540042 w 8128084"/>
              <a:gd name="connsiteY321" fmla="*/ 5871411 h 15135727"/>
              <a:gd name="connsiteX322" fmla="*/ 1540042 w 8128084"/>
              <a:gd name="connsiteY322" fmla="*/ 5751095 h 15135727"/>
              <a:gd name="connsiteX323" fmla="*/ 1395664 w 8128084"/>
              <a:gd name="connsiteY323" fmla="*/ 5799221 h 15135727"/>
              <a:gd name="connsiteX324" fmla="*/ 1179095 w 8128084"/>
              <a:gd name="connsiteY324" fmla="*/ 5799221 h 15135727"/>
              <a:gd name="connsiteX325" fmla="*/ 890337 w 8128084"/>
              <a:gd name="connsiteY325" fmla="*/ 5775158 h 15135727"/>
              <a:gd name="connsiteX326" fmla="*/ 697832 w 8128084"/>
              <a:gd name="connsiteY326" fmla="*/ 5606716 h 15135727"/>
              <a:gd name="connsiteX327" fmla="*/ 577516 w 8128084"/>
              <a:gd name="connsiteY327" fmla="*/ 5582653 h 15135727"/>
              <a:gd name="connsiteX328" fmla="*/ 697832 w 8128084"/>
              <a:gd name="connsiteY328" fmla="*/ 5775158 h 15135727"/>
              <a:gd name="connsiteX329" fmla="*/ 409074 w 8128084"/>
              <a:gd name="connsiteY329" fmla="*/ 5799221 h 15135727"/>
              <a:gd name="connsiteX330" fmla="*/ 168442 w 8128084"/>
              <a:gd name="connsiteY330" fmla="*/ 5702969 h 15135727"/>
              <a:gd name="connsiteX331" fmla="*/ 264695 w 8128084"/>
              <a:gd name="connsiteY331" fmla="*/ 5558590 h 15135727"/>
              <a:gd name="connsiteX332" fmla="*/ 144379 w 8128084"/>
              <a:gd name="connsiteY332" fmla="*/ 5510464 h 15135727"/>
              <a:gd name="connsiteX333" fmla="*/ 0 w 8128084"/>
              <a:gd name="connsiteY333" fmla="*/ 5462337 h 15135727"/>
              <a:gd name="connsiteX334" fmla="*/ 96253 w 8128084"/>
              <a:gd name="connsiteY334"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186990 w 8128084"/>
              <a:gd name="connsiteY129" fmla="*/ 6472990 h 15135727"/>
              <a:gd name="connsiteX130" fmla="*/ 4042611 w 8128084"/>
              <a:gd name="connsiteY130" fmla="*/ 6352674 h 15135727"/>
              <a:gd name="connsiteX131" fmla="*/ 3946358 w 8128084"/>
              <a:gd name="connsiteY131" fmla="*/ 6376737 h 15135727"/>
              <a:gd name="connsiteX132" fmla="*/ 4114800 w 8128084"/>
              <a:gd name="connsiteY132" fmla="*/ 6641432 h 15135727"/>
              <a:gd name="connsiteX133" fmla="*/ 4451685 w 8128084"/>
              <a:gd name="connsiteY133" fmla="*/ 6737685 h 15135727"/>
              <a:gd name="connsiteX134" fmla="*/ 4620127 w 8128084"/>
              <a:gd name="connsiteY134" fmla="*/ 6978316 h 15135727"/>
              <a:gd name="connsiteX135" fmla="*/ 4740442 w 8128084"/>
              <a:gd name="connsiteY135" fmla="*/ 7170821 h 15135727"/>
              <a:gd name="connsiteX136" fmla="*/ 5077327 w 8128084"/>
              <a:gd name="connsiteY136" fmla="*/ 7387390 h 15135727"/>
              <a:gd name="connsiteX137" fmla="*/ 5125453 w 8128084"/>
              <a:gd name="connsiteY137" fmla="*/ 7603958 h 15135727"/>
              <a:gd name="connsiteX138" fmla="*/ 5197642 w 8128084"/>
              <a:gd name="connsiteY138" fmla="*/ 7796464 h 15135727"/>
              <a:gd name="connsiteX139" fmla="*/ 5486400 w 8128084"/>
              <a:gd name="connsiteY139" fmla="*/ 7964906 h 15135727"/>
              <a:gd name="connsiteX140" fmla="*/ 5486400 w 8128084"/>
              <a:gd name="connsiteY140" fmla="*/ 8349916 h 15135727"/>
              <a:gd name="connsiteX141" fmla="*/ 5678906 w 8128084"/>
              <a:gd name="connsiteY141" fmla="*/ 8614611 h 15135727"/>
              <a:gd name="connsiteX142" fmla="*/ 5919537 w 8128084"/>
              <a:gd name="connsiteY142" fmla="*/ 9071811 h 15135727"/>
              <a:gd name="connsiteX143" fmla="*/ 6160169 w 8128084"/>
              <a:gd name="connsiteY143" fmla="*/ 9336506 h 15135727"/>
              <a:gd name="connsiteX144" fmla="*/ 6280485 w 8128084"/>
              <a:gd name="connsiteY144" fmla="*/ 9601200 h 15135727"/>
              <a:gd name="connsiteX145" fmla="*/ 6400800 w 8128084"/>
              <a:gd name="connsiteY145" fmla="*/ 9793706 h 15135727"/>
              <a:gd name="connsiteX146" fmla="*/ 6569242 w 8128084"/>
              <a:gd name="connsiteY146" fmla="*/ 10058400 h 15135727"/>
              <a:gd name="connsiteX147" fmla="*/ 6713621 w 8128084"/>
              <a:gd name="connsiteY147" fmla="*/ 10106527 h 15135727"/>
              <a:gd name="connsiteX148" fmla="*/ 6545179 w 8128084"/>
              <a:gd name="connsiteY148" fmla="*/ 10202779 h 15135727"/>
              <a:gd name="connsiteX149" fmla="*/ 6569242 w 8128084"/>
              <a:gd name="connsiteY149" fmla="*/ 10443411 h 15135727"/>
              <a:gd name="connsiteX150" fmla="*/ 6593306 w 8128084"/>
              <a:gd name="connsiteY150" fmla="*/ 10708106 h 15135727"/>
              <a:gd name="connsiteX151" fmla="*/ 6761748 w 8128084"/>
              <a:gd name="connsiteY151" fmla="*/ 10924674 h 15135727"/>
              <a:gd name="connsiteX152" fmla="*/ 6641432 w 8128084"/>
              <a:gd name="connsiteY152" fmla="*/ 11093116 h 15135727"/>
              <a:gd name="connsiteX153" fmla="*/ 6713621 w 8128084"/>
              <a:gd name="connsiteY153" fmla="*/ 11261558 h 15135727"/>
              <a:gd name="connsiteX154" fmla="*/ 6737685 w 8128084"/>
              <a:gd name="connsiteY154" fmla="*/ 11526253 h 15135727"/>
              <a:gd name="connsiteX155" fmla="*/ 6617369 w 8128084"/>
              <a:gd name="connsiteY155" fmla="*/ 11839074 h 15135727"/>
              <a:gd name="connsiteX156" fmla="*/ 6617369 w 8128084"/>
              <a:gd name="connsiteY156" fmla="*/ 12031579 h 15135727"/>
              <a:gd name="connsiteX157" fmla="*/ 6641432 w 8128084"/>
              <a:gd name="connsiteY157" fmla="*/ 12127832 h 15135727"/>
              <a:gd name="connsiteX158" fmla="*/ 6761748 w 8128084"/>
              <a:gd name="connsiteY158" fmla="*/ 12031579 h 15135727"/>
              <a:gd name="connsiteX159" fmla="*/ 6761748 w 8128084"/>
              <a:gd name="connsiteY159" fmla="*/ 12296274 h 15135727"/>
              <a:gd name="connsiteX160" fmla="*/ 6689558 w 8128084"/>
              <a:gd name="connsiteY160" fmla="*/ 12512842 h 15135727"/>
              <a:gd name="connsiteX161" fmla="*/ 6785811 w 8128084"/>
              <a:gd name="connsiteY161" fmla="*/ 12777537 h 15135727"/>
              <a:gd name="connsiteX162" fmla="*/ 6569242 w 8128084"/>
              <a:gd name="connsiteY162" fmla="*/ 12873790 h 15135727"/>
              <a:gd name="connsiteX163" fmla="*/ 6545179 w 8128084"/>
              <a:gd name="connsiteY163" fmla="*/ 13090358 h 15135727"/>
              <a:gd name="connsiteX164" fmla="*/ 6448927 w 8128084"/>
              <a:gd name="connsiteY164" fmla="*/ 13355053 h 15135727"/>
              <a:gd name="connsiteX165" fmla="*/ 6256421 w 8128084"/>
              <a:gd name="connsiteY165" fmla="*/ 13571621 h 15135727"/>
              <a:gd name="connsiteX166" fmla="*/ 6087979 w 8128084"/>
              <a:gd name="connsiteY166" fmla="*/ 13667874 h 15135727"/>
              <a:gd name="connsiteX167" fmla="*/ 5943600 w 8128084"/>
              <a:gd name="connsiteY167" fmla="*/ 13716000 h 15135727"/>
              <a:gd name="connsiteX168" fmla="*/ 5702969 w 8128084"/>
              <a:gd name="connsiteY168" fmla="*/ 13667874 h 15135727"/>
              <a:gd name="connsiteX169" fmla="*/ 5582653 w 8128084"/>
              <a:gd name="connsiteY169" fmla="*/ 13691937 h 15135727"/>
              <a:gd name="connsiteX170" fmla="*/ 5727032 w 8128084"/>
              <a:gd name="connsiteY170" fmla="*/ 13836316 h 15135727"/>
              <a:gd name="connsiteX171" fmla="*/ 5582653 w 8128084"/>
              <a:gd name="connsiteY171" fmla="*/ 14052885 h 15135727"/>
              <a:gd name="connsiteX172" fmla="*/ 5462337 w 8128084"/>
              <a:gd name="connsiteY172" fmla="*/ 14149137 h 15135727"/>
              <a:gd name="connsiteX173" fmla="*/ 5342021 w 8128084"/>
              <a:gd name="connsiteY173" fmla="*/ 14004758 h 15135727"/>
              <a:gd name="connsiteX174" fmla="*/ 5245769 w 8128084"/>
              <a:gd name="connsiteY174" fmla="*/ 14004758 h 15135727"/>
              <a:gd name="connsiteX175" fmla="*/ 5245769 w 8128084"/>
              <a:gd name="connsiteY175" fmla="*/ 13956632 h 15135727"/>
              <a:gd name="connsiteX176" fmla="*/ 5101390 w 8128084"/>
              <a:gd name="connsiteY176" fmla="*/ 13956632 h 15135727"/>
              <a:gd name="connsiteX177" fmla="*/ 4981074 w 8128084"/>
              <a:gd name="connsiteY177" fmla="*/ 13860379 h 15135727"/>
              <a:gd name="connsiteX178" fmla="*/ 4740442 w 8128084"/>
              <a:gd name="connsiteY178" fmla="*/ 13908506 h 15135727"/>
              <a:gd name="connsiteX179" fmla="*/ 4475748 w 8128084"/>
              <a:gd name="connsiteY179" fmla="*/ 13956632 h 15135727"/>
              <a:gd name="connsiteX180" fmla="*/ 4379495 w 8128084"/>
              <a:gd name="connsiteY180" fmla="*/ 14028821 h 15135727"/>
              <a:gd name="connsiteX181" fmla="*/ 4403558 w 8128084"/>
              <a:gd name="connsiteY181" fmla="*/ 14197264 h 15135727"/>
              <a:gd name="connsiteX182" fmla="*/ 4572000 w 8128084"/>
              <a:gd name="connsiteY182" fmla="*/ 14149137 h 15135727"/>
              <a:gd name="connsiteX183" fmla="*/ 4523874 w 8128084"/>
              <a:gd name="connsiteY183" fmla="*/ 14558211 h 15135727"/>
              <a:gd name="connsiteX184" fmla="*/ 4403558 w 8128084"/>
              <a:gd name="connsiteY184" fmla="*/ 14437895 h 15135727"/>
              <a:gd name="connsiteX185" fmla="*/ 4403558 w 8128084"/>
              <a:gd name="connsiteY185" fmla="*/ 14437895 h 15135727"/>
              <a:gd name="connsiteX186" fmla="*/ 4283242 w 8128084"/>
              <a:gd name="connsiteY186" fmla="*/ 14245390 h 15135727"/>
              <a:gd name="connsiteX187" fmla="*/ 4235116 w 8128084"/>
              <a:gd name="connsiteY187" fmla="*/ 14341642 h 15135727"/>
              <a:gd name="connsiteX188" fmla="*/ 4162927 w 8128084"/>
              <a:gd name="connsiteY188" fmla="*/ 14389769 h 15135727"/>
              <a:gd name="connsiteX189" fmla="*/ 4162927 w 8128084"/>
              <a:gd name="connsiteY189" fmla="*/ 14389769 h 15135727"/>
              <a:gd name="connsiteX190" fmla="*/ 3922295 w 8128084"/>
              <a:gd name="connsiteY190" fmla="*/ 14245390 h 15135727"/>
              <a:gd name="connsiteX191" fmla="*/ 3801979 w 8128084"/>
              <a:gd name="connsiteY191" fmla="*/ 14293516 h 15135727"/>
              <a:gd name="connsiteX192" fmla="*/ 3681664 w 8128084"/>
              <a:gd name="connsiteY192" fmla="*/ 14389769 h 15135727"/>
              <a:gd name="connsiteX193" fmla="*/ 3657600 w 8128084"/>
              <a:gd name="connsiteY193" fmla="*/ 14654464 h 15135727"/>
              <a:gd name="connsiteX194" fmla="*/ 3513221 w 8128084"/>
              <a:gd name="connsiteY194" fmla="*/ 14726653 h 15135727"/>
              <a:gd name="connsiteX195" fmla="*/ 3513221 w 8128084"/>
              <a:gd name="connsiteY195" fmla="*/ 14871032 h 15135727"/>
              <a:gd name="connsiteX196" fmla="*/ 3633537 w 8128084"/>
              <a:gd name="connsiteY196" fmla="*/ 14967285 h 15135727"/>
              <a:gd name="connsiteX197" fmla="*/ 3609474 w 8128084"/>
              <a:gd name="connsiteY197" fmla="*/ 15087600 h 15135727"/>
              <a:gd name="connsiteX198" fmla="*/ 3441032 w 8128084"/>
              <a:gd name="connsiteY198" fmla="*/ 15039474 h 15135727"/>
              <a:gd name="connsiteX199" fmla="*/ 3272590 w 8128084"/>
              <a:gd name="connsiteY199" fmla="*/ 15063537 h 15135727"/>
              <a:gd name="connsiteX200" fmla="*/ 3248527 w 8128084"/>
              <a:gd name="connsiteY200" fmla="*/ 14895095 h 15135727"/>
              <a:gd name="connsiteX201" fmla="*/ 3128211 w 8128084"/>
              <a:gd name="connsiteY201" fmla="*/ 14919158 h 15135727"/>
              <a:gd name="connsiteX202" fmla="*/ 2959769 w 8128084"/>
              <a:gd name="connsiteY202" fmla="*/ 15135727 h 15135727"/>
              <a:gd name="connsiteX203" fmla="*/ 2935706 w 8128084"/>
              <a:gd name="connsiteY203" fmla="*/ 14895095 h 15135727"/>
              <a:gd name="connsiteX204" fmla="*/ 2791327 w 8128084"/>
              <a:gd name="connsiteY204" fmla="*/ 14943221 h 15135727"/>
              <a:gd name="connsiteX205" fmla="*/ 2671011 w 8128084"/>
              <a:gd name="connsiteY205" fmla="*/ 15039474 h 15135727"/>
              <a:gd name="connsiteX206" fmla="*/ 2430379 w 8128084"/>
              <a:gd name="connsiteY206" fmla="*/ 15087600 h 15135727"/>
              <a:gd name="connsiteX207" fmla="*/ 2237874 w 8128084"/>
              <a:gd name="connsiteY207" fmla="*/ 15039474 h 15135727"/>
              <a:gd name="connsiteX208" fmla="*/ 2622885 w 8128084"/>
              <a:gd name="connsiteY208" fmla="*/ 14846969 h 15135727"/>
              <a:gd name="connsiteX209" fmla="*/ 2887579 w 8128084"/>
              <a:gd name="connsiteY209" fmla="*/ 14774779 h 15135727"/>
              <a:gd name="connsiteX210" fmla="*/ 2839453 w 8128084"/>
              <a:gd name="connsiteY210" fmla="*/ 14582274 h 15135727"/>
              <a:gd name="connsiteX211" fmla="*/ 2935706 w 8128084"/>
              <a:gd name="connsiteY211" fmla="*/ 14510085 h 15135727"/>
              <a:gd name="connsiteX212" fmla="*/ 2935706 w 8128084"/>
              <a:gd name="connsiteY212" fmla="*/ 14510085 h 15135727"/>
              <a:gd name="connsiteX213" fmla="*/ 3080085 w 8128084"/>
              <a:gd name="connsiteY213" fmla="*/ 14413832 h 15135727"/>
              <a:gd name="connsiteX214" fmla="*/ 3152274 w 8128084"/>
              <a:gd name="connsiteY214" fmla="*/ 14341642 h 15135727"/>
              <a:gd name="connsiteX215" fmla="*/ 3080085 w 8128084"/>
              <a:gd name="connsiteY215" fmla="*/ 14269453 h 15135727"/>
              <a:gd name="connsiteX216" fmla="*/ 3152274 w 8128084"/>
              <a:gd name="connsiteY216" fmla="*/ 14197264 h 15135727"/>
              <a:gd name="connsiteX217" fmla="*/ 3152274 w 8128084"/>
              <a:gd name="connsiteY217" fmla="*/ 14052885 h 15135727"/>
              <a:gd name="connsiteX218" fmla="*/ 3080085 w 8128084"/>
              <a:gd name="connsiteY218" fmla="*/ 13980695 h 15135727"/>
              <a:gd name="connsiteX219" fmla="*/ 3056021 w 8128084"/>
              <a:gd name="connsiteY219" fmla="*/ 14076948 h 15135727"/>
              <a:gd name="connsiteX220" fmla="*/ 2935706 w 8128084"/>
              <a:gd name="connsiteY220" fmla="*/ 14076948 h 15135727"/>
              <a:gd name="connsiteX221" fmla="*/ 2863516 w 8128084"/>
              <a:gd name="connsiteY221" fmla="*/ 14125074 h 15135727"/>
              <a:gd name="connsiteX222" fmla="*/ 2719137 w 8128084"/>
              <a:gd name="connsiteY222" fmla="*/ 14197264 h 15135727"/>
              <a:gd name="connsiteX223" fmla="*/ 2646948 w 8128084"/>
              <a:gd name="connsiteY223" fmla="*/ 14197264 h 15135727"/>
              <a:gd name="connsiteX224" fmla="*/ 2598821 w 8128084"/>
              <a:gd name="connsiteY224" fmla="*/ 14125074 h 15135727"/>
              <a:gd name="connsiteX225" fmla="*/ 2430379 w 8128084"/>
              <a:gd name="connsiteY225" fmla="*/ 13836316 h 15135727"/>
              <a:gd name="connsiteX226" fmla="*/ 2646948 w 8128084"/>
              <a:gd name="connsiteY226" fmla="*/ 13812253 h 15135727"/>
              <a:gd name="connsiteX227" fmla="*/ 2502569 w 8128084"/>
              <a:gd name="connsiteY227" fmla="*/ 13475369 h 15135727"/>
              <a:gd name="connsiteX228" fmla="*/ 2550695 w 8128084"/>
              <a:gd name="connsiteY228" fmla="*/ 13186611 h 15135727"/>
              <a:gd name="connsiteX229" fmla="*/ 2719137 w 8128084"/>
              <a:gd name="connsiteY229" fmla="*/ 13042232 h 15135727"/>
              <a:gd name="connsiteX230" fmla="*/ 2791327 w 8128084"/>
              <a:gd name="connsiteY230" fmla="*/ 12945979 h 15135727"/>
              <a:gd name="connsiteX231" fmla="*/ 3031958 w 8128084"/>
              <a:gd name="connsiteY231" fmla="*/ 13090358 h 15135727"/>
              <a:gd name="connsiteX232" fmla="*/ 3056021 w 8128084"/>
              <a:gd name="connsiteY232" fmla="*/ 12753474 h 15135727"/>
              <a:gd name="connsiteX233" fmla="*/ 2887579 w 8128084"/>
              <a:gd name="connsiteY233" fmla="*/ 12777537 h 15135727"/>
              <a:gd name="connsiteX234" fmla="*/ 2815390 w 8128084"/>
              <a:gd name="connsiteY234" fmla="*/ 12777537 h 15135727"/>
              <a:gd name="connsiteX235" fmla="*/ 3176337 w 8128084"/>
              <a:gd name="connsiteY235" fmla="*/ 12368464 h 15135727"/>
              <a:gd name="connsiteX236" fmla="*/ 3104148 w 8128084"/>
              <a:gd name="connsiteY236" fmla="*/ 12320337 h 15135727"/>
              <a:gd name="connsiteX237" fmla="*/ 3104148 w 8128084"/>
              <a:gd name="connsiteY237" fmla="*/ 12320337 h 15135727"/>
              <a:gd name="connsiteX238" fmla="*/ 3007895 w 8128084"/>
              <a:gd name="connsiteY238" fmla="*/ 12079706 h 15135727"/>
              <a:gd name="connsiteX239" fmla="*/ 2911642 w 8128084"/>
              <a:gd name="connsiteY239" fmla="*/ 11935327 h 15135727"/>
              <a:gd name="connsiteX240" fmla="*/ 2863516 w 8128084"/>
              <a:gd name="connsiteY240" fmla="*/ 11694695 h 15135727"/>
              <a:gd name="connsiteX241" fmla="*/ 2911642 w 8128084"/>
              <a:gd name="connsiteY241" fmla="*/ 11454064 h 15135727"/>
              <a:gd name="connsiteX242" fmla="*/ 3056021 w 8128084"/>
              <a:gd name="connsiteY242" fmla="*/ 11454064 h 15135727"/>
              <a:gd name="connsiteX243" fmla="*/ 2983832 w 8128084"/>
              <a:gd name="connsiteY243" fmla="*/ 11381874 h 15135727"/>
              <a:gd name="connsiteX244" fmla="*/ 3031958 w 8128084"/>
              <a:gd name="connsiteY244" fmla="*/ 11285621 h 15135727"/>
              <a:gd name="connsiteX245" fmla="*/ 3007895 w 8128084"/>
              <a:gd name="connsiteY245" fmla="*/ 11189369 h 15135727"/>
              <a:gd name="connsiteX246" fmla="*/ 2887579 w 8128084"/>
              <a:gd name="connsiteY246" fmla="*/ 11141242 h 15135727"/>
              <a:gd name="connsiteX247" fmla="*/ 2887579 w 8128084"/>
              <a:gd name="connsiteY247" fmla="*/ 10972800 h 15135727"/>
              <a:gd name="connsiteX248" fmla="*/ 2887579 w 8128084"/>
              <a:gd name="connsiteY248" fmla="*/ 10924674 h 15135727"/>
              <a:gd name="connsiteX249" fmla="*/ 2767264 w 8128084"/>
              <a:gd name="connsiteY249" fmla="*/ 11020927 h 15135727"/>
              <a:gd name="connsiteX250" fmla="*/ 2743200 w 8128084"/>
              <a:gd name="connsiteY250" fmla="*/ 10924674 h 15135727"/>
              <a:gd name="connsiteX251" fmla="*/ 2550695 w 8128084"/>
              <a:gd name="connsiteY251" fmla="*/ 11020927 h 15135727"/>
              <a:gd name="connsiteX252" fmla="*/ 2526632 w 8128084"/>
              <a:gd name="connsiteY252" fmla="*/ 11117179 h 15135727"/>
              <a:gd name="connsiteX253" fmla="*/ 2334127 w 8128084"/>
              <a:gd name="connsiteY253" fmla="*/ 10996864 h 15135727"/>
              <a:gd name="connsiteX254" fmla="*/ 2358190 w 8128084"/>
              <a:gd name="connsiteY254" fmla="*/ 10732169 h 15135727"/>
              <a:gd name="connsiteX255" fmla="*/ 2334127 w 8128084"/>
              <a:gd name="connsiteY255" fmla="*/ 10587790 h 15135727"/>
              <a:gd name="connsiteX256" fmla="*/ 2406316 w 8128084"/>
              <a:gd name="connsiteY256" fmla="*/ 10491537 h 15135727"/>
              <a:gd name="connsiteX257" fmla="*/ 2598821 w 8128084"/>
              <a:gd name="connsiteY257" fmla="*/ 10684042 h 15135727"/>
              <a:gd name="connsiteX258" fmla="*/ 2767264 w 8128084"/>
              <a:gd name="connsiteY258" fmla="*/ 10684042 h 15135727"/>
              <a:gd name="connsiteX259" fmla="*/ 2646948 w 8128084"/>
              <a:gd name="connsiteY259" fmla="*/ 10515600 h 15135727"/>
              <a:gd name="connsiteX260" fmla="*/ 2815390 w 8128084"/>
              <a:gd name="connsiteY260" fmla="*/ 10395285 h 15135727"/>
              <a:gd name="connsiteX261" fmla="*/ 3080085 w 8128084"/>
              <a:gd name="connsiteY261" fmla="*/ 10419348 h 15135727"/>
              <a:gd name="connsiteX262" fmla="*/ 3248527 w 8128084"/>
              <a:gd name="connsiteY262" fmla="*/ 10539664 h 15135727"/>
              <a:gd name="connsiteX263" fmla="*/ 3320716 w 8128084"/>
              <a:gd name="connsiteY263" fmla="*/ 10659979 h 15135727"/>
              <a:gd name="connsiteX264" fmla="*/ 3465095 w 8128084"/>
              <a:gd name="connsiteY264" fmla="*/ 10659979 h 15135727"/>
              <a:gd name="connsiteX265" fmla="*/ 3441032 w 8128084"/>
              <a:gd name="connsiteY265" fmla="*/ 10491537 h 15135727"/>
              <a:gd name="connsiteX266" fmla="*/ 3392906 w 8128084"/>
              <a:gd name="connsiteY266" fmla="*/ 10250906 h 15135727"/>
              <a:gd name="connsiteX267" fmla="*/ 3152274 w 8128084"/>
              <a:gd name="connsiteY267" fmla="*/ 10250906 h 15135727"/>
              <a:gd name="connsiteX268" fmla="*/ 3176337 w 8128084"/>
              <a:gd name="connsiteY268" fmla="*/ 10178716 h 15135727"/>
              <a:gd name="connsiteX269" fmla="*/ 3104148 w 8128084"/>
              <a:gd name="connsiteY269" fmla="*/ 10154653 h 15135727"/>
              <a:gd name="connsiteX270" fmla="*/ 3007895 w 8128084"/>
              <a:gd name="connsiteY270" fmla="*/ 9962148 h 15135727"/>
              <a:gd name="connsiteX271" fmla="*/ 3176337 w 8128084"/>
              <a:gd name="connsiteY271" fmla="*/ 9889958 h 15135727"/>
              <a:gd name="connsiteX272" fmla="*/ 2959769 w 8128084"/>
              <a:gd name="connsiteY272" fmla="*/ 9504948 h 15135727"/>
              <a:gd name="connsiteX273" fmla="*/ 2791327 w 8128084"/>
              <a:gd name="connsiteY273" fmla="*/ 9456821 h 15135727"/>
              <a:gd name="connsiteX274" fmla="*/ 2574758 w 8128084"/>
              <a:gd name="connsiteY274" fmla="*/ 9336506 h 15135727"/>
              <a:gd name="connsiteX275" fmla="*/ 2550695 w 8128084"/>
              <a:gd name="connsiteY275" fmla="*/ 9071811 h 15135727"/>
              <a:gd name="connsiteX276" fmla="*/ 2695074 w 8128084"/>
              <a:gd name="connsiteY276" fmla="*/ 8999621 h 15135727"/>
              <a:gd name="connsiteX277" fmla="*/ 2622885 w 8128084"/>
              <a:gd name="connsiteY277" fmla="*/ 8975558 h 15135727"/>
              <a:gd name="connsiteX278" fmla="*/ 2430379 w 8128084"/>
              <a:gd name="connsiteY278" fmla="*/ 8999621 h 15135727"/>
              <a:gd name="connsiteX279" fmla="*/ 2261937 w 8128084"/>
              <a:gd name="connsiteY279" fmla="*/ 9168064 h 15135727"/>
              <a:gd name="connsiteX280" fmla="*/ 2237874 w 8128084"/>
              <a:gd name="connsiteY280" fmla="*/ 8999621 h 15135727"/>
              <a:gd name="connsiteX281" fmla="*/ 2117558 w 8128084"/>
              <a:gd name="connsiteY281" fmla="*/ 8975558 h 15135727"/>
              <a:gd name="connsiteX282" fmla="*/ 2045369 w 8128084"/>
              <a:gd name="connsiteY282" fmla="*/ 8783053 h 15135727"/>
              <a:gd name="connsiteX283" fmla="*/ 1852864 w 8128084"/>
              <a:gd name="connsiteY283" fmla="*/ 8758990 h 15135727"/>
              <a:gd name="connsiteX284" fmla="*/ 1636295 w 8128084"/>
              <a:gd name="connsiteY284" fmla="*/ 8927432 h 15135727"/>
              <a:gd name="connsiteX285" fmla="*/ 1588169 w 8128084"/>
              <a:gd name="connsiteY285" fmla="*/ 9023685 h 15135727"/>
              <a:gd name="connsiteX286" fmla="*/ 1515979 w 8128084"/>
              <a:gd name="connsiteY286" fmla="*/ 8879306 h 15135727"/>
              <a:gd name="connsiteX287" fmla="*/ 1347537 w 8128084"/>
              <a:gd name="connsiteY287" fmla="*/ 8879306 h 15135727"/>
              <a:gd name="connsiteX288" fmla="*/ 1347537 w 8128084"/>
              <a:gd name="connsiteY288" fmla="*/ 8710864 h 15135727"/>
              <a:gd name="connsiteX289" fmla="*/ 1106906 w 8128084"/>
              <a:gd name="connsiteY289" fmla="*/ 8783053 h 15135727"/>
              <a:gd name="connsiteX290" fmla="*/ 890337 w 8128084"/>
              <a:gd name="connsiteY290" fmla="*/ 8686800 h 15135727"/>
              <a:gd name="connsiteX291" fmla="*/ 649706 w 8128084"/>
              <a:gd name="connsiteY291" fmla="*/ 8662737 h 15135727"/>
              <a:gd name="connsiteX292" fmla="*/ 385011 w 8128084"/>
              <a:gd name="connsiteY292" fmla="*/ 8566485 h 15135727"/>
              <a:gd name="connsiteX293" fmla="*/ 577516 w 8128084"/>
              <a:gd name="connsiteY293" fmla="*/ 8373979 h 15135727"/>
              <a:gd name="connsiteX294" fmla="*/ 794085 w 8128084"/>
              <a:gd name="connsiteY294" fmla="*/ 8301790 h 15135727"/>
              <a:gd name="connsiteX295" fmla="*/ 745958 w 8128084"/>
              <a:gd name="connsiteY295" fmla="*/ 8133348 h 15135727"/>
              <a:gd name="connsiteX296" fmla="*/ 818148 w 8128084"/>
              <a:gd name="connsiteY296" fmla="*/ 7820527 h 15135727"/>
              <a:gd name="connsiteX297" fmla="*/ 697832 w 8128084"/>
              <a:gd name="connsiteY297" fmla="*/ 7820527 h 15135727"/>
              <a:gd name="connsiteX298" fmla="*/ 625642 w 8128084"/>
              <a:gd name="connsiteY298" fmla="*/ 7916779 h 15135727"/>
              <a:gd name="connsiteX299" fmla="*/ 457200 w 8128084"/>
              <a:gd name="connsiteY299" fmla="*/ 7820527 h 15135727"/>
              <a:gd name="connsiteX300" fmla="*/ 529390 w 8128084"/>
              <a:gd name="connsiteY300" fmla="*/ 7700211 h 15135727"/>
              <a:gd name="connsiteX301" fmla="*/ 938464 w 8128084"/>
              <a:gd name="connsiteY301" fmla="*/ 7676148 h 15135727"/>
              <a:gd name="connsiteX302" fmla="*/ 1058779 w 8128084"/>
              <a:gd name="connsiteY302" fmla="*/ 7459579 h 15135727"/>
              <a:gd name="connsiteX303" fmla="*/ 1203158 w 8128084"/>
              <a:gd name="connsiteY303" fmla="*/ 7603958 h 15135727"/>
              <a:gd name="connsiteX304" fmla="*/ 1299411 w 8128084"/>
              <a:gd name="connsiteY304" fmla="*/ 7555832 h 15135727"/>
              <a:gd name="connsiteX305" fmla="*/ 1443790 w 8128084"/>
              <a:gd name="connsiteY305" fmla="*/ 7507706 h 15135727"/>
              <a:gd name="connsiteX306" fmla="*/ 1684421 w 8128084"/>
              <a:gd name="connsiteY306" fmla="*/ 7603958 h 15135727"/>
              <a:gd name="connsiteX307" fmla="*/ 1684421 w 8128084"/>
              <a:gd name="connsiteY307" fmla="*/ 7603958 h 15135727"/>
              <a:gd name="connsiteX308" fmla="*/ 1540042 w 8128084"/>
              <a:gd name="connsiteY308" fmla="*/ 7363327 h 15135727"/>
              <a:gd name="connsiteX309" fmla="*/ 1299411 w 8128084"/>
              <a:gd name="connsiteY309" fmla="*/ 7315200 h 15135727"/>
              <a:gd name="connsiteX310" fmla="*/ 1130969 w 8128084"/>
              <a:gd name="connsiteY310" fmla="*/ 7339264 h 15135727"/>
              <a:gd name="connsiteX311" fmla="*/ 1034716 w 8128084"/>
              <a:gd name="connsiteY311" fmla="*/ 7315200 h 15135727"/>
              <a:gd name="connsiteX312" fmla="*/ 1155032 w 8128084"/>
              <a:gd name="connsiteY312" fmla="*/ 7050506 h 15135727"/>
              <a:gd name="connsiteX313" fmla="*/ 1155032 w 8128084"/>
              <a:gd name="connsiteY313" fmla="*/ 6930190 h 15135727"/>
              <a:gd name="connsiteX314" fmla="*/ 1155032 w 8128084"/>
              <a:gd name="connsiteY314" fmla="*/ 6761748 h 15135727"/>
              <a:gd name="connsiteX315" fmla="*/ 1203158 w 8128084"/>
              <a:gd name="connsiteY315" fmla="*/ 6617369 h 15135727"/>
              <a:gd name="connsiteX316" fmla="*/ 1371600 w 8128084"/>
              <a:gd name="connsiteY316" fmla="*/ 6472990 h 15135727"/>
              <a:gd name="connsiteX317" fmla="*/ 1443790 w 8128084"/>
              <a:gd name="connsiteY317" fmla="*/ 6328611 h 15135727"/>
              <a:gd name="connsiteX318" fmla="*/ 1419727 w 8128084"/>
              <a:gd name="connsiteY318" fmla="*/ 6208295 h 15135727"/>
              <a:gd name="connsiteX319" fmla="*/ 1275348 w 8128084"/>
              <a:gd name="connsiteY319" fmla="*/ 6304548 h 15135727"/>
              <a:gd name="connsiteX320" fmla="*/ 1323474 w 8128084"/>
              <a:gd name="connsiteY320" fmla="*/ 6015790 h 15135727"/>
              <a:gd name="connsiteX321" fmla="*/ 1540042 w 8128084"/>
              <a:gd name="connsiteY321" fmla="*/ 5871411 h 15135727"/>
              <a:gd name="connsiteX322" fmla="*/ 1540042 w 8128084"/>
              <a:gd name="connsiteY322" fmla="*/ 5751095 h 15135727"/>
              <a:gd name="connsiteX323" fmla="*/ 1395664 w 8128084"/>
              <a:gd name="connsiteY323" fmla="*/ 5799221 h 15135727"/>
              <a:gd name="connsiteX324" fmla="*/ 1179095 w 8128084"/>
              <a:gd name="connsiteY324" fmla="*/ 5799221 h 15135727"/>
              <a:gd name="connsiteX325" fmla="*/ 890337 w 8128084"/>
              <a:gd name="connsiteY325" fmla="*/ 5775158 h 15135727"/>
              <a:gd name="connsiteX326" fmla="*/ 697832 w 8128084"/>
              <a:gd name="connsiteY326" fmla="*/ 5606716 h 15135727"/>
              <a:gd name="connsiteX327" fmla="*/ 577516 w 8128084"/>
              <a:gd name="connsiteY327" fmla="*/ 5582653 h 15135727"/>
              <a:gd name="connsiteX328" fmla="*/ 697832 w 8128084"/>
              <a:gd name="connsiteY328" fmla="*/ 5775158 h 15135727"/>
              <a:gd name="connsiteX329" fmla="*/ 409074 w 8128084"/>
              <a:gd name="connsiteY329" fmla="*/ 5799221 h 15135727"/>
              <a:gd name="connsiteX330" fmla="*/ 168442 w 8128084"/>
              <a:gd name="connsiteY330" fmla="*/ 5702969 h 15135727"/>
              <a:gd name="connsiteX331" fmla="*/ 264695 w 8128084"/>
              <a:gd name="connsiteY331" fmla="*/ 5558590 h 15135727"/>
              <a:gd name="connsiteX332" fmla="*/ 144379 w 8128084"/>
              <a:gd name="connsiteY332" fmla="*/ 5510464 h 15135727"/>
              <a:gd name="connsiteX333" fmla="*/ 0 w 8128084"/>
              <a:gd name="connsiteY333" fmla="*/ 5462337 h 15135727"/>
              <a:gd name="connsiteX334" fmla="*/ 96253 w 8128084"/>
              <a:gd name="connsiteY334"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148890 w 8128084"/>
              <a:gd name="connsiteY129" fmla="*/ 6479340 h 15135727"/>
              <a:gd name="connsiteX130" fmla="*/ 4042611 w 8128084"/>
              <a:gd name="connsiteY130" fmla="*/ 6352674 h 15135727"/>
              <a:gd name="connsiteX131" fmla="*/ 3946358 w 8128084"/>
              <a:gd name="connsiteY131" fmla="*/ 6376737 h 15135727"/>
              <a:gd name="connsiteX132" fmla="*/ 4114800 w 8128084"/>
              <a:gd name="connsiteY132" fmla="*/ 6641432 h 15135727"/>
              <a:gd name="connsiteX133" fmla="*/ 4451685 w 8128084"/>
              <a:gd name="connsiteY133" fmla="*/ 6737685 h 15135727"/>
              <a:gd name="connsiteX134" fmla="*/ 4620127 w 8128084"/>
              <a:gd name="connsiteY134" fmla="*/ 6978316 h 15135727"/>
              <a:gd name="connsiteX135" fmla="*/ 4740442 w 8128084"/>
              <a:gd name="connsiteY135" fmla="*/ 7170821 h 15135727"/>
              <a:gd name="connsiteX136" fmla="*/ 5077327 w 8128084"/>
              <a:gd name="connsiteY136" fmla="*/ 7387390 h 15135727"/>
              <a:gd name="connsiteX137" fmla="*/ 5125453 w 8128084"/>
              <a:gd name="connsiteY137" fmla="*/ 7603958 h 15135727"/>
              <a:gd name="connsiteX138" fmla="*/ 5197642 w 8128084"/>
              <a:gd name="connsiteY138" fmla="*/ 7796464 h 15135727"/>
              <a:gd name="connsiteX139" fmla="*/ 5486400 w 8128084"/>
              <a:gd name="connsiteY139" fmla="*/ 7964906 h 15135727"/>
              <a:gd name="connsiteX140" fmla="*/ 5486400 w 8128084"/>
              <a:gd name="connsiteY140" fmla="*/ 8349916 h 15135727"/>
              <a:gd name="connsiteX141" fmla="*/ 5678906 w 8128084"/>
              <a:gd name="connsiteY141" fmla="*/ 8614611 h 15135727"/>
              <a:gd name="connsiteX142" fmla="*/ 5919537 w 8128084"/>
              <a:gd name="connsiteY142" fmla="*/ 9071811 h 15135727"/>
              <a:gd name="connsiteX143" fmla="*/ 6160169 w 8128084"/>
              <a:gd name="connsiteY143" fmla="*/ 9336506 h 15135727"/>
              <a:gd name="connsiteX144" fmla="*/ 6280485 w 8128084"/>
              <a:gd name="connsiteY144" fmla="*/ 9601200 h 15135727"/>
              <a:gd name="connsiteX145" fmla="*/ 6400800 w 8128084"/>
              <a:gd name="connsiteY145" fmla="*/ 9793706 h 15135727"/>
              <a:gd name="connsiteX146" fmla="*/ 6569242 w 8128084"/>
              <a:gd name="connsiteY146" fmla="*/ 10058400 h 15135727"/>
              <a:gd name="connsiteX147" fmla="*/ 6713621 w 8128084"/>
              <a:gd name="connsiteY147" fmla="*/ 10106527 h 15135727"/>
              <a:gd name="connsiteX148" fmla="*/ 6545179 w 8128084"/>
              <a:gd name="connsiteY148" fmla="*/ 10202779 h 15135727"/>
              <a:gd name="connsiteX149" fmla="*/ 6569242 w 8128084"/>
              <a:gd name="connsiteY149" fmla="*/ 10443411 h 15135727"/>
              <a:gd name="connsiteX150" fmla="*/ 6593306 w 8128084"/>
              <a:gd name="connsiteY150" fmla="*/ 10708106 h 15135727"/>
              <a:gd name="connsiteX151" fmla="*/ 6761748 w 8128084"/>
              <a:gd name="connsiteY151" fmla="*/ 10924674 h 15135727"/>
              <a:gd name="connsiteX152" fmla="*/ 6641432 w 8128084"/>
              <a:gd name="connsiteY152" fmla="*/ 11093116 h 15135727"/>
              <a:gd name="connsiteX153" fmla="*/ 6713621 w 8128084"/>
              <a:gd name="connsiteY153" fmla="*/ 11261558 h 15135727"/>
              <a:gd name="connsiteX154" fmla="*/ 6737685 w 8128084"/>
              <a:gd name="connsiteY154" fmla="*/ 11526253 h 15135727"/>
              <a:gd name="connsiteX155" fmla="*/ 6617369 w 8128084"/>
              <a:gd name="connsiteY155" fmla="*/ 11839074 h 15135727"/>
              <a:gd name="connsiteX156" fmla="*/ 6617369 w 8128084"/>
              <a:gd name="connsiteY156" fmla="*/ 12031579 h 15135727"/>
              <a:gd name="connsiteX157" fmla="*/ 6641432 w 8128084"/>
              <a:gd name="connsiteY157" fmla="*/ 12127832 h 15135727"/>
              <a:gd name="connsiteX158" fmla="*/ 6761748 w 8128084"/>
              <a:gd name="connsiteY158" fmla="*/ 12031579 h 15135727"/>
              <a:gd name="connsiteX159" fmla="*/ 6761748 w 8128084"/>
              <a:gd name="connsiteY159" fmla="*/ 12296274 h 15135727"/>
              <a:gd name="connsiteX160" fmla="*/ 6689558 w 8128084"/>
              <a:gd name="connsiteY160" fmla="*/ 12512842 h 15135727"/>
              <a:gd name="connsiteX161" fmla="*/ 6785811 w 8128084"/>
              <a:gd name="connsiteY161" fmla="*/ 12777537 h 15135727"/>
              <a:gd name="connsiteX162" fmla="*/ 6569242 w 8128084"/>
              <a:gd name="connsiteY162" fmla="*/ 12873790 h 15135727"/>
              <a:gd name="connsiteX163" fmla="*/ 6545179 w 8128084"/>
              <a:gd name="connsiteY163" fmla="*/ 13090358 h 15135727"/>
              <a:gd name="connsiteX164" fmla="*/ 6448927 w 8128084"/>
              <a:gd name="connsiteY164" fmla="*/ 13355053 h 15135727"/>
              <a:gd name="connsiteX165" fmla="*/ 6256421 w 8128084"/>
              <a:gd name="connsiteY165" fmla="*/ 13571621 h 15135727"/>
              <a:gd name="connsiteX166" fmla="*/ 6087979 w 8128084"/>
              <a:gd name="connsiteY166" fmla="*/ 13667874 h 15135727"/>
              <a:gd name="connsiteX167" fmla="*/ 5943600 w 8128084"/>
              <a:gd name="connsiteY167" fmla="*/ 13716000 h 15135727"/>
              <a:gd name="connsiteX168" fmla="*/ 5702969 w 8128084"/>
              <a:gd name="connsiteY168" fmla="*/ 13667874 h 15135727"/>
              <a:gd name="connsiteX169" fmla="*/ 5582653 w 8128084"/>
              <a:gd name="connsiteY169" fmla="*/ 13691937 h 15135727"/>
              <a:gd name="connsiteX170" fmla="*/ 5727032 w 8128084"/>
              <a:gd name="connsiteY170" fmla="*/ 13836316 h 15135727"/>
              <a:gd name="connsiteX171" fmla="*/ 5582653 w 8128084"/>
              <a:gd name="connsiteY171" fmla="*/ 14052885 h 15135727"/>
              <a:gd name="connsiteX172" fmla="*/ 5462337 w 8128084"/>
              <a:gd name="connsiteY172" fmla="*/ 14149137 h 15135727"/>
              <a:gd name="connsiteX173" fmla="*/ 5342021 w 8128084"/>
              <a:gd name="connsiteY173" fmla="*/ 14004758 h 15135727"/>
              <a:gd name="connsiteX174" fmla="*/ 5245769 w 8128084"/>
              <a:gd name="connsiteY174" fmla="*/ 14004758 h 15135727"/>
              <a:gd name="connsiteX175" fmla="*/ 5245769 w 8128084"/>
              <a:gd name="connsiteY175" fmla="*/ 13956632 h 15135727"/>
              <a:gd name="connsiteX176" fmla="*/ 5101390 w 8128084"/>
              <a:gd name="connsiteY176" fmla="*/ 13956632 h 15135727"/>
              <a:gd name="connsiteX177" fmla="*/ 4981074 w 8128084"/>
              <a:gd name="connsiteY177" fmla="*/ 13860379 h 15135727"/>
              <a:gd name="connsiteX178" fmla="*/ 4740442 w 8128084"/>
              <a:gd name="connsiteY178" fmla="*/ 13908506 h 15135727"/>
              <a:gd name="connsiteX179" fmla="*/ 4475748 w 8128084"/>
              <a:gd name="connsiteY179" fmla="*/ 13956632 h 15135727"/>
              <a:gd name="connsiteX180" fmla="*/ 4379495 w 8128084"/>
              <a:gd name="connsiteY180" fmla="*/ 14028821 h 15135727"/>
              <a:gd name="connsiteX181" fmla="*/ 4403558 w 8128084"/>
              <a:gd name="connsiteY181" fmla="*/ 14197264 h 15135727"/>
              <a:gd name="connsiteX182" fmla="*/ 4572000 w 8128084"/>
              <a:gd name="connsiteY182" fmla="*/ 14149137 h 15135727"/>
              <a:gd name="connsiteX183" fmla="*/ 4523874 w 8128084"/>
              <a:gd name="connsiteY183" fmla="*/ 14558211 h 15135727"/>
              <a:gd name="connsiteX184" fmla="*/ 4403558 w 8128084"/>
              <a:gd name="connsiteY184" fmla="*/ 14437895 h 15135727"/>
              <a:gd name="connsiteX185" fmla="*/ 4403558 w 8128084"/>
              <a:gd name="connsiteY185" fmla="*/ 14437895 h 15135727"/>
              <a:gd name="connsiteX186" fmla="*/ 4283242 w 8128084"/>
              <a:gd name="connsiteY186" fmla="*/ 14245390 h 15135727"/>
              <a:gd name="connsiteX187" fmla="*/ 4235116 w 8128084"/>
              <a:gd name="connsiteY187" fmla="*/ 14341642 h 15135727"/>
              <a:gd name="connsiteX188" fmla="*/ 4162927 w 8128084"/>
              <a:gd name="connsiteY188" fmla="*/ 14389769 h 15135727"/>
              <a:gd name="connsiteX189" fmla="*/ 4162927 w 8128084"/>
              <a:gd name="connsiteY189" fmla="*/ 14389769 h 15135727"/>
              <a:gd name="connsiteX190" fmla="*/ 3922295 w 8128084"/>
              <a:gd name="connsiteY190" fmla="*/ 14245390 h 15135727"/>
              <a:gd name="connsiteX191" fmla="*/ 3801979 w 8128084"/>
              <a:gd name="connsiteY191" fmla="*/ 14293516 h 15135727"/>
              <a:gd name="connsiteX192" fmla="*/ 3681664 w 8128084"/>
              <a:gd name="connsiteY192" fmla="*/ 14389769 h 15135727"/>
              <a:gd name="connsiteX193" fmla="*/ 3657600 w 8128084"/>
              <a:gd name="connsiteY193" fmla="*/ 14654464 h 15135727"/>
              <a:gd name="connsiteX194" fmla="*/ 3513221 w 8128084"/>
              <a:gd name="connsiteY194" fmla="*/ 14726653 h 15135727"/>
              <a:gd name="connsiteX195" fmla="*/ 3513221 w 8128084"/>
              <a:gd name="connsiteY195" fmla="*/ 14871032 h 15135727"/>
              <a:gd name="connsiteX196" fmla="*/ 3633537 w 8128084"/>
              <a:gd name="connsiteY196" fmla="*/ 14967285 h 15135727"/>
              <a:gd name="connsiteX197" fmla="*/ 3609474 w 8128084"/>
              <a:gd name="connsiteY197" fmla="*/ 15087600 h 15135727"/>
              <a:gd name="connsiteX198" fmla="*/ 3441032 w 8128084"/>
              <a:gd name="connsiteY198" fmla="*/ 15039474 h 15135727"/>
              <a:gd name="connsiteX199" fmla="*/ 3272590 w 8128084"/>
              <a:gd name="connsiteY199" fmla="*/ 15063537 h 15135727"/>
              <a:gd name="connsiteX200" fmla="*/ 3248527 w 8128084"/>
              <a:gd name="connsiteY200" fmla="*/ 14895095 h 15135727"/>
              <a:gd name="connsiteX201" fmla="*/ 3128211 w 8128084"/>
              <a:gd name="connsiteY201" fmla="*/ 14919158 h 15135727"/>
              <a:gd name="connsiteX202" fmla="*/ 2959769 w 8128084"/>
              <a:gd name="connsiteY202" fmla="*/ 15135727 h 15135727"/>
              <a:gd name="connsiteX203" fmla="*/ 2935706 w 8128084"/>
              <a:gd name="connsiteY203" fmla="*/ 14895095 h 15135727"/>
              <a:gd name="connsiteX204" fmla="*/ 2791327 w 8128084"/>
              <a:gd name="connsiteY204" fmla="*/ 14943221 h 15135727"/>
              <a:gd name="connsiteX205" fmla="*/ 2671011 w 8128084"/>
              <a:gd name="connsiteY205" fmla="*/ 15039474 h 15135727"/>
              <a:gd name="connsiteX206" fmla="*/ 2430379 w 8128084"/>
              <a:gd name="connsiteY206" fmla="*/ 15087600 h 15135727"/>
              <a:gd name="connsiteX207" fmla="*/ 2237874 w 8128084"/>
              <a:gd name="connsiteY207" fmla="*/ 15039474 h 15135727"/>
              <a:gd name="connsiteX208" fmla="*/ 2622885 w 8128084"/>
              <a:gd name="connsiteY208" fmla="*/ 14846969 h 15135727"/>
              <a:gd name="connsiteX209" fmla="*/ 2887579 w 8128084"/>
              <a:gd name="connsiteY209" fmla="*/ 14774779 h 15135727"/>
              <a:gd name="connsiteX210" fmla="*/ 2839453 w 8128084"/>
              <a:gd name="connsiteY210" fmla="*/ 14582274 h 15135727"/>
              <a:gd name="connsiteX211" fmla="*/ 2935706 w 8128084"/>
              <a:gd name="connsiteY211" fmla="*/ 14510085 h 15135727"/>
              <a:gd name="connsiteX212" fmla="*/ 2935706 w 8128084"/>
              <a:gd name="connsiteY212" fmla="*/ 14510085 h 15135727"/>
              <a:gd name="connsiteX213" fmla="*/ 3080085 w 8128084"/>
              <a:gd name="connsiteY213" fmla="*/ 14413832 h 15135727"/>
              <a:gd name="connsiteX214" fmla="*/ 3152274 w 8128084"/>
              <a:gd name="connsiteY214" fmla="*/ 14341642 h 15135727"/>
              <a:gd name="connsiteX215" fmla="*/ 3080085 w 8128084"/>
              <a:gd name="connsiteY215" fmla="*/ 14269453 h 15135727"/>
              <a:gd name="connsiteX216" fmla="*/ 3152274 w 8128084"/>
              <a:gd name="connsiteY216" fmla="*/ 14197264 h 15135727"/>
              <a:gd name="connsiteX217" fmla="*/ 3152274 w 8128084"/>
              <a:gd name="connsiteY217" fmla="*/ 14052885 h 15135727"/>
              <a:gd name="connsiteX218" fmla="*/ 3080085 w 8128084"/>
              <a:gd name="connsiteY218" fmla="*/ 13980695 h 15135727"/>
              <a:gd name="connsiteX219" fmla="*/ 3056021 w 8128084"/>
              <a:gd name="connsiteY219" fmla="*/ 14076948 h 15135727"/>
              <a:gd name="connsiteX220" fmla="*/ 2935706 w 8128084"/>
              <a:gd name="connsiteY220" fmla="*/ 14076948 h 15135727"/>
              <a:gd name="connsiteX221" fmla="*/ 2863516 w 8128084"/>
              <a:gd name="connsiteY221" fmla="*/ 14125074 h 15135727"/>
              <a:gd name="connsiteX222" fmla="*/ 2719137 w 8128084"/>
              <a:gd name="connsiteY222" fmla="*/ 14197264 h 15135727"/>
              <a:gd name="connsiteX223" fmla="*/ 2646948 w 8128084"/>
              <a:gd name="connsiteY223" fmla="*/ 14197264 h 15135727"/>
              <a:gd name="connsiteX224" fmla="*/ 2598821 w 8128084"/>
              <a:gd name="connsiteY224" fmla="*/ 14125074 h 15135727"/>
              <a:gd name="connsiteX225" fmla="*/ 2430379 w 8128084"/>
              <a:gd name="connsiteY225" fmla="*/ 13836316 h 15135727"/>
              <a:gd name="connsiteX226" fmla="*/ 2646948 w 8128084"/>
              <a:gd name="connsiteY226" fmla="*/ 13812253 h 15135727"/>
              <a:gd name="connsiteX227" fmla="*/ 2502569 w 8128084"/>
              <a:gd name="connsiteY227" fmla="*/ 13475369 h 15135727"/>
              <a:gd name="connsiteX228" fmla="*/ 2550695 w 8128084"/>
              <a:gd name="connsiteY228" fmla="*/ 13186611 h 15135727"/>
              <a:gd name="connsiteX229" fmla="*/ 2719137 w 8128084"/>
              <a:gd name="connsiteY229" fmla="*/ 13042232 h 15135727"/>
              <a:gd name="connsiteX230" fmla="*/ 2791327 w 8128084"/>
              <a:gd name="connsiteY230" fmla="*/ 12945979 h 15135727"/>
              <a:gd name="connsiteX231" fmla="*/ 3031958 w 8128084"/>
              <a:gd name="connsiteY231" fmla="*/ 13090358 h 15135727"/>
              <a:gd name="connsiteX232" fmla="*/ 3056021 w 8128084"/>
              <a:gd name="connsiteY232" fmla="*/ 12753474 h 15135727"/>
              <a:gd name="connsiteX233" fmla="*/ 2887579 w 8128084"/>
              <a:gd name="connsiteY233" fmla="*/ 12777537 h 15135727"/>
              <a:gd name="connsiteX234" fmla="*/ 2815390 w 8128084"/>
              <a:gd name="connsiteY234" fmla="*/ 12777537 h 15135727"/>
              <a:gd name="connsiteX235" fmla="*/ 3176337 w 8128084"/>
              <a:gd name="connsiteY235" fmla="*/ 12368464 h 15135727"/>
              <a:gd name="connsiteX236" fmla="*/ 3104148 w 8128084"/>
              <a:gd name="connsiteY236" fmla="*/ 12320337 h 15135727"/>
              <a:gd name="connsiteX237" fmla="*/ 3104148 w 8128084"/>
              <a:gd name="connsiteY237" fmla="*/ 12320337 h 15135727"/>
              <a:gd name="connsiteX238" fmla="*/ 3007895 w 8128084"/>
              <a:gd name="connsiteY238" fmla="*/ 12079706 h 15135727"/>
              <a:gd name="connsiteX239" fmla="*/ 2911642 w 8128084"/>
              <a:gd name="connsiteY239" fmla="*/ 11935327 h 15135727"/>
              <a:gd name="connsiteX240" fmla="*/ 2863516 w 8128084"/>
              <a:gd name="connsiteY240" fmla="*/ 11694695 h 15135727"/>
              <a:gd name="connsiteX241" fmla="*/ 2911642 w 8128084"/>
              <a:gd name="connsiteY241" fmla="*/ 11454064 h 15135727"/>
              <a:gd name="connsiteX242" fmla="*/ 3056021 w 8128084"/>
              <a:gd name="connsiteY242" fmla="*/ 11454064 h 15135727"/>
              <a:gd name="connsiteX243" fmla="*/ 2983832 w 8128084"/>
              <a:gd name="connsiteY243" fmla="*/ 11381874 h 15135727"/>
              <a:gd name="connsiteX244" fmla="*/ 3031958 w 8128084"/>
              <a:gd name="connsiteY244" fmla="*/ 11285621 h 15135727"/>
              <a:gd name="connsiteX245" fmla="*/ 3007895 w 8128084"/>
              <a:gd name="connsiteY245" fmla="*/ 11189369 h 15135727"/>
              <a:gd name="connsiteX246" fmla="*/ 2887579 w 8128084"/>
              <a:gd name="connsiteY246" fmla="*/ 11141242 h 15135727"/>
              <a:gd name="connsiteX247" fmla="*/ 2887579 w 8128084"/>
              <a:gd name="connsiteY247" fmla="*/ 10972800 h 15135727"/>
              <a:gd name="connsiteX248" fmla="*/ 2887579 w 8128084"/>
              <a:gd name="connsiteY248" fmla="*/ 10924674 h 15135727"/>
              <a:gd name="connsiteX249" fmla="*/ 2767264 w 8128084"/>
              <a:gd name="connsiteY249" fmla="*/ 11020927 h 15135727"/>
              <a:gd name="connsiteX250" fmla="*/ 2743200 w 8128084"/>
              <a:gd name="connsiteY250" fmla="*/ 10924674 h 15135727"/>
              <a:gd name="connsiteX251" fmla="*/ 2550695 w 8128084"/>
              <a:gd name="connsiteY251" fmla="*/ 11020927 h 15135727"/>
              <a:gd name="connsiteX252" fmla="*/ 2526632 w 8128084"/>
              <a:gd name="connsiteY252" fmla="*/ 11117179 h 15135727"/>
              <a:gd name="connsiteX253" fmla="*/ 2334127 w 8128084"/>
              <a:gd name="connsiteY253" fmla="*/ 10996864 h 15135727"/>
              <a:gd name="connsiteX254" fmla="*/ 2358190 w 8128084"/>
              <a:gd name="connsiteY254" fmla="*/ 10732169 h 15135727"/>
              <a:gd name="connsiteX255" fmla="*/ 2334127 w 8128084"/>
              <a:gd name="connsiteY255" fmla="*/ 10587790 h 15135727"/>
              <a:gd name="connsiteX256" fmla="*/ 2406316 w 8128084"/>
              <a:gd name="connsiteY256" fmla="*/ 10491537 h 15135727"/>
              <a:gd name="connsiteX257" fmla="*/ 2598821 w 8128084"/>
              <a:gd name="connsiteY257" fmla="*/ 10684042 h 15135727"/>
              <a:gd name="connsiteX258" fmla="*/ 2767264 w 8128084"/>
              <a:gd name="connsiteY258" fmla="*/ 10684042 h 15135727"/>
              <a:gd name="connsiteX259" fmla="*/ 2646948 w 8128084"/>
              <a:gd name="connsiteY259" fmla="*/ 10515600 h 15135727"/>
              <a:gd name="connsiteX260" fmla="*/ 2815390 w 8128084"/>
              <a:gd name="connsiteY260" fmla="*/ 10395285 h 15135727"/>
              <a:gd name="connsiteX261" fmla="*/ 3080085 w 8128084"/>
              <a:gd name="connsiteY261" fmla="*/ 10419348 h 15135727"/>
              <a:gd name="connsiteX262" fmla="*/ 3248527 w 8128084"/>
              <a:gd name="connsiteY262" fmla="*/ 10539664 h 15135727"/>
              <a:gd name="connsiteX263" fmla="*/ 3320716 w 8128084"/>
              <a:gd name="connsiteY263" fmla="*/ 10659979 h 15135727"/>
              <a:gd name="connsiteX264" fmla="*/ 3465095 w 8128084"/>
              <a:gd name="connsiteY264" fmla="*/ 10659979 h 15135727"/>
              <a:gd name="connsiteX265" fmla="*/ 3441032 w 8128084"/>
              <a:gd name="connsiteY265" fmla="*/ 10491537 h 15135727"/>
              <a:gd name="connsiteX266" fmla="*/ 3392906 w 8128084"/>
              <a:gd name="connsiteY266" fmla="*/ 10250906 h 15135727"/>
              <a:gd name="connsiteX267" fmla="*/ 3152274 w 8128084"/>
              <a:gd name="connsiteY267" fmla="*/ 10250906 h 15135727"/>
              <a:gd name="connsiteX268" fmla="*/ 3176337 w 8128084"/>
              <a:gd name="connsiteY268" fmla="*/ 10178716 h 15135727"/>
              <a:gd name="connsiteX269" fmla="*/ 3104148 w 8128084"/>
              <a:gd name="connsiteY269" fmla="*/ 10154653 h 15135727"/>
              <a:gd name="connsiteX270" fmla="*/ 3007895 w 8128084"/>
              <a:gd name="connsiteY270" fmla="*/ 9962148 h 15135727"/>
              <a:gd name="connsiteX271" fmla="*/ 3176337 w 8128084"/>
              <a:gd name="connsiteY271" fmla="*/ 9889958 h 15135727"/>
              <a:gd name="connsiteX272" fmla="*/ 2959769 w 8128084"/>
              <a:gd name="connsiteY272" fmla="*/ 9504948 h 15135727"/>
              <a:gd name="connsiteX273" fmla="*/ 2791327 w 8128084"/>
              <a:gd name="connsiteY273" fmla="*/ 9456821 h 15135727"/>
              <a:gd name="connsiteX274" fmla="*/ 2574758 w 8128084"/>
              <a:gd name="connsiteY274" fmla="*/ 9336506 h 15135727"/>
              <a:gd name="connsiteX275" fmla="*/ 2550695 w 8128084"/>
              <a:gd name="connsiteY275" fmla="*/ 9071811 h 15135727"/>
              <a:gd name="connsiteX276" fmla="*/ 2695074 w 8128084"/>
              <a:gd name="connsiteY276" fmla="*/ 8999621 h 15135727"/>
              <a:gd name="connsiteX277" fmla="*/ 2622885 w 8128084"/>
              <a:gd name="connsiteY277" fmla="*/ 8975558 h 15135727"/>
              <a:gd name="connsiteX278" fmla="*/ 2430379 w 8128084"/>
              <a:gd name="connsiteY278" fmla="*/ 8999621 h 15135727"/>
              <a:gd name="connsiteX279" fmla="*/ 2261937 w 8128084"/>
              <a:gd name="connsiteY279" fmla="*/ 9168064 h 15135727"/>
              <a:gd name="connsiteX280" fmla="*/ 2237874 w 8128084"/>
              <a:gd name="connsiteY280" fmla="*/ 8999621 h 15135727"/>
              <a:gd name="connsiteX281" fmla="*/ 2117558 w 8128084"/>
              <a:gd name="connsiteY281" fmla="*/ 8975558 h 15135727"/>
              <a:gd name="connsiteX282" fmla="*/ 2045369 w 8128084"/>
              <a:gd name="connsiteY282" fmla="*/ 8783053 h 15135727"/>
              <a:gd name="connsiteX283" fmla="*/ 1852864 w 8128084"/>
              <a:gd name="connsiteY283" fmla="*/ 8758990 h 15135727"/>
              <a:gd name="connsiteX284" fmla="*/ 1636295 w 8128084"/>
              <a:gd name="connsiteY284" fmla="*/ 8927432 h 15135727"/>
              <a:gd name="connsiteX285" fmla="*/ 1588169 w 8128084"/>
              <a:gd name="connsiteY285" fmla="*/ 9023685 h 15135727"/>
              <a:gd name="connsiteX286" fmla="*/ 1515979 w 8128084"/>
              <a:gd name="connsiteY286" fmla="*/ 8879306 h 15135727"/>
              <a:gd name="connsiteX287" fmla="*/ 1347537 w 8128084"/>
              <a:gd name="connsiteY287" fmla="*/ 8879306 h 15135727"/>
              <a:gd name="connsiteX288" fmla="*/ 1347537 w 8128084"/>
              <a:gd name="connsiteY288" fmla="*/ 8710864 h 15135727"/>
              <a:gd name="connsiteX289" fmla="*/ 1106906 w 8128084"/>
              <a:gd name="connsiteY289" fmla="*/ 8783053 h 15135727"/>
              <a:gd name="connsiteX290" fmla="*/ 890337 w 8128084"/>
              <a:gd name="connsiteY290" fmla="*/ 8686800 h 15135727"/>
              <a:gd name="connsiteX291" fmla="*/ 649706 w 8128084"/>
              <a:gd name="connsiteY291" fmla="*/ 8662737 h 15135727"/>
              <a:gd name="connsiteX292" fmla="*/ 385011 w 8128084"/>
              <a:gd name="connsiteY292" fmla="*/ 8566485 h 15135727"/>
              <a:gd name="connsiteX293" fmla="*/ 577516 w 8128084"/>
              <a:gd name="connsiteY293" fmla="*/ 8373979 h 15135727"/>
              <a:gd name="connsiteX294" fmla="*/ 794085 w 8128084"/>
              <a:gd name="connsiteY294" fmla="*/ 8301790 h 15135727"/>
              <a:gd name="connsiteX295" fmla="*/ 745958 w 8128084"/>
              <a:gd name="connsiteY295" fmla="*/ 8133348 h 15135727"/>
              <a:gd name="connsiteX296" fmla="*/ 818148 w 8128084"/>
              <a:gd name="connsiteY296" fmla="*/ 7820527 h 15135727"/>
              <a:gd name="connsiteX297" fmla="*/ 697832 w 8128084"/>
              <a:gd name="connsiteY297" fmla="*/ 7820527 h 15135727"/>
              <a:gd name="connsiteX298" fmla="*/ 625642 w 8128084"/>
              <a:gd name="connsiteY298" fmla="*/ 7916779 h 15135727"/>
              <a:gd name="connsiteX299" fmla="*/ 457200 w 8128084"/>
              <a:gd name="connsiteY299" fmla="*/ 7820527 h 15135727"/>
              <a:gd name="connsiteX300" fmla="*/ 529390 w 8128084"/>
              <a:gd name="connsiteY300" fmla="*/ 7700211 h 15135727"/>
              <a:gd name="connsiteX301" fmla="*/ 938464 w 8128084"/>
              <a:gd name="connsiteY301" fmla="*/ 7676148 h 15135727"/>
              <a:gd name="connsiteX302" fmla="*/ 1058779 w 8128084"/>
              <a:gd name="connsiteY302" fmla="*/ 7459579 h 15135727"/>
              <a:gd name="connsiteX303" fmla="*/ 1203158 w 8128084"/>
              <a:gd name="connsiteY303" fmla="*/ 7603958 h 15135727"/>
              <a:gd name="connsiteX304" fmla="*/ 1299411 w 8128084"/>
              <a:gd name="connsiteY304" fmla="*/ 7555832 h 15135727"/>
              <a:gd name="connsiteX305" fmla="*/ 1443790 w 8128084"/>
              <a:gd name="connsiteY305" fmla="*/ 7507706 h 15135727"/>
              <a:gd name="connsiteX306" fmla="*/ 1684421 w 8128084"/>
              <a:gd name="connsiteY306" fmla="*/ 7603958 h 15135727"/>
              <a:gd name="connsiteX307" fmla="*/ 1684421 w 8128084"/>
              <a:gd name="connsiteY307" fmla="*/ 7603958 h 15135727"/>
              <a:gd name="connsiteX308" fmla="*/ 1540042 w 8128084"/>
              <a:gd name="connsiteY308" fmla="*/ 7363327 h 15135727"/>
              <a:gd name="connsiteX309" fmla="*/ 1299411 w 8128084"/>
              <a:gd name="connsiteY309" fmla="*/ 7315200 h 15135727"/>
              <a:gd name="connsiteX310" fmla="*/ 1130969 w 8128084"/>
              <a:gd name="connsiteY310" fmla="*/ 7339264 h 15135727"/>
              <a:gd name="connsiteX311" fmla="*/ 1034716 w 8128084"/>
              <a:gd name="connsiteY311" fmla="*/ 7315200 h 15135727"/>
              <a:gd name="connsiteX312" fmla="*/ 1155032 w 8128084"/>
              <a:gd name="connsiteY312" fmla="*/ 7050506 h 15135727"/>
              <a:gd name="connsiteX313" fmla="*/ 1155032 w 8128084"/>
              <a:gd name="connsiteY313" fmla="*/ 6930190 h 15135727"/>
              <a:gd name="connsiteX314" fmla="*/ 1155032 w 8128084"/>
              <a:gd name="connsiteY314" fmla="*/ 6761748 h 15135727"/>
              <a:gd name="connsiteX315" fmla="*/ 1203158 w 8128084"/>
              <a:gd name="connsiteY315" fmla="*/ 6617369 h 15135727"/>
              <a:gd name="connsiteX316" fmla="*/ 1371600 w 8128084"/>
              <a:gd name="connsiteY316" fmla="*/ 6472990 h 15135727"/>
              <a:gd name="connsiteX317" fmla="*/ 1443790 w 8128084"/>
              <a:gd name="connsiteY317" fmla="*/ 6328611 h 15135727"/>
              <a:gd name="connsiteX318" fmla="*/ 1419727 w 8128084"/>
              <a:gd name="connsiteY318" fmla="*/ 6208295 h 15135727"/>
              <a:gd name="connsiteX319" fmla="*/ 1275348 w 8128084"/>
              <a:gd name="connsiteY319" fmla="*/ 6304548 h 15135727"/>
              <a:gd name="connsiteX320" fmla="*/ 1323474 w 8128084"/>
              <a:gd name="connsiteY320" fmla="*/ 6015790 h 15135727"/>
              <a:gd name="connsiteX321" fmla="*/ 1540042 w 8128084"/>
              <a:gd name="connsiteY321" fmla="*/ 5871411 h 15135727"/>
              <a:gd name="connsiteX322" fmla="*/ 1540042 w 8128084"/>
              <a:gd name="connsiteY322" fmla="*/ 5751095 h 15135727"/>
              <a:gd name="connsiteX323" fmla="*/ 1395664 w 8128084"/>
              <a:gd name="connsiteY323" fmla="*/ 5799221 h 15135727"/>
              <a:gd name="connsiteX324" fmla="*/ 1179095 w 8128084"/>
              <a:gd name="connsiteY324" fmla="*/ 5799221 h 15135727"/>
              <a:gd name="connsiteX325" fmla="*/ 890337 w 8128084"/>
              <a:gd name="connsiteY325" fmla="*/ 5775158 h 15135727"/>
              <a:gd name="connsiteX326" fmla="*/ 697832 w 8128084"/>
              <a:gd name="connsiteY326" fmla="*/ 5606716 h 15135727"/>
              <a:gd name="connsiteX327" fmla="*/ 577516 w 8128084"/>
              <a:gd name="connsiteY327" fmla="*/ 5582653 h 15135727"/>
              <a:gd name="connsiteX328" fmla="*/ 697832 w 8128084"/>
              <a:gd name="connsiteY328" fmla="*/ 5775158 h 15135727"/>
              <a:gd name="connsiteX329" fmla="*/ 409074 w 8128084"/>
              <a:gd name="connsiteY329" fmla="*/ 5799221 h 15135727"/>
              <a:gd name="connsiteX330" fmla="*/ 168442 w 8128084"/>
              <a:gd name="connsiteY330" fmla="*/ 5702969 h 15135727"/>
              <a:gd name="connsiteX331" fmla="*/ 264695 w 8128084"/>
              <a:gd name="connsiteY331" fmla="*/ 5558590 h 15135727"/>
              <a:gd name="connsiteX332" fmla="*/ 144379 w 8128084"/>
              <a:gd name="connsiteY332" fmla="*/ 5510464 h 15135727"/>
              <a:gd name="connsiteX333" fmla="*/ 0 w 8128084"/>
              <a:gd name="connsiteY333" fmla="*/ 5462337 h 15135727"/>
              <a:gd name="connsiteX334" fmla="*/ 96253 w 8128084"/>
              <a:gd name="connsiteY334"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42611 w 8128084"/>
              <a:gd name="connsiteY131" fmla="*/ 6352674 h 15135727"/>
              <a:gd name="connsiteX132" fmla="*/ 3946358 w 8128084"/>
              <a:gd name="connsiteY132" fmla="*/ 6376737 h 15135727"/>
              <a:gd name="connsiteX133" fmla="*/ 4114800 w 8128084"/>
              <a:gd name="connsiteY133" fmla="*/ 6641432 h 15135727"/>
              <a:gd name="connsiteX134" fmla="*/ 4451685 w 8128084"/>
              <a:gd name="connsiteY134" fmla="*/ 6737685 h 15135727"/>
              <a:gd name="connsiteX135" fmla="*/ 4620127 w 8128084"/>
              <a:gd name="connsiteY135" fmla="*/ 6978316 h 15135727"/>
              <a:gd name="connsiteX136" fmla="*/ 4740442 w 8128084"/>
              <a:gd name="connsiteY136" fmla="*/ 7170821 h 15135727"/>
              <a:gd name="connsiteX137" fmla="*/ 5077327 w 8128084"/>
              <a:gd name="connsiteY137" fmla="*/ 7387390 h 15135727"/>
              <a:gd name="connsiteX138" fmla="*/ 5125453 w 8128084"/>
              <a:gd name="connsiteY138" fmla="*/ 7603958 h 15135727"/>
              <a:gd name="connsiteX139" fmla="*/ 5197642 w 8128084"/>
              <a:gd name="connsiteY139" fmla="*/ 7796464 h 15135727"/>
              <a:gd name="connsiteX140" fmla="*/ 5486400 w 8128084"/>
              <a:gd name="connsiteY140" fmla="*/ 7964906 h 15135727"/>
              <a:gd name="connsiteX141" fmla="*/ 5486400 w 8128084"/>
              <a:gd name="connsiteY141" fmla="*/ 8349916 h 15135727"/>
              <a:gd name="connsiteX142" fmla="*/ 5678906 w 8128084"/>
              <a:gd name="connsiteY142" fmla="*/ 8614611 h 15135727"/>
              <a:gd name="connsiteX143" fmla="*/ 5919537 w 8128084"/>
              <a:gd name="connsiteY143" fmla="*/ 9071811 h 15135727"/>
              <a:gd name="connsiteX144" fmla="*/ 6160169 w 8128084"/>
              <a:gd name="connsiteY144" fmla="*/ 9336506 h 15135727"/>
              <a:gd name="connsiteX145" fmla="*/ 6280485 w 8128084"/>
              <a:gd name="connsiteY145" fmla="*/ 9601200 h 15135727"/>
              <a:gd name="connsiteX146" fmla="*/ 6400800 w 8128084"/>
              <a:gd name="connsiteY146" fmla="*/ 9793706 h 15135727"/>
              <a:gd name="connsiteX147" fmla="*/ 6569242 w 8128084"/>
              <a:gd name="connsiteY147" fmla="*/ 10058400 h 15135727"/>
              <a:gd name="connsiteX148" fmla="*/ 6713621 w 8128084"/>
              <a:gd name="connsiteY148" fmla="*/ 10106527 h 15135727"/>
              <a:gd name="connsiteX149" fmla="*/ 6545179 w 8128084"/>
              <a:gd name="connsiteY149" fmla="*/ 10202779 h 15135727"/>
              <a:gd name="connsiteX150" fmla="*/ 6569242 w 8128084"/>
              <a:gd name="connsiteY150" fmla="*/ 10443411 h 15135727"/>
              <a:gd name="connsiteX151" fmla="*/ 6593306 w 8128084"/>
              <a:gd name="connsiteY151" fmla="*/ 10708106 h 15135727"/>
              <a:gd name="connsiteX152" fmla="*/ 6761748 w 8128084"/>
              <a:gd name="connsiteY152" fmla="*/ 10924674 h 15135727"/>
              <a:gd name="connsiteX153" fmla="*/ 6641432 w 8128084"/>
              <a:gd name="connsiteY153" fmla="*/ 11093116 h 15135727"/>
              <a:gd name="connsiteX154" fmla="*/ 6713621 w 8128084"/>
              <a:gd name="connsiteY154" fmla="*/ 11261558 h 15135727"/>
              <a:gd name="connsiteX155" fmla="*/ 6737685 w 8128084"/>
              <a:gd name="connsiteY155" fmla="*/ 11526253 h 15135727"/>
              <a:gd name="connsiteX156" fmla="*/ 6617369 w 8128084"/>
              <a:gd name="connsiteY156" fmla="*/ 11839074 h 15135727"/>
              <a:gd name="connsiteX157" fmla="*/ 6617369 w 8128084"/>
              <a:gd name="connsiteY157" fmla="*/ 12031579 h 15135727"/>
              <a:gd name="connsiteX158" fmla="*/ 6641432 w 8128084"/>
              <a:gd name="connsiteY158" fmla="*/ 12127832 h 15135727"/>
              <a:gd name="connsiteX159" fmla="*/ 6761748 w 8128084"/>
              <a:gd name="connsiteY159" fmla="*/ 12031579 h 15135727"/>
              <a:gd name="connsiteX160" fmla="*/ 6761748 w 8128084"/>
              <a:gd name="connsiteY160" fmla="*/ 12296274 h 15135727"/>
              <a:gd name="connsiteX161" fmla="*/ 6689558 w 8128084"/>
              <a:gd name="connsiteY161" fmla="*/ 12512842 h 15135727"/>
              <a:gd name="connsiteX162" fmla="*/ 6785811 w 8128084"/>
              <a:gd name="connsiteY162" fmla="*/ 12777537 h 15135727"/>
              <a:gd name="connsiteX163" fmla="*/ 6569242 w 8128084"/>
              <a:gd name="connsiteY163" fmla="*/ 12873790 h 15135727"/>
              <a:gd name="connsiteX164" fmla="*/ 6545179 w 8128084"/>
              <a:gd name="connsiteY164" fmla="*/ 13090358 h 15135727"/>
              <a:gd name="connsiteX165" fmla="*/ 6448927 w 8128084"/>
              <a:gd name="connsiteY165" fmla="*/ 13355053 h 15135727"/>
              <a:gd name="connsiteX166" fmla="*/ 6256421 w 8128084"/>
              <a:gd name="connsiteY166" fmla="*/ 13571621 h 15135727"/>
              <a:gd name="connsiteX167" fmla="*/ 6087979 w 8128084"/>
              <a:gd name="connsiteY167" fmla="*/ 13667874 h 15135727"/>
              <a:gd name="connsiteX168" fmla="*/ 5943600 w 8128084"/>
              <a:gd name="connsiteY168" fmla="*/ 13716000 h 15135727"/>
              <a:gd name="connsiteX169" fmla="*/ 5702969 w 8128084"/>
              <a:gd name="connsiteY169" fmla="*/ 13667874 h 15135727"/>
              <a:gd name="connsiteX170" fmla="*/ 5582653 w 8128084"/>
              <a:gd name="connsiteY170" fmla="*/ 13691937 h 15135727"/>
              <a:gd name="connsiteX171" fmla="*/ 5727032 w 8128084"/>
              <a:gd name="connsiteY171" fmla="*/ 13836316 h 15135727"/>
              <a:gd name="connsiteX172" fmla="*/ 5582653 w 8128084"/>
              <a:gd name="connsiteY172" fmla="*/ 14052885 h 15135727"/>
              <a:gd name="connsiteX173" fmla="*/ 5462337 w 8128084"/>
              <a:gd name="connsiteY173" fmla="*/ 14149137 h 15135727"/>
              <a:gd name="connsiteX174" fmla="*/ 5342021 w 8128084"/>
              <a:gd name="connsiteY174" fmla="*/ 14004758 h 15135727"/>
              <a:gd name="connsiteX175" fmla="*/ 5245769 w 8128084"/>
              <a:gd name="connsiteY175" fmla="*/ 14004758 h 15135727"/>
              <a:gd name="connsiteX176" fmla="*/ 5245769 w 8128084"/>
              <a:gd name="connsiteY176" fmla="*/ 13956632 h 15135727"/>
              <a:gd name="connsiteX177" fmla="*/ 5101390 w 8128084"/>
              <a:gd name="connsiteY177" fmla="*/ 13956632 h 15135727"/>
              <a:gd name="connsiteX178" fmla="*/ 4981074 w 8128084"/>
              <a:gd name="connsiteY178" fmla="*/ 13860379 h 15135727"/>
              <a:gd name="connsiteX179" fmla="*/ 4740442 w 8128084"/>
              <a:gd name="connsiteY179" fmla="*/ 13908506 h 15135727"/>
              <a:gd name="connsiteX180" fmla="*/ 4475748 w 8128084"/>
              <a:gd name="connsiteY180" fmla="*/ 13956632 h 15135727"/>
              <a:gd name="connsiteX181" fmla="*/ 4379495 w 8128084"/>
              <a:gd name="connsiteY181" fmla="*/ 14028821 h 15135727"/>
              <a:gd name="connsiteX182" fmla="*/ 4403558 w 8128084"/>
              <a:gd name="connsiteY182" fmla="*/ 14197264 h 15135727"/>
              <a:gd name="connsiteX183" fmla="*/ 4572000 w 8128084"/>
              <a:gd name="connsiteY183" fmla="*/ 14149137 h 15135727"/>
              <a:gd name="connsiteX184" fmla="*/ 4523874 w 8128084"/>
              <a:gd name="connsiteY184" fmla="*/ 14558211 h 15135727"/>
              <a:gd name="connsiteX185" fmla="*/ 4403558 w 8128084"/>
              <a:gd name="connsiteY185" fmla="*/ 14437895 h 15135727"/>
              <a:gd name="connsiteX186" fmla="*/ 4403558 w 8128084"/>
              <a:gd name="connsiteY186" fmla="*/ 14437895 h 15135727"/>
              <a:gd name="connsiteX187" fmla="*/ 4283242 w 8128084"/>
              <a:gd name="connsiteY187" fmla="*/ 14245390 h 15135727"/>
              <a:gd name="connsiteX188" fmla="*/ 4235116 w 8128084"/>
              <a:gd name="connsiteY188" fmla="*/ 14341642 h 15135727"/>
              <a:gd name="connsiteX189" fmla="*/ 4162927 w 8128084"/>
              <a:gd name="connsiteY189" fmla="*/ 14389769 h 15135727"/>
              <a:gd name="connsiteX190" fmla="*/ 4162927 w 8128084"/>
              <a:gd name="connsiteY190" fmla="*/ 14389769 h 15135727"/>
              <a:gd name="connsiteX191" fmla="*/ 3922295 w 8128084"/>
              <a:gd name="connsiteY191" fmla="*/ 14245390 h 15135727"/>
              <a:gd name="connsiteX192" fmla="*/ 3801979 w 8128084"/>
              <a:gd name="connsiteY192" fmla="*/ 14293516 h 15135727"/>
              <a:gd name="connsiteX193" fmla="*/ 3681664 w 8128084"/>
              <a:gd name="connsiteY193" fmla="*/ 14389769 h 15135727"/>
              <a:gd name="connsiteX194" fmla="*/ 3657600 w 8128084"/>
              <a:gd name="connsiteY194" fmla="*/ 14654464 h 15135727"/>
              <a:gd name="connsiteX195" fmla="*/ 3513221 w 8128084"/>
              <a:gd name="connsiteY195" fmla="*/ 14726653 h 15135727"/>
              <a:gd name="connsiteX196" fmla="*/ 3513221 w 8128084"/>
              <a:gd name="connsiteY196" fmla="*/ 14871032 h 15135727"/>
              <a:gd name="connsiteX197" fmla="*/ 3633537 w 8128084"/>
              <a:gd name="connsiteY197" fmla="*/ 14967285 h 15135727"/>
              <a:gd name="connsiteX198" fmla="*/ 3609474 w 8128084"/>
              <a:gd name="connsiteY198" fmla="*/ 15087600 h 15135727"/>
              <a:gd name="connsiteX199" fmla="*/ 3441032 w 8128084"/>
              <a:gd name="connsiteY199" fmla="*/ 15039474 h 15135727"/>
              <a:gd name="connsiteX200" fmla="*/ 3272590 w 8128084"/>
              <a:gd name="connsiteY200" fmla="*/ 15063537 h 15135727"/>
              <a:gd name="connsiteX201" fmla="*/ 3248527 w 8128084"/>
              <a:gd name="connsiteY201" fmla="*/ 14895095 h 15135727"/>
              <a:gd name="connsiteX202" fmla="*/ 3128211 w 8128084"/>
              <a:gd name="connsiteY202" fmla="*/ 14919158 h 15135727"/>
              <a:gd name="connsiteX203" fmla="*/ 2959769 w 8128084"/>
              <a:gd name="connsiteY203" fmla="*/ 15135727 h 15135727"/>
              <a:gd name="connsiteX204" fmla="*/ 2935706 w 8128084"/>
              <a:gd name="connsiteY204" fmla="*/ 14895095 h 15135727"/>
              <a:gd name="connsiteX205" fmla="*/ 2791327 w 8128084"/>
              <a:gd name="connsiteY205" fmla="*/ 14943221 h 15135727"/>
              <a:gd name="connsiteX206" fmla="*/ 2671011 w 8128084"/>
              <a:gd name="connsiteY206" fmla="*/ 15039474 h 15135727"/>
              <a:gd name="connsiteX207" fmla="*/ 2430379 w 8128084"/>
              <a:gd name="connsiteY207" fmla="*/ 15087600 h 15135727"/>
              <a:gd name="connsiteX208" fmla="*/ 2237874 w 8128084"/>
              <a:gd name="connsiteY208" fmla="*/ 15039474 h 15135727"/>
              <a:gd name="connsiteX209" fmla="*/ 2622885 w 8128084"/>
              <a:gd name="connsiteY209" fmla="*/ 14846969 h 15135727"/>
              <a:gd name="connsiteX210" fmla="*/ 2887579 w 8128084"/>
              <a:gd name="connsiteY210" fmla="*/ 14774779 h 15135727"/>
              <a:gd name="connsiteX211" fmla="*/ 2839453 w 8128084"/>
              <a:gd name="connsiteY211" fmla="*/ 14582274 h 15135727"/>
              <a:gd name="connsiteX212" fmla="*/ 2935706 w 8128084"/>
              <a:gd name="connsiteY212" fmla="*/ 14510085 h 15135727"/>
              <a:gd name="connsiteX213" fmla="*/ 2935706 w 8128084"/>
              <a:gd name="connsiteY213" fmla="*/ 14510085 h 15135727"/>
              <a:gd name="connsiteX214" fmla="*/ 3080085 w 8128084"/>
              <a:gd name="connsiteY214" fmla="*/ 14413832 h 15135727"/>
              <a:gd name="connsiteX215" fmla="*/ 3152274 w 8128084"/>
              <a:gd name="connsiteY215" fmla="*/ 14341642 h 15135727"/>
              <a:gd name="connsiteX216" fmla="*/ 3080085 w 8128084"/>
              <a:gd name="connsiteY216" fmla="*/ 14269453 h 15135727"/>
              <a:gd name="connsiteX217" fmla="*/ 3152274 w 8128084"/>
              <a:gd name="connsiteY217" fmla="*/ 14197264 h 15135727"/>
              <a:gd name="connsiteX218" fmla="*/ 3152274 w 8128084"/>
              <a:gd name="connsiteY218" fmla="*/ 14052885 h 15135727"/>
              <a:gd name="connsiteX219" fmla="*/ 3080085 w 8128084"/>
              <a:gd name="connsiteY219" fmla="*/ 13980695 h 15135727"/>
              <a:gd name="connsiteX220" fmla="*/ 3056021 w 8128084"/>
              <a:gd name="connsiteY220" fmla="*/ 14076948 h 15135727"/>
              <a:gd name="connsiteX221" fmla="*/ 2935706 w 8128084"/>
              <a:gd name="connsiteY221" fmla="*/ 14076948 h 15135727"/>
              <a:gd name="connsiteX222" fmla="*/ 2863516 w 8128084"/>
              <a:gd name="connsiteY222" fmla="*/ 14125074 h 15135727"/>
              <a:gd name="connsiteX223" fmla="*/ 2719137 w 8128084"/>
              <a:gd name="connsiteY223" fmla="*/ 14197264 h 15135727"/>
              <a:gd name="connsiteX224" fmla="*/ 2646948 w 8128084"/>
              <a:gd name="connsiteY224" fmla="*/ 14197264 h 15135727"/>
              <a:gd name="connsiteX225" fmla="*/ 2598821 w 8128084"/>
              <a:gd name="connsiteY225" fmla="*/ 14125074 h 15135727"/>
              <a:gd name="connsiteX226" fmla="*/ 2430379 w 8128084"/>
              <a:gd name="connsiteY226" fmla="*/ 13836316 h 15135727"/>
              <a:gd name="connsiteX227" fmla="*/ 2646948 w 8128084"/>
              <a:gd name="connsiteY227" fmla="*/ 13812253 h 15135727"/>
              <a:gd name="connsiteX228" fmla="*/ 2502569 w 8128084"/>
              <a:gd name="connsiteY228" fmla="*/ 13475369 h 15135727"/>
              <a:gd name="connsiteX229" fmla="*/ 2550695 w 8128084"/>
              <a:gd name="connsiteY229" fmla="*/ 13186611 h 15135727"/>
              <a:gd name="connsiteX230" fmla="*/ 2719137 w 8128084"/>
              <a:gd name="connsiteY230" fmla="*/ 13042232 h 15135727"/>
              <a:gd name="connsiteX231" fmla="*/ 2791327 w 8128084"/>
              <a:gd name="connsiteY231" fmla="*/ 12945979 h 15135727"/>
              <a:gd name="connsiteX232" fmla="*/ 3031958 w 8128084"/>
              <a:gd name="connsiteY232" fmla="*/ 13090358 h 15135727"/>
              <a:gd name="connsiteX233" fmla="*/ 3056021 w 8128084"/>
              <a:gd name="connsiteY233" fmla="*/ 12753474 h 15135727"/>
              <a:gd name="connsiteX234" fmla="*/ 2887579 w 8128084"/>
              <a:gd name="connsiteY234" fmla="*/ 12777537 h 15135727"/>
              <a:gd name="connsiteX235" fmla="*/ 2815390 w 8128084"/>
              <a:gd name="connsiteY235" fmla="*/ 12777537 h 15135727"/>
              <a:gd name="connsiteX236" fmla="*/ 3176337 w 8128084"/>
              <a:gd name="connsiteY236" fmla="*/ 12368464 h 15135727"/>
              <a:gd name="connsiteX237" fmla="*/ 3104148 w 8128084"/>
              <a:gd name="connsiteY237" fmla="*/ 12320337 h 15135727"/>
              <a:gd name="connsiteX238" fmla="*/ 3104148 w 8128084"/>
              <a:gd name="connsiteY238" fmla="*/ 12320337 h 15135727"/>
              <a:gd name="connsiteX239" fmla="*/ 3007895 w 8128084"/>
              <a:gd name="connsiteY239" fmla="*/ 12079706 h 15135727"/>
              <a:gd name="connsiteX240" fmla="*/ 2911642 w 8128084"/>
              <a:gd name="connsiteY240" fmla="*/ 11935327 h 15135727"/>
              <a:gd name="connsiteX241" fmla="*/ 2863516 w 8128084"/>
              <a:gd name="connsiteY241" fmla="*/ 11694695 h 15135727"/>
              <a:gd name="connsiteX242" fmla="*/ 2911642 w 8128084"/>
              <a:gd name="connsiteY242" fmla="*/ 11454064 h 15135727"/>
              <a:gd name="connsiteX243" fmla="*/ 3056021 w 8128084"/>
              <a:gd name="connsiteY243" fmla="*/ 11454064 h 15135727"/>
              <a:gd name="connsiteX244" fmla="*/ 2983832 w 8128084"/>
              <a:gd name="connsiteY244" fmla="*/ 11381874 h 15135727"/>
              <a:gd name="connsiteX245" fmla="*/ 3031958 w 8128084"/>
              <a:gd name="connsiteY245" fmla="*/ 11285621 h 15135727"/>
              <a:gd name="connsiteX246" fmla="*/ 3007895 w 8128084"/>
              <a:gd name="connsiteY246" fmla="*/ 11189369 h 15135727"/>
              <a:gd name="connsiteX247" fmla="*/ 2887579 w 8128084"/>
              <a:gd name="connsiteY247" fmla="*/ 11141242 h 15135727"/>
              <a:gd name="connsiteX248" fmla="*/ 2887579 w 8128084"/>
              <a:gd name="connsiteY248" fmla="*/ 10972800 h 15135727"/>
              <a:gd name="connsiteX249" fmla="*/ 2887579 w 8128084"/>
              <a:gd name="connsiteY249" fmla="*/ 10924674 h 15135727"/>
              <a:gd name="connsiteX250" fmla="*/ 2767264 w 8128084"/>
              <a:gd name="connsiteY250" fmla="*/ 11020927 h 15135727"/>
              <a:gd name="connsiteX251" fmla="*/ 2743200 w 8128084"/>
              <a:gd name="connsiteY251" fmla="*/ 10924674 h 15135727"/>
              <a:gd name="connsiteX252" fmla="*/ 2550695 w 8128084"/>
              <a:gd name="connsiteY252" fmla="*/ 11020927 h 15135727"/>
              <a:gd name="connsiteX253" fmla="*/ 2526632 w 8128084"/>
              <a:gd name="connsiteY253" fmla="*/ 11117179 h 15135727"/>
              <a:gd name="connsiteX254" fmla="*/ 2334127 w 8128084"/>
              <a:gd name="connsiteY254" fmla="*/ 10996864 h 15135727"/>
              <a:gd name="connsiteX255" fmla="*/ 2358190 w 8128084"/>
              <a:gd name="connsiteY255" fmla="*/ 10732169 h 15135727"/>
              <a:gd name="connsiteX256" fmla="*/ 2334127 w 8128084"/>
              <a:gd name="connsiteY256" fmla="*/ 10587790 h 15135727"/>
              <a:gd name="connsiteX257" fmla="*/ 2406316 w 8128084"/>
              <a:gd name="connsiteY257" fmla="*/ 10491537 h 15135727"/>
              <a:gd name="connsiteX258" fmla="*/ 2598821 w 8128084"/>
              <a:gd name="connsiteY258" fmla="*/ 10684042 h 15135727"/>
              <a:gd name="connsiteX259" fmla="*/ 2767264 w 8128084"/>
              <a:gd name="connsiteY259" fmla="*/ 10684042 h 15135727"/>
              <a:gd name="connsiteX260" fmla="*/ 2646948 w 8128084"/>
              <a:gd name="connsiteY260" fmla="*/ 10515600 h 15135727"/>
              <a:gd name="connsiteX261" fmla="*/ 2815390 w 8128084"/>
              <a:gd name="connsiteY261" fmla="*/ 10395285 h 15135727"/>
              <a:gd name="connsiteX262" fmla="*/ 3080085 w 8128084"/>
              <a:gd name="connsiteY262" fmla="*/ 10419348 h 15135727"/>
              <a:gd name="connsiteX263" fmla="*/ 3248527 w 8128084"/>
              <a:gd name="connsiteY263" fmla="*/ 10539664 h 15135727"/>
              <a:gd name="connsiteX264" fmla="*/ 3320716 w 8128084"/>
              <a:gd name="connsiteY264" fmla="*/ 10659979 h 15135727"/>
              <a:gd name="connsiteX265" fmla="*/ 3465095 w 8128084"/>
              <a:gd name="connsiteY265" fmla="*/ 10659979 h 15135727"/>
              <a:gd name="connsiteX266" fmla="*/ 3441032 w 8128084"/>
              <a:gd name="connsiteY266" fmla="*/ 10491537 h 15135727"/>
              <a:gd name="connsiteX267" fmla="*/ 3392906 w 8128084"/>
              <a:gd name="connsiteY267" fmla="*/ 10250906 h 15135727"/>
              <a:gd name="connsiteX268" fmla="*/ 3152274 w 8128084"/>
              <a:gd name="connsiteY268" fmla="*/ 10250906 h 15135727"/>
              <a:gd name="connsiteX269" fmla="*/ 3176337 w 8128084"/>
              <a:gd name="connsiteY269" fmla="*/ 10178716 h 15135727"/>
              <a:gd name="connsiteX270" fmla="*/ 3104148 w 8128084"/>
              <a:gd name="connsiteY270" fmla="*/ 10154653 h 15135727"/>
              <a:gd name="connsiteX271" fmla="*/ 3007895 w 8128084"/>
              <a:gd name="connsiteY271" fmla="*/ 9962148 h 15135727"/>
              <a:gd name="connsiteX272" fmla="*/ 3176337 w 8128084"/>
              <a:gd name="connsiteY272" fmla="*/ 9889958 h 15135727"/>
              <a:gd name="connsiteX273" fmla="*/ 2959769 w 8128084"/>
              <a:gd name="connsiteY273" fmla="*/ 9504948 h 15135727"/>
              <a:gd name="connsiteX274" fmla="*/ 2791327 w 8128084"/>
              <a:gd name="connsiteY274" fmla="*/ 9456821 h 15135727"/>
              <a:gd name="connsiteX275" fmla="*/ 2574758 w 8128084"/>
              <a:gd name="connsiteY275" fmla="*/ 9336506 h 15135727"/>
              <a:gd name="connsiteX276" fmla="*/ 2550695 w 8128084"/>
              <a:gd name="connsiteY276" fmla="*/ 9071811 h 15135727"/>
              <a:gd name="connsiteX277" fmla="*/ 2695074 w 8128084"/>
              <a:gd name="connsiteY277" fmla="*/ 8999621 h 15135727"/>
              <a:gd name="connsiteX278" fmla="*/ 2622885 w 8128084"/>
              <a:gd name="connsiteY278" fmla="*/ 8975558 h 15135727"/>
              <a:gd name="connsiteX279" fmla="*/ 2430379 w 8128084"/>
              <a:gd name="connsiteY279" fmla="*/ 8999621 h 15135727"/>
              <a:gd name="connsiteX280" fmla="*/ 2261937 w 8128084"/>
              <a:gd name="connsiteY280" fmla="*/ 9168064 h 15135727"/>
              <a:gd name="connsiteX281" fmla="*/ 2237874 w 8128084"/>
              <a:gd name="connsiteY281" fmla="*/ 8999621 h 15135727"/>
              <a:gd name="connsiteX282" fmla="*/ 2117558 w 8128084"/>
              <a:gd name="connsiteY282" fmla="*/ 8975558 h 15135727"/>
              <a:gd name="connsiteX283" fmla="*/ 2045369 w 8128084"/>
              <a:gd name="connsiteY283" fmla="*/ 8783053 h 15135727"/>
              <a:gd name="connsiteX284" fmla="*/ 1852864 w 8128084"/>
              <a:gd name="connsiteY284" fmla="*/ 8758990 h 15135727"/>
              <a:gd name="connsiteX285" fmla="*/ 1636295 w 8128084"/>
              <a:gd name="connsiteY285" fmla="*/ 8927432 h 15135727"/>
              <a:gd name="connsiteX286" fmla="*/ 1588169 w 8128084"/>
              <a:gd name="connsiteY286" fmla="*/ 9023685 h 15135727"/>
              <a:gd name="connsiteX287" fmla="*/ 1515979 w 8128084"/>
              <a:gd name="connsiteY287" fmla="*/ 8879306 h 15135727"/>
              <a:gd name="connsiteX288" fmla="*/ 1347537 w 8128084"/>
              <a:gd name="connsiteY288" fmla="*/ 8879306 h 15135727"/>
              <a:gd name="connsiteX289" fmla="*/ 1347537 w 8128084"/>
              <a:gd name="connsiteY289" fmla="*/ 8710864 h 15135727"/>
              <a:gd name="connsiteX290" fmla="*/ 1106906 w 8128084"/>
              <a:gd name="connsiteY290" fmla="*/ 8783053 h 15135727"/>
              <a:gd name="connsiteX291" fmla="*/ 890337 w 8128084"/>
              <a:gd name="connsiteY291" fmla="*/ 8686800 h 15135727"/>
              <a:gd name="connsiteX292" fmla="*/ 649706 w 8128084"/>
              <a:gd name="connsiteY292" fmla="*/ 8662737 h 15135727"/>
              <a:gd name="connsiteX293" fmla="*/ 385011 w 8128084"/>
              <a:gd name="connsiteY293" fmla="*/ 8566485 h 15135727"/>
              <a:gd name="connsiteX294" fmla="*/ 577516 w 8128084"/>
              <a:gd name="connsiteY294" fmla="*/ 8373979 h 15135727"/>
              <a:gd name="connsiteX295" fmla="*/ 794085 w 8128084"/>
              <a:gd name="connsiteY295" fmla="*/ 8301790 h 15135727"/>
              <a:gd name="connsiteX296" fmla="*/ 745958 w 8128084"/>
              <a:gd name="connsiteY296" fmla="*/ 8133348 h 15135727"/>
              <a:gd name="connsiteX297" fmla="*/ 818148 w 8128084"/>
              <a:gd name="connsiteY297" fmla="*/ 7820527 h 15135727"/>
              <a:gd name="connsiteX298" fmla="*/ 697832 w 8128084"/>
              <a:gd name="connsiteY298" fmla="*/ 7820527 h 15135727"/>
              <a:gd name="connsiteX299" fmla="*/ 625642 w 8128084"/>
              <a:gd name="connsiteY299" fmla="*/ 7916779 h 15135727"/>
              <a:gd name="connsiteX300" fmla="*/ 457200 w 8128084"/>
              <a:gd name="connsiteY300" fmla="*/ 7820527 h 15135727"/>
              <a:gd name="connsiteX301" fmla="*/ 529390 w 8128084"/>
              <a:gd name="connsiteY301" fmla="*/ 7700211 h 15135727"/>
              <a:gd name="connsiteX302" fmla="*/ 938464 w 8128084"/>
              <a:gd name="connsiteY302" fmla="*/ 7676148 h 15135727"/>
              <a:gd name="connsiteX303" fmla="*/ 1058779 w 8128084"/>
              <a:gd name="connsiteY303" fmla="*/ 7459579 h 15135727"/>
              <a:gd name="connsiteX304" fmla="*/ 1203158 w 8128084"/>
              <a:gd name="connsiteY304" fmla="*/ 7603958 h 15135727"/>
              <a:gd name="connsiteX305" fmla="*/ 1299411 w 8128084"/>
              <a:gd name="connsiteY305" fmla="*/ 7555832 h 15135727"/>
              <a:gd name="connsiteX306" fmla="*/ 1443790 w 8128084"/>
              <a:gd name="connsiteY306" fmla="*/ 7507706 h 15135727"/>
              <a:gd name="connsiteX307" fmla="*/ 1684421 w 8128084"/>
              <a:gd name="connsiteY307" fmla="*/ 7603958 h 15135727"/>
              <a:gd name="connsiteX308" fmla="*/ 1684421 w 8128084"/>
              <a:gd name="connsiteY308" fmla="*/ 7603958 h 15135727"/>
              <a:gd name="connsiteX309" fmla="*/ 1540042 w 8128084"/>
              <a:gd name="connsiteY309" fmla="*/ 7363327 h 15135727"/>
              <a:gd name="connsiteX310" fmla="*/ 1299411 w 8128084"/>
              <a:gd name="connsiteY310" fmla="*/ 7315200 h 15135727"/>
              <a:gd name="connsiteX311" fmla="*/ 1130969 w 8128084"/>
              <a:gd name="connsiteY311" fmla="*/ 7339264 h 15135727"/>
              <a:gd name="connsiteX312" fmla="*/ 1034716 w 8128084"/>
              <a:gd name="connsiteY312" fmla="*/ 7315200 h 15135727"/>
              <a:gd name="connsiteX313" fmla="*/ 1155032 w 8128084"/>
              <a:gd name="connsiteY313" fmla="*/ 7050506 h 15135727"/>
              <a:gd name="connsiteX314" fmla="*/ 1155032 w 8128084"/>
              <a:gd name="connsiteY314" fmla="*/ 6930190 h 15135727"/>
              <a:gd name="connsiteX315" fmla="*/ 1155032 w 8128084"/>
              <a:gd name="connsiteY315" fmla="*/ 6761748 h 15135727"/>
              <a:gd name="connsiteX316" fmla="*/ 1203158 w 8128084"/>
              <a:gd name="connsiteY316" fmla="*/ 6617369 h 15135727"/>
              <a:gd name="connsiteX317" fmla="*/ 1371600 w 8128084"/>
              <a:gd name="connsiteY317" fmla="*/ 6472990 h 15135727"/>
              <a:gd name="connsiteX318" fmla="*/ 1443790 w 8128084"/>
              <a:gd name="connsiteY318" fmla="*/ 6328611 h 15135727"/>
              <a:gd name="connsiteX319" fmla="*/ 1419727 w 8128084"/>
              <a:gd name="connsiteY319" fmla="*/ 6208295 h 15135727"/>
              <a:gd name="connsiteX320" fmla="*/ 1275348 w 8128084"/>
              <a:gd name="connsiteY320" fmla="*/ 6304548 h 15135727"/>
              <a:gd name="connsiteX321" fmla="*/ 1323474 w 8128084"/>
              <a:gd name="connsiteY321" fmla="*/ 6015790 h 15135727"/>
              <a:gd name="connsiteX322" fmla="*/ 1540042 w 8128084"/>
              <a:gd name="connsiteY322" fmla="*/ 5871411 h 15135727"/>
              <a:gd name="connsiteX323" fmla="*/ 1540042 w 8128084"/>
              <a:gd name="connsiteY323" fmla="*/ 5751095 h 15135727"/>
              <a:gd name="connsiteX324" fmla="*/ 1395664 w 8128084"/>
              <a:gd name="connsiteY324" fmla="*/ 5799221 h 15135727"/>
              <a:gd name="connsiteX325" fmla="*/ 1179095 w 8128084"/>
              <a:gd name="connsiteY325" fmla="*/ 5799221 h 15135727"/>
              <a:gd name="connsiteX326" fmla="*/ 890337 w 8128084"/>
              <a:gd name="connsiteY326" fmla="*/ 5775158 h 15135727"/>
              <a:gd name="connsiteX327" fmla="*/ 697832 w 8128084"/>
              <a:gd name="connsiteY327" fmla="*/ 5606716 h 15135727"/>
              <a:gd name="connsiteX328" fmla="*/ 577516 w 8128084"/>
              <a:gd name="connsiteY328" fmla="*/ 5582653 h 15135727"/>
              <a:gd name="connsiteX329" fmla="*/ 697832 w 8128084"/>
              <a:gd name="connsiteY329" fmla="*/ 5775158 h 15135727"/>
              <a:gd name="connsiteX330" fmla="*/ 409074 w 8128084"/>
              <a:gd name="connsiteY330" fmla="*/ 5799221 h 15135727"/>
              <a:gd name="connsiteX331" fmla="*/ 168442 w 8128084"/>
              <a:gd name="connsiteY331" fmla="*/ 5702969 h 15135727"/>
              <a:gd name="connsiteX332" fmla="*/ 264695 w 8128084"/>
              <a:gd name="connsiteY332" fmla="*/ 5558590 h 15135727"/>
              <a:gd name="connsiteX333" fmla="*/ 144379 w 8128084"/>
              <a:gd name="connsiteY333" fmla="*/ 5510464 h 15135727"/>
              <a:gd name="connsiteX334" fmla="*/ 0 w 8128084"/>
              <a:gd name="connsiteY334" fmla="*/ 5462337 h 15135727"/>
              <a:gd name="connsiteX335" fmla="*/ 96253 w 8128084"/>
              <a:gd name="connsiteY335"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48961 w 8128084"/>
              <a:gd name="connsiteY131" fmla="*/ 6320924 h 15135727"/>
              <a:gd name="connsiteX132" fmla="*/ 3946358 w 8128084"/>
              <a:gd name="connsiteY132" fmla="*/ 6376737 h 15135727"/>
              <a:gd name="connsiteX133" fmla="*/ 4114800 w 8128084"/>
              <a:gd name="connsiteY133" fmla="*/ 6641432 h 15135727"/>
              <a:gd name="connsiteX134" fmla="*/ 4451685 w 8128084"/>
              <a:gd name="connsiteY134" fmla="*/ 6737685 h 15135727"/>
              <a:gd name="connsiteX135" fmla="*/ 4620127 w 8128084"/>
              <a:gd name="connsiteY135" fmla="*/ 6978316 h 15135727"/>
              <a:gd name="connsiteX136" fmla="*/ 4740442 w 8128084"/>
              <a:gd name="connsiteY136" fmla="*/ 7170821 h 15135727"/>
              <a:gd name="connsiteX137" fmla="*/ 5077327 w 8128084"/>
              <a:gd name="connsiteY137" fmla="*/ 7387390 h 15135727"/>
              <a:gd name="connsiteX138" fmla="*/ 5125453 w 8128084"/>
              <a:gd name="connsiteY138" fmla="*/ 7603958 h 15135727"/>
              <a:gd name="connsiteX139" fmla="*/ 5197642 w 8128084"/>
              <a:gd name="connsiteY139" fmla="*/ 7796464 h 15135727"/>
              <a:gd name="connsiteX140" fmla="*/ 5486400 w 8128084"/>
              <a:gd name="connsiteY140" fmla="*/ 7964906 h 15135727"/>
              <a:gd name="connsiteX141" fmla="*/ 5486400 w 8128084"/>
              <a:gd name="connsiteY141" fmla="*/ 8349916 h 15135727"/>
              <a:gd name="connsiteX142" fmla="*/ 5678906 w 8128084"/>
              <a:gd name="connsiteY142" fmla="*/ 8614611 h 15135727"/>
              <a:gd name="connsiteX143" fmla="*/ 5919537 w 8128084"/>
              <a:gd name="connsiteY143" fmla="*/ 9071811 h 15135727"/>
              <a:gd name="connsiteX144" fmla="*/ 6160169 w 8128084"/>
              <a:gd name="connsiteY144" fmla="*/ 9336506 h 15135727"/>
              <a:gd name="connsiteX145" fmla="*/ 6280485 w 8128084"/>
              <a:gd name="connsiteY145" fmla="*/ 9601200 h 15135727"/>
              <a:gd name="connsiteX146" fmla="*/ 6400800 w 8128084"/>
              <a:gd name="connsiteY146" fmla="*/ 9793706 h 15135727"/>
              <a:gd name="connsiteX147" fmla="*/ 6569242 w 8128084"/>
              <a:gd name="connsiteY147" fmla="*/ 10058400 h 15135727"/>
              <a:gd name="connsiteX148" fmla="*/ 6713621 w 8128084"/>
              <a:gd name="connsiteY148" fmla="*/ 10106527 h 15135727"/>
              <a:gd name="connsiteX149" fmla="*/ 6545179 w 8128084"/>
              <a:gd name="connsiteY149" fmla="*/ 10202779 h 15135727"/>
              <a:gd name="connsiteX150" fmla="*/ 6569242 w 8128084"/>
              <a:gd name="connsiteY150" fmla="*/ 10443411 h 15135727"/>
              <a:gd name="connsiteX151" fmla="*/ 6593306 w 8128084"/>
              <a:gd name="connsiteY151" fmla="*/ 10708106 h 15135727"/>
              <a:gd name="connsiteX152" fmla="*/ 6761748 w 8128084"/>
              <a:gd name="connsiteY152" fmla="*/ 10924674 h 15135727"/>
              <a:gd name="connsiteX153" fmla="*/ 6641432 w 8128084"/>
              <a:gd name="connsiteY153" fmla="*/ 11093116 h 15135727"/>
              <a:gd name="connsiteX154" fmla="*/ 6713621 w 8128084"/>
              <a:gd name="connsiteY154" fmla="*/ 11261558 h 15135727"/>
              <a:gd name="connsiteX155" fmla="*/ 6737685 w 8128084"/>
              <a:gd name="connsiteY155" fmla="*/ 11526253 h 15135727"/>
              <a:gd name="connsiteX156" fmla="*/ 6617369 w 8128084"/>
              <a:gd name="connsiteY156" fmla="*/ 11839074 h 15135727"/>
              <a:gd name="connsiteX157" fmla="*/ 6617369 w 8128084"/>
              <a:gd name="connsiteY157" fmla="*/ 12031579 h 15135727"/>
              <a:gd name="connsiteX158" fmla="*/ 6641432 w 8128084"/>
              <a:gd name="connsiteY158" fmla="*/ 12127832 h 15135727"/>
              <a:gd name="connsiteX159" fmla="*/ 6761748 w 8128084"/>
              <a:gd name="connsiteY159" fmla="*/ 12031579 h 15135727"/>
              <a:gd name="connsiteX160" fmla="*/ 6761748 w 8128084"/>
              <a:gd name="connsiteY160" fmla="*/ 12296274 h 15135727"/>
              <a:gd name="connsiteX161" fmla="*/ 6689558 w 8128084"/>
              <a:gd name="connsiteY161" fmla="*/ 12512842 h 15135727"/>
              <a:gd name="connsiteX162" fmla="*/ 6785811 w 8128084"/>
              <a:gd name="connsiteY162" fmla="*/ 12777537 h 15135727"/>
              <a:gd name="connsiteX163" fmla="*/ 6569242 w 8128084"/>
              <a:gd name="connsiteY163" fmla="*/ 12873790 h 15135727"/>
              <a:gd name="connsiteX164" fmla="*/ 6545179 w 8128084"/>
              <a:gd name="connsiteY164" fmla="*/ 13090358 h 15135727"/>
              <a:gd name="connsiteX165" fmla="*/ 6448927 w 8128084"/>
              <a:gd name="connsiteY165" fmla="*/ 13355053 h 15135727"/>
              <a:gd name="connsiteX166" fmla="*/ 6256421 w 8128084"/>
              <a:gd name="connsiteY166" fmla="*/ 13571621 h 15135727"/>
              <a:gd name="connsiteX167" fmla="*/ 6087979 w 8128084"/>
              <a:gd name="connsiteY167" fmla="*/ 13667874 h 15135727"/>
              <a:gd name="connsiteX168" fmla="*/ 5943600 w 8128084"/>
              <a:gd name="connsiteY168" fmla="*/ 13716000 h 15135727"/>
              <a:gd name="connsiteX169" fmla="*/ 5702969 w 8128084"/>
              <a:gd name="connsiteY169" fmla="*/ 13667874 h 15135727"/>
              <a:gd name="connsiteX170" fmla="*/ 5582653 w 8128084"/>
              <a:gd name="connsiteY170" fmla="*/ 13691937 h 15135727"/>
              <a:gd name="connsiteX171" fmla="*/ 5727032 w 8128084"/>
              <a:gd name="connsiteY171" fmla="*/ 13836316 h 15135727"/>
              <a:gd name="connsiteX172" fmla="*/ 5582653 w 8128084"/>
              <a:gd name="connsiteY172" fmla="*/ 14052885 h 15135727"/>
              <a:gd name="connsiteX173" fmla="*/ 5462337 w 8128084"/>
              <a:gd name="connsiteY173" fmla="*/ 14149137 h 15135727"/>
              <a:gd name="connsiteX174" fmla="*/ 5342021 w 8128084"/>
              <a:gd name="connsiteY174" fmla="*/ 14004758 h 15135727"/>
              <a:gd name="connsiteX175" fmla="*/ 5245769 w 8128084"/>
              <a:gd name="connsiteY175" fmla="*/ 14004758 h 15135727"/>
              <a:gd name="connsiteX176" fmla="*/ 5245769 w 8128084"/>
              <a:gd name="connsiteY176" fmla="*/ 13956632 h 15135727"/>
              <a:gd name="connsiteX177" fmla="*/ 5101390 w 8128084"/>
              <a:gd name="connsiteY177" fmla="*/ 13956632 h 15135727"/>
              <a:gd name="connsiteX178" fmla="*/ 4981074 w 8128084"/>
              <a:gd name="connsiteY178" fmla="*/ 13860379 h 15135727"/>
              <a:gd name="connsiteX179" fmla="*/ 4740442 w 8128084"/>
              <a:gd name="connsiteY179" fmla="*/ 13908506 h 15135727"/>
              <a:gd name="connsiteX180" fmla="*/ 4475748 w 8128084"/>
              <a:gd name="connsiteY180" fmla="*/ 13956632 h 15135727"/>
              <a:gd name="connsiteX181" fmla="*/ 4379495 w 8128084"/>
              <a:gd name="connsiteY181" fmla="*/ 14028821 h 15135727"/>
              <a:gd name="connsiteX182" fmla="*/ 4403558 w 8128084"/>
              <a:gd name="connsiteY182" fmla="*/ 14197264 h 15135727"/>
              <a:gd name="connsiteX183" fmla="*/ 4572000 w 8128084"/>
              <a:gd name="connsiteY183" fmla="*/ 14149137 h 15135727"/>
              <a:gd name="connsiteX184" fmla="*/ 4523874 w 8128084"/>
              <a:gd name="connsiteY184" fmla="*/ 14558211 h 15135727"/>
              <a:gd name="connsiteX185" fmla="*/ 4403558 w 8128084"/>
              <a:gd name="connsiteY185" fmla="*/ 14437895 h 15135727"/>
              <a:gd name="connsiteX186" fmla="*/ 4403558 w 8128084"/>
              <a:gd name="connsiteY186" fmla="*/ 14437895 h 15135727"/>
              <a:gd name="connsiteX187" fmla="*/ 4283242 w 8128084"/>
              <a:gd name="connsiteY187" fmla="*/ 14245390 h 15135727"/>
              <a:gd name="connsiteX188" fmla="*/ 4235116 w 8128084"/>
              <a:gd name="connsiteY188" fmla="*/ 14341642 h 15135727"/>
              <a:gd name="connsiteX189" fmla="*/ 4162927 w 8128084"/>
              <a:gd name="connsiteY189" fmla="*/ 14389769 h 15135727"/>
              <a:gd name="connsiteX190" fmla="*/ 4162927 w 8128084"/>
              <a:gd name="connsiteY190" fmla="*/ 14389769 h 15135727"/>
              <a:gd name="connsiteX191" fmla="*/ 3922295 w 8128084"/>
              <a:gd name="connsiteY191" fmla="*/ 14245390 h 15135727"/>
              <a:gd name="connsiteX192" fmla="*/ 3801979 w 8128084"/>
              <a:gd name="connsiteY192" fmla="*/ 14293516 h 15135727"/>
              <a:gd name="connsiteX193" fmla="*/ 3681664 w 8128084"/>
              <a:gd name="connsiteY193" fmla="*/ 14389769 h 15135727"/>
              <a:gd name="connsiteX194" fmla="*/ 3657600 w 8128084"/>
              <a:gd name="connsiteY194" fmla="*/ 14654464 h 15135727"/>
              <a:gd name="connsiteX195" fmla="*/ 3513221 w 8128084"/>
              <a:gd name="connsiteY195" fmla="*/ 14726653 h 15135727"/>
              <a:gd name="connsiteX196" fmla="*/ 3513221 w 8128084"/>
              <a:gd name="connsiteY196" fmla="*/ 14871032 h 15135727"/>
              <a:gd name="connsiteX197" fmla="*/ 3633537 w 8128084"/>
              <a:gd name="connsiteY197" fmla="*/ 14967285 h 15135727"/>
              <a:gd name="connsiteX198" fmla="*/ 3609474 w 8128084"/>
              <a:gd name="connsiteY198" fmla="*/ 15087600 h 15135727"/>
              <a:gd name="connsiteX199" fmla="*/ 3441032 w 8128084"/>
              <a:gd name="connsiteY199" fmla="*/ 15039474 h 15135727"/>
              <a:gd name="connsiteX200" fmla="*/ 3272590 w 8128084"/>
              <a:gd name="connsiteY200" fmla="*/ 15063537 h 15135727"/>
              <a:gd name="connsiteX201" fmla="*/ 3248527 w 8128084"/>
              <a:gd name="connsiteY201" fmla="*/ 14895095 h 15135727"/>
              <a:gd name="connsiteX202" fmla="*/ 3128211 w 8128084"/>
              <a:gd name="connsiteY202" fmla="*/ 14919158 h 15135727"/>
              <a:gd name="connsiteX203" fmla="*/ 2959769 w 8128084"/>
              <a:gd name="connsiteY203" fmla="*/ 15135727 h 15135727"/>
              <a:gd name="connsiteX204" fmla="*/ 2935706 w 8128084"/>
              <a:gd name="connsiteY204" fmla="*/ 14895095 h 15135727"/>
              <a:gd name="connsiteX205" fmla="*/ 2791327 w 8128084"/>
              <a:gd name="connsiteY205" fmla="*/ 14943221 h 15135727"/>
              <a:gd name="connsiteX206" fmla="*/ 2671011 w 8128084"/>
              <a:gd name="connsiteY206" fmla="*/ 15039474 h 15135727"/>
              <a:gd name="connsiteX207" fmla="*/ 2430379 w 8128084"/>
              <a:gd name="connsiteY207" fmla="*/ 15087600 h 15135727"/>
              <a:gd name="connsiteX208" fmla="*/ 2237874 w 8128084"/>
              <a:gd name="connsiteY208" fmla="*/ 15039474 h 15135727"/>
              <a:gd name="connsiteX209" fmla="*/ 2622885 w 8128084"/>
              <a:gd name="connsiteY209" fmla="*/ 14846969 h 15135727"/>
              <a:gd name="connsiteX210" fmla="*/ 2887579 w 8128084"/>
              <a:gd name="connsiteY210" fmla="*/ 14774779 h 15135727"/>
              <a:gd name="connsiteX211" fmla="*/ 2839453 w 8128084"/>
              <a:gd name="connsiteY211" fmla="*/ 14582274 h 15135727"/>
              <a:gd name="connsiteX212" fmla="*/ 2935706 w 8128084"/>
              <a:gd name="connsiteY212" fmla="*/ 14510085 h 15135727"/>
              <a:gd name="connsiteX213" fmla="*/ 2935706 w 8128084"/>
              <a:gd name="connsiteY213" fmla="*/ 14510085 h 15135727"/>
              <a:gd name="connsiteX214" fmla="*/ 3080085 w 8128084"/>
              <a:gd name="connsiteY214" fmla="*/ 14413832 h 15135727"/>
              <a:gd name="connsiteX215" fmla="*/ 3152274 w 8128084"/>
              <a:gd name="connsiteY215" fmla="*/ 14341642 h 15135727"/>
              <a:gd name="connsiteX216" fmla="*/ 3080085 w 8128084"/>
              <a:gd name="connsiteY216" fmla="*/ 14269453 h 15135727"/>
              <a:gd name="connsiteX217" fmla="*/ 3152274 w 8128084"/>
              <a:gd name="connsiteY217" fmla="*/ 14197264 h 15135727"/>
              <a:gd name="connsiteX218" fmla="*/ 3152274 w 8128084"/>
              <a:gd name="connsiteY218" fmla="*/ 14052885 h 15135727"/>
              <a:gd name="connsiteX219" fmla="*/ 3080085 w 8128084"/>
              <a:gd name="connsiteY219" fmla="*/ 13980695 h 15135727"/>
              <a:gd name="connsiteX220" fmla="*/ 3056021 w 8128084"/>
              <a:gd name="connsiteY220" fmla="*/ 14076948 h 15135727"/>
              <a:gd name="connsiteX221" fmla="*/ 2935706 w 8128084"/>
              <a:gd name="connsiteY221" fmla="*/ 14076948 h 15135727"/>
              <a:gd name="connsiteX222" fmla="*/ 2863516 w 8128084"/>
              <a:gd name="connsiteY222" fmla="*/ 14125074 h 15135727"/>
              <a:gd name="connsiteX223" fmla="*/ 2719137 w 8128084"/>
              <a:gd name="connsiteY223" fmla="*/ 14197264 h 15135727"/>
              <a:gd name="connsiteX224" fmla="*/ 2646948 w 8128084"/>
              <a:gd name="connsiteY224" fmla="*/ 14197264 h 15135727"/>
              <a:gd name="connsiteX225" fmla="*/ 2598821 w 8128084"/>
              <a:gd name="connsiteY225" fmla="*/ 14125074 h 15135727"/>
              <a:gd name="connsiteX226" fmla="*/ 2430379 w 8128084"/>
              <a:gd name="connsiteY226" fmla="*/ 13836316 h 15135727"/>
              <a:gd name="connsiteX227" fmla="*/ 2646948 w 8128084"/>
              <a:gd name="connsiteY227" fmla="*/ 13812253 h 15135727"/>
              <a:gd name="connsiteX228" fmla="*/ 2502569 w 8128084"/>
              <a:gd name="connsiteY228" fmla="*/ 13475369 h 15135727"/>
              <a:gd name="connsiteX229" fmla="*/ 2550695 w 8128084"/>
              <a:gd name="connsiteY229" fmla="*/ 13186611 h 15135727"/>
              <a:gd name="connsiteX230" fmla="*/ 2719137 w 8128084"/>
              <a:gd name="connsiteY230" fmla="*/ 13042232 h 15135727"/>
              <a:gd name="connsiteX231" fmla="*/ 2791327 w 8128084"/>
              <a:gd name="connsiteY231" fmla="*/ 12945979 h 15135727"/>
              <a:gd name="connsiteX232" fmla="*/ 3031958 w 8128084"/>
              <a:gd name="connsiteY232" fmla="*/ 13090358 h 15135727"/>
              <a:gd name="connsiteX233" fmla="*/ 3056021 w 8128084"/>
              <a:gd name="connsiteY233" fmla="*/ 12753474 h 15135727"/>
              <a:gd name="connsiteX234" fmla="*/ 2887579 w 8128084"/>
              <a:gd name="connsiteY234" fmla="*/ 12777537 h 15135727"/>
              <a:gd name="connsiteX235" fmla="*/ 2815390 w 8128084"/>
              <a:gd name="connsiteY235" fmla="*/ 12777537 h 15135727"/>
              <a:gd name="connsiteX236" fmla="*/ 3176337 w 8128084"/>
              <a:gd name="connsiteY236" fmla="*/ 12368464 h 15135727"/>
              <a:gd name="connsiteX237" fmla="*/ 3104148 w 8128084"/>
              <a:gd name="connsiteY237" fmla="*/ 12320337 h 15135727"/>
              <a:gd name="connsiteX238" fmla="*/ 3104148 w 8128084"/>
              <a:gd name="connsiteY238" fmla="*/ 12320337 h 15135727"/>
              <a:gd name="connsiteX239" fmla="*/ 3007895 w 8128084"/>
              <a:gd name="connsiteY239" fmla="*/ 12079706 h 15135727"/>
              <a:gd name="connsiteX240" fmla="*/ 2911642 w 8128084"/>
              <a:gd name="connsiteY240" fmla="*/ 11935327 h 15135727"/>
              <a:gd name="connsiteX241" fmla="*/ 2863516 w 8128084"/>
              <a:gd name="connsiteY241" fmla="*/ 11694695 h 15135727"/>
              <a:gd name="connsiteX242" fmla="*/ 2911642 w 8128084"/>
              <a:gd name="connsiteY242" fmla="*/ 11454064 h 15135727"/>
              <a:gd name="connsiteX243" fmla="*/ 3056021 w 8128084"/>
              <a:gd name="connsiteY243" fmla="*/ 11454064 h 15135727"/>
              <a:gd name="connsiteX244" fmla="*/ 2983832 w 8128084"/>
              <a:gd name="connsiteY244" fmla="*/ 11381874 h 15135727"/>
              <a:gd name="connsiteX245" fmla="*/ 3031958 w 8128084"/>
              <a:gd name="connsiteY245" fmla="*/ 11285621 h 15135727"/>
              <a:gd name="connsiteX246" fmla="*/ 3007895 w 8128084"/>
              <a:gd name="connsiteY246" fmla="*/ 11189369 h 15135727"/>
              <a:gd name="connsiteX247" fmla="*/ 2887579 w 8128084"/>
              <a:gd name="connsiteY247" fmla="*/ 11141242 h 15135727"/>
              <a:gd name="connsiteX248" fmla="*/ 2887579 w 8128084"/>
              <a:gd name="connsiteY248" fmla="*/ 10972800 h 15135727"/>
              <a:gd name="connsiteX249" fmla="*/ 2887579 w 8128084"/>
              <a:gd name="connsiteY249" fmla="*/ 10924674 h 15135727"/>
              <a:gd name="connsiteX250" fmla="*/ 2767264 w 8128084"/>
              <a:gd name="connsiteY250" fmla="*/ 11020927 h 15135727"/>
              <a:gd name="connsiteX251" fmla="*/ 2743200 w 8128084"/>
              <a:gd name="connsiteY251" fmla="*/ 10924674 h 15135727"/>
              <a:gd name="connsiteX252" fmla="*/ 2550695 w 8128084"/>
              <a:gd name="connsiteY252" fmla="*/ 11020927 h 15135727"/>
              <a:gd name="connsiteX253" fmla="*/ 2526632 w 8128084"/>
              <a:gd name="connsiteY253" fmla="*/ 11117179 h 15135727"/>
              <a:gd name="connsiteX254" fmla="*/ 2334127 w 8128084"/>
              <a:gd name="connsiteY254" fmla="*/ 10996864 h 15135727"/>
              <a:gd name="connsiteX255" fmla="*/ 2358190 w 8128084"/>
              <a:gd name="connsiteY255" fmla="*/ 10732169 h 15135727"/>
              <a:gd name="connsiteX256" fmla="*/ 2334127 w 8128084"/>
              <a:gd name="connsiteY256" fmla="*/ 10587790 h 15135727"/>
              <a:gd name="connsiteX257" fmla="*/ 2406316 w 8128084"/>
              <a:gd name="connsiteY257" fmla="*/ 10491537 h 15135727"/>
              <a:gd name="connsiteX258" fmla="*/ 2598821 w 8128084"/>
              <a:gd name="connsiteY258" fmla="*/ 10684042 h 15135727"/>
              <a:gd name="connsiteX259" fmla="*/ 2767264 w 8128084"/>
              <a:gd name="connsiteY259" fmla="*/ 10684042 h 15135727"/>
              <a:gd name="connsiteX260" fmla="*/ 2646948 w 8128084"/>
              <a:gd name="connsiteY260" fmla="*/ 10515600 h 15135727"/>
              <a:gd name="connsiteX261" fmla="*/ 2815390 w 8128084"/>
              <a:gd name="connsiteY261" fmla="*/ 10395285 h 15135727"/>
              <a:gd name="connsiteX262" fmla="*/ 3080085 w 8128084"/>
              <a:gd name="connsiteY262" fmla="*/ 10419348 h 15135727"/>
              <a:gd name="connsiteX263" fmla="*/ 3248527 w 8128084"/>
              <a:gd name="connsiteY263" fmla="*/ 10539664 h 15135727"/>
              <a:gd name="connsiteX264" fmla="*/ 3320716 w 8128084"/>
              <a:gd name="connsiteY264" fmla="*/ 10659979 h 15135727"/>
              <a:gd name="connsiteX265" fmla="*/ 3465095 w 8128084"/>
              <a:gd name="connsiteY265" fmla="*/ 10659979 h 15135727"/>
              <a:gd name="connsiteX266" fmla="*/ 3441032 w 8128084"/>
              <a:gd name="connsiteY266" fmla="*/ 10491537 h 15135727"/>
              <a:gd name="connsiteX267" fmla="*/ 3392906 w 8128084"/>
              <a:gd name="connsiteY267" fmla="*/ 10250906 h 15135727"/>
              <a:gd name="connsiteX268" fmla="*/ 3152274 w 8128084"/>
              <a:gd name="connsiteY268" fmla="*/ 10250906 h 15135727"/>
              <a:gd name="connsiteX269" fmla="*/ 3176337 w 8128084"/>
              <a:gd name="connsiteY269" fmla="*/ 10178716 h 15135727"/>
              <a:gd name="connsiteX270" fmla="*/ 3104148 w 8128084"/>
              <a:gd name="connsiteY270" fmla="*/ 10154653 h 15135727"/>
              <a:gd name="connsiteX271" fmla="*/ 3007895 w 8128084"/>
              <a:gd name="connsiteY271" fmla="*/ 9962148 h 15135727"/>
              <a:gd name="connsiteX272" fmla="*/ 3176337 w 8128084"/>
              <a:gd name="connsiteY272" fmla="*/ 9889958 h 15135727"/>
              <a:gd name="connsiteX273" fmla="*/ 2959769 w 8128084"/>
              <a:gd name="connsiteY273" fmla="*/ 9504948 h 15135727"/>
              <a:gd name="connsiteX274" fmla="*/ 2791327 w 8128084"/>
              <a:gd name="connsiteY274" fmla="*/ 9456821 h 15135727"/>
              <a:gd name="connsiteX275" fmla="*/ 2574758 w 8128084"/>
              <a:gd name="connsiteY275" fmla="*/ 9336506 h 15135727"/>
              <a:gd name="connsiteX276" fmla="*/ 2550695 w 8128084"/>
              <a:gd name="connsiteY276" fmla="*/ 9071811 h 15135727"/>
              <a:gd name="connsiteX277" fmla="*/ 2695074 w 8128084"/>
              <a:gd name="connsiteY277" fmla="*/ 8999621 h 15135727"/>
              <a:gd name="connsiteX278" fmla="*/ 2622885 w 8128084"/>
              <a:gd name="connsiteY278" fmla="*/ 8975558 h 15135727"/>
              <a:gd name="connsiteX279" fmla="*/ 2430379 w 8128084"/>
              <a:gd name="connsiteY279" fmla="*/ 8999621 h 15135727"/>
              <a:gd name="connsiteX280" fmla="*/ 2261937 w 8128084"/>
              <a:gd name="connsiteY280" fmla="*/ 9168064 h 15135727"/>
              <a:gd name="connsiteX281" fmla="*/ 2237874 w 8128084"/>
              <a:gd name="connsiteY281" fmla="*/ 8999621 h 15135727"/>
              <a:gd name="connsiteX282" fmla="*/ 2117558 w 8128084"/>
              <a:gd name="connsiteY282" fmla="*/ 8975558 h 15135727"/>
              <a:gd name="connsiteX283" fmla="*/ 2045369 w 8128084"/>
              <a:gd name="connsiteY283" fmla="*/ 8783053 h 15135727"/>
              <a:gd name="connsiteX284" fmla="*/ 1852864 w 8128084"/>
              <a:gd name="connsiteY284" fmla="*/ 8758990 h 15135727"/>
              <a:gd name="connsiteX285" fmla="*/ 1636295 w 8128084"/>
              <a:gd name="connsiteY285" fmla="*/ 8927432 h 15135727"/>
              <a:gd name="connsiteX286" fmla="*/ 1588169 w 8128084"/>
              <a:gd name="connsiteY286" fmla="*/ 9023685 h 15135727"/>
              <a:gd name="connsiteX287" fmla="*/ 1515979 w 8128084"/>
              <a:gd name="connsiteY287" fmla="*/ 8879306 h 15135727"/>
              <a:gd name="connsiteX288" fmla="*/ 1347537 w 8128084"/>
              <a:gd name="connsiteY288" fmla="*/ 8879306 h 15135727"/>
              <a:gd name="connsiteX289" fmla="*/ 1347537 w 8128084"/>
              <a:gd name="connsiteY289" fmla="*/ 8710864 h 15135727"/>
              <a:gd name="connsiteX290" fmla="*/ 1106906 w 8128084"/>
              <a:gd name="connsiteY290" fmla="*/ 8783053 h 15135727"/>
              <a:gd name="connsiteX291" fmla="*/ 890337 w 8128084"/>
              <a:gd name="connsiteY291" fmla="*/ 8686800 h 15135727"/>
              <a:gd name="connsiteX292" fmla="*/ 649706 w 8128084"/>
              <a:gd name="connsiteY292" fmla="*/ 8662737 h 15135727"/>
              <a:gd name="connsiteX293" fmla="*/ 385011 w 8128084"/>
              <a:gd name="connsiteY293" fmla="*/ 8566485 h 15135727"/>
              <a:gd name="connsiteX294" fmla="*/ 577516 w 8128084"/>
              <a:gd name="connsiteY294" fmla="*/ 8373979 h 15135727"/>
              <a:gd name="connsiteX295" fmla="*/ 794085 w 8128084"/>
              <a:gd name="connsiteY295" fmla="*/ 8301790 h 15135727"/>
              <a:gd name="connsiteX296" fmla="*/ 745958 w 8128084"/>
              <a:gd name="connsiteY296" fmla="*/ 8133348 h 15135727"/>
              <a:gd name="connsiteX297" fmla="*/ 818148 w 8128084"/>
              <a:gd name="connsiteY297" fmla="*/ 7820527 h 15135727"/>
              <a:gd name="connsiteX298" fmla="*/ 697832 w 8128084"/>
              <a:gd name="connsiteY298" fmla="*/ 7820527 h 15135727"/>
              <a:gd name="connsiteX299" fmla="*/ 625642 w 8128084"/>
              <a:gd name="connsiteY299" fmla="*/ 7916779 h 15135727"/>
              <a:gd name="connsiteX300" fmla="*/ 457200 w 8128084"/>
              <a:gd name="connsiteY300" fmla="*/ 7820527 h 15135727"/>
              <a:gd name="connsiteX301" fmla="*/ 529390 w 8128084"/>
              <a:gd name="connsiteY301" fmla="*/ 7700211 h 15135727"/>
              <a:gd name="connsiteX302" fmla="*/ 938464 w 8128084"/>
              <a:gd name="connsiteY302" fmla="*/ 7676148 h 15135727"/>
              <a:gd name="connsiteX303" fmla="*/ 1058779 w 8128084"/>
              <a:gd name="connsiteY303" fmla="*/ 7459579 h 15135727"/>
              <a:gd name="connsiteX304" fmla="*/ 1203158 w 8128084"/>
              <a:gd name="connsiteY304" fmla="*/ 7603958 h 15135727"/>
              <a:gd name="connsiteX305" fmla="*/ 1299411 w 8128084"/>
              <a:gd name="connsiteY305" fmla="*/ 7555832 h 15135727"/>
              <a:gd name="connsiteX306" fmla="*/ 1443790 w 8128084"/>
              <a:gd name="connsiteY306" fmla="*/ 7507706 h 15135727"/>
              <a:gd name="connsiteX307" fmla="*/ 1684421 w 8128084"/>
              <a:gd name="connsiteY307" fmla="*/ 7603958 h 15135727"/>
              <a:gd name="connsiteX308" fmla="*/ 1684421 w 8128084"/>
              <a:gd name="connsiteY308" fmla="*/ 7603958 h 15135727"/>
              <a:gd name="connsiteX309" fmla="*/ 1540042 w 8128084"/>
              <a:gd name="connsiteY309" fmla="*/ 7363327 h 15135727"/>
              <a:gd name="connsiteX310" fmla="*/ 1299411 w 8128084"/>
              <a:gd name="connsiteY310" fmla="*/ 7315200 h 15135727"/>
              <a:gd name="connsiteX311" fmla="*/ 1130969 w 8128084"/>
              <a:gd name="connsiteY311" fmla="*/ 7339264 h 15135727"/>
              <a:gd name="connsiteX312" fmla="*/ 1034716 w 8128084"/>
              <a:gd name="connsiteY312" fmla="*/ 7315200 h 15135727"/>
              <a:gd name="connsiteX313" fmla="*/ 1155032 w 8128084"/>
              <a:gd name="connsiteY313" fmla="*/ 7050506 h 15135727"/>
              <a:gd name="connsiteX314" fmla="*/ 1155032 w 8128084"/>
              <a:gd name="connsiteY314" fmla="*/ 6930190 h 15135727"/>
              <a:gd name="connsiteX315" fmla="*/ 1155032 w 8128084"/>
              <a:gd name="connsiteY315" fmla="*/ 6761748 h 15135727"/>
              <a:gd name="connsiteX316" fmla="*/ 1203158 w 8128084"/>
              <a:gd name="connsiteY316" fmla="*/ 6617369 h 15135727"/>
              <a:gd name="connsiteX317" fmla="*/ 1371600 w 8128084"/>
              <a:gd name="connsiteY317" fmla="*/ 6472990 h 15135727"/>
              <a:gd name="connsiteX318" fmla="*/ 1443790 w 8128084"/>
              <a:gd name="connsiteY318" fmla="*/ 6328611 h 15135727"/>
              <a:gd name="connsiteX319" fmla="*/ 1419727 w 8128084"/>
              <a:gd name="connsiteY319" fmla="*/ 6208295 h 15135727"/>
              <a:gd name="connsiteX320" fmla="*/ 1275348 w 8128084"/>
              <a:gd name="connsiteY320" fmla="*/ 6304548 h 15135727"/>
              <a:gd name="connsiteX321" fmla="*/ 1323474 w 8128084"/>
              <a:gd name="connsiteY321" fmla="*/ 6015790 h 15135727"/>
              <a:gd name="connsiteX322" fmla="*/ 1540042 w 8128084"/>
              <a:gd name="connsiteY322" fmla="*/ 5871411 h 15135727"/>
              <a:gd name="connsiteX323" fmla="*/ 1540042 w 8128084"/>
              <a:gd name="connsiteY323" fmla="*/ 5751095 h 15135727"/>
              <a:gd name="connsiteX324" fmla="*/ 1395664 w 8128084"/>
              <a:gd name="connsiteY324" fmla="*/ 5799221 h 15135727"/>
              <a:gd name="connsiteX325" fmla="*/ 1179095 w 8128084"/>
              <a:gd name="connsiteY325" fmla="*/ 5799221 h 15135727"/>
              <a:gd name="connsiteX326" fmla="*/ 890337 w 8128084"/>
              <a:gd name="connsiteY326" fmla="*/ 5775158 h 15135727"/>
              <a:gd name="connsiteX327" fmla="*/ 697832 w 8128084"/>
              <a:gd name="connsiteY327" fmla="*/ 5606716 h 15135727"/>
              <a:gd name="connsiteX328" fmla="*/ 577516 w 8128084"/>
              <a:gd name="connsiteY328" fmla="*/ 5582653 h 15135727"/>
              <a:gd name="connsiteX329" fmla="*/ 697832 w 8128084"/>
              <a:gd name="connsiteY329" fmla="*/ 5775158 h 15135727"/>
              <a:gd name="connsiteX330" fmla="*/ 409074 w 8128084"/>
              <a:gd name="connsiteY330" fmla="*/ 5799221 h 15135727"/>
              <a:gd name="connsiteX331" fmla="*/ 168442 w 8128084"/>
              <a:gd name="connsiteY331" fmla="*/ 5702969 h 15135727"/>
              <a:gd name="connsiteX332" fmla="*/ 264695 w 8128084"/>
              <a:gd name="connsiteY332" fmla="*/ 5558590 h 15135727"/>
              <a:gd name="connsiteX333" fmla="*/ 144379 w 8128084"/>
              <a:gd name="connsiteY333" fmla="*/ 5510464 h 15135727"/>
              <a:gd name="connsiteX334" fmla="*/ 0 w 8128084"/>
              <a:gd name="connsiteY334" fmla="*/ 5462337 h 15135727"/>
              <a:gd name="connsiteX335" fmla="*/ 96253 w 8128084"/>
              <a:gd name="connsiteY335"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48961 w 8128084"/>
              <a:gd name="connsiteY131" fmla="*/ 63209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451685 w 8128084"/>
              <a:gd name="connsiteY135" fmla="*/ 6737685 h 15135727"/>
              <a:gd name="connsiteX136" fmla="*/ 4620127 w 8128084"/>
              <a:gd name="connsiteY136" fmla="*/ 6978316 h 15135727"/>
              <a:gd name="connsiteX137" fmla="*/ 4740442 w 8128084"/>
              <a:gd name="connsiteY137" fmla="*/ 7170821 h 15135727"/>
              <a:gd name="connsiteX138" fmla="*/ 5077327 w 8128084"/>
              <a:gd name="connsiteY138" fmla="*/ 7387390 h 15135727"/>
              <a:gd name="connsiteX139" fmla="*/ 5125453 w 8128084"/>
              <a:gd name="connsiteY139" fmla="*/ 7603958 h 15135727"/>
              <a:gd name="connsiteX140" fmla="*/ 5197642 w 8128084"/>
              <a:gd name="connsiteY140" fmla="*/ 7796464 h 15135727"/>
              <a:gd name="connsiteX141" fmla="*/ 5486400 w 8128084"/>
              <a:gd name="connsiteY141" fmla="*/ 7964906 h 15135727"/>
              <a:gd name="connsiteX142" fmla="*/ 5486400 w 8128084"/>
              <a:gd name="connsiteY142" fmla="*/ 8349916 h 15135727"/>
              <a:gd name="connsiteX143" fmla="*/ 5678906 w 8128084"/>
              <a:gd name="connsiteY143" fmla="*/ 8614611 h 15135727"/>
              <a:gd name="connsiteX144" fmla="*/ 5919537 w 8128084"/>
              <a:gd name="connsiteY144" fmla="*/ 9071811 h 15135727"/>
              <a:gd name="connsiteX145" fmla="*/ 6160169 w 8128084"/>
              <a:gd name="connsiteY145" fmla="*/ 9336506 h 15135727"/>
              <a:gd name="connsiteX146" fmla="*/ 6280485 w 8128084"/>
              <a:gd name="connsiteY146" fmla="*/ 9601200 h 15135727"/>
              <a:gd name="connsiteX147" fmla="*/ 6400800 w 8128084"/>
              <a:gd name="connsiteY147" fmla="*/ 9793706 h 15135727"/>
              <a:gd name="connsiteX148" fmla="*/ 6569242 w 8128084"/>
              <a:gd name="connsiteY148" fmla="*/ 10058400 h 15135727"/>
              <a:gd name="connsiteX149" fmla="*/ 6713621 w 8128084"/>
              <a:gd name="connsiteY149" fmla="*/ 10106527 h 15135727"/>
              <a:gd name="connsiteX150" fmla="*/ 6545179 w 8128084"/>
              <a:gd name="connsiteY150" fmla="*/ 10202779 h 15135727"/>
              <a:gd name="connsiteX151" fmla="*/ 6569242 w 8128084"/>
              <a:gd name="connsiteY151" fmla="*/ 10443411 h 15135727"/>
              <a:gd name="connsiteX152" fmla="*/ 6593306 w 8128084"/>
              <a:gd name="connsiteY152" fmla="*/ 10708106 h 15135727"/>
              <a:gd name="connsiteX153" fmla="*/ 6761748 w 8128084"/>
              <a:gd name="connsiteY153" fmla="*/ 10924674 h 15135727"/>
              <a:gd name="connsiteX154" fmla="*/ 6641432 w 8128084"/>
              <a:gd name="connsiteY154" fmla="*/ 11093116 h 15135727"/>
              <a:gd name="connsiteX155" fmla="*/ 6713621 w 8128084"/>
              <a:gd name="connsiteY155" fmla="*/ 11261558 h 15135727"/>
              <a:gd name="connsiteX156" fmla="*/ 6737685 w 8128084"/>
              <a:gd name="connsiteY156" fmla="*/ 11526253 h 15135727"/>
              <a:gd name="connsiteX157" fmla="*/ 6617369 w 8128084"/>
              <a:gd name="connsiteY157" fmla="*/ 11839074 h 15135727"/>
              <a:gd name="connsiteX158" fmla="*/ 6617369 w 8128084"/>
              <a:gd name="connsiteY158" fmla="*/ 12031579 h 15135727"/>
              <a:gd name="connsiteX159" fmla="*/ 6641432 w 8128084"/>
              <a:gd name="connsiteY159" fmla="*/ 12127832 h 15135727"/>
              <a:gd name="connsiteX160" fmla="*/ 6761748 w 8128084"/>
              <a:gd name="connsiteY160" fmla="*/ 12031579 h 15135727"/>
              <a:gd name="connsiteX161" fmla="*/ 6761748 w 8128084"/>
              <a:gd name="connsiteY161" fmla="*/ 12296274 h 15135727"/>
              <a:gd name="connsiteX162" fmla="*/ 6689558 w 8128084"/>
              <a:gd name="connsiteY162" fmla="*/ 12512842 h 15135727"/>
              <a:gd name="connsiteX163" fmla="*/ 6785811 w 8128084"/>
              <a:gd name="connsiteY163" fmla="*/ 12777537 h 15135727"/>
              <a:gd name="connsiteX164" fmla="*/ 6569242 w 8128084"/>
              <a:gd name="connsiteY164" fmla="*/ 12873790 h 15135727"/>
              <a:gd name="connsiteX165" fmla="*/ 6545179 w 8128084"/>
              <a:gd name="connsiteY165" fmla="*/ 13090358 h 15135727"/>
              <a:gd name="connsiteX166" fmla="*/ 6448927 w 8128084"/>
              <a:gd name="connsiteY166" fmla="*/ 13355053 h 15135727"/>
              <a:gd name="connsiteX167" fmla="*/ 6256421 w 8128084"/>
              <a:gd name="connsiteY167" fmla="*/ 13571621 h 15135727"/>
              <a:gd name="connsiteX168" fmla="*/ 6087979 w 8128084"/>
              <a:gd name="connsiteY168" fmla="*/ 13667874 h 15135727"/>
              <a:gd name="connsiteX169" fmla="*/ 5943600 w 8128084"/>
              <a:gd name="connsiteY169" fmla="*/ 13716000 h 15135727"/>
              <a:gd name="connsiteX170" fmla="*/ 5702969 w 8128084"/>
              <a:gd name="connsiteY170" fmla="*/ 13667874 h 15135727"/>
              <a:gd name="connsiteX171" fmla="*/ 5582653 w 8128084"/>
              <a:gd name="connsiteY171" fmla="*/ 13691937 h 15135727"/>
              <a:gd name="connsiteX172" fmla="*/ 5727032 w 8128084"/>
              <a:gd name="connsiteY172" fmla="*/ 13836316 h 15135727"/>
              <a:gd name="connsiteX173" fmla="*/ 5582653 w 8128084"/>
              <a:gd name="connsiteY173" fmla="*/ 14052885 h 15135727"/>
              <a:gd name="connsiteX174" fmla="*/ 5462337 w 8128084"/>
              <a:gd name="connsiteY174" fmla="*/ 14149137 h 15135727"/>
              <a:gd name="connsiteX175" fmla="*/ 5342021 w 8128084"/>
              <a:gd name="connsiteY175" fmla="*/ 14004758 h 15135727"/>
              <a:gd name="connsiteX176" fmla="*/ 5245769 w 8128084"/>
              <a:gd name="connsiteY176" fmla="*/ 14004758 h 15135727"/>
              <a:gd name="connsiteX177" fmla="*/ 5245769 w 8128084"/>
              <a:gd name="connsiteY177" fmla="*/ 13956632 h 15135727"/>
              <a:gd name="connsiteX178" fmla="*/ 5101390 w 8128084"/>
              <a:gd name="connsiteY178" fmla="*/ 13956632 h 15135727"/>
              <a:gd name="connsiteX179" fmla="*/ 4981074 w 8128084"/>
              <a:gd name="connsiteY179" fmla="*/ 13860379 h 15135727"/>
              <a:gd name="connsiteX180" fmla="*/ 4740442 w 8128084"/>
              <a:gd name="connsiteY180" fmla="*/ 13908506 h 15135727"/>
              <a:gd name="connsiteX181" fmla="*/ 4475748 w 8128084"/>
              <a:gd name="connsiteY181" fmla="*/ 13956632 h 15135727"/>
              <a:gd name="connsiteX182" fmla="*/ 4379495 w 8128084"/>
              <a:gd name="connsiteY182" fmla="*/ 14028821 h 15135727"/>
              <a:gd name="connsiteX183" fmla="*/ 4403558 w 8128084"/>
              <a:gd name="connsiteY183" fmla="*/ 14197264 h 15135727"/>
              <a:gd name="connsiteX184" fmla="*/ 4572000 w 8128084"/>
              <a:gd name="connsiteY184" fmla="*/ 14149137 h 15135727"/>
              <a:gd name="connsiteX185" fmla="*/ 4523874 w 8128084"/>
              <a:gd name="connsiteY185" fmla="*/ 14558211 h 15135727"/>
              <a:gd name="connsiteX186" fmla="*/ 4403558 w 8128084"/>
              <a:gd name="connsiteY186" fmla="*/ 14437895 h 15135727"/>
              <a:gd name="connsiteX187" fmla="*/ 4403558 w 8128084"/>
              <a:gd name="connsiteY187" fmla="*/ 14437895 h 15135727"/>
              <a:gd name="connsiteX188" fmla="*/ 4283242 w 8128084"/>
              <a:gd name="connsiteY188" fmla="*/ 14245390 h 15135727"/>
              <a:gd name="connsiteX189" fmla="*/ 4235116 w 8128084"/>
              <a:gd name="connsiteY189" fmla="*/ 14341642 h 15135727"/>
              <a:gd name="connsiteX190" fmla="*/ 4162927 w 8128084"/>
              <a:gd name="connsiteY190" fmla="*/ 14389769 h 15135727"/>
              <a:gd name="connsiteX191" fmla="*/ 4162927 w 8128084"/>
              <a:gd name="connsiteY191" fmla="*/ 14389769 h 15135727"/>
              <a:gd name="connsiteX192" fmla="*/ 3922295 w 8128084"/>
              <a:gd name="connsiteY192" fmla="*/ 14245390 h 15135727"/>
              <a:gd name="connsiteX193" fmla="*/ 3801979 w 8128084"/>
              <a:gd name="connsiteY193" fmla="*/ 14293516 h 15135727"/>
              <a:gd name="connsiteX194" fmla="*/ 3681664 w 8128084"/>
              <a:gd name="connsiteY194" fmla="*/ 14389769 h 15135727"/>
              <a:gd name="connsiteX195" fmla="*/ 3657600 w 8128084"/>
              <a:gd name="connsiteY195" fmla="*/ 14654464 h 15135727"/>
              <a:gd name="connsiteX196" fmla="*/ 3513221 w 8128084"/>
              <a:gd name="connsiteY196" fmla="*/ 14726653 h 15135727"/>
              <a:gd name="connsiteX197" fmla="*/ 3513221 w 8128084"/>
              <a:gd name="connsiteY197" fmla="*/ 14871032 h 15135727"/>
              <a:gd name="connsiteX198" fmla="*/ 3633537 w 8128084"/>
              <a:gd name="connsiteY198" fmla="*/ 14967285 h 15135727"/>
              <a:gd name="connsiteX199" fmla="*/ 3609474 w 8128084"/>
              <a:gd name="connsiteY199" fmla="*/ 15087600 h 15135727"/>
              <a:gd name="connsiteX200" fmla="*/ 3441032 w 8128084"/>
              <a:gd name="connsiteY200" fmla="*/ 15039474 h 15135727"/>
              <a:gd name="connsiteX201" fmla="*/ 3272590 w 8128084"/>
              <a:gd name="connsiteY201" fmla="*/ 15063537 h 15135727"/>
              <a:gd name="connsiteX202" fmla="*/ 3248527 w 8128084"/>
              <a:gd name="connsiteY202" fmla="*/ 14895095 h 15135727"/>
              <a:gd name="connsiteX203" fmla="*/ 3128211 w 8128084"/>
              <a:gd name="connsiteY203" fmla="*/ 14919158 h 15135727"/>
              <a:gd name="connsiteX204" fmla="*/ 2959769 w 8128084"/>
              <a:gd name="connsiteY204" fmla="*/ 15135727 h 15135727"/>
              <a:gd name="connsiteX205" fmla="*/ 2935706 w 8128084"/>
              <a:gd name="connsiteY205" fmla="*/ 14895095 h 15135727"/>
              <a:gd name="connsiteX206" fmla="*/ 2791327 w 8128084"/>
              <a:gd name="connsiteY206" fmla="*/ 14943221 h 15135727"/>
              <a:gd name="connsiteX207" fmla="*/ 2671011 w 8128084"/>
              <a:gd name="connsiteY207" fmla="*/ 15039474 h 15135727"/>
              <a:gd name="connsiteX208" fmla="*/ 2430379 w 8128084"/>
              <a:gd name="connsiteY208" fmla="*/ 15087600 h 15135727"/>
              <a:gd name="connsiteX209" fmla="*/ 2237874 w 8128084"/>
              <a:gd name="connsiteY209" fmla="*/ 15039474 h 15135727"/>
              <a:gd name="connsiteX210" fmla="*/ 2622885 w 8128084"/>
              <a:gd name="connsiteY210" fmla="*/ 14846969 h 15135727"/>
              <a:gd name="connsiteX211" fmla="*/ 2887579 w 8128084"/>
              <a:gd name="connsiteY211" fmla="*/ 14774779 h 15135727"/>
              <a:gd name="connsiteX212" fmla="*/ 2839453 w 8128084"/>
              <a:gd name="connsiteY212" fmla="*/ 14582274 h 15135727"/>
              <a:gd name="connsiteX213" fmla="*/ 2935706 w 8128084"/>
              <a:gd name="connsiteY213" fmla="*/ 14510085 h 15135727"/>
              <a:gd name="connsiteX214" fmla="*/ 2935706 w 8128084"/>
              <a:gd name="connsiteY214" fmla="*/ 14510085 h 15135727"/>
              <a:gd name="connsiteX215" fmla="*/ 3080085 w 8128084"/>
              <a:gd name="connsiteY215" fmla="*/ 14413832 h 15135727"/>
              <a:gd name="connsiteX216" fmla="*/ 3152274 w 8128084"/>
              <a:gd name="connsiteY216" fmla="*/ 14341642 h 15135727"/>
              <a:gd name="connsiteX217" fmla="*/ 3080085 w 8128084"/>
              <a:gd name="connsiteY217" fmla="*/ 14269453 h 15135727"/>
              <a:gd name="connsiteX218" fmla="*/ 3152274 w 8128084"/>
              <a:gd name="connsiteY218" fmla="*/ 14197264 h 15135727"/>
              <a:gd name="connsiteX219" fmla="*/ 3152274 w 8128084"/>
              <a:gd name="connsiteY219" fmla="*/ 14052885 h 15135727"/>
              <a:gd name="connsiteX220" fmla="*/ 3080085 w 8128084"/>
              <a:gd name="connsiteY220" fmla="*/ 13980695 h 15135727"/>
              <a:gd name="connsiteX221" fmla="*/ 3056021 w 8128084"/>
              <a:gd name="connsiteY221" fmla="*/ 14076948 h 15135727"/>
              <a:gd name="connsiteX222" fmla="*/ 2935706 w 8128084"/>
              <a:gd name="connsiteY222" fmla="*/ 14076948 h 15135727"/>
              <a:gd name="connsiteX223" fmla="*/ 2863516 w 8128084"/>
              <a:gd name="connsiteY223" fmla="*/ 14125074 h 15135727"/>
              <a:gd name="connsiteX224" fmla="*/ 2719137 w 8128084"/>
              <a:gd name="connsiteY224" fmla="*/ 14197264 h 15135727"/>
              <a:gd name="connsiteX225" fmla="*/ 2646948 w 8128084"/>
              <a:gd name="connsiteY225" fmla="*/ 14197264 h 15135727"/>
              <a:gd name="connsiteX226" fmla="*/ 2598821 w 8128084"/>
              <a:gd name="connsiteY226" fmla="*/ 14125074 h 15135727"/>
              <a:gd name="connsiteX227" fmla="*/ 2430379 w 8128084"/>
              <a:gd name="connsiteY227" fmla="*/ 13836316 h 15135727"/>
              <a:gd name="connsiteX228" fmla="*/ 2646948 w 8128084"/>
              <a:gd name="connsiteY228" fmla="*/ 13812253 h 15135727"/>
              <a:gd name="connsiteX229" fmla="*/ 2502569 w 8128084"/>
              <a:gd name="connsiteY229" fmla="*/ 13475369 h 15135727"/>
              <a:gd name="connsiteX230" fmla="*/ 2550695 w 8128084"/>
              <a:gd name="connsiteY230" fmla="*/ 13186611 h 15135727"/>
              <a:gd name="connsiteX231" fmla="*/ 2719137 w 8128084"/>
              <a:gd name="connsiteY231" fmla="*/ 13042232 h 15135727"/>
              <a:gd name="connsiteX232" fmla="*/ 2791327 w 8128084"/>
              <a:gd name="connsiteY232" fmla="*/ 12945979 h 15135727"/>
              <a:gd name="connsiteX233" fmla="*/ 3031958 w 8128084"/>
              <a:gd name="connsiteY233" fmla="*/ 13090358 h 15135727"/>
              <a:gd name="connsiteX234" fmla="*/ 3056021 w 8128084"/>
              <a:gd name="connsiteY234" fmla="*/ 12753474 h 15135727"/>
              <a:gd name="connsiteX235" fmla="*/ 2887579 w 8128084"/>
              <a:gd name="connsiteY235" fmla="*/ 12777537 h 15135727"/>
              <a:gd name="connsiteX236" fmla="*/ 2815390 w 8128084"/>
              <a:gd name="connsiteY236" fmla="*/ 12777537 h 15135727"/>
              <a:gd name="connsiteX237" fmla="*/ 3176337 w 8128084"/>
              <a:gd name="connsiteY237" fmla="*/ 12368464 h 15135727"/>
              <a:gd name="connsiteX238" fmla="*/ 3104148 w 8128084"/>
              <a:gd name="connsiteY238" fmla="*/ 12320337 h 15135727"/>
              <a:gd name="connsiteX239" fmla="*/ 3104148 w 8128084"/>
              <a:gd name="connsiteY239" fmla="*/ 12320337 h 15135727"/>
              <a:gd name="connsiteX240" fmla="*/ 3007895 w 8128084"/>
              <a:gd name="connsiteY240" fmla="*/ 12079706 h 15135727"/>
              <a:gd name="connsiteX241" fmla="*/ 2911642 w 8128084"/>
              <a:gd name="connsiteY241" fmla="*/ 11935327 h 15135727"/>
              <a:gd name="connsiteX242" fmla="*/ 2863516 w 8128084"/>
              <a:gd name="connsiteY242" fmla="*/ 11694695 h 15135727"/>
              <a:gd name="connsiteX243" fmla="*/ 2911642 w 8128084"/>
              <a:gd name="connsiteY243" fmla="*/ 11454064 h 15135727"/>
              <a:gd name="connsiteX244" fmla="*/ 3056021 w 8128084"/>
              <a:gd name="connsiteY244" fmla="*/ 11454064 h 15135727"/>
              <a:gd name="connsiteX245" fmla="*/ 2983832 w 8128084"/>
              <a:gd name="connsiteY245" fmla="*/ 11381874 h 15135727"/>
              <a:gd name="connsiteX246" fmla="*/ 3031958 w 8128084"/>
              <a:gd name="connsiteY246" fmla="*/ 11285621 h 15135727"/>
              <a:gd name="connsiteX247" fmla="*/ 3007895 w 8128084"/>
              <a:gd name="connsiteY247" fmla="*/ 11189369 h 15135727"/>
              <a:gd name="connsiteX248" fmla="*/ 2887579 w 8128084"/>
              <a:gd name="connsiteY248" fmla="*/ 11141242 h 15135727"/>
              <a:gd name="connsiteX249" fmla="*/ 2887579 w 8128084"/>
              <a:gd name="connsiteY249" fmla="*/ 10972800 h 15135727"/>
              <a:gd name="connsiteX250" fmla="*/ 2887579 w 8128084"/>
              <a:gd name="connsiteY250" fmla="*/ 10924674 h 15135727"/>
              <a:gd name="connsiteX251" fmla="*/ 2767264 w 8128084"/>
              <a:gd name="connsiteY251" fmla="*/ 11020927 h 15135727"/>
              <a:gd name="connsiteX252" fmla="*/ 2743200 w 8128084"/>
              <a:gd name="connsiteY252" fmla="*/ 10924674 h 15135727"/>
              <a:gd name="connsiteX253" fmla="*/ 2550695 w 8128084"/>
              <a:gd name="connsiteY253" fmla="*/ 11020927 h 15135727"/>
              <a:gd name="connsiteX254" fmla="*/ 2526632 w 8128084"/>
              <a:gd name="connsiteY254" fmla="*/ 11117179 h 15135727"/>
              <a:gd name="connsiteX255" fmla="*/ 2334127 w 8128084"/>
              <a:gd name="connsiteY255" fmla="*/ 10996864 h 15135727"/>
              <a:gd name="connsiteX256" fmla="*/ 2358190 w 8128084"/>
              <a:gd name="connsiteY256" fmla="*/ 10732169 h 15135727"/>
              <a:gd name="connsiteX257" fmla="*/ 2334127 w 8128084"/>
              <a:gd name="connsiteY257" fmla="*/ 10587790 h 15135727"/>
              <a:gd name="connsiteX258" fmla="*/ 2406316 w 8128084"/>
              <a:gd name="connsiteY258" fmla="*/ 10491537 h 15135727"/>
              <a:gd name="connsiteX259" fmla="*/ 2598821 w 8128084"/>
              <a:gd name="connsiteY259" fmla="*/ 10684042 h 15135727"/>
              <a:gd name="connsiteX260" fmla="*/ 2767264 w 8128084"/>
              <a:gd name="connsiteY260" fmla="*/ 10684042 h 15135727"/>
              <a:gd name="connsiteX261" fmla="*/ 2646948 w 8128084"/>
              <a:gd name="connsiteY261" fmla="*/ 10515600 h 15135727"/>
              <a:gd name="connsiteX262" fmla="*/ 2815390 w 8128084"/>
              <a:gd name="connsiteY262" fmla="*/ 10395285 h 15135727"/>
              <a:gd name="connsiteX263" fmla="*/ 3080085 w 8128084"/>
              <a:gd name="connsiteY263" fmla="*/ 10419348 h 15135727"/>
              <a:gd name="connsiteX264" fmla="*/ 3248527 w 8128084"/>
              <a:gd name="connsiteY264" fmla="*/ 10539664 h 15135727"/>
              <a:gd name="connsiteX265" fmla="*/ 3320716 w 8128084"/>
              <a:gd name="connsiteY265" fmla="*/ 10659979 h 15135727"/>
              <a:gd name="connsiteX266" fmla="*/ 3465095 w 8128084"/>
              <a:gd name="connsiteY266" fmla="*/ 10659979 h 15135727"/>
              <a:gd name="connsiteX267" fmla="*/ 3441032 w 8128084"/>
              <a:gd name="connsiteY267" fmla="*/ 10491537 h 15135727"/>
              <a:gd name="connsiteX268" fmla="*/ 3392906 w 8128084"/>
              <a:gd name="connsiteY268" fmla="*/ 10250906 h 15135727"/>
              <a:gd name="connsiteX269" fmla="*/ 3152274 w 8128084"/>
              <a:gd name="connsiteY269" fmla="*/ 10250906 h 15135727"/>
              <a:gd name="connsiteX270" fmla="*/ 3176337 w 8128084"/>
              <a:gd name="connsiteY270" fmla="*/ 10178716 h 15135727"/>
              <a:gd name="connsiteX271" fmla="*/ 3104148 w 8128084"/>
              <a:gd name="connsiteY271" fmla="*/ 10154653 h 15135727"/>
              <a:gd name="connsiteX272" fmla="*/ 3007895 w 8128084"/>
              <a:gd name="connsiteY272" fmla="*/ 9962148 h 15135727"/>
              <a:gd name="connsiteX273" fmla="*/ 3176337 w 8128084"/>
              <a:gd name="connsiteY273" fmla="*/ 9889958 h 15135727"/>
              <a:gd name="connsiteX274" fmla="*/ 2959769 w 8128084"/>
              <a:gd name="connsiteY274" fmla="*/ 9504948 h 15135727"/>
              <a:gd name="connsiteX275" fmla="*/ 2791327 w 8128084"/>
              <a:gd name="connsiteY275" fmla="*/ 9456821 h 15135727"/>
              <a:gd name="connsiteX276" fmla="*/ 2574758 w 8128084"/>
              <a:gd name="connsiteY276" fmla="*/ 9336506 h 15135727"/>
              <a:gd name="connsiteX277" fmla="*/ 2550695 w 8128084"/>
              <a:gd name="connsiteY277" fmla="*/ 9071811 h 15135727"/>
              <a:gd name="connsiteX278" fmla="*/ 2695074 w 8128084"/>
              <a:gd name="connsiteY278" fmla="*/ 8999621 h 15135727"/>
              <a:gd name="connsiteX279" fmla="*/ 2622885 w 8128084"/>
              <a:gd name="connsiteY279" fmla="*/ 8975558 h 15135727"/>
              <a:gd name="connsiteX280" fmla="*/ 2430379 w 8128084"/>
              <a:gd name="connsiteY280" fmla="*/ 8999621 h 15135727"/>
              <a:gd name="connsiteX281" fmla="*/ 2261937 w 8128084"/>
              <a:gd name="connsiteY281" fmla="*/ 9168064 h 15135727"/>
              <a:gd name="connsiteX282" fmla="*/ 2237874 w 8128084"/>
              <a:gd name="connsiteY282" fmla="*/ 8999621 h 15135727"/>
              <a:gd name="connsiteX283" fmla="*/ 2117558 w 8128084"/>
              <a:gd name="connsiteY283" fmla="*/ 8975558 h 15135727"/>
              <a:gd name="connsiteX284" fmla="*/ 2045369 w 8128084"/>
              <a:gd name="connsiteY284" fmla="*/ 8783053 h 15135727"/>
              <a:gd name="connsiteX285" fmla="*/ 1852864 w 8128084"/>
              <a:gd name="connsiteY285" fmla="*/ 8758990 h 15135727"/>
              <a:gd name="connsiteX286" fmla="*/ 1636295 w 8128084"/>
              <a:gd name="connsiteY286" fmla="*/ 8927432 h 15135727"/>
              <a:gd name="connsiteX287" fmla="*/ 1588169 w 8128084"/>
              <a:gd name="connsiteY287" fmla="*/ 9023685 h 15135727"/>
              <a:gd name="connsiteX288" fmla="*/ 1515979 w 8128084"/>
              <a:gd name="connsiteY288" fmla="*/ 8879306 h 15135727"/>
              <a:gd name="connsiteX289" fmla="*/ 1347537 w 8128084"/>
              <a:gd name="connsiteY289" fmla="*/ 8879306 h 15135727"/>
              <a:gd name="connsiteX290" fmla="*/ 1347537 w 8128084"/>
              <a:gd name="connsiteY290" fmla="*/ 8710864 h 15135727"/>
              <a:gd name="connsiteX291" fmla="*/ 1106906 w 8128084"/>
              <a:gd name="connsiteY291" fmla="*/ 8783053 h 15135727"/>
              <a:gd name="connsiteX292" fmla="*/ 890337 w 8128084"/>
              <a:gd name="connsiteY292" fmla="*/ 8686800 h 15135727"/>
              <a:gd name="connsiteX293" fmla="*/ 649706 w 8128084"/>
              <a:gd name="connsiteY293" fmla="*/ 8662737 h 15135727"/>
              <a:gd name="connsiteX294" fmla="*/ 385011 w 8128084"/>
              <a:gd name="connsiteY294" fmla="*/ 8566485 h 15135727"/>
              <a:gd name="connsiteX295" fmla="*/ 577516 w 8128084"/>
              <a:gd name="connsiteY295" fmla="*/ 8373979 h 15135727"/>
              <a:gd name="connsiteX296" fmla="*/ 794085 w 8128084"/>
              <a:gd name="connsiteY296" fmla="*/ 8301790 h 15135727"/>
              <a:gd name="connsiteX297" fmla="*/ 745958 w 8128084"/>
              <a:gd name="connsiteY297" fmla="*/ 8133348 h 15135727"/>
              <a:gd name="connsiteX298" fmla="*/ 818148 w 8128084"/>
              <a:gd name="connsiteY298" fmla="*/ 7820527 h 15135727"/>
              <a:gd name="connsiteX299" fmla="*/ 697832 w 8128084"/>
              <a:gd name="connsiteY299" fmla="*/ 7820527 h 15135727"/>
              <a:gd name="connsiteX300" fmla="*/ 625642 w 8128084"/>
              <a:gd name="connsiteY300" fmla="*/ 7916779 h 15135727"/>
              <a:gd name="connsiteX301" fmla="*/ 457200 w 8128084"/>
              <a:gd name="connsiteY301" fmla="*/ 7820527 h 15135727"/>
              <a:gd name="connsiteX302" fmla="*/ 529390 w 8128084"/>
              <a:gd name="connsiteY302" fmla="*/ 7700211 h 15135727"/>
              <a:gd name="connsiteX303" fmla="*/ 938464 w 8128084"/>
              <a:gd name="connsiteY303" fmla="*/ 7676148 h 15135727"/>
              <a:gd name="connsiteX304" fmla="*/ 1058779 w 8128084"/>
              <a:gd name="connsiteY304" fmla="*/ 7459579 h 15135727"/>
              <a:gd name="connsiteX305" fmla="*/ 1203158 w 8128084"/>
              <a:gd name="connsiteY305" fmla="*/ 7603958 h 15135727"/>
              <a:gd name="connsiteX306" fmla="*/ 1299411 w 8128084"/>
              <a:gd name="connsiteY306" fmla="*/ 7555832 h 15135727"/>
              <a:gd name="connsiteX307" fmla="*/ 1443790 w 8128084"/>
              <a:gd name="connsiteY307" fmla="*/ 7507706 h 15135727"/>
              <a:gd name="connsiteX308" fmla="*/ 1684421 w 8128084"/>
              <a:gd name="connsiteY308" fmla="*/ 7603958 h 15135727"/>
              <a:gd name="connsiteX309" fmla="*/ 1684421 w 8128084"/>
              <a:gd name="connsiteY309" fmla="*/ 7603958 h 15135727"/>
              <a:gd name="connsiteX310" fmla="*/ 1540042 w 8128084"/>
              <a:gd name="connsiteY310" fmla="*/ 7363327 h 15135727"/>
              <a:gd name="connsiteX311" fmla="*/ 1299411 w 8128084"/>
              <a:gd name="connsiteY311" fmla="*/ 7315200 h 15135727"/>
              <a:gd name="connsiteX312" fmla="*/ 1130969 w 8128084"/>
              <a:gd name="connsiteY312" fmla="*/ 7339264 h 15135727"/>
              <a:gd name="connsiteX313" fmla="*/ 1034716 w 8128084"/>
              <a:gd name="connsiteY313" fmla="*/ 7315200 h 15135727"/>
              <a:gd name="connsiteX314" fmla="*/ 1155032 w 8128084"/>
              <a:gd name="connsiteY314" fmla="*/ 7050506 h 15135727"/>
              <a:gd name="connsiteX315" fmla="*/ 1155032 w 8128084"/>
              <a:gd name="connsiteY315" fmla="*/ 6930190 h 15135727"/>
              <a:gd name="connsiteX316" fmla="*/ 1155032 w 8128084"/>
              <a:gd name="connsiteY316" fmla="*/ 6761748 h 15135727"/>
              <a:gd name="connsiteX317" fmla="*/ 1203158 w 8128084"/>
              <a:gd name="connsiteY317" fmla="*/ 6617369 h 15135727"/>
              <a:gd name="connsiteX318" fmla="*/ 1371600 w 8128084"/>
              <a:gd name="connsiteY318" fmla="*/ 6472990 h 15135727"/>
              <a:gd name="connsiteX319" fmla="*/ 1443790 w 8128084"/>
              <a:gd name="connsiteY319" fmla="*/ 6328611 h 15135727"/>
              <a:gd name="connsiteX320" fmla="*/ 1419727 w 8128084"/>
              <a:gd name="connsiteY320" fmla="*/ 6208295 h 15135727"/>
              <a:gd name="connsiteX321" fmla="*/ 1275348 w 8128084"/>
              <a:gd name="connsiteY321" fmla="*/ 6304548 h 15135727"/>
              <a:gd name="connsiteX322" fmla="*/ 1323474 w 8128084"/>
              <a:gd name="connsiteY322" fmla="*/ 6015790 h 15135727"/>
              <a:gd name="connsiteX323" fmla="*/ 1540042 w 8128084"/>
              <a:gd name="connsiteY323" fmla="*/ 5871411 h 15135727"/>
              <a:gd name="connsiteX324" fmla="*/ 1540042 w 8128084"/>
              <a:gd name="connsiteY324" fmla="*/ 5751095 h 15135727"/>
              <a:gd name="connsiteX325" fmla="*/ 1395664 w 8128084"/>
              <a:gd name="connsiteY325" fmla="*/ 5799221 h 15135727"/>
              <a:gd name="connsiteX326" fmla="*/ 1179095 w 8128084"/>
              <a:gd name="connsiteY326" fmla="*/ 5799221 h 15135727"/>
              <a:gd name="connsiteX327" fmla="*/ 890337 w 8128084"/>
              <a:gd name="connsiteY327" fmla="*/ 5775158 h 15135727"/>
              <a:gd name="connsiteX328" fmla="*/ 697832 w 8128084"/>
              <a:gd name="connsiteY328" fmla="*/ 5606716 h 15135727"/>
              <a:gd name="connsiteX329" fmla="*/ 577516 w 8128084"/>
              <a:gd name="connsiteY329" fmla="*/ 5582653 h 15135727"/>
              <a:gd name="connsiteX330" fmla="*/ 697832 w 8128084"/>
              <a:gd name="connsiteY330" fmla="*/ 5775158 h 15135727"/>
              <a:gd name="connsiteX331" fmla="*/ 409074 w 8128084"/>
              <a:gd name="connsiteY331" fmla="*/ 5799221 h 15135727"/>
              <a:gd name="connsiteX332" fmla="*/ 168442 w 8128084"/>
              <a:gd name="connsiteY332" fmla="*/ 5702969 h 15135727"/>
              <a:gd name="connsiteX333" fmla="*/ 264695 w 8128084"/>
              <a:gd name="connsiteY333" fmla="*/ 5558590 h 15135727"/>
              <a:gd name="connsiteX334" fmla="*/ 144379 w 8128084"/>
              <a:gd name="connsiteY334" fmla="*/ 5510464 h 15135727"/>
              <a:gd name="connsiteX335" fmla="*/ 0 w 8128084"/>
              <a:gd name="connsiteY335" fmla="*/ 5462337 h 15135727"/>
              <a:gd name="connsiteX336" fmla="*/ 96253 w 8128084"/>
              <a:gd name="connsiteY336"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451685 w 8128084"/>
              <a:gd name="connsiteY135" fmla="*/ 6737685 h 15135727"/>
              <a:gd name="connsiteX136" fmla="*/ 4620127 w 8128084"/>
              <a:gd name="connsiteY136" fmla="*/ 6978316 h 15135727"/>
              <a:gd name="connsiteX137" fmla="*/ 4740442 w 8128084"/>
              <a:gd name="connsiteY137" fmla="*/ 7170821 h 15135727"/>
              <a:gd name="connsiteX138" fmla="*/ 5077327 w 8128084"/>
              <a:gd name="connsiteY138" fmla="*/ 7387390 h 15135727"/>
              <a:gd name="connsiteX139" fmla="*/ 5125453 w 8128084"/>
              <a:gd name="connsiteY139" fmla="*/ 7603958 h 15135727"/>
              <a:gd name="connsiteX140" fmla="*/ 5197642 w 8128084"/>
              <a:gd name="connsiteY140" fmla="*/ 7796464 h 15135727"/>
              <a:gd name="connsiteX141" fmla="*/ 5486400 w 8128084"/>
              <a:gd name="connsiteY141" fmla="*/ 7964906 h 15135727"/>
              <a:gd name="connsiteX142" fmla="*/ 5486400 w 8128084"/>
              <a:gd name="connsiteY142" fmla="*/ 8349916 h 15135727"/>
              <a:gd name="connsiteX143" fmla="*/ 5678906 w 8128084"/>
              <a:gd name="connsiteY143" fmla="*/ 8614611 h 15135727"/>
              <a:gd name="connsiteX144" fmla="*/ 5919537 w 8128084"/>
              <a:gd name="connsiteY144" fmla="*/ 9071811 h 15135727"/>
              <a:gd name="connsiteX145" fmla="*/ 6160169 w 8128084"/>
              <a:gd name="connsiteY145" fmla="*/ 9336506 h 15135727"/>
              <a:gd name="connsiteX146" fmla="*/ 6280485 w 8128084"/>
              <a:gd name="connsiteY146" fmla="*/ 9601200 h 15135727"/>
              <a:gd name="connsiteX147" fmla="*/ 6400800 w 8128084"/>
              <a:gd name="connsiteY147" fmla="*/ 9793706 h 15135727"/>
              <a:gd name="connsiteX148" fmla="*/ 6569242 w 8128084"/>
              <a:gd name="connsiteY148" fmla="*/ 10058400 h 15135727"/>
              <a:gd name="connsiteX149" fmla="*/ 6713621 w 8128084"/>
              <a:gd name="connsiteY149" fmla="*/ 10106527 h 15135727"/>
              <a:gd name="connsiteX150" fmla="*/ 6545179 w 8128084"/>
              <a:gd name="connsiteY150" fmla="*/ 10202779 h 15135727"/>
              <a:gd name="connsiteX151" fmla="*/ 6569242 w 8128084"/>
              <a:gd name="connsiteY151" fmla="*/ 10443411 h 15135727"/>
              <a:gd name="connsiteX152" fmla="*/ 6593306 w 8128084"/>
              <a:gd name="connsiteY152" fmla="*/ 10708106 h 15135727"/>
              <a:gd name="connsiteX153" fmla="*/ 6761748 w 8128084"/>
              <a:gd name="connsiteY153" fmla="*/ 10924674 h 15135727"/>
              <a:gd name="connsiteX154" fmla="*/ 6641432 w 8128084"/>
              <a:gd name="connsiteY154" fmla="*/ 11093116 h 15135727"/>
              <a:gd name="connsiteX155" fmla="*/ 6713621 w 8128084"/>
              <a:gd name="connsiteY155" fmla="*/ 11261558 h 15135727"/>
              <a:gd name="connsiteX156" fmla="*/ 6737685 w 8128084"/>
              <a:gd name="connsiteY156" fmla="*/ 11526253 h 15135727"/>
              <a:gd name="connsiteX157" fmla="*/ 6617369 w 8128084"/>
              <a:gd name="connsiteY157" fmla="*/ 11839074 h 15135727"/>
              <a:gd name="connsiteX158" fmla="*/ 6617369 w 8128084"/>
              <a:gd name="connsiteY158" fmla="*/ 12031579 h 15135727"/>
              <a:gd name="connsiteX159" fmla="*/ 6641432 w 8128084"/>
              <a:gd name="connsiteY159" fmla="*/ 12127832 h 15135727"/>
              <a:gd name="connsiteX160" fmla="*/ 6761748 w 8128084"/>
              <a:gd name="connsiteY160" fmla="*/ 12031579 h 15135727"/>
              <a:gd name="connsiteX161" fmla="*/ 6761748 w 8128084"/>
              <a:gd name="connsiteY161" fmla="*/ 12296274 h 15135727"/>
              <a:gd name="connsiteX162" fmla="*/ 6689558 w 8128084"/>
              <a:gd name="connsiteY162" fmla="*/ 12512842 h 15135727"/>
              <a:gd name="connsiteX163" fmla="*/ 6785811 w 8128084"/>
              <a:gd name="connsiteY163" fmla="*/ 12777537 h 15135727"/>
              <a:gd name="connsiteX164" fmla="*/ 6569242 w 8128084"/>
              <a:gd name="connsiteY164" fmla="*/ 12873790 h 15135727"/>
              <a:gd name="connsiteX165" fmla="*/ 6545179 w 8128084"/>
              <a:gd name="connsiteY165" fmla="*/ 13090358 h 15135727"/>
              <a:gd name="connsiteX166" fmla="*/ 6448927 w 8128084"/>
              <a:gd name="connsiteY166" fmla="*/ 13355053 h 15135727"/>
              <a:gd name="connsiteX167" fmla="*/ 6256421 w 8128084"/>
              <a:gd name="connsiteY167" fmla="*/ 13571621 h 15135727"/>
              <a:gd name="connsiteX168" fmla="*/ 6087979 w 8128084"/>
              <a:gd name="connsiteY168" fmla="*/ 13667874 h 15135727"/>
              <a:gd name="connsiteX169" fmla="*/ 5943600 w 8128084"/>
              <a:gd name="connsiteY169" fmla="*/ 13716000 h 15135727"/>
              <a:gd name="connsiteX170" fmla="*/ 5702969 w 8128084"/>
              <a:gd name="connsiteY170" fmla="*/ 13667874 h 15135727"/>
              <a:gd name="connsiteX171" fmla="*/ 5582653 w 8128084"/>
              <a:gd name="connsiteY171" fmla="*/ 13691937 h 15135727"/>
              <a:gd name="connsiteX172" fmla="*/ 5727032 w 8128084"/>
              <a:gd name="connsiteY172" fmla="*/ 13836316 h 15135727"/>
              <a:gd name="connsiteX173" fmla="*/ 5582653 w 8128084"/>
              <a:gd name="connsiteY173" fmla="*/ 14052885 h 15135727"/>
              <a:gd name="connsiteX174" fmla="*/ 5462337 w 8128084"/>
              <a:gd name="connsiteY174" fmla="*/ 14149137 h 15135727"/>
              <a:gd name="connsiteX175" fmla="*/ 5342021 w 8128084"/>
              <a:gd name="connsiteY175" fmla="*/ 14004758 h 15135727"/>
              <a:gd name="connsiteX176" fmla="*/ 5245769 w 8128084"/>
              <a:gd name="connsiteY176" fmla="*/ 14004758 h 15135727"/>
              <a:gd name="connsiteX177" fmla="*/ 5245769 w 8128084"/>
              <a:gd name="connsiteY177" fmla="*/ 13956632 h 15135727"/>
              <a:gd name="connsiteX178" fmla="*/ 5101390 w 8128084"/>
              <a:gd name="connsiteY178" fmla="*/ 13956632 h 15135727"/>
              <a:gd name="connsiteX179" fmla="*/ 4981074 w 8128084"/>
              <a:gd name="connsiteY179" fmla="*/ 13860379 h 15135727"/>
              <a:gd name="connsiteX180" fmla="*/ 4740442 w 8128084"/>
              <a:gd name="connsiteY180" fmla="*/ 13908506 h 15135727"/>
              <a:gd name="connsiteX181" fmla="*/ 4475748 w 8128084"/>
              <a:gd name="connsiteY181" fmla="*/ 13956632 h 15135727"/>
              <a:gd name="connsiteX182" fmla="*/ 4379495 w 8128084"/>
              <a:gd name="connsiteY182" fmla="*/ 14028821 h 15135727"/>
              <a:gd name="connsiteX183" fmla="*/ 4403558 w 8128084"/>
              <a:gd name="connsiteY183" fmla="*/ 14197264 h 15135727"/>
              <a:gd name="connsiteX184" fmla="*/ 4572000 w 8128084"/>
              <a:gd name="connsiteY184" fmla="*/ 14149137 h 15135727"/>
              <a:gd name="connsiteX185" fmla="*/ 4523874 w 8128084"/>
              <a:gd name="connsiteY185" fmla="*/ 14558211 h 15135727"/>
              <a:gd name="connsiteX186" fmla="*/ 4403558 w 8128084"/>
              <a:gd name="connsiteY186" fmla="*/ 14437895 h 15135727"/>
              <a:gd name="connsiteX187" fmla="*/ 4403558 w 8128084"/>
              <a:gd name="connsiteY187" fmla="*/ 14437895 h 15135727"/>
              <a:gd name="connsiteX188" fmla="*/ 4283242 w 8128084"/>
              <a:gd name="connsiteY188" fmla="*/ 14245390 h 15135727"/>
              <a:gd name="connsiteX189" fmla="*/ 4235116 w 8128084"/>
              <a:gd name="connsiteY189" fmla="*/ 14341642 h 15135727"/>
              <a:gd name="connsiteX190" fmla="*/ 4162927 w 8128084"/>
              <a:gd name="connsiteY190" fmla="*/ 14389769 h 15135727"/>
              <a:gd name="connsiteX191" fmla="*/ 4162927 w 8128084"/>
              <a:gd name="connsiteY191" fmla="*/ 14389769 h 15135727"/>
              <a:gd name="connsiteX192" fmla="*/ 3922295 w 8128084"/>
              <a:gd name="connsiteY192" fmla="*/ 14245390 h 15135727"/>
              <a:gd name="connsiteX193" fmla="*/ 3801979 w 8128084"/>
              <a:gd name="connsiteY193" fmla="*/ 14293516 h 15135727"/>
              <a:gd name="connsiteX194" fmla="*/ 3681664 w 8128084"/>
              <a:gd name="connsiteY194" fmla="*/ 14389769 h 15135727"/>
              <a:gd name="connsiteX195" fmla="*/ 3657600 w 8128084"/>
              <a:gd name="connsiteY195" fmla="*/ 14654464 h 15135727"/>
              <a:gd name="connsiteX196" fmla="*/ 3513221 w 8128084"/>
              <a:gd name="connsiteY196" fmla="*/ 14726653 h 15135727"/>
              <a:gd name="connsiteX197" fmla="*/ 3513221 w 8128084"/>
              <a:gd name="connsiteY197" fmla="*/ 14871032 h 15135727"/>
              <a:gd name="connsiteX198" fmla="*/ 3633537 w 8128084"/>
              <a:gd name="connsiteY198" fmla="*/ 14967285 h 15135727"/>
              <a:gd name="connsiteX199" fmla="*/ 3609474 w 8128084"/>
              <a:gd name="connsiteY199" fmla="*/ 15087600 h 15135727"/>
              <a:gd name="connsiteX200" fmla="*/ 3441032 w 8128084"/>
              <a:gd name="connsiteY200" fmla="*/ 15039474 h 15135727"/>
              <a:gd name="connsiteX201" fmla="*/ 3272590 w 8128084"/>
              <a:gd name="connsiteY201" fmla="*/ 15063537 h 15135727"/>
              <a:gd name="connsiteX202" fmla="*/ 3248527 w 8128084"/>
              <a:gd name="connsiteY202" fmla="*/ 14895095 h 15135727"/>
              <a:gd name="connsiteX203" fmla="*/ 3128211 w 8128084"/>
              <a:gd name="connsiteY203" fmla="*/ 14919158 h 15135727"/>
              <a:gd name="connsiteX204" fmla="*/ 2959769 w 8128084"/>
              <a:gd name="connsiteY204" fmla="*/ 15135727 h 15135727"/>
              <a:gd name="connsiteX205" fmla="*/ 2935706 w 8128084"/>
              <a:gd name="connsiteY205" fmla="*/ 14895095 h 15135727"/>
              <a:gd name="connsiteX206" fmla="*/ 2791327 w 8128084"/>
              <a:gd name="connsiteY206" fmla="*/ 14943221 h 15135727"/>
              <a:gd name="connsiteX207" fmla="*/ 2671011 w 8128084"/>
              <a:gd name="connsiteY207" fmla="*/ 15039474 h 15135727"/>
              <a:gd name="connsiteX208" fmla="*/ 2430379 w 8128084"/>
              <a:gd name="connsiteY208" fmla="*/ 15087600 h 15135727"/>
              <a:gd name="connsiteX209" fmla="*/ 2237874 w 8128084"/>
              <a:gd name="connsiteY209" fmla="*/ 15039474 h 15135727"/>
              <a:gd name="connsiteX210" fmla="*/ 2622885 w 8128084"/>
              <a:gd name="connsiteY210" fmla="*/ 14846969 h 15135727"/>
              <a:gd name="connsiteX211" fmla="*/ 2887579 w 8128084"/>
              <a:gd name="connsiteY211" fmla="*/ 14774779 h 15135727"/>
              <a:gd name="connsiteX212" fmla="*/ 2839453 w 8128084"/>
              <a:gd name="connsiteY212" fmla="*/ 14582274 h 15135727"/>
              <a:gd name="connsiteX213" fmla="*/ 2935706 w 8128084"/>
              <a:gd name="connsiteY213" fmla="*/ 14510085 h 15135727"/>
              <a:gd name="connsiteX214" fmla="*/ 2935706 w 8128084"/>
              <a:gd name="connsiteY214" fmla="*/ 14510085 h 15135727"/>
              <a:gd name="connsiteX215" fmla="*/ 3080085 w 8128084"/>
              <a:gd name="connsiteY215" fmla="*/ 14413832 h 15135727"/>
              <a:gd name="connsiteX216" fmla="*/ 3152274 w 8128084"/>
              <a:gd name="connsiteY216" fmla="*/ 14341642 h 15135727"/>
              <a:gd name="connsiteX217" fmla="*/ 3080085 w 8128084"/>
              <a:gd name="connsiteY217" fmla="*/ 14269453 h 15135727"/>
              <a:gd name="connsiteX218" fmla="*/ 3152274 w 8128084"/>
              <a:gd name="connsiteY218" fmla="*/ 14197264 h 15135727"/>
              <a:gd name="connsiteX219" fmla="*/ 3152274 w 8128084"/>
              <a:gd name="connsiteY219" fmla="*/ 14052885 h 15135727"/>
              <a:gd name="connsiteX220" fmla="*/ 3080085 w 8128084"/>
              <a:gd name="connsiteY220" fmla="*/ 13980695 h 15135727"/>
              <a:gd name="connsiteX221" fmla="*/ 3056021 w 8128084"/>
              <a:gd name="connsiteY221" fmla="*/ 14076948 h 15135727"/>
              <a:gd name="connsiteX222" fmla="*/ 2935706 w 8128084"/>
              <a:gd name="connsiteY222" fmla="*/ 14076948 h 15135727"/>
              <a:gd name="connsiteX223" fmla="*/ 2863516 w 8128084"/>
              <a:gd name="connsiteY223" fmla="*/ 14125074 h 15135727"/>
              <a:gd name="connsiteX224" fmla="*/ 2719137 w 8128084"/>
              <a:gd name="connsiteY224" fmla="*/ 14197264 h 15135727"/>
              <a:gd name="connsiteX225" fmla="*/ 2646948 w 8128084"/>
              <a:gd name="connsiteY225" fmla="*/ 14197264 h 15135727"/>
              <a:gd name="connsiteX226" fmla="*/ 2598821 w 8128084"/>
              <a:gd name="connsiteY226" fmla="*/ 14125074 h 15135727"/>
              <a:gd name="connsiteX227" fmla="*/ 2430379 w 8128084"/>
              <a:gd name="connsiteY227" fmla="*/ 13836316 h 15135727"/>
              <a:gd name="connsiteX228" fmla="*/ 2646948 w 8128084"/>
              <a:gd name="connsiteY228" fmla="*/ 13812253 h 15135727"/>
              <a:gd name="connsiteX229" fmla="*/ 2502569 w 8128084"/>
              <a:gd name="connsiteY229" fmla="*/ 13475369 h 15135727"/>
              <a:gd name="connsiteX230" fmla="*/ 2550695 w 8128084"/>
              <a:gd name="connsiteY230" fmla="*/ 13186611 h 15135727"/>
              <a:gd name="connsiteX231" fmla="*/ 2719137 w 8128084"/>
              <a:gd name="connsiteY231" fmla="*/ 13042232 h 15135727"/>
              <a:gd name="connsiteX232" fmla="*/ 2791327 w 8128084"/>
              <a:gd name="connsiteY232" fmla="*/ 12945979 h 15135727"/>
              <a:gd name="connsiteX233" fmla="*/ 3031958 w 8128084"/>
              <a:gd name="connsiteY233" fmla="*/ 13090358 h 15135727"/>
              <a:gd name="connsiteX234" fmla="*/ 3056021 w 8128084"/>
              <a:gd name="connsiteY234" fmla="*/ 12753474 h 15135727"/>
              <a:gd name="connsiteX235" fmla="*/ 2887579 w 8128084"/>
              <a:gd name="connsiteY235" fmla="*/ 12777537 h 15135727"/>
              <a:gd name="connsiteX236" fmla="*/ 2815390 w 8128084"/>
              <a:gd name="connsiteY236" fmla="*/ 12777537 h 15135727"/>
              <a:gd name="connsiteX237" fmla="*/ 3176337 w 8128084"/>
              <a:gd name="connsiteY237" fmla="*/ 12368464 h 15135727"/>
              <a:gd name="connsiteX238" fmla="*/ 3104148 w 8128084"/>
              <a:gd name="connsiteY238" fmla="*/ 12320337 h 15135727"/>
              <a:gd name="connsiteX239" fmla="*/ 3104148 w 8128084"/>
              <a:gd name="connsiteY239" fmla="*/ 12320337 h 15135727"/>
              <a:gd name="connsiteX240" fmla="*/ 3007895 w 8128084"/>
              <a:gd name="connsiteY240" fmla="*/ 12079706 h 15135727"/>
              <a:gd name="connsiteX241" fmla="*/ 2911642 w 8128084"/>
              <a:gd name="connsiteY241" fmla="*/ 11935327 h 15135727"/>
              <a:gd name="connsiteX242" fmla="*/ 2863516 w 8128084"/>
              <a:gd name="connsiteY242" fmla="*/ 11694695 h 15135727"/>
              <a:gd name="connsiteX243" fmla="*/ 2911642 w 8128084"/>
              <a:gd name="connsiteY243" fmla="*/ 11454064 h 15135727"/>
              <a:gd name="connsiteX244" fmla="*/ 3056021 w 8128084"/>
              <a:gd name="connsiteY244" fmla="*/ 11454064 h 15135727"/>
              <a:gd name="connsiteX245" fmla="*/ 2983832 w 8128084"/>
              <a:gd name="connsiteY245" fmla="*/ 11381874 h 15135727"/>
              <a:gd name="connsiteX246" fmla="*/ 3031958 w 8128084"/>
              <a:gd name="connsiteY246" fmla="*/ 11285621 h 15135727"/>
              <a:gd name="connsiteX247" fmla="*/ 3007895 w 8128084"/>
              <a:gd name="connsiteY247" fmla="*/ 11189369 h 15135727"/>
              <a:gd name="connsiteX248" fmla="*/ 2887579 w 8128084"/>
              <a:gd name="connsiteY248" fmla="*/ 11141242 h 15135727"/>
              <a:gd name="connsiteX249" fmla="*/ 2887579 w 8128084"/>
              <a:gd name="connsiteY249" fmla="*/ 10972800 h 15135727"/>
              <a:gd name="connsiteX250" fmla="*/ 2887579 w 8128084"/>
              <a:gd name="connsiteY250" fmla="*/ 10924674 h 15135727"/>
              <a:gd name="connsiteX251" fmla="*/ 2767264 w 8128084"/>
              <a:gd name="connsiteY251" fmla="*/ 11020927 h 15135727"/>
              <a:gd name="connsiteX252" fmla="*/ 2743200 w 8128084"/>
              <a:gd name="connsiteY252" fmla="*/ 10924674 h 15135727"/>
              <a:gd name="connsiteX253" fmla="*/ 2550695 w 8128084"/>
              <a:gd name="connsiteY253" fmla="*/ 11020927 h 15135727"/>
              <a:gd name="connsiteX254" fmla="*/ 2526632 w 8128084"/>
              <a:gd name="connsiteY254" fmla="*/ 11117179 h 15135727"/>
              <a:gd name="connsiteX255" fmla="*/ 2334127 w 8128084"/>
              <a:gd name="connsiteY255" fmla="*/ 10996864 h 15135727"/>
              <a:gd name="connsiteX256" fmla="*/ 2358190 w 8128084"/>
              <a:gd name="connsiteY256" fmla="*/ 10732169 h 15135727"/>
              <a:gd name="connsiteX257" fmla="*/ 2334127 w 8128084"/>
              <a:gd name="connsiteY257" fmla="*/ 10587790 h 15135727"/>
              <a:gd name="connsiteX258" fmla="*/ 2406316 w 8128084"/>
              <a:gd name="connsiteY258" fmla="*/ 10491537 h 15135727"/>
              <a:gd name="connsiteX259" fmla="*/ 2598821 w 8128084"/>
              <a:gd name="connsiteY259" fmla="*/ 10684042 h 15135727"/>
              <a:gd name="connsiteX260" fmla="*/ 2767264 w 8128084"/>
              <a:gd name="connsiteY260" fmla="*/ 10684042 h 15135727"/>
              <a:gd name="connsiteX261" fmla="*/ 2646948 w 8128084"/>
              <a:gd name="connsiteY261" fmla="*/ 10515600 h 15135727"/>
              <a:gd name="connsiteX262" fmla="*/ 2815390 w 8128084"/>
              <a:gd name="connsiteY262" fmla="*/ 10395285 h 15135727"/>
              <a:gd name="connsiteX263" fmla="*/ 3080085 w 8128084"/>
              <a:gd name="connsiteY263" fmla="*/ 10419348 h 15135727"/>
              <a:gd name="connsiteX264" fmla="*/ 3248527 w 8128084"/>
              <a:gd name="connsiteY264" fmla="*/ 10539664 h 15135727"/>
              <a:gd name="connsiteX265" fmla="*/ 3320716 w 8128084"/>
              <a:gd name="connsiteY265" fmla="*/ 10659979 h 15135727"/>
              <a:gd name="connsiteX266" fmla="*/ 3465095 w 8128084"/>
              <a:gd name="connsiteY266" fmla="*/ 10659979 h 15135727"/>
              <a:gd name="connsiteX267" fmla="*/ 3441032 w 8128084"/>
              <a:gd name="connsiteY267" fmla="*/ 10491537 h 15135727"/>
              <a:gd name="connsiteX268" fmla="*/ 3392906 w 8128084"/>
              <a:gd name="connsiteY268" fmla="*/ 10250906 h 15135727"/>
              <a:gd name="connsiteX269" fmla="*/ 3152274 w 8128084"/>
              <a:gd name="connsiteY269" fmla="*/ 10250906 h 15135727"/>
              <a:gd name="connsiteX270" fmla="*/ 3176337 w 8128084"/>
              <a:gd name="connsiteY270" fmla="*/ 10178716 h 15135727"/>
              <a:gd name="connsiteX271" fmla="*/ 3104148 w 8128084"/>
              <a:gd name="connsiteY271" fmla="*/ 10154653 h 15135727"/>
              <a:gd name="connsiteX272" fmla="*/ 3007895 w 8128084"/>
              <a:gd name="connsiteY272" fmla="*/ 9962148 h 15135727"/>
              <a:gd name="connsiteX273" fmla="*/ 3176337 w 8128084"/>
              <a:gd name="connsiteY273" fmla="*/ 9889958 h 15135727"/>
              <a:gd name="connsiteX274" fmla="*/ 2959769 w 8128084"/>
              <a:gd name="connsiteY274" fmla="*/ 9504948 h 15135727"/>
              <a:gd name="connsiteX275" fmla="*/ 2791327 w 8128084"/>
              <a:gd name="connsiteY275" fmla="*/ 9456821 h 15135727"/>
              <a:gd name="connsiteX276" fmla="*/ 2574758 w 8128084"/>
              <a:gd name="connsiteY276" fmla="*/ 9336506 h 15135727"/>
              <a:gd name="connsiteX277" fmla="*/ 2550695 w 8128084"/>
              <a:gd name="connsiteY277" fmla="*/ 9071811 h 15135727"/>
              <a:gd name="connsiteX278" fmla="*/ 2695074 w 8128084"/>
              <a:gd name="connsiteY278" fmla="*/ 8999621 h 15135727"/>
              <a:gd name="connsiteX279" fmla="*/ 2622885 w 8128084"/>
              <a:gd name="connsiteY279" fmla="*/ 8975558 h 15135727"/>
              <a:gd name="connsiteX280" fmla="*/ 2430379 w 8128084"/>
              <a:gd name="connsiteY280" fmla="*/ 8999621 h 15135727"/>
              <a:gd name="connsiteX281" fmla="*/ 2261937 w 8128084"/>
              <a:gd name="connsiteY281" fmla="*/ 9168064 h 15135727"/>
              <a:gd name="connsiteX282" fmla="*/ 2237874 w 8128084"/>
              <a:gd name="connsiteY282" fmla="*/ 8999621 h 15135727"/>
              <a:gd name="connsiteX283" fmla="*/ 2117558 w 8128084"/>
              <a:gd name="connsiteY283" fmla="*/ 8975558 h 15135727"/>
              <a:gd name="connsiteX284" fmla="*/ 2045369 w 8128084"/>
              <a:gd name="connsiteY284" fmla="*/ 8783053 h 15135727"/>
              <a:gd name="connsiteX285" fmla="*/ 1852864 w 8128084"/>
              <a:gd name="connsiteY285" fmla="*/ 8758990 h 15135727"/>
              <a:gd name="connsiteX286" fmla="*/ 1636295 w 8128084"/>
              <a:gd name="connsiteY286" fmla="*/ 8927432 h 15135727"/>
              <a:gd name="connsiteX287" fmla="*/ 1588169 w 8128084"/>
              <a:gd name="connsiteY287" fmla="*/ 9023685 h 15135727"/>
              <a:gd name="connsiteX288" fmla="*/ 1515979 w 8128084"/>
              <a:gd name="connsiteY288" fmla="*/ 8879306 h 15135727"/>
              <a:gd name="connsiteX289" fmla="*/ 1347537 w 8128084"/>
              <a:gd name="connsiteY289" fmla="*/ 8879306 h 15135727"/>
              <a:gd name="connsiteX290" fmla="*/ 1347537 w 8128084"/>
              <a:gd name="connsiteY290" fmla="*/ 8710864 h 15135727"/>
              <a:gd name="connsiteX291" fmla="*/ 1106906 w 8128084"/>
              <a:gd name="connsiteY291" fmla="*/ 8783053 h 15135727"/>
              <a:gd name="connsiteX292" fmla="*/ 890337 w 8128084"/>
              <a:gd name="connsiteY292" fmla="*/ 8686800 h 15135727"/>
              <a:gd name="connsiteX293" fmla="*/ 649706 w 8128084"/>
              <a:gd name="connsiteY293" fmla="*/ 8662737 h 15135727"/>
              <a:gd name="connsiteX294" fmla="*/ 385011 w 8128084"/>
              <a:gd name="connsiteY294" fmla="*/ 8566485 h 15135727"/>
              <a:gd name="connsiteX295" fmla="*/ 577516 w 8128084"/>
              <a:gd name="connsiteY295" fmla="*/ 8373979 h 15135727"/>
              <a:gd name="connsiteX296" fmla="*/ 794085 w 8128084"/>
              <a:gd name="connsiteY296" fmla="*/ 8301790 h 15135727"/>
              <a:gd name="connsiteX297" fmla="*/ 745958 w 8128084"/>
              <a:gd name="connsiteY297" fmla="*/ 8133348 h 15135727"/>
              <a:gd name="connsiteX298" fmla="*/ 818148 w 8128084"/>
              <a:gd name="connsiteY298" fmla="*/ 7820527 h 15135727"/>
              <a:gd name="connsiteX299" fmla="*/ 697832 w 8128084"/>
              <a:gd name="connsiteY299" fmla="*/ 7820527 h 15135727"/>
              <a:gd name="connsiteX300" fmla="*/ 625642 w 8128084"/>
              <a:gd name="connsiteY300" fmla="*/ 7916779 h 15135727"/>
              <a:gd name="connsiteX301" fmla="*/ 457200 w 8128084"/>
              <a:gd name="connsiteY301" fmla="*/ 7820527 h 15135727"/>
              <a:gd name="connsiteX302" fmla="*/ 529390 w 8128084"/>
              <a:gd name="connsiteY302" fmla="*/ 7700211 h 15135727"/>
              <a:gd name="connsiteX303" fmla="*/ 938464 w 8128084"/>
              <a:gd name="connsiteY303" fmla="*/ 7676148 h 15135727"/>
              <a:gd name="connsiteX304" fmla="*/ 1058779 w 8128084"/>
              <a:gd name="connsiteY304" fmla="*/ 7459579 h 15135727"/>
              <a:gd name="connsiteX305" fmla="*/ 1203158 w 8128084"/>
              <a:gd name="connsiteY305" fmla="*/ 7603958 h 15135727"/>
              <a:gd name="connsiteX306" fmla="*/ 1299411 w 8128084"/>
              <a:gd name="connsiteY306" fmla="*/ 7555832 h 15135727"/>
              <a:gd name="connsiteX307" fmla="*/ 1443790 w 8128084"/>
              <a:gd name="connsiteY307" fmla="*/ 7507706 h 15135727"/>
              <a:gd name="connsiteX308" fmla="*/ 1684421 w 8128084"/>
              <a:gd name="connsiteY308" fmla="*/ 7603958 h 15135727"/>
              <a:gd name="connsiteX309" fmla="*/ 1684421 w 8128084"/>
              <a:gd name="connsiteY309" fmla="*/ 7603958 h 15135727"/>
              <a:gd name="connsiteX310" fmla="*/ 1540042 w 8128084"/>
              <a:gd name="connsiteY310" fmla="*/ 7363327 h 15135727"/>
              <a:gd name="connsiteX311" fmla="*/ 1299411 w 8128084"/>
              <a:gd name="connsiteY311" fmla="*/ 7315200 h 15135727"/>
              <a:gd name="connsiteX312" fmla="*/ 1130969 w 8128084"/>
              <a:gd name="connsiteY312" fmla="*/ 7339264 h 15135727"/>
              <a:gd name="connsiteX313" fmla="*/ 1034716 w 8128084"/>
              <a:gd name="connsiteY313" fmla="*/ 7315200 h 15135727"/>
              <a:gd name="connsiteX314" fmla="*/ 1155032 w 8128084"/>
              <a:gd name="connsiteY314" fmla="*/ 7050506 h 15135727"/>
              <a:gd name="connsiteX315" fmla="*/ 1155032 w 8128084"/>
              <a:gd name="connsiteY315" fmla="*/ 6930190 h 15135727"/>
              <a:gd name="connsiteX316" fmla="*/ 1155032 w 8128084"/>
              <a:gd name="connsiteY316" fmla="*/ 6761748 h 15135727"/>
              <a:gd name="connsiteX317" fmla="*/ 1203158 w 8128084"/>
              <a:gd name="connsiteY317" fmla="*/ 6617369 h 15135727"/>
              <a:gd name="connsiteX318" fmla="*/ 1371600 w 8128084"/>
              <a:gd name="connsiteY318" fmla="*/ 6472990 h 15135727"/>
              <a:gd name="connsiteX319" fmla="*/ 1443790 w 8128084"/>
              <a:gd name="connsiteY319" fmla="*/ 6328611 h 15135727"/>
              <a:gd name="connsiteX320" fmla="*/ 1419727 w 8128084"/>
              <a:gd name="connsiteY320" fmla="*/ 6208295 h 15135727"/>
              <a:gd name="connsiteX321" fmla="*/ 1275348 w 8128084"/>
              <a:gd name="connsiteY321" fmla="*/ 6304548 h 15135727"/>
              <a:gd name="connsiteX322" fmla="*/ 1323474 w 8128084"/>
              <a:gd name="connsiteY322" fmla="*/ 6015790 h 15135727"/>
              <a:gd name="connsiteX323" fmla="*/ 1540042 w 8128084"/>
              <a:gd name="connsiteY323" fmla="*/ 5871411 h 15135727"/>
              <a:gd name="connsiteX324" fmla="*/ 1540042 w 8128084"/>
              <a:gd name="connsiteY324" fmla="*/ 5751095 h 15135727"/>
              <a:gd name="connsiteX325" fmla="*/ 1395664 w 8128084"/>
              <a:gd name="connsiteY325" fmla="*/ 5799221 h 15135727"/>
              <a:gd name="connsiteX326" fmla="*/ 1179095 w 8128084"/>
              <a:gd name="connsiteY326" fmla="*/ 5799221 h 15135727"/>
              <a:gd name="connsiteX327" fmla="*/ 890337 w 8128084"/>
              <a:gd name="connsiteY327" fmla="*/ 5775158 h 15135727"/>
              <a:gd name="connsiteX328" fmla="*/ 697832 w 8128084"/>
              <a:gd name="connsiteY328" fmla="*/ 5606716 h 15135727"/>
              <a:gd name="connsiteX329" fmla="*/ 577516 w 8128084"/>
              <a:gd name="connsiteY329" fmla="*/ 5582653 h 15135727"/>
              <a:gd name="connsiteX330" fmla="*/ 697832 w 8128084"/>
              <a:gd name="connsiteY330" fmla="*/ 5775158 h 15135727"/>
              <a:gd name="connsiteX331" fmla="*/ 409074 w 8128084"/>
              <a:gd name="connsiteY331" fmla="*/ 5799221 h 15135727"/>
              <a:gd name="connsiteX332" fmla="*/ 168442 w 8128084"/>
              <a:gd name="connsiteY332" fmla="*/ 5702969 h 15135727"/>
              <a:gd name="connsiteX333" fmla="*/ 264695 w 8128084"/>
              <a:gd name="connsiteY333" fmla="*/ 5558590 h 15135727"/>
              <a:gd name="connsiteX334" fmla="*/ 144379 w 8128084"/>
              <a:gd name="connsiteY334" fmla="*/ 5510464 h 15135727"/>
              <a:gd name="connsiteX335" fmla="*/ 0 w 8128084"/>
              <a:gd name="connsiteY335" fmla="*/ 5462337 h 15135727"/>
              <a:gd name="connsiteX336" fmla="*/ 96253 w 8128084"/>
              <a:gd name="connsiteY336"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620127 w 8128084"/>
              <a:gd name="connsiteY137" fmla="*/ 6978316 h 15135727"/>
              <a:gd name="connsiteX138" fmla="*/ 4740442 w 8128084"/>
              <a:gd name="connsiteY138" fmla="*/ 7170821 h 15135727"/>
              <a:gd name="connsiteX139" fmla="*/ 5077327 w 8128084"/>
              <a:gd name="connsiteY139" fmla="*/ 7387390 h 15135727"/>
              <a:gd name="connsiteX140" fmla="*/ 5125453 w 8128084"/>
              <a:gd name="connsiteY140" fmla="*/ 7603958 h 15135727"/>
              <a:gd name="connsiteX141" fmla="*/ 5197642 w 8128084"/>
              <a:gd name="connsiteY141" fmla="*/ 7796464 h 15135727"/>
              <a:gd name="connsiteX142" fmla="*/ 5486400 w 8128084"/>
              <a:gd name="connsiteY142" fmla="*/ 7964906 h 15135727"/>
              <a:gd name="connsiteX143" fmla="*/ 5486400 w 8128084"/>
              <a:gd name="connsiteY143" fmla="*/ 8349916 h 15135727"/>
              <a:gd name="connsiteX144" fmla="*/ 5678906 w 8128084"/>
              <a:gd name="connsiteY144" fmla="*/ 8614611 h 15135727"/>
              <a:gd name="connsiteX145" fmla="*/ 5919537 w 8128084"/>
              <a:gd name="connsiteY145" fmla="*/ 9071811 h 15135727"/>
              <a:gd name="connsiteX146" fmla="*/ 6160169 w 8128084"/>
              <a:gd name="connsiteY146" fmla="*/ 9336506 h 15135727"/>
              <a:gd name="connsiteX147" fmla="*/ 6280485 w 8128084"/>
              <a:gd name="connsiteY147" fmla="*/ 9601200 h 15135727"/>
              <a:gd name="connsiteX148" fmla="*/ 6400800 w 8128084"/>
              <a:gd name="connsiteY148" fmla="*/ 9793706 h 15135727"/>
              <a:gd name="connsiteX149" fmla="*/ 6569242 w 8128084"/>
              <a:gd name="connsiteY149" fmla="*/ 10058400 h 15135727"/>
              <a:gd name="connsiteX150" fmla="*/ 6713621 w 8128084"/>
              <a:gd name="connsiteY150" fmla="*/ 10106527 h 15135727"/>
              <a:gd name="connsiteX151" fmla="*/ 6545179 w 8128084"/>
              <a:gd name="connsiteY151" fmla="*/ 10202779 h 15135727"/>
              <a:gd name="connsiteX152" fmla="*/ 6569242 w 8128084"/>
              <a:gd name="connsiteY152" fmla="*/ 10443411 h 15135727"/>
              <a:gd name="connsiteX153" fmla="*/ 6593306 w 8128084"/>
              <a:gd name="connsiteY153" fmla="*/ 10708106 h 15135727"/>
              <a:gd name="connsiteX154" fmla="*/ 6761748 w 8128084"/>
              <a:gd name="connsiteY154" fmla="*/ 10924674 h 15135727"/>
              <a:gd name="connsiteX155" fmla="*/ 6641432 w 8128084"/>
              <a:gd name="connsiteY155" fmla="*/ 11093116 h 15135727"/>
              <a:gd name="connsiteX156" fmla="*/ 6713621 w 8128084"/>
              <a:gd name="connsiteY156" fmla="*/ 11261558 h 15135727"/>
              <a:gd name="connsiteX157" fmla="*/ 6737685 w 8128084"/>
              <a:gd name="connsiteY157" fmla="*/ 11526253 h 15135727"/>
              <a:gd name="connsiteX158" fmla="*/ 6617369 w 8128084"/>
              <a:gd name="connsiteY158" fmla="*/ 11839074 h 15135727"/>
              <a:gd name="connsiteX159" fmla="*/ 6617369 w 8128084"/>
              <a:gd name="connsiteY159" fmla="*/ 12031579 h 15135727"/>
              <a:gd name="connsiteX160" fmla="*/ 6641432 w 8128084"/>
              <a:gd name="connsiteY160" fmla="*/ 12127832 h 15135727"/>
              <a:gd name="connsiteX161" fmla="*/ 6761748 w 8128084"/>
              <a:gd name="connsiteY161" fmla="*/ 12031579 h 15135727"/>
              <a:gd name="connsiteX162" fmla="*/ 6761748 w 8128084"/>
              <a:gd name="connsiteY162" fmla="*/ 12296274 h 15135727"/>
              <a:gd name="connsiteX163" fmla="*/ 6689558 w 8128084"/>
              <a:gd name="connsiteY163" fmla="*/ 12512842 h 15135727"/>
              <a:gd name="connsiteX164" fmla="*/ 6785811 w 8128084"/>
              <a:gd name="connsiteY164" fmla="*/ 12777537 h 15135727"/>
              <a:gd name="connsiteX165" fmla="*/ 6569242 w 8128084"/>
              <a:gd name="connsiteY165" fmla="*/ 12873790 h 15135727"/>
              <a:gd name="connsiteX166" fmla="*/ 6545179 w 8128084"/>
              <a:gd name="connsiteY166" fmla="*/ 13090358 h 15135727"/>
              <a:gd name="connsiteX167" fmla="*/ 6448927 w 8128084"/>
              <a:gd name="connsiteY167" fmla="*/ 13355053 h 15135727"/>
              <a:gd name="connsiteX168" fmla="*/ 6256421 w 8128084"/>
              <a:gd name="connsiteY168" fmla="*/ 13571621 h 15135727"/>
              <a:gd name="connsiteX169" fmla="*/ 6087979 w 8128084"/>
              <a:gd name="connsiteY169" fmla="*/ 13667874 h 15135727"/>
              <a:gd name="connsiteX170" fmla="*/ 5943600 w 8128084"/>
              <a:gd name="connsiteY170" fmla="*/ 13716000 h 15135727"/>
              <a:gd name="connsiteX171" fmla="*/ 5702969 w 8128084"/>
              <a:gd name="connsiteY171" fmla="*/ 13667874 h 15135727"/>
              <a:gd name="connsiteX172" fmla="*/ 5582653 w 8128084"/>
              <a:gd name="connsiteY172" fmla="*/ 13691937 h 15135727"/>
              <a:gd name="connsiteX173" fmla="*/ 5727032 w 8128084"/>
              <a:gd name="connsiteY173" fmla="*/ 13836316 h 15135727"/>
              <a:gd name="connsiteX174" fmla="*/ 5582653 w 8128084"/>
              <a:gd name="connsiteY174" fmla="*/ 14052885 h 15135727"/>
              <a:gd name="connsiteX175" fmla="*/ 5462337 w 8128084"/>
              <a:gd name="connsiteY175" fmla="*/ 14149137 h 15135727"/>
              <a:gd name="connsiteX176" fmla="*/ 5342021 w 8128084"/>
              <a:gd name="connsiteY176" fmla="*/ 14004758 h 15135727"/>
              <a:gd name="connsiteX177" fmla="*/ 5245769 w 8128084"/>
              <a:gd name="connsiteY177" fmla="*/ 14004758 h 15135727"/>
              <a:gd name="connsiteX178" fmla="*/ 5245769 w 8128084"/>
              <a:gd name="connsiteY178" fmla="*/ 13956632 h 15135727"/>
              <a:gd name="connsiteX179" fmla="*/ 5101390 w 8128084"/>
              <a:gd name="connsiteY179" fmla="*/ 13956632 h 15135727"/>
              <a:gd name="connsiteX180" fmla="*/ 4981074 w 8128084"/>
              <a:gd name="connsiteY180" fmla="*/ 13860379 h 15135727"/>
              <a:gd name="connsiteX181" fmla="*/ 4740442 w 8128084"/>
              <a:gd name="connsiteY181" fmla="*/ 13908506 h 15135727"/>
              <a:gd name="connsiteX182" fmla="*/ 4475748 w 8128084"/>
              <a:gd name="connsiteY182" fmla="*/ 13956632 h 15135727"/>
              <a:gd name="connsiteX183" fmla="*/ 4379495 w 8128084"/>
              <a:gd name="connsiteY183" fmla="*/ 14028821 h 15135727"/>
              <a:gd name="connsiteX184" fmla="*/ 4403558 w 8128084"/>
              <a:gd name="connsiteY184" fmla="*/ 14197264 h 15135727"/>
              <a:gd name="connsiteX185" fmla="*/ 4572000 w 8128084"/>
              <a:gd name="connsiteY185" fmla="*/ 14149137 h 15135727"/>
              <a:gd name="connsiteX186" fmla="*/ 4523874 w 8128084"/>
              <a:gd name="connsiteY186" fmla="*/ 14558211 h 15135727"/>
              <a:gd name="connsiteX187" fmla="*/ 4403558 w 8128084"/>
              <a:gd name="connsiteY187" fmla="*/ 14437895 h 15135727"/>
              <a:gd name="connsiteX188" fmla="*/ 4403558 w 8128084"/>
              <a:gd name="connsiteY188" fmla="*/ 14437895 h 15135727"/>
              <a:gd name="connsiteX189" fmla="*/ 4283242 w 8128084"/>
              <a:gd name="connsiteY189" fmla="*/ 14245390 h 15135727"/>
              <a:gd name="connsiteX190" fmla="*/ 4235116 w 8128084"/>
              <a:gd name="connsiteY190" fmla="*/ 14341642 h 15135727"/>
              <a:gd name="connsiteX191" fmla="*/ 4162927 w 8128084"/>
              <a:gd name="connsiteY191" fmla="*/ 14389769 h 15135727"/>
              <a:gd name="connsiteX192" fmla="*/ 4162927 w 8128084"/>
              <a:gd name="connsiteY192" fmla="*/ 14389769 h 15135727"/>
              <a:gd name="connsiteX193" fmla="*/ 3922295 w 8128084"/>
              <a:gd name="connsiteY193" fmla="*/ 14245390 h 15135727"/>
              <a:gd name="connsiteX194" fmla="*/ 3801979 w 8128084"/>
              <a:gd name="connsiteY194" fmla="*/ 14293516 h 15135727"/>
              <a:gd name="connsiteX195" fmla="*/ 3681664 w 8128084"/>
              <a:gd name="connsiteY195" fmla="*/ 14389769 h 15135727"/>
              <a:gd name="connsiteX196" fmla="*/ 3657600 w 8128084"/>
              <a:gd name="connsiteY196" fmla="*/ 14654464 h 15135727"/>
              <a:gd name="connsiteX197" fmla="*/ 3513221 w 8128084"/>
              <a:gd name="connsiteY197" fmla="*/ 14726653 h 15135727"/>
              <a:gd name="connsiteX198" fmla="*/ 3513221 w 8128084"/>
              <a:gd name="connsiteY198" fmla="*/ 14871032 h 15135727"/>
              <a:gd name="connsiteX199" fmla="*/ 3633537 w 8128084"/>
              <a:gd name="connsiteY199" fmla="*/ 14967285 h 15135727"/>
              <a:gd name="connsiteX200" fmla="*/ 3609474 w 8128084"/>
              <a:gd name="connsiteY200" fmla="*/ 15087600 h 15135727"/>
              <a:gd name="connsiteX201" fmla="*/ 3441032 w 8128084"/>
              <a:gd name="connsiteY201" fmla="*/ 15039474 h 15135727"/>
              <a:gd name="connsiteX202" fmla="*/ 3272590 w 8128084"/>
              <a:gd name="connsiteY202" fmla="*/ 15063537 h 15135727"/>
              <a:gd name="connsiteX203" fmla="*/ 3248527 w 8128084"/>
              <a:gd name="connsiteY203" fmla="*/ 14895095 h 15135727"/>
              <a:gd name="connsiteX204" fmla="*/ 3128211 w 8128084"/>
              <a:gd name="connsiteY204" fmla="*/ 14919158 h 15135727"/>
              <a:gd name="connsiteX205" fmla="*/ 2959769 w 8128084"/>
              <a:gd name="connsiteY205" fmla="*/ 15135727 h 15135727"/>
              <a:gd name="connsiteX206" fmla="*/ 2935706 w 8128084"/>
              <a:gd name="connsiteY206" fmla="*/ 14895095 h 15135727"/>
              <a:gd name="connsiteX207" fmla="*/ 2791327 w 8128084"/>
              <a:gd name="connsiteY207" fmla="*/ 14943221 h 15135727"/>
              <a:gd name="connsiteX208" fmla="*/ 2671011 w 8128084"/>
              <a:gd name="connsiteY208" fmla="*/ 15039474 h 15135727"/>
              <a:gd name="connsiteX209" fmla="*/ 2430379 w 8128084"/>
              <a:gd name="connsiteY209" fmla="*/ 15087600 h 15135727"/>
              <a:gd name="connsiteX210" fmla="*/ 2237874 w 8128084"/>
              <a:gd name="connsiteY210" fmla="*/ 15039474 h 15135727"/>
              <a:gd name="connsiteX211" fmla="*/ 2622885 w 8128084"/>
              <a:gd name="connsiteY211" fmla="*/ 14846969 h 15135727"/>
              <a:gd name="connsiteX212" fmla="*/ 2887579 w 8128084"/>
              <a:gd name="connsiteY212" fmla="*/ 14774779 h 15135727"/>
              <a:gd name="connsiteX213" fmla="*/ 2839453 w 8128084"/>
              <a:gd name="connsiteY213" fmla="*/ 14582274 h 15135727"/>
              <a:gd name="connsiteX214" fmla="*/ 2935706 w 8128084"/>
              <a:gd name="connsiteY214" fmla="*/ 14510085 h 15135727"/>
              <a:gd name="connsiteX215" fmla="*/ 2935706 w 8128084"/>
              <a:gd name="connsiteY215" fmla="*/ 14510085 h 15135727"/>
              <a:gd name="connsiteX216" fmla="*/ 3080085 w 8128084"/>
              <a:gd name="connsiteY216" fmla="*/ 14413832 h 15135727"/>
              <a:gd name="connsiteX217" fmla="*/ 3152274 w 8128084"/>
              <a:gd name="connsiteY217" fmla="*/ 14341642 h 15135727"/>
              <a:gd name="connsiteX218" fmla="*/ 3080085 w 8128084"/>
              <a:gd name="connsiteY218" fmla="*/ 14269453 h 15135727"/>
              <a:gd name="connsiteX219" fmla="*/ 3152274 w 8128084"/>
              <a:gd name="connsiteY219" fmla="*/ 14197264 h 15135727"/>
              <a:gd name="connsiteX220" fmla="*/ 3152274 w 8128084"/>
              <a:gd name="connsiteY220" fmla="*/ 14052885 h 15135727"/>
              <a:gd name="connsiteX221" fmla="*/ 3080085 w 8128084"/>
              <a:gd name="connsiteY221" fmla="*/ 13980695 h 15135727"/>
              <a:gd name="connsiteX222" fmla="*/ 3056021 w 8128084"/>
              <a:gd name="connsiteY222" fmla="*/ 14076948 h 15135727"/>
              <a:gd name="connsiteX223" fmla="*/ 2935706 w 8128084"/>
              <a:gd name="connsiteY223" fmla="*/ 14076948 h 15135727"/>
              <a:gd name="connsiteX224" fmla="*/ 2863516 w 8128084"/>
              <a:gd name="connsiteY224" fmla="*/ 14125074 h 15135727"/>
              <a:gd name="connsiteX225" fmla="*/ 2719137 w 8128084"/>
              <a:gd name="connsiteY225" fmla="*/ 14197264 h 15135727"/>
              <a:gd name="connsiteX226" fmla="*/ 2646948 w 8128084"/>
              <a:gd name="connsiteY226" fmla="*/ 14197264 h 15135727"/>
              <a:gd name="connsiteX227" fmla="*/ 2598821 w 8128084"/>
              <a:gd name="connsiteY227" fmla="*/ 14125074 h 15135727"/>
              <a:gd name="connsiteX228" fmla="*/ 2430379 w 8128084"/>
              <a:gd name="connsiteY228" fmla="*/ 13836316 h 15135727"/>
              <a:gd name="connsiteX229" fmla="*/ 2646948 w 8128084"/>
              <a:gd name="connsiteY229" fmla="*/ 13812253 h 15135727"/>
              <a:gd name="connsiteX230" fmla="*/ 2502569 w 8128084"/>
              <a:gd name="connsiteY230" fmla="*/ 13475369 h 15135727"/>
              <a:gd name="connsiteX231" fmla="*/ 2550695 w 8128084"/>
              <a:gd name="connsiteY231" fmla="*/ 13186611 h 15135727"/>
              <a:gd name="connsiteX232" fmla="*/ 2719137 w 8128084"/>
              <a:gd name="connsiteY232" fmla="*/ 13042232 h 15135727"/>
              <a:gd name="connsiteX233" fmla="*/ 2791327 w 8128084"/>
              <a:gd name="connsiteY233" fmla="*/ 12945979 h 15135727"/>
              <a:gd name="connsiteX234" fmla="*/ 3031958 w 8128084"/>
              <a:gd name="connsiteY234" fmla="*/ 13090358 h 15135727"/>
              <a:gd name="connsiteX235" fmla="*/ 3056021 w 8128084"/>
              <a:gd name="connsiteY235" fmla="*/ 12753474 h 15135727"/>
              <a:gd name="connsiteX236" fmla="*/ 2887579 w 8128084"/>
              <a:gd name="connsiteY236" fmla="*/ 12777537 h 15135727"/>
              <a:gd name="connsiteX237" fmla="*/ 2815390 w 8128084"/>
              <a:gd name="connsiteY237" fmla="*/ 12777537 h 15135727"/>
              <a:gd name="connsiteX238" fmla="*/ 3176337 w 8128084"/>
              <a:gd name="connsiteY238" fmla="*/ 12368464 h 15135727"/>
              <a:gd name="connsiteX239" fmla="*/ 3104148 w 8128084"/>
              <a:gd name="connsiteY239" fmla="*/ 12320337 h 15135727"/>
              <a:gd name="connsiteX240" fmla="*/ 3104148 w 8128084"/>
              <a:gd name="connsiteY240" fmla="*/ 12320337 h 15135727"/>
              <a:gd name="connsiteX241" fmla="*/ 3007895 w 8128084"/>
              <a:gd name="connsiteY241" fmla="*/ 12079706 h 15135727"/>
              <a:gd name="connsiteX242" fmla="*/ 2911642 w 8128084"/>
              <a:gd name="connsiteY242" fmla="*/ 11935327 h 15135727"/>
              <a:gd name="connsiteX243" fmla="*/ 2863516 w 8128084"/>
              <a:gd name="connsiteY243" fmla="*/ 11694695 h 15135727"/>
              <a:gd name="connsiteX244" fmla="*/ 2911642 w 8128084"/>
              <a:gd name="connsiteY244" fmla="*/ 11454064 h 15135727"/>
              <a:gd name="connsiteX245" fmla="*/ 3056021 w 8128084"/>
              <a:gd name="connsiteY245" fmla="*/ 11454064 h 15135727"/>
              <a:gd name="connsiteX246" fmla="*/ 2983832 w 8128084"/>
              <a:gd name="connsiteY246" fmla="*/ 11381874 h 15135727"/>
              <a:gd name="connsiteX247" fmla="*/ 3031958 w 8128084"/>
              <a:gd name="connsiteY247" fmla="*/ 11285621 h 15135727"/>
              <a:gd name="connsiteX248" fmla="*/ 3007895 w 8128084"/>
              <a:gd name="connsiteY248" fmla="*/ 11189369 h 15135727"/>
              <a:gd name="connsiteX249" fmla="*/ 2887579 w 8128084"/>
              <a:gd name="connsiteY249" fmla="*/ 11141242 h 15135727"/>
              <a:gd name="connsiteX250" fmla="*/ 2887579 w 8128084"/>
              <a:gd name="connsiteY250" fmla="*/ 10972800 h 15135727"/>
              <a:gd name="connsiteX251" fmla="*/ 2887579 w 8128084"/>
              <a:gd name="connsiteY251" fmla="*/ 10924674 h 15135727"/>
              <a:gd name="connsiteX252" fmla="*/ 2767264 w 8128084"/>
              <a:gd name="connsiteY252" fmla="*/ 11020927 h 15135727"/>
              <a:gd name="connsiteX253" fmla="*/ 2743200 w 8128084"/>
              <a:gd name="connsiteY253" fmla="*/ 10924674 h 15135727"/>
              <a:gd name="connsiteX254" fmla="*/ 2550695 w 8128084"/>
              <a:gd name="connsiteY254" fmla="*/ 11020927 h 15135727"/>
              <a:gd name="connsiteX255" fmla="*/ 2526632 w 8128084"/>
              <a:gd name="connsiteY255" fmla="*/ 11117179 h 15135727"/>
              <a:gd name="connsiteX256" fmla="*/ 2334127 w 8128084"/>
              <a:gd name="connsiteY256" fmla="*/ 10996864 h 15135727"/>
              <a:gd name="connsiteX257" fmla="*/ 2358190 w 8128084"/>
              <a:gd name="connsiteY257" fmla="*/ 10732169 h 15135727"/>
              <a:gd name="connsiteX258" fmla="*/ 2334127 w 8128084"/>
              <a:gd name="connsiteY258" fmla="*/ 10587790 h 15135727"/>
              <a:gd name="connsiteX259" fmla="*/ 2406316 w 8128084"/>
              <a:gd name="connsiteY259" fmla="*/ 10491537 h 15135727"/>
              <a:gd name="connsiteX260" fmla="*/ 2598821 w 8128084"/>
              <a:gd name="connsiteY260" fmla="*/ 10684042 h 15135727"/>
              <a:gd name="connsiteX261" fmla="*/ 2767264 w 8128084"/>
              <a:gd name="connsiteY261" fmla="*/ 10684042 h 15135727"/>
              <a:gd name="connsiteX262" fmla="*/ 2646948 w 8128084"/>
              <a:gd name="connsiteY262" fmla="*/ 10515600 h 15135727"/>
              <a:gd name="connsiteX263" fmla="*/ 2815390 w 8128084"/>
              <a:gd name="connsiteY263" fmla="*/ 10395285 h 15135727"/>
              <a:gd name="connsiteX264" fmla="*/ 3080085 w 8128084"/>
              <a:gd name="connsiteY264" fmla="*/ 10419348 h 15135727"/>
              <a:gd name="connsiteX265" fmla="*/ 3248527 w 8128084"/>
              <a:gd name="connsiteY265" fmla="*/ 10539664 h 15135727"/>
              <a:gd name="connsiteX266" fmla="*/ 3320716 w 8128084"/>
              <a:gd name="connsiteY266" fmla="*/ 10659979 h 15135727"/>
              <a:gd name="connsiteX267" fmla="*/ 3465095 w 8128084"/>
              <a:gd name="connsiteY267" fmla="*/ 10659979 h 15135727"/>
              <a:gd name="connsiteX268" fmla="*/ 3441032 w 8128084"/>
              <a:gd name="connsiteY268" fmla="*/ 10491537 h 15135727"/>
              <a:gd name="connsiteX269" fmla="*/ 3392906 w 8128084"/>
              <a:gd name="connsiteY269" fmla="*/ 10250906 h 15135727"/>
              <a:gd name="connsiteX270" fmla="*/ 3152274 w 8128084"/>
              <a:gd name="connsiteY270" fmla="*/ 10250906 h 15135727"/>
              <a:gd name="connsiteX271" fmla="*/ 3176337 w 8128084"/>
              <a:gd name="connsiteY271" fmla="*/ 10178716 h 15135727"/>
              <a:gd name="connsiteX272" fmla="*/ 3104148 w 8128084"/>
              <a:gd name="connsiteY272" fmla="*/ 10154653 h 15135727"/>
              <a:gd name="connsiteX273" fmla="*/ 3007895 w 8128084"/>
              <a:gd name="connsiteY273" fmla="*/ 9962148 h 15135727"/>
              <a:gd name="connsiteX274" fmla="*/ 3176337 w 8128084"/>
              <a:gd name="connsiteY274" fmla="*/ 9889958 h 15135727"/>
              <a:gd name="connsiteX275" fmla="*/ 2959769 w 8128084"/>
              <a:gd name="connsiteY275" fmla="*/ 9504948 h 15135727"/>
              <a:gd name="connsiteX276" fmla="*/ 2791327 w 8128084"/>
              <a:gd name="connsiteY276" fmla="*/ 9456821 h 15135727"/>
              <a:gd name="connsiteX277" fmla="*/ 2574758 w 8128084"/>
              <a:gd name="connsiteY277" fmla="*/ 9336506 h 15135727"/>
              <a:gd name="connsiteX278" fmla="*/ 2550695 w 8128084"/>
              <a:gd name="connsiteY278" fmla="*/ 9071811 h 15135727"/>
              <a:gd name="connsiteX279" fmla="*/ 2695074 w 8128084"/>
              <a:gd name="connsiteY279" fmla="*/ 8999621 h 15135727"/>
              <a:gd name="connsiteX280" fmla="*/ 2622885 w 8128084"/>
              <a:gd name="connsiteY280" fmla="*/ 8975558 h 15135727"/>
              <a:gd name="connsiteX281" fmla="*/ 2430379 w 8128084"/>
              <a:gd name="connsiteY281" fmla="*/ 8999621 h 15135727"/>
              <a:gd name="connsiteX282" fmla="*/ 2261937 w 8128084"/>
              <a:gd name="connsiteY282" fmla="*/ 9168064 h 15135727"/>
              <a:gd name="connsiteX283" fmla="*/ 2237874 w 8128084"/>
              <a:gd name="connsiteY283" fmla="*/ 8999621 h 15135727"/>
              <a:gd name="connsiteX284" fmla="*/ 2117558 w 8128084"/>
              <a:gd name="connsiteY284" fmla="*/ 8975558 h 15135727"/>
              <a:gd name="connsiteX285" fmla="*/ 2045369 w 8128084"/>
              <a:gd name="connsiteY285" fmla="*/ 8783053 h 15135727"/>
              <a:gd name="connsiteX286" fmla="*/ 1852864 w 8128084"/>
              <a:gd name="connsiteY286" fmla="*/ 8758990 h 15135727"/>
              <a:gd name="connsiteX287" fmla="*/ 1636295 w 8128084"/>
              <a:gd name="connsiteY287" fmla="*/ 8927432 h 15135727"/>
              <a:gd name="connsiteX288" fmla="*/ 1588169 w 8128084"/>
              <a:gd name="connsiteY288" fmla="*/ 9023685 h 15135727"/>
              <a:gd name="connsiteX289" fmla="*/ 1515979 w 8128084"/>
              <a:gd name="connsiteY289" fmla="*/ 8879306 h 15135727"/>
              <a:gd name="connsiteX290" fmla="*/ 1347537 w 8128084"/>
              <a:gd name="connsiteY290" fmla="*/ 8879306 h 15135727"/>
              <a:gd name="connsiteX291" fmla="*/ 1347537 w 8128084"/>
              <a:gd name="connsiteY291" fmla="*/ 8710864 h 15135727"/>
              <a:gd name="connsiteX292" fmla="*/ 1106906 w 8128084"/>
              <a:gd name="connsiteY292" fmla="*/ 8783053 h 15135727"/>
              <a:gd name="connsiteX293" fmla="*/ 890337 w 8128084"/>
              <a:gd name="connsiteY293" fmla="*/ 8686800 h 15135727"/>
              <a:gd name="connsiteX294" fmla="*/ 649706 w 8128084"/>
              <a:gd name="connsiteY294" fmla="*/ 8662737 h 15135727"/>
              <a:gd name="connsiteX295" fmla="*/ 385011 w 8128084"/>
              <a:gd name="connsiteY295" fmla="*/ 8566485 h 15135727"/>
              <a:gd name="connsiteX296" fmla="*/ 577516 w 8128084"/>
              <a:gd name="connsiteY296" fmla="*/ 8373979 h 15135727"/>
              <a:gd name="connsiteX297" fmla="*/ 794085 w 8128084"/>
              <a:gd name="connsiteY297" fmla="*/ 8301790 h 15135727"/>
              <a:gd name="connsiteX298" fmla="*/ 745958 w 8128084"/>
              <a:gd name="connsiteY298" fmla="*/ 8133348 h 15135727"/>
              <a:gd name="connsiteX299" fmla="*/ 818148 w 8128084"/>
              <a:gd name="connsiteY299" fmla="*/ 7820527 h 15135727"/>
              <a:gd name="connsiteX300" fmla="*/ 697832 w 8128084"/>
              <a:gd name="connsiteY300" fmla="*/ 7820527 h 15135727"/>
              <a:gd name="connsiteX301" fmla="*/ 625642 w 8128084"/>
              <a:gd name="connsiteY301" fmla="*/ 7916779 h 15135727"/>
              <a:gd name="connsiteX302" fmla="*/ 457200 w 8128084"/>
              <a:gd name="connsiteY302" fmla="*/ 7820527 h 15135727"/>
              <a:gd name="connsiteX303" fmla="*/ 529390 w 8128084"/>
              <a:gd name="connsiteY303" fmla="*/ 7700211 h 15135727"/>
              <a:gd name="connsiteX304" fmla="*/ 938464 w 8128084"/>
              <a:gd name="connsiteY304" fmla="*/ 7676148 h 15135727"/>
              <a:gd name="connsiteX305" fmla="*/ 1058779 w 8128084"/>
              <a:gd name="connsiteY305" fmla="*/ 7459579 h 15135727"/>
              <a:gd name="connsiteX306" fmla="*/ 1203158 w 8128084"/>
              <a:gd name="connsiteY306" fmla="*/ 7603958 h 15135727"/>
              <a:gd name="connsiteX307" fmla="*/ 1299411 w 8128084"/>
              <a:gd name="connsiteY307" fmla="*/ 7555832 h 15135727"/>
              <a:gd name="connsiteX308" fmla="*/ 1443790 w 8128084"/>
              <a:gd name="connsiteY308" fmla="*/ 7507706 h 15135727"/>
              <a:gd name="connsiteX309" fmla="*/ 1684421 w 8128084"/>
              <a:gd name="connsiteY309" fmla="*/ 7603958 h 15135727"/>
              <a:gd name="connsiteX310" fmla="*/ 1684421 w 8128084"/>
              <a:gd name="connsiteY310" fmla="*/ 7603958 h 15135727"/>
              <a:gd name="connsiteX311" fmla="*/ 1540042 w 8128084"/>
              <a:gd name="connsiteY311" fmla="*/ 7363327 h 15135727"/>
              <a:gd name="connsiteX312" fmla="*/ 1299411 w 8128084"/>
              <a:gd name="connsiteY312" fmla="*/ 7315200 h 15135727"/>
              <a:gd name="connsiteX313" fmla="*/ 1130969 w 8128084"/>
              <a:gd name="connsiteY313" fmla="*/ 7339264 h 15135727"/>
              <a:gd name="connsiteX314" fmla="*/ 1034716 w 8128084"/>
              <a:gd name="connsiteY314" fmla="*/ 7315200 h 15135727"/>
              <a:gd name="connsiteX315" fmla="*/ 1155032 w 8128084"/>
              <a:gd name="connsiteY315" fmla="*/ 7050506 h 15135727"/>
              <a:gd name="connsiteX316" fmla="*/ 1155032 w 8128084"/>
              <a:gd name="connsiteY316" fmla="*/ 6930190 h 15135727"/>
              <a:gd name="connsiteX317" fmla="*/ 1155032 w 8128084"/>
              <a:gd name="connsiteY317" fmla="*/ 6761748 h 15135727"/>
              <a:gd name="connsiteX318" fmla="*/ 1203158 w 8128084"/>
              <a:gd name="connsiteY318" fmla="*/ 6617369 h 15135727"/>
              <a:gd name="connsiteX319" fmla="*/ 1371600 w 8128084"/>
              <a:gd name="connsiteY319" fmla="*/ 6472990 h 15135727"/>
              <a:gd name="connsiteX320" fmla="*/ 1443790 w 8128084"/>
              <a:gd name="connsiteY320" fmla="*/ 6328611 h 15135727"/>
              <a:gd name="connsiteX321" fmla="*/ 1419727 w 8128084"/>
              <a:gd name="connsiteY321" fmla="*/ 6208295 h 15135727"/>
              <a:gd name="connsiteX322" fmla="*/ 1275348 w 8128084"/>
              <a:gd name="connsiteY322" fmla="*/ 6304548 h 15135727"/>
              <a:gd name="connsiteX323" fmla="*/ 1323474 w 8128084"/>
              <a:gd name="connsiteY323" fmla="*/ 6015790 h 15135727"/>
              <a:gd name="connsiteX324" fmla="*/ 1540042 w 8128084"/>
              <a:gd name="connsiteY324" fmla="*/ 5871411 h 15135727"/>
              <a:gd name="connsiteX325" fmla="*/ 1540042 w 8128084"/>
              <a:gd name="connsiteY325" fmla="*/ 5751095 h 15135727"/>
              <a:gd name="connsiteX326" fmla="*/ 1395664 w 8128084"/>
              <a:gd name="connsiteY326" fmla="*/ 5799221 h 15135727"/>
              <a:gd name="connsiteX327" fmla="*/ 1179095 w 8128084"/>
              <a:gd name="connsiteY327" fmla="*/ 5799221 h 15135727"/>
              <a:gd name="connsiteX328" fmla="*/ 890337 w 8128084"/>
              <a:gd name="connsiteY328" fmla="*/ 5775158 h 15135727"/>
              <a:gd name="connsiteX329" fmla="*/ 697832 w 8128084"/>
              <a:gd name="connsiteY329" fmla="*/ 5606716 h 15135727"/>
              <a:gd name="connsiteX330" fmla="*/ 577516 w 8128084"/>
              <a:gd name="connsiteY330" fmla="*/ 5582653 h 15135727"/>
              <a:gd name="connsiteX331" fmla="*/ 697832 w 8128084"/>
              <a:gd name="connsiteY331" fmla="*/ 5775158 h 15135727"/>
              <a:gd name="connsiteX332" fmla="*/ 409074 w 8128084"/>
              <a:gd name="connsiteY332" fmla="*/ 5799221 h 15135727"/>
              <a:gd name="connsiteX333" fmla="*/ 168442 w 8128084"/>
              <a:gd name="connsiteY333" fmla="*/ 5702969 h 15135727"/>
              <a:gd name="connsiteX334" fmla="*/ 264695 w 8128084"/>
              <a:gd name="connsiteY334" fmla="*/ 5558590 h 15135727"/>
              <a:gd name="connsiteX335" fmla="*/ 144379 w 8128084"/>
              <a:gd name="connsiteY335" fmla="*/ 5510464 h 15135727"/>
              <a:gd name="connsiteX336" fmla="*/ 0 w 8128084"/>
              <a:gd name="connsiteY336" fmla="*/ 5462337 h 15135727"/>
              <a:gd name="connsiteX337" fmla="*/ 96253 w 8128084"/>
              <a:gd name="connsiteY337"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740442 w 8128084"/>
              <a:gd name="connsiteY139" fmla="*/ 7170821 h 15135727"/>
              <a:gd name="connsiteX140" fmla="*/ 5077327 w 8128084"/>
              <a:gd name="connsiteY140" fmla="*/ 7387390 h 15135727"/>
              <a:gd name="connsiteX141" fmla="*/ 5125453 w 8128084"/>
              <a:gd name="connsiteY141" fmla="*/ 7603958 h 15135727"/>
              <a:gd name="connsiteX142" fmla="*/ 5197642 w 8128084"/>
              <a:gd name="connsiteY142" fmla="*/ 7796464 h 15135727"/>
              <a:gd name="connsiteX143" fmla="*/ 5486400 w 8128084"/>
              <a:gd name="connsiteY143" fmla="*/ 7964906 h 15135727"/>
              <a:gd name="connsiteX144" fmla="*/ 5486400 w 8128084"/>
              <a:gd name="connsiteY144" fmla="*/ 8349916 h 15135727"/>
              <a:gd name="connsiteX145" fmla="*/ 5678906 w 8128084"/>
              <a:gd name="connsiteY145" fmla="*/ 8614611 h 15135727"/>
              <a:gd name="connsiteX146" fmla="*/ 5919537 w 8128084"/>
              <a:gd name="connsiteY146" fmla="*/ 9071811 h 15135727"/>
              <a:gd name="connsiteX147" fmla="*/ 6160169 w 8128084"/>
              <a:gd name="connsiteY147" fmla="*/ 9336506 h 15135727"/>
              <a:gd name="connsiteX148" fmla="*/ 6280485 w 8128084"/>
              <a:gd name="connsiteY148" fmla="*/ 9601200 h 15135727"/>
              <a:gd name="connsiteX149" fmla="*/ 6400800 w 8128084"/>
              <a:gd name="connsiteY149" fmla="*/ 9793706 h 15135727"/>
              <a:gd name="connsiteX150" fmla="*/ 6569242 w 8128084"/>
              <a:gd name="connsiteY150" fmla="*/ 10058400 h 15135727"/>
              <a:gd name="connsiteX151" fmla="*/ 6713621 w 8128084"/>
              <a:gd name="connsiteY151" fmla="*/ 10106527 h 15135727"/>
              <a:gd name="connsiteX152" fmla="*/ 6545179 w 8128084"/>
              <a:gd name="connsiteY152" fmla="*/ 10202779 h 15135727"/>
              <a:gd name="connsiteX153" fmla="*/ 6569242 w 8128084"/>
              <a:gd name="connsiteY153" fmla="*/ 10443411 h 15135727"/>
              <a:gd name="connsiteX154" fmla="*/ 6593306 w 8128084"/>
              <a:gd name="connsiteY154" fmla="*/ 10708106 h 15135727"/>
              <a:gd name="connsiteX155" fmla="*/ 6761748 w 8128084"/>
              <a:gd name="connsiteY155" fmla="*/ 10924674 h 15135727"/>
              <a:gd name="connsiteX156" fmla="*/ 6641432 w 8128084"/>
              <a:gd name="connsiteY156" fmla="*/ 11093116 h 15135727"/>
              <a:gd name="connsiteX157" fmla="*/ 6713621 w 8128084"/>
              <a:gd name="connsiteY157" fmla="*/ 11261558 h 15135727"/>
              <a:gd name="connsiteX158" fmla="*/ 6737685 w 8128084"/>
              <a:gd name="connsiteY158" fmla="*/ 11526253 h 15135727"/>
              <a:gd name="connsiteX159" fmla="*/ 6617369 w 8128084"/>
              <a:gd name="connsiteY159" fmla="*/ 11839074 h 15135727"/>
              <a:gd name="connsiteX160" fmla="*/ 6617369 w 8128084"/>
              <a:gd name="connsiteY160" fmla="*/ 12031579 h 15135727"/>
              <a:gd name="connsiteX161" fmla="*/ 6641432 w 8128084"/>
              <a:gd name="connsiteY161" fmla="*/ 12127832 h 15135727"/>
              <a:gd name="connsiteX162" fmla="*/ 6761748 w 8128084"/>
              <a:gd name="connsiteY162" fmla="*/ 12031579 h 15135727"/>
              <a:gd name="connsiteX163" fmla="*/ 6761748 w 8128084"/>
              <a:gd name="connsiteY163" fmla="*/ 12296274 h 15135727"/>
              <a:gd name="connsiteX164" fmla="*/ 6689558 w 8128084"/>
              <a:gd name="connsiteY164" fmla="*/ 12512842 h 15135727"/>
              <a:gd name="connsiteX165" fmla="*/ 6785811 w 8128084"/>
              <a:gd name="connsiteY165" fmla="*/ 12777537 h 15135727"/>
              <a:gd name="connsiteX166" fmla="*/ 6569242 w 8128084"/>
              <a:gd name="connsiteY166" fmla="*/ 12873790 h 15135727"/>
              <a:gd name="connsiteX167" fmla="*/ 6545179 w 8128084"/>
              <a:gd name="connsiteY167" fmla="*/ 13090358 h 15135727"/>
              <a:gd name="connsiteX168" fmla="*/ 6448927 w 8128084"/>
              <a:gd name="connsiteY168" fmla="*/ 13355053 h 15135727"/>
              <a:gd name="connsiteX169" fmla="*/ 6256421 w 8128084"/>
              <a:gd name="connsiteY169" fmla="*/ 13571621 h 15135727"/>
              <a:gd name="connsiteX170" fmla="*/ 6087979 w 8128084"/>
              <a:gd name="connsiteY170" fmla="*/ 13667874 h 15135727"/>
              <a:gd name="connsiteX171" fmla="*/ 5943600 w 8128084"/>
              <a:gd name="connsiteY171" fmla="*/ 13716000 h 15135727"/>
              <a:gd name="connsiteX172" fmla="*/ 5702969 w 8128084"/>
              <a:gd name="connsiteY172" fmla="*/ 13667874 h 15135727"/>
              <a:gd name="connsiteX173" fmla="*/ 5582653 w 8128084"/>
              <a:gd name="connsiteY173" fmla="*/ 13691937 h 15135727"/>
              <a:gd name="connsiteX174" fmla="*/ 5727032 w 8128084"/>
              <a:gd name="connsiteY174" fmla="*/ 13836316 h 15135727"/>
              <a:gd name="connsiteX175" fmla="*/ 5582653 w 8128084"/>
              <a:gd name="connsiteY175" fmla="*/ 14052885 h 15135727"/>
              <a:gd name="connsiteX176" fmla="*/ 5462337 w 8128084"/>
              <a:gd name="connsiteY176" fmla="*/ 14149137 h 15135727"/>
              <a:gd name="connsiteX177" fmla="*/ 5342021 w 8128084"/>
              <a:gd name="connsiteY177" fmla="*/ 14004758 h 15135727"/>
              <a:gd name="connsiteX178" fmla="*/ 5245769 w 8128084"/>
              <a:gd name="connsiteY178" fmla="*/ 14004758 h 15135727"/>
              <a:gd name="connsiteX179" fmla="*/ 5245769 w 8128084"/>
              <a:gd name="connsiteY179" fmla="*/ 13956632 h 15135727"/>
              <a:gd name="connsiteX180" fmla="*/ 5101390 w 8128084"/>
              <a:gd name="connsiteY180" fmla="*/ 13956632 h 15135727"/>
              <a:gd name="connsiteX181" fmla="*/ 4981074 w 8128084"/>
              <a:gd name="connsiteY181" fmla="*/ 13860379 h 15135727"/>
              <a:gd name="connsiteX182" fmla="*/ 4740442 w 8128084"/>
              <a:gd name="connsiteY182" fmla="*/ 13908506 h 15135727"/>
              <a:gd name="connsiteX183" fmla="*/ 4475748 w 8128084"/>
              <a:gd name="connsiteY183" fmla="*/ 13956632 h 15135727"/>
              <a:gd name="connsiteX184" fmla="*/ 4379495 w 8128084"/>
              <a:gd name="connsiteY184" fmla="*/ 14028821 h 15135727"/>
              <a:gd name="connsiteX185" fmla="*/ 4403558 w 8128084"/>
              <a:gd name="connsiteY185" fmla="*/ 14197264 h 15135727"/>
              <a:gd name="connsiteX186" fmla="*/ 4572000 w 8128084"/>
              <a:gd name="connsiteY186" fmla="*/ 14149137 h 15135727"/>
              <a:gd name="connsiteX187" fmla="*/ 4523874 w 8128084"/>
              <a:gd name="connsiteY187" fmla="*/ 14558211 h 15135727"/>
              <a:gd name="connsiteX188" fmla="*/ 4403558 w 8128084"/>
              <a:gd name="connsiteY188" fmla="*/ 14437895 h 15135727"/>
              <a:gd name="connsiteX189" fmla="*/ 4403558 w 8128084"/>
              <a:gd name="connsiteY189" fmla="*/ 14437895 h 15135727"/>
              <a:gd name="connsiteX190" fmla="*/ 4283242 w 8128084"/>
              <a:gd name="connsiteY190" fmla="*/ 14245390 h 15135727"/>
              <a:gd name="connsiteX191" fmla="*/ 4235116 w 8128084"/>
              <a:gd name="connsiteY191" fmla="*/ 14341642 h 15135727"/>
              <a:gd name="connsiteX192" fmla="*/ 4162927 w 8128084"/>
              <a:gd name="connsiteY192" fmla="*/ 14389769 h 15135727"/>
              <a:gd name="connsiteX193" fmla="*/ 4162927 w 8128084"/>
              <a:gd name="connsiteY193" fmla="*/ 14389769 h 15135727"/>
              <a:gd name="connsiteX194" fmla="*/ 3922295 w 8128084"/>
              <a:gd name="connsiteY194" fmla="*/ 14245390 h 15135727"/>
              <a:gd name="connsiteX195" fmla="*/ 3801979 w 8128084"/>
              <a:gd name="connsiteY195" fmla="*/ 14293516 h 15135727"/>
              <a:gd name="connsiteX196" fmla="*/ 3681664 w 8128084"/>
              <a:gd name="connsiteY196" fmla="*/ 14389769 h 15135727"/>
              <a:gd name="connsiteX197" fmla="*/ 3657600 w 8128084"/>
              <a:gd name="connsiteY197" fmla="*/ 14654464 h 15135727"/>
              <a:gd name="connsiteX198" fmla="*/ 3513221 w 8128084"/>
              <a:gd name="connsiteY198" fmla="*/ 14726653 h 15135727"/>
              <a:gd name="connsiteX199" fmla="*/ 3513221 w 8128084"/>
              <a:gd name="connsiteY199" fmla="*/ 14871032 h 15135727"/>
              <a:gd name="connsiteX200" fmla="*/ 3633537 w 8128084"/>
              <a:gd name="connsiteY200" fmla="*/ 14967285 h 15135727"/>
              <a:gd name="connsiteX201" fmla="*/ 3609474 w 8128084"/>
              <a:gd name="connsiteY201" fmla="*/ 15087600 h 15135727"/>
              <a:gd name="connsiteX202" fmla="*/ 3441032 w 8128084"/>
              <a:gd name="connsiteY202" fmla="*/ 15039474 h 15135727"/>
              <a:gd name="connsiteX203" fmla="*/ 3272590 w 8128084"/>
              <a:gd name="connsiteY203" fmla="*/ 15063537 h 15135727"/>
              <a:gd name="connsiteX204" fmla="*/ 3248527 w 8128084"/>
              <a:gd name="connsiteY204" fmla="*/ 14895095 h 15135727"/>
              <a:gd name="connsiteX205" fmla="*/ 3128211 w 8128084"/>
              <a:gd name="connsiteY205" fmla="*/ 14919158 h 15135727"/>
              <a:gd name="connsiteX206" fmla="*/ 2959769 w 8128084"/>
              <a:gd name="connsiteY206" fmla="*/ 15135727 h 15135727"/>
              <a:gd name="connsiteX207" fmla="*/ 2935706 w 8128084"/>
              <a:gd name="connsiteY207" fmla="*/ 14895095 h 15135727"/>
              <a:gd name="connsiteX208" fmla="*/ 2791327 w 8128084"/>
              <a:gd name="connsiteY208" fmla="*/ 14943221 h 15135727"/>
              <a:gd name="connsiteX209" fmla="*/ 2671011 w 8128084"/>
              <a:gd name="connsiteY209" fmla="*/ 15039474 h 15135727"/>
              <a:gd name="connsiteX210" fmla="*/ 2430379 w 8128084"/>
              <a:gd name="connsiteY210" fmla="*/ 15087600 h 15135727"/>
              <a:gd name="connsiteX211" fmla="*/ 2237874 w 8128084"/>
              <a:gd name="connsiteY211" fmla="*/ 15039474 h 15135727"/>
              <a:gd name="connsiteX212" fmla="*/ 2622885 w 8128084"/>
              <a:gd name="connsiteY212" fmla="*/ 14846969 h 15135727"/>
              <a:gd name="connsiteX213" fmla="*/ 2887579 w 8128084"/>
              <a:gd name="connsiteY213" fmla="*/ 14774779 h 15135727"/>
              <a:gd name="connsiteX214" fmla="*/ 2839453 w 8128084"/>
              <a:gd name="connsiteY214" fmla="*/ 14582274 h 15135727"/>
              <a:gd name="connsiteX215" fmla="*/ 2935706 w 8128084"/>
              <a:gd name="connsiteY215" fmla="*/ 14510085 h 15135727"/>
              <a:gd name="connsiteX216" fmla="*/ 2935706 w 8128084"/>
              <a:gd name="connsiteY216" fmla="*/ 14510085 h 15135727"/>
              <a:gd name="connsiteX217" fmla="*/ 3080085 w 8128084"/>
              <a:gd name="connsiteY217" fmla="*/ 14413832 h 15135727"/>
              <a:gd name="connsiteX218" fmla="*/ 3152274 w 8128084"/>
              <a:gd name="connsiteY218" fmla="*/ 14341642 h 15135727"/>
              <a:gd name="connsiteX219" fmla="*/ 3080085 w 8128084"/>
              <a:gd name="connsiteY219" fmla="*/ 14269453 h 15135727"/>
              <a:gd name="connsiteX220" fmla="*/ 3152274 w 8128084"/>
              <a:gd name="connsiteY220" fmla="*/ 14197264 h 15135727"/>
              <a:gd name="connsiteX221" fmla="*/ 3152274 w 8128084"/>
              <a:gd name="connsiteY221" fmla="*/ 14052885 h 15135727"/>
              <a:gd name="connsiteX222" fmla="*/ 3080085 w 8128084"/>
              <a:gd name="connsiteY222" fmla="*/ 13980695 h 15135727"/>
              <a:gd name="connsiteX223" fmla="*/ 3056021 w 8128084"/>
              <a:gd name="connsiteY223" fmla="*/ 14076948 h 15135727"/>
              <a:gd name="connsiteX224" fmla="*/ 2935706 w 8128084"/>
              <a:gd name="connsiteY224" fmla="*/ 14076948 h 15135727"/>
              <a:gd name="connsiteX225" fmla="*/ 2863516 w 8128084"/>
              <a:gd name="connsiteY225" fmla="*/ 14125074 h 15135727"/>
              <a:gd name="connsiteX226" fmla="*/ 2719137 w 8128084"/>
              <a:gd name="connsiteY226" fmla="*/ 14197264 h 15135727"/>
              <a:gd name="connsiteX227" fmla="*/ 2646948 w 8128084"/>
              <a:gd name="connsiteY227" fmla="*/ 14197264 h 15135727"/>
              <a:gd name="connsiteX228" fmla="*/ 2598821 w 8128084"/>
              <a:gd name="connsiteY228" fmla="*/ 14125074 h 15135727"/>
              <a:gd name="connsiteX229" fmla="*/ 2430379 w 8128084"/>
              <a:gd name="connsiteY229" fmla="*/ 13836316 h 15135727"/>
              <a:gd name="connsiteX230" fmla="*/ 2646948 w 8128084"/>
              <a:gd name="connsiteY230" fmla="*/ 13812253 h 15135727"/>
              <a:gd name="connsiteX231" fmla="*/ 2502569 w 8128084"/>
              <a:gd name="connsiteY231" fmla="*/ 13475369 h 15135727"/>
              <a:gd name="connsiteX232" fmla="*/ 2550695 w 8128084"/>
              <a:gd name="connsiteY232" fmla="*/ 13186611 h 15135727"/>
              <a:gd name="connsiteX233" fmla="*/ 2719137 w 8128084"/>
              <a:gd name="connsiteY233" fmla="*/ 13042232 h 15135727"/>
              <a:gd name="connsiteX234" fmla="*/ 2791327 w 8128084"/>
              <a:gd name="connsiteY234" fmla="*/ 12945979 h 15135727"/>
              <a:gd name="connsiteX235" fmla="*/ 3031958 w 8128084"/>
              <a:gd name="connsiteY235" fmla="*/ 13090358 h 15135727"/>
              <a:gd name="connsiteX236" fmla="*/ 3056021 w 8128084"/>
              <a:gd name="connsiteY236" fmla="*/ 12753474 h 15135727"/>
              <a:gd name="connsiteX237" fmla="*/ 2887579 w 8128084"/>
              <a:gd name="connsiteY237" fmla="*/ 12777537 h 15135727"/>
              <a:gd name="connsiteX238" fmla="*/ 2815390 w 8128084"/>
              <a:gd name="connsiteY238" fmla="*/ 12777537 h 15135727"/>
              <a:gd name="connsiteX239" fmla="*/ 3176337 w 8128084"/>
              <a:gd name="connsiteY239" fmla="*/ 12368464 h 15135727"/>
              <a:gd name="connsiteX240" fmla="*/ 3104148 w 8128084"/>
              <a:gd name="connsiteY240" fmla="*/ 12320337 h 15135727"/>
              <a:gd name="connsiteX241" fmla="*/ 3104148 w 8128084"/>
              <a:gd name="connsiteY241" fmla="*/ 12320337 h 15135727"/>
              <a:gd name="connsiteX242" fmla="*/ 3007895 w 8128084"/>
              <a:gd name="connsiteY242" fmla="*/ 12079706 h 15135727"/>
              <a:gd name="connsiteX243" fmla="*/ 2911642 w 8128084"/>
              <a:gd name="connsiteY243" fmla="*/ 11935327 h 15135727"/>
              <a:gd name="connsiteX244" fmla="*/ 2863516 w 8128084"/>
              <a:gd name="connsiteY244" fmla="*/ 11694695 h 15135727"/>
              <a:gd name="connsiteX245" fmla="*/ 2911642 w 8128084"/>
              <a:gd name="connsiteY245" fmla="*/ 11454064 h 15135727"/>
              <a:gd name="connsiteX246" fmla="*/ 3056021 w 8128084"/>
              <a:gd name="connsiteY246" fmla="*/ 11454064 h 15135727"/>
              <a:gd name="connsiteX247" fmla="*/ 2983832 w 8128084"/>
              <a:gd name="connsiteY247" fmla="*/ 11381874 h 15135727"/>
              <a:gd name="connsiteX248" fmla="*/ 3031958 w 8128084"/>
              <a:gd name="connsiteY248" fmla="*/ 11285621 h 15135727"/>
              <a:gd name="connsiteX249" fmla="*/ 3007895 w 8128084"/>
              <a:gd name="connsiteY249" fmla="*/ 11189369 h 15135727"/>
              <a:gd name="connsiteX250" fmla="*/ 2887579 w 8128084"/>
              <a:gd name="connsiteY250" fmla="*/ 11141242 h 15135727"/>
              <a:gd name="connsiteX251" fmla="*/ 2887579 w 8128084"/>
              <a:gd name="connsiteY251" fmla="*/ 10972800 h 15135727"/>
              <a:gd name="connsiteX252" fmla="*/ 2887579 w 8128084"/>
              <a:gd name="connsiteY252" fmla="*/ 10924674 h 15135727"/>
              <a:gd name="connsiteX253" fmla="*/ 2767264 w 8128084"/>
              <a:gd name="connsiteY253" fmla="*/ 11020927 h 15135727"/>
              <a:gd name="connsiteX254" fmla="*/ 2743200 w 8128084"/>
              <a:gd name="connsiteY254" fmla="*/ 10924674 h 15135727"/>
              <a:gd name="connsiteX255" fmla="*/ 2550695 w 8128084"/>
              <a:gd name="connsiteY255" fmla="*/ 11020927 h 15135727"/>
              <a:gd name="connsiteX256" fmla="*/ 2526632 w 8128084"/>
              <a:gd name="connsiteY256" fmla="*/ 11117179 h 15135727"/>
              <a:gd name="connsiteX257" fmla="*/ 2334127 w 8128084"/>
              <a:gd name="connsiteY257" fmla="*/ 10996864 h 15135727"/>
              <a:gd name="connsiteX258" fmla="*/ 2358190 w 8128084"/>
              <a:gd name="connsiteY258" fmla="*/ 10732169 h 15135727"/>
              <a:gd name="connsiteX259" fmla="*/ 2334127 w 8128084"/>
              <a:gd name="connsiteY259" fmla="*/ 10587790 h 15135727"/>
              <a:gd name="connsiteX260" fmla="*/ 2406316 w 8128084"/>
              <a:gd name="connsiteY260" fmla="*/ 10491537 h 15135727"/>
              <a:gd name="connsiteX261" fmla="*/ 2598821 w 8128084"/>
              <a:gd name="connsiteY261" fmla="*/ 10684042 h 15135727"/>
              <a:gd name="connsiteX262" fmla="*/ 2767264 w 8128084"/>
              <a:gd name="connsiteY262" fmla="*/ 10684042 h 15135727"/>
              <a:gd name="connsiteX263" fmla="*/ 2646948 w 8128084"/>
              <a:gd name="connsiteY263" fmla="*/ 10515600 h 15135727"/>
              <a:gd name="connsiteX264" fmla="*/ 2815390 w 8128084"/>
              <a:gd name="connsiteY264" fmla="*/ 10395285 h 15135727"/>
              <a:gd name="connsiteX265" fmla="*/ 3080085 w 8128084"/>
              <a:gd name="connsiteY265" fmla="*/ 10419348 h 15135727"/>
              <a:gd name="connsiteX266" fmla="*/ 3248527 w 8128084"/>
              <a:gd name="connsiteY266" fmla="*/ 10539664 h 15135727"/>
              <a:gd name="connsiteX267" fmla="*/ 3320716 w 8128084"/>
              <a:gd name="connsiteY267" fmla="*/ 10659979 h 15135727"/>
              <a:gd name="connsiteX268" fmla="*/ 3465095 w 8128084"/>
              <a:gd name="connsiteY268" fmla="*/ 10659979 h 15135727"/>
              <a:gd name="connsiteX269" fmla="*/ 3441032 w 8128084"/>
              <a:gd name="connsiteY269" fmla="*/ 10491537 h 15135727"/>
              <a:gd name="connsiteX270" fmla="*/ 3392906 w 8128084"/>
              <a:gd name="connsiteY270" fmla="*/ 10250906 h 15135727"/>
              <a:gd name="connsiteX271" fmla="*/ 3152274 w 8128084"/>
              <a:gd name="connsiteY271" fmla="*/ 10250906 h 15135727"/>
              <a:gd name="connsiteX272" fmla="*/ 3176337 w 8128084"/>
              <a:gd name="connsiteY272" fmla="*/ 10178716 h 15135727"/>
              <a:gd name="connsiteX273" fmla="*/ 3104148 w 8128084"/>
              <a:gd name="connsiteY273" fmla="*/ 10154653 h 15135727"/>
              <a:gd name="connsiteX274" fmla="*/ 3007895 w 8128084"/>
              <a:gd name="connsiteY274" fmla="*/ 9962148 h 15135727"/>
              <a:gd name="connsiteX275" fmla="*/ 3176337 w 8128084"/>
              <a:gd name="connsiteY275" fmla="*/ 9889958 h 15135727"/>
              <a:gd name="connsiteX276" fmla="*/ 2959769 w 8128084"/>
              <a:gd name="connsiteY276" fmla="*/ 9504948 h 15135727"/>
              <a:gd name="connsiteX277" fmla="*/ 2791327 w 8128084"/>
              <a:gd name="connsiteY277" fmla="*/ 9456821 h 15135727"/>
              <a:gd name="connsiteX278" fmla="*/ 2574758 w 8128084"/>
              <a:gd name="connsiteY278" fmla="*/ 9336506 h 15135727"/>
              <a:gd name="connsiteX279" fmla="*/ 2550695 w 8128084"/>
              <a:gd name="connsiteY279" fmla="*/ 9071811 h 15135727"/>
              <a:gd name="connsiteX280" fmla="*/ 2695074 w 8128084"/>
              <a:gd name="connsiteY280" fmla="*/ 8999621 h 15135727"/>
              <a:gd name="connsiteX281" fmla="*/ 2622885 w 8128084"/>
              <a:gd name="connsiteY281" fmla="*/ 8975558 h 15135727"/>
              <a:gd name="connsiteX282" fmla="*/ 2430379 w 8128084"/>
              <a:gd name="connsiteY282" fmla="*/ 8999621 h 15135727"/>
              <a:gd name="connsiteX283" fmla="*/ 2261937 w 8128084"/>
              <a:gd name="connsiteY283" fmla="*/ 9168064 h 15135727"/>
              <a:gd name="connsiteX284" fmla="*/ 2237874 w 8128084"/>
              <a:gd name="connsiteY284" fmla="*/ 8999621 h 15135727"/>
              <a:gd name="connsiteX285" fmla="*/ 2117558 w 8128084"/>
              <a:gd name="connsiteY285" fmla="*/ 8975558 h 15135727"/>
              <a:gd name="connsiteX286" fmla="*/ 2045369 w 8128084"/>
              <a:gd name="connsiteY286" fmla="*/ 8783053 h 15135727"/>
              <a:gd name="connsiteX287" fmla="*/ 1852864 w 8128084"/>
              <a:gd name="connsiteY287" fmla="*/ 8758990 h 15135727"/>
              <a:gd name="connsiteX288" fmla="*/ 1636295 w 8128084"/>
              <a:gd name="connsiteY288" fmla="*/ 8927432 h 15135727"/>
              <a:gd name="connsiteX289" fmla="*/ 1588169 w 8128084"/>
              <a:gd name="connsiteY289" fmla="*/ 9023685 h 15135727"/>
              <a:gd name="connsiteX290" fmla="*/ 1515979 w 8128084"/>
              <a:gd name="connsiteY290" fmla="*/ 8879306 h 15135727"/>
              <a:gd name="connsiteX291" fmla="*/ 1347537 w 8128084"/>
              <a:gd name="connsiteY291" fmla="*/ 8879306 h 15135727"/>
              <a:gd name="connsiteX292" fmla="*/ 1347537 w 8128084"/>
              <a:gd name="connsiteY292" fmla="*/ 8710864 h 15135727"/>
              <a:gd name="connsiteX293" fmla="*/ 1106906 w 8128084"/>
              <a:gd name="connsiteY293" fmla="*/ 8783053 h 15135727"/>
              <a:gd name="connsiteX294" fmla="*/ 890337 w 8128084"/>
              <a:gd name="connsiteY294" fmla="*/ 8686800 h 15135727"/>
              <a:gd name="connsiteX295" fmla="*/ 649706 w 8128084"/>
              <a:gd name="connsiteY295" fmla="*/ 8662737 h 15135727"/>
              <a:gd name="connsiteX296" fmla="*/ 385011 w 8128084"/>
              <a:gd name="connsiteY296" fmla="*/ 8566485 h 15135727"/>
              <a:gd name="connsiteX297" fmla="*/ 577516 w 8128084"/>
              <a:gd name="connsiteY297" fmla="*/ 8373979 h 15135727"/>
              <a:gd name="connsiteX298" fmla="*/ 794085 w 8128084"/>
              <a:gd name="connsiteY298" fmla="*/ 8301790 h 15135727"/>
              <a:gd name="connsiteX299" fmla="*/ 745958 w 8128084"/>
              <a:gd name="connsiteY299" fmla="*/ 8133348 h 15135727"/>
              <a:gd name="connsiteX300" fmla="*/ 818148 w 8128084"/>
              <a:gd name="connsiteY300" fmla="*/ 7820527 h 15135727"/>
              <a:gd name="connsiteX301" fmla="*/ 697832 w 8128084"/>
              <a:gd name="connsiteY301" fmla="*/ 7820527 h 15135727"/>
              <a:gd name="connsiteX302" fmla="*/ 625642 w 8128084"/>
              <a:gd name="connsiteY302" fmla="*/ 7916779 h 15135727"/>
              <a:gd name="connsiteX303" fmla="*/ 457200 w 8128084"/>
              <a:gd name="connsiteY303" fmla="*/ 7820527 h 15135727"/>
              <a:gd name="connsiteX304" fmla="*/ 529390 w 8128084"/>
              <a:gd name="connsiteY304" fmla="*/ 7700211 h 15135727"/>
              <a:gd name="connsiteX305" fmla="*/ 938464 w 8128084"/>
              <a:gd name="connsiteY305" fmla="*/ 7676148 h 15135727"/>
              <a:gd name="connsiteX306" fmla="*/ 1058779 w 8128084"/>
              <a:gd name="connsiteY306" fmla="*/ 7459579 h 15135727"/>
              <a:gd name="connsiteX307" fmla="*/ 1203158 w 8128084"/>
              <a:gd name="connsiteY307" fmla="*/ 7603958 h 15135727"/>
              <a:gd name="connsiteX308" fmla="*/ 1299411 w 8128084"/>
              <a:gd name="connsiteY308" fmla="*/ 7555832 h 15135727"/>
              <a:gd name="connsiteX309" fmla="*/ 1443790 w 8128084"/>
              <a:gd name="connsiteY309" fmla="*/ 7507706 h 15135727"/>
              <a:gd name="connsiteX310" fmla="*/ 1684421 w 8128084"/>
              <a:gd name="connsiteY310" fmla="*/ 7603958 h 15135727"/>
              <a:gd name="connsiteX311" fmla="*/ 1684421 w 8128084"/>
              <a:gd name="connsiteY311" fmla="*/ 7603958 h 15135727"/>
              <a:gd name="connsiteX312" fmla="*/ 1540042 w 8128084"/>
              <a:gd name="connsiteY312" fmla="*/ 7363327 h 15135727"/>
              <a:gd name="connsiteX313" fmla="*/ 1299411 w 8128084"/>
              <a:gd name="connsiteY313" fmla="*/ 7315200 h 15135727"/>
              <a:gd name="connsiteX314" fmla="*/ 1130969 w 8128084"/>
              <a:gd name="connsiteY314" fmla="*/ 7339264 h 15135727"/>
              <a:gd name="connsiteX315" fmla="*/ 1034716 w 8128084"/>
              <a:gd name="connsiteY315" fmla="*/ 7315200 h 15135727"/>
              <a:gd name="connsiteX316" fmla="*/ 1155032 w 8128084"/>
              <a:gd name="connsiteY316" fmla="*/ 7050506 h 15135727"/>
              <a:gd name="connsiteX317" fmla="*/ 1155032 w 8128084"/>
              <a:gd name="connsiteY317" fmla="*/ 6930190 h 15135727"/>
              <a:gd name="connsiteX318" fmla="*/ 1155032 w 8128084"/>
              <a:gd name="connsiteY318" fmla="*/ 6761748 h 15135727"/>
              <a:gd name="connsiteX319" fmla="*/ 1203158 w 8128084"/>
              <a:gd name="connsiteY319" fmla="*/ 6617369 h 15135727"/>
              <a:gd name="connsiteX320" fmla="*/ 1371600 w 8128084"/>
              <a:gd name="connsiteY320" fmla="*/ 6472990 h 15135727"/>
              <a:gd name="connsiteX321" fmla="*/ 1443790 w 8128084"/>
              <a:gd name="connsiteY321" fmla="*/ 6328611 h 15135727"/>
              <a:gd name="connsiteX322" fmla="*/ 1419727 w 8128084"/>
              <a:gd name="connsiteY322" fmla="*/ 6208295 h 15135727"/>
              <a:gd name="connsiteX323" fmla="*/ 1275348 w 8128084"/>
              <a:gd name="connsiteY323" fmla="*/ 6304548 h 15135727"/>
              <a:gd name="connsiteX324" fmla="*/ 1323474 w 8128084"/>
              <a:gd name="connsiteY324" fmla="*/ 6015790 h 15135727"/>
              <a:gd name="connsiteX325" fmla="*/ 1540042 w 8128084"/>
              <a:gd name="connsiteY325" fmla="*/ 5871411 h 15135727"/>
              <a:gd name="connsiteX326" fmla="*/ 1540042 w 8128084"/>
              <a:gd name="connsiteY326" fmla="*/ 5751095 h 15135727"/>
              <a:gd name="connsiteX327" fmla="*/ 1395664 w 8128084"/>
              <a:gd name="connsiteY327" fmla="*/ 5799221 h 15135727"/>
              <a:gd name="connsiteX328" fmla="*/ 1179095 w 8128084"/>
              <a:gd name="connsiteY328" fmla="*/ 5799221 h 15135727"/>
              <a:gd name="connsiteX329" fmla="*/ 890337 w 8128084"/>
              <a:gd name="connsiteY329" fmla="*/ 5775158 h 15135727"/>
              <a:gd name="connsiteX330" fmla="*/ 697832 w 8128084"/>
              <a:gd name="connsiteY330" fmla="*/ 5606716 h 15135727"/>
              <a:gd name="connsiteX331" fmla="*/ 577516 w 8128084"/>
              <a:gd name="connsiteY331" fmla="*/ 5582653 h 15135727"/>
              <a:gd name="connsiteX332" fmla="*/ 697832 w 8128084"/>
              <a:gd name="connsiteY332" fmla="*/ 5775158 h 15135727"/>
              <a:gd name="connsiteX333" fmla="*/ 409074 w 8128084"/>
              <a:gd name="connsiteY333" fmla="*/ 5799221 h 15135727"/>
              <a:gd name="connsiteX334" fmla="*/ 168442 w 8128084"/>
              <a:gd name="connsiteY334" fmla="*/ 5702969 h 15135727"/>
              <a:gd name="connsiteX335" fmla="*/ 264695 w 8128084"/>
              <a:gd name="connsiteY335" fmla="*/ 5558590 h 15135727"/>
              <a:gd name="connsiteX336" fmla="*/ 144379 w 8128084"/>
              <a:gd name="connsiteY336" fmla="*/ 5510464 h 15135727"/>
              <a:gd name="connsiteX337" fmla="*/ 0 w 8128084"/>
              <a:gd name="connsiteY337" fmla="*/ 5462337 h 15135727"/>
              <a:gd name="connsiteX338" fmla="*/ 96253 w 8128084"/>
              <a:gd name="connsiteY338"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125453 w 8128084"/>
              <a:gd name="connsiteY141" fmla="*/ 7603958 h 15135727"/>
              <a:gd name="connsiteX142" fmla="*/ 5197642 w 8128084"/>
              <a:gd name="connsiteY142" fmla="*/ 7796464 h 15135727"/>
              <a:gd name="connsiteX143" fmla="*/ 5486400 w 8128084"/>
              <a:gd name="connsiteY143" fmla="*/ 7964906 h 15135727"/>
              <a:gd name="connsiteX144" fmla="*/ 5486400 w 8128084"/>
              <a:gd name="connsiteY144" fmla="*/ 8349916 h 15135727"/>
              <a:gd name="connsiteX145" fmla="*/ 5678906 w 8128084"/>
              <a:gd name="connsiteY145" fmla="*/ 8614611 h 15135727"/>
              <a:gd name="connsiteX146" fmla="*/ 5919537 w 8128084"/>
              <a:gd name="connsiteY146" fmla="*/ 9071811 h 15135727"/>
              <a:gd name="connsiteX147" fmla="*/ 6160169 w 8128084"/>
              <a:gd name="connsiteY147" fmla="*/ 9336506 h 15135727"/>
              <a:gd name="connsiteX148" fmla="*/ 6280485 w 8128084"/>
              <a:gd name="connsiteY148" fmla="*/ 9601200 h 15135727"/>
              <a:gd name="connsiteX149" fmla="*/ 6400800 w 8128084"/>
              <a:gd name="connsiteY149" fmla="*/ 9793706 h 15135727"/>
              <a:gd name="connsiteX150" fmla="*/ 6569242 w 8128084"/>
              <a:gd name="connsiteY150" fmla="*/ 10058400 h 15135727"/>
              <a:gd name="connsiteX151" fmla="*/ 6713621 w 8128084"/>
              <a:gd name="connsiteY151" fmla="*/ 10106527 h 15135727"/>
              <a:gd name="connsiteX152" fmla="*/ 6545179 w 8128084"/>
              <a:gd name="connsiteY152" fmla="*/ 10202779 h 15135727"/>
              <a:gd name="connsiteX153" fmla="*/ 6569242 w 8128084"/>
              <a:gd name="connsiteY153" fmla="*/ 10443411 h 15135727"/>
              <a:gd name="connsiteX154" fmla="*/ 6593306 w 8128084"/>
              <a:gd name="connsiteY154" fmla="*/ 10708106 h 15135727"/>
              <a:gd name="connsiteX155" fmla="*/ 6761748 w 8128084"/>
              <a:gd name="connsiteY155" fmla="*/ 10924674 h 15135727"/>
              <a:gd name="connsiteX156" fmla="*/ 6641432 w 8128084"/>
              <a:gd name="connsiteY156" fmla="*/ 11093116 h 15135727"/>
              <a:gd name="connsiteX157" fmla="*/ 6713621 w 8128084"/>
              <a:gd name="connsiteY157" fmla="*/ 11261558 h 15135727"/>
              <a:gd name="connsiteX158" fmla="*/ 6737685 w 8128084"/>
              <a:gd name="connsiteY158" fmla="*/ 11526253 h 15135727"/>
              <a:gd name="connsiteX159" fmla="*/ 6617369 w 8128084"/>
              <a:gd name="connsiteY159" fmla="*/ 11839074 h 15135727"/>
              <a:gd name="connsiteX160" fmla="*/ 6617369 w 8128084"/>
              <a:gd name="connsiteY160" fmla="*/ 12031579 h 15135727"/>
              <a:gd name="connsiteX161" fmla="*/ 6641432 w 8128084"/>
              <a:gd name="connsiteY161" fmla="*/ 12127832 h 15135727"/>
              <a:gd name="connsiteX162" fmla="*/ 6761748 w 8128084"/>
              <a:gd name="connsiteY162" fmla="*/ 12031579 h 15135727"/>
              <a:gd name="connsiteX163" fmla="*/ 6761748 w 8128084"/>
              <a:gd name="connsiteY163" fmla="*/ 12296274 h 15135727"/>
              <a:gd name="connsiteX164" fmla="*/ 6689558 w 8128084"/>
              <a:gd name="connsiteY164" fmla="*/ 12512842 h 15135727"/>
              <a:gd name="connsiteX165" fmla="*/ 6785811 w 8128084"/>
              <a:gd name="connsiteY165" fmla="*/ 12777537 h 15135727"/>
              <a:gd name="connsiteX166" fmla="*/ 6569242 w 8128084"/>
              <a:gd name="connsiteY166" fmla="*/ 12873790 h 15135727"/>
              <a:gd name="connsiteX167" fmla="*/ 6545179 w 8128084"/>
              <a:gd name="connsiteY167" fmla="*/ 13090358 h 15135727"/>
              <a:gd name="connsiteX168" fmla="*/ 6448927 w 8128084"/>
              <a:gd name="connsiteY168" fmla="*/ 13355053 h 15135727"/>
              <a:gd name="connsiteX169" fmla="*/ 6256421 w 8128084"/>
              <a:gd name="connsiteY169" fmla="*/ 13571621 h 15135727"/>
              <a:gd name="connsiteX170" fmla="*/ 6087979 w 8128084"/>
              <a:gd name="connsiteY170" fmla="*/ 13667874 h 15135727"/>
              <a:gd name="connsiteX171" fmla="*/ 5943600 w 8128084"/>
              <a:gd name="connsiteY171" fmla="*/ 13716000 h 15135727"/>
              <a:gd name="connsiteX172" fmla="*/ 5702969 w 8128084"/>
              <a:gd name="connsiteY172" fmla="*/ 13667874 h 15135727"/>
              <a:gd name="connsiteX173" fmla="*/ 5582653 w 8128084"/>
              <a:gd name="connsiteY173" fmla="*/ 13691937 h 15135727"/>
              <a:gd name="connsiteX174" fmla="*/ 5727032 w 8128084"/>
              <a:gd name="connsiteY174" fmla="*/ 13836316 h 15135727"/>
              <a:gd name="connsiteX175" fmla="*/ 5582653 w 8128084"/>
              <a:gd name="connsiteY175" fmla="*/ 14052885 h 15135727"/>
              <a:gd name="connsiteX176" fmla="*/ 5462337 w 8128084"/>
              <a:gd name="connsiteY176" fmla="*/ 14149137 h 15135727"/>
              <a:gd name="connsiteX177" fmla="*/ 5342021 w 8128084"/>
              <a:gd name="connsiteY177" fmla="*/ 14004758 h 15135727"/>
              <a:gd name="connsiteX178" fmla="*/ 5245769 w 8128084"/>
              <a:gd name="connsiteY178" fmla="*/ 14004758 h 15135727"/>
              <a:gd name="connsiteX179" fmla="*/ 5245769 w 8128084"/>
              <a:gd name="connsiteY179" fmla="*/ 13956632 h 15135727"/>
              <a:gd name="connsiteX180" fmla="*/ 5101390 w 8128084"/>
              <a:gd name="connsiteY180" fmla="*/ 13956632 h 15135727"/>
              <a:gd name="connsiteX181" fmla="*/ 4981074 w 8128084"/>
              <a:gd name="connsiteY181" fmla="*/ 13860379 h 15135727"/>
              <a:gd name="connsiteX182" fmla="*/ 4740442 w 8128084"/>
              <a:gd name="connsiteY182" fmla="*/ 13908506 h 15135727"/>
              <a:gd name="connsiteX183" fmla="*/ 4475748 w 8128084"/>
              <a:gd name="connsiteY183" fmla="*/ 13956632 h 15135727"/>
              <a:gd name="connsiteX184" fmla="*/ 4379495 w 8128084"/>
              <a:gd name="connsiteY184" fmla="*/ 14028821 h 15135727"/>
              <a:gd name="connsiteX185" fmla="*/ 4403558 w 8128084"/>
              <a:gd name="connsiteY185" fmla="*/ 14197264 h 15135727"/>
              <a:gd name="connsiteX186" fmla="*/ 4572000 w 8128084"/>
              <a:gd name="connsiteY186" fmla="*/ 14149137 h 15135727"/>
              <a:gd name="connsiteX187" fmla="*/ 4523874 w 8128084"/>
              <a:gd name="connsiteY187" fmla="*/ 14558211 h 15135727"/>
              <a:gd name="connsiteX188" fmla="*/ 4403558 w 8128084"/>
              <a:gd name="connsiteY188" fmla="*/ 14437895 h 15135727"/>
              <a:gd name="connsiteX189" fmla="*/ 4403558 w 8128084"/>
              <a:gd name="connsiteY189" fmla="*/ 14437895 h 15135727"/>
              <a:gd name="connsiteX190" fmla="*/ 4283242 w 8128084"/>
              <a:gd name="connsiteY190" fmla="*/ 14245390 h 15135727"/>
              <a:gd name="connsiteX191" fmla="*/ 4235116 w 8128084"/>
              <a:gd name="connsiteY191" fmla="*/ 14341642 h 15135727"/>
              <a:gd name="connsiteX192" fmla="*/ 4162927 w 8128084"/>
              <a:gd name="connsiteY192" fmla="*/ 14389769 h 15135727"/>
              <a:gd name="connsiteX193" fmla="*/ 4162927 w 8128084"/>
              <a:gd name="connsiteY193" fmla="*/ 14389769 h 15135727"/>
              <a:gd name="connsiteX194" fmla="*/ 3922295 w 8128084"/>
              <a:gd name="connsiteY194" fmla="*/ 14245390 h 15135727"/>
              <a:gd name="connsiteX195" fmla="*/ 3801979 w 8128084"/>
              <a:gd name="connsiteY195" fmla="*/ 14293516 h 15135727"/>
              <a:gd name="connsiteX196" fmla="*/ 3681664 w 8128084"/>
              <a:gd name="connsiteY196" fmla="*/ 14389769 h 15135727"/>
              <a:gd name="connsiteX197" fmla="*/ 3657600 w 8128084"/>
              <a:gd name="connsiteY197" fmla="*/ 14654464 h 15135727"/>
              <a:gd name="connsiteX198" fmla="*/ 3513221 w 8128084"/>
              <a:gd name="connsiteY198" fmla="*/ 14726653 h 15135727"/>
              <a:gd name="connsiteX199" fmla="*/ 3513221 w 8128084"/>
              <a:gd name="connsiteY199" fmla="*/ 14871032 h 15135727"/>
              <a:gd name="connsiteX200" fmla="*/ 3633537 w 8128084"/>
              <a:gd name="connsiteY200" fmla="*/ 14967285 h 15135727"/>
              <a:gd name="connsiteX201" fmla="*/ 3609474 w 8128084"/>
              <a:gd name="connsiteY201" fmla="*/ 15087600 h 15135727"/>
              <a:gd name="connsiteX202" fmla="*/ 3441032 w 8128084"/>
              <a:gd name="connsiteY202" fmla="*/ 15039474 h 15135727"/>
              <a:gd name="connsiteX203" fmla="*/ 3272590 w 8128084"/>
              <a:gd name="connsiteY203" fmla="*/ 15063537 h 15135727"/>
              <a:gd name="connsiteX204" fmla="*/ 3248527 w 8128084"/>
              <a:gd name="connsiteY204" fmla="*/ 14895095 h 15135727"/>
              <a:gd name="connsiteX205" fmla="*/ 3128211 w 8128084"/>
              <a:gd name="connsiteY205" fmla="*/ 14919158 h 15135727"/>
              <a:gd name="connsiteX206" fmla="*/ 2959769 w 8128084"/>
              <a:gd name="connsiteY206" fmla="*/ 15135727 h 15135727"/>
              <a:gd name="connsiteX207" fmla="*/ 2935706 w 8128084"/>
              <a:gd name="connsiteY207" fmla="*/ 14895095 h 15135727"/>
              <a:gd name="connsiteX208" fmla="*/ 2791327 w 8128084"/>
              <a:gd name="connsiteY208" fmla="*/ 14943221 h 15135727"/>
              <a:gd name="connsiteX209" fmla="*/ 2671011 w 8128084"/>
              <a:gd name="connsiteY209" fmla="*/ 15039474 h 15135727"/>
              <a:gd name="connsiteX210" fmla="*/ 2430379 w 8128084"/>
              <a:gd name="connsiteY210" fmla="*/ 15087600 h 15135727"/>
              <a:gd name="connsiteX211" fmla="*/ 2237874 w 8128084"/>
              <a:gd name="connsiteY211" fmla="*/ 15039474 h 15135727"/>
              <a:gd name="connsiteX212" fmla="*/ 2622885 w 8128084"/>
              <a:gd name="connsiteY212" fmla="*/ 14846969 h 15135727"/>
              <a:gd name="connsiteX213" fmla="*/ 2887579 w 8128084"/>
              <a:gd name="connsiteY213" fmla="*/ 14774779 h 15135727"/>
              <a:gd name="connsiteX214" fmla="*/ 2839453 w 8128084"/>
              <a:gd name="connsiteY214" fmla="*/ 14582274 h 15135727"/>
              <a:gd name="connsiteX215" fmla="*/ 2935706 w 8128084"/>
              <a:gd name="connsiteY215" fmla="*/ 14510085 h 15135727"/>
              <a:gd name="connsiteX216" fmla="*/ 2935706 w 8128084"/>
              <a:gd name="connsiteY216" fmla="*/ 14510085 h 15135727"/>
              <a:gd name="connsiteX217" fmla="*/ 3080085 w 8128084"/>
              <a:gd name="connsiteY217" fmla="*/ 14413832 h 15135727"/>
              <a:gd name="connsiteX218" fmla="*/ 3152274 w 8128084"/>
              <a:gd name="connsiteY218" fmla="*/ 14341642 h 15135727"/>
              <a:gd name="connsiteX219" fmla="*/ 3080085 w 8128084"/>
              <a:gd name="connsiteY219" fmla="*/ 14269453 h 15135727"/>
              <a:gd name="connsiteX220" fmla="*/ 3152274 w 8128084"/>
              <a:gd name="connsiteY220" fmla="*/ 14197264 h 15135727"/>
              <a:gd name="connsiteX221" fmla="*/ 3152274 w 8128084"/>
              <a:gd name="connsiteY221" fmla="*/ 14052885 h 15135727"/>
              <a:gd name="connsiteX222" fmla="*/ 3080085 w 8128084"/>
              <a:gd name="connsiteY222" fmla="*/ 13980695 h 15135727"/>
              <a:gd name="connsiteX223" fmla="*/ 3056021 w 8128084"/>
              <a:gd name="connsiteY223" fmla="*/ 14076948 h 15135727"/>
              <a:gd name="connsiteX224" fmla="*/ 2935706 w 8128084"/>
              <a:gd name="connsiteY224" fmla="*/ 14076948 h 15135727"/>
              <a:gd name="connsiteX225" fmla="*/ 2863516 w 8128084"/>
              <a:gd name="connsiteY225" fmla="*/ 14125074 h 15135727"/>
              <a:gd name="connsiteX226" fmla="*/ 2719137 w 8128084"/>
              <a:gd name="connsiteY226" fmla="*/ 14197264 h 15135727"/>
              <a:gd name="connsiteX227" fmla="*/ 2646948 w 8128084"/>
              <a:gd name="connsiteY227" fmla="*/ 14197264 h 15135727"/>
              <a:gd name="connsiteX228" fmla="*/ 2598821 w 8128084"/>
              <a:gd name="connsiteY228" fmla="*/ 14125074 h 15135727"/>
              <a:gd name="connsiteX229" fmla="*/ 2430379 w 8128084"/>
              <a:gd name="connsiteY229" fmla="*/ 13836316 h 15135727"/>
              <a:gd name="connsiteX230" fmla="*/ 2646948 w 8128084"/>
              <a:gd name="connsiteY230" fmla="*/ 13812253 h 15135727"/>
              <a:gd name="connsiteX231" fmla="*/ 2502569 w 8128084"/>
              <a:gd name="connsiteY231" fmla="*/ 13475369 h 15135727"/>
              <a:gd name="connsiteX232" fmla="*/ 2550695 w 8128084"/>
              <a:gd name="connsiteY232" fmla="*/ 13186611 h 15135727"/>
              <a:gd name="connsiteX233" fmla="*/ 2719137 w 8128084"/>
              <a:gd name="connsiteY233" fmla="*/ 13042232 h 15135727"/>
              <a:gd name="connsiteX234" fmla="*/ 2791327 w 8128084"/>
              <a:gd name="connsiteY234" fmla="*/ 12945979 h 15135727"/>
              <a:gd name="connsiteX235" fmla="*/ 3031958 w 8128084"/>
              <a:gd name="connsiteY235" fmla="*/ 13090358 h 15135727"/>
              <a:gd name="connsiteX236" fmla="*/ 3056021 w 8128084"/>
              <a:gd name="connsiteY236" fmla="*/ 12753474 h 15135727"/>
              <a:gd name="connsiteX237" fmla="*/ 2887579 w 8128084"/>
              <a:gd name="connsiteY237" fmla="*/ 12777537 h 15135727"/>
              <a:gd name="connsiteX238" fmla="*/ 2815390 w 8128084"/>
              <a:gd name="connsiteY238" fmla="*/ 12777537 h 15135727"/>
              <a:gd name="connsiteX239" fmla="*/ 3176337 w 8128084"/>
              <a:gd name="connsiteY239" fmla="*/ 12368464 h 15135727"/>
              <a:gd name="connsiteX240" fmla="*/ 3104148 w 8128084"/>
              <a:gd name="connsiteY240" fmla="*/ 12320337 h 15135727"/>
              <a:gd name="connsiteX241" fmla="*/ 3104148 w 8128084"/>
              <a:gd name="connsiteY241" fmla="*/ 12320337 h 15135727"/>
              <a:gd name="connsiteX242" fmla="*/ 3007895 w 8128084"/>
              <a:gd name="connsiteY242" fmla="*/ 12079706 h 15135727"/>
              <a:gd name="connsiteX243" fmla="*/ 2911642 w 8128084"/>
              <a:gd name="connsiteY243" fmla="*/ 11935327 h 15135727"/>
              <a:gd name="connsiteX244" fmla="*/ 2863516 w 8128084"/>
              <a:gd name="connsiteY244" fmla="*/ 11694695 h 15135727"/>
              <a:gd name="connsiteX245" fmla="*/ 2911642 w 8128084"/>
              <a:gd name="connsiteY245" fmla="*/ 11454064 h 15135727"/>
              <a:gd name="connsiteX246" fmla="*/ 3056021 w 8128084"/>
              <a:gd name="connsiteY246" fmla="*/ 11454064 h 15135727"/>
              <a:gd name="connsiteX247" fmla="*/ 2983832 w 8128084"/>
              <a:gd name="connsiteY247" fmla="*/ 11381874 h 15135727"/>
              <a:gd name="connsiteX248" fmla="*/ 3031958 w 8128084"/>
              <a:gd name="connsiteY248" fmla="*/ 11285621 h 15135727"/>
              <a:gd name="connsiteX249" fmla="*/ 3007895 w 8128084"/>
              <a:gd name="connsiteY249" fmla="*/ 11189369 h 15135727"/>
              <a:gd name="connsiteX250" fmla="*/ 2887579 w 8128084"/>
              <a:gd name="connsiteY250" fmla="*/ 11141242 h 15135727"/>
              <a:gd name="connsiteX251" fmla="*/ 2887579 w 8128084"/>
              <a:gd name="connsiteY251" fmla="*/ 10972800 h 15135727"/>
              <a:gd name="connsiteX252" fmla="*/ 2887579 w 8128084"/>
              <a:gd name="connsiteY252" fmla="*/ 10924674 h 15135727"/>
              <a:gd name="connsiteX253" fmla="*/ 2767264 w 8128084"/>
              <a:gd name="connsiteY253" fmla="*/ 11020927 h 15135727"/>
              <a:gd name="connsiteX254" fmla="*/ 2743200 w 8128084"/>
              <a:gd name="connsiteY254" fmla="*/ 10924674 h 15135727"/>
              <a:gd name="connsiteX255" fmla="*/ 2550695 w 8128084"/>
              <a:gd name="connsiteY255" fmla="*/ 11020927 h 15135727"/>
              <a:gd name="connsiteX256" fmla="*/ 2526632 w 8128084"/>
              <a:gd name="connsiteY256" fmla="*/ 11117179 h 15135727"/>
              <a:gd name="connsiteX257" fmla="*/ 2334127 w 8128084"/>
              <a:gd name="connsiteY257" fmla="*/ 10996864 h 15135727"/>
              <a:gd name="connsiteX258" fmla="*/ 2358190 w 8128084"/>
              <a:gd name="connsiteY258" fmla="*/ 10732169 h 15135727"/>
              <a:gd name="connsiteX259" fmla="*/ 2334127 w 8128084"/>
              <a:gd name="connsiteY259" fmla="*/ 10587790 h 15135727"/>
              <a:gd name="connsiteX260" fmla="*/ 2406316 w 8128084"/>
              <a:gd name="connsiteY260" fmla="*/ 10491537 h 15135727"/>
              <a:gd name="connsiteX261" fmla="*/ 2598821 w 8128084"/>
              <a:gd name="connsiteY261" fmla="*/ 10684042 h 15135727"/>
              <a:gd name="connsiteX262" fmla="*/ 2767264 w 8128084"/>
              <a:gd name="connsiteY262" fmla="*/ 10684042 h 15135727"/>
              <a:gd name="connsiteX263" fmla="*/ 2646948 w 8128084"/>
              <a:gd name="connsiteY263" fmla="*/ 10515600 h 15135727"/>
              <a:gd name="connsiteX264" fmla="*/ 2815390 w 8128084"/>
              <a:gd name="connsiteY264" fmla="*/ 10395285 h 15135727"/>
              <a:gd name="connsiteX265" fmla="*/ 3080085 w 8128084"/>
              <a:gd name="connsiteY265" fmla="*/ 10419348 h 15135727"/>
              <a:gd name="connsiteX266" fmla="*/ 3248527 w 8128084"/>
              <a:gd name="connsiteY266" fmla="*/ 10539664 h 15135727"/>
              <a:gd name="connsiteX267" fmla="*/ 3320716 w 8128084"/>
              <a:gd name="connsiteY267" fmla="*/ 10659979 h 15135727"/>
              <a:gd name="connsiteX268" fmla="*/ 3465095 w 8128084"/>
              <a:gd name="connsiteY268" fmla="*/ 10659979 h 15135727"/>
              <a:gd name="connsiteX269" fmla="*/ 3441032 w 8128084"/>
              <a:gd name="connsiteY269" fmla="*/ 10491537 h 15135727"/>
              <a:gd name="connsiteX270" fmla="*/ 3392906 w 8128084"/>
              <a:gd name="connsiteY270" fmla="*/ 10250906 h 15135727"/>
              <a:gd name="connsiteX271" fmla="*/ 3152274 w 8128084"/>
              <a:gd name="connsiteY271" fmla="*/ 10250906 h 15135727"/>
              <a:gd name="connsiteX272" fmla="*/ 3176337 w 8128084"/>
              <a:gd name="connsiteY272" fmla="*/ 10178716 h 15135727"/>
              <a:gd name="connsiteX273" fmla="*/ 3104148 w 8128084"/>
              <a:gd name="connsiteY273" fmla="*/ 10154653 h 15135727"/>
              <a:gd name="connsiteX274" fmla="*/ 3007895 w 8128084"/>
              <a:gd name="connsiteY274" fmla="*/ 9962148 h 15135727"/>
              <a:gd name="connsiteX275" fmla="*/ 3176337 w 8128084"/>
              <a:gd name="connsiteY275" fmla="*/ 9889958 h 15135727"/>
              <a:gd name="connsiteX276" fmla="*/ 2959769 w 8128084"/>
              <a:gd name="connsiteY276" fmla="*/ 9504948 h 15135727"/>
              <a:gd name="connsiteX277" fmla="*/ 2791327 w 8128084"/>
              <a:gd name="connsiteY277" fmla="*/ 9456821 h 15135727"/>
              <a:gd name="connsiteX278" fmla="*/ 2574758 w 8128084"/>
              <a:gd name="connsiteY278" fmla="*/ 9336506 h 15135727"/>
              <a:gd name="connsiteX279" fmla="*/ 2550695 w 8128084"/>
              <a:gd name="connsiteY279" fmla="*/ 9071811 h 15135727"/>
              <a:gd name="connsiteX280" fmla="*/ 2695074 w 8128084"/>
              <a:gd name="connsiteY280" fmla="*/ 8999621 h 15135727"/>
              <a:gd name="connsiteX281" fmla="*/ 2622885 w 8128084"/>
              <a:gd name="connsiteY281" fmla="*/ 8975558 h 15135727"/>
              <a:gd name="connsiteX282" fmla="*/ 2430379 w 8128084"/>
              <a:gd name="connsiteY282" fmla="*/ 8999621 h 15135727"/>
              <a:gd name="connsiteX283" fmla="*/ 2261937 w 8128084"/>
              <a:gd name="connsiteY283" fmla="*/ 9168064 h 15135727"/>
              <a:gd name="connsiteX284" fmla="*/ 2237874 w 8128084"/>
              <a:gd name="connsiteY284" fmla="*/ 8999621 h 15135727"/>
              <a:gd name="connsiteX285" fmla="*/ 2117558 w 8128084"/>
              <a:gd name="connsiteY285" fmla="*/ 8975558 h 15135727"/>
              <a:gd name="connsiteX286" fmla="*/ 2045369 w 8128084"/>
              <a:gd name="connsiteY286" fmla="*/ 8783053 h 15135727"/>
              <a:gd name="connsiteX287" fmla="*/ 1852864 w 8128084"/>
              <a:gd name="connsiteY287" fmla="*/ 8758990 h 15135727"/>
              <a:gd name="connsiteX288" fmla="*/ 1636295 w 8128084"/>
              <a:gd name="connsiteY288" fmla="*/ 8927432 h 15135727"/>
              <a:gd name="connsiteX289" fmla="*/ 1588169 w 8128084"/>
              <a:gd name="connsiteY289" fmla="*/ 9023685 h 15135727"/>
              <a:gd name="connsiteX290" fmla="*/ 1515979 w 8128084"/>
              <a:gd name="connsiteY290" fmla="*/ 8879306 h 15135727"/>
              <a:gd name="connsiteX291" fmla="*/ 1347537 w 8128084"/>
              <a:gd name="connsiteY291" fmla="*/ 8879306 h 15135727"/>
              <a:gd name="connsiteX292" fmla="*/ 1347537 w 8128084"/>
              <a:gd name="connsiteY292" fmla="*/ 8710864 h 15135727"/>
              <a:gd name="connsiteX293" fmla="*/ 1106906 w 8128084"/>
              <a:gd name="connsiteY293" fmla="*/ 8783053 h 15135727"/>
              <a:gd name="connsiteX294" fmla="*/ 890337 w 8128084"/>
              <a:gd name="connsiteY294" fmla="*/ 8686800 h 15135727"/>
              <a:gd name="connsiteX295" fmla="*/ 649706 w 8128084"/>
              <a:gd name="connsiteY295" fmla="*/ 8662737 h 15135727"/>
              <a:gd name="connsiteX296" fmla="*/ 385011 w 8128084"/>
              <a:gd name="connsiteY296" fmla="*/ 8566485 h 15135727"/>
              <a:gd name="connsiteX297" fmla="*/ 577516 w 8128084"/>
              <a:gd name="connsiteY297" fmla="*/ 8373979 h 15135727"/>
              <a:gd name="connsiteX298" fmla="*/ 794085 w 8128084"/>
              <a:gd name="connsiteY298" fmla="*/ 8301790 h 15135727"/>
              <a:gd name="connsiteX299" fmla="*/ 745958 w 8128084"/>
              <a:gd name="connsiteY299" fmla="*/ 8133348 h 15135727"/>
              <a:gd name="connsiteX300" fmla="*/ 818148 w 8128084"/>
              <a:gd name="connsiteY300" fmla="*/ 7820527 h 15135727"/>
              <a:gd name="connsiteX301" fmla="*/ 697832 w 8128084"/>
              <a:gd name="connsiteY301" fmla="*/ 7820527 h 15135727"/>
              <a:gd name="connsiteX302" fmla="*/ 625642 w 8128084"/>
              <a:gd name="connsiteY302" fmla="*/ 7916779 h 15135727"/>
              <a:gd name="connsiteX303" fmla="*/ 457200 w 8128084"/>
              <a:gd name="connsiteY303" fmla="*/ 7820527 h 15135727"/>
              <a:gd name="connsiteX304" fmla="*/ 529390 w 8128084"/>
              <a:gd name="connsiteY304" fmla="*/ 7700211 h 15135727"/>
              <a:gd name="connsiteX305" fmla="*/ 938464 w 8128084"/>
              <a:gd name="connsiteY305" fmla="*/ 7676148 h 15135727"/>
              <a:gd name="connsiteX306" fmla="*/ 1058779 w 8128084"/>
              <a:gd name="connsiteY306" fmla="*/ 7459579 h 15135727"/>
              <a:gd name="connsiteX307" fmla="*/ 1203158 w 8128084"/>
              <a:gd name="connsiteY307" fmla="*/ 7603958 h 15135727"/>
              <a:gd name="connsiteX308" fmla="*/ 1299411 w 8128084"/>
              <a:gd name="connsiteY308" fmla="*/ 7555832 h 15135727"/>
              <a:gd name="connsiteX309" fmla="*/ 1443790 w 8128084"/>
              <a:gd name="connsiteY309" fmla="*/ 7507706 h 15135727"/>
              <a:gd name="connsiteX310" fmla="*/ 1684421 w 8128084"/>
              <a:gd name="connsiteY310" fmla="*/ 7603958 h 15135727"/>
              <a:gd name="connsiteX311" fmla="*/ 1684421 w 8128084"/>
              <a:gd name="connsiteY311" fmla="*/ 7603958 h 15135727"/>
              <a:gd name="connsiteX312" fmla="*/ 1540042 w 8128084"/>
              <a:gd name="connsiteY312" fmla="*/ 7363327 h 15135727"/>
              <a:gd name="connsiteX313" fmla="*/ 1299411 w 8128084"/>
              <a:gd name="connsiteY313" fmla="*/ 7315200 h 15135727"/>
              <a:gd name="connsiteX314" fmla="*/ 1130969 w 8128084"/>
              <a:gd name="connsiteY314" fmla="*/ 7339264 h 15135727"/>
              <a:gd name="connsiteX315" fmla="*/ 1034716 w 8128084"/>
              <a:gd name="connsiteY315" fmla="*/ 7315200 h 15135727"/>
              <a:gd name="connsiteX316" fmla="*/ 1155032 w 8128084"/>
              <a:gd name="connsiteY316" fmla="*/ 7050506 h 15135727"/>
              <a:gd name="connsiteX317" fmla="*/ 1155032 w 8128084"/>
              <a:gd name="connsiteY317" fmla="*/ 6930190 h 15135727"/>
              <a:gd name="connsiteX318" fmla="*/ 1155032 w 8128084"/>
              <a:gd name="connsiteY318" fmla="*/ 6761748 h 15135727"/>
              <a:gd name="connsiteX319" fmla="*/ 1203158 w 8128084"/>
              <a:gd name="connsiteY319" fmla="*/ 6617369 h 15135727"/>
              <a:gd name="connsiteX320" fmla="*/ 1371600 w 8128084"/>
              <a:gd name="connsiteY320" fmla="*/ 6472990 h 15135727"/>
              <a:gd name="connsiteX321" fmla="*/ 1443790 w 8128084"/>
              <a:gd name="connsiteY321" fmla="*/ 6328611 h 15135727"/>
              <a:gd name="connsiteX322" fmla="*/ 1419727 w 8128084"/>
              <a:gd name="connsiteY322" fmla="*/ 6208295 h 15135727"/>
              <a:gd name="connsiteX323" fmla="*/ 1275348 w 8128084"/>
              <a:gd name="connsiteY323" fmla="*/ 6304548 h 15135727"/>
              <a:gd name="connsiteX324" fmla="*/ 1323474 w 8128084"/>
              <a:gd name="connsiteY324" fmla="*/ 6015790 h 15135727"/>
              <a:gd name="connsiteX325" fmla="*/ 1540042 w 8128084"/>
              <a:gd name="connsiteY325" fmla="*/ 5871411 h 15135727"/>
              <a:gd name="connsiteX326" fmla="*/ 1540042 w 8128084"/>
              <a:gd name="connsiteY326" fmla="*/ 5751095 h 15135727"/>
              <a:gd name="connsiteX327" fmla="*/ 1395664 w 8128084"/>
              <a:gd name="connsiteY327" fmla="*/ 5799221 h 15135727"/>
              <a:gd name="connsiteX328" fmla="*/ 1179095 w 8128084"/>
              <a:gd name="connsiteY328" fmla="*/ 5799221 h 15135727"/>
              <a:gd name="connsiteX329" fmla="*/ 890337 w 8128084"/>
              <a:gd name="connsiteY329" fmla="*/ 5775158 h 15135727"/>
              <a:gd name="connsiteX330" fmla="*/ 697832 w 8128084"/>
              <a:gd name="connsiteY330" fmla="*/ 5606716 h 15135727"/>
              <a:gd name="connsiteX331" fmla="*/ 577516 w 8128084"/>
              <a:gd name="connsiteY331" fmla="*/ 5582653 h 15135727"/>
              <a:gd name="connsiteX332" fmla="*/ 697832 w 8128084"/>
              <a:gd name="connsiteY332" fmla="*/ 5775158 h 15135727"/>
              <a:gd name="connsiteX333" fmla="*/ 409074 w 8128084"/>
              <a:gd name="connsiteY333" fmla="*/ 5799221 h 15135727"/>
              <a:gd name="connsiteX334" fmla="*/ 168442 w 8128084"/>
              <a:gd name="connsiteY334" fmla="*/ 5702969 h 15135727"/>
              <a:gd name="connsiteX335" fmla="*/ 264695 w 8128084"/>
              <a:gd name="connsiteY335" fmla="*/ 5558590 h 15135727"/>
              <a:gd name="connsiteX336" fmla="*/ 144379 w 8128084"/>
              <a:gd name="connsiteY336" fmla="*/ 5510464 h 15135727"/>
              <a:gd name="connsiteX337" fmla="*/ 0 w 8128084"/>
              <a:gd name="connsiteY337" fmla="*/ 5462337 h 15135727"/>
              <a:gd name="connsiteX338" fmla="*/ 96253 w 8128084"/>
              <a:gd name="connsiteY338"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197642 w 8128084"/>
              <a:gd name="connsiteY142" fmla="*/ 7796464 h 15135727"/>
              <a:gd name="connsiteX143" fmla="*/ 5486400 w 8128084"/>
              <a:gd name="connsiteY143" fmla="*/ 7964906 h 15135727"/>
              <a:gd name="connsiteX144" fmla="*/ 5486400 w 8128084"/>
              <a:gd name="connsiteY144" fmla="*/ 8349916 h 15135727"/>
              <a:gd name="connsiteX145" fmla="*/ 5678906 w 8128084"/>
              <a:gd name="connsiteY145" fmla="*/ 8614611 h 15135727"/>
              <a:gd name="connsiteX146" fmla="*/ 5919537 w 8128084"/>
              <a:gd name="connsiteY146" fmla="*/ 9071811 h 15135727"/>
              <a:gd name="connsiteX147" fmla="*/ 6160169 w 8128084"/>
              <a:gd name="connsiteY147" fmla="*/ 9336506 h 15135727"/>
              <a:gd name="connsiteX148" fmla="*/ 6280485 w 8128084"/>
              <a:gd name="connsiteY148" fmla="*/ 9601200 h 15135727"/>
              <a:gd name="connsiteX149" fmla="*/ 6400800 w 8128084"/>
              <a:gd name="connsiteY149" fmla="*/ 9793706 h 15135727"/>
              <a:gd name="connsiteX150" fmla="*/ 6569242 w 8128084"/>
              <a:gd name="connsiteY150" fmla="*/ 10058400 h 15135727"/>
              <a:gd name="connsiteX151" fmla="*/ 6713621 w 8128084"/>
              <a:gd name="connsiteY151" fmla="*/ 10106527 h 15135727"/>
              <a:gd name="connsiteX152" fmla="*/ 6545179 w 8128084"/>
              <a:gd name="connsiteY152" fmla="*/ 10202779 h 15135727"/>
              <a:gd name="connsiteX153" fmla="*/ 6569242 w 8128084"/>
              <a:gd name="connsiteY153" fmla="*/ 10443411 h 15135727"/>
              <a:gd name="connsiteX154" fmla="*/ 6593306 w 8128084"/>
              <a:gd name="connsiteY154" fmla="*/ 10708106 h 15135727"/>
              <a:gd name="connsiteX155" fmla="*/ 6761748 w 8128084"/>
              <a:gd name="connsiteY155" fmla="*/ 10924674 h 15135727"/>
              <a:gd name="connsiteX156" fmla="*/ 6641432 w 8128084"/>
              <a:gd name="connsiteY156" fmla="*/ 11093116 h 15135727"/>
              <a:gd name="connsiteX157" fmla="*/ 6713621 w 8128084"/>
              <a:gd name="connsiteY157" fmla="*/ 11261558 h 15135727"/>
              <a:gd name="connsiteX158" fmla="*/ 6737685 w 8128084"/>
              <a:gd name="connsiteY158" fmla="*/ 11526253 h 15135727"/>
              <a:gd name="connsiteX159" fmla="*/ 6617369 w 8128084"/>
              <a:gd name="connsiteY159" fmla="*/ 11839074 h 15135727"/>
              <a:gd name="connsiteX160" fmla="*/ 6617369 w 8128084"/>
              <a:gd name="connsiteY160" fmla="*/ 12031579 h 15135727"/>
              <a:gd name="connsiteX161" fmla="*/ 6641432 w 8128084"/>
              <a:gd name="connsiteY161" fmla="*/ 12127832 h 15135727"/>
              <a:gd name="connsiteX162" fmla="*/ 6761748 w 8128084"/>
              <a:gd name="connsiteY162" fmla="*/ 12031579 h 15135727"/>
              <a:gd name="connsiteX163" fmla="*/ 6761748 w 8128084"/>
              <a:gd name="connsiteY163" fmla="*/ 12296274 h 15135727"/>
              <a:gd name="connsiteX164" fmla="*/ 6689558 w 8128084"/>
              <a:gd name="connsiteY164" fmla="*/ 12512842 h 15135727"/>
              <a:gd name="connsiteX165" fmla="*/ 6785811 w 8128084"/>
              <a:gd name="connsiteY165" fmla="*/ 12777537 h 15135727"/>
              <a:gd name="connsiteX166" fmla="*/ 6569242 w 8128084"/>
              <a:gd name="connsiteY166" fmla="*/ 12873790 h 15135727"/>
              <a:gd name="connsiteX167" fmla="*/ 6545179 w 8128084"/>
              <a:gd name="connsiteY167" fmla="*/ 13090358 h 15135727"/>
              <a:gd name="connsiteX168" fmla="*/ 6448927 w 8128084"/>
              <a:gd name="connsiteY168" fmla="*/ 13355053 h 15135727"/>
              <a:gd name="connsiteX169" fmla="*/ 6256421 w 8128084"/>
              <a:gd name="connsiteY169" fmla="*/ 13571621 h 15135727"/>
              <a:gd name="connsiteX170" fmla="*/ 6087979 w 8128084"/>
              <a:gd name="connsiteY170" fmla="*/ 13667874 h 15135727"/>
              <a:gd name="connsiteX171" fmla="*/ 5943600 w 8128084"/>
              <a:gd name="connsiteY171" fmla="*/ 13716000 h 15135727"/>
              <a:gd name="connsiteX172" fmla="*/ 5702969 w 8128084"/>
              <a:gd name="connsiteY172" fmla="*/ 13667874 h 15135727"/>
              <a:gd name="connsiteX173" fmla="*/ 5582653 w 8128084"/>
              <a:gd name="connsiteY173" fmla="*/ 13691937 h 15135727"/>
              <a:gd name="connsiteX174" fmla="*/ 5727032 w 8128084"/>
              <a:gd name="connsiteY174" fmla="*/ 13836316 h 15135727"/>
              <a:gd name="connsiteX175" fmla="*/ 5582653 w 8128084"/>
              <a:gd name="connsiteY175" fmla="*/ 14052885 h 15135727"/>
              <a:gd name="connsiteX176" fmla="*/ 5462337 w 8128084"/>
              <a:gd name="connsiteY176" fmla="*/ 14149137 h 15135727"/>
              <a:gd name="connsiteX177" fmla="*/ 5342021 w 8128084"/>
              <a:gd name="connsiteY177" fmla="*/ 14004758 h 15135727"/>
              <a:gd name="connsiteX178" fmla="*/ 5245769 w 8128084"/>
              <a:gd name="connsiteY178" fmla="*/ 14004758 h 15135727"/>
              <a:gd name="connsiteX179" fmla="*/ 5245769 w 8128084"/>
              <a:gd name="connsiteY179" fmla="*/ 13956632 h 15135727"/>
              <a:gd name="connsiteX180" fmla="*/ 5101390 w 8128084"/>
              <a:gd name="connsiteY180" fmla="*/ 13956632 h 15135727"/>
              <a:gd name="connsiteX181" fmla="*/ 4981074 w 8128084"/>
              <a:gd name="connsiteY181" fmla="*/ 13860379 h 15135727"/>
              <a:gd name="connsiteX182" fmla="*/ 4740442 w 8128084"/>
              <a:gd name="connsiteY182" fmla="*/ 13908506 h 15135727"/>
              <a:gd name="connsiteX183" fmla="*/ 4475748 w 8128084"/>
              <a:gd name="connsiteY183" fmla="*/ 13956632 h 15135727"/>
              <a:gd name="connsiteX184" fmla="*/ 4379495 w 8128084"/>
              <a:gd name="connsiteY184" fmla="*/ 14028821 h 15135727"/>
              <a:gd name="connsiteX185" fmla="*/ 4403558 w 8128084"/>
              <a:gd name="connsiteY185" fmla="*/ 14197264 h 15135727"/>
              <a:gd name="connsiteX186" fmla="*/ 4572000 w 8128084"/>
              <a:gd name="connsiteY186" fmla="*/ 14149137 h 15135727"/>
              <a:gd name="connsiteX187" fmla="*/ 4523874 w 8128084"/>
              <a:gd name="connsiteY187" fmla="*/ 14558211 h 15135727"/>
              <a:gd name="connsiteX188" fmla="*/ 4403558 w 8128084"/>
              <a:gd name="connsiteY188" fmla="*/ 14437895 h 15135727"/>
              <a:gd name="connsiteX189" fmla="*/ 4403558 w 8128084"/>
              <a:gd name="connsiteY189" fmla="*/ 14437895 h 15135727"/>
              <a:gd name="connsiteX190" fmla="*/ 4283242 w 8128084"/>
              <a:gd name="connsiteY190" fmla="*/ 14245390 h 15135727"/>
              <a:gd name="connsiteX191" fmla="*/ 4235116 w 8128084"/>
              <a:gd name="connsiteY191" fmla="*/ 14341642 h 15135727"/>
              <a:gd name="connsiteX192" fmla="*/ 4162927 w 8128084"/>
              <a:gd name="connsiteY192" fmla="*/ 14389769 h 15135727"/>
              <a:gd name="connsiteX193" fmla="*/ 4162927 w 8128084"/>
              <a:gd name="connsiteY193" fmla="*/ 14389769 h 15135727"/>
              <a:gd name="connsiteX194" fmla="*/ 3922295 w 8128084"/>
              <a:gd name="connsiteY194" fmla="*/ 14245390 h 15135727"/>
              <a:gd name="connsiteX195" fmla="*/ 3801979 w 8128084"/>
              <a:gd name="connsiteY195" fmla="*/ 14293516 h 15135727"/>
              <a:gd name="connsiteX196" fmla="*/ 3681664 w 8128084"/>
              <a:gd name="connsiteY196" fmla="*/ 14389769 h 15135727"/>
              <a:gd name="connsiteX197" fmla="*/ 3657600 w 8128084"/>
              <a:gd name="connsiteY197" fmla="*/ 14654464 h 15135727"/>
              <a:gd name="connsiteX198" fmla="*/ 3513221 w 8128084"/>
              <a:gd name="connsiteY198" fmla="*/ 14726653 h 15135727"/>
              <a:gd name="connsiteX199" fmla="*/ 3513221 w 8128084"/>
              <a:gd name="connsiteY199" fmla="*/ 14871032 h 15135727"/>
              <a:gd name="connsiteX200" fmla="*/ 3633537 w 8128084"/>
              <a:gd name="connsiteY200" fmla="*/ 14967285 h 15135727"/>
              <a:gd name="connsiteX201" fmla="*/ 3609474 w 8128084"/>
              <a:gd name="connsiteY201" fmla="*/ 15087600 h 15135727"/>
              <a:gd name="connsiteX202" fmla="*/ 3441032 w 8128084"/>
              <a:gd name="connsiteY202" fmla="*/ 15039474 h 15135727"/>
              <a:gd name="connsiteX203" fmla="*/ 3272590 w 8128084"/>
              <a:gd name="connsiteY203" fmla="*/ 15063537 h 15135727"/>
              <a:gd name="connsiteX204" fmla="*/ 3248527 w 8128084"/>
              <a:gd name="connsiteY204" fmla="*/ 14895095 h 15135727"/>
              <a:gd name="connsiteX205" fmla="*/ 3128211 w 8128084"/>
              <a:gd name="connsiteY205" fmla="*/ 14919158 h 15135727"/>
              <a:gd name="connsiteX206" fmla="*/ 2959769 w 8128084"/>
              <a:gd name="connsiteY206" fmla="*/ 15135727 h 15135727"/>
              <a:gd name="connsiteX207" fmla="*/ 2935706 w 8128084"/>
              <a:gd name="connsiteY207" fmla="*/ 14895095 h 15135727"/>
              <a:gd name="connsiteX208" fmla="*/ 2791327 w 8128084"/>
              <a:gd name="connsiteY208" fmla="*/ 14943221 h 15135727"/>
              <a:gd name="connsiteX209" fmla="*/ 2671011 w 8128084"/>
              <a:gd name="connsiteY209" fmla="*/ 15039474 h 15135727"/>
              <a:gd name="connsiteX210" fmla="*/ 2430379 w 8128084"/>
              <a:gd name="connsiteY210" fmla="*/ 15087600 h 15135727"/>
              <a:gd name="connsiteX211" fmla="*/ 2237874 w 8128084"/>
              <a:gd name="connsiteY211" fmla="*/ 15039474 h 15135727"/>
              <a:gd name="connsiteX212" fmla="*/ 2622885 w 8128084"/>
              <a:gd name="connsiteY212" fmla="*/ 14846969 h 15135727"/>
              <a:gd name="connsiteX213" fmla="*/ 2887579 w 8128084"/>
              <a:gd name="connsiteY213" fmla="*/ 14774779 h 15135727"/>
              <a:gd name="connsiteX214" fmla="*/ 2839453 w 8128084"/>
              <a:gd name="connsiteY214" fmla="*/ 14582274 h 15135727"/>
              <a:gd name="connsiteX215" fmla="*/ 2935706 w 8128084"/>
              <a:gd name="connsiteY215" fmla="*/ 14510085 h 15135727"/>
              <a:gd name="connsiteX216" fmla="*/ 2935706 w 8128084"/>
              <a:gd name="connsiteY216" fmla="*/ 14510085 h 15135727"/>
              <a:gd name="connsiteX217" fmla="*/ 3080085 w 8128084"/>
              <a:gd name="connsiteY217" fmla="*/ 14413832 h 15135727"/>
              <a:gd name="connsiteX218" fmla="*/ 3152274 w 8128084"/>
              <a:gd name="connsiteY218" fmla="*/ 14341642 h 15135727"/>
              <a:gd name="connsiteX219" fmla="*/ 3080085 w 8128084"/>
              <a:gd name="connsiteY219" fmla="*/ 14269453 h 15135727"/>
              <a:gd name="connsiteX220" fmla="*/ 3152274 w 8128084"/>
              <a:gd name="connsiteY220" fmla="*/ 14197264 h 15135727"/>
              <a:gd name="connsiteX221" fmla="*/ 3152274 w 8128084"/>
              <a:gd name="connsiteY221" fmla="*/ 14052885 h 15135727"/>
              <a:gd name="connsiteX222" fmla="*/ 3080085 w 8128084"/>
              <a:gd name="connsiteY222" fmla="*/ 13980695 h 15135727"/>
              <a:gd name="connsiteX223" fmla="*/ 3056021 w 8128084"/>
              <a:gd name="connsiteY223" fmla="*/ 14076948 h 15135727"/>
              <a:gd name="connsiteX224" fmla="*/ 2935706 w 8128084"/>
              <a:gd name="connsiteY224" fmla="*/ 14076948 h 15135727"/>
              <a:gd name="connsiteX225" fmla="*/ 2863516 w 8128084"/>
              <a:gd name="connsiteY225" fmla="*/ 14125074 h 15135727"/>
              <a:gd name="connsiteX226" fmla="*/ 2719137 w 8128084"/>
              <a:gd name="connsiteY226" fmla="*/ 14197264 h 15135727"/>
              <a:gd name="connsiteX227" fmla="*/ 2646948 w 8128084"/>
              <a:gd name="connsiteY227" fmla="*/ 14197264 h 15135727"/>
              <a:gd name="connsiteX228" fmla="*/ 2598821 w 8128084"/>
              <a:gd name="connsiteY228" fmla="*/ 14125074 h 15135727"/>
              <a:gd name="connsiteX229" fmla="*/ 2430379 w 8128084"/>
              <a:gd name="connsiteY229" fmla="*/ 13836316 h 15135727"/>
              <a:gd name="connsiteX230" fmla="*/ 2646948 w 8128084"/>
              <a:gd name="connsiteY230" fmla="*/ 13812253 h 15135727"/>
              <a:gd name="connsiteX231" fmla="*/ 2502569 w 8128084"/>
              <a:gd name="connsiteY231" fmla="*/ 13475369 h 15135727"/>
              <a:gd name="connsiteX232" fmla="*/ 2550695 w 8128084"/>
              <a:gd name="connsiteY232" fmla="*/ 13186611 h 15135727"/>
              <a:gd name="connsiteX233" fmla="*/ 2719137 w 8128084"/>
              <a:gd name="connsiteY233" fmla="*/ 13042232 h 15135727"/>
              <a:gd name="connsiteX234" fmla="*/ 2791327 w 8128084"/>
              <a:gd name="connsiteY234" fmla="*/ 12945979 h 15135727"/>
              <a:gd name="connsiteX235" fmla="*/ 3031958 w 8128084"/>
              <a:gd name="connsiteY235" fmla="*/ 13090358 h 15135727"/>
              <a:gd name="connsiteX236" fmla="*/ 3056021 w 8128084"/>
              <a:gd name="connsiteY236" fmla="*/ 12753474 h 15135727"/>
              <a:gd name="connsiteX237" fmla="*/ 2887579 w 8128084"/>
              <a:gd name="connsiteY237" fmla="*/ 12777537 h 15135727"/>
              <a:gd name="connsiteX238" fmla="*/ 2815390 w 8128084"/>
              <a:gd name="connsiteY238" fmla="*/ 12777537 h 15135727"/>
              <a:gd name="connsiteX239" fmla="*/ 3176337 w 8128084"/>
              <a:gd name="connsiteY239" fmla="*/ 12368464 h 15135727"/>
              <a:gd name="connsiteX240" fmla="*/ 3104148 w 8128084"/>
              <a:gd name="connsiteY240" fmla="*/ 12320337 h 15135727"/>
              <a:gd name="connsiteX241" fmla="*/ 3104148 w 8128084"/>
              <a:gd name="connsiteY241" fmla="*/ 12320337 h 15135727"/>
              <a:gd name="connsiteX242" fmla="*/ 3007895 w 8128084"/>
              <a:gd name="connsiteY242" fmla="*/ 12079706 h 15135727"/>
              <a:gd name="connsiteX243" fmla="*/ 2911642 w 8128084"/>
              <a:gd name="connsiteY243" fmla="*/ 11935327 h 15135727"/>
              <a:gd name="connsiteX244" fmla="*/ 2863516 w 8128084"/>
              <a:gd name="connsiteY244" fmla="*/ 11694695 h 15135727"/>
              <a:gd name="connsiteX245" fmla="*/ 2911642 w 8128084"/>
              <a:gd name="connsiteY245" fmla="*/ 11454064 h 15135727"/>
              <a:gd name="connsiteX246" fmla="*/ 3056021 w 8128084"/>
              <a:gd name="connsiteY246" fmla="*/ 11454064 h 15135727"/>
              <a:gd name="connsiteX247" fmla="*/ 2983832 w 8128084"/>
              <a:gd name="connsiteY247" fmla="*/ 11381874 h 15135727"/>
              <a:gd name="connsiteX248" fmla="*/ 3031958 w 8128084"/>
              <a:gd name="connsiteY248" fmla="*/ 11285621 h 15135727"/>
              <a:gd name="connsiteX249" fmla="*/ 3007895 w 8128084"/>
              <a:gd name="connsiteY249" fmla="*/ 11189369 h 15135727"/>
              <a:gd name="connsiteX250" fmla="*/ 2887579 w 8128084"/>
              <a:gd name="connsiteY250" fmla="*/ 11141242 h 15135727"/>
              <a:gd name="connsiteX251" fmla="*/ 2887579 w 8128084"/>
              <a:gd name="connsiteY251" fmla="*/ 10972800 h 15135727"/>
              <a:gd name="connsiteX252" fmla="*/ 2887579 w 8128084"/>
              <a:gd name="connsiteY252" fmla="*/ 10924674 h 15135727"/>
              <a:gd name="connsiteX253" fmla="*/ 2767264 w 8128084"/>
              <a:gd name="connsiteY253" fmla="*/ 11020927 h 15135727"/>
              <a:gd name="connsiteX254" fmla="*/ 2743200 w 8128084"/>
              <a:gd name="connsiteY254" fmla="*/ 10924674 h 15135727"/>
              <a:gd name="connsiteX255" fmla="*/ 2550695 w 8128084"/>
              <a:gd name="connsiteY255" fmla="*/ 11020927 h 15135727"/>
              <a:gd name="connsiteX256" fmla="*/ 2526632 w 8128084"/>
              <a:gd name="connsiteY256" fmla="*/ 11117179 h 15135727"/>
              <a:gd name="connsiteX257" fmla="*/ 2334127 w 8128084"/>
              <a:gd name="connsiteY257" fmla="*/ 10996864 h 15135727"/>
              <a:gd name="connsiteX258" fmla="*/ 2358190 w 8128084"/>
              <a:gd name="connsiteY258" fmla="*/ 10732169 h 15135727"/>
              <a:gd name="connsiteX259" fmla="*/ 2334127 w 8128084"/>
              <a:gd name="connsiteY259" fmla="*/ 10587790 h 15135727"/>
              <a:gd name="connsiteX260" fmla="*/ 2406316 w 8128084"/>
              <a:gd name="connsiteY260" fmla="*/ 10491537 h 15135727"/>
              <a:gd name="connsiteX261" fmla="*/ 2598821 w 8128084"/>
              <a:gd name="connsiteY261" fmla="*/ 10684042 h 15135727"/>
              <a:gd name="connsiteX262" fmla="*/ 2767264 w 8128084"/>
              <a:gd name="connsiteY262" fmla="*/ 10684042 h 15135727"/>
              <a:gd name="connsiteX263" fmla="*/ 2646948 w 8128084"/>
              <a:gd name="connsiteY263" fmla="*/ 10515600 h 15135727"/>
              <a:gd name="connsiteX264" fmla="*/ 2815390 w 8128084"/>
              <a:gd name="connsiteY264" fmla="*/ 10395285 h 15135727"/>
              <a:gd name="connsiteX265" fmla="*/ 3080085 w 8128084"/>
              <a:gd name="connsiteY265" fmla="*/ 10419348 h 15135727"/>
              <a:gd name="connsiteX266" fmla="*/ 3248527 w 8128084"/>
              <a:gd name="connsiteY266" fmla="*/ 10539664 h 15135727"/>
              <a:gd name="connsiteX267" fmla="*/ 3320716 w 8128084"/>
              <a:gd name="connsiteY267" fmla="*/ 10659979 h 15135727"/>
              <a:gd name="connsiteX268" fmla="*/ 3465095 w 8128084"/>
              <a:gd name="connsiteY268" fmla="*/ 10659979 h 15135727"/>
              <a:gd name="connsiteX269" fmla="*/ 3441032 w 8128084"/>
              <a:gd name="connsiteY269" fmla="*/ 10491537 h 15135727"/>
              <a:gd name="connsiteX270" fmla="*/ 3392906 w 8128084"/>
              <a:gd name="connsiteY270" fmla="*/ 10250906 h 15135727"/>
              <a:gd name="connsiteX271" fmla="*/ 3152274 w 8128084"/>
              <a:gd name="connsiteY271" fmla="*/ 10250906 h 15135727"/>
              <a:gd name="connsiteX272" fmla="*/ 3176337 w 8128084"/>
              <a:gd name="connsiteY272" fmla="*/ 10178716 h 15135727"/>
              <a:gd name="connsiteX273" fmla="*/ 3104148 w 8128084"/>
              <a:gd name="connsiteY273" fmla="*/ 10154653 h 15135727"/>
              <a:gd name="connsiteX274" fmla="*/ 3007895 w 8128084"/>
              <a:gd name="connsiteY274" fmla="*/ 9962148 h 15135727"/>
              <a:gd name="connsiteX275" fmla="*/ 3176337 w 8128084"/>
              <a:gd name="connsiteY275" fmla="*/ 9889958 h 15135727"/>
              <a:gd name="connsiteX276" fmla="*/ 2959769 w 8128084"/>
              <a:gd name="connsiteY276" fmla="*/ 9504948 h 15135727"/>
              <a:gd name="connsiteX277" fmla="*/ 2791327 w 8128084"/>
              <a:gd name="connsiteY277" fmla="*/ 9456821 h 15135727"/>
              <a:gd name="connsiteX278" fmla="*/ 2574758 w 8128084"/>
              <a:gd name="connsiteY278" fmla="*/ 9336506 h 15135727"/>
              <a:gd name="connsiteX279" fmla="*/ 2550695 w 8128084"/>
              <a:gd name="connsiteY279" fmla="*/ 9071811 h 15135727"/>
              <a:gd name="connsiteX280" fmla="*/ 2695074 w 8128084"/>
              <a:gd name="connsiteY280" fmla="*/ 8999621 h 15135727"/>
              <a:gd name="connsiteX281" fmla="*/ 2622885 w 8128084"/>
              <a:gd name="connsiteY281" fmla="*/ 8975558 h 15135727"/>
              <a:gd name="connsiteX282" fmla="*/ 2430379 w 8128084"/>
              <a:gd name="connsiteY282" fmla="*/ 8999621 h 15135727"/>
              <a:gd name="connsiteX283" fmla="*/ 2261937 w 8128084"/>
              <a:gd name="connsiteY283" fmla="*/ 9168064 h 15135727"/>
              <a:gd name="connsiteX284" fmla="*/ 2237874 w 8128084"/>
              <a:gd name="connsiteY284" fmla="*/ 8999621 h 15135727"/>
              <a:gd name="connsiteX285" fmla="*/ 2117558 w 8128084"/>
              <a:gd name="connsiteY285" fmla="*/ 8975558 h 15135727"/>
              <a:gd name="connsiteX286" fmla="*/ 2045369 w 8128084"/>
              <a:gd name="connsiteY286" fmla="*/ 8783053 h 15135727"/>
              <a:gd name="connsiteX287" fmla="*/ 1852864 w 8128084"/>
              <a:gd name="connsiteY287" fmla="*/ 8758990 h 15135727"/>
              <a:gd name="connsiteX288" fmla="*/ 1636295 w 8128084"/>
              <a:gd name="connsiteY288" fmla="*/ 8927432 h 15135727"/>
              <a:gd name="connsiteX289" fmla="*/ 1588169 w 8128084"/>
              <a:gd name="connsiteY289" fmla="*/ 9023685 h 15135727"/>
              <a:gd name="connsiteX290" fmla="*/ 1515979 w 8128084"/>
              <a:gd name="connsiteY290" fmla="*/ 8879306 h 15135727"/>
              <a:gd name="connsiteX291" fmla="*/ 1347537 w 8128084"/>
              <a:gd name="connsiteY291" fmla="*/ 8879306 h 15135727"/>
              <a:gd name="connsiteX292" fmla="*/ 1347537 w 8128084"/>
              <a:gd name="connsiteY292" fmla="*/ 8710864 h 15135727"/>
              <a:gd name="connsiteX293" fmla="*/ 1106906 w 8128084"/>
              <a:gd name="connsiteY293" fmla="*/ 8783053 h 15135727"/>
              <a:gd name="connsiteX294" fmla="*/ 890337 w 8128084"/>
              <a:gd name="connsiteY294" fmla="*/ 8686800 h 15135727"/>
              <a:gd name="connsiteX295" fmla="*/ 649706 w 8128084"/>
              <a:gd name="connsiteY295" fmla="*/ 8662737 h 15135727"/>
              <a:gd name="connsiteX296" fmla="*/ 385011 w 8128084"/>
              <a:gd name="connsiteY296" fmla="*/ 8566485 h 15135727"/>
              <a:gd name="connsiteX297" fmla="*/ 577516 w 8128084"/>
              <a:gd name="connsiteY297" fmla="*/ 8373979 h 15135727"/>
              <a:gd name="connsiteX298" fmla="*/ 794085 w 8128084"/>
              <a:gd name="connsiteY298" fmla="*/ 8301790 h 15135727"/>
              <a:gd name="connsiteX299" fmla="*/ 745958 w 8128084"/>
              <a:gd name="connsiteY299" fmla="*/ 8133348 h 15135727"/>
              <a:gd name="connsiteX300" fmla="*/ 818148 w 8128084"/>
              <a:gd name="connsiteY300" fmla="*/ 7820527 h 15135727"/>
              <a:gd name="connsiteX301" fmla="*/ 697832 w 8128084"/>
              <a:gd name="connsiteY301" fmla="*/ 7820527 h 15135727"/>
              <a:gd name="connsiteX302" fmla="*/ 625642 w 8128084"/>
              <a:gd name="connsiteY302" fmla="*/ 7916779 h 15135727"/>
              <a:gd name="connsiteX303" fmla="*/ 457200 w 8128084"/>
              <a:gd name="connsiteY303" fmla="*/ 7820527 h 15135727"/>
              <a:gd name="connsiteX304" fmla="*/ 529390 w 8128084"/>
              <a:gd name="connsiteY304" fmla="*/ 7700211 h 15135727"/>
              <a:gd name="connsiteX305" fmla="*/ 938464 w 8128084"/>
              <a:gd name="connsiteY305" fmla="*/ 7676148 h 15135727"/>
              <a:gd name="connsiteX306" fmla="*/ 1058779 w 8128084"/>
              <a:gd name="connsiteY306" fmla="*/ 7459579 h 15135727"/>
              <a:gd name="connsiteX307" fmla="*/ 1203158 w 8128084"/>
              <a:gd name="connsiteY307" fmla="*/ 7603958 h 15135727"/>
              <a:gd name="connsiteX308" fmla="*/ 1299411 w 8128084"/>
              <a:gd name="connsiteY308" fmla="*/ 7555832 h 15135727"/>
              <a:gd name="connsiteX309" fmla="*/ 1443790 w 8128084"/>
              <a:gd name="connsiteY309" fmla="*/ 7507706 h 15135727"/>
              <a:gd name="connsiteX310" fmla="*/ 1684421 w 8128084"/>
              <a:gd name="connsiteY310" fmla="*/ 7603958 h 15135727"/>
              <a:gd name="connsiteX311" fmla="*/ 1684421 w 8128084"/>
              <a:gd name="connsiteY311" fmla="*/ 7603958 h 15135727"/>
              <a:gd name="connsiteX312" fmla="*/ 1540042 w 8128084"/>
              <a:gd name="connsiteY312" fmla="*/ 7363327 h 15135727"/>
              <a:gd name="connsiteX313" fmla="*/ 1299411 w 8128084"/>
              <a:gd name="connsiteY313" fmla="*/ 7315200 h 15135727"/>
              <a:gd name="connsiteX314" fmla="*/ 1130969 w 8128084"/>
              <a:gd name="connsiteY314" fmla="*/ 7339264 h 15135727"/>
              <a:gd name="connsiteX315" fmla="*/ 1034716 w 8128084"/>
              <a:gd name="connsiteY315" fmla="*/ 7315200 h 15135727"/>
              <a:gd name="connsiteX316" fmla="*/ 1155032 w 8128084"/>
              <a:gd name="connsiteY316" fmla="*/ 7050506 h 15135727"/>
              <a:gd name="connsiteX317" fmla="*/ 1155032 w 8128084"/>
              <a:gd name="connsiteY317" fmla="*/ 6930190 h 15135727"/>
              <a:gd name="connsiteX318" fmla="*/ 1155032 w 8128084"/>
              <a:gd name="connsiteY318" fmla="*/ 6761748 h 15135727"/>
              <a:gd name="connsiteX319" fmla="*/ 1203158 w 8128084"/>
              <a:gd name="connsiteY319" fmla="*/ 6617369 h 15135727"/>
              <a:gd name="connsiteX320" fmla="*/ 1371600 w 8128084"/>
              <a:gd name="connsiteY320" fmla="*/ 6472990 h 15135727"/>
              <a:gd name="connsiteX321" fmla="*/ 1443790 w 8128084"/>
              <a:gd name="connsiteY321" fmla="*/ 6328611 h 15135727"/>
              <a:gd name="connsiteX322" fmla="*/ 1419727 w 8128084"/>
              <a:gd name="connsiteY322" fmla="*/ 6208295 h 15135727"/>
              <a:gd name="connsiteX323" fmla="*/ 1275348 w 8128084"/>
              <a:gd name="connsiteY323" fmla="*/ 6304548 h 15135727"/>
              <a:gd name="connsiteX324" fmla="*/ 1323474 w 8128084"/>
              <a:gd name="connsiteY324" fmla="*/ 6015790 h 15135727"/>
              <a:gd name="connsiteX325" fmla="*/ 1540042 w 8128084"/>
              <a:gd name="connsiteY325" fmla="*/ 5871411 h 15135727"/>
              <a:gd name="connsiteX326" fmla="*/ 1540042 w 8128084"/>
              <a:gd name="connsiteY326" fmla="*/ 5751095 h 15135727"/>
              <a:gd name="connsiteX327" fmla="*/ 1395664 w 8128084"/>
              <a:gd name="connsiteY327" fmla="*/ 5799221 h 15135727"/>
              <a:gd name="connsiteX328" fmla="*/ 1179095 w 8128084"/>
              <a:gd name="connsiteY328" fmla="*/ 5799221 h 15135727"/>
              <a:gd name="connsiteX329" fmla="*/ 890337 w 8128084"/>
              <a:gd name="connsiteY329" fmla="*/ 5775158 h 15135727"/>
              <a:gd name="connsiteX330" fmla="*/ 697832 w 8128084"/>
              <a:gd name="connsiteY330" fmla="*/ 5606716 h 15135727"/>
              <a:gd name="connsiteX331" fmla="*/ 577516 w 8128084"/>
              <a:gd name="connsiteY331" fmla="*/ 5582653 h 15135727"/>
              <a:gd name="connsiteX332" fmla="*/ 697832 w 8128084"/>
              <a:gd name="connsiteY332" fmla="*/ 5775158 h 15135727"/>
              <a:gd name="connsiteX333" fmla="*/ 409074 w 8128084"/>
              <a:gd name="connsiteY333" fmla="*/ 5799221 h 15135727"/>
              <a:gd name="connsiteX334" fmla="*/ 168442 w 8128084"/>
              <a:gd name="connsiteY334" fmla="*/ 5702969 h 15135727"/>
              <a:gd name="connsiteX335" fmla="*/ 264695 w 8128084"/>
              <a:gd name="connsiteY335" fmla="*/ 5558590 h 15135727"/>
              <a:gd name="connsiteX336" fmla="*/ 144379 w 8128084"/>
              <a:gd name="connsiteY336" fmla="*/ 5510464 h 15135727"/>
              <a:gd name="connsiteX337" fmla="*/ 0 w 8128084"/>
              <a:gd name="connsiteY337" fmla="*/ 5462337 h 15135727"/>
              <a:gd name="connsiteX338" fmla="*/ 96253 w 8128084"/>
              <a:gd name="connsiteY338"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86400 w 8128084"/>
              <a:gd name="connsiteY144" fmla="*/ 8349916 h 15135727"/>
              <a:gd name="connsiteX145" fmla="*/ 5678906 w 8128084"/>
              <a:gd name="connsiteY145" fmla="*/ 8614611 h 15135727"/>
              <a:gd name="connsiteX146" fmla="*/ 5919537 w 8128084"/>
              <a:gd name="connsiteY146" fmla="*/ 9071811 h 15135727"/>
              <a:gd name="connsiteX147" fmla="*/ 6160169 w 8128084"/>
              <a:gd name="connsiteY147" fmla="*/ 9336506 h 15135727"/>
              <a:gd name="connsiteX148" fmla="*/ 6280485 w 8128084"/>
              <a:gd name="connsiteY148" fmla="*/ 9601200 h 15135727"/>
              <a:gd name="connsiteX149" fmla="*/ 6400800 w 8128084"/>
              <a:gd name="connsiteY149" fmla="*/ 9793706 h 15135727"/>
              <a:gd name="connsiteX150" fmla="*/ 6569242 w 8128084"/>
              <a:gd name="connsiteY150" fmla="*/ 10058400 h 15135727"/>
              <a:gd name="connsiteX151" fmla="*/ 6713621 w 8128084"/>
              <a:gd name="connsiteY151" fmla="*/ 10106527 h 15135727"/>
              <a:gd name="connsiteX152" fmla="*/ 6545179 w 8128084"/>
              <a:gd name="connsiteY152" fmla="*/ 10202779 h 15135727"/>
              <a:gd name="connsiteX153" fmla="*/ 6569242 w 8128084"/>
              <a:gd name="connsiteY153" fmla="*/ 10443411 h 15135727"/>
              <a:gd name="connsiteX154" fmla="*/ 6593306 w 8128084"/>
              <a:gd name="connsiteY154" fmla="*/ 10708106 h 15135727"/>
              <a:gd name="connsiteX155" fmla="*/ 6761748 w 8128084"/>
              <a:gd name="connsiteY155" fmla="*/ 10924674 h 15135727"/>
              <a:gd name="connsiteX156" fmla="*/ 6641432 w 8128084"/>
              <a:gd name="connsiteY156" fmla="*/ 11093116 h 15135727"/>
              <a:gd name="connsiteX157" fmla="*/ 6713621 w 8128084"/>
              <a:gd name="connsiteY157" fmla="*/ 11261558 h 15135727"/>
              <a:gd name="connsiteX158" fmla="*/ 6737685 w 8128084"/>
              <a:gd name="connsiteY158" fmla="*/ 11526253 h 15135727"/>
              <a:gd name="connsiteX159" fmla="*/ 6617369 w 8128084"/>
              <a:gd name="connsiteY159" fmla="*/ 11839074 h 15135727"/>
              <a:gd name="connsiteX160" fmla="*/ 6617369 w 8128084"/>
              <a:gd name="connsiteY160" fmla="*/ 12031579 h 15135727"/>
              <a:gd name="connsiteX161" fmla="*/ 6641432 w 8128084"/>
              <a:gd name="connsiteY161" fmla="*/ 12127832 h 15135727"/>
              <a:gd name="connsiteX162" fmla="*/ 6761748 w 8128084"/>
              <a:gd name="connsiteY162" fmla="*/ 12031579 h 15135727"/>
              <a:gd name="connsiteX163" fmla="*/ 6761748 w 8128084"/>
              <a:gd name="connsiteY163" fmla="*/ 12296274 h 15135727"/>
              <a:gd name="connsiteX164" fmla="*/ 6689558 w 8128084"/>
              <a:gd name="connsiteY164" fmla="*/ 12512842 h 15135727"/>
              <a:gd name="connsiteX165" fmla="*/ 6785811 w 8128084"/>
              <a:gd name="connsiteY165" fmla="*/ 12777537 h 15135727"/>
              <a:gd name="connsiteX166" fmla="*/ 6569242 w 8128084"/>
              <a:gd name="connsiteY166" fmla="*/ 12873790 h 15135727"/>
              <a:gd name="connsiteX167" fmla="*/ 6545179 w 8128084"/>
              <a:gd name="connsiteY167" fmla="*/ 13090358 h 15135727"/>
              <a:gd name="connsiteX168" fmla="*/ 6448927 w 8128084"/>
              <a:gd name="connsiteY168" fmla="*/ 13355053 h 15135727"/>
              <a:gd name="connsiteX169" fmla="*/ 6256421 w 8128084"/>
              <a:gd name="connsiteY169" fmla="*/ 13571621 h 15135727"/>
              <a:gd name="connsiteX170" fmla="*/ 6087979 w 8128084"/>
              <a:gd name="connsiteY170" fmla="*/ 13667874 h 15135727"/>
              <a:gd name="connsiteX171" fmla="*/ 5943600 w 8128084"/>
              <a:gd name="connsiteY171" fmla="*/ 13716000 h 15135727"/>
              <a:gd name="connsiteX172" fmla="*/ 5702969 w 8128084"/>
              <a:gd name="connsiteY172" fmla="*/ 13667874 h 15135727"/>
              <a:gd name="connsiteX173" fmla="*/ 5582653 w 8128084"/>
              <a:gd name="connsiteY173" fmla="*/ 13691937 h 15135727"/>
              <a:gd name="connsiteX174" fmla="*/ 5727032 w 8128084"/>
              <a:gd name="connsiteY174" fmla="*/ 13836316 h 15135727"/>
              <a:gd name="connsiteX175" fmla="*/ 5582653 w 8128084"/>
              <a:gd name="connsiteY175" fmla="*/ 14052885 h 15135727"/>
              <a:gd name="connsiteX176" fmla="*/ 5462337 w 8128084"/>
              <a:gd name="connsiteY176" fmla="*/ 14149137 h 15135727"/>
              <a:gd name="connsiteX177" fmla="*/ 5342021 w 8128084"/>
              <a:gd name="connsiteY177" fmla="*/ 14004758 h 15135727"/>
              <a:gd name="connsiteX178" fmla="*/ 5245769 w 8128084"/>
              <a:gd name="connsiteY178" fmla="*/ 14004758 h 15135727"/>
              <a:gd name="connsiteX179" fmla="*/ 5245769 w 8128084"/>
              <a:gd name="connsiteY179" fmla="*/ 13956632 h 15135727"/>
              <a:gd name="connsiteX180" fmla="*/ 5101390 w 8128084"/>
              <a:gd name="connsiteY180" fmla="*/ 13956632 h 15135727"/>
              <a:gd name="connsiteX181" fmla="*/ 4981074 w 8128084"/>
              <a:gd name="connsiteY181" fmla="*/ 13860379 h 15135727"/>
              <a:gd name="connsiteX182" fmla="*/ 4740442 w 8128084"/>
              <a:gd name="connsiteY182" fmla="*/ 13908506 h 15135727"/>
              <a:gd name="connsiteX183" fmla="*/ 4475748 w 8128084"/>
              <a:gd name="connsiteY183" fmla="*/ 13956632 h 15135727"/>
              <a:gd name="connsiteX184" fmla="*/ 4379495 w 8128084"/>
              <a:gd name="connsiteY184" fmla="*/ 14028821 h 15135727"/>
              <a:gd name="connsiteX185" fmla="*/ 4403558 w 8128084"/>
              <a:gd name="connsiteY185" fmla="*/ 14197264 h 15135727"/>
              <a:gd name="connsiteX186" fmla="*/ 4572000 w 8128084"/>
              <a:gd name="connsiteY186" fmla="*/ 14149137 h 15135727"/>
              <a:gd name="connsiteX187" fmla="*/ 4523874 w 8128084"/>
              <a:gd name="connsiteY187" fmla="*/ 14558211 h 15135727"/>
              <a:gd name="connsiteX188" fmla="*/ 4403558 w 8128084"/>
              <a:gd name="connsiteY188" fmla="*/ 14437895 h 15135727"/>
              <a:gd name="connsiteX189" fmla="*/ 4403558 w 8128084"/>
              <a:gd name="connsiteY189" fmla="*/ 14437895 h 15135727"/>
              <a:gd name="connsiteX190" fmla="*/ 4283242 w 8128084"/>
              <a:gd name="connsiteY190" fmla="*/ 14245390 h 15135727"/>
              <a:gd name="connsiteX191" fmla="*/ 4235116 w 8128084"/>
              <a:gd name="connsiteY191" fmla="*/ 14341642 h 15135727"/>
              <a:gd name="connsiteX192" fmla="*/ 4162927 w 8128084"/>
              <a:gd name="connsiteY192" fmla="*/ 14389769 h 15135727"/>
              <a:gd name="connsiteX193" fmla="*/ 4162927 w 8128084"/>
              <a:gd name="connsiteY193" fmla="*/ 14389769 h 15135727"/>
              <a:gd name="connsiteX194" fmla="*/ 3922295 w 8128084"/>
              <a:gd name="connsiteY194" fmla="*/ 14245390 h 15135727"/>
              <a:gd name="connsiteX195" fmla="*/ 3801979 w 8128084"/>
              <a:gd name="connsiteY195" fmla="*/ 14293516 h 15135727"/>
              <a:gd name="connsiteX196" fmla="*/ 3681664 w 8128084"/>
              <a:gd name="connsiteY196" fmla="*/ 14389769 h 15135727"/>
              <a:gd name="connsiteX197" fmla="*/ 3657600 w 8128084"/>
              <a:gd name="connsiteY197" fmla="*/ 14654464 h 15135727"/>
              <a:gd name="connsiteX198" fmla="*/ 3513221 w 8128084"/>
              <a:gd name="connsiteY198" fmla="*/ 14726653 h 15135727"/>
              <a:gd name="connsiteX199" fmla="*/ 3513221 w 8128084"/>
              <a:gd name="connsiteY199" fmla="*/ 14871032 h 15135727"/>
              <a:gd name="connsiteX200" fmla="*/ 3633537 w 8128084"/>
              <a:gd name="connsiteY200" fmla="*/ 14967285 h 15135727"/>
              <a:gd name="connsiteX201" fmla="*/ 3609474 w 8128084"/>
              <a:gd name="connsiteY201" fmla="*/ 15087600 h 15135727"/>
              <a:gd name="connsiteX202" fmla="*/ 3441032 w 8128084"/>
              <a:gd name="connsiteY202" fmla="*/ 15039474 h 15135727"/>
              <a:gd name="connsiteX203" fmla="*/ 3272590 w 8128084"/>
              <a:gd name="connsiteY203" fmla="*/ 15063537 h 15135727"/>
              <a:gd name="connsiteX204" fmla="*/ 3248527 w 8128084"/>
              <a:gd name="connsiteY204" fmla="*/ 14895095 h 15135727"/>
              <a:gd name="connsiteX205" fmla="*/ 3128211 w 8128084"/>
              <a:gd name="connsiteY205" fmla="*/ 14919158 h 15135727"/>
              <a:gd name="connsiteX206" fmla="*/ 2959769 w 8128084"/>
              <a:gd name="connsiteY206" fmla="*/ 15135727 h 15135727"/>
              <a:gd name="connsiteX207" fmla="*/ 2935706 w 8128084"/>
              <a:gd name="connsiteY207" fmla="*/ 14895095 h 15135727"/>
              <a:gd name="connsiteX208" fmla="*/ 2791327 w 8128084"/>
              <a:gd name="connsiteY208" fmla="*/ 14943221 h 15135727"/>
              <a:gd name="connsiteX209" fmla="*/ 2671011 w 8128084"/>
              <a:gd name="connsiteY209" fmla="*/ 15039474 h 15135727"/>
              <a:gd name="connsiteX210" fmla="*/ 2430379 w 8128084"/>
              <a:gd name="connsiteY210" fmla="*/ 15087600 h 15135727"/>
              <a:gd name="connsiteX211" fmla="*/ 2237874 w 8128084"/>
              <a:gd name="connsiteY211" fmla="*/ 15039474 h 15135727"/>
              <a:gd name="connsiteX212" fmla="*/ 2622885 w 8128084"/>
              <a:gd name="connsiteY212" fmla="*/ 14846969 h 15135727"/>
              <a:gd name="connsiteX213" fmla="*/ 2887579 w 8128084"/>
              <a:gd name="connsiteY213" fmla="*/ 14774779 h 15135727"/>
              <a:gd name="connsiteX214" fmla="*/ 2839453 w 8128084"/>
              <a:gd name="connsiteY214" fmla="*/ 14582274 h 15135727"/>
              <a:gd name="connsiteX215" fmla="*/ 2935706 w 8128084"/>
              <a:gd name="connsiteY215" fmla="*/ 14510085 h 15135727"/>
              <a:gd name="connsiteX216" fmla="*/ 2935706 w 8128084"/>
              <a:gd name="connsiteY216" fmla="*/ 14510085 h 15135727"/>
              <a:gd name="connsiteX217" fmla="*/ 3080085 w 8128084"/>
              <a:gd name="connsiteY217" fmla="*/ 14413832 h 15135727"/>
              <a:gd name="connsiteX218" fmla="*/ 3152274 w 8128084"/>
              <a:gd name="connsiteY218" fmla="*/ 14341642 h 15135727"/>
              <a:gd name="connsiteX219" fmla="*/ 3080085 w 8128084"/>
              <a:gd name="connsiteY219" fmla="*/ 14269453 h 15135727"/>
              <a:gd name="connsiteX220" fmla="*/ 3152274 w 8128084"/>
              <a:gd name="connsiteY220" fmla="*/ 14197264 h 15135727"/>
              <a:gd name="connsiteX221" fmla="*/ 3152274 w 8128084"/>
              <a:gd name="connsiteY221" fmla="*/ 14052885 h 15135727"/>
              <a:gd name="connsiteX222" fmla="*/ 3080085 w 8128084"/>
              <a:gd name="connsiteY222" fmla="*/ 13980695 h 15135727"/>
              <a:gd name="connsiteX223" fmla="*/ 3056021 w 8128084"/>
              <a:gd name="connsiteY223" fmla="*/ 14076948 h 15135727"/>
              <a:gd name="connsiteX224" fmla="*/ 2935706 w 8128084"/>
              <a:gd name="connsiteY224" fmla="*/ 14076948 h 15135727"/>
              <a:gd name="connsiteX225" fmla="*/ 2863516 w 8128084"/>
              <a:gd name="connsiteY225" fmla="*/ 14125074 h 15135727"/>
              <a:gd name="connsiteX226" fmla="*/ 2719137 w 8128084"/>
              <a:gd name="connsiteY226" fmla="*/ 14197264 h 15135727"/>
              <a:gd name="connsiteX227" fmla="*/ 2646948 w 8128084"/>
              <a:gd name="connsiteY227" fmla="*/ 14197264 h 15135727"/>
              <a:gd name="connsiteX228" fmla="*/ 2598821 w 8128084"/>
              <a:gd name="connsiteY228" fmla="*/ 14125074 h 15135727"/>
              <a:gd name="connsiteX229" fmla="*/ 2430379 w 8128084"/>
              <a:gd name="connsiteY229" fmla="*/ 13836316 h 15135727"/>
              <a:gd name="connsiteX230" fmla="*/ 2646948 w 8128084"/>
              <a:gd name="connsiteY230" fmla="*/ 13812253 h 15135727"/>
              <a:gd name="connsiteX231" fmla="*/ 2502569 w 8128084"/>
              <a:gd name="connsiteY231" fmla="*/ 13475369 h 15135727"/>
              <a:gd name="connsiteX232" fmla="*/ 2550695 w 8128084"/>
              <a:gd name="connsiteY232" fmla="*/ 13186611 h 15135727"/>
              <a:gd name="connsiteX233" fmla="*/ 2719137 w 8128084"/>
              <a:gd name="connsiteY233" fmla="*/ 13042232 h 15135727"/>
              <a:gd name="connsiteX234" fmla="*/ 2791327 w 8128084"/>
              <a:gd name="connsiteY234" fmla="*/ 12945979 h 15135727"/>
              <a:gd name="connsiteX235" fmla="*/ 3031958 w 8128084"/>
              <a:gd name="connsiteY235" fmla="*/ 13090358 h 15135727"/>
              <a:gd name="connsiteX236" fmla="*/ 3056021 w 8128084"/>
              <a:gd name="connsiteY236" fmla="*/ 12753474 h 15135727"/>
              <a:gd name="connsiteX237" fmla="*/ 2887579 w 8128084"/>
              <a:gd name="connsiteY237" fmla="*/ 12777537 h 15135727"/>
              <a:gd name="connsiteX238" fmla="*/ 2815390 w 8128084"/>
              <a:gd name="connsiteY238" fmla="*/ 12777537 h 15135727"/>
              <a:gd name="connsiteX239" fmla="*/ 3176337 w 8128084"/>
              <a:gd name="connsiteY239" fmla="*/ 12368464 h 15135727"/>
              <a:gd name="connsiteX240" fmla="*/ 3104148 w 8128084"/>
              <a:gd name="connsiteY240" fmla="*/ 12320337 h 15135727"/>
              <a:gd name="connsiteX241" fmla="*/ 3104148 w 8128084"/>
              <a:gd name="connsiteY241" fmla="*/ 12320337 h 15135727"/>
              <a:gd name="connsiteX242" fmla="*/ 3007895 w 8128084"/>
              <a:gd name="connsiteY242" fmla="*/ 12079706 h 15135727"/>
              <a:gd name="connsiteX243" fmla="*/ 2911642 w 8128084"/>
              <a:gd name="connsiteY243" fmla="*/ 11935327 h 15135727"/>
              <a:gd name="connsiteX244" fmla="*/ 2863516 w 8128084"/>
              <a:gd name="connsiteY244" fmla="*/ 11694695 h 15135727"/>
              <a:gd name="connsiteX245" fmla="*/ 2911642 w 8128084"/>
              <a:gd name="connsiteY245" fmla="*/ 11454064 h 15135727"/>
              <a:gd name="connsiteX246" fmla="*/ 3056021 w 8128084"/>
              <a:gd name="connsiteY246" fmla="*/ 11454064 h 15135727"/>
              <a:gd name="connsiteX247" fmla="*/ 2983832 w 8128084"/>
              <a:gd name="connsiteY247" fmla="*/ 11381874 h 15135727"/>
              <a:gd name="connsiteX248" fmla="*/ 3031958 w 8128084"/>
              <a:gd name="connsiteY248" fmla="*/ 11285621 h 15135727"/>
              <a:gd name="connsiteX249" fmla="*/ 3007895 w 8128084"/>
              <a:gd name="connsiteY249" fmla="*/ 11189369 h 15135727"/>
              <a:gd name="connsiteX250" fmla="*/ 2887579 w 8128084"/>
              <a:gd name="connsiteY250" fmla="*/ 11141242 h 15135727"/>
              <a:gd name="connsiteX251" fmla="*/ 2887579 w 8128084"/>
              <a:gd name="connsiteY251" fmla="*/ 10972800 h 15135727"/>
              <a:gd name="connsiteX252" fmla="*/ 2887579 w 8128084"/>
              <a:gd name="connsiteY252" fmla="*/ 10924674 h 15135727"/>
              <a:gd name="connsiteX253" fmla="*/ 2767264 w 8128084"/>
              <a:gd name="connsiteY253" fmla="*/ 11020927 h 15135727"/>
              <a:gd name="connsiteX254" fmla="*/ 2743200 w 8128084"/>
              <a:gd name="connsiteY254" fmla="*/ 10924674 h 15135727"/>
              <a:gd name="connsiteX255" fmla="*/ 2550695 w 8128084"/>
              <a:gd name="connsiteY255" fmla="*/ 11020927 h 15135727"/>
              <a:gd name="connsiteX256" fmla="*/ 2526632 w 8128084"/>
              <a:gd name="connsiteY256" fmla="*/ 11117179 h 15135727"/>
              <a:gd name="connsiteX257" fmla="*/ 2334127 w 8128084"/>
              <a:gd name="connsiteY257" fmla="*/ 10996864 h 15135727"/>
              <a:gd name="connsiteX258" fmla="*/ 2358190 w 8128084"/>
              <a:gd name="connsiteY258" fmla="*/ 10732169 h 15135727"/>
              <a:gd name="connsiteX259" fmla="*/ 2334127 w 8128084"/>
              <a:gd name="connsiteY259" fmla="*/ 10587790 h 15135727"/>
              <a:gd name="connsiteX260" fmla="*/ 2406316 w 8128084"/>
              <a:gd name="connsiteY260" fmla="*/ 10491537 h 15135727"/>
              <a:gd name="connsiteX261" fmla="*/ 2598821 w 8128084"/>
              <a:gd name="connsiteY261" fmla="*/ 10684042 h 15135727"/>
              <a:gd name="connsiteX262" fmla="*/ 2767264 w 8128084"/>
              <a:gd name="connsiteY262" fmla="*/ 10684042 h 15135727"/>
              <a:gd name="connsiteX263" fmla="*/ 2646948 w 8128084"/>
              <a:gd name="connsiteY263" fmla="*/ 10515600 h 15135727"/>
              <a:gd name="connsiteX264" fmla="*/ 2815390 w 8128084"/>
              <a:gd name="connsiteY264" fmla="*/ 10395285 h 15135727"/>
              <a:gd name="connsiteX265" fmla="*/ 3080085 w 8128084"/>
              <a:gd name="connsiteY265" fmla="*/ 10419348 h 15135727"/>
              <a:gd name="connsiteX266" fmla="*/ 3248527 w 8128084"/>
              <a:gd name="connsiteY266" fmla="*/ 10539664 h 15135727"/>
              <a:gd name="connsiteX267" fmla="*/ 3320716 w 8128084"/>
              <a:gd name="connsiteY267" fmla="*/ 10659979 h 15135727"/>
              <a:gd name="connsiteX268" fmla="*/ 3465095 w 8128084"/>
              <a:gd name="connsiteY268" fmla="*/ 10659979 h 15135727"/>
              <a:gd name="connsiteX269" fmla="*/ 3441032 w 8128084"/>
              <a:gd name="connsiteY269" fmla="*/ 10491537 h 15135727"/>
              <a:gd name="connsiteX270" fmla="*/ 3392906 w 8128084"/>
              <a:gd name="connsiteY270" fmla="*/ 10250906 h 15135727"/>
              <a:gd name="connsiteX271" fmla="*/ 3152274 w 8128084"/>
              <a:gd name="connsiteY271" fmla="*/ 10250906 h 15135727"/>
              <a:gd name="connsiteX272" fmla="*/ 3176337 w 8128084"/>
              <a:gd name="connsiteY272" fmla="*/ 10178716 h 15135727"/>
              <a:gd name="connsiteX273" fmla="*/ 3104148 w 8128084"/>
              <a:gd name="connsiteY273" fmla="*/ 10154653 h 15135727"/>
              <a:gd name="connsiteX274" fmla="*/ 3007895 w 8128084"/>
              <a:gd name="connsiteY274" fmla="*/ 9962148 h 15135727"/>
              <a:gd name="connsiteX275" fmla="*/ 3176337 w 8128084"/>
              <a:gd name="connsiteY275" fmla="*/ 9889958 h 15135727"/>
              <a:gd name="connsiteX276" fmla="*/ 2959769 w 8128084"/>
              <a:gd name="connsiteY276" fmla="*/ 9504948 h 15135727"/>
              <a:gd name="connsiteX277" fmla="*/ 2791327 w 8128084"/>
              <a:gd name="connsiteY277" fmla="*/ 9456821 h 15135727"/>
              <a:gd name="connsiteX278" fmla="*/ 2574758 w 8128084"/>
              <a:gd name="connsiteY278" fmla="*/ 9336506 h 15135727"/>
              <a:gd name="connsiteX279" fmla="*/ 2550695 w 8128084"/>
              <a:gd name="connsiteY279" fmla="*/ 9071811 h 15135727"/>
              <a:gd name="connsiteX280" fmla="*/ 2695074 w 8128084"/>
              <a:gd name="connsiteY280" fmla="*/ 8999621 h 15135727"/>
              <a:gd name="connsiteX281" fmla="*/ 2622885 w 8128084"/>
              <a:gd name="connsiteY281" fmla="*/ 8975558 h 15135727"/>
              <a:gd name="connsiteX282" fmla="*/ 2430379 w 8128084"/>
              <a:gd name="connsiteY282" fmla="*/ 8999621 h 15135727"/>
              <a:gd name="connsiteX283" fmla="*/ 2261937 w 8128084"/>
              <a:gd name="connsiteY283" fmla="*/ 9168064 h 15135727"/>
              <a:gd name="connsiteX284" fmla="*/ 2237874 w 8128084"/>
              <a:gd name="connsiteY284" fmla="*/ 8999621 h 15135727"/>
              <a:gd name="connsiteX285" fmla="*/ 2117558 w 8128084"/>
              <a:gd name="connsiteY285" fmla="*/ 8975558 h 15135727"/>
              <a:gd name="connsiteX286" fmla="*/ 2045369 w 8128084"/>
              <a:gd name="connsiteY286" fmla="*/ 8783053 h 15135727"/>
              <a:gd name="connsiteX287" fmla="*/ 1852864 w 8128084"/>
              <a:gd name="connsiteY287" fmla="*/ 8758990 h 15135727"/>
              <a:gd name="connsiteX288" fmla="*/ 1636295 w 8128084"/>
              <a:gd name="connsiteY288" fmla="*/ 8927432 h 15135727"/>
              <a:gd name="connsiteX289" fmla="*/ 1588169 w 8128084"/>
              <a:gd name="connsiteY289" fmla="*/ 9023685 h 15135727"/>
              <a:gd name="connsiteX290" fmla="*/ 1515979 w 8128084"/>
              <a:gd name="connsiteY290" fmla="*/ 8879306 h 15135727"/>
              <a:gd name="connsiteX291" fmla="*/ 1347537 w 8128084"/>
              <a:gd name="connsiteY291" fmla="*/ 8879306 h 15135727"/>
              <a:gd name="connsiteX292" fmla="*/ 1347537 w 8128084"/>
              <a:gd name="connsiteY292" fmla="*/ 8710864 h 15135727"/>
              <a:gd name="connsiteX293" fmla="*/ 1106906 w 8128084"/>
              <a:gd name="connsiteY293" fmla="*/ 8783053 h 15135727"/>
              <a:gd name="connsiteX294" fmla="*/ 890337 w 8128084"/>
              <a:gd name="connsiteY294" fmla="*/ 8686800 h 15135727"/>
              <a:gd name="connsiteX295" fmla="*/ 649706 w 8128084"/>
              <a:gd name="connsiteY295" fmla="*/ 8662737 h 15135727"/>
              <a:gd name="connsiteX296" fmla="*/ 385011 w 8128084"/>
              <a:gd name="connsiteY296" fmla="*/ 8566485 h 15135727"/>
              <a:gd name="connsiteX297" fmla="*/ 577516 w 8128084"/>
              <a:gd name="connsiteY297" fmla="*/ 8373979 h 15135727"/>
              <a:gd name="connsiteX298" fmla="*/ 794085 w 8128084"/>
              <a:gd name="connsiteY298" fmla="*/ 8301790 h 15135727"/>
              <a:gd name="connsiteX299" fmla="*/ 745958 w 8128084"/>
              <a:gd name="connsiteY299" fmla="*/ 8133348 h 15135727"/>
              <a:gd name="connsiteX300" fmla="*/ 818148 w 8128084"/>
              <a:gd name="connsiteY300" fmla="*/ 7820527 h 15135727"/>
              <a:gd name="connsiteX301" fmla="*/ 697832 w 8128084"/>
              <a:gd name="connsiteY301" fmla="*/ 7820527 h 15135727"/>
              <a:gd name="connsiteX302" fmla="*/ 625642 w 8128084"/>
              <a:gd name="connsiteY302" fmla="*/ 7916779 h 15135727"/>
              <a:gd name="connsiteX303" fmla="*/ 457200 w 8128084"/>
              <a:gd name="connsiteY303" fmla="*/ 7820527 h 15135727"/>
              <a:gd name="connsiteX304" fmla="*/ 529390 w 8128084"/>
              <a:gd name="connsiteY304" fmla="*/ 7700211 h 15135727"/>
              <a:gd name="connsiteX305" fmla="*/ 938464 w 8128084"/>
              <a:gd name="connsiteY305" fmla="*/ 7676148 h 15135727"/>
              <a:gd name="connsiteX306" fmla="*/ 1058779 w 8128084"/>
              <a:gd name="connsiteY306" fmla="*/ 7459579 h 15135727"/>
              <a:gd name="connsiteX307" fmla="*/ 1203158 w 8128084"/>
              <a:gd name="connsiteY307" fmla="*/ 7603958 h 15135727"/>
              <a:gd name="connsiteX308" fmla="*/ 1299411 w 8128084"/>
              <a:gd name="connsiteY308" fmla="*/ 7555832 h 15135727"/>
              <a:gd name="connsiteX309" fmla="*/ 1443790 w 8128084"/>
              <a:gd name="connsiteY309" fmla="*/ 7507706 h 15135727"/>
              <a:gd name="connsiteX310" fmla="*/ 1684421 w 8128084"/>
              <a:gd name="connsiteY310" fmla="*/ 7603958 h 15135727"/>
              <a:gd name="connsiteX311" fmla="*/ 1684421 w 8128084"/>
              <a:gd name="connsiteY311" fmla="*/ 7603958 h 15135727"/>
              <a:gd name="connsiteX312" fmla="*/ 1540042 w 8128084"/>
              <a:gd name="connsiteY312" fmla="*/ 7363327 h 15135727"/>
              <a:gd name="connsiteX313" fmla="*/ 1299411 w 8128084"/>
              <a:gd name="connsiteY313" fmla="*/ 7315200 h 15135727"/>
              <a:gd name="connsiteX314" fmla="*/ 1130969 w 8128084"/>
              <a:gd name="connsiteY314" fmla="*/ 7339264 h 15135727"/>
              <a:gd name="connsiteX315" fmla="*/ 1034716 w 8128084"/>
              <a:gd name="connsiteY315" fmla="*/ 7315200 h 15135727"/>
              <a:gd name="connsiteX316" fmla="*/ 1155032 w 8128084"/>
              <a:gd name="connsiteY316" fmla="*/ 7050506 h 15135727"/>
              <a:gd name="connsiteX317" fmla="*/ 1155032 w 8128084"/>
              <a:gd name="connsiteY317" fmla="*/ 6930190 h 15135727"/>
              <a:gd name="connsiteX318" fmla="*/ 1155032 w 8128084"/>
              <a:gd name="connsiteY318" fmla="*/ 6761748 h 15135727"/>
              <a:gd name="connsiteX319" fmla="*/ 1203158 w 8128084"/>
              <a:gd name="connsiteY319" fmla="*/ 6617369 h 15135727"/>
              <a:gd name="connsiteX320" fmla="*/ 1371600 w 8128084"/>
              <a:gd name="connsiteY320" fmla="*/ 6472990 h 15135727"/>
              <a:gd name="connsiteX321" fmla="*/ 1443790 w 8128084"/>
              <a:gd name="connsiteY321" fmla="*/ 6328611 h 15135727"/>
              <a:gd name="connsiteX322" fmla="*/ 1419727 w 8128084"/>
              <a:gd name="connsiteY322" fmla="*/ 6208295 h 15135727"/>
              <a:gd name="connsiteX323" fmla="*/ 1275348 w 8128084"/>
              <a:gd name="connsiteY323" fmla="*/ 6304548 h 15135727"/>
              <a:gd name="connsiteX324" fmla="*/ 1323474 w 8128084"/>
              <a:gd name="connsiteY324" fmla="*/ 6015790 h 15135727"/>
              <a:gd name="connsiteX325" fmla="*/ 1540042 w 8128084"/>
              <a:gd name="connsiteY325" fmla="*/ 5871411 h 15135727"/>
              <a:gd name="connsiteX326" fmla="*/ 1540042 w 8128084"/>
              <a:gd name="connsiteY326" fmla="*/ 5751095 h 15135727"/>
              <a:gd name="connsiteX327" fmla="*/ 1395664 w 8128084"/>
              <a:gd name="connsiteY327" fmla="*/ 5799221 h 15135727"/>
              <a:gd name="connsiteX328" fmla="*/ 1179095 w 8128084"/>
              <a:gd name="connsiteY328" fmla="*/ 5799221 h 15135727"/>
              <a:gd name="connsiteX329" fmla="*/ 890337 w 8128084"/>
              <a:gd name="connsiteY329" fmla="*/ 5775158 h 15135727"/>
              <a:gd name="connsiteX330" fmla="*/ 697832 w 8128084"/>
              <a:gd name="connsiteY330" fmla="*/ 5606716 h 15135727"/>
              <a:gd name="connsiteX331" fmla="*/ 577516 w 8128084"/>
              <a:gd name="connsiteY331" fmla="*/ 5582653 h 15135727"/>
              <a:gd name="connsiteX332" fmla="*/ 697832 w 8128084"/>
              <a:gd name="connsiteY332" fmla="*/ 5775158 h 15135727"/>
              <a:gd name="connsiteX333" fmla="*/ 409074 w 8128084"/>
              <a:gd name="connsiteY333" fmla="*/ 5799221 h 15135727"/>
              <a:gd name="connsiteX334" fmla="*/ 168442 w 8128084"/>
              <a:gd name="connsiteY334" fmla="*/ 5702969 h 15135727"/>
              <a:gd name="connsiteX335" fmla="*/ 264695 w 8128084"/>
              <a:gd name="connsiteY335" fmla="*/ 5558590 h 15135727"/>
              <a:gd name="connsiteX336" fmla="*/ 144379 w 8128084"/>
              <a:gd name="connsiteY336" fmla="*/ 5510464 h 15135727"/>
              <a:gd name="connsiteX337" fmla="*/ 0 w 8128084"/>
              <a:gd name="connsiteY337" fmla="*/ 5462337 h 15135727"/>
              <a:gd name="connsiteX338" fmla="*/ 96253 w 8128084"/>
              <a:gd name="connsiteY338"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678906 w 8128084"/>
              <a:gd name="connsiteY145" fmla="*/ 8614611 h 15135727"/>
              <a:gd name="connsiteX146" fmla="*/ 5919537 w 8128084"/>
              <a:gd name="connsiteY146" fmla="*/ 9071811 h 15135727"/>
              <a:gd name="connsiteX147" fmla="*/ 6160169 w 8128084"/>
              <a:gd name="connsiteY147" fmla="*/ 9336506 h 15135727"/>
              <a:gd name="connsiteX148" fmla="*/ 6280485 w 8128084"/>
              <a:gd name="connsiteY148" fmla="*/ 9601200 h 15135727"/>
              <a:gd name="connsiteX149" fmla="*/ 6400800 w 8128084"/>
              <a:gd name="connsiteY149" fmla="*/ 9793706 h 15135727"/>
              <a:gd name="connsiteX150" fmla="*/ 6569242 w 8128084"/>
              <a:gd name="connsiteY150" fmla="*/ 10058400 h 15135727"/>
              <a:gd name="connsiteX151" fmla="*/ 6713621 w 8128084"/>
              <a:gd name="connsiteY151" fmla="*/ 10106527 h 15135727"/>
              <a:gd name="connsiteX152" fmla="*/ 6545179 w 8128084"/>
              <a:gd name="connsiteY152" fmla="*/ 10202779 h 15135727"/>
              <a:gd name="connsiteX153" fmla="*/ 6569242 w 8128084"/>
              <a:gd name="connsiteY153" fmla="*/ 10443411 h 15135727"/>
              <a:gd name="connsiteX154" fmla="*/ 6593306 w 8128084"/>
              <a:gd name="connsiteY154" fmla="*/ 10708106 h 15135727"/>
              <a:gd name="connsiteX155" fmla="*/ 6761748 w 8128084"/>
              <a:gd name="connsiteY155" fmla="*/ 10924674 h 15135727"/>
              <a:gd name="connsiteX156" fmla="*/ 6641432 w 8128084"/>
              <a:gd name="connsiteY156" fmla="*/ 11093116 h 15135727"/>
              <a:gd name="connsiteX157" fmla="*/ 6713621 w 8128084"/>
              <a:gd name="connsiteY157" fmla="*/ 11261558 h 15135727"/>
              <a:gd name="connsiteX158" fmla="*/ 6737685 w 8128084"/>
              <a:gd name="connsiteY158" fmla="*/ 11526253 h 15135727"/>
              <a:gd name="connsiteX159" fmla="*/ 6617369 w 8128084"/>
              <a:gd name="connsiteY159" fmla="*/ 11839074 h 15135727"/>
              <a:gd name="connsiteX160" fmla="*/ 6617369 w 8128084"/>
              <a:gd name="connsiteY160" fmla="*/ 12031579 h 15135727"/>
              <a:gd name="connsiteX161" fmla="*/ 6641432 w 8128084"/>
              <a:gd name="connsiteY161" fmla="*/ 12127832 h 15135727"/>
              <a:gd name="connsiteX162" fmla="*/ 6761748 w 8128084"/>
              <a:gd name="connsiteY162" fmla="*/ 12031579 h 15135727"/>
              <a:gd name="connsiteX163" fmla="*/ 6761748 w 8128084"/>
              <a:gd name="connsiteY163" fmla="*/ 12296274 h 15135727"/>
              <a:gd name="connsiteX164" fmla="*/ 6689558 w 8128084"/>
              <a:gd name="connsiteY164" fmla="*/ 12512842 h 15135727"/>
              <a:gd name="connsiteX165" fmla="*/ 6785811 w 8128084"/>
              <a:gd name="connsiteY165" fmla="*/ 12777537 h 15135727"/>
              <a:gd name="connsiteX166" fmla="*/ 6569242 w 8128084"/>
              <a:gd name="connsiteY166" fmla="*/ 12873790 h 15135727"/>
              <a:gd name="connsiteX167" fmla="*/ 6545179 w 8128084"/>
              <a:gd name="connsiteY167" fmla="*/ 13090358 h 15135727"/>
              <a:gd name="connsiteX168" fmla="*/ 6448927 w 8128084"/>
              <a:gd name="connsiteY168" fmla="*/ 13355053 h 15135727"/>
              <a:gd name="connsiteX169" fmla="*/ 6256421 w 8128084"/>
              <a:gd name="connsiteY169" fmla="*/ 13571621 h 15135727"/>
              <a:gd name="connsiteX170" fmla="*/ 6087979 w 8128084"/>
              <a:gd name="connsiteY170" fmla="*/ 13667874 h 15135727"/>
              <a:gd name="connsiteX171" fmla="*/ 5943600 w 8128084"/>
              <a:gd name="connsiteY171" fmla="*/ 13716000 h 15135727"/>
              <a:gd name="connsiteX172" fmla="*/ 5702969 w 8128084"/>
              <a:gd name="connsiteY172" fmla="*/ 13667874 h 15135727"/>
              <a:gd name="connsiteX173" fmla="*/ 5582653 w 8128084"/>
              <a:gd name="connsiteY173" fmla="*/ 13691937 h 15135727"/>
              <a:gd name="connsiteX174" fmla="*/ 5727032 w 8128084"/>
              <a:gd name="connsiteY174" fmla="*/ 13836316 h 15135727"/>
              <a:gd name="connsiteX175" fmla="*/ 5582653 w 8128084"/>
              <a:gd name="connsiteY175" fmla="*/ 14052885 h 15135727"/>
              <a:gd name="connsiteX176" fmla="*/ 5462337 w 8128084"/>
              <a:gd name="connsiteY176" fmla="*/ 14149137 h 15135727"/>
              <a:gd name="connsiteX177" fmla="*/ 5342021 w 8128084"/>
              <a:gd name="connsiteY177" fmla="*/ 14004758 h 15135727"/>
              <a:gd name="connsiteX178" fmla="*/ 5245769 w 8128084"/>
              <a:gd name="connsiteY178" fmla="*/ 14004758 h 15135727"/>
              <a:gd name="connsiteX179" fmla="*/ 5245769 w 8128084"/>
              <a:gd name="connsiteY179" fmla="*/ 13956632 h 15135727"/>
              <a:gd name="connsiteX180" fmla="*/ 5101390 w 8128084"/>
              <a:gd name="connsiteY180" fmla="*/ 13956632 h 15135727"/>
              <a:gd name="connsiteX181" fmla="*/ 4981074 w 8128084"/>
              <a:gd name="connsiteY181" fmla="*/ 13860379 h 15135727"/>
              <a:gd name="connsiteX182" fmla="*/ 4740442 w 8128084"/>
              <a:gd name="connsiteY182" fmla="*/ 13908506 h 15135727"/>
              <a:gd name="connsiteX183" fmla="*/ 4475748 w 8128084"/>
              <a:gd name="connsiteY183" fmla="*/ 13956632 h 15135727"/>
              <a:gd name="connsiteX184" fmla="*/ 4379495 w 8128084"/>
              <a:gd name="connsiteY184" fmla="*/ 14028821 h 15135727"/>
              <a:gd name="connsiteX185" fmla="*/ 4403558 w 8128084"/>
              <a:gd name="connsiteY185" fmla="*/ 14197264 h 15135727"/>
              <a:gd name="connsiteX186" fmla="*/ 4572000 w 8128084"/>
              <a:gd name="connsiteY186" fmla="*/ 14149137 h 15135727"/>
              <a:gd name="connsiteX187" fmla="*/ 4523874 w 8128084"/>
              <a:gd name="connsiteY187" fmla="*/ 14558211 h 15135727"/>
              <a:gd name="connsiteX188" fmla="*/ 4403558 w 8128084"/>
              <a:gd name="connsiteY188" fmla="*/ 14437895 h 15135727"/>
              <a:gd name="connsiteX189" fmla="*/ 4403558 w 8128084"/>
              <a:gd name="connsiteY189" fmla="*/ 14437895 h 15135727"/>
              <a:gd name="connsiteX190" fmla="*/ 4283242 w 8128084"/>
              <a:gd name="connsiteY190" fmla="*/ 14245390 h 15135727"/>
              <a:gd name="connsiteX191" fmla="*/ 4235116 w 8128084"/>
              <a:gd name="connsiteY191" fmla="*/ 14341642 h 15135727"/>
              <a:gd name="connsiteX192" fmla="*/ 4162927 w 8128084"/>
              <a:gd name="connsiteY192" fmla="*/ 14389769 h 15135727"/>
              <a:gd name="connsiteX193" fmla="*/ 4162927 w 8128084"/>
              <a:gd name="connsiteY193" fmla="*/ 14389769 h 15135727"/>
              <a:gd name="connsiteX194" fmla="*/ 3922295 w 8128084"/>
              <a:gd name="connsiteY194" fmla="*/ 14245390 h 15135727"/>
              <a:gd name="connsiteX195" fmla="*/ 3801979 w 8128084"/>
              <a:gd name="connsiteY195" fmla="*/ 14293516 h 15135727"/>
              <a:gd name="connsiteX196" fmla="*/ 3681664 w 8128084"/>
              <a:gd name="connsiteY196" fmla="*/ 14389769 h 15135727"/>
              <a:gd name="connsiteX197" fmla="*/ 3657600 w 8128084"/>
              <a:gd name="connsiteY197" fmla="*/ 14654464 h 15135727"/>
              <a:gd name="connsiteX198" fmla="*/ 3513221 w 8128084"/>
              <a:gd name="connsiteY198" fmla="*/ 14726653 h 15135727"/>
              <a:gd name="connsiteX199" fmla="*/ 3513221 w 8128084"/>
              <a:gd name="connsiteY199" fmla="*/ 14871032 h 15135727"/>
              <a:gd name="connsiteX200" fmla="*/ 3633537 w 8128084"/>
              <a:gd name="connsiteY200" fmla="*/ 14967285 h 15135727"/>
              <a:gd name="connsiteX201" fmla="*/ 3609474 w 8128084"/>
              <a:gd name="connsiteY201" fmla="*/ 15087600 h 15135727"/>
              <a:gd name="connsiteX202" fmla="*/ 3441032 w 8128084"/>
              <a:gd name="connsiteY202" fmla="*/ 15039474 h 15135727"/>
              <a:gd name="connsiteX203" fmla="*/ 3272590 w 8128084"/>
              <a:gd name="connsiteY203" fmla="*/ 15063537 h 15135727"/>
              <a:gd name="connsiteX204" fmla="*/ 3248527 w 8128084"/>
              <a:gd name="connsiteY204" fmla="*/ 14895095 h 15135727"/>
              <a:gd name="connsiteX205" fmla="*/ 3128211 w 8128084"/>
              <a:gd name="connsiteY205" fmla="*/ 14919158 h 15135727"/>
              <a:gd name="connsiteX206" fmla="*/ 2959769 w 8128084"/>
              <a:gd name="connsiteY206" fmla="*/ 15135727 h 15135727"/>
              <a:gd name="connsiteX207" fmla="*/ 2935706 w 8128084"/>
              <a:gd name="connsiteY207" fmla="*/ 14895095 h 15135727"/>
              <a:gd name="connsiteX208" fmla="*/ 2791327 w 8128084"/>
              <a:gd name="connsiteY208" fmla="*/ 14943221 h 15135727"/>
              <a:gd name="connsiteX209" fmla="*/ 2671011 w 8128084"/>
              <a:gd name="connsiteY209" fmla="*/ 15039474 h 15135727"/>
              <a:gd name="connsiteX210" fmla="*/ 2430379 w 8128084"/>
              <a:gd name="connsiteY210" fmla="*/ 15087600 h 15135727"/>
              <a:gd name="connsiteX211" fmla="*/ 2237874 w 8128084"/>
              <a:gd name="connsiteY211" fmla="*/ 15039474 h 15135727"/>
              <a:gd name="connsiteX212" fmla="*/ 2622885 w 8128084"/>
              <a:gd name="connsiteY212" fmla="*/ 14846969 h 15135727"/>
              <a:gd name="connsiteX213" fmla="*/ 2887579 w 8128084"/>
              <a:gd name="connsiteY213" fmla="*/ 14774779 h 15135727"/>
              <a:gd name="connsiteX214" fmla="*/ 2839453 w 8128084"/>
              <a:gd name="connsiteY214" fmla="*/ 14582274 h 15135727"/>
              <a:gd name="connsiteX215" fmla="*/ 2935706 w 8128084"/>
              <a:gd name="connsiteY215" fmla="*/ 14510085 h 15135727"/>
              <a:gd name="connsiteX216" fmla="*/ 2935706 w 8128084"/>
              <a:gd name="connsiteY216" fmla="*/ 14510085 h 15135727"/>
              <a:gd name="connsiteX217" fmla="*/ 3080085 w 8128084"/>
              <a:gd name="connsiteY217" fmla="*/ 14413832 h 15135727"/>
              <a:gd name="connsiteX218" fmla="*/ 3152274 w 8128084"/>
              <a:gd name="connsiteY218" fmla="*/ 14341642 h 15135727"/>
              <a:gd name="connsiteX219" fmla="*/ 3080085 w 8128084"/>
              <a:gd name="connsiteY219" fmla="*/ 14269453 h 15135727"/>
              <a:gd name="connsiteX220" fmla="*/ 3152274 w 8128084"/>
              <a:gd name="connsiteY220" fmla="*/ 14197264 h 15135727"/>
              <a:gd name="connsiteX221" fmla="*/ 3152274 w 8128084"/>
              <a:gd name="connsiteY221" fmla="*/ 14052885 h 15135727"/>
              <a:gd name="connsiteX222" fmla="*/ 3080085 w 8128084"/>
              <a:gd name="connsiteY222" fmla="*/ 13980695 h 15135727"/>
              <a:gd name="connsiteX223" fmla="*/ 3056021 w 8128084"/>
              <a:gd name="connsiteY223" fmla="*/ 14076948 h 15135727"/>
              <a:gd name="connsiteX224" fmla="*/ 2935706 w 8128084"/>
              <a:gd name="connsiteY224" fmla="*/ 14076948 h 15135727"/>
              <a:gd name="connsiteX225" fmla="*/ 2863516 w 8128084"/>
              <a:gd name="connsiteY225" fmla="*/ 14125074 h 15135727"/>
              <a:gd name="connsiteX226" fmla="*/ 2719137 w 8128084"/>
              <a:gd name="connsiteY226" fmla="*/ 14197264 h 15135727"/>
              <a:gd name="connsiteX227" fmla="*/ 2646948 w 8128084"/>
              <a:gd name="connsiteY227" fmla="*/ 14197264 h 15135727"/>
              <a:gd name="connsiteX228" fmla="*/ 2598821 w 8128084"/>
              <a:gd name="connsiteY228" fmla="*/ 14125074 h 15135727"/>
              <a:gd name="connsiteX229" fmla="*/ 2430379 w 8128084"/>
              <a:gd name="connsiteY229" fmla="*/ 13836316 h 15135727"/>
              <a:gd name="connsiteX230" fmla="*/ 2646948 w 8128084"/>
              <a:gd name="connsiteY230" fmla="*/ 13812253 h 15135727"/>
              <a:gd name="connsiteX231" fmla="*/ 2502569 w 8128084"/>
              <a:gd name="connsiteY231" fmla="*/ 13475369 h 15135727"/>
              <a:gd name="connsiteX232" fmla="*/ 2550695 w 8128084"/>
              <a:gd name="connsiteY232" fmla="*/ 13186611 h 15135727"/>
              <a:gd name="connsiteX233" fmla="*/ 2719137 w 8128084"/>
              <a:gd name="connsiteY233" fmla="*/ 13042232 h 15135727"/>
              <a:gd name="connsiteX234" fmla="*/ 2791327 w 8128084"/>
              <a:gd name="connsiteY234" fmla="*/ 12945979 h 15135727"/>
              <a:gd name="connsiteX235" fmla="*/ 3031958 w 8128084"/>
              <a:gd name="connsiteY235" fmla="*/ 13090358 h 15135727"/>
              <a:gd name="connsiteX236" fmla="*/ 3056021 w 8128084"/>
              <a:gd name="connsiteY236" fmla="*/ 12753474 h 15135727"/>
              <a:gd name="connsiteX237" fmla="*/ 2887579 w 8128084"/>
              <a:gd name="connsiteY237" fmla="*/ 12777537 h 15135727"/>
              <a:gd name="connsiteX238" fmla="*/ 2815390 w 8128084"/>
              <a:gd name="connsiteY238" fmla="*/ 12777537 h 15135727"/>
              <a:gd name="connsiteX239" fmla="*/ 3176337 w 8128084"/>
              <a:gd name="connsiteY239" fmla="*/ 12368464 h 15135727"/>
              <a:gd name="connsiteX240" fmla="*/ 3104148 w 8128084"/>
              <a:gd name="connsiteY240" fmla="*/ 12320337 h 15135727"/>
              <a:gd name="connsiteX241" fmla="*/ 3104148 w 8128084"/>
              <a:gd name="connsiteY241" fmla="*/ 12320337 h 15135727"/>
              <a:gd name="connsiteX242" fmla="*/ 3007895 w 8128084"/>
              <a:gd name="connsiteY242" fmla="*/ 12079706 h 15135727"/>
              <a:gd name="connsiteX243" fmla="*/ 2911642 w 8128084"/>
              <a:gd name="connsiteY243" fmla="*/ 11935327 h 15135727"/>
              <a:gd name="connsiteX244" fmla="*/ 2863516 w 8128084"/>
              <a:gd name="connsiteY244" fmla="*/ 11694695 h 15135727"/>
              <a:gd name="connsiteX245" fmla="*/ 2911642 w 8128084"/>
              <a:gd name="connsiteY245" fmla="*/ 11454064 h 15135727"/>
              <a:gd name="connsiteX246" fmla="*/ 3056021 w 8128084"/>
              <a:gd name="connsiteY246" fmla="*/ 11454064 h 15135727"/>
              <a:gd name="connsiteX247" fmla="*/ 2983832 w 8128084"/>
              <a:gd name="connsiteY247" fmla="*/ 11381874 h 15135727"/>
              <a:gd name="connsiteX248" fmla="*/ 3031958 w 8128084"/>
              <a:gd name="connsiteY248" fmla="*/ 11285621 h 15135727"/>
              <a:gd name="connsiteX249" fmla="*/ 3007895 w 8128084"/>
              <a:gd name="connsiteY249" fmla="*/ 11189369 h 15135727"/>
              <a:gd name="connsiteX250" fmla="*/ 2887579 w 8128084"/>
              <a:gd name="connsiteY250" fmla="*/ 11141242 h 15135727"/>
              <a:gd name="connsiteX251" fmla="*/ 2887579 w 8128084"/>
              <a:gd name="connsiteY251" fmla="*/ 10972800 h 15135727"/>
              <a:gd name="connsiteX252" fmla="*/ 2887579 w 8128084"/>
              <a:gd name="connsiteY252" fmla="*/ 10924674 h 15135727"/>
              <a:gd name="connsiteX253" fmla="*/ 2767264 w 8128084"/>
              <a:gd name="connsiteY253" fmla="*/ 11020927 h 15135727"/>
              <a:gd name="connsiteX254" fmla="*/ 2743200 w 8128084"/>
              <a:gd name="connsiteY254" fmla="*/ 10924674 h 15135727"/>
              <a:gd name="connsiteX255" fmla="*/ 2550695 w 8128084"/>
              <a:gd name="connsiteY255" fmla="*/ 11020927 h 15135727"/>
              <a:gd name="connsiteX256" fmla="*/ 2526632 w 8128084"/>
              <a:gd name="connsiteY256" fmla="*/ 11117179 h 15135727"/>
              <a:gd name="connsiteX257" fmla="*/ 2334127 w 8128084"/>
              <a:gd name="connsiteY257" fmla="*/ 10996864 h 15135727"/>
              <a:gd name="connsiteX258" fmla="*/ 2358190 w 8128084"/>
              <a:gd name="connsiteY258" fmla="*/ 10732169 h 15135727"/>
              <a:gd name="connsiteX259" fmla="*/ 2334127 w 8128084"/>
              <a:gd name="connsiteY259" fmla="*/ 10587790 h 15135727"/>
              <a:gd name="connsiteX260" fmla="*/ 2406316 w 8128084"/>
              <a:gd name="connsiteY260" fmla="*/ 10491537 h 15135727"/>
              <a:gd name="connsiteX261" fmla="*/ 2598821 w 8128084"/>
              <a:gd name="connsiteY261" fmla="*/ 10684042 h 15135727"/>
              <a:gd name="connsiteX262" fmla="*/ 2767264 w 8128084"/>
              <a:gd name="connsiteY262" fmla="*/ 10684042 h 15135727"/>
              <a:gd name="connsiteX263" fmla="*/ 2646948 w 8128084"/>
              <a:gd name="connsiteY263" fmla="*/ 10515600 h 15135727"/>
              <a:gd name="connsiteX264" fmla="*/ 2815390 w 8128084"/>
              <a:gd name="connsiteY264" fmla="*/ 10395285 h 15135727"/>
              <a:gd name="connsiteX265" fmla="*/ 3080085 w 8128084"/>
              <a:gd name="connsiteY265" fmla="*/ 10419348 h 15135727"/>
              <a:gd name="connsiteX266" fmla="*/ 3248527 w 8128084"/>
              <a:gd name="connsiteY266" fmla="*/ 10539664 h 15135727"/>
              <a:gd name="connsiteX267" fmla="*/ 3320716 w 8128084"/>
              <a:gd name="connsiteY267" fmla="*/ 10659979 h 15135727"/>
              <a:gd name="connsiteX268" fmla="*/ 3465095 w 8128084"/>
              <a:gd name="connsiteY268" fmla="*/ 10659979 h 15135727"/>
              <a:gd name="connsiteX269" fmla="*/ 3441032 w 8128084"/>
              <a:gd name="connsiteY269" fmla="*/ 10491537 h 15135727"/>
              <a:gd name="connsiteX270" fmla="*/ 3392906 w 8128084"/>
              <a:gd name="connsiteY270" fmla="*/ 10250906 h 15135727"/>
              <a:gd name="connsiteX271" fmla="*/ 3152274 w 8128084"/>
              <a:gd name="connsiteY271" fmla="*/ 10250906 h 15135727"/>
              <a:gd name="connsiteX272" fmla="*/ 3176337 w 8128084"/>
              <a:gd name="connsiteY272" fmla="*/ 10178716 h 15135727"/>
              <a:gd name="connsiteX273" fmla="*/ 3104148 w 8128084"/>
              <a:gd name="connsiteY273" fmla="*/ 10154653 h 15135727"/>
              <a:gd name="connsiteX274" fmla="*/ 3007895 w 8128084"/>
              <a:gd name="connsiteY274" fmla="*/ 9962148 h 15135727"/>
              <a:gd name="connsiteX275" fmla="*/ 3176337 w 8128084"/>
              <a:gd name="connsiteY275" fmla="*/ 9889958 h 15135727"/>
              <a:gd name="connsiteX276" fmla="*/ 2959769 w 8128084"/>
              <a:gd name="connsiteY276" fmla="*/ 9504948 h 15135727"/>
              <a:gd name="connsiteX277" fmla="*/ 2791327 w 8128084"/>
              <a:gd name="connsiteY277" fmla="*/ 9456821 h 15135727"/>
              <a:gd name="connsiteX278" fmla="*/ 2574758 w 8128084"/>
              <a:gd name="connsiteY278" fmla="*/ 9336506 h 15135727"/>
              <a:gd name="connsiteX279" fmla="*/ 2550695 w 8128084"/>
              <a:gd name="connsiteY279" fmla="*/ 9071811 h 15135727"/>
              <a:gd name="connsiteX280" fmla="*/ 2695074 w 8128084"/>
              <a:gd name="connsiteY280" fmla="*/ 8999621 h 15135727"/>
              <a:gd name="connsiteX281" fmla="*/ 2622885 w 8128084"/>
              <a:gd name="connsiteY281" fmla="*/ 8975558 h 15135727"/>
              <a:gd name="connsiteX282" fmla="*/ 2430379 w 8128084"/>
              <a:gd name="connsiteY282" fmla="*/ 8999621 h 15135727"/>
              <a:gd name="connsiteX283" fmla="*/ 2261937 w 8128084"/>
              <a:gd name="connsiteY283" fmla="*/ 9168064 h 15135727"/>
              <a:gd name="connsiteX284" fmla="*/ 2237874 w 8128084"/>
              <a:gd name="connsiteY284" fmla="*/ 8999621 h 15135727"/>
              <a:gd name="connsiteX285" fmla="*/ 2117558 w 8128084"/>
              <a:gd name="connsiteY285" fmla="*/ 8975558 h 15135727"/>
              <a:gd name="connsiteX286" fmla="*/ 2045369 w 8128084"/>
              <a:gd name="connsiteY286" fmla="*/ 8783053 h 15135727"/>
              <a:gd name="connsiteX287" fmla="*/ 1852864 w 8128084"/>
              <a:gd name="connsiteY287" fmla="*/ 8758990 h 15135727"/>
              <a:gd name="connsiteX288" fmla="*/ 1636295 w 8128084"/>
              <a:gd name="connsiteY288" fmla="*/ 8927432 h 15135727"/>
              <a:gd name="connsiteX289" fmla="*/ 1588169 w 8128084"/>
              <a:gd name="connsiteY289" fmla="*/ 9023685 h 15135727"/>
              <a:gd name="connsiteX290" fmla="*/ 1515979 w 8128084"/>
              <a:gd name="connsiteY290" fmla="*/ 8879306 h 15135727"/>
              <a:gd name="connsiteX291" fmla="*/ 1347537 w 8128084"/>
              <a:gd name="connsiteY291" fmla="*/ 8879306 h 15135727"/>
              <a:gd name="connsiteX292" fmla="*/ 1347537 w 8128084"/>
              <a:gd name="connsiteY292" fmla="*/ 8710864 h 15135727"/>
              <a:gd name="connsiteX293" fmla="*/ 1106906 w 8128084"/>
              <a:gd name="connsiteY293" fmla="*/ 8783053 h 15135727"/>
              <a:gd name="connsiteX294" fmla="*/ 890337 w 8128084"/>
              <a:gd name="connsiteY294" fmla="*/ 8686800 h 15135727"/>
              <a:gd name="connsiteX295" fmla="*/ 649706 w 8128084"/>
              <a:gd name="connsiteY295" fmla="*/ 8662737 h 15135727"/>
              <a:gd name="connsiteX296" fmla="*/ 385011 w 8128084"/>
              <a:gd name="connsiteY296" fmla="*/ 8566485 h 15135727"/>
              <a:gd name="connsiteX297" fmla="*/ 577516 w 8128084"/>
              <a:gd name="connsiteY297" fmla="*/ 8373979 h 15135727"/>
              <a:gd name="connsiteX298" fmla="*/ 794085 w 8128084"/>
              <a:gd name="connsiteY298" fmla="*/ 8301790 h 15135727"/>
              <a:gd name="connsiteX299" fmla="*/ 745958 w 8128084"/>
              <a:gd name="connsiteY299" fmla="*/ 8133348 h 15135727"/>
              <a:gd name="connsiteX300" fmla="*/ 818148 w 8128084"/>
              <a:gd name="connsiteY300" fmla="*/ 7820527 h 15135727"/>
              <a:gd name="connsiteX301" fmla="*/ 697832 w 8128084"/>
              <a:gd name="connsiteY301" fmla="*/ 7820527 h 15135727"/>
              <a:gd name="connsiteX302" fmla="*/ 625642 w 8128084"/>
              <a:gd name="connsiteY302" fmla="*/ 7916779 h 15135727"/>
              <a:gd name="connsiteX303" fmla="*/ 457200 w 8128084"/>
              <a:gd name="connsiteY303" fmla="*/ 7820527 h 15135727"/>
              <a:gd name="connsiteX304" fmla="*/ 529390 w 8128084"/>
              <a:gd name="connsiteY304" fmla="*/ 7700211 h 15135727"/>
              <a:gd name="connsiteX305" fmla="*/ 938464 w 8128084"/>
              <a:gd name="connsiteY305" fmla="*/ 7676148 h 15135727"/>
              <a:gd name="connsiteX306" fmla="*/ 1058779 w 8128084"/>
              <a:gd name="connsiteY306" fmla="*/ 7459579 h 15135727"/>
              <a:gd name="connsiteX307" fmla="*/ 1203158 w 8128084"/>
              <a:gd name="connsiteY307" fmla="*/ 7603958 h 15135727"/>
              <a:gd name="connsiteX308" fmla="*/ 1299411 w 8128084"/>
              <a:gd name="connsiteY308" fmla="*/ 7555832 h 15135727"/>
              <a:gd name="connsiteX309" fmla="*/ 1443790 w 8128084"/>
              <a:gd name="connsiteY309" fmla="*/ 7507706 h 15135727"/>
              <a:gd name="connsiteX310" fmla="*/ 1684421 w 8128084"/>
              <a:gd name="connsiteY310" fmla="*/ 7603958 h 15135727"/>
              <a:gd name="connsiteX311" fmla="*/ 1684421 w 8128084"/>
              <a:gd name="connsiteY311" fmla="*/ 7603958 h 15135727"/>
              <a:gd name="connsiteX312" fmla="*/ 1540042 w 8128084"/>
              <a:gd name="connsiteY312" fmla="*/ 7363327 h 15135727"/>
              <a:gd name="connsiteX313" fmla="*/ 1299411 w 8128084"/>
              <a:gd name="connsiteY313" fmla="*/ 7315200 h 15135727"/>
              <a:gd name="connsiteX314" fmla="*/ 1130969 w 8128084"/>
              <a:gd name="connsiteY314" fmla="*/ 7339264 h 15135727"/>
              <a:gd name="connsiteX315" fmla="*/ 1034716 w 8128084"/>
              <a:gd name="connsiteY315" fmla="*/ 7315200 h 15135727"/>
              <a:gd name="connsiteX316" fmla="*/ 1155032 w 8128084"/>
              <a:gd name="connsiteY316" fmla="*/ 7050506 h 15135727"/>
              <a:gd name="connsiteX317" fmla="*/ 1155032 w 8128084"/>
              <a:gd name="connsiteY317" fmla="*/ 6930190 h 15135727"/>
              <a:gd name="connsiteX318" fmla="*/ 1155032 w 8128084"/>
              <a:gd name="connsiteY318" fmla="*/ 6761748 h 15135727"/>
              <a:gd name="connsiteX319" fmla="*/ 1203158 w 8128084"/>
              <a:gd name="connsiteY319" fmla="*/ 6617369 h 15135727"/>
              <a:gd name="connsiteX320" fmla="*/ 1371600 w 8128084"/>
              <a:gd name="connsiteY320" fmla="*/ 6472990 h 15135727"/>
              <a:gd name="connsiteX321" fmla="*/ 1443790 w 8128084"/>
              <a:gd name="connsiteY321" fmla="*/ 6328611 h 15135727"/>
              <a:gd name="connsiteX322" fmla="*/ 1419727 w 8128084"/>
              <a:gd name="connsiteY322" fmla="*/ 6208295 h 15135727"/>
              <a:gd name="connsiteX323" fmla="*/ 1275348 w 8128084"/>
              <a:gd name="connsiteY323" fmla="*/ 6304548 h 15135727"/>
              <a:gd name="connsiteX324" fmla="*/ 1323474 w 8128084"/>
              <a:gd name="connsiteY324" fmla="*/ 6015790 h 15135727"/>
              <a:gd name="connsiteX325" fmla="*/ 1540042 w 8128084"/>
              <a:gd name="connsiteY325" fmla="*/ 5871411 h 15135727"/>
              <a:gd name="connsiteX326" fmla="*/ 1540042 w 8128084"/>
              <a:gd name="connsiteY326" fmla="*/ 5751095 h 15135727"/>
              <a:gd name="connsiteX327" fmla="*/ 1395664 w 8128084"/>
              <a:gd name="connsiteY327" fmla="*/ 5799221 h 15135727"/>
              <a:gd name="connsiteX328" fmla="*/ 1179095 w 8128084"/>
              <a:gd name="connsiteY328" fmla="*/ 5799221 h 15135727"/>
              <a:gd name="connsiteX329" fmla="*/ 890337 w 8128084"/>
              <a:gd name="connsiteY329" fmla="*/ 5775158 h 15135727"/>
              <a:gd name="connsiteX330" fmla="*/ 697832 w 8128084"/>
              <a:gd name="connsiteY330" fmla="*/ 5606716 h 15135727"/>
              <a:gd name="connsiteX331" fmla="*/ 577516 w 8128084"/>
              <a:gd name="connsiteY331" fmla="*/ 5582653 h 15135727"/>
              <a:gd name="connsiteX332" fmla="*/ 697832 w 8128084"/>
              <a:gd name="connsiteY332" fmla="*/ 5775158 h 15135727"/>
              <a:gd name="connsiteX333" fmla="*/ 409074 w 8128084"/>
              <a:gd name="connsiteY333" fmla="*/ 5799221 h 15135727"/>
              <a:gd name="connsiteX334" fmla="*/ 168442 w 8128084"/>
              <a:gd name="connsiteY334" fmla="*/ 5702969 h 15135727"/>
              <a:gd name="connsiteX335" fmla="*/ 264695 w 8128084"/>
              <a:gd name="connsiteY335" fmla="*/ 5558590 h 15135727"/>
              <a:gd name="connsiteX336" fmla="*/ 144379 w 8128084"/>
              <a:gd name="connsiteY336" fmla="*/ 5510464 h 15135727"/>
              <a:gd name="connsiteX337" fmla="*/ 0 w 8128084"/>
              <a:gd name="connsiteY337" fmla="*/ 5462337 h 15135727"/>
              <a:gd name="connsiteX338" fmla="*/ 96253 w 8128084"/>
              <a:gd name="connsiteY338"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678906 w 8128084"/>
              <a:gd name="connsiteY145" fmla="*/ 8614611 h 15135727"/>
              <a:gd name="connsiteX146" fmla="*/ 5919537 w 8128084"/>
              <a:gd name="connsiteY146" fmla="*/ 9071811 h 15135727"/>
              <a:gd name="connsiteX147" fmla="*/ 6160169 w 8128084"/>
              <a:gd name="connsiteY147" fmla="*/ 9336506 h 15135727"/>
              <a:gd name="connsiteX148" fmla="*/ 6280485 w 8128084"/>
              <a:gd name="connsiteY148" fmla="*/ 9601200 h 15135727"/>
              <a:gd name="connsiteX149" fmla="*/ 6400800 w 8128084"/>
              <a:gd name="connsiteY149" fmla="*/ 9793706 h 15135727"/>
              <a:gd name="connsiteX150" fmla="*/ 6569242 w 8128084"/>
              <a:gd name="connsiteY150" fmla="*/ 10058400 h 15135727"/>
              <a:gd name="connsiteX151" fmla="*/ 6713621 w 8128084"/>
              <a:gd name="connsiteY151" fmla="*/ 10106527 h 15135727"/>
              <a:gd name="connsiteX152" fmla="*/ 6545179 w 8128084"/>
              <a:gd name="connsiteY152" fmla="*/ 10202779 h 15135727"/>
              <a:gd name="connsiteX153" fmla="*/ 6569242 w 8128084"/>
              <a:gd name="connsiteY153" fmla="*/ 10443411 h 15135727"/>
              <a:gd name="connsiteX154" fmla="*/ 6593306 w 8128084"/>
              <a:gd name="connsiteY154" fmla="*/ 10708106 h 15135727"/>
              <a:gd name="connsiteX155" fmla="*/ 6761748 w 8128084"/>
              <a:gd name="connsiteY155" fmla="*/ 10924674 h 15135727"/>
              <a:gd name="connsiteX156" fmla="*/ 6641432 w 8128084"/>
              <a:gd name="connsiteY156" fmla="*/ 11093116 h 15135727"/>
              <a:gd name="connsiteX157" fmla="*/ 6713621 w 8128084"/>
              <a:gd name="connsiteY157" fmla="*/ 11261558 h 15135727"/>
              <a:gd name="connsiteX158" fmla="*/ 6737685 w 8128084"/>
              <a:gd name="connsiteY158" fmla="*/ 11526253 h 15135727"/>
              <a:gd name="connsiteX159" fmla="*/ 6617369 w 8128084"/>
              <a:gd name="connsiteY159" fmla="*/ 11839074 h 15135727"/>
              <a:gd name="connsiteX160" fmla="*/ 6617369 w 8128084"/>
              <a:gd name="connsiteY160" fmla="*/ 12031579 h 15135727"/>
              <a:gd name="connsiteX161" fmla="*/ 6641432 w 8128084"/>
              <a:gd name="connsiteY161" fmla="*/ 12127832 h 15135727"/>
              <a:gd name="connsiteX162" fmla="*/ 6761748 w 8128084"/>
              <a:gd name="connsiteY162" fmla="*/ 12031579 h 15135727"/>
              <a:gd name="connsiteX163" fmla="*/ 6761748 w 8128084"/>
              <a:gd name="connsiteY163" fmla="*/ 12296274 h 15135727"/>
              <a:gd name="connsiteX164" fmla="*/ 6689558 w 8128084"/>
              <a:gd name="connsiteY164" fmla="*/ 12512842 h 15135727"/>
              <a:gd name="connsiteX165" fmla="*/ 6785811 w 8128084"/>
              <a:gd name="connsiteY165" fmla="*/ 12777537 h 15135727"/>
              <a:gd name="connsiteX166" fmla="*/ 6569242 w 8128084"/>
              <a:gd name="connsiteY166" fmla="*/ 12873790 h 15135727"/>
              <a:gd name="connsiteX167" fmla="*/ 6545179 w 8128084"/>
              <a:gd name="connsiteY167" fmla="*/ 13090358 h 15135727"/>
              <a:gd name="connsiteX168" fmla="*/ 6448927 w 8128084"/>
              <a:gd name="connsiteY168" fmla="*/ 13355053 h 15135727"/>
              <a:gd name="connsiteX169" fmla="*/ 6256421 w 8128084"/>
              <a:gd name="connsiteY169" fmla="*/ 13571621 h 15135727"/>
              <a:gd name="connsiteX170" fmla="*/ 6087979 w 8128084"/>
              <a:gd name="connsiteY170" fmla="*/ 13667874 h 15135727"/>
              <a:gd name="connsiteX171" fmla="*/ 5943600 w 8128084"/>
              <a:gd name="connsiteY171" fmla="*/ 13716000 h 15135727"/>
              <a:gd name="connsiteX172" fmla="*/ 5702969 w 8128084"/>
              <a:gd name="connsiteY172" fmla="*/ 13667874 h 15135727"/>
              <a:gd name="connsiteX173" fmla="*/ 5582653 w 8128084"/>
              <a:gd name="connsiteY173" fmla="*/ 13691937 h 15135727"/>
              <a:gd name="connsiteX174" fmla="*/ 5727032 w 8128084"/>
              <a:gd name="connsiteY174" fmla="*/ 13836316 h 15135727"/>
              <a:gd name="connsiteX175" fmla="*/ 5582653 w 8128084"/>
              <a:gd name="connsiteY175" fmla="*/ 14052885 h 15135727"/>
              <a:gd name="connsiteX176" fmla="*/ 5462337 w 8128084"/>
              <a:gd name="connsiteY176" fmla="*/ 14149137 h 15135727"/>
              <a:gd name="connsiteX177" fmla="*/ 5342021 w 8128084"/>
              <a:gd name="connsiteY177" fmla="*/ 14004758 h 15135727"/>
              <a:gd name="connsiteX178" fmla="*/ 5245769 w 8128084"/>
              <a:gd name="connsiteY178" fmla="*/ 14004758 h 15135727"/>
              <a:gd name="connsiteX179" fmla="*/ 5245769 w 8128084"/>
              <a:gd name="connsiteY179" fmla="*/ 13956632 h 15135727"/>
              <a:gd name="connsiteX180" fmla="*/ 5101390 w 8128084"/>
              <a:gd name="connsiteY180" fmla="*/ 13956632 h 15135727"/>
              <a:gd name="connsiteX181" fmla="*/ 4981074 w 8128084"/>
              <a:gd name="connsiteY181" fmla="*/ 13860379 h 15135727"/>
              <a:gd name="connsiteX182" fmla="*/ 4740442 w 8128084"/>
              <a:gd name="connsiteY182" fmla="*/ 13908506 h 15135727"/>
              <a:gd name="connsiteX183" fmla="*/ 4475748 w 8128084"/>
              <a:gd name="connsiteY183" fmla="*/ 13956632 h 15135727"/>
              <a:gd name="connsiteX184" fmla="*/ 4379495 w 8128084"/>
              <a:gd name="connsiteY184" fmla="*/ 14028821 h 15135727"/>
              <a:gd name="connsiteX185" fmla="*/ 4403558 w 8128084"/>
              <a:gd name="connsiteY185" fmla="*/ 14197264 h 15135727"/>
              <a:gd name="connsiteX186" fmla="*/ 4572000 w 8128084"/>
              <a:gd name="connsiteY186" fmla="*/ 14149137 h 15135727"/>
              <a:gd name="connsiteX187" fmla="*/ 4523874 w 8128084"/>
              <a:gd name="connsiteY187" fmla="*/ 14558211 h 15135727"/>
              <a:gd name="connsiteX188" fmla="*/ 4403558 w 8128084"/>
              <a:gd name="connsiteY188" fmla="*/ 14437895 h 15135727"/>
              <a:gd name="connsiteX189" fmla="*/ 4403558 w 8128084"/>
              <a:gd name="connsiteY189" fmla="*/ 14437895 h 15135727"/>
              <a:gd name="connsiteX190" fmla="*/ 4283242 w 8128084"/>
              <a:gd name="connsiteY190" fmla="*/ 14245390 h 15135727"/>
              <a:gd name="connsiteX191" fmla="*/ 4235116 w 8128084"/>
              <a:gd name="connsiteY191" fmla="*/ 14341642 h 15135727"/>
              <a:gd name="connsiteX192" fmla="*/ 4162927 w 8128084"/>
              <a:gd name="connsiteY192" fmla="*/ 14389769 h 15135727"/>
              <a:gd name="connsiteX193" fmla="*/ 4162927 w 8128084"/>
              <a:gd name="connsiteY193" fmla="*/ 14389769 h 15135727"/>
              <a:gd name="connsiteX194" fmla="*/ 3922295 w 8128084"/>
              <a:gd name="connsiteY194" fmla="*/ 14245390 h 15135727"/>
              <a:gd name="connsiteX195" fmla="*/ 3801979 w 8128084"/>
              <a:gd name="connsiteY195" fmla="*/ 14293516 h 15135727"/>
              <a:gd name="connsiteX196" fmla="*/ 3681664 w 8128084"/>
              <a:gd name="connsiteY196" fmla="*/ 14389769 h 15135727"/>
              <a:gd name="connsiteX197" fmla="*/ 3657600 w 8128084"/>
              <a:gd name="connsiteY197" fmla="*/ 14654464 h 15135727"/>
              <a:gd name="connsiteX198" fmla="*/ 3513221 w 8128084"/>
              <a:gd name="connsiteY198" fmla="*/ 14726653 h 15135727"/>
              <a:gd name="connsiteX199" fmla="*/ 3513221 w 8128084"/>
              <a:gd name="connsiteY199" fmla="*/ 14871032 h 15135727"/>
              <a:gd name="connsiteX200" fmla="*/ 3633537 w 8128084"/>
              <a:gd name="connsiteY200" fmla="*/ 14967285 h 15135727"/>
              <a:gd name="connsiteX201" fmla="*/ 3609474 w 8128084"/>
              <a:gd name="connsiteY201" fmla="*/ 15087600 h 15135727"/>
              <a:gd name="connsiteX202" fmla="*/ 3441032 w 8128084"/>
              <a:gd name="connsiteY202" fmla="*/ 15039474 h 15135727"/>
              <a:gd name="connsiteX203" fmla="*/ 3272590 w 8128084"/>
              <a:gd name="connsiteY203" fmla="*/ 15063537 h 15135727"/>
              <a:gd name="connsiteX204" fmla="*/ 3248527 w 8128084"/>
              <a:gd name="connsiteY204" fmla="*/ 14895095 h 15135727"/>
              <a:gd name="connsiteX205" fmla="*/ 3128211 w 8128084"/>
              <a:gd name="connsiteY205" fmla="*/ 14919158 h 15135727"/>
              <a:gd name="connsiteX206" fmla="*/ 2959769 w 8128084"/>
              <a:gd name="connsiteY206" fmla="*/ 15135727 h 15135727"/>
              <a:gd name="connsiteX207" fmla="*/ 2935706 w 8128084"/>
              <a:gd name="connsiteY207" fmla="*/ 14895095 h 15135727"/>
              <a:gd name="connsiteX208" fmla="*/ 2791327 w 8128084"/>
              <a:gd name="connsiteY208" fmla="*/ 14943221 h 15135727"/>
              <a:gd name="connsiteX209" fmla="*/ 2671011 w 8128084"/>
              <a:gd name="connsiteY209" fmla="*/ 15039474 h 15135727"/>
              <a:gd name="connsiteX210" fmla="*/ 2430379 w 8128084"/>
              <a:gd name="connsiteY210" fmla="*/ 15087600 h 15135727"/>
              <a:gd name="connsiteX211" fmla="*/ 2237874 w 8128084"/>
              <a:gd name="connsiteY211" fmla="*/ 15039474 h 15135727"/>
              <a:gd name="connsiteX212" fmla="*/ 2622885 w 8128084"/>
              <a:gd name="connsiteY212" fmla="*/ 14846969 h 15135727"/>
              <a:gd name="connsiteX213" fmla="*/ 2887579 w 8128084"/>
              <a:gd name="connsiteY213" fmla="*/ 14774779 h 15135727"/>
              <a:gd name="connsiteX214" fmla="*/ 2839453 w 8128084"/>
              <a:gd name="connsiteY214" fmla="*/ 14582274 h 15135727"/>
              <a:gd name="connsiteX215" fmla="*/ 2935706 w 8128084"/>
              <a:gd name="connsiteY215" fmla="*/ 14510085 h 15135727"/>
              <a:gd name="connsiteX216" fmla="*/ 2935706 w 8128084"/>
              <a:gd name="connsiteY216" fmla="*/ 14510085 h 15135727"/>
              <a:gd name="connsiteX217" fmla="*/ 3080085 w 8128084"/>
              <a:gd name="connsiteY217" fmla="*/ 14413832 h 15135727"/>
              <a:gd name="connsiteX218" fmla="*/ 3152274 w 8128084"/>
              <a:gd name="connsiteY218" fmla="*/ 14341642 h 15135727"/>
              <a:gd name="connsiteX219" fmla="*/ 3080085 w 8128084"/>
              <a:gd name="connsiteY219" fmla="*/ 14269453 h 15135727"/>
              <a:gd name="connsiteX220" fmla="*/ 3152274 w 8128084"/>
              <a:gd name="connsiteY220" fmla="*/ 14197264 h 15135727"/>
              <a:gd name="connsiteX221" fmla="*/ 3152274 w 8128084"/>
              <a:gd name="connsiteY221" fmla="*/ 14052885 h 15135727"/>
              <a:gd name="connsiteX222" fmla="*/ 3080085 w 8128084"/>
              <a:gd name="connsiteY222" fmla="*/ 13980695 h 15135727"/>
              <a:gd name="connsiteX223" fmla="*/ 3056021 w 8128084"/>
              <a:gd name="connsiteY223" fmla="*/ 14076948 h 15135727"/>
              <a:gd name="connsiteX224" fmla="*/ 2935706 w 8128084"/>
              <a:gd name="connsiteY224" fmla="*/ 14076948 h 15135727"/>
              <a:gd name="connsiteX225" fmla="*/ 2863516 w 8128084"/>
              <a:gd name="connsiteY225" fmla="*/ 14125074 h 15135727"/>
              <a:gd name="connsiteX226" fmla="*/ 2719137 w 8128084"/>
              <a:gd name="connsiteY226" fmla="*/ 14197264 h 15135727"/>
              <a:gd name="connsiteX227" fmla="*/ 2646948 w 8128084"/>
              <a:gd name="connsiteY227" fmla="*/ 14197264 h 15135727"/>
              <a:gd name="connsiteX228" fmla="*/ 2598821 w 8128084"/>
              <a:gd name="connsiteY228" fmla="*/ 14125074 h 15135727"/>
              <a:gd name="connsiteX229" fmla="*/ 2430379 w 8128084"/>
              <a:gd name="connsiteY229" fmla="*/ 13836316 h 15135727"/>
              <a:gd name="connsiteX230" fmla="*/ 2646948 w 8128084"/>
              <a:gd name="connsiteY230" fmla="*/ 13812253 h 15135727"/>
              <a:gd name="connsiteX231" fmla="*/ 2502569 w 8128084"/>
              <a:gd name="connsiteY231" fmla="*/ 13475369 h 15135727"/>
              <a:gd name="connsiteX232" fmla="*/ 2550695 w 8128084"/>
              <a:gd name="connsiteY232" fmla="*/ 13186611 h 15135727"/>
              <a:gd name="connsiteX233" fmla="*/ 2719137 w 8128084"/>
              <a:gd name="connsiteY233" fmla="*/ 13042232 h 15135727"/>
              <a:gd name="connsiteX234" fmla="*/ 2791327 w 8128084"/>
              <a:gd name="connsiteY234" fmla="*/ 12945979 h 15135727"/>
              <a:gd name="connsiteX235" fmla="*/ 3031958 w 8128084"/>
              <a:gd name="connsiteY235" fmla="*/ 13090358 h 15135727"/>
              <a:gd name="connsiteX236" fmla="*/ 3056021 w 8128084"/>
              <a:gd name="connsiteY236" fmla="*/ 12753474 h 15135727"/>
              <a:gd name="connsiteX237" fmla="*/ 2887579 w 8128084"/>
              <a:gd name="connsiteY237" fmla="*/ 12777537 h 15135727"/>
              <a:gd name="connsiteX238" fmla="*/ 2815390 w 8128084"/>
              <a:gd name="connsiteY238" fmla="*/ 12777537 h 15135727"/>
              <a:gd name="connsiteX239" fmla="*/ 3176337 w 8128084"/>
              <a:gd name="connsiteY239" fmla="*/ 12368464 h 15135727"/>
              <a:gd name="connsiteX240" fmla="*/ 3104148 w 8128084"/>
              <a:gd name="connsiteY240" fmla="*/ 12320337 h 15135727"/>
              <a:gd name="connsiteX241" fmla="*/ 3104148 w 8128084"/>
              <a:gd name="connsiteY241" fmla="*/ 12320337 h 15135727"/>
              <a:gd name="connsiteX242" fmla="*/ 3007895 w 8128084"/>
              <a:gd name="connsiteY242" fmla="*/ 12079706 h 15135727"/>
              <a:gd name="connsiteX243" fmla="*/ 2911642 w 8128084"/>
              <a:gd name="connsiteY243" fmla="*/ 11935327 h 15135727"/>
              <a:gd name="connsiteX244" fmla="*/ 2863516 w 8128084"/>
              <a:gd name="connsiteY244" fmla="*/ 11694695 h 15135727"/>
              <a:gd name="connsiteX245" fmla="*/ 2911642 w 8128084"/>
              <a:gd name="connsiteY245" fmla="*/ 11454064 h 15135727"/>
              <a:gd name="connsiteX246" fmla="*/ 3056021 w 8128084"/>
              <a:gd name="connsiteY246" fmla="*/ 11454064 h 15135727"/>
              <a:gd name="connsiteX247" fmla="*/ 2983832 w 8128084"/>
              <a:gd name="connsiteY247" fmla="*/ 11381874 h 15135727"/>
              <a:gd name="connsiteX248" fmla="*/ 3031958 w 8128084"/>
              <a:gd name="connsiteY248" fmla="*/ 11285621 h 15135727"/>
              <a:gd name="connsiteX249" fmla="*/ 3007895 w 8128084"/>
              <a:gd name="connsiteY249" fmla="*/ 11189369 h 15135727"/>
              <a:gd name="connsiteX250" fmla="*/ 2887579 w 8128084"/>
              <a:gd name="connsiteY250" fmla="*/ 11141242 h 15135727"/>
              <a:gd name="connsiteX251" fmla="*/ 2887579 w 8128084"/>
              <a:gd name="connsiteY251" fmla="*/ 10972800 h 15135727"/>
              <a:gd name="connsiteX252" fmla="*/ 2887579 w 8128084"/>
              <a:gd name="connsiteY252" fmla="*/ 10924674 h 15135727"/>
              <a:gd name="connsiteX253" fmla="*/ 2767264 w 8128084"/>
              <a:gd name="connsiteY253" fmla="*/ 11020927 h 15135727"/>
              <a:gd name="connsiteX254" fmla="*/ 2743200 w 8128084"/>
              <a:gd name="connsiteY254" fmla="*/ 10924674 h 15135727"/>
              <a:gd name="connsiteX255" fmla="*/ 2550695 w 8128084"/>
              <a:gd name="connsiteY255" fmla="*/ 11020927 h 15135727"/>
              <a:gd name="connsiteX256" fmla="*/ 2526632 w 8128084"/>
              <a:gd name="connsiteY256" fmla="*/ 11117179 h 15135727"/>
              <a:gd name="connsiteX257" fmla="*/ 2334127 w 8128084"/>
              <a:gd name="connsiteY257" fmla="*/ 10996864 h 15135727"/>
              <a:gd name="connsiteX258" fmla="*/ 2358190 w 8128084"/>
              <a:gd name="connsiteY258" fmla="*/ 10732169 h 15135727"/>
              <a:gd name="connsiteX259" fmla="*/ 2334127 w 8128084"/>
              <a:gd name="connsiteY259" fmla="*/ 10587790 h 15135727"/>
              <a:gd name="connsiteX260" fmla="*/ 2406316 w 8128084"/>
              <a:gd name="connsiteY260" fmla="*/ 10491537 h 15135727"/>
              <a:gd name="connsiteX261" fmla="*/ 2598821 w 8128084"/>
              <a:gd name="connsiteY261" fmla="*/ 10684042 h 15135727"/>
              <a:gd name="connsiteX262" fmla="*/ 2767264 w 8128084"/>
              <a:gd name="connsiteY262" fmla="*/ 10684042 h 15135727"/>
              <a:gd name="connsiteX263" fmla="*/ 2646948 w 8128084"/>
              <a:gd name="connsiteY263" fmla="*/ 10515600 h 15135727"/>
              <a:gd name="connsiteX264" fmla="*/ 2815390 w 8128084"/>
              <a:gd name="connsiteY264" fmla="*/ 10395285 h 15135727"/>
              <a:gd name="connsiteX265" fmla="*/ 3080085 w 8128084"/>
              <a:gd name="connsiteY265" fmla="*/ 10419348 h 15135727"/>
              <a:gd name="connsiteX266" fmla="*/ 3248527 w 8128084"/>
              <a:gd name="connsiteY266" fmla="*/ 10539664 h 15135727"/>
              <a:gd name="connsiteX267" fmla="*/ 3320716 w 8128084"/>
              <a:gd name="connsiteY267" fmla="*/ 10659979 h 15135727"/>
              <a:gd name="connsiteX268" fmla="*/ 3465095 w 8128084"/>
              <a:gd name="connsiteY268" fmla="*/ 10659979 h 15135727"/>
              <a:gd name="connsiteX269" fmla="*/ 3441032 w 8128084"/>
              <a:gd name="connsiteY269" fmla="*/ 10491537 h 15135727"/>
              <a:gd name="connsiteX270" fmla="*/ 3392906 w 8128084"/>
              <a:gd name="connsiteY270" fmla="*/ 10250906 h 15135727"/>
              <a:gd name="connsiteX271" fmla="*/ 3152274 w 8128084"/>
              <a:gd name="connsiteY271" fmla="*/ 10250906 h 15135727"/>
              <a:gd name="connsiteX272" fmla="*/ 3176337 w 8128084"/>
              <a:gd name="connsiteY272" fmla="*/ 10178716 h 15135727"/>
              <a:gd name="connsiteX273" fmla="*/ 3104148 w 8128084"/>
              <a:gd name="connsiteY273" fmla="*/ 10154653 h 15135727"/>
              <a:gd name="connsiteX274" fmla="*/ 3007895 w 8128084"/>
              <a:gd name="connsiteY274" fmla="*/ 9962148 h 15135727"/>
              <a:gd name="connsiteX275" fmla="*/ 3176337 w 8128084"/>
              <a:gd name="connsiteY275" fmla="*/ 9889958 h 15135727"/>
              <a:gd name="connsiteX276" fmla="*/ 2959769 w 8128084"/>
              <a:gd name="connsiteY276" fmla="*/ 9504948 h 15135727"/>
              <a:gd name="connsiteX277" fmla="*/ 2791327 w 8128084"/>
              <a:gd name="connsiteY277" fmla="*/ 9456821 h 15135727"/>
              <a:gd name="connsiteX278" fmla="*/ 2574758 w 8128084"/>
              <a:gd name="connsiteY278" fmla="*/ 9336506 h 15135727"/>
              <a:gd name="connsiteX279" fmla="*/ 2550695 w 8128084"/>
              <a:gd name="connsiteY279" fmla="*/ 9071811 h 15135727"/>
              <a:gd name="connsiteX280" fmla="*/ 2695074 w 8128084"/>
              <a:gd name="connsiteY280" fmla="*/ 8999621 h 15135727"/>
              <a:gd name="connsiteX281" fmla="*/ 2622885 w 8128084"/>
              <a:gd name="connsiteY281" fmla="*/ 8975558 h 15135727"/>
              <a:gd name="connsiteX282" fmla="*/ 2430379 w 8128084"/>
              <a:gd name="connsiteY282" fmla="*/ 8999621 h 15135727"/>
              <a:gd name="connsiteX283" fmla="*/ 2261937 w 8128084"/>
              <a:gd name="connsiteY283" fmla="*/ 9168064 h 15135727"/>
              <a:gd name="connsiteX284" fmla="*/ 2237874 w 8128084"/>
              <a:gd name="connsiteY284" fmla="*/ 8999621 h 15135727"/>
              <a:gd name="connsiteX285" fmla="*/ 2117558 w 8128084"/>
              <a:gd name="connsiteY285" fmla="*/ 8975558 h 15135727"/>
              <a:gd name="connsiteX286" fmla="*/ 2045369 w 8128084"/>
              <a:gd name="connsiteY286" fmla="*/ 8783053 h 15135727"/>
              <a:gd name="connsiteX287" fmla="*/ 1852864 w 8128084"/>
              <a:gd name="connsiteY287" fmla="*/ 8758990 h 15135727"/>
              <a:gd name="connsiteX288" fmla="*/ 1636295 w 8128084"/>
              <a:gd name="connsiteY288" fmla="*/ 8927432 h 15135727"/>
              <a:gd name="connsiteX289" fmla="*/ 1588169 w 8128084"/>
              <a:gd name="connsiteY289" fmla="*/ 9023685 h 15135727"/>
              <a:gd name="connsiteX290" fmla="*/ 1515979 w 8128084"/>
              <a:gd name="connsiteY290" fmla="*/ 8879306 h 15135727"/>
              <a:gd name="connsiteX291" fmla="*/ 1347537 w 8128084"/>
              <a:gd name="connsiteY291" fmla="*/ 8879306 h 15135727"/>
              <a:gd name="connsiteX292" fmla="*/ 1347537 w 8128084"/>
              <a:gd name="connsiteY292" fmla="*/ 8710864 h 15135727"/>
              <a:gd name="connsiteX293" fmla="*/ 1106906 w 8128084"/>
              <a:gd name="connsiteY293" fmla="*/ 8783053 h 15135727"/>
              <a:gd name="connsiteX294" fmla="*/ 890337 w 8128084"/>
              <a:gd name="connsiteY294" fmla="*/ 8686800 h 15135727"/>
              <a:gd name="connsiteX295" fmla="*/ 649706 w 8128084"/>
              <a:gd name="connsiteY295" fmla="*/ 8662737 h 15135727"/>
              <a:gd name="connsiteX296" fmla="*/ 385011 w 8128084"/>
              <a:gd name="connsiteY296" fmla="*/ 8566485 h 15135727"/>
              <a:gd name="connsiteX297" fmla="*/ 577516 w 8128084"/>
              <a:gd name="connsiteY297" fmla="*/ 8373979 h 15135727"/>
              <a:gd name="connsiteX298" fmla="*/ 794085 w 8128084"/>
              <a:gd name="connsiteY298" fmla="*/ 8301790 h 15135727"/>
              <a:gd name="connsiteX299" fmla="*/ 745958 w 8128084"/>
              <a:gd name="connsiteY299" fmla="*/ 8133348 h 15135727"/>
              <a:gd name="connsiteX300" fmla="*/ 818148 w 8128084"/>
              <a:gd name="connsiteY300" fmla="*/ 7820527 h 15135727"/>
              <a:gd name="connsiteX301" fmla="*/ 697832 w 8128084"/>
              <a:gd name="connsiteY301" fmla="*/ 7820527 h 15135727"/>
              <a:gd name="connsiteX302" fmla="*/ 625642 w 8128084"/>
              <a:gd name="connsiteY302" fmla="*/ 7916779 h 15135727"/>
              <a:gd name="connsiteX303" fmla="*/ 457200 w 8128084"/>
              <a:gd name="connsiteY303" fmla="*/ 7820527 h 15135727"/>
              <a:gd name="connsiteX304" fmla="*/ 529390 w 8128084"/>
              <a:gd name="connsiteY304" fmla="*/ 7700211 h 15135727"/>
              <a:gd name="connsiteX305" fmla="*/ 938464 w 8128084"/>
              <a:gd name="connsiteY305" fmla="*/ 7676148 h 15135727"/>
              <a:gd name="connsiteX306" fmla="*/ 1058779 w 8128084"/>
              <a:gd name="connsiteY306" fmla="*/ 7459579 h 15135727"/>
              <a:gd name="connsiteX307" fmla="*/ 1203158 w 8128084"/>
              <a:gd name="connsiteY307" fmla="*/ 7603958 h 15135727"/>
              <a:gd name="connsiteX308" fmla="*/ 1299411 w 8128084"/>
              <a:gd name="connsiteY308" fmla="*/ 7555832 h 15135727"/>
              <a:gd name="connsiteX309" fmla="*/ 1443790 w 8128084"/>
              <a:gd name="connsiteY309" fmla="*/ 7507706 h 15135727"/>
              <a:gd name="connsiteX310" fmla="*/ 1684421 w 8128084"/>
              <a:gd name="connsiteY310" fmla="*/ 7603958 h 15135727"/>
              <a:gd name="connsiteX311" fmla="*/ 1684421 w 8128084"/>
              <a:gd name="connsiteY311" fmla="*/ 7603958 h 15135727"/>
              <a:gd name="connsiteX312" fmla="*/ 1540042 w 8128084"/>
              <a:gd name="connsiteY312" fmla="*/ 7363327 h 15135727"/>
              <a:gd name="connsiteX313" fmla="*/ 1299411 w 8128084"/>
              <a:gd name="connsiteY313" fmla="*/ 7315200 h 15135727"/>
              <a:gd name="connsiteX314" fmla="*/ 1130969 w 8128084"/>
              <a:gd name="connsiteY314" fmla="*/ 7339264 h 15135727"/>
              <a:gd name="connsiteX315" fmla="*/ 1034716 w 8128084"/>
              <a:gd name="connsiteY315" fmla="*/ 7315200 h 15135727"/>
              <a:gd name="connsiteX316" fmla="*/ 1155032 w 8128084"/>
              <a:gd name="connsiteY316" fmla="*/ 7050506 h 15135727"/>
              <a:gd name="connsiteX317" fmla="*/ 1155032 w 8128084"/>
              <a:gd name="connsiteY317" fmla="*/ 6930190 h 15135727"/>
              <a:gd name="connsiteX318" fmla="*/ 1155032 w 8128084"/>
              <a:gd name="connsiteY318" fmla="*/ 6761748 h 15135727"/>
              <a:gd name="connsiteX319" fmla="*/ 1203158 w 8128084"/>
              <a:gd name="connsiteY319" fmla="*/ 6617369 h 15135727"/>
              <a:gd name="connsiteX320" fmla="*/ 1371600 w 8128084"/>
              <a:gd name="connsiteY320" fmla="*/ 6472990 h 15135727"/>
              <a:gd name="connsiteX321" fmla="*/ 1443790 w 8128084"/>
              <a:gd name="connsiteY321" fmla="*/ 6328611 h 15135727"/>
              <a:gd name="connsiteX322" fmla="*/ 1419727 w 8128084"/>
              <a:gd name="connsiteY322" fmla="*/ 6208295 h 15135727"/>
              <a:gd name="connsiteX323" fmla="*/ 1275348 w 8128084"/>
              <a:gd name="connsiteY323" fmla="*/ 6304548 h 15135727"/>
              <a:gd name="connsiteX324" fmla="*/ 1323474 w 8128084"/>
              <a:gd name="connsiteY324" fmla="*/ 6015790 h 15135727"/>
              <a:gd name="connsiteX325" fmla="*/ 1540042 w 8128084"/>
              <a:gd name="connsiteY325" fmla="*/ 5871411 h 15135727"/>
              <a:gd name="connsiteX326" fmla="*/ 1540042 w 8128084"/>
              <a:gd name="connsiteY326" fmla="*/ 5751095 h 15135727"/>
              <a:gd name="connsiteX327" fmla="*/ 1395664 w 8128084"/>
              <a:gd name="connsiteY327" fmla="*/ 5799221 h 15135727"/>
              <a:gd name="connsiteX328" fmla="*/ 1179095 w 8128084"/>
              <a:gd name="connsiteY328" fmla="*/ 5799221 h 15135727"/>
              <a:gd name="connsiteX329" fmla="*/ 890337 w 8128084"/>
              <a:gd name="connsiteY329" fmla="*/ 5775158 h 15135727"/>
              <a:gd name="connsiteX330" fmla="*/ 697832 w 8128084"/>
              <a:gd name="connsiteY330" fmla="*/ 5606716 h 15135727"/>
              <a:gd name="connsiteX331" fmla="*/ 577516 w 8128084"/>
              <a:gd name="connsiteY331" fmla="*/ 5582653 h 15135727"/>
              <a:gd name="connsiteX332" fmla="*/ 697832 w 8128084"/>
              <a:gd name="connsiteY332" fmla="*/ 5775158 h 15135727"/>
              <a:gd name="connsiteX333" fmla="*/ 409074 w 8128084"/>
              <a:gd name="connsiteY333" fmla="*/ 5799221 h 15135727"/>
              <a:gd name="connsiteX334" fmla="*/ 168442 w 8128084"/>
              <a:gd name="connsiteY334" fmla="*/ 5702969 h 15135727"/>
              <a:gd name="connsiteX335" fmla="*/ 264695 w 8128084"/>
              <a:gd name="connsiteY335" fmla="*/ 5558590 h 15135727"/>
              <a:gd name="connsiteX336" fmla="*/ 144379 w 8128084"/>
              <a:gd name="connsiteY336" fmla="*/ 5510464 h 15135727"/>
              <a:gd name="connsiteX337" fmla="*/ 0 w 8128084"/>
              <a:gd name="connsiteY337" fmla="*/ 5462337 h 15135727"/>
              <a:gd name="connsiteX338" fmla="*/ 96253 w 8128084"/>
              <a:gd name="connsiteY338"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919537 w 8128084"/>
              <a:gd name="connsiteY147" fmla="*/ 9071811 h 15135727"/>
              <a:gd name="connsiteX148" fmla="*/ 6160169 w 8128084"/>
              <a:gd name="connsiteY148" fmla="*/ 9336506 h 15135727"/>
              <a:gd name="connsiteX149" fmla="*/ 6280485 w 8128084"/>
              <a:gd name="connsiteY149" fmla="*/ 9601200 h 15135727"/>
              <a:gd name="connsiteX150" fmla="*/ 6400800 w 8128084"/>
              <a:gd name="connsiteY150" fmla="*/ 9793706 h 15135727"/>
              <a:gd name="connsiteX151" fmla="*/ 6569242 w 8128084"/>
              <a:gd name="connsiteY151" fmla="*/ 10058400 h 15135727"/>
              <a:gd name="connsiteX152" fmla="*/ 6713621 w 8128084"/>
              <a:gd name="connsiteY152" fmla="*/ 10106527 h 15135727"/>
              <a:gd name="connsiteX153" fmla="*/ 6545179 w 8128084"/>
              <a:gd name="connsiteY153" fmla="*/ 10202779 h 15135727"/>
              <a:gd name="connsiteX154" fmla="*/ 6569242 w 8128084"/>
              <a:gd name="connsiteY154" fmla="*/ 10443411 h 15135727"/>
              <a:gd name="connsiteX155" fmla="*/ 6593306 w 8128084"/>
              <a:gd name="connsiteY155" fmla="*/ 10708106 h 15135727"/>
              <a:gd name="connsiteX156" fmla="*/ 6761748 w 8128084"/>
              <a:gd name="connsiteY156" fmla="*/ 10924674 h 15135727"/>
              <a:gd name="connsiteX157" fmla="*/ 6641432 w 8128084"/>
              <a:gd name="connsiteY157" fmla="*/ 11093116 h 15135727"/>
              <a:gd name="connsiteX158" fmla="*/ 6713621 w 8128084"/>
              <a:gd name="connsiteY158" fmla="*/ 11261558 h 15135727"/>
              <a:gd name="connsiteX159" fmla="*/ 6737685 w 8128084"/>
              <a:gd name="connsiteY159" fmla="*/ 11526253 h 15135727"/>
              <a:gd name="connsiteX160" fmla="*/ 6617369 w 8128084"/>
              <a:gd name="connsiteY160" fmla="*/ 11839074 h 15135727"/>
              <a:gd name="connsiteX161" fmla="*/ 6617369 w 8128084"/>
              <a:gd name="connsiteY161" fmla="*/ 12031579 h 15135727"/>
              <a:gd name="connsiteX162" fmla="*/ 6641432 w 8128084"/>
              <a:gd name="connsiteY162" fmla="*/ 12127832 h 15135727"/>
              <a:gd name="connsiteX163" fmla="*/ 6761748 w 8128084"/>
              <a:gd name="connsiteY163" fmla="*/ 12031579 h 15135727"/>
              <a:gd name="connsiteX164" fmla="*/ 6761748 w 8128084"/>
              <a:gd name="connsiteY164" fmla="*/ 12296274 h 15135727"/>
              <a:gd name="connsiteX165" fmla="*/ 6689558 w 8128084"/>
              <a:gd name="connsiteY165" fmla="*/ 12512842 h 15135727"/>
              <a:gd name="connsiteX166" fmla="*/ 6785811 w 8128084"/>
              <a:gd name="connsiteY166" fmla="*/ 12777537 h 15135727"/>
              <a:gd name="connsiteX167" fmla="*/ 6569242 w 8128084"/>
              <a:gd name="connsiteY167" fmla="*/ 12873790 h 15135727"/>
              <a:gd name="connsiteX168" fmla="*/ 6545179 w 8128084"/>
              <a:gd name="connsiteY168" fmla="*/ 13090358 h 15135727"/>
              <a:gd name="connsiteX169" fmla="*/ 6448927 w 8128084"/>
              <a:gd name="connsiteY169" fmla="*/ 13355053 h 15135727"/>
              <a:gd name="connsiteX170" fmla="*/ 6256421 w 8128084"/>
              <a:gd name="connsiteY170" fmla="*/ 13571621 h 15135727"/>
              <a:gd name="connsiteX171" fmla="*/ 6087979 w 8128084"/>
              <a:gd name="connsiteY171" fmla="*/ 13667874 h 15135727"/>
              <a:gd name="connsiteX172" fmla="*/ 5943600 w 8128084"/>
              <a:gd name="connsiteY172" fmla="*/ 13716000 h 15135727"/>
              <a:gd name="connsiteX173" fmla="*/ 5702969 w 8128084"/>
              <a:gd name="connsiteY173" fmla="*/ 13667874 h 15135727"/>
              <a:gd name="connsiteX174" fmla="*/ 5582653 w 8128084"/>
              <a:gd name="connsiteY174" fmla="*/ 13691937 h 15135727"/>
              <a:gd name="connsiteX175" fmla="*/ 5727032 w 8128084"/>
              <a:gd name="connsiteY175" fmla="*/ 13836316 h 15135727"/>
              <a:gd name="connsiteX176" fmla="*/ 5582653 w 8128084"/>
              <a:gd name="connsiteY176" fmla="*/ 14052885 h 15135727"/>
              <a:gd name="connsiteX177" fmla="*/ 5462337 w 8128084"/>
              <a:gd name="connsiteY177" fmla="*/ 14149137 h 15135727"/>
              <a:gd name="connsiteX178" fmla="*/ 5342021 w 8128084"/>
              <a:gd name="connsiteY178" fmla="*/ 14004758 h 15135727"/>
              <a:gd name="connsiteX179" fmla="*/ 5245769 w 8128084"/>
              <a:gd name="connsiteY179" fmla="*/ 14004758 h 15135727"/>
              <a:gd name="connsiteX180" fmla="*/ 5245769 w 8128084"/>
              <a:gd name="connsiteY180" fmla="*/ 13956632 h 15135727"/>
              <a:gd name="connsiteX181" fmla="*/ 5101390 w 8128084"/>
              <a:gd name="connsiteY181" fmla="*/ 13956632 h 15135727"/>
              <a:gd name="connsiteX182" fmla="*/ 4981074 w 8128084"/>
              <a:gd name="connsiteY182" fmla="*/ 13860379 h 15135727"/>
              <a:gd name="connsiteX183" fmla="*/ 4740442 w 8128084"/>
              <a:gd name="connsiteY183" fmla="*/ 13908506 h 15135727"/>
              <a:gd name="connsiteX184" fmla="*/ 4475748 w 8128084"/>
              <a:gd name="connsiteY184" fmla="*/ 13956632 h 15135727"/>
              <a:gd name="connsiteX185" fmla="*/ 4379495 w 8128084"/>
              <a:gd name="connsiteY185" fmla="*/ 14028821 h 15135727"/>
              <a:gd name="connsiteX186" fmla="*/ 4403558 w 8128084"/>
              <a:gd name="connsiteY186" fmla="*/ 14197264 h 15135727"/>
              <a:gd name="connsiteX187" fmla="*/ 4572000 w 8128084"/>
              <a:gd name="connsiteY187" fmla="*/ 14149137 h 15135727"/>
              <a:gd name="connsiteX188" fmla="*/ 4523874 w 8128084"/>
              <a:gd name="connsiteY188" fmla="*/ 14558211 h 15135727"/>
              <a:gd name="connsiteX189" fmla="*/ 4403558 w 8128084"/>
              <a:gd name="connsiteY189" fmla="*/ 14437895 h 15135727"/>
              <a:gd name="connsiteX190" fmla="*/ 4403558 w 8128084"/>
              <a:gd name="connsiteY190" fmla="*/ 14437895 h 15135727"/>
              <a:gd name="connsiteX191" fmla="*/ 4283242 w 8128084"/>
              <a:gd name="connsiteY191" fmla="*/ 14245390 h 15135727"/>
              <a:gd name="connsiteX192" fmla="*/ 4235116 w 8128084"/>
              <a:gd name="connsiteY192" fmla="*/ 14341642 h 15135727"/>
              <a:gd name="connsiteX193" fmla="*/ 4162927 w 8128084"/>
              <a:gd name="connsiteY193" fmla="*/ 14389769 h 15135727"/>
              <a:gd name="connsiteX194" fmla="*/ 4162927 w 8128084"/>
              <a:gd name="connsiteY194" fmla="*/ 14389769 h 15135727"/>
              <a:gd name="connsiteX195" fmla="*/ 3922295 w 8128084"/>
              <a:gd name="connsiteY195" fmla="*/ 14245390 h 15135727"/>
              <a:gd name="connsiteX196" fmla="*/ 3801979 w 8128084"/>
              <a:gd name="connsiteY196" fmla="*/ 14293516 h 15135727"/>
              <a:gd name="connsiteX197" fmla="*/ 3681664 w 8128084"/>
              <a:gd name="connsiteY197" fmla="*/ 14389769 h 15135727"/>
              <a:gd name="connsiteX198" fmla="*/ 3657600 w 8128084"/>
              <a:gd name="connsiteY198" fmla="*/ 14654464 h 15135727"/>
              <a:gd name="connsiteX199" fmla="*/ 3513221 w 8128084"/>
              <a:gd name="connsiteY199" fmla="*/ 14726653 h 15135727"/>
              <a:gd name="connsiteX200" fmla="*/ 3513221 w 8128084"/>
              <a:gd name="connsiteY200" fmla="*/ 14871032 h 15135727"/>
              <a:gd name="connsiteX201" fmla="*/ 3633537 w 8128084"/>
              <a:gd name="connsiteY201" fmla="*/ 14967285 h 15135727"/>
              <a:gd name="connsiteX202" fmla="*/ 3609474 w 8128084"/>
              <a:gd name="connsiteY202" fmla="*/ 15087600 h 15135727"/>
              <a:gd name="connsiteX203" fmla="*/ 3441032 w 8128084"/>
              <a:gd name="connsiteY203" fmla="*/ 15039474 h 15135727"/>
              <a:gd name="connsiteX204" fmla="*/ 3272590 w 8128084"/>
              <a:gd name="connsiteY204" fmla="*/ 15063537 h 15135727"/>
              <a:gd name="connsiteX205" fmla="*/ 3248527 w 8128084"/>
              <a:gd name="connsiteY205" fmla="*/ 14895095 h 15135727"/>
              <a:gd name="connsiteX206" fmla="*/ 3128211 w 8128084"/>
              <a:gd name="connsiteY206" fmla="*/ 14919158 h 15135727"/>
              <a:gd name="connsiteX207" fmla="*/ 2959769 w 8128084"/>
              <a:gd name="connsiteY207" fmla="*/ 15135727 h 15135727"/>
              <a:gd name="connsiteX208" fmla="*/ 2935706 w 8128084"/>
              <a:gd name="connsiteY208" fmla="*/ 14895095 h 15135727"/>
              <a:gd name="connsiteX209" fmla="*/ 2791327 w 8128084"/>
              <a:gd name="connsiteY209" fmla="*/ 14943221 h 15135727"/>
              <a:gd name="connsiteX210" fmla="*/ 2671011 w 8128084"/>
              <a:gd name="connsiteY210" fmla="*/ 15039474 h 15135727"/>
              <a:gd name="connsiteX211" fmla="*/ 2430379 w 8128084"/>
              <a:gd name="connsiteY211" fmla="*/ 15087600 h 15135727"/>
              <a:gd name="connsiteX212" fmla="*/ 2237874 w 8128084"/>
              <a:gd name="connsiteY212" fmla="*/ 15039474 h 15135727"/>
              <a:gd name="connsiteX213" fmla="*/ 2622885 w 8128084"/>
              <a:gd name="connsiteY213" fmla="*/ 14846969 h 15135727"/>
              <a:gd name="connsiteX214" fmla="*/ 2887579 w 8128084"/>
              <a:gd name="connsiteY214" fmla="*/ 14774779 h 15135727"/>
              <a:gd name="connsiteX215" fmla="*/ 2839453 w 8128084"/>
              <a:gd name="connsiteY215" fmla="*/ 14582274 h 15135727"/>
              <a:gd name="connsiteX216" fmla="*/ 2935706 w 8128084"/>
              <a:gd name="connsiteY216" fmla="*/ 14510085 h 15135727"/>
              <a:gd name="connsiteX217" fmla="*/ 2935706 w 8128084"/>
              <a:gd name="connsiteY217" fmla="*/ 14510085 h 15135727"/>
              <a:gd name="connsiteX218" fmla="*/ 3080085 w 8128084"/>
              <a:gd name="connsiteY218" fmla="*/ 14413832 h 15135727"/>
              <a:gd name="connsiteX219" fmla="*/ 3152274 w 8128084"/>
              <a:gd name="connsiteY219" fmla="*/ 14341642 h 15135727"/>
              <a:gd name="connsiteX220" fmla="*/ 3080085 w 8128084"/>
              <a:gd name="connsiteY220" fmla="*/ 14269453 h 15135727"/>
              <a:gd name="connsiteX221" fmla="*/ 3152274 w 8128084"/>
              <a:gd name="connsiteY221" fmla="*/ 14197264 h 15135727"/>
              <a:gd name="connsiteX222" fmla="*/ 3152274 w 8128084"/>
              <a:gd name="connsiteY222" fmla="*/ 14052885 h 15135727"/>
              <a:gd name="connsiteX223" fmla="*/ 3080085 w 8128084"/>
              <a:gd name="connsiteY223" fmla="*/ 13980695 h 15135727"/>
              <a:gd name="connsiteX224" fmla="*/ 3056021 w 8128084"/>
              <a:gd name="connsiteY224" fmla="*/ 14076948 h 15135727"/>
              <a:gd name="connsiteX225" fmla="*/ 2935706 w 8128084"/>
              <a:gd name="connsiteY225" fmla="*/ 14076948 h 15135727"/>
              <a:gd name="connsiteX226" fmla="*/ 2863516 w 8128084"/>
              <a:gd name="connsiteY226" fmla="*/ 14125074 h 15135727"/>
              <a:gd name="connsiteX227" fmla="*/ 2719137 w 8128084"/>
              <a:gd name="connsiteY227" fmla="*/ 14197264 h 15135727"/>
              <a:gd name="connsiteX228" fmla="*/ 2646948 w 8128084"/>
              <a:gd name="connsiteY228" fmla="*/ 14197264 h 15135727"/>
              <a:gd name="connsiteX229" fmla="*/ 2598821 w 8128084"/>
              <a:gd name="connsiteY229" fmla="*/ 14125074 h 15135727"/>
              <a:gd name="connsiteX230" fmla="*/ 2430379 w 8128084"/>
              <a:gd name="connsiteY230" fmla="*/ 13836316 h 15135727"/>
              <a:gd name="connsiteX231" fmla="*/ 2646948 w 8128084"/>
              <a:gd name="connsiteY231" fmla="*/ 13812253 h 15135727"/>
              <a:gd name="connsiteX232" fmla="*/ 2502569 w 8128084"/>
              <a:gd name="connsiteY232" fmla="*/ 13475369 h 15135727"/>
              <a:gd name="connsiteX233" fmla="*/ 2550695 w 8128084"/>
              <a:gd name="connsiteY233" fmla="*/ 13186611 h 15135727"/>
              <a:gd name="connsiteX234" fmla="*/ 2719137 w 8128084"/>
              <a:gd name="connsiteY234" fmla="*/ 13042232 h 15135727"/>
              <a:gd name="connsiteX235" fmla="*/ 2791327 w 8128084"/>
              <a:gd name="connsiteY235" fmla="*/ 12945979 h 15135727"/>
              <a:gd name="connsiteX236" fmla="*/ 3031958 w 8128084"/>
              <a:gd name="connsiteY236" fmla="*/ 13090358 h 15135727"/>
              <a:gd name="connsiteX237" fmla="*/ 3056021 w 8128084"/>
              <a:gd name="connsiteY237" fmla="*/ 12753474 h 15135727"/>
              <a:gd name="connsiteX238" fmla="*/ 2887579 w 8128084"/>
              <a:gd name="connsiteY238" fmla="*/ 12777537 h 15135727"/>
              <a:gd name="connsiteX239" fmla="*/ 2815390 w 8128084"/>
              <a:gd name="connsiteY239" fmla="*/ 12777537 h 15135727"/>
              <a:gd name="connsiteX240" fmla="*/ 3176337 w 8128084"/>
              <a:gd name="connsiteY240" fmla="*/ 12368464 h 15135727"/>
              <a:gd name="connsiteX241" fmla="*/ 3104148 w 8128084"/>
              <a:gd name="connsiteY241" fmla="*/ 12320337 h 15135727"/>
              <a:gd name="connsiteX242" fmla="*/ 3104148 w 8128084"/>
              <a:gd name="connsiteY242" fmla="*/ 12320337 h 15135727"/>
              <a:gd name="connsiteX243" fmla="*/ 3007895 w 8128084"/>
              <a:gd name="connsiteY243" fmla="*/ 12079706 h 15135727"/>
              <a:gd name="connsiteX244" fmla="*/ 2911642 w 8128084"/>
              <a:gd name="connsiteY244" fmla="*/ 11935327 h 15135727"/>
              <a:gd name="connsiteX245" fmla="*/ 2863516 w 8128084"/>
              <a:gd name="connsiteY245" fmla="*/ 11694695 h 15135727"/>
              <a:gd name="connsiteX246" fmla="*/ 2911642 w 8128084"/>
              <a:gd name="connsiteY246" fmla="*/ 11454064 h 15135727"/>
              <a:gd name="connsiteX247" fmla="*/ 3056021 w 8128084"/>
              <a:gd name="connsiteY247" fmla="*/ 11454064 h 15135727"/>
              <a:gd name="connsiteX248" fmla="*/ 2983832 w 8128084"/>
              <a:gd name="connsiteY248" fmla="*/ 11381874 h 15135727"/>
              <a:gd name="connsiteX249" fmla="*/ 3031958 w 8128084"/>
              <a:gd name="connsiteY249" fmla="*/ 11285621 h 15135727"/>
              <a:gd name="connsiteX250" fmla="*/ 3007895 w 8128084"/>
              <a:gd name="connsiteY250" fmla="*/ 11189369 h 15135727"/>
              <a:gd name="connsiteX251" fmla="*/ 2887579 w 8128084"/>
              <a:gd name="connsiteY251" fmla="*/ 11141242 h 15135727"/>
              <a:gd name="connsiteX252" fmla="*/ 2887579 w 8128084"/>
              <a:gd name="connsiteY252" fmla="*/ 10972800 h 15135727"/>
              <a:gd name="connsiteX253" fmla="*/ 2887579 w 8128084"/>
              <a:gd name="connsiteY253" fmla="*/ 10924674 h 15135727"/>
              <a:gd name="connsiteX254" fmla="*/ 2767264 w 8128084"/>
              <a:gd name="connsiteY254" fmla="*/ 11020927 h 15135727"/>
              <a:gd name="connsiteX255" fmla="*/ 2743200 w 8128084"/>
              <a:gd name="connsiteY255" fmla="*/ 10924674 h 15135727"/>
              <a:gd name="connsiteX256" fmla="*/ 2550695 w 8128084"/>
              <a:gd name="connsiteY256" fmla="*/ 11020927 h 15135727"/>
              <a:gd name="connsiteX257" fmla="*/ 2526632 w 8128084"/>
              <a:gd name="connsiteY257" fmla="*/ 11117179 h 15135727"/>
              <a:gd name="connsiteX258" fmla="*/ 2334127 w 8128084"/>
              <a:gd name="connsiteY258" fmla="*/ 10996864 h 15135727"/>
              <a:gd name="connsiteX259" fmla="*/ 2358190 w 8128084"/>
              <a:gd name="connsiteY259" fmla="*/ 10732169 h 15135727"/>
              <a:gd name="connsiteX260" fmla="*/ 2334127 w 8128084"/>
              <a:gd name="connsiteY260" fmla="*/ 10587790 h 15135727"/>
              <a:gd name="connsiteX261" fmla="*/ 2406316 w 8128084"/>
              <a:gd name="connsiteY261" fmla="*/ 10491537 h 15135727"/>
              <a:gd name="connsiteX262" fmla="*/ 2598821 w 8128084"/>
              <a:gd name="connsiteY262" fmla="*/ 10684042 h 15135727"/>
              <a:gd name="connsiteX263" fmla="*/ 2767264 w 8128084"/>
              <a:gd name="connsiteY263" fmla="*/ 10684042 h 15135727"/>
              <a:gd name="connsiteX264" fmla="*/ 2646948 w 8128084"/>
              <a:gd name="connsiteY264" fmla="*/ 10515600 h 15135727"/>
              <a:gd name="connsiteX265" fmla="*/ 2815390 w 8128084"/>
              <a:gd name="connsiteY265" fmla="*/ 10395285 h 15135727"/>
              <a:gd name="connsiteX266" fmla="*/ 3080085 w 8128084"/>
              <a:gd name="connsiteY266" fmla="*/ 10419348 h 15135727"/>
              <a:gd name="connsiteX267" fmla="*/ 3248527 w 8128084"/>
              <a:gd name="connsiteY267" fmla="*/ 10539664 h 15135727"/>
              <a:gd name="connsiteX268" fmla="*/ 3320716 w 8128084"/>
              <a:gd name="connsiteY268" fmla="*/ 10659979 h 15135727"/>
              <a:gd name="connsiteX269" fmla="*/ 3465095 w 8128084"/>
              <a:gd name="connsiteY269" fmla="*/ 10659979 h 15135727"/>
              <a:gd name="connsiteX270" fmla="*/ 3441032 w 8128084"/>
              <a:gd name="connsiteY270" fmla="*/ 10491537 h 15135727"/>
              <a:gd name="connsiteX271" fmla="*/ 3392906 w 8128084"/>
              <a:gd name="connsiteY271" fmla="*/ 10250906 h 15135727"/>
              <a:gd name="connsiteX272" fmla="*/ 3152274 w 8128084"/>
              <a:gd name="connsiteY272" fmla="*/ 10250906 h 15135727"/>
              <a:gd name="connsiteX273" fmla="*/ 3176337 w 8128084"/>
              <a:gd name="connsiteY273" fmla="*/ 10178716 h 15135727"/>
              <a:gd name="connsiteX274" fmla="*/ 3104148 w 8128084"/>
              <a:gd name="connsiteY274" fmla="*/ 10154653 h 15135727"/>
              <a:gd name="connsiteX275" fmla="*/ 3007895 w 8128084"/>
              <a:gd name="connsiteY275" fmla="*/ 9962148 h 15135727"/>
              <a:gd name="connsiteX276" fmla="*/ 3176337 w 8128084"/>
              <a:gd name="connsiteY276" fmla="*/ 9889958 h 15135727"/>
              <a:gd name="connsiteX277" fmla="*/ 2959769 w 8128084"/>
              <a:gd name="connsiteY277" fmla="*/ 9504948 h 15135727"/>
              <a:gd name="connsiteX278" fmla="*/ 2791327 w 8128084"/>
              <a:gd name="connsiteY278" fmla="*/ 9456821 h 15135727"/>
              <a:gd name="connsiteX279" fmla="*/ 2574758 w 8128084"/>
              <a:gd name="connsiteY279" fmla="*/ 9336506 h 15135727"/>
              <a:gd name="connsiteX280" fmla="*/ 2550695 w 8128084"/>
              <a:gd name="connsiteY280" fmla="*/ 9071811 h 15135727"/>
              <a:gd name="connsiteX281" fmla="*/ 2695074 w 8128084"/>
              <a:gd name="connsiteY281" fmla="*/ 8999621 h 15135727"/>
              <a:gd name="connsiteX282" fmla="*/ 2622885 w 8128084"/>
              <a:gd name="connsiteY282" fmla="*/ 8975558 h 15135727"/>
              <a:gd name="connsiteX283" fmla="*/ 2430379 w 8128084"/>
              <a:gd name="connsiteY283" fmla="*/ 8999621 h 15135727"/>
              <a:gd name="connsiteX284" fmla="*/ 2261937 w 8128084"/>
              <a:gd name="connsiteY284" fmla="*/ 9168064 h 15135727"/>
              <a:gd name="connsiteX285" fmla="*/ 2237874 w 8128084"/>
              <a:gd name="connsiteY285" fmla="*/ 8999621 h 15135727"/>
              <a:gd name="connsiteX286" fmla="*/ 2117558 w 8128084"/>
              <a:gd name="connsiteY286" fmla="*/ 8975558 h 15135727"/>
              <a:gd name="connsiteX287" fmla="*/ 2045369 w 8128084"/>
              <a:gd name="connsiteY287" fmla="*/ 8783053 h 15135727"/>
              <a:gd name="connsiteX288" fmla="*/ 1852864 w 8128084"/>
              <a:gd name="connsiteY288" fmla="*/ 8758990 h 15135727"/>
              <a:gd name="connsiteX289" fmla="*/ 1636295 w 8128084"/>
              <a:gd name="connsiteY289" fmla="*/ 8927432 h 15135727"/>
              <a:gd name="connsiteX290" fmla="*/ 1588169 w 8128084"/>
              <a:gd name="connsiteY290" fmla="*/ 9023685 h 15135727"/>
              <a:gd name="connsiteX291" fmla="*/ 1515979 w 8128084"/>
              <a:gd name="connsiteY291" fmla="*/ 8879306 h 15135727"/>
              <a:gd name="connsiteX292" fmla="*/ 1347537 w 8128084"/>
              <a:gd name="connsiteY292" fmla="*/ 8879306 h 15135727"/>
              <a:gd name="connsiteX293" fmla="*/ 1347537 w 8128084"/>
              <a:gd name="connsiteY293" fmla="*/ 8710864 h 15135727"/>
              <a:gd name="connsiteX294" fmla="*/ 1106906 w 8128084"/>
              <a:gd name="connsiteY294" fmla="*/ 8783053 h 15135727"/>
              <a:gd name="connsiteX295" fmla="*/ 890337 w 8128084"/>
              <a:gd name="connsiteY295" fmla="*/ 8686800 h 15135727"/>
              <a:gd name="connsiteX296" fmla="*/ 649706 w 8128084"/>
              <a:gd name="connsiteY296" fmla="*/ 8662737 h 15135727"/>
              <a:gd name="connsiteX297" fmla="*/ 385011 w 8128084"/>
              <a:gd name="connsiteY297" fmla="*/ 8566485 h 15135727"/>
              <a:gd name="connsiteX298" fmla="*/ 577516 w 8128084"/>
              <a:gd name="connsiteY298" fmla="*/ 8373979 h 15135727"/>
              <a:gd name="connsiteX299" fmla="*/ 794085 w 8128084"/>
              <a:gd name="connsiteY299" fmla="*/ 8301790 h 15135727"/>
              <a:gd name="connsiteX300" fmla="*/ 745958 w 8128084"/>
              <a:gd name="connsiteY300" fmla="*/ 8133348 h 15135727"/>
              <a:gd name="connsiteX301" fmla="*/ 818148 w 8128084"/>
              <a:gd name="connsiteY301" fmla="*/ 7820527 h 15135727"/>
              <a:gd name="connsiteX302" fmla="*/ 697832 w 8128084"/>
              <a:gd name="connsiteY302" fmla="*/ 7820527 h 15135727"/>
              <a:gd name="connsiteX303" fmla="*/ 625642 w 8128084"/>
              <a:gd name="connsiteY303" fmla="*/ 7916779 h 15135727"/>
              <a:gd name="connsiteX304" fmla="*/ 457200 w 8128084"/>
              <a:gd name="connsiteY304" fmla="*/ 7820527 h 15135727"/>
              <a:gd name="connsiteX305" fmla="*/ 529390 w 8128084"/>
              <a:gd name="connsiteY305" fmla="*/ 7700211 h 15135727"/>
              <a:gd name="connsiteX306" fmla="*/ 938464 w 8128084"/>
              <a:gd name="connsiteY306" fmla="*/ 7676148 h 15135727"/>
              <a:gd name="connsiteX307" fmla="*/ 1058779 w 8128084"/>
              <a:gd name="connsiteY307" fmla="*/ 7459579 h 15135727"/>
              <a:gd name="connsiteX308" fmla="*/ 1203158 w 8128084"/>
              <a:gd name="connsiteY308" fmla="*/ 7603958 h 15135727"/>
              <a:gd name="connsiteX309" fmla="*/ 1299411 w 8128084"/>
              <a:gd name="connsiteY309" fmla="*/ 7555832 h 15135727"/>
              <a:gd name="connsiteX310" fmla="*/ 1443790 w 8128084"/>
              <a:gd name="connsiteY310" fmla="*/ 7507706 h 15135727"/>
              <a:gd name="connsiteX311" fmla="*/ 1684421 w 8128084"/>
              <a:gd name="connsiteY311" fmla="*/ 7603958 h 15135727"/>
              <a:gd name="connsiteX312" fmla="*/ 1684421 w 8128084"/>
              <a:gd name="connsiteY312" fmla="*/ 7603958 h 15135727"/>
              <a:gd name="connsiteX313" fmla="*/ 1540042 w 8128084"/>
              <a:gd name="connsiteY313" fmla="*/ 7363327 h 15135727"/>
              <a:gd name="connsiteX314" fmla="*/ 1299411 w 8128084"/>
              <a:gd name="connsiteY314" fmla="*/ 7315200 h 15135727"/>
              <a:gd name="connsiteX315" fmla="*/ 1130969 w 8128084"/>
              <a:gd name="connsiteY315" fmla="*/ 7339264 h 15135727"/>
              <a:gd name="connsiteX316" fmla="*/ 1034716 w 8128084"/>
              <a:gd name="connsiteY316" fmla="*/ 7315200 h 15135727"/>
              <a:gd name="connsiteX317" fmla="*/ 1155032 w 8128084"/>
              <a:gd name="connsiteY317" fmla="*/ 7050506 h 15135727"/>
              <a:gd name="connsiteX318" fmla="*/ 1155032 w 8128084"/>
              <a:gd name="connsiteY318" fmla="*/ 6930190 h 15135727"/>
              <a:gd name="connsiteX319" fmla="*/ 1155032 w 8128084"/>
              <a:gd name="connsiteY319" fmla="*/ 6761748 h 15135727"/>
              <a:gd name="connsiteX320" fmla="*/ 1203158 w 8128084"/>
              <a:gd name="connsiteY320" fmla="*/ 6617369 h 15135727"/>
              <a:gd name="connsiteX321" fmla="*/ 1371600 w 8128084"/>
              <a:gd name="connsiteY321" fmla="*/ 6472990 h 15135727"/>
              <a:gd name="connsiteX322" fmla="*/ 1443790 w 8128084"/>
              <a:gd name="connsiteY322" fmla="*/ 6328611 h 15135727"/>
              <a:gd name="connsiteX323" fmla="*/ 1419727 w 8128084"/>
              <a:gd name="connsiteY323" fmla="*/ 6208295 h 15135727"/>
              <a:gd name="connsiteX324" fmla="*/ 1275348 w 8128084"/>
              <a:gd name="connsiteY324" fmla="*/ 6304548 h 15135727"/>
              <a:gd name="connsiteX325" fmla="*/ 1323474 w 8128084"/>
              <a:gd name="connsiteY325" fmla="*/ 6015790 h 15135727"/>
              <a:gd name="connsiteX326" fmla="*/ 1540042 w 8128084"/>
              <a:gd name="connsiteY326" fmla="*/ 5871411 h 15135727"/>
              <a:gd name="connsiteX327" fmla="*/ 1540042 w 8128084"/>
              <a:gd name="connsiteY327" fmla="*/ 5751095 h 15135727"/>
              <a:gd name="connsiteX328" fmla="*/ 1395664 w 8128084"/>
              <a:gd name="connsiteY328" fmla="*/ 5799221 h 15135727"/>
              <a:gd name="connsiteX329" fmla="*/ 1179095 w 8128084"/>
              <a:gd name="connsiteY329" fmla="*/ 5799221 h 15135727"/>
              <a:gd name="connsiteX330" fmla="*/ 890337 w 8128084"/>
              <a:gd name="connsiteY330" fmla="*/ 5775158 h 15135727"/>
              <a:gd name="connsiteX331" fmla="*/ 697832 w 8128084"/>
              <a:gd name="connsiteY331" fmla="*/ 5606716 h 15135727"/>
              <a:gd name="connsiteX332" fmla="*/ 577516 w 8128084"/>
              <a:gd name="connsiteY332" fmla="*/ 5582653 h 15135727"/>
              <a:gd name="connsiteX333" fmla="*/ 697832 w 8128084"/>
              <a:gd name="connsiteY333" fmla="*/ 5775158 h 15135727"/>
              <a:gd name="connsiteX334" fmla="*/ 409074 w 8128084"/>
              <a:gd name="connsiteY334" fmla="*/ 5799221 h 15135727"/>
              <a:gd name="connsiteX335" fmla="*/ 168442 w 8128084"/>
              <a:gd name="connsiteY335" fmla="*/ 5702969 h 15135727"/>
              <a:gd name="connsiteX336" fmla="*/ 264695 w 8128084"/>
              <a:gd name="connsiteY336" fmla="*/ 5558590 h 15135727"/>
              <a:gd name="connsiteX337" fmla="*/ 144379 w 8128084"/>
              <a:gd name="connsiteY337" fmla="*/ 5510464 h 15135727"/>
              <a:gd name="connsiteX338" fmla="*/ 0 w 8128084"/>
              <a:gd name="connsiteY338" fmla="*/ 5462337 h 15135727"/>
              <a:gd name="connsiteX339" fmla="*/ 96253 w 8128084"/>
              <a:gd name="connsiteY339"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963987 w 8128084"/>
              <a:gd name="connsiteY147" fmla="*/ 9052761 h 15135727"/>
              <a:gd name="connsiteX148" fmla="*/ 6160169 w 8128084"/>
              <a:gd name="connsiteY148" fmla="*/ 9336506 h 15135727"/>
              <a:gd name="connsiteX149" fmla="*/ 6280485 w 8128084"/>
              <a:gd name="connsiteY149" fmla="*/ 9601200 h 15135727"/>
              <a:gd name="connsiteX150" fmla="*/ 6400800 w 8128084"/>
              <a:gd name="connsiteY150" fmla="*/ 9793706 h 15135727"/>
              <a:gd name="connsiteX151" fmla="*/ 6569242 w 8128084"/>
              <a:gd name="connsiteY151" fmla="*/ 10058400 h 15135727"/>
              <a:gd name="connsiteX152" fmla="*/ 6713621 w 8128084"/>
              <a:gd name="connsiteY152" fmla="*/ 10106527 h 15135727"/>
              <a:gd name="connsiteX153" fmla="*/ 6545179 w 8128084"/>
              <a:gd name="connsiteY153" fmla="*/ 10202779 h 15135727"/>
              <a:gd name="connsiteX154" fmla="*/ 6569242 w 8128084"/>
              <a:gd name="connsiteY154" fmla="*/ 10443411 h 15135727"/>
              <a:gd name="connsiteX155" fmla="*/ 6593306 w 8128084"/>
              <a:gd name="connsiteY155" fmla="*/ 10708106 h 15135727"/>
              <a:gd name="connsiteX156" fmla="*/ 6761748 w 8128084"/>
              <a:gd name="connsiteY156" fmla="*/ 10924674 h 15135727"/>
              <a:gd name="connsiteX157" fmla="*/ 6641432 w 8128084"/>
              <a:gd name="connsiteY157" fmla="*/ 11093116 h 15135727"/>
              <a:gd name="connsiteX158" fmla="*/ 6713621 w 8128084"/>
              <a:gd name="connsiteY158" fmla="*/ 11261558 h 15135727"/>
              <a:gd name="connsiteX159" fmla="*/ 6737685 w 8128084"/>
              <a:gd name="connsiteY159" fmla="*/ 11526253 h 15135727"/>
              <a:gd name="connsiteX160" fmla="*/ 6617369 w 8128084"/>
              <a:gd name="connsiteY160" fmla="*/ 11839074 h 15135727"/>
              <a:gd name="connsiteX161" fmla="*/ 6617369 w 8128084"/>
              <a:gd name="connsiteY161" fmla="*/ 12031579 h 15135727"/>
              <a:gd name="connsiteX162" fmla="*/ 6641432 w 8128084"/>
              <a:gd name="connsiteY162" fmla="*/ 12127832 h 15135727"/>
              <a:gd name="connsiteX163" fmla="*/ 6761748 w 8128084"/>
              <a:gd name="connsiteY163" fmla="*/ 12031579 h 15135727"/>
              <a:gd name="connsiteX164" fmla="*/ 6761748 w 8128084"/>
              <a:gd name="connsiteY164" fmla="*/ 12296274 h 15135727"/>
              <a:gd name="connsiteX165" fmla="*/ 6689558 w 8128084"/>
              <a:gd name="connsiteY165" fmla="*/ 12512842 h 15135727"/>
              <a:gd name="connsiteX166" fmla="*/ 6785811 w 8128084"/>
              <a:gd name="connsiteY166" fmla="*/ 12777537 h 15135727"/>
              <a:gd name="connsiteX167" fmla="*/ 6569242 w 8128084"/>
              <a:gd name="connsiteY167" fmla="*/ 12873790 h 15135727"/>
              <a:gd name="connsiteX168" fmla="*/ 6545179 w 8128084"/>
              <a:gd name="connsiteY168" fmla="*/ 13090358 h 15135727"/>
              <a:gd name="connsiteX169" fmla="*/ 6448927 w 8128084"/>
              <a:gd name="connsiteY169" fmla="*/ 13355053 h 15135727"/>
              <a:gd name="connsiteX170" fmla="*/ 6256421 w 8128084"/>
              <a:gd name="connsiteY170" fmla="*/ 13571621 h 15135727"/>
              <a:gd name="connsiteX171" fmla="*/ 6087979 w 8128084"/>
              <a:gd name="connsiteY171" fmla="*/ 13667874 h 15135727"/>
              <a:gd name="connsiteX172" fmla="*/ 5943600 w 8128084"/>
              <a:gd name="connsiteY172" fmla="*/ 13716000 h 15135727"/>
              <a:gd name="connsiteX173" fmla="*/ 5702969 w 8128084"/>
              <a:gd name="connsiteY173" fmla="*/ 13667874 h 15135727"/>
              <a:gd name="connsiteX174" fmla="*/ 5582653 w 8128084"/>
              <a:gd name="connsiteY174" fmla="*/ 13691937 h 15135727"/>
              <a:gd name="connsiteX175" fmla="*/ 5727032 w 8128084"/>
              <a:gd name="connsiteY175" fmla="*/ 13836316 h 15135727"/>
              <a:gd name="connsiteX176" fmla="*/ 5582653 w 8128084"/>
              <a:gd name="connsiteY176" fmla="*/ 14052885 h 15135727"/>
              <a:gd name="connsiteX177" fmla="*/ 5462337 w 8128084"/>
              <a:gd name="connsiteY177" fmla="*/ 14149137 h 15135727"/>
              <a:gd name="connsiteX178" fmla="*/ 5342021 w 8128084"/>
              <a:gd name="connsiteY178" fmla="*/ 14004758 h 15135727"/>
              <a:gd name="connsiteX179" fmla="*/ 5245769 w 8128084"/>
              <a:gd name="connsiteY179" fmla="*/ 14004758 h 15135727"/>
              <a:gd name="connsiteX180" fmla="*/ 5245769 w 8128084"/>
              <a:gd name="connsiteY180" fmla="*/ 13956632 h 15135727"/>
              <a:gd name="connsiteX181" fmla="*/ 5101390 w 8128084"/>
              <a:gd name="connsiteY181" fmla="*/ 13956632 h 15135727"/>
              <a:gd name="connsiteX182" fmla="*/ 4981074 w 8128084"/>
              <a:gd name="connsiteY182" fmla="*/ 13860379 h 15135727"/>
              <a:gd name="connsiteX183" fmla="*/ 4740442 w 8128084"/>
              <a:gd name="connsiteY183" fmla="*/ 13908506 h 15135727"/>
              <a:gd name="connsiteX184" fmla="*/ 4475748 w 8128084"/>
              <a:gd name="connsiteY184" fmla="*/ 13956632 h 15135727"/>
              <a:gd name="connsiteX185" fmla="*/ 4379495 w 8128084"/>
              <a:gd name="connsiteY185" fmla="*/ 14028821 h 15135727"/>
              <a:gd name="connsiteX186" fmla="*/ 4403558 w 8128084"/>
              <a:gd name="connsiteY186" fmla="*/ 14197264 h 15135727"/>
              <a:gd name="connsiteX187" fmla="*/ 4572000 w 8128084"/>
              <a:gd name="connsiteY187" fmla="*/ 14149137 h 15135727"/>
              <a:gd name="connsiteX188" fmla="*/ 4523874 w 8128084"/>
              <a:gd name="connsiteY188" fmla="*/ 14558211 h 15135727"/>
              <a:gd name="connsiteX189" fmla="*/ 4403558 w 8128084"/>
              <a:gd name="connsiteY189" fmla="*/ 14437895 h 15135727"/>
              <a:gd name="connsiteX190" fmla="*/ 4403558 w 8128084"/>
              <a:gd name="connsiteY190" fmla="*/ 14437895 h 15135727"/>
              <a:gd name="connsiteX191" fmla="*/ 4283242 w 8128084"/>
              <a:gd name="connsiteY191" fmla="*/ 14245390 h 15135727"/>
              <a:gd name="connsiteX192" fmla="*/ 4235116 w 8128084"/>
              <a:gd name="connsiteY192" fmla="*/ 14341642 h 15135727"/>
              <a:gd name="connsiteX193" fmla="*/ 4162927 w 8128084"/>
              <a:gd name="connsiteY193" fmla="*/ 14389769 h 15135727"/>
              <a:gd name="connsiteX194" fmla="*/ 4162927 w 8128084"/>
              <a:gd name="connsiteY194" fmla="*/ 14389769 h 15135727"/>
              <a:gd name="connsiteX195" fmla="*/ 3922295 w 8128084"/>
              <a:gd name="connsiteY195" fmla="*/ 14245390 h 15135727"/>
              <a:gd name="connsiteX196" fmla="*/ 3801979 w 8128084"/>
              <a:gd name="connsiteY196" fmla="*/ 14293516 h 15135727"/>
              <a:gd name="connsiteX197" fmla="*/ 3681664 w 8128084"/>
              <a:gd name="connsiteY197" fmla="*/ 14389769 h 15135727"/>
              <a:gd name="connsiteX198" fmla="*/ 3657600 w 8128084"/>
              <a:gd name="connsiteY198" fmla="*/ 14654464 h 15135727"/>
              <a:gd name="connsiteX199" fmla="*/ 3513221 w 8128084"/>
              <a:gd name="connsiteY199" fmla="*/ 14726653 h 15135727"/>
              <a:gd name="connsiteX200" fmla="*/ 3513221 w 8128084"/>
              <a:gd name="connsiteY200" fmla="*/ 14871032 h 15135727"/>
              <a:gd name="connsiteX201" fmla="*/ 3633537 w 8128084"/>
              <a:gd name="connsiteY201" fmla="*/ 14967285 h 15135727"/>
              <a:gd name="connsiteX202" fmla="*/ 3609474 w 8128084"/>
              <a:gd name="connsiteY202" fmla="*/ 15087600 h 15135727"/>
              <a:gd name="connsiteX203" fmla="*/ 3441032 w 8128084"/>
              <a:gd name="connsiteY203" fmla="*/ 15039474 h 15135727"/>
              <a:gd name="connsiteX204" fmla="*/ 3272590 w 8128084"/>
              <a:gd name="connsiteY204" fmla="*/ 15063537 h 15135727"/>
              <a:gd name="connsiteX205" fmla="*/ 3248527 w 8128084"/>
              <a:gd name="connsiteY205" fmla="*/ 14895095 h 15135727"/>
              <a:gd name="connsiteX206" fmla="*/ 3128211 w 8128084"/>
              <a:gd name="connsiteY206" fmla="*/ 14919158 h 15135727"/>
              <a:gd name="connsiteX207" fmla="*/ 2959769 w 8128084"/>
              <a:gd name="connsiteY207" fmla="*/ 15135727 h 15135727"/>
              <a:gd name="connsiteX208" fmla="*/ 2935706 w 8128084"/>
              <a:gd name="connsiteY208" fmla="*/ 14895095 h 15135727"/>
              <a:gd name="connsiteX209" fmla="*/ 2791327 w 8128084"/>
              <a:gd name="connsiteY209" fmla="*/ 14943221 h 15135727"/>
              <a:gd name="connsiteX210" fmla="*/ 2671011 w 8128084"/>
              <a:gd name="connsiteY210" fmla="*/ 15039474 h 15135727"/>
              <a:gd name="connsiteX211" fmla="*/ 2430379 w 8128084"/>
              <a:gd name="connsiteY211" fmla="*/ 15087600 h 15135727"/>
              <a:gd name="connsiteX212" fmla="*/ 2237874 w 8128084"/>
              <a:gd name="connsiteY212" fmla="*/ 15039474 h 15135727"/>
              <a:gd name="connsiteX213" fmla="*/ 2622885 w 8128084"/>
              <a:gd name="connsiteY213" fmla="*/ 14846969 h 15135727"/>
              <a:gd name="connsiteX214" fmla="*/ 2887579 w 8128084"/>
              <a:gd name="connsiteY214" fmla="*/ 14774779 h 15135727"/>
              <a:gd name="connsiteX215" fmla="*/ 2839453 w 8128084"/>
              <a:gd name="connsiteY215" fmla="*/ 14582274 h 15135727"/>
              <a:gd name="connsiteX216" fmla="*/ 2935706 w 8128084"/>
              <a:gd name="connsiteY216" fmla="*/ 14510085 h 15135727"/>
              <a:gd name="connsiteX217" fmla="*/ 2935706 w 8128084"/>
              <a:gd name="connsiteY217" fmla="*/ 14510085 h 15135727"/>
              <a:gd name="connsiteX218" fmla="*/ 3080085 w 8128084"/>
              <a:gd name="connsiteY218" fmla="*/ 14413832 h 15135727"/>
              <a:gd name="connsiteX219" fmla="*/ 3152274 w 8128084"/>
              <a:gd name="connsiteY219" fmla="*/ 14341642 h 15135727"/>
              <a:gd name="connsiteX220" fmla="*/ 3080085 w 8128084"/>
              <a:gd name="connsiteY220" fmla="*/ 14269453 h 15135727"/>
              <a:gd name="connsiteX221" fmla="*/ 3152274 w 8128084"/>
              <a:gd name="connsiteY221" fmla="*/ 14197264 h 15135727"/>
              <a:gd name="connsiteX222" fmla="*/ 3152274 w 8128084"/>
              <a:gd name="connsiteY222" fmla="*/ 14052885 h 15135727"/>
              <a:gd name="connsiteX223" fmla="*/ 3080085 w 8128084"/>
              <a:gd name="connsiteY223" fmla="*/ 13980695 h 15135727"/>
              <a:gd name="connsiteX224" fmla="*/ 3056021 w 8128084"/>
              <a:gd name="connsiteY224" fmla="*/ 14076948 h 15135727"/>
              <a:gd name="connsiteX225" fmla="*/ 2935706 w 8128084"/>
              <a:gd name="connsiteY225" fmla="*/ 14076948 h 15135727"/>
              <a:gd name="connsiteX226" fmla="*/ 2863516 w 8128084"/>
              <a:gd name="connsiteY226" fmla="*/ 14125074 h 15135727"/>
              <a:gd name="connsiteX227" fmla="*/ 2719137 w 8128084"/>
              <a:gd name="connsiteY227" fmla="*/ 14197264 h 15135727"/>
              <a:gd name="connsiteX228" fmla="*/ 2646948 w 8128084"/>
              <a:gd name="connsiteY228" fmla="*/ 14197264 h 15135727"/>
              <a:gd name="connsiteX229" fmla="*/ 2598821 w 8128084"/>
              <a:gd name="connsiteY229" fmla="*/ 14125074 h 15135727"/>
              <a:gd name="connsiteX230" fmla="*/ 2430379 w 8128084"/>
              <a:gd name="connsiteY230" fmla="*/ 13836316 h 15135727"/>
              <a:gd name="connsiteX231" fmla="*/ 2646948 w 8128084"/>
              <a:gd name="connsiteY231" fmla="*/ 13812253 h 15135727"/>
              <a:gd name="connsiteX232" fmla="*/ 2502569 w 8128084"/>
              <a:gd name="connsiteY232" fmla="*/ 13475369 h 15135727"/>
              <a:gd name="connsiteX233" fmla="*/ 2550695 w 8128084"/>
              <a:gd name="connsiteY233" fmla="*/ 13186611 h 15135727"/>
              <a:gd name="connsiteX234" fmla="*/ 2719137 w 8128084"/>
              <a:gd name="connsiteY234" fmla="*/ 13042232 h 15135727"/>
              <a:gd name="connsiteX235" fmla="*/ 2791327 w 8128084"/>
              <a:gd name="connsiteY235" fmla="*/ 12945979 h 15135727"/>
              <a:gd name="connsiteX236" fmla="*/ 3031958 w 8128084"/>
              <a:gd name="connsiteY236" fmla="*/ 13090358 h 15135727"/>
              <a:gd name="connsiteX237" fmla="*/ 3056021 w 8128084"/>
              <a:gd name="connsiteY237" fmla="*/ 12753474 h 15135727"/>
              <a:gd name="connsiteX238" fmla="*/ 2887579 w 8128084"/>
              <a:gd name="connsiteY238" fmla="*/ 12777537 h 15135727"/>
              <a:gd name="connsiteX239" fmla="*/ 2815390 w 8128084"/>
              <a:gd name="connsiteY239" fmla="*/ 12777537 h 15135727"/>
              <a:gd name="connsiteX240" fmla="*/ 3176337 w 8128084"/>
              <a:gd name="connsiteY240" fmla="*/ 12368464 h 15135727"/>
              <a:gd name="connsiteX241" fmla="*/ 3104148 w 8128084"/>
              <a:gd name="connsiteY241" fmla="*/ 12320337 h 15135727"/>
              <a:gd name="connsiteX242" fmla="*/ 3104148 w 8128084"/>
              <a:gd name="connsiteY242" fmla="*/ 12320337 h 15135727"/>
              <a:gd name="connsiteX243" fmla="*/ 3007895 w 8128084"/>
              <a:gd name="connsiteY243" fmla="*/ 12079706 h 15135727"/>
              <a:gd name="connsiteX244" fmla="*/ 2911642 w 8128084"/>
              <a:gd name="connsiteY244" fmla="*/ 11935327 h 15135727"/>
              <a:gd name="connsiteX245" fmla="*/ 2863516 w 8128084"/>
              <a:gd name="connsiteY245" fmla="*/ 11694695 h 15135727"/>
              <a:gd name="connsiteX246" fmla="*/ 2911642 w 8128084"/>
              <a:gd name="connsiteY246" fmla="*/ 11454064 h 15135727"/>
              <a:gd name="connsiteX247" fmla="*/ 3056021 w 8128084"/>
              <a:gd name="connsiteY247" fmla="*/ 11454064 h 15135727"/>
              <a:gd name="connsiteX248" fmla="*/ 2983832 w 8128084"/>
              <a:gd name="connsiteY248" fmla="*/ 11381874 h 15135727"/>
              <a:gd name="connsiteX249" fmla="*/ 3031958 w 8128084"/>
              <a:gd name="connsiteY249" fmla="*/ 11285621 h 15135727"/>
              <a:gd name="connsiteX250" fmla="*/ 3007895 w 8128084"/>
              <a:gd name="connsiteY250" fmla="*/ 11189369 h 15135727"/>
              <a:gd name="connsiteX251" fmla="*/ 2887579 w 8128084"/>
              <a:gd name="connsiteY251" fmla="*/ 11141242 h 15135727"/>
              <a:gd name="connsiteX252" fmla="*/ 2887579 w 8128084"/>
              <a:gd name="connsiteY252" fmla="*/ 10972800 h 15135727"/>
              <a:gd name="connsiteX253" fmla="*/ 2887579 w 8128084"/>
              <a:gd name="connsiteY253" fmla="*/ 10924674 h 15135727"/>
              <a:gd name="connsiteX254" fmla="*/ 2767264 w 8128084"/>
              <a:gd name="connsiteY254" fmla="*/ 11020927 h 15135727"/>
              <a:gd name="connsiteX255" fmla="*/ 2743200 w 8128084"/>
              <a:gd name="connsiteY255" fmla="*/ 10924674 h 15135727"/>
              <a:gd name="connsiteX256" fmla="*/ 2550695 w 8128084"/>
              <a:gd name="connsiteY256" fmla="*/ 11020927 h 15135727"/>
              <a:gd name="connsiteX257" fmla="*/ 2526632 w 8128084"/>
              <a:gd name="connsiteY257" fmla="*/ 11117179 h 15135727"/>
              <a:gd name="connsiteX258" fmla="*/ 2334127 w 8128084"/>
              <a:gd name="connsiteY258" fmla="*/ 10996864 h 15135727"/>
              <a:gd name="connsiteX259" fmla="*/ 2358190 w 8128084"/>
              <a:gd name="connsiteY259" fmla="*/ 10732169 h 15135727"/>
              <a:gd name="connsiteX260" fmla="*/ 2334127 w 8128084"/>
              <a:gd name="connsiteY260" fmla="*/ 10587790 h 15135727"/>
              <a:gd name="connsiteX261" fmla="*/ 2406316 w 8128084"/>
              <a:gd name="connsiteY261" fmla="*/ 10491537 h 15135727"/>
              <a:gd name="connsiteX262" fmla="*/ 2598821 w 8128084"/>
              <a:gd name="connsiteY262" fmla="*/ 10684042 h 15135727"/>
              <a:gd name="connsiteX263" fmla="*/ 2767264 w 8128084"/>
              <a:gd name="connsiteY263" fmla="*/ 10684042 h 15135727"/>
              <a:gd name="connsiteX264" fmla="*/ 2646948 w 8128084"/>
              <a:gd name="connsiteY264" fmla="*/ 10515600 h 15135727"/>
              <a:gd name="connsiteX265" fmla="*/ 2815390 w 8128084"/>
              <a:gd name="connsiteY265" fmla="*/ 10395285 h 15135727"/>
              <a:gd name="connsiteX266" fmla="*/ 3080085 w 8128084"/>
              <a:gd name="connsiteY266" fmla="*/ 10419348 h 15135727"/>
              <a:gd name="connsiteX267" fmla="*/ 3248527 w 8128084"/>
              <a:gd name="connsiteY267" fmla="*/ 10539664 h 15135727"/>
              <a:gd name="connsiteX268" fmla="*/ 3320716 w 8128084"/>
              <a:gd name="connsiteY268" fmla="*/ 10659979 h 15135727"/>
              <a:gd name="connsiteX269" fmla="*/ 3465095 w 8128084"/>
              <a:gd name="connsiteY269" fmla="*/ 10659979 h 15135727"/>
              <a:gd name="connsiteX270" fmla="*/ 3441032 w 8128084"/>
              <a:gd name="connsiteY270" fmla="*/ 10491537 h 15135727"/>
              <a:gd name="connsiteX271" fmla="*/ 3392906 w 8128084"/>
              <a:gd name="connsiteY271" fmla="*/ 10250906 h 15135727"/>
              <a:gd name="connsiteX272" fmla="*/ 3152274 w 8128084"/>
              <a:gd name="connsiteY272" fmla="*/ 10250906 h 15135727"/>
              <a:gd name="connsiteX273" fmla="*/ 3176337 w 8128084"/>
              <a:gd name="connsiteY273" fmla="*/ 10178716 h 15135727"/>
              <a:gd name="connsiteX274" fmla="*/ 3104148 w 8128084"/>
              <a:gd name="connsiteY274" fmla="*/ 10154653 h 15135727"/>
              <a:gd name="connsiteX275" fmla="*/ 3007895 w 8128084"/>
              <a:gd name="connsiteY275" fmla="*/ 9962148 h 15135727"/>
              <a:gd name="connsiteX276" fmla="*/ 3176337 w 8128084"/>
              <a:gd name="connsiteY276" fmla="*/ 9889958 h 15135727"/>
              <a:gd name="connsiteX277" fmla="*/ 2959769 w 8128084"/>
              <a:gd name="connsiteY277" fmla="*/ 9504948 h 15135727"/>
              <a:gd name="connsiteX278" fmla="*/ 2791327 w 8128084"/>
              <a:gd name="connsiteY278" fmla="*/ 9456821 h 15135727"/>
              <a:gd name="connsiteX279" fmla="*/ 2574758 w 8128084"/>
              <a:gd name="connsiteY279" fmla="*/ 9336506 h 15135727"/>
              <a:gd name="connsiteX280" fmla="*/ 2550695 w 8128084"/>
              <a:gd name="connsiteY280" fmla="*/ 9071811 h 15135727"/>
              <a:gd name="connsiteX281" fmla="*/ 2695074 w 8128084"/>
              <a:gd name="connsiteY281" fmla="*/ 8999621 h 15135727"/>
              <a:gd name="connsiteX282" fmla="*/ 2622885 w 8128084"/>
              <a:gd name="connsiteY282" fmla="*/ 8975558 h 15135727"/>
              <a:gd name="connsiteX283" fmla="*/ 2430379 w 8128084"/>
              <a:gd name="connsiteY283" fmla="*/ 8999621 h 15135727"/>
              <a:gd name="connsiteX284" fmla="*/ 2261937 w 8128084"/>
              <a:gd name="connsiteY284" fmla="*/ 9168064 h 15135727"/>
              <a:gd name="connsiteX285" fmla="*/ 2237874 w 8128084"/>
              <a:gd name="connsiteY285" fmla="*/ 8999621 h 15135727"/>
              <a:gd name="connsiteX286" fmla="*/ 2117558 w 8128084"/>
              <a:gd name="connsiteY286" fmla="*/ 8975558 h 15135727"/>
              <a:gd name="connsiteX287" fmla="*/ 2045369 w 8128084"/>
              <a:gd name="connsiteY287" fmla="*/ 8783053 h 15135727"/>
              <a:gd name="connsiteX288" fmla="*/ 1852864 w 8128084"/>
              <a:gd name="connsiteY288" fmla="*/ 8758990 h 15135727"/>
              <a:gd name="connsiteX289" fmla="*/ 1636295 w 8128084"/>
              <a:gd name="connsiteY289" fmla="*/ 8927432 h 15135727"/>
              <a:gd name="connsiteX290" fmla="*/ 1588169 w 8128084"/>
              <a:gd name="connsiteY290" fmla="*/ 9023685 h 15135727"/>
              <a:gd name="connsiteX291" fmla="*/ 1515979 w 8128084"/>
              <a:gd name="connsiteY291" fmla="*/ 8879306 h 15135727"/>
              <a:gd name="connsiteX292" fmla="*/ 1347537 w 8128084"/>
              <a:gd name="connsiteY292" fmla="*/ 8879306 h 15135727"/>
              <a:gd name="connsiteX293" fmla="*/ 1347537 w 8128084"/>
              <a:gd name="connsiteY293" fmla="*/ 8710864 h 15135727"/>
              <a:gd name="connsiteX294" fmla="*/ 1106906 w 8128084"/>
              <a:gd name="connsiteY294" fmla="*/ 8783053 h 15135727"/>
              <a:gd name="connsiteX295" fmla="*/ 890337 w 8128084"/>
              <a:gd name="connsiteY295" fmla="*/ 8686800 h 15135727"/>
              <a:gd name="connsiteX296" fmla="*/ 649706 w 8128084"/>
              <a:gd name="connsiteY296" fmla="*/ 8662737 h 15135727"/>
              <a:gd name="connsiteX297" fmla="*/ 385011 w 8128084"/>
              <a:gd name="connsiteY297" fmla="*/ 8566485 h 15135727"/>
              <a:gd name="connsiteX298" fmla="*/ 577516 w 8128084"/>
              <a:gd name="connsiteY298" fmla="*/ 8373979 h 15135727"/>
              <a:gd name="connsiteX299" fmla="*/ 794085 w 8128084"/>
              <a:gd name="connsiteY299" fmla="*/ 8301790 h 15135727"/>
              <a:gd name="connsiteX300" fmla="*/ 745958 w 8128084"/>
              <a:gd name="connsiteY300" fmla="*/ 8133348 h 15135727"/>
              <a:gd name="connsiteX301" fmla="*/ 818148 w 8128084"/>
              <a:gd name="connsiteY301" fmla="*/ 7820527 h 15135727"/>
              <a:gd name="connsiteX302" fmla="*/ 697832 w 8128084"/>
              <a:gd name="connsiteY302" fmla="*/ 7820527 h 15135727"/>
              <a:gd name="connsiteX303" fmla="*/ 625642 w 8128084"/>
              <a:gd name="connsiteY303" fmla="*/ 7916779 h 15135727"/>
              <a:gd name="connsiteX304" fmla="*/ 457200 w 8128084"/>
              <a:gd name="connsiteY304" fmla="*/ 7820527 h 15135727"/>
              <a:gd name="connsiteX305" fmla="*/ 529390 w 8128084"/>
              <a:gd name="connsiteY305" fmla="*/ 7700211 h 15135727"/>
              <a:gd name="connsiteX306" fmla="*/ 938464 w 8128084"/>
              <a:gd name="connsiteY306" fmla="*/ 7676148 h 15135727"/>
              <a:gd name="connsiteX307" fmla="*/ 1058779 w 8128084"/>
              <a:gd name="connsiteY307" fmla="*/ 7459579 h 15135727"/>
              <a:gd name="connsiteX308" fmla="*/ 1203158 w 8128084"/>
              <a:gd name="connsiteY308" fmla="*/ 7603958 h 15135727"/>
              <a:gd name="connsiteX309" fmla="*/ 1299411 w 8128084"/>
              <a:gd name="connsiteY309" fmla="*/ 7555832 h 15135727"/>
              <a:gd name="connsiteX310" fmla="*/ 1443790 w 8128084"/>
              <a:gd name="connsiteY310" fmla="*/ 7507706 h 15135727"/>
              <a:gd name="connsiteX311" fmla="*/ 1684421 w 8128084"/>
              <a:gd name="connsiteY311" fmla="*/ 7603958 h 15135727"/>
              <a:gd name="connsiteX312" fmla="*/ 1684421 w 8128084"/>
              <a:gd name="connsiteY312" fmla="*/ 7603958 h 15135727"/>
              <a:gd name="connsiteX313" fmla="*/ 1540042 w 8128084"/>
              <a:gd name="connsiteY313" fmla="*/ 7363327 h 15135727"/>
              <a:gd name="connsiteX314" fmla="*/ 1299411 w 8128084"/>
              <a:gd name="connsiteY314" fmla="*/ 7315200 h 15135727"/>
              <a:gd name="connsiteX315" fmla="*/ 1130969 w 8128084"/>
              <a:gd name="connsiteY315" fmla="*/ 7339264 h 15135727"/>
              <a:gd name="connsiteX316" fmla="*/ 1034716 w 8128084"/>
              <a:gd name="connsiteY316" fmla="*/ 7315200 h 15135727"/>
              <a:gd name="connsiteX317" fmla="*/ 1155032 w 8128084"/>
              <a:gd name="connsiteY317" fmla="*/ 7050506 h 15135727"/>
              <a:gd name="connsiteX318" fmla="*/ 1155032 w 8128084"/>
              <a:gd name="connsiteY318" fmla="*/ 6930190 h 15135727"/>
              <a:gd name="connsiteX319" fmla="*/ 1155032 w 8128084"/>
              <a:gd name="connsiteY319" fmla="*/ 6761748 h 15135727"/>
              <a:gd name="connsiteX320" fmla="*/ 1203158 w 8128084"/>
              <a:gd name="connsiteY320" fmla="*/ 6617369 h 15135727"/>
              <a:gd name="connsiteX321" fmla="*/ 1371600 w 8128084"/>
              <a:gd name="connsiteY321" fmla="*/ 6472990 h 15135727"/>
              <a:gd name="connsiteX322" fmla="*/ 1443790 w 8128084"/>
              <a:gd name="connsiteY322" fmla="*/ 6328611 h 15135727"/>
              <a:gd name="connsiteX323" fmla="*/ 1419727 w 8128084"/>
              <a:gd name="connsiteY323" fmla="*/ 6208295 h 15135727"/>
              <a:gd name="connsiteX324" fmla="*/ 1275348 w 8128084"/>
              <a:gd name="connsiteY324" fmla="*/ 6304548 h 15135727"/>
              <a:gd name="connsiteX325" fmla="*/ 1323474 w 8128084"/>
              <a:gd name="connsiteY325" fmla="*/ 6015790 h 15135727"/>
              <a:gd name="connsiteX326" fmla="*/ 1540042 w 8128084"/>
              <a:gd name="connsiteY326" fmla="*/ 5871411 h 15135727"/>
              <a:gd name="connsiteX327" fmla="*/ 1540042 w 8128084"/>
              <a:gd name="connsiteY327" fmla="*/ 5751095 h 15135727"/>
              <a:gd name="connsiteX328" fmla="*/ 1395664 w 8128084"/>
              <a:gd name="connsiteY328" fmla="*/ 5799221 h 15135727"/>
              <a:gd name="connsiteX329" fmla="*/ 1179095 w 8128084"/>
              <a:gd name="connsiteY329" fmla="*/ 5799221 h 15135727"/>
              <a:gd name="connsiteX330" fmla="*/ 890337 w 8128084"/>
              <a:gd name="connsiteY330" fmla="*/ 5775158 h 15135727"/>
              <a:gd name="connsiteX331" fmla="*/ 697832 w 8128084"/>
              <a:gd name="connsiteY331" fmla="*/ 5606716 h 15135727"/>
              <a:gd name="connsiteX332" fmla="*/ 577516 w 8128084"/>
              <a:gd name="connsiteY332" fmla="*/ 5582653 h 15135727"/>
              <a:gd name="connsiteX333" fmla="*/ 697832 w 8128084"/>
              <a:gd name="connsiteY333" fmla="*/ 5775158 h 15135727"/>
              <a:gd name="connsiteX334" fmla="*/ 409074 w 8128084"/>
              <a:gd name="connsiteY334" fmla="*/ 5799221 h 15135727"/>
              <a:gd name="connsiteX335" fmla="*/ 168442 w 8128084"/>
              <a:gd name="connsiteY335" fmla="*/ 5702969 h 15135727"/>
              <a:gd name="connsiteX336" fmla="*/ 264695 w 8128084"/>
              <a:gd name="connsiteY336" fmla="*/ 5558590 h 15135727"/>
              <a:gd name="connsiteX337" fmla="*/ 144379 w 8128084"/>
              <a:gd name="connsiteY337" fmla="*/ 5510464 h 15135727"/>
              <a:gd name="connsiteX338" fmla="*/ 0 w 8128084"/>
              <a:gd name="connsiteY338" fmla="*/ 5462337 h 15135727"/>
              <a:gd name="connsiteX339" fmla="*/ 96253 w 8128084"/>
              <a:gd name="connsiteY339"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963987 w 8128084"/>
              <a:gd name="connsiteY147" fmla="*/ 9052761 h 15135727"/>
              <a:gd name="connsiteX148" fmla="*/ 6160169 w 8128084"/>
              <a:gd name="connsiteY148" fmla="*/ 9336506 h 15135727"/>
              <a:gd name="connsiteX149" fmla="*/ 6280485 w 8128084"/>
              <a:gd name="connsiteY149" fmla="*/ 9601200 h 15135727"/>
              <a:gd name="connsiteX150" fmla="*/ 6438900 w 8128084"/>
              <a:gd name="connsiteY150" fmla="*/ 9755606 h 15135727"/>
              <a:gd name="connsiteX151" fmla="*/ 6569242 w 8128084"/>
              <a:gd name="connsiteY151" fmla="*/ 10058400 h 15135727"/>
              <a:gd name="connsiteX152" fmla="*/ 6713621 w 8128084"/>
              <a:gd name="connsiteY152" fmla="*/ 10106527 h 15135727"/>
              <a:gd name="connsiteX153" fmla="*/ 6545179 w 8128084"/>
              <a:gd name="connsiteY153" fmla="*/ 10202779 h 15135727"/>
              <a:gd name="connsiteX154" fmla="*/ 6569242 w 8128084"/>
              <a:gd name="connsiteY154" fmla="*/ 10443411 h 15135727"/>
              <a:gd name="connsiteX155" fmla="*/ 6593306 w 8128084"/>
              <a:gd name="connsiteY155" fmla="*/ 10708106 h 15135727"/>
              <a:gd name="connsiteX156" fmla="*/ 6761748 w 8128084"/>
              <a:gd name="connsiteY156" fmla="*/ 10924674 h 15135727"/>
              <a:gd name="connsiteX157" fmla="*/ 6641432 w 8128084"/>
              <a:gd name="connsiteY157" fmla="*/ 11093116 h 15135727"/>
              <a:gd name="connsiteX158" fmla="*/ 6713621 w 8128084"/>
              <a:gd name="connsiteY158" fmla="*/ 11261558 h 15135727"/>
              <a:gd name="connsiteX159" fmla="*/ 6737685 w 8128084"/>
              <a:gd name="connsiteY159" fmla="*/ 11526253 h 15135727"/>
              <a:gd name="connsiteX160" fmla="*/ 6617369 w 8128084"/>
              <a:gd name="connsiteY160" fmla="*/ 11839074 h 15135727"/>
              <a:gd name="connsiteX161" fmla="*/ 6617369 w 8128084"/>
              <a:gd name="connsiteY161" fmla="*/ 12031579 h 15135727"/>
              <a:gd name="connsiteX162" fmla="*/ 6641432 w 8128084"/>
              <a:gd name="connsiteY162" fmla="*/ 12127832 h 15135727"/>
              <a:gd name="connsiteX163" fmla="*/ 6761748 w 8128084"/>
              <a:gd name="connsiteY163" fmla="*/ 12031579 h 15135727"/>
              <a:gd name="connsiteX164" fmla="*/ 6761748 w 8128084"/>
              <a:gd name="connsiteY164" fmla="*/ 12296274 h 15135727"/>
              <a:gd name="connsiteX165" fmla="*/ 6689558 w 8128084"/>
              <a:gd name="connsiteY165" fmla="*/ 12512842 h 15135727"/>
              <a:gd name="connsiteX166" fmla="*/ 6785811 w 8128084"/>
              <a:gd name="connsiteY166" fmla="*/ 12777537 h 15135727"/>
              <a:gd name="connsiteX167" fmla="*/ 6569242 w 8128084"/>
              <a:gd name="connsiteY167" fmla="*/ 12873790 h 15135727"/>
              <a:gd name="connsiteX168" fmla="*/ 6545179 w 8128084"/>
              <a:gd name="connsiteY168" fmla="*/ 13090358 h 15135727"/>
              <a:gd name="connsiteX169" fmla="*/ 6448927 w 8128084"/>
              <a:gd name="connsiteY169" fmla="*/ 13355053 h 15135727"/>
              <a:gd name="connsiteX170" fmla="*/ 6256421 w 8128084"/>
              <a:gd name="connsiteY170" fmla="*/ 13571621 h 15135727"/>
              <a:gd name="connsiteX171" fmla="*/ 6087979 w 8128084"/>
              <a:gd name="connsiteY171" fmla="*/ 13667874 h 15135727"/>
              <a:gd name="connsiteX172" fmla="*/ 5943600 w 8128084"/>
              <a:gd name="connsiteY172" fmla="*/ 13716000 h 15135727"/>
              <a:gd name="connsiteX173" fmla="*/ 5702969 w 8128084"/>
              <a:gd name="connsiteY173" fmla="*/ 13667874 h 15135727"/>
              <a:gd name="connsiteX174" fmla="*/ 5582653 w 8128084"/>
              <a:gd name="connsiteY174" fmla="*/ 13691937 h 15135727"/>
              <a:gd name="connsiteX175" fmla="*/ 5727032 w 8128084"/>
              <a:gd name="connsiteY175" fmla="*/ 13836316 h 15135727"/>
              <a:gd name="connsiteX176" fmla="*/ 5582653 w 8128084"/>
              <a:gd name="connsiteY176" fmla="*/ 14052885 h 15135727"/>
              <a:gd name="connsiteX177" fmla="*/ 5462337 w 8128084"/>
              <a:gd name="connsiteY177" fmla="*/ 14149137 h 15135727"/>
              <a:gd name="connsiteX178" fmla="*/ 5342021 w 8128084"/>
              <a:gd name="connsiteY178" fmla="*/ 14004758 h 15135727"/>
              <a:gd name="connsiteX179" fmla="*/ 5245769 w 8128084"/>
              <a:gd name="connsiteY179" fmla="*/ 14004758 h 15135727"/>
              <a:gd name="connsiteX180" fmla="*/ 5245769 w 8128084"/>
              <a:gd name="connsiteY180" fmla="*/ 13956632 h 15135727"/>
              <a:gd name="connsiteX181" fmla="*/ 5101390 w 8128084"/>
              <a:gd name="connsiteY181" fmla="*/ 13956632 h 15135727"/>
              <a:gd name="connsiteX182" fmla="*/ 4981074 w 8128084"/>
              <a:gd name="connsiteY182" fmla="*/ 13860379 h 15135727"/>
              <a:gd name="connsiteX183" fmla="*/ 4740442 w 8128084"/>
              <a:gd name="connsiteY183" fmla="*/ 13908506 h 15135727"/>
              <a:gd name="connsiteX184" fmla="*/ 4475748 w 8128084"/>
              <a:gd name="connsiteY184" fmla="*/ 13956632 h 15135727"/>
              <a:gd name="connsiteX185" fmla="*/ 4379495 w 8128084"/>
              <a:gd name="connsiteY185" fmla="*/ 14028821 h 15135727"/>
              <a:gd name="connsiteX186" fmla="*/ 4403558 w 8128084"/>
              <a:gd name="connsiteY186" fmla="*/ 14197264 h 15135727"/>
              <a:gd name="connsiteX187" fmla="*/ 4572000 w 8128084"/>
              <a:gd name="connsiteY187" fmla="*/ 14149137 h 15135727"/>
              <a:gd name="connsiteX188" fmla="*/ 4523874 w 8128084"/>
              <a:gd name="connsiteY188" fmla="*/ 14558211 h 15135727"/>
              <a:gd name="connsiteX189" fmla="*/ 4403558 w 8128084"/>
              <a:gd name="connsiteY189" fmla="*/ 14437895 h 15135727"/>
              <a:gd name="connsiteX190" fmla="*/ 4403558 w 8128084"/>
              <a:gd name="connsiteY190" fmla="*/ 14437895 h 15135727"/>
              <a:gd name="connsiteX191" fmla="*/ 4283242 w 8128084"/>
              <a:gd name="connsiteY191" fmla="*/ 14245390 h 15135727"/>
              <a:gd name="connsiteX192" fmla="*/ 4235116 w 8128084"/>
              <a:gd name="connsiteY192" fmla="*/ 14341642 h 15135727"/>
              <a:gd name="connsiteX193" fmla="*/ 4162927 w 8128084"/>
              <a:gd name="connsiteY193" fmla="*/ 14389769 h 15135727"/>
              <a:gd name="connsiteX194" fmla="*/ 4162927 w 8128084"/>
              <a:gd name="connsiteY194" fmla="*/ 14389769 h 15135727"/>
              <a:gd name="connsiteX195" fmla="*/ 3922295 w 8128084"/>
              <a:gd name="connsiteY195" fmla="*/ 14245390 h 15135727"/>
              <a:gd name="connsiteX196" fmla="*/ 3801979 w 8128084"/>
              <a:gd name="connsiteY196" fmla="*/ 14293516 h 15135727"/>
              <a:gd name="connsiteX197" fmla="*/ 3681664 w 8128084"/>
              <a:gd name="connsiteY197" fmla="*/ 14389769 h 15135727"/>
              <a:gd name="connsiteX198" fmla="*/ 3657600 w 8128084"/>
              <a:gd name="connsiteY198" fmla="*/ 14654464 h 15135727"/>
              <a:gd name="connsiteX199" fmla="*/ 3513221 w 8128084"/>
              <a:gd name="connsiteY199" fmla="*/ 14726653 h 15135727"/>
              <a:gd name="connsiteX200" fmla="*/ 3513221 w 8128084"/>
              <a:gd name="connsiteY200" fmla="*/ 14871032 h 15135727"/>
              <a:gd name="connsiteX201" fmla="*/ 3633537 w 8128084"/>
              <a:gd name="connsiteY201" fmla="*/ 14967285 h 15135727"/>
              <a:gd name="connsiteX202" fmla="*/ 3609474 w 8128084"/>
              <a:gd name="connsiteY202" fmla="*/ 15087600 h 15135727"/>
              <a:gd name="connsiteX203" fmla="*/ 3441032 w 8128084"/>
              <a:gd name="connsiteY203" fmla="*/ 15039474 h 15135727"/>
              <a:gd name="connsiteX204" fmla="*/ 3272590 w 8128084"/>
              <a:gd name="connsiteY204" fmla="*/ 15063537 h 15135727"/>
              <a:gd name="connsiteX205" fmla="*/ 3248527 w 8128084"/>
              <a:gd name="connsiteY205" fmla="*/ 14895095 h 15135727"/>
              <a:gd name="connsiteX206" fmla="*/ 3128211 w 8128084"/>
              <a:gd name="connsiteY206" fmla="*/ 14919158 h 15135727"/>
              <a:gd name="connsiteX207" fmla="*/ 2959769 w 8128084"/>
              <a:gd name="connsiteY207" fmla="*/ 15135727 h 15135727"/>
              <a:gd name="connsiteX208" fmla="*/ 2935706 w 8128084"/>
              <a:gd name="connsiteY208" fmla="*/ 14895095 h 15135727"/>
              <a:gd name="connsiteX209" fmla="*/ 2791327 w 8128084"/>
              <a:gd name="connsiteY209" fmla="*/ 14943221 h 15135727"/>
              <a:gd name="connsiteX210" fmla="*/ 2671011 w 8128084"/>
              <a:gd name="connsiteY210" fmla="*/ 15039474 h 15135727"/>
              <a:gd name="connsiteX211" fmla="*/ 2430379 w 8128084"/>
              <a:gd name="connsiteY211" fmla="*/ 15087600 h 15135727"/>
              <a:gd name="connsiteX212" fmla="*/ 2237874 w 8128084"/>
              <a:gd name="connsiteY212" fmla="*/ 15039474 h 15135727"/>
              <a:gd name="connsiteX213" fmla="*/ 2622885 w 8128084"/>
              <a:gd name="connsiteY213" fmla="*/ 14846969 h 15135727"/>
              <a:gd name="connsiteX214" fmla="*/ 2887579 w 8128084"/>
              <a:gd name="connsiteY214" fmla="*/ 14774779 h 15135727"/>
              <a:gd name="connsiteX215" fmla="*/ 2839453 w 8128084"/>
              <a:gd name="connsiteY215" fmla="*/ 14582274 h 15135727"/>
              <a:gd name="connsiteX216" fmla="*/ 2935706 w 8128084"/>
              <a:gd name="connsiteY216" fmla="*/ 14510085 h 15135727"/>
              <a:gd name="connsiteX217" fmla="*/ 2935706 w 8128084"/>
              <a:gd name="connsiteY217" fmla="*/ 14510085 h 15135727"/>
              <a:gd name="connsiteX218" fmla="*/ 3080085 w 8128084"/>
              <a:gd name="connsiteY218" fmla="*/ 14413832 h 15135727"/>
              <a:gd name="connsiteX219" fmla="*/ 3152274 w 8128084"/>
              <a:gd name="connsiteY219" fmla="*/ 14341642 h 15135727"/>
              <a:gd name="connsiteX220" fmla="*/ 3080085 w 8128084"/>
              <a:gd name="connsiteY220" fmla="*/ 14269453 h 15135727"/>
              <a:gd name="connsiteX221" fmla="*/ 3152274 w 8128084"/>
              <a:gd name="connsiteY221" fmla="*/ 14197264 h 15135727"/>
              <a:gd name="connsiteX222" fmla="*/ 3152274 w 8128084"/>
              <a:gd name="connsiteY222" fmla="*/ 14052885 h 15135727"/>
              <a:gd name="connsiteX223" fmla="*/ 3080085 w 8128084"/>
              <a:gd name="connsiteY223" fmla="*/ 13980695 h 15135727"/>
              <a:gd name="connsiteX224" fmla="*/ 3056021 w 8128084"/>
              <a:gd name="connsiteY224" fmla="*/ 14076948 h 15135727"/>
              <a:gd name="connsiteX225" fmla="*/ 2935706 w 8128084"/>
              <a:gd name="connsiteY225" fmla="*/ 14076948 h 15135727"/>
              <a:gd name="connsiteX226" fmla="*/ 2863516 w 8128084"/>
              <a:gd name="connsiteY226" fmla="*/ 14125074 h 15135727"/>
              <a:gd name="connsiteX227" fmla="*/ 2719137 w 8128084"/>
              <a:gd name="connsiteY227" fmla="*/ 14197264 h 15135727"/>
              <a:gd name="connsiteX228" fmla="*/ 2646948 w 8128084"/>
              <a:gd name="connsiteY228" fmla="*/ 14197264 h 15135727"/>
              <a:gd name="connsiteX229" fmla="*/ 2598821 w 8128084"/>
              <a:gd name="connsiteY229" fmla="*/ 14125074 h 15135727"/>
              <a:gd name="connsiteX230" fmla="*/ 2430379 w 8128084"/>
              <a:gd name="connsiteY230" fmla="*/ 13836316 h 15135727"/>
              <a:gd name="connsiteX231" fmla="*/ 2646948 w 8128084"/>
              <a:gd name="connsiteY231" fmla="*/ 13812253 h 15135727"/>
              <a:gd name="connsiteX232" fmla="*/ 2502569 w 8128084"/>
              <a:gd name="connsiteY232" fmla="*/ 13475369 h 15135727"/>
              <a:gd name="connsiteX233" fmla="*/ 2550695 w 8128084"/>
              <a:gd name="connsiteY233" fmla="*/ 13186611 h 15135727"/>
              <a:gd name="connsiteX234" fmla="*/ 2719137 w 8128084"/>
              <a:gd name="connsiteY234" fmla="*/ 13042232 h 15135727"/>
              <a:gd name="connsiteX235" fmla="*/ 2791327 w 8128084"/>
              <a:gd name="connsiteY235" fmla="*/ 12945979 h 15135727"/>
              <a:gd name="connsiteX236" fmla="*/ 3031958 w 8128084"/>
              <a:gd name="connsiteY236" fmla="*/ 13090358 h 15135727"/>
              <a:gd name="connsiteX237" fmla="*/ 3056021 w 8128084"/>
              <a:gd name="connsiteY237" fmla="*/ 12753474 h 15135727"/>
              <a:gd name="connsiteX238" fmla="*/ 2887579 w 8128084"/>
              <a:gd name="connsiteY238" fmla="*/ 12777537 h 15135727"/>
              <a:gd name="connsiteX239" fmla="*/ 2815390 w 8128084"/>
              <a:gd name="connsiteY239" fmla="*/ 12777537 h 15135727"/>
              <a:gd name="connsiteX240" fmla="*/ 3176337 w 8128084"/>
              <a:gd name="connsiteY240" fmla="*/ 12368464 h 15135727"/>
              <a:gd name="connsiteX241" fmla="*/ 3104148 w 8128084"/>
              <a:gd name="connsiteY241" fmla="*/ 12320337 h 15135727"/>
              <a:gd name="connsiteX242" fmla="*/ 3104148 w 8128084"/>
              <a:gd name="connsiteY242" fmla="*/ 12320337 h 15135727"/>
              <a:gd name="connsiteX243" fmla="*/ 3007895 w 8128084"/>
              <a:gd name="connsiteY243" fmla="*/ 12079706 h 15135727"/>
              <a:gd name="connsiteX244" fmla="*/ 2911642 w 8128084"/>
              <a:gd name="connsiteY244" fmla="*/ 11935327 h 15135727"/>
              <a:gd name="connsiteX245" fmla="*/ 2863516 w 8128084"/>
              <a:gd name="connsiteY245" fmla="*/ 11694695 h 15135727"/>
              <a:gd name="connsiteX246" fmla="*/ 2911642 w 8128084"/>
              <a:gd name="connsiteY246" fmla="*/ 11454064 h 15135727"/>
              <a:gd name="connsiteX247" fmla="*/ 3056021 w 8128084"/>
              <a:gd name="connsiteY247" fmla="*/ 11454064 h 15135727"/>
              <a:gd name="connsiteX248" fmla="*/ 2983832 w 8128084"/>
              <a:gd name="connsiteY248" fmla="*/ 11381874 h 15135727"/>
              <a:gd name="connsiteX249" fmla="*/ 3031958 w 8128084"/>
              <a:gd name="connsiteY249" fmla="*/ 11285621 h 15135727"/>
              <a:gd name="connsiteX250" fmla="*/ 3007895 w 8128084"/>
              <a:gd name="connsiteY250" fmla="*/ 11189369 h 15135727"/>
              <a:gd name="connsiteX251" fmla="*/ 2887579 w 8128084"/>
              <a:gd name="connsiteY251" fmla="*/ 11141242 h 15135727"/>
              <a:gd name="connsiteX252" fmla="*/ 2887579 w 8128084"/>
              <a:gd name="connsiteY252" fmla="*/ 10972800 h 15135727"/>
              <a:gd name="connsiteX253" fmla="*/ 2887579 w 8128084"/>
              <a:gd name="connsiteY253" fmla="*/ 10924674 h 15135727"/>
              <a:gd name="connsiteX254" fmla="*/ 2767264 w 8128084"/>
              <a:gd name="connsiteY254" fmla="*/ 11020927 h 15135727"/>
              <a:gd name="connsiteX255" fmla="*/ 2743200 w 8128084"/>
              <a:gd name="connsiteY255" fmla="*/ 10924674 h 15135727"/>
              <a:gd name="connsiteX256" fmla="*/ 2550695 w 8128084"/>
              <a:gd name="connsiteY256" fmla="*/ 11020927 h 15135727"/>
              <a:gd name="connsiteX257" fmla="*/ 2526632 w 8128084"/>
              <a:gd name="connsiteY257" fmla="*/ 11117179 h 15135727"/>
              <a:gd name="connsiteX258" fmla="*/ 2334127 w 8128084"/>
              <a:gd name="connsiteY258" fmla="*/ 10996864 h 15135727"/>
              <a:gd name="connsiteX259" fmla="*/ 2358190 w 8128084"/>
              <a:gd name="connsiteY259" fmla="*/ 10732169 h 15135727"/>
              <a:gd name="connsiteX260" fmla="*/ 2334127 w 8128084"/>
              <a:gd name="connsiteY260" fmla="*/ 10587790 h 15135727"/>
              <a:gd name="connsiteX261" fmla="*/ 2406316 w 8128084"/>
              <a:gd name="connsiteY261" fmla="*/ 10491537 h 15135727"/>
              <a:gd name="connsiteX262" fmla="*/ 2598821 w 8128084"/>
              <a:gd name="connsiteY262" fmla="*/ 10684042 h 15135727"/>
              <a:gd name="connsiteX263" fmla="*/ 2767264 w 8128084"/>
              <a:gd name="connsiteY263" fmla="*/ 10684042 h 15135727"/>
              <a:gd name="connsiteX264" fmla="*/ 2646948 w 8128084"/>
              <a:gd name="connsiteY264" fmla="*/ 10515600 h 15135727"/>
              <a:gd name="connsiteX265" fmla="*/ 2815390 w 8128084"/>
              <a:gd name="connsiteY265" fmla="*/ 10395285 h 15135727"/>
              <a:gd name="connsiteX266" fmla="*/ 3080085 w 8128084"/>
              <a:gd name="connsiteY266" fmla="*/ 10419348 h 15135727"/>
              <a:gd name="connsiteX267" fmla="*/ 3248527 w 8128084"/>
              <a:gd name="connsiteY267" fmla="*/ 10539664 h 15135727"/>
              <a:gd name="connsiteX268" fmla="*/ 3320716 w 8128084"/>
              <a:gd name="connsiteY268" fmla="*/ 10659979 h 15135727"/>
              <a:gd name="connsiteX269" fmla="*/ 3465095 w 8128084"/>
              <a:gd name="connsiteY269" fmla="*/ 10659979 h 15135727"/>
              <a:gd name="connsiteX270" fmla="*/ 3441032 w 8128084"/>
              <a:gd name="connsiteY270" fmla="*/ 10491537 h 15135727"/>
              <a:gd name="connsiteX271" fmla="*/ 3392906 w 8128084"/>
              <a:gd name="connsiteY271" fmla="*/ 10250906 h 15135727"/>
              <a:gd name="connsiteX272" fmla="*/ 3152274 w 8128084"/>
              <a:gd name="connsiteY272" fmla="*/ 10250906 h 15135727"/>
              <a:gd name="connsiteX273" fmla="*/ 3176337 w 8128084"/>
              <a:gd name="connsiteY273" fmla="*/ 10178716 h 15135727"/>
              <a:gd name="connsiteX274" fmla="*/ 3104148 w 8128084"/>
              <a:gd name="connsiteY274" fmla="*/ 10154653 h 15135727"/>
              <a:gd name="connsiteX275" fmla="*/ 3007895 w 8128084"/>
              <a:gd name="connsiteY275" fmla="*/ 9962148 h 15135727"/>
              <a:gd name="connsiteX276" fmla="*/ 3176337 w 8128084"/>
              <a:gd name="connsiteY276" fmla="*/ 9889958 h 15135727"/>
              <a:gd name="connsiteX277" fmla="*/ 2959769 w 8128084"/>
              <a:gd name="connsiteY277" fmla="*/ 9504948 h 15135727"/>
              <a:gd name="connsiteX278" fmla="*/ 2791327 w 8128084"/>
              <a:gd name="connsiteY278" fmla="*/ 9456821 h 15135727"/>
              <a:gd name="connsiteX279" fmla="*/ 2574758 w 8128084"/>
              <a:gd name="connsiteY279" fmla="*/ 9336506 h 15135727"/>
              <a:gd name="connsiteX280" fmla="*/ 2550695 w 8128084"/>
              <a:gd name="connsiteY280" fmla="*/ 9071811 h 15135727"/>
              <a:gd name="connsiteX281" fmla="*/ 2695074 w 8128084"/>
              <a:gd name="connsiteY281" fmla="*/ 8999621 h 15135727"/>
              <a:gd name="connsiteX282" fmla="*/ 2622885 w 8128084"/>
              <a:gd name="connsiteY282" fmla="*/ 8975558 h 15135727"/>
              <a:gd name="connsiteX283" fmla="*/ 2430379 w 8128084"/>
              <a:gd name="connsiteY283" fmla="*/ 8999621 h 15135727"/>
              <a:gd name="connsiteX284" fmla="*/ 2261937 w 8128084"/>
              <a:gd name="connsiteY284" fmla="*/ 9168064 h 15135727"/>
              <a:gd name="connsiteX285" fmla="*/ 2237874 w 8128084"/>
              <a:gd name="connsiteY285" fmla="*/ 8999621 h 15135727"/>
              <a:gd name="connsiteX286" fmla="*/ 2117558 w 8128084"/>
              <a:gd name="connsiteY286" fmla="*/ 8975558 h 15135727"/>
              <a:gd name="connsiteX287" fmla="*/ 2045369 w 8128084"/>
              <a:gd name="connsiteY287" fmla="*/ 8783053 h 15135727"/>
              <a:gd name="connsiteX288" fmla="*/ 1852864 w 8128084"/>
              <a:gd name="connsiteY288" fmla="*/ 8758990 h 15135727"/>
              <a:gd name="connsiteX289" fmla="*/ 1636295 w 8128084"/>
              <a:gd name="connsiteY289" fmla="*/ 8927432 h 15135727"/>
              <a:gd name="connsiteX290" fmla="*/ 1588169 w 8128084"/>
              <a:gd name="connsiteY290" fmla="*/ 9023685 h 15135727"/>
              <a:gd name="connsiteX291" fmla="*/ 1515979 w 8128084"/>
              <a:gd name="connsiteY291" fmla="*/ 8879306 h 15135727"/>
              <a:gd name="connsiteX292" fmla="*/ 1347537 w 8128084"/>
              <a:gd name="connsiteY292" fmla="*/ 8879306 h 15135727"/>
              <a:gd name="connsiteX293" fmla="*/ 1347537 w 8128084"/>
              <a:gd name="connsiteY293" fmla="*/ 8710864 h 15135727"/>
              <a:gd name="connsiteX294" fmla="*/ 1106906 w 8128084"/>
              <a:gd name="connsiteY294" fmla="*/ 8783053 h 15135727"/>
              <a:gd name="connsiteX295" fmla="*/ 890337 w 8128084"/>
              <a:gd name="connsiteY295" fmla="*/ 8686800 h 15135727"/>
              <a:gd name="connsiteX296" fmla="*/ 649706 w 8128084"/>
              <a:gd name="connsiteY296" fmla="*/ 8662737 h 15135727"/>
              <a:gd name="connsiteX297" fmla="*/ 385011 w 8128084"/>
              <a:gd name="connsiteY297" fmla="*/ 8566485 h 15135727"/>
              <a:gd name="connsiteX298" fmla="*/ 577516 w 8128084"/>
              <a:gd name="connsiteY298" fmla="*/ 8373979 h 15135727"/>
              <a:gd name="connsiteX299" fmla="*/ 794085 w 8128084"/>
              <a:gd name="connsiteY299" fmla="*/ 8301790 h 15135727"/>
              <a:gd name="connsiteX300" fmla="*/ 745958 w 8128084"/>
              <a:gd name="connsiteY300" fmla="*/ 8133348 h 15135727"/>
              <a:gd name="connsiteX301" fmla="*/ 818148 w 8128084"/>
              <a:gd name="connsiteY301" fmla="*/ 7820527 h 15135727"/>
              <a:gd name="connsiteX302" fmla="*/ 697832 w 8128084"/>
              <a:gd name="connsiteY302" fmla="*/ 7820527 h 15135727"/>
              <a:gd name="connsiteX303" fmla="*/ 625642 w 8128084"/>
              <a:gd name="connsiteY303" fmla="*/ 7916779 h 15135727"/>
              <a:gd name="connsiteX304" fmla="*/ 457200 w 8128084"/>
              <a:gd name="connsiteY304" fmla="*/ 7820527 h 15135727"/>
              <a:gd name="connsiteX305" fmla="*/ 529390 w 8128084"/>
              <a:gd name="connsiteY305" fmla="*/ 7700211 h 15135727"/>
              <a:gd name="connsiteX306" fmla="*/ 938464 w 8128084"/>
              <a:gd name="connsiteY306" fmla="*/ 7676148 h 15135727"/>
              <a:gd name="connsiteX307" fmla="*/ 1058779 w 8128084"/>
              <a:gd name="connsiteY307" fmla="*/ 7459579 h 15135727"/>
              <a:gd name="connsiteX308" fmla="*/ 1203158 w 8128084"/>
              <a:gd name="connsiteY308" fmla="*/ 7603958 h 15135727"/>
              <a:gd name="connsiteX309" fmla="*/ 1299411 w 8128084"/>
              <a:gd name="connsiteY309" fmla="*/ 7555832 h 15135727"/>
              <a:gd name="connsiteX310" fmla="*/ 1443790 w 8128084"/>
              <a:gd name="connsiteY310" fmla="*/ 7507706 h 15135727"/>
              <a:gd name="connsiteX311" fmla="*/ 1684421 w 8128084"/>
              <a:gd name="connsiteY311" fmla="*/ 7603958 h 15135727"/>
              <a:gd name="connsiteX312" fmla="*/ 1684421 w 8128084"/>
              <a:gd name="connsiteY312" fmla="*/ 7603958 h 15135727"/>
              <a:gd name="connsiteX313" fmla="*/ 1540042 w 8128084"/>
              <a:gd name="connsiteY313" fmla="*/ 7363327 h 15135727"/>
              <a:gd name="connsiteX314" fmla="*/ 1299411 w 8128084"/>
              <a:gd name="connsiteY314" fmla="*/ 7315200 h 15135727"/>
              <a:gd name="connsiteX315" fmla="*/ 1130969 w 8128084"/>
              <a:gd name="connsiteY315" fmla="*/ 7339264 h 15135727"/>
              <a:gd name="connsiteX316" fmla="*/ 1034716 w 8128084"/>
              <a:gd name="connsiteY316" fmla="*/ 7315200 h 15135727"/>
              <a:gd name="connsiteX317" fmla="*/ 1155032 w 8128084"/>
              <a:gd name="connsiteY317" fmla="*/ 7050506 h 15135727"/>
              <a:gd name="connsiteX318" fmla="*/ 1155032 w 8128084"/>
              <a:gd name="connsiteY318" fmla="*/ 6930190 h 15135727"/>
              <a:gd name="connsiteX319" fmla="*/ 1155032 w 8128084"/>
              <a:gd name="connsiteY319" fmla="*/ 6761748 h 15135727"/>
              <a:gd name="connsiteX320" fmla="*/ 1203158 w 8128084"/>
              <a:gd name="connsiteY320" fmla="*/ 6617369 h 15135727"/>
              <a:gd name="connsiteX321" fmla="*/ 1371600 w 8128084"/>
              <a:gd name="connsiteY321" fmla="*/ 6472990 h 15135727"/>
              <a:gd name="connsiteX322" fmla="*/ 1443790 w 8128084"/>
              <a:gd name="connsiteY322" fmla="*/ 6328611 h 15135727"/>
              <a:gd name="connsiteX323" fmla="*/ 1419727 w 8128084"/>
              <a:gd name="connsiteY323" fmla="*/ 6208295 h 15135727"/>
              <a:gd name="connsiteX324" fmla="*/ 1275348 w 8128084"/>
              <a:gd name="connsiteY324" fmla="*/ 6304548 h 15135727"/>
              <a:gd name="connsiteX325" fmla="*/ 1323474 w 8128084"/>
              <a:gd name="connsiteY325" fmla="*/ 6015790 h 15135727"/>
              <a:gd name="connsiteX326" fmla="*/ 1540042 w 8128084"/>
              <a:gd name="connsiteY326" fmla="*/ 5871411 h 15135727"/>
              <a:gd name="connsiteX327" fmla="*/ 1540042 w 8128084"/>
              <a:gd name="connsiteY327" fmla="*/ 5751095 h 15135727"/>
              <a:gd name="connsiteX328" fmla="*/ 1395664 w 8128084"/>
              <a:gd name="connsiteY328" fmla="*/ 5799221 h 15135727"/>
              <a:gd name="connsiteX329" fmla="*/ 1179095 w 8128084"/>
              <a:gd name="connsiteY329" fmla="*/ 5799221 h 15135727"/>
              <a:gd name="connsiteX330" fmla="*/ 890337 w 8128084"/>
              <a:gd name="connsiteY330" fmla="*/ 5775158 h 15135727"/>
              <a:gd name="connsiteX331" fmla="*/ 697832 w 8128084"/>
              <a:gd name="connsiteY331" fmla="*/ 5606716 h 15135727"/>
              <a:gd name="connsiteX332" fmla="*/ 577516 w 8128084"/>
              <a:gd name="connsiteY332" fmla="*/ 5582653 h 15135727"/>
              <a:gd name="connsiteX333" fmla="*/ 697832 w 8128084"/>
              <a:gd name="connsiteY333" fmla="*/ 5775158 h 15135727"/>
              <a:gd name="connsiteX334" fmla="*/ 409074 w 8128084"/>
              <a:gd name="connsiteY334" fmla="*/ 5799221 h 15135727"/>
              <a:gd name="connsiteX335" fmla="*/ 168442 w 8128084"/>
              <a:gd name="connsiteY335" fmla="*/ 5702969 h 15135727"/>
              <a:gd name="connsiteX336" fmla="*/ 264695 w 8128084"/>
              <a:gd name="connsiteY336" fmla="*/ 5558590 h 15135727"/>
              <a:gd name="connsiteX337" fmla="*/ 144379 w 8128084"/>
              <a:gd name="connsiteY337" fmla="*/ 5510464 h 15135727"/>
              <a:gd name="connsiteX338" fmla="*/ 0 w 8128084"/>
              <a:gd name="connsiteY338" fmla="*/ 5462337 h 15135727"/>
              <a:gd name="connsiteX339" fmla="*/ 96253 w 8128084"/>
              <a:gd name="connsiteY339"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963987 w 8128084"/>
              <a:gd name="connsiteY147" fmla="*/ 9052761 h 15135727"/>
              <a:gd name="connsiteX148" fmla="*/ 6160169 w 8128084"/>
              <a:gd name="connsiteY148" fmla="*/ 9336506 h 15135727"/>
              <a:gd name="connsiteX149" fmla="*/ 6252577 w 8128084"/>
              <a:gd name="connsiteY149" fmla="*/ 9379953 h 15135727"/>
              <a:gd name="connsiteX150" fmla="*/ 6280485 w 8128084"/>
              <a:gd name="connsiteY150" fmla="*/ 9601200 h 15135727"/>
              <a:gd name="connsiteX151" fmla="*/ 6438900 w 8128084"/>
              <a:gd name="connsiteY151" fmla="*/ 9755606 h 15135727"/>
              <a:gd name="connsiteX152" fmla="*/ 6569242 w 8128084"/>
              <a:gd name="connsiteY152" fmla="*/ 10058400 h 15135727"/>
              <a:gd name="connsiteX153" fmla="*/ 6713621 w 8128084"/>
              <a:gd name="connsiteY153" fmla="*/ 10106527 h 15135727"/>
              <a:gd name="connsiteX154" fmla="*/ 6545179 w 8128084"/>
              <a:gd name="connsiteY154" fmla="*/ 10202779 h 15135727"/>
              <a:gd name="connsiteX155" fmla="*/ 6569242 w 8128084"/>
              <a:gd name="connsiteY155" fmla="*/ 10443411 h 15135727"/>
              <a:gd name="connsiteX156" fmla="*/ 6593306 w 8128084"/>
              <a:gd name="connsiteY156" fmla="*/ 10708106 h 15135727"/>
              <a:gd name="connsiteX157" fmla="*/ 6761748 w 8128084"/>
              <a:gd name="connsiteY157" fmla="*/ 10924674 h 15135727"/>
              <a:gd name="connsiteX158" fmla="*/ 6641432 w 8128084"/>
              <a:gd name="connsiteY158" fmla="*/ 11093116 h 15135727"/>
              <a:gd name="connsiteX159" fmla="*/ 6713621 w 8128084"/>
              <a:gd name="connsiteY159" fmla="*/ 11261558 h 15135727"/>
              <a:gd name="connsiteX160" fmla="*/ 6737685 w 8128084"/>
              <a:gd name="connsiteY160" fmla="*/ 11526253 h 15135727"/>
              <a:gd name="connsiteX161" fmla="*/ 6617369 w 8128084"/>
              <a:gd name="connsiteY161" fmla="*/ 11839074 h 15135727"/>
              <a:gd name="connsiteX162" fmla="*/ 6617369 w 8128084"/>
              <a:gd name="connsiteY162" fmla="*/ 12031579 h 15135727"/>
              <a:gd name="connsiteX163" fmla="*/ 6641432 w 8128084"/>
              <a:gd name="connsiteY163" fmla="*/ 12127832 h 15135727"/>
              <a:gd name="connsiteX164" fmla="*/ 6761748 w 8128084"/>
              <a:gd name="connsiteY164" fmla="*/ 12031579 h 15135727"/>
              <a:gd name="connsiteX165" fmla="*/ 6761748 w 8128084"/>
              <a:gd name="connsiteY165" fmla="*/ 12296274 h 15135727"/>
              <a:gd name="connsiteX166" fmla="*/ 6689558 w 8128084"/>
              <a:gd name="connsiteY166" fmla="*/ 12512842 h 15135727"/>
              <a:gd name="connsiteX167" fmla="*/ 6785811 w 8128084"/>
              <a:gd name="connsiteY167" fmla="*/ 12777537 h 15135727"/>
              <a:gd name="connsiteX168" fmla="*/ 6569242 w 8128084"/>
              <a:gd name="connsiteY168" fmla="*/ 12873790 h 15135727"/>
              <a:gd name="connsiteX169" fmla="*/ 6545179 w 8128084"/>
              <a:gd name="connsiteY169" fmla="*/ 13090358 h 15135727"/>
              <a:gd name="connsiteX170" fmla="*/ 6448927 w 8128084"/>
              <a:gd name="connsiteY170" fmla="*/ 13355053 h 15135727"/>
              <a:gd name="connsiteX171" fmla="*/ 6256421 w 8128084"/>
              <a:gd name="connsiteY171" fmla="*/ 13571621 h 15135727"/>
              <a:gd name="connsiteX172" fmla="*/ 6087979 w 8128084"/>
              <a:gd name="connsiteY172" fmla="*/ 13667874 h 15135727"/>
              <a:gd name="connsiteX173" fmla="*/ 5943600 w 8128084"/>
              <a:gd name="connsiteY173" fmla="*/ 13716000 h 15135727"/>
              <a:gd name="connsiteX174" fmla="*/ 5702969 w 8128084"/>
              <a:gd name="connsiteY174" fmla="*/ 13667874 h 15135727"/>
              <a:gd name="connsiteX175" fmla="*/ 5582653 w 8128084"/>
              <a:gd name="connsiteY175" fmla="*/ 13691937 h 15135727"/>
              <a:gd name="connsiteX176" fmla="*/ 5727032 w 8128084"/>
              <a:gd name="connsiteY176" fmla="*/ 13836316 h 15135727"/>
              <a:gd name="connsiteX177" fmla="*/ 5582653 w 8128084"/>
              <a:gd name="connsiteY177" fmla="*/ 14052885 h 15135727"/>
              <a:gd name="connsiteX178" fmla="*/ 5462337 w 8128084"/>
              <a:gd name="connsiteY178" fmla="*/ 14149137 h 15135727"/>
              <a:gd name="connsiteX179" fmla="*/ 5342021 w 8128084"/>
              <a:gd name="connsiteY179" fmla="*/ 14004758 h 15135727"/>
              <a:gd name="connsiteX180" fmla="*/ 5245769 w 8128084"/>
              <a:gd name="connsiteY180" fmla="*/ 14004758 h 15135727"/>
              <a:gd name="connsiteX181" fmla="*/ 5245769 w 8128084"/>
              <a:gd name="connsiteY181" fmla="*/ 13956632 h 15135727"/>
              <a:gd name="connsiteX182" fmla="*/ 5101390 w 8128084"/>
              <a:gd name="connsiteY182" fmla="*/ 13956632 h 15135727"/>
              <a:gd name="connsiteX183" fmla="*/ 4981074 w 8128084"/>
              <a:gd name="connsiteY183" fmla="*/ 13860379 h 15135727"/>
              <a:gd name="connsiteX184" fmla="*/ 4740442 w 8128084"/>
              <a:gd name="connsiteY184" fmla="*/ 13908506 h 15135727"/>
              <a:gd name="connsiteX185" fmla="*/ 4475748 w 8128084"/>
              <a:gd name="connsiteY185" fmla="*/ 13956632 h 15135727"/>
              <a:gd name="connsiteX186" fmla="*/ 4379495 w 8128084"/>
              <a:gd name="connsiteY186" fmla="*/ 14028821 h 15135727"/>
              <a:gd name="connsiteX187" fmla="*/ 4403558 w 8128084"/>
              <a:gd name="connsiteY187" fmla="*/ 14197264 h 15135727"/>
              <a:gd name="connsiteX188" fmla="*/ 4572000 w 8128084"/>
              <a:gd name="connsiteY188" fmla="*/ 14149137 h 15135727"/>
              <a:gd name="connsiteX189" fmla="*/ 4523874 w 8128084"/>
              <a:gd name="connsiteY189" fmla="*/ 14558211 h 15135727"/>
              <a:gd name="connsiteX190" fmla="*/ 4403558 w 8128084"/>
              <a:gd name="connsiteY190" fmla="*/ 14437895 h 15135727"/>
              <a:gd name="connsiteX191" fmla="*/ 4403558 w 8128084"/>
              <a:gd name="connsiteY191" fmla="*/ 14437895 h 15135727"/>
              <a:gd name="connsiteX192" fmla="*/ 4283242 w 8128084"/>
              <a:gd name="connsiteY192" fmla="*/ 14245390 h 15135727"/>
              <a:gd name="connsiteX193" fmla="*/ 4235116 w 8128084"/>
              <a:gd name="connsiteY193" fmla="*/ 14341642 h 15135727"/>
              <a:gd name="connsiteX194" fmla="*/ 4162927 w 8128084"/>
              <a:gd name="connsiteY194" fmla="*/ 14389769 h 15135727"/>
              <a:gd name="connsiteX195" fmla="*/ 4162927 w 8128084"/>
              <a:gd name="connsiteY195" fmla="*/ 14389769 h 15135727"/>
              <a:gd name="connsiteX196" fmla="*/ 3922295 w 8128084"/>
              <a:gd name="connsiteY196" fmla="*/ 14245390 h 15135727"/>
              <a:gd name="connsiteX197" fmla="*/ 3801979 w 8128084"/>
              <a:gd name="connsiteY197" fmla="*/ 14293516 h 15135727"/>
              <a:gd name="connsiteX198" fmla="*/ 3681664 w 8128084"/>
              <a:gd name="connsiteY198" fmla="*/ 14389769 h 15135727"/>
              <a:gd name="connsiteX199" fmla="*/ 3657600 w 8128084"/>
              <a:gd name="connsiteY199" fmla="*/ 14654464 h 15135727"/>
              <a:gd name="connsiteX200" fmla="*/ 3513221 w 8128084"/>
              <a:gd name="connsiteY200" fmla="*/ 14726653 h 15135727"/>
              <a:gd name="connsiteX201" fmla="*/ 3513221 w 8128084"/>
              <a:gd name="connsiteY201" fmla="*/ 14871032 h 15135727"/>
              <a:gd name="connsiteX202" fmla="*/ 3633537 w 8128084"/>
              <a:gd name="connsiteY202" fmla="*/ 14967285 h 15135727"/>
              <a:gd name="connsiteX203" fmla="*/ 3609474 w 8128084"/>
              <a:gd name="connsiteY203" fmla="*/ 15087600 h 15135727"/>
              <a:gd name="connsiteX204" fmla="*/ 3441032 w 8128084"/>
              <a:gd name="connsiteY204" fmla="*/ 15039474 h 15135727"/>
              <a:gd name="connsiteX205" fmla="*/ 3272590 w 8128084"/>
              <a:gd name="connsiteY205" fmla="*/ 15063537 h 15135727"/>
              <a:gd name="connsiteX206" fmla="*/ 3248527 w 8128084"/>
              <a:gd name="connsiteY206" fmla="*/ 14895095 h 15135727"/>
              <a:gd name="connsiteX207" fmla="*/ 3128211 w 8128084"/>
              <a:gd name="connsiteY207" fmla="*/ 14919158 h 15135727"/>
              <a:gd name="connsiteX208" fmla="*/ 2959769 w 8128084"/>
              <a:gd name="connsiteY208" fmla="*/ 15135727 h 15135727"/>
              <a:gd name="connsiteX209" fmla="*/ 2935706 w 8128084"/>
              <a:gd name="connsiteY209" fmla="*/ 14895095 h 15135727"/>
              <a:gd name="connsiteX210" fmla="*/ 2791327 w 8128084"/>
              <a:gd name="connsiteY210" fmla="*/ 14943221 h 15135727"/>
              <a:gd name="connsiteX211" fmla="*/ 2671011 w 8128084"/>
              <a:gd name="connsiteY211" fmla="*/ 15039474 h 15135727"/>
              <a:gd name="connsiteX212" fmla="*/ 2430379 w 8128084"/>
              <a:gd name="connsiteY212" fmla="*/ 15087600 h 15135727"/>
              <a:gd name="connsiteX213" fmla="*/ 2237874 w 8128084"/>
              <a:gd name="connsiteY213" fmla="*/ 15039474 h 15135727"/>
              <a:gd name="connsiteX214" fmla="*/ 2622885 w 8128084"/>
              <a:gd name="connsiteY214" fmla="*/ 14846969 h 15135727"/>
              <a:gd name="connsiteX215" fmla="*/ 2887579 w 8128084"/>
              <a:gd name="connsiteY215" fmla="*/ 14774779 h 15135727"/>
              <a:gd name="connsiteX216" fmla="*/ 2839453 w 8128084"/>
              <a:gd name="connsiteY216" fmla="*/ 14582274 h 15135727"/>
              <a:gd name="connsiteX217" fmla="*/ 2935706 w 8128084"/>
              <a:gd name="connsiteY217" fmla="*/ 14510085 h 15135727"/>
              <a:gd name="connsiteX218" fmla="*/ 2935706 w 8128084"/>
              <a:gd name="connsiteY218" fmla="*/ 14510085 h 15135727"/>
              <a:gd name="connsiteX219" fmla="*/ 3080085 w 8128084"/>
              <a:gd name="connsiteY219" fmla="*/ 14413832 h 15135727"/>
              <a:gd name="connsiteX220" fmla="*/ 3152274 w 8128084"/>
              <a:gd name="connsiteY220" fmla="*/ 14341642 h 15135727"/>
              <a:gd name="connsiteX221" fmla="*/ 3080085 w 8128084"/>
              <a:gd name="connsiteY221" fmla="*/ 14269453 h 15135727"/>
              <a:gd name="connsiteX222" fmla="*/ 3152274 w 8128084"/>
              <a:gd name="connsiteY222" fmla="*/ 14197264 h 15135727"/>
              <a:gd name="connsiteX223" fmla="*/ 3152274 w 8128084"/>
              <a:gd name="connsiteY223" fmla="*/ 14052885 h 15135727"/>
              <a:gd name="connsiteX224" fmla="*/ 3080085 w 8128084"/>
              <a:gd name="connsiteY224" fmla="*/ 13980695 h 15135727"/>
              <a:gd name="connsiteX225" fmla="*/ 3056021 w 8128084"/>
              <a:gd name="connsiteY225" fmla="*/ 14076948 h 15135727"/>
              <a:gd name="connsiteX226" fmla="*/ 2935706 w 8128084"/>
              <a:gd name="connsiteY226" fmla="*/ 14076948 h 15135727"/>
              <a:gd name="connsiteX227" fmla="*/ 2863516 w 8128084"/>
              <a:gd name="connsiteY227" fmla="*/ 14125074 h 15135727"/>
              <a:gd name="connsiteX228" fmla="*/ 2719137 w 8128084"/>
              <a:gd name="connsiteY228" fmla="*/ 14197264 h 15135727"/>
              <a:gd name="connsiteX229" fmla="*/ 2646948 w 8128084"/>
              <a:gd name="connsiteY229" fmla="*/ 14197264 h 15135727"/>
              <a:gd name="connsiteX230" fmla="*/ 2598821 w 8128084"/>
              <a:gd name="connsiteY230" fmla="*/ 14125074 h 15135727"/>
              <a:gd name="connsiteX231" fmla="*/ 2430379 w 8128084"/>
              <a:gd name="connsiteY231" fmla="*/ 13836316 h 15135727"/>
              <a:gd name="connsiteX232" fmla="*/ 2646948 w 8128084"/>
              <a:gd name="connsiteY232" fmla="*/ 13812253 h 15135727"/>
              <a:gd name="connsiteX233" fmla="*/ 2502569 w 8128084"/>
              <a:gd name="connsiteY233" fmla="*/ 13475369 h 15135727"/>
              <a:gd name="connsiteX234" fmla="*/ 2550695 w 8128084"/>
              <a:gd name="connsiteY234" fmla="*/ 13186611 h 15135727"/>
              <a:gd name="connsiteX235" fmla="*/ 2719137 w 8128084"/>
              <a:gd name="connsiteY235" fmla="*/ 13042232 h 15135727"/>
              <a:gd name="connsiteX236" fmla="*/ 2791327 w 8128084"/>
              <a:gd name="connsiteY236" fmla="*/ 12945979 h 15135727"/>
              <a:gd name="connsiteX237" fmla="*/ 3031958 w 8128084"/>
              <a:gd name="connsiteY237" fmla="*/ 13090358 h 15135727"/>
              <a:gd name="connsiteX238" fmla="*/ 3056021 w 8128084"/>
              <a:gd name="connsiteY238" fmla="*/ 12753474 h 15135727"/>
              <a:gd name="connsiteX239" fmla="*/ 2887579 w 8128084"/>
              <a:gd name="connsiteY239" fmla="*/ 12777537 h 15135727"/>
              <a:gd name="connsiteX240" fmla="*/ 2815390 w 8128084"/>
              <a:gd name="connsiteY240" fmla="*/ 12777537 h 15135727"/>
              <a:gd name="connsiteX241" fmla="*/ 3176337 w 8128084"/>
              <a:gd name="connsiteY241" fmla="*/ 12368464 h 15135727"/>
              <a:gd name="connsiteX242" fmla="*/ 3104148 w 8128084"/>
              <a:gd name="connsiteY242" fmla="*/ 12320337 h 15135727"/>
              <a:gd name="connsiteX243" fmla="*/ 3104148 w 8128084"/>
              <a:gd name="connsiteY243" fmla="*/ 12320337 h 15135727"/>
              <a:gd name="connsiteX244" fmla="*/ 3007895 w 8128084"/>
              <a:gd name="connsiteY244" fmla="*/ 12079706 h 15135727"/>
              <a:gd name="connsiteX245" fmla="*/ 2911642 w 8128084"/>
              <a:gd name="connsiteY245" fmla="*/ 11935327 h 15135727"/>
              <a:gd name="connsiteX246" fmla="*/ 2863516 w 8128084"/>
              <a:gd name="connsiteY246" fmla="*/ 11694695 h 15135727"/>
              <a:gd name="connsiteX247" fmla="*/ 2911642 w 8128084"/>
              <a:gd name="connsiteY247" fmla="*/ 11454064 h 15135727"/>
              <a:gd name="connsiteX248" fmla="*/ 3056021 w 8128084"/>
              <a:gd name="connsiteY248" fmla="*/ 11454064 h 15135727"/>
              <a:gd name="connsiteX249" fmla="*/ 2983832 w 8128084"/>
              <a:gd name="connsiteY249" fmla="*/ 11381874 h 15135727"/>
              <a:gd name="connsiteX250" fmla="*/ 3031958 w 8128084"/>
              <a:gd name="connsiteY250" fmla="*/ 11285621 h 15135727"/>
              <a:gd name="connsiteX251" fmla="*/ 3007895 w 8128084"/>
              <a:gd name="connsiteY251" fmla="*/ 11189369 h 15135727"/>
              <a:gd name="connsiteX252" fmla="*/ 2887579 w 8128084"/>
              <a:gd name="connsiteY252" fmla="*/ 11141242 h 15135727"/>
              <a:gd name="connsiteX253" fmla="*/ 2887579 w 8128084"/>
              <a:gd name="connsiteY253" fmla="*/ 10972800 h 15135727"/>
              <a:gd name="connsiteX254" fmla="*/ 2887579 w 8128084"/>
              <a:gd name="connsiteY254" fmla="*/ 10924674 h 15135727"/>
              <a:gd name="connsiteX255" fmla="*/ 2767264 w 8128084"/>
              <a:gd name="connsiteY255" fmla="*/ 11020927 h 15135727"/>
              <a:gd name="connsiteX256" fmla="*/ 2743200 w 8128084"/>
              <a:gd name="connsiteY256" fmla="*/ 10924674 h 15135727"/>
              <a:gd name="connsiteX257" fmla="*/ 2550695 w 8128084"/>
              <a:gd name="connsiteY257" fmla="*/ 11020927 h 15135727"/>
              <a:gd name="connsiteX258" fmla="*/ 2526632 w 8128084"/>
              <a:gd name="connsiteY258" fmla="*/ 11117179 h 15135727"/>
              <a:gd name="connsiteX259" fmla="*/ 2334127 w 8128084"/>
              <a:gd name="connsiteY259" fmla="*/ 10996864 h 15135727"/>
              <a:gd name="connsiteX260" fmla="*/ 2358190 w 8128084"/>
              <a:gd name="connsiteY260" fmla="*/ 10732169 h 15135727"/>
              <a:gd name="connsiteX261" fmla="*/ 2334127 w 8128084"/>
              <a:gd name="connsiteY261" fmla="*/ 10587790 h 15135727"/>
              <a:gd name="connsiteX262" fmla="*/ 2406316 w 8128084"/>
              <a:gd name="connsiteY262" fmla="*/ 10491537 h 15135727"/>
              <a:gd name="connsiteX263" fmla="*/ 2598821 w 8128084"/>
              <a:gd name="connsiteY263" fmla="*/ 10684042 h 15135727"/>
              <a:gd name="connsiteX264" fmla="*/ 2767264 w 8128084"/>
              <a:gd name="connsiteY264" fmla="*/ 10684042 h 15135727"/>
              <a:gd name="connsiteX265" fmla="*/ 2646948 w 8128084"/>
              <a:gd name="connsiteY265" fmla="*/ 10515600 h 15135727"/>
              <a:gd name="connsiteX266" fmla="*/ 2815390 w 8128084"/>
              <a:gd name="connsiteY266" fmla="*/ 10395285 h 15135727"/>
              <a:gd name="connsiteX267" fmla="*/ 3080085 w 8128084"/>
              <a:gd name="connsiteY267" fmla="*/ 10419348 h 15135727"/>
              <a:gd name="connsiteX268" fmla="*/ 3248527 w 8128084"/>
              <a:gd name="connsiteY268" fmla="*/ 10539664 h 15135727"/>
              <a:gd name="connsiteX269" fmla="*/ 3320716 w 8128084"/>
              <a:gd name="connsiteY269" fmla="*/ 10659979 h 15135727"/>
              <a:gd name="connsiteX270" fmla="*/ 3465095 w 8128084"/>
              <a:gd name="connsiteY270" fmla="*/ 10659979 h 15135727"/>
              <a:gd name="connsiteX271" fmla="*/ 3441032 w 8128084"/>
              <a:gd name="connsiteY271" fmla="*/ 10491537 h 15135727"/>
              <a:gd name="connsiteX272" fmla="*/ 3392906 w 8128084"/>
              <a:gd name="connsiteY272" fmla="*/ 10250906 h 15135727"/>
              <a:gd name="connsiteX273" fmla="*/ 3152274 w 8128084"/>
              <a:gd name="connsiteY273" fmla="*/ 10250906 h 15135727"/>
              <a:gd name="connsiteX274" fmla="*/ 3176337 w 8128084"/>
              <a:gd name="connsiteY274" fmla="*/ 10178716 h 15135727"/>
              <a:gd name="connsiteX275" fmla="*/ 3104148 w 8128084"/>
              <a:gd name="connsiteY275" fmla="*/ 10154653 h 15135727"/>
              <a:gd name="connsiteX276" fmla="*/ 3007895 w 8128084"/>
              <a:gd name="connsiteY276" fmla="*/ 9962148 h 15135727"/>
              <a:gd name="connsiteX277" fmla="*/ 3176337 w 8128084"/>
              <a:gd name="connsiteY277" fmla="*/ 9889958 h 15135727"/>
              <a:gd name="connsiteX278" fmla="*/ 2959769 w 8128084"/>
              <a:gd name="connsiteY278" fmla="*/ 9504948 h 15135727"/>
              <a:gd name="connsiteX279" fmla="*/ 2791327 w 8128084"/>
              <a:gd name="connsiteY279" fmla="*/ 9456821 h 15135727"/>
              <a:gd name="connsiteX280" fmla="*/ 2574758 w 8128084"/>
              <a:gd name="connsiteY280" fmla="*/ 9336506 h 15135727"/>
              <a:gd name="connsiteX281" fmla="*/ 2550695 w 8128084"/>
              <a:gd name="connsiteY281" fmla="*/ 9071811 h 15135727"/>
              <a:gd name="connsiteX282" fmla="*/ 2695074 w 8128084"/>
              <a:gd name="connsiteY282" fmla="*/ 8999621 h 15135727"/>
              <a:gd name="connsiteX283" fmla="*/ 2622885 w 8128084"/>
              <a:gd name="connsiteY283" fmla="*/ 8975558 h 15135727"/>
              <a:gd name="connsiteX284" fmla="*/ 2430379 w 8128084"/>
              <a:gd name="connsiteY284" fmla="*/ 8999621 h 15135727"/>
              <a:gd name="connsiteX285" fmla="*/ 2261937 w 8128084"/>
              <a:gd name="connsiteY285" fmla="*/ 9168064 h 15135727"/>
              <a:gd name="connsiteX286" fmla="*/ 2237874 w 8128084"/>
              <a:gd name="connsiteY286" fmla="*/ 8999621 h 15135727"/>
              <a:gd name="connsiteX287" fmla="*/ 2117558 w 8128084"/>
              <a:gd name="connsiteY287" fmla="*/ 8975558 h 15135727"/>
              <a:gd name="connsiteX288" fmla="*/ 2045369 w 8128084"/>
              <a:gd name="connsiteY288" fmla="*/ 8783053 h 15135727"/>
              <a:gd name="connsiteX289" fmla="*/ 1852864 w 8128084"/>
              <a:gd name="connsiteY289" fmla="*/ 8758990 h 15135727"/>
              <a:gd name="connsiteX290" fmla="*/ 1636295 w 8128084"/>
              <a:gd name="connsiteY290" fmla="*/ 8927432 h 15135727"/>
              <a:gd name="connsiteX291" fmla="*/ 1588169 w 8128084"/>
              <a:gd name="connsiteY291" fmla="*/ 9023685 h 15135727"/>
              <a:gd name="connsiteX292" fmla="*/ 1515979 w 8128084"/>
              <a:gd name="connsiteY292" fmla="*/ 8879306 h 15135727"/>
              <a:gd name="connsiteX293" fmla="*/ 1347537 w 8128084"/>
              <a:gd name="connsiteY293" fmla="*/ 8879306 h 15135727"/>
              <a:gd name="connsiteX294" fmla="*/ 1347537 w 8128084"/>
              <a:gd name="connsiteY294" fmla="*/ 8710864 h 15135727"/>
              <a:gd name="connsiteX295" fmla="*/ 1106906 w 8128084"/>
              <a:gd name="connsiteY295" fmla="*/ 8783053 h 15135727"/>
              <a:gd name="connsiteX296" fmla="*/ 890337 w 8128084"/>
              <a:gd name="connsiteY296" fmla="*/ 8686800 h 15135727"/>
              <a:gd name="connsiteX297" fmla="*/ 649706 w 8128084"/>
              <a:gd name="connsiteY297" fmla="*/ 8662737 h 15135727"/>
              <a:gd name="connsiteX298" fmla="*/ 385011 w 8128084"/>
              <a:gd name="connsiteY298" fmla="*/ 8566485 h 15135727"/>
              <a:gd name="connsiteX299" fmla="*/ 577516 w 8128084"/>
              <a:gd name="connsiteY299" fmla="*/ 8373979 h 15135727"/>
              <a:gd name="connsiteX300" fmla="*/ 794085 w 8128084"/>
              <a:gd name="connsiteY300" fmla="*/ 8301790 h 15135727"/>
              <a:gd name="connsiteX301" fmla="*/ 745958 w 8128084"/>
              <a:gd name="connsiteY301" fmla="*/ 8133348 h 15135727"/>
              <a:gd name="connsiteX302" fmla="*/ 818148 w 8128084"/>
              <a:gd name="connsiteY302" fmla="*/ 7820527 h 15135727"/>
              <a:gd name="connsiteX303" fmla="*/ 697832 w 8128084"/>
              <a:gd name="connsiteY303" fmla="*/ 7820527 h 15135727"/>
              <a:gd name="connsiteX304" fmla="*/ 625642 w 8128084"/>
              <a:gd name="connsiteY304" fmla="*/ 7916779 h 15135727"/>
              <a:gd name="connsiteX305" fmla="*/ 457200 w 8128084"/>
              <a:gd name="connsiteY305" fmla="*/ 7820527 h 15135727"/>
              <a:gd name="connsiteX306" fmla="*/ 529390 w 8128084"/>
              <a:gd name="connsiteY306" fmla="*/ 7700211 h 15135727"/>
              <a:gd name="connsiteX307" fmla="*/ 938464 w 8128084"/>
              <a:gd name="connsiteY307" fmla="*/ 7676148 h 15135727"/>
              <a:gd name="connsiteX308" fmla="*/ 1058779 w 8128084"/>
              <a:gd name="connsiteY308" fmla="*/ 7459579 h 15135727"/>
              <a:gd name="connsiteX309" fmla="*/ 1203158 w 8128084"/>
              <a:gd name="connsiteY309" fmla="*/ 7603958 h 15135727"/>
              <a:gd name="connsiteX310" fmla="*/ 1299411 w 8128084"/>
              <a:gd name="connsiteY310" fmla="*/ 7555832 h 15135727"/>
              <a:gd name="connsiteX311" fmla="*/ 1443790 w 8128084"/>
              <a:gd name="connsiteY311" fmla="*/ 7507706 h 15135727"/>
              <a:gd name="connsiteX312" fmla="*/ 1684421 w 8128084"/>
              <a:gd name="connsiteY312" fmla="*/ 7603958 h 15135727"/>
              <a:gd name="connsiteX313" fmla="*/ 1684421 w 8128084"/>
              <a:gd name="connsiteY313" fmla="*/ 7603958 h 15135727"/>
              <a:gd name="connsiteX314" fmla="*/ 1540042 w 8128084"/>
              <a:gd name="connsiteY314" fmla="*/ 7363327 h 15135727"/>
              <a:gd name="connsiteX315" fmla="*/ 1299411 w 8128084"/>
              <a:gd name="connsiteY315" fmla="*/ 7315200 h 15135727"/>
              <a:gd name="connsiteX316" fmla="*/ 1130969 w 8128084"/>
              <a:gd name="connsiteY316" fmla="*/ 7339264 h 15135727"/>
              <a:gd name="connsiteX317" fmla="*/ 1034716 w 8128084"/>
              <a:gd name="connsiteY317" fmla="*/ 7315200 h 15135727"/>
              <a:gd name="connsiteX318" fmla="*/ 1155032 w 8128084"/>
              <a:gd name="connsiteY318" fmla="*/ 7050506 h 15135727"/>
              <a:gd name="connsiteX319" fmla="*/ 1155032 w 8128084"/>
              <a:gd name="connsiteY319" fmla="*/ 6930190 h 15135727"/>
              <a:gd name="connsiteX320" fmla="*/ 1155032 w 8128084"/>
              <a:gd name="connsiteY320" fmla="*/ 6761748 h 15135727"/>
              <a:gd name="connsiteX321" fmla="*/ 1203158 w 8128084"/>
              <a:gd name="connsiteY321" fmla="*/ 6617369 h 15135727"/>
              <a:gd name="connsiteX322" fmla="*/ 1371600 w 8128084"/>
              <a:gd name="connsiteY322" fmla="*/ 6472990 h 15135727"/>
              <a:gd name="connsiteX323" fmla="*/ 1443790 w 8128084"/>
              <a:gd name="connsiteY323" fmla="*/ 6328611 h 15135727"/>
              <a:gd name="connsiteX324" fmla="*/ 1419727 w 8128084"/>
              <a:gd name="connsiteY324" fmla="*/ 6208295 h 15135727"/>
              <a:gd name="connsiteX325" fmla="*/ 1275348 w 8128084"/>
              <a:gd name="connsiteY325" fmla="*/ 6304548 h 15135727"/>
              <a:gd name="connsiteX326" fmla="*/ 1323474 w 8128084"/>
              <a:gd name="connsiteY326" fmla="*/ 6015790 h 15135727"/>
              <a:gd name="connsiteX327" fmla="*/ 1540042 w 8128084"/>
              <a:gd name="connsiteY327" fmla="*/ 5871411 h 15135727"/>
              <a:gd name="connsiteX328" fmla="*/ 1540042 w 8128084"/>
              <a:gd name="connsiteY328" fmla="*/ 5751095 h 15135727"/>
              <a:gd name="connsiteX329" fmla="*/ 1395664 w 8128084"/>
              <a:gd name="connsiteY329" fmla="*/ 5799221 h 15135727"/>
              <a:gd name="connsiteX330" fmla="*/ 1179095 w 8128084"/>
              <a:gd name="connsiteY330" fmla="*/ 5799221 h 15135727"/>
              <a:gd name="connsiteX331" fmla="*/ 890337 w 8128084"/>
              <a:gd name="connsiteY331" fmla="*/ 5775158 h 15135727"/>
              <a:gd name="connsiteX332" fmla="*/ 697832 w 8128084"/>
              <a:gd name="connsiteY332" fmla="*/ 5606716 h 15135727"/>
              <a:gd name="connsiteX333" fmla="*/ 577516 w 8128084"/>
              <a:gd name="connsiteY333" fmla="*/ 5582653 h 15135727"/>
              <a:gd name="connsiteX334" fmla="*/ 697832 w 8128084"/>
              <a:gd name="connsiteY334" fmla="*/ 5775158 h 15135727"/>
              <a:gd name="connsiteX335" fmla="*/ 409074 w 8128084"/>
              <a:gd name="connsiteY335" fmla="*/ 5799221 h 15135727"/>
              <a:gd name="connsiteX336" fmla="*/ 168442 w 8128084"/>
              <a:gd name="connsiteY336" fmla="*/ 5702969 h 15135727"/>
              <a:gd name="connsiteX337" fmla="*/ 264695 w 8128084"/>
              <a:gd name="connsiteY337" fmla="*/ 5558590 h 15135727"/>
              <a:gd name="connsiteX338" fmla="*/ 144379 w 8128084"/>
              <a:gd name="connsiteY338" fmla="*/ 5510464 h 15135727"/>
              <a:gd name="connsiteX339" fmla="*/ 0 w 8128084"/>
              <a:gd name="connsiteY339" fmla="*/ 5462337 h 15135727"/>
              <a:gd name="connsiteX340" fmla="*/ 96253 w 8128084"/>
              <a:gd name="connsiteY340"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963987 w 8128084"/>
              <a:gd name="connsiteY147" fmla="*/ 9052761 h 15135727"/>
              <a:gd name="connsiteX148" fmla="*/ 6081127 w 8128084"/>
              <a:gd name="connsiteY148" fmla="*/ 9125953 h 15135727"/>
              <a:gd name="connsiteX149" fmla="*/ 6160169 w 8128084"/>
              <a:gd name="connsiteY149" fmla="*/ 9336506 h 15135727"/>
              <a:gd name="connsiteX150" fmla="*/ 6252577 w 8128084"/>
              <a:gd name="connsiteY150" fmla="*/ 9379953 h 15135727"/>
              <a:gd name="connsiteX151" fmla="*/ 6280485 w 8128084"/>
              <a:gd name="connsiteY151" fmla="*/ 9601200 h 15135727"/>
              <a:gd name="connsiteX152" fmla="*/ 6438900 w 8128084"/>
              <a:gd name="connsiteY152" fmla="*/ 9755606 h 15135727"/>
              <a:gd name="connsiteX153" fmla="*/ 6569242 w 8128084"/>
              <a:gd name="connsiteY153" fmla="*/ 10058400 h 15135727"/>
              <a:gd name="connsiteX154" fmla="*/ 6713621 w 8128084"/>
              <a:gd name="connsiteY154" fmla="*/ 10106527 h 15135727"/>
              <a:gd name="connsiteX155" fmla="*/ 6545179 w 8128084"/>
              <a:gd name="connsiteY155" fmla="*/ 10202779 h 15135727"/>
              <a:gd name="connsiteX156" fmla="*/ 6569242 w 8128084"/>
              <a:gd name="connsiteY156" fmla="*/ 10443411 h 15135727"/>
              <a:gd name="connsiteX157" fmla="*/ 6593306 w 8128084"/>
              <a:gd name="connsiteY157" fmla="*/ 10708106 h 15135727"/>
              <a:gd name="connsiteX158" fmla="*/ 6761748 w 8128084"/>
              <a:gd name="connsiteY158" fmla="*/ 10924674 h 15135727"/>
              <a:gd name="connsiteX159" fmla="*/ 6641432 w 8128084"/>
              <a:gd name="connsiteY159" fmla="*/ 11093116 h 15135727"/>
              <a:gd name="connsiteX160" fmla="*/ 6713621 w 8128084"/>
              <a:gd name="connsiteY160" fmla="*/ 11261558 h 15135727"/>
              <a:gd name="connsiteX161" fmla="*/ 6737685 w 8128084"/>
              <a:gd name="connsiteY161" fmla="*/ 11526253 h 15135727"/>
              <a:gd name="connsiteX162" fmla="*/ 6617369 w 8128084"/>
              <a:gd name="connsiteY162" fmla="*/ 11839074 h 15135727"/>
              <a:gd name="connsiteX163" fmla="*/ 6617369 w 8128084"/>
              <a:gd name="connsiteY163" fmla="*/ 12031579 h 15135727"/>
              <a:gd name="connsiteX164" fmla="*/ 6641432 w 8128084"/>
              <a:gd name="connsiteY164" fmla="*/ 12127832 h 15135727"/>
              <a:gd name="connsiteX165" fmla="*/ 6761748 w 8128084"/>
              <a:gd name="connsiteY165" fmla="*/ 12031579 h 15135727"/>
              <a:gd name="connsiteX166" fmla="*/ 6761748 w 8128084"/>
              <a:gd name="connsiteY166" fmla="*/ 12296274 h 15135727"/>
              <a:gd name="connsiteX167" fmla="*/ 6689558 w 8128084"/>
              <a:gd name="connsiteY167" fmla="*/ 12512842 h 15135727"/>
              <a:gd name="connsiteX168" fmla="*/ 6785811 w 8128084"/>
              <a:gd name="connsiteY168" fmla="*/ 12777537 h 15135727"/>
              <a:gd name="connsiteX169" fmla="*/ 6569242 w 8128084"/>
              <a:gd name="connsiteY169" fmla="*/ 12873790 h 15135727"/>
              <a:gd name="connsiteX170" fmla="*/ 6545179 w 8128084"/>
              <a:gd name="connsiteY170" fmla="*/ 13090358 h 15135727"/>
              <a:gd name="connsiteX171" fmla="*/ 6448927 w 8128084"/>
              <a:gd name="connsiteY171" fmla="*/ 13355053 h 15135727"/>
              <a:gd name="connsiteX172" fmla="*/ 6256421 w 8128084"/>
              <a:gd name="connsiteY172" fmla="*/ 13571621 h 15135727"/>
              <a:gd name="connsiteX173" fmla="*/ 6087979 w 8128084"/>
              <a:gd name="connsiteY173" fmla="*/ 13667874 h 15135727"/>
              <a:gd name="connsiteX174" fmla="*/ 5943600 w 8128084"/>
              <a:gd name="connsiteY174" fmla="*/ 13716000 h 15135727"/>
              <a:gd name="connsiteX175" fmla="*/ 5702969 w 8128084"/>
              <a:gd name="connsiteY175" fmla="*/ 13667874 h 15135727"/>
              <a:gd name="connsiteX176" fmla="*/ 5582653 w 8128084"/>
              <a:gd name="connsiteY176" fmla="*/ 13691937 h 15135727"/>
              <a:gd name="connsiteX177" fmla="*/ 5727032 w 8128084"/>
              <a:gd name="connsiteY177" fmla="*/ 13836316 h 15135727"/>
              <a:gd name="connsiteX178" fmla="*/ 5582653 w 8128084"/>
              <a:gd name="connsiteY178" fmla="*/ 14052885 h 15135727"/>
              <a:gd name="connsiteX179" fmla="*/ 5462337 w 8128084"/>
              <a:gd name="connsiteY179" fmla="*/ 14149137 h 15135727"/>
              <a:gd name="connsiteX180" fmla="*/ 5342021 w 8128084"/>
              <a:gd name="connsiteY180" fmla="*/ 14004758 h 15135727"/>
              <a:gd name="connsiteX181" fmla="*/ 5245769 w 8128084"/>
              <a:gd name="connsiteY181" fmla="*/ 14004758 h 15135727"/>
              <a:gd name="connsiteX182" fmla="*/ 5245769 w 8128084"/>
              <a:gd name="connsiteY182" fmla="*/ 13956632 h 15135727"/>
              <a:gd name="connsiteX183" fmla="*/ 5101390 w 8128084"/>
              <a:gd name="connsiteY183" fmla="*/ 13956632 h 15135727"/>
              <a:gd name="connsiteX184" fmla="*/ 4981074 w 8128084"/>
              <a:gd name="connsiteY184" fmla="*/ 13860379 h 15135727"/>
              <a:gd name="connsiteX185" fmla="*/ 4740442 w 8128084"/>
              <a:gd name="connsiteY185" fmla="*/ 13908506 h 15135727"/>
              <a:gd name="connsiteX186" fmla="*/ 4475748 w 8128084"/>
              <a:gd name="connsiteY186" fmla="*/ 13956632 h 15135727"/>
              <a:gd name="connsiteX187" fmla="*/ 4379495 w 8128084"/>
              <a:gd name="connsiteY187" fmla="*/ 14028821 h 15135727"/>
              <a:gd name="connsiteX188" fmla="*/ 4403558 w 8128084"/>
              <a:gd name="connsiteY188" fmla="*/ 14197264 h 15135727"/>
              <a:gd name="connsiteX189" fmla="*/ 4572000 w 8128084"/>
              <a:gd name="connsiteY189" fmla="*/ 14149137 h 15135727"/>
              <a:gd name="connsiteX190" fmla="*/ 4523874 w 8128084"/>
              <a:gd name="connsiteY190" fmla="*/ 14558211 h 15135727"/>
              <a:gd name="connsiteX191" fmla="*/ 4403558 w 8128084"/>
              <a:gd name="connsiteY191" fmla="*/ 14437895 h 15135727"/>
              <a:gd name="connsiteX192" fmla="*/ 4403558 w 8128084"/>
              <a:gd name="connsiteY192" fmla="*/ 14437895 h 15135727"/>
              <a:gd name="connsiteX193" fmla="*/ 4283242 w 8128084"/>
              <a:gd name="connsiteY193" fmla="*/ 14245390 h 15135727"/>
              <a:gd name="connsiteX194" fmla="*/ 4235116 w 8128084"/>
              <a:gd name="connsiteY194" fmla="*/ 14341642 h 15135727"/>
              <a:gd name="connsiteX195" fmla="*/ 4162927 w 8128084"/>
              <a:gd name="connsiteY195" fmla="*/ 14389769 h 15135727"/>
              <a:gd name="connsiteX196" fmla="*/ 4162927 w 8128084"/>
              <a:gd name="connsiteY196" fmla="*/ 14389769 h 15135727"/>
              <a:gd name="connsiteX197" fmla="*/ 3922295 w 8128084"/>
              <a:gd name="connsiteY197" fmla="*/ 14245390 h 15135727"/>
              <a:gd name="connsiteX198" fmla="*/ 3801979 w 8128084"/>
              <a:gd name="connsiteY198" fmla="*/ 14293516 h 15135727"/>
              <a:gd name="connsiteX199" fmla="*/ 3681664 w 8128084"/>
              <a:gd name="connsiteY199" fmla="*/ 14389769 h 15135727"/>
              <a:gd name="connsiteX200" fmla="*/ 3657600 w 8128084"/>
              <a:gd name="connsiteY200" fmla="*/ 14654464 h 15135727"/>
              <a:gd name="connsiteX201" fmla="*/ 3513221 w 8128084"/>
              <a:gd name="connsiteY201" fmla="*/ 14726653 h 15135727"/>
              <a:gd name="connsiteX202" fmla="*/ 3513221 w 8128084"/>
              <a:gd name="connsiteY202" fmla="*/ 14871032 h 15135727"/>
              <a:gd name="connsiteX203" fmla="*/ 3633537 w 8128084"/>
              <a:gd name="connsiteY203" fmla="*/ 14967285 h 15135727"/>
              <a:gd name="connsiteX204" fmla="*/ 3609474 w 8128084"/>
              <a:gd name="connsiteY204" fmla="*/ 15087600 h 15135727"/>
              <a:gd name="connsiteX205" fmla="*/ 3441032 w 8128084"/>
              <a:gd name="connsiteY205" fmla="*/ 15039474 h 15135727"/>
              <a:gd name="connsiteX206" fmla="*/ 3272590 w 8128084"/>
              <a:gd name="connsiteY206" fmla="*/ 15063537 h 15135727"/>
              <a:gd name="connsiteX207" fmla="*/ 3248527 w 8128084"/>
              <a:gd name="connsiteY207" fmla="*/ 14895095 h 15135727"/>
              <a:gd name="connsiteX208" fmla="*/ 3128211 w 8128084"/>
              <a:gd name="connsiteY208" fmla="*/ 14919158 h 15135727"/>
              <a:gd name="connsiteX209" fmla="*/ 2959769 w 8128084"/>
              <a:gd name="connsiteY209" fmla="*/ 15135727 h 15135727"/>
              <a:gd name="connsiteX210" fmla="*/ 2935706 w 8128084"/>
              <a:gd name="connsiteY210" fmla="*/ 14895095 h 15135727"/>
              <a:gd name="connsiteX211" fmla="*/ 2791327 w 8128084"/>
              <a:gd name="connsiteY211" fmla="*/ 14943221 h 15135727"/>
              <a:gd name="connsiteX212" fmla="*/ 2671011 w 8128084"/>
              <a:gd name="connsiteY212" fmla="*/ 15039474 h 15135727"/>
              <a:gd name="connsiteX213" fmla="*/ 2430379 w 8128084"/>
              <a:gd name="connsiteY213" fmla="*/ 15087600 h 15135727"/>
              <a:gd name="connsiteX214" fmla="*/ 2237874 w 8128084"/>
              <a:gd name="connsiteY214" fmla="*/ 15039474 h 15135727"/>
              <a:gd name="connsiteX215" fmla="*/ 2622885 w 8128084"/>
              <a:gd name="connsiteY215" fmla="*/ 14846969 h 15135727"/>
              <a:gd name="connsiteX216" fmla="*/ 2887579 w 8128084"/>
              <a:gd name="connsiteY216" fmla="*/ 14774779 h 15135727"/>
              <a:gd name="connsiteX217" fmla="*/ 2839453 w 8128084"/>
              <a:gd name="connsiteY217" fmla="*/ 14582274 h 15135727"/>
              <a:gd name="connsiteX218" fmla="*/ 2935706 w 8128084"/>
              <a:gd name="connsiteY218" fmla="*/ 14510085 h 15135727"/>
              <a:gd name="connsiteX219" fmla="*/ 2935706 w 8128084"/>
              <a:gd name="connsiteY219" fmla="*/ 14510085 h 15135727"/>
              <a:gd name="connsiteX220" fmla="*/ 3080085 w 8128084"/>
              <a:gd name="connsiteY220" fmla="*/ 14413832 h 15135727"/>
              <a:gd name="connsiteX221" fmla="*/ 3152274 w 8128084"/>
              <a:gd name="connsiteY221" fmla="*/ 14341642 h 15135727"/>
              <a:gd name="connsiteX222" fmla="*/ 3080085 w 8128084"/>
              <a:gd name="connsiteY222" fmla="*/ 14269453 h 15135727"/>
              <a:gd name="connsiteX223" fmla="*/ 3152274 w 8128084"/>
              <a:gd name="connsiteY223" fmla="*/ 14197264 h 15135727"/>
              <a:gd name="connsiteX224" fmla="*/ 3152274 w 8128084"/>
              <a:gd name="connsiteY224" fmla="*/ 14052885 h 15135727"/>
              <a:gd name="connsiteX225" fmla="*/ 3080085 w 8128084"/>
              <a:gd name="connsiteY225" fmla="*/ 13980695 h 15135727"/>
              <a:gd name="connsiteX226" fmla="*/ 3056021 w 8128084"/>
              <a:gd name="connsiteY226" fmla="*/ 14076948 h 15135727"/>
              <a:gd name="connsiteX227" fmla="*/ 2935706 w 8128084"/>
              <a:gd name="connsiteY227" fmla="*/ 14076948 h 15135727"/>
              <a:gd name="connsiteX228" fmla="*/ 2863516 w 8128084"/>
              <a:gd name="connsiteY228" fmla="*/ 14125074 h 15135727"/>
              <a:gd name="connsiteX229" fmla="*/ 2719137 w 8128084"/>
              <a:gd name="connsiteY229" fmla="*/ 14197264 h 15135727"/>
              <a:gd name="connsiteX230" fmla="*/ 2646948 w 8128084"/>
              <a:gd name="connsiteY230" fmla="*/ 14197264 h 15135727"/>
              <a:gd name="connsiteX231" fmla="*/ 2598821 w 8128084"/>
              <a:gd name="connsiteY231" fmla="*/ 14125074 h 15135727"/>
              <a:gd name="connsiteX232" fmla="*/ 2430379 w 8128084"/>
              <a:gd name="connsiteY232" fmla="*/ 13836316 h 15135727"/>
              <a:gd name="connsiteX233" fmla="*/ 2646948 w 8128084"/>
              <a:gd name="connsiteY233" fmla="*/ 13812253 h 15135727"/>
              <a:gd name="connsiteX234" fmla="*/ 2502569 w 8128084"/>
              <a:gd name="connsiteY234" fmla="*/ 13475369 h 15135727"/>
              <a:gd name="connsiteX235" fmla="*/ 2550695 w 8128084"/>
              <a:gd name="connsiteY235" fmla="*/ 13186611 h 15135727"/>
              <a:gd name="connsiteX236" fmla="*/ 2719137 w 8128084"/>
              <a:gd name="connsiteY236" fmla="*/ 13042232 h 15135727"/>
              <a:gd name="connsiteX237" fmla="*/ 2791327 w 8128084"/>
              <a:gd name="connsiteY237" fmla="*/ 12945979 h 15135727"/>
              <a:gd name="connsiteX238" fmla="*/ 3031958 w 8128084"/>
              <a:gd name="connsiteY238" fmla="*/ 13090358 h 15135727"/>
              <a:gd name="connsiteX239" fmla="*/ 3056021 w 8128084"/>
              <a:gd name="connsiteY239" fmla="*/ 12753474 h 15135727"/>
              <a:gd name="connsiteX240" fmla="*/ 2887579 w 8128084"/>
              <a:gd name="connsiteY240" fmla="*/ 12777537 h 15135727"/>
              <a:gd name="connsiteX241" fmla="*/ 2815390 w 8128084"/>
              <a:gd name="connsiteY241" fmla="*/ 12777537 h 15135727"/>
              <a:gd name="connsiteX242" fmla="*/ 3176337 w 8128084"/>
              <a:gd name="connsiteY242" fmla="*/ 12368464 h 15135727"/>
              <a:gd name="connsiteX243" fmla="*/ 3104148 w 8128084"/>
              <a:gd name="connsiteY243" fmla="*/ 12320337 h 15135727"/>
              <a:gd name="connsiteX244" fmla="*/ 3104148 w 8128084"/>
              <a:gd name="connsiteY244" fmla="*/ 12320337 h 15135727"/>
              <a:gd name="connsiteX245" fmla="*/ 3007895 w 8128084"/>
              <a:gd name="connsiteY245" fmla="*/ 12079706 h 15135727"/>
              <a:gd name="connsiteX246" fmla="*/ 2911642 w 8128084"/>
              <a:gd name="connsiteY246" fmla="*/ 11935327 h 15135727"/>
              <a:gd name="connsiteX247" fmla="*/ 2863516 w 8128084"/>
              <a:gd name="connsiteY247" fmla="*/ 11694695 h 15135727"/>
              <a:gd name="connsiteX248" fmla="*/ 2911642 w 8128084"/>
              <a:gd name="connsiteY248" fmla="*/ 11454064 h 15135727"/>
              <a:gd name="connsiteX249" fmla="*/ 3056021 w 8128084"/>
              <a:gd name="connsiteY249" fmla="*/ 11454064 h 15135727"/>
              <a:gd name="connsiteX250" fmla="*/ 2983832 w 8128084"/>
              <a:gd name="connsiteY250" fmla="*/ 11381874 h 15135727"/>
              <a:gd name="connsiteX251" fmla="*/ 3031958 w 8128084"/>
              <a:gd name="connsiteY251" fmla="*/ 11285621 h 15135727"/>
              <a:gd name="connsiteX252" fmla="*/ 3007895 w 8128084"/>
              <a:gd name="connsiteY252" fmla="*/ 11189369 h 15135727"/>
              <a:gd name="connsiteX253" fmla="*/ 2887579 w 8128084"/>
              <a:gd name="connsiteY253" fmla="*/ 11141242 h 15135727"/>
              <a:gd name="connsiteX254" fmla="*/ 2887579 w 8128084"/>
              <a:gd name="connsiteY254" fmla="*/ 10972800 h 15135727"/>
              <a:gd name="connsiteX255" fmla="*/ 2887579 w 8128084"/>
              <a:gd name="connsiteY255" fmla="*/ 10924674 h 15135727"/>
              <a:gd name="connsiteX256" fmla="*/ 2767264 w 8128084"/>
              <a:gd name="connsiteY256" fmla="*/ 11020927 h 15135727"/>
              <a:gd name="connsiteX257" fmla="*/ 2743200 w 8128084"/>
              <a:gd name="connsiteY257" fmla="*/ 10924674 h 15135727"/>
              <a:gd name="connsiteX258" fmla="*/ 2550695 w 8128084"/>
              <a:gd name="connsiteY258" fmla="*/ 11020927 h 15135727"/>
              <a:gd name="connsiteX259" fmla="*/ 2526632 w 8128084"/>
              <a:gd name="connsiteY259" fmla="*/ 11117179 h 15135727"/>
              <a:gd name="connsiteX260" fmla="*/ 2334127 w 8128084"/>
              <a:gd name="connsiteY260" fmla="*/ 10996864 h 15135727"/>
              <a:gd name="connsiteX261" fmla="*/ 2358190 w 8128084"/>
              <a:gd name="connsiteY261" fmla="*/ 10732169 h 15135727"/>
              <a:gd name="connsiteX262" fmla="*/ 2334127 w 8128084"/>
              <a:gd name="connsiteY262" fmla="*/ 10587790 h 15135727"/>
              <a:gd name="connsiteX263" fmla="*/ 2406316 w 8128084"/>
              <a:gd name="connsiteY263" fmla="*/ 10491537 h 15135727"/>
              <a:gd name="connsiteX264" fmla="*/ 2598821 w 8128084"/>
              <a:gd name="connsiteY264" fmla="*/ 10684042 h 15135727"/>
              <a:gd name="connsiteX265" fmla="*/ 2767264 w 8128084"/>
              <a:gd name="connsiteY265" fmla="*/ 10684042 h 15135727"/>
              <a:gd name="connsiteX266" fmla="*/ 2646948 w 8128084"/>
              <a:gd name="connsiteY266" fmla="*/ 10515600 h 15135727"/>
              <a:gd name="connsiteX267" fmla="*/ 2815390 w 8128084"/>
              <a:gd name="connsiteY267" fmla="*/ 10395285 h 15135727"/>
              <a:gd name="connsiteX268" fmla="*/ 3080085 w 8128084"/>
              <a:gd name="connsiteY268" fmla="*/ 10419348 h 15135727"/>
              <a:gd name="connsiteX269" fmla="*/ 3248527 w 8128084"/>
              <a:gd name="connsiteY269" fmla="*/ 10539664 h 15135727"/>
              <a:gd name="connsiteX270" fmla="*/ 3320716 w 8128084"/>
              <a:gd name="connsiteY270" fmla="*/ 10659979 h 15135727"/>
              <a:gd name="connsiteX271" fmla="*/ 3465095 w 8128084"/>
              <a:gd name="connsiteY271" fmla="*/ 10659979 h 15135727"/>
              <a:gd name="connsiteX272" fmla="*/ 3441032 w 8128084"/>
              <a:gd name="connsiteY272" fmla="*/ 10491537 h 15135727"/>
              <a:gd name="connsiteX273" fmla="*/ 3392906 w 8128084"/>
              <a:gd name="connsiteY273" fmla="*/ 10250906 h 15135727"/>
              <a:gd name="connsiteX274" fmla="*/ 3152274 w 8128084"/>
              <a:gd name="connsiteY274" fmla="*/ 10250906 h 15135727"/>
              <a:gd name="connsiteX275" fmla="*/ 3176337 w 8128084"/>
              <a:gd name="connsiteY275" fmla="*/ 10178716 h 15135727"/>
              <a:gd name="connsiteX276" fmla="*/ 3104148 w 8128084"/>
              <a:gd name="connsiteY276" fmla="*/ 10154653 h 15135727"/>
              <a:gd name="connsiteX277" fmla="*/ 3007895 w 8128084"/>
              <a:gd name="connsiteY277" fmla="*/ 9962148 h 15135727"/>
              <a:gd name="connsiteX278" fmla="*/ 3176337 w 8128084"/>
              <a:gd name="connsiteY278" fmla="*/ 9889958 h 15135727"/>
              <a:gd name="connsiteX279" fmla="*/ 2959769 w 8128084"/>
              <a:gd name="connsiteY279" fmla="*/ 9504948 h 15135727"/>
              <a:gd name="connsiteX280" fmla="*/ 2791327 w 8128084"/>
              <a:gd name="connsiteY280" fmla="*/ 9456821 h 15135727"/>
              <a:gd name="connsiteX281" fmla="*/ 2574758 w 8128084"/>
              <a:gd name="connsiteY281" fmla="*/ 9336506 h 15135727"/>
              <a:gd name="connsiteX282" fmla="*/ 2550695 w 8128084"/>
              <a:gd name="connsiteY282" fmla="*/ 9071811 h 15135727"/>
              <a:gd name="connsiteX283" fmla="*/ 2695074 w 8128084"/>
              <a:gd name="connsiteY283" fmla="*/ 8999621 h 15135727"/>
              <a:gd name="connsiteX284" fmla="*/ 2622885 w 8128084"/>
              <a:gd name="connsiteY284" fmla="*/ 8975558 h 15135727"/>
              <a:gd name="connsiteX285" fmla="*/ 2430379 w 8128084"/>
              <a:gd name="connsiteY285" fmla="*/ 8999621 h 15135727"/>
              <a:gd name="connsiteX286" fmla="*/ 2261937 w 8128084"/>
              <a:gd name="connsiteY286" fmla="*/ 9168064 h 15135727"/>
              <a:gd name="connsiteX287" fmla="*/ 2237874 w 8128084"/>
              <a:gd name="connsiteY287" fmla="*/ 8999621 h 15135727"/>
              <a:gd name="connsiteX288" fmla="*/ 2117558 w 8128084"/>
              <a:gd name="connsiteY288" fmla="*/ 8975558 h 15135727"/>
              <a:gd name="connsiteX289" fmla="*/ 2045369 w 8128084"/>
              <a:gd name="connsiteY289" fmla="*/ 8783053 h 15135727"/>
              <a:gd name="connsiteX290" fmla="*/ 1852864 w 8128084"/>
              <a:gd name="connsiteY290" fmla="*/ 8758990 h 15135727"/>
              <a:gd name="connsiteX291" fmla="*/ 1636295 w 8128084"/>
              <a:gd name="connsiteY291" fmla="*/ 8927432 h 15135727"/>
              <a:gd name="connsiteX292" fmla="*/ 1588169 w 8128084"/>
              <a:gd name="connsiteY292" fmla="*/ 9023685 h 15135727"/>
              <a:gd name="connsiteX293" fmla="*/ 1515979 w 8128084"/>
              <a:gd name="connsiteY293" fmla="*/ 8879306 h 15135727"/>
              <a:gd name="connsiteX294" fmla="*/ 1347537 w 8128084"/>
              <a:gd name="connsiteY294" fmla="*/ 8879306 h 15135727"/>
              <a:gd name="connsiteX295" fmla="*/ 1347537 w 8128084"/>
              <a:gd name="connsiteY295" fmla="*/ 8710864 h 15135727"/>
              <a:gd name="connsiteX296" fmla="*/ 1106906 w 8128084"/>
              <a:gd name="connsiteY296" fmla="*/ 8783053 h 15135727"/>
              <a:gd name="connsiteX297" fmla="*/ 890337 w 8128084"/>
              <a:gd name="connsiteY297" fmla="*/ 8686800 h 15135727"/>
              <a:gd name="connsiteX298" fmla="*/ 649706 w 8128084"/>
              <a:gd name="connsiteY298" fmla="*/ 8662737 h 15135727"/>
              <a:gd name="connsiteX299" fmla="*/ 385011 w 8128084"/>
              <a:gd name="connsiteY299" fmla="*/ 8566485 h 15135727"/>
              <a:gd name="connsiteX300" fmla="*/ 577516 w 8128084"/>
              <a:gd name="connsiteY300" fmla="*/ 8373979 h 15135727"/>
              <a:gd name="connsiteX301" fmla="*/ 794085 w 8128084"/>
              <a:gd name="connsiteY301" fmla="*/ 8301790 h 15135727"/>
              <a:gd name="connsiteX302" fmla="*/ 745958 w 8128084"/>
              <a:gd name="connsiteY302" fmla="*/ 8133348 h 15135727"/>
              <a:gd name="connsiteX303" fmla="*/ 818148 w 8128084"/>
              <a:gd name="connsiteY303" fmla="*/ 7820527 h 15135727"/>
              <a:gd name="connsiteX304" fmla="*/ 697832 w 8128084"/>
              <a:gd name="connsiteY304" fmla="*/ 7820527 h 15135727"/>
              <a:gd name="connsiteX305" fmla="*/ 625642 w 8128084"/>
              <a:gd name="connsiteY305" fmla="*/ 7916779 h 15135727"/>
              <a:gd name="connsiteX306" fmla="*/ 457200 w 8128084"/>
              <a:gd name="connsiteY306" fmla="*/ 7820527 h 15135727"/>
              <a:gd name="connsiteX307" fmla="*/ 529390 w 8128084"/>
              <a:gd name="connsiteY307" fmla="*/ 7700211 h 15135727"/>
              <a:gd name="connsiteX308" fmla="*/ 938464 w 8128084"/>
              <a:gd name="connsiteY308" fmla="*/ 7676148 h 15135727"/>
              <a:gd name="connsiteX309" fmla="*/ 1058779 w 8128084"/>
              <a:gd name="connsiteY309" fmla="*/ 7459579 h 15135727"/>
              <a:gd name="connsiteX310" fmla="*/ 1203158 w 8128084"/>
              <a:gd name="connsiteY310" fmla="*/ 7603958 h 15135727"/>
              <a:gd name="connsiteX311" fmla="*/ 1299411 w 8128084"/>
              <a:gd name="connsiteY311" fmla="*/ 7555832 h 15135727"/>
              <a:gd name="connsiteX312" fmla="*/ 1443790 w 8128084"/>
              <a:gd name="connsiteY312" fmla="*/ 7507706 h 15135727"/>
              <a:gd name="connsiteX313" fmla="*/ 1684421 w 8128084"/>
              <a:gd name="connsiteY313" fmla="*/ 7603958 h 15135727"/>
              <a:gd name="connsiteX314" fmla="*/ 1684421 w 8128084"/>
              <a:gd name="connsiteY314" fmla="*/ 7603958 h 15135727"/>
              <a:gd name="connsiteX315" fmla="*/ 1540042 w 8128084"/>
              <a:gd name="connsiteY315" fmla="*/ 7363327 h 15135727"/>
              <a:gd name="connsiteX316" fmla="*/ 1299411 w 8128084"/>
              <a:gd name="connsiteY316" fmla="*/ 7315200 h 15135727"/>
              <a:gd name="connsiteX317" fmla="*/ 1130969 w 8128084"/>
              <a:gd name="connsiteY317" fmla="*/ 7339264 h 15135727"/>
              <a:gd name="connsiteX318" fmla="*/ 1034716 w 8128084"/>
              <a:gd name="connsiteY318" fmla="*/ 7315200 h 15135727"/>
              <a:gd name="connsiteX319" fmla="*/ 1155032 w 8128084"/>
              <a:gd name="connsiteY319" fmla="*/ 7050506 h 15135727"/>
              <a:gd name="connsiteX320" fmla="*/ 1155032 w 8128084"/>
              <a:gd name="connsiteY320" fmla="*/ 6930190 h 15135727"/>
              <a:gd name="connsiteX321" fmla="*/ 1155032 w 8128084"/>
              <a:gd name="connsiteY321" fmla="*/ 6761748 h 15135727"/>
              <a:gd name="connsiteX322" fmla="*/ 1203158 w 8128084"/>
              <a:gd name="connsiteY322" fmla="*/ 6617369 h 15135727"/>
              <a:gd name="connsiteX323" fmla="*/ 1371600 w 8128084"/>
              <a:gd name="connsiteY323" fmla="*/ 6472990 h 15135727"/>
              <a:gd name="connsiteX324" fmla="*/ 1443790 w 8128084"/>
              <a:gd name="connsiteY324" fmla="*/ 6328611 h 15135727"/>
              <a:gd name="connsiteX325" fmla="*/ 1419727 w 8128084"/>
              <a:gd name="connsiteY325" fmla="*/ 6208295 h 15135727"/>
              <a:gd name="connsiteX326" fmla="*/ 1275348 w 8128084"/>
              <a:gd name="connsiteY326" fmla="*/ 6304548 h 15135727"/>
              <a:gd name="connsiteX327" fmla="*/ 1323474 w 8128084"/>
              <a:gd name="connsiteY327" fmla="*/ 6015790 h 15135727"/>
              <a:gd name="connsiteX328" fmla="*/ 1540042 w 8128084"/>
              <a:gd name="connsiteY328" fmla="*/ 5871411 h 15135727"/>
              <a:gd name="connsiteX329" fmla="*/ 1540042 w 8128084"/>
              <a:gd name="connsiteY329" fmla="*/ 5751095 h 15135727"/>
              <a:gd name="connsiteX330" fmla="*/ 1395664 w 8128084"/>
              <a:gd name="connsiteY330" fmla="*/ 5799221 h 15135727"/>
              <a:gd name="connsiteX331" fmla="*/ 1179095 w 8128084"/>
              <a:gd name="connsiteY331" fmla="*/ 5799221 h 15135727"/>
              <a:gd name="connsiteX332" fmla="*/ 890337 w 8128084"/>
              <a:gd name="connsiteY332" fmla="*/ 5775158 h 15135727"/>
              <a:gd name="connsiteX333" fmla="*/ 697832 w 8128084"/>
              <a:gd name="connsiteY333" fmla="*/ 5606716 h 15135727"/>
              <a:gd name="connsiteX334" fmla="*/ 577516 w 8128084"/>
              <a:gd name="connsiteY334" fmla="*/ 5582653 h 15135727"/>
              <a:gd name="connsiteX335" fmla="*/ 697832 w 8128084"/>
              <a:gd name="connsiteY335" fmla="*/ 5775158 h 15135727"/>
              <a:gd name="connsiteX336" fmla="*/ 409074 w 8128084"/>
              <a:gd name="connsiteY336" fmla="*/ 5799221 h 15135727"/>
              <a:gd name="connsiteX337" fmla="*/ 168442 w 8128084"/>
              <a:gd name="connsiteY337" fmla="*/ 5702969 h 15135727"/>
              <a:gd name="connsiteX338" fmla="*/ 264695 w 8128084"/>
              <a:gd name="connsiteY338" fmla="*/ 5558590 h 15135727"/>
              <a:gd name="connsiteX339" fmla="*/ 144379 w 8128084"/>
              <a:gd name="connsiteY339" fmla="*/ 5510464 h 15135727"/>
              <a:gd name="connsiteX340" fmla="*/ 0 w 8128084"/>
              <a:gd name="connsiteY340" fmla="*/ 5462337 h 15135727"/>
              <a:gd name="connsiteX341" fmla="*/ 96253 w 8128084"/>
              <a:gd name="connsiteY341"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545179 w 8128084"/>
              <a:gd name="connsiteY156" fmla="*/ 10202779 h 15135727"/>
              <a:gd name="connsiteX157" fmla="*/ 6569242 w 8128084"/>
              <a:gd name="connsiteY157" fmla="*/ 10443411 h 15135727"/>
              <a:gd name="connsiteX158" fmla="*/ 6593306 w 8128084"/>
              <a:gd name="connsiteY158" fmla="*/ 107081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3768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61748 w 8128084"/>
              <a:gd name="connsiteY166" fmla="*/ 12031579 h 15135727"/>
              <a:gd name="connsiteX167" fmla="*/ 6761748 w 8128084"/>
              <a:gd name="connsiteY167" fmla="*/ 12296274 h 15135727"/>
              <a:gd name="connsiteX168" fmla="*/ 6689558 w 8128084"/>
              <a:gd name="connsiteY168" fmla="*/ 12512842 h 15135727"/>
              <a:gd name="connsiteX169" fmla="*/ 6785811 w 8128084"/>
              <a:gd name="connsiteY169" fmla="*/ 12777537 h 15135727"/>
              <a:gd name="connsiteX170" fmla="*/ 6569242 w 8128084"/>
              <a:gd name="connsiteY170" fmla="*/ 12873790 h 15135727"/>
              <a:gd name="connsiteX171" fmla="*/ 6545179 w 8128084"/>
              <a:gd name="connsiteY171" fmla="*/ 13090358 h 15135727"/>
              <a:gd name="connsiteX172" fmla="*/ 6448927 w 8128084"/>
              <a:gd name="connsiteY172" fmla="*/ 13355053 h 15135727"/>
              <a:gd name="connsiteX173" fmla="*/ 6256421 w 8128084"/>
              <a:gd name="connsiteY173" fmla="*/ 13571621 h 15135727"/>
              <a:gd name="connsiteX174" fmla="*/ 6087979 w 8128084"/>
              <a:gd name="connsiteY174" fmla="*/ 13667874 h 15135727"/>
              <a:gd name="connsiteX175" fmla="*/ 5943600 w 8128084"/>
              <a:gd name="connsiteY175" fmla="*/ 13716000 h 15135727"/>
              <a:gd name="connsiteX176" fmla="*/ 5702969 w 8128084"/>
              <a:gd name="connsiteY176" fmla="*/ 13667874 h 15135727"/>
              <a:gd name="connsiteX177" fmla="*/ 5582653 w 8128084"/>
              <a:gd name="connsiteY177" fmla="*/ 13691937 h 15135727"/>
              <a:gd name="connsiteX178" fmla="*/ 5727032 w 8128084"/>
              <a:gd name="connsiteY178" fmla="*/ 13836316 h 15135727"/>
              <a:gd name="connsiteX179" fmla="*/ 5582653 w 8128084"/>
              <a:gd name="connsiteY179" fmla="*/ 14052885 h 15135727"/>
              <a:gd name="connsiteX180" fmla="*/ 5462337 w 8128084"/>
              <a:gd name="connsiteY180" fmla="*/ 14149137 h 15135727"/>
              <a:gd name="connsiteX181" fmla="*/ 5342021 w 8128084"/>
              <a:gd name="connsiteY181" fmla="*/ 14004758 h 15135727"/>
              <a:gd name="connsiteX182" fmla="*/ 5245769 w 8128084"/>
              <a:gd name="connsiteY182" fmla="*/ 14004758 h 15135727"/>
              <a:gd name="connsiteX183" fmla="*/ 5245769 w 8128084"/>
              <a:gd name="connsiteY183" fmla="*/ 13956632 h 15135727"/>
              <a:gd name="connsiteX184" fmla="*/ 5101390 w 8128084"/>
              <a:gd name="connsiteY184" fmla="*/ 13956632 h 15135727"/>
              <a:gd name="connsiteX185" fmla="*/ 4981074 w 8128084"/>
              <a:gd name="connsiteY185" fmla="*/ 13860379 h 15135727"/>
              <a:gd name="connsiteX186" fmla="*/ 4740442 w 8128084"/>
              <a:gd name="connsiteY186" fmla="*/ 13908506 h 15135727"/>
              <a:gd name="connsiteX187" fmla="*/ 4475748 w 8128084"/>
              <a:gd name="connsiteY187" fmla="*/ 13956632 h 15135727"/>
              <a:gd name="connsiteX188" fmla="*/ 4379495 w 8128084"/>
              <a:gd name="connsiteY188" fmla="*/ 14028821 h 15135727"/>
              <a:gd name="connsiteX189" fmla="*/ 4403558 w 8128084"/>
              <a:gd name="connsiteY189" fmla="*/ 14197264 h 15135727"/>
              <a:gd name="connsiteX190" fmla="*/ 4572000 w 8128084"/>
              <a:gd name="connsiteY190" fmla="*/ 14149137 h 15135727"/>
              <a:gd name="connsiteX191" fmla="*/ 4523874 w 8128084"/>
              <a:gd name="connsiteY191" fmla="*/ 14558211 h 15135727"/>
              <a:gd name="connsiteX192" fmla="*/ 4403558 w 8128084"/>
              <a:gd name="connsiteY192" fmla="*/ 14437895 h 15135727"/>
              <a:gd name="connsiteX193" fmla="*/ 4403558 w 8128084"/>
              <a:gd name="connsiteY193" fmla="*/ 14437895 h 15135727"/>
              <a:gd name="connsiteX194" fmla="*/ 4283242 w 8128084"/>
              <a:gd name="connsiteY194" fmla="*/ 14245390 h 15135727"/>
              <a:gd name="connsiteX195" fmla="*/ 4235116 w 8128084"/>
              <a:gd name="connsiteY195" fmla="*/ 14341642 h 15135727"/>
              <a:gd name="connsiteX196" fmla="*/ 4162927 w 8128084"/>
              <a:gd name="connsiteY196" fmla="*/ 14389769 h 15135727"/>
              <a:gd name="connsiteX197" fmla="*/ 4162927 w 8128084"/>
              <a:gd name="connsiteY197" fmla="*/ 14389769 h 15135727"/>
              <a:gd name="connsiteX198" fmla="*/ 3922295 w 8128084"/>
              <a:gd name="connsiteY198" fmla="*/ 14245390 h 15135727"/>
              <a:gd name="connsiteX199" fmla="*/ 3801979 w 8128084"/>
              <a:gd name="connsiteY199" fmla="*/ 14293516 h 15135727"/>
              <a:gd name="connsiteX200" fmla="*/ 3681664 w 8128084"/>
              <a:gd name="connsiteY200" fmla="*/ 14389769 h 15135727"/>
              <a:gd name="connsiteX201" fmla="*/ 3657600 w 8128084"/>
              <a:gd name="connsiteY201" fmla="*/ 14654464 h 15135727"/>
              <a:gd name="connsiteX202" fmla="*/ 3513221 w 8128084"/>
              <a:gd name="connsiteY202" fmla="*/ 14726653 h 15135727"/>
              <a:gd name="connsiteX203" fmla="*/ 3513221 w 8128084"/>
              <a:gd name="connsiteY203" fmla="*/ 14871032 h 15135727"/>
              <a:gd name="connsiteX204" fmla="*/ 3633537 w 8128084"/>
              <a:gd name="connsiteY204" fmla="*/ 14967285 h 15135727"/>
              <a:gd name="connsiteX205" fmla="*/ 3609474 w 8128084"/>
              <a:gd name="connsiteY205" fmla="*/ 15087600 h 15135727"/>
              <a:gd name="connsiteX206" fmla="*/ 3441032 w 8128084"/>
              <a:gd name="connsiteY206" fmla="*/ 15039474 h 15135727"/>
              <a:gd name="connsiteX207" fmla="*/ 3272590 w 8128084"/>
              <a:gd name="connsiteY207" fmla="*/ 15063537 h 15135727"/>
              <a:gd name="connsiteX208" fmla="*/ 3248527 w 8128084"/>
              <a:gd name="connsiteY208" fmla="*/ 14895095 h 15135727"/>
              <a:gd name="connsiteX209" fmla="*/ 3128211 w 8128084"/>
              <a:gd name="connsiteY209" fmla="*/ 14919158 h 15135727"/>
              <a:gd name="connsiteX210" fmla="*/ 2959769 w 8128084"/>
              <a:gd name="connsiteY210" fmla="*/ 15135727 h 15135727"/>
              <a:gd name="connsiteX211" fmla="*/ 2935706 w 8128084"/>
              <a:gd name="connsiteY211" fmla="*/ 14895095 h 15135727"/>
              <a:gd name="connsiteX212" fmla="*/ 2791327 w 8128084"/>
              <a:gd name="connsiteY212" fmla="*/ 14943221 h 15135727"/>
              <a:gd name="connsiteX213" fmla="*/ 2671011 w 8128084"/>
              <a:gd name="connsiteY213" fmla="*/ 15039474 h 15135727"/>
              <a:gd name="connsiteX214" fmla="*/ 2430379 w 8128084"/>
              <a:gd name="connsiteY214" fmla="*/ 15087600 h 15135727"/>
              <a:gd name="connsiteX215" fmla="*/ 2237874 w 8128084"/>
              <a:gd name="connsiteY215" fmla="*/ 15039474 h 15135727"/>
              <a:gd name="connsiteX216" fmla="*/ 2622885 w 8128084"/>
              <a:gd name="connsiteY216" fmla="*/ 14846969 h 15135727"/>
              <a:gd name="connsiteX217" fmla="*/ 2887579 w 8128084"/>
              <a:gd name="connsiteY217" fmla="*/ 14774779 h 15135727"/>
              <a:gd name="connsiteX218" fmla="*/ 2839453 w 8128084"/>
              <a:gd name="connsiteY218" fmla="*/ 14582274 h 15135727"/>
              <a:gd name="connsiteX219" fmla="*/ 2935706 w 8128084"/>
              <a:gd name="connsiteY219" fmla="*/ 14510085 h 15135727"/>
              <a:gd name="connsiteX220" fmla="*/ 2935706 w 8128084"/>
              <a:gd name="connsiteY220" fmla="*/ 14510085 h 15135727"/>
              <a:gd name="connsiteX221" fmla="*/ 3080085 w 8128084"/>
              <a:gd name="connsiteY221" fmla="*/ 14413832 h 15135727"/>
              <a:gd name="connsiteX222" fmla="*/ 3152274 w 8128084"/>
              <a:gd name="connsiteY222" fmla="*/ 14341642 h 15135727"/>
              <a:gd name="connsiteX223" fmla="*/ 3080085 w 8128084"/>
              <a:gd name="connsiteY223" fmla="*/ 14269453 h 15135727"/>
              <a:gd name="connsiteX224" fmla="*/ 3152274 w 8128084"/>
              <a:gd name="connsiteY224" fmla="*/ 14197264 h 15135727"/>
              <a:gd name="connsiteX225" fmla="*/ 3152274 w 8128084"/>
              <a:gd name="connsiteY225" fmla="*/ 14052885 h 15135727"/>
              <a:gd name="connsiteX226" fmla="*/ 3080085 w 8128084"/>
              <a:gd name="connsiteY226" fmla="*/ 13980695 h 15135727"/>
              <a:gd name="connsiteX227" fmla="*/ 3056021 w 8128084"/>
              <a:gd name="connsiteY227" fmla="*/ 14076948 h 15135727"/>
              <a:gd name="connsiteX228" fmla="*/ 2935706 w 8128084"/>
              <a:gd name="connsiteY228" fmla="*/ 14076948 h 15135727"/>
              <a:gd name="connsiteX229" fmla="*/ 2863516 w 8128084"/>
              <a:gd name="connsiteY229" fmla="*/ 14125074 h 15135727"/>
              <a:gd name="connsiteX230" fmla="*/ 2719137 w 8128084"/>
              <a:gd name="connsiteY230" fmla="*/ 14197264 h 15135727"/>
              <a:gd name="connsiteX231" fmla="*/ 2646948 w 8128084"/>
              <a:gd name="connsiteY231" fmla="*/ 14197264 h 15135727"/>
              <a:gd name="connsiteX232" fmla="*/ 2598821 w 8128084"/>
              <a:gd name="connsiteY232" fmla="*/ 14125074 h 15135727"/>
              <a:gd name="connsiteX233" fmla="*/ 2430379 w 8128084"/>
              <a:gd name="connsiteY233" fmla="*/ 13836316 h 15135727"/>
              <a:gd name="connsiteX234" fmla="*/ 2646948 w 8128084"/>
              <a:gd name="connsiteY234" fmla="*/ 13812253 h 15135727"/>
              <a:gd name="connsiteX235" fmla="*/ 2502569 w 8128084"/>
              <a:gd name="connsiteY235" fmla="*/ 13475369 h 15135727"/>
              <a:gd name="connsiteX236" fmla="*/ 2550695 w 8128084"/>
              <a:gd name="connsiteY236" fmla="*/ 13186611 h 15135727"/>
              <a:gd name="connsiteX237" fmla="*/ 2719137 w 8128084"/>
              <a:gd name="connsiteY237" fmla="*/ 13042232 h 15135727"/>
              <a:gd name="connsiteX238" fmla="*/ 2791327 w 8128084"/>
              <a:gd name="connsiteY238" fmla="*/ 12945979 h 15135727"/>
              <a:gd name="connsiteX239" fmla="*/ 3031958 w 8128084"/>
              <a:gd name="connsiteY239" fmla="*/ 13090358 h 15135727"/>
              <a:gd name="connsiteX240" fmla="*/ 3056021 w 8128084"/>
              <a:gd name="connsiteY240" fmla="*/ 12753474 h 15135727"/>
              <a:gd name="connsiteX241" fmla="*/ 2887579 w 8128084"/>
              <a:gd name="connsiteY241" fmla="*/ 12777537 h 15135727"/>
              <a:gd name="connsiteX242" fmla="*/ 2815390 w 8128084"/>
              <a:gd name="connsiteY242" fmla="*/ 12777537 h 15135727"/>
              <a:gd name="connsiteX243" fmla="*/ 3176337 w 8128084"/>
              <a:gd name="connsiteY243" fmla="*/ 12368464 h 15135727"/>
              <a:gd name="connsiteX244" fmla="*/ 3104148 w 8128084"/>
              <a:gd name="connsiteY244" fmla="*/ 12320337 h 15135727"/>
              <a:gd name="connsiteX245" fmla="*/ 3104148 w 8128084"/>
              <a:gd name="connsiteY245" fmla="*/ 12320337 h 15135727"/>
              <a:gd name="connsiteX246" fmla="*/ 3007895 w 8128084"/>
              <a:gd name="connsiteY246" fmla="*/ 12079706 h 15135727"/>
              <a:gd name="connsiteX247" fmla="*/ 2911642 w 8128084"/>
              <a:gd name="connsiteY247" fmla="*/ 11935327 h 15135727"/>
              <a:gd name="connsiteX248" fmla="*/ 2863516 w 8128084"/>
              <a:gd name="connsiteY248" fmla="*/ 11694695 h 15135727"/>
              <a:gd name="connsiteX249" fmla="*/ 2911642 w 8128084"/>
              <a:gd name="connsiteY249" fmla="*/ 11454064 h 15135727"/>
              <a:gd name="connsiteX250" fmla="*/ 3056021 w 8128084"/>
              <a:gd name="connsiteY250" fmla="*/ 11454064 h 15135727"/>
              <a:gd name="connsiteX251" fmla="*/ 2983832 w 8128084"/>
              <a:gd name="connsiteY251" fmla="*/ 11381874 h 15135727"/>
              <a:gd name="connsiteX252" fmla="*/ 3031958 w 8128084"/>
              <a:gd name="connsiteY252" fmla="*/ 11285621 h 15135727"/>
              <a:gd name="connsiteX253" fmla="*/ 3007895 w 8128084"/>
              <a:gd name="connsiteY253" fmla="*/ 11189369 h 15135727"/>
              <a:gd name="connsiteX254" fmla="*/ 2887579 w 8128084"/>
              <a:gd name="connsiteY254" fmla="*/ 11141242 h 15135727"/>
              <a:gd name="connsiteX255" fmla="*/ 2887579 w 8128084"/>
              <a:gd name="connsiteY255" fmla="*/ 10972800 h 15135727"/>
              <a:gd name="connsiteX256" fmla="*/ 2887579 w 8128084"/>
              <a:gd name="connsiteY256" fmla="*/ 10924674 h 15135727"/>
              <a:gd name="connsiteX257" fmla="*/ 2767264 w 8128084"/>
              <a:gd name="connsiteY257" fmla="*/ 11020927 h 15135727"/>
              <a:gd name="connsiteX258" fmla="*/ 2743200 w 8128084"/>
              <a:gd name="connsiteY258" fmla="*/ 10924674 h 15135727"/>
              <a:gd name="connsiteX259" fmla="*/ 2550695 w 8128084"/>
              <a:gd name="connsiteY259" fmla="*/ 11020927 h 15135727"/>
              <a:gd name="connsiteX260" fmla="*/ 2526632 w 8128084"/>
              <a:gd name="connsiteY260" fmla="*/ 11117179 h 15135727"/>
              <a:gd name="connsiteX261" fmla="*/ 2334127 w 8128084"/>
              <a:gd name="connsiteY261" fmla="*/ 10996864 h 15135727"/>
              <a:gd name="connsiteX262" fmla="*/ 2358190 w 8128084"/>
              <a:gd name="connsiteY262" fmla="*/ 10732169 h 15135727"/>
              <a:gd name="connsiteX263" fmla="*/ 2334127 w 8128084"/>
              <a:gd name="connsiteY263" fmla="*/ 10587790 h 15135727"/>
              <a:gd name="connsiteX264" fmla="*/ 2406316 w 8128084"/>
              <a:gd name="connsiteY264" fmla="*/ 10491537 h 15135727"/>
              <a:gd name="connsiteX265" fmla="*/ 2598821 w 8128084"/>
              <a:gd name="connsiteY265" fmla="*/ 10684042 h 15135727"/>
              <a:gd name="connsiteX266" fmla="*/ 2767264 w 8128084"/>
              <a:gd name="connsiteY266" fmla="*/ 10684042 h 15135727"/>
              <a:gd name="connsiteX267" fmla="*/ 2646948 w 8128084"/>
              <a:gd name="connsiteY267" fmla="*/ 10515600 h 15135727"/>
              <a:gd name="connsiteX268" fmla="*/ 2815390 w 8128084"/>
              <a:gd name="connsiteY268" fmla="*/ 10395285 h 15135727"/>
              <a:gd name="connsiteX269" fmla="*/ 3080085 w 8128084"/>
              <a:gd name="connsiteY269" fmla="*/ 10419348 h 15135727"/>
              <a:gd name="connsiteX270" fmla="*/ 3248527 w 8128084"/>
              <a:gd name="connsiteY270" fmla="*/ 10539664 h 15135727"/>
              <a:gd name="connsiteX271" fmla="*/ 3320716 w 8128084"/>
              <a:gd name="connsiteY271" fmla="*/ 10659979 h 15135727"/>
              <a:gd name="connsiteX272" fmla="*/ 3465095 w 8128084"/>
              <a:gd name="connsiteY272" fmla="*/ 10659979 h 15135727"/>
              <a:gd name="connsiteX273" fmla="*/ 3441032 w 8128084"/>
              <a:gd name="connsiteY273" fmla="*/ 10491537 h 15135727"/>
              <a:gd name="connsiteX274" fmla="*/ 3392906 w 8128084"/>
              <a:gd name="connsiteY274" fmla="*/ 10250906 h 15135727"/>
              <a:gd name="connsiteX275" fmla="*/ 3152274 w 8128084"/>
              <a:gd name="connsiteY275" fmla="*/ 10250906 h 15135727"/>
              <a:gd name="connsiteX276" fmla="*/ 3176337 w 8128084"/>
              <a:gd name="connsiteY276" fmla="*/ 10178716 h 15135727"/>
              <a:gd name="connsiteX277" fmla="*/ 3104148 w 8128084"/>
              <a:gd name="connsiteY277" fmla="*/ 10154653 h 15135727"/>
              <a:gd name="connsiteX278" fmla="*/ 3007895 w 8128084"/>
              <a:gd name="connsiteY278" fmla="*/ 9962148 h 15135727"/>
              <a:gd name="connsiteX279" fmla="*/ 3176337 w 8128084"/>
              <a:gd name="connsiteY279" fmla="*/ 9889958 h 15135727"/>
              <a:gd name="connsiteX280" fmla="*/ 2959769 w 8128084"/>
              <a:gd name="connsiteY280" fmla="*/ 9504948 h 15135727"/>
              <a:gd name="connsiteX281" fmla="*/ 2791327 w 8128084"/>
              <a:gd name="connsiteY281" fmla="*/ 9456821 h 15135727"/>
              <a:gd name="connsiteX282" fmla="*/ 2574758 w 8128084"/>
              <a:gd name="connsiteY282" fmla="*/ 9336506 h 15135727"/>
              <a:gd name="connsiteX283" fmla="*/ 2550695 w 8128084"/>
              <a:gd name="connsiteY283" fmla="*/ 9071811 h 15135727"/>
              <a:gd name="connsiteX284" fmla="*/ 2695074 w 8128084"/>
              <a:gd name="connsiteY284" fmla="*/ 8999621 h 15135727"/>
              <a:gd name="connsiteX285" fmla="*/ 2622885 w 8128084"/>
              <a:gd name="connsiteY285" fmla="*/ 8975558 h 15135727"/>
              <a:gd name="connsiteX286" fmla="*/ 2430379 w 8128084"/>
              <a:gd name="connsiteY286" fmla="*/ 8999621 h 15135727"/>
              <a:gd name="connsiteX287" fmla="*/ 2261937 w 8128084"/>
              <a:gd name="connsiteY287" fmla="*/ 9168064 h 15135727"/>
              <a:gd name="connsiteX288" fmla="*/ 2237874 w 8128084"/>
              <a:gd name="connsiteY288" fmla="*/ 8999621 h 15135727"/>
              <a:gd name="connsiteX289" fmla="*/ 2117558 w 8128084"/>
              <a:gd name="connsiteY289" fmla="*/ 8975558 h 15135727"/>
              <a:gd name="connsiteX290" fmla="*/ 2045369 w 8128084"/>
              <a:gd name="connsiteY290" fmla="*/ 8783053 h 15135727"/>
              <a:gd name="connsiteX291" fmla="*/ 1852864 w 8128084"/>
              <a:gd name="connsiteY291" fmla="*/ 8758990 h 15135727"/>
              <a:gd name="connsiteX292" fmla="*/ 1636295 w 8128084"/>
              <a:gd name="connsiteY292" fmla="*/ 8927432 h 15135727"/>
              <a:gd name="connsiteX293" fmla="*/ 1588169 w 8128084"/>
              <a:gd name="connsiteY293" fmla="*/ 9023685 h 15135727"/>
              <a:gd name="connsiteX294" fmla="*/ 1515979 w 8128084"/>
              <a:gd name="connsiteY294" fmla="*/ 8879306 h 15135727"/>
              <a:gd name="connsiteX295" fmla="*/ 1347537 w 8128084"/>
              <a:gd name="connsiteY295" fmla="*/ 8879306 h 15135727"/>
              <a:gd name="connsiteX296" fmla="*/ 1347537 w 8128084"/>
              <a:gd name="connsiteY296" fmla="*/ 8710864 h 15135727"/>
              <a:gd name="connsiteX297" fmla="*/ 1106906 w 8128084"/>
              <a:gd name="connsiteY297" fmla="*/ 8783053 h 15135727"/>
              <a:gd name="connsiteX298" fmla="*/ 890337 w 8128084"/>
              <a:gd name="connsiteY298" fmla="*/ 8686800 h 15135727"/>
              <a:gd name="connsiteX299" fmla="*/ 649706 w 8128084"/>
              <a:gd name="connsiteY299" fmla="*/ 8662737 h 15135727"/>
              <a:gd name="connsiteX300" fmla="*/ 385011 w 8128084"/>
              <a:gd name="connsiteY300" fmla="*/ 8566485 h 15135727"/>
              <a:gd name="connsiteX301" fmla="*/ 577516 w 8128084"/>
              <a:gd name="connsiteY301" fmla="*/ 8373979 h 15135727"/>
              <a:gd name="connsiteX302" fmla="*/ 794085 w 8128084"/>
              <a:gd name="connsiteY302" fmla="*/ 8301790 h 15135727"/>
              <a:gd name="connsiteX303" fmla="*/ 745958 w 8128084"/>
              <a:gd name="connsiteY303" fmla="*/ 8133348 h 15135727"/>
              <a:gd name="connsiteX304" fmla="*/ 818148 w 8128084"/>
              <a:gd name="connsiteY304" fmla="*/ 7820527 h 15135727"/>
              <a:gd name="connsiteX305" fmla="*/ 697832 w 8128084"/>
              <a:gd name="connsiteY305" fmla="*/ 7820527 h 15135727"/>
              <a:gd name="connsiteX306" fmla="*/ 625642 w 8128084"/>
              <a:gd name="connsiteY306" fmla="*/ 7916779 h 15135727"/>
              <a:gd name="connsiteX307" fmla="*/ 457200 w 8128084"/>
              <a:gd name="connsiteY307" fmla="*/ 7820527 h 15135727"/>
              <a:gd name="connsiteX308" fmla="*/ 529390 w 8128084"/>
              <a:gd name="connsiteY308" fmla="*/ 7700211 h 15135727"/>
              <a:gd name="connsiteX309" fmla="*/ 938464 w 8128084"/>
              <a:gd name="connsiteY309" fmla="*/ 7676148 h 15135727"/>
              <a:gd name="connsiteX310" fmla="*/ 1058779 w 8128084"/>
              <a:gd name="connsiteY310" fmla="*/ 7459579 h 15135727"/>
              <a:gd name="connsiteX311" fmla="*/ 1203158 w 8128084"/>
              <a:gd name="connsiteY311" fmla="*/ 7603958 h 15135727"/>
              <a:gd name="connsiteX312" fmla="*/ 1299411 w 8128084"/>
              <a:gd name="connsiteY312" fmla="*/ 7555832 h 15135727"/>
              <a:gd name="connsiteX313" fmla="*/ 1443790 w 8128084"/>
              <a:gd name="connsiteY313" fmla="*/ 7507706 h 15135727"/>
              <a:gd name="connsiteX314" fmla="*/ 1684421 w 8128084"/>
              <a:gd name="connsiteY314" fmla="*/ 7603958 h 15135727"/>
              <a:gd name="connsiteX315" fmla="*/ 1684421 w 8128084"/>
              <a:gd name="connsiteY315" fmla="*/ 7603958 h 15135727"/>
              <a:gd name="connsiteX316" fmla="*/ 1540042 w 8128084"/>
              <a:gd name="connsiteY316" fmla="*/ 7363327 h 15135727"/>
              <a:gd name="connsiteX317" fmla="*/ 1299411 w 8128084"/>
              <a:gd name="connsiteY317" fmla="*/ 7315200 h 15135727"/>
              <a:gd name="connsiteX318" fmla="*/ 1130969 w 8128084"/>
              <a:gd name="connsiteY318" fmla="*/ 7339264 h 15135727"/>
              <a:gd name="connsiteX319" fmla="*/ 1034716 w 8128084"/>
              <a:gd name="connsiteY319" fmla="*/ 7315200 h 15135727"/>
              <a:gd name="connsiteX320" fmla="*/ 1155032 w 8128084"/>
              <a:gd name="connsiteY320" fmla="*/ 7050506 h 15135727"/>
              <a:gd name="connsiteX321" fmla="*/ 1155032 w 8128084"/>
              <a:gd name="connsiteY321" fmla="*/ 6930190 h 15135727"/>
              <a:gd name="connsiteX322" fmla="*/ 1155032 w 8128084"/>
              <a:gd name="connsiteY322" fmla="*/ 6761748 h 15135727"/>
              <a:gd name="connsiteX323" fmla="*/ 1203158 w 8128084"/>
              <a:gd name="connsiteY323" fmla="*/ 6617369 h 15135727"/>
              <a:gd name="connsiteX324" fmla="*/ 1371600 w 8128084"/>
              <a:gd name="connsiteY324" fmla="*/ 6472990 h 15135727"/>
              <a:gd name="connsiteX325" fmla="*/ 1443790 w 8128084"/>
              <a:gd name="connsiteY325" fmla="*/ 6328611 h 15135727"/>
              <a:gd name="connsiteX326" fmla="*/ 1419727 w 8128084"/>
              <a:gd name="connsiteY326" fmla="*/ 6208295 h 15135727"/>
              <a:gd name="connsiteX327" fmla="*/ 1275348 w 8128084"/>
              <a:gd name="connsiteY327" fmla="*/ 6304548 h 15135727"/>
              <a:gd name="connsiteX328" fmla="*/ 1323474 w 8128084"/>
              <a:gd name="connsiteY328" fmla="*/ 6015790 h 15135727"/>
              <a:gd name="connsiteX329" fmla="*/ 1540042 w 8128084"/>
              <a:gd name="connsiteY329" fmla="*/ 5871411 h 15135727"/>
              <a:gd name="connsiteX330" fmla="*/ 1540042 w 8128084"/>
              <a:gd name="connsiteY330" fmla="*/ 5751095 h 15135727"/>
              <a:gd name="connsiteX331" fmla="*/ 1395664 w 8128084"/>
              <a:gd name="connsiteY331" fmla="*/ 5799221 h 15135727"/>
              <a:gd name="connsiteX332" fmla="*/ 1179095 w 8128084"/>
              <a:gd name="connsiteY332" fmla="*/ 5799221 h 15135727"/>
              <a:gd name="connsiteX333" fmla="*/ 890337 w 8128084"/>
              <a:gd name="connsiteY333" fmla="*/ 5775158 h 15135727"/>
              <a:gd name="connsiteX334" fmla="*/ 697832 w 8128084"/>
              <a:gd name="connsiteY334" fmla="*/ 5606716 h 15135727"/>
              <a:gd name="connsiteX335" fmla="*/ 577516 w 8128084"/>
              <a:gd name="connsiteY335" fmla="*/ 5582653 h 15135727"/>
              <a:gd name="connsiteX336" fmla="*/ 697832 w 8128084"/>
              <a:gd name="connsiteY336" fmla="*/ 5775158 h 15135727"/>
              <a:gd name="connsiteX337" fmla="*/ 409074 w 8128084"/>
              <a:gd name="connsiteY337" fmla="*/ 5799221 h 15135727"/>
              <a:gd name="connsiteX338" fmla="*/ 168442 w 8128084"/>
              <a:gd name="connsiteY338" fmla="*/ 5702969 h 15135727"/>
              <a:gd name="connsiteX339" fmla="*/ 264695 w 8128084"/>
              <a:gd name="connsiteY339" fmla="*/ 5558590 h 15135727"/>
              <a:gd name="connsiteX340" fmla="*/ 144379 w 8128084"/>
              <a:gd name="connsiteY340" fmla="*/ 5510464 h 15135727"/>
              <a:gd name="connsiteX341" fmla="*/ 0 w 8128084"/>
              <a:gd name="connsiteY341" fmla="*/ 5462337 h 15135727"/>
              <a:gd name="connsiteX342" fmla="*/ 96253 w 8128084"/>
              <a:gd name="connsiteY342"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593306 w 8128084"/>
              <a:gd name="connsiteY158" fmla="*/ 107081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3768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61748 w 8128084"/>
              <a:gd name="connsiteY166" fmla="*/ 12031579 h 15135727"/>
              <a:gd name="connsiteX167" fmla="*/ 6761748 w 8128084"/>
              <a:gd name="connsiteY167" fmla="*/ 12296274 h 15135727"/>
              <a:gd name="connsiteX168" fmla="*/ 6689558 w 8128084"/>
              <a:gd name="connsiteY168" fmla="*/ 12512842 h 15135727"/>
              <a:gd name="connsiteX169" fmla="*/ 6785811 w 8128084"/>
              <a:gd name="connsiteY169" fmla="*/ 12777537 h 15135727"/>
              <a:gd name="connsiteX170" fmla="*/ 6569242 w 8128084"/>
              <a:gd name="connsiteY170" fmla="*/ 12873790 h 15135727"/>
              <a:gd name="connsiteX171" fmla="*/ 6545179 w 8128084"/>
              <a:gd name="connsiteY171" fmla="*/ 13090358 h 15135727"/>
              <a:gd name="connsiteX172" fmla="*/ 6448927 w 8128084"/>
              <a:gd name="connsiteY172" fmla="*/ 13355053 h 15135727"/>
              <a:gd name="connsiteX173" fmla="*/ 6256421 w 8128084"/>
              <a:gd name="connsiteY173" fmla="*/ 13571621 h 15135727"/>
              <a:gd name="connsiteX174" fmla="*/ 6087979 w 8128084"/>
              <a:gd name="connsiteY174" fmla="*/ 13667874 h 15135727"/>
              <a:gd name="connsiteX175" fmla="*/ 5943600 w 8128084"/>
              <a:gd name="connsiteY175" fmla="*/ 13716000 h 15135727"/>
              <a:gd name="connsiteX176" fmla="*/ 5702969 w 8128084"/>
              <a:gd name="connsiteY176" fmla="*/ 13667874 h 15135727"/>
              <a:gd name="connsiteX177" fmla="*/ 5582653 w 8128084"/>
              <a:gd name="connsiteY177" fmla="*/ 13691937 h 15135727"/>
              <a:gd name="connsiteX178" fmla="*/ 5727032 w 8128084"/>
              <a:gd name="connsiteY178" fmla="*/ 13836316 h 15135727"/>
              <a:gd name="connsiteX179" fmla="*/ 5582653 w 8128084"/>
              <a:gd name="connsiteY179" fmla="*/ 14052885 h 15135727"/>
              <a:gd name="connsiteX180" fmla="*/ 5462337 w 8128084"/>
              <a:gd name="connsiteY180" fmla="*/ 14149137 h 15135727"/>
              <a:gd name="connsiteX181" fmla="*/ 5342021 w 8128084"/>
              <a:gd name="connsiteY181" fmla="*/ 14004758 h 15135727"/>
              <a:gd name="connsiteX182" fmla="*/ 5245769 w 8128084"/>
              <a:gd name="connsiteY182" fmla="*/ 14004758 h 15135727"/>
              <a:gd name="connsiteX183" fmla="*/ 5245769 w 8128084"/>
              <a:gd name="connsiteY183" fmla="*/ 13956632 h 15135727"/>
              <a:gd name="connsiteX184" fmla="*/ 5101390 w 8128084"/>
              <a:gd name="connsiteY184" fmla="*/ 13956632 h 15135727"/>
              <a:gd name="connsiteX185" fmla="*/ 4981074 w 8128084"/>
              <a:gd name="connsiteY185" fmla="*/ 13860379 h 15135727"/>
              <a:gd name="connsiteX186" fmla="*/ 4740442 w 8128084"/>
              <a:gd name="connsiteY186" fmla="*/ 13908506 h 15135727"/>
              <a:gd name="connsiteX187" fmla="*/ 4475748 w 8128084"/>
              <a:gd name="connsiteY187" fmla="*/ 13956632 h 15135727"/>
              <a:gd name="connsiteX188" fmla="*/ 4379495 w 8128084"/>
              <a:gd name="connsiteY188" fmla="*/ 14028821 h 15135727"/>
              <a:gd name="connsiteX189" fmla="*/ 4403558 w 8128084"/>
              <a:gd name="connsiteY189" fmla="*/ 14197264 h 15135727"/>
              <a:gd name="connsiteX190" fmla="*/ 4572000 w 8128084"/>
              <a:gd name="connsiteY190" fmla="*/ 14149137 h 15135727"/>
              <a:gd name="connsiteX191" fmla="*/ 4523874 w 8128084"/>
              <a:gd name="connsiteY191" fmla="*/ 14558211 h 15135727"/>
              <a:gd name="connsiteX192" fmla="*/ 4403558 w 8128084"/>
              <a:gd name="connsiteY192" fmla="*/ 14437895 h 15135727"/>
              <a:gd name="connsiteX193" fmla="*/ 4403558 w 8128084"/>
              <a:gd name="connsiteY193" fmla="*/ 14437895 h 15135727"/>
              <a:gd name="connsiteX194" fmla="*/ 4283242 w 8128084"/>
              <a:gd name="connsiteY194" fmla="*/ 14245390 h 15135727"/>
              <a:gd name="connsiteX195" fmla="*/ 4235116 w 8128084"/>
              <a:gd name="connsiteY195" fmla="*/ 14341642 h 15135727"/>
              <a:gd name="connsiteX196" fmla="*/ 4162927 w 8128084"/>
              <a:gd name="connsiteY196" fmla="*/ 14389769 h 15135727"/>
              <a:gd name="connsiteX197" fmla="*/ 4162927 w 8128084"/>
              <a:gd name="connsiteY197" fmla="*/ 14389769 h 15135727"/>
              <a:gd name="connsiteX198" fmla="*/ 3922295 w 8128084"/>
              <a:gd name="connsiteY198" fmla="*/ 14245390 h 15135727"/>
              <a:gd name="connsiteX199" fmla="*/ 3801979 w 8128084"/>
              <a:gd name="connsiteY199" fmla="*/ 14293516 h 15135727"/>
              <a:gd name="connsiteX200" fmla="*/ 3681664 w 8128084"/>
              <a:gd name="connsiteY200" fmla="*/ 14389769 h 15135727"/>
              <a:gd name="connsiteX201" fmla="*/ 3657600 w 8128084"/>
              <a:gd name="connsiteY201" fmla="*/ 14654464 h 15135727"/>
              <a:gd name="connsiteX202" fmla="*/ 3513221 w 8128084"/>
              <a:gd name="connsiteY202" fmla="*/ 14726653 h 15135727"/>
              <a:gd name="connsiteX203" fmla="*/ 3513221 w 8128084"/>
              <a:gd name="connsiteY203" fmla="*/ 14871032 h 15135727"/>
              <a:gd name="connsiteX204" fmla="*/ 3633537 w 8128084"/>
              <a:gd name="connsiteY204" fmla="*/ 14967285 h 15135727"/>
              <a:gd name="connsiteX205" fmla="*/ 3609474 w 8128084"/>
              <a:gd name="connsiteY205" fmla="*/ 15087600 h 15135727"/>
              <a:gd name="connsiteX206" fmla="*/ 3441032 w 8128084"/>
              <a:gd name="connsiteY206" fmla="*/ 15039474 h 15135727"/>
              <a:gd name="connsiteX207" fmla="*/ 3272590 w 8128084"/>
              <a:gd name="connsiteY207" fmla="*/ 15063537 h 15135727"/>
              <a:gd name="connsiteX208" fmla="*/ 3248527 w 8128084"/>
              <a:gd name="connsiteY208" fmla="*/ 14895095 h 15135727"/>
              <a:gd name="connsiteX209" fmla="*/ 3128211 w 8128084"/>
              <a:gd name="connsiteY209" fmla="*/ 14919158 h 15135727"/>
              <a:gd name="connsiteX210" fmla="*/ 2959769 w 8128084"/>
              <a:gd name="connsiteY210" fmla="*/ 15135727 h 15135727"/>
              <a:gd name="connsiteX211" fmla="*/ 2935706 w 8128084"/>
              <a:gd name="connsiteY211" fmla="*/ 14895095 h 15135727"/>
              <a:gd name="connsiteX212" fmla="*/ 2791327 w 8128084"/>
              <a:gd name="connsiteY212" fmla="*/ 14943221 h 15135727"/>
              <a:gd name="connsiteX213" fmla="*/ 2671011 w 8128084"/>
              <a:gd name="connsiteY213" fmla="*/ 15039474 h 15135727"/>
              <a:gd name="connsiteX214" fmla="*/ 2430379 w 8128084"/>
              <a:gd name="connsiteY214" fmla="*/ 15087600 h 15135727"/>
              <a:gd name="connsiteX215" fmla="*/ 2237874 w 8128084"/>
              <a:gd name="connsiteY215" fmla="*/ 15039474 h 15135727"/>
              <a:gd name="connsiteX216" fmla="*/ 2622885 w 8128084"/>
              <a:gd name="connsiteY216" fmla="*/ 14846969 h 15135727"/>
              <a:gd name="connsiteX217" fmla="*/ 2887579 w 8128084"/>
              <a:gd name="connsiteY217" fmla="*/ 14774779 h 15135727"/>
              <a:gd name="connsiteX218" fmla="*/ 2839453 w 8128084"/>
              <a:gd name="connsiteY218" fmla="*/ 14582274 h 15135727"/>
              <a:gd name="connsiteX219" fmla="*/ 2935706 w 8128084"/>
              <a:gd name="connsiteY219" fmla="*/ 14510085 h 15135727"/>
              <a:gd name="connsiteX220" fmla="*/ 2935706 w 8128084"/>
              <a:gd name="connsiteY220" fmla="*/ 14510085 h 15135727"/>
              <a:gd name="connsiteX221" fmla="*/ 3080085 w 8128084"/>
              <a:gd name="connsiteY221" fmla="*/ 14413832 h 15135727"/>
              <a:gd name="connsiteX222" fmla="*/ 3152274 w 8128084"/>
              <a:gd name="connsiteY222" fmla="*/ 14341642 h 15135727"/>
              <a:gd name="connsiteX223" fmla="*/ 3080085 w 8128084"/>
              <a:gd name="connsiteY223" fmla="*/ 14269453 h 15135727"/>
              <a:gd name="connsiteX224" fmla="*/ 3152274 w 8128084"/>
              <a:gd name="connsiteY224" fmla="*/ 14197264 h 15135727"/>
              <a:gd name="connsiteX225" fmla="*/ 3152274 w 8128084"/>
              <a:gd name="connsiteY225" fmla="*/ 14052885 h 15135727"/>
              <a:gd name="connsiteX226" fmla="*/ 3080085 w 8128084"/>
              <a:gd name="connsiteY226" fmla="*/ 13980695 h 15135727"/>
              <a:gd name="connsiteX227" fmla="*/ 3056021 w 8128084"/>
              <a:gd name="connsiteY227" fmla="*/ 14076948 h 15135727"/>
              <a:gd name="connsiteX228" fmla="*/ 2935706 w 8128084"/>
              <a:gd name="connsiteY228" fmla="*/ 14076948 h 15135727"/>
              <a:gd name="connsiteX229" fmla="*/ 2863516 w 8128084"/>
              <a:gd name="connsiteY229" fmla="*/ 14125074 h 15135727"/>
              <a:gd name="connsiteX230" fmla="*/ 2719137 w 8128084"/>
              <a:gd name="connsiteY230" fmla="*/ 14197264 h 15135727"/>
              <a:gd name="connsiteX231" fmla="*/ 2646948 w 8128084"/>
              <a:gd name="connsiteY231" fmla="*/ 14197264 h 15135727"/>
              <a:gd name="connsiteX232" fmla="*/ 2598821 w 8128084"/>
              <a:gd name="connsiteY232" fmla="*/ 14125074 h 15135727"/>
              <a:gd name="connsiteX233" fmla="*/ 2430379 w 8128084"/>
              <a:gd name="connsiteY233" fmla="*/ 13836316 h 15135727"/>
              <a:gd name="connsiteX234" fmla="*/ 2646948 w 8128084"/>
              <a:gd name="connsiteY234" fmla="*/ 13812253 h 15135727"/>
              <a:gd name="connsiteX235" fmla="*/ 2502569 w 8128084"/>
              <a:gd name="connsiteY235" fmla="*/ 13475369 h 15135727"/>
              <a:gd name="connsiteX236" fmla="*/ 2550695 w 8128084"/>
              <a:gd name="connsiteY236" fmla="*/ 13186611 h 15135727"/>
              <a:gd name="connsiteX237" fmla="*/ 2719137 w 8128084"/>
              <a:gd name="connsiteY237" fmla="*/ 13042232 h 15135727"/>
              <a:gd name="connsiteX238" fmla="*/ 2791327 w 8128084"/>
              <a:gd name="connsiteY238" fmla="*/ 12945979 h 15135727"/>
              <a:gd name="connsiteX239" fmla="*/ 3031958 w 8128084"/>
              <a:gd name="connsiteY239" fmla="*/ 13090358 h 15135727"/>
              <a:gd name="connsiteX240" fmla="*/ 3056021 w 8128084"/>
              <a:gd name="connsiteY240" fmla="*/ 12753474 h 15135727"/>
              <a:gd name="connsiteX241" fmla="*/ 2887579 w 8128084"/>
              <a:gd name="connsiteY241" fmla="*/ 12777537 h 15135727"/>
              <a:gd name="connsiteX242" fmla="*/ 2815390 w 8128084"/>
              <a:gd name="connsiteY242" fmla="*/ 12777537 h 15135727"/>
              <a:gd name="connsiteX243" fmla="*/ 3176337 w 8128084"/>
              <a:gd name="connsiteY243" fmla="*/ 12368464 h 15135727"/>
              <a:gd name="connsiteX244" fmla="*/ 3104148 w 8128084"/>
              <a:gd name="connsiteY244" fmla="*/ 12320337 h 15135727"/>
              <a:gd name="connsiteX245" fmla="*/ 3104148 w 8128084"/>
              <a:gd name="connsiteY245" fmla="*/ 12320337 h 15135727"/>
              <a:gd name="connsiteX246" fmla="*/ 3007895 w 8128084"/>
              <a:gd name="connsiteY246" fmla="*/ 12079706 h 15135727"/>
              <a:gd name="connsiteX247" fmla="*/ 2911642 w 8128084"/>
              <a:gd name="connsiteY247" fmla="*/ 11935327 h 15135727"/>
              <a:gd name="connsiteX248" fmla="*/ 2863516 w 8128084"/>
              <a:gd name="connsiteY248" fmla="*/ 11694695 h 15135727"/>
              <a:gd name="connsiteX249" fmla="*/ 2911642 w 8128084"/>
              <a:gd name="connsiteY249" fmla="*/ 11454064 h 15135727"/>
              <a:gd name="connsiteX250" fmla="*/ 3056021 w 8128084"/>
              <a:gd name="connsiteY250" fmla="*/ 11454064 h 15135727"/>
              <a:gd name="connsiteX251" fmla="*/ 2983832 w 8128084"/>
              <a:gd name="connsiteY251" fmla="*/ 11381874 h 15135727"/>
              <a:gd name="connsiteX252" fmla="*/ 3031958 w 8128084"/>
              <a:gd name="connsiteY252" fmla="*/ 11285621 h 15135727"/>
              <a:gd name="connsiteX253" fmla="*/ 3007895 w 8128084"/>
              <a:gd name="connsiteY253" fmla="*/ 11189369 h 15135727"/>
              <a:gd name="connsiteX254" fmla="*/ 2887579 w 8128084"/>
              <a:gd name="connsiteY254" fmla="*/ 11141242 h 15135727"/>
              <a:gd name="connsiteX255" fmla="*/ 2887579 w 8128084"/>
              <a:gd name="connsiteY255" fmla="*/ 10972800 h 15135727"/>
              <a:gd name="connsiteX256" fmla="*/ 2887579 w 8128084"/>
              <a:gd name="connsiteY256" fmla="*/ 10924674 h 15135727"/>
              <a:gd name="connsiteX257" fmla="*/ 2767264 w 8128084"/>
              <a:gd name="connsiteY257" fmla="*/ 11020927 h 15135727"/>
              <a:gd name="connsiteX258" fmla="*/ 2743200 w 8128084"/>
              <a:gd name="connsiteY258" fmla="*/ 10924674 h 15135727"/>
              <a:gd name="connsiteX259" fmla="*/ 2550695 w 8128084"/>
              <a:gd name="connsiteY259" fmla="*/ 11020927 h 15135727"/>
              <a:gd name="connsiteX260" fmla="*/ 2526632 w 8128084"/>
              <a:gd name="connsiteY260" fmla="*/ 11117179 h 15135727"/>
              <a:gd name="connsiteX261" fmla="*/ 2334127 w 8128084"/>
              <a:gd name="connsiteY261" fmla="*/ 10996864 h 15135727"/>
              <a:gd name="connsiteX262" fmla="*/ 2358190 w 8128084"/>
              <a:gd name="connsiteY262" fmla="*/ 10732169 h 15135727"/>
              <a:gd name="connsiteX263" fmla="*/ 2334127 w 8128084"/>
              <a:gd name="connsiteY263" fmla="*/ 10587790 h 15135727"/>
              <a:gd name="connsiteX264" fmla="*/ 2406316 w 8128084"/>
              <a:gd name="connsiteY264" fmla="*/ 10491537 h 15135727"/>
              <a:gd name="connsiteX265" fmla="*/ 2598821 w 8128084"/>
              <a:gd name="connsiteY265" fmla="*/ 10684042 h 15135727"/>
              <a:gd name="connsiteX266" fmla="*/ 2767264 w 8128084"/>
              <a:gd name="connsiteY266" fmla="*/ 10684042 h 15135727"/>
              <a:gd name="connsiteX267" fmla="*/ 2646948 w 8128084"/>
              <a:gd name="connsiteY267" fmla="*/ 10515600 h 15135727"/>
              <a:gd name="connsiteX268" fmla="*/ 2815390 w 8128084"/>
              <a:gd name="connsiteY268" fmla="*/ 10395285 h 15135727"/>
              <a:gd name="connsiteX269" fmla="*/ 3080085 w 8128084"/>
              <a:gd name="connsiteY269" fmla="*/ 10419348 h 15135727"/>
              <a:gd name="connsiteX270" fmla="*/ 3248527 w 8128084"/>
              <a:gd name="connsiteY270" fmla="*/ 10539664 h 15135727"/>
              <a:gd name="connsiteX271" fmla="*/ 3320716 w 8128084"/>
              <a:gd name="connsiteY271" fmla="*/ 10659979 h 15135727"/>
              <a:gd name="connsiteX272" fmla="*/ 3465095 w 8128084"/>
              <a:gd name="connsiteY272" fmla="*/ 10659979 h 15135727"/>
              <a:gd name="connsiteX273" fmla="*/ 3441032 w 8128084"/>
              <a:gd name="connsiteY273" fmla="*/ 10491537 h 15135727"/>
              <a:gd name="connsiteX274" fmla="*/ 3392906 w 8128084"/>
              <a:gd name="connsiteY274" fmla="*/ 10250906 h 15135727"/>
              <a:gd name="connsiteX275" fmla="*/ 3152274 w 8128084"/>
              <a:gd name="connsiteY275" fmla="*/ 10250906 h 15135727"/>
              <a:gd name="connsiteX276" fmla="*/ 3176337 w 8128084"/>
              <a:gd name="connsiteY276" fmla="*/ 10178716 h 15135727"/>
              <a:gd name="connsiteX277" fmla="*/ 3104148 w 8128084"/>
              <a:gd name="connsiteY277" fmla="*/ 10154653 h 15135727"/>
              <a:gd name="connsiteX278" fmla="*/ 3007895 w 8128084"/>
              <a:gd name="connsiteY278" fmla="*/ 9962148 h 15135727"/>
              <a:gd name="connsiteX279" fmla="*/ 3176337 w 8128084"/>
              <a:gd name="connsiteY279" fmla="*/ 9889958 h 15135727"/>
              <a:gd name="connsiteX280" fmla="*/ 2959769 w 8128084"/>
              <a:gd name="connsiteY280" fmla="*/ 9504948 h 15135727"/>
              <a:gd name="connsiteX281" fmla="*/ 2791327 w 8128084"/>
              <a:gd name="connsiteY281" fmla="*/ 9456821 h 15135727"/>
              <a:gd name="connsiteX282" fmla="*/ 2574758 w 8128084"/>
              <a:gd name="connsiteY282" fmla="*/ 9336506 h 15135727"/>
              <a:gd name="connsiteX283" fmla="*/ 2550695 w 8128084"/>
              <a:gd name="connsiteY283" fmla="*/ 9071811 h 15135727"/>
              <a:gd name="connsiteX284" fmla="*/ 2695074 w 8128084"/>
              <a:gd name="connsiteY284" fmla="*/ 8999621 h 15135727"/>
              <a:gd name="connsiteX285" fmla="*/ 2622885 w 8128084"/>
              <a:gd name="connsiteY285" fmla="*/ 8975558 h 15135727"/>
              <a:gd name="connsiteX286" fmla="*/ 2430379 w 8128084"/>
              <a:gd name="connsiteY286" fmla="*/ 8999621 h 15135727"/>
              <a:gd name="connsiteX287" fmla="*/ 2261937 w 8128084"/>
              <a:gd name="connsiteY287" fmla="*/ 9168064 h 15135727"/>
              <a:gd name="connsiteX288" fmla="*/ 2237874 w 8128084"/>
              <a:gd name="connsiteY288" fmla="*/ 8999621 h 15135727"/>
              <a:gd name="connsiteX289" fmla="*/ 2117558 w 8128084"/>
              <a:gd name="connsiteY289" fmla="*/ 8975558 h 15135727"/>
              <a:gd name="connsiteX290" fmla="*/ 2045369 w 8128084"/>
              <a:gd name="connsiteY290" fmla="*/ 8783053 h 15135727"/>
              <a:gd name="connsiteX291" fmla="*/ 1852864 w 8128084"/>
              <a:gd name="connsiteY291" fmla="*/ 8758990 h 15135727"/>
              <a:gd name="connsiteX292" fmla="*/ 1636295 w 8128084"/>
              <a:gd name="connsiteY292" fmla="*/ 8927432 h 15135727"/>
              <a:gd name="connsiteX293" fmla="*/ 1588169 w 8128084"/>
              <a:gd name="connsiteY293" fmla="*/ 9023685 h 15135727"/>
              <a:gd name="connsiteX294" fmla="*/ 1515979 w 8128084"/>
              <a:gd name="connsiteY294" fmla="*/ 8879306 h 15135727"/>
              <a:gd name="connsiteX295" fmla="*/ 1347537 w 8128084"/>
              <a:gd name="connsiteY295" fmla="*/ 8879306 h 15135727"/>
              <a:gd name="connsiteX296" fmla="*/ 1347537 w 8128084"/>
              <a:gd name="connsiteY296" fmla="*/ 8710864 h 15135727"/>
              <a:gd name="connsiteX297" fmla="*/ 1106906 w 8128084"/>
              <a:gd name="connsiteY297" fmla="*/ 8783053 h 15135727"/>
              <a:gd name="connsiteX298" fmla="*/ 890337 w 8128084"/>
              <a:gd name="connsiteY298" fmla="*/ 8686800 h 15135727"/>
              <a:gd name="connsiteX299" fmla="*/ 649706 w 8128084"/>
              <a:gd name="connsiteY299" fmla="*/ 8662737 h 15135727"/>
              <a:gd name="connsiteX300" fmla="*/ 385011 w 8128084"/>
              <a:gd name="connsiteY300" fmla="*/ 8566485 h 15135727"/>
              <a:gd name="connsiteX301" fmla="*/ 577516 w 8128084"/>
              <a:gd name="connsiteY301" fmla="*/ 8373979 h 15135727"/>
              <a:gd name="connsiteX302" fmla="*/ 794085 w 8128084"/>
              <a:gd name="connsiteY302" fmla="*/ 8301790 h 15135727"/>
              <a:gd name="connsiteX303" fmla="*/ 745958 w 8128084"/>
              <a:gd name="connsiteY303" fmla="*/ 8133348 h 15135727"/>
              <a:gd name="connsiteX304" fmla="*/ 818148 w 8128084"/>
              <a:gd name="connsiteY304" fmla="*/ 7820527 h 15135727"/>
              <a:gd name="connsiteX305" fmla="*/ 697832 w 8128084"/>
              <a:gd name="connsiteY305" fmla="*/ 7820527 h 15135727"/>
              <a:gd name="connsiteX306" fmla="*/ 625642 w 8128084"/>
              <a:gd name="connsiteY306" fmla="*/ 7916779 h 15135727"/>
              <a:gd name="connsiteX307" fmla="*/ 457200 w 8128084"/>
              <a:gd name="connsiteY307" fmla="*/ 7820527 h 15135727"/>
              <a:gd name="connsiteX308" fmla="*/ 529390 w 8128084"/>
              <a:gd name="connsiteY308" fmla="*/ 7700211 h 15135727"/>
              <a:gd name="connsiteX309" fmla="*/ 938464 w 8128084"/>
              <a:gd name="connsiteY309" fmla="*/ 7676148 h 15135727"/>
              <a:gd name="connsiteX310" fmla="*/ 1058779 w 8128084"/>
              <a:gd name="connsiteY310" fmla="*/ 7459579 h 15135727"/>
              <a:gd name="connsiteX311" fmla="*/ 1203158 w 8128084"/>
              <a:gd name="connsiteY311" fmla="*/ 7603958 h 15135727"/>
              <a:gd name="connsiteX312" fmla="*/ 1299411 w 8128084"/>
              <a:gd name="connsiteY312" fmla="*/ 7555832 h 15135727"/>
              <a:gd name="connsiteX313" fmla="*/ 1443790 w 8128084"/>
              <a:gd name="connsiteY313" fmla="*/ 7507706 h 15135727"/>
              <a:gd name="connsiteX314" fmla="*/ 1684421 w 8128084"/>
              <a:gd name="connsiteY314" fmla="*/ 7603958 h 15135727"/>
              <a:gd name="connsiteX315" fmla="*/ 1684421 w 8128084"/>
              <a:gd name="connsiteY315" fmla="*/ 7603958 h 15135727"/>
              <a:gd name="connsiteX316" fmla="*/ 1540042 w 8128084"/>
              <a:gd name="connsiteY316" fmla="*/ 7363327 h 15135727"/>
              <a:gd name="connsiteX317" fmla="*/ 1299411 w 8128084"/>
              <a:gd name="connsiteY317" fmla="*/ 7315200 h 15135727"/>
              <a:gd name="connsiteX318" fmla="*/ 1130969 w 8128084"/>
              <a:gd name="connsiteY318" fmla="*/ 7339264 h 15135727"/>
              <a:gd name="connsiteX319" fmla="*/ 1034716 w 8128084"/>
              <a:gd name="connsiteY319" fmla="*/ 7315200 h 15135727"/>
              <a:gd name="connsiteX320" fmla="*/ 1155032 w 8128084"/>
              <a:gd name="connsiteY320" fmla="*/ 7050506 h 15135727"/>
              <a:gd name="connsiteX321" fmla="*/ 1155032 w 8128084"/>
              <a:gd name="connsiteY321" fmla="*/ 6930190 h 15135727"/>
              <a:gd name="connsiteX322" fmla="*/ 1155032 w 8128084"/>
              <a:gd name="connsiteY322" fmla="*/ 6761748 h 15135727"/>
              <a:gd name="connsiteX323" fmla="*/ 1203158 w 8128084"/>
              <a:gd name="connsiteY323" fmla="*/ 6617369 h 15135727"/>
              <a:gd name="connsiteX324" fmla="*/ 1371600 w 8128084"/>
              <a:gd name="connsiteY324" fmla="*/ 6472990 h 15135727"/>
              <a:gd name="connsiteX325" fmla="*/ 1443790 w 8128084"/>
              <a:gd name="connsiteY325" fmla="*/ 6328611 h 15135727"/>
              <a:gd name="connsiteX326" fmla="*/ 1419727 w 8128084"/>
              <a:gd name="connsiteY326" fmla="*/ 6208295 h 15135727"/>
              <a:gd name="connsiteX327" fmla="*/ 1275348 w 8128084"/>
              <a:gd name="connsiteY327" fmla="*/ 6304548 h 15135727"/>
              <a:gd name="connsiteX328" fmla="*/ 1323474 w 8128084"/>
              <a:gd name="connsiteY328" fmla="*/ 6015790 h 15135727"/>
              <a:gd name="connsiteX329" fmla="*/ 1540042 w 8128084"/>
              <a:gd name="connsiteY329" fmla="*/ 5871411 h 15135727"/>
              <a:gd name="connsiteX330" fmla="*/ 1540042 w 8128084"/>
              <a:gd name="connsiteY330" fmla="*/ 5751095 h 15135727"/>
              <a:gd name="connsiteX331" fmla="*/ 1395664 w 8128084"/>
              <a:gd name="connsiteY331" fmla="*/ 5799221 h 15135727"/>
              <a:gd name="connsiteX332" fmla="*/ 1179095 w 8128084"/>
              <a:gd name="connsiteY332" fmla="*/ 5799221 h 15135727"/>
              <a:gd name="connsiteX333" fmla="*/ 890337 w 8128084"/>
              <a:gd name="connsiteY333" fmla="*/ 5775158 h 15135727"/>
              <a:gd name="connsiteX334" fmla="*/ 697832 w 8128084"/>
              <a:gd name="connsiteY334" fmla="*/ 5606716 h 15135727"/>
              <a:gd name="connsiteX335" fmla="*/ 577516 w 8128084"/>
              <a:gd name="connsiteY335" fmla="*/ 5582653 h 15135727"/>
              <a:gd name="connsiteX336" fmla="*/ 697832 w 8128084"/>
              <a:gd name="connsiteY336" fmla="*/ 5775158 h 15135727"/>
              <a:gd name="connsiteX337" fmla="*/ 409074 w 8128084"/>
              <a:gd name="connsiteY337" fmla="*/ 5799221 h 15135727"/>
              <a:gd name="connsiteX338" fmla="*/ 168442 w 8128084"/>
              <a:gd name="connsiteY338" fmla="*/ 5702969 h 15135727"/>
              <a:gd name="connsiteX339" fmla="*/ 264695 w 8128084"/>
              <a:gd name="connsiteY339" fmla="*/ 5558590 h 15135727"/>
              <a:gd name="connsiteX340" fmla="*/ 144379 w 8128084"/>
              <a:gd name="connsiteY340" fmla="*/ 5510464 h 15135727"/>
              <a:gd name="connsiteX341" fmla="*/ 0 w 8128084"/>
              <a:gd name="connsiteY341" fmla="*/ 5462337 h 15135727"/>
              <a:gd name="connsiteX342" fmla="*/ 96253 w 8128084"/>
              <a:gd name="connsiteY342"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3768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61748 w 8128084"/>
              <a:gd name="connsiteY166" fmla="*/ 12031579 h 15135727"/>
              <a:gd name="connsiteX167" fmla="*/ 6761748 w 8128084"/>
              <a:gd name="connsiteY167" fmla="*/ 12296274 h 15135727"/>
              <a:gd name="connsiteX168" fmla="*/ 6689558 w 8128084"/>
              <a:gd name="connsiteY168" fmla="*/ 12512842 h 15135727"/>
              <a:gd name="connsiteX169" fmla="*/ 6785811 w 8128084"/>
              <a:gd name="connsiteY169" fmla="*/ 12777537 h 15135727"/>
              <a:gd name="connsiteX170" fmla="*/ 6569242 w 8128084"/>
              <a:gd name="connsiteY170" fmla="*/ 12873790 h 15135727"/>
              <a:gd name="connsiteX171" fmla="*/ 6545179 w 8128084"/>
              <a:gd name="connsiteY171" fmla="*/ 13090358 h 15135727"/>
              <a:gd name="connsiteX172" fmla="*/ 6448927 w 8128084"/>
              <a:gd name="connsiteY172" fmla="*/ 13355053 h 15135727"/>
              <a:gd name="connsiteX173" fmla="*/ 6256421 w 8128084"/>
              <a:gd name="connsiteY173" fmla="*/ 13571621 h 15135727"/>
              <a:gd name="connsiteX174" fmla="*/ 6087979 w 8128084"/>
              <a:gd name="connsiteY174" fmla="*/ 13667874 h 15135727"/>
              <a:gd name="connsiteX175" fmla="*/ 5943600 w 8128084"/>
              <a:gd name="connsiteY175" fmla="*/ 13716000 h 15135727"/>
              <a:gd name="connsiteX176" fmla="*/ 5702969 w 8128084"/>
              <a:gd name="connsiteY176" fmla="*/ 13667874 h 15135727"/>
              <a:gd name="connsiteX177" fmla="*/ 5582653 w 8128084"/>
              <a:gd name="connsiteY177" fmla="*/ 13691937 h 15135727"/>
              <a:gd name="connsiteX178" fmla="*/ 5727032 w 8128084"/>
              <a:gd name="connsiteY178" fmla="*/ 13836316 h 15135727"/>
              <a:gd name="connsiteX179" fmla="*/ 5582653 w 8128084"/>
              <a:gd name="connsiteY179" fmla="*/ 14052885 h 15135727"/>
              <a:gd name="connsiteX180" fmla="*/ 5462337 w 8128084"/>
              <a:gd name="connsiteY180" fmla="*/ 14149137 h 15135727"/>
              <a:gd name="connsiteX181" fmla="*/ 5342021 w 8128084"/>
              <a:gd name="connsiteY181" fmla="*/ 14004758 h 15135727"/>
              <a:gd name="connsiteX182" fmla="*/ 5245769 w 8128084"/>
              <a:gd name="connsiteY182" fmla="*/ 14004758 h 15135727"/>
              <a:gd name="connsiteX183" fmla="*/ 5245769 w 8128084"/>
              <a:gd name="connsiteY183" fmla="*/ 13956632 h 15135727"/>
              <a:gd name="connsiteX184" fmla="*/ 5101390 w 8128084"/>
              <a:gd name="connsiteY184" fmla="*/ 13956632 h 15135727"/>
              <a:gd name="connsiteX185" fmla="*/ 4981074 w 8128084"/>
              <a:gd name="connsiteY185" fmla="*/ 13860379 h 15135727"/>
              <a:gd name="connsiteX186" fmla="*/ 4740442 w 8128084"/>
              <a:gd name="connsiteY186" fmla="*/ 13908506 h 15135727"/>
              <a:gd name="connsiteX187" fmla="*/ 4475748 w 8128084"/>
              <a:gd name="connsiteY187" fmla="*/ 13956632 h 15135727"/>
              <a:gd name="connsiteX188" fmla="*/ 4379495 w 8128084"/>
              <a:gd name="connsiteY188" fmla="*/ 14028821 h 15135727"/>
              <a:gd name="connsiteX189" fmla="*/ 4403558 w 8128084"/>
              <a:gd name="connsiteY189" fmla="*/ 14197264 h 15135727"/>
              <a:gd name="connsiteX190" fmla="*/ 4572000 w 8128084"/>
              <a:gd name="connsiteY190" fmla="*/ 14149137 h 15135727"/>
              <a:gd name="connsiteX191" fmla="*/ 4523874 w 8128084"/>
              <a:gd name="connsiteY191" fmla="*/ 14558211 h 15135727"/>
              <a:gd name="connsiteX192" fmla="*/ 4403558 w 8128084"/>
              <a:gd name="connsiteY192" fmla="*/ 14437895 h 15135727"/>
              <a:gd name="connsiteX193" fmla="*/ 4403558 w 8128084"/>
              <a:gd name="connsiteY193" fmla="*/ 14437895 h 15135727"/>
              <a:gd name="connsiteX194" fmla="*/ 4283242 w 8128084"/>
              <a:gd name="connsiteY194" fmla="*/ 14245390 h 15135727"/>
              <a:gd name="connsiteX195" fmla="*/ 4235116 w 8128084"/>
              <a:gd name="connsiteY195" fmla="*/ 14341642 h 15135727"/>
              <a:gd name="connsiteX196" fmla="*/ 4162927 w 8128084"/>
              <a:gd name="connsiteY196" fmla="*/ 14389769 h 15135727"/>
              <a:gd name="connsiteX197" fmla="*/ 4162927 w 8128084"/>
              <a:gd name="connsiteY197" fmla="*/ 14389769 h 15135727"/>
              <a:gd name="connsiteX198" fmla="*/ 3922295 w 8128084"/>
              <a:gd name="connsiteY198" fmla="*/ 14245390 h 15135727"/>
              <a:gd name="connsiteX199" fmla="*/ 3801979 w 8128084"/>
              <a:gd name="connsiteY199" fmla="*/ 14293516 h 15135727"/>
              <a:gd name="connsiteX200" fmla="*/ 3681664 w 8128084"/>
              <a:gd name="connsiteY200" fmla="*/ 14389769 h 15135727"/>
              <a:gd name="connsiteX201" fmla="*/ 3657600 w 8128084"/>
              <a:gd name="connsiteY201" fmla="*/ 14654464 h 15135727"/>
              <a:gd name="connsiteX202" fmla="*/ 3513221 w 8128084"/>
              <a:gd name="connsiteY202" fmla="*/ 14726653 h 15135727"/>
              <a:gd name="connsiteX203" fmla="*/ 3513221 w 8128084"/>
              <a:gd name="connsiteY203" fmla="*/ 14871032 h 15135727"/>
              <a:gd name="connsiteX204" fmla="*/ 3633537 w 8128084"/>
              <a:gd name="connsiteY204" fmla="*/ 14967285 h 15135727"/>
              <a:gd name="connsiteX205" fmla="*/ 3609474 w 8128084"/>
              <a:gd name="connsiteY205" fmla="*/ 15087600 h 15135727"/>
              <a:gd name="connsiteX206" fmla="*/ 3441032 w 8128084"/>
              <a:gd name="connsiteY206" fmla="*/ 15039474 h 15135727"/>
              <a:gd name="connsiteX207" fmla="*/ 3272590 w 8128084"/>
              <a:gd name="connsiteY207" fmla="*/ 15063537 h 15135727"/>
              <a:gd name="connsiteX208" fmla="*/ 3248527 w 8128084"/>
              <a:gd name="connsiteY208" fmla="*/ 14895095 h 15135727"/>
              <a:gd name="connsiteX209" fmla="*/ 3128211 w 8128084"/>
              <a:gd name="connsiteY209" fmla="*/ 14919158 h 15135727"/>
              <a:gd name="connsiteX210" fmla="*/ 2959769 w 8128084"/>
              <a:gd name="connsiteY210" fmla="*/ 15135727 h 15135727"/>
              <a:gd name="connsiteX211" fmla="*/ 2935706 w 8128084"/>
              <a:gd name="connsiteY211" fmla="*/ 14895095 h 15135727"/>
              <a:gd name="connsiteX212" fmla="*/ 2791327 w 8128084"/>
              <a:gd name="connsiteY212" fmla="*/ 14943221 h 15135727"/>
              <a:gd name="connsiteX213" fmla="*/ 2671011 w 8128084"/>
              <a:gd name="connsiteY213" fmla="*/ 15039474 h 15135727"/>
              <a:gd name="connsiteX214" fmla="*/ 2430379 w 8128084"/>
              <a:gd name="connsiteY214" fmla="*/ 15087600 h 15135727"/>
              <a:gd name="connsiteX215" fmla="*/ 2237874 w 8128084"/>
              <a:gd name="connsiteY215" fmla="*/ 15039474 h 15135727"/>
              <a:gd name="connsiteX216" fmla="*/ 2622885 w 8128084"/>
              <a:gd name="connsiteY216" fmla="*/ 14846969 h 15135727"/>
              <a:gd name="connsiteX217" fmla="*/ 2887579 w 8128084"/>
              <a:gd name="connsiteY217" fmla="*/ 14774779 h 15135727"/>
              <a:gd name="connsiteX218" fmla="*/ 2839453 w 8128084"/>
              <a:gd name="connsiteY218" fmla="*/ 14582274 h 15135727"/>
              <a:gd name="connsiteX219" fmla="*/ 2935706 w 8128084"/>
              <a:gd name="connsiteY219" fmla="*/ 14510085 h 15135727"/>
              <a:gd name="connsiteX220" fmla="*/ 2935706 w 8128084"/>
              <a:gd name="connsiteY220" fmla="*/ 14510085 h 15135727"/>
              <a:gd name="connsiteX221" fmla="*/ 3080085 w 8128084"/>
              <a:gd name="connsiteY221" fmla="*/ 14413832 h 15135727"/>
              <a:gd name="connsiteX222" fmla="*/ 3152274 w 8128084"/>
              <a:gd name="connsiteY222" fmla="*/ 14341642 h 15135727"/>
              <a:gd name="connsiteX223" fmla="*/ 3080085 w 8128084"/>
              <a:gd name="connsiteY223" fmla="*/ 14269453 h 15135727"/>
              <a:gd name="connsiteX224" fmla="*/ 3152274 w 8128084"/>
              <a:gd name="connsiteY224" fmla="*/ 14197264 h 15135727"/>
              <a:gd name="connsiteX225" fmla="*/ 3152274 w 8128084"/>
              <a:gd name="connsiteY225" fmla="*/ 14052885 h 15135727"/>
              <a:gd name="connsiteX226" fmla="*/ 3080085 w 8128084"/>
              <a:gd name="connsiteY226" fmla="*/ 13980695 h 15135727"/>
              <a:gd name="connsiteX227" fmla="*/ 3056021 w 8128084"/>
              <a:gd name="connsiteY227" fmla="*/ 14076948 h 15135727"/>
              <a:gd name="connsiteX228" fmla="*/ 2935706 w 8128084"/>
              <a:gd name="connsiteY228" fmla="*/ 14076948 h 15135727"/>
              <a:gd name="connsiteX229" fmla="*/ 2863516 w 8128084"/>
              <a:gd name="connsiteY229" fmla="*/ 14125074 h 15135727"/>
              <a:gd name="connsiteX230" fmla="*/ 2719137 w 8128084"/>
              <a:gd name="connsiteY230" fmla="*/ 14197264 h 15135727"/>
              <a:gd name="connsiteX231" fmla="*/ 2646948 w 8128084"/>
              <a:gd name="connsiteY231" fmla="*/ 14197264 h 15135727"/>
              <a:gd name="connsiteX232" fmla="*/ 2598821 w 8128084"/>
              <a:gd name="connsiteY232" fmla="*/ 14125074 h 15135727"/>
              <a:gd name="connsiteX233" fmla="*/ 2430379 w 8128084"/>
              <a:gd name="connsiteY233" fmla="*/ 13836316 h 15135727"/>
              <a:gd name="connsiteX234" fmla="*/ 2646948 w 8128084"/>
              <a:gd name="connsiteY234" fmla="*/ 13812253 h 15135727"/>
              <a:gd name="connsiteX235" fmla="*/ 2502569 w 8128084"/>
              <a:gd name="connsiteY235" fmla="*/ 13475369 h 15135727"/>
              <a:gd name="connsiteX236" fmla="*/ 2550695 w 8128084"/>
              <a:gd name="connsiteY236" fmla="*/ 13186611 h 15135727"/>
              <a:gd name="connsiteX237" fmla="*/ 2719137 w 8128084"/>
              <a:gd name="connsiteY237" fmla="*/ 13042232 h 15135727"/>
              <a:gd name="connsiteX238" fmla="*/ 2791327 w 8128084"/>
              <a:gd name="connsiteY238" fmla="*/ 12945979 h 15135727"/>
              <a:gd name="connsiteX239" fmla="*/ 3031958 w 8128084"/>
              <a:gd name="connsiteY239" fmla="*/ 13090358 h 15135727"/>
              <a:gd name="connsiteX240" fmla="*/ 3056021 w 8128084"/>
              <a:gd name="connsiteY240" fmla="*/ 12753474 h 15135727"/>
              <a:gd name="connsiteX241" fmla="*/ 2887579 w 8128084"/>
              <a:gd name="connsiteY241" fmla="*/ 12777537 h 15135727"/>
              <a:gd name="connsiteX242" fmla="*/ 2815390 w 8128084"/>
              <a:gd name="connsiteY242" fmla="*/ 12777537 h 15135727"/>
              <a:gd name="connsiteX243" fmla="*/ 3176337 w 8128084"/>
              <a:gd name="connsiteY243" fmla="*/ 12368464 h 15135727"/>
              <a:gd name="connsiteX244" fmla="*/ 3104148 w 8128084"/>
              <a:gd name="connsiteY244" fmla="*/ 12320337 h 15135727"/>
              <a:gd name="connsiteX245" fmla="*/ 3104148 w 8128084"/>
              <a:gd name="connsiteY245" fmla="*/ 12320337 h 15135727"/>
              <a:gd name="connsiteX246" fmla="*/ 3007895 w 8128084"/>
              <a:gd name="connsiteY246" fmla="*/ 12079706 h 15135727"/>
              <a:gd name="connsiteX247" fmla="*/ 2911642 w 8128084"/>
              <a:gd name="connsiteY247" fmla="*/ 11935327 h 15135727"/>
              <a:gd name="connsiteX248" fmla="*/ 2863516 w 8128084"/>
              <a:gd name="connsiteY248" fmla="*/ 11694695 h 15135727"/>
              <a:gd name="connsiteX249" fmla="*/ 2911642 w 8128084"/>
              <a:gd name="connsiteY249" fmla="*/ 11454064 h 15135727"/>
              <a:gd name="connsiteX250" fmla="*/ 3056021 w 8128084"/>
              <a:gd name="connsiteY250" fmla="*/ 11454064 h 15135727"/>
              <a:gd name="connsiteX251" fmla="*/ 2983832 w 8128084"/>
              <a:gd name="connsiteY251" fmla="*/ 11381874 h 15135727"/>
              <a:gd name="connsiteX252" fmla="*/ 3031958 w 8128084"/>
              <a:gd name="connsiteY252" fmla="*/ 11285621 h 15135727"/>
              <a:gd name="connsiteX253" fmla="*/ 3007895 w 8128084"/>
              <a:gd name="connsiteY253" fmla="*/ 11189369 h 15135727"/>
              <a:gd name="connsiteX254" fmla="*/ 2887579 w 8128084"/>
              <a:gd name="connsiteY254" fmla="*/ 11141242 h 15135727"/>
              <a:gd name="connsiteX255" fmla="*/ 2887579 w 8128084"/>
              <a:gd name="connsiteY255" fmla="*/ 10972800 h 15135727"/>
              <a:gd name="connsiteX256" fmla="*/ 2887579 w 8128084"/>
              <a:gd name="connsiteY256" fmla="*/ 10924674 h 15135727"/>
              <a:gd name="connsiteX257" fmla="*/ 2767264 w 8128084"/>
              <a:gd name="connsiteY257" fmla="*/ 11020927 h 15135727"/>
              <a:gd name="connsiteX258" fmla="*/ 2743200 w 8128084"/>
              <a:gd name="connsiteY258" fmla="*/ 10924674 h 15135727"/>
              <a:gd name="connsiteX259" fmla="*/ 2550695 w 8128084"/>
              <a:gd name="connsiteY259" fmla="*/ 11020927 h 15135727"/>
              <a:gd name="connsiteX260" fmla="*/ 2526632 w 8128084"/>
              <a:gd name="connsiteY260" fmla="*/ 11117179 h 15135727"/>
              <a:gd name="connsiteX261" fmla="*/ 2334127 w 8128084"/>
              <a:gd name="connsiteY261" fmla="*/ 10996864 h 15135727"/>
              <a:gd name="connsiteX262" fmla="*/ 2358190 w 8128084"/>
              <a:gd name="connsiteY262" fmla="*/ 10732169 h 15135727"/>
              <a:gd name="connsiteX263" fmla="*/ 2334127 w 8128084"/>
              <a:gd name="connsiteY263" fmla="*/ 10587790 h 15135727"/>
              <a:gd name="connsiteX264" fmla="*/ 2406316 w 8128084"/>
              <a:gd name="connsiteY264" fmla="*/ 10491537 h 15135727"/>
              <a:gd name="connsiteX265" fmla="*/ 2598821 w 8128084"/>
              <a:gd name="connsiteY265" fmla="*/ 10684042 h 15135727"/>
              <a:gd name="connsiteX266" fmla="*/ 2767264 w 8128084"/>
              <a:gd name="connsiteY266" fmla="*/ 10684042 h 15135727"/>
              <a:gd name="connsiteX267" fmla="*/ 2646948 w 8128084"/>
              <a:gd name="connsiteY267" fmla="*/ 10515600 h 15135727"/>
              <a:gd name="connsiteX268" fmla="*/ 2815390 w 8128084"/>
              <a:gd name="connsiteY268" fmla="*/ 10395285 h 15135727"/>
              <a:gd name="connsiteX269" fmla="*/ 3080085 w 8128084"/>
              <a:gd name="connsiteY269" fmla="*/ 10419348 h 15135727"/>
              <a:gd name="connsiteX270" fmla="*/ 3248527 w 8128084"/>
              <a:gd name="connsiteY270" fmla="*/ 10539664 h 15135727"/>
              <a:gd name="connsiteX271" fmla="*/ 3320716 w 8128084"/>
              <a:gd name="connsiteY271" fmla="*/ 10659979 h 15135727"/>
              <a:gd name="connsiteX272" fmla="*/ 3465095 w 8128084"/>
              <a:gd name="connsiteY272" fmla="*/ 10659979 h 15135727"/>
              <a:gd name="connsiteX273" fmla="*/ 3441032 w 8128084"/>
              <a:gd name="connsiteY273" fmla="*/ 10491537 h 15135727"/>
              <a:gd name="connsiteX274" fmla="*/ 3392906 w 8128084"/>
              <a:gd name="connsiteY274" fmla="*/ 10250906 h 15135727"/>
              <a:gd name="connsiteX275" fmla="*/ 3152274 w 8128084"/>
              <a:gd name="connsiteY275" fmla="*/ 10250906 h 15135727"/>
              <a:gd name="connsiteX276" fmla="*/ 3176337 w 8128084"/>
              <a:gd name="connsiteY276" fmla="*/ 10178716 h 15135727"/>
              <a:gd name="connsiteX277" fmla="*/ 3104148 w 8128084"/>
              <a:gd name="connsiteY277" fmla="*/ 10154653 h 15135727"/>
              <a:gd name="connsiteX278" fmla="*/ 3007895 w 8128084"/>
              <a:gd name="connsiteY278" fmla="*/ 9962148 h 15135727"/>
              <a:gd name="connsiteX279" fmla="*/ 3176337 w 8128084"/>
              <a:gd name="connsiteY279" fmla="*/ 9889958 h 15135727"/>
              <a:gd name="connsiteX280" fmla="*/ 2959769 w 8128084"/>
              <a:gd name="connsiteY280" fmla="*/ 9504948 h 15135727"/>
              <a:gd name="connsiteX281" fmla="*/ 2791327 w 8128084"/>
              <a:gd name="connsiteY281" fmla="*/ 9456821 h 15135727"/>
              <a:gd name="connsiteX282" fmla="*/ 2574758 w 8128084"/>
              <a:gd name="connsiteY282" fmla="*/ 9336506 h 15135727"/>
              <a:gd name="connsiteX283" fmla="*/ 2550695 w 8128084"/>
              <a:gd name="connsiteY283" fmla="*/ 9071811 h 15135727"/>
              <a:gd name="connsiteX284" fmla="*/ 2695074 w 8128084"/>
              <a:gd name="connsiteY284" fmla="*/ 8999621 h 15135727"/>
              <a:gd name="connsiteX285" fmla="*/ 2622885 w 8128084"/>
              <a:gd name="connsiteY285" fmla="*/ 8975558 h 15135727"/>
              <a:gd name="connsiteX286" fmla="*/ 2430379 w 8128084"/>
              <a:gd name="connsiteY286" fmla="*/ 8999621 h 15135727"/>
              <a:gd name="connsiteX287" fmla="*/ 2261937 w 8128084"/>
              <a:gd name="connsiteY287" fmla="*/ 9168064 h 15135727"/>
              <a:gd name="connsiteX288" fmla="*/ 2237874 w 8128084"/>
              <a:gd name="connsiteY288" fmla="*/ 8999621 h 15135727"/>
              <a:gd name="connsiteX289" fmla="*/ 2117558 w 8128084"/>
              <a:gd name="connsiteY289" fmla="*/ 8975558 h 15135727"/>
              <a:gd name="connsiteX290" fmla="*/ 2045369 w 8128084"/>
              <a:gd name="connsiteY290" fmla="*/ 8783053 h 15135727"/>
              <a:gd name="connsiteX291" fmla="*/ 1852864 w 8128084"/>
              <a:gd name="connsiteY291" fmla="*/ 8758990 h 15135727"/>
              <a:gd name="connsiteX292" fmla="*/ 1636295 w 8128084"/>
              <a:gd name="connsiteY292" fmla="*/ 8927432 h 15135727"/>
              <a:gd name="connsiteX293" fmla="*/ 1588169 w 8128084"/>
              <a:gd name="connsiteY293" fmla="*/ 9023685 h 15135727"/>
              <a:gd name="connsiteX294" fmla="*/ 1515979 w 8128084"/>
              <a:gd name="connsiteY294" fmla="*/ 8879306 h 15135727"/>
              <a:gd name="connsiteX295" fmla="*/ 1347537 w 8128084"/>
              <a:gd name="connsiteY295" fmla="*/ 8879306 h 15135727"/>
              <a:gd name="connsiteX296" fmla="*/ 1347537 w 8128084"/>
              <a:gd name="connsiteY296" fmla="*/ 8710864 h 15135727"/>
              <a:gd name="connsiteX297" fmla="*/ 1106906 w 8128084"/>
              <a:gd name="connsiteY297" fmla="*/ 8783053 h 15135727"/>
              <a:gd name="connsiteX298" fmla="*/ 890337 w 8128084"/>
              <a:gd name="connsiteY298" fmla="*/ 8686800 h 15135727"/>
              <a:gd name="connsiteX299" fmla="*/ 649706 w 8128084"/>
              <a:gd name="connsiteY299" fmla="*/ 8662737 h 15135727"/>
              <a:gd name="connsiteX300" fmla="*/ 385011 w 8128084"/>
              <a:gd name="connsiteY300" fmla="*/ 8566485 h 15135727"/>
              <a:gd name="connsiteX301" fmla="*/ 577516 w 8128084"/>
              <a:gd name="connsiteY301" fmla="*/ 8373979 h 15135727"/>
              <a:gd name="connsiteX302" fmla="*/ 794085 w 8128084"/>
              <a:gd name="connsiteY302" fmla="*/ 8301790 h 15135727"/>
              <a:gd name="connsiteX303" fmla="*/ 745958 w 8128084"/>
              <a:gd name="connsiteY303" fmla="*/ 8133348 h 15135727"/>
              <a:gd name="connsiteX304" fmla="*/ 818148 w 8128084"/>
              <a:gd name="connsiteY304" fmla="*/ 7820527 h 15135727"/>
              <a:gd name="connsiteX305" fmla="*/ 697832 w 8128084"/>
              <a:gd name="connsiteY305" fmla="*/ 7820527 h 15135727"/>
              <a:gd name="connsiteX306" fmla="*/ 625642 w 8128084"/>
              <a:gd name="connsiteY306" fmla="*/ 7916779 h 15135727"/>
              <a:gd name="connsiteX307" fmla="*/ 457200 w 8128084"/>
              <a:gd name="connsiteY307" fmla="*/ 7820527 h 15135727"/>
              <a:gd name="connsiteX308" fmla="*/ 529390 w 8128084"/>
              <a:gd name="connsiteY308" fmla="*/ 7700211 h 15135727"/>
              <a:gd name="connsiteX309" fmla="*/ 938464 w 8128084"/>
              <a:gd name="connsiteY309" fmla="*/ 7676148 h 15135727"/>
              <a:gd name="connsiteX310" fmla="*/ 1058779 w 8128084"/>
              <a:gd name="connsiteY310" fmla="*/ 7459579 h 15135727"/>
              <a:gd name="connsiteX311" fmla="*/ 1203158 w 8128084"/>
              <a:gd name="connsiteY311" fmla="*/ 7603958 h 15135727"/>
              <a:gd name="connsiteX312" fmla="*/ 1299411 w 8128084"/>
              <a:gd name="connsiteY312" fmla="*/ 7555832 h 15135727"/>
              <a:gd name="connsiteX313" fmla="*/ 1443790 w 8128084"/>
              <a:gd name="connsiteY313" fmla="*/ 7507706 h 15135727"/>
              <a:gd name="connsiteX314" fmla="*/ 1684421 w 8128084"/>
              <a:gd name="connsiteY314" fmla="*/ 7603958 h 15135727"/>
              <a:gd name="connsiteX315" fmla="*/ 1684421 w 8128084"/>
              <a:gd name="connsiteY315" fmla="*/ 7603958 h 15135727"/>
              <a:gd name="connsiteX316" fmla="*/ 1540042 w 8128084"/>
              <a:gd name="connsiteY316" fmla="*/ 7363327 h 15135727"/>
              <a:gd name="connsiteX317" fmla="*/ 1299411 w 8128084"/>
              <a:gd name="connsiteY317" fmla="*/ 7315200 h 15135727"/>
              <a:gd name="connsiteX318" fmla="*/ 1130969 w 8128084"/>
              <a:gd name="connsiteY318" fmla="*/ 7339264 h 15135727"/>
              <a:gd name="connsiteX319" fmla="*/ 1034716 w 8128084"/>
              <a:gd name="connsiteY319" fmla="*/ 7315200 h 15135727"/>
              <a:gd name="connsiteX320" fmla="*/ 1155032 w 8128084"/>
              <a:gd name="connsiteY320" fmla="*/ 7050506 h 15135727"/>
              <a:gd name="connsiteX321" fmla="*/ 1155032 w 8128084"/>
              <a:gd name="connsiteY321" fmla="*/ 6930190 h 15135727"/>
              <a:gd name="connsiteX322" fmla="*/ 1155032 w 8128084"/>
              <a:gd name="connsiteY322" fmla="*/ 6761748 h 15135727"/>
              <a:gd name="connsiteX323" fmla="*/ 1203158 w 8128084"/>
              <a:gd name="connsiteY323" fmla="*/ 6617369 h 15135727"/>
              <a:gd name="connsiteX324" fmla="*/ 1371600 w 8128084"/>
              <a:gd name="connsiteY324" fmla="*/ 6472990 h 15135727"/>
              <a:gd name="connsiteX325" fmla="*/ 1443790 w 8128084"/>
              <a:gd name="connsiteY325" fmla="*/ 6328611 h 15135727"/>
              <a:gd name="connsiteX326" fmla="*/ 1419727 w 8128084"/>
              <a:gd name="connsiteY326" fmla="*/ 6208295 h 15135727"/>
              <a:gd name="connsiteX327" fmla="*/ 1275348 w 8128084"/>
              <a:gd name="connsiteY327" fmla="*/ 6304548 h 15135727"/>
              <a:gd name="connsiteX328" fmla="*/ 1323474 w 8128084"/>
              <a:gd name="connsiteY328" fmla="*/ 6015790 h 15135727"/>
              <a:gd name="connsiteX329" fmla="*/ 1540042 w 8128084"/>
              <a:gd name="connsiteY329" fmla="*/ 5871411 h 15135727"/>
              <a:gd name="connsiteX330" fmla="*/ 1540042 w 8128084"/>
              <a:gd name="connsiteY330" fmla="*/ 5751095 h 15135727"/>
              <a:gd name="connsiteX331" fmla="*/ 1395664 w 8128084"/>
              <a:gd name="connsiteY331" fmla="*/ 5799221 h 15135727"/>
              <a:gd name="connsiteX332" fmla="*/ 1179095 w 8128084"/>
              <a:gd name="connsiteY332" fmla="*/ 5799221 h 15135727"/>
              <a:gd name="connsiteX333" fmla="*/ 890337 w 8128084"/>
              <a:gd name="connsiteY333" fmla="*/ 5775158 h 15135727"/>
              <a:gd name="connsiteX334" fmla="*/ 697832 w 8128084"/>
              <a:gd name="connsiteY334" fmla="*/ 5606716 h 15135727"/>
              <a:gd name="connsiteX335" fmla="*/ 577516 w 8128084"/>
              <a:gd name="connsiteY335" fmla="*/ 5582653 h 15135727"/>
              <a:gd name="connsiteX336" fmla="*/ 697832 w 8128084"/>
              <a:gd name="connsiteY336" fmla="*/ 5775158 h 15135727"/>
              <a:gd name="connsiteX337" fmla="*/ 409074 w 8128084"/>
              <a:gd name="connsiteY337" fmla="*/ 5799221 h 15135727"/>
              <a:gd name="connsiteX338" fmla="*/ 168442 w 8128084"/>
              <a:gd name="connsiteY338" fmla="*/ 5702969 h 15135727"/>
              <a:gd name="connsiteX339" fmla="*/ 264695 w 8128084"/>
              <a:gd name="connsiteY339" fmla="*/ 5558590 h 15135727"/>
              <a:gd name="connsiteX340" fmla="*/ 144379 w 8128084"/>
              <a:gd name="connsiteY340" fmla="*/ 5510464 h 15135727"/>
              <a:gd name="connsiteX341" fmla="*/ 0 w 8128084"/>
              <a:gd name="connsiteY341" fmla="*/ 5462337 h 15135727"/>
              <a:gd name="connsiteX342" fmla="*/ 96253 w 8128084"/>
              <a:gd name="connsiteY342"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61748 w 8128084"/>
              <a:gd name="connsiteY166" fmla="*/ 12031579 h 15135727"/>
              <a:gd name="connsiteX167" fmla="*/ 6761748 w 8128084"/>
              <a:gd name="connsiteY167" fmla="*/ 12296274 h 15135727"/>
              <a:gd name="connsiteX168" fmla="*/ 6689558 w 8128084"/>
              <a:gd name="connsiteY168" fmla="*/ 12512842 h 15135727"/>
              <a:gd name="connsiteX169" fmla="*/ 6785811 w 8128084"/>
              <a:gd name="connsiteY169" fmla="*/ 12777537 h 15135727"/>
              <a:gd name="connsiteX170" fmla="*/ 6569242 w 8128084"/>
              <a:gd name="connsiteY170" fmla="*/ 12873790 h 15135727"/>
              <a:gd name="connsiteX171" fmla="*/ 6545179 w 8128084"/>
              <a:gd name="connsiteY171" fmla="*/ 13090358 h 15135727"/>
              <a:gd name="connsiteX172" fmla="*/ 6448927 w 8128084"/>
              <a:gd name="connsiteY172" fmla="*/ 13355053 h 15135727"/>
              <a:gd name="connsiteX173" fmla="*/ 6256421 w 8128084"/>
              <a:gd name="connsiteY173" fmla="*/ 13571621 h 15135727"/>
              <a:gd name="connsiteX174" fmla="*/ 6087979 w 8128084"/>
              <a:gd name="connsiteY174" fmla="*/ 13667874 h 15135727"/>
              <a:gd name="connsiteX175" fmla="*/ 5943600 w 8128084"/>
              <a:gd name="connsiteY175" fmla="*/ 13716000 h 15135727"/>
              <a:gd name="connsiteX176" fmla="*/ 5702969 w 8128084"/>
              <a:gd name="connsiteY176" fmla="*/ 13667874 h 15135727"/>
              <a:gd name="connsiteX177" fmla="*/ 5582653 w 8128084"/>
              <a:gd name="connsiteY177" fmla="*/ 13691937 h 15135727"/>
              <a:gd name="connsiteX178" fmla="*/ 5727032 w 8128084"/>
              <a:gd name="connsiteY178" fmla="*/ 13836316 h 15135727"/>
              <a:gd name="connsiteX179" fmla="*/ 5582653 w 8128084"/>
              <a:gd name="connsiteY179" fmla="*/ 14052885 h 15135727"/>
              <a:gd name="connsiteX180" fmla="*/ 5462337 w 8128084"/>
              <a:gd name="connsiteY180" fmla="*/ 14149137 h 15135727"/>
              <a:gd name="connsiteX181" fmla="*/ 5342021 w 8128084"/>
              <a:gd name="connsiteY181" fmla="*/ 14004758 h 15135727"/>
              <a:gd name="connsiteX182" fmla="*/ 5245769 w 8128084"/>
              <a:gd name="connsiteY182" fmla="*/ 14004758 h 15135727"/>
              <a:gd name="connsiteX183" fmla="*/ 5245769 w 8128084"/>
              <a:gd name="connsiteY183" fmla="*/ 13956632 h 15135727"/>
              <a:gd name="connsiteX184" fmla="*/ 5101390 w 8128084"/>
              <a:gd name="connsiteY184" fmla="*/ 13956632 h 15135727"/>
              <a:gd name="connsiteX185" fmla="*/ 4981074 w 8128084"/>
              <a:gd name="connsiteY185" fmla="*/ 13860379 h 15135727"/>
              <a:gd name="connsiteX186" fmla="*/ 4740442 w 8128084"/>
              <a:gd name="connsiteY186" fmla="*/ 13908506 h 15135727"/>
              <a:gd name="connsiteX187" fmla="*/ 4475748 w 8128084"/>
              <a:gd name="connsiteY187" fmla="*/ 13956632 h 15135727"/>
              <a:gd name="connsiteX188" fmla="*/ 4379495 w 8128084"/>
              <a:gd name="connsiteY188" fmla="*/ 14028821 h 15135727"/>
              <a:gd name="connsiteX189" fmla="*/ 4403558 w 8128084"/>
              <a:gd name="connsiteY189" fmla="*/ 14197264 h 15135727"/>
              <a:gd name="connsiteX190" fmla="*/ 4572000 w 8128084"/>
              <a:gd name="connsiteY190" fmla="*/ 14149137 h 15135727"/>
              <a:gd name="connsiteX191" fmla="*/ 4523874 w 8128084"/>
              <a:gd name="connsiteY191" fmla="*/ 14558211 h 15135727"/>
              <a:gd name="connsiteX192" fmla="*/ 4403558 w 8128084"/>
              <a:gd name="connsiteY192" fmla="*/ 14437895 h 15135727"/>
              <a:gd name="connsiteX193" fmla="*/ 4403558 w 8128084"/>
              <a:gd name="connsiteY193" fmla="*/ 14437895 h 15135727"/>
              <a:gd name="connsiteX194" fmla="*/ 4283242 w 8128084"/>
              <a:gd name="connsiteY194" fmla="*/ 14245390 h 15135727"/>
              <a:gd name="connsiteX195" fmla="*/ 4235116 w 8128084"/>
              <a:gd name="connsiteY195" fmla="*/ 14341642 h 15135727"/>
              <a:gd name="connsiteX196" fmla="*/ 4162927 w 8128084"/>
              <a:gd name="connsiteY196" fmla="*/ 14389769 h 15135727"/>
              <a:gd name="connsiteX197" fmla="*/ 4162927 w 8128084"/>
              <a:gd name="connsiteY197" fmla="*/ 14389769 h 15135727"/>
              <a:gd name="connsiteX198" fmla="*/ 3922295 w 8128084"/>
              <a:gd name="connsiteY198" fmla="*/ 14245390 h 15135727"/>
              <a:gd name="connsiteX199" fmla="*/ 3801979 w 8128084"/>
              <a:gd name="connsiteY199" fmla="*/ 14293516 h 15135727"/>
              <a:gd name="connsiteX200" fmla="*/ 3681664 w 8128084"/>
              <a:gd name="connsiteY200" fmla="*/ 14389769 h 15135727"/>
              <a:gd name="connsiteX201" fmla="*/ 3657600 w 8128084"/>
              <a:gd name="connsiteY201" fmla="*/ 14654464 h 15135727"/>
              <a:gd name="connsiteX202" fmla="*/ 3513221 w 8128084"/>
              <a:gd name="connsiteY202" fmla="*/ 14726653 h 15135727"/>
              <a:gd name="connsiteX203" fmla="*/ 3513221 w 8128084"/>
              <a:gd name="connsiteY203" fmla="*/ 14871032 h 15135727"/>
              <a:gd name="connsiteX204" fmla="*/ 3633537 w 8128084"/>
              <a:gd name="connsiteY204" fmla="*/ 14967285 h 15135727"/>
              <a:gd name="connsiteX205" fmla="*/ 3609474 w 8128084"/>
              <a:gd name="connsiteY205" fmla="*/ 15087600 h 15135727"/>
              <a:gd name="connsiteX206" fmla="*/ 3441032 w 8128084"/>
              <a:gd name="connsiteY206" fmla="*/ 15039474 h 15135727"/>
              <a:gd name="connsiteX207" fmla="*/ 3272590 w 8128084"/>
              <a:gd name="connsiteY207" fmla="*/ 15063537 h 15135727"/>
              <a:gd name="connsiteX208" fmla="*/ 3248527 w 8128084"/>
              <a:gd name="connsiteY208" fmla="*/ 14895095 h 15135727"/>
              <a:gd name="connsiteX209" fmla="*/ 3128211 w 8128084"/>
              <a:gd name="connsiteY209" fmla="*/ 14919158 h 15135727"/>
              <a:gd name="connsiteX210" fmla="*/ 2959769 w 8128084"/>
              <a:gd name="connsiteY210" fmla="*/ 15135727 h 15135727"/>
              <a:gd name="connsiteX211" fmla="*/ 2935706 w 8128084"/>
              <a:gd name="connsiteY211" fmla="*/ 14895095 h 15135727"/>
              <a:gd name="connsiteX212" fmla="*/ 2791327 w 8128084"/>
              <a:gd name="connsiteY212" fmla="*/ 14943221 h 15135727"/>
              <a:gd name="connsiteX213" fmla="*/ 2671011 w 8128084"/>
              <a:gd name="connsiteY213" fmla="*/ 15039474 h 15135727"/>
              <a:gd name="connsiteX214" fmla="*/ 2430379 w 8128084"/>
              <a:gd name="connsiteY214" fmla="*/ 15087600 h 15135727"/>
              <a:gd name="connsiteX215" fmla="*/ 2237874 w 8128084"/>
              <a:gd name="connsiteY215" fmla="*/ 15039474 h 15135727"/>
              <a:gd name="connsiteX216" fmla="*/ 2622885 w 8128084"/>
              <a:gd name="connsiteY216" fmla="*/ 14846969 h 15135727"/>
              <a:gd name="connsiteX217" fmla="*/ 2887579 w 8128084"/>
              <a:gd name="connsiteY217" fmla="*/ 14774779 h 15135727"/>
              <a:gd name="connsiteX218" fmla="*/ 2839453 w 8128084"/>
              <a:gd name="connsiteY218" fmla="*/ 14582274 h 15135727"/>
              <a:gd name="connsiteX219" fmla="*/ 2935706 w 8128084"/>
              <a:gd name="connsiteY219" fmla="*/ 14510085 h 15135727"/>
              <a:gd name="connsiteX220" fmla="*/ 2935706 w 8128084"/>
              <a:gd name="connsiteY220" fmla="*/ 14510085 h 15135727"/>
              <a:gd name="connsiteX221" fmla="*/ 3080085 w 8128084"/>
              <a:gd name="connsiteY221" fmla="*/ 14413832 h 15135727"/>
              <a:gd name="connsiteX222" fmla="*/ 3152274 w 8128084"/>
              <a:gd name="connsiteY222" fmla="*/ 14341642 h 15135727"/>
              <a:gd name="connsiteX223" fmla="*/ 3080085 w 8128084"/>
              <a:gd name="connsiteY223" fmla="*/ 14269453 h 15135727"/>
              <a:gd name="connsiteX224" fmla="*/ 3152274 w 8128084"/>
              <a:gd name="connsiteY224" fmla="*/ 14197264 h 15135727"/>
              <a:gd name="connsiteX225" fmla="*/ 3152274 w 8128084"/>
              <a:gd name="connsiteY225" fmla="*/ 14052885 h 15135727"/>
              <a:gd name="connsiteX226" fmla="*/ 3080085 w 8128084"/>
              <a:gd name="connsiteY226" fmla="*/ 13980695 h 15135727"/>
              <a:gd name="connsiteX227" fmla="*/ 3056021 w 8128084"/>
              <a:gd name="connsiteY227" fmla="*/ 14076948 h 15135727"/>
              <a:gd name="connsiteX228" fmla="*/ 2935706 w 8128084"/>
              <a:gd name="connsiteY228" fmla="*/ 14076948 h 15135727"/>
              <a:gd name="connsiteX229" fmla="*/ 2863516 w 8128084"/>
              <a:gd name="connsiteY229" fmla="*/ 14125074 h 15135727"/>
              <a:gd name="connsiteX230" fmla="*/ 2719137 w 8128084"/>
              <a:gd name="connsiteY230" fmla="*/ 14197264 h 15135727"/>
              <a:gd name="connsiteX231" fmla="*/ 2646948 w 8128084"/>
              <a:gd name="connsiteY231" fmla="*/ 14197264 h 15135727"/>
              <a:gd name="connsiteX232" fmla="*/ 2598821 w 8128084"/>
              <a:gd name="connsiteY232" fmla="*/ 14125074 h 15135727"/>
              <a:gd name="connsiteX233" fmla="*/ 2430379 w 8128084"/>
              <a:gd name="connsiteY233" fmla="*/ 13836316 h 15135727"/>
              <a:gd name="connsiteX234" fmla="*/ 2646948 w 8128084"/>
              <a:gd name="connsiteY234" fmla="*/ 13812253 h 15135727"/>
              <a:gd name="connsiteX235" fmla="*/ 2502569 w 8128084"/>
              <a:gd name="connsiteY235" fmla="*/ 13475369 h 15135727"/>
              <a:gd name="connsiteX236" fmla="*/ 2550695 w 8128084"/>
              <a:gd name="connsiteY236" fmla="*/ 13186611 h 15135727"/>
              <a:gd name="connsiteX237" fmla="*/ 2719137 w 8128084"/>
              <a:gd name="connsiteY237" fmla="*/ 13042232 h 15135727"/>
              <a:gd name="connsiteX238" fmla="*/ 2791327 w 8128084"/>
              <a:gd name="connsiteY238" fmla="*/ 12945979 h 15135727"/>
              <a:gd name="connsiteX239" fmla="*/ 3031958 w 8128084"/>
              <a:gd name="connsiteY239" fmla="*/ 13090358 h 15135727"/>
              <a:gd name="connsiteX240" fmla="*/ 3056021 w 8128084"/>
              <a:gd name="connsiteY240" fmla="*/ 12753474 h 15135727"/>
              <a:gd name="connsiteX241" fmla="*/ 2887579 w 8128084"/>
              <a:gd name="connsiteY241" fmla="*/ 12777537 h 15135727"/>
              <a:gd name="connsiteX242" fmla="*/ 2815390 w 8128084"/>
              <a:gd name="connsiteY242" fmla="*/ 12777537 h 15135727"/>
              <a:gd name="connsiteX243" fmla="*/ 3176337 w 8128084"/>
              <a:gd name="connsiteY243" fmla="*/ 12368464 h 15135727"/>
              <a:gd name="connsiteX244" fmla="*/ 3104148 w 8128084"/>
              <a:gd name="connsiteY244" fmla="*/ 12320337 h 15135727"/>
              <a:gd name="connsiteX245" fmla="*/ 3104148 w 8128084"/>
              <a:gd name="connsiteY245" fmla="*/ 12320337 h 15135727"/>
              <a:gd name="connsiteX246" fmla="*/ 3007895 w 8128084"/>
              <a:gd name="connsiteY246" fmla="*/ 12079706 h 15135727"/>
              <a:gd name="connsiteX247" fmla="*/ 2911642 w 8128084"/>
              <a:gd name="connsiteY247" fmla="*/ 11935327 h 15135727"/>
              <a:gd name="connsiteX248" fmla="*/ 2863516 w 8128084"/>
              <a:gd name="connsiteY248" fmla="*/ 11694695 h 15135727"/>
              <a:gd name="connsiteX249" fmla="*/ 2911642 w 8128084"/>
              <a:gd name="connsiteY249" fmla="*/ 11454064 h 15135727"/>
              <a:gd name="connsiteX250" fmla="*/ 3056021 w 8128084"/>
              <a:gd name="connsiteY250" fmla="*/ 11454064 h 15135727"/>
              <a:gd name="connsiteX251" fmla="*/ 2983832 w 8128084"/>
              <a:gd name="connsiteY251" fmla="*/ 11381874 h 15135727"/>
              <a:gd name="connsiteX252" fmla="*/ 3031958 w 8128084"/>
              <a:gd name="connsiteY252" fmla="*/ 11285621 h 15135727"/>
              <a:gd name="connsiteX253" fmla="*/ 3007895 w 8128084"/>
              <a:gd name="connsiteY253" fmla="*/ 11189369 h 15135727"/>
              <a:gd name="connsiteX254" fmla="*/ 2887579 w 8128084"/>
              <a:gd name="connsiteY254" fmla="*/ 11141242 h 15135727"/>
              <a:gd name="connsiteX255" fmla="*/ 2887579 w 8128084"/>
              <a:gd name="connsiteY255" fmla="*/ 10972800 h 15135727"/>
              <a:gd name="connsiteX256" fmla="*/ 2887579 w 8128084"/>
              <a:gd name="connsiteY256" fmla="*/ 10924674 h 15135727"/>
              <a:gd name="connsiteX257" fmla="*/ 2767264 w 8128084"/>
              <a:gd name="connsiteY257" fmla="*/ 11020927 h 15135727"/>
              <a:gd name="connsiteX258" fmla="*/ 2743200 w 8128084"/>
              <a:gd name="connsiteY258" fmla="*/ 10924674 h 15135727"/>
              <a:gd name="connsiteX259" fmla="*/ 2550695 w 8128084"/>
              <a:gd name="connsiteY259" fmla="*/ 11020927 h 15135727"/>
              <a:gd name="connsiteX260" fmla="*/ 2526632 w 8128084"/>
              <a:gd name="connsiteY260" fmla="*/ 11117179 h 15135727"/>
              <a:gd name="connsiteX261" fmla="*/ 2334127 w 8128084"/>
              <a:gd name="connsiteY261" fmla="*/ 10996864 h 15135727"/>
              <a:gd name="connsiteX262" fmla="*/ 2358190 w 8128084"/>
              <a:gd name="connsiteY262" fmla="*/ 10732169 h 15135727"/>
              <a:gd name="connsiteX263" fmla="*/ 2334127 w 8128084"/>
              <a:gd name="connsiteY263" fmla="*/ 10587790 h 15135727"/>
              <a:gd name="connsiteX264" fmla="*/ 2406316 w 8128084"/>
              <a:gd name="connsiteY264" fmla="*/ 10491537 h 15135727"/>
              <a:gd name="connsiteX265" fmla="*/ 2598821 w 8128084"/>
              <a:gd name="connsiteY265" fmla="*/ 10684042 h 15135727"/>
              <a:gd name="connsiteX266" fmla="*/ 2767264 w 8128084"/>
              <a:gd name="connsiteY266" fmla="*/ 10684042 h 15135727"/>
              <a:gd name="connsiteX267" fmla="*/ 2646948 w 8128084"/>
              <a:gd name="connsiteY267" fmla="*/ 10515600 h 15135727"/>
              <a:gd name="connsiteX268" fmla="*/ 2815390 w 8128084"/>
              <a:gd name="connsiteY268" fmla="*/ 10395285 h 15135727"/>
              <a:gd name="connsiteX269" fmla="*/ 3080085 w 8128084"/>
              <a:gd name="connsiteY269" fmla="*/ 10419348 h 15135727"/>
              <a:gd name="connsiteX270" fmla="*/ 3248527 w 8128084"/>
              <a:gd name="connsiteY270" fmla="*/ 10539664 h 15135727"/>
              <a:gd name="connsiteX271" fmla="*/ 3320716 w 8128084"/>
              <a:gd name="connsiteY271" fmla="*/ 10659979 h 15135727"/>
              <a:gd name="connsiteX272" fmla="*/ 3465095 w 8128084"/>
              <a:gd name="connsiteY272" fmla="*/ 10659979 h 15135727"/>
              <a:gd name="connsiteX273" fmla="*/ 3441032 w 8128084"/>
              <a:gd name="connsiteY273" fmla="*/ 10491537 h 15135727"/>
              <a:gd name="connsiteX274" fmla="*/ 3392906 w 8128084"/>
              <a:gd name="connsiteY274" fmla="*/ 10250906 h 15135727"/>
              <a:gd name="connsiteX275" fmla="*/ 3152274 w 8128084"/>
              <a:gd name="connsiteY275" fmla="*/ 10250906 h 15135727"/>
              <a:gd name="connsiteX276" fmla="*/ 3176337 w 8128084"/>
              <a:gd name="connsiteY276" fmla="*/ 10178716 h 15135727"/>
              <a:gd name="connsiteX277" fmla="*/ 3104148 w 8128084"/>
              <a:gd name="connsiteY277" fmla="*/ 10154653 h 15135727"/>
              <a:gd name="connsiteX278" fmla="*/ 3007895 w 8128084"/>
              <a:gd name="connsiteY278" fmla="*/ 9962148 h 15135727"/>
              <a:gd name="connsiteX279" fmla="*/ 3176337 w 8128084"/>
              <a:gd name="connsiteY279" fmla="*/ 9889958 h 15135727"/>
              <a:gd name="connsiteX280" fmla="*/ 2959769 w 8128084"/>
              <a:gd name="connsiteY280" fmla="*/ 9504948 h 15135727"/>
              <a:gd name="connsiteX281" fmla="*/ 2791327 w 8128084"/>
              <a:gd name="connsiteY281" fmla="*/ 9456821 h 15135727"/>
              <a:gd name="connsiteX282" fmla="*/ 2574758 w 8128084"/>
              <a:gd name="connsiteY282" fmla="*/ 9336506 h 15135727"/>
              <a:gd name="connsiteX283" fmla="*/ 2550695 w 8128084"/>
              <a:gd name="connsiteY283" fmla="*/ 9071811 h 15135727"/>
              <a:gd name="connsiteX284" fmla="*/ 2695074 w 8128084"/>
              <a:gd name="connsiteY284" fmla="*/ 8999621 h 15135727"/>
              <a:gd name="connsiteX285" fmla="*/ 2622885 w 8128084"/>
              <a:gd name="connsiteY285" fmla="*/ 8975558 h 15135727"/>
              <a:gd name="connsiteX286" fmla="*/ 2430379 w 8128084"/>
              <a:gd name="connsiteY286" fmla="*/ 8999621 h 15135727"/>
              <a:gd name="connsiteX287" fmla="*/ 2261937 w 8128084"/>
              <a:gd name="connsiteY287" fmla="*/ 9168064 h 15135727"/>
              <a:gd name="connsiteX288" fmla="*/ 2237874 w 8128084"/>
              <a:gd name="connsiteY288" fmla="*/ 8999621 h 15135727"/>
              <a:gd name="connsiteX289" fmla="*/ 2117558 w 8128084"/>
              <a:gd name="connsiteY289" fmla="*/ 8975558 h 15135727"/>
              <a:gd name="connsiteX290" fmla="*/ 2045369 w 8128084"/>
              <a:gd name="connsiteY290" fmla="*/ 8783053 h 15135727"/>
              <a:gd name="connsiteX291" fmla="*/ 1852864 w 8128084"/>
              <a:gd name="connsiteY291" fmla="*/ 8758990 h 15135727"/>
              <a:gd name="connsiteX292" fmla="*/ 1636295 w 8128084"/>
              <a:gd name="connsiteY292" fmla="*/ 8927432 h 15135727"/>
              <a:gd name="connsiteX293" fmla="*/ 1588169 w 8128084"/>
              <a:gd name="connsiteY293" fmla="*/ 9023685 h 15135727"/>
              <a:gd name="connsiteX294" fmla="*/ 1515979 w 8128084"/>
              <a:gd name="connsiteY294" fmla="*/ 8879306 h 15135727"/>
              <a:gd name="connsiteX295" fmla="*/ 1347537 w 8128084"/>
              <a:gd name="connsiteY295" fmla="*/ 8879306 h 15135727"/>
              <a:gd name="connsiteX296" fmla="*/ 1347537 w 8128084"/>
              <a:gd name="connsiteY296" fmla="*/ 8710864 h 15135727"/>
              <a:gd name="connsiteX297" fmla="*/ 1106906 w 8128084"/>
              <a:gd name="connsiteY297" fmla="*/ 8783053 h 15135727"/>
              <a:gd name="connsiteX298" fmla="*/ 890337 w 8128084"/>
              <a:gd name="connsiteY298" fmla="*/ 8686800 h 15135727"/>
              <a:gd name="connsiteX299" fmla="*/ 649706 w 8128084"/>
              <a:gd name="connsiteY299" fmla="*/ 8662737 h 15135727"/>
              <a:gd name="connsiteX300" fmla="*/ 385011 w 8128084"/>
              <a:gd name="connsiteY300" fmla="*/ 8566485 h 15135727"/>
              <a:gd name="connsiteX301" fmla="*/ 577516 w 8128084"/>
              <a:gd name="connsiteY301" fmla="*/ 8373979 h 15135727"/>
              <a:gd name="connsiteX302" fmla="*/ 794085 w 8128084"/>
              <a:gd name="connsiteY302" fmla="*/ 8301790 h 15135727"/>
              <a:gd name="connsiteX303" fmla="*/ 745958 w 8128084"/>
              <a:gd name="connsiteY303" fmla="*/ 8133348 h 15135727"/>
              <a:gd name="connsiteX304" fmla="*/ 818148 w 8128084"/>
              <a:gd name="connsiteY304" fmla="*/ 7820527 h 15135727"/>
              <a:gd name="connsiteX305" fmla="*/ 697832 w 8128084"/>
              <a:gd name="connsiteY305" fmla="*/ 7820527 h 15135727"/>
              <a:gd name="connsiteX306" fmla="*/ 625642 w 8128084"/>
              <a:gd name="connsiteY306" fmla="*/ 7916779 h 15135727"/>
              <a:gd name="connsiteX307" fmla="*/ 457200 w 8128084"/>
              <a:gd name="connsiteY307" fmla="*/ 7820527 h 15135727"/>
              <a:gd name="connsiteX308" fmla="*/ 529390 w 8128084"/>
              <a:gd name="connsiteY308" fmla="*/ 7700211 h 15135727"/>
              <a:gd name="connsiteX309" fmla="*/ 938464 w 8128084"/>
              <a:gd name="connsiteY309" fmla="*/ 7676148 h 15135727"/>
              <a:gd name="connsiteX310" fmla="*/ 1058779 w 8128084"/>
              <a:gd name="connsiteY310" fmla="*/ 7459579 h 15135727"/>
              <a:gd name="connsiteX311" fmla="*/ 1203158 w 8128084"/>
              <a:gd name="connsiteY311" fmla="*/ 7603958 h 15135727"/>
              <a:gd name="connsiteX312" fmla="*/ 1299411 w 8128084"/>
              <a:gd name="connsiteY312" fmla="*/ 7555832 h 15135727"/>
              <a:gd name="connsiteX313" fmla="*/ 1443790 w 8128084"/>
              <a:gd name="connsiteY313" fmla="*/ 7507706 h 15135727"/>
              <a:gd name="connsiteX314" fmla="*/ 1684421 w 8128084"/>
              <a:gd name="connsiteY314" fmla="*/ 7603958 h 15135727"/>
              <a:gd name="connsiteX315" fmla="*/ 1684421 w 8128084"/>
              <a:gd name="connsiteY315" fmla="*/ 7603958 h 15135727"/>
              <a:gd name="connsiteX316" fmla="*/ 1540042 w 8128084"/>
              <a:gd name="connsiteY316" fmla="*/ 7363327 h 15135727"/>
              <a:gd name="connsiteX317" fmla="*/ 1299411 w 8128084"/>
              <a:gd name="connsiteY317" fmla="*/ 7315200 h 15135727"/>
              <a:gd name="connsiteX318" fmla="*/ 1130969 w 8128084"/>
              <a:gd name="connsiteY318" fmla="*/ 7339264 h 15135727"/>
              <a:gd name="connsiteX319" fmla="*/ 1034716 w 8128084"/>
              <a:gd name="connsiteY319" fmla="*/ 7315200 h 15135727"/>
              <a:gd name="connsiteX320" fmla="*/ 1155032 w 8128084"/>
              <a:gd name="connsiteY320" fmla="*/ 7050506 h 15135727"/>
              <a:gd name="connsiteX321" fmla="*/ 1155032 w 8128084"/>
              <a:gd name="connsiteY321" fmla="*/ 6930190 h 15135727"/>
              <a:gd name="connsiteX322" fmla="*/ 1155032 w 8128084"/>
              <a:gd name="connsiteY322" fmla="*/ 6761748 h 15135727"/>
              <a:gd name="connsiteX323" fmla="*/ 1203158 w 8128084"/>
              <a:gd name="connsiteY323" fmla="*/ 6617369 h 15135727"/>
              <a:gd name="connsiteX324" fmla="*/ 1371600 w 8128084"/>
              <a:gd name="connsiteY324" fmla="*/ 6472990 h 15135727"/>
              <a:gd name="connsiteX325" fmla="*/ 1443790 w 8128084"/>
              <a:gd name="connsiteY325" fmla="*/ 6328611 h 15135727"/>
              <a:gd name="connsiteX326" fmla="*/ 1419727 w 8128084"/>
              <a:gd name="connsiteY326" fmla="*/ 6208295 h 15135727"/>
              <a:gd name="connsiteX327" fmla="*/ 1275348 w 8128084"/>
              <a:gd name="connsiteY327" fmla="*/ 6304548 h 15135727"/>
              <a:gd name="connsiteX328" fmla="*/ 1323474 w 8128084"/>
              <a:gd name="connsiteY328" fmla="*/ 6015790 h 15135727"/>
              <a:gd name="connsiteX329" fmla="*/ 1540042 w 8128084"/>
              <a:gd name="connsiteY329" fmla="*/ 5871411 h 15135727"/>
              <a:gd name="connsiteX330" fmla="*/ 1540042 w 8128084"/>
              <a:gd name="connsiteY330" fmla="*/ 5751095 h 15135727"/>
              <a:gd name="connsiteX331" fmla="*/ 1395664 w 8128084"/>
              <a:gd name="connsiteY331" fmla="*/ 5799221 h 15135727"/>
              <a:gd name="connsiteX332" fmla="*/ 1179095 w 8128084"/>
              <a:gd name="connsiteY332" fmla="*/ 5799221 h 15135727"/>
              <a:gd name="connsiteX333" fmla="*/ 890337 w 8128084"/>
              <a:gd name="connsiteY333" fmla="*/ 5775158 h 15135727"/>
              <a:gd name="connsiteX334" fmla="*/ 697832 w 8128084"/>
              <a:gd name="connsiteY334" fmla="*/ 5606716 h 15135727"/>
              <a:gd name="connsiteX335" fmla="*/ 577516 w 8128084"/>
              <a:gd name="connsiteY335" fmla="*/ 5582653 h 15135727"/>
              <a:gd name="connsiteX336" fmla="*/ 697832 w 8128084"/>
              <a:gd name="connsiteY336" fmla="*/ 5775158 h 15135727"/>
              <a:gd name="connsiteX337" fmla="*/ 409074 w 8128084"/>
              <a:gd name="connsiteY337" fmla="*/ 5799221 h 15135727"/>
              <a:gd name="connsiteX338" fmla="*/ 168442 w 8128084"/>
              <a:gd name="connsiteY338" fmla="*/ 5702969 h 15135727"/>
              <a:gd name="connsiteX339" fmla="*/ 264695 w 8128084"/>
              <a:gd name="connsiteY339" fmla="*/ 5558590 h 15135727"/>
              <a:gd name="connsiteX340" fmla="*/ 144379 w 8128084"/>
              <a:gd name="connsiteY340" fmla="*/ 5510464 h 15135727"/>
              <a:gd name="connsiteX341" fmla="*/ 0 w 8128084"/>
              <a:gd name="connsiteY341" fmla="*/ 5462337 h 15135727"/>
              <a:gd name="connsiteX342" fmla="*/ 96253 w 8128084"/>
              <a:gd name="connsiteY342"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61748 w 8128084"/>
              <a:gd name="connsiteY167" fmla="*/ 12031579 h 15135727"/>
              <a:gd name="connsiteX168" fmla="*/ 6761748 w 8128084"/>
              <a:gd name="connsiteY168" fmla="*/ 12296274 h 15135727"/>
              <a:gd name="connsiteX169" fmla="*/ 6689558 w 8128084"/>
              <a:gd name="connsiteY169" fmla="*/ 12512842 h 15135727"/>
              <a:gd name="connsiteX170" fmla="*/ 6785811 w 8128084"/>
              <a:gd name="connsiteY170" fmla="*/ 12777537 h 15135727"/>
              <a:gd name="connsiteX171" fmla="*/ 6569242 w 8128084"/>
              <a:gd name="connsiteY171" fmla="*/ 12873790 h 15135727"/>
              <a:gd name="connsiteX172" fmla="*/ 6545179 w 8128084"/>
              <a:gd name="connsiteY172" fmla="*/ 13090358 h 15135727"/>
              <a:gd name="connsiteX173" fmla="*/ 6448927 w 8128084"/>
              <a:gd name="connsiteY173" fmla="*/ 13355053 h 15135727"/>
              <a:gd name="connsiteX174" fmla="*/ 6256421 w 8128084"/>
              <a:gd name="connsiteY174" fmla="*/ 13571621 h 15135727"/>
              <a:gd name="connsiteX175" fmla="*/ 6087979 w 8128084"/>
              <a:gd name="connsiteY175" fmla="*/ 13667874 h 15135727"/>
              <a:gd name="connsiteX176" fmla="*/ 5943600 w 8128084"/>
              <a:gd name="connsiteY176" fmla="*/ 13716000 h 15135727"/>
              <a:gd name="connsiteX177" fmla="*/ 5702969 w 8128084"/>
              <a:gd name="connsiteY177" fmla="*/ 13667874 h 15135727"/>
              <a:gd name="connsiteX178" fmla="*/ 5582653 w 8128084"/>
              <a:gd name="connsiteY178" fmla="*/ 13691937 h 15135727"/>
              <a:gd name="connsiteX179" fmla="*/ 5727032 w 8128084"/>
              <a:gd name="connsiteY179" fmla="*/ 13836316 h 15135727"/>
              <a:gd name="connsiteX180" fmla="*/ 5582653 w 8128084"/>
              <a:gd name="connsiteY180" fmla="*/ 14052885 h 15135727"/>
              <a:gd name="connsiteX181" fmla="*/ 5462337 w 8128084"/>
              <a:gd name="connsiteY181" fmla="*/ 14149137 h 15135727"/>
              <a:gd name="connsiteX182" fmla="*/ 5342021 w 8128084"/>
              <a:gd name="connsiteY182" fmla="*/ 14004758 h 15135727"/>
              <a:gd name="connsiteX183" fmla="*/ 5245769 w 8128084"/>
              <a:gd name="connsiteY183" fmla="*/ 14004758 h 15135727"/>
              <a:gd name="connsiteX184" fmla="*/ 5245769 w 8128084"/>
              <a:gd name="connsiteY184" fmla="*/ 13956632 h 15135727"/>
              <a:gd name="connsiteX185" fmla="*/ 5101390 w 8128084"/>
              <a:gd name="connsiteY185" fmla="*/ 13956632 h 15135727"/>
              <a:gd name="connsiteX186" fmla="*/ 4981074 w 8128084"/>
              <a:gd name="connsiteY186" fmla="*/ 13860379 h 15135727"/>
              <a:gd name="connsiteX187" fmla="*/ 4740442 w 8128084"/>
              <a:gd name="connsiteY187" fmla="*/ 13908506 h 15135727"/>
              <a:gd name="connsiteX188" fmla="*/ 4475748 w 8128084"/>
              <a:gd name="connsiteY188" fmla="*/ 13956632 h 15135727"/>
              <a:gd name="connsiteX189" fmla="*/ 4379495 w 8128084"/>
              <a:gd name="connsiteY189" fmla="*/ 14028821 h 15135727"/>
              <a:gd name="connsiteX190" fmla="*/ 4403558 w 8128084"/>
              <a:gd name="connsiteY190" fmla="*/ 14197264 h 15135727"/>
              <a:gd name="connsiteX191" fmla="*/ 4572000 w 8128084"/>
              <a:gd name="connsiteY191" fmla="*/ 14149137 h 15135727"/>
              <a:gd name="connsiteX192" fmla="*/ 4523874 w 8128084"/>
              <a:gd name="connsiteY192" fmla="*/ 14558211 h 15135727"/>
              <a:gd name="connsiteX193" fmla="*/ 4403558 w 8128084"/>
              <a:gd name="connsiteY193" fmla="*/ 14437895 h 15135727"/>
              <a:gd name="connsiteX194" fmla="*/ 4403558 w 8128084"/>
              <a:gd name="connsiteY194" fmla="*/ 14437895 h 15135727"/>
              <a:gd name="connsiteX195" fmla="*/ 4283242 w 8128084"/>
              <a:gd name="connsiteY195" fmla="*/ 14245390 h 15135727"/>
              <a:gd name="connsiteX196" fmla="*/ 4235116 w 8128084"/>
              <a:gd name="connsiteY196" fmla="*/ 14341642 h 15135727"/>
              <a:gd name="connsiteX197" fmla="*/ 4162927 w 8128084"/>
              <a:gd name="connsiteY197" fmla="*/ 14389769 h 15135727"/>
              <a:gd name="connsiteX198" fmla="*/ 4162927 w 8128084"/>
              <a:gd name="connsiteY198" fmla="*/ 14389769 h 15135727"/>
              <a:gd name="connsiteX199" fmla="*/ 3922295 w 8128084"/>
              <a:gd name="connsiteY199" fmla="*/ 14245390 h 15135727"/>
              <a:gd name="connsiteX200" fmla="*/ 3801979 w 8128084"/>
              <a:gd name="connsiteY200" fmla="*/ 14293516 h 15135727"/>
              <a:gd name="connsiteX201" fmla="*/ 3681664 w 8128084"/>
              <a:gd name="connsiteY201" fmla="*/ 14389769 h 15135727"/>
              <a:gd name="connsiteX202" fmla="*/ 3657600 w 8128084"/>
              <a:gd name="connsiteY202" fmla="*/ 14654464 h 15135727"/>
              <a:gd name="connsiteX203" fmla="*/ 3513221 w 8128084"/>
              <a:gd name="connsiteY203" fmla="*/ 14726653 h 15135727"/>
              <a:gd name="connsiteX204" fmla="*/ 3513221 w 8128084"/>
              <a:gd name="connsiteY204" fmla="*/ 14871032 h 15135727"/>
              <a:gd name="connsiteX205" fmla="*/ 3633537 w 8128084"/>
              <a:gd name="connsiteY205" fmla="*/ 14967285 h 15135727"/>
              <a:gd name="connsiteX206" fmla="*/ 3609474 w 8128084"/>
              <a:gd name="connsiteY206" fmla="*/ 15087600 h 15135727"/>
              <a:gd name="connsiteX207" fmla="*/ 3441032 w 8128084"/>
              <a:gd name="connsiteY207" fmla="*/ 15039474 h 15135727"/>
              <a:gd name="connsiteX208" fmla="*/ 3272590 w 8128084"/>
              <a:gd name="connsiteY208" fmla="*/ 15063537 h 15135727"/>
              <a:gd name="connsiteX209" fmla="*/ 3248527 w 8128084"/>
              <a:gd name="connsiteY209" fmla="*/ 14895095 h 15135727"/>
              <a:gd name="connsiteX210" fmla="*/ 3128211 w 8128084"/>
              <a:gd name="connsiteY210" fmla="*/ 14919158 h 15135727"/>
              <a:gd name="connsiteX211" fmla="*/ 2959769 w 8128084"/>
              <a:gd name="connsiteY211" fmla="*/ 15135727 h 15135727"/>
              <a:gd name="connsiteX212" fmla="*/ 2935706 w 8128084"/>
              <a:gd name="connsiteY212" fmla="*/ 14895095 h 15135727"/>
              <a:gd name="connsiteX213" fmla="*/ 2791327 w 8128084"/>
              <a:gd name="connsiteY213" fmla="*/ 14943221 h 15135727"/>
              <a:gd name="connsiteX214" fmla="*/ 2671011 w 8128084"/>
              <a:gd name="connsiteY214" fmla="*/ 15039474 h 15135727"/>
              <a:gd name="connsiteX215" fmla="*/ 2430379 w 8128084"/>
              <a:gd name="connsiteY215" fmla="*/ 15087600 h 15135727"/>
              <a:gd name="connsiteX216" fmla="*/ 2237874 w 8128084"/>
              <a:gd name="connsiteY216" fmla="*/ 15039474 h 15135727"/>
              <a:gd name="connsiteX217" fmla="*/ 2622885 w 8128084"/>
              <a:gd name="connsiteY217" fmla="*/ 14846969 h 15135727"/>
              <a:gd name="connsiteX218" fmla="*/ 2887579 w 8128084"/>
              <a:gd name="connsiteY218" fmla="*/ 14774779 h 15135727"/>
              <a:gd name="connsiteX219" fmla="*/ 2839453 w 8128084"/>
              <a:gd name="connsiteY219" fmla="*/ 14582274 h 15135727"/>
              <a:gd name="connsiteX220" fmla="*/ 2935706 w 8128084"/>
              <a:gd name="connsiteY220" fmla="*/ 14510085 h 15135727"/>
              <a:gd name="connsiteX221" fmla="*/ 2935706 w 8128084"/>
              <a:gd name="connsiteY221" fmla="*/ 14510085 h 15135727"/>
              <a:gd name="connsiteX222" fmla="*/ 3080085 w 8128084"/>
              <a:gd name="connsiteY222" fmla="*/ 14413832 h 15135727"/>
              <a:gd name="connsiteX223" fmla="*/ 3152274 w 8128084"/>
              <a:gd name="connsiteY223" fmla="*/ 14341642 h 15135727"/>
              <a:gd name="connsiteX224" fmla="*/ 3080085 w 8128084"/>
              <a:gd name="connsiteY224" fmla="*/ 14269453 h 15135727"/>
              <a:gd name="connsiteX225" fmla="*/ 3152274 w 8128084"/>
              <a:gd name="connsiteY225" fmla="*/ 14197264 h 15135727"/>
              <a:gd name="connsiteX226" fmla="*/ 3152274 w 8128084"/>
              <a:gd name="connsiteY226" fmla="*/ 14052885 h 15135727"/>
              <a:gd name="connsiteX227" fmla="*/ 3080085 w 8128084"/>
              <a:gd name="connsiteY227" fmla="*/ 13980695 h 15135727"/>
              <a:gd name="connsiteX228" fmla="*/ 3056021 w 8128084"/>
              <a:gd name="connsiteY228" fmla="*/ 14076948 h 15135727"/>
              <a:gd name="connsiteX229" fmla="*/ 2935706 w 8128084"/>
              <a:gd name="connsiteY229" fmla="*/ 14076948 h 15135727"/>
              <a:gd name="connsiteX230" fmla="*/ 2863516 w 8128084"/>
              <a:gd name="connsiteY230" fmla="*/ 14125074 h 15135727"/>
              <a:gd name="connsiteX231" fmla="*/ 2719137 w 8128084"/>
              <a:gd name="connsiteY231" fmla="*/ 14197264 h 15135727"/>
              <a:gd name="connsiteX232" fmla="*/ 2646948 w 8128084"/>
              <a:gd name="connsiteY232" fmla="*/ 14197264 h 15135727"/>
              <a:gd name="connsiteX233" fmla="*/ 2598821 w 8128084"/>
              <a:gd name="connsiteY233" fmla="*/ 14125074 h 15135727"/>
              <a:gd name="connsiteX234" fmla="*/ 2430379 w 8128084"/>
              <a:gd name="connsiteY234" fmla="*/ 13836316 h 15135727"/>
              <a:gd name="connsiteX235" fmla="*/ 2646948 w 8128084"/>
              <a:gd name="connsiteY235" fmla="*/ 13812253 h 15135727"/>
              <a:gd name="connsiteX236" fmla="*/ 2502569 w 8128084"/>
              <a:gd name="connsiteY236" fmla="*/ 13475369 h 15135727"/>
              <a:gd name="connsiteX237" fmla="*/ 2550695 w 8128084"/>
              <a:gd name="connsiteY237" fmla="*/ 13186611 h 15135727"/>
              <a:gd name="connsiteX238" fmla="*/ 2719137 w 8128084"/>
              <a:gd name="connsiteY238" fmla="*/ 13042232 h 15135727"/>
              <a:gd name="connsiteX239" fmla="*/ 2791327 w 8128084"/>
              <a:gd name="connsiteY239" fmla="*/ 12945979 h 15135727"/>
              <a:gd name="connsiteX240" fmla="*/ 3031958 w 8128084"/>
              <a:gd name="connsiteY240" fmla="*/ 13090358 h 15135727"/>
              <a:gd name="connsiteX241" fmla="*/ 3056021 w 8128084"/>
              <a:gd name="connsiteY241" fmla="*/ 12753474 h 15135727"/>
              <a:gd name="connsiteX242" fmla="*/ 2887579 w 8128084"/>
              <a:gd name="connsiteY242" fmla="*/ 12777537 h 15135727"/>
              <a:gd name="connsiteX243" fmla="*/ 2815390 w 8128084"/>
              <a:gd name="connsiteY243" fmla="*/ 12777537 h 15135727"/>
              <a:gd name="connsiteX244" fmla="*/ 3176337 w 8128084"/>
              <a:gd name="connsiteY244" fmla="*/ 12368464 h 15135727"/>
              <a:gd name="connsiteX245" fmla="*/ 3104148 w 8128084"/>
              <a:gd name="connsiteY245" fmla="*/ 12320337 h 15135727"/>
              <a:gd name="connsiteX246" fmla="*/ 3104148 w 8128084"/>
              <a:gd name="connsiteY246" fmla="*/ 12320337 h 15135727"/>
              <a:gd name="connsiteX247" fmla="*/ 3007895 w 8128084"/>
              <a:gd name="connsiteY247" fmla="*/ 12079706 h 15135727"/>
              <a:gd name="connsiteX248" fmla="*/ 2911642 w 8128084"/>
              <a:gd name="connsiteY248" fmla="*/ 11935327 h 15135727"/>
              <a:gd name="connsiteX249" fmla="*/ 2863516 w 8128084"/>
              <a:gd name="connsiteY249" fmla="*/ 11694695 h 15135727"/>
              <a:gd name="connsiteX250" fmla="*/ 2911642 w 8128084"/>
              <a:gd name="connsiteY250" fmla="*/ 11454064 h 15135727"/>
              <a:gd name="connsiteX251" fmla="*/ 3056021 w 8128084"/>
              <a:gd name="connsiteY251" fmla="*/ 11454064 h 15135727"/>
              <a:gd name="connsiteX252" fmla="*/ 2983832 w 8128084"/>
              <a:gd name="connsiteY252" fmla="*/ 11381874 h 15135727"/>
              <a:gd name="connsiteX253" fmla="*/ 3031958 w 8128084"/>
              <a:gd name="connsiteY253" fmla="*/ 11285621 h 15135727"/>
              <a:gd name="connsiteX254" fmla="*/ 3007895 w 8128084"/>
              <a:gd name="connsiteY254" fmla="*/ 11189369 h 15135727"/>
              <a:gd name="connsiteX255" fmla="*/ 2887579 w 8128084"/>
              <a:gd name="connsiteY255" fmla="*/ 11141242 h 15135727"/>
              <a:gd name="connsiteX256" fmla="*/ 2887579 w 8128084"/>
              <a:gd name="connsiteY256" fmla="*/ 10972800 h 15135727"/>
              <a:gd name="connsiteX257" fmla="*/ 2887579 w 8128084"/>
              <a:gd name="connsiteY257" fmla="*/ 10924674 h 15135727"/>
              <a:gd name="connsiteX258" fmla="*/ 2767264 w 8128084"/>
              <a:gd name="connsiteY258" fmla="*/ 11020927 h 15135727"/>
              <a:gd name="connsiteX259" fmla="*/ 2743200 w 8128084"/>
              <a:gd name="connsiteY259" fmla="*/ 10924674 h 15135727"/>
              <a:gd name="connsiteX260" fmla="*/ 2550695 w 8128084"/>
              <a:gd name="connsiteY260" fmla="*/ 11020927 h 15135727"/>
              <a:gd name="connsiteX261" fmla="*/ 2526632 w 8128084"/>
              <a:gd name="connsiteY261" fmla="*/ 11117179 h 15135727"/>
              <a:gd name="connsiteX262" fmla="*/ 2334127 w 8128084"/>
              <a:gd name="connsiteY262" fmla="*/ 10996864 h 15135727"/>
              <a:gd name="connsiteX263" fmla="*/ 2358190 w 8128084"/>
              <a:gd name="connsiteY263" fmla="*/ 10732169 h 15135727"/>
              <a:gd name="connsiteX264" fmla="*/ 2334127 w 8128084"/>
              <a:gd name="connsiteY264" fmla="*/ 10587790 h 15135727"/>
              <a:gd name="connsiteX265" fmla="*/ 2406316 w 8128084"/>
              <a:gd name="connsiteY265" fmla="*/ 10491537 h 15135727"/>
              <a:gd name="connsiteX266" fmla="*/ 2598821 w 8128084"/>
              <a:gd name="connsiteY266" fmla="*/ 10684042 h 15135727"/>
              <a:gd name="connsiteX267" fmla="*/ 2767264 w 8128084"/>
              <a:gd name="connsiteY267" fmla="*/ 10684042 h 15135727"/>
              <a:gd name="connsiteX268" fmla="*/ 2646948 w 8128084"/>
              <a:gd name="connsiteY268" fmla="*/ 10515600 h 15135727"/>
              <a:gd name="connsiteX269" fmla="*/ 2815390 w 8128084"/>
              <a:gd name="connsiteY269" fmla="*/ 10395285 h 15135727"/>
              <a:gd name="connsiteX270" fmla="*/ 3080085 w 8128084"/>
              <a:gd name="connsiteY270" fmla="*/ 10419348 h 15135727"/>
              <a:gd name="connsiteX271" fmla="*/ 3248527 w 8128084"/>
              <a:gd name="connsiteY271" fmla="*/ 10539664 h 15135727"/>
              <a:gd name="connsiteX272" fmla="*/ 3320716 w 8128084"/>
              <a:gd name="connsiteY272" fmla="*/ 10659979 h 15135727"/>
              <a:gd name="connsiteX273" fmla="*/ 3465095 w 8128084"/>
              <a:gd name="connsiteY273" fmla="*/ 10659979 h 15135727"/>
              <a:gd name="connsiteX274" fmla="*/ 3441032 w 8128084"/>
              <a:gd name="connsiteY274" fmla="*/ 10491537 h 15135727"/>
              <a:gd name="connsiteX275" fmla="*/ 3392906 w 8128084"/>
              <a:gd name="connsiteY275" fmla="*/ 10250906 h 15135727"/>
              <a:gd name="connsiteX276" fmla="*/ 3152274 w 8128084"/>
              <a:gd name="connsiteY276" fmla="*/ 10250906 h 15135727"/>
              <a:gd name="connsiteX277" fmla="*/ 3176337 w 8128084"/>
              <a:gd name="connsiteY277" fmla="*/ 10178716 h 15135727"/>
              <a:gd name="connsiteX278" fmla="*/ 3104148 w 8128084"/>
              <a:gd name="connsiteY278" fmla="*/ 10154653 h 15135727"/>
              <a:gd name="connsiteX279" fmla="*/ 3007895 w 8128084"/>
              <a:gd name="connsiteY279" fmla="*/ 9962148 h 15135727"/>
              <a:gd name="connsiteX280" fmla="*/ 3176337 w 8128084"/>
              <a:gd name="connsiteY280" fmla="*/ 9889958 h 15135727"/>
              <a:gd name="connsiteX281" fmla="*/ 2959769 w 8128084"/>
              <a:gd name="connsiteY281" fmla="*/ 9504948 h 15135727"/>
              <a:gd name="connsiteX282" fmla="*/ 2791327 w 8128084"/>
              <a:gd name="connsiteY282" fmla="*/ 9456821 h 15135727"/>
              <a:gd name="connsiteX283" fmla="*/ 2574758 w 8128084"/>
              <a:gd name="connsiteY283" fmla="*/ 9336506 h 15135727"/>
              <a:gd name="connsiteX284" fmla="*/ 2550695 w 8128084"/>
              <a:gd name="connsiteY284" fmla="*/ 9071811 h 15135727"/>
              <a:gd name="connsiteX285" fmla="*/ 2695074 w 8128084"/>
              <a:gd name="connsiteY285" fmla="*/ 8999621 h 15135727"/>
              <a:gd name="connsiteX286" fmla="*/ 2622885 w 8128084"/>
              <a:gd name="connsiteY286" fmla="*/ 8975558 h 15135727"/>
              <a:gd name="connsiteX287" fmla="*/ 2430379 w 8128084"/>
              <a:gd name="connsiteY287" fmla="*/ 8999621 h 15135727"/>
              <a:gd name="connsiteX288" fmla="*/ 2261937 w 8128084"/>
              <a:gd name="connsiteY288" fmla="*/ 9168064 h 15135727"/>
              <a:gd name="connsiteX289" fmla="*/ 2237874 w 8128084"/>
              <a:gd name="connsiteY289" fmla="*/ 8999621 h 15135727"/>
              <a:gd name="connsiteX290" fmla="*/ 2117558 w 8128084"/>
              <a:gd name="connsiteY290" fmla="*/ 8975558 h 15135727"/>
              <a:gd name="connsiteX291" fmla="*/ 2045369 w 8128084"/>
              <a:gd name="connsiteY291" fmla="*/ 8783053 h 15135727"/>
              <a:gd name="connsiteX292" fmla="*/ 1852864 w 8128084"/>
              <a:gd name="connsiteY292" fmla="*/ 8758990 h 15135727"/>
              <a:gd name="connsiteX293" fmla="*/ 1636295 w 8128084"/>
              <a:gd name="connsiteY293" fmla="*/ 8927432 h 15135727"/>
              <a:gd name="connsiteX294" fmla="*/ 1588169 w 8128084"/>
              <a:gd name="connsiteY294" fmla="*/ 9023685 h 15135727"/>
              <a:gd name="connsiteX295" fmla="*/ 1515979 w 8128084"/>
              <a:gd name="connsiteY295" fmla="*/ 8879306 h 15135727"/>
              <a:gd name="connsiteX296" fmla="*/ 1347537 w 8128084"/>
              <a:gd name="connsiteY296" fmla="*/ 8879306 h 15135727"/>
              <a:gd name="connsiteX297" fmla="*/ 1347537 w 8128084"/>
              <a:gd name="connsiteY297" fmla="*/ 8710864 h 15135727"/>
              <a:gd name="connsiteX298" fmla="*/ 1106906 w 8128084"/>
              <a:gd name="connsiteY298" fmla="*/ 8783053 h 15135727"/>
              <a:gd name="connsiteX299" fmla="*/ 890337 w 8128084"/>
              <a:gd name="connsiteY299" fmla="*/ 8686800 h 15135727"/>
              <a:gd name="connsiteX300" fmla="*/ 649706 w 8128084"/>
              <a:gd name="connsiteY300" fmla="*/ 8662737 h 15135727"/>
              <a:gd name="connsiteX301" fmla="*/ 385011 w 8128084"/>
              <a:gd name="connsiteY301" fmla="*/ 8566485 h 15135727"/>
              <a:gd name="connsiteX302" fmla="*/ 577516 w 8128084"/>
              <a:gd name="connsiteY302" fmla="*/ 8373979 h 15135727"/>
              <a:gd name="connsiteX303" fmla="*/ 794085 w 8128084"/>
              <a:gd name="connsiteY303" fmla="*/ 8301790 h 15135727"/>
              <a:gd name="connsiteX304" fmla="*/ 745958 w 8128084"/>
              <a:gd name="connsiteY304" fmla="*/ 8133348 h 15135727"/>
              <a:gd name="connsiteX305" fmla="*/ 818148 w 8128084"/>
              <a:gd name="connsiteY305" fmla="*/ 7820527 h 15135727"/>
              <a:gd name="connsiteX306" fmla="*/ 697832 w 8128084"/>
              <a:gd name="connsiteY306" fmla="*/ 7820527 h 15135727"/>
              <a:gd name="connsiteX307" fmla="*/ 625642 w 8128084"/>
              <a:gd name="connsiteY307" fmla="*/ 7916779 h 15135727"/>
              <a:gd name="connsiteX308" fmla="*/ 457200 w 8128084"/>
              <a:gd name="connsiteY308" fmla="*/ 7820527 h 15135727"/>
              <a:gd name="connsiteX309" fmla="*/ 529390 w 8128084"/>
              <a:gd name="connsiteY309" fmla="*/ 7700211 h 15135727"/>
              <a:gd name="connsiteX310" fmla="*/ 938464 w 8128084"/>
              <a:gd name="connsiteY310" fmla="*/ 7676148 h 15135727"/>
              <a:gd name="connsiteX311" fmla="*/ 1058779 w 8128084"/>
              <a:gd name="connsiteY311" fmla="*/ 7459579 h 15135727"/>
              <a:gd name="connsiteX312" fmla="*/ 1203158 w 8128084"/>
              <a:gd name="connsiteY312" fmla="*/ 7603958 h 15135727"/>
              <a:gd name="connsiteX313" fmla="*/ 1299411 w 8128084"/>
              <a:gd name="connsiteY313" fmla="*/ 7555832 h 15135727"/>
              <a:gd name="connsiteX314" fmla="*/ 1443790 w 8128084"/>
              <a:gd name="connsiteY314" fmla="*/ 7507706 h 15135727"/>
              <a:gd name="connsiteX315" fmla="*/ 1684421 w 8128084"/>
              <a:gd name="connsiteY315" fmla="*/ 7603958 h 15135727"/>
              <a:gd name="connsiteX316" fmla="*/ 1684421 w 8128084"/>
              <a:gd name="connsiteY316" fmla="*/ 7603958 h 15135727"/>
              <a:gd name="connsiteX317" fmla="*/ 1540042 w 8128084"/>
              <a:gd name="connsiteY317" fmla="*/ 7363327 h 15135727"/>
              <a:gd name="connsiteX318" fmla="*/ 1299411 w 8128084"/>
              <a:gd name="connsiteY318" fmla="*/ 7315200 h 15135727"/>
              <a:gd name="connsiteX319" fmla="*/ 1130969 w 8128084"/>
              <a:gd name="connsiteY319" fmla="*/ 7339264 h 15135727"/>
              <a:gd name="connsiteX320" fmla="*/ 1034716 w 8128084"/>
              <a:gd name="connsiteY320" fmla="*/ 7315200 h 15135727"/>
              <a:gd name="connsiteX321" fmla="*/ 1155032 w 8128084"/>
              <a:gd name="connsiteY321" fmla="*/ 7050506 h 15135727"/>
              <a:gd name="connsiteX322" fmla="*/ 1155032 w 8128084"/>
              <a:gd name="connsiteY322" fmla="*/ 6930190 h 15135727"/>
              <a:gd name="connsiteX323" fmla="*/ 1155032 w 8128084"/>
              <a:gd name="connsiteY323" fmla="*/ 6761748 h 15135727"/>
              <a:gd name="connsiteX324" fmla="*/ 1203158 w 8128084"/>
              <a:gd name="connsiteY324" fmla="*/ 6617369 h 15135727"/>
              <a:gd name="connsiteX325" fmla="*/ 1371600 w 8128084"/>
              <a:gd name="connsiteY325" fmla="*/ 6472990 h 15135727"/>
              <a:gd name="connsiteX326" fmla="*/ 1443790 w 8128084"/>
              <a:gd name="connsiteY326" fmla="*/ 6328611 h 15135727"/>
              <a:gd name="connsiteX327" fmla="*/ 1419727 w 8128084"/>
              <a:gd name="connsiteY327" fmla="*/ 6208295 h 15135727"/>
              <a:gd name="connsiteX328" fmla="*/ 1275348 w 8128084"/>
              <a:gd name="connsiteY328" fmla="*/ 6304548 h 15135727"/>
              <a:gd name="connsiteX329" fmla="*/ 1323474 w 8128084"/>
              <a:gd name="connsiteY329" fmla="*/ 6015790 h 15135727"/>
              <a:gd name="connsiteX330" fmla="*/ 1540042 w 8128084"/>
              <a:gd name="connsiteY330" fmla="*/ 5871411 h 15135727"/>
              <a:gd name="connsiteX331" fmla="*/ 1540042 w 8128084"/>
              <a:gd name="connsiteY331" fmla="*/ 5751095 h 15135727"/>
              <a:gd name="connsiteX332" fmla="*/ 1395664 w 8128084"/>
              <a:gd name="connsiteY332" fmla="*/ 5799221 h 15135727"/>
              <a:gd name="connsiteX333" fmla="*/ 1179095 w 8128084"/>
              <a:gd name="connsiteY333" fmla="*/ 5799221 h 15135727"/>
              <a:gd name="connsiteX334" fmla="*/ 890337 w 8128084"/>
              <a:gd name="connsiteY334" fmla="*/ 5775158 h 15135727"/>
              <a:gd name="connsiteX335" fmla="*/ 697832 w 8128084"/>
              <a:gd name="connsiteY335" fmla="*/ 5606716 h 15135727"/>
              <a:gd name="connsiteX336" fmla="*/ 577516 w 8128084"/>
              <a:gd name="connsiteY336" fmla="*/ 5582653 h 15135727"/>
              <a:gd name="connsiteX337" fmla="*/ 697832 w 8128084"/>
              <a:gd name="connsiteY337" fmla="*/ 5775158 h 15135727"/>
              <a:gd name="connsiteX338" fmla="*/ 409074 w 8128084"/>
              <a:gd name="connsiteY338" fmla="*/ 5799221 h 15135727"/>
              <a:gd name="connsiteX339" fmla="*/ 168442 w 8128084"/>
              <a:gd name="connsiteY339" fmla="*/ 5702969 h 15135727"/>
              <a:gd name="connsiteX340" fmla="*/ 264695 w 8128084"/>
              <a:gd name="connsiteY340" fmla="*/ 5558590 h 15135727"/>
              <a:gd name="connsiteX341" fmla="*/ 144379 w 8128084"/>
              <a:gd name="connsiteY341" fmla="*/ 5510464 h 15135727"/>
              <a:gd name="connsiteX342" fmla="*/ 0 w 8128084"/>
              <a:gd name="connsiteY342" fmla="*/ 5462337 h 15135727"/>
              <a:gd name="connsiteX343" fmla="*/ 96253 w 8128084"/>
              <a:gd name="connsiteY343"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785811 w 8128084"/>
              <a:gd name="connsiteY170" fmla="*/ 12777537 h 15135727"/>
              <a:gd name="connsiteX171" fmla="*/ 6569242 w 8128084"/>
              <a:gd name="connsiteY171" fmla="*/ 12873790 h 15135727"/>
              <a:gd name="connsiteX172" fmla="*/ 6545179 w 8128084"/>
              <a:gd name="connsiteY172" fmla="*/ 13090358 h 15135727"/>
              <a:gd name="connsiteX173" fmla="*/ 6448927 w 8128084"/>
              <a:gd name="connsiteY173" fmla="*/ 13355053 h 15135727"/>
              <a:gd name="connsiteX174" fmla="*/ 6256421 w 8128084"/>
              <a:gd name="connsiteY174" fmla="*/ 13571621 h 15135727"/>
              <a:gd name="connsiteX175" fmla="*/ 6087979 w 8128084"/>
              <a:gd name="connsiteY175" fmla="*/ 13667874 h 15135727"/>
              <a:gd name="connsiteX176" fmla="*/ 5943600 w 8128084"/>
              <a:gd name="connsiteY176" fmla="*/ 13716000 h 15135727"/>
              <a:gd name="connsiteX177" fmla="*/ 5702969 w 8128084"/>
              <a:gd name="connsiteY177" fmla="*/ 13667874 h 15135727"/>
              <a:gd name="connsiteX178" fmla="*/ 5582653 w 8128084"/>
              <a:gd name="connsiteY178" fmla="*/ 13691937 h 15135727"/>
              <a:gd name="connsiteX179" fmla="*/ 5727032 w 8128084"/>
              <a:gd name="connsiteY179" fmla="*/ 13836316 h 15135727"/>
              <a:gd name="connsiteX180" fmla="*/ 5582653 w 8128084"/>
              <a:gd name="connsiteY180" fmla="*/ 14052885 h 15135727"/>
              <a:gd name="connsiteX181" fmla="*/ 5462337 w 8128084"/>
              <a:gd name="connsiteY181" fmla="*/ 14149137 h 15135727"/>
              <a:gd name="connsiteX182" fmla="*/ 5342021 w 8128084"/>
              <a:gd name="connsiteY182" fmla="*/ 14004758 h 15135727"/>
              <a:gd name="connsiteX183" fmla="*/ 5245769 w 8128084"/>
              <a:gd name="connsiteY183" fmla="*/ 14004758 h 15135727"/>
              <a:gd name="connsiteX184" fmla="*/ 5245769 w 8128084"/>
              <a:gd name="connsiteY184" fmla="*/ 13956632 h 15135727"/>
              <a:gd name="connsiteX185" fmla="*/ 5101390 w 8128084"/>
              <a:gd name="connsiteY185" fmla="*/ 13956632 h 15135727"/>
              <a:gd name="connsiteX186" fmla="*/ 4981074 w 8128084"/>
              <a:gd name="connsiteY186" fmla="*/ 13860379 h 15135727"/>
              <a:gd name="connsiteX187" fmla="*/ 4740442 w 8128084"/>
              <a:gd name="connsiteY187" fmla="*/ 13908506 h 15135727"/>
              <a:gd name="connsiteX188" fmla="*/ 4475748 w 8128084"/>
              <a:gd name="connsiteY188" fmla="*/ 13956632 h 15135727"/>
              <a:gd name="connsiteX189" fmla="*/ 4379495 w 8128084"/>
              <a:gd name="connsiteY189" fmla="*/ 14028821 h 15135727"/>
              <a:gd name="connsiteX190" fmla="*/ 4403558 w 8128084"/>
              <a:gd name="connsiteY190" fmla="*/ 14197264 h 15135727"/>
              <a:gd name="connsiteX191" fmla="*/ 4572000 w 8128084"/>
              <a:gd name="connsiteY191" fmla="*/ 14149137 h 15135727"/>
              <a:gd name="connsiteX192" fmla="*/ 4523874 w 8128084"/>
              <a:gd name="connsiteY192" fmla="*/ 14558211 h 15135727"/>
              <a:gd name="connsiteX193" fmla="*/ 4403558 w 8128084"/>
              <a:gd name="connsiteY193" fmla="*/ 14437895 h 15135727"/>
              <a:gd name="connsiteX194" fmla="*/ 4403558 w 8128084"/>
              <a:gd name="connsiteY194" fmla="*/ 14437895 h 15135727"/>
              <a:gd name="connsiteX195" fmla="*/ 4283242 w 8128084"/>
              <a:gd name="connsiteY195" fmla="*/ 14245390 h 15135727"/>
              <a:gd name="connsiteX196" fmla="*/ 4235116 w 8128084"/>
              <a:gd name="connsiteY196" fmla="*/ 14341642 h 15135727"/>
              <a:gd name="connsiteX197" fmla="*/ 4162927 w 8128084"/>
              <a:gd name="connsiteY197" fmla="*/ 14389769 h 15135727"/>
              <a:gd name="connsiteX198" fmla="*/ 4162927 w 8128084"/>
              <a:gd name="connsiteY198" fmla="*/ 14389769 h 15135727"/>
              <a:gd name="connsiteX199" fmla="*/ 3922295 w 8128084"/>
              <a:gd name="connsiteY199" fmla="*/ 14245390 h 15135727"/>
              <a:gd name="connsiteX200" fmla="*/ 3801979 w 8128084"/>
              <a:gd name="connsiteY200" fmla="*/ 14293516 h 15135727"/>
              <a:gd name="connsiteX201" fmla="*/ 3681664 w 8128084"/>
              <a:gd name="connsiteY201" fmla="*/ 14389769 h 15135727"/>
              <a:gd name="connsiteX202" fmla="*/ 3657600 w 8128084"/>
              <a:gd name="connsiteY202" fmla="*/ 14654464 h 15135727"/>
              <a:gd name="connsiteX203" fmla="*/ 3513221 w 8128084"/>
              <a:gd name="connsiteY203" fmla="*/ 14726653 h 15135727"/>
              <a:gd name="connsiteX204" fmla="*/ 3513221 w 8128084"/>
              <a:gd name="connsiteY204" fmla="*/ 14871032 h 15135727"/>
              <a:gd name="connsiteX205" fmla="*/ 3633537 w 8128084"/>
              <a:gd name="connsiteY205" fmla="*/ 14967285 h 15135727"/>
              <a:gd name="connsiteX206" fmla="*/ 3609474 w 8128084"/>
              <a:gd name="connsiteY206" fmla="*/ 15087600 h 15135727"/>
              <a:gd name="connsiteX207" fmla="*/ 3441032 w 8128084"/>
              <a:gd name="connsiteY207" fmla="*/ 15039474 h 15135727"/>
              <a:gd name="connsiteX208" fmla="*/ 3272590 w 8128084"/>
              <a:gd name="connsiteY208" fmla="*/ 15063537 h 15135727"/>
              <a:gd name="connsiteX209" fmla="*/ 3248527 w 8128084"/>
              <a:gd name="connsiteY209" fmla="*/ 14895095 h 15135727"/>
              <a:gd name="connsiteX210" fmla="*/ 3128211 w 8128084"/>
              <a:gd name="connsiteY210" fmla="*/ 14919158 h 15135727"/>
              <a:gd name="connsiteX211" fmla="*/ 2959769 w 8128084"/>
              <a:gd name="connsiteY211" fmla="*/ 15135727 h 15135727"/>
              <a:gd name="connsiteX212" fmla="*/ 2935706 w 8128084"/>
              <a:gd name="connsiteY212" fmla="*/ 14895095 h 15135727"/>
              <a:gd name="connsiteX213" fmla="*/ 2791327 w 8128084"/>
              <a:gd name="connsiteY213" fmla="*/ 14943221 h 15135727"/>
              <a:gd name="connsiteX214" fmla="*/ 2671011 w 8128084"/>
              <a:gd name="connsiteY214" fmla="*/ 15039474 h 15135727"/>
              <a:gd name="connsiteX215" fmla="*/ 2430379 w 8128084"/>
              <a:gd name="connsiteY215" fmla="*/ 15087600 h 15135727"/>
              <a:gd name="connsiteX216" fmla="*/ 2237874 w 8128084"/>
              <a:gd name="connsiteY216" fmla="*/ 15039474 h 15135727"/>
              <a:gd name="connsiteX217" fmla="*/ 2622885 w 8128084"/>
              <a:gd name="connsiteY217" fmla="*/ 14846969 h 15135727"/>
              <a:gd name="connsiteX218" fmla="*/ 2887579 w 8128084"/>
              <a:gd name="connsiteY218" fmla="*/ 14774779 h 15135727"/>
              <a:gd name="connsiteX219" fmla="*/ 2839453 w 8128084"/>
              <a:gd name="connsiteY219" fmla="*/ 14582274 h 15135727"/>
              <a:gd name="connsiteX220" fmla="*/ 2935706 w 8128084"/>
              <a:gd name="connsiteY220" fmla="*/ 14510085 h 15135727"/>
              <a:gd name="connsiteX221" fmla="*/ 2935706 w 8128084"/>
              <a:gd name="connsiteY221" fmla="*/ 14510085 h 15135727"/>
              <a:gd name="connsiteX222" fmla="*/ 3080085 w 8128084"/>
              <a:gd name="connsiteY222" fmla="*/ 14413832 h 15135727"/>
              <a:gd name="connsiteX223" fmla="*/ 3152274 w 8128084"/>
              <a:gd name="connsiteY223" fmla="*/ 14341642 h 15135727"/>
              <a:gd name="connsiteX224" fmla="*/ 3080085 w 8128084"/>
              <a:gd name="connsiteY224" fmla="*/ 14269453 h 15135727"/>
              <a:gd name="connsiteX225" fmla="*/ 3152274 w 8128084"/>
              <a:gd name="connsiteY225" fmla="*/ 14197264 h 15135727"/>
              <a:gd name="connsiteX226" fmla="*/ 3152274 w 8128084"/>
              <a:gd name="connsiteY226" fmla="*/ 14052885 h 15135727"/>
              <a:gd name="connsiteX227" fmla="*/ 3080085 w 8128084"/>
              <a:gd name="connsiteY227" fmla="*/ 13980695 h 15135727"/>
              <a:gd name="connsiteX228" fmla="*/ 3056021 w 8128084"/>
              <a:gd name="connsiteY228" fmla="*/ 14076948 h 15135727"/>
              <a:gd name="connsiteX229" fmla="*/ 2935706 w 8128084"/>
              <a:gd name="connsiteY229" fmla="*/ 14076948 h 15135727"/>
              <a:gd name="connsiteX230" fmla="*/ 2863516 w 8128084"/>
              <a:gd name="connsiteY230" fmla="*/ 14125074 h 15135727"/>
              <a:gd name="connsiteX231" fmla="*/ 2719137 w 8128084"/>
              <a:gd name="connsiteY231" fmla="*/ 14197264 h 15135727"/>
              <a:gd name="connsiteX232" fmla="*/ 2646948 w 8128084"/>
              <a:gd name="connsiteY232" fmla="*/ 14197264 h 15135727"/>
              <a:gd name="connsiteX233" fmla="*/ 2598821 w 8128084"/>
              <a:gd name="connsiteY233" fmla="*/ 14125074 h 15135727"/>
              <a:gd name="connsiteX234" fmla="*/ 2430379 w 8128084"/>
              <a:gd name="connsiteY234" fmla="*/ 13836316 h 15135727"/>
              <a:gd name="connsiteX235" fmla="*/ 2646948 w 8128084"/>
              <a:gd name="connsiteY235" fmla="*/ 13812253 h 15135727"/>
              <a:gd name="connsiteX236" fmla="*/ 2502569 w 8128084"/>
              <a:gd name="connsiteY236" fmla="*/ 13475369 h 15135727"/>
              <a:gd name="connsiteX237" fmla="*/ 2550695 w 8128084"/>
              <a:gd name="connsiteY237" fmla="*/ 13186611 h 15135727"/>
              <a:gd name="connsiteX238" fmla="*/ 2719137 w 8128084"/>
              <a:gd name="connsiteY238" fmla="*/ 13042232 h 15135727"/>
              <a:gd name="connsiteX239" fmla="*/ 2791327 w 8128084"/>
              <a:gd name="connsiteY239" fmla="*/ 12945979 h 15135727"/>
              <a:gd name="connsiteX240" fmla="*/ 3031958 w 8128084"/>
              <a:gd name="connsiteY240" fmla="*/ 13090358 h 15135727"/>
              <a:gd name="connsiteX241" fmla="*/ 3056021 w 8128084"/>
              <a:gd name="connsiteY241" fmla="*/ 12753474 h 15135727"/>
              <a:gd name="connsiteX242" fmla="*/ 2887579 w 8128084"/>
              <a:gd name="connsiteY242" fmla="*/ 12777537 h 15135727"/>
              <a:gd name="connsiteX243" fmla="*/ 2815390 w 8128084"/>
              <a:gd name="connsiteY243" fmla="*/ 12777537 h 15135727"/>
              <a:gd name="connsiteX244" fmla="*/ 3176337 w 8128084"/>
              <a:gd name="connsiteY244" fmla="*/ 12368464 h 15135727"/>
              <a:gd name="connsiteX245" fmla="*/ 3104148 w 8128084"/>
              <a:gd name="connsiteY245" fmla="*/ 12320337 h 15135727"/>
              <a:gd name="connsiteX246" fmla="*/ 3104148 w 8128084"/>
              <a:gd name="connsiteY246" fmla="*/ 12320337 h 15135727"/>
              <a:gd name="connsiteX247" fmla="*/ 3007895 w 8128084"/>
              <a:gd name="connsiteY247" fmla="*/ 12079706 h 15135727"/>
              <a:gd name="connsiteX248" fmla="*/ 2911642 w 8128084"/>
              <a:gd name="connsiteY248" fmla="*/ 11935327 h 15135727"/>
              <a:gd name="connsiteX249" fmla="*/ 2863516 w 8128084"/>
              <a:gd name="connsiteY249" fmla="*/ 11694695 h 15135727"/>
              <a:gd name="connsiteX250" fmla="*/ 2911642 w 8128084"/>
              <a:gd name="connsiteY250" fmla="*/ 11454064 h 15135727"/>
              <a:gd name="connsiteX251" fmla="*/ 3056021 w 8128084"/>
              <a:gd name="connsiteY251" fmla="*/ 11454064 h 15135727"/>
              <a:gd name="connsiteX252" fmla="*/ 2983832 w 8128084"/>
              <a:gd name="connsiteY252" fmla="*/ 11381874 h 15135727"/>
              <a:gd name="connsiteX253" fmla="*/ 3031958 w 8128084"/>
              <a:gd name="connsiteY253" fmla="*/ 11285621 h 15135727"/>
              <a:gd name="connsiteX254" fmla="*/ 3007895 w 8128084"/>
              <a:gd name="connsiteY254" fmla="*/ 11189369 h 15135727"/>
              <a:gd name="connsiteX255" fmla="*/ 2887579 w 8128084"/>
              <a:gd name="connsiteY255" fmla="*/ 11141242 h 15135727"/>
              <a:gd name="connsiteX256" fmla="*/ 2887579 w 8128084"/>
              <a:gd name="connsiteY256" fmla="*/ 10972800 h 15135727"/>
              <a:gd name="connsiteX257" fmla="*/ 2887579 w 8128084"/>
              <a:gd name="connsiteY257" fmla="*/ 10924674 h 15135727"/>
              <a:gd name="connsiteX258" fmla="*/ 2767264 w 8128084"/>
              <a:gd name="connsiteY258" fmla="*/ 11020927 h 15135727"/>
              <a:gd name="connsiteX259" fmla="*/ 2743200 w 8128084"/>
              <a:gd name="connsiteY259" fmla="*/ 10924674 h 15135727"/>
              <a:gd name="connsiteX260" fmla="*/ 2550695 w 8128084"/>
              <a:gd name="connsiteY260" fmla="*/ 11020927 h 15135727"/>
              <a:gd name="connsiteX261" fmla="*/ 2526632 w 8128084"/>
              <a:gd name="connsiteY261" fmla="*/ 11117179 h 15135727"/>
              <a:gd name="connsiteX262" fmla="*/ 2334127 w 8128084"/>
              <a:gd name="connsiteY262" fmla="*/ 10996864 h 15135727"/>
              <a:gd name="connsiteX263" fmla="*/ 2358190 w 8128084"/>
              <a:gd name="connsiteY263" fmla="*/ 10732169 h 15135727"/>
              <a:gd name="connsiteX264" fmla="*/ 2334127 w 8128084"/>
              <a:gd name="connsiteY264" fmla="*/ 10587790 h 15135727"/>
              <a:gd name="connsiteX265" fmla="*/ 2406316 w 8128084"/>
              <a:gd name="connsiteY265" fmla="*/ 10491537 h 15135727"/>
              <a:gd name="connsiteX266" fmla="*/ 2598821 w 8128084"/>
              <a:gd name="connsiteY266" fmla="*/ 10684042 h 15135727"/>
              <a:gd name="connsiteX267" fmla="*/ 2767264 w 8128084"/>
              <a:gd name="connsiteY267" fmla="*/ 10684042 h 15135727"/>
              <a:gd name="connsiteX268" fmla="*/ 2646948 w 8128084"/>
              <a:gd name="connsiteY268" fmla="*/ 10515600 h 15135727"/>
              <a:gd name="connsiteX269" fmla="*/ 2815390 w 8128084"/>
              <a:gd name="connsiteY269" fmla="*/ 10395285 h 15135727"/>
              <a:gd name="connsiteX270" fmla="*/ 3080085 w 8128084"/>
              <a:gd name="connsiteY270" fmla="*/ 10419348 h 15135727"/>
              <a:gd name="connsiteX271" fmla="*/ 3248527 w 8128084"/>
              <a:gd name="connsiteY271" fmla="*/ 10539664 h 15135727"/>
              <a:gd name="connsiteX272" fmla="*/ 3320716 w 8128084"/>
              <a:gd name="connsiteY272" fmla="*/ 10659979 h 15135727"/>
              <a:gd name="connsiteX273" fmla="*/ 3465095 w 8128084"/>
              <a:gd name="connsiteY273" fmla="*/ 10659979 h 15135727"/>
              <a:gd name="connsiteX274" fmla="*/ 3441032 w 8128084"/>
              <a:gd name="connsiteY274" fmla="*/ 10491537 h 15135727"/>
              <a:gd name="connsiteX275" fmla="*/ 3392906 w 8128084"/>
              <a:gd name="connsiteY275" fmla="*/ 10250906 h 15135727"/>
              <a:gd name="connsiteX276" fmla="*/ 3152274 w 8128084"/>
              <a:gd name="connsiteY276" fmla="*/ 10250906 h 15135727"/>
              <a:gd name="connsiteX277" fmla="*/ 3176337 w 8128084"/>
              <a:gd name="connsiteY277" fmla="*/ 10178716 h 15135727"/>
              <a:gd name="connsiteX278" fmla="*/ 3104148 w 8128084"/>
              <a:gd name="connsiteY278" fmla="*/ 10154653 h 15135727"/>
              <a:gd name="connsiteX279" fmla="*/ 3007895 w 8128084"/>
              <a:gd name="connsiteY279" fmla="*/ 9962148 h 15135727"/>
              <a:gd name="connsiteX280" fmla="*/ 3176337 w 8128084"/>
              <a:gd name="connsiteY280" fmla="*/ 9889958 h 15135727"/>
              <a:gd name="connsiteX281" fmla="*/ 2959769 w 8128084"/>
              <a:gd name="connsiteY281" fmla="*/ 9504948 h 15135727"/>
              <a:gd name="connsiteX282" fmla="*/ 2791327 w 8128084"/>
              <a:gd name="connsiteY282" fmla="*/ 9456821 h 15135727"/>
              <a:gd name="connsiteX283" fmla="*/ 2574758 w 8128084"/>
              <a:gd name="connsiteY283" fmla="*/ 9336506 h 15135727"/>
              <a:gd name="connsiteX284" fmla="*/ 2550695 w 8128084"/>
              <a:gd name="connsiteY284" fmla="*/ 9071811 h 15135727"/>
              <a:gd name="connsiteX285" fmla="*/ 2695074 w 8128084"/>
              <a:gd name="connsiteY285" fmla="*/ 8999621 h 15135727"/>
              <a:gd name="connsiteX286" fmla="*/ 2622885 w 8128084"/>
              <a:gd name="connsiteY286" fmla="*/ 8975558 h 15135727"/>
              <a:gd name="connsiteX287" fmla="*/ 2430379 w 8128084"/>
              <a:gd name="connsiteY287" fmla="*/ 8999621 h 15135727"/>
              <a:gd name="connsiteX288" fmla="*/ 2261937 w 8128084"/>
              <a:gd name="connsiteY288" fmla="*/ 9168064 h 15135727"/>
              <a:gd name="connsiteX289" fmla="*/ 2237874 w 8128084"/>
              <a:gd name="connsiteY289" fmla="*/ 8999621 h 15135727"/>
              <a:gd name="connsiteX290" fmla="*/ 2117558 w 8128084"/>
              <a:gd name="connsiteY290" fmla="*/ 8975558 h 15135727"/>
              <a:gd name="connsiteX291" fmla="*/ 2045369 w 8128084"/>
              <a:gd name="connsiteY291" fmla="*/ 8783053 h 15135727"/>
              <a:gd name="connsiteX292" fmla="*/ 1852864 w 8128084"/>
              <a:gd name="connsiteY292" fmla="*/ 8758990 h 15135727"/>
              <a:gd name="connsiteX293" fmla="*/ 1636295 w 8128084"/>
              <a:gd name="connsiteY293" fmla="*/ 8927432 h 15135727"/>
              <a:gd name="connsiteX294" fmla="*/ 1588169 w 8128084"/>
              <a:gd name="connsiteY294" fmla="*/ 9023685 h 15135727"/>
              <a:gd name="connsiteX295" fmla="*/ 1515979 w 8128084"/>
              <a:gd name="connsiteY295" fmla="*/ 8879306 h 15135727"/>
              <a:gd name="connsiteX296" fmla="*/ 1347537 w 8128084"/>
              <a:gd name="connsiteY296" fmla="*/ 8879306 h 15135727"/>
              <a:gd name="connsiteX297" fmla="*/ 1347537 w 8128084"/>
              <a:gd name="connsiteY297" fmla="*/ 8710864 h 15135727"/>
              <a:gd name="connsiteX298" fmla="*/ 1106906 w 8128084"/>
              <a:gd name="connsiteY298" fmla="*/ 8783053 h 15135727"/>
              <a:gd name="connsiteX299" fmla="*/ 890337 w 8128084"/>
              <a:gd name="connsiteY299" fmla="*/ 8686800 h 15135727"/>
              <a:gd name="connsiteX300" fmla="*/ 649706 w 8128084"/>
              <a:gd name="connsiteY300" fmla="*/ 8662737 h 15135727"/>
              <a:gd name="connsiteX301" fmla="*/ 385011 w 8128084"/>
              <a:gd name="connsiteY301" fmla="*/ 8566485 h 15135727"/>
              <a:gd name="connsiteX302" fmla="*/ 577516 w 8128084"/>
              <a:gd name="connsiteY302" fmla="*/ 8373979 h 15135727"/>
              <a:gd name="connsiteX303" fmla="*/ 794085 w 8128084"/>
              <a:gd name="connsiteY303" fmla="*/ 8301790 h 15135727"/>
              <a:gd name="connsiteX304" fmla="*/ 745958 w 8128084"/>
              <a:gd name="connsiteY304" fmla="*/ 8133348 h 15135727"/>
              <a:gd name="connsiteX305" fmla="*/ 818148 w 8128084"/>
              <a:gd name="connsiteY305" fmla="*/ 7820527 h 15135727"/>
              <a:gd name="connsiteX306" fmla="*/ 697832 w 8128084"/>
              <a:gd name="connsiteY306" fmla="*/ 7820527 h 15135727"/>
              <a:gd name="connsiteX307" fmla="*/ 625642 w 8128084"/>
              <a:gd name="connsiteY307" fmla="*/ 7916779 h 15135727"/>
              <a:gd name="connsiteX308" fmla="*/ 457200 w 8128084"/>
              <a:gd name="connsiteY308" fmla="*/ 7820527 h 15135727"/>
              <a:gd name="connsiteX309" fmla="*/ 529390 w 8128084"/>
              <a:gd name="connsiteY309" fmla="*/ 7700211 h 15135727"/>
              <a:gd name="connsiteX310" fmla="*/ 938464 w 8128084"/>
              <a:gd name="connsiteY310" fmla="*/ 7676148 h 15135727"/>
              <a:gd name="connsiteX311" fmla="*/ 1058779 w 8128084"/>
              <a:gd name="connsiteY311" fmla="*/ 7459579 h 15135727"/>
              <a:gd name="connsiteX312" fmla="*/ 1203158 w 8128084"/>
              <a:gd name="connsiteY312" fmla="*/ 7603958 h 15135727"/>
              <a:gd name="connsiteX313" fmla="*/ 1299411 w 8128084"/>
              <a:gd name="connsiteY313" fmla="*/ 7555832 h 15135727"/>
              <a:gd name="connsiteX314" fmla="*/ 1443790 w 8128084"/>
              <a:gd name="connsiteY314" fmla="*/ 7507706 h 15135727"/>
              <a:gd name="connsiteX315" fmla="*/ 1684421 w 8128084"/>
              <a:gd name="connsiteY315" fmla="*/ 7603958 h 15135727"/>
              <a:gd name="connsiteX316" fmla="*/ 1684421 w 8128084"/>
              <a:gd name="connsiteY316" fmla="*/ 7603958 h 15135727"/>
              <a:gd name="connsiteX317" fmla="*/ 1540042 w 8128084"/>
              <a:gd name="connsiteY317" fmla="*/ 7363327 h 15135727"/>
              <a:gd name="connsiteX318" fmla="*/ 1299411 w 8128084"/>
              <a:gd name="connsiteY318" fmla="*/ 7315200 h 15135727"/>
              <a:gd name="connsiteX319" fmla="*/ 1130969 w 8128084"/>
              <a:gd name="connsiteY319" fmla="*/ 7339264 h 15135727"/>
              <a:gd name="connsiteX320" fmla="*/ 1034716 w 8128084"/>
              <a:gd name="connsiteY320" fmla="*/ 7315200 h 15135727"/>
              <a:gd name="connsiteX321" fmla="*/ 1155032 w 8128084"/>
              <a:gd name="connsiteY321" fmla="*/ 7050506 h 15135727"/>
              <a:gd name="connsiteX322" fmla="*/ 1155032 w 8128084"/>
              <a:gd name="connsiteY322" fmla="*/ 6930190 h 15135727"/>
              <a:gd name="connsiteX323" fmla="*/ 1155032 w 8128084"/>
              <a:gd name="connsiteY323" fmla="*/ 6761748 h 15135727"/>
              <a:gd name="connsiteX324" fmla="*/ 1203158 w 8128084"/>
              <a:gd name="connsiteY324" fmla="*/ 6617369 h 15135727"/>
              <a:gd name="connsiteX325" fmla="*/ 1371600 w 8128084"/>
              <a:gd name="connsiteY325" fmla="*/ 6472990 h 15135727"/>
              <a:gd name="connsiteX326" fmla="*/ 1443790 w 8128084"/>
              <a:gd name="connsiteY326" fmla="*/ 6328611 h 15135727"/>
              <a:gd name="connsiteX327" fmla="*/ 1419727 w 8128084"/>
              <a:gd name="connsiteY327" fmla="*/ 6208295 h 15135727"/>
              <a:gd name="connsiteX328" fmla="*/ 1275348 w 8128084"/>
              <a:gd name="connsiteY328" fmla="*/ 6304548 h 15135727"/>
              <a:gd name="connsiteX329" fmla="*/ 1323474 w 8128084"/>
              <a:gd name="connsiteY329" fmla="*/ 6015790 h 15135727"/>
              <a:gd name="connsiteX330" fmla="*/ 1540042 w 8128084"/>
              <a:gd name="connsiteY330" fmla="*/ 5871411 h 15135727"/>
              <a:gd name="connsiteX331" fmla="*/ 1540042 w 8128084"/>
              <a:gd name="connsiteY331" fmla="*/ 5751095 h 15135727"/>
              <a:gd name="connsiteX332" fmla="*/ 1395664 w 8128084"/>
              <a:gd name="connsiteY332" fmla="*/ 5799221 h 15135727"/>
              <a:gd name="connsiteX333" fmla="*/ 1179095 w 8128084"/>
              <a:gd name="connsiteY333" fmla="*/ 5799221 h 15135727"/>
              <a:gd name="connsiteX334" fmla="*/ 890337 w 8128084"/>
              <a:gd name="connsiteY334" fmla="*/ 5775158 h 15135727"/>
              <a:gd name="connsiteX335" fmla="*/ 697832 w 8128084"/>
              <a:gd name="connsiteY335" fmla="*/ 5606716 h 15135727"/>
              <a:gd name="connsiteX336" fmla="*/ 577516 w 8128084"/>
              <a:gd name="connsiteY336" fmla="*/ 5582653 h 15135727"/>
              <a:gd name="connsiteX337" fmla="*/ 697832 w 8128084"/>
              <a:gd name="connsiteY337" fmla="*/ 5775158 h 15135727"/>
              <a:gd name="connsiteX338" fmla="*/ 409074 w 8128084"/>
              <a:gd name="connsiteY338" fmla="*/ 5799221 h 15135727"/>
              <a:gd name="connsiteX339" fmla="*/ 168442 w 8128084"/>
              <a:gd name="connsiteY339" fmla="*/ 5702969 h 15135727"/>
              <a:gd name="connsiteX340" fmla="*/ 264695 w 8128084"/>
              <a:gd name="connsiteY340" fmla="*/ 5558590 h 15135727"/>
              <a:gd name="connsiteX341" fmla="*/ 144379 w 8128084"/>
              <a:gd name="connsiteY341" fmla="*/ 5510464 h 15135727"/>
              <a:gd name="connsiteX342" fmla="*/ 0 w 8128084"/>
              <a:gd name="connsiteY342" fmla="*/ 5462337 h 15135727"/>
              <a:gd name="connsiteX343" fmla="*/ 96253 w 8128084"/>
              <a:gd name="connsiteY343"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569242 w 8128084"/>
              <a:gd name="connsiteY171" fmla="*/ 12873790 h 15135727"/>
              <a:gd name="connsiteX172" fmla="*/ 6545179 w 8128084"/>
              <a:gd name="connsiteY172" fmla="*/ 13090358 h 15135727"/>
              <a:gd name="connsiteX173" fmla="*/ 6448927 w 8128084"/>
              <a:gd name="connsiteY173" fmla="*/ 13355053 h 15135727"/>
              <a:gd name="connsiteX174" fmla="*/ 6256421 w 8128084"/>
              <a:gd name="connsiteY174" fmla="*/ 13571621 h 15135727"/>
              <a:gd name="connsiteX175" fmla="*/ 6087979 w 8128084"/>
              <a:gd name="connsiteY175" fmla="*/ 13667874 h 15135727"/>
              <a:gd name="connsiteX176" fmla="*/ 5943600 w 8128084"/>
              <a:gd name="connsiteY176" fmla="*/ 13716000 h 15135727"/>
              <a:gd name="connsiteX177" fmla="*/ 5702969 w 8128084"/>
              <a:gd name="connsiteY177" fmla="*/ 13667874 h 15135727"/>
              <a:gd name="connsiteX178" fmla="*/ 5582653 w 8128084"/>
              <a:gd name="connsiteY178" fmla="*/ 13691937 h 15135727"/>
              <a:gd name="connsiteX179" fmla="*/ 5727032 w 8128084"/>
              <a:gd name="connsiteY179" fmla="*/ 13836316 h 15135727"/>
              <a:gd name="connsiteX180" fmla="*/ 5582653 w 8128084"/>
              <a:gd name="connsiteY180" fmla="*/ 14052885 h 15135727"/>
              <a:gd name="connsiteX181" fmla="*/ 5462337 w 8128084"/>
              <a:gd name="connsiteY181" fmla="*/ 14149137 h 15135727"/>
              <a:gd name="connsiteX182" fmla="*/ 5342021 w 8128084"/>
              <a:gd name="connsiteY182" fmla="*/ 14004758 h 15135727"/>
              <a:gd name="connsiteX183" fmla="*/ 5245769 w 8128084"/>
              <a:gd name="connsiteY183" fmla="*/ 14004758 h 15135727"/>
              <a:gd name="connsiteX184" fmla="*/ 5245769 w 8128084"/>
              <a:gd name="connsiteY184" fmla="*/ 13956632 h 15135727"/>
              <a:gd name="connsiteX185" fmla="*/ 5101390 w 8128084"/>
              <a:gd name="connsiteY185" fmla="*/ 13956632 h 15135727"/>
              <a:gd name="connsiteX186" fmla="*/ 4981074 w 8128084"/>
              <a:gd name="connsiteY186" fmla="*/ 13860379 h 15135727"/>
              <a:gd name="connsiteX187" fmla="*/ 4740442 w 8128084"/>
              <a:gd name="connsiteY187" fmla="*/ 13908506 h 15135727"/>
              <a:gd name="connsiteX188" fmla="*/ 4475748 w 8128084"/>
              <a:gd name="connsiteY188" fmla="*/ 13956632 h 15135727"/>
              <a:gd name="connsiteX189" fmla="*/ 4379495 w 8128084"/>
              <a:gd name="connsiteY189" fmla="*/ 14028821 h 15135727"/>
              <a:gd name="connsiteX190" fmla="*/ 4403558 w 8128084"/>
              <a:gd name="connsiteY190" fmla="*/ 14197264 h 15135727"/>
              <a:gd name="connsiteX191" fmla="*/ 4572000 w 8128084"/>
              <a:gd name="connsiteY191" fmla="*/ 14149137 h 15135727"/>
              <a:gd name="connsiteX192" fmla="*/ 4523874 w 8128084"/>
              <a:gd name="connsiteY192" fmla="*/ 14558211 h 15135727"/>
              <a:gd name="connsiteX193" fmla="*/ 4403558 w 8128084"/>
              <a:gd name="connsiteY193" fmla="*/ 14437895 h 15135727"/>
              <a:gd name="connsiteX194" fmla="*/ 4403558 w 8128084"/>
              <a:gd name="connsiteY194" fmla="*/ 14437895 h 15135727"/>
              <a:gd name="connsiteX195" fmla="*/ 4283242 w 8128084"/>
              <a:gd name="connsiteY195" fmla="*/ 14245390 h 15135727"/>
              <a:gd name="connsiteX196" fmla="*/ 4235116 w 8128084"/>
              <a:gd name="connsiteY196" fmla="*/ 14341642 h 15135727"/>
              <a:gd name="connsiteX197" fmla="*/ 4162927 w 8128084"/>
              <a:gd name="connsiteY197" fmla="*/ 14389769 h 15135727"/>
              <a:gd name="connsiteX198" fmla="*/ 4162927 w 8128084"/>
              <a:gd name="connsiteY198" fmla="*/ 14389769 h 15135727"/>
              <a:gd name="connsiteX199" fmla="*/ 3922295 w 8128084"/>
              <a:gd name="connsiteY199" fmla="*/ 14245390 h 15135727"/>
              <a:gd name="connsiteX200" fmla="*/ 3801979 w 8128084"/>
              <a:gd name="connsiteY200" fmla="*/ 14293516 h 15135727"/>
              <a:gd name="connsiteX201" fmla="*/ 3681664 w 8128084"/>
              <a:gd name="connsiteY201" fmla="*/ 14389769 h 15135727"/>
              <a:gd name="connsiteX202" fmla="*/ 3657600 w 8128084"/>
              <a:gd name="connsiteY202" fmla="*/ 14654464 h 15135727"/>
              <a:gd name="connsiteX203" fmla="*/ 3513221 w 8128084"/>
              <a:gd name="connsiteY203" fmla="*/ 14726653 h 15135727"/>
              <a:gd name="connsiteX204" fmla="*/ 3513221 w 8128084"/>
              <a:gd name="connsiteY204" fmla="*/ 14871032 h 15135727"/>
              <a:gd name="connsiteX205" fmla="*/ 3633537 w 8128084"/>
              <a:gd name="connsiteY205" fmla="*/ 14967285 h 15135727"/>
              <a:gd name="connsiteX206" fmla="*/ 3609474 w 8128084"/>
              <a:gd name="connsiteY206" fmla="*/ 15087600 h 15135727"/>
              <a:gd name="connsiteX207" fmla="*/ 3441032 w 8128084"/>
              <a:gd name="connsiteY207" fmla="*/ 15039474 h 15135727"/>
              <a:gd name="connsiteX208" fmla="*/ 3272590 w 8128084"/>
              <a:gd name="connsiteY208" fmla="*/ 15063537 h 15135727"/>
              <a:gd name="connsiteX209" fmla="*/ 3248527 w 8128084"/>
              <a:gd name="connsiteY209" fmla="*/ 14895095 h 15135727"/>
              <a:gd name="connsiteX210" fmla="*/ 3128211 w 8128084"/>
              <a:gd name="connsiteY210" fmla="*/ 14919158 h 15135727"/>
              <a:gd name="connsiteX211" fmla="*/ 2959769 w 8128084"/>
              <a:gd name="connsiteY211" fmla="*/ 15135727 h 15135727"/>
              <a:gd name="connsiteX212" fmla="*/ 2935706 w 8128084"/>
              <a:gd name="connsiteY212" fmla="*/ 14895095 h 15135727"/>
              <a:gd name="connsiteX213" fmla="*/ 2791327 w 8128084"/>
              <a:gd name="connsiteY213" fmla="*/ 14943221 h 15135727"/>
              <a:gd name="connsiteX214" fmla="*/ 2671011 w 8128084"/>
              <a:gd name="connsiteY214" fmla="*/ 15039474 h 15135727"/>
              <a:gd name="connsiteX215" fmla="*/ 2430379 w 8128084"/>
              <a:gd name="connsiteY215" fmla="*/ 15087600 h 15135727"/>
              <a:gd name="connsiteX216" fmla="*/ 2237874 w 8128084"/>
              <a:gd name="connsiteY216" fmla="*/ 15039474 h 15135727"/>
              <a:gd name="connsiteX217" fmla="*/ 2622885 w 8128084"/>
              <a:gd name="connsiteY217" fmla="*/ 14846969 h 15135727"/>
              <a:gd name="connsiteX218" fmla="*/ 2887579 w 8128084"/>
              <a:gd name="connsiteY218" fmla="*/ 14774779 h 15135727"/>
              <a:gd name="connsiteX219" fmla="*/ 2839453 w 8128084"/>
              <a:gd name="connsiteY219" fmla="*/ 14582274 h 15135727"/>
              <a:gd name="connsiteX220" fmla="*/ 2935706 w 8128084"/>
              <a:gd name="connsiteY220" fmla="*/ 14510085 h 15135727"/>
              <a:gd name="connsiteX221" fmla="*/ 2935706 w 8128084"/>
              <a:gd name="connsiteY221" fmla="*/ 14510085 h 15135727"/>
              <a:gd name="connsiteX222" fmla="*/ 3080085 w 8128084"/>
              <a:gd name="connsiteY222" fmla="*/ 14413832 h 15135727"/>
              <a:gd name="connsiteX223" fmla="*/ 3152274 w 8128084"/>
              <a:gd name="connsiteY223" fmla="*/ 14341642 h 15135727"/>
              <a:gd name="connsiteX224" fmla="*/ 3080085 w 8128084"/>
              <a:gd name="connsiteY224" fmla="*/ 14269453 h 15135727"/>
              <a:gd name="connsiteX225" fmla="*/ 3152274 w 8128084"/>
              <a:gd name="connsiteY225" fmla="*/ 14197264 h 15135727"/>
              <a:gd name="connsiteX226" fmla="*/ 3152274 w 8128084"/>
              <a:gd name="connsiteY226" fmla="*/ 14052885 h 15135727"/>
              <a:gd name="connsiteX227" fmla="*/ 3080085 w 8128084"/>
              <a:gd name="connsiteY227" fmla="*/ 13980695 h 15135727"/>
              <a:gd name="connsiteX228" fmla="*/ 3056021 w 8128084"/>
              <a:gd name="connsiteY228" fmla="*/ 14076948 h 15135727"/>
              <a:gd name="connsiteX229" fmla="*/ 2935706 w 8128084"/>
              <a:gd name="connsiteY229" fmla="*/ 14076948 h 15135727"/>
              <a:gd name="connsiteX230" fmla="*/ 2863516 w 8128084"/>
              <a:gd name="connsiteY230" fmla="*/ 14125074 h 15135727"/>
              <a:gd name="connsiteX231" fmla="*/ 2719137 w 8128084"/>
              <a:gd name="connsiteY231" fmla="*/ 14197264 h 15135727"/>
              <a:gd name="connsiteX232" fmla="*/ 2646948 w 8128084"/>
              <a:gd name="connsiteY232" fmla="*/ 14197264 h 15135727"/>
              <a:gd name="connsiteX233" fmla="*/ 2598821 w 8128084"/>
              <a:gd name="connsiteY233" fmla="*/ 14125074 h 15135727"/>
              <a:gd name="connsiteX234" fmla="*/ 2430379 w 8128084"/>
              <a:gd name="connsiteY234" fmla="*/ 13836316 h 15135727"/>
              <a:gd name="connsiteX235" fmla="*/ 2646948 w 8128084"/>
              <a:gd name="connsiteY235" fmla="*/ 13812253 h 15135727"/>
              <a:gd name="connsiteX236" fmla="*/ 2502569 w 8128084"/>
              <a:gd name="connsiteY236" fmla="*/ 13475369 h 15135727"/>
              <a:gd name="connsiteX237" fmla="*/ 2550695 w 8128084"/>
              <a:gd name="connsiteY237" fmla="*/ 13186611 h 15135727"/>
              <a:gd name="connsiteX238" fmla="*/ 2719137 w 8128084"/>
              <a:gd name="connsiteY238" fmla="*/ 13042232 h 15135727"/>
              <a:gd name="connsiteX239" fmla="*/ 2791327 w 8128084"/>
              <a:gd name="connsiteY239" fmla="*/ 12945979 h 15135727"/>
              <a:gd name="connsiteX240" fmla="*/ 3031958 w 8128084"/>
              <a:gd name="connsiteY240" fmla="*/ 13090358 h 15135727"/>
              <a:gd name="connsiteX241" fmla="*/ 3056021 w 8128084"/>
              <a:gd name="connsiteY241" fmla="*/ 12753474 h 15135727"/>
              <a:gd name="connsiteX242" fmla="*/ 2887579 w 8128084"/>
              <a:gd name="connsiteY242" fmla="*/ 12777537 h 15135727"/>
              <a:gd name="connsiteX243" fmla="*/ 2815390 w 8128084"/>
              <a:gd name="connsiteY243" fmla="*/ 12777537 h 15135727"/>
              <a:gd name="connsiteX244" fmla="*/ 3176337 w 8128084"/>
              <a:gd name="connsiteY244" fmla="*/ 12368464 h 15135727"/>
              <a:gd name="connsiteX245" fmla="*/ 3104148 w 8128084"/>
              <a:gd name="connsiteY245" fmla="*/ 12320337 h 15135727"/>
              <a:gd name="connsiteX246" fmla="*/ 3104148 w 8128084"/>
              <a:gd name="connsiteY246" fmla="*/ 12320337 h 15135727"/>
              <a:gd name="connsiteX247" fmla="*/ 3007895 w 8128084"/>
              <a:gd name="connsiteY247" fmla="*/ 12079706 h 15135727"/>
              <a:gd name="connsiteX248" fmla="*/ 2911642 w 8128084"/>
              <a:gd name="connsiteY248" fmla="*/ 11935327 h 15135727"/>
              <a:gd name="connsiteX249" fmla="*/ 2863516 w 8128084"/>
              <a:gd name="connsiteY249" fmla="*/ 11694695 h 15135727"/>
              <a:gd name="connsiteX250" fmla="*/ 2911642 w 8128084"/>
              <a:gd name="connsiteY250" fmla="*/ 11454064 h 15135727"/>
              <a:gd name="connsiteX251" fmla="*/ 3056021 w 8128084"/>
              <a:gd name="connsiteY251" fmla="*/ 11454064 h 15135727"/>
              <a:gd name="connsiteX252" fmla="*/ 2983832 w 8128084"/>
              <a:gd name="connsiteY252" fmla="*/ 11381874 h 15135727"/>
              <a:gd name="connsiteX253" fmla="*/ 3031958 w 8128084"/>
              <a:gd name="connsiteY253" fmla="*/ 11285621 h 15135727"/>
              <a:gd name="connsiteX254" fmla="*/ 3007895 w 8128084"/>
              <a:gd name="connsiteY254" fmla="*/ 11189369 h 15135727"/>
              <a:gd name="connsiteX255" fmla="*/ 2887579 w 8128084"/>
              <a:gd name="connsiteY255" fmla="*/ 11141242 h 15135727"/>
              <a:gd name="connsiteX256" fmla="*/ 2887579 w 8128084"/>
              <a:gd name="connsiteY256" fmla="*/ 10972800 h 15135727"/>
              <a:gd name="connsiteX257" fmla="*/ 2887579 w 8128084"/>
              <a:gd name="connsiteY257" fmla="*/ 10924674 h 15135727"/>
              <a:gd name="connsiteX258" fmla="*/ 2767264 w 8128084"/>
              <a:gd name="connsiteY258" fmla="*/ 11020927 h 15135727"/>
              <a:gd name="connsiteX259" fmla="*/ 2743200 w 8128084"/>
              <a:gd name="connsiteY259" fmla="*/ 10924674 h 15135727"/>
              <a:gd name="connsiteX260" fmla="*/ 2550695 w 8128084"/>
              <a:gd name="connsiteY260" fmla="*/ 11020927 h 15135727"/>
              <a:gd name="connsiteX261" fmla="*/ 2526632 w 8128084"/>
              <a:gd name="connsiteY261" fmla="*/ 11117179 h 15135727"/>
              <a:gd name="connsiteX262" fmla="*/ 2334127 w 8128084"/>
              <a:gd name="connsiteY262" fmla="*/ 10996864 h 15135727"/>
              <a:gd name="connsiteX263" fmla="*/ 2358190 w 8128084"/>
              <a:gd name="connsiteY263" fmla="*/ 10732169 h 15135727"/>
              <a:gd name="connsiteX264" fmla="*/ 2334127 w 8128084"/>
              <a:gd name="connsiteY264" fmla="*/ 10587790 h 15135727"/>
              <a:gd name="connsiteX265" fmla="*/ 2406316 w 8128084"/>
              <a:gd name="connsiteY265" fmla="*/ 10491537 h 15135727"/>
              <a:gd name="connsiteX266" fmla="*/ 2598821 w 8128084"/>
              <a:gd name="connsiteY266" fmla="*/ 10684042 h 15135727"/>
              <a:gd name="connsiteX267" fmla="*/ 2767264 w 8128084"/>
              <a:gd name="connsiteY267" fmla="*/ 10684042 h 15135727"/>
              <a:gd name="connsiteX268" fmla="*/ 2646948 w 8128084"/>
              <a:gd name="connsiteY268" fmla="*/ 10515600 h 15135727"/>
              <a:gd name="connsiteX269" fmla="*/ 2815390 w 8128084"/>
              <a:gd name="connsiteY269" fmla="*/ 10395285 h 15135727"/>
              <a:gd name="connsiteX270" fmla="*/ 3080085 w 8128084"/>
              <a:gd name="connsiteY270" fmla="*/ 10419348 h 15135727"/>
              <a:gd name="connsiteX271" fmla="*/ 3248527 w 8128084"/>
              <a:gd name="connsiteY271" fmla="*/ 10539664 h 15135727"/>
              <a:gd name="connsiteX272" fmla="*/ 3320716 w 8128084"/>
              <a:gd name="connsiteY272" fmla="*/ 10659979 h 15135727"/>
              <a:gd name="connsiteX273" fmla="*/ 3465095 w 8128084"/>
              <a:gd name="connsiteY273" fmla="*/ 10659979 h 15135727"/>
              <a:gd name="connsiteX274" fmla="*/ 3441032 w 8128084"/>
              <a:gd name="connsiteY274" fmla="*/ 10491537 h 15135727"/>
              <a:gd name="connsiteX275" fmla="*/ 3392906 w 8128084"/>
              <a:gd name="connsiteY275" fmla="*/ 10250906 h 15135727"/>
              <a:gd name="connsiteX276" fmla="*/ 3152274 w 8128084"/>
              <a:gd name="connsiteY276" fmla="*/ 10250906 h 15135727"/>
              <a:gd name="connsiteX277" fmla="*/ 3176337 w 8128084"/>
              <a:gd name="connsiteY277" fmla="*/ 10178716 h 15135727"/>
              <a:gd name="connsiteX278" fmla="*/ 3104148 w 8128084"/>
              <a:gd name="connsiteY278" fmla="*/ 10154653 h 15135727"/>
              <a:gd name="connsiteX279" fmla="*/ 3007895 w 8128084"/>
              <a:gd name="connsiteY279" fmla="*/ 9962148 h 15135727"/>
              <a:gd name="connsiteX280" fmla="*/ 3176337 w 8128084"/>
              <a:gd name="connsiteY280" fmla="*/ 9889958 h 15135727"/>
              <a:gd name="connsiteX281" fmla="*/ 2959769 w 8128084"/>
              <a:gd name="connsiteY281" fmla="*/ 9504948 h 15135727"/>
              <a:gd name="connsiteX282" fmla="*/ 2791327 w 8128084"/>
              <a:gd name="connsiteY282" fmla="*/ 9456821 h 15135727"/>
              <a:gd name="connsiteX283" fmla="*/ 2574758 w 8128084"/>
              <a:gd name="connsiteY283" fmla="*/ 9336506 h 15135727"/>
              <a:gd name="connsiteX284" fmla="*/ 2550695 w 8128084"/>
              <a:gd name="connsiteY284" fmla="*/ 9071811 h 15135727"/>
              <a:gd name="connsiteX285" fmla="*/ 2695074 w 8128084"/>
              <a:gd name="connsiteY285" fmla="*/ 8999621 h 15135727"/>
              <a:gd name="connsiteX286" fmla="*/ 2622885 w 8128084"/>
              <a:gd name="connsiteY286" fmla="*/ 8975558 h 15135727"/>
              <a:gd name="connsiteX287" fmla="*/ 2430379 w 8128084"/>
              <a:gd name="connsiteY287" fmla="*/ 8999621 h 15135727"/>
              <a:gd name="connsiteX288" fmla="*/ 2261937 w 8128084"/>
              <a:gd name="connsiteY288" fmla="*/ 9168064 h 15135727"/>
              <a:gd name="connsiteX289" fmla="*/ 2237874 w 8128084"/>
              <a:gd name="connsiteY289" fmla="*/ 8999621 h 15135727"/>
              <a:gd name="connsiteX290" fmla="*/ 2117558 w 8128084"/>
              <a:gd name="connsiteY290" fmla="*/ 8975558 h 15135727"/>
              <a:gd name="connsiteX291" fmla="*/ 2045369 w 8128084"/>
              <a:gd name="connsiteY291" fmla="*/ 8783053 h 15135727"/>
              <a:gd name="connsiteX292" fmla="*/ 1852864 w 8128084"/>
              <a:gd name="connsiteY292" fmla="*/ 8758990 h 15135727"/>
              <a:gd name="connsiteX293" fmla="*/ 1636295 w 8128084"/>
              <a:gd name="connsiteY293" fmla="*/ 8927432 h 15135727"/>
              <a:gd name="connsiteX294" fmla="*/ 1588169 w 8128084"/>
              <a:gd name="connsiteY294" fmla="*/ 9023685 h 15135727"/>
              <a:gd name="connsiteX295" fmla="*/ 1515979 w 8128084"/>
              <a:gd name="connsiteY295" fmla="*/ 8879306 h 15135727"/>
              <a:gd name="connsiteX296" fmla="*/ 1347537 w 8128084"/>
              <a:gd name="connsiteY296" fmla="*/ 8879306 h 15135727"/>
              <a:gd name="connsiteX297" fmla="*/ 1347537 w 8128084"/>
              <a:gd name="connsiteY297" fmla="*/ 8710864 h 15135727"/>
              <a:gd name="connsiteX298" fmla="*/ 1106906 w 8128084"/>
              <a:gd name="connsiteY298" fmla="*/ 8783053 h 15135727"/>
              <a:gd name="connsiteX299" fmla="*/ 890337 w 8128084"/>
              <a:gd name="connsiteY299" fmla="*/ 8686800 h 15135727"/>
              <a:gd name="connsiteX300" fmla="*/ 649706 w 8128084"/>
              <a:gd name="connsiteY300" fmla="*/ 8662737 h 15135727"/>
              <a:gd name="connsiteX301" fmla="*/ 385011 w 8128084"/>
              <a:gd name="connsiteY301" fmla="*/ 8566485 h 15135727"/>
              <a:gd name="connsiteX302" fmla="*/ 577516 w 8128084"/>
              <a:gd name="connsiteY302" fmla="*/ 8373979 h 15135727"/>
              <a:gd name="connsiteX303" fmla="*/ 794085 w 8128084"/>
              <a:gd name="connsiteY303" fmla="*/ 8301790 h 15135727"/>
              <a:gd name="connsiteX304" fmla="*/ 745958 w 8128084"/>
              <a:gd name="connsiteY304" fmla="*/ 8133348 h 15135727"/>
              <a:gd name="connsiteX305" fmla="*/ 818148 w 8128084"/>
              <a:gd name="connsiteY305" fmla="*/ 7820527 h 15135727"/>
              <a:gd name="connsiteX306" fmla="*/ 697832 w 8128084"/>
              <a:gd name="connsiteY306" fmla="*/ 7820527 h 15135727"/>
              <a:gd name="connsiteX307" fmla="*/ 625642 w 8128084"/>
              <a:gd name="connsiteY307" fmla="*/ 7916779 h 15135727"/>
              <a:gd name="connsiteX308" fmla="*/ 457200 w 8128084"/>
              <a:gd name="connsiteY308" fmla="*/ 7820527 h 15135727"/>
              <a:gd name="connsiteX309" fmla="*/ 529390 w 8128084"/>
              <a:gd name="connsiteY309" fmla="*/ 7700211 h 15135727"/>
              <a:gd name="connsiteX310" fmla="*/ 938464 w 8128084"/>
              <a:gd name="connsiteY310" fmla="*/ 7676148 h 15135727"/>
              <a:gd name="connsiteX311" fmla="*/ 1058779 w 8128084"/>
              <a:gd name="connsiteY311" fmla="*/ 7459579 h 15135727"/>
              <a:gd name="connsiteX312" fmla="*/ 1203158 w 8128084"/>
              <a:gd name="connsiteY312" fmla="*/ 7603958 h 15135727"/>
              <a:gd name="connsiteX313" fmla="*/ 1299411 w 8128084"/>
              <a:gd name="connsiteY313" fmla="*/ 7555832 h 15135727"/>
              <a:gd name="connsiteX314" fmla="*/ 1443790 w 8128084"/>
              <a:gd name="connsiteY314" fmla="*/ 7507706 h 15135727"/>
              <a:gd name="connsiteX315" fmla="*/ 1684421 w 8128084"/>
              <a:gd name="connsiteY315" fmla="*/ 7603958 h 15135727"/>
              <a:gd name="connsiteX316" fmla="*/ 1684421 w 8128084"/>
              <a:gd name="connsiteY316" fmla="*/ 7603958 h 15135727"/>
              <a:gd name="connsiteX317" fmla="*/ 1540042 w 8128084"/>
              <a:gd name="connsiteY317" fmla="*/ 7363327 h 15135727"/>
              <a:gd name="connsiteX318" fmla="*/ 1299411 w 8128084"/>
              <a:gd name="connsiteY318" fmla="*/ 7315200 h 15135727"/>
              <a:gd name="connsiteX319" fmla="*/ 1130969 w 8128084"/>
              <a:gd name="connsiteY319" fmla="*/ 7339264 h 15135727"/>
              <a:gd name="connsiteX320" fmla="*/ 1034716 w 8128084"/>
              <a:gd name="connsiteY320" fmla="*/ 7315200 h 15135727"/>
              <a:gd name="connsiteX321" fmla="*/ 1155032 w 8128084"/>
              <a:gd name="connsiteY321" fmla="*/ 7050506 h 15135727"/>
              <a:gd name="connsiteX322" fmla="*/ 1155032 w 8128084"/>
              <a:gd name="connsiteY322" fmla="*/ 6930190 h 15135727"/>
              <a:gd name="connsiteX323" fmla="*/ 1155032 w 8128084"/>
              <a:gd name="connsiteY323" fmla="*/ 6761748 h 15135727"/>
              <a:gd name="connsiteX324" fmla="*/ 1203158 w 8128084"/>
              <a:gd name="connsiteY324" fmla="*/ 6617369 h 15135727"/>
              <a:gd name="connsiteX325" fmla="*/ 1371600 w 8128084"/>
              <a:gd name="connsiteY325" fmla="*/ 6472990 h 15135727"/>
              <a:gd name="connsiteX326" fmla="*/ 1443790 w 8128084"/>
              <a:gd name="connsiteY326" fmla="*/ 6328611 h 15135727"/>
              <a:gd name="connsiteX327" fmla="*/ 1419727 w 8128084"/>
              <a:gd name="connsiteY327" fmla="*/ 6208295 h 15135727"/>
              <a:gd name="connsiteX328" fmla="*/ 1275348 w 8128084"/>
              <a:gd name="connsiteY328" fmla="*/ 6304548 h 15135727"/>
              <a:gd name="connsiteX329" fmla="*/ 1323474 w 8128084"/>
              <a:gd name="connsiteY329" fmla="*/ 6015790 h 15135727"/>
              <a:gd name="connsiteX330" fmla="*/ 1540042 w 8128084"/>
              <a:gd name="connsiteY330" fmla="*/ 5871411 h 15135727"/>
              <a:gd name="connsiteX331" fmla="*/ 1540042 w 8128084"/>
              <a:gd name="connsiteY331" fmla="*/ 5751095 h 15135727"/>
              <a:gd name="connsiteX332" fmla="*/ 1395664 w 8128084"/>
              <a:gd name="connsiteY332" fmla="*/ 5799221 h 15135727"/>
              <a:gd name="connsiteX333" fmla="*/ 1179095 w 8128084"/>
              <a:gd name="connsiteY333" fmla="*/ 5799221 h 15135727"/>
              <a:gd name="connsiteX334" fmla="*/ 890337 w 8128084"/>
              <a:gd name="connsiteY334" fmla="*/ 5775158 h 15135727"/>
              <a:gd name="connsiteX335" fmla="*/ 697832 w 8128084"/>
              <a:gd name="connsiteY335" fmla="*/ 5606716 h 15135727"/>
              <a:gd name="connsiteX336" fmla="*/ 577516 w 8128084"/>
              <a:gd name="connsiteY336" fmla="*/ 5582653 h 15135727"/>
              <a:gd name="connsiteX337" fmla="*/ 697832 w 8128084"/>
              <a:gd name="connsiteY337" fmla="*/ 5775158 h 15135727"/>
              <a:gd name="connsiteX338" fmla="*/ 409074 w 8128084"/>
              <a:gd name="connsiteY338" fmla="*/ 5799221 h 15135727"/>
              <a:gd name="connsiteX339" fmla="*/ 168442 w 8128084"/>
              <a:gd name="connsiteY339" fmla="*/ 5702969 h 15135727"/>
              <a:gd name="connsiteX340" fmla="*/ 264695 w 8128084"/>
              <a:gd name="connsiteY340" fmla="*/ 5558590 h 15135727"/>
              <a:gd name="connsiteX341" fmla="*/ 144379 w 8128084"/>
              <a:gd name="connsiteY341" fmla="*/ 5510464 h 15135727"/>
              <a:gd name="connsiteX342" fmla="*/ 0 w 8128084"/>
              <a:gd name="connsiteY342" fmla="*/ 5462337 h 15135727"/>
              <a:gd name="connsiteX343" fmla="*/ 96253 w 8128084"/>
              <a:gd name="connsiteY343"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545179 w 8128084"/>
              <a:gd name="connsiteY172" fmla="*/ 13090358 h 15135727"/>
              <a:gd name="connsiteX173" fmla="*/ 6448927 w 8128084"/>
              <a:gd name="connsiteY173" fmla="*/ 13355053 h 15135727"/>
              <a:gd name="connsiteX174" fmla="*/ 6256421 w 8128084"/>
              <a:gd name="connsiteY174" fmla="*/ 13571621 h 15135727"/>
              <a:gd name="connsiteX175" fmla="*/ 6087979 w 8128084"/>
              <a:gd name="connsiteY175" fmla="*/ 13667874 h 15135727"/>
              <a:gd name="connsiteX176" fmla="*/ 5943600 w 8128084"/>
              <a:gd name="connsiteY176" fmla="*/ 13716000 h 15135727"/>
              <a:gd name="connsiteX177" fmla="*/ 5702969 w 8128084"/>
              <a:gd name="connsiteY177" fmla="*/ 13667874 h 15135727"/>
              <a:gd name="connsiteX178" fmla="*/ 5582653 w 8128084"/>
              <a:gd name="connsiteY178" fmla="*/ 13691937 h 15135727"/>
              <a:gd name="connsiteX179" fmla="*/ 5727032 w 8128084"/>
              <a:gd name="connsiteY179" fmla="*/ 13836316 h 15135727"/>
              <a:gd name="connsiteX180" fmla="*/ 5582653 w 8128084"/>
              <a:gd name="connsiteY180" fmla="*/ 14052885 h 15135727"/>
              <a:gd name="connsiteX181" fmla="*/ 5462337 w 8128084"/>
              <a:gd name="connsiteY181" fmla="*/ 14149137 h 15135727"/>
              <a:gd name="connsiteX182" fmla="*/ 5342021 w 8128084"/>
              <a:gd name="connsiteY182" fmla="*/ 14004758 h 15135727"/>
              <a:gd name="connsiteX183" fmla="*/ 5245769 w 8128084"/>
              <a:gd name="connsiteY183" fmla="*/ 14004758 h 15135727"/>
              <a:gd name="connsiteX184" fmla="*/ 5245769 w 8128084"/>
              <a:gd name="connsiteY184" fmla="*/ 13956632 h 15135727"/>
              <a:gd name="connsiteX185" fmla="*/ 5101390 w 8128084"/>
              <a:gd name="connsiteY185" fmla="*/ 13956632 h 15135727"/>
              <a:gd name="connsiteX186" fmla="*/ 4981074 w 8128084"/>
              <a:gd name="connsiteY186" fmla="*/ 13860379 h 15135727"/>
              <a:gd name="connsiteX187" fmla="*/ 4740442 w 8128084"/>
              <a:gd name="connsiteY187" fmla="*/ 13908506 h 15135727"/>
              <a:gd name="connsiteX188" fmla="*/ 4475748 w 8128084"/>
              <a:gd name="connsiteY188" fmla="*/ 13956632 h 15135727"/>
              <a:gd name="connsiteX189" fmla="*/ 4379495 w 8128084"/>
              <a:gd name="connsiteY189" fmla="*/ 14028821 h 15135727"/>
              <a:gd name="connsiteX190" fmla="*/ 4403558 w 8128084"/>
              <a:gd name="connsiteY190" fmla="*/ 14197264 h 15135727"/>
              <a:gd name="connsiteX191" fmla="*/ 4572000 w 8128084"/>
              <a:gd name="connsiteY191" fmla="*/ 14149137 h 15135727"/>
              <a:gd name="connsiteX192" fmla="*/ 4523874 w 8128084"/>
              <a:gd name="connsiteY192" fmla="*/ 14558211 h 15135727"/>
              <a:gd name="connsiteX193" fmla="*/ 4403558 w 8128084"/>
              <a:gd name="connsiteY193" fmla="*/ 14437895 h 15135727"/>
              <a:gd name="connsiteX194" fmla="*/ 4403558 w 8128084"/>
              <a:gd name="connsiteY194" fmla="*/ 14437895 h 15135727"/>
              <a:gd name="connsiteX195" fmla="*/ 4283242 w 8128084"/>
              <a:gd name="connsiteY195" fmla="*/ 14245390 h 15135727"/>
              <a:gd name="connsiteX196" fmla="*/ 4235116 w 8128084"/>
              <a:gd name="connsiteY196" fmla="*/ 14341642 h 15135727"/>
              <a:gd name="connsiteX197" fmla="*/ 4162927 w 8128084"/>
              <a:gd name="connsiteY197" fmla="*/ 14389769 h 15135727"/>
              <a:gd name="connsiteX198" fmla="*/ 4162927 w 8128084"/>
              <a:gd name="connsiteY198" fmla="*/ 14389769 h 15135727"/>
              <a:gd name="connsiteX199" fmla="*/ 3922295 w 8128084"/>
              <a:gd name="connsiteY199" fmla="*/ 14245390 h 15135727"/>
              <a:gd name="connsiteX200" fmla="*/ 3801979 w 8128084"/>
              <a:gd name="connsiteY200" fmla="*/ 14293516 h 15135727"/>
              <a:gd name="connsiteX201" fmla="*/ 3681664 w 8128084"/>
              <a:gd name="connsiteY201" fmla="*/ 14389769 h 15135727"/>
              <a:gd name="connsiteX202" fmla="*/ 3657600 w 8128084"/>
              <a:gd name="connsiteY202" fmla="*/ 14654464 h 15135727"/>
              <a:gd name="connsiteX203" fmla="*/ 3513221 w 8128084"/>
              <a:gd name="connsiteY203" fmla="*/ 14726653 h 15135727"/>
              <a:gd name="connsiteX204" fmla="*/ 3513221 w 8128084"/>
              <a:gd name="connsiteY204" fmla="*/ 14871032 h 15135727"/>
              <a:gd name="connsiteX205" fmla="*/ 3633537 w 8128084"/>
              <a:gd name="connsiteY205" fmla="*/ 14967285 h 15135727"/>
              <a:gd name="connsiteX206" fmla="*/ 3609474 w 8128084"/>
              <a:gd name="connsiteY206" fmla="*/ 15087600 h 15135727"/>
              <a:gd name="connsiteX207" fmla="*/ 3441032 w 8128084"/>
              <a:gd name="connsiteY207" fmla="*/ 15039474 h 15135727"/>
              <a:gd name="connsiteX208" fmla="*/ 3272590 w 8128084"/>
              <a:gd name="connsiteY208" fmla="*/ 15063537 h 15135727"/>
              <a:gd name="connsiteX209" fmla="*/ 3248527 w 8128084"/>
              <a:gd name="connsiteY209" fmla="*/ 14895095 h 15135727"/>
              <a:gd name="connsiteX210" fmla="*/ 3128211 w 8128084"/>
              <a:gd name="connsiteY210" fmla="*/ 14919158 h 15135727"/>
              <a:gd name="connsiteX211" fmla="*/ 2959769 w 8128084"/>
              <a:gd name="connsiteY211" fmla="*/ 15135727 h 15135727"/>
              <a:gd name="connsiteX212" fmla="*/ 2935706 w 8128084"/>
              <a:gd name="connsiteY212" fmla="*/ 14895095 h 15135727"/>
              <a:gd name="connsiteX213" fmla="*/ 2791327 w 8128084"/>
              <a:gd name="connsiteY213" fmla="*/ 14943221 h 15135727"/>
              <a:gd name="connsiteX214" fmla="*/ 2671011 w 8128084"/>
              <a:gd name="connsiteY214" fmla="*/ 15039474 h 15135727"/>
              <a:gd name="connsiteX215" fmla="*/ 2430379 w 8128084"/>
              <a:gd name="connsiteY215" fmla="*/ 15087600 h 15135727"/>
              <a:gd name="connsiteX216" fmla="*/ 2237874 w 8128084"/>
              <a:gd name="connsiteY216" fmla="*/ 15039474 h 15135727"/>
              <a:gd name="connsiteX217" fmla="*/ 2622885 w 8128084"/>
              <a:gd name="connsiteY217" fmla="*/ 14846969 h 15135727"/>
              <a:gd name="connsiteX218" fmla="*/ 2887579 w 8128084"/>
              <a:gd name="connsiteY218" fmla="*/ 14774779 h 15135727"/>
              <a:gd name="connsiteX219" fmla="*/ 2839453 w 8128084"/>
              <a:gd name="connsiteY219" fmla="*/ 14582274 h 15135727"/>
              <a:gd name="connsiteX220" fmla="*/ 2935706 w 8128084"/>
              <a:gd name="connsiteY220" fmla="*/ 14510085 h 15135727"/>
              <a:gd name="connsiteX221" fmla="*/ 2935706 w 8128084"/>
              <a:gd name="connsiteY221" fmla="*/ 14510085 h 15135727"/>
              <a:gd name="connsiteX222" fmla="*/ 3080085 w 8128084"/>
              <a:gd name="connsiteY222" fmla="*/ 14413832 h 15135727"/>
              <a:gd name="connsiteX223" fmla="*/ 3152274 w 8128084"/>
              <a:gd name="connsiteY223" fmla="*/ 14341642 h 15135727"/>
              <a:gd name="connsiteX224" fmla="*/ 3080085 w 8128084"/>
              <a:gd name="connsiteY224" fmla="*/ 14269453 h 15135727"/>
              <a:gd name="connsiteX225" fmla="*/ 3152274 w 8128084"/>
              <a:gd name="connsiteY225" fmla="*/ 14197264 h 15135727"/>
              <a:gd name="connsiteX226" fmla="*/ 3152274 w 8128084"/>
              <a:gd name="connsiteY226" fmla="*/ 14052885 h 15135727"/>
              <a:gd name="connsiteX227" fmla="*/ 3080085 w 8128084"/>
              <a:gd name="connsiteY227" fmla="*/ 13980695 h 15135727"/>
              <a:gd name="connsiteX228" fmla="*/ 3056021 w 8128084"/>
              <a:gd name="connsiteY228" fmla="*/ 14076948 h 15135727"/>
              <a:gd name="connsiteX229" fmla="*/ 2935706 w 8128084"/>
              <a:gd name="connsiteY229" fmla="*/ 14076948 h 15135727"/>
              <a:gd name="connsiteX230" fmla="*/ 2863516 w 8128084"/>
              <a:gd name="connsiteY230" fmla="*/ 14125074 h 15135727"/>
              <a:gd name="connsiteX231" fmla="*/ 2719137 w 8128084"/>
              <a:gd name="connsiteY231" fmla="*/ 14197264 h 15135727"/>
              <a:gd name="connsiteX232" fmla="*/ 2646948 w 8128084"/>
              <a:gd name="connsiteY232" fmla="*/ 14197264 h 15135727"/>
              <a:gd name="connsiteX233" fmla="*/ 2598821 w 8128084"/>
              <a:gd name="connsiteY233" fmla="*/ 14125074 h 15135727"/>
              <a:gd name="connsiteX234" fmla="*/ 2430379 w 8128084"/>
              <a:gd name="connsiteY234" fmla="*/ 13836316 h 15135727"/>
              <a:gd name="connsiteX235" fmla="*/ 2646948 w 8128084"/>
              <a:gd name="connsiteY235" fmla="*/ 13812253 h 15135727"/>
              <a:gd name="connsiteX236" fmla="*/ 2502569 w 8128084"/>
              <a:gd name="connsiteY236" fmla="*/ 13475369 h 15135727"/>
              <a:gd name="connsiteX237" fmla="*/ 2550695 w 8128084"/>
              <a:gd name="connsiteY237" fmla="*/ 13186611 h 15135727"/>
              <a:gd name="connsiteX238" fmla="*/ 2719137 w 8128084"/>
              <a:gd name="connsiteY238" fmla="*/ 13042232 h 15135727"/>
              <a:gd name="connsiteX239" fmla="*/ 2791327 w 8128084"/>
              <a:gd name="connsiteY239" fmla="*/ 12945979 h 15135727"/>
              <a:gd name="connsiteX240" fmla="*/ 3031958 w 8128084"/>
              <a:gd name="connsiteY240" fmla="*/ 13090358 h 15135727"/>
              <a:gd name="connsiteX241" fmla="*/ 3056021 w 8128084"/>
              <a:gd name="connsiteY241" fmla="*/ 12753474 h 15135727"/>
              <a:gd name="connsiteX242" fmla="*/ 2887579 w 8128084"/>
              <a:gd name="connsiteY242" fmla="*/ 12777537 h 15135727"/>
              <a:gd name="connsiteX243" fmla="*/ 2815390 w 8128084"/>
              <a:gd name="connsiteY243" fmla="*/ 12777537 h 15135727"/>
              <a:gd name="connsiteX244" fmla="*/ 3176337 w 8128084"/>
              <a:gd name="connsiteY244" fmla="*/ 12368464 h 15135727"/>
              <a:gd name="connsiteX245" fmla="*/ 3104148 w 8128084"/>
              <a:gd name="connsiteY245" fmla="*/ 12320337 h 15135727"/>
              <a:gd name="connsiteX246" fmla="*/ 3104148 w 8128084"/>
              <a:gd name="connsiteY246" fmla="*/ 12320337 h 15135727"/>
              <a:gd name="connsiteX247" fmla="*/ 3007895 w 8128084"/>
              <a:gd name="connsiteY247" fmla="*/ 12079706 h 15135727"/>
              <a:gd name="connsiteX248" fmla="*/ 2911642 w 8128084"/>
              <a:gd name="connsiteY248" fmla="*/ 11935327 h 15135727"/>
              <a:gd name="connsiteX249" fmla="*/ 2863516 w 8128084"/>
              <a:gd name="connsiteY249" fmla="*/ 11694695 h 15135727"/>
              <a:gd name="connsiteX250" fmla="*/ 2911642 w 8128084"/>
              <a:gd name="connsiteY250" fmla="*/ 11454064 h 15135727"/>
              <a:gd name="connsiteX251" fmla="*/ 3056021 w 8128084"/>
              <a:gd name="connsiteY251" fmla="*/ 11454064 h 15135727"/>
              <a:gd name="connsiteX252" fmla="*/ 2983832 w 8128084"/>
              <a:gd name="connsiteY252" fmla="*/ 11381874 h 15135727"/>
              <a:gd name="connsiteX253" fmla="*/ 3031958 w 8128084"/>
              <a:gd name="connsiteY253" fmla="*/ 11285621 h 15135727"/>
              <a:gd name="connsiteX254" fmla="*/ 3007895 w 8128084"/>
              <a:gd name="connsiteY254" fmla="*/ 11189369 h 15135727"/>
              <a:gd name="connsiteX255" fmla="*/ 2887579 w 8128084"/>
              <a:gd name="connsiteY255" fmla="*/ 11141242 h 15135727"/>
              <a:gd name="connsiteX256" fmla="*/ 2887579 w 8128084"/>
              <a:gd name="connsiteY256" fmla="*/ 10972800 h 15135727"/>
              <a:gd name="connsiteX257" fmla="*/ 2887579 w 8128084"/>
              <a:gd name="connsiteY257" fmla="*/ 10924674 h 15135727"/>
              <a:gd name="connsiteX258" fmla="*/ 2767264 w 8128084"/>
              <a:gd name="connsiteY258" fmla="*/ 11020927 h 15135727"/>
              <a:gd name="connsiteX259" fmla="*/ 2743200 w 8128084"/>
              <a:gd name="connsiteY259" fmla="*/ 10924674 h 15135727"/>
              <a:gd name="connsiteX260" fmla="*/ 2550695 w 8128084"/>
              <a:gd name="connsiteY260" fmla="*/ 11020927 h 15135727"/>
              <a:gd name="connsiteX261" fmla="*/ 2526632 w 8128084"/>
              <a:gd name="connsiteY261" fmla="*/ 11117179 h 15135727"/>
              <a:gd name="connsiteX262" fmla="*/ 2334127 w 8128084"/>
              <a:gd name="connsiteY262" fmla="*/ 10996864 h 15135727"/>
              <a:gd name="connsiteX263" fmla="*/ 2358190 w 8128084"/>
              <a:gd name="connsiteY263" fmla="*/ 10732169 h 15135727"/>
              <a:gd name="connsiteX264" fmla="*/ 2334127 w 8128084"/>
              <a:gd name="connsiteY264" fmla="*/ 10587790 h 15135727"/>
              <a:gd name="connsiteX265" fmla="*/ 2406316 w 8128084"/>
              <a:gd name="connsiteY265" fmla="*/ 10491537 h 15135727"/>
              <a:gd name="connsiteX266" fmla="*/ 2598821 w 8128084"/>
              <a:gd name="connsiteY266" fmla="*/ 10684042 h 15135727"/>
              <a:gd name="connsiteX267" fmla="*/ 2767264 w 8128084"/>
              <a:gd name="connsiteY267" fmla="*/ 10684042 h 15135727"/>
              <a:gd name="connsiteX268" fmla="*/ 2646948 w 8128084"/>
              <a:gd name="connsiteY268" fmla="*/ 10515600 h 15135727"/>
              <a:gd name="connsiteX269" fmla="*/ 2815390 w 8128084"/>
              <a:gd name="connsiteY269" fmla="*/ 10395285 h 15135727"/>
              <a:gd name="connsiteX270" fmla="*/ 3080085 w 8128084"/>
              <a:gd name="connsiteY270" fmla="*/ 10419348 h 15135727"/>
              <a:gd name="connsiteX271" fmla="*/ 3248527 w 8128084"/>
              <a:gd name="connsiteY271" fmla="*/ 10539664 h 15135727"/>
              <a:gd name="connsiteX272" fmla="*/ 3320716 w 8128084"/>
              <a:gd name="connsiteY272" fmla="*/ 10659979 h 15135727"/>
              <a:gd name="connsiteX273" fmla="*/ 3465095 w 8128084"/>
              <a:gd name="connsiteY273" fmla="*/ 10659979 h 15135727"/>
              <a:gd name="connsiteX274" fmla="*/ 3441032 w 8128084"/>
              <a:gd name="connsiteY274" fmla="*/ 10491537 h 15135727"/>
              <a:gd name="connsiteX275" fmla="*/ 3392906 w 8128084"/>
              <a:gd name="connsiteY275" fmla="*/ 10250906 h 15135727"/>
              <a:gd name="connsiteX276" fmla="*/ 3152274 w 8128084"/>
              <a:gd name="connsiteY276" fmla="*/ 10250906 h 15135727"/>
              <a:gd name="connsiteX277" fmla="*/ 3176337 w 8128084"/>
              <a:gd name="connsiteY277" fmla="*/ 10178716 h 15135727"/>
              <a:gd name="connsiteX278" fmla="*/ 3104148 w 8128084"/>
              <a:gd name="connsiteY278" fmla="*/ 10154653 h 15135727"/>
              <a:gd name="connsiteX279" fmla="*/ 3007895 w 8128084"/>
              <a:gd name="connsiteY279" fmla="*/ 9962148 h 15135727"/>
              <a:gd name="connsiteX280" fmla="*/ 3176337 w 8128084"/>
              <a:gd name="connsiteY280" fmla="*/ 9889958 h 15135727"/>
              <a:gd name="connsiteX281" fmla="*/ 2959769 w 8128084"/>
              <a:gd name="connsiteY281" fmla="*/ 9504948 h 15135727"/>
              <a:gd name="connsiteX282" fmla="*/ 2791327 w 8128084"/>
              <a:gd name="connsiteY282" fmla="*/ 9456821 h 15135727"/>
              <a:gd name="connsiteX283" fmla="*/ 2574758 w 8128084"/>
              <a:gd name="connsiteY283" fmla="*/ 9336506 h 15135727"/>
              <a:gd name="connsiteX284" fmla="*/ 2550695 w 8128084"/>
              <a:gd name="connsiteY284" fmla="*/ 9071811 h 15135727"/>
              <a:gd name="connsiteX285" fmla="*/ 2695074 w 8128084"/>
              <a:gd name="connsiteY285" fmla="*/ 8999621 h 15135727"/>
              <a:gd name="connsiteX286" fmla="*/ 2622885 w 8128084"/>
              <a:gd name="connsiteY286" fmla="*/ 8975558 h 15135727"/>
              <a:gd name="connsiteX287" fmla="*/ 2430379 w 8128084"/>
              <a:gd name="connsiteY287" fmla="*/ 8999621 h 15135727"/>
              <a:gd name="connsiteX288" fmla="*/ 2261937 w 8128084"/>
              <a:gd name="connsiteY288" fmla="*/ 9168064 h 15135727"/>
              <a:gd name="connsiteX289" fmla="*/ 2237874 w 8128084"/>
              <a:gd name="connsiteY289" fmla="*/ 8999621 h 15135727"/>
              <a:gd name="connsiteX290" fmla="*/ 2117558 w 8128084"/>
              <a:gd name="connsiteY290" fmla="*/ 8975558 h 15135727"/>
              <a:gd name="connsiteX291" fmla="*/ 2045369 w 8128084"/>
              <a:gd name="connsiteY291" fmla="*/ 8783053 h 15135727"/>
              <a:gd name="connsiteX292" fmla="*/ 1852864 w 8128084"/>
              <a:gd name="connsiteY292" fmla="*/ 8758990 h 15135727"/>
              <a:gd name="connsiteX293" fmla="*/ 1636295 w 8128084"/>
              <a:gd name="connsiteY293" fmla="*/ 8927432 h 15135727"/>
              <a:gd name="connsiteX294" fmla="*/ 1588169 w 8128084"/>
              <a:gd name="connsiteY294" fmla="*/ 9023685 h 15135727"/>
              <a:gd name="connsiteX295" fmla="*/ 1515979 w 8128084"/>
              <a:gd name="connsiteY295" fmla="*/ 8879306 h 15135727"/>
              <a:gd name="connsiteX296" fmla="*/ 1347537 w 8128084"/>
              <a:gd name="connsiteY296" fmla="*/ 8879306 h 15135727"/>
              <a:gd name="connsiteX297" fmla="*/ 1347537 w 8128084"/>
              <a:gd name="connsiteY297" fmla="*/ 8710864 h 15135727"/>
              <a:gd name="connsiteX298" fmla="*/ 1106906 w 8128084"/>
              <a:gd name="connsiteY298" fmla="*/ 8783053 h 15135727"/>
              <a:gd name="connsiteX299" fmla="*/ 890337 w 8128084"/>
              <a:gd name="connsiteY299" fmla="*/ 8686800 h 15135727"/>
              <a:gd name="connsiteX300" fmla="*/ 649706 w 8128084"/>
              <a:gd name="connsiteY300" fmla="*/ 8662737 h 15135727"/>
              <a:gd name="connsiteX301" fmla="*/ 385011 w 8128084"/>
              <a:gd name="connsiteY301" fmla="*/ 8566485 h 15135727"/>
              <a:gd name="connsiteX302" fmla="*/ 577516 w 8128084"/>
              <a:gd name="connsiteY302" fmla="*/ 8373979 h 15135727"/>
              <a:gd name="connsiteX303" fmla="*/ 794085 w 8128084"/>
              <a:gd name="connsiteY303" fmla="*/ 8301790 h 15135727"/>
              <a:gd name="connsiteX304" fmla="*/ 745958 w 8128084"/>
              <a:gd name="connsiteY304" fmla="*/ 8133348 h 15135727"/>
              <a:gd name="connsiteX305" fmla="*/ 818148 w 8128084"/>
              <a:gd name="connsiteY305" fmla="*/ 7820527 h 15135727"/>
              <a:gd name="connsiteX306" fmla="*/ 697832 w 8128084"/>
              <a:gd name="connsiteY306" fmla="*/ 7820527 h 15135727"/>
              <a:gd name="connsiteX307" fmla="*/ 625642 w 8128084"/>
              <a:gd name="connsiteY307" fmla="*/ 7916779 h 15135727"/>
              <a:gd name="connsiteX308" fmla="*/ 457200 w 8128084"/>
              <a:gd name="connsiteY308" fmla="*/ 7820527 h 15135727"/>
              <a:gd name="connsiteX309" fmla="*/ 529390 w 8128084"/>
              <a:gd name="connsiteY309" fmla="*/ 7700211 h 15135727"/>
              <a:gd name="connsiteX310" fmla="*/ 938464 w 8128084"/>
              <a:gd name="connsiteY310" fmla="*/ 7676148 h 15135727"/>
              <a:gd name="connsiteX311" fmla="*/ 1058779 w 8128084"/>
              <a:gd name="connsiteY311" fmla="*/ 7459579 h 15135727"/>
              <a:gd name="connsiteX312" fmla="*/ 1203158 w 8128084"/>
              <a:gd name="connsiteY312" fmla="*/ 7603958 h 15135727"/>
              <a:gd name="connsiteX313" fmla="*/ 1299411 w 8128084"/>
              <a:gd name="connsiteY313" fmla="*/ 7555832 h 15135727"/>
              <a:gd name="connsiteX314" fmla="*/ 1443790 w 8128084"/>
              <a:gd name="connsiteY314" fmla="*/ 7507706 h 15135727"/>
              <a:gd name="connsiteX315" fmla="*/ 1684421 w 8128084"/>
              <a:gd name="connsiteY315" fmla="*/ 7603958 h 15135727"/>
              <a:gd name="connsiteX316" fmla="*/ 1684421 w 8128084"/>
              <a:gd name="connsiteY316" fmla="*/ 7603958 h 15135727"/>
              <a:gd name="connsiteX317" fmla="*/ 1540042 w 8128084"/>
              <a:gd name="connsiteY317" fmla="*/ 7363327 h 15135727"/>
              <a:gd name="connsiteX318" fmla="*/ 1299411 w 8128084"/>
              <a:gd name="connsiteY318" fmla="*/ 7315200 h 15135727"/>
              <a:gd name="connsiteX319" fmla="*/ 1130969 w 8128084"/>
              <a:gd name="connsiteY319" fmla="*/ 7339264 h 15135727"/>
              <a:gd name="connsiteX320" fmla="*/ 1034716 w 8128084"/>
              <a:gd name="connsiteY320" fmla="*/ 7315200 h 15135727"/>
              <a:gd name="connsiteX321" fmla="*/ 1155032 w 8128084"/>
              <a:gd name="connsiteY321" fmla="*/ 7050506 h 15135727"/>
              <a:gd name="connsiteX322" fmla="*/ 1155032 w 8128084"/>
              <a:gd name="connsiteY322" fmla="*/ 6930190 h 15135727"/>
              <a:gd name="connsiteX323" fmla="*/ 1155032 w 8128084"/>
              <a:gd name="connsiteY323" fmla="*/ 6761748 h 15135727"/>
              <a:gd name="connsiteX324" fmla="*/ 1203158 w 8128084"/>
              <a:gd name="connsiteY324" fmla="*/ 6617369 h 15135727"/>
              <a:gd name="connsiteX325" fmla="*/ 1371600 w 8128084"/>
              <a:gd name="connsiteY325" fmla="*/ 6472990 h 15135727"/>
              <a:gd name="connsiteX326" fmla="*/ 1443790 w 8128084"/>
              <a:gd name="connsiteY326" fmla="*/ 6328611 h 15135727"/>
              <a:gd name="connsiteX327" fmla="*/ 1419727 w 8128084"/>
              <a:gd name="connsiteY327" fmla="*/ 6208295 h 15135727"/>
              <a:gd name="connsiteX328" fmla="*/ 1275348 w 8128084"/>
              <a:gd name="connsiteY328" fmla="*/ 6304548 h 15135727"/>
              <a:gd name="connsiteX329" fmla="*/ 1323474 w 8128084"/>
              <a:gd name="connsiteY329" fmla="*/ 6015790 h 15135727"/>
              <a:gd name="connsiteX330" fmla="*/ 1540042 w 8128084"/>
              <a:gd name="connsiteY330" fmla="*/ 5871411 h 15135727"/>
              <a:gd name="connsiteX331" fmla="*/ 1540042 w 8128084"/>
              <a:gd name="connsiteY331" fmla="*/ 5751095 h 15135727"/>
              <a:gd name="connsiteX332" fmla="*/ 1395664 w 8128084"/>
              <a:gd name="connsiteY332" fmla="*/ 5799221 h 15135727"/>
              <a:gd name="connsiteX333" fmla="*/ 1179095 w 8128084"/>
              <a:gd name="connsiteY333" fmla="*/ 5799221 h 15135727"/>
              <a:gd name="connsiteX334" fmla="*/ 890337 w 8128084"/>
              <a:gd name="connsiteY334" fmla="*/ 5775158 h 15135727"/>
              <a:gd name="connsiteX335" fmla="*/ 697832 w 8128084"/>
              <a:gd name="connsiteY335" fmla="*/ 5606716 h 15135727"/>
              <a:gd name="connsiteX336" fmla="*/ 577516 w 8128084"/>
              <a:gd name="connsiteY336" fmla="*/ 5582653 h 15135727"/>
              <a:gd name="connsiteX337" fmla="*/ 697832 w 8128084"/>
              <a:gd name="connsiteY337" fmla="*/ 5775158 h 15135727"/>
              <a:gd name="connsiteX338" fmla="*/ 409074 w 8128084"/>
              <a:gd name="connsiteY338" fmla="*/ 5799221 h 15135727"/>
              <a:gd name="connsiteX339" fmla="*/ 168442 w 8128084"/>
              <a:gd name="connsiteY339" fmla="*/ 5702969 h 15135727"/>
              <a:gd name="connsiteX340" fmla="*/ 264695 w 8128084"/>
              <a:gd name="connsiteY340" fmla="*/ 5558590 h 15135727"/>
              <a:gd name="connsiteX341" fmla="*/ 144379 w 8128084"/>
              <a:gd name="connsiteY341" fmla="*/ 5510464 h 15135727"/>
              <a:gd name="connsiteX342" fmla="*/ 0 w 8128084"/>
              <a:gd name="connsiteY342" fmla="*/ 5462337 h 15135727"/>
              <a:gd name="connsiteX343" fmla="*/ 96253 w 8128084"/>
              <a:gd name="connsiteY343"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494379 w 8128084"/>
              <a:gd name="connsiteY172" fmla="*/ 13090358 h 15135727"/>
              <a:gd name="connsiteX173" fmla="*/ 6448927 w 8128084"/>
              <a:gd name="connsiteY173" fmla="*/ 13355053 h 15135727"/>
              <a:gd name="connsiteX174" fmla="*/ 6256421 w 8128084"/>
              <a:gd name="connsiteY174" fmla="*/ 13571621 h 15135727"/>
              <a:gd name="connsiteX175" fmla="*/ 6087979 w 8128084"/>
              <a:gd name="connsiteY175" fmla="*/ 13667874 h 15135727"/>
              <a:gd name="connsiteX176" fmla="*/ 5943600 w 8128084"/>
              <a:gd name="connsiteY176" fmla="*/ 13716000 h 15135727"/>
              <a:gd name="connsiteX177" fmla="*/ 5702969 w 8128084"/>
              <a:gd name="connsiteY177" fmla="*/ 13667874 h 15135727"/>
              <a:gd name="connsiteX178" fmla="*/ 5582653 w 8128084"/>
              <a:gd name="connsiteY178" fmla="*/ 13691937 h 15135727"/>
              <a:gd name="connsiteX179" fmla="*/ 5727032 w 8128084"/>
              <a:gd name="connsiteY179" fmla="*/ 13836316 h 15135727"/>
              <a:gd name="connsiteX180" fmla="*/ 5582653 w 8128084"/>
              <a:gd name="connsiteY180" fmla="*/ 14052885 h 15135727"/>
              <a:gd name="connsiteX181" fmla="*/ 5462337 w 8128084"/>
              <a:gd name="connsiteY181" fmla="*/ 14149137 h 15135727"/>
              <a:gd name="connsiteX182" fmla="*/ 5342021 w 8128084"/>
              <a:gd name="connsiteY182" fmla="*/ 14004758 h 15135727"/>
              <a:gd name="connsiteX183" fmla="*/ 5245769 w 8128084"/>
              <a:gd name="connsiteY183" fmla="*/ 14004758 h 15135727"/>
              <a:gd name="connsiteX184" fmla="*/ 5245769 w 8128084"/>
              <a:gd name="connsiteY184" fmla="*/ 13956632 h 15135727"/>
              <a:gd name="connsiteX185" fmla="*/ 5101390 w 8128084"/>
              <a:gd name="connsiteY185" fmla="*/ 13956632 h 15135727"/>
              <a:gd name="connsiteX186" fmla="*/ 4981074 w 8128084"/>
              <a:gd name="connsiteY186" fmla="*/ 13860379 h 15135727"/>
              <a:gd name="connsiteX187" fmla="*/ 4740442 w 8128084"/>
              <a:gd name="connsiteY187" fmla="*/ 13908506 h 15135727"/>
              <a:gd name="connsiteX188" fmla="*/ 4475748 w 8128084"/>
              <a:gd name="connsiteY188" fmla="*/ 13956632 h 15135727"/>
              <a:gd name="connsiteX189" fmla="*/ 4379495 w 8128084"/>
              <a:gd name="connsiteY189" fmla="*/ 14028821 h 15135727"/>
              <a:gd name="connsiteX190" fmla="*/ 4403558 w 8128084"/>
              <a:gd name="connsiteY190" fmla="*/ 14197264 h 15135727"/>
              <a:gd name="connsiteX191" fmla="*/ 4572000 w 8128084"/>
              <a:gd name="connsiteY191" fmla="*/ 14149137 h 15135727"/>
              <a:gd name="connsiteX192" fmla="*/ 4523874 w 8128084"/>
              <a:gd name="connsiteY192" fmla="*/ 14558211 h 15135727"/>
              <a:gd name="connsiteX193" fmla="*/ 4403558 w 8128084"/>
              <a:gd name="connsiteY193" fmla="*/ 14437895 h 15135727"/>
              <a:gd name="connsiteX194" fmla="*/ 4403558 w 8128084"/>
              <a:gd name="connsiteY194" fmla="*/ 14437895 h 15135727"/>
              <a:gd name="connsiteX195" fmla="*/ 4283242 w 8128084"/>
              <a:gd name="connsiteY195" fmla="*/ 14245390 h 15135727"/>
              <a:gd name="connsiteX196" fmla="*/ 4235116 w 8128084"/>
              <a:gd name="connsiteY196" fmla="*/ 14341642 h 15135727"/>
              <a:gd name="connsiteX197" fmla="*/ 4162927 w 8128084"/>
              <a:gd name="connsiteY197" fmla="*/ 14389769 h 15135727"/>
              <a:gd name="connsiteX198" fmla="*/ 4162927 w 8128084"/>
              <a:gd name="connsiteY198" fmla="*/ 14389769 h 15135727"/>
              <a:gd name="connsiteX199" fmla="*/ 3922295 w 8128084"/>
              <a:gd name="connsiteY199" fmla="*/ 14245390 h 15135727"/>
              <a:gd name="connsiteX200" fmla="*/ 3801979 w 8128084"/>
              <a:gd name="connsiteY200" fmla="*/ 14293516 h 15135727"/>
              <a:gd name="connsiteX201" fmla="*/ 3681664 w 8128084"/>
              <a:gd name="connsiteY201" fmla="*/ 14389769 h 15135727"/>
              <a:gd name="connsiteX202" fmla="*/ 3657600 w 8128084"/>
              <a:gd name="connsiteY202" fmla="*/ 14654464 h 15135727"/>
              <a:gd name="connsiteX203" fmla="*/ 3513221 w 8128084"/>
              <a:gd name="connsiteY203" fmla="*/ 14726653 h 15135727"/>
              <a:gd name="connsiteX204" fmla="*/ 3513221 w 8128084"/>
              <a:gd name="connsiteY204" fmla="*/ 14871032 h 15135727"/>
              <a:gd name="connsiteX205" fmla="*/ 3633537 w 8128084"/>
              <a:gd name="connsiteY205" fmla="*/ 14967285 h 15135727"/>
              <a:gd name="connsiteX206" fmla="*/ 3609474 w 8128084"/>
              <a:gd name="connsiteY206" fmla="*/ 15087600 h 15135727"/>
              <a:gd name="connsiteX207" fmla="*/ 3441032 w 8128084"/>
              <a:gd name="connsiteY207" fmla="*/ 15039474 h 15135727"/>
              <a:gd name="connsiteX208" fmla="*/ 3272590 w 8128084"/>
              <a:gd name="connsiteY208" fmla="*/ 15063537 h 15135727"/>
              <a:gd name="connsiteX209" fmla="*/ 3248527 w 8128084"/>
              <a:gd name="connsiteY209" fmla="*/ 14895095 h 15135727"/>
              <a:gd name="connsiteX210" fmla="*/ 3128211 w 8128084"/>
              <a:gd name="connsiteY210" fmla="*/ 14919158 h 15135727"/>
              <a:gd name="connsiteX211" fmla="*/ 2959769 w 8128084"/>
              <a:gd name="connsiteY211" fmla="*/ 15135727 h 15135727"/>
              <a:gd name="connsiteX212" fmla="*/ 2935706 w 8128084"/>
              <a:gd name="connsiteY212" fmla="*/ 14895095 h 15135727"/>
              <a:gd name="connsiteX213" fmla="*/ 2791327 w 8128084"/>
              <a:gd name="connsiteY213" fmla="*/ 14943221 h 15135727"/>
              <a:gd name="connsiteX214" fmla="*/ 2671011 w 8128084"/>
              <a:gd name="connsiteY214" fmla="*/ 15039474 h 15135727"/>
              <a:gd name="connsiteX215" fmla="*/ 2430379 w 8128084"/>
              <a:gd name="connsiteY215" fmla="*/ 15087600 h 15135727"/>
              <a:gd name="connsiteX216" fmla="*/ 2237874 w 8128084"/>
              <a:gd name="connsiteY216" fmla="*/ 15039474 h 15135727"/>
              <a:gd name="connsiteX217" fmla="*/ 2622885 w 8128084"/>
              <a:gd name="connsiteY217" fmla="*/ 14846969 h 15135727"/>
              <a:gd name="connsiteX218" fmla="*/ 2887579 w 8128084"/>
              <a:gd name="connsiteY218" fmla="*/ 14774779 h 15135727"/>
              <a:gd name="connsiteX219" fmla="*/ 2839453 w 8128084"/>
              <a:gd name="connsiteY219" fmla="*/ 14582274 h 15135727"/>
              <a:gd name="connsiteX220" fmla="*/ 2935706 w 8128084"/>
              <a:gd name="connsiteY220" fmla="*/ 14510085 h 15135727"/>
              <a:gd name="connsiteX221" fmla="*/ 2935706 w 8128084"/>
              <a:gd name="connsiteY221" fmla="*/ 14510085 h 15135727"/>
              <a:gd name="connsiteX222" fmla="*/ 3080085 w 8128084"/>
              <a:gd name="connsiteY222" fmla="*/ 14413832 h 15135727"/>
              <a:gd name="connsiteX223" fmla="*/ 3152274 w 8128084"/>
              <a:gd name="connsiteY223" fmla="*/ 14341642 h 15135727"/>
              <a:gd name="connsiteX224" fmla="*/ 3080085 w 8128084"/>
              <a:gd name="connsiteY224" fmla="*/ 14269453 h 15135727"/>
              <a:gd name="connsiteX225" fmla="*/ 3152274 w 8128084"/>
              <a:gd name="connsiteY225" fmla="*/ 14197264 h 15135727"/>
              <a:gd name="connsiteX226" fmla="*/ 3152274 w 8128084"/>
              <a:gd name="connsiteY226" fmla="*/ 14052885 h 15135727"/>
              <a:gd name="connsiteX227" fmla="*/ 3080085 w 8128084"/>
              <a:gd name="connsiteY227" fmla="*/ 13980695 h 15135727"/>
              <a:gd name="connsiteX228" fmla="*/ 3056021 w 8128084"/>
              <a:gd name="connsiteY228" fmla="*/ 14076948 h 15135727"/>
              <a:gd name="connsiteX229" fmla="*/ 2935706 w 8128084"/>
              <a:gd name="connsiteY229" fmla="*/ 14076948 h 15135727"/>
              <a:gd name="connsiteX230" fmla="*/ 2863516 w 8128084"/>
              <a:gd name="connsiteY230" fmla="*/ 14125074 h 15135727"/>
              <a:gd name="connsiteX231" fmla="*/ 2719137 w 8128084"/>
              <a:gd name="connsiteY231" fmla="*/ 14197264 h 15135727"/>
              <a:gd name="connsiteX232" fmla="*/ 2646948 w 8128084"/>
              <a:gd name="connsiteY232" fmla="*/ 14197264 h 15135727"/>
              <a:gd name="connsiteX233" fmla="*/ 2598821 w 8128084"/>
              <a:gd name="connsiteY233" fmla="*/ 14125074 h 15135727"/>
              <a:gd name="connsiteX234" fmla="*/ 2430379 w 8128084"/>
              <a:gd name="connsiteY234" fmla="*/ 13836316 h 15135727"/>
              <a:gd name="connsiteX235" fmla="*/ 2646948 w 8128084"/>
              <a:gd name="connsiteY235" fmla="*/ 13812253 h 15135727"/>
              <a:gd name="connsiteX236" fmla="*/ 2502569 w 8128084"/>
              <a:gd name="connsiteY236" fmla="*/ 13475369 h 15135727"/>
              <a:gd name="connsiteX237" fmla="*/ 2550695 w 8128084"/>
              <a:gd name="connsiteY237" fmla="*/ 13186611 h 15135727"/>
              <a:gd name="connsiteX238" fmla="*/ 2719137 w 8128084"/>
              <a:gd name="connsiteY238" fmla="*/ 13042232 h 15135727"/>
              <a:gd name="connsiteX239" fmla="*/ 2791327 w 8128084"/>
              <a:gd name="connsiteY239" fmla="*/ 12945979 h 15135727"/>
              <a:gd name="connsiteX240" fmla="*/ 3031958 w 8128084"/>
              <a:gd name="connsiteY240" fmla="*/ 13090358 h 15135727"/>
              <a:gd name="connsiteX241" fmla="*/ 3056021 w 8128084"/>
              <a:gd name="connsiteY241" fmla="*/ 12753474 h 15135727"/>
              <a:gd name="connsiteX242" fmla="*/ 2887579 w 8128084"/>
              <a:gd name="connsiteY242" fmla="*/ 12777537 h 15135727"/>
              <a:gd name="connsiteX243" fmla="*/ 2815390 w 8128084"/>
              <a:gd name="connsiteY243" fmla="*/ 12777537 h 15135727"/>
              <a:gd name="connsiteX244" fmla="*/ 3176337 w 8128084"/>
              <a:gd name="connsiteY244" fmla="*/ 12368464 h 15135727"/>
              <a:gd name="connsiteX245" fmla="*/ 3104148 w 8128084"/>
              <a:gd name="connsiteY245" fmla="*/ 12320337 h 15135727"/>
              <a:gd name="connsiteX246" fmla="*/ 3104148 w 8128084"/>
              <a:gd name="connsiteY246" fmla="*/ 12320337 h 15135727"/>
              <a:gd name="connsiteX247" fmla="*/ 3007895 w 8128084"/>
              <a:gd name="connsiteY247" fmla="*/ 12079706 h 15135727"/>
              <a:gd name="connsiteX248" fmla="*/ 2911642 w 8128084"/>
              <a:gd name="connsiteY248" fmla="*/ 11935327 h 15135727"/>
              <a:gd name="connsiteX249" fmla="*/ 2863516 w 8128084"/>
              <a:gd name="connsiteY249" fmla="*/ 11694695 h 15135727"/>
              <a:gd name="connsiteX250" fmla="*/ 2911642 w 8128084"/>
              <a:gd name="connsiteY250" fmla="*/ 11454064 h 15135727"/>
              <a:gd name="connsiteX251" fmla="*/ 3056021 w 8128084"/>
              <a:gd name="connsiteY251" fmla="*/ 11454064 h 15135727"/>
              <a:gd name="connsiteX252" fmla="*/ 2983832 w 8128084"/>
              <a:gd name="connsiteY252" fmla="*/ 11381874 h 15135727"/>
              <a:gd name="connsiteX253" fmla="*/ 3031958 w 8128084"/>
              <a:gd name="connsiteY253" fmla="*/ 11285621 h 15135727"/>
              <a:gd name="connsiteX254" fmla="*/ 3007895 w 8128084"/>
              <a:gd name="connsiteY254" fmla="*/ 11189369 h 15135727"/>
              <a:gd name="connsiteX255" fmla="*/ 2887579 w 8128084"/>
              <a:gd name="connsiteY255" fmla="*/ 11141242 h 15135727"/>
              <a:gd name="connsiteX256" fmla="*/ 2887579 w 8128084"/>
              <a:gd name="connsiteY256" fmla="*/ 10972800 h 15135727"/>
              <a:gd name="connsiteX257" fmla="*/ 2887579 w 8128084"/>
              <a:gd name="connsiteY257" fmla="*/ 10924674 h 15135727"/>
              <a:gd name="connsiteX258" fmla="*/ 2767264 w 8128084"/>
              <a:gd name="connsiteY258" fmla="*/ 11020927 h 15135727"/>
              <a:gd name="connsiteX259" fmla="*/ 2743200 w 8128084"/>
              <a:gd name="connsiteY259" fmla="*/ 10924674 h 15135727"/>
              <a:gd name="connsiteX260" fmla="*/ 2550695 w 8128084"/>
              <a:gd name="connsiteY260" fmla="*/ 11020927 h 15135727"/>
              <a:gd name="connsiteX261" fmla="*/ 2526632 w 8128084"/>
              <a:gd name="connsiteY261" fmla="*/ 11117179 h 15135727"/>
              <a:gd name="connsiteX262" fmla="*/ 2334127 w 8128084"/>
              <a:gd name="connsiteY262" fmla="*/ 10996864 h 15135727"/>
              <a:gd name="connsiteX263" fmla="*/ 2358190 w 8128084"/>
              <a:gd name="connsiteY263" fmla="*/ 10732169 h 15135727"/>
              <a:gd name="connsiteX264" fmla="*/ 2334127 w 8128084"/>
              <a:gd name="connsiteY264" fmla="*/ 10587790 h 15135727"/>
              <a:gd name="connsiteX265" fmla="*/ 2406316 w 8128084"/>
              <a:gd name="connsiteY265" fmla="*/ 10491537 h 15135727"/>
              <a:gd name="connsiteX266" fmla="*/ 2598821 w 8128084"/>
              <a:gd name="connsiteY266" fmla="*/ 10684042 h 15135727"/>
              <a:gd name="connsiteX267" fmla="*/ 2767264 w 8128084"/>
              <a:gd name="connsiteY267" fmla="*/ 10684042 h 15135727"/>
              <a:gd name="connsiteX268" fmla="*/ 2646948 w 8128084"/>
              <a:gd name="connsiteY268" fmla="*/ 10515600 h 15135727"/>
              <a:gd name="connsiteX269" fmla="*/ 2815390 w 8128084"/>
              <a:gd name="connsiteY269" fmla="*/ 10395285 h 15135727"/>
              <a:gd name="connsiteX270" fmla="*/ 3080085 w 8128084"/>
              <a:gd name="connsiteY270" fmla="*/ 10419348 h 15135727"/>
              <a:gd name="connsiteX271" fmla="*/ 3248527 w 8128084"/>
              <a:gd name="connsiteY271" fmla="*/ 10539664 h 15135727"/>
              <a:gd name="connsiteX272" fmla="*/ 3320716 w 8128084"/>
              <a:gd name="connsiteY272" fmla="*/ 10659979 h 15135727"/>
              <a:gd name="connsiteX273" fmla="*/ 3465095 w 8128084"/>
              <a:gd name="connsiteY273" fmla="*/ 10659979 h 15135727"/>
              <a:gd name="connsiteX274" fmla="*/ 3441032 w 8128084"/>
              <a:gd name="connsiteY274" fmla="*/ 10491537 h 15135727"/>
              <a:gd name="connsiteX275" fmla="*/ 3392906 w 8128084"/>
              <a:gd name="connsiteY275" fmla="*/ 10250906 h 15135727"/>
              <a:gd name="connsiteX276" fmla="*/ 3152274 w 8128084"/>
              <a:gd name="connsiteY276" fmla="*/ 10250906 h 15135727"/>
              <a:gd name="connsiteX277" fmla="*/ 3176337 w 8128084"/>
              <a:gd name="connsiteY277" fmla="*/ 10178716 h 15135727"/>
              <a:gd name="connsiteX278" fmla="*/ 3104148 w 8128084"/>
              <a:gd name="connsiteY278" fmla="*/ 10154653 h 15135727"/>
              <a:gd name="connsiteX279" fmla="*/ 3007895 w 8128084"/>
              <a:gd name="connsiteY279" fmla="*/ 9962148 h 15135727"/>
              <a:gd name="connsiteX280" fmla="*/ 3176337 w 8128084"/>
              <a:gd name="connsiteY280" fmla="*/ 9889958 h 15135727"/>
              <a:gd name="connsiteX281" fmla="*/ 2959769 w 8128084"/>
              <a:gd name="connsiteY281" fmla="*/ 9504948 h 15135727"/>
              <a:gd name="connsiteX282" fmla="*/ 2791327 w 8128084"/>
              <a:gd name="connsiteY282" fmla="*/ 9456821 h 15135727"/>
              <a:gd name="connsiteX283" fmla="*/ 2574758 w 8128084"/>
              <a:gd name="connsiteY283" fmla="*/ 9336506 h 15135727"/>
              <a:gd name="connsiteX284" fmla="*/ 2550695 w 8128084"/>
              <a:gd name="connsiteY284" fmla="*/ 9071811 h 15135727"/>
              <a:gd name="connsiteX285" fmla="*/ 2695074 w 8128084"/>
              <a:gd name="connsiteY285" fmla="*/ 8999621 h 15135727"/>
              <a:gd name="connsiteX286" fmla="*/ 2622885 w 8128084"/>
              <a:gd name="connsiteY286" fmla="*/ 8975558 h 15135727"/>
              <a:gd name="connsiteX287" fmla="*/ 2430379 w 8128084"/>
              <a:gd name="connsiteY287" fmla="*/ 8999621 h 15135727"/>
              <a:gd name="connsiteX288" fmla="*/ 2261937 w 8128084"/>
              <a:gd name="connsiteY288" fmla="*/ 9168064 h 15135727"/>
              <a:gd name="connsiteX289" fmla="*/ 2237874 w 8128084"/>
              <a:gd name="connsiteY289" fmla="*/ 8999621 h 15135727"/>
              <a:gd name="connsiteX290" fmla="*/ 2117558 w 8128084"/>
              <a:gd name="connsiteY290" fmla="*/ 8975558 h 15135727"/>
              <a:gd name="connsiteX291" fmla="*/ 2045369 w 8128084"/>
              <a:gd name="connsiteY291" fmla="*/ 8783053 h 15135727"/>
              <a:gd name="connsiteX292" fmla="*/ 1852864 w 8128084"/>
              <a:gd name="connsiteY292" fmla="*/ 8758990 h 15135727"/>
              <a:gd name="connsiteX293" fmla="*/ 1636295 w 8128084"/>
              <a:gd name="connsiteY293" fmla="*/ 8927432 h 15135727"/>
              <a:gd name="connsiteX294" fmla="*/ 1588169 w 8128084"/>
              <a:gd name="connsiteY294" fmla="*/ 9023685 h 15135727"/>
              <a:gd name="connsiteX295" fmla="*/ 1515979 w 8128084"/>
              <a:gd name="connsiteY295" fmla="*/ 8879306 h 15135727"/>
              <a:gd name="connsiteX296" fmla="*/ 1347537 w 8128084"/>
              <a:gd name="connsiteY296" fmla="*/ 8879306 h 15135727"/>
              <a:gd name="connsiteX297" fmla="*/ 1347537 w 8128084"/>
              <a:gd name="connsiteY297" fmla="*/ 8710864 h 15135727"/>
              <a:gd name="connsiteX298" fmla="*/ 1106906 w 8128084"/>
              <a:gd name="connsiteY298" fmla="*/ 8783053 h 15135727"/>
              <a:gd name="connsiteX299" fmla="*/ 890337 w 8128084"/>
              <a:gd name="connsiteY299" fmla="*/ 8686800 h 15135727"/>
              <a:gd name="connsiteX300" fmla="*/ 649706 w 8128084"/>
              <a:gd name="connsiteY300" fmla="*/ 8662737 h 15135727"/>
              <a:gd name="connsiteX301" fmla="*/ 385011 w 8128084"/>
              <a:gd name="connsiteY301" fmla="*/ 8566485 h 15135727"/>
              <a:gd name="connsiteX302" fmla="*/ 577516 w 8128084"/>
              <a:gd name="connsiteY302" fmla="*/ 8373979 h 15135727"/>
              <a:gd name="connsiteX303" fmla="*/ 794085 w 8128084"/>
              <a:gd name="connsiteY303" fmla="*/ 8301790 h 15135727"/>
              <a:gd name="connsiteX304" fmla="*/ 745958 w 8128084"/>
              <a:gd name="connsiteY304" fmla="*/ 8133348 h 15135727"/>
              <a:gd name="connsiteX305" fmla="*/ 818148 w 8128084"/>
              <a:gd name="connsiteY305" fmla="*/ 7820527 h 15135727"/>
              <a:gd name="connsiteX306" fmla="*/ 697832 w 8128084"/>
              <a:gd name="connsiteY306" fmla="*/ 7820527 h 15135727"/>
              <a:gd name="connsiteX307" fmla="*/ 625642 w 8128084"/>
              <a:gd name="connsiteY307" fmla="*/ 7916779 h 15135727"/>
              <a:gd name="connsiteX308" fmla="*/ 457200 w 8128084"/>
              <a:gd name="connsiteY308" fmla="*/ 7820527 h 15135727"/>
              <a:gd name="connsiteX309" fmla="*/ 529390 w 8128084"/>
              <a:gd name="connsiteY309" fmla="*/ 7700211 h 15135727"/>
              <a:gd name="connsiteX310" fmla="*/ 938464 w 8128084"/>
              <a:gd name="connsiteY310" fmla="*/ 7676148 h 15135727"/>
              <a:gd name="connsiteX311" fmla="*/ 1058779 w 8128084"/>
              <a:gd name="connsiteY311" fmla="*/ 7459579 h 15135727"/>
              <a:gd name="connsiteX312" fmla="*/ 1203158 w 8128084"/>
              <a:gd name="connsiteY312" fmla="*/ 7603958 h 15135727"/>
              <a:gd name="connsiteX313" fmla="*/ 1299411 w 8128084"/>
              <a:gd name="connsiteY313" fmla="*/ 7555832 h 15135727"/>
              <a:gd name="connsiteX314" fmla="*/ 1443790 w 8128084"/>
              <a:gd name="connsiteY314" fmla="*/ 7507706 h 15135727"/>
              <a:gd name="connsiteX315" fmla="*/ 1684421 w 8128084"/>
              <a:gd name="connsiteY315" fmla="*/ 7603958 h 15135727"/>
              <a:gd name="connsiteX316" fmla="*/ 1684421 w 8128084"/>
              <a:gd name="connsiteY316" fmla="*/ 7603958 h 15135727"/>
              <a:gd name="connsiteX317" fmla="*/ 1540042 w 8128084"/>
              <a:gd name="connsiteY317" fmla="*/ 7363327 h 15135727"/>
              <a:gd name="connsiteX318" fmla="*/ 1299411 w 8128084"/>
              <a:gd name="connsiteY318" fmla="*/ 7315200 h 15135727"/>
              <a:gd name="connsiteX319" fmla="*/ 1130969 w 8128084"/>
              <a:gd name="connsiteY319" fmla="*/ 7339264 h 15135727"/>
              <a:gd name="connsiteX320" fmla="*/ 1034716 w 8128084"/>
              <a:gd name="connsiteY320" fmla="*/ 7315200 h 15135727"/>
              <a:gd name="connsiteX321" fmla="*/ 1155032 w 8128084"/>
              <a:gd name="connsiteY321" fmla="*/ 7050506 h 15135727"/>
              <a:gd name="connsiteX322" fmla="*/ 1155032 w 8128084"/>
              <a:gd name="connsiteY322" fmla="*/ 6930190 h 15135727"/>
              <a:gd name="connsiteX323" fmla="*/ 1155032 w 8128084"/>
              <a:gd name="connsiteY323" fmla="*/ 6761748 h 15135727"/>
              <a:gd name="connsiteX324" fmla="*/ 1203158 w 8128084"/>
              <a:gd name="connsiteY324" fmla="*/ 6617369 h 15135727"/>
              <a:gd name="connsiteX325" fmla="*/ 1371600 w 8128084"/>
              <a:gd name="connsiteY325" fmla="*/ 6472990 h 15135727"/>
              <a:gd name="connsiteX326" fmla="*/ 1443790 w 8128084"/>
              <a:gd name="connsiteY326" fmla="*/ 6328611 h 15135727"/>
              <a:gd name="connsiteX327" fmla="*/ 1419727 w 8128084"/>
              <a:gd name="connsiteY327" fmla="*/ 6208295 h 15135727"/>
              <a:gd name="connsiteX328" fmla="*/ 1275348 w 8128084"/>
              <a:gd name="connsiteY328" fmla="*/ 6304548 h 15135727"/>
              <a:gd name="connsiteX329" fmla="*/ 1323474 w 8128084"/>
              <a:gd name="connsiteY329" fmla="*/ 6015790 h 15135727"/>
              <a:gd name="connsiteX330" fmla="*/ 1540042 w 8128084"/>
              <a:gd name="connsiteY330" fmla="*/ 5871411 h 15135727"/>
              <a:gd name="connsiteX331" fmla="*/ 1540042 w 8128084"/>
              <a:gd name="connsiteY331" fmla="*/ 5751095 h 15135727"/>
              <a:gd name="connsiteX332" fmla="*/ 1395664 w 8128084"/>
              <a:gd name="connsiteY332" fmla="*/ 5799221 h 15135727"/>
              <a:gd name="connsiteX333" fmla="*/ 1179095 w 8128084"/>
              <a:gd name="connsiteY333" fmla="*/ 5799221 h 15135727"/>
              <a:gd name="connsiteX334" fmla="*/ 890337 w 8128084"/>
              <a:gd name="connsiteY334" fmla="*/ 5775158 h 15135727"/>
              <a:gd name="connsiteX335" fmla="*/ 697832 w 8128084"/>
              <a:gd name="connsiteY335" fmla="*/ 5606716 h 15135727"/>
              <a:gd name="connsiteX336" fmla="*/ 577516 w 8128084"/>
              <a:gd name="connsiteY336" fmla="*/ 5582653 h 15135727"/>
              <a:gd name="connsiteX337" fmla="*/ 697832 w 8128084"/>
              <a:gd name="connsiteY337" fmla="*/ 5775158 h 15135727"/>
              <a:gd name="connsiteX338" fmla="*/ 409074 w 8128084"/>
              <a:gd name="connsiteY338" fmla="*/ 5799221 h 15135727"/>
              <a:gd name="connsiteX339" fmla="*/ 168442 w 8128084"/>
              <a:gd name="connsiteY339" fmla="*/ 5702969 h 15135727"/>
              <a:gd name="connsiteX340" fmla="*/ 264695 w 8128084"/>
              <a:gd name="connsiteY340" fmla="*/ 5558590 h 15135727"/>
              <a:gd name="connsiteX341" fmla="*/ 144379 w 8128084"/>
              <a:gd name="connsiteY341" fmla="*/ 5510464 h 15135727"/>
              <a:gd name="connsiteX342" fmla="*/ 0 w 8128084"/>
              <a:gd name="connsiteY342" fmla="*/ 5462337 h 15135727"/>
              <a:gd name="connsiteX343" fmla="*/ 96253 w 8128084"/>
              <a:gd name="connsiteY343"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448927 w 8128084"/>
              <a:gd name="connsiteY174" fmla="*/ 13355053 h 15135727"/>
              <a:gd name="connsiteX175" fmla="*/ 6256421 w 8128084"/>
              <a:gd name="connsiteY175" fmla="*/ 13571621 h 15135727"/>
              <a:gd name="connsiteX176" fmla="*/ 6087979 w 8128084"/>
              <a:gd name="connsiteY176" fmla="*/ 13667874 h 15135727"/>
              <a:gd name="connsiteX177" fmla="*/ 5943600 w 8128084"/>
              <a:gd name="connsiteY177" fmla="*/ 13716000 h 15135727"/>
              <a:gd name="connsiteX178" fmla="*/ 5702969 w 8128084"/>
              <a:gd name="connsiteY178" fmla="*/ 13667874 h 15135727"/>
              <a:gd name="connsiteX179" fmla="*/ 5582653 w 8128084"/>
              <a:gd name="connsiteY179" fmla="*/ 13691937 h 15135727"/>
              <a:gd name="connsiteX180" fmla="*/ 5727032 w 8128084"/>
              <a:gd name="connsiteY180" fmla="*/ 13836316 h 15135727"/>
              <a:gd name="connsiteX181" fmla="*/ 5582653 w 8128084"/>
              <a:gd name="connsiteY181" fmla="*/ 14052885 h 15135727"/>
              <a:gd name="connsiteX182" fmla="*/ 5462337 w 8128084"/>
              <a:gd name="connsiteY182" fmla="*/ 14149137 h 15135727"/>
              <a:gd name="connsiteX183" fmla="*/ 5342021 w 8128084"/>
              <a:gd name="connsiteY183" fmla="*/ 14004758 h 15135727"/>
              <a:gd name="connsiteX184" fmla="*/ 5245769 w 8128084"/>
              <a:gd name="connsiteY184" fmla="*/ 14004758 h 15135727"/>
              <a:gd name="connsiteX185" fmla="*/ 5245769 w 8128084"/>
              <a:gd name="connsiteY185" fmla="*/ 13956632 h 15135727"/>
              <a:gd name="connsiteX186" fmla="*/ 5101390 w 8128084"/>
              <a:gd name="connsiteY186" fmla="*/ 13956632 h 15135727"/>
              <a:gd name="connsiteX187" fmla="*/ 4981074 w 8128084"/>
              <a:gd name="connsiteY187" fmla="*/ 13860379 h 15135727"/>
              <a:gd name="connsiteX188" fmla="*/ 4740442 w 8128084"/>
              <a:gd name="connsiteY188" fmla="*/ 13908506 h 15135727"/>
              <a:gd name="connsiteX189" fmla="*/ 4475748 w 8128084"/>
              <a:gd name="connsiteY189" fmla="*/ 13956632 h 15135727"/>
              <a:gd name="connsiteX190" fmla="*/ 4379495 w 8128084"/>
              <a:gd name="connsiteY190" fmla="*/ 14028821 h 15135727"/>
              <a:gd name="connsiteX191" fmla="*/ 4403558 w 8128084"/>
              <a:gd name="connsiteY191" fmla="*/ 14197264 h 15135727"/>
              <a:gd name="connsiteX192" fmla="*/ 4572000 w 8128084"/>
              <a:gd name="connsiteY192" fmla="*/ 14149137 h 15135727"/>
              <a:gd name="connsiteX193" fmla="*/ 4523874 w 8128084"/>
              <a:gd name="connsiteY193" fmla="*/ 14558211 h 15135727"/>
              <a:gd name="connsiteX194" fmla="*/ 4403558 w 8128084"/>
              <a:gd name="connsiteY194" fmla="*/ 14437895 h 15135727"/>
              <a:gd name="connsiteX195" fmla="*/ 4403558 w 8128084"/>
              <a:gd name="connsiteY195" fmla="*/ 14437895 h 15135727"/>
              <a:gd name="connsiteX196" fmla="*/ 4283242 w 8128084"/>
              <a:gd name="connsiteY196" fmla="*/ 14245390 h 15135727"/>
              <a:gd name="connsiteX197" fmla="*/ 4235116 w 8128084"/>
              <a:gd name="connsiteY197" fmla="*/ 14341642 h 15135727"/>
              <a:gd name="connsiteX198" fmla="*/ 4162927 w 8128084"/>
              <a:gd name="connsiteY198" fmla="*/ 14389769 h 15135727"/>
              <a:gd name="connsiteX199" fmla="*/ 4162927 w 8128084"/>
              <a:gd name="connsiteY199" fmla="*/ 14389769 h 15135727"/>
              <a:gd name="connsiteX200" fmla="*/ 3922295 w 8128084"/>
              <a:gd name="connsiteY200" fmla="*/ 14245390 h 15135727"/>
              <a:gd name="connsiteX201" fmla="*/ 3801979 w 8128084"/>
              <a:gd name="connsiteY201" fmla="*/ 14293516 h 15135727"/>
              <a:gd name="connsiteX202" fmla="*/ 3681664 w 8128084"/>
              <a:gd name="connsiteY202" fmla="*/ 14389769 h 15135727"/>
              <a:gd name="connsiteX203" fmla="*/ 3657600 w 8128084"/>
              <a:gd name="connsiteY203" fmla="*/ 14654464 h 15135727"/>
              <a:gd name="connsiteX204" fmla="*/ 3513221 w 8128084"/>
              <a:gd name="connsiteY204" fmla="*/ 14726653 h 15135727"/>
              <a:gd name="connsiteX205" fmla="*/ 3513221 w 8128084"/>
              <a:gd name="connsiteY205" fmla="*/ 14871032 h 15135727"/>
              <a:gd name="connsiteX206" fmla="*/ 3633537 w 8128084"/>
              <a:gd name="connsiteY206" fmla="*/ 14967285 h 15135727"/>
              <a:gd name="connsiteX207" fmla="*/ 3609474 w 8128084"/>
              <a:gd name="connsiteY207" fmla="*/ 15087600 h 15135727"/>
              <a:gd name="connsiteX208" fmla="*/ 3441032 w 8128084"/>
              <a:gd name="connsiteY208" fmla="*/ 15039474 h 15135727"/>
              <a:gd name="connsiteX209" fmla="*/ 3272590 w 8128084"/>
              <a:gd name="connsiteY209" fmla="*/ 15063537 h 15135727"/>
              <a:gd name="connsiteX210" fmla="*/ 3248527 w 8128084"/>
              <a:gd name="connsiteY210" fmla="*/ 14895095 h 15135727"/>
              <a:gd name="connsiteX211" fmla="*/ 3128211 w 8128084"/>
              <a:gd name="connsiteY211" fmla="*/ 14919158 h 15135727"/>
              <a:gd name="connsiteX212" fmla="*/ 2959769 w 8128084"/>
              <a:gd name="connsiteY212" fmla="*/ 15135727 h 15135727"/>
              <a:gd name="connsiteX213" fmla="*/ 2935706 w 8128084"/>
              <a:gd name="connsiteY213" fmla="*/ 14895095 h 15135727"/>
              <a:gd name="connsiteX214" fmla="*/ 2791327 w 8128084"/>
              <a:gd name="connsiteY214" fmla="*/ 14943221 h 15135727"/>
              <a:gd name="connsiteX215" fmla="*/ 2671011 w 8128084"/>
              <a:gd name="connsiteY215" fmla="*/ 15039474 h 15135727"/>
              <a:gd name="connsiteX216" fmla="*/ 2430379 w 8128084"/>
              <a:gd name="connsiteY216" fmla="*/ 15087600 h 15135727"/>
              <a:gd name="connsiteX217" fmla="*/ 2237874 w 8128084"/>
              <a:gd name="connsiteY217" fmla="*/ 15039474 h 15135727"/>
              <a:gd name="connsiteX218" fmla="*/ 2622885 w 8128084"/>
              <a:gd name="connsiteY218" fmla="*/ 14846969 h 15135727"/>
              <a:gd name="connsiteX219" fmla="*/ 2887579 w 8128084"/>
              <a:gd name="connsiteY219" fmla="*/ 14774779 h 15135727"/>
              <a:gd name="connsiteX220" fmla="*/ 2839453 w 8128084"/>
              <a:gd name="connsiteY220" fmla="*/ 14582274 h 15135727"/>
              <a:gd name="connsiteX221" fmla="*/ 2935706 w 8128084"/>
              <a:gd name="connsiteY221" fmla="*/ 14510085 h 15135727"/>
              <a:gd name="connsiteX222" fmla="*/ 2935706 w 8128084"/>
              <a:gd name="connsiteY222" fmla="*/ 14510085 h 15135727"/>
              <a:gd name="connsiteX223" fmla="*/ 3080085 w 8128084"/>
              <a:gd name="connsiteY223" fmla="*/ 14413832 h 15135727"/>
              <a:gd name="connsiteX224" fmla="*/ 3152274 w 8128084"/>
              <a:gd name="connsiteY224" fmla="*/ 14341642 h 15135727"/>
              <a:gd name="connsiteX225" fmla="*/ 3080085 w 8128084"/>
              <a:gd name="connsiteY225" fmla="*/ 14269453 h 15135727"/>
              <a:gd name="connsiteX226" fmla="*/ 3152274 w 8128084"/>
              <a:gd name="connsiteY226" fmla="*/ 14197264 h 15135727"/>
              <a:gd name="connsiteX227" fmla="*/ 3152274 w 8128084"/>
              <a:gd name="connsiteY227" fmla="*/ 14052885 h 15135727"/>
              <a:gd name="connsiteX228" fmla="*/ 3080085 w 8128084"/>
              <a:gd name="connsiteY228" fmla="*/ 13980695 h 15135727"/>
              <a:gd name="connsiteX229" fmla="*/ 3056021 w 8128084"/>
              <a:gd name="connsiteY229" fmla="*/ 14076948 h 15135727"/>
              <a:gd name="connsiteX230" fmla="*/ 2935706 w 8128084"/>
              <a:gd name="connsiteY230" fmla="*/ 14076948 h 15135727"/>
              <a:gd name="connsiteX231" fmla="*/ 2863516 w 8128084"/>
              <a:gd name="connsiteY231" fmla="*/ 14125074 h 15135727"/>
              <a:gd name="connsiteX232" fmla="*/ 2719137 w 8128084"/>
              <a:gd name="connsiteY232" fmla="*/ 14197264 h 15135727"/>
              <a:gd name="connsiteX233" fmla="*/ 2646948 w 8128084"/>
              <a:gd name="connsiteY233" fmla="*/ 14197264 h 15135727"/>
              <a:gd name="connsiteX234" fmla="*/ 2598821 w 8128084"/>
              <a:gd name="connsiteY234" fmla="*/ 14125074 h 15135727"/>
              <a:gd name="connsiteX235" fmla="*/ 2430379 w 8128084"/>
              <a:gd name="connsiteY235" fmla="*/ 13836316 h 15135727"/>
              <a:gd name="connsiteX236" fmla="*/ 2646948 w 8128084"/>
              <a:gd name="connsiteY236" fmla="*/ 13812253 h 15135727"/>
              <a:gd name="connsiteX237" fmla="*/ 2502569 w 8128084"/>
              <a:gd name="connsiteY237" fmla="*/ 13475369 h 15135727"/>
              <a:gd name="connsiteX238" fmla="*/ 2550695 w 8128084"/>
              <a:gd name="connsiteY238" fmla="*/ 13186611 h 15135727"/>
              <a:gd name="connsiteX239" fmla="*/ 2719137 w 8128084"/>
              <a:gd name="connsiteY239" fmla="*/ 13042232 h 15135727"/>
              <a:gd name="connsiteX240" fmla="*/ 2791327 w 8128084"/>
              <a:gd name="connsiteY240" fmla="*/ 12945979 h 15135727"/>
              <a:gd name="connsiteX241" fmla="*/ 3031958 w 8128084"/>
              <a:gd name="connsiteY241" fmla="*/ 13090358 h 15135727"/>
              <a:gd name="connsiteX242" fmla="*/ 3056021 w 8128084"/>
              <a:gd name="connsiteY242" fmla="*/ 12753474 h 15135727"/>
              <a:gd name="connsiteX243" fmla="*/ 2887579 w 8128084"/>
              <a:gd name="connsiteY243" fmla="*/ 12777537 h 15135727"/>
              <a:gd name="connsiteX244" fmla="*/ 2815390 w 8128084"/>
              <a:gd name="connsiteY244" fmla="*/ 12777537 h 15135727"/>
              <a:gd name="connsiteX245" fmla="*/ 3176337 w 8128084"/>
              <a:gd name="connsiteY245" fmla="*/ 12368464 h 15135727"/>
              <a:gd name="connsiteX246" fmla="*/ 3104148 w 8128084"/>
              <a:gd name="connsiteY246" fmla="*/ 12320337 h 15135727"/>
              <a:gd name="connsiteX247" fmla="*/ 3104148 w 8128084"/>
              <a:gd name="connsiteY247" fmla="*/ 12320337 h 15135727"/>
              <a:gd name="connsiteX248" fmla="*/ 3007895 w 8128084"/>
              <a:gd name="connsiteY248" fmla="*/ 12079706 h 15135727"/>
              <a:gd name="connsiteX249" fmla="*/ 2911642 w 8128084"/>
              <a:gd name="connsiteY249" fmla="*/ 11935327 h 15135727"/>
              <a:gd name="connsiteX250" fmla="*/ 2863516 w 8128084"/>
              <a:gd name="connsiteY250" fmla="*/ 11694695 h 15135727"/>
              <a:gd name="connsiteX251" fmla="*/ 2911642 w 8128084"/>
              <a:gd name="connsiteY251" fmla="*/ 11454064 h 15135727"/>
              <a:gd name="connsiteX252" fmla="*/ 3056021 w 8128084"/>
              <a:gd name="connsiteY252" fmla="*/ 11454064 h 15135727"/>
              <a:gd name="connsiteX253" fmla="*/ 2983832 w 8128084"/>
              <a:gd name="connsiteY253" fmla="*/ 11381874 h 15135727"/>
              <a:gd name="connsiteX254" fmla="*/ 3031958 w 8128084"/>
              <a:gd name="connsiteY254" fmla="*/ 11285621 h 15135727"/>
              <a:gd name="connsiteX255" fmla="*/ 3007895 w 8128084"/>
              <a:gd name="connsiteY255" fmla="*/ 11189369 h 15135727"/>
              <a:gd name="connsiteX256" fmla="*/ 2887579 w 8128084"/>
              <a:gd name="connsiteY256" fmla="*/ 11141242 h 15135727"/>
              <a:gd name="connsiteX257" fmla="*/ 2887579 w 8128084"/>
              <a:gd name="connsiteY257" fmla="*/ 10972800 h 15135727"/>
              <a:gd name="connsiteX258" fmla="*/ 2887579 w 8128084"/>
              <a:gd name="connsiteY258" fmla="*/ 10924674 h 15135727"/>
              <a:gd name="connsiteX259" fmla="*/ 2767264 w 8128084"/>
              <a:gd name="connsiteY259" fmla="*/ 11020927 h 15135727"/>
              <a:gd name="connsiteX260" fmla="*/ 2743200 w 8128084"/>
              <a:gd name="connsiteY260" fmla="*/ 10924674 h 15135727"/>
              <a:gd name="connsiteX261" fmla="*/ 2550695 w 8128084"/>
              <a:gd name="connsiteY261" fmla="*/ 11020927 h 15135727"/>
              <a:gd name="connsiteX262" fmla="*/ 2526632 w 8128084"/>
              <a:gd name="connsiteY262" fmla="*/ 11117179 h 15135727"/>
              <a:gd name="connsiteX263" fmla="*/ 2334127 w 8128084"/>
              <a:gd name="connsiteY263" fmla="*/ 10996864 h 15135727"/>
              <a:gd name="connsiteX264" fmla="*/ 2358190 w 8128084"/>
              <a:gd name="connsiteY264" fmla="*/ 10732169 h 15135727"/>
              <a:gd name="connsiteX265" fmla="*/ 2334127 w 8128084"/>
              <a:gd name="connsiteY265" fmla="*/ 10587790 h 15135727"/>
              <a:gd name="connsiteX266" fmla="*/ 2406316 w 8128084"/>
              <a:gd name="connsiteY266" fmla="*/ 10491537 h 15135727"/>
              <a:gd name="connsiteX267" fmla="*/ 2598821 w 8128084"/>
              <a:gd name="connsiteY267" fmla="*/ 10684042 h 15135727"/>
              <a:gd name="connsiteX268" fmla="*/ 2767264 w 8128084"/>
              <a:gd name="connsiteY268" fmla="*/ 10684042 h 15135727"/>
              <a:gd name="connsiteX269" fmla="*/ 2646948 w 8128084"/>
              <a:gd name="connsiteY269" fmla="*/ 10515600 h 15135727"/>
              <a:gd name="connsiteX270" fmla="*/ 2815390 w 8128084"/>
              <a:gd name="connsiteY270" fmla="*/ 10395285 h 15135727"/>
              <a:gd name="connsiteX271" fmla="*/ 3080085 w 8128084"/>
              <a:gd name="connsiteY271" fmla="*/ 10419348 h 15135727"/>
              <a:gd name="connsiteX272" fmla="*/ 3248527 w 8128084"/>
              <a:gd name="connsiteY272" fmla="*/ 10539664 h 15135727"/>
              <a:gd name="connsiteX273" fmla="*/ 3320716 w 8128084"/>
              <a:gd name="connsiteY273" fmla="*/ 10659979 h 15135727"/>
              <a:gd name="connsiteX274" fmla="*/ 3465095 w 8128084"/>
              <a:gd name="connsiteY274" fmla="*/ 10659979 h 15135727"/>
              <a:gd name="connsiteX275" fmla="*/ 3441032 w 8128084"/>
              <a:gd name="connsiteY275" fmla="*/ 10491537 h 15135727"/>
              <a:gd name="connsiteX276" fmla="*/ 3392906 w 8128084"/>
              <a:gd name="connsiteY276" fmla="*/ 10250906 h 15135727"/>
              <a:gd name="connsiteX277" fmla="*/ 3152274 w 8128084"/>
              <a:gd name="connsiteY277" fmla="*/ 10250906 h 15135727"/>
              <a:gd name="connsiteX278" fmla="*/ 3176337 w 8128084"/>
              <a:gd name="connsiteY278" fmla="*/ 10178716 h 15135727"/>
              <a:gd name="connsiteX279" fmla="*/ 3104148 w 8128084"/>
              <a:gd name="connsiteY279" fmla="*/ 10154653 h 15135727"/>
              <a:gd name="connsiteX280" fmla="*/ 3007895 w 8128084"/>
              <a:gd name="connsiteY280" fmla="*/ 9962148 h 15135727"/>
              <a:gd name="connsiteX281" fmla="*/ 3176337 w 8128084"/>
              <a:gd name="connsiteY281" fmla="*/ 9889958 h 15135727"/>
              <a:gd name="connsiteX282" fmla="*/ 2959769 w 8128084"/>
              <a:gd name="connsiteY282" fmla="*/ 9504948 h 15135727"/>
              <a:gd name="connsiteX283" fmla="*/ 2791327 w 8128084"/>
              <a:gd name="connsiteY283" fmla="*/ 9456821 h 15135727"/>
              <a:gd name="connsiteX284" fmla="*/ 2574758 w 8128084"/>
              <a:gd name="connsiteY284" fmla="*/ 9336506 h 15135727"/>
              <a:gd name="connsiteX285" fmla="*/ 2550695 w 8128084"/>
              <a:gd name="connsiteY285" fmla="*/ 9071811 h 15135727"/>
              <a:gd name="connsiteX286" fmla="*/ 2695074 w 8128084"/>
              <a:gd name="connsiteY286" fmla="*/ 8999621 h 15135727"/>
              <a:gd name="connsiteX287" fmla="*/ 2622885 w 8128084"/>
              <a:gd name="connsiteY287" fmla="*/ 8975558 h 15135727"/>
              <a:gd name="connsiteX288" fmla="*/ 2430379 w 8128084"/>
              <a:gd name="connsiteY288" fmla="*/ 8999621 h 15135727"/>
              <a:gd name="connsiteX289" fmla="*/ 2261937 w 8128084"/>
              <a:gd name="connsiteY289" fmla="*/ 9168064 h 15135727"/>
              <a:gd name="connsiteX290" fmla="*/ 2237874 w 8128084"/>
              <a:gd name="connsiteY290" fmla="*/ 8999621 h 15135727"/>
              <a:gd name="connsiteX291" fmla="*/ 2117558 w 8128084"/>
              <a:gd name="connsiteY291" fmla="*/ 8975558 h 15135727"/>
              <a:gd name="connsiteX292" fmla="*/ 2045369 w 8128084"/>
              <a:gd name="connsiteY292" fmla="*/ 8783053 h 15135727"/>
              <a:gd name="connsiteX293" fmla="*/ 1852864 w 8128084"/>
              <a:gd name="connsiteY293" fmla="*/ 8758990 h 15135727"/>
              <a:gd name="connsiteX294" fmla="*/ 1636295 w 8128084"/>
              <a:gd name="connsiteY294" fmla="*/ 8927432 h 15135727"/>
              <a:gd name="connsiteX295" fmla="*/ 1588169 w 8128084"/>
              <a:gd name="connsiteY295" fmla="*/ 9023685 h 15135727"/>
              <a:gd name="connsiteX296" fmla="*/ 1515979 w 8128084"/>
              <a:gd name="connsiteY296" fmla="*/ 8879306 h 15135727"/>
              <a:gd name="connsiteX297" fmla="*/ 1347537 w 8128084"/>
              <a:gd name="connsiteY297" fmla="*/ 8879306 h 15135727"/>
              <a:gd name="connsiteX298" fmla="*/ 1347537 w 8128084"/>
              <a:gd name="connsiteY298" fmla="*/ 8710864 h 15135727"/>
              <a:gd name="connsiteX299" fmla="*/ 1106906 w 8128084"/>
              <a:gd name="connsiteY299" fmla="*/ 8783053 h 15135727"/>
              <a:gd name="connsiteX300" fmla="*/ 890337 w 8128084"/>
              <a:gd name="connsiteY300" fmla="*/ 8686800 h 15135727"/>
              <a:gd name="connsiteX301" fmla="*/ 649706 w 8128084"/>
              <a:gd name="connsiteY301" fmla="*/ 8662737 h 15135727"/>
              <a:gd name="connsiteX302" fmla="*/ 385011 w 8128084"/>
              <a:gd name="connsiteY302" fmla="*/ 8566485 h 15135727"/>
              <a:gd name="connsiteX303" fmla="*/ 577516 w 8128084"/>
              <a:gd name="connsiteY303" fmla="*/ 8373979 h 15135727"/>
              <a:gd name="connsiteX304" fmla="*/ 794085 w 8128084"/>
              <a:gd name="connsiteY304" fmla="*/ 8301790 h 15135727"/>
              <a:gd name="connsiteX305" fmla="*/ 745958 w 8128084"/>
              <a:gd name="connsiteY305" fmla="*/ 8133348 h 15135727"/>
              <a:gd name="connsiteX306" fmla="*/ 818148 w 8128084"/>
              <a:gd name="connsiteY306" fmla="*/ 7820527 h 15135727"/>
              <a:gd name="connsiteX307" fmla="*/ 697832 w 8128084"/>
              <a:gd name="connsiteY307" fmla="*/ 7820527 h 15135727"/>
              <a:gd name="connsiteX308" fmla="*/ 625642 w 8128084"/>
              <a:gd name="connsiteY308" fmla="*/ 7916779 h 15135727"/>
              <a:gd name="connsiteX309" fmla="*/ 457200 w 8128084"/>
              <a:gd name="connsiteY309" fmla="*/ 7820527 h 15135727"/>
              <a:gd name="connsiteX310" fmla="*/ 529390 w 8128084"/>
              <a:gd name="connsiteY310" fmla="*/ 7700211 h 15135727"/>
              <a:gd name="connsiteX311" fmla="*/ 938464 w 8128084"/>
              <a:gd name="connsiteY311" fmla="*/ 7676148 h 15135727"/>
              <a:gd name="connsiteX312" fmla="*/ 1058779 w 8128084"/>
              <a:gd name="connsiteY312" fmla="*/ 7459579 h 15135727"/>
              <a:gd name="connsiteX313" fmla="*/ 1203158 w 8128084"/>
              <a:gd name="connsiteY313" fmla="*/ 7603958 h 15135727"/>
              <a:gd name="connsiteX314" fmla="*/ 1299411 w 8128084"/>
              <a:gd name="connsiteY314" fmla="*/ 7555832 h 15135727"/>
              <a:gd name="connsiteX315" fmla="*/ 1443790 w 8128084"/>
              <a:gd name="connsiteY315" fmla="*/ 7507706 h 15135727"/>
              <a:gd name="connsiteX316" fmla="*/ 1684421 w 8128084"/>
              <a:gd name="connsiteY316" fmla="*/ 7603958 h 15135727"/>
              <a:gd name="connsiteX317" fmla="*/ 1684421 w 8128084"/>
              <a:gd name="connsiteY317" fmla="*/ 7603958 h 15135727"/>
              <a:gd name="connsiteX318" fmla="*/ 1540042 w 8128084"/>
              <a:gd name="connsiteY318" fmla="*/ 7363327 h 15135727"/>
              <a:gd name="connsiteX319" fmla="*/ 1299411 w 8128084"/>
              <a:gd name="connsiteY319" fmla="*/ 7315200 h 15135727"/>
              <a:gd name="connsiteX320" fmla="*/ 1130969 w 8128084"/>
              <a:gd name="connsiteY320" fmla="*/ 7339264 h 15135727"/>
              <a:gd name="connsiteX321" fmla="*/ 1034716 w 8128084"/>
              <a:gd name="connsiteY321" fmla="*/ 7315200 h 15135727"/>
              <a:gd name="connsiteX322" fmla="*/ 1155032 w 8128084"/>
              <a:gd name="connsiteY322" fmla="*/ 7050506 h 15135727"/>
              <a:gd name="connsiteX323" fmla="*/ 1155032 w 8128084"/>
              <a:gd name="connsiteY323" fmla="*/ 6930190 h 15135727"/>
              <a:gd name="connsiteX324" fmla="*/ 1155032 w 8128084"/>
              <a:gd name="connsiteY324" fmla="*/ 6761748 h 15135727"/>
              <a:gd name="connsiteX325" fmla="*/ 1203158 w 8128084"/>
              <a:gd name="connsiteY325" fmla="*/ 6617369 h 15135727"/>
              <a:gd name="connsiteX326" fmla="*/ 1371600 w 8128084"/>
              <a:gd name="connsiteY326" fmla="*/ 6472990 h 15135727"/>
              <a:gd name="connsiteX327" fmla="*/ 1443790 w 8128084"/>
              <a:gd name="connsiteY327" fmla="*/ 6328611 h 15135727"/>
              <a:gd name="connsiteX328" fmla="*/ 1419727 w 8128084"/>
              <a:gd name="connsiteY328" fmla="*/ 6208295 h 15135727"/>
              <a:gd name="connsiteX329" fmla="*/ 1275348 w 8128084"/>
              <a:gd name="connsiteY329" fmla="*/ 6304548 h 15135727"/>
              <a:gd name="connsiteX330" fmla="*/ 1323474 w 8128084"/>
              <a:gd name="connsiteY330" fmla="*/ 6015790 h 15135727"/>
              <a:gd name="connsiteX331" fmla="*/ 1540042 w 8128084"/>
              <a:gd name="connsiteY331" fmla="*/ 5871411 h 15135727"/>
              <a:gd name="connsiteX332" fmla="*/ 1540042 w 8128084"/>
              <a:gd name="connsiteY332" fmla="*/ 5751095 h 15135727"/>
              <a:gd name="connsiteX333" fmla="*/ 1395664 w 8128084"/>
              <a:gd name="connsiteY333" fmla="*/ 5799221 h 15135727"/>
              <a:gd name="connsiteX334" fmla="*/ 1179095 w 8128084"/>
              <a:gd name="connsiteY334" fmla="*/ 5799221 h 15135727"/>
              <a:gd name="connsiteX335" fmla="*/ 890337 w 8128084"/>
              <a:gd name="connsiteY335" fmla="*/ 5775158 h 15135727"/>
              <a:gd name="connsiteX336" fmla="*/ 697832 w 8128084"/>
              <a:gd name="connsiteY336" fmla="*/ 5606716 h 15135727"/>
              <a:gd name="connsiteX337" fmla="*/ 577516 w 8128084"/>
              <a:gd name="connsiteY337" fmla="*/ 5582653 h 15135727"/>
              <a:gd name="connsiteX338" fmla="*/ 697832 w 8128084"/>
              <a:gd name="connsiteY338" fmla="*/ 5775158 h 15135727"/>
              <a:gd name="connsiteX339" fmla="*/ 409074 w 8128084"/>
              <a:gd name="connsiteY339" fmla="*/ 5799221 h 15135727"/>
              <a:gd name="connsiteX340" fmla="*/ 168442 w 8128084"/>
              <a:gd name="connsiteY340" fmla="*/ 5702969 h 15135727"/>
              <a:gd name="connsiteX341" fmla="*/ 264695 w 8128084"/>
              <a:gd name="connsiteY341" fmla="*/ 5558590 h 15135727"/>
              <a:gd name="connsiteX342" fmla="*/ 144379 w 8128084"/>
              <a:gd name="connsiteY342" fmla="*/ 5510464 h 15135727"/>
              <a:gd name="connsiteX343" fmla="*/ 0 w 8128084"/>
              <a:gd name="connsiteY343" fmla="*/ 5462337 h 15135727"/>
              <a:gd name="connsiteX344" fmla="*/ 96253 w 8128084"/>
              <a:gd name="connsiteY344"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256421 w 8128084"/>
              <a:gd name="connsiteY175" fmla="*/ 13571621 h 15135727"/>
              <a:gd name="connsiteX176" fmla="*/ 6087979 w 8128084"/>
              <a:gd name="connsiteY176" fmla="*/ 13667874 h 15135727"/>
              <a:gd name="connsiteX177" fmla="*/ 5943600 w 8128084"/>
              <a:gd name="connsiteY177" fmla="*/ 13716000 h 15135727"/>
              <a:gd name="connsiteX178" fmla="*/ 5702969 w 8128084"/>
              <a:gd name="connsiteY178" fmla="*/ 13667874 h 15135727"/>
              <a:gd name="connsiteX179" fmla="*/ 5582653 w 8128084"/>
              <a:gd name="connsiteY179" fmla="*/ 13691937 h 15135727"/>
              <a:gd name="connsiteX180" fmla="*/ 5727032 w 8128084"/>
              <a:gd name="connsiteY180" fmla="*/ 13836316 h 15135727"/>
              <a:gd name="connsiteX181" fmla="*/ 5582653 w 8128084"/>
              <a:gd name="connsiteY181" fmla="*/ 14052885 h 15135727"/>
              <a:gd name="connsiteX182" fmla="*/ 5462337 w 8128084"/>
              <a:gd name="connsiteY182" fmla="*/ 14149137 h 15135727"/>
              <a:gd name="connsiteX183" fmla="*/ 5342021 w 8128084"/>
              <a:gd name="connsiteY183" fmla="*/ 14004758 h 15135727"/>
              <a:gd name="connsiteX184" fmla="*/ 5245769 w 8128084"/>
              <a:gd name="connsiteY184" fmla="*/ 14004758 h 15135727"/>
              <a:gd name="connsiteX185" fmla="*/ 5245769 w 8128084"/>
              <a:gd name="connsiteY185" fmla="*/ 13956632 h 15135727"/>
              <a:gd name="connsiteX186" fmla="*/ 5101390 w 8128084"/>
              <a:gd name="connsiteY186" fmla="*/ 13956632 h 15135727"/>
              <a:gd name="connsiteX187" fmla="*/ 4981074 w 8128084"/>
              <a:gd name="connsiteY187" fmla="*/ 13860379 h 15135727"/>
              <a:gd name="connsiteX188" fmla="*/ 4740442 w 8128084"/>
              <a:gd name="connsiteY188" fmla="*/ 13908506 h 15135727"/>
              <a:gd name="connsiteX189" fmla="*/ 4475748 w 8128084"/>
              <a:gd name="connsiteY189" fmla="*/ 13956632 h 15135727"/>
              <a:gd name="connsiteX190" fmla="*/ 4379495 w 8128084"/>
              <a:gd name="connsiteY190" fmla="*/ 14028821 h 15135727"/>
              <a:gd name="connsiteX191" fmla="*/ 4403558 w 8128084"/>
              <a:gd name="connsiteY191" fmla="*/ 14197264 h 15135727"/>
              <a:gd name="connsiteX192" fmla="*/ 4572000 w 8128084"/>
              <a:gd name="connsiteY192" fmla="*/ 14149137 h 15135727"/>
              <a:gd name="connsiteX193" fmla="*/ 4523874 w 8128084"/>
              <a:gd name="connsiteY193" fmla="*/ 14558211 h 15135727"/>
              <a:gd name="connsiteX194" fmla="*/ 4403558 w 8128084"/>
              <a:gd name="connsiteY194" fmla="*/ 14437895 h 15135727"/>
              <a:gd name="connsiteX195" fmla="*/ 4403558 w 8128084"/>
              <a:gd name="connsiteY195" fmla="*/ 14437895 h 15135727"/>
              <a:gd name="connsiteX196" fmla="*/ 4283242 w 8128084"/>
              <a:gd name="connsiteY196" fmla="*/ 14245390 h 15135727"/>
              <a:gd name="connsiteX197" fmla="*/ 4235116 w 8128084"/>
              <a:gd name="connsiteY197" fmla="*/ 14341642 h 15135727"/>
              <a:gd name="connsiteX198" fmla="*/ 4162927 w 8128084"/>
              <a:gd name="connsiteY198" fmla="*/ 14389769 h 15135727"/>
              <a:gd name="connsiteX199" fmla="*/ 4162927 w 8128084"/>
              <a:gd name="connsiteY199" fmla="*/ 14389769 h 15135727"/>
              <a:gd name="connsiteX200" fmla="*/ 3922295 w 8128084"/>
              <a:gd name="connsiteY200" fmla="*/ 14245390 h 15135727"/>
              <a:gd name="connsiteX201" fmla="*/ 3801979 w 8128084"/>
              <a:gd name="connsiteY201" fmla="*/ 14293516 h 15135727"/>
              <a:gd name="connsiteX202" fmla="*/ 3681664 w 8128084"/>
              <a:gd name="connsiteY202" fmla="*/ 14389769 h 15135727"/>
              <a:gd name="connsiteX203" fmla="*/ 3657600 w 8128084"/>
              <a:gd name="connsiteY203" fmla="*/ 14654464 h 15135727"/>
              <a:gd name="connsiteX204" fmla="*/ 3513221 w 8128084"/>
              <a:gd name="connsiteY204" fmla="*/ 14726653 h 15135727"/>
              <a:gd name="connsiteX205" fmla="*/ 3513221 w 8128084"/>
              <a:gd name="connsiteY205" fmla="*/ 14871032 h 15135727"/>
              <a:gd name="connsiteX206" fmla="*/ 3633537 w 8128084"/>
              <a:gd name="connsiteY206" fmla="*/ 14967285 h 15135727"/>
              <a:gd name="connsiteX207" fmla="*/ 3609474 w 8128084"/>
              <a:gd name="connsiteY207" fmla="*/ 15087600 h 15135727"/>
              <a:gd name="connsiteX208" fmla="*/ 3441032 w 8128084"/>
              <a:gd name="connsiteY208" fmla="*/ 15039474 h 15135727"/>
              <a:gd name="connsiteX209" fmla="*/ 3272590 w 8128084"/>
              <a:gd name="connsiteY209" fmla="*/ 15063537 h 15135727"/>
              <a:gd name="connsiteX210" fmla="*/ 3248527 w 8128084"/>
              <a:gd name="connsiteY210" fmla="*/ 14895095 h 15135727"/>
              <a:gd name="connsiteX211" fmla="*/ 3128211 w 8128084"/>
              <a:gd name="connsiteY211" fmla="*/ 14919158 h 15135727"/>
              <a:gd name="connsiteX212" fmla="*/ 2959769 w 8128084"/>
              <a:gd name="connsiteY212" fmla="*/ 15135727 h 15135727"/>
              <a:gd name="connsiteX213" fmla="*/ 2935706 w 8128084"/>
              <a:gd name="connsiteY213" fmla="*/ 14895095 h 15135727"/>
              <a:gd name="connsiteX214" fmla="*/ 2791327 w 8128084"/>
              <a:gd name="connsiteY214" fmla="*/ 14943221 h 15135727"/>
              <a:gd name="connsiteX215" fmla="*/ 2671011 w 8128084"/>
              <a:gd name="connsiteY215" fmla="*/ 15039474 h 15135727"/>
              <a:gd name="connsiteX216" fmla="*/ 2430379 w 8128084"/>
              <a:gd name="connsiteY216" fmla="*/ 15087600 h 15135727"/>
              <a:gd name="connsiteX217" fmla="*/ 2237874 w 8128084"/>
              <a:gd name="connsiteY217" fmla="*/ 15039474 h 15135727"/>
              <a:gd name="connsiteX218" fmla="*/ 2622885 w 8128084"/>
              <a:gd name="connsiteY218" fmla="*/ 14846969 h 15135727"/>
              <a:gd name="connsiteX219" fmla="*/ 2887579 w 8128084"/>
              <a:gd name="connsiteY219" fmla="*/ 14774779 h 15135727"/>
              <a:gd name="connsiteX220" fmla="*/ 2839453 w 8128084"/>
              <a:gd name="connsiteY220" fmla="*/ 14582274 h 15135727"/>
              <a:gd name="connsiteX221" fmla="*/ 2935706 w 8128084"/>
              <a:gd name="connsiteY221" fmla="*/ 14510085 h 15135727"/>
              <a:gd name="connsiteX222" fmla="*/ 2935706 w 8128084"/>
              <a:gd name="connsiteY222" fmla="*/ 14510085 h 15135727"/>
              <a:gd name="connsiteX223" fmla="*/ 3080085 w 8128084"/>
              <a:gd name="connsiteY223" fmla="*/ 14413832 h 15135727"/>
              <a:gd name="connsiteX224" fmla="*/ 3152274 w 8128084"/>
              <a:gd name="connsiteY224" fmla="*/ 14341642 h 15135727"/>
              <a:gd name="connsiteX225" fmla="*/ 3080085 w 8128084"/>
              <a:gd name="connsiteY225" fmla="*/ 14269453 h 15135727"/>
              <a:gd name="connsiteX226" fmla="*/ 3152274 w 8128084"/>
              <a:gd name="connsiteY226" fmla="*/ 14197264 h 15135727"/>
              <a:gd name="connsiteX227" fmla="*/ 3152274 w 8128084"/>
              <a:gd name="connsiteY227" fmla="*/ 14052885 h 15135727"/>
              <a:gd name="connsiteX228" fmla="*/ 3080085 w 8128084"/>
              <a:gd name="connsiteY228" fmla="*/ 13980695 h 15135727"/>
              <a:gd name="connsiteX229" fmla="*/ 3056021 w 8128084"/>
              <a:gd name="connsiteY229" fmla="*/ 14076948 h 15135727"/>
              <a:gd name="connsiteX230" fmla="*/ 2935706 w 8128084"/>
              <a:gd name="connsiteY230" fmla="*/ 14076948 h 15135727"/>
              <a:gd name="connsiteX231" fmla="*/ 2863516 w 8128084"/>
              <a:gd name="connsiteY231" fmla="*/ 14125074 h 15135727"/>
              <a:gd name="connsiteX232" fmla="*/ 2719137 w 8128084"/>
              <a:gd name="connsiteY232" fmla="*/ 14197264 h 15135727"/>
              <a:gd name="connsiteX233" fmla="*/ 2646948 w 8128084"/>
              <a:gd name="connsiteY233" fmla="*/ 14197264 h 15135727"/>
              <a:gd name="connsiteX234" fmla="*/ 2598821 w 8128084"/>
              <a:gd name="connsiteY234" fmla="*/ 14125074 h 15135727"/>
              <a:gd name="connsiteX235" fmla="*/ 2430379 w 8128084"/>
              <a:gd name="connsiteY235" fmla="*/ 13836316 h 15135727"/>
              <a:gd name="connsiteX236" fmla="*/ 2646948 w 8128084"/>
              <a:gd name="connsiteY236" fmla="*/ 13812253 h 15135727"/>
              <a:gd name="connsiteX237" fmla="*/ 2502569 w 8128084"/>
              <a:gd name="connsiteY237" fmla="*/ 13475369 h 15135727"/>
              <a:gd name="connsiteX238" fmla="*/ 2550695 w 8128084"/>
              <a:gd name="connsiteY238" fmla="*/ 13186611 h 15135727"/>
              <a:gd name="connsiteX239" fmla="*/ 2719137 w 8128084"/>
              <a:gd name="connsiteY239" fmla="*/ 13042232 h 15135727"/>
              <a:gd name="connsiteX240" fmla="*/ 2791327 w 8128084"/>
              <a:gd name="connsiteY240" fmla="*/ 12945979 h 15135727"/>
              <a:gd name="connsiteX241" fmla="*/ 3031958 w 8128084"/>
              <a:gd name="connsiteY241" fmla="*/ 13090358 h 15135727"/>
              <a:gd name="connsiteX242" fmla="*/ 3056021 w 8128084"/>
              <a:gd name="connsiteY242" fmla="*/ 12753474 h 15135727"/>
              <a:gd name="connsiteX243" fmla="*/ 2887579 w 8128084"/>
              <a:gd name="connsiteY243" fmla="*/ 12777537 h 15135727"/>
              <a:gd name="connsiteX244" fmla="*/ 2815390 w 8128084"/>
              <a:gd name="connsiteY244" fmla="*/ 12777537 h 15135727"/>
              <a:gd name="connsiteX245" fmla="*/ 3176337 w 8128084"/>
              <a:gd name="connsiteY245" fmla="*/ 12368464 h 15135727"/>
              <a:gd name="connsiteX246" fmla="*/ 3104148 w 8128084"/>
              <a:gd name="connsiteY246" fmla="*/ 12320337 h 15135727"/>
              <a:gd name="connsiteX247" fmla="*/ 3104148 w 8128084"/>
              <a:gd name="connsiteY247" fmla="*/ 12320337 h 15135727"/>
              <a:gd name="connsiteX248" fmla="*/ 3007895 w 8128084"/>
              <a:gd name="connsiteY248" fmla="*/ 12079706 h 15135727"/>
              <a:gd name="connsiteX249" fmla="*/ 2911642 w 8128084"/>
              <a:gd name="connsiteY249" fmla="*/ 11935327 h 15135727"/>
              <a:gd name="connsiteX250" fmla="*/ 2863516 w 8128084"/>
              <a:gd name="connsiteY250" fmla="*/ 11694695 h 15135727"/>
              <a:gd name="connsiteX251" fmla="*/ 2911642 w 8128084"/>
              <a:gd name="connsiteY251" fmla="*/ 11454064 h 15135727"/>
              <a:gd name="connsiteX252" fmla="*/ 3056021 w 8128084"/>
              <a:gd name="connsiteY252" fmla="*/ 11454064 h 15135727"/>
              <a:gd name="connsiteX253" fmla="*/ 2983832 w 8128084"/>
              <a:gd name="connsiteY253" fmla="*/ 11381874 h 15135727"/>
              <a:gd name="connsiteX254" fmla="*/ 3031958 w 8128084"/>
              <a:gd name="connsiteY254" fmla="*/ 11285621 h 15135727"/>
              <a:gd name="connsiteX255" fmla="*/ 3007895 w 8128084"/>
              <a:gd name="connsiteY255" fmla="*/ 11189369 h 15135727"/>
              <a:gd name="connsiteX256" fmla="*/ 2887579 w 8128084"/>
              <a:gd name="connsiteY256" fmla="*/ 11141242 h 15135727"/>
              <a:gd name="connsiteX257" fmla="*/ 2887579 w 8128084"/>
              <a:gd name="connsiteY257" fmla="*/ 10972800 h 15135727"/>
              <a:gd name="connsiteX258" fmla="*/ 2887579 w 8128084"/>
              <a:gd name="connsiteY258" fmla="*/ 10924674 h 15135727"/>
              <a:gd name="connsiteX259" fmla="*/ 2767264 w 8128084"/>
              <a:gd name="connsiteY259" fmla="*/ 11020927 h 15135727"/>
              <a:gd name="connsiteX260" fmla="*/ 2743200 w 8128084"/>
              <a:gd name="connsiteY260" fmla="*/ 10924674 h 15135727"/>
              <a:gd name="connsiteX261" fmla="*/ 2550695 w 8128084"/>
              <a:gd name="connsiteY261" fmla="*/ 11020927 h 15135727"/>
              <a:gd name="connsiteX262" fmla="*/ 2526632 w 8128084"/>
              <a:gd name="connsiteY262" fmla="*/ 11117179 h 15135727"/>
              <a:gd name="connsiteX263" fmla="*/ 2334127 w 8128084"/>
              <a:gd name="connsiteY263" fmla="*/ 10996864 h 15135727"/>
              <a:gd name="connsiteX264" fmla="*/ 2358190 w 8128084"/>
              <a:gd name="connsiteY264" fmla="*/ 10732169 h 15135727"/>
              <a:gd name="connsiteX265" fmla="*/ 2334127 w 8128084"/>
              <a:gd name="connsiteY265" fmla="*/ 10587790 h 15135727"/>
              <a:gd name="connsiteX266" fmla="*/ 2406316 w 8128084"/>
              <a:gd name="connsiteY266" fmla="*/ 10491537 h 15135727"/>
              <a:gd name="connsiteX267" fmla="*/ 2598821 w 8128084"/>
              <a:gd name="connsiteY267" fmla="*/ 10684042 h 15135727"/>
              <a:gd name="connsiteX268" fmla="*/ 2767264 w 8128084"/>
              <a:gd name="connsiteY268" fmla="*/ 10684042 h 15135727"/>
              <a:gd name="connsiteX269" fmla="*/ 2646948 w 8128084"/>
              <a:gd name="connsiteY269" fmla="*/ 10515600 h 15135727"/>
              <a:gd name="connsiteX270" fmla="*/ 2815390 w 8128084"/>
              <a:gd name="connsiteY270" fmla="*/ 10395285 h 15135727"/>
              <a:gd name="connsiteX271" fmla="*/ 3080085 w 8128084"/>
              <a:gd name="connsiteY271" fmla="*/ 10419348 h 15135727"/>
              <a:gd name="connsiteX272" fmla="*/ 3248527 w 8128084"/>
              <a:gd name="connsiteY272" fmla="*/ 10539664 h 15135727"/>
              <a:gd name="connsiteX273" fmla="*/ 3320716 w 8128084"/>
              <a:gd name="connsiteY273" fmla="*/ 10659979 h 15135727"/>
              <a:gd name="connsiteX274" fmla="*/ 3465095 w 8128084"/>
              <a:gd name="connsiteY274" fmla="*/ 10659979 h 15135727"/>
              <a:gd name="connsiteX275" fmla="*/ 3441032 w 8128084"/>
              <a:gd name="connsiteY275" fmla="*/ 10491537 h 15135727"/>
              <a:gd name="connsiteX276" fmla="*/ 3392906 w 8128084"/>
              <a:gd name="connsiteY276" fmla="*/ 10250906 h 15135727"/>
              <a:gd name="connsiteX277" fmla="*/ 3152274 w 8128084"/>
              <a:gd name="connsiteY277" fmla="*/ 10250906 h 15135727"/>
              <a:gd name="connsiteX278" fmla="*/ 3176337 w 8128084"/>
              <a:gd name="connsiteY278" fmla="*/ 10178716 h 15135727"/>
              <a:gd name="connsiteX279" fmla="*/ 3104148 w 8128084"/>
              <a:gd name="connsiteY279" fmla="*/ 10154653 h 15135727"/>
              <a:gd name="connsiteX280" fmla="*/ 3007895 w 8128084"/>
              <a:gd name="connsiteY280" fmla="*/ 9962148 h 15135727"/>
              <a:gd name="connsiteX281" fmla="*/ 3176337 w 8128084"/>
              <a:gd name="connsiteY281" fmla="*/ 9889958 h 15135727"/>
              <a:gd name="connsiteX282" fmla="*/ 2959769 w 8128084"/>
              <a:gd name="connsiteY282" fmla="*/ 9504948 h 15135727"/>
              <a:gd name="connsiteX283" fmla="*/ 2791327 w 8128084"/>
              <a:gd name="connsiteY283" fmla="*/ 9456821 h 15135727"/>
              <a:gd name="connsiteX284" fmla="*/ 2574758 w 8128084"/>
              <a:gd name="connsiteY284" fmla="*/ 9336506 h 15135727"/>
              <a:gd name="connsiteX285" fmla="*/ 2550695 w 8128084"/>
              <a:gd name="connsiteY285" fmla="*/ 9071811 h 15135727"/>
              <a:gd name="connsiteX286" fmla="*/ 2695074 w 8128084"/>
              <a:gd name="connsiteY286" fmla="*/ 8999621 h 15135727"/>
              <a:gd name="connsiteX287" fmla="*/ 2622885 w 8128084"/>
              <a:gd name="connsiteY287" fmla="*/ 8975558 h 15135727"/>
              <a:gd name="connsiteX288" fmla="*/ 2430379 w 8128084"/>
              <a:gd name="connsiteY288" fmla="*/ 8999621 h 15135727"/>
              <a:gd name="connsiteX289" fmla="*/ 2261937 w 8128084"/>
              <a:gd name="connsiteY289" fmla="*/ 9168064 h 15135727"/>
              <a:gd name="connsiteX290" fmla="*/ 2237874 w 8128084"/>
              <a:gd name="connsiteY290" fmla="*/ 8999621 h 15135727"/>
              <a:gd name="connsiteX291" fmla="*/ 2117558 w 8128084"/>
              <a:gd name="connsiteY291" fmla="*/ 8975558 h 15135727"/>
              <a:gd name="connsiteX292" fmla="*/ 2045369 w 8128084"/>
              <a:gd name="connsiteY292" fmla="*/ 8783053 h 15135727"/>
              <a:gd name="connsiteX293" fmla="*/ 1852864 w 8128084"/>
              <a:gd name="connsiteY293" fmla="*/ 8758990 h 15135727"/>
              <a:gd name="connsiteX294" fmla="*/ 1636295 w 8128084"/>
              <a:gd name="connsiteY294" fmla="*/ 8927432 h 15135727"/>
              <a:gd name="connsiteX295" fmla="*/ 1588169 w 8128084"/>
              <a:gd name="connsiteY295" fmla="*/ 9023685 h 15135727"/>
              <a:gd name="connsiteX296" fmla="*/ 1515979 w 8128084"/>
              <a:gd name="connsiteY296" fmla="*/ 8879306 h 15135727"/>
              <a:gd name="connsiteX297" fmla="*/ 1347537 w 8128084"/>
              <a:gd name="connsiteY297" fmla="*/ 8879306 h 15135727"/>
              <a:gd name="connsiteX298" fmla="*/ 1347537 w 8128084"/>
              <a:gd name="connsiteY298" fmla="*/ 8710864 h 15135727"/>
              <a:gd name="connsiteX299" fmla="*/ 1106906 w 8128084"/>
              <a:gd name="connsiteY299" fmla="*/ 8783053 h 15135727"/>
              <a:gd name="connsiteX300" fmla="*/ 890337 w 8128084"/>
              <a:gd name="connsiteY300" fmla="*/ 8686800 h 15135727"/>
              <a:gd name="connsiteX301" fmla="*/ 649706 w 8128084"/>
              <a:gd name="connsiteY301" fmla="*/ 8662737 h 15135727"/>
              <a:gd name="connsiteX302" fmla="*/ 385011 w 8128084"/>
              <a:gd name="connsiteY302" fmla="*/ 8566485 h 15135727"/>
              <a:gd name="connsiteX303" fmla="*/ 577516 w 8128084"/>
              <a:gd name="connsiteY303" fmla="*/ 8373979 h 15135727"/>
              <a:gd name="connsiteX304" fmla="*/ 794085 w 8128084"/>
              <a:gd name="connsiteY304" fmla="*/ 8301790 h 15135727"/>
              <a:gd name="connsiteX305" fmla="*/ 745958 w 8128084"/>
              <a:gd name="connsiteY305" fmla="*/ 8133348 h 15135727"/>
              <a:gd name="connsiteX306" fmla="*/ 818148 w 8128084"/>
              <a:gd name="connsiteY306" fmla="*/ 7820527 h 15135727"/>
              <a:gd name="connsiteX307" fmla="*/ 697832 w 8128084"/>
              <a:gd name="connsiteY307" fmla="*/ 7820527 h 15135727"/>
              <a:gd name="connsiteX308" fmla="*/ 625642 w 8128084"/>
              <a:gd name="connsiteY308" fmla="*/ 7916779 h 15135727"/>
              <a:gd name="connsiteX309" fmla="*/ 457200 w 8128084"/>
              <a:gd name="connsiteY309" fmla="*/ 7820527 h 15135727"/>
              <a:gd name="connsiteX310" fmla="*/ 529390 w 8128084"/>
              <a:gd name="connsiteY310" fmla="*/ 7700211 h 15135727"/>
              <a:gd name="connsiteX311" fmla="*/ 938464 w 8128084"/>
              <a:gd name="connsiteY311" fmla="*/ 7676148 h 15135727"/>
              <a:gd name="connsiteX312" fmla="*/ 1058779 w 8128084"/>
              <a:gd name="connsiteY312" fmla="*/ 7459579 h 15135727"/>
              <a:gd name="connsiteX313" fmla="*/ 1203158 w 8128084"/>
              <a:gd name="connsiteY313" fmla="*/ 7603958 h 15135727"/>
              <a:gd name="connsiteX314" fmla="*/ 1299411 w 8128084"/>
              <a:gd name="connsiteY314" fmla="*/ 7555832 h 15135727"/>
              <a:gd name="connsiteX315" fmla="*/ 1443790 w 8128084"/>
              <a:gd name="connsiteY315" fmla="*/ 7507706 h 15135727"/>
              <a:gd name="connsiteX316" fmla="*/ 1684421 w 8128084"/>
              <a:gd name="connsiteY316" fmla="*/ 7603958 h 15135727"/>
              <a:gd name="connsiteX317" fmla="*/ 1684421 w 8128084"/>
              <a:gd name="connsiteY317" fmla="*/ 7603958 h 15135727"/>
              <a:gd name="connsiteX318" fmla="*/ 1540042 w 8128084"/>
              <a:gd name="connsiteY318" fmla="*/ 7363327 h 15135727"/>
              <a:gd name="connsiteX319" fmla="*/ 1299411 w 8128084"/>
              <a:gd name="connsiteY319" fmla="*/ 7315200 h 15135727"/>
              <a:gd name="connsiteX320" fmla="*/ 1130969 w 8128084"/>
              <a:gd name="connsiteY320" fmla="*/ 7339264 h 15135727"/>
              <a:gd name="connsiteX321" fmla="*/ 1034716 w 8128084"/>
              <a:gd name="connsiteY321" fmla="*/ 7315200 h 15135727"/>
              <a:gd name="connsiteX322" fmla="*/ 1155032 w 8128084"/>
              <a:gd name="connsiteY322" fmla="*/ 7050506 h 15135727"/>
              <a:gd name="connsiteX323" fmla="*/ 1155032 w 8128084"/>
              <a:gd name="connsiteY323" fmla="*/ 6930190 h 15135727"/>
              <a:gd name="connsiteX324" fmla="*/ 1155032 w 8128084"/>
              <a:gd name="connsiteY324" fmla="*/ 6761748 h 15135727"/>
              <a:gd name="connsiteX325" fmla="*/ 1203158 w 8128084"/>
              <a:gd name="connsiteY325" fmla="*/ 6617369 h 15135727"/>
              <a:gd name="connsiteX326" fmla="*/ 1371600 w 8128084"/>
              <a:gd name="connsiteY326" fmla="*/ 6472990 h 15135727"/>
              <a:gd name="connsiteX327" fmla="*/ 1443790 w 8128084"/>
              <a:gd name="connsiteY327" fmla="*/ 6328611 h 15135727"/>
              <a:gd name="connsiteX328" fmla="*/ 1419727 w 8128084"/>
              <a:gd name="connsiteY328" fmla="*/ 6208295 h 15135727"/>
              <a:gd name="connsiteX329" fmla="*/ 1275348 w 8128084"/>
              <a:gd name="connsiteY329" fmla="*/ 6304548 h 15135727"/>
              <a:gd name="connsiteX330" fmla="*/ 1323474 w 8128084"/>
              <a:gd name="connsiteY330" fmla="*/ 6015790 h 15135727"/>
              <a:gd name="connsiteX331" fmla="*/ 1540042 w 8128084"/>
              <a:gd name="connsiteY331" fmla="*/ 5871411 h 15135727"/>
              <a:gd name="connsiteX332" fmla="*/ 1540042 w 8128084"/>
              <a:gd name="connsiteY332" fmla="*/ 5751095 h 15135727"/>
              <a:gd name="connsiteX333" fmla="*/ 1395664 w 8128084"/>
              <a:gd name="connsiteY333" fmla="*/ 5799221 h 15135727"/>
              <a:gd name="connsiteX334" fmla="*/ 1179095 w 8128084"/>
              <a:gd name="connsiteY334" fmla="*/ 5799221 h 15135727"/>
              <a:gd name="connsiteX335" fmla="*/ 890337 w 8128084"/>
              <a:gd name="connsiteY335" fmla="*/ 5775158 h 15135727"/>
              <a:gd name="connsiteX336" fmla="*/ 697832 w 8128084"/>
              <a:gd name="connsiteY336" fmla="*/ 5606716 h 15135727"/>
              <a:gd name="connsiteX337" fmla="*/ 577516 w 8128084"/>
              <a:gd name="connsiteY337" fmla="*/ 5582653 h 15135727"/>
              <a:gd name="connsiteX338" fmla="*/ 697832 w 8128084"/>
              <a:gd name="connsiteY338" fmla="*/ 5775158 h 15135727"/>
              <a:gd name="connsiteX339" fmla="*/ 409074 w 8128084"/>
              <a:gd name="connsiteY339" fmla="*/ 5799221 h 15135727"/>
              <a:gd name="connsiteX340" fmla="*/ 168442 w 8128084"/>
              <a:gd name="connsiteY340" fmla="*/ 5702969 h 15135727"/>
              <a:gd name="connsiteX341" fmla="*/ 264695 w 8128084"/>
              <a:gd name="connsiteY341" fmla="*/ 5558590 h 15135727"/>
              <a:gd name="connsiteX342" fmla="*/ 144379 w 8128084"/>
              <a:gd name="connsiteY342" fmla="*/ 5510464 h 15135727"/>
              <a:gd name="connsiteX343" fmla="*/ 0 w 8128084"/>
              <a:gd name="connsiteY343" fmla="*/ 5462337 h 15135727"/>
              <a:gd name="connsiteX344" fmla="*/ 96253 w 8128084"/>
              <a:gd name="connsiteY344"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087979 w 8128084"/>
              <a:gd name="connsiteY177" fmla="*/ 13667874 h 15135727"/>
              <a:gd name="connsiteX178" fmla="*/ 5943600 w 8128084"/>
              <a:gd name="connsiteY178" fmla="*/ 13716000 h 15135727"/>
              <a:gd name="connsiteX179" fmla="*/ 5702969 w 8128084"/>
              <a:gd name="connsiteY179" fmla="*/ 13667874 h 15135727"/>
              <a:gd name="connsiteX180" fmla="*/ 5582653 w 8128084"/>
              <a:gd name="connsiteY180" fmla="*/ 13691937 h 15135727"/>
              <a:gd name="connsiteX181" fmla="*/ 5727032 w 8128084"/>
              <a:gd name="connsiteY181" fmla="*/ 13836316 h 15135727"/>
              <a:gd name="connsiteX182" fmla="*/ 5582653 w 8128084"/>
              <a:gd name="connsiteY182" fmla="*/ 14052885 h 15135727"/>
              <a:gd name="connsiteX183" fmla="*/ 5462337 w 8128084"/>
              <a:gd name="connsiteY183" fmla="*/ 14149137 h 15135727"/>
              <a:gd name="connsiteX184" fmla="*/ 5342021 w 8128084"/>
              <a:gd name="connsiteY184" fmla="*/ 14004758 h 15135727"/>
              <a:gd name="connsiteX185" fmla="*/ 5245769 w 8128084"/>
              <a:gd name="connsiteY185" fmla="*/ 14004758 h 15135727"/>
              <a:gd name="connsiteX186" fmla="*/ 5245769 w 8128084"/>
              <a:gd name="connsiteY186" fmla="*/ 13956632 h 15135727"/>
              <a:gd name="connsiteX187" fmla="*/ 5101390 w 8128084"/>
              <a:gd name="connsiteY187" fmla="*/ 13956632 h 15135727"/>
              <a:gd name="connsiteX188" fmla="*/ 4981074 w 8128084"/>
              <a:gd name="connsiteY188" fmla="*/ 13860379 h 15135727"/>
              <a:gd name="connsiteX189" fmla="*/ 4740442 w 8128084"/>
              <a:gd name="connsiteY189" fmla="*/ 13908506 h 15135727"/>
              <a:gd name="connsiteX190" fmla="*/ 4475748 w 8128084"/>
              <a:gd name="connsiteY190" fmla="*/ 13956632 h 15135727"/>
              <a:gd name="connsiteX191" fmla="*/ 4379495 w 8128084"/>
              <a:gd name="connsiteY191" fmla="*/ 14028821 h 15135727"/>
              <a:gd name="connsiteX192" fmla="*/ 4403558 w 8128084"/>
              <a:gd name="connsiteY192" fmla="*/ 14197264 h 15135727"/>
              <a:gd name="connsiteX193" fmla="*/ 4572000 w 8128084"/>
              <a:gd name="connsiteY193" fmla="*/ 14149137 h 15135727"/>
              <a:gd name="connsiteX194" fmla="*/ 4523874 w 8128084"/>
              <a:gd name="connsiteY194" fmla="*/ 14558211 h 15135727"/>
              <a:gd name="connsiteX195" fmla="*/ 4403558 w 8128084"/>
              <a:gd name="connsiteY195" fmla="*/ 14437895 h 15135727"/>
              <a:gd name="connsiteX196" fmla="*/ 4403558 w 8128084"/>
              <a:gd name="connsiteY196" fmla="*/ 14437895 h 15135727"/>
              <a:gd name="connsiteX197" fmla="*/ 4283242 w 8128084"/>
              <a:gd name="connsiteY197" fmla="*/ 14245390 h 15135727"/>
              <a:gd name="connsiteX198" fmla="*/ 4235116 w 8128084"/>
              <a:gd name="connsiteY198" fmla="*/ 14341642 h 15135727"/>
              <a:gd name="connsiteX199" fmla="*/ 4162927 w 8128084"/>
              <a:gd name="connsiteY199" fmla="*/ 14389769 h 15135727"/>
              <a:gd name="connsiteX200" fmla="*/ 4162927 w 8128084"/>
              <a:gd name="connsiteY200" fmla="*/ 14389769 h 15135727"/>
              <a:gd name="connsiteX201" fmla="*/ 3922295 w 8128084"/>
              <a:gd name="connsiteY201" fmla="*/ 14245390 h 15135727"/>
              <a:gd name="connsiteX202" fmla="*/ 3801979 w 8128084"/>
              <a:gd name="connsiteY202" fmla="*/ 14293516 h 15135727"/>
              <a:gd name="connsiteX203" fmla="*/ 3681664 w 8128084"/>
              <a:gd name="connsiteY203" fmla="*/ 14389769 h 15135727"/>
              <a:gd name="connsiteX204" fmla="*/ 3657600 w 8128084"/>
              <a:gd name="connsiteY204" fmla="*/ 14654464 h 15135727"/>
              <a:gd name="connsiteX205" fmla="*/ 3513221 w 8128084"/>
              <a:gd name="connsiteY205" fmla="*/ 14726653 h 15135727"/>
              <a:gd name="connsiteX206" fmla="*/ 3513221 w 8128084"/>
              <a:gd name="connsiteY206" fmla="*/ 14871032 h 15135727"/>
              <a:gd name="connsiteX207" fmla="*/ 3633537 w 8128084"/>
              <a:gd name="connsiteY207" fmla="*/ 14967285 h 15135727"/>
              <a:gd name="connsiteX208" fmla="*/ 3609474 w 8128084"/>
              <a:gd name="connsiteY208" fmla="*/ 15087600 h 15135727"/>
              <a:gd name="connsiteX209" fmla="*/ 3441032 w 8128084"/>
              <a:gd name="connsiteY209" fmla="*/ 15039474 h 15135727"/>
              <a:gd name="connsiteX210" fmla="*/ 3272590 w 8128084"/>
              <a:gd name="connsiteY210" fmla="*/ 15063537 h 15135727"/>
              <a:gd name="connsiteX211" fmla="*/ 3248527 w 8128084"/>
              <a:gd name="connsiteY211" fmla="*/ 14895095 h 15135727"/>
              <a:gd name="connsiteX212" fmla="*/ 3128211 w 8128084"/>
              <a:gd name="connsiteY212" fmla="*/ 14919158 h 15135727"/>
              <a:gd name="connsiteX213" fmla="*/ 2959769 w 8128084"/>
              <a:gd name="connsiteY213" fmla="*/ 15135727 h 15135727"/>
              <a:gd name="connsiteX214" fmla="*/ 2935706 w 8128084"/>
              <a:gd name="connsiteY214" fmla="*/ 14895095 h 15135727"/>
              <a:gd name="connsiteX215" fmla="*/ 2791327 w 8128084"/>
              <a:gd name="connsiteY215" fmla="*/ 14943221 h 15135727"/>
              <a:gd name="connsiteX216" fmla="*/ 2671011 w 8128084"/>
              <a:gd name="connsiteY216" fmla="*/ 15039474 h 15135727"/>
              <a:gd name="connsiteX217" fmla="*/ 2430379 w 8128084"/>
              <a:gd name="connsiteY217" fmla="*/ 15087600 h 15135727"/>
              <a:gd name="connsiteX218" fmla="*/ 2237874 w 8128084"/>
              <a:gd name="connsiteY218" fmla="*/ 15039474 h 15135727"/>
              <a:gd name="connsiteX219" fmla="*/ 2622885 w 8128084"/>
              <a:gd name="connsiteY219" fmla="*/ 14846969 h 15135727"/>
              <a:gd name="connsiteX220" fmla="*/ 2887579 w 8128084"/>
              <a:gd name="connsiteY220" fmla="*/ 14774779 h 15135727"/>
              <a:gd name="connsiteX221" fmla="*/ 2839453 w 8128084"/>
              <a:gd name="connsiteY221" fmla="*/ 14582274 h 15135727"/>
              <a:gd name="connsiteX222" fmla="*/ 2935706 w 8128084"/>
              <a:gd name="connsiteY222" fmla="*/ 14510085 h 15135727"/>
              <a:gd name="connsiteX223" fmla="*/ 2935706 w 8128084"/>
              <a:gd name="connsiteY223" fmla="*/ 14510085 h 15135727"/>
              <a:gd name="connsiteX224" fmla="*/ 3080085 w 8128084"/>
              <a:gd name="connsiteY224" fmla="*/ 14413832 h 15135727"/>
              <a:gd name="connsiteX225" fmla="*/ 3152274 w 8128084"/>
              <a:gd name="connsiteY225" fmla="*/ 14341642 h 15135727"/>
              <a:gd name="connsiteX226" fmla="*/ 3080085 w 8128084"/>
              <a:gd name="connsiteY226" fmla="*/ 14269453 h 15135727"/>
              <a:gd name="connsiteX227" fmla="*/ 3152274 w 8128084"/>
              <a:gd name="connsiteY227" fmla="*/ 14197264 h 15135727"/>
              <a:gd name="connsiteX228" fmla="*/ 3152274 w 8128084"/>
              <a:gd name="connsiteY228" fmla="*/ 14052885 h 15135727"/>
              <a:gd name="connsiteX229" fmla="*/ 3080085 w 8128084"/>
              <a:gd name="connsiteY229" fmla="*/ 13980695 h 15135727"/>
              <a:gd name="connsiteX230" fmla="*/ 3056021 w 8128084"/>
              <a:gd name="connsiteY230" fmla="*/ 14076948 h 15135727"/>
              <a:gd name="connsiteX231" fmla="*/ 2935706 w 8128084"/>
              <a:gd name="connsiteY231" fmla="*/ 14076948 h 15135727"/>
              <a:gd name="connsiteX232" fmla="*/ 2863516 w 8128084"/>
              <a:gd name="connsiteY232" fmla="*/ 14125074 h 15135727"/>
              <a:gd name="connsiteX233" fmla="*/ 2719137 w 8128084"/>
              <a:gd name="connsiteY233" fmla="*/ 14197264 h 15135727"/>
              <a:gd name="connsiteX234" fmla="*/ 2646948 w 8128084"/>
              <a:gd name="connsiteY234" fmla="*/ 14197264 h 15135727"/>
              <a:gd name="connsiteX235" fmla="*/ 2598821 w 8128084"/>
              <a:gd name="connsiteY235" fmla="*/ 14125074 h 15135727"/>
              <a:gd name="connsiteX236" fmla="*/ 2430379 w 8128084"/>
              <a:gd name="connsiteY236" fmla="*/ 13836316 h 15135727"/>
              <a:gd name="connsiteX237" fmla="*/ 2646948 w 8128084"/>
              <a:gd name="connsiteY237" fmla="*/ 13812253 h 15135727"/>
              <a:gd name="connsiteX238" fmla="*/ 2502569 w 8128084"/>
              <a:gd name="connsiteY238" fmla="*/ 13475369 h 15135727"/>
              <a:gd name="connsiteX239" fmla="*/ 2550695 w 8128084"/>
              <a:gd name="connsiteY239" fmla="*/ 13186611 h 15135727"/>
              <a:gd name="connsiteX240" fmla="*/ 2719137 w 8128084"/>
              <a:gd name="connsiteY240" fmla="*/ 13042232 h 15135727"/>
              <a:gd name="connsiteX241" fmla="*/ 2791327 w 8128084"/>
              <a:gd name="connsiteY241" fmla="*/ 12945979 h 15135727"/>
              <a:gd name="connsiteX242" fmla="*/ 3031958 w 8128084"/>
              <a:gd name="connsiteY242" fmla="*/ 13090358 h 15135727"/>
              <a:gd name="connsiteX243" fmla="*/ 3056021 w 8128084"/>
              <a:gd name="connsiteY243" fmla="*/ 12753474 h 15135727"/>
              <a:gd name="connsiteX244" fmla="*/ 2887579 w 8128084"/>
              <a:gd name="connsiteY244" fmla="*/ 12777537 h 15135727"/>
              <a:gd name="connsiteX245" fmla="*/ 2815390 w 8128084"/>
              <a:gd name="connsiteY245" fmla="*/ 12777537 h 15135727"/>
              <a:gd name="connsiteX246" fmla="*/ 3176337 w 8128084"/>
              <a:gd name="connsiteY246" fmla="*/ 12368464 h 15135727"/>
              <a:gd name="connsiteX247" fmla="*/ 3104148 w 8128084"/>
              <a:gd name="connsiteY247" fmla="*/ 12320337 h 15135727"/>
              <a:gd name="connsiteX248" fmla="*/ 3104148 w 8128084"/>
              <a:gd name="connsiteY248" fmla="*/ 12320337 h 15135727"/>
              <a:gd name="connsiteX249" fmla="*/ 3007895 w 8128084"/>
              <a:gd name="connsiteY249" fmla="*/ 12079706 h 15135727"/>
              <a:gd name="connsiteX250" fmla="*/ 2911642 w 8128084"/>
              <a:gd name="connsiteY250" fmla="*/ 11935327 h 15135727"/>
              <a:gd name="connsiteX251" fmla="*/ 2863516 w 8128084"/>
              <a:gd name="connsiteY251" fmla="*/ 11694695 h 15135727"/>
              <a:gd name="connsiteX252" fmla="*/ 2911642 w 8128084"/>
              <a:gd name="connsiteY252" fmla="*/ 11454064 h 15135727"/>
              <a:gd name="connsiteX253" fmla="*/ 3056021 w 8128084"/>
              <a:gd name="connsiteY253" fmla="*/ 11454064 h 15135727"/>
              <a:gd name="connsiteX254" fmla="*/ 2983832 w 8128084"/>
              <a:gd name="connsiteY254" fmla="*/ 11381874 h 15135727"/>
              <a:gd name="connsiteX255" fmla="*/ 3031958 w 8128084"/>
              <a:gd name="connsiteY255" fmla="*/ 11285621 h 15135727"/>
              <a:gd name="connsiteX256" fmla="*/ 3007895 w 8128084"/>
              <a:gd name="connsiteY256" fmla="*/ 11189369 h 15135727"/>
              <a:gd name="connsiteX257" fmla="*/ 2887579 w 8128084"/>
              <a:gd name="connsiteY257" fmla="*/ 11141242 h 15135727"/>
              <a:gd name="connsiteX258" fmla="*/ 2887579 w 8128084"/>
              <a:gd name="connsiteY258" fmla="*/ 10972800 h 15135727"/>
              <a:gd name="connsiteX259" fmla="*/ 2887579 w 8128084"/>
              <a:gd name="connsiteY259" fmla="*/ 10924674 h 15135727"/>
              <a:gd name="connsiteX260" fmla="*/ 2767264 w 8128084"/>
              <a:gd name="connsiteY260" fmla="*/ 11020927 h 15135727"/>
              <a:gd name="connsiteX261" fmla="*/ 2743200 w 8128084"/>
              <a:gd name="connsiteY261" fmla="*/ 10924674 h 15135727"/>
              <a:gd name="connsiteX262" fmla="*/ 2550695 w 8128084"/>
              <a:gd name="connsiteY262" fmla="*/ 11020927 h 15135727"/>
              <a:gd name="connsiteX263" fmla="*/ 2526632 w 8128084"/>
              <a:gd name="connsiteY263" fmla="*/ 11117179 h 15135727"/>
              <a:gd name="connsiteX264" fmla="*/ 2334127 w 8128084"/>
              <a:gd name="connsiteY264" fmla="*/ 10996864 h 15135727"/>
              <a:gd name="connsiteX265" fmla="*/ 2358190 w 8128084"/>
              <a:gd name="connsiteY265" fmla="*/ 10732169 h 15135727"/>
              <a:gd name="connsiteX266" fmla="*/ 2334127 w 8128084"/>
              <a:gd name="connsiteY266" fmla="*/ 10587790 h 15135727"/>
              <a:gd name="connsiteX267" fmla="*/ 2406316 w 8128084"/>
              <a:gd name="connsiteY267" fmla="*/ 10491537 h 15135727"/>
              <a:gd name="connsiteX268" fmla="*/ 2598821 w 8128084"/>
              <a:gd name="connsiteY268" fmla="*/ 10684042 h 15135727"/>
              <a:gd name="connsiteX269" fmla="*/ 2767264 w 8128084"/>
              <a:gd name="connsiteY269" fmla="*/ 10684042 h 15135727"/>
              <a:gd name="connsiteX270" fmla="*/ 2646948 w 8128084"/>
              <a:gd name="connsiteY270" fmla="*/ 10515600 h 15135727"/>
              <a:gd name="connsiteX271" fmla="*/ 2815390 w 8128084"/>
              <a:gd name="connsiteY271" fmla="*/ 10395285 h 15135727"/>
              <a:gd name="connsiteX272" fmla="*/ 3080085 w 8128084"/>
              <a:gd name="connsiteY272" fmla="*/ 10419348 h 15135727"/>
              <a:gd name="connsiteX273" fmla="*/ 3248527 w 8128084"/>
              <a:gd name="connsiteY273" fmla="*/ 10539664 h 15135727"/>
              <a:gd name="connsiteX274" fmla="*/ 3320716 w 8128084"/>
              <a:gd name="connsiteY274" fmla="*/ 10659979 h 15135727"/>
              <a:gd name="connsiteX275" fmla="*/ 3465095 w 8128084"/>
              <a:gd name="connsiteY275" fmla="*/ 10659979 h 15135727"/>
              <a:gd name="connsiteX276" fmla="*/ 3441032 w 8128084"/>
              <a:gd name="connsiteY276" fmla="*/ 10491537 h 15135727"/>
              <a:gd name="connsiteX277" fmla="*/ 3392906 w 8128084"/>
              <a:gd name="connsiteY277" fmla="*/ 10250906 h 15135727"/>
              <a:gd name="connsiteX278" fmla="*/ 3152274 w 8128084"/>
              <a:gd name="connsiteY278" fmla="*/ 10250906 h 15135727"/>
              <a:gd name="connsiteX279" fmla="*/ 3176337 w 8128084"/>
              <a:gd name="connsiteY279" fmla="*/ 10178716 h 15135727"/>
              <a:gd name="connsiteX280" fmla="*/ 3104148 w 8128084"/>
              <a:gd name="connsiteY280" fmla="*/ 10154653 h 15135727"/>
              <a:gd name="connsiteX281" fmla="*/ 3007895 w 8128084"/>
              <a:gd name="connsiteY281" fmla="*/ 9962148 h 15135727"/>
              <a:gd name="connsiteX282" fmla="*/ 3176337 w 8128084"/>
              <a:gd name="connsiteY282" fmla="*/ 9889958 h 15135727"/>
              <a:gd name="connsiteX283" fmla="*/ 2959769 w 8128084"/>
              <a:gd name="connsiteY283" fmla="*/ 9504948 h 15135727"/>
              <a:gd name="connsiteX284" fmla="*/ 2791327 w 8128084"/>
              <a:gd name="connsiteY284" fmla="*/ 9456821 h 15135727"/>
              <a:gd name="connsiteX285" fmla="*/ 2574758 w 8128084"/>
              <a:gd name="connsiteY285" fmla="*/ 9336506 h 15135727"/>
              <a:gd name="connsiteX286" fmla="*/ 2550695 w 8128084"/>
              <a:gd name="connsiteY286" fmla="*/ 9071811 h 15135727"/>
              <a:gd name="connsiteX287" fmla="*/ 2695074 w 8128084"/>
              <a:gd name="connsiteY287" fmla="*/ 8999621 h 15135727"/>
              <a:gd name="connsiteX288" fmla="*/ 2622885 w 8128084"/>
              <a:gd name="connsiteY288" fmla="*/ 8975558 h 15135727"/>
              <a:gd name="connsiteX289" fmla="*/ 2430379 w 8128084"/>
              <a:gd name="connsiteY289" fmla="*/ 8999621 h 15135727"/>
              <a:gd name="connsiteX290" fmla="*/ 2261937 w 8128084"/>
              <a:gd name="connsiteY290" fmla="*/ 9168064 h 15135727"/>
              <a:gd name="connsiteX291" fmla="*/ 2237874 w 8128084"/>
              <a:gd name="connsiteY291" fmla="*/ 8999621 h 15135727"/>
              <a:gd name="connsiteX292" fmla="*/ 2117558 w 8128084"/>
              <a:gd name="connsiteY292" fmla="*/ 8975558 h 15135727"/>
              <a:gd name="connsiteX293" fmla="*/ 2045369 w 8128084"/>
              <a:gd name="connsiteY293" fmla="*/ 8783053 h 15135727"/>
              <a:gd name="connsiteX294" fmla="*/ 1852864 w 8128084"/>
              <a:gd name="connsiteY294" fmla="*/ 8758990 h 15135727"/>
              <a:gd name="connsiteX295" fmla="*/ 1636295 w 8128084"/>
              <a:gd name="connsiteY295" fmla="*/ 8927432 h 15135727"/>
              <a:gd name="connsiteX296" fmla="*/ 1588169 w 8128084"/>
              <a:gd name="connsiteY296" fmla="*/ 9023685 h 15135727"/>
              <a:gd name="connsiteX297" fmla="*/ 1515979 w 8128084"/>
              <a:gd name="connsiteY297" fmla="*/ 8879306 h 15135727"/>
              <a:gd name="connsiteX298" fmla="*/ 1347537 w 8128084"/>
              <a:gd name="connsiteY298" fmla="*/ 8879306 h 15135727"/>
              <a:gd name="connsiteX299" fmla="*/ 1347537 w 8128084"/>
              <a:gd name="connsiteY299" fmla="*/ 8710864 h 15135727"/>
              <a:gd name="connsiteX300" fmla="*/ 1106906 w 8128084"/>
              <a:gd name="connsiteY300" fmla="*/ 8783053 h 15135727"/>
              <a:gd name="connsiteX301" fmla="*/ 890337 w 8128084"/>
              <a:gd name="connsiteY301" fmla="*/ 8686800 h 15135727"/>
              <a:gd name="connsiteX302" fmla="*/ 649706 w 8128084"/>
              <a:gd name="connsiteY302" fmla="*/ 8662737 h 15135727"/>
              <a:gd name="connsiteX303" fmla="*/ 385011 w 8128084"/>
              <a:gd name="connsiteY303" fmla="*/ 8566485 h 15135727"/>
              <a:gd name="connsiteX304" fmla="*/ 577516 w 8128084"/>
              <a:gd name="connsiteY304" fmla="*/ 8373979 h 15135727"/>
              <a:gd name="connsiteX305" fmla="*/ 794085 w 8128084"/>
              <a:gd name="connsiteY305" fmla="*/ 8301790 h 15135727"/>
              <a:gd name="connsiteX306" fmla="*/ 745958 w 8128084"/>
              <a:gd name="connsiteY306" fmla="*/ 8133348 h 15135727"/>
              <a:gd name="connsiteX307" fmla="*/ 818148 w 8128084"/>
              <a:gd name="connsiteY307" fmla="*/ 7820527 h 15135727"/>
              <a:gd name="connsiteX308" fmla="*/ 697832 w 8128084"/>
              <a:gd name="connsiteY308" fmla="*/ 7820527 h 15135727"/>
              <a:gd name="connsiteX309" fmla="*/ 625642 w 8128084"/>
              <a:gd name="connsiteY309" fmla="*/ 7916779 h 15135727"/>
              <a:gd name="connsiteX310" fmla="*/ 457200 w 8128084"/>
              <a:gd name="connsiteY310" fmla="*/ 7820527 h 15135727"/>
              <a:gd name="connsiteX311" fmla="*/ 529390 w 8128084"/>
              <a:gd name="connsiteY311" fmla="*/ 7700211 h 15135727"/>
              <a:gd name="connsiteX312" fmla="*/ 938464 w 8128084"/>
              <a:gd name="connsiteY312" fmla="*/ 7676148 h 15135727"/>
              <a:gd name="connsiteX313" fmla="*/ 1058779 w 8128084"/>
              <a:gd name="connsiteY313" fmla="*/ 7459579 h 15135727"/>
              <a:gd name="connsiteX314" fmla="*/ 1203158 w 8128084"/>
              <a:gd name="connsiteY314" fmla="*/ 7603958 h 15135727"/>
              <a:gd name="connsiteX315" fmla="*/ 1299411 w 8128084"/>
              <a:gd name="connsiteY315" fmla="*/ 7555832 h 15135727"/>
              <a:gd name="connsiteX316" fmla="*/ 1443790 w 8128084"/>
              <a:gd name="connsiteY316" fmla="*/ 7507706 h 15135727"/>
              <a:gd name="connsiteX317" fmla="*/ 1684421 w 8128084"/>
              <a:gd name="connsiteY317" fmla="*/ 7603958 h 15135727"/>
              <a:gd name="connsiteX318" fmla="*/ 1684421 w 8128084"/>
              <a:gd name="connsiteY318" fmla="*/ 7603958 h 15135727"/>
              <a:gd name="connsiteX319" fmla="*/ 1540042 w 8128084"/>
              <a:gd name="connsiteY319" fmla="*/ 7363327 h 15135727"/>
              <a:gd name="connsiteX320" fmla="*/ 1299411 w 8128084"/>
              <a:gd name="connsiteY320" fmla="*/ 7315200 h 15135727"/>
              <a:gd name="connsiteX321" fmla="*/ 1130969 w 8128084"/>
              <a:gd name="connsiteY321" fmla="*/ 7339264 h 15135727"/>
              <a:gd name="connsiteX322" fmla="*/ 1034716 w 8128084"/>
              <a:gd name="connsiteY322" fmla="*/ 7315200 h 15135727"/>
              <a:gd name="connsiteX323" fmla="*/ 1155032 w 8128084"/>
              <a:gd name="connsiteY323" fmla="*/ 7050506 h 15135727"/>
              <a:gd name="connsiteX324" fmla="*/ 1155032 w 8128084"/>
              <a:gd name="connsiteY324" fmla="*/ 6930190 h 15135727"/>
              <a:gd name="connsiteX325" fmla="*/ 1155032 w 8128084"/>
              <a:gd name="connsiteY325" fmla="*/ 6761748 h 15135727"/>
              <a:gd name="connsiteX326" fmla="*/ 1203158 w 8128084"/>
              <a:gd name="connsiteY326" fmla="*/ 6617369 h 15135727"/>
              <a:gd name="connsiteX327" fmla="*/ 1371600 w 8128084"/>
              <a:gd name="connsiteY327" fmla="*/ 6472990 h 15135727"/>
              <a:gd name="connsiteX328" fmla="*/ 1443790 w 8128084"/>
              <a:gd name="connsiteY328" fmla="*/ 6328611 h 15135727"/>
              <a:gd name="connsiteX329" fmla="*/ 1419727 w 8128084"/>
              <a:gd name="connsiteY329" fmla="*/ 6208295 h 15135727"/>
              <a:gd name="connsiteX330" fmla="*/ 1275348 w 8128084"/>
              <a:gd name="connsiteY330" fmla="*/ 6304548 h 15135727"/>
              <a:gd name="connsiteX331" fmla="*/ 1323474 w 8128084"/>
              <a:gd name="connsiteY331" fmla="*/ 6015790 h 15135727"/>
              <a:gd name="connsiteX332" fmla="*/ 1540042 w 8128084"/>
              <a:gd name="connsiteY332" fmla="*/ 5871411 h 15135727"/>
              <a:gd name="connsiteX333" fmla="*/ 1540042 w 8128084"/>
              <a:gd name="connsiteY333" fmla="*/ 5751095 h 15135727"/>
              <a:gd name="connsiteX334" fmla="*/ 1395664 w 8128084"/>
              <a:gd name="connsiteY334" fmla="*/ 5799221 h 15135727"/>
              <a:gd name="connsiteX335" fmla="*/ 1179095 w 8128084"/>
              <a:gd name="connsiteY335" fmla="*/ 5799221 h 15135727"/>
              <a:gd name="connsiteX336" fmla="*/ 890337 w 8128084"/>
              <a:gd name="connsiteY336" fmla="*/ 5775158 h 15135727"/>
              <a:gd name="connsiteX337" fmla="*/ 697832 w 8128084"/>
              <a:gd name="connsiteY337" fmla="*/ 5606716 h 15135727"/>
              <a:gd name="connsiteX338" fmla="*/ 577516 w 8128084"/>
              <a:gd name="connsiteY338" fmla="*/ 5582653 h 15135727"/>
              <a:gd name="connsiteX339" fmla="*/ 697832 w 8128084"/>
              <a:gd name="connsiteY339" fmla="*/ 5775158 h 15135727"/>
              <a:gd name="connsiteX340" fmla="*/ 409074 w 8128084"/>
              <a:gd name="connsiteY340" fmla="*/ 5799221 h 15135727"/>
              <a:gd name="connsiteX341" fmla="*/ 168442 w 8128084"/>
              <a:gd name="connsiteY341" fmla="*/ 5702969 h 15135727"/>
              <a:gd name="connsiteX342" fmla="*/ 264695 w 8128084"/>
              <a:gd name="connsiteY342" fmla="*/ 5558590 h 15135727"/>
              <a:gd name="connsiteX343" fmla="*/ 144379 w 8128084"/>
              <a:gd name="connsiteY343" fmla="*/ 5510464 h 15135727"/>
              <a:gd name="connsiteX344" fmla="*/ 0 w 8128084"/>
              <a:gd name="connsiteY344" fmla="*/ 5462337 h 15135727"/>
              <a:gd name="connsiteX345" fmla="*/ 96253 w 8128084"/>
              <a:gd name="connsiteY345"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02969 w 8128084"/>
              <a:gd name="connsiteY180" fmla="*/ 13667874 h 15135727"/>
              <a:gd name="connsiteX181" fmla="*/ 5582653 w 8128084"/>
              <a:gd name="connsiteY181" fmla="*/ 13691937 h 15135727"/>
              <a:gd name="connsiteX182" fmla="*/ 5727032 w 8128084"/>
              <a:gd name="connsiteY182" fmla="*/ 13836316 h 15135727"/>
              <a:gd name="connsiteX183" fmla="*/ 5582653 w 8128084"/>
              <a:gd name="connsiteY183" fmla="*/ 14052885 h 15135727"/>
              <a:gd name="connsiteX184" fmla="*/ 5462337 w 8128084"/>
              <a:gd name="connsiteY184" fmla="*/ 14149137 h 15135727"/>
              <a:gd name="connsiteX185" fmla="*/ 5342021 w 8128084"/>
              <a:gd name="connsiteY185" fmla="*/ 14004758 h 15135727"/>
              <a:gd name="connsiteX186" fmla="*/ 5245769 w 8128084"/>
              <a:gd name="connsiteY186" fmla="*/ 14004758 h 15135727"/>
              <a:gd name="connsiteX187" fmla="*/ 5245769 w 8128084"/>
              <a:gd name="connsiteY187" fmla="*/ 13956632 h 15135727"/>
              <a:gd name="connsiteX188" fmla="*/ 5101390 w 8128084"/>
              <a:gd name="connsiteY188" fmla="*/ 13956632 h 15135727"/>
              <a:gd name="connsiteX189" fmla="*/ 4981074 w 8128084"/>
              <a:gd name="connsiteY189" fmla="*/ 13860379 h 15135727"/>
              <a:gd name="connsiteX190" fmla="*/ 4740442 w 8128084"/>
              <a:gd name="connsiteY190" fmla="*/ 13908506 h 15135727"/>
              <a:gd name="connsiteX191" fmla="*/ 4475748 w 8128084"/>
              <a:gd name="connsiteY191" fmla="*/ 13956632 h 15135727"/>
              <a:gd name="connsiteX192" fmla="*/ 4379495 w 8128084"/>
              <a:gd name="connsiteY192" fmla="*/ 14028821 h 15135727"/>
              <a:gd name="connsiteX193" fmla="*/ 4403558 w 8128084"/>
              <a:gd name="connsiteY193" fmla="*/ 14197264 h 15135727"/>
              <a:gd name="connsiteX194" fmla="*/ 4572000 w 8128084"/>
              <a:gd name="connsiteY194" fmla="*/ 14149137 h 15135727"/>
              <a:gd name="connsiteX195" fmla="*/ 4523874 w 8128084"/>
              <a:gd name="connsiteY195" fmla="*/ 14558211 h 15135727"/>
              <a:gd name="connsiteX196" fmla="*/ 4403558 w 8128084"/>
              <a:gd name="connsiteY196" fmla="*/ 14437895 h 15135727"/>
              <a:gd name="connsiteX197" fmla="*/ 4403558 w 8128084"/>
              <a:gd name="connsiteY197" fmla="*/ 14437895 h 15135727"/>
              <a:gd name="connsiteX198" fmla="*/ 4283242 w 8128084"/>
              <a:gd name="connsiteY198" fmla="*/ 14245390 h 15135727"/>
              <a:gd name="connsiteX199" fmla="*/ 4235116 w 8128084"/>
              <a:gd name="connsiteY199" fmla="*/ 14341642 h 15135727"/>
              <a:gd name="connsiteX200" fmla="*/ 4162927 w 8128084"/>
              <a:gd name="connsiteY200" fmla="*/ 14389769 h 15135727"/>
              <a:gd name="connsiteX201" fmla="*/ 4162927 w 8128084"/>
              <a:gd name="connsiteY201" fmla="*/ 14389769 h 15135727"/>
              <a:gd name="connsiteX202" fmla="*/ 3922295 w 8128084"/>
              <a:gd name="connsiteY202" fmla="*/ 14245390 h 15135727"/>
              <a:gd name="connsiteX203" fmla="*/ 3801979 w 8128084"/>
              <a:gd name="connsiteY203" fmla="*/ 14293516 h 15135727"/>
              <a:gd name="connsiteX204" fmla="*/ 3681664 w 8128084"/>
              <a:gd name="connsiteY204" fmla="*/ 14389769 h 15135727"/>
              <a:gd name="connsiteX205" fmla="*/ 3657600 w 8128084"/>
              <a:gd name="connsiteY205" fmla="*/ 14654464 h 15135727"/>
              <a:gd name="connsiteX206" fmla="*/ 3513221 w 8128084"/>
              <a:gd name="connsiteY206" fmla="*/ 14726653 h 15135727"/>
              <a:gd name="connsiteX207" fmla="*/ 3513221 w 8128084"/>
              <a:gd name="connsiteY207" fmla="*/ 14871032 h 15135727"/>
              <a:gd name="connsiteX208" fmla="*/ 3633537 w 8128084"/>
              <a:gd name="connsiteY208" fmla="*/ 14967285 h 15135727"/>
              <a:gd name="connsiteX209" fmla="*/ 3609474 w 8128084"/>
              <a:gd name="connsiteY209" fmla="*/ 15087600 h 15135727"/>
              <a:gd name="connsiteX210" fmla="*/ 3441032 w 8128084"/>
              <a:gd name="connsiteY210" fmla="*/ 15039474 h 15135727"/>
              <a:gd name="connsiteX211" fmla="*/ 3272590 w 8128084"/>
              <a:gd name="connsiteY211" fmla="*/ 15063537 h 15135727"/>
              <a:gd name="connsiteX212" fmla="*/ 3248527 w 8128084"/>
              <a:gd name="connsiteY212" fmla="*/ 14895095 h 15135727"/>
              <a:gd name="connsiteX213" fmla="*/ 3128211 w 8128084"/>
              <a:gd name="connsiteY213" fmla="*/ 14919158 h 15135727"/>
              <a:gd name="connsiteX214" fmla="*/ 2959769 w 8128084"/>
              <a:gd name="connsiteY214" fmla="*/ 15135727 h 15135727"/>
              <a:gd name="connsiteX215" fmla="*/ 2935706 w 8128084"/>
              <a:gd name="connsiteY215" fmla="*/ 14895095 h 15135727"/>
              <a:gd name="connsiteX216" fmla="*/ 2791327 w 8128084"/>
              <a:gd name="connsiteY216" fmla="*/ 14943221 h 15135727"/>
              <a:gd name="connsiteX217" fmla="*/ 2671011 w 8128084"/>
              <a:gd name="connsiteY217" fmla="*/ 15039474 h 15135727"/>
              <a:gd name="connsiteX218" fmla="*/ 2430379 w 8128084"/>
              <a:gd name="connsiteY218" fmla="*/ 15087600 h 15135727"/>
              <a:gd name="connsiteX219" fmla="*/ 2237874 w 8128084"/>
              <a:gd name="connsiteY219" fmla="*/ 15039474 h 15135727"/>
              <a:gd name="connsiteX220" fmla="*/ 2622885 w 8128084"/>
              <a:gd name="connsiteY220" fmla="*/ 14846969 h 15135727"/>
              <a:gd name="connsiteX221" fmla="*/ 2887579 w 8128084"/>
              <a:gd name="connsiteY221" fmla="*/ 14774779 h 15135727"/>
              <a:gd name="connsiteX222" fmla="*/ 2839453 w 8128084"/>
              <a:gd name="connsiteY222" fmla="*/ 14582274 h 15135727"/>
              <a:gd name="connsiteX223" fmla="*/ 2935706 w 8128084"/>
              <a:gd name="connsiteY223" fmla="*/ 14510085 h 15135727"/>
              <a:gd name="connsiteX224" fmla="*/ 2935706 w 8128084"/>
              <a:gd name="connsiteY224" fmla="*/ 14510085 h 15135727"/>
              <a:gd name="connsiteX225" fmla="*/ 3080085 w 8128084"/>
              <a:gd name="connsiteY225" fmla="*/ 14413832 h 15135727"/>
              <a:gd name="connsiteX226" fmla="*/ 3152274 w 8128084"/>
              <a:gd name="connsiteY226" fmla="*/ 14341642 h 15135727"/>
              <a:gd name="connsiteX227" fmla="*/ 3080085 w 8128084"/>
              <a:gd name="connsiteY227" fmla="*/ 14269453 h 15135727"/>
              <a:gd name="connsiteX228" fmla="*/ 3152274 w 8128084"/>
              <a:gd name="connsiteY228" fmla="*/ 14197264 h 15135727"/>
              <a:gd name="connsiteX229" fmla="*/ 3152274 w 8128084"/>
              <a:gd name="connsiteY229" fmla="*/ 14052885 h 15135727"/>
              <a:gd name="connsiteX230" fmla="*/ 3080085 w 8128084"/>
              <a:gd name="connsiteY230" fmla="*/ 13980695 h 15135727"/>
              <a:gd name="connsiteX231" fmla="*/ 3056021 w 8128084"/>
              <a:gd name="connsiteY231" fmla="*/ 14076948 h 15135727"/>
              <a:gd name="connsiteX232" fmla="*/ 2935706 w 8128084"/>
              <a:gd name="connsiteY232" fmla="*/ 14076948 h 15135727"/>
              <a:gd name="connsiteX233" fmla="*/ 2863516 w 8128084"/>
              <a:gd name="connsiteY233" fmla="*/ 14125074 h 15135727"/>
              <a:gd name="connsiteX234" fmla="*/ 2719137 w 8128084"/>
              <a:gd name="connsiteY234" fmla="*/ 14197264 h 15135727"/>
              <a:gd name="connsiteX235" fmla="*/ 2646948 w 8128084"/>
              <a:gd name="connsiteY235" fmla="*/ 14197264 h 15135727"/>
              <a:gd name="connsiteX236" fmla="*/ 2598821 w 8128084"/>
              <a:gd name="connsiteY236" fmla="*/ 14125074 h 15135727"/>
              <a:gd name="connsiteX237" fmla="*/ 2430379 w 8128084"/>
              <a:gd name="connsiteY237" fmla="*/ 13836316 h 15135727"/>
              <a:gd name="connsiteX238" fmla="*/ 2646948 w 8128084"/>
              <a:gd name="connsiteY238" fmla="*/ 13812253 h 15135727"/>
              <a:gd name="connsiteX239" fmla="*/ 2502569 w 8128084"/>
              <a:gd name="connsiteY239" fmla="*/ 13475369 h 15135727"/>
              <a:gd name="connsiteX240" fmla="*/ 2550695 w 8128084"/>
              <a:gd name="connsiteY240" fmla="*/ 13186611 h 15135727"/>
              <a:gd name="connsiteX241" fmla="*/ 2719137 w 8128084"/>
              <a:gd name="connsiteY241" fmla="*/ 13042232 h 15135727"/>
              <a:gd name="connsiteX242" fmla="*/ 2791327 w 8128084"/>
              <a:gd name="connsiteY242" fmla="*/ 12945979 h 15135727"/>
              <a:gd name="connsiteX243" fmla="*/ 3031958 w 8128084"/>
              <a:gd name="connsiteY243" fmla="*/ 13090358 h 15135727"/>
              <a:gd name="connsiteX244" fmla="*/ 3056021 w 8128084"/>
              <a:gd name="connsiteY244" fmla="*/ 12753474 h 15135727"/>
              <a:gd name="connsiteX245" fmla="*/ 2887579 w 8128084"/>
              <a:gd name="connsiteY245" fmla="*/ 12777537 h 15135727"/>
              <a:gd name="connsiteX246" fmla="*/ 2815390 w 8128084"/>
              <a:gd name="connsiteY246" fmla="*/ 12777537 h 15135727"/>
              <a:gd name="connsiteX247" fmla="*/ 3176337 w 8128084"/>
              <a:gd name="connsiteY247" fmla="*/ 12368464 h 15135727"/>
              <a:gd name="connsiteX248" fmla="*/ 3104148 w 8128084"/>
              <a:gd name="connsiteY248" fmla="*/ 12320337 h 15135727"/>
              <a:gd name="connsiteX249" fmla="*/ 3104148 w 8128084"/>
              <a:gd name="connsiteY249" fmla="*/ 12320337 h 15135727"/>
              <a:gd name="connsiteX250" fmla="*/ 3007895 w 8128084"/>
              <a:gd name="connsiteY250" fmla="*/ 12079706 h 15135727"/>
              <a:gd name="connsiteX251" fmla="*/ 2911642 w 8128084"/>
              <a:gd name="connsiteY251" fmla="*/ 11935327 h 15135727"/>
              <a:gd name="connsiteX252" fmla="*/ 2863516 w 8128084"/>
              <a:gd name="connsiteY252" fmla="*/ 11694695 h 15135727"/>
              <a:gd name="connsiteX253" fmla="*/ 2911642 w 8128084"/>
              <a:gd name="connsiteY253" fmla="*/ 11454064 h 15135727"/>
              <a:gd name="connsiteX254" fmla="*/ 3056021 w 8128084"/>
              <a:gd name="connsiteY254" fmla="*/ 11454064 h 15135727"/>
              <a:gd name="connsiteX255" fmla="*/ 2983832 w 8128084"/>
              <a:gd name="connsiteY255" fmla="*/ 11381874 h 15135727"/>
              <a:gd name="connsiteX256" fmla="*/ 3031958 w 8128084"/>
              <a:gd name="connsiteY256" fmla="*/ 11285621 h 15135727"/>
              <a:gd name="connsiteX257" fmla="*/ 3007895 w 8128084"/>
              <a:gd name="connsiteY257" fmla="*/ 11189369 h 15135727"/>
              <a:gd name="connsiteX258" fmla="*/ 2887579 w 8128084"/>
              <a:gd name="connsiteY258" fmla="*/ 11141242 h 15135727"/>
              <a:gd name="connsiteX259" fmla="*/ 2887579 w 8128084"/>
              <a:gd name="connsiteY259" fmla="*/ 10972800 h 15135727"/>
              <a:gd name="connsiteX260" fmla="*/ 2887579 w 8128084"/>
              <a:gd name="connsiteY260" fmla="*/ 10924674 h 15135727"/>
              <a:gd name="connsiteX261" fmla="*/ 2767264 w 8128084"/>
              <a:gd name="connsiteY261" fmla="*/ 11020927 h 15135727"/>
              <a:gd name="connsiteX262" fmla="*/ 2743200 w 8128084"/>
              <a:gd name="connsiteY262" fmla="*/ 10924674 h 15135727"/>
              <a:gd name="connsiteX263" fmla="*/ 2550695 w 8128084"/>
              <a:gd name="connsiteY263" fmla="*/ 11020927 h 15135727"/>
              <a:gd name="connsiteX264" fmla="*/ 2526632 w 8128084"/>
              <a:gd name="connsiteY264" fmla="*/ 11117179 h 15135727"/>
              <a:gd name="connsiteX265" fmla="*/ 2334127 w 8128084"/>
              <a:gd name="connsiteY265" fmla="*/ 10996864 h 15135727"/>
              <a:gd name="connsiteX266" fmla="*/ 2358190 w 8128084"/>
              <a:gd name="connsiteY266" fmla="*/ 10732169 h 15135727"/>
              <a:gd name="connsiteX267" fmla="*/ 2334127 w 8128084"/>
              <a:gd name="connsiteY267" fmla="*/ 10587790 h 15135727"/>
              <a:gd name="connsiteX268" fmla="*/ 2406316 w 8128084"/>
              <a:gd name="connsiteY268" fmla="*/ 10491537 h 15135727"/>
              <a:gd name="connsiteX269" fmla="*/ 2598821 w 8128084"/>
              <a:gd name="connsiteY269" fmla="*/ 10684042 h 15135727"/>
              <a:gd name="connsiteX270" fmla="*/ 2767264 w 8128084"/>
              <a:gd name="connsiteY270" fmla="*/ 10684042 h 15135727"/>
              <a:gd name="connsiteX271" fmla="*/ 2646948 w 8128084"/>
              <a:gd name="connsiteY271" fmla="*/ 10515600 h 15135727"/>
              <a:gd name="connsiteX272" fmla="*/ 2815390 w 8128084"/>
              <a:gd name="connsiteY272" fmla="*/ 10395285 h 15135727"/>
              <a:gd name="connsiteX273" fmla="*/ 3080085 w 8128084"/>
              <a:gd name="connsiteY273" fmla="*/ 10419348 h 15135727"/>
              <a:gd name="connsiteX274" fmla="*/ 3248527 w 8128084"/>
              <a:gd name="connsiteY274" fmla="*/ 10539664 h 15135727"/>
              <a:gd name="connsiteX275" fmla="*/ 3320716 w 8128084"/>
              <a:gd name="connsiteY275" fmla="*/ 10659979 h 15135727"/>
              <a:gd name="connsiteX276" fmla="*/ 3465095 w 8128084"/>
              <a:gd name="connsiteY276" fmla="*/ 10659979 h 15135727"/>
              <a:gd name="connsiteX277" fmla="*/ 3441032 w 8128084"/>
              <a:gd name="connsiteY277" fmla="*/ 10491537 h 15135727"/>
              <a:gd name="connsiteX278" fmla="*/ 3392906 w 8128084"/>
              <a:gd name="connsiteY278" fmla="*/ 10250906 h 15135727"/>
              <a:gd name="connsiteX279" fmla="*/ 3152274 w 8128084"/>
              <a:gd name="connsiteY279" fmla="*/ 10250906 h 15135727"/>
              <a:gd name="connsiteX280" fmla="*/ 3176337 w 8128084"/>
              <a:gd name="connsiteY280" fmla="*/ 10178716 h 15135727"/>
              <a:gd name="connsiteX281" fmla="*/ 3104148 w 8128084"/>
              <a:gd name="connsiteY281" fmla="*/ 10154653 h 15135727"/>
              <a:gd name="connsiteX282" fmla="*/ 3007895 w 8128084"/>
              <a:gd name="connsiteY282" fmla="*/ 9962148 h 15135727"/>
              <a:gd name="connsiteX283" fmla="*/ 3176337 w 8128084"/>
              <a:gd name="connsiteY283" fmla="*/ 9889958 h 15135727"/>
              <a:gd name="connsiteX284" fmla="*/ 2959769 w 8128084"/>
              <a:gd name="connsiteY284" fmla="*/ 9504948 h 15135727"/>
              <a:gd name="connsiteX285" fmla="*/ 2791327 w 8128084"/>
              <a:gd name="connsiteY285" fmla="*/ 9456821 h 15135727"/>
              <a:gd name="connsiteX286" fmla="*/ 2574758 w 8128084"/>
              <a:gd name="connsiteY286" fmla="*/ 9336506 h 15135727"/>
              <a:gd name="connsiteX287" fmla="*/ 2550695 w 8128084"/>
              <a:gd name="connsiteY287" fmla="*/ 9071811 h 15135727"/>
              <a:gd name="connsiteX288" fmla="*/ 2695074 w 8128084"/>
              <a:gd name="connsiteY288" fmla="*/ 8999621 h 15135727"/>
              <a:gd name="connsiteX289" fmla="*/ 2622885 w 8128084"/>
              <a:gd name="connsiteY289" fmla="*/ 8975558 h 15135727"/>
              <a:gd name="connsiteX290" fmla="*/ 2430379 w 8128084"/>
              <a:gd name="connsiteY290" fmla="*/ 8999621 h 15135727"/>
              <a:gd name="connsiteX291" fmla="*/ 2261937 w 8128084"/>
              <a:gd name="connsiteY291" fmla="*/ 9168064 h 15135727"/>
              <a:gd name="connsiteX292" fmla="*/ 2237874 w 8128084"/>
              <a:gd name="connsiteY292" fmla="*/ 8999621 h 15135727"/>
              <a:gd name="connsiteX293" fmla="*/ 2117558 w 8128084"/>
              <a:gd name="connsiteY293" fmla="*/ 8975558 h 15135727"/>
              <a:gd name="connsiteX294" fmla="*/ 2045369 w 8128084"/>
              <a:gd name="connsiteY294" fmla="*/ 8783053 h 15135727"/>
              <a:gd name="connsiteX295" fmla="*/ 1852864 w 8128084"/>
              <a:gd name="connsiteY295" fmla="*/ 8758990 h 15135727"/>
              <a:gd name="connsiteX296" fmla="*/ 1636295 w 8128084"/>
              <a:gd name="connsiteY296" fmla="*/ 8927432 h 15135727"/>
              <a:gd name="connsiteX297" fmla="*/ 1588169 w 8128084"/>
              <a:gd name="connsiteY297" fmla="*/ 9023685 h 15135727"/>
              <a:gd name="connsiteX298" fmla="*/ 1515979 w 8128084"/>
              <a:gd name="connsiteY298" fmla="*/ 8879306 h 15135727"/>
              <a:gd name="connsiteX299" fmla="*/ 1347537 w 8128084"/>
              <a:gd name="connsiteY299" fmla="*/ 8879306 h 15135727"/>
              <a:gd name="connsiteX300" fmla="*/ 1347537 w 8128084"/>
              <a:gd name="connsiteY300" fmla="*/ 8710864 h 15135727"/>
              <a:gd name="connsiteX301" fmla="*/ 1106906 w 8128084"/>
              <a:gd name="connsiteY301" fmla="*/ 8783053 h 15135727"/>
              <a:gd name="connsiteX302" fmla="*/ 890337 w 8128084"/>
              <a:gd name="connsiteY302" fmla="*/ 8686800 h 15135727"/>
              <a:gd name="connsiteX303" fmla="*/ 649706 w 8128084"/>
              <a:gd name="connsiteY303" fmla="*/ 8662737 h 15135727"/>
              <a:gd name="connsiteX304" fmla="*/ 385011 w 8128084"/>
              <a:gd name="connsiteY304" fmla="*/ 8566485 h 15135727"/>
              <a:gd name="connsiteX305" fmla="*/ 577516 w 8128084"/>
              <a:gd name="connsiteY305" fmla="*/ 8373979 h 15135727"/>
              <a:gd name="connsiteX306" fmla="*/ 794085 w 8128084"/>
              <a:gd name="connsiteY306" fmla="*/ 8301790 h 15135727"/>
              <a:gd name="connsiteX307" fmla="*/ 745958 w 8128084"/>
              <a:gd name="connsiteY307" fmla="*/ 8133348 h 15135727"/>
              <a:gd name="connsiteX308" fmla="*/ 818148 w 8128084"/>
              <a:gd name="connsiteY308" fmla="*/ 7820527 h 15135727"/>
              <a:gd name="connsiteX309" fmla="*/ 697832 w 8128084"/>
              <a:gd name="connsiteY309" fmla="*/ 7820527 h 15135727"/>
              <a:gd name="connsiteX310" fmla="*/ 625642 w 8128084"/>
              <a:gd name="connsiteY310" fmla="*/ 7916779 h 15135727"/>
              <a:gd name="connsiteX311" fmla="*/ 457200 w 8128084"/>
              <a:gd name="connsiteY311" fmla="*/ 7820527 h 15135727"/>
              <a:gd name="connsiteX312" fmla="*/ 529390 w 8128084"/>
              <a:gd name="connsiteY312" fmla="*/ 7700211 h 15135727"/>
              <a:gd name="connsiteX313" fmla="*/ 938464 w 8128084"/>
              <a:gd name="connsiteY313" fmla="*/ 7676148 h 15135727"/>
              <a:gd name="connsiteX314" fmla="*/ 1058779 w 8128084"/>
              <a:gd name="connsiteY314" fmla="*/ 7459579 h 15135727"/>
              <a:gd name="connsiteX315" fmla="*/ 1203158 w 8128084"/>
              <a:gd name="connsiteY315" fmla="*/ 7603958 h 15135727"/>
              <a:gd name="connsiteX316" fmla="*/ 1299411 w 8128084"/>
              <a:gd name="connsiteY316" fmla="*/ 7555832 h 15135727"/>
              <a:gd name="connsiteX317" fmla="*/ 1443790 w 8128084"/>
              <a:gd name="connsiteY317" fmla="*/ 7507706 h 15135727"/>
              <a:gd name="connsiteX318" fmla="*/ 1684421 w 8128084"/>
              <a:gd name="connsiteY318" fmla="*/ 7603958 h 15135727"/>
              <a:gd name="connsiteX319" fmla="*/ 1684421 w 8128084"/>
              <a:gd name="connsiteY319" fmla="*/ 7603958 h 15135727"/>
              <a:gd name="connsiteX320" fmla="*/ 1540042 w 8128084"/>
              <a:gd name="connsiteY320" fmla="*/ 7363327 h 15135727"/>
              <a:gd name="connsiteX321" fmla="*/ 1299411 w 8128084"/>
              <a:gd name="connsiteY321" fmla="*/ 7315200 h 15135727"/>
              <a:gd name="connsiteX322" fmla="*/ 1130969 w 8128084"/>
              <a:gd name="connsiteY322" fmla="*/ 7339264 h 15135727"/>
              <a:gd name="connsiteX323" fmla="*/ 1034716 w 8128084"/>
              <a:gd name="connsiteY323" fmla="*/ 7315200 h 15135727"/>
              <a:gd name="connsiteX324" fmla="*/ 1155032 w 8128084"/>
              <a:gd name="connsiteY324" fmla="*/ 7050506 h 15135727"/>
              <a:gd name="connsiteX325" fmla="*/ 1155032 w 8128084"/>
              <a:gd name="connsiteY325" fmla="*/ 6930190 h 15135727"/>
              <a:gd name="connsiteX326" fmla="*/ 1155032 w 8128084"/>
              <a:gd name="connsiteY326" fmla="*/ 6761748 h 15135727"/>
              <a:gd name="connsiteX327" fmla="*/ 1203158 w 8128084"/>
              <a:gd name="connsiteY327" fmla="*/ 6617369 h 15135727"/>
              <a:gd name="connsiteX328" fmla="*/ 1371600 w 8128084"/>
              <a:gd name="connsiteY328" fmla="*/ 6472990 h 15135727"/>
              <a:gd name="connsiteX329" fmla="*/ 1443790 w 8128084"/>
              <a:gd name="connsiteY329" fmla="*/ 6328611 h 15135727"/>
              <a:gd name="connsiteX330" fmla="*/ 1419727 w 8128084"/>
              <a:gd name="connsiteY330" fmla="*/ 6208295 h 15135727"/>
              <a:gd name="connsiteX331" fmla="*/ 1275348 w 8128084"/>
              <a:gd name="connsiteY331" fmla="*/ 6304548 h 15135727"/>
              <a:gd name="connsiteX332" fmla="*/ 1323474 w 8128084"/>
              <a:gd name="connsiteY332" fmla="*/ 6015790 h 15135727"/>
              <a:gd name="connsiteX333" fmla="*/ 1540042 w 8128084"/>
              <a:gd name="connsiteY333" fmla="*/ 5871411 h 15135727"/>
              <a:gd name="connsiteX334" fmla="*/ 1540042 w 8128084"/>
              <a:gd name="connsiteY334" fmla="*/ 5751095 h 15135727"/>
              <a:gd name="connsiteX335" fmla="*/ 1395664 w 8128084"/>
              <a:gd name="connsiteY335" fmla="*/ 5799221 h 15135727"/>
              <a:gd name="connsiteX336" fmla="*/ 1179095 w 8128084"/>
              <a:gd name="connsiteY336" fmla="*/ 5799221 h 15135727"/>
              <a:gd name="connsiteX337" fmla="*/ 890337 w 8128084"/>
              <a:gd name="connsiteY337" fmla="*/ 5775158 h 15135727"/>
              <a:gd name="connsiteX338" fmla="*/ 697832 w 8128084"/>
              <a:gd name="connsiteY338" fmla="*/ 5606716 h 15135727"/>
              <a:gd name="connsiteX339" fmla="*/ 577516 w 8128084"/>
              <a:gd name="connsiteY339" fmla="*/ 5582653 h 15135727"/>
              <a:gd name="connsiteX340" fmla="*/ 697832 w 8128084"/>
              <a:gd name="connsiteY340" fmla="*/ 5775158 h 15135727"/>
              <a:gd name="connsiteX341" fmla="*/ 409074 w 8128084"/>
              <a:gd name="connsiteY341" fmla="*/ 5799221 h 15135727"/>
              <a:gd name="connsiteX342" fmla="*/ 168442 w 8128084"/>
              <a:gd name="connsiteY342" fmla="*/ 5702969 h 15135727"/>
              <a:gd name="connsiteX343" fmla="*/ 264695 w 8128084"/>
              <a:gd name="connsiteY343" fmla="*/ 5558590 h 15135727"/>
              <a:gd name="connsiteX344" fmla="*/ 144379 w 8128084"/>
              <a:gd name="connsiteY344" fmla="*/ 5510464 h 15135727"/>
              <a:gd name="connsiteX345" fmla="*/ 0 w 8128084"/>
              <a:gd name="connsiteY345" fmla="*/ 5462337 h 15135727"/>
              <a:gd name="connsiteX346" fmla="*/ 96253 w 8128084"/>
              <a:gd name="connsiteY346"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727032 w 8128084"/>
              <a:gd name="connsiteY182" fmla="*/ 13836316 h 15135727"/>
              <a:gd name="connsiteX183" fmla="*/ 5582653 w 8128084"/>
              <a:gd name="connsiteY183" fmla="*/ 14052885 h 15135727"/>
              <a:gd name="connsiteX184" fmla="*/ 5462337 w 8128084"/>
              <a:gd name="connsiteY184" fmla="*/ 14149137 h 15135727"/>
              <a:gd name="connsiteX185" fmla="*/ 5342021 w 8128084"/>
              <a:gd name="connsiteY185" fmla="*/ 14004758 h 15135727"/>
              <a:gd name="connsiteX186" fmla="*/ 5245769 w 8128084"/>
              <a:gd name="connsiteY186" fmla="*/ 14004758 h 15135727"/>
              <a:gd name="connsiteX187" fmla="*/ 5245769 w 8128084"/>
              <a:gd name="connsiteY187" fmla="*/ 13956632 h 15135727"/>
              <a:gd name="connsiteX188" fmla="*/ 5101390 w 8128084"/>
              <a:gd name="connsiteY188" fmla="*/ 13956632 h 15135727"/>
              <a:gd name="connsiteX189" fmla="*/ 4981074 w 8128084"/>
              <a:gd name="connsiteY189" fmla="*/ 13860379 h 15135727"/>
              <a:gd name="connsiteX190" fmla="*/ 4740442 w 8128084"/>
              <a:gd name="connsiteY190" fmla="*/ 13908506 h 15135727"/>
              <a:gd name="connsiteX191" fmla="*/ 4475748 w 8128084"/>
              <a:gd name="connsiteY191" fmla="*/ 13956632 h 15135727"/>
              <a:gd name="connsiteX192" fmla="*/ 4379495 w 8128084"/>
              <a:gd name="connsiteY192" fmla="*/ 14028821 h 15135727"/>
              <a:gd name="connsiteX193" fmla="*/ 4403558 w 8128084"/>
              <a:gd name="connsiteY193" fmla="*/ 14197264 h 15135727"/>
              <a:gd name="connsiteX194" fmla="*/ 4572000 w 8128084"/>
              <a:gd name="connsiteY194" fmla="*/ 14149137 h 15135727"/>
              <a:gd name="connsiteX195" fmla="*/ 4523874 w 8128084"/>
              <a:gd name="connsiteY195" fmla="*/ 14558211 h 15135727"/>
              <a:gd name="connsiteX196" fmla="*/ 4403558 w 8128084"/>
              <a:gd name="connsiteY196" fmla="*/ 14437895 h 15135727"/>
              <a:gd name="connsiteX197" fmla="*/ 4403558 w 8128084"/>
              <a:gd name="connsiteY197" fmla="*/ 14437895 h 15135727"/>
              <a:gd name="connsiteX198" fmla="*/ 4283242 w 8128084"/>
              <a:gd name="connsiteY198" fmla="*/ 14245390 h 15135727"/>
              <a:gd name="connsiteX199" fmla="*/ 4235116 w 8128084"/>
              <a:gd name="connsiteY199" fmla="*/ 14341642 h 15135727"/>
              <a:gd name="connsiteX200" fmla="*/ 4162927 w 8128084"/>
              <a:gd name="connsiteY200" fmla="*/ 14389769 h 15135727"/>
              <a:gd name="connsiteX201" fmla="*/ 4162927 w 8128084"/>
              <a:gd name="connsiteY201" fmla="*/ 14389769 h 15135727"/>
              <a:gd name="connsiteX202" fmla="*/ 3922295 w 8128084"/>
              <a:gd name="connsiteY202" fmla="*/ 14245390 h 15135727"/>
              <a:gd name="connsiteX203" fmla="*/ 3801979 w 8128084"/>
              <a:gd name="connsiteY203" fmla="*/ 14293516 h 15135727"/>
              <a:gd name="connsiteX204" fmla="*/ 3681664 w 8128084"/>
              <a:gd name="connsiteY204" fmla="*/ 14389769 h 15135727"/>
              <a:gd name="connsiteX205" fmla="*/ 3657600 w 8128084"/>
              <a:gd name="connsiteY205" fmla="*/ 14654464 h 15135727"/>
              <a:gd name="connsiteX206" fmla="*/ 3513221 w 8128084"/>
              <a:gd name="connsiteY206" fmla="*/ 14726653 h 15135727"/>
              <a:gd name="connsiteX207" fmla="*/ 3513221 w 8128084"/>
              <a:gd name="connsiteY207" fmla="*/ 14871032 h 15135727"/>
              <a:gd name="connsiteX208" fmla="*/ 3633537 w 8128084"/>
              <a:gd name="connsiteY208" fmla="*/ 14967285 h 15135727"/>
              <a:gd name="connsiteX209" fmla="*/ 3609474 w 8128084"/>
              <a:gd name="connsiteY209" fmla="*/ 15087600 h 15135727"/>
              <a:gd name="connsiteX210" fmla="*/ 3441032 w 8128084"/>
              <a:gd name="connsiteY210" fmla="*/ 15039474 h 15135727"/>
              <a:gd name="connsiteX211" fmla="*/ 3272590 w 8128084"/>
              <a:gd name="connsiteY211" fmla="*/ 15063537 h 15135727"/>
              <a:gd name="connsiteX212" fmla="*/ 3248527 w 8128084"/>
              <a:gd name="connsiteY212" fmla="*/ 14895095 h 15135727"/>
              <a:gd name="connsiteX213" fmla="*/ 3128211 w 8128084"/>
              <a:gd name="connsiteY213" fmla="*/ 14919158 h 15135727"/>
              <a:gd name="connsiteX214" fmla="*/ 2959769 w 8128084"/>
              <a:gd name="connsiteY214" fmla="*/ 15135727 h 15135727"/>
              <a:gd name="connsiteX215" fmla="*/ 2935706 w 8128084"/>
              <a:gd name="connsiteY215" fmla="*/ 14895095 h 15135727"/>
              <a:gd name="connsiteX216" fmla="*/ 2791327 w 8128084"/>
              <a:gd name="connsiteY216" fmla="*/ 14943221 h 15135727"/>
              <a:gd name="connsiteX217" fmla="*/ 2671011 w 8128084"/>
              <a:gd name="connsiteY217" fmla="*/ 15039474 h 15135727"/>
              <a:gd name="connsiteX218" fmla="*/ 2430379 w 8128084"/>
              <a:gd name="connsiteY218" fmla="*/ 15087600 h 15135727"/>
              <a:gd name="connsiteX219" fmla="*/ 2237874 w 8128084"/>
              <a:gd name="connsiteY219" fmla="*/ 15039474 h 15135727"/>
              <a:gd name="connsiteX220" fmla="*/ 2622885 w 8128084"/>
              <a:gd name="connsiteY220" fmla="*/ 14846969 h 15135727"/>
              <a:gd name="connsiteX221" fmla="*/ 2887579 w 8128084"/>
              <a:gd name="connsiteY221" fmla="*/ 14774779 h 15135727"/>
              <a:gd name="connsiteX222" fmla="*/ 2839453 w 8128084"/>
              <a:gd name="connsiteY222" fmla="*/ 14582274 h 15135727"/>
              <a:gd name="connsiteX223" fmla="*/ 2935706 w 8128084"/>
              <a:gd name="connsiteY223" fmla="*/ 14510085 h 15135727"/>
              <a:gd name="connsiteX224" fmla="*/ 2935706 w 8128084"/>
              <a:gd name="connsiteY224" fmla="*/ 14510085 h 15135727"/>
              <a:gd name="connsiteX225" fmla="*/ 3080085 w 8128084"/>
              <a:gd name="connsiteY225" fmla="*/ 14413832 h 15135727"/>
              <a:gd name="connsiteX226" fmla="*/ 3152274 w 8128084"/>
              <a:gd name="connsiteY226" fmla="*/ 14341642 h 15135727"/>
              <a:gd name="connsiteX227" fmla="*/ 3080085 w 8128084"/>
              <a:gd name="connsiteY227" fmla="*/ 14269453 h 15135727"/>
              <a:gd name="connsiteX228" fmla="*/ 3152274 w 8128084"/>
              <a:gd name="connsiteY228" fmla="*/ 14197264 h 15135727"/>
              <a:gd name="connsiteX229" fmla="*/ 3152274 w 8128084"/>
              <a:gd name="connsiteY229" fmla="*/ 14052885 h 15135727"/>
              <a:gd name="connsiteX230" fmla="*/ 3080085 w 8128084"/>
              <a:gd name="connsiteY230" fmla="*/ 13980695 h 15135727"/>
              <a:gd name="connsiteX231" fmla="*/ 3056021 w 8128084"/>
              <a:gd name="connsiteY231" fmla="*/ 14076948 h 15135727"/>
              <a:gd name="connsiteX232" fmla="*/ 2935706 w 8128084"/>
              <a:gd name="connsiteY232" fmla="*/ 14076948 h 15135727"/>
              <a:gd name="connsiteX233" fmla="*/ 2863516 w 8128084"/>
              <a:gd name="connsiteY233" fmla="*/ 14125074 h 15135727"/>
              <a:gd name="connsiteX234" fmla="*/ 2719137 w 8128084"/>
              <a:gd name="connsiteY234" fmla="*/ 14197264 h 15135727"/>
              <a:gd name="connsiteX235" fmla="*/ 2646948 w 8128084"/>
              <a:gd name="connsiteY235" fmla="*/ 14197264 h 15135727"/>
              <a:gd name="connsiteX236" fmla="*/ 2598821 w 8128084"/>
              <a:gd name="connsiteY236" fmla="*/ 14125074 h 15135727"/>
              <a:gd name="connsiteX237" fmla="*/ 2430379 w 8128084"/>
              <a:gd name="connsiteY237" fmla="*/ 13836316 h 15135727"/>
              <a:gd name="connsiteX238" fmla="*/ 2646948 w 8128084"/>
              <a:gd name="connsiteY238" fmla="*/ 13812253 h 15135727"/>
              <a:gd name="connsiteX239" fmla="*/ 2502569 w 8128084"/>
              <a:gd name="connsiteY239" fmla="*/ 13475369 h 15135727"/>
              <a:gd name="connsiteX240" fmla="*/ 2550695 w 8128084"/>
              <a:gd name="connsiteY240" fmla="*/ 13186611 h 15135727"/>
              <a:gd name="connsiteX241" fmla="*/ 2719137 w 8128084"/>
              <a:gd name="connsiteY241" fmla="*/ 13042232 h 15135727"/>
              <a:gd name="connsiteX242" fmla="*/ 2791327 w 8128084"/>
              <a:gd name="connsiteY242" fmla="*/ 12945979 h 15135727"/>
              <a:gd name="connsiteX243" fmla="*/ 3031958 w 8128084"/>
              <a:gd name="connsiteY243" fmla="*/ 13090358 h 15135727"/>
              <a:gd name="connsiteX244" fmla="*/ 3056021 w 8128084"/>
              <a:gd name="connsiteY244" fmla="*/ 12753474 h 15135727"/>
              <a:gd name="connsiteX245" fmla="*/ 2887579 w 8128084"/>
              <a:gd name="connsiteY245" fmla="*/ 12777537 h 15135727"/>
              <a:gd name="connsiteX246" fmla="*/ 2815390 w 8128084"/>
              <a:gd name="connsiteY246" fmla="*/ 12777537 h 15135727"/>
              <a:gd name="connsiteX247" fmla="*/ 3176337 w 8128084"/>
              <a:gd name="connsiteY247" fmla="*/ 12368464 h 15135727"/>
              <a:gd name="connsiteX248" fmla="*/ 3104148 w 8128084"/>
              <a:gd name="connsiteY248" fmla="*/ 12320337 h 15135727"/>
              <a:gd name="connsiteX249" fmla="*/ 3104148 w 8128084"/>
              <a:gd name="connsiteY249" fmla="*/ 12320337 h 15135727"/>
              <a:gd name="connsiteX250" fmla="*/ 3007895 w 8128084"/>
              <a:gd name="connsiteY250" fmla="*/ 12079706 h 15135727"/>
              <a:gd name="connsiteX251" fmla="*/ 2911642 w 8128084"/>
              <a:gd name="connsiteY251" fmla="*/ 11935327 h 15135727"/>
              <a:gd name="connsiteX252" fmla="*/ 2863516 w 8128084"/>
              <a:gd name="connsiteY252" fmla="*/ 11694695 h 15135727"/>
              <a:gd name="connsiteX253" fmla="*/ 2911642 w 8128084"/>
              <a:gd name="connsiteY253" fmla="*/ 11454064 h 15135727"/>
              <a:gd name="connsiteX254" fmla="*/ 3056021 w 8128084"/>
              <a:gd name="connsiteY254" fmla="*/ 11454064 h 15135727"/>
              <a:gd name="connsiteX255" fmla="*/ 2983832 w 8128084"/>
              <a:gd name="connsiteY255" fmla="*/ 11381874 h 15135727"/>
              <a:gd name="connsiteX256" fmla="*/ 3031958 w 8128084"/>
              <a:gd name="connsiteY256" fmla="*/ 11285621 h 15135727"/>
              <a:gd name="connsiteX257" fmla="*/ 3007895 w 8128084"/>
              <a:gd name="connsiteY257" fmla="*/ 11189369 h 15135727"/>
              <a:gd name="connsiteX258" fmla="*/ 2887579 w 8128084"/>
              <a:gd name="connsiteY258" fmla="*/ 11141242 h 15135727"/>
              <a:gd name="connsiteX259" fmla="*/ 2887579 w 8128084"/>
              <a:gd name="connsiteY259" fmla="*/ 10972800 h 15135727"/>
              <a:gd name="connsiteX260" fmla="*/ 2887579 w 8128084"/>
              <a:gd name="connsiteY260" fmla="*/ 10924674 h 15135727"/>
              <a:gd name="connsiteX261" fmla="*/ 2767264 w 8128084"/>
              <a:gd name="connsiteY261" fmla="*/ 11020927 h 15135727"/>
              <a:gd name="connsiteX262" fmla="*/ 2743200 w 8128084"/>
              <a:gd name="connsiteY262" fmla="*/ 10924674 h 15135727"/>
              <a:gd name="connsiteX263" fmla="*/ 2550695 w 8128084"/>
              <a:gd name="connsiteY263" fmla="*/ 11020927 h 15135727"/>
              <a:gd name="connsiteX264" fmla="*/ 2526632 w 8128084"/>
              <a:gd name="connsiteY264" fmla="*/ 11117179 h 15135727"/>
              <a:gd name="connsiteX265" fmla="*/ 2334127 w 8128084"/>
              <a:gd name="connsiteY265" fmla="*/ 10996864 h 15135727"/>
              <a:gd name="connsiteX266" fmla="*/ 2358190 w 8128084"/>
              <a:gd name="connsiteY266" fmla="*/ 10732169 h 15135727"/>
              <a:gd name="connsiteX267" fmla="*/ 2334127 w 8128084"/>
              <a:gd name="connsiteY267" fmla="*/ 10587790 h 15135727"/>
              <a:gd name="connsiteX268" fmla="*/ 2406316 w 8128084"/>
              <a:gd name="connsiteY268" fmla="*/ 10491537 h 15135727"/>
              <a:gd name="connsiteX269" fmla="*/ 2598821 w 8128084"/>
              <a:gd name="connsiteY269" fmla="*/ 10684042 h 15135727"/>
              <a:gd name="connsiteX270" fmla="*/ 2767264 w 8128084"/>
              <a:gd name="connsiteY270" fmla="*/ 10684042 h 15135727"/>
              <a:gd name="connsiteX271" fmla="*/ 2646948 w 8128084"/>
              <a:gd name="connsiteY271" fmla="*/ 10515600 h 15135727"/>
              <a:gd name="connsiteX272" fmla="*/ 2815390 w 8128084"/>
              <a:gd name="connsiteY272" fmla="*/ 10395285 h 15135727"/>
              <a:gd name="connsiteX273" fmla="*/ 3080085 w 8128084"/>
              <a:gd name="connsiteY273" fmla="*/ 10419348 h 15135727"/>
              <a:gd name="connsiteX274" fmla="*/ 3248527 w 8128084"/>
              <a:gd name="connsiteY274" fmla="*/ 10539664 h 15135727"/>
              <a:gd name="connsiteX275" fmla="*/ 3320716 w 8128084"/>
              <a:gd name="connsiteY275" fmla="*/ 10659979 h 15135727"/>
              <a:gd name="connsiteX276" fmla="*/ 3465095 w 8128084"/>
              <a:gd name="connsiteY276" fmla="*/ 10659979 h 15135727"/>
              <a:gd name="connsiteX277" fmla="*/ 3441032 w 8128084"/>
              <a:gd name="connsiteY277" fmla="*/ 10491537 h 15135727"/>
              <a:gd name="connsiteX278" fmla="*/ 3392906 w 8128084"/>
              <a:gd name="connsiteY278" fmla="*/ 10250906 h 15135727"/>
              <a:gd name="connsiteX279" fmla="*/ 3152274 w 8128084"/>
              <a:gd name="connsiteY279" fmla="*/ 10250906 h 15135727"/>
              <a:gd name="connsiteX280" fmla="*/ 3176337 w 8128084"/>
              <a:gd name="connsiteY280" fmla="*/ 10178716 h 15135727"/>
              <a:gd name="connsiteX281" fmla="*/ 3104148 w 8128084"/>
              <a:gd name="connsiteY281" fmla="*/ 10154653 h 15135727"/>
              <a:gd name="connsiteX282" fmla="*/ 3007895 w 8128084"/>
              <a:gd name="connsiteY282" fmla="*/ 9962148 h 15135727"/>
              <a:gd name="connsiteX283" fmla="*/ 3176337 w 8128084"/>
              <a:gd name="connsiteY283" fmla="*/ 9889958 h 15135727"/>
              <a:gd name="connsiteX284" fmla="*/ 2959769 w 8128084"/>
              <a:gd name="connsiteY284" fmla="*/ 9504948 h 15135727"/>
              <a:gd name="connsiteX285" fmla="*/ 2791327 w 8128084"/>
              <a:gd name="connsiteY285" fmla="*/ 9456821 h 15135727"/>
              <a:gd name="connsiteX286" fmla="*/ 2574758 w 8128084"/>
              <a:gd name="connsiteY286" fmla="*/ 9336506 h 15135727"/>
              <a:gd name="connsiteX287" fmla="*/ 2550695 w 8128084"/>
              <a:gd name="connsiteY287" fmla="*/ 9071811 h 15135727"/>
              <a:gd name="connsiteX288" fmla="*/ 2695074 w 8128084"/>
              <a:gd name="connsiteY288" fmla="*/ 8999621 h 15135727"/>
              <a:gd name="connsiteX289" fmla="*/ 2622885 w 8128084"/>
              <a:gd name="connsiteY289" fmla="*/ 8975558 h 15135727"/>
              <a:gd name="connsiteX290" fmla="*/ 2430379 w 8128084"/>
              <a:gd name="connsiteY290" fmla="*/ 8999621 h 15135727"/>
              <a:gd name="connsiteX291" fmla="*/ 2261937 w 8128084"/>
              <a:gd name="connsiteY291" fmla="*/ 9168064 h 15135727"/>
              <a:gd name="connsiteX292" fmla="*/ 2237874 w 8128084"/>
              <a:gd name="connsiteY292" fmla="*/ 8999621 h 15135727"/>
              <a:gd name="connsiteX293" fmla="*/ 2117558 w 8128084"/>
              <a:gd name="connsiteY293" fmla="*/ 8975558 h 15135727"/>
              <a:gd name="connsiteX294" fmla="*/ 2045369 w 8128084"/>
              <a:gd name="connsiteY294" fmla="*/ 8783053 h 15135727"/>
              <a:gd name="connsiteX295" fmla="*/ 1852864 w 8128084"/>
              <a:gd name="connsiteY295" fmla="*/ 8758990 h 15135727"/>
              <a:gd name="connsiteX296" fmla="*/ 1636295 w 8128084"/>
              <a:gd name="connsiteY296" fmla="*/ 8927432 h 15135727"/>
              <a:gd name="connsiteX297" fmla="*/ 1588169 w 8128084"/>
              <a:gd name="connsiteY297" fmla="*/ 9023685 h 15135727"/>
              <a:gd name="connsiteX298" fmla="*/ 1515979 w 8128084"/>
              <a:gd name="connsiteY298" fmla="*/ 8879306 h 15135727"/>
              <a:gd name="connsiteX299" fmla="*/ 1347537 w 8128084"/>
              <a:gd name="connsiteY299" fmla="*/ 8879306 h 15135727"/>
              <a:gd name="connsiteX300" fmla="*/ 1347537 w 8128084"/>
              <a:gd name="connsiteY300" fmla="*/ 8710864 h 15135727"/>
              <a:gd name="connsiteX301" fmla="*/ 1106906 w 8128084"/>
              <a:gd name="connsiteY301" fmla="*/ 8783053 h 15135727"/>
              <a:gd name="connsiteX302" fmla="*/ 890337 w 8128084"/>
              <a:gd name="connsiteY302" fmla="*/ 8686800 h 15135727"/>
              <a:gd name="connsiteX303" fmla="*/ 649706 w 8128084"/>
              <a:gd name="connsiteY303" fmla="*/ 8662737 h 15135727"/>
              <a:gd name="connsiteX304" fmla="*/ 385011 w 8128084"/>
              <a:gd name="connsiteY304" fmla="*/ 8566485 h 15135727"/>
              <a:gd name="connsiteX305" fmla="*/ 577516 w 8128084"/>
              <a:gd name="connsiteY305" fmla="*/ 8373979 h 15135727"/>
              <a:gd name="connsiteX306" fmla="*/ 794085 w 8128084"/>
              <a:gd name="connsiteY306" fmla="*/ 8301790 h 15135727"/>
              <a:gd name="connsiteX307" fmla="*/ 745958 w 8128084"/>
              <a:gd name="connsiteY307" fmla="*/ 8133348 h 15135727"/>
              <a:gd name="connsiteX308" fmla="*/ 818148 w 8128084"/>
              <a:gd name="connsiteY308" fmla="*/ 7820527 h 15135727"/>
              <a:gd name="connsiteX309" fmla="*/ 697832 w 8128084"/>
              <a:gd name="connsiteY309" fmla="*/ 7820527 h 15135727"/>
              <a:gd name="connsiteX310" fmla="*/ 625642 w 8128084"/>
              <a:gd name="connsiteY310" fmla="*/ 7916779 h 15135727"/>
              <a:gd name="connsiteX311" fmla="*/ 457200 w 8128084"/>
              <a:gd name="connsiteY311" fmla="*/ 7820527 h 15135727"/>
              <a:gd name="connsiteX312" fmla="*/ 529390 w 8128084"/>
              <a:gd name="connsiteY312" fmla="*/ 7700211 h 15135727"/>
              <a:gd name="connsiteX313" fmla="*/ 938464 w 8128084"/>
              <a:gd name="connsiteY313" fmla="*/ 7676148 h 15135727"/>
              <a:gd name="connsiteX314" fmla="*/ 1058779 w 8128084"/>
              <a:gd name="connsiteY314" fmla="*/ 7459579 h 15135727"/>
              <a:gd name="connsiteX315" fmla="*/ 1203158 w 8128084"/>
              <a:gd name="connsiteY315" fmla="*/ 7603958 h 15135727"/>
              <a:gd name="connsiteX316" fmla="*/ 1299411 w 8128084"/>
              <a:gd name="connsiteY316" fmla="*/ 7555832 h 15135727"/>
              <a:gd name="connsiteX317" fmla="*/ 1443790 w 8128084"/>
              <a:gd name="connsiteY317" fmla="*/ 7507706 h 15135727"/>
              <a:gd name="connsiteX318" fmla="*/ 1684421 w 8128084"/>
              <a:gd name="connsiteY318" fmla="*/ 7603958 h 15135727"/>
              <a:gd name="connsiteX319" fmla="*/ 1684421 w 8128084"/>
              <a:gd name="connsiteY319" fmla="*/ 7603958 h 15135727"/>
              <a:gd name="connsiteX320" fmla="*/ 1540042 w 8128084"/>
              <a:gd name="connsiteY320" fmla="*/ 7363327 h 15135727"/>
              <a:gd name="connsiteX321" fmla="*/ 1299411 w 8128084"/>
              <a:gd name="connsiteY321" fmla="*/ 7315200 h 15135727"/>
              <a:gd name="connsiteX322" fmla="*/ 1130969 w 8128084"/>
              <a:gd name="connsiteY322" fmla="*/ 7339264 h 15135727"/>
              <a:gd name="connsiteX323" fmla="*/ 1034716 w 8128084"/>
              <a:gd name="connsiteY323" fmla="*/ 7315200 h 15135727"/>
              <a:gd name="connsiteX324" fmla="*/ 1155032 w 8128084"/>
              <a:gd name="connsiteY324" fmla="*/ 7050506 h 15135727"/>
              <a:gd name="connsiteX325" fmla="*/ 1155032 w 8128084"/>
              <a:gd name="connsiteY325" fmla="*/ 6930190 h 15135727"/>
              <a:gd name="connsiteX326" fmla="*/ 1155032 w 8128084"/>
              <a:gd name="connsiteY326" fmla="*/ 6761748 h 15135727"/>
              <a:gd name="connsiteX327" fmla="*/ 1203158 w 8128084"/>
              <a:gd name="connsiteY327" fmla="*/ 6617369 h 15135727"/>
              <a:gd name="connsiteX328" fmla="*/ 1371600 w 8128084"/>
              <a:gd name="connsiteY328" fmla="*/ 6472990 h 15135727"/>
              <a:gd name="connsiteX329" fmla="*/ 1443790 w 8128084"/>
              <a:gd name="connsiteY329" fmla="*/ 6328611 h 15135727"/>
              <a:gd name="connsiteX330" fmla="*/ 1419727 w 8128084"/>
              <a:gd name="connsiteY330" fmla="*/ 6208295 h 15135727"/>
              <a:gd name="connsiteX331" fmla="*/ 1275348 w 8128084"/>
              <a:gd name="connsiteY331" fmla="*/ 6304548 h 15135727"/>
              <a:gd name="connsiteX332" fmla="*/ 1323474 w 8128084"/>
              <a:gd name="connsiteY332" fmla="*/ 6015790 h 15135727"/>
              <a:gd name="connsiteX333" fmla="*/ 1540042 w 8128084"/>
              <a:gd name="connsiteY333" fmla="*/ 5871411 h 15135727"/>
              <a:gd name="connsiteX334" fmla="*/ 1540042 w 8128084"/>
              <a:gd name="connsiteY334" fmla="*/ 5751095 h 15135727"/>
              <a:gd name="connsiteX335" fmla="*/ 1395664 w 8128084"/>
              <a:gd name="connsiteY335" fmla="*/ 5799221 h 15135727"/>
              <a:gd name="connsiteX336" fmla="*/ 1179095 w 8128084"/>
              <a:gd name="connsiteY336" fmla="*/ 5799221 h 15135727"/>
              <a:gd name="connsiteX337" fmla="*/ 890337 w 8128084"/>
              <a:gd name="connsiteY337" fmla="*/ 5775158 h 15135727"/>
              <a:gd name="connsiteX338" fmla="*/ 697832 w 8128084"/>
              <a:gd name="connsiteY338" fmla="*/ 5606716 h 15135727"/>
              <a:gd name="connsiteX339" fmla="*/ 577516 w 8128084"/>
              <a:gd name="connsiteY339" fmla="*/ 5582653 h 15135727"/>
              <a:gd name="connsiteX340" fmla="*/ 697832 w 8128084"/>
              <a:gd name="connsiteY340" fmla="*/ 5775158 h 15135727"/>
              <a:gd name="connsiteX341" fmla="*/ 409074 w 8128084"/>
              <a:gd name="connsiteY341" fmla="*/ 5799221 h 15135727"/>
              <a:gd name="connsiteX342" fmla="*/ 168442 w 8128084"/>
              <a:gd name="connsiteY342" fmla="*/ 5702969 h 15135727"/>
              <a:gd name="connsiteX343" fmla="*/ 264695 w 8128084"/>
              <a:gd name="connsiteY343" fmla="*/ 5558590 h 15135727"/>
              <a:gd name="connsiteX344" fmla="*/ 144379 w 8128084"/>
              <a:gd name="connsiteY344" fmla="*/ 5510464 h 15135727"/>
              <a:gd name="connsiteX345" fmla="*/ 0 w 8128084"/>
              <a:gd name="connsiteY345" fmla="*/ 5462337 h 15135727"/>
              <a:gd name="connsiteX346" fmla="*/ 96253 w 8128084"/>
              <a:gd name="connsiteY346"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582653 w 8128084"/>
              <a:gd name="connsiteY183" fmla="*/ 14052885 h 15135727"/>
              <a:gd name="connsiteX184" fmla="*/ 5462337 w 8128084"/>
              <a:gd name="connsiteY184" fmla="*/ 14149137 h 15135727"/>
              <a:gd name="connsiteX185" fmla="*/ 5342021 w 8128084"/>
              <a:gd name="connsiteY185" fmla="*/ 14004758 h 15135727"/>
              <a:gd name="connsiteX186" fmla="*/ 5245769 w 8128084"/>
              <a:gd name="connsiteY186" fmla="*/ 14004758 h 15135727"/>
              <a:gd name="connsiteX187" fmla="*/ 5245769 w 8128084"/>
              <a:gd name="connsiteY187" fmla="*/ 13956632 h 15135727"/>
              <a:gd name="connsiteX188" fmla="*/ 5101390 w 8128084"/>
              <a:gd name="connsiteY188" fmla="*/ 13956632 h 15135727"/>
              <a:gd name="connsiteX189" fmla="*/ 4981074 w 8128084"/>
              <a:gd name="connsiteY189" fmla="*/ 13860379 h 15135727"/>
              <a:gd name="connsiteX190" fmla="*/ 4740442 w 8128084"/>
              <a:gd name="connsiteY190" fmla="*/ 13908506 h 15135727"/>
              <a:gd name="connsiteX191" fmla="*/ 4475748 w 8128084"/>
              <a:gd name="connsiteY191" fmla="*/ 13956632 h 15135727"/>
              <a:gd name="connsiteX192" fmla="*/ 4379495 w 8128084"/>
              <a:gd name="connsiteY192" fmla="*/ 14028821 h 15135727"/>
              <a:gd name="connsiteX193" fmla="*/ 4403558 w 8128084"/>
              <a:gd name="connsiteY193" fmla="*/ 14197264 h 15135727"/>
              <a:gd name="connsiteX194" fmla="*/ 4572000 w 8128084"/>
              <a:gd name="connsiteY194" fmla="*/ 14149137 h 15135727"/>
              <a:gd name="connsiteX195" fmla="*/ 4523874 w 8128084"/>
              <a:gd name="connsiteY195" fmla="*/ 14558211 h 15135727"/>
              <a:gd name="connsiteX196" fmla="*/ 4403558 w 8128084"/>
              <a:gd name="connsiteY196" fmla="*/ 14437895 h 15135727"/>
              <a:gd name="connsiteX197" fmla="*/ 4403558 w 8128084"/>
              <a:gd name="connsiteY197" fmla="*/ 14437895 h 15135727"/>
              <a:gd name="connsiteX198" fmla="*/ 4283242 w 8128084"/>
              <a:gd name="connsiteY198" fmla="*/ 14245390 h 15135727"/>
              <a:gd name="connsiteX199" fmla="*/ 4235116 w 8128084"/>
              <a:gd name="connsiteY199" fmla="*/ 14341642 h 15135727"/>
              <a:gd name="connsiteX200" fmla="*/ 4162927 w 8128084"/>
              <a:gd name="connsiteY200" fmla="*/ 14389769 h 15135727"/>
              <a:gd name="connsiteX201" fmla="*/ 4162927 w 8128084"/>
              <a:gd name="connsiteY201" fmla="*/ 14389769 h 15135727"/>
              <a:gd name="connsiteX202" fmla="*/ 3922295 w 8128084"/>
              <a:gd name="connsiteY202" fmla="*/ 14245390 h 15135727"/>
              <a:gd name="connsiteX203" fmla="*/ 3801979 w 8128084"/>
              <a:gd name="connsiteY203" fmla="*/ 14293516 h 15135727"/>
              <a:gd name="connsiteX204" fmla="*/ 3681664 w 8128084"/>
              <a:gd name="connsiteY204" fmla="*/ 14389769 h 15135727"/>
              <a:gd name="connsiteX205" fmla="*/ 3657600 w 8128084"/>
              <a:gd name="connsiteY205" fmla="*/ 14654464 h 15135727"/>
              <a:gd name="connsiteX206" fmla="*/ 3513221 w 8128084"/>
              <a:gd name="connsiteY206" fmla="*/ 14726653 h 15135727"/>
              <a:gd name="connsiteX207" fmla="*/ 3513221 w 8128084"/>
              <a:gd name="connsiteY207" fmla="*/ 14871032 h 15135727"/>
              <a:gd name="connsiteX208" fmla="*/ 3633537 w 8128084"/>
              <a:gd name="connsiteY208" fmla="*/ 14967285 h 15135727"/>
              <a:gd name="connsiteX209" fmla="*/ 3609474 w 8128084"/>
              <a:gd name="connsiteY209" fmla="*/ 15087600 h 15135727"/>
              <a:gd name="connsiteX210" fmla="*/ 3441032 w 8128084"/>
              <a:gd name="connsiteY210" fmla="*/ 15039474 h 15135727"/>
              <a:gd name="connsiteX211" fmla="*/ 3272590 w 8128084"/>
              <a:gd name="connsiteY211" fmla="*/ 15063537 h 15135727"/>
              <a:gd name="connsiteX212" fmla="*/ 3248527 w 8128084"/>
              <a:gd name="connsiteY212" fmla="*/ 14895095 h 15135727"/>
              <a:gd name="connsiteX213" fmla="*/ 3128211 w 8128084"/>
              <a:gd name="connsiteY213" fmla="*/ 14919158 h 15135727"/>
              <a:gd name="connsiteX214" fmla="*/ 2959769 w 8128084"/>
              <a:gd name="connsiteY214" fmla="*/ 15135727 h 15135727"/>
              <a:gd name="connsiteX215" fmla="*/ 2935706 w 8128084"/>
              <a:gd name="connsiteY215" fmla="*/ 14895095 h 15135727"/>
              <a:gd name="connsiteX216" fmla="*/ 2791327 w 8128084"/>
              <a:gd name="connsiteY216" fmla="*/ 14943221 h 15135727"/>
              <a:gd name="connsiteX217" fmla="*/ 2671011 w 8128084"/>
              <a:gd name="connsiteY217" fmla="*/ 15039474 h 15135727"/>
              <a:gd name="connsiteX218" fmla="*/ 2430379 w 8128084"/>
              <a:gd name="connsiteY218" fmla="*/ 15087600 h 15135727"/>
              <a:gd name="connsiteX219" fmla="*/ 2237874 w 8128084"/>
              <a:gd name="connsiteY219" fmla="*/ 15039474 h 15135727"/>
              <a:gd name="connsiteX220" fmla="*/ 2622885 w 8128084"/>
              <a:gd name="connsiteY220" fmla="*/ 14846969 h 15135727"/>
              <a:gd name="connsiteX221" fmla="*/ 2887579 w 8128084"/>
              <a:gd name="connsiteY221" fmla="*/ 14774779 h 15135727"/>
              <a:gd name="connsiteX222" fmla="*/ 2839453 w 8128084"/>
              <a:gd name="connsiteY222" fmla="*/ 14582274 h 15135727"/>
              <a:gd name="connsiteX223" fmla="*/ 2935706 w 8128084"/>
              <a:gd name="connsiteY223" fmla="*/ 14510085 h 15135727"/>
              <a:gd name="connsiteX224" fmla="*/ 2935706 w 8128084"/>
              <a:gd name="connsiteY224" fmla="*/ 14510085 h 15135727"/>
              <a:gd name="connsiteX225" fmla="*/ 3080085 w 8128084"/>
              <a:gd name="connsiteY225" fmla="*/ 14413832 h 15135727"/>
              <a:gd name="connsiteX226" fmla="*/ 3152274 w 8128084"/>
              <a:gd name="connsiteY226" fmla="*/ 14341642 h 15135727"/>
              <a:gd name="connsiteX227" fmla="*/ 3080085 w 8128084"/>
              <a:gd name="connsiteY227" fmla="*/ 14269453 h 15135727"/>
              <a:gd name="connsiteX228" fmla="*/ 3152274 w 8128084"/>
              <a:gd name="connsiteY228" fmla="*/ 14197264 h 15135727"/>
              <a:gd name="connsiteX229" fmla="*/ 3152274 w 8128084"/>
              <a:gd name="connsiteY229" fmla="*/ 14052885 h 15135727"/>
              <a:gd name="connsiteX230" fmla="*/ 3080085 w 8128084"/>
              <a:gd name="connsiteY230" fmla="*/ 13980695 h 15135727"/>
              <a:gd name="connsiteX231" fmla="*/ 3056021 w 8128084"/>
              <a:gd name="connsiteY231" fmla="*/ 14076948 h 15135727"/>
              <a:gd name="connsiteX232" fmla="*/ 2935706 w 8128084"/>
              <a:gd name="connsiteY232" fmla="*/ 14076948 h 15135727"/>
              <a:gd name="connsiteX233" fmla="*/ 2863516 w 8128084"/>
              <a:gd name="connsiteY233" fmla="*/ 14125074 h 15135727"/>
              <a:gd name="connsiteX234" fmla="*/ 2719137 w 8128084"/>
              <a:gd name="connsiteY234" fmla="*/ 14197264 h 15135727"/>
              <a:gd name="connsiteX235" fmla="*/ 2646948 w 8128084"/>
              <a:gd name="connsiteY235" fmla="*/ 14197264 h 15135727"/>
              <a:gd name="connsiteX236" fmla="*/ 2598821 w 8128084"/>
              <a:gd name="connsiteY236" fmla="*/ 14125074 h 15135727"/>
              <a:gd name="connsiteX237" fmla="*/ 2430379 w 8128084"/>
              <a:gd name="connsiteY237" fmla="*/ 13836316 h 15135727"/>
              <a:gd name="connsiteX238" fmla="*/ 2646948 w 8128084"/>
              <a:gd name="connsiteY238" fmla="*/ 13812253 h 15135727"/>
              <a:gd name="connsiteX239" fmla="*/ 2502569 w 8128084"/>
              <a:gd name="connsiteY239" fmla="*/ 13475369 h 15135727"/>
              <a:gd name="connsiteX240" fmla="*/ 2550695 w 8128084"/>
              <a:gd name="connsiteY240" fmla="*/ 13186611 h 15135727"/>
              <a:gd name="connsiteX241" fmla="*/ 2719137 w 8128084"/>
              <a:gd name="connsiteY241" fmla="*/ 13042232 h 15135727"/>
              <a:gd name="connsiteX242" fmla="*/ 2791327 w 8128084"/>
              <a:gd name="connsiteY242" fmla="*/ 12945979 h 15135727"/>
              <a:gd name="connsiteX243" fmla="*/ 3031958 w 8128084"/>
              <a:gd name="connsiteY243" fmla="*/ 13090358 h 15135727"/>
              <a:gd name="connsiteX244" fmla="*/ 3056021 w 8128084"/>
              <a:gd name="connsiteY244" fmla="*/ 12753474 h 15135727"/>
              <a:gd name="connsiteX245" fmla="*/ 2887579 w 8128084"/>
              <a:gd name="connsiteY245" fmla="*/ 12777537 h 15135727"/>
              <a:gd name="connsiteX246" fmla="*/ 2815390 w 8128084"/>
              <a:gd name="connsiteY246" fmla="*/ 12777537 h 15135727"/>
              <a:gd name="connsiteX247" fmla="*/ 3176337 w 8128084"/>
              <a:gd name="connsiteY247" fmla="*/ 12368464 h 15135727"/>
              <a:gd name="connsiteX248" fmla="*/ 3104148 w 8128084"/>
              <a:gd name="connsiteY248" fmla="*/ 12320337 h 15135727"/>
              <a:gd name="connsiteX249" fmla="*/ 3104148 w 8128084"/>
              <a:gd name="connsiteY249" fmla="*/ 12320337 h 15135727"/>
              <a:gd name="connsiteX250" fmla="*/ 3007895 w 8128084"/>
              <a:gd name="connsiteY250" fmla="*/ 12079706 h 15135727"/>
              <a:gd name="connsiteX251" fmla="*/ 2911642 w 8128084"/>
              <a:gd name="connsiteY251" fmla="*/ 11935327 h 15135727"/>
              <a:gd name="connsiteX252" fmla="*/ 2863516 w 8128084"/>
              <a:gd name="connsiteY252" fmla="*/ 11694695 h 15135727"/>
              <a:gd name="connsiteX253" fmla="*/ 2911642 w 8128084"/>
              <a:gd name="connsiteY253" fmla="*/ 11454064 h 15135727"/>
              <a:gd name="connsiteX254" fmla="*/ 3056021 w 8128084"/>
              <a:gd name="connsiteY254" fmla="*/ 11454064 h 15135727"/>
              <a:gd name="connsiteX255" fmla="*/ 2983832 w 8128084"/>
              <a:gd name="connsiteY255" fmla="*/ 11381874 h 15135727"/>
              <a:gd name="connsiteX256" fmla="*/ 3031958 w 8128084"/>
              <a:gd name="connsiteY256" fmla="*/ 11285621 h 15135727"/>
              <a:gd name="connsiteX257" fmla="*/ 3007895 w 8128084"/>
              <a:gd name="connsiteY257" fmla="*/ 11189369 h 15135727"/>
              <a:gd name="connsiteX258" fmla="*/ 2887579 w 8128084"/>
              <a:gd name="connsiteY258" fmla="*/ 11141242 h 15135727"/>
              <a:gd name="connsiteX259" fmla="*/ 2887579 w 8128084"/>
              <a:gd name="connsiteY259" fmla="*/ 10972800 h 15135727"/>
              <a:gd name="connsiteX260" fmla="*/ 2887579 w 8128084"/>
              <a:gd name="connsiteY260" fmla="*/ 10924674 h 15135727"/>
              <a:gd name="connsiteX261" fmla="*/ 2767264 w 8128084"/>
              <a:gd name="connsiteY261" fmla="*/ 11020927 h 15135727"/>
              <a:gd name="connsiteX262" fmla="*/ 2743200 w 8128084"/>
              <a:gd name="connsiteY262" fmla="*/ 10924674 h 15135727"/>
              <a:gd name="connsiteX263" fmla="*/ 2550695 w 8128084"/>
              <a:gd name="connsiteY263" fmla="*/ 11020927 h 15135727"/>
              <a:gd name="connsiteX264" fmla="*/ 2526632 w 8128084"/>
              <a:gd name="connsiteY264" fmla="*/ 11117179 h 15135727"/>
              <a:gd name="connsiteX265" fmla="*/ 2334127 w 8128084"/>
              <a:gd name="connsiteY265" fmla="*/ 10996864 h 15135727"/>
              <a:gd name="connsiteX266" fmla="*/ 2358190 w 8128084"/>
              <a:gd name="connsiteY266" fmla="*/ 10732169 h 15135727"/>
              <a:gd name="connsiteX267" fmla="*/ 2334127 w 8128084"/>
              <a:gd name="connsiteY267" fmla="*/ 10587790 h 15135727"/>
              <a:gd name="connsiteX268" fmla="*/ 2406316 w 8128084"/>
              <a:gd name="connsiteY268" fmla="*/ 10491537 h 15135727"/>
              <a:gd name="connsiteX269" fmla="*/ 2598821 w 8128084"/>
              <a:gd name="connsiteY269" fmla="*/ 10684042 h 15135727"/>
              <a:gd name="connsiteX270" fmla="*/ 2767264 w 8128084"/>
              <a:gd name="connsiteY270" fmla="*/ 10684042 h 15135727"/>
              <a:gd name="connsiteX271" fmla="*/ 2646948 w 8128084"/>
              <a:gd name="connsiteY271" fmla="*/ 10515600 h 15135727"/>
              <a:gd name="connsiteX272" fmla="*/ 2815390 w 8128084"/>
              <a:gd name="connsiteY272" fmla="*/ 10395285 h 15135727"/>
              <a:gd name="connsiteX273" fmla="*/ 3080085 w 8128084"/>
              <a:gd name="connsiteY273" fmla="*/ 10419348 h 15135727"/>
              <a:gd name="connsiteX274" fmla="*/ 3248527 w 8128084"/>
              <a:gd name="connsiteY274" fmla="*/ 10539664 h 15135727"/>
              <a:gd name="connsiteX275" fmla="*/ 3320716 w 8128084"/>
              <a:gd name="connsiteY275" fmla="*/ 10659979 h 15135727"/>
              <a:gd name="connsiteX276" fmla="*/ 3465095 w 8128084"/>
              <a:gd name="connsiteY276" fmla="*/ 10659979 h 15135727"/>
              <a:gd name="connsiteX277" fmla="*/ 3441032 w 8128084"/>
              <a:gd name="connsiteY277" fmla="*/ 10491537 h 15135727"/>
              <a:gd name="connsiteX278" fmla="*/ 3392906 w 8128084"/>
              <a:gd name="connsiteY278" fmla="*/ 10250906 h 15135727"/>
              <a:gd name="connsiteX279" fmla="*/ 3152274 w 8128084"/>
              <a:gd name="connsiteY279" fmla="*/ 10250906 h 15135727"/>
              <a:gd name="connsiteX280" fmla="*/ 3176337 w 8128084"/>
              <a:gd name="connsiteY280" fmla="*/ 10178716 h 15135727"/>
              <a:gd name="connsiteX281" fmla="*/ 3104148 w 8128084"/>
              <a:gd name="connsiteY281" fmla="*/ 10154653 h 15135727"/>
              <a:gd name="connsiteX282" fmla="*/ 3007895 w 8128084"/>
              <a:gd name="connsiteY282" fmla="*/ 9962148 h 15135727"/>
              <a:gd name="connsiteX283" fmla="*/ 3176337 w 8128084"/>
              <a:gd name="connsiteY283" fmla="*/ 9889958 h 15135727"/>
              <a:gd name="connsiteX284" fmla="*/ 2959769 w 8128084"/>
              <a:gd name="connsiteY284" fmla="*/ 9504948 h 15135727"/>
              <a:gd name="connsiteX285" fmla="*/ 2791327 w 8128084"/>
              <a:gd name="connsiteY285" fmla="*/ 9456821 h 15135727"/>
              <a:gd name="connsiteX286" fmla="*/ 2574758 w 8128084"/>
              <a:gd name="connsiteY286" fmla="*/ 9336506 h 15135727"/>
              <a:gd name="connsiteX287" fmla="*/ 2550695 w 8128084"/>
              <a:gd name="connsiteY287" fmla="*/ 9071811 h 15135727"/>
              <a:gd name="connsiteX288" fmla="*/ 2695074 w 8128084"/>
              <a:gd name="connsiteY288" fmla="*/ 8999621 h 15135727"/>
              <a:gd name="connsiteX289" fmla="*/ 2622885 w 8128084"/>
              <a:gd name="connsiteY289" fmla="*/ 8975558 h 15135727"/>
              <a:gd name="connsiteX290" fmla="*/ 2430379 w 8128084"/>
              <a:gd name="connsiteY290" fmla="*/ 8999621 h 15135727"/>
              <a:gd name="connsiteX291" fmla="*/ 2261937 w 8128084"/>
              <a:gd name="connsiteY291" fmla="*/ 9168064 h 15135727"/>
              <a:gd name="connsiteX292" fmla="*/ 2237874 w 8128084"/>
              <a:gd name="connsiteY292" fmla="*/ 8999621 h 15135727"/>
              <a:gd name="connsiteX293" fmla="*/ 2117558 w 8128084"/>
              <a:gd name="connsiteY293" fmla="*/ 8975558 h 15135727"/>
              <a:gd name="connsiteX294" fmla="*/ 2045369 w 8128084"/>
              <a:gd name="connsiteY294" fmla="*/ 8783053 h 15135727"/>
              <a:gd name="connsiteX295" fmla="*/ 1852864 w 8128084"/>
              <a:gd name="connsiteY295" fmla="*/ 8758990 h 15135727"/>
              <a:gd name="connsiteX296" fmla="*/ 1636295 w 8128084"/>
              <a:gd name="connsiteY296" fmla="*/ 8927432 h 15135727"/>
              <a:gd name="connsiteX297" fmla="*/ 1588169 w 8128084"/>
              <a:gd name="connsiteY297" fmla="*/ 9023685 h 15135727"/>
              <a:gd name="connsiteX298" fmla="*/ 1515979 w 8128084"/>
              <a:gd name="connsiteY298" fmla="*/ 8879306 h 15135727"/>
              <a:gd name="connsiteX299" fmla="*/ 1347537 w 8128084"/>
              <a:gd name="connsiteY299" fmla="*/ 8879306 h 15135727"/>
              <a:gd name="connsiteX300" fmla="*/ 1347537 w 8128084"/>
              <a:gd name="connsiteY300" fmla="*/ 8710864 h 15135727"/>
              <a:gd name="connsiteX301" fmla="*/ 1106906 w 8128084"/>
              <a:gd name="connsiteY301" fmla="*/ 8783053 h 15135727"/>
              <a:gd name="connsiteX302" fmla="*/ 890337 w 8128084"/>
              <a:gd name="connsiteY302" fmla="*/ 8686800 h 15135727"/>
              <a:gd name="connsiteX303" fmla="*/ 649706 w 8128084"/>
              <a:gd name="connsiteY303" fmla="*/ 8662737 h 15135727"/>
              <a:gd name="connsiteX304" fmla="*/ 385011 w 8128084"/>
              <a:gd name="connsiteY304" fmla="*/ 8566485 h 15135727"/>
              <a:gd name="connsiteX305" fmla="*/ 577516 w 8128084"/>
              <a:gd name="connsiteY305" fmla="*/ 8373979 h 15135727"/>
              <a:gd name="connsiteX306" fmla="*/ 794085 w 8128084"/>
              <a:gd name="connsiteY306" fmla="*/ 8301790 h 15135727"/>
              <a:gd name="connsiteX307" fmla="*/ 745958 w 8128084"/>
              <a:gd name="connsiteY307" fmla="*/ 8133348 h 15135727"/>
              <a:gd name="connsiteX308" fmla="*/ 818148 w 8128084"/>
              <a:gd name="connsiteY308" fmla="*/ 7820527 h 15135727"/>
              <a:gd name="connsiteX309" fmla="*/ 697832 w 8128084"/>
              <a:gd name="connsiteY309" fmla="*/ 7820527 h 15135727"/>
              <a:gd name="connsiteX310" fmla="*/ 625642 w 8128084"/>
              <a:gd name="connsiteY310" fmla="*/ 7916779 h 15135727"/>
              <a:gd name="connsiteX311" fmla="*/ 457200 w 8128084"/>
              <a:gd name="connsiteY311" fmla="*/ 7820527 h 15135727"/>
              <a:gd name="connsiteX312" fmla="*/ 529390 w 8128084"/>
              <a:gd name="connsiteY312" fmla="*/ 7700211 h 15135727"/>
              <a:gd name="connsiteX313" fmla="*/ 938464 w 8128084"/>
              <a:gd name="connsiteY313" fmla="*/ 7676148 h 15135727"/>
              <a:gd name="connsiteX314" fmla="*/ 1058779 w 8128084"/>
              <a:gd name="connsiteY314" fmla="*/ 7459579 h 15135727"/>
              <a:gd name="connsiteX315" fmla="*/ 1203158 w 8128084"/>
              <a:gd name="connsiteY315" fmla="*/ 7603958 h 15135727"/>
              <a:gd name="connsiteX316" fmla="*/ 1299411 w 8128084"/>
              <a:gd name="connsiteY316" fmla="*/ 7555832 h 15135727"/>
              <a:gd name="connsiteX317" fmla="*/ 1443790 w 8128084"/>
              <a:gd name="connsiteY317" fmla="*/ 7507706 h 15135727"/>
              <a:gd name="connsiteX318" fmla="*/ 1684421 w 8128084"/>
              <a:gd name="connsiteY318" fmla="*/ 7603958 h 15135727"/>
              <a:gd name="connsiteX319" fmla="*/ 1684421 w 8128084"/>
              <a:gd name="connsiteY319" fmla="*/ 7603958 h 15135727"/>
              <a:gd name="connsiteX320" fmla="*/ 1540042 w 8128084"/>
              <a:gd name="connsiteY320" fmla="*/ 7363327 h 15135727"/>
              <a:gd name="connsiteX321" fmla="*/ 1299411 w 8128084"/>
              <a:gd name="connsiteY321" fmla="*/ 7315200 h 15135727"/>
              <a:gd name="connsiteX322" fmla="*/ 1130969 w 8128084"/>
              <a:gd name="connsiteY322" fmla="*/ 7339264 h 15135727"/>
              <a:gd name="connsiteX323" fmla="*/ 1034716 w 8128084"/>
              <a:gd name="connsiteY323" fmla="*/ 7315200 h 15135727"/>
              <a:gd name="connsiteX324" fmla="*/ 1155032 w 8128084"/>
              <a:gd name="connsiteY324" fmla="*/ 7050506 h 15135727"/>
              <a:gd name="connsiteX325" fmla="*/ 1155032 w 8128084"/>
              <a:gd name="connsiteY325" fmla="*/ 6930190 h 15135727"/>
              <a:gd name="connsiteX326" fmla="*/ 1155032 w 8128084"/>
              <a:gd name="connsiteY326" fmla="*/ 6761748 h 15135727"/>
              <a:gd name="connsiteX327" fmla="*/ 1203158 w 8128084"/>
              <a:gd name="connsiteY327" fmla="*/ 6617369 h 15135727"/>
              <a:gd name="connsiteX328" fmla="*/ 1371600 w 8128084"/>
              <a:gd name="connsiteY328" fmla="*/ 6472990 h 15135727"/>
              <a:gd name="connsiteX329" fmla="*/ 1443790 w 8128084"/>
              <a:gd name="connsiteY329" fmla="*/ 6328611 h 15135727"/>
              <a:gd name="connsiteX330" fmla="*/ 1419727 w 8128084"/>
              <a:gd name="connsiteY330" fmla="*/ 6208295 h 15135727"/>
              <a:gd name="connsiteX331" fmla="*/ 1275348 w 8128084"/>
              <a:gd name="connsiteY331" fmla="*/ 6304548 h 15135727"/>
              <a:gd name="connsiteX332" fmla="*/ 1323474 w 8128084"/>
              <a:gd name="connsiteY332" fmla="*/ 6015790 h 15135727"/>
              <a:gd name="connsiteX333" fmla="*/ 1540042 w 8128084"/>
              <a:gd name="connsiteY333" fmla="*/ 5871411 h 15135727"/>
              <a:gd name="connsiteX334" fmla="*/ 1540042 w 8128084"/>
              <a:gd name="connsiteY334" fmla="*/ 5751095 h 15135727"/>
              <a:gd name="connsiteX335" fmla="*/ 1395664 w 8128084"/>
              <a:gd name="connsiteY335" fmla="*/ 5799221 h 15135727"/>
              <a:gd name="connsiteX336" fmla="*/ 1179095 w 8128084"/>
              <a:gd name="connsiteY336" fmla="*/ 5799221 h 15135727"/>
              <a:gd name="connsiteX337" fmla="*/ 890337 w 8128084"/>
              <a:gd name="connsiteY337" fmla="*/ 5775158 h 15135727"/>
              <a:gd name="connsiteX338" fmla="*/ 697832 w 8128084"/>
              <a:gd name="connsiteY338" fmla="*/ 5606716 h 15135727"/>
              <a:gd name="connsiteX339" fmla="*/ 577516 w 8128084"/>
              <a:gd name="connsiteY339" fmla="*/ 5582653 h 15135727"/>
              <a:gd name="connsiteX340" fmla="*/ 697832 w 8128084"/>
              <a:gd name="connsiteY340" fmla="*/ 5775158 h 15135727"/>
              <a:gd name="connsiteX341" fmla="*/ 409074 w 8128084"/>
              <a:gd name="connsiteY341" fmla="*/ 5799221 h 15135727"/>
              <a:gd name="connsiteX342" fmla="*/ 168442 w 8128084"/>
              <a:gd name="connsiteY342" fmla="*/ 5702969 h 15135727"/>
              <a:gd name="connsiteX343" fmla="*/ 264695 w 8128084"/>
              <a:gd name="connsiteY343" fmla="*/ 5558590 h 15135727"/>
              <a:gd name="connsiteX344" fmla="*/ 144379 w 8128084"/>
              <a:gd name="connsiteY344" fmla="*/ 5510464 h 15135727"/>
              <a:gd name="connsiteX345" fmla="*/ 0 w 8128084"/>
              <a:gd name="connsiteY345" fmla="*/ 5462337 h 15135727"/>
              <a:gd name="connsiteX346" fmla="*/ 96253 w 8128084"/>
              <a:gd name="connsiteY346"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582653 w 8128084"/>
              <a:gd name="connsiteY183" fmla="*/ 14052885 h 15135727"/>
              <a:gd name="connsiteX184" fmla="*/ 5462337 w 8128084"/>
              <a:gd name="connsiteY184" fmla="*/ 14149137 h 15135727"/>
              <a:gd name="connsiteX185" fmla="*/ 5342021 w 8128084"/>
              <a:gd name="connsiteY185" fmla="*/ 14004758 h 15135727"/>
              <a:gd name="connsiteX186" fmla="*/ 5245769 w 8128084"/>
              <a:gd name="connsiteY186" fmla="*/ 14004758 h 15135727"/>
              <a:gd name="connsiteX187" fmla="*/ 5245769 w 8128084"/>
              <a:gd name="connsiteY187" fmla="*/ 13956632 h 15135727"/>
              <a:gd name="connsiteX188" fmla="*/ 5101390 w 8128084"/>
              <a:gd name="connsiteY188" fmla="*/ 13956632 h 15135727"/>
              <a:gd name="connsiteX189" fmla="*/ 4981074 w 8128084"/>
              <a:gd name="connsiteY189" fmla="*/ 13860379 h 15135727"/>
              <a:gd name="connsiteX190" fmla="*/ 4740442 w 8128084"/>
              <a:gd name="connsiteY190" fmla="*/ 13908506 h 15135727"/>
              <a:gd name="connsiteX191" fmla="*/ 4475748 w 8128084"/>
              <a:gd name="connsiteY191" fmla="*/ 13956632 h 15135727"/>
              <a:gd name="connsiteX192" fmla="*/ 4379495 w 8128084"/>
              <a:gd name="connsiteY192" fmla="*/ 14028821 h 15135727"/>
              <a:gd name="connsiteX193" fmla="*/ 4403558 w 8128084"/>
              <a:gd name="connsiteY193" fmla="*/ 14197264 h 15135727"/>
              <a:gd name="connsiteX194" fmla="*/ 4572000 w 8128084"/>
              <a:gd name="connsiteY194" fmla="*/ 14149137 h 15135727"/>
              <a:gd name="connsiteX195" fmla="*/ 4523874 w 8128084"/>
              <a:gd name="connsiteY195" fmla="*/ 14558211 h 15135727"/>
              <a:gd name="connsiteX196" fmla="*/ 4403558 w 8128084"/>
              <a:gd name="connsiteY196" fmla="*/ 14437895 h 15135727"/>
              <a:gd name="connsiteX197" fmla="*/ 4403558 w 8128084"/>
              <a:gd name="connsiteY197" fmla="*/ 14437895 h 15135727"/>
              <a:gd name="connsiteX198" fmla="*/ 4283242 w 8128084"/>
              <a:gd name="connsiteY198" fmla="*/ 14245390 h 15135727"/>
              <a:gd name="connsiteX199" fmla="*/ 4235116 w 8128084"/>
              <a:gd name="connsiteY199" fmla="*/ 14341642 h 15135727"/>
              <a:gd name="connsiteX200" fmla="*/ 4162927 w 8128084"/>
              <a:gd name="connsiteY200" fmla="*/ 14389769 h 15135727"/>
              <a:gd name="connsiteX201" fmla="*/ 4162927 w 8128084"/>
              <a:gd name="connsiteY201" fmla="*/ 14389769 h 15135727"/>
              <a:gd name="connsiteX202" fmla="*/ 3922295 w 8128084"/>
              <a:gd name="connsiteY202" fmla="*/ 14245390 h 15135727"/>
              <a:gd name="connsiteX203" fmla="*/ 3801979 w 8128084"/>
              <a:gd name="connsiteY203" fmla="*/ 14293516 h 15135727"/>
              <a:gd name="connsiteX204" fmla="*/ 3681664 w 8128084"/>
              <a:gd name="connsiteY204" fmla="*/ 14389769 h 15135727"/>
              <a:gd name="connsiteX205" fmla="*/ 3657600 w 8128084"/>
              <a:gd name="connsiteY205" fmla="*/ 14654464 h 15135727"/>
              <a:gd name="connsiteX206" fmla="*/ 3513221 w 8128084"/>
              <a:gd name="connsiteY206" fmla="*/ 14726653 h 15135727"/>
              <a:gd name="connsiteX207" fmla="*/ 3513221 w 8128084"/>
              <a:gd name="connsiteY207" fmla="*/ 14871032 h 15135727"/>
              <a:gd name="connsiteX208" fmla="*/ 3633537 w 8128084"/>
              <a:gd name="connsiteY208" fmla="*/ 14967285 h 15135727"/>
              <a:gd name="connsiteX209" fmla="*/ 3609474 w 8128084"/>
              <a:gd name="connsiteY209" fmla="*/ 15087600 h 15135727"/>
              <a:gd name="connsiteX210" fmla="*/ 3441032 w 8128084"/>
              <a:gd name="connsiteY210" fmla="*/ 15039474 h 15135727"/>
              <a:gd name="connsiteX211" fmla="*/ 3272590 w 8128084"/>
              <a:gd name="connsiteY211" fmla="*/ 15063537 h 15135727"/>
              <a:gd name="connsiteX212" fmla="*/ 3248527 w 8128084"/>
              <a:gd name="connsiteY212" fmla="*/ 14895095 h 15135727"/>
              <a:gd name="connsiteX213" fmla="*/ 3128211 w 8128084"/>
              <a:gd name="connsiteY213" fmla="*/ 14919158 h 15135727"/>
              <a:gd name="connsiteX214" fmla="*/ 2959769 w 8128084"/>
              <a:gd name="connsiteY214" fmla="*/ 15135727 h 15135727"/>
              <a:gd name="connsiteX215" fmla="*/ 2935706 w 8128084"/>
              <a:gd name="connsiteY215" fmla="*/ 14895095 h 15135727"/>
              <a:gd name="connsiteX216" fmla="*/ 2791327 w 8128084"/>
              <a:gd name="connsiteY216" fmla="*/ 14943221 h 15135727"/>
              <a:gd name="connsiteX217" fmla="*/ 2671011 w 8128084"/>
              <a:gd name="connsiteY217" fmla="*/ 15039474 h 15135727"/>
              <a:gd name="connsiteX218" fmla="*/ 2430379 w 8128084"/>
              <a:gd name="connsiteY218" fmla="*/ 15087600 h 15135727"/>
              <a:gd name="connsiteX219" fmla="*/ 2237874 w 8128084"/>
              <a:gd name="connsiteY219" fmla="*/ 15039474 h 15135727"/>
              <a:gd name="connsiteX220" fmla="*/ 2622885 w 8128084"/>
              <a:gd name="connsiteY220" fmla="*/ 14846969 h 15135727"/>
              <a:gd name="connsiteX221" fmla="*/ 2887579 w 8128084"/>
              <a:gd name="connsiteY221" fmla="*/ 14774779 h 15135727"/>
              <a:gd name="connsiteX222" fmla="*/ 2839453 w 8128084"/>
              <a:gd name="connsiteY222" fmla="*/ 14582274 h 15135727"/>
              <a:gd name="connsiteX223" fmla="*/ 2935706 w 8128084"/>
              <a:gd name="connsiteY223" fmla="*/ 14510085 h 15135727"/>
              <a:gd name="connsiteX224" fmla="*/ 2935706 w 8128084"/>
              <a:gd name="connsiteY224" fmla="*/ 14510085 h 15135727"/>
              <a:gd name="connsiteX225" fmla="*/ 3080085 w 8128084"/>
              <a:gd name="connsiteY225" fmla="*/ 14413832 h 15135727"/>
              <a:gd name="connsiteX226" fmla="*/ 3152274 w 8128084"/>
              <a:gd name="connsiteY226" fmla="*/ 14341642 h 15135727"/>
              <a:gd name="connsiteX227" fmla="*/ 3080085 w 8128084"/>
              <a:gd name="connsiteY227" fmla="*/ 14269453 h 15135727"/>
              <a:gd name="connsiteX228" fmla="*/ 3152274 w 8128084"/>
              <a:gd name="connsiteY228" fmla="*/ 14197264 h 15135727"/>
              <a:gd name="connsiteX229" fmla="*/ 3152274 w 8128084"/>
              <a:gd name="connsiteY229" fmla="*/ 14052885 h 15135727"/>
              <a:gd name="connsiteX230" fmla="*/ 3080085 w 8128084"/>
              <a:gd name="connsiteY230" fmla="*/ 13980695 h 15135727"/>
              <a:gd name="connsiteX231" fmla="*/ 3056021 w 8128084"/>
              <a:gd name="connsiteY231" fmla="*/ 14076948 h 15135727"/>
              <a:gd name="connsiteX232" fmla="*/ 2935706 w 8128084"/>
              <a:gd name="connsiteY232" fmla="*/ 14076948 h 15135727"/>
              <a:gd name="connsiteX233" fmla="*/ 2863516 w 8128084"/>
              <a:gd name="connsiteY233" fmla="*/ 14125074 h 15135727"/>
              <a:gd name="connsiteX234" fmla="*/ 2719137 w 8128084"/>
              <a:gd name="connsiteY234" fmla="*/ 14197264 h 15135727"/>
              <a:gd name="connsiteX235" fmla="*/ 2646948 w 8128084"/>
              <a:gd name="connsiteY235" fmla="*/ 14197264 h 15135727"/>
              <a:gd name="connsiteX236" fmla="*/ 2598821 w 8128084"/>
              <a:gd name="connsiteY236" fmla="*/ 14125074 h 15135727"/>
              <a:gd name="connsiteX237" fmla="*/ 2430379 w 8128084"/>
              <a:gd name="connsiteY237" fmla="*/ 13836316 h 15135727"/>
              <a:gd name="connsiteX238" fmla="*/ 2646948 w 8128084"/>
              <a:gd name="connsiteY238" fmla="*/ 13812253 h 15135727"/>
              <a:gd name="connsiteX239" fmla="*/ 2502569 w 8128084"/>
              <a:gd name="connsiteY239" fmla="*/ 13475369 h 15135727"/>
              <a:gd name="connsiteX240" fmla="*/ 2550695 w 8128084"/>
              <a:gd name="connsiteY240" fmla="*/ 13186611 h 15135727"/>
              <a:gd name="connsiteX241" fmla="*/ 2719137 w 8128084"/>
              <a:gd name="connsiteY241" fmla="*/ 13042232 h 15135727"/>
              <a:gd name="connsiteX242" fmla="*/ 2791327 w 8128084"/>
              <a:gd name="connsiteY242" fmla="*/ 12945979 h 15135727"/>
              <a:gd name="connsiteX243" fmla="*/ 3031958 w 8128084"/>
              <a:gd name="connsiteY243" fmla="*/ 13090358 h 15135727"/>
              <a:gd name="connsiteX244" fmla="*/ 3056021 w 8128084"/>
              <a:gd name="connsiteY244" fmla="*/ 12753474 h 15135727"/>
              <a:gd name="connsiteX245" fmla="*/ 2887579 w 8128084"/>
              <a:gd name="connsiteY245" fmla="*/ 12777537 h 15135727"/>
              <a:gd name="connsiteX246" fmla="*/ 2815390 w 8128084"/>
              <a:gd name="connsiteY246" fmla="*/ 12777537 h 15135727"/>
              <a:gd name="connsiteX247" fmla="*/ 3176337 w 8128084"/>
              <a:gd name="connsiteY247" fmla="*/ 12368464 h 15135727"/>
              <a:gd name="connsiteX248" fmla="*/ 3104148 w 8128084"/>
              <a:gd name="connsiteY248" fmla="*/ 12320337 h 15135727"/>
              <a:gd name="connsiteX249" fmla="*/ 3104148 w 8128084"/>
              <a:gd name="connsiteY249" fmla="*/ 12320337 h 15135727"/>
              <a:gd name="connsiteX250" fmla="*/ 3007895 w 8128084"/>
              <a:gd name="connsiteY250" fmla="*/ 12079706 h 15135727"/>
              <a:gd name="connsiteX251" fmla="*/ 2911642 w 8128084"/>
              <a:gd name="connsiteY251" fmla="*/ 11935327 h 15135727"/>
              <a:gd name="connsiteX252" fmla="*/ 2863516 w 8128084"/>
              <a:gd name="connsiteY252" fmla="*/ 11694695 h 15135727"/>
              <a:gd name="connsiteX253" fmla="*/ 2911642 w 8128084"/>
              <a:gd name="connsiteY253" fmla="*/ 11454064 h 15135727"/>
              <a:gd name="connsiteX254" fmla="*/ 3056021 w 8128084"/>
              <a:gd name="connsiteY254" fmla="*/ 11454064 h 15135727"/>
              <a:gd name="connsiteX255" fmla="*/ 2983832 w 8128084"/>
              <a:gd name="connsiteY255" fmla="*/ 11381874 h 15135727"/>
              <a:gd name="connsiteX256" fmla="*/ 3031958 w 8128084"/>
              <a:gd name="connsiteY256" fmla="*/ 11285621 h 15135727"/>
              <a:gd name="connsiteX257" fmla="*/ 3007895 w 8128084"/>
              <a:gd name="connsiteY257" fmla="*/ 11189369 h 15135727"/>
              <a:gd name="connsiteX258" fmla="*/ 2887579 w 8128084"/>
              <a:gd name="connsiteY258" fmla="*/ 11141242 h 15135727"/>
              <a:gd name="connsiteX259" fmla="*/ 2887579 w 8128084"/>
              <a:gd name="connsiteY259" fmla="*/ 10972800 h 15135727"/>
              <a:gd name="connsiteX260" fmla="*/ 2887579 w 8128084"/>
              <a:gd name="connsiteY260" fmla="*/ 10924674 h 15135727"/>
              <a:gd name="connsiteX261" fmla="*/ 2767264 w 8128084"/>
              <a:gd name="connsiteY261" fmla="*/ 11020927 h 15135727"/>
              <a:gd name="connsiteX262" fmla="*/ 2743200 w 8128084"/>
              <a:gd name="connsiteY262" fmla="*/ 10924674 h 15135727"/>
              <a:gd name="connsiteX263" fmla="*/ 2550695 w 8128084"/>
              <a:gd name="connsiteY263" fmla="*/ 11020927 h 15135727"/>
              <a:gd name="connsiteX264" fmla="*/ 2526632 w 8128084"/>
              <a:gd name="connsiteY264" fmla="*/ 11117179 h 15135727"/>
              <a:gd name="connsiteX265" fmla="*/ 2334127 w 8128084"/>
              <a:gd name="connsiteY265" fmla="*/ 10996864 h 15135727"/>
              <a:gd name="connsiteX266" fmla="*/ 2358190 w 8128084"/>
              <a:gd name="connsiteY266" fmla="*/ 10732169 h 15135727"/>
              <a:gd name="connsiteX267" fmla="*/ 2334127 w 8128084"/>
              <a:gd name="connsiteY267" fmla="*/ 10587790 h 15135727"/>
              <a:gd name="connsiteX268" fmla="*/ 2406316 w 8128084"/>
              <a:gd name="connsiteY268" fmla="*/ 10491537 h 15135727"/>
              <a:gd name="connsiteX269" fmla="*/ 2598821 w 8128084"/>
              <a:gd name="connsiteY269" fmla="*/ 10684042 h 15135727"/>
              <a:gd name="connsiteX270" fmla="*/ 2767264 w 8128084"/>
              <a:gd name="connsiteY270" fmla="*/ 10684042 h 15135727"/>
              <a:gd name="connsiteX271" fmla="*/ 2646948 w 8128084"/>
              <a:gd name="connsiteY271" fmla="*/ 10515600 h 15135727"/>
              <a:gd name="connsiteX272" fmla="*/ 2815390 w 8128084"/>
              <a:gd name="connsiteY272" fmla="*/ 10395285 h 15135727"/>
              <a:gd name="connsiteX273" fmla="*/ 3080085 w 8128084"/>
              <a:gd name="connsiteY273" fmla="*/ 10419348 h 15135727"/>
              <a:gd name="connsiteX274" fmla="*/ 3248527 w 8128084"/>
              <a:gd name="connsiteY274" fmla="*/ 10539664 h 15135727"/>
              <a:gd name="connsiteX275" fmla="*/ 3320716 w 8128084"/>
              <a:gd name="connsiteY275" fmla="*/ 10659979 h 15135727"/>
              <a:gd name="connsiteX276" fmla="*/ 3465095 w 8128084"/>
              <a:gd name="connsiteY276" fmla="*/ 10659979 h 15135727"/>
              <a:gd name="connsiteX277" fmla="*/ 3441032 w 8128084"/>
              <a:gd name="connsiteY277" fmla="*/ 10491537 h 15135727"/>
              <a:gd name="connsiteX278" fmla="*/ 3392906 w 8128084"/>
              <a:gd name="connsiteY278" fmla="*/ 10250906 h 15135727"/>
              <a:gd name="connsiteX279" fmla="*/ 3152274 w 8128084"/>
              <a:gd name="connsiteY279" fmla="*/ 10250906 h 15135727"/>
              <a:gd name="connsiteX280" fmla="*/ 3176337 w 8128084"/>
              <a:gd name="connsiteY280" fmla="*/ 10178716 h 15135727"/>
              <a:gd name="connsiteX281" fmla="*/ 3104148 w 8128084"/>
              <a:gd name="connsiteY281" fmla="*/ 10154653 h 15135727"/>
              <a:gd name="connsiteX282" fmla="*/ 3007895 w 8128084"/>
              <a:gd name="connsiteY282" fmla="*/ 9962148 h 15135727"/>
              <a:gd name="connsiteX283" fmla="*/ 3176337 w 8128084"/>
              <a:gd name="connsiteY283" fmla="*/ 9889958 h 15135727"/>
              <a:gd name="connsiteX284" fmla="*/ 2959769 w 8128084"/>
              <a:gd name="connsiteY284" fmla="*/ 9504948 h 15135727"/>
              <a:gd name="connsiteX285" fmla="*/ 2791327 w 8128084"/>
              <a:gd name="connsiteY285" fmla="*/ 9456821 h 15135727"/>
              <a:gd name="connsiteX286" fmla="*/ 2574758 w 8128084"/>
              <a:gd name="connsiteY286" fmla="*/ 9336506 h 15135727"/>
              <a:gd name="connsiteX287" fmla="*/ 2550695 w 8128084"/>
              <a:gd name="connsiteY287" fmla="*/ 9071811 h 15135727"/>
              <a:gd name="connsiteX288" fmla="*/ 2695074 w 8128084"/>
              <a:gd name="connsiteY288" fmla="*/ 8999621 h 15135727"/>
              <a:gd name="connsiteX289" fmla="*/ 2622885 w 8128084"/>
              <a:gd name="connsiteY289" fmla="*/ 8975558 h 15135727"/>
              <a:gd name="connsiteX290" fmla="*/ 2430379 w 8128084"/>
              <a:gd name="connsiteY290" fmla="*/ 8999621 h 15135727"/>
              <a:gd name="connsiteX291" fmla="*/ 2261937 w 8128084"/>
              <a:gd name="connsiteY291" fmla="*/ 9168064 h 15135727"/>
              <a:gd name="connsiteX292" fmla="*/ 2237874 w 8128084"/>
              <a:gd name="connsiteY292" fmla="*/ 8999621 h 15135727"/>
              <a:gd name="connsiteX293" fmla="*/ 2117558 w 8128084"/>
              <a:gd name="connsiteY293" fmla="*/ 8975558 h 15135727"/>
              <a:gd name="connsiteX294" fmla="*/ 2045369 w 8128084"/>
              <a:gd name="connsiteY294" fmla="*/ 8783053 h 15135727"/>
              <a:gd name="connsiteX295" fmla="*/ 1852864 w 8128084"/>
              <a:gd name="connsiteY295" fmla="*/ 8758990 h 15135727"/>
              <a:gd name="connsiteX296" fmla="*/ 1636295 w 8128084"/>
              <a:gd name="connsiteY296" fmla="*/ 8927432 h 15135727"/>
              <a:gd name="connsiteX297" fmla="*/ 1588169 w 8128084"/>
              <a:gd name="connsiteY297" fmla="*/ 9023685 h 15135727"/>
              <a:gd name="connsiteX298" fmla="*/ 1515979 w 8128084"/>
              <a:gd name="connsiteY298" fmla="*/ 8879306 h 15135727"/>
              <a:gd name="connsiteX299" fmla="*/ 1347537 w 8128084"/>
              <a:gd name="connsiteY299" fmla="*/ 8879306 h 15135727"/>
              <a:gd name="connsiteX300" fmla="*/ 1347537 w 8128084"/>
              <a:gd name="connsiteY300" fmla="*/ 8710864 h 15135727"/>
              <a:gd name="connsiteX301" fmla="*/ 1106906 w 8128084"/>
              <a:gd name="connsiteY301" fmla="*/ 8783053 h 15135727"/>
              <a:gd name="connsiteX302" fmla="*/ 890337 w 8128084"/>
              <a:gd name="connsiteY302" fmla="*/ 8686800 h 15135727"/>
              <a:gd name="connsiteX303" fmla="*/ 649706 w 8128084"/>
              <a:gd name="connsiteY303" fmla="*/ 8662737 h 15135727"/>
              <a:gd name="connsiteX304" fmla="*/ 385011 w 8128084"/>
              <a:gd name="connsiteY304" fmla="*/ 8566485 h 15135727"/>
              <a:gd name="connsiteX305" fmla="*/ 577516 w 8128084"/>
              <a:gd name="connsiteY305" fmla="*/ 8373979 h 15135727"/>
              <a:gd name="connsiteX306" fmla="*/ 794085 w 8128084"/>
              <a:gd name="connsiteY306" fmla="*/ 8301790 h 15135727"/>
              <a:gd name="connsiteX307" fmla="*/ 745958 w 8128084"/>
              <a:gd name="connsiteY307" fmla="*/ 8133348 h 15135727"/>
              <a:gd name="connsiteX308" fmla="*/ 818148 w 8128084"/>
              <a:gd name="connsiteY308" fmla="*/ 7820527 h 15135727"/>
              <a:gd name="connsiteX309" fmla="*/ 697832 w 8128084"/>
              <a:gd name="connsiteY309" fmla="*/ 7820527 h 15135727"/>
              <a:gd name="connsiteX310" fmla="*/ 625642 w 8128084"/>
              <a:gd name="connsiteY310" fmla="*/ 7916779 h 15135727"/>
              <a:gd name="connsiteX311" fmla="*/ 457200 w 8128084"/>
              <a:gd name="connsiteY311" fmla="*/ 7820527 h 15135727"/>
              <a:gd name="connsiteX312" fmla="*/ 529390 w 8128084"/>
              <a:gd name="connsiteY312" fmla="*/ 7700211 h 15135727"/>
              <a:gd name="connsiteX313" fmla="*/ 938464 w 8128084"/>
              <a:gd name="connsiteY313" fmla="*/ 7676148 h 15135727"/>
              <a:gd name="connsiteX314" fmla="*/ 1058779 w 8128084"/>
              <a:gd name="connsiteY314" fmla="*/ 7459579 h 15135727"/>
              <a:gd name="connsiteX315" fmla="*/ 1203158 w 8128084"/>
              <a:gd name="connsiteY315" fmla="*/ 7603958 h 15135727"/>
              <a:gd name="connsiteX316" fmla="*/ 1299411 w 8128084"/>
              <a:gd name="connsiteY316" fmla="*/ 7555832 h 15135727"/>
              <a:gd name="connsiteX317" fmla="*/ 1443790 w 8128084"/>
              <a:gd name="connsiteY317" fmla="*/ 7507706 h 15135727"/>
              <a:gd name="connsiteX318" fmla="*/ 1684421 w 8128084"/>
              <a:gd name="connsiteY318" fmla="*/ 7603958 h 15135727"/>
              <a:gd name="connsiteX319" fmla="*/ 1684421 w 8128084"/>
              <a:gd name="connsiteY319" fmla="*/ 7603958 h 15135727"/>
              <a:gd name="connsiteX320" fmla="*/ 1540042 w 8128084"/>
              <a:gd name="connsiteY320" fmla="*/ 7363327 h 15135727"/>
              <a:gd name="connsiteX321" fmla="*/ 1299411 w 8128084"/>
              <a:gd name="connsiteY321" fmla="*/ 7315200 h 15135727"/>
              <a:gd name="connsiteX322" fmla="*/ 1130969 w 8128084"/>
              <a:gd name="connsiteY322" fmla="*/ 7339264 h 15135727"/>
              <a:gd name="connsiteX323" fmla="*/ 1034716 w 8128084"/>
              <a:gd name="connsiteY323" fmla="*/ 7315200 h 15135727"/>
              <a:gd name="connsiteX324" fmla="*/ 1155032 w 8128084"/>
              <a:gd name="connsiteY324" fmla="*/ 7050506 h 15135727"/>
              <a:gd name="connsiteX325" fmla="*/ 1155032 w 8128084"/>
              <a:gd name="connsiteY325" fmla="*/ 6930190 h 15135727"/>
              <a:gd name="connsiteX326" fmla="*/ 1155032 w 8128084"/>
              <a:gd name="connsiteY326" fmla="*/ 6761748 h 15135727"/>
              <a:gd name="connsiteX327" fmla="*/ 1203158 w 8128084"/>
              <a:gd name="connsiteY327" fmla="*/ 6617369 h 15135727"/>
              <a:gd name="connsiteX328" fmla="*/ 1371600 w 8128084"/>
              <a:gd name="connsiteY328" fmla="*/ 6472990 h 15135727"/>
              <a:gd name="connsiteX329" fmla="*/ 1443790 w 8128084"/>
              <a:gd name="connsiteY329" fmla="*/ 6328611 h 15135727"/>
              <a:gd name="connsiteX330" fmla="*/ 1419727 w 8128084"/>
              <a:gd name="connsiteY330" fmla="*/ 6208295 h 15135727"/>
              <a:gd name="connsiteX331" fmla="*/ 1275348 w 8128084"/>
              <a:gd name="connsiteY331" fmla="*/ 6304548 h 15135727"/>
              <a:gd name="connsiteX332" fmla="*/ 1323474 w 8128084"/>
              <a:gd name="connsiteY332" fmla="*/ 6015790 h 15135727"/>
              <a:gd name="connsiteX333" fmla="*/ 1540042 w 8128084"/>
              <a:gd name="connsiteY333" fmla="*/ 5871411 h 15135727"/>
              <a:gd name="connsiteX334" fmla="*/ 1540042 w 8128084"/>
              <a:gd name="connsiteY334" fmla="*/ 5751095 h 15135727"/>
              <a:gd name="connsiteX335" fmla="*/ 1395664 w 8128084"/>
              <a:gd name="connsiteY335" fmla="*/ 5799221 h 15135727"/>
              <a:gd name="connsiteX336" fmla="*/ 1179095 w 8128084"/>
              <a:gd name="connsiteY336" fmla="*/ 5799221 h 15135727"/>
              <a:gd name="connsiteX337" fmla="*/ 890337 w 8128084"/>
              <a:gd name="connsiteY337" fmla="*/ 5775158 h 15135727"/>
              <a:gd name="connsiteX338" fmla="*/ 697832 w 8128084"/>
              <a:gd name="connsiteY338" fmla="*/ 5606716 h 15135727"/>
              <a:gd name="connsiteX339" fmla="*/ 577516 w 8128084"/>
              <a:gd name="connsiteY339" fmla="*/ 5582653 h 15135727"/>
              <a:gd name="connsiteX340" fmla="*/ 697832 w 8128084"/>
              <a:gd name="connsiteY340" fmla="*/ 5775158 h 15135727"/>
              <a:gd name="connsiteX341" fmla="*/ 409074 w 8128084"/>
              <a:gd name="connsiteY341" fmla="*/ 5799221 h 15135727"/>
              <a:gd name="connsiteX342" fmla="*/ 168442 w 8128084"/>
              <a:gd name="connsiteY342" fmla="*/ 5702969 h 15135727"/>
              <a:gd name="connsiteX343" fmla="*/ 264695 w 8128084"/>
              <a:gd name="connsiteY343" fmla="*/ 5558590 h 15135727"/>
              <a:gd name="connsiteX344" fmla="*/ 144379 w 8128084"/>
              <a:gd name="connsiteY344" fmla="*/ 5510464 h 15135727"/>
              <a:gd name="connsiteX345" fmla="*/ 0 w 8128084"/>
              <a:gd name="connsiteY345" fmla="*/ 5462337 h 15135727"/>
              <a:gd name="connsiteX346" fmla="*/ 96253 w 8128084"/>
              <a:gd name="connsiteY346"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462337 w 8128084"/>
              <a:gd name="connsiteY185" fmla="*/ 14149137 h 15135727"/>
              <a:gd name="connsiteX186" fmla="*/ 5342021 w 8128084"/>
              <a:gd name="connsiteY186" fmla="*/ 14004758 h 15135727"/>
              <a:gd name="connsiteX187" fmla="*/ 5245769 w 8128084"/>
              <a:gd name="connsiteY187" fmla="*/ 14004758 h 15135727"/>
              <a:gd name="connsiteX188" fmla="*/ 5245769 w 8128084"/>
              <a:gd name="connsiteY188" fmla="*/ 13956632 h 15135727"/>
              <a:gd name="connsiteX189" fmla="*/ 5101390 w 8128084"/>
              <a:gd name="connsiteY189" fmla="*/ 13956632 h 15135727"/>
              <a:gd name="connsiteX190" fmla="*/ 4981074 w 8128084"/>
              <a:gd name="connsiteY190" fmla="*/ 13860379 h 15135727"/>
              <a:gd name="connsiteX191" fmla="*/ 4740442 w 8128084"/>
              <a:gd name="connsiteY191" fmla="*/ 13908506 h 15135727"/>
              <a:gd name="connsiteX192" fmla="*/ 4475748 w 8128084"/>
              <a:gd name="connsiteY192" fmla="*/ 13956632 h 15135727"/>
              <a:gd name="connsiteX193" fmla="*/ 4379495 w 8128084"/>
              <a:gd name="connsiteY193" fmla="*/ 14028821 h 15135727"/>
              <a:gd name="connsiteX194" fmla="*/ 4403558 w 8128084"/>
              <a:gd name="connsiteY194" fmla="*/ 14197264 h 15135727"/>
              <a:gd name="connsiteX195" fmla="*/ 4572000 w 8128084"/>
              <a:gd name="connsiteY195" fmla="*/ 14149137 h 15135727"/>
              <a:gd name="connsiteX196" fmla="*/ 4523874 w 8128084"/>
              <a:gd name="connsiteY196" fmla="*/ 14558211 h 15135727"/>
              <a:gd name="connsiteX197" fmla="*/ 4403558 w 8128084"/>
              <a:gd name="connsiteY197" fmla="*/ 14437895 h 15135727"/>
              <a:gd name="connsiteX198" fmla="*/ 4403558 w 8128084"/>
              <a:gd name="connsiteY198" fmla="*/ 14437895 h 15135727"/>
              <a:gd name="connsiteX199" fmla="*/ 4283242 w 8128084"/>
              <a:gd name="connsiteY199" fmla="*/ 14245390 h 15135727"/>
              <a:gd name="connsiteX200" fmla="*/ 4235116 w 8128084"/>
              <a:gd name="connsiteY200" fmla="*/ 14341642 h 15135727"/>
              <a:gd name="connsiteX201" fmla="*/ 4162927 w 8128084"/>
              <a:gd name="connsiteY201" fmla="*/ 14389769 h 15135727"/>
              <a:gd name="connsiteX202" fmla="*/ 4162927 w 8128084"/>
              <a:gd name="connsiteY202" fmla="*/ 14389769 h 15135727"/>
              <a:gd name="connsiteX203" fmla="*/ 3922295 w 8128084"/>
              <a:gd name="connsiteY203" fmla="*/ 14245390 h 15135727"/>
              <a:gd name="connsiteX204" fmla="*/ 3801979 w 8128084"/>
              <a:gd name="connsiteY204" fmla="*/ 14293516 h 15135727"/>
              <a:gd name="connsiteX205" fmla="*/ 3681664 w 8128084"/>
              <a:gd name="connsiteY205" fmla="*/ 14389769 h 15135727"/>
              <a:gd name="connsiteX206" fmla="*/ 3657600 w 8128084"/>
              <a:gd name="connsiteY206" fmla="*/ 14654464 h 15135727"/>
              <a:gd name="connsiteX207" fmla="*/ 3513221 w 8128084"/>
              <a:gd name="connsiteY207" fmla="*/ 14726653 h 15135727"/>
              <a:gd name="connsiteX208" fmla="*/ 3513221 w 8128084"/>
              <a:gd name="connsiteY208" fmla="*/ 14871032 h 15135727"/>
              <a:gd name="connsiteX209" fmla="*/ 3633537 w 8128084"/>
              <a:gd name="connsiteY209" fmla="*/ 14967285 h 15135727"/>
              <a:gd name="connsiteX210" fmla="*/ 3609474 w 8128084"/>
              <a:gd name="connsiteY210" fmla="*/ 15087600 h 15135727"/>
              <a:gd name="connsiteX211" fmla="*/ 3441032 w 8128084"/>
              <a:gd name="connsiteY211" fmla="*/ 15039474 h 15135727"/>
              <a:gd name="connsiteX212" fmla="*/ 3272590 w 8128084"/>
              <a:gd name="connsiteY212" fmla="*/ 15063537 h 15135727"/>
              <a:gd name="connsiteX213" fmla="*/ 3248527 w 8128084"/>
              <a:gd name="connsiteY213" fmla="*/ 14895095 h 15135727"/>
              <a:gd name="connsiteX214" fmla="*/ 3128211 w 8128084"/>
              <a:gd name="connsiteY214" fmla="*/ 14919158 h 15135727"/>
              <a:gd name="connsiteX215" fmla="*/ 2959769 w 8128084"/>
              <a:gd name="connsiteY215" fmla="*/ 15135727 h 15135727"/>
              <a:gd name="connsiteX216" fmla="*/ 2935706 w 8128084"/>
              <a:gd name="connsiteY216" fmla="*/ 14895095 h 15135727"/>
              <a:gd name="connsiteX217" fmla="*/ 2791327 w 8128084"/>
              <a:gd name="connsiteY217" fmla="*/ 14943221 h 15135727"/>
              <a:gd name="connsiteX218" fmla="*/ 2671011 w 8128084"/>
              <a:gd name="connsiteY218" fmla="*/ 15039474 h 15135727"/>
              <a:gd name="connsiteX219" fmla="*/ 2430379 w 8128084"/>
              <a:gd name="connsiteY219" fmla="*/ 15087600 h 15135727"/>
              <a:gd name="connsiteX220" fmla="*/ 2237874 w 8128084"/>
              <a:gd name="connsiteY220" fmla="*/ 15039474 h 15135727"/>
              <a:gd name="connsiteX221" fmla="*/ 2622885 w 8128084"/>
              <a:gd name="connsiteY221" fmla="*/ 14846969 h 15135727"/>
              <a:gd name="connsiteX222" fmla="*/ 2887579 w 8128084"/>
              <a:gd name="connsiteY222" fmla="*/ 14774779 h 15135727"/>
              <a:gd name="connsiteX223" fmla="*/ 2839453 w 8128084"/>
              <a:gd name="connsiteY223" fmla="*/ 14582274 h 15135727"/>
              <a:gd name="connsiteX224" fmla="*/ 2935706 w 8128084"/>
              <a:gd name="connsiteY224" fmla="*/ 14510085 h 15135727"/>
              <a:gd name="connsiteX225" fmla="*/ 2935706 w 8128084"/>
              <a:gd name="connsiteY225" fmla="*/ 14510085 h 15135727"/>
              <a:gd name="connsiteX226" fmla="*/ 3080085 w 8128084"/>
              <a:gd name="connsiteY226" fmla="*/ 14413832 h 15135727"/>
              <a:gd name="connsiteX227" fmla="*/ 3152274 w 8128084"/>
              <a:gd name="connsiteY227" fmla="*/ 14341642 h 15135727"/>
              <a:gd name="connsiteX228" fmla="*/ 3080085 w 8128084"/>
              <a:gd name="connsiteY228" fmla="*/ 14269453 h 15135727"/>
              <a:gd name="connsiteX229" fmla="*/ 3152274 w 8128084"/>
              <a:gd name="connsiteY229" fmla="*/ 14197264 h 15135727"/>
              <a:gd name="connsiteX230" fmla="*/ 3152274 w 8128084"/>
              <a:gd name="connsiteY230" fmla="*/ 14052885 h 15135727"/>
              <a:gd name="connsiteX231" fmla="*/ 3080085 w 8128084"/>
              <a:gd name="connsiteY231" fmla="*/ 13980695 h 15135727"/>
              <a:gd name="connsiteX232" fmla="*/ 3056021 w 8128084"/>
              <a:gd name="connsiteY232" fmla="*/ 14076948 h 15135727"/>
              <a:gd name="connsiteX233" fmla="*/ 2935706 w 8128084"/>
              <a:gd name="connsiteY233" fmla="*/ 14076948 h 15135727"/>
              <a:gd name="connsiteX234" fmla="*/ 2863516 w 8128084"/>
              <a:gd name="connsiteY234" fmla="*/ 14125074 h 15135727"/>
              <a:gd name="connsiteX235" fmla="*/ 2719137 w 8128084"/>
              <a:gd name="connsiteY235" fmla="*/ 14197264 h 15135727"/>
              <a:gd name="connsiteX236" fmla="*/ 2646948 w 8128084"/>
              <a:gd name="connsiteY236" fmla="*/ 14197264 h 15135727"/>
              <a:gd name="connsiteX237" fmla="*/ 2598821 w 8128084"/>
              <a:gd name="connsiteY237" fmla="*/ 14125074 h 15135727"/>
              <a:gd name="connsiteX238" fmla="*/ 2430379 w 8128084"/>
              <a:gd name="connsiteY238" fmla="*/ 13836316 h 15135727"/>
              <a:gd name="connsiteX239" fmla="*/ 2646948 w 8128084"/>
              <a:gd name="connsiteY239" fmla="*/ 13812253 h 15135727"/>
              <a:gd name="connsiteX240" fmla="*/ 2502569 w 8128084"/>
              <a:gd name="connsiteY240" fmla="*/ 13475369 h 15135727"/>
              <a:gd name="connsiteX241" fmla="*/ 2550695 w 8128084"/>
              <a:gd name="connsiteY241" fmla="*/ 13186611 h 15135727"/>
              <a:gd name="connsiteX242" fmla="*/ 2719137 w 8128084"/>
              <a:gd name="connsiteY242" fmla="*/ 13042232 h 15135727"/>
              <a:gd name="connsiteX243" fmla="*/ 2791327 w 8128084"/>
              <a:gd name="connsiteY243" fmla="*/ 12945979 h 15135727"/>
              <a:gd name="connsiteX244" fmla="*/ 3031958 w 8128084"/>
              <a:gd name="connsiteY244" fmla="*/ 13090358 h 15135727"/>
              <a:gd name="connsiteX245" fmla="*/ 3056021 w 8128084"/>
              <a:gd name="connsiteY245" fmla="*/ 12753474 h 15135727"/>
              <a:gd name="connsiteX246" fmla="*/ 2887579 w 8128084"/>
              <a:gd name="connsiteY246" fmla="*/ 12777537 h 15135727"/>
              <a:gd name="connsiteX247" fmla="*/ 2815390 w 8128084"/>
              <a:gd name="connsiteY247" fmla="*/ 12777537 h 15135727"/>
              <a:gd name="connsiteX248" fmla="*/ 3176337 w 8128084"/>
              <a:gd name="connsiteY248" fmla="*/ 12368464 h 15135727"/>
              <a:gd name="connsiteX249" fmla="*/ 3104148 w 8128084"/>
              <a:gd name="connsiteY249" fmla="*/ 12320337 h 15135727"/>
              <a:gd name="connsiteX250" fmla="*/ 3104148 w 8128084"/>
              <a:gd name="connsiteY250" fmla="*/ 12320337 h 15135727"/>
              <a:gd name="connsiteX251" fmla="*/ 3007895 w 8128084"/>
              <a:gd name="connsiteY251" fmla="*/ 12079706 h 15135727"/>
              <a:gd name="connsiteX252" fmla="*/ 2911642 w 8128084"/>
              <a:gd name="connsiteY252" fmla="*/ 11935327 h 15135727"/>
              <a:gd name="connsiteX253" fmla="*/ 2863516 w 8128084"/>
              <a:gd name="connsiteY253" fmla="*/ 11694695 h 15135727"/>
              <a:gd name="connsiteX254" fmla="*/ 2911642 w 8128084"/>
              <a:gd name="connsiteY254" fmla="*/ 11454064 h 15135727"/>
              <a:gd name="connsiteX255" fmla="*/ 3056021 w 8128084"/>
              <a:gd name="connsiteY255" fmla="*/ 11454064 h 15135727"/>
              <a:gd name="connsiteX256" fmla="*/ 2983832 w 8128084"/>
              <a:gd name="connsiteY256" fmla="*/ 11381874 h 15135727"/>
              <a:gd name="connsiteX257" fmla="*/ 3031958 w 8128084"/>
              <a:gd name="connsiteY257" fmla="*/ 11285621 h 15135727"/>
              <a:gd name="connsiteX258" fmla="*/ 3007895 w 8128084"/>
              <a:gd name="connsiteY258" fmla="*/ 11189369 h 15135727"/>
              <a:gd name="connsiteX259" fmla="*/ 2887579 w 8128084"/>
              <a:gd name="connsiteY259" fmla="*/ 11141242 h 15135727"/>
              <a:gd name="connsiteX260" fmla="*/ 2887579 w 8128084"/>
              <a:gd name="connsiteY260" fmla="*/ 10972800 h 15135727"/>
              <a:gd name="connsiteX261" fmla="*/ 2887579 w 8128084"/>
              <a:gd name="connsiteY261" fmla="*/ 10924674 h 15135727"/>
              <a:gd name="connsiteX262" fmla="*/ 2767264 w 8128084"/>
              <a:gd name="connsiteY262" fmla="*/ 11020927 h 15135727"/>
              <a:gd name="connsiteX263" fmla="*/ 2743200 w 8128084"/>
              <a:gd name="connsiteY263" fmla="*/ 10924674 h 15135727"/>
              <a:gd name="connsiteX264" fmla="*/ 2550695 w 8128084"/>
              <a:gd name="connsiteY264" fmla="*/ 11020927 h 15135727"/>
              <a:gd name="connsiteX265" fmla="*/ 2526632 w 8128084"/>
              <a:gd name="connsiteY265" fmla="*/ 11117179 h 15135727"/>
              <a:gd name="connsiteX266" fmla="*/ 2334127 w 8128084"/>
              <a:gd name="connsiteY266" fmla="*/ 10996864 h 15135727"/>
              <a:gd name="connsiteX267" fmla="*/ 2358190 w 8128084"/>
              <a:gd name="connsiteY267" fmla="*/ 10732169 h 15135727"/>
              <a:gd name="connsiteX268" fmla="*/ 2334127 w 8128084"/>
              <a:gd name="connsiteY268" fmla="*/ 10587790 h 15135727"/>
              <a:gd name="connsiteX269" fmla="*/ 2406316 w 8128084"/>
              <a:gd name="connsiteY269" fmla="*/ 10491537 h 15135727"/>
              <a:gd name="connsiteX270" fmla="*/ 2598821 w 8128084"/>
              <a:gd name="connsiteY270" fmla="*/ 10684042 h 15135727"/>
              <a:gd name="connsiteX271" fmla="*/ 2767264 w 8128084"/>
              <a:gd name="connsiteY271" fmla="*/ 10684042 h 15135727"/>
              <a:gd name="connsiteX272" fmla="*/ 2646948 w 8128084"/>
              <a:gd name="connsiteY272" fmla="*/ 10515600 h 15135727"/>
              <a:gd name="connsiteX273" fmla="*/ 2815390 w 8128084"/>
              <a:gd name="connsiteY273" fmla="*/ 10395285 h 15135727"/>
              <a:gd name="connsiteX274" fmla="*/ 3080085 w 8128084"/>
              <a:gd name="connsiteY274" fmla="*/ 10419348 h 15135727"/>
              <a:gd name="connsiteX275" fmla="*/ 3248527 w 8128084"/>
              <a:gd name="connsiteY275" fmla="*/ 10539664 h 15135727"/>
              <a:gd name="connsiteX276" fmla="*/ 3320716 w 8128084"/>
              <a:gd name="connsiteY276" fmla="*/ 10659979 h 15135727"/>
              <a:gd name="connsiteX277" fmla="*/ 3465095 w 8128084"/>
              <a:gd name="connsiteY277" fmla="*/ 10659979 h 15135727"/>
              <a:gd name="connsiteX278" fmla="*/ 3441032 w 8128084"/>
              <a:gd name="connsiteY278" fmla="*/ 10491537 h 15135727"/>
              <a:gd name="connsiteX279" fmla="*/ 3392906 w 8128084"/>
              <a:gd name="connsiteY279" fmla="*/ 10250906 h 15135727"/>
              <a:gd name="connsiteX280" fmla="*/ 3152274 w 8128084"/>
              <a:gd name="connsiteY280" fmla="*/ 10250906 h 15135727"/>
              <a:gd name="connsiteX281" fmla="*/ 3176337 w 8128084"/>
              <a:gd name="connsiteY281" fmla="*/ 10178716 h 15135727"/>
              <a:gd name="connsiteX282" fmla="*/ 3104148 w 8128084"/>
              <a:gd name="connsiteY282" fmla="*/ 10154653 h 15135727"/>
              <a:gd name="connsiteX283" fmla="*/ 3007895 w 8128084"/>
              <a:gd name="connsiteY283" fmla="*/ 9962148 h 15135727"/>
              <a:gd name="connsiteX284" fmla="*/ 3176337 w 8128084"/>
              <a:gd name="connsiteY284" fmla="*/ 9889958 h 15135727"/>
              <a:gd name="connsiteX285" fmla="*/ 2959769 w 8128084"/>
              <a:gd name="connsiteY285" fmla="*/ 9504948 h 15135727"/>
              <a:gd name="connsiteX286" fmla="*/ 2791327 w 8128084"/>
              <a:gd name="connsiteY286" fmla="*/ 9456821 h 15135727"/>
              <a:gd name="connsiteX287" fmla="*/ 2574758 w 8128084"/>
              <a:gd name="connsiteY287" fmla="*/ 9336506 h 15135727"/>
              <a:gd name="connsiteX288" fmla="*/ 2550695 w 8128084"/>
              <a:gd name="connsiteY288" fmla="*/ 9071811 h 15135727"/>
              <a:gd name="connsiteX289" fmla="*/ 2695074 w 8128084"/>
              <a:gd name="connsiteY289" fmla="*/ 8999621 h 15135727"/>
              <a:gd name="connsiteX290" fmla="*/ 2622885 w 8128084"/>
              <a:gd name="connsiteY290" fmla="*/ 8975558 h 15135727"/>
              <a:gd name="connsiteX291" fmla="*/ 2430379 w 8128084"/>
              <a:gd name="connsiteY291" fmla="*/ 8999621 h 15135727"/>
              <a:gd name="connsiteX292" fmla="*/ 2261937 w 8128084"/>
              <a:gd name="connsiteY292" fmla="*/ 9168064 h 15135727"/>
              <a:gd name="connsiteX293" fmla="*/ 2237874 w 8128084"/>
              <a:gd name="connsiteY293" fmla="*/ 8999621 h 15135727"/>
              <a:gd name="connsiteX294" fmla="*/ 2117558 w 8128084"/>
              <a:gd name="connsiteY294" fmla="*/ 8975558 h 15135727"/>
              <a:gd name="connsiteX295" fmla="*/ 2045369 w 8128084"/>
              <a:gd name="connsiteY295" fmla="*/ 8783053 h 15135727"/>
              <a:gd name="connsiteX296" fmla="*/ 1852864 w 8128084"/>
              <a:gd name="connsiteY296" fmla="*/ 8758990 h 15135727"/>
              <a:gd name="connsiteX297" fmla="*/ 1636295 w 8128084"/>
              <a:gd name="connsiteY297" fmla="*/ 8927432 h 15135727"/>
              <a:gd name="connsiteX298" fmla="*/ 1588169 w 8128084"/>
              <a:gd name="connsiteY298" fmla="*/ 9023685 h 15135727"/>
              <a:gd name="connsiteX299" fmla="*/ 1515979 w 8128084"/>
              <a:gd name="connsiteY299" fmla="*/ 8879306 h 15135727"/>
              <a:gd name="connsiteX300" fmla="*/ 1347537 w 8128084"/>
              <a:gd name="connsiteY300" fmla="*/ 8879306 h 15135727"/>
              <a:gd name="connsiteX301" fmla="*/ 1347537 w 8128084"/>
              <a:gd name="connsiteY301" fmla="*/ 8710864 h 15135727"/>
              <a:gd name="connsiteX302" fmla="*/ 1106906 w 8128084"/>
              <a:gd name="connsiteY302" fmla="*/ 8783053 h 15135727"/>
              <a:gd name="connsiteX303" fmla="*/ 890337 w 8128084"/>
              <a:gd name="connsiteY303" fmla="*/ 8686800 h 15135727"/>
              <a:gd name="connsiteX304" fmla="*/ 649706 w 8128084"/>
              <a:gd name="connsiteY304" fmla="*/ 8662737 h 15135727"/>
              <a:gd name="connsiteX305" fmla="*/ 385011 w 8128084"/>
              <a:gd name="connsiteY305" fmla="*/ 8566485 h 15135727"/>
              <a:gd name="connsiteX306" fmla="*/ 577516 w 8128084"/>
              <a:gd name="connsiteY306" fmla="*/ 8373979 h 15135727"/>
              <a:gd name="connsiteX307" fmla="*/ 794085 w 8128084"/>
              <a:gd name="connsiteY307" fmla="*/ 8301790 h 15135727"/>
              <a:gd name="connsiteX308" fmla="*/ 745958 w 8128084"/>
              <a:gd name="connsiteY308" fmla="*/ 8133348 h 15135727"/>
              <a:gd name="connsiteX309" fmla="*/ 818148 w 8128084"/>
              <a:gd name="connsiteY309" fmla="*/ 7820527 h 15135727"/>
              <a:gd name="connsiteX310" fmla="*/ 697832 w 8128084"/>
              <a:gd name="connsiteY310" fmla="*/ 7820527 h 15135727"/>
              <a:gd name="connsiteX311" fmla="*/ 625642 w 8128084"/>
              <a:gd name="connsiteY311" fmla="*/ 7916779 h 15135727"/>
              <a:gd name="connsiteX312" fmla="*/ 457200 w 8128084"/>
              <a:gd name="connsiteY312" fmla="*/ 7820527 h 15135727"/>
              <a:gd name="connsiteX313" fmla="*/ 529390 w 8128084"/>
              <a:gd name="connsiteY313" fmla="*/ 7700211 h 15135727"/>
              <a:gd name="connsiteX314" fmla="*/ 938464 w 8128084"/>
              <a:gd name="connsiteY314" fmla="*/ 7676148 h 15135727"/>
              <a:gd name="connsiteX315" fmla="*/ 1058779 w 8128084"/>
              <a:gd name="connsiteY315" fmla="*/ 7459579 h 15135727"/>
              <a:gd name="connsiteX316" fmla="*/ 1203158 w 8128084"/>
              <a:gd name="connsiteY316" fmla="*/ 7603958 h 15135727"/>
              <a:gd name="connsiteX317" fmla="*/ 1299411 w 8128084"/>
              <a:gd name="connsiteY317" fmla="*/ 7555832 h 15135727"/>
              <a:gd name="connsiteX318" fmla="*/ 1443790 w 8128084"/>
              <a:gd name="connsiteY318" fmla="*/ 7507706 h 15135727"/>
              <a:gd name="connsiteX319" fmla="*/ 1684421 w 8128084"/>
              <a:gd name="connsiteY319" fmla="*/ 7603958 h 15135727"/>
              <a:gd name="connsiteX320" fmla="*/ 1684421 w 8128084"/>
              <a:gd name="connsiteY320" fmla="*/ 7603958 h 15135727"/>
              <a:gd name="connsiteX321" fmla="*/ 1540042 w 8128084"/>
              <a:gd name="connsiteY321" fmla="*/ 7363327 h 15135727"/>
              <a:gd name="connsiteX322" fmla="*/ 1299411 w 8128084"/>
              <a:gd name="connsiteY322" fmla="*/ 7315200 h 15135727"/>
              <a:gd name="connsiteX323" fmla="*/ 1130969 w 8128084"/>
              <a:gd name="connsiteY323" fmla="*/ 7339264 h 15135727"/>
              <a:gd name="connsiteX324" fmla="*/ 1034716 w 8128084"/>
              <a:gd name="connsiteY324" fmla="*/ 7315200 h 15135727"/>
              <a:gd name="connsiteX325" fmla="*/ 1155032 w 8128084"/>
              <a:gd name="connsiteY325" fmla="*/ 7050506 h 15135727"/>
              <a:gd name="connsiteX326" fmla="*/ 1155032 w 8128084"/>
              <a:gd name="connsiteY326" fmla="*/ 6930190 h 15135727"/>
              <a:gd name="connsiteX327" fmla="*/ 1155032 w 8128084"/>
              <a:gd name="connsiteY327" fmla="*/ 6761748 h 15135727"/>
              <a:gd name="connsiteX328" fmla="*/ 1203158 w 8128084"/>
              <a:gd name="connsiteY328" fmla="*/ 6617369 h 15135727"/>
              <a:gd name="connsiteX329" fmla="*/ 1371600 w 8128084"/>
              <a:gd name="connsiteY329" fmla="*/ 6472990 h 15135727"/>
              <a:gd name="connsiteX330" fmla="*/ 1443790 w 8128084"/>
              <a:gd name="connsiteY330" fmla="*/ 6328611 h 15135727"/>
              <a:gd name="connsiteX331" fmla="*/ 1419727 w 8128084"/>
              <a:gd name="connsiteY331" fmla="*/ 6208295 h 15135727"/>
              <a:gd name="connsiteX332" fmla="*/ 1275348 w 8128084"/>
              <a:gd name="connsiteY332" fmla="*/ 6304548 h 15135727"/>
              <a:gd name="connsiteX333" fmla="*/ 1323474 w 8128084"/>
              <a:gd name="connsiteY333" fmla="*/ 6015790 h 15135727"/>
              <a:gd name="connsiteX334" fmla="*/ 1540042 w 8128084"/>
              <a:gd name="connsiteY334" fmla="*/ 5871411 h 15135727"/>
              <a:gd name="connsiteX335" fmla="*/ 1540042 w 8128084"/>
              <a:gd name="connsiteY335" fmla="*/ 5751095 h 15135727"/>
              <a:gd name="connsiteX336" fmla="*/ 1395664 w 8128084"/>
              <a:gd name="connsiteY336" fmla="*/ 5799221 h 15135727"/>
              <a:gd name="connsiteX337" fmla="*/ 1179095 w 8128084"/>
              <a:gd name="connsiteY337" fmla="*/ 5799221 h 15135727"/>
              <a:gd name="connsiteX338" fmla="*/ 890337 w 8128084"/>
              <a:gd name="connsiteY338" fmla="*/ 5775158 h 15135727"/>
              <a:gd name="connsiteX339" fmla="*/ 697832 w 8128084"/>
              <a:gd name="connsiteY339" fmla="*/ 5606716 h 15135727"/>
              <a:gd name="connsiteX340" fmla="*/ 577516 w 8128084"/>
              <a:gd name="connsiteY340" fmla="*/ 5582653 h 15135727"/>
              <a:gd name="connsiteX341" fmla="*/ 697832 w 8128084"/>
              <a:gd name="connsiteY341" fmla="*/ 5775158 h 15135727"/>
              <a:gd name="connsiteX342" fmla="*/ 409074 w 8128084"/>
              <a:gd name="connsiteY342" fmla="*/ 5799221 h 15135727"/>
              <a:gd name="connsiteX343" fmla="*/ 168442 w 8128084"/>
              <a:gd name="connsiteY343" fmla="*/ 5702969 h 15135727"/>
              <a:gd name="connsiteX344" fmla="*/ 264695 w 8128084"/>
              <a:gd name="connsiteY344" fmla="*/ 5558590 h 15135727"/>
              <a:gd name="connsiteX345" fmla="*/ 144379 w 8128084"/>
              <a:gd name="connsiteY345" fmla="*/ 5510464 h 15135727"/>
              <a:gd name="connsiteX346" fmla="*/ 0 w 8128084"/>
              <a:gd name="connsiteY346" fmla="*/ 5462337 h 15135727"/>
              <a:gd name="connsiteX347" fmla="*/ 96253 w 8128084"/>
              <a:gd name="connsiteY347"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462337 w 8128084"/>
              <a:gd name="connsiteY185" fmla="*/ 14149137 h 15135727"/>
              <a:gd name="connsiteX186" fmla="*/ 5471527 w 8128084"/>
              <a:gd name="connsiteY186" fmla="*/ 14028153 h 15135727"/>
              <a:gd name="connsiteX187" fmla="*/ 5342021 w 8128084"/>
              <a:gd name="connsiteY187" fmla="*/ 14004758 h 15135727"/>
              <a:gd name="connsiteX188" fmla="*/ 5245769 w 8128084"/>
              <a:gd name="connsiteY188" fmla="*/ 14004758 h 15135727"/>
              <a:gd name="connsiteX189" fmla="*/ 5245769 w 8128084"/>
              <a:gd name="connsiteY189" fmla="*/ 13956632 h 15135727"/>
              <a:gd name="connsiteX190" fmla="*/ 5101390 w 8128084"/>
              <a:gd name="connsiteY190" fmla="*/ 13956632 h 15135727"/>
              <a:gd name="connsiteX191" fmla="*/ 4981074 w 8128084"/>
              <a:gd name="connsiteY191" fmla="*/ 13860379 h 15135727"/>
              <a:gd name="connsiteX192" fmla="*/ 4740442 w 8128084"/>
              <a:gd name="connsiteY192" fmla="*/ 13908506 h 15135727"/>
              <a:gd name="connsiteX193" fmla="*/ 4475748 w 8128084"/>
              <a:gd name="connsiteY193" fmla="*/ 13956632 h 15135727"/>
              <a:gd name="connsiteX194" fmla="*/ 4379495 w 8128084"/>
              <a:gd name="connsiteY194" fmla="*/ 14028821 h 15135727"/>
              <a:gd name="connsiteX195" fmla="*/ 4403558 w 8128084"/>
              <a:gd name="connsiteY195" fmla="*/ 14197264 h 15135727"/>
              <a:gd name="connsiteX196" fmla="*/ 4572000 w 8128084"/>
              <a:gd name="connsiteY196" fmla="*/ 14149137 h 15135727"/>
              <a:gd name="connsiteX197" fmla="*/ 4523874 w 8128084"/>
              <a:gd name="connsiteY197" fmla="*/ 14558211 h 15135727"/>
              <a:gd name="connsiteX198" fmla="*/ 4403558 w 8128084"/>
              <a:gd name="connsiteY198" fmla="*/ 14437895 h 15135727"/>
              <a:gd name="connsiteX199" fmla="*/ 4403558 w 8128084"/>
              <a:gd name="connsiteY199" fmla="*/ 14437895 h 15135727"/>
              <a:gd name="connsiteX200" fmla="*/ 4283242 w 8128084"/>
              <a:gd name="connsiteY200" fmla="*/ 14245390 h 15135727"/>
              <a:gd name="connsiteX201" fmla="*/ 4235116 w 8128084"/>
              <a:gd name="connsiteY201" fmla="*/ 14341642 h 15135727"/>
              <a:gd name="connsiteX202" fmla="*/ 4162927 w 8128084"/>
              <a:gd name="connsiteY202" fmla="*/ 14389769 h 15135727"/>
              <a:gd name="connsiteX203" fmla="*/ 4162927 w 8128084"/>
              <a:gd name="connsiteY203" fmla="*/ 14389769 h 15135727"/>
              <a:gd name="connsiteX204" fmla="*/ 3922295 w 8128084"/>
              <a:gd name="connsiteY204" fmla="*/ 14245390 h 15135727"/>
              <a:gd name="connsiteX205" fmla="*/ 3801979 w 8128084"/>
              <a:gd name="connsiteY205" fmla="*/ 14293516 h 15135727"/>
              <a:gd name="connsiteX206" fmla="*/ 3681664 w 8128084"/>
              <a:gd name="connsiteY206" fmla="*/ 14389769 h 15135727"/>
              <a:gd name="connsiteX207" fmla="*/ 3657600 w 8128084"/>
              <a:gd name="connsiteY207" fmla="*/ 14654464 h 15135727"/>
              <a:gd name="connsiteX208" fmla="*/ 3513221 w 8128084"/>
              <a:gd name="connsiteY208" fmla="*/ 14726653 h 15135727"/>
              <a:gd name="connsiteX209" fmla="*/ 3513221 w 8128084"/>
              <a:gd name="connsiteY209" fmla="*/ 14871032 h 15135727"/>
              <a:gd name="connsiteX210" fmla="*/ 3633537 w 8128084"/>
              <a:gd name="connsiteY210" fmla="*/ 14967285 h 15135727"/>
              <a:gd name="connsiteX211" fmla="*/ 3609474 w 8128084"/>
              <a:gd name="connsiteY211" fmla="*/ 15087600 h 15135727"/>
              <a:gd name="connsiteX212" fmla="*/ 3441032 w 8128084"/>
              <a:gd name="connsiteY212" fmla="*/ 15039474 h 15135727"/>
              <a:gd name="connsiteX213" fmla="*/ 3272590 w 8128084"/>
              <a:gd name="connsiteY213" fmla="*/ 15063537 h 15135727"/>
              <a:gd name="connsiteX214" fmla="*/ 3248527 w 8128084"/>
              <a:gd name="connsiteY214" fmla="*/ 14895095 h 15135727"/>
              <a:gd name="connsiteX215" fmla="*/ 3128211 w 8128084"/>
              <a:gd name="connsiteY215" fmla="*/ 14919158 h 15135727"/>
              <a:gd name="connsiteX216" fmla="*/ 2959769 w 8128084"/>
              <a:gd name="connsiteY216" fmla="*/ 15135727 h 15135727"/>
              <a:gd name="connsiteX217" fmla="*/ 2935706 w 8128084"/>
              <a:gd name="connsiteY217" fmla="*/ 14895095 h 15135727"/>
              <a:gd name="connsiteX218" fmla="*/ 2791327 w 8128084"/>
              <a:gd name="connsiteY218" fmla="*/ 14943221 h 15135727"/>
              <a:gd name="connsiteX219" fmla="*/ 2671011 w 8128084"/>
              <a:gd name="connsiteY219" fmla="*/ 15039474 h 15135727"/>
              <a:gd name="connsiteX220" fmla="*/ 2430379 w 8128084"/>
              <a:gd name="connsiteY220" fmla="*/ 15087600 h 15135727"/>
              <a:gd name="connsiteX221" fmla="*/ 2237874 w 8128084"/>
              <a:gd name="connsiteY221" fmla="*/ 15039474 h 15135727"/>
              <a:gd name="connsiteX222" fmla="*/ 2622885 w 8128084"/>
              <a:gd name="connsiteY222" fmla="*/ 14846969 h 15135727"/>
              <a:gd name="connsiteX223" fmla="*/ 2887579 w 8128084"/>
              <a:gd name="connsiteY223" fmla="*/ 14774779 h 15135727"/>
              <a:gd name="connsiteX224" fmla="*/ 2839453 w 8128084"/>
              <a:gd name="connsiteY224" fmla="*/ 14582274 h 15135727"/>
              <a:gd name="connsiteX225" fmla="*/ 2935706 w 8128084"/>
              <a:gd name="connsiteY225" fmla="*/ 14510085 h 15135727"/>
              <a:gd name="connsiteX226" fmla="*/ 2935706 w 8128084"/>
              <a:gd name="connsiteY226" fmla="*/ 14510085 h 15135727"/>
              <a:gd name="connsiteX227" fmla="*/ 3080085 w 8128084"/>
              <a:gd name="connsiteY227" fmla="*/ 14413832 h 15135727"/>
              <a:gd name="connsiteX228" fmla="*/ 3152274 w 8128084"/>
              <a:gd name="connsiteY228" fmla="*/ 14341642 h 15135727"/>
              <a:gd name="connsiteX229" fmla="*/ 3080085 w 8128084"/>
              <a:gd name="connsiteY229" fmla="*/ 14269453 h 15135727"/>
              <a:gd name="connsiteX230" fmla="*/ 3152274 w 8128084"/>
              <a:gd name="connsiteY230" fmla="*/ 14197264 h 15135727"/>
              <a:gd name="connsiteX231" fmla="*/ 3152274 w 8128084"/>
              <a:gd name="connsiteY231" fmla="*/ 14052885 h 15135727"/>
              <a:gd name="connsiteX232" fmla="*/ 3080085 w 8128084"/>
              <a:gd name="connsiteY232" fmla="*/ 13980695 h 15135727"/>
              <a:gd name="connsiteX233" fmla="*/ 3056021 w 8128084"/>
              <a:gd name="connsiteY233" fmla="*/ 14076948 h 15135727"/>
              <a:gd name="connsiteX234" fmla="*/ 2935706 w 8128084"/>
              <a:gd name="connsiteY234" fmla="*/ 14076948 h 15135727"/>
              <a:gd name="connsiteX235" fmla="*/ 2863516 w 8128084"/>
              <a:gd name="connsiteY235" fmla="*/ 14125074 h 15135727"/>
              <a:gd name="connsiteX236" fmla="*/ 2719137 w 8128084"/>
              <a:gd name="connsiteY236" fmla="*/ 14197264 h 15135727"/>
              <a:gd name="connsiteX237" fmla="*/ 2646948 w 8128084"/>
              <a:gd name="connsiteY237" fmla="*/ 14197264 h 15135727"/>
              <a:gd name="connsiteX238" fmla="*/ 2598821 w 8128084"/>
              <a:gd name="connsiteY238" fmla="*/ 14125074 h 15135727"/>
              <a:gd name="connsiteX239" fmla="*/ 2430379 w 8128084"/>
              <a:gd name="connsiteY239" fmla="*/ 13836316 h 15135727"/>
              <a:gd name="connsiteX240" fmla="*/ 2646948 w 8128084"/>
              <a:gd name="connsiteY240" fmla="*/ 13812253 h 15135727"/>
              <a:gd name="connsiteX241" fmla="*/ 2502569 w 8128084"/>
              <a:gd name="connsiteY241" fmla="*/ 13475369 h 15135727"/>
              <a:gd name="connsiteX242" fmla="*/ 2550695 w 8128084"/>
              <a:gd name="connsiteY242" fmla="*/ 13186611 h 15135727"/>
              <a:gd name="connsiteX243" fmla="*/ 2719137 w 8128084"/>
              <a:gd name="connsiteY243" fmla="*/ 13042232 h 15135727"/>
              <a:gd name="connsiteX244" fmla="*/ 2791327 w 8128084"/>
              <a:gd name="connsiteY244" fmla="*/ 12945979 h 15135727"/>
              <a:gd name="connsiteX245" fmla="*/ 3031958 w 8128084"/>
              <a:gd name="connsiteY245" fmla="*/ 13090358 h 15135727"/>
              <a:gd name="connsiteX246" fmla="*/ 3056021 w 8128084"/>
              <a:gd name="connsiteY246" fmla="*/ 12753474 h 15135727"/>
              <a:gd name="connsiteX247" fmla="*/ 2887579 w 8128084"/>
              <a:gd name="connsiteY247" fmla="*/ 12777537 h 15135727"/>
              <a:gd name="connsiteX248" fmla="*/ 2815390 w 8128084"/>
              <a:gd name="connsiteY248" fmla="*/ 12777537 h 15135727"/>
              <a:gd name="connsiteX249" fmla="*/ 3176337 w 8128084"/>
              <a:gd name="connsiteY249" fmla="*/ 12368464 h 15135727"/>
              <a:gd name="connsiteX250" fmla="*/ 3104148 w 8128084"/>
              <a:gd name="connsiteY250" fmla="*/ 12320337 h 15135727"/>
              <a:gd name="connsiteX251" fmla="*/ 3104148 w 8128084"/>
              <a:gd name="connsiteY251" fmla="*/ 12320337 h 15135727"/>
              <a:gd name="connsiteX252" fmla="*/ 3007895 w 8128084"/>
              <a:gd name="connsiteY252" fmla="*/ 12079706 h 15135727"/>
              <a:gd name="connsiteX253" fmla="*/ 2911642 w 8128084"/>
              <a:gd name="connsiteY253" fmla="*/ 11935327 h 15135727"/>
              <a:gd name="connsiteX254" fmla="*/ 2863516 w 8128084"/>
              <a:gd name="connsiteY254" fmla="*/ 11694695 h 15135727"/>
              <a:gd name="connsiteX255" fmla="*/ 2911642 w 8128084"/>
              <a:gd name="connsiteY255" fmla="*/ 11454064 h 15135727"/>
              <a:gd name="connsiteX256" fmla="*/ 3056021 w 8128084"/>
              <a:gd name="connsiteY256" fmla="*/ 11454064 h 15135727"/>
              <a:gd name="connsiteX257" fmla="*/ 2983832 w 8128084"/>
              <a:gd name="connsiteY257" fmla="*/ 11381874 h 15135727"/>
              <a:gd name="connsiteX258" fmla="*/ 3031958 w 8128084"/>
              <a:gd name="connsiteY258" fmla="*/ 11285621 h 15135727"/>
              <a:gd name="connsiteX259" fmla="*/ 3007895 w 8128084"/>
              <a:gd name="connsiteY259" fmla="*/ 11189369 h 15135727"/>
              <a:gd name="connsiteX260" fmla="*/ 2887579 w 8128084"/>
              <a:gd name="connsiteY260" fmla="*/ 11141242 h 15135727"/>
              <a:gd name="connsiteX261" fmla="*/ 2887579 w 8128084"/>
              <a:gd name="connsiteY261" fmla="*/ 10972800 h 15135727"/>
              <a:gd name="connsiteX262" fmla="*/ 2887579 w 8128084"/>
              <a:gd name="connsiteY262" fmla="*/ 10924674 h 15135727"/>
              <a:gd name="connsiteX263" fmla="*/ 2767264 w 8128084"/>
              <a:gd name="connsiteY263" fmla="*/ 11020927 h 15135727"/>
              <a:gd name="connsiteX264" fmla="*/ 2743200 w 8128084"/>
              <a:gd name="connsiteY264" fmla="*/ 10924674 h 15135727"/>
              <a:gd name="connsiteX265" fmla="*/ 2550695 w 8128084"/>
              <a:gd name="connsiteY265" fmla="*/ 11020927 h 15135727"/>
              <a:gd name="connsiteX266" fmla="*/ 2526632 w 8128084"/>
              <a:gd name="connsiteY266" fmla="*/ 11117179 h 15135727"/>
              <a:gd name="connsiteX267" fmla="*/ 2334127 w 8128084"/>
              <a:gd name="connsiteY267" fmla="*/ 10996864 h 15135727"/>
              <a:gd name="connsiteX268" fmla="*/ 2358190 w 8128084"/>
              <a:gd name="connsiteY268" fmla="*/ 10732169 h 15135727"/>
              <a:gd name="connsiteX269" fmla="*/ 2334127 w 8128084"/>
              <a:gd name="connsiteY269" fmla="*/ 10587790 h 15135727"/>
              <a:gd name="connsiteX270" fmla="*/ 2406316 w 8128084"/>
              <a:gd name="connsiteY270" fmla="*/ 10491537 h 15135727"/>
              <a:gd name="connsiteX271" fmla="*/ 2598821 w 8128084"/>
              <a:gd name="connsiteY271" fmla="*/ 10684042 h 15135727"/>
              <a:gd name="connsiteX272" fmla="*/ 2767264 w 8128084"/>
              <a:gd name="connsiteY272" fmla="*/ 10684042 h 15135727"/>
              <a:gd name="connsiteX273" fmla="*/ 2646948 w 8128084"/>
              <a:gd name="connsiteY273" fmla="*/ 10515600 h 15135727"/>
              <a:gd name="connsiteX274" fmla="*/ 2815390 w 8128084"/>
              <a:gd name="connsiteY274" fmla="*/ 10395285 h 15135727"/>
              <a:gd name="connsiteX275" fmla="*/ 3080085 w 8128084"/>
              <a:gd name="connsiteY275" fmla="*/ 10419348 h 15135727"/>
              <a:gd name="connsiteX276" fmla="*/ 3248527 w 8128084"/>
              <a:gd name="connsiteY276" fmla="*/ 10539664 h 15135727"/>
              <a:gd name="connsiteX277" fmla="*/ 3320716 w 8128084"/>
              <a:gd name="connsiteY277" fmla="*/ 10659979 h 15135727"/>
              <a:gd name="connsiteX278" fmla="*/ 3465095 w 8128084"/>
              <a:gd name="connsiteY278" fmla="*/ 10659979 h 15135727"/>
              <a:gd name="connsiteX279" fmla="*/ 3441032 w 8128084"/>
              <a:gd name="connsiteY279" fmla="*/ 10491537 h 15135727"/>
              <a:gd name="connsiteX280" fmla="*/ 3392906 w 8128084"/>
              <a:gd name="connsiteY280" fmla="*/ 10250906 h 15135727"/>
              <a:gd name="connsiteX281" fmla="*/ 3152274 w 8128084"/>
              <a:gd name="connsiteY281" fmla="*/ 10250906 h 15135727"/>
              <a:gd name="connsiteX282" fmla="*/ 3176337 w 8128084"/>
              <a:gd name="connsiteY282" fmla="*/ 10178716 h 15135727"/>
              <a:gd name="connsiteX283" fmla="*/ 3104148 w 8128084"/>
              <a:gd name="connsiteY283" fmla="*/ 10154653 h 15135727"/>
              <a:gd name="connsiteX284" fmla="*/ 3007895 w 8128084"/>
              <a:gd name="connsiteY284" fmla="*/ 9962148 h 15135727"/>
              <a:gd name="connsiteX285" fmla="*/ 3176337 w 8128084"/>
              <a:gd name="connsiteY285" fmla="*/ 9889958 h 15135727"/>
              <a:gd name="connsiteX286" fmla="*/ 2959769 w 8128084"/>
              <a:gd name="connsiteY286" fmla="*/ 9504948 h 15135727"/>
              <a:gd name="connsiteX287" fmla="*/ 2791327 w 8128084"/>
              <a:gd name="connsiteY287" fmla="*/ 9456821 h 15135727"/>
              <a:gd name="connsiteX288" fmla="*/ 2574758 w 8128084"/>
              <a:gd name="connsiteY288" fmla="*/ 9336506 h 15135727"/>
              <a:gd name="connsiteX289" fmla="*/ 2550695 w 8128084"/>
              <a:gd name="connsiteY289" fmla="*/ 9071811 h 15135727"/>
              <a:gd name="connsiteX290" fmla="*/ 2695074 w 8128084"/>
              <a:gd name="connsiteY290" fmla="*/ 8999621 h 15135727"/>
              <a:gd name="connsiteX291" fmla="*/ 2622885 w 8128084"/>
              <a:gd name="connsiteY291" fmla="*/ 8975558 h 15135727"/>
              <a:gd name="connsiteX292" fmla="*/ 2430379 w 8128084"/>
              <a:gd name="connsiteY292" fmla="*/ 8999621 h 15135727"/>
              <a:gd name="connsiteX293" fmla="*/ 2261937 w 8128084"/>
              <a:gd name="connsiteY293" fmla="*/ 9168064 h 15135727"/>
              <a:gd name="connsiteX294" fmla="*/ 2237874 w 8128084"/>
              <a:gd name="connsiteY294" fmla="*/ 8999621 h 15135727"/>
              <a:gd name="connsiteX295" fmla="*/ 2117558 w 8128084"/>
              <a:gd name="connsiteY295" fmla="*/ 8975558 h 15135727"/>
              <a:gd name="connsiteX296" fmla="*/ 2045369 w 8128084"/>
              <a:gd name="connsiteY296" fmla="*/ 8783053 h 15135727"/>
              <a:gd name="connsiteX297" fmla="*/ 1852864 w 8128084"/>
              <a:gd name="connsiteY297" fmla="*/ 8758990 h 15135727"/>
              <a:gd name="connsiteX298" fmla="*/ 1636295 w 8128084"/>
              <a:gd name="connsiteY298" fmla="*/ 8927432 h 15135727"/>
              <a:gd name="connsiteX299" fmla="*/ 1588169 w 8128084"/>
              <a:gd name="connsiteY299" fmla="*/ 9023685 h 15135727"/>
              <a:gd name="connsiteX300" fmla="*/ 1515979 w 8128084"/>
              <a:gd name="connsiteY300" fmla="*/ 8879306 h 15135727"/>
              <a:gd name="connsiteX301" fmla="*/ 1347537 w 8128084"/>
              <a:gd name="connsiteY301" fmla="*/ 8879306 h 15135727"/>
              <a:gd name="connsiteX302" fmla="*/ 1347537 w 8128084"/>
              <a:gd name="connsiteY302" fmla="*/ 8710864 h 15135727"/>
              <a:gd name="connsiteX303" fmla="*/ 1106906 w 8128084"/>
              <a:gd name="connsiteY303" fmla="*/ 8783053 h 15135727"/>
              <a:gd name="connsiteX304" fmla="*/ 890337 w 8128084"/>
              <a:gd name="connsiteY304" fmla="*/ 8686800 h 15135727"/>
              <a:gd name="connsiteX305" fmla="*/ 649706 w 8128084"/>
              <a:gd name="connsiteY305" fmla="*/ 8662737 h 15135727"/>
              <a:gd name="connsiteX306" fmla="*/ 385011 w 8128084"/>
              <a:gd name="connsiteY306" fmla="*/ 8566485 h 15135727"/>
              <a:gd name="connsiteX307" fmla="*/ 577516 w 8128084"/>
              <a:gd name="connsiteY307" fmla="*/ 8373979 h 15135727"/>
              <a:gd name="connsiteX308" fmla="*/ 794085 w 8128084"/>
              <a:gd name="connsiteY308" fmla="*/ 8301790 h 15135727"/>
              <a:gd name="connsiteX309" fmla="*/ 745958 w 8128084"/>
              <a:gd name="connsiteY309" fmla="*/ 8133348 h 15135727"/>
              <a:gd name="connsiteX310" fmla="*/ 818148 w 8128084"/>
              <a:gd name="connsiteY310" fmla="*/ 7820527 h 15135727"/>
              <a:gd name="connsiteX311" fmla="*/ 697832 w 8128084"/>
              <a:gd name="connsiteY311" fmla="*/ 7820527 h 15135727"/>
              <a:gd name="connsiteX312" fmla="*/ 625642 w 8128084"/>
              <a:gd name="connsiteY312" fmla="*/ 7916779 h 15135727"/>
              <a:gd name="connsiteX313" fmla="*/ 457200 w 8128084"/>
              <a:gd name="connsiteY313" fmla="*/ 7820527 h 15135727"/>
              <a:gd name="connsiteX314" fmla="*/ 529390 w 8128084"/>
              <a:gd name="connsiteY314" fmla="*/ 7700211 h 15135727"/>
              <a:gd name="connsiteX315" fmla="*/ 938464 w 8128084"/>
              <a:gd name="connsiteY315" fmla="*/ 7676148 h 15135727"/>
              <a:gd name="connsiteX316" fmla="*/ 1058779 w 8128084"/>
              <a:gd name="connsiteY316" fmla="*/ 7459579 h 15135727"/>
              <a:gd name="connsiteX317" fmla="*/ 1203158 w 8128084"/>
              <a:gd name="connsiteY317" fmla="*/ 7603958 h 15135727"/>
              <a:gd name="connsiteX318" fmla="*/ 1299411 w 8128084"/>
              <a:gd name="connsiteY318" fmla="*/ 7555832 h 15135727"/>
              <a:gd name="connsiteX319" fmla="*/ 1443790 w 8128084"/>
              <a:gd name="connsiteY319" fmla="*/ 7507706 h 15135727"/>
              <a:gd name="connsiteX320" fmla="*/ 1684421 w 8128084"/>
              <a:gd name="connsiteY320" fmla="*/ 7603958 h 15135727"/>
              <a:gd name="connsiteX321" fmla="*/ 1684421 w 8128084"/>
              <a:gd name="connsiteY321" fmla="*/ 7603958 h 15135727"/>
              <a:gd name="connsiteX322" fmla="*/ 1540042 w 8128084"/>
              <a:gd name="connsiteY322" fmla="*/ 7363327 h 15135727"/>
              <a:gd name="connsiteX323" fmla="*/ 1299411 w 8128084"/>
              <a:gd name="connsiteY323" fmla="*/ 7315200 h 15135727"/>
              <a:gd name="connsiteX324" fmla="*/ 1130969 w 8128084"/>
              <a:gd name="connsiteY324" fmla="*/ 7339264 h 15135727"/>
              <a:gd name="connsiteX325" fmla="*/ 1034716 w 8128084"/>
              <a:gd name="connsiteY325" fmla="*/ 7315200 h 15135727"/>
              <a:gd name="connsiteX326" fmla="*/ 1155032 w 8128084"/>
              <a:gd name="connsiteY326" fmla="*/ 7050506 h 15135727"/>
              <a:gd name="connsiteX327" fmla="*/ 1155032 w 8128084"/>
              <a:gd name="connsiteY327" fmla="*/ 6930190 h 15135727"/>
              <a:gd name="connsiteX328" fmla="*/ 1155032 w 8128084"/>
              <a:gd name="connsiteY328" fmla="*/ 6761748 h 15135727"/>
              <a:gd name="connsiteX329" fmla="*/ 1203158 w 8128084"/>
              <a:gd name="connsiteY329" fmla="*/ 6617369 h 15135727"/>
              <a:gd name="connsiteX330" fmla="*/ 1371600 w 8128084"/>
              <a:gd name="connsiteY330" fmla="*/ 6472990 h 15135727"/>
              <a:gd name="connsiteX331" fmla="*/ 1443790 w 8128084"/>
              <a:gd name="connsiteY331" fmla="*/ 6328611 h 15135727"/>
              <a:gd name="connsiteX332" fmla="*/ 1419727 w 8128084"/>
              <a:gd name="connsiteY332" fmla="*/ 6208295 h 15135727"/>
              <a:gd name="connsiteX333" fmla="*/ 1275348 w 8128084"/>
              <a:gd name="connsiteY333" fmla="*/ 6304548 h 15135727"/>
              <a:gd name="connsiteX334" fmla="*/ 1323474 w 8128084"/>
              <a:gd name="connsiteY334" fmla="*/ 6015790 h 15135727"/>
              <a:gd name="connsiteX335" fmla="*/ 1540042 w 8128084"/>
              <a:gd name="connsiteY335" fmla="*/ 5871411 h 15135727"/>
              <a:gd name="connsiteX336" fmla="*/ 1540042 w 8128084"/>
              <a:gd name="connsiteY336" fmla="*/ 5751095 h 15135727"/>
              <a:gd name="connsiteX337" fmla="*/ 1395664 w 8128084"/>
              <a:gd name="connsiteY337" fmla="*/ 5799221 h 15135727"/>
              <a:gd name="connsiteX338" fmla="*/ 1179095 w 8128084"/>
              <a:gd name="connsiteY338" fmla="*/ 5799221 h 15135727"/>
              <a:gd name="connsiteX339" fmla="*/ 890337 w 8128084"/>
              <a:gd name="connsiteY339" fmla="*/ 5775158 h 15135727"/>
              <a:gd name="connsiteX340" fmla="*/ 697832 w 8128084"/>
              <a:gd name="connsiteY340" fmla="*/ 5606716 h 15135727"/>
              <a:gd name="connsiteX341" fmla="*/ 577516 w 8128084"/>
              <a:gd name="connsiteY341" fmla="*/ 5582653 h 15135727"/>
              <a:gd name="connsiteX342" fmla="*/ 697832 w 8128084"/>
              <a:gd name="connsiteY342" fmla="*/ 5775158 h 15135727"/>
              <a:gd name="connsiteX343" fmla="*/ 409074 w 8128084"/>
              <a:gd name="connsiteY343" fmla="*/ 5799221 h 15135727"/>
              <a:gd name="connsiteX344" fmla="*/ 168442 w 8128084"/>
              <a:gd name="connsiteY344" fmla="*/ 5702969 h 15135727"/>
              <a:gd name="connsiteX345" fmla="*/ 264695 w 8128084"/>
              <a:gd name="connsiteY345" fmla="*/ 5558590 h 15135727"/>
              <a:gd name="connsiteX346" fmla="*/ 144379 w 8128084"/>
              <a:gd name="connsiteY346" fmla="*/ 5510464 h 15135727"/>
              <a:gd name="connsiteX347" fmla="*/ 0 w 8128084"/>
              <a:gd name="connsiteY347" fmla="*/ 5462337 h 15135727"/>
              <a:gd name="connsiteX348" fmla="*/ 96253 w 8128084"/>
              <a:gd name="connsiteY348"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462337 w 8128084"/>
              <a:gd name="connsiteY185" fmla="*/ 14149137 h 15135727"/>
              <a:gd name="connsiteX186" fmla="*/ 5471527 w 8128084"/>
              <a:gd name="connsiteY186" fmla="*/ 14028153 h 15135727"/>
              <a:gd name="connsiteX187" fmla="*/ 5354721 w 8128084"/>
              <a:gd name="connsiteY187" fmla="*/ 14049208 h 15135727"/>
              <a:gd name="connsiteX188" fmla="*/ 5245769 w 8128084"/>
              <a:gd name="connsiteY188" fmla="*/ 14004758 h 15135727"/>
              <a:gd name="connsiteX189" fmla="*/ 5245769 w 8128084"/>
              <a:gd name="connsiteY189" fmla="*/ 13956632 h 15135727"/>
              <a:gd name="connsiteX190" fmla="*/ 5101390 w 8128084"/>
              <a:gd name="connsiteY190" fmla="*/ 13956632 h 15135727"/>
              <a:gd name="connsiteX191" fmla="*/ 4981074 w 8128084"/>
              <a:gd name="connsiteY191" fmla="*/ 13860379 h 15135727"/>
              <a:gd name="connsiteX192" fmla="*/ 4740442 w 8128084"/>
              <a:gd name="connsiteY192" fmla="*/ 13908506 h 15135727"/>
              <a:gd name="connsiteX193" fmla="*/ 4475748 w 8128084"/>
              <a:gd name="connsiteY193" fmla="*/ 13956632 h 15135727"/>
              <a:gd name="connsiteX194" fmla="*/ 4379495 w 8128084"/>
              <a:gd name="connsiteY194" fmla="*/ 14028821 h 15135727"/>
              <a:gd name="connsiteX195" fmla="*/ 4403558 w 8128084"/>
              <a:gd name="connsiteY195" fmla="*/ 14197264 h 15135727"/>
              <a:gd name="connsiteX196" fmla="*/ 4572000 w 8128084"/>
              <a:gd name="connsiteY196" fmla="*/ 14149137 h 15135727"/>
              <a:gd name="connsiteX197" fmla="*/ 4523874 w 8128084"/>
              <a:gd name="connsiteY197" fmla="*/ 14558211 h 15135727"/>
              <a:gd name="connsiteX198" fmla="*/ 4403558 w 8128084"/>
              <a:gd name="connsiteY198" fmla="*/ 14437895 h 15135727"/>
              <a:gd name="connsiteX199" fmla="*/ 4403558 w 8128084"/>
              <a:gd name="connsiteY199" fmla="*/ 14437895 h 15135727"/>
              <a:gd name="connsiteX200" fmla="*/ 4283242 w 8128084"/>
              <a:gd name="connsiteY200" fmla="*/ 14245390 h 15135727"/>
              <a:gd name="connsiteX201" fmla="*/ 4235116 w 8128084"/>
              <a:gd name="connsiteY201" fmla="*/ 14341642 h 15135727"/>
              <a:gd name="connsiteX202" fmla="*/ 4162927 w 8128084"/>
              <a:gd name="connsiteY202" fmla="*/ 14389769 h 15135727"/>
              <a:gd name="connsiteX203" fmla="*/ 4162927 w 8128084"/>
              <a:gd name="connsiteY203" fmla="*/ 14389769 h 15135727"/>
              <a:gd name="connsiteX204" fmla="*/ 3922295 w 8128084"/>
              <a:gd name="connsiteY204" fmla="*/ 14245390 h 15135727"/>
              <a:gd name="connsiteX205" fmla="*/ 3801979 w 8128084"/>
              <a:gd name="connsiteY205" fmla="*/ 14293516 h 15135727"/>
              <a:gd name="connsiteX206" fmla="*/ 3681664 w 8128084"/>
              <a:gd name="connsiteY206" fmla="*/ 14389769 h 15135727"/>
              <a:gd name="connsiteX207" fmla="*/ 3657600 w 8128084"/>
              <a:gd name="connsiteY207" fmla="*/ 14654464 h 15135727"/>
              <a:gd name="connsiteX208" fmla="*/ 3513221 w 8128084"/>
              <a:gd name="connsiteY208" fmla="*/ 14726653 h 15135727"/>
              <a:gd name="connsiteX209" fmla="*/ 3513221 w 8128084"/>
              <a:gd name="connsiteY209" fmla="*/ 14871032 h 15135727"/>
              <a:gd name="connsiteX210" fmla="*/ 3633537 w 8128084"/>
              <a:gd name="connsiteY210" fmla="*/ 14967285 h 15135727"/>
              <a:gd name="connsiteX211" fmla="*/ 3609474 w 8128084"/>
              <a:gd name="connsiteY211" fmla="*/ 15087600 h 15135727"/>
              <a:gd name="connsiteX212" fmla="*/ 3441032 w 8128084"/>
              <a:gd name="connsiteY212" fmla="*/ 15039474 h 15135727"/>
              <a:gd name="connsiteX213" fmla="*/ 3272590 w 8128084"/>
              <a:gd name="connsiteY213" fmla="*/ 15063537 h 15135727"/>
              <a:gd name="connsiteX214" fmla="*/ 3248527 w 8128084"/>
              <a:gd name="connsiteY214" fmla="*/ 14895095 h 15135727"/>
              <a:gd name="connsiteX215" fmla="*/ 3128211 w 8128084"/>
              <a:gd name="connsiteY215" fmla="*/ 14919158 h 15135727"/>
              <a:gd name="connsiteX216" fmla="*/ 2959769 w 8128084"/>
              <a:gd name="connsiteY216" fmla="*/ 15135727 h 15135727"/>
              <a:gd name="connsiteX217" fmla="*/ 2935706 w 8128084"/>
              <a:gd name="connsiteY217" fmla="*/ 14895095 h 15135727"/>
              <a:gd name="connsiteX218" fmla="*/ 2791327 w 8128084"/>
              <a:gd name="connsiteY218" fmla="*/ 14943221 h 15135727"/>
              <a:gd name="connsiteX219" fmla="*/ 2671011 w 8128084"/>
              <a:gd name="connsiteY219" fmla="*/ 15039474 h 15135727"/>
              <a:gd name="connsiteX220" fmla="*/ 2430379 w 8128084"/>
              <a:gd name="connsiteY220" fmla="*/ 15087600 h 15135727"/>
              <a:gd name="connsiteX221" fmla="*/ 2237874 w 8128084"/>
              <a:gd name="connsiteY221" fmla="*/ 15039474 h 15135727"/>
              <a:gd name="connsiteX222" fmla="*/ 2622885 w 8128084"/>
              <a:gd name="connsiteY222" fmla="*/ 14846969 h 15135727"/>
              <a:gd name="connsiteX223" fmla="*/ 2887579 w 8128084"/>
              <a:gd name="connsiteY223" fmla="*/ 14774779 h 15135727"/>
              <a:gd name="connsiteX224" fmla="*/ 2839453 w 8128084"/>
              <a:gd name="connsiteY224" fmla="*/ 14582274 h 15135727"/>
              <a:gd name="connsiteX225" fmla="*/ 2935706 w 8128084"/>
              <a:gd name="connsiteY225" fmla="*/ 14510085 h 15135727"/>
              <a:gd name="connsiteX226" fmla="*/ 2935706 w 8128084"/>
              <a:gd name="connsiteY226" fmla="*/ 14510085 h 15135727"/>
              <a:gd name="connsiteX227" fmla="*/ 3080085 w 8128084"/>
              <a:gd name="connsiteY227" fmla="*/ 14413832 h 15135727"/>
              <a:gd name="connsiteX228" fmla="*/ 3152274 w 8128084"/>
              <a:gd name="connsiteY228" fmla="*/ 14341642 h 15135727"/>
              <a:gd name="connsiteX229" fmla="*/ 3080085 w 8128084"/>
              <a:gd name="connsiteY229" fmla="*/ 14269453 h 15135727"/>
              <a:gd name="connsiteX230" fmla="*/ 3152274 w 8128084"/>
              <a:gd name="connsiteY230" fmla="*/ 14197264 h 15135727"/>
              <a:gd name="connsiteX231" fmla="*/ 3152274 w 8128084"/>
              <a:gd name="connsiteY231" fmla="*/ 14052885 h 15135727"/>
              <a:gd name="connsiteX232" fmla="*/ 3080085 w 8128084"/>
              <a:gd name="connsiteY232" fmla="*/ 13980695 h 15135727"/>
              <a:gd name="connsiteX233" fmla="*/ 3056021 w 8128084"/>
              <a:gd name="connsiteY233" fmla="*/ 14076948 h 15135727"/>
              <a:gd name="connsiteX234" fmla="*/ 2935706 w 8128084"/>
              <a:gd name="connsiteY234" fmla="*/ 14076948 h 15135727"/>
              <a:gd name="connsiteX235" fmla="*/ 2863516 w 8128084"/>
              <a:gd name="connsiteY235" fmla="*/ 14125074 h 15135727"/>
              <a:gd name="connsiteX236" fmla="*/ 2719137 w 8128084"/>
              <a:gd name="connsiteY236" fmla="*/ 14197264 h 15135727"/>
              <a:gd name="connsiteX237" fmla="*/ 2646948 w 8128084"/>
              <a:gd name="connsiteY237" fmla="*/ 14197264 h 15135727"/>
              <a:gd name="connsiteX238" fmla="*/ 2598821 w 8128084"/>
              <a:gd name="connsiteY238" fmla="*/ 14125074 h 15135727"/>
              <a:gd name="connsiteX239" fmla="*/ 2430379 w 8128084"/>
              <a:gd name="connsiteY239" fmla="*/ 13836316 h 15135727"/>
              <a:gd name="connsiteX240" fmla="*/ 2646948 w 8128084"/>
              <a:gd name="connsiteY240" fmla="*/ 13812253 h 15135727"/>
              <a:gd name="connsiteX241" fmla="*/ 2502569 w 8128084"/>
              <a:gd name="connsiteY241" fmla="*/ 13475369 h 15135727"/>
              <a:gd name="connsiteX242" fmla="*/ 2550695 w 8128084"/>
              <a:gd name="connsiteY242" fmla="*/ 13186611 h 15135727"/>
              <a:gd name="connsiteX243" fmla="*/ 2719137 w 8128084"/>
              <a:gd name="connsiteY243" fmla="*/ 13042232 h 15135727"/>
              <a:gd name="connsiteX244" fmla="*/ 2791327 w 8128084"/>
              <a:gd name="connsiteY244" fmla="*/ 12945979 h 15135727"/>
              <a:gd name="connsiteX245" fmla="*/ 3031958 w 8128084"/>
              <a:gd name="connsiteY245" fmla="*/ 13090358 h 15135727"/>
              <a:gd name="connsiteX246" fmla="*/ 3056021 w 8128084"/>
              <a:gd name="connsiteY246" fmla="*/ 12753474 h 15135727"/>
              <a:gd name="connsiteX247" fmla="*/ 2887579 w 8128084"/>
              <a:gd name="connsiteY247" fmla="*/ 12777537 h 15135727"/>
              <a:gd name="connsiteX248" fmla="*/ 2815390 w 8128084"/>
              <a:gd name="connsiteY248" fmla="*/ 12777537 h 15135727"/>
              <a:gd name="connsiteX249" fmla="*/ 3176337 w 8128084"/>
              <a:gd name="connsiteY249" fmla="*/ 12368464 h 15135727"/>
              <a:gd name="connsiteX250" fmla="*/ 3104148 w 8128084"/>
              <a:gd name="connsiteY250" fmla="*/ 12320337 h 15135727"/>
              <a:gd name="connsiteX251" fmla="*/ 3104148 w 8128084"/>
              <a:gd name="connsiteY251" fmla="*/ 12320337 h 15135727"/>
              <a:gd name="connsiteX252" fmla="*/ 3007895 w 8128084"/>
              <a:gd name="connsiteY252" fmla="*/ 12079706 h 15135727"/>
              <a:gd name="connsiteX253" fmla="*/ 2911642 w 8128084"/>
              <a:gd name="connsiteY253" fmla="*/ 11935327 h 15135727"/>
              <a:gd name="connsiteX254" fmla="*/ 2863516 w 8128084"/>
              <a:gd name="connsiteY254" fmla="*/ 11694695 h 15135727"/>
              <a:gd name="connsiteX255" fmla="*/ 2911642 w 8128084"/>
              <a:gd name="connsiteY255" fmla="*/ 11454064 h 15135727"/>
              <a:gd name="connsiteX256" fmla="*/ 3056021 w 8128084"/>
              <a:gd name="connsiteY256" fmla="*/ 11454064 h 15135727"/>
              <a:gd name="connsiteX257" fmla="*/ 2983832 w 8128084"/>
              <a:gd name="connsiteY257" fmla="*/ 11381874 h 15135727"/>
              <a:gd name="connsiteX258" fmla="*/ 3031958 w 8128084"/>
              <a:gd name="connsiteY258" fmla="*/ 11285621 h 15135727"/>
              <a:gd name="connsiteX259" fmla="*/ 3007895 w 8128084"/>
              <a:gd name="connsiteY259" fmla="*/ 11189369 h 15135727"/>
              <a:gd name="connsiteX260" fmla="*/ 2887579 w 8128084"/>
              <a:gd name="connsiteY260" fmla="*/ 11141242 h 15135727"/>
              <a:gd name="connsiteX261" fmla="*/ 2887579 w 8128084"/>
              <a:gd name="connsiteY261" fmla="*/ 10972800 h 15135727"/>
              <a:gd name="connsiteX262" fmla="*/ 2887579 w 8128084"/>
              <a:gd name="connsiteY262" fmla="*/ 10924674 h 15135727"/>
              <a:gd name="connsiteX263" fmla="*/ 2767264 w 8128084"/>
              <a:gd name="connsiteY263" fmla="*/ 11020927 h 15135727"/>
              <a:gd name="connsiteX264" fmla="*/ 2743200 w 8128084"/>
              <a:gd name="connsiteY264" fmla="*/ 10924674 h 15135727"/>
              <a:gd name="connsiteX265" fmla="*/ 2550695 w 8128084"/>
              <a:gd name="connsiteY265" fmla="*/ 11020927 h 15135727"/>
              <a:gd name="connsiteX266" fmla="*/ 2526632 w 8128084"/>
              <a:gd name="connsiteY266" fmla="*/ 11117179 h 15135727"/>
              <a:gd name="connsiteX267" fmla="*/ 2334127 w 8128084"/>
              <a:gd name="connsiteY267" fmla="*/ 10996864 h 15135727"/>
              <a:gd name="connsiteX268" fmla="*/ 2358190 w 8128084"/>
              <a:gd name="connsiteY268" fmla="*/ 10732169 h 15135727"/>
              <a:gd name="connsiteX269" fmla="*/ 2334127 w 8128084"/>
              <a:gd name="connsiteY269" fmla="*/ 10587790 h 15135727"/>
              <a:gd name="connsiteX270" fmla="*/ 2406316 w 8128084"/>
              <a:gd name="connsiteY270" fmla="*/ 10491537 h 15135727"/>
              <a:gd name="connsiteX271" fmla="*/ 2598821 w 8128084"/>
              <a:gd name="connsiteY271" fmla="*/ 10684042 h 15135727"/>
              <a:gd name="connsiteX272" fmla="*/ 2767264 w 8128084"/>
              <a:gd name="connsiteY272" fmla="*/ 10684042 h 15135727"/>
              <a:gd name="connsiteX273" fmla="*/ 2646948 w 8128084"/>
              <a:gd name="connsiteY273" fmla="*/ 10515600 h 15135727"/>
              <a:gd name="connsiteX274" fmla="*/ 2815390 w 8128084"/>
              <a:gd name="connsiteY274" fmla="*/ 10395285 h 15135727"/>
              <a:gd name="connsiteX275" fmla="*/ 3080085 w 8128084"/>
              <a:gd name="connsiteY275" fmla="*/ 10419348 h 15135727"/>
              <a:gd name="connsiteX276" fmla="*/ 3248527 w 8128084"/>
              <a:gd name="connsiteY276" fmla="*/ 10539664 h 15135727"/>
              <a:gd name="connsiteX277" fmla="*/ 3320716 w 8128084"/>
              <a:gd name="connsiteY277" fmla="*/ 10659979 h 15135727"/>
              <a:gd name="connsiteX278" fmla="*/ 3465095 w 8128084"/>
              <a:gd name="connsiteY278" fmla="*/ 10659979 h 15135727"/>
              <a:gd name="connsiteX279" fmla="*/ 3441032 w 8128084"/>
              <a:gd name="connsiteY279" fmla="*/ 10491537 h 15135727"/>
              <a:gd name="connsiteX280" fmla="*/ 3392906 w 8128084"/>
              <a:gd name="connsiteY280" fmla="*/ 10250906 h 15135727"/>
              <a:gd name="connsiteX281" fmla="*/ 3152274 w 8128084"/>
              <a:gd name="connsiteY281" fmla="*/ 10250906 h 15135727"/>
              <a:gd name="connsiteX282" fmla="*/ 3176337 w 8128084"/>
              <a:gd name="connsiteY282" fmla="*/ 10178716 h 15135727"/>
              <a:gd name="connsiteX283" fmla="*/ 3104148 w 8128084"/>
              <a:gd name="connsiteY283" fmla="*/ 10154653 h 15135727"/>
              <a:gd name="connsiteX284" fmla="*/ 3007895 w 8128084"/>
              <a:gd name="connsiteY284" fmla="*/ 9962148 h 15135727"/>
              <a:gd name="connsiteX285" fmla="*/ 3176337 w 8128084"/>
              <a:gd name="connsiteY285" fmla="*/ 9889958 h 15135727"/>
              <a:gd name="connsiteX286" fmla="*/ 2959769 w 8128084"/>
              <a:gd name="connsiteY286" fmla="*/ 9504948 h 15135727"/>
              <a:gd name="connsiteX287" fmla="*/ 2791327 w 8128084"/>
              <a:gd name="connsiteY287" fmla="*/ 9456821 h 15135727"/>
              <a:gd name="connsiteX288" fmla="*/ 2574758 w 8128084"/>
              <a:gd name="connsiteY288" fmla="*/ 9336506 h 15135727"/>
              <a:gd name="connsiteX289" fmla="*/ 2550695 w 8128084"/>
              <a:gd name="connsiteY289" fmla="*/ 9071811 h 15135727"/>
              <a:gd name="connsiteX290" fmla="*/ 2695074 w 8128084"/>
              <a:gd name="connsiteY290" fmla="*/ 8999621 h 15135727"/>
              <a:gd name="connsiteX291" fmla="*/ 2622885 w 8128084"/>
              <a:gd name="connsiteY291" fmla="*/ 8975558 h 15135727"/>
              <a:gd name="connsiteX292" fmla="*/ 2430379 w 8128084"/>
              <a:gd name="connsiteY292" fmla="*/ 8999621 h 15135727"/>
              <a:gd name="connsiteX293" fmla="*/ 2261937 w 8128084"/>
              <a:gd name="connsiteY293" fmla="*/ 9168064 h 15135727"/>
              <a:gd name="connsiteX294" fmla="*/ 2237874 w 8128084"/>
              <a:gd name="connsiteY294" fmla="*/ 8999621 h 15135727"/>
              <a:gd name="connsiteX295" fmla="*/ 2117558 w 8128084"/>
              <a:gd name="connsiteY295" fmla="*/ 8975558 h 15135727"/>
              <a:gd name="connsiteX296" fmla="*/ 2045369 w 8128084"/>
              <a:gd name="connsiteY296" fmla="*/ 8783053 h 15135727"/>
              <a:gd name="connsiteX297" fmla="*/ 1852864 w 8128084"/>
              <a:gd name="connsiteY297" fmla="*/ 8758990 h 15135727"/>
              <a:gd name="connsiteX298" fmla="*/ 1636295 w 8128084"/>
              <a:gd name="connsiteY298" fmla="*/ 8927432 h 15135727"/>
              <a:gd name="connsiteX299" fmla="*/ 1588169 w 8128084"/>
              <a:gd name="connsiteY299" fmla="*/ 9023685 h 15135727"/>
              <a:gd name="connsiteX300" fmla="*/ 1515979 w 8128084"/>
              <a:gd name="connsiteY300" fmla="*/ 8879306 h 15135727"/>
              <a:gd name="connsiteX301" fmla="*/ 1347537 w 8128084"/>
              <a:gd name="connsiteY301" fmla="*/ 8879306 h 15135727"/>
              <a:gd name="connsiteX302" fmla="*/ 1347537 w 8128084"/>
              <a:gd name="connsiteY302" fmla="*/ 8710864 h 15135727"/>
              <a:gd name="connsiteX303" fmla="*/ 1106906 w 8128084"/>
              <a:gd name="connsiteY303" fmla="*/ 8783053 h 15135727"/>
              <a:gd name="connsiteX304" fmla="*/ 890337 w 8128084"/>
              <a:gd name="connsiteY304" fmla="*/ 8686800 h 15135727"/>
              <a:gd name="connsiteX305" fmla="*/ 649706 w 8128084"/>
              <a:gd name="connsiteY305" fmla="*/ 8662737 h 15135727"/>
              <a:gd name="connsiteX306" fmla="*/ 385011 w 8128084"/>
              <a:gd name="connsiteY306" fmla="*/ 8566485 h 15135727"/>
              <a:gd name="connsiteX307" fmla="*/ 577516 w 8128084"/>
              <a:gd name="connsiteY307" fmla="*/ 8373979 h 15135727"/>
              <a:gd name="connsiteX308" fmla="*/ 794085 w 8128084"/>
              <a:gd name="connsiteY308" fmla="*/ 8301790 h 15135727"/>
              <a:gd name="connsiteX309" fmla="*/ 745958 w 8128084"/>
              <a:gd name="connsiteY309" fmla="*/ 8133348 h 15135727"/>
              <a:gd name="connsiteX310" fmla="*/ 818148 w 8128084"/>
              <a:gd name="connsiteY310" fmla="*/ 7820527 h 15135727"/>
              <a:gd name="connsiteX311" fmla="*/ 697832 w 8128084"/>
              <a:gd name="connsiteY311" fmla="*/ 7820527 h 15135727"/>
              <a:gd name="connsiteX312" fmla="*/ 625642 w 8128084"/>
              <a:gd name="connsiteY312" fmla="*/ 7916779 h 15135727"/>
              <a:gd name="connsiteX313" fmla="*/ 457200 w 8128084"/>
              <a:gd name="connsiteY313" fmla="*/ 7820527 h 15135727"/>
              <a:gd name="connsiteX314" fmla="*/ 529390 w 8128084"/>
              <a:gd name="connsiteY314" fmla="*/ 7700211 h 15135727"/>
              <a:gd name="connsiteX315" fmla="*/ 938464 w 8128084"/>
              <a:gd name="connsiteY315" fmla="*/ 7676148 h 15135727"/>
              <a:gd name="connsiteX316" fmla="*/ 1058779 w 8128084"/>
              <a:gd name="connsiteY316" fmla="*/ 7459579 h 15135727"/>
              <a:gd name="connsiteX317" fmla="*/ 1203158 w 8128084"/>
              <a:gd name="connsiteY317" fmla="*/ 7603958 h 15135727"/>
              <a:gd name="connsiteX318" fmla="*/ 1299411 w 8128084"/>
              <a:gd name="connsiteY318" fmla="*/ 7555832 h 15135727"/>
              <a:gd name="connsiteX319" fmla="*/ 1443790 w 8128084"/>
              <a:gd name="connsiteY319" fmla="*/ 7507706 h 15135727"/>
              <a:gd name="connsiteX320" fmla="*/ 1684421 w 8128084"/>
              <a:gd name="connsiteY320" fmla="*/ 7603958 h 15135727"/>
              <a:gd name="connsiteX321" fmla="*/ 1684421 w 8128084"/>
              <a:gd name="connsiteY321" fmla="*/ 7603958 h 15135727"/>
              <a:gd name="connsiteX322" fmla="*/ 1540042 w 8128084"/>
              <a:gd name="connsiteY322" fmla="*/ 7363327 h 15135727"/>
              <a:gd name="connsiteX323" fmla="*/ 1299411 w 8128084"/>
              <a:gd name="connsiteY323" fmla="*/ 7315200 h 15135727"/>
              <a:gd name="connsiteX324" fmla="*/ 1130969 w 8128084"/>
              <a:gd name="connsiteY324" fmla="*/ 7339264 h 15135727"/>
              <a:gd name="connsiteX325" fmla="*/ 1034716 w 8128084"/>
              <a:gd name="connsiteY325" fmla="*/ 7315200 h 15135727"/>
              <a:gd name="connsiteX326" fmla="*/ 1155032 w 8128084"/>
              <a:gd name="connsiteY326" fmla="*/ 7050506 h 15135727"/>
              <a:gd name="connsiteX327" fmla="*/ 1155032 w 8128084"/>
              <a:gd name="connsiteY327" fmla="*/ 6930190 h 15135727"/>
              <a:gd name="connsiteX328" fmla="*/ 1155032 w 8128084"/>
              <a:gd name="connsiteY328" fmla="*/ 6761748 h 15135727"/>
              <a:gd name="connsiteX329" fmla="*/ 1203158 w 8128084"/>
              <a:gd name="connsiteY329" fmla="*/ 6617369 h 15135727"/>
              <a:gd name="connsiteX330" fmla="*/ 1371600 w 8128084"/>
              <a:gd name="connsiteY330" fmla="*/ 6472990 h 15135727"/>
              <a:gd name="connsiteX331" fmla="*/ 1443790 w 8128084"/>
              <a:gd name="connsiteY331" fmla="*/ 6328611 h 15135727"/>
              <a:gd name="connsiteX332" fmla="*/ 1419727 w 8128084"/>
              <a:gd name="connsiteY332" fmla="*/ 6208295 h 15135727"/>
              <a:gd name="connsiteX333" fmla="*/ 1275348 w 8128084"/>
              <a:gd name="connsiteY333" fmla="*/ 6304548 h 15135727"/>
              <a:gd name="connsiteX334" fmla="*/ 1323474 w 8128084"/>
              <a:gd name="connsiteY334" fmla="*/ 6015790 h 15135727"/>
              <a:gd name="connsiteX335" fmla="*/ 1540042 w 8128084"/>
              <a:gd name="connsiteY335" fmla="*/ 5871411 h 15135727"/>
              <a:gd name="connsiteX336" fmla="*/ 1540042 w 8128084"/>
              <a:gd name="connsiteY336" fmla="*/ 5751095 h 15135727"/>
              <a:gd name="connsiteX337" fmla="*/ 1395664 w 8128084"/>
              <a:gd name="connsiteY337" fmla="*/ 5799221 h 15135727"/>
              <a:gd name="connsiteX338" fmla="*/ 1179095 w 8128084"/>
              <a:gd name="connsiteY338" fmla="*/ 5799221 h 15135727"/>
              <a:gd name="connsiteX339" fmla="*/ 890337 w 8128084"/>
              <a:gd name="connsiteY339" fmla="*/ 5775158 h 15135727"/>
              <a:gd name="connsiteX340" fmla="*/ 697832 w 8128084"/>
              <a:gd name="connsiteY340" fmla="*/ 5606716 h 15135727"/>
              <a:gd name="connsiteX341" fmla="*/ 577516 w 8128084"/>
              <a:gd name="connsiteY341" fmla="*/ 5582653 h 15135727"/>
              <a:gd name="connsiteX342" fmla="*/ 697832 w 8128084"/>
              <a:gd name="connsiteY342" fmla="*/ 5775158 h 15135727"/>
              <a:gd name="connsiteX343" fmla="*/ 409074 w 8128084"/>
              <a:gd name="connsiteY343" fmla="*/ 5799221 h 15135727"/>
              <a:gd name="connsiteX344" fmla="*/ 168442 w 8128084"/>
              <a:gd name="connsiteY344" fmla="*/ 5702969 h 15135727"/>
              <a:gd name="connsiteX345" fmla="*/ 264695 w 8128084"/>
              <a:gd name="connsiteY345" fmla="*/ 5558590 h 15135727"/>
              <a:gd name="connsiteX346" fmla="*/ 144379 w 8128084"/>
              <a:gd name="connsiteY346" fmla="*/ 5510464 h 15135727"/>
              <a:gd name="connsiteX347" fmla="*/ 0 w 8128084"/>
              <a:gd name="connsiteY347" fmla="*/ 5462337 h 15135727"/>
              <a:gd name="connsiteX348" fmla="*/ 96253 w 8128084"/>
              <a:gd name="connsiteY348"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462337 w 8128084"/>
              <a:gd name="connsiteY185" fmla="*/ 14149137 h 15135727"/>
              <a:gd name="connsiteX186" fmla="*/ 5471527 w 8128084"/>
              <a:gd name="connsiteY186" fmla="*/ 14028153 h 15135727"/>
              <a:gd name="connsiteX187" fmla="*/ 5354721 w 8128084"/>
              <a:gd name="connsiteY187" fmla="*/ 14049208 h 15135727"/>
              <a:gd name="connsiteX188" fmla="*/ 5239419 w 8128084"/>
              <a:gd name="connsiteY188" fmla="*/ 14080958 h 15135727"/>
              <a:gd name="connsiteX189" fmla="*/ 5245769 w 8128084"/>
              <a:gd name="connsiteY189" fmla="*/ 13956632 h 15135727"/>
              <a:gd name="connsiteX190" fmla="*/ 5101390 w 8128084"/>
              <a:gd name="connsiteY190" fmla="*/ 13956632 h 15135727"/>
              <a:gd name="connsiteX191" fmla="*/ 4981074 w 8128084"/>
              <a:gd name="connsiteY191" fmla="*/ 13860379 h 15135727"/>
              <a:gd name="connsiteX192" fmla="*/ 4740442 w 8128084"/>
              <a:gd name="connsiteY192" fmla="*/ 13908506 h 15135727"/>
              <a:gd name="connsiteX193" fmla="*/ 4475748 w 8128084"/>
              <a:gd name="connsiteY193" fmla="*/ 13956632 h 15135727"/>
              <a:gd name="connsiteX194" fmla="*/ 4379495 w 8128084"/>
              <a:gd name="connsiteY194" fmla="*/ 14028821 h 15135727"/>
              <a:gd name="connsiteX195" fmla="*/ 4403558 w 8128084"/>
              <a:gd name="connsiteY195" fmla="*/ 14197264 h 15135727"/>
              <a:gd name="connsiteX196" fmla="*/ 4572000 w 8128084"/>
              <a:gd name="connsiteY196" fmla="*/ 14149137 h 15135727"/>
              <a:gd name="connsiteX197" fmla="*/ 4523874 w 8128084"/>
              <a:gd name="connsiteY197" fmla="*/ 14558211 h 15135727"/>
              <a:gd name="connsiteX198" fmla="*/ 4403558 w 8128084"/>
              <a:gd name="connsiteY198" fmla="*/ 14437895 h 15135727"/>
              <a:gd name="connsiteX199" fmla="*/ 4403558 w 8128084"/>
              <a:gd name="connsiteY199" fmla="*/ 14437895 h 15135727"/>
              <a:gd name="connsiteX200" fmla="*/ 4283242 w 8128084"/>
              <a:gd name="connsiteY200" fmla="*/ 14245390 h 15135727"/>
              <a:gd name="connsiteX201" fmla="*/ 4235116 w 8128084"/>
              <a:gd name="connsiteY201" fmla="*/ 14341642 h 15135727"/>
              <a:gd name="connsiteX202" fmla="*/ 4162927 w 8128084"/>
              <a:gd name="connsiteY202" fmla="*/ 14389769 h 15135727"/>
              <a:gd name="connsiteX203" fmla="*/ 4162927 w 8128084"/>
              <a:gd name="connsiteY203" fmla="*/ 14389769 h 15135727"/>
              <a:gd name="connsiteX204" fmla="*/ 3922295 w 8128084"/>
              <a:gd name="connsiteY204" fmla="*/ 14245390 h 15135727"/>
              <a:gd name="connsiteX205" fmla="*/ 3801979 w 8128084"/>
              <a:gd name="connsiteY205" fmla="*/ 14293516 h 15135727"/>
              <a:gd name="connsiteX206" fmla="*/ 3681664 w 8128084"/>
              <a:gd name="connsiteY206" fmla="*/ 14389769 h 15135727"/>
              <a:gd name="connsiteX207" fmla="*/ 3657600 w 8128084"/>
              <a:gd name="connsiteY207" fmla="*/ 14654464 h 15135727"/>
              <a:gd name="connsiteX208" fmla="*/ 3513221 w 8128084"/>
              <a:gd name="connsiteY208" fmla="*/ 14726653 h 15135727"/>
              <a:gd name="connsiteX209" fmla="*/ 3513221 w 8128084"/>
              <a:gd name="connsiteY209" fmla="*/ 14871032 h 15135727"/>
              <a:gd name="connsiteX210" fmla="*/ 3633537 w 8128084"/>
              <a:gd name="connsiteY210" fmla="*/ 14967285 h 15135727"/>
              <a:gd name="connsiteX211" fmla="*/ 3609474 w 8128084"/>
              <a:gd name="connsiteY211" fmla="*/ 15087600 h 15135727"/>
              <a:gd name="connsiteX212" fmla="*/ 3441032 w 8128084"/>
              <a:gd name="connsiteY212" fmla="*/ 15039474 h 15135727"/>
              <a:gd name="connsiteX213" fmla="*/ 3272590 w 8128084"/>
              <a:gd name="connsiteY213" fmla="*/ 15063537 h 15135727"/>
              <a:gd name="connsiteX214" fmla="*/ 3248527 w 8128084"/>
              <a:gd name="connsiteY214" fmla="*/ 14895095 h 15135727"/>
              <a:gd name="connsiteX215" fmla="*/ 3128211 w 8128084"/>
              <a:gd name="connsiteY215" fmla="*/ 14919158 h 15135727"/>
              <a:gd name="connsiteX216" fmla="*/ 2959769 w 8128084"/>
              <a:gd name="connsiteY216" fmla="*/ 15135727 h 15135727"/>
              <a:gd name="connsiteX217" fmla="*/ 2935706 w 8128084"/>
              <a:gd name="connsiteY217" fmla="*/ 14895095 h 15135727"/>
              <a:gd name="connsiteX218" fmla="*/ 2791327 w 8128084"/>
              <a:gd name="connsiteY218" fmla="*/ 14943221 h 15135727"/>
              <a:gd name="connsiteX219" fmla="*/ 2671011 w 8128084"/>
              <a:gd name="connsiteY219" fmla="*/ 15039474 h 15135727"/>
              <a:gd name="connsiteX220" fmla="*/ 2430379 w 8128084"/>
              <a:gd name="connsiteY220" fmla="*/ 15087600 h 15135727"/>
              <a:gd name="connsiteX221" fmla="*/ 2237874 w 8128084"/>
              <a:gd name="connsiteY221" fmla="*/ 15039474 h 15135727"/>
              <a:gd name="connsiteX222" fmla="*/ 2622885 w 8128084"/>
              <a:gd name="connsiteY222" fmla="*/ 14846969 h 15135727"/>
              <a:gd name="connsiteX223" fmla="*/ 2887579 w 8128084"/>
              <a:gd name="connsiteY223" fmla="*/ 14774779 h 15135727"/>
              <a:gd name="connsiteX224" fmla="*/ 2839453 w 8128084"/>
              <a:gd name="connsiteY224" fmla="*/ 14582274 h 15135727"/>
              <a:gd name="connsiteX225" fmla="*/ 2935706 w 8128084"/>
              <a:gd name="connsiteY225" fmla="*/ 14510085 h 15135727"/>
              <a:gd name="connsiteX226" fmla="*/ 2935706 w 8128084"/>
              <a:gd name="connsiteY226" fmla="*/ 14510085 h 15135727"/>
              <a:gd name="connsiteX227" fmla="*/ 3080085 w 8128084"/>
              <a:gd name="connsiteY227" fmla="*/ 14413832 h 15135727"/>
              <a:gd name="connsiteX228" fmla="*/ 3152274 w 8128084"/>
              <a:gd name="connsiteY228" fmla="*/ 14341642 h 15135727"/>
              <a:gd name="connsiteX229" fmla="*/ 3080085 w 8128084"/>
              <a:gd name="connsiteY229" fmla="*/ 14269453 h 15135727"/>
              <a:gd name="connsiteX230" fmla="*/ 3152274 w 8128084"/>
              <a:gd name="connsiteY230" fmla="*/ 14197264 h 15135727"/>
              <a:gd name="connsiteX231" fmla="*/ 3152274 w 8128084"/>
              <a:gd name="connsiteY231" fmla="*/ 14052885 h 15135727"/>
              <a:gd name="connsiteX232" fmla="*/ 3080085 w 8128084"/>
              <a:gd name="connsiteY232" fmla="*/ 13980695 h 15135727"/>
              <a:gd name="connsiteX233" fmla="*/ 3056021 w 8128084"/>
              <a:gd name="connsiteY233" fmla="*/ 14076948 h 15135727"/>
              <a:gd name="connsiteX234" fmla="*/ 2935706 w 8128084"/>
              <a:gd name="connsiteY234" fmla="*/ 14076948 h 15135727"/>
              <a:gd name="connsiteX235" fmla="*/ 2863516 w 8128084"/>
              <a:gd name="connsiteY235" fmla="*/ 14125074 h 15135727"/>
              <a:gd name="connsiteX236" fmla="*/ 2719137 w 8128084"/>
              <a:gd name="connsiteY236" fmla="*/ 14197264 h 15135727"/>
              <a:gd name="connsiteX237" fmla="*/ 2646948 w 8128084"/>
              <a:gd name="connsiteY237" fmla="*/ 14197264 h 15135727"/>
              <a:gd name="connsiteX238" fmla="*/ 2598821 w 8128084"/>
              <a:gd name="connsiteY238" fmla="*/ 14125074 h 15135727"/>
              <a:gd name="connsiteX239" fmla="*/ 2430379 w 8128084"/>
              <a:gd name="connsiteY239" fmla="*/ 13836316 h 15135727"/>
              <a:gd name="connsiteX240" fmla="*/ 2646948 w 8128084"/>
              <a:gd name="connsiteY240" fmla="*/ 13812253 h 15135727"/>
              <a:gd name="connsiteX241" fmla="*/ 2502569 w 8128084"/>
              <a:gd name="connsiteY241" fmla="*/ 13475369 h 15135727"/>
              <a:gd name="connsiteX242" fmla="*/ 2550695 w 8128084"/>
              <a:gd name="connsiteY242" fmla="*/ 13186611 h 15135727"/>
              <a:gd name="connsiteX243" fmla="*/ 2719137 w 8128084"/>
              <a:gd name="connsiteY243" fmla="*/ 13042232 h 15135727"/>
              <a:gd name="connsiteX244" fmla="*/ 2791327 w 8128084"/>
              <a:gd name="connsiteY244" fmla="*/ 12945979 h 15135727"/>
              <a:gd name="connsiteX245" fmla="*/ 3031958 w 8128084"/>
              <a:gd name="connsiteY245" fmla="*/ 13090358 h 15135727"/>
              <a:gd name="connsiteX246" fmla="*/ 3056021 w 8128084"/>
              <a:gd name="connsiteY246" fmla="*/ 12753474 h 15135727"/>
              <a:gd name="connsiteX247" fmla="*/ 2887579 w 8128084"/>
              <a:gd name="connsiteY247" fmla="*/ 12777537 h 15135727"/>
              <a:gd name="connsiteX248" fmla="*/ 2815390 w 8128084"/>
              <a:gd name="connsiteY248" fmla="*/ 12777537 h 15135727"/>
              <a:gd name="connsiteX249" fmla="*/ 3176337 w 8128084"/>
              <a:gd name="connsiteY249" fmla="*/ 12368464 h 15135727"/>
              <a:gd name="connsiteX250" fmla="*/ 3104148 w 8128084"/>
              <a:gd name="connsiteY250" fmla="*/ 12320337 h 15135727"/>
              <a:gd name="connsiteX251" fmla="*/ 3104148 w 8128084"/>
              <a:gd name="connsiteY251" fmla="*/ 12320337 h 15135727"/>
              <a:gd name="connsiteX252" fmla="*/ 3007895 w 8128084"/>
              <a:gd name="connsiteY252" fmla="*/ 12079706 h 15135727"/>
              <a:gd name="connsiteX253" fmla="*/ 2911642 w 8128084"/>
              <a:gd name="connsiteY253" fmla="*/ 11935327 h 15135727"/>
              <a:gd name="connsiteX254" fmla="*/ 2863516 w 8128084"/>
              <a:gd name="connsiteY254" fmla="*/ 11694695 h 15135727"/>
              <a:gd name="connsiteX255" fmla="*/ 2911642 w 8128084"/>
              <a:gd name="connsiteY255" fmla="*/ 11454064 h 15135727"/>
              <a:gd name="connsiteX256" fmla="*/ 3056021 w 8128084"/>
              <a:gd name="connsiteY256" fmla="*/ 11454064 h 15135727"/>
              <a:gd name="connsiteX257" fmla="*/ 2983832 w 8128084"/>
              <a:gd name="connsiteY257" fmla="*/ 11381874 h 15135727"/>
              <a:gd name="connsiteX258" fmla="*/ 3031958 w 8128084"/>
              <a:gd name="connsiteY258" fmla="*/ 11285621 h 15135727"/>
              <a:gd name="connsiteX259" fmla="*/ 3007895 w 8128084"/>
              <a:gd name="connsiteY259" fmla="*/ 11189369 h 15135727"/>
              <a:gd name="connsiteX260" fmla="*/ 2887579 w 8128084"/>
              <a:gd name="connsiteY260" fmla="*/ 11141242 h 15135727"/>
              <a:gd name="connsiteX261" fmla="*/ 2887579 w 8128084"/>
              <a:gd name="connsiteY261" fmla="*/ 10972800 h 15135727"/>
              <a:gd name="connsiteX262" fmla="*/ 2887579 w 8128084"/>
              <a:gd name="connsiteY262" fmla="*/ 10924674 h 15135727"/>
              <a:gd name="connsiteX263" fmla="*/ 2767264 w 8128084"/>
              <a:gd name="connsiteY263" fmla="*/ 11020927 h 15135727"/>
              <a:gd name="connsiteX264" fmla="*/ 2743200 w 8128084"/>
              <a:gd name="connsiteY264" fmla="*/ 10924674 h 15135727"/>
              <a:gd name="connsiteX265" fmla="*/ 2550695 w 8128084"/>
              <a:gd name="connsiteY265" fmla="*/ 11020927 h 15135727"/>
              <a:gd name="connsiteX266" fmla="*/ 2526632 w 8128084"/>
              <a:gd name="connsiteY266" fmla="*/ 11117179 h 15135727"/>
              <a:gd name="connsiteX267" fmla="*/ 2334127 w 8128084"/>
              <a:gd name="connsiteY267" fmla="*/ 10996864 h 15135727"/>
              <a:gd name="connsiteX268" fmla="*/ 2358190 w 8128084"/>
              <a:gd name="connsiteY268" fmla="*/ 10732169 h 15135727"/>
              <a:gd name="connsiteX269" fmla="*/ 2334127 w 8128084"/>
              <a:gd name="connsiteY269" fmla="*/ 10587790 h 15135727"/>
              <a:gd name="connsiteX270" fmla="*/ 2406316 w 8128084"/>
              <a:gd name="connsiteY270" fmla="*/ 10491537 h 15135727"/>
              <a:gd name="connsiteX271" fmla="*/ 2598821 w 8128084"/>
              <a:gd name="connsiteY271" fmla="*/ 10684042 h 15135727"/>
              <a:gd name="connsiteX272" fmla="*/ 2767264 w 8128084"/>
              <a:gd name="connsiteY272" fmla="*/ 10684042 h 15135727"/>
              <a:gd name="connsiteX273" fmla="*/ 2646948 w 8128084"/>
              <a:gd name="connsiteY273" fmla="*/ 10515600 h 15135727"/>
              <a:gd name="connsiteX274" fmla="*/ 2815390 w 8128084"/>
              <a:gd name="connsiteY274" fmla="*/ 10395285 h 15135727"/>
              <a:gd name="connsiteX275" fmla="*/ 3080085 w 8128084"/>
              <a:gd name="connsiteY275" fmla="*/ 10419348 h 15135727"/>
              <a:gd name="connsiteX276" fmla="*/ 3248527 w 8128084"/>
              <a:gd name="connsiteY276" fmla="*/ 10539664 h 15135727"/>
              <a:gd name="connsiteX277" fmla="*/ 3320716 w 8128084"/>
              <a:gd name="connsiteY277" fmla="*/ 10659979 h 15135727"/>
              <a:gd name="connsiteX278" fmla="*/ 3465095 w 8128084"/>
              <a:gd name="connsiteY278" fmla="*/ 10659979 h 15135727"/>
              <a:gd name="connsiteX279" fmla="*/ 3441032 w 8128084"/>
              <a:gd name="connsiteY279" fmla="*/ 10491537 h 15135727"/>
              <a:gd name="connsiteX280" fmla="*/ 3392906 w 8128084"/>
              <a:gd name="connsiteY280" fmla="*/ 10250906 h 15135727"/>
              <a:gd name="connsiteX281" fmla="*/ 3152274 w 8128084"/>
              <a:gd name="connsiteY281" fmla="*/ 10250906 h 15135727"/>
              <a:gd name="connsiteX282" fmla="*/ 3176337 w 8128084"/>
              <a:gd name="connsiteY282" fmla="*/ 10178716 h 15135727"/>
              <a:gd name="connsiteX283" fmla="*/ 3104148 w 8128084"/>
              <a:gd name="connsiteY283" fmla="*/ 10154653 h 15135727"/>
              <a:gd name="connsiteX284" fmla="*/ 3007895 w 8128084"/>
              <a:gd name="connsiteY284" fmla="*/ 9962148 h 15135727"/>
              <a:gd name="connsiteX285" fmla="*/ 3176337 w 8128084"/>
              <a:gd name="connsiteY285" fmla="*/ 9889958 h 15135727"/>
              <a:gd name="connsiteX286" fmla="*/ 2959769 w 8128084"/>
              <a:gd name="connsiteY286" fmla="*/ 9504948 h 15135727"/>
              <a:gd name="connsiteX287" fmla="*/ 2791327 w 8128084"/>
              <a:gd name="connsiteY287" fmla="*/ 9456821 h 15135727"/>
              <a:gd name="connsiteX288" fmla="*/ 2574758 w 8128084"/>
              <a:gd name="connsiteY288" fmla="*/ 9336506 h 15135727"/>
              <a:gd name="connsiteX289" fmla="*/ 2550695 w 8128084"/>
              <a:gd name="connsiteY289" fmla="*/ 9071811 h 15135727"/>
              <a:gd name="connsiteX290" fmla="*/ 2695074 w 8128084"/>
              <a:gd name="connsiteY290" fmla="*/ 8999621 h 15135727"/>
              <a:gd name="connsiteX291" fmla="*/ 2622885 w 8128084"/>
              <a:gd name="connsiteY291" fmla="*/ 8975558 h 15135727"/>
              <a:gd name="connsiteX292" fmla="*/ 2430379 w 8128084"/>
              <a:gd name="connsiteY292" fmla="*/ 8999621 h 15135727"/>
              <a:gd name="connsiteX293" fmla="*/ 2261937 w 8128084"/>
              <a:gd name="connsiteY293" fmla="*/ 9168064 h 15135727"/>
              <a:gd name="connsiteX294" fmla="*/ 2237874 w 8128084"/>
              <a:gd name="connsiteY294" fmla="*/ 8999621 h 15135727"/>
              <a:gd name="connsiteX295" fmla="*/ 2117558 w 8128084"/>
              <a:gd name="connsiteY295" fmla="*/ 8975558 h 15135727"/>
              <a:gd name="connsiteX296" fmla="*/ 2045369 w 8128084"/>
              <a:gd name="connsiteY296" fmla="*/ 8783053 h 15135727"/>
              <a:gd name="connsiteX297" fmla="*/ 1852864 w 8128084"/>
              <a:gd name="connsiteY297" fmla="*/ 8758990 h 15135727"/>
              <a:gd name="connsiteX298" fmla="*/ 1636295 w 8128084"/>
              <a:gd name="connsiteY298" fmla="*/ 8927432 h 15135727"/>
              <a:gd name="connsiteX299" fmla="*/ 1588169 w 8128084"/>
              <a:gd name="connsiteY299" fmla="*/ 9023685 h 15135727"/>
              <a:gd name="connsiteX300" fmla="*/ 1515979 w 8128084"/>
              <a:gd name="connsiteY300" fmla="*/ 8879306 h 15135727"/>
              <a:gd name="connsiteX301" fmla="*/ 1347537 w 8128084"/>
              <a:gd name="connsiteY301" fmla="*/ 8879306 h 15135727"/>
              <a:gd name="connsiteX302" fmla="*/ 1347537 w 8128084"/>
              <a:gd name="connsiteY302" fmla="*/ 8710864 h 15135727"/>
              <a:gd name="connsiteX303" fmla="*/ 1106906 w 8128084"/>
              <a:gd name="connsiteY303" fmla="*/ 8783053 h 15135727"/>
              <a:gd name="connsiteX304" fmla="*/ 890337 w 8128084"/>
              <a:gd name="connsiteY304" fmla="*/ 8686800 h 15135727"/>
              <a:gd name="connsiteX305" fmla="*/ 649706 w 8128084"/>
              <a:gd name="connsiteY305" fmla="*/ 8662737 h 15135727"/>
              <a:gd name="connsiteX306" fmla="*/ 385011 w 8128084"/>
              <a:gd name="connsiteY306" fmla="*/ 8566485 h 15135727"/>
              <a:gd name="connsiteX307" fmla="*/ 577516 w 8128084"/>
              <a:gd name="connsiteY307" fmla="*/ 8373979 h 15135727"/>
              <a:gd name="connsiteX308" fmla="*/ 794085 w 8128084"/>
              <a:gd name="connsiteY308" fmla="*/ 8301790 h 15135727"/>
              <a:gd name="connsiteX309" fmla="*/ 745958 w 8128084"/>
              <a:gd name="connsiteY309" fmla="*/ 8133348 h 15135727"/>
              <a:gd name="connsiteX310" fmla="*/ 818148 w 8128084"/>
              <a:gd name="connsiteY310" fmla="*/ 7820527 h 15135727"/>
              <a:gd name="connsiteX311" fmla="*/ 697832 w 8128084"/>
              <a:gd name="connsiteY311" fmla="*/ 7820527 h 15135727"/>
              <a:gd name="connsiteX312" fmla="*/ 625642 w 8128084"/>
              <a:gd name="connsiteY312" fmla="*/ 7916779 h 15135727"/>
              <a:gd name="connsiteX313" fmla="*/ 457200 w 8128084"/>
              <a:gd name="connsiteY313" fmla="*/ 7820527 h 15135727"/>
              <a:gd name="connsiteX314" fmla="*/ 529390 w 8128084"/>
              <a:gd name="connsiteY314" fmla="*/ 7700211 h 15135727"/>
              <a:gd name="connsiteX315" fmla="*/ 938464 w 8128084"/>
              <a:gd name="connsiteY315" fmla="*/ 7676148 h 15135727"/>
              <a:gd name="connsiteX316" fmla="*/ 1058779 w 8128084"/>
              <a:gd name="connsiteY316" fmla="*/ 7459579 h 15135727"/>
              <a:gd name="connsiteX317" fmla="*/ 1203158 w 8128084"/>
              <a:gd name="connsiteY317" fmla="*/ 7603958 h 15135727"/>
              <a:gd name="connsiteX318" fmla="*/ 1299411 w 8128084"/>
              <a:gd name="connsiteY318" fmla="*/ 7555832 h 15135727"/>
              <a:gd name="connsiteX319" fmla="*/ 1443790 w 8128084"/>
              <a:gd name="connsiteY319" fmla="*/ 7507706 h 15135727"/>
              <a:gd name="connsiteX320" fmla="*/ 1684421 w 8128084"/>
              <a:gd name="connsiteY320" fmla="*/ 7603958 h 15135727"/>
              <a:gd name="connsiteX321" fmla="*/ 1684421 w 8128084"/>
              <a:gd name="connsiteY321" fmla="*/ 7603958 h 15135727"/>
              <a:gd name="connsiteX322" fmla="*/ 1540042 w 8128084"/>
              <a:gd name="connsiteY322" fmla="*/ 7363327 h 15135727"/>
              <a:gd name="connsiteX323" fmla="*/ 1299411 w 8128084"/>
              <a:gd name="connsiteY323" fmla="*/ 7315200 h 15135727"/>
              <a:gd name="connsiteX324" fmla="*/ 1130969 w 8128084"/>
              <a:gd name="connsiteY324" fmla="*/ 7339264 h 15135727"/>
              <a:gd name="connsiteX325" fmla="*/ 1034716 w 8128084"/>
              <a:gd name="connsiteY325" fmla="*/ 7315200 h 15135727"/>
              <a:gd name="connsiteX326" fmla="*/ 1155032 w 8128084"/>
              <a:gd name="connsiteY326" fmla="*/ 7050506 h 15135727"/>
              <a:gd name="connsiteX327" fmla="*/ 1155032 w 8128084"/>
              <a:gd name="connsiteY327" fmla="*/ 6930190 h 15135727"/>
              <a:gd name="connsiteX328" fmla="*/ 1155032 w 8128084"/>
              <a:gd name="connsiteY328" fmla="*/ 6761748 h 15135727"/>
              <a:gd name="connsiteX329" fmla="*/ 1203158 w 8128084"/>
              <a:gd name="connsiteY329" fmla="*/ 6617369 h 15135727"/>
              <a:gd name="connsiteX330" fmla="*/ 1371600 w 8128084"/>
              <a:gd name="connsiteY330" fmla="*/ 6472990 h 15135727"/>
              <a:gd name="connsiteX331" fmla="*/ 1443790 w 8128084"/>
              <a:gd name="connsiteY331" fmla="*/ 6328611 h 15135727"/>
              <a:gd name="connsiteX332" fmla="*/ 1419727 w 8128084"/>
              <a:gd name="connsiteY332" fmla="*/ 6208295 h 15135727"/>
              <a:gd name="connsiteX333" fmla="*/ 1275348 w 8128084"/>
              <a:gd name="connsiteY333" fmla="*/ 6304548 h 15135727"/>
              <a:gd name="connsiteX334" fmla="*/ 1323474 w 8128084"/>
              <a:gd name="connsiteY334" fmla="*/ 6015790 h 15135727"/>
              <a:gd name="connsiteX335" fmla="*/ 1540042 w 8128084"/>
              <a:gd name="connsiteY335" fmla="*/ 5871411 h 15135727"/>
              <a:gd name="connsiteX336" fmla="*/ 1540042 w 8128084"/>
              <a:gd name="connsiteY336" fmla="*/ 5751095 h 15135727"/>
              <a:gd name="connsiteX337" fmla="*/ 1395664 w 8128084"/>
              <a:gd name="connsiteY337" fmla="*/ 5799221 h 15135727"/>
              <a:gd name="connsiteX338" fmla="*/ 1179095 w 8128084"/>
              <a:gd name="connsiteY338" fmla="*/ 5799221 h 15135727"/>
              <a:gd name="connsiteX339" fmla="*/ 890337 w 8128084"/>
              <a:gd name="connsiteY339" fmla="*/ 5775158 h 15135727"/>
              <a:gd name="connsiteX340" fmla="*/ 697832 w 8128084"/>
              <a:gd name="connsiteY340" fmla="*/ 5606716 h 15135727"/>
              <a:gd name="connsiteX341" fmla="*/ 577516 w 8128084"/>
              <a:gd name="connsiteY341" fmla="*/ 5582653 h 15135727"/>
              <a:gd name="connsiteX342" fmla="*/ 697832 w 8128084"/>
              <a:gd name="connsiteY342" fmla="*/ 5775158 h 15135727"/>
              <a:gd name="connsiteX343" fmla="*/ 409074 w 8128084"/>
              <a:gd name="connsiteY343" fmla="*/ 5799221 h 15135727"/>
              <a:gd name="connsiteX344" fmla="*/ 168442 w 8128084"/>
              <a:gd name="connsiteY344" fmla="*/ 5702969 h 15135727"/>
              <a:gd name="connsiteX345" fmla="*/ 264695 w 8128084"/>
              <a:gd name="connsiteY345" fmla="*/ 5558590 h 15135727"/>
              <a:gd name="connsiteX346" fmla="*/ 144379 w 8128084"/>
              <a:gd name="connsiteY346" fmla="*/ 5510464 h 15135727"/>
              <a:gd name="connsiteX347" fmla="*/ 0 w 8128084"/>
              <a:gd name="connsiteY347" fmla="*/ 5462337 h 15135727"/>
              <a:gd name="connsiteX348" fmla="*/ 96253 w 8128084"/>
              <a:gd name="connsiteY348"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462337 w 8128084"/>
              <a:gd name="connsiteY185" fmla="*/ 14149137 h 15135727"/>
              <a:gd name="connsiteX186" fmla="*/ 5471527 w 8128084"/>
              <a:gd name="connsiteY186" fmla="*/ 14028153 h 15135727"/>
              <a:gd name="connsiteX187" fmla="*/ 5354721 w 8128084"/>
              <a:gd name="connsiteY187" fmla="*/ 14049208 h 15135727"/>
              <a:gd name="connsiteX188" fmla="*/ 5239419 w 8128084"/>
              <a:gd name="connsiteY188" fmla="*/ 14080958 h 15135727"/>
              <a:gd name="connsiteX189" fmla="*/ 5245769 w 8128084"/>
              <a:gd name="connsiteY189" fmla="*/ 13956632 h 15135727"/>
              <a:gd name="connsiteX190" fmla="*/ 5031540 w 8128084"/>
              <a:gd name="connsiteY190" fmla="*/ 14007432 h 15135727"/>
              <a:gd name="connsiteX191" fmla="*/ 4981074 w 8128084"/>
              <a:gd name="connsiteY191" fmla="*/ 13860379 h 15135727"/>
              <a:gd name="connsiteX192" fmla="*/ 4740442 w 8128084"/>
              <a:gd name="connsiteY192" fmla="*/ 13908506 h 15135727"/>
              <a:gd name="connsiteX193" fmla="*/ 4475748 w 8128084"/>
              <a:gd name="connsiteY193" fmla="*/ 13956632 h 15135727"/>
              <a:gd name="connsiteX194" fmla="*/ 4379495 w 8128084"/>
              <a:gd name="connsiteY194" fmla="*/ 14028821 h 15135727"/>
              <a:gd name="connsiteX195" fmla="*/ 4403558 w 8128084"/>
              <a:gd name="connsiteY195" fmla="*/ 14197264 h 15135727"/>
              <a:gd name="connsiteX196" fmla="*/ 4572000 w 8128084"/>
              <a:gd name="connsiteY196" fmla="*/ 14149137 h 15135727"/>
              <a:gd name="connsiteX197" fmla="*/ 4523874 w 8128084"/>
              <a:gd name="connsiteY197" fmla="*/ 14558211 h 15135727"/>
              <a:gd name="connsiteX198" fmla="*/ 4403558 w 8128084"/>
              <a:gd name="connsiteY198" fmla="*/ 14437895 h 15135727"/>
              <a:gd name="connsiteX199" fmla="*/ 4403558 w 8128084"/>
              <a:gd name="connsiteY199" fmla="*/ 14437895 h 15135727"/>
              <a:gd name="connsiteX200" fmla="*/ 4283242 w 8128084"/>
              <a:gd name="connsiteY200" fmla="*/ 14245390 h 15135727"/>
              <a:gd name="connsiteX201" fmla="*/ 4235116 w 8128084"/>
              <a:gd name="connsiteY201" fmla="*/ 14341642 h 15135727"/>
              <a:gd name="connsiteX202" fmla="*/ 4162927 w 8128084"/>
              <a:gd name="connsiteY202" fmla="*/ 14389769 h 15135727"/>
              <a:gd name="connsiteX203" fmla="*/ 4162927 w 8128084"/>
              <a:gd name="connsiteY203" fmla="*/ 14389769 h 15135727"/>
              <a:gd name="connsiteX204" fmla="*/ 3922295 w 8128084"/>
              <a:gd name="connsiteY204" fmla="*/ 14245390 h 15135727"/>
              <a:gd name="connsiteX205" fmla="*/ 3801979 w 8128084"/>
              <a:gd name="connsiteY205" fmla="*/ 14293516 h 15135727"/>
              <a:gd name="connsiteX206" fmla="*/ 3681664 w 8128084"/>
              <a:gd name="connsiteY206" fmla="*/ 14389769 h 15135727"/>
              <a:gd name="connsiteX207" fmla="*/ 3657600 w 8128084"/>
              <a:gd name="connsiteY207" fmla="*/ 14654464 h 15135727"/>
              <a:gd name="connsiteX208" fmla="*/ 3513221 w 8128084"/>
              <a:gd name="connsiteY208" fmla="*/ 14726653 h 15135727"/>
              <a:gd name="connsiteX209" fmla="*/ 3513221 w 8128084"/>
              <a:gd name="connsiteY209" fmla="*/ 14871032 h 15135727"/>
              <a:gd name="connsiteX210" fmla="*/ 3633537 w 8128084"/>
              <a:gd name="connsiteY210" fmla="*/ 14967285 h 15135727"/>
              <a:gd name="connsiteX211" fmla="*/ 3609474 w 8128084"/>
              <a:gd name="connsiteY211" fmla="*/ 15087600 h 15135727"/>
              <a:gd name="connsiteX212" fmla="*/ 3441032 w 8128084"/>
              <a:gd name="connsiteY212" fmla="*/ 15039474 h 15135727"/>
              <a:gd name="connsiteX213" fmla="*/ 3272590 w 8128084"/>
              <a:gd name="connsiteY213" fmla="*/ 15063537 h 15135727"/>
              <a:gd name="connsiteX214" fmla="*/ 3248527 w 8128084"/>
              <a:gd name="connsiteY214" fmla="*/ 14895095 h 15135727"/>
              <a:gd name="connsiteX215" fmla="*/ 3128211 w 8128084"/>
              <a:gd name="connsiteY215" fmla="*/ 14919158 h 15135727"/>
              <a:gd name="connsiteX216" fmla="*/ 2959769 w 8128084"/>
              <a:gd name="connsiteY216" fmla="*/ 15135727 h 15135727"/>
              <a:gd name="connsiteX217" fmla="*/ 2935706 w 8128084"/>
              <a:gd name="connsiteY217" fmla="*/ 14895095 h 15135727"/>
              <a:gd name="connsiteX218" fmla="*/ 2791327 w 8128084"/>
              <a:gd name="connsiteY218" fmla="*/ 14943221 h 15135727"/>
              <a:gd name="connsiteX219" fmla="*/ 2671011 w 8128084"/>
              <a:gd name="connsiteY219" fmla="*/ 15039474 h 15135727"/>
              <a:gd name="connsiteX220" fmla="*/ 2430379 w 8128084"/>
              <a:gd name="connsiteY220" fmla="*/ 15087600 h 15135727"/>
              <a:gd name="connsiteX221" fmla="*/ 2237874 w 8128084"/>
              <a:gd name="connsiteY221" fmla="*/ 15039474 h 15135727"/>
              <a:gd name="connsiteX222" fmla="*/ 2622885 w 8128084"/>
              <a:gd name="connsiteY222" fmla="*/ 14846969 h 15135727"/>
              <a:gd name="connsiteX223" fmla="*/ 2887579 w 8128084"/>
              <a:gd name="connsiteY223" fmla="*/ 14774779 h 15135727"/>
              <a:gd name="connsiteX224" fmla="*/ 2839453 w 8128084"/>
              <a:gd name="connsiteY224" fmla="*/ 14582274 h 15135727"/>
              <a:gd name="connsiteX225" fmla="*/ 2935706 w 8128084"/>
              <a:gd name="connsiteY225" fmla="*/ 14510085 h 15135727"/>
              <a:gd name="connsiteX226" fmla="*/ 2935706 w 8128084"/>
              <a:gd name="connsiteY226" fmla="*/ 14510085 h 15135727"/>
              <a:gd name="connsiteX227" fmla="*/ 3080085 w 8128084"/>
              <a:gd name="connsiteY227" fmla="*/ 14413832 h 15135727"/>
              <a:gd name="connsiteX228" fmla="*/ 3152274 w 8128084"/>
              <a:gd name="connsiteY228" fmla="*/ 14341642 h 15135727"/>
              <a:gd name="connsiteX229" fmla="*/ 3080085 w 8128084"/>
              <a:gd name="connsiteY229" fmla="*/ 14269453 h 15135727"/>
              <a:gd name="connsiteX230" fmla="*/ 3152274 w 8128084"/>
              <a:gd name="connsiteY230" fmla="*/ 14197264 h 15135727"/>
              <a:gd name="connsiteX231" fmla="*/ 3152274 w 8128084"/>
              <a:gd name="connsiteY231" fmla="*/ 14052885 h 15135727"/>
              <a:gd name="connsiteX232" fmla="*/ 3080085 w 8128084"/>
              <a:gd name="connsiteY232" fmla="*/ 13980695 h 15135727"/>
              <a:gd name="connsiteX233" fmla="*/ 3056021 w 8128084"/>
              <a:gd name="connsiteY233" fmla="*/ 14076948 h 15135727"/>
              <a:gd name="connsiteX234" fmla="*/ 2935706 w 8128084"/>
              <a:gd name="connsiteY234" fmla="*/ 14076948 h 15135727"/>
              <a:gd name="connsiteX235" fmla="*/ 2863516 w 8128084"/>
              <a:gd name="connsiteY235" fmla="*/ 14125074 h 15135727"/>
              <a:gd name="connsiteX236" fmla="*/ 2719137 w 8128084"/>
              <a:gd name="connsiteY236" fmla="*/ 14197264 h 15135727"/>
              <a:gd name="connsiteX237" fmla="*/ 2646948 w 8128084"/>
              <a:gd name="connsiteY237" fmla="*/ 14197264 h 15135727"/>
              <a:gd name="connsiteX238" fmla="*/ 2598821 w 8128084"/>
              <a:gd name="connsiteY238" fmla="*/ 14125074 h 15135727"/>
              <a:gd name="connsiteX239" fmla="*/ 2430379 w 8128084"/>
              <a:gd name="connsiteY239" fmla="*/ 13836316 h 15135727"/>
              <a:gd name="connsiteX240" fmla="*/ 2646948 w 8128084"/>
              <a:gd name="connsiteY240" fmla="*/ 13812253 h 15135727"/>
              <a:gd name="connsiteX241" fmla="*/ 2502569 w 8128084"/>
              <a:gd name="connsiteY241" fmla="*/ 13475369 h 15135727"/>
              <a:gd name="connsiteX242" fmla="*/ 2550695 w 8128084"/>
              <a:gd name="connsiteY242" fmla="*/ 13186611 h 15135727"/>
              <a:gd name="connsiteX243" fmla="*/ 2719137 w 8128084"/>
              <a:gd name="connsiteY243" fmla="*/ 13042232 h 15135727"/>
              <a:gd name="connsiteX244" fmla="*/ 2791327 w 8128084"/>
              <a:gd name="connsiteY244" fmla="*/ 12945979 h 15135727"/>
              <a:gd name="connsiteX245" fmla="*/ 3031958 w 8128084"/>
              <a:gd name="connsiteY245" fmla="*/ 13090358 h 15135727"/>
              <a:gd name="connsiteX246" fmla="*/ 3056021 w 8128084"/>
              <a:gd name="connsiteY246" fmla="*/ 12753474 h 15135727"/>
              <a:gd name="connsiteX247" fmla="*/ 2887579 w 8128084"/>
              <a:gd name="connsiteY247" fmla="*/ 12777537 h 15135727"/>
              <a:gd name="connsiteX248" fmla="*/ 2815390 w 8128084"/>
              <a:gd name="connsiteY248" fmla="*/ 12777537 h 15135727"/>
              <a:gd name="connsiteX249" fmla="*/ 3176337 w 8128084"/>
              <a:gd name="connsiteY249" fmla="*/ 12368464 h 15135727"/>
              <a:gd name="connsiteX250" fmla="*/ 3104148 w 8128084"/>
              <a:gd name="connsiteY250" fmla="*/ 12320337 h 15135727"/>
              <a:gd name="connsiteX251" fmla="*/ 3104148 w 8128084"/>
              <a:gd name="connsiteY251" fmla="*/ 12320337 h 15135727"/>
              <a:gd name="connsiteX252" fmla="*/ 3007895 w 8128084"/>
              <a:gd name="connsiteY252" fmla="*/ 12079706 h 15135727"/>
              <a:gd name="connsiteX253" fmla="*/ 2911642 w 8128084"/>
              <a:gd name="connsiteY253" fmla="*/ 11935327 h 15135727"/>
              <a:gd name="connsiteX254" fmla="*/ 2863516 w 8128084"/>
              <a:gd name="connsiteY254" fmla="*/ 11694695 h 15135727"/>
              <a:gd name="connsiteX255" fmla="*/ 2911642 w 8128084"/>
              <a:gd name="connsiteY255" fmla="*/ 11454064 h 15135727"/>
              <a:gd name="connsiteX256" fmla="*/ 3056021 w 8128084"/>
              <a:gd name="connsiteY256" fmla="*/ 11454064 h 15135727"/>
              <a:gd name="connsiteX257" fmla="*/ 2983832 w 8128084"/>
              <a:gd name="connsiteY257" fmla="*/ 11381874 h 15135727"/>
              <a:gd name="connsiteX258" fmla="*/ 3031958 w 8128084"/>
              <a:gd name="connsiteY258" fmla="*/ 11285621 h 15135727"/>
              <a:gd name="connsiteX259" fmla="*/ 3007895 w 8128084"/>
              <a:gd name="connsiteY259" fmla="*/ 11189369 h 15135727"/>
              <a:gd name="connsiteX260" fmla="*/ 2887579 w 8128084"/>
              <a:gd name="connsiteY260" fmla="*/ 11141242 h 15135727"/>
              <a:gd name="connsiteX261" fmla="*/ 2887579 w 8128084"/>
              <a:gd name="connsiteY261" fmla="*/ 10972800 h 15135727"/>
              <a:gd name="connsiteX262" fmla="*/ 2887579 w 8128084"/>
              <a:gd name="connsiteY262" fmla="*/ 10924674 h 15135727"/>
              <a:gd name="connsiteX263" fmla="*/ 2767264 w 8128084"/>
              <a:gd name="connsiteY263" fmla="*/ 11020927 h 15135727"/>
              <a:gd name="connsiteX264" fmla="*/ 2743200 w 8128084"/>
              <a:gd name="connsiteY264" fmla="*/ 10924674 h 15135727"/>
              <a:gd name="connsiteX265" fmla="*/ 2550695 w 8128084"/>
              <a:gd name="connsiteY265" fmla="*/ 11020927 h 15135727"/>
              <a:gd name="connsiteX266" fmla="*/ 2526632 w 8128084"/>
              <a:gd name="connsiteY266" fmla="*/ 11117179 h 15135727"/>
              <a:gd name="connsiteX267" fmla="*/ 2334127 w 8128084"/>
              <a:gd name="connsiteY267" fmla="*/ 10996864 h 15135727"/>
              <a:gd name="connsiteX268" fmla="*/ 2358190 w 8128084"/>
              <a:gd name="connsiteY268" fmla="*/ 10732169 h 15135727"/>
              <a:gd name="connsiteX269" fmla="*/ 2334127 w 8128084"/>
              <a:gd name="connsiteY269" fmla="*/ 10587790 h 15135727"/>
              <a:gd name="connsiteX270" fmla="*/ 2406316 w 8128084"/>
              <a:gd name="connsiteY270" fmla="*/ 10491537 h 15135727"/>
              <a:gd name="connsiteX271" fmla="*/ 2598821 w 8128084"/>
              <a:gd name="connsiteY271" fmla="*/ 10684042 h 15135727"/>
              <a:gd name="connsiteX272" fmla="*/ 2767264 w 8128084"/>
              <a:gd name="connsiteY272" fmla="*/ 10684042 h 15135727"/>
              <a:gd name="connsiteX273" fmla="*/ 2646948 w 8128084"/>
              <a:gd name="connsiteY273" fmla="*/ 10515600 h 15135727"/>
              <a:gd name="connsiteX274" fmla="*/ 2815390 w 8128084"/>
              <a:gd name="connsiteY274" fmla="*/ 10395285 h 15135727"/>
              <a:gd name="connsiteX275" fmla="*/ 3080085 w 8128084"/>
              <a:gd name="connsiteY275" fmla="*/ 10419348 h 15135727"/>
              <a:gd name="connsiteX276" fmla="*/ 3248527 w 8128084"/>
              <a:gd name="connsiteY276" fmla="*/ 10539664 h 15135727"/>
              <a:gd name="connsiteX277" fmla="*/ 3320716 w 8128084"/>
              <a:gd name="connsiteY277" fmla="*/ 10659979 h 15135727"/>
              <a:gd name="connsiteX278" fmla="*/ 3465095 w 8128084"/>
              <a:gd name="connsiteY278" fmla="*/ 10659979 h 15135727"/>
              <a:gd name="connsiteX279" fmla="*/ 3441032 w 8128084"/>
              <a:gd name="connsiteY279" fmla="*/ 10491537 h 15135727"/>
              <a:gd name="connsiteX280" fmla="*/ 3392906 w 8128084"/>
              <a:gd name="connsiteY280" fmla="*/ 10250906 h 15135727"/>
              <a:gd name="connsiteX281" fmla="*/ 3152274 w 8128084"/>
              <a:gd name="connsiteY281" fmla="*/ 10250906 h 15135727"/>
              <a:gd name="connsiteX282" fmla="*/ 3176337 w 8128084"/>
              <a:gd name="connsiteY282" fmla="*/ 10178716 h 15135727"/>
              <a:gd name="connsiteX283" fmla="*/ 3104148 w 8128084"/>
              <a:gd name="connsiteY283" fmla="*/ 10154653 h 15135727"/>
              <a:gd name="connsiteX284" fmla="*/ 3007895 w 8128084"/>
              <a:gd name="connsiteY284" fmla="*/ 9962148 h 15135727"/>
              <a:gd name="connsiteX285" fmla="*/ 3176337 w 8128084"/>
              <a:gd name="connsiteY285" fmla="*/ 9889958 h 15135727"/>
              <a:gd name="connsiteX286" fmla="*/ 2959769 w 8128084"/>
              <a:gd name="connsiteY286" fmla="*/ 9504948 h 15135727"/>
              <a:gd name="connsiteX287" fmla="*/ 2791327 w 8128084"/>
              <a:gd name="connsiteY287" fmla="*/ 9456821 h 15135727"/>
              <a:gd name="connsiteX288" fmla="*/ 2574758 w 8128084"/>
              <a:gd name="connsiteY288" fmla="*/ 9336506 h 15135727"/>
              <a:gd name="connsiteX289" fmla="*/ 2550695 w 8128084"/>
              <a:gd name="connsiteY289" fmla="*/ 9071811 h 15135727"/>
              <a:gd name="connsiteX290" fmla="*/ 2695074 w 8128084"/>
              <a:gd name="connsiteY290" fmla="*/ 8999621 h 15135727"/>
              <a:gd name="connsiteX291" fmla="*/ 2622885 w 8128084"/>
              <a:gd name="connsiteY291" fmla="*/ 8975558 h 15135727"/>
              <a:gd name="connsiteX292" fmla="*/ 2430379 w 8128084"/>
              <a:gd name="connsiteY292" fmla="*/ 8999621 h 15135727"/>
              <a:gd name="connsiteX293" fmla="*/ 2261937 w 8128084"/>
              <a:gd name="connsiteY293" fmla="*/ 9168064 h 15135727"/>
              <a:gd name="connsiteX294" fmla="*/ 2237874 w 8128084"/>
              <a:gd name="connsiteY294" fmla="*/ 8999621 h 15135727"/>
              <a:gd name="connsiteX295" fmla="*/ 2117558 w 8128084"/>
              <a:gd name="connsiteY295" fmla="*/ 8975558 h 15135727"/>
              <a:gd name="connsiteX296" fmla="*/ 2045369 w 8128084"/>
              <a:gd name="connsiteY296" fmla="*/ 8783053 h 15135727"/>
              <a:gd name="connsiteX297" fmla="*/ 1852864 w 8128084"/>
              <a:gd name="connsiteY297" fmla="*/ 8758990 h 15135727"/>
              <a:gd name="connsiteX298" fmla="*/ 1636295 w 8128084"/>
              <a:gd name="connsiteY298" fmla="*/ 8927432 h 15135727"/>
              <a:gd name="connsiteX299" fmla="*/ 1588169 w 8128084"/>
              <a:gd name="connsiteY299" fmla="*/ 9023685 h 15135727"/>
              <a:gd name="connsiteX300" fmla="*/ 1515979 w 8128084"/>
              <a:gd name="connsiteY300" fmla="*/ 8879306 h 15135727"/>
              <a:gd name="connsiteX301" fmla="*/ 1347537 w 8128084"/>
              <a:gd name="connsiteY301" fmla="*/ 8879306 h 15135727"/>
              <a:gd name="connsiteX302" fmla="*/ 1347537 w 8128084"/>
              <a:gd name="connsiteY302" fmla="*/ 8710864 h 15135727"/>
              <a:gd name="connsiteX303" fmla="*/ 1106906 w 8128084"/>
              <a:gd name="connsiteY303" fmla="*/ 8783053 h 15135727"/>
              <a:gd name="connsiteX304" fmla="*/ 890337 w 8128084"/>
              <a:gd name="connsiteY304" fmla="*/ 8686800 h 15135727"/>
              <a:gd name="connsiteX305" fmla="*/ 649706 w 8128084"/>
              <a:gd name="connsiteY305" fmla="*/ 8662737 h 15135727"/>
              <a:gd name="connsiteX306" fmla="*/ 385011 w 8128084"/>
              <a:gd name="connsiteY306" fmla="*/ 8566485 h 15135727"/>
              <a:gd name="connsiteX307" fmla="*/ 577516 w 8128084"/>
              <a:gd name="connsiteY307" fmla="*/ 8373979 h 15135727"/>
              <a:gd name="connsiteX308" fmla="*/ 794085 w 8128084"/>
              <a:gd name="connsiteY308" fmla="*/ 8301790 h 15135727"/>
              <a:gd name="connsiteX309" fmla="*/ 745958 w 8128084"/>
              <a:gd name="connsiteY309" fmla="*/ 8133348 h 15135727"/>
              <a:gd name="connsiteX310" fmla="*/ 818148 w 8128084"/>
              <a:gd name="connsiteY310" fmla="*/ 7820527 h 15135727"/>
              <a:gd name="connsiteX311" fmla="*/ 697832 w 8128084"/>
              <a:gd name="connsiteY311" fmla="*/ 7820527 h 15135727"/>
              <a:gd name="connsiteX312" fmla="*/ 625642 w 8128084"/>
              <a:gd name="connsiteY312" fmla="*/ 7916779 h 15135727"/>
              <a:gd name="connsiteX313" fmla="*/ 457200 w 8128084"/>
              <a:gd name="connsiteY313" fmla="*/ 7820527 h 15135727"/>
              <a:gd name="connsiteX314" fmla="*/ 529390 w 8128084"/>
              <a:gd name="connsiteY314" fmla="*/ 7700211 h 15135727"/>
              <a:gd name="connsiteX315" fmla="*/ 938464 w 8128084"/>
              <a:gd name="connsiteY315" fmla="*/ 7676148 h 15135727"/>
              <a:gd name="connsiteX316" fmla="*/ 1058779 w 8128084"/>
              <a:gd name="connsiteY316" fmla="*/ 7459579 h 15135727"/>
              <a:gd name="connsiteX317" fmla="*/ 1203158 w 8128084"/>
              <a:gd name="connsiteY317" fmla="*/ 7603958 h 15135727"/>
              <a:gd name="connsiteX318" fmla="*/ 1299411 w 8128084"/>
              <a:gd name="connsiteY318" fmla="*/ 7555832 h 15135727"/>
              <a:gd name="connsiteX319" fmla="*/ 1443790 w 8128084"/>
              <a:gd name="connsiteY319" fmla="*/ 7507706 h 15135727"/>
              <a:gd name="connsiteX320" fmla="*/ 1684421 w 8128084"/>
              <a:gd name="connsiteY320" fmla="*/ 7603958 h 15135727"/>
              <a:gd name="connsiteX321" fmla="*/ 1684421 w 8128084"/>
              <a:gd name="connsiteY321" fmla="*/ 7603958 h 15135727"/>
              <a:gd name="connsiteX322" fmla="*/ 1540042 w 8128084"/>
              <a:gd name="connsiteY322" fmla="*/ 7363327 h 15135727"/>
              <a:gd name="connsiteX323" fmla="*/ 1299411 w 8128084"/>
              <a:gd name="connsiteY323" fmla="*/ 7315200 h 15135727"/>
              <a:gd name="connsiteX324" fmla="*/ 1130969 w 8128084"/>
              <a:gd name="connsiteY324" fmla="*/ 7339264 h 15135727"/>
              <a:gd name="connsiteX325" fmla="*/ 1034716 w 8128084"/>
              <a:gd name="connsiteY325" fmla="*/ 7315200 h 15135727"/>
              <a:gd name="connsiteX326" fmla="*/ 1155032 w 8128084"/>
              <a:gd name="connsiteY326" fmla="*/ 7050506 h 15135727"/>
              <a:gd name="connsiteX327" fmla="*/ 1155032 w 8128084"/>
              <a:gd name="connsiteY327" fmla="*/ 6930190 h 15135727"/>
              <a:gd name="connsiteX328" fmla="*/ 1155032 w 8128084"/>
              <a:gd name="connsiteY328" fmla="*/ 6761748 h 15135727"/>
              <a:gd name="connsiteX329" fmla="*/ 1203158 w 8128084"/>
              <a:gd name="connsiteY329" fmla="*/ 6617369 h 15135727"/>
              <a:gd name="connsiteX330" fmla="*/ 1371600 w 8128084"/>
              <a:gd name="connsiteY330" fmla="*/ 6472990 h 15135727"/>
              <a:gd name="connsiteX331" fmla="*/ 1443790 w 8128084"/>
              <a:gd name="connsiteY331" fmla="*/ 6328611 h 15135727"/>
              <a:gd name="connsiteX332" fmla="*/ 1419727 w 8128084"/>
              <a:gd name="connsiteY332" fmla="*/ 6208295 h 15135727"/>
              <a:gd name="connsiteX333" fmla="*/ 1275348 w 8128084"/>
              <a:gd name="connsiteY333" fmla="*/ 6304548 h 15135727"/>
              <a:gd name="connsiteX334" fmla="*/ 1323474 w 8128084"/>
              <a:gd name="connsiteY334" fmla="*/ 6015790 h 15135727"/>
              <a:gd name="connsiteX335" fmla="*/ 1540042 w 8128084"/>
              <a:gd name="connsiteY335" fmla="*/ 5871411 h 15135727"/>
              <a:gd name="connsiteX336" fmla="*/ 1540042 w 8128084"/>
              <a:gd name="connsiteY336" fmla="*/ 5751095 h 15135727"/>
              <a:gd name="connsiteX337" fmla="*/ 1395664 w 8128084"/>
              <a:gd name="connsiteY337" fmla="*/ 5799221 h 15135727"/>
              <a:gd name="connsiteX338" fmla="*/ 1179095 w 8128084"/>
              <a:gd name="connsiteY338" fmla="*/ 5799221 h 15135727"/>
              <a:gd name="connsiteX339" fmla="*/ 890337 w 8128084"/>
              <a:gd name="connsiteY339" fmla="*/ 5775158 h 15135727"/>
              <a:gd name="connsiteX340" fmla="*/ 697832 w 8128084"/>
              <a:gd name="connsiteY340" fmla="*/ 5606716 h 15135727"/>
              <a:gd name="connsiteX341" fmla="*/ 577516 w 8128084"/>
              <a:gd name="connsiteY341" fmla="*/ 5582653 h 15135727"/>
              <a:gd name="connsiteX342" fmla="*/ 697832 w 8128084"/>
              <a:gd name="connsiteY342" fmla="*/ 5775158 h 15135727"/>
              <a:gd name="connsiteX343" fmla="*/ 409074 w 8128084"/>
              <a:gd name="connsiteY343" fmla="*/ 5799221 h 15135727"/>
              <a:gd name="connsiteX344" fmla="*/ 168442 w 8128084"/>
              <a:gd name="connsiteY344" fmla="*/ 5702969 h 15135727"/>
              <a:gd name="connsiteX345" fmla="*/ 264695 w 8128084"/>
              <a:gd name="connsiteY345" fmla="*/ 5558590 h 15135727"/>
              <a:gd name="connsiteX346" fmla="*/ 144379 w 8128084"/>
              <a:gd name="connsiteY346" fmla="*/ 5510464 h 15135727"/>
              <a:gd name="connsiteX347" fmla="*/ 0 w 8128084"/>
              <a:gd name="connsiteY347" fmla="*/ 5462337 h 15135727"/>
              <a:gd name="connsiteX348" fmla="*/ 96253 w 8128084"/>
              <a:gd name="connsiteY348"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462337 w 8128084"/>
              <a:gd name="connsiteY185" fmla="*/ 14149137 h 15135727"/>
              <a:gd name="connsiteX186" fmla="*/ 5471527 w 8128084"/>
              <a:gd name="connsiteY186" fmla="*/ 14028153 h 15135727"/>
              <a:gd name="connsiteX187" fmla="*/ 5354721 w 8128084"/>
              <a:gd name="connsiteY187" fmla="*/ 14049208 h 15135727"/>
              <a:gd name="connsiteX188" fmla="*/ 5239419 w 8128084"/>
              <a:gd name="connsiteY188" fmla="*/ 14080958 h 15135727"/>
              <a:gd name="connsiteX189" fmla="*/ 5245769 w 8128084"/>
              <a:gd name="connsiteY189" fmla="*/ 13956632 h 15135727"/>
              <a:gd name="connsiteX190" fmla="*/ 5031540 w 8128084"/>
              <a:gd name="connsiteY190" fmla="*/ 14007432 h 15135727"/>
              <a:gd name="connsiteX191" fmla="*/ 4936624 w 8128084"/>
              <a:gd name="connsiteY191" fmla="*/ 13917529 h 15135727"/>
              <a:gd name="connsiteX192" fmla="*/ 4740442 w 8128084"/>
              <a:gd name="connsiteY192" fmla="*/ 13908506 h 15135727"/>
              <a:gd name="connsiteX193" fmla="*/ 4475748 w 8128084"/>
              <a:gd name="connsiteY193" fmla="*/ 13956632 h 15135727"/>
              <a:gd name="connsiteX194" fmla="*/ 4379495 w 8128084"/>
              <a:gd name="connsiteY194" fmla="*/ 14028821 h 15135727"/>
              <a:gd name="connsiteX195" fmla="*/ 4403558 w 8128084"/>
              <a:gd name="connsiteY195" fmla="*/ 14197264 h 15135727"/>
              <a:gd name="connsiteX196" fmla="*/ 4572000 w 8128084"/>
              <a:gd name="connsiteY196" fmla="*/ 14149137 h 15135727"/>
              <a:gd name="connsiteX197" fmla="*/ 4523874 w 8128084"/>
              <a:gd name="connsiteY197" fmla="*/ 14558211 h 15135727"/>
              <a:gd name="connsiteX198" fmla="*/ 4403558 w 8128084"/>
              <a:gd name="connsiteY198" fmla="*/ 14437895 h 15135727"/>
              <a:gd name="connsiteX199" fmla="*/ 4403558 w 8128084"/>
              <a:gd name="connsiteY199" fmla="*/ 14437895 h 15135727"/>
              <a:gd name="connsiteX200" fmla="*/ 4283242 w 8128084"/>
              <a:gd name="connsiteY200" fmla="*/ 14245390 h 15135727"/>
              <a:gd name="connsiteX201" fmla="*/ 4235116 w 8128084"/>
              <a:gd name="connsiteY201" fmla="*/ 14341642 h 15135727"/>
              <a:gd name="connsiteX202" fmla="*/ 4162927 w 8128084"/>
              <a:gd name="connsiteY202" fmla="*/ 14389769 h 15135727"/>
              <a:gd name="connsiteX203" fmla="*/ 4162927 w 8128084"/>
              <a:gd name="connsiteY203" fmla="*/ 14389769 h 15135727"/>
              <a:gd name="connsiteX204" fmla="*/ 3922295 w 8128084"/>
              <a:gd name="connsiteY204" fmla="*/ 14245390 h 15135727"/>
              <a:gd name="connsiteX205" fmla="*/ 3801979 w 8128084"/>
              <a:gd name="connsiteY205" fmla="*/ 14293516 h 15135727"/>
              <a:gd name="connsiteX206" fmla="*/ 3681664 w 8128084"/>
              <a:gd name="connsiteY206" fmla="*/ 14389769 h 15135727"/>
              <a:gd name="connsiteX207" fmla="*/ 3657600 w 8128084"/>
              <a:gd name="connsiteY207" fmla="*/ 14654464 h 15135727"/>
              <a:gd name="connsiteX208" fmla="*/ 3513221 w 8128084"/>
              <a:gd name="connsiteY208" fmla="*/ 14726653 h 15135727"/>
              <a:gd name="connsiteX209" fmla="*/ 3513221 w 8128084"/>
              <a:gd name="connsiteY209" fmla="*/ 14871032 h 15135727"/>
              <a:gd name="connsiteX210" fmla="*/ 3633537 w 8128084"/>
              <a:gd name="connsiteY210" fmla="*/ 14967285 h 15135727"/>
              <a:gd name="connsiteX211" fmla="*/ 3609474 w 8128084"/>
              <a:gd name="connsiteY211" fmla="*/ 15087600 h 15135727"/>
              <a:gd name="connsiteX212" fmla="*/ 3441032 w 8128084"/>
              <a:gd name="connsiteY212" fmla="*/ 15039474 h 15135727"/>
              <a:gd name="connsiteX213" fmla="*/ 3272590 w 8128084"/>
              <a:gd name="connsiteY213" fmla="*/ 15063537 h 15135727"/>
              <a:gd name="connsiteX214" fmla="*/ 3248527 w 8128084"/>
              <a:gd name="connsiteY214" fmla="*/ 14895095 h 15135727"/>
              <a:gd name="connsiteX215" fmla="*/ 3128211 w 8128084"/>
              <a:gd name="connsiteY215" fmla="*/ 14919158 h 15135727"/>
              <a:gd name="connsiteX216" fmla="*/ 2959769 w 8128084"/>
              <a:gd name="connsiteY216" fmla="*/ 15135727 h 15135727"/>
              <a:gd name="connsiteX217" fmla="*/ 2935706 w 8128084"/>
              <a:gd name="connsiteY217" fmla="*/ 14895095 h 15135727"/>
              <a:gd name="connsiteX218" fmla="*/ 2791327 w 8128084"/>
              <a:gd name="connsiteY218" fmla="*/ 14943221 h 15135727"/>
              <a:gd name="connsiteX219" fmla="*/ 2671011 w 8128084"/>
              <a:gd name="connsiteY219" fmla="*/ 15039474 h 15135727"/>
              <a:gd name="connsiteX220" fmla="*/ 2430379 w 8128084"/>
              <a:gd name="connsiteY220" fmla="*/ 15087600 h 15135727"/>
              <a:gd name="connsiteX221" fmla="*/ 2237874 w 8128084"/>
              <a:gd name="connsiteY221" fmla="*/ 15039474 h 15135727"/>
              <a:gd name="connsiteX222" fmla="*/ 2622885 w 8128084"/>
              <a:gd name="connsiteY222" fmla="*/ 14846969 h 15135727"/>
              <a:gd name="connsiteX223" fmla="*/ 2887579 w 8128084"/>
              <a:gd name="connsiteY223" fmla="*/ 14774779 h 15135727"/>
              <a:gd name="connsiteX224" fmla="*/ 2839453 w 8128084"/>
              <a:gd name="connsiteY224" fmla="*/ 14582274 h 15135727"/>
              <a:gd name="connsiteX225" fmla="*/ 2935706 w 8128084"/>
              <a:gd name="connsiteY225" fmla="*/ 14510085 h 15135727"/>
              <a:gd name="connsiteX226" fmla="*/ 2935706 w 8128084"/>
              <a:gd name="connsiteY226" fmla="*/ 14510085 h 15135727"/>
              <a:gd name="connsiteX227" fmla="*/ 3080085 w 8128084"/>
              <a:gd name="connsiteY227" fmla="*/ 14413832 h 15135727"/>
              <a:gd name="connsiteX228" fmla="*/ 3152274 w 8128084"/>
              <a:gd name="connsiteY228" fmla="*/ 14341642 h 15135727"/>
              <a:gd name="connsiteX229" fmla="*/ 3080085 w 8128084"/>
              <a:gd name="connsiteY229" fmla="*/ 14269453 h 15135727"/>
              <a:gd name="connsiteX230" fmla="*/ 3152274 w 8128084"/>
              <a:gd name="connsiteY230" fmla="*/ 14197264 h 15135727"/>
              <a:gd name="connsiteX231" fmla="*/ 3152274 w 8128084"/>
              <a:gd name="connsiteY231" fmla="*/ 14052885 h 15135727"/>
              <a:gd name="connsiteX232" fmla="*/ 3080085 w 8128084"/>
              <a:gd name="connsiteY232" fmla="*/ 13980695 h 15135727"/>
              <a:gd name="connsiteX233" fmla="*/ 3056021 w 8128084"/>
              <a:gd name="connsiteY233" fmla="*/ 14076948 h 15135727"/>
              <a:gd name="connsiteX234" fmla="*/ 2935706 w 8128084"/>
              <a:gd name="connsiteY234" fmla="*/ 14076948 h 15135727"/>
              <a:gd name="connsiteX235" fmla="*/ 2863516 w 8128084"/>
              <a:gd name="connsiteY235" fmla="*/ 14125074 h 15135727"/>
              <a:gd name="connsiteX236" fmla="*/ 2719137 w 8128084"/>
              <a:gd name="connsiteY236" fmla="*/ 14197264 h 15135727"/>
              <a:gd name="connsiteX237" fmla="*/ 2646948 w 8128084"/>
              <a:gd name="connsiteY237" fmla="*/ 14197264 h 15135727"/>
              <a:gd name="connsiteX238" fmla="*/ 2598821 w 8128084"/>
              <a:gd name="connsiteY238" fmla="*/ 14125074 h 15135727"/>
              <a:gd name="connsiteX239" fmla="*/ 2430379 w 8128084"/>
              <a:gd name="connsiteY239" fmla="*/ 13836316 h 15135727"/>
              <a:gd name="connsiteX240" fmla="*/ 2646948 w 8128084"/>
              <a:gd name="connsiteY240" fmla="*/ 13812253 h 15135727"/>
              <a:gd name="connsiteX241" fmla="*/ 2502569 w 8128084"/>
              <a:gd name="connsiteY241" fmla="*/ 13475369 h 15135727"/>
              <a:gd name="connsiteX242" fmla="*/ 2550695 w 8128084"/>
              <a:gd name="connsiteY242" fmla="*/ 13186611 h 15135727"/>
              <a:gd name="connsiteX243" fmla="*/ 2719137 w 8128084"/>
              <a:gd name="connsiteY243" fmla="*/ 13042232 h 15135727"/>
              <a:gd name="connsiteX244" fmla="*/ 2791327 w 8128084"/>
              <a:gd name="connsiteY244" fmla="*/ 12945979 h 15135727"/>
              <a:gd name="connsiteX245" fmla="*/ 3031958 w 8128084"/>
              <a:gd name="connsiteY245" fmla="*/ 13090358 h 15135727"/>
              <a:gd name="connsiteX246" fmla="*/ 3056021 w 8128084"/>
              <a:gd name="connsiteY246" fmla="*/ 12753474 h 15135727"/>
              <a:gd name="connsiteX247" fmla="*/ 2887579 w 8128084"/>
              <a:gd name="connsiteY247" fmla="*/ 12777537 h 15135727"/>
              <a:gd name="connsiteX248" fmla="*/ 2815390 w 8128084"/>
              <a:gd name="connsiteY248" fmla="*/ 12777537 h 15135727"/>
              <a:gd name="connsiteX249" fmla="*/ 3176337 w 8128084"/>
              <a:gd name="connsiteY249" fmla="*/ 12368464 h 15135727"/>
              <a:gd name="connsiteX250" fmla="*/ 3104148 w 8128084"/>
              <a:gd name="connsiteY250" fmla="*/ 12320337 h 15135727"/>
              <a:gd name="connsiteX251" fmla="*/ 3104148 w 8128084"/>
              <a:gd name="connsiteY251" fmla="*/ 12320337 h 15135727"/>
              <a:gd name="connsiteX252" fmla="*/ 3007895 w 8128084"/>
              <a:gd name="connsiteY252" fmla="*/ 12079706 h 15135727"/>
              <a:gd name="connsiteX253" fmla="*/ 2911642 w 8128084"/>
              <a:gd name="connsiteY253" fmla="*/ 11935327 h 15135727"/>
              <a:gd name="connsiteX254" fmla="*/ 2863516 w 8128084"/>
              <a:gd name="connsiteY254" fmla="*/ 11694695 h 15135727"/>
              <a:gd name="connsiteX255" fmla="*/ 2911642 w 8128084"/>
              <a:gd name="connsiteY255" fmla="*/ 11454064 h 15135727"/>
              <a:gd name="connsiteX256" fmla="*/ 3056021 w 8128084"/>
              <a:gd name="connsiteY256" fmla="*/ 11454064 h 15135727"/>
              <a:gd name="connsiteX257" fmla="*/ 2983832 w 8128084"/>
              <a:gd name="connsiteY257" fmla="*/ 11381874 h 15135727"/>
              <a:gd name="connsiteX258" fmla="*/ 3031958 w 8128084"/>
              <a:gd name="connsiteY258" fmla="*/ 11285621 h 15135727"/>
              <a:gd name="connsiteX259" fmla="*/ 3007895 w 8128084"/>
              <a:gd name="connsiteY259" fmla="*/ 11189369 h 15135727"/>
              <a:gd name="connsiteX260" fmla="*/ 2887579 w 8128084"/>
              <a:gd name="connsiteY260" fmla="*/ 11141242 h 15135727"/>
              <a:gd name="connsiteX261" fmla="*/ 2887579 w 8128084"/>
              <a:gd name="connsiteY261" fmla="*/ 10972800 h 15135727"/>
              <a:gd name="connsiteX262" fmla="*/ 2887579 w 8128084"/>
              <a:gd name="connsiteY262" fmla="*/ 10924674 h 15135727"/>
              <a:gd name="connsiteX263" fmla="*/ 2767264 w 8128084"/>
              <a:gd name="connsiteY263" fmla="*/ 11020927 h 15135727"/>
              <a:gd name="connsiteX264" fmla="*/ 2743200 w 8128084"/>
              <a:gd name="connsiteY264" fmla="*/ 10924674 h 15135727"/>
              <a:gd name="connsiteX265" fmla="*/ 2550695 w 8128084"/>
              <a:gd name="connsiteY265" fmla="*/ 11020927 h 15135727"/>
              <a:gd name="connsiteX266" fmla="*/ 2526632 w 8128084"/>
              <a:gd name="connsiteY266" fmla="*/ 11117179 h 15135727"/>
              <a:gd name="connsiteX267" fmla="*/ 2334127 w 8128084"/>
              <a:gd name="connsiteY267" fmla="*/ 10996864 h 15135727"/>
              <a:gd name="connsiteX268" fmla="*/ 2358190 w 8128084"/>
              <a:gd name="connsiteY268" fmla="*/ 10732169 h 15135727"/>
              <a:gd name="connsiteX269" fmla="*/ 2334127 w 8128084"/>
              <a:gd name="connsiteY269" fmla="*/ 10587790 h 15135727"/>
              <a:gd name="connsiteX270" fmla="*/ 2406316 w 8128084"/>
              <a:gd name="connsiteY270" fmla="*/ 10491537 h 15135727"/>
              <a:gd name="connsiteX271" fmla="*/ 2598821 w 8128084"/>
              <a:gd name="connsiteY271" fmla="*/ 10684042 h 15135727"/>
              <a:gd name="connsiteX272" fmla="*/ 2767264 w 8128084"/>
              <a:gd name="connsiteY272" fmla="*/ 10684042 h 15135727"/>
              <a:gd name="connsiteX273" fmla="*/ 2646948 w 8128084"/>
              <a:gd name="connsiteY273" fmla="*/ 10515600 h 15135727"/>
              <a:gd name="connsiteX274" fmla="*/ 2815390 w 8128084"/>
              <a:gd name="connsiteY274" fmla="*/ 10395285 h 15135727"/>
              <a:gd name="connsiteX275" fmla="*/ 3080085 w 8128084"/>
              <a:gd name="connsiteY275" fmla="*/ 10419348 h 15135727"/>
              <a:gd name="connsiteX276" fmla="*/ 3248527 w 8128084"/>
              <a:gd name="connsiteY276" fmla="*/ 10539664 h 15135727"/>
              <a:gd name="connsiteX277" fmla="*/ 3320716 w 8128084"/>
              <a:gd name="connsiteY277" fmla="*/ 10659979 h 15135727"/>
              <a:gd name="connsiteX278" fmla="*/ 3465095 w 8128084"/>
              <a:gd name="connsiteY278" fmla="*/ 10659979 h 15135727"/>
              <a:gd name="connsiteX279" fmla="*/ 3441032 w 8128084"/>
              <a:gd name="connsiteY279" fmla="*/ 10491537 h 15135727"/>
              <a:gd name="connsiteX280" fmla="*/ 3392906 w 8128084"/>
              <a:gd name="connsiteY280" fmla="*/ 10250906 h 15135727"/>
              <a:gd name="connsiteX281" fmla="*/ 3152274 w 8128084"/>
              <a:gd name="connsiteY281" fmla="*/ 10250906 h 15135727"/>
              <a:gd name="connsiteX282" fmla="*/ 3176337 w 8128084"/>
              <a:gd name="connsiteY282" fmla="*/ 10178716 h 15135727"/>
              <a:gd name="connsiteX283" fmla="*/ 3104148 w 8128084"/>
              <a:gd name="connsiteY283" fmla="*/ 10154653 h 15135727"/>
              <a:gd name="connsiteX284" fmla="*/ 3007895 w 8128084"/>
              <a:gd name="connsiteY284" fmla="*/ 9962148 h 15135727"/>
              <a:gd name="connsiteX285" fmla="*/ 3176337 w 8128084"/>
              <a:gd name="connsiteY285" fmla="*/ 9889958 h 15135727"/>
              <a:gd name="connsiteX286" fmla="*/ 2959769 w 8128084"/>
              <a:gd name="connsiteY286" fmla="*/ 9504948 h 15135727"/>
              <a:gd name="connsiteX287" fmla="*/ 2791327 w 8128084"/>
              <a:gd name="connsiteY287" fmla="*/ 9456821 h 15135727"/>
              <a:gd name="connsiteX288" fmla="*/ 2574758 w 8128084"/>
              <a:gd name="connsiteY288" fmla="*/ 9336506 h 15135727"/>
              <a:gd name="connsiteX289" fmla="*/ 2550695 w 8128084"/>
              <a:gd name="connsiteY289" fmla="*/ 9071811 h 15135727"/>
              <a:gd name="connsiteX290" fmla="*/ 2695074 w 8128084"/>
              <a:gd name="connsiteY290" fmla="*/ 8999621 h 15135727"/>
              <a:gd name="connsiteX291" fmla="*/ 2622885 w 8128084"/>
              <a:gd name="connsiteY291" fmla="*/ 8975558 h 15135727"/>
              <a:gd name="connsiteX292" fmla="*/ 2430379 w 8128084"/>
              <a:gd name="connsiteY292" fmla="*/ 8999621 h 15135727"/>
              <a:gd name="connsiteX293" fmla="*/ 2261937 w 8128084"/>
              <a:gd name="connsiteY293" fmla="*/ 9168064 h 15135727"/>
              <a:gd name="connsiteX294" fmla="*/ 2237874 w 8128084"/>
              <a:gd name="connsiteY294" fmla="*/ 8999621 h 15135727"/>
              <a:gd name="connsiteX295" fmla="*/ 2117558 w 8128084"/>
              <a:gd name="connsiteY295" fmla="*/ 8975558 h 15135727"/>
              <a:gd name="connsiteX296" fmla="*/ 2045369 w 8128084"/>
              <a:gd name="connsiteY296" fmla="*/ 8783053 h 15135727"/>
              <a:gd name="connsiteX297" fmla="*/ 1852864 w 8128084"/>
              <a:gd name="connsiteY297" fmla="*/ 8758990 h 15135727"/>
              <a:gd name="connsiteX298" fmla="*/ 1636295 w 8128084"/>
              <a:gd name="connsiteY298" fmla="*/ 8927432 h 15135727"/>
              <a:gd name="connsiteX299" fmla="*/ 1588169 w 8128084"/>
              <a:gd name="connsiteY299" fmla="*/ 9023685 h 15135727"/>
              <a:gd name="connsiteX300" fmla="*/ 1515979 w 8128084"/>
              <a:gd name="connsiteY300" fmla="*/ 8879306 h 15135727"/>
              <a:gd name="connsiteX301" fmla="*/ 1347537 w 8128084"/>
              <a:gd name="connsiteY301" fmla="*/ 8879306 h 15135727"/>
              <a:gd name="connsiteX302" fmla="*/ 1347537 w 8128084"/>
              <a:gd name="connsiteY302" fmla="*/ 8710864 h 15135727"/>
              <a:gd name="connsiteX303" fmla="*/ 1106906 w 8128084"/>
              <a:gd name="connsiteY303" fmla="*/ 8783053 h 15135727"/>
              <a:gd name="connsiteX304" fmla="*/ 890337 w 8128084"/>
              <a:gd name="connsiteY304" fmla="*/ 8686800 h 15135727"/>
              <a:gd name="connsiteX305" fmla="*/ 649706 w 8128084"/>
              <a:gd name="connsiteY305" fmla="*/ 8662737 h 15135727"/>
              <a:gd name="connsiteX306" fmla="*/ 385011 w 8128084"/>
              <a:gd name="connsiteY306" fmla="*/ 8566485 h 15135727"/>
              <a:gd name="connsiteX307" fmla="*/ 577516 w 8128084"/>
              <a:gd name="connsiteY307" fmla="*/ 8373979 h 15135727"/>
              <a:gd name="connsiteX308" fmla="*/ 794085 w 8128084"/>
              <a:gd name="connsiteY308" fmla="*/ 8301790 h 15135727"/>
              <a:gd name="connsiteX309" fmla="*/ 745958 w 8128084"/>
              <a:gd name="connsiteY309" fmla="*/ 8133348 h 15135727"/>
              <a:gd name="connsiteX310" fmla="*/ 818148 w 8128084"/>
              <a:gd name="connsiteY310" fmla="*/ 7820527 h 15135727"/>
              <a:gd name="connsiteX311" fmla="*/ 697832 w 8128084"/>
              <a:gd name="connsiteY311" fmla="*/ 7820527 h 15135727"/>
              <a:gd name="connsiteX312" fmla="*/ 625642 w 8128084"/>
              <a:gd name="connsiteY312" fmla="*/ 7916779 h 15135727"/>
              <a:gd name="connsiteX313" fmla="*/ 457200 w 8128084"/>
              <a:gd name="connsiteY313" fmla="*/ 7820527 h 15135727"/>
              <a:gd name="connsiteX314" fmla="*/ 529390 w 8128084"/>
              <a:gd name="connsiteY314" fmla="*/ 7700211 h 15135727"/>
              <a:gd name="connsiteX315" fmla="*/ 938464 w 8128084"/>
              <a:gd name="connsiteY315" fmla="*/ 7676148 h 15135727"/>
              <a:gd name="connsiteX316" fmla="*/ 1058779 w 8128084"/>
              <a:gd name="connsiteY316" fmla="*/ 7459579 h 15135727"/>
              <a:gd name="connsiteX317" fmla="*/ 1203158 w 8128084"/>
              <a:gd name="connsiteY317" fmla="*/ 7603958 h 15135727"/>
              <a:gd name="connsiteX318" fmla="*/ 1299411 w 8128084"/>
              <a:gd name="connsiteY318" fmla="*/ 7555832 h 15135727"/>
              <a:gd name="connsiteX319" fmla="*/ 1443790 w 8128084"/>
              <a:gd name="connsiteY319" fmla="*/ 7507706 h 15135727"/>
              <a:gd name="connsiteX320" fmla="*/ 1684421 w 8128084"/>
              <a:gd name="connsiteY320" fmla="*/ 7603958 h 15135727"/>
              <a:gd name="connsiteX321" fmla="*/ 1684421 w 8128084"/>
              <a:gd name="connsiteY321" fmla="*/ 7603958 h 15135727"/>
              <a:gd name="connsiteX322" fmla="*/ 1540042 w 8128084"/>
              <a:gd name="connsiteY322" fmla="*/ 7363327 h 15135727"/>
              <a:gd name="connsiteX323" fmla="*/ 1299411 w 8128084"/>
              <a:gd name="connsiteY323" fmla="*/ 7315200 h 15135727"/>
              <a:gd name="connsiteX324" fmla="*/ 1130969 w 8128084"/>
              <a:gd name="connsiteY324" fmla="*/ 7339264 h 15135727"/>
              <a:gd name="connsiteX325" fmla="*/ 1034716 w 8128084"/>
              <a:gd name="connsiteY325" fmla="*/ 7315200 h 15135727"/>
              <a:gd name="connsiteX326" fmla="*/ 1155032 w 8128084"/>
              <a:gd name="connsiteY326" fmla="*/ 7050506 h 15135727"/>
              <a:gd name="connsiteX327" fmla="*/ 1155032 w 8128084"/>
              <a:gd name="connsiteY327" fmla="*/ 6930190 h 15135727"/>
              <a:gd name="connsiteX328" fmla="*/ 1155032 w 8128084"/>
              <a:gd name="connsiteY328" fmla="*/ 6761748 h 15135727"/>
              <a:gd name="connsiteX329" fmla="*/ 1203158 w 8128084"/>
              <a:gd name="connsiteY329" fmla="*/ 6617369 h 15135727"/>
              <a:gd name="connsiteX330" fmla="*/ 1371600 w 8128084"/>
              <a:gd name="connsiteY330" fmla="*/ 6472990 h 15135727"/>
              <a:gd name="connsiteX331" fmla="*/ 1443790 w 8128084"/>
              <a:gd name="connsiteY331" fmla="*/ 6328611 h 15135727"/>
              <a:gd name="connsiteX332" fmla="*/ 1419727 w 8128084"/>
              <a:gd name="connsiteY332" fmla="*/ 6208295 h 15135727"/>
              <a:gd name="connsiteX333" fmla="*/ 1275348 w 8128084"/>
              <a:gd name="connsiteY333" fmla="*/ 6304548 h 15135727"/>
              <a:gd name="connsiteX334" fmla="*/ 1323474 w 8128084"/>
              <a:gd name="connsiteY334" fmla="*/ 6015790 h 15135727"/>
              <a:gd name="connsiteX335" fmla="*/ 1540042 w 8128084"/>
              <a:gd name="connsiteY335" fmla="*/ 5871411 h 15135727"/>
              <a:gd name="connsiteX336" fmla="*/ 1540042 w 8128084"/>
              <a:gd name="connsiteY336" fmla="*/ 5751095 h 15135727"/>
              <a:gd name="connsiteX337" fmla="*/ 1395664 w 8128084"/>
              <a:gd name="connsiteY337" fmla="*/ 5799221 h 15135727"/>
              <a:gd name="connsiteX338" fmla="*/ 1179095 w 8128084"/>
              <a:gd name="connsiteY338" fmla="*/ 5799221 h 15135727"/>
              <a:gd name="connsiteX339" fmla="*/ 890337 w 8128084"/>
              <a:gd name="connsiteY339" fmla="*/ 5775158 h 15135727"/>
              <a:gd name="connsiteX340" fmla="*/ 697832 w 8128084"/>
              <a:gd name="connsiteY340" fmla="*/ 5606716 h 15135727"/>
              <a:gd name="connsiteX341" fmla="*/ 577516 w 8128084"/>
              <a:gd name="connsiteY341" fmla="*/ 5582653 h 15135727"/>
              <a:gd name="connsiteX342" fmla="*/ 697832 w 8128084"/>
              <a:gd name="connsiteY342" fmla="*/ 5775158 h 15135727"/>
              <a:gd name="connsiteX343" fmla="*/ 409074 w 8128084"/>
              <a:gd name="connsiteY343" fmla="*/ 5799221 h 15135727"/>
              <a:gd name="connsiteX344" fmla="*/ 168442 w 8128084"/>
              <a:gd name="connsiteY344" fmla="*/ 5702969 h 15135727"/>
              <a:gd name="connsiteX345" fmla="*/ 264695 w 8128084"/>
              <a:gd name="connsiteY345" fmla="*/ 5558590 h 15135727"/>
              <a:gd name="connsiteX346" fmla="*/ 144379 w 8128084"/>
              <a:gd name="connsiteY346" fmla="*/ 5510464 h 15135727"/>
              <a:gd name="connsiteX347" fmla="*/ 0 w 8128084"/>
              <a:gd name="connsiteY347" fmla="*/ 5462337 h 15135727"/>
              <a:gd name="connsiteX348" fmla="*/ 96253 w 8128084"/>
              <a:gd name="connsiteY348"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462337 w 8128084"/>
              <a:gd name="connsiteY185" fmla="*/ 14149137 h 15135727"/>
              <a:gd name="connsiteX186" fmla="*/ 5471527 w 8128084"/>
              <a:gd name="connsiteY186" fmla="*/ 14028153 h 15135727"/>
              <a:gd name="connsiteX187" fmla="*/ 5354721 w 8128084"/>
              <a:gd name="connsiteY187" fmla="*/ 14049208 h 15135727"/>
              <a:gd name="connsiteX188" fmla="*/ 5239419 w 8128084"/>
              <a:gd name="connsiteY188" fmla="*/ 14080958 h 15135727"/>
              <a:gd name="connsiteX189" fmla="*/ 5245769 w 8128084"/>
              <a:gd name="connsiteY189" fmla="*/ 13956632 h 15135727"/>
              <a:gd name="connsiteX190" fmla="*/ 5031540 w 8128084"/>
              <a:gd name="connsiteY190" fmla="*/ 14007432 h 15135727"/>
              <a:gd name="connsiteX191" fmla="*/ 4936624 w 8128084"/>
              <a:gd name="connsiteY191" fmla="*/ 13917529 h 15135727"/>
              <a:gd name="connsiteX192" fmla="*/ 4740442 w 8128084"/>
              <a:gd name="connsiteY192" fmla="*/ 13946606 h 15135727"/>
              <a:gd name="connsiteX193" fmla="*/ 4475748 w 8128084"/>
              <a:gd name="connsiteY193" fmla="*/ 13956632 h 15135727"/>
              <a:gd name="connsiteX194" fmla="*/ 4379495 w 8128084"/>
              <a:gd name="connsiteY194" fmla="*/ 14028821 h 15135727"/>
              <a:gd name="connsiteX195" fmla="*/ 4403558 w 8128084"/>
              <a:gd name="connsiteY195" fmla="*/ 14197264 h 15135727"/>
              <a:gd name="connsiteX196" fmla="*/ 4572000 w 8128084"/>
              <a:gd name="connsiteY196" fmla="*/ 14149137 h 15135727"/>
              <a:gd name="connsiteX197" fmla="*/ 4523874 w 8128084"/>
              <a:gd name="connsiteY197" fmla="*/ 14558211 h 15135727"/>
              <a:gd name="connsiteX198" fmla="*/ 4403558 w 8128084"/>
              <a:gd name="connsiteY198" fmla="*/ 14437895 h 15135727"/>
              <a:gd name="connsiteX199" fmla="*/ 4403558 w 8128084"/>
              <a:gd name="connsiteY199" fmla="*/ 14437895 h 15135727"/>
              <a:gd name="connsiteX200" fmla="*/ 4283242 w 8128084"/>
              <a:gd name="connsiteY200" fmla="*/ 14245390 h 15135727"/>
              <a:gd name="connsiteX201" fmla="*/ 4235116 w 8128084"/>
              <a:gd name="connsiteY201" fmla="*/ 14341642 h 15135727"/>
              <a:gd name="connsiteX202" fmla="*/ 4162927 w 8128084"/>
              <a:gd name="connsiteY202" fmla="*/ 14389769 h 15135727"/>
              <a:gd name="connsiteX203" fmla="*/ 4162927 w 8128084"/>
              <a:gd name="connsiteY203" fmla="*/ 14389769 h 15135727"/>
              <a:gd name="connsiteX204" fmla="*/ 3922295 w 8128084"/>
              <a:gd name="connsiteY204" fmla="*/ 14245390 h 15135727"/>
              <a:gd name="connsiteX205" fmla="*/ 3801979 w 8128084"/>
              <a:gd name="connsiteY205" fmla="*/ 14293516 h 15135727"/>
              <a:gd name="connsiteX206" fmla="*/ 3681664 w 8128084"/>
              <a:gd name="connsiteY206" fmla="*/ 14389769 h 15135727"/>
              <a:gd name="connsiteX207" fmla="*/ 3657600 w 8128084"/>
              <a:gd name="connsiteY207" fmla="*/ 14654464 h 15135727"/>
              <a:gd name="connsiteX208" fmla="*/ 3513221 w 8128084"/>
              <a:gd name="connsiteY208" fmla="*/ 14726653 h 15135727"/>
              <a:gd name="connsiteX209" fmla="*/ 3513221 w 8128084"/>
              <a:gd name="connsiteY209" fmla="*/ 14871032 h 15135727"/>
              <a:gd name="connsiteX210" fmla="*/ 3633537 w 8128084"/>
              <a:gd name="connsiteY210" fmla="*/ 14967285 h 15135727"/>
              <a:gd name="connsiteX211" fmla="*/ 3609474 w 8128084"/>
              <a:gd name="connsiteY211" fmla="*/ 15087600 h 15135727"/>
              <a:gd name="connsiteX212" fmla="*/ 3441032 w 8128084"/>
              <a:gd name="connsiteY212" fmla="*/ 15039474 h 15135727"/>
              <a:gd name="connsiteX213" fmla="*/ 3272590 w 8128084"/>
              <a:gd name="connsiteY213" fmla="*/ 15063537 h 15135727"/>
              <a:gd name="connsiteX214" fmla="*/ 3248527 w 8128084"/>
              <a:gd name="connsiteY214" fmla="*/ 14895095 h 15135727"/>
              <a:gd name="connsiteX215" fmla="*/ 3128211 w 8128084"/>
              <a:gd name="connsiteY215" fmla="*/ 14919158 h 15135727"/>
              <a:gd name="connsiteX216" fmla="*/ 2959769 w 8128084"/>
              <a:gd name="connsiteY216" fmla="*/ 15135727 h 15135727"/>
              <a:gd name="connsiteX217" fmla="*/ 2935706 w 8128084"/>
              <a:gd name="connsiteY217" fmla="*/ 14895095 h 15135727"/>
              <a:gd name="connsiteX218" fmla="*/ 2791327 w 8128084"/>
              <a:gd name="connsiteY218" fmla="*/ 14943221 h 15135727"/>
              <a:gd name="connsiteX219" fmla="*/ 2671011 w 8128084"/>
              <a:gd name="connsiteY219" fmla="*/ 15039474 h 15135727"/>
              <a:gd name="connsiteX220" fmla="*/ 2430379 w 8128084"/>
              <a:gd name="connsiteY220" fmla="*/ 15087600 h 15135727"/>
              <a:gd name="connsiteX221" fmla="*/ 2237874 w 8128084"/>
              <a:gd name="connsiteY221" fmla="*/ 15039474 h 15135727"/>
              <a:gd name="connsiteX222" fmla="*/ 2622885 w 8128084"/>
              <a:gd name="connsiteY222" fmla="*/ 14846969 h 15135727"/>
              <a:gd name="connsiteX223" fmla="*/ 2887579 w 8128084"/>
              <a:gd name="connsiteY223" fmla="*/ 14774779 h 15135727"/>
              <a:gd name="connsiteX224" fmla="*/ 2839453 w 8128084"/>
              <a:gd name="connsiteY224" fmla="*/ 14582274 h 15135727"/>
              <a:gd name="connsiteX225" fmla="*/ 2935706 w 8128084"/>
              <a:gd name="connsiteY225" fmla="*/ 14510085 h 15135727"/>
              <a:gd name="connsiteX226" fmla="*/ 2935706 w 8128084"/>
              <a:gd name="connsiteY226" fmla="*/ 14510085 h 15135727"/>
              <a:gd name="connsiteX227" fmla="*/ 3080085 w 8128084"/>
              <a:gd name="connsiteY227" fmla="*/ 14413832 h 15135727"/>
              <a:gd name="connsiteX228" fmla="*/ 3152274 w 8128084"/>
              <a:gd name="connsiteY228" fmla="*/ 14341642 h 15135727"/>
              <a:gd name="connsiteX229" fmla="*/ 3080085 w 8128084"/>
              <a:gd name="connsiteY229" fmla="*/ 14269453 h 15135727"/>
              <a:gd name="connsiteX230" fmla="*/ 3152274 w 8128084"/>
              <a:gd name="connsiteY230" fmla="*/ 14197264 h 15135727"/>
              <a:gd name="connsiteX231" fmla="*/ 3152274 w 8128084"/>
              <a:gd name="connsiteY231" fmla="*/ 14052885 h 15135727"/>
              <a:gd name="connsiteX232" fmla="*/ 3080085 w 8128084"/>
              <a:gd name="connsiteY232" fmla="*/ 13980695 h 15135727"/>
              <a:gd name="connsiteX233" fmla="*/ 3056021 w 8128084"/>
              <a:gd name="connsiteY233" fmla="*/ 14076948 h 15135727"/>
              <a:gd name="connsiteX234" fmla="*/ 2935706 w 8128084"/>
              <a:gd name="connsiteY234" fmla="*/ 14076948 h 15135727"/>
              <a:gd name="connsiteX235" fmla="*/ 2863516 w 8128084"/>
              <a:gd name="connsiteY235" fmla="*/ 14125074 h 15135727"/>
              <a:gd name="connsiteX236" fmla="*/ 2719137 w 8128084"/>
              <a:gd name="connsiteY236" fmla="*/ 14197264 h 15135727"/>
              <a:gd name="connsiteX237" fmla="*/ 2646948 w 8128084"/>
              <a:gd name="connsiteY237" fmla="*/ 14197264 h 15135727"/>
              <a:gd name="connsiteX238" fmla="*/ 2598821 w 8128084"/>
              <a:gd name="connsiteY238" fmla="*/ 14125074 h 15135727"/>
              <a:gd name="connsiteX239" fmla="*/ 2430379 w 8128084"/>
              <a:gd name="connsiteY239" fmla="*/ 13836316 h 15135727"/>
              <a:gd name="connsiteX240" fmla="*/ 2646948 w 8128084"/>
              <a:gd name="connsiteY240" fmla="*/ 13812253 h 15135727"/>
              <a:gd name="connsiteX241" fmla="*/ 2502569 w 8128084"/>
              <a:gd name="connsiteY241" fmla="*/ 13475369 h 15135727"/>
              <a:gd name="connsiteX242" fmla="*/ 2550695 w 8128084"/>
              <a:gd name="connsiteY242" fmla="*/ 13186611 h 15135727"/>
              <a:gd name="connsiteX243" fmla="*/ 2719137 w 8128084"/>
              <a:gd name="connsiteY243" fmla="*/ 13042232 h 15135727"/>
              <a:gd name="connsiteX244" fmla="*/ 2791327 w 8128084"/>
              <a:gd name="connsiteY244" fmla="*/ 12945979 h 15135727"/>
              <a:gd name="connsiteX245" fmla="*/ 3031958 w 8128084"/>
              <a:gd name="connsiteY245" fmla="*/ 13090358 h 15135727"/>
              <a:gd name="connsiteX246" fmla="*/ 3056021 w 8128084"/>
              <a:gd name="connsiteY246" fmla="*/ 12753474 h 15135727"/>
              <a:gd name="connsiteX247" fmla="*/ 2887579 w 8128084"/>
              <a:gd name="connsiteY247" fmla="*/ 12777537 h 15135727"/>
              <a:gd name="connsiteX248" fmla="*/ 2815390 w 8128084"/>
              <a:gd name="connsiteY248" fmla="*/ 12777537 h 15135727"/>
              <a:gd name="connsiteX249" fmla="*/ 3176337 w 8128084"/>
              <a:gd name="connsiteY249" fmla="*/ 12368464 h 15135727"/>
              <a:gd name="connsiteX250" fmla="*/ 3104148 w 8128084"/>
              <a:gd name="connsiteY250" fmla="*/ 12320337 h 15135727"/>
              <a:gd name="connsiteX251" fmla="*/ 3104148 w 8128084"/>
              <a:gd name="connsiteY251" fmla="*/ 12320337 h 15135727"/>
              <a:gd name="connsiteX252" fmla="*/ 3007895 w 8128084"/>
              <a:gd name="connsiteY252" fmla="*/ 12079706 h 15135727"/>
              <a:gd name="connsiteX253" fmla="*/ 2911642 w 8128084"/>
              <a:gd name="connsiteY253" fmla="*/ 11935327 h 15135727"/>
              <a:gd name="connsiteX254" fmla="*/ 2863516 w 8128084"/>
              <a:gd name="connsiteY254" fmla="*/ 11694695 h 15135727"/>
              <a:gd name="connsiteX255" fmla="*/ 2911642 w 8128084"/>
              <a:gd name="connsiteY255" fmla="*/ 11454064 h 15135727"/>
              <a:gd name="connsiteX256" fmla="*/ 3056021 w 8128084"/>
              <a:gd name="connsiteY256" fmla="*/ 11454064 h 15135727"/>
              <a:gd name="connsiteX257" fmla="*/ 2983832 w 8128084"/>
              <a:gd name="connsiteY257" fmla="*/ 11381874 h 15135727"/>
              <a:gd name="connsiteX258" fmla="*/ 3031958 w 8128084"/>
              <a:gd name="connsiteY258" fmla="*/ 11285621 h 15135727"/>
              <a:gd name="connsiteX259" fmla="*/ 3007895 w 8128084"/>
              <a:gd name="connsiteY259" fmla="*/ 11189369 h 15135727"/>
              <a:gd name="connsiteX260" fmla="*/ 2887579 w 8128084"/>
              <a:gd name="connsiteY260" fmla="*/ 11141242 h 15135727"/>
              <a:gd name="connsiteX261" fmla="*/ 2887579 w 8128084"/>
              <a:gd name="connsiteY261" fmla="*/ 10972800 h 15135727"/>
              <a:gd name="connsiteX262" fmla="*/ 2887579 w 8128084"/>
              <a:gd name="connsiteY262" fmla="*/ 10924674 h 15135727"/>
              <a:gd name="connsiteX263" fmla="*/ 2767264 w 8128084"/>
              <a:gd name="connsiteY263" fmla="*/ 11020927 h 15135727"/>
              <a:gd name="connsiteX264" fmla="*/ 2743200 w 8128084"/>
              <a:gd name="connsiteY264" fmla="*/ 10924674 h 15135727"/>
              <a:gd name="connsiteX265" fmla="*/ 2550695 w 8128084"/>
              <a:gd name="connsiteY265" fmla="*/ 11020927 h 15135727"/>
              <a:gd name="connsiteX266" fmla="*/ 2526632 w 8128084"/>
              <a:gd name="connsiteY266" fmla="*/ 11117179 h 15135727"/>
              <a:gd name="connsiteX267" fmla="*/ 2334127 w 8128084"/>
              <a:gd name="connsiteY267" fmla="*/ 10996864 h 15135727"/>
              <a:gd name="connsiteX268" fmla="*/ 2358190 w 8128084"/>
              <a:gd name="connsiteY268" fmla="*/ 10732169 h 15135727"/>
              <a:gd name="connsiteX269" fmla="*/ 2334127 w 8128084"/>
              <a:gd name="connsiteY269" fmla="*/ 10587790 h 15135727"/>
              <a:gd name="connsiteX270" fmla="*/ 2406316 w 8128084"/>
              <a:gd name="connsiteY270" fmla="*/ 10491537 h 15135727"/>
              <a:gd name="connsiteX271" fmla="*/ 2598821 w 8128084"/>
              <a:gd name="connsiteY271" fmla="*/ 10684042 h 15135727"/>
              <a:gd name="connsiteX272" fmla="*/ 2767264 w 8128084"/>
              <a:gd name="connsiteY272" fmla="*/ 10684042 h 15135727"/>
              <a:gd name="connsiteX273" fmla="*/ 2646948 w 8128084"/>
              <a:gd name="connsiteY273" fmla="*/ 10515600 h 15135727"/>
              <a:gd name="connsiteX274" fmla="*/ 2815390 w 8128084"/>
              <a:gd name="connsiteY274" fmla="*/ 10395285 h 15135727"/>
              <a:gd name="connsiteX275" fmla="*/ 3080085 w 8128084"/>
              <a:gd name="connsiteY275" fmla="*/ 10419348 h 15135727"/>
              <a:gd name="connsiteX276" fmla="*/ 3248527 w 8128084"/>
              <a:gd name="connsiteY276" fmla="*/ 10539664 h 15135727"/>
              <a:gd name="connsiteX277" fmla="*/ 3320716 w 8128084"/>
              <a:gd name="connsiteY277" fmla="*/ 10659979 h 15135727"/>
              <a:gd name="connsiteX278" fmla="*/ 3465095 w 8128084"/>
              <a:gd name="connsiteY278" fmla="*/ 10659979 h 15135727"/>
              <a:gd name="connsiteX279" fmla="*/ 3441032 w 8128084"/>
              <a:gd name="connsiteY279" fmla="*/ 10491537 h 15135727"/>
              <a:gd name="connsiteX280" fmla="*/ 3392906 w 8128084"/>
              <a:gd name="connsiteY280" fmla="*/ 10250906 h 15135727"/>
              <a:gd name="connsiteX281" fmla="*/ 3152274 w 8128084"/>
              <a:gd name="connsiteY281" fmla="*/ 10250906 h 15135727"/>
              <a:gd name="connsiteX282" fmla="*/ 3176337 w 8128084"/>
              <a:gd name="connsiteY282" fmla="*/ 10178716 h 15135727"/>
              <a:gd name="connsiteX283" fmla="*/ 3104148 w 8128084"/>
              <a:gd name="connsiteY283" fmla="*/ 10154653 h 15135727"/>
              <a:gd name="connsiteX284" fmla="*/ 3007895 w 8128084"/>
              <a:gd name="connsiteY284" fmla="*/ 9962148 h 15135727"/>
              <a:gd name="connsiteX285" fmla="*/ 3176337 w 8128084"/>
              <a:gd name="connsiteY285" fmla="*/ 9889958 h 15135727"/>
              <a:gd name="connsiteX286" fmla="*/ 2959769 w 8128084"/>
              <a:gd name="connsiteY286" fmla="*/ 9504948 h 15135727"/>
              <a:gd name="connsiteX287" fmla="*/ 2791327 w 8128084"/>
              <a:gd name="connsiteY287" fmla="*/ 9456821 h 15135727"/>
              <a:gd name="connsiteX288" fmla="*/ 2574758 w 8128084"/>
              <a:gd name="connsiteY288" fmla="*/ 9336506 h 15135727"/>
              <a:gd name="connsiteX289" fmla="*/ 2550695 w 8128084"/>
              <a:gd name="connsiteY289" fmla="*/ 9071811 h 15135727"/>
              <a:gd name="connsiteX290" fmla="*/ 2695074 w 8128084"/>
              <a:gd name="connsiteY290" fmla="*/ 8999621 h 15135727"/>
              <a:gd name="connsiteX291" fmla="*/ 2622885 w 8128084"/>
              <a:gd name="connsiteY291" fmla="*/ 8975558 h 15135727"/>
              <a:gd name="connsiteX292" fmla="*/ 2430379 w 8128084"/>
              <a:gd name="connsiteY292" fmla="*/ 8999621 h 15135727"/>
              <a:gd name="connsiteX293" fmla="*/ 2261937 w 8128084"/>
              <a:gd name="connsiteY293" fmla="*/ 9168064 h 15135727"/>
              <a:gd name="connsiteX294" fmla="*/ 2237874 w 8128084"/>
              <a:gd name="connsiteY294" fmla="*/ 8999621 h 15135727"/>
              <a:gd name="connsiteX295" fmla="*/ 2117558 w 8128084"/>
              <a:gd name="connsiteY295" fmla="*/ 8975558 h 15135727"/>
              <a:gd name="connsiteX296" fmla="*/ 2045369 w 8128084"/>
              <a:gd name="connsiteY296" fmla="*/ 8783053 h 15135727"/>
              <a:gd name="connsiteX297" fmla="*/ 1852864 w 8128084"/>
              <a:gd name="connsiteY297" fmla="*/ 8758990 h 15135727"/>
              <a:gd name="connsiteX298" fmla="*/ 1636295 w 8128084"/>
              <a:gd name="connsiteY298" fmla="*/ 8927432 h 15135727"/>
              <a:gd name="connsiteX299" fmla="*/ 1588169 w 8128084"/>
              <a:gd name="connsiteY299" fmla="*/ 9023685 h 15135727"/>
              <a:gd name="connsiteX300" fmla="*/ 1515979 w 8128084"/>
              <a:gd name="connsiteY300" fmla="*/ 8879306 h 15135727"/>
              <a:gd name="connsiteX301" fmla="*/ 1347537 w 8128084"/>
              <a:gd name="connsiteY301" fmla="*/ 8879306 h 15135727"/>
              <a:gd name="connsiteX302" fmla="*/ 1347537 w 8128084"/>
              <a:gd name="connsiteY302" fmla="*/ 8710864 h 15135727"/>
              <a:gd name="connsiteX303" fmla="*/ 1106906 w 8128084"/>
              <a:gd name="connsiteY303" fmla="*/ 8783053 h 15135727"/>
              <a:gd name="connsiteX304" fmla="*/ 890337 w 8128084"/>
              <a:gd name="connsiteY304" fmla="*/ 8686800 h 15135727"/>
              <a:gd name="connsiteX305" fmla="*/ 649706 w 8128084"/>
              <a:gd name="connsiteY305" fmla="*/ 8662737 h 15135727"/>
              <a:gd name="connsiteX306" fmla="*/ 385011 w 8128084"/>
              <a:gd name="connsiteY306" fmla="*/ 8566485 h 15135727"/>
              <a:gd name="connsiteX307" fmla="*/ 577516 w 8128084"/>
              <a:gd name="connsiteY307" fmla="*/ 8373979 h 15135727"/>
              <a:gd name="connsiteX308" fmla="*/ 794085 w 8128084"/>
              <a:gd name="connsiteY308" fmla="*/ 8301790 h 15135727"/>
              <a:gd name="connsiteX309" fmla="*/ 745958 w 8128084"/>
              <a:gd name="connsiteY309" fmla="*/ 8133348 h 15135727"/>
              <a:gd name="connsiteX310" fmla="*/ 818148 w 8128084"/>
              <a:gd name="connsiteY310" fmla="*/ 7820527 h 15135727"/>
              <a:gd name="connsiteX311" fmla="*/ 697832 w 8128084"/>
              <a:gd name="connsiteY311" fmla="*/ 7820527 h 15135727"/>
              <a:gd name="connsiteX312" fmla="*/ 625642 w 8128084"/>
              <a:gd name="connsiteY312" fmla="*/ 7916779 h 15135727"/>
              <a:gd name="connsiteX313" fmla="*/ 457200 w 8128084"/>
              <a:gd name="connsiteY313" fmla="*/ 7820527 h 15135727"/>
              <a:gd name="connsiteX314" fmla="*/ 529390 w 8128084"/>
              <a:gd name="connsiteY314" fmla="*/ 7700211 h 15135727"/>
              <a:gd name="connsiteX315" fmla="*/ 938464 w 8128084"/>
              <a:gd name="connsiteY315" fmla="*/ 7676148 h 15135727"/>
              <a:gd name="connsiteX316" fmla="*/ 1058779 w 8128084"/>
              <a:gd name="connsiteY316" fmla="*/ 7459579 h 15135727"/>
              <a:gd name="connsiteX317" fmla="*/ 1203158 w 8128084"/>
              <a:gd name="connsiteY317" fmla="*/ 7603958 h 15135727"/>
              <a:gd name="connsiteX318" fmla="*/ 1299411 w 8128084"/>
              <a:gd name="connsiteY318" fmla="*/ 7555832 h 15135727"/>
              <a:gd name="connsiteX319" fmla="*/ 1443790 w 8128084"/>
              <a:gd name="connsiteY319" fmla="*/ 7507706 h 15135727"/>
              <a:gd name="connsiteX320" fmla="*/ 1684421 w 8128084"/>
              <a:gd name="connsiteY320" fmla="*/ 7603958 h 15135727"/>
              <a:gd name="connsiteX321" fmla="*/ 1684421 w 8128084"/>
              <a:gd name="connsiteY321" fmla="*/ 7603958 h 15135727"/>
              <a:gd name="connsiteX322" fmla="*/ 1540042 w 8128084"/>
              <a:gd name="connsiteY322" fmla="*/ 7363327 h 15135727"/>
              <a:gd name="connsiteX323" fmla="*/ 1299411 w 8128084"/>
              <a:gd name="connsiteY323" fmla="*/ 7315200 h 15135727"/>
              <a:gd name="connsiteX324" fmla="*/ 1130969 w 8128084"/>
              <a:gd name="connsiteY324" fmla="*/ 7339264 h 15135727"/>
              <a:gd name="connsiteX325" fmla="*/ 1034716 w 8128084"/>
              <a:gd name="connsiteY325" fmla="*/ 7315200 h 15135727"/>
              <a:gd name="connsiteX326" fmla="*/ 1155032 w 8128084"/>
              <a:gd name="connsiteY326" fmla="*/ 7050506 h 15135727"/>
              <a:gd name="connsiteX327" fmla="*/ 1155032 w 8128084"/>
              <a:gd name="connsiteY327" fmla="*/ 6930190 h 15135727"/>
              <a:gd name="connsiteX328" fmla="*/ 1155032 w 8128084"/>
              <a:gd name="connsiteY328" fmla="*/ 6761748 h 15135727"/>
              <a:gd name="connsiteX329" fmla="*/ 1203158 w 8128084"/>
              <a:gd name="connsiteY329" fmla="*/ 6617369 h 15135727"/>
              <a:gd name="connsiteX330" fmla="*/ 1371600 w 8128084"/>
              <a:gd name="connsiteY330" fmla="*/ 6472990 h 15135727"/>
              <a:gd name="connsiteX331" fmla="*/ 1443790 w 8128084"/>
              <a:gd name="connsiteY331" fmla="*/ 6328611 h 15135727"/>
              <a:gd name="connsiteX332" fmla="*/ 1419727 w 8128084"/>
              <a:gd name="connsiteY332" fmla="*/ 6208295 h 15135727"/>
              <a:gd name="connsiteX333" fmla="*/ 1275348 w 8128084"/>
              <a:gd name="connsiteY333" fmla="*/ 6304548 h 15135727"/>
              <a:gd name="connsiteX334" fmla="*/ 1323474 w 8128084"/>
              <a:gd name="connsiteY334" fmla="*/ 6015790 h 15135727"/>
              <a:gd name="connsiteX335" fmla="*/ 1540042 w 8128084"/>
              <a:gd name="connsiteY335" fmla="*/ 5871411 h 15135727"/>
              <a:gd name="connsiteX336" fmla="*/ 1540042 w 8128084"/>
              <a:gd name="connsiteY336" fmla="*/ 5751095 h 15135727"/>
              <a:gd name="connsiteX337" fmla="*/ 1395664 w 8128084"/>
              <a:gd name="connsiteY337" fmla="*/ 5799221 h 15135727"/>
              <a:gd name="connsiteX338" fmla="*/ 1179095 w 8128084"/>
              <a:gd name="connsiteY338" fmla="*/ 5799221 h 15135727"/>
              <a:gd name="connsiteX339" fmla="*/ 890337 w 8128084"/>
              <a:gd name="connsiteY339" fmla="*/ 5775158 h 15135727"/>
              <a:gd name="connsiteX340" fmla="*/ 697832 w 8128084"/>
              <a:gd name="connsiteY340" fmla="*/ 5606716 h 15135727"/>
              <a:gd name="connsiteX341" fmla="*/ 577516 w 8128084"/>
              <a:gd name="connsiteY341" fmla="*/ 5582653 h 15135727"/>
              <a:gd name="connsiteX342" fmla="*/ 697832 w 8128084"/>
              <a:gd name="connsiteY342" fmla="*/ 5775158 h 15135727"/>
              <a:gd name="connsiteX343" fmla="*/ 409074 w 8128084"/>
              <a:gd name="connsiteY343" fmla="*/ 5799221 h 15135727"/>
              <a:gd name="connsiteX344" fmla="*/ 168442 w 8128084"/>
              <a:gd name="connsiteY344" fmla="*/ 5702969 h 15135727"/>
              <a:gd name="connsiteX345" fmla="*/ 264695 w 8128084"/>
              <a:gd name="connsiteY345" fmla="*/ 5558590 h 15135727"/>
              <a:gd name="connsiteX346" fmla="*/ 144379 w 8128084"/>
              <a:gd name="connsiteY346" fmla="*/ 5510464 h 15135727"/>
              <a:gd name="connsiteX347" fmla="*/ 0 w 8128084"/>
              <a:gd name="connsiteY347" fmla="*/ 5462337 h 15135727"/>
              <a:gd name="connsiteX348" fmla="*/ 96253 w 8128084"/>
              <a:gd name="connsiteY348"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239419 w 8128084"/>
              <a:gd name="connsiteY189" fmla="*/ 14080958 h 15135727"/>
              <a:gd name="connsiteX190" fmla="*/ 5245769 w 8128084"/>
              <a:gd name="connsiteY190" fmla="*/ 13956632 h 15135727"/>
              <a:gd name="connsiteX191" fmla="*/ 5031540 w 8128084"/>
              <a:gd name="connsiteY191" fmla="*/ 14007432 h 15135727"/>
              <a:gd name="connsiteX192" fmla="*/ 4936624 w 8128084"/>
              <a:gd name="connsiteY192" fmla="*/ 13917529 h 15135727"/>
              <a:gd name="connsiteX193" fmla="*/ 4740442 w 8128084"/>
              <a:gd name="connsiteY193" fmla="*/ 13946606 h 15135727"/>
              <a:gd name="connsiteX194" fmla="*/ 4475748 w 8128084"/>
              <a:gd name="connsiteY194" fmla="*/ 13956632 h 15135727"/>
              <a:gd name="connsiteX195" fmla="*/ 4379495 w 8128084"/>
              <a:gd name="connsiteY195" fmla="*/ 14028821 h 15135727"/>
              <a:gd name="connsiteX196" fmla="*/ 4403558 w 8128084"/>
              <a:gd name="connsiteY196" fmla="*/ 14197264 h 15135727"/>
              <a:gd name="connsiteX197" fmla="*/ 4572000 w 8128084"/>
              <a:gd name="connsiteY197" fmla="*/ 14149137 h 15135727"/>
              <a:gd name="connsiteX198" fmla="*/ 4523874 w 8128084"/>
              <a:gd name="connsiteY198" fmla="*/ 14558211 h 15135727"/>
              <a:gd name="connsiteX199" fmla="*/ 4403558 w 8128084"/>
              <a:gd name="connsiteY199" fmla="*/ 14437895 h 15135727"/>
              <a:gd name="connsiteX200" fmla="*/ 4403558 w 8128084"/>
              <a:gd name="connsiteY200" fmla="*/ 14437895 h 15135727"/>
              <a:gd name="connsiteX201" fmla="*/ 4283242 w 8128084"/>
              <a:gd name="connsiteY201" fmla="*/ 14245390 h 15135727"/>
              <a:gd name="connsiteX202" fmla="*/ 4235116 w 8128084"/>
              <a:gd name="connsiteY202" fmla="*/ 14341642 h 15135727"/>
              <a:gd name="connsiteX203" fmla="*/ 4162927 w 8128084"/>
              <a:gd name="connsiteY203" fmla="*/ 14389769 h 15135727"/>
              <a:gd name="connsiteX204" fmla="*/ 4162927 w 8128084"/>
              <a:gd name="connsiteY204" fmla="*/ 14389769 h 15135727"/>
              <a:gd name="connsiteX205" fmla="*/ 3922295 w 8128084"/>
              <a:gd name="connsiteY205" fmla="*/ 14245390 h 15135727"/>
              <a:gd name="connsiteX206" fmla="*/ 3801979 w 8128084"/>
              <a:gd name="connsiteY206" fmla="*/ 14293516 h 15135727"/>
              <a:gd name="connsiteX207" fmla="*/ 3681664 w 8128084"/>
              <a:gd name="connsiteY207" fmla="*/ 14389769 h 15135727"/>
              <a:gd name="connsiteX208" fmla="*/ 3657600 w 8128084"/>
              <a:gd name="connsiteY208" fmla="*/ 14654464 h 15135727"/>
              <a:gd name="connsiteX209" fmla="*/ 3513221 w 8128084"/>
              <a:gd name="connsiteY209" fmla="*/ 14726653 h 15135727"/>
              <a:gd name="connsiteX210" fmla="*/ 3513221 w 8128084"/>
              <a:gd name="connsiteY210" fmla="*/ 14871032 h 15135727"/>
              <a:gd name="connsiteX211" fmla="*/ 3633537 w 8128084"/>
              <a:gd name="connsiteY211" fmla="*/ 14967285 h 15135727"/>
              <a:gd name="connsiteX212" fmla="*/ 3609474 w 8128084"/>
              <a:gd name="connsiteY212" fmla="*/ 15087600 h 15135727"/>
              <a:gd name="connsiteX213" fmla="*/ 3441032 w 8128084"/>
              <a:gd name="connsiteY213" fmla="*/ 15039474 h 15135727"/>
              <a:gd name="connsiteX214" fmla="*/ 3272590 w 8128084"/>
              <a:gd name="connsiteY214" fmla="*/ 15063537 h 15135727"/>
              <a:gd name="connsiteX215" fmla="*/ 3248527 w 8128084"/>
              <a:gd name="connsiteY215" fmla="*/ 14895095 h 15135727"/>
              <a:gd name="connsiteX216" fmla="*/ 3128211 w 8128084"/>
              <a:gd name="connsiteY216" fmla="*/ 14919158 h 15135727"/>
              <a:gd name="connsiteX217" fmla="*/ 2959769 w 8128084"/>
              <a:gd name="connsiteY217" fmla="*/ 15135727 h 15135727"/>
              <a:gd name="connsiteX218" fmla="*/ 2935706 w 8128084"/>
              <a:gd name="connsiteY218" fmla="*/ 14895095 h 15135727"/>
              <a:gd name="connsiteX219" fmla="*/ 2791327 w 8128084"/>
              <a:gd name="connsiteY219" fmla="*/ 14943221 h 15135727"/>
              <a:gd name="connsiteX220" fmla="*/ 2671011 w 8128084"/>
              <a:gd name="connsiteY220" fmla="*/ 15039474 h 15135727"/>
              <a:gd name="connsiteX221" fmla="*/ 2430379 w 8128084"/>
              <a:gd name="connsiteY221" fmla="*/ 15087600 h 15135727"/>
              <a:gd name="connsiteX222" fmla="*/ 2237874 w 8128084"/>
              <a:gd name="connsiteY222" fmla="*/ 15039474 h 15135727"/>
              <a:gd name="connsiteX223" fmla="*/ 2622885 w 8128084"/>
              <a:gd name="connsiteY223" fmla="*/ 14846969 h 15135727"/>
              <a:gd name="connsiteX224" fmla="*/ 2887579 w 8128084"/>
              <a:gd name="connsiteY224" fmla="*/ 14774779 h 15135727"/>
              <a:gd name="connsiteX225" fmla="*/ 2839453 w 8128084"/>
              <a:gd name="connsiteY225" fmla="*/ 14582274 h 15135727"/>
              <a:gd name="connsiteX226" fmla="*/ 2935706 w 8128084"/>
              <a:gd name="connsiteY226" fmla="*/ 14510085 h 15135727"/>
              <a:gd name="connsiteX227" fmla="*/ 2935706 w 8128084"/>
              <a:gd name="connsiteY227" fmla="*/ 14510085 h 15135727"/>
              <a:gd name="connsiteX228" fmla="*/ 3080085 w 8128084"/>
              <a:gd name="connsiteY228" fmla="*/ 14413832 h 15135727"/>
              <a:gd name="connsiteX229" fmla="*/ 3152274 w 8128084"/>
              <a:gd name="connsiteY229" fmla="*/ 14341642 h 15135727"/>
              <a:gd name="connsiteX230" fmla="*/ 3080085 w 8128084"/>
              <a:gd name="connsiteY230" fmla="*/ 14269453 h 15135727"/>
              <a:gd name="connsiteX231" fmla="*/ 3152274 w 8128084"/>
              <a:gd name="connsiteY231" fmla="*/ 14197264 h 15135727"/>
              <a:gd name="connsiteX232" fmla="*/ 3152274 w 8128084"/>
              <a:gd name="connsiteY232" fmla="*/ 14052885 h 15135727"/>
              <a:gd name="connsiteX233" fmla="*/ 3080085 w 8128084"/>
              <a:gd name="connsiteY233" fmla="*/ 13980695 h 15135727"/>
              <a:gd name="connsiteX234" fmla="*/ 3056021 w 8128084"/>
              <a:gd name="connsiteY234" fmla="*/ 14076948 h 15135727"/>
              <a:gd name="connsiteX235" fmla="*/ 2935706 w 8128084"/>
              <a:gd name="connsiteY235" fmla="*/ 14076948 h 15135727"/>
              <a:gd name="connsiteX236" fmla="*/ 2863516 w 8128084"/>
              <a:gd name="connsiteY236" fmla="*/ 14125074 h 15135727"/>
              <a:gd name="connsiteX237" fmla="*/ 2719137 w 8128084"/>
              <a:gd name="connsiteY237" fmla="*/ 14197264 h 15135727"/>
              <a:gd name="connsiteX238" fmla="*/ 2646948 w 8128084"/>
              <a:gd name="connsiteY238" fmla="*/ 14197264 h 15135727"/>
              <a:gd name="connsiteX239" fmla="*/ 2598821 w 8128084"/>
              <a:gd name="connsiteY239" fmla="*/ 14125074 h 15135727"/>
              <a:gd name="connsiteX240" fmla="*/ 2430379 w 8128084"/>
              <a:gd name="connsiteY240" fmla="*/ 13836316 h 15135727"/>
              <a:gd name="connsiteX241" fmla="*/ 2646948 w 8128084"/>
              <a:gd name="connsiteY241" fmla="*/ 13812253 h 15135727"/>
              <a:gd name="connsiteX242" fmla="*/ 2502569 w 8128084"/>
              <a:gd name="connsiteY242" fmla="*/ 13475369 h 15135727"/>
              <a:gd name="connsiteX243" fmla="*/ 2550695 w 8128084"/>
              <a:gd name="connsiteY243" fmla="*/ 13186611 h 15135727"/>
              <a:gd name="connsiteX244" fmla="*/ 2719137 w 8128084"/>
              <a:gd name="connsiteY244" fmla="*/ 13042232 h 15135727"/>
              <a:gd name="connsiteX245" fmla="*/ 2791327 w 8128084"/>
              <a:gd name="connsiteY245" fmla="*/ 12945979 h 15135727"/>
              <a:gd name="connsiteX246" fmla="*/ 3031958 w 8128084"/>
              <a:gd name="connsiteY246" fmla="*/ 13090358 h 15135727"/>
              <a:gd name="connsiteX247" fmla="*/ 3056021 w 8128084"/>
              <a:gd name="connsiteY247" fmla="*/ 12753474 h 15135727"/>
              <a:gd name="connsiteX248" fmla="*/ 2887579 w 8128084"/>
              <a:gd name="connsiteY248" fmla="*/ 12777537 h 15135727"/>
              <a:gd name="connsiteX249" fmla="*/ 2815390 w 8128084"/>
              <a:gd name="connsiteY249" fmla="*/ 12777537 h 15135727"/>
              <a:gd name="connsiteX250" fmla="*/ 3176337 w 8128084"/>
              <a:gd name="connsiteY250" fmla="*/ 12368464 h 15135727"/>
              <a:gd name="connsiteX251" fmla="*/ 3104148 w 8128084"/>
              <a:gd name="connsiteY251" fmla="*/ 12320337 h 15135727"/>
              <a:gd name="connsiteX252" fmla="*/ 3104148 w 8128084"/>
              <a:gd name="connsiteY252" fmla="*/ 12320337 h 15135727"/>
              <a:gd name="connsiteX253" fmla="*/ 3007895 w 8128084"/>
              <a:gd name="connsiteY253" fmla="*/ 12079706 h 15135727"/>
              <a:gd name="connsiteX254" fmla="*/ 2911642 w 8128084"/>
              <a:gd name="connsiteY254" fmla="*/ 11935327 h 15135727"/>
              <a:gd name="connsiteX255" fmla="*/ 2863516 w 8128084"/>
              <a:gd name="connsiteY255" fmla="*/ 11694695 h 15135727"/>
              <a:gd name="connsiteX256" fmla="*/ 2911642 w 8128084"/>
              <a:gd name="connsiteY256" fmla="*/ 11454064 h 15135727"/>
              <a:gd name="connsiteX257" fmla="*/ 3056021 w 8128084"/>
              <a:gd name="connsiteY257" fmla="*/ 11454064 h 15135727"/>
              <a:gd name="connsiteX258" fmla="*/ 2983832 w 8128084"/>
              <a:gd name="connsiteY258" fmla="*/ 11381874 h 15135727"/>
              <a:gd name="connsiteX259" fmla="*/ 3031958 w 8128084"/>
              <a:gd name="connsiteY259" fmla="*/ 11285621 h 15135727"/>
              <a:gd name="connsiteX260" fmla="*/ 3007895 w 8128084"/>
              <a:gd name="connsiteY260" fmla="*/ 11189369 h 15135727"/>
              <a:gd name="connsiteX261" fmla="*/ 2887579 w 8128084"/>
              <a:gd name="connsiteY261" fmla="*/ 11141242 h 15135727"/>
              <a:gd name="connsiteX262" fmla="*/ 2887579 w 8128084"/>
              <a:gd name="connsiteY262" fmla="*/ 10972800 h 15135727"/>
              <a:gd name="connsiteX263" fmla="*/ 2887579 w 8128084"/>
              <a:gd name="connsiteY263" fmla="*/ 10924674 h 15135727"/>
              <a:gd name="connsiteX264" fmla="*/ 2767264 w 8128084"/>
              <a:gd name="connsiteY264" fmla="*/ 11020927 h 15135727"/>
              <a:gd name="connsiteX265" fmla="*/ 2743200 w 8128084"/>
              <a:gd name="connsiteY265" fmla="*/ 10924674 h 15135727"/>
              <a:gd name="connsiteX266" fmla="*/ 2550695 w 8128084"/>
              <a:gd name="connsiteY266" fmla="*/ 11020927 h 15135727"/>
              <a:gd name="connsiteX267" fmla="*/ 2526632 w 8128084"/>
              <a:gd name="connsiteY267" fmla="*/ 11117179 h 15135727"/>
              <a:gd name="connsiteX268" fmla="*/ 2334127 w 8128084"/>
              <a:gd name="connsiteY268" fmla="*/ 10996864 h 15135727"/>
              <a:gd name="connsiteX269" fmla="*/ 2358190 w 8128084"/>
              <a:gd name="connsiteY269" fmla="*/ 10732169 h 15135727"/>
              <a:gd name="connsiteX270" fmla="*/ 2334127 w 8128084"/>
              <a:gd name="connsiteY270" fmla="*/ 10587790 h 15135727"/>
              <a:gd name="connsiteX271" fmla="*/ 2406316 w 8128084"/>
              <a:gd name="connsiteY271" fmla="*/ 10491537 h 15135727"/>
              <a:gd name="connsiteX272" fmla="*/ 2598821 w 8128084"/>
              <a:gd name="connsiteY272" fmla="*/ 10684042 h 15135727"/>
              <a:gd name="connsiteX273" fmla="*/ 2767264 w 8128084"/>
              <a:gd name="connsiteY273" fmla="*/ 10684042 h 15135727"/>
              <a:gd name="connsiteX274" fmla="*/ 2646948 w 8128084"/>
              <a:gd name="connsiteY274" fmla="*/ 10515600 h 15135727"/>
              <a:gd name="connsiteX275" fmla="*/ 2815390 w 8128084"/>
              <a:gd name="connsiteY275" fmla="*/ 10395285 h 15135727"/>
              <a:gd name="connsiteX276" fmla="*/ 3080085 w 8128084"/>
              <a:gd name="connsiteY276" fmla="*/ 10419348 h 15135727"/>
              <a:gd name="connsiteX277" fmla="*/ 3248527 w 8128084"/>
              <a:gd name="connsiteY277" fmla="*/ 10539664 h 15135727"/>
              <a:gd name="connsiteX278" fmla="*/ 3320716 w 8128084"/>
              <a:gd name="connsiteY278" fmla="*/ 10659979 h 15135727"/>
              <a:gd name="connsiteX279" fmla="*/ 3465095 w 8128084"/>
              <a:gd name="connsiteY279" fmla="*/ 10659979 h 15135727"/>
              <a:gd name="connsiteX280" fmla="*/ 3441032 w 8128084"/>
              <a:gd name="connsiteY280" fmla="*/ 10491537 h 15135727"/>
              <a:gd name="connsiteX281" fmla="*/ 3392906 w 8128084"/>
              <a:gd name="connsiteY281" fmla="*/ 10250906 h 15135727"/>
              <a:gd name="connsiteX282" fmla="*/ 3152274 w 8128084"/>
              <a:gd name="connsiteY282" fmla="*/ 10250906 h 15135727"/>
              <a:gd name="connsiteX283" fmla="*/ 3176337 w 8128084"/>
              <a:gd name="connsiteY283" fmla="*/ 10178716 h 15135727"/>
              <a:gd name="connsiteX284" fmla="*/ 3104148 w 8128084"/>
              <a:gd name="connsiteY284" fmla="*/ 10154653 h 15135727"/>
              <a:gd name="connsiteX285" fmla="*/ 3007895 w 8128084"/>
              <a:gd name="connsiteY285" fmla="*/ 9962148 h 15135727"/>
              <a:gd name="connsiteX286" fmla="*/ 3176337 w 8128084"/>
              <a:gd name="connsiteY286" fmla="*/ 9889958 h 15135727"/>
              <a:gd name="connsiteX287" fmla="*/ 2959769 w 8128084"/>
              <a:gd name="connsiteY287" fmla="*/ 9504948 h 15135727"/>
              <a:gd name="connsiteX288" fmla="*/ 2791327 w 8128084"/>
              <a:gd name="connsiteY288" fmla="*/ 9456821 h 15135727"/>
              <a:gd name="connsiteX289" fmla="*/ 2574758 w 8128084"/>
              <a:gd name="connsiteY289" fmla="*/ 9336506 h 15135727"/>
              <a:gd name="connsiteX290" fmla="*/ 2550695 w 8128084"/>
              <a:gd name="connsiteY290" fmla="*/ 9071811 h 15135727"/>
              <a:gd name="connsiteX291" fmla="*/ 2695074 w 8128084"/>
              <a:gd name="connsiteY291" fmla="*/ 8999621 h 15135727"/>
              <a:gd name="connsiteX292" fmla="*/ 2622885 w 8128084"/>
              <a:gd name="connsiteY292" fmla="*/ 8975558 h 15135727"/>
              <a:gd name="connsiteX293" fmla="*/ 2430379 w 8128084"/>
              <a:gd name="connsiteY293" fmla="*/ 8999621 h 15135727"/>
              <a:gd name="connsiteX294" fmla="*/ 2261937 w 8128084"/>
              <a:gd name="connsiteY294" fmla="*/ 9168064 h 15135727"/>
              <a:gd name="connsiteX295" fmla="*/ 2237874 w 8128084"/>
              <a:gd name="connsiteY295" fmla="*/ 8999621 h 15135727"/>
              <a:gd name="connsiteX296" fmla="*/ 2117558 w 8128084"/>
              <a:gd name="connsiteY296" fmla="*/ 8975558 h 15135727"/>
              <a:gd name="connsiteX297" fmla="*/ 2045369 w 8128084"/>
              <a:gd name="connsiteY297" fmla="*/ 8783053 h 15135727"/>
              <a:gd name="connsiteX298" fmla="*/ 1852864 w 8128084"/>
              <a:gd name="connsiteY298" fmla="*/ 8758990 h 15135727"/>
              <a:gd name="connsiteX299" fmla="*/ 1636295 w 8128084"/>
              <a:gd name="connsiteY299" fmla="*/ 8927432 h 15135727"/>
              <a:gd name="connsiteX300" fmla="*/ 1588169 w 8128084"/>
              <a:gd name="connsiteY300" fmla="*/ 9023685 h 15135727"/>
              <a:gd name="connsiteX301" fmla="*/ 1515979 w 8128084"/>
              <a:gd name="connsiteY301" fmla="*/ 8879306 h 15135727"/>
              <a:gd name="connsiteX302" fmla="*/ 1347537 w 8128084"/>
              <a:gd name="connsiteY302" fmla="*/ 8879306 h 15135727"/>
              <a:gd name="connsiteX303" fmla="*/ 1347537 w 8128084"/>
              <a:gd name="connsiteY303" fmla="*/ 8710864 h 15135727"/>
              <a:gd name="connsiteX304" fmla="*/ 1106906 w 8128084"/>
              <a:gd name="connsiteY304" fmla="*/ 8783053 h 15135727"/>
              <a:gd name="connsiteX305" fmla="*/ 890337 w 8128084"/>
              <a:gd name="connsiteY305" fmla="*/ 8686800 h 15135727"/>
              <a:gd name="connsiteX306" fmla="*/ 649706 w 8128084"/>
              <a:gd name="connsiteY306" fmla="*/ 8662737 h 15135727"/>
              <a:gd name="connsiteX307" fmla="*/ 385011 w 8128084"/>
              <a:gd name="connsiteY307" fmla="*/ 8566485 h 15135727"/>
              <a:gd name="connsiteX308" fmla="*/ 577516 w 8128084"/>
              <a:gd name="connsiteY308" fmla="*/ 8373979 h 15135727"/>
              <a:gd name="connsiteX309" fmla="*/ 794085 w 8128084"/>
              <a:gd name="connsiteY309" fmla="*/ 8301790 h 15135727"/>
              <a:gd name="connsiteX310" fmla="*/ 745958 w 8128084"/>
              <a:gd name="connsiteY310" fmla="*/ 8133348 h 15135727"/>
              <a:gd name="connsiteX311" fmla="*/ 818148 w 8128084"/>
              <a:gd name="connsiteY311" fmla="*/ 7820527 h 15135727"/>
              <a:gd name="connsiteX312" fmla="*/ 697832 w 8128084"/>
              <a:gd name="connsiteY312" fmla="*/ 7820527 h 15135727"/>
              <a:gd name="connsiteX313" fmla="*/ 625642 w 8128084"/>
              <a:gd name="connsiteY313" fmla="*/ 7916779 h 15135727"/>
              <a:gd name="connsiteX314" fmla="*/ 457200 w 8128084"/>
              <a:gd name="connsiteY314" fmla="*/ 7820527 h 15135727"/>
              <a:gd name="connsiteX315" fmla="*/ 529390 w 8128084"/>
              <a:gd name="connsiteY315" fmla="*/ 7700211 h 15135727"/>
              <a:gd name="connsiteX316" fmla="*/ 938464 w 8128084"/>
              <a:gd name="connsiteY316" fmla="*/ 7676148 h 15135727"/>
              <a:gd name="connsiteX317" fmla="*/ 1058779 w 8128084"/>
              <a:gd name="connsiteY317" fmla="*/ 7459579 h 15135727"/>
              <a:gd name="connsiteX318" fmla="*/ 1203158 w 8128084"/>
              <a:gd name="connsiteY318" fmla="*/ 7603958 h 15135727"/>
              <a:gd name="connsiteX319" fmla="*/ 1299411 w 8128084"/>
              <a:gd name="connsiteY319" fmla="*/ 7555832 h 15135727"/>
              <a:gd name="connsiteX320" fmla="*/ 1443790 w 8128084"/>
              <a:gd name="connsiteY320" fmla="*/ 7507706 h 15135727"/>
              <a:gd name="connsiteX321" fmla="*/ 1684421 w 8128084"/>
              <a:gd name="connsiteY321" fmla="*/ 7603958 h 15135727"/>
              <a:gd name="connsiteX322" fmla="*/ 1684421 w 8128084"/>
              <a:gd name="connsiteY322" fmla="*/ 7603958 h 15135727"/>
              <a:gd name="connsiteX323" fmla="*/ 1540042 w 8128084"/>
              <a:gd name="connsiteY323" fmla="*/ 7363327 h 15135727"/>
              <a:gd name="connsiteX324" fmla="*/ 1299411 w 8128084"/>
              <a:gd name="connsiteY324" fmla="*/ 7315200 h 15135727"/>
              <a:gd name="connsiteX325" fmla="*/ 1130969 w 8128084"/>
              <a:gd name="connsiteY325" fmla="*/ 7339264 h 15135727"/>
              <a:gd name="connsiteX326" fmla="*/ 1034716 w 8128084"/>
              <a:gd name="connsiteY326" fmla="*/ 7315200 h 15135727"/>
              <a:gd name="connsiteX327" fmla="*/ 1155032 w 8128084"/>
              <a:gd name="connsiteY327" fmla="*/ 7050506 h 15135727"/>
              <a:gd name="connsiteX328" fmla="*/ 1155032 w 8128084"/>
              <a:gd name="connsiteY328" fmla="*/ 6930190 h 15135727"/>
              <a:gd name="connsiteX329" fmla="*/ 1155032 w 8128084"/>
              <a:gd name="connsiteY329" fmla="*/ 6761748 h 15135727"/>
              <a:gd name="connsiteX330" fmla="*/ 1203158 w 8128084"/>
              <a:gd name="connsiteY330" fmla="*/ 6617369 h 15135727"/>
              <a:gd name="connsiteX331" fmla="*/ 1371600 w 8128084"/>
              <a:gd name="connsiteY331" fmla="*/ 6472990 h 15135727"/>
              <a:gd name="connsiteX332" fmla="*/ 1443790 w 8128084"/>
              <a:gd name="connsiteY332" fmla="*/ 6328611 h 15135727"/>
              <a:gd name="connsiteX333" fmla="*/ 1419727 w 8128084"/>
              <a:gd name="connsiteY333" fmla="*/ 6208295 h 15135727"/>
              <a:gd name="connsiteX334" fmla="*/ 1275348 w 8128084"/>
              <a:gd name="connsiteY334" fmla="*/ 6304548 h 15135727"/>
              <a:gd name="connsiteX335" fmla="*/ 1323474 w 8128084"/>
              <a:gd name="connsiteY335" fmla="*/ 6015790 h 15135727"/>
              <a:gd name="connsiteX336" fmla="*/ 1540042 w 8128084"/>
              <a:gd name="connsiteY336" fmla="*/ 5871411 h 15135727"/>
              <a:gd name="connsiteX337" fmla="*/ 1540042 w 8128084"/>
              <a:gd name="connsiteY337" fmla="*/ 5751095 h 15135727"/>
              <a:gd name="connsiteX338" fmla="*/ 1395664 w 8128084"/>
              <a:gd name="connsiteY338" fmla="*/ 5799221 h 15135727"/>
              <a:gd name="connsiteX339" fmla="*/ 1179095 w 8128084"/>
              <a:gd name="connsiteY339" fmla="*/ 5799221 h 15135727"/>
              <a:gd name="connsiteX340" fmla="*/ 890337 w 8128084"/>
              <a:gd name="connsiteY340" fmla="*/ 5775158 h 15135727"/>
              <a:gd name="connsiteX341" fmla="*/ 697832 w 8128084"/>
              <a:gd name="connsiteY341" fmla="*/ 5606716 h 15135727"/>
              <a:gd name="connsiteX342" fmla="*/ 577516 w 8128084"/>
              <a:gd name="connsiteY342" fmla="*/ 5582653 h 15135727"/>
              <a:gd name="connsiteX343" fmla="*/ 697832 w 8128084"/>
              <a:gd name="connsiteY343" fmla="*/ 5775158 h 15135727"/>
              <a:gd name="connsiteX344" fmla="*/ 409074 w 8128084"/>
              <a:gd name="connsiteY344" fmla="*/ 5799221 h 15135727"/>
              <a:gd name="connsiteX345" fmla="*/ 168442 w 8128084"/>
              <a:gd name="connsiteY345" fmla="*/ 5702969 h 15135727"/>
              <a:gd name="connsiteX346" fmla="*/ 264695 w 8128084"/>
              <a:gd name="connsiteY346" fmla="*/ 5558590 h 15135727"/>
              <a:gd name="connsiteX347" fmla="*/ 144379 w 8128084"/>
              <a:gd name="connsiteY347" fmla="*/ 5510464 h 15135727"/>
              <a:gd name="connsiteX348" fmla="*/ 0 w 8128084"/>
              <a:gd name="connsiteY348" fmla="*/ 5462337 h 15135727"/>
              <a:gd name="connsiteX349" fmla="*/ 96253 w 8128084"/>
              <a:gd name="connsiteY349"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572000 w 8128084"/>
              <a:gd name="connsiteY198" fmla="*/ 14149137 h 15135727"/>
              <a:gd name="connsiteX199" fmla="*/ 4523874 w 8128084"/>
              <a:gd name="connsiteY199" fmla="*/ 14558211 h 15135727"/>
              <a:gd name="connsiteX200" fmla="*/ 4403558 w 8128084"/>
              <a:gd name="connsiteY200" fmla="*/ 14437895 h 15135727"/>
              <a:gd name="connsiteX201" fmla="*/ 4403558 w 8128084"/>
              <a:gd name="connsiteY201" fmla="*/ 14437895 h 15135727"/>
              <a:gd name="connsiteX202" fmla="*/ 4283242 w 8128084"/>
              <a:gd name="connsiteY202" fmla="*/ 14245390 h 15135727"/>
              <a:gd name="connsiteX203" fmla="*/ 4235116 w 8128084"/>
              <a:gd name="connsiteY203" fmla="*/ 14341642 h 15135727"/>
              <a:gd name="connsiteX204" fmla="*/ 4162927 w 8128084"/>
              <a:gd name="connsiteY204" fmla="*/ 14389769 h 15135727"/>
              <a:gd name="connsiteX205" fmla="*/ 4162927 w 8128084"/>
              <a:gd name="connsiteY205" fmla="*/ 14389769 h 15135727"/>
              <a:gd name="connsiteX206" fmla="*/ 3922295 w 8128084"/>
              <a:gd name="connsiteY206" fmla="*/ 14245390 h 15135727"/>
              <a:gd name="connsiteX207" fmla="*/ 3801979 w 8128084"/>
              <a:gd name="connsiteY207" fmla="*/ 14293516 h 15135727"/>
              <a:gd name="connsiteX208" fmla="*/ 3681664 w 8128084"/>
              <a:gd name="connsiteY208" fmla="*/ 14389769 h 15135727"/>
              <a:gd name="connsiteX209" fmla="*/ 3657600 w 8128084"/>
              <a:gd name="connsiteY209" fmla="*/ 14654464 h 15135727"/>
              <a:gd name="connsiteX210" fmla="*/ 3513221 w 8128084"/>
              <a:gd name="connsiteY210" fmla="*/ 14726653 h 15135727"/>
              <a:gd name="connsiteX211" fmla="*/ 3513221 w 8128084"/>
              <a:gd name="connsiteY211" fmla="*/ 14871032 h 15135727"/>
              <a:gd name="connsiteX212" fmla="*/ 3633537 w 8128084"/>
              <a:gd name="connsiteY212" fmla="*/ 14967285 h 15135727"/>
              <a:gd name="connsiteX213" fmla="*/ 3609474 w 8128084"/>
              <a:gd name="connsiteY213" fmla="*/ 15087600 h 15135727"/>
              <a:gd name="connsiteX214" fmla="*/ 3441032 w 8128084"/>
              <a:gd name="connsiteY214" fmla="*/ 15039474 h 15135727"/>
              <a:gd name="connsiteX215" fmla="*/ 3272590 w 8128084"/>
              <a:gd name="connsiteY215" fmla="*/ 15063537 h 15135727"/>
              <a:gd name="connsiteX216" fmla="*/ 3248527 w 8128084"/>
              <a:gd name="connsiteY216" fmla="*/ 14895095 h 15135727"/>
              <a:gd name="connsiteX217" fmla="*/ 3128211 w 8128084"/>
              <a:gd name="connsiteY217" fmla="*/ 14919158 h 15135727"/>
              <a:gd name="connsiteX218" fmla="*/ 2959769 w 8128084"/>
              <a:gd name="connsiteY218" fmla="*/ 15135727 h 15135727"/>
              <a:gd name="connsiteX219" fmla="*/ 2935706 w 8128084"/>
              <a:gd name="connsiteY219" fmla="*/ 14895095 h 15135727"/>
              <a:gd name="connsiteX220" fmla="*/ 2791327 w 8128084"/>
              <a:gd name="connsiteY220" fmla="*/ 14943221 h 15135727"/>
              <a:gd name="connsiteX221" fmla="*/ 2671011 w 8128084"/>
              <a:gd name="connsiteY221" fmla="*/ 15039474 h 15135727"/>
              <a:gd name="connsiteX222" fmla="*/ 2430379 w 8128084"/>
              <a:gd name="connsiteY222" fmla="*/ 15087600 h 15135727"/>
              <a:gd name="connsiteX223" fmla="*/ 2237874 w 8128084"/>
              <a:gd name="connsiteY223" fmla="*/ 15039474 h 15135727"/>
              <a:gd name="connsiteX224" fmla="*/ 2622885 w 8128084"/>
              <a:gd name="connsiteY224" fmla="*/ 14846969 h 15135727"/>
              <a:gd name="connsiteX225" fmla="*/ 2887579 w 8128084"/>
              <a:gd name="connsiteY225" fmla="*/ 14774779 h 15135727"/>
              <a:gd name="connsiteX226" fmla="*/ 2839453 w 8128084"/>
              <a:gd name="connsiteY226" fmla="*/ 14582274 h 15135727"/>
              <a:gd name="connsiteX227" fmla="*/ 2935706 w 8128084"/>
              <a:gd name="connsiteY227" fmla="*/ 14510085 h 15135727"/>
              <a:gd name="connsiteX228" fmla="*/ 2935706 w 8128084"/>
              <a:gd name="connsiteY228" fmla="*/ 14510085 h 15135727"/>
              <a:gd name="connsiteX229" fmla="*/ 3080085 w 8128084"/>
              <a:gd name="connsiteY229" fmla="*/ 14413832 h 15135727"/>
              <a:gd name="connsiteX230" fmla="*/ 3152274 w 8128084"/>
              <a:gd name="connsiteY230" fmla="*/ 14341642 h 15135727"/>
              <a:gd name="connsiteX231" fmla="*/ 3080085 w 8128084"/>
              <a:gd name="connsiteY231" fmla="*/ 14269453 h 15135727"/>
              <a:gd name="connsiteX232" fmla="*/ 3152274 w 8128084"/>
              <a:gd name="connsiteY232" fmla="*/ 14197264 h 15135727"/>
              <a:gd name="connsiteX233" fmla="*/ 3152274 w 8128084"/>
              <a:gd name="connsiteY233" fmla="*/ 14052885 h 15135727"/>
              <a:gd name="connsiteX234" fmla="*/ 3080085 w 8128084"/>
              <a:gd name="connsiteY234" fmla="*/ 13980695 h 15135727"/>
              <a:gd name="connsiteX235" fmla="*/ 3056021 w 8128084"/>
              <a:gd name="connsiteY235" fmla="*/ 14076948 h 15135727"/>
              <a:gd name="connsiteX236" fmla="*/ 2935706 w 8128084"/>
              <a:gd name="connsiteY236" fmla="*/ 14076948 h 15135727"/>
              <a:gd name="connsiteX237" fmla="*/ 2863516 w 8128084"/>
              <a:gd name="connsiteY237" fmla="*/ 14125074 h 15135727"/>
              <a:gd name="connsiteX238" fmla="*/ 2719137 w 8128084"/>
              <a:gd name="connsiteY238" fmla="*/ 14197264 h 15135727"/>
              <a:gd name="connsiteX239" fmla="*/ 2646948 w 8128084"/>
              <a:gd name="connsiteY239" fmla="*/ 14197264 h 15135727"/>
              <a:gd name="connsiteX240" fmla="*/ 2598821 w 8128084"/>
              <a:gd name="connsiteY240" fmla="*/ 14125074 h 15135727"/>
              <a:gd name="connsiteX241" fmla="*/ 2430379 w 8128084"/>
              <a:gd name="connsiteY241" fmla="*/ 13836316 h 15135727"/>
              <a:gd name="connsiteX242" fmla="*/ 2646948 w 8128084"/>
              <a:gd name="connsiteY242" fmla="*/ 13812253 h 15135727"/>
              <a:gd name="connsiteX243" fmla="*/ 2502569 w 8128084"/>
              <a:gd name="connsiteY243" fmla="*/ 13475369 h 15135727"/>
              <a:gd name="connsiteX244" fmla="*/ 2550695 w 8128084"/>
              <a:gd name="connsiteY244" fmla="*/ 13186611 h 15135727"/>
              <a:gd name="connsiteX245" fmla="*/ 2719137 w 8128084"/>
              <a:gd name="connsiteY245" fmla="*/ 13042232 h 15135727"/>
              <a:gd name="connsiteX246" fmla="*/ 2791327 w 8128084"/>
              <a:gd name="connsiteY246" fmla="*/ 12945979 h 15135727"/>
              <a:gd name="connsiteX247" fmla="*/ 3031958 w 8128084"/>
              <a:gd name="connsiteY247" fmla="*/ 13090358 h 15135727"/>
              <a:gd name="connsiteX248" fmla="*/ 3056021 w 8128084"/>
              <a:gd name="connsiteY248" fmla="*/ 12753474 h 15135727"/>
              <a:gd name="connsiteX249" fmla="*/ 2887579 w 8128084"/>
              <a:gd name="connsiteY249" fmla="*/ 12777537 h 15135727"/>
              <a:gd name="connsiteX250" fmla="*/ 2815390 w 8128084"/>
              <a:gd name="connsiteY250" fmla="*/ 12777537 h 15135727"/>
              <a:gd name="connsiteX251" fmla="*/ 3176337 w 8128084"/>
              <a:gd name="connsiteY251" fmla="*/ 12368464 h 15135727"/>
              <a:gd name="connsiteX252" fmla="*/ 3104148 w 8128084"/>
              <a:gd name="connsiteY252" fmla="*/ 12320337 h 15135727"/>
              <a:gd name="connsiteX253" fmla="*/ 3104148 w 8128084"/>
              <a:gd name="connsiteY253" fmla="*/ 12320337 h 15135727"/>
              <a:gd name="connsiteX254" fmla="*/ 3007895 w 8128084"/>
              <a:gd name="connsiteY254" fmla="*/ 12079706 h 15135727"/>
              <a:gd name="connsiteX255" fmla="*/ 2911642 w 8128084"/>
              <a:gd name="connsiteY255" fmla="*/ 11935327 h 15135727"/>
              <a:gd name="connsiteX256" fmla="*/ 2863516 w 8128084"/>
              <a:gd name="connsiteY256" fmla="*/ 11694695 h 15135727"/>
              <a:gd name="connsiteX257" fmla="*/ 2911642 w 8128084"/>
              <a:gd name="connsiteY257" fmla="*/ 11454064 h 15135727"/>
              <a:gd name="connsiteX258" fmla="*/ 3056021 w 8128084"/>
              <a:gd name="connsiteY258" fmla="*/ 11454064 h 15135727"/>
              <a:gd name="connsiteX259" fmla="*/ 2983832 w 8128084"/>
              <a:gd name="connsiteY259" fmla="*/ 11381874 h 15135727"/>
              <a:gd name="connsiteX260" fmla="*/ 3031958 w 8128084"/>
              <a:gd name="connsiteY260" fmla="*/ 11285621 h 15135727"/>
              <a:gd name="connsiteX261" fmla="*/ 3007895 w 8128084"/>
              <a:gd name="connsiteY261" fmla="*/ 11189369 h 15135727"/>
              <a:gd name="connsiteX262" fmla="*/ 2887579 w 8128084"/>
              <a:gd name="connsiteY262" fmla="*/ 11141242 h 15135727"/>
              <a:gd name="connsiteX263" fmla="*/ 2887579 w 8128084"/>
              <a:gd name="connsiteY263" fmla="*/ 10972800 h 15135727"/>
              <a:gd name="connsiteX264" fmla="*/ 2887579 w 8128084"/>
              <a:gd name="connsiteY264" fmla="*/ 10924674 h 15135727"/>
              <a:gd name="connsiteX265" fmla="*/ 2767264 w 8128084"/>
              <a:gd name="connsiteY265" fmla="*/ 11020927 h 15135727"/>
              <a:gd name="connsiteX266" fmla="*/ 2743200 w 8128084"/>
              <a:gd name="connsiteY266" fmla="*/ 10924674 h 15135727"/>
              <a:gd name="connsiteX267" fmla="*/ 2550695 w 8128084"/>
              <a:gd name="connsiteY267" fmla="*/ 11020927 h 15135727"/>
              <a:gd name="connsiteX268" fmla="*/ 2526632 w 8128084"/>
              <a:gd name="connsiteY268" fmla="*/ 11117179 h 15135727"/>
              <a:gd name="connsiteX269" fmla="*/ 2334127 w 8128084"/>
              <a:gd name="connsiteY269" fmla="*/ 10996864 h 15135727"/>
              <a:gd name="connsiteX270" fmla="*/ 2358190 w 8128084"/>
              <a:gd name="connsiteY270" fmla="*/ 10732169 h 15135727"/>
              <a:gd name="connsiteX271" fmla="*/ 2334127 w 8128084"/>
              <a:gd name="connsiteY271" fmla="*/ 10587790 h 15135727"/>
              <a:gd name="connsiteX272" fmla="*/ 2406316 w 8128084"/>
              <a:gd name="connsiteY272" fmla="*/ 10491537 h 15135727"/>
              <a:gd name="connsiteX273" fmla="*/ 2598821 w 8128084"/>
              <a:gd name="connsiteY273" fmla="*/ 10684042 h 15135727"/>
              <a:gd name="connsiteX274" fmla="*/ 2767264 w 8128084"/>
              <a:gd name="connsiteY274" fmla="*/ 10684042 h 15135727"/>
              <a:gd name="connsiteX275" fmla="*/ 2646948 w 8128084"/>
              <a:gd name="connsiteY275" fmla="*/ 10515600 h 15135727"/>
              <a:gd name="connsiteX276" fmla="*/ 2815390 w 8128084"/>
              <a:gd name="connsiteY276" fmla="*/ 10395285 h 15135727"/>
              <a:gd name="connsiteX277" fmla="*/ 3080085 w 8128084"/>
              <a:gd name="connsiteY277" fmla="*/ 10419348 h 15135727"/>
              <a:gd name="connsiteX278" fmla="*/ 3248527 w 8128084"/>
              <a:gd name="connsiteY278" fmla="*/ 10539664 h 15135727"/>
              <a:gd name="connsiteX279" fmla="*/ 3320716 w 8128084"/>
              <a:gd name="connsiteY279" fmla="*/ 10659979 h 15135727"/>
              <a:gd name="connsiteX280" fmla="*/ 3465095 w 8128084"/>
              <a:gd name="connsiteY280" fmla="*/ 10659979 h 15135727"/>
              <a:gd name="connsiteX281" fmla="*/ 3441032 w 8128084"/>
              <a:gd name="connsiteY281" fmla="*/ 10491537 h 15135727"/>
              <a:gd name="connsiteX282" fmla="*/ 3392906 w 8128084"/>
              <a:gd name="connsiteY282" fmla="*/ 10250906 h 15135727"/>
              <a:gd name="connsiteX283" fmla="*/ 3152274 w 8128084"/>
              <a:gd name="connsiteY283" fmla="*/ 10250906 h 15135727"/>
              <a:gd name="connsiteX284" fmla="*/ 3176337 w 8128084"/>
              <a:gd name="connsiteY284" fmla="*/ 10178716 h 15135727"/>
              <a:gd name="connsiteX285" fmla="*/ 3104148 w 8128084"/>
              <a:gd name="connsiteY285" fmla="*/ 10154653 h 15135727"/>
              <a:gd name="connsiteX286" fmla="*/ 3007895 w 8128084"/>
              <a:gd name="connsiteY286" fmla="*/ 9962148 h 15135727"/>
              <a:gd name="connsiteX287" fmla="*/ 3176337 w 8128084"/>
              <a:gd name="connsiteY287" fmla="*/ 9889958 h 15135727"/>
              <a:gd name="connsiteX288" fmla="*/ 2959769 w 8128084"/>
              <a:gd name="connsiteY288" fmla="*/ 9504948 h 15135727"/>
              <a:gd name="connsiteX289" fmla="*/ 2791327 w 8128084"/>
              <a:gd name="connsiteY289" fmla="*/ 9456821 h 15135727"/>
              <a:gd name="connsiteX290" fmla="*/ 2574758 w 8128084"/>
              <a:gd name="connsiteY290" fmla="*/ 9336506 h 15135727"/>
              <a:gd name="connsiteX291" fmla="*/ 2550695 w 8128084"/>
              <a:gd name="connsiteY291" fmla="*/ 9071811 h 15135727"/>
              <a:gd name="connsiteX292" fmla="*/ 2695074 w 8128084"/>
              <a:gd name="connsiteY292" fmla="*/ 8999621 h 15135727"/>
              <a:gd name="connsiteX293" fmla="*/ 2622885 w 8128084"/>
              <a:gd name="connsiteY293" fmla="*/ 8975558 h 15135727"/>
              <a:gd name="connsiteX294" fmla="*/ 2430379 w 8128084"/>
              <a:gd name="connsiteY294" fmla="*/ 8999621 h 15135727"/>
              <a:gd name="connsiteX295" fmla="*/ 2261937 w 8128084"/>
              <a:gd name="connsiteY295" fmla="*/ 9168064 h 15135727"/>
              <a:gd name="connsiteX296" fmla="*/ 2237874 w 8128084"/>
              <a:gd name="connsiteY296" fmla="*/ 8999621 h 15135727"/>
              <a:gd name="connsiteX297" fmla="*/ 2117558 w 8128084"/>
              <a:gd name="connsiteY297" fmla="*/ 8975558 h 15135727"/>
              <a:gd name="connsiteX298" fmla="*/ 2045369 w 8128084"/>
              <a:gd name="connsiteY298" fmla="*/ 8783053 h 15135727"/>
              <a:gd name="connsiteX299" fmla="*/ 1852864 w 8128084"/>
              <a:gd name="connsiteY299" fmla="*/ 8758990 h 15135727"/>
              <a:gd name="connsiteX300" fmla="*/ 1636295 w 8128084"/>
              <a:gd name="connsiteY300" fmla="*/ 8927432 h 15135727"/>
              <a:gd name="connsiteX301" fmla="*/ 1588169 w 8128084"/>
              <a:gd name="connsiteY301" fmla="*/ 9023685 h 15135727"/>
              <a:gd name="connsiteX302" fmla="*/ 1515979 w 8128084"/>
              <a:gd name="connsiteY302" fmla="*/ 8879306 h 15135727"/>
              <a:gd name="connsiteX303" fmla="*/ 1347537 w 8128084"/>
              <a:gd name="connsiteY303" fmla="*/ 8879306 h 15135727"/>
              <a:gd name="connsiteX304" fmla="*/ 1347537 w 8128084"/>
              <a:gd name="connsiteY304" fmla="*/ 8710864 h 15135727"/>
              <a:gd name="connsiteX305" fmla="*/ 1106906 w 8128084"/>
              <a:gd name="connsiteY305" fmla="*/ 8783053 h 15135727"/>
              <a:gd name="connsiteX306" fmla="*/ 890337 w 8128084"/>
              <a:gd name="connsiteY306" fmla="*/ 8686800 h 15135727"/>
              <a:gd name="connsiteX307" fmla="*/ 649706 w 8128084"/>
              <a:gd name="connsiteY307" fmla="*/ 8662737 h 15135727"/>
              <a:gd name="connsiteX308" fmla="*/ 385011 w 8128084"/>
              <a:gd name="connsiteY308" fmla="*/ 8566485 h 15135727"/>
              <a:gd name="connsiteX309" fmla="*/ 577516 w 8128084"/>
              <a:gd name="connsiteY309" fmla="*/ 8373979 h 15135727"/>
              <a:gd name="connsiteX310" fmla="*/ 794085 w 8128084"/>
              <a:gd name="connsiteY310" fmla="*/ 8301790 h 15135727"/>
              <a:gd name="connsiteX311" fmla="*/ 745958 w 8128084"/>
              <a:gd name="connsiteY311" fmla="*/ 8133348 h 15135727"/>
              <a:gd name="connsiteX312" fmla="*/ 818148 w 8128084"/>
              <a:gd name="connsiteY312" fmla="*/ 7820527 h 15135727"/>
              <a:gd name="connsiteX313" fmla="*/ 697832 w 8128084"/>
              <a:gd name="connsiteY313" fmla="*/ 7820527 h 15135727"/>
              <a:gd name="connsiteX314" fmla="*/ 625642 w 8128084"/>
              <a:gd name="connsiteY314" fmla="*/ 7916779 h 15135727"/>
              <a:gd name="connsiteX315" fmla="*/ 457200 w 8128084"/>
              <a:gd name="connsiteY315" fmla="*/ 7820527 h 15135727"/>
              <a:gd name="connsiteX316" fmla="*/ 529390 w 8128084"/>
              <a:gd name="connsiteY316" fmla="*/ 7700211 h 15135727"/>
              <a:gd name="connsiteX317" fmla="*/ 938464 w 8128084"/>
              <a:gd name="connsiteY317" fmla="*/ 7676148 h 15135727"/>
              <a:gd name="connsiteX318" fmla="*/ 1058779 w 8128084"/>
              <a:gd name="connsiteY318" fmla="*/ 7459579 h 15135727"/>
              <a:gd name="connsiteX319" fmla="*/ 1203158 w 8128084"/>
              <a:gd name="connsiteY319" fmla="*/ 7603958 h 15135727"/>
              <a:gd name="connsiteX320" fmla="*/ 1299411 w 8128084"/>
              <a:gd name="connsiteY320" fmla="*/ 7555832 h 15135727"/>
              <a:gd name="connsiteX321" fmla="*/ 1443790 w 8128084"/>
              <a:gd name="connsiteY321" fmla="*/ 7507706 h 15135727"/>
              <a:gd name="connsiteX322" fmla="*/ 1684421 w 8128084"/>
              <a:gd name="connsiteY322" fmla="*/ 7603958 h 15135727"/>
              <a:gd name="connsiteX323" fmla="*/ 1684421 w 8128084"/>
              <a:gd name="connsiteY323" fmla="*/ 7603958 h 15135727"/>
              <a:gd name="connsiteX324" fmla="*/ 1540042 w 8128084"/>
              <a:gd name="connsiteY324" fmla="*/ 7363327 h 15135727"/>
              <a:gd name="connsiteX325" fmla="*/ 1299411 w 8128084"/>
              <a:gd name="connsiteY325" fmla="*/ 7315200 h 15135727"/>
              <a:gd name="connsiteX326" fmla="*/ 1130969 w 8128084"/>
              <a:gd name="connsiteY326" fmla="*/ 7339264 h 15135727"/>
              <a:gd name="connsiteX327" fmla="*/ 1034716 w 8128084"/>
              <a:gd name="connsiteY327" fmla="*/ 7315200 h 15135727"/>
              <a:gd name="connsiteX328" fmla="*/ 1155032 w 8128084"/>
              <a:gd name="connsiteY328" fmla="*/ 7050506 h 15135727"/>
              <a:gd name="connsiteX329" fmla="*/ 1155032 w 8128084"/>
              <a:gd name="connsiteY329" fmla="*/ 6930190 h 15135727"/>
              <a:gd name="connsiteX330" fmla="*/ 1155032 w 8128084"/>
              <a:gd name="connsiteY330" fmla="*/ 6761748 h 15135727"/>
              <a:gd name="connsiteX331" fmla="*/ 1203158 w 8128084"/>
              <a:gd name="connsiteY331" fmla="*/ 6617369 h 15135727"/>
              <a:gd name="connsiteX332" fmla="*/ 1371600 w 8128084"/>
              <a:gd name="connsiteY332" fmla="*/ 6472990 h 15135727"/>
              <a:gd name="connsiteX333" fmla="*/ 1443790 w 8128084"/>
              <a:gd name="connsiteY333" fmla="*/ 6328611 h 15135727"/>
              <a:gd name="connsiteX334" fmla="*/ 1419727 w 8128084"/>
              <a:gd name="connsiteY334" fmla="*/ 6208295 h 15135727"/>
              <a:gd name="connsiteX335" fmla="*/ 1275348 w 8128084"/>
              <a:gd name="connsiteY335" fmla="*/ 6304548 h 15135727"/>
              <a:gd name="connsiteX336" fmla="*/ 1323474 w 8128084"/>
              <a:gd name="connsiteY336" fmla="*/ 6015790 h 15135727"/>
              <a:gd name="connsiteX337" fmla="*/ 1540042 w 8128084"/>
              <a:gd name="connsiteY337" fmla="*/ 5871411 h 15135727"/>
              <a:gd name="connsiteX338" fmla="*/ 1540042 w 8128084"/>
              <a:gd name="connsiteY338" fmla="*/ 5751095 h 15135727"/>
              <a:gd name="connsiteX339" fmla="*/ 1395664 w 8128084"/>
              <a:gd name="connsiteY339" fmla="*/ 5799221 h 15135727"/>
              <a:gd name="connsiteX340" fmla="*/ 1179095 w 8128084"/>
              <a:gd name="connsiteY340" fmla="*/ 5799221 h 15135727"/>
              <a:gd name="connsiteX341" fmla="*/ 890337 w 8128084"/>
              <a:gd name="connsiteY341" fmla="*/ 5775158 h 15135727"/>
              <a:gd name="connsiteX342" fmla="*/ 697832 w 8128084"/>
              <a:gd name="connsiteY342" fmla="*/ 5606716 h 15135727"/>
              <a:gd name="connsiteX343" fmla="*/ 577516 w 8128084"/>
              <a:gd name="connsiteY343" fmla="*/ 5582653 h 15135727"/>
              <a:gd name="connsiteX344" fmla="*/ 697832 w 8128084"/>
              <a:gd name="connsiteY344" fmla="*/ 5775158 h 15135727"/>
              <a:gd name="connsiteX345" fmla="*/ 409074 w 8128084"/>
              <a:gd name="connsiteY345" fmla="*/ 5799221 h 15135727"/>
              <a:gd name="connsiteX346" fmla="*/ 168442 w 8128084"/>
              <a:gd name="connsiteY346" fmla="*/ 5702969 h 15135727"/>
              <a:gd name="connsiteX347" fmla="*/ 264695 w 8128084"/>
              <a:gd name="connsiteY347" fmla="*/ 5558590 h 15135727"/>
              <a:gd name="connsiteX348" fmla="*/ 144379 w 8128084"/>
              <a:gd name="connsiteY348" fmla="*/ 5510464 h 15135727"/>
              <a:gd name="connsiteX349" fmla="*/ 0 w 8128084"/>
              <a:gd name="connsiteY349" fmla="*/ 5462337 h 15135727"/>
              <a:gd name="connsiteX350" fmla="*/ 96253 w 8128084"/>
              <a:gd name="connsiteY350"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523874 w 8128084"/>
              <a:gd name="connsiteY200" fmla="*/ 14558211 h 15135727"/>
              <a:gd name="connsiteX201" fmla="*/ 4403558 w 8128084"/>
              <a:gd name="connsiteY201" fmla="*/ 14437895 h 15135727"/>
              <a:gd name="connsiteX202" fmla="*/ 4403558 w 8128084"/>
              <a:gd name="connsiteY202" fmla="*/ 14437895 h 15135727"/>
              <a:gd name="connsiteX203" fmla="*/ 4283242 w 8128084"/>
              <a:gd name="connsiteY203" fmla="*/ 14245390 h 15135727"/>
              <a:gd name="connsiteX204" fmla="*/ 4235116 w 8128084"/>
              <a:gd name="connsiteY204" fmla="*/ 14341642 h 15135727"/>
              <a:gd name="connsiteX205" fmla="*/ 4162927 w 8128084"/>
              <a:gd name="connsiteY205" fmla="*/ 14389769 h 15135727"/>
              <a:gd name="connsiteX206" fmla="*/ 4162927 w 8128084"/>
              <a:gd name="connsiteY206" fmla="*/ 14389769 h 15135727"/>
              <a:gd name="connsiteX207" fmla="*/ 3922295 w 8128084"/>
              <a:gd name="connsiteY207" fmla="*/ 14245390 h 15135727"/>
              <a:gd name="connsiteX208" fmla="*/ 3801979 w 8128084"/>
              <a:gd name="connsiteY208" fmla="*/ 14293516 h 15135727"/>
              <a:gd name="connsiteX209" fmla="*/ 3681664 w 8128084"/>
              <a:gd name="connsiteY209" fmla="*/ 14389769 h 15135727"/>
              <a:gd name="connsiteX210" fmla="*/ 3657600 w 8128084"/>
              <a:gd name="connsiteY210" fmla="*/ 14654464 h 15135727"/>
              <a:gd name="connsiteX211" fmla="*/ 3513221 w 8128084"/>
              <a:gd name="connsiteY211" fmla="*/ 14726653 h 15135727"/>
              <a:gd name="connsiteX212" fmla="*/ 3513221 w 8128084"/>
              <a:gd name="connsiteY212" fmla="*/ 14871032 h 15135727"/>
              <a:gd name="connsiteX213" fmla="*/ 3633537 w 8128084"/>
              <a:gd name="connsiteY213" fmla="*/ 14967285 h 15135727"/>
              <a:gd name="connsiteX214" fmla="*/ 3609474 w 8128084"/>
              <a:gd name="connsiteY214" fmla="*/ 15087600 h 15135727"/>
              <a:gd name="connsiteX215" fmla="*/ 3441032 w 8128084"/>
              <a:gd name="connsiteY215" fmla="*/ 15039474 h 15135727"/>
              <a:gd name="connsiteX216" fmla="*/ 3272590 w 8128084"/>
              <a:gd name="connsiteY216" fmla="*/ 15063537 h 15135727"/>
              <a:gd name="connsiteX217" fmla="*/ 3248527 w 8128084"/>
              <a:gd name="connsiteY217" fmla="*/ 14895095 h 15135727"/>
              <a:gd name="connsiteX218" fmla="*/ 3128211 w 8128084"/>
              <a:gd name="connsiteY218" fmla="*/ 14919158 h 15135727"/>
              <a:gd name="connsiteX219" fmla="*/ 2959769 w 8128084"/>
              <a:gd name="connsiteY219" fmla="*/ 15135727 h 15135727"/>
              <a:gd name="connsiteX220" fmla="*/ 2935706 w 8128084"/>
              <a:gd name="connsiteY220" fmla="*/ 14895095 h 15135727"/>
              <a:gd name="connsiteX221" fmla="*/ 2791327 w 8128084"/>
              <a:gd name="connsiteY221" fmla="*/ 14943221 h 15135727"/>
              <a:gd name="connsiteX222" fmla="*/ 2671011 w 8128084"/>
              <a:gd name="connsiteY222" fmla="*/ 15039474 h 15135727"/>
              <a:gd name="connsiteX223" fmla="*/ 2430379 w 8128084"/>
              <a:gd name="connsiteY223" fmla="*/ 15087600 h 15135727"/>
              <a:gd name="connsiteX224" fmla="*/ 2237874 w 8128084"/>
              <a:gd name="connsiteY224" fmla="*/ 15039474 h 15135727"/>
              <a:gd name="connsiteX225" fmla="*/ 2622885 w 8128084"/>
              <a:gd name="connsiteY225" fmla="*/ 14846969 h 15135727"/>
              <a:gd name="connsiteX226" fmla="*/ 2887579 w 8128084"/>
              <a:gd name="connsiteY226" fmla="*/ 14774779 h 15135727"/>
              <a:gd name="connsiteX227" fmla="*/ 2839453 w 8128084"/>
              <a:gd name="connsiteY227" fmla="*/ 14582274 h 15135727"/>
              <a:gd name="connsiteX228" fmla="*/ 2935706 w 8128084"/>
              <a:gd name="connsiteY228" fmla="*/ 14510085 h 15135727"/>
              <a:gd name="connsiteX229" fmla="*/ 2935706 w 8128084"/>
              <a:gd name="connsiteY229" fmla="*/ 14510085 h 15135727"/>
              <a:gd name="connsiteX230" fmla="*/ 3080085 w 8128084"/>
              <a:gd name="connsiteY230" fmla="*/ 14413832 h 15135727"/>
              <a:gd name="connsiteX231" fmla="*/ 3152274 w 8128084"/>
              <a:gd name="connsiteY231" fmla="*/ 14341642 h 15135727"/>
              <a:gd name="connsiteX232" fmla="*/ 3080085 w 8128084"/>
              <a:gd name="connsiteY232" fmla="*/ 14269453 h 15135727"/>
              <a:gd name="connsiteX233" fmla="*/ 3152274 w 8128084"/>
              <a:gd name="connsiteY233" fmla="*/ 14197264 h 15135727"/>
              <a:gd name="connsiteX234" fmla="*/ 3152274 w 8128084"/>
              <a:gd name="connsiteY234" fmla="*/ 14052885 h 15135727"/>
              <a:gd name="connsiteX235" fmla="*/ 3080085 w 8128084"/>
              <a:gd name="connsiteY235" fmla="*/ 13980695 h 15135727"/>
              <a:gd name="connsiteX236" fmla="*/ 3056021 w 8128084"/>
              <a:gd name="connsiteY236" fmla="*/ 14076948 h 15135727"/>
              <a:gd name="connsiteX237" fmla="*/ 2935706 w 8128084"/>
              <a:gd name="connsiteY237" fmla="*/ 14076948 h 15135727"/>
              <a:gd name="connsiteX238" fmla="*/ 2863516 w 8128084"/>
              <a:gd name="connsiteY238" fmla="*/ 14125074 h 15135727"/>
              <a:gd name="connsiteX239" fmla="*/ 2719137 w 8128084"/>
              <a:gd name="connsiteY239" fmla="*/ 14197264 h 15135727"/>
              <a:gd name="connsiteX240" fmla="*/ 2646948 w 8128084"/>
              <a:gd name="connsiteY240" fmla="*/ 14197264 h 15135727"/>
              <a:gd name="connsiteX241" fmla="*/ 2598821 w 8128084"/>
              <a:gd name="connsiteY241" fmla="*/ 14125074 h 15135727"/>
              <a:gd name="connsiteX242" fmla="*/ 2430379 w 8128084"/>
              <a:gd name="connsiteY242" fmla="*/ 13836316 h 15135727"/>
              <a:gd name="connsiteX243" fmla="*/ 2646948 w 8128084"/>
              <a:gd name="connsiteY243" fmla="*/ 13812253 h 15135727"/>
              <a:gd name="connsiteX244" fmla="*/ 2502569 w 8128084"/>
              <a:gd name="connsiteY244" fmla="*/ 13475369 h 15135727"/>
              <a:gd name="connsiteX245" fmla="*/ 2550695 w 8128084"/>
              <a:gd name="connsiteY245" fmla="*/ 13186611 h 15135727"/>
              <a:gd name="connsiteX246" fmla="*/ 2719137 w 8128084"/>
              <a:gd name="connsiteY246" fmla="*/ 13042232 h 15135727"/>
              <a:gd name="connsiteX247" fmla="*/ 2791327 w 8128084"/>
              <a:gd name="connsiteY247" fmla="*/ 12945979 h 15135727"/>
              <a:gd name="connsiteX248" fmla="*/ 3031958 w 8128084"/>
              <a:gd name="connsiteY248" fmla="*/ 13090358 h 15135727"/>
              <a:gd name="connsiteX249" fmla="*/ 3056021 w 8128084"/>
              <a:gd name="connsiteY249" fmla="*/ 12753474 h 15135727"/>
              <a:gd name="connsiteX250" fmla="*/ 2887579 w 8128084"/>
              <a:gd name="connsiteY250" fmla="*/ 12777537 h 15135727"/>
              <a:gd name="connsiteX251" fmla="*/ 2815390 w 8128084"/>
              <a:gd name="connsiteY251" fmla="*/ 12777537 h 15135727"/>
              <a:gd name="connsiteX252" fmla="*/ 3176337 w 8128084"/>
              <a:gd name="connsiteY252" fmla="*/ 12368464 h 15135727"/>
              <a:gd name="connsiteX253" fmla="*/ 3104148 w 8128084"/>
              <a:gd name="connsiteY253" fmla="*/ 12320337 h 15135727"/>
              <a:gd name="connsiteX254" fmla="*/ 3104148 w 8128084"/>
              <a:gd name="connsiteY254" fmla="*/ 12320337 h 15135727"/>
              <a:gd name="connsiteX255" fmla="*/ 3007895 w 8128084"/>
              <a:gd name="connsiteY255" fmla="*/ 12079706 h 15135727"/>
              <a:gd name="connsiteX256" fmla="*/ 2911642 w 8128084"/>
              <a:gd name="connsiteY256" fmla="*/ 11935327 h 15135727"/>
              <a:gd name="connsiteX257" fmla="*/ 2863516 w 8128084"/>
              <a:gd name="connsiteY257" fmla="*/ 11694695 h 15135727"/>
              <a:gd name="connsiteX258" fmla="*/ 2911642 w 8128084"/>
              <a:gd name="connsiteY258" fmla="*/ 11454064 h 15135727"/>
              <a:gd name="connsiteX259" fmla="*/ 3056021 w 8128084"/>
              <a:gd name="connsiteY259" fmla="*/ 11454064 h 15135727"/>
              <a:gd name="connsiteX260" fmla="*/ 2983832 w 8128084"/>
              <a:gd name="connsiteY260" fmla="*/ 11381874 h 15135727"/>
              <a:gd name="connsiteX261" fmla="*/ 3031958 w 8128084"/>
              <a:gd name="connsiteY261" fmla="*/ 11285621 h 15135727"/>
              <a:gd name="connsiteX262" fmla="*/ 3007895 w 8128084"/>
              <a:gd name="connsiteY262" fmla="*/ 11189369 h 15135727"/>
              <a:gd name="connsiteX263" fmla="*/ 2887579 w 8128084"/>
              <a:gd name="connsiteY263" fmla="*/ 11141242 h 15135727"/>
              <a:gd name="connsiteX264" fmla="*/ 2887579 w 8128084"/>
              <a:gd name="connsiteY264" fmla="*/ 10972800 h 15135727"/>
              <a:gd name="connsiteX265" fmla="*/ 2887579 w 8128084"/>
              <a:gd name="connsiteY265" fmla="*/ 10924674 h 15135727"/>
              <a:gd name="connsiteX266" fmla="*/ 2767264 w 8128084"/>
              <a:gd name="connsiteY266" fmla="*/ 11020927 h 15135727"/>
              <a:gd name="connsiteX267" fmla="*/ 2743200 w 8128084"/>
              <a:gd name="connsiteY267" fmla="*/ 10924674 h 15135727"/>
              <a:gd name="connsiteX268" fmla="*/ 2550695 w 8128084"/>
              <a:gd name="connsiteY268" fmla="*/ 11020927 h 15135727"/>
              <a:gd name="connsiteX269" fmla="*/ 2526632 w 8128084"/>
              <a:gd name="connsiteY269" fmla="*/ 11117179 h 15135727"/>
              <a:gd name="connsiteX270" fmla="*/ 2334127 w 8128084"/>
              <a:gd name="connsiteY270" fmla="*/ 10996864 h 15135727"/>
              <a:gd name="connsiteX271" fmla="*/ 2358190 w 8128084"/>
              <a:gd name="connsiteY271" fmla="*/ 10732169 h 15135727"/>
              <a:gd name="connsiteX272" fmla="*/ 2334127 w 8128084"/>
              <a:gd name="connsiteY272" fmla="*/ 10587790 h 15135727"/>
              <a:gd name="connsiteX273" fmla="*/ 2406316 w 8128084"/>
              <a:gd name="connsiteY273" fmla="*/ 10491537 h 15135727"/>
              <a:gd name="connsiteX274" fmla="*/ 2598821 w 8128084"/>
              <a:gd name="connsiteY274" fmla="*/ 10684042 h 15135727"/>
              <a:gd name="connsiteX275" fmla="*/ 2767264 w 8128084"/>
              <a:gd name="connsiteY275" fmla="*/ 10684042 h 15135727"/>
              <a:gd name="connsiteX276" fmla="*/ 2646948 w 8128084"/>
              <a:gd name="connsiteY276" fmla="*/ 10515600 h 15135727"/>
              <a:gd name="connsiteX277" fmla="*/ 2815390 w 8128084"/>
              <a:gd name="connsiteY277" fmla="*/ 10395285 h 15135727"/>
              <a:gd name="connsiteX278" fmla="*/ 3080085 w 8128084"/>
              <a:gd name="connsiteY278" fmla="*/ 10419348 h 15135727"/>
              <a:gd name="connsiteX279" fmla="*/ 3248527 w 8128084"/>
              <a:gd name="connsiteY279" fmla="*/ 10539664 h 15135727"/>
              <a:gd name="connsiteX280" fmla="*/ 3320716 w 8128084"/>
              <a:gd name="connsiteY280" fmla="*/ 10659979 h 15135727"/>
              <a:gd name="connsiteX281" fmla="*/ 3465095 w 8128084"/>
              <a:gd name="connsiteY281" fmla="*/ 10659979 h 15135727"/>
              <a:gd name="connsiteX282" fmla="*/ 3441032 w 8128084"/>
              <a:gd name="connsiteY282" fmla="*/ 10491537 h 15135727"/>
              <a:gd name="connsiteX283" fmla="*/ 3392906 w 8128084"/>
              <a:gd name="connsiteY283" fmla="*/ 10250906 h 15135727"/>
              <a:gd name="connsiteX284" fmla="*/ 3152274 w 8128084"/>
              <a:gd name="connsiteY284" fmla="*/ 10250906 h 15135727"/>
              <a:gd name="connsiteX285" fmla="*/ 3176337 w 8128084"/>
              <a:gd name="connsiteY285" fmla="*/ 10178716 h 15135727"/>
              <a:gd name="connsiteX286" fmla="*/ 3104148 w 8128084"/>
              <a:gd name="connsiteY286" fmla="*/ 10154653 h 15135727"/>
              <a:gd name="connsiteX287" fmla="*/ 3007895 w 8128084"/>
              <a:gd name="connsiteY287" fmla="*/ 9962148 h 15135727"/>
              <a:gd name="connsiteX288" fmla="*/ 3176337 w 8128084"/>
              <a:gd name="connsiteY288" fmla="*/ 9889958 h 15135727"/>
              <a:gd name="connsiteX289" fmla="*/ 2959769 w 8128084"/>
              <a:gd name="connsiteY289" fmla="*/ 9504948 h 15135727"/>
              <a:gd name="connsiteX290" fmla="*/ 2791327 w 8128084"/>
              <a:gd name="connsiteY290" fmla="*/ 9456821 h 15135727"/>
              <a:gd name="connsiteX291" fmla="*/ 2574758 w 8128084"/>
              <a:gd name="connsiteY291" fmla="*/ 9336506 h 15135727"/>
              <a:gd name="connsiteX292" fmla="*/ 2550695 w 8128084"/>
              <a:gd name="connsiteY292" fmla="*/ 9071811 h 15135727"/>
              <a:gd name="connsiteX293" fmla="*/ 2695074 w 8128084"/>
              <a:gd name="connsiteY293" fmla="*/ 8999621 h 15135727"/>
              <a:gd name="connsiteX294" fmla="*/ 2622885 w 8128084"/>
              <a:gd name="connsiteY294" fmla="*/ 8975558 h 15135727"/>
              <a:gd name="connsiteX295" fmla="*/ 2430379 w 8128084"/>
              <a:gd name="connsiteY295" fmla="*/ 8999621 h 15135727"/>
              <a:gd name="connsiteX296" fmla="*/ 2261937 w 8128084"/>
              <a:gd name="connsiteY296" fmla="*/ 9168064 h 15135727"/>
              <a:gd name="connsiteX297" fmla="*/ 2237874 w 8128084"/>
              <a:gd name="connsiteY297" fmla="*/ 8999621 h 15135727"/>
              <a:gd name="connsiteX298" fmla="*/ 2117558 w 8128084"/>
              <a:gd name="connsiteY298" fmla="*/ 8975558 h 15135727"/>
              <a:gd name="connsiteX299" fmla="*/ 2045369 w 8128084"/>
              <a:gd name="connsiteY299" fmla="*/ 8783053 h 15135727"/>
              <a:gd name="connsiteX300" fmla="*/ 1852864 w 8128084"/>
              <a:gd name="connsiteY300" fmla="*/ 8758990 h 15135727"/>
              <a:gd name="connsiteX301" fmla="*/ 1636295 w 8128084"/>
              <a:gd name="connsiteY301" fmla="*/ 8927432 h 15135727"/>
              <a:gd name="connsiteX302" fmla="*/ 1588169 w 8128084"/>
              <a:gd name="connsiteY302" fmla="*/ 9023685 h 15135727"/>
              <a:gd name="connsiteX303" fmla="*/ 1515979 w 8128084"/>
              <a:gd name="connsiteY303" fmla="*/ 8879306 h 15135727"/>
              <a:gd name="connsiteX304" fmla="*/ 1347537 w 8128084"/>
              <a:gd name="connsiteY304" fmla="*/ 8879306 h 15135727"/>
              <a:gd name="connsiteX305" fmla="*/ 1347537 w 8128084"/>
              <a:gd name="connsiteY305" fmla="*/ 8710864 h 15135727"/>
              <a:gd name="connsiteX306" fmla="*/ 1106906 w 8128084"/>
              <a:gd name="connsiteY306" fmla="*/ 8783053 h 15135727"/>
              <a:gd name="connsiteX307" fmla="*/ 890337 w 8128084"/>
              <a:gd name="connsiteY307" fmla="*/ 8686800 h 15135727"/>
              <a:gd name="connsiteX308" fmla="*/ 649706 w 8128084"/>
              <a:gd name="connsiteY308" fmla="*/ 8662737 h 15135727"/>
              <a:gd name="connsiteX309" fmla="*/ 385011 w 8128084"/>
              <a:gd name="connsiteY309" fmla="*/ 8566485 h 15135727"/>
              <a:gd name="connsiteX310" fmla="*/ 577516 w 8128084"/>
              <a:gd name="connsiteY310" fmla="*/ 8373979 h 15135727"/>
              <a:gd name="connsiteX311" fmla="*/ 794085 w 8128084"/>
              <a:gd name="connsiteY311" fmla="*/ 8301790 h 15135727"/>
              <a:gd name="connsiteX312" fmla="*/ 745958 w 8128084"/>
              <a:gd name="connsiteY312" fmla="*/ 8133348 h 15135727"/>
              <a:gd name="connsiteX313" fmla="*/ 818148 w 8128084"/>
              <a:gd name="connsiteY313" fmla="*/ 7820527 h 15135727"/>
              <a:gd name="connsiteX314" fmla="*/ 697832 w 8128084"/>
              <a:gd name="connsiteY314" fmla="*/ 7820527 h 15135727"/>
              <a:gd name="connsiteX315" fmla="*/ 625642 w 8128084"/>
              <a:gd name="connsiteY315" fmla="*/ 7916779 h 15135727"/>
              <a:gd name="connsiteX316" fmla="*/ 457200 w 8128084"/>
              <a:gd name="connsiteY316" fmla="*/ 7820527 h 15135727"/>
              <a:gd name="connsiteX317" fmla="*/ 529390 w 8128084"/>
              <a:gd name="connsiteY317" fmla="*/ 7700211 h 15135727"/>
              <a:gd name="connsiteX318" fmla="*/ 938464 w 8128084"/>
              <a:gd name="connsiteY318" fmla="*/ 7676148 h 15135727"/>
              <a:gd name="connsiteX319" fmla="*/ 1058779 w 8128084"/>
              <a:gd name="connsiteY319" fmla="*/ 7459579 h 15135727"/>
              <a:gd name="connsiteX320" fmla="*/ 1203158 w 8128084"/>
              <a:gd name="connsiteY320" fmla="*/ 7603958 h 15135727"/>
              <a:gd name="connsiteX321" fmla="*/ 1299411 w 8128084"/>
              <a:gd name="connsiteY321" fmla="*/ 7555832 h 15135727"/>
              <a:gd name="connsiteX322" fmla="*/ 1443790 w 8128084"/>
              <a:gd name="connsiteY322" fmla="*/ 7507706 h 15135727"/>
              <a:gd name="connsiteX323" fmla="*/ 1684421 w 8128084"/>
              <a:gd name="connsiteY323" fmla="*/ 7603958 h 15135727"/>
              <a:gd name="connsiteX324" fmla="*/ 1684421 w 8128084"/>
              <a:gd name="connsiteY324" fmla="*/ 7603958 h 15135727"/>
              <a:gd name="connsiteX325" fmla="*/ 1540042 w 8128084"/>
              <a:gd name="connsiteY325" fmla="*/ 7363327 h 15135727"/>
              <a:gd name="connsiteX326" fmla="*/ 1299411 w 8128084"/>
              <a:gd name="connsiteY326" fmla="*/ 7315200 h 15135727"/>
              <a:gd name="connsiteX327" fmla="*/ 1130969 w 8128084"/>
              <a:gd name="connsiteY327" fmla="*/ 7339264 h 15135727"/>
              <a:gd name="connsiteX328" fmla="*/ 1034716 w 8128084"/>
              <a:gd name="connsiteY328" fmla="*/ 7315200 h 15135727"/>
              <a:gd name="connsiteX329" fmla="*/ 1155032 w 8128084"/>
              <a:gd name="connsiteY329" fmla="*/ 7050506 h 15135727"/>
              <a:gd name="connsiteX330" fmla="*/ 1155032 w 8128084"/>
              <a:gd name="connsiteY330" fmla="*/ 6930190 h 15135727"/>
              <a:gd name="connsiteX331" fmla="*/ 1155032 w 8128084"/>
              <a:gd name="connsiteY331" fmla="*/ 6761748 h 15135727"/>
              <a:gd name="connsiteX332" fmla="*/ 1203158 w 8128084"/>
              <a:gd name="connsiteY332" fmla="*/ 6617369 h 15135727"/>
              <a:gd name="connsiteX333" fmla="*/ 1371600 w 8128084"/>
              <a:gd name="connsiteY333" fmla="*/ 6472990 h 15135727"/>
              <a:gd name="connsiteX334" fmla="*/ 1443790 w 8128084"/>
              <a:gd name="connsiteY334" fmla="*/ 6328611 h 15135727"/>
              <a:gd name="connsiteX335" fmla="*/ 1419727 w 8128084"/>
              <a:gd name="connsiteY335" fmla="*/ 6208295 h 15135727"/>
              <a:gd name="connsiteX336" fmla="*/ 1275348 w 8128084"/>
              <a:gd name="connsiteY336" fmla="*/ 6304548 h 15135727"/>
              <a:gd name="connsiteX337" fmla="*/ 1323474 w 8128084"/>
              <a:gd name="connsiteY337" fmla="*/ 6015790 h 15135727"/>
              <a:gd name="connsiteX338" fmla="*/ 1540042 w 8128084"/>
              <a:gd name="connsiteY338" fmla="*/ 5871411 h 15135727"/>
              <a:gd name="connsiteX339" fmla="*/ 1540042 w 8128084"/>
              <a:gd name="connsiteY339" fmla="*/ 5751095 h 15135727"/>
              <a:gd name="connsiteX340" fmla="*/ 1395664 w 8128084"/>
              <a:gd name="connsiteY340" fmla="*/ 5799221 h 15135727"/>
              <a:gd name="connsiteX341" fmla="*/ 1179095 w 8128084"/>
              <a:gd name="connsiteY341" fmla="*/ 5799221 h 15135727"/>
              <a:gd name="connsiteX342" fmla="*/ 890337 w 8128084"/>
              <a:gd name="connsiteY342" fmla="*/ 5775158 h 15135727"/>
              <a:gd name="connsiteX343" fmla="*/ 697832 w 8128084"/>
              <a:gd name="connsiteY343" fmla="*/ 5606716 h 15135727"/>
              <a:gd name="connsiteX344" fmla="*/ 577516 w 8128084"/>
              <a:gd name="connsiteY344" fmla="*/ 5582653 h 15135727"/>
              <a:gd name="connsiteX345" fmla="*/ 697832 w 8128084"/>
              <a:gd name="connsiteY345" fmla="*/ 5775158 h 15135727"/>
              <a:gd name="connsiteX346" fmla="*/ 409074 w 8128084"/>
              <a:gd name="connsiteY346" fmla="*/ 5799221 h 15135727"/>
              <a:gd name="connsiteX347" fmla="*/ 168442 w 8128084"/>
              <a:gd name="connsiteY347" fmla="*/ 5702969 h 15135727"/>
              <a:gd name="connsiteX348" fmla="*/ 264695 w 8128084"/>
              <a:gd name="connsiteY348" fmla="*/ 5558590 h 15135727"/>
              <a:gd name="connsiteX349" fmla="*/ 144379 w 8128084"/>
              <a:gd name="connsiteY349" fmla="*/ 5510464 h 15135727"/>
              <a:gd name="connsiteX350" fmla="*/ 0 w 8128084"/>
              <a:gd name="connsiteY350" fmla="*/ 5462337 h 15135727"/>
              <a:gd name="connsiteX351" fmla="*/ 96253 w 8128084"/>
              <a:gd name="connsiteY351"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23874 w 8128084"/>
              <a:gd name="connsiteY201" fmla="*/ 14558211 h 15135727"/>
              <a:gd name="connsiteX202" fmla="*/ 4403558 w 8128084"/>
              <a:gd name="connsiteY202" fmla="*/ 14437895 h 15135727"/>
              <a:gd name="connsiteX203" fmla="*/ 4403558 w 8128084"/>
              <a:gd name="connsiteY203" fmla="*/ 14437895 h 15135727"/>
              <a:gd name="connsiteX204" fmla="*/ 4283242 w 8128084"/>
              <a:gd name="connsiteY204" fmla="*/ 14245390 h 15135727"/>
              <a:gd name="connsiteX205" fmla="*/ 4235116 w 8128084"/>
              <a:gd name="connsiteY205" fmla="*/ 14341642 h 15135727"/>
              <a:gd name="connsiteX206" fmla="*/ 4162927 w 8128084"/>
              <a:gd name="connsiteY206" fmla="*/ 14389769 h 15135727"/>
              <a:gd name="connsiteX207" fmla="*/ 4162927 w 8128084"/>
              <a:gd name="connsiteY207" fmla="*/ 14389769 h 15135727"/>
              <a:gd name="connsiteX208" fmla="*/ 3922295 w 8128084"/>
              <a:gd name="connsiteY208" fmla="*/ 14245390 h 15135727"/>
              <a:gd name="connsiteX209" fmla="*/ 3801979 w 8128084"/>
              <a:gd name="connsiteY209" fmla="*/ 14293516 h 15135727"/>
              <a:gd name="connsiteX210" fmla="*/ 3681664 w 8128084"/>
              <a:gd name="connsiteY210" fmla="*/ 14389769 h 15135727"/>
              <a:gd name="connsiteX211" fmla="*/ 3657600 w 8128084"/>
              <a:gd name="connsiteY211" fmla="*/ 14654464 h 15135727"/>
              <a:gd name="connsiteX212" fmla="*/ 3513221 w 8128084"/>
              <a:gd name="connsiteY212" fmla="*/ 14726653 h 15135727"/>
              <a:gd name="connsiteX213" fmla="*/ 3513221 w 8128084"/>
              <a:gd name="connsiteY213" fmla="*/ 14871032 h 15135727"/>
              <a:gd name="connsiteX214" fmla="*/ 3633537 w 8128084"/>
              <a:gd name="connsiteY214" fmla="*/ 14967285 h 15135727"/>
              <a:gd name="connsiteX215" fmla="*/ 3609474 w 8128084"/>
              <a:gd name="connsiteY215" fmla="*/ 15087600 h 15135727"/>
              <a:gd name="connsiteX216" fmla="*/ 3441032 w 8128084"/>
              <a:gd name="connsiteY216" fmla="*/ 15039474 h 15135727"/>
              <a:gd name="connsiteX217" fmla="*/ 3272590 w 8128084"/>
              <a:gd name="connsiteY217" fmla="*/ 15063537 h 15135727"/>
              <a:gd name="connsiteX218" fmla="*/ 3248527 w 8128084"/>
              <a:gd name="connsiteY218" fmla="*/ 14895095 h 15135727"/>
              <a:gd name="connsiteX219" fmla="*/ 3128211 w 8128084"/>
              <a:gd name="connsiteY219" fmla="*/ 14919158 h 15135727"/>
              <a:gd name="connsiteX220" fmla="*/ 2959769 w 8128084"/>
              <a:gd name="connsiteY220" fmla="*/ 15135727 h 15135727"/>
              <a:gd name="connsiteX221" fmla="*/ 2935706 w 8128084"/>
              <a:gd name="connsiteY221" fmla="*/ 14895095 h 15135727"/>
              <a:gd name="connsiteX222" fmla="*/ 2791327 w 8128084"/>
              <a:gd name="connsiteY222" fmla="*/ 14943221 h 15135727"/>
              <a:gd name="connsiteX223" fmla="*/ 2671011 w 8128084"/>
              <a:gd name="connsiteY223" fmla="*/ 15039474 h 15135727"/>
              <a:gd name="connsiteX224" fmla="*/ 2430379 w 8128084"/>
              <a:gd name="connsiteY224" fmla="*/ 15087600 h 15135727"/>
              <a:gd name="connsiteX225" fmla="*/ 2237874 w 8128084"/>
              <a:gd name="connsiteY225" fmla="*/ 15039474 h 15135727"/>
              <a:gd name="connsiteX226" fmla="*/ 2622885 w 8128084"/>
              <a:gd name="connsiteY226" fmla="*/ 14846969 h 15135727"/>
              <a:gd name="connsiteX227" fmla="*/ 2887579 w 8128084"/>
              <a:gd name="connsiteY227" fmla="*/ 14774779 h 15135727"/>
              <a:gd name="connsiteX228" fmla="*/ 2839453 w 8128084"/>
              <a:gd name="connsiteY228" fmla="*/ 14582274 h 15135727"/>
              <a:gd name="connsiteX229" fmla="*/ 2935706 w 8128084"/>
              <a:gd name="connsiteY229" fmla="*/ 14510085 h 15135727"/>
              <a:gd name="connsiteX230" fmla="*/ 2935706 w 8128084"/>
              <a:gd name="connsiteY230" fmla="*/ 14510085 h 15135727"/>
              <a:gd name="connsiteX231" fmla="*/ 3080085 w 8128084"/>
              <a:gd name="connsiteY231" fmla="*/ 14413832 h 15135727"/>
              <a:gd name="connsiteX232" fmla="*/ 3152274 w 8128084"/>
              <a:gd name="connsiteY232" fmla="*/ 14341642 h 15135727"/>
              <a:gd name="connsiteX233" fmla="*/ 3080085 w 8128084"/>
              <a:gd name="connsiteY233" fmla="*/ 14269453 h 15135727"/>
              <a:gd name="connsiteX234" fmla="*/ 3152274 w 8128084"/>
              <a:gd name="connsiteY234" fmla="*/ 14197264 h 15135727"/>
              <a:gd name="connsiteX235" fmla="*/ 3152274 w 8128084"/>
              <a:gd name="connsiteY235" fmla="*/ 14052885 h 15135727"/>
              <a:gd name="connsiteX236" fmla="*/ 3080085 w 8128084"/>
              <a:gd name="connsiteY236" fmla="*/ 13980695 h 15135727"/>
              <a:gd name="connsiteX237" fmla="*/ 3056021 w 8128084"/>
              <a:gd name="connsiteY237" fmla="*/ 14076948 h 15135727"/>
              <a:gd name="connsiteX238" fmla="*/ 2935706 w 8128084"/>
              <a:gd name="connsiteY238" fmla="*/ 14076948 h 15135727"/>
              <a:gd name="connsiteX239" fmla="*/ 2863516 w 8128084"/>
              <a:gd name="connsiteY239" fmla="*/ 14125074 h 15135727"/>
              <a:gd name="connsiteX240" fmla="*/ 2719137 w 8128084"/>
              <a:gd name="connsiteY240" fmla="*/ 14197264 h 15135727"/>
              <a:gd name="connsiteX241" fmla="*/ 2646948 w 8128084"/>
              <a:gd name="connsiteY241" fmla="*/ 14197264 h 15135727"/>
              <a:gd name="connsiteX242" fmla="*/ 2598821 w 8128084"/>
              <a:gd name="connsiteY242" fmla="*/ 14125074 h 15135727"/>
              <a:gd name="connsiteX243" fmla="*/ 2430379 w 8128084"/>
              <a:gd name="connsiteY243" fmla="*/ 13836316 h 15135727"/>
              <a:gd name="connsiteX244" fmla="*/ 2646948 w 8128084"/>
              <a:gd name="connsiteY244" fmla="*/ 13812253 h 15135727"/>
              <a:gd name="connsiteX245" fmla="*/ 2502569 w 8128084"/>
              <a:gd name="connsiteY245" fmla="*/ 13475369 h 15135727"/>
              <a:gd name="connsiteX246" fmla="*/ 2550695 w 8128084"/>
              <a:gd name="connsiteY246" fmla="*/ 13186611 h 15135727"/>
              <a:gd name="connsiteX247" fmla="*/ 2719137 w 8128084"/>
              <a:gd name="connsiteY247" fmla="*/ 13042232 h 15135727"/>
              <a:gd name="connsiteX248" fmla="*/ 2791327 w 8128084"/>
              <a:gd name="connsiteY248" fmla="*/ 12945979 h 15135727"/>
              <a:gd name="connsiteX249" fmla="*/ 3031958 w 8128084"/>
              <a:gd name="connsiteY249" fmla="*/ 13090358 h 15135727"/>
              <a:gd name="connsiteX250" fmla="*/ 3056021 w 8128084"/>
              <a:gd name="connsiteY250" fmla="*/ 12753474 h 15135727"/>
              <a:gd name="connsiteX251" fmla="*/ 2887579 w 8128084"/>
              <a:gd name="connsiteY251" fmla="*/ 12777537 h 15135727"/>
              <a:gd name="connsiteX252" fmla="*/ 2815390 w 8128084"/>
              <a:gd name="connsiteY252" fmla="*/ 12777537 h 15135727"/>
              <a:gd name="connsiteX253" fmla="*/ 3176337 w 8128084"/>
              <a:gd name="connsiteY253" fmla="*/ 12368464 h 15135727"/>
              <a:gd name="connsiteX254" fmla="*/ 3104148 w 8128084"/>
              <a:gd name="connsiteY254" fmla="*/ 12320337 h 15135727"/>
              <a:gd name="connsiteX255" fmla="*/ 3104148 w 8128084"/>
              <a:gd name="connsiteY255" fmla="*/ 12320337 h 15135727"/>
              <a:gd name="connsiteX256" fmla="*/ 3007895 w 8128084"/>
              <a:gd name="connsiteY256" fmla="*/ 12079706 h 15135727"/>
              <a:gd name="connsiteX257" fmla="*/ 2911642 w 8128084"/>
              <a:gd name="connsiteY257" fmla="*/ 11935327 h 15135727"/>
              <a:gd name="connsiteX258" fmla="*/ 2863516 w 8128084"/>
              <a:gd name="connsiteY258" fmla="*/ 11694695 h 15135727"/>
              <a:gd name="connsiteX259" fmla="*/ 2911642 w 8128084"/>
              <a:gd name="connsiteY259" fmla="*/ 11454064 h 15135727"/>
              <a:gd name="connsiteX260" fmla="*/ 3056021 w 8128084"/>
              <a:gd name="connsiteY260" fmla="*/ 11454064 h 15135727"/>
              <a:gd name="connsiteX261" fmla="*/ 2983832 w 8128084"/>
              <a:gd name="connsiteY261" fmla="*/ 11381874 h 15135727"/>
              <a:gd name="connsiteX262" fmla="*/ 3031958 w 8128084"/>
              <a:gd name="connsiteY262" fmla="*/ 11285621 h 15135727"/>
              <a:gd name="connsiteX263" fmla="*/ 3007895 w 8128084"/>
              <a:gd name="connsiteY263" fmla="*/ 11189369 h 15135727"/>
              <a:gd name="connsiteX264" fmla="*/ 2887579 w 8128084"/>
              <a:gd name="connsiteY264" fmla="*/ 11141242 h 15135727"/>
              <a:gd name="connsiteX265" fmla="*/ 2887579 w 8128084"/>
              <a:gd name="connsiteY265" fmla="*/ 10972800 h 15135727"/>
              <a:gd name="connsiteX266" fmla="*/ 2887579 w 8128084"/>
              <a:gd name="connsiteY266" fmla="*/ 10924674 h 15135727"/>
              <a:gd name="connsiteX267" fmla="*/ 2767264 w 8128084"/>
              <a:gd name="connsiteY267" fmla="*/ 11020927 h 15135727"/>
              <a:gd name="connsiteX268" fmla="*/ 2743200 w 8128084"/>
              <a:gd name="connsiteY268" fmla="*/ 10924674 h 15135727"/>
              <a:gd name="connsiteX269" fmla="*/ 2550695 w 8128084"/>
              <a:gd name="connsiteY269" fmla="*/ 11020927 h 15135727"/>
              <a:gd name="connsiteX270" fmla="*/ 2526632 w 8128084"/>
              <a:gd name="connsiteY270" fmla="*/ 11117179 h 15135727"/>
              <a:gd name="connsiteX271" fmla="*/ 2334127 w 8128084"/>
              <a:gd name="connsiteY271" fmla="*/ 10996864 h 15135727"/>
              <a:gd name="connsiteX272" fmla="*/ 2358190 w 8128084"/>
              <a:gd name="connsiteY272" fmla="*/ 10732169 h 15135727"/>
              <a:gd name="connsiteX273" fmla="*/ 2334127 w 8128084"/>
              <a:gd name="connsiteY273" fmla="*/ 10587790 h 15135727"/>
              <a:gd name="connsiteX274" fmla="*/ 2406316 w 8128084"/>
              <a:gd name="connsiteY274" fmla="*/ 10491537 h 15135727"/>
              <a:gd name="connsiteX275" fmla="*/ 2598821 w 8128084"/>
              <a:gd name="connsiteY275" fmla="*/ 10684042 h 15135727"/>
              <a:gd name="connsiteX276" fmla="*/ 2767264 w 8128084"/>
              <a:gd name="connsiteY276" fmla="*/ 10684042 h 15135727"/>
              <a:gd name="connsiteX277" fmla="*/ 2646948 w 8128084"/>
              <a:gd name="connsiteY277" fmla="*/ 10515600 h 15135727"/>
              <a:gd name="connsiteX278" fmla="*/ 2815390 w 8128084"/>
              <a:gd name="connsiteY278" fmla="*/ 10395285 h 15135727"/>
              <a:gd name="connsiteX279" fmla="*/ 3080085 w 8128084"/>
              <a:gd name="connsiteY279" fmla="*/ 10419348 h 15135727"/>
              <a:gd name="connsiteX280" fmla="*/ 3248527 w 8128084"/>
              <a:gd name="connsiteY280" fmla="*/ 10539664 h 15135727"/>
              <a:gd name="connsiteX281" fmla="*/ 3320716 w 8128084"/>
              <a:gd name="connsiteY281" fmla="*/ 10659979 h 15135727"/>
              <a:gd name="connsiteX282" fmla="*/ 3465095 w 8128084"/>
              <a:gd name="connsiteY282" fmla="*/ 10659979 h 15135727"/>
              <a:gd name="connsiteX283" fmla="*/ 3441032 w 8128084"/>
              <a:gd name="connsiteY283" fmla="*/ 10491537 h 15135727"/>
              <a:gd name="connsiteX284" fmla="*/ 3392906 w 8128084"/>
              <a:gd name="connsiteY284" fmla="*/ 10250906 h 15135727"/>
              <a:gd name="connsiteX285" fmla="*/ 3152274 w 8128084"/>
              <a:gd name="connsiteY285" fmla="*/ 10250906 h 15135727"/>
              <a:gd name="connsiteX286" fmla="*/ 3176337 w 8128084"/>
              <a:gd name="connsiteY286" fmla="*/ 10178716 h 15135727"/>
              <a:gd name="connsiteX287" fmla="*/ 3104148 w 8128084"/>
              <a:gd name="connsiteY287" fmla="*/ 10154653 h 15135727"/>
              <a:gd name="connsiteX288" fmla="*/ 3007895 w 8128084"/>
              <a:gd name="connsiteY288" fmla="*/ 9962148 h 15135727"/>
              <a:gd name="connsiteX289" fmla="*/ 3176337 w 8128084"/>
              <a:gd name="connsiteY289" fmla="*/ 9889958 h 15135727"/>
              <a:gd name="connsiteX290" fmla="*/ 2959769 w 8128084"/>
              <a:gd name="connsiteY290" fmla="*/ 9504948 h 15135727"/>
              <a:gd name="connsiteX291" fmla="*/ 2791327 w 8128084"/>
              <a:gd name="connsiteY291" fmla="*/ 9456821 h 15135727"/>
              <a:gd name="connsiteX292" fmla="*/ 2574758 w 8128084"/>
              <a:gd name="connsiteY292" fmla="*/ 9336506 h 15135727"/>
              <a:gd name="connsiteX293" fmla="*/ 2550695 w 8128084"/>
              <a:gd name="connsiteY293" fmla="*/ 9071811 h 15135727"/>
              <a:gd name="connsiteX294" fmla="*/ 2695074 w 8128084"/>
              <a:gd name="connsiteY294" fmla="*/ 8999621 h 15135727"/>
              <a:gd name="connsiteX295" fmla="*/ 2622885 w 8128084"/>
              <a:gd name="connsiteY295" fmla="*/ 8975558 h 15135727"/>
              <a:gd name="connsiteX296" fmla="*/ 2430379 w 8128084"/>
              <a:gd name="connsiteY296" fmla="*/ 8999621 h 15135727"/>
              <a:gd name="connsiteX297" fmla="*/ 2261937 w 8128084"/>
              <a:gd name="connsiteY297" fmla="*/ 9168064 h 15135727"/>
              <a:gd name="connsiteX298" fmla="*/ 2237874 w 8128084"/>
              <a:gd name="connsiteY298" fmla="*/ 8999621 h 15135727"/>
              <a:gd name="connsiteX299" fmla="*/ 2117558 w 8128084"/>
              <a:gd name="connsiteY299" fmla="*/ 8975558 h 15135727"/>
              <a:gd name="connsiteX300" fmla="*/ 2045369 w 8128084"/>
              <a:gd name="connsiteY300" fmla="*/ 8783053 h 15135727"/>
              <a:gd name="connsiteX301" fmla="*/ 1852864 w 8128084"/>
              <a:gd name="connsiteY301" fmla="*/ 8758990 h 15135727"/>
              <a:gd name="connsiteX302" fmla="*/ 1636295 w 8128084"/>
              <a:gd name="connsiteY302" fmla="*/ 8927432 h 15135727"/>
              <a:gd name="connsiteX303" fmla="*/ 1588169 w 8128084"/>
              <a:gd name="connsiteY303" fmla="*/ 9023685 h 15135727"/>
              <a:gd name="connsiteX304" fmla="*/ 1515979 w 8128084"/>
              <a:gd name="connsiteY304" fmla="*/ 8879306 h 15135727"/>
              <a:gd name="connsiteX305" fmla="*/ 1347537 w 8128084"/>
              <a:gd name="connsiteY305" fmla="*/ 8879306 h 15135727"/>
              <a:gd name="connsiteX306" fmla="*/ 1347537 w 8128084"/>
              <a:gd name="connsiteY306" fmla="*/ 8710864 h 15135727"/>
              <a:gd name="connsiteX307" fmla="*/ 1106906 w 8128084"/>
              <a:gd name="connsiteY307" fmla="*/ 8783053 h 15135727"/>
              <a:gd name="connsiteX308" fmla="*/ 890337 w 8128084"/>
              <a:gd name="connsiteY308" fmla="*/ 8686800 h 15135727"/>
              <a:gd name="connsiteX309" fmla="*/ 649706 w 8128084"/>
              <a:gd name="connsiteY309" fmla="*/ 8662737 h 15135727"/>
              <a:gd name="connsiteX310" fmla="*/ 385011 w 8128084"/>
              <a:gd name="connsiteY310" fmla="*/ 8566485 h 15135727"/>
              <a:gd name="connsiteX311" fmla="*/ 577516 w 8128084"/>
              <a:gd name="connsiteY311" fmla="*/ 8373979 h 15135727"/>
              <a:gd name="connsiteX312" fmla="*/ 794085 w 8128084"/>
              <a:gd name="connsiteY312" fmla="*/ 8301790 h 15135727"/>
              <a:gd name="connsiteX313" fmla="*/ 745958 w 8128084"/>
              <a:gd name="connsiteY313" fmla="*/ 8133348 h 15135727"/>
              <a:gd name="connsiteX314" fmla="*/ 818148 w 8128084"/>
              <a:gd name="connsiteY314" fmla="*/ 7820527 h 15135727"/>
              <a:gd name="connsiteX315" fmla="*/ 697832 w 8128084"/>
              <a:gd name="connsiteY315" fmla="*/ 7820527 h 15135727"/>
              <a:gd name="connsiteX316" fmla="*/ 625642 w 8128084"/>
              <a:gd name="connsiteY316" fmla="*/ 7916779 h 15135727"/>
              <a:gd name="connsiteX317" fmla="*/ 457200 w 8128084"/>
              <a:gd name="connsiteY317" fmla="*/ 7820527 h 15135727"/>
              <a:gd name="connsiteX318" fmla="*/ 529390 w 8128084"/>
              <a:gd name="connsiteY318" fmla="*/ 7700211 h 15135727"/>
              <a:gd name="connsiteX319" fmla="*/ 938464 w 8128084"/>
              <a:gd name="connsiteY319" fmla="*/ 7676148 h 15135727"/>
              <a:gd name="connsiteX320" fmla="*/ 1058779 w 8128084"/>
              <a:gd name="connsiteY320" fmla="*/ 7459579 h 15135727"/>
              <a:gd name="connsiteX321" fmla="*/ 1203158 w 8128084"/>
              <a:gd name="connsiteY321" fmla="*/ 7603958 h 15135727"/>
              <a:gd name="connsiteX322" fmla="*/ 1299411 w 8128084"/>
              <a:gd name="connsiteY322" fmla="*/ 7555832 h 15135727"/>
              <a:gd name="connsiteX323" fmla="*/ 1443790 w 8128084"/>
              <a:gd name="connsiteY323" fmla="*/ 7507706 h 15135727"/>
              <a:gd name="connsiteX324" fmla="*/ 1684421 w 8128084"/>
              <a:gd name="connsiteY324" fmla="*/ 7603958 h 15135727"/>
              <a:gd name="connsiteX325" fmla="*/ 1684421 w 8128084"/>
              <a:gd name="connsiteY325" fmla="*/ 7603958 h 15135727"/>
              <a:gd name="connsiteX326" fmla="*/ 1540042 w 8128084"/>
              <a:gd name="connsiteY326" fmla="*/ 7363327 h 15135727"/>
              <a:gd name="connsiteX327" fmla="*/ 1299411 w 8128084"/>
              <a:gd name="connsiteY327" fmla="*/ 7315200 h 15135727"/>
              <a:gd name="connsiteX328" fmla="*/ 1130969 w 8128084"/>
              <a:gd name="connsiteY328" fmla="*/ 7339264 h 15135727"/>
              <a:gd name="connsiteX329" fmla="*/ 1034716 w 8128084"/>
              <a:gd name="connsiteY329" fmla="*/ 7315200 h 15135727"/>
              <a:gd name="connsiteX330" fmla="*/ 1155032 w 8128084"/>
              <a:gd name="connsiteY330" fmla="*/ 7050506 h 15135727"/>
              <a:gd name="connsiteX331" fmla="*/ 1155032 w 8128084"/>
              <a:gd name="connsiteY331" fmla="*/ 6930190 h 15135727"/>
              <a:gd name="connsiteX332" fmla="*/ 1155032 w 8128084"/>
              <a:gd name="connsiteY332" fmla="*/ 6761748 h 15135727"/>
              <a:gd name="connsiteX333" fmla="*/ 1203158 w 8128084"/>
              <a:gd name="connsiteY333" fmla="*/ 6617369 h 15135727"/>
              <a:gd name="connsiteX334" fmla="*/ 1371600 w 8128084"/>
              <a:gd name="connsiteY334" fmla="*/ 6472990 h 15135727"/>
              <a:gd name="connsiteX335" fmla="*/ 1443790 w 8128084"/>
              <a:gd name="connsiteY335" fmla="*/ 6328611 h 15135727"/>
              <a:gd name="connsiteX336" fmla="*/ 1419727 w 8128084"/>
              <a:gd name="connsiteY336" fmla="*/ 6208295 h 15135727"/>
              <a:gd name="connsiteX337" fmla="*/ 1275348 w 8128084"/>
              <a:gd name="connsiteY337" fmla="*/ 6304548 h 15135727"/>
              <a:gd name="connsiteX338" fmla="*/ 1323474 w 8128084"/>
              <a:gd name="connsiteY338" fmla="*/ 6015790 h 15135727"/>
              <a:gd name="connsiteX339" fmla="*/ 1540042 w 8128084"/>
              <a:gd name="connsiteY339" fmla="*/ 5871411 h 15135727"/>
              <a:gd name="connsiteX340" fmla="*/ 1540042 w 8128084"/>
              <a:gd name="connsiteY340" fmla="*/ 5751095 h 15135727"/>
              <a:gd name="connsiteX341" fmla="*/ 1395664 w 8128084"/>
              <a:gd name="connsiteY341" fmla="*/ 5799221 h 15135727"/>
              <a:gd name="connsiteX342" fmla="*/ 1179095 w 8128084"/>
              <a:gd name="connsiteY342" fmla="*/ 5799221 h 15135727"/>
              <a:gd name="connsiteX343" fmla="*/ 890337 w 8128084"/>
              <a:gd name="connsiteY343" fmla="*/ 5775158 h 15135727"/>
              <a:gd name="connsiteX344" fmla="*/ 697832 w 8128084"/>
              <a:gd name="connsiteY344" fmla="*/ 5606716 h 15135727"/>
              <a:gd name="connsiteX345" fmla="*/ 577516 w 8128084"/>
              <a:gd name="connsiteY345" fmla="*/ 5582653 h 15135727"/>
              <a:gd name="connsiteX346" fmla="*/ 697832 w 8128084"/>
              <a:gd name="connsiteY346" fmla="*/ 5775158 h 15135727"/>
              <a:gd name="connsiteX347" fmla="*/ 409074 w 8128084"/>
              <a:gd name="connsiteY347" fmla="*/ 5799221 h 15135727"/>
              <a:gd name="connsiteX348" fmla="*/ 168442 w 8128084"/>
              <a:gd name="connsiteY348" fmla="*/ 5702969 h 15135727"/>
              <a:gd name="connsiteX349" fmla="*/ 264695 w 8128084"/>
              <a:gd name="connsiteY349" fmla="*/ 5558590 h 15135727"/>
              <a:gd name="connsiteX350" fmla="*/ 144379 w 8128084"/>
              <a:gd name="connsiteY350" fmla="*/ 5510464 h 15135727"/>
              <a:gd name="connsiteX351" fmla="*/ 0 w 8128084"/>
              <a:gd name="connsiteY351" fmla="*/ 5462337 h 15135727"/>
              <a:gd name="connsiteX352" fmla="*/ 96253 w 8128084"/>
              <a:gd name="connsiteY352"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626977 w 8128084"/>
              <a:gd name="connsiteY201" fmla="*/ 14472653 h 15135727"/>
              <a:gd name="connsiteX202" fmla="*/ 4523874 w 8128084"/>
              <a:gd name="connsiteY202" fmla="*/ 14558211 h 15135727"/>
              <a:gd name="connsiteX203" fmla="*/ 4403558 w 8128084"/>
              <a:gd name="connsiteY203" fmla="*/ 14437895 h 15135727"/>
              <a:gd name="connsiteX204" fmla="*/ 4403558 w 8128084"/>
              <a:gd name="connsiteY204" fmla="*/ 14437895 h 15135727"/>
              <a:gd name="connsiteX205" fmla="*/ 4283242 w 8128084"/>
              <a:gd name="connsiteY205" fmla="*/ 14245390 h 15135727"/>
              <a:gd name="connsiteX206" fmla="*/ 4235116 w 8128084"/>
              <a:gd name="connsiteY206" fmla="*/ 14341642 h 15135727"/>
              <a:gd name="connsiteX207" fmla="*/ 4162927 w 8128084"/>
              <a:gd name="connsiteY207" fmla="*/ 14389769 h 15135727"/>
              <a:gd name="connsiteX208" fmla="*/ 4162927 w 8128084"/>
              <a:gd name="connsiteY208" fmla="*/ 14389769 h 15135727"/>
              <a:gd name="connsiteX209" fmla="*/ 3922295 w 8128084"/>
              <a:gd name="connsiteY209" fmla="*/ 14245390 h 15135727"/>
              <a:gd name="connsiteX210" fmla="*/ 3801979 w 8128084"/>
              <a:gd name="connsiteY210" fmla="*/ 14293516 h 15135727"/>
              <a:gd name="connsiteX211" fmla="*/ 3681664 w 8128084"/>
              <a:gd name="connsiteY211" fmla="*/ 14389769 h 15135727"/>
              <a:gd name="connsiteX212" fmla="*/ 3657600 w 8128084"/>
              <a:gd name="connsiteY212" fmla="*/ 14654464 h 15135727"/>
              <a:gd name="connsiteX213" fmla="*/ 3513221 w 8128084"/>
              <a:gd name="connsiteY213" fmla="*/ 14726653 h 15135727"/>
              <a:gd name="connsiteX214" fmla="*/ 3513221 w 8128084"/>
              <a:gd name="connsiteY214" fmla="*/ 14871032 h 15135727"/>
              <a:gd name="connsiteX215" fmla="*/ 3633537 w 8128084"/>
              <a:gd name="connsiteY215" fmla="*/ 14967285 h 15135727"/>
              <a:gd name="connsiteX216" fmla="*/ 3609474 w 8128084"/>
              <a:gd name="connsiteY216" fmla="*/ 15087600 h 15135727"/>
              <a:gd name="connsiteX217" fmla="*/ 3441032 w 8128084"/>
              <a:gd name="connsiteY217" fmla="*/ 15039474 h 15135727"/>
              <a:gd name="connsiteX218" fmla="*/ 3272590 w 8128084"/>
              <a:gd name="connsiteY218" fmla="*/ 15063537 h 15135727"/>
              <a:gd name="connsiteX219" fmla="*/ 3248527 w 8128084"/>
              <a:gd name="connsiteY219" fmla="*/ 14895095 h 15135727"/>
              <a:gd name="connsiteX220" fmla="*/ 3128211 w 8128084"/>
              <a:gd name="connsiteY220" fmla="*/ 14919158 h 15135727"/>
              <a:gd name="connsiteX221" fmla="*/ 2959769 w 8128084"/>
              <a:gd name="connsiteY221" fmla="*/ 15135727 h 15135727"/>
              <a:gd name="connsiteX222" fmla="*/ 2935706 w 8128084"/>
              <a:gd name="connsiteY222" fmla="*/ 14895095 h 15135727"/>
              <a:gd name="connsiteX223" fmla="*/ 2791327 w 8128084"/>
              <a:gd name="connsiteY223" fmla="*/ 14943221 h 15135727"/>
              <a:gd name="connsiteX224" fmla="*/ 2671011 w 8128084"/>
              <a:gd name="connsiteY224" fmla="*/ 15039474 h 15135727"/>
              <a:gd name="connsiteX225" fmla="*/ 2430379 w 8128084"/>
              <a:gd name="connsiteY225" fmla="*/ 15087600 h 15135727"/>
              <a:gd name="connsiteX226" fmla="*/ 2237874 w 8128084"/>
              <a:gd name="connsiteY226" fmla="*/ 15039474 h 15135727"/>
              <a:gd name="connsiteX227" fmla="*/ 2622885 w 8128084"/>
              <a:gd name="connsiteY227" fmla="*/ 14846969 h 15135727"/>
              <a:gd name="connsiteX228" fmla="*/ 2887579 w 8128084"/>
              <a:gd name="connsiteY228" fmla="*/ 14774779 h 15135727"/>
              <a:gd name="connsiteX229" fmla="*/ 2839453 w 8128084"/>
              <a:gd name="connsiteY229" fmla="*/ 14582274 h 15135727"/>
              <a:gd name="connsiteX230" fmla="*/ 2935706 w 8128084"/>
              <a:gd name="connsiteY230" fmla="*/ 14510085 h 15135727"/>
              <a:gd name="connsiteX231" fmla="*/ 2935706 w 8128084"/>
              <a:gd name="connsiteY231" fmla="*/ 14510085 h 15135727"/>
              <a:gd name="connsiteX232" fmla="*/ 3080085 w 8128084"/>
              <a:gd name="connsiteY232" fmla="*/ 14413832 h 15135727"/>
              <a:gd name="connsiteX233" fmla="*/ 3152274 w 8128084"/>
              <a:gd name="connsiteY233" fmla="*/ 14341642 h 15135727"/>
              <a:gd name="connsiteX234" fmla="*/ 3080085 w 8128084"/>
              <a:gd name="connsiteY234" fmla="*/ 14269453 h 15135727"/>
              <a:gd name="connsiteX235" fmla="*/ 3152274 w 8128084"/>
              <a:gd name="connsiteY235" fmla="*/ 14197264 h 15135727"/>
              <a:gd name="connsiteX236" fmla="*/ 3152274 w 8128084"/>
              <a:gd name="connsiteY236" fmla="*/ 14052885 h 15135727"/>
              <a:gd name="connsiteX237" fmla="*/ 3080085 w 8128084"/>
              <a:gd name="connsiteY237" fmla="*/ 13980695 h 15135727"/>
              <a:gd name="connsiteX238" fmla="*/ 3056021 w 8128084"/>
              <a:gd name="connsiteY238" fmla="*/ 14076948 h 15135727"/>
              <a:gd name="connsiteX239" fmla="*/ 2935706 w 8128084"/>
              <a:gd name="connsiteY239" fmla="*/ 14076948 h 15135727"/>
              <a:gd name="connsiteX240" fmla="*/ 2863516 w 8128084"/>
              <a:gd name="connsiteY240" fmla="*/ 14125074 h 15135727"/>
              <a:gd name="connsiteX241" fmla="*/ 2719137 w 8128084"/>
              <a:gd name="connsiteY241" fmla="*/ 14197264 h 15135727"/>
              <a:gd name="connsiteX242" fmla="*/ 2646948 w 8128084"/>
              <a:gd name="connsiteY242" fmla="*/ 14197264 h 15135727"/>
              <a:gd name="connsiteX243" fmla="*/ 2598821 w 8128084"/>
              <a:gd name="connsiteY243" fmla="*/ 14125074 h 15135727"/>
              <a:gd name="connsiteX244" fmla="*/ 2430379 w 8128084"/>
              <a:gd name="connsiteY244" fmla="*/ 13836316 h 15135727"/>
              <a:gd name="connsiteX245" fmla="*/ 2646948 w 8128084"/>
              <a:gd name="connsiteY245" fmla="*/ 13812253 h 15135727"/>
              <a:gd name="connsiteX246" fmla="*/ 2502569 w 8128084"/>
              <a:gd name="connsiteY246" fmla="*/ 13475369 h 15135727"/>
              <a:gd name="connsiteX247" fmla="*/ 2550695 w 8128084"/>
              <a:gd name="connsiteY247" fmla="*/ 13186611 h 15135727"/>
              <a:gd name="connsiteX248" fmla="*/ 2719137 w 8128084"/>
              <a:gd name="connsiteY248" fmla="*/ 13042232 h 15135727"/>
              <a:gd name="connsiteX249" fmla="*/ 2791327 w 8128084"/>
              <a:gd name="connsiteY249" fmla="*/ 12945979 h 15135727"/>
              <a:gd name="connsiteX250" fmla="*/ 3031958 w 8128084"/>
              <a:gd name="connsiteY250" fmla="*/ 13090358 h 15135727"/>
              <a:gd name="connsiteX251" fmla="*/ 3056021 w 8128084"/>
              <a:gd name="connsiteY251" fmla="*/ 12753474 h 15135727"/>
              <a:gd name="connsiteX252" fmla="*/ 2887579 w 8128084"/>
              <a:gd name="connsiteY252" fmla="*/ 12777537 h 15135727"/>
              <a:gd name="connsiteX253" fmla="*/ 2815390 w 8128084"/>
              <a:gd name="connsiteY253" fmla="*/ 12777537 h 15135727"/>
              <a:gd name="connsiteX254" fmla="*/ 3176337 w 8128084"/>
              <a:gd name="connsiteY254" fmla="*/ 12368464 h 15135727"/>
              <a:gd name="connsiteX255" fmla="*/ 3104148 w 8128084"/>
              <a:gd name="connsiteY255" fmla="*/ 12320337 h 15135727"/>
              <a:gd name="connsiteX256" fmla="*/ 3104148 w 8128084"/>
              <a:gd name="connsiteY256" fmla="*/ 12320337 h 15135727"/>
              <a:gd name="connsiteX257" fmla="*/ 3007895 w 8128084"/>
              <a:gd name="connsiteY257" fmla="*/ 12079706 h 15135727"/>
              <a:gd name="connsiteX258" fmla="*/ 2911642 w 8128084"/>
              <a:gd name="connsiteY258" fmla="*/ 11935327 h 15135727"/>
              <a:gd name="connsiteX259" fmla="*/ 2863516 w 8128084"/>
              <a:gd name="connsiteY259" fmla="*/ 11694695 h 15135727"/>
              <a:gd name="connsiteX260" fmla="*/ 2911642 w 8128084"/>
              <a:gd name="connsiteY260" fmla="*/ 11454064 h 15135727"/>
              <a:gd name="connsiteX261" fmla="*/ 3056021 w 8128084"/>
              <a:gd name="connsiteY261" fmla="*/ 11454064 h 15135727"/>
              <a:gd name="connsiteX262" fmla="*/ 2983832 w 8128084"/>
              <a:gd name="connsiteY262" fmla="*/ 11381874 h 15135727"/>
              <a:gd name="connsiteX263" fmla="*/ 3031958 w 8128084"/>
              <a:gd name="connsiteY263" fmla="*/ 11285621 h 15135727"/>
              <a:gd name="connsiteX264" fmla="*/ 3007895 w 8128084"/>
              <a:gd name="connsiteY264" fmla="*/ 11189369 h 15135727"/>
              <a:gd name="connsiteX265" fmla="*/ 2887579 w 8128084"/>
              <a:gd name="connsiteY265" fmla="*/ 11141242 h 15135727"/>
              <a:gd name="connsiteX266" fmla="*/ 2887579 w 8128084"/>
              <a:gd name="connsiteY266" fmla="*/ 10972800 h 15135727"/>
              <a:gd name="connsiteX267" fmla="*/ 2887579 w 8128084"/>
              <a:gd name="connsiteY267" fmla="*/ 10924674 h 15135727"/>
              <a:gd name="connsiteX268" fmla="*/ 2767264 w 8128084"/>
              <a:gd name="connsiteY268" fmla="*/ 11020927 h 15135727"/>
              <a:gd name="connsiteX269" fmla="*/ 2743200 w 8128084"/>
              <a:gd name="connsiteY269" fmla="*/ 10924674 h 15135727"/>
              <a:gd name="connsiteX270" fmla="*/ 2550695 w 8128084"/>
              <a:gd name="connsiteY270" fmla="*/ 11020927 h 15135727"/>
              <a:gd name="connsiteX271" fmla="*/ 2526632 w 8128084"/>
              <a:gd name="connsiteY271" fmla="*/ 11117179 h 15135727"/>
              <a:gd name="connsiteX272" fmla="*/ 2334127 w 8128084"/>
              <a:gd name="connsiteY272" fmla="*/ 10996864 h 15135727"/>
              <a:gd name="connsiteX273" fmla="*/ 2358190 w 8128084"/>
              <a:gd name="connsiteY273" fmla="*/ 10732169 h 15135727"/>
              <a:gd name="connsiteX274" fmla="*/ 2334127 w 8128084"/>
              <a:gd name="connsiteY274" fmla="*/ 10587790 h 15135727"/>
              <a:gd name="connsiteX275" fmla="*/ 2406316 w 8128084"/>
              <a:gd name="connsiteY275" fmla="*/ 10491537 h 15135727"/>
              <a:gd name="connsiteX276" fmla="*/ 2598821 w 8128084"/>
              <a:gd name="connsiteY276" fmla="*/ 10684042 h 15135727"/>
              <a:gd name="connsiteX277" fmla="*/ 2767264 w 8128084"/>
              <a:gd name="connsiteY277" fmla="*/ 10684042 h 15135727"/>
              <a:gd name="connsiteX278" fmla="*/ 2646948 w 8128084"/>
              <a:gd name="connsiteY278" fmla="*/ 10515600 h 15135727"/>
              <a:gd name="connsiteX279" fmla="*/ 2815390 w 8128084"/>
              <a:gd name="connsiteY279" fmla="*/ 10395285 h 15135727"/>
              <a:gd name="connsiteX280" fmla="*/ 3080085 w 8128084"/>
              <a:gd name="connsiteY280" fmla="*/ 10419348 h 15135727"/>
              <a:gd name="connsiteX281" fmla="*/ 3248527 w 8128084"/>
              <a:gd name="connsiteY281" fmla="*/ 10539664 h 15135727"/>
              <a:gd name="connsiteX282" fmla="*/ 3320716 w 8128084"/>
              <a:gd name="connsiteY282" fmla="*/ 10659979 h 15135727"/>
              <a:gd name="connsiteX283" fmla="*/ 3465095 w 8128084"/>
              <a:gd name="connsiteY283" fmla="*/ 10659979 h 15135727"/>
              <a:gd name="connsiteX284" fmla="*/ 3441032 w 8128084"/>
              <a:gd name="connsiteY284" fmla="*/ 10491537 h 15135727"/>
              <a:gd name="connsiteX285" fmla="*/ 3392906 w 8128084"/>
              <a:gd name="connsiteY285" fmla="*/ 10250906 h 15135727"/>
              <a:gd name="connsiteX286" fmla="*/ 3152274 w 8128084"/>
              <a:gd name="connsiteY286" fmla="*/ 10250906 h 15135727"/>
              <a:gd name="connsiteX287" fmla="*/ 3176337 w 8128084"/>
              <a:gd name="connsiteY287" fmla="*/ 10178716 h 15135727"/>
              <a:gd name="connsiteX288" fmla="*/ 3104148 w 8128084"/>
              <a:gd name="connsiteY288" fmla="*/ 10154653 h 15135727"/>
              <a:gd name="connsiteX289" fmla="*/ 3007895 w 8128084"/>
              <a:gd name="connsiteY289" fmla="*/ 9962148 h 15135727"/>
              <a:gd name="connsiteX290" fmla="*/ 3176337 w 8128084"/>
              <a:gd name="connsiteY290" fmla="*/ 9889958 h 15135727"/>
              <a:gd name="connsiteX291" fmla="*/ 2959769 w 8128084"/>
              <a:gd name="connsiteY291" fmla="*/ 9504948 h 15135727"/>
              <a:gd name="connsiteX292" fmla="*/ 2791327 w 8128084"/>
              <a:gd name="connsiteY292" fmla="*/ 9456821 h 15135727"/>
              <a:gd name="connsiteX293" fmla="*/ 2574758 w 8128084"/>
              <a:gd name="connsiteY293" fmla="*/ 9336506 h 15135727"/>
              <a:gd name="connsiteX294" fmla="*/ 2550695 w 8128084"/>
              <a:gd name="connsiteY294" fmla="*/ 9071811 h 15135727"/>
              <a:gd name="connsiteX295" fmla="*/ 2695074 w 8128084"/>
              <a:gd name="connsiteY295" fmla="*/ 8999621 h 15135727"/>
              <a:gd name="connsiteX296" fmla="*/ 2622885 w 8128084"/>
              <a:gd name="connsiteY296" fmla="*/ 8975558 h 15135727"/>
              <a:gd name="connsiteX297" fmla="*/ 2430379 w 8128084"/>
              <a:gd name="connsiteY297" fmla="*/ 8999621 h 15135727"/>
              <a:gd name="connsiteX298" fmla="*/ 2261937 w 8128084"/>
              <a:gd name="connsiteY298" fmla="*/ 9168064 h 15135727"/>
              <a:gd name="connsiteX299" fmla="*/ 2237874 w 8128084"/>
              <a:gd name="connsiteY299" fmla="*/ 8999621 h 15135727"/>
              <a:gd name="connsiteX300" fmla="*/ 2117558 w 8128084"/>
              <a:gd name="connsiteY300" fmla="*/ 8975558 h 15135727"/>
              <a:gd name="connsiteX301" fmla="*/ 2045369 w 8128084"/>
              <a:gd name="connsiteY301" fmla="*/ 8783053 h 15135727"/>
              <a:gd name="connsiteX302" fmla="*/ 1852864 w 8128084"/>
              <a:gd name="connsiteY302" fmla="*/ 8758990 h 15135727"/>
              <a:gd name="connsiteX303" fmla="*/ 1636295 w 8128084"/>
              <a:gd name="connsiteY303" fmla="*/ 8927432 h 15135727"/>
              <a:gd name="connsiteX304" fmla="*/ 1588169 w 8128084"/>
              <a:gd name="connsiteY304" fmla="*/ 9023685 h 15135727"/>
              <a:gd name="connsiteX305" fmla="*/ 1515979 w 8128084"/>
              <a:gd name="connsiteY305" fmla="*/ 8879306 h 15135727"/>
              <a:gd name="connsiteX306" fmla="*/ 1347537 w 8128084"/>
              <a:gd name="connsiteY306" fmla="*/ 8879306 h 15135727"/>
              <a:gd name="connsiteX307" fmla="*/ 1347537 w 8128084"/>
              <a:gd name="connsiteY307" fmla="*/ 8710864 h 15135727"/>
              <a:gd name="connsiteX308" fmla="*/ 1106906 w 8128084"/>
              <a:gd name="connsiteY308" fmla="*/ 8783053 h 15135727"/>
              <a:gd name="connsiteX309" fmla="*/ 890337 w 8128084"/>
              <a:gd name="connsiteY309" fmla="*/ 8686800 h 15135727"/>
              <a:gd name="connsiteX310" fmla="*/ 649706 w 8128084"/>
              <a:gd name="connsiteY310" fmla="*/ 8662737 h 15135727"/>
              <a:gd name="connsiteX311" fmla="*/ 385011 w 8128084"/>
              <a:gd name="connsiteY311" fmla="*/ 8566485 h 15135727"/>
              <a:gd name="connsiteX312" fmla="*/ 577516 w 8128084"/>
              <a:gd name="connsiteY312" fmla="*/ 8373979 h 15135727"/>
              <a:gd name="connsiteX313" fmla="*/ 794085 w 8128084"/>
              <a:gd name="connsiteY313" fmla="*/ 8301790 h 15135727"/>
              <a:gd name="connsiteX314" fmla="*/ 745958 w 8128084"/>
              <a:gd name="connsiteY314" fmla="*/ 8133348 h 15135727"/>
              <a:gd name="connsiteX315" fmla="*/ 818148 w 8128084"/>
              <a:gd name="connsiteY315" fmla="*/ 7820527 h 15135727"/>
              <a:gd name="connsiteX316" fmla="*/ 697832 w 8128084"/>
              <a:gd name="connsiteY316" fmla="*/ 7820527 h 15135727"/>
              <a:gd name="connsiteX317" fmla="*/ 625642 w 8128084"/>
              <a:gd name="connsiteY317" fmla="*/ 7916779 h 15135727"/>
              <a:gd name="connsiteX318" fmla="*/ 457200 w 8128084"/>
              <a:gd name="connsiteY318" fmla="*/ 7820527 h 15135727"/>
              <a:gd name="connsiteX319" fmla="*/ 529390 w 8128084"/>
              <a:gd name="connsiteY319" fmla="*/ 7700211 h 15135727"/>
              <a:gd name="connsiteX320" fmla="*/ 938464 w 8128084"/>
              <a:gd name="connsiteY320" fmla="*/ 7676148 h 15135727"/>
              <a:gd name="connsiteX321" fmla="*/ 1058779 w 8128084"/>
              <a:gd name="connsiteY321" fmla="*/ 7459579 h 15135727"/>
              <a:gd name="connsiteX322" fmla="*/ 1203158 w 8128084"/>
              <a:gd name="connsiteY322" fmla="*/ 7603958 h 15135727"/>
              <a:gd name="connsiteX323" fmla="*/ 1299411 w 8128084"/>
              <a:gd name="connsiteY323" fmla="*/ 7555832 h 15135727"/>
              <a:gd name="connsiteX324" fmla="*/ 1443790 w 8128084"/>
              <a:gd name="connsiteY324" fmla="*/ 7507706 h 15135727"/>
              <a:gd name="connsiteX325" fmla="*/ 1684421 w 8128084"/>
              <a:gd name="connsiteY325" fmla="*/ 7603958 h 15135727"/>
              <a:gd name="connsiteX326" fmla="*/ 1684421 w 8128084"/>
              <a:gd name="connsiteY326" fmla="*/ 7603958 h 15135727"/>
              <a:gd name="connsiteX327" fmla="*/ 1540042 w 8128084"/>
              <a:gd name="connsiteY327" fmla="*/ 7363327 h 15135727"/>
              <a:gd name="connsiteX328" fmla="*/ 1299411 w 8128084"/>
              <a:gd name="connsiteY328" fmla="*/ 7315200 h 15135727"/>
              <a:gd name="connsiteX329" fmla="*/ 1130969 w 8128084"/>
              <a:gd name="connsiteY329" fmla="*/ 7339264 h 15135727"/>
              <a:gd name="connsiteX330" fmla="*/ 1034716 w 8128084"/>
              <a:gd name="connsiteY330" fmla="*/ 7315200 h 15135727"/>
              <a:gd name="connsiteX331" fmla="*/ 1155032 w 8128084"/>
              <a:gd name="connsiteY331" fmla="*/ 7050506 h 15135727"/>
              <a:gd name="connsiteX332" fmla="*/ 1155032 w 8128084"/>
              <a:gd name="connsiteY332" fmla="*/ 6930190 h 15135727"/>
              <a:gd name="connsiteX333" fmla="*/ 1155032 w 8128084"/>
              <a:gd name="connsiteY333" fmla="*/ 6761748 h 15135727"/>
              <a:gd name="connsiteX334" fmla="*/ 1203158 w 8128084"/>
              <a:gd name="connsiteY334" fmla="*/ 6617369 h 15135727"/>
              <a:gd name="connsiteX335" fmla="*/ 1371600 w 8128084"/>
              <a:gd name="connsiteY335" fmla="*/ 6472990 h 15135727"/>
              <a:gd name="connsiteX336" fmla="*/ 1443790 w 8128084"/>
              <a:gd name="connsiteY336" fmla="*/ 6328611 h 15135727"/>
              <a:gd name="connsiteX337" fmla="*/ 1419727 w 8128084"/>
              <a:gd name="connsiteY337" fmla="*/ 6208295 h 15135727"/>
              <a:gd name="connsiteX338" fmla="*/ 1275348 w 8128084"/>
              <a:gd name="connsiteY338" fmla="*/ 6304548 h 15135727"/>
              <a:gd name="connsiteX339" fmla="*/ 1323474 w 8128084"/>
              <a:gd name="connsiteY339" fmla="*/ 6015790 h 15135727"/>
              <a:gd name="connsiteX340" fmla="*/ 1540042 w 8128084"/>
              <a:gd name="connsiteY340" fmla="*/ 5871411 h 15135727"/>
              <a:gd name="connsiteX341" fmla="*/ 1540042 w 8128084"/>
              <a:gd name="connsiteY341" fmla="*/ 5751095 h 15135727"/>
              <a:gd name="connsiteX342" fmla="*/ 1395664 w 8128084"/>
              <a:gd name="connsiteY342" fmla="*/ 5799221 h 15135727"/>
              <a:gd name="connsiteX343" fmla="*/ 1179095 w 8128084"/>
              <a:gd name="connsiteY343" fmla="*/ 5799221 h 15135727"/>
              <a:gd name="connsiteX344" fmla="*/ 890337 w 8128084"/>
              <a:gd name="connsiteY344" fmla="*/ 5775158 h 15135727"/>
              <a:gd name="connsiteX345" fmla="*/ 697832 w 8128084"/>
              <a:gd name="connsiteY345" fmla="*/ 5606716 h 15135727"/>
              <a:gd name="connsiteX346" fmla="*/ 577516 w 8128084"/>
              <a:gd name="connsiteY346" fmla="*/ 5582653 h 15135727"/>
              <a:gd name="connsiteX347" fmla="*/ 697832 w 8128084"/>
              <a:gd name="connsiteY347" fmla="*/ 5775158 h 15135727"/>
              <a:gd name="connsiteX348" fmla="*/ 409074 w 8128084"/>
              <a:gd name="connsiteY348" fmla="*/ 5799221 h 15135727"/>
              <a:gd name="connsiteX349" fmla="*/ 168442 w 8128084"/>
              <a:gd name="connsiteY349" fmla="*/ 5702969 h 15135727"/>
              <a:gd name="connsiteX350" fmla="*/ 264695 w 8128084"/>
              <a:gd name="connsiteY350" fmla="*/ 5558590 h 15135727"/>
              <a:gd name="connsiteX351" fmla="*/ 144379 w 8128084"/>
              <a:gd name="connsiteY351" fmla="*/ 5510464 h 15135727"/>
              <a:gd name="connsiteX352" fmla="*/ 0 w 8128084"/>
              <a:gd name="connsiteY352" fmla="*/ 5462337 h 15135727"/>
              <a:gd name="connsiteX353" fmla="*/ 96253 w 8128084"/>
              <a:gd name="connsiteY353"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626977 w 8128084"/>
              <a:gd name="connsiteY201" fmla="*/ 14472653 h 15135727"/>
              <a:gd name="connsiteX202" fmla="*/ 4523874 w 8128084"/>
              <a:gd name="connsiteY202" fmla="*/ 14558211 h 15135727"/>
              <a:gd name="connsiteX203" fmla="*/ 4403558 w 8128084"/>
              <a:gd name="connsiteY203" fmla="*/ 14437895 h 15135727"/>
              <a:gd name="connsiteX204" fmla="*/ 4403558 w 8128084"/>
              <a:gd name="connsiteY204" fmla="*/ 14437895 h 15135727"/>
              <a:gd name="connsiteX205" fmla="*/ 4283242 w 8128084"/>
              <a:gd name="connsiteY205" fmla="*/ 14245390 h 15135727"/>
              <a:gd name="connsiteX206" fmla="*/ 4235116 w 8128084"/>
              <a:gd name="connsiteY206" fmla="*/ 14341642 h 15135727"/>
              <a:gd name="connsiteX207" fmla="*/ 4162927 w 8128084"/>
              <a:gd name="connsiteY207" fmla="*/ 14389769 h 15135727"/>
              <a:gd name="connsiteX208" fmla="*/ 4162927 w 8128084"/>
              <a:gd name="connsiteY208" fmla="*/ 14389769 h 15135727"/>
              <a:gd name="connsiteX209" fmla="*/ 3922295 w 8128084"/>
              <a:gd name="connsiteY209" fmla="*/ 14245390 h 15135727"/>
              <a:gd name="connsiteX210" fmla="*/ 3801979 w 8128084"/>
              <a:gd name="connsiteY210" fmla="*/ 14293516 h 15135727"/>
              <a:gd name="connsiteX211" fmla="*/ 3681664 w 8128084"/>
              <a:gd name="connsiteY211" fmla="*/ 14389769 h 15135727"/>
              <a:gd name="connsiteX212" fmla="*/ 3657600 w 8128084"/>
              <a:gd name="connsiteY212" fmla="*/ 14654464 h 15135727"/>
              <a:gd name="connsiteX213" fmla="*/ 3513221 w 8128084"/>
              <a:gd name="connsiteY213" fmla="*/ 14726653 h 15135727"/>
              <a:gd name="connsiteX214" fmla="*/ 3513221 w 8128084"/>
              <a:gd name="connsiteY214" fmla="*/ 14871032 h 15135727"/>
              <a:gd name="connsiteX215" fmla="*/ 3633537 w 8128084"/>
              <a:gd name="connsiteY215" fmla="*/ 14967285 h 15135727"/>
              <a:gd name="connsiteX216" fmla="*/ 3609474 w 8128084"/>
              <a:gd name="connsiteY216" fmla="*/ 15087600 h 15135727"/>
              <a:gd name="connsiteX217" fmla="*/ 3441032 w 8128084"/>
              <a:gd name="connsiteY217" fmla="*/ 15039474 h 15135727"/>
              <a:gd name="connsiteX218" fmla="*/ 3272590 w 8128084"/>
              <a:gd name="connsiteY218" fmla="*/ 15063537 h 15135727"/>
              <a:gd name="connsiteX219" fmla="*/ 3248527 w 8128084"/>
              <a:gd name="connsiteY219" fmla="*/ 14895095 h 15135727"/>
              <a:gd name="connsiteX220" fmla="*/ 3128211 w 8128084"/>
              <a:gd name="connsiteY220" fmla="*/ 14919158 h 15135727"/>
              <a:gd name="connsiteX221" fmla="*/ 2959769 w 8128084"/>
              <a:gd name="connsiteY221" fmla="*/ 15135727 h 15135727"/>
              <a:gd name="connsiteX222" fmla="*/ 2935706 w 8128084"/>
              <a:gd name="connsiteY222" fmla="*/ 14895095 h 15135727"/>
              <a:gd name="connsiteX223" fmla="*/ 2791327 w 8128084"/>
              <a:gd name="connsiteY223" fmla="*/ 14943221 h 15135727"/>
              <a:gd name="connsiteX224" fmla="*/ 2671011 w 8128084"/>
              <a:gd name="connsiteY224" fmla="*/ 15039474 h 15135727"/>
              <a:gd name="connsiteX225" fmla="*/ 2430379 w 8128084"/>
              <a:gd name="connsiteY225" fmla="*/ 15087600 h 15135727"/>
              <a:gd name="connsiteX226" fmla="*/ 2237874 w 8128084"/>
              <a:gd name="connsiteY226" fmla="*/ 15039474 h 15135727"/>
              <a:gd name="connsiteX227" fmla="*/ 2622885 w 8128084"/>
              <a:gd name="connsiteY227" fmla="*/ 14846969 h 15135727"/>
              <a:gd name="connsiteX228" fmla="*/ 2887579 w 8128084"/>
              <a:gd name="connsiteY228" fmla="*/ 14774779 h 15135727"/>
              <a:gd name="connsiteX229" fmla="*/ 2839453 w 8128084"/>
              <a:gd name="connsiteY229" fmla="*/ 14582274 h 15135727"/>
              <a:gd name="connsiteX230" fmla="*/ 2935706 w 8128084"/>
              <a:gd name="connsiteY230" fmla="*/ 14510085 h 15135727"/>
              <a:gd name="connsiteX231" fmla="*/ 2935706 w 8128084"/>
              <a:gd name="connsiteY231" fmla="*/ 14510085 h 15135727"/>
              <a:gd name="connsiteX232" fmla="*/ 3080085 w 8128084"/>
              <a:gd name="connsiteY232" fmla="*/ 14413832 h 15135727"/>
              <a:gd name="connsiteX233" fmla="*/ 3152274 w 8128084"/>
              <a:gd name="connsiteY233" fmla="*/ 14341642 h 15135727"/>
              <a:gd name="connsiteX234" fmla="*/ 3080085 w 8128084"/>
              <a:gd name="connsiteY234" fmla="*/ 14269453 h 15135727"/>
              <a:gd name="connsiteX235" fmla="*/ 3152274 w 8128084"/>
              <a:gd name="connsiteY235" fmla="*/ 14197264 h 15135727"/>
              <a:gd name="connsiteX236" fmla="*/ 3152274 w 8128084"/>
              <a:gd name="connsiteY236" fmla="*/ 14052885 h 15135727"/>
              <a:gd name="connsiteX237" fmla="*/ 3080085 w 8128084"/>
              <a:gd name="connsiteY237" fmla="*/ 13980695 h 15135727"/>
              <a:gd name="connsiteX238" fmla="*/ 3056021 w 8128084"/>
              <a:gd name="connsiteY238" fmla="*/ 14076948 h 15135727"/>
              <a:gd name="connsiteX239" fmla="*/ 2935706 w 8128084"/>
              <a:gd name="connsiteY239" fmla="*/ 14076948 h 15135727"/>
              <a:gd name="connsiteX240" fmla="*/ 2863516 w 8128084"/>
              <a:gd name="connsiteY240" fmla="*/ 14125074 h 15135727"/>
              <a:gd name="connsiteX241" fmla="*/ 2719137 w 8128084"/>
              <a:gd name="connsiteY241" fmla="*/ 14197264 h 15135727"/>
              <a:gd name="connsiteX242" fmla="*/ 2646948 w 8128084"/>
              <a:gd name="connsiteY242" fmla="*/ 14197264 h 15135727"/>
              <a:gd name="connsiteX243" fmla="*/ 2598821 w 8128084"/>
              <a:gd name="connsiteY243" fmla="*/ 14125074 h 15135727"/>
              <a:gd name="connsiteX244" fmla="*/ 2430379 w 8128084"/>
              <a:gd name="connsiteY244" fmla="*/ 13836316 h 15135727"/>
              <a:gd name="connsiteX245" fmla="*/ 2646948 w 8128084"/>
              <a:gd name="connsiteY245" fmla="*/ 13812253 h 15135727"/>
              <a:gd name="connsiteX246" fmla="*/ 2502569 w 8128084"/>
              <a:gd name="connsiteY246" fmla="*/ 13475369 h 15135727"/>
              <a:gd name="connsiteX247" fmla="*/ 2550695 w 8128084"/>
              <a:gd name="connsiteY247" fmla="*/ 13186611 h 15135727"/>
              <a:gd name="connsiteX248" fmla="*/ 2719137 w 8128084"/>
              <a:gd name="connsiteY248" fmla="*/ 13042232 h 15135727"/>
              <a:gd name="connsiteX249" fmla="*/ 2791327 w 8128084"/>
              <a:gd name="connsiteY249" fmla="*/ 12945979 h 15135727"/>
              <a:gd name="connsiteX250" fmla="*/ 3031958 w 8128084"/>
              <a:gd name="connsiteY250" fmla="*/ 13090358 h 15135727"/>
              <a:gd name="connsiteX251" fmla="*/ 3056021 w 8128084"/>
              <a:gd name="connsiteY251" fmla="*/ 12753474 h 15135727"/>
              <a:gd name="connsiteX252" fmla="*/ 2887579 w 8128084"/>
              <a:gd name="connsiteY252" fmla="*/ 12777537 h 15135727"/>
              <a:gd name="connsiteX253" fmla="*/ 2815390 w 8128084"/>
              <a:gd name="connsiteY253" fmla="*/ 12777537 h 15135727"/>
              <a:gd name="connsiteX254" fmla="*/ 3176337 w 8128084"/>
              <a:gd name="connsiteY254" fmla="*/ 12368464 h 15135727"/>
              <a:gd name="connsiteX255" fmla="*/ 3104148 w 8128084"/>
              <a:gd name="connsiteY255" fmla="*/ 12320337 h 15135727"/>
              <a:gd name="connsiteX256" fmla="*/ 3104148 w 8128084"/>
              <a:gd name="connsiteY256" fmla="*/ 12320337 h 15135727"/>
              <a:gd name="connsiteX257" fmla="*/ 3007895 w 8128084"/>
              <a:gd name="connsiteY257" fmla="*/ 12079706 h 15135727"/>
              <a:gd name="connsiteX258" fmla="*/ 2911642 w 8128084"/>
              <a:gd name="connsiteY258" fmla="*/ 11935327 h 15135727"/>
              <a:gd name="connsiteX259" fmla="*/ 2863516 w 8128084"/>
              <a:gd name="connsiteY259" fmla="*/ 11694695 h 15135727"/>
              <a:gd name="connsiteX260" fmla="*/ 2911642 w 8128084"/>
              <a:gd name="connsiteY260" fmla="*/ 11454064 h 15135727"/>
              <a:gd name="connsiteX261" fmla="*/ 3056021 w 8128084"/>
              <a:gd name="connsiteY261" fmla="*/ 11454064 h 15135727"/>
              <a:gd name="connsiteX262" fmla="*/ 2983832 w 8128084"/>
              <a:gd name="connsiteY262" fmla="*/ 11381874 h 15135727"/>
              <a:gd name="connsiteX263" fmla="*/ 3031958 w 8128084"/>
              <a:gd name="connsiteY263" fmla="*/ 11285621 h 15135727"/>
              <a:gd name="connsiteX264" fmla="*/ 3007895 w 8128084"/>
              <a:gd name="connsiteY264" fmla="*/ 11189369 h 15135727"/>
              <a:gd name="connsiteX265" fmla="*/ 2887579 w 8128084"/>
              <a:gd name="connsiteY265" fmla="*/ 11141242 h 15135727"/>
              <a:gd name="connsiteX266" fmla="*/ 2887579 w 8128084"/>
              <a:gd name="connsiteY266" fmla="*/ 10972800 h 15135727"/>
              <a:gd name="connsiteX267" fmla="*/ 2887579 w 8128084"/>
              <a:gd name="connsiteY267" fmla="*/ 10924674 h 15135727"/>
              <a:gd name="connsiteX268" fmla="*/ 2767264 w 8128084"/>
              <a:gd name="connsiteY268" fmla="*/ 11020927 h 15135727"/>
              <a:gd name="connsiteX269" fmla="*/ 2743200 w 8128084"/>
              <a:gd name="connsiteY269" fmla="*/ 10924674 h 15135727"/>
              <a:gd name="connsiteX270" fmla="*/ 2550695 w 8128084"/>
              <a:gd name="connsiteY270" fmla="*/ 11020927 h 15135727"/>
              <a:gd name="connsiteX271" fmla="*/ 2526632 w 8128084"/>
              <a:gd name="connsiteY271" fmla="*/ 11117179 h 15135727"/>
              <a:gd name="connsiteX272" fmla="*/ 2334127 w 8128084"/>
              <a:gd name="connsiteY272" fmla="*/ 10996864 h 15135727"/>
              <a:gd name="connsiteX273" fmla="*/ 2358190 w 8128084"/>
              <a:gd name="connsiteY273" fmla="*/ 10732169 h 15135727"/>
              <a:gd name="connsiteX274" fmla="*/ 2334127 w 8128084"/>
              <a:gd name="connsiteY274" fmla="*/ 10587790 h 15135727"/>
              <a:gd name="connsiteX275" fmla="*/ 2406316 w 8128084"/>
              <a:gd name="connsiteY275" fmla="*/ 10491537 h 15135727"/>
              <a:gd name="connsiteX276" fmla="*/ 2598821 w 8128084"/>
              <a:gd name="connsiteY276" fmla="*/ 10684042 h 15135727"/>
              <a:gd name="connsiteX277" fmla="*/ 2767264 w 8128084"/>
              <a:gd name="connsiteY277" fmla="*/ 10684042 h 15135727"/>
              <a:gd name="connsiteX278" fmla="*/ 2646948 w 8128084"/>
              <a:gd name="connsiteY278" fmla="*/ 10515600 h 15135727"/>
              <a:gd name="connsiteX279" fmla="*/ 2815390 w 8128084"/>
              <a:gd name="connsiteY279" fmla="*/ 10395285 h 15135727"/>
              <a:gd name="connsiteX280" fmla="*/ 3080085 w 8128084"/>
              <a:gd name="connsiteY280" fmla="*/ 10419348 h 15135727"/>
              <a:gd name="connsiteX281" fmla="*/ 3248527 w 8128084"/>
              <a:gd name="connsiteY281" fmla="*/ 10539664 h 15135727"/>
              <a:gd name="connsiteX282" fmla="*/ 3320716 w 8128084"/>
              <a:gd name="connsiteY282" fmla="*/ 10659979 h 15135727"/>
              <a:gd name="connsiteX283" fmla="*/ 3465095 w 8128084"/>
              <a:gd name="connsiteY283" fmla="*/ 10659979 h 15135727"/>
              <a:gd name="connsiteX284" fmla="*/ 3441032 w 8128084"/>
              <a:gd name="connsiteY284" fmla="*/ 10491537 h 15135727"/>
              <a:gd name="connsiteX285" fmla="*/ 3392906 w 8128084"/>
              <a:gd name="connsiteY285" fmla="*/ 10250906 h 15135727"/>
              <a:gd name="connsiteX286" fmla="*/ 3152274 w 8128084"/>
              <a:gd name="connsiteY286" fmla="*/ 10250906 h 15135727"/>
              <a:gd name="connsiteX287" fmla="*/ 3176337 w 8128084"/>
              <a:gd name="connsiteY287" fmla="*/ 10178716 h 15135727"/>
              <a:gd name="connsiteX288" fmla="*/ 3104148 w 8128084"/>
              <a:gd name="connsiteY288" fmla="*/ 10154653 h 15135727"/>
              <a:gd name="connsiteX289" fmla="*/ 3007895 w 8128084"/>
              <a:gd name="connsiteY289" fmla="*/ 9962148 h 15135727"/>
              <a:gd name="connsiteX290" fmla="*/ 3176337 w 8128084"/>
              <a:gd name="connsiteY290" fmla="*/ 9889958 h 15135727"/>
              <a:gd name="connsiteX291" fmla="*/ 2959769 w 8128084"/>
              <a:gd name="connsiteY291" fmla="*/ 9504948 h 15135727"/>
              <a:gd name="connsiteX292" fmla="*/ 2791327 w 8128084"/>
              <a:gd name="connsiteY292" fmla="*/ 9456821 h 15135727"/>
              <a:gd name="connsiteX293" fmla="*/ 2574758 w 8128084"/>
              <a:gd name="connsiteY293" fmla="*/ 9336506 h 15135727"/>
              <a:gd name="connsiteX294" fmla="*/ 2550695 w 8128084"/>
              <a:gd name="connsiteY294" fmla="*/ 9071811 h 15135727"/>
              <a:gd name="connsiteX295" fmla="*/ 2695074 w 8128084"/>
              <a:gd name="connsiteY295" fmla="*/ 8999621 h 15135727"/>
              <a:gd name="connsiteX296" fmla="*/ 2622885 w 8128084"/>
              <a:gd name="connsiteY296" fmla="*/ 8975558 h 15135727"/>
              <a:gd name="connsiteX297" fmla="*/ 2430379 w 8128084"/>
              <a:gd name="connsiteY297" fmla="*/ 8999621 h 15135727"/>
              <a:gd name="connsiteX298" fmla="*/ 2261937 w 8128084"/>
              <a:gd name="connsiteY298" fmla="*/ 9168064 h 15135727"/>
              <a:gd name="connsiteX299" fmla="*/ 2237874 w 8128084"/>
              <a:gd name="connsiteY299" fmla="*/ 8999621 h 15135727"/>
              <a:gd name="connsiteX300" fmla="*/ 2117558 w 8128084"/>
              <a:gd name="connsiteY300" fmla="*/ 8975558 h 15135727"/>
              <a:gd name="connsiteX301" fmla="*/ 2045369 w 8128084"/>
              <a:gd name="connsiteY301" fmla="*/ 8783053 h 15135727"/>
              <a:gd name="connsiteX302" fmla="*/ 1852864 w 8128084"/>
              <a:gd name="connsiteY302" fmla="*/ 8758990 h 15135727"/>
              <a:gd name="connsiteX303" fmla="*/ 1636295 w 8128084"/>
              <a:gd name="connsiteY303" fmla="*/ 8927432 h 15135727"/>
              <a:gd name="connsiteX304" fmla="*/ 1588169 w 8128084"/>
              <a:gd name="connsiteY304" fmla="*/ 9023685 h 15135727"/>
              <a:gd name="connsiteX305" fmla="*/ 1515979 w 8128084"/>
              <a:gd name="connsiteY305" fmla="*/ 8879306 h 15135727"/>
              <a:gd name="connsiteX306" fmla="*/ 1347537 w 8128084"/>
              <a:gd name="connsiteY306" fmla="*/ 8879306 h 15135727"/>
              <a:gd name="connsiteX307" fmla="*/ 1347537 w 8128084"/>
              <a:gd name="connsiteY307" fmla="*/ 8710864 h 15135727"/>
              <a:gd name="connsiteX308" fmla="*/ 1106906 w 8128084"/>
              <a:gd name="connsiteY308" fmla="*/ 8783053 h 15135727"/>
              <a:gd name="connsiteX309" fmla="*/ 890337 w 8128084"/>
              <a:gd name="connsiteY309" fmla="*/ 8686800 h 15135727"/>
              <a:gd name="connsiteX310" fmla="*/ 649706 w 8128084"/>
              <a:gd name="connsiteY310" fmla="*/ 8662737 h 15135727"/>
              <a:gd name="connsiteX311" fmla="*/ 385011 w 8128084"/>
              <a:gd name="connsiteY311" fmla="*/ 8566485 h 15135727"/>
              <a:gd name="connsiteX312" fmla="*/ 577516 w 8128084"/>
              <a:gd name="connsiteY312" fmla="*/ 8373979 h 15135727"/>
              <a:gd name="connsiteX313" fmla="*/ 794085 w 8128084"/>
              <a:gd name="connsiteY313" fmla="*/ 8301790 h 15135727"/>
              <a:gd name="connsiteX314" fmla="*/ 745958 w 8128084"/>
              <a:gd name="connsiteY314" fmla="*/ 8133348 h 15135727"/>
              <a:gd name="connsiteX315" fmla="*/ 818148 w 8128084"/>
              <a:gd name="connsiteY315" fmla="*/ 7820527 h 15135727"/>
              <a:gd name="connsiteX316" fmla="*/ 697832 w 8128084"/>
              <a:gd name="connsiteY316" fmla="*/ 7820527 h 15135727"/>
              <a:gd name="connsiteX317" fmla="*/ 625642 w 8128084"/>
              <a:gd name="connsiteY317" fmla="*/ 7916779 h 15135727"/>
              <a:gd name="connsiteX318" fmla="*/ 457200 w 8128084"/>
              <a:gd name="connsiteY318" fmla="*/ 7820527 h 15135727"/>
              <a:gd name="connsiteX319" fmla="*/ 529390 w 8128084"/>
              <a:gd name="connsiteY319" fmla="*/ 7700211 h 15135727"/>
              <a:gd name="connsiteX320" fmla="*/ 938464 w 8128084"/>
              <a:gd name="connsiteY320" fmla="*/ 7676148 h 15135727"/>
              <a:gd name="connsiteX321" fmla="*/ 1058779 w 8128084"/>
              <a:gd name="connsiteY321" fmla="*/ 7459579 h 15135727"/>
              <a:gd name="connsiteX322" fmla="*/ 1203158 w 8128084"/>
              <a:gd name="connsiteY322" fmla="*/ 7603958 h 15135727"/>
              <a:gd name="connsiteX323" fmla="*/ 1299411 w 8128084"/>
              <a:gd name="connsiteY323" fmla="*/ 7555832 h 15135727"/>
              <a:gd name="connsiteX324" fmla="*/ 1443790 w 8128084"/>
              <a:gd name="connsiteY324" fmla="*/ 7507706 h 15135727"/>
              <a:gd name="connsiteX325" fmla="*/ 1684421 w 8128084"/>
              <a:gd name="connsiteY325" fmla="*/ 7603958 h 15135727"/>
              <a:gd name="connsiteX326" fmla="*/ 1684421 w 8128084"/>
              <a:gd name="connsiteY326" fmla="*/ 7603958 h 15135727"/>
              <a:gd name="connsiteX327" fmla="*/ 1540042 w 8128084"/>
              <a:gd name="connsiteY327" fmla="*/ 7363327 h 15135727"/>
              <a:gd name="connsiteX328" fmla="*/ 1299411 w 8128084"/>
              <a:gd name="connsiteY328" fmla="*/ 7315200 h 15135727"/>
              <a:gd name="connsiteX329" fmla="*/ 1130969 w 8128084"/>
              <a:gd name="connsiteY329" fmla="*/ 7339264 h 15135727"/>
              <a:gd name="connsiteX330" fmla="*/ 1034716 w 8128084"/>
              <a:gd name="connsiteY330" fmla="*/ 7315200 h 15135727"/>
              <a:gd name="connsiteX331" fmla="*/ 1155032 w 8128084"/>
              <a:gd name="connsiteY331" fmla="*/ 7050506 h 15135727"/>
              <a:gd name="connsiteX332" fmla="*/ 1155032 w 8128084"/>
              <a:gd name="connsiteY332" fmla="*/ 6930190 h 15135727"/>
              <a:gd name="connsiteX333" fmla="*/ 1155032 w 8128084"/>
              <a:gd name="connsiteY333" fmla="*/ 6761748 h 15135727"/>
              <a:gd name="connsiteX334" fmla="*/ 1203158 w 8128084"/>
              <a:gd name="connsiteY334" fmla="*/ 6617369 h 15135727"/>
              <a:gd name="connsiteX335" fmla="*/ 1371600 w 8128084"/>
              <a:gd name="connsiteY335" fmla="*/ 6472990 h 15135727"/>
              <a:gd name="connsiteX336" fmla="*/ 1443790 w 8128084"/>
              <a:gd name="connsiteY336" fmla="*/ 6328611 h 15135727"/>
              <a:gd name="connsiteX337" fmla="*/ 1419727 w 8128084"/>
              <a:gd name="connsiteY337" fmla="*/ 6208295 h 15135727"/>
              <a:gd name="connsiteX338" fmla="*/ 1275348 w 8128084"/>
              <a:gd name="connsiteY338" fmla="*/ 6304548 h 15135727"/>
              <a:gd name="connsiteX339" fmla="*/ 1323474 w 8128084"/>
              <a:gd name="connsiteY339" fmla="*/ 6015790 h 15135727"/>
              <a:gd name="connsiteX340" fmla="*/ 1540042 w 8128084"/>
              <a:gd name="connsiteY340" fmla="*/ 5871411 h 15135727"/>
              <a:gd name="connsiteX341" fmla="*/ 1540042 w 8128084"/>
              <a:gd name="connsiteY341" fmla="*/ 5751095 h 15135727"/>
              <a:gd name="connsiteX342" fmla="*/ 1395664 w 8128084"/>
              <a:gd name="connsiteY342" fmla="*/ 5799221 h 15135727"/>
              <a:gd name="connsiteX343" fmla="*/ 1179095 w 8128084"/>
              <a:gd name="connsiteY343" fmla="*/ 5799221 h 15135727"/>
              <a:gd name="connsiteX344" fmla="*/ 890337 w 8128084"/>
              <a:gd name="connsiteY344" fmla="*/ 5775158 h 15135727"/>
              <a:gd name="connsiteX345" fmla="*/ 697832 w 8128084"/>
              <a:gd name="connsiteY345" fmla="*/ 5606716 h 15135727"/>
              <a:gd name="connsiteX346" fmla="*/ 577516 w 8128084"/>
              <a:gd name="connsiteY346" fmla="*/ 5582653 h 15135727"/>
              <a:gd name="connsiteX347" fmla="*/ 697832 w 8128084"/>
              <a:gd name="connsiteY347" fmla="*/ 5775158 h 15135727"/>
              <a:gd name="connsiteX348" fmla="*/ 409074 w 8128084"/>
              <a:gd name="connsiteY348" fmla="*/ 5799221 h 15135727"/>
              <a:gd name="connsiteX349" fmla="*/ 168442 w 8128084"/>
              <a:gd name="connsiteY349" fmla="*/ 5702969 h 15135727"/>
              <a:gd name="connsiteX350" fmla="*/ 264695 w 8128084"/>
              <a:gd name="connsiteY350" fmla="*/ 5558590 h 15135727"/>
              <a:gd name="connsiteX351" fmla="*/ 144379 w 8128084"/>
              <a:gd name="connsiteY351" fmla="*/ 5510464 h 15135727"/>
              <a:gd name="connsiteX352" fmla="*/ 0 w 8128084"/>
              <a:gd name="connsiteY352" fmla="*/ 5462337 h 15135727"/>
              <a:gd name="connsiteX353" fmla="*/ 96253 w 8128084"/>
              <a:gd name="connsiteY353"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523874 w 8128084"/>
              <a:gd name="connsiteY202" fmla="*/ 14558211 h 15135727"/>
              <a:gd name="connsiteX203" fmla="*/ 4403558 w 8128084"/>
              <a:gd name="connsiteY203" fmla="*/ 14437895 h 15135727"/>
              <a:gd name="connsiteX204" fmla="*/ 4403558 w 8128084"/>
              <a:gd name="connsiteY204" fmla="*/ 14437895 h 15135727"/>
              <a:gd name="connsiteX205" fmla="*/ 4283242 w 8128084"/>
              <a:gd name="connsiteY205" fmla="*/ 14245390 h 15135727"/>
              <a:gd name="connsiteX206" fmla="*/ 4235116 w 8128084"/>
              <a:gd name="connsiteY206" fmla="*/ 14341642 h 15135727"/>
              <a:gd name="connsiteX207" fmla="*/ 4162927 w 8128084"/>
              <a:gd name="connsiteY207" fmla="*/ 14389769 h 15135727"/>
              <a:gd name="connsiteX208" fmla="*/ 4162927 w 8128084"/>
              <a:gd name="connsiteY208" fmla="*/ 14389769 h 15135727"/>
              <a:gd name="connsiteX209" fmla="*/ 3922295 w 8128084"/>
              <a:gd name="connsiteY209" fmla="*/ 14245390 h 15135727"/>
              <a:gd name="connsiteX210" fmla="*/ 3801979 w 8128084"/>
              <a:gd name="connsiteY210" fmla="*/ 14293516 h 15135727"/>
              <a:gd name="connsiteX211" fmla="*/ 3681664 w 8128084"/>
              <a:gd name="connsiteY211" fmla="*/ 14389769 h 15135727"/>
              <a:gd name="connsiteX212" fmla="*/ 3657600 w 8128084"/>
              <a:gd name="connsiteY212" fmla="*/ 14654464 h 15135727"/>
              <a:gd name="connsiteX213" fmla="*/ 3513221 w 8128084"/>
              <a:gd name="connsiteY213" fmla="*/ 14726653 h 15135727"/>
              <a:gd name="connsiteX214" fmla="*/ 3513221 w 8128084"/>
              <a:gd name="connsiteY214" fmla="*/ 14871032 h 15135727"/>
              <a:gd name="connsiteX215" fmla="*/ 3633537 w 8128084"/>
              <a:gd name="connsiteY215" fmla="*/ 14967285 h 15135727"/>
              <a:gd name="connsiteX216" fmla="*/ 3609474 w 8128084"/>
              <a:gd name="connsiteY216" fmla="*/ 15087600 h 15135727"/>
              <a:gd name="connsiteX217" fmla="*/ 3441032 w 8128084"/>
              <a:gd name="connsiteY217" fmla="*/ 15039474 h 15135727"/>
              <a:gd name="connsiteX218" fmla="*/ 3272590 w 8128084"/>
              <a:gd name="connsiteY218" fmla="*/ 15063537 h 15135727"/>
              <a:gd name="connsiteX219" fmla="*/ 3248527 w 8128084"/>
              <a:gd name="connsiteY219" fmla="*/ 14895095 h 15135727"/>
              <a:gd name="connsiteX220" fmla="*/ 3128211 w 8128084"/>
              <a:gd name="connsiteY220" fmla="*/ 14919158 h 15135727"/>
              <a:gd name="connsiteX221" fmla="*/ 2959769 w 8128084"/>
              <a:gd name="connsiteY221" fmla="*/ 15135727 h 15135727"/>
              <a:gd name="connsiteX222" fmla="*/ 2935706 w 8128084"/>
              <a:gd name="connsiteY222" fmla="*/ 14895095 h 15135727"/>
              <a:gd name="connsiteX223" fmla="*/ 2791327 w 8128084"/>
              <a:gd name="connsiteY223" fmla="*/ 14943221 h 15135727"/>
              <a:gd name="connsiteX224" fmla="*/ 2671011 w 8128084"/>
              <a:gd name="connsiteY224" fmla="*/ 15039474 h 15135727"/>
              <a:gd name="connsiteX225" fmla="*/ 2430379 w 8128084"/>
              <a:gd name="connsiteY225" fmla="*/ 15087600 h 15135727"/>
              <a:gd name="connsiteX226" fmla="*/ 2237874 w 8128084"/>
              <a:gd name="connsiteY226" fmla="*/ 15039474 h 15135727"/>
              <a:gd name="connsiteX227" fmla="*/ 2622885 w 8128084"/>
              <a:gd name="connsiteY227" fmla="*/ 14846969 h 15135727"/>
              <a:gd name="connsiteX228" fmla="*/ 2887579 w 8128084"/>
              <a:gd name="connsiteY228" fmla="*/ 14774779 h 15135727"/>
              <a:gd name="connsiteX229" fmla="*/ 2839453 w 8128084"/>
              <a:gd name="connsiteY229" fmla="*/ 14582274 h 15135727"/>
              <a:gd name="connsiteX230" fmla="*/ 2935706 w 8128084"/>
              <a:gd name="connsiteY230" fmla="*/ 14510085 h 15135727"/>
              <a:gd name="connsiteX231" fmla="*/ 2935706 w 8128084"/>
              <a:gd name="connsiteY231" fmla="*/ 14510085 h 15135727"/>
              <a:gd name="connsiteX232" fmla="*/ 3080085 w 8128084"/>
              <a:gd name="connsiteY232" fmla="*/ 14413832 h 15135727"/>
              <a:gd name="connsiteX233" fmla="*/ 3152274 w 8128084"/>
              <a:gd name="connsiteY233" fmla="*/ 14341642 h 15135727"/>
              <a:gd name="connsiteX234" fmla="*/ 3080085 w 8128084"/>
              <a:gd name="connsiteY234" fmla="*/ 14269453 h 15135727"/>
              <a:gd name="connsiteX235" fmla="*/ 3152274 w 8128084"/>
              <a:gd name="connsiteY235" fmla="*/ 14197264 h 15135727"/>
              <a:gd name="connsiteX236" fmla="*/ 3152274 w 8128084"/>
              <a:gd name="connsiteY236" fmla="*/ 14052885 h 15135727"/>
              <a:gd name="connsiteX237" fmla="*/ 3080085 w 8128084"/>
              <a:gd name="connsiteY237" fmla="*/ 13980695 h 15135727"/>
              <a:gd name="connsiteX238" fmla="*/ 3056021 w 8128084"/>
              <a:gd name="connsiteY238" fmla="*/ 14076948 h 15135727"/>
              <a:gd name="connsiteX239" fmla="*/ 2935706 w 8128084"/>
              <a:gd name="connsiteY239" fmla="*/ 14076948 h 15135727"/>
              <a:gd name="connsiteX240" fmla="*/ 2863516 w 8128084"/>
              <a:gd name="connsiteY240" fmla="*/ 14125074 h 15135727"/>
              <a:gd name="connsiteX241" fmla="*/ 2719137 w 8128084"/>
              <a:gd name="connsiteY241" fmla="*/ 14197264 h 15135727"/>
              <a:gd name="connsiteX242" fmla="*/ 2646948 w 8128084"/>
              <a:gd name="connsiteY242" fmla="*/ 14197264 h 15135727"/>
              <a:gd name="connsiteX243" fmla="*/ 2598821 w 8128084"/>
              <a:gd name="connsiteY243" fmla="*/ 14125074 h 15135727"/>
              <a:gd name="connsiteX244" fmla="*/ 2430379 w 8128084"/>
              <a:gd name="connsiteY244" fmla="*/ 13836316 h 15135727"/>
              <a:gd name="connsiteX245" fmla="*/ 2646948 w 8128084"/>
              <a:gd name="connsiteY245" fmla="*/ 13812253 h 15135727"/>
              <a:gd name="connsiteX246" fmla="*/ 2502569 w 8128084"/>
              <a:gd name="connsiteY246" fmla="*/ 13475369 h 15135727"/>
              <a:gd name="connsiteX247" fmla="*/ 2550695 w 8128084"/>
              <a:gd name="connsiteY247" fmla="*/ 13186611 h 15135727"/>
              <a:gd name="connsiteX248" fmla="*/ 2719137 w 8128084"/>
              <a:gd name="connsiteY248" fmla="*/ 13042232 h 15135727"/>
              <a:gd name="connsiteX249" fmla="*/ 2791327 w 8128084"/>
              <a:gd name="connsiteY249" fmla="*/ 12945979 h 15135727"/>
              <a:gd name="connsiteX250" fmla="*/ 3031958 w 8128084"/>
              <a:gd name="connsiteY250" fmla="*/ 13090358 h 15135727"/>
              <a:gd name="connsiteX251" fmla="*/ 3056021 w 8128084"/>
              <a:gd name="connsiteY251" fmla="*/ 12753474 h 15135727"/>
              <a:gd name="connsiteX252" fmla="*/ 2887579 w 8128084"/>
              <a:gd name="connsiteY252" fmla="*/ 12777537 h 15135727"/>
              <a:gd name="connsiteX253" fmla="*/ 2815390 w 8128084"/>
              <a:gd name="connsiteY253" fmla="*/ 12777537 h 15135727"/>
              <a:gd name="connsiteX254" fmla="*/ 3176337 w 8128084"/>
              <a:gd name="connsiteY254" fmla="*/ 12368464 h 15135727"/>
              <a:gd name="connsiteX255" fmla="*/ 3104148 w 8128084"/>
              <a:gd name="connsiteY255" fmla="*/ 12320337 h 15135727"/>
              <a:gd name="connsiteX256" fmla="*/ 3104148 w 8128084"/>
              <a:gd name="connsiteY256" fmla="*/ 12320337 h 15135727"/>
              <a:gd name="connsiteX257" fmla="*/ 3007895 w 8128084"/>
              <a:gd name="connsiteY257" fmla="*/ 12079706 h 15135727"/>
              <a:gd name="connsiteX258" fmla="*/ 2911642 w 8128084"/>
              <a:gd name="connsiteY258" fmla="*/ 11935327 h 15135727"/>
              <a:gd name="connsiteX259" fmla="*/ 2863516 w 8128084"/>
              <a:gd name="connsiteY259" fmla="*/ 11694695 h 15135727"/>
              <a:gd name="connsiteX260" fmla="*/ 2911642 w 8128084"/>
              <a:gd name="connsiteY260" fmla="*/ 11454064 h 15135727"/>
              <a:gd name="connsiteX261" fmla="*/ 3056021 w 8128084"/>
              <a:gd name="connsiteY261" fmla="*/ 11454064 h 15135727"/>
              <a:gd name="connsiteX262" fmla="*/ 2983832 w 8128084"/>
              <a:gd name="connsiteY262" fmla="*/ 11381874 h 15135727"/>
              <a:gd name="connsiteX263" fmla="*/ 3031958 w 8128084"/>
              <a:gd name="connsiteY263" fmla="*/ 11285621 h 15135727"/>
              <a:gd name="connsiteX264" fmla="*/ 3007895 w 8128084"/>
              <a:gd name="connsiteY264" fmla="*/ 11189369 h 15135727"/>
              <a:gd name="connsiteX265" fmla="*/ 2887579 w 8128084"/>
              <a:gd name="connsiteY265" fmla="*/ 11141242 h 15135727"/>
              <a:gd name="connsiteX266" fmla="*/ 2887579 w 8128084"/>
              <a:gd name="connsiteY266" fmla="*/ 10972800 h 15135727"/>
              <a:gd name="connsiteX267" fmla="*/ 2887579 w 8128084"/>
              <a:gd name="connsiteY267" fmla="*/ 10924674 h 15135727"/>
              <a:gd name="connsiteX268" fmla="*/ 2767264 w 8128084"/>
              <a:gd name="connsiteY268" fmla="*/ 11020927 h 15135727"/>
              <a:gd name="connsiteX269" fmla="*/ 2743200 w 8128084"/>
              <a:gd name="connsiteY269" fmla="*/ 10924674 h 15135727"/>
              <a:gd name="connsiteX270" fmla="*/ 2550695 w 8128084"/>
              <a:gd name="connsiteY270" fmla="*/ 11020927 h 15135727"/>
              <a:gd name="connsiteX271" fmla="*/ 2526632 w 8128084"/>
              <a:gd name="connsiteY271" fmla="*/ 11117179 h 15135727"/>
              <a:gd name="connsiteX272" fmla="*/ 2334127 w 8128084"/>
              <a:gd name="connsiteY272" fmla="*/ 10996864 h 15135727"/>
              <a:gd name="connsiteX273" fmla="*/ 2358190 w 8128084"/>
              <a:gd name="connsiteY273" fmla="*/ 10732169 h 15135727"/>
              <a:gd name="connsiteX274" fmla="*/ 2334127 w 8128084"/>
              <a:gd name="connsiteY274" fmla="*/ 10587790 h 15135727"/>
              <a:gd name="connsiteX275" fmla="*/ 2406316 w 8128084"/>
              <a:gd name="connsiteY275" fmla="*/ 10491537 h 15135727"/>
              <a:gd name="connsiteX276" fmla="*/ 2598821 w 8128084"/>
              <a:gd name="connsiteY276" fmla="*/ 10684042 h 15135727"/>
              <a:gd name="connsiteX277" fmla="*/ 2767264 w 8128084"/>
              <a:gd name="connsiteY277" fmla="*/ 10684042 h 15135727"/>
              <a:gd name="connsiteX278" fmla="*/ 2646948 w 8128084"/>
              <a:gd name="connsiteY278" fmla="*/ 10515600 h 15135727"/>
              <a:gd name="connsiteX279" fmla="*/ 2815390 w 8128084"/>
              <a:gd name="connsiteY279" fmla="*/ 10395285 h 15135727"/>
              <a:gd name="connsiteX280" fmla="*/ 3080085 w 8128084"/>
              <a:gd name="connsiteY280" fmla="*/ 10419348 h 15135727"/>
              <a:gd name="connsiteX281" fmla="*/ 3248527 w 8128084"/>
              <a:gd name="connsiteY281" fmla="*/ 10539664 h 15135727"/>
              <a:gd name="connsiteX282" fmla="*/ 3320716 w 8128084"/>
              <a:gd name="connsiteY282" fmla="*/ 10659979 h 15135727"/>
              <a:gd name="connsiteX283" fmla="*/ 3465095 w 8128084"/>
              <a:gd name="connsiteY283" fmla="*/ 10659979 h 15135727"/>
              <a:gd name="connsiteX284" fmla="*/ 3441032 w 8128084"/>
              <a:gd name="connsiteY284" fmla="*/ 10491537 h 15135727"/>
              <a:gd name="connsiteX285" fmla="*/ 3392906 w 8128084"/>
              <a:gd name="connsiteY285" fmla="*/ 10250906 h 15135727"/>
              <a:gd name="connsiteX286" fmla="*/ 3152274 w 8128084"/>
              <a:gd name="connsiteY286" fmla="*/ 10250906 h 15135727"/>
              <a:gd name="connsiteX287" fmla="*/ 3176337 w 8128084"/>
              <a:gd name="connsiteY287" fmla="*/ 10178716 h 15135727"/>
              <a:gd name="connsiteX288" fmla="*/ 3104148 w 8128084"/>
              <a:gd name="connsiteY288" fmla="*/ 10154653 h 15135727"/>
              <a:gd name="connsiteX289" fmla="*/ 3007895 w 8128084"/>
              <a:gd name="connsiteY289" fmla="*/ 9962148 h 15135727"/>
              <a:gd name="connsiteX290" fmla="*/ 3176337 w 8128084"/>
              <a:gd name="connsiteY290" fmla="*/ 9889958 h 15135727"/>
              <a:gd name="connsiteX291" fmla="*/ 2959769 w 8128084"/>
              <a:gd name="connsiteY291" fmla="*/ 9504948 h 15135727"/>
              <a:gd name="connsiteX292" fmla="*/ 2791327 w 8128084"/>
              <a:gd name="connsiteY292" fmla="*/ 9456821 h 15135727"/>
              <a:gd name="connsiteX293" fmla="*/ 2574758 w 8128084"/>
              <a:gd name="connsiteY293" fmla="*/ 9336506 h 15135727"/>
              <a:gd name="connsiteX294" fmla="*/ 2550695 w 8128084"/>
              <a:gd name="connsiteY294" fmla="*/ 9071811 h 15135727"/>
              <a:gd name="connsiteX295" fmla="*/ 2695074 w 8128084"/>
              <a:gd name="connsiteY295" fmla="*/ 8999621 h 15135727"/>
              <a:gd name="connsiteX296" fmla="*/ 2622885 w 8128084"/>
              <a:gd name="connsiteY296" fmla="*/ 8975558 h 15135727"/>
              <a:gd name="connsiteX297" fmla="*/ 2430379 w 8128084"/>
              <a:gd name="connsiteY297" fmla="*/ 8999621 h 15135727"/>
              <a:gd name="connsiteX298" fmla="*/ 2261937 w 8128084"/>
              <a:gd name="connsiteY298" fmla="*/ 9168064 h 15135727"/>
              <a:gd name="connsiteX299" fmla="*/ 2237874 w 8128084"/>
              <a:gd name="connsiteY299" fmla="*/ 8999621 h 15135727"/>
              <a:gd name="connsiteX300" fmla="*/ 2117558 w 8128084"/>
              <a:gd name="connsiteY300" fmla="*/ 8975558 h 15135727"/>
              <a:gd name="connsiteX301" fmla="*/ 2045369 w 8128084"/>
              <a:gd name="connsiteY301" fmla="*/ 8783053 h 15135727"/>
              <a:gd name="connsiteX302" fmla="*/ 1852864 w 8128084"/>
              <a:gd name="connsiteY302" fmla="*/ 8758990 h 15135727"/>
              <a:gd name="connsiteX303" fmla="*/ 1636295 w 8128084"/>
              <a:gd name="connsiteY303" fmla="*/ 8927432 h 15135727"/>
              <a:gd name="connsiteX304" fmla="*/ 1588169 w 8128084"/>
              <a:gd name="connsiteY304" fmla="*/ 9023685 h 15135727"/>
              <a:gd name="connsiteX305" fmla="*/ 1515979 w 8128084"/>
              <a:gd name="connsiteY305" fmla="*/ 8879306 h 15135727"/>
              <a:gd name="connsiteX306" fmla="*/ 1347537 w 8128084"/>
              <a:gd name="connsiteY306" fmla="*/ 8879306 h 15135727"/>
              <a:gd name="connsiteX307" fmla="*/ 1347537 w 8128084"/>
              <a:gd name="connsiteY307" fmla="*/ 8710864 h 15135727"/>
              <a:gd name="connsiteX308" fmla="*/ 1106906 w 8128084"/>
              <a:gd name="connsiteY308" fmla="*/ 8783053 h 15135727"/>
              <a:gd name="connsiteX309" fmla="*/ 890337 w 8128084"/>
              <a:gd name="connsiteY309" fmla="*/ 8686800 h 15135727"/>
              <a:gd name="connsiteX310" fmla="*/ 649706 w 8128084"/>
              <a:gd name="connsiteY310" fmla="*/ 8662737 h 15135727"/>
              <a:gd name="connsiteX311" fmla="*/ 385011 w 8128084"/>
              <a:gd name="connsiteY311" fmla="*/ 8566485 h 15135727"/>
              <a:gd name="connsiteX312" fmla="*/ 577516 w 8128084"/>
              <a:gd name="connsiteY312" fmla="*/ 8373979 h 15135727"/>
              <a:gd name="connsiteX313" fmla="*/ 794085 w 8128084"/>
              <a:gd name="connsiteY313" fmla="*/ 8301790 h 15135727"/>
              <a:gd name="connsiteX314" fmla="*/ 745958 w 8128084"/>
              <a:gd name="connsiteY314" fmla="*/ 8133348 h 15135727"/>
              <a:gd name="connsiteX315" fmla="*/ 818148 w 8128084"/>
              <a:gd name="connsiteY315" fmla="*/ 7820527 h 15135727"/>
              <a:gd name="connsiteX316" fmla="*/ 697832 w 8128084"/>
              <a:gd name="connsiteY316" fmla="*/ 7820527 h 15135727"/>
              <a:gd name="connsiteX317" fmla="*/ 625642 w 8128084"/>
              <a:gd name="connsiteY317" fmla="*/ 7916779 h 15135727"/>
              <a:gd name="connsiteX318" fmla="*/ 457200 w 8128084"/>
              <a:gd name="connsiteY318" fmla="*/ 7820527 h 15135727"/>
              <a:gd name="connsiteX319" fmla="*/ 529390 w 8128084"/>
              <a:gd name="connsiteY319" fmla="*/ 7700211 h 15135727"/>
              <a:gd name="connsiteX320" fmla="*/ 938464 w 8128084"/>
              <a:gd name="connsiteY320" fmla="*/ 7676148 h 15135727"/>
              <a:gd name="connsiteX321" fmla="*/ 1058779 w 8128084"/>
              <a:gd name="connsiteY321" fmla="*/ 7459579 h 15135727"/>
              <a:gd name="connsiteX322" fmla="*/ 1203158 w 8128084"/>
              <a:gd name="connsiteY322" fmla="*/ 7603958 h 15135727"/>
              <a:gd name="connsiteX323" fmla="*/ 1299411 w 8128084"/>
              <a:gd name="connsiteY323" fmla="*/ 7555832 h 15135727"/>
              <a:gd name="connsiteX324" fmla="*/ 1443790 w 8128084"/>
              <a:gd name="connsiteY324" fmla="*/ 7507706 h 15135727"/>
              <a:gd name="connsiteX325" fmla="*/ 1684421 w 8128084"/>
              <a:gd name="connsiteY325" fmla="*/ 7603958 h 15135727"/>
              <a:gd name="connsiteX326" fmla="*/ 1684421 w 8128084"/>
              <a:gd name="connsiteY326" fmla="*/ 7603958 h 15135727"/>
              <a:gd name="connsiteX327" fmla="*/ 1540042 w 8128084"/>
              <a:gd name="connsiteY327" fmla="*/ 7363327 h 15135727"/>
              <a:gd name="connsiteX328" fmla="*/ 1299411 w 8128084"/>
              <a:gd name="connsiteY328" fmla="*/ 7315200 h 15135727"/>
              <a:gd name="connsiteX329" fmla="*/ 1130969 w 8128084"/>
              <a:gd name="connsiteY329" fmla="*/ 7339264 h 15135727"/>
              <a:gd name="connsiteX330" fmla="*/ 1034716 w 8128084"/>
              <a:gd name="connsiteY330" fmla="*/ 7315200 h 15135727"/>
              <a:gd name="connsiteX331" fmla="*/ 1155032 w 8128084"/>
              <a:gd name="connsiteY331" fmla="*/ 7050506 h 15135727"/>
              <a:gd name="connsiteX332" fmla="*/ 1155032 w 8128084"/>
              <a:gd name="connsiteY332" fmla="*/ 6930190 h 15135727"/>
              <a:gd name="connsiteX333" fmla="*/ 1155032 w 8128084"/>
              <a:gd name="connsiteY333" fmla="*/ 6761748 h 15135727"/>
              <a:gd name="connsiteX334" fmla="*/ 1203158 w 8128084"/>
              <a:gd name="connsiteY334" fmla="*/ 6617369 h 15135727"/>
              <a:gd name="connsiteX335" fmla="*/ 1371600 w 8128084"/>
              <a:gd name="connsiteY335" fmla="*/ 6472990 h 15135727"/>
              <a:gd name="connsiteX336" fmla="*/ 1443790 w 8128084"/>
              <a:gd name="connsiteY336" fmla="*/ 6328611 h 15135727"/>
              <a:gd name="connsiteX337" fmla="*/ 1419727 w 8128084"/>
              <a:gd name="connsiteY337" fmla="*/ 6208295 h 15135727"/>
              <a:gd name="connsiteX338" fmla="*/ 1275348 w 8128084"/>
              <a:gd name="connsiteY338" fmla="*/ 6304548 h 15135727"/>
              <a:gd name="connsiteX339" fmla="*/ 1323474 w 8128084"/>
              <a:gd name="connsiteY339" fmla="*/ 6015790 h 15135727"/>
              <a:gd name="connsiteX340" fmla="*/ 1540042 w 8128084"/>
              <a:gd name="connsiteY340" fmla="*/ 5871411 h 15135727"/>
              <a:gd name="connsiteX341" fmla="*/ 1540042 w 8128084"/>
              <a:gd name="connsiteY341" fmla="*/ 5751095 h 15135727"/>
              <a:gd name="connsiteX342" fmla="*/ 1395664 w 8128084"/>
              <a:gd name="connsiteY342" fmla="*/ 5799221 h 15135727"/>
              <a:gd name="connsiteX343" fmla="*/ 1179095 w 8128084"/>
              <a:gd name="connsiteY343" fmla="*/ 5799221 h 15135727"/>
              <a:gd name="connsiteX344" fmla="*/ 890337 w 8128084"/>
              <a:gd name="connsiteY344" fmla="*/ 5775158 h 15135727"/>
              <a:gd name="connsiteX345" fmla="*/ 697832 w 8128084"/>
              <a:gd name="connsiteY345" fmla="*/ 5606716 h 15135727"/>
              <a:gd name="connsiteX346" fmla="*/ 577516 w 8128084"/>
              <a:gd name="connsiteY346" fmla="*/ 5582653 h 15135727"/>
              <a:gd name="connsiteX347" fmla="*/ 697832 w 8128084"/>
              <a:gd name="connsiteY347" fmla="*/ 5775158 h 15135727"/>
              <a:gd name="connsiteX348" fmla="*/ 409074 w 8128084"/>
              <a:gd name="connsiteY348" fmla="*/ 5799221 h 15135727"/>
              <a:gd name="connsiteX349" fmla="*/ 168442 w 8128084"/>
              <a:gd name="connsiteY349" fmla="*/ 5702969 h 15135727"/>
              <a:gd name="connsiteX350" fmla="*/ 264695 w 8128084"/>
              <a:gd name="connsiteY350" fmla="*/ 5558590 h 15135727"/>
              <a:gd name="connsiteX351" fmla="*/ 144379 w 8128084"/>
              <a:gd name="connsiteY351" fmla="*/ 5510464 h 15135727"/>
              <a:gd name="connsiteX352" fmla="*/ 0 w 8128084"/>
              <a:gd name="connsiteY352" fmla="*/ 5462337 h 15135727"/>
              <a:gd name="connsiteX353" fmla="*/ 96253 w 8128084"/>
              <a:gd name="connsiteY353"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03558 w 8128084"/>
              <a:gd name="connsiteY202" fmla="*/ 14437895 h 15135727"/>
              <a:gd name="connsiteX203" fmla="*/ 4403558 w 8128084"/>
              <a:gd name="connsiteY203" fmla="*/ 14437895 h 15135727"/>
              <a:gd name="connsiteX204" fmla="*/ 4283242 w 8128084"/>
              <a:gd name="connsiteY204" fmla="*/ 14245390 h 15135727"/>
              <a:gd name="connsiteX205" fmla="*/ 4235116 w 8128084"/>
              <a:gd name="connsiteY205" fmla="*/ 14341642 h 15135727"/>
              <a:gd name="connsiteX206" fmla="*/ 4162927 w 8128084"/>
              <a:gd name="connsiteY206" fmla="*/ 14389769 h 15135727"/>
              <a:gd name="connsiteX207" fmla="*/ 4162927 w 8128084"/>
              <a:gd name="connsiteY207" fmla="*/ 14389769 h 15135727"/>
              <a:gd name="connsiteX208" fmla="*/ 3922295 w 8128084"/>
              <a:gd name="connsiteY208" fmla="*/ 14245390 h 15135727"/>
              <a:gd name="connsiteX209" fmla="*/ 3801979 w 8128084"/>
              <a:gd name="connsiteY209" fmla="*/ 14293516 h 15135727"/>
              <a:gd name="connsiteX210" fmla="*/ 3681664 w 8128084"/>
              <a:gd name="connsiteY210" fmla="*/ 14389769 h 15135727"/>
              <a:gd name="connsiteX211" fmla="*/ 3657600 w 8128084"/>
              <a:gd name="connsiteY211" fmla="*/ 14654464 h 15135727"/>
              <a:gd name="connsiteX212" fmla="*/ 3513221 w 8128084"/>
              <a:gd name="connsiteY212" fmla="*/ 14726653 h 15135727"/>
              <a:gd name="connsiteX213" fmla="*/ 3513221 w 8128084"/>
              <a:gd name="connsiteY213" fmla="*/ 14871032 h 15135727"/>
              <a:gd name="connsiteX214" fmla="*/ 3633537 w 8128084"/>
              <a:gd name="connsiteY214" fmla="*/ 14967285 h 15135727"/>
              <a:gd name="connsiteX215" fmla="*/ 3609474 w 8128084"/>
              <a:gd name="connsiteY215" fmla="*/ 15087600 h 15135727"/>
              <a:gd name="connsiteX216" fmla="*/ 3441032 w 8128084"/>
              <a:gd name="connsiteY216" fmla="*/ 15039474 h 15135727"/>
              <a:gd name="connsiteX217" fmla="*/ 3272590 w 8128084"/>
              <a:gd name="connsiteY217" fmla="*/ 15063537 h 15135727"/>
              <a:gd name="connsiteX218" fmla="*/ 3248527 w 8128084"/>
              <a:gd name="connsiteY218" fmla="*/ 14895095 h 15135727"/>
              <a:gd name="connsiteX219" fmla="*/ 3128211 w 8128084"/>
              <a:gd name="connsiteY219" fmla="*/ 14919158 h 15135727"/>
              <a:gd name="connsiteX220" fmla="*/ 2959769 w 8128084"/>
              <a:gd name="connsiteY220" fmla="*/ 15135727 h 15135727"/>
              <a:gd name="connsiteX221" fmla="*/ 2935706 w 8128084"/>
              <a:gd name="connsiteY221" fmla="*/ 14895095 h 15135727"/>
              <a:gd name="connsiteX222" fmla="*/ 2791327 w 8128084"/>
              <a:gd name="connsiteY222" fmla="*/ 14943221 h 15135727"/>
              <a:gd name="connsiteX223" fmla="*/ 2671011 w 8128084"/>
              <a:gd name="connsiteY223" fmla="*/ 15039474 h 15135727"/>
              <a:gd name="connsiteX224" fmla="*/ 2430379 w 8128084"/>
              <a:gd name="connsiteY224" fmla="*/ 15087600 h 15135727"/>
              <a:gd name="connsiteX225" fmla="*/ 2237874 w 8128084"/>
              <a:gd name="connsiteY225" fmla="*/ 15039474 h 15135727"/>
              <a:gd name="connsiteX226" fmla="*/ 2622885 w 8128084"/>
              <a:gd name="connsiteY226" fmla="*/ 14846969 h 15135727"/>
              <a:gd name="connsiteX227" fmla="*/ 2887579 w 8128084"/>
              <a:gd name="connsiteY227" fmla="*/ 14774779 h 15135727"/>
              <a:gd name="connsiteX228" fmla="*/ 2839453 w 8128084"/>
              <a:gd name="connsiteY228" fmla="*/ 14582274 h 15135727"/>
              <a:gd name="connsiteX229" fmla="*/ 2935706 w 8128084"/>
              <a:gd name="connsiteY229" fmla="*/ 14510085 h 15135727"/>
              <a:gd name="connsiteX230" fmla="*/ 2935706 w 8128084"/>
              <a:gd name="connsiteY230" fmla="*/ 14510085 h 15135727"/>
              <a:gd name="connsiteX231" fmla="*/ 3080085 w 8128084"/>
              <a:gd name="connsiteY231" fmla="*/ 14413832 h 15135727"/>
              <a:gd name="connsiteX232" fmla="*/ 3152274 w 8128084"/>
              <a:gd name="connsiteY232" fmla="*/ 14341642 h 15135727"/>
              <a:gd name="connsiteX233" fmla="*/ 3080085 w 8128084"/>
              <a:gd name="connsiteY233" fmla="*/ 14269453 h 15135727"/>
              <a:gd name="connsiteX234" fmla="*/ 3152274 w 8128084"/>
              <a:gd name="connsiteY234" fmla="*/ 14197264 h 15135727"/>
              <a:gd name="connsiteX235" fmla="*/ 3152274 w 8128084"/>
              <a:gd name="connsiteY235" fmla="*/ 14052885 h 15135727"/>
              <a:gd name="connsiteX236" fmla="*/ 3080085 w 8128084"/>
              <a:gd name="connsiteY236" fmla="*/ 13980695 h 15135727"/>
              <a:gd name="connsiteX237" fmla="*/ 3056021 w 8128084"/>
              <a:gd name="connsiteY237" fmla="*/ 14076948 h 15135727"/>
              <a:gd name="connsiteX238" fmla="*/ 2935706 w 8128084"/>
              <a:gd name="connsiteY238" fmla="*/ 14076948 h 15135727"/>
              <a:gd name="connsiteX239" fmla="*/ 2863516 w 8128084"/>
              <a:gd name="connsiteY239" fmla="*/ 14125074 h 15135727"/>
              <a:gd name="connsiteX240" fmla="*/ 2719137 w 8128084"/>
              <a:gd name="connsiteY240" fmla="*/ 14197264 h 15135727"/>
              <a:gd name="connsiteX241" fmla="*/ 2646948 w 8128084"/>
              <a:gd name="connsiteY241" fmla="*/ 14197264 h 15135727"/>
              <a:gd name="connsiteX242" fmla="*/ 2598821 w 8128084"/>
              <a:gd name="connsiteY242" fmla="*/ 14125074 h 15135727"/>
              <a:gd name="connsiteX243" fmla="*/ 2430379 w 8128084"/>
              <a:gd name="connsiteY243" fmla="*/ 13836316 h 15135727"/>
              <a:gd name="connsiteX244" fmla="*/ 2646948 w 8128084"/>
              <a:gd name="connsiteY244" fmla="*/ 13812253 h 15135727"/>
              <a:gd name="connsiteX245" fmla="*/ 2502569 w 8128084"/>
              <a:gd name="connsiteY245" fmla="*/ 13475369 h 15135727"/>
              <a:gd name="connsiteX246" fmla="*/ 2550695 w 8128084"/>
              <a:gd name="connsiteY246" fmla="*/ 13186611 h 15135727"/>
              <a:gd name="connsiteX247" fmla="*/ 2719137 w 8128084"/>
              <a:gd name="connsiteY247" fmla="*/ 13042232 h 15135727"/>
              <a:gd name="connsiteX248" fmla="*/ 2791327 w 8128084"/>
              <a:gd name="connsiteY248" fmla="*/ 12945979 h 15135727"/>
              <a:gd name="connsiteX249" fmla="*/ 3031958 w 8128084"/>
              <a:gd name="connsiteY249" fmla="*/ 13090358 h 15135727"/>
              <a:gd name="connsiteX250" fmla="*/ 3056021 w 8128084"/>
              <a:gd name="connsiteY250" fmla="*/ 12753474 h 15135727"/>
              <a:gd name="connsiteX251" fmla="*/ 2887579 w 8128084"/>
              <a:gd name="connsiteY251" fmla="*/ 12777537 h 15135727"/>
              <a:gd name="connsiteX252" fmla="*/ 2815390 w 8128084"/>
              <a:gd name="connsiteY252" fmla="*/ 12777537 h 15135727"/>
              <a:gd name="connsiteX253" fmla="*/ 3176337 w 8128084"/>
              <a:gd name="connsiteY253" fmla="*/ 12368464 h 15135727"/>
              <a:gd name="connsiteX254" fmla="*/ 3104148 w 8128084"/>
              <a:gd name="connsiteY254" fmla="*/ 12320337 h 15135727"/>
              <a:gd name="connsiteX255" fmla="*/ 3104148 w 8128084"/>
              <a:gd name="connsiteY255" fmla="*/ 12320337 h 15135727"/>
              <a:gd name="connsiteX256" fmla="*/ 3007895 w 8128084"/>
              <a:gd name="connsiteY256" fmla="*/ 12079706 h 15135727"/>
              <a:gd name="connsiteX257" fmla="*/ 2911642 w 8128084"/>
              <a:gd name="connsiteY257" fmla="*/ 11935327 h 15135727"/>
              <a:gd name="connsiteX258" fmla="*/ 2863516 w 8128084"/>
              <a:gd name="connsiteY258" fmla="*/ 11694695 h 15135727"/>
              <a:gd name="connsiteX259" fmla="*/ 2911642 w 8128084"/>
              <a:gd name="connsiteY259" fmla="*/ 11454064 h 15135727"/>
              <a:gd name="connsiteX260" fmla="*/ 3056021 w 8128084"/>
              <a:gd name="connsiteY260" fmla="*/ 11454064 h 15135727"/>
              <a:gd name="connsiteX261" fmla="*/ 2983832 w 8128084"/>
              <a:gd name="connsiteY261" fmla="*/ 11381874 h 15135727"/>
              <a:gd name="connsiteX262" fmla="*/ 3031958 w 8128084"/>
              <a:gd name="connsiteY262" fmla="*/ 11285621 h 15135727"/>
              <a:gd name="connsiteX263" fmla="*/ 3007895 w 8128084"/>
              <a:gd name="connsiteY263" fmla="*/ 11189369 h 15135727"/>
              <a:gd name="connsiteX264" fmla="*/ 2887579 w 8128084"/>
              <a:gd name="connsiteY264" fmla="*/ 11141242 h 15135727"/>
              <a:gd name="connsiteX265" fmla="*/ 2887579 w 8128084"/>
              <a:gd name="connsiteY265" fmla="*/ 10972800 h 15135727"/>
              <a:gd name="connsiteX266" fmla="*/ 2887579 w 8128084"/>
              <a:gd name="connsiteY266" fmla="*/ 10924674 h 15135727"/>
              <a:gd name="connsiteX267" fmla="*/ 2767264 w 8128084"/>
              <a:gd name="connsiteY267" fmla="*/ 11020927 h 15135727"/>
              <a:gd name="connsiteX268" fmla="*/ 2743200 w 8128084"/>
              <a:gd name="connsiteY268" fmla="*/ 10924674 h 15135727"/>
              <a:gd name="connsiteX269" fmla="*/ 2550695 w 8128084"/>
              <a:gd name="connsiteY269" fmla="*/ 11020927 h 15135727"/>
              <a:gd name="connsiteX270" fmla="*/ 2526632 w 8128084"/>
              <a:gd name="connsiteY270" fmla="*/ 11117179 h 15135727"/>
              <a:gd name="connsiteX271" fmla="*/ 2334127 w 8128084"/>
              <a:gd name="connsiteY271" fmla="*/ 10996864 h 15135727"/>
              <a:gd name="connsiteX272" fmla="*/ 2358190 w 8128084"/>
              <a:gd name="connsiteY272" fmla="*/ 10732169 h 15135727"/>
              <a:gd name="connsiteX273" fmla="*/ 2334127 w 8128084"/>
              <a:gd name="connsiteY273" fmla="*/ 10587790 h 15135727"/>
              <a:gd name="connsiteX274" fmla="*/ 2406316 w 8128084"/>
              <a:gd name="connsiteY274" fmla="*/ 10491537 h 15135727"/>
              <a:gd name="connsiteX275" fmla="*/ 2598821 w 8128084"/>
              <a:gd name="connsiteY275" fmla="*/ 10684042 h 15135727"/>
              <a:gd name="connsiteX276" fmla="*/ 2767264 w 8128084"/>
              <a:gd name="connsiteY276" fmla="*/ 10684042 h 15135727"/>
              <a:gd name="connsiteX277" fmla="*/ 2646948 w 8128084"/>
              <a:gd name="connsiteY277" fmla="*/ 10515600 h 15135727"/>
              <a:gd name="connsiteX278" fmla="*/ 2815390 w 8128084"/>
              <a:gd name="connsiteY278" fmla="*/ 10395285 h 15135727"/>
              <a:gd name="connsiteX279" fmla="*/ 3080085 w 8128084"/>
              <a:gd name="connsiteY279" fmla="*/ 10419348 h 15135727"/>
              <a:gd name="connsiteX280" fmla="*/ 3248527 w 8128084"/>
              <a:gd name="connsiteY280" fmla="*/ 10539664 h 15135727"/>
              <a:gd name="connsiteX281" fmla="*/ 3320716 w 8128084"/>
              <a:gd name="connsiteY281" fmla="*/ 10659979 h 15135727"/>
              <a:gd name="connsiteX282" fmla="*/ 3465095 w 8128084"/>
              <a:gd name="connsiteY282" fmla="*/ 10659979 h 15135727"/>
              <a:gd name="connsiteX283" fmla="*/ 3441032 w 8128084"/>
              <a:gd name="connsiteY283" fmla="*/ 10491537 h 15135727"/>
              <a:gd name="connsiteX284" fmla="*/ 3392906 w 8128084"/>
              <a:gd name="connsiteY284" fmla="*/ 10250906 h 15135727"/>
              <a:gd name="connsiteX285" fmla="*/ 3152274 w 8128084"/>
              <a:gd name="connsiteY285" fmla="*/ 10250906 h 15135727"/>
              <a:gd name="connsiteX286" fmla="*/ 3176337 w 8128084"/>
              <a:gd name="connsiteY286" fmla="*/ 10178716 h 15135727"/>
              <a:gd name="connsiteX287" fmla="*/ 3104148 w 8128084"/>
              <a:gd name="connsiteY287" fmla="*/ 10154653 h 15135727"/>
              <a:gd name="connsiteX288" fmla="*/ 3007895 w 8128084"/>
              <a:gd name="connsiteY288" fmla="*/ 9962148 h 15135727"/>
              <a:gd name="connsiteX289" fmla="*/ 3176337 w 8128084"/>
              <a:gd name="connsiteY289" fmla="*/ 9889958 h 15135727"/>
              <a:gd name="connsiteX290" fmla="*/ 2959769 w 8128084"/>
              <a:gd name="connsiteY290" fmla="*/ 9504948 h 15135727"/>
              <a:gd name="connsiteX291" fmla="*/ 2791327 w 8128084"/>
              <a:gd name="connsiteY291" fmla="*/ 9456821 h 15135727"/>
              <a:gd name="connsiteX292" fmla="*/ 2574758 w 8128084"/>
              <a:gd name="connsiteY292" fmla="*/ 9336506 h 15135727"/>
              <a:gd name="connsiteX293" fmla="*/ 2550695 w 8128084"/>
              <a:gd name="connsiteY293" fmla="*/ 9071811 h 15135727"/>
              <a:gd name="connsiteX294" fmla="*/ 2695074 w 8128084"/>
              <a:gd name="connsiteY294" fmla="*/ 8999621 h 15135727"/>
              <a:gd name="connsiteX295" fmla="*/ 2622885 w 8128084"/>
              <a:gd name="connsiteY295" fmla="*/ 8975558 h 15135727"/>
              <a:gd name="connsiteX296" fmla="*/ 2430379 w 8128084"/>
              <a:gd name="connsiteY296" fmla="*/ 8999621 h 15135727"/>
              <a:gd name="connsiteX297" fmla="*/ 2261937 w 8128084"/>
              <a:gd name="connsiteY297" fmla="*/ 9168064 h 15135727"/>
              <a:gd name="connsiteX298" fmla="*/ 2237874 w 8128084"/>
              <a:gd name="connsiteY298" fmla="*/ 8999621 h 15135727"/>
              <a:gd name="connsiteX299" fmla="*/ 2117558 w 8128084"/>
              <a:gd name="connsiteY299" fmla="*/ 8975558 h 15135727"/>
              <a:gd name="connsiteX300" fmla="*/ 2045369 w 8128084"/>
              <a:gd name="connsiteY300" fmla="*/ 8783053 h 15135727"/>
              <a:gd name="connsiteX301" fmla="*/ 1852864 w 8128084"/>
              <a:gd name="connsiteY301" fmla="*/ 8758990 h 15135727"/>
              <a:gd name="connsiteX302" fmla="*/ 1636295 w 8128084"/>
              <a:gd name="connsiteY302" fmla="*/ 8927432 h 15135727"/>
              <a:gd name="connsiteX303" fmla="*/ 1588169 w 8128084"/>
              <a:gd name="connsiteY303" fmla="*/ 9023685 h 15135727"/>
              <a:gd name="connsiteX304" fmla="*/ 1515979 w 8128084"/>
              <a:gd name="connsiteY304" fmla="*/ 8879306 h 15135727"/>
              <a:gd name="connsiteX305" fmla="*/ 1347537 w 8128084"/>
              <a:gd name="connsiteY305" fmla="*/ 8879306 h 15135727"/>
              <a:gd name="connsiteX306" fmla="*/ 1347537 w 8128084"/>
              <a:gd name="connsiteY306" fmla="*/ 8710864 h 15135727"/>
              <a:gd name="connsiteX307" fmla="*/ 1106906 w 8128084"/>
              <a:gd name="connsiteY307" fmla="*/ 8783053 h 15135727"/>
              <a:gd name="connsiteX308" fmla="*/ 890337 w 8128084"/>
              <a:gd name="connsiteY308" fmla="*/ 8686800 h 15135727"/>
              <a:gd name="connsiteX309" fmla="*/ 649706 w 8128084"/>
              <a:gd name="connsiteY309" fmla="*/ 8662737 h 15135727"/>
              <a:gd name="connsiteX310" fmla="*/ 385011 w 8128084"/>
              <a:gd name="connsiteY310" fmla="*/ 8566485 h 15135727"/>
              <a:gd name="connsiteX311" fmla="*/ 577516 w 8128084"/>
              <a:gd name="connsiteY311" fmla="*/ 8373979 h 15135727"/>
              <a:gd name="connsiteX312" fmla="*/ 794085 w 8128084"/>
              <a:gd name="connsiteY312" fmla="*/ 8301790 h 15135727"/>
              <a:gd name="connsiteX313" fmla="*/ 745958 w 8128084"/>
              <a:gd name="connsiteY313" fmla="*/ 8133348 h 15135727"/>
              <a:gd name="connsiteX314" fmla="*/ 818148 w 8128084"/>
              <a:gd name="connsiteY314" fmla="*/ 7820527 h 15135727"/>
              <a:gd name="connsiteX315" fmla="*/ 697832 w 8128084"/>
              <a:gd name="connsiteY315" fmla="*/ 7820527 h 15135727"/>
              <a:gd name="connsiteX316" fmla="*/ 625642 w 8128084"/>
              <a:gd name="connsiteY316" fmla="*/ 7916779 h 15135727"/>
              <a:gd name="connsiteX317" fmla="*/ 457200 w 8128084"/>
              <a:gd name="connsiteY317" fmla="*/ 7820527 h 15135727"/>
              <a:gd name="connsiteX318" fmla="*/ 529390 w 8128084"/>
              <a:gd name="connsiteY318" fmla="*/ 7700211 h 15135727"/>
              <a:gd name="connsiteX319" fmla="*/ 938464 w 8128084"/>
              <a:gd name="connsiteY319" fmla="*/ 7676148 h 15135727"/>
              <a:gd name="connsiteX320" fmla="*/ 1058779 w 8128084"/>
              <a:gd name="connsiteY320" fmla="*/ 7459579 h 15135727"/>
              <a:gd name="connsiteX321" fmla="*/ 1203158 w 8128084"/>
              <a:gd name="connsiteY321" fmla="*/ 7603958 h 15135727"/>
              <a:gd name="connsiteX322" fmla="*/ 1299411 w 8128084"/>
              <a:gd name="connsiteY322" fmla="*/ 7555832 h 15135727"/>
              <a:gd name="connsiteX323" fmla="*/ 1443790 w 8128084"/>
              <a:gd name="connsiteY323" fmla="*/ 7507706 h 15135727"/>
              <a:gd name="connsiteX324" fmla="*/ 1684421 w 8128084"/>
              <a:gd name="connsiteY324" fmla="*/ 7603958 h 15135727"/>
              <a:gd name="connsiteX325" fmla="*/ 1684421 w 8128084"/>
              <a:gd name="connsiteY325" fmla="*/ 7603958 h 15135727"/>
              <a:gd name="connsiteX326" fmla="*/ 1540042 w 8128084"/>
              <a:gd name="connsiteY326" fmla="*/ 7363327 h 15135727"/>
              <a:gd name="connsiteX327" fmla="*/ 1299411 w 8128084"/>
              <a:gd name="connsiteY327" fmla="*/ 7315200 h 15135727"/>
              <a:gd name="connsiteX328" fmla="*/ 1130969 w 8128084"/>
              <a:gd name="connsiteY328" fmla="*/ 7339264 h 15135727"/>
              <a:gd name="connsiteX329" fmla="*/ 1034716 w 8128084"/>
              <a:gd name="connsiteY329" fmla="*/ 7315200 h 15135727"/>
              <a:gd name="connsiteX330" fmla="*/ 1155032 w 8128084"/>
              <a:gd name="connsiteY330" fmla="*/ 7050506 h 15135727"/>
              <a:gd name="connsiteX331" fmla="*/ 1155032 w 8128084"/>
              <a:gd name="connsiteY331" fmla="*/ 6930190 h 15135727"/>
              <a:gd name="connsiteX332" fmla="*/ 1155032 w 8128084"/>
              <a:gd name="connsiteY332" fmla="*/ 6761748 h 15135727"/>
              <a:gd name="connsiteX333" fmla="*/ 1203158 w 8128084"/>
              <a:gd name="connsiteY333" fmla="*/ 6617369 h 15135727"/>
              <a:gd name="connsiteX334" fmla="*/ 1371600 w 8128084"/>
              <a:gd name="connsiteY334" fmla="*/ 6472990 h 15135727"/>
              <a:gd name="connsiteX335" fmla="*/ 1443790 w 8128084"/>
              <a:gd name="connsiteY335" fmla="*/ 6328611 h 15135727"/>
              <a:gd name="connsiteX336" fmla="*/ 1419727 w 8128084"/>
              <a:gd name="connsiteY336" fmla="*/ 6208295 h 15135727"/>
              <a:gd name="connsiteX337" fmla="*/ 1275348 w 8128084"/>
              <a:gd name="connsiteY337" fmla="*/ 6304548 h 15135727"/>
              <a:gd name="connsiteX338" fmla="*/ 1323474 w 8128084"/>
              <a:gd name="connsiteY338" fmla="*/ 6015790 h 15135727"/>
              <a:gd name="connsiteX339" fmla="*/ 1540042 w 8128084"/>
              <a:gd name="connsiteY339" fmla="*/ 5871411 h 15135727"/>
              <a:gd name="connsiteX340" fmla="*/ 1540042 w 8128084"/>
              <a:gd name="connsiteY340" fmla="*/ 5751095 h 15135727"/>
              <a:gd name="connsiteX341" fmla="*/ 1395664 w 8128084"/>
              <a:gd name="connsiteY341" fmla="*/ 5799221 h 15135727"/>
              <a:gd name="connsiteX342" fmla="*/ 1179095 w 8128084"/>
              <a:gd name="connsiteY342" fmla="*/ 5799221 h 15135727"/>
              <a:gd name="connsiteX343" fmla="*/ 890337 w 8128084"/>
              <a:gd name="connsiteY343" fmla="*/ 5775158 h 15135727"/>
              <a:gd name="connsiteX344" fmla="*/ 697832 w 8128084"/>
              <a:gd name="connsiteY344" fmla="*/ 5606716 h 15135727"/>
              <a:gd name="connsiteX345" fmla="*/ 577516 w 8128084"/>
              <a:gd name="connsiteY345" fmla="*/ 5582653 h 15135727"/>
              <a:gd name="connsiteX346" fmla="*/ 697832 w 8128084"/>
              <a:gd name="connsiteY346" fmla="*/ 5775158 h 15135727"/>
              <a:gd name="connsiteX347" fmla="*/ 409074 w 8128084"/>
              <a:gd name="connsiteY347" fmla="*/ 5799221 h 15135727"/>
              <a:gd name="connsiteX348" fmla="*/ 168442 w 8128084"/>
              <a:gd name="connsiteY348" fmla="*/ 5702969 h 15135727"/>
              <a:gd name="connsiteX349" fmla="*/ 264695 w 8128084"/>
              <a:gd name="connsiteY349" fmla="*/ 5558590 h 15135727"/>
              <a:gd name="connsiteX350" fmla="*/ 144379 w 8128084"/>
              <a:gd name="connsiteY350" fmla="*/ 5510464 h 15135727"/>
              <a:gd name="connsiteX351" fmla="*/ 0 w 8128084"/>
              <a:gd name="connsiteY351" fmla="*/ 5462337 h 15135727"/>
              <a:gd name="connsiteX352" fmla="*/ 96253 w 8128084"/>
              <a:gd name="connsiteY352"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03558 w 8128084"/>
              <a:gd name="connsiteY202" fmla="*/ 14437895 h 15135727"/>
              <a:gd name="connsiteX203" fmla="*/ 4340058 w 8128084"/>
              <a:gd name="connsiteY203" fmla="*/ 14475995 h 15135727"/>
              <a:gd name="connsiteX204" fmla="*/ 4283242 w 8128084"/>
              <a:gd name="connsiteY204" fmla="*/ 14245390 h 15135727"/>
              <a:gd name="connsiteX205" fmla="*/ 4235116 w 8128084"/>
              <a:gd name="connsiteY205" fmla="*/ 14341642 h 15135727"/>
              <a:gd name="connsiteX206" fmla="*/ 4162927 w 8128084"/>
              <a:gd name="connsiteY206" fmla="*/ 14389769 h 15135727"/>
              <a:gd name="connsiteX207" fmla="*/ 4162927 w 8128084"/>
              <a:gd name="connsiteY207" fmla="*/ 14389769 h 15135727"/>
              <a:gd name="connsiteX208" fmla="*/ 3922295 w 8128084"/>
              <a:gd name="connsiteY208" fmla="*/ 14245390 h 15135727"/>
              <a:gd name="connsiteX209" fmla="*/ 3801979 w 8128084"/>
              <a:gd name="connsiteY209" fmla="*/ 14293516 h 15135727"/>
              <a:gd name="connsiteX210" fmla="*/ 3681664 w 8128084"/>
              <a:gd name="connsiteY210" fmla="*/ 14389769 h 15135727"/>
              <a:gd name="connsiteX211" fmla="*/ 3657600 w 8128084"/>
              <a:gd name="connsiteY211" fmla="*/ 14654464 h 15135727"/>
              <a:gd name="connsiteX212" fmla="*/ 3513221 w 8128084"/>
              <a:gd name="connsiteY212" fmla="*/ 14726653 h 15135727"/>
              <a:gd name="connsiteX213" fmla="*/ 3513221 w 8128084"/>
              <a:gd name="connsiteY213" fmla="*/ 14871032 h 15135727"/>
              <a:gd name="connsiteX214" fmla="*/ 3633537 w 8128084"/>
              <a:gd name="connsiteY214" fmla="*/ 14967285 h 15135727"/>
              <a:gd name="connsiteX215" fmla="*/ 3609474 w 8128084"/>
              <a:gd name="connsiteY215" fmla="*/ 15087600 h 15135727"/>
              <a:gd name="connsiteX216" fmla="*/ 3441032 w 8128084"/>
              <a:gd name="connsiteY216" fmla="*/ 15039474 h 15135727"/>
              <a:gd name="connsiteX217" fmla="*/ 3272590 w 8128084"/>
              <a:gd name="connsiteY217" fmla="*/ 15063537 h 15135727"/>
              <a:gd name="connsiteX218" fmla="*/ 3248527 w 8128084"/>
              <a:gd name="connsiteY218" fmla="*/ 14895095 h 15135727"/>
              <a:gd name="connsiteX219" fmla="*/ 3128211 w 8128084"/>
              <a:gd name="connsiteY219" fmla="*/ 14919158 h 15135727"/>
              <a:gd name="connsiteX220" fmla="*/ 2959769 w 8128084"/>
              <a:gd name="connsiteY220" fmla="*/ 15135727 h 15135727"/>
              <a:gd name="connsiteX221" fmla="*/ 2935706 w 8128084"/>
              <a:gd name="connsiteY221" fmla="*/ 14895095 h 15135727"/>
              <a:gd name="connsiteX222" fmla="*/ 2791327 w 8128084"/>
              <a:gd name="connsiteY222" fmla="*/ 14943221 h 15135727"/>
              <a:gd name="connsiteX223" fmla="*/ 2671011 w 8128084"/>
              <a:gd name="connsiteY223" fmla="*/ 15039474 h 15135727"/>
              <a:gd name="connsiteX224" fmla="*/ 2430379 w 8128084"/>
              <a:gd name="connsiteY224" fmla="*/ 15087600 h 15135727"/>
              <a:gd name="connsiteX225" fmla="*/ 2237874 w 8128084"/>
              <a:gd name="connsiteY225" fmla="*/ 15039474 h 15135727"/>
              <a:gd name="connsiteX226" fmla="*/ 2622885 w 8128084"/>
              <a:gd name="connsiteY226" fmla="*/ 14846969 h 15135727"/>
              <a:gd name="connsiteX227" fmla="*/ 2887579 w 8128084"/>
              <a:gd name="connsiteY227" fmla="*/ 14774779 h 15135727"/>
              <a:gd name="connsiteX228" fmla="*/ 2839453 w 8128084"/>
              <a:gd name="connsiteY228" fmla="*/ 14582274 h 15135727"/>
              <a:gd name="connsiteX229" fmla="*/ 2935706 w 8128084"/>
              <a:gd name="connsiteY229" fmla="*/ 14510085 h 15135727"/>
              <a:gd name="connsiteX230" fmla="*/ 2935706 w 8128084"/>
              <a:gd name="connsiteY230" fmla="*/ 14510085 h 15135727"/>
              <a:gd name="connsiteX231" fmla="*/ 3080085 w 8128084"/>
              <a:gd name="connsiteY231" fmla="*/ 14413832 h 15135727"/>
              <a:gd name="connsiteX232" fmla="*/ 3152274 w 8128084"/>
              <a:gd name="connsiteY232" fmla="*/ 14341642 h 15135727"/>
              <a:gd name="connsiteX233" fmla="*/ 3080085 w 8128084"/>
              <a:gd name="connsiteY233" fmla="*/ 14269453 h 15135727"/>
              <a:gd name="connsiteX234" fmla="*/ 3152274 w 8128084"/>
              <a:gd name="connsiteY234" fmla="*/ 14197264 h 15135727"/>
              <a:gd name="connsiteX235" fmla="*/ 3152274 w 8128084"/>
              <a:gd name="connsiteY235" fmla="*/ 14052885 h 15135727"/>
              <a:gd name="connsiteX236" fmla="*/ 3080085 w 8128084"/>
              <a:gd name="connsiteY236" fmla="*/ 13980695 h 15135727"/>
              <a:gd name="connsiteX237" fmla="*/ 3056021 w 8128084"/>
              <a:gd name="connsiteY237" fmla="*/ 14076948 h 15135727"/>
              <a:gd name="connsiteX238" fmla="*/ 2935706 w 8128084"/>
              <a:gd name="connsiteY238" fmla="*/ 14076948 h 15135727"/>
              <a:gd name="connsiteX239" fmla="*/ 2863516 w 8128084"/>
              <a:gd name="connsiteY239" fmla="*/ 14125074 h 15135727"/>
              <a:gd name="connsiteX240" fmla="*/ 2719137 w 8128084"/>
              <a:gd name="connsiteY240" fmla="*/ 14197264 h 15135727"/>
              <a:gd name="connsiteX241" fmla="*/ 2646948 w 8128084"/>
              <a:gd name="connsiteY241" fmla="*/ 14197264 h 15135727"/>
              <a:gd name="connsiteX242" fmla="*/ 2598821 w 8128084"/>
              <a:gd name="connsiteY242" fmla="*/ 14125074 h 15135727"/>
              <a:gd name="connsiteX243" fmla="*/ 2430379 w 8128084"/>
              <a:gd name="connsiteY243" fmla="*/ 13836316 h 15135727"/>
              <a:gd name="connsiteX244" fmla="*/ 2646948 w 8128084"/>
              <a:gd name="connsiteY244" fmla="*/ 13812253 h 15135727"/>
              <a:gd name="connsiteX245" fmla="*/ 2502569 w 8128084"/>
              <a:gd name="connsiteY245" fmla="*/ 13475369 h 15135727"/>
              <a:gd name="connsiteX246" fmla="*/ 2550695 w 8128084"/>
              <a:gd name="connsiteY246" fmla="*/ 13186611 h 15135727"/>
              <a:gd name="connsiteX247" fmla="*/ 2719137 w 8128084"/>
              <a:gd name="connsiteY247" fmla="*/ 13042232 h 15135727"/>
              <a:gd name="connsiteX248" fmla="*/ 2791327 w 8128084"/>
              <a:gd name="connsiteY248" fmla="*/ 12945979 h 15135727"/>
              <a:gd name="connsiteX249" fmla="*/ 3031958 w 8128084"/>
              <a:gd name="connsiteY249" fmla="*/ 13090358 h 15135727"/>
              <a:gd name="connsiteX250" fmla="*/ 3056021 w 8128084"/>
              <a:gd name="connsiteY250" fmla="*/ 12753474 h 15135727"/>
              <a:gd name="connsiteX251" fmla="*/ 2887579 w 8128084"/>
              <a:gd name="connsiteY251" fmla="*/ 12777537 h 15135727"/>
              <a:gd name="connsiteX252" fmla="*/ 2815390 w 8128084"/>
              <a:gd name="connsiteY252" fmla="*/ 12777537 h 15135727"/>
              <a:gd name="connsiteX253" fmla="*/ 3176337 w 8128084"/>
              <a:gd name="connsiteY253" fmla="*/ 12368464 h 15135727"/>
              <a:gd name="connsiteX254" fmla="*/ 3104148 w 8128084"/>
              <a:gd name="connsiteY254" fmla="*/ 12320337 h 15135727"/>
              <a:gd name="connsiteX255" fmla="*/ 3104148 w 8128084"/>
              <a:gd name="connsiteY255" fmla="*/ 12320337 h 15135727"/>
              <a:gd name="connsiteX256" fmla="*/ 3007895 w 8128084"/>
              <a:gd name="connsiteY256" fmla="*/ 12079706 h 15135727"/>
              <a:gd name="connsiteX257" fmla="*/ 2911642 w 8128084"/>
              <a:gd name="connsiteY257" fmla="*/ 11935327 h 15135727"/>
              <a:gd name="connsiteX258" fmla="*/ 2863516 w 8128084"/>
              <a:gd name="connsiteY258" fmla="*/ 11694695 h 15135727"/>
              <a:gd name="connsiteX259" fmla="*/ 2911642 w 8128084"/>
              <a:gd name="connsiteY259" fmla="*/ 11454064 h 15135727"/>
              <a:gd name="connsiteX260" fmla="*/ 3056021 w 8128084"/>
              <a:gd name="connsiteY260" fmla="*/ 11454064 h 15135727"/>
              <a:gd name="connsiteX261" fmla="*/ 2983832 w 8128084"/>
              <a:gd name="connsiteY261" fmla="*/ 11381874 h 15135727"/>
              <a:gd name="connsiteX262" fmla="*/ 3031958 w 8128084"/>
              <a:gd name="connsiteY262" fmla="*/ 11285621 h 15135727"/>
              <a:gd name="connsiteX263" fmla="*/ 3007895 w 8128084"/>
              <a:gd name="connsiteY263" fmla="*/ 11189369 h 15135727"/>
              <a:gd name="connsiteX264" fmla="*/ 2887579 w 8128084"/>
              <a:gd name="connsiteY264" fmla="*/ 11141242 h 15135727"/>
              <a:gd name="connsiteX265" fmla="*/ 2887579 w 8128084"/>
              <a:gd name="connsiteY265" fmla="*/ 10972800 h 15135727"/>
              <a:gd name="connsiteX266" fmla="*/ 2887579 w 8128084"/>
              <a:gd name="connsiteY266" fmla="*/ 10924674 h 15135727"/>
              <a:gd name="connsiteX267" fmla="*/ 2767264 w 8128084"/>
              <a:gd name="connsiteY267" fmla="*/ 11020927 h 15135727"/>
              <a:gd name="connsiteX268" fmla="*/ 2743200 w 8128084"/>
              <a:gd name="connsiteY268" fmla="*/ 10924674 h 15135727"/>
              <a:gd name="connsiteX269" fmla="*/ 2550695 w 8128084"/>
              <a:gd name="connsiteY269" fmla="*/ 11020927 h 15135727"/>
              <a:gd name="connsiteX270" fmla="*/ 2526632 w 8128084"/>
              <a:gd name="connsiteY270" fmla="*/ 11117179 h 15135727"/>
              <a:gd name="connsiteX271" fmla="*/ 2334127 w 8128084"/>
              <a:gd name="connsiteY271" fmla="*/ 10996864 h 15135727"/>
              <a:gd name="connsiteX272" fmla="*/ 2358190 w 8128084"/>
              <a:gd name="connsiteY272" fmla="*/ 10732169 h 15135727"/>
              <a:gd name="connsiteX273" fmla="*/ 2334127 w 8128084"/>
              <a:gd name="connsiteY273" fmla="*/ 10587790 h 15135727"/>
              <a:gd name="connsiteX274" fmla="*/ 2406316 w 8128084"/>
              <a:gd name="connsiteY274" fmla="*/ 10491537 h 15135727"/>
              <a:gd name="connsiteX275" fmla="*/ 2598821 w 8128084"/>
              <a:gd name="connsiteY275" fmla="*/ 10684042 h 15135727"/>
              <a:gd name="connsiteX276" fmla="*/ 2767264 w 8128084"/>
              <a:gd name="connsiteY276" fmla="*/ 10684042 h 15135727"/>
              <a:gd name="connsiteX277" fmla="*/ 2646948 w 8128084"/>
              <a:gd name="connsiteY277" fmla="*/ 10515600 h 15135727"/>
              <a:gd name="connsiteX278" fmla="*/ 2815390 w 8128084"/>
              <a:gd name="connsiteY278" fmla="*/ 10395285 h 15135727"/>
              <a:gd name="connsiteX279" fmla="*/ 3080085 w 8128084"/>
              <a:gd name="connsiteY279" fmla="*/ 10419348 h 15135727"/>
              <a:gd name="connsiteX280" fmla="*/ 3248527 w 8128084"/>
              <a:gd name="connsiteY280" fmla="*/ 10539664 h 15135727"/>
              <a:gd name="connsiteX281" fmla="*/ 3320716 w 8128084"/>
              <a:gd name="connsiteY281" fmla="*/ 10659979 h 15135727"/>
              <a:gd name="connsiteX282" fmla="*/ 3465095 w 8128084"/>
              <a:gd name="connsiteY282" fmla="*/ 10659979 h 15135727"/>
              <a:gd name="connsiteX283" fmla="*/ 3441032 w 8128084"/>
              <a:gd name="connsiteY283" fmla="*/ 10491537 h 15135727"/>
              <a:gd name="connsiteX284" fmla="*/ 3392906 w 8128084"/>
              <a:gd name="connsiteY284" fmla="*/ 10250906 h 15135727"/>
              <a:gd name="connsiteX285" fmla="*/ 3152274 w 8128084"/>
              <a:gd name="connsiteY285" fmla="*/ 10250906 h 15135727"/>
              <a:gd name="connsiteX286" fmla="*/ 3176337 w 8128084"/>
              <a:gd name="connsiteY286" fmla="*/ 10178716 h 15135727"/>
              <a:gd name="connsiteX287" fmla="*/ 3104148 w 8128084"/>
              <a:gd name="connsiteY287" fmla="*/ 10154653 h 15135727"/>
              <a:gd name="connsiteX288" fmla="*/ 3007895 w 8128084"/>
              <a:gd name="connsiteY288" fmla="*/ 9962148 h 15135727"/>
              <a:gd name="connsiteX289" fmla="*/ 3176337 w 8128084"/>
              <a:gd name="connsiteY289" fmla="*/ 9889958 h 15135727"/>
              <a:gd name="connsiteX290" fmla="*/ 2959769 w 8128084"/>
              <a:gd name="connsiteY290" fmla="*/ 9504948 h 15135727"/>
              <a:gd name="connsiteX291" fmla="*/ 2791327 w 8128084"/>
              <a:gd name="connsiteY291" fmla="*/ 9456821 h 15135727"/>
              <a:gd name="connsiteX292" fmla="*/ 2574758 w 8128084"/>
              <a:gd name="connsiteY292" fmla="*/ 9336506 h 15135727"/>
              <a:gd name="connsiteX293" fmla="*/ 2550695 w 8128084"/>
              <a:gd name="connsiteY293" fmla="*/ 9071811 h 15135727"/>
              <a:gd name="connsiteX294" fmla="*/ 2695074 w 8128084"/>
              <a:gd name="connsiteY294" fmla="*/ 8999621 h 15135727"/>
              <a:gd name="connsiteX295" fmla="*/ 2622885 w 8128084"/>
              <a:gd name="connsiteY295" fmla="*/ 8975558 h 15135727"/>
              <a:gd name="connsiteX296" fmla="*/ 2430379 w 8128084"/>
              <a:gd name="connsiteY296" fmla="*/ 8999621 h 15135727"/>
              <a:gd name="connsiteX297" fmla="*/ 2261937 w 8128084"/>
              <a:gd name="connsiteY297" fmla="*/ 9168064 h 15135727"/>
              <a:gd name="connsiteX298" fmla="*/ 2237874 w 8128084"/>
              <a:gd name="connsiteY298" fmla="*/ 8999621 h 15135727"/>
              <a:gd name="connsiteX299" fmla="*/ 2117558 w 8128084"/>
              <a:gd name="connsiteY299" fmla="*/ 8975558 h 15135727"/>
              <a:gd name="connsiteX300" fmla="*/ 2045369 w 8128084"/>
              <a:gd name="connsiteY300" fmla="*/ 8783053 h 15135727"/>
              <a:gd name="connsiteX301" fmla="*/ 1852864 w 8128084"/>
              <a:gd name="connsiteY301" fmla="*/ 8758990 h 15135727"/>
              <a:gd name="connsiteX302" fmla="*/ 1636295 w 8128084"/>
              <a:gd name="connsiteY302" fmla="*/ 8927432 h 15135727"/>
              <a:gd name="connsiteX303" fmla="*/ 1588169 w 8128084"/>
              <a:gd name="connsiteY303" fmla="*/ 9023685 h 15135727"/>
              <a:gd name="connsiteX304" fmla="*/ 1515979 w 8128084"/>
              <a:gd name="connsiteY304" fmla="*/ 8879306 h 15135727"/>
              <a:gd name="connsiteX305" fmla="*/ 1347537 w 8128084"/>
              <a:gd name="connsiteY305" fmla="*/ 8879306 h 15135727"/>
              <a:gd name="connsiteX306" fmla="*/ 1347537 w 8128084"/>
              <a:gd name="connsiteY306" fmla="*/ 8710864 h 15135727"/>
              <a:gd name="connsiteX307" fmla="*/ 1106906 w 8128084"/>
              <a:gd name="connsiteY307" fmla="*/ 8783053 h 15135727"/>
              <a:gd name="connsiteX308" fmla="*/ 890337 w 8128084"/>
              <a:gd name="connsiteY308" fmla="*/ 8686800 h 15135727"/>
              <a:gd name="connsiteX309" fmla="*/ 649706 w 8128084"/>
              <a:gd name="connsiteY309" fmla="*/ 8662737 h 15135727"/>
              <a:gd name="connsiteX310" fmla="*/ 385011 w 8128084"/>
              <a:gd name="connsiteY310" fmla="*/ 8566485 h 15135727"/>
              <a:gd name="connsiteX311" fmla="*/ 577516 w 8128084"/>
              <a:gd name="connsiteY311" fmla="*/ 8373979 h 15135727"/>
              <a:gd name="connsiteX312" fmla="*/ 794085 w 8128084"/>
              <a:gd name="connsiteY312" fmla="*/ 8301790 h 15135727"/>
              <a:gd name="connsiteX313" fmla="*/ 745958 w 8128084"/>
              <a:gd name="connsiteY313" fmla="*/ 8133348 h 15135727"/>
              <a:gd name="connsiteX314" fmla="*/ 818148 w 8128084"/>
              <a:gd name="connsiteY314" fmla="*/ 7820527 h 15135727"/>
              <a:gd name="connsiteX315" fmla="*/ 697832 w 8128084"/>
              <a:gd name="connsiteY315" fmla="*/ 7820527 h 15135727"/>
              <a:gd name="connsiteX316" fmla="*/ 625642 w 8128084"/>
              <a:gd name="connsiteY316" fmla="*/ 7916779 h 15135727"/>
              <a:gd name="connsiteX317" fmla="*/ 457200 w 8128084"/>
              <a:gd name="connsiteY317" fmla="*/ 7820527 h 15135727"/>
              <a:gd name="connsiteX318" fmla="*/ 529390 w 8128084"/>
              <a:gd name="connsiteY318" fmla="*/ 7700211 h 15135727"/>
              <a:gd name="connsiteX319" fmla="*/ 938464 w 8128084"/>
              <a:gd name="connsiteY319" fmla="*/ 7676148 h 15135727"/>
              <a:gd name="connsiteX320" fmla="*/ 1058779 w 8128084"/>
              <a:gd name="connsiteY320" fmla="*/ 7459579 h 15135727"/>
              <a:gd name="connsiteX321" fmla="*/ 1203158 w 8128084"/>
              <a:gd name="connsiteY321" fmla="*/ 7603958 h 15135727"/>
              <a:gd name="connsiteX322" fmla="*/ 1299411 w 8128084"/>
              <a:gd name="connsiteY322" fmla="*/ 7555832 h 15135727"/>
              <a:gd name="connsiteX323" fmla="*/ 1443790 w 8128084"/>
              <a:gd name="connsiteY323" fmla="*/ 7507706 h 15135727"/>
              <a:gd name="connsiteX324" fmla="*/ 1684421 w 8128084"/>
              <a:gd name="connsiteY324" fmla="*/ 7603958 h 15135727"/>
              <a:gd name="connsiteX325" fmla="*/ 1684421 w 8128084"/>
              <a:gd name="connsiteY325" fmla="*/ 7603958 h 15135727"/>
              <a:gd name="connsiteX326" fmla="*/ 1540042 w 8128084"/>
              <a:gd name="connsiteY326" fmla="*/ 7363327 h 15135727"/>
              <a:gd name="connsiteX327" fmla="*/ 1299411 w 8128084"/>
              <a:gd name="connsiteY327" fmla="*/ 7315200 h 15135727"/>
              <a:gd name="connsiteX328" fmla="*/ 1130969 w 8128084"/>
              <a:gd name="connsiteY328" fmla="*/ 7339264 h 15135727"/>
              <a:gd name="connsiteX329" fmla="*/ 1034716 w 8128084"/>
              <a:gd name="connsiteY329" fmla="*/ 7315200 h 15135727"/>
              <a:gd name="connsiteX330" fmla="*/ 1155032 w 8128084"/>
              <a:gd name="connsiteY330" fmla="*/ 7050506 h 15135727"/>
              <a:gd name="connsiteX331" fmla="*/ 1155032 w 8128084"/>
              <a:gd name="connsiteY331" fmla="*/ 6930190 h 15135727"/>
              <a:gd name="connsiteX332" fmla="*/ 1155032 w 8128084"/>
              <a:gd name="connsiteY332" fmla="*/ 6761748 h 15135727"/>
              <a:gd name="connsiteX333" fmla="*/ 1203158 w 8128084"/>
              <a:gd name="connsiteY333" fmla="*/ 6617369 h 15135727"/>
              <a:gd name="connsiteX334" fmla="*/ 1371600 w 8128084"/>
              <a:gd name="connsiteY334" fmla="*/ 6472990 h 15135727"/>
              <a:gd name="connsiteX335" fmla="*/ 1443790 w 8128084"/>
              <a:gd name="connsiteY335" fmla="*/ 6328611 h 15135727"/>
              <a:gd name="connsiteX336" fmla="*/ 1419727 w 8128084"/>
              <a:gd name="connsiteY336" fmla="*/ 6208295 h 15135727"/>
              <a:gd name="connsiteX337" fmla="*/ 1275348 w 8128084"/>
              <a:gd name="connsiteY337" fmla="*/ 6304548 h 15135727"/>
              <a:gd name="connsiteX338" fmla="*/ 1323474 w 8128084"/>
              <a:gd name="connsiteY338" fmla="*/ 6015790 h 15135727"/>
              <a:gd name="connsiteX339" fmla="*/ 1540042 w 8128084"/>
              <a:gd name="connsiteY339" fmla="*/ 5871411 h 15135727"/>
              <a:gd name="connsiteX340" fmla="*/ 1540042 w 8128084"/>
              <a:gd name="connsiteY340" fmla="*/ 5751095 h 15135727"/>
              <a:gd name="connsiteX341" fmla="*/ 1395664 w 8128084"/>
              <a:gd name="connsiteY341" fmla="*/ 5799221 h 15135727"/>
              <a:gd name="connsiteX342" fmla="*/ 1179095 w 8128084"/>
              <a:gd name="connsiteY342" fmla="*/ 5799221 h 15135727"/>
              <a:gd name="connsiteX343" fmla="*/ 890337 w 8128084"/>
              <a:gd name="connsiteY343" fmla="*/ 5775158 h 15135727"/>
              <a:gd name="connsiteX344" fmla="*/ 697832 w 8128084"/>
              <a:gd name="connsiteY344" fmla="*/ 5606716 h 15135727"/>
              <a:gd name="connsiteX345" fmla="*/ 577516 w 8128084"/>
              <a:gd name="connsiteY345" fmla="*/ 5582653 h 15135727"/>
              <a:gd name="connsiteX346" fmla="*/ 697832 w 8128084"/>
              <a:gd name="connsiteY346" fmla="*/ 5775158 h 15135727"/>
              <a:gd name="connsiteX347" fmla="*/ 409074 w 8128084"/>
              <a:gd name="connsiteY347" fmla="*/ 5799221 h 15135727"/>
              <a:gd name="connsiteX348" fmla="*/ 168442 w 8128084"/>
              <a:gd name="connsiteY348" fmla="*/ 5702969 h 15135727"/>
              <a:gd name="connsiteX349" fmla="*/ 264695 w 8128084"/>
              <a:gd name="connsiteY349" fmla="*/ 5558590 h 15135727"/>
              <a:gd name="connsiteX350" fmla="*/ 144379 w 8128084"/>
              <a:gd name="connsiteY350" fmla="*/ 5510464 h 15135727"/>
              <a:gd name="connsiteX351" fmla="*/ 0 w 8128084"/>
              <a:gd name="connsiteY351" fmla="*/ 5462337 h 15135727"/>
              <a:gd name="connsiteX352" fmla="*/ 96253 w 8128084"/>
              <a:gd name="connsiteY352"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42827 w 8128084"/>
              <a:gd name="connsiteY202" fmla="*/ 14383753 h 15135727"/>
              <a:gd name="connsiteX203" fmla="*/ 4403558 w 8128084"/>
              <a:gd name="connsiteY203" fmla="*/ 14437895 h 15135727"/>
              <a:gd name="connsiteX204" fmla="*/ 4340058 w 8128084"/>
              <a:gd name="connsiteY204" fmla="*/ 14475995 h 15135727"/>
              <a:gd name="connsiteX205" fmla="*/ 4283242 w 8128084"/>
              <a:gd name="connsiteY205" fmla="*/ 14245390 h 15135727"/>
              <a:gd name="connsiteX206" fmla="*/ 4235116 w 8128084"/>
              <a:gd name="connsiteY206" fmla="*/ 14341642 h 15135727"/>
              <a:gd name="connsiteX207" fmla="*/ 4162927 w 8128084"/>
              <a:gd name="connsiteY207" fmla="*/ 14389769 h 15135727"/>
              <a:gd name="connsiteX208" fmla="*/ 4162927 w 8128084"/>
              <a:gd name="connsiteY208" fmla="*/ 14389769 h 15135727"/>
              <a:gd name="connsiteX209" fmla="*/ 3922295 w 8128084"/>
              <a:gd name="connsiteY209" fmla="*/ 14245390 h 15135727"/>
              <a:gd name="connsiteX210" fmla="*/ 3801979 w 8128084"/>
              <a:gd name="connsiteY210" fmla="*/ 14293516 h 15135727"/>
              <a:gd name="connsiteX211" fmla="*/ 3681664 w 8128084"/>
              <a:gd name="connsiteY211" fmla="*/ 14389769 h 15135727"/>
              <a:gd name="connsiteX212" fmla="*/ 3657600 w 8128084"/>
              <a:gd name="connsiteY212" fmla="*/ 14654464 h 15135727"/>
              <a:gd name="connsiteX213" fmla="*/ 3513221 w 8128084"/>
              <a:gd name="connsiteY213" fmla="*/ 14726653 h 15135727"/>
              <a:gd name="connsiteX214" fmla="*/ 3513221 w 8128084"/>
              <a:gd name="connsiteY214" fmla="*/ 14871032 h 15135727"/>
              <a:gd name="connsiteX215" fmla="*/ 3633537 w 8128084"/>
              <a:gd name="connsiteY215" fmla="*/ 14967285 h 15135727"/>
              <a:gd name="connsiteX216" fmla="*/ 3609474 w 8128084"/>
              <a:gd name="connsiteY216" fmla="*/ 15087600 h 15135727"/>
              <a:gd name="connsiteX217" fmla="*/ 3441032 w 8128084"/>
              <a:gd name="connsiteY217" fmla="*/ 15039474 h 15135727"/>
              <a:gd name="connsiteX218" fmla="*/ 3272590 w 8128084"/>
              <a:gd name="connsiteY218" fmla="*/ 15063537 h 15135727"/>
              <a:gd name="connsiteX219" fmla="*/ 3248527 w 8128084"/>
              <a:gd name="connsiteY219" fmla="*/ 14895095 h 15135727"/>
              <a:gd name="connsiteX220" fmla="*/ 3128211 w 8128084"/>
              <a:gd name="connsiteY220" fmla="*/ 14919158 h 15135727"/>
              <a:gd name="connsiteX221" fmla="*/ 2959769 w 8128084"/>
              <a:gd name="connsiteY221" fmla="*/ 15135727 h 15135727"/>
              <a:gd name="connsiteX222" fmla="*/ 2935706 w 8128084"/>
              <a:gd name="connsiteY222" fmla="*/ 14895095 h 15135727"/>
              <a:gd name="connsiteX223" fmla="*/ 2791327 w 8128084"/>
              <a:gd name="connsiteY223" fmla="*/ 14943221 h 15135727"/>
              <a:gd name="connsiteX224" fmla="*/ 2671011 w 8128084"/>
              <a:gd name="connsiteY224" fmla="*/ 15039474 h 15135727"/>
              <a:gd name="connsiteX225" fmla="*/ 2430379 w 8128084"/>
              <a:gd name="connsiteY225" fmla="*/ 15087600 h 15135727"/>
              <a:gd name="connsiteX226" fmla="*/ 2237874 w 8128084"/>
              <a:gd name="connsiteY226" fmla="*/ 15039474 h 15135727"/>
              <a:gd name="connsiteX227" fmla="*/ 2622885 w 8128084"/>
              <a:gd name="connsiteY227" fmla="*/ 14846969 h 15135727"/>
              <a:gd name="connsiteX228" fmla="*/ 2887579 w 8128084"/>
              <a:gd name="connsiteY228" fmla="*/ 14774779 h 15135727"/>
              <a:gd name="connsiteX229" fmla="*/ 2839453 w 8128084"/>
              <a:gd name="connsiteY229" fmla="*/ 14582274 h 15135727"/>
              <a:gd name="connsiteX230" fmla="*/ 2935706 w 8128084"/>
              <a:gd name="connsiteY230" fmla="*/ 14510085 h 15135727"/>
              <a:gd name="connsiteX231" fmla="*/ 2935706 w 8128084"/>
              <a:gd name="connsiteY231" fmla="*/ 14510085 h 15135727"/>
              <a:gd name="connsiteX232" fmla="*/ 3080085 w 8128084"/>
              <a:gd name="connsiteY232" fmla="*/ 14413832 h 15135727"/>
              <a:gd name="connsiteX233" fmla="*/ 3152274 w 8128084"/>
              <a:gd name="connsiteY233" fmla="*/ 14341642 h 15135727"/>
              <a:gd name="connsiteX234" fmla="*/ 3080085 w 8128084"/>
              <a:gd name="connsiteY234" fmla="*/ 14269453 h 15135727"/>
              <a:gd name="connsiteX235" fmla="*/ 3152274 w 8128084"/>
              <a:gd name="connsiteY235" fmla="*/ 14197264 h 15135727"/>
              <a:gd name="connsiteX236" fmla="*/ 3152274 w 8128084"/>
              <a:gd name="connsiteY236" fmla="*/ 14052885 h 15135727"/>
              <a:gd name="connsiteX237" fmla="*/ 3080085 w 8128084"/>
              <a:gd name="connsiteY237" fmla="*/ 13980695 h 15135727"/>
              <a:gd name="connsiteX238" fmla="*/ 3056021 w 8128084"/>
              <a:gd name="connsiteY238" fmla="*/ 14076948 h 15135727"/>
              <a:gd name="connsiteX239" fmla="*/ 2935706 w 8128084"/>
              <a:gd name="connsiteY239" fmla="*/ 14076948 h 15135727"/>
              <a:gd name="connsiteX240" fmla="*/ 2863516 w 8128084"/>
              <a:gd name="connsiteY240" fmla="*/ 14125074 h 15135727"/>
              <a:gd name="connsiteX241" fmla="*/ 2719137 w 8128084"/>
              <a:gd name="connsiteY241" fmla="*/ 14197264 h 15135727"/>
              <a:gd name="connsiteX242" fmla="*/ 2646948 w 8128084"/>
              <a:gd name="connsiteY242" fmla="*/ 14197264 h 15135727"/>
              <a:gd name="connsiteX243" fmla="*/ 2598821 w 8128084"/>
              <a:gd name="connsiteY243" fmla="*/ 14125074 h 15135727"/>
              <a:gd name="connsiteX244" fmla="*/ 2430379 w 8128084"/>
              <a:gd name="connsiteY244" fmla="*/ 13836316 h 15135727"/>
              <a:gd name="connsiteX245" fmla="*/ 2646948 w 8128084"/>
              <a:gd name="connsiteY245" fmla="*/ 13812253 h 15135727"/>
              <a:gd name="connsiteX246" fmla="*/ 2502569 w 8128084"/>
              <a:gd name="connsiteY246" fmla="*/ 13475369 h 15135727"/>
              <a:gd name="connsiteX247" fmla="*/ 2550695 w 8128084"/>
              <a:gd name="connsiteY247" fmla="*/ 13186611 h 15135727"/>
              <a:gd name="connsiteX248" fmla="*/ 2719137 w 8128084"/>
              <a:gd name="connsiteY248" fmla="*/ 13042232 h 15135727"/>
              <a:gd name="connsiteX249" fmla="*/ 2791327 w 8128084"/>
              <a:gd name="connsiteY249" fmla="*/ 12945979 h 15135727"/>
              <a:gd name="connsiteX250" fmla="*/ 3031958 w 8128084"/>
              <a:gd name="connsiteY250" fmla="*/ 13090358 h 15135727"/>
              <a:gd name="connsiteX251" fmla="*/ 3056021 w 8128084"/>
              <a:gd name="connsiteY251" fmla="*/ 12753474 h 15135727"/>
              <a:gd name="connsiteX252" fmla="*/ 2887579 w 8128084"/>
              <a:gd name="connsiteY252" fmla="*/ 12777537 h 15135727"/>
              <a:gd name="connsiteX253" fmla="*/ 2815390 w 8128084"/>
              <a:gd name="connsiteY253" fmla="*/ 12777537 h 15135727"/>
              <a:gd name="connsiteX254" fmla="*/ 3176337 w 8128084"/>
              <a:gd name="connsiteY254" fmla="*/ 12368464 h 15135727"/>
              <a:gd name="connsiteX255" fmla="*/ 3104148 w 8128084"/>
              <a:gd name="connsiteY255" fmla="*/ 12320337 h 15135727"/>
              <a:gd name="connsiteX256" fmla="*/ 3104148 w 8128084"/>
              <a:gd name="connsiteY256" fmla="*/ 12320337 h 15135727"/>
              <a:gd name="connsiteX257" fmla="*/ 3007895 w 8128084"/>
              <a:gd name="connsiteY257" fmla="*/ 12079706 h 15135727"/>
              <a:gd name="connsiteX258" fmla="*/ 2911642 w 8128084"/>
              <a:gd name="connsiteY258" fmla="*/ 11935327 h 15135727"/>
              <a:gd name="connsiteX259" fmla="*/ 2863516 w 8128084"/>
              <a:gd name="connsiteY259" fmla="*/ 11694695 h 15135727"/>
              <a:gd name="connsiteX260" fmla="*/ 2911642 w 8128084"/>
              <a:gd name="connsiteY260" fmla="*/ 11454064 h 15135727"/>
              <a:gd name="connsiteX261" fmla="*/ 3056021 w 8128084"/>
              <a:gd name="connsiteY261" fmla="*/ 11454064 h 15135727"/>
              <a:gd name="connsiteX262" fmla="*/ 2983832 w 8128084"/>
              <a:gd name="connsiteY262" fmla="*/ 11381874 h 15135727"/>
              <a:gd name="connsiteX263" fmla="*/ 3031958 w 8128084"/>
              <a:gd name="connsiteY263" fmla="*/ 11285621 h 15135727"/>
              <a:gd name="connsiteX264" fmla="*/ 3007895 w 8128084"/>
              <a:gd name="connsiteY264" fmla="*/ 11189369 h 15135727"/>
              <a:gd name="connsiteX265" fmla="*/ 2887579 w 8128084"/>
              <a:gd name="connsiteY265" fmla="*/ 11141242 h 15135727"/>
              <a:gd name="connsiteX266" fmla="*/ 2887579 w 8128084"/>
              <a:gd name="connsiteY266" fmla="*/ 10972800 h 15135727"/>
              <a:gd name="connsiteX267" fmla="*/ 2887579 w 8128084"/>
              <a:gd name="connsiteY267" fmla="*/ 10924674 h 15135727"/>
              <a:gd name="connsiteX268" fmla="*/ 2767264 w 8128084"/>
              <a:gd name="connsiteY268" fmla="*/ 11020927 h 15135727"/>
              <a:gd name="connsiteX269" fmla="*/ 2743200 w 8128084"/>
              <a:gd name="connsiteY269" fmla="*/ 10924674 h 15135727"/>
              <a:gd name="connsiteX270" fmla="*/ 2550695 w 8128084"/>
              <a:gd name="connsiteY270" fmla="*/ 11020927 h 15135727"/>
              <a:gd name="connsiteX271" fmla="*/ 2526632 w 8128084"/>
              <a:gd name="connsiteY271" fmla="*/ 11117179 h 15135727"/>
              <a:gd name="connsiteX272" fmla="*/ 2334127 w 8128084"/>
              <a:gd name="connsiteY272" fmla="*/ 10996864 h 15135727"/>
              <a:gd name="connsiteX273" fmla="*/ 2358190 w 8128084"/>
              <a:gd name="connsiteY273" fmla="*/ 10732169 h 15135727"/>
              <a:gd name="connsiteX274" fmla="*/ 2334127 w 8128084"/>
              <a:gd name="connsiteY274" fmla="*/ 10587790 h 15135727"/>
              <a:gd name="connsiteX275" fmla="*/ 2406316 w 8128084"/>
              <a:gd name="connsiteY275" fmla="*/ 10491537 h 15135727"/>
              <a:gd name="connsiteX276" fmla="*/ 2598821 w 8128084"/>
              <a:gd name="connsiteY276" fmla="*/ 10684042 h 15135727"/>
              <a:gd name="connsiteX277" fmla="*/ 2767264 w 8128084"/>
              <a:gd name="connsiteY277" fmla="*/ 10684042 h 15135727"/>
              <a:gd name="connsiteX278" fmla="*/ 2646948 w 8128084"/>
              <a:gd name="connsiteY278" fmla="*/ 10515600 h 15135727"/>
              <a:gd name="connsiteX279" fmla="*/ 2815390 w 8128084"/>
              <a:gd name="connsiteY279" fmla="*/ 10395285 h 15135727"/>
              <a:gd name="connsiteX280" fmla="*/ 3080085 w 8128084"/>
              <a:gd name="connsiteY280" fmla="*/ 10419348 h 15135727"/>
              <a:gd name="connsiteX281" fmla="*/ 3248527 w 8128084"/>
              <a:gd name="connsiteY281" fmla="*/ 10539664 h 15135727"/>
              <a:gd name="connsiteX282" fmla="*/ 3320716 w 8128084"/>
              <a:gd name="connsiteY282" fmla="*/ 10659979 h 15135727"/>
              <a:gd name="connsiteX283" fmla="*/ 3465095 w 8128084"/>
              <a:gd name="connsiteY283" fmla="*/ 10659979 h 15135727"/>
              <a:gd name="connsiteX284" fmla="*/ 3441032 w 8128084"/>
              <a:gd name="connsiteY284" fmla="*/ 10491537 h 15135727"/>
              <a:gd name="connsiteX285" fmla="*/ 3392906 w 8128084"/>
              <a:gd name="connsiteY285" fmla="*/ 10250906 h 15135727"/>
              <a:gd name="connsiteX286" fmla="*/ 3152274 w 8128084"/>
              <a:gd name="connsiteY286" fmla="*/ 10250906 h 15135727"/>
              <a:gd name="connsiteX287" fmla="*/ 3176337 w 8128084"/>
              <a:gd name="connsiteY287" fmla="*/ 10178716 h 15135727"/>
              <a:gd name="connsiteX288" fmla="*/ 3104148 w 8128084"/>
              <a:gd name="connsiteY288" fmla="*/ 10154653 h 15135727"/>
              <a:gd name="connsiteX289" fmla="*/ 3007895 w 8128084"/>
              <a:gd name="connsiteY289" fmla="*/ 9962148 h 15135727"/>
              <a:gd name="connsiteX290" fmla="*/ 3176337 w 8128084"/>
              <a:gd name="connsiteY290" fmla="*/ 9889958 h 15135727"/>
              <a:gd name="connsiteX291" fmla="*/ 2959769 w 8128084"/>
              <a:gd name="connsiteY291" fmla="*/ 9504948 h 15135727"/>
              <a:gd name="connsiteX292" fmla="*/ 2791327 w 8128084"/>
              <a:gd name="connsiteY292" fmla="*/ 9456821 h 15135727"/>
              <a:gd name="connsiteX293" fmla="*/ 2574758 w 8128084"/>
              <a:gd name="connsiteY293" fmla="*/ 9336506 h 15135727"/>
              <a:gd name="connsiteX294" fmla="*/ 2550695 w 8128084"/>
              <a:gd name="connsiteY294" fmla="*/ 9071811 h 15135727"/>
              <a:gd name="connsiteX295" fmla="*/ 2695074 w 8128084"/>
              <a:gd name="connsiteY295" fmla="*/ 8999621 h 15135727"/>
              <a:gd name="connsiteX296" fmla="*/ 2622885 w 8128084"/>
              <a:gd name="connsiteY296" fmla="*/ 8975558 h 15135727"/>
              <a:gd name="connsiteX297" fmla="*/ 2430379 w 8128084"/>
              <a:gd name="connsiteY297" fmla="*/ 8999621 h 15135727"/>
              <a:gd name="connsiteX298" fmla="*/ 2261937 w 8128084"/>
              <a:gd name="connsiteY298" fmla="*/ 9168064 h 15135727"/>
              <a:gd name="connsiteX299" fmla="*/ 2237874 w 8128084"/>
              <a:gd name="connsiteY299" fmla="*/ 8999621 h 15135727"/>
              <a:gd name="connsiteX300" fmla="*/ 2117558 w 8128084"/>
              <a:gd name="connsiteY300" fmla="*/ 8975558 h 15135727"/>
              <a:gd name="connsiteX301" fmla="*/ 2045369 w 8128084"/>
              <a:gd name="connsiteY301" fmla="*/ 8783053 h 15135727"/>
              <a:gd name="connsiteX302" fmla="*/ 1852864 w 8128084"/>
              <a:gd name="connsiteY302" fmla="*/ 8758990 h 15135727"/>
              <a:gd name="connsiteX303" fmla="*/ 1636295 w 8128084"/>
              <a:gd name="connsiteY303" fmla="*/ 8927432 h 15135727"/>
              <a:gd name="connsiteX304" fmla="*/ 1588169 w 8128084"/>
              <a:gd name="connsiteY304" fmla="*/ 9023685 h 15135727"/>
              <a:gd name="connsiteX305" fmla="*/ 1515979 w 8128084"/>
              <a:gd name="connsiteY305" fmla="*/ 8879306 h 15135727"/>
              <a:gd name="connsiteX306" fmla="*/ 1347537 w 8128084"/>
              <a:gd name="connsiteY306" fmla="*/ 8879306 h 15135727"/>
              <a:gd name="connsiteX307" fmla="*/ 1347537 w 8128084"/>
              <a:gd name="connsiteY307" fmla="*/ 8710864 h 15135727"/>
              <a:gd name="connsiteX308" fmla="*/ 1106906 w 8128084"/>
              <a:gd name="connsiteY308" fmla="*/ 8783053 h 15135727"/>
              <a:gd name="connsiteX309" fmla="*/ 890337 w 8128084"/>
              <a:gd name="connsiteY309" fmla="*/ 8686800 h 15135727"/>
              <a:gd name="connsiteX310" fmla="*/ 649706 w 8128084"/>
              <a:gd name="connsiteY310" fmla="*/ 8662737 h 15135727"/>
              <a:gd name="connsiteX311" fmla="*/ 385011 w 8128084"/>
              <a:gd name="connsiteY311" fmla="*/ 8566485 h 15135727"/>
              <a:gd name="connsiteX312" fmla="*/ 577516 w 8128084"/>
              <a:gd name="connsiteY312" fmla="*/ 8373979 h 15135727"/>
              <a:gd name="connsiteX313" fmla="*/ 794085 w 8128084"/>
              <a:gd name="connsiteY313" fmla="*/ 8301790 h 15135727"/>
              <a:gd name="connsiteX314" fmla="*/ 745958 w 8128084"/>
              <a:gd name="connsiteY314" fmla="*/ 8133348 h 15135727"/>
              <a:gd name="connsiteX315" fmla="*/ 818148 w 8128084"/>
              <a:gd name="connsiteY315" fmla="*/ 7820527 h 15135727"/>
              <a:gd name="connsiteX316" fmla="*/ 697832 w 8128084"/>
              <a:gd name="connsiteY316" fmla="*/ 7820527 h 15135727"/>
              <a:gd name="connsiteX317" fmla="*/ 625642 w 8128084"/>
              <a:gd name="connsiteY317" fmla="*/ 7916779 h 15135727"/>
              <a:gd name="connsiteX318" fmla="*/ 457200 w 8128084"/>
              <a:gd name="connsiteY318" fmla="*/ 7820527 h 15135727"/>
              <a:gd name="connsiteX319" fmla="*/ 529390 w 8128084"/>
              <a:gd name="connsiteY319" fmla="*/ 7700211 h 15135727"/>
              <a:gd name="connsiteX320" fmla="*/ 938464 w 8128084"/>
              <a:gd name="connsiteY320" fmla="*/ 7676148 h 15135727"/>
              <a:gd name="connsiteX321" fmla="*/ 1058779 w 8128084"/>
              <a:gd name="connsiteY321" fmla="*/ 7459579 h 15135727"/>
              <a:gd name="connsiteX322" fmla="*/ 1203158 w 8128084"/>
              <a:gd name="connsiteY322" fmla="*/ 7603958 h 15135727"/>
              <a:gd name="connsiteX323" fmla="*/ 1299411 w 8128084"/>
              <a:gd name="connsiteY323" fmla="*/ 7555832 h 15135727"/>
              <a:gd name="connsiteX324" fmla="*/ 1443790 w 8128084"/>
              <a:gd name="connsiteY324" fmla="*/ 7507706 h 15135727"/>
              <a:gd name="connsiteX325" fmla="*/ 1684421 w 8128084"/>
              <a:gd name="connsiteY325" fmla="*/ 7603958 h 15135727"/>
              <a:gd name="connsiteX326" fmla="*/ 1684421 w 8128084"/>
              <a:gd name="connsiteY326" fmla="*/ 7603958 h 15135727"/>
              <a:gd name="connsiteX327" fmla="*/ 1540042 w 8128084"/>
              <a:gd name="connsiteY327" fmla="*/ 7363327 h 15135727"/>
              <a:gd name="connsiteX328" fmla="*/ 1299411 w 8128084"/>
              <a:gd name="connsiteY328" fmla="*/ 7315200 h 15135727"/>
              <a:gd name="connsiteX329" fmla="*/ 1130969 w 8128084"/>
              <a:gd name="connsiteY329" fmla="*/ 7339264 h 15135727"/>
              <a:gd name="connsiteX330" fmla="*/ 1034716 w 8128084"/>
              <a:gd name="connsiteY330" fmla="*/ 7315200 h 15135727"/>
              <a:gd name="connsiteX331" fmla="*/ 1155032 w 8128084"/>
              <a:gd name="connsiteY331" fmla="*/ 7050506 h 15135727"/>
              <a:gd name="connsiteX332" fmla="*/ 1155032 w 8128084"/>
              <a:gd name="connsiteY332" fmla="*/ 6930190 h 15135727"/>
              <a:gd name="connsiteX333" fmla="*/ 1155032 w 8128084"/>
              <a:gd name="connsiteY333" fmla="*/ 6761748 h 15135727"/>
              <a:gd name="connsiteX334" fmla="*/ 1203158 w 8128084"/>
              <a:gd name="connsiteY334" fmla="*/ 6617369 h 15135727"/>
              <a:gd name="connsiteX335" fmla="*/ 1371600 w 8128084"/>
              <a:gd name="connsiteY335" fmla="*/ 6472990 h 15135727"/>
              <a:gd name="connsiteX336" fmla="*/ 1443790 w 8128084"/>
              <a:gd name="connsiteY336" fmla="*/ 6328611 h 15135727"/>
              <a:gd name="connsiteX337" fmla="*/ 1419727 w 8128084"/>
              <a:gd name="connsiteY337" fmla="*/ 6208295 h 15135727"/>
              <a:gd name="connsiteX338" fmla="*/ 1275348 w 8128084"/>
              <a:gd name="connsiteY338" fmla="*/ 6304548 h 15135727"/>
              <a:gd name="connsiteX339" fmla="*/ 1323474 w 8128084"/>
              <a:gd name="connsiteY339" fmla="*/ 6015790 h 15135727"/>
              <a:gd name="connsiteX340" fmla="*/ 1540042 w 8128084"/>
              <a:gd name="connsiteY340" fmla="*/ 5871411 h 15135727"/>
              <a:gd name="connsiteX341" fmla="*/ 1540042 w 8128084"/>
              <a:gd name="connsiteY341" fmla="*/ 5751095 h 15135727"/>
              <a:gd name="connsiteX342" fmla="*/ 1395664 w 8128084"/>
              <a:gd name="connsiteY342" fmla="*/ 5799221 h 15135727"/>
              <a:gd name="connsiteX343" fmla="*/ 1179095 w 8128084"/>
              <a:gd name="connsiteY343" fmla="*/ 5799221 h 15135727"/>
              <a:gd name="connsiteX344" fmla="*/ 890337 w 8128084"/>
              <a:gd name="connsiteY344" fmla="*/ 5775158 h 15135727"/>
              <a:gd name="connsiteX345" fmla="*/ 697832 w 8128084"/>
              <a:gd name="connsiteY345" fmla="*/ 5606716 h 15135727"/>
              <a:gd name="connsiteX346" fmla="*/ 577516 w 8128084"/>
              <a:gd name="connsiteY346" fmla="*/ 5582653 h 15135727"/>
              <a:gd name="connsiteX347" fmla="*/ 697832 w 8128084"/>
              <a:gd name="connsiteY347" fmla="*/ 5775158 h 15135727"/>
              <a:gd name="connsiteX348" fmla="*/ 409074 w 8128084"/>
              <a:gd name="connsiteY348" fmla="*/ 5799221 h 15135727"/>
              <a:gd name="connsiteX349" fmla="*/ 168442 w 8128084"/>
              <a:gd name="connsiteY349" fmla="*/ 5702969 h 15135727"/>
              <a:gd name="connsiteX350" fmla="*/ 264695 w 8128084"/>
              <a:gd name="connsiteY350" fmla="*/ 5558590 h 15135727"/>
              <a:gd name="connsiteX351" fmla="*/ 144379 w 8128084"/>
              <a:gd name="connsiteY351" fmla="*/ 5510464 h 15135727"/>
              <a:gd name="connsiteX352" fmla="*/ 0 w 8128084"/>
              <a:gd name="connsiteY352" fmla="*/ 5462337 h 15135727"/>
              <a:gd name="connsiteX353" fmla="*/ 96253 w 8128084"/>
              <a:gd name="connsiteY353"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42827 w 8128084"/>
              <a:gd name="connsiteY202" fmla="*/ 14383753 h 15135727"/>
              <a:gd name="connsiteX203" fmla="*/ 4403558 w 8128084"/>
              <a:gd name="connsiteY203" fmla="*/ 14437895 h 15135727"/>
              <a:gd name="connsiteX204" fmla="*/ 4340058 w 8128084"/>
              <a:gd name="connsiteY204" fmla="*/ 14475995 h 15135727"/>
              <a:gd name="connsiteX205" fmla="*/ 4303127 w 8128084"/>
              <a:gd name="connsiteY205" fmla="*/ 14364703 h 15135727"/>
              <a:gd name="connsiteX206" fmla="*/ 4283242 w 8128084"/>
              <a:gd name="connsiteY206" fmla="*/ 14245390 h 15135727"/>
              <a:gd name="connsiteX207" fmla="*/ 4235116 w 8128084"/>
              <a:gd name="connsiteY207" fmla="*/ 14341642 h 15135727"/>
              <a:gd name="connsiteX208" fmla="*/ 4162927 w 8128084"/>
              <a:gd name="connsiteY208" fmla="*/ 14389769 h 15135727"/>
              <a:gd name="connsiteX209" fmla="*/ 4162927 w 8128084"/>
              <a:gd name="connsiteY209" fmla="*/ 14389769 h 15135727"/>
              <a:gd name="connsiteX210" fmla="*/ 3922295 w 8128084"/>
              <a:gd name="connsiteY210" fmla="*/ 14245390 h 15135727"/>
              <a:gd name="connsiteX211" fmla="*/ 3801979 w 8128084"/>
              <a:gd name="connsiteY211" fmla="*/ 14293516 h 15135727"/>
              <a:gd name="connsiteX212" fmla="*/ 3681664 w 8128084"/>
              <a:gd name="connsiteY212" fmla="*/ 14389769 h 15135727"/>
              <a:gd name="connsiteX213" fmla="*/ 3657600 w 8128084"/>
              <a:gd name="connsiteY213" fmla="*/ 14654464 h 15135727"/>
              <a:gd name="connsiteX214" fmla="*/ 3513221 w 8128084"/>
              <a:gd name="connsiteY214" fmla="*/ 14726653 h 15135727"/>
              <a:gd name="connsiteX215" fmla="*/ 3513221 w 8128084"/>
              <a:gd name="connsiteY215" fmla="*/ 14871032 h 15135727"/>
              <a:gd name="connsiteX216" fmla="*/ 3633537 w 8128084"/>
              <a:gd name="connsiteY216" fmla="*/ 14967285 h 15135727"/>
              <a:gd name="connsiteX217" fmla="*/ 3609474 w 8128084"/>
              <a:gd name="connsiteY217" fmla="*/ 15087600 h 15135727"/>
              <a:gd name="connsiteX218" fmla="*/ 3441032 w 8128084"/>
              <a:gd name="connsiteY218" fmla="*/ 15039474 h 15135727"/>
              <a:gd name="connsiteX219" fmla="*/ 3272590 w 8128084"/>
              <a:gd name="connsiteY219" fmla="*/ 15063537 h 15135727"/>
              <a:gd name="connsiteX220" fmla="*/ 3248527 w 8128084"/>
              <a:gd name="connsiteY220" fmla="*/ 14895095 h 15135727"/>
              <a:gd name="connsiteX221" fmla="*/ 3128211 w 8128084"/>
              <a:gd name="connsiteY221" fmla="*/ 14919158 h 15135727"/>
              <a:gd name="connsiteX222" fmla="*/ 2959769 w 8128084"/>
              <a:gd name="connsiteY222" fmla="*/ 15135727 h 15135727"/>
              <a:gd name="connsiteX223" fmla="*/ 2935706 w 8128084"/>
              <a:gd name="connsiteY223" fmla="*/ 14895095 h 15135727"/>
              <a:gd name="connsiteX224" fmla="*/ 2791327 w 8128084"/>
              <a:gd name="connsiteY224" fmla="*/ 14943221 h 15135727"/>
              <a:gd name="connsiteX225" fmla="*/ 2671011 w 8128084"/>
              <a:gd name="connsiteY225" fmla="*/ 15039474 h 15135727"/>
              <a:gd name="connsiteX226" fmla="*/ 2430379 w 8128084"/>
              <a:gd name="connsiteY226" fmla="*/ 15087600 h 15135727"/>
              <a:gd name="connsiteX227" fmla="*/ 2237874 w 8128084"/>
              <a:gd name="connsiteY227" fmla="*/ 15039474 h 15135727"/>
              <a:gd name="connsiteX228" fmla="*/ 2622885 w 8128084"/>
              <a:gd name="connsiteY228" fmla="*/ 14846969 h 15135727"/>
              <a:gd name="connsiteX229" fmla="*/ 2887579 w 8128084"/>
              <a:gd name="connsiteY229" fmla="*/ 14774779 h 15135727"/>
              <a:gd name="connsiteX230" fmla="*/ 2839453 w 8128084"/>
              <a:gd name="connsiteY230" fmla="*/ 14582274 h 15135727"/>
              <a:gd name="connsiteX231" fmla="*/ 2935706 w 8128084"/>
              <a:gd name="connsiteY231" fmla="*/ 14510085 h 15135727"/>
              <a:gd name="connsiteX232" fmla="*/ 2935706 w 8128084"/>
              <a:gd name="connsiteY232" fmla="*/ 14510085 h 15135727"/>
              <a:gd name="connsiteX233" fmla="*/ 3080085 w 8128084"/>
              <a:gd name="connsiteY233" fmla="*/ 14413832 h 15135727"/>
              <a:gd name="connsiteX234" fmla="*/ 3152274 w 8128084"/>
              <a:gd name="connsiteY234" fmla="*/ 14341642 h 15135727"/>
              <a:gd name="connsiteX235" fmla="*/ 3080085 w 8128084"/>
              <a:gd name="connsiteY235" fmla="*/ 14269453 h 15135727"/>
              <a:gd name="connsiteX236" fmla="*/ 3152274 w 8128084"/>
              <a:gd name="connsiteY236" fmla="*/ 14197264 h 15135727"/>
              <a:gd name="connsiteX237" fmla="*/ 3152274 w 8128084"/>
              <a:gd name="connsiteY237" fmla="*/ 14052885 h 15135727"/>
              <a:gd name="connsiteX238" fmla="*/ 3080085 w 8128084"/>
              <a:gd name="connsiteY238" fmla="*/ 13980695 h 15135727"/>
              <a:gd name="connsiteX239" fmla="*/ 3056021 w 8128084"/>
              <a:gd name="connsiteY239" fmla="*/ 14076948 h 15135727"/>
              <a:gd name="connsiteX240" fmla="*/ 2935706 w 8128084"/>
              <a:gd name="connsiteY240" fmla="*/ 14076948 h 15135727"/>
              <a:gd name="connsiteX241" fmla="*/ 2863516 w 8128084"/>
              <a:gd name="connsiteY241" fmla="*/ 14125074 h 15135727"/>
              <a:gd name="connsiteX242" fmla="*/ 2719137 w 8128084"/>
              <a:gd name="connsiteY242" fmla="*/ 14197264 h 15135727"/>
              <a:gd name="connsiteX243" fmla="*/ 2646948 w 8128084"/>
              <a:gd name="connsiteY243" fmla="*/ 14197264 h 15135727"/>
              <a:gd name="connsiteX244" fmla="*/ 2598821 w 8128084"/>
              <a:gd name="connsiteY244" fmla="*/ 14125074 h 15135727"/>
              <a:gd name="connsiteX245" fmla="*/ 2430379 w 8128084"/>
              <a:gd name="connsiteY245" fmla="*/ 13836316 h 15135727"/>
              <a:gd name="connsiteX246" fmla="*/ 2646948 w 8128084"/>
              <a:gd name="connsiteY246" fmla="*/ 13812253 h 15135727"/>
              <a:gd name="connsiteX247" fmla="*/ 2502569 w 8128084"/>
              <a:gd name="connsiteY247" fmla="*/ 13475369 h 15135727"/>
              <a:gd name="connsiteX248" fmla="*/ 2550695 w 8128084"/>
              <a:gd name="connsiteY248" fmla="*/ 13186611 h 15135727"/>
              <a:gd name="connsiteX249" fmla="*/ 2719137 w 8128084"/>
              <a:gd name="connsiteY249" fmla="*/ 13042232 h 15135727"/>
              <a:gd name="connsiteX250" fmla="*/ 2791327 w 8128084"/>
              <a:gd name="connsiteY250" fmla="*/ 12945979 h 15135727"/>
              <a:gd name="connsiteX251" fmla="*/ 3031958 w 8128084"/>
              <a:gd name="connsiteY251" fmla="*/ 13090358 h 15135727"/>
              <a:gd name="connsiteX252" fmla="*/ 3056021 w 8128084"/>
              <a:gd name="connsiteY252" fmla="*/ 12753474 h 15135727"/>
              <a:gd name="connsiteX253" fmla="*/ 2887579 w 8128084"/>
              <a:gd name="connsiteY253" fmla="*/ 12777537 h 15135727"/>
              <a:gd name="connsiteX254" fmla="*/ 2815390 w 8128084"/>
              <a:gd name="connsiteY254" fmla="*/ 12777537 h 15135727"/>
              <a:gd name="connsiteX255" fmla="*/ 3176337 w 8128084"/>
              <a:gd name="connsiteY255" fmla="*/ 12368464 h 15135727"/>
              <a:gd name="connsiteX256" fmla="*/ 3104148 w 8128084"/>
              <a:gd name="connsiteY256" fmla="*/ 12320337 h 15135727"/>
              <a:gd name="connsiteX257" fmla="*/ 3104148 w 8128084"/>
              <a:gd name="connsiteY257" fmla="*/ 12320337 h 15135727"/>
              <a:gd name="connsiteX258" fmla="*/ 3007895 w 8128084"/>
              <a:gd name="connsiteY258" fmla="*/ 12079706 h 15135727"/>
              <a:gd name="connsiteX259" fmla="*/ 2911642 w 8128084"/>
              <a:gd name="connsiteY259" fmla="*/ 11935327 h 15135727"/>
              <a:gd name="connsiteX260" fmla="*/ 2863516 w 8128084"/>
              <a:gd name="connsiteY260" fmla="*/ 11694695 h 15135727"/>
              <a:gd name="connsiteX261" fmla="*/ 2911642 w 8128084"/>
              <a:gd name="connsiteY261" fmla="*/ 11454064 h 15135727"/>
              <a:gd name="connsiteX262" fmla="*/ 3056021 w 8128084"/>
              <a:gd name="connsiteY262" fmla="*/ 11454064 h 15135727"/>
              <a:gd name="connsiteX263" fmla="*/ 2983832 w 8128084"/>
              <a:gd name="connsiteY263" fmla="*/ 11381874 h 15135727"/>
              <a:gd name="connsiteX264" fmla="*/ 3031958 w 8128084"/>
              <a:gd name="connsiteY264" fmla="*/ 11285621 h 15135727"/>
              <a:gd name="connsiteX265" fmla="*/ 3007895 w 8128084"/>
              <a:gd name="connsiteY265" fmla="*/ 11189369 h 15135727"/>
              <a:gd name="connsiteX266" fmla="*/ 2887579 w 8128084"/>
              <a:gd name="connsiteY266" fmla="*/ 11141242 h 15135727"/>
              <a:gd name="connsiteX267" fmla="*/ 2887579 w 8128084"/>
              <a:gd name="connsiteY267" fmla="*/ 10972800 h 15135727"/>
              <a:gd name="connsiteX268" fmla="*/ 2887579 w 8128084"/>
              <a:gd name="connsiteY268" fmla="*/ 10924674 h 15135727"/>
              <a:gd name="connsiteX269" fmla="*/ 2767264 w 8128084"/>
              <a:gd name="connsiteY269" fmla="*/ 11020927 h 15135727"/>
              <a:gd name="connsiteX270" fmla="*/ 2743200 w 8128084"/>
              <a:gd name="connsiteY270" fmla="*/ 10924674 h 15135727"/>
              <a:gd name="connsiteX271" fmla="*/ 2550695 w 8128084"/>
              <a:gd name="connsiteY271" fmla="*/ 11020927 h 15135727"/>
              <a:gd name="connsiteX272" fmla="*/ 2526632 w 8128084"/>
              <a:gd name="connsiteY272" fmla="*/ 11117179 h 15135727"/>
              <a:gd name="connsiteX273" fmla="*/ 2334127 w 8128084"/>
              <a:gd name="connsiteY273" fmla="*/ 10996864 h 15135727"/>
              <a:gd name="connsiteX274" fmla="*/ 2358190 w 8128084"/>
              <a:gd name="connsiteY274" fmla="*/ 10732169 h 15135727"/>
              <a:gd name="connsiteX275" fmla="*/ 2334127 w 8128084"/>
              <a:gd name="connsiteY275" fmla="*/ 10587790 h 15135727"/>
              <a:gd name="connsiteX276" fmla="*/ 2406316 w 8128084"/>
              <a:gd name="connsiteY276" fmla="*/ 10491537 h 15135727"/>
              <a:gd name="connsiteX277" fmla="*/ 2598821 w 8128084"/>
              <a:gd name="connsiteY277" fmla="*/ 10684042 h 15135727"/>
              <a:gd name="connsiteX278" fmla="*/ 2767264 w 8128084"/>
              <a:gd name="connsiteY278" fmla="*/ 10684042 h 15135727"/>
              <a:gd name="connsiteX279" fmla="*/ 2646948 w 8128084"/>
              <a:gd name="connsiteY279" fmla="*/ 10515600 h 15135727"/>
              <a:gd name="connsiteX280" fmla="*/ 2815390 w 8128084"/>
              <a:gd name="connsiteY280" fmla="*/ 10395285 h 15135727"/>
              <a:gd name="connsiteX281" fmla="*/ 3080085 w 8128084"/>
              <a:gd name="connsiteY281" fmla="*/ 10419348 h 15135727"/>
              <a:gd name="connsiteX282" fmla="*/ 3248527 w 8128084"/>
              <a:gd name="connsiteY282" fmla="*/ 10539664 h 15135727"/>
              <a:gd name="connsiteX283" fmla="*/ 3320716 w 8128084"/>
              <a:gd name="connsiteY283" fmla="*/ 10659979 h 15135727"/>
              <a:gd name="connsiteX284" fmla="*/ 3465095 w 8128084"/>
              <a:gd name="connsiteY284" fmla="*/ 10659979 h 15135727"/>
              <a:gd name="connsiteX285" fmla="*/ 3441032 w 8128084"/>
              <a:gd name="connsiteY285" fmla="*/ 10491537 h 15135727"/>
              <a:gd name="connsiteX286" fmla="*/ 3392906 w 8128084"/>
              <a:gd name="connsiteY286" fmla="*/ 10250906 h 15135727"/>
              <a:gd name="connsiteX287" fmla="*/ 3152274 w 8128084"/>
              <a:gd name="connsiteY287" fmla="*/ 10250906 h 15135727"/>
              <a:gd name="connsiteX288" fmla="*/ 3176337 w 8128084"/>
              <a:gd name="connsiteY288" fmla="*/ 10178716 h 15135727"/>
              <a:gd name="connsiteX289" fmla="*/ 3104148 w 8128084"/>
              <a:gd name="connsiteY289" fmla="*/ 10154653 h 15135727"/>
              <a:gd name="connsiteX290" fmla="*/ 3007895 w 8128084"/>
              <a:gd name="connsiteY290" fmla="*/ 9962148 h 15135727"/>
              <a:gd name="connsiteX291" fmla="*/ 3176337 w 8128084"/>
              <a:gd name="connsiteY291" fmla="*/ 9889958 h 15135727"/>
              <a:gd name="connsiteX292" fmla="*/ 2959769 w 8128084"/>
              <a:gd name="connsiteY292" fmla="*/ 9504948 h 15135727"/>
              <a:gd name="connsiteX293" fmla="*/ 2791327 w 8128084"/>
              <a:gd name="connsiteY293" fmla="*/ 9456821 h 15135727"/>
              <a:gd name="connsiteX294" fmla="*/ 2574758 w 8128084"/>
              <a:gd name="connsiteY294" fmla="*/ 9336506 h 15135727"/>
              <a:gd name="connsiteX295" fmla="*/ 2550695 w 8128084"/>
              <a:gd name="connsiteY295" fmla="*/ 9071811 h 15135727"/>
              <a:gd name="connsiteX296" fmla="*/ 2695074 w 8128084"/>
              <a:gd name="connsiteY296" fmla="*/ 8999621 h 15135727"/>
              <a:gd name="connsiteX297" fmla="*/ 2622885 w 8128084"/>
              <a:gd name="connsiteY297" fmla="*/ 8975558 h 15135727"/>
              <a:gd name="connsiteX298" fmla="*/ 2430379 w 8128084"/>
              <a:gd name="connsiteY298" fmla="*/ 8999621 h 15135727"/>
              <a:gd name="connsiteX299" fmla="*/ 2261937 w 8128084"/>
              <a:gd name="connsiteY299" fmla="*/ 9168064 h 15135727"/>
              <a:gd name="connsiteX300" fmla="*/ 2237874 w 8128084"/>
              <a:gd name="connsiteY300" fmla="*/ 8999621 h 15135727"/>
              <a:gd name="connsiteX301" fmla="*/ 2117558 w 8128084"/>
              <a:gd name="connsiteY301" fmla="*/ 8975558 h 15135727"/>
              <a:gd name="connsiteX302" fmla="*/ 2045369 w 8128084"/>
              <a:gd name="connsiteY302" fmla="*/ 8783053 h 15135727"/>
              <a:gd name="connsiteX303" fmla="*/ 1852864 w 8128084"/>
              <a:gd name="connsiteY303" fmla="*/ 8758990 h 15135727"/>
              <a:gd name="connsiteX304" fmla="*/ 1636295 w 8128084"/>
              <a:gd name="connsiteY304" fmla="*/ 8927432 h 15135727"/>
              <a:gd name="connsiteX305" fmla="*/ 1588169 w 8128084"/>
              <a:gd name="connsiteY305" fmla="*/ 9023685 h 15135727"/>
              <a:gd name="connsiteX306" fmla="*/ 1515979 w 8128084"/>
              <a:gd name="connsiteY306" fmla="*/ 8879306 h 15135727"/>
              <a:gd name="connsiteX307" fmla="*/ 1347537 w 8128084"/>
              <a:gd name="connsiteY307" fmla="*/ 8879306 h 15135727"/>
              <a:gd name="connsiteX308" fmla="*/ 1347537 w 8128084"/>
              <a:gd name="connsiteY308" fmla="*/ 8710864 h 15135727"/>
              <a:gd name="connsiteX309" fmla="*/ 1106906 w 8128084"/>
              <a:gd name="connsiteY309" fmla="*/ 8783053 h 15135727"/>
              <a:gd name="connsiteX310" fmla="*/ 890337 w 8128084"/>
              <a:gd name="connsiteY310" fmla="*/ 8686800 h 15135727"/>
              <a:gd name="connsiteX311" fmla="*/ 649706 w 8128084"/>
              <a:gd name="connsiteY311" fmla="*/ 8662737 h 15135727"/>
              <a:gd name="connsiteX312" fmla="*/ 385011 w 8128084"/>
              <a:gd name="connsiteY312" fmla="*/ 8566485 h 15135727"/>
              <a:gd name="connsiteX313" fmla="*/ 577516 w 8128084"/>
              <a:gd name="connsiteY313" fmla="*/ 8373979 h 15135727"/>
              <a:gd name="connsiteX314" fmla="*/ 794085 w 8128084"/>
              <a:gd name="connsiteY314" fmla="*/ 8301790 h 15135727"/>
              <a:gd name="connsiteX315" fmla="*/ 745958 w 8128084"/>
              <a:gd name="connsiteY315" fmla="*/ 8133348 h 15135727"/>
              <a:gd name="connsiteX316" fmla="*/ 818148 w 8128084"/>
              <a:gd name="connsiteY316" fmla="*/ 7820527 h 15135727"/>
              <a:gd name="connsiteX317" fmla="*/ 697832 w 8128084"/>
              <a:gd name="connsiteY317" fmla="*/ 7820527 h 15135727"/>
              <a:gd name="connsiteX318" fmla="*/ 625642 w 8128084"/>
              <a:gd name="connsiteY318" fmla="*/ 7916779 h 15135727"/>
              <a:gd name="connsiteX319" fmla="*/ 457200 w 8128084"/>
              <a:gd name="connsiteY319" fmla="*/ 7820527 h 15135727"/>
              <a:gd name="connsiteX320" fmla="*/ 529390 w 8128084"/>
              <a:gd name="connsiteY320" fmla="*/ 7700211 h 15135727"/>
              <a:gd name="connsiteX321" fmla="*/ 938464 w 8128084"/>
              <a:gd name="connsiteY321" fmla="*/ 7676148 h 15135727"/>
              <a:gd name="connsiteX322" fmla="*/ 1058779 w 8128084"/>
              <a:gd name="connsiteY322" fmla="*/ 7459579 h 15135727"/>
              <a:gd name="connsiteX323" fmla="*/ 1203158 w 8128084"/>
              <a:gd name="connsiteY323" fmla="*/ 7603958 h 15135727"/>
              <a:gd name="connsiteX324" fmla="*/ 1299411 w 8128084"/>
              <a:gd name="connsiteY324" fmla="*/ 7555832 h 15135727"/>
              <a:gd name="connsiteX325" fmla="*/ 1443790 w 8128084"/>
              <a:gd name="connsiteY325" fmla="*/ 7507706 h 15135727"/>
              <a:gd name="connsiteX326" fmla="*/ 1684421 w 8128084"/>
              <a:gd name="connsiteY326" fmla="*/ 7603958 h 15135727"/>
              <a:gd name="connsiteX327" fmla="*/ 1684421 w 8128084"/>
              <a:gd name="connsiteY327" fmla="*/ 7603958 h 15135727"/>
              <a:gd name="connsiteX328" fmla="*/ 1540042 w 8128084"/>
              <a:gd name="connsiteY328" fmla="*/ 7363327 h 15135727"/>
              <a:gd name="connsiteX329" fmla="*/ 1299411 w 8128084"/>
              <a:gd name="connsiteY329" fmla="*/ 7315200 h 15135727"/>
              <a:gd name="connsiteX330" fmla="*/ 1130969 w 8128084"/>
              <a:gd name="connsiteY330" fmla="*/ 7339264 h 15135727"/>
              <a:gd name="connsiteX331" fmla="*/ 1034716 w 8128084"/>
              <a:gd name="connsiteY331" fmla="*/ 7315200 h 15135727"/>
              <a:gd name="connsiteX332" fmla="*/ 1155032 w 8128084"/>
              <a:gd name="connsiteY332" fmla="*/ 7050506 h 15135727"/>
              <a:gd name="connsiteX333" fmla="*/ 1155032 w 8128084"/>
              <a:gd name="connsiteY333" fmla="*/ 6930190 h 15135727"/>
              <a:gd name="connsiteX334" fmla="*/ 1155032 w 8128084"/>
              <a:gd name="connsiteY334" fmla="*/ 6761748 h 15135727"/>
              <a:gd name="connsiteX335" fmla="*/ 1203158 w 8128084"/>
              <a:gd name="connsiteY335" fmla="*/ 6617369 h 15135727"/>
              <a:gd name="connsiteX336" fmla="*/ 1371600 w 8128084"/>
              <a:gd name="connsiteY336" fmla="*/ 6472990 h 15135727"/>
              <a:gd name="connsiteX337" fmla="*/ 1443790 w 8128084"/>
              <a:gd name="connsiteY337" fmla="*/ 6328611 h 15135727"/>
              <a:gd name="connsiteX338" fmla="*/ 1419727 w 8128084"/>
              <a:gd name="connsiteY338" fmla="*/ 6208295 h 15135727"/>
              <a:gd name="connsiteX339" fmla="*/ 1275348 w 8128084"/>
              <a:gd name="connsiteY339" fmla="*/ 6304548 h 15135727"/>
              <a:gd name="connsiteX340" fmla="*/ 1323474 w 8128084"/>
              <a:gd name="connsiteY340" fmla="*/ 6015790 h 15135727"/>
              <a:gd name="connsiteX341" fmla="*/ 1540042 w 8128084"/>
              <a:gd name="connsiteY341" fmla="*/ 5871411 h 15135727"/>
              <a:gd name="connsiteX342" fmla="*/ 1540042 w 8128084"/>
              <a:gd name="connsiteY342" fmla="*/ 5751095 h 15135727"/>
              <a:gd name="connsiteX343" fmla="*/ 1395664 w 8128084"/>
              <a:gd name="connsiteY343" fmla="*/ 5799221 h 15135727"/>
              <a:gd name="connsiteX344" fmla="*/ 1179095 w 8128084"/>
              <a:gd name="connsiteY344" fmla="*/ 5799221 h 15135727"/>
              <a:gd name="connsiteX345" fmla="*/ 890337 w 8128084"/>
              <a:gd name="connsiteY345" fmla="*/ 5775158 h 15135727"/>
              <a:gd name="connsiteX346" fmla="*/ 697832 w 8128084"/>
              <a:gd name="connsiteY346" fmla="*/ 5606716 h 15135727"/>
              <a:gd name="connsiteX347" fmla="*/ 577516 w 8128084"/>
              <a:gd name="connsiteY347" fmla="*/ 5582653 h 15135727"/>
              <a:gd name="connsiteX348" fmla="*/ 697832 w 8128084"/>
              <a:gd name="connsiteY348" fmla="*/ 5775158 h 15135727"/>
              <a:gd name="connsiteX349" fmla="*/ 409074 w 8128084"/>
              <a:gd name="connsiteY349" fmla="*/ 5799221 h 15135727"/>
              <a:gd name="connsiteX350" fmla="*/ 168442 w 8128084"/>
              <a:gd name="connsiteY350" fmla="*/ 5702969 h 15135727"/>
              <a:gd name="connsiteX351" fmla="*/ 264695 w 8128084"/>
              <a:gd name="connsiteY351" fmla="*/ 5558590 h 15135727"/>
              <a:gd name="connsiteX352" fmla="*/ 144379 w 8128084"/>
              <a:gd name="connsiteY352" fmla="*/ 5510464 h 15135727"/>
              <a:gd name="connsiteX353" fmla="*/ 0 w 8128084"/>
              <a:gd name="connsiteY353" fmla="*/ 5462337 h 15135727"/>
              <a:gd name="connsiteX354" fmla="*/ 96253 w 8128084"/>
              <a:gd name="connsiteY354"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42827 w 8128084"/>
              <a:gd name="connsiteY202" fmla="*/ 14383753 h 15135727"/>
              <a:gd name="connsiteX203" fmla="*/ 4403558 w 8128084"/>
              <a:gd name="connsiteY203" fmla="*/ 14437895 h 15135727"/>
              <a:gd name="connsiteX204" fmla="*/ 4340058 w 8128084"/>
              <a:gd name="connsiteY204" fmla="*/ 14475995 h 15135727"/>
              <a:gd name="connsiteX205" fmla="*/ 4303127 w 8128084"/>
              <a:gd name="connsiteY205" fmla="*/ 14364703 h 15135727"/>
              <a:gd name="connsiteX206" fmla="*/ 4276892 w 8128084"/>
              <a:gd name="connsiteY206" fmla="*/ 14296190 h 15135727"/>
              <a:gd name="connsiteX207" fmla="*/ 4235116 w 8128084"/>
              <a:gd name="connsiteY207" fmla="*/ 14341642 h 15135727"/>
              <a:gd name="connsiteX208" fmla="*/ 4162927 w 8128084"/>
              <a:gd name="connsiteY208" fmla="*/ 14389769 h 15135727"/>
              <a:gd name="connsiteX209" fmla="*/ 4162927 w 8128084"/>
              <a:gd name="connsiteY209" fmla="*/ 14389769 h 15135727"/>
              <a:gd name="connsiteX210" fmla="*/ 3922295 w 8128084"/>
              <a:gd name="connsiteY210" fmla="*/ 14245390 h 15135727"/>
              <a:gd name="connsiteX211" fmla="*/ 3801979 w 8128084"/>
              <a:gd name="connsiteY211" fmla="*/ 14293516 h 15135727"/>
              <a:gd name="connsiteX212" fmla="*/ 3681664 w 8128084"/>
              <a:gd name="connsiteY212" fmla="*/ 14389769 h 15135727"/>
              <a:gd name="connsiteX213" fmla="*/ 3657600 w 8128084"/>
              <a:gd name="connsiteY213" fmla="*/ 14654464 h 15135727"/>
              <a:gd name="connsiteX214" fmla="*/ 3513221 w 8128084"/>
              <a:gd name="connsiteY214" fmla="*/ 14726653 h 15135727"/>
              <a:gd name="connsiteX215" fmla="*/ 3513221 w 8128084"/>
              <a:gd name="connsiteY215" fmla="*/ 14871032 h 15135727"/>
              <a:gd name="connsiteX216" fmla="*/ 3633537 w 8128084"/>
              <a:gd name="connsiteY216" fmla="*/ 14967285 h 15135727"/>
              <a:gd name="connsiteX217" fmla="*/ 3609474 w 8128084"/>
              <a:gd name="connsiteY217" fmla="*/ 15087600 h 15135727"/>
              <a:gd name="connsiteX218" fmla="*/ 3441032 w 8128084"/>
              <a:gd name="connsiteY218" fmla="*/ 15039474 h 15135727"/>
              <a:gd name="connsiteX219" fmla="*/ 3272590 w 8128084"/>
              <a:gd name="connsiteY219" fmla="*/ 15063537 h 15135727"/>
              <a:gd name="connsiteX220" fmla="*/ 3248527 w 8128084"/>
              <a:gd name="connsiteY220" fmla="*/ 14895095 h 15135727"/>
              <a:gd name="connsiteX221" fmla="*/ 3128211 w 8128084"/>
              <a:gd name="connsiteY221" fmla="*/ 14919158 h 15135727"/>
              <a:gd name="connsiteX222" fmla="*/ 2959769 w 8128084"/>
              <a:gd name="connsiteY222" fmla="*/ 15135727 h 15135727"/>
              <a:gd name="connsiteX223" fmla="*/ 2935706 w 8128084"/>
              <a:gd name="connsiteY223" fmla="*/ 14895095 h 15135727"/>
              <a:gd name="connsiteX224" fmla="*/ 2791327 w 8128084"/>
              <a:gd name="connsiteY224" fmla="*/ 14943221 h 15135727"/>
              <a:gd name="connsiteX225" fmla="*/ 2671011 w 8128084"/>
              <a:gd name="connsiteY225" fmla="*/ 15039474 h 15135727"/>
              <a:gd name="connsiteX226" fmla="*/ 2430379 w 8128084"/>
              <a:gd name="connsiteY226" fmla="*/ 15087600 h 15135727"/>
              <a:gd name="connsiteX227" fmla="*/ 2237874 w 8128084"/>
              <a:gd name="connsiteY227" fmla="*/ 15039474 h 15135727"/>
              <a:gd name="connsiteX228" fmla="*/ 2622885 w 8128084"/>
              <a:gd name="connsiteY228" fmla="*/ 14846969 h 15135727"/>
              <a:gd name="connsiteX229" fmla="*/ 2887579 w 8128084"/>
              <a:gd name="connsiteY229" fmla="*/ 14774779 h 15135727"/>
              <a:gd name="connsiteX230" fmla="*/ 2839453 w 8128084"/>
              <a:gd name="connsiteY230" fmla="*/ 14582274 h 15135727"/>
              <a:gd name="connsiteX231" fmla="*/ 2935706 w 8128084"/>
              <a:gd name="connsiteY231" fmla="*/ 14510085 h 15135727"/>
              <a:gd name="connsiteX232" fmla="*/ 2935706 w 8128084"/>
              <a:gd name="connsiteY232" fmla="*/ 14510085 h 15135727"/>
              <a:gd name="connsiteX233" fmla="*/ 3080085 w 8128084"/>
              <a:gd name="connsiteY233" fmla="*/ 14413832 h 15135727"/>
              <a:gd name="connsiteX234" fmla="*/ 3152274 w 8128084"/>
              <a:gd name="connsiteY234" fmla="*/ 14341642 h 15135727"/>
              <a:gd name="connsiteX235" fmla="*/ 3080085 w 8128084"/>
              <a:gd name="connsiteY235" fmla="*/ 14269453 h 15135727"/>
              <a:gd name="connsiteX236" fmla="*/ 3152274 w 8128084"/>
              <a:gd name="connsiteY236" fmla="*/ 14197264 h 15135727"/>
              <a:gd name="connsiteX237" fmla="*/ 3152274 w 8128084"/>
              <a:gd name="connsiteY237" fmla="*/ 14052885 h 15135727"/>
              <a:gd name="connsiteX238" fmla="*/ 3080085 w 8128084"/>
              <a:gd name="connsiteY238" fmla="*/ 13980695 h 15135727"/>
              <a:gd name="connsiteX239" fmla="*/ 3056021 w 8128084"/>
              <a:gd name="connsiteY239" fmla="*/ 14076948 h 15135727"/>
              <a:gd name="connsiteX240" fmla="*/ 2935706 w 8128084"/>
              <a:gd name="connsiteY240" fmla="*/ 14076948 h 15135727"/>
              <a:gd name="connsiteX241" fmla="*/ 2863516 w 8128084"/>
              <a:gd name="connsiteY241" fmla="*/ 14125074 h 15135727"/>
              <a:gd name="connsiteX242" fmla="*/ 2719137 w 8128084"/>
              <a:gd name="connsiteY242" fmla="*/ 14197264 h 15135727"/>
              <a:gd name="connsiteX243" fmla="*/ 2646948 w 8128084"/>
              <a:gd name="connsiteY243" fmla="*/ 14197264 h 15135727"/>
              <a:gd name="connsiteX244" fmla="*/ 2598821 w 8128084"/>
              <a:gd name="connsiteY244" fmla="*/ 14125074 h 15135727"/>
              <a:gd name="connsiteX245" fmla="*/ 2430379 w 8128084"/>
              <a:gd name="connsiteY245" fmla="*/ 13836316 h 15135727"/>
              <a:gd name="connsiteX246" fmla="*/ 2646948 w 8128084"/>
              <a:gd name="connsiteY246" fmla="*/ 13812253 h 15135727"/>
              <a:gd name="connsiteX247" fmla="*/ 2502569 w 8128084"/>
              <a:gd name="connsiteY247" fmla="*/ 13475369 h 15135727"/>
              <a:gd name="connsiteX248" fmla="*/ 2550695 w 8128084"/>
              <a:gd name="connsiteY248" fmla="*/ 13186611 h 15135727"/>
              <a:gd name="connsiteX249" fmla="*/ 2719137 w 8128084"/>
              <a:gd name="connsiteY249" fmla="*/ 13042232 h 15135727"/>
              <a:gd name="connsiteX250" fmla="*/ 2791327 w 8128084"/>
              <a:gd name="connsiteY250" fmla="*/ 12945979 h 15135727"/>
              <a:gd name="connsiteX251" fmla="*/ 3031958 w 8128084"/>
              <a:gd name="connsiteY251" fmla="*/ 13090358 h 15135727"/>
              <a:gd name="connsiteX252" fmla="*/ 3056021 w 8128084"/>
              <a:gd name="connsiteY252" fmla="*/ 12753474 h 15135727"/>
              <a:gd name="connsiteX253" fmla="*/ 2887579 w 8128084"/>
              <a:gd name="connsiteY253" fmla="*/ 12777537 h 15135727"/>
              <a:gd name="connsiteX254" fmla="*/ 2815390 w 8128084"/>
              <a:gd name="connsiteY254" fmla="*/ 12777537 h 15135727"/>
              <a:gd name="connsiteX255" fmla="*/ 3176337 w 8128084"/>
              <a:gd name="connsiteY255" fmla="*/ 12368464 h 15135727"/>
              <a:gd name="connsiteX256" fmla="*/ 3104148 w 8128084"/>
              <a:gd name="connsiteY256" fmla="*/ 12320337 h 15135727"/>
              <a:gd name="connsiteX257" fmla="*/ 3104148 w 8128084"/>
              <a:gd name="connsiteY257" fmla="*/ 12320337 h 15135727"/>
              <a:gd name="connsiteX258" fmla="*/ 3007895 w 8128084"/>
              <a:gd name="connsiteY258" fmla="*/ 12079706 h 15135727"/>
              <a:gd name="connsiteX259" fmla="*/ 2911642 w 8128084"/>
              <a:gd name="connsiteY259" fmla="*/ 11935327 h 15135727"/>
              <a:gd name="connsiteX260" fmla="*/ 2863516 w 8128084"/>
              <a:gd name="connsiteY260" fmla="*/ 11694695 h 15135727"/>
              <a:gd name="connsiteX261" fmla="*/ 2911642 w 8128084"/>
              <a:gd name="connsiteY261" fmla="*/ 11454064 h 15135727"/>
              <a:gd name="connsiteX262" fmla="*/ 3056021 w 8128084"/>
              <a:gd name="connsiteY262" fmla="*/ 11454064 h 15135727"/>
              <a:gd name="connsiteX263" fmla="*/ 2983832 w 8128084"/>
              <a:gd name="connsiteY263" fmla="*/ 11381874 h 15135727"/>
              <a:gd name="connsiteX264" fmla="*/ 3031958 w 8128084"/>
              <a:gd name="connsiteY264" fmla="*/ 11285621 h 15135727"/>
              <a:gd name="connsiteX265" fmla="*/ 3007895 w 8128084"/>
              <a:gd name="connsiteY265" fmla="*/ 11189369 h 15135727"/>
              <a:gd name="connsiteX266" fmla="*/ 2887579 w 8128084"/>
              <a:gd name="connsiteY266" fmla="*/ 11141242 h 15135727"/>
              <a:gd name="connsiteX267" fmla="*/ 2887579 w 8128084"/>
              <a:gd name="connsiteY267" fmla="*/ 10972800 h 15135727"/>
              <a:gd name="connsiteX268" fmla="*/ 2887579 w 8128084"/>
              <a:gd name="connsiteY268" fmla="*/ 10924674 h 15135727"/>
              <a:gd name="connsiteX269" fmla="*/ 2767264 w 8128084"/>
              <a:gd name="connsiteY269" fmla="*/ 11020927 h 15135727"/>
              <a:gd name="connsiteX270" fmla="*/ 2743200 w 8128084"/>
              <a:gd name="connsiteY270" fmla="*/ 10924674 h 15135727"/>
              <a:gd name="connsiteX271" fmla="*/ 2550695 w 8128084"/>
              <a:gd name="connsiteY271" fmla="*/ 11020927 h 15135727"/>
              <a:gd name="connsiteX272" fmla="*/ 2526632 w 8128084"/>
              <a:gd name="connsiteY272" fmla="*/ 11117179 h 15135727"/>
              <a:gd name="connsiteX273" fmla="*/ 2334127 w 8128084"/>
              <a:gd name="connsiteY273" fmla="*/ 10996864 h 15135727"/>
              <a:gd name="connsiteX274" fmla="*/ 2358190 w 8128084"/>
              <a:gd name="connsiteY274" fmla="*/ 10732169 h 15135727"/>
              <a:gd name="connsiteX275" fmla="*/ 2334127 w 8128084"/>
              <a:gd name="connsiteY275" fmla="*/ 10587790 h 15135727"/>
              <a:gd name="connsiteX276" fmla="*/ 2406316 w 8128084"/>
              <a:gd name="connsiteY276" fmla="*/ 10491537 h 15135727"/>
              <a:gd name="connsiteX277" fmla="*/ 2598821 w 8128084"/>
              <a:gd name="connsiteY277" fmla="*/ 10684042 h 15135727"/>
              <a:gd name="connsiteX278" fmla="*/ 2767264 w 8128084"/>
              <a:gd name="connsiteY278" fmla="*/ 10684042 h 15135727"/>
              <a:gd name="connsiteX279" fmla="*/ 2646948 w 8128084"/>
              <a:gd name="connsiteY279" fmla="*/ 10515600 h 15135727"/>
              <a:gd name="connsiteX280" fmla="*/ 2815390 w 8128084"/>
              <a:gd name="connsiteY280" fmla="*/ 10395285 h 15135727"/>
              <a:gd name="connsiteX281" fmla="*/ 3080085 w 8128084"/>
              <a:gd name="connsiteY281" fmla="*/ 10419348 h 15135727"/>
              <a:gd name="connsiteX282" fmla="*/ 3248527 w 8128084"/>
              <a:gd name="connsiteY282" fmla="*/ 10539664 h 15135727"/>
              <a:gd name="connsiteX283" fmla="*/ 3320716 w 8128084"/>
              <a:gd name="connsiteY283" fmla="*/ 10659979 h 15135727"/>
              <a:gd name="connsiteX284" fmla="*/ 3465095 w 8128084"/>
              <a:gd name="connsiteY284" fmla="*/ 10659979 h 15135727"/>
              <a:gd name="connsiteX285" fmla="*/ 3441032 w 8128084"/>
              <a:gd name="connsiteY285" fmla="*/ 10491537 h 15135727"/>
              <a:gd name="connsiteX286" fmla="*/ 3392906 w 8128084"/>
              <a:gd name="connsiteY286" fmla="*/ 10250906 h 15135727"/>
              <a:gd name="connsiteX287" fmla="*/ 3152274 w 8128084"/>
              <a:gd name="connsiteY287" fmla="*/ 10250906 h 15135727"/>
              <a:gd name="connsiteX288" fmla="*/ 3176337 w 8128084"/>
              <a:gd name="connsiteY288" fmla="*/ 10178716 h 15135727"/>
              <a:gd name="connsiteX289" fmla="*/ 3104148 w 8128084"/>
              <a:gd name="connsiteY289" fmla="*/ 10154653 h 15135727"/>
              <a:gd name="connsiteX290" fmla="*/ 3007895 w 8128084"/>
              <a:gd name="connsiteY290" fmla="*/ 9962148 h 15135727"/>
              <a:gd name="connsiteX291" fmla="*/ 3176337 w 8128084"/>
              <a:gd name="connsiteY291" fmla="*/ 9889958 h 15135727"/>
              <a:gd name="connsiteX292" fmla="*/ 2959769 w 8128084"/>
              <a:gd name="connsiteY292" fmla="*/ 9504948 h 15135727"/>
              <a:gd name="connsiteX293" fmla="*/ 2791327 w 8128084"/>
              <a:gd name="connsiteY293" fmla="*/ 9456821 h 15135727"/>
              <a:gd name="connsiteX294" fmla="*/ 2574758 w 8128084"/>
              <a:gd name="connsiteY294" fmla="*/ 9336506 h 15135727"/>
              <a:gd name="connsiteX295" fmla="*/ 2550695 w 8128084"/>
              <a:gd name="connsiteY295" fmla="*/ 9071811 h 15135727"/>
              <a:gd name="connsiteX296" fmla="*/ 2695074 w 8128084"/>
              <a:gd name="connsiteY296" fmla="*/ 8999621 h 15135727"/>
              <a:gd name="connsiteX297" fmla="*/ 2622885 w 8128084"/>
              <a:gd name="connsiteY297" fmla="*/ 8975558 h 15135727"/>
              <a:gd name="connsiteX298" fmla="*/ 2430379 w 8128084"/>
              <a:gd name="connsiteY298" fmla="*/ 8999621 h 15135727"/>
              <a:gd name="connsiteX299" fmla="*/ 2261937 w 8128084"/>
              <a:gd name="connsiteY299" fmla="*/ 9168064 h 15135727"/>
              <a:gd name="connsiteX300" fmla="*/ 2237874 w 8128084"/>
              <a:gd name="connsiteY300" fmla="*/ 8999621 h 15135727"/>
              <a:gd name="connsiteX301" fmla="*/ 2117558 w 8128084"/>
              <a:gd name="connsiteY301" fmla="*/ 8975558 h 15135727"/>
              <a:gd name="connsiteX302" fmla="*/ 2045369 w 8128084"/>
              <a:gd name="connsiteY302" fmla="*/ 8783053 h 15135727"/>
              <a:gd name="connsiteX303" fmla="*/ 1852864 w 8128084"/>
              <a:gd name="connsiteY303" fmla="*/ 8758990 h 15135727"/>
              <a:gd name="connsiteX304" fmla="*/ 1636295 w 8128084"/>
              <a:gd name="connsiteY304" fmla="*/ 8927432 h 15135727"/>
              <a:gd name="connsiteX305" fmla="*/ 1588169 w 8128084"/>
              <a:gd name="connsiteY305" fmla="*/ 9023685 h 15135727"/>
              <a:gd name="connsiteX306" fmla="*/ 1515979 w 8128084"/>
              <a:gd name="connsiteY306" fmla="*/ 8879306 h 15135727"/>
              <a:gd name="connsiteX307" fmla="*/ 1347537 w 8128084"/>
              <a:gd name="connsiteY307" fmla="*/ 8879306 h 15135727"/>
              <a:gd name="connsiteX308" fmla="*/ 1347537 w 8128084"/>
              <a:gd name="connsiteY308" fmla="*/ 8710864 h 15135727"/>
              <a:gd name="connsiteX309" fmla="*/ 1106906 w 8128084"/>
              <a:gd name="connsiteY309" fmla="*/ 8783053 h 15135727"/>
              <a:gd name="connsiteX310" fmla="*/ 890337 w 8128084"/>
              <a:gd name="connsiteY310" fmla="*/ 8686800 h 15135727"/>
              <a:gd name="connsiteX311" fmla="*/ 649706 w 8128084"/>
              <a:gd name="connsiteY311" fmla="*/ 8662737 h 15135727"/>
              <a:gd name="connsiteX312" fmla="*/ 385011 w 8128084"/>
              <a:gd name="connsiteY312" fmla="*/ 8566485 h 15135727"/>
              <a:gd name="connsiteX313" fmla="*/ 577516 w 8128084"/>
              <a:gd name="connsiteY313" fmla="*/ 8373979 h 15135727"/>
              <a:gd name="connsiteX314" fmla="*/ 794085 w 8128084"/>
              <a:gd name="connsiteY314" fmla="*/ 8301790 h 15135727"/>
              <a:gd name="connsiteX315" fmla="*/ 745958 w 8128084"/>
              <a:gd name="connsiteY315" fmla="*/ 8133348 h 15135727"/>
              <a:gd name="connsiteX316" fmla="*/ 818148 w 8128084"/>
              <a:gd name="connsiteY316" fmla="*/ 7820527 h 15135727"/>
              <a:gd name="connsiteX317" fmla="*/ 697832 w 8128084"/>
              <a:gd name="connsiteY317" fmla="*/ 7820527 h 15135727"/>
              <a:gd name="connsiteX318" fmla="*/ 625642 w 8128084"/>
              <a:gd name="connsiteY318" fmla="*/ 7916779 h 15135727"/>
              <a:gd name="connsiteX319" fmla="*/ 457200 w 8128084"/>
              <a:gd name="connsiteY319" fmla="*/ 7820527 h 15135727"/>
              <a:gd name="connsiteX320" fmla="*/ 529390 w 8128084"/>
              <a:gd name="connsiteY320" fmla="*/ 7700211 h 15135727"/>
              <a:gd name="connsiteX321" fmla="*/ 938464 w 8128084"/>
              <a:gd name="connsiteY321" fmla="*/ 7676148 h 15135727"/>
              <a:gd name="connsiteX322" fmla="*/ 1058779 w 8128084"/>
              <a:gd name="connsiteY322" fmla="*/ 7459579 h 15135727"/>
              <a:gd name="connsiteX323" fmla="*/ 1203158 w 8128084"/>
              <a:gd name="connsiteY323" fmla="*/ 7603958 h 15135727"/>
              <a:gd name="connsiteX324" fmla="*/ 1299411 w 8128084"/>
              <a:gd name="connsiteY324" fmla="*/ 7555832 h 15135727"/>
              <a:gd name="connsiteX325" fmla="*/ 1443790 w 8128084"/>
              <a:gd name="connsiteY325" fmla="*/ 7507706 h 15135727"/>
              <a:gd name="connsiteX326" fmla="*/ 1684421 w 8128084"/>
              <a:gd name="connsiteY326" fmla="*/ 7603958 h 15135727"/>
              <a:gd name="connsiteX327" fmla="*/ 1684421 w 8128084"/>
              <a:gd name="connsiteY327" fmla="*/ 7603958 h 15135727"/>
              <a:gd name="connsiteX328" fmla="*/ 1540042 w 8128084"/>
              <a:gd name="connsiteY328" fmla="*/ 7363327 h 15135727"/>
              <a:gd name="connsiteX329" fmla="*/ 1299411 w 8128084"/>
              <a:gd name="connsiteY329" fmla="*/ 7315200 h 15135727"/>
              <a:gd name="connsiteX330" fmla="*/ 1130969 w 8128084"/>
              <a:gd name="connsiteY330" fmla="*/ 7339264 h 15135727"/>
              <a:gd name="connsiteX331" fmla="*/ 1034716 w 8128084"/>
              <a:gd name="connsiteY331" fmla="*/ 7315200 h 15135727"/>
              <a:gd name="connsiteX332" fmla="*/ 1155032 w 8128084"/>
              <a:gd name="connsiteY332" fmla="*/ 7050506 h 15135727"/>
              <a:gd name="connsiteX333" fmla="*/ 1155032 w 8128084"/>
              <a:gd name="connsiteY333" fmla="*/ 6930190 h 15135727"/>
              <a:gd name="connsiteX334" fmla="*/ 1155032 w 8128084"/>
              <a:gd name="connsiteY334" fmla="*/ 6761748 h 15135727"/>
              <a:gd name="connsiteX335" fmla="*/ 1203158 w 8128084"/>
              <a:gd name="connsiteY335" fmla="*/ 6617369 h 15135727"/>
              <a:gd name="connsiteX336" fmla="*/ 1371600 w 8128084"/>
              <a:gd name="connsiteY336" fmla="*/ 6472990 h 15135727"/>
              <a:gd name="connsiteX337" fmla="*/ 1443790 w 8128084"/>
              <a:gd name="connsiteY337" fmla="*/ 6328611 h 15135727"/>
              <a:gd name="connsiteX338" fmla="*/ 1419727 w 8128084"/>
              <a:gd name="connsiteY338" fmla="*/ 6208295 h 15135727"/>
              <a:gd name="connsiteX339" fmla="*/ 1275348 w 8128084"/>
              <a:gd name="connsiteY339" fmla="*/ 6304548 h 15135727"/>
              <a:gd name="connsiteX340" fmla="*/ 1323474 w 8128084"/>
              <a:gd name="connsiteY340" fmla="*/ 6015790 h 15135727"/>
              <a:gd name="connsiteX341" fmla="*/ 1540042 w 8128084"/>
              <a:gd name="connsiteY341" fmla="*/ 5871411 h 15135727"/>
              <a:gd name="connsiteX342" fmla="*/ 1540042 w 8128084"/>
              <a:gd name="connsiteY342" fmla="*/ 5751095 h 15135727"/>
              <a:gd name="connsiteX343" fmla="*/ 1395664 w 8128084"/>
              <a:gd name="connsiteY343" fmla="*/ 5799221 h 15135727"/>
              <a:gd name="connsiteX344" fmla="*/ 1179095 w 8128084"/>
              <a:gd name="connsiteY344" fmla="*/ 5799221 h 15135727"/>
              <a:gd name="connsiteX345" fmla="*/ 890337 w 8128084"/>
              <a:gd name="connsiteY345" fmla="*/ 5775158 h 15135727"/>
              <a:gd name="connsiteX346" fmla="*/ 697832 w 8128084"/>
              <a:gd name="connsiteY346" fmla="*/ 5606716 h 15135727"/>
              <a:gd name="connsiteX347" fmla="*/ 577516 w 8128084"/>
              <a:gd name="connsiteY347" fmla="*/ 5582653 h 15135727"/>
              <a:gd name="connsiteX348" fmla="*/ 697832 w 8128084"/>
              <a:gd name="connsiteY348" fmla="*/ 5775158 h 15135727"/>
              <a:gd name="connsiteX349" fmla="*/ 409074 w 8128084"/>
              <a:gd name="connsiteY349" fmla="*/ 5799221 h 15135727"/>
              <a:gd name="connsiteX350" fmla="*/ 168442 w 8128084"/>
              <a:gd name="connsiteY350" fmla="*/ 5702969 h 15135727"/>
              <a:gd name="connsiteX351" fmla="*/ 264695 w 8128084"/>
              <a:gd name="connsiteY351" fmla="*/ 5558590 h 15135727"/>
              <a:gd name="connsiteX352" fmla="*/ 144379 w 8128084"/>
              <a:gd name="connsiteY352" fmla="*/ 5510464 h 15135727"/>
              <a:gd name="connsiteX353" fmla="*/ 0 w 8128084"/>
              <a:gd name="connsiteY353" fmla="*/ 5462337 h 15135727"/>
              <a:gd name="connsiteX354" fmla="*/ 96253 w 8128084"/>
              <a:gd name="connsiteY354"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42827 w 8128084"/>
              <a:gd name="connsiteY202" fmla="*/ 14383753 h 15135727"/>
              <a:gd name="connsiteX203" fmla="*/ 4403558 w 8128084"/>
              <a:gd name="connsiteY203" fmla="*/ 14437895 h 15135727"/>
              <a:gd name="connsiteX204" fmla="*/ 4340058 w 8128084"/>
              <a:gd name="connsiteY204" fmla="*/ 14475995 h 15135727"/>
              <a:gd name="connsiteX205" fmla="*/ 4303127 w 8128084"/>
              <a:gd name="connsiteY205" fmla="*/ 14364703 h 15135727"/>
              <a:gd name="connsiteX206" fmla="*/ 4276892 w 8128084"/>
              <a:gd name="connsiteY206" fmla="*/ 14296190 h 15135727"/>
              <a:gd name="connsiteX207" fmla="*/ 4235116 w 8128084"/>
              <a:gd name="connsiteY207" fmla="*/ 14341642 h 15135727"/>
              <a:gd name="connsiteX208" fmla="*/ 4162927 w 8128084"/>
              <a:gd name="connsiteY208" fmla="*/ 14389769 h 15135727"/>
              <a:gd name="connsiteX209" fmla="*/ 4137527 w 8128084"/>
              <a:gd name="connsiteY209" fmla="*/ 14364369 h 15135727"/>
              <a:gd name="connsiteX210" fmla="*/ 3922295 w 8128084"/>
              <a:gd name="connsiteY210" fmla="*/ 14245390 h 15135727"/>
              <a:gd name="connsiteX211" fmla="*/ 3801979 w 8128084"/>
              <a:gd name="connsiteY211" fmla="*/ 14293516 h 15135727"/>
              <a:gd name="connsiteX212" fmla="*/ 3681664 w 8128084"/>
              <a:gd name="connsiteY212" fmla="*/ 14389769 h 15135727"/>
              <a:gd name="connsiteX213" fmla="*/ 3657600 w 8128084"/>
              <a:gd name="connsiteY213" fmla="*/ 14654464 h 15135727"/>
              <a:gd name="connsiteX214" fmla="*/ 3513221 w 8128084"/>
              <a:gd name="connsiteY214" fmla="*/ 14726653 h 15135727"/>
              <a:gd name="connsiteX215" fmla="*/ 3513221 w 8128084"/>
              <a:gd name="connsiteY215" fmla="*/ 14871032 h 15135727"/>
              <a:gd name="connsiteX216" fmla="*/ 3633537 w 8128084"/>
              <a:gd name="connsiteY216" fmla="*/ 14967285 h 15135727"/>
              <a:gd name="connsiteX217" fmla="*/ 3609474 w 8128084"/>
              <a:gd name="connsiteY217" fmla="*/ 15087600 h 15135727"/>
              <a:gd name="connsiteX218" fmla="*/ 3441032 w 8128084"/>
              <a:gd name="connsiteY218" fmla="*/ 15039474 h 15135727"/>
              <a:gd name="connsiteX219" fmla="*/ 3272590 w 8128084"/>
              <a:gd name="connsiteY219" fmla="*/ 15063537 h 15135727"/>
              <a:gd name="connsiteX220" fmla="*/ 3248527 w 8128084"/>
              <a:gd name="connsiteY220" fmla="*/ 14895095 h 15135727"/>
              <a:gd name="connsiteX221" fmla="*/ 3128211 w 8128084"/>
              <a:gd name="connsiteY221" fmla="*/ 14919158 h 15135727"/>
              <a:gd name="connsiteX222" fmla="*/ 2959769 w 8128084"/>
              <a:gd name="connsiteY222" fmla="*/ 15135727 h 15135727"/>
              <a:gd name="connsiteX223" fmla="*/ 2935706 w 8128084"/>
              <a:gd name="connsiteY223" fmla="*/ 14895095 h 15135727"/>
              <a:gd name="connsiteX224" fmla="*/ 2791327 w 8128084"/>
              <a:gd name="connsiteY224" fmla="*/ 14943221 h 15135727"/>
              <a:gd name="connsiteX225" fmla="*/ 2671011 w 8128084"/>
              <a:gd name="connsiteY225" fmla="*/ 15039474 h 15135727"/>
              <a:gd name="connsiteX226" fmla="*/ 2430379 w 8128084"/>
              <a:gd name="connsiteY226" fmla="*/ 15087600 h 15135727"/>
              <a:gd name="connsiteX227" fmla="*/ 2237874 w 8128084"/>
              <a:gd name="connsiteY227" fmla="*/ 15039474 h 15135727"/>
              <a:gd name="connsiteX228" fmla="*/ 2622885 w 8128084"/>
              <a:gd name="connsiteY228" fmla="*/ 14846969 h 15135727"/>
              <a:gd name="connsiteX229" fmla="*/ 2887579 w 8128084"/>
              <a:gd name="connsiteY229" fmla="*/ 14774779 h 15135727"/>
              <a:gd name="connsiteX230" fmla="*/ 2839453 w 8128084"/>
              <a:gd name="connsiteY230" fmla="*/ 14582274 h 15135727"/>
              <a:gd name="connsiteX231" fmla="*/ 2935706 w 8128084"/>
              <a:gd name="connsiteY231" fmla="*/ 14510085 h 15135727"/>
              <a:gd name="connsiteX232" fmla="*/ 2935706 w 8128084"/>
              <a:gd name="connsiteY232" fmla="*/ 14510085 h 15135727"/>
              <a:gd name="connsiteX233" fmla="*/ 3080085 w 8128084"/>
              <a:gd name="connsiteY233" fmla="*/ 14413832 h 15135727"/>
              <a:gd name="connsiteX234" fmla="*/ 3152274 w 8128084"/>
              <a:gd name="connsiteY234" fmla="*/ 14341642 h 15135727"/>
              <a:gd name="connsiteX235" fmla="*/ 3080085 w 8128084"/>
              <a:gd name="connsiteY235" fmla="*/ 14269453 h 15135727"/>
              <a:gd name="connsiteX236" fmla="*/ 3152274 w 8128084"/>
              <a:gd name="connsiteY236" fmla="*/ 14197264 h 15135727"/>
              <a:gd name="connsiteX237" fmla="*/ 3152274 w 8128084"/>
              <a:gd name="connsiteY237" fmla="*/ 14052885 h 15135727"/>
              <a:gd name="connsiteX238" fmla="*/ 3080085 w 8128084"/>
              <a:gd name="connsiteY238" fmla="*/ 13980695 h 15135727"/>
              <a:gd name="connsiteX239" fmla="*/ 3056021 w 8128084"/>
              <a:gd name="connsiteY239" fmla="*/ 14076948 h 15135727"/>
              <a:gd name="connsiteX240" fmla="*/ 2935706 w 8128084"/>
              <a:gd name="connsiteY240" fmla="*/ 14076948 h 15135727"/>
              <a:gd name="connsiteX241" fmla="*/ 2863516 w 8128084"/>
              <a:gd name="connsiteY241" fmla="*/ 14125074 h 15135727"/>
              <a:gd name="connsiteX242" fmla="*/ 2719137 w 8128084"/>
              <a:gd name="connsiteY242" fmla="*/ 14197264 h 15135727"/>
              <a:gd name="connsiteX243" fmla="*/ 2646948 w 8128084"/>
              <a:gd name="connsiteY243" fmla="*/ 14197264 h 15135727"/>
              <a:gd name="connsiteX244" fmla="*/ 2598821 w 8128084"/>
              <a:gd name="connsiteY244" fmla="*/ 14125074 h 15135727"/>
              <a:gd name="connsiteX245" fmla="*/ 2430379 w 8128084"/>
              <a:gd name="connsiteY245" fmla="*/ 13836316 h 15135727"/>
              <a:gd name="connsiteX246" fmla="*/ 2646948 w 8128084"/>
              <a:gd name="connsiteY246" fmla="*/ 13812253 h 15135727"/>
              <a:gd name="connsiteX247" fmla="*/ 2502569 w 8128084"/>
              <a:gd name="connsiteY247" fmla="*/ 13475369 h 15135727"/>
              <a:gd name="connsiteX248" fmla="*/ 2550695 w 8128084"/>
              <a:gd name="connsiteY248" fmla="*/ 13186611 h 15135727"/>
              <a:gd name="connsiteX249" fmla="*/ 2719137 w 8128084"/>
              <a:gd name="connsiteY249" fmla="*/ 13042232 h 15135727"/>
              <a:gd name="connsiteX250" fmla="*/ 2791327 w 8128084"/>
              <a:gd name="connsiteY250" fmla="*/ 12945979 h 15135727"/>
              <a:gd name="connsiteX251" fmla="*/ 3031958 w 8128084"/>
              <a:gd name="connsiteY251" fmla="*/ 13090358 h 15135727"/>
              <a:gd name="connsiteX252" fmla="*/ 3056021 w 8128084"/>
              <a:gd name="connsiteY252" fmla="*/ 12753474 h 15135727"/>
              <a:gd name="connsiteX253" fmla="*/ 2887579 w 8128084"/>
              <a:gd name="connsiteY253" fmla="*/ 12777537 h 15135727"/>
              <a:gd name="connsiteX254" fmla="*/ 2815390 w 8128084"/>
              <a:gd name="connsiteY254" fmla="*/ 12777537 h 15135727"/>
              <a:gd name="connsiteX255" fmla="*/ 3176337 w 8128084"/>
              <a:gd name="connsiteY255" fmla="*/ 12368464 h 15135727"/>
              <a:gd name="connsiteX256" fmla="*/ 3104148 w 8128084"/>
              <a:gd name="connsiteY256" fmla="*/ 12320337 h 15135727"/>
              <a:gd name="connsiteX257" fmla="*/ 3104148 w 8128084"/>
              <a:gd name="connsiteY257" fmla="*/ 12320337 h 15135727"/>
              <a:gd name="connsiteX258" fmla="*/ 3007895 w 8128084"/>
              <a:gd name="connsiteY258" fmla="*/ 12079706 h 15135727"/>
              <a:gd name="connsiteX259" fmla="*/ 2911642 w 8128084"/>
              <a:gd name="connsiteY259" fmla="*/ 11935327 h 15135727"/>
              <a:gd name="connsiteX260" fmla="*/ 2863516 w 8128084"/>
              <a:gd name="connsiteY260" fmla="*/ 11694695 h 15135727"/>
              <a:gd name="connsiteX261" fmla="*/ 2911642 w 8128084"/>
              <a:gd name="connsiteY261" fmla="*/ 11454064 h 15135727"/>
              <a:gd name="connsiteX262" fmla="*/ 3056021 w 8128084"/>
              <a:gd name="connsiteY262" fmla="*/ 11454064 h 15135727"/>
              <a:gd name="connsiteX263" fmla="*/ 2983832 w 8128084"/>
              <a:gd name="connsiteY263" fmla="*/ 11381874 h 15135727"/>
              <a:gd name="connsiteX264" fmla="*/ 3031958 w 8128084"/>
              <a:gd name="connsiteY264" fmla="*/ 11285621 h 15135727"/>
              <a:gd name="connsiteX265" fmla="*/ 3007895 w 8128084"/>
              <a:gd name="connsiteY265" fmla="*/ 11189369 h 15135727"/>
              <a:gd name="connsiteX266" fmla="*/ 2887579 w 8128084"/>
              <a:gd name="connsiteY266" fmla="*/ 11141242 h 15135727"/>
              <a:gd name="connsiteX267" fmla="*/ 2887579 w 8128084"/>
              <a:gd name="connsiteY267" fmla="*/ 10972800 h 15135727"/>
              <a:gd name="connsiteX268" fmla="*/ 2887579 w 8128084"/>
              <a:gd name="connsiteY268" fmla="*/ 10924674 h 15135727"/>
              <a:gd name="connsiteX269" fmla="*/ 2767264 w 8128084"/>
              <a:gd name="connsiteY269" fmla="*/ 11020927 h 15135727"/>
              <a:gd name="connsiteX270" fmla="*/ 2743200 w 8128084"/>
              <a:gd name="connsiteY270" fmla="*/ 10924674 h 15135727"/>
              <a:gd name="connsiteX271" fmla="*/ 2550695 w 8128084"/>
              <a:gd name="connsiteY271" fmla="*/ 11020927 h 15135727"/>
              <a:gd name="connsiteX272" fmla="*/ 2526632 w 8128084"/>
              <a:gd name="connsiteY272" fmla="*/ 11117179 h 15135727"/>
              <a:gd name="connsiteX273" fmla="*/ 2334127 w 8128084"/>
              <a:gd name="connsiteY273" fmla="*/ 10996864 h 15135727"/>
              <a:gd name="connsiteX274" fmla="*/ 2358190 w 8128084"/>
              <a:gd name="connsiteY274" fmla="*/ 10732169 h 15135727"/>
              <a:gd name="connsiteX275" fmla="*/ 2334127 w 8128084"/>
              <a:gd name="connsiteY275" fmla="*/ 10587790 h 15135727"/>
              <a:gd name="connsiteX276" fmla="*/ 2406316 w 8128084"/>
              <a:gd name="connsiteY276" fmla="*/ 10491537 h 15135727"/>
              <a:gd name="connsiteX277" fmla="*/ 2598821 w 8128084"/>
              <a:gd name="connsiteY277" fmla="*/ 10684042 h 15135727"/>
              <a:gd name="connsiteX278" fmla="*/ 2767264 w 8128084"/>
              <a:gd name="connsiteY278" fmla="*/ 10684042 h 15135727"/>
              <a:gd name="connsiteX279" fmla="*/ 2646948 w 8128084"/>
              <a:gd name="connsiteY279" fmla="*/ 10515600 h 15135727"/>
              <a:gd name="connsiteX280" fmla="*/ 2815390 w 8128084"/>
              <a:gd name="connsiteY280" fmla="*/ 10395285 h 15135727"/>
              <a:gd name="connsiteX281" fmla="*/ 3080085 w 8128084"/>
              <a:gd name="connsiteY281" fmla="*/ 10419348 h 15135727"/>
              <a:gd name="connsiteX282" fmla="*/ 3248527 w 8128084"/>
              <a:gd name="connsiteY282" fmla="*/ 10539664 h 15135727"/>
              <a:gd name="connsiteX283" fmla="*/ 3320716 w 8128084"/>
              <a:gd name="connsiteY283" fmla="*/ 10659979 h 15135727"/>
              <a:gd name="connsiteX284" fmla="*/ 3465095 w 8128084"/>
              <a:gd name="connsiteY284" fmla="*/ 10659979 h 15135727"/>
              <a:gd name="connsiteX285" fmla="*/ 3441032 w 8128084"/>
              <a:gd name="connsiteY285" fmla="*/ 10491537 h 15135727"/>
              <a:gd name="connsiteX286" fmla="*/ 3392906 w 8128084"/>
              <a:gd name="connsiteY286" fmla="*/ 10250906 h 15135727"/>
              <a:gd name="connsiteX287" fmla="*/ 3152274 w 8128084"/>
              <a:gd name="connsiteY287" fmla="*/ 10250906 h 15135727"/>
              <a:gd name="connsiteX288" fmla="*/ 3176337 w 8128084"/>
              <a:gd name="connsiteY288" fmla="*/ 10178716 h 15135727"/>
              <a:gd name="connsiteX289" fmla="*/ 3104148 w 8128084"/>
              <a:gd name="connsiteY289" fmla="*/ 10154653 h 15135727"/>
              <a:gd name="connsiteX290" fmla="*/ 3007895 w 8128084"/>
              <a:gd name="connsiteY290" fmla="*/ 9962148 h 15135727"/>
              <a:gd name="connsiteX291" fmla="*/ 3176337 w 8128084"/>
              <a:gd name="connsiteY291" fmla="*/ 9889958 h 15135727"/>
              <a:gd name="connsiteX292" fmla="*/ 2959769 w 8128084"/>
              <a:gd name="connsiteY292" fmla="*/ 9504948 h 15135727"/>
              <a:gd name="connsiteX293" fmla="*/ 2791327 w 8128084"/>
              <a:gd name="connsiteY293" fmla="*/ 9456821 h 15135727"/>
              <a:gd name="connsiteX294" fmla="*/ 2574758 w 8128084"/>
              <a:gd name="connsiteY294" fmla="*/ 9336506 h 15135727"/>
              <a:gd name="connsiteX295" fmla="*/ 2550695 w 8128084"/>
              <a:gd name="connsiteY295" fmla="*/ 9071811 h 15135727"/>
              <a:gd name="connsiteX296" fmla="*/ 2695074 w 8128084"/>
              <a:gd name="connsiteY296" fmla="*/ 8999621 h 15135727"/>
              <a:gd name="connsiteX297" fmla="*/ 2622885 w 8128084"/>
              <a:gd name="connsiteY297" fmla="*/ 8975558 h 15135727"/>
              <a:gd name="connsiteX298" fmla="*/ 2430379 w 8128084"/>
              <a:gd name="connsiteY298" fmla="*/ 8999621 h 15135727"/>
              <a:gd name="connsiteX299" fmla="*/ 2261937 w 8128084"/>
              <a:gd name="connsiteY299" fmla="*/ 9168064 h 15135727"/>
              <a:gd name="connsiteX300" fmla="*/ 2237874 w 8128084"/>
              <a:gd name="connsiteY300" fmla="*/ 8999621 h 15135727"/>
              <a:gd name="connsiteX301" fmla="*/ 2117558 w 8128084"/>
              <a:gd name="connsiteY301" fmla="*/ 8975558 h 15135727"/>
              <a:gd name="connsiteX302" fmla="*/ 2045369 w 8128084"/>
              <a:gd name="connsiteY302" fmla="*/ 8783053 h 15135727"/>
              <a:gd name="connsiteX303" fmla="*/ 1852864 w 8128084"/>
              <a:gd name="connsiteY303" fmla="*/ 8758990 h 15135727"/>
              <a:gd name="connsiteX304" fmla="*/ 1636295 w 8128084"/>
              <a:gd name="connsiteY304" fmla="*/ 8927432 h 15135727"/>
              <a:gd name="connsiteX305" fmla="*/ 1588169 w 8128084"/>
              <a:gd name="connsiteY305" fmla="*/ 9023685 h 15135727"/>
              <a:gd name="connsiteX306" fmla="*/ 1515979 w 8128084"/>
              <a:gd name="connsiteY306" fmla="*/ 8879306 h 15135727"/>
              <a:gd name="connsiteX307" fmla="*/ 1347537 w 8128084"/>
              <a:gd name="connsiteY307" fmla="*/ 8879306 h 15135727"/>
              <a:gd name="connsiteX308" fmla="*/ 1347537 w 8128084"/>
              <a:gd name="connsiteY308" fmla="*/ 8710864 h 15135727"/>
              <a:gd name="connsiteX309" fmla="*/ 1106906 w 8128084"/>
              <a:gd name="connsiteY309" fmla="*/ 8783053 h 15135727"/>
              <a:gd name="connsiteX310" fmla="*/ 890337 w 8128084"/>
              <a:gd name="connsiteY310" fmla="*/ 8686800 h 15135727"/>
              <a:gd name="connsiteX311" fmla="*/ 649706 w 8128084"/>
              <a:gd name="connsiteY311" fmla="*/ 8662737 h 15135727"/>
              <a:gd name="connsiteX312" fmla="*/ 385011 w 8128084"/>
              <a:gd name="connsiteY312" fmla="*/ 8566485 h 15135727"/>
              <a:gd name="connsiteX313" fmla="*/ 577516 w 8128084"/>
              <a:gd name="connsiteY313" fmla="*/ 8373979 h 15135727"/>
              <a:gd name="connsiteX314" fmla="*/ 794085 w 8128084"/>
              <a:gd name="connsiteY314" fmla="*/ 8301790 h 15135727"/>
              <a:gd name="connsiteX315" fmla="*/ 745958 w 8128084"/>
              <a:gd name="connsiteY315" fmla="*/ 8133348 h 15135727"/>
              <a:gd name="connsiteX316" fmla="*/ 818148 w 8128084"/>
              <a:gd name="connsiteY316" fmla="*/ 7820527 h 15135727"/>
              <a:gd name="connsiteX317" fmla="*/ 697832 w 8128084"/>
              <a:gd name="connsiteY317" fmla="*/ 7820527 h 15135727"/>
              <a:gd name="connsiteX318" fmla="*/ 625642 w 8128084"/>
              <a:gd name="connsiteY318" fmla="*/ 7916779 h 15135727"/>
              <a:gd name="connsiteX319" fmla="*/ 457200 w 8128084"/>
              <a:gd name="connsiteY319" fmla="*/ 7820527 h 15135727"/>
              <a:gd name="connsiteX320" fmla="*/ 529390 w 8128084"/>
              <a:gd name="connsiteY320" fmla="*/ 7700211 h 15135727"/>
              <a:gd name="connsiteX321" fmla="*/ 938464 w 8128084"/>
              <a:gd name="connsiteY321" fmla="*/ 7676148 h 15135727"/>
              <a:gd name="connsiteX322" fmla="*/ 1058779 w 8128084"/>
              <a:gd name="connsiteY322" fmla="*/ 7459579 h 15135727"/>
              <a:gd name="connsiteX323" fmla="*/ 1203158 w 8128084"/>
              <a:gd name="connsiteY323" fmla="*/ 7603958 h 15135727"/>
              <a:gd name="connsiteX324" fmla="*/ 1299411 w 8128084"/>
              <a:gd name="connsiteY324" fmla="*/ 7555832 h 15135727"/>
              <a:gd name="connsiteX325" fmla="*/ 1443790 w 8128084"/>
              <a:gd name="connsiteY325" fmla="*/ 7507706 h 15135727"/>
              <a:gd name="connsiteX326" fmla="*/ 1684421 w 8128084"/>
              <a:gd name="connsiteY326" fmla="*/ 7603958 h 15135727"/>
              <a:gd name="connsiteX327" fmla="*/ 1684421 w 8128084"/>
              <a:gd name="connsiteY327" fmla="*/ 7603958 h 15135727"/>
              <a:gd name="connsiteX328" fmla="*/ 1540042 w 8128084"/>
              <a:gd name="connsiteY328" fmla="*/ 7363327 h 15135727"/>
              <a:gd name="connsiteX329" fmla="*/ 1299411 w 8128084"/>
              <a:gd name="connsiteY329" fmla="*/ 7315200 h 15135727"/>
              <a:gd name="connsiteX330" fmla="*/ 1130969 w 8128084"/>
              <a:gd name="connsiteY330" fmla="*/ 7339264 h 15135727"/>
              <a:gd name="connsiteX331" fmla="*/ 1034716 w 8128084"/>
              <a:gd name="connsiteY331" fmla="*/ 7315200 h 15135727"/>
              <a:gd name="connsiteX332" fmla="*/ 1155032 w 8128084"/>
              <a:gd name="connsiteY332" fmla="*/ 7050506 h 15135727"/>
              <a:gd name="connsiteX333" fmla="*/ 1155032 w 8128084"/>
              <a:gd name="connsiteY333" fmla="*/ 6930190 h 15135727"/>
              <a:gd name="connsiteX334" fmla="*/ 1155032 w 8128084"/>
              <a:gd name="connsiteY334" fmla="*/ 6761748 h 15135727"/>
              <a:gd name="connsiteX335" fmla="*/ 1203158 w 8128084"/>
              <a:gd name="connsiteY335" fmla="*/ 6617369 h 15135727"/>
              <a:gd name="connsiteX336" fmla="*/ 1371600 w 8128084"/>
              <a:gd name="connsiteY336" fmla="*/ 6472990 h 15135727"/>
              <a:gd name="connsiteX337" fmla="*/ 1443790 w 8128084"/>
              <a:gd name="connsiteY337" fmla="*/ 6328611 h 15135727"/>
              <a:gd name="connsiteX338" fmla="*/ 1419727 w 8128084"/>
              <a:gd name="connsiteY338" fmla="*/ 6208295 h 15135727"/>
              <a:gd name="connsiteX339" fmla="*/ 1275348 w 8128084"/>
              <a:gd name="connsiteY339" fmla="*/ 6304548 h 15135727"/>
              <a:gd name="connsiteX340" fmla="*/ 1323474 w 8128084"/>
              <a:gd name="connsiteY340" fmla="*/ 6015790 h 15135727"/>
              <a:gd name="connsiteX341" fmla="*/ 1540042 w 8128084"/>
              <a:gd name="connsiteY341" fmla="*/ 5871411 h 15135727"/>
              <a:gd name="connsiteX342" fmla="*/ 1540042 w 8128084"/>
              <a:gd name="connsiteY342" fmla="*/ 5751095 h 15135727"/>
              <a:gd name="connsiteX343" fmla="*/ 1395664 w 8128084"/>
              <a:gd name="connsiteY343" fmla="*/ 5799221 h 15135727"/>
              <a:gd name="connsiteX344" fmla="*/ 1179095 w 8128084"/>
              <a:gd name="connsiteY344" fmla="*/ 5799221 h 15135727"/>
              <a:gd name="connsiteX345" fmla="*/ 890337 w 8128084"/>
              <a:gd name="connsiteY345" fmla="*/ 5775158 h 15135727"/>
              <a:gd name="connsiteX346" fmla="*/ 697832 w 8128084"/>
              <a:gd name="connsiteY346" fmla="*/ 5606716 h 15135727"/>
              <a:gd name="connsiteX347" fmla="*/ 577516 w 8128084"/>
              <a:gd name="connsiteY347" fmla="*/ 5582653 h 15135727"/>
              <a:gd name="connsiteX348" fmla="*/ 697832 w 8128084"/>
              <a:gd name="connsiteY348" fmla="*/ 5775158 h 15135727"/>
              <a:gd name="connsiteX349" fmla="*/ 409074 w 8128084"/>
              <a:gd name="connsiteY349" fmla="*/ 5799221 h 15135727"/>
              <a:gd name="connsiteX350" fmla="*/ 168442 w 8128084"/>
              <a:gd name="connsiteY350" fmla="*/ 5702969 h 15135727"/>
              <a:gd name="connsiteX351" fmla="*/ 264695 w 8128084"/>
              <a:gd name="connsiteY351" fmla="*/ 5558590 h 15135727"/>
              <a:gd name="connsiteX352" fmla="*/ 144379 w 8128084"/>
              <a:gd name="connsiteY352" fmla="*/ 5510464 h 15135727"/>
              <a:gd name="connsiteX353" fmla="*/ 0 w 8128084"/>
              <a:gd name="connsiteY353" fmla="*/ 5462337 h 15135727"/>
              <a:gd name="connsiteX354" fmla="*/ 96253 w 8128084"/>
              <a:gd name="connsiteY354"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42827 w 8128084"/>
              <a:gd name="connsiteY202" fmla="*/ 14383753 h 15135727"/>
              <a:gd name="connsiteX203" fmla="*/ 4403558 w 8128084"/>
              <a:gd name="connsiteY203" fmla="*/ 14437895 h 15135727"/>
              <a:gd name="connsiteX204" fmla="*/ 4340058 w 8128084"/>
              <a:gd name="connsiteY204" fmla="*/ 14475995 h 15135727"/>
              <a:gd name="connsiteX205" fmla="*/ 4303127 w 8128084"/>
              <a:gd name="connsiteY205" fmla="*/ 14364703 h 15135727"/>
              <a:gd name="connsiteX206" fmla="*/ 4276892 w 8128084"/>
              <a:gd name="connsiteY206" fmla="*/ 14296190 h 15135727"/>
              <a:gd name="connsiteX207" fmla="*/ 4235116 w 8128084"/>
              <a:gd name="connsiteY207" fmla="*/ 14341642 h 15135727"/>
              <a:gd name="connsiteX208" fmla="*/ 4162927 w 8128084"/>
              <a:gd name="connsiteY208" fmla="*/ 14389769 h 15135727"/>
              <a:gd name="connsiteX209" fmla="*/ 4137527 w 8128084"/>
              <a:gd name="connsiteY209" fmla="*/ 14364369 h 15135727"/>
              <a:gd name="connsiteX210" fmla="*/ 4023727 w 8128084"/>
              <a:gd name="connsiteY210" fmla="*/ 14275803 h 15135727"/>
              <a:gd name="connsiteX211" fmla="*/ 3922295 w 8128084"/>
              <a:gd name="connsiteY211" fmla="*/ 14245390 h 15135727"/>
              <a:gd name="connsiteX212" fmla="*/ 3801979 w 8128084"/>
              <a:gd name="connsiteY212" fmla="*/ 14293516 h 15135727"/>
              <a:gd name="connsiteX213" fmla="*/ 3681664 w 8128084"/>
              <a:gd name="connsiteY213" fmla="*/ 14389769 h 15135727"/>
              <a:gd name="connsiteX214" fmla="*/ 3657600 w 8128084"/>
              <a:gd name="connsiteY214" fmla="*/ 14654464 h 15135727"/>
              <a:gd name="connsiteX215" fmla="*/ 3513221 w 8128084"/>
              <a:gd name="connsiteY215" fmla="*/ 14726653 h 15135727"/>
              <a:gd name="connsiteX216" fmla="*/ 3513221 w 8128084"/>
              <a:gd name="connsiteY216" fmla="*/ 14871032 h 15135727"/>
              <a:gd name="connsiteX217" fmla="*/ 3633537 w 8128084"/>
              <a:gd name="connsiteY217" fmla="*/ 14967285 h 15135727"/>
              <a:gd name="connsiteX218" fmla="*/ 3609474 w 8128084"/>
              <a:gd name="connsiteY218" fmla="*/ 15087600 h 15135727"/>
              <a:gd name="connsiteX219" fmla="*/ 3441032 w 8128084"/>
              <a:gd name="connsiteY219" fmla="*/ 15039474 h 15135727"/>
              <a:gd name="connsiteX220" fmla="*/ 3272590 w 8128084"/>
              <a:gd name="connsiteY220" fmla="*/ 15063537 h 15135727"/>
              <a:gd name="connsiteX221" fmla="*/ 3248527 w 8128084"/>
              <a:gd name="connsiteY221" fmla="*/ 14895095 h 15135727"/>
              <a:gd name="connsiteX222" fmla="*/ 3128211 w 8128084"/>
              <a:gd name="connsiteY222" fmla="*/ 14919158 h 15135727"/>
              <a:gd name="connsiteX223" fmla="*/ 2959769 w 8128084"/>
              <a:gd name="connsiteY223" fmla="*/ 15135727 h 15135727"/>
              <a:gd name="connsiteX224" fmla="*/ 2935706 w 8128084"/>
              <a:gd name="connsiteY224" fmla="*/ 14895095 h 15135727"/>
              <a:gd name="connsiteX225" fmla="*/ 2791327 w 8128084"/>
              <a:gd name="connsiteY225" fmla="*/ 14943221 h 15135727"/>
              <a:gd name="connsiteX226" fmla="*/ 2671011 w 8128084"/>
              <a:gd name="connsiteY226" fmla="*/ 15039474 h 15135727"/>
              <a:gd name="connsiteX227" fmla="*/ 2430379 w 8128084"/>
              <a:gd name="connsiteY227" fmla="*/ 15087600 h 15135727"/>
              <a:gd name="connsiteX228" fmla="*/ 2237874 w 8128084"/>
              <a:gd name="connsiteY228" fmla="*/ 15039474 h 15135727"/>
              <a:gd name="connsiteX229" fmla="*/ 2622885 w 8128084"/>
              <a:gd name="connsiteY229" fmla="*/ 14846969 h 15135727"/>
              <a:gd name="connsiteX230" fmla="*/ 2887579 w 8128084"/>
              <a:gd name="connsiteY230" fmla="*/ 14774779 h 15135727"/>
              <a:gd name="connsiteX231" fmla="*/ 2839453 w 8128084"/>
              <a:gd name="connsiteY231" fmla="*/ 14582274 h 15135727"/>
              <a:gd name="connsiteX232" fmla="*/ 2935706 w 8128084"/>
              <a:gd name="connsiteY232" fmla="*/ 14510085 h 15135727"/>
              <a:gd name="connsiteX233" fmla="*/ 2935706 w 8128084"/>
              <a:gd name="connsiteY233" fmla="*/ 14510085 h 15135727"/>
              <a:gd name="connsiteX234" fmla="*/ 3080085 w 8128084"/>
              <a:gd name="connsiteY234" fmla="*/ 14413832 h 15135727"/>
              <a:gd name="connsiteX235" fmla="*/ 3152274 w 8128084"/>
              <a:gd name="connsiteY235" fmla="*/ 14341642 h 15135727"/>
              <a:gd name="connsiteX236" fmla="*/ 3080085 w 8128084"/>
              <a:gd name="connsiteY236" fmla="*/ 14269453 h 15135727"/>
              <a:gd name="connsiteX237" fmla="*/ 3152274 w 8128084"/>
              <a:gd name="connsiteY237" fmla="*/ 14197264 h 15135727"/>
              <a:gd name="connsiteX238" fmla="*/ 3152274 w 8128084"/>
              <a:gd name="connsiteY238" fmla="*/ 14052885 h 15135727"/>
              <a:gd name="connsiteX239" fmla="*/ 3080085 w 8128084"/>
              <a:gd name="connsiteY239" fmla="*/ 13980695 h 15135727"/>
              <a:gd name="connsiteX240" fmla="*/ 3056021 w 8128084"/>
              <a:gd name="connsiteY240" fmla="*/ 14076948 h 15135727"/>
              <a:gd name="connsiteX241" fmla="*/ 2935706 w 8128084"/>
              <a:gd name="connsiteY241" fmla="*/ 14076948 h 15135727"/>
              <a:gd name="connsiteX242" fmla="*/ 2863516 w 8128084"/>
              <a:gd name="connsiteY242" fmla="*/ 14125074 h 15135727"/>
              <a:gd name="connsiteX243" fmla="*/ 2719137 w 8128084"/>
              <a:gd name="connsiteY243" fmla="*/ 14197264 h 15135727"/>
              <a:gd name="connsiteX244" fmla="*/ 2646948 w 8128084"/>
              <a:gd name="connsiteY244" fmla="*/ 14197264 h 15135727"/>
              <a:gd name="connsiteX245" fmla="*/ 2598821 w 8128084"/>
              <a:gd name="connsiteY245" fmla="*/ 14125074 h 15135727"/>
              <a:gd name="connsiteX246" fmla="*/ 2430379 w 8128084"/>
              <a:gd name="connsiteY246" fmla="*/ 13836316 h 15135727"/>
              <a:gd name="connsiteX247" fmla="*/ 2646948 w 8128084"/>
              <a:gd name="connsiteY247" fmla="*/ 13812253 h 15135727"/>
              <a:gd name="connsiteX248" fmla="*/ 2502569 w 8128084"/>
              <a:gd name="connsiteY248" fmla="*/ 13475369 h 15135727"/>
              <a:gd name="connsiteX249" fmla="*/ 2550695 w 8128084"/>
              <a:gd name="connsiteY249" fmla="*/ 13186611 h 15135727"/>
              <a:gd name="connsiteX250" fmla="*/ 2719137 w 8128084"/>
              <a:gd name="connsiteY250" fmla="*/ 13042232 h 15135727"/>
              <a:gd name="connsiteX251" fmla="*/ 2791327 w 8128084"/>
              <a:gd name="connsiteY251" fmla="*/ 12945979 h 15135727"/>
              <a:gd name="connsiteX252" fmla="*/ 3031958 w 8128084"/>
              <a:gd name="connsiteY252" fmla="*/ 13090358 h 15135727"/>
              <a:gd name="connsiteX253" fmla="*/ 3056021 w 8128084"/>
              <a:gd name="connsiteY253" fmla="*/ 12753474 h 15135727"/>
              <a:gd name="connsiteX254" fmla="*/ 2887579 w 8128084"/>
              <a:gd name="connsiteY254" fmla="*/ 12777537 h 15135727"/>
              <a:gd name="connsiteX255" fmla="*/ 2815390 w 8128084"/>
              <a:gd name="connsiteY255" fmla="*/ 12777537 h 15135727"/>
              <a:gd name="connsiteX256" fmla="*/ 3176337 w 8128084"/>
              <a:gd name="connsiteY256" fmla="*/ 12368464 h 15135727"/>
              <a:gd name="connsiteX257" fmla="*/ 3104148 w 8128084"/>
              <a:gd name="connsiteY257" fmla="*/ 12320337 h 15135727"/>
              <a:gd name="connsiteX258" fmla="*/ 3104148 w 8128084"/>
              <a:gd name="connsiteY258" fmla="*/ 12320337 h 15135727"/>
              <a:gd name="connsiteX259" fmla="*/ 3007895 w 8128084"/>
              <a:gd name="connsiteY259" fmla="*/ 12079706 h 15135727"/>
              <a:gd name="connsiteX260" fmla="*/ 2911642 w 8128084"/>
              <a:gd name="connsiteY260" fmla="*/ 11935327 h 15135727"/>
              <a:gd name="connsiteX261" fmla="*/ 2863516 w 8128084"/>
              <a:gd name="connsiteY261" fmla="*/ 11694695 h 15135727"/>
              <a:gd name="connsiteX262" fmla="*/ 2911642 w 8128084"/>
              <a:gd name="connsiteY262" fmla="*/ 11454064 h 15135727"/>
              <a:gd name="connsiteX263" fmla="*/ 3056021 w 8128084"/>
              <a:gd name="connsiteY263" fmla="*/ 11454064 h 15135727"/>
              <a:gd name="connsiteX264" fmla="*/ 2983832 w 8128084"/>
              <a:gd name="connsiteY264" fmla="*/ 11381874 h 15135727"/>
              <a:gd name="connsiteX265" fmla="*/ 3031958 w 8128084"/>
              <a:gd name="connsiteY265" fmla="*/ 11285621 h 15135727"/>
              <a:gd name="connsiteX266" fmla="*/ 3007895 w 8128084"/>
              <a:gd name="connsiteY266" fmla="*/ 11189369 h 15135727"/>
              <a:gd name="connsiteX267" fmla="*/ 2887579 w 8128084"/>
              <a:gd name="connsiteY267" fmla="*/ 11141242 h 15135727"/>
              <a:gd name="connsiteX268" fmla="*/ 2887579 w 8128084"/>
              <a:gd name="connsiteY268" fmla="*/ 10972800 h 15135727"/>
              <a:gd name="connsiteX269" fmla="*/ 2887579 w 8128084"/>
              <a:gd name="connsiteY269" fmla="*/ 10924674 h 15135727"/>
              <a:gd name="connsiteX270" fmla="*/ 2767264 w 8128084"/>
              <a:gd name="connsiteY270" fmla="*/ 11020927 h 15135727"/>
              <a:gd name="connsiteX271" fmla="*/ 2743200 w 8128084"/>
              <a:gd name="connsiteY271" fmla="*/ 10924674 h 15135727"/>
              <a:gd name="connsiteX272" fmla="*/ 2550695 w 8128084"/>
              <a:gd name="connsiteY272" fmla="*/ 11020927 h 15135727"/>
              <a:gd name="connsiteX273" fmla="*/ 2526632 w 8128084"/>
              <a:gd name="connsiteY273" fmla="*/ 11117179 h 15135727"/>
              <a:gd name="connsiteX274" fmla="*/ 2334127 w 8128084"/>
              <a:gd name="connsiteY274" fmla="*/ 10996864 h 15135727"/>
              <a:gd name="connsiteX275" fmla="*/ 2358190 w 8128084"/>
              <a:gd name="connsiteY275" fmla="*/ 10732169 h 15135727"/>
              <a:gd name="connsiteX276" fmla="*/ 2334127 w 8128084"/>
              <a:gd name="connsiteY276" fmla="*/ 10587790 h 15135727"/>
              <a:gd name="connsiteX277" fmla="*/ 2406316 w 8128084"/>
              <a:gd name="connsiteY277" fmla="*/ 10491537 h 15135727"/>
              <a:gd name="connsiteX278" fmla="*/ 2598821 w 8128084"/>
              <a:gd name="connsiteY278" fmla="*/ 10684042 h 15135727"/>
              <a:gd name="connsiteX279" fmla="*/ 2767264 w 8128084"/>
              <a:gd name="connsiteY279" fmla="*/ 10684042 h 15135727"/>
              <a:gd name="connsiteX280" fmla="*/ 2646948 w 8128084"/>
              <a:gd name="connsiteY280" fmla="*/ 10515600 h 15135727"/>
              <a:gd name="connsiteX281" fmla="*/ 2815390 w 8128084"/>
              <a:gd name="connsiteY281" fmla="*/ 10395285 h 15135727"/>
              <a:gd name="connsiteX282" fmla="*/ 3080085 w 8128084"/>
              <a:gd name="connsiteY282" fmla="*/ 10419348 h 15135727"/>
              <a:gd name="connsiteX283" fmla="*/ 3248527 w 8128084"/>
              <a:gd name="connsiteY283" fmla="*/ 10539664 h 15135727"/>
              <a:gd name="connsiteX284" fmla="*/ 3320716 w 8128084"/>
              <a:gd name="connsiteY284" fmla="*/ 10659979 h 15135727"/>
              <a:gd name="connsiteX285" fmla="*/ 3465095 w 8128084"/>
              <a:gd name="connsiteY285" fmla="*/ 10659979 h 15135727"/>
              <a:gd name="connsiteX286" fmla="*/ 3441032 w 8128084"/>
              <a:gd name="connsiteY286" fmla="*/ 10491537 h 15135727"/>
              <a:gd name="connsiteX287" fmla="*/ 3392906 w 8128084"/>
              <a:gd name="connsiteY287" fmla="*/ 10250906 h 15135727"/>
              <a:gd name="connsiteX288" fmla="*/ 3152274 w 8128084"/>
              <a:gd name="connsiteY288" fmla="*/ 10250906 h 15135727"/>
              <a:gd name="connsiteX289" fmla="*/ 3176337 w 8128084"/>
              <a:gd name="connsiteY289" fmla="*/ 10178716 h 15135727"/>
              <a:gd name="connsiteX290" fmla="*/ 3104148 w 8128084"/>
              <a:gd name="connsiteY290" fmla="*/ 10154653 h 15135727"/>
              <a:gd name="connsiteX291" fmla="*/ 3007895 w 8128084"/>
              <a:gd name="connsiteY291" fmla="*/ 9962148 h 15135727"/>
              <a:gd name="connsiteX292" fmla="*/ 3176337 w 8128084"/>
              <a:gd name="connsiteY292" fmla="*/ 9889958 h 15135727"/>
              <a:gd name="connsiteX293" fmla="*/ 2959769 w 8128084"/>
              <a:gd name="connsiteY293" fmla="*/ 9504948 h 15135727"/>
              <a:gd name="connsiteX294" fmla="*/ 2791327 w 8128084"/>
              <a:gd name="connsiteY294" fmla="*/ 9456821 h 15135727"/>
              <a:gd name="connsiteX295" fmla="*/ 2574758 w 8128084"/>
              <a:gd name="connsiteY295" fmla="*/ 9336506 h 15135727"/>
              <a:gd name="connsiteX296" fmla="*/ 2550695 w 8128084"/>
              <a:gd name="connsiteY296" fmla="*/ 9071811 h 15135727"/>
              <a:gd name="connsiteX297" fmla="*/ 2695074 w 8128084"/>
              <a:gd name="connsiteY297" fmla="*/ 8999621 h 15135727"/>
              <a:gd name="connsiteX298" fmla="*/ 2622885 w 8128084"/>
              <a:gd name="connsiteY298" fmla="*/ 8975558 h 15135727"/>
              <a:gd name="connsiteX299" fmla="*/ 2430379 w 8128084"/>
              <a:gd name="connsiteY299" fmla="*/ 8999621 h 15135727"/>
              <a:gd name="connsiteX300" fmla="*/ 2261937 w 8128084"/>
              <a:gd name="connsiteY300" fmla="*/ 9168064 h 15135727"/>
              <a:gd name="connsiteX301" fmla="*/ 2237874 w 8128084"/>
              <a:gd name="connsiteY301" fmla="*/ 8999621 h 15135727"/>
              <a:gd name="connsiteX302" fmla="*/ 2117558 w 8128084"/>
              <a:gd name="connsiteY302" fmla="*/ 8975558 h 15135727"/>
              <a:gd name="connsiteX303" fmla="*/ 2045369 w 8128084"/>
              <a:gd name="connsiteY303" fmla="*/ 8783053 h 15135727"/>
              <a:gd name="connsiteX304" fmla="*/ 1852864 w 8128084"/>
              <a:gd name="connsiteY304" fmla="*/ 8758990 h 15135727"/>
              <a:gd name="connsiteX305" fmla="*/ 1636295 w 8128084"/>
              <a:gd name="connsiteY305" fmla="*/ 8927432 h 15135727"/>
              <a:gd name="connsiteX306" fmla="*/ 1588169 w 8128084"/>
              <a:gd name="connsiteY306" fmla="*/ 9023685 h 15135727"/>
              <a:gd name="connsiteX307" fmla="*/ 1515979 w 8128084"/>
              <a:gd name="connsiteY307" fmla="*/ 8879306 h 15135727"/>
              <a:gd name="connsiteX308" fmla="*/ 1347537 w 8128084"/>
              <a:gd name="connsiteY308" fmla="*/ 8879306 h 15135727"/>
              <a:gd name="connsiteX309" fmla="*/ 1347537 w 8128084"/>
              <a:gd name="connsiteY309" fmla="*/ 8710864 h 15135727"/>
              <a:gd name="connsiteX310" fmla="*/ 1106906 w 8128084"/>
              <a:gd name="connsiteY310" fmla="*/ 8783053 h 15135727"/>
              <a:gd name="connsiteX311" fmla="*/ 890337 w 8128084"/>
              <a:gd name="connsiteY311" fmla="*/ 8686800 h 15135727"/>
              <a:gd name="connsiteX312" fmla="*/ 649706 w 8128084"/>
              <a:gd name="connsiteY312" fmla="*/ 8662737 h 15135727"/>
              <a:gd name="connsiteX313" fmla="*/ 385011 w 8128084"/>
              <a:gd name="connsiteY313" fmla="*/ 8566485 h 15135727"/>
              <a:gd name="connsiteX314" fmla="*/ 577516 w 8128084"/>
              <a:gd name="connsiteY314" fmla="*/ 8373979 h 15135727"/>
              <a:gd name="connsiteX315" fmla="*/ 794085 w 8128084"/>
              <a:gd name="connsiteY315" fmla="*/ 8301790 h 15135727"/>
              <a:gd name="connsiteX316" fmla="*/ 745958 w 8128084"/>
              <a:gd name="connsiteY316" fmla="*/ 8133348 h 15135727"/>
              <a:gd name="connsiteX317" fmla="*/ 818148 w 8128084"/>
              <a:gd name="connsiteY317" fmla="*/ 7820527 h 15135727"/>
              <a:gd name="connsiteX318" fmla="*/ 697832 w 8128084"/>
              <a:gd name="connsiteY318" fmla="*/ 7820527 h 15135727"/>
              <a:gd name="connsiteX319" fmla="*/ 625642 w 8128084"/>
              <a:gd name="connsiteY319" fmla="*/ 7916779 h 15135727"/>
              <a:gd name="connsiteX320" fmla="*/ 457200 w 8128084"/>
              <a:gd name="connsiteY320" fmla="*/ 7820527 h 15135727"/>
              <a:gd name="connsiteX321" fmla="*/ 529390 w 8128084"/>
              <a:gd name="connsiteY321" fmla="*/ 7700211 h 15135727"/>
              <a:gd name="connsiteX322" fmla="*/ 938464 w 8128084"/>
              <a:gd name="connsiteY322" fmla="*/ 7676148 h 15135727"/>
              <a:gd name="connsiteX323" fmla="*/ 1058779 w 8128084"/>
              <a:gd name="connsiteY323" fmla="*/ 7459579 h 15135727"/>
              <a:gd name="connsiteX324" fmla="*/ 1203158 w 8128084"/>
              <a:gd name="connsiteY324" fmla="*/ 7603958 h 15135727"/>
              <a:gd name="connsiteX325" fmla="*/ 1299411 w 8128084"/>
              <a:gd name="connsiteY325" fmla="*/ 7555832 h 15135727"/>
              <a:gd name="connsiteX326" fmla="*/ 1443790 w 8128084"/>
              <a:gd name="connsiteY326" fmla="*/ 7507706 h 15135727"/>
              <a:gd name="connsiteX327" fmla="*/ 1684421 w 8128084"/>
              <a:gd name="connsiteY327" fmla="*/ 7603958 h 15135727"/>
              <a:gd name="connsiteX328" fmla="*/ 1684421 w 8128084"/>
              <a:gd name="connsiteY328" fmla="*/ 7603958 h 15135727"/>
              <a:gd name="connsiteX329" fmla="*/ 1540042 w 8128084"/>
              <a:gd name="connsiteY329" fmla="*/ 7363327 h 15135727"/>
              <a:gd name="connsiteX330" fmla="*/ 1299411 w 8128084"/>
              <a:gd name="connsiteY330" fmla="*/ 7315200 h 15135727"/>
              <a:gd name="connsiteX331" fmla="*/ 1130969 w 8128084"/>
              <a:gd name="connsiteY331" fmla="*/ 7339264 h 15135727"/>
              <a:gd name="connsiteX332" fmla="*/ 1034716 w 8128084"/>
              <a:gd name="connsiteY332" fmla="*/ 7315200 h 15135727"/>
              <a:gd name="connsiteX333" fmla="*/ 1155032 w 8128084"/>
              <a:gd name="connsiteY333" fmla="*/ 7050506 h 15135727"/>
              <a:gd name="connsiteX334" fmla="*/ 1155032 w 8128084"/>
              <a:gd name="connsiteY334" fmla="*/ 6930190 h 15135727"/>
              <a:gd name="connsiteX335" fmla="*/ 1155032 w 8128084"/>
              <a:gd name="connsiteY335" fmla="*/ 6761748 h 15135727"/>
              <a:gd name="connsiteX336" fmla="*/ 1203158 w 8128084"/>
              <a:gd name="connsiteY336" fmla="*/ 6617369 h 15135727"/>
              <a:gd name="connsiteX337" fmla="*/ 1371600 w 8128084"/>
              <a:gd name="connsiteY337" fmla="*/ 6472990 h 15135727"/>
              <a:gd name="connsiteX338" fmla="*/ 1443790 w 8128084"/>
              <a:gd name="connsiteY338" fmla="*/ 6328611 h 15135727"/>
              <a:gd name="connsiteX339" fmla="*/ 1419727 w 8128084"/>
              <a:gd name="connsiteY339" fmla="*/ 6208295 h 15135727"/>
              <a:gd name="connsiteX340" fmla="*/ 1275348 w 8128084"/>
              <a:gd name="connsiteY340" fmla="*/ 6304548 h 15135727"/>
              <a:gd name="connsiteX341" fmla="*/ 1323474 w 8128084"/>
              <a:gd name="connsiteY341" fmla="*/ 6015790 h 15135727"/>
              <a:gd name="connsiteX342" fmla="*/ 1540042 w 8128084"/>
              <a:gd name="connsiteY342" fmla="*/ 5871411 h 15135727"/>
              <a:gd name="connsiteX343" fmla="*/ 1540042 w 8128084"/>
              <a:gd name="connsiteY343" fmla="*/ 5751095 h 15135727"/>
              <a:gd name="connsiteX344" fmla="*/ 1395664 w 8128084"/>
              <a:gd name="connsiteY344" fmla="*/ 5799221 h 15135727"/>
              <a:gd name="connsiteX345" fmla="*/ 1179095 w 8128084"/>
              <a:gd name="connsiteY345" fmla="*/ 5799221 h 15135727"/>
              <a:gd name="connsiteX346" fmla="*/ 890337 w 8128084"/>
              <a:gd name="connsiteY346" fmla="*/ 5775158 h 15135727"/>
              <a:gd name="connsiteX347" fmla="*/ 697832 w 8128084"/>
              <a:gd name="connsiteY347" fmla="*/ 5606716 h 15135727"/>
              <a:gd name="connsiteX348" fmla="*/ 577516 w 8128084"/>
              <a:gd name="connsiteY348" fmla="*/ 5582653 h 15135727"/>
              <a:gd name="connsiteX349" fmla="*/ 697832 w 8128084"/>
              <a:gd name="connsiteY349" fmla="*/ 5775158 h 15135727"/>
              <a:gd name="connsiteX350" fmla="*/ 409074 w 8128084"/>
              <a:gd name="connsiteY350" fmla="*/ 5799221 h 15135727"/>
              <a:gd name="connsiteX351" fmla="*/ 168442 w 8128084"/>
              <a:gd name="connsiteY351" fmla="*/ 5702969 h 15135727"/>
              <a:gd name="connsiteX352" fmla="*/ 264695 w 8128084"/>
              <a:gd name="connsiteY352" fmla="*/ 5558590 h 15135727"/>
              <a:gd name="connsiteX353" fmla="*/ 144379 w 8128084"/>
              <a:gd name="connsiteY353" fmla="*/ 5510464 h 15135727"/>
              <a:gd name="connsiteX354" fmla="*/ 0 w 8128084"/>
              <a:gd name="connsiteY354" fmla="*/ 5462337 h 15135727"/>
              <a:gd name="connsiteX355" fmla="*/ 96253 w 8128084"/>
              <a:gd name="connsiteY355"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42827 w 8128084"/>
              <a:gd name="connsiteY202" fmla="*/ 14383753 h 15135727"/>
              <a:gd name="connsiteX203" fmla="*/ 4403558 w 8128084"/>
              <a:gd name="connsiteY203" fmla="*/ 14437895 h 15135727"/>
              <a:gd name="connsiteX204" fmla="*/ 4340058 w 8128084"/>
              <a:gd name="connsiteY204" fmla="*/ 14475995 h 15135727"/>
              <a:gd name="connsiteX205" fmla="*/ 4303127 w 8128084"/>
              <a:gd name="connsiteY205" fmla="*/ 14364703 h 15135727"/>
              <a:gd name="connsiteX206" fmla="*/ 4276892 w 8128084"/>
              <a:gd name="connsiteY206" fmla="*/ 14296190 h 15135727"/>
              <a:gd name="connsiteX207" fmla="*/ 4235116 w 8128084"/>
              <a:gd name="connsiteY207" fmla="*/ 14341642 h 15135727"/>
              <a:gd name="connsiteX208" fmla="*/ 4162927 w 8128084"/>
              <a:gd name="connsiteY208" fmla="*/ 14389769 h 15135727"/>
              <a:gd name="connsiteX209" fmla="*/ 4137527 w 8128084"/>
              <a:gd name="connsiteY209" fmla="*/ 14364369 h 15135727"/>
              <a:gd name="connsiteX210" fmla="*/ 4023727 w 8128084"/>
              <a:gd name="connsiteY210" fmla="*/ 14275803 h 15135727"/>
              <a:gd name="connsiteX211" fmla="*/ 3915945 w 8128084"/>
              <a:gd name="connsiteY211" fmla="*/ 14289840 h 15135727"/>
              <a:gd name="connsiteX212" fmla="*/ 3801979 w 8128084"/>
              <a:gd name="connsiteY212" fmla="*/ 14293516 h 15135727"/>
              <a:gd name="connsiteX213" fmla="*/ 3681664 w 8128084"/>
              <a:gd name="connsiteY213" fmla="*/ 14389769 h 15135727"/>
              <a:gd name="connsiteX214" fmla="*/ 3657600 w 8128084"/>
              <a:gd name="connsiteY214" fmla="*/ 14654464 h 15135727"/>
              <a:gd name="connsiteX215" fmla="*/ 3513221 w 8128084"/>
              <a:gd name="connsiteY215" fmla="*/ 14726653 h 15135727"/>
              <a:gd name="connsiteX216" fmla="*/ 3513221 w 8128084"/>
              <a:gd name="connsiteY216" fmla="*/ 14871032 h 15135727"/>
              <a:gd name="connsiteX217" fmla="*/ 3633537 w 8128084"/>
              <a:gd name="connsiteY217" fmla="*/ 14967285 h 15135727"/>
              <a:gd name="connsiteX218" fmla="*/ 3609474 w 8128084"/>
              <a:gd name="connsiteY218" fmla="*/ 15087600 h 15135727"/>
              <a:gd name="connsiteX219" fmla="*/ 3441032 w 8128084"/>
              <a:gd name="connsiteY219" fmla="*/ 15039474 h 15135727"/>
              <a:gd name="connsiteX220" fmla="*/ 3272590 w 8128084"/>
              <a:gd name="connsiteY220" fmla="*/ 15063537 h 15135727"/>
              <a:gd name="connsiteX221" fmla="*/ 3248527 w 8128084"/>
              <a:gd name="connsiteY221" fmla="*/ 14895095 h 15135727"/>
              <a:gd name="connsiteX222" fmla="*/ 3128211 w 8128084"/>
              <a:gd name="connsiteY222" fmla="*/ 14919158 h 15135727"/>
              <a:gd name="connsiteX223" fmla="*/ 2959769 w 8128084"/>
              <a:gd name="connsiteY223" fmla="*/ 15135727 h 15135727"/>
              <a:gd name="connsiteX224" fmla="*/ 2935706 w 8128084"/>
              <a:gd name="connsiteY224" fmla="*/ 14895095 h 15135727"/>
              <a:gd name="connsiteX225" fmla="*/ 2791327 w 8128084"/>
              <a:gd name="connsiteY225" fmla="*/ 14943221 h 15135727"/>
              <a:gd name="connsiteX226" fmla="*/ 2671011 w 8128084"/>
              <a:gd name="connsiteY226" fmla="*/ 15039474 h 15135727"/>
              <a:gd name="connsiteX227" fmla="*/ 2430379 w 8128084"/>
              <a:gd name="connsiteY227" fmla="*/ 15087600 h 15135727"/>
              <a:gd name="connsiteX228" fmla="*/ 2237874 w 8128084"/>
              <a:gd name="connsiteY228" fmla="*/ 15039474 h 15135727"/>
              <a:gd name="connsiteX229" fmla="*/ 2622885 w 8128084"/>
              <a:gd name="connsiteY229" fmla="*/ 14846969 h 15135727"/>
              <a:gd name="connsiteX230" fmla="*/ 2887579 w 8128084"/>
              <a:gd name="connsiteY230" fmla="*/ 14774779 h 15135727"/>
              <a:gd name="connsiteX231" fmla="*/ 2839453 w 8128084"/>
              <a:gd name="connsiteY231" fmla="*/ 14582274 h 15135727"/>
              <a:gd name="connsiteX232" fmla="*/ 2935706 w 8128084"/>
              <a:gd name="connsiteY232" fmla="*/ 14510085 h 15135727"/>
              <a:gd name="connsiteX233" fmla="*/ 2935706 w 8128084"/>
              <a:gd name="connsiteY233" fmla="*/ 14510085 h 15135727"/>
              <a:gd name="connsiteX234" fmla="*/ 3080085 w 8128084"/>
              <a:gd name="connsiteY234" fmla="*/ 14413832 h 15135727"/>
              <a:gd name="connsiteX235" fmla="*/ 3152274 w 8128084"/>
              <a:gd name="connsiteY235" fmla="*/ 14341642 h 15135727"/>
              <a:gd name="connsiteX236" fmla="*/ 3080085 w 8128084"/>
              <a:gd name="connsiteY236" fmla="*/ 14269453 h 15135727"/>
              <a:gd name="connsiteX237" fmla="*/ 3152274 w 8128084"/>
              <a:gd name="connsiteY237" fmla="*/ 14197264 h 15135727"/>
              <a:gd name="connsiteX238" fmla="*/ 3152274 w 8128084"/>
              <a:gd name="connsiteY238" fmla="*/ 14052885 h 15135727"/>
              <a:gd name="connsiteX239" fmla="*/ 3080085 w 8128084"/>
              <a:gd name="connsiteY239" fmla="*/ 13980695 h 15135727"/>
              <a:gd name="connsiteX240" fmla="*/ 3056021 w 8128084"/>
              <a:gd name="connsiteY240" fmla="*/ 14076948 h 15135727"/>
              <a:gd name="connsiteX241" fmla="*/ 2935706 w 8128084"/>
              <a:gd name="connsiteY241" fmla="*/ 14076948 h 15135727"/>
              <a:gd name="connsiteX242" fmla="*/ 2863516 w 8128084"/>
              <a:gd name="connsiteY242" fmla="*/ 14125074 h 15135727"/>
              <a:gd name="connsiteX243" fmla="*/ 2719137 w 8128084"/>
              <a:gd name="connsiteY243" fmla="*/ 14197264 h 15135727"/>
              <a:gd name="connsiteX244" fmla="*/ 2646948 w 8128084"/>
              <a:gd name="connsiteY244" fmla="*/ 14197264 h 15135727"/>
              <a:gd name="connsiteX245" fmla="*/ 2598821 w 8128084"/>
              <a:gd name="connsiteY245" fmla="*/ 14125074 h 15135727"/>
              <a:gd name="connsiteX246" fmla="*/ 2430379 w 8128084"/>
              <a:gd name="connsiteY246" fmla="*/ 13836316 h 15135727"/>
              <a:gd name="connsiteX247" fmla="*/ 2646948 w 8128084"/>
              <a:gd name="connsiteY247" fmla="*/ 13812253 h 15135727"/>
              <a:gd name="connsiteX248" fmla="*/ 2502569 w 8128084"/>
              <a:gd name="connsiteY248" fmla="*/ 13475369 h 15135727"/>
              <a:gd name="connsiteX249" fmla="*/ 2550695 w 8128084"/>
              <a:gd name="connsiteY249" fmla="*/ 13186611 h 15135727"/>
              <a:gd name="connsiteX250" fmla="*/ 2719137 w 8128084"/>
              <a:gd name="connsiteY250" fmla="*/ 13042232 h 15135727"/>
              <a:gd name="connsiteX251" fmla="*/ 2791327 w 8128084"/>
              <a:gd name="connsiteY251" fmla="*/ 12945979 h 15135727"/>
              <a:gd name="connsiteX252" fmla="*/ 3031958 w 8128084"/>
              <a:gd name="connsiteY252" fmla="*/ 13090358 h 15135727"/>
              <a:gd name="connsiteX253" fmla="*/ 3056021 w 8128084"/>
              <a:gd name="connsiteY253" fmla="*/ 12753474 h 15135727"/>
              <a:gd name="connsiteX254" fmla="*/ 2887579 w 8128084"/>
              <a:gd name="connsiteY254" fmla="*/ 12777537 h 15135727"/>
              <a:gd name="connsiteX255" fmla="*/ 2815390 w 8128084"/>
              <a:gd name="connsiteY255" fmla="*/ 12777537 h 15135727"/>
              <a:gd name="connsiteX256" fmla="*/ 3176337 w 8128084"/>
              <a:gd name="connsiteY256" fmla="*/ 12368464 h 15135727"/>
              <a:gd name="connsiteX257" fmla="*/ 3104148 w 8128084"/>
              <a:gd name="connsiteY257" fmla="*/ 12320337 h 15135727"/>
              <a:gd name="connsiteX258" fmla="*/ 3104148 w 8128084"/>
              <a:gd name="connsiteY258" fmla="*/ 12320337 h 15135727"/>
              <a:gd name="connsiteX259" fmla="*/ 3007895 w 8128084"/>
              <a:gd name="connsiteY259" fmla="*/ 12079706 h 15135727"/>
              <a:gd name="connsiteX260" fmla="*/ 2911642 w 8128084"/>
              <a:gd name="connsiteY260" fmla="*/ 11935327 h 15135727"/>
              <a:gd name="connsiteX261" fmla="*/ 2863516 w 8128084"/>
              <a:gd name="connsiteY261" fmla="*/ 11694695 h 15135727"/>
              <a:gd name="connsiteX262" fmla="*/ 2911642 w 8128084"/>
              <a:gd name="connsiteY262" fmla="*/ 11454064 h 15135727"/>
              <a:gd name="connsiteX263" fmla="*/ 3056021 w 8128084"/>
              <a:gd name="connsiteY263" fmla="*/ 11454064 h 15135727"/>
              <a:gd name="connsiteX264" fmla="*/ 2983832 w 8128084"/>
              <a:gd name="connsiteY264" fmla="*/ 11381874 h 15135727"/>
              <a:gd name="connsiteX265" fmla="*/ 3031958 w 8128084"/>
              <a:gd name="connsiteY265" fmla="*/ 11285621 h 15135727"/>
              <a:gd name="connsiteX266" fmla="*/ 3007895 w 8128084"/>
              <a:gd name="connsiteY266" fmla="*/ 11189369 h 15135727"/>
              <a:gd name="connsiteX267" fmla="*/ 2887579 w 8128084"/>
              <a:gd name="connsiteY267" fmla="*/ 11141242 h 15135727"/>
              <a:gd name="connsiteX268" fmla="*/ 2887579 w 8128084"/>
              <a:gd name="connsiteY268" fmla="*/ 10972800 h 15135727"/>
              <a:gd name="connsiteX269" fmla="*/ 2887579 w 8128084"/>
              <a:gd name="connsiteY269" fmla="*/ 10924674 h 15135727"/>
              <a:gd name="connsiteX270" fmla="*/ 2767264 w 8128084"/>
              <a:gd name="connsiteY270" fmla="*/ 11020927 h 15135727"/>
              <a:gd name="connsiteX271" fmla="*/ 2743200 w 8128084"/>
              <a:gd name="connsiteY271" fmla="*/ 10924674 h 15135727"/>
              <a:gd name="connsiteX272" fmla="*/ 2550695 w 8128084"/>
              <a:gd name="connsiteY272" fmla="*/ 11020927 h 15135727"/>
              <a:gd name="connsiteX273" fmla="*/ 2526632 w 8128084"/>
              <a:gd name="connsiteY273" fmla="*/ 11117179 h 15135727"/>
              <a:gd name="connsiteX274" fmla="*/ 2334127 w 8128084"/>
              <a:gd name="connsiteY274" fmla="*/ 10996864 h 15135727"/>
              <a:gd name="connsiteX275" fmla="*/ 2358190 w 8128084"/>
              <a:gd name="connsiteY275" fmla="*/ 10732169 h 15135727"/>
              <a:gd name="connsiteX276" fmla="*/ 2334127 w 8128084"/>
              <a:gd name="connsiteY276" fmla="*/ 10587790 h 15135727"/>
              <a:gd name="connsiteX277" fmla="*/ 2406316 w 8128084"/>
              <a:gd name="connsiteY277" fmla="*/ 10491537 h 15135727"/>
              <a:gd name="connsiteX278" fmla="*/ 2598821 w 8128084"/>
              <a:gd name="connsiteY278" fmla="*/ 10684042 h 15135727"/>
              <a:gd name="connsiteX279" fmla="*/ 2767264 w 8128084"/>
              <a:gd name="connsiteY279" fmla="*/ 10684042 h 15135727"/>
              <a:gd name="connsiteX280" fmla="*/ 2646948 w 8128084"/>
              <a:gd name="connsiteY280" fmla="*/ 10515600 h 15135727"/>
              <a:gd name="connsiteX281" fmla="*/ 2815390 w 8128084"/>
              <a:gd name="connsiteY281" fmla="*/ 10395285 h 15135727"/>
              <a:gd name="connsiteX282" fmla="*/ 3080085 w 8128084"/>
              <a:gd name="connsiteY282" fmla="*/ 10419348 h 15135727"/>
              <a:gd name="connsiteX283" fmla="*/ 3248527 w 8128084"/>
              <a:gd name="connsiteY283" fmla="*/ 10539664 h 15135727"/>
              <a:gd name="connsiteX284" fmla="*/ 3320716 w 8128084"/>
              <a:gd name="connsiteY284" fmla="*/ 10659979 h 15135727"/>
              <a:gd name="connsiteX285" fmla="*/ 3465095 w 8128084"/>
              <a:gd name="connsiteY285" fmla="*/ 10659979 h 15135727"/>
              <a:gd name="connsiteX286" fmla="*/ 3441032 w 8128084"/>
              <a:gd name="connsiteY286" fmla="*/ 10491537 h 15135727"/>
              <a:gd name="connsiteX287" fmla="*/ 3392906 w 8128084"/>
              <a:gd name="connsiteY287" fmla="*/ 10250906 h 15135727"/>
              <a:gd name="connsiteX288" fmla="*/ 3152274 w 8128084"/>
              <a:gd name="connsiteY288" fmla="*/ 10250906 h 15135727"/>
              <a:gd name="connsiteX289" fmla="*/ 3176337 w 8128084"/>
              <a:gd name="connsiteY289" fmla="*/ 10178716 h 15135727"/>
              <a:gd name="connsiteX290" fmla="*/ 3104148 w 8128084"/>
              <a:gd name="connsiteY290" fmla="*/ 10154653 h 15135727"/>
              <a:gd name="connsiteX291" fmla="*/ 3007895 w 8128084"/>
              <a:gd name="connsiteY291" fmla="*/ 9962148 h 15135727"/>
              <a:gd name="connsiteX292" fmla="*/ 3176337 w 8128084"/>
              <a:gd name="connsiteY292" fmla="*/ 9889958 h 15135727"/>
              <a:gd name="connsiteX293" fmla="*/ 2959769 w 8128084"/>
              <a:gd name="connsiteY293" fmla="*/ 9504948 h 15135727"/>
              <a:gd name="connsiteX294" fmla="*/ 2791327 w 8128084"/>
              <a:gd name="connsiteY294" fmla="*/ 9456821 h 15135727"/>
              <a:gd name="connsiteX295" fmla="*/ 2574758 w 8128084"/>
              <a:gd name="connsiteY295" fmla="*/ 9336506 h 15135727"/>
              <a:gd name="connsiteX296" fmla="*/ 2550695 w 8128084"/>
              <a:gd name="connsiteY296" fmla="*/ 9071811 h 15135727"/>
              <a:gd name="connsiteX297" fmla="*/ 2695074 w 8128084"/>
              <a:gd name="connsiteY297" fmla="*/ 8999621 h 15135727"/>
              <a:gd name="connsiteX298" fmla="*/ 2622885 w 8128084"/>
              <a:gd name="connsiteY298" fmla="*/ 8975558 h 15135727"/>
              <a:gd name="connsiteX299" fmla="*/ 2430379 w 8128084"/>
              <a:gd name="connsiteY299" fmla="*/ 8999621 h 15135727"/>
              <a:gd name="connsiteX300" fmla="*/ 2261937 w 8128084"/>
              <a:gd name="connsiteY300" fmla="*/ 9168064 h 15135727"/>
              <a:gd name="connsiteX301" fmla="*/ 2237874 w 8128084"/>
              <a:gd name="connsiteY301" fmla="*/ 8999621 h 15135727"/>
              <a:gd name="connsiteX302" fmla="*/ 2117558 w 8128084"/>
              <a:gd name="connsiteY302" fmla="*/ 8975558 h 15135727"/>
              <a:gd name="connsiteX303" fmla="*/ 2045369 w 8128084"/>
              <a:gd name="connsiteY303" fmla="*/ 8783053 h 15135727"/>
              <a:gd name="connsiteX304" fmla="*/ 1852864 w 8128084"/>
              <a:gd name="connsiteY304" fmla="*/ 8758990 h 15135727"/>
              <a:gd name="connsiteX305" fmla="*/ 1636295 w 8128084"/>
              <a:gd name="connsiteY305" fmla="*/ 8927432 h 15135727"/>
              <a:gd name="connsiteX306" fmla="*/ 1588169 w 8128084"/>
              <a:gd name="connsiteY306" fmla="*/ 9023685 h 15135727"/>
              <a:gd name="connsiteX307" fmla="*/ 1515979 w 8128084"/>
              <a:gd name="connsiteY307" fmla="*/ 8879306 h 15135727"/>
              <a:gd name="connsiteX308" fmla="*/ 1347537 w 8128084"/>
              <a:gd name="connsiteY308" fmla="*/ 8879306 h 15135727"/>
              <a:gd name="connsiteX309" fmla="*/ 1347537 w 8128084"/>
              <a:gd name="connsiteY309" fmla="*/ 8710864 h 15135727"/>
              <a:gd name="connsiteX310" fmla="*/ 1106906 w 8128084"/>
              <a:gd name="connsiteY310" fmla="*/ 8783053 h 15135727"/>
              <a:gd name="connsiteX311" fmla="*/ 890337 w 8128084"/>
              <a:gd name="connsiteY311" fmla="*/ 8686800 h 15135727"/>
              <a:gd name="connsiteX312" fmla="*/ 649706 w 8128084"/>
              <a:gd name="connsiteY312" fmla="*/ 8662737 h 15135727"/>
              <a:gd name="connsiteX313" fmla="*/ 385011 w 8128084"/>
              <a:gd name="connsiteY313" fmla="*/ 8566485 h 15135727"/>
              <a:gd name="connsiteX314" fmla="*/ 577516 w 8128084"/>
              <a:gd name="connsiteY314" fmla="*/ 8373979 h 15135727"/>
              <a:gd name="connsiteX315" fmla="*/ 794085 w 8128084"/>
              <a:gd name="connsiteY315" fmla="*/ 8301790 h 15135727"/>
              <a:gd name="connsiteX316" fmla="*/ 745958 w 8128084"/>
              <a:gd name="connsiteY316" fmla="*/ 8133348 h 15135727"/>
              <a:gd name="connsiteX317" fmla="*/ 818148 w 8128084"/>
              <a:gd name="connsiteY317" fmla="*/ 7820527 h 15135727"/>
              <a:gd name="connsiteX318" fmla="*/ 697832 w 8128084"/>
              <a:gd name="connsiteY318" fmla="*/ 7820527 h 15135727"/>
              <a:gd name="connsiteX319" fmla="*/ 625642 w 8128084"/>
              <a:gd name="connsiteY319" fmla="*/ 7916779 h 15135727"/>
              <a:gd name="connsiteX320" fmla="*/ 457200 w 8128084"/>
              <a:gd name="connsiteY320" fmla="*/ 7820527 h 15135727"/>
              <a:gd name="connsiteX321" fmla="*/ 529390 w 8128084"/>
              <a:gd name="connsiteY321" fmla="*/ 7700211 h 15135727"/>
              <a:gd name="connsiteX322" fmla="*/ 938464 w 8128084"/>
              <a:gd name="connsiteY322" fmla="*/ 7676148 h 15135727"/>
              <a:gd name="connsiteX323" fmla="*/ 1058779 w 8128084"/>
              <a:gd name="connsiteY323" fmla="*/ 7459579 h 15135727"/>
              <a:gd name="connsiteX324" fmla="*/ 1203158 w 8128084"/>
              <a:gd name="connsiteY324" fmla="*/ 7603958 h 15135727"/>
              <a:gd name="connsiteX325" fmla="*/ 1299411 w 8128084"/>
              <a:gd name="connsiteY325" fmla="*/ 7555832 h 15135727"/>
              <a:gd name="connsiteX326" fmla="*/ 1443790 w 8128084"/>
              <a:gd name="connsiteY326" fmla="*/ 7507706 h 15135727"/>
              <a:gd name="connsiteX327" fmla="*/ 1684421 w 8128084"/>
              <a:gd name="connsiteY327" fmla="*/ 7603958 h 15135727"/>
              <a:gd name="connsiteX328" fmla="*/ 1684421 w 8128084"/>
              <a:gd name="connsiteY328" fmla="*/ 7603958 h 15135727"/>
              <a:gd name="connsiteX329" fmla="*/ 1540042 w 8128084"/>
              <a:gd name="connsiteY329" fmla="*/ 7363327 h 15135727"/>
              <a:gd name="connsiteX330" fmla="*/ 1299411 w 8128084"/>
              <a:gd name="connsiteY330" fmla="*/ 7315200 h 15135727"/>
              <a:gd name="connsiteX331" fmla="*/ 1130969 w 8128084"/>
              <a:gd name="connsiteY331" fmla="*/ 7339264 h 15135727"/>
              <a:gd name="connsiteX332" fmla="*/ 1034716 w 8128084"/>
              <a:gd name="connsiteY332" fmla="*/ 7315200 h 15135727"/>
              <a:gd name="connsiteX333" fmla="*/ 1155032 w 8128084"/>
              <a:gd name="connsiteY333" fmla="*/ 7050506 h 15135727"/>
              <a:gd name="connsiteX334" fmla="*/ 1155032 w 8128084"/>
              <a:gd name="connsiteY334" fmla="*/ 6930190 h 15135727"/>
              <a:gd name="connsiteX335" fmla="*/ 1155032 w 8128084"/>
              <a:gd name="connsiteY335" fmla="*/ 6761748 h 15135727"/>
              <a:gd name="connsiteX336" fmla="*/ 1203158 w 8128084"/>
              <a:gd name="connsiteY336" fmla="*/ 6617369 h 15135727"/>
              <a:gd name="connsiteX337" fmla="*/ 1371600 w 8128084"/>
              <a:gd name="connsiteY337" fmla="*/ 6472990 h 15135727"/>
              <a:gd name="connsiteX338" fmla="*/ 1443790 w 8128084"/>
              <a:gd name="connsiteY338" fmla="*/ 6328611 h 15135727"/>
              <a:gd name="connsiteX339" fmla="*/ 1419727 w 8128084"/>
              <a:gd name="connsiteY339" fmla="*/ 6208295 h 15135727"/>
              <a:gd name="connsiteX340" fmla="*/ 1275348 w 8128084"/>
              <a:gd name="connsiteY340" fmla="*/ 6304548 h 15135727"/>
              <a:gd name="connsiteX341" fmla="*/ 1323474 w 8128084"/>
              <a:gd name="connsiteY341" fmla="*/ 6015790 h 15135727"/>
              <a:gd name="connsiteX342" fmla="*/ 1540042 w 8128084"/>
              <a:gd name="connsiteY342" fmla="*/ 5871411 h 15135727"/>
              <a:gd name="connsiteX343" fmla="*/ 1540042 w 8128084"/>
              <a:gd name="connsiteY343" fmla="*/ 5751095 h 15135727"/>
              <a:gd name="connsiteX344" fmla="*/ 1395664 w 8128084"/>
              <a:gd name="connsiteY344" fmla="*/ 5799221 h 15135727"/>
              <a:gd name="connsiteX345" fmla="*/ 1179095 w 8128084"/>
              <a:gd name="connsiteY345" fmla="*/ 5799221 h 15135727"/>
              <a:gd name="connsiteX346" fmla="*/ 890337 w 8128084"/>
              <a:gd name="connsiteY346" fmla="*/ 5775158 h 15135727"/>
              <a:gd name="connsiteX347" fmla="*/ 697832 w 8128084"/>
              <a:gd name="connsiteY347" fmla="*/ 5606716 h 15135727"/>
              <a:gd name="connsiteX348" fmla="*/ 577516 w 8128084"/>
              <a:gd name="connsiteY348" fmla="*/ 5582653 h 15135727"/>
              <a:gd name="connsiteX349" fmla="*/ 697832 w 8128084"/>
              <a:gd name="connsiteY349" fmla="*/ 5775158 h 15135727"/>
              <a:gd name="connsiteX350" fmla="*/ 409074 w 8128084"/>
              <a:gd name="connsiteY350" fmla="*/ 5799221 h 15135727"/>
              <a:gd name="connsiteX351" fmla="*/ 168442 w 8128084"/>
              <a:gd name="connsiteY351" fmla="*/ 5702969 h 15135727"/>
              <a:gd name="connsiteX352" fmla="*/ 264695 w 8128084"/>
              <a:gd name="connsiteY352" fmla="*/ 5558590 h 15135727"/>
              <a:gd name="connsiteX353" fmla="*/ 144379 w 8128084"/>
              <a:gd name="connsiteY353" fmla="*/ 5510464 h 15135727"/>
              <a:gd name="connsiteX354" fmla="*/ 0 w 8128084"/>
              <a:gd name="connsiteY354" fmla="*/ 5462337 h 15135727"/>
              <a:gd name="connsiteX355" fmla="*/ 96253 w 8128084"/>
              <a:gd name="connsiteY355"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42827 w 8128084"/>
              <a:gd name="connsiteY202" fmla="*/ 14383753 h 15135727"/>
              <a:gd name="connsiteX203" fmla="*/ 4403558 w 8128084"/>
              <a:gd name="connsiteY203" fmla="*/ 14437895 h 15135727"/>
              <a:gd name="connsiteX204" fmla="*/ 4340058 w 8128084"/>
              <a:gd name="connsiteY204" fmla="*/ 14475995 h 15135727"/>
              <a:gd name="connsiteX205" fmla="*/ 4303127 w 8128084"/>
              <a:gd name="connsiteY205" fmla="*/ 14364703 h 15135727"/>
              <a:gd name="connsiteX206" fmla="*/ 4276892 w 8128084"/>
              <a:gd name="connsiteY206" fmla="*/ 14296190 h 15135727"/>
              <a:gd name="connsiteX207" fmla="*/ 4235116 w 8128084"/>
              <a:gd name="connsiteY207" fmla="*/ 14341642 h 15135727"/>
              <a:gd name="connsiteX208" fmla="*/ 4162927 w 8128084"/>
              <a:gd name="connsiteY208" fmla="*/ 14389769 h 15135727"/>
              <a:gd name="connsiteX209" fmla="*/ 4137527 w 8128084"/>
              <a:gd name="connsiteY209" fmla="*/ 14364369 h 15135727"/>
              <a:gd name="connsiteX210" fmla="*/ 3998327 w 8128084"/>
              <a:gd name="connsiteY210" fmla="*/ 14409153 h 15135727"/>
              <a:gd name="connsiteX211" fmla="*/ 4023727 w 8128084"/>
              <a:gd name="connsiteY211" fmla="*/ 14275803 h 15135727"/>
              <a:gd name="connsiteX212" fmla="*/ 3915945 w 8128084"/>
              <a:gd name="connsiteY212" fmla="*/ 14289840 h 15135727"/>
              <a:gd name="connsiteX213" fmla="*/ 3801979 w 8128084"/>
              <a:gd name="connsiteY213" fmla="*/ 14293516 h 15135727"/>
              <a:gd name="connsiteX214" fmla="*/ 3681664 w 8128084"/>
              <a:gd name="connsiteY214" fmla="*/ 14389769 h 15135727"/>
              <a:gd name="connsiteX215" fmla="*/ 3657600 w 8128084"/>
              <a:gd name="connsiteY215" fmla="*/ 14654464 h 15135727"/>
              <a:gd name="connsiteX216" fmla="*/ 3513221 w 8128084"/>
              <a:gd name="connsiteY216" fmla="*/ 14726653 h 15135727"/>
              <a:gd name="connsiteX217" fmla="*/ 3513221 w 8128084"/>
              <a:gd name="connsiteY217" fmla="*/ 14871032 h 15135727"/>
              <a:gd name="connsiteX218" fmla="*/ 3633537 w 8128084"/>
              <a:gd name="connsiteY218" fmla="*/ 14967285 h 15135727"/>
              <a:gd name="connsiteX219" fmla="*/ 3609474 w 8128084"/>
              <a:gd name="connsiteY219" fmla="*/ 15087600 h 15135727"/>
              <a:gd name="connsiteX220" fmla="*/ 3441032 w 8128084"/>
              <a:gd name="connsiteY220" fmla="*/ 15039474 h 15135727"/>
              <a:gd name="connsiteX221" fmla="*/ 3272590 w 8128084"/>
              <a:gd name="connsiteY221" fmla="*/ 15063537 h 15135727"/>
              <a:gd name="connsiteX222" fmla="*/ 3248527 w 8128084"/>
              <a:gd name="connsiteY222" fmla="*/ 14895095 h 15135727"/>
              <a:gd name="connsiteX223" fmla="*/ 3128211 w 8128084"/>
              <a:gd name="connsiteY223" fmla="*/ 14919158 h 15135727"/>
              <a:gd name="connsiteX224" fmla="*/ 2959769 w 8128084"/>
              <a:gd name="connsiteY224" fmla="*/ 15135727 h 15135727"/>
              <a:gd name="connsiteX225" fmla="*/ 2935706 w 8128084"/>
              <a:gd name="connsiteY225" fmla="*/ 14895095 h 15135727"/>
              <a:gd name="connsiteX226" fmla="*/ 2791327 w 8128084"/>
              <a:gd name="connsiteY226" fmla="*/ 14943221 h 15135727"/>
              <a:gd name="connsiteX227" fmla="*/ 2671011 w 8128084"/>
              <a:gd name="connsiteY227" fmla="*/ 15039474 h 15135727"/>
              <a:gd name="connsiteX228" fmla="*/ 2430379 w 8128084"/>
              <a:gd name="connsiteY228" fmla="*/ 15087600 h 15135727"/>
              <a:gd name="connsiteX229" fmla="*/ 2237874 w 8128084"/>
              <a:gd name="connsiteY229" fmla="*/ 15039474 h 15135727"/>
              <a:gd name="connsiteX230" fmla="*/ 2622885 w 8128084"/>
              <a:gd name="connsiteY230" fmla="*/ 14846969 h 15135727"/>
              <a:gd name="connsiteX231" fmla="*/ 2887579 w 8128084"/>
              <a:gd name="connsiteY231" fmla="*/ 14774779 h 15135727"/>
              <a:gd name="connsiteX232" fmla="*/ 2839453 w 8128084"/>
              <a:gd name="connsiteY232" fmla="*/ 14582274 h 15135727"/>
              <a:gd name="connsiteX233" fmla="*/ 2935706 w 8128084"/>
              <a:gd name="connsiteY233" fmla="*/ 14510085 h 15135727"/>
              <a:gd name="connsiteX234" fmla="*/ 2935706 w 8128084"/>
              <a:gd name="connsiteY234" fmla="*/ 14510085 h 15135727"/>
              <a:gd name="connsiteX235" fmla="*/ 3080085 w 8128084"/>
              <a:gd name="connsiteY235" fmla="*/ 14413832 h 15135727"/>
              <a:gd name="connsiteX236" fmla="*/ 3152274 w 8128084"/>
              <a:gd name="connsiteY236" fmla="*/ 14341642 h 15135727"/>
              <a:gd name="connsiteX237" fmla="*/ 3080085 w 8128084"/>
              <a:gd name="connsiteY237" fmla="*/ 14269453 h 15135727"/>
              <a:gd name="connsiteX238" fmla="*/ 3152274 w 8128084"/>
              <a:gd name="connsiteY238" fmla="*/ 14197264 h 15135727"/>
              <a:gd name="connsiteX239" fmla="*/ 3152274 w 8128084"/>
              <a:gd name="connsiteY239" fmla="*/ 14052885 h 15135727"/>
              <a:gd name="connsiteX240" fmla="*/ 3080085 w 8128084"/>
              <a:gd name="connsiteY240" fmla="*/ 13980695 h 15135727"/>
              <a:gd name="connsiteX241" fmla="*/ 3056021 w 8128084"/>
              <a:gd name="connsiteY241" fmla="*/ 14076948 h 15135727"/>
              <a:gd name="connsiteX242" fmla="*/ 2935706 w 8128084"/>
              <a:gd name="connsiteY242" fmla="*/ 14076948 h 15135727"/>
              <a:gd name="connsiteX243" fmla="*/ 2863516 w 8128084"/>
              <a:gd name="connsiteY243" fmla="*/ 14125074 h 15135727"/>
              <a:gd name="connsiteX244" fmla="*/ 2719137 w 8128084"/>
              <a:gd name="connsiteY244" fmla="*/ 14197264 h 15135727"/>
              <a:gd name="connsiteX245" fmla="*/ 2646948 w 8128084"/>
              <a:gd name="connsiteY245" fmla="*/ 14197264 h 15135727"/>
              <a:gd name="connsiteX246" fmla="*/ 2598821 w 8128084"/>
              <a:gd name="connsiteY246" fmla="*/ 14125074 h 15135727"/>
              <a:gd name="connsiteX247" fmla="*/ 2430379 w 8128084"/>
              <a:gd name="connsiteY247" fmla="*/ 13836316 h 15135727"/>
              <a:gd name="connsiteX248" fmla="*/ 2646948 w 8128084"/>
              <a:gd name="connsiteY248" fmla="*/ 13812253 h 15135727"/>
              <a:gd name="connsiteX249" fmla="*/ 2502569 w 8128084"/>
              <a:gd name="connsiteY249" fmla="*/ 13475369 h 15135727"/>
              <a:gd name="connsiteX250" fmla="*/ 2550695 w 8128084"/>
              <a:gd name="connsiteY250" fmla="*/ 13186611 h 15135727"/>
              <a:gd name="connsiteX251" fmla="*/ 2719137 w 8128084"/>
              <a:gd name="connsiteY251" fmla="*/ 13042232 h 15135727"/>
              <a:gd name="connsiteX252" fmla="*/ 2791327 w 8128084"/>
              <a:gd name="connsiteY252" fmla="*/ 12945979 h 15135727"/>
              <a:gd name="connsiteX253" fmla="*/ 3031958 w 8128084"/>
              <a:gd name="connsiteY253" fmla="*/ 13090358 h 15135727"/>
              <a:gd name="connsiteX254" fmla="*/ 3056021 w 8128084"/>
              <a:gd name="connsiteY254" fmla="*/ 12753474 h 15135727"/>
              <a:gd name="connsiteX255" fmla="*/ 2887579 w 8128084"/>
              <a:gd name="connsiteY255" fmla="*/ 12777537 h 15135727"/>
              <a:gd name="connsiteX256" fmla="*/ 2815390 w 8128084"/>
              <a:gd name="connsiteY256" fmla="*/ 12777537 h 15135727"/>
              <a:gd name="connsiteX257" fmla="*/ 3176337 w 8128084"/>
              <a:gd name="connsiteY257" fmla="*/ 12368464 h 15135727"/>
              <a:gd name="connsiteX258" fmla="*/ 3104148 w 8128084"/>
              <a:gd name="connsiteY258" fmla="*/ 12320337 h 15135727"/>
              <a:gd name="connsiteX259" fmla="*/ 3104148 w 8128084"/>
              <a:gd name="connsiteY259" fmla="*/ 12320337 h 15135727"/>
              <a:gd name="connsiteX260" fmla="*/ 3007895 w 8128084"/>
              <a:gd name="connsiteY260" fmla="*/ 12079706 h 15135727"/>
              <a:gd name="connsiteX261" fmla="*/ 2911642 w 8128084"/>
              <a:gd name="connsiteY261" fmla="*/ 11935327 h 15135727"/>
              <a:gd name="connsiteX262" fmla="*/ 2863516 w 8128084"/>
              <a:gd name="connsiteY262" fmla="*/ 11694695 h 15135727"/>
              <a:gd name="connsiteX263" fmla="*/ 2911642 w 8128084"/>
              <a:gd name="connsiteY263" fmla="*/ 11454064 h 15135727"/>
              <a:gd name="connsiteX264" fmla="*/ 3056021 w 8128084"/>
              <a:gd name="connsiteY264" fmla="*/ 11454064 h 15135727"/>
              <a:gd name="connsiteX265" fmla="*/ 2983832 w 8128084"/>
              <a:gd name="connsiteY265" fmla="*/ 11381874 h 15135727"/>
              <a:gd name="connsiteX266" fmla="*/ 3031958 w 8128084"/>
              <a:gd name="connsiteY266" fmla="*/ 11285621 h 15135727"/>
              <a:gd name="connsiteX267" fmla="*/ 3007895 w 8128084"/>
              <a:gd name="connsiteY267" fmla="*/ 11189369 h 15135727"/>
              <a:gd name="connsiteX268" fmla="*/ 2887579 w 8128084"/>
              <a:gd name="connsiteY268" fmla="*/ 11141242 h 15135727"/>
              <a:gd name="connsiteX269" fmla="*/ 2887579 w 8128084"/>
              <a:gd name="connsiteY269" fmla="*/ 10972800 h 15135727"/>
              <a:gd name="connsiteX270" fmla="*/ 2887579 w 8128084"/>
              <a:gd name="connsiteY270" fmla="*/ 10924674 h 15135727"/>
              <a:gd name="connsiteX271" fmla="*/ 2767264 w 8128084"/>
              <a:gd name="connsiteY271" fmla="*/ 11020927 h 15135727"/>
              <a:gd name="connsiteX272" fmla="*/ 2743200 w 8128084"/>
              <a:gd name="connsiteY272" fmla="*/ 10924674 h 15135727"/>
              <a:gd name="connsiteX273" fmla="*/ 2550695 w 8128084"/>
              <a:gd name="connsiteY273" fmla="*/ 11020927 h 15135727"/>
              <a:gd name="connsiteX274" fmla="*/ 2526632 w 8128084"/>
              <a:gd name="connsiteY274" fmla="*/ 11117179 h 15135727"/>
              <a:gd name="connsiteX275" fmla="*/ 2334127 w 8128084"/>
              <a:gd name="connsiteY275" fmla="*/ 10996864 h 15135727"/>
              <a:gd name="connsiteX276" fmla="*/ 2358190 w 8128084"/>
              <a:gd name="connsiteY276" fmla="*/ 10732169 h 15135727"/>
              <a:gd name="connsiteX277" fmla="*/ 2334127 w 8128084"/>
              <a:gd name="connsiteY277" fmla="*/ 10587790 h 15135727"/>
              <a:gd name="connsiteX278" fmla="*/ 2406316 w 8128084"/>
              <a:gd name="connsiteY278" fmla="*/ 10491537 h 15135727"/>
              <a:gd name="connsiteX279" fmla="*/ 2598821 w 8128084"/>
              <a:gd name="connsiteY279" fmla="*/ 10684042 h 15135727"/>
              <a:gd name="connsiteX280" fmla="*/ 2767264 w 8128084"/>
              <a:gd name="connsiteY280" fmla="*/ 10684042 h 15135727"/>
              <a:gd name="connsiteX281" fmla="*/ 2646948 w 8128084"/>
              <a:gd name="connsiteY281" fmla="*/ 10515600 h 15135727"/>
              <a:gd name="connsiteX282" fmla="*/ 2815390 w 8128084"/>
              <a:gd name="connsiteY282" fmla="*/ 10395285 h 15135727"/>
              <a:gd name="connsiteX283" fmla="*/ 3080085 w 8128084"/>
              <a:gd name="connsiteY283" fmla="*/ 10419348 h 15135727"/>
              <a:gd name="connsiteX284" fmla="*/ 3248527 w 8128084"/>
              <a:gd name="connsiteY284" fmla="*/ 10539664 h 15135727"/>
              <a:gd name="connsiteX285" fmla="*/ 3320716 w 8128084"/>
              <a:gd name="connsiteY285" fmla="*/ 10659979 h 15135727"/>
              <a:gd name="connsiteX286" fmla="*/ 3465095 w 8128084"/>
              <a:gd name="connsiteY286" fmla="*/ 10659979 h 15135727"/>
              <a:gd name="connsiteX287" fmla="*/ 3441032 w 8128084"/>
              <a:gd name="connsiteY287" fmla="*/ 10491537 h 15135727"/>
              <a:gd name="connsiteX288" fmla="*/ 3392906 w 8128084"/>
              <a:gd name="connsiteY288" fmla="*/ 10250906 h 15135727"/>
              <a:gd name="connsiteX289" fmla="*/ 3152274 w 8128084"/>
              <a:gd name="connsiteY289" fmla="*/ 10250906 h 15135727"/>
              <a:gd name="connsiteX290" fmla="*/ 3176337 w 8128084"/>
              <a:gd name="connsiteY290" fmla="*/ 10178716 h 15135727"/>
              <a:gd name="connsiteX291" fmla="*/ 3104148 w 8128084"/>
              <a:gd name="connsiteY291" fmla="*/ 10154653 h 15135727"/>
              <a:gd name="connsiteX292" fmla="*/ 3007895 w 8128084"/>
              <a:gd name="connsiteY292" fmla="*/ 9962148 h 15135727"/>
              <a:gd name="connsiteX293" fmla="*/ 3176337 w 8128084"/>
              <a:gd name="connsiteY293" fmla="*/ 9889958 h 15135727"/>
              <a:gd name="connsiteX294" fmla="*/ 2959769 w 8128084"/>
              <a:gd name="connsiteY294" fmla="*/ 9504948 h 15135727"/>
              <a:gd name="connsiteX295" fmla="*/ 2791327 w 8128084"/>
              <a:gd name="connsiteY295" fmla="*/ 9456821 h 15135727"/>
              <a:gd name="connsiteX296" fmla="*/ 2574758 w 8128084"/>
              <a:gd name="connsiteY296" fmla="*/ 9336506 h 15135727"/>
              <a:gd name="connsiteX297" fmla="*/ 2550695 w 8128084"/>
              <a:gd name="connsiteY297" fmla="*/ 9071811 h 15135727"/>
              <a:gd name="connsiteX298" fmla="*/ 2695074 w 8128084"/>
              <a:gd name="connsiteY298" fmla="*/ 8999621 h 15135727"/>
              <a:gd name="connsiteX299" fmla="*/ 2622885 w 8128084"/>
              <a:gd name="connsiteY299" fmla="*/ 8975558 h 15135727"/>
              <a:gd name="connsiteX300" fmla="*/ 2430379 w 8128084"/>
              <a:gd name="connsiteY300" fmla="*/ 8999621 h 15135727"/>
              <a:gd name="connsiteX301" fmla="*/ 2261937 w 8128084"/>
              <a:gd name="connsiteY301" fmla="*/ 9168064 h 15135727"/>
              <a:gd name="connsiteX302" fmla="*/ 2237874 w 8128084"/>
              <a:gd name="connsiteY302" fmla="*/ 8999621 h 15135727"/>
              <a:gd name="connsiteX303" fmla="*/ 2117558 w 8128084"/>
              <a:gd name="connsiteY303" fmla="*/ 8975558 h 15135727"/>
              <a:gd name="connsiteX304" fmla="*/ 2045369 w 8128084"/>
              <a:gd name="connsiteY304" fmla="*/ 8783053 h 15135727"/>
              <a:gd name="connsiteX305" fmla="*/ 1852864 w 8128084"/>
              <a:gd name="connsiteY305" fmla="*/ 8758990 h 15135727"/>
              <a:gd name="connsiteX306" fmla="*/ 1636295 w 8128084"/>
              <a:gd name="connsiteY306" fmla="*/ 8927432 h 15135727"/>
              <a:gd name="connsiteX307" fmla="*/ 1588169 w 8128084"/>
              <a:gd name="connsiteY307" fmla="*/ 9023685 h 15135727"/>
              <a:gd name="connsiteX308" fmla="*/ 1515979 w 8128084"/>
              <a:gd name="connsiteY308" fmla="*/ 8879306 h 15135727"/>
              <a:gd name="connsiteX309" fmla="*/ 1347537 w 8128084"/>
              <a:gd name="connsiteY309" fmla="*/ 8879306 h 15135727"/>
              <a:gd name="connsiteX310" fmla="*/ 1347537 w 8128084"/>
              <a:gd name="connsiteY310" fmla="*/ 8710864 h 15135727"/>
              <a:gd name="connsiteX311" fmla="*/ 1106906 w 8128084"/>
              <a:gd name="connsiteY311" fmla="*/ 8783053 h 15135727"/>
              <a:gd name="connsiteX312" fmla="*/ 890337 w 8128084"/>
              <a:gd name="connsiteY312" fmla="*/ 8686800 h 15135727"/>
              <a:gd name="connsiteX313" fmla="*/ 649706 w 8128084"/>
              <a:gd name="connsiteY313" fmla="*/ 8662737 h 15135727"/>
              <a:gd name="connsiteX314" fmla="*/ 385011 w 8128084"/>
              <a:gd name="connsiteY314" fmla="*/ 8566485 h 15135727"/>
              <a:gd name="connsiteX315" fmla="*/ 577516 w 8128084"/>
              <a:gd name="connsiteY315" fmla="*/ 8373979 h 15135727"/>
              <a:gd name="connsiteX316" fmla="*/ 794085 w 8128084"/>
              <a:gd name="connsiteY316" fmla="*/ 8301790 h 15135727"/>
              <a:gd name="connsiteX317" fmla="*/ 745958 w 8128084"/>
              <a:gd name="connsiteY317" fmla="*/ 8133348 h 15135727"/>
              <a:gd name="connsiteX318" fmla="*/ 818148 w 8128084"/>
              <a:gd name="connsiteY318" fmla="*/ 7820527 h 15135727"/>
              <a:gd name="connsiteX319" fmla="*/ 697832 w 8128084"/>
              <a:gd name="connsiteY319" fmla="*/ 7820527 h 15135727"/>
              <a:gd name="connsiteX320" fmla="*/ 625642 w 8128084"/>
              <a:gd name="connsiteY320" fmla="*/ 7916779 h 15135727"/>
              <a:gd name="connsiteX321" fmla="*/ 457200 w 8128084"/>
              <a:gd name="connsiteY321" fmla="*/ 7820527 h 15135727"/>
              <a:gd name="connsiteX322" fmla="*/ 529390 w 8128084"/>
              <a:gd name="connsiteY322" fmla="*/ 7700211 h 15135727"/>
              <a:gd name="connsiteX323" fmla="*/ 938464 w 8128084"/>
              <a:gd name="connsiteY323" fmla="*/ 7676148 h 15135727"/>
              <a:gd name="connsiteX324" fmla="*/ 1058779 w 8128084"/>
              <a:gd name="connsiteY324" fmla="*/ 7459579 h 15135727"/>
              <a:gd name="connsiteX325" fmla="*/ 1203158 w 8128084"/>
              <a:gd name="connsiteY325" fmla="*/ 7603958 h 15135727"/>
              <a:gd name="connsiteX326" fmla="*/ 1299411 w 8128084"/>
              <a:gd name="connsiteY326" fmla="*/ 7555832 h 15135727"/>
              <a:gd name="connsiteX327" fmla="*/ 1443790 w 8128084"/>
              <a:gd name="connsiteY327" fmla="*/ 7507706 h 15135727"/>
              <a:gd name="connsiteX328" fmla="*/ 1684421 w 8128084"/>
              <a:gd name="connsiteY328" fmla="*/ 7603958 h 15135727"/>
              <a:gd name="connsiteX329" fmla="*/ 1684421 w 8128084"/>
              <a:gd name="connsiteY329" fmla="*/ 7603958 h 15135727"/>
              <a:gd name="connsiteX330" fmla="*/ 1540042 w 8128084"/>
              <a:gd name="connsiteY330" fmla="*/ 7363327 h 15135727"/>
              <a:gd name="connsiteX331" fmla="*/ 1299411 w 8128084"/>
              <a:gd name="connsiteY331" fmla="*/ 7315200 h 15135727"/>
              <a:gd name="connsiteX332" fmla="*/ 1130969 w 8128084"/>
              <a:gd name="connsiteY332" fmla="*/ 7339264 h 15135727"/>
              <a:gd name="connsiteX333" fmla="*/ 1034716 w 8128084"/>
              <a:gd name="connsiteY333" fmla="*/ 7315200 h 15135727"/>
              <a:gd name="connsiteX334" fmla="*/ 1155032 w 8128084"/>
              <a:gd name="connsiteY334" fmla="*/ 7050506 h 15135727"/>
              <a:gd name="connsiteX335" fmla="*/ 1155032 w 8128084"/>
              <a:gd name="connsiteY335" fmla="*/ 6930190 h 15135727"/>
              <a:gd name="connsiteX336" fmla="*/ 1155032 w 8128084"/>
              <a:gd name="connsiteY336" fmla="*/ 6761748 h 15135727"/>
              <a:gd name="connsiteX337" fmla="*/ 1203158 w 8128084"/>
              <a:gd name="connsiteY337" fmla="*/ 6617369 h 15135727"/>
              <a:gd name="connsiteX338" fmla="*/ 1371600 w 8128084"/>
              <a:gd name="connsiteY338" fmla="*/ 6472990 h 15135727"/>
              <a:gd name="connsiteX339" fmla="*/ 1443790 w 8128084"/>
              <a:gd name="connsiteY339" fmla="*/ 6328611 h 15135727"/>
              <a:gd name="connsiteX340" fmla="*/ 1419727 w 8128084"/>
              <a:gd name="connsiteY340" fmla="*/ 6208295 h 15135727"/>
              <a:gd name="connsiteX341" fmla="*/ 1275348 w 8128084"/>
              <a:gd name="connsiteY341" fmla="*/ 6304548 h 15135727"/>
              <a:gd name="connsiteX342" fmla="*/ 1323474 w 8128084"/>
              <a:gd name="connsiteY342" fmla="*/ 6015790 h 15135727"/>
              <a:gd name="connsiteX343" fmla="*/ 1540042 w 8128084"/>
              <a:gd name="connsiteY343" fmla="*/ 5871411 h 15135727"/>
              <a:gd name="connsiteX344" fmla="*/ 1540042 w 8128084"/>
              <a:gd name="connsiteY344" fmla="*/ 5751095 h 15135727"/>
              <a:gd name="connsiteX345" fmla="*/ 1395664 w 8128084"/>
              <a:gd name="connsiteY345" fmla="*/ 5799221 h 15135727"/>
              <a:gd name="connsiteX346" fmla="*/ 1179095 w 8128084"/>
              <a:gd name="connsiteY346" fmla="*/ 5799221 h 15135727"/>
              <a:gd name="connsiteX347" fmla="*/ 890337 w 8128084"/>
              <a:gd name="connsiteY347" fmla="*/ 5775158 h 15135727"/>
              <a:gd name="connsiteX348" fmla="*/ 697832 w 8128084"/>
              <a:gd name="connsiteY348" fmla="*/ 5606716 h 15135727"/>
              <a:gd name="connsiteX349" fmla="*/ 577516 w 8128084"/>
              <a:gd name="connsiteY349" fmla="*/ 5582653 h 15135727"/>
              <a:gd name="connsiteX350" fmla="*/ 697832 w 8128084"/>
              <a:gd name="connsiteY350" fmla="*/ 5775158 h 15135727"/>
              <a:gd name="connsiteX351" fmla="*/ 409074 w 8128084"/>
              <a:gd name="connsiteY351" fmla="*/ 5799221 h 15135727"/>
              <a:gd name="connsiteX352" fmla="*/ 168442 w 8128084"/>
              <a:gd name="connsiteY352" fmla="*/ 5702969 h 15135727"/>
              <a:gd name="connsiteX353" fmla="*/ 264695 w 8128084"/>
              <a:gd name="connsiteY353" fmla="*/ 5558590 h 15135727"/>
              <a:gd name="connsiteX354" fmla="*/ 144379 w 8128084"/>
              <a:gd name="connsiteY354" fmla="*/ 5510464 h 15135727"/>
              <a:gd name="connsiteX355" fmla="*/ 0 w 8128084"/>
              <a:gd name="connsiteY355" fmla="*/ 5462337 h 15135727"/>
              <a:gd name="connsiteX356" fmla="*/ 96253 w 8128084"/>
              <a:gd name="connsiteY356"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42827 w 8128084"/>
              <a:gd name="connsiteY202" fmla="*/ 14383753 h 15135727"/>
              <a:gd name="connsiteX203" fmla="*/ 4403558 w 8128084"/>
              <a:gd name="connsiteY203" fmla="*/ 14437895 h 15135727"/>
              <a:gd name="connsiteX204" fmla="*/ 4340058 w 8128084"/>
              <a:gd name="connsiteY204" fmla="*/ 14475995 h 15135727"/>
              <a:gd name="connsiteX205" fmla="*/ 4303127 w 8128084"/>
              <a:gd name="connsiteY205" fmla="*/ 14364703 h 15135727"/>
              <a:gd name="connsiteX206" fmla="*/ 4276892 w 8128084"/>
              <a:gd name="connsiteY206" fmla="*/ 14296190 h 15135727"/>
              <a:gd name="connsiteX207" fmla="*/ 4235116 w 8128084"/>
              <a:gd name="connsiteY207" fmla="*/ 14341642 h 15135727"/>
              <a:gd name="connsiteX208" fmla="*/ 4162927 w 8128084"/>
              <a:gd name="connsiteY208" fmla="*/ 14389769 h 15135727"/>
              <a:gd name="connsiteX209" fmla="*/ 4137527 w 8128084"/>
              <a:gd name="connsiteY209" fmla="*/ 14364369 h 15135727"/>
              <a:gd name="connsiteX210" fmla="*/ 3998327 w 8128084"/>
              <a:gd name="connsiteY210" fmla="*/ 14409153 h 15135727"/>
              <a:gd name="connsiteX211" fmla="*/ 4023727 w 8128084"/>
              <a:gd name="connsiteY211" fmla="*/ 14275803 h 15135727"/>
              <a:gd name="connsiteX212" fmla="*/ 3915945 w 8128084"/>
              <a:gd name="connsiteY212" fmla="*/ 14289840 h 15135727"/>
              <a:gd name="connsiteX213" fmla="*/ 3801979 w 8128084"/>
              <a:gd name="connsiteY213" fmla="*/ 14293516 h 15135727"/>
              <a:gd name="connsiteX214" fmla="*/ 3719764 w 8128084"/>
              <a:gd name="connsiteY214" fmla="*/ 14415169 h 15135727"/>
              <a:gd name="connsiteX215" fmla="*/ 3657600 w 8128084"/>
              <a:gd name="connsiteY215" fmla="*/ 14654464 h 15135727"/>
              <a:gd name="connsiteX216" fmla="*/ 3513221 w 8128084"/>
              <a:gd name="connsiteY216" fmla="*/ 14726653 h 15135727"/>
              <a:gd name="connsiteX217" fmla="*/ 3513221 w 8128084"/>
              <a:gd name="connsiteY217" fmla="*/ 14871032 h 15135727"/>
              <a:gd name="connsiteX218" fmla="*/ 3633537 w 8128084"/>
              <a:gd name="connsiteY218" fmla="*/ 14967285 h 15135727"/>
              <a:gd name="connsiteX219" fmla="*/ 3609474 w 8128084"/>
              <a:gd name="connsiteY219" fmla="*/ 15087600 h 15135727"/>
              <a:gd name="connsiteX220" fmla="*/ 3441032 w 8128084"/>
              <a:gd name="connsiteY220" fmla="*/ 15039474 h 15135727"/>
              <a:gd name="connsiteX221" fmla="*/ 3272590 w 8128084"/>
              <a:gd name="connsiteY221" fmla="*/ 15063537 h 15135727"/>
              <a:gd name="connsiteX222" fmla="*/ 3248527 w 8128084"/>
              <a:gd name="connsiteY222" fmla="*/ 14895095 h 15135727"/>
              <a:gd name="connsiteX223" fmla="*/ 3128211 w 8128084"/>
              <a:gd name="connsiteY223" fmla="*/ 14919158 h 15135727"/>
              <a:gd name="connsiteX224" fmla="*/ 2959769 w 8128084"/>
              <a:gd name="connsiteY224" fmla="*/ 15135727 h 15135727"/>
              <a:gd name="connsiteX225" fmla="*/ 2935706 w 8128084"/>
              <a:gd name="connsiteY225" fmla="*/ 14895095 h 15135727"/>
              <a:gd name="connsiteX226" fmla="*/ 2791327 w 8128084"/>
              <a:gd name="connsiteY226" fmla="*/ 14943221 h 15135727"/>
              <a:gd name="connsiteX227" fmla="*/ 2671011 w 8128084"/>
              <a:gd name="connsiteY227" fmla="*/ 15039474 h 15135727"/>
              <a:gd name="connsiteX228" fmla="*/ 2430379 w 8128084"/>
              <a:gd name="connsiteY228" fmla="*/ 15087600 h 15135727"/>
              <a:gd name="connsiteX229" fmla="*/ 2237874 w 8128084"/>
              <a:gd name="connsiteY229" fmla="*/ 15039474 h 15135727"/>
              <a:gd name="connsiteX230" fmla="*/ 2622885 w 8128084"/>
              <a:gd name="connsiteY230" fmla="*/ 14846969 h 15135727"/>
              <a:gd name="connsiteX231" fmla="*/ 2887579 w 8128084"/>
              <a:gd name="connsiteY231" fmla="*/ 14774779 h 15135727"/>
              <a:gd name="connsiteX232" fmla="*/ 2839453 w 8128084"/>
              <a:gd name="connsiteY232" fmla="*/ 14582274 h 15135727"/>
              <a:gd name="connsiteX233" fmla="*/ 2935706 w 8128084"/>
              <a:gd name="connsiteY233" fmla="*/ 14510085 h 15135727"/>
              <a:gd name="connsiteX234" fmla="*/ 2935706 w 8128084"/>
              <a:gd name="connsiteY234" fmla="*/ 14510085 h 15135727"/>
              <a:gd name="connsiteX235" fmla="*/ 3080085 w 8128084"/>
              <a:gd name="connsiteY235" fmla="*/ 14413832 h 15135727"/>
              <a:gd name="connsiteX236" fmla="*/ 3152274 w 8128084"/>
              <a:gd name="connsiteY236" fmla="*/ 14341642 h 15135727"/>
              <a:gd name="connsiteX237" fmla="*/ 3080085 w 8128084"/>
              <a:gd name="connsiteY237" fmla="*/ 14269453 h 15135727"/>
              <a:gd name="connsiteX238" fmla="*/ 3152274 w 8128084"/>
              <a:gd name="connsiteY238" fmla="*/ 14197264 h 15135727"/>
              <a:gd name="connsiteX239" fmla="*/ 3152274 w 8128084"/>
              <a:gd name="connsiteY239" fmla="*/ 14052885 h 15135727"/>
              <a:gd name="connsiteX240" fmla="*/ 3080085 w 8128084"/>
              <a:gd name="connsiteY240" fmla="*/ 13980695 h 15135727"/>
              <a:gd name="connsiteX241" fmla="*/ 3056021 w 8128084"/>
              <a:gd name="connsiteY241" fmla="*/ 14076948 h 15135727"/>
              <a:gd name="connsiteX242" fmla="*/ 2935706 w 8128084"/>
              <a:gd name="connsiteY242" fmla="*/ 14076948 h 15135727"/>
              <a:gd name="connsiteX243" fmla="*/ 2863516 w 8128084"/>
              <a:gd name="connsiteY243" fmla="*/ 14125074 h 15135727"/>
              <a:gd name="connsiteX244" fmla="*/ 2719137 w 8128084"/>
              <a:gd name="connsiteY244" fmla="*/ 14197264 h 15135727"/>
              <a:gd name="connsiteX245" fmla="*/ 2646948 w 8128084"/>
              <a:gd name="connsiteY245" fmla="*/ 14197264 h 15135727"/>
              <a:gd name="connsiteX246" fmla="*/ 2598821 w 8128084"/>
              <a:gd name="connsiteY246" fmla="*/ 14125074 h 15135727"/>
              <a:gd name="connsiteX247" fmla="*/ 2430379 w 8128084"/>
              <a:gd name="connsiteY247" fmla="*/ 13836316 h 15135727"/>
              <a:gd name="connsiteX248" fmla="*/ 2646948 w 8128084"/>
              <a:gd name="connsiteY248" fmla="*/ 13812253 h 15135727"/>
              <a:gd name="connsiteX249" fmla="*/ 2502569 w 8128084"/>
              <a:gd name="connsiteY249" fmla="*/ 13475369 h 15135727"/>
              <a:gd name="connsiteX250" fmla="*/ 2550695 w 8128084"/>
              <a:gd name="connsiteY250" fmla="*/ 13186611 h 15135727"/>
              <a:gd name="connsiteX251" fmla="*/ 2719137 w 8128084"/>
              <a:gd name="connsiteY251" fmla="*/ 13042232 h 15135727"/>
              <a:gd name="connsiteX252" fmla="*/ 2791327 w 8128084"/>
              <a:gd name="connsiteY252" fmla="*/ 12945979 h 15135727"/>
              <a:gd name="connsiteX253" fmla="*/ 3031958 w 8128084"/>
              <a:gd name="connsiteY253" fmla="*/ 13090358 h 15135727"/>
              <a:gd name="connsiteX254" fmla="*/ 3056021 w 8128084"/>
              <a:gd name="connsiteY254" fmla="*/ 12753474 h 15135727"/>
              <a:gd name="connsiteX255" fmla="*/ 2887579 w 8128084"/>
              <a:gd name="connsiteY255" fmla="*/ 12777537 h 15135727"/>
              <a:gd name="connsiteX256" fmla="*/ 2815390 w 8128084"/>
              <a:gd name="connsiteY256" fmla="*/ 12777537 h 15135727"/>
              <a:gd name="connsiteX257" fmla="*/ 3176337 w 8128084"/>
              <a:gd name="connsiteY257" fmla="*/ 12368464 h 15135727"/>
              <a:gd name="connsiteX258" fmla="*/ 3104148 w 8128084"/>
              <a:gd name="connsiteY258" fmla="*/ 12320337 h 15135727"/>
              <a:gd name="connsiteX259" fmla="*/ 3104148 w 8128084"/>
              <a:gd name="connsiteY259" fmla="*/ 12320337 h 15135727"/>
              <a:gd name="connsiteX260" fmla="*/ 3007895 w 8128084"/>
              <a:gd name="connsiteY260" fmla="*/ 12079706 h 15135727"/>
              <a:gd name="connsiteX261" fmla="*/ 2911642 w 8128084"/>
              <a:gd name="connsiteY261" fmla="*/ 11935327 h 15135727"/>
              <a:gd name="connsiteX262" fmla="*/ 2863516 w 8128084"/>
              <a:gd name="connsiteY262" fmla="*/ 11694695 h 15135727"/>
              <a:gd name="connsiteX263" fmla="*/ 2911642 w 8128084"/>
              <a:gd name="connsiteY263" fmla="*/ 11454064 h 15135727"/>
              <a:gd name="connsiteX264" fmla="*/ 3056021 w 8128084"/>
              <a:gd name="connsiteY264" fmla="*/ 11454064 h 15135727"/>
              <a:gd name="connsiteX265" fmla="*/ 2983832 w 8128084"/>
              <a:gd name="connsiteY265" fmla="*/ 11381874 h 15135727"/>
              <a:gd name="connsiteX266" fmla="*/ 3031958 w 8128084"/>
              <a:gd name="connsiteY266" fmla="*/ 11285621 h 15135727"/>
              <a:gd name="connsiteX267" fmla="*/ 3007895 w 8128084"/>
              <a:gd name="connsiteY267" fmla="*/ 11189369 h 15135727"/>
              <a:gd name="connsiteX268" fmla="*/ 2887579 w 8128084"/>
              <a:gd name="connsiteY268" fmla="*/ 11141242 h 15135727"/>
              <a:gd name="connsiteX269" fmla="*/ 2887579 w 8128084"/>
              <a:gd name="connsiteY269" fmla="*/ 10972800 h 15135727"/>
              <a:gd name="connsiteX270" fmla="*/ 2887579 w 8128084"/>
              <a:gd name="connsiteY270" fmla="*/ 10924674 h 15135727"/>
              <a:gd name="connsiteX271" fmla="*/ 2767264 w 8128084"/>
              <a:gd name="connsiteY271" fmla="*/ 11020927 h 15135727"/>
              <a:gd name="connsiteX272" fmla="*/ 2743200 w 8128084"/>
              <a:gd name="connsiteY272" fmla="*/ 10924674 h 15135727"/>
              <a:gd name="connsiteX273" fmla="*/ 2550695 w 8128084"/>
              <a:gd name="connsiteY273" fmla="*/ 11020927 h 15135727"/>
              <a:gd name="connsiteX274" fmla="*/ 2526632 w 8128084"/>
              <a:gd name="connsiteY274" fmla="*/ 11117179 h 15135727"/>
              <a:gd name="connsiteX275" fmla="*/ 2334127 w 8128084"/>
              <a:gd name="connsiteY275" fmla="*/ 10996864 h 15135727"/>
              <a:gd name="connsiteX276" fmla="*/ 2358190 w 8128084"/>
              <a:gd name="connsiteY276" fmla="*/ 10732169 h 15135727"/>
              <a:gd name="connsiteX277" fmla="*/ 2334127 w 8128084"/>
              <a:gd name="connsiteY277" fmla="*/ 10587790 h 15135727"/>
              <a:gd name="connsiteX278" fmla="*/ 2406316 w 8128084"/>
              <a:gd name="connsiteY278" fmla="*/ 10491537 h 15135727"/>
              <a:gd name="connsiteX279" fmla="*/ 2598821 w 8128084"/>
              <a:gd name="connsiteY279" fmla="*/ 10684042 h 15135727"/>
              <a:gd name="connsiteX280" fmla="*/ 2767264 w 8128084"/>
              <a:gd name="connsiteY280" fmla="*/ 10684042 h 15135727"/>
              <a:gd name="connsiteX281" fmla="*/ 2646948 w 8128084"/>
              <a:gd name="connsiteY281" fmla="*/ 10515600 h 15135727"/>
              <a:gd name="connsiteX282" fmla="*/ 2815390 w 8128084"/>
              <a:gd name="connsiteY282" fmla="*/ 10395285 h 15135727"/>
              <a:gd name="connsiteX283" fmla="*/ 3080085 w 8128084"/>
              <a:gd name="connsiteY283" fmla="*/ 10419348 h 15135727"/>
              <a:gd name="connsiteX284" fmla="*/ 3248527 w 8128084"/>
              <a:gd name="connsiteY284" fmla="*/ 10539664 h 15135727"/>
              <a:gd name="connsiteX285" fmla="*/ 3320716 w 8128084"/>
              <a:gd name="connsiteY285" fmla="*/ 10659979 h 15135727"/>
              <a:gd name="connsiteX286" fmla="*/ 3465095 w 8128084"/>
              <a:gd name="connsiteY286" fmla="*/ 10659979 h 15135727"/>
              <a:gd name="connsiteX287" fmla="*/ 3441032 w 8128084"/>
              <a:gd name="connsiteY287" fmla="*/ 10491537 h 15135727"/>
              <a:gd name="connsiteX288" fmla="*/ 3392906 w 8128084"/>
              <a:gd name="connsiteY288" fmla="*/ 10250906 h 15135727"/>
              <a:gd name="connsiteX289" fmla="*/ 3152274 w 8128084"/>
              <a:gd name="connsiteY289" fmla="*/ 10250906 h 15135727"/>
              <a:gd name="connsiteX290" fmla="*/ 3176337 w 8128084"/>
              <a:gd name="connsiteY290" fmla="*/ 10178716 h 15135727"/>
              <a:gd name="connsiteX291" fmla="*/ 3104148 w 8128084"/>
              <a:gd name="connsiteY291" fmla="*/ 10154653 h 15135727"/>
              <a:gd name="connsiteX292" fmla="*/ 3007895 w 8128084"/>
              <a:gd name="connsiteY292" fmla="*/ 9962148 h 15135727"/>
              <a:gd name="connsiteX293" fmla="*/ 3176337 w 8128084"/>
              <a:gd name="connsiteY293" fmla="*/ 9889958 h 15135727"/>
              <a:gd name="connsiteX294" fmla="*/ 2959769 w 8128084"/>
              <a:gd name="connsiteY294" fmla="*/ 9504948 h 15135727"/>
              <a:gd name="connsiteX295" fmla="*/ 2791327 w 8128084"/>
              <a:gd name="connsiteY295" fmla="*/ 9456821 h 15135727"/>
              <a:gd name="connsiteX296" fmla="*/ 2574758 w 8128084"/>
              <a:gd name="connsiteY296" fmla="*/ 9336506 h 15135727"/>
              <a:gd name="connsiteX297" fmla="*/ 2550695 w 8128084"/>
              <a:gd name="connsiteY297" fmla="*/ 9071811 h 15135727"/>
              <a:gd name="connsiteX298" fmla="*/ 2695074 w 8128084"/>
              <a:gd name="connsiteY298" fmla="*/ 8999621 h 15135727"/>
              <a:gd name="connsiteX299" fmla="*/ 2622885 w 8128084"/>
              <a:gd name="connsiteY299" fmla="*/ 8975558 h 15135727"/>
              <a:gd name="connsiteX300" fmla="*/ 2430379 w 8128084"/>
              <a:gd name="connsiteY300" fmla="*/ 8999621 h 15135727"/>
              <a:gd name="connsiteX301" fmla="*/ 2261937 w 8128084"/>
              <a:gd name="connsiteY301" fmla="*/ 9168064 h 15135727"/>
              <a:gd name="connsiteX302" fmla="*/ 2237874 w 8128084"/>
              <a:gd name="connsiteY302" fmla="*/ 8999621 h 15135727"/>
              <a:gd name="connsiteX303" fmla="*/ 2117558 w 8128084"/>
              <a:gd name="connsiteY303" fmla="*/ 8975558 h 15135727"/>
              <a:gd name="connsiteX304" fmla="*/ 2045369 w 8128084"/>
              <a:gd name="connsiteY304" fmla="*/ 8783053 h 15135727"/>
              <a:gd name="connsiteX305" fmla="*/ 1852864 w 8128084"/>
              <a:gd name="connsiteY305" fmla="*/ 8758990 h 15135727"/>
              <a:gd name="connsiteX306" fmla="*/ 1636295 w 8128084"/>
              <a:gd name="connsiteY306" fmla="*/ 8927432 h 15135727"/>
              <a:gd name="connsiteX307" fmla="*/ 1588169 w 8128084"/>
              <a:gd name="connsiteY307" fmla="*/ 9023685 h 15135727"/>
              <a:gd name="connsiteX308" fmla="*/ 1515979 w 8128084"/>
              <a:gd name="connsiteY308" fmla="*/ 8879306 h 15135727"/>
              <a:gd name="connsiteX309" fmla="*/ 1347537 w 8128084"/>
              <a:gd name="connsiteY309" fmla="*/ 8879306 h 15135727"/>
              <a:gd name="connsiteX310" fmla="*/ 1347537 w 8128084"/>
              <a:gd name="connsiteY310" fmla="*/ 8710864 h 15135727"/>
              <a:gd name="connsiteX311" fmla="*/ 1106906 w 8128084"/>
              <a:gd name="connsiteY311" fmla="*/ 8783053 h 15135727"/>
              <a:gd name="connsiteX312" fmla="*/ 890337 w 8128084"/>
              <a:gd name="connsiteY312" fmla="*/ 8686800 h 15135727"/>
              <a:gd name="connsiteX313" fmla="*/ 649706 w 8128084"/>
              <a:gd name="connsiteY313" fmla="*/ 8662737 h 15135727"/>
              <a:gd name="connsiteX314" fmla="*/ 385011 w 8128084"/>
              <a:gd name="connsiteY314" fmla="*/ 8566485 h 15135727"/>
              <a:gd name="connsiteX315" fmla="*/ 577516 w 8128084"/>
              <a:gd name="connsiteY315" fmla="*/ 8373979 h 15135727"/>
              <a:gd name="connsiteX316" fmla="*/ 794085 w 8128084"/>
              <a:gd name="connsiteY316" fmla="*/ 8301790 h 15135727"/>
              <a:gd name="connsiteX317" fmla="*/ 745958 w 8128084"/>
              <a:gd name="connsiteY317" fmla="*/ 8133348 h 15135727"/>
              <a:gd name="connsiteX318" fmla="*/ 818148 w 8128084"/>
              <a:gd name="connsiteY318" fmla="*/ 7820527 h 15135727"/>
              <a:gd name="connsiteX319" fmla="*/ 697832 w 8128084"/>
              <a:gd name="connsiteY319" fmla="*/ 7820527 h 15135727"/>
              <a:gd name="connsiteX320" fmla="*/ 625642 w 8128084"/>
              <a:gd name="connsiteY320" fmla="*/ 7916779 h 15135727"/>
              <a:gd name="connsiteX321" fmla="*/ 457200 w 8128084"/>
              <a:gd name="connsiteY321" fmla="*/ 7820527 h 15135727"/>
              <a:gd name="connsiteX322" fmla="*/ 529390 w 8128084"/>
              <a:gd name="connsiteY322" fmla="*/ 7700211 h 15135727"/>
              <a:gd name="connsiteX323" fmla="*/ 938464 w 8128084"/>
              <a:gd name="connsiteY323" fmla="*/ 7676148 h 15135727"/>
              <a:gd name="connsiteX324" fmla="*/ 1058779 w 8128084"/>
              <a:gd name="connsiteY324" fmla="*/ 7459579 h 15135727"/>
              <a:gd name="connsiteX325" fmla="*/ 1203158 w 8128084"/>
              <a:gd name="connsiteY325" fmla="*/ 7603958 h 15135727"/>
              <a:gd name="connsiteX326" fmla="*/ 1299411 w 8128084"/>
              <a:gd name="connsiteY326" fmla="*/ 7555832 h 15135727"/>
              <a:gd name="connsiteX327" fmla="*/ 1443790 w 8128084"/>
              <a:gd name="connsiteY327" fmla="*/ 7507706 h 15135727"/>
              <a:gd name="connsiteX328" fmla="*/ 1684421 w 8128084"/>
              <a:gd name="connsiteY328" fmla="*/ 7603958 h 15135727"/>
              <a:gd name="connsiteX329" fmla="*/ 1684421 w 8128084"/>
              <a:gd name="connsiteY329" fmla="*/ 7603958 h 15135727"/>
              <a:gd name="connsiteX330" fmla="*/ 1540042 w 8128084"/>
              <a:gd name="connsiteY330" fmla="*/ 7363327 h 15135727"/>
              <a:gd name="connsiteX331" fmla="*/ 1299411 w 8128084"/>
              <a:gd name="connsiteY331" fmla="*/ 7315200 h 15135727"/>
              <a:gd name="connsiteX332" fmla="*/ 1130969 w 8128084"/>
              <a:gd name="connsiteY332" fmla="*/ 7339264 h 15135727"/>
              <a:gd name="connsiteX333" fmla="*/ 1034716 w 8128084"/>
              <a:gd name="connsiteY333" fmla="*/ 7315200 h 15135727"/>
              <a:gd name="connsiteX334" fmla="*/ 1155032 w 8128084"/>
              <a:gd name="connsiteY334" fmla="*/ 7050506 h 15135727"/>
              <a:gd name="connsiteX335" fmla="*/ 1155032 w 8128084"/>
              <a:gd name="connsiteY335" fmla="*/ 6930190 h 15135727"/>
              <a:gd name="connsiteX336" fmla="*/ 1155032 w 8128084"/>
              <a:gd name="connsiteY336" fmla="*/ 6761748 h 15135727"/>
              <a:gd name="connsiteX337" fmla="*/ 1203158 w 8128084"/>
              <a:gd name="connsiteY337" fmla="*/ 6617369 h 15135727"/>
              <a:gd name="connsiteX338" fmla="*/ 1371600 w 8128084"/>
              <a:gd name="connsiteY338" fmla="*/ 6472990 h 15135727"/>
              <a:gd name="connsiteX339" fmla="*/ 1443790 w 8128084"/>
              <a:gd name="connsiteY339" fmla="*/ 6328611 h 15135727"/>
              <a:gd name="connsiteX340" fmla="*/ 1419727 w 8128084"/>
              <a:gd name="connsiteY340" fmla="*/ 6208295 h 15135727"/>
              <a:gd name="connsiteX341" fmla="*/ 1275348 w 8128084"/>
              <a:gd name="connsiteY341" fmla="*/ 6304548 h 15135727"/>
              <a:gd name="connsiteX342" fmla="*/ 1323474 w 8128084"/>
              <a:gd name="connsiteY342" fmla="*/ 6015790 h 15135727"/>
              <a:gd name="connsiteX343" fmla="*/ 1540042 w 8128084"/>
              <a:gd name="connsiteY343" fmla="*/ 5871411 h 15135727"/>
              <a:gd name="connsiteX344" fmla="*/ 1540042 w 8128084"/>
              <a:gd name="connsiteY344" fmla="*/ 5751095 h 15135727"/>
              <a:gd name="connsiteX345" fmla="*/ 1395664 w 8128084"/>
              <a:gd name="connsiteY345" fmla="*/ 5799221 h 15135727"/>
              <a:gd name="connsiteX346" fmla="*/ 1179095 w 8128084"/>
              <a:gd name="connsiteY346" fmla="*/ 5799221 h 15135727"/>
              <a:gd name="connsiteX347" fmla="*/ 890337 w 8128084"/>
              <a:gd name="connsiteY347" fmla="*/ 5775158 h 15135727"/>
              <a:gd name="connsiteX348" fmla="*/ 697832 w 8128084"/>
              <a:gd name="connsiteY348" fmla="*/ 5606716 h 15135727"/>
              <a:gd name="connsiteX349" fmla="*/ 577516 w 8128084"/>
              <a:gd name="connsiteY349" fmla="*/ 5582653 h 15135727"/>
              <a:gd name="connsiteX350" fmla="*/ 697832 w 8128084"/>
              <a:gd name="connsiteY350" fmla="*/ 5775158 h 15135727"/>
              <a:gd name="connsiteX351" fmla="*/ 409074 w 8128084"/>
              <a:gd name="connsiteY351" fmla="*/ 5799221 h 15135727"/>
              <a:gd name="connsiteX352" fmla="*/ 168442 w 8128084"/>
              <a:gd name="connsiteY352" fmla="*/ 5702969 h 15135727"/>
              <a:gd name="connsiteX353" fmla="*/ 264695 w 8128084"/>
              <a:gd name="connsiteY353" fmla="*/ 5558590 h 15135727"/>
              <a:gd name="connsiteX354" fmla="*/ 144379 w 8128084"/>
              <a:gd name="connsiteY354" fmla="*/ 5510464 h 15135727"/>
              <a:gd name="connsiteX355" fmla="*/ 0 w 8128084"/>
              <a:gd name="connsiteY355" fmla="*/ 5462337 h 15135727"/>
              <a:gd name="connsiteX356" fmla="*/ 96253 w 8128084"/>
              <a:gd name="connsiteY356"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42827 w 8128084"/>
              <a:gd name="connsiteY202" fmla="*/ 14383753 h 15135727"/>
              <a:gd name="connsiteX203" fmla="*/ 4403558 w 8128084"/>
              <a:gd name="connsiteY203" fmla="*/ 14437895 h 15135727"/>
              <a:gd name="connsiteX204" fmla="*/ 4340058 w 8128084"/>
              <a:gd name="connsiteY204" fmla="*/ 14475995 h 15135727"/>
              <a:gd name="connsiteX205" fmla="*/ 4303127 w 8128084"/>
              <a:gd name="connsiteY205" fmla="*/ 14364703 h 15135727"/>
              <a:gd name="connsiteX206" fmla="*/ 4276892 w 8128084"/>
              <a:gd name="connsiteY206" fmla="*/ 14296190 h 15135727"/>
              <a:gd name="connsiteX207" fmla="*/ 4235116 w 8128084"/>
              <a:gd name="connsiteY207" fmla="*/ 14341642 h 15135727"/>
              <a:gd name="connsiteX208" fmla="*/ 4162927 w 8128084"/>
              <a:gd name="connsiteY208" fmla="*/ 14389769 h 15135727"/>
              <a:gd name="connsiteX209" fmla="*/ 4137527 w 8128084"/>
              <a:gd name="connsiteY209" fmla="*/ 14364369 h 15135727"/>
              <a:gd name="connsiteX210" fmla="*/ 3998327 w 8128084"/>
              <a:gd name="connsiteY210" fmla="*/ 14409153 h 15135727"/>
              <a:gd name="connsiteX211" fmla="*/ 4023727 w 8128084"/>
              <a:gd name="connsiteY211" fmla="*/ 14275803 h 15135727"/>
              <a:gd name="connsiteX212" fmla="*/ 3915945 w 8128084"/>
              <a:gd name="connsiteY212" fmla="*/ 14289840 h 15135727"/>
              <a:gd name="connsiteX213" fmla="*/ 3801979 w 8128084"/>
              <a:gd name="connsiteY213" fmla="*/ 14293516 h 15135727"/>
              <a:gd name="connsiteX214" fmla="*/ 3719764 w 8128084"/>
              <a:gd name="connsiteY214" fmla="*/ 14415169 h 15135727"/>
              <a:gd name="connsiteX215" fmla="*/ 3625850 w 8128084"/>
              <a:gd name="connsiteY215" fmla="*/ 14616364 h 15135727"/>
              <a:gd name="connsiteX216" fmla="*/ 3513221 w 8128084"/>
              <a:gd name="connsiteY216" fmla="*/ 14726653 h 15135727"/>
              <a:gd name="connsiteX217" fmla="*/ 3513221 w 8128084"/>
              <a:gd name="connsiteY217" fmla="*/ 14871032 h 15135727"/>
              <a:gd name="connsiteX218" fmla="*/ 3633537 w 8128084"/>
              <a:gd name="connsiteY218" fmla="*/ 14967285 h 15135727"/>
              <a:gd name="connsiteX219" fmla="*/ 3609474 w 8128084"/>
              <a:gd name="connsiteY219" fmla="*/ 15087600 h 15135727"/>
              <a:gd name="connsiteX220" fmla="*/ 3441032 w 8128084"/>
              <a:gd name="connsiteY220" fmla="*/ 15039474 h 15135727"/>
              <a:gd name="connsiteX221" fmla="*/ 3272590 w 8128084"/>
              <a:gd name="connsiteY221" fmla="*/ 15063537 h 15135727"/>
              <a:gd name="connsiteX222" fmla="*/ 3248527 w 8128084"/>
              <a:gd name="connsiteY222" fmla="*/ 14895095 h 15135727"/>
              <a:gd name="connsiteX223" fmla="*/ 3128211 w 8128084"/>
              <a:gd name="connsiteY223" fmla="*/ 14919158 h 15135727"/>
              <a:gd name="connsiteX224" fmla="*/ 2959769 w 8128084"/>
              <a:gd name="connsiteY224" fmla="*/ 15135727 h 15135727"/>
              <a:gd name="connsiteX225" fmla="*/ 2935706 w 8128084"/>
              <a:gd name="connsiteY225" fmla="*/ 14895095 h 15135727"/>
              <a:gd name="connsiteX226" fmla="*/ 2791327 w 8128084"/>
              <a:gd name="connsiteY226" fmla="*/ 14943221 h 15135727"/>
              <a:gd name="connsiteX227" fmla="*/ 2671011 w 8128084"/>
              <a:gd name="connsiteY227" fmla="*/ 15039474 h 15135727"/>
              <a:gd name="connsiteX228" fmla="*/ 2430379 w 8128084"/>
              <a:gd name="connsiteY228" fmla="*/ 15087600 h 15135727"/>
              <a:gd name="connsiteX229" fmla="*/ 2237874 w 8128084"/>
              <a:gd name="connsiteY229" fmla="*/ 15039474 h 15135727"/>
              <a:gd name="connsiteX230" fmla="*/ 2622885 w 8128084"/>
              <a:gd name="connsiteY230" fmla="*/ 14846969 h 15135727"/>
              <a:gd name="connsiteX231" fmla="*/ 2887579 w 8128084"/>
              <a:gd name="connsiteY231" fmla="*/ 14774779 h 15135727"/>
              <a:gd name="connsiteX232" fmla="*/ 2839453 w 8128084"/>
              <a:gd name="connsiteY232" fmla="*/ 14582274 h 15135727"/>
              <a:gd name="connsiteX233" fmla="*/ 2935706 w 8128084"/>
              <a:gd name="connsiteY233" fmla="*/ 14510085 h 15135727"/>
              <a:gd name="connsiteX234" fmla="*/ 2935706 w 8128084"/>
              <a:gd name="connsiteY234" fmla="*/ 14510085 h 15135727"/>
              <a:gd name="connsiteX235" fmla="*/ 3080085 w 8128084"/>
              <a:gd name="connsiteY235" fmla="*/ 14413832 h 15135727"/>
              <a:gd name="connsiteX236" fmla="*/ 3152274 w 8128084"/>
              <a:gd name="connsiteY236" fmla="*/ 14341642 h 15135727"/>
              <a:gd name="connsiteX237" fmla="*/ 3080085 w 8128084"/>
              <a:gd name="connsiteY237" fmla="*/ 14269453 h 15135727"/>
              <a:gd name="connsiteX238" fmla="*/ 3152274 w 8128084"/>
              <a:gd name="connsiteY238" fmla="*/ 14197264 h 15135727"/>
              <a:gd name="connsiteX239" fmla="*/ 3152274 w 8128084"/>
              <a:gd name="connsiteY239" fmla="*/ 14052885 h 15135727"/>
              <a:gd name="connsiteX240" fmla="*/ 3080085 w 8128084"/>
              <a:gd name="connsiteY240" fmla="*/ 13980695 h 15135727"/>
              <a:gd name="connsiteX241" fmla="*/ 3056021 w 8128084"/>
              <a:gd name="connsiteY241" fmla="*/ 14076948 h 15135727"/>
              <a:gd name="connsiteX242" fmla="*/ 2935706 w 8128084"/>
              <a:gd name="connsiteY242" fmla="*/ 14076948 h 15135727"/>
              <a:gd name="connsiteX243" fmla="*/ 2863516 w 8128084"/>
              <a:gd name="connsiteY243" fmla="*/ 14125074 h 15135727"/>
              <a:gd name="connsiteX244" fmla="*/ 2719137 w 8128084"/>
              <a:gd name="connsiteY244" fmla="*/ 14197264 h 15135727"/>
              <a:gd name="connsiteX245" fmla="*/ 2646948 w 8128084"/>
              <a:gd name="connsiteY245" fmla="*/ 14197264 h 15135727"/>
              <a:gd name="connsiteX246" fmla="*/ 2598821 w 8128084"/>
              <a:gd name="connsiteY246" fmla="*/ 14125074 h 15135727"/>
              <a:gd name="connsiteX247" fmla="*/ 2430379 w 8128084"/>
              <a:gd name="connsiteY247" fmla="*/ 13836316 h 15135727"/>
              <a:gd name="connsiteX248" fmla="*/ 2646948 w 8128084"/>
              <a:gd name="connsiteY248" fmla="*/ 13812253 h 15135727"/>
              <a:gd name="connsiteX249" fmla="*/ 2502569 w 8128084"/>
              <a:gd name="connsiteY249" fmla="*/ 13475369 h 15135727"/>
              <a:gd name="connsiteX250" fmla="*/ 2550695 w 8128084"/>
              <a:gd name="connsiteY250" fmla="*/ 13186611 h 15135727"/>
              <a:gd name="connsiteX251" fmla="*/ 2719137 w 8128084"/>
              <a:gd name="connsiteY251" fmla="*/ 13042232 h 15135727"/>
              <a:gd name="connsiteX252" fmla="*/ 2791327 w 8128084"/>
              <a:gd name="connsiteY252" fmla="*/ 12945979 h 15135727"/>
              <a:gd name="connsiteX253" fmla="*/ 3031958 w 8128084"/>
              <a:gd name="connsiteY253" fmla="*/ 13090358 h 15135727"/>
              <a:gd name="connsiteX254" fmla="*/ 3056021 w 8128084"/>
              <a:gd name="connsiteY254" fmla="*/ 12753474 h 15135727"/>
              <a:gd name="connsiteX255" fmla="*/ 2887579 w 8128084"/>
              <a:gd name="connsiteY255" fmla="*/ 12777537 h 15135727"/>
              <a:gd name="connsiteX256" fmla="*/ 2815390 w 8128084"/>
              <a:gd name="connsiteY256" fmla="*/ 12777537 h 15135727"/>
              <a:gd name="connsiteX257" fmla="*/ 3176337 w 8128084"/>
              <a:gd name="connsiteY257" fmla="*/ 12368464 h 15135727"/>
              <a:gd name="connsiteX258" fmla="*/ 3104148 w 8128084"/>
              <a:gd name="connsiteY258" fmla="*/ 12320337 h 15135727"/>
              <a:gd name="connsiteX259" fmla="*/ 3104148 w 8128084"/>
              <a:gd name="connsiteY259" fmla="*/ 12320337 h 15135727"/>
              <a:gd name="connsiteX260" fmla="*/ 3007895 w 8128084"/>
              <a:gd name="connsiteY260" fmla="*/ 12079706 h 15135727"/>
              <a:gd name="connsiteX261" fmla="*/ 2911642 w 8128084"/>
              <a:gd name="connsiteY261" fmla="*/ 11935327 h 15135727"/>
              <a:gd name="connsiteX262" fmla="*/ 2863516 w 8128084"/>
              <a:gd name="connsiteY262" fmla="*/ 11694695 h 15135727"/>
              <a:gd name="connsiteX263" fmla="*/ 2911642 w 8128084"/>
              <a:gd name="connsiteY263" fmla="*/ 11454064 h 15135727"/>
              <a:gd name="connsiteX264" fmla="*/ 3056021 w 8128084"/>
              <a:gd name="connsiteY264" fmla="*/ 11454064 h 15135727"/>
              <a:gd name="connsiteX265" fmla="*/ 2983832 w 8128084"/>
              <a:gd name="connsiteY265" fmla="*/ 11381874 h 15135727"/>
              <a:gd name="connsiteX266" fmla="*/ 3031958 w 8128084"/>
              <a:gd name="connsiteY266" fmla="*/ 11285621 h 15135727"/>
              <a:gd name="connsiteX267" fmla="*/ 3007895 w 8128084"/>
              <a:gd name="connsiteY267" fmla="*/ 11189369 h 15135727"/>
              <a:gd name="connsiteX268" fmla="*/ 2887579 w 8128084"/>
              <a:gd name="connsiteY268" fmla="*/ 11141242 h 15135727"/>
              <a:gd name="connsiteX269" fmla="*/ 2887579 w 8128084"/>
              <a:gd name="connsiteY269" fmla="*/ 10972800 h 15135727"/>
              <a:gd name="connsiteX270" fmla="*/ 2887579 w 8128084"/>
              <a:gd name="connsiteY270" fmla="*/ 10924674 h 15135727"/>
              <a:gd name="connsiteX271" fmla="*/ 2767264 w 8128084"/>
              <a:gd name="connsiteY271" fmla="*/ 11020927 h 15135727"/>
              <a:gd name="connsiteX272" fmla="*/ 2743200 w 8128084"/>
              <a:gd name="connsiteY272" fmla="*/ 10924674 h 15135727"/>
              <a:gd name="connsiteX273" fmla="*/ 2550695 w 8128084"/>
              <a:gd name="connsiteY273" fmla="*/ 11020927 h 15135727"/>
              <a:gd name="connsiteX274" fmla="*/ 2526632 w 8128084"/>
              <a:gd name="connsiteY274" fmla="*/ 11117179 h 15135727"/>
              <a:gd name="connsiteX275" fmla="*/ 2334127 w 8128084"/>
              <a:gd name="connsiteY275" fmla="*/ 10996864 h 15135727"/>
              <a:gd name="connsiteX276" fmla="*/ 2358190 w 8128084"/>
              <a:gd name="connsiteY276" fmla="*/ 10732169 h 15135727"/>
              <a:gd name="connsiteX277" fmla="*/ 2334127 w 8128084"/>
              <a:gd name="connsiteY277" fmla="*/ 10587790 h 15135727"/>
              <a:gd name="connsiteX278" fmla="*/ 2406316 w 8128084"/>
              <a:gd name="connsiteY278" fmla="*/ 10491537 h 15135727"/>
              <a:gd name="connsiteX279" fmla="*/ 2598821 w 8128084"/>
              <a:gd name="connsiteY279" fmla="*/ 10684042 h 15135727"/>
              <a:gd name="connsiteX280" fmla="*/ 2767264 w 8128084"/>
              <a:gd name="connsiteY280" fmla="*/ 10684042 h 15135727"/>
              <a:gd name="connsiteX281" fmla="*/ 2646948 w 8128084"/>
              <a:gd name="connsiteY281" fmla="*/ 10515600 h 15135727"/>
              <a:gd name="connsiteX282" fmla="*/ 2815390 w 8128084"/>
              <a:gd name="connsiteY282" fmla="*/ 10395285 h 15135727"/>
              <a:gd name="connsiteX283" fmla="*/ 3080085 w 8128084"/>
              <a:gd name="connsiteY283" fmla="*/ 10419348 h 15135727"/>
              <a:gd name="connsiteX284" fmla="*/ 3248527 w 8128084"/>
              <a:gd name="connsiteY284" fmla="*/ 10539664 h 15135727"/>
              <a:gd name="connsiteX285" fmla="*/ 3320716 w 8128084"/>
              <a:gd name="connsiteY285" fmla="*/ 10659979 h 15135727"/>
              <a:gd name="connsiteX286" fmla="*/ 3465095 w 8128084"/>
              <a:gd name="connsiteY286" fmla="*/ 10659979 h 15135727"/>
              <a:gd name="connsiteX287" fmla="*/ 3441032 w 8128084"/>
              <a:gd name="connsiteY287" fmla="*/ 10491537 h 15135727"/>
              <a:gd name="connsiteX288" fmla="*/ 3392906 w 8128084"/>
              <a:gd name="connsiteY288" fmla="*/ 10250906 h 15135727"/>
              <a:gd name="connsiteX289" fmla="*/ 3152274 w 8128084"/>
              <a:gd name="connsiteY289" fmla="*/ 10250906 h 15135727"/>
              <a:gd name="connsiteX290" fmla="*/ 3176337 w 8128084"/>
              <a:gd name="connsiteY290" fmla="*/ 10178716 h 15135727"/>
              <a:gd name="connsiteX291" fmla="*/ 3104148 w 8128084"/>
              <a:gd name="connsiteY291" fmla="*/ 10154653 h 15135727"/>
              <a:gd name="connsiteX292" fmla="*/ 3007895 w 8128084"/>
              <a:gd name="connsiteY292" fmla="*/ 9962148 h 15135727"/>
              <a:gd name="connsiteX293" fmla="*/ 3176337 w 8128084"/>
              <a:gd name="connsiteY293" fmla="*/ 9889958 h 15135727"/>
              <a:gd name="connsiteX294" fmla="*/ 2959769 w 8128084"/>
              <a:gd name="connsiteY294" fmla="*/ 9504948 h 15135727"/>
              <a:gd name="connsiteX295" fmla="*/ 2791327 w 8128084"/>
              <a:gd name="connsiteY295" fmla="*/ 9456821 h 15135727"/>
              <a:gd name="connsiteX296" fmla="*/ 2574758 w 8128084"/>
              <a:gd name="connsiteY296" fmla="*/ 9336506 h 15135727"/>
              <a:gd name="connsiteX297" fmla="*/ 2550695 w 8128084"/>
              <a:gd name="connsiteY297" fmla="*/ 9071811 h 15135727"/>
              <a:gd name="connsiteX298" fmla="*/ 2695074 w 8128084"/>
              <a:gd name="connsiteY298" fmla="*/ 8999621 h 15135727"/>
              <a:gd name="connsiteX299" fmla="*/ 2622885 w 8128084"/>
              <a:gd name="connsiteY299" fmla="*/ 8975558 h 15135727"/>
              <a:gd name="connsiteX300" fmla="*/ 2430379 w 8128084"/>
              <a:gd name="connsiteY300" fmla="*/ 8999621 h 15135727"/>
              <a:gd name="connsiteX301" fmla="*/ 2261937 w 8128084"/>
              <a:gd name="connsiteY301" fmla="*/ 9168064 h 15135727"/>
              <a:gd name="connsiteX302" fmla="*/ 2237874 w 8128084"/>
              <a:gd name="connsiteY302" fmla="*/ 8999621 h 15135727"/>
              <a:gd name="connsiteX303" fmla="*/ 2117558 w 8128084"/>
              <a:gd name="connsiteY303" fmla="*/ 8975558 h 15135727"/>
              <a:gd name="connsiteX304" fmla="*/ 2045369 w 8128084"/>
              <a:gd name="connsiteY304" fmla="*/ 8783053 h 15135727"/>
              <a:gd name="connsiteX305" fmla="*/ 1852864 w 8128084"/>
              <a:gd name="connsiteY305" fmla="*/ 8758990 h 15135727"/>
              <a:gd name="connsiteX306" fmla="*/ 1636295 w 8128084"/>
              <a:gd name="connsiteY306" fmla="*/ 8927432 h 15135727"/>
              <a:gd name="connsiteX307" fmla="*/ 1588169 w 8128084"/>
              <a:gd name="connsiteY307" fmla="*/ 9023685 h 15135727"/>
              <a:gd name="connsiteX308" fmla="*/ 1515979 w 8128084"/>
              <a:gd name="connsiteY308" fmla="*/ 8879306 h 15135727"/>
              <a:gd name="connsiteX309" fmla="*/ 1347537 w 8128084"/>
              <a:gd name="connsiteY309" fmla="*/ 8879306 h 15135727"/>
              <a:gd name="connsiteX310" fmla="*/ 1347537 w 8128084"/>
              <a:gd name="connsiteY310" fmla="*/ 8710864 h 15135727"/>
              <a:gd name="connsiteX311" fmla="*/ 1106906 w 8128084"/>
              <a:gd name="connsiteY311" fmla="*/ 8783053 h 15135727"/>
              <a:gd name="connsiteX312" fmla="*/ 890337 w 8128084"/>
              <a:gd name="connsiteY312" fmla="*/ 8686800 h 15135727"/>
              <a:gd name="connsiteX313" fmla="*/ 649706 w 8128084"/>
              <a:gd name="connsiteY313" fmla="*/ 8662737 h 15135727"/>
              <a:gd name="connsiteX314" fmla="*/ 385011 w 8128084"/>
              <a:gd name="connsiteY314" fmla="*/ 8566485 h 15135727"/>
              <a:gd name="connsiteX315" fmla="*/ 577516 w 8128084"/>
              <a:gd name="connsiteY315" fmla="*/ 8373979 h 15135727"/>
              <a:gd name="connsiteX316" fmla="*/ 794085 w 8128084"/>
              <a:gd name="connsiteY316" fmla="*/ 8301790 h 15135727"/>
              <a:gd name="connsiteX317" fmla="*/ 745958 w 8128084"/>
              <a:gd name="connsiteY317" fmla="*/ 8133348 h 15135727"/>
              <a:gd name="connsiteX318" fmla="*/ 818148 w 8128084"/>
              <a:gd name="connsiteY318" fmla="*/ 7820527 h 15135727"/>
              <a:gd name="connsiteX319" fmla="*/ 697832 w 8128084"/>
              <a:gd name="connsiteY319" fmla="*/ 7820527 h 15135727"/>
              <a:gd name="connsiteX320" fmla="*/ 625642 w 8128084"/>
              <a:gd name="connsiteY320" fmla="*/ 7916779 h 15135727"/>
              <a:gd name="connsiteX321" fmla="*/ 457200 w 8128084"/>
              <a:gd name="connsiteY321" fmla="*/ 7820527 h 15135727"/>
              <a:gd name="connsiteX322" fmla="*/ 529390 w 8128084"/>
              <a:gd name="connsiteY322" fmla="*/ 7700211 h 15135727"/>
              <a:gd name="connsiteX323" fmla="*/ 938464 w 8128084"/>
              <a:gd name="connsiteY323" fmla="*/ 7676148 h 15135727"/>
              <a:gd name="connsiteX324" fmla="*/ 1058779 w 8128084"/>
              <a:gd name="connsiteY324" fmla="*/ 7459579 h 15135727"/>
              <a:gd name="connsiteX325" fmla="*/ 1203158 w 8128084"/>
              <a:gd name="connsiteY325" fmla="*/ 7603958 h 15135727"/>
              <a:gd name="connsiteX326" fmla="*/ 1299411 w 8128084"/>
              <a:gd name="connsiteY326" fmla="*/ 7555832 h 15135727"/>
              <a:gd name="connsiteX327" fmla="*/ 1443790 w 8128084"/>
              <a:gd name="connsiteY327" fmla="*/ 7507706 h 15135727"/>
              <a:gd name="connsiteX328" fmla="*/ 1684421 w 8128084"/>
              <a:gd name="connsiteY328" fmla="*/ 7603958 h 15135727"/>
              <a:gd name="connsiteX329" fmla="*/ 1684421 w 8128084"/>
              <a:gd name="connsiteY329" fmla="*/ 7603958 h 15135727"/>
              <a:gd name="connsiteX330" fmla="*/ 1540042 w 8128084"/>
              <a:gd name="connsiteY330" fmla="*/ 7363327 h 15135727"/>
              <a:gd name="connsiteX331" fmla="*/ 1299411 w 8128084"/>
              <a:gd name="connsiteY331" fmla="*/ 7315200 h 15135727"/>
              <a:gd name="connsiteX332" fmla="*/ 1130969 w 8128084"/>
              <a:gd name="connsiteY332" fmla="*/ 7339264 h 15135727"/>
              <a:gd name="connsiteX333" fmla="*/ 1034716 w 8128084"/>
              <a:gd name="connsiteY333" fmla="*/ 7315200 h 15135727"/>
              <a:gd name="connsiteX334" fmla="*/ 1155032 w 8128084"/>
              <a:gd name="connsiteY334" fmla="*/ 7050506 h 15135727"/>
              <a:gd name="connsiteX335" fmla="*/ 1155032 w 8128084"/>
              <a:gd name="connsiteY335" fmla="*/ 6930190 h 15135727"/>
              <a:gd name="connsiteX336" fmla="*/ 1155032 w 8128084"/>
              <a:gd name="connsiteY336" fmla="*/ 6761748 h 15135727"/>
              <a:gd name="connsiteX337" fmla="*/ 1203158 w 8128084"/>
              <a:gd name="connsiteY337" fmla="*/ 6617369 h 15135727"/>
              <a:gd name="connsiteX338" fmla="*/ 1371600 w 8128084"/>
              <a:gd name="connsiteY338" fmla="*/ 6472990 h 15135727"/>
              <a:gd name="connsiteX339" fmla="*/ 1443790 w 8128084"/>
              <a:gd name="connsiteY339" fmla="*/ 6328611 h 15135727"/>
              <a:gd name="connsiteX340" fmla="*/ 1419727 w 8128084"/>
              <a:gd name="connsiteY340" fmla="*/ 6208295 h 15135727"/>
              <a:gd name="connsiteX341" fmla="*/ 1275348 w 8128084"/>
              <a:gd name="connsiteY341" fmla="*/ 6304548 h 15135727"/>
              <a:gd name="connsiteX342" fmla="*/ 1323474 w 8128084"/>
              <a:gd name="connsiteY342" fmla="*/ 6015790 h 15135727"/>
              <a:gd name="connsiteX343" fmla="*/ 1540042 w 8128084"/>
              <a:gd name="connsiteY343" fmla="*/ 5871411 h 15135727"/>
              <a:gd name="connsiteX344" fmla="*/ 1540042 w 8128084"/>
              <a:gd name="connsiteY344" fmla="*/ 5751095 h 15135727"/>
              <a:gd name="connsiteX345" fmla="*/ 1395664 w 8128084"/>
              <a:gd name="connsiteY345" fmla="*/ 5799221 h 15135727"/>
              <a:gd name="connsiteX346" fmla="*/ 1179095 w 8128084"/>
              <a:gd name="connsiteY346" fmla="*/ 5799221 h 15135727"/>
              <a:gd name="connsiteX347" fmla="*/ 890337 w 8128084"/>
              <a:gd name="connsiteY347" fmla="*/ 5775158 h 15135727"/>
              <a:gd name="connsiteX348" fmla="*/ 697832 w 8128084"/>
              <a:gd name="connsiteY348" fmla="*/ 5606716 h 15135727"/>
              <a:gd name="connsiteX349" fmla="*/ 577516 w 8128084"/>
              <a:gd name="connsiteY349" fmla="*/ 5582653 h 15135727"/>
              <a:gd name="connsiteX350" fmla="*/ 697832 w 8128084"/>
              <a:gd name="connsiteY350" fmla="*/ 5775158 h 15135727"/>
              <a:gd name="connsiteX351" fmla="*/ 409074 w 8128084"/>
              <a:gd name="connsiteY351" fmla="*/ 5799221 h 15135727"/>
              <a:gd name="connsiteX352" fmla="*/ 168442 w 8128084"/>
              <a:gd name="connsiteY352" fmla="*/ 5702969 h 15135727"/>
              <a:gd name="connsiteX353" fmla="*/ 264695 w 8128084"/>
              <a:gd name="connsiteY353" fmla="*/ 5558590 h 15135727"/>
              <a:gd name="connsiteX354" fmla="*/ 144379 w 8128084"/>
              <a:gd name="connsiteY354" fmla="*/ 5510464 h 15135727"/>
              <a:gd name="connsiteX355" fmla="*/ 0 w 8128084"/>
              <a:gd name="connsiteY355" fmla="*/ 5462337 h 15135727"/>
              <a:gd name="connsiteX356" fmla="*/ 96253 w 8128084"/>
              <a:gd name="connsiteY356"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42827 w 8128084"/>
              <a:gd name="connsiteY202" fmla="*/ 14383753 h 15135727"/>
              <a:gd name="connsiteX203" fmla="*/ 4403558 w 8128084"/>
              <a:gd name="connsiteY203" fmla="*/ 14437895 h 15135727"/>
              <a:gd name="connsiteX204" fmla="*/ 4340058 w 8128084"/>
              <a:gd name="connsiteY204" fmla="*/ 14475995 h 15135727"/>
              <a:gd name="connsiteX205" fmla="*/ 4303127 w 8128084"/>
              <a:gd name="connsiteY205" fmla="*/ 14364703 h 15135727"/>
              <a:gd name="connsiteX206" fmla="*/ 4276892 w 8128084"/>
              <a:gd name="connsiteY206" fmla="*/ 14296190 h 15135727"/>
              <a:gd name="connsiteX207" fmla="*/ 4235116 w 8128084"/>
              <a:gd name="connsiteY207" fmla="*/ 14341642 h 15135727"/>
              <a:gd name="connsiteX208" fmla="*/ 4162927 w 8128084"/>
              <a:gd name="connsiteY208" fmla="*/ 14389769 h 15135727"/>
              <a:gd name="connsiteX209" fmla="*/ 4137527 w 8128084"/>
              <a:gd name="connsiteY209" fmla="*/ 14364369 h 15135727"/>
              <a:gd name="connsiteX210" fmla="*/ 3998327 w 8128084"/>
              <a:gd name="connsiteY210" fmla="*/ 14409153 h 15135727"/>
              <a:gd name="connsiteX211" fmla="*/ 4023727 w 8128084"/>
              <a:gd name="connsiteY211" fmla="*/ 14275803 h 15135727"/>
              <a:gd name="connsiteX212" fmla="*/ 3915945 w 8128084"/>
              <a:gd name="connsiteY212" fmla="*/ 14289840 h 15135727"/>
              <a:gd name="connsiteX213" fmla="*/ 3801979 w 8128084"/>
              <a:gd name="connsiteY213" fmla="*/ 14293516 h 15135727"/>
              <a:gd name="connsiteX214" fmla="*/ 3719764 w 8128084"/>
              <a:gd name="connsiteY214" fmla="*/ 14415169 h 15135727"/>
              <a:gd name="connsiteX215" fmla="*/ 3625850 w 8128084"/>
              <a:gd name="connsiteY215" fmla="*/ 14616364 h 15135727"/>
              <a:gd name="connsiteX216" fmla="*/ 3513221 w 8128084"/>
              <a:gd name="connsiteY216" fmla="*/ 14726653 h 15135727"/>
              <a:gd name="connsiteX217" fmla="*/ 3583071 w 8128084"/>
              <a:gd name="connsiteY217" fmla="*/ 14832932 h 15135727"/>
              <a:gd name="connsiteX218" fmla="*/ 3633537 w 8128084"/>
              <a:gd name="connsiteY218" fmla="*/ 14967285 h 15135727"/>
              <a:gd name="connsiteX219" fmla="*/ 3609474 w 8128084"/>
              <a:gd name="connsiteY219" fmla="*/ 15087600 h 15135727"/>
              <a:gd name="connsiteX220" fmla="*/ 3441032 w 8128084"/>
              <a:gd name="connsiteY220" fmla="*/ 15039474 h 15135727"/>
              <a:gd name="connsiteX221" fmla="*/ 3272590 w 8128084"/>
              <a:gd name="connsiteY221" fmla="*/ 15063537 h 15135727"/>
              <a:gd name="connsiteX222" fmla="*/ 3248527 w 8128084"/>
              <a:gd name="connsiteY222" fmla="*/ 14895095 h 15135727"/>
              <a:gd name="connsiteX223" fmla="*/ 3128211 w 8128084"/>
              <a:gd name="connsiteY223" fmla="*/ 14919158 h 15135727"/>
              <a:gd name="connsiteX224" fmla="*/ 2959769 w 8128084"/>
              <a:gd name="connsiteY224" fmla="*/ 15135727 h 15135727"/>
              <a:gd name="connsiteX225" fmla="*/ 2935706 w 8128084"/>
              <a:gd name="connsiteY225" fmla="*/ 14895095 h 15135727"/>
              <a:gd name="connsiteX226" fmla="*/ 2791327 w 8128084"/>
              <a:gd name="connsiteY226" fmla="*/ 14943221 h 15135727"/>
              <a:gd name="connsiteX227" fmla="*/ 2671011 w 8128084"/>
              <a:gd name="connsiteY227" fmla="*/ 15039474 h 15135727"/>
              <a:gd name="connsiteX228" fmla="*/ 2430379 w 8128084"/>
              <a:gd name="connsiteY228" fmla="*/ 15087600 h 15135727"/>
              <a:gd name="connsiteX229" fmla="*/ 2237874 w 8128084"/>
              <a:gd name="connsiteY229" fmla="*/ 15039474 h 15135727"/>
              <a:gd name="connsiteX230" fmla="*/ 2622885 w 8128084"/>
              <a:gd name="connsiteY230" fmla="*/ 14846969 h 15135727"/>
              <a:gd name="connsiteX231" fmla="*/ 2887579 w 8128084"/>
              <a:gd name="connsiteY231" fmla="*/ 14774779 h 15135727"/>
              <a:gd name="connsiteX232" fmla="*/ 2839453 w 8128084"/>
              <a:gd name="connsiteY232" fmla="*/ 14582274 h 15135727"/>
              <a:gd name="connsiteX233" fmla="*/ 2935706 w 8128084"/>
              <a:gd name="connsiteY233" fmla="*/ 14510085 h 15135727"/>
              <a:gd name="connsiteX234" fmla="*/ 2935706 w 8128084"/>
              <a:gd name="connsiteY234" fmla="*/ 14510085 h 15135727"/>
              <a:gd name="connsiteX235" fmla="*/ 3080085 w 8128084"/>
              <a:gd name="connsiteY235" fmla="*/ 14413832 h 15135727"/>
              <a:gd name="connsiteX236" fmla="*/ 3152274 w 8128084"/>
              <a:gd name="connsiteY236" fmla="*/ 14341642 h 15135727"/>
              <a:gd name="connsiteX237" fmla="*/ 3080085 w 8128084"/>
              <a:gd name="connsiteY237" fmla="*/ 14269453 h 15135727"/>
              <a:gd name="connsiteX238" fmla="*/ 3152274 w 8128084"/>
              <a:gd name="connsiteY238" fmla="*/ 14197264 h 15135727"/>
              <a:gd name="connsiteX239" fmla="*/ 3152274 w 8128084"/>
              <a:gd name="connsiteY239" fmla="*/ 14052885 h 15135727"/>
              <a:gd name="connsiteX240" fmla="*/ 3080085 w 8128084"/>
              <a:gd name="connsiteY240" fmla="*/ 13980695 h 15135727"/>
              <a:gd name="connsiteX241" fmla="*/ 3056021 w 8128084"/>
              <a:gd name="connsiteY241" fmla="*/ 14076948 h 15135727"/>
              <a:gd name="connsiteX242" fmla="*/ 2935706 w 8128084"/>
              <a:gd name="connsiteY242" fmla="*/ 14076948 h 15135727"/>
              <a:gd name="connsiteX243" fmla="*/ 2863516 w 8128084"/>
              <a:gd name="connsiteY243" fmla="*/ 14125074 h 15135727"/>
              <a:gd name="connsiteX244" fmla="*/ 2719137 w 8128084"/>
              <a:gd name="connsiteY244" fmla="*/ 14197264 h 15135727"/>
              <a:gd name="connsiteX245" fmla="*/ 2646948 w 8128084"/>
              <a:gd name="connsiteY245" fmla="*/ 14197264 h 15135727"/>
              <a:gd name="connsiteX246" fmla="*/ 2598821 w 8128084"/>
              <a:gd name="connsiteY246" fmla="*/ 14125074 h 15135727"/>
              <a:gd name="connsiteX247" fmla="*/ 2430379 w 8128084"/>
              <a:gd name="connsiteY247" fmla="*/ 13836316 h 15135727"/>
              <a:gd name="connsiteX248" fmla="*/ 2646948 w 8128084"/>
              <a:gd name="connsiteY248" fmla="*/ 13812253 h 15135727"/>
              <a:gd name="connsiteX249" fmla="*/ 2502569 w 8128084"/>
              <a:gd name="connsiteY249" fmla="*/ 13475369 h 15135727"/>
              <a:gd name="connsiteX250" fmla="*/ 2550695 w 8128084"/>
              <a:gd name="connsiteY250" fmla="*/ 13186611 h 15135727"/>
              <a:gd name="connsiteX251" fmla="*/ 2719137 w 8128084"/>
              <a:gd name="connsiteY251" fmla="*/ 13042232 h 15135727"/>
              <a:gd name="connsiteX252" fmla="*/ 2791327 w 8128084"/>
              <a:gd name="connsiteY252" fmla="*/ 12945979 h 15135727"/>
              <a:gd name="connsiteX253" fmla="*/ 3031958 w 8128084"/>
              <a:gd name="connsiteY253" fmla="*/ 13090358 h 15135727"/>
              <a:gd name="connsiteX254" fmla="*/ 3056021 w 8128084"/>
              <a:gd name="connsiteY254" fmla="*/ 12753474 h 15135727"/>
              <a:gd name="connsiteX255" fmla="*/ 2887579 w 8128084"/>
              <a:gd name="connsiteY255" fmla="*/ 12777537 h 15135727"/>
              <a:gd name="connsiteX256" fmla="*/ 2815390 w 8128084"/>
              <a:gd name="connsiteY256" fmla="*/ 12777537 h 15135727"/>
              <a:gd name="connsiteX257" fmla="*/ 3176337 w 8128084"/>
              <a:gd name="connsiteY257" fmla="*/ 12368464 h 15135727"/>
              <a:gd name="connsiteX258" fmla="*/ 3104148 w 8128084"/>
              <a:gd name="connsiteY258" fmla="*/ 12320337 h 15135727"/>
              <a:gd name="connsiteX259" fmla="*/ 3104148 w 8128084"/>
              <a:gd name="connsiteY259" fmla="*/ 12320337 h 15135727"/>
              <a:gd name="connsiteX260" fmla="*/ 3007895 w 8128084"/>
              <a:gd name="connsiteY260" fmla="*/ 12079706 h 15135727"/>
              <a:gd name="connsiteX261" fmla="*/ 2911642 w 8128084"/>
              <a:gd name="connsiteY261" fmla="*/ 11935327 h 15135727"/>
              <a:gd name="connsiteX262" fmla="*/ 2863516 w 8128084"/>
              <a:gd name="connsiteY262" fmla="*/ 11694695 h 15135727"/>
              <a:gd name="connsiteX263" fmla="*/ 2911642 w 8128084"/>
              <a:gd name="connsiteY263" fmla="*/ 11454064 h 15135727"/>
              <a:gd name="connsiteX264" fmla="*/ 3056021 w 8128084"/>
              <a:gd name="connsiteY264" fmla="*/ 11454064 h 15135727"/>
              <a:gd name="connsiteX265" fmla="*/ 2983832 w 8128084"/>
              <a:gd name="connsiteY265" fmla="*/ 11381874 h 15135727"/>
              <a:gd name="connsiteX266" fmla="*/ 3031958 w 8128084"/>
              <a:gd name="connsiteY266" fmla="*/ 11285621 h 15135727"/>
              <a:gd name="connsiteX267" fmla="*/ 3007895 w 8128084"/>
              <a:gd name="connsiteY267" fmla="*/ 11189369 h 15135727"/>
              <a:gd name="connsiteX268" fmla="*/ 2887579 w 8128084"/>
              <a:gd name="connsiteY268" fmla="*/ 11141242 h 15135727"/>
              <a:gd name="connsiteX269" fmla="*/ 2887579 w 8128084"/>
              <a:gd name="connsiteY269" fmla="*/ 10972800 h 15135727"/>
              <a:gd name="connsiteX270" fmla="*/ 2887579 w 8128084"/>
              <a:gd name="connsiteY270" fmla="*/ 10924674 h 15135727"/>
              <a:gd name="connsiteX271" fmla="*/ 2767264 w 8128084"/>
              <a:gd name="connsiteY271" fmla="*/ 11020927 h 15135727"/>
              <a:gd name="connsiteX272" fmla="*/ 2743200 w 8128084"/>
              <a:gd name="connsiteY272" fmla="*/ 10924674 h 15135727"/>
              <a:gd name="connsiteX273" fmla="*/ 2550695 w 8128084"/>
              <a:gd name="connsiteY273" fmla="*/ 11020927 h 15135727"/>
              <a:gd name="connsiteX274" fmla="*/ 2526632 w 8128084"/>
              <a:gd name="connsiteY274" fmla="*/ 11117179 h 15135727"/>
              <a:gd name="connsiteX275" fmla="*/ 2334127 w 8128084"/>
              <a:gd name="connsiteY275" fmla="*/ 10996864 h 15135727"/>
              <a:gd name="connsiteX276" fmla="*/ 2358190 w 8128084"/>
              <a:gd name="connsiteY276" fmla="*/ 10732169 h 15135727"/>
              <a:gd name="connsiteX277" fmla="*/ 2334127 w 8128084"/>
              <a:gd name="connsiteY277" fmla="*/ 10587790 h 15135727"/>
              <a:gd name="connsiteX278" fmla="*/ 2406316 w 8128084"/>
              <a:gd name="connsiteY278" fmla="*/ 10491537 h 15135727"/>
              <a:gd name="connsiteX279" fmla="*/ 2598821 w 8128084"/>
              <a:gd name="connsiteY279" fmla="*/ 10684042 h 15135727"/>
              <a:gd name="connsiteX280" fmla="*/ 2767264 w 8128084"/>
              <a:gd name="connsiteY280" fmla="*/ 10684042 h 15135727"/>
              <a:gd name="connsiteX281" fmla="*/ 2646948 w 8128084"/>
              <a:gd name="connsiteY281" fmla="*/ 10515600 h 15135727"/>
              <a:gd name="connsiteX282" fmla="*/ 2815390 w 8128084"/>
              <a:gd name="connsiteY282" fmla="*/ 10395285 h 15135727"/>
              <a:gd name="connsiteX283" fmla="*/ 3080085 w 8128084"/>
              <a:gd name="connsiteY283" fmla="*/ 10419348 h 15135727"/>
              <a:gd name="connsiteX284" fmla="*/ 3248527 w 8128084"/>
              <a:gd name="connsiteY284" fmla="*/ 10539664 h 15135727"/>
              <a:gd name="connsiteX285" fmla="*/ 3320716 w 8128084"/>
              <a:gd name="connsiteY285" fmla="*/ 10659979 h 15135727"/>
              <a:gd name="connsiteX286" fmla="*/ 3465095 w 8128084"/>
              <a:gd name="connsiteY286" fmla="*/ 10659979 h 15135727"/>
              <a:gd name="connsiteX287" fmla="*/ 3441032 w 8128084"/>
              <a:gd name="connsiteY287" fmla="*/ 10491537 h 15135727"/>
              <a:gd name="connsiteX288" fmla="*/ 3392906 w 8128084"/>
              <a:gd name="connsiteY288" fmla="*/ 10250906 h 15135727"/>
              <a:gd name="connsiteX289" fmla="*/ 3152274 w 8128084"/>
              <a:gd name="connsiteY289" fmla="*/ 10250906 h 15135727"/>
              <a:gd name="connsiteX290" fmla="*/ 3176337 w 8128084"/>
              <a:gd name="connsiteY290" fmla="*/ 10178716 h 15135727"/>
              <a:gd name="connsiteX291" fmla="*/ 3104148 w 8128084"/>
              <a:gd name="connsiteY291" fmla="*/ 10154653 h 15135727"/>
              <a:gd name="connsiteX292" fmla="*/ 3007895 w 8128084"/>
              <a:gd name="connsiteY292" fmla="*/ 9962148 h 15135727"/>
              <a:gd name="connsiteX293" fmla="*/ 3176337 w 8128084"/>
              <a:gd name="connsiteY293" fmla="*/ 9889958 h 15135727"/>
              <a:gd name="connsiteX294" fmla="*/ 2959769 w 8128084"/>
              <a:gd name="connsiteY294" fmla="*/ 9504948 h 15135727"/>
              <a:gd name="connsiteX295" fmla="*/ 2791327 w 8128084"/>
              <a:gd name="connsiteY295" fmla="*/ 9456821 h 15135727"/>
              <a:gd name="connsiteX296" fmla="*/ 2574758 w 8128084"/>
              <a:gd name="connsiteY296" fmla="*/ 9336506 h 15135727"/>
              <a:gd name="connsiteX297" fmla="*/ 2550695 w 8128084"/>
              <a:gd name="connsiteY297" fmla="*/ 9071811 h 15135727"/>
              <a:gd name="connsiteX298" fmla="*/ 2695074 w 8128084"/>
              <a:gd name="connsiteY298" fmla="*/ 8999621 h 15135727"/>
              <a:gd name="connsiteX299" fmla="*/ 2622885 w 8128084"/>
              <a:gd name="connsiteY299" fmla="*/ 8975558 h 15135727"/>
              <a:gd name="connsiteX300" fmla="*/ 2430379 w 8128084"/>
              <a:gd name="connsiteY300" fmla="*/ 8999621 h 15135727"/>
              <a:gd name="connsiteX301" fmla="*/ 2261937 w 8128084"/>
              <a:gd name="connsiteY301" fmla="*/ 9168064 h 15135727"/>
              <a:gd name="connsiteX302" fmla="*/ 2237874 w 8128084"/>
              <a:gd name="connsiteY302" fmla="*/ 8999621 h 15135727"/>
              <a:gd name="connsiteX303" fmla="*/ 2117558 w 8128084"/>
              <a:gd name="connsiteY303" fmla="*/ 8975558 h 15135727"/>
              <a:gd name="connsiteX304" fmla="*/ 2045369 w 8128084"/>
              <a:gd name="connsiteY304" fmla="*/ 8783053 h 15135727"/>
              <a:gd name="connsiteX305" fmla="*/ 1852864 w 8128084"/>
              <a:gd name="connsiteY305" fmla="*/ 8758990 h 15135727"/>
              <a:gd name="connsiteX306" fmla="*/ 1636295 w 8128084"/>
              <a:gd name="connsiteY306" fmla="*/ 8927432 h 15135727"/>
              <a:gd name="connsiteX307" fmla="*/ 1588169 w 8128084"/>
              <a:gd name="connsiteY307" fmla="*/ 9023685 h 15135727"/>
              <a:gd name="connsiteX308" fmla="*/ 1515979 w 8128084"/>
              <a:gd name="connsiteY308" fmla="*/ 8879306 h 15135727"/>
              <a:gd name="connsiteX309" fmla="*/ 1347537 w 8128084"/>
              <a:gd name="connsiteY309" fmla="*/ 8879306 h 15135727"/>
              <a:gd name="connsiteX310" fmla="*/ 1347537 w 8128084"/>
              <a:gd name="connsiteY310" fmla="*/ 8710864 h 15135727"/>
              <a:gd name="connsiteX311" fmla="*/ 1106906 w 8128084"/>
              <a:gd name="connsiteY311" fmla="*/ 8783053 h 15135727"/>
              <a:gd name="connsiteX312" fmla="*/ 890337 w 8128084"/>
              <a:gd name="connsiteY312" fmla="*/ 8686800 h 15135727"/>
              <a:gd name="connsiteX313" fmla="*/ 649706 w 8128084"/>
              <a:gd name="connsiteY313" fmla="*/ 8662737 h 15135727"/>
              <a:gd name="connsiteX314" fmla="*/ 385011 w 8128084"/>
              <a:gd name="connsiteY314" fmla="*/ 8566485 h 15135727"/>
              <a:gd name="connsiteX315" fmla="*/ 577516 w 8128084"/>
              <a:gd name="connsiteY315" fmla="*/ 8373979 h 15135727"/>
              <a:gd name="connsiteX316" fmla="*/ 794085 w 8128084"/>
              <a:gd name="connsiteY316" fmla="*/ 8301790 h 15135727"/>
              <a:gd name="connsiteX317" fmla="*/ 745958 w 8128084"/>
              <a:gd name="connsiteY317" fmla="*/ 8133348 h 15135727"/>
              <a:gd name="connsiteX318" fmla="*/ 818148 w 8128084"/>
              <a:gd name="connsiteY318" fmla="*/ 7820527 h 15135727"/>
              <a:gd name="connsiteX319" fmla="*/ 697832 w 8128084"/>
              <a:gd name="connsiteY319" fmla="*/ 7820527 h 15135727"/>
              <a:gd name="connsiteX320" fmla="*/ 625642 w 8128084"/>
              <a:gd name="connsiteY320" fmla="*/ 7916779 h 15135727"/>
              <a:gd name="connsiteX321" fmla="*/ 457200 w 8128084"/>
              <a:gd name="connsiteY321" fmla="*/ 7820527 h 15135727"/>
              <a:gd name="connsiteX322" fmla="*/ 529390 w 8128084"/>
              <a:gd name="connsiteY322" fmla="*/ 7700211 h 15135727"/>
              <a:gd name="connsiteX323" fmla="*/ 938464 w 8128084"/>
              <a:gd name="connsiteY323" fmla="*/ 7676148 h 15135727"/>
              <a:gd name="connsiteX324" fmla="*/ 1058779 w 8128084"/>
              <a:gd name="connsiteY324" fmla="*/ 7459579 h 15135727"/>
              <a:gd name="connsiteX325" fmla="*/ 1203158 w 8128084"/>
              <a:gd name="connsiteY325" fmla="*/ 7603958 h 15135727"/>
              <a:gd name="connsiteX326" fmla="*/ 1299411 w 8128084"/>
              <a:gd name="connsiteY326" fmla="*/ 7555832 h 15135727"/>
              <a:gd name="connsiteX327" fmla="*/ 1443790 w 8128084"/>
              <a:gd name="connsiteY327" fmla="*/ 7507706 h 15135727"/>
              <a:gd name="connsiteX328" fmla="*/ 1684421 w 8128084"/>
              <a:gd name="connsiteY328" fmla="*/ 7603958 h 15135727"/>
              <a:gd name="connsiteX329" fmla="*/ 1684421 w 8128084"/>
              <a:gd name="connsiteY329" fmla="*/ 7603958 h 15135727"/>
              <a:gd name="connsiteX330" fmla="*/ 1540042 w 8128084"/>
              <a:gd name="connsiteY330" fmla="*/ 7363327 h 15135727"/>
              <a:gd name="connsiteX331" fmla="*/ 1299411 w 8128084"/>
              <a:gd name="connsiteY331" fmla="*/ 7315200 h 15135727"/>
              <a:gd name="connsiteX332" fmla="*/ 1130969 w 8128084"/>
              <a:gd name="connsiteY332" fmla="*/ 7339264 h 15135727"/>
              <a:gd name="connsiteX333" fmla="*/ 1034716 w 8128084"/>
              <a:gd name="connsiteY333" fmla="*/ 7315200 h 15135727"/>
              <a:gd name="connsiteX334" fmla="*/ 1155032 w 8128084"/>
              <a:gd name="connsiteY334" fmla="*/ 7050506 h 15135727"/>
              <a:gd name="connsiteX335" fmla="*/ 1155032 w 8128084"/>
              <a:gd name="connsiteY335" fmla="*/ 6930190 h 15135727"/>
              <a:gd name="connsiteX336" fmla="*/ 1155032 w 8128084"/>
              <a:gd name="connsiteY336" fmla="*/ 6761748 h 15135727"/>
              <a:gd name="connsiteX337" fmla="*/ 1203158 w 8128084"/>
              <a:gd name="connsiteY337" fmla="*/ 6617369 h 15135727"/>
              <a:gd name="connsiteX338" fmla="*/ 1371600 w 8128084"/>
              <a:gd name="connsiteY338" fmla="*/ 6472990 h 15135727"/>
              <a:gd name="connsiteX339" fmla="*/ 1443790 w 8128084"/>
              <a:gd name="connsiteY339" fmla="*/ 6328611 h 15135727"/>
              <a:gd name="connsiteX340" fmla="*/ 1419727 w 8128084"/>
              <a:gd name="connsiteY340" fmla="*/ 6208295 h 15135727"/>
              <a:gd name="connsiteX341" fmla="*/ 1275348 w 8128084"/>
              <a:gd name="connsiteY341" fmla="*/ 6304548 h 15135727"/>
              <a:gd name="connsiteX342" fmla="*/ 1323474 w 8128084"/>
              <a:gd name="connsiteY342" fmla="*/ 6015790 h 15135727"/>
              <a:gd name="connsiteX343" fmla="*/ 1540042 w 8128084"/>
              <a:gd name="connsiteY343" fmla="*/ 5871411 h 15135727"/>
              <a:gd name="connsiteX344" fmla="*/ 1540042 w 8128084"/>
              <a:gd name="connsiteY344" fmla="*/ 5751095 h 15135727"/>
              <a:gd name="connsiteX345" fmla="*/ 1395664 w 8128084"/>
              <a:gd name="connsiteY345" fmla="*/ 5799221 h 15135727"/>
              <a:gd name="connsiteX346" fmla="*/ 1179095 w 8128084"/>
              <a:gd name="connsiteY346" fmla="*/ 5799221 h 15135727"/>
              <a:gd name="connsiteX347" fmla="*/ 890337 w 8128084"/>
              <a:gd name="connsiteY347" fmla="*/ 5775158 h 15135727"/>
              <a:gd name="connsiteX348" fmla="*/ 697832 w 8128084"/>
              <a:gd name="connsiteY348" fmla="*/ 5606716 h 15135727"/>
              <a:gd name="connsiteX349" fmla="*/ 577516 w 8128084"/>
              <a:gd name="connsiteY349" fmla="*/ 5582653 h 15135727"/>
              <a:gd name="connsiteX350" fmla="*/ 697832 w 8128084"/>
              <a:gd name="connsiteY350" fmla="*/ 5775158 h 15135727"/>
              <a:gd name="connsiteX351" fmla="*/ 409074 w 8128084"/>
              <a:gd name="connsiteY351" fmla="*/ 5799221 h 15135727"/>
              <a:gd name="connsiteX352" fmla="*/ 168442 w 8128084"/>
              <a:gd name="connsiteY352" fmla="*/ 5702969 h 15135727"/>
              <a:gd name="connsiteX353" fmla="*/ 264695 w 8128084"/>
              <a:gd name="connsiteY353" fmla="*/ 5558590 h 15135727"/>
              <a:gd name="connsiteX354" fmla="*/ 144379 w 8128084"/>
              <a:gd name="connsiteY354" fmla="*/ 5510464 h 15135727"/>
              <a:gd name="connsiteX355" fmla="*/ 0 w 8128084"/>
              <a:gd name="connsiteY355" fmla="*/ 5462337 h 15135727"/>
              <a:gd name="connsiteX356" fmla="*/ 96253 w 8128084"/>
              <a:gd name="connsiteY356"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42827 w 8128084"/>
              <a:gd name="connsiteY202" fmla="*/ 14383753 h 15135727"/>
              <a:gd name="connsiteX203" fmla="*/ 4403558 w 8128084"/>
              <a:gd name="connsiteY203" fmla="*/ 14437895 h 15135727"/>
              <a:gd name="connsiteX204" fmla="*/ 4340058 w 8128084"/>
              <a:gd name="connsiteY204" fmla="*/ 14475995 h 15135727"/>
              <a:gd name="connsiteX205" fmla="*/ 4303127 w 8128084"/>
              <a:gd name="connsiteY205" fmla="*/ 14364703 h 15135727"/>
              <a:gd name="connsiteX206" fmla="*/ 4276892 w 8128084"/>
              <a:gd name="connsiteY206" fmla="*/ 14296190 h 15135727"/>
              <a:gd name="connsiteX207" fmla="*/ 4235116 w 8128084"/>
              <a:gd name="connsiteY207" fmla="*/ 14341642 h 15135727"/>
              <a:gd name="connsiteX208" fmla="*/ 4162927 w 8128084"/>
              <a:gd name="connsiteY208" fmla="*/ 14389769 h 15135727"/>
              <a:gd name="connsiteX209" fmla="*/ 4137527 w 8128084"/>
              <a:gd name="connsiteY209" fmla="*/ 14364369 h 15135727"/>
              <a:gd name="connsiteX210" fmla="*/ 3998327 w 8128084"/>
              <a:gd name="connsiteY210" fmla="*/ 14409153 h 15135727"/>
              <a:gd name="connsiteX211" fmla="*/ 4023727 w 8128084"/>
              <a:gd name="connsiteY211" fmla="*/ 14275803 h 15135727"/>
              <a:gd name="connsiteX212" fmla="*/ 3915945 w 8128084"/>
              <a:gd name="connsiteY212" fmla="*/ 14289840 h 15135727"/>
              <a:gd name="connsiteX213" fmla="*/ 3801979 w 8128084"/>
              <a:gd name="connsiteY213" fmla="*/ 14293516 h 15135727"/>
              <a:gd name="connsiteX214" fmla="*/ 3719764 w 8128084"/>
              <a:gd name="connsiteY214" fmla="*/ 14415169 h 15135727"/>
              <a:gd name="connsiteX215" fmla="*/ 3625850 w 8128084"/>
              <a:gd name="connsiteY215" fmla="*/ 14616364 h 15135727"/>
              <a:gd name="connsiteX216" fmla="*/ 3513221 w 8128084"/>
              <a:gd name="connsiteY216" fmla="*/ 14726653 h 15135727"/>
              <a:gd name="connsiteX217" fmla="*/ 3583071 w 8128084"/>
              <a:gd name="connsiteY217" fmla="*/ 14832932 h 15135727"/>
              <a:gd name="connsiteX218" fmla="*/ 3633537 w 8128084"/>
              <a:gd name="connsiteY218" fmla="*/ 14967285 h 15135727"/>
              <a:gd name="connsiteX219" fmla="*/ 3609474 w 8128084"/>
              <a:gd name="connsiteY219" fmla="*/ 15087600 h 15135727"/>
              <a:gd name="connsiteX220" fmla="*/ 3479132 w 8128084"/>
              <a:gd name="connsiteY220" fmla="*/ 14975974 h 15135727"/>
              <a:gd name="connsiteX221" fmla="*/ 3272590 w 8128084"/>
              <a:gd name="connsiteY221" fmla="*/ 15063537 h 15135727"/>
              <a:gd name="connsiteX222" fmla="*/ 3248527 w 8128084"/>
              <a:gd name="connsiteY222" fmla="*/ 14895095 h 15135727"/>
              <a:gd name="connsiteX223" fmla="*/ 3128211 w 8128084"/>
              <a:gd name="connsiteY223" fmla="*/ 14919158 h 15135727"/>
              <a:gd name="connsiteX224" fmla="*/ 2959769 w 8128084"/>
              <a:gd name="connsiteY224" fmla="*/ 15135727 h 15135727"/>
              <a:gd name="connsiteX225" fmla="*/ 2935706 w 8128084"/>
              <a:gd name="connsiteY225" fmla="*/ 14895095 h 15135727"/>
              <a:gd name="connsiteX226" fmla="*/ 2791327 w 8128084"/>
              <a:gd name="connsiteY226" fmla="*/ 14943221 h 15135727"/>
              <a:gd name="connsiteX227" fmla="*/ 2671011 w 8128084"/>
              <a:gd name="connsiteY227" fmla="*/ 15039474 h 15135727"/>
              <a:gd name="connsiteX228" fmla="*/ 2430379 w 8128084"/>
              <a:gd name="connsiteY228" fmla="*/ 15087600 h 15135727"/>
              <a:gd name="connsiteX229" fmla="*/ 2237874 w 8128084"/>
              <a:gd name="connsiteY229" fmla="*/ 15039474 h 15135727"/>
              <a:gd name="connsiteX230" fmla="*/ 2622885 w 8128084"/>
              <a:gd name="connsiteY230" fmla="*/ 14846969 h 15135727"/>
              <a:gd name="connsiteX231" fmla="*/ 2887579 w 8128084"/>
              <a:gd name="connsiteY231" fmla="*/ 14774779 h 15135727"/>
              <a:gd name="connsiteX232" fmla="*/ 2839453 w 8128084"/>
              <a:gd name="connsiteY232" fmla="*/ 14582274 h 15135727"/>
              <a:gd name="connsiteX233" fmla="*/ 2935706 w 8128084"/>
              <a:gd name="connsiteY233" fmla="*/ 14510085 h 15135727"/>
              <a:gd name="connsiteX234" fmla="*/ 2935706 w 8128084"/>
              <a:gd name="connsiteY234" fmla="*/ 14510085 h 15135727"/>
              <a:gd name="connsiteX235" fmla="*/ 3080085 w 8128084"/>
              <a:gd name="connsiteY235" fmla="*/ 14413832 h 15135727"/>
              <a:gd name="connsiteX236" fmla="*/ 3152274 w 8128084"/>
              <a:gd name="connsiteY236" fmla="*/ 14341642 h 15135727"/>
              <a:gd name="connsiteX237" fmla="*/ 3080085 w 8128084"/>
              <a:gd name="connsiteY237" fmla="*/ 14269453 h 15135727"/>
              <a:gd name="connsiteX238" fmla="*/ 3152274 w 8128084"/>
              <a:gd name="connsiteY238" fmla="*/ 14197264 h 15135727"/>
              <a:gd name="connsiteX239" fmla="*/ 3152274 w 8128084"/>
              <a:gd name="connsiteY239" fmla="*/ 14052885 h 15135727"/>
              <a:gd name="connsiteX240" fmla="*/ 3080085 w 8128084"/>
              <a:gd name="connsiteY240" fmla="*/ 13980695 h 15135727"/>
              <a:gd name="connsiteX241" fmla="*/ 3056021 w 8128084"/>
              <a:gd name="connsiteY241" fmla="*/ 14076948 h 15135727"/>
              <a:gd name="connsiteX242" fmla="*/ 2935706 w 8128084"/>
              <a:gd name="connsiteY242" fmla="*/ 14076948 h 15135727"/>
              <a:gd name="connsiteX243" fmla="*/ 2863516 w 8128084"/>
              <a:gd name="connsiteY243" fmla="*/ 14125074 h 15135727"/>
              <a:gd name="connsiteX244" fmla="*/ 2719137 w 8128084"/>
              <a:gd name="connsiteY244" fmla="*/ 14197264 h 15135727"/>
              <a:gd name="connsiteX245" fmla="*/ 2646948 w 8128084"/>
              <a:gd name="connsiteY245" fmla="*/ 14197264 h 15135727"/>
              <a:gd name="connsiteX246" fmla="*/ 2598821 w 8128084"/>
              <a:gd name="connsiteY246" fmla="*/ 14125074 h 15135727"/>
              <a:gd name="connsiteX247" fmla="*/ 2430379 w 8128084"/>
              <a:gd name="connsiteY247" fmla="*/ 13836316 h 15135727"/>
              <a:gd name="connsiteX248" fmla="*/ 2646948 w 8128084"/>
              <a:gd name="connsiteY248" fmla="*/ 13812253 h 15135727"/>
              <a:gd name="connsiteX249" fmla="*/ 2502569 w 8128084"/>
              <a:gd name="connsiteY249" fmla="*/ 13475369 h 15135727"/>
              <a:gd name="connsiteX250" fmla="*/ 2550695 w 8128084"/>
              <a:gd name="connsiteY250" fmla="*/ 13186611 h 15135727"/>
              <a:gd name="connsiteX251" fmla="*/ 2719137 w 8128084"/>
              <a:gd name="connsiteY251" fmla="*/ 13042232 h 15135727"/>
              <a:gd name="connsiteX252" fmla="*/ 2791327 w 8128084"/>
              <a:gd name="connsiteY252" fmla="*/ 12945979 h 15135727"/>
              <a:gd name="connsiteX253" fmla="*/ 3031958 w 8128084"/>
              <a:gd name="connsiteY253" fmla="*/ 13090358 h 15135727"/>
              <a:gd name="connsiteX254" fmla="*/ 3056021 w 8128084"/>
              <a:gd name="connsiteY254" fmla="*/ 12753474 h 15135727"/>
              <a:gd name="connsiteX255" fmla="*/ 2887579 w 8128084"/>
              <a:gd name="connsiteY255" fmla="*/ 12777537 h 15135727"/>
              <a:gd name="connsiteX256" fmla="*/ 2815390 w 8128084"/>
              <a:gd name="connsiteY256" fmla="*/ 12777537 h 15135727"/>
              <a:gd name="connsiteX257" fmla="*/ 3176337 w 8128084"/>
              <a:gd name="connsiteY257" fmla="*/ 12368464 h 15135727"/>
              <a:gd name="connsiteX258" fmla="*/ 3104148 w 8128084"/>
              <a:gd name="connsiteY258" fmla="*/ 12320337 h 15135727"/>
              <a:gd name="connsiteX259" fmla="*/ 3104148 w 8128084"/>
              <a:gd name="connsiteY259" fmla="*/ 12320337 h 15135727"/>
              <a:gd name="connsiteX260" fmla="*/ 3007895 w 8128084"/>
              <a:gd name="connsiteY260" fmla="*/ 12079706 h 15135727"/>
              <a:gd name="connsiteX261" fmla="*/ 2911642 w 8128084"/>
              <a:gd name="connsiteY261" fmla="*/ 11935327 h 15135727"/>
              <a:gd name="connsiteX262" fmla="*/ 2863516 w 8128084"/>
              <a:gd name="connsiteY262" fmla="*/ 11694695 h 15135727"/>
              <a:gd name="connsiteX263" fmla="*/ 2911642 w 8128084"/>
              <a:gd name="connsiteY263" fmla="*/ 11454064 h 15135727"/>
              <a:gd name="connsiteX264" fmla="*/ 3056021 w 8128084"/>
              <a:gd name="connsiteY264" fmla="*/ 11454064 h 15135727"/>
              <a:gd name="connsiteX265" fmla="*/ 2983832 w 8128084"/>
              <a:gd name="connsiteY265" fmla="*/ 11381874 h 15135727"/>
              <a:gd name="connsiteX266" fmla="*/ 3031958 w 8128084"/>
              <a:gd name="connsiteY266" fmla="*/ 11285621 h 15135727"/>
              <a:gd name="connsiteX267" fmla="*/ 3007895 w 8128084"/>
              <a:gd name="connsiteY267" fmla="*/ 11189369 h 15135727"/>
              <a:gd name="connsiteX268" fmla="*/ 2887579 w 8128084"/>
              <a:gd name="connsiteY268" fmla="*/ 11141242 h 15135727"/>
              <a:gd name="connsiteX269" fmla="*/ 2887579 w 8128084"/>
              <a:gd name="connsiteY269" fmla="*/ 10972800 h 15135727"/>
              <a:gd name="connsiteX270" fmla="*/ 2887579 w 8128084"/>
              <a:gd name="connsiteY270" fmla="*/ 10924674 h 15135727"/>
              <a:gd name="connsiteX271" fmla="*/ 2767264 w 8128084"/>
              <a:gd name="connsiteY271" fmla="*/ 11020927 h 15135727"/>
              <a:gd name="connsiteX272" fmla="*/ 2743200 w 8128084"/>
              <a:gd name="connsiteY272" fmla="*/ 10924674 h 15135727"/>
              <a:gd name="connsiteX273" fmla="*/ 2550695 w 8128084"/>
              <a:gd name="connsiteY273" fmla="*/ 11020927 h 15135727"/>
              <a:gd name="connsiteX274" fmla="*/ 2526632 w 8128084"/>
              <a:gd name="connsiteY274" fmla="*/ 11117179 h 15135727"/>
              <a:gd name="connsiteX275" fmla="*/ 2334127 w 8128084"/>
              <a:gd name="connsiteY275" fmla="*/ 10996864 h 15135727"/>
              <a:gd name="connsiteX276" fmla="*/ 2358190 w 8128084"/>
              <a:gd name="connsiteY276" fmla="*/ 10732169 h 15135727"/>
              <a:gd name="connsiteX277" fmla="*/ 2334127 w 8128084"/>
              <a:gd name="connsiteY277" fmla="*/ 10587790 h 15135727"/>
              <a:gd name="connsiteX278" fmla="*/ 2406316 w 8128084"/>
              <a:gd name="connsiteY278" fmla="*/ 10491537 h 15135727"/>
              <a:gd name="connsiteX279" fmla="*/ 2598821 w 8128084"/>
              <a:gd name="connsiteY279" fmla="*/ 10684042 h 15135727"/>
              <a:gd name="connsiteX280" fmla="*/ 2767264 w 8128084"/>
              <a:gd name="connsiteY280" fmla="*/ 10684042 h 15135727"/>
              <a:gd name="connsiteX281" fmla="*/ 2646948 w 8128084"/>
              <a:gd name="connsiteY281" fmla="*/ 10515600 h 15135727"/>
              <a:gd name="connsiteX282" fmla="*/ 2815390 w 8128084"/>
              <a:gd name="connsiteY282" fmla="*/ 10395285 h 15135727"/>
              <a:gd name="connsiteX283" fmla="*/ 3080085 w 8128084"/>
              <a:gd name="connsiteY283" fmla="*/ 10419348 h 15135727"/>
              <a:gd name="connsiteX284" fmla="*/ 3248527 w 8128084"/>
              <a:gd name="connsiteY284" fmla="*/ 10539664 h 15135727"/>
              <a:gd name="connsiteX285" fmla="*/ 3320716 w 8128084"/>
              <a:gd name="connsiteY285" fmla="*/ 10659979 h 15135727"/>
              <a:gd name="connsiteX286" fmla="*/ 3465095 w 8128084"/>
              <a:gd name="connsiteY286" fmla="*/ 10659979 h 15135727"/>
              <a:gd name="connsiteX287" fmla="*/ 3441032 w 8128084"/>
              <a:gd name="connsiteY287" fmla="*/ 10491537 h 15135727"/>
              <a:gd name="connsiteX288" fmla="*/ 3392906 w 8128084"/>
              <a:gd name="connsiteY288" fmla="*/ 10250906 h 15135727"/>
              <a:gd name="connsiteX289" fmla="*/ 3152274 w 8128084"/>
              <a:gd name="connsiteY289" fmla="*/ 10250906 h 15135727"/>
              <a:gd name="connsiteX290" fmla="*/ 3176337 w 8128084"/>
              <a:gd name="connsiteY290" fmla="*/ 10178716 h 15135727"/>
              <a:gd name="connsiteX291" fmla="*/ 3104148 w 8128084"/>
              <a:gd name="connsiteY291" fmla="*/ 10154653 h 15135727"/>
              <a:gd name="connsiteX292" fmla="*/ 3007895 w 8128084"/>
              <a:gd name="connsiteY292" fmla="*/ 9962148 h 15135727"/>
              <a:gd name="connsiteX293" fmla="*/ 3176337 w 8128084"/>
              <a:gd name="connsiteY293" fmla="*/ 9889958 h 15135727"/>
              <a:gd name="connsiteX294" fmla="*/ 2959769 w 8128084"/>
              <a:gd name="connsiteY294" fmla="*/ 9504948 h 15135727"/>
              <a:gd name="connsiteX295" fmla="*/ 2791327 w 8128084"/>
              <a:gd name="connsiteY295" fmla="*/ 9456821 h 15135727"/>
              <a:gd name="connsiteX296" fmla="*/ 2574758 w 8128084"/>
              <a:gd name="connsiteY296" fmla="*/ 9336506 h 15135727"/>
              <a:gd name="connsiteX297" fmla="*/ 2550695 w 8128084"/>
              <a:gd name="connsiteY297" fmla="*/ 9071811 h 15135727"/>
              <a:gd name="connsiteX298" fmla="*/ 2695074 w 8128084"/>
              <a:gd name="connsiteY298" fmla="*/ 8999621 h 15135727"/>
              <a:gd name="connsiteX299" fmla="*/ 2622885 w 8128084"/>
              <a:gd name="connsiteY299" fmla="*/ 8975558 h 15135727"/>
              <a:gd name="connsiteX300" fmla="*/ 2430379 w 8128084"/>
              <a:gd name="connsiteY300" fmla="*/ 8999621 h 15135727"/>
              <a:gd name="connsiteX301" fmla="*/ 2261937 w 8128084"/>
              <a:gd name="connsiteY301" fmla="*/ 9168064 h 15135727"/>
              <a:gd name="connsiteX302" fmla="*/ 2237874 w 8128084"/>
              <a:gd name="connsiteY302" fmla="*/ 8999621 h 15135727"/>
              <a:gd name="connsiteX303" fmla="*/ 2117558 w 8128084"/>
              <a:gd name="connsiteY303" fmla="*/ 8975558 h 15135727"/>
              <a:gd name="connsiteX304" fmla="*/ 2045369 w 8128084"/>
              <a:gd name="connsiteY304" fmla="*/ 8783053 h 15135727"/>
              <a:gd name="connsiteX305" fmla="*/ 1852864 w 8128084"/>
              <a:gd name="connsiteY305" fmla="*/ 8758990 h 15135727"/>
              <a:gd name="connsiteX306" fmla="*/ 1636295 w 8128084"/>
              <a:gd name="connsiteY306" fmla="*/ 8927432 h 15135727"/>
              <a:gd name="connsiteX307" fmla="*/ 1588169 w 8128084"/>
              <a:gd name="connsiteY307" fmla="*/ 9023685 h 15135727"/>
              <a:gd name="connsiteX308" fmla="*/ 1515979 w 8128084"/>
              <a:gd name="connsiteY308" fmla="*/ 8879306 h 15135727"/>
              <a:gd name="connsiteX309" fmla="*/ 1347537 w 8128084"/>
              <a:gd name="connsiteY309" fmla="*/ 8879306 h 15135727"/>
              <a:gd name="connsiteX310" fmla="*/ 1347537 w 8128084"/>
              <a:gd name="connsiteY310" fmla="*/ 8710864 h 15135727"/>
              <a:gd name="connsiteX311" fmla="*/ 1106906 w 8128084"/>
              <a:gd name="connsiteY311" fmla="*/ 8783053 h 15135727"/>
              <a:gd name="connsiteX312" fmla="*/ 890337 w 8128084"/>
              <a:gd name="connsiteY312" fmla="*/ 8686800 h 15135727"/>
              <a:gd name="connsiteX313" fmla="*/ 649706 w 8128084"/>
              <a:gd name="connsiteY313" fmla="*/ 8662737 h 15135727"/>
              <a:gd name="connsiteX314" fmla="*/ 385011 w 8128084"/>
              <a:gd name="connsiteY314" fmla="*/ 8566485 h 15135727"/>
              <a:gd name="connsiteX315" fmla="*/ 577516 w 8128084"/>
              <a:gd name="connsiteY315" fmla="*/ 8373979 h 15135727"/>
              <a:gd name="connsiteX316" fmla="*/ 794085 w 8128084"/>
              <a:gd name="connsiteY316" fmla="*/ 8301790 h 15135727"/>
              <a:gd name="connsiteX317" fmla="*/ 745958 w 8128084"/>
              <a:gd name="connsiteY317" fmla="*/ 8133348 h 15135727"/>
              <a:gd name="connsiteX318" fmla="*/ 818148 w 8128084"/>
              <a:gd name="connsiteY318" fmla="*/ 7820527 h 15135727"/>
              <a:gd name="connsiteX319" fmla="*/ 697832 w 8128084"/>
              <a:gd name="connsiteY319" fmla="*/ 7820527 h 15135727"/>
              <a:gd name="connsiteX320" fmla="*/ 625642 w 8128084"/>
              <a:gd name="connsiteY320" fmla="*/ 7916779 h 15135727"/>
              <a:gd name="connsiteX321" fmla="*/ 457200 w 8128084"/>
              <a:gd name="connsiteY321" fmla="*/ 7820527 h 15135727"/>
              <a:gd name="connsiteX322" fmla="*/ 529390 w 8128084"/>
              <a:gd name="connsiteY322" fmla="*/ 7700211 h 15135727"/>
              <a:gd name="connsiteX323" fmla="*/ 938464 w 8128084"/>
              <a:gd name="connsiteY323" fmla="*/ 7676148 h 15135727"/>
              <a:gd name="connsiteX324" fmla="*/ 1058779 w 8128084"/>
              <a:gd name="connsiteY324" fmla="*/ 7459579 h 15135727"/>
              <a:gd name="connsiteX325" fmla="*/ 1203158 w 8128084"/>
              <a:gd name="connsiteY325" fmla="*/ 7603958 h 15135727"/>
              <a:gd name="connsiteX326" fmla="*/ 1299411 w 8128084"/>
              <a:gd name="connsiteY326" fmla="*/ 7555832 h 15135727"/>
              <a:gd name="connsiteX327" fmla="*/ 1443790 w 8128084"/>
              <a:gd name="connsiteY327" fmla="*/ 7507706 h 15135727"/>
              <a:gd name="connsiteX328" fmla="*/ 1684421 w 8128084"/>
              <a:gd name="connsiteY328" fmla="*/ 7603958 h 15135727"/>
              <a:gd name="connsiteX329" fmla="*/ 1684421 w 8128084"/>
              <a:gd name="connsiteY329" fmla="*/ 7603958 h 15135727"/>
              <a:gd name="connsiteX330" fmla="*/ 1540042 w 8128084"/>
              <a:gd name="connsiteY330" fmla="*/ 7363327 h 15135727"/>
              <a:gd name="connsiteX331" fmla="*/ 1299411 w 8128084"/>
              <a:gd name="connsiteY331" fmla="*/ 7315200 h 15135727"/>
              <a:gd name="connsiteX332" fmla="*/ 1130969 w 8128084"/>
              <a:gd name="connsiteY332" fmla="*/ 7339264 h 15135727"/>
              <a:gd name="connsiteX333" fmla="*/ 1034716 w 8128084"/>
              <a:gd name="connsiteY333" fmla="*/ 7315200 h 15135727"/>
              <a:gd name="connsiteX334" fmla="*/ 1155032 w 8128084"/>
              <a:gd name="connsiteY334" fmla="*/ 7050506 h 15135727"/>
              <a:gd name="connsiteX335" fmla="*/ 1155032 w 8128084"/>
              <a:gd name="connsiteY335" fmla="*/ 6930190 h 15135727"/>
              <a:gd name="connsiteX336" fmla="*/ 1155032 w 8128084"/>
              <a:gd name="connsiteY336" fmla="*/ 6761748 h 15135727"/>
              <a:gd name="connsiteX337" fmla="*/ 1203158 w 8128084"/>
              <a:gd name="connsiteY337" fmla="*/ 6617369 h 15135727"/>
              <a:gd name="connsiteX338" fmla="*/ 1371600 w 8128084"/>
              <a:gd name="connsiteY338" fmla="*/ 6472990 h 15135727"/>
              <a:gd name="connsiteX339" fmla="*/ 1443790 w 8128084"/>
              <a:gd name="connsiteY339" fmla="*/ 6328611 h 15135727"/>
              <a:gd name="connsiteX340" fmla="*/ 1419727 w 8128084"/>
              <a:gd name="connsiteY340" fmla="*/ 6208295 h 15135727"/>
              <a:gd name="connsiteX341" fmla="*/ 1275348 w 8128084"/>
              <a:gd name="connsiteY341" fmla="*/ 6304548 h 15135727"/>
              <a:gd name="connsiteX342" fmla="*/ 1323474 w 8128084"/>
              <a:gd name="connsiteY342" fmla="*/ 6015790 h 15135727"/>
              <a:gd name="connsiteX343" fmla="*/ 1540042 w 8128084"/>
              <a:gd name="connsiteY343" fmla="*/ 5871411 h 15135727"/>
              <a:gd name="connsiteX344" fmla="*/ 1540042 w 8128084"/>
              <a:gd name="connsiteY344" fmla="*/ 5751095 h 15135727"/>
              <a:gd name="connsiteX345" fmla="*/ 1395664 w 8128084"/>
              <a:gd name="connsiteY345" fmla="*/ 5799221 h 15135727"/>
              <a:gd name="connsiteX346" fmla="*/ 1179095 w 8128084"/>
              <a:gd name="connsiteY346" fmla="*/ 5799221 h 15135727"/>
              <a:gd name="connsiteX347" fmla="*/ 890337 w 8128084"/>
              <a:gd name="connsiteY347" fmla="*/ 5775158 h 15135727"/>
              <a:gd name="connsiteX348" fmla="*/ 697832 w 8128084"/>
              <a:gd name="connsiteY348" fmla="*/ 5606716 h 15135727"/>
              <a:gd name="connsiteX349" fmla="*/ 577516 w 8128084"/>
              <a:gd name="connsiteY349" fmla="*/ 5582653 h 15135727"/>
              <a:gd name="connsiteX350" fmla="*/ 697832 w 8128084"/>
              <a:gd name="connsiteY350" fmla="*/ 5775158 h 15135727"/>
              <a:gd name="connsiteX351" fmla="*/ 409074 w 8128084"/>
              <a:gd name="connsiteY351" fmla="*/ 5799221 h 15135727"/>
              <a:gd name="connsiteX352" fmla="*/ 168442 w 8128084"/>
              <a:gd name="connsiteY352" fmla="*/ 5702969 h 15135727"/>
              <a:gd name="connsiteX353" fmla="*/ 264695 w 8128084"/>
              <a:gd name="connsiteY353" fmla="*/ 5558590 h 15135727"/>
              <a:gd name="connsiteX354" fmla="*/ 144379 w 8128084"/>
              <a:gd name="connsiteY354" fmla="*/ 5510464 h 15135727"/>
              <a:gd name="connsiteX355" fmla="*/ 0 w 8128084"/>
              <a:gd name="connsiteY355" fmla="*/ 5462337 h 15135727"/>
              <a:gd name="connsiteX356" fmla="*/ 96253 w 8128084"/>
              <a:gd name="connsiteY356"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42827 w 8128084"/>
              <a:gd name="connsiteY202" fmla="*/ 14383753 h 15135727"/>
              <a:gd name="connsiteX203" fmla="*/ 4403558 w 8128084"/>
              <a:gd name="connsiteY203" fmla="*/ 14437895 h 15135727"/>
              <a:gd name="connsiteX204" fmla="*/ 4340058 w 8128084"/>
              <a:gd name="connsiteY204" fmla="*/ 14475995 h 15135727"/>
              <a:gd name="connsiteX205" fmla="*/ 4303127 w 8128084"/>
              <a:gd name="connsiteY205" fmla="*/ 14364703 h 15135727"/>
              <a:gd name="connsiteX206" fmla="*/ 4276892 w 8128084"/>
              <a:gd name="connsiteY206" fmla="*/ 14296190 h 15135727"/>
              <a:gd name="connsiteX207" fmla="*/ 4235116 w 8128084"/>
              <a:gd name="connsiteY207" fmla="*/ 14341642 h 15135727"/>
              <a:gd name="connsiteX208" fmla="*/ 4162927 w 8128084"/>
              <a:gd name="connsiteY208" fmla="*/ 14389769 h 15135727"/>
              <a:gd name="connsiteX209" fmla="*/ 4137527 w 8128084"/>
              <a:gd name="connsiteY209" fmla="*/ 14364369 h 15135727"/>
              <a:gd name="connsiteX210" fmla="*/ 3998327 w 8128084"/>
              <a:gd name="connsiteY210" fmla="*/ 14409153 h 15135727"/>
              <a:gd name="connsiteX211" fmla="*/ 4023727 w 8128084"/>
              <a:gd name="connsiteY211" fmla="*/ 14275803 h 15135727"/>
              <a:gd name="connsiteX212" fmla="*/ 3915945 w 8128084"/>
              <a:gd name="connsiteY212" fmla="*/ 14289840 h 15135727"/>
              <a:gd name="connsiteX213" fmla="*/ 3801979 w 8128084"/>
              <a:gd name="connsiteY213" fmla="*/ 14293516 h 15135727"/>
              <a:gd name="connsiteX214" fmla="*/ 3719764 w 8128084"/>
              <a:gd name="connsiteY214" fmla="*/ 14415169 h 15135727"/>
              <a:gd name="connsiteX215" fmla="*/ 3625850 w 8128084"/>
              <a:gd name="connsiteY215" fmla="*/ 14616364 h 15135727"/>
              <a:gd name="connsiteX216" fmla="*/ 3513221 w 8128084"/>
              <a:gd name="connsiteY216" fmla="*/ 14726653 h 15135727"/>
              <a:gd name="connsiteX217" fmla="*/ 3583071 w 8128084"/>
              <a:gd name="connsiteY217" fmla="*/ 14832932 h 15135727"/>
              <a:gd name="connsiteX218" fmla="*/ 3633537 w 8128084"/>
              <a:gd name="connsiteY218" fmla="*/ 14967285 h 15135727"/>
              <a:gd name="connsiteX219" fmla="*/ 3609474 w 8128084"/>
              <a:gd name="connsiteY219" fmla="*/ 15087600 h 15135727"/>
              <a:gd name="connsiteX220" fmla="*/ 3479132 w 8128084"/>
              <a:gd name="connsiteY220" fmla="*/ 14975974 h 15135727"/>
              <a:gd name="connsiteX221" fmla="*/ 3272590 w 8128084"/>
              <a:gd name="connsiteY221" fmla="*/ 15063537 h 15135727"/>
              <a:gd name="connsiteX222" fmla="*/ 3248527 w 8128084"/>
              <a:gd name="connsiteY222" fmla="*/ 14895095 h 15135727"/>
              <a:gd name="connsiteX223" fmla="*/ 3128211 w 8128084"/>
              <a:gd name="connsiteY223" fmla="*/ 14919158 h 15135727"/>
              <a:gd name="connsiteX224" fmla="*/ 2959769 w 8128084"/>
              <a:gd name="connsiteY224" fmla="*/ 15135727 h 15135727"/>
              <a:gd name="connsiteX225" fmla="*/ 2935706 w 8128084"/>
              <a:gd name="connsiteY225" fmla="*/ 14895095 h 15135727"/>
              <a:gd name="connsiteX226" fmla="*/ 2791327 w 8128084"/>
              <a:gd name="connsiteY226" fmla="*/ 14943221 h 15135727"/>
              <a:gd name="connsiteX227" fmla="*/ 2671011 w 8128084"/>
              <a:gd name="connsiteY227" fmla="*/ 15039474 h 15135727"/>
              <a:gd name="connsiteX228" fmla="*/ 2430379 w 8128084"/>
              <a:gd name="connsiteY228" fmla="*/ 15087600 h 15135727"/>
              <a:gd name="connsiteX229" fmla="*/ 2237874 w 8128084"/>
              <a:gd name="connsiteY229" fmla="*/ 15039474 h 15135727"/>
              <a:gd name="connsiteX230" fmla="*/ 2622885 w 8128084"/>
              <a:gd name="connsiteY230" fmla="*/ 14846969 h 15135727"/>
              <a:gd name="connsiteX231" fmla="*/ 2887579 w 8128084"/>
              <a:gd name="connsiteY231" fmla="*/ 14774779 h 15135727"/>
              <a:gd name="connsiteX232" fmla="*/ 2839453 w 8128084"/>
              <a:gd name="connsiteY232" fmla="*/ 14582274 h 15135727"/>
              <a:gd name="connsiteX233" fmla="*/ 2935706 w 8128084"/>
              <a:gd name="connsiteY233" fmla="*/ 14510085 h 15135727"/>
              <a:gd name="connsiteX234" fmla="*/ 2935706 w 8128084"/>
              <a:gd name="connsiteY234" fmla="*/ 14510085 h 15135727"/>
              <a:gd name="connsiteX235" fmla="*/ 3080085 w 8128084"/>
              <a:gd name="connsiteY235" fmla="*/ 14413832 h 15135727"/>
              <a:gd name="connsiteX236" fmla="*/ 3152274 w 8128084"/>
              <a:gd name="connsiteY236" fmla="*/ 14341642 h 15135727"/>
              <a:gd name="connsiteX237" fmla="*/ 3080085 w 8128084"/>
              <a:gd name="connsiteY237" fmla="*/ 14269453 h 15135727"/>
              <a:gd name="connsiteX238" fmla="*/ 3152274 w 8128084"/>
              <a:gd name="connsiteY238" fmla="*/ 14197264 h 15135727"/>
              <a:gd name="connsiteX239" fmla="*/ 3152274 w 8128084"/>
              <a:gd name="connsiteY239" fmla="*/ 14052885 h 15135727"/>
              <a:gd name="connsiteX240" fmla="*/ 3080085 w 8128084"/>
              <a:gd name="connsiteY240" fmla="*/ 13980695 h 15135727"/>
              <a:gd name="connsiteX241" fmla="*/ 3056021 w 8128084"/>
              <a:gd name="connsiteY241" fmla="*/ 14076948 h 15135727"/>
              <a:gd name="connsiteX242" fmla="*/ 2935706 w 8128084"/>
              <a:gd name="connsiteY242" fmla="*/ 14076948 h 15135727"/>
              <a:gd name="connsiteX243" fmla="*/ 2863516 w 8128084"/>
              <a:gd name="connsiteY243" fmla="*/ 14125074 h 15135727"/>
              <a:gd name="connsiteX244" fmla="*/ 2719137 w 8128084"/>
              <a:gd name="connsiteY244" fmla="*/ 14197264 h 15135727"/>
              <a:gd name="connsiteX245" fmla="*/ 2646948 w 8128084"/>
              <a:gd name="connsiteY245" fmla="*/ 14197264 h 15135727"/>
              <a:gd name="connsiteX246" fmla="*/ 2598821 w 8128084"/>
              <a:gd name="connsiteY246" fmla="*/ 14125074 h 15135727"/>
              <a:gd name="connsiteX247" fmla="*/ 2430379 w 8128084"/>
              <a:gd name="connsiteY247" fmla="*/ 13836316 h 15135727"/>
              <a:gd name="connsiteX248" fmla="*/ 2646948 w 8128084"/>
              <a:gd name="connsiteY248" fmla="*/ 13812253 h 15135727"/>
              <a:gd name="connsiteX249" fmla="*/ 2502569 w 8128084"/>
              <a:gd name="connsiteY249" fmla="*/ 13475369 h 15135727"/>
              <a:gd name="connsiteX250" fmla="*/ 2550695 w 8128084"/>
              <a:gd name="connsiteY250" fmla="*/ 13186611 h 15135727"/>
              <a:gd name="connsiteX251" fmla="*/ 2719137 w 8128084"/>
              <a:gd name="connsiteY251" fmla="*/ 13042232 h 15135727"/>
              <a:gd name="connsiteX252" fmla="*/ 2791327 w 8128084"/>
              <a:gd name="connsiteY252" fmla="*/ 12945979 h 15135727"/>
              <a:gd name="connsiteX253" fmla="*/ 3031958 w 8128084"/>
              <a:gd name="connsiteY253" fmla="*/ 13090358 h 15135727"/>
              <a:gd name="connsiteX254" fmla="*/ 3056021 w 8128084"/>
              <a:gd name="connsiteY254" fmla="*/ 12753474 h 15135727"/>
              <a:gd name="connsiteX255" fmla="*/ 2887579 w 8128084"/>
              <a:gd name="connsiteY255" fmla="*/ 12777537 h 15135727"/>
              <a:gd name="connsiteX256" fmla="*/ 2815390 w 8128084"/>
              <a:gd name="connsiteY256" fmla="*/ 12777537 h 15135727"/>
              <a:gd name="connsiteX257" fmla="*/ 3176337 w 8128084"/>
              <a:gd name="connsiteY257" fmla="*/ 12368464 h 15135727"/>
              <a:gd name="connsiteX258" fmla="*/ 3104148 w 8128084"/>
              <a:gd name="connsiteY258" fmla="*/ 12320337 h 15135727"/>
              <a:gd name="connsiteX259" fmla="*/ 3104148 w 8128084"/>
              <a:gd name="connsiteY259" fmla="*/ 12320337 h 15135727"/>
              <a:gd name="connsiteX260" fmla="*/ 3007895 w 8128084"/>
              <a:gd name="connsiteY260" fmla="*/ 12079706 h 15135727"/>
              <a:gd name="connsiteX261" fmla="*/ 2911642 w 8128084"/>
              <a:gd name="connsiteY261" fmla="*/ 11935327 h 15135727"/>
              <a:gd name="connsiteX262" fmla="*/ 2863516 w 8128084"/>
              <a:gd name="connsiteY262" fmla="*/ 11694695 h 15135727"/>
              <a:gd name="connsiteX263" fmla="*/ 2911642 w 8128084"/>
              <a:gd name="connsiteY263" fmla="*/ 11454064 h 15135727"/>
              <a:gd name="connsiteX264" fmla="*/ 3056021 w 8128084"/>
              <a:gd name="connsiteY264" fmla="*/ 11454064 h 15135727"/>
              <a:gd name="connsiteX265" fmla="*/ 2983832 w 8128084"/>
              <a:gd name="connsiteY265" fmla="*/ 11381874 h 15135727"/>
              <a:gd name="connsiteX266" fmla="*/ 3031958 w 8128084"/>
              <a:gd name="connsiteY266" fmla="*/ 11285621 h 15135727"/>
              <a:gd name="connsiteX267" fmla="*/ 3007895 w 8128084"/>
              <a:gd name="connsiteY267" fmla="*/ 11189369 h 15135727"/>
              <a:gd name="connsiteX268" fmla="*/ 2887579 w 8128084"/>
              <a:gd name="connsiteY268" fmla="*/ 11141242 h 15135727"/>
              <a:gd name="connsiteX269" fmla="*/ 2887579 w 8128084"/>
              <a:gd name="connsiteY269" fmla="*/ 10972800 h 15135727"/>
              <a:gd name="connsiteX270" fmla="*/ 2887579 w 8128084"/>
              <a:gd name="connsiteY270" fmla="*/ 10924674 h 15135727"/>
              <a:gd name="connsiteX271" fmla="*/ 2767264 w 8128084"/>
              <a:gd name="connsiteY271" fmla="*/ 11020927 h 15135727"/>
              <a:gd name="connsiteX272" fmla="*/ 2743200 w 8128084"/>
              <a:gd name="connsiteY272" fmla="*/ 10924674 h 15135727"/>
              <a:gd name="connsiteX273" fmla="*/ 2550695 w 8128084"/>
              <a:gd name="connsiteY273" fmla="*/ 11020927 h 15135727"/>
              <a:gd name="connsiteX274" fmla="*/ 2526632 w 8128084"/>
              <a:gd name="connsiteY274" fmla="*/ 11117179 h 15135727"/>
              <a:gd name="connsiteX275" fmla="*/ 2334127 w 8128084"/>
              <a:gd name="connsiteY275" fmla="*/ 10996864 h 15135727"/>
              <a:gd name="connsiteX276" fmla="*/ 2358190 w 8128084"/>
              <a:gd name="connsiteY276" fmla="*/ 10732169 h 15135727"/>
              <a:gd name="connsiteX277" fmla="*/ 2334127 w 8128084"/>
              <a:gd name="connsiteY277" fmla="*/ 10587790 h 15135727"/>
              <a:gd name="connsiteX278" fmla="*/ 2406316 w 8128084"/>
              <a:gd name="connsiteY278" fmla="*/ 10491537 h 15135727"/>
              <a:gd name="connsiteX279" fmla="*/ 2598821 w 8128084"/>
              <a:gd name="connsiteY279" fmla="*/ 10684042 h 15135727"/>
              <a:gd name="connsiteX280" fmla="*/ 2767264 w 8128084"/>
              <a:gd name="connsiteY280" fmla="*/ 10684042 h 15135727"/>
              <a:gd name="connsiteX281" fmla="*/ 2646948 w 8128084"/>
              <a:gd name="connsiteY281" fmla="*/ 10515600 h 15135727"/>
              <a:gd name="connsiteX282" fmla="*/ 2815390 w 8128084"/>
              <a:gd name="connsiteY282" fmla="*/ 10395285 h 15135727"/>
              <a:gd name="connsiteX283" fmla="*/ 3080085 w 8128084"/>
              <a:gd name="connsiteY283" fmla="*/ 10419348 h 15135727"/>
              <a:gd name="connsiteX284" fmla="*/ 3248527 w 8128084"/>
              <a:gd name="connsiteY284" fmla="*/ 10539664 h 15135727"/>
              <a:gd name="connsiteX285" fmla="*/ 3320716 w 8128084"/>
              <a:gd name="connsiteY285" fmla="*/ 10659979 h 15135727"/>
              <a:gd name="connsiteX286" fmla="*/ 3465095 w 8128084"/>
              <a:gd name="connsiteY286" fmla="*/ 10659979 h 15135727"/>
              <a:gd name="connsiteX287" fmla="*/ 3441032 w 8128084"/>
              <a:gd name="connsiteY287" fmla="*/ 10491537 h 15135727"/>
              <a:gd name="connsiteX288" fmla="*/ 3392906 w 8128084"/>
              <a:gd name="connsiteY288" fmla="*/ 10250906 h 15135727"/>
              <a:gd name="connsiteX289" fmla="*/ 3152274 w 8128084"/>
              <a:gd name="connsiteY289" fmla="*/ 10250906 h 15135727"/>
              <a:gd name="connsiteX290" fmla="*/ 3176337 w 8128084"/>
              <a:gd name="connsiteY290" fmla="*/ 10178716 h 15135727"/>
              <a:gd name="connsiteX291" fmla="*/ 3104148 w 8128084"/>
              <a:gd name="connsiteY291" fmla="*/ 10154653 h 15135727"/>
              <a:gd name="connsiteX292" fmla="*/ 3007895 w 8128084"/>
              <a:gd name="connsiteY292" fmla="*/ 9962148 h 15135727"/>
              <a:gd name="connsiteX293" fmla="*/ 3176337 w 8128084"/>
              <a:gd name="connsiteY293" fmla="*/ 9889958 h 15135727"/>
              <a:gd name="connsiteX294" fmla="*/ 2959769 w 8128084"/>
              <a:gd name="connsiteY294" fmla="*/ 9504948 h 15135727"/>
              <a:gd name="connsiteX295" fmla="*/ 2791327 w 8128084"/>
              <a:gd name="connsiteY295" fmla="*/ 9456821 h 15135727"/>
              <a:gd name="connsiteX296" fmla="*/ 2574758 w 8128084"/>
              <a:gd name="connsiteY296" fmla="*/ 9336506 h 15135727"/>
              <a:gd name="connsiteX297" fmla="*/ 2550695 w 8128084"/>
              <a:gd name="connsiteY297" fmla="*/ 9071811 h 15135727"/>
              <a:gd name="connsiteX298" fmla="*/ 2695074 w 8128084"/>
              <a:gd name="connsiteY298" fmla="*/ 8999621 h 15135727"/>
              <a:gd name="connsiteX299" fmla="*/ 2622885 w 8128084"/>
              <a:gd name="connsiteY299" fmla="*/ 8975558 h 15135727"/>
              <a:gd name="connsiteX300" fmla="*/ 2430379 w 8128084"/>
              <a:gd name="connsiteY300" fmla="*/ 8999621 h 15135727"/>
              <a:gd name="connsiteX301" fmla="*/ 2261937 w 8128084"/>
              <a:gd name="connsiteY301" fmla="*/ 9168064 h 15135727"/>
              <a:gd name="connsiteX302" fmla="*/ 2237874 w 8128084"/>
              <a:gd name="connsiteY302" fmla="*/ 8999621 h 15135727"/>
              <a:gd name="connsiteX303" fmla="*/ 2117558 w 8128084"/>
              <a:gd name="connsiteY303" fmla="*/ 8975558 h 15135727"/>
              <a:gd name="connsiteX304" fmla="*/ 2045369 w 8128084"/>
              <a:gd name="connsiteY304" fmla="*/ 8783053 h 15135727"/>
              <a:gd name="connsiteX305" fmla="*/ 1852864 w 8128084"/>
              <a:gd name="connsiteY305" fmla="*/ 8758990 h 15135727"/>
              <a:gd name="connsiteX306" fmla="*/ 1636295 w 8128084"/>
              <a:gd name="connsiteY306" fmla="*/ 8927432 h 15135727"/>
              <a:gd name="connsiteX307" fmla="*/ 1588169 w 8128084"/>
              <a:gd name="connsiteY307" fmla="*/ 9023685 h 15135727"/>
              <a:gd name="connsiteX308" fmla="*/ 1515979 w 8128084"/>
              <a:gd name="connsiteY308" fmla="*/ 8879306 h 15135727"/>
              <a:gd name="connsiteX309" fmla="*/ 1347537 w 8128084"/>
              <a:gd name="connsiteY309" fmla="*/ 8879306 h 15135727"/>
              <a:gd name="connsiteX310" fmla="*/ 1347537 w 8128084"/>
              <a:gd name="connsiteY310" fmla="*/ 8710864 h 15135727"/>
              <a:gd name="connsiteX311" fmla="*/ 1106906 w 8128084"/>
              <a:gd name="connsiteY311" fmla="*/ 8783053 h 15135727"/>
              <a:gd name="connsiteX312" fmla="*/ 890337 w 8128084"/>
              <a:gd name="connsiteY312" fmla="*/ 8686800 h 15135727"/>
              <a:gd name="connsiteX313" fmla="*/ 649706 w 8128084"/>
              <a:gd name="connsiteY313" fmla="*/ 8662737 h 15135727"/>
              <a:gd name="connsiteX314" fmla="*/ 385011 w 8128084"/>
              <a:gd name="connsiteY314" fmla="*/ 8566485 h 15135727"/>
              <a:gd name="connsiteX315" fmla="*/ 577516 w 8128084"/>
              <a:gd name="connsiteY315" fmla="*/ 8373979 h 15135727"/>
              <a:gd name="connsiteX316" fmla="*/ 794085 w 8128084"/>
              <a:gd name="connsiteY316" fmla="*/ 8301790 h 15135727"/>
              <a:gd name="connsiteX317" fmla="*/ 745958 w 8128084"/>
              <a:gd name="connsiteY317" fmla="*/ 8133348 h 15135727"/>
              <a:gd name="connsiteX318" fmla="*/ 818148 w 8128084"/>
              <a:gd name="connsiteY318" fmla="*/ 7820527 h 15135727"/>
              <a:gd name="connsiteX319" fmla="*/ 697832 w 8128084"/>
              <a:gd name="connsiteY319" fmla="*/ 7820527 h 15135727"/>
              <a:gd name="connsiteX320" fmla="*/ 625642 w 8128084"/>
              <a:gd name="connsiteY320" fmla="*/ 7916779 h 15135727"/>
              <a:gd name="connsiteX321" fmla="*/ 457200 w 8128084"/>
              <a:gd name="connsiteY321" fmla="*/ 7820527 h 15135727"/>
              <a:gd name="connsiteX322" fmla="*/ 529390 w 8128084"/>
              <a:gd name="connsiteY322" fmla="*/ 7700211 h 15135727"/>
              <a:gd name="connsiteX323" fmla="*/ 938464 w 8128084"/>
              <a:gd name="connsiteY323" fmla="*/ 7676148 h 15135727"/>
              <a:gd name="connsiteX324" fmla="*/ 1058779 w 8128084"/>
              <a:gd name="connsiteY324" fmla="*/ 7459579 h 15135727"/>
              <a:gd name="connsiteX325" fmla="*/ 1203158 w 8128084"/>
              <a:gd name="connsiteY325" fmla="*/ 7603958 h 15135727"/>
              <a:gd name="connsiteX326" fmla="*/ 1299411 w 8128084"/>
              <a:gd name="connsiteY326" fmla="*/ 7555832 h 15135727"/>
              <a:gd name="connsiteX327" fmla="*/ 1443790 w 8128084"/>
              <a:gd name="connsiteY327" fmla="*/ 7507706 h 15135727"/>
              <a:gd name="connsiteX328" fmla="*/ 1684421 w 8128084"/>
              <a:gd name="connsiteY328" fmla="*/ 7603958 h 15135727"/>
              <a:gd name="connsiteX329" fmla="*/ 1684421 w 8128084"/>
              <a:gd name="connsiteY329" fmla="*/ 7603958 h 15135727"/>
              <a:gd name="connsiteX330" fmla="*/ 1540042 w 8128084"/>
              <a:gd name="connsiteY330" fmla="*/ 7363327 h 15135727"/>
              <a:gd name="connsiteX331" fmla="*/ 1299411 w 8128084"/>
              <a:gd name="connsiteY331" fmla="*/ 7315200 h 15135727"/>
              <a:gd name="connsiteX332" fmla="*/ 1130969 w 8128084"/>
              <a:gd name="connsiteY332" fmla="*/ 7339264 h 15135727"/>
              <a:gd name="connsiteX333" fmla="*/ 1034716 w 8128084"/>
              <a:gd name="connsiteY333" fmla="*/ 7315200 h 15135727"/>
              <a:gd name="connsiteX334" fmla="*/ 1155032 w 8128084"/>
              <a:gd name="connsiteY334" fmla="*/ 7050506 h 15135727"/>
              <a:gd name="connsiteX335" fmla="*/ 1155032 w 8128084"/>
              <a:gd name="connsiteY335" fmla="*/ 6930190 h 15135727"/>
              <a:gd name="connsiteX336" fmla="*/ 1155032 w 8128084"/>
              <a:gd name="connsiteY336" fmla="*/ 6761748 h 15135727"/>
              <a:gd name="connsiteX337" fmla="*/ 1203158 w 8128084"/>
              <a:gd name="connsiteY337" fmla="*/ 6617369 h 15135727"/>
              <a:gd name="connsiteX338" fmla="*/ 1371600 w 8128084"/>
              <a:gd name="connsiteY338" fmla="*/ 6472990 h 15135727"/>
              <a:gd name="connsiteX339" fmla="*/ 1443790 w 8128084"/>
              <a:gd name="connsiteY339" fmla="*/ 6328611 h 15135727"/>
              <a:gd name="connsiteX340" fmla="*/ 1419727 w 8128084"/>
              <a:gd name="connsiteY340" fmla="*/ 6208295 h 15135727"/>
              <a:gd name="connsiteX341" fmla="*/ 1275348 w 8128084"/>
              <a:gd name="connsiteY341" fmla="*/ 6304548 h 15135727"/>
              <a:gd name="connsiteX342" fmla="*/ 1323474 w 8128084"/>
              <a:gd name="connsiteY342" fmla="*/ 6015790 h 15135727"/>
              <a:gd name="connsiteX343" fmla="*/ 1540042 w 8128084"/>
              <a:gd name="connsiteY343" fmla="*/ 5871411 h 15135727"/>
              <a:gd name="connsiteX344" fmla="*/ 1540042 w 8128084"/>
              <a:gd name="connsiteY344" fmla="*/ 5751095 h 15135727"/>
              <a:gd name="connsiteX345" fmla="*/ 1395664 w 8128084"/>
              <a:gd name="connsiteY345" fmla="*/ 5799221 h 15135727"/>
              <a:gd name="connsiteX346" fmla="*/ 1179095 w 8128084"/>
              <a:gd name="connsiteY346" fmla="*/ 5799221 h 15135727"/>
              <a:gd name="connsiteX347" fmla="*/ 890337 w 8128084"/>
              <a:gd name="connsiteY347" fmla="*/ 5775158 h 15135727"/>
              <a:gd name="connsiteX348" fmla="*/ 697832 w 8128084"/>
              <a:gd name="connsiteY348" fmla="*/ 5606716 h 15135727"/>
              <a:gd name="connsiteX349" fmla="*/ 577516 w 8128084"/>
              <a:gd name="connsiteY349" fmla="*/ 5582653 h 15135727"/>
              <a:gd name="connsiteX350" fmla="*/ 697832 w 8128084"/>
              <a:gd name="connsiteY350" fmla="*/ 5775158 h 15135727"/>
              <a:gd name="connsiteX351" fmla="*/ 409074 w 8128084"/>
              <a:gd name="connsiteY351" fmla="*/ 5799221 h 15135727"/>
              <a:gd name="connsiteX352" fmla="*/ 168442 w 8128084"/>
              <a:gd name="connsiteY352" fmla="*/ 5702969 h 15135727"/>
              <a:gd name="connsiteX353" fmla="*/ 264695 w 8128084"/>
              <a:gd name="connsiteY353" fmla="*/ 5558590 h 15135727"/>
              <a:gd name="connsiteX354" fmla="*/ 144379 w 8128084"/>
              <a:gd name="connsiteY354" fmla="*/ 5510464 h 15135727"/>
              <a:gd name="connsiteX355" fmla="*/ 0 w 8128084"/>
              <a:gd name="connsiteY355" fmla="*/ 5462337 h 15135727"/>
              <a:gd name="connsiteX356" fmla="*/ 96253 w 8128084"/>
              <a:gd name="connsiteY356"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42827 w 8128084"/>
              <a:gd name="connsiteY202" fmla="*/ 14383753 h 15135727"/>
              <a:gd name="connsiteX203" fmla="*/ 4403558 w 8128084"/>
              <a:gd name="connsiteY203" fmla="*/ 14437895 h 15135727"/>
              <a:gd name="connsiteX204" fmla="*/ 4340058 w 8128084"/>
              <a:gd name="connsiteY204" fmla="*/ 14475995 h 15135727"/>
              <a:gd name="connsiteX205" fmla="*/ 4303127 w 8128084"/>
              <a:gd name="connsiteY205" fmla="*/ 14364703 h 15135727"/>
              <a:gd name="connsiteX206" fmla="*/ 4276892 w 8128084"/>
              <a:gd name="connsiteY206" fmla="*/ 14296190 h 15135727"/>
              <a:gd name="connsiteX207" fmla="*/ 4235116 w 8128084"/>
              <a:gd name="connsiteY207" fmla="*/ 14341642 h 15135727"/>
              <a:gd name="connsiteX208" fmla="*/ 4162927 w 8128084"/>
              <a:gd name="connsiteY208" fmla="*/ 14389769 h 15135727"/>
              <a:gd name="connsiteX209" fmla="*/ 4137527 w 8128084"/>
              <a:gd name="connsiteY209" fmla="*/ 14364369 h 15135727"/>
              <a:gd name="connsiteX210" fmla="*/ 3998327 w 8128084"/>
              <a:gd name="connsiteY210" fmla="*/ 14409153 h 15135727"/>
              <a:gd name="connsiteX211" fmla="*/ 4023727 w 8128084"/>
              <a:gd name="connsiteY211" fmla="*/ 14275803 h 15135727"/>
              <a:gd name="connsiteX212" fmla="*/ 3915945 w 8128084"/>
              <a:gd name="connsiteY212" fmla="*/ 14289840 h 15135727"/>
              <a:gd name="connsiteX213" fmla="*/ 3801979 w 8128084"/>
              <a:gd name="connsiteY213" fmla="*/ 14293516 h 15135727"/>
              <a:gd name="connsiteX214" fmla="*/ 3719764 w 8128084"/>
              <a:gd name="connsiteY214" fmla="*/ 14415169 h 15135727"/>
              <a:gd name="connsiteX215" fmla="*/ 3625850 w 8128084"/>
              <a:gd name="connsiteY215" fmla="*/ 14616364 h 15135727"/>
              <a:gd name="connsiteX216" fmla="*/ 3513221 w 8128084"/>
              <a:gd name="connsiteY216" fmla="*/ 14726653 h 15135727"/>
              <a:gd name="connsiteX217" fmla="*/ 3583071 w 8128084"/>
              <a:gd name="connsiteY217" fmla="*/ 14832932 h 15135727"/>
              <a:gd name="connsiteX218" fmla="*/ 3633537 w 8128084"/>
              <a:gd name="connsiteY218" fmla="*/ 14967285 h 15135727"/>
              <a:gd name="connsiteX219" fmla="*/ 3609474 w 8128084"/>
              <a:gd name="connsiteY219" fmla="*/ 15087600 h 15135727"/>
              <a:gd name="connsiteX220" fmla="*/ 3479132 w 8128084"/>
              <a:gd name="connsiteY220" fmla="*/ 14975974 h 15135727"/>
              <a:gd name="connsiteX221" fmla="*/ 3304340 w 8128084"/>
              <a:gd name="connsiteY221" fmla="*/ 14949237 h 15135727"/>
              <a:gd name="connsiteX222" fmla="*/ 3248527 w 8128084"/>
              <a:gd name="connsiteY222" fmla="*/ 14895095 h 15135727"/>
              <a:gd name="connsiteX223" fmla="*/ 3128211 w 8128084"/>
              <a:gd name="connsiteY223" fmla="*/ 14919158 h 15135727"/>
              <a:gd name="connsiteX224" fmla="*/ 2959769 w 8128084"/>
              <a:gd name="connsiteY224" fmla="*/ 15135727 h 15135727"/>
              <a:gd name="connsiteX225" fmla="*/ 2935706 w 8128084"/>
              <a:gd name="connsiteY225" fmla="*/ 14895095 h 15135727"/>
              <a:gd name="connsiteX226" fmla="*/ 2791327 w 8128084"/>
              <a:gd name="connsiteY226" fmla="*/ 14943221 h 15135727"/>
              <a:gd name="connsiteX227" fmla="*/ 2671011 w 8128084"/>
              <a:gd name="connsiteY227" fmla="*/ 15039474 h 15135727"/>
              <a:gd name="connsiteX228" fmla="*/ 2430379 w 8128084"/>
              <a:gd name="connsiteY228" fmla="*/ 15087600 h 15135727"/>
              <a:gd name="connsiteX229" fmla="*/ 2237874 w 8128084"/>
              <a:gd name="connsiteY229" fmla="*/ 15039474 h 15135727"/>
              <a:gd name="connsiteX230" fmla="*/ 2622885 w 8128084"/>
              <a:gd name="connsiteY230" fmla="*/ 14846969 h 15135727"/>
              <a:gd name="connsiteX231" fmla="*/ 2887579 w 8128084"/>
              <a:gd name="connsiteY231" fmla="*/ 14774779 h 15135727"/>
              <a:gd name="connsiteX232" fmla="*/ 2839453 w 8128084"/>
              <a:gd name="connsiteY232" fmla="*/ 14582274 h 15135727"/>
              <a:gd name="connsiteX233" fmla="*/ 2935706 w 8128084"/>
              <a:gd name="connsiteY233" fmla="*/ 14510085 h 15135727"/>
              <a:gd name="connsiteX234" fmla="*/ 2935706 w 8128084"/>
              <a:gd name="connsiteY234" fmla="*/ 14510085 h 15135727"/>
              <a:gd name="connsiteX235" fmla="*/ 3080085 w 8128084"/>
              <a:gd name="connsiteY235" fmla="*/ 14413832 h 15135727"/>
              <a:gd name="connsiteX236" fmla="*/ 3152274 w 8128084"/>
              <a:gd name="connsiteY236" fmla="*/ 14341642 h 15135727"/>
              <a:gd name="connsiteX237" fmla="*/ 3080085 w 8128084"/>
              <a:gd name="connsiteY237" fmla="*/ 14269453 h 15135727"/>
              <a:gd name="connsiteX238" fmla="*/ 3152274 w 8128084"/>
              <a:gd name="connsiteY238" fmla="*/ 14197264 h 15135727"/>
              <a:gd name="connsiteX239" fmla="*/ 3152274 w 8128084"/>
              <a:gd name="connsiteY239" fmla="*/ 14052885 h 15135727"/>
              <a:gd name="connsiteX240" fmla="*/ 3080085 w 8128084"/>
              <a:gd name="connsiteY240" fmla="*/ 13980695 h 15135727"/>
              <a:gd name="connsiteX241" fmla="*/ 3056021 w 8128084"/>
              <a:gd name="connsiteY241" fmla="*/ 14076948 h 15135727"/>
              <a:gd name="connsiteX242" fmla="*/ 2935706 w 8128084"/>
              <a:gd name="connsiteY242" fmla="*/ 14076948 h 15135727"/>
              <a:gd name="connsiteX243" fmla="*/ 2863516 w 8128084"/>
              <a:gd name="connsiteY243" fmla="*/ 14125074 h 15135727"/>
              <a:gd name="connsiteX244" fmla="*/ 2719137 w 8128084"/>
              <a:gd name="connsiteY244" fmla="*/ 14197264 h 15135727"/>
              <a:gd name="connsiteX245" fmla="*/ 2646948 w 8128084"/>
              <a:gd name="connsiteY245" fmla="*/ 14197264 h 15135727"/>
              <a:gd name="connsiteX246" fmla="*/ 2598821 w 8128084"/>
              <a:gd name="connsiteY246" fmla="*/ 14125074 h 15135727"/>
              <a:gd name="connsiteX247" fmla="*/ 2430379 w 8128084"/>
              <a:gd name="connsiteY247" fmla="*/ 13836316 h 15135727"/>
              <a:gd name="connsiteX248" fmla="*/ 2646948 w 8128084"/>
              <a:gd name="connsiteY248" fmla="*/ 13812253 h 15135727"/>
              <a:gd name="connsiteX249" fmla="*/ 2502569 w 8128084"/>
              <a:gd name="connsiteY249" fmla="*/ 13475369 h 15135727"/>
              <a:gd name="connsiteX250" fmla="*/ 2550695 w 8128084"/>
              <a:gd name="connsiteY250" fmla="*/ 13186611 h 15135727"/>
              <a:gd name="connsiteX251" fmla="*/ 2719137 w 8128084"/>
              <a:gd name="connsiteY251" fmla="*/ 13042232 h 15135727"/>
              <a:gd name="connsiteX252" fmla="*/ 2791327 w 8128084"/>
              <a:gd name="connsiteY252" fmla="*/ 12945979 h 15135727"/>
              <a:gd name="connsiteX253" fmla="*/ 3031958 w 8128084"/>
              <a:gd name="connsiteY253" fmla="*/ 13090358 h 15135727"/>
              <a:gd name="connsiteX254" fmla="*/ 3056021 w 8128084"/>
              <a:gd name="connsiteY254" fmla="*/ 12753474 h 15135727"/>
              <a:gd name="connsiteX255" fmla="*/ 2887579 w 8128084"/>
              <a:gd name="connsiteY255" fmla="*/ 12777537 h 15135727"/>
              <a:gd name="connsiteX256" fmla="*/ 2815390 w 8128084"/>
              <a:gd name="connsiteY256" fmla="*/ 12777537 h 15135727"/>
              <a:gd name="connsiteX257" fmla="*/ 3176337 w 8128084"/>
              <a:gd name="connsiteY257" fmla="*/ 12368464 h 15135727"/>
              <a:gd name="connsiteX258" fmla="*/ 3104148 w 8128084"/>
              <a:gd name="connsiteY258" fmla="*/ 12320337 h 15135727"/>
              <a:gd name="connsiteX259" fmla="*/ 3104148 w 8128084"/>
              <a:gd name="connsiteY259" fmla="*/ 12320337 h 15135727"/>
              <a:gd name="connsiteX260" fmla="*/ 3007895 w 8128084"/>
              <a:gd name="connsiteY260" fmla="*/ 12079706 h 15135727"/>
              <a:gd name="connsiteX261" fmla="*/ 2911642 w 8128084"/>
              <a:gd name="connsiteY261" fmla="*/ 11935327 h 15135727"/>
              <a:gd name="connsiteX262" fmla="*/ 2863516 w 8128084"/>
              <a:gd name="connsiteY262" fmla="*/ 11694695 h 15135727"/>
              <a:gd name="connsiteX263" fmla="*/ 2911642 w 8128084"/>
              <a:gd name="connsiteY263" fmla="*/ 11454064 h 15135727"/>
              <a:gd name="connsiteX264" fmla="*/ 3056021 w 8128084"/>
              <a:gd name="connsiteY264" fmla="*/ 11454064 h 15135727"/>
              <a:gd name="connsiteX265" fmla="*/ 2983832 w 8128084"/>
              <a:gd name="connsiteY265" fmla="*/ 11381874 h 15135727"/>
              <a:gd name="connsiteX266" fmla="*/ 3031958 w 8128084"/>
              <a:gd name="connsiteY266" fmla="*/ 11285621 h 15135727"/>
              <a:gd name="connsiteX267" fmla="*/ 3007895 w 8128084"/>
              <a:gd name="connsiteY267" fmla="*/ 11189369 h 15135727"/>
              <a:gd name="connsiteX268" fmla="*/ 2887579 w 8128084"/>
              <a:gd name="connsiteY268" fmla="*/ 11141242 h 15135727"/>
              <a:gd name="connsiteX269" fmla="*/ 2887579 w 8128084"/>
              <a:gd name="connsiteY269" fmla="*/ 10972800 h 15135727"/>
              <a:gd name="connsiteX270" fmla="*/ 2887579 w 8128084"/>
              <a:gd name="connsiteY270" fmla="*/ 10924674 h 15135727"/>
              <a:gd name="connsiteX271" fmla="*/ 2767264 w 8128084"/>
              <a:gd name="connsiteY271" fmla="*/ 11020927 h 15135727"/>
              <a:gd name="connsiteX272" fmla="*/ 2743200 w 8128084"/>
              <a:gd name="connsiteY272" fmla="*/ 10924674 h 15135727"/>
              <a:gd name="connsiteX273" fmla="*/ 2550695 w 8128084"/>
              <a:gd name="connsiteY273" fmla="*/ 11020927 h 15135727"/>
              <a:gd name="connsiteX274" fmla="*/ 2526632 w 8128084"/>
              <a:gd name="connsiteY274" fmla="*/ 11117179 h 15135727"/>
              <a:gd name="connsiteX275" fmla="*/ 2334127 w 8128084"/>
              <a:gd name="connsiteY275" fmla="*/ 10996864 h 15135727"/>
              <a:gd name="connsiteX276" fmla="*/ 2358190 w 8128084"/>
              <a:gd name="connsiteY276" fmla="*/ 10732169 h 15135727"/>
              <a:gd name="connsiteX277" fmla="*/ 2334127 w 8128084"/>
              <a:gd name="connsiteY277" fmla="*/ 10587790 h 15135727"/>
              <a:gd name="connsiteX278" fmla="*/ 2406316 w 8128084"/>
              <a:gd name="connsiteY278" fmla="*/ 10491537 h 15135727"/>
              <a:gd name="connsiteX279" fmla="*/ 2598821 w 8128084"/>
              <a:gd name="connsiteY279" fmla="*/ 10684042 h 15135727"/>
              <a:gd name="connsiteX280" fmla="*/ 2767264 w 8128084"/>
              <a:gd name="connsiteY280" fmla="*/ 10684042 h 15135727"/>
              <a:gd name="connsiteX281" fmla="*/ 2646948 w 8128084"/>
              <a:gd name="connsiteY281" fmla="*/ 10515600 h 15135727"/>
              <a:gd name="connsiteX282" fmla="*/ 2815390 w 8128084"/>
              <a:gd name="connsiteY282" fmla="*/ 10395285 h 15135727"/>
              <a:gd name="connsiteX283" fmla="*/ 3080085 w 8128084"/>
              <a:gd name="connsiteY283" fmla="*/ 10419348 h 15135727"/>
              <a:gd name="connsiteX284" fmla="*/ 3248527 w 8128084"/>
              <a:gd name="connsiteY284" fmla="*/ 10539664 h 15135727"/>
              <a:gd name="connsiteX285" fmla="*/ 3320716 w 8128084"/>
              <a:gd name="connsiteY285" fmla="*/ 10659979 h 15135727"/>
              <a:gd name="connsiteX286" fmla="*/ 3465095 w 8128084"/>
              <a:gd name="connsiteY286" fmla="*/ 10659979 h 15135727"/>
              <a:gd name="connsiteX287" fmla="*/ 3441032 w 8128084"/>
              <a:gd name="connsiteY287" fmla="*/ 10491537 h 15135727"/>
              <a:gd name="connsiteX288" fmla="*/ 3392906 w 8128084"/>
              <a:gd name="connsiteY288" fmla="*/ 10250906 h 15135727"/>
              <a:gd name="connsiteX289" fmla="*/ 3152274 w 8128084"/>
              <a:gd name="connsiteY289" fmla="*/ 10250906 h 15135727"/>
              <a:gd name="connsiteX290" fmla="*/ 3176337 w 8128084"/>
              <a:gd name="connsiteY290" fmla="*/ 10178716 h 15135727"/>
              <a:gd name="connsiteX291" fmla="*/ 3104148 w 8128084"/>
              <a:gd name="connsiteY291" fmla="*/ 10154653 h 15135727"/>
              <a:gd name="connsiteX292" fmla="*/ 3007895 w 8128084"/>
              <a:gd name="connsiteY292" fmla="*/ 9962148 h 15135727"/>
              <a:gd name="connsiteX293" fmla="*/ 3176337 w 8128084"/>
              <a:gd name="connsiteY293" fmla="*/ 9889958 h 15135727"/>
              <a:gd name="connsiteX294" fmla="*/ 2959769 w 8128084"/>
              <a:gd name="connsiteY294" fmla="*/ 9504948 h 15135727"/>
              <a:gd name="connsiteX295" fmla="*/ 2791327 w 8128084"/>
              <a:gd name="connsiteY295" fmla="*/ 9456821 h 15135727"/>
              <a:gd name="connsiteX296" fmla="*/ 2574758 w 8128084"/>
              <a:gd name="connsiteY296" fmla="*/ 9336506 h 15135727"/>
              <a:gd name="connsiteX297" fmla="*/ 2550695 w 8128084"/>
              <a:gd name="connsiteY297" fmla="*/ 9071811 h 15135727"/>
              <a:gd name="connsiteX298" fmla="*/ 2695074 w 8128084"/>
              <a:gd name="connsiteY298" fmla="*/ 8999621 h 15135727"/>
              <a:gd name="connsiteX299" fmla="*/ 2622885 w 8128084"/>
              <a:gd name="connsiteY299" fmla="*/ 8975558 h 15135727"/>
              <a:gd name="connsiteX300" fmla="*/ 2430379 w 8128084"/>
              <a:gd name="connsiteY300" fmla="*/ 8999621 h 15135727"/>
              <a:gd name="connsiteX301" fmla="*/ 2261937 w 8128084"/>
              <a:gd name="connsiteY301" fmla="*/ 9168064 h 15135727"/>
              <a:gd name="connsiteX302" fmla="*/ 2237874 w 8128084"/>
              <a:gd name="connsiteY302" fmla="*/ 8999621 h 15135727"/>
              <a:gd name="connsiteX303" fmla="*/ 2117558 w 8128084"/>
              <a:gd name="connsiteY303" fmla="*/ 8975558 h 15135727"/>
              <a:gd name="connsiteX304" fmla="*/ 2045369 w 8128084"/>
              <a:gd name="connsiteY304" fmla="*/ 8783053 h 15135727"/>
              <a:gd name="connsiteX305" fmla="*/ 1852864 w 8128084"/>
              <a:gd name="connsiteY305" fmla="*/ 8758990 h 15135727"/>
              <a:gd name="connsiteX306" fmla="*/ 1636295 w 8128084"/>
              <a:gd name="connsiteY306" fmla="*/ 8927432 h 15135727"/>
              <a:gd name="connsiteX307" fmla="*/ 1588169 w 8128084"/>
              <a:gd name="connsiteY307" fmla="*/ 9023685 h 15135727"/>
              <a:gd name="connsiteX308" fmla="*/ 1515979 w 8128084"/>
              <a:gd name="connsiteY308" fmla="*/ 8879306 h 15135727"/>
              <a:gd name="connsiteX309" fmla="*/ 1347537 w 8128084"/>
              <a:gd name="connsiteY309" fmla="*/ 8879306 h 15135727"/>
              <a:gd name="connsiteX310" fmla="*/ 1347537 w 8128084"/>
              <a:gd name="connsiteY310" fmla="*/ 8710864 h 15135727"/>
              <a:gd name="connsiteX311" fmla="*/ 1106906 w 8128084"/>
              <a:gd name="connsiteY311" fmla="*/ 8783053 h 15135727"/>
              <a:gd name="connsiteX312" fmla="*/ 890337 w 8128084"/>
              <a:gd name="connsiteY312" fmla="*/ 8686800 h 15135727"/>
              <a:gd name="connsiteX313" fmla="*/ 649706 w 8128084"/>
              <a:gd name="connsiteY313" fmla="*/ 8662737 h 15135727"/>
              <a:gd name="connsiteX314" fmla="*/ 385011 w 8128084"/>
              <a:gd name="connsiteY314" fmla="*/ 8566485 h 15135727"/>
              <a:gd name="connsiteX315" fmla="*/ 577516 w 8128084"/>
              <a:gd name="connsiteY315" fmla="*/ 8373979 h 15135727"/>
              <a:gd name="connsiteX316" fmla="*/ 794085 w 8128084"/>
              <a:gd name="connsiteY316" fmla="*/ 8301790 h 15135727"/>
              <a:gd name="connsiteX317" fmla="*/ 745958 w 8128084"/>
              <a:gd name="connsiteY317" fmla="*/ 8133348 h 15135727"/>
              <a:gd name="connsiteX318" fmla="*/ 818148 w 8128084"/>
              <a:gd name="connsiteY318" fmla="*/ 7820527 h 15135727"/>
              <a:gd name="connsiteX319" fmla="*/ 697832 w 8128084"/>
              <a:gd name="connsiteY319" fmla="*/ 7820527 h 15135727"/>
              <a:gd name="connsiteX320" fmla="*/ 625642 w 8128084"/>
              <a:gd name="connsiteY320" fmla="*/ 7916779 h 15135727"/>
              <a:gd name="connsiteX321" fmla="*/ 457200 w 8128084"/>
              <a:gd name="connsiteY321" fmla="*/ 7820527 h 15135727"/>
              <a:gd name="connsiteX322" fmla="*/ 529390 w 8128084"/>
              <a:gd name="connsiteY322" fmla="*/ 7700211 h 15135727"/>
              <a:gd name="connsiteX323" fmla="*/ 938464 w 8128084"/>
              <a:gd name="connsiteY323" fmla="*/ 7676148 h 15135727"/>
              <a:gd name="connsiteX324" fmla="*/ 1058779 w 8128084"/>
              <a:gd name="connsiteY324" fmla="*/ 7459579 h 15135727"/>
              <a:gd name="connsiteX325" fmla="*/ 1203158 w 8128084"/>
              <a:gd name="connsiteY325" fmla="*/ 7603958 h 15135727"/>
              <a:gd name="connsiteX326" fmla="*/ 1299411 w 8128084"/>
              <a:gd name="connsiteY326" fmla="*/ 7555832 h 15135727"/>
              <a:gd name="connsiteX327" fmla="*/ 1443790 w 8128084"/>
              <a:gd name="connsiteY327" fmla="*/ 7507706 h 15135727"/>
              <a:gd name="connsiteX328" fmla="*/ 1684421 w 8128084"/>
              <a:gd name="connsiteY328" fmla="*/ 7603958 h 15135727"/>
              <a:gd name="connsiteX329" fmla="*/ 1684421 w 8128084"/>
              <a:gd name="connsiteY329" fmla="*/ 7603958 h 15135727"/>
              <a:gd name="connsiteX330" fmla="*/ 1540042 w 8128084"/>
              <a:gd name="connsiteY330" fmla="*/ 7363327 h 15135727"/>
              <a:gd name="connsiteX331" fmla="*/ 1299411 w 8128084"/>
              <a:gd name="connsiteY331" fmla="*/ 7315200 h 15135727"/>
              <a:gd name="connsiteX332" fmla="*/ 1130969 w 8128084"/>
              <a:gd name="connsiteY332" fmla="*/ 7339264 h 15135727"/>
              <a:gd name="connsiteX333" fmla="*/ 1034716 w 8128084"/>
              <a:gd name="connsiteY333" fmla="*/ 7315200 h 15135727"/>
              <a:gd name="connsiteX334" fmla="*/ 1155032 w 8128084"/>
              <a:gd name="connsiteY334" fmla="*/ 7050506 h 15135727"/>
              <a:gd name="connsiteX335" fmla="*/ 1155032 w 8128084"/>
              <a:gd name="connsiteY335" fmla="*/ 6930190 h 15135727"/>
              <a:gd name="connsiteX336" fmla="*/ 1155032 w 8128084"/>
              <a:gd name="connsiteY336" fmla="*/ 6761748 h 15135727"/>
              <a:gd name="connsiteX337" fmla="*/ 1203158 w 8128084"/>
              <a:gd name="connsiteY337" fmla="*/ 6617369 h 15135727"/>
              <a:gd name="connsiteX338" fmla="*/ 1371600 w 8128084"/>
              <a:gd name="connsiteY338" fmla="*/ 6472990 h 15135727"/>
              <a:gd name="connsiteX339" fmla="*/ 1443790 w 8128084"/>
              <a:gd name="connsiteY339" fmla="*/ 6328611 h 15135727"/>
              <a:gd name="connsiteX340" fmla="*/ 1419727 w 8128084"/>
              <a:gd name="connsiteY340" fmla="*/ 6208295 h 15135727"/>
              <a:gd name="connsiteX341" fmla="*/ 1275348 w 8128084"/>
              <a:gd name="connsiteY341" fmla="*/ 6304548 h 15135727"/>
              <a:gd name="connsiteX342" fmla="*/ 1323474 w 8128084"/>
              <a:gd name="connsiteY342" fmla="*/ 6015790 h 15135727"/>
              <a:gd name="connsiteX343" fmla="*/ 1540042 w 8128084"/>
              <a:gd name="connsiteY343" fmla="*/ 5871411 h 15135727"/>
              <a:gd name="connsiteX344" fmla="*/ 1540042 w 8128084"/>
              <a:gd name="connsiteY344" fmla="*/ 5751095 h 15135727"/>
              <a:gd name="connsiteX345" fmla="*/ 1395664 w 8128084"/>
              <a:gd name="connsiteY345" fmla="*/ 5799221 h 15135727"/>
              <a:gd name="connsiteX346" fmla="*/ 1179095 w 8128084"/>
              <a:gd name="connsiteY346" fmla="*/ 5799221 h 15135727"/>
              <a:gd name="connsiteX347" fmla="*/ 890337 w 8128084"/>
              <a:gd name="connsiteY347" fmla="*/ 5775158 h 15135727"/>
              <a:gd name="connsiteX348" fmla="*/ 697832 w 8128084"/>
              <a:gd name="connsiteY348" fmla="*/ 5606716 h 15135727"/>
              <a:gd name="connsiteX349" fmla="*/ 577516 w 8128084"/>
              <a:gd name="connsiteY349" fmla="*/ 5582653 h 15135727"/>
              <a:gd name="connsiteX350" fmla="*/ 697832 w 8128084"/>
              <a:gd name="connsiteY350" fmla="*/ 5775158 h 15135727"/>
              <a:gd name="connsiteX351" fmla="*/ 409074 w 8128084"/>
              <a:gd name="connsiteY351" fmla="*/ 5799221 h 15135727"/>
              <a:gd name="connsiteX352" fmla="*/ 168442 w 8128084"/>
              <a:gd name="connsiteY352" fmla="*/ 5702969 h 15135727"/>
              <a:gd name="connsiteX353" fmla="*/ 264695 w 8128084"/>
              <a:gd name="connsiteY353" fmla="*/ 5558590 h 15135727"/>
              <a:gd name="connsiteX354" fmla="*/ 144379 w 8128084"/>
              <a:gd name="connsiteY354" fmla="*/ 5510464 h 15135727"/>
              <a:gd name="connsiteX355" fmla="*/ 0 w 8128084"/>
              <a:gd name="connsiteY355" fmla="*/ 5462337 h 15135727"/>
              <a:gd name="connsiteX356" fmla="*/ 96253 w 8128084"/>
              <a:gd name="connsiteY356"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42827 w 8128084"/>
              <a:gd name="connsiteY202" fmla="*/ 14383753 h 15135727"/>
              <a:gd name="connsiteX203" fmla="*/ 4403558 w 8128084"/>
              <a:gd name="connsiteY203" fmla="*/ 14437895 h 15135727"/>
              <a:gd name="connsiteX204" fmla="*/ 4340058 w 8128084"/>
              <a:gd name="connsiteY204" fmla="*/ 14475995 h 15135727"/>
              <a:gd name="connsiteX205" fmla="*/ 4303127 w 8128084"/>
              <a:gd name="connsiteY205" fmla="*/ 14364703 h 15135727"/>
              <a:gd name="connsiteX206" fmla="*/ 4276892 w 8128084"/>
              <a:gd name="connsiteY206" fmla="*/ 14296190 h 15135727"/>
              <a:gd name="connsiteX207" fmla="*/ 4235116 w 8128084"/>
              <a:gd name="connsiteY207" fmla="*/ 14341642 h 15135727"/>
              <a:gd name="connsiteX208" fmla="*/ 4162927 w 8128084"/>
              <a:gd name="connsiteY208" fmla="*/ 14389769 h 15135727"/>
              <a:gd name="connsiteX209" fmla="*/ 4137527 w 8128084"/>
              <a:gd name="connsiteY209" fmla="*/ 14364369 h 15135727"/>
              <a:gd name="connsiteX210" fmla="*/ 3998327 w 8128084"/>
              <a:gd name="connsiteY210" fmla="*/ 14409153 h 15135727"/>
              <a:gd name="connsiteX211" fmla="*/ 4023727 w 8128084"/>
              <a:gd name="connsiteY211" fmla="*/ 14275803 h 15135727"/>
              <a:gd name="connsiteX212" fmla="*/ 3915945 w 8128084"/>
              <a:gd name="connsiteY212" fmla="*/ 14289840 h 15135727"/>
              <a:gd name="connsiteX213" fmla="*/ 3801979 w 8128084"/>
              <a:gd name="connsiteY213" fmla="*/ 14293516 h 15135727"/>
              <a:gd name="connsiteX214" fmla="*/ 3719764 w 8128084"/>
              <a:gd name="connsiteY214" fmla="*/ 14415169 h 15135727"/>
              <a:gd name="connsiteX215" fmla="*/ 3625850 w 8128084"/>
              <a:gd name="connsiteY215" fmla="*/ 14616364 h 15135727"/>
              <a:gd name="connsiteX216" fmla="*/ 3513221 w 8128084"/>
              <a:gd name="connsiteY216" fmla="*/ 14726653 h 15135727"/>
              <a:gd name="connsiteX217" fmla="*/ 3583071 w 8128084"/>
              <a:gd name="connsiteY217" fmla="*/ 14832932 h 15135727"/>
              <a:gd name="connsiteX218" fmla="*/ 3633537 w 8128084"/>
              <a:gd name="connsiteY218" fmla="*/ 14967285 h 15135727"/>
              <a:gd name="connsiteX219" fmla="*/ 3609474 w 8128084"/>
              <a:gd name="connsiteY219" fmla="*/ 15087600 h 15135727"/>
              <a:gd name="connsiteX220" fmla="*/ 3479132 w 8128084"/>
              <a:gd name="connsiteY220" fmla="*/ 14975974 h 15135727"/>
              <a:gd name="connsiteX221" fmla="*/ 3304340 w 8128084"/>
              <a:gd name="connsiteY221" fmla="*/ 14949237 h 15135727"/>
              <a:gd name="connsiteX222" fmla="*/ 3261227 w 8128084"/>
              <a:gd name="connsiteY222" fmla="*/ 14787145 h 15135727"/>
              <a:gd name="connsiteX223" fmla="*/ 3128211 w 8128084"/>
              <a:gd name="connsiteY223" fmla="*/ 14919158 h 15135727"/>
              <a:gd name="connsiteX224" fmla="*/ 2959769 w 8128084"/>
              <a:gd name="connsiteY224" fmla="*/ 15135727 h 15135727"/>
              <a:gd name="connsiteX225" fmla="*/ 2935706 w 8128084"/>
              <a:gd name="connsiteY225" fmla="*/ 14895095 h 15135727"/>
              <a:gd name="connsiteX226" fmla="*/ 2791327 w 8128084"/>
              <a:gd name="connsiteY226" fmla="*/ 14943221 h 15135727"/>
              <a:gd name="connsiteX227" fmla="*/ 2671011 w 8128084"/>
              <a:gd name="connsiteY227" fmla="*/ 15039474 h 15135727"/>
              <a:gd name="connsiteX228" fmla="*/ 2430379 w 8128084"/>
              <a:gd name="connsiteY228" fmla="*/ 15087600 h 15135727"/>
              <a:gd name="connsiteX229" fmla="*/ 2237874 w 8128084"/>
              <a:gd name="connsiteY229" fmla="*/ 15039474 h 15135727"/>
              <a:gd name="connsiteX230" fmla="*/ 2622885 w 8128084"/>
              <a:gd name="connsiteY230" fmla="*/ 14846969 h 15135727"/>
              <a:gd name="connsiteX231" fmla="*/ 2887579 w 8128084"/>
              <a:gd name="connsiteY231" fmla="*/ 14774779 h 15135727"/>
              <a:gd name="connsiteX232" fmla="*/ 2839453 w 8128084"/>
              <a:gd name="connsiteY232" fmla="*/ 14582274 h 15135727"/>
              <a:gd name="connsiteX233" fmla="*/ 2935706 w 8128084"/>
              <a:gd name="connsiteY233" fmla="*/ 14510085 h 15135727"/>
              <a:gd name="connsiteX234" fmla="*/ 2935706 w 8128084"/>
              <a:gd name="connsiteY234" fmla="*/ 14510085 h 15135727"/>
              <a:gd name="connsiteX235" fmla="*/ 3080085 w 8128084"/>
              <a:gd name="connsiteY235" fmla="*/ 14413832 h 15135727"/>
              <a:gd name="connsiteX236" fmla="*/ 3152274 w 8128084"/>
              <a:gd name="connsiteY236" fmla="*/ 14341642 h 15135727"/>
              <a:gd name="connsiteX237" fmla="*/ 3080085 w 8128084"/>
              <a:gd name="connsiteY237" fmla="*/ 14269453 h 15135727"/>
              <a:gd name="connsiteX238" fmla="*/ 3152274 w 8128084"/>
              <a:gd name="connsiteY238" fmla="*/ 14197264 h 15135727"/>
              <a:gd name="connsiteX239" fmla="*/ 3152274 w 8128084"/>
              <a:gd name="connsiteY239" fmla="*/ 14052885 h 15135727"/>
              <a:gd name="connsiteX240" fmla="*/ 3080085 w 8128084"/>
              <a:gd name="connsiteY240" fmla="*/ 13980695 h 15135727"/>
              <a:gd name="connsiteX241" fmla="*/ 3056021 w 8128084"/>
              <a:gd name="connsiteY241" fmla="*/ 14076948 h 15135727"/>
              <a:gd name="connsiteX242" fmla="*/ 2935706 w 8128084"/>
              <a:gd name="connsiteY242" fmla="*/ 14076948 h 15135727"/>
              <a:gd name="connsiteX243" fmla="*/ 2863516 w 8128084"/>
              <a:gd name="connsiteY243" fmla="*/ 14125074 h 15135727"/>
              <a:gd name="connsiteX244" fmla="*/ 2719137 w 8128084"/>
              <a:gd name="connsiteY244" fmla="*/ 14197264 h 15135727"/>
              <a:gd name="connsiteX245" fmla="*/ 2646948 w 8128084"/>
              <a:gd name="connsiteY245" fmla="*/ 14197264 h 15135727"/>
              <a:gd name="connsiteX246" fmla="*/ 2598821 w 8128084"/>
              <a:gd name="connsiteY246" fmla="*/ 14125074 h 15135727"/>
              <a:gd name="connsiteX247" fmla="*/ 2430379 w 8128084"/>
              <a:gd name="connsiteY247" fmla="*/ 13836316 h 15135727"/>
              <a:gd name="connsiteX248" fmla="*/ 2646948 w 8128084"/>
              <a:gd name="connsiteY248" fmla="*/ 13812253 h 15135727"/>
              <a:gd name="connsiteX249" fmla="*/ 2502569 w 8128084"/>
              <a:gd name="connsiteY249" fmla="*/ 13475369 h 15135727"/>
              <a:gd name="connsiteX250" fmla="*/ 2550695 w 8128084"/>
              <a:gd name="connsiteY250" fmla="*/ 13186611 h 15135727"/>
              <a:gd name="connsiteX251" fmla="*/ 2719137 w 8128084"/>
              <a:gd name="connsiteY251" fmla="*/ 13042232 h 15135727"/>
              <a:gd name="connsiteX252" fmla="*/ 2791327 w 8128084"/>
              <a:gd name="connsiteY252" fmla="*/ 12945979 h 15135727"/>
              <a:gd name="connsiteX253" fmla="*/ 3031958 w 8128084"/>
              <a:gd name="connsiteY253" fmla="*/ 13090358 h 15135727"/>
              <a:gd name="connsiteX254" fmla="*/ 3056021 w 8128084"/>
              <a:gd name="connsiteY254" fmla="*/ 12753474 h 15135727"/>
              <a:gd name="connsiteX255" fmla="*/ 2887579 w 8128084"/>
              <a:gd name="connsiteY255" fmla="*/ 12777537 h 15135727"/>
              <a:gd name="connsiteX256" fmla="*/ 2815390 w 8128084"/>
              <a:gd name="connsiteY256" fmla="*/ 12777537 h 15135727"/>
              <a:gd name="connsiteX257" fmla="*/ 3176337 w 8128084"/>
              <a:gd name="connsiteY257" fmla="*/ 12368464 h 15135727"/>
              <a:gd name="connsiteX258" fmla="*/ 3104148 w 8128084"/>
              <a:gd name="connsiteY258" fmla="*/ 12320337 h 15135727"/>
              <a:gd name="connsiteX259" fmla="*/ 3104148 w 8128084"/>
              <a:gd name="connsiteY259" fmla="*/ 12320337 h 15135727"/>
              <a:gd name="connsiteX260" fmla="*/ 3007895 w 8128084"/>
              <a:gd name="connsiteY260" fmla="*/ 12079706 h 15135727"/>
              <a:gd name="connsiteX261" fmla="*/ 2911642 w 8128084"/>
              <a:gd name="connsiteY261" fmla="*/ 11935327 h 15135727"/>
              <a:gd name="connsiteX262" fmla="*/ 2863516 w 8128084"/>
              <a:gd name="connsiteY262" fmla="*/ 11694695 h 15135727"/>
              <a:gd name="connsiteX263" fmla="*/ 2911642 w 8128084"/>
              <a:gd name="connsiteY263" fmla="*/ 11454064 h 15135727"/>
              <a:gd name="connsiteX264" fmla="*/ 3056021 w 8128084"/>
              <a:gd name="connsiteY264" fmla="*/ 11454064 h 15135727"/>
              <a:gd name="connsiteX265" fmla="*/ 2983832 w 8128084"/>
              <a:gd name="connsiteY265" fmla="*/ 11381874 h 15135727"/>
              <a:gd name="connsiteX266" fmla="*/ 3031958 w 8128084"/>
              <a:gd name="connsiteY266" fmla="*/ 11285621 h 15135727"/>
              <a:gd name="connsiteX267" fmla="*/ 3007895 w 8128084"/>
              <a:gd name="connsiteY267" fmla="*/ 11189369 h 15135727"/>
              <a:gd name="connsiteX268" fmla="*/ 2887579 w 8128084"/>
              <a:gd name="connsiteY268" fmla="*/ 11141242 h 15135727"/>
              <a:gd name="connsiteX269" fmla="*/ 2887579 w 8128084"/>
              <a:gd name="connsiteY269" fmla="*/ 10972800 h 15135727"/>
              <a:gd name="connsiteX270" fmla="*/ 2887579 w 8128084"/>
              <a:gd name="connsiteY270" fmla="*/ 10924674 h 15135727"/>
              <a:gd name="connsiteX271" fmla="*/ 2767264 w 8128084"/>
              <a:gd name="connsiteY271" fmla="*/ 11020927 h 15135727"/>
              <a:gd name="connsiteX272" fmla="*/ 2743200 w 8128084"/>
              <a:gd name="connsiteY272" fmla="*/ 10924674 h 15135727"/>
              <a:gd name="connsiteX273" fmla="*/ 2550695 w 8128084"/>
              <a:gd name="connsiteY273" fmla="*/ 11020927 h 15135727"/>
              <a:gd name="connsiteX274" fmla="*/ 2526632 w 8128084"/>
              <a:gd name="connsiteY274" fmla="*/ 11117179 h 15135727"/>
              <a:gd name="connsiteX275" fmla="*/ 2334127 w 8128084"/>
              <a:gd name="connsiteY275" fmla="*/ 10996864 h 15135727"/>
              <a:gd name="connsiteX276" fmla="*/ 2358190 w 8128084"/>
              <a:gd name="connsiteY276" fmla="*/ 10732169 h 15135727"/>
              <a:gd name="connsiteX277" fmla="*/ 2334127 w 8128084"/>
              <a:gd name="connsiteY277" fmla="*/ 10587790 h 15135727"/>
              <a:gd name="connsiteX278" fmla="*/ 2406316 w 8128084"/>
              <a:gd name="connsiteY278" fmla="*/ 10491537 h 15135727"/>
              <a:gd name="connsiteX279" fmla="*/ 2598821 w 8128084"/>
              <a:gd name="connsiteY279" fmla="*/ 10684042 h 15135727"/>
              <a:gd name="connsiteX280" fmla="*/ 2767264 w 8128084"/>
              <a:gd name="connsiteY280" fmla="*/ 10684042 h 15135727"/>
              <a:gd name="connsiteX281" fmla="*/ 2646948 w 8128084"/>
              <a:gd name="connsiteY281" fmla="*/ 10515600 h 15135727"/>
              <a:gd name="connsiteX282" fmla="*/ 2815390 w 8128084"/>
              <a:gd name="connsiteY282" fmla="*/ 10395285 h 15135727"/>
              <a:gd name="connsiteX283" fmla="*/ 3080085 w 8128084"/>
              <a:gd name="connsiteY283" fmla="*/ 10419348 h 15135727"/>
              <a:gd name="connsiteX284" fmla="*/ 3248527 w 8128084"/>
              <a:gd name="connsiteY284" fmla="*/ 10539664 h 15135727"/>
              <a:gd name="connsiteX285" fmla="*/ 3320716 w 8128084"/>
              <a:gd name="connsiteY285" fmla="*/ 10659979 h 15135727"/>
              <a:gd name="connsiteX286" fmla="*/ 3465095 w 8128084"/>
              <a:gd name="connsiteY286" fmla="*/ 10659979 h 15135727"/>
              <a:gd name="connsiteX287" fmla="*/ 3441032 w 8128084"/>
              <a:gd name="connsiteY287" fmla="*/ 10491537 h 15135727"/>
              <a:gd name="connsiteX288" fmla="*/ 3392906 w 8128084"/>
              <a:gd name="connsiteY288" fmla="*/ 10250906 h 15135727"/>
              <a:gd name="connsiteX289" fmla="*/ 3152274 w 8128084"/>
              <a:gd name="connsiteY289" fmla="*/ 10250906 h 15135727"/>
              <a:gd name="connsiteX290" fmla="*/ 3176337 w 8128084"/>
              <a:gd name="connsiteY290" fmla="*/ 10178716 h 15135727"/>
              <a:gd name="connsiteX291" fmla="*/ 3104148 w 8128084"/>
              <a:gd name="connsiteY291" fmla="*/ 10154653 h 15135727"/>
              <a:gd name="connsiteX292" fmla="*/ 3007895 w 8128084"/>
              <a:gd name="connsiteY292" fmla="*/ 9962148 h 15135727"/>
              <a:gd name="connsiteX293" fmla="*/ 3176337 w 8128084"/>
              <a:gd name="connsiteY293" fmla="*/ 9889958 h 15135727"/>
              <a:gd name="connsiteX294" fmla="*/ 2959769 w 8128084"/>
              <a:gd name="connsiteY294" fmla="*/ 9504948 h 15135727"/>
              <a:gd name="connsiteX295" fmla="*/ 2791327 w 8128084"/>
              <a:gd name="connsiteY295" fmla="*/ 9456821 h 15135727"/>
              <a:gd name="connsiteX296" fmla="*/ 2574758 w 8128084"/>
              <a:gd name="connsiteY296" fmla="*/ 9336506 h 15135727"/>
              <a:gd name="connsiteX297" fmla="*/ 2550695 w 8128084"/>
              <a:gd name="connsiteY297" fmla="*/ 9071811 h 15135727"/>
              <a:gd name="connsiteX298" fmla="*/ 2695074 w 8128084"/>
              <a:gd name="connsiteY298" fmla="*/ 8999621 h 15135727"/>
              <a:gd name="connsiteX299" fmla="*/ 2622885 w 8128084"/>
              <a:gd name="connsiteY299" fmla="*/ 8975558 h 15135727"/>
              <a:gd name="connsiteX300" fmla="*/ 2430379 w 8128084"/>
              <a:gd name="connsiteY300" fmla="*/ 8999621 h 15135727"/>
              <a:gd name="connsiteX301" fmla="*/ 2261937 w 8128084"/>
              <a:gd name="connsiteY301" fmla="*/ 9168064 h 15135727"/>
              <a:gd name="connsiteX302" fmla="*/ 2237874 w 8128084"/>
              <a:gd name="connsiteY302" fmla="*/ 8999621 h 15135727"/>
              <a:gd name="connsiteX303" fmla="*/ 2117558 w 8128084"/>
              <a:gd name="connsiteY303" fmla="*/ 8975558 h 15135727"/>
              <a:gd name="connsiteX304" fmla="*/ 2045369 w 8128084"/>
              <a:gd name="connsiteY304" fmla="*/ 8783053 h 15135727"/>
              <a:gd name="connsiteX305" fmla="*/ 1852864 w 8128084"/>
              <a:gd name="connsiteY305" fmla="*/ 8758990 h 15135727"/>
              <a:gd name="connsiteX306" fmla="*/ 1636295 w 8128084"/>
              <a:gd name="connsiteY306" fmla="*/ 8927432 h 15135727"/>
              <a:gd name="connsiteX307" fmla="*/ 1588169 w 8128084"/>
              <a:gd name="connsiteY307" fmla="*/ 9023685 h 15135727"/>
              <a:gd name="connsiteX308" fmla="*/ 1515979 w 8128084"/>
              <a:gd name="connsiteY308" fmla="*/ 8879306 h 15135727"/>
              <a:gd name="connsiteX309" fmla="*/ 1347537 w 8128084"/>
              <a:gd name="connsiteY309" fmla="*/ 8879306 h 15135727"/>
              <a:gd name="connsiteX310" fmla="*/ 1347537 w 8128084"/>
              <a:gd name="connsiteY310" fmla="*/ 8710864 h 15135727"/>
              <a:gd name="connsiteX311" fmla="*/ 1106906 w 8128084"/>
              <a:gd name="connsiteY311" fmla="*/ 8783053 h 15135727"/>
              <a:gd name="connsiteX312" fmla="*/ 890337 w 8128084"/>
              <a:gd name="connsiteY312" fmla="*/ 8686800 h 15135727"/>
              <a:gd name="connsiteX313" fmla="*/ 649706 w 8128084"/>
              <a:gd name="connsiteY313" fmla="*/ 8662737 h 15135727"/>
              <a:gd name="connsiteX314" fmla="*/ 385011 w 8128084"/>
              <a:gd name="connsiteY314" fmla="*/ 8566485 h 15135727"/>
              <a:gd name="connsiteX315" fmla="*/ 577516 w 8128084"/>
              <a:gd name="connsiteY315" fmla="*/ 8373979 h 15135727"/>
              <a:gd name="connsiteX316" fmla="*/ 794085 w 8128084"/>
              <a:gd name="connsiteY316" fmla="*/ 8301790 h 15135727"/>
              <a:gd name="connsiteX317" fmla="*/ 745958 w 8128084"/>
              <a:gd name="connsiteY317" fmla="*/ 8133348 h 15135727"/>
              <a:gd name="connsiteX318" fmla="*/ 818148 w 8128084"/>
              <a:gd name="connsiteY318" fmla="*/ 7820527 h 15135727"/>
              <a:gd name="connsiteX319" fmla="*/ 697832 w 8128084"/>
              <a:gd name="connsiteY319" fmla="*/ 7820527 h 15135727"/>
              <a:gd name="connsiteX320" fmla="*/ 625642 w 8128084"/>
              <a:gd name="connsiteY320" fmla="*/ 7916779 h 15135727"/>
              <a:gd name="connsiteX321" fmla="*/ 457200 w 8128084"/>
              <a:gd name="connsiteY321" fmla="*/ 7820527 h 15135727"/>
              <a:gd name="connsiteX322" fmla="*/ 529390 w 8128084"/>
              <a:gd name="connsiteY322" fmla="*/ 7700211 h 15135727"/>
              <a:gd name="connsiteX323" fmla="*/ 938464 w 8128084"/>
              <a:gd name="connsiteY323" fmla="*/ 7676148 h 15135727"/>
              <a:gd name="connsiteX324" fmla="*/ 1058779 w 8128084"/>
              <a:gd name="connsiteY324" fmla="*/ 7459579 h 15135727"/>
              <a:gd name="connsiteX325" fmla="*/ 1203158 w 8128084"/>
              <a:gd name="connsiteY325" fmla="*/ 7603958 h 15135727"/>
              <a:gd name="connsiteX326" fmla="*/ 1299411 w 8128084"/>
              <a:gd name="connsiteY326" fmla="*/ 7555832 h 15135727"/>
              <a:gd name="connsiteX327" fmla="*/ 1443790 w 8128084"/>
              <a:gd name="connsiteY327" fmla="*/ 7507706 h 15135727"/>
              <a:gd name="connsiteX328" fmla="*/ 1684421 w 8128084"/>
              <a:gd name="connsiteY328" fmla="*/ 7603958 h 15135727"/>
              <a:gd name="connsiteX329" fmla="*/ 1684421 w 8128084"/>
              <a:gd name="connsiteY329" fmla="*/ 7603958 h 15135727"/>
              <a:gd name="connsiteX330" fmla="*/ 1540042 w 8128084"/>
              <a:gd name="connsiteY330" fmla="*/ 7363327 h 15135727"/>
              <a:gd name="connsiteX331" fmla="*/ 1299411 w 8128084"/>
              <a:gd name="connsiteY331" fmla="*/ 7315200 h 15135727"/>
              <a:gd name="connsiteX332" fmla="*/ 1130969 w 8128084"/>
              <a:gd name="connsiteY332" fmla="*/ 7339264 h 15135727"/>
              <a:gd name="connsiteX333" fmla="*/ 1034716 w 8128084"/>
              <a:gd name="connsiteY333" fmla="*/ 7315200 h 15135727"/>
              <a:gd name="connsiteX334" fmla="*/ 1155032 w 8128084"/>
              <a:gd name="connsiteY334" fmla="*/ 7050506 h 15135727"/>
              <a:gd name="connsiteX335" fmla="*/ 1155032 w 8128084"/>
              <a:gd name="connsiteY335" fmla="*/ 6930190 h 15135727"/>
              <a:gd name="connsiteX336" fmla="*/ 1155032 w 8128084"/>
              <a:gd name="connsiteY336" fmla="*/ 6761748 h 15135727"/>
              <a:gd name="connsiteX337" fmla="*/ 1203158 w 8128084"/>
              <a:gd name="connsiteY337" fmla="*/ 6617369 h 15135727"/>
              <a:gd name="connsiteX338" fmla="*/ 1371600 w 8128084"/>
              <a:gd name="connsiteY338" fmla="*/ 6472990 h 15135727"/>
              <a:gd name="connsiteX339" fmla="*/ 1443790 w 8128084"/>
              <a:gd name="connsiteY339" fmla="*/ 6328611 h 15135727"/>
              <a:gd name="connsiteX340" fmla="*/ 1419727 w 8128084"/>
              <a:gd name="connsiteY340" fmla="*/ 6208295 h 15135727"/>
              <a:gd name="connsiteX341" fmla="*/ 1275348 w 8128084"/>
              <a:gd name="connsiteY341" fmla="*/ 6304548 h 15135727"/>
              <a:gd name="connsiteX342" fmla="*/ 1323474 w 8128084"/>
              <a:gd name="connsiteY342" fmla="*/ 6015790 h 15135727"/>
              <a:gd name="connsiteX343" fmla="*/ 1540042 w 8128084"/>
              <a:gd name="connsiteY343" fmla="*/ 5871411 h 15135727"/>
              <a:gd name="connsiteX344" fmla="*/ 1540042 w 8128084"/>
              <a:gd name="connsiteY344" fmla="*/ 5751095 h 15135727"/>
              <a:gd name="connsiteX345" fmla="*/ 1395664 w 8128084"/>
              <a:gd name="connsiteY345" fmla="*/ 5799221 h 15135727"/>
              <a:gd name="connsiteX346" fmla="*/ 1179095 w 8128084"/>
              <a:gd name="connsiteY346" fmla="*/ 5799221 h 15135727"/>
              <a:gd name="connsiteX347" fmla="*/ 890337 w 8128084"/>
              <a:gd name="connsiteY347" fmla="*/ 5775158 h 15135727"/>
              <a:gd name="connsiteX348" fmla="*/ 697832 w 8128084"/>
              <a:gd name="connsiteY348" fmla="*/ 5606716 h 15135727"/>
              <a:gd name="connsiteX349" fmla="*/ 577516 w 8128084"/>
              <a:gd name="connsiteY349" fmla="*/ 5582653 h 15135727"/>
              <a:gd name="connsiteX350" fmla="*/ 697832 w 8128084"/>
              <a:gd name="connsiteY350" fmla="*/ 5775158 h 15135727"/>
              <a:gd name="connsiteX351" fmla="*/ 409074 w 8128084"/>
              <a:gd name="connsiteY351" fmla="*/ 5799221 h 15135727"/>
              <a:gd name="connsiteX352" fmla="*/ 168442 w 8128084"/>
              <a:gd name="connsiteY352" fmla="*/ 5702969 h 15135727"/>
              <a:gd name="connsiteX353" fmla="*/ 264695 w 8128084"/>
              <a:gd name="connsiteY353" fmla="*/ 5558590 h 15135727"/>
              <a:gd name="connsiteX354" fmla="*/ 144379 w 8128084"/>
              <a:gd name="connsiteY354" fmla="*/ 5510464 h 15135727"/>
              <a:gd name="connsiteX355" fmla="*/ 0 w 8128084"/>
              <a:gd name="connsiteY355" fmla="*/ 5462337 h 15135727"/>
              <a:gd name="connsiteX356" fmla="*/ 96253 w 8128084"/>
              <a:gd name="connsiteY356"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42827 w 8128084"/>
              <a:gd name="connsiteY202" fmla="*/ 14383753 h 15135727"/>
              <a:gd name="connsiteX203" fmla="*/ 4403558 w 8128084"/>
              <a:gd name="connsiteY203" fmla="*/ 14437895 h 15135727"/>
              <a:gd name="connsiteX204" fmla="*/ 4340058 w 8128084"/>
              <a:gd name="connsiteY204" fmla="*/ 14475995 h 15135727"/>
              <a:gd name="connsiteX205" fmla="*/ 4303127 w 8128084"/>
              <a:gd name="connsiteY205" fmla="*/ 14364703 h 15135727"/>
              <a:gd name="connsiteX206" fmla="*/ 4276892 w 8128084"/>
              <a:gd name="connsiteY206" fmla="*/ 14296190 h 15135727"/>
              <a:gd name="connsiteX207" fmla="*/ 4235116 w 8128084"/>
              <a:gd name="connsiteY207" fmla="*/ 14341642 h 15135727"/>
              <a:gd name="connsiteX208" fmla="*/ 4162927 w 8128084"/>
              <a:gd name="connsiteY208" fmla="*/ 14389769 h 15135727"/>
              <a:gd name="connsiteX209" fmla="*/ 4137527 w 8128084"/>
              <a:gd name="connsiteY209" fmla="*/ 14364369 h 15135727"/>
              <a:gd name="connsiteX210" fmla="*/ 3998327 w 8128084"/>
              <a:gd name="connsiteY210" fmla="*/ 14409153 h 15135727"/>
              <a:gd name="connsiteX211" fmla="*/ 4023727 w 8128084"/>
              <a:gd name="connsiteY211" fmla="*/ 14275803 h 15135727"/>
              <a:gd name="connsiteX212" fmla="*/ 3915945 w 8128084"/>
              <a:gd name="connsiteY212" fmla="*/ 14289840 h 15135727"/>
              <a:gd name="connsiteX213" fmla="*/ 3801979 w 8128084"/>
              <a:gd name="connsiteY213" fmla="*/ 14293516 h 15135727"/>
              <a:gd name="connsiteX214" fmla="*/ 3719764 w 8128084"/>
              <a:gd name="connsiteY214" fmla="*/ 14415169 h 15135727"/>
              <a:gd name="connsiteX215" fmla="*/ 3625850 w 8128084"/>
              <a:gd name="connsiteY215" fmla="*/ 14616364 h 15135727"/>
              <a:gd name="connsiteX216" fmla="*/ 3513221 w 8128084"/>
              <a:gd name="connsiteY216" fmla="*/ 14726653 h 15135727"/>
              <a:gd name="connsiteX217" fmla="*/ 3583071 w 8128084"/>
              <a:gd name="connsiteY217" fmla="*/ 14832932 h 15135727"/>
              <a:gd name="connsiteX218" fmla="*/ 3633537 w 8128084"/>
              <a:gd name="connsiteY218" fmla="*/ 14967285 h 15135727"/>
              <a:gd name="connsiteX219" fmla="*/ 3609474 w 8128084"/>
              <a:gd name="connsiteY219" fmla="*/ 15087600 h 15135727"/>
              <a:gd name="connsiteX220" fmla="*/ 3479132 w 8128084"/>
              <a:gd name="connsiteY220" fmla="*/ 14975974 h 15135727"/>
              <a:gd name="connsiteX221" fmla="*/ 3304340 w 8128084"/>
              <a:gd name="connsiteY221" fmla="*/ 14949237 h 15135727"/>
              <a:gd name="connsiteX222" fmla="*/ 3261227 w 8128084"/>
              <a:gd name="connsiteY222" fmla="*/ 14787145 h 15135727"/>
              <a:gd name="connsiteX223" fmla="*/ 3128211 w 8128084"/>
              <a:gd name="connsiteY223" fmla="*/ 14919158 h 15135727"/>
              <a:gd name="connsiteX224" fmla="*/ 3090277 w 8128084"/>
              <a:gd name="connsiteY224" fmla="*/ 15075903 h 15135727"/>
              <a:gd name="connsiteX225" fmla="*/ 2959769 w 8128084"/>
              <a:gd name="connsiteY225" fmla="*/ 15135727 h 15135727"/>
              <a:gd name="connsiteX226" fmla="*/ 2935706 w 8128084"/>
              <a:gd name="connsiteY226" fmla="*/ 14895095 h 15135727"/>
              <a:gd name="connsiteX227" fmla="*/ 2791327 w 8128084"/>
              <a:gd name="connsiteY227" fmla="*/ 14943221 h 15135727"/>
              <a:gd name="connsiteX228" fmla="*/ 2671011 w 8128084"/>
              <a:gd name="connsiteY228" fmla="*/ 15039474 h 15135727"/>
              <a:gd name="connsiteX229" fmla="*/ 2430379 w 8128084"/>
              <a:gd name="connsiteY229" fmla="*/ 15087600 h 15135727"/>
              <a:gd name="connsiteX230" fmla="*/ 2237874 w 8128084"/>
              <a:gd name="connsiteY230" fmla="*/ 15039474 h 15135727"/>
              <a:gd name="connsiteX231" fmla="*/ 2622885 w 8128084"/>
              <a:gd name="connsiteY231" fmla="*/ 14846969 h 15135727"/>
              <a:gd name="connsiteX232" fmla="*/ 2887579 w 8128084"/>
              <a:gd name="connsiteY232" fmla="*/ 14774779 h 15135727"/>
              <a:gd name="connsiteX233" fmla="*/ 2839453 w 8128084"/>
              <a:gd name="connsiteY233" fmla="*/ 14582274 h 15135727"/>
              <a:gd name="connsiteX234" fmla="*/ 2935706 w 8128084"/>
              <a:gd name="connsiteY234" fmla="*/ 14510085 h 15135727"/>
              <a:gd name="connsiteX235" fmla="*/ 2935706 w 8128084"/>
              <a:gd name="connsiteY235" fmla="*/ 14510085 h 15135727"/>
              <a:gd name="connsiteX236" fmla="*/ 3080085 w 8128084"/>
              <a:gd name="connsiteY236" fmla="*/ 14413832 h 15135727"/>
              <a:gd name="connsiteX237" fmla="*/ 3152274 w 8128084"/>
              <a:gd name="connsiteY237" fmla="*/ 14341642 h 15135727"/>
              <a:gd name="connsiteX238" fmla="*/ 3080085 w 8128084"/>
              <a:gd name="connsiteY238" fmla="*/ 14269453 h 15135727"/>
              <a:gd name="connsiteX239" fmla="*/ 3152274 w 8128084"/>
              <a:gd name="connsiteY239" fmla="*/ 14197264 h 15135727"/>
              <a:gd name="connsiteX240" fmla="*/ 3152274 w 8128084"/>
              <a:gd name="connsiteY240" fmla="*/ 14052885 h 15135727"/>
              <a:gd name="connsiteX241" fmla="*/ 3080085 w 8128084"/>
              <a:gd name="connsiteY241" fmla="*/ 13980695 h 15135727"/>
              <a:gd name="connsiteX242" fmla="*/ 3056021 w 8128084"/>
              <a:gd name="connsiteY242" fmla="*/ 14076948 h 15135727"/>
              <a:gd name="connsiteX243" fmla="*/ 2935706 w 8128084"/>
              <a:gd name="connsiteY243" fmla="*/ 14076948 h 15135727"/>
              <a:gd name="connsiteX244" fmla="*/ 2863516 w 8128084"/>
              <a:gd name="connsiteY244" fmla="*/ 14125074 h 15135727"/>
              <a:gd name="connsiteX245" fmla="*/ 2719137 w 8128084"/>
              <a:gd name="connsiteY245" fmla="*/ 14197264 h 15135727"/>
              <a:gd name="connsiteX246" fmla="*/ 2646948 w 8128084"/>
              <a:gd name="connsiteY246" fmla="*/ 14197264 h 15135727"/>
              <a:gd name="connsiteX247" fmla="*/ 2598821 w 8128084"/>
              <a:gd name="connsiteY247" fmla="*/ 14125074 h 15135727"/>
              <a:gd name="connsiteX248" fmla="*/ 2430379 w 8128084"/>
              <a:gd name="connsiteY248" fmla="*/ 13836316 h 15135727"/>
              <a:gd name="connsiteX249" fmla="*/ 2646948 w 8128084"/>
              <a:gd name="connsiteY249" fmla="*/ 13812253 h 15135727"/>
              <a:gd name="connsiteX250" fmla="*/ 2502569 w 8128084"/>
              <a:gd name="connsiteY250" fmla="*/ 13475369 h 15135727"/>
              <a:gd name="connsiteX251" fmla="*/ 2550695 w 8128084"/>
              <a:gd name="connsiteY251" fmla="*/ 13186611 h 15135727"/>
              <a:gd name="connsiteX252" fmla="*/ 2719137 w 8128084"/>
              <a:gd name="connsiteY252" fmla="*/ 13042232 h 15135727"/>
              <a:gd name="connsiteX253" fmla="*/ 2791327 w 8128084"/>
              <a:gd name="connsiteY253" fmla="*/ 12945979 h 15135727"/>
              <a:gd name="connsiteX254" fmla="*/ 3031958 w 8128084"/>
              <a:gd name="connsiteY254" fmla="*/ 13090358 h 15135727"/>
              <a:gd name="connsiteX255" fmla="*/ 3056021 w 8128084"/>
              <a:gd name="connsiteY255" fmla="*/ 12753474 h 15135727"/>
              <a:gd name="connsiteX256" fmla="*/ 2887579 w 8128084"/>
              <a:gd name="connsiteY256" fmla="*/ 12777537 h 15135727"/>
              <a:gd name="connsiteX257" fmla="*/ 2815390 w 8128084"/>
              <a:gd name="connsiteY257" fmla="*/ 12777537 h 15135727"/>
              <a:gd name="connsiteX258" fmla="*/ 3176337 w 8128084"/>
              <a:gd name="connsiteY258" fmla="*/ 12368464 h 15135727"/>
              <a:gd name="connsiteX259" fmla="*/ 3104148 w 8128084"/>
              <a:gd name="connsiteY259" fmla="*/ 12320337 h 15135727"/>
              <a:gd name="connsiteX260" fmla="*/ 3104148 w 8128084"/>
              <a:gd name="connsiteY260" fmla="*/ 12320337 h 15135727"/>
              <a:gd name="connsiteX261" fmla="*/ 3007895 w 8128084"/>
              <a:gd name="connsiteY261" fmla="*/ 12079706 h 15135727"/>
              <a:gd name="connsiteX262" fmla="*/ 2911642 w 8128084"/>
              <a:gd name="connsiteY262" fmla="*/ 11935327 h 15135727"/>
              <a:gd name="connsiteX263" fmla="*/ 2863516 w 8128084"/>
              <a:gd name="connsiteY263" fmla="*/ 11694695 h 15135727"/>
              <a:gd name="connsiteX264" fmla="*/ 2911642 w 8128084"/>
              <a:gd name="connsiteY264" fmla="*/ 11454064 h 15135727"/>
              <a:gd name="connsiteX265" fmla="*/ 3056021 w 8128084"/>
              <a:gd name="connsiteY265" fmla="*/ 11454064 h 15135727"/>
              <a:gd name="connsiteX266" fmla="*/ 2983832 w 8128084"/>
              <a:gd name="connsiteY266" fmla="*/ 11381874 h 15135727"/>
              <a:gd name="connsiteX267" fmla="*/ 3031958 w 8128084"/>
              <a:gd name="connsiteY267" fmla="*/ 11285621 h 15135727"/>
              <a:gd name="connsiteX268" fmla="*/ 3007895 w 8128084"/>
              <a:gd name="connsiteY268" fmla="*/ 11189369 h 15135727"/>
              <a:gd name="connsiteX269" fmla="*/ 2887579 w 8128084"/>
              <a:gd name="connsiteY269" fmla="*/ 11141242 h 15135727"/>
              <a:gd name="connsiteX270" fmla="*/ 2887579 w 8128084"/>
              <a:gd name="connsiteY270" fmla="*/ 10972800 h 15135727"/>
              <a:gd name="connsiteX271" fmla="*/ 2887579 w 8128084"/>
              <a:gd name="connsiteY271" fmla="*/ 10924674 h 15135727"/>
              <a:gd name="connsiteX272" fmla="*/ 2767264 w 8128084"/>
              <a:gd name="connsiteY272" fmla="*/ 11020927 h 15135727"/>
              <a:gd name="connsiteX273" fmla="*/ 2743200 w 8128084"/>
              <a:gd name="connsiteY273" fmla="*/ 10924674 h 15135727"/>
              <a:gd name="connsiteX274" fmla="*/ 2550695 w 8128084"/>
              <a:gd name="connsiteY274" fmla="*/ 11020927 h 15135727"/>
              <a:gd name="connsiteX275" fmla="*/ 2526632 w 8128084"/>
              <a:gd name="connsiteY275" fmla="*/ 11117179 h 15135727"/>
              <a:gd name="connsiteX276" fmla="*/ 2334127 w 8128084"/>
              <a:gd name="connsiteY276" fmla="*/ 10996864 h 15135727"/>
              <a:gd name="connsiteX277" fmla="*/ 2358190 w 8128084"/>
              <a:gd name="connsiteY277" fmla="*/ 10732169 h 15135727"/>
              <a:gd name="connsiteX278" fmla="*/ 2334127 w 8128084"/>
              <a:gd name="connsiteY278" fmla="*/ 10587790 h 15135727"/>
              <a:gd name="connsiteX279" fmla="*/ 2406316 w 8128084"/>
              <a:gd name="connsiteY279" fmla="*/ 10491537 h 15135727"/>
              <a:gd name="connsiteX280" fmla="*/ 2598821 w 8128084"/>
              <a:gd name="connsiteY280" fmla="*/ 10684042 h 15135727"/>
              <a:gd name="connsiteX281" fmla="*/ 2767264 w 8128084"/>
              <a:gd name="connsiteY281" fmla="*/ 10684042 h 15135727"/>
              <a:gd name="connsiteX282" fmla="*/ 2646948 w 8128084"/>
              <a:gd name="connsiteY282" fmla="*/ 10515600 h 15135727"/>
              <a:gd name="connsiteX283" fmla="*/ 2815390 w 8128084"/>
              <a:gd name="connsiteY283" fmla="*/ 10395285 h 15135727"/>
              <a:gd name="connsiteX284" fmla="*/ 3080085 w 8128084"/>
              <a:gd name="connsiteY284" fmla="*/ 10419348 h 15135727"/>
              <a:gd name="connsiteX285" fmla="*/ 3248527 w 8128084"/>
              <a:gd name="connsiteY285" fmla="*/ 10539664 h 15135727"/>
              <a:gd name="connsiteX286" fmla="*/ 3320716 w 8128084"/>
              <a:gd name="connsiteY286" fmla="*/ 10659979 h 15135727"/>
              <a:gd name="connsiteX287" fmla="*/ 3465095 w 8128084"/>
              <a:gd name="connsiteY287" fmla="*/ 10659979 h 15135727"/>
              <a:gd name="connsiteX288" fmla="*/ 3441032 w 8128084"/>
              <a:gd name="connsiteY288" fmla="*/ 10491537 h 15135727"/>
              <a:gd name="connsiteX289" fmla="*/ 3392906 w 8128084"/>
              <a:gd name="connsiteY289" fmla="*/ 10250906 h 15135727"/>
              <a:gd name="connsiteX290" fmla="*/ 3152274 w 8128084"/>
              <a:gd name="connsiteY290" fmla="*/ 10250906 h 15135727"/>
              <a:gd name="connsiteX291" fmla="*/ 3176337 w 8128084"/>
              <a:gd name="connsiteY291" fmla="*/ 10178716 h 15135727"/>
              <a:gd name="connsiteX292" fmla="*/ 3104148 w 8128084"/>
              <a:gd name="connsiteY292" fmla="*/ 10154653 h 15135727"/>
              <a:gd name="connsiteX293" fmla="*/ 3007895 w 8128084"/>
              <a:gd name="connsiteY293" fmla="*/ 9962148 h 15135727"/>
              <a:gd name="connsiteX294" fmla="*/ 3176337 w 8128084"/>
              <a:gd name="connsiteY294" fmla="*/ 9889958 h 15135727"/>
              <a:gd name="connsiteX295" fmla="*/ 2959769 w 8128084"/>
              <a:gd name="connsiteY295" fmla="*/ 9504948 h 15135727"/>
              <a:gd name="connsiteX296" fmla="*/ 2791327 w 8128084"/>
              <a:gd name="connsiteY296" fmla="*/ 9456821 h 15135727"/>
              <a:gd name="connsiteX297" fmla="*/ 2574758 w 8128084"/>
              <a:gd name="connsiteY297" fmla="*/ 9336506 h 15135727"/>
              <a:gd name="connsiteX298" fmla="*/ 2550695 w 8128084"/>
              <a:gd name="connsiteY298" fmla="*/ 9071811 h 15135727"/>
              <a:gd name="connsiteX299" fmla="*/ 2695074 w 8128084"/>
              <a:gd name="connsiteY299" fmla="*/ 8999621 h 15135727"/>
              <a:gd name="connsiteX300" fmla="*/ 2622885 w 8128084"/>
              <a:gd name="connsiteY300" fmla="*/ 8975558 h 15135727"/>
              <a:gd name="connsiteX301" fmla="*/ 2430379 w 8128084"/>
              <a:gd name="connsiteY301" fmla="*/ 8999621 h 15135727"/>
              <a:gd name="connsiteX302" fmla="*/ 2261937 w 8128084"/>
              <a:gd name="connsiteY302" fmla="*/ 9168064 h 15135727"/>
              <a:gd name="connsiteX303" fmla="*/ 2237874 w 8128084"/>
              <a:gd name="connsiteY303" fmla="*/ 8999621 h 15135727"/>
              <a:gd name="connsiteX304" fmla="*/ 2117558 w 8128084"/>
              <a:gd name="connsiteY304" fmla="*/ 8975558 h 15135727"/>
              <a:gd name="connsiteX305" fmla="*/ 2045369 w 8128084"/>
              <a:gd name="connsiteY305" fmla="*/ 8783053 h 15135727"/>
              <a:gd name="connsiteX306" fmla="*/ 1852864 w 8128084"/>
              <a:gd name="connsiteY306" fmla="*/ 8758990 h 15135727"/>
              <a:gd name="connsiteX307" fmla="*/ 1636295 w 8128084"/>
              <a:gd name="connsiteY307" fmla="*/ 8927432 h 15135727"/>
              <a:gd name="connsiteX308" fmla="*/ 1588169 w 8128084"/>
              <a:gd name="connsiteY308" fmla="*/ 9023685 h 15135727"/>
              <a:gd name="connsiteX309" fmla="*/ 1515979 w 8128084"/>
              <a:gd name="connsiteY309" fmla="*/ 8879306 h 15135727"/>
              <a:gd name="connsiteX310" fmla="*/ 1347537 w 8128084"/>
              <a:gd name="connsiteY310" fmla="*/ 8879306 h 15135727"/>
              <a:gd name="connsiteX311" fmla="*/ 1347537 w 8128084"/>
              <a:gd name="connsiteY311" fmla="*/ 8710864 h 15135727"/>
              <a:gd name="connsiteX312" fmla="*/ 1106906 w 8128084"/>
              <a:gd name="connsiteY312" fmla="*/ 8783053 h 15135727"/>
              <a:gd name="connsiteX313" fmla="*/ 890337 w 8128084"/>
              <a:gd name="connsiteY313" fmla="*/ 8686800 h 15135727"/>
              <a:gd name="connsiteX314" fmla="*/ 649706 w 8128084"/>
              <a:gd name="connsiteY314" fmla="*/ 8662737 h 15135727"/>
              <a:gd name="connsiteX315" fmla="*/ 385011 w 8128084"/>
              <a:gd name="connsiteY315" fmla="*/ 8566485 h 15135727"/>
              <a:gd name="connsiteX316" fmla="*/ 577516 w 8128084"/>
              <a:gd name="connsiteY316" fmla="*/ 8373979 h 15135727"/>
              <a:gd name="connsiteX317" fmla="*/ 794085 w 8128084"/>
              <a:gd name="connsiteY317" fmla="*/ 8301790 h 15135727"/>
              <a:gd name="connsiteX318" fmla="*/ 745958 w 8128084"/>
              <a:gd name="connsiteY318" fmla="*/ 8133348 h 15135727"/>
              <a:gd name="connsiteX319" fmla="*/ 818148 w 8128084"/>
              <a:gd name="connsiteY319" fmla="*/ 7820527 h 15135727"/>
              <a:gd name="connsiteX320" fmla="*/ 697832 w 8128084"/>
              <a:gd name="connsiteY320" fmla="*/ 7820527 h 15135727"/>
              <a:gd name="connsiteX321" fmla="*/ 625642 w 8128084"/>
              <a:gd name="connsiteY321" fmla="*/ 7916779 h 15135727"/>
              <a:gd name="connsiteX322" fmla="*/ 457200 w 8128084"/>
              <a:gd name="connsiteY322" fmla="*/ 7820527 h 15135727"/>
              <a:gd name="connsiteX323" fmla="*/ 529390 w 8128084"/>
              <a:gd name="connsiteY323" fmla="*/ 7700211 h 15135727"/>
              <a:gd name="connsiteX324" fmla="*/ 938464 w 8128084"/>
              <a:gd name="connsiteY324" fmla="*/ 7676148 h 15135727"/>
              <a:gd name="connsiteX325" fmla="*/ 1058779 w 8128084"/>
              <a:gd name="connsiteY325" fmla="*/ 7459579 h 15135727"/>
              <a:gd name="connsiteX326" fmla="*/ 1203158 w 8128084"/>
              <a:gd name="connsiteY326" fmla="*/ 7603958 h 15135727"/>
              <a:gd name="connsiteX327" fmla="*/ 1299411 w 8128084"/>
              <a:gd name="connsiteY327" fmla="*/ 7555832 h 15135727"/>
              <a:gd name="connsiteX328" fmla="*/ 1443790 w 8128084"/>
              <a:gd name="connsiteY328" fmla="*/ 7507706 h 15135727"/>
              <a:gd name="connsiteX329" fmla="*/ 1684421 w 8128084"/>
              <a:gd name="connsiteY329" fmla="*/ 7603958 h 15135727"/>
              <a:gd name="connsiteX330" fmla="*/ 1684421 w 8128084"/>
              <a:gd name="connsiteY330" fmla="*/ 7603958 h 15135727"/>
              <a:gd name="connsiteX331" fmla="*/ 1540042 w 8128084"/>
              <a:gd name="connsiteY331" fmla="*/ 7363327 h 15135727"/>
              <a:gd name="connsiteX332" fmla="*/ 1299411 w 8128084"/>
              <a:gd name="connsiteY332" fmla="*/ 7315200 h 15135727"/>
              <a:gd name="connsiteX333" fmla="*/ 1130969 w 8128084"/>
              <a:gd name="connsiteY333" fmla="*/ 7339264 h 15135727"/>
              <a:gd name="connsiteX334" fmla="*/ 1034716 w 8128084"/>
              <a:gd name="connsiteY334" fmla="*/ 7315200 h 15135727"/>
              <a:gd name="connsiteX335" fmla="*/ 1155032 w 8128084"/>
              <a:gd name="connsiteY335" fmla="*/ 7050506 h 15135727"/>
              <a:gd name="connsiteX336" fmla="*/ 1155032 w 8128084"/>
              <a:gd name="connsiteY336" fmla="*/ 6930190 h 15135727"/>
              <a:gd name="connsiteX337" fmla="*/ 1155032 w 8128084"/>
              <a:gd name="connsiteY337" fmla="*/ 6761748 h 15135727"/>
              <a:gd name="connsiteX338" fmla="*/ 1203158 w 8128084"/>
              <a:gd name="connsiteY338" fmla="*/ 6617369 h 15135727"/>
              <a:gd name="connsiteX339" fmla="*/ 1371600 w 8128084"/>
              <a:gd name="connsiteY339" fmla="*/ 6472990 h 15135727"/>
              <a:gd name="connsiteX340" fmla="*/ 1443790 w 8128084"/>
              <a:gd name="connsiteY340" fmla="*/ 6328611 h 15135727"/>
              <a:gd name="connsiteX341" fmla="*/ 1419727 w 8128084"/>
              <a:gd name="connsiteY341" fmla="*/ 6208295 h 15135727"/>
              <a:gd name="connsiteX342" fmla="*/ 1275348 w 8128084"/>
              <a:gd name="connsiteY342" fmla="*/ 6304548 h 15135727"/>
              <a:gd name="connsiteX343" fmla="*/ 1323474 w 8128084"/>
              <a:gd name="connsiteY343" fmla="*/ 6015790 h 15135727"/>
              <a:gd name="connsiteX344" fmla="*/ 1540042 w 8128084"/>
              <a:gd name="connsiteY344" fmla="*/ 5871411 h 15135727"/>
              <a:gd name="connsiteX345" fmla="*/ 1540042 w 8128084"/>
              <a:gd name="connsiteY345" fmla="*/ 5751095 h 15135727"/>
              <a:gd name="connsiteX346" fmla="*/ 1395664 w 8128084"/>
              <a:gd name="connsiteY346" fmla="*/ 5799221 h 15135727"/>
              <a:gd name="connsiteX347" fmla="*/ 1179095 w 8128084"/>
              <a:gd name="connsiteY347" fmla="*/ 5799221 h 15135727"/>
              <a:gd name="connsiteX348" fmla="*/ 890337 w 8128084"/>
              <a:gd name="connsiteY348" fmla="*/ 5775158 h 15135727"/>
              <a:gd name="connsiteX349" fmla="*/ 697832 w 8128084"/>
              <a:gd name="connsiteY349" fmla="*/ 5606716 h 15135727"/>
              <a:gd name="connsiteX350" fmla="*/ 577516 w 8128084"/>
              <a:gd name="connsiteY350" fmla="*/ 5582653 h 15135727"/>
              <a:gd name="connsiteX351" fmla="*/ 697832 w 8128084"/>
              <a:gd name="connsiteY351" fmla="*/ 5775158 h 15135727"/>
              <a:gd name="connsiteX352" fmla="*/ 409074 w 8128084"/>
              <a:gd name="connsiteY352" fmla="*/ 5799221 h 15135727"/>
              <a:gd name="connsiteX353" fmla="*/ 168442 w 8128084"/>
              <a:gd name="connsiteY353" fmla="*/ 5702969 h 15135727"/>
              <a:gd name="connsiteX354" fmla="*/ 264695 w 8128084"/>
              <a:gd name="connsiteY354" fmla="*/ 5558590 h 15135727"/>
              <a:gd name="connsiteX355" fmla="*/ 144379 w 8128084"/>
              <a:gd name="connsiteY355" fmla="*/ 5510464 h 15135727"/>
              <a:gd name="connsiteX356" fmla="*/ 0 w 8128084"/>
              <a:gd name="connsiteY356" fmla="*/ 5462337 h 15135727"/>
              <a:gd name="connsiteX357" fmla="*/ 96253 w 8128084"/>
              <a:gd name="connsiteY357"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42827 w 8128084"/>
              <a:gd name="connsiteY202" fmla="*/ 14383753 h 15135727"/>
              <a:gd name="connsiteX203" fmla="*/ 4403558 w 8128084"/>
              <a:gd name="connsiteY203" fmla="*/ 14437895 h 15135727"/>
              <a:gd name="connsiteX204" fmla="*/ 4340058 w 8128084"/>
              <a:gd name="connsiteY204" fmla="*/ 14475995 h 15135727"/>
              <a:gd name="connsiteX205" fmla="*/ 4303127 w 8128084"/>
              <a:gd name="connsiteY205" fmla="*/ 14364703 h 15135727"/>
              <a:gd name="connsiteX206" fmla="*/ 4276892 w 8128084"/>
              <a:gd name="connsiteY206" fmla="*/ 14296190 h 15135727"/>
              <a:gd name="connsiteX207" fmla="*/ 4235116 w 8128084"/>
              <a:gd name="connsiteY207" fmla="*/ 14341642 h 15135727"/>
              <a:gd name="connsiteX208" fmla="*/ 4162927 w 8128084"/>
              <a:gd name="connsiteY208" fmla="*/ 14389769 h 15135727"/>
              <a:gd name="connsiteX209" fmla="*/ 4137527 w 8128084"/>
              <a:gd name="connsiteY209" fmla="*/ 14364369 h 15135727"/>
              <a:gd name="connsiteX210" fmla="*/ 3998327 w 8128084"/>
              <a:gd name="connsiteY210" fmla="*/ 14409153 h 15135727"/>
              <a:gd name="connsiteX211" fmla="*/ 4023727 w 8128084"/>
              <a:gd name="connsiteY211" fmla="*/ 14275803 h 15135727"/>
              <a:gd name="connsiteX212" fmla="*/ 3915945 w 8128084"/>
              <a:gd name="connsiteY212" fmla="*/ 14289840 h 15135727"/>
              <a:gd name="connsiteX213" fmla="*/ 3801979 w 8128084"/>
              <a:gd name="connsiteY213" fmla="*/ 14293516 h 15135727"/>
              <a:gd name="connsiteX214" fmla="*/ 3719764 w 8128084"/>
              <a:gd name="connsiteY214" fmla="*/ 14415169 h 15135727"/>
              <a:gd name="connsiteX215" fmla="*/ 3625850 w 8128084"/>
              <a:gd name="connsiteY215" fmla="*/ 14616364 h 15135727"/>
              <a:gd name="connsiteX216" fmla="*/ 3513221 w 8128084"/>
              <a:gd name="connsiteY216" fmla="*/ 14726653 h 15135727"/>
              <a:gd name="connsiteX217" fmla="*/ 3583071 w 8128084"/>
              <a:gd name="connsiteY217" fmla="*/ 14832932 h 15135727"/>
              <a:gd name="connsiteX218" fmla="*/ 3633537 w 8128084"/>
              <a:gd name="connsiteY218" fmla="*/ 14967285 h 15135727"/>
              <a:gd name="connsiteX219" fmla="*/ 3609474 w 8128084"/>
              <a:gd name="connsiteY219" fmla="*/ 15087600 h 15135727"/>
              <a:gd name="connsiteX220" fmla="*/ 3479132 w 8128084"/>
              <a:gd name="connsiteY220" fmla="*/ 14975974 h 15135727"/>
              <a:gd name="connsiteX221" fmla="*/ 3304340 w 8128084"/>
              <a:gd name="connsiteY221" fmla="*/ 14949237 h 15135727"/>
              <a:gd name="connsiteX222" fmla="*/ 3261227 w 8128084"/>
              <a:gd name="connsiteY222" fmla="*/ 14787145 h 15135727"/>
              <a:gd name="connsiteX223" fmla="*/ 3128211 w 8128084"/>
              <a:gd name="connsiteY223" fmla="*/ 14919158 h 15135727"/>
              <a:gd name="connsiteX224" fmla="*/ 3090277 w 8128084"/>
              <a:gd name="connsiteY224" fmla="*/ 15075903 h 15135727"/>
              <a:gd name="connsiteX225" fmla="*/ 2959769 w 8128084"/>
              <a:gd name="connsiteY225" fmla="*/ 15135727 h 15135727"/>
              <a:gd name="connsiteX226" fmla="*/ 2891256 w 8128084"/>
              <a:gd name="connsiteY226" fmla="*/ 14945895 h 15135727"/>
              <a:gd name="connsiteX227" fmla="*/ 2791327 w 8128084"/>
              <a:gd name="connsiteY227" fmla="*/ 14943221 h 15135727"/>
              <a:gd name="connsiteX228" fmla="*/ 2671011 w 8128084"/>
              <a:gd name="connsiteY228" fmla="*/ 15039474 h 15135727"/>
              <a:gd name="connsiteX229" fmla="*/ 2430379 w 8128084"/>
              <a:gd name="connsiteY229" fmla="*/ 15087600 h 15135727"/>
              <a:gd name="connsiteX230" fmla="*/ 2237874 w 8128084"/>
              <a:gd name="connsiteY230" fmla="*/ 15039474 h 15135727"/>
              <a:gd name="connsiteX231" fmla="*/ 2622885 w 8128084"/>
              <a:gd name="connsiteY231" fmla="*/ 14846969 h 15135727"/>
              <a:gd name="connsiteX232" fmla="*/ 2887579 w 8128084"/>
              <a:gd name="connsiteY232" fmla="*/ 14774779 h 15135727"/>
              <a:gd name="connsiteX233" fmla="*/ 2839453 w 8128084"/>
              <a:gd name="connsiteY233" fmla="*/ 14582274 h 15135727"/>
              <a:gd name="connsiteX234" fmla="*/ 2935706 w 8128084"/>
              <a:gd name="connsiteY234" fmla="*/ 14510085 h 15135727"/>
              <a:gd name="connsiteX235" fmla="*/ 2935706 w 8128084"/>
              <a:gd name="connsiteY235" fmla="*/ 14510085 h 15135727"/>
              <a:gd name="connsiteX236" fmla="*/ 3080085 w 8128084"/>
              <a:gd name="connsiteY236" fmla="*/ 14413832 h 15135727"/>
              <a:gd name="connsiteX237" fmla="*/ 3152274 w 8128084"/>
              <a:gd name="connsiteY237" fmla="*/ 14341642 h 15135727"/>
              <a:gd name="connsiteX238" fmla="*/ 3080085 w 8128084"/>
              <a:gd name="connsiteY238" fmla="*/ 14269453 h 15135727"/>
              <a:gd name="connsiteX239" fmla="*/ 3152274 w 8128084"/>
              <a:gd name="connsiteY239" fmla="*/ 14197264 h 15135727"/>
              <a:gd name="connsiteX240" fmla="*/ 3152274 w 8128084"/>
              <a:gd name="connsiteY240" fmla="*/ 14052885 h 15135727"/>
              <a:gd name="connsiteX241" fmla="*/ 3080085 w 8128084"/>
              <a:gd name="connsiteY241" fmla="*/ 13980695 h 15135727"/>
              <a:gd name="connsiteX242" fmla="*/ 3056021 w 8128084"/>
              <a:gd name="connsiteY242" fmla="*/ 14076948 h 15135727"/>
              <a:gd name="connsiteX243" fmla="*/ 2935706 w 8128084"/>
              <a:gd name="connsiteY243" fmla="*/ 14076948 h 15135727"/>
              <a:gd name="connsiteX244" fmla="*/ 2863516 w 8128084"/>
              <a:gd name="connsiteY244" fmla="*/ 14125074 h 15135727"/>
              <a:gd name="connsiteX245" fmla="*/ 2719137 w 8128084"/>
              <a:gd name="connsiteY245" fmla="*/ 14197264 h 15135727"/>
              <a:gd name="connsiteX246" fmla="*/ 2646948 w 8128084"/>
              <a:gd name="connsiteY246" fmla="*/ 14197264 h 15135727"/>
              <a:gd name="connsiteX247" fmla="*/ 2598821 w 8128084"/>
              <a:gd name="connsiteY247" fmla="*/ 14125074 h 15135727"/>
              <a:gd name="connsiteX248" fmla="*/ 2430379 w 8128084"/>
              <a:gd name="connsiteY248" fmla="*/ 13836316 h 15135727"/>
              <a:gd name="connsiteX249" fmla="*/ 2646948 w 8128084"/>
              <a:gd name="connsiteY249" fmla="*/ 13812253 h 15135727"/>
              <a:gd name="connsiteX250" fmla="*/ 2502569 w 8128084"/>
              <a:gd name="connsiteY250" fmla="*/ 13475369 h 15135727"/>
              <a:gd name="connsiteX251" fmla="*/ 2550695 w 8128084"/>
              <a:gd name="connsiteY251" fmla="*/ 13186611 h 15135727"/>
              <a:gd name="connsiteX252" fmla="*/ 2719137 w 8128084"/>
              <a:gd name="connsiteY252" fmla="*/ 13042232 h 15135727"/>
              <a:gd name="connsiteX253" fmla="*/ 2791327 w 8128084"/>
              <a:gd name="connsiteY253" fmla="*/ 12945979 h 15135727"/>
              <a:gd name="connsiteX254" fmla="*/ 3031958 w 8128084"/>
              <a:gd name="connsiteY254" fmla="*/ 13090358 h 15135727"/>
              <a:gd name="connsiteX255" fmla="*/ 3056021 w 8128084"/>
              <a:gd name="connsiteY255" fmla="*/ 12753474 h 15135727"/>
              <a:gd name="connsiteX256" fmla="*/ 2887579 w 8128084"/>
              <a:gd name="connsiteY256" fmla="*/ 12777537 h 15135727"/>
              <a:gd name="connsiteX257" fmla="*/ 2815390 w 8128084"/>
              <a:gd name="connsiteY257" fmla="*/ 12777537 h 15135727"/>
              <a:gd name="connsiteX258" fmla="*/ 3176337 w 8128084"/>
              <a:gd name="connsiteY258" fmla="*/ 12368464 h 15135727"/>
              <a:gd name="connsiteX259" fmla="*/ 3104148 w 8128084"/>
              <a:gd name="connsiteY259" fmla="*/ 12320337 h 15135727"/>
              <a:gd name="connsiteX260" fmla="*/ 3104148 w 8128084"/>
              <a:gd name="connsiteY260" fmla="*/ 12320337 h 15135727"/>
              <a:gd name="connsiteX261" fmla="*/ 3007895 w 8128084"/>
              <a:gd name="connsiteY261" fmla="*/ 12079706 h 15135727"/>
              <a:gd name="connsiteX262" fmla="*/ 2911642 w 8128084"/>
              <a:gd name="connsiteY262" fmla="*/ 11935327 h 15135727"/>
              <a:gd name="connsiteX263" fmla="*/ 2863516 w 8128084"/>
              <a:gd name="connsiteY263" fmla="*/ 11694695 h 15135727"/>
              <a:gd name="connsiteX264" fmla="*/ 2911642 w 8128084"/>
              <a:gd name="connsiteY264" fmla="*/ 11454064 h 15135727"/>
              <a:gd name="connsiteX265" fmla="*/ 3056021 w 8128084"/>
              <a:gd name="connsiteY265" fmla="*/ 11454064 h 15135727"/>
              <a:gd name="connsiteX266" fmla="*/ 2983832 w 8128084"/>
              <a:gd name="connsiteY266" fmla="*/ 11381874 h 15135727"/>
              <a:gd name="connsiteX267" fmla="*/ 3031958 w 8128084"/>
              <a:gd name="connsiteY267" fmla="*/ 11285621 h 15135727"/>
              <a:gd name="connsiteX268" fmla="*/ 3007895 w 8128084"/>
              <a:gd name="connsiteY268" fmla="*/ 11189369 h 15135727"/>
              <a:gd name="connsiteX269" fmla="*/ 2887579 w 8128084"/>
              <a:gd name="connsiteY269" fmla="*/ 11141242 h 15135727"/>
              <a:gd name="connsiteX270" fmla="*/ 2887579 w 8128084"/>
              <a:gd name="connsiteY270" fmla="*/ 10972800 h 15135727"/>
              <a:gd name="connsiteX271" fmla="*/ 2887579 w 8128084"/>
              <a:gd name="connsiteY271" fmla="*/ 10924674 h 15135727"/>
              <a:gd name="connsiteX272" fmla="*/ 2767264 w 8128084"/>
              <a:gd name="connsiteY272" fmla="*/ 11020927 h 15135727"/>
              <a:gd name="connsiteX273" fmla="*/ 2743200 w 8128084"/>
              <a:gd name="connsiteY273" fmla="*/ 10924674 h 15135727"/>
              <a:gd name="connsiteX274" fmla="*/ 2550695 w 8128084"/>
              <a:gd name="connsiteY274" fmla="*/ 11020927 h 15135727"/>
              <a:gd name="connsiteX275" fmla="*/ 2526632 w 8128084"/>
              <a:gd name="connsiteY275" fmla="*/ 11117179 h 15135727"/>
              <a:gd name="connsiteX276" fmla="*/ 2334127 w 8128084"/>
              <a:gd name="connsiteY276" fmla="*/ 10996864 h 15135727"/>
              <a:gd name="connsiteX277" fmla="*/ 2358190 w 8128084"/>
              <a:gd name="connsiteY277" fmla="*/ 10732169 h 15135727"/>
              <a:gd name="connsiteX278" fmla="*/ 2334127 w 8128084"/>
              <a:gd name="connsiteY278" fmla="*/ 10587790 h 15135727"/>
              <a:gd name="connsiteX279" fmla="*/ 2406316 w 8128084"/>
              <a:gd name="connsiteY279" fmla="*/ 10491537 h 15135727"/>
              <a:gd name="connsiteX280" fmla="*/ 2598821 w 8128084"/>
              <a:gd name="connsiteY280" fmla="*/ 10684042 h 15135727"/>
              <a:gd name="connsiteX281" fmla="*/ 2767264 w 8128084"/>
              <a:gd name="connsiteY281" fmla="*/ 10684042 h 15135727"/>
              <a:gd name="connsiteX282" fmla="*/ 2646948 w 8128084"/>
              <a:gd name="connsiteY282" fmla="*/ 10515600 h 15135727"/>
              <a:gd name="connsiteX283" fmla="*/ 2815390 w 8128084"/>
              <a:gd name="connsiteY283" fmla="*/ 10395285 h 15135727"/>
              <a:gd name="connsiteX284" fmla="*/ 3080085 w 8128084"/>
              <a:gd name="connsiteY284" fmla="*/ 10419348 h 15135727"/>
              <a:gd name="connsiteX285" fmla="*/ 3248527 w 8128084"/>
              <a:gd name="connsiteY285" fmla="*/ 10539664 h 15135727"/>
              <a:gd name="connsiteX286" fmla="*/ 3320716 w 8128084"/>
              <a:gd name="connsiteY286" fmla="*/ 10659979 h 15135727"/>
              <a:gd name="connsiteX287" fmla="*/ 3465095 w 8128084"/>
              <a:gd name="connsiteY287" fmla="*/ 10659979 h 15135727"/>
              <a:gd name="connsiteX288" fmla="*/ 3441032 w 8128084"/>
              <a:gd name="connsiteY288" fmla="*/ 10491537 h 15135727"/>
              <a:gd name="connsiteX289" fmla="*/ 3392906 w 8128084"/>
              <a:gd name="connsiteY289" fmla="*/ 10250906 h 15135727"/>
              <a:gd name="connsiteX290" fmla="*/ 3152274 w 8128084"/>
              <a:gd name="connsiteY290" fmla="*/ 10250906 h 15135727"/>
              <a:gd name="connsiteX291" fmla="*/ 3176337 w 8128084"/>
              <a:gd name="connsiteY291" fmla="*/ 10178716 h 15135727"/>
              <a:gd name="connsiteX292" fmla="*/ 3104148 w 8128084"/>
              <a:gd name="connsiteY292" fmla="*/ 10154653 h 15135727"/>
              <a:gd name="connsiteX293" fmla="*/ 3007895 w 8128084"/>
              <a:gd name="connsiteY293" fmla="*/ 9962148 h 15135727"/>
              <a:gd name="connsiteX294" fmla="*/ 3176337 w 8128084"/>
              <a:gd name="connsiteY294" fmla="*/ 9889958 h 15135727"/>
              <a:gd name="connsiteX295" fmla="*/ 2959769 w 8128084"/>
              <a:gd name="connsiteY295" fmla="*/ 9504948 h 15135727"/>
              <a:gd name="connsiteX296" fmla="*/ 2791327 w 8128084"/>
              <a:gd name="connsiteY296" fmla="*/ 9456821 h 15135727"/>
              <a:gd name="connsiteX297" fmla="*/ 2574758 w 8128084"/>
              <a:gd name="connsiteY297" fmla="*/ 9336506 h 15135727"/>
              <a:gd name="connsiteX298" fmla="*/ 2550695 w 8128084"/>
              <a:gd name="connsiteY298" fmla="*/ 9071811 h 15135727"/>
              <a:gd name="connsiteX299" fmla="*/ 2695074 w 8128084"/>
              <a:gd name="connsiteY299" fmla="*/ 8999621 h 15135727"/>
              <a:gd name="connsiteX300" fmla="*/ 2622885 w 8128084"/>
              <a:gd name="connsiteY300" fmla="*/ 8975558 h 15135727"/>
              <a:gd name="connsiteX301" fmla="*/ 2430379 w 8128084"/>
              <a:gd name="connsiteY301" fmla="*/ 8999621 h 15135727"/>
              <a:gd name="connsiteX302" fmla="*/ 2261937 w 8128084"/>
              <a:gd name="connsiteY302" fmla="*/ 9168064 h 15135727"/>
              <a:gd name="connsiteX303" fmla="*/ 2237874 w 8128084"/>
              <a:gd name="connsiteY303" fmla="*/ 8999621 h 15135727"/>
              <a:gd name="connsiteX304" fmla="*/ 2117558 w 8128084"/>
              <a:gd name="connsiteY304" fmla="*/ 8975558 h 15135727"/>
              <a:gd name="connsiteX305" fmla="*/ 2045369 w 8128084"/>
              <a:gd name="connsiteY305" fmla="*/ 8783053 h 15135727"/>
              <a:gd name="connsiteX306" fmla="*/ 1852864 w 8128084"/>
              <a:gd name="connsiteY306" fmla="*/ 8758990 h 15135727"/>
              <a:gd name="connsiteX307" fmla="*/ 1636295 w 8128084"/>
              <a:gd name="connsiteY307" fmla="*/ 8927432 h 15135727"/>
              <a:gd name="connsiteX308" fmla="*/ 1588169 w 8128084"/>
              <a:gd name="connsiteY308" fmla="*/ 9023685 h 15135727"/>
              <a:gd name="connsiteX309" fmla="*/ 1515979 w 8128084"/>
              <a:gd name="connsiteY309" fmla="*/ 8879306 h 15135727"/>
              <a:gd name="connsiteX310" fmla="*/ 1347537 w 8128084"/>
              <a:gd name="connsiteY310" fmla="*/ 8879306 h 15135727"/>
              <a:gd name="connsiteX311" fmla="*/ 1347537 w 8128084"/>
              <a:gd name="connsiteY311" fmla="*/ 8710864 h 15135727"/>
              <a:gd name="connsiteX312" fmla="*/ 1106906 w 8128084"/>
              <a:gd name="connsiteY312" fmla="*/ 8783053 h 15135727"/>
              <a:gd name="connsiteX313" fmla="*/ 890337 w 8128084"/>
              <a:gd name="connsiteY313" fmla="*/ 8686800 h 15135727"/>
              <a:gd name="connsiteX314" fmla="*/ 649706 w 8128084"/>
              <a:gd name="connsiteY314" fmla="*/ 8662737 h 15135727"/>
              <a:gd name="connsiteX315" fmla="*/ 385011 w 8128084"/>
              <a:gd name="connsiteY315" fmla="*/ 8566485 h 15135727"/>
              <a:gd name="connsiteX316" fmla="*/ 577516 w 8128084"/>
              <a:gd name="connsiteY316" fmla="*/ 8373979 h 15135727"/>
              <a:gd name="connsiteX317" fmla="*/ 794085 w 8128084"/>
              <a:gd name="connsiteY317" fmla="*/ 8301790 h 15135727"/>
              <a:gd name="connsiteX318" fmla="*/ 745958 w 8128084"/>
              <a:gd name="connsiteY318" fmla="*/ 8133348 h 15135727"/>
              <a:gd name="connsiteX319" fmla="*/ 818148 w 8128084"/>
              <a:gd name="connsiteY319" fmla="*/ 7820527 h 15135727"/>
              <a:gd name="connsiteX320" fmla="*/ 697832 w 8128084"/>
              <a:gd name="connsiteY320" fmla="*/ 7820527 h 15135727"/>
              <a:gd name="connsiteX321" fmla="*/ 625642 w 8128084"/>
              <a:gd name="connsiteY321" fmla="*/ 7916779 h 15135727"/>
              <a:gd name="connsiteX322" fmla="*/ 457200 w 8128084"/>
              <a:gd name="connsiteY322" fmla="*/ 7820527 h 15135727"/>
              <a:gd name="connsiteX323" fmla="*/ 529390 w 8128084"/>
              <a:gd name="connsiteY323" fmla="*/ 7700211 h 15135727"/>
              <a:gd name="connsiteX324" fmla="*/ 938464 w 8128084"/>
              <a:gd name="connsiteY324" fmla="*/ 7676148 h 15135727"/>
              <a:gd name="connsiteX325" fmla="*/ 1058779 w 8128084"/>
              <a:gd name="connsiteY325" fmla="*/ 7459579 h 15135727"/>
              <a:gd name="connsiteX326" fmla="*/ 1203158 w 8128084"/>
              <a:gd name="connsiteY326" fmla="*/ 7603958 h 15135727"/>
              <a:gd name="connsiteX327" fmla="*/ 1299411 w 8128084"/>
              <a:gd name="connsiteY327" fmla="*/ 7555832 h 15135727"/>
              <a:gd name="connsiteX328" fmla="*/ 1443790 w 8128084"/>
              <a:gd name="connsiteY328" fmla="*/ 7507706 h 15135727"/>
              <a:gd name="connsiteX329" fmla="*/ 1684421 w 8128084"/>
              <a:gd name="connsiteY329" fmla="*/ 7603958 h 15135727"/>
              <a:gd name="connsiteX330" fmla="*/ 1684421 w 8128084"/>
              <a:gd name="connsiteY330" fmla="*/ 7603958 h 15135727"/>
              <a:gd name="connsiteX331" fmla="*/ 1540042 w 8128084"/>
              <a:gd name="connsiteY331" fmla="*/ 7363327 h 15135727"/>
              <a:gd name="connsiteX332" fmla="*/ 1299411 w 8128084"/>
              <a:gd name="connsiteY332" fmla="*/ 7315200 h 15135727"/>
              <a:gd name="connsiteX333" fmla="*/ 1130969 w 8128084"/>
              <a:gd name="connsiteY333" fmla="*/ 7339264 h 15135727"/>
              <a:gd name="connsiteX334" fmla="*/ 1034716 w 8128084"/>
              <a:gd name="connsiteY334" fmla="*/ 7315200 h 15135727"/>
              <a:gd name="connsiteX335" fmla="*/ 1155032 w 8128084"/>
              <a:gd name="connsiteY335" fmla="*/ 7050506 h 15135727"/>
              <a:gd name="connsiteX336" fmla="*/ 1155032 w 8128084"/>
              <a:gd name="connsiteY336" fmla="*/ 6930190 h 15135727"/>
              <a:gd name="connsiteX337" fmla="*/ 1155032 w 8128084"/>
              <a:gd name="connsiteY337" fmla="*/ 6761748 h 15135727"/>
              <a:gd name="connsiteX338" fmla="*/ 1203158 w 8128084"/>
              <a:gd name="connsiteY338" fmla="*/ 6617369 h 15135727"/>
              <a:gd name="connsiteX339" fmla="*/ 1371600 w 8128084"/>
              <a:gd name="connsiteY339" fmla="*/ 6472990 h 15135727"/>
              <a:gd name="connsiteX340" fmla="*/ 1443790 w 8128084"/>
              <a:gd name="connsiteY340" fmla="*/ 6328611 h 15135727"/>
              <a:gd name="connsiteX341" fmla="*/ 1419727 w 8128084"/>
              <a:gd name="connsiteY341" fmla="*/ 6208295 h 15135727"/>
              <a:gd name="connsiteX342" fmla="*/ 1275348 w 8128084"/>
              <a:gd name="connsiteY342" fmla="*/ 6304548 h 15135727"/>
              <a:gd name="connsiteX343" fmla="*/ 1323474 w 8128084"/>
              <a:gd name="connsiteY343" fmla="*/ 6015790 h 15135727"/>
              <a:gd name="connsiteX344" fmla="*/ 1540042 w 8128084"/>
              <a:gd name="connsiteY344" fmla="*/ 5871411 h 15135727"/>
              <a:gd name="connsiteX345" fmla="*/ 1540042 w 8128084"/>
              <a:gd name="connsiteY345" fmla="*/ 5751095 h 15135727"/>
              <a:gd name="connsiteX346" fmla="*/ 1395664 w 8128084"/>
              <a:gd name="connsiteY346" fmla="*/ 5799221 h 15135727"/>
              <a:gd name="connsiteX347" fmla="*/ 1179095 w 8128084"/>
              <a:gd name="connsiteY347" fmla="*/ 5799221 h 15135727"/>
              <a:gd name="connsiteX348" fmla="*/ 890337 w 8128084"/>
              <a:gd name="connsiteY348" fmla="*/ 5775158 h 15135727"/>
              <a:gd name="connsiteX349" fmla="*/ 697832 w 8128084"/>
              <a:gd name="connsiteY349" fmla="*/ 5606716 h 15135727"/>
              <a:gd name="connsiteX350" fmla="*/ 577516 w 8128084"/>
              <a:gd name="connsiteY350" fmla="*/ 5582653 h 15135727"/>
              <a:gd name="connsiteX351" fmla="*/ 697832 w 8128084"/>
              <a:gd name="connsiteY351" fmla="*/ 5775158 h 15135727"/>
              <a:gd name="connsiteX352" fmla="*/ 409074 w 8128084"/>
              <a:gd name="connsiteY352" fmla="*/ 5799221 h 15135727"/>
              <a:gd name="connsiteX353" fmla="*/ 168442 w 8128084"/>
              <a:gd name="connsiteY353" fmla="*/ 5702969 h 15135727"/>
              <a:gd name="connsiteX354" fmla="*/ 264695 w 8128084"/>
              <a:gd name="connsiteY354" fmla="*/ 5558590 h 15135727"/>
              <a:gd name="connsiteX355" fmla="*/ 144379 w 8128084"/>
              <a:gd name="connsiteY355" fmla="*/ 5510464 h 15135727"/>
              <a:gd name="connsiteX356" fmla="*/ 0 w 8128084"/>
              <a:gd name="connsiteY356" fmla="*/ 5462337 h 15135727"/>
              <a:gd name="connsiteX357" fmla="*/ 96253 w 8128084"/>
              <a:gd name="connsiteY357"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42827 w 8128084"/>
              <a:gd name="connsiteY202" fmla="*/ 14383753 h 15135727"/>
              <a:gd name="connsiteX203" fmla="*/ 4403558 w 8128084"/>
              <a:gd name="connsiteY203" fmla="*/ 14437895 h 15135727"/>
              <a:gd name="connsiteX204" fmla="*/ 4340058 w 8128084"/>
              <a:gd name="connsiteY204" fmla="*/ 14475995 h 15135727"/>
              <a:gd name="connsiteX205" fmla="*/ 4303127 w 8128084"/>
              <a:gd name="connsiteY205" fmla="*/ 14364703 h 15135727"/>
              <a:gd name="connsiteX206" fmla="*/ 4276892 w 8128084"/>
              <a:gd name="connsiteY206" fmla="*/ 14296190 h 15135727"/>
              <a:gd name="connsiteX207" fmla="*/ 4235116 w 8128084"/>
              <a:gd name="connsiteY207" fmla="*/ 14341642 h 15135727"/>
              <a:gd name="connsiteX208" fmla="*/ 4162927 w 8128084"/>
              <a:gd name="connsiteY208" fmla="*/ 14389769 h 15135727"/>
              <a:gd name="connsiteX209" fmla="*/ 4137527 w 8128084"/>
              <a:gd name="connsiteY209" fmla="*/ 14364369 h 15135727"/>
              <a:gd name="connsiteX210" fmla="*/ 3998327 w 8128084"/>
              <a:gd name="connsiteY210" fmla="*/ 14409153 h 15135727"/>
              <a:gd name="connsiteX211" fmla="*/ 4023727 w 8128084"/>
              <a:gd name="connsiteY211" fmla="*/ 14275803 h 15135727"/>
              <a:gd name="connsiteX212" fmla="*/ 3915945 w 8128084"/>
              <a:gd name="connsiteY212" fmla="*/ 14289840 h 15135727"/>
              <a:gd name="connsiteX213" fmla="*/ 3801979 w 8128084"/>
              <a:gd name="connsiteY213" fmla="*/ 14293516 h 15135727"/>
              <a:gd name="connsiteX214" fmla="*/ 3719764 w 8128084"/>
              <a:gd name="connsiteY214" fmla="*/ 14415169 h 15135727"/>
              <a:gd name="connsiteX215" fmla="*/ 3625850 w 8128084"/>
              <a:gd name="connsiteY215" fmla="*/ 14616364 h 15135727"/>
              <a:gd name="connsiteX216" fmla="*/ 3513221 w 8128084"/>
              <a:gd name="connsiteY216" fmla="*/ 14726653 h 15135727"/>
              <a:gd name="connsiteX217" fmla="*/ 3583071 w 8128084"/>
              <a:gd name="connsiteY217" fmla="*/ 14832932 h 15135727"/>
              <a:gd name="connsiteX218" fmla="*/ 3633537 w 8128084"/>
              <a:gd name="connsiteY218" fmla="*/ 14967285 h 15135727"/>
              <a:gd name="connsiteX219" fmla="*/ 3609474 w 8128084"/>
              <a:gd name="connsiteY219" fmla="*/ 15087600 h 15135727"/>
              <a:gd name="connsiteX220" fmla="*/ 3479132 w 8128084"/>
              <a:gd name="connsiteY220" fmla="*/ 14975974 h 15135727"/>
              <a:gd name="connsiteX221" fmla="*/ 3304340 w 8128084"/>
              <a:gd name="connsiteY221" fmla="*/ 14949237 h 15135727"/>
              <a:gd name="connsiteX222" fmla="*/ 3261227 w 8128084"/>
              <a:gd name="connsiteY222" fmla="*/ 14787145 h 15135727"/>
              <a:gd name="connsiteX223" fmla="*/ 3128211 w 8128084"/>
              <a:gd name="connsiteY223" fmla="*/ 14919158 h 15135727"/>
              <a:gd name="connsiteX224" fmla="*/ 3090277 w 8128084"/>
              <a:gd name="connsiteY224" fmla="*/ 15075903 h 15135727"/>
              <a:gd name="connsiteX225" fmla="*/ 2959769 w 8128084"/>
              <a:gd name="connsiteY225" fmla="*/ 15135727 h 15135727"/>
              <a:gd name="connsiteX226" fmla="*/ 2891256 w 8128084"/>
              <a:gd name="connsiteY226" fmla="*/ 14945895 h 15135727"/>
              <a:gd name="connsiteX227" fmla="*/ 2791327 w 8128084"/>
              <a:gd name="connsiteY227" fmla="*/ 14943221 h 15135727"/>
              <a:gd name="connsiteX228" fmla="*/ 2671011 w 8128084"/>
              <a:gd name="connsiteY228" fmla="*/ 15039474 h 15135727"/>
              <a:gd name="connsiteX229" fmla="*/ 2430379 w 8128084"/>
              <a:gd name="connsiteY229" fmla="*/ 15087600 h 15135727"/>
              <a:gd name="connsiteX230" fmla="*/ 2622885 w 8128084"/>
              <a:gd name="connsiteY230" fmla="*/ 14846969 h 15135727"/>
              <a:gd name="connsiteX231" fmla="*/ 2887579 w 8128084"/>
              <a:gd name="connsiteY231" fmla="*/ 14774779 h 15135727"/>
              <a:gd name="connsiteX232" fmla="*/ 2839453 w 8128084"/>
              <a:gd name="connsiteY232" fmla="*/ 14582274 h 15135727"/>
              <a:gd name="connsiteX233" fmla="*/ 2935706 w 8128084"/>
              <a:gd name="connsiteY233" fmla="*/ 14510085 h 15135727"/>
              <a:gd name="connsiteX234" fmla="*/ 2935706 w 8128084"/>
              <a:gd name="connsiteY234" fmla="*/ 14510085 h 15135727"/>
              <a:gd name="connsiteX235" fmla="*/ 3080085 w 8128084"/>
              <a:gd name="connsiteY235" fmla="*/ 14413832 h 15135727"/>
              <a:gd name="connsiteX236" fmla="*/ 3152274 w 8128084"/>
              <a:gd name="connsiteY236" fmla="*/ 14341642 h 15135727"/>
              <a:gd name="connsiteX237" fmla="*/ 3080085 w 8128084"/>
              <a:gd name="connsiteY237" fmla="*/ 14269453 h 15135727"/>
              <a:gd name="connsiteX238" fmla="*/ 3152274 w 8128084"/>
              <a:gd name="connsiteY238" fmla="*/ 14197264 h 15135727"/>
              <a:gd name="connsiteX239" fmla="*/ 3152274 w 8128084"/>
              <a:gd name="connsiteY239" fmla="*/ 14052885 h 15135727"/>
              <a:gd name="connsiteX240" fmla="*/ 3080085 w 8128084"/>
              <a:gd name="connsiteY240" fmla="*/ 13980695 h 15135727"/>
              <a:gd name="connsiteX241" fmla="*/ 3056021 w 8128084"/>
              <a:gd name="connsiteY241" fmla="*/ 14076948 h 15135727"/>
              <a:gd name="connsiteX242" fmla="*/ 2935706 w 8128084"/>
              <a:gd name="connsiteY242" fmla="*/ 14076948 h 15135727"/>
              <a:gd name="connsiteX243" fmla="*/ 2863516 w 8128084"/>
              <a:gd name="connsiteY243" fmla="*/ 14125074 h 15135727"/>
              <a:gd name="connsiteX244" fmla="*/ 2719137 w 8128084"/>
              <a:gd name="connsiteY244" fmla="*/ 14197264 h 15135727"/>
              <a:gd name="connsiteX245" fmla="*/ 2646948 w 8128084"/>
              <a:gd name="connsiteY245" fmla="*/ 14197264 h 15135727"/>
              <a:gd name="connsiteX246" fmla="*/ 2598821 w 8128084"/>
              <a:gd name="connsiteY246" fmla="*/ 14125074 h 15135727"/>
              <a:gd name="connsiteX247" fmla="*/ 2430379 w 8128084"/>
              <a:gd name="connsiteY247" fmla="*/ 13836316 h 15135727"/>
              <a:gd name="connsiteX248" fmla="*/ 2646948 w 8128084"/>
              <a:gd name="connsiteY248" fmla="*/ 13812253 h 15135727"/>
              <a:gd name="connsiteX249" fmla="*/ 2502569 w 8128084"/>
              <a:gd name="connsiteY249" fmla="*/ 13475369 h 15135727"/>
              <a:gd name="connsiteX250" fmla="*/ 2550695 w 8128084"/>
              <a:gd name="connsiteY250" fmla="*/ 13186611 h 15135727"/>
              <a:gd name="connsiteX251" fmla="*/ 2719137 w 8128084"/>
              <a:gd name="connsiteY251" fmla="*/ 13042232 h 15135727"/>
              <a:gd name="connsiteX252" fmla="*/ 2791327 w 8128084"/>
              <a:gd name="connsiteY252" fmla="*/ 12945979 h 15135727"/>
              <a:gd name="connsiteX253" fmla="*/ 3031958 w 8128084"/>
              <a:gd name="connsiteY253" fmla="*/ 13090358 h 15135727"/>
              <a:gd name="connsiteX254" fmla="*/ 3056021 w 8128084"/>
              <a:gd name="connsiteY254" fmla="*/ 12753474 h 15135727"/>
              <a:gd name="connsiteX255" fmla="*/ 2887579 w 8128084"/>
              <a:gd name="connsiteY255" fmla="*/ 12777537 h 15135727"/>
              <a:gd name="connsiteX256" fmla="*/ 2815390 w 8128084"/>
              <a:gd name="connsiteY256" fmla="*/ 12777537 h 15135727"/>
              <a:gd name="connsiteX257" fmla="*/ 3176337 w 8128084"/>
              <a:gd name="connsiteY257" fmla="*/ 12368464 h 15135727"/>
              <a:gd name="connsiteX258" fmla="*/ 3104148 w 8128084"/>
              <a:gd name="connsiteY258" fmla="*/ 12320337 h 15135727"/>
              <a:gd name="connsiteX259" fmla="*/ 3104148 w 8128084"/>
              <a:gd name="connsiteY259" fmla="*/ 12320337 h 15135727"/>
              <a:gd name="connsiteX260" fmla="*/ 3007895 w 8128084"/>
              <a:gd name="connsiteY260" fmla="*/ 12079706 h 15135727"/>
              <a:gd name="connsiteX261" fmla="*/ 2911642 w 8128084"/>
              <a:gd name="connsiteY261" fmla="*/ 11935327 h 15135727"/>
              <a:gd name="connsiteX262" fmla="*/ 2863516 w 8128084"/>
              <a:gd name="connsiteY262" fmla="*/ 11694695 h 15135727"/>
              <a:gd name="connsiteX263" fmla="*/ 2911642 w 8128084"/>
              <a:gd name="connsiteY263" fmla="*/ 11454064 h 15135727"/>
              <a:gd name="connsiteX264" fmla="*/ 3056021 w 8128084"/>
              <a:gd name="connsiteY264" fmla="*/ 11454064 h 15135727"/>
              <a:gd name="connsiteX265" fmla="*/ 2983832 w 8128084"/>
              <a:gd name="connsiteY265" fmla="*/ 11381874 h 15135727"/>
              <a:gd name="connsiteX266" fmla="*/ 3031958 w 8128084"/>
              <a:gd name="connsiteY266" fmla="*/ 11285621 h 15135727"/>
              <a:gd name="connsiteX267" fmla="*/ 3007895 w 8128084"/>
              <a:gd name="connsiteY267" fmla="*/ 11189369 h 15135727"/>
              <a:gd name="connsiteX268" fmla="*/ 2887579 w 8128084"/>
              <a:gd name="connsiteY268" fmla="*/ 11141242 h 15135727"/>
              <a:gd name="connsiteX269" fmla="*/ 2887579 w 8128084"/>
              <a:gd name="connsiteY269" fmla="*/ 10972800 h 15135727"/>
              <a:gd name="connsiteX270" fmla="*/ 2887579 w 8128084"/>
              <a:gd name="connsiteY270" fmla="*/ 10924674 h 15135727"/>
              <a:gd name="connsiteX271" fmla="*/ 2767264 w 8128084"/>
              <a:gd name="connsiteY271" fmla="*/ 11020927 h 15135727"/>
              <a:gd name="connsiteX272" fmla="*/ 2743200 w 8128084"/>
              <a:gd name="connsiteY272" fmla="*/ 10924674 h 15135727"/>
              <a:gd name="connsiteX273" fmla="*/ 2550695 w 8128084"/>
              <a:gd name="connsiteY273" fmla="*/ 11020927 h 15135727"/>
              <a:gd name="connsiteX274" fmla="*/ 2526632 w 8128084"/>
              <a:gd name="connsiteY274" fmla="*/ 11117179 h 15135727"/>
              <a:gd name="connsiteX275" fmla="*/ 2334127 w 8128084"/>
              <a:gd name="connsiteY275" fmla="*/ 10996864 h 15135727"/>
              <a:gd name="connsiteX276" fmla="*/ 2358190 w 8128084"/>
              <a:gd name="connsiteY276" fmla="*/ 10732169 h 15135727"/>
              <a:gd name="connsiteX277" fmla="*/ 2334127 w 8128084"/>
              <a:gd name="connsiteY277" fmla="*/ 10587790 h 15135727"/>
              <a:gd name="connsiteX278" fmla="*/ 2406316 w 8128084"/>
              <a:gd name="connsiteY278" fmla="*/ 10491537 h 15135727"/>
              <a:gd name="connsiteX279" fmla="*/ 2598821 w 8128084"/>
              <a:gd name="connsiteY279" fmla="*/ 10684042 h 15135727"/>
              <a:gd name="connsiteX280" fmla="*/ 2767264 w 8128084"/>
              <a:gd name="connsiteY280" fmla="*/ 10684042 h 15135727"/>
              <a:gd name="connsiteX281" fmla="*/ 2646948 w 8128084"/>
              <a:gd name="connsiteY281" fmla="*/ 10515600 h 15135727"/>
              <a:gd name="connsiteX282" fmla="*/ 2815390 w 8128084"/>
              <a:gd name="connsiteY282" fmla="*/ 10395285 h 15135727"/>
              <a:gd name="connsiteX283" fmla="*/ 3080085 w 8128084"/>
              <a:gd name="connsiteY283" fmla="*/ 10419348 h 15135727"/>
              <a:gd name="connsiteX284" fmla="*/ 3248527 w 8128084"/>
              <a:gd name="connsiteY284" fmla="*/ 10539664 h 15135727"/>
              <a:gd name="connsiteX285" fmla="*/ 3320716 w 8128084"/>
              <a:gd name="connsiteY285" fmla="*/ 10659979 h 15135727"/>
              <a:gd name="connsiteX286" fmla="*/ 3465095 w 8128084"/>
              <a:gd name="connsiteY286" fmla="*/ 10659979 h 15135727"/>
              <a:gd name="connsiteX287" fmla="*/ 3441032 w 8128084"/>
              <a:gd name="connsiteY287" fmla="*/ 10491537 h 15135727"/>
              <a:gd name="connsiteX288" fmla="*/ 3392906 w 8128084"/>
              <a:gd name="connsiteY288" fmla="*/ 10250906 h 15135727"/>
              <a:gd name="connsiteX289" fmla="*/ 3152274 w 8128084"/>
              <a:gd name="connsiteY289" fmla="*/ 10250906 h 15135727"/>
              <a:gd name="connsiteX290" fmla="*/ 3176337 w 8128084"/>
              <a:gd name="connsiteY290" fmla="*/ 10178716 h 15135727"/>
              <a:gd name="connsiteX291" fmla="*/ 3104148 w 8128084"/>
              <a:gd name="connsiteY291" fmla="*/ 10154653 h 15135727"/>
              <a:gd name="connsiteX292" fmla="*/ 3007895 w 8128084"/>
              <a:gd name="connsiteY292" fmla="*/ 9962148 h 15135727"/>
              <a:gd name="connsiteX293" fmla="*/ 3176337 w 8128084"/>
              <a:gd name="connsiteY293" fmla="*/ 9889958 h 15135727"/>
              <a:gd name="connsiteX294" fmla="*/ 2959769 w 8128084"/>
              <a:gd name="connsiteY294" fmla="*/ 9504948 h 15135727"/>
              <a:gd name="connsiteX295" fmla="*/ 2791327 w 8128084"/>
              <a:gd name="connsiteY295" fmla="*/ 9456821 h 15135727"/>
              <a:gd name="connsiteX296" fmla="*/ 2574758 w 8128084"/>
              <a:gd name="connsiteY296" fmla="*/ 9336506 h 15135727"/>
              <a:gd name="connsiteX297" fmla="*/ 2550695 w 8128084"/>
              <a:gd name="connsiteY297" fmla="*/ 9071811 h 15135727"/>
              <a:gd name="connsiteX298" fmla="*/ 2695074 w 8128084"/>
              <a:gd name="connsiteY298" fmla="*/ 8999621 h 15135727"/>
              <a:gd name="connsiteX299" fmla="*/ 2622885 w 8128084"/>
              <a:gd name="connsiteY299" fmla="*/ 8975558 h 15135727"/>
              <a:gd name="connsiteX300" fmla="*/ 2430379 w 8128084"/>
              <a:gd name="connsiteY300" fmla="*/ 8999621 h 15135727"/>
              <a:gd name="connsiteX301" fmla="*/ 2261937 w 8128084"/>
              <a:gd name="connsiteY301" fmla="*/ 9168064 h 15135727"/>
              <a:gd name="connsiteX302" fmla="*/ 2237874 w 8128084"/>
              <a:gd name="connsiteY302" fmla="*/ 8999621 h 15135727"/>
              <a:gd name="connsiteX303" fmla="*/ 2117558 w 8128084"/>
              <a:gd name="connsiteY303" fmla="*/ 8975558 h 15135727"/>
              <a:gd name="connsiteX304" fmla="*/ 2045369 w 8128084"/>
              <a:gd name="connsiteY304" fmla="*/ 8783053 h 15135727"/>
              <a:gd name="connsiteX305" fmla="*/ 1852864 w 8128084"/>
              <a:gd name="connsiteY305" fmla="*/ 8758990 h 15135727"/>
              <a:gd name="connsiteX306" fmla="*/ 1636295 w 8128084"/>
              <a:gd name="connsiteY306" fmla="*/ 8927432 h 15135727"/>
              <a:gd name="connsiteX307" fmla="*/ 1588169 w 8128084"/>
              <a:gd name="connsiteY307" fmla="*/ 9023685 h 15135727"/>
              <a:gd name="connsiteX308" fmla="*/ 1515979 w 8128084"/>
              <a:gd name="connsiteY308" fmla="*/ 8879306 h 15135727"/>
              <a:gd name="connsiteX309" fmla="*/ 1347537 w 8128084"/>
              <a:gd name="connsiteY309" fmla="*/ 8879306 h 15135727"/>
              <a:gd name="connsiteX310" fmla="*/ 1347537 w 8128084"/>
              <a:gd name="connsiteY310" fmla="*/ 8710864 h 15135727"/>
              <a:gd name="connsiteX311" fmla="*/ 1106906 w 8128084"/>
              <a:gd name="connsiteY311" fmla="*/ 8783053 h 15135727"/>
              <a:gd name="connsiteX312" fmla="*/ 890337 w 8128084"/>
              <a:gd name="connsiteY312" fmla="*/ 8686800 h 15135727"/>
              <a:gd name="connsiteX313" fmla="*/ 649706 w 8128084"/>
              <a:gd name="connsiteY313" fmla="*/ 8662737 h 15135727"/>
              <a:gd name="connsiteX314" fmla="*/ 385011 w 8128084"/>
              <a:gd name="connsiteY314" fmla="*/ 8566485 h 15135727"/>
              <a:gd name="connsiteX315" fmla="*/ 577516 w 8128084"/>
              <a:gd name="connsiteY315" fmla="*/ 8373979 h 15135727"/>
              <a:gd name="connsiteX316" fmla="*/ 794085 w 8128084"/>
              <a:gd name="connsiteY316" fmla="*/ 8301790 h 15135727"/>
              <a:gd name="connsiteX317" fmla="*/ 745958 w 8128084"/>
              <a:gd name="connsiteY317" fmla="*/ 8133348 h 15135727"/>
              <a:gd name="connsiteX318" fmla="*/ 818148 w 8128084"/>
              <a:gd name="connsiteY318" fmla="*/ 7820527 h 15135727"/>
              <a:gd name="connsiteX319" fmla="*/ 697832 w 8128084"/>
              <a:gd name="connsiteY319" fmla="*/ 7820527 h 15135727"/>
              <a:gd name="connsiteX320" fmla="*/ 625642 w 8128084"/>
              <a:gd name="connsiteY320" fmla="*/ 7916779 h 15135727"/>
              <a:gd name="connsiteX321" fmla="*/ 457200 w 8128084"/>
              <a:gd name="connsiteY321" fmla="*/ 7820527 h 15135727"/>
              <a:gd name="connsiteX322" fmla="*/ 529390 w 8128084"/>
              <a:gd name="connsiteY322" fmla="*/ 7700211 h 15135727"/>
              <a:gd name="connsiteX323" fmla="*/ 938464 w 8128084"/>
              <a:gd name="connsiteY323" fmla="*/ 7676148 h 15135727"/>
              <a:gd name="connsiteX324" fmla="*/ 1058779 w 8128084"/>
              <a:gd name="connsiteY324" fmla="*/ 7459579 h 15135727"/>
              <a:gd name="connsiteX325" fmla="*/ 1203158 w 8128084"/>
              <a:gd name="connsiteY325" fmla="*/ 7603958 h 15135727"/>
              <a:gd name="connsiteX326" fmla="*/ 1299411 w 8128084"/>
              <a:gd name="connsiteY326" fmla="*/ 7555832 h 15135727"/>
              <a:gd name="connsiteX327" fmla="*/ 1443790 w 8128084"/>
              <a:gd name="connsiteY327" fmla="*/ 7507706 h 15135727"/>
              <a:gd name="connsiteX328" fmla="*/ 1684421 w 8128084"/>
              <a:gd name="connsiteY328" fmla="*/ 7603958 h 15135727"/>
              <a:gd name="connsiteX329" fmla="*/ 1684421 w 8128084"/>
              <a:gd name="connsiteY329" fmla="*/ 7603958 h 15135727"/>
              <a:gd name="connsiteX330" fmla="*/ 1540042 w 8128084"/>
              <a:gd name="connsiteY330" fmla="*/ 7363327 h 15135727"/>
              <a:gd name="connsiteX331" fmla="*/ 1299411 w 8128084"/>
              <a:gd name="connsiteY331" fmla="*/ 7315200 h 15135727"/>
              <a:gd name="connsiteX332" fmla="*/ 1130969 w 8128084"/>
              <a:gd name="connsiteY332" fmla="*/ 7339264 h 15135727"/>
              <a:gd name="connsiteX333" fmla="*/ 1034716 w 8128084"/>
              <a:gd name="connsiteY333" fmla="*/ 7315200 h 15135727"/>
              <a:gd name="connsiteX334" fmla="*/ 1155032 w 8128084"/>
              <a:gd name="connsiteY334" fmla="*/ 7050506 h 15135727"/>
              <a:gd name="connsiteX335" fmla="*/ 1155032 w 8128084"/>
              <a:gd name="connsiteY335" fmla="*/ 6930190 h 15135727"/>
              <a:gd name="connsiteX336" fmla="*/ 1155032 w 8128084"/>
              <a:gd name="connsiteY336" fmla="*/ 6761748 h 15135727"/>
              <a:gd name="connsiteX337" fmla="*/ 1203158 w 8128084"/>
              <a:gd name="connsiteY337" fmla="*/ 6617369 h 15135727"/>
              <a:gd name="connsiteX338" fmla="*/ 1371600 w 8128084"/>
              <a:gd name="connsiteY338" fmla="*/ 6472990 h 15135727"/>
              <a:gd name="connsiteX339" fmla="*/ 1443790 w 8128084"/>
              <a:gd name="connsiteY339" fmla="*/ 6328611 h 15135727"/>
              <a:gd name="connsiteX340" fmla="*/ 1419727 w 8128084"/>
              <a:gd name="connsiteY340" fmla="*/ 6208295 h 15135727"/>
              <a:gd name="connsiteX341" fmla="*/ 1275348 w 8128084"/>
              <a:gd name="connsiteY341" fmla="*/ 6304548 h 15135727"/>
              <a:gd name="connsiteX342" fmla="*/ 1323474 w 8128084"/>
              <a:gd name="connsiteY342" fmla="*/ 6015790 h 15135727"/>
              <a:gd name="connsiteX343" fmla="*/ 1540042 w 8128084"/>
              <a:gd name="connsiteY343" fmla="*/ 5871411 h 15135727"/>
              <a:gd name="connsiteX344" fmla="*/ 1540042 w 8128084"/>
              <a:gd name="connsiteY344" fmla="*/ 5751095 h 15135727"/>
              <a:gd name="connsiteX345" fmla="*/ 1395664 w 8128084"/>
              <a:gd name="connsiteY345" fmla="*/ 5799221 h 15135727"/>
              <a:gd name="connsiteX346" fmla="*/ 1179095 w 8128084"/>
              <a:gd name="connsiteY346" fmla="*/ 5799221 h 15135727"/>
              <a:gd name="connsiteX347" fmla="*/ 890337 w 8128084"/>
              <a:gd name="connsiteY347" fmla="*/ 5775158 h 15135727"/>
              <a:gd name="connsiteX348" fmla="*/ 697832 w 8128084"/>
              <a:gd name="connsiteY348" fmla="*/ 5606716 h 15135727"/>
              <a:gd name="connsiteX349" fmla="*/ 577516 w 8128084"/>
              <a:gd name="connsiteY349" fmla="*/ 5582653 h 15135727"/>
              <a:gd name="connsiteX350" fmla="*/ 697832 w 8128084"/>
              <a:gd name="connsiteY350" fmla="*/ 5775158 h 15135727"/>
              <a:gd name="connsiteX351" fmla="*/ 409074 w 8128084"/>
              <a:gd name="connsiteY351" fmla="*/ 5799221 h 15135727"/>
              <a:gd name="connsiteX352" fmla="*/ 168442 w 8128084"/>
              <a:gd name="connsiteY352" fmla="*/ 5702969 h 15135727"/>
              <a:gd name="connsiteX353" fmla="*/ 264695 w 8128084"/>
              <a:gd name="connsiteY353" fmla="*/ 5558590 h 15135727"/>
              <a:gd name="connsiteX354" fmla="*/ 144379 w 8128084"/>
              <a:gd name="connsiteY354" fmla="*/ 5510464 h 15135727"/>
              <a:gd name="connsiteX355" fmla="*/ 0 w 8128084"/>
              <a:gd name="connsiteY355" fmla="*/ 5462337 h 15135727"/>
              <a:gd name="connsiteX356" fmla="*/ 96253 w 8128084"/>
              <a:gd name="connsiteY356"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42827 w 8128084"/>
              <a:gd name="connsiteY202" fmla="*/ 14383753 h 15135727"/>
              <a:gd name="connsiteX203" fmla="*/ 4403558 w 8128084"/>
              <a:gd name="connsiteY203" fmla="*/ 14437895 h 15135727"/>
              <a:gd name="connsiteX204" fmla="*/ 4340058 w 8128084"/>
              <a:gd name="connsiteY204" fmla="*/ 14475995 h 15135727"/>
              <a:gd name="connsiteX205" fmla="*/ 4303127 w 8128084"/>
              <a:gd name="connsiteY205" fmla="*/ 14364703 h 15135727"/>
              <a:gd name="connsiteX206" fmla="*/ 4276892 w 8128084"/>
              <a:gd name="connsiteY206" fmla="*/ 14296190 h 15135727"/>
              <a:gd name="connsiteX207" fmla="*/ 4235116 w 8128084"/>
              <a:gd name="connsiteY207" fmla="*/ 14341642 h 15135727"/>
              <a:gd name="connsiteX208" fmla="*/ 4162927 w 8128084"/>
              <a:gd name="connsiteY208" fmla="*/ 14389769 h 15135727"/>
              <a:gd name="connsiteX209" fmla="*/ 4137527 w 8128084"/>
              <a:gd name="connsiteY209" fmla="*/ 14364369 h 15135727"/>
              <a:gd name="connsiteX210" fmla="*/ 3998327 w 8128084"/>
              <a:gd name="connsiteY210" fmla="*/ 14409153 h 15135727"/>
              <a:gd name="connsiteX211" fmla="*/ 4023727 w 8128084"/>
              <a:gd name="connsiteY211" fmla="*/ 14275803 h 15135727"/>
              <a:gd name="connsiteX212" fmla="*/ 3915945 w 8128084"/>
              <a:gd name="connsiteY212" fmla="*/ 14289840 h 15135727"/>
              <a:gd name="connsiteX213" fmla="*/ 3801979 w 8128084"/>
              <a:gd name="connsiteY213" fmla="*/ 14293516 h 15135727"/>
              <a:gd name="connsiteX214" fmla="*/ 3719764 w 8128084"/>
              <a:gd name="connsiteY214" fmla="*/ 14415169 h 15135727"/>
              <a:gd name="connsiteX215" fmla="*/ 3625850 w 8128084"/>
              <a:gd name="connsiteY215" fmla="*/ 14616364 h 15135727"/>
              <a:gd name="connsiteX216" fmla="*/ 3513221 w 8128084"/>
              <a:gd name="connsiteY216" fmla="*/ 14726653 h 15135727"/>
              <a:gd name="connsiteX217" fmla="*/ 3583071 w 8128084"/>
              <a:gd name="connsiteY217" fmla="*/ 14832932 h 15135727"/>
              <a:gd name="connsiteX218" fmla="*/ 3633537 w 8128084"/>
              <a:gd name="connsiteY218" fmla="*/ 14967285 h 15135727"/>
              <a:gd name="connsiteX219" fmla="*/ 3609474 w 8128084"/>
              <a:gd name="connsiteY219" fmla="*/ 15087600 h 15135727"/>
              <a:gd name="connsiteX220" fmla="*/ 3479132 w 8128084"/>
              <a:gd name="connsiteY220" fmla="*/ 14975974 h 15135727"/>
              <a:gd name="connsiteX221" fmla="*/ 3304340 w 8128084"/>
              <a:gd name="connsiteY221" fmla="*/ 14949237 h 15135727"/>
              <a:gd name="connsiteX222" fmla="*/ 3261227 w 8128084"/>
              <a:gd name="connsiteY222" fmla="*/ 14787145 h 15135727"/>
              <a:gd name="connsiteX223" fmla="*/ 3128211 w 8128084"/>
              <a:gd name="connsiteY223" fmla="*/ 14919158 h 15135727"/>
              <a:gd name="connsiteX224" fmla="*/ 3090277 w 8128084"/>
              <a:gd name="connsiteY224" fmla="*/ 15075903 h 15135727"/>
              <a:gd name="connsiteX225" fmla="*/ 2959769 w 8128084"/>
              <a:gd name="connsiteY225" fmla="*/ 15135727 h 15135727"/>
              <a:gd name="connsiteX226" fmla="*/ 2891256 w 8128084"/>
              <a:gd name="connsiteY226" fmla="*/ 14945895 h 15135727"/>
              <a:gd name="connsiteX227" fmla="*/ 2791327 w 8128084"/>
              <a:gd name="connsiteY227" fmla="*/ 14943221 h 15135727"/>
              <a:gd name="connsiteX228" fmla="*/ 2671011 w 8128084"/>
              <a:gd name="connsiteY228" fmla="*/ 15039474 h 15135727"/>
              <a:gd name="connsiteX229" fmla="*/ 2622885 w 8128084"/>
              <a:gd name="connsiteY229" fmla="*/ 14846969 h 15135727"/>
              <a:gd name="connsiteX230" fmla="*/ 2887579 w 8128084"/>
              <a:gd name="connsiteY230" fmla="*/ 14774779 h 15135727"/>
              <a:gd name="connsiteX231" fmla="*/ 2839453 w 8128084"/>
              <a:gd name="connsiteY231" fmla="*/ 14582274 h 15135727"/>
              <a:gd name="connsiteX232" fmla="*/ 2935706 w 8128084"/>
              <a:gd name="connsiteY232" fmla="*/ 14510085 h 15135727"/>
              <a:gd name="connsiteX233" fmla="*/ 2935706 w 8128084"/>
              <a:gd name="connsiteY233" fmla="*/ 14510085 h 15135727"/>
              <a:gd name="connsiteX234" fmla="*/ 3080085 w 8128084"/>
              <a:gd name="connsiteY234" fmla="*/ 14413832 h 15135727"/>
              <a:gd name="connsiteX235" fmla="*/ 3152274 w 8128084"/>
              <a:gd name="connsiteY235" fmla="*/ 14341642 h 15135727"/>
              <a:gd name="connsiteX236" fmla="*/ 3080085 w 8128084"/>
              <a:gd name="connsiteY236" fmla="*/ 14269453 h 15135727"/>
              <a:gd name="connsiteX237" fmla="*/ 3152274 w 8128084"/>
              <a:gd name="connsiteY237" fmla="*/ 14197264 h 15135727"/>
              <a:gd name="connsiteX238" fmla="*/ 3152274 w 8128084"/>
              <a:gd name="connsiteY238" fmla="*/ 14052885 h 15135727"/>
              <a:gd name="connsiteX239" fmla="*/ 3080085 w 8128084"/>
              <a:gd name="connsiteY239" fmla="*/ 13980695 h 15135727"/>
              <a:gd name="connsiteX240" fmla="*/ 3056021 w 8128084"/>
              <a:gd name="connsiteY240" fmla="*/ 14076948 h 15135727"/>
              <a:gd name="connsiteX241" fmla="*/ 2935706 w 8128084"/>
              <a:gd name="connsiteY241" fmla="*/ 14076948 h 15135727"/>
              <a:gd name="connsiteX242" fmla="*/ 2863516 w 8128084"/>
              <a:gd name="connsiteY242" fmla="*/ 14125074 h 15135727"/>
              <a:gd name="connsiteX243" fmla="*/ 2719137 w 8128084"/>
              <a:gd name="connsiteY243" fmla="*/ 14197264 h 15135727"/>
              <a:gd name="connsiteX244" fmla="*/ 2646948 w 8128084"/>
              <a:gd name="connsiteY244" fmla="*/ 14197264 h 15135727"/>
              <a:gd name="connsiteX245" fmla="*/ 2598821 w 8128084"/>
              <a:gd name="connsiteY245" fmla="*/ 14125074 h 15135727"/>
              <a:gd name="connsiteX246" fmla="*/ 2430379 w 8128084"/>
              <a:gd name="connsiteY246" fmla="*/ 13836316 h 15135727"/>
              <a:gd name="connsiteX247" fmla="*/ 2646948 w 8128084"/>
              <a:gd name="connsiteY247" fmla="*/ 13812253 h 15135727"/>
              <a:gd name="connsiteX248" fmla="*/ 2502569 w 8128084"/>
              <a:gd name="connsiteY248" fmla="*/ 13475369 h 15135727"/>
              <a:gd name="connsiteX249" fmla="*/ 2550695 w 8128084"/>
              <a:gd name="connsiteY249" fmla="*/ 13186611 h 15135727"/>
              <a:gd name="connsiteX250" fmla="*/ 2719137 w 8128084"/>
              <a:gd name="connsiteY250" fmla="*/ 13042232 h 15135727"/>
              <a:gd name="connsiteX251" fmla="*/ 2791327 w 8128084"/>
              <a:gd name="connsiteY251" fmla="*/ 12945979 h 15135727"/>
              <a:gd name="connsiteX252" fmla="*/ 3031958 w 8128084"/>
              <a:gd name="connsiteY252" fmla="*/ 13090358 h 15135727"/>
              <a:gd name="connsiteX253" fmla="*/ 3056021 w 8128084"/>
              <a:gd name="connsiteY253" fmla="*/ 12753474 h 15135727"/>
              <a:gd name="connsiteX254" fmla="*/ 2887579 w 8128084"/>
              <a:gd name="connsiteY254" fmla="*/ 12777537 h 15135727"/>
              <a:gd name="connsiteX255" fmla="*/ 2815390 w 8128084"/>
              <a:gd name="connsiteY255" fmla="*/ 12777537 h 15135727"/>
              <a:gd name="connsiteX256" fmla="*/ 3176337 w 8128084"/>
              <a:gd name="connsiteY256" fmla="*/ 12368464 h 15135727"/>
              <a:gd name="connsiteX257" fmla="*/ 3104148 w 8128084"/>
              <a:gd name="connsiteY257" fmla="*/ 12320337 h 15135727"/>
              <a:gd name="connsiteX258" fmla="*/ 3104148 w 8128084"/>
              <a:gd name="connsiteY258" fmla="*/ 12320337 h 15135727"/>
              <a:gd name="connsiteX259" fmla="*/ 3007895 w 8128084"/>
              <a:gd name="connsiteY259" fmla="*/ 12079706 h 15135727"/>
              <a:gd name="connsiteX260" fmla="*/ 2911642 w 8128084"/>
              <a:gd name="connsiteY260" fmla="*/ 11935327 h 15135727"/>
              <a:gd name="connsiteX261" fmla="*/ 2863516 w 8128084"/>
              <a:gd name="connsiteY261" fmla="*/ 11694695 h 15135727"/>
              <a:gd name="connsiteX262" fmla="*/ 2911642 w 8128084"/>
              <a:gd name="connsiteY262" fmla="*/ 11454064 h 15135727"/>
              <a:gd name="connsiteX263" fmla="*/ 3056021 w 8128084"/>
              <a:gd name="connsiteY263" fmla="*/ 11454064 h 15135727"/>
              <a:gd name="connsiteX264" fmla="*/ 2983832 w 8128084"/>
              <a:gd name="connsiteY264" fmla="*/ 11381874 h 15135727"/>
              <a:gd name="connsiteX265" fmla="*/ 3031958 w 8128084"/>
              <a:gd name="connsiteY265" fmla="*/ 11285621 h 15135727"/>
              <a:gd name="connsiteX266" fmla="*/ 3007895 w 8128084"/>
              <a:gd name="connsiteY266" fmla="*/ 11189369 h 15135727"/>
              <a:gd name="connsiteX267" fmla="*/ 2887579 w 8128084"/>
              <a:gd name="connsiteY267" fmla="*/ 11141242 h 15135727"/>
              <a:gd name="connsiteX268" fmla="*/ 2887579 w 8128084"/>
              <a:gd name="connsiteY268" fmla="*/ 10972800 h 15135727"/>
              <a:gd name="connsiteX269" fmla="*/ 2887579 w 8128084"/>
              <a:gd name="connsiteY269" fmla="*/ 10924674 h 15135727"/>
              <a:gd name="connsiteX270" fmla="*/ 2767264 w 8128084"/>
              <a:gd name="connsiteY270" fmla="*/ 11020927 h 15135727"/>
              <a:gd name="connsiteX271" fmla="*/ 2743200 w 8128084"/>
              <a:gd name="connsiteY271" fmla="*/ 10924674 h 15135727"/>
              <a:gd name="connsiteX272" fmla="*/ 2550695 w 8128084"/>
              <a:gd name="connsiteY272" fmla="*/ 11020927 h 15135727"/>
              <a:gd name="connsiteX273" fmla="*/ 2526632 w 8128084"/>
              <a:gd name="connsiteY273" fmla="*/ 11117179 h 15135727"/>
              <a:gd name="connsiteX274" fmla="*/ 2334127 w 8128084"/>
              <a:gd name="connsiteY274" fmla="*/ 10996864 h 15135727"/>
              <a:gd name="connsiteX275" fmla="*/ 2358190 w 8128084"/>
              <a:gd name="connsiteY275" fmla="*/ 10732169 h 15135727"/>
              <a:gd name="connsiteX276" fmla="*/ 2334127 w 8128084"/>
              <a:gd name="connsiteY276" fmla="*/ 10587790 h 15135727"/>
              <a:gd name="connsiteX277" fmla="*/ 2406316 w 8128084"/>
              <a:gd name="connsiteY277" fmla="*/ 10491537 h 15135727"/>
              <a:gd name="connsiteX278" fmla="*/ 2598821 w 8128084"/>
              <a:gd name="connsiteY278" fmla="*/ 10684042 h 15135727"/>
              <a:gd name="connsiteX279" fmla="*/ 2767264 w 8128084"/>
              <a:gd name="connsiteY279" fmla="*/ 10684042 h 15135727"/>
              <a:gd name="connsiteX280" fmla="*/ 2646948 w 8128084"/>
              <a:gd name="connsiteY280" fmla="*/ 10515600 h 15135727"/>
              <a:gd name="connsiteX281" fmla="*/ 2815390 w 8128084"/>
              <a:gd name="connsiteY281" fmla="*/ 10395285 h 15135727"/>
              <a:gd name="connsiteX282" fmla="*/ 3080085 w 8128084"/>
              <a:gd name="connsiteY282" fmla="*/ 10419348 h 15135727"/>
              <a:gd name="connsiteX283" fmla="*/ 3248527 w 8128084"/>
              <a:gd name="connsiteY283" fmla="*/ 10539664 h 15135727"/>
              <a:gd name="connsiteX284" fmla="*/ 3320716 w 8128084"/>
              <a:gd name="connsiteY284" fmla="*/ 10659979 h 15135727"/>
              <a:gd name="connsiteX285" fmla="*/ 3465095 w 8128084"/>
              <a:gd name="connsiteY285" fmla="*/ 10659979 h 15135727"/>
              <a:gd name="connsiteX286" fmla="*/ 3441032 w 8128084"/>
              <a:gd name="connsiteY286" fmla="*/ 10491537 h 15135727"/>
              <a:gd name="connsiteX287" fmla="*/ 3392906 w 8128084"/>
              <a:gd name="connsiteY287" fmla="*/ 10250906 h 15135727"/>
              <a:gd name="connsiteX288" fmla="*/ 3152274 w 8128084"/>
              <a:gd name="connsiteY288" fmla="*/ 10250906 h 15135727"/>
              <a:gd name="connsiteX289" fmla="*/ 3176337 w 8128084"/>
              <a:gd name="connsiteY289" fmla="*/ 10178716 h 15135727"/>
              <a:gd name="connsiteX290" fmla="*/ 3104148 w 8128084"/>
              <a:gd name="connsiteY290" fmla="*/ 10154653 h 15135727"/>
              <a:gd name="connsiteX291" fmla="*/ 3007895 w 8128084"/>
              <a:gd name="connsiteY291" fmla="*/ 9962148 h 15135727"/>
              <a:gd name="connsiteX292" fmla="*/ 3176337 w 8128084"/>
              <a:gd name="connsiteY292" fmla="*/ 9889958 h 15135727"/>
              <a:gd name="connsiteX293" fmla="*/ 2959769 w 8128084"/>
              <a:gd name="connsiteY293" fmla="*/ 9504948 h 15135727"/>
              <a:gd name="connsiteX294" fmla="*/ 2791327 w 8128084"/>
              <a:gd name="connsiteY294" fmla="*/ 9456821 h 15135727"/>
              <a:gd name="connsiteX295" fmla="*/ 2574758 w 8128084"/>
              <a:gd name="connsiteY295" fmla="*/ 9336506 h 15135727"/>
              <a:gd name="connsiteX296" fmla="*/ 2550695 w 8128084"/>
              <a:gd name="connsiteY296" fmla="*/ 9071811 h 15135727"/>
              <a:gd name="connsiteX297" fmla="*/ 2695074 w 8128084"/>
              <a:gd name="connsiteY297" fmla="*/ 8999621 h 15135727"/>
              <a:gd name="connsiteX298" fmla="*/ 2622885 w 8128084"/>
              <a:gd name="connsiteY298" fmla="*/ 8975558 h 15135727"/>
              <a:gd name="connsiteX299" fmla="*/ 2430379 w 8128084"/>
              <a:gd name="connsiteY299" fmla="*/ 8999621 h 15135727"/>
              <a:gd name="connsiteX300" fmla="*/ 2261937 w 8128084"/>
              <a:gd name="connsiteY300" fmla="*/ 9168064 h 15135727"/>
              <a:gd name="connsiteX301" fmla="*/ 2237874 w 8128084"/>
              <a:gd name="connsiteY301" fmla="*/ 8999621 h 15135727"/>
              <a:gd name="connsiteX302" fmla="*/ 2117558 w 8128084"/>
              <a:gd name="connsiteY302" fmla="*/ 8975558 h 15135727"/>
              <a:gd name="connsiteX303" fmla="*/ 2045369 w 8128084"/>
              <a:gd name="connsiteY303" fmla="*/ 8783053 h 15135727"/>
              <a:gd name="connsiteX304" fmla="*/ 1852864 w 8128084"/>
              <a:gd name="connsiteY304" fmla="*/ 8758990 h 15135727"/>
              <a:gd name="connsiteX305" fmla="*/ 1636295 w 8128084"/>
              <a:gd name="connsiteY305" fmla="*/ 8927432 h 15135727"/>
              <a:gd name="connsiteX306" fmla="*/ 1588169 w 8128084"/>
              <a:gd name="connsiteY306" fmla="*/ 9023685 h 15135727"/>
              <a:gd name="connsiteX307" fmla="*/ 1515979 w 8128084"/>
              <a:gd name="connsiteY307" fmla="*/ 8879306 h 15135727"/>
              <a:gd name="connsiteX308" fmla="*/ 1347537 w 8128084"/>
              <a:gd name="connsiteY308" fmla="*/ 8879306 h 15135727"/>
              <a:gd name="connsiteX309" fmla="*/ 1347537 w 8128084"/>
              <a:gd name="connsiteY309" fmla="*/ 8710864 h 15135727"/>
              <a:gd name="connsiteX310" fmla="*/ 1106906 w 8128084"/>
              <a:gd name="connsiteY310" fmla="*/ 8783053 h 15135727"/>
              <a:gd name="connsiteX311" fmla="*/ 890337 w 8128084"/>
              <a:gd name="connsiteY311" fmla="*/ 8686800 h 15135727"/>
              <a:gd name="connsiteX312" fmla="*/ 649706 w 8128084"/>
              <a:gd name="connsiteY312" fmla="*/ 8662737 h 15135727"/>
              <a:gd name="connsiteX313" fmla="*/ 385011 w 8128084"/>
              <a:gd name="connsiteY313" fmla="*/ 8566485 h 15135727"/>
              <a:gd name="connsiteX314" fmla="*/ 577516 w 8128084"/>
              <a:gd name="connsiteY314" fmla="*/ 8373979 h 15135727"/>
              <a:gd name="connsiteX315" fmla="*/ 794085 w 8128084"/>
              <a:gd name="connsiteY315" fmla="*/ 8301790 h 15135727"/>
              <a:gd name="connsiteX316" fmla="*/ 745958 w 8128084"/>
              <a:gd name="connsiteY316" fmla="*/ 8133348 h 15135727"/>
              <a:gd name="connsiteX317" fmla="*/ 818148 w 8128084"/>
              <a:gd name="connsiteY317" fmla="*/ 7820527 h 15135727"/>
              <a:gd name="connsiteX318" fmla="*/ 697832 w 8128084"/>
              <a:gd name="connsiteY318" fmla="*/ 7820527 h 15135727"/>
              <a:gd name="connsiteX319" fmla="*/ 625642 w 8128084"/>
              <a:gd name="connsiteY319" fmla="*/ 7916779 h 15135727"/>
              <a:gd name="connsiteX320" fmla="*/ 457200 w 8128084"/>
              <a:gd name="connsiteY320" fmla="*/ 7820527 h 15135727"/>
              <a:gd name="connsiteX321" fmla="*/ 529390 w 8128084"/>
              <a:gd name="connsiteY321" fmla="*/ 7700211 h 15135727"/>
              <a:gd name="connsiteX322" fmla="*/ 938464 w 8128084"/>
              <a:gd name="connsiteY322" fmla="*/ 7676148 h 15135727"/>
              <a:gd name="connsiteX323" fmla="*/ 1058779 w 8128084"/>
              <a:gd name="connsiteY323" fmla="*/ 7459579 h 15135727"/>
              <a:gd name="connsiteX324" fmla="*/ 1203158 w 8128084"/>
              <a:gd name="connsiteY324" fmla="*/ 7603958 h 15135727"/>
              <a:gd name="connsiteX325" fmla="*/ 1299411 w 8128084"/>
              <a:gd name="connsiteY325" fmla="*/ 7555832 h 15135727"/>
              <a:gd name="connsiteX326" fmla="*/ 1443790 w 8128084"/>
              <a:gd name="connsiteY326" fmla="*/ 7507706 h 15135727"/>
              <a:gd name="connsiteX327" fmla="*/ 1684421 w 8128084"/>
              <a:gd name="connsiteY327" fmla="*/ 7603958 h 15135727"/>
              <a:gd name="connsiteX328" fmla="*/ 1684421 w 8128084"/>
              <a:gd name="connsiteY328" fmla="*/ 7603958 h 15135727"/>
              <a:gd name="connsiteX329" fmla="*/ 1540042 w 8128084"/>
              <a:gd name="connsiteY329" fmla="*/ 7363327 h 15135727"/>
              <a:gd name="connsiteX330" fmla="*/ 1299411 w 8128084"/>
              <a:gd name="connsiteY330" fmla="*/ 7315200 h 15135727"/>
              <a:gd name="connsiteX331" fmla="*/ 1130969 w 8128084"/>
              <a:gd name="connsiteY331" fmla="*/ 7339264 h 15135727"/>
              <a:gd name="connsiteX332" fmla="*/ 1034716 w 8128084"/>
              <a:gd name="connsiteY332" fmla="*/ 7315200 h 15135727"/>
              <a:gd name="connsiteX333" fmla="*/ 1155032 w 8128084"/>
              <a:gd name="connsiteY333" fmla="*/ 7050506 h 15135727"/>
              <a:gd name="connsiteX334" fmla="*/ 1155032 w 8128084"/>
              <a:gd name="connsiteY334" fmla="*/ 6930190 h 15135727"/>
              <a:gd name="connsiteX335" fmla="*/ 1155032 w 8128084"/>
              <a:gd name="connsiteY335" fmla="*/ 6761748 h 15135727"/>
              <a:gd name="connsiteX336" fmla="*/ 1203158 w 8128084"/>
              <a:gd name="connsiteY336" fmla="*/ 6617369 h 15135727"/>
              <a:gd name="connsiteX337" fmla="*/ 1371600 w 8128084"/>
              <a:gd name="connsiteY337" fmla="*/ 6472990 h 15135727"/>
              <a:gd name="connsiteX338" fmla="*/ 1443790 w 8128084"/>
              <a:gd name="connsiteY338" fmla="*/ 6328611 h 15135727"/>
              <a:gd name="connsiteX339" fmla="*/ 1419727 w 8128084"/>
              <a:gd name="connsiteY339" fmla="*/ 6208295 h 15135727"/>
              <a:gd name="connsiteX340" fmla="*/ 1275348 w 8128084"/>
              <a:gd name="connsiteY340" fmla="*/ 6304548 h 15135727"/>
              <a:gd name="connsiteX341" fmla="*/ 1323474 w 8128084"/>
              <a:gd name="connsiteY341" fmla="*/ 6015790 h 15135727"/>
              <a:gd name="connsiteX342" fmla="*/ 1540042 w 8128084"/>
              <a:gd name="connsiteY342" fmla="*/ 5871411 h 15135727"/>
              <a:gd name="connsiteX343" fmla="*/ 1540042 w 8128084"/>
              <a:gd name="connsiteY343" fmla="*/ 5751095 h 15135727"/>
              <a:gd name="connsiteX344" fmla="*/ 1395664 w 8128084"/>
              <a:gd name="connsiteY344" fmla="*/ 5799221 h 15135727"/>
              <a:gd name="connsiteX345" fmla="*/ 1179095 w 8128084"/>
              <a:gd name="connsiteY345" fmla="*/ 5799221 h 15135727"/>
              <a:gd name="connsiteX346" fmla="*/ 890337 w 8128084"/>
              <a:gd name="connsiteY346" fmla="*/ 5775158 h 15135727"/>
              <a:gd name="connsiteX347" fmla="*/ 697832 w 8128084"/>
              <a:gd name="connsiteY347" fmla="*/ 5606716 h 15135727"/>
              <a:gd name="connsiteX348" fmla="*/ 577516 w 8128084"/>
              <a:gd name="connsiteY348" fmla="*/ 5582653 h 15135727"/>
              <a:gd name="connsiteX349" fmla="*/ 697832 w 8128084"/>
              <a:gd name="connsiteY349" fmla="*/ 5775158 h 15135727"/>
              <a:gd name="connsiteX350" fmla="*/ 409074 w 8128084"/>
              <a:gd name="connsiteY350" fmla="*/ 5799221 h 15135727"/>
              <a:gd name="connsiteX351" fmla="*/ 168442 w 8128084"/>
              <a:gd name="connsiteY351" fmla="*/ 5702969 h 15135727"/>
              <a:gd name="connsiteX352" fmla="*/ 264695 w 8128084"/>
              <a:gd name="connsiteY352" fmla="*/ 5558590 h 15135727"/>
              <a:gd name="connsiteX353" fmla="*/ 144379 w 8128084"/>
              <a:gd name="connsiteY353" fmla="*/ 5510464 h 15135727"/>
              <a:gd name="connsiteX354" fmla="*/ 0 w 8128084"/>
              <a:gd name="connsiteY354" fmla="*/ 5462337 h 15135727"/>
              <a:gd name="connsiteX355" fmla="*/ 96253 w 8128084"/>
              <a:gd name="connsiteY355"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42827 w 8128084"/>
              <a:gd name="connsiteY202" fmla="*/ 14383753 h 15135727"/>
              <a:gd name="connsiteX203" fmla="*/ 4403558 w 8128084"/>
              <a:gd name="connsiteY203" fmla="*/ 14437895 h 15135727"/>
              <a:gd name="connsiteX204" fmla="*/ 4340058 w 8128084"/>
              <a:gd name="connsiteY204" fmla="*/ 14475995 h 15135727"/>
              <a:gd name="connsiteX205" fmla="*/ 4303127 w 8128084"/>
              <a:gd name="connsiteY205" fmla="*/ 14364703 h 15135727"/>
              <a:gd name="connsiteX206" fmla="*/ 4276892 w 8128084"/>
              <a:gd name="connsiteY206" fmla="*/ 14296190 h 15135727"/>
              <a:gd name="connsiteX207" fmla="*/ 4235116 w 8128084"/>
              <a:gd name="connsiteY207" fmla="*/ 14341642 h 15135727"/>
              <a:gd name="connsiteX208" fmla="*/ 4162927 w 8128084"/>
              <a:gd name="connsiteY208" fmla="*/ 14389769 h 15135727"/>
              <a:gd name="connsiteX209" fmla="*/ 4137527 w 8128084"/>
              <a:gd name="connsiteY209" fmla="*/ 14364369 h 15135727"/>
              <a:gd name="connsiteX210" fmla="*/ 3998327 w 8128084"/>
              <a:gd name="connsiteY210" fmla="*/ 14409153 h 15135727"/>
              <a:gd name="connsiteX211" fmla="*/ 4023727 w 8128084"/>
              <a:gd name="connsiteY211" fmla="*/ 14275803 h 15135727"/>
              <a:gd name="connsiteX212" fmla="*/ 3915945 w 8128084"/>
              <a:gd name="connsiteY212" fmla="*/ 14289840 h 15135727"/>
              <a:gd name="connsiteX213" fmla="*/ 3801979 w 8128084"/>
              <a:gd name="connsiteY213" fmla="*/ 14293516 h 15135727"/>
              <a:gd name="connsiteX214" fmla="*/ 3719764 w 8128084"/>
              <a:gd name="connsiteY214" fmla="*/ 14415169 h 15135727"/>
              <a:gd name="connsiteX215" fmla="*/ 3625850 w 8128084"/>
              <a:gd name="connsiteY215" fmla="*/ 14616364 h 15135727"/>
              <a:gd name="connsiteX216" fmla="*/ 3513221 w 8128084"/>
              <a:gd name="connsiteY216" fmla="*/ 14726653 h 15135727"/>
              <a:gd name="connsiteX217" fmla="*/ 3583071 w 8128084"/>
              <a:gd name="connsiteY217" fmla="*/ 14832932 h 15135727"/>
              <a:gd name="connsiteX218" fmla="*/ 3633537 w 8128084"/>
              <a:gd name="connsiteY218" fmla="*/ 14967285 h 15135727"/>
              <a:gd name="connsiteX219" fmla="*/ 3609474 w 8128084"/>
              <a:gd name="connsiteY219" fmla="*/ 15087600 h 15135727"/>
              <a:gd name="connsiteX220" fmla="*/ 3479132 w 8128084"/>
              <a:gd name="connsiteY220" fmla="*/ 14975974 h 15135727"/>
              <a:gd name="connsiteX221" fmla="*/ 3304340 w 8128084"/>
              <a:gd name="connsiteY221" fmla="*/ 14949237 h 15135727"/>
              <a:gd name="connsiteX222" fmla="*/ 3261227 w 8128084"/>
              <a:gd name="connsiteY222" fmla="*/ 14787145 h 15135727"/>
              <a:gd name="connsiteX223" fmla="*/ 3128211 w 8128084"/>
              <a:gd name="connsiteY223" fmla="*/ 14919158 h 15135727"/>
              <a:gd name="connsiteX224" fmla="*/ 3090277 w 8128084"/>
              <a:gd name="connsiteY224" fmla="*/ 15075903 h 15135727"/>
              <a:gd name="connsiteX225" fmla="*/ 2959769 w 8128084"/>
              <a:gd name="connsiteY225" fmla="*/ 15135727 h 15135727"/>
              <a:gd name="connsiteX226" fmla="*/ 2891256 w 8128084"/>
              <a:gd name="connsiteY226" fmla="*/ 14945895 h 15135727"/>
              <a:gd name="connsiteX227" fmla="*/ 2791327 w 8128084"/>
              <a:gd name="connsiteY227" fmla="*/ 14943221 h 15135727"/>
              <a:gd name="connsiteX228" fmla="*/ 2671011 w 8128084"/>
              <a:gd name="connsiteY228" fmla="*/ 15039474 h 15135727"/>
              <a:gd name="connsiteX229" fmla="*/ 2887579 w 8128084"/>
              <a:gd name="connsiteY229" fmla="*/ 14774779 h 15135727"/>
              <a:gd name="connsiteX230" fmla="*/ 2839453 w 8128084"/>
              <a:gd name="connsiteY230" fmla="*/ 14582274 h 15135727"/>
              <a:gd name="connsiteX231" fmla="*/ 2935706 w 8128084"/>
              <a:gd name="connsiteY231" fmla="*/ 14510085 h 15135727"/>
              <a:gd name="connsiteX232" fmla="*/ 2935706 w 8128084"/>
              <a:gd name="connsiteY232" fmla="*/ 14510085 h 15135727"/>
              <a:gd name="connsiteX233" fmla="*/ 3080085 w 8128084"/>
              <a:gd name="connsiteY233" fmla="*/ 14413832 h 15135727"/>
              <a:gd name="connsiteX234" fmla="*/ 3152274 w 8128084"/>
              <a:gd name="connsiteY234" fmla="*/ 14341642 h 15135727"/>
              <a:gd name="connsiteX235" fmla="*/ 3080085 w 8128084"/>
              <a:gd name="connsiteY235" fmla="*/ 14269453 h 15135727"/>
              <a:gd name="connsiteX236" fmla="*/ 3152274 w 8128084"/>
              <a:gd name="connsiteY236" fmla="*/ 14197264 h 15135727"/>
              <a:gd name="connsiteX237" fmla="*/ 3152274 w 8128084"/>
              <a:gd name="connsiteY237" fmla="*/ 14052885 h 15135727"/>
              <a:gd name="connsiteX238" fmla="*/ 3080085 w 8128084"/>
              <a:gd name="connsiteY238" fmla="*/ 13980695 h 15135727"/>
              <a:gd name="connsiteX239" fmla="*/ 3056021 w 8128084"/>
              <a:gd name="connsiteY239" fmla="*/ 14076948 h 15135727"/>
              <a:gd name="connsiteX240" fmla="*/ 2935706 w 8128084"/>
              <a:gd name="connsiteY240" fmla="*/ 14076948 h 15135727"/>
              <a:gd name="connsiteX241" fmla="*/ 2863516 w 8128084"/>
              <a:gd name="connsiteY241" fmla="*/ 14125074 h 15135727"/>
              <a:gd name="connsiteX242" fmla="*/ 2719137 w 8128084"/>
              <a:gd name="connsiteY242" fmla="*/ 14197264 h 15135727"/>
              <a:gd name="connsiteX243" fmla="*/ 2646948 w 8128084"/>
              <a:gd name="connsiteY243" fmla="*/ 14197264 h 15135727"/>
              <a:gd name="connsiteX244" fmla="*/ 2598821 w 8128084"/>
              <a:gd name="connsiteY244" fmla="*/ 14125074 h 15135727"/>
              <a:gd name="connsiteX245" fmla="*/ 2430379 w 8128084"/>
              <a:gd name="connsiteY245" fmla="*/ 13836316 h 15135727"/>
              <a:gd name="connsiteX246" fmla="*/ 2646948 w 8128084"/>
              <a:gd name="connsiteY246" fmla="*/ 13812253 h 15135727"/>
              <a:gd name="connsiteX247" fmla="*/ 2502569 w 8128084"/>
              <a:gd name="connsiteY247" fmla="*/ 13475369 h 15135727"/>
              <a:gd name="connsiteX248" fmla="*/ 2550695 w 8128084"/>
              <a:gd name="connsiteY248" fmla="*/ 13186611 h 15135727"/>
              <a:gd name="connsiteX249" fmla="*/ 2719137 w 8128084"/>
              <a:gd name="connsiteY249" fmla="*/ 13042232 h 15135727"/>
              <a:gd name="connsiteX250" fmla="*/ 2791327 w 8128084"/>
              <a:gd name="connsiteY250" fmla="*/ 12945979 h 15135727"/>
              <a:gd name="connsiteX251" fmla="*/ 3031958 w 8128084"/>
              <a:gd name="connsiteY251" fmla="*/ 13090358 h 15135727"/>
              <a:gd name="connsiteX252" fmla="*/ 3056021 w 8128084"/>
              <a:gd name="connsiteY252" fmla="*/ 12753474 h 15135727"/>
              <a:gd name="connsiteX253" fmla="*/ 2887579 w 8128084"/>
              <a:gd name="connsiteY253" fmla="*/ 12777537 h 15135727"/>
              <a:gd name="connsiteX254" fmla="*/ 2815390 w 8128084"/>
              <a:gd name="connsiteY254" fmla="*/ 12777537 h 15135727"/>
              <a:gd name="connsiteX255" fmla="*/ 3176337 w 8128084"/>
              <a:gd name="connsiteY255" fmla="*/ 12368464 h 15135727"/>
              <a:gd name="connsiteX256" fmla="*/ 3104148 w 8128084"/>
              <a:gd name="connsiteY256" fmla="*/ 12320337 h 15135727"/>
              <a:gd name="connsiteX257" fmla="*/ 3104148 w 8128084"/>
              <a:gd name="connsiteY257" fmla="*/ 12320337 h 15135727"/>
              <a:gd name="connsiteX258" fmla="*/ 3007895 w 8128084"/>
              <a:gd name="connsiteY258" fmla="*/ 12079706 h 15135727"/>
              <a:gd name="connsiteX259" fmla="*/ 2911642 w 8128084"/>
              <a:gd name="connsiteY259" fmla="*/ 11935327 h 15135727"/>
              <a:gd name="connsiteX260" fmla="*/ 2863516 w 8128084"/>
              <a:gd name="connsiteY260" fmla="*/ 11694695 h 15135727"/>
              <a:gd name="connsiteX261" fmla="*/ 2911642 w 8128084"/>
              <a:gd name="connsiteY261" fmla="*/ 11454064 h 15135727"/>
              <a:gd name="connsiteX262" fmla="*/ 3056021 w 8128084"/>
              <a:gd name="connsiteY262" fmla="*/ 11454064 h 15135727"/>
              <a:gd name="connsiteX263" fmla="*/ 2983832 w 8128084"/>
              <a:gd name="connsiteY263" fmla="*/ 11381874 h 15135727"/>
              <a:gd name="connsiteX264" fmla="*/ 3031958 w 8128084"/>
              <a:gd name="connsiteY264" fmla="*/ 11285621 h 15135727"/>
              <a:gd name="connsiteX265" fmla="*/ 3007895 w 8128084"/>
              <a:gd name="connsiteY265" fmla="*/ 11189369 h 15135727"/>
              <a:gd name="connsiteX266" fmla="*/ 2887579 w 8128084"/>
              <a:gd name="connsiteY266" fmla="*/ 11141242 h 15135727"/>
              <a:gd name="connsiteX267" fmla="*/ 2887579 w 8128084"/>
              <a:gd name="connsiteY267" fmla="*/ 10972800 h 15135727"/>
              <a:gd name="connsiteX268" fmla="*/ 2887579 w 8128084"/>
              <a:gd name="connsiteY268" fmla="*/ 10924674 h 15135727"/>
              <a:gd name="connsiteX269" fmla="*/ 2767264 w 8128084"/>
              <a:gd name="connsiteY269" fmla="*/ 11020927 h 15135727"/>
              <a:gd name="connsiteX270" fmla="*/ 2743200 w 8128084"/>
              <a:gd name="connsiteY270" fmla="*/ 10924674 h 15135727"/>
              <a:gd name="connsiteX271" fmla="*/ 2550695 w 8128084"/>
              <a:gd name="connsiteY271" fmla="*/ 11020927 h 15135727"/>
              <a:gd name="connsiteX272" fmla="*/ 2526632 w 8128084"/>
              <a:gd name="connsiteY272" fmla="*/ 11117179 h 15135727"/>
              <a:gd name="connsiteX273" fmla="*/ 2334127 w 8128084"/>
              <a:gd name="connsiteY273" fmla="*/ 10996864 h 15135727"/>
              <a:gd name="connsiteX274" fmla="*/ 2358190 w 8128084"/>
              <a:gd name="connsiteY274" fmla="*/ 10732169 h 15135727"/>
              <a:gd name="connsiteX275" fmla="*/ 2334127 w 8128084"/>
              <a:gd name="connsiteY275" fmla="*/ 10587790 h 15135727"/>
              <a:gd name="connsiteX276" fmla="*/ 2406316 w 8128084"/>
              <a:gd name="connsiteY276" fmla="*/ 10491537 h 15135727"/>
              <a:gd name="connsiteX277" fmla="*/ 2598821 w 8128084"/>
              <a:gd name="connsiteY277" fmla="*/ 10684042 h 15135727"/>
              <a:gd name="connsiteX278" fmla="*/ 2767264 w 8128084"/>
              <a:gd name="connsiteY278" fmla="*/ 10684042 h 15135727"/>
              <a:gd name="connsiteX279" fmla="*/ 2646948 w 8128084"/>
              <a:gd name="connsiteY279" fmla="*/ 10515600 h 15135727"/>
              <a:gd name="connsiteX280" fmla="*/ 2815390 w 8128084"/>
              <a:gd name="connsiteY280" fmla="*/ 10395285 h 15135727"/>
              <a:gd name="connsiteX281" fmla="*/ 3080085 w 8128084"/>
              <a:gd name="connsiteY281" fmla="*/ 10419348 h 15135727"/>
              <a:gd name="connsiteX282" fmla="*/ 3248527 w 8128084"/>
              <a:gd name="connsiteY282" fmla="*/ 10539664 h 15135727"/>
              <a:gd name="connsiteX283" fmla="*/ 3320716 w 8128084"/>
              <a:gd name="connsiteY283" fmla="*/ 10659979 h 15135727"/>
              <a:gd name="connsiteX284" fmla="*/ 3465095 w 8128084"/>
              <a:gd name="connsiteY284" fmla="*/ 10659979 h 15135727"/>
              <a:gd name="connsiteX285" fmla="*/ 3441032 w 8128084"/>
              <a:gd name="connsiteY285" fmla="*/ 10491537 h 15135727"/>
              <a:gd name="connsiteX286" fmla="*/ 3392906 w 8128084"/>
              <a:gd name="connsiteY286" fmla="*/ 10250906 h 15135727"/>
              <a:gd name="connsiteX287" fmla="*/ 3152274 w 8128084"/>
              <a:gd name="connsiteY287" fmla="*/ 10250906 h 15135727"/>
              <a:gd name="connsiteX288" fmla="*/ 3176337 w 8128084"/>
              <a:gd name="connsiteY288" fmla="*/ 10178716 h 15135727"/>
              <a:gd name="connsiteX289" fmla="*/ 3104148 w 8128084"/>
              <a:gd name="connsiteY289" fmla="*/ 10154653 h 15135727"/>
              <a:gd name="connsiteX290" fmla="*/ 3007895 w 8128084"/>
              <a:gd name="connsiteY290" fmla="*/ 9962148 h 15135727"/>
              <a:gd name="connsiteX291" fmla="*/ 3176337 w 8128084"/>
              <a:gd name="connsiteY291" fmla="*/ 9889958 h 15135727"/>
              <a:gd name="connsiteX292" fmla="*/ 2959769 w 8128084"/>
              <a:gd name="connsiteY292" fmla="*/ 9504948 h 15135727"/>
              <a:gd name="connsiteX293" fmla="*/ 2791327 w 8128084"/>
              <a:gd name="connsiteY293" fmla="*/ 9456821 h 15135727"/>
              <a:gd name="connsiteX294" fmla="*/ 2574758 w 8128084"/>
              <a:gd name="connsiteY294" fmla="*/ 9336506 h 15135727"/>
              <a:gd name="connsiteX295" fmla="*/ 2550695 w 8128084"/>
              <a:gd name="connsiteY295" fmla="*/ 9071811 h 15135727"/>
              <a:gd name="connsiteX296" fmla="*/ 2695074 w 8128084"/>
              <a:gd name="connsiteY296" fmla="*/ 8999621 h 15135727"/>
              <a:gd name="connsiteX297" fmla="*/ 2622885 w 8128084"/>
              <a:gd name="connsiteY297" fmla="*/ 8975558 h 15135727"/>
              <a:gd name="connsiteX298" fmla="*/ 2430379 w 8128084"/>
              <a:gd name="connsiteY298" fmla="*/ 8999621 h 15135727"/>
              <a:gd name="connsiteX299" fmla="*/ 2261937 w 8128084"/>
              <a:gd name="connsiteY299" fmla="*/ 9168064 h 15135727"/>
              <a:gd name="connsiteX300" fmla="*/ 2237874 w 8128084"/>
              <a:gd name="connsiteY300" fmla="*/ 8999621 h 15135727"/>
              <a:gd name="connsiteX301" fmla="*/ 2117558 w 8128084"/>
              <a:gd name="connsiteY301" fmla="*/ 8975558 h 15135727"/>
              <a:gd name="connsiteX302" fmla="*/ 2045369 w 8128084"/>
              <a:gd name="connsiteY302" fmla="*/ 8783053 h 15135727"/>
              <a:gd name="connsiteX303" fmla="*/ 1852864 w 8128084"/>
              <a:gd name="connsiteY303" fmla="*/ 8758990 h 15135727"/>
              <a:gd name="connsiteX304" fmla="*/ 1636295 w 8128084"/>
              <a:gd name="connsiteY304" fmla="*/ 8927432 h 15135727"/>
              <a:gd name="connsiteX305" fmla="*/ 1588169 w 8128084"/>
              <a:gd name="connsiteY305" fmla="*/ 9023685 h 15135727"/>
              <a:gd name="connsiteX306" fmla="*/ 1515979 w 8128084"/>
              <a:gd name="connsiteY306" fmla="*/ 8879306 h 15135727"/>
              <a:gd name="connsiteX307" fmla="*/ 1347537 w 8128084"/>
              <a:gd name="connsiteY307" fmla="*/ 8879306 h 15135727"/>
              <a:gd name="connsiteX308" fmla="*/ 1347537 w 8128084"/>
              <a:gd name="connsiteY308" fmla="*/ 8710864 h 15135727"/>
              <a:gd name="connsiteX309" fmla="*/ 1106906 w 8128084"/>
              <a:gd name="connsiteY309" fmla="*/ 8783053 h 15135727"/>
              <a:gd name="connsiteX310" fmla="*/ 890337 w 8128084"/>
              <a:gd name="connsiteY310" fmla="*/ 8686800 h 15135727"/>
              <a:gd name="connsiteX311" fmla="*/ 649706 w 8128084"/>
              <a:gd name="connsiteY311" fmla="*/ 8662737 h 15135727"/>
              <a:gd name="connsiteX312" fmla="*/ 385011 w 8128084"/>
              <a:gd name="connsiteY312" fmla="*/ 8566485 h 15135727"/>
              <a:gd name="connsiteX313" fmla="*/ 577516 w 8128084"/>
              <a:gd name="connsiteY313" fmla="*/ 8373979 h 15135727"/>
              <a:gd name="connsiteX314" fmla="*/ 794085 w 8128084"/>
              <a:gd name="connsiteY314" fmla="*/ 8301790 h 15135727"/>
              <a:gd name="connsiteX315" fmla="*/ 745958 w 8128084"/>
              <a:gd name="connsiteY315" fmla="*/ 8133348 h 15135727"/>
              <a:gd name="connsiteX316" fmla="*/ 818148 w 8128084"/>
              <a:gd name="connsiteY316" fmla="*/ 7820527 h 15135727"/>
              <a:gd name="connsiteX317" fmla="*/ 697832 w 8128084"/>
              <a:gd name="connsiteY317" fmla="*/ 7820527 h 15135727"/>
              <a:gd name="connsiteX318" fmla="*/ 625642 w 8128084"/>
              <a:gd name="connsiteY318" fmla="*/ 7916779 h 15135727"/>
              <a:gd name="connsiteX319" fmla="*/ 457200 w 8128084"/>
              <a:gd name="connsiteY319" fmla="*/ 7820527 h 15135727"/>
              <a:gd name="connsiteX320" fmla="*/ 529390 w 8128084"/>
              <a:gd name="connsiteY320" fmla="*/ 7700211 h 15135727"/>
              <a:gd name="connsiteX321" fmla="*/ 938464 w 8128084"/>
              <a:gd name="connsiteY321" fmla="*/ 7676148 h 15135727"/>
              <a:gd name="connsiteX322" fmla="*/ 1058779 w 8128084"/>
              <a:gd name="connsiteY322" fmla="*/ 7459579 h 15135727"/>
              <a:gd name="connsiteX323" fmla="*/ 1203158 w 8128084"/>
              <a:gd name="connsiteY323" fmla="*/ 7603958 h 15135727"/>
              <a:gd name="connsiteX324" fmla="*/ 1299411 w 8128084"/>
              <a:gd name="connsiteY324" fmla="*/ 7555832 h 15135727"/>
              <a:gd name="connsiteX325" fmla="*/ 1443790 w 8128084"/>
              <a:gd name="connsiteY325" fmla="*/ 7507706 h 15135727"/>
              <a:gd name="connsiteX326" fmla="*/ 1684421 w 8128084"/>
              <a:gd name="connsiteY326" fmla="*/ 7603958 h 15135727"/>
              <a:gd name="connsiteX327" fmla="*/ 1684421 w 8128084"/>
              <a:gd name="connsiteY327" fmla="*/ 7603958 h 15135727"/>
              <a:gd name="connsiteX328" fmla="*/ 1540042 w 8128084"/>
              <a:gd name="connsiteY328" fmla="*/ 7363327 h 15135727"/>
              <a:gd name="connsiteX329" fmla="*/ 1299411 w 8128084"/>
              <a:gd name="connsiteY329" fmla="*/ 7315200 h 15135727"/>
              <a:gd name="connsiteX330" fmla="*/ 1130969 w 8128084"/>
              <a:gd name="connsiteY330" fmla="*/ 7339264 h 15135727"/>
              <a:gd name="connsiteX331" fmla="*/ 1034716 w 8128084"/>
              <a:gd name="connsiteY331" fmla="*/ 7315200 h 15135727"/>
              <a:gd name="connsiteX332" fmla="*/ 1155032 w 8128084"/>
              <a:gd name="connsiteY332" fmla="*/ 7050506 h 15135727"/>
              <a:gd name="connsiteX333" fmla="*/ 1155032 w 8128084"/>
              <a:gd name="connsiteY333" fmla="*/ 6930190 h 15135727"/>
              <a:gd name="connsiteX334" fmla="*/ 1155032 w 8128084"/>
              <a:gd name="connsiteY334" fmla="*/ 6761748 h 15135727"/>
              <a:gd name="connsiteX335" fmla="*/ 1203158 w 8128084"/>
              <a:gd name="connsiteY335" fmla="*/ 6617369 h 15135727"/>
              <a:gd name="connsiteX336" fmla="*/ 1371600 w 8128084"/>
              <a:gd name="connsiteY336" fmla="*/ 6472990 h 15135727"/>
              <a:gd name="connsiteX337" fmla="*/ 1443790 w 8128084"/>
              <a:gd name="connsiteY337" fmla="*/ 6328611 h 15135727"/>
              <a:gd name="connsiteX338" fmla="*/ 1419727 w 8128084"/>
              <a:gd name="connsiteY338" fmla="*/ 6208295 h 15135727"/>
              <a:gd name="connsiteX339" fmla="*/ 1275348 w 8128084"/>
              <a:gd name="connsiteY339" fmla="*/ 6304548 h 15135727"/>
              <a:gd name="connsiteX340" fmla="*/ 1323474 w 8128084"/>
              <a:gd name="connsiteY340" fmla="*/ 6015790 h 15135727"/>
              <a:gd name="connsiteX341" fmla="*/ 1540042 w 8128084"/>
              <a:gd name="connsiteY341" fmla="*/ 5871411 h 15135727"/>
              <a:gd name="connsiteX342" fmla="*/ 1540042 w 8128084"/>
              <a:gd name="connsiteY342" fmla="*/ 5751095 h 15135727"/>
              <a:gd name="connsiteX343" fmla="*/ 1395664 w 8128084"/>
              <a:gd name="connsiteY343" fmla="*/ 5799221 h 15135727"/>
              <a:gd name="connsiteX344" fmla="*/ 1179095 w 8128084"/>
              <a:gd name="connsiteY344" fmla="*/ 5799221 h 15135727"/>
              <a:gd name="connsiteX345" fmla="*/ 890337 w 8128084"/>
              <a:gd name="connsiteY345" fmla="*/ 5775158 h 15135727"/>
              <a:gd name="connsiteX346" fmla="*/ 697832 w 8128084"/>
              <a:gd name="connsiteY346" fmla="*/ 5606716 h 15135727"/>
              <a:gd name="connsiteX347" fmla="*/ 577516 w 8128084"/>
              <a:gd name="connsiteY347" fmla="*/ 5582653 h 15135727"/>
              <a:gd name="connsiteX348" fmla="*/ 697832 w 8128084"/>
              <a:gd name="connsiteY348" fmla="*/ 5775158 h 15135727"/>
              <a:gd name="connsiteX349" fmla="*/ 409074 w 8128084"/>
              <a:gd name="connsiteY349" fmla="*/ 5799221 h 15135727"/>
              <a:gd name="connsiteX350" fmla="*/ 168442 w 8128084"/>
              <a:gd name="connsiteY350" fmla="*/ 5702969 h 15135727"/>
              <a:gd name="connsiteX351" fmla="*/ 264695 w 8128084"/>
              <a:gd name="connsiteY351" fmla="*/ 5558590 h 15135727"/>
              <a:gd name="connsiteX352" fmla="*/ 144379 w 8128084"/>
              <a:gd name="connsiteY352" fmla="*/ 5510464 h 15135727"/>
              <a:gd name="connsiteX353" fmla="*/ 0 w 8128084"/>
              <a:gd name="connsiteY353" fmla="*/ 5462337 h 15135727"/>
              <a:gd name="connsiteX354" fmla="*/ 96253 w 8128084"/>
              <a:gd name="connsiteY354"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42827 w 8128084"/>
              <a:gd name="connsiteY202" fmla="*/ 14383753 h 15135727"/>
              <a:gd name="connsiteX203" fmla="*/ 4403558 w 8128084"/>
              <a:gd name="connsiteY203" fmla="*/ 14437895 h 15135727"/>
              <a:gd name="connsiteX204" fmla="*/ 4340058 w 8128084"/>
              <a:gd name="connsiteY204" fmla="*/ 14475995 h 15135727"/>
              <a:gd name="connsiteX205" fmla="*/ 4303127 w 8128084"/>
              <a:gd name="connsiteY205" fmla="*/ 14364703 h 15135727"/>
              <a:gd name="connsiteX206" fmla="*/ 4276892 w 8128084"/>
              <a:gd name="connsiteY206" fmla="*/ 14296190 h 15135727"/>
              <a:gd name="connsiteX207" fmla="*/ 4235116 w 8128084"/>
              <a:gd name="connsiteY207" fmla="*/ 14341642 h 15135727"/>
              <a:gd name="connsiteX208" fmla="*/ 4162927 w 8128084"/>
              <a:gd name="connsiteY208" fmla="*/ 14389769 h 15135727"/>
              <a:gd name="connsiteX209" fmla="*/ 4137527 w 8128084"/>
              <a:gd name="connsiteY209" fmla="*/ 14364369 h 15135727"/>
              <a:gd name="connsiteX210" fmla="*/ 3998327 w 8128084"/>
              <a:gd name="connsiteY210" fmla="*/ 14409153 h 15135727"/>
              <a:gd name="connsiteX211" fmla="*/ 4023727 w 8128084"/>
              <a:gd name="connsiteY211" fmla="*/ 14275803 h 15135727"/>
              <a:gd name="connsiteX212" fmla="*/ 3915945 w 8128084"/>
              <a:gd name="connsiteY212" fmla="*/ 14289840 h 15135727"/>
              <a:gd name="connsiteX213" fmla="*/ 3801979 w 8128084"/>
              <a:gd name="connsiteY213" fmla="*/ 14293516 h 15135727"/>
              <a:gd name="connsiteX214" fmla="*/ 3719764 w 8128084"/>
              <a:gd name="connsiteY214" fmla="*/ 14415169 h 15135727"/>
              <a:gd name="connsiteX215" fmla="*/ 3625850 w 8128084"/>
              <a:gd name="connsiteY215" fmla="*/ 14616364 h 15135727"/>
              <a:gd name="connsiteX216" fmla="*/ 3513221 w 8128084"/>
              <a:gd name="connsiteY216" fmla="*/ 14726653 h 15135727"/>
              <a:gd name="connsiteX217" fmla="*/ 3583071 w 8128084"/>
              <a:gd name="connsiteY217" fmla="*/ 14832932 h 15135727"/>
              <a:gd name="connsiteX218" fmla="*/ 3633537 w 8128084"/>
              <a:gd name="connsiteY218" fmla="*/ 14967285 h 15135727"/>
              <a:gd name="connsiteX219" fmla="*/ 3609474 w 8128084"/>
              <a:gd name="connsiteY219" fmla="*/ 15087600 h 15135727"/>
              <a:gd name="connsiteX220" fmla="*/ 3479132 w 8128084"/>
              <a:gd name="connsiteY220" fmla="*/ 14975974 h 15135727"/>
              <a:gd name="connsiteX221" fmla="*/ 3304340 w 8128084"/>
              <a:gd name="connsiteY221" fmla="*/ 14949237 h 15135727"/>
              <a:gd name="connsiteX222" fmla="*/ 3261227 w 8128084"/>
              <a:gd name="connsiteY222" fmla="*/ 14787145 h 15135727"/>
              <a:gd name="connsiteX223" fmla="*/ 3128211 w 8128084"/>
              <a:gd name="connsiteY223" fmla="*/ 14919158 h 15135727"/>
              <a:gd name="connsiteX224" fmla="*/ 3090277 w 8128084"/>
              <a:gd name="connsiteY224" fmla="*/ 15075903 h 15135727"/>
              <a:gd name="connsiteX225" fmla="*/ 2959769 w 8128084"/>
              <a:gd name="connsiteY225" fmla="*/ 15135727 h 15135727"/>
              <a:gd name="connsiteX226" fmla="*/ 2891256 w 8128084"/>
              <a:gd name="connsiteY226" fmla="*/ 14945895 h 15135727"/>
              <a:gd name="connsiteX227" fmla="*/ 2791327 w 8128084"/>
              <a:gd name="connsiteY227" fmla="*/ 14943221 h 15135727"/>
              <a:gd name="connsiteX228" fmla="*/ 2887579 w 8128084"/>
              <a:gd name="connsiteY228" fmla="*/ 14774779 h 15135727"/>
              <a:gd name="connsiteX229" fmla="*/ 2839453 w 8128084"/>
              <a:gd name="connsiteY229" fmla="*/ 14582274 h 15135727"/>
              <a:gd name="connsiteX230" fmla="*/ 2935706 w 8128084"/>
              <a:gd name="connsiteY230" fmla="*/ 14510085 h 15135727"/>
              <a:gd name="connsiteX231" fmla="*/ 2935706 w 8128084"/>
              <a:gd name="connsiteY231" fmla="*/ 14510085 h 15135727"/>
              <a:gd name="connsiteX232" fmla="*/ 3080085 w 8128084"/>
              <a:gd name="connsiteY232" fmla="*/ 14413832 h 15135727"/>
              <a:gd name="connsiteX233" fmla="*/ 3152274 w 8128084"/>
              <a:gd name="connsiteY233" fmla="*/ 14341642 h 15135727"/>
              <a:gd name="connsiteX234" fmla="*/ 3080085 w 8128084"/>
              <a:gd name="connsiteY234" fmla="*/ 14269453 h 15135727"/>
              <a:gd name="connsiteX235" fmla="*/ 3152274 w 8128084"/>
              <a:gd name="connsiteY235" fmla="*/ 14197264 h 15135727"/>
              <a:gd name="connsiteX236" fmla="*/ 3152274 w 8128084"/>
              <a:gd name="connsiteY236" fmla="*/ 14052885 h 15135727"/>
              <a:gd name="connsiteX237" fmla="*/ 3080085 w 8128084"/>
              <a:gd name="connsiteY237" fmla="*/ 13980695 h 15135727"/>
              <a:gd name="connsiteX238" fmla="*/ 3056021 w 8128084"/>
              <a:gd name="connsiteY238" fmla="*/ 14076948 h 15135727"/>
              <a:gd name="connsiteX239" fmla="*/ 2935706 w 8128084"/>
              <a:gd name="connsiteY239" fmla="*/ 14076948 h 15135727"/>
              <a:gd name="connsiteX240" fmla="*/ 2863516 w 8128084"/>
              <a:gd name="connsiteY240" fmla="*/ 14125074 h 15135727"/>
              <a:gd name="connsiteX241" fmla="*/ 2719137 w 8128084"/>
              <a:gd name="connsiteY241" fmla="*/ 14197264 h 15135727"/>
              <a:gd name="connsiteX242" fmla="*/ 2646948 w 8128084"/>
              <a:gd name="connsiteY242" fmla="*/ 14197264 h 15135727"/>
              <a:gd name="connsiteX243" fmla="*/ 2598821 w 8128084"/>
              <a:gd name="connsiteY243" fmla="*/ 14125074 h 15135727"/>
              <a:gd name="connsiteX244" fmla="*/ 2430379 w 8128084"/>
              <a:gd name="connsiteY244" fmla="*/ 13836316 h 15135727"/>
              <a:gd name="connsiteX245" fmla="*/ 2646948 w 8128084"/>
              <a:gd name="connsiteY245" fmla="*/ 13812253 h 15135727"/>
              <a:gd name="connsiteX246" fmla="*/ 2502569 w 8128084"/>
              <a:gd name="connsiteY246" fmla="*/ 13475369 h 15135727"/>
              <a:gd name="connsiteX247" fmla="*/ 2550695 w 8128084"/>
              <a:gd name="connsiteY247" fmla="*/ 13186611 h 15135727"/>
              <a:gd name="connsiteX248" fmla="*/ 2719137 w 8128084"/>
              <a:gd name="connsiteY248" fmla="*/ 13042232 h 15135727"/>
              <a:gd name="connsiteX249" fmla="*/ 2791327 w 8128084"/>
              <a:gd name="connsiteY249" fmla="*/ 12945979 h 15135727"/>
              <a:gd name="connsiteX250" fmla="*/ 3031958 w 8128084"/>
              <a:gd name="connsiteY250" fmla="*/ 13090358 h 15135727"/>
              <a:gd name="connsiteX251" fmla="*/ 3056021 w 8128084"/>
              <a:gd name="connsiteY251" fmla="*/ 12753474 h 15135727"/>
              <a:gd name="connsiteX252" fmla="*/ 2887579 w 8128084"/>
              <a:gd name="connsiteY252" fmla="*/ 12777537 h 15135727"/>
              <a:gd name="connsiteX253" fmla="*/ 2815390 w 8128084"/>
              <a:gd name="connsiteY253" fmla="*/ 12777537 h 15135727"/>
              <a:gd name="connsiteX254" fmla="*/ 3176337 w 8128084"/>
              <a:gd name="connsiteY254" fmla="*/ 12368464 h 15135727"/>
              <a:gd name="connsiteX255" fmla="*/ 3104148 w 8128084"/>
              <a:gd name="connsiteY255" fmla="*/ 12320337 h 15135727"/>
              <a:gd name="connsiteX256" fmla="*/ 3104148 w 8128084"/>
              <a:gd name="connsiteY256" fmla="*/ 12320337 h 15135727"/>
              <a:gd name="connsiteX257" fmla="*/ 3007895 w 8128084"/>
              <a:gd name="connsiteY257" fmla="*/ 12079706 h 15135727"/>
              <a:gd name="connsiteX258" fmla="*/ 2911642 w 8128084"/>
              <a:gd name="connsiteY258" fmla="*/ 11935327 h 15135727"/>
              <a:gd name="connsiteX259" fmla="*/ 2863516 w 8128084"/>
              <a:gd name="connsiteY259" fmla="*/ 11694695 h 15135727"/>
              <a:gd name="connsiteX260" fmla="*/ 2911642 w 8128084"/>
              <a:gd name="connsiteY260" fmla="*/ 11454064 h 15135727"/>
              <a:gd name="connsiteX261" fmla="*/ 3056021 w 8128084"/>
              <a:gd name="connsiteY261" fmla="*/ 11454064 h 15135727"/>
              <a:gd name="connsiteX262" fmla="*/ 2983832 w 8128084"/>
              <a:gd name="connsiteY262" fmla="*/ 11381874 h 15135727"/>
              <a:gd name="connsiteX263" fmla="*/ 3031958 w 8128084"/>
              <a:gd name="connsiteY263" fmla="*/ 11285621 h 15135727"/>
              <a:gd name="connsiteX264" fmla="*/ 3007895 w 8128084"/>
              <a:gd name="connsiteY264" fmla="*/ 11189369 h 15135727"/>
              <a:gd name="connsiteX265" fmla="*/ 2887579 w 8128084"/>
              <a:gd name="connsiteY265" fmla="*/ 11141242 h 15135727"/>
              <a:gd name="connsiteX266" fmla="*/ 2887579 w 8128084"/>
              <a:gd name="connsiteY266" fmla="*/ 10972800 h 15135727"/>
              <a:gd name="connsiteX267" fmla="*/ 2887579 w 8128084"/>
              <a:gd name="connsiteY267" fmla="*/ 10924674 h 15135727"/>
              <a:gd name="connsiteX268" fmla="*/ 2767264 w 8128084"/>
              <a:gd name="connsiteY268" fmla="*/ 11020927 h 15135727"/>
              <a:gd name="connsiteX269" fmla="*/ 2743200 w 8128084"/>
              <a:gd name="connsiteY269" fmla="*/ 10924674 h 15135727"/>
              <a:gd name="connsiteX270" fmla="*/ 2550695 w 8128084"/>
              <a:gd name="connsiteY270" fmla="*/ 11020927 h 15135727"/>
              <a:gd name="connsiteX271" fmla="*/ 2526632 w 8128084"/>
              <a:gd name="connsiteY271" fmla="*/ 11117179 h 15135727"/>
              <a:gd name="connsiteX272" fmla="*/ 2334127 w 8128084"/>
              <a:gd name="connsiteY272" fmla="*/ 10996864 h 15135727"/>
              <a:gd name="connsiteX273" fmla="*/ 2358190 w 8128084"/>
              <a:gd name="connsiteY273" fmla="*/ 10732169 h 15135727"/>
              <a:gd name="connsiteX274" fmla="*/ 2334127 w 8128084"/>
              <a:gd name="connsiteY274" fmla="*/ 10587790 h 15135727"/>
              <a:gd name="connsiteX275" fmla="*/ 2406316 w 8128084"/>
              <a:gd name="connsiteY275" fmla="*/ 10491537 h 15135727"/>
              <a:gd name="connsiteX276" fmla="*/ 2598821 w 8128084"/>
              <a:gd name="connsiteY276" fmla="*/ 10684042 h 15135727"/>
              <a:gd name="connsiteX277" fmla="*/ 2767264 w 8128084"/>
              <a:gd name="connsiteY277" fmla="*/ 10684042 h 15135727"/>
              <a:gd name="connsiteX278" fmla="*/ 2646948 w 8128084"/>
              <a:gd name="connsiteY278" fmla="*/ 10515600 h 15135727"/>
              <a:gd name="connsiteX279" fmla="*/ 2815390 w 8128084"/>
              <a:gd name="connsiteY279" fmla="*/ 10395285 h 15135727"/>
              <a:gd name="connsiteX280" fmla="*/ 3080085 w 8128084"/>
              <a:gd name="connsiteY280" fmla="*/ 10419348 h 15135727"/>
              <a:gd name="connsiteX281" fmla="*/ 3248527 w 8128084"/>
              <a:gd name="connsiteY281" fmla="*/ 10539664 h 15135727"/>
              <a:gd name="connsiteX282" fmla="*/ 3320716 w 8128084"/>
              <a:gd name="connsiteY282" fmla="*/ 10659979 h 15135727"/>
              <a:gd name="connsiteX283" fmla="*/ 3465095 w 8128084"/>
              <a:gd name="connsiteY283" fmla="*/ 10659979 h 15135727"/>
              <a:gd name="connsiteX284" fmla="*/ 3441032 w 8128084"/>
              <a:gd name="connsiteY284" fmla="*/ 10491537 h 15135727"/>
              <a:gd name="connsiteX285" fmla="*/ 3392906 w 8128084"/>
              <a:gd name="connsiteY285" fmla="*/ 10250906 h 15135727"/>
              <a:gd name="connsiteX286" fmla="*/ 3152274 w 8128084"/>
              <a:gd name="connsiteY286" fmla="*/ 10250906 h 15135727"/>
              <a:gd name="connsiteX287" fmla="*/ 3176337 w 8128084"/>
              <a:gd name="connsiteY287" fmla="*/ 10178716 h 15135727"/>
              <a:gd name="connsiteX288" fmla="*/ 3104148 w 8128084"/>
              <a:gd name="connsiteY288" fmla="*/ 10154653 h 15135727"/>
              <a:gd name="connsiteX289" fmla="*/ 3007895 w 8128084"/>
              <a:gd name="connsiteY289" fmla="*/ 9962148 h 15135727"/>
              <a:gd name="connsiteX290" fmla="*/ 3176337 w 8128084"/>
              <a:gd name="connsiteY290" fmla="*/ 9889958 h 15135727"/>
              <a:gd name="connsiteX291" fmla="*/ 2959769 w 8128084"/>
              <a:gd name="connsiteY291" fmla="*/ 9504948 h 15135727"/>
              <a:gd name="connsiteX292" fmla="*/ 2791327 w 8128084"/>
              <a:gd name="connsiteY292" fmla="*/ 9456821 h 15135727"/>
              <a:gd name="connsiteX293" fmla="*/ 2574758 w 8128084"/>
              <a:gd name="connsiteY293" fmla="*/ 9336506 h 15135727"/>
              <a:gd name="connsiteX294" fmla="*/ 2550695 w 8128084"/>
              <a:gd name="connsiteY294" fmla="*/ 9071811 h 15135727"/>
              <a:gd name="connsiteX295" fmla="*/ 2695074 w 8128084"/>
              <a:gd name="connsiteY295" fmla="*/ 8999621 h 15135727"/>
              <a:gd name="connsiteX296" fmla="*/ 2622885 w 8128084"/>
              <a:gd name="connsiteY296" fmla="*/ 8975558 h 15135727"/>
              <a:gd name="connsiteX297" fmla="*/ 2430379 w 8128084"/>
              <a:gd name="connsiteY297" fmla="*/ 8999621 h 15135727"/>
              <a:gd name="connsiteX298" fmla="*/ 2261937 w 8128084"/>
              <a:gd name="connsiteY298" fmla="*/ 9168064 h 15135727"/>
              <a:gd name="connsiteX299" fmla="*/ 2237874 w 8128084"/>
              <a:gd name="connsiteY299" fmla="*/ 8999621 h 15135727"/>
              <a:gd name="connsiteX300" fmla="*/ 2117558 w 8128084"/>
              <a:gd name="connsiteY300" fmla="*/ 8975558 h 15135727"/>
              <a:gd name="connsiteX301" fmla="*/ 2045369 w 8128084"/>
              <a:gd name="connsiteY301" fmla="*/ 8783053 h 15135727"/>
              <a:gd name="connsiteX302" fmla="*/ 1852864 w 8128084"/>
              <a:gd name="connsiteY302" fmla="*/ 8758990 h 15135727"/>
              <a:gd name="connsiteX303" fmla="*/ 1636295 w 8128084"/>
              <a:gd name="connsiteY303" fmla="*/ 8927432 h 15135727"/>
              <a:gd name="connsiteX304" fmla="*/ 1588169 w 8128084"/>
              <a:gd name="connsiteY304" fmla="*/ 9023685 h 15135727"/>
              <a:gd name="connsiteX305" fmla="*/ 1515979 w 8128084"/>
              <a:gd name="connsiteY305" fmla="*/ 8879306 h 15135727"/>
              <a:gd name="connsiteX306" fmla="*/ 1347537 w 8128084"/>
              <a:gd name="connsiteY306" fmla="*/ 8879306 h 15135727"/>
              <a:gd name="connsiteX307" fmla="*/ 1347537 w 8128084"/>
              <a:gd name="connsiteY307" fmla="*/ 8710864 h 15135727"/>
              <a:gd name="connsiteX308" fmla="*/ 1106906 w 8128084"/>
              <a:gd name="connsiteY308" fmla="*/ 8783053 h 15135727"/>
              <a:gd name="connsiteX309" fmla="*/ 890337 w 8128084"/>
              <a:gd name="connsiteY309" fmla="*/ 8686800 h 15135727"/>
              <a:gd name="connsiteX310" fmla="*/ 649706 w 8128084"/>
              <a:gd name="connsiteY310" fmla="*/ 8662737 h 15135727"/>
              <a:gd name="connsiteX311" fmla="*/ 385011 w 8128084"/>
              <a:gd name="connsiteY311" fmla="*/ 8566485 h 15135727"/>
              <a:gd name="connsiteX312" fmla="*/ 577516 w 8128084"/>
              <a:gd name="connsiteY312" fmla="*/ 8373979 h 15135727"/>
              <a:gd name="connsiteX313" fmla="*/ 794085 w 8128084"/>
              <a:gd name="connsiteY313" fmla="*/ 8301790 h 15135727"/>
              <a:gd name="connsiteX314" fmla="*/ 745958 w 8128084"/>
              <a:gd name="connsiteY314" fmla="*/ 8133348 h 15135727"/>
              <a:gd name="connsiteX315" fmla="*/ 818148 w 8128084"/>
              <a:gd name="connsiteY315" fmla="*/ 7820527 h 15135727"/>
              <a:gd name="connsiteX316" fmla="*/ 697832 w 8128084"/>
              <a:gd name="connsiteY316" fmla="*/ 7820527 h 15135727"/>
              <a:gd name="connsiteX317" fmla="*/ 625642 w 8128084"/>
              <a:gd name="connsiteY317" fmla="*/ 7916779 h 15135727"/>
              <a:gd name="connsiteX318" fmla="*/ 457200 w 8128084"/>
              <a:gd name="connsiteY318" fmla="*/ 7820527 h 15135727"/>
              <a:gd name="connsiteX319" fmla="*/ 529390 w 8128084"/>
              <a:gd name="connsiteY319" fmla="*/ 7700211 h 15135727"/>
              <a:gd name="connsiteX320" fmla="*/ 938464 w 8128084"/>
              <a:gd name="connsiteY320" fmla="*/ 7676148 h 15135727"/>
              <a:gd name="connsiteX321" fmla="*/ 1058779 w 8128084"/>
              <a:gd name="connsiteY321" fmla="*/ 7459579 h 15135727"/>
              <a:gd name="connsiteX322" fmla="*/ 1203158 w 8128084"/>
              <a:gd name="connsiteY322" fmla="*/ 7603958 h 15135727"/>
              <a:gd name="connsiteX323" fmla="*/ 1299411 w 8128084"/>
              <a:gd name="connsiteY323" fmla="*/ 7555832 h 15135727"/>
              <a:gd name="connsiteX324" fmla="*/ 1443790 w 8128084"/>
              <a:gd name="connsiteY324" fmla="*/ 7507706 h 15135727"/>
              <a:gd name="connsiteX325" fmla="*/ 1684421 w 8128084"/>
              <a:gd name="connsiteY325" fmla="*/ 7603958 h 15135727"/>
              <a:gd name="connsiteX326" fmla="*/ 1684421 w 8128084"/>
              <a:gd name="connsiteY326" fmla="*/ 7603958 h 15135727"/>
              <a:gd name="connsiteX327" fmla="*/ 1540042 w 8128084"/>
              <a:gd name="connsiteY327" fmla="*/ 7363327 h 15135727"/>
              <a:gd name="connsiteX328" fmla="*/ 1299411 w 8128084"/>
              <a:gd name="connsiteY328" fmla="*/ 7315200 h 15135727"/>
              <a:gd name="connsiteX329" fmla="*/ 1130969 w 8128084"/>
              <a:gd name="connsiteY329" fmla="*/ 7339264 h 15135727"/>
              <a:gd name="connsiteX330" fmla="*/ 1034716 w 8128084"/>
              <a:gd name="connsiteY330" fmla="*/ 7315200 h 15135727"/>
              <a:gd name="connsiteX331" fmla="*/ 1155032 w 8128084"/>
              <a:gd name="connsiteY331" fmla="*/ 7050506 h 15135727"/>
              <a:gd name="connsiteX332" fmla="*/ 1155032 w 8128084"/>
              <a:gd name="connsiteY332" fmla="*/ 6930190 h 15135727"/>
              <a:gd name="connsiteX333" fmla="*/ 1155032 w 8128084"/>
              <a:gd name="connsiteY333" fmla="*/ 6761748 h 15135727"/>
              <a:gd name="connsiteX334" fmla="*/ 1203158 w 8128084"/>
              <a:gd name="connsiteY334" fmla="*/ 6617369 h 15135727"/>
              <a:gd name="connsiteX335" fmla="*/ 1371600 w 8128084"/>
              <a:gd name="connsiteY335" fmla="*/ 6472990 h 15135727"/>
              <a:gd name="connsiteX336" fmla="*/ 1443790 w 8128084"/>
              <a:gd name="connsiteY336" fmla="*/ 6328611 h 15135727"/>
              <a:gd name="connsiteX337" fmla="*/ 1419727 w 8128084"/>
              <a:gd name="connsiteY337" fmla="*/ 6208295 h 15135727"/>
              <a:gd name="connsiteX338" fmla="*/ 1275348 w 8128084"/>
              <a:gd name="connsiteY338" fmla="*/ 6304548 h 15135727"/>
              <a:gd name="connsiteX339" fmla="*/ 1323474 w 8128084"/>
              <a:gd name="connsiteY339" fmla="*/ 6015790 h 15135727"/>
              <a:gd name="connsiteX340" fmla="*/ 1540042 w 8128084"/>
              <a:gd name="connsiteY340" fmla="*/ 5871411 h 15135727"/>
              <a:gd name="connsiteX341" fmla="*/ 1540042 w 8128084"/>
              <a:gd name="connsiteY341" fmla="*/ 5751095 h 15135727"/>
              <a:gd name="connsiteX342" fmla="*/ 1395664 w 8128084"/>
              <a:gd name="connsiteY342" fmla="*/ 5799221 h 15135727"/>
              <a:gd name="connsiteX343" fmla="*/ 1179095 w 8128084"/>
              <a:gd name="connsiteY343" fmla="*/ 5799221 h 15135727"/>
              <a:gd name="connsiteX344" fmla="*/ 890337 w 8128084"/>
              <a:gd name="connsiteY344" fmla="*/ 5775158 h 15135727"/>
              <a:gd name="connsiteX345" fmla="*/ 697832 w 8128084"/>
              <a:gd name="connsiteY345" fmla="*/ 5606716 h 15135727"/>
              <a:gd name="connsiteX346" fmla="*/ 577516 w 8128084"/>
              <a:gd name="connsiteY346" fmla="*/ 5582653 h 15135727"/>
              <a:gd name="connsiteX347" fmla="*/ 697832 w 8128084"/>
              <a:gd name="connsiteY347" fmla="*/ 5775158 h 15135727"/>
              <a:gd name="connsiteX348" fmla="*/ 409074 w 8128084"/>
              <a:gd name="connsiteY348" fmla="*/ 5799221 h 15135727"/>
              <a:gd name="connsiteX349" fmla="*/ 168442 w 8128084"/>
              <a:gd name="connsiteY349" fmla="*/ 5702969 h 15135727"/>
              <a:gd name="connsiteX350" fmla="*/ 264695 w 8128084"/>
              <a:gd name="connsiteY350" fmla="*/ 5558590 h 15135727"/>
              <a:gd name="connsiteX351" fmla="*/ 144379 w 8128084"/>
              <a:gd name="connsiteY351" fmla="*/ 5510464 h 15135727"/>
              <a:gd name="connsiteX352" fmla="*/ 0 w 8128084"/>
              <a:gd name="connsiteY352" fmla="*/ 5462337 h 15135727"/>
              <a:gd name="connsiteX353" fmla="*/ 96253 w 8128084"/>
              <a:gd name="connsiteY353"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42827 w 8128084"/>
              <a:gd name="connsiteY202" fmla="*/ 14383753 h 15135727"/>
              <a:gd name="connsiteX203" fmla="*/ 4403558 w 8128084"/>
              <a:gd name="connsiteY203" fmla="*/ 14437895 h 15135727"/>
              <a:gd name="connsiteX204" fmla="*/ 4340058 w 8128084"/>
              <a:gd name="connsiteY204" fmla="*/ 14475995 h 15135727"/>
              <a:gd name="connsiteX205" fmla="*/ 4303127 w 8128084"/>
              <a:gd name="connsiteY205" fmla="*/ 14364703 h 15135727"/>
              <a:gd name="connsiteX206" fmla="*/ 4276892 w 8128084"/>
              <a:gd name="connsiteY206" fmla="*/ 14296190 h 15135727"/>
              <a:gd name="connsiteX207" fmla="*/ 4235116 w 8128084"/>
              <a:gd name="connsiteY207" fmla="*/ 14341642 h 15135727"/>
              <a:gd name="connsiteX208" fmla="*/ 4162927 w 8128084"/>
              <a:gd name="connsiteY208" fmla="*/ 14389769 h 15135727"/>
              <a:gd name="connsiteX209" fmla="*/ 4137527 w 8128084"/>
              <a:gd name="connsiteY209" fmla="*/ 14364369 h 15135727"/>
              <a:gd name="connsiteX210" fmla="*/ 3998327 w 8128084"/>
              <a:gd name="connsiteY210" fmla="*/ 14409153 h 15135727"/>
              <a:gd name="connsiteX211" fmla="*/ 4023727 w 8128084"/>
              <a:gd name="connsiteY211" fmla="*/ 14275803 h 15135727"/>
              <a:gd name="connsiteX212" fmla="*/ 3915945 w 8128084"/>
              <a:gd name="connsiteY212" fmla="*/ 14289840 h 15135727"/>
              <a:gd name="connsiteX213" fmla="*/ 3801979 w 8128084"/>
              <a:gd name="connsiteY213" fmla="*/ 14293516 h 15135727"/>
              <a:gd name="connsiteX214" fmla="*/ 3719764 w 8128084"/>
              <a:gd name="connsiteY214" fmla="*/ 14415169 h 15135727"/>
              <a:gd name="connsiteX215" fmla="*/ 3625850 w 8128084"/>
              <a:gd name="connsiteY215" fmla="*/ 14616364 h 15135727"/>
              <a:gd name="connsiteX216" fmla="*/ 3513221 w 8128084"/>
              <a:gd name="connsiteY216" fmla="*/ 14726653 h 15135727"/>
              <a:gd name="connsiteX217" fmla="*/ 3583071 w 8128084"/>
              <a:gd name="connsiteY217" fmla="*/ 14832932 h 15135727"/>
              <a:gd name="connsiteX218" fmla="*/ 3633537 w 8128084"/>
              <a:gd name="connsiteY218" fmla="*/ 14967285 h 15135727"/>
              <a:gd name="connsiteX219" fmla="*/ 3609474 w 8128084"/>
              <a:gd name="connsiteY219" fmla="*/ 15087600 h 15135727"/>
              <a:gd name="connsiteX220" fmla="*/ 3479132 w 8128084"/>
              <a:gd name="connsiteY220" fmla="*/ 14975974 h 15135727"/>
              <a:gd name="connsiteX221" fmla="*/ 3304340 w 8128084"/>
              <a:gd name="connsiteY221" fmla="*/ 14949237 h 15135727"/>
              <a:gd name="connsiteX222" fmla="*/ 3261227 w 8128084"/>
              <a:gd name="connsiteY222" fmla="*/ 14787145 h 15135727"/>
              <a:gd name="connsiteX223" fmla="*/ 3128211 w 8128084"/>
              <a:gd name="connsiteY223" fmla="*/ 14919158 h 15135727"/>
              <a:gd name="connsiteX224" fmla="*/ 3090277 w 8128084"/>
              <a:gd name="connsiteY224" fmla="*/ 15075903 h 15135727"/>
              <a:gd name="connsiteX225" fmla="*/ 2959769 w 8128084"/>
              <a:gd name="connsiteY225" fmla="*/ 15135727 h 15135727"/>
              <a:gd name="connsiteX226" fmla="*/ 2891256 w 8128084"/>
              <a:gd name="connsiteY226" fmla="*/ 14945895 h 15135727"/>
              <a:gd name="connsiteX227" fmla="*/ 2887579 w 8128084"/>
              <a:gd name="connsiteY227" fmla="*/ 14774779 h 15135727"/>
              <a:gd name="connsiteX228" fmla="*/ 2839453 w 8128084"/>
              <a:gd name="connsiteY228" fmla="*/ 14582274 h 15135727"/>
              <a:gd name="connsiteX229" fmla="*/ 2935706 w 8128084"/>
              <a:gd name="connsiteY229" fmla="*/ 14510085 h 15135727"/>
              <a:gd name="connsiteX230" fmla="*/ 2935706 w 8128084"/>
              <a:gd name="connsiteY230" fmla="*/ 14510085 h 15135727"/>
              <a:gd name="connsiteX231" fmla="*/ 3080085 w 8128084"/>
              <a:gd name="connsiteY231" fmla="*/ 14413832 h 15135727"/>
              <a:gd name="connsiteX232" fmla="*/ 3152274 w 8128084"/>
              <a:gd name="connsiteY232" fmla="*/ 14341642 h 15135727"/>
              <a:gd name="connsiteX233" fmla="*/ 3080085 w 8128084"/>
              <a:gd name="connsiteY233" fmla="*/ 14269453 h 15135727"/>
              <a:gd name="connsiteX234" fmla="*/ 3152274 w 8128084"/>
              <a:gd name="connsiteY234" fmla="*/ 14197264 h 15135727"/>
              <a:gd name="connsiteX235" fmla="*/ 3152274 w 8128084"/>
              <a:gd name="connsiteY235" fmla="*/ 14052885 h 15135727"/>
              <a:gd name="connsiteX236" fmla="*/ 3080085 w 8128084"/>
              <a:gd name="connsiteY236" fmla="*/ 13980695 h 15135727"/>
              <a:gd name="connsiteX237" fmla="*/ 3056021 w 8128084"/>
              <a:gd name="connsiteY237" fmla="*/ 14076948 h 15135727"/>
              <a:gd name="connsiteX238" fmla="*/ 2935706 w 8128084"/>
              <a:gd name="connsiteY238" fmla="*/ 14076948 h 15135727"/>
              <a:gd name="connsiteX239" fmla="*/ 2863516 w 8128084"/>
              <a:gd name="connsiteY239" fmla="*/ 14125074 h 15135727"/>
              <a:gd name="connsiteX240" fmla="*/ 2719137 w 8128084"/>
              <a:gd name="connsiteY240" fmla="*/ 14197264 h 15135727"/>
              <a:gd name="connsiteX241" fmla="*/ 2646948 w 8128084"/>
              <a:gd name="connsiteY241" fmla="*/ 14197264 h 15135727"/>
              <a:gd name="connsiteX242" fmla="*/ 2598821 w 8128084"/>
              <a:gd name="connsiteY242" fmla="*/ 14125074 h 15135727"/>
              <a:gd name="connsiteX243" fmla="*/ 2430379 w 8128084"/>
              <a:gd name="connsiteY243" fmla="*/ 13836316 h 15135727"/>
              <a:gd name="connsiteX244" fmla="*/ 2646948 w 8128084"/>
              <a:gd name="connsiteY244" fmla="*/ 13812253 h 15135727"/>
              <a:gd name="connsiteX245" fmla="*/ 2502569 w 8128084"/>
              <a:gd name="connsiteY245" fmla="*/ 13475369 h 15135727"/>
              <a:gd name="connsiteX246" fmla="*/ 2550695 w 8128084"/>
              <a:gd name="connsiteY246" fmla="*/ 13186611 h 15135727"/>
              <a:gd name="connsiteX247" fmla="*/ 2719137 w 8128084"/>
              <a:gd name="connsiteY247" fmla="*/ 13042232 h 15135727"/>
              <a:gd name="connsiteX248" fmla="*/ 2791327 w 8128084"/>
              <a:gd name="connsiteY248" fmla="*/ 12945979 h 15135727"/>
              <a:gd name="connsiteX249" fmla="*/ 3031958 w 8128084"/>
              <a:gd name="connsiteY249" fmla="*/ 13090358 h 15135727"/>
              <a:gd name="connsiteX250" fmla="*/ 3056021 w 8128084"/>
              <a:gd name="connsiteY250" fmla="*/ 12753474 h 15135727"/>
              <a:gd name="connsiteX251" fmla="*/ 2887579 w 8128084"/>
              <a:gd name="connsiteY251" fmla="*/ 12777537 h 15135727"/>
              <a:gd name="connsiteX252" fmla="*/ 2815390 w 8128084"/>
              <a:gd name="connsiteY252" fmla="*/ 12777537 h 15135727"/>
              <a:gd name="connsiteX253" fmla="*/ 3176337 w 8128084"/>
              <a:gd name="connsiteY253" fmla="*/ 12368464 h 15135727"/>
              <a:gd name="connsiteX254" fmla="*/ 3104148 w 8128084"/>
              <a:gd name="connsiteY254" fmla="*/ 12320337 h 15135727"/>
              <a:gd name="connsiteX255" fmla="*/ 3104148 w 8128084"/>
              <a:gd name="connsiteY255" fmla="*/ 12320337 h 15135727"/>
              <a:gd name="connsiteX256" fmla="*/ 3007895 w 8128084"/>
              <a:gd name="connsiteY256" fmla="*/ 12079706 h 15135727"/>
              <a:gd name="connsiteX257" fmla="*/ 2911642 w 8128084"/>
              <a:gd name="connsiteY257" fmla="*/ 11935327 h 15135727"/>
              <a:gd name="connsiteX258" fmla="*/ 2863516 w 8128084"/>
              <a:gd name="connsiteY258" fmla="*/ 11694695 h 15135727"/>
              <a:gd name="connsiteX259" fmla="*/ 2911642 w 8128084"/>
              <a:gd name="connsiteY259" fmla="*/ 11454064 h 15135727"/>
              <a:gd name="connsiteX260" fmla="*/ 3056021 w 8128084"/>
              <a:gd name="connsiteY260" fmla="*/ 11454064 h 15135727"/>
              <a:gd name="connsiteX261" fmla="*/ 2983832 w 8128084"/>
              <a:gd name="connsiteY261" fmla="*/ 11381874 h 15135727"/>
              <a:gd name="connsiteX262" fmla="*/ 3031958 w 8128084"/>
              <a:gd name="connsiteY262" fmla="*/ 11285621 h 15135727"/>
              <a:gd name="connsiteX263" fmla="*/ 3007895 w 8128084"/>
              <a:gd name="connsiteY263" fmla="*/ 11189369 h 15135727"/>
              <a:gd name="connsiteX264" fmla="*/ 2887579 w 8128084"/>
              <a:gd name="connsiteY264" fmla="*/ 11141242 h 15135727"/>
              <a:gd name="connsiteX265" fmla="*/ 2887579 w 8128084"/>
              <a:gd name="connsiteY265" fmla="*/ 10972800 h 15135727"/>
              <a:gd name="connsiteX266" fmla="*/ 2887579 w 8128084"/>
              <a:gd name="connsiteY266" fmla="*/ 10924674 h 15135727"/>
              <a:gd name="connsiteX267" fmla="*/ 2767264 w 8128084"/>
              <a:gd name="connsiteY267" fmla="*/ 11020927 h 15135727"/>
              <a:gd name="connsiteX268" fmla="*/ 2743200 w 8128084"/>
              <a:gd name="connsiteY268" fmla="*/ 10924674 h 15135727"/>
              <a:gd name="connsiteX269" fmla="*/ 2550695 w 8128084"/>
              <a:gd name="connsiteY269" fmla="*/ 11020927 h 15135727"/>
              <a:gd name="connsiteX270" fmla="*/ 2526632 w 8128084"/>
              <a:gd name="connsiteY270" fmla="*/ 11117179 h 15135727"/>
              <a:gd name="connsiteX271" fmla="*/ 2334127 w 8128084"/>
              <a:gd name="connsiteY271" fmla="*/ 10996864 h 15135727"/>
              <a:gd name="connsiteX272" fmla="*/ 2358190 w 8128084"/>
              <a:gd name="connsiteY272" fmla="*/ 10732169 h 15135727"/>
              <a:gd name="connsiteX273" fmla="*/ 2334127 w 8128084"/>
              <a:gd name="connsiteY273" fmla="*/ 10587790 h 15135727"/>
              <a:gd name="connsiteX274" fmla="*/ 2406316 w 8128084"/>
              <a:gd name="connsiteY274" fmla="*/ 10491537 h 15135727"/>
              <a:gd name="connsiteX275" fmla="*/ 2598821 w 8128084"/>
              <a:gd name="connsiteY275" fmla="*/ 10684042 h 15135727"/>
              <a:gd name="connsiteX276" fmla="*/ 2767264 w 8128084"/>
              <a:gd name="connsiteY276" fmla="*/ 10684042 h 15135727"/>
              <a:gd name="connsiteX277" fmla="*/ 2646948 w 8128084"/>
              <a:gd name="connsiteY277" fmla="*/ 10515600 h 15135727"/>
              <a:gd name="connsiteX278" fmla="*/ 2815390 w 8128084"/>
              <a:gd name="connsiteY278" fmla="*/ 10395285 h 15135727"/>
              <a:gd name="connsiteX279" fmla="*/ 3080085 w 8128084"/>
              <a:gd name="connsiteY279" fmla="*/ 10419348 h 15135727"/>
              <a:gd name="connsiteX280" fmla="*/ 3248527 w 8128084"/>
              <a:gd name="connsiteY280" fmla="*/ 10539664 h 15135727"/>
              <a:gd name="connsiteX281" fmla="*/ 3320716 w 8128084"/>
              <a:gd name="connsiteY281" fmla="*/ 10659979 h 15135727"/>
              <a:gd name="connsiteX282" fmla="*/ 3465095 w 8128084"/>
              <a:gd name="connsiteY282" fmla="*/ 10659979 h 15135727"/>
              <a:gd name="connsiteX283" fmla="*/ 3441032 w 8128084"/>
              <a:gd name="connsiteY283" fmla="*/ 10491537 h 15135727"/>
              <a:gd name="connsiteX284" fmla="*/ 3392906 w 8128084"/>
              <a:gd name="connsiteY284" fmla="*/ 10250906 h 15135727"/>
              <a:gd name="connsiteX285" fmla="*/ 3152274 w 8128084"/>
              <a:gd name="connsiteY285" fmla="*/ 10250906 h 15135727"/>
              <a:gd name="connsiteX286" fmla="*/ 3176337 w 8128084"/>
              <a:gd name="connsiteY286" fmla="*/ 10178716 h 15135727"/>
              <a:gd name="connsiteX287" fmla="*/ 3104148 w 8128084"/>
              <a:gd name="connsiteY287" fmla="*/ 10154653 h 15135727"/>
              <a:gd name="connsiteX288" fmla="*/ 3007895 w 8128084"/>
              <a:gd name="connsiteY288" fmla="*/ 9962148 h 15135727"/>
              <a:gd name="connsiteX289" fmla="*/ 3176337 w 8128084"/>
              <a:gd name="connsiteY289" fmla="*/ 9889958 h 15135727"/>
              <a:gd name="connsiteX290" fmla="*/ 2959769 w 8128084"/>
              <a:gd name="connsiteY290" fmla="*/ 9504948 h 15135727"/>
              <a:gd name="connsiteX291" fmla="*/ 2791327 w 8128084"/>
              <a:gd name="connsiteY291" fmla="*/ 9456821 h 15135727"/>
              <a:gd name="connsiteX292" fmla="*/ 2574758 w 8128084"/>
              <a:gd name="connsiteY292" fmla="*/ 9336506 h 15135727"/>
              <a:gd name="connsiteX293" fmla="*/ 2550695 w 8128084"/>
              <a:gd name="connsiteY293" fmla="*/ 9071811 h 15135727"/>
              <a:gd name="connsiteX294" fmla="*/ 2695074 w 8128084"/>
              <a:gd name="connsiteY294" fmla="*/ 8999621 h 15135727"/>
              <a:gd name="connsiteX295" fmla="*/ 2622885 w 8128084"/>
              <a:gd name="connsiteY295" fmla="*/ 8975558 h 15135727"/>
              <a:gd name="connsiteX296" fmla="*/ 2430379 w 8128084"/>
              <a:gd name="connsiteY296" fmla="*/ 8999621 h 15135727"/>
              <a:gd name="connsiteX297" fmla="*/ 2261937 w 8128084"/>
              <a:gd name="connsiteY297" fmla="*/ 9168064 h 15135727"/>
              <a:gd name="connsiteX298" fmla="*/ 2237874 w 8128084"/>
              <a:gd name="connsiteY298" fmla="*/ 8999621 h 15135727"/>
              <a:gd name="connsiteX299" fmla="*/ 2117558 w 8128084"/>
              <a:gd name="connsiteY299" fmla="*/ 8975558 h 15135727"/>
              <a:gd name="connsiteX300" fmla="*/ 2045369 w 8128084"/>
              <a:gd name="connsiteY300" fmla="*/ 8783053 h 15135727"/>
              <a:gd name="connsiteX301" fmla="*/ 1852864 w 8128084"/>
              <a:gd name="connsiteY301" fmla="*/ 8758990 h 15135727"/>
              <a:gd name="connsiteX302" fmla="*/ 1636295 w 8128084"/>
              <a:gd name="connsiteY302" fmla="*/ 8927432 h 15135727"/>
              <a:gd name="connsiteX303" fmla="*/ 1588169 w 8128084"/>
              <a:gd name="connsiteY303" fmla="*/ 9023685 h 15135727"/>
              <a:gd name="connsiteX304" fmla="*/ 1515979 w 8128084"/>
              <a:gd name="connsiteY304" fmla="*/ 8879306 h 15135727"/>
              <a:gd name="connsiteX305" fmla="*/ 1347537 w 8128084"/>
              <a:gd name="connsiteY305" fmla="*/ 8879306 h 15135727"/>
              <a:gd name="connsiteX306" fmla="*/ 1347537 w 8128084"/>
              <a:gd name="connsiteY306" fmla="*/ 8710864 h 15135727"/>
              <a:gd name="connsiteX307" fmla="*/ 1106906 w 8128084"/>
              <a:gd name="connsiteY307" fmla="*/ 8783053 h 15135727"/>
              <a:gd name="connsiteX308" fmla="*/ 890337 w 8128084"/>
              <a:gd name="connsiteY308" fmla="*/ 8686800 h 15135727"/>
              <a:gd name="connsiteX309" fmla="*/ 649706 w 8128084"/>
              <a:gd name="connsiteY309" fmla="*/ 8662737 h 15135727"/>
              <a:gd name="connsiteX310" fmla="*/ 385011 w 8128084"/>
              <a:gd name="connsiteY310" fmla="*/ 8566485 h 15135727"/>
              <a:gd name="connsiteX311" fmla="*/ 577516 w 8128084"/>
              <a:gd name="connsiteY311" fmla="*/ 8373979 h 15135727"/>
              <a:gd name="connsiteX312" fmla="*/ 794085 w 8128084"/>
              <a:gd name="connsiteY312" fmla="*/ 8301790 h 15135727"/>
              <a:gd name="connsiteX313" fmla="*/ 745958 w 8128084"/>
              <a:gd name="connsiteY313" fmla="*/ 8133348 h 15135727"/>
              <a:gd name="connsiteX314" fmla="*/ 818148 w 8128084"/>
              <a:gd name="connsiteY314" fmla="*/ 7820527 h 15135727"/>
              <a:gd name="connsiteX315" fmla="*/ 697832 w 8128084"/>
              <a:gd name="connsiteY315" fmla="*/ 7820527 h 15135727"/>
              <a:gd name="connsiteX316" fmla="*/ 625642 w 8128084"/>
              <a:gd name="connsiteY316" fmla="*/ 7916779 h 15135727"/>
              <a:gd name="connsiteX317" fmla="*/ 457200 w 8128084"/>
              <a:gd name="connsiteY317" fmla="*/ 7820527 h 15135727"/>
              <a:gd name="connsiteX318" fmla="*/ 529390 w 8128084"/>
              <a:gd name="connsiteY318" fmla="*/ 7700211 h 15135727"/>
              <a:gd name="connsiteX319" fmla="*/ 938464 w 8128084"/>
              <a:gd name="connsiteY319" fmla="*/ 7676148 h 15135727"/>
              <a:gd name="connsiteX320" fmla="*/ 1058779 w 8128084"/>
              <a:gd name="connsiteY320" fmla="*/ 7459579 h 15135727"/>
              <a:gd name="connsiteX321" fmla="*/ 1203158 w 8128084"/>
              <a:gd name="connsiteY321" fmla="*/ 7603958 h 15135727"/>
              <a:gd name="connsiteX322" fmla="*/ 1299411 w 8128084"/>
              <a:gd name="connsiteY322" fmla="*/ 7555832 h 15135727"/>
              <a:gd name="connsiteX323" fmla="*/ 1443790 w 8128084"/>
              <a:gd name="connsiteY323" fmla="*/ 7507706 h 15135727"/>
              <a:gd name="connsiteX324" fmla="*/ 1684421 w 8128084"/>
              <a:gd name="connsiteY324" fmla="*/ 7603958 h 15135727"/>
              <a:gd name="connsiteX325" fmla="*/ 1684421 w 8128084"/>
              <a:gd name="connsiteY325" fmla="*/ 7603958 h 15135727"/>
              <a:gd name="connsiteX326" fmla="*/ 1540042 w 8128084"/>
              <a:gd name="connsiteY326" fmla="*/ 7363327 h 15135727"/>
              <a:gd name="connsiteX327" fmla="*/ 1299411 w 8128084"/>
              <a:gd name="connsiteY327" fmla="*/ 7315200 h 15135727"/>
              <a:gd name="connsiteX328" fmla="*/ 1130969 w 8128084"/>
              <a:gd name="connsiteY328" fmla="*/ 7339264 h 15135727"/>
              <a:gd name="connsiteX329" fmla="*/ 1034716 w 8128084"/>
              <a:gd name="connsiteY329" fmla="*/ 7315200 h 15135727"/>
              <a:gd name="connsiteX330" fmla="*/ 1155032 w 8128084"/>
              <a:gd name="connsiteY330" fmla="*/ 7050506 h 15135727"/>
              <a:gd name="connsiteX331" fmla="*/ 1155032 w 8128084"/>
              <a:gd name="connsiteY331" fmla="*/ 6930190 h 15135727"/>
              <a:gd name="connsiteX332" fmla="*/ 1155032 w 8128084"/>
              <a:gd name="connsiteY332" fmla="*/ 6761748 h 15135727"/>
              <a:gd name="connsiteX333" fmla="*/ 1203158 w 8128084"/>
              <a:gd name="connsiteY333" fmla="*/ 6617369 h 15135727"/>
              <a:gd name="connsiteX334" fmla="*/ 1371600 w 8128084"/>
              <a:gd name="connsiteY334" fmla="*/ 6472990 h 15135727"/>
              <a:gd name="connsiteX335" fmla="*/ 1443790 w 8128084"/>
              <a:gd name="connsiteY335" fmla="*/ 6328611 h 15135727"/>
              <a:gd name="connsiteX336" fmla="*/ 1419727 w 8128084"/>
              <a:gd name="connsiteY336" fmla="*/ 6208295 h 15135727"/>
              <a:gd name="connsiteX337" fmla="*/ 1275348 w 8128084"/>
              <a:gd name="connsiteY337" fmla="*/ 6304548 h 15135727"/>
              <a:gd name="connsiteX338" fmla="*/ 1323474 w 8128084"/>
              <a:gd name="connsiteY338" fmla="*/ 6015790 h 15135727"/>
              <a:gd name="connsiteX339" fmla="*/ 1540042 w 8128084"/>
              <a:gd name="connsiteY339" fmla="*/ 5871411 h 15135727"/>
              <a:gd name="connsiteX340" fmla="*/ 1540042 w 8128084"/>
              <a:gd name="connsiteY340" fmla="*/ 5751095 h 15135727"/>
              <a:gd name="connsiteX341" fmla="*/ 1395664 w 8128084"/>
              <a:gd name="connsiteY341" fmla="*/ 5799221 h 15135727"/>
              <a:gd name="connsiteX342" fmla="*/ 1179095 w 8128084"/>
              <a:gd name="connsiteY342" fmla="*/ 5799221 h 15135727"/>
              <a:gd name="connsiteX343" fmla="*/ 890337 w 8128084"/>
              <a:gd name="connsiteY343" fmla="*/ 5775158 h 15135727"/>
              <a:gd name="connsiteX344" fmla="*/ 697832 w 8128084"/>
              <a:gd name="connsiteY344" fmla="*/ 5606716 h 15135727"/>
              <a:gd name="connsiteX345" fmla="*/ 577516 w 8128084"/>
              <a:gd name="connsiteY345" fmla="*/ 5582653 h 15135727"/>
              <a:gd name="connsiteX346" fmla="*/ 697832 w 8128084"/>
              <a:gd name="connsiteY346" fmla="*/ 5775158 h 15135727"/>
              <a:gd name="connsiteX347" fmla="*/ 409074 w 8128084"/>
              <a:gd name="connsiteY347" fmla="*/ 5799221 h 15135727"/>
              <a:gd name="connsiteX348" fmla="*/ 168442 w 8128084"/>
              <a:gd name="connsiteY348" fmla="*/ 5702969 h 15135727"/>
              <a:gd name="connsiteX349" fmla="*/ 264695 w 8128084"/>
              <a:gd name="connsiteY349" fmla="*/ 5558590 h 15135727"/>
              <a:gd name="connsiteX350" fmla="*/ 144379 w 8128084"/>
              <a:gd name="connsiteY350" fmla="*/ 5510464 h 15135727"/>
              <a:gd name="connsiteX351" fmla="*/ 0 w 8128084"/>
              <a:gd name="connsiteY351" fmla="*/ 5462337 h 15135727"/>
              <a:gd name="connsiteX352" fmla="*/ 96253 w 8128084"/>
              <a:gd name="connsiteY352"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42827 w 8128084"/>
              <a:gd name="connsiteY202" fmla="*/ 14383753 h 15135727"/>
              <a:gd name="connsiteX203" fmla="*/ 4403558 w 8128084"/>
              <a:gd name="connsiteY203" fmla="*/ 14437895 h 15135727"/>
              <a:gd name="connsiteX204" fmla="*/ 4340058 w 8128084"/>
              <a:gd name="connsiteY204" fmla="*/ 14475995 h 15135727"/>
              <a:gd name="connsiteX205" fmla="*/ 4303127 w 8128084"/>
              <a:gd name="connsiteY205" fmla="*/ 14364703 h 15135727"/>
              <a:gd name="connsiteX206" fmla="*/ 4276892 w 8128084"/>
              <a:gd name="connsiteY206" fmla="*/ 14296190 h 15135727"/>
              <a:gd name="connsiteX207" fmla="*/ 4235116 w 8128084"/>
              <a:gd name="connsiteY207" fmla="*/ 14341642 h 15135727"/>
              <a:gd name="connsiteX208" fmla="*/ 4162927 w 8128084"/>
              <a:gd name="connsiteY208" fmla="*/ 14389769 h 15135727"/>
              <a:gd name="connsiteX209" fmla="*/ 4137527 w 8128084"/>
              <a:gd name="connsiteY209" fmla="*/ 14364369 h 15135727"/>
              <a:gd name="connsiteX210" fmla="*/ 3998327 w 8128084"/>
              <a:gd name="connsiteY210" fmla="*/ 14409153 h 15135727"/>
              <a:gd name="connsiteX211" fmla="*/ 4023727 w 8128084"/>
              <a:gd name="connsiteY211" fmla="*/ 14275803 h 15135727"/>
              <a:gd name="connsiteX212" fmla="*/ 3915945 w 8128084"/>
              <a:gd name="connsiteY212" fmla="*/ 14289840 h 15135727"/>
              <a:gd name="connsiteX213" fmla="*/ 3801979 w 8128084"/>
              <a:gd name="connsiteY213" fmla="*/ 14293516 h 15135727"/>
              <a:gd name="connsiteX214" fmla="*/ 3719764 w 8128084"/>
              <a:gd name="connsiteY214" fmla="*/ 14415169 h 15135727"/>
              <a:gd name="connsiteX215" fmla="*/ 3625850 w 8128084"/>
              <a:gd name="connsiteY215" fmla="*/ 14616364 h 15135727"/>
              <a:gd name="connsiteX216" fmla="*/ 3513221 w 8128084"/>
              <a:gd name="connsiteY216" fmla="*/ 14726653 h 15135727"/>
              <a:gd name="connsiteX217" fmla="*/ 3583071 w 8128084"/>
              <a:gd name="connsiteY217" fmla="*/ 14832932 h 15135727"/>
              <a:gd name="connsiteX218" fmla="*/ 3633537 w 8128084"/>
              <a:gd name="connsiteY218" fmla="*/ 14967285 h 15135727"/>
              <a:gd name="connsiteX219" fmla="*/ 3609474 w 8128084"/>
              <a:gd name="connsiteY219" fmla="*/ 15087600 h 15135727"/>
              <a:gd name="connsiteX220" fmla="*/ 3479132 w 8128084"/>
              <a:gd name="connsiteY220" fmla="*/ 14975974 h 15135727"/>
              <a:gd name="connsiteX221" fmla="*/ 3304340 w 8128084"/>
              <a:gd name="connsiteY221" fmla="*/ 14949237 h 15135727"/>
              <a:gd name="connsiteX222" fmla="*/ 3261227 w 8128084"/>
              <a:gd name="connsiteY222" fmla="*/ 14787145 h 15135727"/>
              <a:gd name="connsiteX223" fmla="*/ 3128211 w 8128084"/>
              <a:gd name="connsiteY223" fmla="*/ 14919158 h 15135727"/>
              <a:gd name="connsiteX224" fmla="*/ 3090277 w 8128084"/>
              <a:gd name="connsiteY224" fmla="*/ 15075903 h 15135727"/>
              <a:gd name="connsiteX225" fmla="*/ 2959769 w 8128084"/>
              <a:gd name="connsiteY225" fmla="*/ 15135727 h 15135727"/>
              <a:gd name="connsiteX226" fmla="*/ 2891256 w 8128084"/>
              <a:gd name="connsiteY226" fmla="*/ 14945895 h 15135727"/>
              <a:gd name="connsiteX227" fmla="*/ 2829927 w 8128084"/>
              <a:gd name="connsiteY227" fmla="*/ 14872703 h 15135727"/>
              <a:gd name="connsiteX228" fmla="*/ 2887579 w 8128084"/>
              <a:gd name="connsiteY228" fmla="*/ 14774779 h 15135727"/>
              <a:gd name="connsiteX229" fmla="*/ 2839453 w 8128084"/>
              <a:gd name="connsiteY229" fmla="*/ 14582274 h 15135727"/>
              <a:gd name="connsiteX230" fmla="*/ 2935706 w 8128084"/>
              <a:gd name="connsiteY230" fmla="*/ 14510085 h 15135727"/>
              <a:gd name="connsiteX231" fmla="*/ 2935706 w 8128084"/>
              <a:gd name="connsiteY231" fmla="*/ 14510085 h 15135727"/>
              <a:gd name="connsiteX232" fmla="*/ 3080085 w 8128084"/>
              <a:gd name="connsiteY232" fmla="*/ 14413832 h 15135727"/>
              <a:gd name="connsiteX233" fmla="*/ 3152274 w 8128084"/>
              <a:gd name="connsiteY233" fmla="*/ 14341642 h 15135727"/>
              <a:gd name="connsiteX234" fmla="*/ 3080085 w 8128084"/>
              <a:gd name="connsiteY234" fmla="*/ 14269453 h 15135727"/>
              <a:gd name="connsiteX235" fmla="*/ 3152274 w 8128084"/>
              <a:gd name="connsiteY235" fmla="*/ 14197264 h 15135727"/>
              <a:gd name="connsiteX236" fmla="*/ 3152274 w 8128084"/>
              <a:gd name="connsiteY236" fmla="*/ 14052885 h 15135727"/>
              <a:gd name="connsiteX237" fmla="*/ 3080085 w 8128084"/>
              <a:gd name="connsiteY237" fmla="*/ 13980695 h 15135727"/>
              <a:gd name="connsiteX238" fmla="*/ 3056021 w 8128084"/>
              <a:gd name="connsiteY238" fmla="*/ 14076948 h 15135727"/>
              <a:gd name="connsiteX239" fmla="*/ 2935706 w 8128084"/>
              <a:gd name="connsiteY239" fmla="*/ 14076948 h 15135727"/>
              <a:gd name="connsiteX240" fmla="*/ 2863516 w 8128084"/>
              <a:gd name="connsiteY240" fmla="*/ 14125074 h 15135727"/>
              <a:gd name="connsiteX241" fmla="*/ 2719137 w 8128084"/>
              <a:gd name="connsiteY241" fmla="*/ 14197264 h 15135727"/>
              <a:gd name="connsiteX242" fmla="*/ 2646948 w 8128084"/>
              <a:gd name="connsiteY242" fmla="*/ 14197264 h 15135727"/>
              <a:gd name="connsiteX243" fmla="*/ 2598821 w 8128084"/>
              <a:gd name="connsiteY243" fmla="*/ 14125074 h 15135727"/>
              <a:gd name="connsiteX244" fmla="*/ 2430379 w 8128084"/>
              <a:gd name="connsiteY244" fmla="*/ 13836316 h 15135727"/>
              <a:gd name="connsiteX245" fmla="*/ 2646948 w 8128084"/>
              <a:gd name="connsiteY245" fmla="*/ 13812253 h 15135727"/>
              <a:gd name="connsiteX246" fmla="*/ 2502569 w 8128084"/>
              <a:gd name="connsiteY246" fmla="*/ 13475369 h 15135727"/>
              <a:gd name="connsiteX247" fmla="*/ 2550695 w 8128084"/>
              <a:gd name="connsiteY247" fmla="*/ 13186611 h 15135727"/>
              <a:gd name="connsiteX248" fmla="*/ 2719137 w 8128084"/>
              <a:gd name="connsiteY248" fmla="*/ 13042232 h 15135727"/>
              <a:gd name="connsiteX249" fmla="*/ 2791327 w 8128084"/>
              <a:gd name="connsiteY249" fmla="*/ 12945979 h 15135727"/>
              <a:gd name="connsiteX250" fmla="*/ 3031958 w 8128084"/>
              <a:gd name="connsiteY250" fmla="*/ 13090358 h 15135727"/>
              <a:gd name="connsiteX251" fmla="*/ 3056021 w 8128084"/>
              <a:gd name="connsiteY251" fmla="*/ 12753474 h 15135727"/>
              <a:gd name="connsiteX252" fmla="*/ 2887579 w 8128084"/>
              <a:gd name="connsiteY252" fmla="*/ 12777537 h 15135727"/>
              <a:gd name="connsiteX253" fmla="*/ 2815390 w 8128084"/>
              <a:gd name="connsiteY253" fmla="*/ 12777537 h 15135727"/>
              <a:gd name="connsiteX254" fmla="*/ 3176337 w 8128084"/>
              <a:gd name="connsiteY254" fmla="*/ 12368464 h 15135727"/>
              <a:gd name="connsiteX255" fmla="*/ 3104148 w 8128084"/>
              <a:gd name="connsiteY255" fmla="*/ 12320337 h 15135727"/>
              <a:gd name="connsiteX256" fmla="*/ 3104148 w 8128084"/>
              <a:gd name="connsiteY256" fmla="*/ 12320337 h 15135727"/>
              <a:gd name="connsiteX257" fmla="*/ 3007895 w 8128084"/>
              <a:gd name="connsiteY257" fmla="*/ 12079706 h 15135727"/>
              <a:gd name="connsiteX258" fmla="*/ 2911642 w 8128084"/>
              <a:gd name="connsiteY258" fmla="*/ 11935327 h 15135727"/>
              <a:gd name="connsiteX259" fmla="*/ 2863516 w 8128084"/>
              <a:gd name="connsiteY259" fmla="*/ 11694695 h 15135727"/>
              <a:gd name="connsiteX260" fmla="*/ 2911642 w 8128084"/>
              <a:gd name="connsiteY260" fmla="*/ 11454064 h 15135727"/>
              <a:gd name="connsiteX261" fmla="*/ 3056021 w 8128084"/>
              <a:gd name="connsiteY261" fmla="*/ 11454064 h 15135727"/>
              <a:gd name="connsiteX262" fmla="*/ 2983832 w 8128084"/>
              <a:gd name="connsiteY262" fmla="*/ 11381874 h 15135727"/>
              <a:gd name="connsiteX263" fmla="*/ 3031958 w 8128084"/>
              <a:gd name="connsiteY263" fmla="*/ 11285621 h 15135727"/>
              <a:gd name="connsiteX264" fmla="*/ 3007895 w 8128084"/>
              <a:gd name="connsiteY264" fmla="*/ 11189369 h 15135727"/>
              <a:gd name="connsiteX265" fmla="*/ 2887579 w 8128084"/>
              <a:gd name="connsiteY265" fmla="*/ 11141242 h 15135727"/>
              <a:gd name="connsiteX266" fmla="*/ 2887579 w 8128084"/>
              <a:gd name="connsiteY266" fmla="*/ 10972800 h 15135727"/>
              <a:gd name="connsiteX267" fmla="*/ 2887579 w 8128084"/>
              <a:gd name="connsiteY267" fmla="*/ 10924674 h 15135727"/>
              <a:gd name="connsiteX268" fmla="*/ 2767264 w 8128084"/>
              <a:gd name="connsiteY268" fmla="*/ 11020927 h 15135727"/>
              <a:gd name="connsiteX269" fmla="*/ 2743200 w 8128084"/>
              <a:gd name="connsiteY269" fmla="*/ 10924674 h 15135727"/>
              <a:gd name="connsiteX270" fmla="*/ 2550695 w 8128084"/>
              <a:gd name="connsiteY270" fmla="*/ 11020927 h 15135727"/>
              <a:gd name="connsiteX271" fmla="*/ 2526632 w 8128084"/>
              <a:gd name="connsiteY271" fmla="*/ 11117179 h 15135727"/>
              <a:gd name="connsiteX272" fmla="*/ 2334127 w 8128084"/>
              <a:gd name="connsiteY272" fmla="*/ 10996864 h 15135727"/>
              <a:gd name="connsiteX273" fmla="*/ 2358190 w 8128084"/>
              <a:gd name="connsiteY273" fmla="*/ 10732169 h 15135727"/>
              <a:gd name="connsiteX274" fmla="*/ 2334127 w 8128084"/>
              <a:gd name="connsiteY274" fmla="*/ 10587790 h 15135727"/>
              <a:gd name="connsiteX275" fmla="*/ 2406316 w 8128084"/>
              <a:gd name="connsiteY275" fmla="*/ 10491537 h 15135727"/>
              <a:gd name="connsiteX276" fmla="*/ 2598821 w 8128084"/>
              <a:gd name="connsiteY276" fmla="*/ 10684042 h 15135727"/>
              <a:gd name="connsiteX277" fmla="*/ 2767264 w 8128084"/>
              <a:gd name="connsiteY277" fmla="*/ 10684042 h 15135727"/>
              <a:gd name="connsiteX278" fmla="*/ 2646948 w 8128084"/>
              <a:gd name="connsiteY278" fmla="*/ 10515600 h 15135727"/>
              <a:gd name="connsiteX279" fmla="*/ 2815390 w 8128084"/>
              <a:gd name="connsiteY279" fmla="*/ 10395285 h 15135727"/>
              <a:gd name="connsiteX280" fmla="*/ 3080085 w 8128084"/>
              <a:gd name="connsiteY280" fmla="*/ 10419348 h 15135727"/>
              <a:gd name="connsiteX281" fmla="*/ 3248527 w 8128084"/>
              <a:gd name="connsiteY281" fmla="*/ 10539664 h 15135727"/>
              <a:gd name="connsiteX282" fmla="*/ 3320716 w 8128084"/>
              <a:gd name="connsiteY282" fmla="*/ 10659979 h 15135727"/>
              <a:gd name="connsiteX283" fmla="*/ 3465095 w 8128084"/>
              <a:gd name="connsiteY283" fmla="*/ 10659979 h 15135727"/>
              <a:gd name="connsiteX284" fmla="*/ 3441032 w 8128084"/>
              <a:gd name="connsiteY284" fmla="*/ 10491537 h 15135727"/>
              <a:gd name="connsiteX285" fmla="*/ 3392906 w 8128084"/>
              <a:gd name="connsiteY285" fmla="*/ 10250906 h 15135727"/>
              <a:gd name="connsiteX286" fmla="*/ 3152274 w 8128084"/>
              <a:gd name="connsiteY286" fmla="*/ 10250906 h 15135727"/>
              <a:gd name="connsiteX287" fmla="*/ 3176337 w 8128084"/>
              <a:gd name="connsiteY287" fmla="*/ 10178716 h 15135727"/>
              <a:gd name="connsiteX288" fmla="*/ 3104148 w 8128084"/>
              <a:gd name="connsiteY288" fmla="*/ 10154653 h 15135727"/>
              <a:gd name="connsiteX289" fmla="*/ 3007895 w 8128084"/>
              <a:gd name="connsiteY289" fmla="*/ 9962148 h 15135727"/>
              <a:gd name="connsiteX290" fmla="*/ 3176337 w 8128084"/>
              <a:gd name="connsiteY290" fmla="*/ 9889958 h 15135727"/>
              <a:gd name="connsiteX291" fmla="*/ 2959769 w 8128084"/>
              <a:gd name="connsiteY291" fmla="*/ 9504948 h 15135727"/>
              <a:gd name="connsiteX292" fmla="*/ 2791327 w 8128084"/>
              <a:gd name="connsiteY292" fmla="*/ 9456821 h 15135727"/>
              <a:gd name="connsiteX293" fmla="*/ 2574758 w 8128084"/>
              <a:gd name="connsiteY293" fmla="*/ 9336506 h 15135727"/>
              <a:gd name="connsiteX294" fmla="*/ 2550695 w 8128084"/>
              <a:gd name="connsiteY294" fmla="*/ 9071811 h 15135727"/>
              <a:gd name="connsiteX295" fmla="*/ 2695074 w 8128084"/>
              <a:gd name="connsiteY295" fmla="*/ 8999621 h 15135727"/>
              <a:gd name="connsiteX296" fmla="*/ 2622885 w 8128084"/>
              <a:gd name="connsiteY296" fmla="*/ 8975558 h 15135727"/>
              <a:gd name="connsiteX297" fmla="*/ 2430379 w 8128084"/>
              <a:gd name="connsiteY297" fmla="*/ 8999621 h 15135727"/>
              <a:gd name="connsiteX298" fmla="*/ 2261937 w 8128084"/>
              <a:gd name="connsiteY298" fmla="*/ 9168064 h 15135727"/>
              <a:gd name="connsiteX299" fmla="*/ 2237874 w 8128084"/>
              <a:gd name="connsiteY299" fmla="*/ 8999621 h 15135727"/>
              <a:gd name="connsiteX300" fmla="*/ 2117558 w 8128084"/>
              <a:gd name="connsiteY300" fmla="*/ 8975558 h 15135727"/>
              <a:gd name="connsiteX301" fmla="*/ 2045369 w 8128084"/>
              <a:gd name="connsiteY301" fmla="*/ 8783053 h 15135727"/>
              <a:gd name="connsiteX302" fmla="*/ 1852864 w 8128084"/>
              <a:gd name="connsiteY302" fmla="*/ 8758990 h 15135727"/>
              <a:gd name="connsiteX303" fmla="*/ 1636295 w 8128084"/>
              <a:gd name="connsiteY303" fmla="*/ 8927432 h 15135727"/>
              <a:gd name="connsiteX304" fmla="*/ 1588169 w 8128084"/>
              <a:gd name="connsiteY304" fmla="*/ 9023685 h 15135727"/>
              <a:gd name="connsiteX305" fmla="*/ 1515979 w 8128084"/>
              <a:gd name="connsiteY305" fmla="*/ 8879306 h 15135727"/>
              <a:gd name="connsiteX306" fmla="*/ 1347537 w 8128084"/>
              <a:gd name="connsiteY306" fmla="*/ 8879306 h 15135727"/>
              <a:gd name="connsiteX307" fmla="*/ 1347537 w 8128084"/>
              <a:gd name="connsiteY307" fmla="*/ 8710864 h 15135727"/>
              <a:gd name="connsiteX308" fmla="*/ 1106906 w 8128084"/>
              <a:gd name="connsiteY308" fmla="*/ 8783053 h 15135727"/>
              <a:gd name="connsiteX309" fmla="*/ 890337 w 8128084"/>
              <a:gd name="connsiteY309" fmla="*/ 8686800 h 15135727"/>
              <a:gd name="connsiteX310" fmla="*/ 649706 w 8128084"/>
              <a:gd name="connsiteY310" fmla="*/ 8662737 h 15135727"/>
              <a:gd name="connsiteX311" fmla="*/ 385011 w 8128084"/>
              <a:gd name="connsiteY311" fmla="*/ 8566485 h 15135727"/>
              <a:gd name="connsiteX312" fmla="*/ 577516 w 8128084"/>
              <a:gd name="connsiteY312" fmla="*/ 8373979 h 15135727"/>
              <a:gd name="connsiteX313" fmla="*/ 794085 w 8128084"/>
              <a:gd name="connsiteY313" fmla="*/ 8301790 h 15135727"/>
              <a:gd name="connsiteX314" fmla="*/ 745958 w 8128084"/>
              <a:gd name="connsiteY314" fmla="*/ 8133348 h 15135727"/>
              <a:gd name="connsiteX315" fmla="*/ 818148 w 8128084"/>
              <a:gd name="connsiteY315" fmla="*/ 7820527 h 15135727"/>
              <a:gd name="connsiteX316" fmla="*/ 697832 w 8128084"/>
              <a:gd name="connsiteY316" fmla="*/ 7820527 h 15135727"/>
              <a:gd name="connsiteX317" fmla="*/ 625642 w 8128084"/>
              <a:gd name="connsiteY317" fmla="*/ 7916779 h 15135727"/>
              <a:gd name="connsiteX318" fmla="*/ 457200 w 8128084"/>
              <a:gd name="connsiteY318" fmla="*/ 7820527 h 15135727"/>
              <a:gd name="connsiteX319" fmla="*/ 529390 w 8128084"/>
              <a:gd name="connsiteY319" fmla="*/ 7700211 h 15135727"/>
              <a:gd name="connsiteX320" fmla="*/ 938464 w 8128084"/>
              <a:gd name="connsiteY320" fmla="*/ 7676148 h 15135727"/>
              <a:gd name="connsiteX321" fmla="*/ 1058779 w 8128084"/>
              <a:gd name="connsiteY321" fmla="*/ 7459579 h 15135727"/>
              <a:gd name="connsiteX322" fmla="*/ 1203158 w 8128084"/>
              <a:gd name="connsiteY322" fmla="*/ 7603958 h 15135727"/>
              <a:gd name="connsiteX323" fmla="*/ 1299411 w 8128084"/>
              <a:gd name="connsiteY323" fmla="*/ 7555832 h 15135727"/>
              <a:gd name="connsiteX324" fmla="*/ 1443790 w 8128084"/>
              <a:gd name="connsiteY324" fmla="*/ 7507706 h 15135727"/>
              <a:gd name="connsiteX325" fmla="*/ 1684421 w 8128084"/>
              <a:gd name="connsiteY325" fmla="*/ 7603958 h 15135727"/>
              <a:gd name="connsiteX326" fmla="*/ 1684421 w 8128084"/>
              <a:gd name="connsiteY326" fmla="*/ 7603958 h 15135727"/>
              <a:gd name="connsiteX327" fmla="*/ 1540042 w 8128084"/>
              <a:gd name="connsiteY327" fmla="*/ 7363327 h 15135727"/>
              <a:gd name="connsiteX328" fmla="*/ 1299411 w 8128084"/>
              <a:gd name="connsiteY328" fmla="*/ 7315200 h 15135727"/>
              <a:gd name="connsiteX329" fmla="*/ 1130969 w 8128084"/>
              <a:gd name="connsiteY329" fmla="*/ 7339264 h 15135727"/>
              <a:gd name="connsiteX330" fmla="*/ 1034716 w 8128084"/>
              <a:gd name="connsiteY330" fmla="*/ 7315200 h 15135727"/>
              <a:gd name="connsiteX331" fmla="*/ 1155032 w 8128084"/>
              <a:gd name="connsiteY331" fmla="*/ 7050506 h 15135727"/>
              <a:gd name="connsiteX332" fmla="*/ 1155032 w 8128084"/>
              <a:gd name="connsiteY332" fmla="*/ 6930190 h 15135727"/>
              <a:gd name="connsiteX333" fmla="*/ 1155032 w 8128084"/>
              <a:gd name="connsiteY333" fmla="*/ 6761748 h 15135727"/>
              <a:gd name="connsiteX334" fmla="*/ 1203158 w 8128084"/>
              <a:gd name="connsiteY334" fmla="*/ 6617369 h 15135727"/>
              <a:gd name="connsiteX335" fmla="*/ 1371600 w 8128084"/>
              <a:gd name="connsiteY335" fmla="*/ 6472990 h 15135727"/>
              <a:gd name="connsiteX336" fmla="*/ 1443790 w 8128084"/>
              <a:gd name="connsiteY336" fmla="*/ 6328611 h 15135727"/>
              <a:gd name="connsiteX337" fmla="*/ 1419727 w 8128084"/>
              <a:gd name="connsiteY337" fmla="*/ 6208295 h 15135727"/>
              <a:gd name="connsiteX338" fmla="*/ 1275348 w 8128084"/>
              <a:gd name="connsiteY338" fmla="*/ 6304548 h 15135727"/>
              <a:gd name="connsiteX339" fmla="*/ 1323474 w 8128084"/>
              <a:gd name="connsiteY339" fmla="*/ 6015790 h 15135727"/>
              <a:gd name="connsiteX340" fmla="*/ 1540042 w 8128084"/>
              <a:gd name="connsiteY340" fmla="*/ 5871411 h 15135727"/>
              <a:gd name="connsiteX341" fmla="*/ 1540042 w 8128084"/>
              <a:gd name="connsiteY341" fmla="*/ 5751095 h 15135727"/>
              <a:gd name="connsiteX342" fmla="*/ 1395664 w 8128084"/>
              <a:gd name="connsiteY342" fmla="*/ 5799221 h 15135727"/>
              <a:gd name="connsiteX343" fmla="*/ 1179095 w 8128084"/>
              <a:gd name="connsiteY343" fmla="*/ 5799221 h 15135727"/>
              <a:gd name="connsiteX344" fmla="*/ 890337 w 8128084"/>
              <a:gd name="connsiteY344" fmla="*/ 5775158 h 15135727"/>
              <a:gd name="connsiteX345" fmla="*/ 697832 w 8128084"/>
              <a:gd name="connsiteY345" fmla="*/ 5606716 h 15135727"/>
              <a:gd name="connsiteX346" fmla="*/ 577516 w 8128084"/>
              <a:gd name="connsiteY346" fmla="*/ 5582653 h 15135727"/>
              <a:gd name="connsiteX347" fmla="*/ 697832 w 8128084"/>
              <a:gd name="connsiteY347" fmla="*/ 5775158 h 15135727"/>
              <a:gd name="connsiteX348" fmla="*/ 409074 w 8128084"/>
              <a:gd name="connsiteY348" fmla="*/ 5799221 h 15135727"/>
              <a:gd name="connsiteX349" fmla="*/ 168442 w 8128084"/>
              <a:gd name="connsiteY349" fmla="*/ 5702969 h 15135727"/>
              <a:gd name="connsiteX350" fmla="*/ 264695 w 8128084"/>
              <a:gd name="connsiteY350" fmla="*/ 5558590 h 15135727"/>
              <a:gd name="connsiteX351" fmla="*/ 144379 w 8128084"/>
              <a:gd name="connsiteY351" fmla="*/ 5510464 h 15135727"/>
              <a:gd name="connsiteX352" fmla="*/ 0 w 8128084"/>
              <a:gd name="connsiteY352" fmla="*/ 5462337 h 15135727"/>
              <a:gd name="connsiteX353" fmla="*/ 96253 w 8128084"/>
              <a:gd name="connsiteY353"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42827 w 8128084"/>
              <a:gd name="connsiteY202" fmla="*/ 14383753 h 15135727"/>
              <a:gd name="connsiteX203" fmla="*/ 4403558 w 8128084"/>
              <a:gd name="connsiteY203" fmla="*/ 14437895 h 15135727"/>
              <a:gd name="connsiteX204" fmla="*/ 4340058 w 8128084"/>
              <a:gd name="connsiteY204" fmla="*/ 14475995 h 15135727"/>
              <a:gd name="connsiteX205" fmla="*/ 4303127 w 8128084"/>
              <a:gd name="connsiteY205" fmla="*/ 14364703 h 15135727"/>
              <a:gd name="connsiteX206" fmla="*/ 4276892 w 8128084"/>
              <a:gd name="connsiteY206" fmla="*/ 14296190 h 15135727"/>
              <a:gd name="connsiteX207" fmla="*/ 4235116 w 8128084"/>
              <a:gd name="connsiteY207" fmla="*/ 14341642 h 15135727"/>
              <a:gd name="connsiteX208" fmla="*/ 4162927 w 8128084"/>
              <a:gd name="connsiteY208" fmla="*/ 14389769 h 15135727"/>
              <a:gd name="connsiteX209" fmla="*/ 4137527 w 8128084"/>
              <a:gd name="connsiteY209" fmla="*/ 14364369 h 15135727"/>
              <a:gd name="connsiteX210" fmla="*/ 3998327 w 8128084"/>
              <a:gd name="connsiteY210" fmla="*/ 14409153 h 15135727"/>
              <a:gd name="connsiteX211" fmla="*/ 4023727 w 8128084"/>
              <a:gd name="connsiteY211" fmla="*/ 14275803 h 15135727"/>
              <a:gd name="connsiteX212" fmla="*/ 3915945 w 8128084"/>
              <a:gd name="connsiteY212" fmla="*/ 14289840 h 15135727"/>
              <a:gd name="connsiteX213" fmla="*/ 3801979 w 8128084"/>
              <a:gd name="connsiteY213" fmla="*/ 14293516 h 15135727"/>
              <a:gd name="connsiteX214" fmla="*/ 3719764 w 8128084"/>
              <a:gd name="connsiteY214" fmla="*/ 14415169 h 15135727"/>
              <a:gd name="connsiteX215" fmla="*/ 3625850 w 8128084"/>
              <a:gd name="connsiteY215" fmla="*/ 14616364 h 15135727"/>
              <a:gd name="connsiteX216" fmla="*/ 3513221 w 8128084"/>
              <a:gd name="connsiteY216" fmla="*/ 14726653 h 15135727"/>
              <a:gd name="connsiteX217" fmla="*/ 3583071 w 8128084"/>
              <a:gd name="connsiteY217" fmla="*/ 14832932 h 15135727"/>
              <a:gd name="connsiteX218" fmla="*/ 3633537 w 8128084"/>
              <a:gd name="connsiteY218" fmla="*/ 14967285 h 15135727"/>
              <a:gd name="connsiteX219" fmla="*/ 3609474 w 8128084"/>
              <a:gd name="connsiteY219" fmla="*/ 15087600 h 15135727"/>
              <a:gd name="connsiteX220" fmla="*/ 3479132 w 8128084"/>
              <a:gd name="connsiteY220" fmla="*/ 14975974 h 15135727"/>
              <a:gd name="connsiteX221" fmla="*/ 3304340 w 8128084"/>
              <a:gd name="connsiteY221" fmla="*/ 14949237 h 15135727"/>
              <a:gd name="connsiteX222" fmla="*/ 3261227 w 8128084"/>
              <a:gd name="connsiteY222" fmla="*/ 14787145 h 15135727"/>
              <a:gd name="connsiteX223" fmla="*/ 3128211 w 8128084"/>
              <a:gd name="connsiteY223" fmla="*/ 14919158 h 15135727"/>
              <a:gd name="connsiteX224" fmla="*/ 3090277 w 8128084"/>
              <a:gd name="connsiteY224" fmla="*/ 15075903 h 15135727"/>
              <a:gd name="connsiteX225" fmla="*/ 2959769 w 8128084"/>
              <a:gd name="connsiteY225" fmla="*/ 15135727 h 15135727"/>
              <a:gd name="connsiteX226" fmla="*/ 2891256 w 8128084"/>
              <a:gd name="connsiteY226" fmla="*/ 14945895 h 15135727"/>
              <a:gd name="connsiteX227" fmla="*/ 2829927 w 8128084"/>
              <a:gd name="connsiteY227" fmla="*/ 14872703 h 15135727"/>
              <a:gd name="connsiteX228" fmla="*/ 2887579 w 8128084"/>
              <a:gd name="connsiteY228" fmla="*/ 14774779 h 15135727"/>
              <a:gd name="connsiteX229" fmla="*/ 2779127 w 8128084"/>
              <a:gd name="connsiteY229" fmla="*/ 14694903 h 15135727"/>
              <a:gd name="connsiteX230" fmla="*/ 2839453 w 8128084"/>
              <a:gd name="connsiteY230" fmla="*/ 14582274 h 15135727"/>
              <a:gd name="connsiteX231" fmla="*/ 2935706 w 8128084"/>
              <a:gd name="connsiteY231" fmla="*/ 14510085 h 15135727"/>
              <a:gd name="connsiteX232" fmla="*/ 2935706 w 8128084"/>
              <a:gd name="connsiteY232" fmla="*/ 14510085 h 15135727"/>
              <a:gd name="connsiteX233" fmla="*/ 3080085 w 8128084"/>
              <a:gd name="connsiteY233" fmla="*/ 14413832 h 15135727"/>
              <a:gd name="connsiteX234" fmla="*/ 3152274 w 8128084"/>
              <a:gd name="connsiteY234" fmla="*/ 14341642 h 15135727"/>
              <a:gd name="connsiteX235" fmla="*/ 3080085 w 8128084"/>
              <a:gd name="connsiteY235" fmla="*/ 14269453 h 15135727"/>
              <a:gd name="connsiteX236" fmla="*/ 3152274 w 8128084"/>
              <a:gd name="connsiteY236" fmla="*/ 14197264 h 15135727"/>
              <a:gd name="connsiteX237" fmla="*/ 3152274 w 8128084"/>
              <a:gd name="connsiteY237" fmla="*/ 14052885 h 15135727"/>
              <a:gd name="connsiteX238" fmla="*/ 3080085 w 8128084"/>
              <a:gd name="connsiteY238" fmla="*/ 13980695 h 15135727"/>
              <a:gd name="connsiteX239" fmla="*/ 3056021 w 8128084"/>
              <a:gd name="connsiteY239" fmla="*/ 14076948 h 15135727"/>
              <a:gd name="connsiteX240" fmla="*/ 2935706 w 8128084"/>
              <a:gd name="connsiteY240" fmla="*/ 14076948 h 15135727"/>
              <a:gd name="connsiteX241" fmla="*/ 2863516 w 8128084"/>
              <a:gd name="connsiteY241" fmla="*/ 14125074 h 15135727"/>
              <a:gd name="connsiteX242" fmla="*/ 2719137 w 8128084"/>
              <a:gd name="connsiteY242" fmla="*/ 14197264 h 15135727"/>
              <a:gd name="connsiteX243" fmla="*/ 2646948 w 8128084"/>
              <a:gd name="connsiteY243" fmla="*/ 14197264 h 15135727"/>
              <a:gd name="connsiteX244" fmla="*/ 2598821 w 8128084"/>
              <a:gd name="connsiteY244" fmla="*/ 14125074 h 15135727"/>
              <a:gd name="connsiteX245" fmla="*/ 2430379 w 8128084"/>
              <a:gd name="connsiteY245" fmla="*/ 13836316 h 15135727"/>
              <a:gd name="connsiteX246" fmla="*/ 2646948 w 8128084"/>
              <a:gd name="connsiteY246" fmla="*/ 13812253 h 15135727"/>
              <a:gd name="connsiteX247" fmla="*/ 2502569 w 8128084"/>
              <a:gd name="connsiteY247" fmla="*/ 13475369 h 15135727"/>
              <a:gd name="connsiteX248" fmla="*/ 2550695 w 8128084"/>
              <a:gd name="connsiteY248" fmla="*/ 13186611 h 15135727"/>
              <a:gd name="connsiteX249" fmla="*/ 2719137 w 8128084"/>
              <a:gd name="connsiteY249" fmla="*/ 13042232 h 15135727"/>
              <a:gd name="connsiteX250" fmla="*/ 2791327 w 8128084"/>
              <a:gd name="connsiteY250" fmla="*/ 12945979 h 15135727"/>
              <a:gd name="connsiteX251" fmla="*/ 3031958 w 8128084"/>
              <a:gd name="connsiteY251" fmla="*/ 13090358 h 15135727"/>
              <a:gd name="connsiteX252" fmla="*/ 3056021 w 8128084"/>
              <a:gd name="connsiteY252" fmla="*/ 12753474 h 15135727"/>
              <a:gd name="connsiteX253" fmla="*/ 2887579 w 8128084"/>
              <a:gd name="connsiteY253" fmla="*/ 12777537 h 15135727"/>
              <a:gd name="connsiteX254" fmla="*/ 2815390 w 8128084"/>
              <a:gd name="connsiteY254" fmla="*/ 12777537 h 15135727"/>
              <a:gd name="connsiteX255" fmla="*/ 3176337 w 8128084"/>
              <a:gd name="connsiteY255" fmla="*/ 12368464 h 15135727"/>
              <a:gd name="connsiteX256" fmla="*/ 3104148 w 8128084"/>
              <a:gd name="connsiteY256" fmla="*/ 12320337 h 15135727"/>
              <a:gd name="connsiteX257" fmla="*/ 3104148 w 8128084"/>
              <a:gd name="connsiteY257" fmla="*/ 12320337 h 15135727"/>
              <a:gd name="connsiteX258" fmla="*/ 3007895 w 8128084"/>
              <a:gd name="connsiteY258" fmla="*/ 12079706 h 15135727"/>
              <a:gd name="connsiteX259" fmla="*/ 2911642 w 8128084"/>
              <a:gd name="connsiteY259" fmla="*/ 11935327 h 15135727"/>
              <a:gd name="connsiteX260" fmla="*/ 2863516 w 8128084"/>
              <a:gd name="connsiteY260" fmla="*/ 11694695 h 15135727"/>
              <a:gd name="connsiteX261" fmla="*/ 2911642 w 8128084"/>
              <a:gd name="connsiteY261" fmla="*/ 11454064 h 15135727"/>
              <a:gd name="connsiteX262" fmla="*/ 3056021 w 8128084"/>
              <a:gd name="connsiteY262" fmla="*/ 11454064 h 15135727"/>
              <a:gd name="connsiteX263" fmla="*/ 2983832 w 8128084"/>
              <a:gd name="connsiteY263" fmla="*/ 11381874 h 15135727"/>
              <a:gd name="connsiteX264" fmla="*/ 3031958 w 8128084"/>
              <a:gd name="connsiteY264" fmla="*/ 11285621 h 15135727"/>
              <a:gd name="connsiteX265" fmla="*/ 3007895 w 8128084"/>
              <a:gd name="connsiteY265" fmla="*/ 11189369 h 15135727"/>
              <a:gd name="connsiteX266" fmla="*/ 2887579 w 8128084"/>
              <a:gd name="connsiteY266" fmla="*/ 11141242 h 15135727"/>
              <a:gd name="connsiteX267" fmla="*/ 2887579 w 8128084"/>
              <a:gd name="connsiteY267" fmla="*/ 10972800 h 15135727"/>
              <a:gd name="connsiteX268" fmla="*/ 2887579 w 8128084"/>
              <a:gd name="connsiteY268" fmla="*/ 10924674 h 15135727"/>
              <a:gd name="connsiteX269" fmla="*/ 2767264 w 8128084"/>
              <a:gd name="connsiteY269" fmla="*/ 11020927 h 15135727"/>
              <a:gd name="connsiteX270" fmla="*/ 2743200 w 8128084"/>
              <a:gd name="connsiteY270" fmla="*/ 10924674 h 15135727"/>
              <a:gd name="connsiteX271" fmla="*/ 2550695 w 8128084"/>
              <a:gd name="connsiteY271" fmla="*/ 11020927 h 15135727"/>
              <a:gd name="connsiteX272" fmla="*/ 2526632 w 8128084"/>
              <a:gd name="connsiteY272" fmla="*/ 11117179 h 15135727"/>
              <a:gd name="connsiteX273" fmla="*/ 2334127 w 8128084"/>
              <a:gd name="connsiteY273" fmla="*/ 10996864 h 15135727"/>
              <a:gd name="connsiteX274" fmla="*/ 2358190 w 8128084"/>
              <a:gd name="connsiteY274" fmla="*/ 10732169 h 15135727"/>
              <a:gd name="connsiteX275" fmla="*/ 2334127 w 8128084"/>
              <a:gd name="connsiteY275" fmla="*/ 10587790 h 15135727"/>
              <a:gd name="connsiteX276" fmla="*/ 2406316 w 8128084"/>
              <a:gd name="connsiteY276" fmla="*/ 10491537 h 15135727"/>
              <a:gd name="connsiteX277" fmla="*/ 2598821 w 8128084"/>
              <a:gd name="connsiteY277" fmla="*/ 10684042 h 15135727"/>
              <a:gd name="connsiteX278" fmla="*/ 2767264 w 8128084"/>
              <a:gd name="connsiteY278" fmla="*/ 10684042 h 15135727"/>
              <a:gd name="connsiteX279" fmla="*/ 2646948 w 8128084"/>
              <a:gd name="connsiteY279" fmla="*/ 10515600 h 15135727"/>
              <a:gd name="connsiteX280" fmla="*/ 2815390 w 8128084"/>
              <a:gd name="connsiteY280" fmla="*/ 10395285 h 15135727"/>
              <a:gd name="connsiteX281" fmla="*/ 3080085 w 8128084"/>
              <a:gd name="connsiteY281" fmla="*/ 10419348 h 15135727"/>
              <a:gd name="connsiteX282" fmla="*/ 3248527 w 8128084"/>
              <a:gd name="connsiteY282" fmla="*/ 10539664 h 15135727"/>
              <a:gd name="connsiteX283" fmla="*/ 3320716 w 8128084"/>
              <a:gd name="connsiteY283" fmla="*/ 10659979 h 15135727"/>
              <a:gd name="connsiteX284" fmla="*/ 3465095 w 8128084"/>
              <a:gd name="connsiteY284" fmla="*/ 10659979 h 15135727"/>
              <a:gd name="connsiteX285" fmla="*/ 3441032 w 8128084"/>
              <a:gd name="connsiteY285" fmla="*/ 10491537 h 15135727"/>
              <a:gd name="connsiteX286" fmla="*/ 3392906 w 8128084"/>
              <a:gd name="connsiteY286" fmla="*/ 10250906 h 15135727"/>
              <a:gd name="connsiteX287" fmla="*/ 3152274 w 8128084"/>
              <a:gd name="connsiteY287" fmla="*/ 10250906 h 15135727"/>
              <a:gd name="connsiteX288" fmla="*/ 3176337 w 8128084"/>
              <a:gd name="connsiteY288" fmla="*/ 10178716 h 15135727"/>
              <a:gd name="connsiteX289" fmla="*/ 3104148 w 8128084"/>
              <a:gd name="connsiteY289" fmla="*/ 10154653 h 15135727"/>
              <a:gd name="connsiteX290" fmla="*/ 3007895 w 8128084"/>
              <a:gd name="connsiteY290" fmla="*/ 9962148 h 15135727"/>
              <a:gd name="connsiteX291" fmla="*/ 3176337 w 8128084"/>
              <a:gd name="connsiteY291" fmla="*/ 9889958 h 15135727"/>
              <a:gd name="connsiteX292" fmla="*/ 2959769 w 8128084"/>
              <a:gd name="connsiteY292" fmla="*/ 9504948 h 15135727"/>
              <a:gd name="connsiteX293" fmla="*/ 2791327 w 8128084"/>
              <a:gd name="connsiteY293" fmla="*/ 9456821 h 15135727"/>
              <a:gd name="connsiteX294" fmla="*/ 2574758 w 8128084"/>
              <a:gd name="connsiteY294" fmla="*/ 9336506 h 15135727"/>
              <a:gd name="connsiteX295" fmla="*/ 2550695 w 8128084"/>
              <a:gd name="connsiteY295" fmla="*/ 9071811 h 15135727"/>
              <a:gd name="connsiteX296" fmla="*/ 2695074 w 8128084"/>
              <a:gd name="connsiteY296" fmla="*/ 8999621 h 15135727"/>
              <a:gd name="connsiteX297" fmla="*/ 2622885 w 8128084"/>
              <a:gd name="connsiteY297" fmla="*/ 8975558 h 15135727"/>
              <a:gd name="connsiteX298" fmla="*/ 2430379 w 8128084"/>
              <a:gd name="connsiteY298" fmla="*/ 8999621 h 15135727"/>
              <a:gd name="connsiteX299" fmla="*/ 2261937 w 8128084"/>
              <a:gd name="connsiteY299" fmla="*/ 9168064 h 15135727"/>
              <a:gd name="connsiteX300" fmla="*/ 2237874 w 8128084"/>
              <a:gd name="connsiteY300" fmla="*/ 8999621 h 15135727"/>
              <a:gd name="connsiteX301" fmla="*/ 2117558 w 8128084"/>
              <a:gd name="connsiteY301" fmla="*/ 8975558 h 15135727"/>
              <a:gd name="connsiteX302" fmla="*/ 2045369 w 8128084"/>
              <a:gd name="connsiteY302" fmla="*/ 8783053 h 15135727"/>
              <a:gd name="connsiteX303" fmla="*/ 1852864 w 8128084"/>
              <a:gd name="connsiteY303" fmla="*/ 8758990 h 15135727"/>
              <a:gd name="connsiteX304" fmla="*/ 1636295 w 8128084"/>
              <a:gd name="connsiteY304" fmla="*/ 8927432 h 15135727"/>
              <a:gd name="connsiteX305" fmla="*/ 1588169 w 8128084"/>
              <a:gd name="connsiteY305" fmla="*/ 9023685 h 15135727"/>
              <a:gd name="connsiteX306" fmla="*/ 1515979 w 8128084"/>
              <a:gd name="connsiteY306" fmla="*/ 8879306 h 15135727"/>
              <a:gd name="connsiteX307" fmla="*/ 1347537 w 8128084"/>
              <a:gd name="connsiteY307" fmla="*/ 8879306 h 15135727"/>
              <a:gd name="connsiteX308" fmla="*/ 1347537 w 8128084"/>
              <a:gd name="connsiteY308" fmla="*/ 8710864 h 15135727"/>
              <a:gd name="connsiteX309" fmla="*/ 1106906 w 8128084"/>
              <a:gd name="connsiteY309" fmla="*/ 8783053 h 15135727"/>
              <a:gd name="connsiteX310" fmla="*/ 890337 w 8128084"/>
              <a:gd name="connsiteY310" fmla="*/ 8686800 h 15135727"/>
              <a:gd name="connsiteX311" fmla="*/ 649706 w 8128084"/>
              <a:gd name="connsiteY311" fmla="*/ 8662737 h 15135727"/>
              <a:gd name="connsiteX312" fmla="*/ 385011 w 8128084"/>
              <a:gd name="connsiteY312" fmla="*/ 8566485 h 15135727"/>
              <a:gd name="connsiteX313" fmla="*/ 577516 w 8128084"/>
              <a:gd name="connsiteY313" fmla="*/ 8373979 h 15135727"/>
              <a:gd name="connsiteX314" fmla="*/ 794085 w 8128084"/>
              <a:gd name="connsiteY314" fmla="*/ 8301790 h 15135727"/>
              <a:gd name="connsiteX315" fmla="*/ 745958 w 8128084"/>
              <a:gd name="connsiteY315" fmla="*/ 8133348 h 15135727"/>
              <a:gd name="connsiteX316" fmla="*/ 818148 w 8128084"/>
              <a:gd name="connsiteY316" fmla="*/ 7820527 h 15135727"/>
              <a:gd name="connsiteX317" fmla="*/ 697832 w 8128084"/>
              <a:gd name="connsiteY317" fmla="*/ 7820527 h 15135727"/>
              <a:gd name="connsiteX318" fmla="*/ 625642 w 8128084"/>
              <a:gd name="connsiteY318" fmla="*/ 7916779 h 15135727"/>
              <a:gd name="connsiteX319" fmla="*/ 457200 w 8128084"/>
              <a:gd name="connsiteY319" fmla="*/ 7820527 h 15135727"/>
              <a:gd name="connsiteX320" fmla="*/ 529390 w 8128084"/>
              <a:gd name="connsiteY320" fmla="*/ 7700211 h 15135727"/>
              <a:gd name="connsiteX321" fmla="*/ 938464 w 8128084"/>
              <a:gd name="connsiteY321" fmla="*/ 7676148 h 15135727"/>
              <a:gd name="connsiteX322" fmla="*/ 1058779 w 8128084"/>
              <a:gd name="connsiteY322" fmla="*/ 7459579 h 15135727"/>
              <a:gd name="connsiteX323" fmla="*/ 1203158 w 8128084"/>
              <a:gd name="connsiteY323" fmla="*/ 7603958 h 15135727"/>
              <a:gd name="connsiteX324" fmla="*/ 1299411 w 8128084"/>
              <a:gd name="connsiteY324" fmla="*/ 7555832 h 15135727"/>
              <a:gd name="connsiteX325" fmla="*/ 1443790 w 8128084"/>
              <a:gd name="connsiteY325" fmla="*/ 7507706 h 15135727"/>
              <a:gd name="connsiteX326" fmla="*/ 1684421 w 8128084"/>
              <a:gd name="connsiteY326" fmla="*/ 7603958 h 15135727"/>
              <a:gd name="connsiteX327" fmla="*/ 1684421 w 8128084"/>
              <a:gd name="connsiteY327" fmla="*/ 7603958 h 15135727"/>
              <a:gd name="connsiteX328" fmla="*/ 1540042 w 8128084"/>
              <a:gd name="connsiteY328" fmla="*/ 7363327 h 15135727"/>
              <a:gd name="connsiteX329" fmla="*/ 1299411 w 8128084"/>
              <a:gd name="connsiteY329" fmla="*/ 7315200 h 15135727"/>
              <a:gd name="connsiteX330" fmla="*/ 1130969 w 8128084"/>
              <a:gd name="connsiteY330" fmla="*/ 7339264 h 15135727"/>
              <a:gd name="connsiteX331" fmla="*/ 1034716 w 8128084"/>
              <a:gd name="connsiteY331" fmla="*/ 7315200 h 15135727"/>
              <a:gd name="connsiteX332" fmla="*/ 1155032 w 8128084"/>
              <a:gd name="connsiteY332" fmla="*/ 7050506 h 15135727"/>
              <a:gd name="connsiteX333" fmla="*/ 1155032 w 8128084"/>
              <a:gd name="connsiteY333" fmla="*/ 6930190 h 15135727"/>
              <a:gd name="connsiteX334" fmla="*/ 1155032 w 8128084"/>
              <a:gd name="connsiteY334" fmla="*/ 6761748 h 15135727"/>
              <a:gd name="connsiteX335" fmla="*/ 1203158 w 8128084"/>
              <a:gd name="connsiteY335" fmla="*/ 6617369 h 15135727"/>
              <a:gd name="connsiteX336" fmla="*/ 1371600 w 8128084"/>
              <a:gd name="connsiteY336" fmla="*/ 6472990 h 15135727"/>
              <a:gd name="connsiteX337" fmla="*/ 1443790 w 8128084"/>
              <a:gd name="connsiteY337" fmla="*/ 6328611 h 15135727"/>
              <a:gd name="connsiteX338" fmla="*/ 1419727 w 8128084"/>
              <a:gd name="connsiteY338" fmla="*/ 6208295 h 15135727"/>
              <a:gd name="connsiteX339" fmla="*/ 1275348 w 8128084"/>
              <a:gd name="connsiteY339" fmla="*/ 6304548 h 15135727"/>
              <a:gd name="connsiteX340" fmla="*/ 1323474 w 8128084"/>
              <a:gd name="connsiteY340" fmla="*/ 6015790 h 15135727"/>
              <a:gd name="connsiteX341" fmla="*/ 1540042 w 8128084"/>
              <a:gd name="connsiteY341" fmla="*/ 5871411 h 15135727"/>
              <a:gd name="connsiteX342" fmla="*/ 1540042 w 8128084"/>
              <a:gd name="connsiteY342" fmla="*/ 5751095 h 15135727"/>
              <a:gd name="connsiteX343" fmla="*/ 1395664 w 8128084"/>
              <a:gd name="connsiteY343" fmla="*/ 5799221 h 15135727"/>
              <a:gd name="connsiteX344" fmla="*/ 1179095 w 8128084"/>
              <a:gd name="connsiteY344" fmla="*/ 5799221 h 15135727"/>
              <a:gd name="connsiteX345" fmla="*/ 890337 w 8128084"/>
              <a:gd name="connsiteY345" fmla="*/ 5775158 h 15135727"/>
              <a:gd name="connsiteX346" fmla="*/ 697832 w 8128084"/>
              <a:gd name="connsiteY346" fmla="*/ 5606716 h 15135727"/>
              <a:gd name="connsiteX347" fmla="*/ 577516 w 8128084"/>
              <a:gd name="connsiteY347" fmla="*/ 5582653 h 15135727"/>
              <a:gd name="connsiteX348" fmla="*/ 697832 w 8128084"/>
              <a:gd name="connsiteY348" fmla="*/ 5775158 h 15135727"/>
              <a:gd name="connsiteX349" fmla="*/ 409074 w 8128084"/>
              <a:gd name="connsiteY349" fmla="*/ 5799221 h 15135727"/>
              <a:gd name="connsiteX350" fmla="*/ 168442 w 8128084"/>
              <a:gd name="connsiteY350" fmla="*/ 5702969 h 15135727"/>
              <a:gd name="connsiteX351" fmla="*/ 264695 w 8128084"/>
              <a:gd name="connsiteY351" fmla="*/ 5558590 h 15135727"/>
              <a:gd name="connsiteX352" fmla="*/ 144379 w 8128084"/>
              <a:gd name="connsiteY352" fmla="*/ 5510464 h 15135727"/>
              <a:gd name="connsiteX353" fmla="*/ 0 w 8128084"/>
              <a:gd name="connsiteY353" fmla="*/ 5462337 h 15135727"/>
              <a:gd name="connsiteX354" fmla="*/ 96253 w 8128084"/>
              <a:gd name="connsiteY354"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42827 w 8128084"/>
              <a:gd name="connsiteY202" fmla="*/ 14383753 h 15135727"/>
              <a:gd name="connsiteX203" fmla="*/ 4403558 w 8128084"/>
              <a:gd name="connsiteY203" fmla="*/ 14437895 h 15135727"/>
              <a:gd name="connsiteX204" fmla="*/ 4340058 w 8128084"/>
              <a:gd name="connsiteY204" fmla="*/ 14475995 h 15135727"/>
              <a:gd name="connsiteX205" fmla="*/ 4303127 w 8128084"/>
              <a:gd name="connsiteY205" fmla="*/ 14364703 h 15135727"/>
              <a:gd name="connsiteX206" fmla="*/ 4276892 w 8128084"/>
              <a:gd name="connsiteY206" fmla="*/ 14296190 h 15135727"/>
              <a:gd name="connsiteX207" fmla="*/ 4235116 w 8128084"/>
              <a:gd name="connsiteY207" fmla="*/ 14341642 h 15135727"/>
              <a:gd name="connsiteX208" fmla="*/ 4162927 w 8128084"/>
              <a:gd name="connsiteY208" fmla="*/ 14389769 h 15135727"/>
              <a:gd name="connsiteX209" fmla="*/ 4137527 w 8128084"/>
              <a:gd name="connsiteY209" fmla="*/ 14364369 h 15135727"/>
              <a:gd name="connsiteX210" fmla="*/ 3998327 w 8128084"/>
              <a:gd name="connsiteY210" fmla="*/ 14409153 h 15135727"/>
              <a:gd name="connsiteX211" fmla="*/ 4023727 w 8128084"/>
              <a:gd name="connsiteY211" fmla="*/ 14275803 h 15135727"/>
              <a:gd name="connsiteX212" fmla="*/ 3915945 w 8128084"/>
              <a:gd name="connsiteY212" fmla="*/ 14289840 h 15135727"/>
              <a:gd name="connsiteX213" fmla="*/ 3801979 w 8128084"/>
              <a:gd name="connsiteY213" fmla="*/ 14293516 h 15135727"/>
              <a:gd name="connsiteX214" fmla="*/ 3719764 w 8128084"/>
              <a:gd name="connsiteY214" fmla="*/ 14415169 h 15135727"/>
              <a:gd name="connsiteX215" fmla="*/ 3625850 w 8128084"/>
              <a:gd name="connsiteY215" fmla="*/ 14616364 h 15135727"/>
              <a:gd name="connsiteX216" fmla="*/ 3513221 w 8128084"/>
              <a:gd name="connsiteY216" fmla="*/ 14726653 h 15135727"/>
              <a:gd name="connsiteX217" fmla="*/ 3583071 w 8128084"/>
              <a:gd name="connsiteY217" fmla="*/ 14832932 h 15135727"/>
              <a:gd name="connsiteX218" fmla="*/ 3633537 w 8128084"/>
              <a:gd name="connsiteY218" fmla="*/ 14967285 h 15135727"/>
              <a:gd name="connsiteX219" fmla="*/ 3609474 w 8128084"/>
              <a:gd name="connsiteY219" fmla="*/ 15087600 h 15135727"/>
              <a:gd name="connsiteX220" fmla="*/ 3479132 w 8128084"/>
              <a:gd name="connsiteY220" fmla="*/ 14975974 h 15135727"/>
              <a:gd name="connsiteX221" fmla="*/ 3304340 w 8128084"/>
              <a:gd name="connsiteY221" fmla="*/ 14949237 h 15135727"/>
              <a:gd name="connsiteX222" fmla="*/ 3261227 w 8128084"/>
              <a:gd name="connsiteY222" fmla="*/ 14787145 h 15135727"/>
              <a:gd name="connsiteX223" fmla="*/ 3128211 w 8128084"/>
              <a:gd name="connsiteY223" fmla="*/ 14919158 h 15135727"/>
              <a:gd name="connsiteX224" fmla="*/ 3090277 w 8128084"/>
              <a:gd name="connsiteY224" fmla="*/ 15075903 h 15135727"/>
              <a:gd name="connsiteX225" fmla="*/ 2959769 w 8128084"/>
              <a:gd name="connsiteY225" fmla="*/ 15135727 h 15135727"/>
              <a:gd name="connsiteX226" fmla="*/ 2891256 w 8128084"/>
              <a:gd name="connsiteY226" fmla="*/ 14945895 h 15135727"/>
              <a:gd name="connsiteX227" fmla="*/ 2829927 w 8128084"/>
              <a:gd name="connsiteY227" fmla="*/ 14872703 h 15135727"/>
              <a:gd name="connsiteX228" fmla="*/ 2887579 w 8128084"/>
              <a:gd name="connsiteY228" fmla="*/ 14774779 h 15135727"/>
              <a:gd name="connsiteX229" fmla="*/ 2779127 w 8128084"/>
              <a:gd name="connsiteY229" fmla="*/ 14694903 h 15135727"/>
              <a:gd name="connsiteX230" fmla="*/ 2839453 w 8128084"/>
              <a:gd name="connsiteY230" fmla="*/ 14582274 h 15135727"/>
              <a:gd name="connsiteX231" fmla="*/ 2935706 w 8128084"/>
              <a:gd name="connsiteY231" fmla="*/ 14510085 h 15135727"/>
              <a:gd name="connsiteX232" fmla="*/ 2948406 w 8128084"/>
              <a:gd name="connsiteY232" fmla="*/ 14554535 h 15135727"/>
              <a:gd name="connsiteX233" fmla="*/ 3080085 w 8128084"/>
              <a:gd name="connsiteY233" fmla="*/ 14413832 h 15135727"/>
              <a:gd name="connsiteX234" fmla="*/ 3152274 w 8128084"/>
              <a:gd name="connsiteY234" fmla="*/ 14341642 h 15135727"/>
              <a:gd name="connsiteX235" fmla="*/ 3080085 w 8128084"/>
              <a:gd name="connsiteY235" fmla="*/ 14269453 h 15135727"/>
              <a:gd name="connsiteX236" fmla="*/ 3152274 w 8128084"/>
              <a:gd name="connsiteY236" fmla="*/ 14197264 h 15135727"/>
              <a:gd name="connsiteX237" fmla="*/ 3152274 w 8128084"/>
              <a:gd name="connsiteY237" fmla="*/ 14052885 h 15135727"/>
              <a:gd name="connsiteX238" fmla="*/ 3080085 w 8128084"/>
              <a:gd name="connsiteY238" fmla="*/ 13980695 h 15135727"/>
              <a:gd name="connsiteX239" fmla="*/ 3056021 w 8128084"/>
              <a:gd name="connsiteY239" fmla="*/ 14076948 h 15135727"/>
              <a:gd name="connsiteX240" fmla="*/ 2935706 w 8128084"/>
              <a:gd name="connsiteY240" fmla="*/ 14076948 h 15135727"/>
              <a:gd name="connsiteX241" fmla="*/ 2863516 w 8128084"/>
              <a:gd name="connsiteY241" fmla="*/ 14125074 h 15135727"/>
              <a:gd name="connsiteX242" fmla="*/ 2719137 w 8128084"/>
              <a:gd name="connsiteY242" fmla="*/ 14197264 h 15135727"/>
              <a:gd name="connsiteX243" fmla="*/ 2646948 w 8128084"/>
              <a:gd name="connsiteY243" fmla="*/ 14197264 h 15135727"/>
              <a:gd name="connsiteX244" fmla="*/ 2598821 w 8128084"/>
              <a:gd name="connsiteY244" fmla="*/ 14125074 h 15135727"/>
              <a:gd name="connsiteX245" fmla="*/ 2430379 w 8128084"/>
              <a:gd name="connsiteY245" fmla="*/ 13836316 h 15135727"/>
              <a:gd name="connsiteX246" fmla="*/ 2646948 w 8128084"/>
              <a:gd name="connsiteY246" fmla="*/ 13812253 h 15135727"/>
              <a:gd name="connsiteX247" fmla="*/ 2502569 w 8128084"/>
              <a:gd name="connsiteY247" fmla="*/ 13475369 h 15135727"/>
              <a:gd name="connsiteX248" fmla="*/ 2550695 w 8128084"/>
              <a:gd name="connsiteY248" fmla="*/ 13186611 h 15135727"/>
              <a:gd name="connsiteX249" fmla="*/ 2719137 w 8128084"/>
              <a:gd name="connsiteY249" fmla="*/ 13042232 h 15135727"/>
              <a:gd name="connsiteX250" fmla="*/ 2791327 w 8128084"/>
              <a:gd name="connsiteY250" fmla="*/ 12945979 h 15135727"/>
              <a:gd name="connsiteX251" fmla="*/ 3031958 w 8128084"/>
              <a:gd name="connsiteY251" fmla="*/ 13090358 h 15135727"/>
              <a:gd name="connsiteX252" fmla="*/ 3056021 w 8128084"/>
              <a:gd name="connsiteY252" fmla="*/ 12753474 h 15135727"/>
              <a:gd name="connsiteX253" fmla="*/ 2887579 w 8128084"/>
              <a:gd name="connsiteY253" fmla="*/ 12777537 h 15135727"/>
              <a:gd name="connsiteX254" fmla="*/ 2815390 w 8128084"/>
              <a:gd name="connsiteY254" fmla="*/ 12777537 h 15135727"/>
              <a:gd name="connsiteX255" fmla="*/ 3176337 w 8128084"/>
              <a:gd name="connsiteY255" fmla="*/ 12368464 h 15135727"/>
              <a:gd name="connsiteX256" fmla="*/ 3104148 w 8128084"/>
              <a:gd name="connsiteY256" fmla="*/ 12320337 h 15135727"/>
              <a:gd name="connsiteX257" fmla="*/ 3104148 w 8128084"/>
              <a:gd name="connsiteY257" fmla="*/ 12320337 h 15135727"/>
              <a:gd name="connsiteX258" fmla="*/ 3007895 w 8128084"/>
              <a:gd name="connsiteY258" fmla="*/ 12079706 h 15135727"/>
              <a:gd name="connsiteX259" fmla="*/ 2911642 w 8128084"/>
              <a:gd name="connsiteY259" fmla="*/ 11935327 h 15135727"/>
              <a:gd name="connsiteX260" fmla="*/ 2863516 w 8128084"/>
              <a:gd name="connsiteY260" fmla="*/ 11694695 h 15135727"/>
              <a:gd name="connsiteX261" fmla="*/ 2911642 w 8128084"/>
              <a:gd name="connsiteY261" fmla="*/ 11454064 h 15135727"/>
              <a:gd name="connsiteX262" fmla="*/ 3056021 w 8128084"/>
              <a:gd name="connsiteY262" fmla="*/ 11454064 h 15135727"/>
              <a:gd name="connsiteX263" fmla="*/ 2983832 w 8128084"/>
              <a:gd name="connsiteY263" fmla="*/ 11381874 h 15135727"/>
              <a:gd name="connsiteX264" fmla="*/ 3031958 w 8128084"/>
              <a:gd name="connsiteY264" fmla="*/ 11285621 h 15135727"/>
              <a:gd name="connsiteX265" fmla="*/ 3007895 w 8128084"/>
              <a:gd name="connsiteY265" fmla="*/ 11189369 h 15135727"/>
              <a:gd name="connsiteX266" fmla="*/ 2887579 w 8128084"/>
              <a:gd name="connsiteY266" fmla="*/ 11141242 h 15135727"/>
              <a:gd name="connsiteX267" fmla="*/ 2887579 w 8128084"/>
              <a:gd name="connsiteY267" fmla="*/ 10972800 h 15135727"/>
              <a:gd name="connsiteX268" fmla="*/ 2887579 w 8128084"/>
              <a:gd name="connsiteY268" fmla="*/ 10924674 h 15135727"/>
              <a:gd name="connsiteX269" fmla="*/ 2767264 w 8128084"/>
              <a:gd name="connsiteY269" fmla="*/ 11020927 h 15135727"/>
              <a:gd name="connsiteX270" fmla="*/ 2743200 w 8128084"/>
              <a:gd name="connsiteY270" fmla="*/ 10924674 h 15135727"/>
              <a:gd name="connsiteX271" fmla="*/ 2550695 w 8128084"/>
              <a:gd name="connsiteY271" fmla="*/ 11020927 h 15135727"/>
              <a:gd name="connsiteX272" fmla="*/ 2526632 w 8128084"/>
              <a:gd name="connsiteY272" fmla="*/ 11117179 h 15135727"/>
              <a:gd name="connsiteX273" fmla="*/ 2334127 w 8128084"/>
              <a:gd name="connsiteY273" fmla="*/ 10996864 h 15135727"/>
              <a:gd name="connsiteX274" fmla="*/ 2358190 w 8128084"/>
              <a:gd name="connsiteY274" fmla="*/ 10732169 h 15135727"/>
              <a:gd name="connsiteX275" fmla="*/ 2334127 w 8128084"/>
              <a:gd name="connsiteY275" fmla="*/ 10587790 h 15135727"/>
              <a:gd name="connsiteX276" fmla="*/ 2406316 w 8128084"/>
              <a:gd name="connsiteY276" fmla="*/ 10491537 h 15135727"/>
              <a:gd name="connsiteX277" fmla="*/ 2598821 w 8128084"/>
              <a:gd name="connsiteY277" fmla="*/ 10684042 h 15135727"/>
              <a:gd name="connsiteX278" fmla="*/ 2767264 w 8128084"/>
              <a:gd name="connsiteY278" fmla="*/ 10684042 h 15135727"/>
              <a:gd name="connsiteX279" fmla="*/ 2646948 w 8128084"/>
              <a:gd name="connsiteY279" fmla="*/ 10515600 h 15135727"/>
              <a:gd name="connsiteX280" fmla="*/ 2815390 w 8128084"/>
              <a:gd name="connsiteY280" fmla="*/ 10395285 h 15135727"/>
              <a:gd name="connsiteX281" fmla="*/ 3080085 w 8128084"/>
              <a:gd name="connsiteY281" fmla="*/ 10419348 h 15135727"/>
              <a:gd name="connsiteX282" fmla="*/ 3248527 w 8128084"/>
              <a:gd name="connsiteY282" fmla="*/ 10539664 h 15135727"/>
              <a:gd name="connsiteX283" fmla="*/ 3320716 w 8128084"/>
              <a:gd name="connsiteY283" fmla="*/ 10659979 h 15135727"/>
              <a:gd name="connsiteX284" fmla="*/ 3465095 w 8128084"/>
              <a:gd name="connsiteY284" fmla="*/ 10659979 h 15135727"/>
              <a:gd name="connsiteX285" fmla="*/ 3441032 w 8128084"/>
              <a:gd name="connsiteY285" fmla="*/ 10491537 h 15135727"/>
              <a:gd name="connsiteX286" fmla="*/ 3392906 w 8128084"/>
              <a:gd name="connsiteY286" fmla="*/ 10250906 h 15135727"/>
              <a:gd name="connsiteX287" fmla="*/ 3152274 w 8128084"/>
              <a:gd name="connsiteY287" fmla="*/ 10250906 h 15135727"/>
              <a:gd name="connsiteX288" fmla="*/ 3176337 w 8128084"/>
              <a:gd name="connsiteY288" fmla="*/ 10178716 h 15135727"/>
              <a:gd name="connsiteX289" fmla="*/ 3104148 w 8128084"/>
              <a:gd name="connsiteY289" fmla="*/ 10154653 h 15135727"/>
              <a:gd name="connsiteX290" fmla="*/ 3007895 w 8128084"/>
              <a:gd name="connsiteY290" fmla="*/ 9962148 h 15135727"/>
              <a:gd name="connsiteX291" fmla="*/ 3176337 w 8128084"/>
              <a:gd name="connsiteY291" fmla="*/ 9889958 h 15135727"/>
              <a:gd name="connsiteX292" fmla="*/ 2959769 w 8128084"/>
              <a:gd name="connsiteY292" fmla="*/ 9504948 h 15135727"/>
              <a:gd name="connsiteX293" fmla="*/ 2791327 w 8128084"/>
              <a:gd name="connsiteY293" fmla="*/ 9456821 h 15135727"/>
              <a:gd name="connsiteX294" fmla="*/ 2574758 w 8128084"/>
              <a:gd name="connsiteY294" fmla="*/ 9336506 h 15135727"/>
              <a:gd name="connsiteX295" fmla="*/ 2550695 w 8128084"/>
              <a:gd name="connsiteY295" fmla="*/ 9071811 h 15135727"/>
              <a:gd name="connsiteX296" fmla="*/ 2695074 w 8128084"/>
              <a:gd name="connsiteY296" fmla="*/ 8999621 h 15135727"/>
              <a:gd name="connsiteX297" fmla="*/ 2622885 w 8128084"/>
              <a:gd name="connsiteY297" fmla="*/ 8975558 h 15135727"/>
              <a:gd name="connsiteX298" fmla="*/ 2430379 w 8128084"/>
              <a:gd name="connsiteY298" fmla="*/ 8999621 h 15135727"/>
              <a:gd name="connsiteX299" fmla="*/ 2261937 w 8128084"/>
              <a:gd name="connsiteY299" fmla="*/ 9168064 h 15135727"/>
              <a:gd name="connsiteX300" fmla="*/ 2237874 w 8128084"/>
              <a:gd name="connsiteY300" fmla="*/ 8999621 h 15135727"/>
              <a:gd name="connsiteX301" fmla="*/ 2117558 w 8128084"/>
              <a:gd name="connsiteY301" fmla="*/ 8975558 h 15135727"/>
              <a:gd name="connsiteX302" fmla="*/ 2045369 w 8128084"/>
              <a:gd name="connsiteY302" fmla="*/ 8783053 h 15135727"/>
              <a:gd name="connsiteX303" fmla="*/ 1852864 w 8128084"/>
              <a:gd name="connsiteY303" fmla="*/ 8758990 h 15135727"/>
              <a:gd name="connsiteX304" fmla="*/ 1636295 w 8128084"/>
              <a:gd name="connsiteY304" fmla="*/ 8927432 h 15135727"/>
              <a:gd name="connsiteX305" fmla="*/ 1588169 w 8128084"/>
              <a:gd name="connsiteY305" fmla="*/ 9023685 h 15135727"/>
              <a:gd name="connsiteX306" fmla="*/ 1515979 w 8128084"/>
              <a:gd name="connsiteY306" fmla="*/ 8879306 h 15135727"/>
              <a:gd name="connsiteX307" fmla="*/ 1347537 w 8128084"/>
              <a:gd name="connsiteY307" fmla="*/ 8879306 h 15135727"/>
              <a:gd name="connsiteX308" fmla="*/ 1347537 w 8128084"/>
              <a:gd name="connsiteY308" fmla="*/ 8710864 h 15135727"/>
              <a:gd name="connsiteX309" fmla="*/ 1106906 w 8128084"/>
              <a:gd name="connsiteY309" fmla="*/ 8783053 h 15135727"/>
              <a:gd name="connsiteX310" fmla="*/ 890337 w 8128084"/>
              <a:gd name="connsiteY310" fmla="*/ 8686800 h 15135727"/>
              <a:gd name="connsiteX311" fmla="*/ 649706 w 8128084"/>
              <a:gd name="connsiteY311" fmla="*/ 8662737 h 15135727"/>
              <a:gd name="connsiteX312" fmla="*/ 385011 w 8128084"/>
              <a:gd name="connsiteY312" fmla="*/ 8566485 h 15135727"/>
              <a:gd name="connsiteX313" fmla="*/ 577516 w 8128084"/>
              <a:gd name="connsiteY313" fmla="*/ 8373979 h 15135727"/>
              <a:gd name="connsiteX314" fmla="*/ 794085 w 8128084"/>
              <a:gd name="connsiteY314" fmla="*/ 8301790 h 15135727"/>
              <a:gd name="connsiteX315" fmla="*/ 745958 w 8128084"/>
              <a:gd name="connsiteY315" fmla="*/ 8133348 h 15135727"/>
              <a:gd name="connsiteX316" fmla="*/ 818148 w 8128084"/>
              <a:gd name="connsiteY316" fmla="*/ 7820527 h 15135727"/>
              <a:gd name="connsiteX317" fmla="*/ 697832 w 8128084"/>
              <a:gd name="connsiteY317" fmla="*/ 7820527 h 15135727"/>
              <a:gd name="connsiteX318" fmla="*/ 625642 w 8128084"/>
              <a:gd name="connsiteY318" fmla="*/ 7916779 h 15135727"/>
              <a:gd name="connsiteX319" fmla="*/ 457200 w 8128084"/>
              <a:gd name="connsiteY319" fmla="*/ 7820527 h 15135727"/>
              <a:gd name="connsiteX320" fmla="*/ 529390 w 8128084"/>
              <a:gd name="connsiteY320" fmla="*/ 7700211 h 15135727"/>
              <a:gd name="connsiteX321" fmla="*/ 938464 w 8128084"/>
              <a:gd name="connsiteY321" fmla="*/ 7676148 h 15135727"/>
              <a:gd name="connsiteX322" fmla="*/ 1058779 w 8128084"/>
              <a:gd name="connsiteY322" fmla="*/ 7459579 h 15135727"/>
              <a:gd name="connsiteX323" fmla="*/ 1203158 w 8128084"/>
              <a:gd name="connsiteY323" fmla="*/ 7603958 h 15135727"/>
              <a:gd name="connsiteX324" fmla="*/ 1299411 w 8128084"/>
              <a:gd name="connsiteY324" fmla="*/ 7555832 h 15135727"/>
              <a:gd name="connsiteX325" fmla="*/ 1443790 w 8128084"/>
              <a:gd name="connsiteY325" fmla="*/ 7507706 h 15135727"/>
              <a:gd name="connsiteX326" fmla="*/ 1684421 w 8128084"/>
              <a:gd name="connsiteY326" fmla="*/ 7603958 h 15135727"/>
              <a:gd name="connsiteX327" fmla="*/ 1684421 w 8128084"/>
              <a:gd name="connsiteY327" fmla="*/ 7603958 h 15135727"/>
              <a:gd name="connsiteX328" fmla="*/ 1540042 w 8128084"/>
              <a:gd name="connsiteY328" fmla="*/ 7363327 h 15135727"/>
              <a:gd name="connsiteX329" fmla="*/ 1299411 w 8128084"/>
              <a:gd name="connsiteY329" fmla="*/ 7315200 h 15135727"/>
              <a:gd name="connsiteX330" fmla="*/ 1130969 w 8128084"/>
              <a:gd name="connsiteY330" fmla="*/ 7339264 h 15135727"/>
              <a:gd name="connsiteX331" fmla="*/ 1034716 w 8128084"/>
              <a:gd name="connsiteY331" fmla="*/ 7315200 h 15135727"/>
              <a:gd name="connsiteX332" fmla="*/ 1155032 w 8128084"/>
              <a:gd name="connsiteY332" fmla="*/ 7050506 h 15135727"/>
              <a:gd name="connsiteX333" fmla="*/ 1155032 w 8128084"/>
              <a:gd name="connsiteY333" fmla="*/ 6930190 h 15135727"/>
              <a:gd name="connsiteX334" fmla="*/ 1155032 w 8128084"/>
              <a:gd name="connsiteY334" fmla="*/ 6761748 h 15135727"/>
              <a:gd name="connsiteX335" fmla="*/ 1203158 w 8128084"/>
              <a:gd name="connsiteY335" fmla="*/ 6617369 h 15135727"/>
              <a:gd name="connsiteX336" fmla="*/ 1371600 w 8128084"/>
              <a:gd name="connsiteY336" fmla="*/ 6472990 h 15135727"/>
              <a:gd name="connsiteX337" fmla="*/ 1443790 w 8128084"/>
              <a:gd name="connsiteY337" fmla="*/ 6328611 h 15135727"/>
              <a:gd name="connsiteX338" fmla="*/ 1419727 w 8128084"/>
              <a:gd name="connsiteY338" fmla="*/ 6208295 h 15135727"/>
              <a:gd name="connsiteX339" fmla="*/ 1275348 w 8128084"/>
              <a:gd name="connsiteY339" fmla="*/ 6304548 h 15135727"/>
              <a:gd name="connsiteX340" fmla="*/ 1323474 w 8128084"/>
              <a:gd name="connsiteY340" fmla="*/ 6015790 h 15135727"/>
              <a:gd name="connsiteX341" fmla="*/ 1540042 w 8128084"/>
              <a:gd name="connsiteY341" fmla="*/ 5871411 h 15135727"/>
              <a:gd name="connsiteX342" fmla="*/ 1540042 w 8128084"/>
              <a:gd name="connsiteY342" fmla="*/ 5751095 h 15135727"/>
              <a:gd name="connsiteX343" fmla="*/ 1395664 w 8128084"/>
              <a:gd name="connsiteY343" fmla="*/ 5799221 h 15135727"/>
              <a:gd name="connsiteX344" fmla="*/ 1179095 w 8128084"/>
              <a:gd name="connsiteY344" fmla="*/ 5799221 h 15135727"/>
              <a:gd name="connsiteX345" fmla="*/ 890337 w 8128084"/>
              <a:gd name="connsiteY345" fmla="*/ 5775158 h 15135727"/>
              <a:gd name="connsiteX346" fmla="*/ 697832 w 8128084"/>
              <a:gd name="connsiteY346" fmla="*/ 5606716 h 15135727"/>
              <a:gd name="connsiteX347" fmla="*/ 577516 w 8128084"/>
              <a:gd name="connsiteY347" fmla="*/ 5582653 h 15135727"/>
              <a:gd name="connsiteX348" fmla="*/ 697832 w 8128084"/>
              <a:gd name="connsiteY348" fmla="*/ 5775158 h 15135727"/>
              <a:gd name="connsiteX349" fmla="*/ 409074 w 8128084"/>
              <a:gd name="connsiteY349" fmla="*/ 5799221 h 15135727"/>
              <a:gd name="connsiteX350" fmla="*/ 168442 w 8128084"/>
              <a:gd name="connsiteY350" fmla="*/ 5702969 h 15135727"/>
              <a:gd name="connsiteX351" fmla="*/ 264695 w 8128084"/>
              <a:gd name="connsiteY351" fmla="*/ 5558590 h 15135727"/>
              <a:gd name="connsiteX352" fmla="*/ 144379 w 8128084"/>
              <a:gd name="connsiteY352" fmla="*/ 5510464 h 15135727"/>
              <a:gd name="connsiteX353" fmla="*/ 0 w 8128084"/>
              <a:gd name="connsiteY353" fmla="*/ 5462337 h 15135727"/>
              <a:gd name="connsiteX354" fmla="*/ 96253 w 8128084"/>
              <a:gd name="connsiteY354"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42827 w 8128084"/>
              <a:gd name="connsiteY202" fmla="*/ 14383753 h 15135727"/>
              <a:gd name="connsiteX203" fmla="*/ 4403558 w 8128084"/>
              <a:gd name="connsiteY203" fmla="*/ 14437895 h 15135727"/>
              <a:gd name="connsiteX204" fmla="*/ 4340058 w 8128084"/>
              <a:gd name="connsiteY204" fmla="*/ 14475995 h 15135727"/>
              <a:gd name="connsiteX205" fmla="*/ 4303127 w 8128084"/>
              <a:gd name="connsiteY205" fmla="*/ 14364703 h 15135727"/>
              <a:gd name="connsiteX206" fmla="*/ 4276892 w 8128084"/>
              <a:gd name="connsiteY206" fmla="*/ 14296190 h 15135727"/>
              <a:gd name="connsiteX207" fmla="*/ 4235116 w 8128084"/>
              <a:gd name="connsiteY207" fmla="*/ 14341642 h 15135727"/>
              <a:gd name="connsiteX208" fmla="*/ 4162927 w 8128084"/>
              <a:gd name="connsiteY208" fmla="*/ 14389769 h 15135727"/>
              <a:gd name="connsiteX209" fmla="*/ 4137527 w 8128084"/>
              <a:gd name="connsiteY209" fmla="*/ 14364369 h 15135727"/>
              <a:gd name="connsiteX210" fmla="*/ 3998327 w 8128084"/>
              <a:gd name="connsiteY210" fmla="*/ 14409153 h 15135727"/>
              <a:gd name="connsiteX211" fmla="*/ 4023727 w 8128084"/>
              <a:gd name="connsiteY211" fmla="*/ 14275803 h 15135727"/>
              <a:gd name="connsiteX212" fmla="*/ 3915945 w 8128084"/>
              <a:gd name="connsiteY212" fmla="*/ 14289840 h 15135727"/>
              <a:gd name="connsiteX213" fmla="*/ 3801979 w 8128084"/>
              <a:gd name="connsiteY213" fmla="*/ 14293516 h 15135727"/>
              <a:gd name="connsiteX214" fmla="*/ 3719764 w 8128084"/>
              <a:gd name="connsiteY214" fmla="*/ 14415169 h 15135727"/>
              <a:gd name="connsiteX215" fmla="*/ 3625850 w 8128084"/>
              <a:gd name="connsiteY215" fmla="*/ 14616364 h 15135727"/>
              <a:gd name="connsiteX216" fmla="*/ 3513221 w 8128084"/>
              <a:gd name="connsiteY216" fmla="*/ 14726653 h 15135727"/>
              <a:gd name="connsiteX217" fmla="*/ 3583071 w 8128084"/>
              <a:gd name="connsiteY217" fmla="*/ 14832932 h 15135727"/>
              <a:gd name="connsiteX218" fmla="*/ 3633537 w 8128084"/>
              <a:gd name="connsiteY218" fmla="*/ 14967285 h 15135727"/>
              <a:gd name="connsiteX219" fmla="*/ 3609474 w 8128084"/>
              <a:gd name="connsiteY219" fmla="*/ 15087600 h 15135727"/>
              <a:gd name="connsiteX220" fmla="*/ 3479132 w 8128084"/>
              <a:gd name="connsiteY220" fmla="*/ 14975974 h 15135727"/>
              <a:gd name="connsiteX221" fmla="*/ 3304340 w 8128084"/>
              <a:gd name="connsiteY221" fmla="*/ 14949237 h 15135727"/>
              <a:gd name="connsiteX222" fmla="*/ 3261227 w 8128084"/>
              <a:gd name="connsiteY222" fmla="*/ 14787145 h 15135727"/>
              <a:gd name="connsiteX223" fmla="*/ 3128211 w 8128084"/>
              <a:gd name="connsiteY223" fmla="*/ 14919158 h 15135727"/>
              <a:gd name="connsiteX224" fmla="*/ 3090277 w 8128084"/>
              <a:gd name="connsiteY224" fmla="*/ 15075903 h 15135727"/>
              <a:gd name="connsiteX225" fmla="*/ 2959769 w 8128084"/>
              <a:gd name="connsiteY225" fmla="*/ 15135727 h 15135727"/>
              <a:gd name="connsiteX226" fmla="*/ 2891256 w 8128084"/>
              <a:gd name="connsiteY226" fmla="*/ 14945895 h 15135727"/>
              <a:gd name="connsiteX227" fmla="*/ 2829927 w 8128084"/>
              <a:gd name="connsiteY227" fmla="*/ 14872703 h 15135727"/>
              <a:gd name="connsiteX228" fmla="*/ 2887579 w 8128084"/>
              <a:gd name="connsiteY228" fmla="*/ 14774779 h 15135727"/>
              <a:gd name="connsiteX229" fmla="*/ 2779127 w 8128084"/>
              <a:gd name="connsiteY229" fmla="*/ 14694903 h 15135727"/>
              <a:gd name="connsiteX230" fmla="*/ 2839453 w 8128084"/>
              <a:gd name="connsiteY230" fmla="*/ 14582274 h 15135727"/>
              <a:gd name="connsiteX231" fmla="*/ 2935706 w 8128084"/>
              <a:gd name="connsiteY231" fmla="*/ 14510085 h 15135727"/>
              <a:gd name="connsiteX232" fmla="*/ 2948406 w 8128084"/>
              <a:gd name="connsiteY232" fmla="*/ 14554535 h 15135727"/>
              <a:gd name="connsiteX233" fmla="*/ 3080085 w 8128084"/>
              <a:gd name="connsiteY233" fmla="*/ 14413832 h 15135727"/>
              <a:gd name="connsiteX234" fmla="*/ 3152274 w 8128084"/>
              <a:gd name="connsiteY234" fmla="*/ 14341642 h 15135727"/>
              <a:gd name="connsiteX235" fmla="*/ 3080085 w 8128084"/>
              <a:gd name="connsiteY235" fmla="*/ 14269453 h 15135727"/>
              <a:gd name="connsiteX236" fmla="*/ 3152274 w 8128084"/>
              <a:gd name="connsiteY236" fmla="*/ 14197264 h 15135727"/>
              <a:gd name="connsiteX237" fmla="*/ 3152274 w 8128084"/>
              <a:gd name="connsiteY237" fmla="*/ 14052885 h 15135727"/>
              <a:gd name="connsiteX238" fmla="*/ 3080085 w 8128084"/>
              <a:gd name="connsiteY238" fmla="*/ 13980695 h 15135727"/>
              <a:gd name="connsiteX239" fmla="*/ 3056021 w 8128084"/>
              <a:gd name="connsiteY239" fmla="*/ 14076948 h 15135727"/>
              <a:gd name="connsiteX240" fmla="*/ 2935706 w 8128084"/>
              <a:gd name="connsiteY240" fmla="*/ 14076948 h 15135727"/>
              <a:gd name="connsiteX241" fmla="*/ 2863516 w 8128084"/>
              <a:gd name="connsiteY241" fmla="*/ 14125074 h 15135727"/>
              <a:gd name="connsiteX242" fmla="*/ 2719137 w 8128084"/>
              <a:gd name="connsiteY242" fmla="*/ 14197264 h 15135727"/>
              <a:gd name="connsiteX243" fmla="*/ 2646948 w 8128084"/>
              <a:gd name="connsiteY243" fmla="*/ 14197264 h 15135727"/>
              <a:gd name="connsiteX244" fmla="*/ 2598821 w 8128084"/>
              <a:gd name="connsiteY244" fmla="*/ 14125074 h 15135727"/>
              <a:gd name="connsiteX245" fmla="*/ 2430379 w 8128084"/>
              <a:gd name="connsiteY245" fmla="*/ 13836316 h 15135727"/>
              <a:gd name="connsiteX246" fmla="*/ 2646948 w 8128084"/>
              <a:gd name="connsiteY246" fmla="*/ 13812253 h 15135727"/>
              <a:gd name="connsiteX247" fmla="*/ 2502569 w 8128084"/>
              <a:gd name="connsiteY247" fmla="*/ 13475369 h 15135727"/>
              <a:gd name="connsiteX248" fmla="*/ 2550695 w 8128084"/>
              <a:gd name="connsiteY248" fmla="*/ 13186611 h 15135727"/>
              <a:gd name="connsiteX249" fmla="*/ 2719137 w 8128084"/>
              <a:gd name="connsiteY249" fmla="*/ 13042232 h 15135727"/>
              <a:gd name="connsiteX250" fmla="*/ 2791327 w 8128084"/>
              <a:gd name="connsiteY250" fmla="*/ 12945979 h 15135727"/>
              <a:gd name="connsiteX251" fmla="*/ 3031958 w 8128084"/>
              <a:gd name="connsiteY251" fmla="*/ 13090358 h 15135727"/>
              <a:gd name="connsiteX252" fmla="*/ 3056021 w 8128084"/>
              <a:gd name="connsiteY252" fmla="*/ 12753474 h 15135727"/>
              <a:gd name="connsiteX253" fmla="*/ 2887579 w 8128084"/>
              <a:gd name="connsiteY253" fmla="*/ 12777537 h 15135727"/>
              <a:gd name="connsiteX254" fmla="*/ 2815390 w 8128084"/>
              <a:gd name="connsiteY254" fmla="*/ 12777537 h 15135727"/>
              <a:gd name="connsiteX255" fmla="*/ 3176337 w 8128084"/>
              <a:gd name="connsiteY255" fmla="*/ 12368464 h 15135727"/>
              <a:gd name="connsiteX256" fmla="*/ 3104148 w 8128084"/>
              <a:gd name="connsiteY256" fmla="*/ 12320337 h 15135727"/>
              <a:gd name="connsiteX257" fmla="*/ 3104148 w 8128084"/>
              <a:gd name="connsiteY257" fmla="*/ 12320337 h 15135727"/>
              <a:gd name="connsiteX258" fmla="*/ 3007895 w 8128084"/>
              <a:gd name="connsiteY258" fmla="*/ 12079706 h 15135727"/>
              <a:gd name="connsiteX259" fmla="*/ 2911642 w 8128084"/>
              <a:gd name="connsiteY259" fmla="*/ 11935327 h 15135727"/>
              <a:gd name="connsiteX260" fmla="*/ 2863516 w 8128084"/>
              <a:gd name="connsiteY260" fmla="*/ 11694695 h 15135727"/>
              <a:gd name="connsiteX261" fmla="*/ 2911642 w 8128084"/>
              <a:gd name="connsiteY261" fmla="*/ 11454064 h 15135727"/>
              <a:gd name="connsiteX262" fmla="*/ 3056021 w 8128084"/>
              <a:gd name="connsiteY262" fmla="*/ 11454064 h 15135727"/>
              <a:gd name="connsiteX263" fmla="*/ 2983832 w 8128084"/>
              <a:gd name="connsiteY263" fmla="*/ 11381874 h 15135727"/>
              <a:gd name="connsiteX264" fmla="*/ 3031958 w 8128084"/>
              <a:gd name="connsiteY264" fmla="*/ 11285621 h 15135727"/>
              <a:gd name="connsiteX265" fmla="*/ 3007895 w 8128084"/>
              <a:gd name="connsiteY265" fmla="*/ 11189369 h 15135727"/>
              <a:gd name="connsiteX266" fmla="*/ 2887579 w 8128084"/>
              <a:gd name="connsiteY266" fmla="*/ 11141242 h 15135727"/>
              <a:gd name="connsiteX267" fmla="*/ 2887579 w 8128084"/>
              <a:gd name="connsiteY267" fmla="*/ 10972800 h 15135727"/>
              <a:gd name="connsiteX268" fmla="*/ 2887579 w 8128084"/>
              <a:gd name="connsiteY268" fmla="*/ 10924674 h 15135727"/>
              <a:gd name="connsiteX269" fmla="*/ 2767264 w 8128084"/>
              <a:gd name="connsiteY269" fmla="*/ 11020927 h 15135727"/>
              <a:gd name="connsiteX270" fmla="*/ 2743200 w 8128084"/>
              <a:gd name="connsiteY270" fmla="*/ 10924674 h 15135727"/>
              <a:gd name="connsiteX271" fmla="*/ 2550695 w 8128084"/>
              <a:gd name="connsiteY271" fmla="*/ 11020927 h 15135727"/>
              <a:gd name="connsiteX272" fmla="*/ 2526632 w 8128084"/>
              <a:gd name="connsiteY272" fmla="*/ 11117179 h 15135727"/>
              <a:gd name="connsiteX273" fmla="*/ 2334127 w 8128084"/>
              <a:gd name="connsiteY273" fmla="*/ 10996864 h 15135727"/>
              <a:gd name="connsiteX274" fmla="*/ 2358190 w 8128084"/>
              <a:gd name="connsiteY274" fmla="*/ 10732169 h 15135727"/>
              <a:gd name="connsiteX275" fmla="*/ 2334127 w 8128084"/>
              <a:gd name="connsiteY275" fmla="*/ 10587790 h 15135727"/>
              <a:gd name="connsiteX276" fmla="*/ 2406316 w 8128084"/>
              <a:gd name="connsiteY276" fmla="*/ 10491537 h 15135727"/>
              <a:gd name="connsiteX277" fmla="*/ 2598821 w 8128084"/>
              <a:gd name="connsiteY277" fmla="*/ 10684042 h 15135727"/>
              <a:gd name="connsiteX278" fmla="*/ 2767264 w 8128084"/>
              <a:gd name="connsiteY278" fmla="*/ 10684042 h 15135727"/>
              <a:gd name="connsiteX279" fmla="*/ 2646948 w 8128084"/>
              <a:gd name="connsiteY279" fmla="*/ 10515600 h 15135727"/>
              <a:gd name="connsiteX280" fmla="*/ 2815390 w 8128084"/>
              <a:gd name="connsiteY280" fmla="*/ 10395285 h 15135727"/>
              <a:gd name="connsiteX281" fmla="*/ 3080085 w 8128084"/>
              <a:gd name="connsiteY281" fmla="*/ 10419348 h 15135727"/>
              <a:gd name="connsiteX282" fmla="*/ 3248527 w 8128084"/>
              <a:gd name="connsiteY282" fmla="*/ 10539664 h 15135727"/>
              <a:gd name="connsiteX283" fmla="*/ 3320716 w 8128084"/>
              <a:gd name="connsiteY283" fmla="*/ 10659979 h 15135727"/>
              <a:gd name="connsiteX284" fmla="*/ 3465095 w 8128084"/>
              <a:gd name="connsiteY284" fmla="*/ 10659979 h 15135727"/>
              <a:gd name="connsiteX285" fmla="*/ 3441032 w 8128084"/>
              <a:gd name="connsiteY285" fmla="*/ 10491537 h 15135727"/>
              <a:gd name="connsiteX286" fmla="*/ 3392906 w 8128084"/>
              <a:gd name="connsiteY286" fmla="*/ 10250906 h 15135727"/>
              <a:gd name="connsiteX287" fmla="*/ 3152274 w 8128084"/>
              <a:gd name="connsiteY287" fmla="*/ 10250906 h 15135727"/>
              <a:gd name="connsiteX288" fmla="*/ 3176337 w 8128084"/>
              <a:gd name="connsiteY288" fmla="*/ 10178716 h 15135727"/>
              <a:gd name="connsiteX289" fmla="*/ 3104148 w 8128084"/>
              <a:gd name="connsiteY289" fmla="*/ 10154653 h 15135727"/>
              <a:gd name="connsiteX290" fmla="*/ 3007895 w 8128084"/>
              <a:gd name="connsiteY290" fmla="*/ 9962148 h 15135727"/>
              <a:gd name="connsiteX291" fmla="*/ 3176337 w 8128084"/>
              <a:gd name="connsiteY291" fmla="*/ 9889958 h 15135727"/>
              <a:gd name="connsiteX292" fmla="*/ 2959769 w 8128084"/>
              <a:gd name="connsiteY292" fmla="*/ 9504948 h 15135727"/>
              <a:gd name="connsiteX293" fmla="*/ 2791327 w 8128084"/>
              <a:gd name="connsiteY293" fmla="*/ 9456821 h 15135727"/>
              <a:gd name="connsiteX294" fmla="*/ 2574758 w 8128084"/>
              <a:gd name="connsiteY294" fmla="*/ 9336506 h 15135727"/>
              <a:gd name="connsiteX295" fmla="*/ 2550695 w 8128084"/>
              <a:gd name="connsiteY295" fmla="*/ 9071811 h 15135727"/>
              <a:gd name="connsiteX296" fmla="*/ 2695074 w 8128084"/>
              <a:gd name="connsiteY296" fmla="*/ 8999621 h 15135727"/>
              <a:gd name="connsiteX297" fmla="*/ 2622885 w 8128084"/>
              <a:gd name="connsiteY297" fmla="*/ 8975558 h 15135727"/>
              <a:gd name="connsiteX298" fmla="*/ 2430379 w 8128084"/>
              <a:gd name="connsiteY298" fmla="*/ 8999621 h 15135727"/>
              <a:gd name="connsiteX299" fmla="*/ 2261937 w 8128084"/>
              <a:gd name="connsiteY299" fmla="*/ 9168064 h 15135727"/>
              <a:gd name="connsiteX300" fmla="*/ 2237874 w 8128084"/>
              <a:gd name="connsiteY300" fmla="*/ 8999621 h 15135727"/>
              <a:gd name="connsiteX301" fmla="*/ 2117558 w 8128084"/>
              <a:gd name="connsiteY301" fmla="*/ 8975558 h 15135727"/>
              <a:gd name="connsiteX302" fmla="*/ 2045369 w 8128084"/>
              <a:gd name="connsiteY302" fmla="*/ 8783053 h 15135727"/>
              <a:gd name="connsiteX303" fmla="*/ 1852864 w 8128084"/>
              <a:gd name="connsiteY303" fmla="*/ 8758990 h 15135727"/>
              <a:gd name="connsiteX304" fmla="*/ 1636295 w 8128084"/>
              <a:gd name="connsiteY304" fmla="*/ 8927432 h 15135727"/>
              <a:gd name="connsiteX305" fmla="*/ 1588169 w 8128084"/>
              <a:gd name="connsiteY305" fmla="*/ 9023685 h 15135727"/>
              <a:gd name="connsiteX306" fmla="*/ 1515979 w 8128084"/>
              <a:gd name="connsiteY306" fmla="*/ 8879306 h 15135727"/>
              <a:gd name="connsiteX307" fmla="*/ 1347537 w 8128084"/>
              <a:gd name="connsiteY307" fmla="*/ 8879306 h 15135727"/>
              <a:gd name="connsiteX308" fmla="*/ 1347537 w 8128084"/>
              <a:gd name="connsiteY308" fmla="*/ 8710864 h 15135727"/>
              <a:gd name="connsiteX309" fmla="*/ 1106906 w 8128084"/>
              <a:gd name="connsiteY309" fmla="*/ 8783053 h 15135727"/>
              <a:gd name="connsiteX310" fmla="*/ 890337 w 8128084"/>
              <a:gd name="connsiteY310" fmla="*/ 8686800 h 15135727"/>
              <a:gd name="connsiteX311" fmla="*/ 649706 w 8128084"/>
              <a:gd name="connsiteY311" fmla="*/ 8662737 h 15135727"/>
              <a:gd name="connsiteX312" fmla="*/ 385011 w 8128084"/>
              <a:gd name="connsiteY312" fmla="*/ 8566485 h 15135727"/>
              <a:gd name="connsiteX313" fmla="*/ 577516 w 8128084"/>
              <a:gd name="connsiteY313" fmla="*/ 8373979 h 15135727"/>
              <a:gd name="connsiteX314" fmla="*/ 794085 w 8128084"/>
              <a:gd name="connsiteY314" fmla="*/ 8301790 h 15135727"/>
              <a:gd name="connsiteX315" fmla="*/ 745958 w 8128084"/>
              <a:gd name="connsiteY315" fmla="*/ 8133348 h 15135727"/>
              <a:gd name="connsiteX316" fmla="*/ 818148 w 8128084"/>
              <a:gd name="connsiteY316" fmla="*/ 7820527 h 15135727"/>
              <a:gd name="connsiteX317" fmla="*/ 697832 w 8128084"/>
              <a:gd name="connsiteY317" fmla="*/ 7820527 h 15135727"/>
              <a:gd name="connsiteX318" fmla="*/ 625642 w 8128084"/>
              <a:gd name="connsiteY318" fmla="*/ 7916779 h 15135727"/>
              <a:gd name="connsiteX319" fmla="*/ 457200 w 8128084"/>
              <a:gd name="connsiteY319" fmla="*/ 7820527 h 15135727"/>
              <a:gd name="connsiteX320" fmla="*/ 529390 w 8128084"/>
              <a:gd name="connsiteY320" fmla="*/ 7700211 h 15135727"/>
              <a:gd name="connsiteX321" fmla="*/ 938464 w 8128084"/>
              <a:gd name="connsiteY321" fmla="*/ 7676148 h 15135727"/>
              <a:gd name="connsiteX322" fmla="*/ 1058779 w 8128084"/>
              <a:gd name="connsiteY322" fmla="*/ 7459579 h 15135727"/>
              <a:gd name="connsiteX323" fmla="*/ 1203158 w 8128084"/>
              <a:gd name="connsiteY323" fmla="*/ 7603958 h 15135727"/>
              <a:gd name="connsiteX324" fmla="*/ 1299411 w 8128084"/>
              <a:gd name="connsiteY324" fmla="*/ 7555832 h 15135727"/>
              <a:gd name="connsiteX325" fmla="*/ 1443790 w 8128084"/>
              <a:gd name="connsiteY325" fmla="*/ 7507706 h 15135727"/>
              <a:gd name="connsiteX326" fmla="*/ 1684421 w 8128084"/>
              <a:gd name="connsiteY326" fmla="*/ 7603958 h 15135727"/>
              <a:gd name="connsiteX327" fmla="*/ 1684421 w 8128084"/>
              <a:gd name="connsiteY327" fmla="*/ 7603958 h 15135727"/>
              <a:gd name="connsiteX328" fmla="*/ 1540042 w 8128084"/>
              <a:gd name="connsiteY328" fmla="*/ 7363327 h 15135727"/>
              <a:gd name="connsiteX329" fmla="*/ 1299411 w 8128084"/>
              <a:gd name="connsiteY329" fmla="*/ 7315200 h 15135727"/>
              <a:gd name="connsiteX330" fmla="*/ 1130969 w 8128084"/>
              <a:gd name="connsiteY330" fmla="*/ 7339264 h 15135727"/>
              <a:gd name="connsiteX331" fmla="*/ 1034716 w 8128084"/>
              <a:gd name="connsiteY331" fmla="*/ 7315200 h 15135727"/>
              <a:gd name="connsiteX332" fmla="*/ 1155032 w 8128084"/>
              <a:gd name="connsiteY332" fmla="*/ 7050506 h 15135727"/>
              <a:gd name="connsiteX333" fmla="*/ 1155032 w 8128084"/>
              <a:gd name="connsiteY333" fmla="*/ 6930190 h 15135727"/>
              <a:gd name="connsiteX334" fmla="*/ 1155032 w 8128084"/>
              <a:gd name="connsiteY334" fmla="*/ 6761748 h 15135727"/>
              <a:gd name="connsiteX335" fmla="*/ 1203158 w 8128084"/>
              <a:gd name="connsiteY335" fmla="*/ 6617369 h 15135727"/>
              <a:gd name="connsiteX336" fmla="*/ 1371600 w 8128084"/>
              <a:gd name="connsiteY336" fmla="*/ 6472990 h 15135727"/>
              <a:gd name="connsiteX337" fmla="*/ 1443790 w 8128084"/>
              <a:gd name="connsiteY337" fmla="*/ 6328611 h 15135727"/>
              <a:gd name="connsiteX338" fmla="*/ 1419727 w 8128084"/>
              <a:gd name="connsiteY338" fmla="*/ 6208295 h 15135727"/>
              <a:gd name="connsiteX339" fmla="*/ 1275348 w 8128084"/>
              <a:gd name="connsiteY339" fmla="*/ 6304548 h 15135727"/>
              <a:gd name="connsiteX340" fmla="*/ 1323474 w 8128084"/>
              <a:gd name="connsiteY340" fmla="*/ 6015790 h 15135727"/>
              <a:gd name="connsiteX341" fmla="*/ 1540042 w 8128084"/>
              <a:gd name="connsiteY341" fmla="*/ 5871411 h 15135727"/>
              <a:gd name="connsiteX342" fmla="*/ 1540042 w 8128084"/>
              <a:gd name="connsiteY342" fmla="*/ 5751095 h 15135727"/>
              <a:gd name="connsiteX343" fmla="*/ 1395664 w 8128084"/>
              <a:gd name="connsiteY343" fmla="*/ 5799221 h 15135727"/>
              <a:gd name="connsiteX344" fmla="*/ 1179095 w 8128084"/>
              <a:gd name="connsiteY344" fmla="*/ 5799221 h 15135727"/>
              <a:gd name="connsiteX345" fmla="*/ 890337 w 8128084"/>
              <a:gd name="connsiteY345" fmla="*/ 5775158 h 15135727"/>
              <a:gd name="connsiteX346" fmla="*/ 697832 w 8128084"/>
              <a:gd name="connsiteY346" fmla="*/ 5606716 h 15135727"/>
              <a:gd name="connsiteX347" fmla="*/ 577516 w 8128084"/>
              <a:gd name="connsiteY347" fmla="*/ 5582653 h 15135727"/>
              <a:gd name="connsiteX348" fmla="*/ 697832 w 8128084"/>
              <a:gd name="connsiteY348" fmla="*/ 5775158 h 15135727"/>
              <a:gd name="connsiteX349" fmla="*/ 409074 w 8128084"/>
              <a:gd name="connsiteY349" fmla="*/ 5799221 h 15135727"/>
              <a:gd name="connsiteX350" fmla="*/ 168442 w 8128084"/>
              <a:gd name="connsiteY350" fmla="*/ 5702969 h 15135727"/>
              <a:gd name="connsiteX351" fmla="*/ 264695 w 8128084"/>
              <a:gd name="connsiteY351" fmla="*/ 5558590 h 15135727"/>
              <a:gd name="connsiteX352" fmla="*/ 144379 w 8128084"/>
              <a:gd name="connsiteY352" fmla="*/ 5510464 h 15135727"/>
              <a:gd name="connsiteX353" fmla="*/ 0 w 8128084"/>
              <a:gd name="connsiteY353" fmla="*/ 5462337 h 15135727"/>
              <a:gd name="connsiteX354" fmla="*/ 96253 w 8128084"/>
              <a:gd name="connsiteY354"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42827 w 8128084"/>
              <a:gd name="connsiteY202" fmla="*/ 14383753 h 15135727"/>
              <a:gd name="connsiteX203" fmla="*/ 4403558 w 8128084"/>
              <a:gd name="connsiteY203" fmla="*/ 14437895 h 15135727"/>
              <a:gd name="connsiteX204" fmla="*/ 4340058 w 8128084"/>
              <a:gd name="connsiteY204" fmla="*/ 14475995 h 15135727"/>
              <a:gd name="connsiteX205" fmla="*/ 4303127 w 8128084"/>
              <a:gd name="connsiteY205" fmla="*/ 14364703 h 15135727"/>
              <a:gd name="connsiteX206" fmla="*/ 4276892 w 8128084"/>
              <a:gd name="connsiteY206" fmla="*/ 14296190 h 15135727"/>
              <a:gd name="connsiteX207" fmla="*/ 4235116 w 8128084"/>
              <a:gd name="connsiteY207" fmla="*/ 14341642 h 15135727"/>
              <a:gd name="connsiteX208" fmla="*/ 4162927 w 8128084"/>
              <a:gd name="connsiteY208" fmla="*/ 14389769 h 15135727"/>
              <a:gd name="connsiteX209" fmla="*/ 4137527 w 8128084"/>
              <a:gd name="connsiteY209" fmla="*/ 14364369 h 15135727"/>
              <a:gd name="connsiteX210" fmla="*/ 3998327 w 8128084"/>
              <a:gd name="connsiteY210" fmla="*/ 14409153 h 15135727"/>
              <a:gd name="connsiteX211" fmla="*/ 4023727 w 8128084"/>
              <a:gd name="connsiteY211" fmla="*/ 14275803 h 15135727"/>
              <a:gd name="connsiteX212" fmla="*/ 3915945 w 8128084"/>
              <a:gd name="connsiteY212" fmla="*/ 14289840 h 15135727"/>
              <a:gd name="connsiteX213" fmla="*/ 3801979 w 8128084"/>
              <a:gd name="connsiteY213" fmla="*/ 14293516 h 15135727"/>
              <a:gd name="connsiteX214" fmla="*/ 3719764 w 8128084"/>
              <a:gd name="connsiteY214" fmla="*/ 14415169 h 15135727"/>
              <a:gd name="connsiteX215" fmla="*/ 3625850 w 8128084"/>
              <a:gd name="connsiteY215" fmla="*/ 14616364 h 15135727"/>
              <a:gd name="connsiteX216" fmla="*/ 3513221 w 8128084"/>
              <a:gd name="connsiteY216" fmla="*/ 14726653 h 15135727"/>
              <a:gd name="connsiteX217" fmla="*/ 3583071 w 8128084"/>
              <a:gd name="connsiteY217" fmla="*/ 14832932 h 15135727"/>
              <a:gd name="connsiteX218" fmla="*/ 3633537 w 8128084"/>
              <a:gd name="connsiteY218" fmla="*/ 14967285 h 15135727"/>
              <a:gd name="connsiteX219" fmla="*/ 3609474 w 8128084"/>
              <a:gd name="connsiteY219" fmla="*/ 15087600 h 15135727"/>
              <a:gd name="connsiteX220" fmla="*/ 3479132 w 8128084"/>
              <a:gd name="connsiteY220" fmla="*/ 14975974 h 15135727"/>
              <a:gd name="connsiteX221" fmla="*/ 3304340 w 8128084"/>
              <a:gd name="connsiteY221" fmla="*/ 14949237 h 15135727"/>
              <a:gd name="connsiteX222" fmla="*/ 3261227 w 8128084"/>
              <a:gd name="connsiteY222" fmla="*/ 14787145 h 15135727"/>
              <a:gd name="connsiteX223" fmla="*/ 3128211 w 8128084"/>
              <a:gd name="connsiteY223" fmla="*/ 14919158 h 15135727"/>
              <a:gd name="connsiteX224" fmla="*/ 3090277 w 8128084"/>
              <a:gd name="connsiteY224" fmla="*/ 15075903 h 15135727"/>
              <a:gd name="connsiteX225" fmla="*/ 2959769 w 8128084"/>
              <a:gd name="connsiteY225" fmla="*/ 15135727 h 15135727"/>
              <a:gd name="connsiteX226" fmla="*/ 2891256 w 8128084"/>
              <a:gd name="connsiteY226" fmla="*/ 14945895 h 15135727"/>
              <a:gd name="connsiteX227" fmla="*/ 2829927 w 8128084"/>
              <a:gd name="connsiteY227" fmla="*/ 14872703 h 15135727"/>
              <a:gd name="connsiteX228" fmla="*/ 2887579 w 8128084"/>
              <a:gd name="connsiteY228" fmla="*/ 14774779 h 15135727"/>
              <a:gd name="connsiteX229" fmla="*/ 2779127 w 8128084"/>
              <a:gd name="connsiteY229" fmla="*/ 14694903 h 15135727"/>
              <a:gd name="connsiteX230" fmla="*/ 2839453 w 8128084"/>
              <a:gd name="connsiteY230" fmla="*/ 14582274 h 15135727"/>
              <a:gd name="connsiteX231" fmla="*/ 2935706 w 8128084"/>
              <a:gd name="connsiteY231" fmla="*/ 14510085 h 15135727"/>
              <a:gd name="connsiteX232" fmla="*/ 2948406 w 8128084"/>
              <a:gd name="connsiteY232" fmla="*/ 14554535 h 15135727"/>
              <a:gd name="connsiteX233" fmla="*/ 3080085 w 8128084"/>
              <a:gd name="connsiteY233" fmla="*/ 14413832 h 15135727"/>
              <a:gd name="connsiteX234" fmla="*/ 3152274 w 8128084"/>
              <a:gd name="connsiteY234" fmla="*/ 14341642 h 15135727"/>
              <a:gd name="connsiteX235" fmla="*/ 3080085 w 8128084"/>
              <a:gd name="connsiteY235" fmla="*/ 14269453 h 15135727"/>
              <a:gd name="connsiteX236" fmla="*/ 3152274 w 8128084"/>
              <a:gd name="connsiteY236" fmla="*/ 14197264 h 15135727"/>
              <a:gd name="connsiteX237" fmla="*/ 3152274 w 8128084"/>
              <a:gd name="connsiteY237" fmla="*/ 14052885 h 15135727"/>
              <a:gd name="connsiteX238" fmla="*/ 3080085 w 8128084"/>
              <a:gd name="connsiteY238" fmla="*/ 13980695 h 15135727"/>
              <a:gd name="connsiteX239" fmla="*/ 3056021 w 8128084"/>
              <a:gd name="connsiteY239" fmla="*/ 14076948 h 15135727"/>
              <a:gd name="connsiteX240" fmla="*/ 2935706 w 8128084"/>
              <a:gd name="connsiteY240" fmla="*/ 14076948 h 15135727"/>
              <a:gd name="connsiteX241" fmla="*/ 2863516 w 8128084"/>
              <a:gd name="connsiteY241" fmla="*/ 14125074 h 15135727"/>
              <a:gd name="connsiteX242" fmla="*/ 2719137 w 8128084"/>
              <a:gd name="connsiteY242" fmla="*/ 14197264 h 15135727"/>
              <a:gd name="connsiteX243" fmla="*/ 2646948 w 8128084"/>
              <a:gd name="connsiteY243" fmla="*/ 14197264 h 15135727"/>
              <a:gd name="connsiteX244" fmla="*/ 2598821 w 8128084"/>
              <a:gd name="connsiteY244" fmla="*/ 14125074 h 15135727"/>
              <a:gd name="connsiteX245" fmla="*/ 2430379 w 8128084"/>
              <a:gd name="connsiteY245" fmla="*/ 13836316 h 15135727"/>
              <a:gd name="connsiteX246" fmla="*/ 2646948 w 8128084"/>
              <a:gd name="connsiteY246" fmla="*/ 13812253 h 15135727"/>
              <a:gd name="connsiteX247" fmla="*/ 2502569 w 8128084"/>
              <a:gd name="connsiteY247" fmla="*/ 13475369 h 15135727"/>
              <a:gd name="connsiteX248" fmla="*/ 2550695 w 8128084"/>
              <a:gd name="connsiteY248" fmla="*/ 13186611 h 15135727"/>
              <a:gd name="connsiteX249" fmla="*/ 2719137 w 8128084"/>
              <a:gd name="connsiteY249" fmla="*/ 13042232 h 15135727"/>
              <a:gd name="connsiteX250" fmla="*/ 2791327 w 8128084"/>
              <a:gd name="connsiteY250" fmla="*/ 12945979 h 15135727"/>
              <a:gd name="connsiteX251" fmla="*/ 3031958 w 8128084"/>
              <a:gd name="connsiteY251" fmla="*/ 13090358 h 15135727"/>
              <a:gd name="connsiteX252" fmla="*/ 3056021 w 8128084"/>
              <a:gd name="connsiteY252" fmla="*/ 12753474 h 15135727"/>
              <a:gd name="connsiteX253" fmla="*/ 2887579 w 8128084"/>
              <a:gd name="connsiteY253" fmla="*/ 12777537 h 15135727"/>
              <a:gd name="connsiteX254" fmla="*/ 2815390 w 8128084"/>
              <a:gd name="connsiteY254" fmla="*/ 12777537 h 15135727"/>
              <a:gd name="connsiteX255" fmla="*/ 3176337 w 8128084"/>
              <a:gd name="connsiteY255" fmla="*/ 12368464 h 15135727"/>
              <a:gd name="connsiteX256" fmla="*/ 3104148 w 8128084"/>
              <a:gd name="connsiteY256" fmla="*/ 12320337 h 15135727"/>
              <a:gd name="connsiteX257" fmla="*/ 3104148 w 8128084"/>
              <a:gd name="connsiteY257" fmla="*/ 12320337 h 15135727"/>
              <a:gd name="connsiteX258" fmla="*/ 3007895 w 8128084"/>
              <a:gd name="connsiteY258" fmla="*/ 12079706 h 15135727"/>
              <a:gd name="connsiteX259" fmla="*/ 2911642 w 8128084"/>
              <a:gd name="connsiteY259" fmla="*/ 11935327 h 15135727"/>
              <a:gd name="connsiteX260" fmla="*/ 2863516 w 8128084"/>
              <a:gd name="connsiteY260" fmla="*/ 11694695 h 15135727"/>
              <a:gd name="connsiteX261" fmla="*/ 2911642 w 8128084"/>
              <a:gd name="connsiteY261" fmla="*/ 11454064 h 15135727"/>
              <a:gd name="connsiteX262" fmla="*/ 3056021 w 8128084"/>
              <a:gd name="connsiteY262" fmla="*/ 11454064 h 15135727"/>
              <a:gd name="connsiteX263" fmla="*/ 2983832 w 8128084"/>
              <a:gd name="connsiteY263" fmla="*/ 11381874 h 15135727"/>
              <a:gd name="connsiteX264" fmla="*/ 3031958 w 8128084"/>
              <a:gd name="connsiteY264" fmla="*/ 11285621 h 15135727"/>
              <a:gd name="connsiteX265" fmla="*/ 3007895 w 8128084"/>
              <a:gd name="connsiteY265" fmla="*/ 11189369 h 15135727"/>
              <a:gd name="connsiteX266" fmla="*/ 2887579 w 8128084"/>
              <a:gd name="connsiteY266" fmla="*/ 11141242 h 15135727"/>
              <a:gd name="connsiteX267" fmla="*/ 2887579 w 8128084"/>
              <a:gd name="connsiteY267" fmla="*/ 10972800 h 15135727"/>
              <a:gd name="connsiteX268" fmla="*/ 2887579 w 8128084"/>
              <a:gd name="connsiteY268" fmla="*/ 10924674 h 15135727"/>
              <a:gd name="connsiteX269" fmla="*/ 2767264 w 8128084"/>
              <a:gd name="connsiteY269" fmla="*/ 11020927 h 15135727"/>
              <a:gd name="connsiteX270" fmla="*/ 2743200 w 8128084"/>
              <a:gd name="connsiteY270" fmla="*/ 10924674 h 15135727"/>
              <a:gd name="connsiteX271" fmla="*/ 2550695 w 8128084"/>
              <a:gd name="connsiteY271" fmla="*/ 11020927 h 15135727"/>
              <a:gd name="connsiteX272" fmla="*/ 2526632 w 8128084"/>
              <a:gd name="connsiteY272" fmla="*/ 11117179 h 15135727"/>
              <a:gd name="connsiteX273" fmla="*/ 2334127 w 8128084"/>
              <a:gd name="connsiteY273" fmla="*/ 10996864 h 15135727"/>
              <a:gd name="connsiteX274" fmla="*/ 2358190 w 8128084"/>
              <a:gd name="connsiteY274" fmla="*/ 10732169 h 15135727"/>
              <a:gd name="connsiteX275" fmla="*/ 2334127 w 8128084"/>
              <a:gd name="connsiteY275" fmla="*/ 10587790 h 15135727"/>
              <a:gd name="connsiteX276" fmla="*/ 2406316 w 8128084"/>
              <a:gd name="connsiteY276" fmla="*/ 10491537 h 15135727"/>
              <a:gd name="connsiteX277" fmla="*/ 2598821 w 8128084"/>
              <a:gd name="connsiteY277" fmla="*/ 10684042 h 15135727"/>
              <a:gd name="connsiteX278" fmla="*/ 2767264 w 8128084"/>
              <a:gd name="connsiteY278" fmla="*/ 10684042 h 15135727"/>
              <a:gd name="connsiteX279" fmla="*/ 2646948 w 8128084"/>
              <a:gd name="connsiteY279" fmla="*/ 10515600 h 15135727"/>
              <a:gd name="connsiteX280" fmla="*/ 2815390 w 8128084"/>
              <a:gd name="connsiteY280" fmla="*/ 10395285 h 15135727"/>
              <a:gd name="connsiteX281" fmla="*/ 3080085 w 8128084"/>
              <a:gd name="connsiteY281" fmla="*/ 10419348 h 15135727"/>
              <a:gd name="connsiteX282" fmla="*/ 3248527 w 8128084"/>
              <a:gd name="connsiteY282" fmla="*/ 10539664 h 15135727"/>
              <a:gd name="connsiteX283" fmla="*/ 3320716 w 8128084"/>
              <a:gd name="connsiteY283" fmla="*/ 10659979 h 15135727"/>
              <a:gd name="connsiteX284" fmla="*/ 3465095 w 8128084"/>
              <a:gd name="connsiteY284" fmla="*/ 10659979 h 15135727"/>
              <a:gd name="connsiteX285" fmla="*/ 3441032 w 8128084"/>
              <a:gd name="connsiteY285" fmla="*/ 10491537 h 15135727"/>
              <a:gd name="connsiteX286" fmla="*/ 3392906 w 8128084"/>
              <a:gd name="connsiteY286" fmla="*/ 10250906 h 15135727"/>
              <a:gd name="connsiteX287" fmla="*/ 3152274 w 8128084"/>
              <a:gd name="connsiteY287" fmla="*/ 10250906 h 15135727"/>
              <a:gd name="connsiteX288" fmla="*/ 3176337 w 8128084"/>
              <a:gd name="connsiteY288" fmla="*/ 10178716 h 15135727"/>
              <a:gd name="connsiteX289" fmla="*/ 3104148 w 8128084"/>
              <a:gd name="connsiteY289" fmla="*/ 10154653 h 15135727"/>
              <a:gd name="connsiteX290" fmla="*/ 3007895 w 8128084"/>
              <a:gd name="connsiteY290" fmla="*/ 9962148 h 15135727"/>
              <a:gd name="connsiteX291" fmla="*/ 3176337 w 8128084"/>
              <a:gd name="connsiteY291" fmla="*/ 9889958 h 15135727"/>
              <a:gd name="connsiteX292" fmla="*/ 2959769 w 8128084"/>
              <a:gd name="connsiteY292" fmla="*/ 9504948 h 15135727"/>
              <a:gd name="connsiteX293" fmla="*/ 2791327 w 8128084"/>
              <a:gd name="connsiteY293" fmla="*/ 9456821 h 15135727"/>
              <a:gd name="connsiteX294" fmla="*/ 2574758 w 8128084"/>
              <a:gd name="connsiteY294" fmla="*/ 9336506 h 15135727"/>
              <a:gd name="connsiteX295" fmla="*/ 2550695 w 8128084"/>
              <a:gd name="connsiteY295" fmla="*/ 9071811 h 15135727"/>
              <a:gd name="connsiteX296" fmla="*/ 2695074 w 8128084"/>
              <a:gd name="connsiteY296" fmla="*/ 8999621 h 15135727"/>
              <a:gd name="connsiteX297" fmla="*/ 2622885 w 8128084"/>
              <a:gd name="connsiteY297" fmla="*/ 8975558 h 15135727"/>
              <a:gd name="connsiteX298" fmla="*/ 2430379 w 8128084"/>
              <a:gd name="connsiteY298" fmla="*/ 8999621 h 15135727"/>
              <a:gd name="connsiteX299" fmla="*/ 2261937 w 8128084"/>
              <a:gd name="connsiteY299" fmla="*/ 9168064 h 15135727"/>
              <a:gd name="connsiteX300" fmla="*/ 2237874 w 8128084"/>
              <a:gd name="connsiteY300" fmla="*/ 8999621 h 15135727"/>
              <a:gd name="connsiteX301" fmla="*/ 2117558 w 8128084"/>
              <a:gd name="connsiteY301" fmla="*/ 8975558 h 15135727"/>
              <a:gd name="connsiteX302" fmla="*/ 2045369 w 8128084"/>
              <a:gd name="connsiteY302" fmla="*/ 8783053 h 15135727"/>
              <a:gd name="connsiteX303" fmla="*/ 1852864 w 8128084"/>
              <a:gd name="connsiteY303" fmla="*/ 8758990 h 15135727"/>
              <a:gd name="connsiteX304" fmla="*/ 1636295 w 8128084"/>
              <a:gd name="connsiteY304" fmla="*/ 8927432 h 15135727"/>
              <a:gd name="connsiteX305" fmla="*/ 1588169 w 8128084"/>
              <a:gd name="connsiteY305" fmla="*/ 9023685 h 15135727"/>
              <a:gd name="connsiteX306" fmla="*/ 1515979 w 8128084"/>
              <a:gd name="connsiteY306" fmla="*/ 8879306 h 15135727"/>
              <a:gd name="connsiteX307" fmla="*/ 1347537 w 8128084"/>
              <a:gd name="connsiteY307" fmla="*/ 8879306 h 15135727"/>
              <a:gd name="connsiteX308" fmla="*/ 1347537 w 8128084"/>
              <a:gd name="connsiteY308" fmla="*/ 8710864 h 15135727"/>
              <a:gd name="connsiteX309" fmla="*/ 1106906 w 8128084"/>
              <a:gd name="connsiteY309" fmla="*/ 8783053 h 15135727"/>
              <a:gd name="connsiteX310" fmla="*/ 890337 w 8128084"/>
              <a:gd name="connsiteY310" fmla="*/ 8686800 h 15135727"/>
              <a:gd name="connsiteX311" fmla="*/ 649706 w 8128084"/>
              <a:gd name="connsiteY311" fmla="*/ 8662737 h 15135727"/>
              <a:gd name="connsiteX312" fmla="*/ 385011 w 8128084"/>
              <a:gd name="connsiteY312" fmla="*/ 8566485 h 15135727"/>
              <a:gd name="connsiteX313" fmla="*/ 577516 w 8128084"/>
              <a:gd name="connsiteY313" fmla="*/ 8373979 h 15135727"/>
              <a:gd name="connsiteX314" fmla="*/ 794085 w 8128084"/>
              <a:gd name="connsiteY314" fmla="*/ 8301790 h 15135727"/>
              <a:gd name="connsiteX315" fmla="*/ 745958 w 8128084"/>
              <a:gd name="connsiteY315" fmla="*/ 8133348 h 15135727"/>
              <a:gd name="connsiteX316" fmla="*/ 818148 w 8128084"/>
              <a:gd name="connsiteY316" fmla="*/ 7820527 h 15135727"/>
              <a:gd name="connsiteX317" fmla="*/ 697832 w 8128084"/>
              <a:gd name="connsiteY317" fmla="*/ 7820527 h 15135727"/>
              <a:gd name="connsiteX318" fmla="*/ 625642 w 8128084"/>
              <a:gd name="connsiteY318" fmla="*/ 7916779 h 15135727"/>
              <a:gd name="connsiteX319" fmla="*/ 457200 w 8128084"/>
              <a:gd name="connsiteY319" fmla="*/ 7820527 h 15135727"/>
              <a:gd name="connsiteX320" fmla="*/ 529390 w 8128084"/>
              <a:gd name="connsiteY320" fmla="*/ 7700211 h 15135727"/>
              <a:gd name="connsiteX321" fmla="*/ 938464 w 8128084"/>
              <a:gd name="connsiteY321" fmla="*/ 7676148 h 15135727"/>
              <a:gd name="connsiteX322" fmla="*/ 1058779 w 8128084"/>
              <a:gd name="connsiteY322" fmla="*/ 7459579 h 15135727"/>
              <a:gd name="connsiteX323" fmla="*/ 1203158 w 8128084"/>
              <a:gd name="connsiteY323" fmla="*/ 7603958 h 15135727"/>
              <a:gd name="connsiteX324" fmla="*/ 1299411 w 8128084"/>
              <a:gd name="connsiteY324" fmla="*/ 7555832 h 15135727"/>
              <a:gd name="connsiteX325" fmla="*/ 1443790 w 8128084"/>
              <a:gd name="connsiteY325" fmla="*/ 7507706 h 15135727"/>
              <a:gd name="connsiteX326" fmla="*/ 1684421 w 8128084"/>
              <a:gd name="connsiteY326" fmla="*/ 7603958 h 15135727"/>
              <a:gd name="connsiteX327" fmla="*/ 1684421 w 8128084"/>
              <a:gd name="connsiteY327" fmla="*/ 7603958 h 15135727"/>
              <a:gd name="connsiteX328" fmla="*/ 1540042 w 8128084"/>
              <a:gd name="connsiteY328" fmla="*/ 7363327 h 15135727"/>
              <a:gd name="connsiteX329" fmla="*/ 1299411 w 8128084"/>
              <a:gd name="connsiteY329" fmla="*/ 7315200 h 15135727"/>
              <a:gd name="connsiteX330" fmla="*/ 1130969 w 8128084"/>
              <a:gd name="connsiteY330" fmla="*/ 7339264 h 15135727"/>
              <a:gd name="connsiteX331" fmla="*/ 1034716 w 8128084"/>
              <a:gd name="connsiteY331" fmla="*/ 7315200 h 15135727"/>
              <a:gd name="connsiteX332" fmla="*/ 1155032 w 8128084"/>
              <a:gd name="connsiteY332" fmla="*/ 7050506 h 15135727"/>
              <a:gd name="connsiteX333" fmla="*/ 1155032 w 8128084"/>
              <a:gd name="connsiteY333" fmla="*/ 6930190 h 15135727"/>
              <a:gd name="connsiteX334" fmla="*/ 1155032 w 8128084"/>
              <a:gd name="connsiteY334" fmla="*/ 6761748 h 15135727"/>
              <a:gd name="connsiteX335" fmla="*/ 1203158 w 8128084"/>
              <a:gd name="connsiteY335" fmla="*/ 6617369 h 15135727"/>
              <a:gd name="connsiteX336" fmla="*/ 1371600 w 8128084"/>
              <a:gd name="connsiteY336" fmla="*/ 6472990 h 15135727"/>
              <a:gd name="connsiteX337" fmla="*/ 1443790 w 8128084"/>
              <a:gd name="connsiteY337" fmla="*/ 6328611 h 15135727"/>
              <a:gd name="connsiteX338" fmla="*/ 1419727 w 8128084"/>
              <a:gd name="connsiteY338" fmla="*/ 6208295 h 15135727"/>
              <a:gd name="connsiteX339" fmla="*/ 1275348 w 8128084"/>
              <a:gd name="connsiteY339" fmla="*/ 6304548 h 15135727"/>
              <a:gd name="connsiteX340" fmla="*/ 1323474 w 8128084"/>
              <a:gd name="connsiteY340" fmla="*/ 6015790 h 15135727"/>
              <a:gd name="connsiteX341" fmla="*/ 1540042 w 8128084"/>
              <a:gd name="connsiteY341" fmla="*/ 5871411 h 15135727"/>
              <a:gd name="connsiteX342" fmla="*/ 1540042 w 8128084"/>
              <a:gd name="connsiteY342" fmla="*/ 5751095 h 15135727"/>
              <a:gd name="connsiteX343" fmla="*/ 1395664 w 8128084"/>
              <a:gd name="connsiteY343" fmla="*/ 5799221 h 15135727"/>
              <a:gd name="connsiteX344" fmla="*/ 1179095 w 8128084"/>
              <a:gd name="connsiteY344" fmla="*/ 5799221 h 15135727"/>
              <a:gd name="connsiteX345" fmla="*/ 890337 w 8128084"/>
              <a:gd name="connsiteY345" fmla="*/ 5775158 h 15135727"/>
              <a:gd name="connsiteX346" fmla="*/ 697832 w 8128084"/>
              <a:gd name="connsiteY346" fmla="*/ 5606716 h 15135727"/>
              <a:gd name="connsiteX347" fmla="*/ 577516 w 8128084"/>
              <a:gd name="connsiteY347" fmla="*/ 5582653 h 15135727"/>
              <a:gd name="connsiteX348" fmla="*/ 697832 w 8128084"/>
              <a:gd name="connsiteY348" fmla="*/ 5775158 h 15135727"/>
              <a:gd name="connsiteX349" fmla="*/ 409074 w 8128084"/>
              <a:gd name="connsiteY349" fmla="*/ 5799221 h 15135727"/>
              <a:gd name="connsiteX350" fmla="*/ 168442 w 8128084"/>
              <a:gd name="connsiteY350" fmla="*/ 5702969 h 15135727"/>
              <a:gd name="connsiteX351" fmla="*/ 264695 w 8128084"/>
              <a:gd name="connsiteY351" fmla="*/ 5558590 h 15135727"/>
              <a:gd name="connsiteX352" fmla="*/ 144379 w 8128084"/>
              <a:gd name="connsiteY352" fmla="*/ 5510464 h 15135727"/>
              <a:gd name="connsiteX353" fmla="*/ 0 w 8128084"/>
              <a:gd name="connsiteY353" fmla="*/ 5462337 h 15135727"/>
              <a:gd name="connsiteX354" fmla="*/ 96253 w 8128084"/>
              <a:gd name="connsiteY354"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42827 w 8128084"/>
              <a:gd name="connsiteY202" fmla="*/ 14383753 h 15135727"/>
              <a:gd name="connsiteX203" fmla="*/ 4403558 w 8128084"/>
              <a:gd name="connsiteY203" fmla="*/ 14437895 h 15135727"/>
              <a:gd name="connsiteX204" fmla="*/ 4340058 w 8128084"/>
              <a:gd name="connsiteY204" fmla="*/ 14475995 h 15135727"/>
              <a:gd name="connsiteX205" fmla="*/ 4303127 w 8128084"/>
              <a:gd name="connsiteY205" fmla="*/ 14364703 h 15135727"/>
              <a:gd name="connsiteX206" fmla="*/ 4276892 w 8128084"/>
              <a:gd name="connsiteY206" fmla="*/ 14296190 h 15135727"/>
              <a:gd name="connsiteX207" fmla="*/ 4235116 w 8128084"/>
              <a:gd name="connsiteY207" fmla="*/ 14341642 h 15135727"/>
              <a:gd name="connsiteX208" fmla="*/ 4162927 w 8128084"/>
              <a:gd name="connsiteY208" fmla="*/ 14389769 h 15135727"/>
              <a:gd name="connsiteX209" fmla="*/ 4137527 w 8128084"/>
              <a:gd name="connsiteY209" fmla="*/ 14364369 h 15135727"/>
              <a:gd name="connsiteX210" fmla="*/ 3998327 w 8128084"/>
              <a:gd name="connsiteY210" fmla="*/ 14409153 h 15135727"/>
              <a:gd name="connsiteX211" fmla="*/ 4023727 w 8128084"/>
              <a:gd name="connsiteY211" fmla="*/ 14275803 h 15135727"/>
              <a:gd name="connsiteX212" fmla="*/ 3915945 w 8128084"/>
              <a:gd name="connsiteY212" fmla="*/ 14289840 h 15135727"/>
              <a:gd name="connsiteX213" fmla="*/ 3801979 w 8128084"/>
              <a:gd name="connsiteY213" fmla="*/ 14293516 h 15135727"/>
              <a:gd name="connsiteX214" fmla="*/ 3719764 w 8128084"/>
              <a:gd name="connsiteY214" fmla="*/ 14415169 h 15135727"/>
              <a:gd name="connsiteX215" fmla="*/ 3625850 w 8128084"/>
              <a:gd name="connsiteY215" fmla="*/ 14616364 h 15135727"/>
              <a:gd name="connsiteX216" fmla="*/ 3513221 w 8128084"/>
              <a:gd name="connsiteY216" fmla="*/ 14726653 h 15135727"/>
              <a:gd name="connsiteX217" fmla="*/ 3583071 w 8128084"/>
              <a:gd name="connsiteY217" fmla="*/ 14832932 h 15135727"/>
              <a:gd name="connsiteX218" fmla="*/ 3633537 w 8128084"/>
              <a:gd name="connsiteY218" fmla="*/ 14967285 h 15135727"/>
              <a:gd name="connsiteX219" fmla="*/ 3609474 w 8128084"/>
              <a:gd name="connsiteY219" fmla="*/ 15087600 h 15135727"/>
              <a:gd name="connsiteX220" fmla="*/ 3479132 w 8128084"/>
              <a:gd name="connsiteY220" fmla="*/ 14975974 h 15135727"/>
              <a:gd name="connsiteX221" fmla="*/ 3304340 w 8128084"/>
              <a:gd name="connsiteY221" fmla="*/ 14949237 h 15135727"/>
              <a:gd name="connsiteX222" fmla="*/ 3261227 w 8128084"/>
              <a:gd name="connsiteY222" fmla="*/ 14787145 h 15135727"/>
              <a:gd name="connsiteX223" fmla="*/ 3128211 w 8128084"/>
              <a:gd name="connsiteY223" fmla="*/ 14919158 h 15135727"/>
              <a:gd name="connsiteX224" fmla="*/ 3090277 w 8128084"/>
              <a:gd name="connsiteY224" fmla="*/ 15075903 h 15135727"/>
              <a:gd name="connsiteX225" fmla="*/ 2959769 w 8128084"/>
              <a:gd name="connsiteY225" fmla="*/ 15135727 h 15135727"/>
              <a:gd name="connsiteX226" fmla="*/ 2891256 w 8128084"/>
              <a:gd name="connsiteY226" fmla="*/ 14945895 h 15135727"/>
              <a:gd name="connsiteX227" fmla="*/ 2829927 w 8128084"/>
              <a:gd name="connsiteY227" fmla="*/ 14872703 h 15135727"/>
              <a:gd name="connsiteX228" fmla="*/ 2887579 w 8128084"/>
              <a:gd name="connsiteY228" fmla="*/ 14774779 h 15135727"/>
              <a:gd name="connsiteX229" fmla="*/ 2779127 w 8128084"/>
              <a:gd name="connsiteY229" fmla="*/ 14694903 h 15135727"/>
              <a:gd name="connsiteX230" fmla="*/ 2839453 w 8128084"/>
              <a:gd name="connsiteY230" fmla="*/ 14582274 h 15135727"/>
              <a:gd name="connsiteX231" fmla="*/ 2935706 w 8128084"/>
              <a:gd name="connsiteY231" fmla="*/ 14510085 h 15135727"/>
              <a:gd name="connsiteX232" fmla="*/ 2948406 w 8128084"/>
              <a:gd name="connsiteY232" fmla="*/ 14554535 h 15135727"/>
              <a:gd name="connsiteX233" fmla="*/ 2855327 w 8128084"/>
              <a:gd name="connsiteY233" fmla="*/ 14371053 h 15135727"/>
              <a:gd name="connsiteX234" fmla="*/ 3080085 w 8128084"/>
              <a:gd name="connsiteY234" fmla="*/ 14413832 h 15135727"/>
              <a:gd name="connsiteX235" fmla="*/ 3152274 w 8128084"/>
              <a:gd name="connsiteY235" fmla="*/ 14341642 h 15135727"/>
              <a:gd name="connsiteX236" fmla="*/ 3080085 w 8128084"/>
              <a:gd name="connsiteY236" fmla="*/ 14269453 h 15135727"/>
              <a:gd name="connsiteX237" fmla="*/ 3152274 w 8128084"/>
              <a:gd name="connsiteY237" fmla="*/ 14197264 h 15135727"/>
              <a:gd name="connsiteX238" fmla="*/ 3152274 w 8128084"/>
              <a:gd name="connsiteY238" fmla="*/ 14052885 h 15135727"/>
              <a:gd name="connsiteX239" fmla="*/ 3080085 w 8128084"/>
              <a:gd name="connsiteY239" fmla="*/ 13980695 h 15135727"/>
              <a:gd name="connsiteX240" fmla="*/ 3056021 w 8128084"/>
              <a:gd name="connsiteY240" fmla="*/ 14076948 h 15135727"/>
              <a:gd name="connsiteX241" fmla="*/ 2935706 w 8128084"/>
              <a:gd name="connsiteY241" fmla="*/ 14076948 h 15135727"/>
              <a:gd name="connsiteX242" fmla="*/ 2863516 w 8128084"/>
              <a:gd name="connsiteY242" fmla="*/ 14125074 h 15135727"/>
              <a:gd name="connsiteX243" fmla="*/ 2719137 w 8128084"/>
              <a:gd name="connsiteY243" fmla="*/ 14197264 h 15135727"/>
              <a:gd name="connsiteX244" fmla="*/ 2646948 w 8128084"/>
              <a:gd name="connsiteY244" fmla="*/ 14197264 h 15135727"/>
              <a:gd name="connsiteX245" fmla="*/ 2598821 w 8128084"/>
              <a:gd name="connsiteY245" fmla="*/ 14125074 h 15135727"/>
              <a:gd name="connsiteX246" fmla="*/ 2430379 w 8128084"/>
              <a:gd name="connsiteY246" fmla="*/ 13836316 h 15135727"/>
              <a:gd name="connsiteX247" fmla="*/ 2646948 w 8128084"/>
              <a:gd name="connsiteY247" fmla="*/ 13812253 h 15135727"/>
              <a:gd name="connsiteX248" fmla="*/ 2502569 w 8128084"/>
              <a:gd name="connsiteY248" fmla="*/ 13475369 h 15135727"/>
              <a:gd name="connsiteX249" fmla="*/ 2550695 w 8128084"/>
              <a:gd name="connsiteY249" fmla="*/ 13186611 h 15135727"/>
              <a:gd name="connsiteX250" fmla="*/ 2719137 w 8128084"/>
              <a:gd name="connsiteY250" fmla="*/ 13042232 h 15135727"/>
              <a:gd name="connsiteX251" fmla="*/ 2791327 w 8128084"/>
              <a:gd name="connsiteY251" fmla="*/ 12945979 h 15135727"/>
              <a:gd name="connsiteX252" fmla="*/ 3031958 w 8128084"/>
              <a:gd name="connsiteY252" fmla="*/ 13090358 h 15135727"/>
              <a:gd name="connsiteX253" fmla="*/ 3056021 w 8128084"/>
              <a:gd name="connsiteY253" fmla="*/ 12753474 h 15135727"/>
              <a:gd name="connsiteX254" fmla="*/ 2887579 w 8128084"/>
              <a:gd name="connsiteY254" fmla="*/ 12777537 h 15135727"/>
              <a:gd name="connsiteX255" fmla="*/ 2815390 w 8128084"/>
              <a:gd name="connsiteY255" fmla="*/ 12777537 h 15135727"/>
              <a:gd name="connsiteX256" fmla="*/ 3176337 w 8128084"/>
              <a:gd name="connsiteY256" fmla="*/ 12368464 h 15135727"/>
              <a:gd name="connsiteX257" fmla="*/ 3104148 w 8128084"/>
              <a:gd name="connsiteY257" fmla="*/ 12320337 h 15135727"/>
              <a:gd name="connsiteX258" fmla="*/ 3104148 w 8128084"/>
              <a:gd name="connsiteY258" fmla="*/ 12320337 h 15135727"/>
              <a:gd name="connsiteX259" fmla="*/ 3007895 w 8128084"/>
              <a:gd name="connsiteY259" fmla="*/ 12079706 h 15135727"/>
              <a:gd name="connsiteX260" fmla="*/ 2911642 w 8128084"/>
              <a:gd name="connsiteY260" fmla="*/ 11935327 h 15135727"/>
              <a:gd name="connsiteX261" fmla="*/ 2863516 w 8128084"/>
              <a:gd name="connsiteY261" fmla="*/ 11694695 h 15135727"/>
              <a:gd name="connsiteX262" fmla="*/ 2911642 w 8128084"/>
              <a:gd name="connsiteY262" fmla="*/ 11454064 h 15135727"/>
              <a:gd name="connsiteX263" fmla="*/ 3056021 w 8128084"/>
              <a:gd name="connsiteY263" fmla="*/ 11454064 h 15135727"/>
              <a:gd name="connsiteX264" fmla="*/ 2983832 w 8128084"/>
              <a:gd name="connsiteY264" fmla="*/ 11381874 h 15135727"/>
              <a:gd name="connsiteX265" fmla="*/ 3031958 w 8128084"/>
              <a:gd name="connsiteY265" fmla="*/ 11285621 h 15135727"/>
              <a:gd name="connsiteX266" fmla="*/ 3007895 w 8128084"/>
              <a:gd name="connsiteY266" fmla="*/ 11189369 h 15135727"/>
              <a:gd name="connsiteX267" fmla="*/ 2887579 w 8128084"/>
              <a:gd name="connsiteY267" fmla="*/ 11141242 h 15135727"/>
              <a:gd name="connsiteX268" fmla="*/ 2887579 w 8128084"/>
              <a:gd name="connsiteY268" fmla="*/ 10972800 h 15135727"/>
              <a:gd name="connsiteX269" fmla="*/ 2887579 w 8128084"/>
              <a:gd name="connsiteY269" fmla="*/ 10924674 h 15135727"/>
              <a:gd name="connsiteX270" fmla="*/ 2767264 w 8128084"/>
              <a:gd name="connsiteY270" fmla="*/ 11020927 h 15135727"/>
              <a:gd name="connsiteX271" fmla="*/ 2743200 w 8128084"/>
              <a:gd name="connsiteY271" fmla="*/ 10924674 h 15135727"/>
              <a:gd name="connsiteX272" fmla="*/ 2550695 w 8128084"/>
              <a:gd name="connsiteY272" fmla="*/ 11020927 h 15135727"/>
              <a:gd name="connsiteX273" fmla="*/ 2526632 w 8128084"/>
              <a:gd name="connsiteY273" fmla="*/ 11117179 h 15135727"/>
              <a:gd name="connsiteX274" fmla="*/ 2334127 w 8128084"/>
              <a:gd name="connsiteY274" fmla="*/ 10996864 h 15135727"/>
              <a:gd name="connsiteX275" fmla="*/ 2358190 w 8128084"/>
              <a:gd name="connsiteY275" fmla="*/ 10732169 h 15135727"/>
              <a:gd name="connsiteX276" fmla="*/ 2334127 w 8128084"/>
              <a:gd name="connsiteY276" fmla="*/ 10587790 h 15135727"/>
              <a:gd name="connsiteX277" fmla="*/ 2406316 w 8128084"/>
              <a:gd name="connsiteY277" fmla="*/ 10491537 h 15135727"/>
              <a:gd name="connsiteX278" fmla="*/ 2598821 w 8128084"/>
              <a:gd name="connsiteY278" fmla="*/ 10684042 h 15135727"/>
              <a:gd name="connsiteX279" fmla="*/ 2767264 w 8128084"/>
              <a:gd name="connsiteY279" fmla="*/ 10684042 h 15135727"/>
              <a:gd name="connsiteX280" fmla="*/ 2646948 w 8128084"/>
              <a:gd name="connsiteY280" fmla="*/ 10515600 h 15135727"/>
              <a:gd name="connsiteX281" fmla="*/ 2815390 w 8128084"/>
              <a:gd name="connsiteY281" fmla="*/ 10395285 h 15135727"/>
              <a:gd name="connsiteX282" fmla="*/ 3080085 w 8128084"/>
              <a:gd name="connsiteY282" fmla="*/ 10419348 h 15135727"/>
              <a:gd name="connsiteX283" fmla="*/ 3248527 w 8128084"/>
              <a:gd name="connsiteY283" fmla="*/ 10539664 h 15135727"/>
              <a:gd name="connsiteX284" fmla="*/ 3320716 w 8128084"/>
              <a:gd name="connsiteY284" fmla="*/ 10659979 h 15135727"/>
              <a:gd name="connsiteX285" fmla="*/ 3465095 w 8128084"/>
              <a:gd name="connsiteY285" fmla="*/ 10659979 h 15135727"/>
              <a:gd name="connsiteX286" fmla="*/ 3441032 w 8128084"/>
              <a:gd name="connsiteY286" fmla="*/ 10491537 h 15135727"/>
              <a:gd name="connsiteX287" fmla="*/ 3392906 w 8128084"/>
              <a:gd name="connsiteY287" fmla="*/ 10250906 h 15135727"/>
              <a:gd name="connsiteX288" fmla="*/ 3152274 w 8128084"/>
              <a:gd name="connsiteY288" fmla="*/ 10250906 h 15135727"/>
              <a:gd name="connsiteX289" fmla="*/ 3176337 w 8128084"/>
              <a:gd name="connsiteY289" fmla="*/ 10178716 h 15135727"/>
              <a:gd name="connsiteX290" fmla="*/ 3104148 w 8128084"/>
              <a:gd name="connsiteY290" fmla="*/ 10154653 h 15135727"/>
              <a:gd name="connsiteX291" fmla="*/ 3007895 w 8128084"/>
              <a:gd name="connsiteY291" fmla="*/ 9962148 h 15135727"/>
              <a:gd name="connsiteX292" fmla="*/ 3176337 w 8128084"/>
              <a:gd name="connsiteY292" fmla="*/ 9889958 h 15135727"/>
              <a:gd name="connsiteX293" fmla="*/ 2959769 w 8128084"/>
              <a:gd name="connsiteY293" fmla="*/ 9504948 h 15135727"/>
              <a:gd name="connsiteX294" fmla="*/ 2791327 w 8128084"/>
              <a:gd name="connsiteY294" fmla="*/ 9456821 h 15135727"/>
              <a:gd name="connsiteX295" fmla="*/ 2574758 w 8128084"/>
              <a:gd name="connsiteY295" fmla="*/ 9336506 h 15135727"/>
              <a:gd name="connsiteX296" fmla="*/ 2550695 w 8128084"/>
              <a:gd name="connsiteY296" fmla="*/ 9071811 h 15135727"/>
              <a:gd name="connsiteX297" fmla="*/ 2695074 w 8128084"/>
              <a:gd name="connsiteY297" fmla="*/ 8999621 h 15135727"/>
              <a:gd name="connsiteX298" fmla="*/ 2622885 w 8128084"/>
              <a:gd name="connsiteY298" fmla="*/ 8975558 h 15135727"/>
              <a:gd name="connsiteX299" fmla="*/ 2430379 w 8128084"/>
              <a:gd name="connsiteY299" fmla="*/ 8999621 h 15135727"/>
              <a:gd name="connsiteX300" fmla="*/ 2261937 w 8128084"/>
              <a:gd name="connsiteY300" fmla="*/ 9168064 h 15135727"/>
              <a:gd name="connsiteX301" fmla="*/ 2237874 w 8128084"/>
              <a:gd name="connsiteY301" fmla="*/ 8999621 h 15135727"/>
              <a:gd name="connsiteX302" fmla="*/ 2117558 w 8128084"/>
              <a:gd name="connsiteY302" fmla="*/ 8975558 h 15135727"/>
              <a:gd name="connsiteX303" fmla="*/ 2045369 w 8128084"/>
              <a:gd name="connsiteY303" fmla="*/ 8783053 h 15135727"/>
              <a:gd name="connsiteX304" fmla="*/ 1852864 w 8128084"/>
              <a:gd name="connsiteY304" fmla="*/ 8758990 h 15135727"/>
              <a:gd name="connsiteX305" fmla="*/ 1636295 w 8128084"/>
              <a:gd name="connsiteY305" fmla="*/ 8927432 h 15135727"/>
              <a:gd name="connsiteX306" fmla="*/ 1588169 w 8128084"/>
              <a:gd name="connsiteY306" fmla="*/ 9023685 h 15135727"/>
              <a:gd name="connsiteX307" fmla="*/ 1515979 w 8128084"/>
              <a:gd name="connsiteY307" fmla="*/ 8879306 h 15135727"/>
              <a:gd name="connsiteX308" fmla="*/ 1347537 w 8128084"/>
              <a:gd name="connsiteY308" fmla="*/ 8879306 h 15135727"/>
              <a:gd name="connsiteX309" fmla="*/ 1347537 w 8128084"/>
              <a:gd name="connsiteY309" fmla="*/ 8710864 h 15135727"/>
              <a:gd name="connsiteX310" fmla="*/ 1106906 w 8128084"/>
              <a:gd name="connsiteY310" fmla="*/ 8783053 h 15135727"/>
              <a:gd name="connsiteX311" fmla="*/ 890337 w 8128084"/>
              <a:gd name="connsiteY311" fmla="*/ 8686800 h 15135727"/>
              <a:gd name="connsiteX312" fmla="*/ 649706 w 8128084"/>
              <a:gd name="connsiteY312" fmla="*/ 8662737 h 15135727"/>
              <a:gd name="connsiteX313" fmla="*/ 385011 w 8128084"/>
              <a:gd name="connsiteY313" fmla="*/ 8566485 h 15135727"/>
              <a:gd name="connsiteX314" fmla="*/ 577516 w 8128084"/>
              <a:gd name="connsiteY314" fmla="*/ 8373979 h 15135727"/>
              <a:gd name="connsiteX315" fmla="*/ 794085 w 8128084"/>
              <a:gd name="connsiteY315" fmla="*/ 8301790 h 15135727"/>
              <a:gd name="connsiteX316" fmla="*/ 745958 w 8128084"/>
              <a:gd name="connsiteY316" fmla="*/ 8133348 h 15135727"/>
              <a:gd name="connsiteX317" fmla="*/ 818148 w 8128084"/>
              <a:gd name="connsiteY317" fmla="*/ 7820527 h 15135727"/>
              <a:gd name="connsiteX318" fmla="*/ 697832 w 8128084"/>
              <a:gd name="connsiteY318" fmla="*/ 7820527 h 15135727"/>
              <a:gd name="connsiteX319" fmla="*/ 625642 w 8128084"/>
              <a:gd name="connsiteY319" fmla="*/ 7916779 h 15135727"/>
              <a:gd name="connsiteX320" fmla="*/ 457200 w 8128084"/>
              <a:gd name="connsiteY320" fmla="*/ 7820527 h 15135727"/>
              <a:gd name="connsiteX321" fmla="*/ 529390 w 8128084"/>
              <a:gd name="connsiteY321" fmla="*/ 7700211 h 15135727"/>
              <a:gd name="connsiteX322" fmla="*/ 938464 w 8128084"/>
              <a:gd name="connsiteY322" fmla="*/ 7676148 h 15135727"/>
              <a:gd name="connsiteX323" fmla="*/ 1058779 w 8128084"/>
              <a:gd name="connsiteY323" fmla="*/ 7459579 h 15135727"/>
              <a:gd name="connsiteX324" fmla="*/ 1203158 w 8128084"/>
              <a:gd name="connsiteY324" fmla="*/ 7603958 h 15135727"/>
              <a:gd name="connsiteX325" fmla="*/ 1299411 w 8128084"/>
              <a:gd name="connsiteY325" fmla="*/ 7555832 h 15135727"/>
              <a:gd name="connsiteX326" fmla="*/ 1443790 w 8128084"/>
              <a:gd name="connsiteY326" fmla="*/ 7507706 h 15135727"/>
              <a:gd name="connsiteX327" fmla="*/ 1684421 w 8128084"/>
              <a:gd name="connsiteY327" fmla="*/ 7603958 h 15135727"/>
              <a:gd name="connsiteX328" fmla="*/ 1684421 w 8128084"/>
              <a:gd name="connsiteY328" fmla="*/ 7603958 h 15135727"/>
              <a:gd name="connsiteX329" fmla="*/ 1540042 w 8128084"/>
              <a:gd name="connsiteY329" fmla="*/ 7363327 h 15135727"/>
              <a:gd name="connsiteX330" fmla="*/ 1299411 w 8128084"/>
              <a:gd name="connsiteY330" fmla="*/ 7315200 h 15135727"/>
              <a:gd name="connsiteX331" fmla="*/ 1130969 w 8128084"/>
              <a:gd name="connsiteY331" fmla="*/ 7339264 h 15135727"/>
              <a:gd name="connsiteX332" fmla="*/ 1034716 w 8128084"/>
              <a:gd name="connsiteY332" fmla="*/ 7315200 h 15135727"/>
              <a:gd name="connsiteX333" fmla="*/ 1155032 w 8128084"/>
              <a:gd name="connsiteY333" fmla="*/ 7050506 h 15135727"/>
              <a:gd name="connsiteX334" fmla="*/ 1155032 w 8128084"/>
              <a:gd name="connsiteY334" fmla="*/ 6930190 h 15135727"/>
              <a:gd name="connsiteX335" fmla="*/ 1155032 w 8128084"/>
              <a:gd name="connsiteY335" fmla="*/ 6761748 h 15135727"/>
              <a:gd name="connsiteX336" fmla="*/ 1203158 w 8128084"/>
              <a:gd name="connsiteY336" fmla="*/ 6617369 h 15135727"/>
              <a:gd name="connsiteX337" fmla="*/ 1371600 w 8128084"/>
              <a:gd name="connsiteY337" fmla="*/ 6472990 h 15135727"/>
              <a:gd name="connsiteX338" fmla="*/ 1443790 w 8128084"/>
              <a:gd name="connsiteY338" fmla="*/ 6328611 h 15135727"/>
              <a:gd name="connsiteX339" fmla="*/ 1419727 w 8128084"/>
              <a:gd name="connsiteY339" fmla="*/ 6208295 h 15135727"/>
              <a:gd name="connsiteX340" fmla="*/ 1275348 w 8128084"/>
              <a:gd name="connsiteY340" fmla="*/ 6304548 h 15135727"/>
              <a:gd name="connsiteX341" fmla="*/ 1323474 w 8128084"/>
              <a:gd name="connsiteY341" fmla="*/ 6015790 h 15135727"/>
              <a:gd name="connsiteX342" fmla="*/ 1540042 w 8128084"/>
              <a:gd name="connsiteY342" fmla="*/ 5871411 h 15135727"/>
              <a:gd name="connsiteX343" fmla="*/ 1540042 w 8128084"/>
              <a:gd name="connsiteY343" fmla="*/ 5751095 h 15135727"/>
              <a:gd name="connsiteX344" fmla="*/ 1395664 w 8128084"/>
              <a:gd name="connsiteY344" fmla="*/ 5799221 h 15135727"/>
              <a:gd name="connsiteX345" fmla="*/ 1179095 w 8128084"/>
              <a:gd name="connsiteY345" fmla="*/ 5799221 h 15135727"/>
              <a:gd name="connsiteX346" fmla="*/ 890337 w 8128084"/>
              <a:gd name="connsiteY346" fmla="*/ 5775158 h 15135727"/>
              <a:gd name="connsiteX347" fmla="*/ 697832 w 8128084"/>
              <a:gd name="connsiteY347" fmla="*/ 5606716 h 15135727"/>
              <a:gd name="connsiteX348" fmla="*/ 577516 w 8128084"/>
              <a:gd name="connsiteY348" fmla="*/ 5582653 h 15135727"/>
              <a:gd name="connsiteX349" fmla="*/ 697832 w 8128084"/>
              <a:gd name="connsiteY349" fmla="*/ 5775158 h 15135727"/>
              <a:gd name="connsiteX350" fmla="*/ 409074 w 8128084"/>
              <a:gd name="connsiteY350" fmla="*/ 5799221 h 15135727"/>
              <a:gd name="connsiteX351" fmla="*/ 168442 w 8128084"/>
              <a:gd name="connsiteY351" fmla="*/ 5702969 h 15135727"/>
              <a:gd name="connsiteX352" fmla="*/ 264695 w 8128084"/>
              <a:gd name="connsiteY352" fmla="*/ 5558590 h 15135727"/>
              <a:gd name="connsiteX353" fmla="*/ 144379 w 8128084"/>
              <a:gd name="connsiteY353" fmla="*/ 5510464 h 15135727"/>
              <a:gd name="connsiteX354" fmla="*/ 0 w 8128084"/>
              <a:gd name="connsiteY354" fmla="*/ 5462337 h 15135727"/>
              <a:gd name="connsiteX355" fmla="*/ 96253 w 8128084"/>
              <a:gd name="connsiteY355"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42827 w 8128084"/>
              <a:gd name="connsiteY202" fmla="*/ 14383753 h 15135727"/>
              <a:gd name="connsiteX203" fmla="*/ 4403558 w 8128084"/>
              <a:gd name="connsiteY203" fmla="*/ 14437895 h 15135727"/>
              <a:gd name="connsiteX204" fmla="*/ 4340058 w 8128084"/>
              <a:gd name="connsiteY204" fmla="*/ 14475995 h 15135727"/>
              <a:gd name="connsiteX205" fmla="*/ 4303127 w 8128084"/>
              <a:gd name="connsiteY205" fmla="*/ 14364703 h 15135727"/>
              <a:gd name="connsiteX206" fmla="*/ 4276892 w 8128084"/>
              <a:gd name="connsiteY206" fmla="*/ 14296190 h 15135727"/>
              <a:gd name="connsiteX207" fmla="*/ 4235116 w 8128084"/>
              <a:gd name="connsiteY207" fmla="*/ 14341642 h 15135727"/>
              <a:gd name="connsiteX208" fmla="*/ 4162927 w 8128084"/>
              <a:gd name="connsiteY208" fmla="*/ 14389769 h 15135727"/>
              <a:gd name="connsiteX209" fmla="*/ 4137527 w 8128084"/>
              <a:gd name="connsiteY209" fmla="*/ 14364369 h 15135727"/>
              <a:gd name="connsiteX210" fmla="*/ 3998327 w 8128084"/>
              <a:gd name="connsiteY210" fmla="*/ 14409153 h 15135727"/>
              <a:gd name="connsiteX211" fmla="*/ 4023727 w 8128084"/>
              <a:gd name="connsiteY211" fmla="*/ 14275803 h 15135727"/>
              <a:gd name="connsiteX212" fmla="*/ 3915945 w 8128084"/>
              <a:gd name="connsiteY212" fmla="*/ 14289840 h 15135727"/>
              <a:gd name="connsiteX213" fmla="*/ 3801979 w 8128084"/>
              <a:gd name="connsiteY213" fmla="*/ 14293516 h 15135727"/>
              <a:gd name="connsiteX214" fmla="*/ 3719764 w 8128084"/>
              <a:gd name="connsiteY214" fmla="*/ 14415169 h 15135727"/>
              <a:gd name="connsiteX215" fmla="*/ 3625850 w 8128084"/>
              <a:gd name="connsiteY215" fmla="*/ 14616364 h 15135727"/>
              <a:gd name="connsiteX216" fmla="*/ 3513221 w 8128084"/>
              <a:gd name="connsiteY216" fmla="*/ 14726653 h 15135727"/>
              <a:gd name="connsiteX217" fmla="*/ 3583071 w 8128084"/>
              <a:gd name="connsiteY217" fmla="*/ 14832932 h 15135727"/>
              <a:gd name="connsiteX218" fmla="*/ 3633537 w 8128084"/>
              <a:gd name="connsiteY218" fmla="*/ 14967285 h 15135727"/>
              <a:gd name="connsiteX219" fmla="*/ 3609474 w 8128084"/>
              <a:gd name="connsiteY219" fmla="*/ 15087600 h 15135727"/>
              <a:gd name="connsiteX220" fmla="*/ 3479132 w 8128084"/>
              <a:gd name="connsiteY220" fmla="*/ 14975974 h 15135727"/>
              <a:gd name="connsiteX221" fmla="*/ 3304340 w 8128084"/>
              <a:gd name="connsiteY221" fmla="*/ 14949237 h 15135727"/>
              <a:gd name="connsiteX222" fmla="*/ 3261227 w 8128084"/>
              <a:gd name="connsiteY222" fmla="*/ 14787145 h 15135727"/>
              <a:gd name="connsiteX223" fmla="*/ 3128211 w 8128084"/>
              <a:gd name="connsiteY223" fmla="*/ 14919158 h 15135727"/>
              <a:gd name="connsiteX224" fmla="*/ 3090277 w 8128084"/>
              <a:gd name="connsiteY224" fmla="*/ 15075903 h 15135727"/>
              <a:gd name="connsiteX225" fmla="*/ 2959769 w 8128084"/>
              <a:gd name="connsiteY225" fmla="*/ 15135727 h 15135727"/>
              <a:gd name="connsiteX226" fmla="*/ 2891256 w 8128084"/>
              <a:gd name="connsiteY226" fmla="*/ 14945895 h 15135727"/>
              <a:gd name="connsiteX227" fmla="*/ 2829927 w 8128084"/>
              <a:gd name="connsiteY227" fmla="*/ 14872703 h 15135727"/>
              <a:gd name="connsiteX228" fmla="*/ 2887579 w 8128084"/>
              <a:gd name="connsiteY228" fmla="*/ 14774779 h 15135727"/>
              <a:gd name="connsiteX229" fmla="*/ 2779127 w 8128084"/>
              <a:gd name="connsiteY229" fmla="*/ 14694903 h 15135727"/>
              <a:gd name="connsiteX230" fmla="*/ 2839453 w 8128084"/>
              <a:gd name="connsiteY230" fmla="*/ 14582274 h 15135727"/>
              <a:gd name="connsiteX231" fmla="*/ 2935706 w 8128084"/>
              <a:gd name="connsiteY231" fmla="*/ 14510085 h 15135727"/>
              <a:gd name="connsiteX232" fmla="*/ 2948406 w 8128084"/>
              <a:gd name="connsiteY232" fmla="*/ 14554535 h 15135727"/>
              <a:gd name="connsiteX233" fmla="*/ 2855327 w 8128084"/>
              <a:gd name="connsiteY233" fmla="*/ 14371053 h 15135727"/>
              <a:gd name="connsiteX234" fmla="*/ 3014077 w 8128084"/>
              <a:gd name="connsiteY234" fmla="*/ 14447253 h 15135727"/>
              <a:gd name="connsiteX235" fmla="*/ 3080085 w 8128084"/>
              <a:gd name="connsiteY235" fmla="*/ 14413832 h 15135727"/>
              <a:gd name="connsiteX236" fmla="*/ 3152274 w 8128084"/>
              <a:gd name="connsiteY236" fmla="*/ 14341642 h 15135727"/>
              <a:gd name="connsiteX237" fmla="*/ 3080085 w 8128084"/>
              <a:gd name="connsiteY237" fmla="*/ 14269453 h 15135727"/>
              <a:gd name="connsiteX238" fmla="*/ 3152274 w 8128084"/>
              <a:gd name="connsiteY238" fmla="*/ 14197264 h 15135727"/>
              <a:gd name="connsiteX239" fmla="*/ 3152274 w 8128084"/>
              <a:gd name="connsiteY239" fmla="*/ 14052885 h 15135727"/>
              <a:gd name="connsiteX240" fmla="*/ 3080085 w 8128084"/>
              <a:gd name="connsiteY240" fmla="*/ 13980695 h 15135727"/>
              <a:gd name="connsiteX241" fmla="*/ 3056021 w 8128084"/>
              <a:gd name="connsiteY241" fmla="*/ 14076948 h 15135727"/>
              <a:gd name="connsiteX242" fmla="*/ 2935706 w 8128084"/>
              <a:gd name="connsiteY242" fmla="*/ 14076948 h 15135727"/>
              <a:gd name="connsiteX243" fmla="*/ 2863516 w 8128084"/>
              <a:gd name="connsiteY243" fmla="*/ 14125074 h 15135727"/>
              <a:gd name="connsiteX244" fmla="*/ 2719137 w 8128084"/>
              <a:gd name="connsiteY244" fmla="*/ 14197264 h 15135727"/>
              <a:gd name="connsiteX245" fmla="*/ 2646948 w 8128084"/>
              <a:gd name="connsiteY245" fmla="*/ 14197264 h 15135727"/>
              <a:gd name="connsiteX246" fmla="*/ 2598821 w 8128084"/>
              <a:gd name="connsiteY246" fmla="*/ 14125074 h 15135727"/>
              <a:gd name="connsiteX247" fmla="*/ 2430379 w 8128084"/>
              <a:gd name="connsiteY247" fmla="*/ 13836316 h 15135727"/>
              <a:gd name="connsiteX248" fmla="*/ 2646948 w 8128084"/>
              <a:gd name="connsiteY248" fmla="*/ 13812253 h 15135727"/>
              <a:gd name="connsiteX249" fmla="*/ 2502569 w 8128084"/>
              <a:gd name="connsiteY249" fmla="*/ 13475369 h 15135727"/>
              <a:gd name="connsiteX250" fmla="*/ 2550695 w 8128084"/>
              <a:gd name="connsiteY250" fmla="*/ 13186611 h 15135727"/>
              <a:gd name="connsiteX251" fmla="*/ 2719137 w 8128084"/>
              <a:gd name="connsiteY251" fmla="*/ 13042232 h 15135727"/>
              <a:gd name="connsiteX252" fmla="*/ 2791327 w 8128084"/>
              <a:gd name="connsiteY252" fmla="*/ 12945979 h 15135727"/>
              <a:gd name="connsiteX253" fmla="*/ 3031958 w 8128084"/>
              <a:gd name="connsiteY253" fmla="*/ 13090358 h 15135727"/>
              <a:gd name="connsiteX254" fmla="*/ 3056021 w 8128084"/>
              <a:gd name="connsiteY254" fmla="*/ 12753474 h 15135727"/>
              <a:gd name="connsiteX255" fmla="*/ 2887579 w 8128084"/>
              <a:gd name="connsiteY255" fmla="*/ 12777537 h 15135727"/>
              <a:gd name="connsiteX256" fmla="*/ 2815390 w 8128084"/>
              <a:gd name="connsiteY256" fmla="*/ 12777537 h 15135727"/>
              <a:gd name="connsiteX257" fmla="*/ 3176337 w 8128084"/>
              <a:gd name="connsiteY257" fmla="*/ 12368464 h 15135727"/>
              <a:gd name="connsiteX258" fmla="*/ 3104148 w 8128084"/>
              <a:gd name="connsiteY258" fmla="*/ 12320337 h 15135727"/>
              <a:gd name="connsiteX259" fmla="*/ 3104148 w 8128084"/>
              <a:gd name="connsiteY259" fmla="*/ 12320337 h 15135727"/>
              <a:gd name="connsiteX260" fmla="*/ 3007895 w 8128084"/>
              <a:gd name="connsiteY260" fmla="*/ 12079706 h 15135727"/>
              <a:gd name="connsiteX261" fmla="*/ 2911642 w 8128084"/>
              <a:gd name="connsiteY261" fmla="*/ 11935327 h 15135727"/>
              <a:gd name="connsiteX262" fmla="*/ 2863516 w 8128084"/>
              <a:gd name="connsiteY262" fmla="*/ 11694695 h 15135727"/>
              <a:gd name="connsiteX263" fmla="*/ 2911642 w 8128084"/>
              <a:gd name="connsiteY263" fmla="*/ 11454064 h 15135727"/>
              <a:gd name="connsiteX264" fmla="*/ 3056021 w 8128084"/>
              <a:gd name="connsiteY264" fmla="*/ 11454064 h 15135727"/>
              <a:gd name="connsiteX265" fmla="*/ 2983832 w 8128084"/>
              <a:gd name="connsiteY265" fmla="*/ 11381874 h 15135727"/>
              <a:gd name="connsiteX266" fmla="*/ 3031958 w 8128084"/>
              <a:gd name="connsiteY266" fmla="*/ 11285621 h 15135727"/>
              <a:gd name="connsiteX267" fmla="*/ 3007895 w 8128084"/>
              <a:gd name="connsiteY267" fmla="*/ 11189369 h 15135727"/>
              <a:gd name="connsiteX268" fmla="*/ 2887579 w 8128084"/>
              <a:gd name="connsiteY268" fmla="*/ 11141242 h 15135727"/>
              <a:gd name="connsiteX269" fmla="*/ 2887579 w 8128084"/>
              <a:gd name="connsiteY269" fmla="*/ 10972800 h 15135727"/>
              <a:gd name="connsiteX270" fmla="*/ 2887579 w 8128084"/>
              <a:gd name="connsiteY270" fmla="*/ 10924674 h 15135727"/>
              <a:gd name="connsiteX271" fmla="*/ 2767264 w 8128084"/>
              <a:gd name="connsiteY271" fmla="*/ 11020927 h 15135727"/>
              <a:gd name="connsiteX272" fmla="*/ 2743200 w 8128084"/>
              <a:gd name="connsiteY272" fmla="*/ 10924674 h 15135727"/>
              <a:gd name="connsiteX273" fmla="*/ 2550695 w 8128084"/>
              <a:gd name="connsiteY273" fmla="*/ 11020927 h 15135727"/>
              <a:gd name="connsiteX274" fmla="*/ 2526632 w 8128084"/>
              <a:gd name="connsiteY274" fmla="*/ 11117179 h 15135727"/>
              <a:gd name="connsiteX275" fmla="*/ 2334127 w 8128084"/>
              <a:gd name="connsiteY275" fmla="*/ 10996864 h 15135727"/>
              <a:gd name="connsiteX276" fmla="*/ 2358190 w 8128084"/>
              <a:gd name="connsiteY276" fmla="*/ 10732169 h 15135727"/>
              <a:gd name="connsiteX277" fmla="*/ 2334127 w 8128084"/>
              <a:gd name="connsiteY277" fmla="*/ 10587790 h 15135727"/>
              <a:gd name="connsiteX278" fmla="*/ 2406316 w 8128084"/>
              <a:gd name="connsiteY278" fmla="*/ 10491537 h 15135727"/>
              <a:gd name="connsiteX279" fmla="*/ 2598821 w 8128084"/>
              <a:gd name="connsiteY279" fmla="*/ 10684042 h 15135727"/>
              <a:gd name="connsiteX280" fmla="*/ 2767264 w 8128084"/>
              <a:gd name="connsiteY280" fmla="*/ 10684042 h 15135727"/>
              <a:gd name="connsiteX281" fmla="*/ 2646948 w 8128084"/>
              <a:gd name="connsiteY281" fmla="*/ 10515600 h 15135727"/>
              <a:gd name="connsiteX282" fmla="*/ 2815390 w 8128084"/>
              <a:gd name="connsiteY282" fmla="*/ 10395285 h 15135727"/>
              <a:gd name="connsiteX283" fmla="*/ 3080085 w 8128084"/>
              <a:gd name="connsiteY283" fmla="*/ 10419348 h 15135727"/>
              <a:gd name="connsiteX284" fmla="*/ 3248527 w 8128084"/>
              <a:gd name="connsiteY284" fmla="*/ 10539664 h 15135727"/>
              <a:gd name="connsiteX285" fmla="*/ 3320716 w 8128084"/>
              <a:gd name="connsiteY285" fmla="*/ 10659979 h 15135727"/>
              <a:gd name="connsiteX286" fmla="*/ 3465095 w 8128084"/>
              <a:gd name="connsiteY286" fmla="*/ 10659979 h 15135727"/>
              <a:gd name="connsiteX287" fmla="*/ 3441032 w 8128084"/>
              <a:gd name="connsiteY287" fmla="*/ 10491537 h 15135727"/>
              <a:gd name="connsiteX288" fmla="*/ 3392906 w 8128084"/>
              <a:gd name="connsiteY288" fmla="*/ 10250906 h 15135727"/>
              <a:gd name="connsiteX289" fmla="*/ 3152274 w 8128084"/>
              <a:gd name="connsiteY289" fmla="*/ 10250906 h 15135727"/>
              <a:gd name="connsiteX290" fmla="*/ 3176337 w 8128084"/>
              <a:gd name="connsiteY290" fmla="*/ 10178716 h 15135727"/>
              <a:gd name="connsiteX291" fmla="*/ 3104148 w 8128084"/>
              <a:gd name="connsiteY291" fmla="*/ 10154653 h 15135727"/>
              <a:gd name="connsiteX292" fmla="*/ 3007895 w 8128084"/>
              <a:gd name="connsiteY292" fmla="*/ 9962148 h 15135727"/>
              <a:gd name="connsiteX293" fmla="*/ 3176337 w 8128084"/>
              <a:gd name="connsiteY293" fmla="*/ 9889958 h 15135727"/>
              <a:gd name="connsiteX294" fmla="*/ 2959769 w 8128084"/>
              <a:gd name="connsiteY294" fmla="*/ 9504948 h 15135727"/>
              <a:gd name="connsiteX295" fmla="*/ 2791327 w 8128084"/>
              <a:gd name="connsiteY295" fmla="*/ 9456821 h 15135727"/>
              <a:gd name="connsiteX296" fmla="*/ 2574758 w 8128084"/>
              <a:gd name="connsiteY296" fmla="*/ 9336506 h 15135727"/>
              <a:gd name="connsiteX297" fmla="*/ 2550695 w 8128084"/>
              <a:gd name="connsiteY297" fmla="*/ 9071811 h 15135727"/>
              <a:gd name="connsiteX298" fmla="*/ 2695074 w 8128084"/>
              <a:gd name="connsiteY298" fmla="*/ 8999621 h 15135727"/>
              <a:gd name="connsiteX299" fmla="*/ 2622885 w 8128084"/>
              <a:gd name="connsiteY299" fmla="*/ 8975558 h 15135727"/>
              <a:gd name="connsiteX300" fmla="*/ 2430379 w 8128084"/>
              <a:gd name="connsiteY300" fmla="*/ 8999621 h 15135727"/>
              <a:gd name="connsiteX301" fmla="*/ 2261937 w 8128084"/>
              <a:gd name="connsiteY301" fmla="*/ 9168064 h 15135727"/>
              <a:gd name="connsiteX302" fmla="*/ 2237874 w 8128084"/>
              <a:gd name="connsiteY302" fmla="*/ 8999621 h 15135727"/>
              <a:gd name="connsiteX303" fmla="*/ 2117558 w 8128084"/>
              <a:gd name="connsiteY303" fmla="*/ 8975558 h 15135727"/>
              <a:gd name="connsiteX304" fmla="*/ 2045369 w 8128084"/>
              <a:gd name="connsiteY304" fmla="*/ 8783053 h 15135727"/>
              <a:gd name="connsiteX305" fmla="*/ 1852864 w 8128084"/>
              <a:gd name="connsiteY305" fmla="*/ 8758990 h 15135727"/>
              <a:gd name="connsiteX306" fmla="*/ 1636295 w 8128084"/>
              <a:gd name="connsiteY306" fmla="*/ 8927432 h 15135727"/>
              <a:gd name="connsiteX307" fmla="*/ 1588169 w 8128084"/>
              <a:gd name="connsiteY307" fmla="*/ 9023685 h 15135727"/>
              <a:gd name="connsiteX308" fmla="*/ 1515979 w 8128084"/>
              <a:gd name="connsiteY308" fmla="*/ 8879306 h 15135727"/>
              <a:gd name="connsiteX309" fmla="*/ 1347537 w 8128084"/>
              <a:gd name="connsiteY309" fmla="*/ 8879306 h 15135727"/>
              <a:gd name="connsiteX310" fmla="*/ 1347537 w 8128084"/>
              <a:gd name="connsiteY310" fmla="*/ 8710864 h 15135727"/>
              <a:gd name="connsiteX311" fmla="*/ 1106906 w 8128084"/>
              <a:gd name="connsiteY311" fmla="*/ 8783053 h 15135727"/>
              <a:gd name="connsiteX312" fmla="*/ 890337 w 8128084"/>
              <a:gd name="connsiteY312" fmla="*/ 8686800 h 15135727"/>
              <a:gd name="connsiteX313" fmla="*/ 649706 w 8128084"/>
              <a:gd name="connsiteY313" fmla="*/ 8662737 h 15135727"/>
              <a:gd name="connsiteX314" fmla="*/ 385011 w 8128084"/>
              <a:gd name="connsiteY314" fmla="*/ 8566485 h 15135727"/>
              <a:gd name="connsiteX315" fmla="*/ 577516 w 8128084"/>
              <a:gd name="connsiteY315" fmla="*/ 8373979 h 15135727"/>
              <a:gd name="connsiteX316" fmla="*/ 794085 w 8128084"/>
              <a:gd name="connsiteY316" fmla="*/ 8301790 h 15135727"/>
              <a:gd name="connsiteX317" fmla="*/ 745958 w 8128084"/>
              <a:gd name="connsiteY317" fmla="*/ 8133348 h 15135727"/>
              <a:gd name="connsiteX318" fmla="*/ 818148 w 8128084"/>
              <a:gd name="connsiteY318" fmla="*/ 7820527 h 15135727"/>
              <a:gd name="connsiteX319" fmla="*/ 697832 w 8128084"/>
              <a:gd name="connsiteY319" fmla="*/ 7820527 h 15135727"/>
              <a:gd name="connsiteX320" fmla="*/ 625642 w 8128084"/>
              <a:gd name="connsiteY320" fmla="*/ 7916779 h 15135727"/>
              <a:gd name="connsiteX321" fmla="*/ 457200 w 8128084"/>
              <a:gd name="connsiteY321" fmla="*/ 7820527 h 15135727"/>
              <a:gd name="connsiteX322" fmla="*/ 529390 w 8128084"/>
              <a:gd name="connsiteY322" fmla="*/ 7700211 h 15135727"/>
              <a:gd name="connsiteX323" fmla="*/ 938464 w 8128084"/>
              <a:gd name="connsiteY323" fmla="*/ 7676148 h 15135727"/>
              <a:gd name="connsiteX324" fmla="*/ 1058779 w 8128084"/>
              <a:gd name="connsiteY324" fmla="*/ 7459579 h 15135727"/>
              <a:gd name="connsiteX325" fmla="*/ 1203158 w 8128084"/>
              <a:gd name="connsiteY325" fmla="*/ 7603958 h 15135727"/>
              <a:gd name="connsiteX326" fmla="*/ 1299411 w 8128084"/>
              <a:gd name="connsiteY326" fmla="*/ 7555832 h 15135727"/>
              <a:gd name="connsiteX327" fmla="*/ 1443790 w 8128084"/>
              <a:gd name="connsiteY327" fmla="*/ 7507706 h 15135727"/>
              <a:gd name="connsiteX328" fmla="*/ 1684421 w 8128084"/>
              <a:gd name="connsiteY328" fmla="*/ 7603958 h 15135727"/>
              <a:gd name="connsiteX329" fmla="*/ 1684421 w 8128084"/>
              <a:gd name="connsiteY329" fmla="*/ 7603958 h 15135727"/>
              <a:gd name="connsiteX330" fmla="*/ 1540042 w 8128084"/>
              <a:gd name="connsiteY330" fmla="*/ 7363327 h 15135727"/>
              <a:gd name="connsiteX331" fmla="*/ 1299411 w 8128084"/>
              <a:gd name="connsiteY331" fmla="*/ 7315200 h 15135727"/>
              <a:gd name="connsiteX332" fmla="*/ 1130969 w 8128084"/>
              <a:gd name="connsiteY332" fmla="*/ 7339264 h 15135727"/>
              <a:gd name="connsiteX333" fmla="*/ 1034716 w 8128084"/>
              <a:gd name="connsiteY333" fmla="*/ 7315200 h 15135727"/>
              <a:gd name="connsiteX334" fmla="*/ 1155032 w 8128084"/>
              <a:gd name="connsiteY334" fmla="*/ 7050506 h 15135727"/>
              <a:gd name="connsiteX335" fmla="*/ 1155032 w 8128084"/>
              <a:gd name="connsiteY335" fmla="*/ 6930190 h 15135727"/>
              <a:gd name="connsiteX336" fmla="*/ 1155032 w 8128084"/>
              <a:gd name="connsiteY336" fmla="*/ 6761748 h 15135727"/>
              <a:gd name="connsiteX337" fmla="*/ 1203158 w 8128084"/>
              <a:gd name="connsiteY337" fmla="*/ 6617369 h 15135727"/>
              <a:gd name="connsiteX338" fmla="*/ 1371600 w 8128084"/>
              <a:gd name="connsiteY338" fmla="*/ 6472990 h 15135727"/>
              <a:gd name="connsiteX339" fmla="*/ 1443790 w 8128084"/>
              <a:gd name="connsiteY339" fmla="*/ 6328611 h 15135727"/>
              <a:gd name="connsiteX340" fmla="*/ 1419727 w 8128084"/>
              <a:gd name="connsiteY340" fmla="*/ 6208295 h 15135727"/>
              <a:gd name="connsiteX341" fmla="*/ 1275348 w 8128084"/>
              <a:gd name="connsiteY341" fmla="*/ 6304548 h 15135727"/>
              <a:gd name="connsiteX342" fmla="*/ 1323474 w 8128084"/>
              <a:gd name="connsiteY342" fmla="*/ 6015790 h 15135727"/>
              <a:gd name="connsiteX343" fmla="*/ 1540042 w 8128084"/>
              <a:gd name="connsiteY343" fmla="*/ 5871411 h 15135727"/>
              <a:gd name="connsiteX344" fmla="*/ 1540042 w 8128084"/>
              <a:gd name="connsiteY344" fmla="*/ 5751095 h 15135727"/>
              <a:gd name="connsiteX345" fmla="*/ 1395664 w 8128084"/>
              <a:gd name="connsiteY345" fmla="*/ 5799221 h 15135727"/>
              <a:gd name="connsiteX346" fmla="*/ 1179095 w 8128084"/>
              <a:gd name="connsiteY346" fmla="*/ 5799221 h 15135727"/>
              <a:gd name="connsiteX347" fmla="*/ 890337 w 8128084"/>
              <a:gd name="connsiteY347" fmla="*/ 5775158 h 15135727"/>
              <a:gd name="connsiteX348" fmla="*/ 697832 w 8128084"/>
              <a:gd name="connsiteY348" fmla="*/ 5606716 h 15135727"/>
              <a:gd name="connsiteX349" fmla="*/ 577516 w 8128084"/>
              <a:gd name="connsiteY349" fmla="*/ 5582653 h 15135727"/>
              <a:gd name="connsiteX350" fmla="*/ 697832 w 8128084"/>
              <a:gd name="connsiteY350" fmla="*/ 5775158 h 15135727"/>
              <a:gd name="connsiteX351" fmla="*/ 409074 w 8128084"/>
              <a:gd name="connsiteY351" fmla="*/ 5799221 h 15135727"/>
              <a:gd name="connsiteX352" fmla="*/ 168442 w 8128084"/>
              <a:gd name="connsiteY352" fmla="*/ 5702969 h 15135727"/>
              <a:gd name="connsiteX353" fmla="*/ 264695 w 8128084"/>
              <a:gd name="connsiteY353" fmla="*/ 5558590 h 15135727"/>
              <a:gd name="connsiteX354" fmla="*/ 144379 w 8128084"/>
              <a:gd name="connsiteY354" fmla="*/ 5510464 h 15135727"/>
              <a:gd name="connsiteX355" fmla="*/ 0 w 8128084"/>
              <a:gd name="connsiteY355" fmla="*/ 5462337 h 15135727"/>
              <a:gd name="connsiteX356" fmla="*/ 96253 w 8128084"/>
              <a:gd name="connsiteY356"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42827 w 8128084"/>
              <a:gd name="connsiteY202" fmla="*/ 14383753 h 15135727"/>
              <a:gd name="connsiteX203" fmla="*/ 4403558 w 8128084"/>
              <a:gd name="connsiteY203" fmla="*/ 14437895 h 15135727"/>
              <a:gd name="connsiteX204" fmla="*/ 4340058 w 8128084"/>
              <a:gd name="connsiteY204" fmla="*/ 14475995 h 15135727"/>
              <a:gd name="connsiteX205" fmla="*/ 4303127 w 8128084"/>
              <a:gd name="connsiteY205" fmla="*/ 14364703 h 15135727"/>
              <a:gd name="connsiteX206" fmla="*/ 4276892 w 8128084"/>
              <a:gd name="connsiteY206" fmla="*/ 14296190 h 15135727"/>
              <a:gd name="connsiteX207" fmla="*/ 4235116 w 8128084"/>
              <a:gd name="connsiteY207" fmla="*/ 14341642 h 15135727"/>
              <a:gd name="connsiteX208" fmla="*/ 4162927 w 8128084"/>
              <a:gd name="connsiteY208" fmla="*/ 14389769 h 15135727"/>
              <a:gd name="connsiteX209" fmla="*/ 4137527 w 8128084"/>
              <a:gd name="connsiteY209" fmla="*/ 14364369 h 15135727"/>
              <a:gd name="connsiteX210" fmla="*/ 3998327 w 8128084"/>
              <a:gd name="connsiteY210" fmla="*/ 14409153 h 15135727"/>
              <a:gd name="connsiteX211" fmla="*/ 4023727 w 8128084"/>
              <a:gd name="connsiteY211" fmla="*/ 14275803 h 15135727"/>
              <a:gd name="connsiteX212" fmla="*/ 3915945 w 8128084"/>
              <a:gd name="connsiteY212" fmla="*/ 14289840 h 15135727"/>
              <a:gd name="connsiteX213" fmla="*/ 3801979 w 8128084"/>
              <a:gd name="connsiteY213" fmla="*/ 14293516 h 15135727"/>
              <a:gd name="connsiteX214" fmla="*/ 3719764 w 8128084"/>
              <a:gd name="connsiteY214" fmla="*/ 14415169 h 15135727"/>
              <a:gd name="connsiteX215" fmla="*/ 3625850 w 8128084"/>
              <a:gd name="connsiteY215" fmla="*/ 14616364 h 15135727"/>
              <a:gd name="connsiteX216" fmla="*/ 3513221 w 8128084"/>
              <a:gd name="connsiteY216" fmla="*/ 14726653 h 15135727"/>
              <a:gd name="connsiteX217" fmla="*/ 3583071 w 8128084"/>
              <a:gd name="connsiteY217" fmla="*/ 14832932 h 15135727"/>
              <a:gd name="connsiteX218" fmla="*/ 3633537 w 8128084"/>
              <a:gd name="connsiteY218" fmla="*/ 14967285 h 15135727"/>
              <a:gd name="connsiteX219" fmla="*/ 3609474 w 8128084"/>
              <a:gd name="connsiteY219" fmla="*/ 15087600 h 15135727"/>
              <a:gd name="connsiteX220" fmla="*/ 3479132 w 8128084"/>
              <a:gd name="connsiteY220" fmla="*/ 14975974 h 15135727"/>
              <a:gd name="connsiteX221" fmla="*/ 3304340 w 8128084"/>
              <a:gd name="connsiteY221" fmla="*/ 14949237 h 15135727"/>
              <a:gd name="connsiteX222" fmla="*/ 3261227 w 8128084"/>
              <a:gd name="connsiteY222" fmla="*/ 14787145 h 15135727"/>
              <a:gd name="connsiteX223" fmla="*/ 3128211 w 8128084"/>
              <a:gd name="connsiteY223" fmla="*/ 14919158 h 15135727"/>
              <a:gd name="connsiteX224" fmla="*/ 3090277 w 8128084"/>
              <a:gd name="connsiteY224" fmla="*/ 15075903 h 15135727"/>
              <a:gd name="connsiteX225" fmla="*/ 2959769 w 8128084"/>
              <a:gd name="connsiteY225" fmla="*/ 15135727 h 15135727"/>
              <a:gd name="connsiteX226" fmla="*/ 2891256 w 8128084"/>
              <a:gd name="connsiteY226" fmla="*/ 14945895 h 15135727"/>
              <a:gd name="connsiteX227" fmla="*/ 2829927 w 8128084"/>
              <a:gd name="connsiteY227" fmla="*/ 14872703 h 15135727"/>
              <a:gd name="connsiteX228" fmla="*/ 2887579 w 8128084"/>
              <a:gd name="connsiteY228" fmla="*/ 14774779 h 15135727"/>
              <a:gd name="connsiteX229" fmla="*/ 2779127 w 8128084"/>
              <a:gd name="connsiteY229" fmla="*/ 14694903 h 15135727"/>
              <a:gd name="connsiteX230" fmla="*/ 2839453 w 8128084"/>
              <a:gd name="connsiteY230" fmla="*/ 14582274 h 15135727"/>
              <a:gd name="connsiteX231" fmla="*/ 2935706 w 8128084"/>
              <a:gd name="connsiteY231" fmla="*/ 14510085 h 15135727"/>
              <a:gd name="connsiteX232" fmla="*/ 2948406 w 8128084"/>
              <a:gd name="connsiteY232" fmla="*/ 14554535 h 15135727"/>
              <a:gd name="connsiteX233" fmla="*/ 2855327 w 8128084"/>
              <a:gd name="connsiteY233" fmla="*/ 14371053 h 15135727"/>
              <a:gd name="connsiteX234" fmla="*/ 3014077 w 8128084"/>
              <a:gd name="connsiteY234" fmla="*/ 14447253 h 15135727"/>
              <a:gd name="connsiteX235" fmla="*/ 3029285 w 8128084"/>
              <a:gd name="connsiteY235" fmla="*/ 14363032 h 15135727"/>
              <a:gd name="connsiteX236" fmla="*/ 3152274 w 8128084"/>
              <a:gd name="connsiteY236" fmla="*/ 14341642 h 15135727"/>
              <a:gd name="connsiteX237" fmla="*/ 3080085 w 8128084"/>
              <a:gd name="connsiteY237" fmla="*/ 14269453 h 15135727"/>
              <a:gd name="connsiteX238" fmla="*/ 3152274 w 8128084"/>
              <a:gd name="connsiteY238" fmla="*/ 14197264 h 15135727"/>
              <a:gd name="connsiteX239" fmla="*/ 3152274 w 8128084"/>
              <a:gd name="connsiteY239" fmla="*/ 14052885 h 15135727"/>
              <a:gd name="connsiteX240" fmla="*/ 3080085 w 8128084"/>
              <a:gd name="connsiteY240" fmla="*/ 13980695 h 15135727"/>
              <a:gd name="connsiteX241" fmla="*/ 3056021 w 8128084"/>
              <a:gd name="connsiteY241" fmla="*/ 14076948 h 15135727"/>
              <a:gd name="connsiteX242" fmla="*/ 2935706 w 8128084"/>
              <a:gd name="connsiteY242" fmla="*/ 14076948 h 15135727"/>
              <a:gd name="connsiteX243" fmla="*/ 2863516 w 8128084"/>
              <a:gd name="connsiteY243" fmla="*/ 14125074 h 15135727"/>
              <a:gd name="connsiteX244" fmla="*/ 2719137 w 8128084"/>
              <a:gd name="connsiteY244" fmla="*/ 14197264 h 15135727"/>
              <a:gd name="connsiteX245" fmla="*/ 2646948 w 8128084"/>
              <a:gd name="connsiteY245" fmla="*/ 14197264 h 15135727"/>
              <a:gd name="connsiteX246" fmla="*/ 2598821 w 8128084"/>
              <a:gd name="connsiteY246" fmla="*/ 14125074 h 15135727"/>
              <a:gd name="connsiteX247" fmla="*/ 2430379 w 8128084"/>
              <a:gd name="connsiteY247" fmla="*/ 13836316 h 15135727"/>
              <a:gd name="connsiteX248" fmla="*/ 2646948 w 8128084"/>
              <a:gd name="connsiteY248" fmla="*/ 13812253 h 15135727"/>
              <a:gd name="connsiteX249" fmla="*/ 2502569 w 8128084"/>
              <a:gd name="connsiteY249" fmla="*/ 13475369 h 15135727"/>
              <a:gd name="connsiteX250" fmla="*/ 2550695 w 8128084"/>
              <a:gd name="connsiteY250" fmla="*/ 13186611 h 15135727"/>
              <a:gd name="connsiteX251" fmla="*/ 2719137 w 8128084"/>
              <a:gd name="connsiteY251" fmla="*/ 13042232 h 15135727"/>
              <a:gd name="connsiteX252" fmla="*/ 2791327 w 8128084"/>
              <a:gd name="connsiteY252" fmla="*/ 12945979 h 15135727"/>
              <a:gd name="connsiteX253" fmla="*/ 3031958 w 8128084"/>
              <a:gd name="connsiteY253" fmla="*/ 13090358 h 15135727"/>
              <a:gd name="connsiteX254" fmla="*/ 3056021 w 8128084"/>
              <a:gd name="connsiteY254" fmla="*/ 12753474 h 15135727"/>
              <a:gd name="connsiteX255" fmla="*/ 2887579 w 8128084"/>
              <a:gd name="connsiteY255" fmla="*/ 12777537 h 15135727"/>
              <a:gd name="connsiteX256" fmla="*/ 2815390 w 8128084"/>
              <a:gd name="connsiteY256" fmla="*/ 12777537 h 15135727"/>
              <a:gd name="connsiteX257" fmla="*/ 3176337 w 8128084"/>
              <a:gd name="connsiteY257" fmla="*/ 12368464 h 15135727"/>
              <a:gd name="connsiteX258" fmla="*/ 3104148 w 8128084"/>
              <a:gd name="connsiteY258" fmla="*/ 12320337 h 15135727"/>
              <a:gd name="connsiteX259" fmla="*/ 3104148 w 8128084"/>
              <a:gd name="connsiteY259" fmla="*/ 12320337 h 15135727"/>
              <a:gd name="connsiteX260" fmla="*/ 3007895 w 8128084"/>
              <a:gd name="connsiteY260" fmla="*/ 12079706 h 15135727"/>
              <a:gd name="connsiteX261" fmla="*/ 2911642 w 8128084"/>
              <a:gd name="connsiteY261" fmla="*/ 11935327 h 15135727"/>
              <a:gd name="connsiteX262" fmla="*/ 2863516 w 8128084"/>
              <a:gd name="connsiteY262" fmla="*/ 11694695 h 15135727"/>
              <a:gd name="connsiteX263" fmla="*/ 2911642 w 8128084"/>
              <a:gd name="connsiteY263" fmla="*/ 11454064 h 15135727"/>
              <a:gd name="connsiteX264" fmla="*/ 3056021 w 8128084"/>
              <a:gd name="connsiteY264" fmla="*/ 11454064 h 15135727"/>
              <a:gd name="connsiteX265" fmla="*/ 2983832 w 8128084"/>
              <a:gd name="connsiteY265" fmla="*/ 11381874 h 15135727"/>
              <a:gd name="connsiteX266" fmla="*/ 3031958 w 8128084"/>
              <a:gd name="connsiteY266" fmla="*/ 11285621 h 15135727"/>
              <a:gd name="connsiteX267" fmla="*/ 3007895 w 8128084"/>
              <a:gd name="connsiteY267" fmla="*/ 11189369 h 15135727"/>
              <a:gd name="connsiteX268" fmla="*/ 2887579 w 8128084"/>
              <a:gd name="connsiteY268" fmla="*/ 11141242 h 15135727"/>
              <a:gd name="connsiteX269" fmla="*/ 2887579 w 8128084"/>
              <a:gd name="connsiteY269" fmla="*/ 10972800 h 15135727"/>
              <a:gd name="connsiteX270" fmla="*/ 2887579 w 8128084"/>
              <a:gd name="connsiteY270" fmla="*/ 10924674 h 15135727"/>
              <a:gd name="connsiteX271" fmla="*/ 2767264 w 8128084"/>
              <a:gd name="connsiteY271" fmla="*/ 11020927 h 15135727"/>
              <a:gd name="connsiteX272" fmla="*/ 2743200 w 8128084"/>
              <a:gd name="connsiteY272" fmla="*/ 10924674 h 15135727"/>
              <a:gd name="connsiteX273" fmla="*/ 2550695 w 8128084"/>
              <a:gd name="connsiteY273" fmla="*/ 11020927 h 15135727"/>
              <a:gd name="connsiteX274" fmla="*/ 2526632 w 8128084"/>
              <a:gd name="connsiteY274" fmla="*/ 11117179 h 15135727"/>
              <a:gd name="connsiteX275" fmla="*/ 2334127 w 8128084"/>
              <a:gd name="connsiteY275" fmla="*/ 10996864 h 15135727"/>
              <a:gd name="connsiteX276" fmla="*/ 2358190 w 8128084"/>
              <a:gd name="connsiteY276" fmla="*/ 10732169 h 15135727"/>
              <a:gd name="connsiteX277" fmla="*/ 2334127 w 8128084"/>
              <a:gd name="connsiteY277" fmla="*/ 10587790 h 15135727"/>
              <a:gd name="connsiteX278" fmla="*/ 2406316 w 8128084"/>
              <a:gd name="connsiteY278" fmla="*/ 10491537 h 15135727"/>
              <a:gd name="connsiteX279" fmla="*/ 2598821 w 8128084"/>
              <a:gd name="connsiteY279" fmla="*/ 10684042 h 15135727"/>
              <a:gd name="connsiteX280" fmla="*/ 2767264 w 8128084"/>
              <a:gd name="connsiteY280" fmla="*/ 10684042 h 15135727"/>
              <a:gd name="connsiteX281" fmla="*/ 2646948 w 8128084"/>
              <a:gd name="connsiteY281" fmla="*/ 10515600 h 15135727"/>
              <a:gd name="connsiteX282" fmla="*/ 2815390 w 8128084"/>
              <a:gd name="connsiteY282" fmla="*/ 10395285 h 15135727"/>
              <a:gd name="connsiteX283" fmla="*/ 3080085 w 8128084"/>
              <a:gd name="connsiteY283" fmla="*/ 10419348 h 15135727"/>
              <a:gd name="connsiteX284" fmla="*/ 3248527 w 8128084"/>
              <a:gd name="connsiteY284" fmla="*/ 10539664 h 15135727"/>
              <a:gd name="connsiteX285" fmla="*/ 3320716 w 8128084"/>
              <a:gd name="connsiteY285" fmla="*/ 10659979 h 15135727"/>
              <a:gd name="connsiteX286" fmla="*/ 3465095 w 8128084"/>
              <a:gd name="connsiteY286" fmla="*/ 10659979 h 15135727"/>
              <a:gd name="connsiteX287" fmla="*/ 3441032 w 8128084"/>
              <a:gd name="connsiteY287" fmla="*/ 10491537 h 15135727"/>
              <a:gd name="connsiteX288" fmla="*/ 3392906 w 8128084"/>
              <a:gd name="connsiteY288" fmla="*/ 10250906 h 15135727"/>
              <a:gd name="connsiteX289" fmla="*/ 3152274 w 8128084"/>
              <a:gd name="connsiteY289" fmla="*/ 10250906 h 15135727"/>
              <a:gd name="connsiteX290" fmla="*/ 3176337 w 8128084"/>
              <a:gd name="connsiteY290" fmla="*/ 10178716 h 15135727"/>
              <a:gd name="connsiteX291" fmla="*/ 3104148 w 8128084"/>
              <a:gd name="connsiteY291" fmla="*/ 10154653 h 15135727"/>
              <a:gd name="connsiteX292" fmla="*/ 3007895 w 8128084"/>
              <a:gd name="connsiteY292" fmla="*/ 9962148 h 15135727"/>
              <a:gd name="connsiteX293" fmla="*/ 3176337 w 8128084"/>
              <a:gd name="connsiteY293" fmla="*/ 9889958 h 15135727"/>
              <a:gd name="connsiteX294" fmla="*/ 2959769 w 8128084"/>
              <a:gd name="connsiteY294" fmla="*/ 9504948 h 15135727"/>
              <a:gd name="connsiteX295" fmla="*/ 2791327 w 8128084"/>
              <a:gd name="connsiteY295" fmla="*/ 9456821 h 15135727"/>
              <a:gd name="connsiteX296" fmla="*/ 2574758 w 8128084"/>
              <a:gd name="connsiteY296" fmla="*/ 9336506 h 15135727"/>
              <a:gd name="connsiteX297" fmla="*/ 2550695 w 8128084"/>
              <a:gd name="connsiteY297" fmla="*/ 9071811 h 15135727"/>
              <a:gd name="connsiteX298" fmla="*/ 2695074 w 8128084"/>
              <a:gd name="connsiteY298" fmla="*/ 8999621 h 15135727"/>
              <a:gd name="connsiteX299" fmla="*/ 2622885 w 8128084"/>
              <a:gd name="connsiteY299" fmla="*/ 8975558 h 15135727"/>
              <a:gd name="connsiteX300" fmla="*/ 2430379 w 8128084"/>
              <a:gd name="connsiteY300" fmla="*/ 8999621 h 15135727"/>
              <a:gd name="connsiteX301" fmla="*/ 2261937 w 8128084"/>
              <a:gd name="connsiteY301" fmla="*/ 9168064 h 15135727"/>
              <a:gd name="connsiteX302" fmla="*/ 2237874 w 8128084"/>
              <a:gd name="connsiteY302" fmla="*/ 8999621 h 15135727"/>
              <a:gd name="connsiteX303" fmla="*/ 2117558 w 8128084"/>
              <a:gd name="connsiteY303" fmla="*/ 8975558 h 15135727"/>
              <a:gd name="connsiteX304" fmla="*/ 2045369 w 8128084"/>
              <a:gd name="connsiteY304" fmla="*/ 8783053 h 15135727"/>
              <a:gd name="connsiteX305" fmla="*/ 1852864 w 8128084"/>
              <a:gd name="connsiteY305" fmla="*/ 8758990 h 15135727"/>
              <a:gd name="connsiteX306" fmla="*/ 1636295 w 8128084"/>
              <a:gd name="connsiteY306" fmla="*/ 8927432 h 15135727"/>
              <a:gd name="connsiteX307" fmla="*/ 1588169 w 8128084"/>
              <a:gd name="connsiteY307" fmla="*/ 9023685 h 15135727"/>
              <a:gd name="connsiteX308" fmla="*/ 1515979 w 8128084"/>
              <a:gd name="connsiteY308" fmla="*/ 8879306 h 15135727"/>
              <a:gd name="connsiteX309" fmla="*/ 1347537 w 8128084"/>
              <a:gd name="connsiteY309" fmla="*/ 8879306 h 15135727"/>
              <a:gd name="connsiteX310" fmla="*/ 1347537 w 8128084"/>
              <a:gd name="connsiteY310" fmla="*/ 8710864 h 15135727"/>
              <a:gd name="connsiteX311" fmla="*/ 1106906 w 8128084"/>
              <a:gd name="connsiteY311" fmla="*/ 8783053 h 15135727"/>
              <a:gd name="connsiteX312" fmla="*/ 890337 w 8128084"/>
              <a:gd name="connsiteY312" fmla="*/ 8686800 h 15135727"/>
              <a:gd name="connsiteX313" fmla="*/ 649706 w 8128084"/>
              <a:gd name="connsiteY313" fmla="*/ 8662737 h 15135727"/>
              <a:gd name="connsiteX314" fmla="*/ 385011 w 8128084"/>
              <a:gd name="connsiteY314" fmla="*/ 8566485 h 15135727"/>
              <a:gd name="connsiteX315" fmla="*/ 577516 w 8128084"/>
              <a:gd name="connsiteY315" fmla="*/ 8373979 h 15135727"/>
              <a:gd name="connsiteX316" fmla="*/ 794085 w 8128084"/>
              <a:gd name="connsiteY316" fmla="*/ 8301790 h 15135727"/>
              <a:gd name="connsiteX317" fmla="*/ 745958 w 8128084"/>
              <a:gd name="connsiteY317" fmla="*/ 8133348 h 15135727"/>
              <a:gd name="connsiteX318" fmla="*/ 818148 w 8128084"/>
              <a:gd name="connsiteY318" fmla="*/ 7820527 h 15135727"/>
              <a:gd name="connsiteX319" fmla="*/ 697832 w 8128084"/>
              <a:gd name="connsiteY319" fmla="*/ 7820527 h 15135727"/>
              <a:gd name="connsiteX320" fmla="*/ 625642 w 8128084"/>
              <a:gd name="connsiteY320" fmla="*/ 7916779 h 15135727"/>
              <a:gd name="connsiteX321" fmla="*/ 457200 w 8128084"/>
              <a:gd name="connsiteY321" fmla="*/ 7820527 h 15135727"/>
              <a:gd name="connsiteX322" fmla="*/ 529390 w 8128084"/>
              <a:gd name="connsiteY322" fmla="*/ 7700211 h 15135727"/>
              <a:gd name="connsiteX323" fmla="*/ 938464 w 8128084"/>
              <a:gd name="connsiteY323" fmla="*/ 7676148 h 15135727"/>
              <a:gd name="connsiteX324" fmla="*/ 1058779 w 8128084"/>
              <a:gd name="connsiteY324" fmla="*/ 7459579 h 15135727"/>
              <a:gd name="connsiteX325" fmla="*/ 1203158 w 8128084"/>
              <a:gd name="connsiteY325" fmla="*/ 7603958 h 15135727"/>
              <a:gd name="connsiteX326" fmla="*/ 1299411 w 8128084"/>
              <a:gd name="connsiteY326" fmla="*/ 7555832 h 15135727"/>
              <a:gd name="connsiteX327" fmla="*/ 1443790 w 8128084"/>
              <a:gd name="connsiteY327" fmla="*/ 7507706 h 15135727"/>
              <a:gd name="connsiteX328" fmla="*/ 1684421 w 8128084"/>
              <a:gd name="connsiteY328" fmla="*/ 7603958 h 15135727"/>
              <a:gd name="connsiteX329" fmla="*/ 1684421 w 8128084"/>
              <a:gd name="connsiteY329" fmla="*/ 7603958 h 15135727"/>
              <a:gd name="connsiteX330" fmla="*/ 1540042 w 8128084"/>
              <a:gd name="connsiteY330" fmla="*/ 7363327 h 15135727"/>
              <a:gd name="connsiteX331" fmla="*/ 1299411 w 8128084"/>
              <a:gd name="connsiteY331" fmla="*/ 7315200 h 15135727"/>
              <a:gd name="connsiteX332" fmla="*/ 1130969 w 8128084"/>
              <a:gd name="connsiteY332" fmla="*/ 7339264 h 15135727"/>
              <a:gd name="connsiteX333" fmla="*/ 1034716 w 8128084"/>
              <a:gd name="connsiteY333" fmla="*/ 7315200 h 15135727"/>
              <a:gd name="connsiteX334" fmla="*/ 1155032 w 8128084"/>
              <a:gd name="connsiteY334" fmla="*/ 7050506 h 15135727"/>
              <a:gd name="connsiteX335" fmla="*/ 1155032 w 8128084"/>
              <a:gd name="connsiteY335" fmla="*/ 6930190 h 15135727"/>
              <a:gd name="connsiteX336" fmla="*/ 1155032 w 8128084"/>
              <a:gd name="connsiteY336" fmla="*/ 6761748 h 15135727"/>
              <a:gd name="connsiteX337" fmla="*/ 1203158 w 8128084"/>
              <a:gd name="connsiteY337" fmla="*/ 6617369 h 15135727"/>
              <a:gd name="connsiteX338" fmla="*/ 1371600 w 8128084"/>
              <a:gd name="connsiteY338" fmla="*/ 6472990 h 15135727"/>
              <a:gd name="connsiteX339" fmla="*/ 1443790 w 8128084"/>
              <a:gd name="connsiteY339" fmla="*/ 6328611 h 15135727"/>
              <a:gd name="connsiteX340" fmla="*/ 1419727 w 8128084"/>
              <a:gd name="connsiteY340" fmla="*/ 6208295 h 15135727"/>
              <a:gd name="connsiteX341" fmla="*/ 1275348 w 8128084"/>
              <a:gd name="connsiteY341" fmla="*/ 6304548 h 15135727"/>
              <a:gd name="connsiteX342" fmla="*/ 1323474 w 8128084"/>
              <a:gd name="connsiteY342" fmla="*/ 6015790 h 15135727"/>
              <a:gd name="connsiteX343" fmla="*/ 1540042 w 8128084"/>
              <a:gd name="connsiteY343" fmla="*/ 5871411 h 15135727"/>
              <a:gd name="connsiteX344" fmla="*/ 1540042 w 8128084"/>
              <a:gd name="connsiteY344" fmla="*/ 5751095 h 15135727"/>
              <a:gd name="connsiteX345" fmla="*/ 1395664 w 8128084"/>
              <a:gd name="connsiteY345" fmla="*/ 5799221 h 15135727"/>
              <a:gd name="connsiteX346" fmla="*/ 1179095 w 8128084"/>
              <a:gd name="connsiteY346" fmla="*/ 5799221 h 15135727"/>
              <a:gd name="connsiteX347" fmla="*/ 890337 w 8128084"/>
              <a:gd name="connsiteY347" fmla="*/ 5775158 h 15135727"/>
              <a:gd name="connsiteX348" fmla="*/ 697832 w 8128084"/>
              <a:gd name="connsiteY348" fmla="*/ 5606716 h 15135727"/>
              <a:gd name="connsiteX349" fmla="*/ 577516 w 8128084"/>
              <a:gd name="connsiteY349" fmla="*/ 5582653 h 15135727"/>
              <a:gd name="connsiteX350" fmla="*/ 697832 w 8128084"/>
              <a:gd name="connsiteY350" fmla="*/ 5775158 h 15135727"/>
              <a:gd name="connsiteX351" fmla="*/ 409074 w 8128084"/>
              <a:gd name="connsiteY351" fmla="*/ 5799221 h 15135727"/>
              <a:gd name="connsiteX352" fmla="*/ 168442 w 8128084"/>
              <a:gd name="connsiteY352" fmla="*/ 5702969 h 15135727"/>
              <a:gd name="connsiteX353" fmla="*/ 264695 w 8128084"/>
              <a:gd name="connsiteY353" fmla="*/ 5558590 h 15135727"/>
              <a:gd name="connsiteX354" fmla="*/ 144379 w 8128084"/>
              <a:gd name="connsiteY354" fmla="*/ 5510464 h 15135727"/>
              <a:gd name="connsiteX355" fmla="*/ 0 w 8128084"/>
              <a:gd name="connsiteY355" fmla="*/ 5462337 h 15135727"/>
              <a:gd name="connsiteX356" fmla="*/ 96253 w 8128084"/>
              <a:gd name="connsiteY356"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42827 w 8128084"/>
              <a:gd name="connsiteY202" fmla="*/ 14383753 h 15135727"/>
              <a:gd name="connsiteX203" fmla="*/ 4403558 w 8128084"/>
              <a:gd name="connsiteY203" fmla="*/ 14437895 h 15135727"/>
              <a:gd name="connsiteX204" fmla="*/ 4340058 w 8128084"/>
              <a:gd name="connsiteY204" fmla="*/ 14475995 h 15135727"/>
              <a:gd name="connsiteX205" fmla="*/ 4303127 w 8128084"/>
              <a:gd name="connsiteY205" fmla="*/ 14364703 h 15135727"/>
              <a:gd name="connsiteX206" fmla="*/ 4276892 w 8128084"/>
              <a:gd name="connsiteY206" fmla="*/ 14296190 h 15135727"/>
              <a:gd name="connsiteX207" fmla="*/ 4235116 w 8128084"/>
              <a:gd name="connsiteY207" fmla="*/ 14341642 h 15135727"/>
              <a:gd name="connsiteX208" fmla="*/ 4162927 w 8128084"/>
              <a:gd name="connsiteY208" fmla="*/ 14389769 h 15135727"/>
              <a:gd name="connsiteX209" fmla="*/ 4137527 w 8128084"/>
              <a:gd name="connsiteY209" fmla="*/ 14364369 h 15135727"/>
              <a:gd name="connsiteX210" fmla="*/ 3998327 w 8128084"/>
              <a:gd name="connsiteY210" fmla="*/ 14409153 h 15135727"/>
              <a:gd name="connsiteX211" fmla="*/ 4023727 w 8128084"/>
              <a:gd name="connsiteY211" fmla="*/ 14275803 h 15135727"/>
              <a:gd name="connsiteX212" fmla="*/ 3915945 w 8128084"/>
              <a:gd name="connsiteY212" fmla="*/ 14289840 h 15135727"/>
              <a:gd name="connsiteX213" fmla="*/ 3801979 w 8128084"/>
              <a:gd name="connsiteY213" fmla="*/ 14293516 h 15135727"/>
              <a:gd name="connsiteX214" fmla="*/ 3719764 w 8128084"/>
              <a:gd name="connsiteY214" fmla="*/ 14415169 h 15135727"/>
              <a:gd name="connsiteX215" fmla="*/ 3625850 w 8128084"/>
              <a:gd name="connsiteY215" fmla="*/ 14616364 h 15135727"/>
              <a:gd name="connsiteX216" fmla="*/ 3513221 w 8128084"/>
              <a:gd name="connsiteY216" fmla="*/ 14726653 h 15135727"/>
              <a:gd name="connsiteX217" fmla="*/ 3583071 w 8128084"/>
              <a:gd name="connsiteY217" fmla="*/ 14832932 h 15135727"/>
              <a:gd name="connsiteX218" fmla="*/ 3633537 w 8128084"/>
              <a:gd name="connsiteY218" fmla="*/ 14967285 h 15135727"/>
              <a:gd name="connsiteX219" fmla="*/ 3609474 w 8128084"/>
              <a:gd name="connsiteY219" fmla="*/ 15087600 h 15135727"/>
              <a:gd name="connsiteX220" fmla="*/ 3479132 w 8128084"/>
              <a:gd name="connsiteY220" fmla="*/ 14975974 h 15135727"/>
              <a:gd name="connsiteX221" fmla="*/ 3304340 w 8128084"/>
              <a:gd name="connsiteY221" fmla="*/ 14949237 h 15135727"/>
              <a:gd name="connsiteX222" fmla="*/ 3261227 w 8128084"/>
              <a:gd name="connsiteY222" fmla="*/ 14787145 h 15135727"/>
              <a:gd name="connsiteX223" fmla="*/ 3128211 w 8128084"/>
              <a:gd name="connsiteY223" fmla="*/ 14919158 h 15135727"/>
              <a:gd name="connsiteX224" fmla="*/ 3090277 w 8128084"/>
              <a:gd name="connsiteY224" fmla="*/ 15075903 h 15135727"/>
              <a:gd name="connsiteX225" fmla="*/ 2959769 w 8128084"/>
              <a:gd name="connsiteY225" fmla="*/ 15135727 h 15135727"/>
              <a:gd name="connsiteX226" fmla="*/ 2891256 w 8128084"/>
              <a:gd name="connsiteY226" fmla="*/ 14945895 h 15135727"/>
              <a:gd name="connsiteX227" fmla="*/ 2829927 w 8128084"/>
              <a:gd name="connsiteY227" fmla="*/ 14872703 h 15135727"/>
              <a:gd name="connsiteX228" fmla="*/ 2887579 w 8128084"/>
              <a:gd name="connsiteY228" fmla="*/ 14774779 h 15135727"/>
              <a:gd name="connsiteX229" fmla="*/ 2779127 w 8128084"/>
              <a:gd name="connsiteY229" fmla="*/ 14694903 h 15135727"/>
              <a:gd name="connsiteX230" fmla="*/ 2839453 w 8128084"/>
              <a:gd name="connsiteY230" fmla="*/ 14582274 h 15135727"/>
              <a:gd name="connsiteX231" fmla="*/ 2935706 w 8128084"/>
              <a:gd name="connsiteY231" fmla="*/ 14510085 h 15135727"/>
              <a:gd name="connsiteX232" fmla="*/ 2948406 w 8128084"/>
              <a:gd name="connsiteY232" fmla="*/ 14554535 h 15135727"/>
              <a:gd name="connsiteX233" fmla="*/ 2855327 w 8128084"/>
              <a:gd name="connsiteY233" fmla="*/ 14371053 h 15135727"/>
              <a:gd name="connsiteX234" fmla="*/ 3014077 w 8128084"/>
              <a:gd name="connsiteY234" fmla="*/ 14447253 h 15135727"/>
              <a:gd name="connsiteX235" fmla="*/ 3029285 w 8128084"/>
              <a:gd name="connsiteY235" fmla="*/ 14363032 h 15135727"/>
              <a:gd name="connsiteX236" fmla="*/ 3152274 w 8128084"/>
              <a:gd name="connsiteY236" fmla="*/ 14341642 h 15135727"/>
              <a:gd name="connsiteX237" fmla="*/ 3226135 w 8128084"/>
              <a:gd name="connsiteY237" fmla="*/ 14269453 h 15135727"/>
              <a:gd name="connsiteX238" fmla="*/ 3152274 w 8128084"/>
              <a:gd name="connsiteY238" fmla="*/ 14197264 h 15135727"/>
              <a:gd name="connsiteX239" fmla="*/ 3152274 w 8128084"/>
              <a:gd name="connsiteY239" fmla="*/ 14052885 h 15135727"/>
              <a:gd name="connsiteX240" fmla="*/ 3080085 w 8128084"/>
              <a:gd name="connsiteY240" fmla="*/ 13980695 h 15135727"/>
              <a:gd name="connsiteX241" fmla="*/ 3056021 w 8128084"/>
              <a:gd name="connsiteY241" fmla="*/ 14076948 h 15135727"/>
              <a:gd name="connsiteX242" fmla="*/ 2935706 w 8128084"/>
              <a:gd name="connsiteY242" fmla="*/ 14076948 h 15135727"/>
              <a:gd name="connsiteX243" fmla="*/ 2863516 w 8128084"/>
              <a:gd name="connsiteY243" fmla="*/ 14125074 h 15135727"/>
              <a:gd name="connsiteX244" fmla="*/ 2719137 w 8128084"/>
              <a:gd name="connsiteY244" fmla="*/ 14197264 h 15135727"/>
              <a:gd name="connsiteX245" fmla="*/ 2646948 w 8128084"/>
              <a:gd name="connsiteY245" fmla="*/ 14197264 h 15135727"/>
              <a:gd name="connsiteX246" fmla="*/ 2598821 w 8128084"/>
              <a:gd name="connsiteY246" fmla="*/ 14125074 h 15135727"/>
              <a:gd name="connsiteX247" fmla="*/ 2430379 w 8128084"/>
              <a:gd name="connsiteY247" fmla="*/ 13836316 h 15135727"/>
              <a:gd name="connsiteX248" fmla="*/ 2646948 w 8128084"/>
              <a:gd name="connsiteY248" fmla="*/ 13812253 h 15135727"/>
              <a:gd name="connsiteX249" fmla="*/ 2502569 w 8128084"/>
              <a:gd name="connsiteY249" fmla="*/ 13475369 h 15135727"/>
              <a:gd name="connsiteX250" fmla="*/ 2550695 w 8128084"/>
              <a:gd name="connsiteY250" fmla="*/ 13186611 h 15135727"/>
              <a:gd name="connsiteX251" fmla="*/ 2719137 w 8128084"/>
              <a:gd name="connsiteY251" fmla="*/ 13042232 h 15135727"/>
              <a:gd name="connsiteX252" fmla="*/ 2791327 w 8128084"/>
              <a:gd name="connsiteY252" fmla="*/ 12945979 h 15135727"/>
              <a:gd name="connsiteX253" fmla="*/ 3031958 w 8128084"/>
              <a:gd name="connsiteY253" fmla="*/ 13090358 h 15135727"/>
              <a:gd name="connsiteX254" fmla="*/ 3056021 w 8128084"/>
              <a:gd name="connsiteY254" fmla="*/ 12753474 h 15135727"/>
              <a:gd name="connsiteX255" fmla="*/ 2887579 w 8128084"/>
              <a:gd name="connsiteY255" fmla="*/ 12777537 h 15135727"/>
              <a:gd name="connsiteX256" fmla="*/ 2815390 w 8128084"/>
              <a:gd name="connsiteY256" fmla="*/ 12777537 h 15135727"/>
              <a:gd name="connsiteX257" fmla="*/ 3176337 w 8128084"/>
              <a:gd name="connsiteY257" fmla="*/ 12368464 h 15135727"/>
              <a:gd name="connsiteX258" fmla="*/ 3104148 w 8128084"/>
              <a:gd name="connsiteY258" fmla="*/ 12320337 h 15135727"/>
              <a:gd name="connsiteX259" fmla="*/ 3104148 w 8128084"/>
              <a:gd name="connsiteY259" fmla="*/ 12320337 h 15135727"/>
              <a:gd name="connsiteX260" fmla="*/ 3007895 w 8128084"/>
              <a:gd name="connsiteY260" fmla="*/ 12079706 h 15135727"/>
              <a:gd name="connsiteX261" fmla="*/ 2911642 w 8128084"/>
              <a:gd name="connsiteY261" fmla="*/ 11935327 h 15135727"/>
              <a:gd name="connsiteX262" fmla="*/ 2863516 w 8128084"/>
              <a:gd name="connsiteY262" fmla="*/ 11694695 h 15135727"/>
              <a:gd name="connsiteX263" fmla="*/ 2911642 w 8128084"/>
              <a:gd name="connsiteY263" fmla="*/ 11454064 h 15135727"/>
              <a:gd name="connsiteX264" fmla="*/ 3056021 w 8128084"/>
              <a:gd name="connsiteY264" fmla="*/ 11454064 h 15135727"/>
              <a:gd name="connsiteX265" fmla="*/ 2983832 w 8128084"/>
              <a:gd name="connsiteY265" fmla="*/ 11381874 h 15135727"/>
              <a:gd name="connsiteX266" fmla="*/ 3031958 w 8128084"/>
              <a:gd name="connsiteY266" fmla="*/ 11285621 h 15135727"/>
              <a:gd name="connsiteX267" fmla="*/ 3007895 w 8128084"/>
              <a:gd name="connsiteY267" fmla="*/ 11189369 h 15135727"/>
              <a:gd name="connsiteX268" fmla="*/ 2887579 w 8128084"/>
              <a:gd name="connsiteY268" fmla="*/ 11141242 h 15135727"/>
              <a:gd name="connsiteX269" fmla="*/ 2887579 w 8128084"/>
              <a:gd name="connsiteY269" fmla="*/ 10972800 h 15135727"/>
              <a:gd name="connsiteX270" fmla="*/ 2887579 w 8128084"/>
              <a:gd name="connsiteY270" fmla="*/ 10924674 h 15135727"/>
              <a:gd name="connsiteX271" fmla="*/ 2767264 w 8128084"/>
              <a:gd name="connsiteY271" fmla="*/ 11020927 h 15135727"/>
              <a:gd name="connsiteX272" fmla="*/ 2743200 w 8128084"/>
              <a:gd name="connsiteY272" fmla="*/ 10924674 h 15135727"/>
              <a:gd name="connsiteX273" fmla="*/ 2550695 w 8128084"/>
              <a:gd name="connsiteY273" fmla="*/ 11020927 h 15135727"/>
              <a:gd name="connsiteX274" fmla="*/ 2526632 w 8128084"/>
              <a:gd name="connsiteY274" fmla="*/ 11117179 h 15135727"/>
              <a:gd name="connsiteX275" fmla="*/ 2334127 w 8128084"/>
              <a:gd name="connsiteY275" fmla="*/ 10996864 h 15135727"/>
              <a:gd name="connsiteX276" fmla="*/ 2358190 w 8128084"/>
              <a:gd name="connsiteY276" fmla="*/ 10732169 h 15135727"/>
              <a:gd name="connsiteX277" fmla="*/ 2334127 w 8128084"/>
              <a:gd name="connsiteY277" fmla="*/ 10587790 h 15135727"/>
              <a:gd name="connsiteX278" fmla="*/ 2406316 w 8128084"/>
              <a:gd name="connsiteY278" fmla="*/ 10491537 h 15135727"/>
              <a:gd name="connsiteX279" fmla="*/ 2598821 w 8128084"/>
              <a:gd name="connsiteY279" fmla="*/ 10684042 h 15135727"/>
              <a:gd name="connsiteX280" fmla="*/ 2767264 w 8128084"/>
              <a:gd name="connsiteY280" fmla="*/ 10684042 h 15135727"/>
              <a:gd name="connsiteX281" fmla="*/ 2646948 w 8128084"/>
              <a:gd name="connsiteY281" fmla="*/ 10515600 h 15135727"/>
              <a:gd name="connsiteX282" fmla="*/ 2815390 w 8128084"/>
              <a:gd name="connsiteY282" fmla="*/ 10395285 h 15135727"/>
              <a:gd name="connsiteX283" fmla="*/ 3080085 w 8128084"/>
              <a:gd name="connsiteY283" fmla="*/ 10419348 h 15135727"/>
              <a:gd name="connsiteX284" fmla="*/ 3248527 w 8128084"/>
              <a:gd name="connsiteY284" fmla="*/ 10539664 h 15135727"/>
              <a:gd name="connsiteX285" fmla="*/ 3320716 w 8128084"/>
              <a:gd name="connsiteY285" fmla="*/ 10659979 h 15135727"/>
              <a:gd name="connsiteX286" fmla="*/ 3465095 w 8128084"/>
              <a:gd name="connsiteY286" fmla="*/ 10659979 h 15135727"/>
              <a:gd name="connsiteX287" fmla="*/ 3441032 w 8128084"/>
              <a:gd name="connsiteY287" fmla="*/ 10491537 h 15135727"/>
              <a:gd name="connsiteX288" fmla="*/ 3392906 w 8128084"/>
              <a:gd name="connsiteY288" fmla="*/ 10250906 h 15135727"/>
              <a:gd name="connsiteX289" fmla="*/ 3152274 w 8128084"/>
              <a:gd name="connsiteY289" fmla="*/ 10250906 h 15135727"/>
              <a:gd name="connsiteX290" fmla="*/ 3176337 w 8128084"/>
              <a:gd name="connsiteY290" fmla="*/ 10178716 h 15135727"/>
              <a:gd name="connsiteX291" fmla="*/ 3104148 w 8128084"/>
              <a:gd name="connsiteY291" fmla="*/ 10154653 h 15135727"/>
              <a:gd name="connsiteX292" fmla="*/ 3007895 w 8128084"/>
              <a:gd name="connsiteY292" fmla="*/ 9962148 h 15135727"/>
              <a:gd name="connsiteX293" fmla="*/ 3176337 w 8128084"/>
              <a:gd name="connsiteY293" fmla="*/ 9889958 h 15135727"/>
              <a:gd name="connsiteX294" fmla="*/ 2959769 w 8128084"/>
              <a:gd name="connsiteY294" fmla="*/ 9504948 h 15135727"/>
              <a:gd name="connsiteX295" fmla="*/ 2791327 w 8128084"/>
              <a:gd name="connsiteY295" fmla="*/ 9456821 h 15135727"/>
              <a:gd name="connsiteX296" fmla="*/ 2574758 w 8128084"/>
              <a:gd name="connsiteY296" fmla="*/ 9336506 h 15135727"/>
              <a:gd name="connsiteX297" fmla="*/ 2550695 w 8128084"/>
              <a:gd name="connsiteY297" fmla="*/ 9071811 h 15135727"/>
              <a:gd name="connsiteX298" fmla="*/ 2695074 w 8128084"/>
              <a:gd name="connsiteY298" fmla="*/ 8999621 h 15135727"/>
              <a:gd name="connsiteX299" fmla="*/ 2622885 w 8128084"/>
              <a:gd name="connsiteY299" fmla="*/ 8975558 h 15135727"/>
              <a:gd name="connsiteX300" fmla="*/ 2430379 w 8128084"/>
              <a:gd name="connsiteY300" fmla="*/ 8999621 h 15135727"/>
              <a:gd name="connsiteX301" fmla="*/ 2261937 w 8128084"/>
              <a:gd name="connsiteY301" fmla="*/ 9168064 h 15135727"/>
              <a:gd name="connsiteX302" fmla="*/ 2237874 w 8128084"/>
              <a:gd name="connsiteY302" fmla="*/ 8999621 h 15135727"/>
              <a:gd name="connsiteX303" fmla="*/ 2117558 w 8128084"/>
              <a:gd name="connsiteY303" fmla="*/ 8975558 h 15135727"/>
              <a:gd name="connsiteX304" fmla="*/ 2045369 w 8128084"/>
              <a:gd name="connsiteY304" fmla="*/ 8783053 h 15135727"/>
              <a:gd name="connsiteX305" fmla="*/ 1852864 w 8128084"/>
              <a:gd name="connsiteY305" fmla="*/ 8758990 h 15135727"/>
              <a:gd name="connsiteX306" fmla="*/ 1636295 w 8128084"/>
              <a:gd name="connsiteY306" fmla="*/ 8927432 h 15135727"/>
              <a:gd name="connsiteX307" fmla="*/ 1588169 w 8128084"/>
              <a:gd name="connsiteY307" fmla="*/ 9023685 h 15135727"/>
              <a:gd name="connsiteX308" fmla="*/ 1515979 w 8128084"/>
              <a:gd name="connsiteY308" fmla="*/ 8879306 h 15135727"/>
              <a:gd name="connsiteX309" fmla="*/ 1347537 w 8128084"/>
              <a:gd name="connsiteY309" fmla="*/ 8879306 h 15135727"/>
              <a:gd name="connsiteX310" fmla="*/ 1347537 w 8128084"/>
              <a:gd name="connsiteY310" fmla="*/ 8710864 h 15135727"/>
              <a:gd name="connsiteX311" fmla="*/ 1106906 w 8128084"/>
              <a:gd name="connsiteY311" fmla="*/ 8783053 h 15135727"/>
              <a:gd name="connsiteX312" fmla="*/ 890337 w 8128084"/>
              <a:gd name="connsiteY312" fmla="*/ 8686800 h 15135727"/>
              <a:gd name="connsiteX313" fmla="*/ 649706 w 8128084"/>
              <a:gd name="connsiteY313" fmla="*/ 8662737 h 15135727"/>
              <a:gd name="connsiteX314" fmla="*/ 385011 w 8128084"/>
              <a:gd name="connsiteY314" fmla="*/ 8566485 h 15135727"/>
              <a:gd name="connsiteX315" fmla="*/ 577516 w 8128084"/>
              <a:gd name="connsiteY315" fmla="*/ 8373979 h 15135727"/>
              <a:gd name="connsiteX316" fmla="*/ 794085 w 8128084"/>
              <a:gd name="connsiteY316" fmla="*/ 8301790 h 15135727"/>
              <a:gd name="connsiteX317" fmla="*/ 745958 w 8128084"/>
              <a:gd name="connsiteY317" fmla="*/ 8133348 h 15135727"/>
              <a:gd name="connsiteX318" fmla="*/ 818148 w 8128084"/>
              <a:gd name="connsiteY318" fmla="*/ 7820527 h 15135727"/>
              <a:gd name="connsiteX319" fmla="*/ 697832 w 8128084"/>
              <a:gd name="connsiteY319" fmla="*/ 7820527 h 15135727"/>
              <a:gd name="connsiteX320" fmla="*/ 625642 w 8128084"/>
              <a:gd name="connsiteY320" fmla="*/ 7916779 h 15135727"/>
              <a:gd name="connsiteX321" fmla="*/ 457200 w 8128084"/>
              <a:gd name="connsiteY321" fmla="*/ 7820527 h 15135727"/>
              <a:gd name="connsiteX322" fmla="*/ 529390 w 8128084"/>
              <a:gd name="connsiteY322" fmla="*/ 7700211 h 15135727"/>
              <a:gd name="connsiteX323" fmla="*/ 938464 w 8128084"/>
              <a:gd name="connsiteY323" fmla="*/ 7676148 h 15135727"/>
              <a:gd name="connsiteX324" fmla="*/ 1058779 w 8128084"/>
              <a:gd name="connsiteY324" fmla="*/ 7459579 h 15135727"/>
              <a:gd name="connsiteX325" fmla="*/ 1203158 w 8128084"/>
              <a:gd name="connsiteY325" fmla="*/ 7603958 h 15135727"/>
              <a:gd name="connsiteX326" fmla="*/ 1299411 w 8128084"/>
              <a:gd name="connsiteY326" fmla="*/ 7555832 h 15135727"/>
              <a:gd name="connsiteX327" fmla="*/ 1443790 w 8128084"/>
              <a:gd name="connsiteY327" fmla="*/ 7507706 h 15135727"/>
              <a:gd name="connsiteX328" fmla="*/ 1684421 w 8128084"/>
              <a:gd name="connsiteY328" fmla="*/ 7603958 h 15135727"/>
              <a:gd name="connsiteX329" fmla="*/ 1684421 w 8128084"/>
              <a:gd name="connsiteY329" fmla="*/ 7603958 h 15135727"/>
              <a:gd name="connsiteX330" fmla="*/ 1540042 w 8128084"/>
              <a:gd name="connsiteY330" fmla="*/ 7363327 h 15135727"/>
              <a:gd name="connsiteX331" fmla="*/ 1299411 w 8128084"/>
              <a:gd name="connsiteY331" fmla="*/ 7315200 h 15135727"/>
              <a:gd name="connsiteX332" fmla="*/ 1130969 w 8128084"/>
              <a:gd name="connsiteY332" fmla="*/ 7339264 h 15135727"/>
              <a:gd name="connsiteX333" fmla="*/ 1034716 w 8128084"/>
              <a:gd name="connsiteY333" fmla="*/ 7315200 h 15135727"/>
              <a:gd name="connsiteX334" fmla="*/ 1155032 w 8128084"/>
              <a:gd name="connsiteY334" fmla="*/ 7050506 h 15135727"/>
              <a:gd name="connsiteX335" fmla="*/ 1155032 w 8128084"/>
              <a:gd name="connsiteY335" fmla="*/ 6930190 h 15135727"/>
              <a:gd name="connsiteX336" fmla="*/ 1155032 w 8128084"/>
              <a:gd name="connsiteY336" fmla="*/ 6761748 h 15135727"/>
              <a:gd name="connsiteX337" fmla="*/ 1203158 w 8128084"/>
              <a:gd name="connsiteY337" fmla="*/ 6617369 h 15135727"/>
              <a:gd name="connsiteX338" fmla="*/ 1371600 w 8128084"/>
              <a:gd name="connsiteY338" fmla="*/ 6472990 h 15135727"/>
              <a:gd name="connsiteX339" fmla="*/ 1443790 w 8128084"/>
              <a:gd name="connsiteY339" fmla="*/ 6328611 h 15135727"/>
              <a:gd name="connsiteX340" fmla="*/ 1419727 w 8128084"/>
              <a:gd name="connsiteY340" fmla="*/ 6208295 h 15135727"/>
              <a:gd name="connsiteX341" fmla="*/ 1275348 w 8128084"/>
              <a:gd name="connsiteY341" fmla="*/ 6304548 h 15135727"/>
              <a:gd name="connsiteX342" fmla="*/ 1323474 w 8128084"/>
              <a:gd name="connsiteY342" fmla="*/ 6015790 h 15135727"/>
              <a:gd name="connsiteX343" fmla="*/ 1540042 w 8128084"/>
              <a:gd name="connsiteY343" fmla="*/ 5871411 h 15135727"/>
              <a:gd name="connsiteX344" fmla="*/ 1540042 w 8128084"/>
              <a:gd name="connsiteY344" fmla="*/ 5751095 h 15135727"/>
              <a:gd name="connsiteX345" fmla="*/ 1395664 w 8128084"/>
              <a:gd name="connsiteY345" fmla="*/ 5799221 h 15135727"/>
              <a:gd name="connsiteX346" fmla="*/ 1179095 w 8128084"/>
              <a:gd name="connsiteY346" fmla="*/ 5799221 h 15135727"/>
              <a:gd name="connsiteX347" fmla="*/ 890337 w 8128084"/>
              <a:gd name="connsiteY347" fmla="*/ 5775158 h 15135727"/>
              <a:gd name="connsiteX348" fmla="*/ 697832 w 8128084"/>
              <a:gd name="connsiteY348" fmla="*/ 5606716 h 15135727"/>
              <a:gd name="connsiteX349" fmla="*/ 577516 w 8128084"/>
              <a:gd name="connsiteY349" fmla="*/ 5582653 h 15135727"/>
              <a:gd name="connsiteX350" fmla="*/ 697832 w 8128084"/>
              <a:gd name="connsiteY350" fmla="*/ 5775158 h 15135727"/>
              <a:gd name="connsiteX351" fmla="*/ 409074 w 8128084"/>
              <a:gd name="connsiteY351" fmla="*/ 5799221 h 15135727"/>
              <a:gd name="connsiteX352" fmla="*/ 168442 w 8128084"/>
              <a:gd name="connsiteY352" fmla="*/ 5702969 h 15135727"/>
              <a:gd name="connsiteX353" fmla="*/ 264695 w 8128084"/>
              <a:gd name="connsiteY353" fmla="*/ 5558590 h 15135727"/>
              <a:gd name="connsiteX354" fmla="*/ 144379 w 8128084"/>
              <a:gd name="connsiteY354" fmla="*/ 5510464 h 15135727"/>
              <a:gd name="connsiteX355" fmla="*/ 0 w 8128084"/>
              <a:gd name="connsiteY355" fmla="*/ 5462337 h 15135727"/>
              <a:gd name="connsiteX356" fmla="*/ 96253 w 8128084"/>
              <a:gd name="connsiteY356"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42827 w 8128084"/>
              <a:gd name="connsiteY202" fmla="*/ 14383753 h 15135727"/>
              <a:gd name="connsiteX203" fmla="*/ 4403558 w 8128084"/>
              <a:gd name="connsiteY203" fmla="*/ 14437895 h 15135727"/>
              <a:gd name="connsiteX204" fmla="*/ 4340058 w 8128084"/>
              <a:gd name="connsiteY204" fmla="*/ 14475995 h 15135727"/>
              <a:gd name="connsiteX205" fmla="*/ 4303127 w 8128084"/>
              <a:gd name="connsiteY205" fmla="*/ 14364703 h 15135727"/>
              <a:gd name="connsiteX206" fmla="*/ 4276892 w 8128084"/>
              <a:gd name="connsiteY206" fmla="*/ 14296190 h 15135727"/>
              <a:gd name="connsiteX207" fmla="*/ 4235116 w 8128084"/>
              <a:gd name="connsiteY207" fmla="*/ 14341642 h 15135727"/>
              <a:gd name="connsiteX208" fmla="*/ 4162927 w 8128084"/>
              <a:gd name="connsiteY208" fmla="*/ 14389769 h 15135727"/>
              <a:gd name="connsiteX209" fmla="*/ 4137527 w 8128084"/>
              <a:gd name="connsiteY209" fmla="*/ 14364369 h 15135727"/>
              <a:gd name="connsiteX210" fmla="*/ 3998327 w 8128084"/>
              <a:gd name="connsiteY210" fmla="*/ 14409153 h 15135727"/>
              <a:gd name="connsiteX211" fmla="*/ 4023727 w 8128084"/>
              <a:gd name="connsiteY211" fmla="*/ 14275803 h 15135727"/>
              <a:gd name="connsiteX212" fmla="*/ 3915945 w 8128084"/>
              <a:gd name="connsiteY212" fmla="*/ 14289840 h 15135727"/>
              <a:gd name="connsiteX213" fmla="*/ 3801979 w 8128084"/>
              <a:gd name="connsiteY213" fmla="*/ 14293516 h 15135727"/>
              <a:gd name="connsiteX214" fmla="*/ 3719764 w 8128084"/>
              <a:gd name="connsiteY214" fmla="*/ 14415169 h 15135727"/>
              <a:gd name="connsiteX215" fmla="*/ 3625850 w 8128084"/>
              <a:gd name="connsiteY215" fmla="*/ 14616364 h 15135727"/>
              <a:gd name="connsiteX216" fmla="*/ 3513221 w 8128084"/>
              <a:gd name="connsiteY216" fmla="*/ 14726653 h 15135727"/>
              <a:gd name="connsiteX217" fmla="*/ 3583071 w 8128084"/>
              <a:gd name="connsiteY217" fmla="*/ 14832932 h 15135727"/>
              <a:gd name="connsiteX218" fmla="*/ 3633537 w 8128084"/>
              <a:gd name="connsiteY218" fmla="*/ 14967285 h 15135727"/>
              <a:gd name="connsiteX219" fmla="*/ 3609474 w 8128084"/>
              <a:gd name="connsiteY219" fmla="*/ 15087600 h 15135727"/>
              <a:gd name="connsiteX220" fmla="*/ 3479132 w 8128084"/>
              <a:gd name="connsiteY220" fmla="*/ 14975974 h 15135727"/>
              <a:gd name="connsiteX221" fmla="*/ 3304340 w 8128084"/>
              <a:gd name="connsiteY221" fmla="*/ 14949237 h 15135727"/>
              <a:gd name="connsiteX222" fmla="*/ 3261227 w 8128084"/>
              <a:gd name="connsiteY222" fmla="*/ 14787145 h 15135727"/>
              <a:gd name="connsiteX223" fmla="*/ 3128211 w 8128084"/>
              <a:gd name="connsiteY223" fmla="*/ 14919158 h 15135727"/>
              <a:gd name="connsiteX224" fmla="*/ 3090277 w 8128084"/>
              <a:gd name="connsiteY224" fmla="*/ 15075903 h 15135727"/>
              <a:gd name="connsiteX225" fmla="*/ 2959769 w 8128084"/>
              <a:gd name="connsiteY225" fmla="*/ 15135727 h 15135727"/>
              <a:gd name="connsiteX226" fmla="*/ 2891256 w 8128084"/>
              <a:gd name="connsiteY226" fmla="*/ 14945895 h 15135727"/>
              <a:gd name="connsiteX227" fmla="*/ 2829927 w 8128084"/>
              <a:gd name="connsiteY227" fmla="*/ 14872703 h 15135727"/>
              <a:gd name="connsiteX228" fmla="*/ 2887579 w 8128084"/>
              <a:gd name="connsiteY228" fmla="*/ 14774779 h 15135727"/>
              <a:gd name="connsiteX229" fmla="*/ 2779127 w 8128084"/>
              <a:gd name="connsiteY229" fmla="*/ 14694903 h 15135727"/>
              <a:gd name="connsiteX230" fmla="*/ 2839453 w 8128084"/>
              <a:gd name="connsiteY230" fmla="*/ 14582274 h 15135727"/>
              <a:gd name="connsiteX231" fmla="*/ 2935706 w 8128084"/>
              <a:gd name="connsiteY231" fmla="*/ 14510085 h 15135727"/>
              <a:gd name="connsiteX232" fmla="*/ 2948406 w 8128084"/>
              <a:gd name="connsiteY232" fmla="*/ 14554535 h 15135727"/>
              <a:gd name="connsiteX233" fmla="*/ 2855327 w 8128084"/>
              <a:gd name="connsiteY233" fmla="*/ 14371053 h 15135727"/>
              <a:gd name="connsiteX234" fmla="*/ 3014077 w 8128084"/>
              <a:gd name="connsiteY234" fmla="*/ 14447253 h 15135727"/>
              <a:gd name="connsiteX235" fmla="*/ 3029285 w 8128084"/>
              <a:gd name="connsiteY235" fmla="*/ 14363032 h 15135727"/>
              <a:gd name="connsiteX236" fmla="*/ 3152274 w 8128084"/>
              <a:gd name="connsiteY236" fmla="*/ 14341642 h 15135727"/>
              <a:gd name="connsiteX237" fmla="*/ 3226135 w 8128084"/>
              <a:gd name="connsiteY237" fmla="*/ 14269453 h 15135727"/>
              <a:gd name="connsiteX238" fmla="*/ 3152274 w 8128084"/>
              <a:gd name="connsiteY238" fmla="*/ 14197264 h 15135727"/>
              <a:gd name="connsiteX239" fmla="*/ 3152274 w 8128084"/>
              <a:gd name="connsiteY239" fmla="*/ 14052885 h 15135727"/>
              <a:gd name="connsiteX240" fmla="*/ 3086435 w 8128084"/>
              <a:gd name="connsiteY240" fmla="*/ 14037845 h 15135727"/>
              <a:gd name="connsiteX241" fmla="*/ 3056021 w 8128084"/>
              <a:gd name="connsiteY241" fmla="*/ 14076948 h 15135727"/>
              <a:gd name="connsiteX242" fmla="*/ 2935706 w 8128084"/>
              <a:gd name="connsiteY242" fmla="*/ 14076948 h 15135727"/>
              <a:gd name="connsiteX243" fmla="*/ 2863516 w 8128084"/>
              <a:gd name="connsiteY243" fmla="*/ 14125074 h 15135727"/>
              <a:gd name="connsiteX244" fmla="*/ 2719137 w 8128084"/>
              <a:gd name="connsiteY244" fmla="*/ 14197264 h 15135727"/>
              <a:gd name="connsiteX245" fmla="*/ 2646948 w 8128084"/>
              <a:gd name="connsiteY245" fmla="*/ 14197264 h 15135727"/>
              <a:gd name="connsiteX246" fmla="*/ 2598821 w 8128084"/>
              <a:gd name="connsiteY246" fmla="*/ 14125074 h 15135727"/>
              <a:gd name="connsiteX247" fmla="*/ 2430379 w 8128084"/>
              <a:gd name="connsiteY247" fmla="*/ 13836316 h 15135727"/>
              <a:gd name="connsiteX248" fmla="*/ 2646948 w 8128084"/>
              <a:gd name="connsiteY248" fmla="*/ 13812253 h 15135727"/>
              <a:gd name="connsiteX249" fmla="*/ 2502569 w 8128084"/>
              <a:gd name="connsiteY249" fmla="*/ 13475369 h 15135727"/>
              <a:gd name="connsiteX250" fmla="*/ 2550695 w 8128084"/>
              <a:gd name="connsiteY250" fmla="*/ 13186611 h 15135727"/>
              <a:gd name="connsiteX251" fmla="*/ 2719137 w 8128084"/>
              <a:gd name="connsiteY251" fmla="*/ 13042232 h 15135727"/>
              <a:gd name="connsiteX252" fmla="*/ 2791327 w 8128084"/>
              <a:gd name="connsiteY252" fmla="*/ 12945979 h 15135727"/>
              <a:gd name="connsiteX253" fmla="*/ 3031958 w 8128084"/>
              <a:gd name="connsiteY253" fmla="*/ 13090358 h 15135727"/>
              <a:gd name="connsiteX254" fmla="*/ 3056021 w 8128084"/>
              <a:gd name="connsiteY254" fmla="*/ 12753474 h 15135727"/>
              <a:gd name="connsiteX255" fmla="*/ 2887579 w 8128084"/>
              <a:gd name="connsiteY255" fmla="*/ 12777537 h 15135727"/>
              <a:gd name="connsiteX256" fmla="*/ 2815390 w 8128084"/>
              <a:gd name="connsiteY256" fmla="*/ 12777537 h 15135727"/>
              <a:gd name="connsiteX257" fmla="*/ 3176337 w 8128084"/>
              <a:gd name="connsiteY257" fmla="*/ 12368464 h 15135727"/>
              <a:gd name="connsiteX258" fmla="*/ 3104148 w 8128084"/>
              <a:gd name="connsiteY258" fmla="*/ 12320337 h 15135727"/>
              <a:gd name="connsiteX259" fmla="*/ 3104148 w 8128084"/>
              <a:gd name="connsiteY259" fmla="*/ 12320337 h 15135727"/>
              <a:gd name="connsiteX260" fmla="*/ 3007895 w 8128084"/>
              <a:gd name="connsiteY260" fmla="*/ 12079706 h 15135727"/>
              <a:gd name="connsiteX261" fmla="*/ 2911642 w 8128084"/>
              <a:gd name="connsiteY261" fmla="*/ 11935327 h 15135727"/>
              <a:gd name="connsiteX262" fmla="*/ 2863516 w 8128084"/>
              <a:gd name="connsiteY262" fmla="*/ 11694695 h 15135727"/>
              <a:gd name="connsiteX263" fmla="*/ 2911642 w 8128084"/>
              <a:gd name="connsiteY263" fmla="*/ 11454064 h 15135727"/>
              <a:gd name="connsiteX264" fmla="*/ 3056021 w 8128084"/>
              <a:gd name="connsiteY264" fmla="*/ 11454064 h 15135727"/>
              <a:gd name="connsiteX265" fmla="*/ 2983832 w 8128084"/>
              <a:gd name="connsiteY265" fmla="*/ 11381874 h 15135727"/>
              <a:gd name="connsiteX266" fmla="*/ 3031958 w 8128084"/>
              <a:gd name="connsiteY266" fmla="*/ 11285621 h 15135727"/>
              <a:gd name="connsiteX267" fmla="*/ 3007895 w 8128084"/>
              <a:gd name="connsiteY267" fmla="*/ 11189369 h 15135727"/>
              <a:gd name="connsiteX268" fmla="*/ 2887579 w 8128084"/>
              <a:gd name="connsiteY268" fmla="*/ 11141242 h 15135727"/>
              <a:gd name="connsiteX269" fmla="*/ 2887579 w 8128084"/>
              <a:gd name="connsiteY269" fmla="*/ 10972800 h 15135727"/>
              <a:gd name="connsiteX270" fmla="*/ 2887579 w 8128084"/>
              <a:gd name="connsiteY270" fmla="*/ 10924674 h 15135727"/>
              <a:gd name="connsiteX271" fmla="*/ 2767264 w 8128084"/>
              <a:gd name="connsiteY271" fmla="*/ 11020927 h 15135727"/>
              <a:gd name="connsiteX272" fmla="*/ 2743200 w 8128084"/>
              <a:gd name="connsiteY272" fmla="*/ 10924674 h 15135727"/>
              <a:gd name="connsiteX273" fmla="*/ 2550695 w 8128084"/>
              <a:gd name="connsiteY273" fmla="*/ 11020927 h 15135727"/>
              <a:gd name="connsiteX274" fmla="*/ 2526632 w 8128084"/>
              <a:gd name="connsiteY274" fmla="*/ 11117179 h 15135727"/>
              <a:gd name="connsiteX275" fmla="*/ 2334127 w 8128084"/>
              <a:gd name="connsiteY275" fmla="*/ 10996864 h 15135727"/>
              <a:gd name="connsiteX276" fmla="*/ 2358190 w 8128084"/>
              <a:gd name="connsiteY276" fmla="*/ 10732169 h 15135727"/>
              <a:gd name="connsiteX277" fmla="*/ 2334127 w 8128084"/>
              <a:gd name="connsiteY277" fmla="*/ 10587790 h 15135727"/>
              <a:gd name="connsiteX278" fmla="*/ 2406316 w 8128084"/>
              <a:gd name="connsiteY278" fmla="*/ 10491537 h 15135727"/>
              <a:gd name="connsiteX279" fmla="*/ 2598821 w 8128084"/>
              <a:gd name="connsiteY279" fmla="*/ 10684042 h 15135727"/>
              <a:gd name="connsiteX280" fmla="*/ 2767264 w 8128084"/>
              <a:gd name="connsiteY280" fmla="*/ 10684042 h 15135727"/>
              <a:gd name="connsiteX281" fmla="*/ 2646948 w 8128084"/>
              <a:gd name="connsiteY281" fmla="*/ 10515600 h 15135727"/>
              <a:gd name="connsiteX282" fmla="*/ 2815390 w 8128084"/>
              <a:gd name="connsiteY282" fmla="*/ 10395285 h 15135727"/>
              <a:gd name="connsiteX283" fmla="*/ 3080085 w 8128084"/>
              <a:gd name="connsiteY283" fmla="*/ 10419348 h 15135727"/>
              <a:gd name="connsiteX284" fmla="*/ 3248527 w 8128084"/>
              <a:gd name="connsiteY284" fmla="*/ 10539664 h 15135727"/>
              <a:gd name="connsiteX285" fmla="*/ 3320716 w 8128084"/>
              <a:gd name="connsiteY285" fmla="*/ 10659979 h 15135727"/>
              <a:gd name="connsiteX286" fmla="*/ 3465095 w 8128084"/>
              <a:gd name="connsiteY286" fmla="*/ 10659979 h 15135727"/>
              <a:gd name="connsiteX287" fmla="*/ 3441032 w 8128084"/>
              <a:gd name="connsiteY287" fmla="*/ 10491537 h 15135727"/>
              <a:gd name="connsiteX288" fmla="*/ 3392906 w 8128084"/>
              <a:gd name="connsiteY288" fmla="*/ 10250906 h 15135727"/>
              <a:gd name="connsiteX289" fmla="*/ 3152274 w 8128084"/>
              <a:gd name="connsiteY289" fmla="*/ 10250906 h 15135727"/>
              <a:gd name="connsiteX290" fmla="*/ 3176337 w 8128084"/>
              <a:gd name="connsiteY290" fmla="*/ 10178716 h 15135727"/>
              <a:gd name="connsiteX291" fmla="*/ 3104148 w 8128084"/>
              <a:gd name="connsiteY291" fmla="*/ 10154653 h 15135727"/>
              <a:gd name="connsiteX292" fmla="*/ 3007895 w 8128084"/>
              <a:gd name="connsiteY292" fmla="*/ 9962148 h 15135727"/>
              <a:gd name="connsiteX293" fmla="*/ 3176337 w 8128084"/>
              <a:gd name="connsiteY293" fmla="*/ 9889958 h 15135727"/>
              <a:gd name="connsiteX294" fmla="*/ 2959769 w 8128084"/>
              <a:gd name="connsiteY294" fmla="*/ 9504948 h 15135727"/>
              <a:gd name="connsiteX295" fmla="*/ 2791327 w 8128084"/>
              <a:gd name="connsiteY295" fmla="*/ 9456821 h 15135727"/>
              <a:gd name="connsiteX296" fmla="*/ 2574758 w 8128084"/>
              <a:gd name="connsiteY296" fmla="*/ 9336506 h 15135727"/>
              <a:gd name="connsiteX297" fmla="*/ 2550695 w 8128084"/>
              <a:gd name="connsiteY297" fmla="*/ 9071811 h 15135727"/>
              <a:gd name="connsiteX298" fmla="*/ 2695074 w 8128084"/>
              <a:gd name="connsiteY298" fmla="*/ 8999621 h 15135727"/>
              <a:gd name="connsiteX299" fmla="*/ 2622885 w 8128084"/>
              <a:gd name="connsiteY299" fmla="*/ 8975558 h 15135727"/>
              <a:gd name="connsiteX300" fmla="*/ 2430379 w 8128084"/>
              <a:gd name="connsiteY300" fmla="*/ 8999621 h 15135727"/>
              <a:gd name="connsiteX301" fmla="*/ 2261937 w 8128084"/>
              <a:gd name="connsiteY301" fmla="*/ 9168064 h 15135727"/>
              <a:gd name="connsiteX302" fmla="*/ 2237874 w 8128084"/>
              <a:gd name="connsiteY302" fmla="*/ 8999621 h 15135727"/>
              <a:gd name="connsiteX303" fmla="*/ 2117558 w 8128084"/>
              <a:gd name="connsiteY303" fmla="*/ 8975558 h 15135727"/>
              <a:gd name="connsiteX304" fmla="*/ 2045369 w 8128084"/>
              <a:gd name="connsiteY304" fmla="*/ 8783053 h 15135727"/>
              <a:gd name="connsiteX305" fmla="*/ 1852864 w 8128084"/>
              <a:gd name="connsiteY305" fmla="*/ 8758990 h 15135727"/>
              <a:gd name="connsiteX306" fmla="*/ 1636295 w 8128084"/>
              <a:gd name="connsiteY306" fmla="*/ 8927432 h 15135727"/>
              <a:gd name="connsiteX307" fmla="*/ 1588169 w 8128084"/>
              <a:gd name="connsiteY307" fmla="*/ 9023685 h 15135727"/>
              <a:gd name="connsiteX308" fmla="*/ 1515979 w 8128084"/>
              <a:gd name="connsiteY308" fmla="*/ 8879306 h 15135727"/>
              <a:gd name="connsiteX309" fmla="*/ 1347537 w 8128084"/>
              <a:gd name="connsiteY309" fmla="*/ 8879306 h 15135727"/>
              <a:gd name="connsiteX310" fmla="*/ 1347537 w 8128084"/>
              <a:gd name="connsiteY310" fmla="*/ 8710864 h 15135727"/>
              <a:gd name="connsiteX311" fmla="*/ 1106906 w 8128084"/>
              <a:gd name="connsiteY311" fmla="*/ 8783053 h 15135727"/>
              <a:gd name="connsiteX312" fmla="*/ 890337 w 8128084"/>
              <a:gd name="connsiteY312" fmla="*/ 8686800 h 15135727"/>
              <a:gd name="connsiteX313" fmla="*/ 649706 w 8128084"/>
              <a:gd name="connsiteY313" fmla="*/ 8662737 h 15135727"/>
              <a:gd name="connsiteX314" fmla="*/ 385011 w 8128084"/>
              <a:gd name="connsiteY314" fmla="*/ 8566485 h 15135727"/>
              <a:gd name="connsiteX315" fmla="*/ 577516 w 8128084"/>
              <a:gd name="connsiteY315" fmla="*/ 8373979 h 15135727"/>
              <a:gd name="connsiteX316" fmla="*/ 794085 w 8128084"/>
              <a:gd name="connsiteY316" fmla="*/ 8301790 h 15135727"/>
              <a:gd name="connsiteX317" fmla="*/ 745958 w 8128084"/>
              <a:gd name="connsiteY317" fmla="*/ 8133348 h 15135727"/>
              <a:gd name="connsiteX318" fmla="*/ 818148 w 8128084"/>
              <a:gd name="connsiteY318" fmla="*/ 7820527 h 15135727"/>
              <a:gd name="connsiteX319" fmla="*/ 697832 w 8128084"/>
              <a:gd name="connsiteY319" fmla="*/ 7820527 h 15135727"/>
              <a:gd name="connsiteX320" fmla="*/ 625642 w 8128084"/>
              <a:gd name="connsiteY320" fmla="*/ 7916779 h 15135727"/>
              <a:gd name="connsiteX321" fmla="*/ 457200 w 8128084"/>
              <a:gd name="connsiteY321" fmla="*/ 7820527 h 15135727"/>
              <a:gd name="connsiteX322" fmla="*/ 529390 w 8128084"/>
              <a:gd name="connsiteY322" fmla="*/ 7700211 h 15135727"/>
              <a:gd name="connsiteX323" fmla="*/ 938464 w 8128084"/>
              <a:gd name="connsiteY323" fmla="*/ 7676148 h 15135727"/>
              <a:gd name="connsiteX324" fmla="*/ 1058779 w 8128084"/>
              <a:gd name="connsiteY324" fmla="*/ 7459579 h 15135727"/>
              <a:gd name="connsiteX325" fmla="*/ 1203158 w 8128084"/>
              <a:gd name="connsiteY325" fmla="*/ 7603958 h 15135727"/>
              <a:gd name="connsiteX326" fmla="*/ 1299411 w 8128084"/>
              <a:gd name="connsiteY326" fmla="*/ 7555832 h 15135727"/>
              <a:gd name="connsiteX327" fmla="*/ 1443790 w 8128084"/>
              <a:gd name="connsiteY327" fmla="*/ 7507706 h 15135727"/>
              <a:gd name="connsiteX328" fmla="*/ 1684421 w 8128084"/>
              <a:gd name="connsiteY328" fmla="*/ 7603958 h 15135727"/>
              <a:gd name="connsiteX329" fmla="*/ 1684421 w 8128084"/>
              <a:gd name="connsiteY329" fmla="*/ 7603958 h 15135727"/>
              <a:gd name="connsiteX330" fmla="*/ 1540042 w 8128084"/>
              <a:gd name="connsiteY330" fmla="*/ 7363327 h 15135727"/>
              <a:gd name="connsiteX331" fmla="*/ 1299411 w 8128084"/>
              <a:gd name="connsiteY331" fmla="*/ 7315200 h 15135727"/>
              <a:gd name="connsiteX332" fmla="*/ 1130969 w 8128084"/>
              <a:gd name="connsiteY332" fmla="*/ 7339264 h 15135727"/>
              <a:gd name="connsiteX333" fmla="*/ 1034716 w 8128084"/>
              <a:gd name="connsiteY333" fmla="*/ 7315200 h 15135727"/>
              <a:gd name="connsiteX334" fmla="*/ 1155032 w 8128084"/>
              <a:gd name="connsiteY334" fmla="*/ 7050506 h 15135727"/>
              <a:gd name="connsiteX335" fmla="*/ 1155032 w 8128084"/>
              <a:gd name="connsiteY335" fmla="*/ 6930190 h 15135727"/>
              <a:gd name="connsiteX336" fmla="*/ 1155032 w 8128084"/>
              <a:gd name="connsiteY336" fmla="*/ 6761748 h 15135727"/>
              <a:gd name="connsiteX337" fmla="*/ 1203158 w 8128084"/>
              <a:gd name="connsiteY337" fmla="*/ 6617369 h 15135727"/>
              <a:gd name="connsiteX338" fmla="*/ 1371600 w 8128084"/>
              <a:gd name="connsiteY338" fmla="*/ 6472990 h 15135727"/>
              <a:gd name="connsiteX339" fmla="*/ 1443790 w 8128084"/>
              <a:gd name="connsiteY339" fmla="*/ 6328611 h 15135727"/>
              <a:gd name="connsiteX340" fmla="*/ 1419727 w 8128084"/>
              <a:gd name="connsiteY340" fmla="*/ 6208295 h 15135727"/>
              <a:gd name="connsiteX341" fmla="*/ 1275348 w 8128084"/>
              <a:gd name="connsiteY341" fmla="*/ 6304548 h 15135727"/>
              <a:gd name="connsiteX342" fmla="*/ 1323474 w 8128084"/>
              <a:gd name="connsiteY342" fmla="*/ 6015790 h 15135727"/>
              <a:gd name="connsiteX343" fmla="*/ 1540042 w 8128084"/>
              <a:gd name="connsiteY343" fmla="*/ 5871411 h 15135727"/>
              <a:gd name="connsiteX344" fmla="*/ 1540042 w 8128084"/>
              <a:gd name="connsiteY344" fmla="*/ 5751095 h 15135727"/>
              <a:gd name="connsiteX345" fmla="*/ 1395664 w 8128084"/>
              <a:gd name="connsiteY345" fmla="*/ 5799221 h 15135727"/>
              <a:gd name="connsiteX346" fmla="*/ 1179095 w 8128084"/>
              <a:gd name="connsiteY346" fmla="*/ 5799221 h 15135727"/>
              <a:gd name="connsiteX347" fmla="*/ 890337 w 8128084"/>
              <a:gd name="connsiteY347" fmla="*/ 5775158 h 15135727"/>
              <a:gd name="connsiteX348" fmla="*/ 697832 w 8128084"/>
              <a:gd name="connsiteY348" fmla="*/ 5606716 h 15135727"/>
              <a:gd name="connsiteX349" fmla="*/ 577516 w 8128084"/>
              <a:gd name="connsiteY349" fmla="*/ 5582653 h 15135727"/>
              <a:gd name="connsiteX350" fmla="*/ 697832 w 8128084"/>
              <a:gd name="connsiteY350" fmla="*/ 5775158 h 15135727"/>
              <a:gd name="connsiteX351" fmla="*/ 409074 w 8128084"/>
              <a:gd name="connsiteY351" fmla="*/ 5799221 h 15135727"/>
              <a:gd name="connsiteX352" fmla="*/ 168442 w 8128084"/>
              <a:gd name="connsiteY352" fmla="*/ 5702969 h 15135727"/>
              <a:gd name="connsiteX353" fmla="*/ 264695 w 8128084"/>
              <a:gd name="connsiteY353" fmla="*/ 5558590 h 15135727"/>
              <a:gd name="connsiteX354" fmla="*/ 144379 w 8128084"/>
              <a:gd name="connsiteY354" fmla="*/ 5510464 h 15135727"/>
              <a:gd name="connsiteX355" fmla="*/ 0 w 8128084"/>
              <a:gd name="connsiteY355" fmla="*/ 5462337 h 15135727"/>
              <a:gd name="connsiteX356" fmla="*/ 96253 w 8128084"/>
              <a:gd name="connsiteY356"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42827 w 8128084"/>
              <a:gd name="connsiteY202" fmla="*/ 14383753 h 15135727"/>
              <a:gd name="connsiteX203" fmla="*/ 4403558 w 8128084"/>
              <a:gd name="connsiteY203" fmla="*/ 14437895 h 15135727"/>
              <a:gd name="connsiteX204" fmla="*/ 4340058 w 8128084"/>
              <a:gd name="connsiteY204" fmla="*/ 14475995 h 15135727"/>
              <a:gd name="connsiteX205" fmla="*/ 4303127 w 8128084"/>
              <a:gd name="connsiteY205" fmla="*/ 14364703 h 15135727"/>
              <a:gd name="connsiteX206" fmla="*/ 4276892 w 8128084"/>
              <a:gd name="connsiteY206" fmla="*/ 14296190 h 15135727"/>
              <a:gd name="connsiteX207" fmla="*/ 4235116 w 8128084"/>
              <a:gd name="connsiteY207" fmla="*/ 14341642 h 15135727"/>
              <a:gd name="connsiteX208" fmla="*/ 4162927 w 8128084"/>
              <a:gd name="connsiteY208" fmla="*/ 14389769 h 15135727"/>
              <a:gd name="connsiteX209" fmla="*/ 4137527 w 8128084"/>
              <a:gd name="connsiteY209" fmla="*/ 14364369 h 15135727"/>
              <a:gd name="connsiteX210" fmla="*/ 3998327 w 8128084"/>
              <a:gd name="connsiteY210" fmla="*/ 14409153 h 15135727"/>
              <a:gd name="connsiteX211" fmla="*/ 4023727 w 8128084"/>
              <a:gd name="connsiteY211" fmla="*/ 14275803 h 15135727"/>
              <a:gd name="connsiteX212" fmla="*/ 3915945 w 8128084"/>
              <a:gd name="connsiteY212" fmla="*/ 14289840 h 15135727"/>
              <a:gd name="connsiteX213" fmla="*/ 3801979 w 8128084"/>
              <a:gd name="connsiteY213" fmla="*/ 14293516 h 15135727"/>
              <a:gd name="connsiteX214" fmla="*/ 3719764 w 8128084"/>
              <a:gd name="connsiteY214" fmla="*/ 14415169 h 15135727"/>
              <a:gd name="connsiteX215" fmla="*/ 3625850 w 8128084"/>
              <a:gd name="connsiteY215" fmla="*/ 14616364 h 15135727"/>
              <a:gd name="connsiteX216" fmla="*/ 3513221 w 8128084"/>
              <a:gd name="connsiteY216" fmla="*/ 14726653 h 15135727"/>
              <a:gd name="connsiteX217" fmla="*/ 3583071 w 8128084"/>
              <a:gd name="connsiteY217" fmla="*/ 14832932 h 15135727"/>
              <a:gd name="connsiteX218" fmla="*/ 3633537 w 8128084"/>
              <a:gd name="connsiteY218" fmla="*/ 14967285 h 15135727"/>
              <a:gd name="connsiteX219" fmla="*/ 3609474 w 8128084"/>
              <a:gd name="connsiteY219" fmla="*/ 15087600 h 15135727"/>
              <a:gd name="connsiteX220" fmla="*/ 3479132 w 8128084"/>
              <a:gd name="connsiteY220" fmla="*/ 14975974 h 15135727"/>
              <a:gd name="connsiteX221" fmla="*/ 3304340 w 8128084"/>
              <a:gd name="connsiteY221" fmla="*/ 14949237 h 15135727"/>
              <a:gd name="connsiteX222" fmla="*/ 3261227 w 8128084"/>
              <a:gd name="connsiteY222" fmla="*/ 14787145 h 15135727"/>
              <a:gd name="connsiteX223" fmla="*/ 3128211 w 8128084"/>
              <a:gd name="connsiteY223" fmla="*/ 14919158 h 15135727"/>
              <a:gd name="connsiteX224" fmla="*/ 3090277 w 8128084"/>
              <a:gd name="connsiteY224" fmla="*/ 15075903 h 15135727"/>
              <a:gd name="connsiteX225" fmla="*/ 2959769 w 8128084"/>
              <a:gd name="connsiteY225" fmla="*/ 15135727 h 15135727"/>
              <a:gd name="connsiteX226" fmla="*/ 2891256 w 8128084"/>
              <a:gd name="connsiteY226" fmla="*/ 14945895 h 15135727"/>
              <a:gd name="connsiteX227" fmla="*/ 2829927 w 8128084"/>
              <a:gd name="connsiteY227" fmla="*/ 14872703 h 15135727"/>
              <a:gd name="connsiteX228" fmla="*/ 2887579 w 8128084"/>
              <a:gd name="connsiteY228" fmla="*/ 14774779 h 15135727"/>
              <a:gd name="connsiteX229" fmla="*/ 2779127 w 8128084"/>
              <a:gd name="connsiteY229" fmla="*/ 14694903 h 15135727"/>
              <a:gd name="connsiteX230" fmla="*/ 2839453 w 8128084"/>
              <a:gd name="connsiteY230" fmla="*/ 14582274 h 15135727"/>
              <a:gd name="connsiteX231" fmla="*/ 2935706 w 8128084"/>
              <a:gd name="connsiteY231" fmla="*/ 14510085 h 15135727"/>
              <a:gd name="connsiteX232" fmla="*/ 2948406 w 8128084"/>
              <a:gd name="connsiteY232" fmla="*/ 14554535 h 15135727"/>
              <a:gd name="connsiteX233" fmla="*/ 2855327 w 8128084"/>
              <a:gd name="connsiteY233" fmla="*/ 14371053 h 15135727"/>
              <a:gd name="connsiteX234" fmla="*/ 3014077 w 8128084"/>
              <a:gd name="connsiteY234" fmla="*/ 14447253 h 15135727"/>
              <a:gd name="connsiteX235" fmla="*/ 3029285 w 8128084"/>
              <a:gd name="connsiteY235" fmla="*/ 14363032 h 15135727"/>
              <a:gd name="connsiteX236" fmla="*/ 3152274 w 8128084"/>
              <a:gd name="connsiteY236" fmla="*/ 14341642 h 15135727"/>
              <a:gd name="connsiteX237" fmla="*/ 3226135 w 8128084"/>
              <a:gd name="connsiteY237" fmla="*/ 14269453 h 15135727"/>
              <a:gd name="connsiteX238" fmla="*/ 3152274 w 8128084"/>
              <a:gd name="connsiteY238" fmla="*/ 14197264 h 15135727"/>
              <a:gd name="connsiteX239" fmla="*/ 3152274 w 8128084"/>
              <a:gd name="connsiteY239" fmla="*/ 14052885 h 15135727"/>
              <a:gd name="connsiteX240" fmla="*/ 3086435 w 8128084"/>
              <a:gd name="connsiteY240" fmla="*/ 14037845 h 15135727"/>
              <a:gd name="connsiteX241" fmla="*/ 3056021 w 8128084"/>
              <a:gd name="connsiteY241" fmla="*/ 14153148 h 15135727"/>
              <a:gd name="connsiteX242" fmla="*/ 2935706 w 8128084"/>
              <a:gd name="connsiteY242" fmla="*/ 14076948 h 15135727"/>
              <a:gd name="connsiteX243" fmla="*/ 2863516 w 8128084"/>
              <a:gd name="connsiteY243" fmla="*/ 14125074 h 15135727"/>
              <a:gd name="connsiteX244" fmla="*/ 2719137 w 8128084"/>
              <a:gd name="connsiteY244" fmla="*/ 14197264 h 15135727"/>
              <a:gd name="connsiteX245" fmla="*/ 2646948 w 8128084"/>
              <a:gd name="connsiteY245" fmla="*/ 14197264 h 15135727"/>
              <a:gd name="connsiteX246" fmla="*/ 2598821 w 8128084"/>
              <a:gd name="connsiteY246" fmla="*/ 14125074 h 15135727"/>
              <a:gd name="connsiteX247" fmla="*/ 2430379 w 8128084"/>
              <a:gd name="connsiteY247" fmla="*/ 13836316 h 15135727"/>
              <a:gd name="connsiteX248" fmla="*/ 2646948 w 8128084"/>
              <a:gd name="connsiteY248" fmla="*/ 13812253 h 15135727"/>
              <a:gd name="connsiteX249" fmla="*/ 2502569 w 8128084"/>
              <a:gd name="connsiteY249" fmla="*/ 13475369 h 15135727"/>
              <a:gd name="connsiteX250" fmla="*/ 2550695 w 8128084"/>
              <a:gd name="connsiteY250" fmla="*/ 13186611 h 15135727"/>
              <a:gd name="connsiteX251" fmla="*/ 2719137 w 8128084"/>
              <a:gd name="connsiteY251" fmla="*/ 13042232 h 15135727"/>
              <a:gd name="connsiteX252" fmla="*/ 2791327 w 8128084"/>
              <a:gd name="connsiteY252" fmla="*/ 12945979 h 15135727"/>
              <a:gd name="connsiteX253" fmla="*/ 3031958 w 8128084"/>
              <a:gd name="connsiteY253" fmla="*/ 13090358 h 15135727"/>
              <a:gd name="connsiteX254" fmla="*/ 3056021 w 8128084"/>
              <a:gd name="connsiteY254" fmla="*/ 12753474 h 15135727"/>
              <a:gd name="connsiteX255" fmla="*/ 2887579 w 8128084"/>
              <a:gd name="connsiteY255" fmla="*/ 12777537 h 15135727"/>
              <a:gd name="connsiteX256" fmla="*/ 2815390 w 8128084"/>
              <a:gd name="connsiteY256" fmla="*/ 12777537 h 15135727"/>
              <a:gd name="connsiteX257" fmla="*/ 3176337 w 8128084"/>
              <a:gd name="connsiteY257" fmla="*/ 12368464 h 15135727"/>
              <a:gd name="connsiteX258" fmla="*/ 3104148 w 8128084"/>
              <a:gd name="connsiteY258" fmla="*/ 12320337 h 15135727"/>
              <a:gd name="connsiteX259" fmla="*/ 3104148 w 8128084"/>
              <a:gd name="connsiteY259" fmla="*/ 12320337 h 15135727"/>
              <a:gd name="connsiteX260" fmla="*/ 3007895 w 8128084"/>
              <a:gd name="connsiteY260" fmla="*/ 12079706 h 15135727"/>
              <a:gd name="connsiteX261" fmla="*/ 2911642 w 8128084"/>
              <a:gd name="connsiteY261" fmla="*/ 11935327 h 15135727"/>
              <a:gd name="connsiteX262" fmla="*/ 2863516 w 8128084"/>
              <a:gd name="connsiteY262" fmla="*/ 11694695 h 15135727"/>
              <a:gd name="connsiteX263" fmla="*/ 2911642 w 8128084"/>
              <a:gd name="connsiteY263" fmla="*/ 11454064 h 15135727"/>
              <a:gd name="connsiteX264" fmla="*/ 3056021 w 8128084"/>
              <a:gd name="connsiteY264" fmla="*/ 11454064 h 15135727"/>
              <a:gd name="connsiteX265" fmla="*/ 2983832 w 8128084"/>
              <a:gd name="connsiteY265" fmla="*/ 11381874 h 15135727"/>
              <a:gd name="connsiteX266" fmla="*/ 3031958 w 8128084"/>
              <a:gd name="connsiteY266" fmla="*/ 11285621 h 15135727"/>
              <a:gd name="connsiteX267" fmla="*/ 3007895 w 8128084"/>
              <a:gd name="connsiteY267" fmla="*/ 11189369 h 15135727"/>
              <a:gd name="connsiteX268" fmla="*/ 2887579 w 8128084"/>
              <a:gd name="connsiteY268" fmla="*/ 11141242 h 15135727"/>
              <a:gd name="connsiteX269" fmla="*/ 2887579 w 8128084"/>
              <a:gd name="connsiteY269" fmla="*/ 10972800 h 15135727"/>
              <a:gd name="connsiteX270" fmla="*/ 2887579 w 8128084"/>
              <a:gd name="connsiteY270" fmla="*/ 10924674 h 15135727"/>
              <a:gd name="connsiteX271" fmla="*/ 2767264 w 8128084"/>
              <a:gd name="connsiteY271" fmla="*/ 11020927 h 15135727"/>
              <a:gd name="connsiteX272" fmla="*/ 2743200 w 8128084"/>
              <a:gd name="connsiteY272" fmla="*/ 10924674 h 15135727"/>
              <a:gd name="connsiteX273" fmla="*/ 2550695 w 8128084"/>
              <a:gd name="connsiteY273" fmla="*/ 11020927 h 15135727"/>
              <a:gd name="connsiteX274" fmla="*/ 2526632 w 8128084"/>
              <a:gd name="connsiteY274" fmla="*/ 11117179 h 15135727"/>
              <a:gd name="connsiteX275" fmla="*/ 2334127 w 8128084"/>
              <a:gd name="connsiteY275" fmla="*/ 10996864 h 15135727"/>
              <a:gd name="connsiteX276" fmla="*/ 2358190 w 8128084"/>
              <a:gd name="connsiteY276" fmla="*/ 10732169 h 15135727"/>
              <a:gd name="connsiteX277" fmla="*/ 2334127 w 8128084"/>
              <a:gd name="connsiteY277" fmla="*/ 10587790 h 15135727"/>
              <a:gd name="connsiteX278" fmla="*/ 2406316 w 8128084"/>
              <a:gd name="connsiteY278" fmla="*/ 10491537 h 15135727"/>
              <a:gd name="connsiteX279" fmla="*/ 2598821 w 8128084"/>
              <a:gd name="connsiteY279" fmla="*/ 10684042 h 15135727"/>
              <a:gd name="connsiteX280" fmla="*/ 2767264 w 8128084"/>
              <a:gd name="connsiteY280" fmla="*/ 10684042 h 15135727"/>
              <a:gd name="connsiteX281" fmla="*/ 2646948 w 8128084"/>
              <a:gd name="connsiteY281" fmla="*/ 10515600 h 15135727"/>
              <a:gd name="connsiteX282" fmla="*/ 2815390 w 8128084"/>
              <a:gd name="connsiteY282" fmla="*/ 10395285 h 15135727"/>
              <a:gd name="connsiteX283" fmla="*/ 3080085 w 8128084"/>
              <a:gd name="connsiteY283" fmla="*/ 10419348 h 15135727"/>
              <a:gd name="connsiteX284" fmla="*/ 3248527 w 8128084"/>
              <a:gd name="connsiteY284" fmla="*/ 10539664 h 15135727"/>
              <a:gd name="connsiteX285" fmla="*/ 3320716 w 8128084"/>
              <a:gd name="connsiteY285" fmla="*/ 10659979 h 15135727"/>
              <a:gd name="connsiteX286" fmla="*/ 3465095 w 8128084"/>
              <a:gd name="connsiteY286" fmla="*/ 10659979 h 15135727"/>
              <a:gd name="connsiteX287" fmla="*/ 3441032 w 8128084"/>
              <a:gd name="connsiteY287" fmla="*/ 10491537 h 15135727"/>
              <a:gd name="connsiteX288" fmla="*/ 3392906 w 8128084"/>
              <a:gd name="connsiteY288" fmla="*/ 10250906 h 15135727"/>
              <a:gd name="connsiteX289" fmla="*/ 3152274 w 8128084"/>
              <a:gd name="connsiteY289" fmla="*/ 10250906 h 15135727"/>
              <a:gd name="connsiteX290" fmla="*/ 3176337 w 8128084"/>
              <a:gd name="connsiteY290" fmla="*/ 10178716 h 15135727"/>
              <a:gd name="connsiteX291" fmla="*/ 3104148 w 8128084"/>
              <a:gd name="connsiteY291" fmla="*/ 10154653 h 15135727"/>
              <a:gd name="connsiteX292" fmla="*/ 3007895 w 8128084"/>
              <a:gd name="connsiteY292" fmla="*/ 9962148 h 15135727"/>
              <a:gd name="connsiteX293" fmla="*/ 3176337 w 8128084"/>
              <a:gd name="connsiteY293" fmla="*/ 9889958 h 15135727"/>
              <a:gd name="connsiteX294" fmla="*/ 2959769 w 8128084"/>
              <a:gd name="connsiteY294" fmla="*/ 9504948 h 15135727"/>
              <a:gd name="connsiteX295" fmla="*/ 2791327 w 8128084"/>
              <a:gd name="connsiteY295" fmla="*/ 9456821 h 15135727"/>
              <a:gd name="connsiteX296" fmla="*/ 2574758 w 8128084"/>
              <a:gd name="connsiteY296" fmla="*/ 9336506 h 15135727"/>
              <a:gd name="connsiteX297" fmla="*/ 2550695 w 8128084"/>
              <a:gd name="connsiteY297" fmla="*/ 9071811 h 15135727"/>
              <a:gd name="connsiteX298" fmla="*/ 2695074 w 8128084"/>
              <a:gd name="connsiteY298" fmla="*/ 8999621 h 15135727"/>
              <a:gd name="connsiteX299" fmla="*/ 2622885 w 8128084"/>
              <a:gd name="connsiteY299" fmla="*/ 8975558 h 15135727"/>
              <a:gd name="connsiteX300" fmla="*/ 2430379 w 8128084"/>
              <a:gd name="connsiteY300" fmla="*/ 8999621 h 15135727"/>
              <a:gd name="connsiteX301" fmla="*/ 2261937 w 8128084"/>
              <a:gd name="connsiteY301" fmla="*/ 9168064 h 15135727"/>
              <a:gd name="connsiteX302" fmla="*/ 2237874 w 8128084"/>
              <a:gd name="connsiteY302" fmla="*/ 8999621 h 15135727"/>
              <a:gd name="connsiteX303" fmla="*/ 2117558 w 8128084"/>
              <a:gd name="connsiteY303" fmla="*/ 8975558 h 15135727"/>
              <a:gd name="connsiteX304" fmla="*/ 2045369 w 8128084"/>
              <a:gd name="connsiteY304" fmla="*/ 8783053 h 15135727"/>
              <a:gd name="connsiteX305" fmla="*/ 1852864 w 8128084"/>
              <a:gd name="connsiteY305" fmla="*/ 8758990 h 15135727"/>
              <a:gd name="connsiteX306" fmla="*/ 1636295 w 8128084"/>
              <a:gd name="connsiteY306" fmla="*/ 8927432 h 15135727"/>
              <a:gd name="connsiteX307" fmla="*/ 1588169 w 8128084"/>
              <a:gd name="connsiteY307" fmla="*/ 9023685 h 15135727"/>
              <a:gd name="connsiteX308" fmla="*/ 1515979 w 8128084"/>
              <a:gd name="connsiteY308" fmla="*/ 8879306 h 15135727"/>
              <a:gd name="connsiteX309" fmla="*/ 1347537 w 8128084"/>
              <a:gd name="connsiteY309" fmla="*/ 8879306 h 15135727"/>
              <a:gd name="connsiteX310" fmla="*/ 1347537 w 8128084"/>
              <a:gd name="connsiteY310" fmla="*/ 8710864 h 15135727"/>
              <a:gd name="connsiteX311" fmla="*/ 1106906 w 8128084"/>
              <a:gd name="connsiteY311" fmla="*/ 8783053 h 15135727"/>
              <a:gd name="connsiteX312" fmla="*/ 890337 w 8128084"/>
              <a:gd name="connsiteY312" fmla="*/ 8686800 h 15135727"/>
              <a:gd name="connsiteX313" fmla="*/ 649706 w 8128084"/>
              <a:gd name="connsiteY313" fmla="*/ 8662737 h 15135727"/>
              <a:gd name="connsiteX314" fmla="*/ 385011 w 8128084"/>
              <a:gd name="connsiteY314" fmla="*/ 8566485 h 15135727"/>
              <a:gd name="connsiteX315" fmla="*/ 577516 w 8128084"/>
              <a:gd name="connsiteY315" fmla="*/ 8373979 h 15135727"/>
              <a:gd name="connsiteX316" fmla="*/ 794085 w 8128084"/>
              <a:gd name="connsiteY316" fmla="*/ 8301790 h 15135727"/>
              <a:gd name="connsiteX317" fmla="*/ 745958 w 8128084"/>
              <a:gd name="connsiteY317" fmla="*/ 8133348 h 15135727"/>
              <a:gd name="connsiteX318" fmla="*/ 818148 w 8128084"/>
              <a:gd name="connsiteY318" fmla="*/ 7820527 h 15135727"/>
              <a:gd name="connsiteX319" fmla="*/ 697832 w 8128084"/>
              <a:gd name="connsiteY319" fmla="*/ 7820527 h 15135727"/>
              <a:gd name="connsiteX320" fmla="*/ 625642 w 8128084"/>
              <a:gd name="connsiteY320" fmla="*/ 7916779 h 15135727"/>
              <a:gd name="connsiteX321" fmla="*/ 457200 w 8128084"/>
              <a:gd name="connsiteY321" fmla="*/ 7820527 h 15135727"/>
              <a:gd name="connsiteX322" fmla="*/ 529390 w 8128084"/>
              <a:gd name="connsiteY322" fmla="*/ 7700211 h 15135727"/>
              <a:gd name="connsiteX323" fmla="*/ 938464 w 8128084"/>
              <a:gd name="connsiteY323" fmla="*/ 7676148 h 15135727"/>
              <a:gd name="connsiteX324" fmla="*/ 1058779 w 8128084"/>
              <a:gd name="connsiteY324" fmla="*/ 7459579 h 15135727"/>
              <a:gd name="connsiteX325" fmla="*/ 1203158 w 8128084"/>
              <a:gd name="connsiteY325" fmla="*/ 7603958 h 15135727"/>
              <a:gd name="connsiteX326" fmla="*/ 1299411 w 8128084"/>
              <a:gd name="connsiteY326" fmla="*/ 7555832 h 15135727"/>
              <a:gd name="connsiteX327" fmla="*/ 1443790 w 8128084"/>
              <a:gd name="connsiteY327" fmla="*/ 7507706 h 15135727"/>
              <a:gd name="connsiteX328" fmla="*/ 1684421 w 8128084"/>
              <a:gd name="connsiteY328" fmla="*/ 7603958 h 15135727"/>
              <a:gd name="connsiteX329" fmla="*/ 1684421 w 8128084"/>
              <a:gd name="connsiteY329" fmla="*/ 7603958 h 15135727"/>
              <a:gd name="connsiteX330" fmla="*/ 1540042 w 8128084"/>
              <a:gd name="connsiteY330" fmla="*/ 7363327 h 15135727"/>
              <a:gd name="connsiteX331" fmla="*/ 1299411 w 8128084"/>
              <a:gd name="connsiteY331" fmla="*/ 7315200 h 15135727"/>
              <a:gd name="connsiteX332" fmla="*/ 1130969 w 8128084"/>
              <a:gd name="connsiteY332" fmla="*/ 7339264 h 15135727"/>
              <a:gd name="connsiteX333" fmla="*/ 1034716 w 8128084"/>
              <a:gd name="connsiteY333" fmla="*/ 7315200 h 15135727"/>
              <a:gd name="connsiteX334" fmla="*/ 1155032 w 8128084"/>
              <a:gd name="connsiteY334" fmla="*/ 7050506 h 15135727"/>
              <a:gd name="connsiteX335" fmla="*/ 1155032 w 8128084"/>
              <a:gd name="connsiteY335" fmla="*/ 6930190 h 15135727"/>
              <a:gd name="connsiteX336" fmla="*/ 1155032 w 8128084"/>
              <a:gd name="connsiteY336" fmla="*/ 6761748 h 15135727"/>
              <a:gd name="connsiteX337" fmla="*/ 1203158 w 8128084"/>
              <a:gd name="connsiteY337" fmla="*/ 6617369 h 15135727"/>
              <a:gd name="connsiteX338" fmla="*/ 1371600 w 8128084"/>
              <a:gd name="connsiteY338" fmla="*/ 6472990 h 15135727"/>
              <a:gd name="connsiteX339" fmla="*/ 1443790 w 8128084"/>
              <a:gd name="connsiteY339" fmla="*/ 6328611 h 15135727"/>
              <a:gd name="connsiteX340" fmla="*/ 1419727 w 8128084"/>
              <a:gd name="connsiteY340" fmla="*/ 6208295 h 15135727"/>
              <a:gd name="connsiteX341" fmla="*/ 1275348 w 8128084"/>
              <a:gd name="connsiteY341" fmla="*/ 6304548 h 15135727"/>
              <a:gd name="connsiteX342" fmla="*/ 1323474 w 8128084"/>
              <a:gd name="connsiteY342" fmla="*/ 6015790 h 15135727"/>
              <a:gd name="connsiteX343" fmla="*/ 1540042 w 8128084"/>
              <a:gd name="connsiteY343" fmla="*/ 5871411 h 15135727"/>
              <a:gd name="connsiteX344" fmla="*/ 1540042 w 8128084"/>
              <a:gd name="connsiteY344" fmla="*/ 5751095 h 15135727"/>
              <a:gd name="connsiteX345" fmla="*/ 1395664 w 8128084"/>
              <a:gd name="connsiteY345" fmla="*/ 5799221 h 15135727"/>
              <a:gd name="connsiteX346" fmla="*/ 1179095 w 8128084"/>
              <a:gd name="connsiteY346" fmla="*/ 5799221 h 15135727"/>
              <a:gd name="connsiteX347" fmla="*/ 890337 w 8128084"/>
              <a:gd name="connsiteY347" fmla="*/ 5775158 h 15135727"/>
              <a:gd name="connsiteX348" fmla="*/ 697832 w 8128084"/>
              <a:gd name="connsiteY348" fmla="*/ 5606716 h 15135727"/>
              <a:gd name="connsiteX349" fmla="*/ 577516 w 8128084"/>
              <a:gd name="connsiteY349" fmla="*/ 5582653 h 15135727"/>
              <a:gd name="connsiteX350" fmla="*/ 697832 w 8128084"/>
              <a:gd name="connsiteY350" fmla="*/ 5775158 h 15135727"/>
              <a:gd name="connsiteX351" fmla="*/ 409074 w 8128084"/>
              <a:gd name="connsiteY351" fmla="*/ 5799221 h 15135727"/>
              <a:gd name="connsiteX352" fmla="*/ 168442 w 8128084"/>
              <a:gd name="connsiteY352" fmla="*/ 5702969 h 15135727"/>
              <a:gd name="connsiteX353" fmla="*/ 264695 w 8128084"/>
              <a:gd name="connsiteY353" fmla="*/ 5558590 h 15135727"/>
              <a:gd name="connsiteX354" fmla="*/ 144379 w 8128084"/>
              <a:gd name="connsiteY354" fmla="*/ 5510464 h 15135727"/>
              <a:gd name="connsiteX355" fmla="*/ 0 w 8128084"/>
              <a:gd name="connsiteY355" fmla="*/ 5462337 h 15135727"/>
              <a:gd name="connsiteX356" fmla="*/ 96253 w 8128084"/>
              <a:gd name="connsiteY356"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42827 w 8128084"/>
              <a:gd name="connsiteY202" fmla="*/ 14383753 h 15135727"/>
              <a:gd name="connsiteX203" fmla="*/ 4403558 w 8128084"/>
              <a:gd name="connsiteY203" fmla="*/ 14437895 h 15135727"/>
              <a:gd name="connsiteX204" fmla="*/ 4340058 w 8128084"/>
              <a:gd name="connsiteY204" fmla="*/ 14475995 h 15135727"/>
              <a:gd name="connsiteX205" fmla="*/ 4303127 w 8128084"/>
              <a:gd name="connsiteY205" fmla="*/ 14364703 h 15135727"/>
              <a:gd name="connsiteX206" fmla="*/ 4276892 w 8128084"/>
              <a:gd name="connsiteY206" fmla="*/ 14296190 h 15135727"/>
              <a:gd name="connsiteX207" fmla="*/ 4235116 w 8128084"/>
              <a:gd name="connsiteY207" fmla="*/ 14341642 h 15135727"/>
              <a:gd name="connsiteX208" fmla="*/ 4162927 w 8128084"/>
              <a:gd name="connsiteY208" fmla="*/ 14389769 h 15135727"/>
              <a:gd name="connsiteX209" fmla="*/ 4137527 w 8128084"/>
              <a:gd name="connsiteY209" fmla="*/ 14364369 h 15135727"/>
              <a:gd name="connsiteX210" fmla="*/ 3998327 w 8128084"/>
              <a:gd name="connsiteY210" fmla="*/ 14409153 h 15135727"/>
              <a:gd name="connsiteX211" fmla="*/ 4023727 w 8128084"/>
              <a:gd name="connsiteY211" fmla="*/ 14275803 h 15135727"/>
              <a:gd name="connsiteX212" fmla="*/ 3915945 w 8128084"/>
              <a:gd name="connsiteY212" fmla="*/ 14289840 h 15135727"/>
              <a:gd name="connsiteX213" fmla="*/ 3801979 w 8128084"/>
              <a:gd name="connsiteY213" fmla="*/ 14293516 h 15135727"/>
              <a:gd name="connsiteX214" fmla="*/ 3719764 w 8128084"/>
              <a:gd name="connsiteY214" fmla="*/ 14415169 h 15135727"/>
              <a:gd name="connsiteX215" fmla="*/ 3625850 w 8128084"/>
              <a:gd name="connsiteY215" fmla="*/ 14616364 h 15135727"/>
              <a:gd name="connsiteX216" fmla="*/ 3513221 w 8128084"/>
              <a:gd name="connsiteY216" fmla="*/ 14726653 h 15135727"/>
              <a:gd name="connsiteX217" fmla="*/ 3583071 w 8128084"/>
              <a:gd name="connsiteY217" fmla="*/ 14832932 h 15135727"/>
              <a:gd name="connsiteX218" fmla="*/ 3633537 w 8128084"/>
              <a:gd name="connsiteY218" fmla="*/ 14967285 h 15135727"/>
              <a:gd name="connsiteX219" fmla="*/ 3609474 w 8128084"/>
              <a:gd name="connsiteY219" fmla="*/ 15087600 h 15135727"/>
              <a:gd name="connsiteX220" fmla="*/ 3479132 w 8128084"/>
              <a:gd name="connsiteY220" fmla="*/ 14975974 h 15135727"/>
              <a:gd name="connsiteX221" fmla="*/ 3304340 w 8128084"/>
              <a:gd name="connsiteY221" fmla="*/ 14949237 h 15135727"/>
              <a:gd name="connsiteX222" fmla="*/ 3261227 w 8128084"/>
              <a:gd name="connsiteY222" fmla="*/ 14787145 h 15135727"/>
              <a:gd name="connsiteX223" fmla="*/ 3128211 w 8128084"/>
              <a:gd name="connsiteY223" fmla="*/ 14919158 h 15135727"/>
              <a:gd name="connsiteX224" fmla="*/ 3090277 w 8128084"/>
              <a:gd name="connsiteY224" fmla="*/ 15075903 h 15135727"/>
              <a:gd name="connsiteX225" fmla="*/ 2959769 w 8128084"/>
              <a:gd name="connsiteY225" fmla="*/ 15135727 h 15135727"/>
              <a:gd name="connsiteX226" fmla="*/ 2891256 w 8128084"/>
              <a:gd name="connsiteY226" fmla="*/ 14945895 h 15135727"/>
              <a:gd name="connsiteX227" fmla="*/ 2829927 w 8128084"/>
              <a:gd name="connsiteY227" fmla="*/ 14872703 h 15135727"/>
              <a:gd name="connsiteX228" fmla="*/ 2887579 w 8128084"/>
              <a:gd name="connsiteY228" fmla="*/ 14774779 h 15135727"/>
              <a:gd name="connsiteX229" fmla="*/ 2779127 w 8128084"/>
              <a:gd name="connsiteY229" fmla="*/ 14694903 h 15135727"/>
              <a:gd name="connsiteX230" fmla="*/ 2839453 w 8128084"/>
              <a:gd name="connsiteY230" fmla="*/ 14582274 h 15135727"/>
              <a:gd name="connsiteX231" fmla="*/ 2935706 w 8128084"/>
              <a:gd name="connsiteY231" fmla="*/ 14510085 h 15135727"/>
              <a:gd name="connsiteX232" fmla="*/ 2948406 w 8128084"/>
              <a:gd name="connsiteY232" fmla="*/ 14554535 h 15135727"/>
              <a:gd name="connsiteX233" fmla="*/ 2855327 w 8128084"/>
              <a:gd name="connsiteY233" fmla="*/ 14371053 h 15135727"/>
              <a:gd name="connsiteX234" fmla="*/ 3014077 w 8128084"/>
              <a:gd name="connsiteY234" fmla="*/ 14447253 h 15135727"/>
              <a:gd name="connsiteX235" fmla="*/ 3029285 w 8128084"/>
              <a:gd name="connsiteY235" fmla="*/ 14363032 h 15135727"/>
              <a:gd name="connsiteX236" fmla="*/ 3152274 w 8128084"/>
              <a:gd name="connsiteY236" fmla="*/ 14341642 h 15135727"/>
              <a:gd name="connsiteX237" fmla="*/ 3226135 w 8128084"/>
              <a:gd name="connsiteY237" fmla="*/ 14269453 h 15135727"/>
              <a:gd name="connsiteX238" fmla="*/ 3152274 w 8128084"/>
              <a:gd name="connsiteY238" fmla="*/ 14197264 h 15135727"/>
              <a:gd name="connsiteX239" fmla="*/ 3152274 w 8128084"/>
              <a:gd name="connsiteY239" fmla="*/ 14052885 h 15135727"/>
              <a:gd name="connsiteX240" fmla="*/ 3086435 w 8128084"/>
              <a:gd name="connsiteY240" fmla="*/ 14037845 h 15135727"/>
              <a:gd name="connsiteX241" fmla="*/ 3056021 w 8128084"/>
              <a:gd name="connsiteY241" fmla="*/ 14153148 h 15135727"/>
              <a:gd name="connsiteX242" fmla="*/ 2935706 w 8128084"/>
              <a:gd name="connsiteY242" fmla="*/ 14076948 h 15135727"/>
              <a:gd name="connsiteX243" fmla="*/ 2863516 w 8128084"/>
              <a:gd name="connsiteY243" fmla="*/ 14093324 h 15135727"/>
              <a:gd name="connsiteX244" fmla="*/ 2719137 w 8128084"/>
              <a:gd name="connsiteY244" fmla="*/ 14197264 h 15135727"/>
              <a:gd name="connsiteX245" fmla="*/ 2646948 w 8128084"/>
              <a:gd name="connsiteY245" fmla="*/ 14197264 h 15135727"/>
              <a:gd name="connsiteX246" fmla="*/ 2598821 w 8128084"/>
              <a:gd name="connsiteY246" fmla="*/ 14125074 h 15135727"/>
              <a:gd name="connsiteX247" fmla="*/ 2430379 w 8128084"/>
              <a:gd name="connsiteY247" fmla="*/ 13836316 h 15135727"/>
              <a:gd name="connsiteX248" fmla="*/ 2646948 w 8128084"/>
              <a:gd name="connsiteY248" fmla="*/ 13812253 h 15135727"/>
              <a:gd name="connsiteX249" fmla="*/ 2502569 w 8128084"/>
              <a:gd name="connsiteY249" fmla="*/ 13475369 h 15135727"/>
              <a:gd name="connsiteX250" fmla="*/ 2550695 w 8128084"/>
              <a:gd name="connsiteY250" fmla="*/ 13186611 h 15135727"/>
              <a:gd name="connsiteX251" fmla="*/ 2719137 w 8128084"/>
              <a:gd name="connsiteY251" fmla="*/ 13042232 h 15135727"/>
              <a:gd name="connsiteX252" fmla="*/ 2791327 w 8128084"/>
              <a:gd name="connsiteY252" fmla="*/ 12945979 h 15135727"/>
              <a:gd name="connsiteX253" fmla="*/ 3031958 w 8128084"/>
              <a:gd name="connsiteY253" fmla="*/ 13090358 h 15135727"/>
              <a:gd name="connsiteX254" fmla="*/ 3056021 w 8128084"/>
              <a:gd name="connsiteY254" fmla="*/ 12753474 h 15135727"/>
              <a:gd name="connsiteX255" fmla="*/ 2887579 w 8128084"/>
              <a:gd name="connsiteY255" fmla="*/ 12777537 h 15135727"/>
              <a:gd name="connsiteX256" fmla="*/ 2815390 w 8128084"/>
              <a:gd name="connsiteY256" fmla="*/ 12777537 h 15135727"/>
              <a:gd name="connsiteX257" fmla="*/ 3176337 w 8128084"/>
              <a:gd name="connsiteY257" fmla="*/ 12368464 h 15135727"/>
              <a:gd name="connsiteX258" fmla="*/ 3104148 w 8128084"/>
              <a:gd name="connsiteY258" fmla="*/ 12320337 h 15135727"/>
              <a:gd name="connsiteX259" fmla="*/ 3104148 w 8128084"/>
              <a:gd name="connsiteY259" fmla="*/ 12320337 h 15135727"/>
              <a:gd name="connsiteX260" fmla="*/ 3007895 w 8128084"/>
              <a:gd name="connsiteY260" fmla="*/ 12079706 h 15135727"/>
              <a:gd name="connsiteX261" fmla="*/ 2911642 w 8128084"/>
              <a:gd name="connsiteY261" fmla="*/ 11935327 h 15135727"/>
              <a:gd name="connsiteX262" fmla="*/ 2863516 w 8128084"/>
              <a:gd name="connsiteY262" fmla="*/ 11694695 h 15135727"/>
              <a:gd name="connsiteX263" fmla="*/ 2911642 w 8128084"/>
              <a:gd name="connsiteY263" fmla="*/ 11454064 h 15135727"/>
              <a:gd name="connsiteX264" fmla="*/ 3056021 w 8128084"/>
              <a:gd name="connsiteY264" fmla="*/ 11454064 h 15135727"/>
              <a:gd name="connsiteX265" fmla="*/ 2983832 w 8128084"/>
              <a:gd name="connsiteY265" fmla="*/ 11381874 h 15135727"/>
              <a:gd name="connsiteX266" fmla="*/ 3031958 w 8128084"/>
              <a:gd name="connsiteY266" fmla="*/ 11285621 h 15135727"/>
              <a:gd name="connsiteX267" fmla="*/ 3007895 w 8128084"/>
              <a:gd name="connsiteY267" fmla="*/ 11189369 h 15135727"/>
              <a:gd name="connsiteX268" fmla="*/ 2887579 w 8128084"/>
              <a:gd name="connsiteY268" fmla="*/ 11141242 h 15135727"/>
              <a:gd name="connsiteX269" fmla="*/ 2887579 w 8128084"/>
              <a:gd name="connsiteY269" fmla="*/ 10972800 h 15135727"/>
              <a:gd name="connsiteX270" fmla="*/ 2887579 w 8128084"/>
              <a:gd name="connsiteY270" fmla="*/ 10924674 h 15135727"/>
              <a:gd name="connsiteX271" fmla="*/ 2767264 w 8128084"/>
              <a:gd name="connsiteY271" fmla="*/ 11020927 h 15135727"/>
              <a:gd name="connsiteX272" fmla="*/ 2743200 w 8128084"/>
              <a:gd name="connsiteY272" fmla="*/ 10924674 h 15135727"/>
              <a:gd name="connsiteX273" fmla="*/ 2550695 w 8128084"/>
              <a:gd name="connsiteY273" fmla="*/ 11020927 h 15135727"/>
              <a:gd name="connsiteX274" fmla="*/ 2526632 w 8128084"/>
              <a:gd name="connsiteY274" fmla="*/ 11117179 h 15135727"/>
              <a:gd name="connsiteX275" fmla="*/ 2334127 w 8128084"/>
              <a:gd name="connsiteY275" fmla="*/ 10996864 h 15135727"/>
              <a:gd name="connsiteX276" fmla="*/ 2358190 w 8128084"/>
              <a:gd name="connsiteY276" fmla="*/ 10732169 h 15135727"/>
              <a:gd name="connsiteX277" fmla="*/ 2334127 w 8128084"/>
              <a:gd name="connsiteY277" fmla="*/ 10587790 h 15135727"/>
              <a:gd name="connsiteX278" fmla="*/ 2406316 w 8128084"/>
              <a:gd name="connsiteY278" fmla="*/ 10491537 h 15135727"/>
              <a:gd name="connsiteX279" fmla="*/ 2598821 w 8128084"/>
              <a:gd name="connsiteY279" fmla="*/ 10684042 h 15135727"/>
              <a:gd name="connsiteX280" fmla="*/ 2767264 w 8128084"/>
              <a:gd name="connsiteY280" fmla="*/ 10684042 h 15135727"/>
              <a:gd name="connsiteX281" fmla="*/ 2646948 w 8128084"/>
              <a:gd name="connsiteY281" fmla="*/ 10515600 h 15135727"/>
              <a:gd name="connsiteX282" fmla="*/ 2815390 w 8128084"/>
              <a:gd name="connsiteY282" fmla="*/ 10395285 h 15135727"/>
              <a:gd name="connsiteX283" fmla="*/ 3080085 w 8128084"/>
              <a:gd name="connsiteY283" fmla="*/ 10419348 h 15135727"/>
              <a:gd name="connsiteX284" fmla="*/ 3248527 w 8128084"/>
              <a:gd name="connsiteY284" fmla="*/ 10539664 h 15135727"/>
              <a:gd name="connsiteX285" fmla="*/ 3320716 w 8128084"/>
              <a:gd name="connsiteY285" fmla="*/ 10659979 h 15135727"/>
              <a:gd name="connsiteX286" fmla="*/ 3465095 w 8128084"/>
              <a:gd name="connsiteY286" fmla="*/ 10659979 h 15135727"/>
              <a:gd name="connsiteX287" fmla="*/ 3441032 w 8128084"/>
              <a:gd name="connsiteY287" fmla="*/ 10491537 h 15135727"/>
              <a:gd name="connsiteX288" fmla="*/ 3392906 w 8128084"/>
              <a:gd name="connsiteY288" fmla="*/ 10250906 h 15135727"/>
              <a:gd name="connsiteX289" fmla="*/ 3152274 w 8128084"/>
              <a:gd name="connsiteY289" fmla="*/ 10250906 h 15135727"/>
              <a:gd name="connsiteX290" fmla="*/ 3176337 w 8128084"/>
              <a:gd name="connsiteY290" fmla="*/ 10178716 h 15135727"/>
              <a:gd name="connsiteX291" fmla="*/ 3104148 w 8128084"/>
              <a:gd name="connsiteY291" fmla="*/ 10154653 h 15135727"/>
              <a:gd name="connsiteX292" fmla="*/ 3007895 w 8128084"/>
              <a:gd name="connsiteY292" fmla="*/ 9962148 h 15135727"/>
              <a:gd name="connsiteX293" fmla="*/ 3176337 w 8128084"/>
              <a:gd name="connsiteY293" fmla="*/ 9889958 h 15135727"/>
              <a:gd name="connsiteX294" fmla="*/ 2959769 w 8128084"/>
              <a:gd name="connsiteY294" fmla="*/ 9504948 h 15135727"/>
              <a:gd name="connsiteX295" fmla="*/ 2791327 w 8128084"/>
              <a:gd name="connsiteY295" fmla="*/ 9456821 h 15135727"/>
              <a:gd name="connsiteX296" fmla="*/ 2574758 w 8128084"/>
              <a:gd name="connsiteY296" fmla="*/ 9336506 h 15135727"/>
              <a:gd name="connsiteX297" fmla="*/ 2550695 w 8128084"/>
              <a:gd name="connsiteY297" fmla="*/ 9071811 h 15135727"/>
              <a:gd name="connsiteX298" fmla="*/ 2695074 w 8128084"/>
              <a:gd name="connsiteY298" fmla="*/ 8999621 h 15135727"/>
              <a:gd name="connsiteX299" fmla="*/ 2622885 w 8128084"/>
              <a:gd name="connsiteY299" fmla="*/ 8975558 h 15135727"/>
              <a:gd name="connsiteX300" fmla="*/ 2430379 w 8128084"/>
              <a:gd name="connsiteY300" fmla="*/ 8999621 h 15135727"/>
              <a:gd name="connsiteX301" fmla="*/ 2261937 w 8128084"/>
              <a:gd name="connsiteY301" fmla="*/ 9168064 h 15135727"/>
              <a:gd name="connsiteX302" fmla="*/ 2237874 w 8128084"/>
              <a:gd name="connsiteY302" fmla="*/ 8999621 h 15135727"/>
              <a:gd name="connsiteX303" fmla="*/ 2117558 w 8128084"/>
              <a:gd name="connsiteY303" fmla="*/ 8975558 h 15135727"/>
              <a:gd name="connsiteX304" fmla="*/ 2045369 w 8128084"/>
              <a:gd name="connsiteY304" fmla="*/ 8783053 h 15135727"/>
              <a:gd name="connsiteX305" fmla="*/ 1852864 w 8128084"/>
              <a:gd name="connsiteY305" fmla="*/ 8758990 h 15135727"/>
              <a:gd name="connsiteX306" fmla="*/ 1636295 w 8128084"/>
              <a:gd name="connsiteY306" fmla="*/ 8927432 h 15135727"/>
              <a:gd name="connsiteX307" fmla="*/ 1588169 w 8128084"/>
              <a:gd name="connsiteY307" fmla="*/ 9023685 h 15135727"/>
              <a:gd name="connsiteX308" fmla="*/ 1515979 w 8128084"/>
              <a:gd name="connsiteY308" fmla="*/ 8879306 h 15135727"/>
              <a:gd name="connsiteX309" fmla="*/ 1347537 w 8128084"/>
              <a:gd name="connsiteY309" fmla="*/ 8879306 h 15135727"/>
              <a:gd name="connsiteX310" fmla="*/ 1347537 w 8128084"/>
              <a:gd name="connsiteY310" fmla="*/ 8710864 h 15135727"/>
              <a:gd name="connsiteX311" fmla="*/ 1106906 w 8128084"/>
              <a:gd name="connsiteY311" fmla="*/ 8783053 h 15135727"/>
              <a:gd name="connsiteX312" fmla="*/ 890337 w 8128084"/>
              <a:gd name="connsiteY312" fmla="*/ 8686800 h 15135727"/>
              <a:gd name="connsiteX313" fmla="*/ 649706 w 8128084"/>
              <a:gd name="connsiteY313" fmla="*/ 8662737 h 15135727"/>
              <a:gd name="connsiteX314" fmla="*/ 385011 w 8128084"/>
              <a:gd name="connsiteY314" fmla="*/ 8566485 h 15135727"/>
              <a:gd name="connsiteX315" fmla="*/ 577516 w 8128084"/>
              <a:gd name="connsiteY315" fmla="*/ 8373979 h 15135727"/>
              <a:gd name="connsiteX316" fmla="*/ 794085 w 8128084"/>
              <a:gd name="connsiteY316" fmla="*/ 8301790 h 15135727"/>
              <a:gd name="connsiteX317" fmla="*/ 745958 w 8128084"/>
              <a:gd name="connsiteY317" fmla="*/ 8133348 h 15135727"/>
              <a:gd name="connsiteX318" fmla="*/ 818148 w 8128084"/>
              <a:gd name="connsiteY318" fmla="*/ 7820527 h 15135727"/>
              <a:gd name="connsiteX319" fmla="*/ 697832 w 8128084"/>
              <a:gd name="connsiteY319" fmla="*/ 7820527 h 15135727"/>
              <a:gd name="connsiteX320" fmla="*/ 625642 w 8128084"/>
              <a:gd name="connsiteY320" fmla="*/ 7916779 h 15135727"/>
              <a:gd name="connsiteX321" fmla="*/ 457200 w 8128084"/>
              <a:gd name="connsiteY321" fmla="*/ 7820527 h 15135727"/>
              <a:gd name="connsiteX322" fmla="*/ 529390 w 8128084"/>
              <a:gd name="connsiteY322" fmla="*/ 7700211 h 15135727"/>
              <a:gd name="connsiteX323" fmla="*/ 938464 w 8128084"/>
              <a:gd name="connsiteY323" fmla="*/ 7676148 h 15135727"/>
              <a:gd name="connsiteX324" fmla="*/ 1058779 w 8128084"/>
              <a:gd name="connsiteY324" fmla="*/ 7459579 h 15135727"/>
              <a:gd name="connsiteX325" fmla="*/ 1203158 w 8128084"/>
              <a:gd name="connsiteY325" fmla="*/ 7603958 h 15135727"/>
              <a:gd name="connsiteX326" fmla="*/ 1299411 w 8128084"/>
              <a:gd name="connsiteY326" fmla="*/ 7555832 h 15135727"/>
              <a:gd name="connsiteX327" fmla="*/ 1443790 w 8128084"/>
              <a:gd name="connsiteY327" fmla="*/ 7507706 h 15135727"/>
              <a:gd name="connsiteX328" fmla="*/ 1684421 w 8128084"/>
              <a:gd name="connsiteY328" fmla="*/ 7603958 h 15135727"/>
              <a:gd name="connsiteX329" fmla="*/ 1684421 w 8128084"/>
              <a:gd name="connsiteY329" fmla="*/ 7603958 h 15135727"/>
              <a:gd name="connsiteX330" fmla="*/ 1540042 w 8128084"/>
              <a:gd name="connsiteY330" fmla="*/ 7363327 h 15135727"/>
              <a:gd name="connsiteX331" fmla="*/ 1299411 w 8128084"/>
              <a:gd name="connsiteY331" fmla="*/ 7315200 h 15135727"/>
              <a:gd name="connsiteX332" fmla="*/ 1130969 w 8128084"/>
              <a:gd name="connsiteY332" fmla="*/ 7339264 h 15135727"/>
              <a:gd name="connsiteX333" fmla="*/ 1034716 w 8128084"/>
              <a:gd name="connsiteY333" fmla="*/ 7315200 h 15135727"/>
              <a:gd name="connsiteX334" fmla="*/ 1155032 w 8128084"/>
              <a:gd name="connsiteY334" fmla="*/ 7050506 h 15135727"/>
              <a:gd name="connsiteX335" fmla="*/ 1155032 w 8128084"/>
              <a:gd name="connsiteY335" fmla="*/ 6930190 h 15135727"/>
              <a:gd name="connsiteX336" fmla="*/ 1155032 w 8128084"/>
              <a:gd name="connsiteY336" fmla="*/ 6761748 h 15135727"/>
              <a:gd name="connsiteX337" fmla="*/ 1203158 w 8128084"/>
              <a:gd name="connsiteY337" fmla="*/ 6617369 h 15135727"/>
              <a:gd name="connsiteX338" fmla="*/ 1371600 w 8128084"/>
              <a:gd name="connsiteY338" fmla="*/ 6472990 h 15135727"/>
              <a:gd name="connsiteX339" fmla="*/ 1443790 w 8128084"/>
              <a:gd name="connsiteY339" fmla="*/ 6328611 h 15135727"/>
              <a:gd name="connsiteX340" fmla="*/ 1419727 w 8128084"/>
              <a:gd name="connsiteY340" fmla="*/ 6208295 h 15135727"/>
              <a:gd name="connsiteX341" fmla="*/ 1275348 w 8128084"/>
              <a:gd name="connsiteY341" fmla="*/ 6304548 h 15135727"/>
              <a:gd name="connsiteX342" fmla="*/ 1323474 w 8128084"/>
              <a:gd name="connsiteY342" fmla="*/ 6015790 h 15135727"/>
              <a:gd name="connsiteX343" fmla="*/ 1540042 w 8128084"/>
              <a:gd name="connsiteY343" fmla="*/ 5871411 h 15135727"/>
              <a:gd name="connsiteX344" fmla="*/ 1540042 w 8128084"/>
              <a:gd name="connsiteY344" fmla="*/ 5751095 h 15135727"/>
              <a:gd name="connsiteX345" fmla="*/ 1395664 w 8128084"/>
              <a:gd name="connsiteY345" fmla="*/ 5799221 h 15135727"/>
              <a:gd name="connsiteX346" fmla="*/ 1179095 w 8128084"/>
              <a:gd name="connsiteY346" fmla="*/ 5799221 h 15135727"/>
              <a:gd name="connsiteX347" fmla="*/ 890337 w 8128084"/>
              <a:gd name="connsiteY347" fmla="*/ 5775158 h 15135727"/>
              <a:gd name="connsiteX348" fmla="*/ 697832 w 8128084"/>
              <a:gd name="connsiteY348" fmla="*/ 5606716 h 15135727"/>
              <a:gd name="connsiteX349" fmla="*/ 577516 w 8128084"/>
              <a:gd name="connsiteY349" fmla="*/ 5582653 h 15135727"/>
              <a:gd name="connsiteX350" fmla="*/ 697832 w 8128084"/>
              <a:gd name="connsiteY350" fmla="*/ 5775158 h 15135727"/>
              <a:gd name="connsiteX351" fmla="*/ 409074 w 8128084"/>
              <a:gd name="connsiteY351" fmla="*/ 5799221 h 15135727"/>
              <a:gd name="connsiteX352" fmla="*/ 168442 w 8128084"/>
              <a:gd name="connsiteY352" fmla="*/ 5702969 h 15135727"/>
              <a:gd name="connsiteX353" fmla="*/ 264695 w 8128084"/>
              <a:gd name="connsiteY353" fmla="*/ 5558590 h 15135727"/>
              <a:gd name="connsiteX354" fmla="*/ 144379 w 8128084"/>
              <a:gd name="connsiteY354" fmla="*/ 5510464 h 15135727"/>
              <a:gd name="connsiteX355" fmla="*/ 0 w 8128084"/>
              <a:gd name="connsiteY355" fmla="*/ 5462337 h 15135727"/>
              <a:gd name="connsiteX356" fmla="*/ 96253 w 8128084"/>
              <a:gd name="connsiteY356"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42827 w 8128084"/>
              <a:gd name="connsiteY202" fmla="*/ 14383753 h 15135727"/>
              <a:gd name="connsiteX203" fmla="*/ 4403558 w 8128084"/>
              <a:gd name="connsiteY203" fmla="*/ 14437895 h 15135727"/>
              <a:gd name="connsiteX204" fmla="*/ 4340058 w 8128084"/>
              <a:gd name="connsiteY204" fmla="*/ 14475995 h 15135727"/>
              <a:gd name="connsiteX205" fmla="*/ 4303127 w 8128084"/>
              <a:gd name="connsiteY205" fmla="*/ 14364703 h 15135727"/>
              <a:gd name="connsiteX206" fmla="*/ 4276892 w 8128084"/>
              <a:gd name="connsiteY206" fmla="*/ 14296190 h 15135727"/>
              <a:gd name="connsiteX207" fmla="*/ 4235116 w 8128084"/>
              <a:gd name="connsiteY207" fmla="*/ 14341642 h 15135727"/>
              <a:gd name="connsiteX208" fmla="*/ 4162927 w 8128084"/>
              <a:gd name="connsiteY208" fmla="*/ 14389769 h 15135727"/>
              <a:gd name="connsiteX209" fmla="*/ 4137527 w 8128084"/>
              <a:gd name="connsiteY209" fmla="*/ 14364369 h 15135727"/>
              <a:gd name="connsiteX210" fmla="*/ 3998327 w 8128084"/>
              <a:gd name="connsiteY210" fmla="*/ 14409153 h 15135727"/>
              <a:gd name="connsiteX211" fmla="*/ 4023727 w 8128084"/>
              <a:gd name="connsiteY211" fmla="*/ 14275803 h 15135727"/>
              <a:gd name="connsiteX212" fmla="*/ 3915945 w 8128084"/>
              <a:gd name="connsiteY212" fmla="*/ 14289840 h 15135727"/>
              <a:gd name="connsiteX213" fmla="*/ 3801979 w 8128084"/>
              <a:gd name="connsiteY213" fmla="*/ 14293516 h 15135727"/>
              <a:gd name="connsiteX214" fmla="*/ 3719764 w 8128084"/>
              <a:gd name="connsiteY214" fmla="*/ 14415169 h 15135727"/>
              <a:gd name="connsiteX215" fmla="*/ 3625850 w 8128084"/>
              <a:gd name="connsiteY215" fmla="*/ 14616364 h 15135727"/>
              <a:gd name="connsiteX216" fmla="*/ 3513221 w 8128084"/>
              <a:gd name="connsiteY216" fmla="*/ 14726653 h 15135727"/>
              <a:gd name="connsiteX217" fmla="*/ 3583071 w 8128084"/>
              <a:gd name="connsiteY217" fmla="*/ 14832932 h 15135727"/>
              <a:gd name="connsiteX218" fmla="*/ 3633537 w 8128084"/>
              <a:gd name="connsiteY218" fmla="*/ 14967285 h 15135727"/>
              <a:gd name="connsiteX219" fmla="*/ 3609474 w 8128084"/>
              <a:gd name="connsiteY219" fmla="*/ 15087600 h 15135727"/>
              <a:gd name="connsiteX220" fmla="*/ 3479132 w 8128084"/>
              <a:gd name="connsiteY220" fmla="*/ 14975974 h 15135727"/>
              <a:gd name="connsiteX221" fmla="*/ 3304340 w 8128084"/>
              <a:gd name="connsiteY221" fmla="*/ 14949237 h 15135727"/>
              <a:gd name="connsiteX222" fmla="*/ 3261227 w 8128084"/>
              <a:gd name="connsiteY222" fmla="*/ 14787145 h 15135727"/>
              <a:gd name="connsiteX223" fmla="*/ 3128211 w 8128084"/>
              <a:gd name="connsiteY223" fmla="*/ 14919158 h 15135727"/>
              <a:gd name="connsiteX224" fmla="*/ 3090277 w 8128084"/>
              <a:gd name="connsiteY224" fmla="*/ 15075903 h 15135727"/>
              <a:gd name="connsiteX225" fmla="*/ 2959769 w 8128084"/>
              <a:gd name="connsiteY225" fmla="*/ 15135727 h 15135727"/>
              <a:gd name="connsiteX226" fmla="*/ 2891256 w 8128084"/>
              <a:gd name="connsiteY226" fmla="*/ 14945895 h 15135727"/>
              <a:gd name="connsiteX227" fmla="*/ 2829927 w 8128084"/>
              <a:gd name="connsiteY227" fmla="*/ 14872703 h 15135727"/>
              <a:gd name="connsiteX228" fmla="*/ 2887579 w 8128084"/>
              <a:gd name="connsiteY228" fmla="*/ 14774779 h 15135727"/>
              <a:gd name="connsiteX229" fmla="*/ 2779127 w 8128084"/>
              <a:gd name="connsiteY229" fmla="*/ 14694903 h 15135727"/>
              <a:gd name="connsiteX230" fmla="*/ 2839453 w 8128084"/>
              <a:gd name="connsiteY230" fmla="*/ 14582274 h 15135727"/>
              <a:gd name="connsiteX231" fmla="*/ 2935706 w 8128084"/>
              <a:gd name="connsiteY231" fmla="*/ 14510085 h 15135727"/>
              <a:gd name="connsiteX232" fmla="*/ 2948406 w 8128084"/>
              <a:gd name="connsiteY232" fmla="*/ 14554535 h 15135727"/>
              <a:gd name="connsiteX233" fmla="*/ 2855327 w 8128084"/>
              <a:gd name="connsiteY233" fmla="*/ 14371053 h 15135727"/>
              <a:gd name="connsiteX234" fmla="*/ 3014077 w 8128084"/>
              <a:gd name="connsiteY234" fmla="*/ 14447253 h 15135727"/>
              <a:gd name="connsiteX235" fmla="*/ 3029285 w 8128084"/>
              <a:gd name="connsiteY235" fmla="*/ 14363032 h 15135727"/>
              <a:gd name="connsiteX236" fmla="*/ 3152274 w 8128084"/>
              <a:gd name="connsiteY236" fmla="*/ 14341642 h 15135727"/>
              <a:gd name="connsiteX237" fmla="*/ 3226135 w 8128084"/>
              <a:gd name="connsiteY237" fmla="*/ 14269453 h 15135727"/>
              <a:gd name="connsiteX238" fmla="*/ 3152274 w 8128084"/>
              <a:gd name="connsiteY238" fmla="*/ 14197264 h 15135727"/>
              <a:gd name="connsiteX239" fmla="*/ 3152274 w 8128084"/>
              <a:gd name="connsiteY239" fmla="*/ 14052885 h 15135727"/>
              <a:gd name="connsiteX240" fmla="*/ 3086435 w 8128084"/>
              <a:gd name="connsiteY240" fmla="*/ 14037845 h 15135727"/>
              <a:gd name="connsiteX241" fmla="*/ 3056021 w 8128084"/>
              <a:gd name="connsiteY241" fmla="*/ 14153148 h 15135727"/>
              <a:gd name="connsiteX242" fmla="*/ 2935706 w 8128084"/>
              <a:gd name="connsiteY242" fmla="*/ 14076948 h 15135727"/>
              <a:gd name="connsiteX243" fmla="*/ 2863516 w 8128084"/>
              <a:gd name="connsiteY243" fmla="*/ 14093324 h 15135727"/>
              <a:gd name="connsiteX244" fmla="*/ 2804527 w 8128084"/>
              <a:gd name="connsiteY244" fmla="*/ 14218653 h 15135727"/>
              <a:gd name="connsiteX245" fmla="*/ 2719137 w 8128084"/>
              <a:gd name="connsiteY245" fmla="*/ 14197264 h 15135727"/>
              <a:gd name="connsiteX246" fmla="*/ 2646948 w 8128084"/>
              <a:gd name="connsiteY246" fmla="*/ 14197264 h 15135727"/>
              <a:gd name="connsiteX247" fmla="*/ 2598821 w 8128084"/>
              <a:gd name="connsiteY247" fmla="*/ 14125074 h 15135727"/>
              <a:gd name="connsiteX248" fmla="*/ 2430379 w 8128084"/>
              <a:gd name="connsiteY248" fmla="*/ 13836316 h 15135727"/>
              <a:gd name="connsiteX249" fmla="*/ 2646948 w 8128084"/>
              <a:gd name="connsiteY249" fmla="*/ 13812253 h 15135727"/>
              <a:gd name="connsiteX250" fmla="*/ 2502569 w 8128084"/>
              <a:gd name="connsiteY250" fmla="*/ 13475369 h 15135727"/>
              <a:gd name="connsiteX251" fmla="*/ 2550695 w 8128084"/>
              <a:gd name="connsiteY251" fmla="*/ 13186611 h 15135727"/>
              <a:gd name="connsiteX252" fmla="*/ 2719137 w 8128084"/>
              <a:gd name="connsiteY252" fmla="*/ 13042232 h 15135727"/>
              <a:gd name="connsiteX253" fmla="*/ 2791327 w 8128084"/>
              <a:gd name="connsiteY253" fmla="*/ 12945979 h 15135727"/>
              <a:gd name="connsiteX254" fmla="*/ 3031958 w 8128084"/>
              <a:gd name="connsiteY254" fmla="*/ 13090358 h 15135727"/>
              <a:gd name="connsiteX255" fmla="*/ 3056021 w 8128084"/>
              <a:gd name="connsiteY255" fmla="*/ 12753474 h 15135727"/>
              <a:gd name="connsiteX256" fmla="*/ 2887579 w 8128084"/>
              <a:gd name="connsiteY256" fmla="*/ 12777537 h 15135727"/>
              <a:gd name="connsiteX257" fmla="*/ 2815390 w 8128084"/>
              <a:gd name="connsiteY257" fmla="*/ 12777537 h 15135727"/>
              <a:gd name="connsiteX258" fmla="*/ 3176337 w 8128084"/>
              <a:gd name="connsiteY258" fmla="*/ 12368464 h 15135727"/>
              <a:gd name="connsiteX259" fmla="*/ 3104148 w 8128084"/>
              <a:gd name="connsiteY259" fmla="*/ 12320337 h 15135727"/>
              <a:gd name="connsiteX260" fmla="*/ 3104148 w 8128084"/>
              <a:gd name="connsiteY260" fmla="*/ 12320337 h 15135727"/>
              <a:gd name="connsiteX261" fmla="*/ 3007895 w 8128084"/>
              <a:gd name="connsiteY261" fmla="*/ 12079706 h 15135727"/>
              <a:gd name="connsiteX262" fmla="*/ 2911642 w 8128084"/>
              <a:gd name="connsiteY262" fmla="*/ 11935327 h 15135727"/>
              <a:gd name="connsiteX263" fmla="*/ 2863516 w 8128084"/>
              <a:gd name="connsiteY263" fmla="*/ 11694695 h 15135727"/>
              <a:gd name="connsiteX264" fmla="*/ 2911642 w 8128084"/>
              <a:gd name="connsiteY264" fmla="*/ 11454064 h 15135727"/>
              <a:gd name="connsiteX265" fmla="*/ 3056021 w 8128084"/>
              <a:gd name="connsiteY265" fmla="*/ 11454064 h 15135727"/>
              <a:gd name="connsiteX266" fmla="*/ 2983832 w 8128084"/>
              <a:gd name="connsiteY266" fmla="*/ 11381874 h 15135727"/>
              <a:gd name="connsiteX267" fmla="*/ 3031958 w 8128084"/>
              <a:gd name="connsiteY267" fmla="*/ 11285621 h 15135727"/>
              <a:gd name="connsiteX268" fmla="*/ 3007895 w 8128084"/>
              <a:gd name="connsiteY268" fmla="*/ 11189369 h 15135727"/>
              <a:gd name="connsiteX269" fmla="*/ 2887579 w 8128084"/>
              <a:gd name="connsiteY269" fmla="*/ 11141242 h 15135727"/>
              <a:gd name="connsiteX270" fmla="*/ 2887579 w 8128084"/>
              <a:gd name="connsiteY270" fmla="*/ 10972800 h 15135727"/>
              <a:gd name="connsiteX271" fmla="*/ 2887579 w 8128084"/>
              <a:gd name="connsiteY271" fmla="*/ 10924674 h 15135727"/>
              <a:gd name="connsiteX272" fmla="*/ 2767264 w 8128084"/>
              <a:gd name="connsiteY272" fmla="*/ 11020927 h 15135727"/>
              <a:gd name="connsiteX273" fmla="*/ 2743200 w 8128084"/>
              <a:gd name="connsiteY273" fmla="*/ 10924674 h 15135727"/>
              <a:gd name="connsiteX274" fmla="*/ 2550695 w 8128084"/>
              <a:gd name="connsiteY274" fmla="*/ 11020927 h 15135727"/>
              <a:gd name="connsiteX275" fmla="*/ 2526632 w 8128084"/>
              <a:gd name="connsiteY275" fmla="*/ 11117179 h 15135727"/>
              <a:gd name="connsiteX276" fmla="*/ 2334127 w 8128084"/>
              <a:gd name="connsiteY276" fmla="*/ 10996864 h 15135727"/>
              <a:gd name="connsiteX277" fmla="*/ 2358190 w 8128084"/>
              <a:gd name="connsiteY277" fmla="*/ 10732169 h 15135727"/>
              <a:gd name="connsiteX278" fmla="*/ 2334127 w 8128084"/>
              <a:gd name="connsiteY278" fmla="*/ 10587790 h 15135727"/>
              <a:gd name="connsiteX279" fmla="*/ 2406316 w 8128084"/>
              <a:gd name="connsiteY279" fmla="*/ 10491537 h 15135727"/>
              <a:gd name="connsiteX280" fmla="*/ 2598821 w 8128084"/>
              <a:gd name="connsiteY280" fmla="*/ 10684042 h 15135727"/>
              <a:gd name="connsiteX281" fmla="*/ 2767264 w 8128084"/>
              <a:gd name="connsiteY281" fmla="*/ 10684042 h 15135727"/>
              <a:gd name="connsiteX282" fmla="*/ 2646948 w 8128084"/>
              <a:gd name="connsiteY282" fmla="*/ 10515600 h 15135727"/>
              <a:gd name="connsiteX283" fmla="*/ 2815390 w 8128084"/>
              <a:gd name="connsiteY283" fmla="*/ 10395285 h 15135727"/>
              <a:gd name="connsiteX284" fmla="*/ 3080085 w 8128084"/>
              <a:gd name="connsiteY284" fmla="*/ 10419348 h 15135727"/>
              <a:gd name="connsiteX285" fmla="*/ 3248527 w 8128084"/>
              <a:gd name="connsiteY285" fmla="*/ 10539664 h 15135727"/>
              <a:gd name="connsiteX286" fmla="*/ 3320716 w 8128084"/>
              <a:gd name="connsiteY286" fmla="*/ 10659979 h 15135727"/>
              <a:gd name="connsiteX287" fmla="*/ 3465095 w 8128084"/>
              <a:gd name="connsiteY287" fmla="*/ 10659979 h 15135727"/>
              <a:gd name="connsiteX288" fmla="*/ 3441032 w 8128084"/>
              <a:gd name="connsiteY288" fmla="*/ 10491537 h 15135727"/>
              <a:gd name="connsiteX289" fmla="*/ 3392906 w 8128084"/>
              <a:gd name="connsiteY289" fmla="*/ 10250906 h 15135727"/>
              <a:gd name="connsiteX290" fmla="*/ 3152274 w 8128084"/>
              <a:gd name="connsiteY290" fmla="*/ 10250906 h 15135727"/>
              <a:gd name="connsiteX291" fmla="*/ 3176337 w 8128084"/>
              <a:gd name="connsiteY291" fmla="*/ 10178716 h 15135727"/>
              <a:gd name="connsiteX292" fmla="*/ 3104148 w 8128084"/>
              <a:gd name="connsiteY292" fmla="*/ 10154653 h 15135727"/>
              <a:gd name="connsiteX293" fmla="*/ 3007895 w 8128084"/>
              <a:gd name="connsiteY293" fmla="*/ 9962148 h 15135727"/>
              <a:gd name="connsiteX294" fmla="*/ 3176337 w 8128084"/>
              <a:gd name="connsiteY294" fmla="*/ 9889958 h 15135727"/>
              <a:gd name="connsiteX295" fmla="*/ 2959769 w 8128084"/>
              <a:gd name="connsiteY295" fmla="*/ 9504948 h 15135727"/>
              <a:gd name="connsiteX296" fmla="*/ 2791327 w 8128084"/>
              <a:gd name="connsiteY296" fmla="*/ 9456821 h 15135727"/>
              <a:gd name="connsiteX297" fmla="*/ 2574758 w 8128084"/>
              <a:gd name="connsiteY297" fmla="*/ 9336506 h 15135727"/>
              <a:gd name="connsiteX298" fmla="*/ 2550695 w 8128084"/>
              <a:gd name="connsiteY298" fmla="*/ 9071811 h 15135727"/>
              <a:gd name="connsiteX299" fmla="*/ 2695074 w 8128084"/>
              <a:gd name="connsiteY299" fmla="*/ 8999621 h 15135727"/>
              <a:gd name="connsiteX300" fmla="*/ 2622885 w 8128084"/>
              <a:gd name="connsiteY300" fmla="*/ 8975558 h 15135727"/>
              <a:gd name="connsiteX301" fmla="*/ 2430379 w 8128084"/>
              <a:gd name="connsiteY301" fmla="*/ 8999621 h 15135727"/>
              <a:gd name="connsiteX302" fmla="*/ 2261937 w 8128084"/>
              <a:gd name="connsiteY302" fmla="*/ 9168064 h 15135727"/>
              <a:gd name="connsiteX303" fmla="*/ 2237874 w 8128084"/>
              <a:gd name="connsiteY303" fmla="*/ 8999621 h 15135727"/>
              <a:gd name="connsiteX304" fmla="*/ 2117558 w 8128084"/>
              <a:gd name="connsiteY304" fmla="*/ 8975558 h 15135727"/>
              <a:gd name="connsiteX305" fmla="*/ 2045369 w 8128084"/>
              <a:gd name="connsiteY305" fmla="*/ 8783053 h 15135727"/>
              <a:gd name="connsiteX306" fmla="*/ 1852864 w 8128084"/>
              <a:gd name="connsiteY306" fmla="*/ 8758990 h 15135727"/>
              <a:gd name="connsiteX307" fmla="*/ 1636295 w 8128084"/>
              <a:gd name="connsiteY307" fmla="*/ 8927432 h 15135727"/>
              <a:gd name="connsiteX308" fmla="*/ 1588169 w 8128084"/>
              <a:gd name="connsiteY308" fmla="*/ 9023685 h 15135727"/>
              <a:gd name="connsiteX309" fmla="*/ 1515979 w 8128084"/>
              <a:gd name="connsiteY309" fmla="*/ 8879306 h 15135727"/>
              <a:gd name="connsiteX310" fmla="*/ 1347537 w 8128084"/>
              <a:gd name="connsiteY310" fmla="*/ 8879306 h 15135727"/>
              <a:gd name="connsiteX311" fmla="*/ 1347537 w 8128084"/>
              <a:gd name="connsiteY311" fmla="*/ 8710864 h 15135727"/>
              <a:gd name="connsiteX312" fmla="*/ 1106906 w 8128084"/>
              <a:gd name="connsiteY312" fmla="*/ 8783053 h 15135727"/>
              <a:gd name="connsiteX313" fmla="*/ 890337 w 8128084"/>
              <a:gd name="connsiteY313" fmla="*/ 8686800 h 15135727"/>
              <a:gd name="connsiteX314" fmla="*/ 649706 w 8128084"/>
              <a:gd name="connsiteY314" fmla="*/ 8662737 h 15135727"/>
              <a:gd name="connsiteX315" fmla="*/ 385011 w 8128084"/>
              <a:gd name="connsiteY315" fmla="*/ 8566485 h 15135727"/>
              <a:gd name="connsiteX316" fmla="*/ 577516 w 8128084"/>
              <a:gd name="connsiteY316" fmla="*/ 8373979 h 15135727"/>
              <a:gd name="connsiteX317" fmla="*/ 794085 w 8128084"/>
              <a:gd name="connsiteY317" fmla="*/ 8301790 h 15135727"/>
              <a:gd name="connsiteX318" fmla="*/ 745958 w 8128084"/>
              <a:gd name="connsiteY318" fmla="*/ 8133348 h 15135727"/>
              <a:gd name="connsiteX319" fmla="*/ 818148 w 8128084"/>
              <a:gd name="connsiteY319" fmla="*/ 7820527 h 15135727"/>
              <a:gd name="connsiteX320" fmla="*/ 697832 w 8128084"/>
              <a:gd name="connsiteY320" fmla="*/ 7820527 h 15135727"/>
              <a:gd name="connsiteX321" fmla="*/ 625642 w 8128084"/>
              <a:gd name="connsiteY321" fmla="*/ 7916779 h 15135727"/>
              <a:gd name="connsiteX322" fmla="*/ 457200 w 8128084"/>
              <a:gd name="connsiteY322" fmla="*/ 7820527 h 15135727"/>
              <a:gd name="connsiteX323" fmla="*/ 529390 w 8128084"/>
              <a:gd name="connsiteY323" fmla="*/ 7700211 h 15135727"/>
              <a:gd name="connsiteX324" fmla="*/ 938464 w 8128084"/>
              <a:gd name="connsiteY324" fmla="*/ 7676148 h 15135727"/>
              <a:gd name="connsiteX325" fmla="*/ 1058779 w 8128084"/>
              <a:gd name="connsiteY325" fmla="*/ 7459579 h 15135727"/>
              <a:gd name="connsiteX326" fmla="*/ 1203158 w 8128084"/>
              <a:gd name="connsiteY326" fmla="*/ 7603958 h 15135727"/>
              <a:gd name="connsiteX327" fmla="*/ 1299411 w 8128084"/>
              <a:gd name="connsiteY327" fmla="*/ 7555832 h 15135727"/>
              <a:gd name="connsiteX328" fmla="*/ 1443790 w 8128084"/>
              <a:gd name="connsiteY328" fmla="*/ 7507706 h 15135727"/>
              <a:gd name="connsiteX329" fmla="*/ 1684421 w 8128084"/>
              <a:gd name="connsiteY329" fmla="*/ 7603958 h 15135727"/>
              <a:gd name="connsiteX330" fmla="*/ 1684421 w 8128084"/>
              <a:gd name="connsiteY330" fmla="*/ 7603958 h 15135727"/>
              <a:gd name="connsiteX331" fmla="*/ 1540042 w 8128084"/>
              <a:gd name="connsiteY331" fmla="*/ 7363327 h 15135727"/>
              <a:gd name="connsiteX332" fmla="*/ 1299411 w 8128084"/>
              <a:gd name="connsiteY332" fmla="*/ 7315200 h 15135727"/>
              <a:gd name="connsiteX333" fmla="*/ 1130969 w 8128084"/>
              <a:gd name="connsiteY333" fmla="*/ 7339264 h 15135727"/>
              <a:gd name="connsiteX334" fmla="*/ 1034716 w 8128084"/>
              <a:gd name="connsiteY334" fmla="*/ 7315200 h 15135727"/>
              <a:gd name="connsiteX335" fmla="*/ 1155032 w 8128084"/>
              <a:gd name="connsiteY335" fmla="*/ 7050506 h 15135727"/>
              <a:gd name="connsiteX336" fmla="*/ 1155032 w 8128084"/>
              <a:gd name="connsiteY336" fmla="*/ 6930190 h 15135727"/>
              <a:gd name="connsiteX337" fmla="*/ 1155032 w 8128084"/>
              <a:gd name="connsiteY337" fmla="*/ 6761748 h 15135727"/>
              <a:gd name="connsiteX338" fmla="*/ 1203158 w 8128084"/>
              <a:gd name="connsiteY338" fmla="*/ 6617369 h 15135727"/>
              <a:gd name="connsiteX339" fmla="*/ 1371600 w 8128084"/>
              <a:gd name="connsiteY339" fmla="*/ 6472990 h 15135727"/>
              <a:gd name="connsiteX340" fmla="*/ 1443790 w 8128084"/>
              <a:gd name="connsiteY340" fmla="*/ 6328611 h 15135727"/>
              <a:gd name="connsiteX341" fmla="*/ 1419727 w 8128084"/>
              <a:gd name="connsiteY341" fmla="*/ 6208295 h 15135727"/>
              <a:gd name="connsiteX342" fmla="*/ 1275348 w 8128084"/>
              <a:gd name="connsiteY342" fmla="*/ 6304548 h 15135727"/>
              <a:gd name="connsiteX343" fmla="*/ 1323474 w 8128084"/>
              <a:gd name="connsiteY343" fmla="*/ 6015790 h 15135727"/>
              <a:gd name="connsiteX344" fmla="*/ 1540042 w 8128084"/>
              <a:gd name="connsiteY344" fmla="*/ 5871411 h 15135727"/>
              <a:gd name="connsiteX345" fmla="*/ 1540042 w 8128084"/>
              <a:gd name="connsiteY345" fmla="*/ 5751095 h 15135727"/>
              <a:gd name="connsiteX346" fmla="*/ 1395664 w 8128084"/>
              <a:gd name="connsiteY346" fmla="*/ 5799221 h 15135727"/>
              <a:gd name="connsiteX347" fmla="*/ 1179095 w 8128084"/>
              <a:gd name="connsiteY347" fmla="*/ 5799221 h 15135727"/>
              <a:gd name="connsiteX348" fmla="*/ 890337 w 8128084"/>
              <a:gd name="connsiteY348" fmla="*/ 5775158 h 15135727"/>
              <a:gd name="connsiteX349" fmla="*/ 697832 w 8128084"/>
              <a:gd name="connsiteY349" fmla="*/ 5606716 h 15135727"/>
              <a:gd name="connsiteX350" fmla="*/ 577516 w 8128084"/>
              <a:gd name="connsiteY350" fmla="*/ 5582653 h 15135727"/>
              <a:gd name="connsiteX351" fmla="*/ 697832 w 8128084"/>
              <a:gd name="connsiteY351" fmla="*/ 5775158 h 15135727"/>
              <a:gd name="connsiteX352" fmla="*/ 409074 w 8128084"/>
              <a:gd name="connsiteY352" fmla="*/ 5799221 h 15135727"/>
              <a:gd name="connsiteX353" fmla="*/ 168442 w 8128084"/>
              <a:gd name="connsiteY353" fmla="*/ 5702969 h 15135727"/>
              <a:gd name="connsiteX354" fmla="*/ 264695 w 8128084"/>
              <a:gd name="connsiteY354" fmla="*/ 5558590 h 15135727"/>
              <a:gd name="connsiteX355" fmla="*/ 144379 w 8128084"/>
              <a:gd name="connsiteY355" fmla="*/ 5510464 h 15135727"/>
              <a:gd name="connsiteX356" fmla="*/ 0 w 8128084"/>
              <a:gd name="connsiteY356" fmla="*/ 5462337 h 15135727"/>
              <a:gd name="connsiteX357" fmla="*/ 96253 w 8128084"/>
              <a:gd name="connsiteY357"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42827 w 8128084"/>
              <a:gd name="connsiteY202" fmla="*/ 14383753 h 15135727"/>
              <a:gd name="connsiteX203" fmla="*/ 4403558 w 8128084"/>
              <a:gd name="connsiteY203" fmla="*/ 14437895 h 15135727"/>
              <a:gd name="connsiteX204" fmla="*/ 4340058 w 8128084"/>
              <a:gd name="connsiteY204" fmla="*/ 14475995 h 15135727"/>
              <a:gd name="connsiteX205" fmla="*/ 4303127 w 8128084"/>
              <a:gd name="connsiteY205" fmla="*/ 14364703 h 15135727"/>
              <a:gd name="connsiteX206" fmla="*/ 4276892 w 8128084"/>
              <a:gd name="connsiteY206" fmla="*/ 14296190 h 15135727"/>
              <a:gd name="connsiteX207" fmla="*/ 4235116 w 8128084"/>
              <a:gd name="connsiteY207" fmla="*/ 14341642 h 15135727"/>
              <a:gd name="connsiteX208" fmla="*/ 4162927 w 8128084"/>
              <a:gd name="connsiteY208" fmla="*/ 14389769 h 15135727"/>
              <a:gd name="connsiteX209" fmla="*/ 4137527 w 8128084"/>
              <a:gd name="connsiteY209" fmla="*/ 14364369 h 15135727"/>
              <a:gd name="connsiteX210" fmla="*/ 3998327 w 8128084"/>
              <a:gd name="connsiteY210" fmla="*/ 14409153 h 15135727"/>
              <a:gd name="connsiteX211" fmla="*/ 4023727 w 8128084"/>
              <a:gd name="connsiteY211" fmla="*/ 14275803 h 15135727"/>
              <a:gd name="connsiteX212" fmla="*/ 3915945 w 8128084"/>
              <a:gd name="connsiteY212" fmla="*/ 14289840 h 15135727"/>
              <a:gd name="connsiteX213" fmla="*/ 3801979 w 8128084"/>
              <a:gd name="connsiteY213" fmla="*/ 14293516 h 15135727"/>
              <a:gd name="connsiteX214" fmla="*/ 3719764 w 8128084"/>
              <a:gd name="connsiteY214" fmla="*/ 14415169 h 15135727"/>
              <a:gd name="connsiteX215" fmla="*/ 3625850 w 8128084"/>
              <a:gd name="connsiteY215" fmla="*/ 14616364 h 15135727"/>
              <a:gd name="connsiteX216" fmla="*/ 3513221 w 8128084"/>
              <a:gd name="connsiteY216" fmla="*/ 14726653 h 15135727"/>
              <a:gd name="connsiteX217" fmla="*/ 3583071 w 8128084"/>
              <a:gd name="connsiteY217" fmla="*/ 14832932 h 15135727"/>
              <a:gd name="connsiteX218" fmla="*/ 3633537 w 8128084"/>
              <a:gd name="connsiteY218" fmla="*/ 14967285 h 15135727"/>
              <a:gd name="connsiteX219" fmla="*/ 3609474 w 8128084"/>
              <a:gd name="connsiteY219" fmla="*/ 15087600 h 15135727"/>
              <a:gd name="connsiteX220" fmla="*/ 3479132 w 8128084"/>
              <a:gd name="connsiteY220" fmla="*/ 14975974 h 15135727"/>
              <a:gd name="connsiteX221" fmla="*/ 3304340 w 8128084"/>
              <a:gd name="connsiteY221" fmla="*/ 14949237 h 15135727"/>
              <a:gd name="connsiteX222" fmla="*/ 3261227 w 8128084"/>
              <a:gd name="connsiteY222" fmla="*/ 14787145 h 15135727"/>
              <a:gd name="connsiteX223" fmla="*/ 3128211 w 8128084"/>
              <a:gd name="connsiteY223" fmla="*/ 14919158 h 15135727"/>
              <a:gd name="connsiteX224" fmla="*/ 3090277 w 8128084"/>
              <a:gd name="connsiteY224" fmla="*/ 15075903 h 15135727"/>
              <a:gd name="connsiteX225" fmla="*/ 2959769 w 8128084"/>
              <a:gd name="connsiteY225" fmla="*/ 15135727 h 15135727"/>
              <a:gd name="connsiteX226" fmla="*/ 2891256 w 8128084"/>
              <a:gd name="connsiteY226" fmla="*/ 14945895 h 15135727"/>
              <a:gd name="connsiteX227" fmla="*/ 2829927 w 8128084"/>
              <a:gd name="connsiteY227" fmla="*/ 14872703 h 15135727"/>
              <a:gd name="connsiteX228" fmla="*/ 2887579 w 8128084"/>
              <a:gd name="connsiteY228" fmla="*/ 14774779 h 15135727"/>
              <a:gd name="connsiteX229" fmla="*/ 2779127 w 8128084"/>
              <a:gd name="connsiteY229" fmla="*/ 14694903 h 15135727"/>
              <a:gd name="connsiteX230" fmla="*/ 2839453 w 8128084"/>
              <a:gd name="connsiteY230" fmla="*/ 14582274 h 15135727"/>
              <a:gd name="connsiteX231" fmla="*/ 2935706 w 8128084"/>
              <a:gd name="connsiteY231" fmla="*/ 14510085 h 15135727"/>
              <a:gd name="connsiteX232" fmla="*/ 2948406 w 8128084"/>
              <a:gd name="connsiteY232" fmla="*/ 14554535 h 15135727"/>
              <a:gd name="connsiteX233" fmla="*/ 2855327 w 8128084"/>
              <a:gd name="connsiteY233" fmla="*/ 14371053 h 15135727"/>
              <a:gd name="connsiteX234" fmla="*/ 3014077 w 8128084"/>
              <a:gd name="connsiteY234" fmla="*/ 14447253 h 15135727"/>
              <a:gd name="connsiteX235" fmla="*/ 3029285 w 8128084"/>
              <a:gd name="connsiteY235" fmla="*/ 14363032 h 15135727"/>
              <a:gd name="connsiteX236" fmla="*/ 3152274 w 8128084"/>
              <a:gd name="connsiteY236" fmla="*/ 14341642 h 15135727"/>
              <a:gd name="connsiteX237" fmla="*/ 3226135 w 8128084"/>
              <a:gd name="connsiteY237" fmla="*/ 14269453 h 15135727"/>
              <a:gd name="connsiteX238" fmla="*/ 3152274 w 8128084"/>
              <a:gd name="connsiteY238" fmla="*/ 14197264 h 15135727"/>
              <a:gd name="connsiteX239" fmla="*/ 3152274 w 8128084"/>
              <a:gd name="connsiteY239" fmla="*/ 14052885 h 15135727"/>
              <a:gd name="connsiteX240" fmla="*/ 3086435 w 8128084"/>
              <a:gd name="connsiteY240" fmla="*/ 14037845 h 15135727"/>
              <a:gd name="connsiteX241" fmla="*/ 3056021 w 8128084"/>
              <a:gd name="connsiteY241" fmla="*/ 14153148 h 15135727"/>
              <a:gd name="connsiteX242" fmla="*/ 2935706 w 8128084"/>
              <a:gd name="connsiteY242" fmla="*/ 14076948 h 15135727"/>
              <a:gd name="connsiteX243" fmla="*/ 2863516 w 8128084"/>
              <a:gd name="connsiteY243" fmla="*/ 14093324 h 15135727"/>
              <a:gd name="connsiteX244" fmla="*/ 2804527 w 8128084"/>
              <a:gd name="connsiteY244" fmla="*/ 14218653 h 15135727"/>
              <a:gd name="connsiteX245" fmla="*/ 2719137 w 8128084"/>
              <a:gd name="connsiteY245" fmla="*/ 14197264 h 15135727"/>
              <a:gd name="connsiteX246" fmla="*/ 2653298 w 8128084"/>
              <a:gd name="connsiteY246" fmla="*/ 14248064 h 15135727"/>
              <a:gd name="connsiteX247" fmla="*/ 2598821 w 8128084"/>
              <a:gd name="connsiteY247" fmla="*/ 14125074 h 15135727"/>
              <a:gd name="connsiteX248" fmla="*/ 2430379 w 8128084"/>
              <a:gd name="connsiteY248" fmla="*/ 13836316 h 15135727"/>
              <a:gd name="connsiteX249" fmla="*/ 2646948 w 8128084"/>
              <a:gd name="connsiteY249" fmla="*/ 13812253 h 15135727"/>
              <a:gd name="connsiteX250" fmla="*/ 2502569 w 8128084"/>
              <a:gd name="connsiteY250" fmla="*/ 13475369 h 15135727"/>
              <a:gd name="connsiteX251" fmla="*/ 2550695 w 8128084"/>
              <a:gd name="connsiteY251" fmla="*/ 13186611 h 15135727"/>
              <a:gd name="connsiteX252" fmla="*/ 2719137 w 8128084"/>
              <a:gd name="connsiteY252" fmla="*/ 13042232 h 15135727"/>
              <a:gd name="connsiteX253" fmla="*/ 2791327 w 8128084"/>
              <a:gd name="connsiteY253" fmla="*/ 12945979 h 15135727"/>
              <a:gd name="connsiteX254" fmla="*/ 3031958 w 8128084"/>
              <a:gd name="connsiteY254" fmla="*/ 13090358 h 15135727"/>
              <a:gd name="connsiteX255" fmla="*/ 3056021 w 8128084"/>
              <a:gd name="connsiteY255" fmla="*/ 12753474 h 15135727"/>
              <a:gd name="connsiteX256" fmla="*/ 2887579 w 8128084"/>
              <a:gd name="connsiteY256" fmla="*/ 12777537 h 15135727"/>
              <a:gd name="connsiteX257" fmla="*/ 2815390 w 8128084"/>
              <a:gd name="connsiteY257" fmla="*/ 12777537 h 15135727"/>
              <a:gd name="connsiteX258" fmla="*/ 3176337 w 8128084"/>
              <a:gd name="connsiteY258" fmla="*/ 12368464 h 15135727"/>
              <a:gd name="connsiteX259" fmla="*/ 3104148 w 8128084"/>
              <a:gd name="connsiteY259" fmla="*/ 12320337 h 15135727"/>
              <a:gd name="connsiteX260" fmla="*/ 3104148 w 8128084"/>
              <a:gd name="connsiteY260" fmla="*/ 12320337 h 15135727"/>
              <a:gd name="connsiteX261" fmla="*/ 3007895 w 8128084"/>
              <a:gd name="connsiteY261" fmla="*/ 12079706 h 15135727"/>
              <a:gd name="connsiteX262" fmla="*/ 2911642 w 8128084"/>
              <a:gd name="connsiteY262" fmla="*/ 11935327 h 15135727"/>
              <a:gd name="connsiteX263" fmla="*/ 2863516 w 8128084"/>
              <a:gd name="connsiteY263" fmla="*/ 11694695 h 15135727"/>
              <a:gd name="connsiteX264" fmla="*/ 2911642 w 8128084"/>
              <a:gd name="connsiteY264" fmla="*/ 11454064 h 15135727"/>
              <a:gd name="connsiteX265" fmla="*/ 3056021 w 8128084"/>
              <a:gd name="connsiteY265" fmla="*/ 11454064 h 15135727"/>
              <a:gd name="connsiteX266" fmla="*/ 2983832 w 8128084"/>
              <a:gd name="connsiteY266" fmla="*/ 11381874 h 15135727"/>
              <a:gd name="connsiteX267" fmla="*/ 3031958 w 8128084"/>
              <a:gd name="connsiteY267" fmla="*/ 11285621 h 15135727"/>
              <a:gd name="connsiteX268" fmla="*/ 3007895 w 8128084"/>
              <a:gd name="connsiteY268" fmla="*/ 11189369 h 15135727"/>
              <a:gd name="connsiteX269" fmla="*/ 2887579 w 8128084"/>
              <a:gd name="connsiteY269" fmla="*/ 11141242 h 15135727"/>
              <a:gd name="connsiteX270" fmla="*/ 2887579 w 8128084"/>
              <a:gd name="connsiteY270" fmla="*/ 10972800 h 15135727"/>
              <a:gd name="connsiteX271" fmla="*/ 2887579 w 8128084"/>
              <a:gd name="connsiteY271" fmla="*/ 10924674 h 15135727"/>
              <a:gd name="connsiteX272" fmla="*/ 2767264 w 8128084"/>
              <a:gd name="connsiteY272" fmla="*/ 11020927 h 15135727"/>
              <a:gd name="connsiteX273" fmla="*/ 2743200 w 8128084"/>
              <a:gd name="connsiteY273" fmla="*/ 10924674 h 15135727"/>
              <a:gd name="connsiteX274" fmla="*/ 2550695 w 8128084"/>
              <a:gd name="connsiteY274" fmla="*/ 11020927 h 15135727"/>
              <a:gd name="connsiteX275" fmla="*/ 2526632 w 8128084"/>
              <a:gd name="connsiteY275" fmla="*/ 11117179 h 15135727"/>
              <a:gd name="connsiteX276" fmla="*/ 2334127 w 8128084"/>
              <a:gd name="connsiteY276" fmla="*/ 10996864 h 15135727"/>
              <a:gd name="connsiteX277" fmla="*/ 2358190 w 8128084"/>
              <a:gd name="connsiteY277" fmla="*/ 10732169 h 15135727"/>
              <a:gd name="connsiteX278" fmla="*/ 2334127 w 8128084"/>
              <a:gd name="connsiteY278" fmla="*/ 10587790 h 15135727"/>
              <a:gd name="connsiteX279" fmla="*/ 2406316 w 8128084"/>
              <a:gd name="connsiteY279" fmla="*/ 10491537 h 15135727"/>
              <a:gd name="connsiteX280" fmla="*/ 2598821 w 8128084"/>
              <a:gd name="connsiteY280" fmla="*/ 10684042 h 15135727"/>
              <a:gd name="connsiteX281" fmla="*/ 2767264 w 8128084"/>
              <a:gd name="connsiteY281" fmla="*/ 10684042 h 15135727"/>
              <a:gd name="connsiteX282" fmla="*/ 2646948 w 8128084"/>
              <a:gd name="connsiteY282" fmla="*/ 10515600 h 15135727"/>
              <a:gd name="connsiteX283" fmla="*/ 2815390 w 8128084"/>
              <a:gd name="connsiteY283" fmla="*/ 10395285 h 15135727"/>
              <a:gd name="connsiteX284" fmla="*/ 3080085 w 8128084"/>
              <a:gd name="connsiteY284" fmla="*/ 10419348 h 15135727"/>
              <a:gd name="connsiteX285" fmla="*/ 3248527 w 8128084"/>
              <a:gd name="connsiteY285" fmla="*/ 10539664 h 15135727"/>
              <a:gd name="connsiteX286" fmla="*/ 3320716 w 8128084"/>
              <a:gd name="connsiteY286" fmla="*/ 10659979 h 15135727"/>
              <a:gd name="connsiteX287" fmla="*/ 3465095 w 8128084"/>
              <a:gd name="connsiteY287" fmla="*/ 10659979 h 15135727"/>
              <a:gd name="connsiteX288" fmla="*/ 3441032 w 8128084"/>
              <a:gd name="connsiteY288" fmla="*/ 10491537 h 15135727"/>
              <a:gd name="connsiteX289" fmla="*/ 3392906 w 8128084"/>
              <a:gd name="connsiteY289" fmla="*/ 10250906 h 15135727"/>
              <a:gd name="connsiteX290" fmla="*/ 3152274 w 8128084"/>
              <a:gd name="connsiteY290" fmla="*/ 10250906 h 15135727"/>
              <a:gd name="connsiteX291" fmla="*/ 3176337 w 8128084"/>
              <a:gd name="connsiteY291" fmla="*/ 10178716 h 15135727"/>
              <a:gd name="connsiteX292" fmla="*/ 3104148 w 8128084"/>
              <a:gd name="connsiteY292" fmla="*/ 10154653 h 15135727"/>
              <a:gd name="connsiteX293" fmla="*/ 3007895 w 8128084"/>
              <a:gd name="connsiteY293" fmla="*/ 9962148 h 15135727"/>
              <a:gd name="connsiteX294" fmla="*/ 3176337 w 8128084"/>
              <a:gd name="connsiteY294" fmla="*/ 9889958 h 15135727"/>
              <a:gd name="connsiteX295" fmla="*/ 2959769 w 8128084"/>
              <a:gd name="connsiteY295" fmla="*/ 9504948 h 15135727"/>
              <a:gd name="connsiteX296" fmla="*/ 2791327 w 8128084"/>
              <a:gd name="connsiteY296" fmla="*/ 9456821 h 15135727"/>
              <a:gd name="connsiteX297" fmla="*/ 2574758 w 8128084"/>
              <a:gd name="connsiteY297" fmla="*/ 9336506 h 15135727"/>
              <a:gd name="connsiteX298" fmla="*/ 2550695 w 8128084"/>
              <a:gd name="connsiteY298" fmla="*/ 9071811 h 15135727"/>
              <a:gd name="connsiteX299" fmla="*/ 2695074 w 8128084"/>
              <a:gd name="connsiteY299" fmla="*/ 8999621 h 15135727"/>
              <a:gd name="connsiteX300" fmla="*/ 2622885 w 8128084"/>
              <a:gd name="connsiteY300" fmla="*/ 8975558 h 15135727"/>
              <a:gd name="connsiteX301" fmla="*/ 2430379 w 8128084"/>
              <a:gd name="connsiteY301" fmla="*/ 8999621 h 15135727"/>
              <a:gd name="connsiteX302" fmla="*/ 2261937 w 8128084"/>
              <a:gd name="connsiteY302" fmla="*/ 9168064 h 15135727"/>
              <a:gd name="connsiteX303" fmla="*/ 2237874 w 8128084"/>
              <a:gd name="connsiteY303" fmla="*/ 8999621 h 15135727"/>
              <a:gd name="connsiteX304" fmla="*/ 2117558 w 8128084"/>
              <a:gd name="connsiteY304" fmla="*/ 8975558 h 15135727"/>
              <a:gd name="connsiteX305" fmla="*/ 2045369 w 8128084"/>
              <a:gd name="connsiteY305" fmla="*/ 8783053 h 15135727"/>
              <a:gd name="connsiteX306" fmla="*/ 1852864 w 8128084"/>
              <a:gd name="connsiteY306" fmla="*/ 8758990 h 15135727"/>
              <a:gd name="connsiteX307" fmla="*/ 1636295 w 8128084"/>
              <a:gd name="connsiteY307" fmla="*/ 8927432 h 15135727"/>
              <a:gd name="connsiteX308" fmla="*/ 1588169 w 8128084"/>
              <a:gd name="connsiteY308" fmla="*/ 9023685 h 15135727"/>
              <a:gd name="connsiteX309" fmla="*/ 1515979 w 8128084"/>
              <a:gd name="connsiteY309" fmla="*/ 8879306 h 15135727"/>
              <a:gd name="connsiteX310" fmla="*/ 1347537 w 8128084"/>
              <a:gd name="connsiteY310" fmla="*/ 8879306 h 15135727"/>
              <a:gd name="connsiteX311" fmla="*/ 1347537 w 8128084"/>
              <a:gd name="connsiteY311" fmla="*/ 8710864 h 15135727"/>
              <a:gd name="connsiteX312" fmla="*/ 1106906 w 8128084"/>
              <a:gd name="connsiteY312" fmla="*/ 8783053 h 15135727"/>
              <a:gd name="connsiteX313" fmla="*/ 890337 w 8128084"/>
              <a:gd name="connsiteY313" fmla="*/ 8686800 h 15135727"/>
              <a:gd name="connsiteX314" fmla="*/ 649706 w 8128084"/>
              <a:gd name="connsiteY314" fmla="*/ 8662737 h 15135727"/>
              <a:gd name="connsiteX315" fmla="*/ 385011 w 8128084"/>
              <a:gd name="connsiteY315" fmla="*/ 8566485 h 15135727"/>
              <a:gd name="connsiteX316" fmla="*/ 577516 w 8128084"/>
              <a:gd name="connsiteY316" fmla="*/ 8373979 h 15135727"/>
              <a:gd name="connsiteX317" fmla="*/ 794085 w 8128084"/>
              <a:gd name="connsiteY317" fmla="*/ 8301790 h 15135727"/>
              <a:gd name="connsiteX318" fmla="*/ 745958 w 8128084"/>
              <a:gd name="connsiteY318" fmla="*/ 8133348 h 15135727"/>
              <a:gd name="connsiteX319" fmla="*/ 818148 w 8128084"/>
              <a:gd name="connsiteY319" fmla="*/ 7820527 h 15135727"/>
              <a:gd name="connsiteX320" fmla="*/ 697832 w 8128084"/>
              <a:gd name="connsiteY320" fmla="*/ 7820527 h 15135727"/>
              <a:gd name="connsiteX321" fmla="*/ 625642 w 8128084"/>
              <a:gd name="connsiteY321" fmla="*/ 7916779 h 15135727"/>
              <a:gd name="connsiteX322" fmla="*/ 457200 w 8128084"/>
              <a:gd name="connsiteY322" fmla="*/ 7820527 h 15135727"/>
              <a:gd name="connsiteX323" fmla="*/ 529390 w 8128084"/>
              <a:gd name="connsiteY323" fmla="*/ 7700211 h 15135727"/>
              <a:gd name="connsiteX324" fmla="*/ 938464 w 8128084"/>
              <a:gd name="connsiteY324" fmla="*/ 7676148 h 15135727"/>
              <a:gd name="connsiteX325" fmla="*/ 1058779 w 8128084"/>
              <a:gd name="connsiteY325" fmla="*/ 7459579 h 15135727"/>
              <a:gd name="connsiteX326" fmla="*/ 1203158 w 8128084"/>
              <a:gd name="connsiteY326" fmla="*/ 7603958 h 15135727"/>
              <a:gd name="connsiteX327" fmla="*/ 1299411 w 8128084"/>
              <a:gd name="connsiteY327" fmla="*/ 7555832 h 15135727"/>
              <a:gd name="connsiteX328" fmla="*/ 1443790 w 8128084"/>
              <a:gd name="connsiteY328" fmla="*/ 7507706 h 15135727"/>
              <a:gd name="connsiteX329" fmla="*/ 1684421 w 8128084"/>
              <a:gd name="connsiteY329" fmla="*/ 7603958 h 15135727"/>
              <a:gd name="connsiteX330" fmla="*/ 1684421 w 8128084"/>
              <a:gd name="connsiteY330" fmla="*/ 7603958 h 15135727"/>
              <a:gd name="connsiteX331" fmla="*/ 1540042 w 8128084"/>
              <a:gd name="connsiteY331" fmla="*/ 7363327 h 15135727"/>
              <a:gd name="connsiteX332" fmla="*/ 1299411 w 8128084"/>
              <a:gd name="connsiteY332" fmla="*/ 7315200 h 15135727"/>
              <a:gd name="connsiteX333" fmla="*/ 1130969 w 8128084"/>
              <a:gd name="connsiteY333" fmla="*/ 7339264 h 15135727"/>
              <a:gd name="connsiteX334" fmla="*/ 1034716 w 8128084"/>
              <a:gd name="connsiteY334" fmla="*/ 7315200 h 15135727"/>
              <a:gd name="connsiteX335" fmla="*/ 1155032 w 8128084"/>
              <a:gd name="connsiteY335" fmla="*/ 7050506 h 15135727"/>
              <a:gd name="connsiteX336" fmla="*/ 1155032 w 8128084"/>
              <a:gd name="connsiteY336" fmla="*/ 6930190 h 15135727"/>
              <a:gd name="connsiteX337" fmla="*/ 1155032 w 8128084"/>
              <a:gd name="connsiteY337" fmla="*/ 6761748 h 15135727"/>
              <a:gd name="connsiteX338" fmla="*/ 1203158 w 8128084"/>
              <a:gd name="connsiteY338" fmla="*/ 6617369 h 15135727"/>
              <a:gd name="connsiteX339" fmla="*/ 1371600 w 8128084"/>
              <a:gd name="connsiteY339" fmla="*/ 6472990 h 15135727"/>
              <a:gd name="connsiteX340" fmla="*/ 1443790 w 8128084"/>
              <a:gd name="connsiteY340" fmla="*/ 6328611 h 15135727"/>
              <a:gd name="connsiteX341" fmla="*/ 1419727 w 8128084"/>
              <a:gd name="connsiteY341" fmla="*/ 6208295 h 15135727"/>
              <a:gd name="connsiteX342" fmla="*/ 1275348 w 8128084"/>
              <a:gd name="connsiteY342" fmla="*/ 6304548 h 15135727"/>
              <a:gd name="connsiteX343" fmla="*/ 1323474 w 8128084"/>
              <a:gd name="connsiteY343" fmla="*/ 6015790 h 15135727"/>
              <a:gd name="connsiteX344" fmla="*/ 1540042 w 8128084"/>
              <a:gd name="connsiteY344" fmla="*/ 5871411 h 15135727"/>
              <a:gd name="connsiteX345" fmla="*/ 1540042 w 8128084"/>
              <a:gd name="connsiteY345" fmla="*/ 5751095 h 15135727"/>
              <a:gd name="connsiteX346" fmla="*/ 1395664 w 8128084"/>
              <a:gd name="connsiteY346" fmla="*/ 5799221 h 15135727"/>
              <a:gd name="connsiteX347" fmla="*/ 1179095 w 8128084"/>
              <a:gd name="connsiteY347" fmla="*/ 5799221 h 15135727"/>
              <a:gd name="connsiteX348" fmla="*/ 890337 w 8128084"/>
              <a:gd name="connsiteY348" fmla="*/ 5775158 h 15135727"/>
              <a:gd name="connsiteX349" fmla="*/ 697832 w 8128084"/>
              <a:gd name="connsiteY349" fmla="*/ 5606716 h 15135727"/>
              <a:gd name="connsiteX350" fmla="*/ 577516 w 8128084"/>
              <a:gd name="connsiteY350" fmla="*/ 5582653 h 15135727"/>
              <a:gd name="connsiteX351" fmla="*/ 697832 w 8128084"/>
              <a:gd name="connsiteY351" fmla="*/ 5775158 h 15135727"/>
              <a:gd name="connsiteX352" fmla="*/ 409074 w 8128084"/>
              <a:gd name="connsiteY352" fmla="*/ 5799221 h 15135727"/>
              <a:gd name="connsiteX353" fmla="*/ 168442 w 8128084"/>
              <a:gd name="connsiteY353" fmla="*/ 5702969 h 15135727"/>
              <a:gd name="connsiteX354" fmla="*/ 264695 w 8128084"/>
              <a:gd name="connsiteY354" fmla="*/ 5558590 h 15135727"/>
              <a:gd name="connsiteX355" fmla="*/ 144379 w 8128084"/>
              <a:gd name="connsiteY355" fmla="*/ 5510464 h 15135727"/>
              <a:gd name="connsiteX356" fmla="*/ 0 w 8128084"/>
              <a:gd name="connsiteY356" fmla="*/ 5462337 h 15135727"/>
              <a:gd name="connsiteX357" fmla="*/ 96253 w 8128084"/>
              <a:gd name="connsiteY357"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42827 w 8128084"/>
              <a:gd name="connsiteY202" fmla="*/ 14383753 h 15135727"/>
              <a:gd name="connsiteX203" fmla="*/ 4403558 w 8128084"/>
              <a:gd name="connsiteY203" fmla="*/ 14437895 h 15135727"/>
              <a:gd name="connsiteX204" fmla="*/ 4340058 w 8128084"/>
              <a:gd name="connsiteY204" fmla="*/ 14475995 h 15135727"/>
              <a:gd name="connsiteX205" fmla="*/ 4303127 w 8128084"/>
              <a:gd name="connsiteY205" fmla="*/ 14364703 h 15135727"/>
              <a:gd name="connsiteX206" fmla="*/ 4276892 w 8128084"/>
              <a:gd name="connsiteY206" fmla="*/ 14296190 h 15135727"/>
              <a:gd name="connsiteX207" fmla="*/ 4235116 w 8128084"/>
              <a:gd name="connsiteY207" fmla="*/ 14341642 h 15135727"/>
              <a:gd name="connsiteX208" fmla="*/ 4162927 w 8128084"/>
              <a:gd name="connsiteY208" fmla="*/ 14389769 h 15135727"/>
              <a:gd name="connsiteX209" fmla="*/ 4137527 w 8128084"/>
              <a:gd name="connsiteY209" fmla="*/ 14364369 h 15135727"/>
              <a:gd name="connsiteX210" fmla="*/ 3998327 w 8128084"/>
              <a:gd name="connsiteY210" fmla="*/ 14409153 h 15135727"/>
              <a:gd name="connsiteX211" fmla="*/ 4023727 w 8128084"/>
              <a:gd name="connsiteY211" fmla="*/ 14275803 h 15135727"/>
              <a:gd name="connsiteX212" fmla="*/ 3915945 w 8128084"/>
              <a:gd name="connsiteY212" fmla="*/ 14289840 h 15135727"/>
              <a:gd name="connsiteX213" fmla="*/ 3801979 w 8128084"/>
              <a:gd name="connsiteY213" fmla="*/ 14293516 h 15135727"/>
              <a:gd name="connsiteX214" fmla="*/ 3719764 w 8128084"/>
              <a:gd name="connsiteY214" fmla="*/ 14415169 h 15135727"/>
              <a:gd name="connsiteX215" fmla="*/ 3625850 w 8128084"/>
              <a:gd name="connsiteY215" fmla="*/ 14616364 h 15135727"/>
              <a:gd name="connsiteX216" fmla="*/ 3513221 w 8128084"/>
              <a:gd name="connsiteY216" fmla="*/ 14726653 h 15135727"/>
              <a:gd name="connsiteX217" fmla="*/ 3583071 w 8128084"/>
              <a:gd name="connsiteY217" fmla="*/ 14832932 h 15135727"/>
              <a:gd name="connsiteX218" fmla="*/ 3633537 w 8128084"/>
              <a:gd name="connsiteY218" fmla="*/ 14967285 h 15135727"/>
              <a:gd name="connsiteX219" fmla="*/ 3609474 w 8128084"/>
              <a:gd name="connsiteY219" fmla="*/ 15087600 h 15135727"/>
              <a:gd name="connsiteX220" fmla="*/ 3479132 w 8128084"/>
              <a:gd name="connsiteY220" fmla="*/ 14975974 h 15135727"/>
              <a:gd name="connsiteX221" fmla="*/ 3304340 w 8128084"/>
              <a:gd name="connsiteY221" fmla="*/ 14949237 h 15135727"/>
              <a:gd name="connsiteX222" fmla="*/ 3261227 w 8128084"/>
              <a:gd name="connsiteY222" fmla="*/ 14787145 h 15135727"/>
              <a:gd name="connsiteX223" fmla="*/ 3128211 w 8128084"/>
              <a:gd name="connsiteY223" fmla="*/ 14919158 h 15135727"/>
              <a:gd name="connsiteX224" fmla="*/ 3090277 w 8128084"/>
              <a:gd name="connsiteY224" fmla="*/ 15075903 h 15135727"/>
              <a:gd name="connsiteX225" fmla="*/ 2959769 w 8128084"/>
              <a:gd name="connsiteY225" fmla="*/ 15135727 h 15135727"/>
              <a:gd name="connsiteX226" fmla="*/ 2891256 w 8128084"/>
              <a:gd name="connsiteY226" fmla="*/ 14945895 h 15135727"/>
              <a:gd name="connsiteX227" fmla="*/ 2829927 w 8128084"/>
              <a:gd name="connsiteY227" fmla="*/ 14872703 h 15135727"/>
              <a:gd name="connsiteX228" fmla="*/ 2887579 w 8128084"/>
              <a:gd name="connsiteY228" fmla="*/ 14774779 h 15135727"/>
              <a:gd name="connsiteX229" fmla="*/ 2779127 w 8128084"/>
              <a:gd name="connsiteY229" fmla="*/ 14694903 h 15135727"/>
              <a:gd name="connsiteX230" fmla="*/ 2839453 w 8128084"/>
              <a:gd name="connsiteY230" fmla="*/ 14582274 h 15135727"/>
              <a:gd name="connsiteX231" fmla="*/ 2935706 w 8128084"/>
              <a:gd name="connsiteY231" fmla="*/ 14510085 h 15135727"/>
              <a:gd name="connsiteX232" fmla="*/ 2948406 w 8128084"/>
              <a:gd name="connsiteY232" fmla="*/ 14554535 h 15135727"/>
              <a:gd name="connsiteX233" fmla="*/ 2855327 w 8128084"/>
              <a:gd name="connsiteY233" fmla="*/ 14371053 h 15135727"/>
              <a:gd name="connsiteX234" fmla="*/ 3014077 w 8128084"/>
              <a:gd name="connsiteY234" fmla="*/ 14447253 h 15135727"/>
              <a:gd name="connsiteX235" fmla="*/ 3029285 w 8128084"/>
              <a:gd name="connsiteY235" fmla="*/ 14363032 h 15135727"/>
              <a:gd name="connsiteX236" fmla="*/ 3152274 w 8128084"/>
              <a:gd name="connsiteY236" fmla="*/ 14341642 h 15135727"/>
              <a:gd name="connsiteX237" fmla="*/ 3226135 w 8128084"/>
              <a:gd name="connsiteY237" fmla="*/ 14269453 h 15135727"/>
              <a:gd name="connsiteX238" fmla="*/ 3152274 w 8128084"/>
              <a:gd name="connsiteY238" fmla="*/ 14197264 h 15135727"/>
              <a:gd name="connsiteX239" fmla="*/ 3152274 w 8128084"/>
              <a:gd name="connsiteY239" fmla="*/ 14052885 h 15135727"/>
              <a:gd name="connsiteX240" fmla="*/ 3086435 w 8128084"/>
              <a:gd name="connsiteY240" fmla="*/ 14037845 h 15135727"/>
              <a:gd name="connsiteX241" fmla="*/ 3056021 w 8128084"/>
              <a:gd name="connsiteY241" fmla="*/ 14153148 h 15135727"/>
              <a:gd name="connsiteX242" fmla="*/ 2935706 w 8128084"/>
              <a:gd name="connsiteY242" fmla="*/ 14076948 h 15135727"/>
              <a:gd name="connsiteX243" fmla="*/ 2863516 w 8128084"/>
              <a:gd name="connsiteY243" fmla="*/ 14093324 h 15135727"/>
              <a:gd name="connsiteX244" fmla="*/ 2804527 w 8128084"/>
              <a:gd name="connsiteY244" fmla="*/ 14218653 h 15135727"/>
              <a:gd name="connsiteX245" fmla="*/ 2719137 w 8128084"/>
              <a:gd name="connsiteY245" fmla="*/ 14197264 h 15135727"/>
              <a:gd name="connsiteX246" fmla="*/ 2653298 w 8128084"/>
              <a:gd name="connsiteY246" fmla="*/ 14248064 h 15135727"/>
              <a:gd name="connsiteX247" fmla="*/ 2560721 w 8128084"/>
              <a:gd name="connsiteY247" fmla="*/ 14150474 h 15135727"/>
              <a:gd name="connsiteX248" fmla="*/ 2430379 w 8128084"/>
              <a:gd name="connsiteY248" fmla="*/ 13836316 h 15135727"/>
              <a:gd name="connsiteX249" fmla="*/ 2646948 w 8128084"/>
              <a:gd name="connsiteY249" fmla="*/ 13812253 h 15135727"/>
              <a:gd name="connsiteX250" fmla="*/ 2502569 w 8128084"/>
              <a:gd name="connsiteY250" fmla="*/ 13475369 h 15135727"/>
              <a:gd name="connsiteX251" fmla="*/ 2550695 w 8128084"/>
              <a:gd name="connsiteY251" fmla="*/ 13186611 h 15135727"/>
              <a:gd name="connsiteX252" fmla="*/ 2719137 w 8128084"/>
              <a:gd name="connsiteY252" fmla="*/ 13042232 h 15135727"/>
              <a:gd name="connsiteX253" fmla="*/ 2791327 w 8128084"/>
              <a:gd name="connsiteY253" fmla="*/ 12945979 h 15135727"/>
              <a:gd name="connsiteX254" fmla="*/ 3031958 w 8128084"/>
              <a:gd name="connsiteY254" fmla="*/ 13090358 h 15135727"/>
              <a:gd name="connsiteX255" fmla="*/ 3056021 w 8128084"/>
              <a:gd name="connsiteY255" fmla="*/ 12753474 h 15135727"/>
              <a:gd name="connsiteX256" fmla="*/ 2887579 w 8128084"/>
              <a:gd name="connsiteY256" fmla="*/ 12777537 h 15135727"/>
              <a:gd name="connsiteX257" fmla="*/ 2815390 w 8128084"/>
              <a:gd name="connsiteY257" fmla="*/ 12777537 h 15135727"/>
              <a:gd name="connsiteX258" fmla="*/ 3176337 w 8128084"/>
              <a:gd name="connsiteY258" fmla="*/ 12368464 h 15135727"/>
              <a:gd name="connsiteX259" fmla="*/ 3104148 w 8128084"/>
              <a:gd name="connsiteY259" fmla="*/ 12320337 h 15135727"/>
              <a:gd name="connsiteX260" fmla="*/ 3104148 w 8128084"/>
              <a:gd name="connsiteY260" fmla="*/ 12320337 h 15135727"/>
              <a:gd name="connsiteX261" fmla="*/ 3007895 w 8128084"/>
              <a:gd name="connsiteY261" fmla="*/ 12079706 h 15135727"/>
              <a:gd name="connsiteX262" fmla="*/ 2911642 w 8128084"/>
              <a:gd name="connsiteY262" fmla="*/ 11935327 h 15135727"/>
              <a:gd name="connsiteX263" fmla="*/ 2863516 w 8128084"/>
              <a:gd name="connsiteY263" fmla="*/ 11694695 h 15135727"/>
              <a:gd name="connsiteX264" fmla="*/ 2911642 w 8128084"/>
              <a:gd name="connsiteY264" fmla="*/ 11454064 h 15135727"/>
              <a:gd name="connsiteX265" fmla="*/ 3056021 w 8128084"/>
              <a:gd name="connsiteY265" fmla="*/ 11454064 h 15135727"/>
              <a:gd name="connsiteX266" fmla="*/ 2983832 w 8128084"/>
              <a:gd name="connsiteY266" fmla="*/ 11381874 h 15135727"/>
              <a:gd name="connsiteX267" fmla="*/ 3031958 w 8128084"/>
              <a:gd name="connsiteY267" fmla="*/ 11285621 h 15135727"/>
              <a:gd name="connsiteX268" fmla="*/ 3007895 w 8128084"/>
              <a:gd name="connsiteY268" fmla="*/ 11189369 h 15135727"/>
              <a:gd name="connsiteX269" fmla="*/ 2887579 w 8128084"/>
              <a:gd name="connsiteY269" fmla="*/ 11141242 h 15135727"/>
              <a:gd name="connsiteX270" fmla="*/ 2887579 w 8128084"/>
              <a:gd name="connsiteY270" fmla="*/ 10972800 h 15135727"/>
              <a:gd name="connsiteX271" fmla="*/ 2887579 w 8128084"/>
              <a:gd name="connsiteY271" fmla="*/ 10924674 h 15135727"/>
              <a:gd name="connsiteX272" fmla="*/ 2767264 w 8128084"/>
              <a:gd name="connsiteY272" fmla="*/ 11020927 h 15135727"/>
              <a:gd name="connsiteX273" fmla="*/ 2743200 w 8128084"/>
              <a:gd name="connsiteY273" fmla="*/ 10924674 h 15135727"/>
              <a:gd name="connsiteX274" fmla="*/ 2550695 w 8128084"/>
              <a:gd name="connsiteY274" fmla="*/ 11020927 h 15135727"/>
              <a:gd name="connsiteX275" fmla="*/ 2526632 w 8128084"/>
              <a:gd name="connsiteY275" fmla="*/ 11117179 h 15135727"/>
              <a:gd name="connsiteX276" fmla="*/ 2334127 w 8128084"/>
              <a:gd name="connsiteY276" fmla="*/ 10996864 h 15135727"/>
              <a:gd name="connsiteX277" fmla="*/ 2358190 w 8128084"/>
              <a:gd name="connsiteY277" fmla="*/ 10732169 h 15135727"/>
              <a:gd name="connsiteX278" fmla="*/ 2334127 w 8128084"/>
              <a:gd name="connsiteY278" fmla="*/ 10587790 h 15135727"/>
              <a:gd name="connsiteX279" fmla="*/ 2406316 w 8128084"/>
              <a:gd name="connsiteY279" fmla="*/ 10491537 h 15135727"/>
              <a:gd name="connsiteX280" fmla="*/ 2598821 w 8128084"/>
              <a:gd name="connsiteY280" fmla="*/ 10684042 h 15135727"/>
              <a:gd name="connsiteX281" fmla="*/ 2767264 w 8128084"/>
              <a:gd name="connsiteY281" fmla="*/ 10684042 h 15135727"/>
              <a:gd name="connsiteX282" fmla="*/ 2646948 w 8128084"/>
              <a:gd name="connsiteY282" fmla="*/ 10515600 h 15135727"/>
              <a:gd name="connsiteX283" fmla="*/ 2815390 w 8128084"/>
              <a:gd name="connsiteY283" fmla="*/ 10395285 h 15135727"/>
              <a:gd name="connsiteX284" fmla="*/ 3080085 w 8128084"/>
              <a:gd name="connsiteY284" fmla="*/ 10419348 h 15135727"/>
              <a:gd name="connsiteX285" fmla="*/ 3248527 w 8128084"/>
              <a:gd name="connsiteY285" fmla="*/ 10539664 h 15135727"/>
              <a:gd name="connsiteX286" fmla="*/ 3320716 w 8128084"/>
              <a:gd name="connsiteY286" fmla="*/ 10659979 h 15135727"/>
              <a:gd name="connsiteX287" fmla="*/ 3465095 w 8128084"/>
              <a:gd name="connsiteY287" fmla="*/ 10659979 h 15135727"/>
              <a:gd name="connsiteX288" fmla="*/ 3441032 w 8128084"/>
              <a:gd name="connsiteY288" fmla="*/ 10491537 h 15135727"/>
              <a:gd name="connsiteX289" fmla="*/ 3392906 w 8128084"/>
              <a:gd name="connsiteY289" fmla="*/ 10250906 h 15135727"/>
              <a:gd name="connsiteX290" fmla="*/ 3152274 w 8128084"/>
              <a:gd name="connsiteY290" fmla="*/ 10250906 h 15135727"/>
              <a:gd name="connsiteX291" fmla="*/ 3176337 w 8128084"/>
              <a:gd name="connsiteY291" fmla="*/ 10178716 h 15135727"/>
              <a:gd name="connsiteX292" fmla="*/ 3104148 w 8128084"/>
              <a:gd name="connsiteY292" fmla="*/ 10154653 h 15135727"/>
              <a:gd name="connsiteX293" fmla="*/ 3007895 w 8128084"/>
              <a:gd name="connsiteY293" fmla="*/ 9962148 h 15135727"/>
              <a:gd name="connsiteX294" fmla="*/ 3176337 w 8128084"/>
              <a:gd name="connsiteY294" fmla="*/ 9889958 h 15135727"/>
              <a:gd name="connsiteX295" fmla="*/ 2959769 w 8128084"/>
              <a:gd name="connsiteY295" fmla="*/ 9504948 h 15135727"/>
              <a:gd name="connsiteX296" fmla="*/ 2791327 w 8128084"/>
              <a:gd name="connsiteY296" fmla="*/ 9456821 h 15135727"/>
              <a:gd name="connsiteX297" fmla="*/ 2574758 w 8128084"/>
              <a:gd name="connsiteY297" fmla="*/ 9336506 h 15135727"/>
              <a:gd name="connsiteX298" fmla="*/ 2550695 w 8128084"/>
              <a:gd name="connsiteY298" fmla="*/ 9071811 h 15135727"/>
              <a:gd name="connsiteX299" fmla="*/ 2695074 w 8128084"/>
              <a:gd name="connsiteY299" fmla="*/ 8999621 h 15135727"/>
              <a:gd name="connsiteX300" fmla="*/ 2622885 w 8128084"/>
              <a:gd name="connsiteY300" fmla="*/ 8975558 h 15135727"/>
              <a:gd name="connsiteX301" fmla="*/ 2430379 w 8128084"/>
              <a:gd name="connsiteY301" fmla="*/ 8999621 h 15135727"/>
              <a:gd name="connsiteX302" fmla="*/ 2261937 w 8128084"/>
              <a:gd name="connsiteY302" fmla="*/ 9168064 h 15135727"/>
              <a:gd name="connsiteX303" fmla="*/ 2237874 w 8128084"/>
              <a:gd name="connsiteY303" fmla="*/ 8999621 h 15135727"/>
              <a:gd name="connsiteX304" fmla="*/ 2117558 w 8128084"/>
              <a:gd name="connsiteY304" fmla="*/ 8975558 h 15135727"/>
              <a:gd name="connsiteX305" fmla="*/ 2045369 w 8128084"/>
              <a:gd name="connsiteY305" fmla="*/ 8783053 h 15135727"/>
              <a:gd name="connsiteX306" fmla="*/ 1852864 w 8128084"/>
              <a:gd name="connsiteY306" fmla="*/ 8758990 h 15135727"/>
              <a:gd name="connsiteX307" fmla="*/ 1636295 w 8128084"/>
              <a:gd name="connsiteY307" fmla="*/ 8927432 h 15135727"/>
              <a:gd name="connsiteX308" fmla="*/ 1588169 w 8128084"/>
              <a:gd name="connsiteY308" fmla="*/ 9023685 h 15135727"/>
              <a:gd name="connsiteX309" fmla="*/ 1515979 w 8128084"/>
              <a:gd name="connsiteY309" fmla="*/ 8879306 h 15135727"/>
              <a:gd name="connsiteX310" fmla="*/ 1347537 w 8128084"/>
              <a:gd name="connsiteY310" fmla="*/ 8879306 h 15135727"/>
              <a:gd name="connsiteX311" fmla="*/ 1347537 w 8128084"/>
              <a:gd name="connsiteY311" fmla="*/ 8710864 h 15135727"/>
              <a:gd name="connsiteX312" fmla="*/ 1106906 w 8128084"/>
              <a:gd name="connsiteY312" fmla="*/ 8783053 h 15135727"/>
              <a:gd name="connsiteX313" fmla="*/ 890337 w 8128084"/>
              <a:gd name="connsiteY313" fmla="*/ 8686800 h 15135727"/>
              <a:gd name="connsiteX314" fmla="*/ 649706 w 8128084"/>
              <a:gd name="connsiteY314" fmla="*/ 8662737 h 15135727"/>
              <a:gd name="connsiteX315" fmla="*/ 385011 w 8128084"/>
              <a:gd name="connsiteY315" fmla="*/ 8566485 h 15135727"/>
              <a:gd name="connsiteX316" fmla="*/ 577516 w 8128084"/>
              <a:gd name="connsiteY316" fmla="*/ 8373979 h 15135727"/>
              <a:gd name="connsiteX317" fmla="*/ 794085 w 8128084"/>
              <a:gd name="connsiteY317" fmla="*/ 8301790 h 15135727"/>
              <a:gd name="connsiteX318" fmla="*/ 745958 w 8128084"/>
              <a:gd name="connsiteY318" fmla="*/ 8133348 h 15135727"/>
              <a:gd name="connsiteX319" fmla="*/ 818148 w 8128084"/>
              <a:gd name="connsiteY319" fmla="*/ 7820527 h 15135727"/>
              <a:gd name="connsiteX320" fmla="*/ 697832 w 8128084"/>
              <a:gd name="connsiteY320" fmla="*/ 7820527 h 15135727"/>
              <a:gd name="connsiteX321" fmla="*/ 625642 w 8128084"/>
              <a:gd name="connsiteY321" fmla="*/ 7916779 h 15135727"/>
              <a:gd name="connsiteX322" fmla="*/ 457200 w 8128084"/>
              <a:gd name="connsiteY322" fmla="*/ 7820527 h 15135727"/>
              <a:gd name="connsiteX323" fmla="*/ 529390 w 8128084"/>
              <a:gd name="connsiteY323" fmla="*/ 7700211 h 15135727"/>
              <a:gd name="connsiteX324" fmla="*/ 938464 w 8128084"/>
              <a:gd name="connsiteY324" fmla="*/ 7676148 h 15135727"/>
              <a:gd name="connsiteX325" fmla="*/ 1058779 w 8128084"/>
              <a:gd name="connsiteY325" fmla="*/ 7459579 h 15135727"/>
              <a:gd name="connsiteX326" fmla="*/ 1203158 w 8128084"/>
              <a:gd name="connsiteY326" fmla="*/ 7603958 h 15135727"/>
              <a:gd name="connsiteX327" fmla="*/ 1299411 w 8128084"/>
              <a:gd name="connsiteY327" fmla="*/ 7555832 h 15135727"/>
              <a:gd name="connsiteX328" fmla="*/ 1443790 w 8128084"/>
              <a:gd name="connsiteY328" fmla="*/ 7507706 h 15135727"/>
              <a:gd name="connsiteX329" fmla="*/ 1684421 w 8128084"/>
              <a:gd name="connsiteY329" fmla="*/ 7603958 h 15135727"/>
              <a:gd name="connsiteX330" fmla="*/ 1684421 w 8128084"/>
              <a:gd name="connsiteY330" fmla="*/ 7603958 h 15135727"/>
              <a:gd name="connsiteX331" fmla="*/ 1540042 w 8128084"/>
              <a:gd name="connsiteY331" fmla="*/ 7363327 h 15135727"/>
              <a:gd name="connsiteX332" fmla="*/ 1299411 w 8128084"/>
              <a:gd name="connsiteY332" fmla="*/ 7315200 h 15135727"/>
              <a:gd name="connsiteX333" fmla="*/ 1130969 w 8128084"/>
              <a:gd name="connsiteY333" fmla="*/ 7339264 h 15135727"/>
              <a:gd name="connsiteX334" fmla="*/ 1034716 w 8128084"/>
              <a:gd name="connsiteY334" fmla="*/ 7315200 h 15135727"/>
              <a:gd name="connsiteX335" fmla="*/ 1155032 w 8128084"/>
              <a:gd name="connsiteY335" fmla="*/ 7050506 h 15135727"/>
              <a:gd name="connsiteX336" fmla="*/ 1155032 w 8128084"/>
              <a:gd name="connsiteY336" fmla="*/ 6930190 h 15135727"/>
              <a:gd name="connsiteX337" fmla="*/ 1155032 w 8128084"/>
              <a:gd name="connsiteY337" fmla="*/ 6761748 h 15135727"/>
              <a:gd name="connsiteX338" fmla="*/ 1203158 w 8128084"/>
              <a:gd name="connsiteY338" fmla="*/ 6617369 h 15135727"/>
              <a:gd name="connsiteX339" fmla="*/ 1371600 w 8128084"/>
              <a:gd name="connsiteY339" fmla="*/ 6472990 h 15135727"/>
              <a:gd name="connsiteX340" fmla="*/ 1443790 w 8128084"/>
              <a:gd name="connsiteY340" fmla="*/ 6328611 h 15135727"/>
              <a:gd name="connsiteX341" fmla="*/ 1419727 w 8128084"/>
              <a:gd name="connsiteY341" fmla="*/ 6208295 h 15135727"/>
              <a:gd name="connsiteX342" fmla="*/ 1275348 w 8128084"/>
              <a:gd name="connsiteY342" fmla="*/ 6304548 h 15135727"/>
              <a:gd name="connsiteX343" fmla="*/ 1323474 w 8128084"/>
              <a:gd name="connsiteY343" fmla="*/ 6015790 h 15135727"/>
              <a:gd name="connsiteX344" fmla="*/ 1540042 w 8128084"/>
              <a:gd name="connsiteY344" fmla="*/ 5871411 h 15135727"/>
              <a:gd name="connsiteX345" fmla="*/ 1540042 w 8128084"/>
              <a:gd name="connsiteY345" fmla="*/ 5751095 h 15135727"/>
              <a:gd name="connsiteX346" fmla="*/ 1395664 w 8128084"/>
              <a:gd name="connsiteY346" fmla="*/ 5799221 h 15135727"/>
              <a:gd name="connsiteX347" fmla="*/ 1179095 w 8128084"/>
              <a:gd name="connsiteY347" fmla="*/ 5799221 h 15135727"/>
              <a:gd name="connsiteX348" fmla="*/ 890337 w 8128084"/>
              <a:gd name="connsiteY348" fmla="*/ 5775158 h 15135727"/>
              <a:gd name="connsiteX349" fmla="*/ 697832 w 8128084"/>
              <a:gd name="connsiteY349" fmla="*/ 5606716 h 15135727"/>
              <a:gd name="connsiteX350" fmla="*/ 577516 w 8128084"/>
              <a:gd name="connsiteY350" fmla="*/ 5582653 h 15135727"/>
              <a:gd name="connsiteX351" fmla="*/ 697832 w 8128084"/>
              <a:gd name="connsiteY351" fmla="*/ 5775158 h 15135727"/>
              <a:gd name="connsiteX352" fmla="*/ 409074 w 8128084"/>
              <a:gd name="connsiteY352" fmla="*/ 5799221 h 15135727"/>
              <a:gd name="connsiteX353" fmla="*/ 168442 w 8128084"/>
              <a:gd name="connsiteY353" fmla="*/ 5702969 h 15135727"/>
              <a:gd name="connsiteX354" fmla="*/ 264695 w 8128084"/>
              <a:gd name="connsiteY354" fmla="*/ 5558590 h 15135727"/>
              <a:gd name="connsiteX355" fmla="*/ 144379 w 8128084"/>
              <a:gd name="connsiteY355" fmla="*/ 5510464 h 15135727"/>
              <a:gd name="connsiteX356" fmla="*/ 0 w 8128084"/>
              <a:gd name="connsiteY356" fmla="*/ 5462337 h 15135727"/>
              <a:gd name="connsiteX357" fmla="*/ 96253 w 8128084"/>
              <a:gd name="connsiteY357"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42827 w 8128084"/>
              <a:gd name="connsiteY202" fmla="*/ 14383753 h 15135727"/>
              <a:gd name="connsiteX203" fmla="*/ 4403558 w 8128084"/>
              <a:gd name="connsiteY203" fmla="*/ 14437895 h 15135727"/>
              <a:gd name="connsiteX204" fmla="*/ 4340058 w 8128084"/>
              <a:gd name="connsiteY204" fmla="*/ 14475995 h 15135727"/>
              <a:gd name="connsiteX205" fmla="*/ 4303127 w 8128084"/>
              <a:gd name="connsiteY205" fmla="*/ 14364703 h 15135727"/>
              <a:gd name="connsiteX206" fmla="*/ 4276892 w 8128084"/>
              <a:gd name="connsiteY206" fmla="*/ 14296190 h 15135727"/>
              <a:gd name="connsiteX207" fmla="*/ 4235116 w 8128084"/>
              <a:gd name="connsiteY207" fmla="*/ 14341642 h 15135727"/>
              <a:gd name="connsiteX208" fmla="*/ 4162927 w 8128084"/>
              <a:gd name="connsiteY208" fmla="*/ 14389769 h 15135727"/>
              <a:gd name="connsiteX209" fmla="*/ 4137527 w 8128084"/>
              <a:gd name="connsiteY209" fmla="*/ 14364369 h 15135727"/>
              <a:gd name="connsiteX210" fmla="*/ 3998327 w 8128084"/>
              <a:gd name="connsiteY210" fmla="*/ 14409153 h 15135727"/>
              <a:gd name="connsiteX211" fmla="*/ 4023727 w 8128084"/>
              <a:gd name="connsiteY211" fmla="*/ 14275803 h 15135727"/>
              <a:gd name="connsiteX212" fmla="*/ 3915945 w 8128084"/>
              <a:gd name="connsiteY212" fmla="*/ 14289840 h 15135727"/>
              <a:gd name="connsiteX213" fmla="*/ 3801979 w 8128084"/>
              <a:gd name="connsiteY213" fmla="*/ 14293516 h 15135727"/>
              <a:gd name="connsiteX214" fmla="*/ 3719764 w 8128084"/>
              <a:gd name="connsiteY214" fmla="*/ 14415169 h 15135727"/>
              <a:gd name="connsiteX215" fmla="*/ 3625850 w 8128084"/>
              <a:gd name="connsiteY215" fmla="*/ 14616364 h 15135727"/>
              <a:gd name="connsiteX216" fmla="*/ 3513221 w 8128084"/>
              <a:gd name="connsiteY216" fmla="*/ 14726653 h 15135727"/>
              <a:gd name="connsiteX217" fmla="*/ 3583071 w 8128084"/>
              <a:gd name="connsiteY217" fmla="*/ 14832932 h 15135727"/>
              <a:gd name="connsiteX218" fmla="*/ 3633537 w 8128084"/>
              <a:gd name="connsiteY218" fmla="*/ 14967285 h 15135727"/>
              <a:gd name="connsiteX219" fmla="*/ 3609474 w 8128084"/>
              <a:gd name="connsiteY219" fmla="*/ 15087600 h 15135727"/>
              <a:gd name="connsiteX220" fmla="*/ 3479132 w 8128084"/>
              <a:gd name="connsiteY220" fmla="*/ 14975974 h 15135727"/>
              <a:gd name="connsiteX221" fmla="*/ 3304340 w 8128084"/>
              <a:gd name="connsiteY221" fmla="*/ 14949237 h 15135727"/>
              <a:gd name="connsiteX222" fmla="*/ 3261227 w 8128084"/>
              <a:gd name="connsiteY222" fmla="*/ 14787145 h 15135727"/>
              <a:gd name="connsiteX223" fmla="*/ 3128211 w 8128084"/>
              <a:gd name="connsiteY223" fmla="*/ 14919158 h 15135727"/>
              <a:gd name="connsiteX224" fmla="*/ 3090277 w 8128084"/>
              <a:gd name="connsiteY224" fmla="*/ 15075903 h 15135727"/>
              <a:gd name="connsiteX225" fmla="*/ 2959769 w 8128084"/>
              <a:gd name="connsiteY225" fmla="*/ 15135727 h 15135727"/>
              <a:gd name="connsiteX226" fmla="*/ 2891256 w 8128084"/>
              <a:gd name="connsiteY226" fmla="*/ 14945895 h 15135727"/>
              <a:gd name="connsiteX227" fmla="*/ 2829927 w 8128084"/>
              <a:gd name="connsiteY227" fmla="*/ 14872703 h 15135727"/>
              <a:gd name="connsiteX228" fmla="*/ 2887579 w 8128084"/>
              <a:gd name="connsiteY228" fmla="*/ 14774779 h 15135727"/>
              <a:gd name="connsiteX229" fmla="*/ 2779127 w 8128084"/>
              <a:gd name="connsiteY229" fmla="*/ 14694903 h 15135727"/>
              <a:gd name="connsiteX230" fmla="*/ 2839453 w 8128084"/>
              <a:gd name="connsiteY230" fmla="*/ 14582274 h 15135727"/>
              <a:gd name="connsiteX231" fmla="*/ 2935706 w 8128084"/>
              <a:gd name="connsiteY231" fmla="*/ 14510085 h 15135727"/>
              <a:gd name="connsiteX232" fmla="*/ 2948406 w 8128084"/>
              <a:gd name="connsiteY232" fmla="*/ 14554535 h 15135727"/>
              <a:gd name="connsiteX233" fmla="*/ 2855327 w 8128084"/>
              <a:gd name="connsiteY233" fmla="*/ 14371053 h 15135727"/>
              <a:gd name="connsiteX234" fmla="*/ 3014077 w 8128084"/>
              <a:gd name="connsiteY234" fmla="*/ 14447253 h 15135727"/>
              <a:gd name="connsiteX235" fmla="*/ 3029285 w 8128084"/>
              <a:gd name="connsiteY235" fmla="*/ 14363032 h 15135727"/>
              <a:gd name="connsiteX236" fmla="*/ 3152274 w 8128084"/>
              <a:gd name="connsiteY236" fmla="*/ 14341642 h 15135727"/>
              <a:gd name="connsiteX237" fmla="*/ 3226135 w 8128084"/>
              <a:gd name="connsiteY237" fmla="*/ 14269453 h 15135727"/>
              <a:gd name="connsiteX238" fmla="*/ 3152274 w 8128084"/>
              <a:gd name="connsiteY238" fmla="*/ 14197264 h 15135727"/>
              <a:gd name="connsiteX239" fmla="*/ 3152274 w 8128084"/>
              <a:gd name="connsiteY239" fmla="*/ 14052885 h 15135727"/>
              <a:gd name="connsiteX240" fmla="*/ 3086435 w 8128084"/>
              <a:gd name="connsiteY240" fmla="*/ 14037845 h 15135727"/>
              <a:gd name="connsiteX241" fmla="*/ 3056021 w 8128084"/>
              <a:gd name="connsiteY241" fmla="*/ 14153148 h 15135727"/>
              <a:gd name="connsiteX242" fmla="*/ 2935706 w 8128084"/>
              <a:gd name="connsiteY242" fmla="*/ 14076948 h 15135727"/>
              <a:gd name="connsiteX243" fmla="*/ 2863516 w 8128084"/>
              <a:gd name="connsiteY243" fmla="*/ 14093324 h 15135727"/>
              <a:gd name="connsiteX244" fmla="*/ 2804527 w 8128084"/>
              <a:gd name="connsiteY244" fmla="*/ 14218653 h 15135727"/>
              <a:gd name="connsiteX245" fmla="*/ 2719137 w 8128084"/>
              <a:gd name="connsiteY245" fmla="*/ 14197264 h 15135727"/>
              <a:gd name="connsiteX246" fmla="*/ 2653298 w 8128084"/>
              <a:gd name="connsiteY246" fmla="*/ 14248064 h 15135727"/>
              <a:gd name="connsiteX247" fmla="*/ 2560721 w 8128084"/>
              <a:gd name="connsiteY247" fmla="*/ 14150474 h 15135727"/>
              <a:gd name="connsiteX248" fmla="*/ 2436729 w 8128084"/>
              <a:gd name="connsiteY248" fmla="*/ 13804566 h 15135727"/>
              <a:gd name="connsiteX249" fmla="*/ 2646948 w 8128084"/>
              <a:gd name="connsiteY249" fmla="*/ 13812253 h 15135727"/>
              <a:gd name="connsiteX250" fmla="*/ 2502569 w 8128084"/>
              <a:gd name="connsiteY250" fmla="*/ 13475369 h 15135727"/>
              <a:gd name="connsiteX251" fmla="*/ 2550695 w 8128084"/>
              <a:gd name="connsiteY251" fmla="*/ 13186611 h 15135727"/>
              <a:gd name="connsiteX252" fmla="*/ 2719137 w 8128084"/>
              <a:gd name="connsiteY252" fmla="*/ 13042232 h 15135727"/>
              <a:gd name="connsiteX253" fmla="*/ 2791327 w 8128084"/>
              <a:gd name="connsiteY253" fmla="*/ 12945979 h 15135727"/>
              <a:gd name="connsiteX254" fmla="*/ 3031958 w 8128084"/>
              <a:gd name="connsiteY254" fmla="*/ 13090358 h 15135727"/>
              <a:gd name="connsiteX255" fmla="*/ 3056021 w 8128084"/>
              <a:gd name="connsiteY255" fmla="*/ 12753474 h 15135727"/>
              <a:gd name="connsiteX256" fmla="*/ 2887579 w 8128084"/>
              <a:gd name="connsiteY256" fmla="*/ 12777537 h 15135727"/>
              <a:gd name="connsiteX257" fmla="*/ 2815390 w 8128084"/>
              <a:gd name="connsiteY257" fmla="*/ 12777537 h 15135727"/>
              <a:gd name="connsiteX258" fmla="*/ 3176337 w 8128084"/>
              <a:gd name="connsiteY258" fmla="*/ 12368464 h 15135727"/>
              <a:gd name="connsiteX259" fmla="*/ 3104148 w 8128084"/>
              <a:gd name="connsiteY259" fmla="*/ 12320337 h 15135727"/>
              <a:gd name="connsiteX260" fmla="*/ 3104148 w 8128084"/>
              <a:gd name="connsiteY260" fmla="*/ 12320337 h 15135727"/>
              <a:gd name="connsiteX261" fmla="*/ 3007895 w 8128084"/>
              <a:gd name="connsiteY261" fmla="*/ 12079706 h 15135727"/>
              <a:gd name="connsiteX262" fmla="*/ 2911642 w 8128084"/>
              <a:gd name="connsiteY262" fmla="*/ 11935327 h 15135727"/>
              <a:gd name="connsiteX263" fmla="*/ 2863516 w 8128084"/>
              <a:gd name="connsiteY263" fmla="*/ 11694695 h 15135727"/>
              <a:gd name="connsiteX264" fmla="*/ 2911642 w 8128084"/>
              <a:gd name="connsiteY264" fmla="*/ 11454064 h 15135727"/>
              <a:gd name="connsiteX265" fmla="*/ 3056021 w 8128084"/>
              <a:gd name="connsiteY265" fmla="*/ 11454064 h 15135727"/>
              <a:gd name="connsiteX266" fmla="*/ 2983832 w 8128084"/>
              <a:gd name="connsiteY266" fmla="*/ 11381874 h 15135727"/>
              <a:gd name="connsiteX267" fmla="*/ 3031958 w 8128084"/>
              <a:gd name="connsiteY267" fmla="*/ 11285621 h 15135727"/>
              <a:gd name="connsiteX268" fmla="*/ 3007895 w 8128084"/>
              <a:gd name="connsiteY268" fmla="*/ 11189369 h 15135727"/>
              <a:gd name="connsiteX269" fmla="*/ 2887579 w 8128084"/>
              <a:gd name="connsiteY269" fmla="*/ 11141242 h 15135727"/>
              <a:gd name="connsiteX270" fmla="*/ 2887579 w 8128084"/>
              <a:gd name="connsiteY270" fmla="*/ 10972800 h 15135727"/>
              <a:gd name="connsiteX271" fmla="*/ 2887579 w 8128084"/>
              <a:gd name="connsiteY271" fmla="*/ 10924674 h 15135727"/>
              <a:gd name="connsiteX272" fmla="*/ 2767264 w 8128084"/>
              <a:gd name="connsiteY272" fmla="*/ 11020927 h 15135727"/>
              <a:gd name="connsiteX273" fmla="*/ 2743200 w 8128084"/>
              <a:gd name="connsiteY273" fmla="*/ 10924674 h 15135727"/>
              <a:gd name="connsiteX274" fmla="*/ 2550695 w 8128084"/>
              <a:gd name="connsiteY274" fmla="*/ 11020927 h 15135727"/>
              <a:gd name="connsiteX275" fmla="*/ 2526632 w 8128084"/>
              <a:gd name="connsiteY275" fmla="*/ 11117179 h 15135727"/>
              <a:gd name="connsiteX276" fmla="*/ 2334127 w 8128084"/>
              <a:gd name="connsiteY276" fmla="*/ 10996864 h 15135727"/>
              <a:gd name="connsiteX277" fmla="*/ 2358190 w 8128084"/>
              <a:gd name="connsiteY277" fmla="*/ 10732169 h 15135727"/>
              <a:gd name="connsiteX278" fmla="*/ 2334127 w 8128084"/>
              <a:gd name="connsiteY278" fmla="*/ 10587790 h 15135727"/>
              <a:gd name="connsiteX279" fmla="*/ 2406316 w 8128084"/>
              <a:gd name="connsiteY279" fmla="*/ 10491537 h 15135727"/>
              <a:gd name="connsiteX280" fmla="*/ 2598821 w 8128084"/>
              <a:gd name="connsiteY280" fmla="*/ 10684042 h 15135727"/>
              <a:gd name="connsiteX281" fmla="*/ 2767264 w 8128084"/>
              <a:gd name="connsiteY281" fmla="*/ 10684042 h 15135727"/>
              <a:gd name="connsiteX282" fmla="*/ 2646948 w 8128084"/>
              <a:gd name="connsiteY282" fmla="*/ 10515600 h 15135727"/>
              <a:gd name="connsiteX283" fmla="*/ 2815390 w 8128084"/>
              <a:gd name="connsiteY283" fmla="*/ 10395285 h 15135727"/>
              <a:gd name="connsiteX284" fmla="*/ 3080085 w 8128084"/>
              <a:gd name="connsiteY284" fmla="*/ 10419348 h 15135727"/>
              <a:gd name="connsiteX285" fmla="*/ 3248527 w 8128084"/>
              <a:gd name="connsiteY285" fmla="*/ 10539664 h 15135727"/>
              <a:gd name="connsiteX286" fmla="*/ 3320716 w 8128084"/>
              <a:gd name="connsiteY286" fmla="*/ 10659979 h 15135727"/>
              <a:gd name="connsiteX287" fmla="*/ 3465095 w 8128084"/>
              <a:gd name="connsiteY287" fmla="*/ 10659979 h 15135727"/>
              <a:gd name="connsiteX288" fmla="*/ 3441032 w 8128084"/>
              <a:gd name="connsiteY288" fmla="*/ 10491537 h 15135727"/>
              <a:gd name="connsiteX289" fmla="*/ 3392906 w 8128084"/>
              <a:gd name="connsiteY289" fmla="*/ 10250906 h 15135727"/>
              <a:gd name="connsiteX290" fmla="*/ 3152274 w 8128084"/>
              <a:gd name="connsiteY290" fmla="*/ 10250906 h 15135727"/>
              <a:gd name="connsiteX291" fmla="*/ 3176337 w 8128084"/>
              <a:gd name="connsiteY291" fmla="*/ 10178716 h 15135727"/>
              <a:gd name="connsiteX292" fmla="*/ 3104148 w 8128084"/>
              <a:gd name="connsiteY292" fmla="*/ 10154653 h 15135727"/>
              <a:gd name="connsiteX293" fmla="*/ 3007895 w 8128084"/>
              <a:gd name="connsiteY293" fmla="*/ 9962148 h 15135727"/>
              <a:gd name="connsiteX294" fmla="*/ 3176337 w 8128084"/>
              <a:gd name="connsiteY294" fmla="*/ 9889958 h 15135727"/>
              <a:gd name="connsiteX295" fmla="*/ 2959769 w 8128084"/>
              <a:gd name="connsiteY295" fmla="*/ 9504948 h 15135727"/>
              <a:gd name="connsiteX296" fmla="*/ 2791327 w 8128084"/>
              <a:gd name="connsiteY296" fmla="*/ 9456821 h 15135727"/>
              <a:gd name="connsiteX297" fmla="*/ 2574758 w 8128084"/>
              <a:gd name="connsiteY297" fmla="*/ 9336506 h 15135727"/>
              <a:gd name="connsiteX298" fmla="*/ 2550695 w 8128084"/>
              <a:gd name="connsiteY298" fmla="*/ 9071811 h 15135727"/>
              <a:gd name="connsiteX299" fmla="*/ 2695074 w 8128084"/>
              <a:gd name="connsiteY299" fmla="*/ 8999621 h 15135727"/>
              <a:gd name="connsiteX300" fmla="*/ 2622885 w 8128084"/>
              <a:gd name="connsiteY300" fmla="*/ 8975558 h 15135727"/>
              <a:gd name="connsiteX301" fmla="*/ 2430379 w 8128084"/>
              <a:gd name="connsiteY301" fmla="*/ 8999621 h 15135727"/>
              <a:gd name="connsiteX302" fmla="*/ 2261937 w 8128084"/>
              <a:gd name="connsiteY302" fmla="*/ 9168064 h 15135727"/>
              <a:gd name="connsiteX303" fmla="*/ 2237874 w 8128084"/>
              <a:gd name="connsiteY303" fmla="*/ 8999621 h 15135727"/>
              <a:gd name="connsiteX304" fmla="*/ 2117558 w 8128084"/>
              <a:gd name="connsiteY304" fmla="*/ 8975558 h 15135727"/>
              <a:gd name="connsiteX305" fmla="*/ 2045369 w 8128084"/>
              <a:gd name="connsiteY305" fmla="*/ 8783053 h 15135727"/>
              <a:gd name="connsiteX306" fmla="*/ 1852864 w 8128084"/>
              <a:gd name="connsiteY306" fmla="*/ 8758990 h 15135727"/>
              <a:gd name="connsiteX307" fmla="*/ 1636295 w 8128084"/>
              <a:gd name="connsiteY307" fmla="*/ 8927432 h 15135727"/>
              <a:gd name="connsiteX308" fmla="*/ 1588169 w 8128084"/>
              <a:gd name="connsiteY308" fmla="*/ 9023685 h 15135727"/>
              <a:gd name="connsiteX309" fmla="*/ 1515979 w 8128084"/>
              <a:gd name="connsiteY309" fmla="*/ 8879306 h 15135727"/>
              <a:gd name="connsiteX310" fmla="*/ 1347537 w 8128084"/>
              <a:gd name="connsiteY310" fmla="*/ 8879306 h 15135727"/>
              <a:gd name="connsiteX311" fmla="*/ 1347537 w 8128084"/>
              <a:gd name="connsiteY311" fmla="*/ 8710864 h 15135727"/>
              <a:gd name="connsiteX312" fmla="*/ 1106906 w 8128084"/>
              <a:gd name="connsiteY312" fmla="*/ 8783053 h 15135727"/>
              <a:gd name="connsiteX313" fmla="*/ 890337 w 8128084"/>
              <a:gd name="connsiteY313" fmla="*/ 8686800 h 15135727"/>
              <a:gd name="connsiteX314" fmla="*/ 649706 w 8128084"/>
              <a:gd name="connsiteY314" fmla="*/ 8662737 h 15135727"/>
              <a:gd name="connsiteX315" fmla="*/ 385011 w 8128084"/>
              <a:gd name="connsiteY315" fmla="*/ 8566485 h 15135727"/>
              <a:gd name="connsiteX316" fmla="*/ 577516 w 8128084"/>
              <a:gd name="connsiteY316" fmla="*/ 8373979 h 15135727"/>
              <a:gd name="connsiteX317" fmla="*/ 794085 w 8128084"/>
              <a:gd name="connsiteY317" fmla="*/ 8301790 h 15135727"/>
              <a:gd name="connsiteX318" fmla="*/ 745958 w 8128084"/>
              <a:gd name="connsiteY318" fmla="*/ 8133348 h 15135727"/>
              <a:gd name="connsiteX319" fmla="*/ 818148 w 8128084"/>
              <a:gd name="connsiteY319" fmla="*/ 7820527 h 15135727"/>
              <a:gd name="connsiteX320" fmla="*/ 697832 w 8128084"/>
              <a:gd name="connsiteY320" fmla="*/ 7820527 h 15135727"/>
              <a:gd name="connsiteX321" fmla="*/ 625642 w 8128084"/>
              <a:gd name="connsiteY321" fmla="*/ 7916779 h 15135727"/>
              <a:gd name="connsiteX322" fmla="*/ 457200 w 8128084"/>
              <a:gd name="connsiteY322" fmla="*/ 7820527 h 15135727"/>
              <a:gd name="connsiteX323" fmla="*/ 529390 w 8128084"/>
              <a:gd name="connsiteY323" fmla="*/ 7700211 h 15135727"/>
              <a:gd name="connsiteX324" fmla="*/ 938464 w 8128084"/>
              <a:gd name="connsiteY324" fmla="*/ 7676148 h 15135727"/>
              <a:gd name="connsiteX325" fmla="*/ 1058779 w 8128084"/>
              <a:gd name="connsiteY325" fmla="*/ 7459579 h 15135727"/>
              <a:gd name="connsiteX326" fmla="*/ 1203158 w 8128084"/>
              <a:gd name="connsiteY326" fmla="*/ 7603958 h 15135727"/>
              <a:gd name="connsiteX327" fmla="*/ 1299411 w 8128084"/>
              <a:gd name="connsiteY327" fmla="*/ 7555832 h 15135727"/>
              <a:gd name="connsiteX328" fmla="*/ 1443790 w 8128084"/>
              <a:gd name="connsiteY328" fmla="*/ 7507706 h 15135727"/>
              <a:gd name="connsiteX329" fmla="*/ 1684421 w 8128084"/>
              <a:gd name="connsiteY329" fmla="*/ 7603958 h 15135727"/>
              <a:gd name="connsiteX330" fmla="*/ 1684421 w 8128084"/>
              <a:gd name="connsiteY330" fmla="*/ 7603958 h 15135727"/>
              <a:gd name="connsiteX331" fmla="*/ 1540042 w 8128084"/>
              <a:gd name="connsiteY331" fmla="*/ 7363327 h 15135727"/>
              <a:gd name="connsiteX332" fmla="*/ 1299411 w 8128084"/>
              <a:gd name="connsiteY332" fmla="*/ 7315200 h 15135727"/>
              <a:gd name="connsiteX333" fmla="*/ 1130969 w 8128084"/>
              <a:gd name="connsiteY333" fmla="*/ 7339264 h 15135727"/>
              <a:gd name="connsiteX334" fmla="*/ 1034716 w 8128084"/>
              <a:gd name="connsiteY334" fmla="*/ 7315200 h 15135727"/>
              <a:gd name="connsiteX335" fmla="*/ 1155032 w 8128084"/>
              <a:gd name="connsiteY335" fmla="*/ 7050506 h 15135727"/>
              <a:gd name="connsiteX336" fmla="*/ 1155032 w 8128084"/>
              <a:gd name="connsiteY336" fmla="*/ 6930190 h 15135727"/>
              <a:gd name="connsiteX337" fmla="*/ 1155032 w 8128084"/>
              <a:gd name="connsiteY337" fmla="*/ 6761748 h 15135727"/>
              <a:gd name="connsiteX338" fmla="*/ 1203158 w 8128084"/>
              <a:gd name="connsiteY338" fmla="*/ 6617369 h 15135727"/>
              <a:gd name="connsiteX339" fmla="*/ 1371600 w 8128084"/>
              <a:gd name="connsiteY339" fmla="*/ 6472990 h 15135727"/>
              <a:gd name="connsiteX340" fmla="*/ 1443790 w 8128084"/>
              <a:gd name="connsiteY340" fmla="*/ 6328611 h 15135727"/>
              <a:gd name="connsiteX341" fmla="*/ 1419727 w 8128084"/>
              <a:gd name="connsiteY341" fmla="*/ 6208295 h 15135727"/>
              <a:gd name="connsiteX342" fmla="*/ 1275348 w 8128084"/>
              <a:gd name="connsiteY342" fmla="*/ 6304548 h 15135727"/>
              <a:gd name="connsiteX343" fmla="*/ 1323474 w 8128084"/>
              <a:gd name="connsiteY343" fmla="*/ 6015790 h 15135727"/>
              <a:gd name="connsiteX344" fmla="*/ 1540042 w 8128084"/>
              <a:gd name="connsiteY344" fmla="*/ 5871411 h 15135727"/>
              <a:gd name="connsiteX345" fmla="*/ 1540042 w 8128084"/>
              <a:gd name="connsiteY345" fmla="*/ 5751095 h 15135727"/>
              <a:gd name="connsiteX346" fmla="*/ 1395664 w 8128084"/>
              <a:gd name="connsiteY346" fmla="*/ 5799221 h 15135727"/>
              <a:gd name="connsiteX347" fmla="*/ 1179095 w 8128084"/>
              <a:gd name="connsiteY347" fmla="*/ 5799221 h 15135727"/>
              <a:gd name="connsiteX348" fmla="*/ 890337 w 8128084"/>
              <a:gd name="connsiteY348" fmla="*/ 5775158 h 15135727"/>
              <a:gd name="connsiteX349" fmla="*/ 697832 w 8128084"/>
              <a:gd name="connsiteY349" fmla="*/ 5606716 h 15135727"/>
              <a:gd name="connsiteX350" fmla="*/ 577516 w 8128084"/>
              <a:gd name="connsiteY350" fmla="*/ 5582653 h 15135727"/>
              <a:gd name="connsiteX351" fmla="*/ 697832 w 8128084"/>
              <a:gd name="connsiteY351" fmla="*/ 5775158 h 15135727"/>
              <a:gd name="connsiteX352" fmla="*/ 409074 w 8128084"/>
              <a:gd name="connsiteY352" fmla="*/ 5799221 h 15135727"/>
              <a:gd name="connsiteX353" fmla="*/ 168442 w 8128084"/>
              <a:gd name="connsiteY353" fmla="*/ 5702969 h 15135727"/>
              <a:gd name="connsiteX354" fmla="*/ 264695 w 8128084"/>
              <a:gd name="connsiteY354" fmla="*/ 5558590 h 15135727"/>
              <a:gd name="connsiteX355" fmla="*/ 144379 w 8128084"/>
              <a:gd name="connsiteY355" fmla="*/ 5510464 h 15135727"/>
              <a:gd name="connsiteX356" fmla="*/ 0 w 8128084"/>
              <a:gd name="connsiteY356" fmla="*/ 5462337 h 15135727"/>
              <a:gd name="connsiteX357" fmla="*/ 96253 w 8128084"/>
              <a:gd name="connsiteY357"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42827 w 8128084"/>
              <a:gd name="connsiteY202" fmla="*/ 14383753 h 15135727"/>
              <a:gd name="connsiteX203" fmla="*/ 4403558 w 8128084"/>
              <a:gd name="connsiteY203" fmla="*/ 14437895 h 15135727"/>
              <a:gd name="connsiteX204" fmla="*/ 4340058 w 8128084"/>
              <a:gd name="connsiteY204" fmla="*/ 14475995 h 15135727"/>
              <a:gd name="connsiteX205" fmla="*/ 4303127 w 8128084"/>
              <a:gd name="connsiteY205" fmla="*/ 14364703 h 15135727"/>
              <a:gd name="connsiteX206" fmla="*/ 4276892 w 8128084"/>
              <a:gd name="connsiteY206" fmla="*/ 14296190 h 15135727"/>
              <a:gd name="connsiteX207" fmla="*/ 4235116 w 8128084"/>
              <a:gd name="connsiteY207" fmla="*/ 14341642 h 15135727"/>
              <a:gd name="connsiteX208" fmla="*/ 4162927 w 8128084"/>
              <a:gd name="connsiteY208" fmla="*/ 14389769 h 15135727"/>
              <a:gd name="connsiteX209" fmla="*/ 4137527 w 8128084"/>
              <a:gd name="connsiteY209" fmla="*/ 14364369 h 15135727"/>
              <a:gd name="connsiteX210" fmla="*/ 3998327 w 8128084"/>
              <a:gd name="connsiteY210" fmla="*/ 14409153 h 15135727"/>
              <a:gd name="connsiteX211" fmla="*/ 4023727 w 8128084"/>
              <a:gd name="connsiteY211" fmla="*/ 14275803 h 15135727"/>
              <a:gd name="connsiteX212" fmla="*/ 3915945 w 8128084"/>
              <a:gd name="connsiteY212" fmla="*/ 14289840 h 15135727"/>
              <a:gd name="connsiteX213" fmla="*/ 3801979 w 8128084"/>
              <a:gd name="connsiteY213" fmla="*/ 14293516 h 15135727"/>
              <a:gd name="connsiteX214" fmla="*/ 3719764 w 8128084"/>
              <a:gd name="connsiteY214" fmla="*/ 14415169 h 15135727"/>
              <a:gd name="connsiteX215" fmla="*/ 3625850 w 8128084"/>
              <a:gd name="connsiteY215" fmla="*/ 14616364 h 15135727"/>
              <a:gd name="connsiteX216" fmla="*/ 3513221 w 8128084"/>
              <a:gd name="connsiteY216" fmla="*/ 14726653 h 15135727"/>
              <a:gd name="connsiteX217" fmla="*/ 3583071 w 8128084"/>
              <a:gd name="connsiteY217" fmla="*/ 14832932 h 15135727"/>
              <a:gd name="connsiteX218" fmla="*/ 3633537 w 8128084"/>
              <a:gd name="connsiteY218" fmla="*/ 14967285 h 15135727"/>
              <a:gd name="connsiteX219" fmla="*/ 3609474 w 8128084"/>
              <a:gd name="connsiteY219" fmla="*/ 15087600 h 15135727"/>
              <a:gd name="connsiteX220" fmla="*/ 3479132 w 8128084"/>
              <a:gd name="connsiteY220" fmla="*/ 14975974 h 15135727"/>
              <a:gd name="connsiteX221" fmla="*/ 3304340 w 8128084"/>
              <a:gd name="connsiteY221" fmla="*/ 14949237 h 15135727"/>
              <a:gd name="connsiteX222" fmla="*/ 3261227 w 8128084"/>
              <a:gd name="connsiteY222" fmla="*/ 14787145 h 15135727"/>
              <a:gd name="connsiteX223" fmla="*/ 3128211 w 8128084"/>
              <a:gd name="connsiteY223" fmla="*/ 14919158 h 15135727"/>
              <a:gd name="connsiteX224" fmla="*/ 3090277 w 8128084"/>
              <a:gd name="connsiteY224" fmla="*/ 15075903 h 15135727"/>
              <a:gd name="connsiteX225" fmla="*/ 2959769 w 8128084"/>
              <a:gd name="connsiteY225" fmla="*/ 15135727 h 15135727"/>
              <a:gd name="connsiteX226" fmla="*/ 2891256 w 8128084"/>
              <a:gd name="connsiteY226" fmla="*/ 14945895 h 15135727"/>
              <a:gd name="connsiteX227" fmla="*/ 2829927 w 8128084"/>
              <a:gd name="connsiteY227" fmla="*/ 14872703 h 15135727"/>
              <a:gd name="connsiteX228" fmla="*/ 2887579 w 8128084"/>
              <a:gd name="connsiteY228" fmla="*/ 14774779 h 15135727"/>
              <a:gd name="connsiteX229" fmla="*/ 2779127 w 8128084"/>
              <a:gd name="connsiteY229" fmla="*/ 14694903 h 15135727"/>
              <a:gd name="connsiteX230" fmla="*/ 2839453 w 8128084"/>
              <a:gd name="connsiteY230" fmla="*/ 14582274 h 15135727"/>
              <a:gd name="connsiteX231" fmla="*/ 2935706 w 8128084"/>
              <a:gd name="connsiteY231" fmla="*/ 14510085 h 15135727"/>
              <a:gd name="connsiteX232" fmla="*/ 2948406 w 8128084"/>
              <a:gd name="connsiteY232" fmla="*/ 14554535 h 15135727"/>
              <a:gd name="connsiteX233" fmla="*/ 2855327 w 8128084"/>
              <a:gd name="connsiteY233" fmla="*/ 14371053 h 15135727"/>
              <a:gd name="connsiteX234" fmla="*/ 3014077 w 8128084"/>
              <a:gd name="connsiteY234" fmla="*/ 14447253 h 15135727"/>
              <a:gd name="connsiteX235" fmla="*/ 3029285 w 8128084"/>
              <a:gd name="connsiteY235" fmla="*/ 14363032 h 15135727"/>
              <a:gd name="connsiteX236" fmla="*/ 3152274 w 8128084"/>
              <a:gd name="connsiteY236" fmla="*/ 14341642 h 15135727"/>
              <a:gd name="connsiteX237" fmla="*/ 3226135 w 8128084"/>
              <a:gd name="connsiteY237" fmla="*/ 14269453 h 15135727"/>
              <a:gd name="connsiteX238" fmla="*/ 3152274 w 8128084"/>
              <a:gd name="connsiteY238" fmla="*/ 14197264 h 15135727"/>
              <a:gd name="connsiteX239" fmla="*/ 3152274 w 8128084"/>
              <a:gd name="connsiteY239" fmla="*/ 14052885 h 15135727"/>
              <a:gd name="connsiteX240" fmla="*/ 3086435 w 8128084"/>
              <a:gd name="connsiteY240" fmla="*/ 14037845 h 15135727"/>
              <a:gd name="connsiteX241" fmla="*/ 3056021 w 8128084"/>
              <a:gd name="connsiteY241" fmla="*/ 14153148 h 15135727"/>
              <a:gd name="connsiteX242" fmla="*/ 2935706 w 8128084"/>
              <a:gd name="connsiteY242" fmla="*/ 14076948 h 15135727"/>
              <a:gd name="connsiteX243" fmla="*/ 2863516 w 8128084"/>
              <a:gd name="connsiteY243" fmla="*/ 14093324 h 15135727"/>
              <a:gd name="connsiteX244" fmla="*/ 2804527 w 8128084"/>
              <a:gd name="connsiteY244" fmla="*/ 14218653 h 15135727"/>
              <a:gd name="connsiteX245" fmla="*/ 2719137 w 8128084"/>
              <a:gd name="connsiteY245" fmla="*/ 14197264 h 15135727"/>
              <a:gd name="connsiteX246" fmla="*/ 2653298 w 8128084"/>
              <a:gd name="connsiteY246" fmla="*/ 14248064 h 15135727"/>
              <a:gd name="connsiteX247" fmla="*/ 2560721 w 8128084"/>
              <a:gd name="connsiteY247" fmla="*/ 14150474 h 15135727"/>
              <a:gd name="connsiteX248" fmla="*/ 2436729 w 8128084"/>
              <a:gd name="connsiteY248" fmla="*/ 13804566 h 15135727"/>
              <a:gd name="connsiteX249" fmla="*/ 2729498 w 8128084"/>
              <a:gd name="connsiteY249" fmla="*/ 13812253 h 15135727"/>
              <a:gd name="connsiteX250" fmla="*/ 2502569 w 8128084"/>
              <a:gd name="connsiteY250" fmla="*/ 13475369 h 15135727"/>
              <a:gd name="connsiteX251" fmla="*/ 2550695 w 8128084"/>
              <a:gd name="connsiteY251" fmla="*/ 13186611 h 15135727"/>
              <a:gd name="connsiteX252" fmla="*/ 2719137 w 8128084"/>
              <a:gd name="connsiteY252" fmla="*/ 13042232 h 15135727"/>
              <a:gd name="connsiteX253" fmla="*/ 2791327 w 8128084"/>
              <a:gd name="connsiteY253" fmla="*/ 12945979 h 15135727"/>
              <a:gd name="connsiteX254" fmla="*/ 3031958 w 8128084"/>
              <a:gd name="connsiteY254" fmla="*/ 13090358 h 15135727"/>
              <a:gd name="connsiteX255" fmla="*/ 3056021 w 8128084"/>
              <a:gd name="connsiteY255" fmla="*/ 12753474 h 15135727"/>
              <a:gd name="connsiteX256" fmla="*/ 2887579 w 8128084"/>
              <a:gd name="connsiteY256" fmla="*/ 12777537 h 15135727"/>
              <a:gd name="connsiteX257" fmla="*/ 2815390 w 8128084"/>
              <a:gd name="connsiteY257" fmla="*/ 12777537 h 15135727"/>
              <a:gd name="connsiteX258" fmla="*/ 3176337 w 8128084"/>
              <a:gd name="connsiteY258" fmla="*/ 12368464 h 15135727"/>
              <a:gd name="connsiteX259" fmla="*/ 3104148 w 8128084"/>
              <a:gd name="connsiteY259" fmla="*/ 12320337 h 15135727"/>
              <a:gd name="connsiteX260" fmla="*/ 3104148 w 8128084"/>
              <a:gd name="connsiteY260" fmla="*/ 12320337 h 15135727"/>
              <a:gd name="connsiteX261" fmla="*/ 3007895 w 8128084"/>
              <a:gd name="connsiteY261" fmla="*/ 12079706 h 15135727"/>
              <a:gd name="connsiteX262" fmla="*/ 2911642 w 8128084"/>
              <a:gd name="connsiteY262" fmla="*/ 11935327 h 15135727"/>
              <a:gd name="connsiteX263" fmla="*/ 2863516 w 8128084"/>
              <a:gd name="connsiteY263" fmla="*/ 11694695 h 15135727"/>
              <a:gd name="connsiteX264" fmla="*/ 2911642 w 8128084"/>
              <a:gd name="connsiteY264" fmla="*/ 11454064 h 15135727"/>
              <a:gd name="connsiteX265" fmla="*/ 3056021 w 8128084"/>
              <a:gd name="connsiteY265" fmla="*/ 11454064 h 15135727"/>
              <a:gd name="connsiteX266" fmla="*/ 2983832 w 8128084"/>
              <a:gd name="connsiteY266" fmla="*/ 11381874 h 15135727"/>
              <a:gd name="connsiteX267" fmla="*/ 3031958 w 8128084"/>
              <a:gd name="connsiteY267" fmla="*/ 11285621 h 15135727"/>
              <a:gd name="connsiteX268" fmla="*/ 3007895 w 8128084"/>
              <a:gd name="connsiteY268" fmla="*/ 11189369 h 15135727"/>
              <a:gd name="connsiteX269" fmla="*/ 2887579 w 8128084"/>
              <a:gd name="connsiteY269" fmla="*/ 11141242 h 15135727"/>
              <a:gd name="connsiteX270" fmla="*/ 2887579 w 8128084"/>
              <a:gd name="connsiteY270" fmla="*/ 10972800 h 15135727"/>
              <a:gd name="connsiteX271" fmla="*/ 2887579 w 8128084"/>
              <a:gd name="connsiteY271" fmla="*/ 10924674 h 15135727"/>
              <a:gd name="connsiteX272" fmla="*/ 2767264 w 8128084"/>
              <a:gd name="connsiteY272" fmla="*/ 11020927 h 15135727"/>
              <a:gd name="connsiteX273" fmla="*/ 2743200 w 8128084"/>
              <a:gd name="connsiteY273" fmla="*/ 10924674 h 15135727"/>
              <a:gd name="connsiteX274" fmla="*/ 2550695 w 8128084"/>
              <a:gd name="connsiteY274" fmla="*/ 11020927 h 15135727"/>
              <a:gd name="connsiteX275" fmla="*/ 2526632 w 8128084"/>
              <a:gd name="connsiteY275" fmla="*/ 11117179 h 15135727"/>
              <a:gd name="connsiteX276" fmla="*/ 2334127 w 8128084"/>
              <a:gd name="connsiteY276" fmla="*/ 10996864 h 15135727"/>
              <a:gd name="connsiteX277" fmla="*/ 2358190 w 8128084"/>
              <a:gd name="connsiteY277" fmla="*/ 10732169 h 15135727"/>
              <a:gd name="connsiteX278" fmla="*/ 2334127 w 8128084"/>
              <a:gd name="connsiteY278" fmla="*/ 10587790 h 15135727"/>
              <a:gd name="connsiteX279" fmla="*/ 2406316 w 8128084"/>
              <a:gd name="connsiteY279" fmla="*/ 10491537 h 15135727"/>
              <a:gd name="connsiteX280" fmla="*/ 2598821 w 8128084"/>
              <a:gd name="connsiteY280" fmla="*/ 10684042 h 15135727"/>
              <a:gd name="connsiteX281" fmla="*/ 2767264 w 8128084"/>
              <a:gd name="connsiteY281" fmla="*/ 10684042 h 15135727"/>
              <a:gd name="connsiteX282" fmla="*/ 2646948 w 8128084"/>
              <a:gd name="connsiteY282" fmla="*/ 10515600 h 15135727"/>
              <a:gd name="connsiteX283" fmla="*/ 2815390 w 8128084"/>
              <a:gd name="connsiteY283" fmla="*/ 10395285 h 15135727"/>
              <a:gd name="connsiteX284" fmla="*/ 3080085 w 8128084"/>
              <a:gd name="connsiteY284" fmla="*/ 10419348 h 15135727"/>
              <a:gd name="connsiteX285" fmla="*/ 3248527 w 8128084"/>
              <a:gd name="connsiteY285" fmla="*/ 10539664 h 15135727"/>
              <a:gd name="connsiteX286" fmla="*/ 3320716 w 8128084"/>
              <a:gd name="connsiteY286" fmla="*/ 10659979 h 15135727"/>
              <a:gd name="connsiteX287" fmla="*/ 3465095 w 8128084"/>
              <a:gd name="connsiteY287" fmla="*/ 10659979 h 15135727"/>
              <a:gd name="connsiteX288" fmla="*/ 3441032 w 8128084"/>
              <a:gd name="connsiteY288" fmla="*/ 10491537 h 15135727"/>
              <a:gd name="connsiteX289" fmla="*/ 3392906 w 8128084"/>
              <a:gd name="connsiteY289" fmla="*/ 10250906 h 15135727"/>
              <a:gd name="connsiteX290" fmla="*/ 3152274 w 8128084"/>
              <a:gd name="connsiteY290" fmla="*/ 10250906 h 15135727"/>
              <a:gd name="connsiteX291" fmla="*/ 3176337 w 8128084"/>
              <a:gd name="connsiteY291" fmla="*/ 10178716 h 15135727"/>
              <a:gd name="connsiteX292" fmla="*/ 3104148 w 8128084"/>
              <a:gd name="connsiteY292" fmla="*/ 10154653 h 15135727"/>
              <a:gd name="connsiteX293" fmla="*/ 3007895 w 8128084"/>
              <a:gd name="connsiteY293" fmla="*/ 9962148 h 15135727"/>
              <a:gd name="connsiteX294" fmla="*/ 3176337 w 8128084"/>
              <a:gd name="connsiteY294" fmla="*/ 9889958 h 15135727"/>
              <a:gd name="connsiteX295" fmla="*/ 2959769 w 8128084"/>
              <a:gd name="connsiteY295" fmla="*/ 9504948 h 15135727"/>
              <a:gd name="connsiteX296" fmla="*/ 2791327 w 8128084"/>
              <a:gd name="connsiteY296" fmla="*/ 9456821 h 15135727"/>
              <a:gd name="connsiteX297" fmla="*/ 2574758 w 8128084"/>
              <a:gd name="connsiteY297" fmla="*/ 9336506 h 15135727"/>
              <a:gd name="connsiteX298" fmla="*/ 2550695 w 8128084"/>
              <a:gd name="connsiteY298" fmla="*/ 9071811 h 15135727"/>
              <a:gd name="connsiteX299" fmla="*/ 2695074 w 8128084"/>
              <a:gd name="connsiteY299" fmla="*/ 8999621 h 15135727"/>
              <a:gd name="connsiteX300" fmla="*/ 2622885 w 8128084"/>
              <a:gd name="connsiteY300" fmla="*/ 8975558 h 15135727"/>
              <a:gd name="connsiteX301" fmla="*/ 2430379 w 8128084"/>
              <a:gd name="connsiteY301" fmla="*/ 8999621 h 15135727"/>
              <a:gd name="connsiteX302" fmla="*/ 2261937 w 8128084"/>
              <a:gd name="connsiteY302" fmla="*/ 9168064 h 15135727"/>
              <a:gd name="connsiteX303" fmla="*/ 2237874 w 8128084"/>
              <a:gd name="connsiteY303" fmla="*/ 8999621 h 15135727"/>
              <a:gd name="connsiteX304" fmla="*/ 2117558 w 8128084"/>
              <a:gd name="connsiteY304" fmla="*/ 8975558 h 15135727"/>
              <a:gd name="connsiteX305" fmla="*/ 2045369 w 8128084"/>
              <a:gd name="connsiteY305" fmla="*/ 8783053 h 15135727"/>
              <a:gd name="connsiteX306" fmla="*/ 1852864 w 8128084"/>
              <a:gd name="connsiteY306" fmla="*/ 8758990 h 15135727"/>
              <a:gd name="connsiteX307" fmla="*/ 1636295 w 8128084"/>
              <a:gd name="connsiteY307" fmla="*/ 8927432 h 15135727"/>
              <a:gd name="connsiteX308" fmla="*/ 1588169 w 8128084"/>
              <a:gd name="connsiteY308" fmla="*/ 9023685 h 15135727"/>
              <a:gd name="connsiteX309" fmla="*/ 1515979 w 8128084"/>
              <a:gd name="connsiteY309" fmla="*/ 8879306 h 15135727"/>
              <a:gd name="connsiteX310" fmla="*/ 1347537 w 8128084"/>
              <a:gd name="connsiteY310" fmla="*/ 8879306 h 15135727"/>
              <a:gd name="connsiteX311" fmla="*/ 1347537 w 8128084"/>
              <a:gd name="connsiteY311" fmla="*/ 8710864 h 15135727"/>
              <a:gd name="connsiteX312" fmla="*/ 1106906 w 8128084"/>
              <a:gd name="connsiteY312" fmla="*/ 8783053 h 15135727"/>
              <a:gd name="connsiteX313" fmla="*/ 890337 w 8128084"/>
              <a:gd name="connsiteY313" fmla="*/ 8686800 h 15135727"/>
              <a:gd name="connsiteX314" fmla="*/ 649706 w 8128084"/>
              <a:gd name="connsiteY314" fmla="*/ 8662737 h 15135727"/>
              <a:gd name="connsiteX315" fmla="*/ 385011 w 8128084"/>
              <a:gd name="connsiteY315" fmla="*/ 8566485 h 15135727"/>
              <a:gd name="connsiteX316" fmla="*/ 577516 w 8128084"/>
              <a:gd name="connsiteY316" fmla="*/ 8373979 h 15135727"/>
              <a:gd name="connsiteX317" fmla="*/ 794085 w 8128084"/>
              <a:gd name="connsiteY317" fmla="*/ 8301790 h 15135727"/>
              <a:gd name="connsiteX318" fmla="*/ 745958 w 8128084"/>
              <a:gd name="connsiteY318" fmla="*/ 8133348 h 15135727"/>
              <a:gd name="connsiteX319" fmla="*/ 818148 w 8128084"/>
              <a:gd name="connsiteY319" fmla="*/ 7820527 h 15135727"/>
              <a:gd name="connsiteX320" fmla="*/ 697832 w 8128084"/>
              <a:gd name="connsiteY320" fmla="*/ 7820527 h 15135727"/>
              <a:gd name="connsiteX321" fmla="*/ 625642 w 8128084"/>
              <a:gd name="connsiteY321" fmla="*/ 7916779 h 15135727"/>
              <a:gd name="connsiteX322" fmla="*/ 457200 w 8128084"/>
              <a:gd name="connsiteY322" fmla="*/ 7820527 h 15135727"/>
              <a:gd name="connsiteX323" fmla="*/ 529390 w 8128084"/>
              <a:gd name="connsiteY323" fmla="*/ 7700211 h 15135727"/>
              <a:gd name="connsiteX324" fmla="*/ 938464 w 8128084"/>
              <a:gd name="connsiteY324" fmla="*/ 7676148 h 15135727"/>
              <a:gd name="connsiteX325" fmla="*/ 1058779 w 8128084"/>
              <a:gd name="connsiteY325" fmla="*/ 7459579 h 15135727"/>
              <a:gd name="connsiteX326" fmla="*/ 1203158 w 8128084"/>
              <a:gd name="connsiteY326" fmla="*/ 7603958 h 15135727"/>
              <a:gd name="connsiteX327" fmla="*/ 1299411 w 8128084"/>
              <a:gd name="connsiteY327" fmla="*/ 7555832 h 15135727"/>
              <a:gd name="connsiteX328" fmla="*/ 1443790 w 8128084"/>
              <a:gd name="connsiteY328" fmla="*/ 7507706 h 15135727"/>
              <a:gd name="connsiteX329" fmla="*/ 1684421 w 8128084"/>
              <a:gd name="connsiteY329" fmla="*/ 7603958 h 15135727"/>
              <a:gd name="connsiteX330" fmla="*/ 1684421 w 8128084"/>
              <a:gd name="connsiteY330" fmla="*/ 7603958 h 15135727"/>
              <a:gd name="connsiteX331" fmla="*/ 1540042 w 8128084"/>
              <a:gd name="connsiteY331" fmla="*/ 7363327 h 15135727"/>
              <a:gd name="connsiteX332" fmla="*/ 1299411 w 8128084"/>
              <a:gd name="connsiteY332" fmla="*/ 7315200 h 15135727"/>
              <a:gd name="connsiteX333" fmla="*/ 1130969 w 8128084"/>
              <a:gd name="connsiteY333" fmla="*/ 7339264 h 15135727"/>
              <a:gd name="connsiteX334" fmla="*/ 1034716 w 8128084"/>
              <a:gd name="connsiteY334" fmla="*/ 7315200 h 15135727"/>
              <a:gd name="connsiteX335" fmla="*/ 1155032 w 8128084"/>
              <a:gd name="connsiteY335" fmla="*/ 7050506 h 15135727"/>
              <a:gd name="connsiteX336" fmla="*/ 1155032 w 8128084"/>
              <a:gd name="connsiteY336" fmla="*/ 6930190 h 15135727"/>
              <a:gd name="connsiteX337" fmla="*/ 1155032 w 8128084"/>
              <a:gd name="connsiteY337" fmla="*/ 6761748 h 15135727"/>
              <a:gd name="connsiteX338" fmla="*/ 1203158 w 8128084"/>
              <a:gd name="connsiteY338" fmla="*/ 6617369 h 15135727"/>
              <a:gd name="connsiteX339" fmla="*/ 1371600 w 8128084"/>
              <a:gd name="connsiteY339" fmla="*/ 6472990 h 15135727"/>
              <a:gd name="connsiteX340" fmla="*/ 1443790 w 8128084"/>
              <a:gd name="connsiteY340" fmla="*/ 6328611 h 15135727"/>
              <a:gd name="connsiteX341" fmla="*/ 1419727 w 8128084"/>
              <a:gd name="connsiteY341" fmla="*/ 6208295 h 15135727"/>
              <a:gd name="connsiteX342" fmla="*/ 1275348 w 8128084"/>
              <a:gd name="connsiteY342" fmla="*/ 6304548 h 15135727"/>
              <a:gd name="connsiteX343" fmla="*/ 1323474 w 8128084"/>
              <a:gd name="connsiteY343" fmla="*/ 6015790 h 15135727"/>
              <a:gd name="connsiteX344" fmla="*/ 1540042 w 8128084"/>
              <a:gd name="connsiteY344" fmla="*/ 5871411 h 15135727"/>
              <a:gd name="connsiteX345" fmla="*/ 1540042 w 8128084"/>
              <a:gd name="connsiteY345" fmla="*/ 5751095 h 15135727"/>
              <a:gd name="connsiteX346" fmla="*/ 1395664 w 8128084"/>
              <a:gd name="connsiteY346" fmla="*/ 5799221 h 15135727"/>
              <a:gd name="connsiteX347" fmla="*/ 1179095 w 8128084"/>
              <a:gd name="connsiteY347" fmla="*/ 5799221 h 15135727"/>
              <a:gd name="connsiteX348" fmla="*/ 890337 w 8128084"/>
              <a:gd name="connsiteY348" fmla="*/ 5775158 h 15135727"/>
              <a:gd name="connsiteX349" fmla="*/ 697832 w 8128084"/>
              <a:gd name="connsiteY349" fmla="*/ 5606716 h 15135727"/>
              <a:gd name="connsiteX350" fmla="*/ 577516 w 8128084"/>
              <a:gd name="connsiteY350" fmla="*/ 5582653 h 15135727"/>
              <a:gd name="connsiteX351" fmla="*/ 697832 w 8128084"/>
              <a:gd name="connsiteY351" fmla="*/ 5775158 h 15135727"/>
              <a:gd name="connsiteX352" fmla="*/ 409074 w 8128084"/>
              <a:gd name="connsiteY352" fmla="*/ 5799221 h 15135727"/>
              <a:gd name="connsiteX353" fmla="*/ 168442 w 8128084"/>
              <a:gd name="connsiteY353" fmla="*/ 5702969 h 15135727"/>
              <a:gd name="connsiteX354" fmla="*/ 264695 w 8128084"/>
              <a:gd name="connsiteY354" fmla="*/ 5558590 h 15135727"/>
              <a:gd name="connsiteX355" fmla="*/ 144379 w 8128084"/>
              <a:gd name="connsiteY355" fmla="*/ 5510464 h 15135727"/>
              <a:gd name="connsiteX356" fmla="*/ 0 w 8128084"/>
              <a:gd name="connsiteY356" fmla="*/ 5462337 h 15135727"/>
              <a:gd name="connsiteX357" fmla="*/ 96253 w 8128084"/>
              <a:gd name="connsiteY357"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42827 w 8128084"/>
              <a:gd name="connsiteY202" fmla="*/ 14383753 h 15135727"/>
              <a:gd name="connsiteX203" fmla="*/ 4403558 w 8128084"/>
              <a:gd name="connsiteY203" fmla="*/ 14437895 h 15135727"/>
              <a:gd name="connsiteX204" fmla="*/ 4340058 w 8128084"/>
              <a:gd name="connsiteY204" fmla="*/ 14475995 h 15135727"/>
              <a:gd name="connsiteX205" fmla="*/ 4303127 w 8128084"/>
              <a:gd name="connsiteY205" fmla="*/ 14364703 h 15135727"/>
              <a:gd name="connsiteX206" fmla="*/ 4276892 w 8128084"/>
              <a:gd name="connsiteY206" fmla="*/ 14296190 h 15135727"/>
              <a:gd name="connsiteX207" fmla="*/ 4235116 w 8128084"/>
              <a:gd name="connsiteY207" fmla="*/ 14341642 h 15135727"/>
              <a:gd name="connsiteX208" fmla="*/ 4162927 w 8128084"/>
              <a:gd name="connsiteY208" fmla="*/ 14389769 h 15135727"/>
              <a:gd name="connsiteX209" fmla="*/ 4137527 w 8128084"/>
              <a:gd name="connsiteY209" fmla="*/ 14364369 h 15135727"/>
              <a:gd name="connsiteX210" fmla="*/ 3998327 w 8128084"/>
              <a:gd name="connsiteY210" fmla="*/ 14409153 h 15135727"/>
              <a:gd name="connsiteX211" fmla="*/ 4023727 w 8128084"/>
              <a:gd name="connsiteY211" fmla="*/ 14275803 h 15135727"/>
              <a:gd name="connsiteX212" fmla="*/ 3915945 w 8128084"/>
              <a:gd name="connsiteY212" fmla="*/ 14289840 h 15135727"/>
              <a:gd name="connsiteX213" fmla="*/ 3801979 w 8128084"/>
              <a:gd name="connsiteY213" fmla="*/ 14293516 h 15135727"/>
              <a:gd name="connsiteX214" fmla="*/ 3719764 w 8128084"/>
              <a:gd name="connsiteY214" fmla="*/ 14415169 h 15135727"/>
              <a:gd name="connsiteX215" fmla="*/ 3625850 w 8128084"/>
              <a:gd name="connsiteY215" fmla="*/ 14616364 h 15135727"/>
              <a:gd name="connsiteX216" fmla="*/ 3513221 w 8128084"/>
              <a:gd name="connsiteY216" fmla="*/ 14726653 h 15135727"/>
              <a:gd name="connsiteX217" fmla="*/ 3583071 w 8128084"/>
              <a:gd name="connsiteY217" fmla="*/ 14832932 h 15135727"/>
              <a:gd name="connsiteX218" fmla="*/ 3633537 w 8128084"/>
              <a:gd name="connsiteY218" fmla="*/ 14967285 h 15135727"/>
              <a:gd name="connsiteX219" fmla="*/ 3609474 w 8128084"/>
              <a:gd name="connsiteY219" fmla="*/ 15087600 h 15135727"/>
              <a:gd name="connsiteX220" fmla="*/ 3479132 w 8128084"/>
              <a:gd name="connsiteY220" fmla="*/ 14975974 h 15135727"/>
              <a:gd name="connsiteX221" fmla="*/ 3304340 w 8128084"/>
              <a:gd name="connsiteY221" fmla="*/ 14949237 h 15135727"/>
              <a:gd name="connsiteX222" fmla="*/ 3261227 w 8128084"/>
              <a:gd name="connsiteY222" fmla="*/ 14787145 h 15135727"/>
              <a:gd name="connsiteX223" fmla="*/ 3128211 w 8128084"/>
              <a:gd name="connsiteY223" fmla="*/ 14919158 h 15135727"/>
              <a:gd name="connsiteX224" fmla="*/ 3090277 w 8128084"/>
              <a:gd name="connsiteY224" fmla="*/ 15075903 h 15135727"/>
              <a:gd name="connsiteX225" fmla="*/ 2959769 w 8128084"/>
              <a:gd name="connsiteY225" fmla="*/ 15135727 h 15135727"/>
              <a:gd name="connsiteX226" fmla="*/ 2891256 w 8128084"/>
              <a:gd name="connsiteY226" fmla="*/ 14945895 h 15135727"/>
              <a:gd name="connsiteX227" fmla="*/ 2829927 w 8128084"/>
              <a:gd name="connsiteY227" fmla="*/ 14872703 h 15135727"/>
              <a:gd name="connsiteX228" fmla="*/ 2887579 w 8128084"/>
              <a:gd name="connsiteY228" fmla="*/ 14774779 h 15135727"/>
              <a:gd name="connsiteX229" fmla="*/ 2779127 w 8128084"/>
              <a:gd name="connsiteY229" fmla="*/ 14694903 h 15135727"/>
              <a:gd name="connsiteX230" fmla="*/ 2839453 w 8128084"/>
              <a:gd name="connsiteY230" fmla="*/ 14582274 h 15135727"/>
              <a:gd name="connsiteX231" fmla="*/ 2935706 w 8128084"/>
              <a:gd name="connsiteY231" fmla="*/ 14510085 h 15135727"/>
              <a:gd name="connsiteX232" fmla="*/ 2948406 w 8128084"/>
              <a:gd name="connsiteY232" fmla="*/ 14554535 h 15135727"/>
              <a:gd name="connsiteX233" fmla="*/ 2855327 w 8128084"/>
              <a:gd name="connsiteY233" fmla="*/ 14371053 h 15135727"/>
              <a:gd name="connsiteX234" fmla="*/ 3014077 w 8128084"/>
              <a:gd name="connsiteY234" fmla="*/ 14447253 h 15135727"/>
              <a:gd name="connsiteX235" fmla="*/ 3029285 w 8128084"/>
              <a:gd name="connsiteY235" fmla="*/ 14363032 h 15135727"/>
              <a:gd name="connsiteX236" fmla="*/ 3152274 w 8128084"/>
              <a:gd name="connsiteY236" fmla="*/ 14341642 h 15135727"/>
              <a:gd name="connsiteX237" fmla="*/ 3226135 w 8128084"/>
              <a:gd name="connsiteY237" fmla="*/ 14269453 h 15135727"/>
              <a:gd name="connsiteX238" fmla="*/ 3152274 w 8128084"/>
              <a:gd name="connsiteY238" fmla="*/ 14197264 h 15135727"/>
              <a:gd name="connsiteX239" fmla="*/ 3152274 w 8128084"/>
              <a:gd name="connsiteY239" fmla="*/ 14052885 h 15135727"/>
              <a:gd name="connsiteX240" fmla="*/ 3086435 w 8128084"/>
              <a:gd name="connsiteY240" fmla="*/ 14037845 h 15135727"/>
              <a:gd name="connsiteX241" fmla="*/ 3056021 w 8128084"/>
              <a:gd name="connsiteY241" fmla="*/ 14153148 h 15135727"/>
              <a:gd name="connsiteX242" fmla="*/ 2935706 w 8128084"/>
              <a:gd name="connsiteY242" fmla="*/ 14076948 h 15135727"/>
              <a:gd name="connsiteX243" fmla="*/ 2863516 w 8128084"/>
              <a:gd name="connsiteY243" fmla="*/ 14093324 h 15135727"/>
              <a:gd name="connsiteX244" fmla="*/ 2804527 w 8128084"/>
              <a:gd name="connsiteY244" fmla="*/ 14218653 h 15135727"/>
              <a:gd name="connsiteX245" fmla="*/ 2719137 w 8128084"/>
              <a:gd name="connsiteY245" fmla="*/ 14197264 h 15135727"/>
              <a:gd name="connsiteX246" fmla="*/ 2653298 w 8128084"/>
              <a:gd name="connsiteY246" fmla="*/ 14248064 h 15135727"/>
              <a:gd name="connsiteX247" fmla="*/ 2560721 w 8128084"/>
              <a:gd name="connsiteY247" fmla="*/ 14150474 h 15135727"/>
              <a:gd name="connsiteX248" fmla="*/ 2436729 w 8128084"/>
              <a:gd name="connsiteY248" fmla="*/ 13804566 h 15135727"/>
              <a:gd name="connsiteX249" fmla="*/ 2729498 w 8128084"/>
              <a:gd name="connsiteY249" fmla="*/ 13812253 h 15135727"/>
              <a:gd name="connsiteX250" fmla="*/ 2502569 w 8128084"/>
              <a:gd name="connsiteY250" fmla="*/ 13475369 h 15135727"/>
              <a:gd name="connsiteX251" fmla="*/ 2550695 w 8128084"/>
              <a:gd name="connsiteY251" fmla="*/ 13186611 h 15135727"/>
              <a:gd name="connsiteX252" fmla="*/ 2719137 w 8128084"/>
              <a:gd name="connsiteY252" fmla="*/ 13042232 h 15135727"/>
              <a:gd name="connsiteX253" fmla="*/ 2791327 w 8128084"/>
              <a:gd name="connsiteY253" fmla="*/ 12945979 h 15135727"/>
              <a:gd name="connsiteX254" fmla="*/ 3031958 w 8128084"/>
              <a:gd name="connsiteY254" fmla="*/ 13090358 h 15135727"/>
              <a:gd name="connsiteX255" fmla="*/ 3056021 w 8128084"/>
              <a:gd name="connsiteY255" fmla="*/ 12753474 h 15135727"/>
              <a:gd name="connsiteX256" fmla="*/ 2887579 w 8128084"/>
              <a:gd name="connsiteY256" fmla="*/ 12777537 h 15135727"/>
              <a:gd name="connsiteX257" fmla="*/ 2815390 w 8128084"/>
              <a:gd name="connsiteY257" fmla="*/ 12777537 h 15135727"/>
              <a:gd name="connsiteX258" fmla="*/ 3176337 w 8128084"/>
              <a:gd name="connsiteY258" fmla="*/ 12368464 h 15135727"/>
              <a:gd name="connsiteX259" fmla="*/ 3104148 w 8128084"/>
              <a:gd name="connsiteY259" fmla="*/ 12320337 h 15135727"/>
              <a:gd name="connsiteX260" fmla="*/ 3104148 w 8128084"/>
              <a:gd name="connsiteY260" fmla="*/ 12320337 h 15135727"/>
              <a:gd name="connsiteX261" fmla="*/ 3007895 w 8128084"/>
              <a:gd name="connsiteY261" fmla="*/ 12079706 h 15135727"/>
              <a:gd name="connsiteX262" fmla="*/ 2911642 w 8128084"/>
              <a:gd name="connsiteY262" fmla="*/ 11935327 h 15135727"/>
              <a:gd name="connsiteX263" fmla="*/ 2863516 w 8128084"/>
              <a:gd name="connsiteY263" fmla="*/ 11694695 h 15135727"/>
              <a:gd name="connsiteX264" fmla="*/ 2911642 w 8128084"/>
              <a:gd name="connsiteY264" fmla="*/ 11454064 h 15135727"/>
              <a:gd name="connsiteX265" fmla="*/ 3056021 w 8128084"/>
              <a:gd name="connsiteY265" fmla="*/ 11454064 h 15135727"/>
              <a:gd name="connsiteX266" fmla="*/ 2983832 w 8128084"/>
              <a:gd name="connsiteY266" fmla="*/ 11381874 h 15135727"/>
              <a:gd name="connsiteX267" fmla="*/ 3031958 w 8128084"/>
              <a:gd name="connsiteY267" fmla="*/ 11285621 h 15135727"/>
              <a:gd name="connsiteX268" fmla="*/ 3007895 w 8128084"/>
              <a:gd name="connsiteY268" fmla="*/ 11189369 h 15135727"/>
              <a:gd name="connsiteX269" fmla="*/ 2887579 w 8128084"/>
              <a:gd name="connsiteY269" fmla="*/ 11141242 h 15135727"/>
              <a:gd name="connsiteX270" fmla="*/ 2887579 w 8128084"/>
              <a:gd name="connsiteY270" fmla="*/ 10972800 h 15135727"/>
              <a:gd name="connsiteX271" fmla="*/ 2887579 w 8128084"/>
              <a:gd name="connsiteY271" fmla="*/ 10924674 h 15135727"/>
              <a:gd name="connsiteX272" fmla="*/ 2767264 w 8128084"/>
              <a:gd name="connsiteY272" fmla="*/ 11020927 h 15135727"/>
              <a:gd name="connsiteX273" fmla="*/ 2743200 w 8128084"/>
              <a:gd name="connsiteY273" fmla="*/ 10924674 h 15135727"/>
              <a:gd name="connsiteX274" fmla="*/ 2550695 w 8128084"/>
              <a:gd name="connsiteY274" fmla="*/ 11020927 h 15135727"/>
              <a:gd name="connsiteX275" fmla="*/ 2526632 w 8128084"/>
              <a:gd name="connsiteY275" fmla="*/ 11117179 h 15135727"/>
              <a:gd name="connsiteX276" fmla="*/ 2334127 w 8128084"/>
              <a:gd name="connsiteY276" fmla="*/ 10996864 h 15135727"/>
              <a:gd name="connsiteX277" fmla="*/ 2358190 w 8128084"/>
              <a:gd name="connsiteY277" fmla="*/ 10732169 h 15135727"/>
              <a:gd name="connsiteX278" fmla="*/ 2334127 w 8128084"/>
              <a:gd name="connsiteY278" fmla="*/ 10587790 h 15135727"/>
              <a:gd name="connsiteX279" fmla="*/ 2406316 w 8128084"/>
              <a:gd name="connsiteY279" fmla="*/ 10491537 h 15135727"/>
              <a:gd name="connsiteX280" fmla="*/ 2598821 w 8128084"/>
              <a:gd name="connsiteY280" fmla="*/ 10684042 h 15135727"/>
              <a:gd name="connsiteX281" fmla="*/ 2767264 w 8128084"/>
              <a:gd name="connsiteY281" fmla="*/ 10684042 h 15135727"/>
              <a:gd name="connsiteX282" fmla="*/ 2646948 w 8128084"/>
              <a:gd name="connsiteY282" fmla="*/ 10515600 h 15135727"/>
              <a:gd name="connsiteX283" fmla="*/ 2815390 w 8128084"/>
              <a:gd name="connsiteY283" fmla="*/ 10395285 h 15135727"/>
              <a:gd name="connsiteX284" fmla="*/ 3080085 w 8128084"/>
              <a:gd name="connsiteY284" fmla="*/ 10419348 h 15135727"/>
              <a:gd name="connsiteX285" fmla="*/ 3248527 w 8128084"/>
              <a:gd name="connsiteY285" fmla="*/ 10539664 h 15135727"/>
              <a:gd name="connsiteX286" fmla="*/ 3320716 w 8128084"/>
              <a:gd name="connsiteY286" fmla="*/ 10659979 h 15135727"/>
              <a:gd name="connsiteX287" fmla="*/ 3465095 w 8128084"/>
              <a:gd name="connsiteY287" fmla="*/ 10659979 h 15135727"/>
              <a:gd name="connsiteX288" fmla="*/ 3441032 w 8128084"/>
              <a:gd name="connsiteY288" fmla="*/ 10491537 h 15135727"/>
              <a:gd name="connsiteX289" fmla="*/ 3392906 w 8128084"/>
              <a:gd name="connsiteY289" fmla="*/ 10250906 h 15135727"/>
              <a:gd name="connsiteX290" fmla="*/ 3152274 w 8128084"/>
              <a:gd name="connsiteY290" fmla="*/ 10250906 h 15135727"/>
              <a:gd name="connsiteX291" fmla="*/ 3176337 w 8128084"/>
              <a:gd name="connsiteY291" fmla="*/ 10178716 h 15135727"/>
              <a:gd name="connsiteX292" fmla="*/ 3104148 w 8128084"/>
              <a:gd name="connsiteY292" fmla="*/ 10154653 h 15135727"/>
              <a:gd name="connsiteX293" fmla="*/ 3007895 w 8128084"/>
              <a:gd name="connsiteY293" fmla="*/ 9962148 h 15135727"/>
              <a:gd name="connsiteX294" fmla="*/ 3176337 w 8128084"/>
              <a:gd name="connsiteY294" fmla="*/ 9889958 h 15135727"/>
              <a:gd name="connsiteX295" fmla="*/ 2959769 w 8128084"/>
              <a:gd name="connsiteY295" fmla="*/ 9504948 h 15135727"/>
              <a:gd name="connsiteX296" fmla="*/ 2791327 w 8128084"/>
              <a:gd name="connsiteY296" fmla="*/ 9456821 h 15135727"/>
              <a:gd name="connsiteX297" fmla="*/ 2574758 w 8128084"/>
              <a:gd name="connsiteY297" fmla="*/ 9336506 h 15135727"/>
              <a:gd name="connsiteX298" fmla="*/ 2550695 w 8128084"/>
              <a:gd name="connsiteY298" fmla="*/ 9071811 h 15135727"/>
              <a:gd name="connsiteX299" fmla="*/ 2695074 w 8128084"/>
              <a:gd name="connsiteY299" fmla="*/ 8999621 h 15135727"/>
              <a:gd name="connsiteX300" fmla="*/ 2622885 w 8128084"/>
              <a:gd name="connsiteY300" fmla="*/ 8975558 h 15135727"/>
              <a:gd name="connsiteX301" fmla="*/ 2430379 w 8128084"/>
              <a:gd name="connsiteY301" fmla="*/ 8999621 h 15135727"/>
              <a:gd name="connsiteX302" fmla="*/ 2261937 w 8128084"/>
              <a:gd name="connsiteY302" fmla="*/ 9168064 h 15135727"/>
              <a:gd name="connsiteX303" fmla="*/ 2237874 w 8128084"/>
              <a:gd name="connsiteY303" fmla="*/ 8999621 h 15135727"/>
              <a:gd name="connsiteX304" fmla="*/ 2117558 w 8128084"/>
              <a:gd name="connsiteY304" fmla="*/ 8975558 h 15135727"/>
              <a:gd name="connsiteX305" fmla="*/ 2045369 w 8128084"/>
              <a:gd name="connsiteY305" fmla="*/ 8783053 h 15135727"/>
              <a:gd name="connsiteX306" fmla="*/ 1852864 w 8128084"/>
              <a:gd name="connsiteY306" fmla="*/ 8758990 h 15135727"/>
              <a:gd name="connsiteX307" fmla="*/ 1636295 w 8128084"/>
              <a:gd name="connsiteY307" fmla="*/ 8927432 h 15135727"/>
              <a:gd name="connsiteX308" fmla="*/ 1588169 w 8128084"/>
              <a:gd name="connsiteY308" fmla="*/ 9023685 h 15135727"/>
              <a:gd name="connsiteX309" fmla="*/ 1515979 w 8128084"/>
              <a:gd name="connsiteY309" fmla="*/ 8879306 h 15135727"/>
              <a:gd name="connsiteX310" fmla="*/ 1347537 w 8128084"/>
              <a:gd name="connsiteY310" fmla="*/ 8879306 h 15135727"/>
              <a:gd name="connsiteX311" fmla="*/ 1347537 w 8128084"/>
              <a:gd name="connsiteY311" fmla="*/ 8710864 h 15135727"/>
              <a:gd name="connsiteX312" fmla="*/ 1106906 w 8128084"/>
              <a:gd name="connsiteY312" fmla="*/ 8783053 h 15135727"/>
              <a:gd name="connsiteX313" fmla="*/ 890337 w 8128084"/>
              <a:gd name="connsiteY313" fmla="*/ 8686800 h 15135727"/>
              <a:gd name="connsiteX314" fmla="*/ 649706 w 8128084"/>
              <a:gd name="connsiteY314" fmla="*/ 8662737 h 15135727"/>
              <a:gd name="connsiteX315" fmla="*/ 385011 w 8128084"/>
              <a:gd name="connsiteY315" fmla="*/ 8566485 h 15135727"/>
              <a:gd name="connsiteX316" fmla="*/ 577516 w 8128084"/>
              <a:gd name="connsiteY316" fmla="*/ 8373979 h 15135727"/>
              <a:gd name="connsiteX317" fmla="*/ 794085 w 8128084"/>
              <a:gd name="connsiteY317" fmla="*/ 8301790 h 15135727"/>
              <a:gd name="connsiteX318" fmla="*/ 745958 w 8128084"/>
              <a:gd name="connsiteY318" fmla="*/ 8133348 h 15135727"/>
              <a:gd name="connsiteX319" fmla="*/ 818148 w 8128084"/>
              <a:gd name="connsiteY319" fmla="*/ 7820527 h 15135727"/>
              <a:gd name="connsiteX320" fmla="*/ 697832 w 8128084"/>
              <a:gd name="connsiteY320" fmla="*/ 7820527 h 15135727"/>
              <a:gd name="connsiteX321" fmla="*/ 625642 w 8128084"/>
              <a:gd name="connsiteY321" fmla="*/ 7916779 h 15135727"/>
              <a:gd name="connsiteX322" fmla="*/ 457200 w 8128084"/>
              <a:gd name="connsiteY322" fmla="*/ 7820527 h 15135727"/>
              <a:gd name="connsiteX323" fmla="*/ 529390 w 8128084"/>
              <a:gd name="connsiteY323" fmla="*/ 7700211 h 15135727"/>
              <a:gd name="connsiteX324" fmla="*/ 938464 w 8128084"/>
              <a:gd name="connsiteY324" fmla="*/ 7676148 h 15135727"/>
              <a:gd name="connsiteX325" fmla="*/ 1058779 w 8128084"/>
              <a:gd name="connsiteY325" fmla="*/ 7459579 h 15135727"/>
              <a:gd name="connsiteX326" fmla="*/ 1203158 w 8128084"/>
              <a:gd name="connsiteY326" fmla="*/ 7603958 h 15135727"/>
              <a:gd name="connsiteX327" fmla="*/ 1299411 w 8128084"/>
              <a:gd name="connsiteY327" fmla="*/ 7555832 h 15135727"/>
              <a:gd name="connsiteX328" fmla="*/ 1443790 w 8128084"/>
              <a:gd name="connsiteY328" fmla="*/ 7507706 h 15135727"/>
              <a:gd name="connsiteX329" fmla="*/ 1684421 w 8128084"/>
              <a:gd name="connsiteY329" fmla="*/ 7603958 h 15135727"/>
              <a:gd name="connsiteX330" fmla="*/ 1684421 w 8128084"/>
              <a:gd name="connsiteY330" fmla="*/ 7603958 h 15135727"/>
              <a:gd name="connsiteX331" fmla="*/ 1540042 w 8128084"/>
              <a:gd name="connsiteY331" fmla="*/ 7363327 h 15135727"/>
              <a:gd name="connsiteX332" fmla="*/ 1299411 w 8128084"/>
              <a:gd name="connsiteY332" fmla="*/ 7315200 h 15135727"/>
              <a:gd name="connsiteX333" fmla="*/ 1130969 w 8128084"/>
              <a:gd name="connsiteY333" fmla="*/ 7339264 h 15135727"/>
              <a:gd name="connsiteX334" fmla="*/ 1034716 w 8128084"/>
              <a:gd name="connsiteY334" fmla="*/ 7315200 h 15135727"/>
              <a:gd name="connsiteX335" fmla="*/ 1155032 w 8128084"/>
              <a:gd name="connsiteY335" fmla="*/ 7050506 h 15135727"/>
              <a:gd name="connsiteX336" fmla="*/ 1155032 w 8128084"/>
              <a:gd name="connsiteY336" fmla="*/ 6930190 h 15135727"/>
              <a:gd name="connsiteX337" fmla="*/ 1155032 w 8128084"/>
              <a:gd name="connsiteY337" fmla="*/ 6761748 h 15135727"/>
              <a:gd name="connsiteX338" fmla="*/ 1203158 w 8128084"/>
              <a:gd name="connsiteY338" fmla="*/ 6617369 h 15135727"/>
              <a:gd name="connsiteX339" fmla="*/ 1371600 w 8128084"/>
              <a:gd name="connsiteY339" fmla="*/ 6472990 h 15135727"/>
              <a:gd name="connsiteX340" fmla="*/ 1443790 w 8128084"/>
              <a:gd name="connsiteY340" fmla="*/ 6328611 h 15135727"/>
              <a:gd name="connsiteX341" fmla="*/ 1419727 w 8128084"/>
              <a:gd name="connsiteY341" fmla="*/ 6208295 h 15135727"/>
              <a:gd name="connsiteX342" fmla="*/ 1275348 w 8128084"/>
              <a:gd name="connsiteY342" fmla="*/ 6304548 h 15135727"/>
              <a:gd name="connsiteX343" fmla="*/ 1323474 w 8128084"/>
              <a:gd name="connsiteY343" fmla="*/ 6015790 h 15135727"/>
              <a:gd name="connsiteX344" fmla="*/ 1540042 w 8128084"/>
              <a:gd name="connsiteY344" fmla="*/ 5871411 h 15135727"/>
              <a:gd name="connsiteX345" fmla="*/ 1540042 w 8128084"/>
              <a:gd name="connsiteY345" fmla="*/ 5751095 h 15135727"/>
              <a:gd name="connsiteX346" fmla="*/ 1395664 w 8128084"/>
              <a:gd name="connsiteY346" fmla="*/ 5799221 h 15135727"/>
              <a:gd name="connsiteX347" fmla="*/ 1179095 w 8128084"/>
              <a:gd name="connsiteY347" fmla="*/ 5799221 h 15135727"/>
              <a:gd name="connsiteX348" fmla="*/ 890337 w 8128084"/>
              <a:gd name="connsiteY348" fmla="*/ 5775158 h 15135727"/>
              <a:gd name="connsiteX349" fmla="*/ 697832 w 8128084"/>
              <a:gd name="connsiteY349" fmla="*/ 5606716 h 15135727"/>
              <a:gd name="connsiteX350" fmla="*/ 577516 w 8128084"/>
              <a:gd name="connsiteY350" fmla="*/ 5582653 h 15135727"/>
              <a:gd name="connsiteX351" fmla="*/ 697832 w 8128084"/>
              <a:gd name="connsiteY351" fmla="*/ 5775158 h 15135727"/>
              <a:gd name="connsiteX352" fmla="*/ 409074 w 8128084"/>
              <a:gd name="connsiteY352" fmla="*/ 5799221 h 15135727"/>
              <a:gd name="connsiteX353" fmla="*/ 168442 w 8128084"/>
              <a:gd name="connsiteY353" fmla="*/ 5702969 h 15135727"/>
              <a:gd name="connsiteX354" fmla="*/ 264695 w 8128084"/>
              <a:gd name="connsiteY354" fmla="*/ 5558590 h 15135727"/>
              <a:gd name="connsiteX355" fmla="*/ 144379 w 8128084"/>
              <a:gd name="connsiteY355" fmla="*/ 5510464 h 15135727"/>
              <a:gd name="connsiteX356" fmla="*/ 0 w 8128084"/>
              <a:gd name="connsiteY356" fmla="*/ 5462337 h 15135727"/>
              <a:gd name="connsiteX357" fmla="*/ 96253 w 8128084"/>
              <a:gd name="connsiteY357"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42827 w 8128084"/>
              <a:gd name="connsiteY202" fmla="*/ 14383753 h 15135727"/>
              <a:gd name="connsiteX203" fmla="*/ 4403558 w 8128084"/>
              <a:gd name="connsiteY203" fmla="*/ 14437895 h 15135727"/>
              <a:gd name="connsiteX204" fmla="*/ 4340058 w 8128084"/>
              <a:gd name="connsiteY204" fmla="*/ 14475995 h 15135727"/>
              <a:gd name="connsiteX205" fmla="*/ 4303127 w 8128084"/>
              <a:gd name="connsiteY205" fmla="*/ 14364703 h 15135727"/>
              <a:gd name="connsiteX206" fmla="*/ 4276892 w 8128084"/>
              <a:gd name="connsiteY206" fmla="*/ 14296190 h 15135727"/>
              <a:gd name="connsiteX207" fmla="*/ 4235116 w 8128084"/>
              <a:gd name="connsiteY207" fmla="*/ 14341642 h 15135727"/>
              <a:gd name="connsiteX208" fmla="*/ 4162927 w 8128084"/>
              <a:gd name="connsiteY208" fmla="*/ 14389769 h 15135727"/>
              <a:gd name="connsiteX209" fmla="*/ 4137527 w 8128084"/>
              <a:gd name="connsiteY209" fmla="*/ 14364369 h 15135727"/>
              <a:gd name="connsiteX210" fmla="*/ 3998327 w 8128084"/>
              <a:gd name="connsiteY210" fmla="*/ 14409153 h 15135727"/>
              <a:gd name="connsiteX211" fmla="*/ 4023727 w 8128084"/>
              <a:gd name="connsiteY211" fmla="*/ 14275803 h 15135727"/>
              <a:gd name="connsiteX212" fmla="*/ 3915945 w 8128084"/>
              <a:gd name="connsiteY212" fmla="*/ 14289840 h 15135727"/>
              <a:gd name="connsiteX213" fmla="*/ 3801979 w 8128084"/>
              <a:gd name="connsiteY213" fmla="*/ 14293516 h 15135727"/>
              <a:gd name="connsiteX214" fmla="*/ 3719764 w 8128084"/>
              <a:gd name="connsiteY214" fmla="*/ 14415169 h 15135727"/>
              <a:gd name="connsiteX215" fmla="*/ 3625850 w 8128084"/>
              <a:gd name="connsiteY215" fmla="*/ 14616364 h 15135727"/>
              <a:gd name="connsiteX216" fmla="*/ 3513221 w 8128084"/>
              <a:gd name="connsiteY216" fmla="*/ 14726653 h 15135727"/>
              <a:gd name="connsiteX217" fmla="*/ 3583071 w 8128084"/>
              <a:gd name="connsiteY217" fmla="*/ 14832932 h 15135727"/>
              <a:gd name="connsiteX218" fmla="*/ 3633537 w 8128084"/>
              <a:gd name="connsiteY218" fmla="*/ 14967285 h 15135727"/>
              <a:gd name="connsiteX219" fmla="*/ 3609474 w 8128084"/>
              <a:gd name="connsiteY219" fmla="*/ 15087600 h 15135727"/>
              <a:gd name="connsiteX220" fmla="*/ 3479132 w 8128084"/>
              <a:gd name="connsiteY220" fmla="*/ 14975974 h 15135727"/>
              <a:gd name="connsiteX221" fmla="*/ 3304340 w 8128084"/>
              <a:gd name="connsiteY221" fmla="*/ 14949237 h 15135727"/>
              <a:gd name="connsiteX222" fmla="*/ 3261227 w 8128084"/>
              <a:gd name="connsiteY222" fmla="*/ 14787145 h 15135727"/>
              <a:gd name="connsiteX223" fmla="*/ 3128211 w 8128084"/>
              <a:gd name="connsiteY223" fmla="*/ 14919158 h 15135727"/>
              <a:gd name="connsiteX224" fmla="*/ 3090277 w 8128084"/>
              <a:gd name="connsiteY224" fmla="*/ 15075903 h 15135727"/>
              <a:gd name="connsiteX225" fmla="*/ 2959769 w 8128084"/>
              <a:gd name="connsiteY225" fmla="*/ 15135727 h 15135727"/>
              <a:gd name="connsiteX226" fmla="*/ 2891256 w 8128084"/>
              <a:gd name="connsiteY226" fmla="*/ 14945895 h 15135727"/>
              <a:gd name="connsiteX227" fmla="*/ 2829927 w 8128084"/>
              <a:gd name="connsiteY227" fmla="*/ 14872703 h 15135727"/>
              <a:gd name="connsiteX228" fmla="*/ 2887579 w 8128084"/>
              <a:gd name="connsiteY228" fmla="*/ 14774779 h 15135727"/>
              <a:gd name="connsiteX229" fmla="*/ 2779127 w 8128084"/>
              <a:gd name="connsiteY229" fmla="*/ 14694903 h 15135727"/>
              <a:gd name="connsiteX230" fmla="*/ 2839453 w 8128084"/>
              <a:gd name="connsiteY230" fmla="*/ 14582274 h 15135727"/>
              <a:gd name="connsiteX231" fmla="*/ 2935706 w 8128084"/>
              <a:gd name="connsiteY231" fmla="*/ 14510085 h 15135727"/>
              <a:gd name="connsiteX232" fmla="*/ 2948406 w 8128084"/>
              <a:gd name="connsiteY232" fmla="*/ 14554535 h 15135727"/>
              <a:gd name="connsiteX233" fmla="*/ 2855327 w 8128084"/>
              <a:gd name="connsiteY233" fmla="*/ 14371053 h 15135727"/>
              <a:gd name="connsiteX234" fmla="*/ 3014077 w 8128084"/>
              <a:gd name="connsiteY234" fmla="*/ 14447253 h 15135727"/>
              <a:gd name="connsiteX235" fmla="*/ 3029285 w 8128084"/>
              <a:gd name="connsiteY235" fmla="*/ 14363032 h 15135727"/>
              <a:gd name="connsiteX236" fmla="*/ 3152274 w 8128084"/>
              <a:gd name="connsiteY236" fmla="*/ 14341642 h 15135727"/>
              <a:gd name="connsiteX237" fmla="*/ 3226135 w 8128084"/>
              <a:gd name="connsiteY237" fmla="*/ 14269453 h 15135727"/>
              <a:gd name="connsiteX238" fmla="*/ 3152274 w 8128084"/>
              <a:gd name="connsiteY238" fmla="*/ 14197264 h 15135727"/>
              <a:gd name="connsiteX239" fmla="*/ 3152274 w 8128084"/>
              <a:gd name="connsiteY239" fmla="*/ 14052885 h 15135727"/>
              <a:gd name="connsiteX240" fmla="*/ 3086435 w 8128084"/>
              <a:gd name="connsiteY240" fmla="*/ 14037845 h 15135727"/>
              <a:gd name="connsiteX241" fmla="*/ 3056021 w 8128084"/>
              <a:gd name="connsiteY241" fmla="*/ 14153148 h 15135727"/>
              <a:gd name="connsiteX242" fmla="*/ 2935706 w 8128084"/>
              <a:gd name="connsiteY242" fmla="*/ 14076948 h 15135727"/>
              <a:gd name="connsiteX243" fmla="*/ 2863516 w 8128084"/>
              <a:gd name="connsiteY243" fmla="*/ 14093324 h 15135727"/>
              <a:gd name="connsiteX244" fmla="*/ 2804527 w 8128084"/>
              <a:gd name="connsiteY244" fmla="*/ 14218653 h 15135727"/>
              <a:gd name="connsiteX245" fmla="*/ 2719137 w 8128084"/>
              <a:gd name="connsiteY245" fmla="*/ 14197264 h 15135727"/>
              <a:gd name="connsiteX246" fmla="*/ 2653298 w 8128084"/>
              <a:gd name="connsiteY246" fmla="*/ 14248064 h 15135727"/>
              <a:gd name="connsiteX247" fmla="*/ 2560721 w 8128084"/>
              <a:gd name="connsiteY247" fmla="*/ 14150474 h 15135727"/>
              <a:gd name="connsiteX248" fmla="*/ 2436729 w 8128084"/>
              <a:gd name="connsiteY248" fmla="*/ 13804566 h 15135727"/>
              <a:gd name="connsiteX249" fmla="*/ 2550527 w 8128084"/>
              <a:gd name="connsiteY249" fmla="*/ 13805903 h 15135727"/>
              <a:gd name="connsiteX250" fmla="*/ 2729498 w 8128084"/>
              <a:gd name="connsiteY250" fmla="*/ 13812253 h 15135727"/>
              <a:gd name="connsiteX251" fmla="*/ 2502569 w 8128084"/>
              <a:gd name="connsiteY251" fmla="*/ 13475369 h 15135727"/>
              <a:gd name="connsiteX252" fmla="*/ 2550695 w 8128084"/>
              <a:gd name="connsiteY252" fmla="*/ 13186611 h 15135727"/>
              <a:gd name="connsiteX253" fmla="*/ 2719137 w 8128084"/>
              <a:gd name="connsiteY253" fmla="*/ 13042232 h 15135727"/>
              <a:gd name="connsiteX254" fmla="*/ 2791327 w 8128084"/>
              <a:gd name="connsiteY254" fmla="*/ 12945979 h 15135727"/>
              <a:gd name="connsiteX255" fmla="*/ 3031958 w 8128084"/>
              <a:gd name="connsiteY255" fmla="*/ 13090358 h 15135727"/>
              <a:gd name="connsiteX256" fmla="*/ 3056021 w 8128084"/>
              <a:gd name="connsiteY256" fmla="*/ 12753474 h 15135727"/>
              <a:gd name="connsiteX257" fmla="*/ 2887579 w 8128084"/>
              <a:gd name="connsiteY257" fmla="*/ 12777537 h 15135727"/>
              <a:gd name="connsiteX258" fmla="*/ 2815390 w 8128084"/>
              <a:gd name="connsiteY258" fmla="*/ 12777537 h 15135727"/>
              <a:gd name="connsiteX259" fmla="*/ 3176337 w 8128084"/>
              <a:gd name="connsiteY259" fmla="*/ 12368464 h 15135727"/>
              <a:gd name="connsiteX260" fmla="*/ 3104148 w 8128084"/>
              <a:gd name="connsiteY260" fmla="*/ 12320337 h 15135727"/>
              <a:gd name="connsiteX261" fmla="*/ 3104148 w 8128084"/>
              <a:gd name="connsiteY261" fmla="*/ 12320337 h 15135727"/>
              <a:gd name="connsiteX262" fmla="*/ 3007895 w 8128084"/>
              <a:gd name="connsiteY262" fmla="*/ 12079706 h 15135727"/>
              <a:gd name="connsiteX263" fmla="*/ 2911642 w 8128084"/>
              <a:gd name="connsiteY263" fmla="*/ 11935327 h 15135727"/>
              <a:gd name="connsiteX264" fmla="*/ 2863516 w 8128084"/>
              <a:gd name="connsiteY264" fmla="*/ 11694695 h 15135727"/>
              <a:gd name="connsiteX265" fmla="*/ 2911642 w 8128084"/>
              <a:gd name="connsiteY265" fmla="*/ 11454064 h 15135727"/>
              <a:gd name="connsiteX266" fmla="*/ 3056021 w 8128084"/>
              <a:gd name="connsiteY266" fmla="*/ 11454064 h 15135727"/>
              <a:gd name="connsiteX267" fmla="*/ 2983832 w 8128084"/>
              <a:gd name="connsiteY267" fmla="*/ 11381874 h 15135727"/>
              <a:gd name="connsiteX268" fmla="*/ 3031958 w 8128084"/>
              <a:gd name="connsiteY268" fmla="*/ 11285621 h 15135727"/>
              <a:gd name="connsiteX269" fmla="*/ 3007895 w 8128084"/>
              <a:gd name="connsiteY269" fmla="*/ 11189369 h 15135727"/>
              <a:gd name="connsiteX270" fmla="*/ 2887579 w 8128084"/>
              <a:gd name="connsiteY270" fmla="*/ 11141242 h 15135727"/>
              <a:gd name="connsiteX271" fmla="*/ 2887579 w 8128084"/>
              <a:gd name="connsiteY271" fmla="*/ 10972800 h 15135727"/>
              <a:gd name="connsiteX272" fmla="*/ 2887579 w 8128084"/>
              <a:gd name="connsiteY272" fmla="*/ 10924674 h 15135727"/>
              <a:gd name="connsiteX273" fmla="*/ 2767264 w 8128084"/>
              <a:gd name="connsiteY273" fmla="*/ 11020927 h 15135727"/>
              <a:gd name="connsiteX274" fmla="*/ 2743200 w 8128084"/>
              <a:gd name="connsiteY274" fmla="*/ 10924674 h 15135727"/>
              <a:gd name="connsiteX275" fmla="*/ 2550695 w 8128084"/>
              <a:gd name="connsiteY275" fmla="*/ 11020927 h 15135727"/>
              <a:gd name="connsiteX276" fmla="*/ 2526632 w 8128084"/>
              <a:gd name="connsiteY276" fmla="*/ 11117179 h 15135727"/>
              <a:gd name="connsiteX277" fmla="*/ 2334127 w 8128084"/>
              <a:gd name="connsiteY277" fmla="*/ 10996864 h 15135727"/>
              <a:gd name="connsiteX278" fmla="*/ 2358190 w 8128084"/>
              <a:gd name="connsiteY278" fmla="*/ 10732169 h 15135727"/>
              <a:gd name="connsiteX279" fmla="*/ 2334127 w 8128084"/>
              <a:gd name="connsiteY279" fmla="*/ 10587790 h 15135727"/>
              <a:gd name="connsiteX280" fmla="*/ 2406316 w 8128084"/>
              <a:gd name="connsiteY280" fmla="*/ 10491537 h 15135727"/>
              <a:gd name="connsiteX281" fmla="*/ 2598821 w 8128084"/>
              <a:gd name="connsiteY281" fmla="*/ 10684042 h 15135727"/>
              <a:gd name="connsiteX282" fmla="*/ 2767264 w 8128084"/>
              <a:gd name="connsiteY282" fmla="*/ 10684042 h 15135727"/>
              <a:gd name="connsiteX283" fmla="*/ 2646948 w 8128084"/>
              <a:gd name="connsiteY283" fmla="*/ 10515600 h 15135727"/>
              <a:gd name="connsiteX284" fmla="*/ 2815390 w 8128084"/>
              <a:gd name="connsiteY284" fmla="*/ 10395285 h 15135727"/>
              <a:gd name="connsiteX285" fmla="*/ 3080085 w 8128084"/>
              <a:gd name="connsiteY285" fmla="*/ 10419348 h 15135727"/>
              <a:gd name="connsiteX286" fmla="*/ 3248527 w 8128084"/>
              <a:gd name="connsiteY286" fmla="*/ 10539664 h 15135727"/>
              <a:gd name="connsiteX287" fmla="*/ 3320716 w 8128084"/>
              <a:gd name="connsiteY287" fmla="*/ 10659979 h 15135727"/>
              <a:gd name="connsiteX288" fmla="*/ 3465095 w 8128084"/>
              <a:gd name="connsiteY288" fmla="*/ 10659979 h 15135727"/>
              <a:gd name="connsiteX289" fmla="*/ 3441032 w 8128084"/>
              <a:gd name="connsiteY289" fmla="*/ 10491537 h 15135727"/>
              <a:gd name="connsiteX290" fmla="*/ 3392906 w 8128084"/>
              <a:gd name="connsiteY290" fmla="*/ 10250906 h 15135727"/>
              <a:gd name="connsiteX291" fmla="*/ 3152274 w 8128084"/>
              <a:gd name="connsiteY291" fmla="*/ 10250906 h 15135727"/>
              <a:gd name="connsiteX292" fmla="*/ 3176337 w 8128084"/>
              <a:gd name="connsiteY292" fmla="*/ 10178716 h 15135727"/>
              <a:gd name="connsiteX293" fmla="*/ 3104148 w 8128084"/>
              <a:gd name="connsiteY293" fmla="*/ 10154653 h 15135727"/>
              <a:gd name="connsiteX294" fmla="*/ 3007895 w 8128084"/>
              <a:gd name="connsiteY294" fmla="*/ 9962148 h 15135727"/>
              <a:gd name="connsiteX295" fmla="*/ 3176337 w 8128084"/>
              <a:gd name="connsiteY295" fmla="*/ 9889958 h 15135727"/>
              <a:gd name="connsiteX296" fmla="*/ 2959769 w 8128084"/>
              <a:gd name="connsiteY296" fmla="*/ 9504948 h 15135727"/>
              <a:gd name="connsiteX297" fmla="*/ 2791327 w 8128084"/>
              <a:gd name="connsiteY297" fmla="*/ 9456821 h 15135727"/>
              <a:gd name="connsiteX298" fmla="*/ 2574758 w 8128084"/>
              <a:gd name="connsiteY298" fmla="*/ 9336506 h 15135727"/>
              <a:gd name="connsiteX299" fmla="*/ 2550695 w 8128084"/>
              <a:gd name="connsiteY299" fmla="*/ 9071811 h 15135727"/>
              <a:gd name="connsiteX300" fmla="*/ 2695074 w 8128084"/>
              <a:gd name="connsiteY300" fmla="*/ 8999621 h 15135727"/>
              <a:gd name="connsiteX301" fmla="*/ 2622885 w 8128084"/>
              <a:gd name="connsiteY301" fmla="*/ 8975558 h 15135727"/>
              <a:gd name="connsiteX302" fmla="*/ 2430379 w 8128084"/>
              <a:gd name="connsiteY302" fmla="*/ 8999621 h 15135727"/>
              <a:gd name="connsiteX303" fmla="*/ 2261937 w 8128084"/>
              <a:gd name="connsiteY303" fmla="*/ 9168064 h 15135727"/>
              <a:gd name="connsiteX304" fmla="*/ 2237874 w 8128084"/>
              <a:gd name="connsiteY304" fmla="*/ 8999621 h 15135727"/>
              <a:gd name="connsiteX305" fmla="*/ 2117558 w 8128084"/>
              <a:gd name="connsiteY305" fmla="*/ 8975558 h 15135727"/>
              <a:gd name="connsiteX306" fmla="*/ 2045369 w 8128084"/>
              <a:gd name="connsiteY306" fmla="*/ 8783053 h 15135727"/>
              <a:gd name="connsiteX307" fmla="*/ 1852864 w 8128084"/>
              <a:gd name="connsiteY307" fmla="*/ 8758990 h 15135727"/>
              <a:gd name="connsiteX308" fmla="*/ 1636295 w 8128084"/>
              <a:gd name="connsiteY308" fmla="*/ 8927432 h 15135727"/>
              <a:gd name="connsiteX309" fmla="*/ 1588169 w 8128084"/>
              <a:gd name="connsiteY309" fmla="*/ 9023685 h 15135727"/>
              <a:gd name="connsiteX310" fmla="*/ 1515979 w 8128084"/>
              <a:gd name="connsiteY310" fmla="*/ 8879306 h 15135727"/>
              <a:gd name="connsiteX311" fmla="*/ 1347537 w 8128084"/>
              <a:gd name="connsiteY311" fmla="*/ 8879306 h 15135727"/>
              <a:gd name="connsiteX312" fmla="*/ 1347537 w 8128084"/>
              <a:gd name="connsiteY312" fmla="*/ 8710864 h 15135727"/>
              <a:gd name="connsiteX313" fmla="*/ 1106906 w 8128084"/>
              <a:gd name="connsiteY313" fmla="*/ 8783053 h 15135727"/>
              <a:gd name="connsiteX314" fmla="*/ 890337 w 8128084"/>
              <a:gd name="connsiteY314" fmla="*/ 8686800 h 15135727"/>
              <a:gd name="connsiteX315" fmla="*/ 649706 w 8128084"/>
              <a:gd name="connsiteY315" fmla="*/ 8662737 h 15135727"/>
              <a:gd name="connsiteX316" fmla="*/ 385011 w 8128084"/>
              <a:gd name="connsiteY316" fmla="*/ 8566485 h 15135727"/>
              <a:gd name="connsiteX317" fmla="*/ 577516 w 8128084"/>
              <a:gd name="connsiteY317" fmla="*/ 8373979 h 15135727"/>
              <a:gd name="connsiteX318" fmla="*/ 794085 w 8128084"/>
              <a:gd name="connsiteY318" fmla="*/ 8301790 h 15135727"/>
              <a:gd name="connsiteX319" fmla="*/ 745958 w 8128084"/>
              <a:gd name="connsiteY319" fmla="*/ 8133348 h 15135727"/>
              <a:gd name="connsiteX320" fmla="*/ 818148 w 8128084"/>
              <a:gd name="connsiteY320" fmla="*/ 7820527 h 15135727"/>
              <a:gd name="connsiteX321" fmla="*/ 697832 w 8128084"/>
              <a:gd name="connsiteY321" fmla="*/ 7820527 h 15135727"/>
              <a:gd name="connsiteX322" fmla="*/ 625642 w 8128084"/>
              <a:gd name="connsiteY322" fmla="*/ 7916779 h 15135727"/>
              <a:gd name="connsiteX323" fmla="*/ 457200 w 8128084"/>
              <a:gd name="connsiteY323" fmla="*/ 7820527 h 15135727"/>
              <a:gd name="connsiteX324" fmla="*/ 529390 w 8128084"/>
              <a:gd name="connsiteY324" fmla="*/ 7700211 h 15135727"/>
              <a:gd name="connsiteX325" fmla="*/ 938464 w 8128084"/>
              <a:gd name="connsiteY325" fmla="*/ 7676148 h 15135727"/>
              <a:gd name="connsiteX326" fmla="*/ 1058779 w 8128084"/>
              <a:gd name="connsiteY326" fmla="*/ 7459579 h 15135727"/>
              <a:gd name="connsiteX327" fmla="*/ 1203158 w 8128084"/>
              <a:gd name="connsiteY327" fmla="*/ 7603958 h 15135727"/>
              <a:gd name="connsiteX328" fmla="*/ 1299411 w 8128084"/>
              <a:gd name="connsiteY328" fmla="*/ 7555832 h 15135727"/>
              <a:gd name="connsiteX329" fmla="*/ 1443790 w 8128084"/>
              <a:gd name="connsiteY329" fmla="*/ 7507706 h 15135727"/>
              <a:gd name="connsiteX330" fmla="*/ 1684421 w 8128084"/>
              <a:gd name="connsiteY330" fmla="*/ 7603958 h 15135727"/>
              <a:gd name="connsiteX331" fmla="*/ 1684421 w 8128084"/>
              <a:gd name="connsiteY331" fmla="*/ 7603958 h 15135727"/>
              <a:gd name="connsiteX332" fmla="*/ 1540042 w 8128084"/>
              <a:gd name="connsiteY332" fmla="*/ 7363327 h 15135727"/>
              <a:gd name="connsiteX333" fmla="*/ 1299411 w 8128084"/>
              <a:gd name="connsiteY333" fmla="*/ 7315200 h 15135727"/>
              <a:gd name="connsiteX334" fmla="*/ 1130969 w 8128084"/>
              <a:gd name="connsiteY334" fmla="*/ 7339264 h 15135727"/>
              <a:gd name="connsiteX335" fmla="*/ 1034716 w 8128084"/>
              <a:gd name="connsiteY335" fmla="*/ 7315200 h 15135727"/>
              <a:gd name="connsiteX336" fmla="*/ 1155032 w 8128084"/>
              <a:gd name="connsiteY336" fmla="*/ 7050506 h 15135727"/>
              <a:gd name="connsiteX337" fmla="*/ 1155032 w 8128084"/>
              <a:gd name="connsiteY337" fmla="*/ 6930190 h 15135727"/>
              <a:gd name="connsiteX338" fmla="*/ 1155032 w 8128084"/>
              <a:gd name="connsiteY338" fmla="*/ 6761748 h 15135727"/>
              <a:gd name="connsiteX339" fmla="*/ 1203158 w 8128084"/>
              <a:gd name="connsiteY339" fmla="*/ 6617369 h 15135727"/>
              <a:gd name="connsiteX340" fmla="*/ 1371600 w 8128084"/>
              <a:gd name="connsiteY340" fmla="*/ 6472990 h 15135727"/>
              <a:gd name="connsiteX341" fmla="*/ 1443790 w 8128084"/>
              <a:gd name="connsiteY341" fmla="*/ 6328611 h 15135727"/>
              <a:gd name="connsiteX342" fmla="*/ 1419727 w 8128084"/>
              <a:gd name="connsiteY342" fmla="*/ 6208295 h 15135727"/>
              <a:gd name="connsiteX343" fmla="*/ 1275348 w 8128084"/>
              <a:gd name="connsiteY343" fmla="*/ 6304548 h 15135727"/>
              <a:gd name="connsiteX344" fmla="*/ 1323474 w 8128084"/>
              <a:gd name="connsiteY344" fmla="*/ 6015790 h 15135727"/>
              <a:gd name="connsiteX345" fmla="*/ 1540042 w 8128084"/>
              <a:gd name="connsiteY345" fmla="*/ 5871411 h 15135727"/>
              <a:gd name="connsiteX346" fmla="*/ 1540042 w 8128084"/>
              <a:gd name="connsiteY346" fmla="*/ 5751095 h 15135727"/>
              <a:gd name="connsiteX347" fmla="*/ 1395664 w 8128084"/>
              <a:gd name="connsiteY347" fmla="*/ 5799221 h 15135727"/>
              <a:gd name="connsiteX348" fmla="*/ 1179095 w 8128084"/>
              <a:gd name="connsiteY348" fmla="*/ 5799221 h 15135727"/>
              <a:gd name="connsiteX349" fmla="*/ 890337 w 8128084"/>
              <a:gd name="connsiteY349" fmla="*/ 5775158 h 15135727"/>
              <a:gd name="connsiteX350" fmla="*/ 697832 w 8128084"/>
              <a:gd name="connsiteY350" fmla="*/ 5606716 h 15135727"/>
              <a:gd name="connsiteX351" fmla="*/ 577516 w 8128084"/>
              <a:gd name="connsiteY351" fmla="*/ 5582653 h 15135727"/>
              <a:gd name="connsiteX352" fmla="*/ 697832 w 8128084"/>
              <a:gd name="connsiteY352" fmla="*/ 5775158 h 15135727"/>
              <a:gd name="connsiteX353" fmla="*/ 409074 w 8128084"/>
              <a:gd name="connsiteY353" fmla="*/ 5799221 h 15135727"/>
              <a:gd name="connsiteX354" fmla="*/ 168442 w 8128084"/>
              <a:gd name="connsiteY354" fmla="*/ 5702969 h 15135727"/>
              <a:gd name="connsiteX355" fmla="*/ 264695 w 8128084"/>
              <a:gd name="connsiteY355" fmla="*/ 5558590 h 15135727"/>
              <a:gd name="connsiteX356" fmla="*/ 144379 w 8128084"/>
              <a:gd name="connsiteY356" fmla="*/ 5510464 h 15135727"/>
              <a:gd name="connsiteX357" fmla="*/ 0 w 8128084"/>
              <a:gd name="connsiteY357" fmla="*/ 5462337 h 15135727"/>
              <a:gd name="connsiteX358" fmla="*/ 96253 w 8128084"/>
              <a:gd name="connsiteY358"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42827 w 8128084"/>
              <a:gd name="connsiteY202" fmla="*/ 14383753 h 15135727"/>
              <a:gd name="connsiteX203" fmla="*/ 4403558 w 8128084"/>
              <a:gd name="connsiteY203" fmla="*/ 14437895 h 15135727"/>
              <a:gd name="connsiteX204" fmla="*/ 4340058 w 8128084"/>
              <a:gd name="connsiteY204" fmla="*/ 14475995 h 15135727"/>
              <a:gd name="connsiteX205" fmla="*/ 4303127 w 8128084"/>
              <a:gd name="connsiteY205" fmla="*/ 14364703 h 15135727"/>
              <a:gd name="connsiteX206" fmla="*/ 4276892 w 8128084"/>
              <a:gd name="connsiteY206" fmla="*/ 14296190 h 15135727"/>
              <a:gd name="connsiteX207" fmla="*/ 4235116 w 8128084"/>
              <a:gd name="connsiteY207" fmla="*/ 14341642 h 15135727"/>
              <a:gd name="connsiteX208" fmla="*/ 4162927 w 8128084"/>
              <a:gd name="connsiteY208" fmla="*/ 14389769 h 15135727"/>
              <a:gd name="connsiteX209" fmla="*/ 4137527 w 8128084"/>
              <a:gd name="connsiteY209" fmla="*/ 14364369 h 15135727"/>
              <a:gd name="connsiteX210" fmla="*/ 3998327 w 8128084"/>
              <a:gd name="connsiteY210" fmla="*/ 14409153 h 15135727"/>
              <a:gd name="connsiteX211" fmla="*/ 4023727 w 8128084"/>
              <a:gd name="connsiteY211" fmla="*/ 14275803 h 15135727"/>
              <a:gd name="connsiteX212" fmla="*/ 3915945 w 8128084"/>
              <a:gd name="connsiteY212" fmla="*/ 14289840 h 15135727"/>
              <a:gd name="connsiteX213" fmla="*/ 3801979 w 8128084"/>
              <a:gd name="connsiteY213" fmla="*/ 14293516 h 15135727"/>
              <a:gd name="connsiteX214" fmla="*/ 3719764 w 8128084"/>
              <a:gd name="connsiteY214" fmla="*/ 14415169 h 15135727"/>
              <a:gd name="connsiteX215" fmla="*/ 3625850 w 8128084"/>
              <a:gd name="connsiteY215" fmla="*/ 14616364 h 15135727"/>
              <a:gd name="connsiteX216" fmla="*/ 3513221 w 8128084"/>
              <a:gd name="connsiteY216" fmla="*/ 14726653 h 15135727"/>
              <a:gd name="connsiteX217" fmla="*/ 3583071 w 8128084"/>
              <a:gd name="connsiteY217" fmla="*/ 14832932 h 15135727"/>
              <a:gd name="connsiteX218" fmla="*/ 3633537 w 8128084"/>
              <a:gd name="connsiteY218" fmla="*/ 14967285 h 15135727"/>
              <a:gd name="connsiteX219" fmla="*/ 3609474 w 8128084"/>
              <a:gd name="connsiteY219" fmla="*/ 15087600 h 15135727"/>
              <a:gd name="connsiteX220" fmla="*/ 3479132 w 8128084"/>
              <a:gd name="connsiteY220" fmla="*/ 14975974 h 15135727"/>
              <a:gd name="connsiteX221" fmla="*/ 3304340 w 8128084"/>
              <a:gd name="connsiteY221" fmla="*/ 14949237 h 15135727"/>
              <a:gd name="connsiteX222" fmla="*/ 3261227 w 8128084"/>
              <a:gd name="connsiteY222" fmla="*/ 14787145 h 15135727"/>
              <a:gd name="connsiteX223" fmla="*/ 3128211 w 8128084"/>
              <a:gd name="connsiteY223" fmla="*/ 14919158 h 15135727"/>
              <a:gd name="connsiteX224" fmla="*/ 3090277 w 8128084"/>
              <a:gd name="connsiteY224" fmla="*/ 15075903 h 15135727"/>
              <a:gd name="connsiteX225" fmla="*/ 2959769 w 8128084"/>
              <a:gd name="connsiteY225" fmla="*/ 15135727 h 15135727"/>
              <a:gd name="connsiteX226" fmla="*/ 2891256 w 8128084"/>
              <a:gd name="connsiteY226" fmla="*/ 14945895 h 15135727"/>
              <a:gd name="connsiteX227" fmla="*/ 2829927 w 8128084"/>
              <a:gd name="connsiteY227" fmla="*/ 14872703 h 15135727"/>
              <a:gd name="connsiteX228" fmla="*/ 2887579 w 8128084"/>
              <a:gd name="connsiteY228" fmla="*/ 14774779 h 15135727"/>
              <a:gd name="connsiteX229" fmla="*/ 2779127 w 8128084"/>
              <a:gd name="connsiteY229" fmla="*/ 14694903 h 15135727"/>
              <a:gd name="connsiteX230" fmla="*/ 2839453 w 8128084"/>
              <a:gd name="connsiteY230" fmla="*/ 14582274 h 15135727"/>
              <a:gd name="connsiteX231" fmla="*/ 2935706 w 8128084"/>
              <a:gd name="connsiteY231" fmla="*/ 14510085 h 15135727"/>
              <a:gd name="connsiteX232" fmla="*/ 2948406 w 8128084"/>
              <a:gd name="connsiteY232" fmla="*/ 14554535 h 15135727"/>
              <a:gd name="connsiteX233" fmla="*/ 2855327 w 8128084"/>
              <a:gd name="connsiteY233" fmla="*/ 14371053 h 15135727"/>
              <a:gd name="connsiteX234" fmla="*/ 3014077 w 8128084"/>
              <a:gd name="connsiteY234" fmla="*/ 14447253 h 15135727"/>
              <a:gd name="connsiteX235" fmla="*/ 3029285 w 8128084"/>
              <a:gd name="connsiteY235" fmla="*/ 14363032 h 15135727"/>
              <a:gd name="connsiteX236" fmla="*/ 3152274 w 8128084"/>
              <a:gd name="connsiteY236" fmla="*/ 14341642 h 15135727"/>
              <a:gd name="connsiteX237" fmla="*/ 3226135 w 8128084"/>
              <a:gd name="connsiteY237" fmla="*/ 14269453 h 15135727"/>
              <a:gd name="connsiteX238" fmla="*/ 3152274 w 8128084"/>
              <a:gd name="connsiteY238" fmla="*/ 14197264 h 15135727"/>
              <a:gd name="connsiteX239" fmla="*/ 3152274 w 8128084"/>
              <a:gd name="connsiteY239" fmla="*/ 14052885 h 15135727"/>
              <a:gd name="connsiteX240" fmla="*/ 3086435 w 8128084"/>
              <a:gd name="connsiteY240" fmla="*/ 14037845 h 15135727"/>
              <a:gd name="connsiteX241" fmla="*/ 3056021 w 8128084"/>
              <a:gd name="connsiteY241" fmla="*/ 14153148 h 15135727"/>
              <a:gd name="connsiteX242" fmla="*/ 2935706 w 8128084"/>
              <a:gd name="connsiteY242" fmla="*/ 14076948 h 15135727"/>
              <a:gd name="connsiteX243" fmla="*/ 2863516 w 8128084"/>
              <a:gd name="connsiteY243" fmla="*/ 14093324 h 15135727"/>
              <a:gd name="connsiteX244" fmla="*/ 2804527 w 8128084"/>
              <a:gd name="connsiteY244" fmla="*/ 14218653 h 15135727"/>
              <a:gd name="connsiteX245" fmla="*/ 2719137 w 8128084"/>
              <a:gd name="connsiteY245" fmla="*/ 14197264 h 15135727"/>
              <a:gd name="connsiteX246" fmla="*/ 2653298 w 8128084"/>
              <a:gd name="connsiteY246" fmla="*/ 14248064 h 15135727"/>
              <a:gd name="connsiteX247" fmla="*/ 2560721 w 8128084"/>
              <a:gd name="connsiteY247" fmla="*/ 14150474 h 15135727"/>
              <a:gd name="connsiteX248" fmla="*/ 2436729 w 8128084"/>
              <a:gd name="connsiteY248" fmla="*/ 13804566 h 15135727"/>
              <a:gd name="connsiteX249" fmla="*/ 2550527 w 8128084"/>
              <a:gd name="connsiteY249" fmla="*/ 13805903 h 15135727"/>
              <a:gd name="connsiteX250" fmla="*/ 2729498 w 8128084"/>
              <a:gd name="connsiteY250" fmla="*/ 13812253 h 15135727"/>
              <a:gd name="connsiteX251" fmla="*/ 2502569 w 8128084"/>
              <a:gd name="connsiteY251" fmla="*/ 13475369 h 15135727"/>
              <a:gd name="connsiteX252" fmla="*/ 2550695 w 8128084"/>
              <a:gd name="connsiteY252" fmla="*/ 13186611 h 15135727"/>
              <a:gd name="connsiteX253" fmla="*/ 2719137 w 8128084"/>
              <a:gd name="connsiteY253" fmla="*/ 13042232 h 15135727"/>
              <a:gd name="connsiteX254" fmla="*/ 2791327 w 8128084"/>
              <a:gd name="connsiteY254" fmla="*/ 12945979 h 15135727"/>
              <a:gd name="connsiteX255" fmla="*/ 3031958 w 8128084"/>
              <a:gd name="connsiteY255" fmla="*/ 13090358 h 15135727"/>
              <a:gd name="connsiteX256" fmla="*/ 3056021 w 8128084"/>
              <a:gd name="connsiteY256" fmla="*/ 12753474 h 15135727"/>
              <a:gd name="connsiteX257" fmla="*/ 2887579 w 8128084"/>
              <a:gd name="connsiteY257" fmla="*/ 12777537 h 15135727"/>
              <a:gd name="connsiteX258" fmla="*/ 2815390 w 8128084"/>
              <a:gd name="connsiteY258" fmla="*/ 12777537 h 15135727"/>
              <a:gd name="connsiteX259" fmla="*/ 3176337 w 8128084"/>
              <a:gd name="connsiteY259" fmla="*/ 12368464 h 15135727"/>
              <a:gd name="connsiteX260" fmla="*/ 3104148 w 8128084"/>
              <a:gd name="connsiteY260" fmla="*/ 12320337 h 15135727"/>
              <a:gd name="connsiteX261" fmla="*/ 3104148 w 8128084"/>
              <a:gd name="connsiteY261" fmla="*/ 12320337 h 15135727"/>
              <a:gd name="connsiteX262" fmla="*/ 3007895 w 8128084"/>
              <a:gd name="connsiteY262" fmla="*/ 12079706 h 15135727"/>
              <a:gd name="connsiteX263" fmla="*/ 2911642 w 8128084"/>
              <a:gd name="connsiteY263" fmla="*/ 11935327 h 15135727"/>
              <a:gd name="connsiteX264" fmla="*/ 2863516 w 8128084"/>
              <a:gd name="connsiteY264" fmla="*/ 11694695 h 15135727"/>
              <a:gd name="connsiteX265" fmla="*/ 2911642 w 8128084"/>
              <a:gd name="connsiteY265" fmla="*/ 11454064 h 15135727"/>
              <a:gd name="connsiteX266" fmla="*/ 3056021 w 8128084"/>
              <a:gd name="connsiteY266" fmla="*/ 11454064 h 15135727"/>
              <a:gd name="connsiteX267" fmla="*/ 2983832 w 8128084"/>
              <a:gd name="connsiteY267" fmla="*/ 11381874 h 15135727"/>
              <a:gd name="connsiteX268" fmla="*/ 3031958 w 8128084"/>
              <a:gd name="connsiteY268" fmla="*/ 11285621 h 15135727"/>
              <a:gd name="connsiteX269" fmla="*/ 3007895 w 8128084"/>
              <a:gd name="connsiteY269" fmla="*/ 11189369 h 15135727"/>
              <a:gd name="connsiteX270" fmla="*/ 2887579 w 8128084"/>
              <a:gd name="connsiteY270" fmla="*/ 11141242 h 15135727"/>
              <a:gd name="connsiteX271" fmla="*/ 2887579 w 8128084"/>
              <a:gd name="connsiteY271" fmla="*/ 10972800 h 15135727"/>
              <a:gd name="connsiteX272" fmla="*/ 2887579 w 8128084"/>
              <a:gd name="connsiteY272" fmla="*/ 10924674 h 15135727"/>
              <a:gd name="connsiteX273" fmla="*/ 2767264 w 8128084"/>
              <a:gd name="connsiteY273" fmla="*/ 11020927 h 15135727"/>
              <a:gd name="connsiteX274" fmla="*/ 2743200 w 8128084"/>
              <a:gd name="connsiteY274" fmla="*/ 10924674 h 15135727"/>
              <a:gd name="connsiteX275" fmla="*/ 2550695 w 8128084"/>
              <a:gd name="connsiteY275" fmla="*/ 11020927 h 15135727"/>
              <a:gd name="connsiteX276" fmla="*/ 2526632 w 8128084"/>
              <a:gd name="connsiteY276" fmla="*/ 11117179 h 15135727"/>
              <a:gd name="connsiteX277" fmla="*/ 2334127 w 8128084"/>
              <a:gd name="connsiteY277" fmla="*/ 10996864 h 15135727"/>
              <a:gd name="connsiteX278" fmla="*/ 2358190 w 8128084"/>
              <a:gd name="connsiteY278" fmla="*/ 10732169 h 15135727"/>
              <a:gd name="connsiteX279" fmla="*/ 2334127 w 8128084"/>
              <a:gd name="connsiteY279" fmla="*/ 10587790 h 15135727"/>
              <a:gd name="connsiteX280" fmla="*/ 2406316 w 8128084"/>
              <a:gd name="connsiteY280" fmla="*/ 10491537 h 15135727"/>
              <a:gd name="connsiteX281" fmla="*/ 2598821 w 8128084"/>
              <a:gd name="connsiteY281" fmla="*/ 10684042 h 15135727"/>
              <a:gd name="connsiteX282" fmla="*/ 2767264 w 8128084"/>
              <a:gd name="connsiteY282" fmla="*/ 10684042 h 15135727"/>
              <a:gd name="connsiteX283" fmla="*/ 2646948 w 8128084"/>
              <a:gd name="connsiteY283" fmla="*/ 10515600 h 15135727"/>
              <a:gd name="connsiteX284" fmla="*/ 2815390 w 8128084"/>
              <a:gd name="connsiteY284" fmla="*/ 10395285 h 15135727"/>
              <a:gd name="connsiteX285" fmla="*/ 3080085 w 8128084"/>
              <a:gd name="connsiteY285" fmla="*/ 10419348 h 15135727"/>
              <a:gd name="connsiteX286" fmla="*/ 3248527 w 8128084"/>
              <a:gd name="connsiteY286" fmla="*/ 10539664 h 15135727"/>
              <a:gd name="connsiteX287" fmla="*/ 3320716 w 8128084"/>
              <a:gd name="connsiteY287" fmla="*/ 10659979 h 15135727"/>
              <a:gd name="connsiteX288" fmla="*/ 3465095 w 8128084"/>
              <a:gd name="connsiteY288" fmla="*/ 10659979 h 15135727"/>
              <a:gd name="connsiteX289" fmla="*/ 3441032 w 8128084"/>
              <a:gd name="connsiteY289" fmla="*/ 10491537 h 15135727"/>
              <a:gd name="connsiteX290" fmla="*/ 3392906 w 8128084"/>
              <a:gd name="connsiteY290" fmla="*/ 10250906 h 15135727"/>
              <a:gd name="connsiteX291" fmla="*/ 3152274 w 8128084"/>
              <a:gd name="connsiteY291" fmla="*/ 10250906 h 15135727"/>
              <a:gd name="connsiteX292" fmla="*/ 3176337 w 8128084"/>
              <a:gd name="connsiteY292" fmla="*/ 10178716 h 15135727"/>
              <a:gd name="connsiteX293" fmla="*/ 3104148 w 8128084"/>
              <a:gd name="connsiteY293" fmla="*/ 10154653 h 15135727"/>
              <a:gd name="connsiteX294" fmla="*/ 3007895 w 8128084"/>
              <a:gd name="connsiteY294" fmla="*/ 9962148 h 15135727"/>
              <a:gd name="connsiteX295" fmla="*/ 3176337 w 8128084"/>
              <a:gd name="connsiteY295" fmla="*/ 9889958 h 15135727"/>
              <a:gd name="connsiteX296" fmla="*/ 2959769 w 8128084"/>
              <a:gd name="connsiteY296" fmla="*/ 9504948 h 15135727"/>
              <a:gd name="connsiteX297" fmla="*/ 2791327 w 8128084"/>
              <a:gd name="connsiteY297" fmla="*/ 9456821 h 15135727"/>
              <a:gd name="connsiteX298" fmla="*/ 2574758 w 8128084"/>
              <a:gd name="connsiteY298" fmla="*/ 9336506 h 15135727"/>
              <a:gd name="connsiteX299" fmla="*/ 2550695 w 8128084"/>
              <a:gd name="connsiteY299" fmla="*/ 9071811 h 15135727"/>
              <a:gd name="connsiteX300" fmla="*/ 2695074 w 8128084"/>
              <a:gd name="connsiteY300" fmla="*/ 8999621 h 15135727"/>
              <a:gd name="connsiteX301" fmla="*/ 2622885 w 8128084"/>
              <a:gd name="connsiteY301" fmla="*/ 8975558 h 15135727"/>
              <a:gd name="connsiteX302" fmla="*/ 2430379 w 8128084"/>
              <a:gd name="connsiteY302" fmla="*/ 8999621 h 15135727"/>
              <a:gd name="connsiteX303" fmla="*/ 2261937 w 8128084"/>
              <a:gd name="connsiteY303" fmla="*/ 9168064 h 15135727"/>
              <a:gd name="connsiteX304" fmla="*/ 2237874 w 8128084"/>
              <a:gd name="connsiteY304" fmla="*/ 8999621 h 15135727"/>
              <a:gd name="connsiteX305" fmla="*/ 2117558 w 8128084"/>
              <a:gd name="connsiteY305" fmla="*/ 8975558 h 15135727"/>
              <a:gd name="connsiteX306" fmla="*/ 2045369 w 8128084"/>
              <a:gd name="connsiteY306" fmla="*/ 8783053 h 15135727"/>
              <a:gd name="connsiteX307" fmla="*/ 1852864 w 8128084"/>
              <a:gd name="connsiteY307" fmla="*/ 8758990 h 15135727"/>
              <a:gd name="connsiteX308" fmla="*/ 1636295 w 8128084"/>
              <a:gd name="connsiteY308" fmla="*/ 8927432 h 15135727"/>
              <a:gd name="connsiteX309" fmla="*/ 1588169 w 8128084"/>
              <a:gd name="connsiteY309" fmla="*/ 9023685 h 15135727"/>
              <a:gd name="connsiteX310" fmla="*/ 1515979 w 8128084"/>
              <a:gd name="connsiteY310" fmla="*/ 8879306 h 15135727"/>
              <a:gd name="connsiteX311" fmla="*/ 1347537 w 8128084"/>
              <a:gd name="connsiteY311" fmla="*/ 8879306 h 15135727"/>
              <a:gd name="connsiteX312" fmla="*/ 1347537 w 8128084"/>
              <a:gd name="connsiteY312" fmla="*/ 8710864 h 15135727"/>
              <a:gd name="connsiteX313" fmla="*/ 1106906 w 8128084"/>
              <a:gd name="connsiteY313" fmla="*/ 8783053 h 15135727"/>
              <a:gd name="connsiteX314" fmla="*/ 890337 w 8128084"/>
              <a:gd name="connsiteY314" fmla="*/ 8686800 h 15135727"/>
              <a:gd name="connsiteX315" fmla="*/ 649706 w 8128084"/>
              <a:gd name="connsiteY315" fmla="*/ 8662737 h 15135727"/>
              <a:gd name="connsiteX316" fmla="*/ 385011 w 8128084"/>
              <a:gd name="connsiteY316" fmla="*/ 8566485 h 15135727"/>
              <a:gd name="connsiteX317" fmla="*/ 577516 w 8128084"/>
              <a:gd name="connsiteY317" fmla="*/ 8373979 h 15135727"/>
              <a:gd name="connsiteX318" fmla="*/ 794085 w 8128084"/>
              <a:gd name="connsiteY318" fmla="*/ 8301790 h 15135727"/>
              <a:gd name="connsiteX319" fmla="*/ 745958 w 8128084"/>
              <a:gd name="connsiteY319" fmla="*/ 8133348 h 15135727"/>
              <a:gd name="connsiteX320" fmla="*/ 818148 w 8128084"/>
              <a:gd name="connsiteY320" fmla="*/ 7820527 h 15135727"/>
              <a:gd name="connsiteX321" fmla="*/ 697832 w 8128084"/>
              <a:gd name="connsiteY321" fmla="*/ 7820527 h 15135727"/>
              <a:gd name="connsiteX322" fmla="*/ 625642 w 8128084"/>
              <a:gd name="connsiteY322" fmla="*/ 7916779 h 15135727"/>
              <a:gd name="connsiteX323" fmla="*/ 457200 w 8128084"/>
              <a:gd name="connsiteY323" fmla="*/ 7820527 h 15135727"/>
              <a:gd name="connsiteX324" fmla="*/ 529390 w 8128084"/>
              <a:gd name="connsiteY324" fmla="*/ 7700211 h 15135727"/>
              <a:gd name="connsiteX325" fmla="*/ 938464 w 8128084"/>
              <a:gd name="connsiteY325" fmla="*/ 7676148 h 15135727"/>
              <a:gd name="connsiteX326" fmla="*/ 1058779 w 8128084"/>
              <a:gd name="connsiteY326" fmla="*/ 7459579 h 15135727"/>
              <a:gd name="connsiteX327" fmla="*/ 1203158 w 8128084"/>
              <a:gd name="connsiteY327" fmla="*/ 7603958 h 15135727"/>
              <a:gd name="connsiteX328" fmla="*/ 1299411 w 8128084"/>
              <a:gd name="connsiteY328" fmla="*/ 7555832 h 15135727"/>
              <a:gd name="connsiteX329" fmla="*/ 1443790 w 8128084"/>
              <a:gd name="connsiteY329" fmla="*/ 7507706 h 15135727"/>
              <a:gd name="connsiteX330" fmla="*/ 1684421 w 8128084"/>
              <a:gd name="connsiteY330" fmla="*/ 7603958 h 15135727"/>
              <a:gd name="connsiteX331" fmla="*/ 1684421 w 8128084"/>
              <a:gd name="connsiteY331" fmla="*/ 7603958 h 15135727"/>
              <a:gd name="connsiteX332" fmla="*/ 1540042 w 8128084"/>
              <a:gd name="connsiteY332" fmla="*/ 7363327 h 15135727"/>
              <a:gd name="connsiteX333" fmla="*/ 1299411 w 8128084"/>
              <a:gd name="connsiteY333" fmla="*/ 7315200 h 15135727"/>
              <a:gd name="connsiteX334" fmla="*/ 1130969 w 8128084"/>
              <a:gd name="connsiteY334" fmla="*/ 7339264 h 15135727"/>
              <a:gd name="connsiteX335" fmla="*/ 1034716 w 8128084"/>
              <a:gd name="connsiteY335" fmla="*/ 7315200 h 15135727"/>
              <a:gd name="connsiteX336" fmla="*/ 1155032 w 8128084"/>
              <a:gd name="connsiteY336" fmla="*/ 7050506 h 15135727"/>
              <a:gd name="connsiteX337" fmla="*/ 1155032 w 8128084"/>
              <a:gd name="connsiteY337" fmla="*/ 6930190 h 15135727"/>
              <a:gd name="connsiteX338" fmla="*/ 1155032 w 8128084"/>
              <a:gd name="connsiteY338" fmla="*/ 6761748 h 15135727"/>
              <a:gd name="connsiteX339" fmla="*/ 1203158 w 8128084"/>
              <a:gd name="connsiteY339" fmla="*/ 6617369 h 15135727"/>
              <a:gd name="connsiteX340" fmla="*/ 1371600 w 8128084"/>
              <a:gd name="connsiteY340" fmla="*/ 6472990 h 15135727"/>
              <a:gd name="connsiteX341" fmla="*/ 1443790 w 8128084"/>
              <a:gd name="connsiteY341" fmla="*/ 6328611 h 15135727"/>
              <a:gd name="connsiteX342" fmla="*/ 1419727 w 8128084"/>
              <a:gd name="connsiteY342" fmla="*/ 6208295 h 15135727"/>
              <a:gd name="connsiteX343" fmla="*/ 1275348 w 8128084"/>
              <a:gd name="connsiteY343" fmla="*/ 6304548 h 15135727"/>
              <a:gd name="connsiteX344" fmla="*/ 1323474 w 8128084"/>
              <a:gd name="connsiteY344" fmla="*/ 6015790 h 15135727"/>
              <a:gd name="connsiteX345" fmla="*/ 1540042 w 8128084"/>
              <a:gd name="connsiteY345" fmla="*/ 5871411 h 15135727"/>
              <a:gd name="connsiteX346" fmla="*/ 1540042 w 8128084"/>
              <a:gd name="connsiteY346" fmla="*/ 5751095 h 15135727"/>
              <a:gd name="connsiteX347" fmla="*/ 1395664 w 8128084"/>
              <a:gd name="connsiteY347" fmla="*/ 5799221 h 15135727"/>
              <a:gd name="connsiteX348" fmla="*/ 1179095 w 8128084"/>
              <a:gd name="connsiteY348" fmla="*/ 5799221 h 15135727"/>
              <a:gd name="connsiteX349" fmla="*/ 890337 w 8128084"/>
              <a:gd name="connsiteY349" fmla="*/ 5775158 h 15135727"/>
              <a:gd name="connsiteX350" fmla="*/ 697832 w 8128084"/>
              <a:gd name="connsiteY350" fmla="*/ 5606716 h 15135727"/>
              <a:gd name="connsiteX351" fmla="*/ 577516 w 8128084"/>
              <a:gd name="connsiteY351" fmla="*/ 5582653 h 15135727"/>
              <a:gd name="connsiteX352" fmla="*/ 697832 w 8128084"/>
              <a:gd name="connsiteY352" fmla="*/ 5775158 h 15135727"/>
              <a:gd name="connsiteX353" fmla="*/ 409074 w 8128084"/>
              <a:gd name="connsiteY353" fmla="*/ 5799221 h 15135727"/>
              <a:gd name="connsiteX354" fmla="*/ 168442 w 8128084"/>
              <a:gd name="connsiteY354" fmla="*/ 5702969 h 15135727"/>
              <a:gd name="connsiteX355" fmla="*/ 264695 w 8128084"/>
              <a:gd name="connsiteY355" fmla="*/ 5558590 h 15135727"/>
              <a:gd name="connsiteX356" fmla="*/ 144379 w 8128084"/>
              <a:gd name="connsiteY356" fmla="*/ 5510464 h 15135727"/>
              <a:gd name="connsiteX357" fmla="*/ 0 w 8128084"/>
              <a:gd name="connsiteY357" fmla="*/ 5462337 h 15135727"/>
              <a:gd name="connsiteX358" fmla="*/ 96253 w 8128084"/>
              <a:gd name="connsiteY358"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42827 w 8128084"/>
              <a:gd name="connsiteY202" fmla="*/ 14383753 h 15135727"/>
              <a:gd name="connsiteX203" fmla="*/ 4403558 w 8128084"/>
              <a:gd name="connsiteY203" fmla="*/ 14437895 h 15135727"/>
              <a:gd name="connsiteX204" fmla="*/ 4340058 w 8128084"/>
              <a:gd name="connsiteY204" fmla="*/ 14475995 h 15135727"/>
              <a:gd name="connsiteX205" fmla="*/ 4303127 w 8128084"/>
              <a:gd name="connsiteY205" fmla="*/ 14364703 h 15135727"/>
              <a:gd name="connsiteX206" fmla="*/ 4276892 w 8128084"/>
              <a:gd name="connsiteY206" fmla="*/ 14296190 h 15135727"/>
              <a:gd name="connsiteX207" fmla="*/ 4235116 w 8128084"/>
              <a:gd name="connsiteY207" fmla="*/ 14341642 h 15135727"/>
              <a:gd name="connsiteX208" fmla="*/ 4162927 w 8128084"/>
              <a:gd name="connsiteY208" fmla="*/ 14389769 h 15135727"/>
              <a:gd name="connsiteX209" fmla="*/ 4137527 w 8128084"/>
              <a:gd name="connsiteY209" fmla="*/ 14364369 h 15135727"/>
              <a:gd name="connsiteX210" fmla="*/ 3998327 w 8128084"/>
              <a:gd name="connsiteY210" fmla="*/ 14409153 h 15135727"/>
              <a:gd name="connsiteX211" fmla="*/ 4023727 w 8128084"/>
              <a:gd name="connsiteY211" fmla="*/ 14275803 h 15135727"/>
              <a:gd name="connsiteX212" fmla="*/ 3915945 w 8128084"/>
              <a:gd name="connsiteY212" fmla="*/ 14289840 h 15135727"/>
              <a:gd name="connsiteX213" fmla="*/ 3801979 w 8128084"/>
              <a:gd name="connsiteY213" fmla="*/ 14293516 h 15135727"/>
              <a:gd name="connsiteX214" fmla="*/ 3719764 w 8128084"/>
              <a:gd name="connsiteY214" fmla="*/ 14415169 h 15135727"/>
              <a:gd name="connsiteX215" fmla="*/ 3625850 w 8128084"/>
              <a:gd name="connsiteY215" fmla="*/ 14616364 h 15135727"/>
              <a:gd name="connsiteX216" fmla="*/ 3513221 w 8128084"/>
              <a:gd name="connsiteY216" fmla="*/ 14726653 h 15135727"/>
              <a:gd name="connsiteX217" fmla="*/ 3583071 w 8128084"/>
              <a:gd name="connsiteY217" fmla="*/ 14832932 h 15135727"/>
              <a:gd name="connsiteX218" fmla="*/ 3633537 w 8128084"/>
              <a:gd name="connsiteY218" fmla="*/ 14967285 h 15135727"/>
              <a:gd name="connsiteX219" fmla="*/ 3609474 w 8128084"/>
              <a:gd name="connsiteY219" fmla="*/ 15087600 h 15135727"/>
              <a:gd name="connsiteX220" fmla="*/ 3479132 w 8128084"/>
              <a:gd name="connsiteY220" fmla="*/ 14975974 h 15135727"/>
              <a:gd name="connsiteX221" fmla="*/ 3304340 w 8128084"/>
              <a:gd name="connsiteY221" fmla="*/ 14949237 h 15135727"/>
              <a:gd name="connsiteX222" fmla="*/ 3261227 w 8128084"/>
              <a:gd name="connsiteY222" fmla="*/ 14787145 h 15135727"/>
              <a:gd name="connsiteX223" fmla="*/ 3128211 w 8128084"/>
              <a:gd name="connsiteY223" fmla="*/ 14919158 h 15135727"/>
              <a:gd name="connsiteX224" fmla="*/ 3090277 w 8128084"/>
              <a:gd name="connsiteY224" fmla="*/ 15075903 h 15135727"/>
              <a:gd name="connsiteX225" fmla="*/ 2959769 w 8128084"/>
              <a:gd name="connsiteY225" fmla="*/ 15135727 h 15135727"/>
              <a:gd name="connsiteX226" fmla="*/ 2891256 w 8128084"/>
              <a:gd name="connsiteY226" fmla="*/ 14945895 h 15135727"/>
              <a:gd name="connsiteX227" fmla="*/ 2829927 w 8128084"/>
              <a:gd name="connsiteY227" fmla="*/ 14872703 h 15135727"/>
              <a:gd name="connsiteX228" fmla="*/ 2887579 w 8128084"/>
              <a:gd name="connsiteY228" fmla="*/ 14774779 h 15135727"/>
              <a:gd name="connsiteX229" fmla="*/ 2779127 w 8128084"/>
              <a:gd name="connsiteY229" fmla="*/ 14694903 h 15135727"/>
              <a:gd name="connsiteX230" fmla="*/ 2839453 w 8128084"/>
              <a:gd name="connsiteY230" fmla="*/ 14582274 h 15135727"/>
              <a:gd name="connsiteX231" fmla="*/ 2935706 w 8128084"/>
              <a:gd name="connsiteY231" fmla="*/ 14510085 h 15135727"/>
              <a:gd name="connsiteX232" fmla="*/ 2948406 w 8128084"/>
              <a:gd name="connsiteY232" fmla="*/ 14554535 h 15135727"/>
              <a:gd name="connsiteX233" fmla="*/ 2855327 w 8128084"/>
              <a:gd name="connsiteY233" fmla="*/ 14371053 h 15135727"/>
              <a:gd name="connsiteX234" fmla="*/ 3014077 w 8128084"/>
              <a:gd name="connsiteY234" fmla="*/ 14447253 h 15135727"/>
              <a:gd name="connsiteX235" fmla="*/ 3029285 w 8128084"/>
              <a:gd name="connsiteY235" fmla="*/ 14363032 h 15135727"/>
              <a:gd name="connsiteX236" fmla="*/ 3152274 w 8128084"/>
              <a:gd name="connsiteY236" fmla="*/ 14341642 h 15135727"/>
              <a:gd name="connsiteX237" fmla="*/ 3226135 w 8128084"/>
              <a:gd name="connsiteY237" fmla="*/ 14269453 h 15135727"/>
              <a:gd name="connsiteX238" fmla="*/ 3152274 w 8128084"/>
              <a:gd name="connsiteY238" fmla="*/ 14197264 h 15135727"/>
              <a:gd name="connsiteX239" fmla="*/ 3152274 w 8128084"/>
              <a:gd name="connsiteY239" fmla="*/ 14052885 h 15135727"/>
              <a:gd name="connsiteX240" fmla="*/ 3086435 w 8128084"/>
              <a:gd name="connsiteY240" fmla="*/ 14037845 h 15135727"/>
              <a:gd name="connsiteX241" fmla="*/ 3056021 w 8128084"/>
              <a:gd name="connsiteY241" fmla="*/ 14153148 h 15135727"/>
              <a:gd name="connsiteX242" fmla="*/ 2935706 w 8128084"/>
              <a:gd name="connsiteY242" fmla="*/ 14076948 h 15135727"/>
              <a:gd name="connsiteX243" fmla="*/ 2863516 w 8128084"/>
              <a:gd name="connsiteY243" fmla="*/ 14093324 h 15135727"/>
              <a:gd name="connsiteX244" fmla="*/ 2804527 w 8128084"/>
              <a:gd name="connsiteY244" fmla="*/ 14218653 h 15135727"/>
              <a:gd name="connsiteX245" fmla="*/ 2719137 w 8128084"/>
              <a:gd name="connsiteY245" fmla="*/ 14197264 h 15135727"/>
              <a:gd name="connsiteX246" fmla="*/ 2653298 w 8128084"/>
              <a:gd name="connsiteY246" fmla="*/ 14248064 h 15135727"/>
              <a:gd name="connsiteX247" fmla="*/ 2560721 w 8128084"/>
              <a:gd name="connsiteY247" fmla="*/ 14150474 h 15135727"/>
              <a:gd name="connsiteX248" fmla="*/ 2436729 w 8128084"/>
              <a:gd name="connsiteY248" fmla="*/ 13804566 h 15135727"/>
              <a:gd name="connsiteX249" fmla="*/ 2550527 w 8128084"/>
              <a:gd name="connsiteY249" fmla="*/ 13805903 h 15135727"/>
              <a:gd name="connsiteX250" fmla="*/ 2729498 w 8128084"/>
              <a:gd name="connsiteY250" fmla="*/ 13812253 h 15135727"/>
              <a:gd name="connsiteX251" fmla="*/ 2633077 w 8128084"/>
              <a:gd name="connsiteY251" fmla="*/ 13755103 h 15135727"/>
              <a:gd name="connsiteX252" fmla="*/ 2502569 w 8128084"/>
              <a:gd name="connsiteY252" fmla="*/ 13475369 h 15135727"/>
              <a:gd name="connsiteX253" fmla="*/ 2550695 w 8128084"/>
              <a:gd name="connsiteY253" fmla="*/ 13186611 h 15135727"/>
              <a:gd name="connsiteX254" fmla="*/ 2719137 w 8128084"/>
              <a:gd name="connsiteY254" fmla="*/ 13042232 h 15135727"/>
              <a:gd name="connsiteX255" fmla="*/ 2791327 w 8128084"/>
              <a:gd name="connsiteY255" fmla="*/ 12945979 h 15135727"/>
              <a:gd name="connsiteX256" fmla="*/ 3031958 w 8128084"/>
              <a:gd name="connsiteY256" fmla="*/ 13090358 h 15135727"/>
              <a:gd name="connsiteX257" fmla="*/ 3056021 w 8128084"/>
              <a:gd name="connsiteY257" fmla="*/ 12753474 h 15135727"/>
              <a:gd name="connsiteX258" fmla="*/ 2887579 w 8128084"/>
              <a:gd name="connsiteY258" fmla="*/ 12777537 h 15135727"/>
              <a:gd name="connsiteX259" fmla="*/ 2815390 w 8128084"/>
              <a:gd name="connsiteY259" fmla="*/ 12777537 h 15135727"/>
              <a:gd name="connsiteX260" fmla="*/ 3176337 w 8128084"/>
              <a:gd name="connsiteY260" fmla="*/ 12368464 h 15135727"/>
              <a:gd name="connsiteX261" fmla="*/ 3104148 w 8128084"/>
              <a:gd name="connsiteY261" fmla="*/ 12320337 h 15135727"/>
              <a:gd name="connsiteX262" fmla="*/ 3104148 w 8128084"/>
              <a:gd name="connsiteY262" fmla="*/ 12320337 h 15135727"/>
              <a:gd name="connsiteX263" fmla="*/ 3007895 w 8128084"/>
              <a:gd name="connsiteY263" fmla="*/ 12079706 h 15135727"/>
              <a:gd name="connsiteX264" fmla="*/ 2911642 w 8128084"/>
              <a:gd name="connsiteY264" fmla="*/ 11935327 h 15135727"/>
              <a:gd name="connsiteX265" fmla="*/ 2863516 w 8128084"/>
              <a:gd name="connsiteY265" fmla="*/ 11694695 h 15135727"/>
              <a:gd name="connsiteX266" fmla="*/ 2911642 w 8128084"/>
              <a:gd name="connsiteY266" fmla="*/ 11454064 h 15135727"/>
              <a:gd name="connsiteX267" fmla="*/ 3056021 w 8128084"/>
              <a:gd name="connsiteY267" fmla="*/ 11454064 h 15135727"/>
              <a:gd name="connsiteX268" fmla="*/ 2983832 w 8128084"/>
              <a:gd name="connsiteY268" fmla="*/ 11381874 h 15135727"/>
              <a:gd name="connsiteX269" fmla="*/ 3031958 w 8128084"/>
              <a:gd name="connsiteY269" fmla="*/ 11285621 h 15135727"/>
              <a:gd name="connsiteX270" fmla="*/ 3007895 w 8128084"/>
              <a:gd name="connsiteY270" fmla="*/ 11189369 h 15135727"/>
              <a:gd name="connsiteX271" fmla="*/ 2887579 w 8128084"/>
              <a:gd name="connsiteY271" fmla="*/ 11141242 h 15135727"/>
              <a:gd name="connsiteX272" fmla="*/ 2887579 w 8128084"/>
              <a:gd name="connsiteY272" fmla="*/ 10972800 h 15135727"/>
              <a:gd name="connsiteX273" fmla="*/ 2887579 w 8128084"/>
              <a:gd name="connsiteY273" fmla="*/ 10924674 h 15135727"/>
              <a:gd name="connsiteX274" fmla="*/ 2767264 w 8128084"/>
              <a:gd name="connsiteY274" fmla="*/ 11020927 h 15135727"/>
              <a:gd name="connsiteX275" fmla="*/ 2743200 w 8128084"/>
              <a:gd name="connsiteY275" fmla="*/ 10924674 h 15135727"/>
              <a:gd name="connsiteX276" fmla="*/ 2550695 w 8128084"/>
              <a:gd name="connsiteY276" fmla="*/ 11020927 h 15135727"/>
              <a:gd name="connsiteX277" fmla="*/ 2526632 w 8128084"/>
              <a:gd name="connsiteY277" fmla="*/ 11117179 h 15135727"/>
              <a:gd name="connsiteX278" fmla="*/ 2334127 w 8128084"/>
              <a:gd name="connsiteY278" fmla="*/ 10996864 h 15135727"/>
              <a:gd name="connsiteX279" fmla="*/ 2358190 w 8128084"/>
              <a:gd name="connsiteY279" fmla="*/ 10732169 h 15135727"/>
              <a:gd name="connsiteX280" fmla="*/ 2334127 w 8128084"/>
              <a:gd name="connsiteY280" fmla="*/ 10587790 h 15135727"/>
              <a:gd name="connsiteX281" fmla="*/ 2406316 w 8128084"/>
              <a:gd name="connsiteY281" fmla="*/ 10491537 h 15135727"/>
              <a:gd name="connsiteX282" fmla="*/ 2598821 w 8128084"/>
              <a:gd name="connsiteY282" fmla="*/ 10684042 h 15135727"/>
              <a:gd name="connsiteX283" fmla="*/ 2767264 w 8128084"/>
              <a:gd name="connsiteY283" fmla="*/ 10684042 h 15135727"/>
              <a:gd name="connsiteX284" fmla="*/ 2646948 w 8128084"/>
              <a:gd name="connsiteY284" fmla="*/ 10515600 h 15135727"/>
              <a:gd name="connsiteX285" fmla="*/ 2815390 w 8128084"/>
              <a:gd name="connsiteY285" fmla="*/ 10395285 h 15135727"/>
              <a:gd name="connsiteX286" fmla="*/ 3080085 w 8128084"/>
              <a:gd name="connsiteY286" fmla="*/ 10419348 h 15135727"/>
              <a:gd name="connsiteX287" fmla="*/ 3248527 w 8128084"/>
              <a:gd name="connsiteY287" fmla="*/ 10539664 h 15135727"/>
              <a:gd name="connsiteX288" fmla="*/ 3320716 w 8128084"/>
              <a:gd name="connsiteY288" fmla="*/ 10659979 h 15135727"/>
              <a:gd name="connsiteX289" fmla="*/ 3465095 w 8128084"/>
              <a:gd name="connsiteY289" fmla="*/ 10659979 h 15135727"/>
              <a:gd name="connsiteX290" fmla="*/ 3441032 w 8128084"/>
              <a:gd name="connsiteY290" fmla="*/ 10491537 h 15135727"/>
              <a:gd name="connsiteX291" fmla="*/ 3392906 w 8128084"/>
              <a:gd name="connsiteY291" fmla="*/ 10250906 h 15135727"/>
              <a:gd name="connsiteX292" fmla="*/ 3152274 w 8128084"/>
              <a:gd name="connsiteY292" fmla="*/ 10250906 h 15135727"/>
              <a:gd name="connsiteX293" fmla="*/ 3176337 w 8128084"/>
              <a:gd name="connsiteY293" fmla="*/ 10178716 h 15135727"/>
              <a:gd name="connsiteX294" fmla="*/ 3104148 w 8128084"/>
              <a:gd name="connsiteY294" fmla="*/ 10154653 h 15135727"/>
              <a:gd name="connsiteX295" fmla="*/ 3007895 w 8128084"/>
              <a:gd name="connsiteY295" fmla="*/ 9962148 h 15135727"/>
              <a:gd name="connsiteX296" fmla="*/ 3176337 w 8128084"/>
              <a:gd name="connsiteY296" fmla="*/ 9889958 h 15135727"/>
              <a:gd name="connsiteX297" fmla="*/ 2959769 w 8128084"/>
              <a:gd name="connsiteY297" fmla="*/ 9504948 h 15135727"/>
              <a:gd name="connsiteX298" fmla="*/ 2791327 w 8128084"/>
              <a:gd name="connsiteY298" fmla="*/ 9456821 h 15135727"/>
              <a:gd name="connsiteX299" fmla="*/ 2574758 w 8128084"/>
              <a:gd name="connsiteY299" fmla="*/ 9336506 h 15135727"/>
              <a:gd name="connsiteX300" fmla="*/ 2550695 w 8128084"/>
              <a:gd name="connsiteY300" fmla="*/ 9071811 h 15135727"/>
              <a:gd name="connsiteX301" fmla="*/ 2695074 w 8128084"/>
              <a:gd name="connsiteY301" fmla="*/ 8999621 h 15135727"/>
              <a:gd name="connsiteX302" fmla="*/ 2622885 w 8128084"/>
              <a:gd name="connsiteY302" fmla="*/ 8975558 h 15135727"/>
              <a:gd name="connsiteX303" fmla="*/ 2430379 w 8128084"/>
              <a:gd name="connsiteY303" fmla="*/ 8999621 h 15135727"/>
              <a:gd name="connsiteX304" fmla="*/ 2261937 w 8128084"/>
              <a:gd name="connsiteY304" fmla="*/ 9168064 h 15135727"/>
              <a:gd name="connsiteX305" fmla="*/ 2237874 w 8128084"/>
              <a:gd name="connsiteY305" fmla="*/ 8999621 h 15135727"/>
              <a:gd name="connsiteX306" fmla="*/ 2117558 w 8128084"/>
              <a:gd name="connsiteY306" fmla="*/ 8975558 h 15135727"/>
              <a:gd name="connsiteX307" fmla="*/ 2045369 w 8128084"/>
              <a:gd name="connsiteY307" fmla="*/ 8783053 h 15135727"/>
              <a:gd name="connsiteX308" fmla="*/ 1852864 w 8128084"/>
              <a:gd name="connsiteY308" fmla="*/ 8758990 h 15135727"/>
              <a:gd name="connsiteX309" fmla="*/ 1636295 w 8128084"/>
              <a:gd name="connsiteY309" fmla="*/ 8927432 h 15135727"/>
              <a:gd name="connsiteX310" fmla="*/ 1588169 w 8128084"/>
              <a:gd name="connsiteY310" fmla="*/ 9023685 h 15135727"/>
              <a:gd name="connsiteX311" fmla="*/ 1515979 w 8128084"/>
              <a:gd name="connsiteY311" fmla="*/ 8879306 h 15135727"/>
              <a:gd name="connsiteX312" fmla="*/ 1347537 w 8128084"/>
              <a:gd name="connsiteY312" fmla="*/ 8879306 h 15135727"/>
              <a:gd name="connsiteX313" fmla="*/ 1347537 w 8128084"/>
              <a:gd name="connsiteY313" fmla="*/ 8710864 h 15135727"/>
              <a:gd name="connsiteX314" fmla="*/ 1106906 w 8128084"/>
              <a:gd name="connsiteY314" fmla="*/ 8783053 h 15135727"/>
              <a:gd name="connsiteX315" fmla="*/ 890337 w 8128084"/>
              <a:gd name="connsiteY315" fmla="*/ 8686800 h 15135727"/>
              <a:gd name="connsiteX316" fmla="*/ 649706 w 8128084"/>
              <a:gd name="connsiteY316" fmla="*/ 8662737 h 15135727"/>
              <a:gd name="connsiteX317" fmla="*/ 385011 w 8128084"/>
              <a:gd name="connsiteY317" fmla="*/ 8566485 h 15135727"/>
              <a:gd name="connsiteX318" fmla="*/ 577516 w 8128084"/>
              <a:gd name="connsiteY318" fmla="*/ 8373979 h 15135727"/>
              <a:gd name="connsiteX319" fmla="*/ 794085 w 8128084"/>
              <a:gd name="connsiteY319" fmla="*/ 8301790 h 15135727"/>
              <a:gd name="connsiteX320" fmla="*/ 745958 w 8128084"/>
              <a:gd name="connsiteY320" fmla="*/ 8133348 h 15135727"/>
              <a:gd name="connsiteX321" fmla="*/ 818148 w 8128084"/>
              <a:gd name="connsiteY321" fmla="*/ 7820527 h 15135727"/>
              <a:gd name="connsiteX322" fmla="*/ 697832 w 8128084"/>
              <a:gd name="connsiteY322" fmla="*/ 7820527 h 15135727"/>
              <a:gd name="connsiteX323" fmla="*/ 625642 w 8128084"/>
              <a:gd name="connsiteY323" fmla="*/ 7916779 h 15135727"/>
              <a:gd name="connsiteX324" fmla="*/ 457200 w 8128084"/>
              <a:gd name="connsiteY324" fmla="*/ 7820527 h 15135727"/>
              <a:gd name="connsiteX325" fmla="*/ 529390 w 8128084"/>
              <a:gd name="connsiteY325" fmla="*/ 7700211 h 15135727"/>
              <a:gd name="connsiteX326" fmla="*/ 938464 w 8128084"/>
              <a:gd name="connsiteY326" fmla="*/ 7676148 h 15135727"/>
              <a:gd name="connsiteX327" fmla="*/ 1058779 w 8128084"/>
              <a:gd name="connsiteY327" fmla="*/ 7459579 h 15135727"/>
              <a:gd name="connsiteX328" fmla="*/ 1203158 w 8128084"/>
              <a:gd name="connsiteY328" fmla="*/ 7603958 h 15135727"/>
              <a:gd name="connsiteX329" fmla="*/ 1299411 w 8128084"/>
              <a:gd name="connsiteY329" fmla="*/ 7555832 h 15135727"/>
              <a:gd name="connsiteX330" fmla="*/ 1443790 w 8128084"/>
              <a:gd name="connsiteY330" fmla="*/ 7507706 h 15135727"/>
              <a:gd name="connsiteX331" fmla="*/ 1684421 w 8128084"/>
              <a:gd name="connsiteY331" fmla="*/ 7603958 h 15135727"/>
              <a:gd name="connsiteX332" fmla="*/ 1684421 w 8128084"/>
              <a:gd name="connsiteY332" fmla="*/ 7603958 h 15135727"/>
              <a:gd name="connsiteX333" fmla="*/ 1540042 w 8128084"/>
              <a:gd name="connsiteY333" fmla="*/ 7363327 h 15135727"/>
              <a:gd name="connsiteX334" fmla="*/ 1299411 w 8128084"/>
              <a:gd name="connsiteY334" fmla="*/ 7315200 h 15135727"/>
              <a:gd name="connsiteX335" fmla="*/ 1130969 w 8128084"/>
              <a:gd name="connsiteY335" fmla="*/ 7339264 h 15135727"/>
              <a:gd name="connsiteX336" fmla="*/ 1034716 w 8128084"/>
              <a:gd name="connsiteY336" fmla="*/ 7315200 h 15135727"/>
              <a:gd name="connsiteX337" fmla="*/ 1155032 w 8128084"/>
              <a:gd name="connsiteY337" fmla="*/ 7050506 h 15135727"/>
              <a:gd name="connsiteX338" fmla="*/ 1155032 w 8128084"/>
              <a:gd name="connsiteY338" fmla="*/ 6930190 h 15135727"/>
              <a:gd name="connsiteX339" fmla="*/ 1155032 w 8128084"/>
              <a:gd name="connsiteY339" fmla="*/ 6761748 h 15135727"/>
              <a:gd name="connsiteX340" fmla="*/ 1203158 w 8128084"/>
              <a:gd name="connsiteY340" fmla="*/ 6617369 h 15135727"/>
              <a:gd name="connsiteX341" fmla="*/ 1371600 w 8128084"/>
              <a:gd name="connsiteY341" fmla="*/ 6472990 h 15135727"/>
              <a:gd name="connsiteX342" fmla="*/ 1443790 w 8128084"/>
              <a:gd name="connsiteY342" fmla="*/ 6328611 h 15135727"/>
              <a:gd name="connsiteX343" fmla="*/ 1419727 w 8128084"/>
              <a:gd name="connsiteY343" fmla="*/ 6208295 h 15135727"/>
              <a:gd name="connsiteX344" fmla="*/ 1275348 w 8128084"/>
              <a:gd name="connsiteY344" fmla="*/ 6304548 h 15135727"/>
              <a:gd name="connsiteX345" fmla="*/ 1323474 w 8128084"/>
              <a:gd name="connsiteY345" fmla="*/ 6015790 h 15135727"/>
              <a:gd name="connsiteX346" fmla="*/ 1540042 w 8128084"/>
              <a:gd name="connsiteY346" fmla="*/ 5871411 h 15135727"/>
              <a:gd name="connsiteX347" fmla="*/ 1540042 w 8128084"/>
              <a:gd name="connsiteY347" fmla="*/ 5751095 h 15135727"/>
              <a:gd name="connsiteX348" fmla="*/ 1395664 w 8128084"/>
              <a:gd name="connsiteY348" fmla="*/ 5799221 h 15135727"/>
              <a:gd name="connsiteX349" fmla="*/ 1179095 w 8128084"/>
              <a:gd name="connsiteY349" fmla="*/ 5799221 h 15135727"/>
              <a:gd name="connsiteX350" fmla="*/ 890337 w 8128084"/>
              <a:gd name="connsiteY350" fmla="*/ 5775158 h 15135727"/>
              <a:gd name="connsiteX351" fmla="*/ 697832 w 8128084"/>
              <a:gd name="connsiteY351" fmla="*/ 5606716 h 15135727"/>
              <a:gd name="connsiteX352" fmla="*/ 577516 w 8128084"/>
              <a:gd name="connsiteY352" fmla="*/ 5582653 h 15135727"/>
              <a:gd name="connsiteX353" fmla="*/ 697832 w 8128084"/>
              <a:gd name="connsiteY353" fmla="*/ 5775158 h 15135727"/>
              <a:gd name="connsiteX354" fmla="*/ 409074 w 8128084"/>
              <a:gd name="connsiteY354" fmla="*/ 5799221 h 15135727"/>
              <a:gd name="connsiteX355" fmla="*/ 168442 w 8128084"/>
              <a:gd name="connsiteY355" fmla="*/ 5702969 h 15135727"/>
              <a:gd name="connsiteX356" fmla="*/ 264695 w 8128084"/>
              <a:gd name="connsiteY356" fmla="*/ 5558590 h 15135727"/>
              <a:gd name="connsiteX357" fmla="*/ 144379 w 8128084"/>
              <a:gd name="connsiteY357" fmla="*/ 5510464 h 15135727"/>
              <a:gd name="connsiteX358" fmla="*/ 0 w 8128084"/>
              <a:gd name="connsiteY358" fmla="*/ 5462337 h 15135727"/>
              <a:gd name="connsiteX359" fmla="*/ 96253 w 8128084"/>
              <a:gd name="connsiteY359"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42827 w 8128084"/>
              <a:gd name="connsiteY202" fmla="*/ 14383753 h 15135727"/>
              <a:gd name="connsiteX203" fmla="*/ 4403558 w 8128084"/>
              <a:gd name="connsiteY203" fmla="*/ 14437895 h 15135727"/>
              <a:gd name="connsiteX204" fmla="*/ 4340058 w 8128084"/>
              <a:gd name="connsiteY204" fmla="*/ 14475995 h 15135727"/>
              <a:gd name="connsiteX205" fmla="*/ 4303127 w 8128084"/>
              <a:gd name="connsiteY205" fmla="*/ 14364703 h 15135727"/>
              <a:gd name="connsiteX206" fmla="*/ 4276892 w 8128084"/>
              <a:gd name="connsiteY206" fmla="*/ 14296190 h 15135727"/>
              <a:gd name="connsiteX207" fmla="*/ 4235116 w 8128084"/>
              <a:gd name="connsiteY207" fmla="*/ 14341642 h 15135727"/>
              <a:gd name="connsiteX208" fmla="*/ 4162927 w 8128084"/>
              <a:gd name="connsiteY208" fmla="*/ 14389769 h 15135727"/>
              <a:gd name="connsiteX209" fmla="*/ 4137527 w 8128084"/>
              <a:gd name="connsiteY209" fmla="*/ 14364369 h 15135727"/>
              <a:gd name="connsiteX210" fmla="*/ 3998327 w 8128084"/>
              <a:gd name="connsiteY210" fmla="*/ 14409153 h 15135727"/>
              <a:gd name="connsiteX211" fmla="*/ 4023727 w 8128084"/>
              <a:gd name="connsiteY211" fmla="*/ 14275803 h 15135727"/>
              <a:gd name="connsiteX212" fmla="*/ 3915945 w 8128084"/>
              <a:gd name="connsiteY212" fmla="*/ 14289840 h 15135727"/>
              <a:gd name="connsiteX213" fmla="*/ 3801979 w 8128084"/>
              <a:gd name="connsiteY213" fmla="*/ 14293516 h 15135727"/>
              <a:gd name="connsiteX214" fmla="*/ 3719764 w 8128084"/>
              <a:gd name="connsiteY214" fmla="*/ 14415169 h 15135727"/>
              <a:gd name="connsiteX215" fmla="*/ 3625850 w 8128084"/>
              <a:gd name="connsiteY215" fmla="*/ 14616364 h 15135727"/>
              <a:gd name="connsiteX216" fmla="*/ 3513221 w 8128084"/>
              <a:gd name="connsiteY216" fmla="*/ 14726653 h 15135727"/>
              <a:gd name="connsiteX217" fmla="*/ 3583071 w 8128084"/>
              <a:gd name="connsiteY217" fmla="*/ 14832932 h 15135727"/>
              <a:gd name="connsiteX218" fmla="*/ 3633537 w 8128084"/>
              <a:gd name="connsiteY218" fmla="*/ 14967285 h 15135727"/>
              <a:gd name="connsiteX219" fmla="*/ 3609474 w 8128084"/>
              <a:gd name="connsiteY219" fmla="*/ 15087600 h 15135727"/>
              <a:gd name="connsiteX220" fmla="*/ 3479132 w 8128084"/>
              <a:gd name="connsiteY220" fmla="*/ 14975974 h 15135727"/>
              <a:gd name="connsiteX221" fmla="*/ 3304340 w 8128084"/>
              <a:gd name="connsiteY221" fmla="*/ 14949237 h 15135727"/>
              <a:gd name="connsiteX222" fmla="*/ 3261227 w 8128084"/>
              <a:gd name="connsiteY222" fmla="*/ 14787145 h 15135727"/>
              <a:gd name="connsiteX223" fmla="*/ 3128211 w 8128084"/>
              <a:gd name="connsiteY223" fmla="*/ 14919158 h 15135727"/>
              <a:gd name="connsiteX224" fmla="*/ 3090277 w 8128084"/>
              <a:gd name="connsiteY224" fmla="*/ 15075903 h 15135727"/>
              <a:gd name="connsiteX225" fmla="*/ 2959769 w 8128084"/>
              <a:gd name="connsiteY225" fmla="*/ 15135727 h 15135727"/>
              <a:gd name="connsiteX226" fmla="*/ 2891256 w 8128084"/>
              <a:gd name="connsiteY226" fmla="*/ 14945895 h 15135727"/>
              <a:gd name="connsiteX227" fmla="*/ 2829927 w 8128084"/>
              <a:gd name="connsiteY227" fmla="*/ 14872703 h 15135727"/>
              <a:gd name="connsiteX228" fmla="*/ 2887579 w 8128084"/>
              <a:gd name="connsiteY228" fmla="*/ 14774779 h 15135727"/>
              <a:gd name="connsiteX229" fmla="*/ 2779127 w 8128084"/>
              <a:gd name="connsiteY229" fmla="*/ 14694903 h 15135727"/>
              <a:gd name="connsiteX230" fmla="*/ 2839453 w 8128084"/>
              <a:gd name="connsiteY230" fmla="*/ 14582274 h 15135727"/>
              <a:gd name="connsiteX231" fmla="*/ 2935706 w 8128084"/>
              <a:gd name="connsiteY231" fmla="*/ 14510085 h 15135727"/>
              <a:gd name="connsiteX232" fmla="*/ 2948406 w 8128084"/>
              <a:gd name="connsiteY232" fmla="*/ 14554535 h 15135727"/>
              <a:gd name="connsiteX233" fmla="*/ 2855327 w 8128084"/>
              <a:gd name="connsiteY233" fmla="*/ 14371053 h 15135727"/>
              <a:gd name="connsiteX234" fmla="*/ 3014077 w 8128084"/>
              <a:gd name="connsiteY234" fmla="*/ 14447253 h 15135727"/>
              <a:gd name="connsiteX235" fmla="*/ 3029285 w 8128084"/>
              <a:gd name="connsiteY235" fmla="*/ 14363032 h 15135727"/>
              <a:gd name="connsiteX236" fmla="*/ 3152274 w 8128084"/>
              <a:gd name="connsiteY236" fmla="*/ 14341642 h 15135727"/>
              <a:gd name="connsiteX237" fmla="*/ 3226135 w 8128084"/>
              <a:gd name="connsiteY237" fmla="*/ 14269453 h 15135727"/>
              <a:gd name="connsiteX238" fmla="*/ 3152274 w 8128084"/>
              <a:gd name="connsiteY238" fmla="*/ 14197264 h 15135727"/>
              <a:gd name="connsiteX239" fmla="*/ 3152274 w 8128084"/>
              <a:gd name="connsiteY239" fmla="*/ 14052885 h 15135727"/>
              <a:gd name="connsiteX240" fmla="*/ 3086435 w 8128084"/>
              <a:gd name="connsiteY240" fmla="*/ 14037845 h 15135727"/>
              <a:gd name="connsiteX241" fmla="*/ 3056021 w 8128084"/>
              <a:gd name="connsiteY241" fmla="*/ 14153148 h 15135727"/>
              <a:gd name="connsiteX242" fmla="*/ 2935706 w 8128084"/>
              <a:gd name="connsiteY242" fmla="*/ 14076948 h 15135727"/>
              <a:gd name="connsiteX243" fmla="*/ 2863516 w 8128084"/>
              <a:gd name="connsiteY243" fmla="*/ 14093324 h 15135727"/>
              <a:gd name="connsiteX244" fmla="*/ 2804527 w 8128084"/>
              <a:gd name="connsiteY244" fmla="*/ 14218653 h 15135727"/>
              <a:gd name="connsiteX245" fmla="*/ 2719137 w 8128084"/>
              <a:gd name="connsiteY245" fmla="*/ 14197264 h 15135727"/>
              <a:gd name="connsiteX246" fmla="*/ 2653298 w 8128084"/>
              <a:gd name="connsiteY246" fmla="*/ 14248064 h 15135727"/>
              <a:gd name="connsiteX247" fmla="*/ 2560721 w 8128084"/>
              <a:gd name="connsiteY247" fmla="*/ 14150474 h 15135727"/>
              <a:gd name="connsiteX248" fmla="*/ 2436729 w 8128084"/>
              <a:gd name="connsiteY248" fmla="*/ 13804566 h 15135727"/>
              <a:gd name="connsiteX249" fmla="*/ 2550527 w 8128084"/>
              <a:gd name="connsiteY249" fmla="*/ 13805903 h 15135727"/>
              <a:gd name="connsiteX250" fmla="*/ 2729498 w 8128084"/>
              <a:gd name="connsiteY250" fmla="*/ 13812253 h 15135727"/>
              <a:gd name="connsiteX251" fmla="*/ 2633077 w 8128084"/>
              <a:gd name="connsiteY251" fmla="*/ 13755103 h 15135727"/>
              <a:gd name="connsiteX252" fmla="*/ 2553369 w 8128084"/>
              <a:gd name="connsiteY252" fmla="*/ 13475369 h 15135727"/>
              <a:gd name="connsiteX253" fmla="*/ 2550695 w 8128084"/>
              <a:gd name="connsiteY253" fmla="*/ 13186611 h 15135727"/>
              <a:gd name="connsiteX254" fmla="*/ 2719137 w 8128084"/>
              <a:gd name="connsiteY254" fmla="*/ 13042232 h 15135727"/>
              <a:gd name="connsiteX255" fmla="*/ 2791327 w 8128084"/>
              <a:gd name="connsiteY255" fmla="*/ 12945979 h 15135727"/>
              <a:gd name="connsiteX256" fmla="*/ 3031958 w 8128084"/>
              <a:gd name="connsiteY256" fmla="*/ 13090358 h 15135727"/>
              <a:gd name="connsiteX257" fmla="*/ 3056021 w 8128084"/>
              <a:gd name="connsiteY257" fmla="*/ 12753474 h 15135727"/>
              <a:gd name="connsiteX258" fmla="*/ 2887579 w 8128084"/>
              <a:gd name="connsiteY258" fmla="*/ 12777537 h 15135727"/>
              <a:gd name="connsiteX259" fmla="*/ 2815390 w 8128084"/>
              <a:gd name="connsiteY259" fmla="*/ 12777537 h 15135727"/>
              <a:gd name="connsiteX260" fmla="*/ 3176337 w 8128084"/>
              <a:gd name="connsiteY260" fmla="*/ 12368464 h 15135727"/>
              <a:gd name="connsiteX261" fmla="*/ 3104148 w 8128084"/>
              <a:gd name="connsiteY261" fmla="*/ 12320337 h 15135727"/>
              <a:gd name="connsiteX262" fmla="*/ 3104148 w 8128084"/>
              <a:gd name="connsiteY262" fmla="*/ 12320337 h 15135727"/>
              <a:gd name="connsiteX263" fmla="*/ 3007895 w 8128084"/>
              <a:gd name="connsiteY263" fmla="*/ 12079706 h 15135727"/>
              <a:gd name="connsiteX264" fmla="*/ 2911642 w 8128084"/>
              <a:gd name="connsiteY264" fmla="*/ 11935327 h 15135727"/>
              <a:gd name="connsiteX265" fmla="*/ 2863516 w 8128084"/>
              <a:gd name="connsiteY265" fmla="*/ 11694695 h 15135727"/>
              <a:gd name="connsiteX266" fmla="*/ 2911642 w 8128084"/>
              <a:gd name="connsiteY266" fmla="*/ 11454064 h 15135727"/>
              <a:gd name="connsiteX267" fmla="*/ 3056021 w 8128084"/>
              <a:gd name="connsiteY267" fmla="*/ 11454064 h 15135727"/>
              <a:gd name="connsiteX268" fmla="*/ 2983832 w 8128084"/>
              <a:gd name="connsiteY268" fmla="*/ 11381874 h 15135727"/>
              <a:gd name="connsiteX269" fmla="*/ 3031958 w 8128084"/>
              <a:gd name="connsiteY269" fmla="*/ 11285621 h 15135727"/>
              <a:gd name="connsiteX270" fmla="*/ 3007895 w 8128084"/>
              <a:gd name="connsiteY270" fmla="*/ 11189369 h 15135727"/>
              <a:gd name="connsiteX271" fmla="*/ 2887579 w 8128084"/>
              <a:gd name="connsiteY271" fmla="*/ 11141242 h 15135727"/>
              <a:gd name="connsiteX272" fmla="*/ 2887579 w 8128084"/>
              <a:gd name="connsiteY272" fmla="*/ 10972800 h 15135727"/>
              <a:gd name="connsiteX273" fmla="*/ 2887579 w 8128084"/>
              <a:gd name="connsiteY273" fmla="*/ 10924674 h 15135727"/>
              <a:gd name="connsiteX274" fmla="*/ 2767264 w 8128084"/>
              <a:gd name="connsiteY274" fmla="*/ 11020927 h 15135727"/>
              <a:gd name="connsiteX275" fmla="*/ 2743200 w 8128084"/>
              <a:gd name="connsiteY275" fmla="*/ 10924674 h 15135727"/>
              <a:gd name="connsiteX276" fmla="*/ 2550695 w 8128084"/>
              <a:gd name="connsiteY276" fmla="*/ 11020927 h 15135727"/>
              <a:gd name="connsiteX277" fmla="*/ 2526632 w 8128084"/>
              <a:gd name="connsiteY277" fmla="*/ 11117179 h 15135727"/>
              <a:gd name="connsiteX278" fmla="*/ 2334127 w 8128084"/>
              <a:gd name="connsiteY278" fmla="*/ 10996864 h 15135727"/>
              <a:gd name="connsiteX279" fmla="*/ 2358190 w 8128084"/>
              <a:gd name="connsiteY279" fmla="*/ 10732169 h 15135727"/>
              <a:gd name="connsiteX280" fmla="*/ 2334127 w 8128084"/>
              <a:gd name="connsiteY280" fmla="*/ 10587790 h 15135727"/>
              <a:gd name="connsiteX281" fmla="*/ 2406316 w 8128084"/>
              <a:gd name="connsiteY281" fmla="*/ 10491537 h 15135727"/>
              <a:gd name="connsiteX282" fmla="*/ 2598821 w 8128084"/>
              <a:gd name="connsiteY282" fmla="*/ 10684042 h 15135727"/>
              <a:gd name="connsiteX283" fmla="*/ 2767264 w 8128084"/>
              <a:gd name="connsiteY283" fmla="*/ 10684042 h 15135727"/>
              <a:gd name="connsiteX284" fmla="*/ 2646948 w 8128084"/>
              <a:gd name="connsiteY284" fmla="*/ 10515600 h 15135727"/>
              <a:gd name="connsiteX285" fmla="*/ 2815390 w 8128084"/>
              <a:gd name="connsiteY285" fmla="*/ 10395285 h 15135727"/>
              <a:gd name="connsiteX286" fmla="*/ 3080085 w 8128084"/>
              <a:gd name="connsiteY286" fmla="*/ 10419348 h 15135727"/>
              <a:gd name="connsiteX287" fmla="*/ 3248527 w 8128084"/>
              <a:gd name="connsiteY287" fmla="*/ 10539664 h 15135727"/>
              <a:gd name="connsiteX288" fmla="*/ 3320716 w 8128084"/>
              <a:gd name="connsiteY288" fmla="*/ 10659979 h 15135727"/>
              <a:gd name="connsiteX289" fmla="*/ 3465095 w 8128084"/>
              <a:gd name="connsiteY289" fmla="*/ 10659979 h 15135727"/>
              <a:gd name="connsiteX290" fmla="*/ 3441032 w 8128084"/>
              <a:gd name="connsiteY290" fmla="*/ 10491537 h 15135727"/>
              <a:gd name="connsiteX291" fmla="*/ 3392906 w 8128084"/>
              <a:gd name="connsiteY291" fmla="*/ 10250906 h 15135727"/>
              <a:gd name="connsiteX292" fmla="*/ 3152274 w 8128084"/>
              <a:gd name="connsiteY292" fmla="*/ 10250906 h 15135727"/>
              <a:gd name="connsiteX293" fmla="*/ 3176337 w 8128084"/>
              <a:gd name="connsiteY293" fmla="*/ 10178716 h 15135727"/>
              <a:gd name="connsiteX294" fmla="*/ 3104148 w 8128084"/>
              <a:gd name="connsiteY294" fmla="*/ 10154653 h 15135727"/>
              <a:gd name="connsiteX295" fmla="*/ 3007895 w 8128084"/>
              <a:gd name="connsiteY295" fmla="*/ 9962148 h 15135727"/>
              <a:gd name="connsiteX296" fmla="*/ 3176337 w 8128084"/>
              <a:gd name="connsiteY296" fmla="*/ 9889958 h 15135727"/>
              <a:gd name="connsiteX297" fmla="*/ 2959769 w 8128084"/>
              <a:gd name="connsiteY297" fmla="*/ 9504948 h 15135727"/>
              <a:gd name="connsiteX298" fmla="*/ 2791327 w 8128084"/>
              <a:gd name="connsiteY298" fmla="*/ 9456821 h 15135727"/>
              <a:gd name="connsiteX299" fmla="*/ 2574758 w 8128084"/>
              <a:gd name="connsiteY299" fmla="*/ 9336506 h 15135727"/>
              <a:gd name="connsiteX300" fmla="*/ 2550695 w 8128084"/>
              <a:gd name="connsiteY300" fmla="*/ 9071811 h 15135727"/>
              <a:gd name="connsiteX301" fmla="*/ 2695074 w 8128084"/>
              <a:gd name="connsiteY301" fmla="*/ 8999621 h 15135727"/>
              <a:gd name="connsiteX302" fmla="*/ 2622885 w 8128084"/>
              <a:gd name="connsiteY302" fmla="*/ 8975558 h 15135727"/>
              <a:gd name="connsiteX303" fmla="*/ 2430379 w 8128084"/>
              <a:gd name="connsiteY303" fmla="*/ 8999621 h 15135727"/>
              <a:gd name="connsiteX304" fmla="*/ 2261937 w 8128084"/>
              <a:gd name="connsiteY304" fmla="*/ 9168064 h 15135727"/>
              <a:gd name="connsiteX305" fmla="*/ 2237874 w 8128084"/>
              <a:gd name="connsiteY305" fmla="*/ 8999621 h 15135727"/>
              <a:gd name="connsiteX306" fmla="*/ 2117558 w 8128084"/>
              <a:gd name="connsiteY306" fmla="*/ 8975558 h 15135727"/>
              <a:gd name="connsiteX307" fmla="*/ 2045369 w 8128084"/>
              <a:gd name="connsiteY307" fmla="*/ 8783053 h 15135727"/>
              <a:gd name="connsiteX308" fmla="*/ 1852864 w 8128084"/>
              <a:gd name="connsiteY308" fmla="*/ 8758990 h 15135727"/>
              <a:gd name="connsiteX309" fmla="*/ 1636295 w 8128084"/>
              <a:gd name="connsiteY309" fmla="*/ 8927432 h 15135727"/>
              <a:gd name="connsiteX310" fmla="*/ 1588169 w 8128084"/>
              <a:gd name="connsiteY310" fmla="*/ 9023685 h 15135727"/>
              <a:gd name="connsiteX311" fmla="*/ 1515979 w 8128084"/>
              <a:gd name="connsiteY311" fmla="*/ 8879306 h 15135727"/>
              <a:gd name="connsiteX312" fmla="*/ 1347537 w 8128084"/>
              <a:gd name="connsiteY312" fmla="*/ 8879306 h 15135727"/>
              <a:gd name="connsiteX313" fmla="*/ 1347537 w 8128084"/>
              <a:gd name="connsiteY313" fmla="*/ 8710864 h 15135727"/>
              <a:gd name="connsiteX314" fmla="*/ 1106906 w 8128084"/>
              <a:gd name="connsiteY314" fmla="*/ 8783053 h 15135727"/>
              <a:gd name="connsiteX315" fmla="*/ 890337 w 8128084"/>
              <a:gd name="connsiteY315" fmla="*/ 8686800 h 15135727"/>
              <a:gd name="connsiteX316" fmla="*/ 649706 w 8128084"/>
              <a:gd name="connsiteY316" fmla="*/ 8662737 h 15135727"/>
              <a:gd name="connsiteX317" fmla="*/ 385011 w 8128084"/>
              <a:gd name="connsiteY317" fmla="*/ 8566485 h 15135727"/>
              <a:gd name="connsiteX318" fmla="*/ 577516 w 8128084"/>
              <a:gd name="connsiteY318" fmla="*/ 8373979 h 15135727"/>
              <a:gd name="connsiteX319" fmla="*/ 794085 w 8128084"/>
              <a:gd name="connsiteY319" fmla="*/ 8301790 h 15135727"/>
              <a:gd name="connsiteX320" fmla="*/ 745958 w 8128084"/>
              <a:gd name="connsiteY320" fmla="*/ 8133348 h 15135727"/>
              <a:gd name="connsiteX321" fmla="*/ 818148 w 8128084"/>
              <a:gd name="connsiteY321" fmla="*/ 7820527 h 15135727"/>
              <a:gd name="connsiteX322" fmla="*/ 697832 w 8128084"/>
              <a:gd name="connsiteY322" fmla="*/ 7820527 h 15135727"/>
              <a:gd name="connsiteX323" fmla="*/ 625642 w 8128084"/>
              <a:gd name="connsiteY323" fmla="*/ 7916779 h 15135727"/>
              <a:gd name="connsiteX324" fmla="*/ 457200 w 8128084"/>
              <a:gd name="connsiteY324" fmla="*/ 7820527 h 15135727"/>
              <a:gd name="connsiteX325" fmla="*/ 529390 w 8128084"/>
              <a:gd name="connsiteY325" fmla="*/ 7700211 h 15135727"/>
              <a:gd name="connsiteX326" fmla="*/ 938464 w 8128084"/>
              <a:gd name="connsiteY326" fmla="*/ 7676148 h 15135727"/>
              <a:gd name="connsiteX327" fmla="*/ 1058779 w 8128084"/>
              <a:gd name="connsiteY327" fmla="*/ 7459579 h 15135727"/>
              <a:gd name="connsiteX328" fmla="*/ 1203158 w 8128084"/>
              <a:gd name="connsiteY328" fmla="*/ 7603958 h 15135727"/>
              <a:gd name="connsiteX329" fmla="*/ 1299411 w 8128084"/>
              <a:gd name="connsiteY329" fmla="*/ 7555832 h 15135727"/>
              <a:gd name="connsiteX330" fmla="*/ 1443790 w 8128084"/>
              <a:gd name="connsiteY330" fmla="*/ 7507706 h 15135727"/>
              <a:gd name="connsiteX331" fmla="*/ 1684421 w 8128084"/>
              <a:gd name="connsiteY331" fmla="*/ 7603958 h 15135727"/>
              <a:gd name="connsiteX332" fmla="*/ 1684421 w 8128084"/>
              <a:gd name="connsiteY332" fmla="*/ 7603958 h 15135727"/>
              <a:gd name="connsiteX333" fmla="*/ 1540042 w 8128084"/>
              <a:gd name="connsiteY333" fmla="*/ 7363327 h 15135727"/>
              <a:gd name="connsiteX334" fmla="*/ 1299411 w 8128084"/>
              <a:gd name="connsiteY334" fmla="*/ 7315200 h 15135727"/>
              <a:gd name="connsiteX335" fmla="*/ 1130969 w 8128084"/>
              <a:gd name="connsiteY335" fmla="*/ 7339264 h 15135727"/>
              <a:gd name="connsiteX336" fmla="*/ 1034716 w 8128084"/>
              <a:gd name="connsiteY336" fmla="*/ 7315200 h 15135727"/>
              <a:gd name="connsiteX337" fmla="*/ 1155032 w 8128084"/>
              <a:gd name="connsiteY337" fmla="*/ 7050506 h 15135727"/>
              <a:gd name="connsiteX338" fmla="*/ 1155032 w 8128084"/>
              <a:gd name="connsiteY338" fmla="*/ 6930190 h 15135727"/>
              <a:gd name="connsiteX339" fmla="*/ 1155032 w 8128084"/>
              <a:gd name="connsiteY339" fmla="*/ 6761748 h 15135727"/>
              <a:gd name="connsiteX340" fmla="*/ 1203158 w 8128084"/>
              <a:gd name="connsiteY340" fmla="*/ 6617369 h 15135727"/>
              <a:gd name="connsiteX341" fmla="*/ 1371600 w 8128084"/>
              <a:gd name="connsiteY341" fmla="*/ 6472990 h 15135727"/>
              <a:gd name="connsiteX342" fmla="*/ 1443790 w 8128084"/>
              <a:gd name="connsiteY342" fmla="*/ 6328611 h 15135727"/>
              <a:gd name="connsiteX343" fmla="*/ 1419727 w 8128084"/>
              <a:gd name="connsiteY343" fmla="*/ 6208295 h 15135727"/>
              <a:gd name="connsiteX344" fmla="*/ 1275348 w 8128084"/>
              <a:gd name="connsiteY344" fmla="*/ 6304548 h 15135727"/>
              <a:gd name="connsiteX345" fmla="*/ 1323474 w 8128084"/>
              <a:gd name="connsiteY345" fmla="*/ 6015790 h 15135727"/>
              <a:gd name="connsiteX346" fmla="*/ 1540042 w 8128084"/>
              <a:gd name="connsiteY346" fmla="*/ 5871411 h 15135727"/>
              <a:gd name="connsiteX347" fmla="*/ 1540042 w 8128084"/>
              <a:gd name="connsiteY347" fmla="*/ 5751095 h 15135727"/>
              <a:gd name="connsiteX348" fmla="*/ 1395664 w 8128084"/>
              <a:gd name="connsiteY348" fmla="*/ 5799221 h 15135727"/>
              <a:gd name="connsiteX349" fmla="*/ 1179095 w 8128084"/>
              <a:gd name="connsiteY349" fmla="*/ 5799221 h 15135727"/>
              <a:gd name="connsiteX350" fmla="*/ 890337 w 8128084"/>
              <a:gd name="connsiteY350" fmla="*/ 5775158 h 15135727"/>
              <a:gd name="connsiteX351" fmla="*/ 697832 w 8128084"/>
              <a:gd name="connsiteY351" fmla="*/ 5606716 h 15135727"/>
              <a:gd name="connsiteX352" fmla="*/ 577516 w 8128084"/>
              <a:gd name="connsiteY352" fmla="*/ 5582653 h 15135727"/>
              <a:gd name="connsiteX353" fmla="*/ 697832 w 8128084"/>
              <a:gd name="connsiteY353" fmla="*/ 5775158 h 15135727"/>
              <a:gd name="connsiteX354" fmla="*/ 409074 w 8128084"/>
              <a:gd name="connsiteY354" fmla="*/ 5799221 h 15135727"/>
              <a:gd name="connsiteX355" fmla="*/ 168442 w 8128084"/>
              <a:gd name="connsiteY355" fmla="*/ 5702969 h 15135727"/>
              <a:gd name="connsiteX356" fmla="*/ 264695 w 8128084"/>
              <a:gd name="connsiteY356" fmla="*/ 5558590 h 15135727"/>
              <a:gd name="connsiteX357" fmla="*/ 144379 w 8128084"/>
              <a:gd name="connsiteY357" fmla="*/ 5510464 h 15135727"/>
              <a:gd name="connsiteX358" fmla="*/ 0 w 8128084"/>
              <a:gd name="connsiteY358" fmla="*/ 5462337 h 15135727"/>
              <a:gd name="connsiteX359" fmla="*/ 96253 w 8128084"/>
              <a:gd name="connsiteY359"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42827 w 8128084"/>
              <a:gd name="connsiteY202" fmla="*/ 14383753 h 15135727"/>
              <a:gd name="connsiteX203" fmla="*/ 4403558 w 8128084"/>
              <a:gd name="connsiteY203" fmla="*/ 14437895 h 15135727"/>
              <a:gd name="connsiteX204" fmla="*/ 4340058 w 8128084"/>
              <a:gd name="connsiteY204" fmla="*/ 14475995 h 15135727"/>
              <a:gd name="connsiteX205" fmla="*/ 4303127 w 8128084"/>
              <a:gd name="connsiteY205" fmla="*/ 14364703 h 15135727"/>
              <a:gd name="connsiteX206" fmla="*/ 4276892 w 8128084"/>
              <a:gd name="connsiteY206" fmla="*/ 14296190 h 15135727"/>
              <a:gd name="connsiteX207" fmla="*/ 4235116 w 8128084"/>
              <a:gd name="connsiteY207" fmla="*/ 14341642 h 15135727"/>
              <a:gd name="connsiteX208" fmla="*/ 4162927 w 8128084"/>
              <a:gd name="connsiteY208" fmla="*/ 14389769 h 15135727"/>
              <a:gd name="connsiteX209" fmla="*/ 4137527 w 8128084"/>
              <a:gd name="connsiteY209" fmla="*/ 14364369 h 15135727"/>
              <a:gd name="connsiteX210" fmla="*/ 3998327 w 8128084"/>
              <a:gd name="connsiteY210" fmla="*/ 14409153 h 15135727"/>
              <a:gd name="connsiteX211" fmla="*/ 4023727 w 8128084"/>
              <a:gd name="connsiteY211" fmla="*/ 14275803 h 15135727"/>
              <a:gd name="connsiteX212" fmla="*/ 3915945 w 8128084"/>
              <a:gd name="connsiteY212" fmla="*/ 14289840 h 15135727"/>
              <a:gd name="connsiteX213" fmla="*/ 3801979 w 8128084"/>
              <a:gd name="connsiteY213" fmla="*/ 14293516 h 15135727"/>
              <a:gd name="connsiteX214" fmla="*/ 3719764 w 8128084"/>
              <a:gd name="connsiteY214" fmla="*/ 14415169 h 15135727"/>
              <a:gd name="connsiteX215" fmla="*/ 3625850 w 8128084"/>
              <a:gd name="connsiteY215" fmla="*/ 14616364 h 15135727"/>
              <a:gd name="connsiteX216" fmla="*/ 3513221 w 8128084"/>
              <a:gd name="connsiteY216" fmla="*/ 14726653 h 15135727"/>
              <a:gd name="connsiteX217" fmla="*/ 3583071 w 8128084"/>
              <a:gd name="connsiteY217" fmla="*/ 14832932 h 15135727"/>
              <a:gd name="connsiteX218" fmla="*/ 3633537 w 8128084"/>
              <a:gd name="connsiteY218" fmla="*/ 14967285 h 15135727"/>
              <a:gd name="connsiteX219" fmla="*/ 3609474 w 8128084"/>
              <a:gd name="connsiteY219" fmla="*/ 15087600 h 15135727"/>
              <a:gd name="connsiteX220" fmla="*/ 3479132 w 8128084"/>
              <a:gd name="connsiteY220" fmla="*/ 14975974 h 15135727"/>
              <a:gd name="connsiteX221" fmla="*/ 3304340 w 8128084"/>
              <a:gd name="connsiteY221" fmla="*/ 14949237 h 15135727"/>
              <a:gd name="connsiteX222" fmla="*/ 3261227 w 8128084"/>
              <a:gd name="connsiteY222" fmla="*/ 14787145 h 15135727"/>
              <a:gd name="connsiteX223" fmla="*/ 3128211 w 8128084"/>
              <a:gd name="connsiteY223" fmla="*/ 14919158 h 15135727"/>
              <a:gd name="connsiteX224" fmla="*/ 3090277 w 8128084"/>
              <a:gd name="connsiteY224" fmla="*/ 15075903 h 15135727"/>
              <a:gd name="connsiteX225" fmla="*/ 2959769 w 8128084"/>
              <a:gd name="connsiteY225" fmla="*/ 15135727 h 15135727"/>
              <a:gd name="connsiteX226" fmla="*/ 2891256 w 8128084"/>
              <a:gd name="connsiteY226" fmla="*/ 14945895 h 15135727"/>
              <a:gd name="connsiteX227" fmla="*/ 2829927 w 8128084"/>
              <a:gd name="connsiteY227" fmla="*/ 14872703 h 15135727"/>
              <a:gd name="connsiteX228" fmla="*/ 2887579 w 8128084"/>
              <a:gd name="connsiteY228" fmla="*/ 14774779 h 15135727"/>
              <a:gd name="connsiteX229" fmla="*/ 2779127 w 8128084"/>
              <a:gd name="connsiteY229" fmla="*/ 14694903 h 15135727"/>
              <a:gd name="connsiteX230" fmla="*/ 2839453 w 8128084"/>
              <a:gd name="connsiteY230" fmla="*/ 14582274 h 15135727"/>
              <a:gd name="connsiteX231" fmla="*/ 2935706 w 8128084"/>
              <a:gd name="connsiteY231" fmla="*/ 14510085 h 15135727"/>
              <a:gd name="connsiteX232" fmla="*/ 2948406 w 8128084"/>
              <a:gd name="connsiteY232" fmla="*/ 14554535 h 15135727"/>
              <a:gd name="connsiteX233" fmla="*/ 2855327 w 8128084"/>
              <a:gd name="connsiteY233" fmla="*/ 14371053 h 15135727"/>
              <a:gd name="connsiteX234" fmla="*/ 3014077 w 8128084"/>
              <a:gd name="connsiteY234" fmla="*/ 14447253 h 15135727"/>
              <a:gd name="connsiteX235" fmla="*/ 3029285 w 8128084"/>
              <a:gd name="connsiteY235" fmla="*/ 14363032 h 15135727"/>
              <a:gd name="connsiteX236" fmla="*/ 3152274 w 8128084"/>
              <a:gd name="connsiteY236" fmla="*/ 14341642 h 15135727"/>
              <a:gd name="connsiteX237" fmla="*/ 3226135 w 8128084"/>
              <a:gd name="connsiteY237" fmla="*/ 14269453 h 15135727"/>
              <a:gd name="connsiteX238" fmla="*/ 3152274 w 8128084"/>
              <a:gd name="connsiteY238" fmla="*/ 14197264 h 15135727"/>
              <a:gd name="connsiteX239" fmla="*/ 3152274 w 8128084"/>
              <a:gd name="connsiteY239" fmla="*/ 14052885 h 15135727"/>
              <a:gd name="connsiteX240" fmla="*/ 3086435 w 8128084"/>
              <a:gd name="connsiteY240" fmla="*/ 14037845 h 15135727"/>
              <a:gd name="connsiteX241" fmla="*/ 3056021 w 8128084"/>
              <a:gd name="connsiteY241" fmla="*/ 14153148 h 15135727"/>
              <a:gd name="connsiteX242" fmla="*/ 2935706 w 8128084"/>
              <a:gd name="connsiteY242" fmla="*/ 14076948 h 15135727"/>
              <a:gd name="connsiteX243" fmla="*/ 2863516 w 8128084"/>
              <a:gd name="connsiteY243" fmla="*/ 14093324 h 15135727"/>
              <a:gd name="connsiteX244" fmla="*/ 2804527 w 8128084"/>
              <a:gd name="connsiteY244" fmla="*/ 14218653 h 15135727"/>
              <a:gd name="connsiteX245" fmla="*/ 2719137 w 8128084"/>
              <a:gd name="connsiteY245" fmla="*/ 14197264 h 15135727"/>
              <a:gd name="connsiteX246" fmla="*/ 2653298 w 8128084"/>
              <a:gd name="connsiteY246" fmla="*/ 14248064 h 15135727"/>
              <a:gd name="connsiteX247" fmla="*/ 2560721 w 8128084"/>
              <a:gd name="connsiteY247" fmla="*/ 14150474 h 15135727"/>
              <a:gd name="connsiteX248" fmla="*/ 2436729 w 8128084"/>
              <a:gd name="connsiteY248" fmla="*/ 13804566 h 15135727"/>
              <a:gd name="connsiteX249" fmla="*/ 2550527 w 8128084"/>
              <a:gd name="connsiteY249" fmla="*/ 13805903 h 15135727"/>
              <a:gd name="connsiteX250" fmla="*/ 2729498 w 8128084"/>
              <a:gd name="connsiteY250" fmla="*/ 13812253 h 15135727"/>
              <a:gd name="connsiteX251" fmla="*/ 2633077 w 8128084"/>
              <a:gd name="connsiteY251" fmla="*/ 13755103 h 15135727"/>
              <a:gd name="connsiteX252" fmla="*/ 2553369 w 8128084"/>
              <a:gd name="connsiteY252" fmla="*/ 13475369 h 15135727"/>
              <a:gd name="connsiteX253" fmla="*/ 2658645 w 8128084"/>
              <a:gd name="connsiteY253" fmla="*/ 13224711 h 15135727"/>
              <a:gd name="connsiteX254" fmla="*/ 2719137 w 8128084"/>
              <a:gd name="connsiteY254" fmla="*/ 13042232 h 15135727"/>
              <a:gd name="connsiteX255" fmla="*/ 2791327 w 8128084"/>
              <a:gd name="connsiteY255" fmla="*/ 12945979 h 15135727"/>
              <a:gd name="connsiteX256" fmla="*/ 3031958 w 8128084"/>
              <a:gd name="connsiteY256" fmla="*/ 13090358 h 15135727"/>
              <a:gd name="connsiteX257" fmla="*/ 3056021 w 8128084"/>
              <a:gd name="connsiteY257" fmla="*/ 12753474 h 15135727"/>
              <a:gd name="connsiteX258" fmla="*/ 2887579 w 8128084"/>
              <a:gd name="connsiteY258" fmla="*/ 12777537 h 15135727"/>
              <a:gd name="connsiteX259" fmla="*/ 2815390 w 8128084"/>
              <a:gd name="connsiteY259" fmla="*/ 12777537 h 15135727"/>
              <a:gd name="connsiteX260" fmla="*/ 3176337 w 8128084"/>
              <a:gd name="connsiteY260" fmla="*/ 12368464 h 15135727"/>
              <a:gd name="connsiteX261" fmla="*/ 3104148 w 8128084"/>
              <a:gd name="connsiteY261" fmla="*/ 12320337 h 15135727"/>
              <a:gd name="connsiteX262" fmla="*/ 3104148 w 8128084"/>
              <a:gd name="connsiteY262" fmla="*/ 12320337 h 15135727"/>
              <a:gd name="connsiteX263" fmla="*/ 3007895 w 8128084"/>
              <a:gd name="connsiteY263" fmla="*/ 12079706 h 15135727"/>
              <a:gd name="connsiteX264" fmla="*/ 2911642 w 8128084"/>
              <a:gd name="connsiteY264" fmla="*/ 11935327 h 15135727"/>
              <a:gd name="connsiteX265" fmla="*/ 2863516 w 8128084"/>
              <a:gd name="connsiteY265" fmla="*/ 11694695 h 15135727"/>
              <a:gd name="connsiteX266" fmla="*/ 2911642 w 8128084"/>
              <a:gd name="connsiteY266" fmla="*/ 11454064 h 15135727"/>
              <a:gd name="connsiteX267" fmla="*/ 3056021 w 8128084"/>
              <a:gd name="connsiteY267" fmla="*/ 11454064 h 15135727"/>
              <a:gd name="connsiteX268" fmla="*/ 2983832 w 8128084"/>
              <a:gd name="connsiteY268" fmla="*/ 11381874 h 15135727"/>
              <a:gd name="connsiteX269" fmla="*/ 3031958 w 8128084"/>
              <a:gd name="connsiteY269" fmla="*/ 11285621 h 15135727"/>
              <a:gd name="connsiteX270" fmla="*/ 3007895 w 8128084"/>
              <a:gd name="connsiteY270" fmla="*/ 11189369 h 15135727"/>
              <a:gd name="connsiteX271" fmla="*/ 2887579 w 8128084"/>
              <a:gd name="connsiteY271" fmla="*/ 11141242 h 15135727"/>
              <a:gd name="connsiteX272" fmla="*/ 2887579 w 8128084"/>
              <a:gd name="connsiteY272" fmla="*/ 10972800 h 15135727"/>
              <a:gd name="connsiteX273" fmla="*/ 2887579 w 8128084"/>
              <a:gd name="connsiteY273" fmla="*/ 10924674 h 15135727"/>
              <a:gd name="connsiteX274" fmla="*/ 2767264 w 8128084"/>
              <a:gd name="connsiteY274" fmla="*/ 11020927 h 15135727"/>
              <a:gd name="connsiteX275" fmla="*/ 2743200 w 8128084"/>
              <a:gd name="connsiteY275" fmla="*/ 10924674 h 15135727"/>
              <a:gd name="connsiteX276" fmla="*/ 2550695 w 8128084"/>
              <a:gd name="connsiteY276" fmla="*/ 11020927 h 15135727"/>
              <a:gd name="connsiteX277" fmla="*/ 2526632 w 8128084"/>
              <a:gd name="connsiteY277" fmla="*/ 11117179 h 15135727"/>
              <a:gd name="connsiteX278" fmla="*/ 2334127 w 8128084"/>
              <a:gd name="connsiteY278" fmla="*/ 10996864 h 15135727"/>
              <a:gd name="connsiteX279" fmla="*/ 2358190 w 8128084"/>
              <a:gd name="connsiteY279" fmla="*/ 10732169 h 15135727"/>
              <a:gd name="connsiteX280" fmla="*/ 2334127 w 8128084"/>
              <a:gd name="connsiteY280" fmla="*/ 10587790 h 15135727"/>
              <a:gd name="connsiteX281" fmla="*/ 2406316 w 8128084"/>
              <a:gd name="connsiteY281" fmla="*/ 10491537 h 15135727"/>
              <a:gd name="connsiteX282" fmla="*/ 2598821 w 8128084"/>
              <a:gd name="connsiteY282" fmla="*/ 10684042 h 15135727"/>
              <a:gd name="connsiteX283" fmla="*/ 2767264 w 8128084"/>
              <a:gd name="connsiteY283" fmla="*/ 10684042 h 15135727"/>
              <a:gd name="connsiteX284" fmla="*/ 2646948 w 8128084"/>
              <a:gd name="connsiteY284" fmla="*/ 10515600 h 15135727"/>
              <a:gd name="connsiteX285" fmla="*/ 2815390 w 8128084"/>
              <a:gd name="connsiteY285" fmla="*/ 10395285 h 15135727"/>
              <a:gd name="connsiteX286" fmla="*/ 3080085 w 8128084"/>
              <a:gd name="connsiteY286" fmla="*/ 10419348 h 15135727"/>
              <a:gd name="connsiteX287" fmla="*/ 3248527 w 8128084"/>
              <a:gd name="connsiteY287" fmla="*/ 10539664 h 15135727"/>
              <a:gd name="connsiteX288" fmla="*/ 3320716 w 8128084"/>
              <a:gd name="connsiteY288" fmla="*/ 10659979 h 15135727"/>
              <a:gd name="connsiteX289" fmla="*/ 3465095 w 8128084"/>
              <a:gd name="connsiteY289" fmla="*/ 10659979 h 15135727"/>
              <a:gd name="connsiteX290" fmla="*/ 3441032 w 8128084"/>
              <a:gd name="connsiteY290" fmla="*/ 10491537 h 15135727"/>
              <a:gd name="connsiteX291" fmla="*/ 3392906 w 8128084"/>
              <a:gd name="connsiteY291" fmla="*/ 10250906 h 15135727"/>
              <a:gd name="connsiteX292" fmla="*/ 3152274 w 8128084"/>
              <a:gd name="connsiteY292" fmla="*/ 10250906 h 15135727"/>
              <a:gd name="connsiteX293" fmla="*/ 3176337 w 8128084"/>
              <a:gd name="connsiteY293" fmla="*/ 10178716 h 15135727"/>
              <a:gd name="connsiteX294" fmla="*/ 3104148 w 8128084"/>
              <a:gd name="connsiteY294" fmla="*/ 10154653 h 15135727"/>
              <a:gd name="connsiteX295" fmla="*/ 3007895 w 8128084"/>
              <a:gd name="connsiteY295" fmla="*/ 9962148 h 15135727"/>
              <a:gd name="connsiteX296" fmla="*/ 3176337 w 8128084"/>
              <a:gd name="connsiteY296" fmla="*/ 9889958 h 15135727"/>
              <a:gd name="connsiteX297" fmla="*/ 2959769 w 8128084"/>
              <a:gd name="connsiteY297" fmla="*/ 9504948 h 15135727"/>
              <a:gd name="connsiteX298" fmla="*/ 2791327 w 8128084"/>
              <a:gd name="connsiteY298" fmla="*/ 9456821 h 15135727"/>
              <a:gd name="connsiteX299" fmla="*/ 2574758 w 8128084"/>
              <a:gd name="connsiteY299" fmla="*/ 9336506 h 15135727"/>
              <a:gd name="connsiteX300" fmla="*/ 2550695 w 8128084"/>
              <a:gd name="connsiteY300" fmla="*/ 9071811 h 15135727"/>
              <a:gd name="connsiteX301" fmla="*/ 2695074 w 8128084"/>
              <a:gd name="connsiteY301" fmla="*/ 8999621 h 15135727"/>
              <a:gd name="connsiteX302" fmla="*/ 2622885 w 8128084"/>
              <a:gd name="connsiteY302" fmla="*/ 8975558 h 15135727"/>
              <a:gd name="connsiteX303" fmla="*/ 2430379 w 8128084"/>
              <a:gd name="connsiteY303" fmla="*/ 8999621 h 15135727"/>
              <a:gd name="connsiteX304" fmla="*/ 2261937 w 8128084"/>
              <a:gd name="connsiteY304" fmla="*/ 9168064 h 15135727"/>
              <a:gd name="connsiteX305" fmla="*/ 2237874 w 8128084"/>
              <a:gd name="connsiteY305" fmla="*/ 8999621 h 15135727"/>
              <a:gd name="connsiteX306" fmla="*/ 2117558 w 8128084"/>
              <a:gd name="connsiteY306" fmla="*/ 8975558 h 15135727"/>
              <a:gd name="connsiteX307" fmla="*/ 2045369 w 8128084"/>
              <a:gd name="connsiteY307" fmla="*/ 8783053 h 15135727"/>
              <a:gd name="connsiteX308" fmla="*/ 1852864 w 8128084"/>
              <a:gd name="connsiteY308" fmla="*/ 8758990 h 15135727"/>
              <a:gd name="connsiteX309" fmla="*/ 1636295 w 8128084"/>
              <a:gd name="connsiteY309" fmla="*/ 8927432 h 15135727"/>
              <a:gd name="connsiteX310" fmla="*/ 1588169 w 8128084"/>
              <a:gd name="connsiteY310" fmla="*/ 9023685 h 15135727"/>
              <a:gd name="connsiteX311" fmla="*/ 1515979 w 8128084"/>
              <a:gd name="connsiteY311" fmla="*/ 8879306 h 15135727"/>
              <a:gd name="connsiteX312" fmla="*/ 1347537 w 8128084"/>
              <a:gd name="connsiteY312" fmla="*/ 8879306 h 15135727"/>
              <a:gd name="connsiteX313" fmla="*/ 1347537 w 8128084"/>
              <a:gd name="connsiteY313" fmla="*/ 8710864 h 15135727"/>
              <a:gd name="connsiteX314" fmla="*/ 1106906 w 8128084"/>
              <a:gd name="connsiteY314" fmla="*/ 8783053 h 15135727"/>
              <a:gd name="connsiteX315" fmla="*/ 890337 w 8128084"/>
              <a:gd name="connsiteY315" fmla="*/ 8686800 h 15135727"/>
              <a:gd name="connsiteX316" fmla="*/ 649706 w 8128084"/>
              <a:gd name="connsiteY316" fmla="*/ 8662737 h 15135727"/>
              <a:gd name="connsiteX317" fmla="*/ 385011 w 8128084"/>
              <a:gd name="connsiteY317" fmla="*/ 8566485 h 15135727"/>
              <a:gd name="connsiteX318" fmla="*/ 577516 w 8128084"/>
              <a:gd name="connsiteY318" fmla="*/ 8373979 h 15135727"/>
              <a:gd name="connsiteX319" fmla="*/ 794085 w 8128084"/>
              <a:gd name="connsiteY319" fmla="*/ 8301790 h 15135727"/>
              <a:gd name="connsiteX320" fmla="*/ 745958 w 8128084"/>
              <a:gd name="connsiteY320" fmla="*/ 8133348 h 15135727"/>
              <a:gd name="connsiteX321" fmla="*/ 818148 w 8128084"/>
              <a:gd name="connsiteY321" fmla="*/ 7820527 h 15135727"/>
              <a:gd name="connsiteX322" fmla="*/ 697832 w 8128084"/>
              <a:gd name="connsiteY322" fmla="*/ 7820527 h 15135727"/>
              <a:gd name="connsiteX323" fmla="*/ 625642 w 8128084"/>
              <a:gd name="connsiteY323" fmla="*/ 7916779 h 15135727"/>
              <a:gd name="connsiteX324" fmla="*/ 457200 w 8128084"/>
              <a:gd name="connsiteY324" fmla="*/ 7820527 h 15135727"/>
              <a:gd name="connsiteX325" fmla="*/ 529390 w 8128084"/>
              <a:gd name="connsiteY325" fmla="*/ 7700211 h 15135727"/>
              <a:gd name="connsiteX326" fmla="*/ 938464 w 8128084"/>
              <a:gd name="connsiteY326" fmla="*/ 7676148 h 15135727"/>
              <a:gd name="connsiteX327" fmla="*/ 1058779 w 8128084"/>
              <a:gd name="connsiteY327" fmla="*/ 7459579 h 15135727"/>
              <a:gd name="connsiteX328" fmla="*/ 1203158 w 8128084"/>
              <a:gd name="connsiteY328" fmla="*/ 7603958 h 15135727"/>
              <a:gd name="connsiteX329" fmla="*/ 1299411 w 8128084"/>
              <a:gd name="connsiteY329" fmla="*/ 7555832 h 15135727"/>
              <a:gd name="connsiteX330" fmla="*/ 1443790 w 8128084"/>
              <a:gd name="connsiteY330" fmla="*/ 7507706 h 15135727"/>
              <a:gd name="connsiteX331" fmla="*/ 1684421 w 8128084"/>
              <a:gd name="connsiteY331" fmla="*/ 7603958 h 15135727"/>
              <a:gd name="connsiteX332" fmla="*/ 1684421 w 8128084"/>
              <a:gd name="connsiteY332" fmla="*/ 7603958 h 15135727"/>
              <a:gd name="connsiteX333" fmla="*/ 1540042 w 8128084"/>
              <a:gd name="connsiteY333" fmla="*/ 7363327 h 15135727"/>
              <a:gd name="connsiteX334" fmla="*/ 1299411 w 8128084"/>
              <a:gd name="connsiteY334" fmla="*/ 7315200 h 15135727"/>
              <a:gd name="connsiteX335" fmla="*/ 1130969 w 8128084"/>
              <a:gd name="connsiteY335" fmla="*/ 7339264 h 15135727"/>
              <a:gd name="connsiteX336" fmla="*/ 1034716 w 8128084"/>
              <a:gd name="connsiteY336" fmla="*/ 7315200 h 15135727"/>
              <a:gd name="connsiteX337" fmla="*/ 1155032 w 8128084"/>
              <a:gd name="connsiteY337" fmla="*/ 7050506 h 15135727"/>
              <a:gd name="connsiteX338" fmla="*/ 1155032 w 8128084"/>
              <a:gd name="connsiteY338" fmla="*/ 6930190 h 15135727"/>
              <a:gd name="connsiteX339" fmla="*/ 1155032 w 8128084"/>
              <a:gd name="connsiteY339" fmla="*/ 6761748 h 15135727"/>
              <a:gd name="connsiteX340" fmla="*/ 1203158 w 8128084"/>
              <a:gd name="connsiteY340" fmla="*/ 6617369 h 15135727"/>
              <a:gd name="connsiteX341" fmla="*/ 1371600 w 8128084"/>
              <a:gd name="connsiteY341" fmla="*/ 6472990 h 15135727"/>
              <a:gd name="connsiteX342" fmla="*/ 1443790 w 8128084"/>
              <a:gd name="connsiteY342" fmla="*/ 6328611 h 15135727"/>
              <a:gd name="connsiteX343" fmla="*/ 1419727 w 8128084"/>
              <a:gd name="connsiteY343" fmla="*/ 6208295 h 15135727"/>
              <a:gd name="connsiteX344" fmla="*/ 1275348 w 8128084"/>
              <a:gd name="connsiteY344" fmla="*/ 6304548 h 15135727"/>
              <a:gd name="connsiteX345" fmla="*/ 1323474 w 8128084"/>
              <a:gd name="connsiteY345" fmla="*/ 6015790 h 15135727"/>
              <a:gd name="connsiteX346" fmla="*/ 1540042 w 8128084"/>
              <a:gd name="connsiteY346" fmla="*/ 5871411 h 15135727"/>
              <a:gd name="connsiteX347" fmla="*/ 1540042 w 8128084"/>
              <a:gd name="connsiteY347" fmla="*/ 5751095 h 15135727"/>
              <a:gd name="connsiteX348" fmla="*/ 1395664 w 8128084"/>
              <a:gd name="connsiteY348" fmla="*/ 5799221 h 15135727"/>
              <a:gd name="connsiteX349" fmla="*/ 1179095 w 8128084"/>
              <a:gd name="connsiteY349" fmla="*/ 5799221 h 15135727"/>
              <a:gd name="connsiteX350" fmla="*/ 890337 w 8128084"/>
              <a:gd name="connsiteY350" fmla="*/ 5775158 h 15135727"/>
              <a:gd name="connsiteX351" fmla="*/ 697832 w 8128084"/>
              <a:gd name="connsiteY351" fmla="*/ 5606716 h 15135727"/>
              <a:gd name="connsiteX352" fmla="*/ 577516 w 8128084"/>
              <a:gd name="connsiteY352" fmla="*/ 5582653 h 15135727"/>
              <a:gd name="connsiteX353" fmla="*/ 697832 w 8128084"/>
              <a:gd name="connsiteY353" fmla="*/ 5775158 h 15135727"/>
              <a:gd name="connsiteX354" fmla="*/ 409074 w 8128084"/>
              <a:gd name="connsiteY354" fmla="*/ 5799221 h 15135727"/>
              <a:gd name="connsiteX355" fmla="*/ 168442 w 8128084"/>
              <a:gd name="connsiteY355" fmla="*/ 5702969 h 15135727"/>
              <a:gd name="connsiteX356" fmla="*/ 264695 w 8128084"/>
              <a:gd name="connsiteY356" fmla="*/ 5558590 h 15135727"/>
              <a:gd name="connsiteX357" fmla="*/ 144379 w 8128084"/>
              <a:gd name="connsiteY357" fmla="*/ 5510464 h 15135727"/>
              <a:gd name="connsiteX358" fmla="*/ 0 w 8128084"/>
              <a:gd name="connsiteY358" fmla="*/ 5462337 h 15135727"/>
              <a:gd name="connsiteX359" fmla="*/ 96253 w 8128084"/>
              <a:gd name="connsiteY359"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42827 w 8128084"/>
              <a:gd name="connsiteY202" fmla="*/ 14383753 h 15135727"/>
              <a:gd name="connsiteX203" fmla="*/ 4403558 w 8128084"/>
              <a:gd name="connsiteY203" fmla="*/ 14437895 h 15135727"/>
              <a:gd name="connsiteX204" fmla="*/ 4340058 w 8128084"/>
              <a:gd name="connsiteY204" fmla="*/ 14475995 h 15135727"/>
              <a:gd name="connsiteX205" fmla="*/ 4303127 w 8128084"/>
              <a:gd name="connsiteY205" fmla="*/ 14364703 h 15135727"/>
              <a:gd name="connsiteX206" fmla="*/ 4276892 w 8128084"/>
              <a:gd name="connsiteY206" fmla="*/ 14296190 h 15135727"/>
              <a:gd name="connsiteX207" fmla="*/ 4235116 w 8128084"/>
              <a:gd name="connsiteY207" fmla="*/ 14341642 h 15135727"/>
              <a:gd name="connsiteX208" fmla="*/ 4162927 w 8128084"/>
              <a:gd name="connsiteY208" fmla="*/ 14389769 h 15135727"/>
              <a:gd name="connsiteX209" fmla="*/ 4137527 w 8128084"/>
              <a:gd name="connsiteY209" fmla="*/ 14364369 h 15135727"/>
              <a:gd name="connsiteX210" fmla="*/ 3998327 w 8128084"/>
              <a:gd name="connsiteY210" fmla="*/ 14409153 h 15135727"/>
              <a:gd name="connsiteX211" fmla="*/ 4023727 w 8128084"/>
              <a:gd name="connsiteY211" fmla="*/ 14275803 h 15135727"/>
              <a:gd name="connsiteX212" fmla="*/ 3915945 w 8128084"/>
              <a:gd name="connsiteY212" fmla="*/ 14289840 h 15135727"/>
              <a:gd name="connsiteX213" fmla="*/ 3801979 w 8128084"/>
              <a:gd name="connsiteY213" fmla="*/ 14293516 h 15135727"/>
              <a:gd name="connsiteX214" fmla="*/ 3719764 w 8128084"/>
              <a:gd name="connsiteY214" fmla="*/ 14415169 h 15135727"/>
              <a:gd name="connsiteX215" fmla="*/ 3625850 w 8128084"/>
              <a:gd name="connsiteY215" fmla="*/ 14616364 h 15135727"/>
              <a:gd name="connsiteX216" fmla="*/ 3513221 w 8128084"/>
              <a:gd name="connsiteY216" fmla="*/ 14726653 h 15135727"/>
              <a:gd name="connsiteX217" fmla="*/ 3583071 w 8128084"/>
              <a:gd name="connsiteY217" fmla="*/ 14832932 h 15135727"/>
              <a:gd name="connsiteX218" fmla="*/ 3633537 w 8128084"/>
              <a:gd name="connsiteY218" fmla="*/ 14967285 h 15135727"/>
              <a:gd name="connsiteX219" fmla="*/ 3609474 w 8128084"/>
              <a:gd name="connsiteY219" fmla="*/ 15087600 h 15135727"/>
              <a:gd name="connsiteX220" fmla="*/ 3479132 w 8128084"/>
              <a:gd name="connsiteY220" fmla="*/ 14975974 h 15135727"/>
              <a:gd name="connsiteX221" fmla="*/ 3304340 w 8128084"/>
              <a:gd name="connsiteY221" fmla="*/ 14949237 h 15135727"/>
              <a:gd name="connsiteX222" fmla="*/ 3261227 w 8128084"/>
              <a:gd name="connsiteY222" fmla="*/ 14787145 h 15135727"/>
              <a:gd name="connsiteX223" fmla="*/ 3128211 w 8128084"/>
              <a:gd name="connsiteY223" fmla="*/ 14919158 h 15135727"/>
              <a:gd name="connsiteX224" fmla="*/ 3090277 w 8128084"/>
              <a:gd name="connsiteY224" fmla="*/ 15075903 h 15135727"/>
              <a:gd name="connsiteX225" fmla="*/ 2959769 w 8128084"/>
              <a:gd name="connsiteY225" fmla="*/ 15135727 h 15135727"/>
              <a:gd name="connsiteX226" fmla="*/ 2891256 w 8128084"/>
              <a:gd name="connsiteY226" fmla="*/ 14945895 h 15135727"/>
              <a:gd name="connsiteX227" fmla="*/ 2829927 w 8128084"/>
              <a:gd name="connsiteY227" fmla="*/ 14872703 h 15135727"/>
              <a:gd name="connsiteX228" fmla="*/ 2887579 w 8128084"/>
              <a:gd name="connsiteY228" fmla="*/ 14774779 h 15135727"/>
              <a:gd name="connsiteX229" fmla="*/ 2779127 w 8128084"/>
              <a:gd name="connsiteY229" fmla="*/ 14694903 h 15135727"/>
              <a:gd name="connsiteX230" fmla="*/ 2839453 w 8128084"/>
              <a:gd name="connsiteY230" fmla="*/ 14582274 h 15135727"/>
              <a:gd name="connsiteX231" fmla="*/ 2935706 w 8128084"/>
              <a:gd name="connsiteY231" fmla="*/ 14510085 h 15135727"/>
              <a:gd name="connsiteX232" fmla="*/ 2948406 w 8128084"/>
              <a:gd name="connsiteY232" fmla="*/ 14554535 h 15135727"/>
              <a:gd name="connsiteX233" fmla="*/ 2855327 w 8128084"/>
              <a:gd name="connsiteY233" fmla="*/ 14371053 h 15135727"/>
              <a:gd name="connsiteX234" fmla="*/ 3014077 w 8128084"/>
              <a:gd name="connsiteY234" fmla="*/ 14447253 h 15135727"/>
              <a:gd name="connsiteX235" fmla="*/ 3029285 w 8128084"/>
              <a:gd name="connsiteY235" fmla="*/ 14363032 h 15135727"/>
              <a:gd name="connsiteX236" fmla="*/ 3152274 w 8128084"/>
              <a:gd name="connsiteY236" fmla="*/ 14341642 h 15135727"/>
              <a:gd name="connsiteX237" fmla="*/ 3226135 w 8128084"/>
              <a:gd name="connsiteY237" fmla="*/ 14269453 h 15135727"/>
              <a:gd name="connsiteX238" fmla="*/ 3152274 w 8128084"/>
              <a:gd name="connsiteY238" fmla="*/ 14197264 h 15135727"/>
              <a:gd name="connsiteX239" fmla="*/ 3152274 w 8128084"/>
              <a:gd name="connsiteY239" fmla="*/ 14052885 h 15135727"/>
              <a:gd name="connsiteX240" fmla="*/ 3086435 w 8128084"/>
              <a:gd name="connsiteY240" fmla="*/ 14037845 h 15135727"/>
              <a:gd name="connsiteX241" fmla="*/ 3056021 w 8128084"/>
              <a:gd name="connsiteY241" fmla="*/ 14153148 h 15135727"/>
              <a:gd name="connsiteX242" fmla="*/ 2935706 w 8128084"/>
              <a:gd name="connsiteY242" fmla="*/ 14076948 h 15135727"/>
              <a:gd name="connsiteX243" fmla="*/ 2863516 w 8128084"/>
              <a:gd name="connsiteY243" fmla="*/ 14093324 h 15135727"/>
              <a:gd name="connsiteX244" fmla="*/ 2804527 w 8128084"/>
              <a:gd name="connsiteY244" fmla="*/ 14218653 h 15135727"/>
              <a:gd name="connsiteX245" fmla="*/ 2719137 w 8128084"/>
              <a:gd name="connsiteY245" fmla="*/ 14197264 h 15135727"/>
              <a:gd name="connsiteX246" fmla="*/ 2653298 w 8128084"/>
              <a:gd name="connsiteY246" fmla="*/ 14248064 h 15135727"/>
              <a:gd name="connsiteX247" fmla="*/ 2560721 w 8128084"/>
              <a:gd name="connsiteY247" fmla="*/ 14150474 h 15135727"/>
              <a:gd name="connsiteX248" fmla="*/ 2436729 w 8128084"/>
              <a:gd name="connsiteY248" fmla="*/ 13804566 h 15135727"/>
              <a:gd name="connsiteX249" fmla="*/ 2550527 w 8128084"/>
              <a:gd name="connsiteY249" fmla="*/ 13805903 h 15135727"/>
              <a:gd name="connsiteX250" fmla="*/ 2729498 w 8128084"/>
              <a:gd name="connsiteY250" fmla="*/ 13812253 h 15135727"/>
              <a:gd name="connsiteX251" fmla="*/ 2633077 w 8128084"/>
              <a:gd name="connsiteY251" fmla="*/ 13755103 h 15135727"/>
              <a:gd name="connsiteX252" fmla="*/ 2553369 w 8128084"/>
              <a:gd name="connsiteY252" fmla="*/ 13475369 h 15135727"/>
              <a:gd name="connsiteX253" fmla="*/ 2658645 w 8128084"/>
              <a:gd name="connsiteY253" fmla="*/ 13224711 h 15135727"/>
              <a:gd name="connsiteX254" fmla="*/ 2719137 w 8128084"/>
              <a:gd name="connsiteY254" fmla="*/ 13042232 h 15135727"/>
              <a:gd name="connsiteX255" fmla="*/ 2791327 w 8128084"/>
              <a:gd name="connsiteY255" fmla="*/ 12945979 h 15135727"/>
              <a:gd name="connsiteX256" fmla="*/ 2969627 w 8128084"/>
              <a:gd name="connsiteY256" fmla="*/ 12929603 h 15135727"/>
              <a:gd name="connsiteX257" fmla="*/ 3031958 w 8128084"/>
              <a:gd name="connsiteY257" fmla="*/ 13090358 h 15135727"/>
              <a:gd name="connsiteX258" fmla="*/ 3056021 w 8128084"/>
              <a:gd name="connsiteY258" fmla="*/ 12753474 h 15135727"/>
              <a:gd name="connsiteX259" fmla="*/ 2887579 w 8128084"/>
              <a:gd name="connsiteY259" fmla="*/ 12777537 h 15135727"/>
              <a:gd name="connsiteX260" fmla="*/ 2815390 w 8128084"/>
              <a:gd name="connsiteY260" fmla="*/ 12777537 h 15135727"/>
              <a:gd name="connsiteX261" fmla="*/ 3176337 w 8128084"/>
              <a:gd name="connsiteY261" fmla="*/ 12368464 h 15135727"/>
              <a:gd name="connsiteX262" fmla="*/ 3104148 w 8128084"/>
              <a:gd name="connsiteY262" fmla="*/ 12320337 h 15135727"/>
              <a:gd name="connsiteX263" fmla="*/ 3104148 w 8128084"/>
              <a:gd name="connsiteY263" fmla="*/ 12320337 h 15135727"/>
              <a:gd name="connsiteX264" fmla="*/ 3007895 w 8128084"/>
              <a:gd name="connsiteY264" fmla="*/ 12079706 h 15135727"/>
              <a:gd name="connsiteX265" fmla="*/ 2911642 w 8128084"/>
              <a:gd name="connsiteY265" fmla="*/ 11935327 h 15135727"/>
              <a:gd name="connsiteX266" fmla="*/ 2863516 w 8128084"/>
              <a:gd name="connsiteY266" fmla="*/ 11694695 h 15135727"/>
              <a:gd name="connsiteX267" fmla="*/ 2911642 w 8128084"/>
              <a:gd name="connsiteY267" fmla="*/ 11454064 h 15135727"/>
              <a:gd name="connsiteX268" fmla="*/ 3056021 w 8128084"/>
              <a:gd name="connsiteY268" fmla="*/ 11454064 h 15135727"/>
              <a:gd name="connsiteX269" fmla="*/ 2983832 w 8128084"/>
              <a:gd name="connsiteY269" fmla="*/ 11381874 h 15135727"/>
              <a:gd name="connsiteX270" fmla="*/ 3031958 w 8128084"/>
              <a:gd name="connsiteY270" fmla="*/ 11285621 h 15135727"/>
              <a:gd name="connsiteX271" fmla="*/ 3007895 w 8128084"/>
              <a:gd name="connsiteY271" fmla="*/ 11189369 h 15135727"/>
              <a:gd name="connsiteX272" fmla="*/ 2887579 w 8128084"/>
              <a:gd name="connsiteY272" fmla="*/ 11141242 h 15135727"/>
              <a:gd name="connsiteX273" fmla="*/ 2887579 w 8128084"/>
              <a:gd name="connsiteY273" fmla="*/ 10972800 h 15135727"/>
              <a:gd name="connsiteX274" fmla="*/ 2887579 w 8128084"/>
              <a:gd name="connsiteY274" fmla="*/ 10924674 h 15135727"/>
              <a:gd name="connsiteX275" fmla="*/ 2767264 w 8128084"/>
              <a:gd name="connsiteY275" fmla="*/ 11020927 h 15135727"/>
              <a:gd name="connsiteX276" fmla="*/ 2743200 w 8128084"/>
              <a:gd name="connsiteY276" fmla="*/ 10924674 h 15135727"/>
              <a:gd name="connsiteX277" fmla="*/ 2550695 w 8128084"/>
              <a:gd name="connsiteY277" fmla="*/ 11020927 h 15135727"/>
              <a:gd name="connsiteX278" fmla="*/ 2526632 w 8128084"/>
              <a:gd name="connsiteY278" fmla="*/ 11117179 h 15135727"/>
              <a:gd name="connsiteX279" fmla="*/ 2334127 w 8128084"/>
              <a:gd name="connsiteY279" fmla="*/ 10996864 h 15135727"/>
              <a:gd name="connsiteX280" fmla="*/ 2358190 w 8128084"/>
              <a:gd name="connsiteY280" fmla="*/ 10732169 h 15135727"/>
              <a:gd name="connsiteX281" fmla="*/ 2334127 w 8128084"/>
              <a:gd name="connsiteY281" fmla="*/ 10587790 h 15135727"/>
              <a:gd name="connsiteX282" fmla="*/ 2406316 w 8128084"/>
              <a:gd name="connsiteY282" fmla="*/ 10491537 h 15135727"/>
              <a:gd name="connsiteX283" fmla="*/ 2598821 w 8128084"/>
              <a:gd name="connsiteY283" fmla="*/ 10684042 h 15135727"/>
              <a:gd name="connsiteX284" fmla="*/ 2767264 w 8128084"/>
              <a:gd name="connsiteY284" fmla="*/ 10684042 h 15135727"/>
              <a:gd name="connsiteX285" fmla="*/ 2646948 w 8128084"/>
              <a:gd name="connsiteY285" fmla="*/ 10515600 h 15135727"/>
              <a:gd name="connsiteX286" fmla="*/ 2815390 w 8128084"/>
              <a:gd name="connsiteY286" fmla="*/ 10395285 h 15135727"/>
              <a:gd name="connsiteX287" fmla="*/ 3080085 w 8128084"/>
              <a:gd name="connsiteY287" fmla="*/ 10419348 h 15135727"/>
              <a:gd name="connsiteX288" fmla="*/ 3248527 w 8128084"/>
              <a:gd name="connsiteY288" fmla="*/ 10539664 h 15135727"/>
              <a:gd name="connsiteX289" fmla="*/ 3320716 w 8128084"/>
              <a:gd name="connsiteY289" fmla="*/ 10659979 h 15135727"/>
              <a:gd name="connsiteX290" fmla="*/ 3465095 w 8128084"/>
              <a:gd name="connsiteY290" fmla="*/ 10659979 h 15135727"/>
              <a:gd name="connsiteX291" fmla="*/ 3441032 w 8128084"/>
              <a:gd name="connsiteY291" fmla="*/ 10491537 h 15135727"/>
              <a:gd name="connsiteX292" fmla="*/ 3392906 w 8128084"/>
              <a:gd name="connsiteY292" fmla="*/ 10250906 h 15135727"/>
              <a:gd name="connsiteX293" fmla="*/ 3152274 w 8128084"/>
              <a:gd name="connsiteY293" fmla="*/ 10250906 h 15135727"/>
              <a:gd name="connsiteX294" fmla="*/ 3176337 w 8128084"/>
              <a:gd name="connsiteY294" fmla="*/ 10178716 h 15135727"/>
              <a:gd name="connsiteX295" fmla="*/ 3104148 w 8128084"/>
              <a:gd name="connsiteY295" fmla="*/ 10154653 h 15135727"/>
              <a:gd name="connsiteX296" fmla="*/ 3007895 w 8128084"/>
              <a:gd name="connsiteY296" fmla="*/ 9962148 h 15135727"/>
              <a:gd name="connsiteX297" fmla="*/ 3176337 w 8128084"/>
              <a:gd name="connsiteY297" fmla="*/ 9889958 h 15135727"/>
              <a:gd name="connsiteX298" fmla="*/ 2959769 w 8128084"/>
              <a:gd name="connsiteY298" fmla="*/ 9504948 h 15135727"/>
              <a:gd name="connsiteX299" fmla="*/ 2791327 w 8128084"/>
              <a:gd name="connsiteY299" fmla="*/ 9456821 h 15135727"/>
              <a:gd name="connsiteX300" fmla="*/ 2574758 w 8128084"/>
              <a:gd name="connsiteY300" fmla="*/ 9336506 h 15135727"/>
              <a:gd name="connsiteX301" fmla="*/ 2550695 w 8128084"/>
              <a:gd name="connsiteY301" fmla="*/ 9071811 h 15135727"/>
              <a:gd name="connsiteX302" fmla="*/ 2695074 w 8128084"/>
              <a:gd name="connsiteY302" fmla="*/ 8999621 h 15135727"/>
              <a:gd name="connsiteX303" fmla="*/ 2622885 w 8128084"/>
              <a:gd name="connsiteY303" fmla="*/ 8975558 h 15135727"/>
              <a:gd name="connsiteX304" fmla="*/ 2430379 w 8128084"/>
              <a:gd name="connsiteY304" fmla="*/ 8999621 h 15135727"/>
              <a:gd name="connsiteX305" fmla="*/ 2261937 w 8128084"/>
              <a:gd name="connsiteY305" fmla="*/ 9168064 h 15135727"/>
              <a:gd name="connsiteX306" fmla="*/ 2237874 w 8128084"/>
              <a:gd name="connsiteY306" fmla="*/ 8999621 h 15135727"/>
              <a:gd name="connsiteX307" fmla="*/ 2117558 w 8128084"/>
              <a:gd name="connsiteY307" fmla="*/ 8975558 h 15135727"/>
              <a:gd name="connsiteX308" fmla="*/ 2045369 w 8128084"/>
              <a:gd name="connsiteY308" fmla="*/ 8783053 h 15135727"/>
              <a:gd name="connsiteX309" fmla="*/ 1852864 w 8128084"/>
              <a:gd name="connsiteY309" fmla="*/ 8758990 h 15135727"/>
              <a:gd name="connsiteX310" fmla="*/ 1636295 w 8128084"/>
              <a:gd name="connsiteY310" fmla="*/ 8927432 h 15135727"/>
              <a:gd name="connsiteX311" fmla="*/ 1588169 w 8128084"/>
              <a:gd name="connsiteY311" fmla="*/ 9023685 h 15135727"/>
              <a:gd name="connsiteX312" fmla="*/ 1515979 w 8128084"/>
              <a:gd name="connsiteY312" fmla="*/ 8879306 h 15135727"/>
              <a:gd name="connsiteX313" fmla="*/ 1347537 w 8128084"/>
              <a:gd name="connsiteY313" fmla="*/ 8879306 h 15135727"/>
              <a:gd name="connsiteX314" fmla="*/ 1347537 w 8128084"/>
              <a:gd name="connsiteY314" fmla="*/ 8710864 h 15135727"/>
              <a:gd name="connsiteX315" fmla="*/ 1106906 w 8128084"/>
              <a:gd name="connsiteY315" fmla="*/ 8783053 h 15135727"/>
              <a:gd name="connsiteX316" fmla="*/ 890337 w 8128084"/>
              <a:gd name="connsiteY316" fmla="*/ 8686800 h 15135727"/>
              <a:gd name="connsiteX317" fmla="*/ 649706 w 8128084"/>
              <a:gd name="connsiteY317" fmla="*/ 8662737 h 15135727"/>
              <a:gd name="connsiteX318" fmla="*/ 385011 w 8128084"/>
              <a:gd name="connsiteY318" fmla="*/ 8566485 h 15135727"/>
              <a:gd name="connsiteX319" fmla="*/ 577516 w 8128084"/>
              <a:gd name="connsiteY319" fmla="*/ 8373979 h 15135727"/>
              <a:gd name="connsiteX320" fmla="*/ 794085 w 8128084"/>
              <a:gd name="connsiteY320" fmla="*/ 8301790 h 15135727"/>
              <a:gd name="connsiteX321" fmla="*/ 745958 w 8128084"/>
              <a:gd name="connsiteY321" fmla="*/ 8133348 h 15135727"/>
              <a:gd name="connsiteX322" fmla="*/ 818148 w 8128084"/>
              <a:gd name="connsiteY322" fmla="*/ 7820527 h 15135727"/>
              <a:gd name="connsiteX323" fmla="*/ 697832 w 8128084"/>
              <a:gd name="connsiteY323" fmla="*/ 7820527 h 15135727"/>
              <a:gd name="connsiteX324" fmla="*/ 625642 w 8128084"/>
              <a:gd name="connsiteY324" fmla="*/ 7916779 h 15135727"/>
              <a:gd name="connsiteX325" fmla="*/ 457200 w 8128084"/>
              <a:gd name="connsiteY325" fmla="*/ 7820527 h 15135727"/>
              <a:gd name="connsiteX326" fmla="*/ 529390 w 8128084"/>
              <a:gd name="connsiteY326" fmla="*/ 7700211 h 15135727"/>
              <a:gd name="connsiteX327" fmla="*/ 938464 w 8128084"/>
              <a:gd name="connsiteY327" fmla="*/ 7676148 h 15135727"/>
              <a:gd name="connsiteX328" fmla="*/ 1058779 w 8128084"/>
              <a:gd name="connsiteY328" fmla="*/ 7459579 h 15135727"/>
              <a:gd name="connsiteX329" fmla="*/ 1203158 w 8128084"/>
              <a:gd name="connsiteY329" fmla="*/ 7603958 h 15135727"/>
              <a:gd name="connsiteX330" fmla="*/ 1299411 w 8128084"/>
              <a:gd name="connsiteY330" fmla="*/ 7555832 h 15135727"/>
              <a:gd name="connsiteX331" fmla="*/ 1443790 w 8128084"/>
              <a:gd name="connsiteY331" fmla="*/ 7507706 h 15135727"/>
              <a:gd name="connsiteX332" fmla="*/ 1684421 w 8128084"/>
              <a:gd name="connsiteY332" fmla="*/ 7603958 h 15135727"/>
              <a:gd name="connsiteX333" fmla="*/ 1684421 w 8128084"/>
              <a:gd name="connsiteY333" fmla="*/ 7603958 h 15135727"/>
              <a:gd name="connsiteX334" fmla="*/ 1540042 w 8128084"/>
              <a:gd name="connsiteY334" fmla="*/ 7363327 h 15135727"/>
              <a:gd name="connsiteX335" fmla="*/ 1299411 w 8128084"/>
              <a:gd name="connsiteY335" fmla="*/ 7315200 h 15135727"/>
              <a:gd name="connsiteX336" fmla="*/ 1130969 w 8128084"/>
              <a:gd name="connsiteY336" fmla="*/ 7339264 h 15135727"/>
              <a:gd name="connsiteX337" fmla="*/ 1034716 w 8128084"/>
              <a:gd name="connsiteY337" fmla="*/ 7315200 h 15135727"/>
              <a:gd name="connsiteX338" fmla="*/ 1155032 w 8128084"/>
              <a:gd name="connsiteY338" fmla="*/ 7050506 h 15135727"/>
              <a:gd name="connsiteX339" fmla="*/ 1155032 w 8128084"/>
              <a:gd name="connsiteY339" fmla="*/ 6930190 h 15135727"/>
              <a:gd name="connsiteX340" fmla="*/ 1155032 w 8128084"/>
              <a:gd name="connsiteY340" fmla="*/ 6761748 h 15135727"/>
              <a:gd name="connsiteX341" fmla="*/ 1203158 w 8128084"/>
              <a:gd name="connsiteY341" fmla="*/ 6617369 h 15135727"/>
              <a:gd name="connsiteX342" fmla="*/ 1371600 w 8128084"/>
              <a:gd name="connsiteY342" fmla="*/ 6472990 h 15135727"/>
              <a:gd name="connsiteX343" fmla="*/ 1443790 w 8128084"/>
              <a:gd name="connsiteY343" fmla="*/ 6328611 h 15135727"/>
              <a:gd name="connsiteX344" fmla="*/ 1419727 w 8128084"/>
              <a:gd name="connsiteY344" fmla="*/ 6208295 h 15135727"/>
              <a:gd name="connsiteX345" fmla="*/ 1275348 w 8128084"/>
              <a:gd name="connsiteY345" fmla="*/ 6304548 h 15135727"/>
              <a:gd name="connsiteX346" fmla="*/ 1323474 w 8128084"/>
              <a:gd name="connsiteY346" fmla="*/ 6015790 h 15135727"/>
              <a:gd name="connsiteX347" fmla="*/ 1540042 w 8128084"/>
              <a:gd name="connsiteY347" fmla="*/ 5871411 h 15135727"/>
              <a:gd name="connsiteX348" fmla="*/ 1540042 w 8128084"/>
              <a:gd name="connsiteY348" fmla="*/ 5751095 h 15135727"/>
              <a:gd name="connsiteX349" fmla="*/ 1395664 w 8128084"/>
              <a:gd name="connsiteY349" fmla="*/ 5799221 h 15135727"/>
              <a:gd name="connsiteX350" fmla="*/ 1179095 w 8128084"/>
              <a:gd name="connsiteY350" fmla="*/ 5799221 h 15135727"/>
              <a:gd name="connsiteX351" fmla="*/ 890337 w 8128084"/>
              <a:gd name="connsiteY351" fmla="*/ 5775158 h 15135727"/>
              <a:gd name="connsiteX352" fmla="*/ 697832 w 8128084"/>
              <a:gd name="connsiteY352" fmla="*/ 5606716 h 15135727"/>
              <a:gd name="connsiteX353" fmla="*/ 577516 w 8128084"/>
              <a:gd name="connsiteY353" fmla="*/ 5582653 h 15135727"/>
              <a:gd name="connsiteX354" fmla="*/ 697832 w 8128084"/>
              <a:gd name="connsiteY354" fmla="*/ 5775158 h 15135727"/>
              <a:gd name="connsiteX355" fmla="*/ 409074 w 8128084"/>
              <a:gd name="connsiteY355" fmla="*/ 5799221 h 15135727"/>
              <a:gd name="connsiteX356" fmla="*/ 168442 w 8128084"/>
              <a:gd name="connsiteY356" fmla="*/ 5702969 h 15135727"/>
              <a:gd name="connsiteX357" fmla="*/ 264695 w 8128084"/>
              <a:gd name="connsiteY357" fmla="*/ 5558590 h 15135727"/>
              <a:gd name="connsiteX358" fmla="*/ 144379 w 8128084"/>
              <a:gd name="connsiteY358" fmla="*/ 5510464 h 15135727"/>
              <a:gd name="connsiteX359" fmla="*/ 0 w 8128084"/>
              <a:gd name="connsiteY359" fmla="*/ 5462337 h 15135727"/>
              <a:gd name="connsiteX360" fmla="*/ 96253 w 8128084"/>
              <a:gd name="connsiteY360"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42827 w 8128084"/>
              <a:gd name="connsiteY202" fmla="*/ 14383753 h 15135727"/>
              <a:gd name="connsiteX203" fmla="*/ 4403558 w 8128084"/>
              <a:gd name="connsiteY203" fmla="*/ 14437895 h 15135727"/>
              <a:gd name="connsiteX204" fmla="*/ 4340058 w 8128084"/>
              <a:gd name="connsiteY204" fmla="*/ 14475995 h 15135727"/>
              <a:gd name="connsiteX205" fmla="*/ 4303127 w 8128084"/>
              <a:gd name="connsiteY205" fmla="*/ 14364703 h 15135727"/>
              <a:gd name="connsiteX206" fmla="*/ 4276892 w 8128084"/>
              <a:gd name="connsiteY206" fmla="*/ 14296190 h 15135727"/>
              <a:gd name="connsiteX207" fmla="*/ 4235116 w 8128084"/>
              <a:gd name="connsiteY207" fmla="*/ 14341642 h 15135727"/>
              <a:gd name="connsiteX208" fmla="*/ 4162927 w 8128084"/>
              <a:gd name="connsiteY208" fmla="*/ 14389769 h 15135727"/>
              <a:gd name="connsiteX209" fmla="*/ 4137527 w 8128084"/>
              <a:gd name="connsiteY209" fmla="*/ 14364369 h 15135727"/>
              <a:gd name="connsiteX210" fmla="*/ 3998327 w 8128084"/>
              <a:gd name="connsiteY210" fmla="*/ 14409153 h 15135727"/>
              <a:gd name="connsiteX211" fmla="*/ 4023727 w 8128084"/>
              <a:gd name="connsiteY211" fmla="*/ 14275803 h 15135727"/>
              <a:gd name="connsiteX212" fmla="*/ 3915945 w 8128084"/>
              <a:gd name="connsiteY212" fmla="*/ 14289840 h 15135727"/>
              <a:gd name="connsiteX213" fmla="*/ 3801979 w 8128084"/>
              <a:gd name="connsiteY213" fmla="*/ 14293516 h 15135727"/>
              <a:gd name="connsiteX214" fmla="*/ 3719764 w 8128084"/>
              <a:gd name="connsiteY214" fmla="*/ 14415169 h 15135727"/>
              <a:gd name="connsiteX215" fmla="*/ 3625850 w 8128084"/>
              <a:gd name="connsiteY215" fmla="*/ 14616364 h 15135727"/>
              <a:gd name="connsiteX216" fmla="*/ 3513221 w 8128084"/>
              <a:gd name="connsiteY216" fmla="*/ 14726653 h 15135727"/>
              <a:gd name="connsiteX217" fmla="*/ 3583071 w 8128084"/>
              <a:gd name="connsiteY217" fmla="*/ 14832932 h 15135727"/>
              <a:gd name="connsiteX218" fmla="*/ 3633537 w 8128084"/>
              <a:gd name="connsiteY218" fmla="*/ 14967285 h 15135727"/>
              <a:gd name="connsiteX219" fmla="*/ 3609474 w 8128084"/>
              <a:gd name="connsiteY219" fmla="*/ 15087600 h 15135727"/>
              <a:gd name="connsiteX220" fmla="*/ 3479132 w 8128084"/>
              <a:gd name="connsiteY220" fmla="*/ 14975974 h 15135727"/>
              <a:gd name="connsiteX221" fmla="*/ 3304340 w 8128084"/>
              <a:gd name="connsiteY221" fmla="*/ 14949237 h 15135727"/>
              <a:gd name="connsiteX222" fmla="*/ 3261227 w 8128084"/>
              <a:gd name="connsiteY222" fmla="*/ 14787145 h 15135727"/>
              <a:gd name="connsiteX223" fmla="*/ 3128211 w 8128084"/>
              <a:gd name="connsiteY223" fmla="*/ 14919158 h 15135727"/>
              <a:gd name="connsiteX224" fmla="*/ 3090277 w 8128084"/>
              <a:gd name="connsiteY224" fmla="*/ 15075903 h 15135727"/>
              <a:gd name="connsiteX225" fmla="*/ 2959769 w 8128084"/>
              <a:gd name="connsiteY225" fmla="*/ 15135727 h 15135727"/>
              <a:gd name="connsiteX226" fmla="*/ 2891256 w 8128084"/>
              <a:gd name="connsiteY226" fmla="*/ 14945895 h 15135727"/>
              <a:gd name="connsiteX227" fmla="*/ 2829927 w 8128084"/>
              <a:gd name="connsiteY227" fmla="*/ 14872703 h 15135727"/>
              <a:gd name="connsiteX228" fmla="*/ 2887579 w 8128084"/>
              <a:gd name="connsiteY228" fmla="*/ 14774779 h 15135727"/>
              <a:gd name="connsiteX229" fmla="*/ 2779127 w 8128084"/>
              <a:gd name="connsiteY229" fmla="*/ 14694903 h 15135727"/>
              <a:gd name="connsiteX230" fmla="*/ 2839453 w 8128084"/>
              <a:gd name="connsiteY230" fmla="*/ 14582274 h 15135727"/>
              <a:gd name="connsiteX231" fmla="*/ 2935706 w 8128084"/>
              <a:gd name="connsiteY231" fmla="*/ 14510085 h 15135727"/>
              <a:gd name="connsiteX232" fmla="*/ 2948406 w 8128084"/>
              <a:gd name="connsiteY232" fmla="*/ 14554535 h 15135727"/>
              <a:gd name="connsiteX233" fmla="*/ 2855327 w 8128084"/>
              <a:gd name="connsiteY233" fmla="*/ 14371053 h 15135727"/>
              <a:gd name="connsiteX234" fmla="*/ 3014077 w 8128084"/>
              <a:gd name="connsiteY234" fmla="*/ 14447253 h 15135727"/>
              <a:gd name="connsiteX235" fmla="*/ 3029285 w 8128084"/>
              <a:gd name="connsiteY235" fmla="*/ 14363032 h 15135727"/>
              <a:gd name="connsiteX236" fmla="*/ 3152274 w 8128084"/>
              <a:gd name="connsiteY236" fmla="*/ 14341642 h 15135727"/>
              <a:gd name="connsiteX237" fmla="*/ 3226135 w 8128084"/>
              <a:gd name="connsiteY237" fmla="*/ 14269453 h 15135727"/>
              <a:gd name="connsiteX238" fmla="*/ 3152274 w 8128084"/>
              <a:gd name="connsiteY238" fmla="*/ 14197264 h 15135727"/>
              <a:gd name="connsiteX239" fmla="*/ 3152274 w 8128084"/>
              <a:gd name="connsiteY239" fmla="*/ 14052885 h 15135727"/>
              <a:gd name="connsiteX240" fmla="*/ 3086435 w 8128084"/>
              <a:gd name="connsiteY240" fmla="*/ 14037845 h 15135727"/>
              <a:gd name="connsiteX241" fmla="*/ 3056021 w 8128084"/>
              <a:gd name="connsiteY241" fmla="*/ 14153148 h 15135727"/>
              <a:gd name="connsiteX242" fmla="*/ 2935706 w 8128084"/>
              <a:gd name="connsiteY242" fmla="*/ 14076948 h 15135727"/>
              <a:gd name="connsiteX243" fmla="*/ 2863516 w 8128084"/>
              <a:gd name="connsiteY243" fmla="*/ 14093324 h 15135727"/>
              <a:gd name="connsiteX244" fmla="*/ 2804527 w 8128084"/>
              <a:gd name="connsiteY244" fmla="*/ 14218653 h 15135727"/>
              <a:gd name="connsiteX245" fmla="*/ 2719137 w 8128084"/>
              <a:gd name="connsiteY245" fmla="*/ 14197264 h 15135727"/>
              <a:gd name="connsiteX246" fmla="*/ 2653298 w 8128084"/>
              <a:gd name="connsiteY246" fmla="*/ 14248064 h 15135727"/>
              <a:gd name="connsiteX247" fmla="*/ 2560721 w 8128084"/>
              <a:gd name="connsiteY247" fmla="*/ 14150474 h 15135727"/>
              <a:gd name="connsiteX248" fmla="*/ 2436729 w 8128084"/>
              <a:gd name="connsiteY248" fmla="*/ 13804566 h 15135727"/>
              <a:gd name="connsiteX249" fmla="*/ 2550527 w 8128084"/>
              <a:gd name="connsiteY249" fmla="*/ 13805903 h 15135727"/>
              <a:gd name="connsiteX250" fmla="*/ 2729498 w 8128084"/>
              <a:gd name="connsiteY250" fmla="*/ 13812253 h 15135727"/>
              <a:gd name="connsiteX251" fmla="*/ 2633077 w 8128084"/>
              <a:gd name="connsiteY251" fmla="*/ 13755103 h 15135727"/>
              <a:gd name="connsiteX252" fmla="*/ 2553369 w 8128084"/>
              <a:gd name="connsiteY252" fmla="*/ 13475369 h 15135727"/>
              <a:gd name="connsiteX253" fmla="*/ 2658645 w 8128084"/>
              <a:gd name="connsiteY253" fmla="*/ 13224711 h 15135727"/>
              <a:gd name="connsiteX254" fmla="*/ 2719137 w 8128084"/>
              <a:gd name="connsiteY254" fmla="*/ 13042232 h 15135727"/>
              <a:gd name="connsiteX255" fmla="*/ 2791327 w 8128084"/>
              <a:gd name="connsiteY255" fmla="*/ 12945979 h 15135727"/>
              <a:gd name="connsiteX256" fmla="*/ 2969627 w 8128084"/>
              <a:gd name="connsiteY256" fmla="*/ 12929603 h 15135727"/>
              <a:gd name="connsiteX257" fmla="*/ 3031958 w 8128084"/>
              <a:gd name="connsiteY257" fmla="*/ 13090358 h 15135727"/>
              <a:gd name="connsiteX258" fmla="*/ 3102977 w 8128084"/>
              <a:gd name="connsiteY258" fmla="*/ 12974053 h 15135727"/>
              <a:gd name="connsiteX259" fmla="*/ 3056021 w 8128084"/>
              <a:gd name="connsiteY259" fmla="*/ 12753474 h 15135727"/>
              <a:gd name="connsiteX260" fmla="*/ 2887579 w 8128084"/>
              <a:gd name="connsiteY260" fmla="*/ 12777537 h 15135727"/>
              <a:gd name="connsiteX261" fmla="*/ 2815390 w 8128084"/>
              <a:gd name="connsiteY261" fmla="*/ 12777537 h 15135727"/>
              <a:gd name="connsiteX262" fmla="*/ 3176337 w 8128084"/>
              <a:gd name="connsiteY262" fmla="*/ 12368464 h 15135727"/>
              <a:gd name="connsiteX263" fmla="*/ 3104148 w 8128084"/>
              <a:gd name="connsiteY263" fmla="*/ 12320337 h 15135727"/>
              <a:gd name="connsiteX264" fmla="*/ 3104148 w 8128084"/>
              <a:gd name="connsiteY264" fmla="*/ 12320337 h 15135727"/>
              <a:gd name="connsiteX265" fmla="*/ 3007895 w 8128084"/>
              <a:gd name="connsiteY265" fmla="*/ 12079706 h 15135727"/>
              <a:gd name="connsiteX266" fmla="*/ 2911642 w 8128084"/>
              <a:gd name="connsiteY266" fmla="*/ 11935327 h 15135727"/>
              <a:gd name="connsiteX267" fmla="*/ 2863516 w 8128084"/>
              <a:gd name="connsiteY267" fmla="*/ 11694695 h 15135727"/>
              <a:gd name="connsiteX268" fmla="*/ 2911642 w 8128084"/>
              <a:gd name="connsiteY268" fmla="*/ 11454064 h 15135727"/>
              <a:gd name="connsiteX269" fmla="*/ 3056021 w 8128084"/>
              <a:gd name="connsiteY269" fmla="*/ 11454064 h 15135727"/>
              <a:gd name="connsiteX270" fmla="*/ 2983832 w 8128084"/>
              <a:gd name="connsiteY270" fmla="*/ 11381874 h 15135727"/>
              <a:gd name="connsiteX271" fmla="*/ 3031958 w 8128084"/>
              <a:gd name="connsiteY271" fmla="*/ 11285621 h 15135727"/>
              <a:gd name="connsiteX272" fmla="*/ 3007895 w 8128084"/>
              <a:gd name="connsiteY272" fmla="*/ 11189369 h 15135727"/>
              <a:gd name="connsiteX273" fmla="*/ 2887579 w 8128084"/>
              <a:gd name="connsiteY273" fmla="*/ 11141242 h 15135727"/>
              <a:gd name="connsiteX274" fmla="*/ 2887579 w 8128084"/>
              <a:gd name="connsiteY274" fmla="*/ 10972800 h 15135727"/>
              <a:gd name="connsiteX275" fmla="*/ 2887579 w 8128084"/>
              <a:gd name="connsiteY275" fmla="*/ 10924674 h 15135727"/>
              <a:gd name="connsiteX276" fmla="*/ 2767264 w 8128084"/>
              <a:gd name="connsiteY276" fmla="*/ 11020927 h 15135727"/>
              <a:gd name="connsiteX277" fmla="*/ 2743200 w 8128084"/>
              <a:gd name="connsiteY277" fmla="*/ 10924674 h 15135727"/>
              <a:gd name="connsiteX278" fmla="*/ 2550695 w 8128084"/>
              <a:gd name="connsiteY278" fmla="*/ 11020927 h 15135727"/>
              <a:gd name="connsiteX279" fmla="*/ 2526632 w 8128084"/>
              <a:gd name="connsiteY279" fmla="*/ 11117179 h 15135727"/>
              <a:gd name="connsiteX280" fmla="*/ 2334127 w 8128084"/>
              <a:gd name="connsiteY280" fmla="*/ 10996864 h 15135727"/>
              <a:gd name="connsiteX281" fmla="*/ 2358190 w 8128084"/>
              <a:gd name="connsiteY281" fmla="*/ 10732169 h 15135727"/>
              <a:gd name="connsiteX282" fmla="*/ 2334127 w 8128084"/>
              <a:gd name="connsiteY282" fmla="*/ 10587790 h 15135727"/>
              <a:gd name="connsiteX283" fmla="*/ 2406316 w 8128084"/>
              <a:gd name="connsiteY283" fmla="*/ 10491537 h 15135727"/>
              <a:gd name="connsiteX284" fmla="*/ 2598821 w 8128084"/>
              <a:gd name="connsiteY284" fmla="*/ 10684042 h 15135727"/>
              <a:gd name="connsiteX285" fmla="*/ 2767264 w 8128084"/>
              <a:gd name="connsiteY285" fmla="*/ 10684042 h 15135727"/>
              <a:gd name="connsiteX286" fmla="*/ 2646948 w 8128084"/>
              <a:gd name="connsiteY286" fmla="*/ 10515600 h 15135727"/>
              <a:gd name="connsiteX287" fmla="*/ 2815390 w 8128084"/>
              <a:gd name="connsiteY287" fmla="*/ 10395285 h 15135727"/>
              <a:gd name="connsiteX288" fmla="*/ 3080085 w 8128084"/>
              <a:gd name="connsiteY288" fmla="*/ 10419348 h 15135727"/>
              <a:gd name="connsiteX289" fmla="*/ 3248527 w 8128084"/>
              <a:gd name="connsiteY289" fmla="*/ 10539664 h 15135727"/>
              <a:gd name="connsiteX290" fmla="*/ 3320716 w 8128084"/>
              <a:gd name="connsiteY290" fmla="*/ 10659979 h 15135727"/>
              <a:gd name="connsiteX291" fmla="*/ 3465095 w 8128084"/>
              <a:gd name="connsiteY291" fmla="*/ 10659979 h 15135727"/>
              <a:gd name="connsiteX292" fmla="*/ 3441032 w 8128084"/>
              <a:gd name="connsiteY292" fmla="*/ 10491537 h 15135727"/>
              <a:gd name="connsiteX293" fmla="*/ 3392906 w 8128084"/>
              <a:gd name="connsiteY293" fmla="*/ 10250906 h 15135727"/>
              <a:gd name="connsiteX294" fmla="*/ 3152274 w 8128084"/>
              <a:gd name="connsiteY294" fmla="*/ 10250906 h 15135727"/>
              <a:gd name="connsiteX295" fmla="*/ 3176337 w 8128084"/>
              <a:gd name="connsiteY295" fmla="*/ 10178716 h 15135727"/>
              <a:gd name="connsiteX296" fmla="*/ 3104148 w 8128084"/>
              <a:gd name="connsiteY296" fmla="*/ 10154653 h 15135727"/>
              <a:gd name="connsiteX297" fmla="*/ 3007895 w 8128084"/>
              <a:gd name="connsiteY297" fmla="*/ 9962148 h 15135727"/>
              <a:gd name="connsiteX298" fmla="*/ 3176337 w 8128084"/>
              <a:gd name="connsiteY298" fmla="*/ 9889958 h 15135727"/>
              <a:gd name="connsiteX299" fmla="*/ 2959769 w 8128084"/>
              <a:gd name="connsiteY299" fmla="*/ 9504948 h 15135727"/>
              <a:gd name="connsiteX300" fmla="*/ 2791327 w 8128084"/>
              <a:gd name="connsiteY300" fmla="*/ 9456821 h 15135727"/>
              <a:gd name="connsiteX301" fmla="*/ 2574758 w 8128084"/>
              <a:gd name="connsiteY301" fmla="*/ 9336506 h 15135727"/>
              <a:gd name="connsiteX302" fmla="*/ 2550695 w 8128084"/>
              <a:gd name="connsiteY302" fmla="*/ 9071811 h 15135727"/>
              <a:gd name="connsiteX303" fmla="*/ 2695074 w 8128084"/>
              <a:gd name="connsiteY303" fmla="*/ 8999621 h 15135727"/>
              <a:gd name="connsiteX304" fmla="*/ 2622885 w 8128084"/>
              <a:gd name="connsiteY304" fmla="*/ 8975558 h 15135727"/>
              <a:gd name="connsiteX305" fmla="*/ 2430379 w 8128084"/>
              <a:gd name="connsiteY305" fmla="*/ 8999621 h 15135727"/>
              <a:gd name="connsiteX306" fmla="*/ 2261937 w 8128084"/>
              <a:gd name="connsiteY306" fmla="*/ 9168064 h 15135727"/>
              <a:gd name="connsiteX307" fmla="*/ 2237874 w 8128084"/>
              <a:gd name="connsiteY307" fmla="*/ 8999621 h 15135727"/>
              <a:gd name="connsiteX308" fmla="*/ 2117558 w 8128084"/>
              <a:gd name="connsiteY308" fmla="*/ 8975558 h 15135727"/>
              <a:gd name="connsiteX309" fmla="*/ 2045369 w 8128084"/>
              <a:gd name="connsiteY309" fmla="*/ 8783053 h 15135727"/>
              <a:gd name="connsiteX310" fmla="*/ 1852864 w 8128084"/>
              <a:gd name="connsiteY310" fmla="*/ 8758990 h 15135727"/>
              <a:gd name="connsiteX311" fmla="*/ 1636295 w 8128084"/>
              <a:gd name="connsiteY311" fmla="*/ 8927432 h 15135727"/>
              <a:gd name="connsiteX312" fmla="*/ 1588169 w 8128084"/>
              <a:gd name="connsiteY312" fmla="*/ 9023685 h 15135727"/>
              <a:gd name="connsiteX313" fmla="*/ 1515979 w 8128084"/>
              <a:gd name="connsiteY313" fmla="*/ 8879306 h 15135727"/>
              <a:gd name="connsiteX314" fmla="*/ 1347537 w 8128084"/>
              <a:gd name="connsiteY314" fmla="*/ 8879306 h 15135727"/>
              <a:gd name="connsiteX315" fmla="*/ 1347537 w 8128084"/>
              <a:gd name="connsiteY315" fmla="*/ 8710864 h 15135727"/>
              <a:gd name="connsiteX316" fmla="*/ 1106906 w 8128084"/>
              <a:gd name="connsiteY316" fmla="*/ 8783053 h 15135727"/>
              <a:gd name="connsiteX317" fmla="*/ 890337 w 8128084"/>
              <a:gd name="connsiteY317" fmla="*/ 8686800 h 15135727"/>
              <a:gd name="connsiteX318" fmla="*/ 649706 w 8128084"/>
              <a:gd name="connsiteY318" fmla="*/ 8662737 h 15135727"/>
              <a:gd name="connsiteX319" fmla="*/ 385011 w 8128084"/>
              <a:gd name="connsiteY319" fmla="*/ 8566485 h 15135727"/>
              <a:gd name="connsiteX320" fmla="*/ 577516 w 8128084"/>
              <a:gd name="connsiteY320" fmla="*/ 8373979 h 15135727"/>
              <a:gd name="connsiteX321" fmla="*/ 794085 w 8128084"/>
              <a:gd name="connsiteY321" fmla="*/ 8301790 h 15135727"/>
              <a:gd name="connsiteX322" fmla="*/ 745958 w 8128084"/>
              <a:gd name="connsiteY322" fmla="*/ 8133348 h 15135727"/>
              <a:gd name="connsiteX323" fmla="*/ 818148 w 8128084"/>
              <a:gd name="connsiteY323" fmla="*/ 7820527 h 15135727"/>
              <a:gd name="connsiteX324" fmla="*/ 697832 w 8128084"/>
              <a:gd name="connsiteY324" fmla="*/ 7820527 h 15135727"/>
              <a:gd name="connsiteX325" fmla="*/ 625642 w 8128084"/>
              <a:gd name="connsiteY325" fmla="*/ 7916779 h 15135727"/>
              <a:gd name="connsiteX326" fmla="*/ 457200 w 8128084"/>
              <a:gd name="connsiteY326" fmla="*/ 7820527 h 15135727"/>
              <a:gd name="connsiteX327" fmla="*/ 529390 w 8128084"/>
              <a:gd name="connsiteY327" fmla="*/ 7700211 h 15135727"/>
              <a:gd name="connsiteX328" fmla="*/ 938464 w 8128084"/>
              <a:gd name="connsiteY328" fmla="*/ 7676148 h 15135727"/>
              <a:gd name="connsiteX329" fmla="*/ 1058779 w 8128084"/>
              <a:gd name="connsiteY329" fmla="*/ 7459579 h 15135727"/>
              <a:gd name="connsiteX330" fmla="*/ 1203158 w 8128084"/>
              <a:gd name="connsiteY330" fmla="*/ 7603958 h 15135727"/>
              <a:gd name="connsiteX331" fmla="*/ 1299411 w 8128084"/>
              <a:gd name="connsiteY331" fmla="*/ 7555832 h 15135727"/>
              <a:gd name="connsiteX332" fmla="*/ 1443790 w 8128084"/>
              <a:gd name="connsiteY332" fmla="*/ 7507706 h 15135727"/>
              <a:gd name="connsiteX333" fmla="*/ 1684421 w 8128084"/>
              <a:gd name="connsiteY333" fmla="*/ 7603958 h 15135727"/>
              <a:gd name="connsiteX334" fmla="*/ 1684421 w 8128084"/>
              <a:gd name="connsiteY334" fmla="*/ 7603958 h 15135727"/>
              <a:gd name="connsiteX335" fmla="*/ 1540042 w 8128084"/>
              <a:gd name="connsiteY335" fmla="*/ 7363327 h 15135727"/>
              <a:gd name="connsiteX336" fmla="*/ 1299411 w 8128084"/>
              <a:gd name="connsiteY336" fmla="*/ 7315200 h 15135727"/>
              <a:gd name="connsiteX337" fmla="*/ 1130969 w 8128084"/>
              <a:gd name="connsiteY337" fmla="*/ 7339264 h 15135727"/>
              <a:gd name="connsiteX338" fmla="*/ 1034716 w 8128084"/>
              <a:gd name="connsiteY338" fmla="*/ 7315200 h 15135727"/>
              <a:gd name="connsiteX339" fmla="*/ 1155032 w 8128084"/>
              <a:gd name="connsiteY339" fmla="*/ 7050506 h 15135727"/>
              <a:gd name="connsiteX340" fmla="*/ 1155032 w 8128084"/>
              <a:gd name="connsiteY340" fmla="*/ 6930190 h 15135727"/>
              <a:gd name="connsiteX341" fmla="*/ 1155032 w 8128084"/>
              <a:gd name="connsiteY341" fmla="*/ 6761748 h 15135727"/>
              <a:gd name="connsiteX342" fmla="*/ 1203158 w 8128084"/>
              <a:gd name="connsiteY342" fmla="*/ 6617369 h 15135727"/>
              <a:gd name="connsiteX343" fmla="*/ 1371600 w 8128084"/>
              <a:gd name="connsiteY343" fmla="*/ 6472990 h 15135727"/>
              <a:gd name="connsiteX344" fmla="*/ 1443790 w 8128084"/>
              <a:gd name="connsiteY344" fmla="*/ 6328611 h 15135727"/>
              <a:gd name="connsiteX345" fmla="*/ 1419727 w 8128084"/>
              <a:gd name="connsiteY345" fmla="*/ 6208295 h 15135727"/>
              <a:gd name="connsiteX346" fmla="*/ 1275348 w 8128084"/>
              <a:gd name="connsiteY346" fmla="*/ 6304548 h 15135727"/>
              <a:gd name="connsiteX347" fmla="*/ 1323474 w 8128084"/>
              <a:gd name="connsiteY347" fmla="*/ 6015790 h 15135727"/>
              <a:gd name="connsiteX348" fmla="*/ 1540042 w 8128084"/>
              <a:gd name="connsiteY348" fmla="*/ 5871411 h 15135727"/>
              <a:gd name="connsiteX349" fmla="*/ 1540042 w 8128084"/>
              <a:gd name="connsiteY349" fmla="*/ 5751095 h 15135727"/>
              <a:gd name="connsiteX350" fmla="*/ 1395664 w 8128084"/>
              <a:gd name="connsiteY350" fmla="*/ 5799221 h 15135727"/>
              <a:gd name="connsiteX351" fmla="*/ 1179095 w 8128084"/>
              <a:gd name="connsiteY351" fmla="*/ 5799221 h 15135727"/>
              <a:gd name="connsiteX352" fmla="*/ 890337 w 8128084"/>
              <a:gd name="connsiteY352" fmla="*/ 5775158 h 15135727"/>
              <a:gd name="connsiteX353" fmla="*/ 697832 w 8128084"/>
              <a:gd name="connsiteY353" fmla="*/ 5606716 h 15135727"/>
              <a:gd name="connsiteX354" fmla="*/ 577516 w 8128084"/>
              <a:gd name="connsiteY354" fmla="*/ 5582653 h 15135727"/>
              <a:gd name="connsiteX355" fmla="*/ 697832 w 8128084"/>
              <a:gd name="connsiteY355" fmla="*/ 5775158 h 15135727"/>
              <a:gd name="connsiteX356" fmla="*/ 409074 w 8128084"/>
              <a:gd name="connsiteY356" fmla="*/ 5799221 h 15135727"/>
              <a:gd name="connsiteX357" fmla="*/ 168442 w 8128084"/>
              <a:gd name="connsiteY357" fmla="*/ 5702969 h 15135727"/>
              <a:gd name="connsiteX358" fmla="*/ 264695 w 8128084"/>
              <a:gd name="connsiteY358" fmla="*/ 5558590 h 15135727"/>
              <a:gd name="connsiteX359" fmla="*/ 144379 w 8128084"/>
              <a:gd name="connsiteY359" fmla="*/ 5510464 h 15135727"/>
              <a:gd name="connsiteX360" fmla="*/ 0 w 8128084"/>
              <a:gd name="connsiteY360" fmla="*/ 5462337 h 15135727"/>
              <a:gd name="connsiteX361" fmla="*/ 96253 w 8128084"/>
              <a:gd name="connsiteY361"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42827 w 8128084"/>
              <a:gd name="connsiteY202" fmla="*/ 14383753 h 15135727"/>
              <a:gd name="connsiteX203" fmla="*/ 4403558 w 8128084"/>
              <a:gd name="connsiteY203" fmla="*/ 14437895 h 15135727"/>
              <a:gd name="connsiteX204" fmla="*/ 4340058 w 8128084"/>
              <a:gd name="connsiteY204" fmla="*/ 14475995 h 15135727"/>
              <a:gd name="connsiteX205" fmla="*/ 4303127 w 8128084"/>
              <a:gd name="connsiteY205" fmla="*/ 14364703 h 15135727"/>
              <a:gd name="connsiteX206" fmla="*/ 4276892 w 8128084"/>
              <a:gd name="connsiteY206" fmla="*/ 14296190 h 15135727"/>
              <a:gd name="connsiteX207" fmla="*/ 4235116 w 8128084"/>
              <a:gd name="connsiteY207" fmla="*/ 14341642 h 15135727"/>
              <a:gd name="connsiteX208" fmla="*/ 4162927 w 8128084"/>
              <a:gd name="connsiteY208" fmla="*/ 14389769 h 15135727"/>
              <a:gd name="connsiteX209" fmla="*/ 4137527 w 8128084"/>
              <a:gd name="connsiteY209" fmla="*/ 14364369 h 15135727"/>
              <a:gd name="connsiteX210" fmla="*/ 3998327 w 8128084"/>
              <a:gd name="connsiteY210" fmla="*/ 14409153 h 15135727"/>
              <a:gd name="connsiteX211" fmla="*/ 4023727 w 8128084"/>
              <a:gd name="connsiteY211" fmla="*/ 14275803 h 15135727"/>
              <a:gd name="connsiteX212" fmla="*/ 3915945 w 8128084"/>
              <a:gd name="connsiteY212" fmla="*/ 14289840 h 15135727"/>
              <a:gd name="connsiteX213" fmla="*/ 3801979 w 8128084"/>
              <a:gd name="connsiteY213" fmla="*/ 14293516 h 15135727"/>
              <a:gd name="connsiteX214" fmla="*/ 3719764 w 8128084"/>
              <a:gd name="connsiteY214" fmla="*/ 14415169 h 15135727"/>
              <a:gd name="connsiteX215" fmla="*/ 3625850 w 8128084"/>
              <a:gd name="connsiteY215" fmla="*/ 14616364 h 15135727"/>
              <a:gd name="connsiteX216" fmla="*/ 3513221 w 8128084"/>
              <a:gd name="connsiteY216" fmla="*/ 14726653 h 15135727"/>
              <a:gd name="connsiteX217" fmla="*/ 3583071 w 8128084"/>
              <a:gd name="connsiteY217" fmla="*/ 14832932 h 15135727"/>
              <a:gd name="connsiteX218" fmla="*/ 3633537 w 8128084"/>
              <a:gd name="connsiteY218" fmla="*/ 14967285 h 15135727"/>
              <a:gd name="connsiteX219" fmla="*/ 3609474 w 8128084"/>
              <a:gd name="connsiteY219" fmla="*/ 15087600 h 15135727"/>
              <a:gd name="connsiteX220" fmla="*/ 3479132 w 8128084"/>
              <a:gd name="connsiteY220" fmla="*/ 14975974 h 15135727"/>
              <a:gd name="connsiteX221" fmla="*/ 3304340 w 8128084"/>
              <a:gd name="connsiteY221" fmla="*/ 14949237 h 15135727"/>
              <a:gd name="connsiteX222" fmla="*/ 3261227 w 8128084"/>
              <a:gd name="connsiteY222" fmla="*/ 14787145 h 15135727"/>
              <a:gd name="connsiteX223" fmla="*/ 3128211 w 8128084"/>
              <a:gd name="connsiteY223" fmla="*/ 14919158 h 15135727"/>
              <a:gd name="connsiteX224" fmla="*/ 3090277 w 8128084"/>
              <a:gd name="connsiteY224" fmla="*/ 15075903 h 15135727"/>
              <a:gd name="connsiteX225" fmla="*/ 2959769 w 8128084"/>
              <a:gd name="connsiteY225" fmla="*/ 15135727 h 15135727"/>
              <a:gd name="connsiteX226" fmla="*/ 2891256 w 8128084"/>
              <a:gd name="connsiteY226" fmla="*/ 14945895 h 15135727"/>
              <a:gd name="connsiteX227" fmla="*/ 2829927 w 8128084"/>
              <a:gd name="connsiteY227" fmla="*/ 14872703 h 15135727"/>
              <a:gd name="connsiteX228" fmla="*/ 2887579 w 8128084"/>
              <a:gd name="connsiteY228" fmla="*/ 14774779 h 15135727"/>
              <a:gd name="connsiteX229" fmla="*/ 2779127 w 8128084"/>
              <a:gd name="connsiteY229" fmla="*/ 14694903 h 15135727"/>
              <a:gd name="connsiteX230" fmla="*/ 2839453 w 8128084"/>
              <a:gd name="connsiteY230" fmla="*/ 14582274 h 15135727"/>
              <a:gd name="connsiteX231" fmla="*/ 2935706 w 8128084"/>
              <a:gd name="connsiteY231" fmla="*/ 14510085 h 15135727"/>
              <a:gd name="connsiteX232" fmla="*/ 2948406 w 8128084"/>
              <a:gd name="connsiteY232" fmla="*/ 14554535 h 15135727"/>
              <a:gd name="connsiteX233" fmla="*/ 2855327 w 8128084"/>
              <a:gd name="connsiteY233" fmla="*/ 14371053 h 15135727"/>
              <a:gd name="connsiteX234" fmla="*/ 3014077 w 8128084"/>
              <a:gd name="connsiteY234" fmla="*/ 14447253 h 15135727"/>
              <a:gd name="connsiteX235" fmla="*/ 3029285 w 8128084"/>
              <a:gd name="connsiteY235" fmla="*/ 14363032 h 15135727"/>
              <a:gd name="connsiteX236" fmla="*/ 3152274 w 8128084"/>
              <a:gd name="connsiteY236" fmla="*/ 14341642 h 15135727"/>
              <a:gd name="connsiteX237" fmla="*/ 3226135 w 8128084"/>
              <a:gd name="connsiteY237" fmla="*/ 14269453 h 15135727"/>
              <a:gd name="connsiteX238" fmla="*/ 3152274 w 8128084"/>
              <a:gd name="connsiteY238" fmla="*/ 14197264 h 15135727"/>
              <a:gd name="connsiteX239" fmla="*/ 3152274 w 8128084"/>
              <a:gd name="connsiteY239" fmla="*/ 14052885 h 15135727"/>
              <a:gd name="connsiteX240" fmla="*/ 3086435 w 8128084"/>
              <a:gd name="connsiteY240" fmla="*/ 14037845 h 15135727"/>
              <a:gd name="connsiteX241" fmla="*/ 3056021 w 8128084"/>
              <a:gd name="connsiteY241" fmla="*/ 14153148 h 15135727"/>
              <a:gd name="connsiteX242" fmla="*/ 2935706 w 8128084"/>
              <a:gd name="connsiteY242" fmla="*/ 14076948 h 15135727"/>
              <a:gd name="connsiteX243" fmla="*/ 2863516 w 8128084"/>
              <a:gd name="connsiteY243" fmla="*/ 14093324 h 15135727"/>
              <a:gd name="connsiteX244" fmla="*/ 2804527 w 8128084"/>
              <a:gd name="connsiteY244" fmla="*/ 14218653 h 15135727"/>
              <a:gd name="connsiteX245" fmla="*/ 2719137 w 8128084"/>
              <a:gd name="connsiteY245" fmla="*/ 14197264 h 15135727"/>
              <a:gd name="connsiteX246" fmla="*/ 2653298 w 8128084"/>
              <a:gd name="connsiteY246" fmla="*/ 14248064 h 15135727"/>
              <a:gd name="connsiteX247" fmla="*/ 2560721 w 8128084"/>
              <a:gd name="connsiteY247" fmla="*/ 14150474 h 15135727"/>
              <a:gd name="connsiteX248" fmla="*/ 2436729 w 8128084"/>
              <a:gd name="connsiteY248" fmla="*/ 13804566 h 15135727"/>
              <a:gd name="connsiteX249" fmla="*/ 2550527 w 8128084"/>
              <a:gd name="connsiteY249" fmla="*/ 13805903 h 15135727"/>
              <a:gd name="connsiteX250" fmla="*/ 2729498 w 8128084"/>
              <a:gd name="connsiteY250" fmla="*/ 13812253 h 15135727"/>
              <a:gd name="connsiteX251" fmla="*/ 2633077 w 8128084"/>
              <a:gd name="connsiteY251" fmla="*/ 13755103 h 15135727"/>
              <a:gd name="connsiteX252" fmla="*/ 2553369 w 8128084"/>
              <a:gd name="connsiteY252" fmla="*/ 13475369 h 15135727"/>
              <a:gd name="connsiteX253" fmla="*/ 2658645 w 8128084"/>
              <a:gd name="connsiteY253" fmla="*/ 13224711 h 15135727"/>
              <a:gd name="connsiteX254" fmla="*/ 2719137 w 8128084"/>
              <a:gd name="connsiteY254" fmla="*/ 13042232 h 15135727"/>
              <a:gd name="connsiteX255" fmla="*/ 2791327 w 8128084"/>
              <a:gd name="connsiteY255" fmla="*/ 12945979 h 15135727"/>
              <a:gd name="connsiteX256" fmla="*/ 2969627 w 8128084"/>
              <a:gd name="connsiteY256" fmla="*/ 12929603 h 15135727"/>
              <a:gd name="connsiteX257" fmla="*/ 3031958 w 8128084"/>
              <a:gd name="connsiteY257" fmla="*/ 13090358 h 15135727"/>
              <a:gd name="connsiteX258" fmla="*/ 3102977 w 8128084"/>
              <a:gd name="connsiteY258" fmla="*/ 12974053 h 15135727"/>
              <a:gd name="connsiteX259" fmla="*/ 3043321 w 8128084"/>
              <a:gd name="connsiteY259" fmla="*/ 12836024 h 15135727"/>
              <a:gd name="connsiteX260" fmla="*/ 2887579 w 8128084"/>
              <a:gd name="connsiteY260" fmla="*/ 12777537 h 15135727"/>
              <a:gd name="connsiteX261" fmla="*/ 2815390 w 8128084"/>
              <a:gd name="connsiteY261" fmla="*/ 12777537 h 15135727"/>
              <a:gd name="connsiteX262" fmla="*/ 3176337 w 8128084"/>
              <a:gd name="connsiteY262" fmla="*/ 12368464 h 15135727"/>
              <a:gd name="connsiteX263" fmla="*/ 3104148 w 8128084"/>
              <a:gd name="connsiteY263" fmla="*/ 12320337 h 15135727"/>
              <a:gd name="connsiteX264" fmla="*/ 3104148 w 8128084"/>
              <a:gd name="connsiteY264" fmla="*/ 12320337 h 15135727"/>
              <a:gd name="connsiteX265" fmla="*/ 3007895 w 8128084"/>
              <a:gd name="connsiteY265" fmla="*/ 12079706 h 15135727"/>
              <a:gd name="connsiteX266" fmla="*/ 2911642 w 8128084"/>
              <a:gd name="connsiteY266" fmla="*/ 11935327 h 15135727"/>
              <a:gd name="connsiteX267" fmla="*/ 2863516 w 8128084"/>
              <a:gd name="connsiteY267" fmla="*/ 11694695 h 15135727"/>
              <a:gd name="connsiteX268" fmla="*/ 2911642 w 8128084"/>
              <a:gd name="connsiteY268" fmla="*/ 11454064 h 15135727"/>
              <a:gd name="connsiteX269" fmla="*/ 3056021 w 8128084"/>
              <a:gd name="connsiteY269" fmla="*/ 11454064 h 15135727"/>
              <a:gd name="connsiteX270" fmla="*/ 2983832 w 8128084"/>
              <a:gd name="connsiteY270" fmla="*/ 11381874 h 15135727"/>
              <a:gd name="connsiteX271" fmla="*/ 3031958 w 8128084"/>
              <a:gd name="connsiteY271" fmla="*/ 11285621 h 15135727"/>
              <a:gd name="connsiteX272" fmla="*/ 3007895 w 8128084"/>
              <a:gd name="connsiteY272" fmla="*/ 11189369 h 15135727"/>
              <a:gd name="connsiteX273" fmla="*/ 2887579 w 8128084"/>
              <a:gd name="connsiteY273" fmla="*/ 11141242 h 15135727"/>
              <a:gd name="connsiteX274" fmla="*/ 2887579 w 8128084"/>
              <a:gd name="connsiteY274" fmla="*/ 10972800 h 15135727"/>
              <a:gd name="connsiteX275" fmla="*/ 2887579 w 8128084"/>
              <a:gd name="connsiteY275" fmla="*/ 10924674 h 15135727"/>
              <a:gd name="connsiteX276" fmla="*/ 2767264 w 8128084"/>
              <a:gd name="connsiteY276" fmla="*/ 11020927 h 15135727"/>
              <a:gd name="connsiteX277" fmla="*/ 2743200 w 8128084"/>
              <a:gd name="connsiteY277" fmla="*/ 10924674 h 15135727"/>
              <a:gd name="connsiteX278" fmla="*/ 2550695 w 8128084"/>
              <a:gd name="connsiteY278" fmla="*/ 11020927 h 15135727"/>
              <a:gd name="connsiteX279" fmla="*/ 2526632 w 8128084"/>
              <a:gd name="connsiteY279" fmla="*/ 11117179 h 15135727"/>
              <a:gd name="connsiteX280" fmla="*/ 2334127 w 8128084"/>
              <a:gd name="connsiteY280" fmla="*/ 10996864 h 15135727"/>
              <a:gd name="connsiteX281" fmla="*/ 2358190 w 8128084"/>
              <a:gd name="connsiteY281" fmla="*/ 10732169 h 15135727"/>
              <a:gd name="connsiteX282" fmla="*/ 2334127 w 8128084"/>
              <a:gd name="connsiteY282" fmla="*/ 10587790 h 15135727"/>
              <a:gd name="connsiteX283" fmla="*/ 2406316 w 8128084"/>
              <a:gd name="connsiteY283" fmla="*/ 10491537 h 15135727"/>
              <a:gd name="connsiteX284" fmla="*/ 2598821 w 8128084"/>
              <a:gd name="connsiteY284" fmla="*/ 10684042 h 15135727"/>
              <a:gd name="connsiteX285" fmla="*/ 2767264 w 8128084"/>
              <a:gd name="connsiteY285" fmla="*/ 10684042 h 15135727"/>
              <a:gd name="connsiteX286" fmla="*/ 2646948 w 8128084"/>
              <a:gd name="connsiteY286" fmla="*/ 10515600 h 15135727"/>
              <a:gd name="connsiteX287" fmla="*/ 2815390 w 8128084"/>
              <a:gd name="connsiteY287" fmla="*/ 10395285 h 15135727"/>
              <a:gd name="connsiteX288" fmla="*/ 3080085 w 8128084"/>
              <a:gd name="connsiteY288" fmla="*/ 10419348 h 15135727"/>
              <a:gd name="connsiteX289" fmla="*/ 3248527 w 8128084"/>
              <a:gd name="connsiteY289" fmla="*/ 10539664 h 15135727"/>
              <a:gd name="connsiteX290" fmla="*/ 3320716 w 8128084"/>
              <a:gd name="connsiteY290" fmla="*/ 10659979 h 15135727"/>
              <a:gd name="connsiteX291" fmla="*/ 3465095 w 8128084"/>
              <a:gd name="connsiteY291" fmla="*/ 10659979 h 15135727"/>
              <a:gd name="connsiteX292" fmla="*/ 3441032 w 8128084"/>
              <a:gd name="connsiteY292" fmla="*/ 10491537 h 15135727"/>
              <a:gd name="connsiteX293" fmla="*/ 3392906 w 8128084"/>
              <a:gd name="connsiteY293" fmla="*/ 10250906 h 15135727"/>
              <a:gd name="connsiteX294" fmla="*/ 3152274 w 8128084"/>
              <a:gd name="connsiteY294" fmla="*/ 10250906 h 15135727"/>
              <a:gd name="connsiteX295" fmla="*/ 3176337 w 8128084"/>
              <a:gd name="connsiteY295" fmla="*/ 10178716 h 15135727"/>
              <a:gd name="connsiteX296" fmla="*/ 3104148 w 8128084"/>
              <a:gd name="connsiteY296" fmla="*/ 10154653 h 15135727"/>
              <a:gd name="connsiteX297" fmla="*/ 3007895 w 8128084"/>
              <a:gd name="connsiteY297" fmla="*/ 9962148 h 15135727"/>
              <a:gd name="connsiteX298" fmla="*/ 3176337 w 8128084"/>
              <a:gd name="connsiteY298" fmla="*/ 9889958 h 15135727"/>
              <a:gd name="connsiteX299" fmla="*/ 2959769 w 8128084"/>
              <a:gd name="connsiteY299" fmla="*/ 9504948 h 15135727"/>
              <a:gd name="connsiteX300" fmla="*/ 2791327 w 8128084"/>
              <a:gd name="connsiteY300" fmla="*/ 9456821 h 15135727"/>
              <a:gd name="connsiteX301" fmla="*/ 2574758 w 8128084"/>
              <a:gd name="connsiteY301" fmla="*/ 9336506 h 15135727"/>
              <a:gd name="connsiteX302" fmla="*/ 2550695 w 8128084"/>
              <a:gd name="connsiteY302" fmla="*/ 9071811 h 15135727"/>
              <a:gd name="connsiteX303" fmla="*/ 2695074 w 8128084"/>
              <a:gd name="connsiteY303" fmla="*/ 8999621 h 15135727"/>
              <a:gd name="connsiteX304" fmla="*/ 2622885 w 8128084"/>
              <a:gd name="connsiteY304" fmla="*/ 8975558 h 15135727"/>
              <a:gd name="connsiteX305" fmla="*/ 2430379 w 8128084"/>
              <a:gd name="connsiteY305" fmla="*/ 8999621 h 15135727"/>
              <a:gd name="connsiteX306" fmla="*/ 2261937 w 8128084"/>
              <a:gd name="connsiteY306" fmla="*/ 9168064 h 15135727"/>
              <a:gd name="connsiteX307" fmla="*/ 2237874 w 8128084"/>
              <a:gd name="connsiteY307" fmla="*/ 8999621 h 15135727"/>
              <a:gd name="connsiteX308" fmla="*/ 2117558 w 8128084"/>
              <a:gd name="connsiteY308" fmla="*/ 8975558 h 15135727"/>
              <a:gd name="connsiteX309" fmla="*/ 2045369 w 8128084"/>
              <a:gd name="connsiteY309" fmla="*/ 8783053 h 15135727"/>
              <a:gd name="connsiteX310" fmla="*/ 1852864 w 8128084"/>
              <a:gd name="connsiteY310" fmla="*/ 8758990 h 15135727"/>
              <a:gd name="connsiteX311" fmla="*/ 1636295 w 8128084"/>
              <a:gd name="connsiteY311" fmla="*/ 8927432 h 15135727"/>
              <a:gd name="connsiteX312" fmla="*/ 1588169 w 8128084"/>
              <a:gd name="connsiteY312" fmla="*/ 9023685 h 15135727"/>
              <a:gd name="connsiteX313" fmla="*/ 1515979 w 8128084"/>
              <a:gd name="connsiteY313" fmla="*/ 8879306 h 15135727"/>
              <a:gd name="connsiteX314" fmla="*/ 1347537 w 8128084"/>
              <a:gd name="connsiteY314" fmla="*/ 8879306 h 15135727"/>
              <a:gd name="connsiteX315" fmla="*/ 1347537 w 8128084"/>
              <a:gd name="connsiteY315" fmla="*/ 8710864 h 15135727"/>
              <a:gd name="connsiteX316" fmla="*/ 1106906 w 8128084"/>
              <a:gd name="connsiteY316" fmla="*/ 8783053 h 15135727"/>
              <a:gd name="connsiteX317" fmla="*/ 890337 w 8128084"/>
              <a:gd name="connsiteY317" fmla="*/ 8686800 h 15135727"/>
              <a:gd name="connsiteX318" fmla="*/ 649706 w 8128084"/>
              <a:gd name="connsiteY318" fmla="*/ 8662737 h 15135727"/>
              <a:gd name="connsiteX319" fmla="*/ 385011 w 8128084"/>
              <a:gd name="connsiteY319" fmla="*/ 8566485 h 15135727"/>
              <a:gd name="connsiteX320" fmla="*/ 577516 w 8128084"/>
              <a:gd name="connsiteY320" fmla="*/ 8373979 h 15135727"/>
              <a:gd name="connsiteX321" fmla="*/ 794085 w 8128084"/>
              <a:gd name="connsiteY321" fmla="*/ 8301790 h 15135727"/>
              <a:gd name="connsiteX322" fmla="*/ 745958 w 8128084"/>
              <a:gd name="connsiteY322" fmla="*/ 8133348 h 15135727"/>
              <a:gd name="connsiteX323" fmla="*/ 818148 w 8128084"/>
              <a:gd name="connsiteY323" fmla="*/ 7820527 h 15135727"/>
              <a:gd name="connsiteX324" fmla="*/ 697832 w 8128084"/>
              <a:gd name="connsiteY324" fmla="*/ 7820527 h 15135727"/>
              <a:gd name="connsiteX325" fmla="*/ 625642 w 8128084"/>
              <a:gd name="connsiteY325" fmla="*/ 7916779 h 15135727"/>
              <a:gd name="connsiteX326" fmla="*/ 457200 w 8128084"/>
              <a:gd name="connsiteY326" fmla="*/ 7820527 h 15135727"/>
              <a:gd name="connsiteX327" fmla="*/ 529390 w 8128084"/>
              <a:gd name="connsiteY327" fmla="*/ 7700211 h 15135727"/>
              <a:gd name="connsiteX328" fmla="*/ 938464 w 8128084"/>
              <a:gd name="connsiteY328" fmla="*/ 7676148 h 15135727"/>
              <a:gd name="connsiteX329" fmla="*/ 1058779 w 8128084"/>
              <a:gd name="connsiteY329" fmla="*/ 7459579 h 15135727"/>
              <a:gd name="connsiteX330" fmla="*/ 1203158 w 8128084"/>
              <a:gd name="connsiteY330" fmla="*/ 7603958 h 15135727"/>
              <a:gd name="connsiteX331" fmla="*/ 1299411 w 8128084"/>
              <a:gd name="connsiteY331" fmla="*/ 7555832 h 15135727"/>
              <a:gd name="connsiteX332" fmla="*/ 1443790 w 8128084"/>
              <a:gd name="connsiteY332" fmla="*/ 7507706 h 15135727"/>
              <a:gd name="connsiteX333" fmla="*/ 1684421 w 8128084"/>
              <a:gd name="connsiteY333" fmla="*/ 7603958 h 15135727"/>
              <a:gd name="connsiteX334" fmla="*/ 1684421 w 8128084"/>
              <a:gd name="connsiteY334" fmla="*/ 7603958 h 15135727"/>
              <a:gd name="connsiteX335" fmla="*/ 1540042 w 8128084"/>
              <a:gd name="connsiteY335" fmla="*/ 7363327 h 15135727"/>
              <a:gd name="connsiteX336" fmla="*/ 1299411 w 8128084"/>
              <a:gd name="connsiteY336" fmla="*/ 7315200 h 15135727"/>
              <a:gd name="connsiteX337" fmla="*/ 1130969 w 8128084"/>
              <a:gd name="connsiteY337" fmla="*/ 7339264 h 15135727"/>
              <a:gd name="connsiteX338" fmla="*/ 1034716 w 8128084"/>
              <a:gd name="connsiteY338" fmla="*/ 7315200 h 15135727"/>
              <a:gd name="connsiteX339" fmla="*/ 1155032 w 8128084"/>
              <a:gd name="connsiteY339" fmla="*/ 7050506 h 15135727"/>
              <a:gd name="connsiteX340" fmla="*/ 1155032 w 8128084"/>
              <a:gd name="connsiteY340" fmla="*/ 6930190 h 15135727"/>
              <a:gd name="connsiteX341" fmla="*/ 1155032 w 8128084"/>
              <a:gd name="connsiteY341" fmla="*/ 6761748 h 15135727"/>
              <a:gd name="connsiteX342" fmla="*/ 1203158 w 8128084"/>
              <a:gd name="connsiteY342" fmla="*/ 6617369 h 15135727"/>
              <a:gd name="connsiteX343" fmla="*/ 1371600 w 8128084"/>
              <a:gd name="connsiteY343" fmla="*/ 6472990 h 15135727"/>
              <a:gd name="connsiteX344" fmla="*/ 1443790 w 8128084"/>
              <a:gd name="connsiteY344" fmla="*/ 6328611 h 15135727"/>
              <a:gd name="connsiteX345" fmla="*/ 1419727 w 8128084"/>
              <a:gd name="connsiteY345" fmla="*/ 6208295 h 15135727"/>
              <a:gd name="connsiteX346" fmla="*/ 1275348 w 8128084"/>
              <a:gd name="connsiteY346" fmla="*/ 6304548 h 15135727"/>
              <a:gd name="connsiteX347" fmla="*/ 1323474 w 8128084"/>
              <a:gd name="connsiteY347" fmla="*/ 6015790 h 15135727"/>
              <a:gd name="connsiteX348" fmla="*/ 1540042 w 8128084"/>
              <a:gd name="connsiteY348" fmla="*/ 5871411 h 15135727"/>
              <a:gd name="connsiteX349" fmla="*/ 1540042 w 8128084"/>
              <a:gd name="connsiteY349" fmla="*/ 5751095 h 15135727"/>
              <a:gd name="connsiteX350" fmla="*/ 1395664 w 8128084"/>
              <a:gd name="connsiteY350" fmla="*/ 5799221 h 15135727"/>
              <a:gd name="connsiteX351" fmla="*/ 1179095 w 8128084"/>
              <a:gd name="connsiteY351" fmla="*/ 5799221 h 15135727"/>
              <a:gd name="connsiteX352" fmla="*/ 890337 w 8128084"/>
              <a:gd name="connsiteY352" fmla="*/ 5775158 h 15135727"/>
              <a:gd name="connsiteX353" fmla="*/ 697832 w 8128084"/>
              <a:gd name="connsiteY353" fmla="*/ 5606716 h 15135727"/>
              <a:gd name="connsiteX354" fmla="*/ 577516 w 8128084"/>
              <a:gd name="connsiteY354" fmla="*/ 5582653 h 15135727"/>
              <a:gd name="connsiteX355" fmla="*/ 697832 w 8128084"/>
              <a:gd name="connsiteY355" fmla="*/ 5775158 h 15135727"/>
              <a:gd name="connsiteX356" fmla="*/ 409074 w 8128084"/>
              <a:gd name="connsiteY356" fmla="*/ 5799221 h 15135727"/>
              <a:gd name="connsiteX357" fmla="*/ 168442 w 8128084"/>
              <a:gd name="connsiteY357" fmla="*/ 5702969 h 15135727"/>
              <a:gd name="connsiteX358" fmla="*/ 264695 w 8128084"/>
              <a:gd name="connsiteY358" fmla="*/ 5558590 h 15135727"/>
              <a:gd name="connsiteX359" fmla="*/ 144379 w 8128084"/>
              <a:gd name="connsiteY359" fmla="*/ 5510464 h 15135727"/>
              <a:gd name="connsiteX360" fmla="*/ 0 w 8128084"/>
              <a:gd name="connsiteY360" fmla="*/ 5462337 h 15135727"/>
              <a:gd name="connsiteX361" fmla="*/ 96253 w 8128084"/>
              <a:gd name="connsiteY361"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42827 w 8128084"/>
              <a:gd name="connsiteY202" fmla="*/ 14383753 h 15135727"/>
              <a:gd name="connsiteX203" fmla="*/ 4403558 w 8128084"/>
              <a:gd name="connsiteY203" fmla="*/ 14437895 h 15135727"/>
              <a:gd name="connsiteX204" fmla="*/ 4340058 w 8128084"/>
              <a:gd name="connsiteY204" fmla="*/ 14475995 h 15135727"/>
              <a:gd name="connsiteX205" fmla="*/ 4303127 w 8128084"/>
              <a:gd name="connsiteY205" fmla="*/ 14364703 h 15135727"/>
              <a:gd name="connsiteX206" fmla="*/ 4276892 w 8128084"/>
              <a:gd name="connsiteY206" fmla="*/ 14296190 h 15135727"/>
              <a:gd name="connsiteX207" fmla="*/ 4235116 w 8128084"/>
              <a:gd name="connsiteY207" fmla="*/ 14341642 h 15135727"/>
              <a:gd name="connsiteX208" fmla="*/ 4162927 w 8128084"/>
              <a:gd name="connsiteY208" fmla="*/ 14389769 h 15135727"/>
              <a:gd name="connsiteX209" fmla="*/ 4137527 w 8128084"/>
              <a:gd name="connsiteY209" fmla="*/ 14364369 h 15135727"/>
              <a:gd name="connsiteX210" fmla="*/ 3998327 w 8128084"/>
              <a:gd name="connsiteY210" fmla="*/ 14409153 h 15135727"/>
              <a:gd name="connsiteX211" fmla="*/ 4023727 w 8128084"/>
              <a:gd name="connsiteY211" fmla="*/ 14275803 h 15135727"/>
              <a:gd name="connsiteX212" fmla="*/ 3915945 w 8128084"/>
              <a:gd name="connsiteY212" fmla="*/ 14289840 h 15135727"/>
              <a:gd name="connsiteX213" fmla="*/ 3801979 w 8128084"/>
              <a:gd name="connsiteY213" fmla="*/ 14293516 h 15135727"/>
              <a:gd name="connsiteX214" fmla="*/ 3719764 w 8128084"/>
              <a:gd name="connsiteY214" fmla="*/ 14415169 h 15135727"/>
              <a:gd name="connsiteX215" fmla="*/ 3625850 w 8128084"/>
              <a:gd name="connsiteY215" fmla="*/ 14616364 h 15135727"/>
              <a:gd name="connsiteX216" fmla="*/ 3513221 w 8128084"/>
              <a:gd name="connsiteY216" fmla="*/ 14726653 h 15135727"/>
              <a:gd name="connsiteX217" fmla="*/ 3583071 w 8128084"/>
              <a:gd name="connsiteY217" fmla="*/ 14832932 h 15135727"/>
              <a:gd name="connsiteX218" fmla="*/ 3633537 w 8128084"/>
              <a:gd name="connsiteY218" fmla="*/ 14967285 h 15135727"/>
              <a:gd name="connsiteX219" fmla="*/ 3609474 w 8128084"/>
              <a:gd name="connsiteY219" fmla="*/ 15087600 h 15135727"/>
              <a:gd name="connsiteX220" fmla="*/ 3479132 w 8128084"/>
              <a:gd name="connsiteY220" fmla="*/ 14975974 h 15135727"/>
              <a:gd name="connsiteX221" fmla="*/ 3304340 w 8128084"/>
              <a:gd name="connsiteY221" fmla="*/ 14949237 h 15135727"/>
              <a:gd name="connsiteX222" fmla="*/ 3261227 w 8128084"/>
              <a:gd name="connsiteY222" fmla="*/ 14787145 h 15135727"/>
              <a:gd name="connsiteX223" fmla="*/ 3128211 w 8128084"/>
              <a:gd name="connsiteY223" fmla="*/ 14919158 h 15135727"/>
              <a:gd name="connsiteX224" fmla="*/ 3090277 w 8128084"/>
              <a:gd name="connsiteY224" fmla="*/ 15075903 h 15135727"/>
              <a:gd name="connsiteX225" fmla="*/ 2959769 w 8128084"/>
              <a:gd name="connsiteY225" fmla="*/ 15135727 h 15135727"/>
              <a:gd name="connsiteX226" fmla="*/ 2891256 w 8128084"/>
              <a:gd name="connsiteY226" fmla="*/ 14945895 h 15135727"/>
              <a:gd name="connsiteX227" fmla="*/ 2829927 w 8128084"/>
              <a:gd name="connsiteY227" fmla="*/ 14872703 h 15135727"/>
              <a:gd name="connsiteX228" fmla="*/ 2887579 w 8128084"/>
              <a:gd name="connsiteY228" fmla="*/ 14774779 h 15135727"/>
              <a:gd name="connsiteX229" fmla="*/ 2779127 w 8128084"/>
              <a:gd name="connsiteY229" fmla="*/ 14694903 h 15135727"/>
              <a:gd name="connsiteX230" fmla="*/ 2839453 w 8128084"/>
              <a:gd name="connsiteY230" fmla="*/ 14582274 h 15135727"/>
              <a:gd name="connsiteX231" fmla="*/ 2935706 w 8128084"/>
              <a:gd name="connsiteY231" fmla="*/ 14510085 h 15135727"/>
              <a:gd name="connsiteX232" fmla="*/ 2948406 w 8128084"/>
              <a:gd name="connsiteY232" fmla="*/ 14554535 h 15135727"/>
              <a:gd name="connsiteX233" fmla="*/ 2855327 w 8128084"/>
              <a:gd name="connsiteY233" fmla="*/ 14371053 h 15135727"/>
              <a:gd name="connsiteX234" fmla="*/ 3014077 w 8128084"/>
              <a:gd name="connsiteY234" fmla="*/ 14447253 h 15135727"/>
              <a:gd name="connsiteX235" fmla="*/ 3029285 w 8128084"/>
              <a:gd name="connsiteY235" fmla="*/ 14363032 h 15135727"/>
              <a:gd name="connsiteX236" fmla="*/ 3152274 w 8128084"/>
              <a:gd name="connsiteY236" fmla="*/ 14341642 h 15135727"/>
              <a:gd name="connsiteX237" fmla="*/ 3226135 w 8128084"/>
              <a:gd name="connsiteY237" fmla="*/ 14269453 h 15135727"/>
              <a:gd name="connsiteX238" fmla="*/ 3152274 w 8128084"/>
              <a:gd name="connsiteY238" fmla="*/ 14197264 h 15135727"/>
              <a:gd name="connsiteX239" fmla="*/ 3152274 w 8128084"/>
              <a:gd name="connsiteY239" fmla="*/ 14052885 h 15135727"/>
              <a:gd name="connsiteX240" fmla="*/ 3086435 w 8128084"/>
              <a:gd name="connsiteY240" fmla="*/ 14037845 h 15135727"/>
              <a:gd name="connsiteX241" fmla="*/ 3056021 w 8128084"/>
              <a:gd name="connsiteY241" fmla="*/ 14153148 h 15135727"/>
              <a:gd name="connsiteX242" fmla="*/ 2935706 w 8128084"/>
              <a:gd name="connsiteY242" fmla="*/ 14076948 h 15135727"/>
              <a:gd name="connsiteX243" fmla="*/ 2863516 w 8128084"/>
              <a:gd name="connsiteY243" fmla="*/ 14093324 h 15135727"/>
              <a:gd name="connsiteX244" fmla="*/ 2804527 w 8128084"/>
              <a:gd name="connsiteY244" fmla="*/ 14218653 h 15135727"/>
              <a:gd name="connsiteX245" fmla="*/ 2719137 w 8128084"/>
              <a:gd name="connsiteY245" fmla="*/ 14197264 h 15135727"/>
              <a:gd name="connsiteX246" fmla="*/ 2653298 w 8128084"/>
              <a:gd name="connsiteY246" fmla="*/ 14248064 h 15135727"/>
              <a:gd name="connsiteX247" fmla="*/ 2560721 w 8128084"/>
              <a:gd name="connsiteY247" fmla="*/ 14150474 h 15135727"/>
              <a:gd name="connsiteX248" fmla="*/ 2436729 w 8128084"/>
              <a:gd name="connsiteY248" fmla="*/ 13804566 h 15135727"/>
              <a:gd name="connsiteX249" fmla="*/ 2550527 w 8128084"/>
              <a:gd name="connsiteY249" fmla="*/ 13805903 h 15135727"/>
              <a:gd name="connsiteX250" fmla="*/ 2729498 w 8128084"/>
              <a:gd name="connsiteY250" fmla="*/ 13812253 h 15135727"/>
              <a:gd name="connsiteX251" fmla="*/ 2633077 w 8128084"/>
              <a:gd name="connsiteY251" fmla="*/ 13755103 h 15135727"/>
              <a:gd name="connsiteX252" fmla="*/ 2553369 w 8128084"/>
              <a:gd name="connsiteY252" fmla="*/ 13475369 h 15135727"/>
              <a:gd name="connsiteX253" fmla="*/ 2658645 w 8128084"/>
              <a:gd name="connsiteY253" fmla="*/ 13224711 h 15135727"/>
              <a:gd name="connsiteX254" fmla="*/ 2719137 w 8128084"/>
              <a:gd name="connsiteY254" fmla="*/ 13042232 h 15135727"/>
              <a:gd name="connsiteX255" fmla="*/ 2791327 w 8128084"/>
              <a:gd name="connsiteY255" fmla="*/ 12945979 h 15135727"/>
              <a:gd name="connsiteX256" fmla="*/ 2969627 w 8128084"/>
              <a:gd name="connsiteY256" fmla="*/ 12929603 h 15135727"/>
              <a:gd name="connsiteX257" fmla="*/ 3031958 w 8128084"/>
              <a:gd name="connsiteY257" fmla="*/ 13090358 h 15135727"/>
              <a:gd name="connsiteX258" fmla="*/ 3102977 w 8128084"/>
              <a:gd name="connsiteY258" fmla="*/ 12974053 h 15135727"/>
              <a:gd name="connsiteX259" fmla="*/ 3043321 w 8128084"/>
              <a:gd name="connsiteY259" fmla="*/ 12836024 h 15135727"/>
              <a:gd name="connsiteX260" fmla="*/ 2849479 w 8128084"/>
              <a:gd name="connsiteY260" fmla="*/ 12815637 h 15135727"/>
              <a:gd name="connsiteX261" fmla="*/ 2815390 w 8128084"/>
              <a:gd name="connsiteY261" fmla="*/ 12777537 h 15135727"/>
              <a:gd name="connsiteX262" fmla="*/ 3176337 w 8128084"/>
              <a:gd name="connsiteY262" fmla="*/ 12368464 h 15135727"/>
              <a:gd name="connsiteX263" fmla="*/ 3104148 w 8128084"/>
              <a:gd name="connsiteY263" fmla="*/ 12320337 h 15135727"/>
              <a:gd name="connsiteX264" fmla="*/ 3104148 w 8128084"/>
              <a:gd name="connsiteY264" fmla="*/ 12320337 h 15135727"/>
              <a:gd name="connsiteX265" fmla="*/ 3007895 w 8128084"/>
              <a:gd name="connsiteY265" fmla="*/ 12079706 h 15135727"/>
              <a:gd name="connsiteX266" fmla="*/ 2911642 w 8128084"/>
              <a:gd name="connsiteY266" fmla="*/ 11935327 h 15135727"/>
              <a:gd name="connsiteX267" fmla="*/ 2863516 w 8128084"/>
              <a:gd name="connsiteY267" fmla="*/ 11694695 h 15135727"/>
              <a:gd name="connsiteX268" fmla="*/ 2911642 w 8128084"/>
              <a:gd name="connsiteY268" fmla="*/ 11454064 h 15135727"/>
              <a:gd name="connsiteX269" fmla="*/ 3056021 w 8128084"/>
              <a:gd name="connsiteY269" fmla="*/ 11454064 h 15135727"/>
              <a:gd name="connsiteX270" fmla="*/ 2983832 w 8128084"/>
              <a:gd name="connsiteY270" fmla="*/ 11381874 h 15135727"/>
              <a:gd name="connsiteX271" fmla="*/ 3031958 w 8128084"/>
              <a:gd name="connsiteY271" fmla="*/ 11285621 h 15135727"/>
              <a:gd name="connsiteX272" fmla="*/ 3007895 w 8128084"/>
              <a:gd name="connsiteY272" fmla="*/ 11189369 h 15135727"/>
              <a:gd name="connsiteX273" fmla="*/ 2887579 w 8128084"/>
              <a:gd name="connsiteY273" fmla="*/ 11141242 h 15135727"/>
              <a:gd name="connsiteX274" fmla="*/ 2887579 w 8128084"/>
              <a:gd name="connsiteY274" fmla="*/ 10972800 h 15135727"/>
              <a:gd name="connsiteX275" fmla="*/ 2887579 w 8128084"/>
              <a:gd name="connsiteY275" fmla="*/ 10924674 h 15135727"/>
              <a:gd name="connsiteX276" fmla="*/ 2767264 w 8128084"/>
              <a:gd name="connsiteY276" fmla="*/ 11020927 h 15135727"/>
              <a:gd name="connsiteX277" fmla="*/ 2743200 w 8128084"/>
              <a:gd name="connsiteY277" fmla="*/ 10924674 h 15135727"/>
              <a:gd name="connsiteX278" fmla="*/ 2550695 w 8128084"/>
              <a:gd name="connsiteY278" fmla="*/ 11020927 h 15135727"/>
              <a:gd name="connsiteX279" fmla="*/ 2526632 w 8128084"/>
              <a:gd name="connsiteY279" fmla="*/ 11117179 h 15135727"/>
              <a:gd name="connsiteX280" fmla="*/ 2334127 w 8128084"/>
              <a:gd name="connsiteY280" fmla="*/ 10996864 h 15135727"/>
              <a:gd name="connsiteX281" fmla="*/ 2358190 w 8128084"/>
              <a:gd name="connsiteY281" fmla="*/ 10732169 h 15135727"/>
              <a:gd name="connsiteX282" fmla="*/ 2334127 w 8128084"/>
              <a:gd name="connsiteY282" fmla="*/ 10587790 h 15135727"/>
              <a:gd name="connsiteX283" fmla="*/ 2406316 w 8128084"/>
              <a:gd name="connsiteY283" fmla="*/ 10491537 h 15135727"/>
              <a:gd name="connsiteX284" fmla="*/ 2598821 w 8128084"/>
              <a:gd name="connsiteY284" fmla="*/ 10684042 h 15135727"/>
              <a:gd name="connsiteX285" fmla="*/ 2767264 w 8128084"/>
              <a:gd name="connsiteY285" fmla="*/ 10684042 h 15135727"/>
              <a:gd name="connsiteX286" fmla="*/ 2646948 w 8128084"/>
              <a:gd name="connsiteY286" fmla="*/ 10515600 h 15135727"/>
              <a:gd name="connsiteX287" fmla="*/ 2815390 w 8128084"/>
              <a:gd name="connsiteY287" fmla="*/ 10395285 h 15135727"/>
              <a:gd name="connsiteX288" fmla="*/ 3080085 w 8128084"/>
              <a:gd name="connsiteY288" fmla="*/ 10419348 h 15135727"/>
              <a:gd name="connsiteX289" fmla="*/ 3248527 w 8128084"/>
              <a:gd name="connsiteY289" fmla="*/ 10539664 h 15135727"/>
              <a:gd name="connsiteX290" fmla="*/ 3320716 w 8128084"/>
              <a:gd name="connsiteY290" fmla="*/ 10659979 h 15135727"/>
              <a:gd name="connsiteX291" fmla="*/ 3465095 w 8128084"/>
              <a:gd name="connsiteY291" fmla="*/ 10659979 h 15135727"/>
              <a:gd name="connsiteX292" fmla="*/ 3441032 w 8128084"/>
              <a:gd name="connsiteY292" fmla="*/ 10491537 h 15135727"/>
              <a:gd name="connsiteX293" fmla="*/ 3392906 w 8128084"/>
              <a:gd name="connsiteY293" fmla="*/ 10250906 h 15135727"/>
              <a:gd name="connsiteX294" fmla="*/ 3152274 w 8128084"/>
              <a:gd name="connsiteY294" fmla="*/ 10250906 h 15135727"/>
              <a:gd name="connsiteX295" fmla="*/ 3176337 w 8128084"/>
              <a:gd name="connsiteY295" fmla="*/ 10178716 h 15135727"/>
              <a:gd name="connsiteX296" fmla="*/ 3104148 w 8128084"/>
              <a:gd name="connsiteY296" fmla="*/ 10154653 h 15135727"/>
              <a:gd name="connsiteX297" fmla="*/ 3007895 w 8128084"/>
              <a:gd name="connsiteY297" fmla="*/ 9962148 h 15135727"/>
              <a:gd name="connsiteX298" fmla="*/ 3176337 w 8128084"/>
              <a:gd name="connsiteY298" fmla="*/ 9889958 h 15135727"/>
              <a:gd name="connsiteX299" fmla="*/ 2959769 w 8128084"/>
              <a:gd name="connsiteY299" fmla="*/ 9504948 h 15135727"/>
              <a:gd name="connsiteX300" fmla="*/ 2791327 w 8128084"/>
              <a:gd name="connsiteY300" fmla="*/ 9456821 h 15135727"/>
              <a:gd name="connsiteX301" fmla="*/ 2574758 w 8128084"/>
              <a:gd name="connsiteY301" fmla="*/ 9336506 h 15135727"/>
              <a:gd name="connsiteX302" fmla="*/ 2550695 w 8128084"/>
              <a:gd name="connsiteY302" fmla="*/ 9071811 h 15135727"/>
              <a:gd name="connsiteX303" fmla="*/ 2695074 w 8128084"/>
              <a:gd name="connsiteY303" fmla="*/ 8999621 h 15135727"/>
              <a:gd name="connsiteX304" fmla="*/ 2622885 w 8128084"/>
              <a:gd name="connsiteY304" fmla="*/ 8975558 h 15135727"/>
              <a:gd name="connsiteX305" fmla="*/ 2430379 w 8128084"/>
              <a:gd name="connsiteY305" fmla="*/ 8999621 h 15135727"/>
              <a:gd name="connsiteX306" fmla="*/ 2261937 w 8128084"/>
              <a:gd name="connsiteY306" fmla="*/ 9168064 h 15135727"/>
              <a:gd name="connsiteX307" fmla="*/ 2237874 w 8128084"/>
              <a:gd name="connsiteY307" fmla="*/ 8999621 h 15135727"/>
              <a:gd name="connsiteX308" fmla="*/ 2117558 w 8128084"/>
              <a:gd name="connsiteY308" fmla="*/ 8975558 h 15135727"/>
              <a:gd name="connsiteX309" fmla="*/ 2045369 w 8128084"/>
              <a:gd name="connsiteY309" fmla="*/ 8783053 h 15135727"/>
              <a:gd name="connsiteX310" fmla="*/ 1852864 w 8128084"/>
              <a:gd name="connsiteY310" fmla="*/ 8758990 h 15135727"/>
              <a:gd name="connsiteX311" fmla="*/ 1636295 w 8128084"/>
              <a:gd name="connsiteY311" fmla="*/ 8927432 h 15135727"/>
              <a:gd name="connsiteX312" fmla="*/ 1588169 w 8128084"/>
              <a:gd name="connsiteY312" fmla="*/ 9023685 h 15135727"/>
              <a:gd name="connsiteX313" fmla="*/ 1515979 w 8128084"/>
              <a:gd name="connsiteY313" fmla="*/ 8879306 h 15135727"/>
              <a:gd name="connsiteX314" fmla="*/ 1347537 w 8128084"/>
              <a:gd name="connsiteY314" fmla="*/ 8879306 h 15135727"/>
              <a:gd name="connsiteX315" fmla="*/ 1347537 w 8128084"/>
              <a:gd name="connsiteY315" fmla="*/ 8710864 h 15135727"/>
              <a:gd name="connsiteX316" fmla="*/ 1106906 w 8128084"/>
              <a:gd name="connsiteY316" fmla="*/ 8783053 h 15135727"/>
              <a:gd name="connsiteX317" fmla="*/ 890337 w 8128084"/>
              <a:gd name="connsiteY317" fmla="*/ 8686800 h 15135727"/>
              <a:gd name="connsiteX318" fmla="*/ 649706 w 8128084"/>
              <a:gd name="connsiteY318" fmla="*/ 8662737 h 15135727"/>
              <a:gd name="connsiteX319" fmla="*/ 385011 w 8128084"/>
              <a:gd name="connsiteY319" fmla="*/ 8566485 h 15135727"/>
              <a:gd name="connsiteX320" fmla="*/ 577516 w 8128084"/>
              <a:gd name="connsiteY320" fmla="*/ 8373979 h 15135727"/>
              <a:gd name="connsiteX321" fmla="*/ 794085 w 8128084"/>
              <a:gd name="connsiteY321" fmla="*/ 8301790 h 15135727"/>
              <a:gd name="connsiteX322" fmla="*/ 745958 w 8128084"/>
              <a:gd name="connsiteY322" fmla="*/ 8133348 h 15135727"/>
              <a:gd name="connsiteX323" fmla="*/ 818148 w 8128084"/>
              <a:gd name="connsiteY323" fmla="*/ 7820527 h 15135727"/>
              <a:gd name="connsiteX324" fmla="*/ 697832 w 8128084"/>
              <a:gd name="connsiteY324" fmla="*/ 7820527 h 15135727"/>
              <a:gd name="connsiteX325" fmla="*/ 625642 w 8128084"/>
              <a:gd name="connsiteY325" fmla="*/ 7916779 h 15135727"/>
              <a:gd name="connsiteX326" fmla="*/ 457200 w 8128084"/>
              <a:gd name="connsiteY326" fmla="*/ 7820527 h 15135727"/>
              <a:gd name="connsiteX327" fmla="*/ 529390 w 8128084"/>
              <a:gd name="connsiteY327" fmla="*/ 7700211 h 15135727"/>
              <a:gd name="connsiteX328" fmla="*/ 938464 w 8128084"/>
              <a:gd name="connsiteY328" fmla="*/ 7676148 h 15135727"/>
              <a:gd name="connsiteX329" fmla="*/ 1058779 w 8128084"/>
              <a:gd name="connsiteY329" fmla="*/ 7459579 h 15135727"/>
              <a:gd name="connsiteX330" fmla="*/ 1203158 w 8128084"/>
              <a:gd name="connsiteY330" fmla="*/ 7603958 h 15135727"/>
              <a:gd name="connsiteX331" fmla="*/ 1299411 w 8128084"/>
              <a:gd name="connsiteY331" fmla="*/ 7555832 h 15135727"/>
              <a:gd name="connsiteX332" fmla="*/ 1443790 w 8128084"/>
              <a:gd name="connsiteY332" fmla="*/ 7507706 h 15135727"/>
              <a:gd name="connsiteX333" fmla="*/ 1684421 w 8128084"/>
              <a:gd name="connsiteY333" fmla="*/ 7603958 h 15135727"/>
              <a:gd name="connsiteX334" fmla="*/ 1684421 w 8128084"/>
              <a:gd name="connsiteY334" fmla="*/ 7603958 h 15135727"/>
              <a:gd name="connsiteX335" fmla="*/ 1540042 w 8128084"/>
              <a:gd name="connsiteY335" fmla="*/ 7363327 h 15135727"/>
              <a:gd name="connsiteX336" fmla="*/ 1299411 w 8128084"/>
              <a:gd name="connsiteY336" fmla="*/ 7315200 h 15135727"/>
              <a:gd name="connsiteX337" fmla="*/ 1130969 w 8128084"/>
              <a:gd name="connsiteY337" fmla="*/ 7339264 h 15135727"/>
              <a:gd name="connsiteX338" fmla="*/ 1034716 w 8128084"/>
              <a:gd name="connsiteY338" fmla="*/ 7315200 h 15135727"/>
              <a:gd name="connsiteX339" fmla="*/ 1155032 w 8128084"/>
              <a:gd name="connsiteY339" fmla="*/ 7050506 h 15135727"/>
              <a:gd name="connsiteX340" fmla="*/ 1155032 w 8128084"/>
              <a:gd name="connsiteY340" fmla="*/ 6930190 h 15135727"/>
              <a:gd name="connsiteX341" fmla="*/ 1155032 w 8128084"/>
              <a:gd name="connsiteY341" fmla="*/ 6761748 h 15135727"/>
              <a:gd name="connsiteX342" fmla="*/ 1203158 w 8128084"/>
              <a:gd name="connsiteY342" fmla="*/ 6617369 h 15135727"/>
              <a:gd name="connsiteX343" fmla="*/ 1371600 w 8128084"/>
              <a:gd name="connsiteY343" fmla="*/ 6472990 h 15135727"/>
              <a:gd name="connsiteX344" fmla="*/ 1443790 w 8128084"/>
              <a:gd name="connsiteY344" fmla="*/ 6328611 h 15135727"/>
              <a:gd name="connsiteX345" fmla="*/ 1419727 w 8128084"/>
              <a:gd name="connsiteY345" fmla="*/ 6208295 h 15135727"/>
              <a:gd name="connsiteX346" fmla="*/ 1275348 w 8128084"/>
              <a:gd name="connsiteY346" fmla="*/ 6304548 h 15135727"/>
              <a:gd name="connsiteX347" fmla="*/ 1323474 w 8128084"/>
              <a:gd name="connsiteY347" fmla="*/ 6015790 h 15135727"/>
              <a:gd name="connsiteX348" fmla="*/ 1540042 w 8128084"/>
              <a:gd name="connsiteY348" fmla="*/ 5871411 h 15135727"/>
              <a:gd name="connsiteX349" fmla="*/ 1540042 w 8128084"/>
              <a:gd name="connsiteY349" fmla="*/ 5751095 h 15135727"/>
              <a:gd name="connsiteX350" fmla="*/ 1395664 w 8128084"/>
              <a:gd name="connsiteY350" fmla="*/ 5799221 h 15135727"/>
              <a:gd name="connsiteX351" fmla="*/ 1179095 w 8128084"/>
              <a:gd name="connsiteY351" fmla="*/ 5799221 h 15135727"/>
              <a:gd name="connsiteX352" fmla="*/ 890337 w 8128084"/>
              <a:gd name="connsiteY352" fmla="*/ 5775158 h 15135727"/>
              <a:gd name="connsiteX353" fmla="*/ 697832 w 8128084"/>
              <a:gd name="connsiteY353" fmla="*/ 5606716 h 15135727"/>
              <a:gd name="connsiteX354" fmla="*/ 577516 w 8128084"/>
              <a:gd name="connsiteY354" fmla="*/ 5582653 h 15135727"/>
              <a:gd name="connsiteX355" fmla="*/ 697832 w 8128084"/>
              <a:gd name="connsiteY355" fmla="*/ 5775158 h 15135727"/>
              <a:gd name="connsiteX356" fmla="*/ 409074 w 8128084"/>
              <a:gd name="connsiteY356" fmla="*/ 5799221 h 15135727"/>
              <a:gd name="connsiteX357" fmla="*/ 168442 w 8128084"/>
              <a:gd name="connsiteY357" fmla="*/ 5702969 h 15135727"/>
              <a:gd name="connsiteX358" fmla="*/ 264695 w 8128084"/>
              <a:gd name="connsiteY358" fmla="*/ 5558590 h 15135727"/>
              <a:gd name="connsiteX359" fmla="*/ 144379 w 8128084"/>
              <a:gd name="connsiteY359" fmla="*/ 5510464 h 15135727"/>
              <a:gd name="connsiteX360" fmla="*/ 0 w 8128084"/>
              <a:gd name="connsiteY360" fmla="*/ 5462337 h 15135727"/>
              <a:gd name="connsiteX361" fmla="*/ 96253 w 8128084"/>
              <a:gd name="connsiteY361"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42827 w 8128084"/>
              <a:gd name="connsiteY202" fmla="*/ 14383753 h 15135727"/>
              <a:gd name="connsiteX203" fmla="*/ 4403558 w 8128084"/>
              <a:gd name="connsiteY203" fmla="*/ 14437895 h 15135727"/>
              <a:gd name="connsiteX204" fmla="*/ 4340058 w 8128084"/>
              <a:gd name="connsiteY204" fmla="*/ 14475995 h 15135727"/>
              <a:gd name="connsiteX205" fmla="*/ 4303127 w 8128084"/>
              <a:gd name="connsiteY205" fmla="*/ 14364703 h 15135727"/>
              <a:gd name="connsiteX206" fmla="*/ 4276892 w 8128084"/>
              <a:gd name="connsiteY206" fmla="*/ 14296190 h 15135727"/>
              <a:gd name="connsiteX207" fmla="*/ 4235116 w 8128084"/>
              <a:gd name="connsiteY207" fmla="*/ 14341642 h 15135727"/>
              <a:gd name="connsiteX208" fmla="*/ 4162927 w 8128084"/>
              <a:gd name="connsiteY208" fmla="*/ 14389769 h 15135727"/>
              <a:gd name="connsiteX209" fmla="*/ 4137527 w 8128084"/>
              <a:gd name="connsiteY209" fmla="*/ 14364369 h 15135727"/>
              <a:gd name="connsiteX210" fmla="*/ 3998327 w 8128084"/>
              <a:gd name="connsiteY210" fmla="*/ 14409153 h 15135727"/>
              <a:gd name="connsiteX211" fmla="*/ 4023727 w 8128084"/>
              <a:gd name="connsiteY211" fmla="*/ 14275803 h 15135727"/>
              <a:gd name="connsiteX212" fmla="*/ 3915945 w 8128084"/>
              <a:gd name="connsiteY212" fmla="*/ 14289840 h 15135727"/>
              <a:gd name="connsiteX213" fmla="*/ 3801979 w 8128084"/>
              <a:gd name="connsiteY213" fmla="*/ 14293516 h 15135727"/>
              <a:gd name="connsiteX214" fmla="*/ 3719764 w 8128084"/>
              <a:gd name="connsiteY214" fmla="*/ 14415169 h 15135727"/>
              <a:gd name="connsiteX215" fmla="*/ 3625850 w 8128084"/>
              <a:gd name="connsiteY215" fmla="*/ 14616364 h 15135727"/>
              <a:gd name="connsiteX216" fmla="*/ 3513221 w 8128084"/>
              <a:gd name="connsiteY216" fmla="*/ 14726653 h 15135727"/>
              <a:gd name="connsiteX217" fmla="*/ 3583071 w 8128084"/>
              <a:gd name="connsiteY217" fmla="*/ 14832932 h 15135727"/>
              <a:gd name="connsiteX218" fmla="*/ 3633537 w 8128084"/>
              <a:gd name="connsiteY218" fmla="*/ 14967285 h 15135727"/>
              <a:gd name="connsiteX219" fmla="*/ 3609474 w 8128084"/>
              <a:gd name="connsiteY219" fmla="*/ 15087600 h 15135727"/>
              <a:gd name="connsiteX220" fmla="*/ 3479132 w 8128084"/>
              <a:gd name="connsiteY220" fmla="*/ 14975974 h 15135727"/>
              <a:gd name="connsiteX221" fmla="*/ 3304340 w 8128084"/>
              <a:gd name="connsiteY221" fmla="*/ 14949237 h 15135727"/>
              <a:gd name="connsiteX222" fmla="*/ 3261227 w 8128084"/>
              <a:gd name="connsiteY222" fmla="*/ 14787145 h 15135727"/>
              <a:gd name="connsiteX223" fmla="*/ 3128211 w 8128084"/>
              <a:gd name="connsiteY223" fmla="*/ 14919158 h 15135727"/>
              <a:gd name="connsiteX224" fmla="*/ 3090277 w 8128084"/>
              <a:gd name="connsiteY224" fmla="*/ 15075903 h 15135727"/>
              <a:gd name="connsiteX225" fmla="*/ 2959769 w 8128084"/>
              <a:gd name="connsiteY225" fmla="*/ 15135727 h 15135727"/>
              <a:gd name="connsiteX226" fmla="*/ 2891256 w 8128084"/>
              <a:gd name="connsiteY226" fmla="*/ 14945895 h 15135727"/>
              <a:gd name="connsiteX227" fmla="*/ 2829927 w 8128084"/>
              <a:gd name="connsiteY227" fmla="*/ 14872703 h 15135727"/>
              <a:gd name="connsiteX228" fmla="*/ 2887579 w 8128084"/>
              <a:gd name="connsiteY228" fmla="*/ 14774779 h 15135727"/>
              <a:gd name="connsiteX229" fmla="*/ 2779127 w 8128084"/>
              <a:gd name="connsiteY229" fmla="*/ 14694903 h 15135727"/>
              <a:gd name="connsiteX230" fmla="*/ 2839453 w 8128084"/>
              <a:gd name="connsiteY230" fmla="*/ 14582274 h 15135727"/>
              <a:gd name="connsiteX231" fmla="*/ 2935706 w 8128084"/>
              <a:gd name="connsiteY231" fmla="*/ 14510085 h 15135727"/>
              <a:gd name="connsiteX232" fmla="*/ 2948406 w 8128084"/>
              <a:gd name="connsiteY232" fmla="*/ 14554535 h 15135727"/>
              <a:gd name="connsiteX233" fmla="*/ 2855327 w 8128084"/>
              <a:gd name="connsiteY233" fmla="*/ 14371053 h 15135727"/>
              <a:gd name="connsiteX234" fmla="*/ 3014077 w 8128084"/>
              <a:gd name="connsiteY234" fmla="*/ 14447253 h 15135727"/>
              <a:gd name="connsiteX235" fmla="*/ 3029285 w 8128084"/>
              <a:gd name="connsiteY235" fmla="*/ 14363032 h 15135727"/>
              <a:gd name="connsiteX236" fmla="*/ 3152274 w 8128084"/>
              <a:gd name="connsiteY236" fmla="*/ 14341642 h 15135727"/>
              <a:gd name="connsiteX237" fmla="*/ 3226135 w 8128084"/>
              <a:gd name="connsiteY237" fmla="*/ 14269453 h 15135727"/>
              <a:gd name="connsiteX238" fmla="*/ 3152274 w 8128084"/>
              <a:gd name="connsiteY238" fmla="*/ 14197264 h 15135727"/>
              <a:gd name="connsiteX239" fmla="*/ 3152274 w 8128084"/>
              <a:gd name="connsiteY239" fmla="*/ 14052885 h 15135727"/>
              <a:gd name="connsiteX240" fmla="*/ 3086435 w 8128084"/>
              <a:gd name="connsiteY240" fmla="*/ 14037845 h 15135727"/>
              <a:gd name="connsiteX241" fmla="*/ 3056021 w 8128084"/>
              <a:gd name="connsiteY241" fmla="*/ 14153148 h 15135727"/>
              <a:gd name="connsiteX242" fmla="*/ 2935706 w 8128084"/>
              <a:gd name="connsiteY242" fmla="*/ 14076948 h 15135727"/>
              <a:gd name="connsiteX243" fmla="*/ 2863516 w 8128084"/>
              <a:gd name="connsiteY243" fmla="*/ 14093324 h 15135727"/>
              <a:gd name="connsiteX244" fmla="*/ 2804527 w 8128084"/>
              <a:gd name="connsiteY244" fmla="*/ 14218653 h 15135727"/>
              <a:gd name="connsiteX245" fmla="*/ 2719137 w 8128084"/>
              <a:gd name="connsiteY245" fmla="*/ 14197264 h 15135727"/>
              <a:gd name="connsiteX246" fmla="*/ 2653298 w 8128084"/>
              <a:gd name="connsiteY246" fmla="*/ 14248064 h 15135727"/>
              <a:gd name="connsiteX247" fmla="*/ 2560721 w 8128084"/>
              <a:gd name="connsiteY247" fmla="*/ 14150474 h 15135727"/>
              <a:gd name="connsiteX248" fmla="*/ 2436729 w 8128084"/>
              <a:gd name="connsiteY248" fmla="*/ 13804566 h 15135727"/>
              <a:gd name="connsiteX249" fmla="*/ 2550527 w 8128084"/>
              <a:gd name="connsiteY249" fmla="*/ 13805903 h 15135727"/>
              <a:gd name="connsiteX250" fmla="*/ 2729498 w 8128084"/>
              <a:gd name="connsiteY250" fmla="*/ 13812253 h 15135727"/>
              <a:gd name="connsiteX251" fmla="*/ 2633077 w 8128084"/>
              <a:gd name="connsiteY251" fmla="*/ 13755103 h 15135727"/>
              <a:gd name="connsiteX252" fmla="*/ 2553369 w 8128084"/>
              <a:gd name="connsiteY252" fmla="*/ 13475369 h 15135727"/>
              <a:gd name="connsiteX253" fmla="*/ 2658645 w 8128084"/>
              <a:gd name="connsiteY253" fmla="*/ 13224711 h 15135727"/>
              <a:gd name="connsiteX254" fmla="*/ 2719137 w 8128084"/>
              <a:gd name="connsiteY254" fmla="*/ 13042232 h 15135727"/>
              <a:gd name="connsiteX255" fmla="*/ 2791327 w 8128084"/>
              <a:gd name="connsiteY255" fmla="*/ 12945979 h 15135727"/>
              <a:gd name="connsiteX256" fmla="*/ 2969627 w 8128084"/>
              <a:gd name="connsiteY256" fmla="*/ 12929603 h 15135727"/>
              <a:gd name="connsiteX257" fmla="*/ 3031958 w 8128084"/>
              <a:gd name="connsiteY257" fmla="*/ 13090358 h 15135727"/>
              <a:gd name="connsiteX258" fmla="*/ 3102977 w 8128084"/>
              <a:gd name="connsiteY258" fmla="*/ 12974053 h 15135727"/>
              <a:gd name="connsiteX259" fmla="*/ 3043321 w 8128084"/>
              <a:gd name="connsiteY259" fmla="*/ 12836024 h 15135727"/>
              <a:gd name="connsiteX260" fmla="*/ 2849479 w 8128084"/>
              <a:gd name="connsiteY260" fmla="*/ 12815637 h 15135727"/>
              <a:gd name="connsiteX261" fmla="*/ 2815390 w 8128084"/>
              <a:gd name="connsiteY261" fmla="*/ 12777537 h 15135727"/>
              <a:gd name="connsiteX262" fmla="*/ 2887077 w 8128084"/>
              <a:gd name="connsiteY262" fmla="*/ 12586703 h 15135727"/>
              <a:gd name="connsiteX263" fmla="*/ 3176337 w 8128084"/>
              <a:gd name="connsiteY263" fmla="*/ 12368464 h 15135727"/>
              <a:gd name="connsiteX264" fmla="*/ 3104148 w 8128084"/>
              <a:gd name="connsiteY264" fmla="*/ 12320337 h 15135727"/>
              <a:gd name="connsiteX265" fmla="*/ 3104148 w 8128084"/>
              <a:gd name="connsiteY265" fmla="*/ 12320337 h 15135727"/>
              <a:gd name="connsiteX266" fmla="*/ 3007895 w 8128084"/>
              <a:gd name="connsiteY266" fmla="*/ 12079706 h 15135727"/>
              <a:gd name="connsiteX267" fmla="*/ 2911642 w 8128084"/>
              <a:gd name="connsiteY267" fmla="*/ 11935327 h 15135727"/>
              <a:gd name="connsiteX268" fmla="*/ 2863516 w 8128084"/>
              <a:gd name="connsiteY268" fmla="*/ 11694695 h 15135727"/>
              <a:gd name="connsiteX269" fmla="*/ 2911642 w 8128084"/>
              <a:gd name="connsiteY269" fmla="*/ 11454064 h 15135727"/>
              <a:gd name="connsiteX270" fmla="*/ 3056021 w 8128084"/>
              <a:gd name="connsiteY270" fmla="*/ 11454064 h 15135727"/>
              <a:gd name="connsiteX271" fmla="*/ 2983832 w 8128084"/>
              <a:gd name="connsiteY271" fmla="*/ 11381874 h 15135727"/>
              <a:gd name="connsiteX272" fmla="*/ 3031958 w 8128084"/>
              <a:gd name="connsiteY272" fmla="*/ 11285621 h 15135727"/>
              <a:gd name="connsiteX273" fmla="*/ 3007895 w 8128084"/>
              <a:gd name="connsiteY273" fmla="*/ 11189369 h 15135727"/>
              <a:gd name="connsiteX274" fmla="*/ 2887579 w 8128084"/>
              <a:gd name="connsiteY274" fmla="*/ 11141242 h 15135727"/>
              <a:gd name="connsiteX275" fmla="*/ 2887579 w 8128084"/>
              <a:gd name="connsiteY275" fmla="*/ 10972800 h 15135727"/>
              <a:gd name="connsiteX276" fmla="*/ 2887579 w 8128084"/>
              <a:gd name="connsiteY276" fmla="*/ 10924674 h 15135727"/>
              <a:gd name="connsiteX277" fmla="*/ 2767264 w 8128084"/>
              <a:gd name="connsiteY277" fmla="*/ 11020927 h 15135727"/>
              <a:gd name="connsiteX278" fmla="*/ 2743200 w 8128084"/>
              <a:gd name="connsiteY278" fmla="*/ 10924674 h 15135727"/>
              <a:gd name="connsiteX279" fmla="*/ 2550695 w 8128084"/>
              <a:gd name="connsiteY279" fmla="*/ 11020927 h 15135727"/>
              <a:gd name="connsiteX280" fmla="*/ 2526632 w 8128084"/>
              <a:gd name="connsiteY280" fmla="*/ 11117179 h 15135727"/>
              <a:gd name="connsiteX281" fmla="*/ 2334127 w 8128084"/>
              <a:gd name="connsiteY281" fmla="*/ 10996864 h 15135727"/>
              <a:gd name="connsiteX282" fmla="*/ 2358190 w 8128084"/>
              <a:gd name="connsiteY282" fmla="*/ 10732169 h 15135727"/>
              <a:gd name="connsiteX283" fmla="*/ 2334127 w 8128084"/>
              <a:gd name="connsiteY283" fmla="*/ 10587790 h 15135727"/>
              <a:gd name="connsiteX284" fmla="*/ 2406316 w 8128084"/>
              <a:gd name="connsiteY284" fmla="*/ 10491537 h 15135727"/>
              <a:gd name="connsiteX285" fmla="*/ 2598821 w 8128084"/>
              <a:gd name="connsiteY285" fmla="*/ 10684042 h 15135727"/>
              <a:gd name="connsiteX286" fmla="*/ 2767264 w 8128084"/>
              <a:gd name="connsiteY286" fmla="*/ 10684042 h 15135727"/>
              <a:gd name="connsiteX287" fmla="*/ 2646948 w 8128084"/>
              <a:gd name="connsiteY287" fmla="*/ 10515600 h 15135727"/>
              <a:gd name="connsiteX288" fmla="*/ 2815390 w 8128084"/>
              <a:gd name="connsiteY288" fmla="*/ 10395285 h 15135727"/>
              <a:gd name="connsiteX289" fmla="*/ 3080085 w 8128084"/>
              <a:gd name="connsiteY289" fmla="*/ 10419348 h 15135727"/>
              <a:gd name="connsiteX290" fmla="*/ 3248527 w 8128084"/>
              <a:gd name="connsiteY290" fmla="*/ 10539664 h 15135727"/>
              <a:gd name="connsiteX291" fmla="*/ 3320716 w 8128084"/>
              <a:gd name="connsiteY291" fmla="*/ 10659979 h 15135727"/>
              <a:gd name="connsiteX292" fmla="*/ 3465095 w 8128084"/>
              <a:gd name="connsiteY292" fmla="*/ 10659979 h 15135727"/>
              <a:gd name="connsiteX293" fmla="*/ 3441032 w 8128084"/>
              <a:gd name="connsiteY293" fmla="*/ 10491537 h 15135727"/>
              <a:gd name="connsiteX294" fmla="*/ 3392906 w 8128084"/>
              <a:gd name="connsiteY294" fmla="*/ 10250906 h 15135727"/>
              <a:gd name="connsiteX295" fmla="*/ 3152274 w 8128084"/>
              <a:gd name="connsiteY295" fmla="*/ 10250906 h 15135727"/>
              <a:gd name="connsiteX296" fmla="*/ 3176337 w 8128084"/>
              <a:gd name="connsiteY296" fmla="*/ 10178716 h 15135727"/>
              <a:gd name="connsiteX297" fmla="*/ 3104148 w 8128084"/>
              <a:gd name="connsiteY297" fmla="*/ 10154653 h 15135727"/>
              <a:gd name="connsiteX298" fmla="*/ 3007895 w 8128084"/>
              <a:gd name="connsiteY298" fmla="*/ 9962148 h 15135727"/>
              <a:gd name="connsiteX299" fmla="*/ 3176337 w 8128084"/>
              <a:gd name="connsiteY299" fmla="*/ 9889958 h 15135727"/>
              <a:gd name="connsiteX300" fmla="*/ 2959769 w 8128084"/>
              <a:gd name="connsiteY300" fmla="*/ 9504948 h 15135727"/>
              <a:gd name="connsiteX301" fmla="*/ 2791327 w 8128084"/>
              <a:gd name="connsiteY301" fmla="*/ 9456821 h 15135727"/>
              <a:gd name="connsiteX302" fmla="*/ 2574758 w 8128084"/>
              <a:gd name="connsiteY302" fmla="*/ 9336506 h 15135727"/>
              <a:gd name="connsiteX303" fmla="*/ 2550695 w 8128084"/>
              <a:gd name="connsiteY303" fmla="*/ 9071811 h 15135727"/>
              <a:gd name="connsiteX304" fmla="*/ 2695074 w 8128084"/>
              <a:gd name="connsiteY304" fmla="*/ 8999621 h 15135727"/>
              <a:gd name="connsiteX305" fmla="*/ 2622885 w 8128084"/>
              <a:gd name="connsiteY305" fmla="*/ 8975558 h 15135727"/>
              <a:gd name="connsiteX306" fmla="*/ 2430379 w 8128084"/>
              <a:gd name="connsiteY306" fmla="*/ 8999621 h 15135727"/>
              <a:gd name="connsiteX307" fmla="*/ 2261937 w 8128084"/>
              <a:gd name="connsiteY307" fmla="*/ 9168064 h 15135727"/>
              <a:gd name="connsiteX308" fmla="*/ 2237874 w 8128084"/>
              <a:gd name="connsiteY308" fmla="*/ 8999621 h 15135727"/>
              <a:gd name="connsiteX309" fmla="*/ 2117558 w 8128084"/>
              <a:gd name="connsiteY309" fmla="*/ 8975558 h 15135727"/>
              <a:gd name="connsiteX310" fmla="*/ 2045369 w 8128084"/>
              <a:gd name="connsiteY310" fmla="*/ 8783053 h 15135727"/>
              <a:gd name="connsiteX311" fmla="*/ 1852864 w 8128084"/>
              <a:gd name="connsiteY311" fmla="*/ 8758990 h 15135727"/>
              <a:gd name="connsiteX312" fmla="*/ 1636295 w 8128084"/>
              <a:gd name="connsiteY312" fmla="*/ 8927432 h 15135727"/>
              <a:gd name="connsiteX313" fmla="*/ 1588169 w 8128084"/>
              <a:gd name="connsiteY313" fmla="*/ 9023685 h 15135727"/>
              <a:gd name="connsiteX314" fmla="*/ 1515979 w 8128084"/>
              <a:gd name="connsiteY314" fmla="*/ 8879306 h 15135727"/>
              <a:gd name="connsiteX315" fmla="*/ 1347537 w 8128084"/>
              <a:gd name="connsiteY315" fmla="*/ 8879306 h 15135727"/>
              <a:gd name="connsiteX316" fmla="*/ 1347537 w 8128084"/>
              <a:gd name="connsiteY316" fmla="*/ 8710864 h 15135727"/>
              <a:gd name="connsiteX317" fmla="*/ 1106906 w 8128084"/>
              <a:gd name="connsiteY317" fmla="*/ 8783053 h 15135727"/>
              <a:gd name="connsiteX318" fmla="*/ 890337 w 8128084"/>
              <a:gd name="connsiteY318" fmla="*/ 8686800 h 15135727"/>
              <a:gd name="connsiteX319" fmla="*/ 649706 w 8128084"/>
              <a:gd name="connsiteY319" fmla="*/ 8662737 h 15135727"/>
              <a:gd name="connsiteX320" fmla="*/ 385011 w 8128084"/>
              <a:gd name="connsiteY320" fmla="*/ 8566485 h 15135727"/>
              <a:gd name="connsiteX321" fmla="*/ 577516 w 8128084"/>
              <a:gd name="connsiteY321" fmla="*/ 8373979 h 15135727"/>
              <a:gd name="connsiteX322" fmla="*/ 794085 w 8128084"/>
              <a:gd name="connsiteY322" fmla="*/ 8301790 h 15135727"/>
              <a:gd name="connsiteX323" fmla="*/ 745958 w 8128084"/>
              <a:gd name="connsiteY323" fmla="*/ 8133348 h 15135727"/>
              <a:gd name="connsiteX324" fmla="*/ 818148 w 8128084"/>
              <a:gd name="connsiteY324" fmla="*/ 7820527 h 15135727"/>
              <a:gd name="connsiteX325" fmla="*/ 697832 w 8128084"/>
              <a:gd name="connsiteY325" fmla="*/ 7820527 h 15135727"/>
              <a:gd name="connsiteX326" fmla="*/ 625642 w 8128084"/>
              <a:gd name="connsiteY326" fmla="*/ 7916779 h 15135727"/>
              <a:gd name="connsiteX327" fmla="*/ 457200 w 8128084"/>
              <a:gd name="connsiteY327" fmla="*/ 7820527 h 15135727"/>
              <a:gd name="connsiteX328" fmla="*/ 529390 w 8128084"/>
              <a:gd name="connsiteY328" fmla="*/ 7700211 h 15135727"/>
              <a:gd name="connsiteX329" fmla="*/ 938464 w 8128084"/>
              <a:gd name="connsiteY329" fmla="*/ 7676148 h 15135727"/>
              <a:gd name="connsiteX330" fmla="*/ 1058779 w 8128084"/>
              <a:gd name="connsiteY330" fmla="*/ 7459579 h 15135727"/>
              <a:gd name="connsiteX331" fmla="*/ 1203158 w 8128084"/>
              <a:gd name="connsiteY331" fmla="*/ 7603958 h 15135727"/>
              <a:gd name="connsiteX332" fmla="*/ 1299411 w 8128084"/>
              <a:gd name="connsiteY332" fmla="*/ 7555832 h 15135727"/>
              <a:gd name="connsiteX333" fmla="*/ 1443790 w 8128084"/>
              <a:gd name="connsiteY333" fmla="*/ 7507706 h 15135727"/>
              <a:gd name="connsiteX334" fmla="*/ 1684421 w 8128084"/>
              <a:gd name="connsiteY334" fmla="*/ 7603958 h 15135727"/>
              <a:gd name="connsiteX335" fmla="*/ 1684421 w 8128084"/>
              <a:gd name="connsiteY335" fmla="*/ 7603958 h 15135727"/>
              <a:gd name="connsiteX336" fmla="*/ 1540042 w 8128084"/>
              <a:gd name="connsiteY336" fmla="*/ 7363327 h 15135727"/>
              <a:gd name="connsiteX337" fmla="*/ 1299411 w 8128084"/>
              <a:gd name="connsiteY337" fmla="*/ 7315200 h 15135727"/>
              <a:gd name="connsiteX338" fmla="*/ 1130969 w 8128084"/>
              <a:gd name="connsiteY338" fmla="*/ 7339264 h 15135727"/>
              <a:gd name="connsiteX339" fmla="*/ 1034716 w 8128084"/>
              <a:gd name="connsiteY339" fmla="*/ 7315200 h 15135727"/>
              <a:gd name="connsiteX340" fmla="*/ 1155032 w 8128084"/>
              <a:gd name="connsiteY340" fmla="*/ 7050506 h 15135727"/>
              <a:gd name="connsiteX341" fmla="*/ 1155032 w 8128084"/>
              <a:gd name="connsiteY341" fmla="*/ 6930190 h 15135727"/>
              <a:gd name="connsiteX342" fmla="*/ 1155032 w 8128084"/>
              <a:gd name="connsiteY342" fmla="*/ 6761748 h 15135727"/>
              <a:gd name="connsiteX343" fmla="*/ 1203158 w 8128084"/>
              <a:gd name="connsiteY343" fmla="*/ 6617369 h 15135727"/>
              <a:gd name="connsiteX344" fmla="*/ 1371600 w 8128084"/>
              <a:gd name="connsiteY344" fmla="*/ 6472990 h 15135727"/>
              <a:gd name="connsiteX345" fmla="*/ 1443790 w 8128084"/>
              <a:gd name="connsiteY345" fmla="*/ 6328611 h 15135727"/>
              <a:gd name="connsiteX346" fmla="*/ 1419727 w 8128084"/>
              <a:gd name="connsiteY346" fmla="*/ 6208295 h 15135727"/>
              <a:gd name="connsiteX347" fmla="*/ 1275348 w 8128084"/>
              <a:gd name="connsiteY347" fmla="*/ 6304548 h 15135727"/>
              <a:gd name="connsiteX348" fmla="*/ 1323474 w 8128084"/>
              <a:gd name="connsiteY348" fmla="*/ 6015790 h 15135727"/>
              <a:gd name="connsiteX349" fmla="*/ 1540042 w 8128084"/>
              <a:gd name="connsiteY349" fmla="*/ 5871411 h 15135727"/>
              <a:gd name="connsiteX350" fmla="*/ 1540042 w 8128084"/>
              <a:gd name="connsiteY350" fmla="*/ 5751095 h 15135727"/>
              <a:gd name="connsiteX351" fmla="*/ 1395664 w 8128084"/>
              <a:gd name="connsiteY351" fmla="*/ 5799221 h 15135727"/>
              <a:gd name="connsiteX352" fmla="*/ 1179095 w 8128084"/>
              <a:gd name="connsiteY352" fmla="*/ 5799221 h 15135727"/>
              <a:gd name="connsiteX353" fmla="*/ 890337 w 8128084"/>
              <a:gd name="connsiteY353" fmla="*/ 5775158 h 15135727"/>
              <a:gd name="connsiteX354" fmla="*/ 697832 w 8128084"/>
              <a:gd name="connsiteY354" fmla="*/ 5606716 h 15135727"/>
              <a:gd name="connsiteX355" fmla="*/ 577516 w 8128084"/>
              <a:gd name="connsiteY355" fmla="*/ 5582653 h 15135727"/>
              <a:gd name="connsiteX356" fmla="*/ 697832 w 8128084"/>
              <a:gd name="connsiteY356" fmla="*/ 5775158 h 15135727"/>
              <a:gd name="connsiteX357" fmla="*/ 409074 w 8128084"/>
              <a:gd name="connsiteY357" fmla="*/ 5799221 h 15135727"/>
              <a:gd name="connsiteX358" fmla="*/ 168442 w 8128084"/>
              <a:gd name="connsiteY358" fmla="*/ 5702969 h 15135727"/>
              <a:gd name="connsiteX359" fmla="*/ 264695 w 8128084"/>
              <a:gd name="connsiteY359" fmla="*/ 5558590 h 15135727"/>
              <a:gd name="connsiteX360" fmla="*/ 144379 w 8128084"/>
              <a:gd name="connsiteY360" fmla="*/ 5510464 h 15135727"/>
              <a:gd name="connsiteX361" fmla="*/ 0 w 8128084"/>
              <a:gd name="connsiteY361" fmla="*/ 5462337 h 15135727"/>
              <a:gd name="connsiteX362" fmla="*/ 96253 w 8128084"/>
              <a:gd name="connsiteY362"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42827 w 8128084"/>
              <a:gd name="connsiteY202" fmla="*/ 14383753 h 15135727"/>
              <a:gd name="connsiteX203" fmla="*/ 4403558 w 8128084"/>
              <a:gd name="connsiteY203" fmla="*/ 14437895 h 15135727"/>
              <a:gd name="connsiteX204" fmla="*/ 4340058 w 8128084"/>
              <a:gd name="connsiteY204" fmla="*/ 14475995 h 15135727"/>
              <a:gd name="connsiteX205" fmla="*/ 4303127 w 8128084"/>
              <a:gd name="connsiteY205" fmla="*/ 14364703 h 15135727"/>
              <a:gd name="connsiteX206" fmla="*/ 4276892 w 8128084"/>
              <a:gd name="connsiteY206" fmla="*/ 14296190 h 15135727"/>
              <a:gd name="connsiteX207" fmla="*/ 4235116 w 8128084"/>
              <a:gd name="connsiteY207" fmla="*/ 14341642 h 15135727"/>
              <a:gd name="connsiteX208" fmla="*/ 4162927 w 8128084"/>
              <a:gd name="connsiteY208" fmla="*/ 14389769 h 15135727"/>
              <a:gd name="connsiteX209" fmla="*/ 4137527 w 8128084"/>
              <a:gd name="connsiteY209" fmla="*/ 14364369 h 15135727"/>
              <a:gd name="connsiteX210" fmla="*/ 3998327 w 8128084"/>
              <a:gd name="connsiteY210" fmla="*/ 14409153 h 15135727"/>
              <a:gd name="connsiteX211" fmla="*/ 4023727 w 8128084"/>
              <a:gd name="connsiteY211" fmla="*/ 14275803 h 15135727"/>
              <a:gd name="connsiteX212" fmla="*/ 3915945 w 8128084"/>
              <a:gd name="connsiteY212" fmla="*/ 14289840 h 15135727"/>
              <a:gd name="connsiteX213" fmla="*/ 3801979 w 8128084"/>
              <a:gd name="connsiteY213" fmla="*/ 14293516 h 15135727"/>
              <a:gd name="connsiteX214" fmla="*/ 3719764 w 8128084"/>
              <a:gd name="connsiteY214" fmla="*/ 14415169 h 15135727"/>
              <a:gd name="connsiteX215" fmla="*/ 3625850 w 8128084"/>
              <a:gd name="connsiteY215" fmla="*/ 14616364 h 15135727"/>
              <a:gd name="connsiteX216" fmla="*/ 3513221 w 8128084"/>
              <a:gd name="connsiteY216" fmla="*/ 14726653 h 15135727"/>
              <a:gd name="connsiteX217" fmla="*/ 3583071 w 8128084"/>
              <a:gd name="connsiteY217" fmla="*/ 14832932 h 15135727"/>
              <a:gd name="connsiteX218" fmla="*/ 3633537 w 8128084"/>
              <a:gd name="connsiteY218" fmla="*/ 14967285 h 15135727"/>
              <a:gd name="connsiteX219" fmla="*/ 3609474 w 8128084"/>
              <a:gd name="connsiteY219" fmla="*/ 15087600 h 15135727"/>
              <a:gd name="connsiteX220" fmla="*/ 3479132 w 8128084"/>
              <a:gd name="connsiteY220" fmla="*/ 14975974 h 15135727"/>
              <a:gd name="connsiteX221" fmla="*/ 3304340 w 8128084"/>
              <a:gd name="connsiteY221" fmla="*/ 14949237 h 15135727"/>
              <a:gd name="connsiteX222" fmla="*/ 3261227 w 8128084"/>
              <a:gd name="connsiteY222" fmla="*/ 14787145 h 15135727"/>
              <a:gd name="connsiteX223" fmla="*/ 3128211 w 8128084"/>
              <a:gd name="connsiteY223" fmla="*/ 14919158 h 15135727"/>
              <a:gd name="connsiteX224" fmla="*/ 3090277 w 8128084"/>
              <a:gd name="connsiteY224" fmla="*/ 15075903 h 15135727"/>
              <a:gd name="connsiteX225" fmla="*/ 2959769 w 8128084"/>
              <a:gd name="connsiteY225" fmla="*/ 15135727 h 15135727"/>
              <a:gd name="connsiteX226" fmla="*/ 2891256 w 8128084"/>
              <a:gd name="connsiteY226" fmla="*/ 14945895 h 15135727"/>
              <a:gd name="connsiteX227" fmla="*/ 2829927 w 8128084"/>
              <a:gd name="connsiteY227" fmla="*/ 14872703 h 15135727"/>
              <a:gd name="connsiteX228" fmla="*/ 2887579 w 8128084"/>
              <a:gd name="connsiteY228" fmla="*/ 14774779 h 15135727"/>
              <a:gd name="connsiteX229" fmla="*/ 2779127 w 8128084"/>
              <a:gd name="connsiteY229" fmla="*/ 14694903 h 15135727"/>
              <a:gd name="connsiteX230" fmla="*/ 2839453 w 8128084"/>
              <a:gd name="connsiteY230" fmla="*/ 14582274 h 15135727"/>
              <a:gd name="connsiteX231" fmla="*/ 2935706 w 8128084"/>
              <a:gd name="connsiteY231" fmla="*/ 14510085 h 15135727"/>
              <a:gd name="connsiteX232" fmla="*/ 2948406 w 8128084"/>
              <a:gd name="connsiteY232" fmla="*/ 14554535 h 15135727"/>
              <a:gd name="connsiteX233" fmla="*/ 2855327 w 8128084"/>
              <a:gd name="connsiteY233" fmla="*/ 14371053 h 15135727"/>
              <a:gd name="connsiteX234" fmla="*/ 3014077 w 8128084"/>
              <a:gd name="connsiteY234" fmla="*/ 14447253 h 15135727"/>
              <a:gd name="connsiteX235" fmla="*/ 3029285 w 8128084"/>
              <a:gd name="connsiteY235" fmla="*/ 14363032 h 15135727"/>
              <a:gd name="connsiteX236" fmla="*/ 3152274 w 8128084"/>
              <a:gd name="connsiteY236" fmla="*/ 14341642 h 15135727"/>
              <a:gd name="connsiteX237" fmla="*/ 3226135 w 8128084"/>
              <a:gd name="connsiteY237" fmla="*/ 14269453 h 15135727"/>
              <a:gd name="connsiteX238" fmla="*/ 3152274 w 8128084"/>
              <a:gd name="connsiteY238" fmla="*/ 14197264 h 15135727"/>
              <a:gd name="connsiteX239" fmla="*/ 3152274 w 8128084"/>
              <a:gd name="connsiteY239" fmla="*/ 14052885 h 15135727"/>
              <a:gd name="connsiteX240" fmla="*/ 3086435 w 8128084"/>
              <a:gd name="connsiteY240" fmla="*/ 14037845 h 15135727"/>
              <a:gd name="connsiteX241" fmla="*/ 3056021 w 8128084"/>
              <a:gd name="connsiteY241" fmla="*/ 14153148 h 15135727"/>
              <a:gd name="connsiteX242" fmla="*/ 2935706 w 8128084"/>
              <a:gd name="connsiteY242" fmla="*/ 14076948 h 15135727"/>
              <a:gd name="connsiteX243" fmla="*/ 2863516 w 8128084"/>
              <a:gd name="connsiteY243" fmla="*/ 14093324 h 15135727"/>
              <a:gd name="connsiteX244" fmla="*/ 2804527 w 8128084"/>
              <a:gd name="connsiteY244" fmla="*/ 14218653 h 15135727"/>
              <a:gd name="connsiteX245" fmla="*/ 2719137 w 8128084"/>
              <a:gd name="connsiteY245" fmla="*/ 14197264 h 15135727"/>
              <a:gd name="connsiteX246" fmla="*/ 2653298 w 8128084"/>
              <a:gd name="connsiteY246" fmla="*/ 14248064 h 15135727"/>
              <a:gd name="connsiteX247" fmla="*/ 2560721 w 8128084"/>
              <a:gd name="connsiteY247" fmla="*/ 14150474 h 15135727"/>
              <a:gd name="connsiteX248" fmla="*/ 2436729 w 8128084"/>
              <a:gd name="connsiteY248" fmla="*/ 13804566 h 15135727"/>
              <a:gd name="connsiteX249" fmla="*/ 2550527 w 8128084"/>
              <a:gd name="connsiteY249" fmla="*/ 13805903 h 15135727"/>
              <a:gd name="connsiteX250" fmla="*/ 2729498 w 8128084"/>
              <a:gd name="connsiteY250" fmla="*/ 13812253 h 15135727"/>
              <a:gd name="connsiteX251" fmla="*/ 2633077 w 8128084"/>
              <a:gd name="connsiteY251" fmla="*/ 13755103 h 15135727"/>
              <a:gd name="connsiteX252" fmla="*/ 2553369 w 8128084"/>
              <a:gd name="connsiteY252" fmla="*/ 13475369 h 15135727"/>
              <a:gd name="connsiteX253" fmla="*/ 2658645 w 8128084"/>
              <a:gd name="connsiteY253" fmla="*/ 13224711 h 15135727"/>
              <a:gd name="connsiteX254" fmla="*/ 2719137 w 8128084"/>
              <a:gd name="connsiteY254" fmla="*/ 13042232 h 15135727"/>
              <a:gd name="connsiteX255" fmla="*/ 2791327 w 8128084"/>
              <a:gd name="connsiteY255" fmla="*/ 12945979 h 15135727"/>
              <a:gd name="connsiteX256" fmla="*/ 2969627 w 8128084"/>
              <a:gd name="connsiteY256" fmla="*/ 12929603 h 15135727"/>
              <a:gd name="connsiteX257" fmla="*/ 3031958 w 8128084"/>
              <a:gd name="connsiteY257" fmla="*/ 13090358 h 15135727"/>
              <a:gd name="connsiteX258" fmla="*/ 3102977 w 8128084"/>
              <a:gd name="connsiteY258" fmla="*/ 12974053 h 15135727"/>
              <a:gd name="connsiteX259" fmla="*/ 3043321 w 8128084"/>
              <a:gd name="connsiteY259" fmla="*/ 12836024 h 15135727"/>
              <a:gd name="connsiteX260" fmla="*/ 2849479 w 8128084"/>
              <a:gd name="connsiteY260" fmla="*/ 12815637 h 15135727"/>
              <a:gd name="connsiteX261" fmla="*/ 2815390 w 8128084"/>
              <a:gd name="connsiteY261" fmla="*/ 12777537 h 15135727"/>
              <a:gd name="connsiteX262" fmla="*/ 2887077 w 8128084"/>
              <a:gd name="connsiteY262" fmla="*/ 12586703 h 15135727"/>
              <a:gd name="connsiteX263" fmla="*/ 3153777 w 8128084"/>
              <a:gd name="connsiteY263" fmla="*/ 12516853 h 15135727"/>
              <a:gd name="connsiteX264" fmla="*/ 3176337 w 8128084"/>
              <a:gd name="connsiteY264" fmla="*/ 12368464 h 15135727"/>
              <a:gd name="connsiteX265" fmla="*/ 3104148 w 8128084"/>
              <a:gd name="connsiteY265" fmla="*/ 12320337 h 15135727"/>
              <a:gd name="connsiteX266" fmla="*/ 3104148 w 8128084"/>
              <a:gd name="connsiteY266" fmla="*/ 12320337 h 15135727"/>
              <a:gd name="connsiteX267" fmla="*/ 3007895 w 8128084"/>
              <a:gd name="connsiteY267" fmla="*/ 12079706 h 15135727"/>
              <a:gd name="connsiteX268" fmla="*/ 2911642 w 8128084"/>
              <a:gd name="connsiteY268" fmla="*/ 11935327 h 15135727"/>
              <a:gd name="connsiteX269" fmla="*/ 2863516 w 8128084"/>
              <a:gd name="connsiteY269" fmla="*/ 11694695 h 15135727"/>
              <a:gd name="connsiteX270" fmla="*/ 2911642 w 8128084"/>
              <a:gd name="connsiteY270" fmla="*/ 11454064 h 15135727"/>
              <a:gd name="connsiteX271" fmla="*/ 3056021 w 8128084"/>
              <a:gd name="connsiteY271" fmla="*/ 11454064 h 15135727"/>
              <a:gd name="connsiteX272" fmla="*/ 2983832 w 8128084"/>
              <a:gd name="connsiteY272" fmla="*/ 11381874 h 15135727"/>
              <a:gd name="connsiteX273" fmla="*/ 3031958 w 8128084"/>
              <a:gd name="connsiteY273" fmla="*/ 11285621 h 15135727"/>
              <a:gd name="connsiteX274" fmla="*/ 3007895 w 8128084"/>
              <a:gd name="connsiteY274" fmla="*/ 11189369 h 15135727"/>
              <a:gd name="connsiteX275" fmla="*/ 2887579 w 8128084"/>
              <a:gd name="connsiteY275" fmla="*/ 11141242 h 15135727"/>
              <a:gd name="connsiteX276" fmla="*/ 2887579 w 8128084"/>
              <a:gd name="connsiteY276" fmla="*/ 10972800 h 15135727"/>
              <a:gd name="connsiteX277" fmla="*/ 2887579 w 8128084"/>
              <a:gd name="connsiteY277" fmla="*/ 10924674 h 15135727"/>
              <a:gd name="connsiteX278" fmla="*/ 2767264 w 8128084"/>
              <a:gd name="connsiteY278" fmla="*/ 11020927 h 15135727"/>
              <a:gd name="connsiteX279" fmla="*/ 2743200 w 8128084"/>
              <a:gd name="connsiteY279" fmla="*/ 10924674 h 15135727"/>
              <a:gd name="connsiteX280" fmla="*/ 2550695 w 8128084"/>
              <a:gd name="connsiteY280" fmla="*/ 11020927 h 15135727"/>
              <a:gd name="connsiteX281" fmla="*/ 2526632 w 8128084"/>
              <a:gd name="connsiteY281" fmla="*/ 11117179 h 15135727"/>
              <a:gd name="connsiteX282" fmla="*/ 2334127 w 8128084"/>
              <a:gd name="connsiteY282" fmla="*/ 10996864 h 15135727"/>
              <a:gd name="connsiteX283" fmla="*/ 2358190 w 8128084"/>
              <a:gd name="connsiteY283" fmla="*/ 10732169 h 15135727"/>
              <a:gd name="connsiteX284" fmla="*/ 2334127 w 8128084"/>
              <a:gd name="connsiteY284" fmla="*/ 10587790 h 15135727"/>
              <a:gd name="connsiteX285" fmla="*/ 2406316 w 8128084"/>
              <a:gd name="connsiteY285" fmla="*/ 10491537 h 15135727"/>
              <a:gd name="connsiteX286" fmla="*/ 2598821 w 8128084"/>
              <a:gd name="connsiteY286" fmla="*/ 10684042 h 15135727"/>
              <a:gd name="connsiteX287" fmla="*/ 2767264 w 8128084"/>
              <a:gd name="connsiteY287" fmla="*/ 10684042 h 15135727"/>
              <a:gd name="connsiteX288" fmla="*/ 2646948 w 8128084"/>
              <a:gd name="connsiteY288" fmla="*/ 10515600 h 15135727"/>
              <a:gd name="connsiteX289" fmla="*/ 2815390 w 8128084"/>
              <a:gd name="connsiteY289" fmla="*/ 10395285 h 15135727"/>
              <a:gd name="connsiteX290" fmla="*/ 3080085 w 8128084"/>
              <a:gd name="connsiteY290" fmla="*/ 10419348 h 15135727"/>
              <a:gd name="connsiteX291" fmla="*/ 3248527 w 8128084"/>
              <a:gd name="connsiteY291" fmla="*/ 10539664 h 15135727"/>
              <a:gd name="connsiteX292" fmla="*/ 3320716 w 8128084"/>
              <a:gd name="connsiteY292" fmla="*/ 10659979 h 15135727"/>
              <a:gd name="connsiteX293" fmla="*/ 3465095 w 8128084"/>
              <a:gd name="connsiteY293" fmla="*/ 10659979 h 15135727"/>
              <a:gd name="connsiteX294" fmla="*/ 3441032 w 8128084"/>
              <a:gd name="connsiteY294" fmla="*/ 10491537 h 15135727"/>
              <a:gd name="connsiteX295" fmla="*/ 3392906 w 8128084"/>
              <a:gd name="connsiteY295" fmla="*/ 10250906 h 15135727"/>
              <a:gd name="connsiteX296" fmla="*/ 3152274 w 8128084"/>
              <a:gd name="connsiteY296" fmla="*/ 10250906 h 15135727"/>
              <a:gd name="connsiteX297" fmla="*/ 3176337 w 8128084"/>
              <a:gd name="connsiteY297" fmla="*/ 10178716 h 15135727"/>
              <a:gd name="connsiteX298" fmla="*/ 3104148 w 8128084"/>
              <a:gd name="connsiteY298" fmla="*/ 10154653 h 15135727"/>
              <a:gd name="connsiteX299" fmla="*/ 3007895 w 8128084"/>
              <a:gd name="connsiteY299" fmla="*/ 9962148 h 15135727"/>
              <a:gd name="connsiteX300" fmla="*/ 3176337 w 8128084"/>
              <a:gd name="connsiteY300" fmla="*/ 9889958 h 15135727"/>
              <a:gd name="connsiteX301" fmla="*/ 2959769 w 8128084"/>
              <a:gd name="connsiteY301" fmla="*/ 9504948 h 15135727"/>
              <a:gd name="connsiteX302" fmla="*/ 2791327 w 8128084"/>
              <a:gd name="connsiteY302" fmla="*/ 9456821 h 15135727"/>
              <a:gd name="connsiteX303" fmla="*/ 2574758 w 8128084"/>
              <a:gd name="connsiteY303" fmla="*/ 9336506 h 15135727"/>
              <a:gd name="connsiteX304" fmla="*/ 2550695 w 8128084"/>
              <a:gd name="connsiteY304" fmla="*/ 9071811 h 15135727"/>
              <a:gd name="connsiteX305" fmla="*/ 2695074 w 8128084"/>
              <a:gd name="connsiteY305" fmla="*/ 8999621 h 15135727"/>
              <a:gd name="connsiteX306" fmla="*/ 2622885 w 8128084"/>
              <a:gd name="connsiteY306" fmla="*/ 8975558 h 15135727"/>
              <a:gd name="connsiteX307" fmla="*/ 2430379 w 8128084"/>
              <a:gd name="connsiteY307" fmla="*/ 8999621 h 15135727"/>
              <a:gd name="connsiteX308" fmla="*/ 2261937 w 8128084"/>
              <a:gd name="connsiteY308" fmla="*/ 9168064 h 15135727"/>
              <a:gd name="connsiteX309" fmla="*/ 2237874 w 8128084"/>
              <a:gd name="connsiteY309" fmla="*/ 8999621 h 15135727"/>
              <a:gd name="connsiteX310" fmla="*/ 2117558 w 8128084"/>
              <a:gd name="connsiteY310" fmla="*/ 8975558 h 15135727"/>
              <a:gd name="connsiteX311" fmla="*/ 2045369 w 8128084"/>
              <a:gd name="connsiteY311" fmla="*/ 8783053 h 15135727"/>
              <a:gd name="connsiteX312" fmla="*/ 1852864 w 8128084"/>
              <a:gd name="connsiteY312" fmla="*/ 8758990 h 15135727"/>
              <a:gd name="connsiteX313" fmla="*/ 1636295 w 8128084"/>
              <a:gd name="connsiteY313" fmla="*/ 8927432 h 15135727"/>
              <a:gd name="connsiteX314" fmla="*/ 1588169 w 8128084"/>
              <a:gd name="connsiteY314" fmla="*/ 9023685 h 15135727"/>
              <a:gd name="connsiteX315" fmla="*/ 1515979 w 8128084"/>
              <a:gd name="connsiteY315" fmla="*/ 8879306 h 15135727"/>
              <a:gd name="connsiteX316" fmla="*/ 1347537 w 8128084"/>
              <a:gd name="connsiteY316" fmla="*/ 8879306 h 15135727"/>
              <a:gd name="connsiteX317" fmla="*/ 1347537 w 8128084"/>
              <a:gd name="connsiteY317" fmla="*/ 8710864 h 15135727"/>
              <a:gd name="connsiteX318" fmla="*/ 1106906 w 8128084"/>
              <a:gd name="connsiteY318" fmla="*/ 8783053 h 15135727"/>
              <a:gd name="connsiteX319" fmla="*/ 890337 w 8128084"/>
              <a:gd name="connsiteY319" fmla="*/ 8686800 h 15135727"/>
              <a:gd name="connsiteX320" fmla="*/ 649706 w 8128084"/>
              <a:gd name="connsiteY320" fmla="*/ 8662737 h 15135727"/>
              <a:gd name="connsiteX321" fmla="*/ 385011 w 8128084"/>
              <a:gd name="connsiteY321" fmla="*/ 8566485 h 15135727"/>
              <a:gd name="connsiteX322" fmla="*/ 577516 w 8128084"/>
              <a:gd name="connsiteY322" fmla="*/ 8373979 h 15135727"/>
              <a:gd name="connsiteX323" fmla="*/ 794085 w 8128084"/>
              <a:gd name="connsiteY323" fmla="*/ 8301790 h 15135727"/>
              <a:gd name="connsiteX324" fmla="*/ 745958 w 8128084"/>
              <a:gd name="connsiteY324" fmla="*/ 8133348 h 15135727"/>
              <a:gd name="connsiteX325" fmla="*/ 818148 w 8128084"/>
              <a:gd name="connsiteY325" fmla="*/ 7820527 h 15135727"/>
              <a:gd name="connsiteX326" fmla="*/ 697832 w 8128084"/>
              <a:gd name="connsiteY326" fmla="*/ 7820527 h 15135727"/>
              <a:gd name="connsiteX327" fmla="*/ 625642 w 8128084"/>
              <a:gd name="connsiteY327" fmla="*/ 7916779 h 15135727"/>
              <a:gd name="connsiteX328" fmla="*/ 457200 w 8128084"/>
              <a:gd name="connsiteY328" fmla="*/ 7820527 h 15135727"/>
              <a:gd name="connsiteX329" fmla="*/ 529390 w 8128084"/>
              <a:gd name="connsiteY329" fmla="*/ 7700211 h 15135727"/>
              <a:gd name="connsiteX330" fmla="*/ 938464 w 8128084"/>
              <a:gd name="connsiteY330" fmla="*/ 7676148 h 15135727"/>
              <a:gd name="connsiteX331" fmla="*/ 1058779 w 8128084"/>
              <a:gd name="connsiteY331" fmla="*/ 7459579 h 15135727"/>
              <a:gd name="connsiteX332" fmla="*/ 1203158 w 8128084"/>
              <a:gd name="connsiteY332" fmla="*/ 7603958 h 15135727"/>
              <a:gd name="connsiteX333" fmla="*/ 1299411 w 8128084"/>
              <a:gd name="connsiteY333" fmla="*/ 7555832 h 15135727"/>
              <a:gd name="connsiteX334" fmla="*/ 1443790 w 8128084"/>
              <a:gd name="connsiteY334" fmla="*/ 7507706 h 15135727"/>
              <a:gd name="connsiteX335" fmla="*/ 1684421 w 8128084"/>
              <a:gd name="connsiteY335" fmla="*/ 7603958 h 15135727"/>
              <a:gd name="connsiteX336" fmla="*/ 1684421 w 8128084"/>
              <a:gd name="connsiteY336" fmla="*/ 7603958 h 15135727"/>
              <a:gd name="connsiteX337" fmla="*/ 1540042 w 8128084"/>
              <a:gd name="connsiteY337" fmla="*/ 7363327 h 15135727"/>
              <a:gd name="connsiteX338" fmla="*/ 1299411 w 8128084"/>
              <a:gd name="connsiteY338" fmla="*/ 7315200 h 15135727"/>
              <a:gd name="connsiteX339" fmla="*/ 1130969 w 8128084"/>
              <a:gd name="connsiteY339" fmla="*/ 7339264 h 15135727"/>
              <a:gd name="connsiteX340" fmla="*/ 1034716 w 8128084"/>
              <a:gd name="connsiteY340" fmla="*/ 7315200 h 15135727"/>
              <a:gd name="connsiteX341" fmla="*/ 1155032 w 8128084"/>
              <a:gd name="connsiteY341" fmla="*/ 7050506 h 15135727"/>
              <a:gd name="connsiteX342" fmla="*/ 1155032 w 8128084"/>
              <a:gd name="connsiteY342" fmla="*/ 6930190 h 15135727"/>
              <a:gd name="connsiteX343" fmla="*/ 1155032 w 8128084"/>
              <a:gd name="connsiteY343" fmla="*/ 6761748 h 15135727"/>
              <a:gd name="connsiteX344" fmla="*/ 1203158 w 8128084"/>
              <a:gd name="connsiteY344" fmla="*/ 6617369 h 15135727"/>
              <a:gd name="connsiteX345" fmla="*/ 1371600 w 8128084"/>
              <a:gd name="connsiteY345" fmla="*/ 6472990 h 15135727"/>
              <a:gd name="connsiteX346" fmla="*/ 1443790 w 8128084"/>
              <a:gd name="connsiteY346" fmla="*/ 6328611 h 15135727"/>
              <a:gd name="connsiteX347" fmla="*/ 1419727 w 8128084"/>
              <a:gd name="connsiteY347" fmla="*/ 6208295 h 15135727"/>
              <a:gd name="connsiteX348" fmla="*/ 1275348 w 8128084"/>
              <a:gd name="connsiteY348" fmla="*/ 6304548 h 15135727"/>
              <a:gd name="connsiteX349" fmla="*/ 1323474 w 8128084"/>
              <a:gd name="connsiteY349" fmla="*/ 6015790 h 15135727"/>
              <a:gd name="connsiteX350" fmla="*/ 1540042 w 8128084"/>
              <a:gd name="connsiteY350" fmla="*/ 5871411 h 15135727"/>
              <a:gd name="connsiteX351" fmla="*/ 1540042 w 8128084"/>
              <a:gd name="connsiteY351" fmla="*/ 5751095 h 15135727"/>
              <a:gd name="connsiteX352" fmla="*/ 1395664 w 8128084"/>
              <a:gd name="connsiteY352" fmla="*/ 5799221 h 15135727"/>
              <a:gd name="connsiteX353" fmla="*/ 1179095 w 8128084"/>
              <a:gd name="connsiteY353" fmla="*/ 5799221 h 15135727"/>
              <a:gd name="connsiteX354" fmla="*/ 890337 w 8128084"/>
              <a:gd name="connsiteY354" fmla="*/ 5775158 h 15135727"/>
              <a:gd name="connsiteX355" fmla="*/ 697832 w 8128084"/>
              <a:gd name="connsiteY355" fmla="*/ 5606716 h 15135727"/>
              <a:gd name="connsiteX356" fmla="*/ 577516 w 8128084"/>
              <a:gd name="connsiteY356" fmla="*/ 5582653 h 15135727"/>
              <a:gd name="connsiteX357" fmla="*/ 697832 w 8128084"/>
              <a:gd name="connsiteY357" fmla="*/ 5775158 h 15135727"/>
              <a:gd name="connsiteX358" fmla="*/ 409074 w 8128084"/>
              <a:gd name="connsiteY358" fmla="*/ 5799221 h 15135727"/>
              <a:gd name="connsiteX359" fmla="*/ 168442 w 8128084"/>
              <a:gd name="connsiteY359" fmla="*/ 5702969 h 15135727"/>
              <a:gd name="connsiteX360" fmla="*/ 264695 w 8128084"/>
              <a:gd name="connsiteY360" fmla="*/ 5558590 h 15135727"/>
              <a:gd name="connsiteX361" fmla="*/ 144379 w 8128084"/>
              <a:gd name="connsiteY361" fmla="*/ 5510464 h 15135727"/>
              <a:gd name="connsiteX362" fmla="*/ 0 w 8128084"/>
              <a:gd name="connsiteY362" fmla="*/ 5462337 h 15135727"/>
              <a:gd name="connsiteX363" fmla="*/ 96253 w 8128084"/>
              <a:gd name="connsiteY363"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42827 w 8128084"/>
              <a:gd name="connsiteY202" fmla="*/ 14383753 h 15135727"/>
              <a:gd name="connsiteX203" fmla="*/ 4403558 w 8128084"/>
              <a:gd name="connsiteY203" fmla="*/ 14437895 h 15135727"/>
              <a:gd name="connsiteX204" fmla="*/ 4340058 w 8128084"/>
              <a:gd name="connsiteY204" fmla="*/ 14475995 h 15135727"/>
              <a:gd name="connsiteX205" fmla="*/ 4303127 w 8128084"/>
              <a:gd name="connsiteY205" fmla="*/ 14364703 h 15135727"/>
              <a:gd name="connsiteX206" fmla="*/ 4276892 w 8128084"/>
              <a:gd name="connsiteY206" fmla="*/ 14296190 h 15135727"/>
              <a:gd name="connsiteX207" fmla="*/ 4235116 w 8128084"/>
              <a:gd name="connsiteY207" fmla="*/ 14341642 h 15135727"/>
              <a:gd name="connsiteX208" fmla="*/ 4162927 w 8128084"/>
              <a:gd name="connsiteY208" fmla="*/ 14389769 h 15135727"/>
              <a:gd name="connsiteX209" fmla="*/ 4137527 w 8128084"/>
              <a:gd name="connsiteY209" fmla="*/ 14364369 h 15135727"/>
              <a:gd name="connsiteX210" fmla="*/ 3998327 w 8128084"/>
              <a:gd name="connsiteY210" fmla="*/ 14409153 h 15135727"/>
              <a:gd name="connsiteX211" fmla="*/ 4023727 w 8128084"/>
              <a:gd name="connsiteY211" fmla="*/ 14275803 h 15135727"/>
              <a:gd name="connsiteX212" fmla="*/ 3915945 w 8128084"/>
              <a:gd name="connsiteY212" fmla="*/ 14289840 h 15135727"/>
              <a:gd name="connsiteX213" fmla="*/ 3801979 w 8128084"/>
              <a:gd name="connsiteY213" fmla="*/ 14293516 h 15135727"/>
              <a:gd name="connsiteX214" fmla="*/ 3719764 w 8128084"/>
              <a:gd name="connsiteY214" fmla="*/ 14415169 h 15135727"/>
              <a:gd name="connsiteX215" fmla="*/ 3625850 w 8128084"/>
              <a:gd name="connsiteY215" fmla="*/ 14616364 h 15135727"/>
              <a:gd name="connsiteX216" fmla="*/ 3513221 w 8128084"/>
              <a:gd name="connsiteY216" fmla="*/ 14726653 h 15135727"/>
              <a:gd name="connsiteX217" fmla="*/ 3583071 w 8128084"/>
              <a:gd name="connsiteY217" fmla="*/ 14832932 h 15135727"/>
              <a:gd name="connsiteX218" fmla="*/ 3633537 w 8128084"/>
              <a:gd name="connsiteY218" fmla="*/ 14967285 h 15135727"/>
              <a:gd name="connsiteX219" fmla="*/ 3609474 w 8128084"/>
              <a:gd name="connsiteY219" fmla="*/ 15087600 h 15135727"/>
              <a:gd name="connsiteX220" fmla="*/ 3479132 w 8128084"/>
              <a:gd name="connsiteY220" fmla="*/ 14975974 h 15135727"/>
              <a:gd name="connsiteX221" fmla="*/ 3304340 w 8128084"/>
              <a:gd name="connsiteY221" fmla="*/ 14949237 h 15135727"/>
              <a:gd name="connsiteX222" fmla="*/ 3261227 w 8128084"/>
              <a:gd name="connsiteY222" fmla="*/ 14787145 h 15135727"/>
              <a:gd name="connsiteX223" fmla="*/ 3128211 w 8128084"/>
              <a:gd name="connsiteY223" fmla="*/ 14919158 h 15135727"/>
              <a:gd name="connsiteX224" fmla="*/ 3090277 w 8128084"/>
              <a:gd name="connsiteY224" fmla="*/ 15075903 h 15135727"/>
              <a:gd name="connsiteX225" fmla="*/ 2959769 w 8128084"/>
              <a:gd name="connsiteY225" fmla="*/ 15135727 h 15135727"/>
              <a:gd name="connsiteX226" fmla="*/ 2891256 w 8128084"/>
              <a:gd name="connsiteY226" fmla="*/ 14945895 h 15135727"/>
              <a:gd name="connsiteX227" fmla="*/ 2829927 w 8128084"/>
              <a:gd name="connsiteY227" fmla="*/ 14872703 h 15135727"/>
              <a:gd name="connsiteX228" fmla="*/ 2887579 w 8128084"/>
              <a:gd name="connsiteY228" fmla="*/ 14774779 h 15135727"/>
              <a:gd name="connsiteX229" fmla="*/ 2779127 w 8128084"/>
              <a:gd name="connsiteY229" fmla="*/ 14694903 h 15135727"/>
              <a:gd name="connsiteX230" fmla="*/ 2839453 w 8128084"/>
              <a:gd name="connsiteY230" fmla="*/ 14582274 h 15135727"/>
              <a:gd name="connsiteX231" fmla="*/ 2935706 w 8128084"/>
              <a:gd name="connsiteY231" fmla="*/ 14510085 h 15135727"/>
              <a:gd name="connsiteX232" fmla="*/ 2948406 w 8128084"/>
              <a:gd name="connsiteY232" fmla="*/ 14554535 h 15135727"/>
              <a:gd name="connsiteX233" fmla="*/ 2855327 w 8128084"/>
              <a:gd name="connsiteY233" fmla="*/ 14371053 h 15135727"/>
              <a:gd name="connsiteX234" fmla="*/ 3014077 w 8128084"/>
              <a:gd name="connsiteY234" fmla="*/ 14447253 h 15135727"/>
              <a:gd name="connsiteX235" fmla="*/ 3029285 w 8128084"/>
              <a:gd name="connsiteY235" fmla="*/ 14363032 h 15135727"/>
              <a:gd name="connsiteX236" fmla="*/ 3152274 w 8128084"/>
              <a:gd name="connsiteY236" fmla="*/ 14341642 h 15135727"/>
              <a:gd name="connsiteX237" fmla="*/ 3226135 w 8128084"/>
              <a:gd name="connsiteY237" fmla="*/ 14269453 h 15135727"/>
              <a:gd name="connsiteX238" fmla="*/ 3152274 w 8128084"/>
              <a:gd name="connsiteY238" fmla="*/ 14197264 h 15135727"/>
              <a:gd name="connsiteX239" fmla="*/ 3152274 w 8128084"/>
              <a:gd name="connsiteY239" fmla="*/ 14052885 h 15135727"/>
              <a:gd name="connsiteX240" fmla="*/ 3086435 w 8128084"/>
              <a:gd name="connsiteY240" fmla="*/ 14037845 h 15135727"/>
              <a:gd name="connsiteX241" fmla="*/ 3056021 w 8128084"/>
              <a:gd name="connsiteY241" fmla="*/ 14153148 h 15135727"/>
              <a:gd name="connsiteX242" fmla="*/ 2935706 w 8128084"/>
              <a:gd name="connsiteY242" fmla="*/ 14076948 h 15135727"/>
              <a:gd name="connsiteX243" fmla="*/ 2863516 w 8128084"/>
              <a:gd name="connsiteY243" fmla="*/ 14093324 h 15135727"/>
              <a:gd name="connsiteX244" fmla="*/ 2804527 w 8128084"/>
              <a:gd name="connsiteY244" fmla="*/ 14218653 h 15135727"/>
              <a:gd name="connsiteX245" fmla="*/ 2719137 w 8128084"/>
              <a:gd name="connsiteY245" fmla="*/ 14197264 h 15135727"/>
              <a:gd name="connsiteX246" fmla="*/ 2653298 w 8128084"/>
              <a:gd name="connsiteY246" fmla="*/ 14248064 h 15135727"/>
              <a:gd name="connsiteX247" fmla="*/ 2560721 w 8128084"/>
              <a:gd name="connsiteY247" fmla="*/ 14150474 h 15135727"/>
              <a:gd name="connsiteX248" fmla="*/ 2436729 w 8128084"/>
              <a:gd name="connsiteY248" fmla="*/ 13804566 h 15135727"/>
              <a:gd name="connsiteX249" fmla="*/ 2550527 w 8128084"/>
              <a:gd name="connsiteY249" fmla="*/ 13805903 h 15135727"/>
              <a:gd name="connsiteX250" fmla="*/ 2729498 w 8128084"/>
              <a:gd name="connsiteY250" fmla="*/ 13812253 h 15135727"/>
              <a:gd name="connsiteX251" fmla="*/ 2633077 w 8128084"/>
              <a:gd name="connsiteY251" fmla="*/ 13755103 h 15135727"/>
              <a:gd name="connsiteX252" fmla="*/ 2553369 w 8128084"/>
              <a:gd name="connsiteY252" fmla="*/ 13475369 h 15135727"/>
              <a:gd name="connsiteX253" fmla="*/ 2658645 w 8128084"/>
              <a:gd name="connsiteY253" fmla="*/ 13224711 h 15135727"/>
              <a:gd name="connsiteX254" fmla="*/ 2719137 w 8128084"/>
              <a:gd name="connsiteY254" fmla="*/ 13042232 h 15135727"/>
              <a:gd name="connsiteX255" fmla="*/ 2791327 w 8128084"/>
              <a:gd name="connsiteY255" fmla="*/ 12945979 h 15135727"/>
              <a:gd name="connsiteX256" fmla="*/ 2969627 w 8128084"/>
              <a:gd name="connsiteY256" fmla="*/ 12929603 h 15135727"/>
              <a:gd name="connsiteX257" fmla="*/ 3031958 w 8128084"/>
              <a:gd name="connsiteY257" fmla="*/ 13090358 h 15135727"/>
              <a:gd name="connsiteX258" fmla="*/ 3102977 w 8128084"/>
              <a:gd name="connsiteY258" fmla="*/ 12974053 h 15135727"/>
              <a:gd name="connsiteX259" fmla="*/ 3043321 w 8128084"/>
              <a:gd name="connsiteY259" fmla="*/ 12836024 h 15135727"/>
              <a:gd name="connsiteX260" fmla="*/ 2849479 w 8128084"/>
              <a:gd name="connsiteY260" fmla="*/ 12815637 h 15135727"/>
              <a:gd name="connsiteX261" fmla="*/ 2815390 w 8128084"/>
              <a:gd name="connsiteY261" fmla="*/ 12777537 h 15135727"/>
              <a:gd name="connsiteX262" fmla="*/ 2887077 w 8128084"/>
              <a:gd name="connsiteY262" fmla="*/ 12586703 h 15135727"/>
              <a:gd name="connsiteX263" fmla="*/ 3153777 w 8128084"/>
              <a:gd name="connsiteY263" fmla="*/ 12516853 h 15135727"/>
              <a:gd name="connsiteX264" fmla="*/ 3176337 w 8128084"/>
              <a:gd name="connsiteY264" fmla="*/ 12368464 h 15135727"/>
              <a:gd name="connsiteX265" fmla="*/ 3104148 w 8128084"/>
              <a:gd name="connsiteY265" fmla="*/ 12320337 h 15135727"/>
              <a:gd name="connsiteX266" fmla="*/ 3104148 w 8128084"/>
              <a:gd name="connsiteY266" fmla="*/ 12320337 h 15135727"/>
              <a:gd name="connsiteX267" fmla="*/ 3007895 w 8128084"/>
              <a:gd name="connsiteY267" fmla="*/ 12079706 h 15135727"/>
              <a:gd name="connsiteX268" fmla="*/ 2911642 w 8128084"/>
              <a:gd name="connsiteY268" fmla="*/ 11935327 h 15135727"/>
              <a:gd name="connsiteX269" fmla="*/ 2863516 w 8128084"/>
              <a:gd name="connsiteY269" fmla="*/ 11694695 h 15135727"/>
              <a:gd name="connsiteX270" fmla="*/ 2911642 w 8128084"/>
              <a:gd name="connsiteY270" fmla="*/ 11454064 h 15135727"/>
              <a:gd name="connsiteX271" fmla="*/ 3056021 w 8128084"/>
              <a:gd name="connsiteY271" fmla="*/ 11454064 h 15135727"/>
              <a:gd name="connsiteX272" fmla="*/ 2983832 w 8128084"/>
              <a:gd name="connsiteY272" fmla="*/ 11381874 h 15135727"/>
              <a:gd name="connsiteX273" fmla="*/ 3031958 w 8128084"/>
              <a:gd name="connsiteY273" fmla="*/ 11285621 h 15135727"/>
              <a:gd name="connsiteX274" fmla="*/ 3007895 w 8128084"/>
              <a:gd name="connsiteY274" fmla="*/ 11189369 h 15135727"/>
              <a:gd name="connsiteX275" fmla="*/ 2887579 w 8128084"/>
              <a:gd name="connsiteY275" fmla="*/ 11141242 h 15135727"/>
              <a:gd name="connsiteX276" fmla="*/ 2887579 w 8128084"/>
              <a:gd name="connsiteY276" fmla="*/ 10972800 h 15135727"/>
              <a:gd name="connsiteX277" fmla="*/ 2887579 w 8128084"/>
              <a:gd name="connsiteY277" fmla="*/ 10924674 h 15135727"/>
              <a:gd name="connsiteX278" fmla="*/ 2767264 w 8128084"/>
              <a:gd name="connsiteY278" fmla="*/ 11020927 h 15135727"/>
              <a:gd name="connsiteX279" fmla="*/ 2743200 w 8128084"/>
              <a:gd name="connsiteY279" fmla="*/ 10924674 h 15135727"/>
              <a:gd name="connsiteX280" fmla="*/ 2550695 w 8128084"/>
              <a:gd name="connsiteY280" fmla="*/ 11020927 h 15135727"/>
              <a:gd name="connsiteX281" fmla="*/ 2526632 w 8128084"/>
              <a:gd name="connsiteY281" fmla="*/ 11117179 h 15135727"/>
              <a:gd name="connsiteX282" fmla="*/ 2334127 w 8128084"/>
              <a:gd name="connsiteY282" fmla="*/ 10996864 h 15135727"/>
              <a:gd name="connsiteX283" fmla="*/ 2358190 w 8128084"/>
              <a:gd name="connsiteY283" fmla="*/ 10732169 h 15135727"/>
              <a:gd name="connsiteX284" fmla="*/ 2334127 w 8128084"/>
              <a:gd name="connsiteY284" fmla="*/ 10587790 h 15135727"/>
              <a:gd name="connsiteX285" fmla="*/ 2406316 w 8128084"/>
              <a:gd name="connsiteY285" fmla="*/ 10491537 h 15135727"/>
              <a:gd name="connsiteX286" fmla="*/ 2598821 w 8128084"/>
              <a:gd name="connsiteY286" fmla="*/ 10684042 h 15135727"/>
              <a:gd name="connsiteX287" fmla="*/ 2767264 w 8128084"/>
              <a:gd name="connsiteY287" fmla="*/ 10684042 h 15135727"/>
              <a:gd name="connsiteX288" fmla="*/ 2646948 w 8128084"/>
              <a:gd name="connsiteY288" fmla="*/ 10515600 h 15135727"/>
              <a:gd name="connsiteX289" fmla="*/ 2815390 w 8128084"/>
              <a:gd name="connsiteY289" fmla="*/ 10395285 h 15135727"/>
              <a:gd name="connsiteX290" fmla="*/ 3080085 w 8128084"/>
              <a:gd name="connsiteY290" fmla="*/ 10419348 h 15135727"/>
              <a:gd name="connsiteX291" fmla="*/ 3248527 w 8128084"/>
              <a:gd name="connsiteY291" fmla="*/ 10539664 h 15135727"/>
              <a:gd name="connsiteX292" fmla="*/ 3320716 w 8128084"/>
              <a:gd name="connsiteY292" fmla="*/ 10659979 h 15135727"/>
              <a:gd name="connsiteX293" fmla="*/ 3465095 w 8128084"/>
              <a:gd name="connsiteY293" fmla="*/ 10659979 h 15135727"/>
              <a:gd name="connsiteX294" fmla="*/ 3441032 w 8128084"/>
              <a:gd name="connsiteY294" fmla="*/ 10491537 h 15135727"/>
              <a:gd name="connsiteX295" fmla="*/ 3392906 w 8128084"/>
              <a:gd name="connsiteY295" fmla="*/ 10250906 h 15135727"/>
              <a:gd name="connsiteX296" fmla="*/ 3152274 w 8128084"/>
              <a:gd name="connsiteY296" fmla="*/ 10250906 h 15135727"/>
              <a:gd name="connsiteX297" fmla="*/ 3176337 w 8128084"/>
              <a:gd name="connsiteY297" fmla="*/ 10178716 h 15135727"/>
              <a:gd name="connsiteX298" fmla="*/ 3104148 w 8128084"/>
              <a:gd name="connsiteY298" fmla="*/ 10154653 h 15135727"/>
              <a:gd name="connsiteX299" fmla="*/ 3007895 w 8128084"/>
              <a:gd name="connsiteY299" fmla="*/ 9962148 h 15135727"/>
              <a:gd name="connsiteX300" fmla="*/ 3176337 w 8128084"/>
              <a:gd name="connsiteY300" fmla="*/ 9889958 h 15135727"/>
              <a:gd name="connsiteX301" fmla="*/ 2959769 w 8128084"/>
              <a:gd name="connsiteY301" fmla="*/ 9504948 h 15135727"/>
              <a:gd name="connsiteX302" fmla="*/ 2791327 w 8128084"/>
              <a:gd name="connsiteY302" fmla="*/ 9456821 h 15135727"/>
              <a:gd name="connsiteX303" fmla="*/ 2574758 w 8128084"/>
              <a:gd name="connsiteY303" fmla="*/ 9336506 h 15135727"/>
              <a:gd name="connsiteX304" fmla="*/ 2550695 w 8128084"/>
              <a:gd name="connsiteY304" fmla="*/ 9071811 h 15135727"/>
              <a:gd name="connsiteX305" fmla="*/ 2695074 w 8128084"/>
              <a:gd name="connsiteY305" fmla="*/ 8999621 h 15135727"/>
              <a:gd name="connsiteX306" fmla="*/ 2622885 w 8128084"/>
              <a:gd name="connsiteY306" fmla="*/ 8975558 h 15135727"/>
              <a:gd name="connsiteX307" fmla="*/ 2430379 w 8128084"/>
              <a:gd name="connsiteY307" fmla="*/ 8999621 h 15135727"/>
              <a:gd name="connsiteX308" fmla="*/ 2261937 w 8128084"/>
              <a:gd name="connsiteY308" fmla="*/ 9168064 h 15135727"/>
              <a:gd name="connsiteX309" fmla="*/ 2237874 w 8128084"/>
              <a:gd name="connsiteY309" fmla="*/ 8999621 h 15135727"/>
              <a:gd name="connsiteX310" fmla="*/ 2117558 w 8128084"/>
              <a:gd name="connsiteY310" fmla="*/ 8975558 h 15135727"/>
              <a:gd name="connsiteX311" fmla="*/ 2045369 w 8128084"/>
              <a:gd name="connsiteY311" fmla="*/ 8783053 h 15135727"/>
              <a:gd name="connsiteX312" fmla="*/ 1852864 w 8128084"/>
              <a:gd name="connsiteY312" fmla="*/ 8758990 h 15135727"/>
              <a:gd name="connsiteX313" fmla="*/ 1636295 w 8128084"/>
              <a:gd name="connsiteY313" fmla="*/ 8927432 h 15135727"/>
              <a:gd name="connsiteX314" fmla="*/ 1588169 w 8128084"/>
              <a:gd name="connsiteY314" fmla="*/ 9023685 h 15135727"/>
              <a:gd name="connsiteX315" fmla="*/ 1515979 w 8128084"/>
              <a:gd name="connsiteY315" fmla="*/ 8879306 h 15135727"/>
              <a:gd name="connsiteX316" fmla="*/ 1347537 w 8128084"/>
              <a:gd name="connsiteY316" fmla="*/ 8879306 h 15135727"/>
              <a:gd name="connsiteX317" fmla="*/ 1347537 w 8128084"/>
              <a:gd name="connsiteY317" fmla="*/ 8710864 h 15135727"/>
              <a:gd name="connsiteX318" fmla="*/ 1106906 w 8128084"/>
              <a:gd name="connsiteY318" fmla="*/ 8783053 h 15135727"/>
              <a:gd name="connsiteX319" fmla="*/ 890337 w 8128084"/>
              <a:gd name="connsiteY319" fmla="*/ 8686800 h 15135727"/>
              <a:gd name="connsiteX320" fmla="*/ 649706 w 8128084"/>
              <a:gd name="connsiteY320" fmla="*/ 8662737 h 15135727"/>
              <a:gd name="connsiteX321" fmla="*/ 385011 w 8128084"/>
              <a:gd name="connsiteY321" fmla="*/ 8566485 h 15135727"/>
              <a:gd name="connsiteX322" fmla="*/ 577516 w 8128084"/>
              <a:gd name="connsiteY322" fmla="*/ 8373979 h 15135727"/>
              <a:gd name="connsiteX323" fmla="*/ 794085 w 8128084"/>
              <a:gd name="connsiteY323" fmla="*/ 8301790 h 15135727"/>
              <a:gd name="connsiteX324" fmla="*/ 745958 w 8128084"/>
              <a:gd name="connsiteY324" fmla="*/ 8133348 h 15135727"/>
              <a:gd name="connsiteX325" fmla="*/ 818148 w 8128084"/>
              <a:gd name="connsiteY325" fmla="*/ 7820527 h 15135727"/>
              <a:gd name="connsiteX326" fmla="*/ 697832 w 8128084"/>
              <a:gd name="connsiteY326" fmla="*/ 7820527 h 15135727"/>
              <a:gd name="connsiteX327" fmla="*/ 625642 w 8128084"/>
              <a:gd name="connsiteY327" fmla="*/ 7916779 h 15135727"/>
              <a:gd name="connsiteX328" fmla="*/ 457200 w 8128084"/>
              <a:gd name="connsiteY328" fmla="*/ 7820527 h 15135727"/>
              <a:gd name="connsiteX329" fmla="*/ 529390 w 8128084"/>
              <a:gd name="connsiteY329" fmla="*/ 7700211 h 15135727"/>
              <a:gd name="connsiteX330" fmla="*/ 938464 w 8128084"/>
              <a:gd name="connsiteY330" fmla="*/ 7676148 h 15135727"/>
              <a:gd name="connsiteX331" fmla="*/ 1058779 w 8128084"/>
              <a:gd name="connsiteY331" fmla="*/ 7459579 h 15135727"/>
              <a:gd name="connsiteX332" fmla="*/ 1203158 w 8128084"/>
              <a:gd name="connsiteY332" fmla="*/ 7603958 h 15135727"/>
              <a:gd name="connsiteX333" fmla="*/ 1299411 w 8128084"/>
              <a:gd name="connsiteY333" fmla="*/ 7555832 h 15135727"/>
              <a:gd name="connsiteX334" fmla="*/ 1443790 w 8128084"/>
              <a:gd name="connsiteY334" fmla="*/ 7507706 h 15135727"/>
              <a:gd name="connsiteX335" fmla="*/ 1684421 w 8128084"/>
              <a:gd name="connsiteY335" fmla="*/ 7603958 h 15135727"/>
              <a:gd name="connsiteX336" fmla="*/ 1684421 w 8128084"/>
              <a:gd name="connsiteY336" fmla="*/ 7603958 h 15135727"/>
              <a:gd name="connsiteX337" fmla="*/ 1540042 w 8128084"/>
              <a:gd name="connsiteY337" fmla="*/ 7363327 h 15135727"/>
              <a:gd name="connsiteX338" fmla="*/ 1299411 w 8128084"/>
              <a:gd name="connsiteY338" fmla="*/ 7315200 h 15135727"/>
              <a:gd name="connsiteX339" fmla="*/ 1130969 w 8128084"/>
              <a:gd name="connsiteY339" fmla="*/ 7339264 h 15135727"/>
              <a:gd name="connsiteX340" fmla="*/ 1034716 w 8128084"/>
              <a:gd name="connsiteY340" fmla="*/ 7315200 h 15135727"/>
              <a:gd name="connsiteX341" fmla="*/ 1155032 w 8128084"/>
              <a:gd name="connsiteY341" fmla="*/ 7050506 h 15135727"/>
              <a:gd name="connsiteX342" fmla="*/ 1155032 w 8128084"/>
              <a:gd name="connsiteY342" fmla="*/ 6930190 h 15135727"/>
              <a:gd name="connsiteX343" fmla="*/ 1155032 w 8128084"/>
              <a:gd name="connsiteY343" fmla="*/ 6761748 h 15135727"/>
              <a:gd name="connsiteX344" fmla="*/ 1203158 w 8128084"/>
              <a:gd name="connsiteY344" fmla="*/ 6617369 h 15135727"/>
              <a:gd name="connsiteX345" fmla="*/ 1371600 w 8128084"/>
              <a:gd name="connsiteY345" fmla="*/ 6472990 h 15135727"/>
              <a:gd name="connsiteX346" fmla="*/ 1443790 w 8128084"/>
              <a:gd name="connsiteY346" fmla="*/ 6328611 h 15135727"/>
              <a:gd name="connsiteX347" fmla="*/ 1419727 w 8128084"/>
              <a:gd name="connsiteY347" fmla="*/ 6208295 h 15135727"/>
              <a:gd name="connsiteX348" fmla="*/ 1275348 w 8128084"/>
              <a:gd name="connsiteY348" fmla="*/ 6304548 h 15135727"/>
              <a:gd name="connsiteX349" fmla="*/ 1323474 w 8128084"/>
              <a:gd name="connsiteY349" fmla="*/ 6015790 h 15135727"/>
              <a:gd name="connsiteX350" fmla="*/ 1540042 w 8128084"/>
              <a:gd name="connsiteY350" fmla="*/ 5871411 h 15135727"/>
              <a:gd name="connsiteX351" fmla="*/ 1540042 w 8128084"/>
              <a:gd name="connsiteY351" fmla="*/ 5751095 h 15135727"/>
              <a:gd name="connsiteX352" fmla="*/ 1395664 w 8128084"/>
              <a:gd name="connsiteY352" fmla="*/ 5799221 h 15135727"/>
              <a:gd name="connsiteX353" fmla="*/ 1179095 w 8128084"/>
              <a:gd name="connsiteY353" fmla="*/ 5799221 h 15135727"/>
              <a:gd name="connsiteX354" fmla="*/ 890337 w 8128084"/>
              <a:gd name="connsiteY354" fmla="*/ 5775158 h 15135727"/>
              <a:gd name="connsiteX355" fmla="*/ 697832 w 8128084"/>
              <a:gd name="connsiteY355" fmla="*/ 5606716 h 15135727"/>
              <a:gd name="connsiteX356" fmla="*/ 577516 w 8128084"/>
              <a:gd name="connsiteY356" fmla="*/ 5582653 h 15135727"/>
              <a:gd name="connsiteX357" fmla="*/ 697832 w 8128084"/>
              <a:gd name="connsiteY357" fmla="*/ 5775158 h 15135727"/>
              <a:gd name="connsiteX358" fmla="*/ 409074 w 8128084"/>
              <a:gd name="connsiteY358" fmla="*/ 5799221 h 15135727"/>
              <a:gd name="connsiteX359" fmla="*/ 168442 w 8128084"/>
              <a:gd name="connsiteY359" fmla="*/ 5702969 h 15135727"/>
              <a:gd name="connsiteX360" fmla="*/ 264695 w 8128084"/>
              <a:gd name="connsiteY360" fmla="*/ 5558590 h 15135727"/>
              <a:gd name="connsiteX361" fmla="*/ 144379 w 8128084"/>
              <a:gd name="connsiteY361" fmla="*/ 5510464 h 15135727"/>
              <a:gd name="connsiteX362" fmla="*/ 0 w 8128084"/>
              <a:gd name="connsiteY362" fmla="*/ 5462337 h 15135727"/>
              <a:gd name="connsiteX363" fmla="*/ 96253 w 8128084"/>
              <a:gd name="connsiteY363"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42827 w 8128084"/>
              <a:gd name="connsiteY202" fmla="*/ 14383753 h 15135727"/>
              <a:gd name="connsiteX203" fmla="*/ 4403558 w 8128084"/>
              <a:gd name="connsiteY203" fmla="*/ 14437895 h 15135727"/>
              <a:gd name="connsiteX204" fmla="*/ 4340058 w 8128084"/>
              <a:gd name="connsiteY204" fmla="*/ 14475995 h 15135727"/>
              <a:gd name="connsiteX205" fmla="*/ 4303127 w 8128084"/>
              <a:gd name="connsiteY205" fmla="*/ 14364703 h 15135727"/>
              <a:gd name="connsiteX206" fmla="*/ 4276892 w 8128084"/>
              <a:gd name="connsiteY206" fmla="*/ 14296190 h 15135727"/>
              <a:gd name="connsiteX207" fmla="*/ 4235116 w 8128084"/>
              <a:gd name="connsiteY207" fmla="*/ 14341642 h 15135727"/>
              <a:gd name="connsiteX208" fmla="*/ 4162927 w 8128084"/>
              <a:gd name="connsiteY208" fmla="*/ 14389769 h 15135727"/>
              <a:gd name="connsiteX209" fmla="*/ 4137527 w 8128084"/>
              <a:gd name="connsiteY209" fmla="*/ 14364369 h 15135727"/>
              <a:gd name="connsiteX210" fmla="*/ 3998327 w 8128084"/>
              <a:gd name="connsiteY210" fmla="*/ 14409153 h 15135727"/>
              <a:gd name="connsiteX211" fmla="*/ 4023727 w 8128084"/>
              <a:gd name="connsiteY211" fmla="*/ 14275803 h 15135727"/>
              <a:gd name="connsiteX212" fmla="*/ 3915945 w 8128084"/>
              <a:gd name="connsiteY212" fmla="*/ 14289840 h 15135727"/>
              <a:gd name="connsiteX213" fmla="*/ 3801979 w 8128084"/>
              <a:gd name="connsiteY213" fmla="*/ 14293516 h 15135727"/>
              <a:gd name="connsiteX214" fmla="*/ 3719764 w 8128084"/>
              <a:gd name="connsiteY214" fmla="*/ 14415169 h 15135727"/>
              <a:gd name="connsiteX215" fmla="*/ 3625850 w 8128084"/>
              <a:gd name="connsiteY215" fmla="*/ 14616364 h 15135727"/>
              <a:gd name="connsiteX216" fmla="*/ 3513221 w 8128084"/>
              <a:gd name="connsiteY216" fmla="*/ 14726653 h 15135727"/>
              <a:gd name="connsiteX217" fmla="*/ 3583071 w 8128084"/>
              <a:gd name="connsiteY217" fmla="*/ 14832932 h 15135727"/>
              <a:gd name="connsiteX218" fmla="*/ 3633537 w 8128084"/>
              <a:gd name="connsiteY218" fmla="*/ 14967285 h 15135727"/>
              <a:gd name="connsiteX219" fmla="*/ 3609474 w 8128084"/>
              <a:gd name="connsiteY219" fmla="*/ 15087600 h 15135727"/>
              <a:gd name="connsiteX220" fmla="*/ 3479132 w 8128084"/>
              <a:gd name="connsiteY220" fmla="*/ 14975974 h 15135727"/>
              <a:gd name="connsiteX221" fmla="*/ 3304340 w 8128084"/>
              <a:gd name="connsiteY221" fmla="*/ 14949237 h 15135727"/>
              <a:gd name="connsiteX222" fmla="*/ 3261227 w 8128084"/>
              <a:gd name="connsiteY222" fmla="*/ 14787145 h 15135727"/>
              <a:gd name="connsiteX223" fmla="*/ 3128211 w 8128084"/>
              <a:gd name="connsiteY223" fmla="*/ 14919158 h 15135727"/>
              <a:gd name="connsiteX224" fmla="*/ 3090277 w 8128084"/>
              <a:gd name="connsiteY224" fmla="*/ 15075903 h 15135727"/>
              <a:gd name="connsiteX225" fmla="*/ 2959769 w 8128084"/>
              <a:gd name="connsiteY225" fmla="*/ 15135727 h 15135727"/>
              <a:gd name="connsiteX226" fmla="*/ 2891256 w 8128084"/>
              <a:gd name="connsiteY226" fmla="*/ 14945895 h 15135727"/>
              <a:gd name="connsiteX227" fmla="*/ 2829927 w 8128084"/>
              <a:gd name="connsiteY227" fmla="*/ 14872703 h 15135727"/>
              <a:gd name="connsiteX228" fmla="*/ 2887579 w 8128084"/>
              <a:gd name="connsiteY228" fmla="*/ 14774779 h 15135727"/>
              <a:gd name="connsiteX229" fmla="*/ 2779127 w 8128084"/>
              <a:gd name="connsiteY229" fmla="*/ 14694903 h 15135727"/>
              <a:gd name="connsiteX230" fmla="*/ 2839453 w 8128084"/>
              <a:gd name="connsiteY230" fmla="*/ 14582274 h 15135727"/>
              <a:gd name="connsiteX231" fmla="*/ 2935706 w 8128084"/>
              <a:gd name="connsiteY231" fmla="*/ 14510085 h 15135727"/>
              <a:gd name="connsiteX232" fmla="*/ 2948406 w 8128084"/>
              <a:gd name="connsiteY232" fmla="*/ 14554535 h 15135727"/>
              <a:gd name="connsiteX233" fmla="*/ 2855327 w 8128084"/>
              <a:gd name="connsiteY233" fmla="*/ 14371053 h 15135727"/>
              <a:gd name="connsiteX234" fmla="*/ 3014077 w 8128084"/>
              <a:gd name="connsiteY234" fmla="*/ 14447253 h 15135727"/>
              <a:gd name="connsiteX235" fmla="*/ 3029285 w 8128084"/>
              <a:gd name="connsiteY235" fmla="*/ 14363032 h 15135727"/>
              <a:gd name="connsiteX236" fmla="*/ 3152274 w 8128084"/>
              <a:gd name="connsiteY236" fmla="*/ 14341642 h 15135727"/>
              <a:gd name="connsiteX237" fmla="*/ 3226135 w 8128084"/>
              <a:gd name="connsiteY237" fmla="*/ 14269453 h 15135727"/>
              <a:gd name="connsiteX238" fmla="*/ 3152274 w 8128084"/>
              <a:gd name="connsiteY238" fmla="*/ 14197264 h 15135727"/>
              <a:gd name="connsiteX239" fmla="*/ 3152274 w 8128084"/>
              <a:gd name="connsiteY239" fmla="*/ 14052885 h 15135727"/>
              <a:gd name="connsiteX240" fmla="*/ 3086435 w 8128084"/>
              <a:gd name="connsiteY240" fmla="*/ 14037845 h 15135727"/>
              <a:gd name="connsiteX241" fmla="*/ 3056021 w 8128084"/>
              <a:gd name="connsiteY241" fmla="*/ 14153148 h 15135727"/>
              <a:gd name="connsiteX242" fmla="*/ 2935706 w 8128084"/>
              <a:gd name="connsiteY242" fmla="*/ 14076948 h 15135727"/>
              <a:gd name="connsiteX243" fmla="*/ 2863516 w 8128084"/>
              <a:gd name="connsiteY243" fmla="*/ 14093324 h 15135727"/>
              <a:gd name="connsiteX244" fmla="*/ 2804527 w 8128084"/>
              <a:gd name="connsiteY244" fmla="*/ 14218653 h 15135727"/>
              <a:gd name="connsiteX245" fmla="*/ 2719137 w 8128084"/>
              <a:gd name="connsiteY245" fmla="*/ 14197264 h 15135727"/>
              <a:gd name="connsiteX246" fmla="*/ 2653298 w 8128084"/>
              <a:gd name="connsiteY246" fmla="*/ 14248064 h 15135727"/>
              <a:gd name="connsiteX247" fmla="*/ 2560721 w 8128084"/>
              <a:gd name="connsiteY247" fmla="*/ 14150474 h 15135727"/>
              <a:gd name="connsiteX248" fmla="*/ 2436729 w 8128084"/>
              <a:gd name="connsiteY248" fmla="*/ 13804566 h 15135727"/>
              <a:gd name="connsiteX249" fmla="*/ 2550527 w 8128084"/>
              <a:gd name="connsiteY249" fmla="*/ 13805903 h 15135727"/>
              <a:gd name="connsiteX250" fmla="*/ 2729498 w 8128084"/>
              <a:gd name="connsiteY250" fmla="*/ 13812253 h 15135727"/>
              <a:gd name="connsiteX251" fmla="*/ 2633077 w 8128084"/>
              <a:gd name="connsiteY251" fmla="*/ 13755103 h 15135727"/>
              <a:gd name="connsiteX252" fmla="*/ 2553369 w 8128084"/>
              <a:gd name="connsiteY252" fmla="*/ 13475369 h 15135727"/>
              <a:gd name="connsiteX253" fmla="*/ 2658645 w 8128084"/>
              <a:gd name="connsiteY253" fmla="*/ 13224711 h 15135727"/>
              <a:gd name="connsiteX254" fmla="*/ 2719137 w 8128084"/>
              <a:gd name="connsiteY254" fmla="*/ 13042232 h 15135727"/>
              <a:gd name="connsiteX255" fmla="*/ 2791327 w 8128084"/>
              <a:gd name="connsiteY255" fmla="*/ 12945979 h 15135727"/>
              <a:gd name="connsiteX256" fmla="*/ 2969627 w 8128084"/>
              <a:gd name="connsiteY256" fmla="*/ 12929603 h 15135727"/>
              <a:gd name="connsiteX257" fmla="*/ 3031958 w 8128084"/>
              <a:gd name="connsiteY257" fmla="*/ 13090358 h 15135727"/>
              <a:gd name="connsiteX258" fmla="*/ 3102977 w 8128084"/>
              <a:gd name="connsiteY258" fmla="*/ 12974053 h 15135727"/>
              <a:gd name="connsiteX259" fmla="*/ 3043321 w 8128084"/>
              <a:gd name="connsiteY259" fmla="*/ 12836024 h 15135727"/>
              <a:gd name="connsiteX260" fmla="*/ 2849479 w 8128084"/>
              <a:gd name="connsiteY260" fmla="*/ 12815637 h 15135727"/>
              <a:gd name="connsiteX261" fmla="*/ 2815390 w 8128084"/>
              <a:gd name="connsiteY261" fmla="*/ 12777537 h 15135727"/>
              <a:gd name="connsiteX262" fmla="*/ 2887077 w 8128084"/>
              <a:gd name="connsiteY262" fmla="*/ 12586703 h 15135727"/>
              <a:gd name="connsiteX263" fmla="*/ 3153777 w 8128084"/>
              <a:gd name="connsiteY263" fmla="*/ 12516853 h 15135727"/>
              <a:gd name="connsiteX264" fmla="*/ 3176337 w 8128084"/>
              <a:gd name="connsiteY264" fmla="*/ 12368464 h 15135727"/>
              <a:gd name="connsiteX265" fmla="*/ 3104148 w 8128084"/>
              <a:gd name="connsiteY265" fmla="*/ 12320337 h 15135727"/>
              <a:gd name="connsiteX266" fmla="*/ 3040648 w 8128084"/>
              <a:gd name="connsiteY266" fmla="*/ 12320337 h 15135727"/>
              <a:gd name="connsiteX267" fmla="*/ 3007895 w 8128084"/>
              <a:gd name="connsiteY267" fmla="*/ 12079706 h 15135727"/>
              <a:gd name="connsiteX268" fmla="*/ 2911642 w 8128084"/>
              <a:gd name="connsiteY268" fmla="*/ 11935327 h 15135727"/>
              <a:gd name="connsiteX269" fmla="*/ 2863516 w 8128084"/>
              <a:gd name="connsiteY269" fmla="*/ 11694695 h 15135727"/>
              <a:gd name="connsiteX270" fmla="*/ 2911642 w 8128084"/>
              <a:gd name="connsiteY270" fmla="*/ 11454064 h 15135727"/>
              <a:gd name="connsiteX271" fmla="*/ 3056021 w 8128084"/>
              <a:gd name="connsiteY271" fmla="*/ 11454064 h 15135727"/>
              <a:gd name="connsiteX272" fmla="*/ 2983832 w 8128084"/>
              <a:gd name="connsiteY272" fmla="*/ 11381874 h 15135727"/>
              <a:gd name="connsiteX273" fmla="*/ 3031958 w 8128084"/>
              <a:gd name="connsiteY273" fmla="*/ 11285621 h 15135727"/>
              <a:gd name="connsiteX274" fmla="*/ 3007895 w 8128084"/>
              <a:gd name="connsiteY274" fmla="*/ 11189369 h 15135727"/>
              <a:gd name="connsiteX275" fmla="*/ 2887579 w 8128084"/>
              <a:gd name="connsiteY275" fmla="*/ 11141242 h 15135727"/>
              <a:gd name="connsiteX276" fmla="*/ 2887579 w 8128084"/>
              <a:gd name="connsiteY276" fmla="*/ 10972800 h 15135727"/>
              <a:gd name="connsiteX277" fmla="*/ 2887579 w 8128084"/>
              <a:gd name="connsiteY277" fmla="*/ 10924674 h 15135727"/>
              <a:gd name="connsiteX278" fmla="*/ 2767264 w 8128084"/>
              <a:gd name="connsiteY278" fmla="*/ 11020927 h 15135727"/>
              <a:gd name="connsiteX279" fmla="*/ 2743200 w 8128084"/>
              <a:gd name="connsiteY279" fmla="*/ 10924674 h 15135727"/>
              <a:gd name="connsiteX280" fmla="*/ 2550695 w 8128084"/>
              <a:gd name="connsiteY280" fmla="*/ 11020927 h 15135727"/>
              <a:gd name="connsiteX281" fmla="*/ 2526632 w 8128084"/>
              <a:gd name="connsiteY281" fmla="*/ 11117179 h 15135727"/>
              <a:gd name="connsiteX282" fmla="*/ 2334127 w 8128084"/>
              <a:gd name="connsiteY282" fmla="*/ 10996864 h 15135727"/>
              <a:gd name="connsiteX283" fmla="*/ 2358190 w 8128084"/>
              <a:gd name="connsiteY283" fmla="*/ 10732169 h 15135727"/>
              <a:gd name="connsiteX284" fmla="*/ 2334127 w 8128084"/>
              <a:gd name="connsiteY284" fmla="*/ 10587790 h 15135727"/>
              <a:gd name="connsiteX285" fmla="*/ 2406316 w 8128084"/>
              <a:gd name="connsiteY285" fmla="*/ 10491537 h 15135727"/>
              <a:gd name="connsiteX286" fmla="*/ 2598821 w 8128084"/>
              <a:gd name="connsiteY286" fmla="*/ 10684042 h 15135727"/>
              <a:gd name="connsiteX287" fmla="*/ 2767264 w 8128084"/>
              <a:gd name="connsiteY287" fmla="*/ 10684042 h 15135727"/>
              <a:gd name="connsiteX288" fmla="*/ 2646948 w 8128084"/>
              <a:gd name="connsiteY288" fmla="*/ 10515600 h 15135727"/>
              <a:gd name="connsiteX289" fmla="*/ 2815390 w 8128084"/>
              <a:gd name="connsiteY289" fmla="*/ 10395285 h 15135727"/>
              <a:gd name="connsiteX290" fmla="*/ 3080085 w 8128084"/>
              <a:gd name="connsiteY290" fmla="*/ 10419348 h 15135727"/>
              <a:gd name="connsiteX291" fmla="*/ 3248527 w 8128084"/>
              <a:gd name="connsiteY291" fmla="*/ 10539664 h 15135727"/>
              <a:gd name="connsiteX292" fmla="*/ 3320716 w 8128084"/>
              <a:gd name="connsiteY292" fmla="*/ 10659979 h 15135727"/>
              <a:gd name="connsiteX293" fmla="*/ 3465095 w 8128084"/>
              <a:gd name="connsiteY293" fmla="*/ 10659979 h 15135727"/>
              <a:gd name="connsiteX294" fmla="*/ 3441032 w 8128084"/>
              <a:gd name="connsiteY294" fmla="*/ 10491537 h 15135727"/>
              <a:gd name="connsiteX295" fmla="*/ 3392906 w 8128084"/>
              <a:gd name="connsiteY295" fmla="*/ 10250906 h 15135727"/>
              <a:gd name="connsiteX296" fmla="*/ 3152274 w 8128084"/>
              <a:gd name="connsiteY296" fmla="*/ 10250906 h 15135727"/>
              <a:gd name="connsiteX297" fmla="*/ 3176337 w 8128084"/>
              <a:gd name="connsiteY297" fmla="*/ 10178716 h 15135727"/>
              <a:gd name="connsiteX298" fmla="*/ 3104148 w 8128084"/>
              <a:gd name="connsiteY298" fmla="*/ 10154653 h 15135727"/>
              <a:gd name="connsiteX299" fmla="*/ 3007895 w 8128084"/>
              <a:gd name="connsiteY299" fmla="*/ 9962148 h 15135727"/>
              <a:gd name="connsiteX300" fmla="*/ 3176337 w 8128084"/>
              <a:gd name="connsiteY300" fmla="*/ 9889958 h 15135727"/>
              <a:gd name="connsiteX301" fmla="*/ 2959769 w 8128084"/>
              <a:gd name="connsiteY301" fmla="*/ 9504948 h 15135727"/>
              <a:gd name="connsiteX302" fmla="*/ 2791327 w 8128084"/>
              <a:gd name="connsiteY302" fmla="*/ 9456821 h 15135727"/>
              <a:gd name="connsiteX303" fmla="*/ 2574758 w 8128084"/>
              <a:gd name="connsiteY303" fmla="*/ 9336506 h 15135727"/>
              <a:gd name="connsiteX304" fmla="*/ 2550695 w 8128084"/>
              <a:gd name="connsiteY304" fmla="*/ 9071811 h 15135727"/>
              <a:gd name="connsiteX305" fmla="*/ 2695074 w 8128084"/>
              <a:gd name="connsiteY305" fmla="*/ 8999621 h 15135727"/>
              <a:gd name="connsiteX306" fmla="*/ 2622885 w 8128084"/>
              <a:gd name="connsiteY306" fmla="*/ 8975558 h 15135727"/>
              <a:gd name="connsiteX307" fmla="*/ 2430379 w 8128084"/>
              <a:gd name="connsiteY307" fmla="*/ 8999621 h 15135727"/>
              <a:gd name="connsiteX308" fmla="*/ 2261937 w 8128084"/>
              <a:gd name="connsiteY308" fmla="*/ 9168064 h 15135727"/>
              <a:gd name="connsiteX309" fmla="*/ 2237874 w 8128084"/>
              <a:gd name="connsiteY309" fmla="*/ 8999621 h 15135727"/>
              <a:gd name="connsiteX310" fmla="*/ 2117558 w 8128084"/>
              <a:gd name="connsiteY310" fmla="*/ 8975558 h 15135727"/>
              <a:gd name="connsiteX311" fmla="*/ 2045369 w 8128084"/>
              <a:gd name="connsiteY311" fmla="*/ 8783053 h 15135727"/>
              <a:gd name="connsiteX312" fmla="*/ 1852864 w 8128084"/>
              <a:gd name="connsiteY312" fmla="*/ 8758990 h 15135727"/>
              <a:gd name="connsiteX313" fmla="*/ 1636295 w 8128084"/>
              <a:gd name="connsiteY313" fmla="*/ 8927432 h 15135727"/>
              <a:gd name="connsiteX314" fmla="*/ 1588169 w 8128084"/>
              <a:gd name="connsiteY314" fmla="*/ 9023685 h 15135727"/>
              <a:gd name="connsiteX315" fmla="*/ 1515979 w 8128084"/>
              <a:gd name="connsiteY315" fmla="*/ 8879306 h 15135727"/>
              <a:gd name="connsiteX316" fmla="*/ 1347537 w 8128084"/>
              <a:gd name="connsiteY316" fmla="*/ 8879306 h 15135727"/>
              <a:gd name="connsiteX317" fmla="*/ 1347537 w 8128084"/>
              <a:gd name="connsiteY317" fmla="*/ 8710864 h 15135727"/>
              <a:gd name="connsiteX318" fmla="*/ 1106906 w 8128084"/>
              <a:gd name="connsiteY318" fmla="*/ 8783053 h 15135727"/>
              <a:gd name="connsiteX319" fmla="*/ 890337 w 8128084"/>
              <a:gd name="connsiteY319" fmla="*/ 8686800 h 15135727"/>
              <a:gd name="connsiteX320" fmla="*/ 649706 w 8128084"/>
              <a:gd name="connsiteY320" fmla="*/ 8662737 h 15135727"/>
              <a:gd name="connsiteX321" fmla="*/ 385011 w 8128084"/>
              <a:gd name="connsiteY321" fmla="*/ 8566485 h 15135727"/>
              <a:gd name="connsiteX322" fmla="*/ 577516 w 8128084"/>
              <a:gd name="connsiteY322" fmla="*/ 8373979 h 15135727"/>
              <a:gd name="connsiteX323" fmla="*/ 794085 w 8128084"/>
              <a:gd name="connsiteY323" fmla="*/ 8301790 h 15135727"/>
              <a:gd name="connsiteX324" fmla="*/ 745958 w 8128084"/>
              <a:gd name="connsiteY324" fmla="*/ 8133348 h 15135727"/>
              <a:gd name="connsiteX325" fmla="*/ 818148 w 8128084"/>
              <a:gd name="connsiteY325" fmla="*/ 7820527 h 15135727"/>
              <a:gd name="connsiteX326" fmla="*/ 697832 w 8128084"/>
              <a:gd name="connsiteY326" fmla="*/ 7820527 h 15135727"/>
              <a:gd name="connsiteX327" fmla="*/ 625642 w 8128084"/>
              <a:gd name="connsiteY327" fmla="*/ 7916779 h 15135727"/>
              <a:gd name="connsiteX328" fmla="*/ 457200 w 8128084"/>
              <a:gd name="connsiteY328" fmla="*/ 7820527 h 15135727"/>
              <a:gd name="connsiteX329" fmla="*/ 529390 w 8128084"/>
              <a:gd name="connsiteY329" fmla="*/ 7700211 h 15135727"/>
              <a:gd name="connsiteX330" fmla="*/ 938464 w 8128084"/>
              <a:gd name="connsiteY330" fmla="*/ 7676148 h 15135727"/>
              <a:gd name="connsiteX331" fmla="*/ 1058779 w 8128084"/>
              <a:gd name="connsiteY331" fmla="*/ 7459579 h 15135727"/>
              <a:gd name="connsiteX332" fmla="*/ 1203158 w 8128084"/>
              <a:gd name="connsiteY332" fmla="*/ 7603958 h 15135727"/>
              <a:gd name="connsiteX333" fmla="*/ 1299411 w 8128084"/>
              <a:gd name="connsiteY333" fmla="*/ 7555832 h 15135727"/>
              <a:gd name="connsiteX334" fmla="*/ 1443790 w 8128084"/>
              <a:gd name="connsiteY334" fmla="*/ 7507706 h 15135727"/>
              <a:gd name="connsiteX335" fmla="*/ 1684421 w 8128084"/>
              <a:gd name="connsiteY335" fmla="*/ 7603958 h 15135727"/>
              <a:gd name="connsiteX336" fmla="*/ 1684421 w 8128084"/>
              <a:gd name="connsiteY336" fmla="*/ 7603958 h 15135727"/>
              <a:gd name="connsiteX337" fmla="*/ 1540042 w 8128084"/>
              <a:gd name="connsiteY337" fmla="*/ 7363327 h 15135727"/>
              <a:gd name="connsiteX338" fmla="*/ 1299411 w 8128084"/>
              <a:gd name="connsiteY338" fmla="*/ 7315200 h 15135727"/>
              <a:gd name="connsiteX339" fmla="*/ 1130969 w 8128084"/>
              <a:gd name="connsiteY339" fmla="*/ 7339264 h 15135727"/>
              <a:gd name="connsiteX340" fmla="*/ 1034716 w 8128084"/>
              <a:gd name="connsiteY340" fmla="*/ 7315200 h 15135727"/>
              <a:gd name="connsiteX341" fmla="*/ 1155032 w 8128084"/>
              <a:gd name="connsiteY341" fmla="*/ 7050506 h 15135727"/>
              <a:gd name="connsiteX342" fmla="*/ 1155032 w 8128084"/>
              <a:gd name="connsiteY342" fmla="*/ 6930190 h 15135727"/>
              <a:gd name="connsiteX343" fmla="*/ 1155032 w 8128084"/>
              <a:gd name="connsiteY343" fmla="*/ 6761748 h 15135727"/>
              <a:gd name="connsiteX344" fmla="*/ 1203158 w 8128084"/>
              <a:gd name="connsiteY344" fmla="*/ 6617369 h 15135727"/>
              <a:gd name="connsiteX345" fmla="*/ 1371600 w 8128084"/>
              <a:gd name="connsiteY345" fmla="*/ 6472990 h 15135727"/>
              <a:gd name="connsiteX346" fmla="*/ 1443790 w 8128084"/>
              <a:gd name="connsiteY346" fmla="*/ 6328611 h 15135727"/>
              <a:gd name="connsiteX347" fmla="*/ 1419727 w 8128084"/>
              <a:gd name="connsiteY347" fmla="*/ 6208295 h 15135727"/>
              <a:gd name="connsiteX348" fmla="*/ 1275348 w 8128084"/>
              <a:gd name="connsiteY348" fmla="*/ 6304548 h 15135727"/>
              <a:gd name="connsiteX349" fmla="*/ 1323474 w 8128084"/>
              <a:gd name="connsiteY349" fmla="*/ 6015790 h 15135727"/>
              <a:gd name="connsiteX350" fmla="*/ 1540042 w 8128084"/>
              <a:gd name="connsiteY350" fmla="*/ 5871411 h 15135727"/>
              <a:gd name="connsiteX351" fmla="*/ 1540042 w 8128084"/>
              <a:gd name="connsiteY351" fmla="*/ 5751095 h 15135727"/>
              <a:gd name="connsiteX352" fmla="*/ 1395664 w 8128084"/>
              <a:gd name="connsiteY352" fmla="*/ 5799221 h 15135727"/>
              <a:gd name="connsiteX353" fmla="*/ 1179095 w 8128084"/>
              <a:gd name="connsiteY353" fmla="*/ 5799221 h 15135727"/>
              <a:gd name="connsiteX354" fmla="*/ 890337 w 8128084"/>
              <a:gd name="connsiteY354" fmla="*/ 5775158 h 15135727"/>
              <a:gd name="connsiteX355" fmla="*/ 697832 w 8128084"/>
              <a:gd name="connsiteY355" fmla="*/ 5606716 h 15135727"/>
              <a:gd name="connsiteX356" fmla="*/ 577516 w 8128084"/>
              <a:gd name="connsiteY356" fmla="*/ 5582653 h 15135727"/>
              <a:gd name="connsiteX357" fmla="*/ 697832 w 8128084"/>
              <a:gd name="connsiteY357" fmla="*/ 5775158 h 15135727"/>
              <a:gd name="connsiteX358" fmla="*/ 409074 w 8128084"/>
              <a:gd name="connsiteY358" fmla="*/ 5799221 h 15135727"/>
              <a:gd name="connsiteX359" fmla="*/ 168442 w 8128084"/>
              <a:gd name="connsiteY359" fmla="*/ 5702969 h 15135727"/>
              <a:gd name="connsiteX360" fmla="*/ 264695 w 8128084"/>
              <a:gd name="connsiteY360" fmla="*/ 5558590 h 15135727"/>
              <a:gd name="connsiteX361" fmla="*/ 144379 w 8128084"/>
              <a:gd name="connsiteY361" fmla="*/ 5510464 h 15135727"/>
              <a:gd name="connsiteX362" fmla="*/ 0 w 8128084"/>
              <a:gd name="connsiteY362" fmla="*/ 5462337 h 15135727"/>
              <a:gd name="connsiteX363" fmla="*/ 96253 w 8128084"/>
              <a:gd name="connsiteY363"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42827 w 8128084"/>
              <a:gd name="connsiteY202" fmla="*/ 14383753 h 15135727"/>
              <a:gd name="connsiteX203" fmla="*/ 4403558 w 8128084"/>
              <a:gd name="connsiteY203" fmla="*/ 14437895 h 15135727"/>
              <a:gd name="connsiteX204" fmla="*/ 4340058 w 8128084"/>
              <a:gd name="connsiteY204" fmla="*/ 14475995 h 15135727"/>
              <a:gd name="connsiteX205" fmla="*/ 4303127 w 8128084"/>
              <a:gd name="connsiteY205" fmla="*/ 14364703 h 15135727"/>
              <a:gd name="connsiteX206" fmla="*/ 4276892 w 8128084"/>
              <a:gd name="connsiteY206" fmla="*/ 14296190 h 15135727"/>
              <a:gd name="connsiteX207" fmla="*/ 4235116 w 8128084"/>
              <a:gd name="connsiteY207" fmla="*/ 14341642 h 15135727"/>
              <a:gd name="connsiteX208" fmla="*/ 4162927 w 8128084"/>
              <a:gd name="connsiteY208" fmla="*/ 14389769 h 15135727"/>
              <a:gd name="connsiteX209" fmla="*/ 4137527 w 8128084"/>
              <a:gd name="connsiteY209" fmla="*/ 14364369 h 15135727"/>
              <a:gd name="connsiteX210" fmla="*/ 3998327 w 8128084"/>
              <a:gd name="connsiteY210" fmla="*/ 14409153 h 15135727"/>
              <a:gd name="connsiteX211" fmla="*/ 4023727 w 8128084"/>
              <a:gd name="connsiteY211" fmla="*/ 14275803 h 15135727"/>
              <a:gd name="connsiteX212" fmla="*/ 3915945 w 8128084"/>
              <a:gd name="connsiteY212" fmla="*/ 14289840 h 15135727"/>
              <a:gd name="connsiteX213" fmla="*/ 3801979 w 8128084"/>
              <a:gd name="connsiteY213" fmla="*/ 14293516 h 15135727"/>
              <a:gd name="connsiteX214" fmla="*/ 3719764 w 8128084"/>
              <a:gd name="connsiteY214" fmla="*/ 14415169 h 15135727"/>
              <a:gd name="connsiteX215" fmla="*/ 3625850 w 8128084"/>
              <a:gd name="connsiteY215" fmla="*/ 14616364 h 15135727"/>
              <a:gd name="connsiteX216" fmla="*/ 3513221 w 8128084"/>
              <a:gd name="connsiteY216" fmla="*/ 14726653 h 15135727"/>
              <a:gd name="connsiteX217" fmla="*/ 3583071 w 8128084"/>
              <a:gd name="connsiteY217" fmla="*/ 14832932 h 15135727"/>
              <a:gd name="connsiteX218" fmla="*/ 3633537 w 8128084"/>
              <a:gd name="connsiteY218" fmla="*/ 14967285 h 15135727"/>
              <a:gd name="connsiteX219" fmla="*/ 3609474 w 8128084"/>
              <a:gd name="connsiteY219" fmla="*/ 15087600 h 15135727"/>
              <a:gd name="connsiteX220" fmla="*/ 3479132 w 8128084"/>
              <a:gd name="connsiteY220" fmla="*/ 14975974 h 15135727"/>
              <a:gd name="connsiteX221" fmla="*/ 3304340 w 8128084"/>
              <a:gd name="connsiteY221" fmla="*/ 14949237 h 15135727"/>
              <a:gd name="connsiteX222" fmla="*/ 3261227 w 8128084"/>
              <a:gd name="connsiteY222" fmla="*/ 14787145 h 15135727"/>
              <a:gd name="connsiteX223" fmla="*/ 3128211 w 8128084"/>
              <a:gd name="connsiteY223" fmla="*/ 14919158 h 15135727"/>
              <a:gd name="connsiteX224" fmla="*/ 3090277 w 8128084"/>
              <a:gd name="connsiteY224" fmla="*/ 15075903 h 15135727"/>
              <a:gd name="connsiteX225" fmla="*/ 2959769 w 8128084"/>
              <a:gd name="connsiteY225" fmla="*/ 15135727 h 15135727"/>
              <a:gd name="connsiteX226" fmla="*/ 2891256 w 8128084"/>
              <a:gd name="connsiteY226" fmla="*/ 14945895 h 15135727"/>
              <a:gd name="connsiteX227" fmla="*/ 2829927 w 8128084"/>
              <a:gd name="connsiteY227" fmla="*/ 14872703 h 15135727"/>
              <a:gd name="connsiteX228" fmla="*/ 2887579 w 8128084"/>
              <a:gd name="connsiteY228" fmla="*/ 14774779 h 15135727"/>
              <a:gd name="connsiteX229" fmla="*/ 2779127 w 8128084"/>
              <a:gd name="connsiteY229" fmla="*/ 14694903 h 15135727"/>
              <a:gd name="connsiteX230" fmla="*/ 2839453 w 8128084"/>
              <a:gd name="connsiteY230" fmla="*/ 14582274 h 15135727"/>
              <a:gd name="connsiteX231" fmla="*/ 2935706 w 8128084"/>
              <a:gd name="connsiteY231" fmla="*/ 14510085 h 15135727"/>
              <a:gd name="connsiteX232" fmla="*/ 2948406 w 8128084"/>
              <a:gd name="connsiteY232" fmla="*/ 14554535 h 15135727"/>
              <a:gd name="connsiteX233" fmla="*/ 2855327 w 8128084"/>
              <a:gd name="connsiteY233" fmla="*/ 14371053 h 15135727"/>
              <a:gd name="connsiteX234" fmla="*/ 3014077 w 8128084"/>
              <a:gd name="connsiteY234" fmla="*/ 14447253 h 15135727"/>
              <a:gd name="connsiteX235" fmla="*/ 3029285 w 8128084"/>
              <a:gd name="connsiteY235" fmla="*/ 14363032 h 15135727"/>
              <a:gd name="connsiteX236" fmla="*/ 3152274 w 8128084"/>
              <a:gd name="connsiteY236" fmla="*/ 14341642 h 15135727"/>
              <a:gd name="connsiteX237" fmla="*/ 3226135 w 8128084"/>
              <a:gd name="connsiteY237" fmla="*/ 14269453 h 15135727"/>
              <a:gd name="connsiteX238" fmla="*/ 3152274 w 8128084"/>
              <a:gd name="connsiteY238" fmla="*/ 14197264 h 15135727"/>
              <a:gd name="connsiteX239" fmla="*/ 3152274 w 8128084"/>
              <a:gd name="connsiteY239" fmla="*/ 14052885 h 15135727"/>
              <a:gd name="connsiteX240" fmla="*/ 3086435 w 8128084"/>
              <a:gd name="connsiteY240" fmla="*/ 14037845 h 15135727"/>
              <a:gd name="connsiteX241" fmla="*/ 3056021 w 8128084"/>
              <a:gd name="connsiteY241" fmla="*/ 14153148 h 15135727"/>
              <a:gd name="connsiteX242" fmla="*/ 2935706 w 8128084"/>
              <a:gd name="connsiteY242" fmla="*/ 14076948 h 15135727"/>
              <a:gd name="connsiteX243" fmla="*/ 2863516 w 8128084"/>
              <a:gd name="connsiteY243" fmla="*/ 14093324 h 15135727"/>
              <a:gd name="connsiteX244" fmla="*/ 2804527 w 8128084"/>
              <a:gd name="connsiteY244" fmla="*/ 14218653 h 15135727"/>
              <a:gd name="connsiteX245" fmla="*/ 2719137 w 8128084"/>
              <a:gd name="connsiteY245" fmla="*/ 14197264 h 15135727"/>
              <a:gd name="connsiteX246" fmla="*/ 2653298 w 8128084"/>
              <a:gd name="connsiteY246" fmla="*/ 14248064 h 15135727"/>
              <a:gd name="connsiteX247" fmla="*/ 2560721 w 8128084"/>
              <a:gd name="connsiteY247" fmla="*/ 14150474 h 15135727"/>
              <a:gd name="connsiteX248" fmla="*/ 2436729 w 8128084"/>
              <a:gd name="connsiteY248" fmla="*/ 13804566 h 15135727"/>
              <a:gd name="connsiteX249" fmla="*/ 2550527 w 8128084"/>
              <a:gd name="connsiteY249" fmla="*/ 13805903 h 15135727"/>
              <a:gd name="connsiteX250" fmla="*/ 2729498 w 8128084"/>
              <a:gd name="connsiteY250" fmla="*/ 13812253 h 15135727"/>
              <a:gd name="connsiteX251" fmla="*/ 2633077 w 8128084"/>
              <a:gd name="connsiteY251" fmla="*/ 13755103 h 15135727"/>
              <a:gd name="connsiteX252" fmla="*/ 2553369 w 8128084"/>
              <a:gd name="connsiteY252" fmla="*/ 13475369 h 15135727"/>
              <a:gd name="connsiteX253" fmla="*/ 2658645 w 8128084"/>
              <a:gd name="connsiteY253" fmla="*/ 13224711 h 15135727"/>
              <a:gd name="connsiteX254" fmla="*/ 2719137 w 8128084"/>
              <a:gd name="connsiteY254" fmla="*/ 13042232 h 15135727"/>
              <a:gd name="connsiteX255" fmla="*/ 2791327 w 8128084"/>
              <a:gd name="connsiteY255" fmla="*/ 12945979 h 15135727"/>
              <a:gd name="connsiteX256" fmla="*/ 2969627 w 8128084"/>
              <a:gd name="connsiteY256" fmla="*/ 12929603 h 15135727"/>
              <a:gd name="connsiteX257" fmla="*/ 3031958 w 8128084"/>
              <a:gd name="connsiteY257" fmla="*/ 13090358 h 15135727"/>
              <a:gd name="connsiteX258" fmla="*/ 3102977 w 8128084"/>
              <a:gd name="connsiteY258" fmla="*/ 12974053 h 15135727"/>
              <a:gd name="connsiteX259" fmla="*/ 3043321 w 8128084"/>
              <a:gd name="connsiteY259" fmla="*/ 12836024 h 15135727"/>
              <a:gd name="connsiteX260" fmla="*/ 2849479 w 8128084"/>
              <a:gd name="connsiteY260" fmla="*/ 12815637 h 15135727"/>
              <a:gd name="connsiteX261" fmla="*/ 2815390 w 8128084"/>
              <a:gd name="connsiteY261" fmla="*/ 12777537 h 15135727"/>
              <a:gd name="connsiteX262" fmla="*/ 2887077 w 8128084"/>
              <a:gd name="connsiteY262" fmla="*/ 12586703 h 15135727"/>
              <a:gd name="connsiteX263" fmla="*/ 3153777 w 8128084"/>
              <a:gd name="connsiteY263" fmla="*/ 12516853 h 15135727"/>
              <a:gd name="connsiteX264" fmla="*/ 3239837 w 8128084"/>
              <a:gd name="connsiteY264" fmla="*/ 12311314 h 15135727"/>
              <a:gd name="connsiteX265" fmla="*/ 3104148 w 8128084"/>
              <a:gd name="connsiteY265" fmla="*/ 12320337 h 15135727"/>
              <a:gd name="connsiteX266" fmla="*/ 3040648 w 8128084"/>
              <a:gd name="connsiteY266" fmla="*/ 12320337 h 15135727"/>
              <a:gd name="connsiteX267" fmla="*/ 3007895 w 8128084"/>
              <a:gd name="connsiteY267" fmla="*/ 12079706 h 15135727"/>
              <a:gd name="connsiteX268" fmla="*/ 2911642 w 8128084"/>
              <a:gd name="connsiteY268" fmla="*/ 11935327 h 15135727"/>
              <a:gd name="connsiteX269" fmla="*/ 2863516 w 8128084"/>
              <a:gd name="connsiteY269" fmla="*/ 11694695 h 15135727"/>
              <a:gd name="connsiteX270" fmla="*/ 2911642 w 8128084"/>
              <a:gd name="connsiteY270" fmla="*/ 11454064 h 15135727"/>
              <a:gd name="connsiteX271" fmla="*/ 3056021 w 8128084"/>
              <a:gd name="connsiteY271" fmla="*/ 11454064 h 15135727"/>
              <a:gd name="connsiteX272" fmla="*/ 2983832 w 8128084"/>
              <a:gd name="connsiteY272" fmla="*/ 11381874 h 15135727"/>
              <a:gd name="connsiteX273" fmla="*/ 3031958 w 8128084"/>
              <a:gd name="connsiteY273" fmla="*/ 11285621 h 15135727"/>
              <a:gd name="connsiteX274" fmla="*/ 3007895 w 8128084"/>
              <a:gd name="connsiteY274" fmla="*/ 11189369 h 15135727"/>
              <a:gd name="connsiteX275" fmla="*/ 2887579 w 8128084"/>
              <a:gd name="connsiteY275" fmla="*/ 11141242 h 15135727"/>
              <a:gd name="connsiteX276" fmla="*/ 2887579 w 8128084"/>
              <a:gd name="connsiteY276" fmla="*/ 10972800 h 15135727"/>
              <a:gd name="connsiteX277" fmla="*/ 2887579 w 8128084"/>
              <a:gd name="connsiteY277" fmla="*/ 10924674 h 15135727"/>
              <a:gd name="connsiteX278" fmla="*/ 2767264 w 8128084"/>
              <a:gd name="connsiteY278" fmla="*/ 11020927 h 15135727"/>
              <a:gd name="connsiteX279" fmla="*/ 2743200 w 8128084"/>
              <a:gd name="connsiteY279" fmla="*/ 10924674 h 15135727"/>
              <a:gd name="connsiteX280" fmla="*/ 2550695 w 8128084"/>
              <a:gd name="connsiteY280" fmla="*/ 11020927 h 15135727"/>
              <a:gd name="connsiteX281" fmla="*/ 2526632 w 8128084"/>
              <a:gd name="connsiteY281" fmla="*/ 11117179 h 15135727"/>
              <a:gd name="connsiteX282" fmla="*/ 2334127 w 8128084"/>
              <a:gd name="connsiteY282" fmla="*/ 10996864 h 15135727"/>
              <a:gd name="connsiteX283" fmla="*/ 2358190 w 8128084"/>
              <a:gd name="connsiteY283" fmla="*/ 10732169 h 15135727"/>
              <a:gd name="connsiteX284" fmla="*/ 2334127 w 8128084"/>
              <a:gd name="connsiteY284" fmla="*/ 10587790 h 15135727"/>
              <a:gd name="connsiteX285" fmla="*/ 2406316 w 8128084"/>
              <a:gd name="connsiteY285" fmla="*/ 10491537 h 15135727"/>
              <a:gd name="connsiteX286" fmla="*/ 2598821 w 8128084"/>
              <a:gd name="connsiteY286" fmla="*/ 10684042 h 15135727"/>
              <a:gd name="connsiteX287" fmla="*/ 2767264 w 8128084"/>
              <a:gd name="connsiteY287" fmla="*/ 10684042 h 15135727"/>
              <a:gd name="connsiteX288" fmla="*/ 2646948 w 8128084"/>
              <a:gd name="connsiteY288" fmla="*/ 10515600 h 15135727"/>
              <a:gd name="connsiteX289" fmla="*/ 2815390 w 8128084"/>
              <a:gd name="connsiteY289" fmla="*/ 10395285 h 15135727"/>
              <a:gd name="connsiteX290" fmla="*/ 3080085 w 8128084"/>
              <a:gd name="connsiteY290" fmla="*/ 10419348 h 15135727"/>
              <a:gd name="connsiteX291" fmla="*/ 3248527 w 8128084"/>
              <a:gd name="connsiteY291" fmla="*/ 10539664 h 15135727"/>
              <a:gd name="connsiteX292" fmla="*/ 3320716 w 8128084"/>
              <a:gd name="connsiteY292" fmla="*/ 10659979 h 15135727"/>
              <a:gd name="connsiteX293" fmla="*/ 3465095 w 8128084"/>
              <a:gd name="connsiteY293" fmla="*/ 10659979 h 15135727"/>
              <a:gd name="connsiteX294" fmla="*/ 3441032 w 8128084"/>
              <a:gd name="connsiteY294" fmla="*/ 10491537 h 15135727"/>
              <a:gd name="connsiteX295" fmla="*/ 3392906 w 8128084"/>
              <a:gd name="connsiteY295" fmla="*/ 10250906 h 15135727"/>
              <a:gd name="connsiteX296" fmla="*/ 3152274 w 8128084"/>
              <a:gd name="connsiteY296" fmla="*/ 10250906 h 15135727"/>
              <a:gd name="connsiteX297" fmla="*/ 3176337 w 8128084"/>
              <a:gd name="connsiteY297" fmla="*/ 10178716 h 15135727"/>
              <a:gd name="connsiteX298" fmla="*/ 3104148 w 8128084"/>
              <a:gd name="connsiteY298" fmla="*/ 10154653 h 15135727"/>
              <a:gd name="connsiteX299" fmla="*/ 3007895 w 8128084"/>
              <a:gd name="connsiteY299" fmla="*/ 9962148 h 15135727"/>
              <a:gd name="connsiteX300" fmla="*/ 3176337 w 8128084"/>
              <a:gd name="connsiteY300" fmla="*/ 9889958 h 15135727"/>
              <a:gd name="connsiteX301" fmla="*/ 2959769 w 8128084"/>
              <a:gd name="connsiteY301" fmla="*/ 9504948 h 15135727"/>
              <a:gd name="connsiteX302" fmla="*/ 2791327 w 8128084"/>
              <a:gd name="connsiteY302" fmla="*/ 9456821 h 15135727"/>
              <a:gd name="connsiteX303" fmla="*/ 2574758 w 8128084"/>
              <a:gd name="connsiteY303" fmla="*/ 9336506 h 15135727"/>
              <a:gd name="connsiteX304" fmla="*/ 2550695 w 8128084"/>
              <a:gd name="connsiteY304" fmla="*/ 9071811 h 15135727"/>
              <a:gd name="connsiteX305" fmla="*/ 2695074 w 8128084"/>
              <a:gd name="connsiteY305" fmla="*/ 8999621 h 15135727"/>
              <a:gd name="connsiteX306" fmla="*/ 2622885 w 8128084"/>
              <a:gd name="connsiteY306" fmla="*/ 8975558 h 15135727"/>
              <a:gd name="connsiteX307" fmla="*/ 2430379 w 8128084"/>
              <a:gd name="connsiteY307" fmla="*/ 8999621 h 15135727"/>
              <a:gd name="connsiteX308" fmla="*/ 2261937 w 8128084"/>
              <a:gd name="connsiteY308" fmla="*/ 9168064 h 15135727"/>
              <a:gd name="connsiteX309" fmla="*/ 2237874 w 8128084"/>
              <a:gd name="connsiteY309" fmla="*/ 8999621 h 15135727"/>
              <a:gd name="connsiteX310" fmla="*/ 2117558 w 8128084"/>
              <a:gd name="connsiteY310" fmla="*/ 8975558 h 15135727"/>
              <a:gd name="connsiteX311" fmla="*/ 2045369 w 8128084"/>
              <a:gd name="connsiteY311" fmla="*/ 8783053 h 15135727"/>
              <a:gd name="connsiteX312" fmla="*/ 1852864 w 8128084"/>
              <a:gd name="connsiteY312" fmla="*/ 8758990 h 15135727"/>
              <a:gd name="connsiteX313" fmla="*/ 1636295 w 8128084"/>
              <a:gd name="connsiteY313" fmla="*/ 8927432 h 15135727"/>
              <a:gd name="connsiteX314" fmla="*/ 1588169 w 8128084"/>
              <a:gd name="connsiteY314" fmla="*/ 9023685 h 15135727"/>
              <a:gd name="connsiteX315" fmla="*/ 1515979 w 8128084"/>
              <a:gd name="connsiteY315" fmla="*/ 8879306 h 15135727"/>
              <a:gd name="connsiteX316" fmla="*/ 1347537 w 8128084"/>
              <a:gd name="connsiteY316" fmla="*/ 8879306 h 15135727"/>
              <a:gd name="connsiteX317" fmla="*/ 1347537 w 8128084"/>
              <a:gd name="connsiteY317" fmla="*/ 8710864 h 15135727"/>
              <a:gd name="connsiteX318" fmla="*/ 1106906 w 8128084"/>
              <a:gd name="connsiteY318" fmla="*/ 8783053 h 15135727"/>
              <a:gd name="connsiteX319" fmla="*/ 890337 w 8128084"/>
              <a:gd name="connsiteY319" fmla="*/ 8686800 h 15135727"/>
              <a:gd name="connsiteX320" fmla="*/ 649706 w 8128084"/>
              <a:gd name="connsiteY320" fmla="*/ 8662737 h 15135727"/>
              <a:gd name="connsiteX321" fmla="*/ 385011 w 8128084"/>
              <a:gd name="connsiteY321" fmla="*/ 8566485 h 15135727"/>
              <a:gd name="connsiteX322" fmla="*/ 577516 w 8128084"/>
              <a:gd name="connsiteY322" fmla="*/ 8373979 h 15135727"/>
              <a:gd name="connsiteX323" fmla="*/ 794085 w 8128084"/>
              <a:gd name="connsiteY323" fmla="*/ 8301790 h 15135727"/>
              <a:gd name="connsiteX324" fmla="*/ 745958 w 8128084"/>
              <a:gd name="connsiteY324" fmla="*/ 8133348 h 15135727"/>
              <a:gd name="connsiteX325" fmla="*/ 818148 w 8128084"/>
              <a:gd name="connsiteY325" fmla="*/ 7820527 h 15135727"/>
              <a:gd name="connsiteX326" fmla="*/ 697832 w 8128084"/>
              <a:gd name="connsiteY326" fmla="*/ 7820527 h 15135727"/>
              <a:gd name="connsiteX327" fmla="*/ 625642 w 8128084"/>
              <a:gd name="connsiteY327" fmla="*/ 7916779 h 15135727"/>
              <a:gd name="connsiteX328" fmla="*/ 457200 w 8128084"/>
              <a:gd name="connsiteY328" fmla="*/ 7820527 h 15135727"/>
              <a:gd name="connsiteX329" fmla="*/ 529390 w 8128084"/>
              <a:gd name="connsiteY329" fmla="*/ 7700211 h 15135727"/>
              <a:gd name="connsiteX330" fmla="*/ 938464 w 8128084"/>
              <a:gd name="connsiteY330" fmla="*/ 7676148 h 15135727"/>
              <a:gd name="connsiteX331" fmla="*/ 1058779 w 8128084"/>
              <a:gd name="connsiteY331" fmla="*/ 7459579 h 15135727"/>
              <a:gd name="connsiteX332" fmla="*/ 1203158 w 8128084"/>
              <a:gd name="connsiteY332" fmla="*/ 7603958 h 15135727"/>
              <a:gd name="connsiteX333" fmla="*/ 1299411 w 8128084"/>
              <a:gd name="connsiteY333" fmla="*/ 7555832 h 15135727"/>
              <a:gd name="connsiteX334" fmla="*/ 1443790 w 8128084"/>
              <a:gd name="connsiteY334" fmla="*/ 7507706 h 15135727"/>
              <a:gd name="connsiteX335" fmla="*/ 1684421 w 8128084"/>
              <a:gd name="connsiteY335" fmla="*/ 7603958 h 15135727"/>
              <a:gd name="connsiteX336" fmla="*/ 1684421 w 8128084"/>
              <a:gd name="connsiteY336" fmla="*/ 7603958 h 15135727"/>
              <a:gd name="connsiteX337" fmla="*/ 1540042 w 8128084"/>
              <a:gd name="connsiteY337" fmla="*/ 7363327 h 15135727"/>
              <a:gd name="connsiteX338" fmla="*/ 1299411 w 8128084"/>
              <a:gd name="connsiteY338" fmla="*/ 7315200 h 15135727"/>
              <a:gd name="connsiteX339" fmla="*/ 1130969 w 8128084"/>
              <a:gd name="connsiteY339" fmla="*/ 7339264 h 15135727"/>
              <a:gd name="connsiteX340" fmla="*/ 1034716 w 8128084"/>
              <a:gd name="connsiteY340" fmla="*/ 7315200 h 15135727"/>
              <a:gd name="connsiteX341" fmla="*/ 1155032 w 8128084"/>
              <a:gd name="connsiteY341" fmla="*/ 7050506 h 15135727"/>
              <a:gd name="connsiteX342" fmla="*/ 1155032 w 8128084"/>
              <a:gd name="connsiteY342" fmla="*/ 6930190 h 15135727"/>
              <a:gd name="connsiteX343" fmla="*/ 1155032 w 8128084"/>
              <a:gd name="connsiteY343" fmla="*/ 6761748 h 15135727"/>
              <a:gd name="connsiteX344" fmla="*/ 1203158 w 8128084"/>
              <a:gd name="connsiteY344" fmla="*/ 6617369 h 15135727"/>
              <a:gd name="connsiteX345" fmla="*/ 1371600 w 8128084"/>
              <a:gd name="connsiteY345" fmla="*/ 6472990 h 15135727"/>
              <a:gd name="connsiteX346" fmla="*/ 1443790 w 8128084"/>
              <a:gd name="connsiteY346" fmla="*/ 6328611 h 15135727"/>
              <a:gd name="connsiteX347" fmla="*/ 1419727 w 8128084"/>
              <a:gd name="connsiteY347" fmla="*/ 6208295 h 15135727"/>
              <a:gd name="connsiteX348" fmla="*/ 1275348 w 8128084"/>
              <a:gd name="connsiteY348" fmla="*/ 6304548 h 15135727"/>
              <a:gd name="connsiteX349" fmla="*/ 1323474 w 8128084"/>
              <a:gd name="connsiteY349" fmla="*/ 6015790 h 15135727"/>
              <a:gd name="connsiteX350" fmla="*/ 1540042 w 8128084"/>
              <a:gd name="connsiteY350" fmla="*/ 5871411 h 15135727"/>
              <a:gd name="connsiteX351" fmla="*/ 1540042 w 8128084"/>
              <a:gd name="connsiteY351" fmla="*/ 5751095 h 15135727"/>
              <a:gd name="connsiteX352" fmla="*/ 1395664 w 8128084"/>
              <a:gd name="connsiteY352" fmla="*/ 5799221 h 15135727"/>
              <a:gd name="connsiteX353" fmla="*/ 1179095 w 8128084"/>
              <a:gd name="connsiteY353" fmla="*/ 5799221 h 15135727"/>
              <a:gd name="connsiteX354" fmla="*/ 890337 w 8128084"/>
              <a:gd name="connsiteY354" fmla="*/ 5775158 h 15135727"/>
              <a:gd name="connsiteX355" fmla="*/ 697832 w 8128084"/>
              <a:gd name="connsiteY355" fmla="*/ 5606716 h 15135727"/>
              <a:gd name="connsiteX356" fmla="*/ 577516 w 8128084"/>
              <a:gd name="connsiteY356" fmla="*/ 5582653 h 15135727"/>
              <a:gd name="connsiteX357" fmla="*/ 697832 w 8128084"/>
              <a:gd name="connsiteY357" fmla="*/ 5775158 h 15135727"/>
              <a:gd name="connsiteX358" fmla="*/ 409074 w 8128084"/>
              <a:gd name="connsiteY358" fmla="*/ 5799221 h 15135727"/>
              <a:gd name="connsiteX359" fmla="*/ 168442 w 8128084"/>
              <a:gd name="connsiteY359" fmla="*/ 5702969 h 15135727"/>
              <a:gd name="connsiteX360" fmla="*/ 264695 w 8128084"/>
              <a:gd name="connsiteY360" fmla="*/ 5558590 h 15135727"/>
              <a:gd name="connsiteX361" fmla="*/ 144379 w 8128084"/>
              <a:gd name="connsiteY361" fmla="*/ 5510464 h 15135727"/>
              <a:gd name="connsiteX362" fmla="*/ 0 w 8128084"/>
              <a:gd name="connsiteY362" fmla="*/ 5462337 h 15135727"/>
              <a:gd name="connsiteX363" fmla="*/ 96253 w 8128084"/>
              <a:gd name="connsiteY363"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42827 w 8128084"/>
              <a:gd name="connsiteY202" fmla="*/ 14383753 h 15135727"/>
              <a:gd name="connsiteX203" fmla="*/ 4403558 w 8128084"/>
              <a:gd name="connsiteY203" fmla="*/ 14437895 h 15135727"/>
              <a:gd name="connsiteX204" fmla="*/ 4340058 w 8128084"/>
              <a:gd name="connsiteY204" fmla="*/ 14475995 h 15135727"/>
              <a:gd name="connsiteX205" fmla="*/ 4303127 w 8128084"/>
              <a:gd name="connsiteY205" fmla="*/ 14364703 h 15135727"/>
              <a:gd name="connsiteX206" fmla="*/ 4276892 w 8128084"/>
              <a:gd name="connsiteY206" fmla="*/ 14296190 h 15135727"/>
              <a:gd name="connsiteX207" fmla="*/ 4235116 w 8128084"/>
              <a:gd name="connsiteY207" fmla="*/ 14341642 h 15135727"/>
              <a:gd name="connsiteX208" fmla="*/ 4162927 w 8128084"/>
              <a:gd name="connsiteY208" fmla="*/ 14389769 h 15135727"/>
              <a:gd name="connsiteX209" fmla="*/ 4137527 w 8128084"/>
              <a:gd name="connsiteY209" fmla="*/ 14364369 h 15135727"/>
              <a:gd name="connsiteX210" fmla="*/ 3998327 w 8128084"/>
              <a:gd name="connsiteY210" fmla="*/ 14409153 h 15135727"/>
              <a:gd name="connsiteX211" fmla="*/ 4023727 w 8128084"/>
              <a:gd name="connsiteY211" fmla="*/ 14275803 h 15135727"/>
              <a:gd name="connsiteX212" fmla="*/ 3915945 w 8128084"/>
              <a:gd name="connsiteY212" fmla="*/ 14289840 h 15135727"/>
              <a:gd name="connsiteX213" fmla="*/ 3801979 w 8128084"/>
              <a:gd name="connsiteY213" fmla="*/ 14293516 h 15135727"/>
              <a:gd name="connsiteX214" fmla="*/ 3719764 w 8128084"/>
              <a:gd name="connsiteY214" fmla="*/ 14415169 h 15135727"/>
              <a:gd name="connsiteX215" fmla="*/ 3625850 w 8128084"/>
              <a:gd name="connsiteY215" fmla="*/ 14616364 h 15135727"/>
              <a:gd name="connsiteX216" fmla="*/ 3513221 w 8128084"/>
              <a:gd name="connsiteY216" fmla="*/ 14726653 h 15135727"/>
              <a:gd name="connsiteX217" fmla="*/ 3583071 w 8128084"/>
              <a:gd name="connsiteY217" fmla="*/ 14832932 h 15135727"/>
              <a:gd name="connsiteX218" fmla="*/ 3633537 w 8128084"/>
              <a:gd name="connsiteY218" fmla="*/ 14967285 h 15135727"/>
              <a:gd name="connsiteX219" fmla="*/ 3609474 w 8128084"/>
              <a:gd name="connsiteY219" fmla="*/ 15087600 h 15135727"/>
              <a:gd name="connsiteX220" fmla="*/ 3479132 w 8128084"/>
              <a:gd name="connsiteY220" fmla="*/ 14975974 h 15135727"/>
              <a:gd name="connsiteX221" fmla="*/ 3304340 w 8128084"/>
              <a:gd name="connsiteY221" fmla="*/ 14949237 h 15135727"/>
              <a:gd name="connsiteX222" fmla="*/ 3261227 w 8128084"/>
              <a:gd name="connsiteY222" fmla="*/ 14787145 h 15135727"/>
              <a:gd name="connsiteX223" fmla="*/ 3128211 w 8128084"/>
              <a:gd name="connsiteY223" fmla="*/ 14919158 h 15135727"/>
              <a:gd name="connsiteX224" fmla="*/ 3090277 w 8128084"/>
              <a:gd name="connsiteY224" fmla="*/ 15075903 h 15135727"/>
              <a:gd name="connsiteX225" fmla="*/ 2959769 w 8128084"/>
              <a:gd name="connsiteY225" fmla="*/ 15135727 h 15135727"/>
              <a:gd name="connsiteX226" fmla="*/ 2891256 w 8128084"/>
              <a:gd name="connsiteY226" fmla="*/ 14945895 h 15135727"/>
              <a:gd name="connsiteX227" fmla="*/ 2829927 w 8128084"/>
              <a:gd name="connsiteY227" fmla="*/ 14872703 h 15135727"/>
              <a:gd name="connsiteX228" fmla="*/ 2887579 w 8128084"/>
              <a:gd name="connsiteY228" fmla="*/ 14774779 h 15135727"/>
              <a:gd name="connsiteX229" fmla="*/ 2779127 w 8128084"/>
              <a:gd name="connsiteY229" fmla="*/ 14694903 h 15135727"/>
              <a:gd name="connsiteX230" fmla="*/ 2839453 w 8128084"/>
              <a:gd name="connsiteY230" fmla="*/ 14582274 h 15135727"/>
              <a:gd name="connsiteX231" fmla="*/ 2935706 w 8128084"/>
              <a:gd name="connsiteY231" fmla="*/ 14510085 h 15135727"/>
              <a:gd name="connsiteX232" fmla="*/ 2948406 w 8128084"/>
              <a:gd name="connsiteY232" fmla="*/ 14554535 h 15135727"/>
              <a:gd name="connsiteX233" fmla="*/ 2855327 w 8128084"/>
              <a:gd name="connsiteY233" fmla="*/ 14371053 h 15135727"/>
              <a:gd name="connsiteX234" fmla="*/ 3014077 w 8128084"/>
              <a:gd name="connsiteY234" fmla="*/ 14447253 h 15135727"/>
              <a:gd name="connsiteX235" fmla="*/ 3029285 w 8128084"/>
              <a:gd name="connsiteY235" fmla="*/ 14363032 h 15135727"/>
              <a:gd name="connsiteX236" fmla="*/ 3152274 w 8128084"/>
              <a:gd name="connsiteY236" fmla="*/ 14341642 h 15135727"/>
              <a:gd name="connsiteX237" fmla="*/ 3226135 w 8128084"/>
              <a:gd name="connsiteY237" fmla="*/ 14269453 h 15135727"/>
              <a:gd name="connsiteX238" fmla="*/ 3152274 w 8128084"/>
              <a:gd name="connsiteY238" fmla="*/ 14197264 h 15135727"/>
              <a:gd name="connsiteX239" fmla="*/ 3152274 w 8128084"/>
              <a:gd name="connsiteY239" fmla="*/ 14052885 h 15135727"/>
              <a:gd name="connsiteX240" fmla="*/ 3086435 w 8128084"/>
              <a:gd name="connsiteY240" fmla="*/ 14037845 h 15135727"/>
              <a:gd name="connsiteX241" fmla="*/ 3056021 w 8128084"/>
              <a:gd name="connsiteY241" fmla="*/ 14153148 h 15135727"/>
              <a:gd name="connsiteX242" fmla="*/ 2935706 w 8128084"/>
              <a:gd name="connsiteY242" fmla="*/ 14076948 h 15135727"/>
              <a:gd name="connsiteX243" fmla="*/ 2863516 w 8128084"/>
              <a:gd name="connsiteY243" fmla="*/ 14093324 h 15135727"/>
              <a:gd name="connsiteX244" fmla="*/ 2804527 w 8128084"/>
              <a:gd name="connsiteY244" fmla="*/ 14218653 h 15135727"/>
              <a:gd name="connsiteX245" fmla="*/ 2719137 w 8128084"/>
              <a:gd name="connsiteY245" fmla="*/ 14197264 h 15135727"/>
              <a:gd name="connsiteX246" fmla="*/ 2653298 w 8128084"/>
              <a:gd name="connsiteY246" fmla="*/ 14248064 h 15135727"/>
              <a:gd name="connsiteX247" fmla="*/ 2560721 w 8128084"/>
              <a:gd name="connsiteY247" fmla="*/ 14150474 h 15135727"/>
              <a:gd name="connsiteX248" fmla="*/ 2436729 w 8128084"/>
              <a:gd name="connsiteY248" fmla="*/ 13804566 h 15135727"/>
              <a:gd name="connsiteX249" fmla="*/ 2550527 w 8128084"/>
              <a:gd name="connsiteY249" fmla="*/ 13805903 h 15135727"/>
              <a:gd name="connsiteX250" fmla="*/ 2729498 w 8128084"/>
              <a:gd name="connsiteY250" fmla="*/ 13812253 h 15135727"/>
              <a:gd name="connsiteX251" fmla="*/ 2633077 w 8128084"/>
              <a:gd name="connsiteY251" fmla="*/ 13755103 h 15135727"/>
              <a:gd name="connsiteX252" fmla="*/ 2553369 w 8128084"/>
              <a:gd name="connsiteY252" fmla="*/ 13475369 h 15135727"/>
              <a:gd name="connsiteX253" fmla="*/ 2658645 w 8128084"/>
              <a:gd name="connsiteY253" fmla="*/ 13224711 h 15135727"/>
              <a:gd name="connsiteX254" fmla="*/ 2719137 w 8128084"/>
              <a:gd name="connsiteY254" fmla="*/ 13042232 h 15135727"/>
              <a:gd name="connsiteX255" fmla="*/ 2791327 w 8128084"/>
              <a:gd name="connsiteY255" fmla="*/ 12945979 h 15135727"/>
              <a:gd name="connsiteX256" fmla="*/ 2969627 w 8128084"/>
              <a:gd name="connsiteY256" fmla="*/ 12929603 h 15135727"/>
              <a:gd name="connsiteX257" fmla="*/ 3031958 w 8128084"/>
              <a:gd name="connsiteY257" fmla="*/ 13090358 h 15135727"/>
              <a:gd name="connsiteX258" fmla="*/ 3102977 w 8128084"/>
              <a:gd name="connsiteY258" fmla="*/ 12974053 h 15135727"/>
              <a:gd name="connsiteX259" fmla="*/ 3043321 w 8128084"/>
              <a:gd name="connsiteY259" fmla="*/ 12836024 h 15135727"/>
              <a:gd name="connsiteX260" fmla="*/ 2849479 w 8128084"/>
              <a:gd name="connsiteY260" fmla="*/ 12815637 h 15135727"/>
              <a:gd name="connsiteX261" fmla="*/ 2815390 w 8128084"/>
              <a:gd name="connsiteY261" fmla="*/ 12777537 h 15135727"/>
              <a:gd name="connsiteX262" fmla="*/ 2887077 w 8128084"/>
              <a:gd name="connsiteY262" fmla="*/ 12586703 h 15135727"/>
              <a:gd name="connsiteX263" fmla="*/ 3153777 w 8128084"/>
              <a:gd name="connsiteY263" fmla="*/ 12516853 h 15135727"/>
              <a:gd name="connsiteX264" fmla="*/ 3239837 w 8128084"/>
              <a:gd name="connsiteY264" fmla="*/ 12311314 h 15135727"/>
              <a:gd name="connsiteX265" fmla="*/ 3104148 w 8128084"/>
              <a:gd name="connsiteY265" fmla="*/ 12320337 h 15135727"/>
              <a:gd name="connsiteX266" fmla="*/ 3040648 w 8128084"/>
              <a:gd name="connsiteY266" fmla="*/ 12320337 h 15135727"/>
              <a:gd name="connsiteX267" fmla="*/ 2956927 w 8128084"/>
              <a:gd name="connsiteY267" fmla="*/ 12237453 h 15135727"/>
              <a:gd name="connsiteX268" fmla="*/ 3007895 w 8128084"/>
              <a:gd name="connsiteY268" fmla="*/ 12079706 h 15135727"/>
              <a:gd name="connsiteX269" fmla="*/ 2911642 w 8128084"/>
              <a:gd name="connsiteY269" fmla="*/ 11935327 h 15135727"/>
              <a:gd name="connsiteX270" fmla="*/ 2863516 w 8128084"/>
              <a:gd name="connsiteY270" fmla="*/ 11694695 h 15135727"/>
              <a:gd name="connsiteX271" fmla="*/ 2911642 w 8128084"/>
              <a:gd name="connsiteY271" fmla="*/ 11454064 h 15135727"/>
              <a:gd name="connsiteX272" fmla="*/ 3056021 w 8128084"/>
              <a:gd name="connsiteY272" fmla="*/ 11454064 h 15135727"/>
              <a:gd name="connsiteX273" fmla="*/ 2983832 w 8128084"/>
              <a:gd name="connsiteY273" fmla="*/ 11381874 h 15135727"/>
              <a:gd name="connsiteX274" fmla="*/ 3031958 w 8128084"/>
              <a:gd name="connsiteY274" fmla="*/ 11285621 h 15135727"/>
              <a:gd name="connsiteX275" fmla="*/ 3007895 w 8128084"/>
              <a:gd name="connsiteY275" fmla="*/ 11189369 h 15135727"/>
              <a:gd name="connsiteX276" fmla="*/ 2887579 w 8128084"/>
              <a:gd name="connsiteY276" fmla="*/ 11141242 h 15135727"/>
              <a:gd name="connsiteX277" fmla="*/ 2887579 w 8128084"/>
              <a:gd name="connsiteY277" fmla="*/ 10972800 h 15135727"/>
              <a:gd name="connsiteX278" fmla="*/ 2887579 w 8128084"/>
              <a:gd name="connsiteY278" fmla="*/ 10924674 h 15135727"/>
              <a:gd name="connsiteX279" fmla="*/ 2767264 w 8128084"/>
              <a:gd name="connsiteY279" fmla="*/ 11020927 h 15135727"/>
              <a:gd name="connsiteX280" fmla="*/ 2743200 w 8128084"/>
              <a:gd name="connsiteY280" fmla="*/ 10924674 h 15135727"/>
              <a:gd name="connsiteX281" fmla="*/ 2550695 w 8128084"/>
              <a:gd name="connsiteY281" fmla="*/ 11020927 h 15135727"/>
              <a:gd name="connsiteX282" fmla="*/ 2526632 w 8128084"/>
              <a:gd name="connsiteY282" fmla="*/ 11117179 h 15135727"/>
              <a:gd name="connsiteX283" fmla="*/ 2334127 w 8128084"/>
              <a:gd name="connsiteY283" fmla="*/ 10996864 h 15135727"/>
              <a:gd name="connsiteX284" fmla="*/ 2358190 w 8128084"/>
              <a:gd name="connsiteY284" fmla="*/ 10732169 h 15135727"/>
              <a:gd name="connsiteX285" fmla="*/ 2334127 w 8128084"/>
              <a:gd name="connsiteY285" fmla="*/ 10587790 h 15135727"/>
              <a:gd name="connsiteX286" fmla="*/ 2406316 w 8128084"/>
              <a:gd name="connsiteY286" fmla="*/ 10491537 h 15135727"/>
              <a:gd name="connsiteX287" fmla="*/ 2598821 w 8128084"/>
              <a:gd name="connsiteY287" fmla="*/ 10684042 h 15135727"/>
              <a:gd name="connsiteX288" fmla="*/ 2767264 w 8128084"/>
              <a:gd name="connsiteY288" fmla="*/ 10684042 h 15135727"/>
              <a:gd name="connsiteX289" fmla="*/ 2646948 w 8128084"/>
              <a:gd name="connsiteY289" fmla="*/ 10515600 h 15135727"/>
              <a:gd name="connsiteX290" fmla="*/ 2815390 w 8128084"/>
              <a:gd name="connsiteY290" fmla="*/ 10395285 h 15135727"/>
              <a:gd name="connsiteX291" fmla="*/ 3080085 w 8128084"/>
              <a:gd name="connsiteY291" fmla="*/ 10419348 h 15135727"/>
              <a:gd name="connsiteX292" fmla="*/ 3248527 w 8128084"/>
              <a:gd name="connsiteY292" fmla="*/ 10539664 h 15135727"/>
              <a:gd name="connsiteX293" fmla="*/ 3320716 w 8128084"/>
              <a:gd name="connsiteY293" fmla="*/ 10659979 h 15135727"/>
              <a:gd name="connsiteX294" fmla="*/ 3465095 w 8128084"/>
              <a:gd name="connsiteY294" fmla="*/ 10659979 h 15135727"/>
              <a:gd name="connsiteX295" fmla="*/ 3441032 w 8128084"/>
              <a:gd name="connsiteY295" fmla="*/ 10491537 h 15135727"/>
              <a:gd name="connsiteX296" fmla="*/ 3392906 w 8128084"/>
              <a:gd name="connsiteY296" fmla="*/ 10250906 h 15135727"/>
              <a:gd name="connsiteX297" fmla="*/ 3152274 w 8128084"/>
              <a:gd name="connsiteY297" fmla="*/ 10250906 h 15135727"/>
              <a:gd name="connsiteX298" fmla="*/ 3176337 w 8128084"/>
              <a:gd name="connsiteY298" fmla="*/ 10178716 h 15135727"/>
              <a:gd name="connsiteX299" fmla="*/ 3104148 w 8128084"/>
              <a:gd name="connsiteY299" fmla="*/ 10154653 h 15135727"/>
              <a:gd name="connsiteX300" fmla="*/ 3007895 w 8128084"/>
              <a:gd name="connsiteY300" fmla="*/ 9962148 h 15135727"/>
              <a:gd name="connsiteX301" fmla="*/ 3176337 w 8128084"/>
              <a:gd name="connsiteY301" fmla="*/ 9889958 h 15135727"/>
              <a:gd name="connsiteX302" fmla="*/ 2959769 w 8128084"/>
              <a:gd name="connsiteY302" fmla="*/ 9504948 h 15135727"/>
              <a:gd name="connsiteX303" fmla="*/ 2791327 w 8128084"/>
              <a:gd name="connsiteY303" fmla="*/ 9456821 h 15135727"/>
              <a:gd name="connsiteX304" fmla="*/ 2574758 w 8128084"/>
              <a:gd name="connsiteY304" fmla="*/ 9336506 h 15135727"/>
              <a:gd name="connsiteX305" fmla="*/ 2550695 w 8128084"/>
              <a:gd name="connsiteY305" fmla="*/ 9071811 h 15135727"/>
              <a:gd name="connsiteX306" fmla="*/ 2695074 w 8128084"/>
              <a:gd name="connsiteY306" fmla="*/ 8999621 h 15135727"/>
              <a:gd name="connsiteX307" fmla="*/ 2622885 w 8128084"/>
              <a:gd name="connsiteY307" fmla="*/ 8975558 h 15135727"/>
              <a:gd name="connsiteX308" fmla="*/ 2430379 w 8128084"/>
              <a:gd name="connsiteY308" fmla="*/ 8999621 h 15135727"/>
              <a:gd name="connsiteX309" fmla="*/ 2261937 w 8128084"/>
              <a:gd name="connsiteY309" fmla="*/ 9168064 h 15135727"/>
              <a:gd name="connsiteX310" fmla="*/ 2237874 w 8128084"/>
              <a:gd name="connsiteY310" fmla="*/ 8999621 h 15135727"/>
              <a:gd name="connsiteX311" fmla="*/ 2117558 w 8128084"/>
              <a:gd name="connsiteY311" fmla="*/ 8975558 h 15135727"/>
              <a:gd name="connsiteX312" fmla="*/ 2045369 w 8128084"/>
              <a:gd name="connsiteY312" fmla="*/ 8783053 h 15135727"/>
              <a:gd name="connsiteX313" fmla="*/ 1852864 w 8128084"/>
              <a:gd name="connsiteY313" fmla="*/ 8758990 h 15135727"/>
              <a:gd name="connsiteX314" fmla="*/ 1636295 w 8128084"/>
              <a:gd name="connsiteY314" fmla="*/ 8927432 h 15135727"/>
              <a:gd name="connsiteX315" fmla="*/ 1588169 w 8128084"/>
              <a:gd name="connsiteY315" fmla="*/ 9023685 h 15135727"/>
              <a:gd name="connsiteX316" fmla="*/ 1515979 w 8128084"/>
              <a:gd name="connsiteY316" fmla="*/ 8879306 h 15135727"/>
              <a:gd name="connsiteX317" fmla="*/ 1347537 w 8128084"/>
              <a:gd name="connsiteY317" fmla="*/ 8879306 h 15135727"/>
              <a:gd name="connsiteX318" fmla="*/ 1347537 w 8128084"/>
              <a:gd name="connsiteY318" fmla="*/ 8710864 h 15135727"/>
              <a:gd name="connsiteX319" fmla="*/ 1106906 w 8128084"/>
              <a:gd name="connsiteY319" fmla="*/ 8783053 h 15135727"/>
              <a:gd name="connsiteX320" fmla="*/ 890337 w 8128084"/>
              <a:gd name="connsiteY320" fmla="*/ 8686800 h 15135727"/>
              <a:gd name="connsiteX321" fmla="*/ 649706 w 8128084"/>
              <a:gd name="connsiteY321" fmla="*/ 8662737 h 15135727"/>
              <a:gd name="connsiteX322" fmla="*/ 385011 w 8128084"/>
              <a:gd name="connsiteY322" fmla="*/ 8566485 h 15135727"/>
              <a:gd name="connsiteX323" fmla="*/ 577516 w 8128084"/>
              <a:gd name="connsiteY323" fmla="*/ 8373979 h 15135727"/>
              <a:gd name="connsiteX324" fmla="*/ 794085 w 8128084"/>
              <a:gd name="connsiteY324" fmla="*/ 8301790 h 15135727"/>
              <a:gd name="connsiteX325" fmla="*/ 745958 w 8128084"/>
              <a:gd name="connsiteY325" fmla="*/ 8133348 h 15135727"/>
              <a:gd name="connsiteX326" fmla="*/ 818148 w 8128084"/>
              <a:gd name="connsiteY326" fmla="*/ 7820527 h 15135727"/>
              <a:gd name="connsiteX327" fmla="*/ 697832 w 8128084"/>
              <a:gd name="connsiteY327" fmla="*/ 7820527 h 15135727"/>
              <a:gd name="connsiteX328" fmla="*/ 625642 w 8128084"/>
              <a:gd name="connsiteY328" fmla="*/ 7916779 h 15135727"/>
              <a:gd name="connsiteX329" fmla="*/ 457200 w 8128084"/>
              <a:gd name="connsiteY329" fmla="*/ 7820527 h 15135727"/>
              <a:gd name="connsiteX330" fmla="*/ 529390 w 8128084"/>
              <a:gd name="connsiteY330" fmla="*/ 7700211 h 15135727"/>
              <a:gd name="connsiteX331" fmla="*/ 938464 w 8128084"/>
              <a:gd name="connsiteY331" fmla="*/ 7676148 h 15135727"/>
              <a:gd name="connsiteX332" fmla="*/ 1058779 w 8128084"/>
              <a:gd name="connsiteY332" fmla="*/ 7459579 h 15135727"/>
              <a:gd name="connsiteX333" fmla="*/ 1203158 w 8128084"/>
              <a:gd name="connsiteY333" fmla="*/ 7603958 h 15135727"/>
              <a:gd name="connsiteX334" fmla="*/ 1299411 w 8128084"/>
              <a:gd name="connsiteY334" fmla="*/ 7555832 h 15135727"/>
              <a:gd name="connsiteX335" fmla="*/ 1443790 w 8128084"/>
              <a:gd name="connsiteY335" fmla="*/ 7507706 h 15135727"/>
              <a:gd name="connsiteX336" fmla="*/ 1684421 w 8128084"/>
              <a:gd name="connsiteY336" fmla="*/ 7603958 h 15135727"/>
              <a:gd name="connsiteX337" fmla="*/ 1684421 w 8128084"/>
              <a:gd name="connsiteY337" fmla="*/ 7603958 h 15135727"/>
              <a:gd name="connsiteX338" fmla="*/ 1540042 w 8128084"/>
              <a:gd name="connsiteY338" fmla="*/ 7363327 h 15135727"/>
              <a:gd name="connsiteX339" fmla="*/ 1299411 w 8128084"/>
              <a:gd name="connsiteY339" fmla="*/ 7315200 h 15135727"/>
              <a:gd name="connsiteX340" fmla="*/ 1130969 w 8128084"/>
              <a:gd name="connsiteY340" fmla="*/ 7339264 h 15135727"/>
              <a:gd name="connsiteX341" fmla="*/ 1034716 w 8128084"/>
              <a:gd name="connsiteY341" fmla="*/ 7315200 h 15135727"/>
              <a:gd name="connsiteX342" fmla="*/ 1155032 w 8128084"/>
              <a:gd name="connsiteY342" fmla="*/ 7050506 h 15135727"/>
              <a:gd name="connsiteX343" fmla="*/ 1155032 w 8128084"/>
              <a:gd name="connsiteY343" fmla="*/ 6930190 h 15135727"/>
              <a:gd name="connsiteX344" fmla="*/ 1155032 w 8128084"/>
              <a:gd name="connsiteY344" fmla="*/ 6761748 h 15135727"/>
              <a:gd name="connsiteX345" fmla="*/ 1203158 w 8128084"/>
              <a:gd name="connsiteY345" fmla="*/ 6617369 h 15135727"/>
              <a:gd name="connsiteX346" fmla="*/ 1371600 w 8128084"/>
              <a:gd name="connsiteY346" fmla="*/ 6472990 h 15135727"/>
              <a:gd name="connsiteX347" fmla="*/ 1443790 w 8128084"/>
              <a:gd name="connsiteY347" fmla="*/ 6328611 h 15135727"/>
              <a:gd name="connsiteX348" fmla="*/ 1419727 w 8128084"/>
              <a:gd name="connsiteY348" fmla="*/ 6208295 h 15135727"/>
              <a:gd name="connsiteX349" fmla="*/ 1275348 w 8128084"/>
              <a:gd name="connsiteY349" fmla="*/ 6304548 h 15135727"/>
              <a:gd name="connsiteX350" fmla="*/ 1323474 w 8128084"/>
              <a:gd name="connsiteY350" fmla="*/ 6015790 h 15135727"/>
              <a:gd name="connsiteX351" fmla="*/ 1540042 w 8128084"/>
              <a:gd name="connsiteY351" fmla="*/ 5871411 h 15135727"/>
              <a:gd name="connsiteX352" fmla="*/ 1540042 w 8128084"/>
              <a:gd name="connsiteY352" fmla="*/ 5751095 h 15135727"/>
              <a:gd name="connsiteX353" fmla="*/ 1395664 w 8128084"/>
              <a:gd name="connsiteY353" fmla="*/ 5799221 h 15135727"/>
              <a:gd name="connsiteX354" fmla="*/ 1179095 w 8128084"/>
              <a:gd name="connsiteY354" fmla="*/ 5799221 h 15135727"/>
              <a:gd name="connsiteX355" fmla="*/ 890337 w 8128084"/>
              <a:gd name="connsiteY355" fmla="*/ 5775158 h 15135727"/>
              <a:gd name="connsiteX356" fmla="*/ 697832 w 8128084"/>
              <a:gd name="connsiteY356" fmla="*/ 5606716 h 15135727"/>
              <a:gd name="connsiteX357" fmla="*/ 577516 w 8128084"/>
              <a:gd name="connsiteY357" fmla="*/ 5582653 h 15135727"/>
              <a:gd name="connsiteX358" fmla="*/ 697832 w 8128084"/>
              <a:gd name="connsiteY358" fmla="*/ 5775158 h 15135727"/>
              <a:gd name="connsiteX359" fmla="*/ 409074 w 8128084"/>
              <a:gd name="connsiteY359" fmla="*/ 5799221 h 15135727"/>
              <a:gd name="connsiteX360" fmla="*/ 168442 w 8128084"/>
              <a:gd name="connsiteY360" fmla="*/ 5702969 h 15135727"/>
              <a:gd name="connsiteX361" fmla="*/ 264695 w 8128084"/>
              <a:gd name="connsiteY361" fmla="*/ 5558590 h 15135727"/>
              <a:gd name="connsiteX362" fmla="*/ 144379 w 8128084"/>
              <a:gd name="connsiteY362" fmla="*/ 5510464 h 15135727"/>
              <a:gd name="connsiteX363" fmla="*/ 0 w 8128084"/>
              <a:gd name="connsiteY363" fmla="*/ 5462337 h 15135727"/>
              <a:gd name="connsiteX364" fmla="*/ 96253 w 8128084"/>
              <a:gd name="connsiteY364"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42827 w 8128084"/>
              <a:gd name="connsiteY202" fmla="*/ 14383753 h 15135727"/>
              <a:gd name="connsiteX203" fmla="*/ 4403558 w 8128084"/>
              <a:gd name="connsiteY203" fmla="*/ 14437895 h 15135727"/>
              <a:gd name="connsiteX204" fmla="*/ 4340058 w 8128084"/>
              <a:gd name="connsiteY204" fmla="*/ 14475995 h 15135727"/>
              <a:gd name="connsiteX205" fmla="*/ 4303127 w 8128084"/>
              <a:gd name="connsiteY205" fmla="*/ 14364703 h 15135727"/>
              <a:gd name="connsiteX206" fmla="*/ 4276892 w 8128084"/>
              <a:gd name="connsiteY206" fmla="*/ 14296190 h 15135727"/>
              <a:gd name="connsiteX207" fmla="*/ 4235116 w 8128084"/>
              <a:gd name="connsiteY207" fmla="*/ 14341642 h 15135727"/>
              <a:gd name="connsiteX208" fmla="*/ 4162927 w 8128084"/>
              <a:gd name="connsiteY208" fmla="*/ 14389769 h 15135727"/>
              <a:gd name="connsiteX209" fmla="*/ 4137527 w 8128084"/>
              <a:gd name="connsiteY209" fmla="*/ 14364369 h 15135727"/>
              <a:gd name="connsiteX210" fmla="*/ 3998327 w 8128084"/>
              <a:gd name="connsiteY210" fmla="*/ 14409153 h 15135727"/>
              <a:gd name="connsiteX211" fmla="*/ 4023727 w 8128084"/>
              <a:gd name="connsiteY211" fmla="*/ 14275803 h 15135727"/>
              <a:gd name="connsiteX212" fmla="*/ 3915945 w 8128084"/>
              <a:gd name="connsiteY212" fmla="*/ 14289840 h 15135727"/>
              <a:gd name="connsiteX213" fmla="*/ 3801979 w 8128084"/>
              <a:gd name="connsiteY213" fmla="*/ 14293516 h 15135727"/>
              <a:gd name="connsiteX214" fmla="*/ 3719764 w 8128084"/>
              <a:gd name="connsiteY214" fmla="*/ 14415169 h 15135727"/>
              <a:gd name="connsiteX215" fmla="*/ 3625850 w 8128084"/>
              <a:gd name="connsiteY215" fmla="*/ 14616364 h 15135727"/>
              <a:gd name="connsiteX216" fmla="*/ 3513221 w 8128084"/>
              <a:gd name="connsiteY216" fmla="*/ 14726653 h 15135727"/>
              <a:gd name="connsiteX217" fmla="*/ 3583071 w 8128084"/>
              <a:gd name="connsiteY217" fmla="*/ 14832932 h 15135727"/>
              <a:gd name="connsiteX218" fmla="*/ 3633537 w 8128084"/>
              <a:gd name="connsiteY218" fmla="*/ 14967285 h 15135727"/>
              <a:gd name="connsiteX219" fmla="*/ 3609474 w 8128084"/>
              <a:gd name="connsiteY219" fmla="*/ 15087600 h 15135727"/>
              <a:gd name="connsiteX220" fmla="*/ 3479132 w 8128084"/>
              <a:gd name="connsiteY220" fmla="*/ 14975974 h 15135727"/>
              <a:gd name="connsiteX221" fmla="*/ 3304340 w 8128084"/>
              <a:gd name="connsiteY221" fmla="*/ 14949237 h 15135727"/>
              <a:gd name="connsiteX222" fmla="*/ 3261227 w 8128084"/>
              <a:gd name="connsiteY222" fmla="*/ 14787145 h 15135727"/>
              <a:gd name="connsiteX223" fmla="*/ 3128211 w 8128084"/>
              <a:gd name="connsiteY223" fmla="*/ 14919158 h 15135727"/>
              <a:gd name="connsiteX224" fmla="*/ 3090277 w 8128084"/>
              <a:gd name="connsiteY224" fmla="*/ 15075903 h 15135727"/>
              <a:gd name="connsiteX225" fmla="*/ 2959769 w 8128084"/>
              <a:gd name="connsiteY225" fmla="*/ 15135727 h 15135727"/>
              <a:gd name="connsiteX226" fmla="*/ 2891256 w 8128084"/>
              <a:gd name="connsiteY226" fmla="*/ 14945895 h 15135727"/>
              <a:gd name="connsiteX227" fmla="*/ 2829927 w 8128084"/>
              <a:gd name="connsiteY227" fmla="*/ 14872703 h 15135727"/>
              <a:gd name="connsiteX228" fmla="*/ 2887579 w 8128084"/>
              <a:gd name="connsiteY228" fmla="*/ 14774779 h 15135727"/>
              <a:gd name="connsiteX229" fmla="*/ 2779127 w 8128084"/>
              <a:gd name="connsiteY229" fmla="*/ 14694903 h 15135727"/>
              <a:gd name="connsiteX230" fmla="*/ 2839453 w 8128084"/>
              <a:gd name="connsiteY230" fmla="*/ 14582274 h 15135727"/>
              <a:gd name="connsiteX231" fmla="*/ 2935706 w 8128084"/>
              <a:gd name="connsiteY231" fmla="*/ 14510085 h 15135727"/>
              <a:gd name="connsiteX232" fmla="*/ 2948406 w 8128084"/>
              <a:gd name="connsiteY232" fmla="*/ 14554535 h 15135727"/>
              <a:gd name="connsiteX233" fmla="*/ 2855327 w 8128084"/>
              <a:gd name="connsiteY233" fmla="*/ 14371053 h 15135727"/>
              <a:gd name="connsiteX234" fmla="*/ 3014077 w 8128084"/>
              <a:gd name="connsiteY234" fmla="*/ 14447253 h 15135727"/>
              <a:gd name="connsiteX235" fmla="*/ 3029285 w 8128084"/>
              <a:gd name="connsiteY235" fmla="*/ 14363032 h 15135727"/>
              <a:gd name="connsiteX236" fmla="*/ 3152274 w 8128084"/>
              <a:gd name="connsiteY236" fmla="*/ 14341642 h 15135727"/>
              <a:gd name="connsiteX237" fmla="*/ 3226135 w 8128084"/>
              <a:gd name="connsiteY237" fmla="*/ 14269453 h 15135727"/>
              <a:gd name="connsiteX238" fmla="*/ 3152274 w 8128084"/>
              <a:gd name="connsiteY238" fmla="*/ 14197264 h 15135727"/>
              <a:gd name="connsiteX239" fmla="*/ 3152274 w 8128084"/>
              <a:gd name="connsiteY239" fmla="*/ 14052885 h 15135727"/>
              <a:gd name="connsiteX240" fmla="*/ 3086435 w 8128084"/>
              <a:gd name="connsiteY240" fmla="*/ 14037845 h 15135727"/>
              <a:gd name="connsiteX241" fmla="*/ 3056021 w 8128084"/>
              <a:gd name="connsiteY241" fmla="*/ 14153148 h 15135727"/>
              <a:gd name="connsiteX242" fmla="*/ 2935706 w 8128084"/>
              <a:gd name="connsiteY242" fmla="*/ 14076948 h 15135727"/>
              <a:gd name="connsiteX243" fmla="*/ 2863516 w 8128084"/>
              <a:gd name="connsiteY243" fmla="*/ 14093324 h 15135727"/>
              <a:gd name="connsiteX244" fmla="*/ 2804527 w 8128084"/>
              <a:gd name="connsiteY244" fmla="*/ 14218653 h 15135727"/>
              <a:gd name="connsiteX245" fmla="*/ 2719137 w 8128084"/>
              <a:gd name="connsiteY245" fmla="*/ 14197264 h 15135727"/>
              <a:gd name="connsiteX246" fmla="*/ 2653298 w 8128084"/>
              <a:gd name="connsiteY246" fmla="*/ 14248064 h 15135727"/>
              <a:gd name="connsiteX247" fmla="*/ 2560721 w 8128084"/>
              <a:gd name="connsiteY247" fmla="*/ 14150474 h 15135727"/>
              <a:gd name="connsiteX248" fmla="*/ 2436729 w 8128084"/>
              <a:gd name="connsiteY248" fmla="*/ 13804566 h 15135727"/>
              <a:gd name="connsiteX249" fmla="*/ 2550527 w 8128084"/>
              <a:gd name="connsiteY249" fmla="*/ 13805903 h 15135727"/>
              <a:gd name="connsiteX250" fmla="*/ 2729498 w 8128084"/>
              <a:gd name="connsiteY250" fmla="*/ 13812253 h 15135727"/>
              <a:gd name="connsiteX251" fmla="*/ 2633077 w 8128084"/>
              <a:gd name="connsiteY251" fmla="*/ 13755103 h 15135727"/>
              <a:gd name="connsiteX252" fmla="*/ 2553369 w 8128084"/>
              <a:gd name="connsiteY252" fmla="*/ 13475369 h 15135727"/>
              <a:gd name="connsiteX253" fmla="*/ 2658645 w 8128084"/>
              <a:gd name="connsiteY253" fmla="*/ 13224711 h 15135727"/>
              <a:gd name="connsiteX254" fmla="*/ 2719137 w 8128084"/>
              <a:gd name="connsiteY254" fmla="*/ 13042232 h 15135727"/>
              <a:gd name="connsiteX255" fmla="*/ 2791327 w 8128084"/>
              <a:gd name="connsiteY255" fmla="*/ 12945979 h 15135727"/>
              <a:gd name="connsiteX256" fmla="*/ 2969627 w 8128084"/>
              <a:gd name="connsiteY256" fmla="*/ 12929603 h 15135727"/>
              <a:gd name="connsiteX257" fmla="*/ 3031958 w 8128084"/>
              <a:gd name="connsiteY257" fmla="*/ 13090358 h 15135727"/>
              <a:gd name="connsiteX258" fmla="*/ 3102977 w 8128084"/>
              <a:gd name="connsiteY258" fmla="*/ 12974053 h 15135727"/>
              <a:gd name="connsiteX259" fmla="*/ 3043321 w 8128084"/>
              <a:gd name="connsiteY259" fmla="*/ 12836024 h 15135727"/>
              <a:gd name="connsiteX260" fmla="*/ 2849479 w 8128084"/>
              <a:gd name="connsiteY260" fmla="*/ 12815637 h 15135727"/>
              <a:gd name="connsiteX261" fmla="*/ 2815390 w 8128084"/>
              <a:gd name="connsiteY261" fmla="*/ 12777537 h 15135727"/>
              <a:gd name="connsiteX262" fmla="*/ 2887077 w 8128084"/>
              <a:gd name="connsiteY262" fmla="*/ 12586703 h 15135727"/>
              <a:gd name="connsiteX263" fmla="*/ 3153777 w 8128084"/>
              <a:gd name="connsiteY263" fmla="*/ 12516853 h 15135727"/>
              <a:gd name="connsiteX264" fmla="*/ 3239837 w 8128084"/>
              <a:gd name="connsiteY264" fmla="*/ 12311314 h 15135727"/>
              <a:gd name="connsiteX265" fmla="*/ 3104148 w 8128084"/>
              <a:gd name="connsiteY265" fmla="*/ 12320337 h 15135727"/>
              <a:gd name="connsiteX266" fmla="*/ 3040648 w 8128084"/>
              <a:gd name="connsiteY266" fmla="*/ 12320337 h 15135727"/>
              <a:gd name="connsiteX267" fmla="*/ 2956927 w 8128084"/>
              <a:gd name="connsiteY267" fmla="*/ 12237453 h 15135727"/>
              <a:gd name="connsiteX268" fmla="*/ 3007895 w 8128084"/>
              <a:gd name="connsiteY268" fmla="*/ 12079706 h 15135727"/>
              <a:gd name="connsiteX269" fmla="*/ 2810042 w 8128084"/>
              <a:gd name="connsiteY269" fmla="*/ 11954377 h 15135727"/>
              <a:gd name="connsiteX270" fmla="*/ 2863516 w 8128084"/>
              <a:gd name="connsiteY270" fmla="*/ 11694695 h 15135727"/>
              <a:gd name="connsiteX271" fmla="*/ 2911642 w 8128084"/>
              <a:gd name="connsiteY271" fmla="*/ 11454064 h 15135727"/>
              <a:gd name="connsiteX272" fmla="*/ 3056021 w 8128084"/>
              <a:gd name="connsiteY272" fmla="*/ 11454064 h 15135727"/>
              <a:gd name="connsiteX273" fmla="*/ 2983832 w 8128084"/>
              <a:gd name="connsiteY273" fmla="*/ 11381874 h 15135727"/>
              <a:gd name="connsiteX274" fmla="*/ 3031958 w 8128084"/>
              <a:gd name="connsiteY274" fmla="*/ 11285621 h 15135727"/>
              <a:gd name="connsiteX275" fmla="*/ 3007895 w 8128084"/>
              <a:gd name="connsiteY275" fmla="*/ 11189369 h 15135727"/>
              <a:gd name="connsiteX276" fmla="*/ 2887579 w 8128084"/>
              <a:gd name="connsiteY276" fmla="*/ 11141242 h 15135727"/>
              <a:gd name="connsiteX277" fmla="*/ 2887579 w 8128084"/>
              <a:gd name="connsiteY277" fmla="*/ 10972800 h 15135727"/>
              <a:gd name="connsiteX278" fmla="*/ 2887579 w 8128084"/>
              <a:gd name="connsiteY278" fmla="*/ 10924674 h 15135727"/>
              <a:gd name="connsiteX279" fmla="*/ 2767264 w 8128084"/>
              <a:gd name="connsiteY279" fmla="*/ 11020927 h 15135727"/>
              <a:gd name="connsiteX280" fmla="*/ 2743200 w 8128084"/>
              <a:gd name="connsiteY280" fmla="*/ 10924674 h 15135727"/>
              <a:gd name="connsiteX281" fmla="*/ 2550695 w 8128084"/>
              <a:gd name="connsiteY281" fmla="*/ 11020927 h 15135727"/>
              <a:gd name="connsiteX282" fmla="*/ 2526632 w 8128084"/>
              <a:gd name="connsiteY282" fmla="*/ 11117179 h 15135727"/>
              <a:gd name="connsiteX283" fmla="*/ 2334127 w 8128084"/>
              <a:gd name="connsiteY283" fmla="*/ 10996864 h 15135727"/>
              <a:gd name="connsiteX284" fmla="*/ 2358190 w 8128084"/>
              <a:gd name="connsiteY284" fmla="*/ 10732169 h 15135727"/>
              <a:gd name="connsiteX285" fmla="*/ 2334127 w 8128084"/>
              <a:gd name="connsiteY285" fmla="*/ 10587790 h 15135727"/>
              <a:gd name="connsiteX286" fmla="*/ 2406316 w 8128084"/>
              <a:gd name="connsiteY286" fmla="*/ 10491537 h 15135727"/>
              <a:gd name="connsiteX287" fmla="*/ 2598821 w 8128084"/>
              <a:gd name="connsiteY287" fmla="*/ 10684042 h 15135727"/>
              <a:gd name="connsiteX288" fmla="*/ 2767264 w 8128084"/>
              <a:gd name="connsiteY288" fmla="*/ 10684042 h 15135727"/>
              <a:gd name="connsiteX289" fmla="*/ 2646948 w 8128084"/>
              <a:gd name="connsiteY289" fmla="*/ 10515600 h 15135727"/>
              <a:gd name="connsiteX290" fmla="*/ 2815390 w 8128084"/>
              <a:gd name="connsiteY290" fmla="*/ 10395285 h 15135727"/>
              <a:gd name="connsiteX291" fmla="*/ 3080085 w 8128084"/>
              <a:gd name="connsiteY291" fmla="*/ 10419348 h 15135727"/>
              <a:gd name="connsiteX292" fmla="*/ 3248527 w 8128084"/>
              <a:gd name="connsiteY292" fmla="*/ 10539664 h 15135727"/>
              <a:gd name="connsiteX293" fmla="*/ 3320716 w 8128084"/>
              <a:gd name="connsiteY293" fmla="*/ 10659979 h 15135727"/>
              <a:gd name="connsiteX294" fmla="*/ 3465095 w 8128084"/>
              <a:gd name="connsiteY294" fmla="*/ 10659979 h 15135727"/>
              <a:gd name="connsiteX295" fmla="*/ 3441032 w 8128084"/>
              <a:gd name="connsiteY295" fmla="*/ 10491537 h 15135727"/>
              <a:gd name="connsiteX296" fmla="*/ 3392906 w 8128084"/>
              <a:gd name="connsiteY296" fmla="*/ 10250906 h 15135727"/>
              <a:gd name="connsiteX297" fmla="*/ 3152274 w 8128084"/>
              <a:gd name="connsiteY297" fmla="*/ 10250906 h 15135727"/>
              <a:gd name="connsiteX298" fmla="*/ 3176337 w 8128084"/>
              <a:gd name="connsiteY298" fmla="*/ 10178716 h 15135727"/>
              <a:gd name="connsiteX299" fmla="*/ 3104148 w 8128084"/>
              <a:gd name="connsiteY299" fmla="*/ 10154653 h 15135727"/>
              <a:gd name="connsiteX300" fmla="*/ 3007895 w 8128084"/>
              <a:gd name="connsiteY300" fmla="*/ 9962148 h 15135727"/>
              <a:gd name="connsiteX301" fmla="*/ 3176337 w 8128084"/>
              <a:gd name="connsiteY301" fmla="*/ 9889958 h 15135727"/>
              <a:gd name="connsiteX302" fmla="*/ 2959769 w 8128084"/>
              <a:gd name="connsiteY302" fmla="*/ 9504948 h 15135727"/>
              <a:gd name="connsiteX303" fmla="*/ 2791327 w 8128084"/>
              <a:gd name="connsiteY303" fmla="*/ 9456821 h 15135727"/>
              <a:gd name="connsiteX304" fmla="*/ 2574758 w 8128084"/>
              <a:gd name="connsiteY304" fmla="*/ 9336506 h 15135727"/>
              <a:gd name="connsiteX305" fmla="*/ 2550695 w 8128084"/>
              <a:gd name="connsiteY305" fmla="*/ 9071811 h 15135727"/>
              <a:gd name="connsiteX306" fmla="*/ 2695074 w 8128084"/>
              <a:gd name="connsiteY306" fmla="*/ 8999621 h 15135727"/>
              <a:gd name="connsiteX307" fmla="*/ 2622885 w 8128084"/>
              <a:gd name="connsiteY307" fmla="*/ 8975558 h 15135727"/>
              <a:gd name="connsiteX308" fmla="*/ 2430379 w 8128084"/>
              <a:gd name="connsiteY308" fmla="*/ 8999621 h 15135727"/>
              <a:gd name="connsiteX309" fmla="*/ 2261937 w 8128084"/>
              <a:gd name="connsiteY309" fmla="*/ 9168064 h 15135727"/>
              <a:gd name="connsiteX310" fmla="*/ 2237874 w 8128084"/>
              <a:gd name="connsiteY310" fmla="*/ 8999621 h 15135727"/>
              <a:gd name="connsiteX311" fmla="*/ 2117558 w 8128084"/>
              <a:gd name="connsiteY311" fmla="*/ 8975558 h 15135727"/>
              <a:gd name="connsiteX312" fmla="*/ 2045369 w 8128084"/>
              <a:gd name="connsiteY312" fmla="*/ 8783053 h 15135727"/>
              <a:gd name="connsiteX313" fmla="*/ 1852864 w 8128084"/>
              <a:gd name="connsiteY313" fmla="*/ 8758990 h 15135727"/>
              <a:gd name="connsiteX314" fmla="*/ 1636295 w 8128084"/>
              <a:gd name="connsiteY314" fmla="*/ 8927432 h 15135727"/>
              <a:gd name="connsiteX315" fmla="*/ 1588169 w 8128084"/>
              <a:gd name="connsiteY315" fmla="*/ 9023685 h 15135727"/>
              <a:gd name="connsiteX316" fmla="*/ 1515979 w 8128084"/>
              <a:gd name="connsiteY316" fmla="*/ 8879306 h 15135727"/>
              <a:gd name="connsiteX317" fmla="*/ 1347537 w 8128084"/>
              <a:gd name="connsiteY317" fmla="*/ 8879306 h 15135727"/>
              <a:gd name="connsiteX318" fmla="*/ 1347537 w 8128084"/>
              <a:gd name="connsiteY318" fmla="*/ 8710864 h 15135727"/>
              <a:gd name="connsiteX319" fmla="*/ 1106906 w 8128084"/>
              <a:gd name="connsiteY319" fmla="*/ 8783053 h 15135727"/>
              <a:gd name="connsiteX320" fmla="*/ 890337 w 8128084"/>
              <a:gd name="connsiteY320" fmla="*/ 8686800 h 15135727"/>
              <a:gd name="connsiteX321" fmla="*/ 649706 w 8128084"/>
              <a:gd name="connsiteY321" fmla="*/ 8662737 h 15135727"/>
              <a:gd name="connsiteX322" fmla="*/ 385011 w 8128084"/>
              <a:gd name="connsiteY322" fmla="*/ 8566485 h 15135727"/>
              <a:gd name="connsiteX323" fmla="*/ 577516 w 8128084"/>
              <a:gd name="connsiteY323" fmla="*/ 8373979 h 15135727"/>
              <a:gd name="connsiteX324" fmla="*/ 794085 w 8128084"/>
              <a:gd name="connsiteY324" fmla="*/ 8301790 h 15135727"/>
              <a:gd name="connsiteX325" fmla="*/ 745958 w 8128084"/>
              <a:gd name="connsiteY325" fmla="*/ 8133348 h 15135727"/>
              <a:gd name="connsiteX326" fmla="*/ 818148 w 8128084"/>
              <a:gd name="connsiteY326" fmla="*/ 7820527 h 15135727"/>
              <a:gd name="connsiteX327" fmla="*/ 697832 w 8128084"/>
              <a:gd name="connsiteY327" fmla="*/ 7820527 h 15135727"/>
              <a:gd name="connsiteX328" fmla="*/ 625642 w 8128084"/>
              <a:gd name="connsiteY328" fmla="*/ 7916779 h 15135727"/>
              <a:gd name="connsiteX329" fmla="*/ 457200 w 8128084"/>
              <a:gd name="connsiteY329" fmla="*/ 7820527 h 15135727"/>
              <a:gd name="connsiteX330" fmla="*/ 529390 w 8128084"/>
              <a:gd name="connsiteY330" fmla="*/ 7700211 h 15135727"/>
              <a:gd name="connsiteX331" fmla="*/ 938464 w 8128084"/>
              <a:gd name="connsiteY331" fmla="*/ 7676148 h 15135727"/>
              <a:gd name="connsiteX332" fmla="*/ 1058779 w 8128084"/>
              <a:gd name="connsiteY332" fmla="*/ 7459579 h 15135727"/>
              <a:gd name="connsiteX333" fmla="*/ 1203158 w 8128084"/>
              <a:gd name="connsiteY333" fmla="*/ 7603958 h 15135727"/>
              <a:gd name="connsiteX334" fmla="*/ 1299411 w 8128084"/>
              <a:gd name="connsiteY334" fmla="*/ 7555832 h 15135727"/>
              <a:gd name="connsiteX335" fmla="*/ 1443790 w 8128084"/>
              <a:gd name="connsiteY335" fmla="*/ 7507706 h 15135727"/>
              <a:gd name="connsiteX336" fmla="*/ 1684421 w 8128084"/>
              <a:gd name="connsiteY336" fmla="*/ 7603958 h 15135727"/>
              <a:gd name="connsiteX337" fmla="*/ 1684421 w 8128084"/>
              <a:gd name="connsiteY337" fmla="*/ 7603958 h 15135727"/>
              <a:gd name="connsiteX338" fmla="*/ 1540042 w 8128084"/>
              <a:gd name="connsiteY338" fmla="*/ 7363327 h 15135727"/>
              <a:gd name="connsiteX339" fmla="*/ 1299411 w 8128084"/>
              <a:gd name="connsiteY339" fmla="*/ 7315200 h 15135727"/>
              <a:gd name="connsiteX340" fmla="*/ 1130969 w 8128084"/>
              <a:gd name="connsiteY340" fmla="*/ 7339264 h 15135727"/>
              <a:gd name="connsiteX341" fmla="*/ 1034716 w 8128084"/>
              <a:gd name="connsiteY341" fmla="*/ 7315200 h 15135727"/>
              <a:gd name="connsiteX342" fmla="*/ 1155032 w 8128084"/>
              <a:gd name="connsiteY342" fmla="*/ 7050506 h 15135727"/>
              <a:gd name="connsiteX343" fmla="*/ 1155032 w 8128084"/>
              <a:gd name="connsiteY343" fmla="*/ 6930190 h 15135727"/>
              <a:gd name="connsiteX344" fmla="*/ 1155032 w 8128084"/>
              <a:gd name="connsiteY344" fmla="*/ 6761748 h 15135727"/>
              <a:gd name="connsiteX345" fmla="*/ 1203158 w 8128084"/>
              <a:gd name="connsiteY345" fmla="*/ 6617369 h 15135727"/>
              <a:gd name="connsiteX346" fmla="*/ 1371600 w 8128084"/>
              <a:gd name="connsiteY346" fmla="*/ 6472990 h 15135727"/>
              <a:gd name="connsiteX347" fmla="*/ 1443790 w 8128084"/>
              <a:gd name="connsiteY347" fmla="*/ 6328611 h 15135727"/>
              <a:gd name="connsiteX348" fmla="*/ 1419727 w 8128084"/>
              <a:gd name="connsiteY348" fmla="*/ 6208295 h 15135727"/>
              <a:gd name="connsiteX349" fmla="*/ 1275348 w 8128084"/>
              <a:gd name="connsiteY349" fmla="*/ 6304548 h 15135727"/>
              <a:gd name="connsiteX350" fmla="*/ 1323474 w 8128084"/>
              <a:gd name="connsiteY350" fmla="*/ 6015790 h 15135727"/>
              <a:gd name="connsiteX351" fmla="*/ 1540042 w 8128084"/>
              <a:gd name="connsiteY351" fmla="*/ 5871411 h 15135727"/>
              <a:gd name="connsiteX352" fmla="*/ 1540042 w 8128084"/>
              <a:gd name="connsiteY352" fmla="*/ 5751095 h 15135727"/>
              <a:gd name="connsiteX353" fmla="*/ 1395664 w 8128084"/>
              <a:gd name="connsiteY353" fmla="*/ 5799221 h 15135727"/>
              <a:gd name="connsiteX354" fmla="*/ 1179095 w 8128084"/>
              <a:gd name="connsiteY354" fmla="*/ 5799221 h 15135727"/>
              <a:gd name="connsiteX355" fmla="*/ 890337 w 8128084"/>
              <a:gd name="connsiteY355" fmla="*/ 5775158 h 15135727"/>
              <a:gd name="connsiteX356" fmla="*/ 697832 w 8128084"/>
              <a:gd name="connsiteY356" fmla="*/ 5606716 h 15135727"/>
              <a:gd name="connsiteX357" fmla="*/ 577516 w 8128084"/>
              <a:gd name="connsiteY357" fmla="*/ 5582653 h 15135727"/>
              <a:gd name="connsiteX358" fmla="*/ 697832 w 8128084"/>
              <a:gd name="connsiteY358" fmla="*/ 5775158 h 15135727"/>
              <a:gd name="connsiteX359" fmla="*/ 409074 w 8128084"/>
              <a:gd name="connsiteY359" fmla="*/ 5799221 h 15135727"/>
              <a:gd name="connsiteX360" fmla="*/ 168442 w 8128084"/>
              <a:gd name="connsiteY360" fmla="*/ 5702969 h 15135727"/>
              <a:gd name="connsiteX361" fmla="*/ 264695 w 8128084"/>
              <a:gd name="connsiteY361" fmla="*/ 5558590 h 15135727"/>
              <a:gd name="connsiteX362" fmla="*/ 144379 w 8128084"/>
              <a:gd name="connsiteY362" fmla="*/ 5510464 h 15135727"/>
              <a:gd name="connsiteX363" fmla="*/ 0 w 8128084"/>
              <a:gd name="connsiteY363" fmla="*/ 5462337 h 15135727"/>
              <a:gd name="connsiteX364" fmla="*/ 96253 w 8128084"/>
              <a:gd name="connsiteY364"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42827 w 8128084"/>
              <a:gd name="connsiteY202" fmla="*/ 14383753 h 15135727"/>
              <a:gd name="connsiteX203" fmla="*/ 4403558 w 8128084"/>
              <a:gd name="connsiteY203" fmla="*/ 14437895 h 15135727"/>
              <a:gd name="connsiteX204" fmla="*/ 4340058 w 8128084"/>
              <a:gd name="connsiteY204" fmla="*/ 14475995 h 15135727"/>
              <a:gd name="connsiteX205" fmla="*/ 4303127 w 8128084"/>
              <a:gd name="connsiteY205" fmla="*/ 14364703 h 15135727"/>
              <a:gd name="connsiteX206" fmla="*/ 4276892 w 8128084"/>
              <a:gd name="connsiteY206" fmla="*/ 14296190 h 15135727"/>
              <a:gd name="connsiteX207" fmla="*/ 4235116 w 8128084"/>
              <a:gd name="connsiteY207" fmla="*/ 14341642 h 15135727"/>
              <a:gd name="connsiteX208" fmla="*/ 4162927 w 8128084"/>
              <a:gd name="connsiteY208" fmla="*/ 14389769 h 15135727"/>
              <a:gd name="connsiteX209" fmla="*/ 4137527 w 8128084"/>
              <a:gd name="connsiteY209" fmla="*/ 14364369 h 15135727"/>
              <a:gd name="connsiteX210" fmla="*/ 3998327 w 8128084"/>
              <a:gd name="connsiteY210" fmla="*/ 14409153 h 15135727"/>
              <a:gd name="connsiteX211" fmla="*/ 4023727 w 8128084"/>
              <a:gd name="connsiteY211" fmla="*/ 14275803 h 15135727"/>
              <a:gd name="connsiteX212" fmla="*/ 3915945 w 8128084"/>
              <a:gd name="connsiteY212" fmla="*/ 14289840 h 15135727"/>
              <a:gd name="connsiteX213" fmla="*/ 3801979 w 8128084"/>
              <a:gd name="connsiteY213" fmla="*/ 14293516 h 15135727"/>
              <a:gd name="connsiteX214" fmla="*/ 3719764 w 8128084"/>
              <a:gd name="connsiteY214" fmla="*/ 14415169 h 15135727"/>
              <a:gd name="connsiteX215" fmla="*/ 3625850 w 8128084"/>
              <a:gd name="connsiteY215" fmla="*/ 14616364 h 15135727"/>
              <a:gd name="connsiteX216" fmla="*/ 3513221 w 8128084"/>
              <a:gd name="connsiteY216" fmla="*/ 14726653 h 15135727"/>
              <a:gd name="connsiteX217" fmla="*/ 3583071 w 8128084"/>
              <a:gd name="connsiteY217" fmla="*/ 14832932 h 15135727"/>
              <a:gd name="connsiteX218" fmla="*/ 3633537 w 8128084"/>
              <a:gd name="connsiteY218" fmla="*/ 14967285 h 15135727"/>
              <a:gd name="connsiteX219" fmla="*/ 3609474 w 8128084"/>
              <a:gd name="connsiteY219" fmla="*/ 15087600 h 15135727"/>
              <a:gd name="connsiteX220" fmla="*/ 3479132 w 8128084"/>
              <a:gd name="connsiteY220" fmla="*/ 14975974 h 15135727"/>
              <a:gd name="connsiteX221" fmla="*/ 3304340 w 8128084"/>
              <a:gd name="connsiteY221" fmla="*/ 14949237 h 15135727"/>
              <a:gd name="connsiteX222" fmla="*/ 3261227 w 8128084"/>
              <a:gd name="connsiteY222" fmla="*/ 14787145 h 15135727"/>
              <a:gd name="connsiteX223" fmla="*/ 3128211 w 8128084"/>
              <a:gd name="connsiteY223" fmla="*/ 14919158 h 15135727"/>
              <a:gd name="connsiteX224" fmla="*/ 3090277 w 8128084"/>
              <a:gd name="connsiteY224" fmla="*/ 15075903 h 15135727"/>
              <a:gd name="connsiteX225" fmla="*/ 2959769 w 8128084"/>
              <a:gd name="connsiteY225" fmla="*/ 15135727 h 15135727"/>
              <a:gd name="connsiteX226" fmla="*/ 2891256 w 8128084"/>
              <a:gd name="connsiteY226" fmla="*/ 14945895 h 15135727"/>
              <a:gd name="connsiteX227" fmla="*/ 2829927 w 8128084"/>
              <a:gd name="connsiteY227" fmla="*/ 14872703 h 15135727"/>
              <a:gd name="connsiteX228" fmla="*/ 2887579 w 8128084"/>
              <a:gd name="connsiteY228" fmla="*/ 14774779 h 15135727"/>
              <a:gd name="connsiteX229" fmla="*/ 2779127 w 8128084"/>
              <a:gd name="connsiteY229" fmla="*/ 14694903 h 15135727"/>
              <a:gd name="connsiteX230" fmla="*/ 2839453 w 8128084"/>
              <a:gd name="connsiteY230" fmla="*/ 14582274 h 15135727"/>
              <a:gd name="connsiteX231" fmla="*/ 2935706 w 8128084"/>
              <a:gd name="connsiteY231" fmla="*/ 14510085 h 15135727"/>
              <a:gd name="connsiteX232" fmla="*/ 2948406 w 8128084"/>
              <a:gd name="connsiteY232" fmla="*/ 14554535 h 15135727"/>
              <a:gd name="connsiteX233" fmla="*/ 2855327 w 8128084"/>
              <a:gd name="connsiteY233" fmla="*/ 14371053 h 15135727"/>
              <a:gd name="connsiteX234" fmla="*/ 3014077 w 8128084"/>
              <a:gd name="connsiteY234" fmla="*/ 14447253 h 15135727"/>
              <a:gd name="connsiteX235" fmla="*/ 3029285 w 8128084"/>
              <a:gd name="connsiteY235" fmla="*/ 14363032 h 15135727"/>
              <a:gd name="connsiteX236" fmla="*/ 3152274 w 8128084"/>
              <a:gd name="connsiteY236" fmla="*/ 14341642 h 15135727"/>
              <a:gd name="connsiteX237" fmla="*/ 3226135 w 8128084"/>
              <a:gd name="connsiteY237" fmla="*/ 14269453 h 15135727"/>
              <a:gd name="connsiteX238" fmla="*/ 3152274 w 8128084"/>
              <a:gd name="connsiteY238" fmla="*/ 14197264 h 15135727"/>
              <a:gd name="connsiteX239" fmla="*/ 3152274 w 8128084"/>
              <a:gd name="connsiteY239" fmla="*/ 14052885 h 15135727"/>
              <a:gd name="connsiteX240" fmla="*/ 3086435 w 8128084"/>
              <a:gd name="connsiteY240" fmla="*/ 14037845 h 15135727"/>
              <a:gd name="connsiteX241" fmla="*/ 3056021 w 8128084"/>
              <a:gd name="connsiteY241" fmla="*/ 14153148 h 15135727"/>
              <a:gd name="connsiteX242" fmla="*/ 2935706 w 8128084"/>
              <a:gd name="connsiteY242" fmla="*/ 14076948 h 15135727"/>
              <a:gd name="connsiteX243" fmla="*/ 2863516 w 8128084"/>
              <a:gd name="connsiteY243" fmla="*/ 14093324 h 15135727"/>
              <a:gd name="connsiteX244" fmla="*/ 2804527 w 8128084"/>
              <a:gd name="connsiteY244" fmla="*/ 14218653 h 15135727"/>
              <a:gd name="connsiteX245" fmla="*/ 2719137 w 8128084"/>
              <a:gd name="connsiteY245" fmla="*/ 14197264 h 15135727"/>
              <a:gd name="connsiteX246" fmla="*/ 2653298 w 8128084"/>
              <a:gd name="connsiteY246" fmla="*/ 14248064 h 15135727"/>
              <a:gd name="connsiteX247" fmla="*/ 2560721 w 8128084"/>
              <a:gd name="connsiteY247" fmla="*/ 14150474 h 15135727"/>
              <a:gd name="connsiteX248" fmla="*/ 2436729 w 8128084"/>
              <a:gd name="connsiteY248" fmla="*/ 13804566 h 15135727"/>
              <a:gd name="connsiteX249" fmla="*/ 2550527 w 8128084"/>
              <a:gd name="connsiteY249" fmla="*/ 13805903 h 15135727"/>
              <a:gd name="connsiteX250" fmla="*/ 2729498 w 8128084"/>
              <a:gd name="connsiteY250" fmla="*/ 13812253 h 15135727"/>
              <a:gd name="connsiteX251" fmla="*/ 2633077 w 8128084"/>
              <a:gd name="connsiteY251" fmla="*/ 13755103 h 15135727"/>
              <a:gd name="connsiteX252" fmla="*/ 2553369 w 8128084"/>
              <a:gd name="connsiteY252" fmla="*/ 13475369 h 15135727"/>
              <a:gd name="connsiteX253" fmla="*/ 2658645 w 8128084"/>
              <a:gd name="connsiteY253" fmla="*/ 13224711 h 15135727"/>
              <a:gd name="connsiteX254" fmla="*/ 2719137 w 8128084"/>
              <a:gd name="connsiteY254" fmla="*/ 13042232 h 15135727"/>
              <a:gd name="connsiteX255" fmla="*/ 2791327 w 8128084"/>
              <a:gd name="connsiteY255" fmla="*/ 12945979 h 15135727"/>
              <a:gd name="connsiteX256" fmla="*/ 2969627 w 8128084"/>
              <a:gd name="connsiteY256" fmla="*/ 12929603 h 15135727"/>
              <a:gd name="connsiteX257" fmla="*/ 3031958 w 8128084"/>
              <a:gd name="connsiteY257" fmla="*/ 13090358 h 15135727"/>
              <a:gd name="connsiteX258" fmla="*/ 3102977 w 8128084"/>
              <a:gd name="connsiteY258" fmla="*/ 12974053 h 15135727"/>
              <a:gd name="connsiteX259" fmla="*/ 3043321 w 8128084"/>
              <a:gd name="connsiteY259" fmla="*/ 12836024 h 15135727"/>
              <a:gd name="connsiteX260" fmla="*/ 2849479 w 8128084"/>
              <a:gd name="connsiteY260" fmla="*/ 12815637 h 15135727"/>
              <a:gd name="connsiteX261" fmla="*/ 2815390 w 8128084"/>
              <a:gd name="connsiteY261" fmla="*/ 12777537 h 15135727"/>
              <a:gd name="connsiteX262" fmla="*/ 2887077 w 8128084"/>
              <a:gd name="connsiteY262" fmla="*/ 12586703 h 15135727"/>
              <a:gd name="connsiteX263" fmla="*/ 3153777 w 8128084"/>
              <a:gd name="connsiteY263" fmla="*/ 12516853 h 15135727"/>
              <a:gd name="connsiteX264" fmla="*/ 3239837 w 8128084"/>
              <a:gd name="connsiteY264" fmla="*/ 12311314 h 15135727"/>
              <a:gd name="connsiteX265" fmla="*/ 3104148 w 8128084"/>
              <a:gd name="connsiteY265" fmla="*/ 12320337 h 15135727"/>
              <a:gd name="connsiteX266" fmla="*/ 3040648 w 8128084"/>
              <a:gd name="connsiteY266" fmla="*/ 12320337 h 15135727"/>
              <a:gd name="connsiteX267" fmla="*/ 2956927 w 8128084"/>
              <a:gd name="connsiteY267" fmla="*/ 12237453 h 15135727"/>
              <a:gd name="connsiteX268" fmla="*/ 3007895 w 8128084"/>
              <a:gd name="connsiteY268" fmla="*/ 12079706 h 15135727"/>
              <a:gd name="connsiteX269" fmla="*/ 2810042 w 8128084"/>
              <a:gd name="connsiteY269" fmla="*/ 11954377 h 15135727"/>
              <a:gd name="connsiteX270" fmla="*/ 2863516 w 8128084"/>
              <a:gd name="connsiteY270" fmla="*/ 11694695 h 15135727"/>
              <a:gd name="connsiteX271" fmla="*/ 2817227 w 8128084"/>
              <a:gd name="connsiteY271" fmla="*/ 11507203 h 15135727"/>
              <a:gd name="connsiteX272" fmla="*/ 2911642 w 8128084"/>
              <a:gd name="connsiteY272" fmla="*/ 11454064 h 15135727"/>
              <a:gd name="connsiteX273" fmla="*/ 3056021 w 8128084"/>
              <a:gd name="connsiteY273" fmla="*/ 11454064 h 15135727"/>
              <a:gd name="connsiteX274" fmla="*/ 2983832 w 8128084"/>
              <a:gd name="connsiteY274" fmla="*/ 11381874 h 15135727"/>
              <a:gd name="connsiteX275" fmla="*/ 3031958 w 8128084"/>
              <a:gd name="connsiteY275" fmla="*/ 11285621 h 15135727"/>
              <a:gd name="connsiteX276" fmla="*/ 3007895 w 8128084"/>
              <a:gd name="connsiteY276" fmla="*/ 11189369 h 15135727"/>
              <a:gd name="connsiteX277" fmla="*/ 2887579 w 8128084"/>
              <a:gd name="connsiteY277" fmla="*/ 11141242 h 15135727"/>
              <a:gd name="connsiteX278" fmla="*/ 2887579 w 8128084"/>
              <a:gd name="connsiteY278" fmla="*/ 10972800 h 15135727"/>
              <a:gd name="connsiteX279" fmla="*/ 2887579 w 8128084"/>
              <a:gd name="connsiteY279" fmla="*/ 10924674 h 15135727"/>
              <a:gd name="connsiteX280" fmla="*/ 2767264 w 8128084"/>
              <a:gd name="connsiteY280" fmla="*/ 11020927 h 15135727"/>
              <a:gd name="connsiteX281" fmla="*/ 2743200 w 8128084"/>
              <a:gd name="connsiteY281" fmla="*/ 10924674 h 15135727"/>
              <a:gd name="connsiteX282" fmla="*/ 2550695 w 8128084"/>
              <a:gd name="connsiteY282" fmla="*/ 11020927 h 15135727"/>
              <a:gd name="connsiteX283" fmla="*/ 2526632 w 8128084"/>
              <a:gd name="connsiteY283" fmla="*/ 11117179 h 15135727"/>
              <a:gd name="connsiteX284" fmla="*/ 2334127 w 8128084"/>
              <a:gd name="connsiteY284" fmla="*/ 10996864 h 15135727"/>
              <a:gd name="connsiteX285" fmla="*/ 2358190 w 8128084"/>
              <a:gd name="connsiteY285" fmla="*/ 10732169 h 15135727"/>
              <a:gd name="connsiteX286" fmla="*/ 2334127 w 8128084"/>
              <a:gd name="connsiteY286" fmla="*/ 10587790 h 15135727"/>
              <a:gd name="connsiteX287" fmla="*/ 2406316 w 8128084"/>
              <a:gd name="connsiteY287" fmla="*/ 10491537 h 15135727"/>
              <a:gd name="connsiteX288" fmla="*/ 2598821 w 8128084"/>
              <a:gd name="connsiteY288" fmla="*/ 10684042 h 15135727"/>
              <a:gd name="connsiteX289" fmla="*/ 2767264 w 8128084"/>
              <a:gd name="connsiteY289" fmla="*/ 10684042 h 15135727"/>
              <a:gd name="connsiteX290" fmla="*/ 2646948 w 8128084"/>
              <a:gd name="connsiteY290" fmla="*/ 10515600 h 15135727"/>
              <a:gd name="connsiteX291" fmla="*/ 2815390 w 8128084"/>
              <a:gd name="connsiteY291" fmla="*/ 10395285 h 15135727"/>
              <a:gd name="connsiteX292" fmla="*/ 3080085 w 8128084"/>
              <a:gd name="connsiteY292" fmla="*/ 10419348 h 15135727"/>
              <a:gd name="connsiteX293" fmla="*/ 3248527 w 8128084"/>
              <a:gd name="connsiteY293" fmla="*/ 10539664 h 15135727"/>
              <a:gd name="connsiteX294" fmla="*/ 3320716 w 8128084"/>
              <a:gd name="connsiteY294" fmla="*/ 10659979 h 15135727"/>
              <a:gd name="connsiteX295" fmla="*/ 3465095 w 8128084"/>
              <a:gd name="connsiteY295" fmla="*/ 10659979 h 15135727"/>
              <a:gd name="connsiteX296" fmla="*/ 3441032 w 8128084"/>
              <a:gd name="connsiteY296" fmla="*/ 10491537 h 15135727"/>
              <a:gd name="connsiteX297" fmla="*/ 3392906 w 8128084"/>
              <a:gd name="connsiteY297" fmla="*/ 10250906 h 15135727"/>
              <a:gd name="connsiteX298" fmla="*/ 3152274 w 8128084"/>
              <a:gd name="connsiteY298" fmla="*/ 10250906 h 15135727"/>
              <a:gd name="connsiteX299" fmla="*/ 3176337 w 8128084"/>
              <a:gd name="connsiteY299" fmla="*/ 10178716 h 15135727"/>
              <a:gd name="connsiteX300" fmla="*/ 3104148 w 8128084"/>
              <a:gd name="connsiteY300" fmla="*/ 10154653 h 15135727"/>
              <a:gd name="connsiteX301" fmla="*/ 3007895 w 8128084"/>
              <a:gd name="connsiteY301" fmla="*/ 9962148 h 15135727"/>
              <a:gd name="connsiteX302" fmla="*/ 3176337 w 8128084"/>
              <a:gd name="connsiteY302" fmla="*/ 9889958 h 15135727"/>
              <a:gd name="connsiteX303" fmla="*/ 2959769 w 8128084"/>
              <a:gd name="connsiteY303" fmla="*/ 9504948 h 15135727"/>
              <a:gd name="connsiteX304" fmla="*/ 2791327 w 8128084"/>
              <a:gd name="connsiteY304" fmla="*/ 9456821 h 15135727"/>
              <a:gd name="connsiteX305" fmla="*/ 2574758 w 8128084"/>
              <a:gd name="connsiteY305" fmla="*/ 9336506 h 15135727"/>
              <a:gd name="connsiteX306" fmla="*/ 2550695 w 8128084"/>
              <a:gd name="connsiteY306" fmla="*/ 9071811 h 15135727"/>
              <a:gd name="connsiteX307" fmla="*/ 2695074 w 8128084"/>
              <a:gd name="connsiteY307" fmla="*/ 8999621 h 15135727"/>
              <a:gd name="connsiteX308" fmla="*/ 2622885 w 8128084"/>
              <a:gd name="connsiteY308" fmla="*/ 8975558 h 15135727"/>
              <a:gd name="connsiteX309" fmla="*/ 2430379 w 8128084"/>
              <a:gd name="connsiteY309" fmla="*/ 8999621 h 15135727"/>
              <a:gd name="connsiteX310" fmla="*/ 2261937 w 8128084"/>
              <a:gd name="connsiteY310" fmla="*/ 9168064 h 15135727"/>
              <a:gd name="connsiteX311" fmla="*/ 2237874 w 8128084"/>
              <a:gd name="connsiteY311" fmla="*/ 8999621 h 15135727"/>
              <a:gd name="connsiteX312" fmla="*/ 2117558 w 8128084"/>
              <a:gd name="connsiteY312" fmla="*/ 8975558 h 15135727"/>
              <a:gd name="connsiteX313" fmla="*/ 2045369 w 8128084"/>
              <a:gd name="connsiteY313" fmla="*/ 8783053 h 15135727"/>
              <a:gd name="connsiteX314" fmla="*/ 1852864 w 8128084"/>
              <a:gd name="connsiteY314" fmla="*/ 8758990 h 15135727"/>
              <a:gd name="connsiteX315" fmla="*/ 1636295 w 8128084"/>
              <a:gd name="connsiteY315" fmla="*/ 8927432 h 15135727"/>
              <a:gd name="connsiteX316" fmla="*/ 1588169 w 8128084"/>
              <a:gd name="connsiteY316" fmla="*/ 9023685 h 15135727"/>
              <a:gd name="connsiteX317" fmla="*/ 1515979 w 8128084"/>
              <a:gd name="connsiteY317" fmla="*/ 8879306 h 15135727"/>
              <a:gd name="connsiteX318" fmla="*/ 1347537 w 8128084"/>
              <a:gd name="connsiteY318" fmla="*/ 8879306 h 15135727"/>
              <a:gd name="connsiteX319" fmla="*/ 1347537 w 8128084"/>
              <a:gd name="connsiteY319" fmla="*/ 8710864 h 15135727"/>
              <a:gd name="connsiteX320" fmla="*/ 1106906 w 8128084"/>
              <a:gd name="connsiteY320" fmla="*/ 8783053 h 15135727"/>
              <a:gd name="connsiteX321" fmla="*/ 890337 w 8128084"/>
              <a:gd name="connsiteY321" fmla="*/ 8686800 h 15135727"/>
              <a:gd name="connsiteX322" fmla="*/ 649706 w 8128084"/>
              <a:gd name="connsiteY322" fmla="*/ 8662737 h 15135727"/>
              <a:gd name="connsiteX323" fmla="*/ 385011 w 8128084"/>
              <a:gd name="connsiteY323" fmla="*/ 8566485 h 15135727"/>
              <a:gd name="connsiteX324" fmla="*/ 577516 w 8128084"/>
              <a:gd name="connsiteY324" fmla="*/ 8373979 h 15135727"/>
              <a:gd name="connsiteX325" fmla="*/ 794085 w 8128084"/>
              <a:gd name="connsiteY325" fmla="*/ 8301790 h 15135727"/>
              <a:gd name="connsiteX326" fmla="*/ 745958 w 8128084"/>
              <a:gd name="connsiteY326" fmla="*/ 8133348 h 15135727"/>
              <a:gd name="connsiteX327" fmla="*/ 818148 w 8128084"/>
              <a:gd name="connsiteY327" fmla="*/ 7820527 h 15135727"/>
              <a:gd name="connsiteX328" fmla="*/ 697832 w 8128084"/>
              <a:gd name="connsiteY328" fmla="*/ 7820527 h 15135727"/>
              <a:gd name="connsiteX329" fmla="*/ 625642 w 8128084"/>
              <a:gd name="connsiteY329" fmla="*/ 7916779 h 15135727"/>
              <a:gd name="connsiteX330" fmla="*/ 457200 w 8128084"/>
              <a:gd name="connsiteY330" fmla="*/ 7820527 h 15135727"/>
              <a:gd name="connsiteX331" fmla="*/ 529390 w 8128084"/>
              <a:gd name="connsiteY331" fmla="*/ 7700211 h 15135727"/>
              <a:gd name="connsiteX332" fmla="*/ 938464 w 8128084"/>
              <a:gd name="connsiteY332" fmla="*/ 7676148 h 15135727"/>
              <a:gd name="connsiteX333" fmla="*/ 1058779 w 8128084"/>
              <a:gd name="connsiteY333" fmla="*/ 7459579 h 15135727"/>
              <a:gd name="connsiteX334" fmla="*/ 1203158 w 8128084"/>
              <a:gd name="connsiteY334" fmla="*/ 7603958 h 15135727"/>
              <a:gd name="connsiteX335" fmla="*/ 1299411 w 8128084"/>
              <a:gd name="connsiteY335" fmla="*/ 7555832 h 15135727"/>
              <a:gd name="connsiteX336" fmla="*/ 1443790 w 8128084"/>
              <a:gd name="connsiteY336" fmla="*/ 7507706 h 15135727"/>
              <a:gd name="connsiteX337" fmla="*/ 1684421 w 8128084"/>
              <a:gd name="connsiteY337" fmla="*/ 7603958 h 15135727"/>
              <a:gd name="connsiteX338" fmla="*/ 1684421 w 8128084"/>
              <a:gd name="connsiteY338" fmla="*/ 7603958 h 15135727"/>
              <a:gd name="connsiteX339" fmla="*/ 1540042 w 8128084"/>
              <a:gd name="connsiteY339" fmla="*/ 7363327 h 15135727"/>
              <a:gd name="connsiteX340" fmla="*/ 1299411 w 8128084"/>
              <a:gd name="connsiteY340" fmla="*/ 7315200 h 15135727"/>
              <a:gd name="connsiteX341" fmla="*/ 1130969 w 8128084"/>
              <a:gd name="connsiteY341" fmla="*/ 7339264 h 15135727"/>
              <a:gd name="connsiteX342" fmla="*/ 1034716 w 8128084"/>
              <a:gd name="connsiteY342" fmla="*/ 7315200 h 15135727"/>
              <a:gd name="connsiteX343" fmla="*/ 1155032 w 8128084"/>
              <a:gd name="connsiteY343" fmla="*/ 7050506 h 15135727"/>
              <a:gd name="connsiteX344" fmla="*/ 1155032 w 8128084"/>
              <a:gd name="connsiteY344" fmla="*/ 6930190 h 15135727"/>
              <a:gd name="connsiteX345" fmla="*/ 1155032 w 8128084"/>
              <a:gd name="connsiteY345" fmla="*/ 6761748 h 15135727"/>
              <a:gd name="connsiteX346" fmla="*/ 1203158 w 8128084"/>
              <a:gd name="connsiteY346" fmla="*/ 6617369 h 15135727"/>
              <a:gd name="connsiteX347" fmla="*/ 1371600 w 8128084"/>
              <a:gd name="connsiteY347" fmla="*/ 6472990 h 15135727"/>
              <a:gd name="connsiteX348" fmla="*/ 1443790 w 8128084"/>
              <a:gd name="connsiteY348" fmla="*/ 6328611 h 15135727"/>
              <a:gd name="connsiteX349" fmla="*/ 1419727 w 8128084"/>
              <a:gd name="connsiteY349" fmla="*/ 6208295 h 15135727"/>
              <a:gd name="connsiteX350" fmla="*/ 1275348 w 8128084"/>
              <a:gd name="connsiteY350" fmla="*/ 6304548 h 15135727"/>
              <a:gd name="connsiteX351" fmla="*/ 1323474 w 8128084"/>
              <a:gd name="connsiteY351" fmla="*/ 6015790 h 15135727"/>
              <a:gd name="connsiteX352" fmla="*/ 1540042 w 8128084"/>
              <a:gd name="connsiteY352" fmla="*/ 5871411 h 15135727"/>
              <a:gd name="connsiteX353" fmla="*/ 1540042 w 8128084"/>
              <a:gd name="connsiteY353" fmla="*/ 5751095 h 15135727"/>
              <a:gd name="connsiteX354" fmla="*/ 1395664 w 8128084"/>
              <a:gd name="connsiteY354" fmla="*/ 5799221 h 15135727"/>
              <a:gd name="connsiteX355" fmla="*/ 1179095 w 8128084"/>
              <a:gd name="connsiteY355" fmla="*/ 5799221 h 15135727"/>
              <a:gd name="connsiteX356" fmla="*/ 890337 w 8128084"/>
              <a:gd name="connsiteY356" fmla="*/ 5775158 h 15135727"/>
              <a:gd name="connsiteX357" fmla="*/ 697832 w 8128084"/>
              <a:gd name="connsiteY357" fmla="*/ 5606716 h 15135727"/>
              <a:gd name="connsiteX358" fmla="*/ 577516 w 8128084"/>
              <a:gd name="connsiteY358" fmla="*/ 5582653 h 15135727"/>
              <a:gd name="connsiteX359" fmla="*/ 697832 w 8128084"/>
              <a:gd name="connsiteY359" fmla="*/ 5775158 h 15135727"/>
              <a:gd name="connsiteX360" fmla="*/ 409074 w 8128084"/>
              <a:gd name="connsiteY360" fmla="*/ 5799221 h 15135727"/>
              <a:gd name="connsiteX361" fmla="*/ 168442 w 8128084"/>
              <a:gd name="connsiteY361" fmla="*/ 5702969 h 15135727"/>
              <a:gd name="connsiteX362" fmla="*/ 264695 w 8128084"/>
              <a:gd name="connsiteY362" fmla="*/ 5558590 h 15135727"/>
              <a:gd name="connsiteX363" fmla="*/ 144379 w 8128084"/>
              <a:gd name="connsiteY363" fmla="*/ 5510464 h 15135727"/>
              <a:gd name="connsiteX364" fmla="*/ 0 w 8128084"/>
              <a:gd name="connsiteY364" fmla="*/ 5462337 h 15135727"/>
              <a:gd name="connsiteX365" fmla="*/ 96253 w 8128084"/>
              <a:gd name="connsiteY365"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42827 w 8128084"/>
              <a:gd name="connsiteY202" fmla="*/ 14383753 h 15135727"/>
              <a:gd name="connsiteX203" fmla="*/ 4403558 w 8128084"/>
              <a:gd name="connsiteY203" fmla="*/ 14437895 h 15135727"/>
              <a:gd name="connsiteX204" fmla="*/ 4340058 w 8128084"/>
              <a:gd name="connsiteY204" fmla="*/ 14475995 h 15135727"/>
              <a:gd name="connsiteX205" fmla="*/ 4303127 w 8128084"/>
              <a:gd name="connsiteY205" fmla="*/ 14364703 h 15135727"/>
              <a:gd name="connsiteX206" fmla="*/ 4276892 w 8128084"/>
              <a:gd name="connsiteY206" fmla="*/ 14296190 h 15135727"/>
              <a:gd name="connsiteX207" fmla="*/ 4235116 w 8128084"/>
              <a:gd name="connsiteY207" fmla="*/ 14341642 h 15135727"/>
              <a:gd name="connsiteX208" fmla="*/ 4162927 w 8128084"/>
              <a:gd name="connsiteY208" fmla="*/ 14389769 h 15135727"/>
              <a:gd name="connsiteX209" fmla="*/ 4137527 w 8128084"/>
              <a:gd name="connsiteY209" fmla="*/ 14364369 h 15135727"/>
              <a:gd name="connsiteX210" fmla="*/ 3998327 w 8128084"/>
              <a:gd name="connsiteY210" fmla="*/ 14409153 h 15135727"/>
              <a:gd name="connsiteX211" fmla="*/ 4023727 w 8128084"/>
              <a:gd name="connsiteY211" fmla="*/ 14275803 h 15135727"/>
              <a:gd name="connsiteX212" fmla="*/ 3915945 w 8128084"/>
              <a:gd name="connsiteY212" fmla="*/ 14289840 h 15135727"/>
              <a:gd name="connsiteX213" fmla="*/ 3801979 w 8128084"/>
              <a:gd name="connsiteY213" fmla="*/ 14293516 h 15135727"/>
              <a:gd name="connsiteX214" fmla="*/ 3719764 w 8128084"/>
              <a:gd name="connsiteY214" fmla="*/ 14415169 h 15135727"/>
              <a:gd name="connsiteX215" fmla="*/ 3625850 w 8128084"/>
              <a:gd name="connsiteY215" fmla="*/ 14616364 h 15135727"/>
              <a:gd name="connsiteX216" fmla="*/ 3513221 w 8128084"/>
              <a:gd name="connsiteY216" fmla="*/ 14726653 h 15135727"/>
              <a:gd name="connsiteX217" fmla="*/ 3583071 w 8128084"/>
              <a:gd name="connsiteY217" fmla="*/ 14832932 h 15135727"/>
              <a:gd name="connsiteX218" fmla="*/ 3633537 w 8128084"/>
              <a:gd name="connsiteY218" fmla="*/ 14967285 h 15135727"/>
              <a:gd name="connsiteX219" fmla="*/ 3609474 w 8128084"/>
              <a:gd name="connsiteY219" fmla="*/ 15087600 h 15135727"/>
              <a:gd name="connsiteX220" fmla="*/ 3479132 w 8128084"/>
              <a:gd name="connsiteY220" fmla="*/ 14975974 h 15135727"/>
              <a:gd name="connsiteX221" fmla="*/ 3304340 w 8128084"/>
              <a:gd name="connsiteY221" fmla="*/ 14949237 h 15135727"/>
              <a:gd name="connsiteX222" fmla="*/ 3261227 w 8128084"/>
              <a:gd name="connsiteY222" fmla="*/ 14787145 h 15135727"/>
              <a:gd name="connsiteX223" fmla="*/ 3128211 w 8128084"/>
              <a:gd name="connsiteY223" fmla="*/ 14919158 h 15135727"/>
              <a:gd name="connsiteX224" fmla="*/ 3090277 w 8128084"/>
              <a:gd name="connsiteY224" fmla="*/ 15075903 h 15135727"/>
              <a:gd name="connsiteX225" fmla="*/ 2959769 w 8128084"/>
              <a:gd name="connsiteY225" fmla="*/ 15135727 h 15135727"/>
              <a:gd name="connsiteX226" fmla="*/ 2891256 w 8128084"/>
              <a:gd name="connsiteY226" fmla="*/ 14945895 h 15135727"/>
              <a:gd name="connsiteX227" fmla="*/ 2829927 w 8128084"/>
              <a:gd name="connsiteY227" fmla="*/ 14872703 h 15135727"/>
              <a:gd name="connsiteX228" fmla="*/ 2887579 w 8128084"/>
              <a:gd name="connsiteY228" fmla="*/ 14774779 h 15135727"/>
              <a:gd name="connsiteX229" fmla="*/ 2779127 w 8128084"/>
              <a:gd name="connsiteY229" fmla="*/ 14694903 h 15135727"/>
              <a:gd name="connsiteX230" fmla="*/ 2839453 w 8128084"/>
              <a:gd name="connsiteY230" fmla="*/ 14582274 h 15135727"/>
              <a:gd name="connsiteX231" fmla="*/ 2935706 w 8128084"/>
              <a:gd name="connsiteY231" fmla="*/ 14510085 h 15135727"/>
              <a:gd name="connsiteX232" fmla="*/ 2948406 w 8128084"/>
              <a:gd name="connsiteY232" fmla="*/ 14554535 h 15135727"/>
              <a:gd name="connsiteX233" fmla="*/ 2855327 w 8128084"/>
              <a:gd name="connsiteY233" fmla="*/ 14371053 h 15135727"/>
              <a:gd name="connsiteX234" fmla="*/ 3014077 w 8128084"/>
              <a:gd name="connsiteY234" fmla="*/ 14447253 h 15135727"/>
              <a:gd name="connsiteX235" fmla="*/ 3029285 w 8128084"/>
              <a:gd name="connsiteY235" fmla="*/ 14363032 h 15135727"/>
              <a:gd name="connsiteX236" fmla="*/ 3152274 w 8128084"/>
              <a:gd name="connsiteY236" fmla="*/ 14341642 h 15135727"/>
              <a:gd name="connsiteX237" fmla="*/ 3226135 w 8128084"/>
              <a:gd name="connsiteY237" fmla="*/ 14269453 h 15135727"/>
              <a:gd name="connsiteX238" fmla="*/ 3152274 w 8128084"/>
              <a:gd name="connsiteY238" fmla="*/ 14197264 h 15135727"/>
              <a:gd name="connsiteX239" fmla="*/ 3152274 w 8128084"/>
              <a:gd name="connsiteY239" fmla="*/ 14052885 h 15135727"/>
              <a:gd name="connsiteX240" fmla="*/ 3086435 w 8128084"/>
              <a:gd name="connsiteY240" fmla="*/ 14037845 h 15135727"/>
              <a:gd name="connsiteX241" fmla="*/ 3056021 w 8128084"/>
              <a:gd name="connsiteY241" fmla="*/ 14153148 h 15135727"/>
              <a:gd name="connsiteX242" fmla="*/ 2935706 w 8128084"/>
              <a:gd name="connsiteY242" fmla="*/ 14076948 h 15135727"/>
              <a:gd name="connsiteX243" fmla="*/ 2863516 w 8128084"/>
              <a:gd name="connsiteY243" fmla="*/ 14093324 h 15135727"/>
              <a:gd name="connsiteX244" fmla="*/ 2804527 w 8128084"/>
              <a:gd name="connsiteY244" fmla="*/ 14218653 h 15135727"/>
              <a:gd name="connsiteX245" fmla="*/ 2719137 w 8128084"/>
              <a:gd name="connsiteY245" fmla="*/ 14197264 h 15135727"/>
              <a:gd name="connsiteX246" fmla="*/ 2653298 w 8128084"/>
              <a:gd name="connsiteY246" fmla="*/ 14248064 h 15135727"/>
              <a:gd name="connsiteX247" fmla="*/ 2560721 w 8128084"/>
              <a:gd name="connsiteY247" fmla="*/ 14150474 h 15135727"/>
              <a:gd name="connsiteX248" fmla="*/ 2436729 w 8128084"/>
              <a:gd name="connsiteY248" fmla="*/ 13804566 h 15135727"/>
              <a:gd name="connsiteX249" fmla="*/ 2550527 w 8128084"/>
              <a:gd name="connsiteY249" fmla="*/ 13805903 h 15135727"/>
              <a:gd name="connsiteX250" fmla="*/ 2729498 w 8128084"/>
              <a:gd name="connsiteY250" fmla="*/ 13812253 h 15135727"/>
              <a:gd name="connsiteX251" fmla="*/ 2633077 w 8128084"/>
              <a:gd name="connsiteY251" fmla="*/ 13755103 h 15135727"/>
              <a:gd name="connsiteX252" fmla="*/ 2553369 w 8128084"/>
              <a:gd name="connsiteY252" fmla="*/ 13475369 h 15135727"/>
              <a:gd name="connsiteX253" fmla="*/ 2658645 w 8128084"/>
              <a:gd name="connsiteY253" fmla="*/ 13224711 h 15135727"/>
              <a:gd name="connsiteX254" fmla="*/ 2719137 w 8128084"/>
              <a:gd name="connsiteY254" fmla="*/ 13042232 h 15135727"/>
              <a:gd name="connsiteX255" fmla="*/ 2791327 w 8128084"/>
              <a:gd name="connsiteY255" fmla="*/ 12945979 h 15135727"/>
              <a:gd name="connsiteX256" fmla="*/ 2969627 w 8128084"/>
              <a:gd name="connsiteY256" fmla="*/ 12929603 h 15135727"/>
              <a:gd name="connsiteX257" fmla="*/ 3031958 w 8128084"/>
              <a:gd name="connsiteY257" fmla="*/ 13090358 h 15135727"/>
              <a:gd name="connsiteX258" fmla="*/ 3102977 w 8128084"/>
              <a:gd name="connsiteY258" fmla="*/ 12974053 h 15135727"/>
              <a:gd name="connsiteX259" fmla="*/ 3043321 w 8128084"/>
              <a:gd name="connsiteY259" fmla="*/ 12836024 h 15135727"/>
              <a:gd name="connsiteX260" fmla="*/ 2849479 w 8128084"/>
              <a:gd name="connsiteY260" fmla="*/ 12815637 h 15135727"/>
              <a:gd name="connsiteX261" fmla="*/ 2815390 w 8128084"/>
              <a:gd name="connsiteY261" fmla="*/ 12777537 h 15135727"/>
              <a:gd name="connsiteX262" fmla="*/ 2887077 w 8128084"/>
              <a:gd name="connsiteY262" fmla="*/ 12586703 h 15135727"/>
              <a:gd name="connsiteX263" fmla="*/ 3153777 w 8128084"/>
              <a:gd name="connsiteY263" fmla="*/ 12516853 h 15135727"/>
              <a:gd name="connsiteX264" fmla="*/ 3239837 w 8128084"/>
              <a:gd name="connsiteY264" fmla="*/ 12311314 h 15135727"/>
              <a:gd name="connsiteX265" fmla="*/ 3104148 w 8128084"/>
              <a:gd name="connsiteY265" fmla="*/ 12320337 h 15135727"/>
              <a:gd name="connsiteX266" fmla="*/ 3040648 w 8128084"/>
              <a:gd name="connsiteY266" fmla="*/ 12320337 h 15135727"/>
              <a:gd name="connsiteX267" fmla="*/ 2956927 w 8128084"/>
              <a:gd name="connsiteY267" fmla="*/ 12237453 h 15135727"/>
              <a:gd name="connsiteX268" fmla="*/ 3007895 w 8128084"/>
              <a:gd name="connsiteY268" fmla="*/ 12079706 h 15135727"/>
              <a:gd name="connsiteX269" fmla="*/ 2810042 w 8128084"/>
              <a:gd name="connsiteY269" fmla="*/ 11954377 h 15135727"/>
              <a:gd name="connsiteX270" fmla="*/ 2863516 w 8128084"/>
              <a:gd name="connsiteY270" fmla="*/ 11694695 h 15135727"/>
              <a:gd name="connsiteX271" fmla="*/ 2817227 w 8128084"/>
              <a:gd name="connsiteY271" fmla="*/ 11507203 h 15135727"/>
              <a:gd name="connsiteX272" fmla="*/ 2911642 w 8128084"/>
              <a:gd name="connsiteY272" fmla="*/ 11454064 h 15135727"/>
              <a:gd name="connsiteX273" fmla="*/ 2988677 w 8128084"/>
              <a:gd name="connsiteY273" fmla="*/ 11494503 h 15135727"/>
              <a:gd name="connsiteX274" fmla="*/ 3056021 w 8128084"/>
              <a:gd name="connsiteY274" fmla="*/ 11454064 h 15135727"/>
              <a:gd name="connsiteX275" fmla="*/ 2983832 w 8128084"/>
              <a:gd name="connsiteY275" fmla="*/ 11381874 h 15135727"/>
              <a:gd name="connsiteX276" fmla="*/ 3031958 w 8128084"/>
              <a:gd name="connsiteY276" fmla="*/ 11285621 h 15135727"/>
              <a:gd name="connsiteX277" fmla="*/ 3007895 w 8128084"/>
              <a:gd name="connsiteY277" fmla="*/ 11189369 h 15135727"/>
              <a:gd name="connsiteX278" fmla="*/ 2887579 w 8128084"/>
              <a:gd name="connsiteY278" fmla="*/ 11141242 h 15135727"/>
              <a:gd name="connsiteX279" fmla="*/ 2887579 w 8128084"/>
              <a:gd name="connsiteY279" fmla="*/ 10972800 h 15135727"/>
              <a:gd name="connsiteX280" fmla="*/ 2887579 w 8128084"/>
              <a:gd name="connsiteY280" fmla="*/ 10924674 h 15135727"/>
              <a:gd name="connsiteX281" fmla="*/ 2767264 w 8128084"/>
              <a:gd name="connsiteY281" fmla="*/ 11020927 h 15135727"/>
              <a:gd name="connsiteX282" fmla="*/ 2743200 w 8128084"/>
              <a:gd name="connsiteY282" fmla="*/ 10924674 h 15135727"/>
              <a:gd name="connsiteX283" fmla="*/ 2550695 w 8128084"/>
              <a:gd name="connsiteY283" fmla="*/ 11020927 h 15135727"/>
              <a:gd name="connsiteX284" fmla="*/ 2526632 w 8128084"/>
              <a:gd name="connsiteY284" fmla="*/ 11117179 h 15135727"/>
              <a:gd name="connsiteX285" fmla="*/ 2334127 w 8128084"/>
              <a:gd name="connsiteY285" fmla="*/ 10996864 h 15135727"/>
              <a:gd name="connsiteX286" fmla="*/ 2358190 w 8128084"/>
              <a:gd name="connsiteY286" fmla="*/ 10732169 h 15135727"/>
              <a:gd name="connsiteX287" fmla="*/ 2334127 w 8128084"/>
              <a:gd name="connsiteY287" fmla="*/ 10587790 h 15135727"/>
              <a:gd name="connsiteX288" fmla="*/ 2406316 w 8128084"/>
              <a:gd name="connsiteY288" fmla="*/ 10491537 h 15135727"/>
              <a:gd name="connsiteX289" fmla="*/ 2598821 w 8128084"/>
              <a:gd name="connsiteY289" fmla="*/ 10684042 h 15135727"/>
              <a:gd name="connsiteX290" fmla="*/ 2767264 w 8128084"/>
              <a:gd name="connsiteY290" fmla="*/ 10684042 h 15135727"/>
              <a:gd name="connsiteX291" fmla="*/ 2646948 w 8128084"/>
              <a:gd name="connsiteY291" fmla="*/ 10515600 h 15135727"/>
              <a:gd name="connsiteX292" fmla="*/ 2815390 w 8128084"/>
              <a:gd name="connsiteY292" fmla="*/ 10395285 h 15135727"/>
              <a:gd name="connsiteX293" fmla="*/ 3080085 w 8128084"/>
              <a:gd name="connsiteY293" fmla="*/ 10419348 h 15135727"/>
              <a:gd name="connsiteX294" fmla="*/ 3248527 w 8128084"/>
              <a:gd name="connsiteY294" fmla="*/ 10539664 h 15135727"/>
              <a:gd name="connsiteX295" fmla="*/ 3320716 w 8128084"/>
              <a:gd name="connsiteY295" fmla="*/ 10659979 h 15135727"/>
              <a:gd name="connsiteX296" fmla="*/ 3465095 w 8128084"/>
              <a:gd name="connsiteY296" fmla="*/ 10659979 h 15135727"/>
              <a:gd name="connsiteX297" fmla="*/ 3441032 w 8128084"/>
              <a:gd name="connsiteY297" fmla="*/ 10491537 h 15135727"/>
              <a:gd name="connsiteX298" fmla="*/ 3392906 w 8128084"/>
              <a:gd name="connsiteY298" fmla="*/ 10250906 h 15135727"/>
              <a:gd name="connsiteX299" fmla="*/ 3152274 w 8128084"/>
              <a:gd name="connsiteY299" fmla="*/ 10250906 h 15135727"/>
              <a:gd name="connsiteX300" fmla="*/ 3176337 w 8128084"/>
              <a:gd name="connsiteY300" fmla="*/ 10178716 h 15135727"/>
              <a:gd name="connsiteX301" fmla="*/ 3104148 w 8128084"/>
              <a:gd name="connsiteY301" fmla="*/ 10154653 h 15135727"/>
              <a:gd name="connsiteX302" fmla="*/ 3007895 w 8128084"/>
              <a:gd name="connsiteY302" fmla="*/ 9962148 h 15135727"/>
              <a:gd name="connsiteX303" fmla="*/ 3176337 w 8128084"/>
              <a:gd name="connsiteY303" fmla="*/ 9889958 h 15135727"/>
              <a:gd name="connsiteX304" fmla="*/ 2959769 w 8128084"/>
              <a:gd name="connsiteY304" fmla="*/ 9504948 h 15135727"/>
              <a:gd name="connsiteX305" fmla="*/ 2791327 w 8128084"/>
              <a:gd name="connsiteY305" fmla="*/ 9456821 h 15135727"/>
              <a:gd name="connsiteX306" fmla="*/ 2574758 w 8128084"/>
              <a:gd name="connsiteY306" fmla="*/ 9336506 h 15135727"/>
              <a:gd name="connsiteX307" fmla="*/ 2550695 w 8128084"/>
              <a:gd name="connsiteY307" fmla="*/ 9071811 h 15135727"/>
              <a:gd name="connsiteX308" fmla="*/ 2695074 w 8128084"/>
              <a:gd name="connsiteY308" fmla="*/ 8999621 h 15135727"/>
              <a:gd name="connsiteX309" fmla="*/ 2622885 w 8128084"/>
              <a:gd name="connsiteY309" fmla="*/ 8975558 h 15135727"/>
              <a:gd name="connsiteX310" fmla="*/ 2430379 w 8128084"/>
              <a:gd name="connsiteY310" fmla="*/ 8999621 h 15135727"/>
              <a:gd name="connsiteX311" fmla="*/ 2261937 w 8128084"/>
              <a:gd name="connsiteY311" fmla="*/ 9168064 h 15135727"/>
              <a:gd name="connsiteX312" fmla="*/ 2237874 w 8128084"/>
              <a:gd name="connsiteY312" fmla="*/ 8999621 h 15135727"/>
              <a:gd name="connsiteX313" fmla="*/ 2117558 w 8128084"/>
              <a:gd name="connsiteY313" fmla="*/ 8975558 h 15135727"/>
              <a:gd name="connsiteX314" fmla="*/ 2045369 w 8128084"/>
              <a:gd name="connsiteY314" fmla="*/ 8783053 h 15135727"/>
              <a:gd name="connsiteX315" fmla="*/ 1852864 w 8128084"/>
              <a:gd name="connsiteY315" fmla="*/ 8758990 h 15135727"/>
              <a:gd name="connsiteX316" fmla="*/ 1636295 w 8128084"/>
              <a:gd name="connsiteY316" fmla="*/ 8927432 h 15135727"/>
              <a:gd name="connsiteX317" fmla="*/ 1588169 w 8128084"/>
              <a:gd name="connsiteY317" fmla="*/ 9023685 h 15135727"/>
              <a:gd name="connsiteX318" fmla="*/ 1515979 w 8128084"/>
              <a:gd name="connsiteY318" fmla="*/ 8879306 h 15135727"/>
              <a:gd name="connsiteX319" fmla="*/ 1347537 w 8128084"/>
              <a:gd name="connsiteY319" fmla="*/ 8879306 h 15135727"/>
              <a:gd name="connsiteX320" fmla="*/ 1347537 w 8128084"/>
              <a:gd name="connsiteY320" fmla="*/ 8710864 h 15135727"/>
              <a:gd name="connsiteX321" fmla="*/ 1106906 w 8128084"/>
              <a:gd name="connsiteY321" fmla="*/ 8783053 h 15135727"/>
              <a:gd name="connsiteX322" fmla="*/ 890337 w 8128084"/>
              <a:gd name="connsiteY322" fmla="*/ 8686800 h 15135727"/>
              <a:gd name="connsiteX323" fmla="*/ 649706 w 8128084"/>
              <a:gd name="connsiteY323" fmla="*/ 8662737 h 15135727"/>
              <a:gd name="connsiteX324" fmla="*/ 385011 w 8128084"/>
              <a:gd name="connsiteY324" fmla="*/ 8566485 h 15135727"/>
              <a:gd name="connsiteX325" fmla="*/ 577516 w 8128084"/>
              <a:gd name="connsiteY325" fmla="*/ 8373979 h 15135727"/>
              <a:gd name="connsiteX326" fmla="*/ 794085 w 8128084"/>
              <a:gd name="connsiteY326" fmla="*/ 8301790 h 15135727"/>
              <a:gd name="connsiteX327" fmla="*/ 745958 w 8128084"/>
              <a:gd name="connsiteY327" fmla="*/ 8133348 h 15135727"/>
              <a:gd name="connsiteX328" fmla="*/ 818148 w 8128084"/>
              <a:gd name="connsiteY328" fmla="*/ 7820527 h 15135727"/>
              <a:gd name="connsiteX329" fmla="*/ 697832 w 8128084"/>
              <a:gd name="connsiteY329" fmla="*/ 7820527 h 15135727"/>
              <a:gd name="connsiteX330" fmla="*/ 625642 w 8128084"/>
              <a:gd name="connsiteY330" fmla="*/ 7916779 h 15135727"/>
              <a:gd name="connsiteX331" fmla="*/ 457200 w 8128084"/>
              <a:gd name="connsiteY331" fmla="*/ 7820527 h 15135727"/>
              <a:gd name="connsiteX332" fmla="*/ 529390 w 8128084"/>
              <a:gd name="connsiteY332" fmla="*/ 7700211 h 15135727"/>
              <a:gd name="connsiteX333" fmla="*/ 938464 w 8128084"/>
              <a:gd name="connsiteY333" fmla="*/ 7676148 h 15135727"/>
              <a:gd name="connsiteX334" fmla="*/ 1058779 w 8128084"/>
              <a:gd name="connsiteY334" fmla="*/ 7459579 h 15135727"/>
              <a:gd name="connsiteX335" fmla="*/ 1203158 w 8128084"/>
              <a:gd name="connsiteY335" fmla="*/ 7603958 h 15135727"/>
              <a:gd name="connsiteX336" fmla="*/ 1299411 w 8128084"/>
              <a:gd name="connsiteY336" fmla="*/ 7555832 h 15135727"/>
              <a:gd name="connsiteX337" fmla="*/ 1443790 w 8128084"/>
              <a:gd name="connsiteY337" fmla="*/ 7507706 h 15135727"/>
              <a:gd name="connsiteX338" fmla="*/ 1684421 w 8128084"/>
              <a:gd name="connsiteY338" fmla="*/ 7603958 h 15135727"/>
              <a:gd name="connsiteX339" fmla="*/ 1684421 w 8128084"/>
              <a:gd name="connsiteY339" fmla="*/ 7603958 h 15135727"/>
              <a:gd name="connsiteX340" fmla="*/ 1540042 w 8128084"/>
              <a:gd name="connsiteY340" fmla="*/ 7363327 h 15135727"/>
              <a:gd name="connsiteX341" fmla="*/ 1299411 w 8128084"/>
              <a:gd name="connsiteY341" fmla="*/ 7315200 h 15135727"/>
              <a:gd name="connsiteX342" fmla="*/ 1130969 w 8128084"/>
              <a:gd name="connsiteY342" fmla="*/ 7339264 h 15135727"/>
              <a:gd name="connsiteX343" fmla="*/ 1034716 w 8128084"/>
              <a:gd name="connsiteY343" fmla="*/ 7315200 h 15135727"/>
              <a:gd name="connsiteX344" fmla="*/ 1155032 w 8128084"/>
              <a:gd name="connsiteY344" fmla="*/ 7050506 h 15135727"/>
              <a:gd name="connsiteX345" fmla="*/ 1155032 w 8128084"/>
              <a:gd name="connsiteY345" fmla="*/ 6930190 h 15135727"/>
              <a:gd name="connsiteX346" fmla="*/ 1155032 w 8128084"/>
              <a:gd name="connsiteY346" fmla="*/ 6761748 h 15135727"/>
              <a:gd name="connsiteX347" fmla="*/ 1203158 w 8128084"/>
              <a:gd name="connsiteY347" fmla="*/ 6617369 h 15135727"/>
              <a:gd name="connsiteX348" fmla="*/ 1371600 w 8128084"/>
              <a:gd name="connsiteY348" fmla="*/ 6472990 h 15135727"/>
              <a:gd name="connsiteX349" fmla="*/ 1443790 w 8128084"/>
              <a:gd name="connsiteY349" fmla="*/ 6328611 h 15135727"/>
              <a:gd name="connsiteX350" fmla="*/ 1419727 w 8128084"/>
              <a:gd name="connsiteY350" fmla="*/ 6208295 h 15135727"/>
              <a:gd name="connsiteX351" fmla="*/ 1275348 w 8128084"/>
              <a:gd name="connsiteY351" fmla="*/ 6304548 h 15135727"/>
              <a:gd name="connsiteX352" fmla="*/ 1323474 w 8128084"/>
              <a:gd name="connsiteY352" fmla="*/ 6015790 h 15135727"/>
              <a:gd name="connsiteX353" fmla="*/ 1540042 w 8128084"/>
              <a:gd name="connsiteY353" fmla="*/ 5871411 h 15135727"/>
              <a:gd name="connsiteX354" fmla="*/ 1540042 w 8128084"/>
              <a:gd name="connsiteY354" fmla="*/ 5751095 h 15135727"/>
              <a:gd name="connsiteX355" fmla="*/ 1395664 w 8128084"/>
              <a:gd name="connsiteY355" fmla="*/ 5799221 h 15135727"/>
              <a:gd name="connsiteX356" fmla="*/ 1179095 w 8128084"/>
              <a:gd name="connsiteY356" fmla="*/ 5799221 h 15135727"/>
              <a:gd name="connsiteX357" fmla="*/ 890337 w 8128084"/>
              <a:gd name="connsiteY357" fmla="*/ 5775158 h 15135727"/>
              <a:gd name="connsiteX358" fmla="*/ 697832 w 8128084"/>
              <a:gd name="connsiteY358" fmla="*/ 5606716 h 15135727"/>
              <a:gd name="connsiteX359" fmla="*/ 577516 w 8128084"/>
              <a:gd name="connsiteY359" fmla="*/ 5582653 h 15135727"/>
              <a:gd name="connsiteX360" fmla="*/ 697832 w 8128084"/>
              <a:gd name="connsiteY360" fmla="*/ 5775158 h 15135727"/>
              <a:gd name="connsiteX361" fmla="*/ 409074 w 8128084"/>
              <a:gd name="connsiteY361" fmla="*/ 5799221 h 15135727"/>
              <a:gd name="connsiteX362" fmla="*/ 168442 w 8128084"/>
              <a:gd name="connsiteY362" fmla="*/ 5702969 h 15135727"/>
              <a:gd name="connsiteX363" fmla="*/ 264695 w 8128084"/>
              <a:gd name="connsiteY363" fmla="*/ 5558590 h 15135727"/>
              <a:gd name="connsiteX364" fmla="*/ 144379 w 8128084"/>
              <a:gd name="connsiteY364" fmla="*/ 5510464 h 15135727"/>
              <a:gd name="connsiteX365" fmla="*/ 0 w 8128084"/>
              <a:gd name="connsiteY365" fmla="*/ 5462337 h 15135727"/>
              <a:gd name="connsiteX366" fmla="*/ 96253 w 8128084"/>
              <a:gd name="connsiteY366"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42827 w 8128084"/>
              <a:gd name="connsiteY202" fmla="*/ 14383753 h 15135727"/>
              <a:gd name="connsiteX203" fmla="*/ 4403558 w 8128084"/>
              <a:gd name="connsiteY203" fmla="*/ 14437895 h 15135727"/>
              <a:gd name="connsiteX204" fmla="*/ 4340058 w 8128084"/>
              <a:gd name="connsiteY204" fmla="*/ 14475995 h 15135727"/>
              <a:gd name="connsiteX205" fmla="*/ 4303127 w 8128084"/>
              <a:gd name="connsiteY205" fmla="*/ 14364703 h 15135727"/>
              <a:gd name="connsiteX206" fmla="*/ 4276892 w 8128084"/>
              <a:gd name="connsiteY206" fmla="*/ 14296190 h 15135727"/>
              <a:gd name="connsiteX207" fmla="*/ 4235116 w 8128084"/>
              <a:gd name="connsiteY207" fmla="*/ 14341642 h 15135727"/>
              <a:gd name="connsiteX208" fmla="*/ 4162927 w 8128084"/>
              <a:gd name="connsiteY208" fmla="*/ 14389769 h 15135727"/>
              <a:gd name="connsiteX209" fmla="*/ 4137527 w 8128084"/>
              <a:gd name="connsiteY209" fmla="*/ 14364369 h 15135727"/>
              <a:gd name="connsiteX210" fmla="*/ 3998327 w 8128084"/>
              <a:gd name="connsiteY210" fmla="*/ 14409153 h 15135727"/>
              <a:gd name="connsiteX211" fmla="*/ 4023727 w 8128084"/>
              <a:gd name="connsiteY211" fmla="*/ 14275803 h 15135727"/>
              <a:gd name="connsiteX212" fmla="*/ 3915945 w 8128084"/>
              <a:gd name="connsiteY212" fmla="*/ 14289840 h 15135727"/>
              <a:gd name="connsiteX213" fmla="*/ 3801979 w 8128084"/>
              <a:gd name="connsiteY213" fmla="*/ 14293516 h 15135727"/>
              <a:gd name="connsiteX214" fmla="*/ 3719764 w 8128084"/>
              <a:gd name="connsiteY214" fmla="*/ 14415169 h 15135727"/>
              <a:gd name="connsiteX215" fmla="*/ 3625850 w 8128084"/>
              <a:gd name="connsiteY215" fmla="*/ 14616364 h 15135727"/>
              <a:gd name="connsiteX216" fmla="*/ 3513221 w 8128084"/>
              <a:gd name="connsiteY216" fmla="*/ 14726653 h 15135727"/>
              <a:gd name="connsiteX217" fmla="*/ 3583071 w 8128084"/>
              <a:gd name="connsiteY217" fmla="*/ 14832932 h 15135727"/>
              <a:gd name="connsiteX218" fmla="*/ 3633537 w 8128084"/>
              <a:gd name="connsiteY218" fmla="*/ 14967285 h 15135727"/>
              <a:gd name="connsiteX219" fmla="*/ 3609474 w 8128084"/>
              <a:gd name="connsiteY219" fmla="*/ 15087600 h 15135727"/>
              <a:gd name="connsiteX220" fmla="*/ 3479132 w 8128084"/>
              <a:gd name="connsiteY220" fmla="*/ 14975974 h 15135727"/>
              <a:gd name="connsiteX221" fmla="*/ 3304340 w 8128084"/>
              <a:gd name="connsiteY221" fmla="*/ 14949237 h 15135727"/>
              <a:gd name="connsiteX222" fmla="*/ 3261227 w 8128084"/>
              <a:gd name="connsiteY222" fmla="*/ 14787145 h 15135727"/>
              <a:gd name="connsiteX223" fmla="*/ 3128211 w 8128084"/>
              <a:gd name="connsiteY223" fmla="*/ 14919158 h 15135727"/>
              <a:gd name="connsiteX224" fmla="*/ 3090277 w 8128084"/>
              <a:gd name="connsiteY224" fmla="*/ 15075903 h 15135727"/>
              <a:gd name="connsiteX225" fmla="*/ 2959769 w 8128084"/>
              <a:gd name="connsiteY225" fmla="*/ 15135727 h 15135727"/>
              <a:gd name="connsiteX226" fmla="*/ 2891256 w 8128084"/>
              <a:gd name="connsiteY226" fmla="*/ 14945895 h 15135727"/>
              <a:gd name="connsiteX227" fmla="*/ 2829927 w 8128084"/>
              <a:gd name="connsiteY227" fmla="*/ 14872703 h 15135727"/>
              <a:gd name="connsiteX228" fmla="*/ 2887579 w 8128084"/>
              <a:gd name="connsiteY228" fmla="*/ 14774779 h 15135727"/>
              <a:gd name="connsiteX229" fmla="*/ 2779127 w 8128084"/>
              <a:gd name="connsiteY229" fmla="*/ 14694903 h 15135727"/>
              <a:gd name="connsiteX230" fmla="*/ 2839453 w 8128084"/>
              <a:gd name="connsiteY230" fmla="*/ 14582274 h 15135727"/>
              <a:gd name="connsiteX231" fmla="*/ 2935706 w 8128084"/>
              <a:gd name="connsiteY231" fmla="*/ 14510085 h 15135727"/>
              <a:gd name="connsiteX232" fmla="*/ 2948406 w 8128084"/>
              <a:gd name="connsiteY232" fmla="*/ 14554535 h 15135727"/>
              <a:gd name="connsiteX233" fmla="*/ 2855327 w 8128084"/>
              <a:gd name="connsiteY233" fmla="*/ 14371053 h 15135727"/>
              <a:gd name="connsiteX234" fmla="*/ 3014077 w 8128084"/>
              <a:gd name="connsiteY234" fmla="*/ 14447253 h 15135727"/>
              <a:gd name="connsiteX235" fmla="*/ 3029285 w 8128084"/>
              <a:gd name="connsiteY235" fmla="*/ 14363032 h 15135727"/>
              <a:gd name="connsiteX236" fmla="*/ 3152274 w 8128084"/>
              <a:gd name="connsiteY236" fmla="*/ 14341642 h 15135727"/>
              <a:gd name="connsiteX237" fmla="*/ 3226135 w 8128084"/>
              <a:gd name="connsiteY237" fmla="*/ 14269453 h 15135727"/>
              <a:gd name="connsiteX238" fmla="*/ 3152274 w 8128084"/>
              <a:gd name="connsiteY238" fmla="*/ 14197264 h 15135727"/>
              <a:gd name="connsiteX239" fmla="*/ 3152274 w 8128084"/>
              <a:gd name="connsiteY239" fmla="*/ 14052885 h 15135727"/>
              <a:gd name="connsiteX240" fmla="*/ 3086435 w 8128084"/>
              <a:gd name="connsiteY240" fmla="*/ 14037845 h 15135727"/>
              <a:gd name="connsiteX241" fmla="*/ 3056021 w 8128084"/>
              <a:gd name="connsiteY241" fmla="*/ 14153148 h 15135727"/>
              <a:gd name="connsiteX242" fmla="*/ 2935706 w 8128084"/>
              <a:gd name="connsiteY242" fmla="*/ 14076948 h 15135727"/>
              <a:gd name="connsiteX243" fmla="*/ 2863516 w 8128084"/>
              <a:gd name="connsiteY243" fmla="*/ 14093324 h 15135727"/>
              <a:gd name="connsiteX244" fmla="*/ 2804527 w 8128084"/>
              <a:gd name="connsiteY244" fmla="*/ 14218653 h 15135727"/>
              <a:gd name="connsiteX245" fmla="*/ 2719137 w 8128084"/>
              <a:gd name="connsiteY245" fmla="*/ 14197264 h 15135727"/>
              <a:gd name="connsiteX246" fmla="*/ 2653298 w 8128084"/>
              <a:gd name="connsiteY246" fmla="*/ 14248064 h 15135727"/>
              <a:gd name="connsiteX247" fmla="*/ 2560721 w 8128084"/>
              <a:gd name="connsiteY247" fmla="*/ 14150474 h 15135727"/>
              <a:gd name="connsiteX248" fmla="*/ 2436729 w 8128084"/>
              <a:gd name="connsiteY248" fmla="*/ 13804566 h 15135727"/>
              <a:gd name="connsiteX249" fmla="*/ 2550527 w 8128084"/>
              <a:gd name="connsiteY249" fmla="*/ 13805903 h 15135727"/>
              <a:gd name="connsiteX250" fmla="*/ 2729498 w 8128084"/>
              <a:gd name="connsiteY250" fmla="*/ 13812253 h 15135727"/>
              <a:gd name="connsiteX251" fmla="*/ 2633077 w 8128084"/>
              <a:gd name="connsiteY251" fmla="*/ 13755103 h 15135727"/>
              <a:gd name="connsiteX252" fmla="*/ 2553369 w 8128084"/>
              <a:gd name="connsiteY252" fmla="*/ 13475369 h 15135727"/>
              <a:gd name="connsiteX253" fmla="*/ 2658645 w 8128084"/>
              <a:gd name="connsiteY253" fmla="*/ 13224711 h 15135727"/>
              <a:gd name="connsiteX254" fmla="*/ 2719137 w 8128084"/>
              <a:gd name="connsiteY254" fmla="*/ 13042232 h 15135727"/>
              <a:gd name="connsiteX255" fmla="*/ 2791327 w 8128084"/>
              <a:gd name="connsiteY255" fmla="*/ 12945979 h 15135727"/>
              <a:gd name="connsiteX256" fmla="*/ 2969627 w 8128084"/>
              <a:gd name="connsiteY256" fmla="*/ 12929603 h 15135727"/>
              <a:gd name="connsiteX257" fmla="*/ 3031958 w 8128084"/>
              <a:gd name="connsiteY257" fmla="*/ 13090358 h 15135727"/>
              <a:gd name="connsiteX258" fmla="*/ 3102977 w 8128084"/>
              <a:gd name="connsiteY258" fmla="*/ 12974053 h 15135727"/>
              <a:gd name="connsiteX259" fmla="*/ 3043321 w 8128084"/>
              <a:gd name="connsiteY259" fmla="*/ 12836024 h 15135727"/>
              <a:gd name="connsiteX260" fmla="*/ 2849479 w 8128084"/>
              <a:gd name="connsiteY260" fmla="*/ 12815637 h 15135727"/>
              <a:gd name="connsiteX261" fmla="*/ 2815390 w 8128084"/>
              <a:gd name="connsiteY261" fmla="*/ 12777537 h 15135727"/>
              <a:gd name="connsiteX262" fmla="*/ 2887077 w 8128084"/>
              <a:gd name="connsiteY262" fmla="*/ 12586703 h 15135727"/>
              <a:gd name="connsiteX263" fmla="*/ 3153777 w 8128084"/>
              <a:gd name="connsiteY263" fmla="*/ 12516853 h 15135727"/>
              <a:gd name="connsiteX264" fmla="*/ 3239837 w 8128084"/>
              <a:gd name="connsiteY264" fmla="*/ 12311314 h 15135727"/>
              <a:gd name="connsiteX265" fmla="*/ 3104148 w 8128084"/>
              <a:gd name="connsiteY265" fmla="*/ 12320337 h 15135727"/>
              <a:gd name="connsiteX266" fmla="*/ 3040648 w 8128084"/>
              <a:gd name="connsiteY266" fmla="*/ 12320337 h 15135727"/>
              <a:gd name="connsiteX267" fmla="*/ 2956927 w 8128084"/>
              <a:gd name="connsiteY267" fmla="*/ 12237453 h 15135727"/>
              <a:gd name="connsiteX268" fmla="*/ 3007895 w 8128084"/>
              <a:gd name="connsiteY268" fmla="*/ 12079706 h 15135727"/>
              <a:gd name="connsiteX269" fmla="*/ 2810042 w 8128084"/>
              <a:gd name="connsiteY269" fmla="*/ 11954377 h 15135727"/>
              <a:gd name="connsiteX270" fmla="*/ 2863516 w 8128084"/>
              <a:gd name="connsiteY270" fmla="*/ 11694695 h 15135727"/>
              <a:gd name="connsiteX271" fmla="*/ 2817227 w 8128084"/>
              <a:gd name="connsiteY271" fmla="*/ 11507203 h 15135727"/>
              <a:gd name="connsiteX272" fmla="*/ 2911642 w 8128084"/>
              <a:gd name="connsiteY272" fmla="*/ 11454064 h 15135727"/>
              <a:gd name="connsiteX273" fmla="*/ 2988677 w 8128084"/>
              <a:gd name="connsiteY273" fmla="*/ 11494503 h 15135727"/>
              <a:gd name="connsiteX274" fmla="*/ 3056021 w 8128084"/>
              <a:gd name="connsiteY274" fmla="*/ 11454064 h 15135727"/>
              <a:gd name="connsiteX275" fmla="*/ 2850482 w 8128084"/>
              <a:gd name="connsiteY275" fmla="*/ 11381874 h 15135727"/>
              <a:gd name="connsiteX276" fmla="*/ 3031958 w 8128084"/>
              <a:gd name="connsiteY276" fmla="*/ 11285621 h 15135727"/>
              <a:gd name="connsiteX277" fmla="*/ 3007895 w 8128084"/>
              <a:gd name="connsiteY277" fmla="*/ 11189369 h 15135727"/>
              <a:gd name="connsiteX278" fmla="*/ 2887579 w 8128084"/>
              <a:gd name="connsiteY278" fmla="*/ 11141242 h 15135727"/>
              <a:gd name="connsiteX279" fmla="*/ 2887579 w 8128084"/>
              <a:gd name="connsiteY279" fmla="*/ 10972800 h 15135727"/>
              <a:gd name="connsiteX280" fmla="*/ 2887579 w 8128084"/>
              <a:gd name="connsiteY280" fmla="*/ 10924674 h 15135727"/>
              <a:gd name="connsiteX281" fmla="*/ 2767264 w 8128084"/>
              <a:gd name="connsiteY281" fmla="*/ 11020927 h 15135727"/>
              <a:gd name="connsiteX282" fmla="*/ 2743200 w 8128084"/>
              <a:gd name="connsiteY282" fmla="*/ 10924674 h 15135727"/>
              <a:gd name="connsiteX283" fmla="*/ 2550695 w 8128084"/>
              <a:gd name="connsiteY283" fmla="*/ 11020927 h 15135727"/>
              <a:gd name="connsiteX284" fmla="*/ 2526632 w 8128084"/>
              <a:gd name="connsiteY284" fmla="*/ 11117179 h 15135727"/>
              <a:gd name="connsiteX285" fmla="*/ 2334127 w 8128084"/>
              <a:gd name="connsiteY285" fmla="*/ 10996864 h 15135727"/>
              <a:gd name="connsiteX286" fmla="*/ 2358190 w 8128084"/>
              <a:gd name="connsiteY286" fmla="*/ 10732169 h 15135727"/>
              <a:gd name="connsiteX287" fmla="*/ 2334127 w 8128084"/>
              <a:gd name="connsiteY287" fmla="*/ 10587790 h 15135727"/>
              <a:gd name="connsiteX288" fmla="*/ 2406316 w 8128084"/>
              <a:gd name="connsiteY288" fmla="*/ 10491537 h 15135727"/>
              <a:gd name="connsiteX289" fmla="*/ 2598821 w 8128084"/>
              <a:gd name="connsiteY289" fmla="*/ 10684042 h 15135727"/>
              <a:gd name="connsiteX290" fmla="*/ 2767264 w 8128084"/>
              <a:gd name="connsiteY290" fmla="*/ 10684042 h 15135727"/>
              <a:gd name="connsiteX291" fmla="*/ 2646948 w 8128084"/>
              <a:gd name="connsiteY291" fmla="*/ 10515600 h 15135727"/>
              <a:gd name="connsiteX292" fmla="*/ 2815390 w 8128084"/>
              <a:gd name="connsiteY292" fmla="*/ 10395285 h 15135727"/>
              <a:gd name="connsiteX293" fmla="*/ 3080085 w 8128084"/>
              <a:gd name="connsiteY293" fmla="*/ 10419348 h 15135727"/>
              <a:gd name="connsiteX294" fmla="*/ 3248527 w 8128084"/>
              <a:gd name="connsiteY294" fmla="*/ 10539664 h 15135727"/>
              <a:gd name="connsiteX295" fmla="*/ 3320716 w 8128084"/>
              <a:gd name="connsiteY295" fmla="*/ 10659979 h 15135727"/>
              <a:gd name="connsiteX296" fmla="*/ 3465095 w 8128084"/>
              <a:gd name="connsiteY296" fmla="*/ 10659979 h 15135727"/>
              <a:gd name="connsiteX297" fmla="*/ 3441032 w 8128084"/>
              <a:gd name="connsiteY297" fmla="*/ 10491537 h 15135727"/>
              <a:gd name="connsiteX298" fmla="*/ 3392906 w 8128084"/>
              <a:gd name="connsiteY298" fmla="*/ 10250906 h 15135727"/>
              <a:gd name="connsiteX299" fmla="*/ 3152274 w 8128084"/>
              <a:gd name="connsiteY299" fmla="*/ 10250906 h 15135727"/>
              <a:gd name="connsiteX300" fmla="*/ 3176337 w 8128084"/>
              <a:gd name="connsiteY300" fmla="*/ 10178716 h 15135727"/>
              <a:gd name="connsiteX301" fmla="*/ 3104148 w 8128084"/>
              <a:gd name="connsiteY301" fmla="*/ 10154653 h 15135727"/>
              <a:gd name="connsiteX302" fmla="*/ 3007895 w 8128084"/>
              <a:gd name="connsiteY302" fmla="*/ 9962148 h 15135727"/>
              <a:gd name="connsiteX303" fmla="*/ 3176337 w 8128084"/>
              <a:gd name="connsiteY303" fmla="*/ 9889958 h 15135727"/>
              <a:gd name="connsiteX304" fmla="*/ 2959769 w 8128084"/>
              <a:gd name="connsiteY304" fmla="*/ 9504948 h 15135727"/>
              <a:gd name="connsiteX305" fmla="*/ 2791327 w 8128084"/>
              <a:gd name="connsiteY305" fmla="*/ 9456821 h 15135727"/>
              <a:gd name="connsiteX306" fmla="*/ 2574758 w 8128084"/>
              <a:gd name="connsiteY306" fmla="*/ 9336506 h 15135727"/>
              <a:gd name="connsiteX307" fmla="*/ 2550695 w 8128084"/>
              <a:gd name="connsiteY307" fmla="*/ 9071811 h 15135727"/>
              <a:gd name="connsiteX308" fmla="*/ 2695074 w 8128084"/>
              <a:gd name="connsiteY308" fmla="*/ 8999621 h 15135727"/>
              <a:gd name="connsiteX309" fmla="*/ 2622885 w 8128084"/>
              <a:gd name="connsiteY309" fmla="*/ 8975558 h 15135727"/>
              <a:gd name="connsiteX310" fmla="*/ 2430379 w 8128084"/>
              <a:gd name="connsiteY310" fmla="*/ 8999621 h 15135727"/>
              <a:gd name="connsiteX311" fmla="*/ 2261937 w 8128084"/>
              <a:gd name="connsiteY311" fmla="*/ 9168064 h 15135727"/>
              <a:gd name="connsiteX312" fmla="*/ 2237874 w 8128084"/>
              <a:gd name="connsiteY312" fmla="*/ 8999621 h 15135727"/>
              <a:gd name="connsiteX313" fmla="*/ 2117558 w 8128084"/>
              <a:gd name="connsiteY313" fmla="*/ 8975558 h 15135727"/>
              <a:gd name="connsiteX314" fmla="*/ 2045369 w 8128084"/>
              <a:gd name="connsiteY314" fmla="*/ 8783053 h 15135727"/>
              <a:gd name="connsiteX315" fmla="*/ 1852864 w 8128084"/>
              <a:gd name="connsiteY315" fmla="*/ 8758990 h 15135727"/>
              <a:gd name="connsiteX316" fmla="*/ 1636295 w 8128084"/>
              <a:gd name="connsiteY316" fmla="*/ 8927432 h 15135727"/>
              <a:gd name="connsiteX317" fmla="*/ 1588169 w 8128084"/>
              <a:gd name="connsiteY317" fmla="*/ 9023685 h 15135727"/>
              <a:gd name="connsiteX318" fmla="*/ 1515979 w 8128084"/>
              <a:gd name="connsiteY318" fmla="*/ 8879306 h 15135727"/>
              <a:gd name="connsiteX319" fmla="*/ 1347537 w 8128084"/>
              <a:gd name="connsiteY319" fmla="*/ 8879306 h 15135727"/>
              <a:gd name="connsiteX320" fmla="*/ 1347537 w 8128084"/>
              <a:gd name="connsiteY320" fmla="*/ 8710864 h 15135727"/>
              <a:gd name="connsiteX321" fmla="*/ 1106906 w 8128084"/>
              <a:gd name="connsiteY321" fmla="*/ 8783053 h 15135727"/>
              <a:gd name="connsiteX322" fmla="*/ 890337 w 8128084"/>
              <a:gd name="connsiteY322" fmla="*/ 8686800 h 15135727"/>
              <a:gd name="connsiteX323" fmla="*/ 649706 w 8128084"/>
              <a:gd name="connsiteY323" fmla="*/ 8662737 h 15135727"/>
              <a:gd name="connsiteX324" fmla="*/ 385011 w 8128084"/>
              <a:gd name="connsiteY324" fmla="*/ 8566485 h 15135727"/>
              <a:gd name="connsiteX325" fmla="*/ 577516 w 8128084"/>
              <a:gd name="connsiteY325" fmla="*/ 8373979 h 15135727"/>
              <a:gd name="connsiteX326" fmla="*/ 794085 w 8128084"/>
              <a:gd name="connsiteY326" fmla="*/ 8301790 h 15135727"/>
              <a:gd name="connsiteX327" fmla="*/ 745958 w 8128084"/>
              <a:gd name="connsiteY327" fmla="*/ 8133348 h 15135727"/>
              <a:gd name="connsiteX328" fmla="*/ 818148 w 8128084"/>
              <a:gd name="connsiteY328" fmla="*/ 7820527 h 15135727"/>
              <a:gd name="connsiteX329" fmla="*/ 697832 w 8128084"/>
              <a:gd name="connsiteY329" fmla="*/ 7820527 h 15135727"/>
              <a:gd name="connsiteX330" fmla="*/ 625642 w 8128084"/>
              <a:gd name="connsiteY330" fmla="*/ 7916779 h 15135727"/>
              <a:gd name="connsiteX331" fmla="*/ 457200 w 8128084"/>
              <a:gd name="connsiteY331" fmla="*/ 7820527 h 15135727"/>
              <a:gd name="connsiteX332" fmla="*/ 529390 w 8128084"/>
              <a:gd name="connsiteY332" fmla="*/ 7700211 h 15135727"/>
              <a:gd name="connsiteX333" fmla="*/ 938464 w 8128084"/>
              <a:gd name="connsiteY333" fmla="*/ 7676148 h 15135727"/>
              <a:gd name="connsiteX334" fmla="*/ 1058779 w 8128084"/>
              <a:gd name="connsiteY334" fmla="*/ 7459579 h 15135727"/>
              <a:gd name="connsiteX335" fmla="*/ 1203158 w 8128084"/>
              <a:gd name="connsiteY335" fmla="*/ 7603958 h 15135727"/>
              <a:gd name="connsiteX336" fmla="*/ 1299411 w 8128084"/>
              <a:gd name="connsiteY336" fmla="*/ 7555832 h 15135727"/>
              <a:gd name="connsiteX337" fmla="*/ 1443790 w 8128084"/>
              <a:gd name="connsiteY337" fmla="*/ 7507706 h 15135727"/>
              <a:gd name="connsiteX338" fmla="*/ 1684421 w 8128084"/>
              <a:gd name="connsiteY338" fmla="*/ 7603958 h 15135727"/>
              <a:gd name="connsiteX339" fmla="*/ 1684421 w 8128084"/>
              <a:gd name="connsiteY339" fmla="*/ 7603958 h 15135727"/>
              <a:gd name="connsiteX340" fmla="*/ 1540042 w 8128084"/>
              <a:gd name="connsiteY340" fmla="*/ 7363327 h 15135727"/>
              <a:gd name="connsiteX341" fmla="*/ 1299411 w 8128084"/>
              <a:gd name="connsiteY341" fmla="*/ 7315200 h 15135727"/>
              <a:gd name="connsiteX342" fmla="*/ 1130969 w 8128084"/>
              <a:gd name="connsiteY342" fmla="*/ 7339264 h 15135727"/>
              <a:gd name="connsiteX343" fmla="*/ 1034716 w 8128084"/>
              <a:gd name="connsiteY343" fmla="*/ 7315200 h 15135727"/>
              <a:gd name="connsiteX344" fmla="*/ 1155032 w 8128084"/>
              <a:gd name="connsiteY344" fmla="*/ 7050506 h 15135727"/>
              <a:gd name="connsiteX345" fmla="*/ 1155032 w 8128084"/>
              <a:gd name="connsiteY345" fmla="*/ 6930190 h 15135727"/>
              <a:gd name="connsiteX346" fmla="*/ 1155032 w 8128084"/>
              <a:gd name="connsiteY346" fmla="*/ 6761748 h 15135727"/>
              <a:gd name="connsiteX347" fmla="*/ 1203158 w 8128084"/>
              <a:gd name="connsiteY347" fmla="*/ 6617369 h 15135727"/>
              <a:gd name="connsiteX348" fmla="*/ 1371600 w 8128084"/>
              <a:gd name="connsiteY348" fmla="*/ 6472990 h 15135727"/>
              <a:gd name="connsiteX349" fmla="*/ 1443790 w 8128084"/>
              <a:gd name="connsiteY349" fmla="*/ 6328611 h 15135727"/>
              <a:gd name="connsiteX350" fmla="*/ 1419727 w 8128084"/>
              <a:gd name="connsiteY350" fmla="*/ 6208295 h 15135727"/>
              <a:gd name="connsiteX351" fmla="*/ 1275348 w 8128084"/>
              <a:gd name="connsiteY351" fmla="*/ 6304548 h 15135727"/>
              <a:gd name="connsiteX352" fmla="*/ 1323474 w 8128084"/>
              <a:gd name="connsiteY352" fmla="*/ 6015790 h 15135727"/>
              <a:gd name="connsiteX353" fmla="*/ 1540042 w 8128084"/>
              <a:gd name="connsiteY353" fmla="*/ 5871411 h 15135727"/>
              <a:gd name="connsiteX354" fmla="*/ 1540042 w 8128084"/>
              <a:gd name="connsiteY354" fmla="*/ 5751095 h 15135727"/>
              <a:gd name="connsiteX355" fmla="*/ 1395664 w 8128084"/>
              <a:gd name="connsiteY355" fmla="*/ 5799221 h 15135727"/>
              <a:gd name="connsiteX356" fmla="*/ 1179095 w 8128084"/>
              <a:gd name="connsiteY356" fmla="*/ 5799221 h 15135727"/>
              <a:gd name="connsiteX357" fmla="*/ 890337 w 8128084"/>
              <a:gd name="connsiteY357" fmla="*/ 5775158 h 15135727"/>
              <a:gd name="connsiteX358" fmla="*/ 697832 w 8128084"/>
              <a:gd name="connsiteY358" fmla="*/ 5606716 h 15135727"/>
              <a:gd name="connsiteX359" fmla="*/ 577516 w 8128084"/>
              <a:gd name="connsiteY359" fmla="*/ 5582653 h 15135727"/>
              <a:gd name="connsiteX360" fmla="*/ 697832 w 8128084"/>
              <a:gd name="connsiteY360" fmla="*/ 5775158 h 15135727"/>
              <a:gd name="connsiteX361" fmla="*/ 409074 w 8128084"/>
              <a:gd name="connsiteY361" fmla="*/ 5799221 h 15135727"/>
              <a:gd name="connsiteX362" fmla="*/ 168442 w 8128084"/>
              <a:gd name="connsiteY362" fmla="*/ 5702969 h 15135727"/>
              <a:gd name="connsiteX363" fmla="*/ 264695 w 8128084"/>
              <a:gd name="connsiteY363" fmla="*/ 5558590 h 15135727"/>
              <a:gd name="connsiteX364" fmla="*/ 144379 w 8128084"/>
              <a:gd name="connsiteY364" fmla="*/ 5510464 h 15135727"/>
              <a:gd name="connsiteX365" fmla="*/ 0 w 8128084"/>
              <a:gd name="connsiteY365" fmla="*/ 5462337 h 15135727"/>
              <a:gd name="connsiteX366" fmla="*/ 96253 w 8128084"/>
              <a:gd name="connsiteY366"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42827 w 8128084"/>
              <a:gd name="connsiteY202" fmla="*/ 14383753 h 15135727"/>
              <a:gd name="connsiteX203" fmla="*/ 4403558 w 8128084"/>
              <a:gd name="connsiteY203" fmla="*/ 14437895 h 15135727"/>
              <a:gd name="connsiteX204" fmla="*/ 4340058 w 8128084"/>
              <a:gd name="connsiteY204" fmla="*/ 14475995 h 15135727"/>
              <a:gd name="connsiteX205" fmla="*/ 4303127 w 8128084"/>
              <a:gd name="connsiteY205" fmla="*/ 14364703 h 15135727"/>
              <a:gd name="connsiteX206" fmla="*/ 4276892 w 8128084"/>
              <a:gd name="connsiteY206" fmla="*/ 14296190 h 15135727"/>
              <a:gd name="connsiteX207" fmla="*/ 4235116 w 8128084"/>
              <a:gd name="connsiteY207" fmla="*/ 14341642 h 15135727"/>
              <a:gd name="connsiteX208" fmla="*/ 4162927 w 8128084"/>
              <a:gd name="connsiteY208" fmla="*/ 14389769 h 15135727"/>
              <a:gd name="connsiteX209" fmla="*/ 4137527 w 8128084"/>
              <a:gd name="connsiteY209" fmla="*/ 14364369 h 15135727"/>
              <a:gd name="connsiteX210" fmla="*/ 3998327 w 8128084"/>
              <a:gd name="connsiteY210" fmla="*/ 14409153 h 15135727"/>
              <a:gd name="connsiteX211" fmla="*/ 4023727 w 8128084"/>
              <a:gd name="connsiteY211" fmla="*/ 14275803 h 15135727"/>
              <a:gd name="connsiteX212" fmla="*/ 3915945 w 8128084"/>
              <a:gd name="connsiteY212" fmla="*/ 14289840 h 15135727"/>
              <a:gd name="connsiteX213" fmla="*/ 3801979 w 8128084"/>
              <a:gd name="connsiteY213" fmla="*/ 14293516 h 15135727"/>
              <a:gd name="connsiteX214" fmla="*/ 3719764 w 8128084"/>
              <a:gd name="connsiteY214" fmla="*/ 14415169 h 15135727"/>
              <a:gd name="connsiteX215" fmla="*/ 3625850 w 8128084"/>
              <a:gd name="connsiteY215" fmla="*/ 14616364 h 15135727"/>
              <a:gd name="connsiteX216" fmla="*/ 3513221 w 8128084"/>
              <a:gd name="connsiteY216" fmla="*/ 14726653 h 15135727"/>
              <a:gd name="connsiteX217" fmla="*/ 3583071 w 8128084"/>
              <a:gd name="connsiteY217" fmla="*/ 14832932 h 15135727"/>
              <a:gd name="connsiteX218" fmla="*/ 3633537 w 8128084"/>
              <a:gd name="connsiteY218" fmla="*/ 14967285 h 15135727"/>
              <a:gd name="connsiteX219" fmla="*/ 3609474 w 8128084"/>
              <a:gd name="connsiteY219" fmla="*/ 15087600 h 15135727"/>
              <a:gd name="connsiteX220" fmla="*/ 3479132 w 8128084"/>
              <a:gd name="connsiteY220" fmla="*/ 14975974 h 15135727"/>
              <a:gd name="connsiteX221" fmla="*/ 3304340 w 8128084"/>
              <a:gd name="connsiteY221" fmla="*/ 14949237 h 15135727"/>
              <a:gd name="connsiteX222" fmla="*/ 3261227 w 8128084"/>
              <a:gd name="connsiteY222" fmla="*/ 14787145 h 15135727"/>
              <a:gd name="connsiteX223" fmla="*/ 3128211 w 8128084"/>
              <a:gd name="connsiteY223" fmla="*/ 14919158 h 15135727"/>
              <a:gd name="connsiteX224" fmla="*/ 3090277 w 8128084"/>
              <a:gd name="connsiteY224" fmla="*/ 15075903 h 15135727"/>
              <a:gd name="connsiteX225" fmla="*/ 2959769 w 8128084"/>
              <a:gd name="connsiteY225" fmla="*/ 15135727 h 15135727"/>
              <a:gd name="connsiteX226" fmla="*/ 2891256 w 8128084"/>
              <a:gd name="connsiteY226" fmla="*/ 14945895 h 15135727"/>
              <a:gd name="connsiteX227" fmla="*/ 2829927 w 8128084"/>
              <a:gd name="connsiteY227" fmla="*/ 14872703 h 15135727"/>
              <a:gd name="connsiteX228" fmla="*/ 2887579 w 8128084"/>
              <a:gd name="connsiteY228" fmla="*/ 14774779 h 15135727"/>
              <a:gd name="connsiteX229" fmla="*/ 2779127 w 8128084"/>
              <a:gd name="connsiteY229" fmla="*/ 14694903 h 15135727"/>
              <a:gd name="connsiteX230" fmla="*/ 2839453 w 8128084"/>
              <a:gd name="connsiteY230" fmla="*/ 14582274 h 15135727"/>
              <a:gd name="connsiteX231" fmla="*/ 2935706 w 8128084"/>
              <a:gd name="connsiteY231" fmla="*/ 14510085 h 15135727"/>
              <a:gd name="connsiteX232" fmla="*/ 2948406 w 8128084"/>
              <a:gd name="connsiteY232" fmla="*/ 14554535 h 15135727"/>
              <a:gd name="connsiteX233" fmla="*/ 2855327 w 8128084"/>
              <a:gd name="connsiteY233" fmla="*/ 14371053 h 15135727"/>
              <a:gd name="connsiteX234" fmla="*/ 3014077 w 8128084"/>
              <a:gd name="connsiteY234" fmla="*/ 14447253 h 15135727"/>
              <a:gd name="connsiteX235" fmla="*/ 3029285 w 8128084"/>
              <a:gd name="connsiteY235" fmla="*/ 14363032 h 15135727"/>
              <a:gd name="connsiteX236" fmla="*/ 3152274 w 8128084"/>
              <a:gd name="connsiteY236" fmla="*/ 14341642 h 15135727"/>
              <a:gd name="connsiteX237" fmla="*/ 3226135 w 8128084"/>
              <a:gd name="connsiteY237" fmla="*/ 14269453 h 15135727"/>
              <a:gd name="connsiteX238" fmla="*/ 3152274 w 8128084"/>
              <a:gd name="connsiteY238" fmla="*/ 14197264 h 15135727"/>
              <a:gd name="connsiteX239" fmla="*/ 3152274 w 8128084"/>
              <a:gd name="connsiteY239" fmla="*/ 14052885 h 15135727"/>
              <a:gd name="connsiteX240" fmla="*/ 3086435 w 8128084"/>
              <a:gd name="connsiteY240" fmla="*/ 14037845 h 15135727"/>
              <a:gd name="connsiteX241" fmla="*/ 3056021 w 8128084"/>
              <a:gd name="connsiteY241" fmla="*/ 14153148 h 15135727"/>
              <a:gd name="connsiteX242" fmla="*/ 2935706 w 8128084"/>
              <a:gd name="connsiteY242" fmla="*/ 14076948 h 15135727"/>
              <a:gd name="connsiteX243" fmla="*/ 2863516 w 8128084"/>
              <a:gd name="connsiteY243" fmla="*/ 14093324 h 15135727"/>
              <a:gd name="connsiteX244" fmla="*/ 2804527 w 8128084"/>
              <a:gd name="connsiteY244" fmla="*/ 14218653 h 15135727"/>
              <a:gd name="connsiteX245" fmla="*/ 2719137 w 8128084"/>
              <a:gd name="connsiteY245" fmla="*/ 14197264 h 15135727"/>
              <a:gd name="connsiteX246" fmla="*/ 2653298 w 8128084"/>
              <a:gd name="connsiteY246" fmla="*/ 14248064 h 15135727"/>
              <a:gd name="connsiteX247" fmla="*/ 2560721 w 8128084"/>
              <a:gd name="connsiteY247" fmla="*/ 14150474 h 15135727"/>
              <a:gd name="connsiteX248" fmla="*/ 2436729 w 8128084"/>
              <a:gd name="connsiteY248" fmla="*/ 13804566 h 15135727"/>
              <a:gd name="connsiteX249" fmla="*/ 2550527 w 8128084"/>
              <a:gd name="connsiteY249" fmla="*/ 13805903 h 15135727"/>
              <a:gd name="connsiteX250" fmla="*/ 2729498 w 8128084"/>
              <a:gd name="connsiteY250" fmla="*/ 13812253 h 15135727"/>
              <a:gd name="connsiteX251" fmla="*/ 2633077 w 8128084"/>
              <a:gd name="connsiteY251" fmla="*/ 13755103 h 15135727"/>
              <a:gd name="connsiteX252" fmla="*/ 2553369 w 8128084"/>
              <a:gd name="connsiteY252" fmla="*/ 13475369 h 15135727"/>
              <a:gd name="connsiteX253" fmla="*/ 2658645 w 8128084"/>
              <a:gd name="connsiteY253" fmla="*/ 13224711 h 15135727"/>
              <a:gd name="connsiteX254" fmla="*/ 2719137 w 8128084"/>
              <a:gd name="connsiteY254" fmla="*/ 13042232 h 15135727"/>
              <a:gd name="connsiteX255" fmla="*/ 2791327 w 8128084"/>
              <a:gd name="connsiteY255" fmla="*/ 12945979 h 15135727"/>
              <a:gd name="connsiteX256" fmla="*/ 2969627 w 8128084"/>
              <a:gd name="connsiteY256" fmla="*/ 12929603 h 15135727"/>
              <a:gd name="connsiteX257" fmla="*/ 3031958 w 8128084"/>
              <a:gd name="connsiteY257" fmla="*/ 13090358 h 15135727"/>
              <a:gd name="connsiteX258" fmla="*/ 3102977 w 8128084"/>
              <a:gd name="connsiteY258" fmla="*/ 12974053 h 15135727"/>
              <a:gd name="connsiteX259" fmla="*/ 3043321 w 8128084"/>
              <a:gd name="connsiteY259" fmla="*/ 12836024 h 15135727"/>
              <a:gd name="connsiteX260" fmla="*/ 2849479 w 8128084"/>
              <a:gd name="connsiteY260" fmla="*/ 12815637 h 15135727"/>
              <a:gd name="connsiteX261" fmla="*/ 2815390 w 8128084"/>
              <a:gd name="connsiteY261" fmla="*/ 12777537 h 15135727"/>
              <a:gd name="connsiteX262" fmla="*/ 2887077 w 8128084"/>
              <a:gd name="connsiteY262" fmla="*/ 12586703 h 15135727"/>
              <a:gd name="connsiteX263" fmla="*/ 3153777 w 8128084"/>
              <a:gd name="connsiteY263" fmla="*/ 12516853 h 15135727"/>
              <a:gd name="connsiteX264" fmla="*/ 3239837 w 8128084"/>
              <a:gd name="connsiteY264" fmla="*/ 12311314 h 15135727"/>
              <a:gd name="connsiteX265" fmla="*/ 3104148 w 8128084"/>
              <a:gd name="connsiteY265" fmla="*/ 12320337 h 15135727"/>
              <a:gd name="connsiteX266" fmla="*/ 3040648 w 8128084"/>
              <a:gd name="connsiteY266" fmla="*/ 12320337 h 15135727"/>
              <a:gd name="connsiteX267" fmla="*/ 2956927 w 8128084"/>
              <a:gd name="connsiteY267" fmla="*/ 12237453 h 15135727"/>
              <a:gd name="connsiteX268" fmla="*/ 3007895 w 8128084"/>
              <a:gd name="connsiteY268" fmla="*/ 12079706 h 15135727"/>
              <a:gd name="connsiteX269" fmla="*/ 2810042 w 8128084"/>
              <a:gd name="connsiteY269" fmla="*/ 11954377 h 15135727"/>
              <a:gd name="connsiteX270" fmla="*/ 2863516 w 8128084"/>
              <a:gd name="connsiteY270" fmla="*/ 11694695 h 15135727"/>
              <a:gd name="connsiteX271" fmla="*/ 2817227 w 8128084"/>
              <a:gd name="connsiteY271" fmla="*/ 11507203 h 15135727"/>
              <a:gd name="connsiteX272" fmla="*/ 2911642 w 8128084"/>
              <a:gd name="connsiteY272" fmla="*/ 11454064 h 15135727"/>
              <a:gd name="connsiteX273" fmla="*/ 2988677 w 8128084"/>
              <a:gd name="connsiteY273" fmla="*/ 11494503 h 15135727"/>
              <a:gd name="connsiteX274" fmla="*/ 3056021 w 8128084"/>
              <a:gd name="connsiteY274" fmla="*/ 11454064 h 15135727"/>
              <a:gd name="connsiteX275" fmla="*/ 2850482 w 8128084"/>
              <a:gd name="connsiteY275" fmla="*/ 11381874 h 15135727"/>
              <a:gd name="connsiteX276" fmla="*/ 2993858 w 8128084"/>
              <a:gd name="connsiteY276" fmla="*/ 11266571 h 15135727"/>
              <a:gd name="connsiteX277" fmla="*/ 3007895 w 8128084"/>
              <a:gd name="connsiteY277" fmla="*/ 11189369 h 15135727"/>
              <a:gd name="connsiteX278" fmla="*/ 2887579 w 8128084"/>
              <a:gd name="connsiteY278" fmla="*/ 11141242 h 15135727"/>
              <a:gd name="connsiteX279" fmla="*/ 2887579 w 8128084"/>
              <a:gd name="connsiteY279" fmla="*/ 10972800 h 15135727"/>
              <a:gd name="connsiteX280" fmla="*/ 2887579 w 8128084"/>
              <a:gd name="connsiteY280" fmla="*/ 10924674 h 15135727"/>
              <a:gd name="connsiteX281" fmla="*/ 2767264 w 8128084"/>
              <a:gd name="connsiteY281" fmla="*/ 11020927 h 15135727"/>
              <a:gd name="connsiteX282" fmla="*/ 2743200 w 8128084"/>
              <a:gd name="connsiteY282" fmla="*/ 10924674 h 15135727"/>
              <a:gd name="connsiteX283" fmla="*/ 2550695 w 8128084"/>
              <a:gd name="connsiteY283" fmla="*/ 11020927 h 15135727"/>
              <a:gd name="connsiteX284" fmla="*/ 2526632 w 8128084"/>
              <a:gd name="connsiteY284" fmla="*/ 11117179 h 15135727"/>
              <a:gd name="connsiteX285" fmla="*/ 2334127 w 8128084"/>
              <a:gd name="connsiteY285" fmla="*/ 10996864 h 15135727"/>
              <a:gd name="connsiteX286" fmla="*/ 2358190 w 8128084"/>
              <a:gd name="connsiteY286" fmla="*/ 10732169 h 15135727"/>
              <a:gd name="connsiteX287" fmla="*/ 2334127 w 8128084"/>
              <a:gd name="connsiteY287" fmla="*/ 10587790 h 15135727"/>
              <a:gd name="connsiteX288" fmla="*/ 2406316 w 8128084"/>
              <a:gd name="connsiteY288" fmla="*/ 10491537 h 15135727"/>
              <a:gd name="connsiteX289" fmla="*/ 2598821 w 8128084"/>
              <a:gd name="connsiteY289" fmla="*/ 10684042 h 15135727"/>
              <a:gd name="connsiteX290" fmla="*/ 2767264 w 8128084"/>
              <a:gd name="connsiteY290" fmla="*/ 10684042 h 15135727"/>
              <a:gd name="connsiteX291" fmla="*/ 2646948 w 8128084"/>
              <a:gd name="connsiteY291" fmla="*/ 10515600 h 15135727"/>
              <a:gd name="connsiteX292" fmla="*/ 2815390 w 8128084"/>
              <a:gd name="connsiteY292" fmla="*/ 10395285 h 15135727"/>
              <a:gd name="connsiteX293" fmla="*/ 3080085 w 8128084"/>
              <a:gd name="connsiteY293" fmla="*/ 10419348 h 15135727"/>
              <a:gd name="connsiteX294" fmla="*/ 3248527 w 8128084"/>
              <a:gd name="connsiteY294" fmla="*/ 10539664 h 15135727"/>
              <a:gd name="connsiteX295" fmla="*/ 3320716 w 8128084"/>
              <a:gd name="connsiteY295" fmla="*/ 10659979 h 15135727"/>
              <a:gd name="connsiteX296" fmla="*/ 3465095 w 8128084"/>
              <a:gd name="connsiteY296" fmla="*/ 10659979 h 15135727"/>
              <a:gd name="connsiteX297" fmla="*/ 3441032 w 8128084"/>
              <a:gd name="connsiteY297" fmla="*/ 10491537 h 15135727"/>
              <a:gd name="connsiteX298" fmla="*/ 3392906 w 8128084"/>
              <a:gd name="connsiteY298" fmla="*/ 10250906 h 15135727"/>
              <a:gd name="connsiteX299" fmla="*/ 3152274 w 8128084"/>
              <a:gd name="connsiteY299" fmla="*/ 10250906 h 15135727"/>
              <a:gd name="connsiteX300" fmla="*/ 3176337 w 8128084"/>
              <a:gd name="connsiteY300" fmla="*/ 10178716 h 15135727"/>
              <a:gd name="connsiteX301" fmla="*/ 3104148 w 8128084"/>
              <a:gd name="connsiteY301" fmla="*/ 10154653 h 15135727"/>
              <a:gd name="connsiteX302" fmla="*/ 3007895 w 8128084"/>
              <a:gd name="connsiteY302" fmla="*/ 9962148 h 15135727"/>
              <a:gd name="connsiteX303" fmla="*/ 3176337 w 8128084"/>
              <a:gd name="connsiteY303" fmla="*/ 9889958 h 15135727"/>
              <a:gd name="connsiteX304" fmla="*/ 2959769 w 8128084"/>
              <a:gd name="connsiteY304" fmla="*/ 9504948 h 15135727"/>
              <a:gd name="connsiteX305" fmla="*/ 2791327 w 8128084"/>
              <a:gd name="connsiteY305" fmla="*/ 9456821 h 15135727"/>
              <a:gd name="connsiteX306" fmla="*/ 2574758 w 8128084"/>
              <a:gd name="connsiteY306" fmla="*/ 9336506 h 15135727"/>
              <a:gd name="connsiteX307" fmla="*/ 2550695 w 8128084"/>
              <a:gd name="connsiteY307" fmla="*/ 9071811 h 15135727"/>
              <a:gd name="connsiteX308" fmla="*/ 2695074 w 8128084"/>
              <a:gd name="connsiteY308" fmla="*/ 8999621 h 15135727"/>
              <a:gd name="connsiteX309" fmla="*/ 2622885 w 8128084"/>
              <a:gd name="connsiteY309" fmla="*/ 8975558 h 15135727"/>
              <a:gd name="connsiteX310" fmla="*/ 2430379 w 8128084"/>
              <a:gd name="connsiteY310" fmla="*/ 8999621 h 15135727"/>
              <a:gd name="connsiteX311" fmla="*/ 2261937 w 8128084"/>
              <a:gd name="connsiteY311" fmla="*/ 9168064 h 15135727"/>
              <a:gd name="connsiteX312" fmla="*/ 2237874 w 8128084"/>
              <a:gd name="connsiteY312" fmla="*/ 8999621 h 15135727"/>
              <a:gd name="connsiteX313" fmla="*/ 2117558 w 8128084"/>
              <a:gd name="connsiteY313" fmla="*/ 8975558 h 15135727"/>
              <a:gd name="connsiteX314" fmla="*/ 2045369 w 8128084"/>
              <a:gd name="connsiteY314" fmla="*/ 8783053 h 15135727"/>
              <a:gd name="connsiteX315" fmla="*/ 1852864 w 8128084"/>
              <a:gd name="connsiteY315" fmla="*/ 8758990 h 15135727"/>
              <a:gd name="connsiteX316" fmla="*/ 1636295 w 8128084"/>
              <a:gd name="connsiteY316" fmla="*/ 8927432 h 15135727"/>
              <a:gd name="connsiteX317" fmla="*/ 1588169 w 8128084"/>
              <a:gd name="connsiteY317" fmla="*/ 9023685 h 15135727"/>
              <a:gd name="connsiteX318" fmla="*/ 1515979 w 8128084"/>
              <a:gd name="connsiteY318" fmla="*/ 8879306 h 15135727"/>
              <a:gd name="connsiteX319" fmla="*/ 1347537 w 8128084"/>
              <a:gd name="connsiteY319" fmla="*/ 8879306 h 15135727"/>
              <a:gd name="connsiteX320" fmla="*/ 1347537 w 8128084"/>
              <a:gd name="connsiteY320" fmla="*/ 8710864 h 15135727"/>
              <a:gd name="connsiteX321" fmla="*/ 1106906 w 8128084"/>
              <a:gd name="connsiteY321" fmla="*/ 8783053 h 15135727"/>
              <a:gd name="connsiteX322" fmla="*/ 890337 w 8128084"/>
              <a:gd name="connsiteY322" fmla="*/ 8686800 h 15135727"/>
              <a:gd name="connsiteX323" fmla="*/ 649706 w 8128084"/>
              <a:gd name="connsiteY323" fmla="*/ 8662737 h 15135727"/>
              <a:gd name="connsiteX324" fmla="*/ 385011 w 8128084"/>
              <a:gd name="connsiteY324" fmla="*/ 8566485 h 15135727"/>
              <a:gd name="connsiteX325" fmla="*/ 577516 w 8128084"/>
              <a:gd name="connsiteY325" fmla="*/ 8373979 h 15135727"/>
              <a:gd name="connsiteX326" fmla="*/ 794085 w 8128084"/>
              <a:gd name="connsiteY326" fmla="*/ 8301790 h 15135727"/>
              <a:gd name="connsiteX327" fmla="*/ 745958 w 8128084"/>
              <a:gd name="connsiteY327" fmla="*/ 8133348 h 15135727"/>
              <a:gd name="connsiteX328" fmla="*/ 818148 w 8128084"/>
              <a:gd name="connsiteY328" fmla="*/ 7820527 h 15135727"/>
              <a:gd name="connsiteX329" fmla="*/ 697832 w 8128084"/>
              <a:gd name="connsiteY329" fmla="*/ 7820527 h 15135727"/>
              <a:gd name="connsiteX330" fmla="*/ 625642 w 8128084"/>
              <a:gd name="connsiteY330" fmla="*/ 7916779 h 15135727"/>
              <a:gd name="connsiteX331" fmla="*/ 457200 w 8128084"/>
              <a:gd name="connsiteY331" fmla="*/ 7820527 h 15135727"/>
              <a:gd name="connsiteX332" fmla="*/ 529390 w 8128084"/>
              <a:gd name="connsiteY332" fmla="*/ 7700211 h 15135727"/>
              <a:gd name="connsiteX333" fmla="*/ 938464 w 8128084"/>
              <a:gd name="connsiteY333" fmla="*/ 7676148 h 15135727"/>
              <a:gd name="connsiteX334" fmla="*/ 1058779 w 8128084"/>
              <a:gd name="connsiteY334" fmla="*/ 7459579 h 15135727"/>
              <a:gd name="connsiteX335" fmla="*/ 1203158 w 8128084"/>
              <a:gd name="connsiteY335" fmla="*/ 7603958 h 15135727"/>
              <a:gd name="connsiteX336" fmla="*/ 1299411 w 8128084"/>
              <a:gd name="connsiteY336" fmla="*/ 7555832 h 15135727"/>
              <a:gd name="connsiteX337" fmla="*/ 1443790 w 8128084"/>
              <a:gd name="connsiteY337" fmla="*/ 7507706 h 15135727"/>
              <a:gd name="connsiteX338" fmla="*/ 1684421 w 8128084"/>
              <a:gd name="connsiteY338" fmla="*/ 7603958 h 15135727"/>
              <a:gd name="connsiteX339" fmla="*/ 1684421 w 8128084"/>
              <a:gd name="connsiteY339" fmla="*/ 7603958 h 15135727"/>
              <a:gd name="connsiteX340" fmla="*/ 1540042 w 8128084"/>
              <a:gd name="connsiteY340" fmla="*/ 7363327 h 15135727"/>
              <a:gd name="connsiteX341" fmla="*/ 1299411 w 8128084"/>
              <a:gd name="connsiteY341" fmla="*/ 7315200 h 15135727"/>
              <a:gd name="connsiteX342" fmla="*/ 1130969 w 8128084"/>
              <a:gd name="connsiteY342" fmla="*/ 7339264 h 15135727"/>
              <a:gd name="connsiteX343" fmla="*/ 1034716 w 8128084"/>
              <a:gd name="connsiteY343" fmla="*/ 7315200 h 15135727"/>
              <a:gd name="connsiteX344" fmla="*/ 1155032 w 8128084"/>
              <a:gd name="connsiteY344" fmla="*/ 7050506 h 15135727"/>
              <a:gd name="connsiteX345" fmla="*/ 1155032 w 8128084"/>
              <a:gd name="connsiteY345" fmla="*/ 6930190 h 15135727"/>
              <a:gd name="connsiteX346" fmla="*/ 1155032 w 8128084"/>
              <a:gd name="connsiteY346" fmla="*/ 6761748 h 15135727"/>
              <a:gd name="connsiteX347" fmla="*/ 1203158 w 8128084"/>
              <a:gd name="connsiteY347" fmla="*/ 6617369 h 15135727"/>
              <a:gd name="connsiteX348" fmla="*/ 1371600 w 8128084"/>
              <a:gd name="connsiteY348" fmla="*/ 6472990 h 15135727"/>
              <a:gd name="connsiteX349" fmla="*/ 1443790 w 8128084"/>
              <a:gd name="connsiteY349" fmla="*/ 6328611 h 15135727"/>
              <a:gd name="connsiteX350" fmla="*/ 1419727 w 8128084"/>
              <a:gd name="connsiteY350" fmla="*/ 6208295 h 15135727"/>
              <a:gd name="connsiteX351" fmla="*/ 1275348 w 8128084"/>
              <a:gd name="connsiteY351" fmla="*/ 6304548 h 15135727"/>
              <a:gd name="connsiteX352" fmla="*/ 1323474 w 8128084"/>
              <a:gd name="connsiteY352" fmla="*/ 6015790 h 15135727"/>
              <a:gd name="connsiteX353" fmla="*/ 1540042 w 8128084"/>
              <a:gd name="connsiteY353" fmla="*/ 5871411 h 15135727"/>
              <a:gd name="connsiteX354" fmla="*/ 1540042 w 8128084"/>
              <a:gd name="connsiteY354" fmla="*/ 5751095 h 15135727"/>
              <a:gd name="connsiteX355" fmla="*/ 1395664 w 8128084"/>
              <a:gd name="connsiteY355" fmla="*/ 5799221 h 15135727"/>
              <a:gd name="connsiteX356" fmla="*/ 1179095 w 8128084"/>
              <a:gd name="connsiteY356" fmla="*/ 5799221 h 15135727"/>
              <a:gd name="connsiteX357" fmla="*/ 890337 w 8128084"/>
              <a:gd name="connsiteY357" fmla="*/ 5775158 h 15135727"/>
              <a:gd name="connsiteX358" fmla="*/ 697832 w 8128084"/>
              <a:gd name="connsiteY358" fmla="*/ 5606716 h 15135727"/>
              <a:gd name="connsiteX359" fmla="*/ 577516 w 8128084"/>
              <a:gd name="connsiteY359" fmla="*/ 5582653 h 15135727"/>
              <a:gd name="connsiteX360" fmla="*/ 697832 w 8128084"/>
              <a:gd name="connsiteY360" fmla="*/ 5775158 h 15135727"/>
              <a:gd name="connsiteX361" fmla="*/ 409074 w 8128084"/>
              <a:gd name="connsiteY361" fmla="*/ 5799221 h 15135727"/>
              <a:gd name="connsiteX362" fmla="*/ 168442 w 8128084"/>
              <a:gd name="connsiteY362" fmla="*/ 5702969 h 15135727"/>
              <a:gd name="connsiteX363" fmla="*/ 264695 w 8128084"/>
              <a:gd name="connsiteY363" fmla="*/ 5558590 h 15135727"/>
              <a:gd name="connsiteX364" fmla="*/ 144379 w 8128084"/>
              <a:gd name="connsiteY364" fmla="*/ 5510464 h 15135727"/>
              <a:gd name="connsiteX365" fmla="*/ 0 w 8128084"/>
              <a:gd name="connsiteY365" fmla="*/ 5462337 h 15135727"/>
              <a:gd name="connsiteX366" fmla="*/ 96253 w 8128084"/>
              <a:gd name="connsiteY366"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42827 w 8128084"/>
              <a:gd name="connsiteY202" fmla="*/ 14383753 h 15135727"/>
              <a:gd name="connsiteX203" fmla="*/ 4403558 w 8128084"/>
              <a:gd name="connsiteY203" fmla="*/ 14437895 h 15135727"/>
              <a:gd name="connsiteX204" fmla="*/ 4340058 w 8128084"/>
              <a:gd name="connsiteY204" fmla="*/ 14475995 h 15135727"/>
              <a:gd name="connsiteX205" fmla="*/ 4303127 w 8128084"/>
              <a:gd name="connsiteY205" fmla="*/ 14364703 h 15135727"/>
              <a:gd name="connsiteX206" fmla="*/ 4276892 w 8128084"/>
              <a:gd name="connsiteY206" fmla="*/ 14296190 h 15135727"/>
              <a:gd name="connsiteX207" fmla="*/ 4235116 w 8128084"/>
              <a:gd name="connsiteY207" fmla="*/ 14341642 h 15135727"/>
              <a:gd name="connsiteX208" fmla="*/ 4162927 w 8128084"/>
              <a:gd name="connsiteY208" fmla="*/ 14389769 h 15135727"/>
              <a:gd name="connsiteX209" fmla="*/ 4137527 w 8128084"/>
              <a:gd name="connsiteY209" fmla="*/ 14364369 h 15135727"/>
              <a:gd name="connsiteX210" fmla="*/ 3998327 w 8128084"/>
              <a:gd name="connsiteY210" fmla="*/ 14409153 h 15135727"/>
              <a:gd name="connsiteX211" fmla="*/ 4023727 w 8128084"/>
              <a:gd name="connsiteY211" fmla="*/ 14275803 h 15135727"/>
              <a:gd name="connsiteX212" fmla="*/ 3915945 w 8128084"/>
              <a:gd name="connsiteY212" fmla="*/ 14289840 h 15135727"/>
              <a:gd name="connsiteX213" fmla="*/ 3801979 w 8128084"/>
              <a:gd name="connsiteY213" fmla="*/ 14293516 h 15135727"/>
              <a:gd name="connsiteX214" fmla="*/ 3719764 w 8128084"/>
              <a:gd name="connsiteY214" fmla="*/ 14415169 h 15135727"/>
              <a:gd name="connsiteX215" fmla="*/ 3625850 w 8128084"/>
              <a:gd name="connsiteY215" fmla="*/ 14616364 h 15135727"/>
              <a:gd name="connsiteX216" fmla="*/ 3513221 w 8128084"/>
              <a:gd name="connsiteY216" fmla="*/ 14726653 h 15135727"/>
              <a:gd name="connsiteX217" fmla="*/ 3583071 w 8128084"/>
              <a:gd name="connsiteY217" fmla="*/ 14832932 h 15135727"/>
              <a:gd name="connsiteX218" fmla="*/ 3633537 w 8128084"/>
              <a:gd name="connsiteY218" fmla="*/ 14967285 h 15135727"/>
              <a:gd name="connsiteX219" fmla="*/ 3609474 w 8128084"/>
              <a:gd name="connsiteY219" fmla="*/ 15087600 h 15135727"/>
              <a:gd name="connsiteX220" fmla="*/ 3479132 w 8128084"/>
              <a:gd name="connsiteY220" fmla="*/ 14975974 h 15135727"/>
              <a:gd name="connsiteX221" fmla="*/ 3304340 w 8128084"/>
              <a:gd name="connsiteY221" fmla="*/ 14949237 h 15135727"/>
              <a:gd name="connsiteX222" fmla="*/ 3261227 w 8128084"/>
              <a:gd name="connsiteY222" fmla="*/ 14787145 h 15135727"/>
              <a:gd name="connsiteX223" fmla="*/ 3128211 w 8128084"/>
              <a:gd name="connsiteY223" fmla="*/ 14919158 h 15135727"/>
              <a:gd name="connsiteX224" fmla="*/ 3090277 w 8128084"/>
              <a:gd name="connsiteY224" fmla="*/ 15075903 h 15135727"/>
              <a:gd name="connsiteX225" fmla="*/ 2959769 w 8128084"/>
              <a:gd name="connsiteY225" fmla="*/ 15135727 h 15135727"/>
              <a:gd name="connsiteX226" fmla="*/ 2891256 w 8128084"/>
              <a:gd name="connsiteY226" fmla="*/ 14945895 h 15135727"/>
              <a:gd name="connsiteX227" fmla="*/ 2829927 w 8128084"/>
              <a:gd name="connsiteY227" fmla="*/ 14872703 h 15135727"/>
              <a:gd name="connsiteX228" fmla="*/ 2887579 w 8128084"/>
              <a:gd name="connsiteY228" fmla="*/ 14774779 h 15135727"/>
              <a:gd name="connsiteX229" fmla="*/ 2779127 w 8128084"/>
              <a:gd name="connsiteY229" fmla="*/ 14694903 h 15135727"/>
              <a:gd name="connsiteX230" fmla="*/ 2839453 w 8128084"/>
              <a:gd name="connsiteY230" fmla="*/ 14582274 h 15135727"/>
              <a:gd name="connsiteX231" fmla="*/ 2935706 w 8128084"/>
              <a:gd name="connsiteY231" fmla="*/ 14510085 h 15135727"/>
              <a:gd name="connsiteX232" fmla="*/ 2948406 w 8128084"/>
              <a:gd name="connsiteY232" fmla="*/ 14554535 h 15135727"/>
              <a:gd name="connsiteX233" fmla="*/ 2855327 w 8128084"/>
              <a:gd name="connsiteY233" fmla="*/ 14371053 h 15135727"/>
              <a:gd name="connsiteX234" fmla="*/ 3014077 w 8128084"/>
              <a:gd name="connsiteY234" fmla="*/ 14447253 h 15135727"/>
              <a:gd name="connsiteX235" fmla="*/ 3029285 w 8128084"/>
              <a:gd name="connsiteY235" fmla="*/ 14363032 h 15135727"/>
              <a:gd name="connsiteX236" fmla="*/ 3152274 w 8128084"/>
              <a:gd name="connsiteY236" fmla="*/ 14341642 h 15135727"/>
              <a:gd name="connsiteX237" fmla="*/ 3226135 w 8128084"/>
              <a:gd name="connsiteY237" fmla="*/ 14269453 h 15135727"/>
              <a:gd name="connsiteX238" fmla="*/ 3152274 w 8128084"/>
              <a:gd name="connsiteY238" fmla="*/ 14197264 h 15135727"/>
              <a:gd name="connsiteX239" fmla="*/ 3152274 w 8128084"/>
              <a:gd name="connsiteY239" fmla="*/ 14052885 h 15135727"/>
              <a:gd name="connsiteX240" fmla="*/ 3086435 w 8128084"/>
              <a:gd name="connsiteY240" fmla="*/ 14037845 h 15135727"/>
              <a:gd name="connsiteX241" fmla="*/ 3056021 w 8128084"/>
              <a:gd name="connsiteY241" fmla="*/ 14153148 h 15135727"/>
              <a:gd name="connsiteX242" fmla="*/ 2935706 w 8128084"/>
              <a:gd name="connsiteY242" fmla="*/ 14076948 h 15135727"/>
              <a:gd name="connsiteX243" fmla="*/ 2863516 w 8128084"/>
              <a:gd name="connsiteY243" fmla="*/ 14093324 h 15135727"/>
              <a:gd name="connsiteX244" fmla="*/ 2804527 w 8128084"/>
              <a:gd name="connsiteY244" fmla="*/ 14218653 h 15135727"/>
              <a:gd name="connsiteX245" fmla="*/ 2719137 w 8128084"/>
              <a:gd name="connsiteY245" fmla="*/ 14197264 h 15135727"/>
              <a:gd name="connsiteX246" fmla="*/ 2653298 w 8128084"/>
              <a:gd name="connsiteY246" fmla="*/ 14248064 h 15135727"/>
              <a:gd name="connsiteX247" fmla="*/ 2560721 w 8128084"/>
              <a:gd name="connsiteY247" fmla="*/ 14150474 h 15135727"/>
              <a:gd name="connsiteX248" fmla="*/ 2436729 w 8128084"/>
              <a:gd name="connsiteY248" fmla="*/ 13804566 h 15135727"/>
              <a:gd name="connsiteX249" fmla="*/ 2550527 w 8128084"/>
              <a:gd name="connsiteY249" fmla="*/ 13805903 h 15135727"/>
              <a:gd name="connsiteX250" fmla="*/ 2729498 w 8128084"/>
              <a:gd name="connsiteY250" fmla="*/ 13812253 h 15135727"/>
              <a:gd name="connsiteX251" fmla="*/ 2633077 w 8128084"/>
              <a:gd name="connsiteY251" fmla="*/ 13755103 h 15135727"/>
              <a:gd name="connsiteX252" fmla="*/ 2553369 w 8128084"/>
              <a:gd name="connsiteY252" fmla="*/ 13475369 h 15135727"/>
              <a:gd name="connsiteX253" fmla="*/ 2658645 w 8128084"/>
              <a:gd name="connsiteY253" fmla="*/ 13224711 h 15135727"/>
              <a:gd name="connsiteX254" fmla="*/ 2719137 w 8128084"/>
              <a:gd name="connsiteY254" fmla="*/ 13042232 h 15135727"/>
              <a:gd name="connsiteX255" fmla="*/ 2791327 w 8128084"/>
              <a:gd name="connsiteY255" fmla="*/ 12945979 h 15135727"/>
              <a:gd name="connsiteX256" fmla="*/ 2969627 w 8128084"/>
              <a:gd name="connsiteY256" fmla="*/ 12929603 h 15135727"/>
              <a:gd name="connsiteX257" fmla="*/ 3031958 w 8128084"/>
              <a:gd name="connsiteY257" fmla="*/ 13090358 h 15135727"/>
              <a:gd name="connsiteX258" fmla="*/ 3102977 w 8128084"/>
              <a:gd name="connsiteY258" fmla="*/ 12974053 h 15135727"/>
              <a:gd name="connsiteX259" fmla="*/ 3043321 w 8128084"/>
              <a:gd name="connsiteY259" fmla="*/ 12836024 h 15135727"/>
              <a:gd name="connsiteX260" fmla="*/ 2849479 w 8128084"/>
              <a:gd name="connsiteY260" fmla="*/ 12815637 h 15135727"/>
              <a:gd name="connsiteX261" fmla="*/ 2815390 w 8128084"/>
              <a:gd name="connsiteY261" fmla="*/ 12777537 h 15135727"/>
              <a:gd name="connsiteX262" fmla="*/ 2887077 w 8128084"/>
              <a:gd name="connsiteY262" fmla="*/ 12586703 h 15135727"/>
              <a:gd name="connsiteX263" fmla="*/ 3153777 w 8128084"/>
              <a:gd name="connsiteY263" fmla="*/ 12516853 h 15135727"/>
              <a:gd name="connsiteX264" fmla="*/ 3239837 w 8128084"/>
              <a:gd name="connsiteY264" fmla="*/ 12311314 h 15135727"/>
              <a:gd name="connsiteX265" fmla="*/ 3104148 w 8128084"/>
              <a:gd name="connsiteY265" fmla="*/ 12320337 h 15135727"/>
              <a:gd name="connsiteX266" fmla="*/ 3040648 w 8128084"/>
              <a:gd name="connsiteY266" fmla="*/ 12320337 h 15135727"/>
              <a:gd name="connsiteX267" fmla="*/ 2956927 w 8128084"/>
              <a:gd name="connsiteY267" fmla="*/ 12237453 h 15135727"/>
              <a:gd name="connsiteX268" fmla="*/ 3007895 w 8128084"/>
              <a:gd name="connsiteY268" fmla="*/ 12079706 h 15135727"/>
              <a:gd name="connsiteX269" fmla="*/ 2810042 w 8128084"/>
              <a:gd name="connsiteY269" fmla="*/ 11954377 h 15135727"/>
              <a:gd name="connsiteX270" fmla="*/ 2863516 w 8128084"/>
              <a:gd name="connsiteY270" fmla="*/ 11694695 h 15135727"/>
              <a:gd name="connsiteX271" fmla="*/ 2817227 w 8128084"/>
              <a:gd name="connsiteY271" fmla="*/ 11507203 h 15135727"/>
              <a:gd name="connsiteX272" fmla="*/ 2911642 w 8128084"/>
              <a:gd name="connsiteY272" fmla="*/ 11454064 h 15135727"/>
              <a:gd name="connsiteX273" fmla="*/ 2988677 w 8128084"/>
              <a:gd name="connsiteY273" fmla="*/ 11494503 h 15135727"/>
              <a:gd name="connsiteX274" fmla="*/ 3011571 w 8128084"/>
              <a:gd name="connsiteY274" fmla="*/ 11454064 h 15135727"/>
              <a:gd name="connsiteX275" fmla="*/ 2850482 w 8128084"/>
              <a:gd name="connsiteY275" fmla="*/ 11381874 h 15135727"/>
              <a:gd name="connsiteX276" fmla="*/ 2993858 w 8128084"/>
              <a:gd name="connsiteY276" fmla="*/ 11266571 h 15135727"/>
              <a:gd name="connsiteX277" fmla="*/ 3007895 w 8128084"/>
              <a:gd name="connsiteY277" fmla="*/ 11189369 h 15135727"/>
              <a:gd name="connsiteX278" fmla="*/ 2887579 w 8128084"/>
              <a:gd name="connsiteY278" fmla="*/ 11141242 h 15135727"/>
              <a:gd name="connsiteX279" fmla="*/ 2887579 w 8128084"/>
              <a:gd name="connsiteY279" fmla="*/ 10972800 h 15135727"/>
              <a:gd name="connsiteX280" fmla="*/ 2887579 w 8128084"/>
              <a:gd name="connsiteY280" fmla="*/ 10924674 h 15135727"/>
              <a:gd name="connsiteX281" fmla="*/ 2767264 w 8128084"/>
              <a:gd name="connsiteY281" fmla="*/ 11020927 h 15135727"/>
              <a:gd name="connsiteX282" fmla="*/ 2743200 w 8128084"/>
              <a:gd name="connsiteY282" fmla="*/ 10924674 h 15135727"/>
              <a:gd name="connsiteX283" fmla="*/ 2550695 w 8128084"/>
              <a:gd name="connsiteY283" fmla="*/ 11020927 h 15135727"/>
              <a:gd name="connsiteX284" fmla="*/ 2526632 w 8128084"/>
              <a:gd name="connsiteY284" fmla="*/ 11117179 h 15135727"/>
              <a:gd name="connsiteX285" fmla="*/ 2334127 w 8128084"/>
              <a:gd name="connsiteY285" fmla="*/ 10996864 h 15135727"/>
              <a:gd name="connsiteX286" fmla="*/ 2358190 w 8128084"/>
              <a:gd name="connsiteY286" fmla="*/ 10732169 h 15135727"/>
              <a:gd name="connsiteX287" fmla="*/ 2334127 w 8128084"/>
              <a:gd name="connsiteY287" fmla="*/ 10587790 h 15135727"/>
              <a:gd name="connsiteX288" fmla="*/ 2406316 w 8128084"/>
              <a:gd name="connsiteY288" fmla="*/ 10491537 h 15135727"/>
              <a:gd name="connsiteX289" fmla="*/ 2598821 w 8128084"/>
              <a:gd name="connsiteY289" fmla="*/ 10684042 h 15135727"/>
              <a:gd name="connsiteX290" fmla="*/ 2767264 w 8128084"/>
              <a:gd name="connsiteY290" fmla="*/ 10684042 h 15135727"/>
              <a:gd name="connsiteX291" fmla="*/ 2646948 w 8128084"/>
              <a:gd name="connsiteY291" fmla="*/ 10515600 h 15135727"/>
              <a:gd name="connsiteX292" fmla="*/ 2815390 w 8128084"/>
              <a:gd name="connsiteY292" fmla="*/ 10395285 h 15135727"/>
              <a:gd name="connsiteX293" fmla="*/ 3080085 w 8128084"/>
              <a:gd name="connsiteY293" fmla="*/ 10419348 h 15135727"/>
              <a:gd name="connsiteX294" fmla="*/ 3248527 w 8128084"/>
              <a:gd name="connsiteY294" fmla="*/ 10539664 h 15135727"/>
              <a:gd name="connsiteX295" fmla="*/ 3320716 w 8128084"/>
              <a:gd name="connsiteY295" fmla="*/ 10659979 h 15135727"/>
              <a:gd name="connsiteX296" fmla="*/ 3465095 w 8128084"/>
              <a:gd name="connsiteY296" fmla="*/ 10659979 h 15135727"/>
              <a:gd name="connsiteX297" fmla="*/ 3441032 w 8128084"/>
              <a:gd name="connsiteY297" fmla="*/ 10491537 h 15135727"/>
              <a:gd name="connsiteX298" fmla="*/ 3392906 w 8128084"/>
              <a:gd name="connsiteY298" fmla="*/ 10250906 h 15135727"/>
              <a:gd name="connsiteX299" fmla="*/ 3152274 w 8128084"/>
              <a:gd name="connsiteY299" fmla="*/ 10250906 h 15135727"/>
              <a:gd name="connsiteX300" fmla="*/ 3176337 w 8128084"/>
              <a:gd name="connsiteY300" fmla="*/ 10178716 h 15135727"/>
              <a:gd name="connsiteX301" fmla="*/ 3104148 w 8128084"/>
              <a:gd name="connsiteY301" fmla="*/ 10154653 h 15135727"/>
              <a:gd name="connsiteX302" fmla="*/ 3007895 w 8128084"/>
              <a:gd name="connsiteY302" fmla="*/ 9962148 h 15135727"/>
              <a:gd name="connsiteX303" fmla="*/ 3176337 w 8128084"/>
              <a:gd name="connsiteY303" fmla="*/ 9889958 h 15135727"/>
              <a:gd name="connsiteX304" fmla="*/ 2959769 w 8128084"/>
              <a:gd name="connsiteY304" fmla="*/ 9504948 h 15135727"/>
              <a:gd name="connsiteX305" fmla="*/ 2791327 w 8128084"/>
              <a:gd name="connsiteY305" fmla="*/ 9456821 h 15135727"/>
              <a:gd name="connsiteX306" fmla="*/ 2574758 w 8128084"/>
              <a:gd name="connsiteY306" fmla="*/ 9336506 h 15135727"/>
              <a:gd name="connsiteX307" fmla="*/ 2550695 w 8128084"/>
              <a:gd name="connsiteY307" fmla="*/ 9071811 h 15135727"/>
              <a:gd name="connsiteX308" fmla="*/ 2695074 w 8128084"/>
              <a:gd name="connsiteY308" fmla="*/ 8999621 h 15135727"/>
              <a:gd name="connsiteX309" fmla="*/ 2622885 w 8128084"/>
              <a:gd name="connsiteY309" fmla="*/ 8975558 h 15135727"/>
              <a:gd name="connsiteX310" fmla="*/ 2430379 w 8128084"/>
              <a:gd name="connsiteY310" fmla="*/ 8999621 h 15135727"/>
              <a:gd name="connsiteX311" fmla="*/ 2261937 w 8128084"/>
              <a:gd name="connsiteY311" fmla="*/ 9168064 h 15135727"/>
              <a:gd name="connsiteX312" fmla="*/ 2237874 w 8128084"/>
              <a:gd name="connsiteY312" fmla="*/ 8999621 h 15135727"/>
              <a:gd name="connsiteX313" fmla="*/ 2117558 w 8128084"/>
              <a:gd name="connsiteY313" fmla="*/ 8975558 h 15135727"/>
              <a:gd name="connsiteX314" fmla="*/ 2045369 w 8128084"/>
              <a:gd name="connsiteY314" fmla="*/ 8783053 h 15135727"/>
              <a:gd name="connsiteX315" fmla="*/ 1852864 w 8128084"/>
              <a:gd name="connsiteY315" fmla="*/ 8758990 h 15135727"/>
              <a:gd name="connsiteX316" fmla="*/ 1636295 w 8128084"/>
              <a:gd name="connsiteY316" fmla="*/ 8927432 h 15135727"/>
              <a:gd name="connsiteX317" fmla="*/ 1588169 w 8128084"/>
              <a:gd name="connsiteY317" fmla="*/ 9023685 h 15135727"/>
              <a:gd name="connsiteX318" fmla="*/ 1515979 w 8128084"/>
              <a:gd name="connsiteY318" fmla="*/ 8879306 h 15135727"/>
              <a:gd name="connsiteX319" fmla="*/ 1347537 w 8128084"/>
              <a:gd name="connsiteY319" fmla="*/ 8879306 h 15135727"/>
              <a:gd name="connsiteX320" fmla="*/ 1347537 w 8128084"/>
              <a:gd name="connsiteY320" fmla="*/ 8710864 h 15135727"/>
              <a:gd name="connsiteX321" fmla="*/ 1106906 w 8128084"/>
              <a:gd name="connsiteY321" fmla="*/ 8783053 h 15135727"/>
              <a:gd name="connsiteX322" fmla="*/ 890337 w 8128084"/>
              <a:gd name="connsiteY322" fmla="*/ 8686800 h 15135727"/>
              <a:gd name="connsiteX323" fmla="*/ 649706 w 8128084"/>
              <a:gd name="connsiteY323" fmla="*/ 8662737 h 15135727"/>
              <a:gd name="connsiteX324" fmla="*/ 385011 w 8128084"/>
              <a:gd name="connsiteY324" fmla="*/ 8566485 h 15135727"/>
              <a:gd name="connsiteX325" fmla="*/ 577516 w 8128084"/>
              <a:gd name="connsiteY325" fmla="*/ 8373979 h 15135727"/>
              <a:gd name="connsiteX326" fmla="*/ 794085 w 8128084"/>
              <a:gd name="connsiteY326" fmla="*/ 8301790 h 15135727"/>
              <a:gd name="connsiteX327" fmla="*/ 745958 w 8128084"/>
              <a:gd name="connsiteY327" fmla="*/ 8133348 h 15135727"/>
              <a:gd name="connsiteX328" fmla="*/ 818148 w 8128084"/>
              <a:gd name="connsiteY328" fmla="*/ 7820527 h 15135727"/>
              <a:gd name="connsiteX329" fmla="*/ 697832 w 8128084"/>
              <a:gd name="connsiteY329" fmla="*/ 7820527 h 15135727"/>
              <a:gd name="connsiteX330" fmla="*/ 625642 w 8128084"/>
              <a:gd name="connsiteY330" fmla="*/ 7916779 h 15135727"/>
              <a:gd name="connsiteX331" fmla="*/ 457200 w 8128084"/>
              <a:gd name="connsiteY331" fmla="*/ 7820527 h 15135727"/>
              <a:gd name="connsiteX332" fmla="*/ 529390 w 8128084"/>
              <a:gd name="connsiteY332" fmla="*/ 7700211 h 15135727"/>
              <a:gd name="connsiteX333" fmla="*/ 938464 w 8128084"/>
              <a:gd name="connsiteY333" fmla="*/ 7676148 h 15135727"/>
              <a:gd name="connsiteX334" fmla="*/ 1058779 w 8128084"/>
              <a:gd name="connsiteY334" fmla="*/ 7459579 h 15135727"/>
              <a:gd name="connsiteX335" fmla="*/ 1203158 w 8128084"/>
              <a:gd name="connsiteY335" fmla="*/ 7603958 h 15135727"/>
              <a:gd name="connsiteX336" fmla="*/ 1299411 w 8128084"/>
              <a:gd name="connsiteY336" fmla="*/ 7555832 h 15135727"/>
              <a:gd name="connsiteX337" fmla="*/ 1443790 w 8128084"/>
              <a:gd name="connsiteY337" fmla="*/ 7507706 h 15135727"/>
              <a:gd name="connsiteX338" fmla="*/ 1684421 w 8128084"/>
              <a:gd name="connsiteY338" fmla="*/ 7603958 h 15135727"/>
              <a:gd name="connsiteX339" fmla="*/ 1684421 w 8128084"/>
              <a:gd name="connsiteY339" fmla="*/ 7603958 h 15135727"/>
              <a:gd name="connsiteX340" fmla="*/ 1540042 w 8128084"/>
              <a:gd name="connsiteY340" fmla="*/ 7363327 h 15135727"/>
              <a:gd name="connsiteX341" fmla="*/ 1299411 w 8128084"/>
              <a:gd name="connsiteY341" fmla="*/ 7315200 h 15135727"/>
              <a:gd name="connsiteX342" fmla="*/ 1130969 w 8128084"/>
              <a:gd name="connsiteY342" fmla="*/ 7339264 h 15135727"/>
              <a:gd name="connsiteX343" fmla="*/ 1034716 w 8128084"/>
              <a:gd name="connsiteY343" fmla="*/ 7315200 h 15135727"/>
              <a:gd name="connsiteX344" fmla="*/ 1155032 w 8128084"/>
              <a:gd name="connsiteY344" fmla="*/ 7050506 h 15135727"/>
              <a:gd name="connsiteX345" fmla="*/ 1155032 w 8128084"/>
              <a:gd name="connsiteY345" fmla="*/ 6930190 h 15135727"/>
              <a:gd name="connsiteX346" fmla="*/ 1155032 w 8128084"/>
              <a:gd name="connsiteY346" fmla="*/ 6761748 h 15135727"/>
              <a:gd name="connsiteX347" fmla="*/ 1203158 w 8128084"/>
              <a:gd name="connsiteY347" fmla="*/ 6617369 h 15135727"/>
              <a:gd name="connsiteX348" fmla="*/ 1371600 w 8128084"/>
              <a:gd name="connsiteY348" fmla="*/ 6472990 h 15135727"/>
              <a:gd name="connsiteX349" fmla="*/ 1443790 w 8128084"/>
              <a:gd name="connsiteY349" fmla="*/ 6328611 h 15135727"/>
              <a:gd name="connsiteX350" fmla="*/ 1419727 w 8128084"/>
              <a:gd name="connsiteY350" fmla="*/ 6208295 h 15135727"/>
              <a:gd name="connsiteX351" fmla="*/ 1275348 w 8128084"/>
              <a:gd name="connsiteY351" fmla="*/ 6304548 h 15135727"/>
              <a:gd name="connsiteX352" fmla="*/ 1323474 w 8128084"/>
              <a:gd name="connsiteY352" fmla="*/ 6015790 h 15135727"/>
              <a:gd name="connsiteX353" fmla="*/ 1540042 w 8128084"/>
              <a:gd name="connsiteY353" fmla="*/ 5871411 h 15135727"/>
              <a:gd name="connsiteX354" fmla="*/ 1540042 w 8128084"/>
              <a:gd name="connsiteY354" fmla="*/ 5751095 h 15135727"/>
              <a:gd name="connsiteX355" fmla="*/ 1395664 w 8128084"/>
              <a:gd name="connsiteY355" fmla="*/ 5799221 h 15135727"/>
              <a:gd name="connsiteX356" fmla="*/ 1179095 w 8128084"/>
              <a:gd name="connsiteY356" fmla="*/ 5799221 h 15135727"/>
              <a:gd name="connsiteX357" fmla="*/ 890337 w 8128084"/>
              <a:gd name="connsiteY357" fmla="*/ 5775158 h 15135727"/>
              <a:gd name="connsiteX358" fmla="*/ 697832 w 8128084"/>
              <a:gd name="connsiteY358" fmla="*/ 5606716 h 15135727"/>
              <a:gd name="connsiteX359" fmla="*/ 577516 w 8128084"/>
              <a:gd name="connsiteY359" fmla="*/ 5582653 h 15135727"/>
              <a:gd name="connsiteX360" fmla="*/ 697832 w 8128084"/>
              <a:gd name="connsiteY360" fmla="*/ 5775158 h 15135727"/>
              <a:gd name="connsiteX361" fmla="*/ 409074 w 8128084"/>
              <a:gd name="connsiteY361" fmla="*/ 5799221 h 15135727"/>
              <a:gd name="connsiteX362" fmla="*/ 168442 w 8128084"/>
              <a:gd name="connsiteY362" fmla="*/ 5702969 h 15135727"/>
              <a:gd name="connsiteX363" fmla="*/ 264695 w 8128084"/>
              <a:gd name="connsiteY363" fmla="*/ 5558590 h 15135727"/>
              <a:gd name="connsiteX364" fmla="*/ 144379 w 8128084"/>
              <a:gd name="connsiteY364" fmla="*/ 5510464 h 15135727"/>
              <a:gd name="connsiteX365" fmla="*/ 0 w 8128084"/>
              <a:gd name="connsiteY365" fmla="*/ 5462337 h 15135727"/>
              <a:gd name="connsiteX366" fmla="*/ 96253 w 8128084"/>
              <a:gd name="connsiteY366"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42827 w 8128084"/>
              <a:gd name="connsiteY202" fmla="*/ 14383753 h 15135727"/>
              <a:gd name="connsiteX203" fmla="*/ 4403558 w 8128084"/>
              <a:gd name="connsiteY203" fmla="*/ 14437895 h 15135727"/>
              <a:gd name="connsiteX204" fmla="*/ 4340058 w 8128084"/>
              <a:gd name="connsiteY204" fmla="*/ 14475995 h 15135727"/>
              <a:gd name="connsiteX205" fmla="*/ 4303127 w 8128084"/>
              <a:gd name="connsiteY205" fmla="*/ 14364703 h 15135727"/>
              <a:gd name="connsiteX206" fmla="*/ 4276892 w 8128084"/>
              <a:gd name="connsiteY206" fmla="*/ 14296190 h 15135727"/>
              <a:gd name="connsiteX207" fmla="*/ 4235116 w 8128084"/>
              <a:gd name="connsiteY207" fmla="*/ 14341642 h 15135727"/>
              <a:gd name="connsiteX208" fmla="*/ 4162927 w 8128084"/>
              <a:gd name="connsiteY208" fmla="*/ 14389769 h 15135727"/>
              <a:gd name="connsiteX209" fmla="*/ 4137527 w 8128084"/>
              <a:gd name="connsiteY209" fmla="*/ 14364369 h 15135727"/>
              <a:gd name="connsiteX210" fmla="*/ 3998327 w 8128084"/>
              <a:gd name="connsiteY210" fmla="*/ 14409153 h 15135727"/>
              <a:gd name="connsiteX211" fmla="*/ 4023727 w 8128084"/>
              <a:gd name="connsiteY211" fmla="*/ 14275803 h 15135727"/>
              <a:gd name="connsiteX212" fmla="*/ 3915945 w 8128084"/>
              <a:gd name="connsiteY212" fmla="*/ 14289840 h 15135727"/>
              <a:gd name="connsiteX213" fmla="*/ 3801979 w 8128084"/>
              <a:gd name="connsiteY213" fmla="*/ 14293516 h 15135727"/>
              <a:gd name="connsiteX214" fmla="*/ 3719764 w 8128084"/>
              <a:gd name="connsiteY214" fmla="*/ 14415169 h 15135727"/>
              <a:gd name="connsiteX215" fmla="*/ 3625850 w 8128084"/>
              <a:gd name="connsiteY215" fmla="*/ 14616364 h 15135727"/>
              <a:gd name="connsiteX216" fmla="*/ 3513221 w 8128084"/>
              <a:gd name="connsiteY216" fmla="*/ 14726653 h 15135727"/>
              <a:gd name="connsiteX217" fmla="*/ 3583071 w 8128084"/>
              <a:gd name="connsiteY217" fmla="*/ 14832932 h 15135727"/>
              <a:gd name="connsiteX218" fmla="*/ 3633537 w 8128084"/>
              <a:gd name="connsiteY218" fmla="*/ 14967285 h 15135727"/>
              <a:gd name="connsiteX219" fmla="*/ 3609474 w 8128084"/>
              <a:gd name="connsiteY219" fmla="*/ 15087600 h 15135727"/>
              <a:gd name="connsiteX220" fmla="*/ 3479132 w 8128084"/>
              <a:gd name="connsiteY220" fmla="*/ 14975974 h 15135727"/>
              <a:gd name="connsiteX221" fmla="*/ 3304340 w 8128084"/>
              <a:gd name="connsiteY221" fmla="*/ 14949237 h 15135727"/>
              <a:gd name="connsiteX222" fmla="*/ 3261227 w 8128084"/>
              <a:gd name="connsiteY222" fmla="*/ 14787145 h 15135727"/>
              <a:gd name="connsiteX223" fmla="*/ 3128211 w 8128084"/>
              <a:gd name="connsiteY223" fmla="*/ 14919158 h 15135727"/>
              <a:gd name="connsiteX224" fmla="*/ 3090277 w 8128084"/>
              <a:gd name="connsiteY224" fmla="*/ 15075903 h 15135727"/>
              <a:gd name="connsiteX225" fmla="*/ 2959769 w 8128084"/>
              <a:gd name="connsiteY225" fmla="*/ 15135727 h 15135727"/>
              <a:gd name="connsiteX226" fmla="*/ 2891256 w 8128084"/>
              <a:gd name="connsiteY226" fmla="*/ 14945895 h 15135727"/>
              <a:gd name="connsiteX227" fmla="*/ 2829927 w 8128084"/>
              <a:gd name="connsiteY227" fmla="*/ 14872703 h 15135727"/>
              <a:gd name="connsiteX228" fmla="*/ 2887579 w 8128084"/>
              <a:gd name="connsiteY228" fmla="*/ 14774779 h 15135727"/>
              <a:gd name="connsiteX229" fmla="*/ 2779127 w 8128084"/>
              <a:gd name="connsiteY229" fmla="*/ 14694903 h 15135727"/>
              <a:gd name="connsiteX230" fmla="*/ 2839453 w 8128084"/>
              <a:gd name="connsiteY230" fmla="*/ 14582274 h 15135727"/>
              <a:gd name="connsiteX231" fmla="*/ 2935706 w 8128084"/>
              <a:gd name="connsiteY231" fmla="*/ 14510085 h 15135727"/>
              <a:gd name="connsiteX232" fmla="*/ 2948406 w 8128084"/>
              <a:gd name="connsiteY232" fmla="*/ 14554535 h 15135727"/>
              <a:gd name="connsiteX233" fmla="*/ 2855327 w 8128084"/>
              <a:gd name="connsiteY233" fmla="*/ 14371053 h 15135727"/>
              <a:gd name="connsiteX234" fmla="*/ 3014077 w 8128084"/>
              <a:gd name="connsiteY234" fmla="*/ 14447253 h 15135727"/>
              <a:gd name="connsiteX235" fmla="*/ 3029285 w 8128084"/>
              <a:gd name="connsiteY235" fmla="*/ 14363032 h 15135727"/>
              <a:gd name="connsiteX236" fmla="*/ 3152274 w 8128084"/>
              <a:gd name="connsiteY236" fmla="*/ 14341642 h 15135727"/>
              <a:gd name="connsiteX237" fmla="*/ 3226135 w 8128084"/>
              <a:gd name="connsiteY237" fmla="*/ 14269453 h 15135727"/>
              <a:gd name="connsiteX238" fmla="*/ 3152274 w 8128084"/>
              <a:gd name="connsiteY238" fmla="*/ 14197264 h 15135727"/>
              <a:gd name="connsiteX239" fmla="*/ 3152274 w 8128084"/>
              <a:gd name="connsiteY239" fmla="*/ 14052885 h 15135727"/>
              <a:gd name="connsiteX240" fmla="*/ 3086435 w 8128084"/>
              <a:gd name="connsiteY240" fmla="*/ 14037845 h 15135727"/>
              <a:gd name="connsiteX241" fmla="*/ 3056021 w 8128084"/>
              <a:gd name="connsiteY241" fmla="*/ 14153148 h 15135727"/>
              <a:gd name="connsiteX242" fmla="*/ 2935706 w 8128084"/>
              <a:gd name="connsiteY242" fmla="*/ 14076948 h 15135727"/>
              <a:gd name="connsiteX243" fmla="*/ 2863516 w 8128084"/>
              <a:gd name="connsiteY243" fmla="*/ 14093324 h 15135727"/>
              <a:gd name="connsiteX244" fmla="*/ 2804527 w 8128084"/>
              <a:gd name="connsiteY244" fmla="*/ 14218653 h 15135727"/>
              <a:gd name="connsiteX245" fmla="*/ 2719137 w 8128084"/>
              <a:gd name="connsiteY245" fmla="*/ 14197264 h 15135727"/>
              <a:gd name="connsiteX246" fmla="*/ 2653298 w 8128084"/>
              <a:gd name="connsiteY246" fmla="*/ 14248064 h 15135727"/>
              <a:gd name="connsiteX247" fmla="*/ 2560721 w 8128084"/>
              <a:gd name="connsiteY247" fmla="*/ 14150474 h 15135727"/>
              <a:gd name="connsiteX248" fmla="*/ 2436729 w 8128084"/>
              <a:gd name="connsiteY248" fmla="*/ 13804566 h 15135727"/>
              <a:gd name="connsiteX249" fmla="*/ 2550527 w 8128084"/>
              <a:gd name="connsiteY249" fmla="*/ 13805903 h 15135727"/>
              <a:gd name="connsiteX250" fmla="*/ 2729498 w 8128084"/>
              <a:gd name="connsiteY250" fmla="*/ 13812253 h 15135727"/>
              <a:gd name="connsiteX251" fmla="*/ 2633077 w 8128084"/>
              <a:gd name="connsiteY251" fmla="*/ 13755103 h 15135727"/>
              <a:gd name="connsiteX252" fmla="*/ 2553369 w 8128084"/>
              <a:gd name="connsiteY252" fmla="*/ 13475369 h 15135727"/>
              <a:gd name="connsiteX253" fmla="*/ 2658645 w 8128084"/>
              <a:gd name="connsiteY253" fmla="*/ 13224711 h 15135727"/>
              <a:gd name="connsiteX254" fmla="*/ 2719137 w 8128084"/>
              <a:gd name="connsiteY254" fmla="*/ 13042232 h 15135727"/>
              <a:gd name="connsiteX255" fmla="*/ 2791327 w 8128084"/>
              <a:gd name="connsiteY255" fmla="*/ 12945979 h 15135727"/>
              <a:gd name="connsiteX256" fmla="*/ 2969627 w 8128084"/>
              <a:gd name="connsiteY256" fmla="*/ 12929603 h 15135727"/>
              <a:gd name="connsiteX257" fmla="*/ 3031958 w 8128084"/>
              <a:gd name="connsiteY257" fmla="*/ 13090358 h 15135727"/>
              <a:gd name="connsiteX258" fmla="*/ 3102977 w 8128084"/>
              <a:gd name="connsiteY258" fmla="*/ 12974053 h 15135727"/>
              <a:gd name="connsiteX259" fmla="*/ 3043321 w 8128084"/>
              <a:gd name="connsiteY259" fmla="*/ 12836024 h 15135727"/>
              <a:gd name="connsiteX260" fmla="*/ 2849479 w 8128084"/>
              <a:gd name="connsiteY260" fmla="*/ 12815637 h 15135727"/>
              <a:gd name="connsiteX261" fmla="*/ 2815390 w 8128084"/>
              <a:gd name="connsiteY261" fmla="*/ 12777537 h 15135727"/>
              <a:gd name="connsiteX262" fmla="*/ 2887077 w 8128084"/>
              <a:gd name="connsiteY262" fmla="*/ 12586703 h 15135727"/>
              <a:gd name="connsiteX263" fmla="*/ 3153777 w 8128084"/>
              <a:gd name="connsiteY263" fmla="*/ 12516853 h 15135727"/>
              <a:gd name="connsiteX264" fmla="*/ 3239837 w 8128084"/>
              <a:gd name="connsiteY264" fmla="*/ 12311314 h 15135727"/>
              <a:gd name="connsiteX265" fmla="*/ 3104148 w 8128084"/>
              <a:gd name="connsiteY265" fmla="*/ 12320337 h 15135727"/>
              <a:gd name="connsiteX266" fmla="*/ 3040648 w 8128084"/>
              <a:gd name="connsiteY266" fmla="*/ 12320337 h 15135727"/>
              <a:gd name="connsiteX267" fmla="*/ 2956927 w 8128084"/>
              <a:gd name="connsiteY267" fmla="*/ 12237453 h 15135727"/>
              <a:gd name="connsiteX268" fmla="*/ 3007895 w 8128084"/>
              <a:gd name="connsiteY268" fmla="*/ 12079706 h 15135727"/>
              <a:gd name="connsiteX269" fmla="*/ 2810042 w 8128084"/>
              <a:gd name="connsiteY269" fmla="*/ 11954377 h 15135727"/>
              <a:gd name="connsiteX270" fmla="*/ 2863516 w 8128084"/>
              <a:gd name="connsiteY270" fmla="*/ 11694695 h 15135727"/>
              <a:gd name="connsiteX271" fmla="*/ 2817227 w 8128084"/>
              <a:gd name="connsiteY271" fmla="*/ 11507203 h 15135727"/>
              <a:gd name="connsiteX272" fmla="*/ 2911642 w 8128084"/>
              <a:gd name="connsiteY272" fmla="*/ 11454064 h 15135727"/>
              <a:gd name="connsiteX273" fmla="*/ 2988677 w 8128084"/>
              <a:gd name="connsiteY273" fmla="*/ 11494503 h 15135727"/>
              <a:gd name="connsiteX274" fmla="*/ 3011571 w 8128084"/>
              <a:gd name="connsiteY274" fmla="*/ 11454064 h 15135727"/>
              <a:gd name="connsiteX275" fmla="*/ 2850482 w 8128084"/>
              <a:gd name="connsiteY275" fmla="*/ 11381874 h 15135727"/>
              <a:gd name="connsiteX276" fmla="*/ 2993858 w 8128084"/>
              <a:gd name="connsiteY276" fmla="*/ 11266571 h 15135727"/>
              <a:gd name="connsiteX277" fmla="*/ 3007895 w 8128084"/>
              <a:gd name="connsiteY277" fmla="*/ 11189369 h 15135727"/>
              <a:gd name="connsiteX278" fmla="*/ 2874879 w 8128084"/>
              <a:gd name="connsiteY278" fmla="*/ 11179342 h 15135727"/>
              <a:gd name="connsiteX279" fmla="*/ 2887579 w 8128084"/>
              <a:gd name="connsiteY279" fmla="*/ 10972800 h 15135727"/>
              <a:gd name="connsiteX280" fmla="*/ 2887579 w 8128084"/>
              <a:gd name="connsiteY280" fmla="*/ 10924674 h 15135727"/>
              <a:gd name="connsiteX281" fmla="*/ 2767264 w 8128084"/>
              <a:gd name="connsiteY281" fmla="*/ 11020927 h 15135727"/>
              <a:gd name="connsiteX282" fmla="*/ 2743200 w 8128084"/>
              <a:gd name="connsiteY282" fmla="*/ 10924674 h 15135727"/>
              <a:gd name="connsiteX283" fmla="*/ 2550695 w 8128084"/>
              <a:gd name="connsiteY283" fmla="*/ 11020927 h 15135727"/>
              <a:gd name="connsiteX284" fmla="*/ 2526632 w 8128084"/>
              <a:gd name="connsiteY284" fmla="*/ 11117179 h 15135727"/>
              <a:gd name="connsiteX285" fmla="*/ 2334127 w 8128084"/>
              <a:gd name="connsiteY285" fmla="*/ 10996864 h 15135727"/>
              <a:gd name="connsiteX286" fmla="*/ 2358190 w 8128084"/>
              <a:gd name="connsiteY286" fmla="*/ 10732169 h 15135727"/>
              <a:gd name="connsiteX287" fmla="*/ 2334127 w 8128084"/>
              <a:gd name="connsiteY287" fmla="*/ 10587790 h 15135727"/>
              <a:gd name="connsiteX288" fmla="*/ 2406316 w 8128084"/>
              <a:gd name="connsiteY288" fmla="*/ 10491537 h 15135727"/>
              <a:gd name="connsiteX289" fmla="*/ 2598821 w 8128084"/>
              <a:gd name="connsiteY289" fmla="*/ 10684042 h 15135727"/>
              <a:gd name="connsiteX290" fmla="*/ 2767264 w 8128084"/>
              <a:gd name="connsiteY290" fmla="*/ 10684042 h 15135727"/>
              <a:gd name="connsiteX291" fmla="*/ 2646948 w 8128084"/>
              <a:gd name="connsiteY291" fmla="*/ 10515600 h 15135727"/>
              <a:gd name="connsiteX292" fmla="*/ 2815390 w 8128084"/>
              <a:gd name="connsiteY292" fmla="*/ 10395285 h 15135727"/>
              <a:gd name="connsiteX293" fmla="*/ 3080085 w 8128084"/>
              <a:gd name="connsiteY293" fmla="*/ 10419348 h 15135727"/>
              <a:gd name="connsiteX294" fmla="*/ 3248527 w 8128084"/>
              <a:gd name="connsiteY294" fmla="*/ 10539664 h 15135727"/>
              <a:gd name="connsiteX295" fmla="*/ 3320716 w 8128084"/>
              <a:gd name="connsiteY295" fmla="*/ 10659979 h 15135727"/>
              <a:gd name="connsiteX296" fmla="*/ 3465095 w 8128084"/>
              <a:gd name="connsiteY296" fmla="*/ 10659979 h 15135727"/>
              <a:gd name="connsiteX297" fmla="*/ 3441032 w 8128084"/>
              <a:gd name="connsiteY297" fmla="*/ 10491537 h 15135727"/>
              <a:gd name="connsiteX298" fmla="*/ 3392906 w 8128084"/>
              <a:gd name="connsiteY298" fmla="*/ 10250906 h 15135727"/>
              <a:gd name="connsiteX299" fmla="*/ 3152274 w 8128084"/>
              <a:gd name="connsiteY299" fmla="*/ 10250906 h 15135727"/>
              <a:gd name="connsiteX300" fmla="*/ 3176337 w 8128084"/>
              <a:gd name="connsiteY300" fmla="*/ 10178716 h 15135727"/>
              <a:gd name="connsiteX301" fmla="*/ 3104148 w 8128084"/>
              <a:gd name="connsiteY301" fmla="*/ 10154653 h 15135727"/>
              <a:gd name="connsiteX302" fmla="*/ 3007895 w 8128084"/>
              <a:gd name="connsiteY302" fmla="*/ 9962148 h 15135727"/>
              <a:gd name="connsiteX303" fmla="*/ 3176337 w 8128084"/>
              <a:gd name="connsiteY303" fmla="*/ 9889958 h 15135727"/>
              <a:gd name="connsiteX304" fmla="*/ 2959769 w 8128084"/>
              <a:gd name="connsiteY304" fmla="*/ 9504948 h 15135727"/>
              <a:gd name="connsiteX305" fmla="*/ 2791327 w 8128084"/>
              <a:gd name="connsiteY305" fmla="*/ 9456821 h 15135727"/>
              <a:gd name="connsiteX306" fmla="*/ 2574758 w 8128084"/>
              <a:gd name="connsiteY306" fmla="*/ 9336506 h 15135727"/>
              <a:gd name="connsiteX307" fmla="*/ 2550695 w 8128084"/>
              <a:gd name="connsiteY307" fmla="*/ 9071811 h 15135727"/>
              <a:gd name="connsiteX308" fmla="*/ 2695074 w 8128084"/>
              <a:gd name="connsiteY308" fmla="*/ 8999621 h 15135727"/>
              <a:gd name="connsiteX309" fmla="*/ 2622885 w 8128084"/>
              <a:gd name="connsiteY309" fmla="*/ 8975558 h 15135727"/>
              <a:gd name="connsiteX310" fmla="*/ 2430379 w 8128084"/>
              <a:gd name="connsiteY310" fmla="*/ 8999621 h 15135727"/>
              <a:gd name="connsiteX311" fmla="*/ 2261937 w 8128084"/>
              <a:gd name="connsiteY311" fmla="*/ 9168064 h 15135727"/>
              <a:gd name="connsiteX312" fmla="*/ 2237874 w 8128084"/>
              <a:gd name="connsiteY312" fmla="*/ 8999621 h 15135727"/>
              <a:gd name="connsiteX313" fmla="*/ 2117558 w 8128084"/>
              <a:gd name="connsiteY313" fmla="*/ 8975558 h 15135727"/>
              <a:gd name="connsiteX314" fmla="*/ 2045369 w 8128084"/>
              <a:gd name="connsiteY314" fmla="*/ 8783053 h 15135727"/>
              <a:gd name="connsiteX315" fmla="*/ 1852864 w 8128084"/>
              <a:gd name="connsiteY315" fmla="*/ 8758990 h 15135727"/>
              <a:gd name="connsiteX316" fmla="*/ 1636295 w 8128084"/>
              <a:gd name="connsiteY316" fmla="*/ 8927432 h 15135727"/>
              <a:gd name="connsiteX317" fmla="*/ 1588169 w 8128084"/>
              <a:gd name="connsiteY317" fmla="*/ 9023685 h 15135727"/>
              <a:gd name="connsiteX318" fmla="*/ 1515979 w 8128084"/>
              <a:gd name="connsiteY318" fmla="*/ 8879306 h 15135727"/>
              <a:gd name="connsiteX319" fmla="*/ 1347537 w 8128084"/>
              <a:gd name="connsiteY319" fmla="*/ 8879306 h 15135727"/>
              <a:gd name="connsiteX320" fmla="*/ 1347537 w 8128084"/>
              <a:gd name="connsiteY320" fmla="*/ 8710864 h 15135727"/>
              <a:gd name="connsiteX321" fmla="*/ 1106906 w 8128084"/>
              <a:gd name="connsiteY321" fmla="*/ 8783053 h 15135727"/>
              <a:gd name="connsiteX322" fmla="*/ 890337 w 8128084"/>
              <a:gd name="connsiteY322" fmla="*/ 8686800 h 15135727"/>
              <a:gd name="connsiteX323" fmla="*/ 649706 w 8128084"/>
              <a:gd name="connsiteY323" fmla="*/ 8662737 h 15135727"/>
              <a:gd name="connsiteX324" fmla="*/ 385011 w 8128084"/>
              <a:gd name="connsiteY324" fmla="*/ 8566485 h 15135727"/>
              <a:gd name="connsiteX325" fmla="*/ 577516 w 8128084"/>
              <a:gd name="connsiteY325" fmla="*/ 8373979 h 15135727"/>
              <a:gd name="connsiteX326" fmla="*/ 794085 w 8128084"/>
              <a:gd name="connsiteY326" fmla="*/ 8301790 h 15135727"/>
              <a:gd name="connsiteX327" fmla="*/ 745958 w 8128084"/>
              <a:gd name="connsiteY327" fmla="*/ 8133348 h 15135727"/>
              <a:gd name="connsiteX328" fmla="*/ 818148 w 8128084"/>
              <a:gd name="connsiteY328" fmla="*/ 7820527 h 15135727"/>
              <a:gd name="connsiteX329" fmla="*/ 697832 w 8128084"/>
              <a:gd name="connsiteY329" fmla="*/ 7820527 h 15135727"/>
              <a:gd name="connsiteX330" fmla="*/ 625642 w 8128084"/>
              <a:gd name="connsiteY330" fmla="*/ 7916779 h 15135727"/>
              <a:gd name="connsiteX331" fmla="*/ 457200 w 8128084"/>
              <a:gd name="connsiteY331" fmla="*/ 7820527 h 15135727"/>
              <a:gd name="connsiteX332" fmla="*/ 529390 w 8128084"/>
              <a:gd name="connsiteY332" fmla="*/ 7700211 h 15135727"/>
              <a:gd name="connsiteX333" fmla="*/ 938464 w 8128084"/>
              <a:gd name="connsiteY333" fmla="*/ 7676148 h 15135727"/>
              <a:gd name="connsiteX334" fmla="*/ 1058779 w 8128084"/>
              <a:gd name="connsiteY334" fmla="*/ 7459579 h 15135727"/>
              <a:gd name="connsiteX335" fmla="*/ 1203158 w 8128084"/>
              <a:gd name="connsiteY335" fmla="*/ 7603958 h 15135727"/>
              <a:gd name="connsiteX336" fmla="*/ 1299411 w 8128084"/>
              <a:gd name="connsiteY336" fmla="*/ 7555832 h 15135727"/>
              <a:gd name="connsiteX337" fmla="*/ 1443790 w 8128084"/>
              <a:gd name="connsiteY337" fmla="*/ 7507706 h 15135727"/>
              <a:gd name="connsiteX338" fmla="*/ 1684421 w 8128084"/>
              <a:gd name="connsiteY338" fmla="*/ 7603958 h 15135727"/>
              <a:gd name="connsiteX339" fmla="*/ 1684421 w 8128084"/>
              <a:gd name="connsiteY339" fmla="*/ 7603958 h 15135727"/>
              <a:gd name="connsiteX340" fmla="*/ 1540042 w 8128084"/>
              <a:gd name="connsiteY340" fmla="*/ 7363327 h 15135727"/>
              <a:gd name="connsiteX341" fmla="*/ 1299411 w 8128084"/>
              <a:gd name="connsiteY341" fmla="*/ 7315200 h 15135727"/>
              <a:gd name="connsiteX342" fmla="*/ 1130969 w 8128084"/>
              <a:gd name="connsiteY342" fmla="*/ 7339264 h 15135727"/>
              <a:gd name="connsiteX343" fmla="*/ 1034716 w 8128084"/>
              <a:gd name="connsiteY343" fmla="*/ 7315200 h 15135727"/>
              <a:gd name="connsiteX344" fmla="*/ 1155032 w 8128084"/>
              <a:gd name="connsiteY344" fmla="*/ 7050506 h 15135727"/>
              <a:gd name="connsiteX345" fmla="*/ 1155032 w 8128084"/>
              <a:gd name="connsiteY345" fmla="*/ 6930190 h 15135727"/>
              <a:gd name="connsiteX346" fmla="*/ 1155032 w 8128084"/>
              <a:gd name="connsiteY346" fmla="*/ 6761748 h 15135727"/>
              <a:gd name="connsiteX347" fmla="*/ 1203158 w 8128084"/>
              <a:gd name="connsiteY347" fmla="*/ 6617369 h 15135727"/>
              <a:gd name="connsiteX348" fmla="*/ 1371600 w 8128084"/>
              <a:gd name="connsiteY348" fmla="*/ 6472990 h 15135727"/>
              <a:gd name="connsiteX349" fmla="*/ 1443790 w 8128084"/>
              <a:gd name="connsiteY349" fmla="*/ 6328611 h 15135727"/>
              <a:gd name="connsiteX350" fmla="*/ 1419727 w 8128084"/>
              <a:gd name="connsiteY350" fmla="*/ 6208295 h 15135727"/>
              <a:gd name="connsiteX351" fmla="*/ 1275348 w 8128084"/>
              <a:gd name="connsiteY351" fmla="*/ 6304548 h 15135727"/>
              <a:gd name="connsiteX352" fmla="*/ 1323474 w 8128084"/>
              <a:gd name="connsiteY352" fmla="*/ 6015790 h 15135727"/>
              <a:gd name="connsiteX353" fmla="*/ 1540042 w 8128084"/>
              <a:gd name="connsiteY353" fmla="*/ 5871411 h 15135727"/>
              <a:gd name="connsiteX354" fmla="*/ 1540042 w 8128084"/>
              <a:gd name="connsiteY354" fmla="*/ 5751095 h 15135727"/>
              <a:gd name="connsiteX355" fmla="*/ 1395664 w 8128084"/>
              <a:gd name="connsiteY355" fmla="*/ 5799221 h 15135727"/>
              <a:gd name="connsiteX356" fmla="*/ 1179095 w 8128084"/>
              <a:gd name="connsiteY356" fmla="*/ 5799221 h 15135727"/>
              <a:gd name="connsiteX357" fmla="*/ 890337 w 8128084"/>
              <a:gd name="connsiteY357" fmla="*/ 5775158 h 15135727"/>
              <a:gd name="connsiteX358" fmla="*/ 697832 w 8128084"/>
              <a:gd name="connsiteY358" fmla="*/ 5606716 h 15135727"/>
              <a:gd name="connsiteX359" fmla="*/ 577516 w 8128084"/>
              <a:gd name="connsiteY359" fmla="*/ 5582653 h 15135727"/>
              <a:gd name="connsiteX360" fmla="*/ 697832 w 8128084"/>
              <a:gd name="connsiteY360" fmla="*/ 5775158 h 15135727"/>
              <a:gd name="connsiteX361" fmla="*/ 409074 w 8128084"/>
              <a:gd name="connsiteY361" fmla="*/ 5799221 h 15135727"/>
              <a:gd name="connsiteX362" fmla="*/ 168442 w 8128084"/>
              <a:gd name="connsiteY362" fmla="*/ 5702969 h 15135727"/>
              <a:gd name="connsiteX363" fmla="*/ 264695 w 8128084"/>
              <a:gd name="connsiteY363" fmla="*/ 5558590 h 15135727"/>
              <a:gd name="connsiteX364" fmla="*/ 144379 w 8128084"/>
              <a:gd name="connsiteY364" fmla="*/ 5510464 h 15135727"/>
              <a:gd name="connsiteX365" fmla="*/ 0 w 8128084"/>
              <a:gd name="connsiteY365" fmla="*/ 5462337 h 15135727"/>
              <a:gd name="connsiteX366" fmla="*/ 96253 w 8128084"/>
              <a:gd name="connsiteY366"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42827 w 8128084"/>
              <a:gd name="connsiteY202" fmla="*/ 14383753 h 15135727"/>
              <a:gd name="connsiteX203" fmla="*/ 4403558 w 8128084"/>
              <a:gd name="connsiteY203" fmla="*/ 14437895 h 15135727"/>
              <a:gd name="connsiteX204" fmla="*/ 4340058 w 8128084"/>
              <a:gd name="connsiteY204" fmla="*/ 14475995 h 15135727"/>
              <a:gd name="connsiteX205" fmla="*/ 4303127 w 8128084"/>
              <a:gd name="connsiteY205" fmla="*/ 14364703 h 15135727"/>
              <a:gd name="connsiteX206" fmla="*/ 4276892 w 8128084"/>
              <a:gd name="connsiteY206" fmla="*/ 14296190 h 15135727"/>
              <a:gd name="connsiteX207" fmla="*/ 4235116 w 8128084"/>
              <a:gd name="connsiteY207" fmla="*/ 14341642 h 15135727"/>
              <a:gd name="connsiteX208" fmla="*/ 4162927 w 8128084"/>
              <a:gd name="connsiteY208" fmla="*/ 14389769 h 15135727"/>
              <a:gd name="connsiteX209" fmla="*/ 4137527 w 8128084"/>
              <a:gd name="connsiteY209" fmla="*/ 14364369 h 15135727"/>
              <a:gd name="connsiteX210" fmla="*/ 3998327 w 8128084"/>
              <a:gd name="connsiteY210" fmla="*/ 14409153 h 15135727"/>
              <a:gd name="connsiteX211" fmla="*/ 4023727 w 8128084"/>
              <a:gd name="connsiteY211" fmla="*/ 14275803 h 15135727"/>
              <a:gd name="connsiteX212" fmla="*/ 3915945 w 8128084"/>
              <a:gd name="connsiteY212" fmla="*/ 14289840 h 15135727"/>
              <a:gd name="connsiteX213" fmla="*/ 3801979 w 8128084"/>
              <a:gd name="connsiteY213" fmla="*/ 14293516 h 15135727"/>
              <a:gd name="connsiteX214" fmla="*/ 3719764 w 8128084"/>
              <a:gd name="connsiteY214" fmla="*/ 14415169 h 15135727"/>
              <a:gd name="connsiteX215" fmla="*/ 3625850 w 8128084"/>
              <a:gd name="connsiteY215" fmla="*/ 14616364 h 15135727"/>
              <a:gd name="connsiteX216" fmla="*/ 3513221 w 8128084"/>
              <a:gd name="connsiteY216" fmla="*/ 14726653 h 15135727"/>
              <a:gd name="connsiteX217" fmla="*/ 3583071 w 8128084"/>
              <a:gd name="connsiteY217" fmla="*/ 14832932 h 15135727"/>
              <a:gd name="connsiteX218" fmla="*/ 3633537 w 8128084"/>
              <a:gd name="connsiteY218" fmla="*/ 14967285 h 15135727"/>
              <a:gd name="connsiteX219" fmla="*/ 3609474 w 8128084"/>
              <a:gd name="connsiteY219" fmla="*/ 15087600 h 15135727"/>
              <a:gd name="connsiteX220" fmla="*/ 3479132 w 8128084"/>
              <a:gd name="connsiteY220" fmla="*/ 14975974 h 15135727"/>
              <a:gd name="connsiteX221" fmla="*/ 3304340 w 8128084"/>
              <a:gd name="connsiteY221" fmla="*/ 14949237 h 15135727"/>
              <a:gd name="connsiteX222" fmla="*/ 3261227 w 8128084"/>
              <a:gd name="connsiteY222" fmla="*/ 14787145 h 15135727"/>
              <a:gd name="connsiteX223" fmla="*/ 3128211 w 8128084"/>
              <a:gd name="connsiteY223" fmla="*/ 14919158 h 15135727"/>
              <a:gd name="connsiteX224" fmla="*/ 3090277 w 8128084"/>
              <a:gd name="connsiteY224" fmla="*/ 15075903 h 15135727"/>
              <a:gd name="connsiteX225" fmla="*/ 2959769 w 8128084"/>
              <a:gd name="connsiteY225" fmla="*/ 15135727 h 15135727"/>
              <a:gd name="connsiteX226" fmla="*/ 2891256 w 8128084"/>
              <a:gd name="connsiteY226" fmla="*/ 14945895 h 15135727"/>
              <a:gd name="connsiteX227" fmla="*/ 2829927 w 8128084"/>
              <a:gd name="connsiteY227" fmla="*/ 14872703 h 15135727"/>
              <a:gd name="connsiteX228" fmla="*/ 2887579 w 8128084"/>
              <a:gd name="connsiteY228" fmla="*/ 14774779 h 15135727"/>
              <a:gd name="connsiteX229" fmla="*/ 2779127 w 8128084"/>
              <a:gd name="connsiteY229" fmla="*/ 14694903 h 15135727"/>
              <a:gd name="connsiteX230" fmla="*/ 2839453 w 8128084"/>
              <a:gd name="connsiteY230" fmla="*/ 14582274 h 15135727"/>
              <a:gd name="connsiteX231" fmla="*/ 2935706 w 8128084"/>
              <a:gd name="connsiteY231" fmla="*/ 14510085 h 15135727"/>
              <a:gd name="connsiteX232" fmla="*/ 2948406 w 8128084"/>
              <a:gd name="connsiteY232" fmla="*/ 14554535 h 15135727"/>
              <a:gd name="connsiteX233" fmla="*/ 2855327 w 8128084"/>
              <a:gd name="connsiteY233" fmla="*/ 14371053 h 15135727"/>
              <a:gd name="connsiteX234" fmla="*/ 3014077 w 8128084"/>
              <a:gd name="connsiteY234" fmla="*/ 14447253 h 15135727"/>
              <a:gd name="connsiteX235" fmla="*/ 3029285 w 8128084"/>
              <a:gd name="connsiteY235" fmla="*/ 14363032 h 15135727"/>
              <a:gd name="connsiteX236" fmla="*/ 3152274 w 8128084"/>
              <a:gd name="connsiteY236" fmla="*/ 14341642 h 15135727"/>
              <a:gd name="connsiteX237" fmla="*/ 3226135 w 8128084"/>
              <a:gd name="connsiteY237" fmla="*/ 14269453 h 15135727"/>
              <a:gd name="connsiteX238" fmla="*/ 3152274 w 8128084"/>
              <a:gd name="connsiteY238" fmla="*/ 14197264 h 15135727"/>
              <a:gd name="connsiteX239" fmla="*/ 3152274 w 8128084"/>
              <a:gd name="connsiteY239" fmla="*/ 14052885 h 15135727"/>
              <a:gd name="connsiteX240" fmla="*/ 3086435 w 8128084"/>
              <a:gd name="connsiteY240" fmla="*/ 14037845 h 15135727"/>
              <a:gd name="connsiteX241" fmla="*/ 3056021 w 8128084"/>
              <a:gd name="connsiteY241" fmla="*/ 14153148 h 15135727"/>
              <a:gd name="connsiteX242" fmla="*/ 2935706 w 8128084"/>
              <a:gd name="connsiteY242" fmla="*/ 14076948 h 15135727"/>
              <a:gd name="connsiteX243" fmla="*/ 2863516 w 8128084"/>
              <a:gd name="connsiteY243" fmla="*/ 14093324 h 15135727"/>
              <a:gd name="connsiteX244" fmla="*/ 2804527 w 8128084"/>
              <a:gd name="connsiteY244" fmla="*/ 14218653 h 15135727"/>
              <a:gd name="connsiteX245" fmla="*/ 2719137 w 8128084"/>
              <a:gd name="connsiteY245" fmla="*/ 14197264 h 15135727"/>
              <a:gd name="connsiteX246" fmla="*/ 2653298 w 8128084"/>
              <a:gd name="connsiteY246" fmla="*/ 14248064 h 15135727"/>
              <a:gd name="connsiteX247" fmla="*/ 2560721 w 8128084"/>
              <a:gd name="connsiteY247" fmla="*/ 14150474 h 15135727"/>
              <a:gd name="connsiteX248" fmla="*/ 2436729 w 8128084"/>
              <a:gd name="connsiteY248" fmla="*/ 13804566 h 15135727"/>
              <a:gd name="connsiteX249" fmla="*/ 2550527 w 8128084"/>
              <a:gd name="connsiteY249" fmla="*/ 13805903 h 15135727"/>
              <a:gd name="connsiteX250" fmla="*/ 2729498 w 8128084"/>
              <a:gd name="connsiteY250" fmla="*/ 13812253 h 15135727"/>
              <a:gd name="connsiteX251" fmla="*/ 2633077 w 8128084"/>
              <a:gd name="connsiteY251" fmla="*/ 13755103 h 15135727"/>
              <a:gd name="connsiteX252" fmla="*/ 2553369 w 8128084"/>
              <a:gd name="connsiteY252" fmla="*/ 13475369 h 15135727"/>
              <a:gd name="connsiteX253" fmla="*/ 2658645 w 8128084"/>
              <a:gd name="connsiteY253" fmla="*/ 13224711 h 15135727"/>
              <a:gd name="connsiteX254" fmla="*/ 2719137 w 8128084"/>
              <a:gd name="connsiteY254" fmla="*/ 13042232 h 15135727"/>
              <a:gd name="connsiteX255" fmla="*/ 2791327 w 8128084"/>
              <a:gd name="connsiteY255" fmla="*/ 12945979 h 15135727"/>
              <a:gd name="connsiteX256" fmla="*/ 2969627 w 8128084"/>
              <a:gd name="connsiteY256" fmla="*/ 12929603 h 15135727"/>
              <a:gd name="connsiteX257" fmla="*/ 3031958 w 8128084"/>
              <a:gd name="connsiteY257" fmla="*/ 13090358 h 15135727"/>
              <a:gd name="connsiteX258" fmla="*/ 3102977 w 8128084"/>
              <a:gd name="connsiteY258" fmla="*/ 12974053 h 15135727"/>
              <a:gd name="connsiteX259" fmla="*/ 3043321 w 8128084"/>
              <a:gd name="connsiteY259" fmla="*/ 12836024 h 15135727"/>
              <a:gd name="connsiteX260" fmla="*/ 2849479 w 8128084"/>
              <a:gd name="connsiteY260" fmla="*/ 12815637 h 15135727"/>
              <a:gd name="connsiteX261" fmla="*/ 2815390 w 8128084"/>
              <a:gd name="connsiteY261" fmla="*/ 12777537 h 15135727"/>
              <a:gd name="connsiteX262" fmla="*/ 2887077 w 8128084"/>
              <a:gd name="connsiteY262" fmla="*/ 12586703 h 15135727"/>
              <a:gd name="connsiteX263" fmla="*/ 3153777 w 8128084"/>
              <a:gd name="connsiteY263" fmla="*/ 12516853 h 15135727"/>
              <a:gd name="connsiteX264" fmla="*/ 3239837 w 8128084"/>
              <a:gd name="connsiteY264" fmla="*/ 12311314 h 15135727"/>
              <a:gd name="connsiteX265" fmla="*/ 3104148 w 8128084"/>
              <a:gd name="connsiteY265" fmla="*/ 12320337 h 15135727"/>
              <a:gd name="connsiteX266" fmla="*/ 3040648 w 8128084"/>
              <a:gd name="connsiteY266" fmla="*/ 12320337 h 15135727"/>
              <a:gd name="connsiteX267" fmla="*/ 2956927 w 8128084"/>
              <a:gd name="connsiteY267" fmla="*/ 12237453 h 15135727"/>
              <a:gd name="connsiteX268" fmla="*/ 3007895 w 8128084"/>
              <a:gd name="connsiteY268" fmla="*/ 12079706 h 15135727"/>
              <a:gd name="connsiteX269" fmla="*/ 2810042 w 8128084"/>
              <a:gd name="connsiteY269" fmla="*/ 11954377 h 15135727"/>
              <a:gd name="connsiteX270" fmla="*/ 2863516 w 8128084"/>
              <a:gd name="connsiteY270" fmla="*/ 11694695 h 15135727"/>
              <a:gd name="connsiteX271" fmla="*/ 2817227 w 8128084"/>
              <a:gd name="connsiteY271" fmla="*/ 11507203 h 15135727"/>
              <a:gd name="connsiteX272" fmla="*/ 2911642 w 8128084"/>
              <a:gd name="connsiteY272" fmla="*/ 11454064 h 15135727"/>
              <a:gd name="connsiteX273" fmla="*/ 2988677 w 8128084"/>
              <a:gd name="connsiteY273" fmla="*/ 11494503 h 15135727"/>
              <a:gd name="connsiteX274" fmla="*/ 3011571 w 8128084"/>
              <a:gd name="connsiteY274" fmla="*/ 11454064 h 15135727"/>
              <a:gd name="connsiteX275" fmla="*/ 2850482 w 8128084"/>
              <a:gd name="connsiteY275" fmla="*/ 11381874 h 15135727"/>
              <a:gd name="connsiteX276" fmla="*/ 2993858 w 8128084"/>
              <a:gd name="connsiteY276" fmla="*/ 11266571 h 15135727"/>
              <a:gd name="connsiteX277" fmla="*/ 3007895 w 8128084"/>
              <a:gd name="connsiteY277" fmla="*/ 11189369 h 15135727"/>
              <a:gd name="connsiteX278" fmla="*/ 2874879 w 8128084"/>
              <a:gd name="connsiteY278" fmla="*/ 11179342 h 15135727"/>
              <a:gd name="connsiteX279" fmla="*/ 2919329 w 8128084"/>
              <a:gd name="connsiteY279" fmla="*/ 11023600 h 15135727"/>
              <a:gd name="connsiteX280" fmla="*/ 2887579 w 8128084"/>
              <a:gd name="connsiteY280" fmla="*/ 10924674 h 15135727"/>
              <a:gd name="connsiteX281" fmla="*/ 2767264 w 8128084"/>
              <a:gd name="connsiteY281" fmla="*/ 11020927 h 15135727"/>
              <a:gd name="connsiteX282" fmla="*/ 2743200 w 8128084"/>
              <a:gd name="connsiteY282" fmla="*/ 10924674 h 15135727"/>
              <a:gd name="connsiteX283" fmla="*/ 2550695 w 8128084"/>
              <a:gd name="connsiteY283" fmla="*/ 11020927 h 15135727"/>
              <a:gd name="connsiteX284" fmla="*/ 2526632 w 8128084"/>
              <a:gd name="connsiteY284" fmla="*/ 11117179 h 15135727"/>
              <a:gd name="connsiteX285" fmla="*/ 2334127 w 8128084"/>
              <a:gd name="connsiteY285" fmla="*/ 10996864 h 15135727"/>
              <a:gd name="connsiteX286" fmla="*/ 2358190 w 8128084"/>
              <a:gd name="connsiteY286" fmla="*/ 10732169 h 15135727"/>
              <a:gd name="connsiteX287" fmla="*/ 2334127 w 8128084"/>
              <a:gd name="connsiteY287" fmla="*/ 10587790 h 15135727"/>
              <a:gd name="connsiteX288" fmla="*/ 2406316 w 8128084"/>
              <a:gd name="connsiteY288" fmla="*/ 10491537 h 15135727"/>
              <a:gd name="connsiteX289" fmla="*/ 2598821 w 8128084"/>
              <a:gd name="connsiteY289" fmla="*/ 10684042 h 15135727"/>
              <a:gd name="connsiteX290" fmla="*/ 2767264 w 8128084"/>
              <a:gd name="connsiteY290" fmla="*/ 10684042 h 15135727"/>
              <a:gd name="connsiteX291" fmla="*/ 2646948 w 8128084"/>
              <a:gd name="connsiteY291" fmla="*/ 10515600 h 15135727"/>
              <a:gd name="connsiteX292" fmla="*/ 2815390 w 8128084"/>
              <a:gd name="connsiteY292" fmla="*/ 10395285 h 15135727"/>
              <a:gd name="connsiteX293" fmla="*/ 3080085 w 8128084"/>
              <a:gd name="connsiteY293" fmla="*/ 10419348 h 15135727"/>
              <a:gd name="connsiteX294" fmla="*/ 3248527 w 8128084"/>
              <a:gd name="connsiteY294" fmla="*/ 10539664 h 15135727"/>
              <a:gd name="connsiteX295" fmla="*/ 3320716 w 8128084"/>
              <a:gd name="connsiteY295" fmla="*/ 10659979 h 15135727"/>
              <a:gd name="connsiteX296" fmla="*/ 3465095 w 8128084"/>
              <a:gd name="connsiteY296" fmla="*/ 10659979 h 15135727"/>
              <a:gd name="connsiteX297" fmla="*/ 3441032 w 8128084"/>
              <a:gd name="connsiteY297" fmla="*/ 10491537 h 15135727"/>
              <a:gd name="connsiteX298" fmla="*/ 3392906 w 8128084"/>
              <a:gd name="connsiteY298" fmla="*/ 10250906 h 15135727"/>
              <a:gd name="connsiteX299" fmla="*/ 3152274 w 8128084"/>
              <a:gd name="connsiteY299" fmla="*/ 10250906 h 15135727"/>
              <a:gd name="connsiteX300" fmla="*/ 3176337 w 8128084"/>
              <a:gd name="connsiteY300" fmla="*/ 10178716 h 15135727"/>
              <a:gd name="connsiteX301" fmla="*/ 3104148 w 8128084"/>
              <a:gd name="connsiteY301" fmla="*/ 10154653 h 15135727"/>
              <a:gd name="connsiteX302" fmla="*/ 3007895 w 8128084"/>
              <a:gd name="connsiteY302" fmla="*/ 9962148 h 15135727"/>
              <a:gd name="connsiteX303" fmla="*/ 3176337 w 8128084"/>
              <a:gd name="connsiteY303" fmla="*/ 9889958 h 15135727"/>
              <a:gd name="connsiteX304" fmla="*/ 2959769 w 8128084"/>
              <a:gd name="connsiteY304" fmla="*/ 9504948 h 15135727"/>
              <a:gd name="connsiteX305" fmla="*/ 2791327 w 8128084"/>
              <a:gd name="connsiteY305" fmla="*/ 9456821 h 15135727"/>
              <a:gd name="connsiteX306" fmla="*/ 2574758 w 8128084"/>
              <a:gd name="connsiteY306" fmla="*/ 9336506 h 15135727"/>
              <a:gd name="connsiteX307" fmla="*/ 2550695 w 8128084"/>
              <a:gd name="connsiteY307" fmla="*/ 9071811 h 15135727"/>
              <a:gd name="connsiteX308" fmla="*/ 2695074 w 8128084"/>
              <a:gd name="connsiteY308" fmla="*/ 8999621 h 15135727"/>
              <a:gd name="connsiteX309" fmla="*/ 2622885 w 8128084"/>
              <a:gd name="connsiteY309" fmla="*/ 8975558 h 15135727"/>
              <a:gd name="connsiteX310" fmla="*/ 2430379 w 8128084"/>
              <a:gd name="connsiteY310" fmla="*/ 8999621 h 15135727"/>
              <a:gd name="connsiteX311" fmla="*/ 2261937 w 8128084"/>
              <a:gd name="connsiteY311" fmla="*/ 9168064 h 15135727"/>
              <a:gd name="connsiteX312" fmla="*/ 2237874 w 8128084"/>
              <a:gd name="connsiteY312" fmla="*/ 8999621 h 15135727"/>
              <a:gd name="connsiteX313" fmla="*/ 2117558 w 8128084"/>
              <a:gd name="connsiteY313" fmla="*/ 8975558 h 15135727"/>
              <a:gd name="connsiteX314" fmla="*/ 2045369 w 8128084"/>
              <a:gd name="connsiteY314" fmla="*/ 8783053 h 15135727"/>
              <a:gd name="connsiteX315" fmla="*/ 1852864 w 8128084"/>
              <a:gd name="connsiteY315" fmla="*/ 8758990 h 15135727"/>
              <a:gd name="connsiteX316" fmla="*/ 1636295 w 8128084"/>
              <a:gd name="connsiteY316" fmla="*/ 8927432 h 15135727"/>
              <a:gd name="connsiteX317" fmla="*/ 1588169 w 8128084"/>
              <a:gd name="connsiteY317" fmla="*/ 9023685 h 15135727"/>
              <a:gd name="connsiteX318" fmla="*/ 1515979 w 8128084"/>
              <a:gd name="connsiteY318" fmla="*/ 8879306 h 15135727"/>
              <a:gd name="connsiteX319" fmla="*/ 1347537 w 8128084"/>
              <a:gd name="connsiteY319" fmla="*/ 8879306 h 15135727"/>
              <a:gd name="connsiteX320" fmla="*/ 1347537 w 8128084"/>
              <a:gd name="connsiteY320" fmla="*/ 8710864 h 15135727"/>
              <a:gd name="connsiteX321" fmla="*/ 1106906 w 8128084"/>
              <a:gd name="connsiteY321" fmla="*/ 8783053 h 15135727"/>
              <a:gd name="connsiteX322" fmla="*/ 890337 w 8128084"/>
              <a:gd name="connsiteY322" fmla="*/ 8686800 h 15135727"/>
              <a:gd name="connsiteX323" fmla="*/ 649706 w 8128084"/>
              <a:gd name="connsiteY323" fmla="*/ 8662737 h 15135727"/>
              <a:gd name="connsiteX324" fmla="*/ 385011 w 8128084"/>
              <a:gd name="connsiteY324" fmla="*/ 8566485 h 15135727"/>
              <a:gd name="connsiteX325" fmla="*/ 577516 w 8128084"/>
              <a:gd name="connsiteY325" fmla="*/ 8373979 h 15135727"/>
              <a:gd name="connsiteX326" fmla="*/ 794085 w 8128084"/>
              <a:gd name="connsiteY326" fmla="*/ 8301790 h 15135727"/>
              <a:gd name="connsiteX327" fmla="*/ 745958 w 8128084"/>
              <a:gd name="connsiteY327" fmla="*/ 8133348 h 15135727"/>
              <a:gd name="connsiteX328" fmla="*/ 818148 w 8128084"/>
              <a:gd name="connsiteY328" fmla="*/ 7820527 h 15135727"/>
              <a:gd name="connsiteX329" fmla="*/ 697832 w 8128084"/>
              <a:gd name="connsiteY329" fmla="*/ 7820527 h 15135727"/>
              <a:gd name="connsiteX330" fmla="*/ 625642 w 8128084"/>
              <a:gd name="connsiteY330" fmla="*/ 7916779 h 15135727"/>
              <a:gd name="connsiteX331" fmla="*/ 457200 w 8128084"/>
              <a:gd name="connsiteY331" fmla="*/ 7820527 h 15135727"/>
              <a:gd name="connsiteX332" fmla="*/ 529390 w 8128084"/>
              <a:gd name="connsiteY332" fmla="*/ 7700211 h 15135727"/>
              <a:gd name="connsiteX333" fmla="*/ 938464 w 8128084"/>
              <a:gd name="connsiteY333" fmla="*/ 7676148 h 15135727"/>
              <a:gd name="connsiteX334" fmla="*/ 1058779 w 8128084"/>
              <a:gd name="connsiteY334" fmla="*/ 7459579 h 15135727"/>
              <a:gd name="connsiteX335" fmla="*/ 1203158 w 8128084"/>
              <a:gd name="connsiteY335" fmla="*/ 7603958 h 15135727"/>
              <a:gd name="connsiteX336" fmla="*/ 1299411 w 8128084"/>
              <a:gd name="connsiteY336" fmla="*/ 7555832 h 15135727"/>
              <a:gd name="connsiteX337" fmla="*/ 1443790 w 8128084"/>
              <a:gd name="connsiteY337" fmla="*/ 7507706 h 15135727"/>
              <a:gd name="connsiteX338" fmla="*/ 1684421 w 8128084"/>
              <a:gd name="connsiteY338" fmla="*/ 7603958 h 15135727"/>
              <a:gd name="connsiteX339" fmla="*/ 1684421 w 8128084"/>
              <a:gd name="connsiteY339" fmla="*/ 7603958 h 15135727"/>
              <a:gd name="connsiteX340" fmla="*/ 1540042 w 8128084"/>
              <a:gd name="connsiteY340" fmla="*/ 7363327 h 15135727"/>
              <a:gd name="connsiteX341" fmla="*/ 1299411 w 8128084"/>
              <a:gd name="connsiteY341" fmla="*/ 7315200 h 15135727"/>
              <a:gd name="connsiteX342" fmla="*/ 1130969 w 8128084"/>
              <a:gd name="connsiteY342" fmla="*/ 7339264 h 15135727"/>
              <a:gd name="connsiteX343" fmla="*/ 1034716 w 8128084"/>
              <a:gd name="connsiteY343" fmla="*/ 7315200 h 15135727"/>
              <a:gd name="connsiteX344" fmla="*/ 1155032 w 8128084"/>
              <a:gd name="connsiteY344" fmla="*/ 7050506 h 15135727"/>
              <a:gd name="connsiteX345" fmla="*/ 1155032 w 8128084"/>
              <a:gd name="connsiteY345" fmla="*/ 6930190 h 15135727"/>
              <a:gd name="connsiteX346" fmla="*/ 1155032 w 8128084"/>
              <a:gd name="connsiteY346" fmla="*/ 6761748 h 15135727"/>
              <a:gd name="connsiteX347" fmla="*/ 1203158 w 8128084"/>
              <a:gd name="connsiteY347" fmla="*/ 6617369 h 15135727"/>
              <a:gd name="connsiteX348" fmla="*/ 1371600 w 8128084"/>
              <a:gd name="connsiteY348" fmla="*/ 6472990 h 15135727"/>
              <a:gd name="connsiteX349" fmla="*/ 1443790 w 8128084"/>
              <a:gd name="connsiteY349" fmla="*/ 6328611 h 15135727"/>
              <a:gd name="connsiteX350" fmla="*/ 1419727 w 8128084"/>
              <a:gd name="connsiteY350" fmla="*/ 6208295 h 15135727"/>
              <a:gd name="connsiteX351" fmla="*/ 1275348 w 8128084"/>
              <a:gd name="connsiteY351" fmla="*/ 6304548 h 15135727"/>
              <a:gd name="connsiteX352" fmla="*/ 1323474 w 8128084"/>
              <a:gd name="connsiteY352" fmla="*/ 6015790 h 15135727"/>
              <a:gd name="connsiteX353" fmla="*/ 1540042 w 8128084"/>
              <a:gd name="connsiteY353" fmla="*/ 5871411 h 15135727"/>
              <a:gd name="connsiteX354" fmla="*/ 1540042 w 8128084"/>
              <a:gd name="connsiteY354" fmla="*/ 5751095 h 15135727"/>
              <a:gd name="connsiteX355" fmla="*/ 1395664 w 8128084"/>
              <a:gd name="connsiteY355" fmla="*/ 5799221 h 15135727"/>
              <a:gd name="connsiteX356" fmla="*/ 1179095 w 8128084"/>
              <a:gd name="connsiteY356" fmla="*/ 5799221 h 15135727"/>
              <a:gd name="connsiteX357" fmla="*/ 890337 w 8128084"/>
              <a:gd name="connsiteY357" fmla="*/ 5775158 h 15135727"/>
              <a:gd name="connsiteX358" fmla="*/ 697832 w 8128084"/>
              <a:gd name="connsiteY358" fmla="*/ 5606716 h 15135727"/>
              <a:gd name="connsiteX359" fmla="*/ 577516 w 8128084"/>
              <a:gd name="connsiteY359" fmla="*/ 5582653 h 15135727"/>
              <a:gd name="connsiteX360" fmla="*/ 697832 w 8128084"/>
              <a:gd name="connsiteY360" fmla="*/ 5775158 h 15135727"/>
              <a:gd name="connsiteX361" fmla="*/ 409074 w 8128084"/>
              <a:gd name="connsiteY361" fmla="*/ 5799221 h 15135727"/>
              <a:gd name="connsiteX362" fmla="*/ 168442 w 8128084"/>
              <a:gd name="connsiteY362" fmla="*/ 5702969 h 15135727"/>
              <a:gd name="connsiteX363" fmla="*/ 264695 w 8128084"/>
              <a:gd name="connsiteY363" fmla="*/ 5558590 h 15135727"/>
              <a:gd name="connsiteX364" fmla="*/ 144379 w 8128084"/>
              <a:gd name="connsiteY364" fmla="*/ 5510464 h 15135727"/>
              <a:gd name="connsiteX365" fmla="*/ 0 w 8128084"/>
              <a:gd name="connsiteY365" fmla="*/ 5462337 h 15135727"/>
              <a:gd name="connsiteX366" fmla="*/ 96253 w 8128084"/>
              <a:gd name="connsiteY366"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42827 w 8128084"/>
              <a:gd name="connsiteY202" fmla="*/ 14383753 h 15135727"/>
              <a:gd name="connsiteX203" fmla="*/ 4403558 w 8128084"/>
              <a:gd name="connsiteY203" fmla="*/ 14437895 h 15135727"/>
              <a:gd name="connsiteX204" fmla="*/ 4340058 w 8128084"/>
              <a:gd name="connsiteY204" fmla="*/ 14475995 h 15135727"/>
              <a:gd name="connsiteX205" fmla="*/ 4303127 w 8128084"/>
              <a:gd name="connsiteY205" fmla="*/ 14364703 h 15135727"/>
              <a:gd name="connsiteX206" fmla="*/ 4276892 w 8128084"/>
              <a:gd name="connsiteY206" fmla="*/ 14296190 h 15135727"/>
              <a:gd name="connsiteX207" fmla="*/ 4235116 w 8128084"/>
              <a:gd name="connsiteY207" fmla="*/ 14341642 h 15135727"/>
              <a:gd name="connsiteX208" fmla="*/ 4162927 w 8128084"/>
              <a:gd name="connsiteY208" fmla="*/ 14389769 h 15135727"/>
              <a:gd name="connsiteX209" fmla="*/ 4137527 w 8128084"/>
              <a:gd name="connsiteY209" fmla="*/ 14364369 h 15135727"/>
              <a:gd name="connsiteX210" fmla="*/ 3998327 w 8128084"/>
              <a:gd name="connsiteY210" fmla="*/ 14409153 h 15135727"/>
              <a:gd name="connsiteX211" fmla="*/ 4023727 w 8128084"/>
              <a:gd name="connsiteY211" fmla="*/ 14275803 h 15135727"/>
              <a:gd name="connsiteX212" fmla="*/ 3915945 w 8128084"/>
              <a:gd name="connsiteY212" fmla="*/ 14289840 h 15135727"/>
              <a:gd name="connsiteX213" fmla="*/ 3801979 w 8128084"/>
              <a:gd name="connsiteY213" fmla="*/ 14293516 h 15135727"/>
              <a:gd name="connsiteX214" fmla="*/ 3719764 w 8128084"/>
              <a:gd name="connsiteY214" fmla="*/ 14415169 h 15135727"/>
              <a:gd name="connsiteX215" fmla="*/ 3625850 w 8128084"/>
              <a:gd name="connsiteY215" fmla="*/ 14616364 h 15135727"/>
              <a:gd name="connsiteX216" fmla="*/ 3513221 w 8128084"/>
              <a:gd name="connsiteY216" fmla="*/ 14726653 h 15135727"/>
              <a:gd name="connsiteX217" fmla="*/ 3583071 w 8128084"/>
              <a:gd name="connsiteY217" fmla="*/ 14832932 h 15135727"/>
              <a:gd name="connsiteX218" fmla="*/ 3633537 w 8128084"/>
              <a:gd name="connsiteY218" fmla="*/ 14967285 h 15135727"/>
              <a:gd name="connsiteX219" fmla="*/ 3609474 w 8128084"/>
              <a:gd name="connsiteY219" fmla="*/ 15087600 h 15135727"/>
              <a:gd name="connsiteX220" fmla="*/ 3479132 w 8128084"/>
              <a:gd name="connsiteY220" fmla="*/ 14975974 h 15135727"/>
              <a:gd name="connsiteX221" fmla="*/ 3304340 w 8128084"/>
              <a:gd name="connsiteY221" fmla="*/ 14949237 h 15135727"/>
              <a:gd name="connsiteX222" fmla="*/ 3261227 w 8128084"/>
              <a:gd name="connsiteY222" fmla="*/ 14787145 h 15135727"/>
              <a:gd name="connsiteX223" fmla="*/ 3128211 w 8128084"/>
              <a:gd name="connsiteY223" fmla="*/ 14919158 h 15135727"/>
              <a:gd name="connsiteX224" fmla="*/ 3090277 w 8128084"/>
              <a:gd name="connsiteY224" fmla="*/ 15075903 h 15135727"/>
              <a:gd name="connsiteX225" fmla="*/ 2959769 w 8128084"/>
              <a:gd name="connsiteY225" fmla="*/ 15135727 h 15135727"/>
              <a:gd name="connsiteX226" fmla="*/ 2891256 w 8128084"/>
              <a:gd name="connsiteY226" fmla="*/ 14945895 h 15135727"/>
              <a:gd name="connsiteX227" fmla="*/ 2829927 w 8128084"/>
              <a:gd name="connsiteY227" fmla="*/ 14872703 h 15135727"/>
              <a:gd name="connsiteX228" fmla="*/ 2887579 w 8128084"/>
              <a:gd name="connsiteY228" fmla="*/ 14774779 h 15135727"/>
              <a:gd name="connsiteX229" fmla="*/ 2779127 w 8128084"/>
              <a:gd name="connsiteY229" fmla="*/ 14694903 h 15135727"/>
              <a:gd name="connsiteX230" fmla="*/ 2839453 w 8128084"/>
              <a:gd name="connsiteY230" fmla="*/ 14582274 h 15135727"/>
              <a:gd name="connsiteX231" fmla="*/ 2935706 w 8128084"/>
              <a:gd name="connsiteY231" fmla="*/ 14510085 h 15135727"/>
              <a:gd name="connsiteX232" fmla="*/ 2948406 w 8128084"/>
              <a:gd name="connsiteY232" fmla="*/ 14554535 h 15135727"/>
              <a:gd name="connsiteX233" fmla="*/ 2855327 w 8128084"/>
              <a:gd name="connsiteY233" fmla="*/ 14371053 h 15135727"/>
              <a:gd name="connsiteX234" fmla="*/ 3014077 w 8128084"/>
              <a:gd name="connsiteY234" fmla="*/ 14447253 h 15135727"/>
              <a:gd name="connsiteX235" fmla="*/ 3029285 w 8128084"/>
              <a:gd name="connsiteY235" fmla="*/ 14363032 h 15135727"/>
              <a:gd name="connsiteX236" fmla="*/ 3152274 w 8128084"/>
              <a:gd name="connsiteY236" fmla="*/ 14341642 h 15135727"/>
              <a:gd name="connsiteX237" fmla="*/ 3226135 w 8128084"/>
              <a:gd name="connsiteY237" fmla="*/ 14269453 h 15135727"/>
              <a:gd name="connsiteX238" fmla="*/ 3152274 w 8128084"/>
              <a:gd name="connsiteY238" fmla="*/ 14197264 h 15135727"/>
              <a:gd name="connsiteX239" fmla="*/ 3152274 w 8128084"/>
              <a:gd name="connsiteY239" fmla="*/ 14052885 h 15135727"/>
              <a:gd name="connsiteX240" fmla="*/ 3086435 w 8128084"/>
              <a:gd name="connsiteY240" fmla="*/ 14037845 h 15135727"/>
              <a:gd name="connsiteX241" fmla="*/ 3056021 w 8128084"/>
              <a:gd name="connsiteY241" fmla="*/ 14153148 h 15135727"/>
              <a:gd name="connsiteX242" fmla="*/ 2935706 w 8128084"/>
              <a:gd name="connsiteY242" fmla="*/ 14076948 h 15135727"/>
              <a:gd name="connsiteX243" fmla="*/ 2863516 w 8128084"/>
              <a:gd name="connsiteY243" fmla="*/ 14093324 h 15135727"/>
              <a:gd name="connsiteX244" fmla="*/ 2804527 w 8128084"/>
              <a:gd name="connsiteY244" fmla="*/ 14218653 h 15135727"/>
              <a:gd name="connsiteX245" fmla="*/ 2719137 w 8128084"/>
              <a:gd name="connsiteY245" fmla="*/ 14197264 h 15135727"/>
              <a:gd name="connsiteX246" fmla="*/ 2653298 w 8128084"/>
              <a:gd name="connsiteY246" fmla="*/ 14248064 h 15135727"/>
              <a:gd name="connsiteX247" fmla="*/ 2560721 w 8128084"/>
              <a:gd name="connsiteY247" fmla="*/ 14150474 h 15135727"/>
              <a:gd name="connsiteX248" fmla="*/ 2436729 w 8128084"/>
              <a:gd name="connsiteY248" fmla="*/ 13804566 h 15135727"/>
              <a:gd name="connsiteX249" fmla="*/ 2550527 w 8128084"/>
              <a:gd name="connsiteY249" fmla="*/ 13805903 h 15135727"/>
              <a:gd name="connsiteX250" fmla="*/ 2729498 w 8128084"/>
              <a:gd name="connsiteY250" fmla="*/ 13812253 h 15135727"/>
              <a:gd name="connsiteX251" fmla="*/ 2633077 w 8128084"/>
              <a:gd name="connsiteY251" fmla="*/ 13755103 h 15135727"/>
              <a:gd name="connsiteX252" fmla="*/ 2553369 w 8128084"/>
              <a:gd name="connsiteY252" fmla="*/ 13475369 h 15135727"/>
              <a:gd name="connsiteX253" fmla="*/ 2658645 w 8128084"/>
              <a:gd name="connsiteY253" fmla="*/ 13224711 h 15135727"/>
              <a:gd name="connsiteX254" fmla="*/ 2719137 w 8128084"/>
              <a:gd name="connsiteY254" fmla="*/ 13042232 h 15135727"/>
              <a:gd name="connsiteX255" fmla="*/ 2791327 w 8128084"/>
              <a:gd name="connsiteY255" fmla="*/ 12945979 h 15135727"/>
              <a:gd name="connsiteX256" fmla="*/ 2969627 w 8128084"/>
              <a:gd name="connsiteY256" fmla="*/ 12929603 h 15135727"/>
              <a:gd name="connsiteX257" fmla="*/ 3031958 w 8128084"/>
              <a:gd name="connsiteY257" fmla="*/ 13090358 h 15135727"/>
              <a:gd name="connsiteX258" fmla="*/ 3102977 w 8128084"/>
              <a:gd name="connsiteY258" fmla="*/ 12974053 h 15135727"/>
              <a:gd name="connsiteX259" fmla="*/ 3043321 w 8128084"/>
              <a:gd name="connsiteY259" fmla="*/ 12836024 h 15135727"/>
              <a:gd name="connsiteX260" fmla="*/ 2849479 w 8128084"/>
              <a:gd name="connsiteY260" fmla="*/ 12815637 h 15135727"/>
              <a:gd name="connsiteX261" fmla="*/ 2815390 w 8128084"/>
              <a:gd name="connsiteY261" fmla="*/ 12777537 h 15135727"/>
              <a:gd name="connsiteX262" fmla="*/ 2887077 w 8128084"/>
              <a:gd name="connsiteY262" fmla="*/ 12586703 h 15135727"/>
              <a:gd name="connsiteX263" fmla="*/ 3153777 w 8128084"/>
              <a:gd name="connsiteY263" fmla="*/ 12516853 h 15135727"/>
              <a:gd name="connsiteX264" fmla="*/ 3239837 w 8128084"/>
              <a:gd name="connsiteY264" fmla="*/ 12311314 h 15135727"/>
              <a:gd name="connsiteX265" fmla="*/ 3104148 w 8128084"/>
              <a:gd name="connsiteY265" fmla="*/ 12320337 h 15135727"/>
              <a:gd name="connsiteX266" fmla="*/ 3040648 w 8128084"/>
              <a:gd name="connsiteY266" fmla="*/ 12320337 h 15135727"/>
              <a:gd name="connsiteX267" fmla="*/ 2956927 w 8128084"/>
              <a:gd name="connsiteY267" fmla="*/ 12237453 h 15135727"/>
              <a:gd name="connsiteX268" fmla="*/ 3007895 w 8128084"/>
              <a:gd name="connsiteY268" fmla="*/ 12079706 h 15135727"/>
              <a:gd name="connsiteX269" fmla="*/ 2810042 w 8128084"/>
              <a:gd name="connsiteY269" fmla="*/ 11954377 h 15135727"/>
              <a:gd name="connsiteX270" fmla="*/ 2863516 w 8128084"/>
              <a:gd name="connsiteY270" fmla="*/ 11694695 h 15135727"/>
              <a:gd name="connsiteX271" fmla="*/ 2817227 w 8128084"/>
              <a:gd name="connsiteY271" fmla="*/ 11507203 h 15135727"/>
              <a:gd name="connsiteX272" fmla="*/ 2911642 w 8128084"/>
              <a:gd name="connsiteY272" fmla="*/ 11454064 h 15135727"/>
              <a:gd name="connsiteX273" fmla="*/ 2988677 w 8128084"/>
              <a:gd name="connsiteY273" fmla="*/ 11494503 h 15135727"/>
              <a:gd name="connsiteX274" fmla="*/ 3011571 w 8128084"/>
              <a:gd name="connsiteY274" fmla="*/ 11454064 h 15135727"/>
              <a:gd name="connsiteX275" fmla="*/ 2850482 w 8128084"/>
              <a:gd name="connsiteY275" fmla="*/ 11381874 h 15135727"/>
              <a:gd name="connsiteX276" fmla="*/ 2993858 w 8128084"/>
              <a:gd name="connsiteY276" fmla="*/ 11266571 h 15135727"/>
              <a:gd name="connsiteX277" fmla="*/ 3007895 w 8128084"/>
              <a:gd name="connsiteY277" fmla="*/ 11189369 h 15135727"/>
              <a:gd name="connsiteX278" fmla="*/ 2874879 w 8128084"/>
              <a:gd name="connsiteY278" fmla="*/ 11179342 h 15135727"/>
              <a:gd name="connsiteX279" fmla="*/ 2919329 w 8128084"/>
              <a:gd name="connsiteY279" fmla="*/ 11023600 h 15135727"/>
              <a:gd name="connsiteX280" fmla="*/ 2887579 w 8128084"/>
              <a:gd name="connsiteY280" fmla="*/ 10924674 h 15135727"/>
              <a:gd name="connsiteX281" fmla="*/ 2760914 w 8128084"/>
              <a:gd name="connsiteY281" fmla="*/ 11065377 h 15135727"/>
              <a:gd name="connsiteX282" fmla="*/ 2743200 w 8128084"/>
              <a:gd name="connsiteY282" fmla="*/ 10924674 h 15135727"/>
              <a:gd name="connsiteX283" fmla="*/ 2550695 w 8128084"/>
              <a:gd name="connsiteY283" fmla="*/ 11020927 h 15135727"/>
              <a:gd name="connsiteX284" fmla="*/ 2526632 w 8128084"/>
              <a:gd name="connsiteY284" fmla="*/ 11117179 h 15135727"/>
              <a:gd name="connsiteX285" fmla="*/ 2334127 w 8128084"/>
              <a:gd name="connsiteY285" fmla="*/ 10996864 h 15135727"/>
              <a:gd name="connsiteX286" fmla="*/ 2358190 w 8128084"/>
              <a:gd name="connsiteY286" fmla="*/ 10732169 h 15135727"/>
              <a:gd name="connsiteX287" fmla="*/ 2334127 w 8128084"/>
              <a:gd name="connsiteY287" fmla="*/ 10587790 h 15135727"/>
              <a:gd name="connsiteX288" fmla="*/ 2406316 w 8128084"/>
              <a:gd name="connsiteY288" fmla="*/ 10491537 h 15135727"/>
              <a:gd name="connsiteX289" fmla="*/ 2598821 w 8128084"/>
              <a:gd name="connsiteY289" fmla="*/ 10684042 h 15135727"/>
              <a:gd name="connsiteX290" fmla="*/ 2767264 w 8128084"/>
              <a:gd name="connsiteY290" fmla="*/ 10684042 h 15135727"/>
              <a:gd name="connsiteX291" fmla="*/ 2646948 w 8128084"/>
              <a:gd name="connsiteY291" fmla="*/ 10515600 h 15135727"/>
              <a:gd name="connsiteX292" fmla="*/ 2815390 w 8128084"/>
              <a:gd name="connsiteY292" fmla="*/ 10395285 h 15135727"/>
              <a:gd name="connsiteX293" fmla="*/ 3080085 w 8128084"/>
              <a:gd name="connsiteY293" fmla="*/ 10419348 h 15135727"/>
              <a:gd name="connsiteX294" fmla="*/ 3248527 w 8128084"/>
              <a:gd name="connsiteY294" fmla="*/ 10539664 h 15135727"/>
              <a:gd name="connsiteX295" fmla="*/ 3320716 w 8128084"/>
              <a:gd name="connsiteY295" fmla="*/ 10659979 h 15135727"/>
              <a:gd name="connsiteX296" fmla="*/ 3465095 w 8128084"/>
              <a:gd name="connsiteY296" fmla="*/ 10659979 h 15135727"/>
              <a:gd name="connsiteX297" fmla="*/ 3441032 w 8128084"/>
              <a:gd name="connsiteY297" fmla="*/ 10491537 h 15135727"/>
              <a:gd name="connsiteX298" fmla="*/ 3392906 w 8128084"/>
              <a:gd name="connsiteY298" fmla="*/ 10250906 h 15135727"/>
              <a:gd name="connsiteX299" fmla="*/ 3152274 w 8128084"/>
              <a:gd name="connsiteY299" fmla="*/ 10250906 h 15135727"/>
              <a:gd name="connsiteX300" fmla="*/ 3176337 w 8128084"/>
              <a:gd name="connsiteY300" fmla="*/ 10178716 h 15135727"/>
              <a:gd name="connsiteX301" fmla="*/ 3104148 w 8128084"/>
              <a:gd name="connsiteY301" fmla="*/ 10154653 h 15135727"/>
              <a:gd name="connsiteX302" fmla="*/ 3007895 w 8128084"/>
              <a:gd name="connsiteY302" fmla="*/ 9962148 h 15135727"/>
              <a:gd name="connsiteX303" fmla="*/ 3176337 w 8128084"/>
              <a:gd name="connsiteY303" fmla="*/ 9889958 h 15135727"/>
              <a:gd name="connsiteX304" fmla="*/ 2959769 w 8128084"/>
              <a:gd name="connsiteY304" fmla="*/ 9504948 h 15135727"/>
              <a:gd name="connsiteX305" fmla="*/ 2791327 w 8128084"/>
              <a:gd name="connsiteY305" fmla="*/ 9456821 h 15135727"/>
              <a:gd name="connsiteX306" fmla="*/ 2574758 w 8128084"/>
              <a:gd name="connsiteY306" fmla="*/ 9336506 h 15135727"/>
              <a:gd name="connsiteX307" fmla="*/ 2550695 w 8128084"/>
              <a:gd name="connsiteY307" fmla="*/ 9071811 h 15135727"/>
              <a:gd name="connsiteX308" fmla="*/ 2695074 w 8128084"/>
              <a:gd name="connsiteY308" fmla="*/ 8999621 h 15135727"/>
              <a:gd name="connsiteX309" fmla="*/ 2622885 w 8128084"/>
              <a:gd name="connsiteY309" fmla="*/ 8975558 h 15135727"/>
              <a:gd name="connsiteX310" fmla="*/ 2430379 w 8128084"/>
              <a:gd name="connsiteY310" fmla="*/ 8999621 h 15135727"/>
              <a:gd name="connsiteX311" fmla="*/ 2261937 w 8128084"/>
              <a:gd name="connsiteY311" fmla="*/ 9168064 h 15135727"/>
              <a:gd name="connsiteX312" fmla="*/ 2237874 w 8128084"/>
              <a:gd name="connsiteY312" fmla="*/ 8999621 h 15135727"/>
              <a:gd name="connsiteX313" fmla="*/ 2117558 w 8128084"/>
              <a:gd name="connsiteY313" fmla="*/ 8975558 h 15135727"/>
              <a:gd name="connsiteX314" fmla="*/ 2045369 w 8128084"/>
              <a:gd name="connsiteY314" fmla="*/ 8783053 h 15135727"/>
              <a:gd name="connsiteX315" fmla="*/ 1852864 w 8128084"/>
              <a:gd name="connsiteY315" fmla="*/ 8758990 h 15135727"/>
              <a:gd name="connsiteX316" fmla="*/ 1636295 w 8128084"/>
              <a:gd name="connsiteY316" fmla="*/ 8927432 h 15135727"/>
              <a:gd name="connsiteX317" fmla="*/ 1588169 w 8128084"/>
              <a:gd name="connsiteY317" fmla="*/ 9023685 h 15135727"/>
              <a:gd name="connsiteX318" fmla="*/ 1515979 w 8128084"/>
              <a:gd name="connsiteY318" fmla="*/ 8879306 h 15135727"/>
              <a:gd name="connsiteX319" fmla="*/ 1347537 w 8128084"/>
              <a:gd name="connsiteY319" fmla="*/ 8879306 h 15135727"/>
              <a:gd name="connsiteX320" fmla="*/ 1347537 w 8128084"/>
              <a:gd name="connsiteY320" fmla="*/ 8710864 h 15135727"/>
              <a:gd name="connsiteX321" fmla="*/ 1106906 w 8128084"/>
              <a:gd name="connsiteY321" fmla="*/ 8783053 h 15135727"/>
              <a:gd name="connsiteX322" fmla="*/ 890337 w 8128084"/>
              <a:gd name="connsiteY322" fmla="*/ 8686800 h 15135727"/>
              <a:gd name="connsiteX323" fmla="*/ 649706 w 8128084"/>
              <a:gd name="connsiteY323" fmla="*/ 8662737 h 15135727"/>
              <a:gd name="connsiteX324" fmla="*/ 385011 w 8128084"/>
              <a:gd name="connsiteY324" fmla="*/ 8566485 h 15135727"/>
              <a:gd name="connsiteX325" fmla="*/ 577516 w 8128084"/>
              <a:gd name="connsiteY325" fmla="*/ 8373979 h 15135727"/>
              <a:gd name="connsiteX326" fmla="*/ 794085 w 8128084"/>
              <a:gd name="connsiteY326" fmla="*/ 8301790 h 15135727"/>
              <a:gd name="connsiteX327" fmla="*/ 745958 w 8128084"/>
              <a:gd name="connsiteY327" fmla="*/ 8133348 h 15135727"/>
              <a:gd name="connsiteX328" fmla="*/ 818148 w 8128084"/>
              <a:gd name="connsiteY328" fmla="*/ 7820527 h 15135727"/>
              <a:gd name="connsiteX329" fmla="*/ 697832 w 8128084"/>
              <a:gd name="connsiteY329" fmla="*/ 7820527 h 15135727"/>
              <a:gd name="connsiteX330" fmla="*/ 625642 w 8128084"/>
              <a:gd name="connsiteY330" fmla="*/ 7916779 h 15135727"/>
              <a:gd name="connsiteX331" fmla="*/ 457200 w 8128084"/>
              <a:gd name="connsiteY331" fmla="*/ 7820527 h 15135727"/>
              <a:gd name="connsiteX332" fmla="*/ 529390 w 8128084"/>
              <a:gd name="connsiteY332" fmla="*/ 7700211 h 15135727"/>
              <a:gd name="connsiteX333" fmla="*/ 938464 w 8128084"/>
              <a:gd name="connsiteY333" fmla="*/ 7676148 h 15135727"/>
              <a:gd name="connsiteX334" fmla="*/ 1058779 w 8128084"/>
              <a:gd name="connsiteY334" fmla="*/ 7459579 h 15135727"/>
              <a:gd name="connsiteX335" fmla="*/ 1203158 w 8128084"/>
              <a:gd name="connsiteY335" fmla="*/ 7603958 h 15135727"/>
              <a:gd name="connsiteX336" fmla="*/ 1299411 w 8128084"/>
              <a:gd name="connsiteY336" fmla="*/ 7555832 h 15135727"/>
              <a:gd name="connsiteX337" fmla="*/ 1443790 w 8128084"/>
              <a:gd name="connsiteY337" fmla="*/ 7507706 h 15135727"/>
              <a:gd name="connsiteX338" fmla="*/ 1684421 w 8128084"/>
              <a:gd name="connsiteY338" fmla="*/ 7603958 h 15135727"/>
              <a:gd name="connsiteX339" fmla="*/ 1684421 w 8128084"/>
              <a:gd name="connsiteY339" fmla="*/ 7603958 h 15135727"/>
              <a:gd name="connsiteX340" fmla="*/ 1540042 w 8128084"/>
              <a:gd name="connsiteY340" fmla="*/ 7363327 h 15135727"/>
              <a:gd name="connsiteX341" fmla="*/ 1299411 w 8128084"/>
              <a:gd name="connsiteY341" fmla="*/ 7315200 h 15135727"/>
              <a:gd name="connsiteX342" fmla="*/ 1130969 w 8128084"/>
              <a:gd name="connsiteY342" fmla="*/ 7339264 h 15135727"/>
              <a:gd name="connsiteX343" fmla="*/ 1034716 w 8128084"/>
              <a:gd name="connsiteY343" fmla="*/ 7315200 h 15135727"/>
              <a:gd name="connsiteX344" fmla="*/ 1155032 w 8128084"/>
              <a:gd name="connsiteY344" fmla="*/ 7050506 h 15135727"/>
              <a:gd name="connsiteX345" fmla="*/ 1155032 w 8128084"/>
              <a:gd name="connsiteY345" fmla="*/ 6930190 h 15135727"/>
              <a:gd name="connsiteX346" fmla="*/ 1155032 w 8128084"/>
              <a:gd name="connsiteY346" fmla="*/ 6761748 h 15135727"/>
              <a:gd name="connsiteX347" fmla="*/ 1203158 w 8128084"/>
              <a:gd name="connsiteY347" fmla="*/ 6617369 h 15135727"/>
              <a:gd name="connsiteX348" fmla="*/ 1371600 w 8128084"/>
              <a:gd name="connsiteY348" fmla="*/ 6472990 h 15135727"/>
              <a:gd name="connsiteX349" fmla="*/ 1443790 w 8128084"/>
              <a:gd name="connsiteY349" fmla="*/ 6328611 h 15135727"/>
              <a:gd name="connsiteX350" fmla="*/ 1419727 w 8128084"/>
              <a:gd name="connsiteY350" fmla="*/ 6208295 h 15135727"/>
              <a:gd name="connsiteX351" fmla="*/ 1275348 w 8128084"/>
              <a:gd name="connsiteY351" fmla="*/ 6304548 h 15135727"/>
              <a:gd name="connsiteX352" fmla="*/ 1323474 w 8128084"/>
              <a:gd name="connsiteY352" fmla="*/ 6015790 h 15135727"/>
              <a:gd name="connsiteX353" fmla="*/ 1540042 w 8128084"/>
              <a:gd name="connsiteY353" fmla="*/ 5871411 h 15135727"/>
              <a:gd name="connsiteX354" fmla="*/ 1540042 w 8128084"/>
              <a:gd name="connsiteY354" fmla="*/ 5751095 h 15135727"/>
              <a:gd name="connsiteX355" fmla="*/ 1395664 w 8128084"/>
              <a:gd name="connsiteY355" fmla="*/ 5799221 h 15135727"/>
              <a:gd name="connsiteX356" fmla="*/ 1179095 w 8128084"/>
              <a:gd name="connsiteY356" fmla="*/ 5799221 h 15135727"/>
              <a:gd name="connsiteX357" fmla="*/ 890337 w 8128084"/>
              <a:gd name="connsiteY357" fmla="*/ 5775158 h 15135727"/>
              <a:gd name="connsiteX358" fmla="*/ 697832 w 8128084"/>
              <a:gd name="connsiteY358" fmla="*/ 5606716 h 15135727"/>
              <a:gd name="connsiteX359" fmla="*/ 577516 w 8128084"/>
              <a:gd name="connsiteY359" fmla="*/ 5582653 h 15135727"/>
              <a:gd name="connsiteX360" fmla="*/ 697832 w 8128084"/>
              <a:gd name="connsiteY360" fmla="*/ 5775158 h 15135727"/>
              <a:gd name="connsiteX361" fmla="*/ 409074 w 8128084"/>
              <a:gd name="connsiteY361" fmla="*/ 5799221 h 15135727"/>
              <a:gd name="connsiteX362" fmla="*/ 168442 w 8128084"/>
              <a:gd name="connsiteY362" fmla="*/ 5702969 h 15135727"/>
              <a:gd name="connsiteX363" fmla="*/ 264695 w 8128084"/>
              <a:gd name="connsiteY363" fmla="*/ 5558590 h 15135727"/>
              <a:gd name="connsiteX364" fmla="*/ 144379 w 8128084"/>
              <a:gd name="connsiteY364" fmla="*/ 5510464 h 15135727"/>
              <a:gd name="connsiteX365" fmla="*/ 0 w 8128084"/>
              <a:gd name="connsiteY365" fmla="*/ 5462337 h 15135727"/>
              <a:gd name="connsiteX366" fmla="*/ 96253 w 8128084"/>
              <a:gd name="connsiteY366"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42827 w 8128084"/>
              <a:gd name="connsiteY202" fmla="*/ 14383753 h 15135727"/>
              <a:gd name="connsiteX203" fmla="*/ 4403558 w 8128084"/>
              <a:gd name="connsiteY203" fmla="*/ 14437895 h 15135727"/>
              <a:gd name="connsiteX204" fmla="*/ 4340058 w 8128084"/>
              <a:gd name="connsiteY204" fmla="*/ 14475995 h 15135727"/>
              <a:gd name="connsiteX205" fmla="*/ 4303127 w 8128084"/>
              <a:gd name="connsiteY205" fmla="*/ 14364703 h 15135727"/>
              <a:gd name="connsiteX206" fmla="*/ 4276892 w 8128084"/>
              <a:gd name="connsiteY206" fmla="*/ 14296190 h 15135727"/>
              <a:gd name="connsiteX207" fmla="*/ 4235116 w 8128084"/>
              <a:gd name="connsiteY207" fmla="*/ 14341642 h 15135727"/>
              <a:gd name="connsiteX208" fmla="*/ 4162927 w 8128084"/>
              <a:gd name="connsiteY208" fmla="*/ 14389769 h 15135727"/>
              <a:gd name="connsiteX209" fmla="*/ 4137527 w 8128084"/>
              <a:gd name="connsiteY209" fmla="*/ 14364369 h 15135727"/>
              <a:gd name="connsiteX210" fmla="*/ 3998327 w 8128084"/>
              <a:gd name="connsiteY210" fmla="*/ 14409153 h 15135727"/>
              <a:gd name="connsiteX211" fmla="*/ 4023727 w 8128084"/>
              <a:gd name="connsiteY211" fmla="*/ 14275803 h 15135727"/>
              <a:gd name="connsiteX212" fmla="*/ 3915945 w 8128084"/>
              <a:gd name="connsiteY212" fmla="*/ 14289840 h 15135727"/>
              <a:gd name="connsiteX213" fmla="*/ 3801979 w 8128084"/>
              <a:gd name="connsiteY213" fmla="*/ 14293516 h 15135727"/>
              <a:gd name="connsiteX214" fmla="*/ 3719764 w 8128084"/>
              <a:gd name="connsiteY214" fmla="*/ 14415169 h 15135727"/>
              <a:gd name="connsiteX215" fmla="*/ 3625850 w 8128084"/>
              <a:gd name="connsiteY215" fmla="*/ 14616364 h 15135727"/>
              <a:gd name="connsiteX216" fmla="*/ 3513221 w 8128084"/>
              <a:gd name="connsiteY216" fmla="*/ 14726653 h 15135727"/>
              <a:gd name="connsiteX217" fmla="*/ 3583071 w 8128084"/>
              <a:gd name="connsiteY217" fmla="*/ 14832932 h 15135727"/>
              <a:gd name="connsiteX218" fmla="*/ 3633537 w 8128084"/>
              <a:gd name="connsiteY218" fmla="*/ 14967285 h 15135727"/>
              <a:gd name="connsiteX219" fmla="*/ 3609474 w 8128084"/>
              <a:gd name="connsiteY219" fmla="*/ 15087600 h 15135727"/>
              <a:gd name="connsiteX220" fmla="*/ 3479132 w 8128084"/>
              <a:gd name="connsiteY220" fmla="*/ 14975974 h 15135727"/>
              <a:gd name="connsiteX221" fmla="*/ 3304340 w 8128084"/>
              <a:gd name="connsiteY221" fmla="*/ 14949237 h 15135727"/>
              <a:gd name="connsiteX222" fmla="*/ 3261227 w 8128084"/>
              <a:gd name="connsiteY222" fmla="*/ 14787145 h 15135727"/>
              <a:gd name="connsiteX223" fmla="*/ 3128211 w 8128084"/>
              <a:gd name="connsiteY223" fmla="*/ 14919158 h 15135727"/>
              <a:gd name="connsiteX224" fmla="*/ 3090277 w 8128084"/>
              <a:gd name="connsiteY224" fmla="*/ 15075903 h 15135727"/>
              <a:gd name="connsiteX225" fmla="*/ 2959769 w 8128084"/>
              <a:gd name="connsiteY225" fmla="*/ 15135727 h 15135727"/>
              <a:gd name="connsiteX226" fmla="*/ 2891256 w 8128084"/>
              <a:gd name="connsiteY226" fmla="*/ 14945895 h 15135727"/>
              <a:gd name="connsiteX227" fmla="*/ 2829927 w 8128084"/>
              <a:gd name="connsiteY227" fmla="*/ 14872703 h 15135727"/>
              <a:gd name="connsiteX228" fmla="*/ 2887579 w 8128084"/>
              <a:gd name="connsiteY228" fmla="*/ 14774779 h 15135727"/>
              <a:gd name="connsiteX229" fmla="*/ 2779127 w 8128084"/>
              <a:gd name="connsiteY229" fmla="*/ 14694903 h 15135727"/>
              <a:gd name="connsiteX230" fmla="*/ 2839453 w 8128084"/>
              <a:gd name="connsiteY230" fmla="*/ 14582274 h 15135727"/>
              <a:gd name="connsiteX231" fmla="*/ 2935706 w 8128084"/>
              <a:gd name="connsiteY231" fmla="*/ 14510085 h 15135727"/>
              <a:gd name="connsiteX232" fmla="*/ 2948406 w 8128084"/>
              <a:gd name="connsiteY232" fmla="*/ 14554535 h 15135727"/>
              <a:gd name="connsiteX233" fmla="*/ 2855327 w 8128084"/>
              <a:gd name="connsiteY233" fmla="*/ 14371053 h 15135727"/>
              <a:gd name="connsiteX234" fmla="*/ 3014077 w 8128084"/>
              <a:gd name="connsiteY234" fmla="*/ 14447253 h 15135727"/>
              <a:gd name="connsiteX235" fmla="*/ 3029285 w 8128084"/>
              <a:gd name="connsiteY235" fmla="*/ 14363032 h 15135727"/>
              <a:gd name="connsiteX236" fmla="*/ 3152274 w 8128084"/>
              <a:gd name="connsiteY236" fmla="*/ 14341642 h 15135727"/>
              <a:gd name="connsiteX237" fmla="*/ 3226135 w 8128084"/>
              <a:gd name="connsiteY237" fmla="*/ 14269453 h 15135727"/>
              <a:gd name="connsiteX238" fmla="*/ 3152274 w 8128084"/>
              <a:gd name="connsiteY238" fmla="*/ 14197264 h 15135727"/>
              <a:gd name="connsiteX239" fmla="*/ 3152274 w 8128084"/>
              <a:gd name="connsiteY239" fmla="*/ 14052885 h 15135727"/>
              <a:gd name="connsiteX240" fmla="*/ 3086435 w 8128084"/>
              <a:gd name="connsiteY240" fmla="*/ 14037845 h 15135727"/>
              <a:gd name="connsiteX241" fmla="*/ 3056021 w 8128084"/>
              <a:gd name="connsiteY241" fmla="*/ 14153148 h 15135727"/>
              <a:gd name="connsiteX242" fmla="*/ 2935706 w 8128084"/>
              <a:gd name="connsiteY242" fmla="*/ 14076948 h 15135727"/>
              <a:gd name="connsiteX243" fmla="*/ 2863516 w 8128084"/>
              <a:gd name="connsiteY243" fmla="*/ 14093324 h 15135727"/>
              <a:gd name="connsiteX244" fmla="*/ 2804527 w 8128084"/>
              <a:gd name="connsiteY244" fmla="*/ 14218653 h 15135727"/>
              <a:gd name="connsiteX245" fmla="*/ 2719137 w 8128084"/>
              <a:gd name="connsiteY245" fmla="*/ 14197264 h 15135727"/>
              <a:gd name="connsiteX246" fmla="*/ 2653298 w 8128084"/>
              <a:gd name="connsiteY246" fmla="*/ 14248064 h 15135727"/>
              <a:gd name="connsiteX247" fmla="*/ 2560721 w 8128084"/>
              <a:gd name="connsiteY247" fmla="*/ 14150474 h 15135727"/>
              <a:gd name="connsiteX248" fmla="*/ 2436729 w 8128084"/>
              <a:gd name="connsiteY248" fmla="*/ 13804566 h 15135727"/>
              <a:gd name="connsiteX249" fmla="*/ 2550527 w 8128084"/>
              <a:gd name="connsiteY249" fmla="*/ 13805903 h 15135727"/>
              <a:gd name="connsiteX250" fmla="*/ 2729498 w 8128084"/>
              <a:gd name="connsiteY250" fmla="*/ 13812253 h 15135727"/>
              <a:gd name="connsiteX251" fmla="*/ 2633077 w 8128084"/>
              <a:gd name="connsiteY251" fmla="*/ 13755103 h 15135727"/>
              <a:gd name="connsiteX252" fmla="*/ 2553369 w 8128084"/>
              <a:gd name="connsiteY252" fmla="*/ 13475369 h 15135727"/>
              <a:gd name="connsiteX253" fmla="*/ 2658645 w 8128084"/>
              <a:gd name="connsiteY253" fmla="*/ 13224711 h 15135727"/>
              <a:gd name="connsiteX254" fmla="*/ 2719137 w 8128084"/>
              <a:gd name="connsiteY254" fmla="*/ 13042232 h 15135727"/>
              <a:gd name="connsiteX255" fmla="*/ 2791327 w 8128084"/>
              <a:gd name="connsiteY255" fmla="*/ 12945979 h 15135727"/>
              <a:gd name="connsiteX256" fmla="*/ 2969627 w 8128084"/>
              <a:gd name="connsiteY256" fmla="*/ 12929603 h 15135727"/>
              <a:gd name="connsiteX257" fmla="*/ 3031958 w 8128084"/>
              <a:gd name="connsiteY257" fmla="*/ 13090358 h 15135727"/>
              <a:gd name="connsiteX258" fmla="*/ 3102977 w 8128084"/>
              <a:gd name="connsiteY258" fmla="*/ 12974053 h 15135727"/>
              <a:gd name="connsiteX259" fmla="*/ 3043321 w 8128084"/>
              <a:gd name="connsiteY259" fmla="*/ 12836024 h 15135727"/>
              <a:gd name="connsiteX260" fmla="*/ 2849479 w 8128084"/>
              <a:gd name="connsiteY260" fmla="*/ 12815637 h 15135727"/>
              <a:gd name="connsiteX261" fmla="*/ 2815390 w 8128084"/>
              <a:gd name="connsiteY261" fmla="*/ 12777537 h 15135727"/>
              <a:gd name="connsiteX262" fmla="*/ 2887077 w 8128084"/>
              <a:gd name="connsiteY262" fmla="*/ 12586703 h 15135727"/>
              <a:gd name="connsiteX263" fmla="*/ 3153777 w 8128084"/>
              <a:gd name="connsiteY263" fmla="*/ 12516853 h 15135727"/>
              <a:gd name="connsiteX264" fmla="*/ 3239837 w 8128084"/>
              <a:gd name="connsiteY264" fmla="*/ 12311314 h 15135727"/>
              <a:gd name="connsiteX265" fmla="*/ 3104148 w 8128084"/>
              <a:gd name="connsiteY265" fmla="*/ 12320337 h 15135727"/>
              <a:gd name="connsiteX266" fmla="*/ 3040648 w 8128084"/>
              <a:gd name="connsiteY266" fmla="*/ 12320337 h 15135727"/>
              <a:gd name="connsiteX267" fmla="*/ 2956927 w 8128084"/>
              <a:gd name="connsiteY267" fmla="*/ 12237453 h 15135727"/>
              <a:gd name="connsiteX268" fmla="*/ 3007895 w 8128084"/>
              <a:gd name="connsiteY268" fmla="*/ 12079706 h 15135727"/>
              <a:gd name="connsiteX269" fmla="*/ 2810042 w 8128084"/>
              <a:gd name="connsiteY269" fmla="*/ 11954377 h 15135727"/>
              <a:gd name="connsiteX270" fmla="*/ 2863516 w 8128084"/>
              <a:gd name="connsiteY270" fmla="*/ 11694695 h 15135727"/>
              <a:gd name="connsiteX271" fmla="*/ 2817227 w 8128084"/>
              <a:gd name="connsiteY271" fmla="*/ 11507203 h 15135727"/>
              <a:gd name="connsiteX272" fmla="*/ 2911642 w 8128084"/>
              <a:gd name="connsiteY272" fmla="*/ 11454064 h 15135727"/>
              <a:gd name="connsiteX273" fmla="*/ 2988677 w 8128084"/>
              <a:gd name="connsiteY273" fmla="*/ 11494503 h 15135727"/>
              <a:gd name="connsiteX274" fmla="*/ 3011571 w 8128084"/>
              <a:gd name="connsiteY274" fmla="*/ 11454064 h 15135727"/>
              <a:gd name="connsiteX275" fmla="*/ 2850482 w 8128084"/>
              <a:gd name="connsiteY275" fmla="*/ 11381874 h 15135727"/>
              <a:gd name="connsiteX276" fmla="*/ 2993858 w 8128084"/>
              <a:gd name="connsiteY276" fmla="*/ 11266571 h 15135727"/>
              <a:gd name="connsiteX277" fmla="*/ 3007895 w 8128084"/>
              <a:gd name="connsiteY277" fmla="*/ 11189369 h 15135727"/>
              <a:gd name="connsiteX278" fmla="*/ 2874879 w 8128084"/>
              <a:gd name="connsiteY278" fmla="*/ 11179342 h 15135727"/>
              <a:gd name="connsiteX279" fmla="*/ 2919329 w 8128084"/>
              <a:gd name="connsiteY279" fmla="*/ 11023600 h 15135727"/>
              <a:gd name="connsiteX280" fmla="*/ 2887579 w 8128084"/>
              <a:gd name="connsiteY280" fmla="*/ 10924674 h 15135727"/>
              <a:gd name="connsiteX281" fmla="*/ 2760914 w 8128084"/>
              <a:gd name="connsiteY281" fmla="*/ 11065377 h 15135727"/>
              <a:gd name="connsiteX282" fmla="*/ 2667000 w 8128084"/>
              <a:gd name="connsiteY282" fmla="*/ 10969124 h 15135727"/>
              <a:gd name="connsiteX283" fmla="*/ 2550695 w 8128084"/>
              <a:gd name="connsiteY283" fmla="*/ 11020927 h 15135727"/>
              <a:gd name="connsiteX284" fmla="*/ 2526632 w 8128084"/>
              <a:gd name="connsiteY284" fmla="*/ 11117179 h 15135727"/>
              <a:gd name="connsiteX285" fmla="*/ 2334127 w 8128084"/>
              <a:gd name="connsiteY285" fmla="*/ 10996864 h 15135727"/>
              <a:gd name="connsiteX286" fmla="*/ 2358190 w 8128084"/>
              <a:gd name="connsiteY286" fmla="*/ 10732169 h 15135727"/>
              <a:gd name="connsiteX287" fmla="*/ 2334127 w 8128084"/>
              <a:gd name="connsiteY287" fmla="*/ 10587790 h 15135727"/>
              <a:gd name="connsiteX288" fmla="*/ 2406316 w 8128084"/>
              <a:gd name="connsiteY288" fmla="*/ 10491537 h 15135727"/>
              <a:gd name="connsiteX289" fmla="*/ 2598821 w 8128084"/>
              <a:gd name="connsiteY289" fmla="*/ 10684042 h 15135727"/>
              <a:gd name="connsiteX290" fmla="*/ 2767264 w 8128084"/>
              <a:gd name="connsiteY290" fmla="*/ 10684042 h 15135727"/>
              <a:gd name="connsiteX291" fmla="*/ 2646948 w 8128084"/>
              <a:gd name="connsiteY291" fmla="*/ 10515600 h 15135727"/>
              <a:gd name="connsiteX292" fmla="*/ 2815390 w 8128084"/>
              <a:gd name="connsiteY292" fmla="*/ 10395285 h 15135727"/>
              <a:gd name="connsiteX293" fmla="*/ 3080085 w 8128084"/>
              <a:gd name="connsiteY293" fmla="*/ 10419348 h 15135727"/>
              <a:gd name="connsiteX294" fmla="*/ 3248527 w 8128084"/>
              <a:gd name="connsiteY294" fmla="*/ 10539664 h 15135727"/>
              <a:gd name="connsiteX295" fmla="*/ 3320716 w 8128084"/>
              <a:gd name="connsiteY295" fmla="*/ 10659979 h 15135727"/>
              <a:gd name="connsiteX296" fmla="*/ 3465095 w 8128084"/>
              <a:gd name="connsiteY296" fmla="*/ 10659979 h 15135727"/>
              <a:gd name="connsiteX297" fmla="*/ 3441032 w 8128084"/>
              <a:gd name="connsiteY297" fmla="*/ 10491537 h 15135727"/>
              <a:gd name="connsiteX298" fmla="*/ 3392906 w 8128084"/>
              <a:gd name="connsiteY298" fmla="*/ 10250906 h 15135727"/>
              <a:gd name="connsiteX299" fmla="*/ 3152274 w 8128084"/>
              <a:gd name="connsiteY299" fmla="*/ 10250906 h 15135727"/>
              <a:gd name="connsiteX300" fmla="*/ 3176337 w 8128084"/>
              <a:gd name="connsiteY300" fmla="*/ 10178716 h 15135727"/>
              <a:gd name="connsiteX301" fmla="*/ 3104148 w 8128084"/>
              <a:gd name="connsiteY301" fmla="*/ 10154653 h 15135727"/>
              <a:gd name="connsiteX302" fmla="*/ 3007895 w 8128084"/>
              <a:gd name="connsiteY302" fmla="*/ 9962148 h 15135727"/>
              <a:gd name="connsiteX303" fmla="*/ 3176337 w 8128084"/>
              <a:gd name="connsiteY303" fmla="*/ 9889958 h 15135727"/>
              <a:gd name="connsiteX304" fmla="*/ 2959769 w 8128084"/>
              <a:gd name="connsiteY304" fmla="*/ 9504948 h 15135727"/>
              <a:gd name="connsiteX305" fmla="*/ 2791327 w 8128084"/>
              <a:gd name="connsiteY305" fmla="*/ 9456821 h 15135727"/>
              <a:gd name="connsiteX306" fmla="*/ 2574758 w 8128084"/>
              <a:gd name="connsiteY306" fmla="*/ 9336506 h 15135727"/>
              <a:gd name="connsiteX307" fmla="*/ 2550695 w 8128084"/>
              <a:gd name="connsiteY307" fmla="*/ 9071811 h 15135727"/>
              <a:gd name="connsiteX308" fmla="*/ 2695074 w 8128084"/>
              <a:gd name="connsiteY308" fmla="*/ 8999621 h 15135727"/>
              <a:gd name="connsiteX309" fmla="*/ 2622885 w 8128084"/>
              <a:gd name="connsiteY309" fmla="*/ 8975558 h 15135727"/>
              <a:gd name="connsiteX310" fmla="*/ 2430379 w 8128084"/>
              <a:gd name="connsiteY310" fmla="*/ 8999621 h 15135727"/>
              <a:gd name="connsiteX311" fmla="*/ 2261937 w 8128084"/>
              <a:gd name="connsiteY311" fmla="*/ 9168064 h 15135727"/>
              <a:gd name="connsiteX312" fmla="*/ 2237874 w 8128084"/>
              <a:gd name="connsiteY312" fmla="*/ 8999621 h 15135727"/>
              <a:gd name="connsiteX313" fmla="*/ 2117558 w 8128084"/>
              <a:gd name="connsiteY313" fmla="*/ 8975558 h 15135727"/>
              <a:gd name="connsiteX314" fmla="*/ 2045369 w 8128084"/>
              <a:gd name="connsiteY314" fmla="*/ 8783053 h 15135727"/>
              <a:gd name="connsiteX315" fmla="*/ 1852864 w 8128084"/>
              <a:gd name="connsiteY315" fmla="*/ 8758990 h 15135727"/>
              <a:gd name="connsiteX316" fmla="*/ 1636295 w 8128084"/>
              <a:gd name="connsiteY316" fmla="*/ 8927432 h 15135727"/>
              <a:gd name="connsiteX317" fmla="*/ 1588169 w 8128084"/>
              <a:gd name="connsiteY317" fmla="*/ 9023685 h 15135727"/>
              <a:gd name="connsiteX318" fmla="*/ 1515979 w 8128084"/>
              <a:gd name="connsiteY318" fmla="*/ 8879306 h 15135727"/>
              <a:gd name="connsiteX319" fmla="*/ 1347537 w 8128084"/>
              <a:gd name="connsiteY319" fmla="*/ 8879306 h 15135727"/>
              <a:gd name="connsiteX320" fmla="*/ 1347537 w 8128084"/>
              <a:gd name="connsiteY320" fmla="*/ 8710864 h 15135727"/>
              <a:gd name="connsiteX321" fmla="*/ 1106906 w 8128084"/>
              <a:gd name="connsiteY321" fmla="*/ 8783053 h 15135727"/>
              <a:gd name="connsiteX322" fmla="*/ 890337 w 8128084"/>
              <a:gd name="connsiteY322" fmla="*/ 8686800 h 15135727"/>
              <a:gd name="connsiteX323" fmla="*/ 649706 w 8128084"/>
              <a:gd name="connsiteY323" fmla="*/ 8662737 h 15135727"/>
              <a:gd name="connsiteX324" fmla="*/ 385011 w 8128084"/>
              <a:gd name="connsiteY324" fmla="*/ 8566485 h 15135727"/>
              <a:gd name="connsiteX325" fmla="*/ 577516 w 8128084"/>
              <a:gd name="connsiteY325" fmla="*/ 8373979 h 15135727"/>
              <a:gd name="connsiteX326" fmla="*/ 794085 w 8128084"/>
              <a:gd name="connsiteY326" fmla="*/ 8301790 h 15135727"/>
              <a:gd name="connsiteX327" fmla="*/ 745958 w 8128084"/>
              <a:gd name="connsiteY327" fmla="*/ 8133348 h 15135727"/>
              <a:gd name="connsiteX328" fmla="*/ 818148 w 8128084"/>
              <a:gd name="connsiteY328" fmla="*/ 7820527 h 15135727"/>
              <a:gd name="connsiteX329" fmla="*/ 697832 w 8128084"/>
              <a:gd name="connsiteY329" fmla="*/ 7820527 h 15135727"/>
              <a:gd name="connsiteX330" fmla="*/ 625642 w 8128084"/>
              <a:gd name="connsiteY330" fmla="*/ 7916779 h 15135727"/>
              <a:gd name="connsiteX331" fmla="*/ 457200 w 8128084"/>
              <a:gd name="connsiteY331" fmla="*/ 7820527 h 15135727"/>
              <a:gd name="connsiteX332" fmla="*/ 529390 w 8128084"/>
              <a:gd name="connsiteY332" fmla="*/ 7700211 h 15135727"/>
              <a:gd name="connsiteX333" fmla="*/ 938464 w 8128084"/>
              <a:gd name="connsiteY333" fmla="*/ 7676148 h 15135727"/>
              <a:gd name="connsiteX334" fmla="*/ 1058779 w 8128084"/>
              <a:gd name="connsiteY334" fmla="*/ 7459579 h 15135727"/>
              <a:gd name="connsiteX335" fmla="*/ 1203158 w 8128084"/>
              <a:gd name="connsiteY335" fmla="*/ 7603958 h 15135727"/>
              <a:gd name="connsiteX336" fmla="*/ 1299411 w 8128084"/>
              <a:gd name="connsiteY336" fmla="*/ 7555832 h 15135727"/>
              <a:gd name="connsiteX337" fmla="*/ 1443790 w 8128084"/>
              <a:gd name="connsiteY337" fmla="*/ 7507706 h 15135727"/>
              <a:gd name="connsiteX338" fmla="*/ 1684421 w 8128084"/>
              <a:gd name="connsiteY338" fmla="*/ 7603958 h 15135727"/>
              <a:gd name="connsiteX339" fmla="*/ 1684421 w 8128084"/>
              <a:gd name="connsiteY339" fmla="*/ 7603958 h 15135727"/>
              <a:gd name="connsiteX340" fmla="*/ 1540042 w 8128084"/>
              <a:gd name="connsiteY340" fmla="*/ 7363327 h 15135727"/>
              <a:gd name="connsiteX341" fmla="*/ 1299411 w 8128084"/>
              <a:gd name="connsiteY341" fmla="*/ 7315200 h 15135727"/>
              <a:gd name="connsiteX342" fmla="*/ 1130969 w 8128084"/>
              <a:gd name="connsiteY342" fmla="*/ 7339264 h 15135727"/>
              <a:gd name="connsiteX343" fmla="*/ 1034716 w 8128084"/>
              <a:gd name="connsiteY343" fmla="*/ 7315200 h 15135727"/>
              <a:gd name="connsiteX344" fmla="*/ 1155032 w 8128084"/>
              <a:gd name="connsiteY344" fmla="*/ 7050506 h 15135727"/>
              <a:gd name="connsiteX345" fmla="*/ 1155032 w 8128084"/>
              <a:gd name="connsiteY345" fmla="*/ 6930190 h 15135727"/>
              <a:gd name="connsiteX346" fmla="*/ 1155032 w 8128084"/>
              <a:gd name="connsiteY346" fmla="*/ 6761748 h 15135727"/>
              <a:gd name="connsiteX347" fmla="*/ 1203158 w 8128084"/>
              <a:gd name="connsiteY347" fmla="*/ 6617369 h 15135727"/>
              <a:gd name="connsiteX348" fmla="*/ 1371600 w 8128084"/>
              <a:gd name="connsiteY348" fmla="*/ 6472990 h 15135727"/>
              <a:gd name="connsiteX349" fmla="*/ 1443790 w 8128084"/>
              <a:gd name="connsiteY349" fmla="*/ 6328611 h 15135727"/>
              <a:gd name="connsiteX350" fmla="*/ 1419727 w 8128084"/>
              <a:gd name="connsiteY350" fmla="*/ 6208295 h 15135727"/>
              <a:gd name="connsiteX351" fmla="*/ 1275348 w 8128084"/>
              <a:gd name="connsiteY351" fmla="*/ 6304548 h 15135727"/>
              <a:gd name="connsiteX352" fmla="*/ 1323474 w 8128084"/>
              <a:gd name="connsiteY352" fmla="*/ 6015790 h 15135727"/>
              <a:gd name="connsiteX353" fmla="*/ 1540042 w 8128084"/>
              <a:gd name="connsiteY353" fmla="*/ 5871411 h 15135727"/>
              <a:gd name="connsiteX354" fmla="*/ 1540042 w 8128084"/>
              <a:gd name="connsiteY354" fmla="*/ 5751095 h 15135727"/>
              <a:gd name="connsiteX355" fmla="*/ 1395664 w 8128084"/>
              <a:gd name="connsiteY355" fmla="*/ 5799221 h 15135727"/>
              <a:gd name="connsiteX356" fmla="*/ 1179095 w 8128084"/>
              <a:gd name="connsiteY356" fmla="*/ 5799221 h 15135727"/>
              <a:gd name="connsiteX357" fmla="*/ 890337 w 8128084"/>
              <a:gd name="connsiteY357" fmla="*/ 5775158 h 15135727"/>
              <a:gd name="connsiteX358" fmla="*/ 697832 w 8128084"/>
              <a:gd name="connsiteY358" fmla="*/ 5606716 h 15135727"/>
              <a:gd name="connsiteX359" fmla="*/ 577516 w 8128084"/>
              <a:gd name="connsiteY359" fmla="*/ 5582653 h 15135727"/>
              <a:gd name="connsiteX360" fmla="*/ 697832 w 8128084"/>
              <a:gd name="connsiteY360" fmla="*/ 5775158 h 15135727"/>
              <a:gd name="connsiteX361" fmla="*/ 409074 w 8128084"/>
              <a:gd name="connsiteY361" fmla="*/ 5799221 h 15135727"/>
              <a:gd name="connsiteX362" fmla="*/ 168442 w 8128084"/>
              <a:gd name="connsiteY362" fmla="*/ 5702969 h 15135727"/>
              <a:gd name="connsiteX363" fmla="*/ 264695 w 8128084"/>
              <a:gd name="connsiteY363" fmla="*/ 5558590 h 15135727"/>
              <a:gd name="connsiteX364" fmla="*/ 144379 w 8128084"/>
              <a:gd name="connsiteY364" fmla="*/ 5510464 h 15135727"/>
              <a:gd name="connsiteX365" fmla="*/ 0 w 8128084"/>
              <a:gd name="connsiteY365" fmla="*/ 5462337 h 15135727"/>
              <a:gd name="connsiteX366" fmla="*/ 96253 w 8128084"/>
              <a:gd name="connsiteY366"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42827 w 8128084"/>
              <a:gd name="connsiteY202" fmla="*/ 14383753 h 15135727"/>
              <a:gd name="connsiteX203" fmla="*/ 4403558 w 8128084"/>
              <a:gd name="connsiteY203" fmla="*/ 14437895 h 15135727"/>
              <a:gd name="connsiteX204" fmla="*/ 4340058 w 8128084"/>
              <a:gd name="connsiteY204" fmla="*/ 14475995 h 15135727"/>
              <a:gd name="connsiteX205" fmla="*/ 4303127 w 8128084"/>
              <a:gd name="connsiteY205" fmla="*/ 14364703 h 15135727"/>
              <a:gd name="connsiteX206" fmla="*/ 4276892 w 8128084"/>
              <a:gd name="connsiteY206" fmla="*/ 14296190 h 15135727"/>
              <a:gd name="connsiteX207" fmla="*/ 4235116 w 8128084"/>
              <a:gd name="connsiteY207" fmla="*/ 14341642 h 15135727"/>
              <a:gd name="connsiteX208" fmla="*/ 4162927 w 8128084"/>
              <a:gd name="connsiteY208" fmla="*/ 14389769 h 15135727"/>
              <a:gd name="connsiteX209" fmla="*/ 4137527 w 8128084"/>
              <a:gd name="connsiteY209" fmla="*/ 14364369 h 15135727"/>
              <a:gd name="connsiteX210" fmla="*/ 3998327 w 8128084"/>
              <a:gd name="connsiteY210" fmla="*/ 14409153 h 15135727"/>
              <a:gd name="connsiteX211" fmla="*/ 4023727 w 8128084"/>
              <a:gd name="connsiteY211" fmla="*/ 14275803 h 15135727"/>
              <a:gd name="connsiteX212" fmla="*/ 3915945 w 8128084"/>
              <a:gd name="connsiteY212" fmla="*/ 14289840 h 15135727"/>
              <a:gd name="connsiteX213" fmla="*/ 3801979 w 8128084"/>
              <a:gd name="connsiteY213" fmla="*/ 14293516 h 15135727"/>
              <a:gd name="connsiteX214" fmla="*/ 3719764 w 8128084"/>
              <a:gd name="connsiteY214" fmla="*/ 14415169 h 15135727"/>
              <a:gd name="connsiteX215" fmla="*/ 3625850 w 8128084"/>
              <a:gd name="connsiteY215" fmla="*/ 14616364 h 15135727"/>
              <a:gd name="connsiteX216" fmla="*/ 3513221 w 8128084"/>
              <a:gd name="connsiteY216" fmla="*/ 14726653 h 15135727"/>
              <a:gd name="connsiteX217" fmla="*/ 3583071 w 8128084"/>
              <a:gd name="connsiteY217" fmla="*/ 14832932 h 15135727"/>
              <a:gd name="connsiteX218" fmla="*/ 3633537 w 8128084"/>
              <a:gd name="connsiteY218" fmla="*/ 14967285 h 15135727"/>
              <a:gd name="connsiteX219" fmla="*/ 3609474 w 8128084"/>
              <a:gd name="connsiteY219" fmla="*/ 15087600 h 15135727"/>
              <a:gd name="connsiteX220" fmla="*/ 3479132 w 8128084"/>
              <a:gd name="connsiteY220" fmla="*/ 14975974 h 15135727"/>
              <a:gd name="connsiteX221" fmla="*/ 3304340 w 8128084"/>
              <a:gd name="connsiteY221" fmla="*/ 14949237 h 15135727"/>
              <a:gd name="connsiteX222" fmla="*/ 3261227 w 8128084"/>
              <a:gd name="connsiteY222" fmla="*/ 14787145 h 15135727"/>
              <a:gd name="connsiteX223" fmla="*/ 3128211 w 8128084"/>
              <a:gd name="connsiteY223" fmla="*/ 14919158 h 15135727"/>
              <a:gd name="connsiteX224" fmla="*/ 3090277 w 8128084"/>
              <a:gd name="connsiteY224" fmla="*/ 15075903 h 15135727"/>
              <a:gd name="connsiteX225" fmla="*/ 2959769 w 8128084"/>
              <a:gd name="connsiteY225" fmla="*/ 15135727 h 15135727"/>
              <a:gd name="connsiteX226" fmla="*/ 2891256 w 8128084"/>
              <a:gd name="connsiteY226" fmla="*/ 14945895 h 15135727"/>
              <a:gd name="connsiteX227" fmla="*/ 2829927 w 8128084"/>
              <a:gd name="connsiteY227" fmla="*/ 14872703 h 15135727"/>
              <a:gd name="connsiteX228" fmla="*/ 2887579 w 8128084"/>
              <a:gd name="connsiteY228" fmla="*/ 14774779 h 15135727"/>
              <a:gd name="connsiteX229" fmla="*/ 2779127 w 8128084"/>
              <a:gd name="connsiteY229" fmla="*/ 14694903 h 15135727"/>
              <a:gd name="connsiteX230" fmla="*/ 2839453 w 8128084"/>
              <a:gd name="connsiteY230" fmla="*/ 14582274 h 15135727"/>
              <a:gd name="connsiteX231" fmla="*/ 2935706 w 8128084"/>
              <a:gd name="connsiteY231" fmla="*/ 14510085 h 15135727"/>
              <a:gd name="connsiteX232" fmla="*/ 2948406 w 8128084"/>
              <a:gd name="connsiteY232" fmla="*/ 14554535 h 15135727"/>
              <a:gd name="connsiteX233" fmla="*/ 2855327 w 8128084"/>
              <a:gd name="connsiteY233" fmla="*/ 14371053 h 15135727"/>
              <a:gd name="connsiteX234" fmla="*/ 3014077 w 8128084"/>
              <a:gd name="connsiteY234" fmla="*/ 14447253 h 15135727"/>
              <a:gd name="connsiteX235" fmla="*/ 3029285 w 8128084"/>
              <a:gd name="connsiteY235" fmla="*/ 14363032 h 15135727"/>
              <a:gd name="connsiteX236" fmla="*/ 3152274 w 8128084"/>
              <a:gd name="connsiteY236" fmla="*/ 14341642 h 15135727"/>
              <a:gd name="connsiteX237" fmla="*/ 3226135 w 8128084"/>
              <a:gd name="connsiteY237" fmla="*/ 14269453 h 15135727"/>
              <a:gd name="connsiteX238" fmla="*/ 3152274 w 8128084"/>
              <a:gd name="connsiteY238" fmla="*/ 14197264 h 15135727"/>
              <a:gd name="connsiteX239" fmla="*/ 3152274 w 8128084"/>
              <a:gd name="connsiteY239" fmla="*/ 14052885 h 15135727"/>
              <a:gd name="connsiteX240" fmla="*/ 3086435 w 8128084"/>
              <a:gd name="connsiteY240" fmla="*/ 14037845 h 15135727"/>
              <a:gd name="connsiteX241" fmla="*/ 3056021 w 8128084"/>
              <a:gd name="connsiteY241" fmla="*/ 14153148 h 15135727"/>
              <a:gd name="connsiteX242" fmla="*/ 2935706 w 8128084"/>
              <a:gd name="connsiteY242" fmla="*/ 14076948 h 15135727"/>
              <a:gd name="connsiteX243" fmla="*/ 2863516 w 8128084"/>
              <a:gd name="connsiteY243" fmla="*/ 14093324 h 15135727"/>
              <a:gd name="connsiteX244" fmla="*/ 2804527 w 8128084"/>
              <a:gd name="connsiteY244" fmla="*/ 14218653 h 15135727"/>
              <a:gd name="connsiteX245" fmla="*/ 2719137 w 8128084"/>
              <a:gd name="connsiteY245" fmla="*/ 14197264 h 15135727"/>
              <a:gd name="connsiteX246" fmla="*/ 2653298 w 8128084"/>
              <a:gd name="connsiteY246" fmla="*/ 14248064 h 15135727"/>
              <a:gd name="connsiteX247" fmla="*/ 2560721 w 8128084"/>
              <a:gd name="connsiteY247" fmla="*/ 14150474 h 15135727"/>
              <a:gd name="connsiteX248" fmla="*/ 2436729 w 8128084"/>
              <a:gd name="connsiteY248" fmla="*/ 13804566 h 15135727"/>
              <a:gd name="connsiteX249" fmla="*/ 2550527 w 8128084"/>
              <a:gd name="connsiteY249" fmla="*/ 13805903 h 15135727"/>
              <a:gd name="connsiteX250" fmla="*/ 2729498 w 8128084"/>
              <a:gd name="connsiteY250" fmla="*/ 13812253 h 15135727"/>
              <a:gd name="connsiteX251" fmla="*/ 2633077 w 8128084"/>
              <a:gd name="connsiteY251" fmla="*/ 13755103 h 15135727"/>
              <a:gd name="connsiteX252" fmla="*/ 2553369 w 8128084"/>
              <a:gd name="connsiteY252" fmla="*/ 13475369 h 15135727"/>
              <a:gd name="connsiteX253" fmla="*/ 2658645 w 8128084"/>
              <a:gd name="connsiteY253" fmla="*/ 13224711 h 15135727"/>
              <a:gd name="connsiteX254" fmla="*/ 2719137 w 8128084"/>
              <a:gd name="connsiteY254" fmla="*/ 13042232 h 15135727"/>
              <a:gd name="connsiteX255" fmla="*/ 2791327 w 8128084"/>
              <a:gd name="connsiteY255" fmla="*/ 12945979 h 15135727"/>
              <a:gd name="connsiteX256" fmla="*/ 2969627 w 8128084"/>
              <a:gd name="connsiteY256" fmla="*/ 12929603 h 15135727"/>
              <a:gd name="connsiteX257" fmla="*/ 3031958 w 8128084"/>
              <a:gd name="connsiteY257" fmla="*/ 13090358 h 15135727"/>
              <a:gd name="connsiteX258" fmla="*/ 3102977 w 8128084"/>
              <a:gd name="connsiteY258" fmla="*/ 12974053 h 15135727"/>
              <a:gd name="connsiteX259" fmla="*/ 3043321 w 8128084"/>
              <a:gd name="connsiteY259" fmla="*/ 12836024 h 15135727"/>
              <a:gd name="connsiteX260" fmla="*/ 2849479 w 8128084"/>
              <a:gd name="connsiteY260" fmla="*/ 12815637 h 15135727"/>
              <a:gd name="connsiteX261" fmla="*/ 2815390 w 8128084"/>
              <a:gd name="connsiteY261" fmla="*/ 12777537 h 15135727"/>
              <a:gd name="connsiteX262" fmla="*/ 2887077 w 8128084"/>
              <a:gd name="connsiteY262" fmla="*/ 12586703 h 15135727"/>
              <a:gd name="connsiteX263" fmla="*/ 3153777 w 8128084"/>
              <a:gd name="connsiteY263" fmla="*/ 12516853 h 15135727"/>
              <a:gd name="connsiteX264" fmla="*/ 3239837 w 8128084"/>
              <a:gd name="connsiteY264" fmla="*/ 12311314 h 15135727"/>
              <a:gd name="connsiteX265" fmla="*/ 3104148 w 8128084"/>
              <a:gd name="connsiteY265" fmla="*/ 12320337 h 15135727"/>
              <a:gd name="connsiteX266" fmla="*/ 3040648 w 8128084"/>
              <a:gd name="connsiteY266" fmla="*/ 12320337 h 15135727"/>
              <a:gd name="connsiteX267" fmla="*/ 2956927 w 8128084"/>
              <a:gd name="connsiteY267" fmla="*/ 12237453 h 15135727"/>
              <a:gd name="connsiteX268" fmla="*/ 3007895 w 8128084"/>
              <a:gd name="connsiteY268" fmla="*/ 12079706 h 15135727"/>
              <a:gd name="connsiteX269" fmla="*/ 2810042 w 8128084"/>
              <a:gd name="connsiteY269" fmla="*/ 11954377 h 15135727"/>
              <a:gd name="connsiteX270" fmla="*/ 2863516 w 8128084"/>
              <a:gd name="connsiteY270" fmla="*/ 11694695 h 15135727"/>
              <a:gd name="connsiteX271" fmla="*/ 2817227 w 8128084"/>
              <a:gd name="connsiteY271" fmla="*/ 11507203 h 15135727"/>
              <a:gd name="connsiteX272" fmla="*/ 2911642 w 8128084"/>
              <a:gd name="connsiteY272" fmla="*/ 11454064 h 15135727"/>
              <a:gd name="connsiteX273" fmla="*/ 2988677 w 8128084"/>
              <a:gd name="connsiteY273" fmla="*/ 11494503 h 15135727"/>
              <a:gd name="connsiteX274" fmla="*/ 3011571 w 8128084"/>
              <a:gd name="connsiteY274" fmla="*/ 11454064 h 15135727"/>
              <a:gd name="connsiteX275" fmla="*/ 2850482 w 8128084"/>
              <a:gd name="connsiteY275" fmla="*/ 11381874 h 15135727"/>
              <a:gd name="connsiteX276" fmla="*/ 2993858 w 8128084"/>
              <a:gd name="connsiteY276" fmla="*/ 11266571 h 15135727"/>
              <a:gd name="connsiteX277" fmla="*/ 3007895 w 8128084"/>
              <a:gd name="connsiteY277" fmla="*/ 11189369 h 15135727"/>
              <a:gd name="connsiteX278" fmla="*/ 2874879 w 8128084"/>
              <a:gd name="connsiteY278" fmla="*/ 11179342 h 15135727"/>
              <a:gd name="connsiteX279" fmla="*/ 2919329 w 8128084"/>
              <a:gd name="connsiteY279" fmla="*/ 11023600 h 15135727"/>
              <a:gd name="connsiteX280" fmla="*/ 2887579 w 8128084"/>
              <a:gd name="connsiteY280" fmla="*/ 10924674 h 15135727"/>
              <a:gd name="connsiteX281" fmla="*/ 2760914 w 8128084"/>
              <a:gd name="connsiteY281" fmla="*/ 11065377 h 15135727"/>
              <a:gd name="connsiteX282" fmla="*/ 2667000 w 8128084"/>
              <a:gd name="connsiteY282" fmla="*/ 10969124 h 15135727"/>
              <a:gd name="connsiteX283" fmla="*/ 2607845 w 8128084"/>
              <a:gd name="connsiteY283" fmla="*/ 11071727 h 15135727"/>
              <a:gd name="connsiteX284" fmla="*/ 2526632 w 8128084"/>
              <a:gd name="connsiteY284" fmla="*/ 11117179 h 15135727"/>
              <a:gd name="connsiteX285" fmla="*/ 2334127 w 8128084"/>
              <a:gd name="connsiteY285" fmla="*/ 10996864 h 15135727"/>
              <a:gd name="connsiteX286" fmla="*/ 2358190 w 8128084"/>
              <a:gd name="connsiteY286" fmla="*/ 10732169 h 15135727"/>
              <a:gd name="connsiteX287" fmla="*/ 2334127 w 8128084"/>
              <a:gd name="connsiteY287" fmla="*/ 10587790 h 15135727"/>
              <a:gd name="connsiteX288" fmla="*/ 2406316 w 8128084"/>
              <a:gd name="connsiteY288" fmla="*/ 10491537 h 15135727"/>
              <a:gd name="connsiteX289" fmla="*/ 2598821 w 8128084"/>
              <a:gd name="connsiteY289" fmla="*/ 10684042 h 15135727"/>
              <a:gd name="connsiteX290" fmla="*/ 2767264 w 8128084"/>
              <a:gd name="connsiteY290" fmla="*/ 10684042 h 15135727"/>
              <a:gd name="connsiteX291" fmla="*/ 2646948 w 8128084"/>
              <a:gd name="connsiteY291" fmla="*/ 10515600 h 15135727"/>
              <a:gd name="connsiteX292" fmla="*/ 2815390 w 8128084"/>
              <a:gd name="connsiteY292" fmla="*/ 10395285 h 15135727"/>
              <a:gd name="connsiteX293" fmla="*/ 3080085 w 8128084"/>
              <a:gd name="connsiteY293" fmla="*/ 10419348 h 15135727"/>
              <a:gd name="connsiteX294" fmla="*/ 3248527 w 8128084"/>
              <a:gd name="connsiteY294" fmla="*/ 10539664 h 15135727"/>
              <a:gd name="connsiteX295" fmla="*/ 3320716 w 8128084"/>
              <a:gd name="connsiteY295" fmla="*/ 10659979 h 15135727"/>
              <a:gd name="connsiteX296" fmla="*/ 3465095 w 8128084"/>
              <a:gd name="connsiteY296" fmla="*/ 10659979 h 15135727"/>
              <a:gd name="connsiteX297" fmla="*/ 3441032 w 8128084"/>
              <a:gd name="connsiteY297" fmla="*/ 10491537 h 15135727"/>
              <a:gd name="connsiteX298" fmla="*/ 3392906 w 8128084"/>
              <a:gd name="connsiteY298" fmla="*/ 10250906 h 15135727"/>
              <a:gd name="connsiteX299" fmla="*/ 3152274 w 8128084"/>
              <a:gd name="connsiteY299" fmla="*/ 10250906 h 15135727"/>
              <a:gd name="connsiteX300" fmla="*/ 3176337 w 8128084"/>
              <a:gd name="connsiteY300" fmla="*/ 10178716 h 15135727"/>
              <a:gd name="connsiteX301" fmla="*/ 3104148 w 8128084"/>
              <a:gd name="connsiteY301" fmla="*/ 10154653 h 15135727"/>
              <a:gd name="connsiteX302" fmla="*/ 3007895 w 8128084"/>
              <a:gd name="connsiteY302" fmla="*/ 9962148 h 15135727"/>
              <a:gd name="connsiteX303" fmla="*/ 3176337 w 8128084"/>
              <a:gd name="connsiteY303" fmla="*/ 9889958 h 15135727"/>
              <a:gd name="connsiteX304" fmla="*/ 2959769 w 8128084"/>
              <a:gd name="connsiteY304" fmla="*/ 9504948 h 15135727"/>
              <a:gd name="connsiteX305" fmla="*/ 2791327 w 8128084"/>
              <a:gd name="connsiteY305" fmla="*/ 9456821 h 15135727"/>
              <a:gd name="connsiteX306" fmla="*/ 2574758 w 8128084"/>
              <a:gd name="connsiteY306" fmla="*/ 9336506 h 15135727"/>
              <a:gd name="connsiteX307" fmla="*/ 2550695 w 8128084"/>
              <a:gd name="connsiteY307" fmla="*/ 9071811 h 15135727"/>
              <a:gd name="connsiteX308" fmla="*/ 2695074 w 8128084"/>
              <a:gd name="connsiteY308" fmla="*/ 8999621 h 15135727"/>
              <a:gd name="connsiteX309" fmla="*/ 2622885 w 8128084"/>
              <a:gd name="connsiteY309" fmla="*/ 8975558 h 15135727"/>
              <a:gd name="connsiteX310" fmla="*/ 2430379 w 8128084"/>
              <a:gd name="connsiteY310" fmla="*/ 8999621 h 15135727"/>
              <a:gd name="connsiteX311" fmla="*/ 2261937 w 8128084"/>
              <a:gd name="connsiteY311" fmla="*/ 9168064 h 15135727"/>
              <a:gd name="connsiteX312" fmla="*/ 2237874 w 8128084"/>
              <a:gd name="connsiteY312" fmla="*/ 8999621 h 15135727"/>
              <a:gd name="connsiteX313" fmla="*/ 2117558 w 8128084"/>
              <a:gd name="connsiteY313" fmla="*/ 8975558 h 15135727"/>
              <a:gd name="connsiteX314" fmla="*/ 2045369 w 8128084"/>
              <a:gd name="connsiteY314" fmla="*/ 8783053 h 15135727"/>
              <a:gd name="connsiteX315" fmla="*/ 1852864 w 8128084"/>
              <a:gd name="connsiteY315" fmla="*/ 8758990 h 15135727"/>
              <a:gd name="connsiteX316" fmla="*/ 1636295 w 8128084"/>
              <a:gd name="connsiteY316" fmla="*/ 8927432 h 15135727"/>
              <a:gd name="connsiteX317" fmla="*/ 1588169 w 8128084"/>
              <a:gd name="connsiteY317" fmla="*/ 9023685 h 15135727"/>
              <a:gd name="connsiteX318" fmla="*/ 1515979 w 8128084"/>
              <a:gd name="connsiteY318" fmla="*/ 8879306 h 15135727"/>
              <a:gd name="connsiteX319" fmla="*/ 1347537 w 8128084"/>
              <a:gd name="connsiteY319" fmla="*/ 8879306 h 15135727"/>
              <a:gd name="connsiteX320" fmla="*/ 1347537 w 8128084"/>
              <a:gd name="connsiteY320" fmla="*/ 8710864 h 15135727"/>
              <a:gd name="connsiteX321" fmla="*/ 1106906 w 8128084"/>
              <a:gd name="connsiteY321" fmla="*/ 8783053 h 15135727"/>
              <a:gd name="connsiteX322" fmla="*/ 890337 w 8128084"/>
              <a:gd name="connsiteY322" fmla="*/ 8686800 h 15135727"/>
              <a:gd name="connsiteX323" fmla="*/ 649706 w 8128084"/>
              <a:gd name="connsiteY323" fmla="*/ 8662737 h 15135727"/>
              <a:gd name="connsiteX324" fmla="*/ 385011 w 8128084"/>
              <a:gd name="connsiteY324" fmla="*/ 8566485 h 15135727"/>
              <a:gd name="connsiteX325" fmla="*/ 577516 w 8128084"/>
              <a:gd name="connsiteY325" fmla="*/ 8373979 h 15135727"/>
              <a:gd name="connsiteX326" fmla="*/ 794085 w 8128084"/>
              <a:gd name="connsiteY326" fmla="*/ 8301790 h 15135727"/>
              <a:gd name="connsiteX327" fmla="*/ 745958 w 8128084"/>
              <a:gd name="connsiteY327" fmla="*/ 8133348 h 15135727"/>
              <a:gd name="connsiteX328" fmla="*/ 818148 w 8128084"/>
              <a:gd name="connsiteY328" fmla="*/ 7820527 h 15135727"/>
              <a:gd name="connsiteX329" fmla="*/ 697832 w 8128084"/>
              <a:gd name="connsiteY329" fmla="*/ 7820527 h 15135727"/>
              <a:gd name="connsiteX330" fmla="*/ 625642 w 8128084"/>
              <a:gd name="connsiteY330" fmla="*/ 7916779 h 15135727"/>
              <a:gd name="connsiteX331" fmla="*/ 457200 w 8128084"/>
              <a:gd name="connsiteY331" fmla="*/ 7820527 h 15135727"/>
              <a:gd name="connsiteX332" fmla="*/ 529390 w 8128084"/>
              <a:gd name="connsiteY332" fmla="*/ 7700211 h 15135727"/>
              <a:gd name="connsiteX333" fmla="*/ 938464 w 8128084"/>
              <a:gd name="connsiteY333" fmla="*/ 7676148 h 15135727"/>
              <a:gd name="connsiteX334" fmla="*/ 1058779 w 8128084"/>
              <a:gd name="connsiteY334" fmla="*/ 7459579 h 15135727"/>
              <a:gd name="connsiteX335" fmla="*/ 1203158 w 8128084"/>
              <a:gd name="connsiteY335" fmla="*/ 7603958 h 15135727"/>
              <a:gd name="connsiteX336" fmla="*/ 1299411 w 8128084"/>
              <a:gd name="connsiteY336" fmla="*/ 7555832 h 15135727"/>
              <a:gd name="connsiteX337" fmla="*/ 1443790 w 8128084"/>
              <a:gd name="connsiteY337" fmla="*/ 7507706 h 15135727"/>
              <a:gd name="connsiteX338" fmla="*/ 1684421 w 8128084"/>
              <a:gd name="connsiteY338" fmla="*/ 7603958 h 15135727"/>
              <a:gd name="connsiteX339" fmla="*/ 1684421 w 8128084"/>
              <a:gd name="connsiteY339" fmla="*/ 7603958 h 15135727"/>
              <a:gd name="connsiteX340" fmla="*/ 1540042 w 8128084"/>
              <a:gd name="connsiteY340" fmla="*/ 7363327 h 15135727"/>
              <a:gd name="connsiteX341" fmla="*/ 1299411 w 8128084"/>
              <a:gd name="connsiteY341" fmla="*/ 7315200 h 15135727"/>
              <a:gd name="connsiteX342" fmla="*/ 1130969 w 8128084"/>
              <a:gd name="connsiteY342" fmla="*/ 7339264 h 15135727"/>
              <a:gd name="connsiteX343" fmla="*/ 1034716 w 8128084"/>
              <a:gd name="connsiteY343" fmla="*/ 7315200 h 15135727"/>
              <a:gd name="connsiteX344" fmla="*/ 1155032 w 8128084"/>
              <a:gd name="connsiteY344" fmla="*/ 7050506 h 15135727"/>
              <a:gd name="connsiteX345" fmla="*/ 1155032 w 8128084"/>
              <a:gd name="connsiteY345" fmla="*/ 6930190 h 15135727"/>
              <a:gd name="connsiteX346" fmla="*/ 1155032 w 8128084"/>
              <a:gd name="connsiteY346" fmla="*/ 6761748 h 15135727"/>
              <a:gd name="connsiteX347" fmla="*/ 1203158 w 8128084"/>
              <a:gd name="connsiteY347" fmla="*/ 6617369 h 15135727"/>
              <a:gd name="connsiteX348" fmla="*/ 1371600 w 8128084"/>
              <a:gd name="connsiteY348" fmla="*/ 6472990 h 15135727"/>
              <a:gd name="connsiteX349" fmla="*/ 1443790 w 8128084"/>
              <a:gd name="connsiteY349" fmla="*/ 6328611 h 15135727"/>
              <a:gd name="connsiteX350" fmla="*/ 1419727 w 8128084"/>
              <a:gd name="connsiteY350" fmla="*/ 6208295 h 15135727"/>
              <a:gd name="connsiteX351" fmla="*/ 1275348 w 8128084"/>
              <a:gd name="connsiteY351" fmla="*/ 6304548 h 15135727"/>
              <a:gd name="connsiteX352" fmla="*/ 1323474 w 8128084"/>
              <a:gd name="connsiteY352" fmla="*/ 6015790 h 15135727"/>
              <a:gd name="connsiteX353" fmla="*/ 1540042 w 8128084"/>
              <a:gd name="connsiteY353" fmla="*/ 5871411 h 15135727"/>
              <a:gd name="connsiteX354" fmla="*/ 1540042 w 8128084"/>
              <a:gd name="connsiteY354" fmla="*/ 5751095 h 15135727"/>
              <a:gd name="connsiteX355" fmla="*/ 1395664 w 8128084"/>
              <a:gd name="connsiteY355" fmla="*/ 5799221 h 15135727"/>
              <a:gd name="connsiteX356" fmla="*/ 1179095 w 8128084"/>
              <a:gd name="connsiteY356" fmla="*/ 5799221 h 15135727"/>
              <a:gd name="connsiteX357" fmla="*/ 890337 w 8128084"/>
              <a:gd name="connsiteY357" fmla="*/ 5775158 h 15135727"/>
              <a:gd name="connsiteX358" fmla="*/ 697832 w 8128084"/>
              <a:gd name="connsiteY358" fmla="*/ 5606716 h 15135727"/>
              <a:gd name="connsiteX359" fmla="*/ 577516 w 8128084"/>
              <a:gd name="connsiteY359" fmla="*/ 5582653 h 15135727"/>
              <a:gd name="connsiteX360" fmla="*/ 697832 w 8128084"/>
              <a:gd name="connsiteY360" fmla="*/ 5775158 h 15135727"/>
              <a:gd name="connsiteX361" fmla="*/ 409074 w 8128084"/>
              <a:gd name="connsiteY361" fmla="*/ 5799221 h 15135727"/>
              <a:gd name="connsiteX362" fmla="*/ 168442 w 8128084"/>
              <a:gd name="connsiteY362" fmla="*/ 5702969 h 15135727"/>
              <a:gd name="connsiteX363" fmla="*/ 264695 w 8128084"/>
              <a:gd name="connsiteY363" fmla="*/ 5558590 h 15135727"/>
              <a:gd name="connsiteX364" fmla="*/ 144379 w 8128084"/>
              <a:gd name="connsiteY364" fmla="*/ 5510464 h 15135727"/>
              <a:gd name="connsiteX365" fmla="*/ 0 w 8128084"/>
              <a:gd name="connsiteY365" fmla="*/ 5462337 h 15135727"/>
              <a:gd name="connsiteX366" fmla="*/ 96253 w 8128084"/>
              <a:gd name="connsiteY366"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42827 w 8128084"/>
              <a:gd name="connsiteY202" fmla="*/ 14383753 h 15135727"/>
              <a:gd name="connsiteX203" fmla="*/ 4403558 w 8128084"/>
              <a:gd name="connsiteY203" fmla="*/ 14437895 h 15135727"/>
              <a:gd name="connsiteX204" fmla="*/ 4340058 w 8128084"/>
              <a:gd name="connsiteY204" fmla="*/ 14475995 h 15135727"/>
              <a:gd name="connsiteX205" fmla="*/ 4303127 w 8128084"/>
              <a:gd name="connsiteY205" fmla="*/ 14364703 h 15135727"/>
              <a:gd name="connsiteX206" fmla="*/ 4276892 w 8128084"/>
              <a:gd name="connsiteY206" fmla="*/ 14296190 h 15135727"/>
              <a:gd name="connsiteX207" fmla="*/ 4235116 w 8128084"/>
              <a:gd name="connsiteY207" fmla="*/ 14341642 h 15135727"/>
              <a:gd name="connsiteX208" fmla="*/ 4162927 w 8128084"/>
              <a:gd name="connsiteY208" fmla="*/ 14389769 h 15135727"/>
              <a:gd name="connsiteX209" fmla="*/ 4137527 w 8128084"/>
              <a:gd name="connsiteY209" fmla="*/ 14364369 h 15135727"/>
              <a:gd name="connsiteX210" fmla="*/ 3998327 w 8128084"/>
              <a:gd name="connsiteY210" fmla="*/ 14409153 h 15135727"/>
              <a:gd name="connsiteX211" fmla="*/ 4023727 w 8128084"/>
              <a:gd name="connsiteY211" fmla="*/ 14275803 h 15135727"/>
              <a:gd name="connsiteX212" fmla="*/ 3915945 w 8128084"/>
              <a:gd name="connsiteY212" fmla="*/ 14289840 h 15135727"/>
              <a:gd name="connsiteX213" fmla="*/ 3801979 w 8128084"/>
              <a:gd name="connsiteY213" fmla="*/ 14293516 h 15135727"/>
              <a:gd name="connsiteX214" fmla="*/ 3719764 w 8128084"/>
              <a:gd name="connsiteY214" fmla="*/ 14415169 h 15135727"/>
              <a:gd name="connsiteX215" fmla="*/ 3625850 w 8128084"/>
              <a:gd name="connsiteY215" fmla="*/ 14616364 h 15135727"/>
              <a:gd name="connsiteX216" fmla="*/ 3513221 w 8128084"/>
              <a:gd name="connsiteY216" fmla="*/ 14726653 h 15135727"/>
              <a:gd name="connsiteX217" fmla="*/ 3583071 w 8128084"/>
              <a:gd name="connsiteY217" fmla="*/ 14832932 h 15135727"/>
              <a:gd name="connsiteX218" fmla="*/ 3633537 w 8128084"/>
              <a:gd name="connsiteY218" fmla="*/ 14967285 h 15135727"/>
              <a:gd name="connsiteX219" fmla="*/ 3609474 w 8128084"/>
              <a:gd name="connsiteY219" fmla="*/ 15087600 h 15135727"/>
              <a:gd name="connsiteX220" fmla="*/ 3479132 w 8128084"/>
              <a:gd name="connsiteY220" fmla="*/ 14975974 h 15135727"/>
              <a:gd name="connsiteX221" fmla="*/ 3304340 w 8128084"/>
              <a:gd name="connsiteY221" fmla="*/ 14949237 h 15135727"/>
              <a:gd name="connsiteX222" fmla="*/ 3261227 w 8128084"/>
              <a:gd name="connsiteY222" fmla="*/ 14787145 h 15135727"/>
              <a:gd name="connsiteX223" fmla="*/ 3128211 w 8128084"/>
              <a:gd name="connsiteY223" fmla="*/ 14919158 h 15135727"/>
              <a:gd name="connsiteX224" fmla="*/ 3090277 w 8128084"/>
              <a:gd name="connsiteY224" fmla="*/ 15075903 h 15135727"/>
              <a:gd name="connsiteX225" fmla="*/ 2959769 w 8128084"/>
              <a:gd name="connsiteY225" fmla="*/ 15135727 h 15135727"/>
              <a:gd name="connsiteX226" fmla="*/ 2891256 w 8128084"/>
              <a:gd name="connsiteY226" fmla="*/ 14945895 h 15135727"/>
              <a:gd name="connsiteX227" fmla="*/ 2829927 w 8128084"/>
              <a:gd name="connsiteY227" fmla="*/ 14872703 h 15135727"/>
              <a:gd name="connsiteX228" fmla="*/ 2887579 w 8128084"/>
              <a:gd name="connsiteY228" fmla="*/ 14774779 h 15135727"/>
              <a:gd name="connsiteX229" fmla="*/ 2779127 w 8128084"/>
              <a:gd name="connsiteY229" fmla="*/ 14694903 h 15135727"/>
              <a:gd name="connsiteX230" fmla="*/ 2839453 w 8128084"/>
              <a:gd name="connsiteY230" fmla="*/ 14582274 h 15135727"/>
              <a:gd name="connsiteX231" fmla="*/ 2935706 w 8128084"/>
              <a:gd name="connsiteY231" fmla="*/ 14510085 h 15135727"/>
              <a:gd name="connsiteX232" fmla="*/ 2948406 w 8128084"/>
              <a:gd name="connsiteY232" fmla="*/ 14554535 h 15135727"/>
              <a:gd name="connsiteX233" fmla="*/ 2855327 w 8128084"/>
              <a:gd name="connsiteY233" fmla="*/ 14371053 h 15135727"/>
              <a:gd name="connsiteX234" fmla="*/ 3014077 w 8128084"/>
              <a:gd name="connsiteY234" fmla="*/ 14447253 h 15135727"/>
              <a:gd name="connsiteX235" fmla="*/ 3029285 w 8128084"/>
              <a:gd name="connsiteY235" fmla="*/ 14363032 h 15135727"/>
              <a:gd name="connsiteX236" fmla="*/ 3152274 w 8128084"/>
              <a:gd name="connsiteY236" fmla="*/ 14341642 h 15135727"/>
              <a:gd name="connsiteX237" fmla="*/ 3226135 w 8128084"/>
              <a:gd name="connsiteY237" fmla="*/ 14269453 h 15135727"/>
              <a:gd name="connsiteX238" fmla="*/ 3152274 w 8128084"/>
              <a:gd name="connsiteY238" fmla="*/ 14197264 h 15135727"/>
              <a:gd name="connsiteX239" fmla="*/ 3152274 w 8128084"/>
              <a:gd name="connsiteY239" fmla="*/ 14052885 h 15135727"/>
              <a:gd name="connsiteX240" fmla="*/ 3086435 w 8128084"/>
              <a:gd name="connsiteY240" fmla="*/ 14037845 h 15135727"/>
              <a:gd name="connsiteX241" fmla="*/ 3056021 w 8128084"/>
              <a:gd name="connsiteY241" fmla="*/ 14153148 h 15135727"/>
              <a:gd name="connsiteX242" fmla="*/ 2935706 w 8128084"/>
              <a:gd name="connsiteY242" fmla="*/ 14076948 h 15135727"/>
              <a:gd name="connsiteX243" fmla="*/ 2863516 w 8128084"/>
              <a:gd name="connsiteY243" fmla="*/ 14093324 h 15135727"/>
              <a:gd name="connsiteX244" fmla="*/ 2804527 w 8128084"/>
              <a:gd name="connsiteY244" fmla="*/ 14218653 h 15135727"/>
              <a:gd name="connsiteX245" fmla="*/ 2719137 w 8128084"/>
              <a:gd name="connsiteY245" fmla="*/ 14197264 h 15135727"/>
              <a:gd name="connsiteX246" fmla="*/ 2653298 w 8128084"/>
              <a:gd name="connsiteY246" fmla="*/ 14248064 h 15135727"/>
              <a:gd name="connsiteX247" fmla="*/ 2560721 w 8128084"/>
              <a:gd name="connsiteY247" fmla="*/ 14150474 h 15135727"/>
              <a:gd name="connsiteX248" fmla="*/ 2436729 w 8128084"/>
              <a:gd name="connsiteY248" fmla="*/ 13804566 h 15135727"/>
              <a:gd name="connsiteX249" fmla="*/ 2550527 w 8128084"/>
              <a:gd name="connsiteY249" fmla="*/ 13805903 h 15135727"/>
              <a:gd name="connsiteX250" fmla="*/ 2729498 w 8128084"/>
              <a:gd name="connsiteY250" fmla="*/ 13812253 h 15135727"/>
              <a:gd name="connsiteX251" fmla="*/ 2633077 w 8128084"/>
              <a:gd name="connsiteY251" fmla="*/ 13755103 h 15135727"/>
              <a:gd name="connsiteX252" fmla="*/ 2553369 w 8128084"/>
              <a:gd name="connsiteY252" fmla="*/ 13475369 h 15135727"/>
              <a:gd name="connsiteX253" fmla="*/ 2658645 w 8128084"/>
              <a:gd name="connsiteY253" fmla="*/ 13224711 h 15135727"/>
              <a:gd name="connsiteX254" fmla="*/ 2719137 w 8128084"/>
              <a:gd name="connsiteY254" fmla="*/ 13042232 h 15135727"/>
              <a:gd name="connsiteX255" fmla="*/ 2791327 w 8128084"/>
              <a:gd name="connsiteY255" fmla="*/ 12945979 h 15135727"/>
              <a:gd name="connsiteX256" fmla="*/ 2969627 w 8128084"/>
              <a:gd name="connsiteY256" fmla="*/ 12929603 h 15135727"/>
              <a:gd name="connsiteX257" fmla="*/ 3031958 w 8128084"/>
              <a:gd name="connsiteY257" fmla="*/ 13090358 h 15135727"/>
              <a:gd name="connsiteX258" fmla="*/ 3102977 w 8128084"/>
              <a:gd name="connsiteY258" fmla="*/ 12974053 h 15135727"/>
              <a:gd name="connsiteX259" fmla="*/ 3043321 w 8128084"/>
              <a:gd name="connsiteY259" fmla="*/ 12836024 h 15135727"/>
              <a:gd name="connsiteX260" fmla="*/ 2849479 w 8128084"/>
              <a:gd name="connsiteY260" fmla="*/ 12815637 h 15135727"/>
              <a:gd name="connsiteX261" fmla="*/ 2815390 w 8128084"/>
              <a:gd name="connsiteY261" fmla="*/ 12777537 h 15135727"/>
              <a:gd name="connsiteX262" fmla="*/ 2887077 w 8128084"/>
              <a:gd name="connsiteY262" fmla="*/ 12586703 h 15135727"/>
              <a:gd name="connsiteX263" fmla="*/ 3153777 w 8128084"/>
              <a:gd name="connsiteY263" fmla="*/ 12516853 h 15135727"/>
              <a:gd name="connsiteX264" fmla="*/ 3239837 w 8128084"/>
              <a:gd name="connsiteY264" fmla="*/ 12311314 h 15135727"/>
              <a:gd name="connsiteX265" fmla="*/ 3104148 w 8128084"/>
              <a:gd name="connsiteY265" fmla="*/ 12320337 h 15135727"/>
              <a:gd name="connsiteX266" fmla="*/ 3040648 w 8128084"/>
              <a:gd name="connsiteY266" fmla="*/ 12320337 h 15135727"/>
              <a:gd name="connsiteX267" fmla="*/ 2956927 w 8128084"/>
              <a:gd name="connsiteY267" fmla="*/ 12237453 h 15135727"/>
              <a:gd name="connsiteX268" fmla="*/ 3007895 w 8128084"/>
              <a:gd name="connsiteY268" fmla="*/ 12079706 h 15135727"/>
              <a:gd name="connsiteX269" fmla="*/ 2810042 w 8128084"/>
              <a:gd name="connsiteY269" fmla="*/ 11954377 h 15135727"/>
              <a:gd name="connsiteX270" fmla="*/ 2863516 w 8128084"/>
              <a:gd name="connsiteY270" fmla="*/ 11694695 h 15135727"/>
              <a:gd name="connsiteX271" fmla="*/ 2817227 w 8128084"/>
              <a:gd name="connsiteY271" fmla="*/ 11507203 h 15135727"/>
              <a:gd name="connsiteX272" fmla="*/ 2911642 w 8128084"/>
              <a:gd name="connsiteY272" fmla="*/ 11454064 h 15135727"/>
              <a:gd name="connsiteX273" fmla="*/ 2988677 w 8128084"/>
              <a:gd name="connsiteY273" fmla="*/ 11494503 h 15135727"/>
              <a:gd name="connsiteX274" fmla="*/ 3011571 w 8128084"/>
              <a:gd name="connsiteY274" fmla="*/ 11454064 h 15135727"/>
              <a:gd name="connsiteX275" fmla="*/ 2850482 w 8128084"/>
              <a:gd name="connsiteY275" fmla="*/ 11381874 h 15135727"/>
              <a:gd name="connsiteX276" fmla="*/ 2993858 w 8128084"/>
              <a:gd name="connsiteY276" fmla="*/ 11266571 h 15135727"/>
              <a:gd name="connsiteX277" fmla="*/ 3007895 w 8128084"/>
              <a:gd name="connsiteY277" fmla="*/ 11189369 h 15135727"/>
              <a:gd name="connsiteX278" fmla="*/ 2874879 w 8128084"/>
              <a:gd name="connsiteY278" fmla="*/ 11179342 h 15135727"/>
              <a:gd name="connsiteX279" fmla="*/ 2919329 w 8128084"/>
              <a:gd name="connsiteY279" fmla="*/ 11023600 h 15135727"/>
              <a:gd name="connsiteX280" fmla="*/ 2887579 w 8128084"/>
              <a:gd name="connsiteY280" fmla="*/ 10924674 h 15135727"/>
              <a:gd name="connsiteX281" fmla="*/ 2760914 w 8128084"/>
              <a:gd name="connsiteY281" fmla="*/ 11065377 h 15135727"/>
              <a:gd name="connsiteX282" fmla="*/ 2667000 w 8128084"/>
              <a:gd name="connsiteY282" fmla="*/ 10969124 h 15135727"/>
              <a:gd name="connsiteX283" fmla="*/ 2607845 w 8128084"/>
              <a:gd name="connsiteY283" fmla="*/ 11071727 h 15135727"/>
              <a:gd name="connsiteX284" fmla="*/ 2526632 w 8128084"/>
              <a:gd name="connsiteY284" fmla="*/ 11117179 h 15135727"/>
              <a:gd name="connsiteX285" fmla="*/ 2410827 w 8128084"/>
              <a:gd name="connsiteY285" fmla="*/ 11100803 h 15135727"/>
              <a:gd name="connsiteX286" fmla="*/ 2334127 w 8128084"/>
              <a:gd name="connsiteY286" fmla="*/ 10996864 h 15135727"/>
              <a:gd name="connsiteX287" fmla="*/ 2358190 w 8128084"/>
              <a:gd name="connsiteY287" fmla="*/ 10732169 h 15135727"/>
              <a:gd name="connsiteX288" fmla="*/ 2334127 w 8128084"/>
              <a:gd name="connsiteY288" fmla="*/ 10587790 h 15135727"/>
              <a:gd name="connsiteX289" fmla="*/ 2406316 w 8128084"/>
              <a:gd name="connsiteY289" fmla="*/ 10491537 h 15135727"/>
              <a:gd name="connsiteX290" fmla="*/ 2598821 w 8128084"/>
              <a:gd name="connsiteY290" fmla="*/ 10684042 h 15135727"/>
              <a:gd name="connsiteX291" fmla="*/ 2767264 w 8128084"/>
              <a:gd name="connsiteY291" fmla="*/ 10684042 h 15135727"/>
              <a:gd name="connsiteX292" fmla="*/ 2646948 w 8128084"/>
              <a:gd name="connsiteY292" fmla="*/ 10515600 h 15135727"/>
              <a:gd name="connsiteX293" fmla="*/ 2815390 w 8128084"/>
              <a:gd name="connsiteY293" fmla="*/ 10395285 h 15135727"/>
              <a:gd name="connsiteX294" fmla="*/ 3080085 w 8128084"/>
              <a:gd name="connsiteY294" fmla="*/ 10419348 h 15135727"/>
              <a:gd name="connsiteX295" fmla="*/ 3248527 w 8128084"/>
              <a:gd name="connsiteY295" fmla="*/ 10539664 h 15135727"/>
              <a:gd name="connsiteX296" fmla="*/ 3320716 w 8128084"/>
              <a:gd name="connsiteY296" fmla="*/ 10659979 h 15135727"/>
              <a:gd name="connsiteX297" fmla="*/ 3465095 w 8128084"/>
              <a:gd name="connsiteY297" fmla="*/ 10659979 h 15135727"/>
              <a:gd name="connsiteX298" fmla="*/ 3441032 w 8128084"/>
              <a:gd name="connsiteY298" fmla="*/ 10491537 h 15135727"/>
              <a:gd name="connsiteX299" fmla="*/ 3392906 w 8128084"/>
              <a:gd name="connsiteY299" fmla="*/ 10250906 h 15135727"/>
              <a:gd name="connsiteX300" fmla="*/ 3152274 w 8128084"/>
              <a:gd name="connsiteY300" fmla="*/ 10250906 h 15135727"/>
              <a:gd name="connsiteX301" fmla="*/ 3176337 w 8128084"/>
              <a:gd name="connsiteY301" fmla="*/ 10178716 h 15135727"/>
              <a:gd name="connsiteX302" fmla="*/ 3104148 w 8128084"/>
              <a:gd name="connsiteY302" fmla="*/ 10154653 h 15135727"/>
              <a:gd name="connsiteX303" fmla="*/ 3007895 w 8128084"/>
              <a:gd name="connsiteY303" fmla="*/ 9962148 h 15135727"/>
              <a:gd name="connsiteX304" fmla="*/ 3176337 w 8128084"/>
              <a:gd name="connsiteY304" fmla="*/ 9889958 h 15135727"/>
              <a:gd name="connsiteX305" fmla="*/ 2959769 w 8128084"/>
              <a:gd name="connsiteY305" fmla="*/ 9504948 h 15135727"/>
              <a:gd name="connsiteX306" fmla="*/ 2791327 w 8128084"/>
              <a:gd name="connsiteY306" fmla="*/ 9456821 h 15135727"/>
              <a:gd name="connsiteX307" fmla="*/ 2574758 w 8128084"/>
              <a:gd name="connsiteY307" fmla="*/ 9336506 h 15135727"/>
              <a:gd name="connsiteX308" fmla="*/ 2550695 w 8128084"/>
              <a:gd name="connsiteY308" fmla="*/ 9071811 h 15135727"/>
              <a:gd name="connsiteX309" fmla="*/ 2695074 w 8128084"/>
              <a:gd name="connsiteY309" fmla="*/ 8999621 h 15135727"/>
              <a:gd name="connsiteX310" fmla="*/ 2622885 w 8128084"/>
              <a:gd name="connsiteY310" fmla="*/ 8975558 h 15135727"/>
              <a:gd name="connsiteX311" fmla="*/ 2430379 w 8128084"/>
              <a:gd name="connsiteY311" fmla="*/ 8999621 h 15135727"/>
              <a:gd name="connsiteX312" fmla="*/ 2261937 w 8128084"/>
              <a:gd name="connsiteY312" fmla="*/ 9168064 h 15135727"/>
              <a:gd name="connsiteX313" fmla="*/ 2237874 w 8128084"/>
              <a:gd name="connsiteY313" fmla="*/ 8999621 h 15135727"/>
              <a:gd name="connsiteX314" fmla="*/ 2117558 w 8128084"/>
              <a:gd name="connsiteY314" fmla="*/ 8975558 h 15135727"/>
              <a:gd name="connsiteX315" fmla="*/ 2045369 w 8128084"/>
              <a:gd name="connsiteY315" fmla="*/ 8783053 h 15135727"/>
              <a:gd name="connsiteX316" fmla="*/ 1852864 w 8128084"/>
              <a:gd name="connsiteY316" fmla="*/ 8758990 h 15135727"/>
              <a:gd name="connsiteX317" fmla="*/ 1636295 w 8128084"/>
              <a:gd name="connsiteY317" fmla="*/ 8927432 h 15135727"/>
              <a:gd name="connsiteX318" fmla="*/ 1588169 w 8128084"/>
              <a:gd name="connsiteY318" fmla="*/ 9023685 h 15135727"/>
              <a:gd name="connsiteX319" fmla="*/ 1515979 w 8128084"/>
              <a:gd name="connsiteY319" fmla="*/ 8879306 h 15135727"/>
              <a:gd name="connsiteX320" fmla="*/ 1347537 w 8128084"/>
              <a:gd name="connsiteY320" fmla="*/ 8879306 h 15135727"/>
              <a:gd name="connsiteX321" fmla="*/ 1347537 w 8128084"/>
              <a:gd name="connsiteY321" fmla="*/ 8710864 h 15135727"/>
              <a:gd name="connsiteX322" fmla="*/ 1106906 w 8128084"/>
              <a:gd name="connsiteY322" fmla="*/ 8783053 h 15135727"/>
              <a:gd name="connsiteX323" fmla="*/ 890337 w 8128084"/>
              <a:gd name="connsiteY323" fmla="*/ 8686800 h 15135727"/>
              <a:gd name="connsiteX324" fmla="*/ 649706 w 8128084"/>
              <a:gd name="connsiteY324" fmla="*/ 8662737 h 15135727"/>
              <a:gd name="connsiteX325" fmla="*/ 385011 w 8128084"/>
              <a:gd name="connsiteY325" fmla="*/ 8566485 h 15135727"/>
              <a:gd name="connsiteX326" fmla="*/ 577516 w 8128084"/>
              <a:gd name="connsiteY326" fmla="*/ 8373979 h 15135727"/>
              <a:gd name="connsiteX327" fmla="*/ 794085 w 8128084"/>
              <a:gd name="connsiteY327" fmla="*/ 8301790 h 15135727"/>
              <a:gd name="connsiteX328" fmla="*/ 745958 w 8128084"/>
              <a:gd name="connsiteY328" fmla="*/ 8133348 h 15135727"/>
              <a:gd name="connsiteX329" fmla="*/ 818148 w 8128084"/>
              <a:gd name="connsiteY329" fmla="*/ 7820527 h 15135727"/>
              <a:gd name="connsiteX330" fmla="*/ 697832 w 8128084"/>
              <a:gd name="connsiteY330" fmla="*/ 7820527 h 15135727"/>
              <a:gd name="connsiteX331" fmla="*/ 625642 w 8128084"/>
              <a:gd name="connsiteY331" fmla="*/ 7916779 h 15135727"/>
              <a:gd name="connsiteX332" fmla="*/ 457200 w 8128084"/>
              <a:gd name="connsiteY332" fmla="*/ 7820527 h 15135727"/>
              <a:gd name="connsiteX333" fmla="*/ 529390 w 8128084"/>
              <a:gd name="connsiteY333" fmla="*/ 7700211 h 15135727"/>
              <a:gd name="connsiteX334" fmla="*/ 938464 w 8128084"/>
              <a:gd name="connsiteY334" fmla="*/ 7676148 h 15135727"/>
              <a:gd name="connsiteX335" fmla="*/ 1058779 w 8128084"/>
              <a:gd name="connsiteY335" fmla="*/ 7459579 h 15135727"/>
              <a:gd name="connsiteX336" fmla="*/ 1203158 w 8128084"/>
              <a:gd name="connsiteY336" fmla="*/ 7603958 h 15135727"/>
              <a:gd name="connsiteX337" fmla="*/ 1299411 w 8128084"/>
              <a:gd name="connsiteY337" fmla="*/ 7555832 h 15135727"/>
              <a:gd name="connsiteX338" fmla="*/ 1443790 w 8128084"/>
              <a:gd name="connsiteY338" fmla="*/ 7507706 h 15135727"/>
              <a:gd name="connsiteX339" fmla="*/ 1684421 w 8128084"/>
              <a:gd name="connsiteY339" fmla="*/ 7603958 h 15135727"/>
              <a:gd name="connsiteX340" fmla="*/ 1684421 w 8128084"/>
              <a:gd name="connsiteY340" fmla="*/ 7603958 h 15135727"/>
              <a:gd name="connsiteX341" fmla="*/ 1540042 w 8128084"/>
              <a:gd name="connsiteY341" fmla="*/ 7363327 h 15135727"/>
              <a:gd name="connsiteX342" fmla="*/ 1299411 w 8128084"/>
              <a:gd name="connsiteY342" fmla="*/ 7315200 h 15135727"/>
              <a:gd name="connsiteX343" fmla="*/ 1130969 w 8128084"/>
              <a:gd name="connsiteY343" fmla="*/ 7339264 h 15135727"/>
              <a:gd name="connsiteX344" fmla="*/ 1034716 w 8128084"/>
              <a:gd name="connsiteY344" fmla="*/ 7315200 h 15135727"/>
              <a:gd name="connsiteX345" fmla="*/ 1155032 w 8128084"/>
              <a:gd name="connsiteY345" fmla="*/ 7050506 h 15135727"/>
              <a:gd name="connsiteX346" fmla="*/ 1155032 w 8128084"/>
              <a:gd name="connsiteY346" fmla="*/ 6930190 h 15135727"/>
              <a:gd name="connsiteX347" fmla="*/ 1155032 w 8128084"/>
              <a:gd name="connsiteY347" fmla="*/ 6761748 h 15135727"/>
              <a:gd name="connsiteX348" fmla="*/ 1203158 w 8128084"/>
              <a:gd name="connsiteY348" fmla="*/ 6617369 h 15135727"/>
              <a:gd name="connsiteX349" fmla="*/ 1371600 w 8128084"/>
              <a:gd name="connsiteY349" fmla="*/ 6472990 h 15135727"/>
              <a:gd name="connsiteX350" fmla="*/ 1443790 w 8128084"/>
              <a:gd name="connsiteY350" fmla="*/ 6328611 h 15135727"/>
              <a:gd name="connsiteX351" fmla="*/ 1419727 w 8128084"/>
              <a:gd name="connsiteY351" fmla="*/ 6208295 h 15135727"/>
              <a:gd name="connsiteX352" fmla="*/ 1275348 w 8128084"/>
              <a:gd name="connsiteY352" fmla="*/ 6304548 h 15135727"/>
              <a:gd name="connsiteX353" fmla="*/ 1323474 w 8128084"/>
              <a:gd name="connsiteY353" fmla="*/ 6015790 h 15135727"/>
              <a:gd name="connsiteX354" fmla="*/ 1540042 w 8128084"/>
              <a:gd name="connsiteY354" fmla="*/ 5871411 h 15135727"/>
              <a:gd name="connsiteX355" fmla="*/ 1540042 w 8128084"/>
              <a:gd name="connsiteY355" fmla="*/ 5751095 h 15135727"/>
              <a:gd name="connsiteX356" fmla="*/ 1395664 w 8128084"/>
              <a:gd name="connsiteY356" fmla="*/ 5799221 h 15135727"/>
              <a:gd name="connsiteX357" fmla="*/ 1179095 w 8128084"/>
              <a:gd name="connsiteY357" fmla="*/ 5799221 h 15135727"/>
              <a:gd name="connsiteX358" fmla="*/ 890337 w 8128084"/>
              <a:gd name="connsiteY358" fmla="*/ 5775158 h 15135727"/>
              <a:gd name="connsiteX359" fmla="*/ 697832 w 8128084"/>
              <a:gd name="connsiteY359" fmla="*/ 5606716 h 15135727"/>
              <a:gd name="connsiteX360" fmla="*/ 577516 w 8128084"/>
              <a:gd name="connsiteY360" fmla="*/ 5582653 h 15135727"/>
              <a:gd name="connsiteX361" fmla="*/ 697832 w 8128084"/>
              <a:gd name="connsiteY361" fmla="*/ 5775158 h 15135727"/>
              <a:gd name="connsiteX362" fmla="*/ 409074 w 8128084"/>
              <a:gd name="connsiteY362" fmla="*/ 5799221 h 15135727"/>
              <a:gd name="connsiteX363" fmla="*/ 168442 w 8128084"/>
              <a:gd name="connsiteY363" fmla="*/ 5702969 h 15135727"/>
              <a:gd name="connsiteX364" fmla="*/ 264695 w 8128084"/>
              <a:gd name="connsiteY364" fmla="*/ 5558590 h 15135727"/>
              <a:gd name="connsiteX365" fmla="*/ 144379 w 8128084"/>
              <a:gd name="connsiteY365" fmla="*/ 5510464 h 15135727"/>
              <a:gd name="connsiteX366" fmla="*/ 0 w 8128084"/>
              <a:gd name="connsiteY366" fmla="*/ 5462337 h 15135727"/>
              <a:gd name="connsiteX367" fmla="*/ 96253 w 8128084"/>
              <a:gd name="connsiteY367"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42827 w 8128084"/>
              <a:gd name="connsiteY202" fmla="*/ 14383753 h 15135727"/>
              <a:gd name="connsiteX203" fmla="*/ 4403558 w 8128084"/>
              <a:gd name="connsiteY203" fmla="*/ 14437895 h 15135727"/>
              <a:gd name="connsiteX204" fmla="*/ 4340058 w 8128084"/>
              <a:gd name="connsiteY204" fmla="*/ 14475995 h 15135727"/>
              <a:gd name="connsiteX205" fmla="*/ 4303127 w 8128084"/>
              <a:gd name="connsiteY205" fmla="*/ 14364703 h 15135727"/>
              <a:gd name="connsiteX206" fmla="*/ 4276892 w 8128084"/>
              <a:gd name="connsiteY206" fmla="*/ 14296190 h 15135727"/>
              <a:gd name="connsiteX207" fmla="*/ 4235116 w 8128084"/>
              <a:gd name="connsiteY207" fmla="*/ 14341642 h 15135727"/>
              <a:gd name="connsiteX208" fmla="*/ 4162927 w 8128084"/>
              <a:gd name="connsiteY208" fmla="*/ 14389769 h 15135727"/>
              <a:gd name="connsiteX209" fmla="*/ 4137527 w 8128084"/>
              <a:gd name="connsiteY209" fmla="*/ 14364369 h 15135727"/>
              <a:gd name="connsiteX210" fmla="*/ 3998327 w 8128084"/>
              <a:gd name="connsiteY210" fmla="*/ 14409153 h 15135727"/>
              <a:gd name="connsiteX211" fmla="*/ 4023727 w 8128084"/>
              <a:gd name="connsiteY211" fmla="*/ 14275803 h 15135727"/>
              <a:gd name="connsiteX212" fmla="*/ 3915945 w 8128084"/>
              <a:gd name="connsiteY212" fmla="*/ 14289840 h 15135727"/>
              <a:gd name="connsiteX213" fmla="*/ 3801979 w 8128084"/>
              <a:gd name="connsiteY213" fmla="*/ 14293516 h 15135727"/>
              <a:gd name="connsiteX214" fmla="*/ 3719764 w 8128084"/>
              <a:gd name="connsiteY214" fmla="*/ 14415169 h 15135727"/>
              <a:gd name="connsiteX215" fmla="*/ 3625850 w 8128084"/>
              <a:gd name="connsiteY215" fmla="*/ 14616364 h 15135727"/>
              <a:gd name="connsiteX216" fmla="*/ 3513221 w 8128084"/>
              <a:gd name="connsiteY216" fmla="*/ 14726653 h 15135727"/>
              <a:gd name="connsiteX217" fmla="*/ 3583071 w 8128084"/>
              <a:gd name="connsiteY217" fmla="*/ 14832932 h 15135727"/>
              <a:gd name="connsiteX218" fmla="*/ 3633537 w 8128084"/>
              <a:gd name="connsiteY218" fmla="*/ 14967285 h 15135727"/>
              <a:gd name="connsiteX219" fmla="*/ 3609474 w 8128084"/>
              <a:gd name="connsiteY219" fmla="*/ 15087600 h 15135727"/>
              <a:gd name="connsiteX220" fmla="*/ 3479132 w 8128084"/>
              <a:gd name="connsiteY220" fmla="*/ 14975974 h 15135727"/>
              <a:gd name="connsiteX221" fmla="*/ 3304340 w 8128084"/>
              <a:gd name="connsiteY221" fmla="*/ 14949237 h 15135727"/>
              <a:gd name="connsiteX222" fmla="*/ 3261227 w 8128084"/>
              <a:gd name="connsiteY222" fmla="*/ 14787145 h 15135727"/>
              <a:gd name="connsiteX223" fmla="*/ 3128211 w 8128084"/>
              <a:gd name="connsiteY223" fmla="*/ 14919158 h 15135727"/>
              <a:gd name="connsiteX224" fmla="*/ 3090277 w 8128084"/>
              <a:gd name="connsiteY224" fmla="*/ 15075903 h 15135727"/>
              <a:gd name="connsiteX225" fmla="*/ 2959769 w 8128084"/>
              <a:gd name="connsiteY225" fmla="*/ 15135727 h 15135727"/>
              <a:gd name="connsiteX226" fmla="*/ 2891256 w 8128084"/>
              <a:gd name="connsiteY226" fmla="*/ 14945895 h 15135727"/>
              <a:gd name="connsiteX227" fmla="*/ 2829927 w 8128084"/>
              <a:gd name="connsiteY227" fmla="*/ 14872703 h 15135727"/>
              <a:gd name="connsiteX228" fmla="*/ 2887579 w 8128084"/>
              <a:gd name="connsiteY228" fmla="*/ 14774779 h 15135727"/>
              <a:gd name="connsiteX229" fmla="*/ 2779127 w 8128084"/>
              <a:gd name="connsiteY229" fmla="*/ 14694903 h 15135727"/>
              <a:gd name="connsiteX230" fmla="*/ 2839453 w 8128084"/>
              <a:gd name="connsiteY230" fmla="*/ 14582274 h 15135727"/>
              <a:gd name="connsiteX231" fmla="*/ 2935706 w 8128084"/>
              <a:gd name="connsiteY231" fmla="*/ 14510085 h 15135727"/>
              <a:gd name="connsiteX232" fmla="*/ 2948406 w 8128084"/>
              <a:gd name="connsiteY232" fmla="*/ 14554535 h 15135727"/>
              <a:gd name="connsiteX233" fmla="*/ 2855327 w 8128084"/>
              <a:gd name="connsiteY233" fmla="*/ 14371053 h 15135727"/>
              <a:gd name="connsiteX234" fmla="*/ 3014077 w 8128084"/>
              <a:gd name="connsiteY234" fmla="*/ 14447253 h 15135727"/>
              <a:gd name="connsiteX235" fmla="*/ 3029285 w 8128084"/>
              <a:gd name="connsiteY235" fmla="*/ 14363032 h 15135727"/>
              <a:gd name="connsiteX236" fmla="*/ 3152274 w 8128084"/>
              <a:gd name="connsiteY236" fmla="*/ 14341642 h 15135727"/>
              <a:gd name="connsiteX237" fmla="*/ 3226135 w 8128084"/>
              <a:gd name="connsiteY237" fmla="*/ 14269453 h 15135727"/>
              <a:gd name="connsiteX238" fmla="*/ 3152274 w 8128084"/>
              <a:gd name="connsiteY238" fmla="*/ 14197264 h 15135727"/>
              <a:gd name="connsiteX239" fmla="*/ 3152274 w 8128084"/>
              <a:gd name="connsiteY239" fmla="*/ 14052885 h 15135727"/>
              <a:gd name="connsiteX240" fmla="*/ 3086435 w 8128084"/>
              <a:gd name="connsiteY240" fmla="*/ 14037845 h 15135727"/>
              <a:gd name="connsiteX241" fmla="*/ 3056021 w 8128084"/>
              <a:gd name="connsiteY241" fmla="*/ 14153148 h 15135727"/>
              <a:gd name="connsiteX242" fmla="*/ 2935706 w 8128084"/>
              <a:gd name="connsiteY242" fmla="*/ 14076948 h 15135727"/>
              <a:gd name="connsiteX243" fmla="*/ 2863516 w 8128084"/>
              <a:gd name="connsiteY243" fmla="*/ 14093324 h 15135727"/>
              <a:gd name="connsiteX244" fmla="*/ 2804527 w 8128084"/>
              <a:gd name="connsiteY244" fmla="*/ 14218653 h 15135727"/>
              <a:gd name="connsiteX245" fmla="*/ 2719137 w 8128084"/>
              <a:gd name="connsiteY245" fmla="*/ 14197264 h 15135727"/>
              <a:gd name="connsiteX246" fmla="*/ 2653298 w 8128084"/>
              <a:gd name="connsiteY246" fmla="*/ 14248064 h 15135727"/>
              <a:gd name="connsiteX247" fmla="*/ 2560721 w 8128084"/>
              <a:gd name="connsiteY247" fmla="*/ 14150474 h 15135727"/>
              <a:gd name="connsiteX248" fmla="*/ 2436729 w 8128084"/>
              <a:gd name="connsiteY248" fmla="*/ 13804566 h 15135727"/>
              <a:gd name="connsiteX249" fmla="*/ 2550527 w 8128084"/>
              <a:gd name="connsiteY249" fmla="*/ 13805903 h 15135727"/>
              <a:gd name="connsiteX250" fmla="*/ 2729498 w 8128084"/>
              <a:gd name="connsiteY250" fmla="*/ 13812253 h 15135727"/>
              <a:gd name="connsiteX251" fmla="*/ 2633077 w 8128084"/>
              <a:gd name="connsiteY251" fmla="*/ 13755103 h 15135727"/>
              <a:gd name="connsiteX252" fmla="*/ 2553369 w 8128084"/>
              <a:gd name="connsiteY252" fmla="*/ 13475369 h 15135727"/>
              <a:gd name="connsiteX253" fmla="*/ 2658645 w 8128084"/>
              <a:gd name="connsiteY253" fmla="*/ 13224711 h 15135727"/>
              <a:gd name="connsiteX254" fmla="*/ 2719137 w 8128084"/>
              <a:gd name="connsiteY254" fmla="*/ 13042232 h 15135727"/>
              <a:gd name="connsiteX255" fmla="*/ 2791327 w 8128084"/>
              <a:gd name="connsiteY255" fmla="*/ 12945979 h 15135727"/>
              <a:gd name="connsiteX256" fmla="*/ 2969627 w 8128084"/>
              <a:gd name="connsiteY256" fmla="*/ 12929603 h 15135727"/>
              <a:gd name="connsiteX257" fmla="*/ 3031958 w 8128084"/>
              <a:gd name="connsiteY257" fmla="*/ 13090358 h 15135727"/>
              <a:gd name="connsiteX258" fmla="*/ 3102977 w 8128084"/>
              <a:gd name="connsiteY258" fmla="*/ 12974053 h 15135727"/>
              <a:gd name="connsiteX259" fmla="*/ 3043321 w 8128084"/>
              <a:gd name="connsiteY259" fmla="*/ 12836024 h 15135727"/>
              <a:gd name="connsiteX260" fmla="*/ 2849479 w 8128084"/>
              <a:gd name="connsiteY260" fmla="*/ 12815637 h 15135727"/>
              <a:gd name="connsiteX261" fmla="*/ 2815390 w 8128084"/>
              <a:gd name="connsiteY261" fmla="*/ 12777537 h 15135727"/>
              <a:gd name="connsiteX262" fmla="*/ 2887077 w 8128084"/>
              <a:gd name="connsiteY262" fmla="*/ 12586703 h 15135727"/>
              <a:gd name="connsiteX263" fmla="*/ 3153777 w 8128084"/>
              <a:gd name="connsiteY263" fmla="*/ 12516853 h 15135727"/>
              <a:gd name="connsiteX264" fmla="*/ 3239837 w 8128084"/>
              <a:gd name="connsiteY264" fmla="*/ 12311314 h 15135727"/>
              <a:gd name="connsiteX265" fmla="*/ 3104148 w 8128084"/>
              <a:gd name="connsiteY265" fmla="*/ 12320337 h 15135727"/>
              <a:gd name="connsiteX266" fmla="*/ 3040648 w 8128084"/>
              <a:gd name="connsiteY266" fmla="*/ 12320337 h 15135727"/>
              <a:gd name="connsiteX267" fmla="*/ 2956927 w 8128084"/>
              <a:gd name="connsiteY267" fmla="*/ 12237453 h 15135727"/>
              <a:gd name="connsiteX268" fmla="*/ 3007895 w 8128084"/>
              <a:gd name="connsiteY268" fmla="*/ 12079706 h 15135727"/>
              <a:gd name="connsiteX269" fmla="*/ 2810042 w 8128084"/>
              <a:gd name="connsiteY269" fmla="*/ 11954377 h 15135727"/>
              <a:gd name="connsiteX270" fmla="*/ 2863516 w 8128084"/>
              <a:gd name="connsiteY270" fmla="*/ 11694695 h 15135727"/>
              <a:gd name="connsiteX271" fmla="*/ 2817227 w 8128084"/>
              <a:gd name="connsiteY271" fmla="*/ 11507203 h 15135727"/>
              <a:gd name="connsiteX272" fmla="*/ 2911642 w 8128084"/>
              <a:gd name="connsiteY272" fmla="*/ 11454064 h 15135727"/>
              <a:gd name="connsiteX273" fmla="*/ 2988677 w 8128084"/>
              <a:gd name="connsiteY273" fmla="*/ 11494503 h 15135727"/>
              <a:gd name="connsiteX274" fmla="*/ 3011571 w 8128084"/>
              <a:gd name="connsiteY274" fmla="*/ 11454064 h 15135727"/>
              <a:gd name="connsiteX275" fmla="*/ 2850482 w 8128084"/>
              <a:gd name="connsiteY275" fmla="*/ 11381874 h 15135727"/>
              <a:gd name="connsiteX276" fmla="*/ 2993858 w 8128084"/>
              <a:gd name="connsiteY276" fmla="*/ 11266571 h 15135727"/>
              <a:gd name="connsiteX277" fmla="*/ 3007895 w 8128084"/>
              <a:gd name="connsiteY277" fmla="*/ 11189369 h 15135727"/>
              <a:gd name="connsiteX278" fmla="*/ 2874879 w 8128084"/>
              <a:gd name="connsiteY278" fmla="*/ 11179342 h 15135727"/>
              <a:gd name="connsiteX279" fmla="*/ 2919329 w 8128084"/>
              <a:gd name="connsiteY279" fmla="*/ 11023600 h 15135727"/>
              <a:gd name="connsiteX280" fmla="*/ 2887579 w 8128084"/>
              <a:gd name="connsiteY280" fmla="*/ 10924674 h 15135727"/>
              <a:gd name="connsiteX281" fmla="*/ 2760914 w 8128084"/>
              <a:gd name="connsiteY281" fmla="*/ 11065377 h 15135727"/>
              <a:gd name="connsiteX282" fmla="*/ 2667000 w 8128084"/>
              <a:gd name="connsiteY282" fmla="*/ 10969124 h 15135727"/>
              <a:gd name="connsiteX283" fmla="*/ 2607845 w 8128084"/>
              <a:gd name="connsiteY283" fmla="*/ 11071727 h 15135727"/>
              <a:gd name="connsiteX284" fmla="*/ 2526632 w 8128084"/>
              <a:gd name="connsiteY284" fmla="*/ 11117179 h 15135727"/>
              <a:gd name="connsiteX285" fmla="*/ 2410827 w 8128084"/>
              <a:gd name="connsiteY285" fmla="*/ 11100803 h 15135727"/>
              <a:gd name="connsiteX286" fmla="*/ 2334127 w 8128084"/>
              <a:gd name="connsiteY286" fmla="*/ 10996864 h 15135727"/>
              <a:gd name="connsiteX287" fmla="*/ 2358190 w 8128084"/>
              <a:gd name="connsiteY287" fmla="*/ 10732169 h 15135727"/>
              <a:gd name="connsiteX288" fmla="*/ 2334127 w 8128084"/>
              <a:gd name="connsiteY288" fmla="*/ 10587790 h 15135727"/>
              <a:gd name="connsiteX289" fmla="*/ 2406316 w 8128084"/>
              <a:gd name="connsiteY289" fmla="*/ 10491537 h 15135727"/>
              <a:gd name="connsiteX290" fmla="*/ 2598821 w 8128084"/>
              <a:gd name="connsiteY290" fmla="*/ 10684042 h 15135727"/>
              <a:gd name="connsiteX291" fmla="*/ 2767264 w 8128084"/>
              <a:gd name="connsiteY291" fmla="*/ 10684042 h 15135727"/>
              <a:gd name="connsiteX292" fmla="*/ 2646948 w 8128084"/>
              <a:gd name="connsiteY292" fmla="*/ 10515600 h 15135727"/>
              <a:gd name="connsiteX293" fmla="*/ 2815390 w 8128084"/>
              <a:gd name="connsiteY293" fmla="*/ 10395285 h 15135727"/>
              <a:gd name="connsiteX294" fmla="*/ 3080085 w 8128084"/>
              <a:gd name="connsiteY294" fmla="*/ 10419348 h 15135727"/>
              <a:gd name="connsiteX295" fmla="*/ 3248527 w 8128084"/>
              <a:gd name="connsiteY295" fmla="*/ 10539664 h 15135727"/>
              <a:gd name="connsiteX296" fmla="*/ 3320716 w 8128084"/>
              <a:gd name="connsiteY296" fmla="*/ 10659979 h 15135727"/>
              <a:gd name="connsiteX297" fmla="*/ 3465095 w 8128084"/>
              <a:gd name="connsiteY297" fmla="*/ 10659979 h 15135727"/>
              <a:gd name="connsiteX298" fmla="*/ 3441032 w 8128084"/>
              <a:gd name="connsiteY298" fmla="*/ 10491537 h 15135727"/>
              <a:gd name="connsiteX299" fmla="*/ 3392906 w 8128084"/>
              <a:gd name="connsiteY299" fmla="*/ 10250906 h 15135727"/>
              <a:gd name="connsiteX300" fmla="*/ 3152274 w 8128084"/>
              <a:gd name="connsiteY300" fmla="*/ 10250906 h 15135727"/>
              <a:gd name="connsiteX301" fmla="*/ 3176337 w 8128084"/>
              <a:gd name="connsiteY301" fmla="*/ 10178716 h 15135727"/>
              <a:gd name="connsiteX302" fmla="*/ 3104148 w 8128084"/>
              <a:gd name="connsiteY302" fmla="*/ 10154653 h 15135727"/>
              <a:gd name="connsiteX303" fmla="*/ 3007895 w 8128084"/>
              <a:gd name="connsiteY303" fmla="*/ 9962148 h 15135727"/>
              <a:gd name="connsiteX304" fmla="*/ 3176337 w 8128084"/>
              <a:gd name="connsiteY304" fmla="*/ 9889958 h 15135727"/>
              <a:gd name="connsiteX305" fmla="*/ 2959769 w 8128084"/>
              <a:gd name="connsiteY305" fmla="*/ 9504948 h 15135727"/>
              <a:gd name="connsiteX306" fmla="*/ 2791327 w 8128084"/>
              <a:gd name="connsiteY306" fmla="*/ 9456821 h 15135727"/>
              <a:gd name="connsiteX307" fmla="*/ 2574758 w 8128084"/>
              <a:gd name="connsiteY307" fmla="*/ 9336506 h 15135727"/>
              <a:gd name="connsiteX308" fmla="*/ 2550695 w 8128084"/>
              <a:gd name="connsiteY308" fmla="*/ 9071811 h 15135727"/>
              <a:gd name="connsiteX309" fmla="*/ 2695074 w 8128084"/>
              <a:gd name="connsiteY309" fmla="*/ 8999621 h 15135727"/>
              <a:gd name="connsiteX310" fmla="*/ 2622885 w 8128084"/>
              <a:gd name="connsiteY310" fmla="*/ 8975558 h 15135727"/>
              <a:gd name="connsiteX311" fmla="*/ 2430379 w 8128084"/>
              <a:gd name="connsiteY311" fmla="*/ 8999621 h 15135727"/>
              <a:gd name="connsiteX312" fmla="*/ 2261937 w 8128084"/>
              <a:gd name="connsiteY312" fmla="*/ 9168064 h 15135727"/>
              <a:gd name="connsiteX313" fmla="*/ 2237874 w 8128084"/>
              <a:gd name="connsiteY313" fmla="*/ 8999621 h 15135727"/>
              <a:gd name="connsiteX314" fmla="*/ 2117558 w 8128084"/>
              <a:gd name="connsiteY314" fmla="*/ 8975558 h 15135727"/>
              <a:gd name="connsiteX315" fmla="*/ 2045369 w 8128084"/>
              <a:gd name="connsiteY315" fmla="*/ 8783053 h 15135727"/>
              <a:gd name="connsiteX316" fmla="*/ 1852864 w 8128084"/>
              <a:gd name="connsiteY316" fmla="*/ 8758990 h 15135727"/>
              <a:gd name="connsiteX317" fmla="*/ 1636295 w 8128084"/>
              <a:gd name="connsiteY317" fmla="*/ 8927432 h 15135727"/>
              <a:gd name="connsiteX318" fmla="*/ 1588169 w 8128084"/>
              <a:gd name="connsiteY318" fmla="*/ 9023685 h 15135727"/>
              <a:gd name="connsiteX319" fmla="*/ 1515979 w 8128084"/>
              <a:gd name="connsiteY319" fmla="*/ 8879306 h 15135727"/>
              <a:gd name="connsiteX320" fmla="*/ 1347537 w 8128084"/>
              <a:gd name="connsiteY320" fmla="*/ 8879306 h 15135727"/>
              <a:gd name="connsiteX321" fmla="*/ 1347537 w 8128084"/>
              <a:gd name="connsiteY321" fmla="*/ 8710864 h 15135727"/>
              <a:gd name="connsiteX322" fmla="*/ 1106906 w 8128084"/>
              <a:gd name="connsiteY322" fmla="*/ 8783053 h 15135727"/>
              <a:gd name="connsiteX323" fmla="*/ 890337 w 8128084"/>
              <a:gd name="connsiteY323" fmla="*/ 8686800 h 15135727"/>
              <a:gd name="connsiteX324" fmla="*/ 649706 w 8128084"/>
              <a:gd name="connsiteY324" fmla="*/ 8662737 h 15135727"/>
              <a:gd name="connsiteX325" fmla="*/ 385011 w 8128084"/>
              <a:gd name="connsiteY325" fmla="*/ 8566485 h 15135727"/>
              <a:gd name="connsiteX326" fmla="*/ 577516 w 8128084"/>
              <a:gd name="connsiteY326" fmla="*/ 8373979 h 15135727"/>
              <a:gd name="connsiteX327" fmla="*/ 794085 w 8128084"/>
              <a:gd name="connsiteY327" fmla="*/ 8301790 h 15135727"/>
              <a:gd name="connsiteX328" fmla="*/ 745958 w 8128084"/>
              <a:gd name="connsiteY328" fmla="*/ 8133348 h 15135727"/>
              <a:gd name="connsiteX329" fmla="*/ 818148 w 8128084"/>
              <a:gd name="connsiteY329" fmla="*/ 7820527 h 15135727"/>
              <a:gd name="connsiteX330" fmla="*/ 697832 w 8128084"/>
              <a:gd name="connsiteY330" fmla="*/ 7820527 h 15135727"/>
              <a:gd name="connsiteX331" fmla="*/ 625642 w 8128084"/>
              <a:gd name="connsiteY331" fmla="*/ 7916779 h 15135727"/>
              <a:gd name="connsiteX332" fmla="*/ 457200 w 8128084"/>
              <a:gd name="connsiteY332" fmla="*/ 7820527 h 15135727"/>
              <a:gd name="connsiteX333" fmla="*/ 529390 w 8128084"/>
              <a:gd name="connsiteY333" fmla="*/ 7700211 h 15135727"/>
              <a:gd name="connsiteX334" fmla="*/ 938464 w 8128084"/>
              <a:gd name="connsiteY334" fmla="*/ 7676148 h 15135727"/>
              <a:gd name="connsiteX335" fmla="*/ 1058779 w 8128084"/>
              <a:gd name="connsiteY335" fmla="*/ 7459579 h 15135727"/>
              <a:gd name="connsiteX336" fmla="*/ 1203158 w 8128084"/>
              <a:gd name="connsiteY336" fmla="*/ 7603958 h 15135727"/>
              <a:gd name="connsiteX337" fmla="*/ 1299411 w 8128084"/>
              <a:gd name="connsiteY337" fmla="*/ 7555832 h 15135727"/>
              <a:gd name="connsiteX338" fmla="*/ 1443790 w 8128084"/>
              <a:gd name="connsiteY338" fmla="*/ 7507706 h 15135727"/>
              <a:gd name="connsiteX339" fmla="*/ 1684421 w 8128084"/>
              <a:gd name="connsiteY339" fmla="*/ 7603958 h 15135727"/>
              <a:gd name="connsiteX340" fmla="*/ 1684421 w 8128084"/>
              <a:gd name="connsiteY340" fmla="*/ 7603958 h 15135727"/>
              <a:gd name="connsiteX341" fmla="*/ 1540042 w 8128084"/>
              <a:gd name="connsiteY341" fmla="*/ 7363327 h 15135727"/>
              <a:gd name="connsiteX342" fmla="*/ 1299411 w 8128084"/>
              <a:gd name="connsiteY342" fmla="*/ 7315200 h 15135727"/>
              <a:gd name="connsiteX343" fmla="*/ 1130969 w 8128084"/>
              <a:gd name="connsiteY343" fmla="*/ 7339264 h 15135727"/>
              <a:gd name="connsiteX344" fmla="*/ 1034716 w 8128084"/>
              <a:gd name="connsiteY344" fmla="*/ 7315200 h 15135727"/>
              <a:gd name="connsiteX345" fmla="*/ 1155032 w 8128084"/>
              <a:gd name="connsiteY345" fmla="*/ 7050506 h 15135727"/>
              <a:gd name="connsiteX346" fmla="*/ 1155032 w 8128084"/>
              <a:gd name="connsiteY346" fmla="*/ 6930190 h 15135727"/>
              <a:gd name="connsiteX347" fmla="*/ 1155032 w 8128084"/>
              <a:gd name="connsiteY347" fmla="*/ 6761748 h 15135727"/>
              <a:gd name="connsiteX348" fmla="*/ 1203158 w 8128084"/>
              <a:gd name="connsiteY348" fmla="*/ 6617369 h 15135727"/>
              <a:gd name="connsiteX349" fmla="*/ 1371600 w 8128084"/>
              <a:gd name="connsiteY349" fmla="*/ 6472990 h 15135727"/>
              <a:gd name="connsiteX350" fmla="*/ 1443790 w 8128084"/>
              <a:gd name="connsiteY350" fmla="*/ 6328611 h 15135727"/>
              <a:gd name="connsiteX351" fmla="*/ 1419727 w 8128084"/>
              <a:gd name="connsiteY351" fmla="*/ 6208295 h 15135727"/>
              <a:gd name="connsiteX352" fmla="*/ 1275348 w 8128084"/>
              <a:gd name="connsiteY352" fmla="*/ 6304548 h 15135727"/>
              <a:gd name="connsiteX353" fmla="*/ 1323474 w 8128084"/>
              <a:gd name="connsiteY353" fmla="*/ 6015790 h 15135727"/>
              <a:gd name="connsiteX354" fmla="*/ 1540042 w 8128084"/>
              <a:gd name="connsiteY354" fmla="*/ 5871411 h 15135727"/>
              <a:gd name="connsiteX355" fmla="*/ 1540042 w 8128084"/>
              <a:gd name="connsiteY355" fmla="*/ 5751095 h 15135727"/>
              <a:gd name="connsiteX356" fmla="*/ 1395664 w 8128084"/>
              <a:gd name="connsiteY356" fmla="*/ 5799221 h 15135727"/>
              <a:gd name="connsiteX357" fmla="*/ 1179095 w 8128084"/>
              <a:gd name="connsiteY357" fmla="*/ 5799221 h 15135727"/>
              <a:gd name="connsiteX358" fmla="*/ 890337 w 8128084"/>
              <a:gd name="connsiteY358" fmla="*/ 5775158 h 15135727"/>
              <a:gd name="connsiteX359" fmla="*/ 697832 w 8128084"/>
              <a:gd name="connsiteY359" fmla="*/ 5606716 h 15135727"/>
              <a:gd name="connsiteX360" fmla="*/ 577516 w 8128084"/>
              <a:gd name="connsiteY360" fmla="*/ 5582653 h 15135727"/>
              <a:gd name="connsiteX361" fmla="*/ 697832 w 8128084"/>
              <a:gd name="connsiteY361" fmla="*/ 5775158 h 15135727"/>
              <a:gd name="connsiteX362" fmla="*/ 409074 w 8128084"/>
              <a:gd name="connsiteY362" fmla="*/ 5799221 h 15135727"/>
              <a:gd name="connsiteX363" fmla="*/ 168442 w 8128084"/>
              <a:gd name="connsiteY363" fmla="*/ 5702969 h 15135727"/>
              <a:gd name="connsiteX364" fmla="*/ 264695 w 8128084"/>
              <a:gd name="connsiteY364" fmla="*/ 5558590 h 15135727"/>
              <a:gd name="connsiteX365" fmla="*/ 144379 w 8128084"/>
              <a:gd name="connsiteY365" fmla="*/ 5510464 h 15135727"/>
              <a:gd name="connsiteX366" fmla="*/ 0 w 8128084"/>
              <a:gd name="connsiteY366" fmla="*/ 5462337 h 15135727"/>
              <a:gd name="connsiteX367" fmla="*/ 96253 w 8128084"/>
              <a:gd name="connsiteY367"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42827 w 8128084"/>
              <a:gd name="connsiteY202" fmla="*/ 14383753 h 15135727"/>
              <a:gd name="connsiteX203" fmla="*/ 4403558 w 8128084"/>
              <a:gd name="connsiteY203" fmla="*/ 14437895 h 15135727"/>
              <a:gd name="connsiteX204" fmla="*/ 4340058 w 8128084"/>
              <a:gd name="connsiteY204" fmla="*/ 14475995 h 15135727"/>
              <a:gd name="connsiteX205" fmla="*/ 4303127 w 8128084"/>
              <a:gd name="connsiteY205" fmla="*/ 14364703 h 15135727"/>
              <a:gd name="connsiteX206" fmla="*/ 4276892 w 8128084"/>
              <a:gd name="connsiteY206" fmla="*/ 14296190 h 15135727"/>
              <a:gd name="connsiteX207" fmla="*/ 4235116 w 8128084"/>
              <a:gd name="connsiteY207" fmla="*/ 14341642 h 15135727"/>
              <a:gd name="connsiteX208" fmla="*/ 4162927 w 8128084"/>
              <a:gd name="connsiteY208" fmla="*/ 14389769 h 15135727"/>
              <a:gd name="connsiteX209" fmla="*/ 4137527 w 8128084"/>
              <a:gd name="connsiteY209" fmla="*/ 14364369 h 15135727"/>
              <a:gd name="connsiteX210" fmla="*/ 3998327 w 8128084"/>
              <a:gd name="connsiteY210" fmla="*/ 14409153 h 15135727"/>
              <a:gd name="connsiteX211" fmla="*/ 4023727 w 8128084"/>
              <a:gd name="connsiteY211" fmla="*/ 14275803 h 15135727"/>
              <a:gd name="connsiteX212" fmla="*/ 3915945 w 8128084"/>
              <a:gd name="connsiteY212" fmla="*/ 14289840 h 15135727"/>
              <a:gd name="connsiteX213" fmla="*/ 3801979 w 8128084"/>
              <a:gd name="connsiteY213" fmla="*/ 14293516 h 15135727"/>
              <a:gd name="connsiteX214" fmla="*/ 3719764 w 8128084"/>
              <a:gd name="connsiteY214" fmla="*/ 14415169 h 15135727"/>
              <a:gd name="connsiteX215" fmla="*/ 3625850 w 8128084"/>
              <a:gd name="connsiteY215" fmla="*/ 14616364 h 15135727"/>
              <a:gd name="connsiteX216" fmla="*/ 3513221 w 8128084"/>
              <a:gd name="connsiteY216" fmla="*/ 14726653 h 15135727"/>
              <a:gd name="connsiteX217" fmla="*/ 3583071 w 8128084"/>
              <a:gd name="connsiteY217" fmla="*/ 14832932 h 15135727"/>
              <a:gd name="connsiteX218" fmla="*/ 3633537 w 8128084"/>
              <a:gd name="connsiteY218" fmla="*/ 14967285 h 15135727"/>
              <a:gd name="connsiteX219" fmla="*/ 3609474 w 8128084"/>
              <a:gd name="connsiteY219" fmla="*/ 15087600 h 15135727"/>
              <a:gd name="connsiteX220" fmla="*/ 3479132 w 8128084"/>
              <a:gd name="connsiteY220" fmla="*/ 14975974 h 15135727"/>
              <a:gd name="connsiteX221" fmla="*/ 3304340 w 8128084"/>
              <a:gd name="connsiteY221" fmla="*/ 14949237 h 15135727"/>
              <a:gd name="connsiteX222" fmla="*/ 3261227 w 8128084"/>
              <a:gd name="connsiteY222" fmla="*/ 14787145 h 15135727"/>
              <a:gd name="connsiteX223" fmla="*/ 3128211 w 8128084"/>
              <a:gd name="connsiteY223" fmla="*/ 14919158 h 15135727"/>
              <a:gd name="connsiteX224" fmla="*/ 3090277 w 8128084"/>
              <a:gd name="connsiteY224" fmla="*/ 15075903 h 15135727"/>
              <a:gd name="connsiteX225" fmla="*/ 2959769 w 8128084"/>
              <a:gd name="connsiteY225" fmla="*/ 15135727 h 15135727"/>
              <a:gd name="connsiteX226" fmla="*/ 2891256 w 8128084"/>
              <a:gd name="connsiteY226" fmla="*/ 14945895 h 15135727"/>
              <a:gd name="connsiteX227" fmla="*/ 2829927 w 8128084"/>
              <a:gd name="connsiteY227" fmla="*/ 14872703 h 15135727"/>
              <a:gd name="connsiteX228" fmla="*/ 2887579 w 8128084"/>
              <a:gd name="connsiteY228" fmla="*/ 14774779 h 15135727"/>
              <a:gd name="connsiteX229" fmla="*/ 2779127 w 8128084"/>
              <a:gd name="connsiteY229" fmla="*/ 14694903 h 15135727"/>
              <a:gd name="connsiteX230" fmla="*/ 2839453 w 8128084"/>
              <a:gd name="connsiteY230" fmla="*/ 14582274 h 15135727"/>
              <a:gd name="connsiteX231" fmla="*/ 2935706 w 8128084"/>
              <a:gd name="connsiteY231" fmla="*/ 14510085 h 15135727"/>
              <a:gd name="connsiteX232" fmla="*/ 2948406 w 8128084"/>
              <a:gd name="connsiteY232" fmla="*/ 14554535 h 15135727"/>
              <a:gd name="connsiteX233" fmla="*/ 2855327 w 8128084"/>
              <a:gd name="connsiteY233" fmla="*/ 14371053 h 15135727"/>
              <a:gd name="connsiteX234" fmla="*/ 3014077 w 8128084"/>
              <a:gd name="connsiteY234" fmla="*/ 14447253 h 15135727"/>
              <a:gd name="connsiteX235" fmla="*/ 3029285 w 8128084"/>
              <a:gd name="connsiteY235" fmla="*/ 14363032 h 15135727"/>
              <a:gd name="connsiteX236" fmla="*/ 3152274 w 8128084"/>
              <a:gd name="connsiteY236" fmla="*/ 14341642 h 15135727"/>
              <a:gd name="connsiteX237" fmla="*/ 3226135 w 8128084"/>
              <a:gd name="connsiteY237" fmla="*/ 14269453 h 15135727"/>
              <a:gd name="connsiteX238" fmla="*/ 3152274 w 8128084"/>
              <a:gd name="connsiteY238" fmla="*/ 14197264 h 15135727"/>
              <a:gd name="connsiteX239" fmla="*/ 3152274 w 8128084"/>
              <a:gd name="connsiteY239" fmla="*/ 14052885 h 15135727"/>
              <a:gd name="connsiteX240" fmla="*/ 3086435 w 8128084"/>
              <a:gd name="connsiteY240" fmla="*/ 14037845 h 15135727"/>
              <a:gd name="connsiteX241" fmla="*/ 3056021 w 8128084"/>
              <a:gd name="connsiteY241" fmla="*/ 14153148 h 15135727"/>
              <a:gd name="connsiteX242" fmla="*/ 2935706 w 8128084"/>
              <a:gd name="connsiteY242" fmla="*/ 14076948 h 15135727"/>
              <a:gd name="connsiteX243" fmla="*/ 2863516 w 8128084"/>
              <a:gd name="connsiteY243" fmla="*/ 14093324 h 15135727"/>
              <a:gd name="connsiteX244" fmla="*/ 2804527 w 8128084"/>
              <a:gd name="connsiteY244" fmla="*/ 14218653 h 15135727"/>
              <a:gd name="connsiteX245" fmla="*/ 2719137 w 8128084"/>
              <a:gd name="connsiteY245" fmla="*/ 14197264 h 15135727"/>
              <a:gd name="connsiteX246" fmla="*/ 2653298 w 8128084"/>
              <a:gd name="connsiteY246" fmla="*/ 14248064 h 15135727"/>
              <a:gd name="connsiteX247" fmla="*/ 2560721 w 8128084"/>
              <a:gd name="connsiteY247" fmla="*/ 14150474 h 15135727"/>
              <a:gd name="connsiteX248" fmla="*/ 2436729 w 8128084"/>
              <a:gd name="connsiteY248" fmla="*/ 13804566 h 15135727"/>
              <a:gd name="connsiteX249" fmla="*/ 2550527 w 8128084"/>
              <a:gd name="connsiteY249" fmla="*/ 13805903 h 15135727"/>
              <a:gd name="connsiteX250" fmla="*/ 2729498 w 8128084"/>
              <a:gd name="connsiteY250" fmla="*/ 13812253 h 15135727"/>
              <a:gd name="connsiteX251" fmla="*/ 2633077 w 8128084"/>
              <a:gd name="connsiteY251" fmla="*/ 13755103 h 15135727"/>
              <a:gd name="connsiteX252" fmla="*/ 2553369 w 8128084"/>
              <a:gd name="connsiteY252" fmla="*/ 13475369 h 15135727"/>
              <a:gd name="connsiteX253" fmla="*/ 2658645 w 8128084"/>
              <a:gd name="connsiteY253" fmla="*/ 13224711 h 15135727"/>
              <a:gd name="connsiteX254" fmla="*/ 2719137 w 8128084"/>
              <a:gd name="connsiteY254" fmla="*/ 13042232 h 15135727"/>
              <a:gd name="connsiteX255" fmla="*/ 2791327 w 8128084"/>
              <a:gd name="connsiteY255" fmla="*/ 12945979 h 15135727"/>
              <a:gd name="connsiteX256" fmla="*/ 2969627 w 8128084"/>
              <a:gd name="connsiteY256" fmla="*/ 12929603 h 15135727"/>
              <a:gd name="connsiteX257" fmla="*/ 3031958 w 8128084"/>
              <a:gd name="connsiteY257" fmla="*/ 13090358 h 15135727"/>
              <a:gd name="connsiteX258" fmla="*/ 3102977 w 8128084"/>
              <a:gd name="connsiteY258" fmla="*/ 12974053 h 15135727"/>
              <a:gd name="connsiteX259" fmla="*/ 3043321 w 8128084"/>
              <a:gd name="connsiteY259" fmla="*/ 12836024 h 15135727"/>
              <a:gd name="connsiteX260" fmla="*/ 2849479 w 8128084"/>
              <a:gd name="connsiteY260" fmla="*/ 12815637 h 15135727"/>
              <a:gd name="connsiteX261" fmla="*/ 2815390 w 8128084"/>
              <a:gd name="connsiteY261" fmla="*/ 12777537 h 15135727"/>
              <a:gd name="connsiteX262" fmla="*/ 2887077 w 8128084"/>
              <a:gd name="connsiteY262" fmla="*/ 12586703 h 15135727"/>
              <a:gd name="connsiteX263" fmla="*/ 3153777 w 8128084"/>
              <a:gd name="connsiteY263" fmla="*/ 12516853 h 15135727"/>
              <a:gd name="connsiteX264" fmla="*/ 3239837 w 8128084"/>
              <a:gd name="connsiteY264" fmla="*/ 12311314 h 15135727"/>
              <a:gd name="connsiteX265" fmla="*/ 3104148 w 8128084"/>
              <a:gd name="connsiteY265" fmla="*/ 12320337 h 15135727"/>
              <a:gd name="connsiteX266" fmla="*/ 3040648 w 8128084"/>
              <a:gd name="connsiteY266" fmla="*/ 12320337 h 15135727"/>
              <a:gd name="connsiteX267" fmla="*/ 2956927 w 8128084"/>
              <a:gd name="connsiteY267" fmla="*/ 12237453 h 15135727"/>
              <a:gd name="connsiteX268" fmla="*/ 3007895 w 8128084"/>
              <a:gd name="connsiteY268" fmla="*/ 12079706 h 15135727"/>
              <a:gd name="connsiteX269" fmla="*/ 2810042 w 8128084"/>
              <a:gd name="connsiteY269" fmla="*/ 11954377 h 15135727"/>
              <a:gd name="connsiteX270" fmla="*/ 2863516 w 8128084"/>
              <a:gd name="connsiteY270" fmla="*/ 11694695 h 15135727"/>
              <a:gd name="connsiteX271" fmla="*/ 2817227 w 8128084"/>
              <a:gd name="connsiteY271" fmla="*/ 11507203 h 15135727"/>
              <a:gd name="connsiteX272" fmla="*/ 2911642 w 8128084"/>
              <a:gd name="connsiteY272" fmla="*/ 11454064 h 15135727"/>
              <a:gd name="connsiteX273" fmla="*/ 2988677 w 8128084"/>
              <a:gd name="connsiteY273" fmla="*/ 11494503 h 15135727"/>
              <a:gd name="connsiteX274" fmla="*/ 3011571 w 8128084"/>
              <a:gd name="connsiteY274" fmla="*/ 11454064 h 15135727"/>
              <a:gd name="connsiteX275" fmla="*/ 2850482 w 8128084"/>
              <a:gd name="connsiteY275" fmla="*/ 11381874 h 15135727"/>
              <a:gd name="connsiteX276" fmla="*/ 2993858 w 8128084"/>
              <a:gd name="connsiteY276" fmla="*/ 11266571 h 15135727"/>
              <a:gd name="connsiteX277" fmla="*/ 3007895 w 8128084"/>
              <a:gd name="connsiteY277" fmla="*/ 11189369 h 15135727"/>
              <a:gd name="connsiteX278" fmla="*/ 2874879 w 8128084"/>
              <a:gd name="connsiteY278" fmla="*/ 11179342 h 15135727"/>
              <a:gd name="connsiteX279" fmla="*/ 2919329 w 8128084"/>
              <a:gd name="connsiteY279" fmla="*/ 11023600 h 15135727"/>
              <a:gd name="connsiteX280" fmla="*/ 2887579 w 8128084"/>
              <a:gd name="connsiteY280" fmla="*/ 10924674 h 15135727"/>
              <a:gd name="connsiteX281" fmla="*/ 2760914 w 8128084"/>
              <a:gd name="connsiteY281" fmla="*/ 11065377 h 15135727"/>
              <a:gd name="connsiteX282" fmla="*/ 2667000 w 8128084"/>
              <a:gd name="connsiteY282" fmla="*/ 10969124 h 15135727"/>
              <a:gd name="connsiteX283" fmla="*/ 2607845 w 8128084"/>
              <a:gd name="connsiteY283" fmla="*/ 11071727 h 15135727"/>
              <a:gd name="connsiteX284" fmla="*/ 2526632 w 8128084"/>
              <a:gd name="connsiteY284" fmla="*/ 11117179 h 15135727"/>
              <a:gd name="connsiteX285" fmla="*/ 2410827 w 8128084"/>
              <a:gd name="connsiteY285" fmla="*/ 11100803 h 15135727"/>
              <a:gd name="connsiteX286" fmla="*/ 2334127 w 8128084"/>
              <a:gd name="connsiteY286" fmla="*/ 10996864 h 15135727"/>
              <a:gd name="connsiteX287" fmla="*/ 2358190 w 8128084"/>
              <a:gd name="connsiteY287" fmla="*/ 10732169 h 15135727"/>
              <a:gd name="connsiteX288" fmla="*/ 2334127 w 8128084"/>
              <a:gd name="connsiteY288" fmla="*/ 10587790 h 15135727"/>
              <a:gd name="connsiteX289" fmla="*/ 2533316 w 8128084"/>
              <a:gd name="connsiteY289" fmla="*/ 10574087 h 15135727"/>
              <a:gd name="connsiteX290" fmla="*/ 2598821 w 8128084"/>
              <a:gd name="connsiteY290" fmla="*/ 10684042 h 15135727"/>
              <a:gd name="connsiteX291" fmla="*/ 2767264 w 8128084"/>
              <a:gd name="connsiteY291" fmla="*/ 10684042 h 15135727"/>
              <a:gd name="connsiteX292" fmla="*/ 2646948 w 8128084"/>
              <a:gd name="connsiteY292" fmla="*/ 10515600 h 15135727"/>
              <a:gd name="connsiteX293" fmla="*/ 2815390 w 8128084"/>
              <a:gd name="connsiteY293" fmla="*/ 10395285 h 15135727"/>
              <a:gd name="connsiteX294" fmla="*/ 3080085 w 8128084"/>
              <a:gd name="connsiteY294" fmla="*/ 10419348 h 15135727"/>
              <a:gd name="connsiteX295" fmla="*/ 3248527 w 8128084"/>
              <a:gd name="connsiteY295" fmla="*/ 10539664 h 15135727"/>
              <a:gd name="connsiteX296" fmla="*/ 3320716 w 8128084"/>
              <a:gd name="connsiteY296" fmla="*/ 10659979 h 15135727"/>
              <a:gd name="connsiteX297" fmla="*/ 3465095 w 8128084"/>
              <a:gd name="connsiteY297" fmla="*/ 10659979 h 15135727"/>
              <a:gd name="connsiteX298" fmla="*/ 3441032 w 8128084"/>
              <a:gd name="connsiteY298" fmla="*/ 10491537 h 15135727"/>
              <a:gd name="connsiteX299" fmla="*/ 3392906 w 8128084"/>
              <a:gd name="connsiteY299" fmla="*/ 10250906 h 15135727"/>
              <a:gd name="connsiteX300" fmla="*/ 3152274 w 8128084"/>
              <a:gd name="connsiteY300" fmla="*/ 10250906 h 15135727"/>
              <a:gd name="connsiteX301" fmla="*/ 3176337 w 8128084"/>
              <a:gd name="connsiteY301" fmla="*/ 10178716 h 15135727"/>
              <a:gd name="connsiteX302" fmla="*/ 3104148 w 8128084"/>
              <a:gd name="connsiteY302" fmla="*/ 10154653 h 15135727"/>
              <a:gd name="connsiteX303" fmla="*/ 3007895 w 8128084"/>
              <a:gd name="connsiteY303" fmla="*/ 9962148 h 15135727"/>
              <a:gd name="connsiteX304" fmla="*/ 3176337 w 8128084"/>
              <a:gd name="connsiteY304" fmla="*/ 9889958 h 15135727"/>
              <a:gd name="connsiteX305" fmla="*/ 2959769 w 8128084"/>
              <a:gd name="connsiteY305" fmla="*/ 9504948 h 15135727"/>
              <a:gd name="connsiteX306" fmla="*/ 2791327 w 8128084"/>
              <a:gd name="connsiteY306" fmla="*/ 9456821 h 15135727"/>
              <a:gd name="connsiteX307" fmla="*/ 2574758 w 8128084"/>
              <a:gd name="connsiteY307" fmla="*/ 9336506 h 15135727"/>
              <a:gd name="connsiteX308" fmla="*/ 2550695 w 8128084"/>
              <a:gd name="connsiteY308" fmla="*/ 9071811 h 15135727"/>
              <a:gd name="connsiteX309" fmla="*/ 2695074 w 8128084"/>
              <a:gd name="connsiteY309" fmla="*/ 8999621 h 15135727"/>
              <a:gd name="connsiteX310" fmla="*/ 2622885 w 8128084"/>
              <a:gd name="connsiteY310" fmla="*/ 8975558 h 15135727"/>
              <a:gd name="connsiteX311" fmla="*/ 2430379 w 8128084"/>
              <a:gd name="connsiteY311" fmla="*/ 8999621 h 15135727"/>
              <a:gd name="connsiteX312" fmla="*/ 2261937 w 8128084"/>
              <a:gd name="connsiteY312" fmla="*/ 9168064 h 15135727"/>
              <a:gd name="connsiteX313" fmla="*/ 2237874 w 8128084"/>
              <a:gd name="connsiteY313" fmla="*/ 8999621 h 15135727"/>
              <a:gd name="connsiteX314" fmla="*/ 2117558 w 8128084"/>
              <a:gd name="connsiteY314" fmla="*/ 8975558 h 15135727"/>
              <a:gd name="connsiteX315" fmla="*/ 2045369 w 8128084"/>
              <a:gd name="connsiteY315" fmla="*/ 8783053 h 15135727"/>
              <a:gd name="connsiteX316" fmla="*/ 1852864 w 8128084"/>
              <a:gd name="connsiteY316" fmla="*/ 8758990 h 15135727"/>
              <a:gd name="connsiteX317" fmla="*/ 1636295 w 8128084"/>
              <a:gd name="connsiteY317" fmla="*/ 8927432 h 15135727"/>
              <a:gd name="connsiteX318" fmla="*/ 1588169 w 8128084"/>
              <a:gd name="connsiteY318" fmla="*/ 9023685 h 15135727"/>
              <a:gd name="connsiteX319" fmla="*/ 1515979 w 8128084"/>
              <a:gd name="connsiteY319" fmla="*/ 8879306 h 15135727"/>
              <a:gd name="connsiteX320" fmla="*/ 1347537 w 8128084"/>
              <a:gd name="connsiteY320" fmla="*/ 8879306 h 15135727"/>
              <a:gd name="connsiteX321" fmla="*/ 1347537 w 8128084"/>
              <a:gd name="connsiteY321" fmla="*/ 8710864 h 15135727"/>
              <a:gd name="connsiteX322" fmla="*/ 1106906 w 8128084"/>
              <a:gd name="connsiteY322" fmla="*/ 8783053 h 15135727"/>
              <a:gd name="connsiteX323" fmla="*/ 890337 w 8128084"/>
              <a:gd name="connsiteY323" fmla="*/ 8686800 h 15135727"/>
              <a:gd name="connsiteX324" fmla="*/ 649706 w 8128084"/>
              <a:gd name="connsiteY324" fmla="*/ 8662737 h 15135727"/>
              <a:gd name="connsiteX325" fmla="*/ 385011 w 8128084"/>
              <a:gd name="connsiteY325" fmla="*/ 8566485 h 15135727"/>
              <a:gd name="connsiteX326" fmla="*/ 577516 w 8128084"/>
              <a:gd name="connsiteY326" fmla="*/ 8373979 h 15135727"/>
              <a:gd name="connsiteX327" fmla="*/ 794085 w 8128084"/>
              <a:gd name="connsiteY327" fmla="*/ 8301790 h 15135727"/>
              <a:gd name="connsiteX328" fmla="*/ 745958 w 8128084"/>
              <a:gd name="connsiteY328" fmla="*/ 8133348 h 15135727"/>
              <a:gd name="connsiteX329" fmla="*/ 818148 w 8128084"/>
              <a:gd name="connsiteY329" fmla="*/ 7820527 h 15135727"/>
              <a:gd name="connsiteX330" fmla="*/ 697832 w 8128084"/>
              <a:gd name="connsiteY330" fmla="*/ 7820527 h 15135727"/>
              <a:gd name="connsiteX331" fmla="*/ 625642 w 8128084"/>
              <a:gd name="connsiteY331" fmla="*/ 7916779 h 15135727"/>
              <a:gd name="connsiteX332" fmla="*/ 457200 w 8128084"/>
              <a:gd name="connsiteY332" fmla="*/ 7820527 h 15135727"/>
              <a:gd name="connsiteX333" fmla="*/ 529390 w 8128084"/>
              <a:gd name="connsiteY333" fmla="*/ 7700211 h 15135727"/>
              <a:gd name="connsiteX334" fmla="*/ 938464 w 8128084"/>
              <a:gd name="connsiteY334" fmla="*/ 7676148 h 15135727"/>
              <a:gd name="connsiteX335" fmla="*/ 1058779 w 8128084"/>
              <a:gd name="connsiteY335" fmla="*/ 7459579 h 15135727"/>
              <a:gd name="connsiteX336" fmla="*/ 1203158 w 8128084"/>
              <a:gd name="connsiteY336" fmla="*/ 7603958 h 15135727"/>
              <a:gd name="connsiteX337" fmla="*/ 1299411 w 8128084"/>
              <a:gd name="connsiteY337" fmla="*/ 7555832 h 15135727"/>
              <a:gd name="connsiteX338" fmla="*/ 1443790 w 8128084"/>
              <a:gd name="connsiteY338" fmla="*/ 7507706 h 15135727"/>
              <a:gd name="connsiteX339" fmla="*/ 1684421 w 8128084"/>
              <a:gd name="connsiteY339" fmla="*/ 7603958 h 15135727"/>
              <a:gd name="connsiteX340" fmla="*/ 1684421 w 8128084"/>
              <a:gd name="connsiteY340" fmla="*/ 7603958 h 15135727"/>
              <a:gd name="connsiteX341" fmla="*/ 1540042 w 8128084"/>
              <a:gd name="connsiteY341" fmla="*/ 7363327 h 15135727"/>
              <a:gd name="connsiteX342" fmla="*/ 1299411 w 8128084"/>
              <a:gd name="connsiteY342" fmla="*/ 7315200 h 15135727"/>
              <a:gd name="connsiteX343" fmla="*/ 1130969 w 8128084"/>
              <a:gd name="connsiteY343" fmla="*/ 7339264 h 15135727"/>
              <a:gd name="connsiteX344" fmla="*/ 1034716 w 8128084"/>
              <a:gd name="connsiteY344" fmla="*/ 7315200 h 15135727"/>
              <a:gd name="connsiteX345" fmla="*/ 1155032 w 8128084"/>
              <a:gd name="connsiteY345" fmla="*/ 7050506 h 15135727"/>
              <a:gd name="connsiteX346" fmla="*/ 1155032 w 8128084"/>
              <a:gd name="connsiteY346" fmla="*/ 6930190 h 15135727"/>
              <a:gd name="connsiteX347" fmla="*/ 1155032 w 8128084"/>
              <a:gd name="connsiteY347" fmla="*/ 6761748 h 15135727"/>
              <a:gd name="connsiteX348" fmla="*/ 1203158 w 8128084"/>
              <a:gd name="connsiteY348" fmla="*/ 6617369 h 15135727"/>
              <a:gd name="connsiteX349" fmla="*/ 1371600 w 8128084"/>
              <a:gd name="connsiteY349" fmla="*/ 6472990 h 15135727"/>
              <a:gd name="connsiteX350" fmla="*/ 1443790 w 8128084"/>
              <a:gd name="connsiteY350" fmla="*/ 6328611 h 15135727"/>
              <a:gd name="connsiteX351" fmla="*/ 1419727 w 8128084"/>
              <a:gd name="connsiteY351" fmla="*/ 6208295 h 15135727"/>
              <a:gd name="connsiteX352" fmla="*/ 1275348 w 8128084"/>
              <a:gd name="connsiteY352" fmla="*/ 6304548 h 15135727"/>
              <a:gd name="connsiteX353" fmla="*/ 1323474 w 8128084"/>
              <a:gd name="connsiteY353" fmla="*/ 6015790 h 15135727"/>
              <a:gd name="connsiteX354" fmla="*/ 1540042 w 8128084"/>
              <a:gd name="connsiteY354" fmla="*/ 5871411 h 15135727"/>
              <a:gd name="connsiteX355" fmla="*/ 1540042 w 8128084"/>
              <a:gd name="connsiteY355" fmla="*/ 5751095 h 15135727"/>
              <a:gd name="connsiteX356" fmla="*/ 1395664 w 8128084"/>
              <a:gd name="connsiteY356" fmla="*/ 5799221 h 15135727"/>
              <a:gd name="connsiteX357" fmla="*/ 1179095 w 8128084"/>
              <a:gd name="connsiteY357" fmla="*/ 5799221 h 15135727"/>
              <a:gd name="connsiteX358" fmla="*/ 890337 w 8128084"/>
              <a:gd name="connsiteY358" fmla="*/ 5775158 h 15135727"/>
              <a:gd name="connsiteX359" fmla="*/ 697832 w 8128084"/>
              <a:gd name="connsiteY359" fmla="*/ 5606716 h 15135727"/>
              <a:gd name="connsiteX360" fmla="*/ 577516 w 8128084"/>
              <a:gd name="connsiteY360" fmla="*/ 5582653 h 15135727"/>
              <a:gd name="connsiteX361" fmla="*/ 697832 w 8128084"/>
              <a:gd name="connsiteY361" fmla="*/ 5775158 h 15135727"/>
              <a:gd name="connsiteX362" fmla="*/ 409074 w 8128084"/>
              <a:gd name="connsiteY362" fmla="*/ 5799221 h 15135727"/>
              <a:gd name="connsiteX363" fmla="*/ 168442 w 8128084"/>
              <a:gd name="connsiteY363" fmla="*/ 5702969 h 15135727"/>
              <a:gd name="connsiteX364" fmla="*/ 264695 w 8128084"/>
              <a:gd name="connsiteY364" fmla="*/ 5558590 h 15135727"/>
              <a:gd name="connsiteX365" fmla="*/ 144379 w 8128084"/>
              <a:gd name="connsiteY365" fmla="*/ 5510464 h 15135727"/>
              <a:gd name="connsiteX366" fmla="*/ 0 w 8128084"/>
              <a:gd name="connsiteY366" fmla="*/ 5462337 h 15135727"/>
              <a:gd name="connsiteX367" fmla="*/ 96253 w 8128084"/>
              <a:gd name="connsiteY367"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42827 w 8128084"/>
              <a:gd name="connsiteY202" fmla="*/ 14383753 h 15135727"/>
              <a:gd name="connsiteX203" fmla="*/ 4403558 w 8128084"/>
              <a:gd name="connsiteY203" fmla="*/ 14437895 h 15135727"/>
              <a:gd name="connsiteX204" fmla="*/ 4340058 w 8128084"/>
              <a:gd name="connsiteY204" fmla="*/ 14475995 h 15135727"/>
              <a:gd name="connsiteX205" fmla="*/ 4303127 w 8128084"/>
              <a:gd name="connsiteY205" fmla="*/ 14364703 h 15135727"/>
              <a:gd name="connsiteX206" fmla="*/ 4276892 w 8128084"/>
              <a:gd name="connsiteY206" fmla="*/ 14296190 h 15135727"/>
              <a:gd name="connsiteX207" fmla="*/ 4235116 w 8128084"/>
              <a:gd name="connsiteY207" fmla="*/ 14341642 h 15135727"/>
              <a:gd name="connsiteX208" fmla="*/ 4162927 w 8128084"/>
              <a:gd name="connsiteY208" fmla="*/ 14389769 h 15135727"/>
              <a:gd name="connsiteX209" fmla="*/ 4137527 w 8128084"/>
              <a:gd name="connsiteY209" fmla="*/ 14364369 h 15135727"/>
              <a:gd name="connsiteX210" fmla="*/ 3998327 w 8128084"/>
              <a:gd name="connsiteY210" fmla="*/ 14409153 h 15135727"/>
              <a:gd name="connsiteX211" fmla="*/ 4023727 w 8128084"/>
              <a:gd name="connsiteY211" fmla="*/ 14275803 h 15135727"/>
              <a:gd name="connsiteX212" fmla="*/ 3915945 w 8128084"/>
              <a:gd name="connsiteY212" fmla="*/ 14289840 h 15135727"/>
              <a:gd name="connsiteX213" fmla="*/ 3801979 w 8128084"/>
              <a:gd name="connsiteY213" fmla="*/ 14293516 h 15135727"/>
              <a:gd name="connsiteX214" fmla="*/ 3719764 w 8128084"/>
              <a:gd name="connsiteY214" fmla="*/ 14415169 h 15135727"/>
              <a:gd name="connsiteX215" fmla="*/ 3625850 w 8128084"/>
              <a:gd name="connsiteY215" fmla="*/ 14616364 h 15135727"/>
              <a:gd name="connsiteX216" fmla="*/ 3513221 w 8128084"/>
              <a:gd name="connsiteY216" fmla="*/ 14726653 h 15135727"/>
              <a:gd name="connsiteX217" fmla="*/ 3583071 w 8128084"/>
              <a:gd name="connsiteY217" fmla="*/ 14832932 h 15135727"/>
              <a:gd name="connsiteX218" fmla="*/ 3633537 w 8128084"/>
              <a:gd name="connsiteY218" fmla="*/ 14967285 h 15135727"/>
              <a:gd name="connsiteX219" fmla="*/ 3609474 w 8128084"/>
              <a:gd name="connsiteY219" fmla="*/ 15087600 h 15135727"/>
              <a:gd name="connsiteX220" fmla="*/ 3479132 w 8128084"/>
              <a:gd name="connsiteY220" fmla="*/ 14975974 h 15135727"/>
              <a:gd name="connsiteX221" fmla="*/ 3304340 w 8128084"/>
              <a:gd name="connsiteY221" fmla="*/ 14949237 h 15135727"/>
              <a:gd name="connsiteX222" fmla="*/ 3261227 w 8128084"/>
              <a:gd name="connsiteY222" fmla="*/ 14787145 h 15135727"/>
              <a:gd name="connsiteX223" fmla="*/ 3128211 w 8128084"/>
              <a:gd name="connsiteY223" fmla="*/ 14919158 h 15135727"/>
              <a:gd name="connsiteX224" fmla="*/ 3090277 w 8128084"/>
              <a:gd name="connsiteY224" fmla="*/ 15075903 h 15135727"/>
              <a:gd name="connsiteX225" fmla="*/ 2959769 w 8128084"/>
              <a:gd name="connsiteY225" fmla="*/ 15135727 h 15135727"/>
              <a:gd name="connsiteX226" fmla="*/ 2891256 w 8128084"/>
              <a:gd name="connsiteY226" fmla="*/ 14945895 h 15135727"/>
              <a:gd name="connsiteX227" fmla="*/ 2829927 w 8128084"/>
              <a:gd name="connsiteY227" fmla="*/ 14872703 h 15135727"/>
              <a:gd name="connsiteX228" fmla="*/ 2887579 w 8128084"/>
              <a:gd name="connsiteY228" fmla="*/ 14774779 h 15135727"/>
              <a:gd name="connsiteX229" fmla="*/ 2779127 w 8128084"/>
              <a:gd name="connsiteY229" fmla="*/ 14694903 h 15135727"/>
              <a:gd name="connsiteX230" fmla="*/ 2839453 w 8128084"/>
              <a:gd name="connsiteY230" fmla="*/ 14582274 h 15135727"/>
              <a:gd name="connsiteX231" fmla="*/ 2935706 w 8128084"/>
              <a:gd name="connsiteY231" fmla="*/ 14510085 h 15135727"/>
              <a:gd name="connsiteX232" fmla="*/ 2948406 w 8128084"/>
              <a:gd name="connsiteY232" fmla="*/ 14554535 h 15135727"/>
              <a:gd name="connsiteX233" fmla="*/ 2855327 w 8128084"/>
              <a:gd name="connsiteY233" fmla="*/ 14371053 h 15135727"/>
              <a:gd name="connsiteX234" fmla="*/ 3014077 w 8128084"/>
              <a:gd name="connsiteY234" fmla="*/ 14447253 h 15135727"/>
              <a:gd name="connsiteX235" fmla="*/ 3029285 w 8128084"/>
              <a:gd name="connsiteY235" fmla="*/ 14363032 h 15135727"/>
              <a:gd name="connsiteX236" fmla="*/ 3152274 w 8128084"/>
              <a:gd name="connsiteY236" fmla="*/ 14341642 h 15135727"/>
              <a:gd name="connsiteX237" fmla="*/ 3226135 w 8128084"/>
              <a:gd name="connsiteY237" fmla="*/ 14269453 h 15135727"/>
              <a:gd name="connsiteX238" fmla="*/ 3152274 w 8128084"/>
              <a:gd name="connsiteY238" fmla="*/ 14197264 h 15135727"/>
              <a:gd name="connsiteX239" fmla="*/ 3152274 w 8128084"/>
              <a:gd name="connsiteY239" fmla="*/ 14052885 h 15135727"/>
              <a:gd name="connsiteX240" fmla="*/ 3086435 w 8128084"/>
              <a:gd name="connsiteY240" fmla="*/ 14037845 h 15135727"/>
              <a:gd name="connsiteX241" fmla="*/ 3056021 w 8128084"/>
              <a:gd name="connsiteY241" fmla="*/ 14153148 h 15135727"/>
              <a:gd name="connsiteX242" fmla="*/ 2935706 w 8128084"/>
              <a:gd name="connsiteY242" fmla="*/ 14076948 h 15135727"/>
              <a:gd name="connsiteX243" fmla="*/ 2863516 w 8128084"/>
              <a:gd name="connsiteY243" fmla="*/ 14093324 h 15135727"/>
              <a:gd name="connsiteX244" fmla="*/ 2804527 w 8128084"/>
              <a:gd name="connsiteY244" fmla="*/ 14218653 h 15135727"/>
              <a:gd name="connsiteX245" fmla="*/ 2719137 w 8128084"/>
              <a:gd name="connsiteY245" fmla="*/ 14197264 h 15135727"/>
              <a:gd name="connsiteX246" fmla="*/ 2653298 w 8128084"/>
              <a:gd name="connsiteY246" fmla="*/ 14248064 h 15135727"/>
              <a:gd name="connsiteX247" fmla="*/ 2560721 w 8128084"/>
              <a:gd name="connsiteY247" fmla="*/ 14150474 h 15135727"/>
              <a:gd name="connsiteX248" fmla="*/ 2436729 w 8128084"/>
              <a:gd name="connsiteY248" fmla="*/ 13804566 h 15135727"/>
              <a:gd name="connsiteX249" fmla="*/ 2550527 w 8128084"/>
              <a:gd name="connsiteY249" fmla="*/ 13805903 h 15135727"/>
              <a:gd name="connsiteX250" fmla="*/ 2729498 w 8128084"/>
              <a:gd name="connsiteY250" fmla="*/ 13812253 h 15135727"/>
              <a:gd name="connsiteX251" fmla="*/ 2633077 w 8128084"/>
              <a:gd name="connsiteY251" fmla="*/ 13755103 h 15135727"/>
              <a:gd name="connsiteX252" fmla="*/ 2553369 w 8128084"/>
              <a:gd name="connsiteY252" fmla="*/ 13475369 h 15135727"/>
              <a:gd name="connsiteX253" fmla="*/ 2658645 w 8128084"/>
              <a:gd name="connsiteY253" fmla="*/ 13224711 h 15135727"/>
              <a:gd name="connsiteX254" fmla="*/ 2719137 w 8128084"/>
              <a:gd name="connsiteY254" fmla="*/ 13042232 h 15135727"/>
              <a:gd name="connsiteX255" fmla="*/ 2791327 w 8128084"/>
              <a:gd name="connsiteY255" fmla="*/ 12945979 h 15135727"/>
              <a:gd name="connsiteX256" fmla="*/ 2969627 w 8128084"/>
              <a:gd name="connsiteY256" fmla="*/ 12929603 h 15135727"/>
              <a:gd name="connsiteX257" fmla="*/ 3031958 w 8128084"/>
              <a:gd name="connsiteY257" fmla="*/ 13090358 h 15135727"/>
              <a:gd name="connsiteX258" fmla="*/ 3102977 w 8128084"/>
              <a:gd name="connsiteY258" fmla="*/ 12974053 h 15135727"/>
              <a:gd name="connsiteX259" fmla="*/ 3043321 w 8128084"/>
              <a:gd name="connsiteY259" fmla="*/ 12836024 h 15135727"/>
              <a:gd name="connsiteX260" fmla="*/ 2849479 w 8128084"/>
              <a:gd name="connsiteY260" fmla="*/ 12815637 h 15135727"/>
              <a:gd name="connsiteX261" fmla="*/ 2815390 w 8128084"/>
              <a:gd name="connsiteY261" fmla="*/ 12777537 h 15135727"/>
              <a:gd name="connsiteX262" fmla="*/ 2887077 w 8128084"/>
              <a:gd name="connsiteY262" fmla="*/ 12586703 h 15135727"/>
              <a:gd name="connsiteX263" fmla="*/ 3153777 w 8128084"/>
              <a:gd name="connsiteY263" fmla="*/ 12516853 h 15135727"/>
              <a:gd name="connsiteX264" fmla="*/ 3239837 w 8128084"/>
              <a:gd name="connsiteY264" fmla="*/ 12311314 h 15135727"/>
              <a:gd name="connsiteX265" fmla="*/ 3104148 w 8128084"/>
              <a:gd name="connsiteY265" fmla="*/ 12320337 h 15135727"/>
              <a:gd name="connsiteX266" fmla="*/ 3040648 w 8128084"/>
              <a:gd name="connsiteY266" fmla="*/ 12320337 h 15135727"/>
              <a:gd name="connsiteX267" fmla="*/ 2956927 w 8128084"/>
              <a:gd name="connsiteY267" fmla="*/ 12237453 h 15135727"/>
              <a:gd name="connsiteX268" fmla="*/ 3007895 w 8128084"/>
              <a:gd name="connsiteY268" fmla="*/ 12079706 h 15135727"/>
              <a:gd name="connsiteX269" fmla="*/ 2810042 w 8128084"/>
              <a:gd name="connsiteY269" fmla="*/ 11954377 h 15135727"/>
              <a:gd name="connsiteX270" fmla="*/ 2863516 w 8128084"/>
              <a:gd name="connsiteY270" fmla="*/ 11694695 h 15135727"/>
              <a:gd name="connsiteX271" fmla="*/ 2817227 w 8128084"/>
              <a:gd name="connsiteY271" fmla="*/ 11507203 h 15135727"/>
              <a:gd name="connsiteX272" fmla="*/ 2911642 w 8128084"/>
              <a:gd name="connsiteY272" fmla="*/ 11454064 h 15135727"/>
              <a:gd name="connsiteX273" fmla="*/ 2988677 w 8128084"/>
              <a:gd name="connsiteY273" fmla="*/ 11494503 h 15135727"/>
              <a:gd name="connsiteX274" fmla="*/ 3011571 w 8128084"/>
              <a:gd name="connsiteY274" fmla="*/ 11454064 h 15135727"/>
              <a:gd name="connsiteX275" fmla="*/ 2850482 w 8128084"/>
              <a:gd name="connsiteY275" fmla="*/ 11381874 h 15135727"/>
              <a:gd name="connsiteX276" fmla="*/ 2993858 w 8128084"/>
              <a:gd name="connsiteY276" fmla="*/ 11266571 h 15135727"/>
              <a:gd name="connsiteX277" fmla="*/ 3007895 w 8128084"/>
              <a:gd name="connsiteY277" fmla="*/ 11189369 h 15135727"/>
              <a:gd name="connsiteX278" fmla="*/ 2874879 w 8128084"/>
              <a:gd name="connsiteY278" fmla="*/ 11179342 h 15135727"/>
              <a:gd name="connsiteX279" fmla="*/ 2919329 w 8128084"/>
              <a:gd name="connsiteY279" fmla="*/ 11023600 h 15135727"/>
              <a:gd name="connsiteX280" fmla="*/ 2887579 w 8128084"/>
              <a:gd name="connsiteY280" fmla="*/ 10924674 h 15135727"/>
              <a:gd name="connsiteX281" fmla="*/ 2760914 w 8128084"/>
              <a:gd name="connsiteY281" fmla="*/ 11065377 h 15135727"/>
              <a:gd name="connsiteX282" fmla="*/ 2667000 w 8128084"/>
              <a:gd name="connsiteY282" fmla="*/ 10969124 h 15135727"/>
              <a:gd name="connsiteX283" fmla="*/ 2607845 w 8128084"/>
              <a:gd name="connsiteY283" fmla="*/ 11071727 h 15135727"/>
              <a:gd name="connsiteX284" fmla="*/ 2526632 w 8128084"/>
              <a:gd name="connsiteY284" fmla="*/ 11117179 h 15135727"/>
              <a:gd name="connsiteX285" fmla="*/ 2410827 w 8128084"/>
              <a:gd name="connsiteY285" fmla="*/ 11100803 h 15135727"/>
              <a:gd name="connsiteX286" fmla="*/ 2334127 w 8128084"/>
              <a:gd name="connsiteY286" fmla="*/ 10996864 h 15135727"/>
              <a:gd name="connsiteX287" fmla="*/ 2358190 w 8128084"/>
              <a:gd name="connsiteY287" fmla="*/ 10732169 h 15135727"/>
              <a:gd name="connsiteX288" fmla="*/ 2372227 w 8128084"/>
              <a:gd name="connsiteY288" fmla="*/ 10689390 h 15135727"/>
              <a:gd name="connsiteX289" fmla="*/ 2533316 w 8128084"/>
              <a:gd name="connsiteY289" fmla="*/ 10574087 h 15135727"/>
              <a:gd name="connsiteX290" fmla="*/ 2598821 w 8128084"/>
              <a:gd name="connsiteY290" fmla="*/ 10684042 h 15135727"/>
              <a:gd name="connsiteX291" fmla="*/ 2767264 w 8128084"/>
              <a:gd name="connsiteY291" fmla="*/ 10684042 h 15135727"/>
              <a:gd name="connsiteX292" fmla="*/ 2646948 w 8128084"/>
              <a:gd name="connsiteY292" fmla="*/ 10515600 h 15135727"/>
              <a:gd name="connsiteX293" fmla="*/ 2815390 w 8128084"/>
              <a:gd name="connsiteY293" fmla="*/ 10395285 h 15135727"/>
              <a:gd name="connsiteX294" fmla="*/ 3080085 w 8128084"/>
              <a:gd name="connsiteY294" fmla="*/ 10419348 h 15135727"/>
              <a:gd name="connsiteX295" fmla="*/ 3248527 w 8128084"/>
              <a:gd name="connsiteY295" fmla="*/ 10539664 h 15135727"/>
              <a:gd name="connsiteX296" fmla="*/ 3320716 w 8128084"/>
              <a:gd name="connsiteY296" fmla="*/ 10659979 h 15135727"/>
              <a:gd name="connsiteX297" fmla="*/ 3465095 w 8128084"/>
              <a:gd name="connsiteY297" fmla="*/ 10659979 h 15135727"/>
              <a:gd name="connsiteX298" fmla="*/ 3441032 w 8128084"/>
              <a:gd name="connsiteY298" fmla="*/ 10491537 h 15135727"/>
              <a:gd name="connsiteX299" fmla="*/ 3392906 w 8128084"/>
              <a:gd name="connsiteY299" fmla="*/ 10250906 h 15135727"/>
              <a:gd name="connsiteX300" fmla="*/ 3152274 w 8128084"/>
              <a:gd name="connsiteY300" fmla="*/ 10250906 h 15135727"/>
              <a:gd name="connsiteX301" fmla="*/ 3176337 w 8128084"/>
              <a:gd name="connsiteY301" fmla="*/ 10178716 h 15135727"/>
              <a:gd name="connsiteX302" fmla="*/ 3104148 w 8128084"/>
              <a:gd name="connsiteY302" fmla="*/ 10154653 h 15135727"/>
              <a:gd name="connsiteX303" fmla="*/ 3007895 w 8128084"/>
              <a:gd name="connsiteY303" fmla="*/ 9962148 h 15135727"/>
              <a:gd name="connsiteX304" fmla="*/ 3176337 w 8128084"/>
              <a:gd name="connsiteY304" fmla="*/ 9889958 h 15135727"/>
              <a:gd name="connsiteX305" fmla="*/ 2959769 w 8128084"/>
              <a:gd name="connsiteY305" fmla="*/ 9504948 h 15135727"/>
              <a:gd name="connsiteX306" fmla="*/ 2791327 w 8128084"/>
              <a:gd name="connsiteY306" fmla="*/ 9456821 h 15135727"/>
              <a:gd name="connsiteX307" fmla="*/ 2574758 w 8128084"/>
              <a:gd name="connsiteY307" fmla="*/ 9336506 h 15135727"/>
              <a:gd name="connsiteX308" fmla="*/ 2550695 w 8128084"/>
              <a:gd name="connsiteY308" fmla="*/ 9071811 h 15135727"/>
              <a:gd name="connsiteX309" fmla="*/ 2695074 w 8128084"/>
              <a:gd name="connsiteY309" fmla="*/ 8999621 h 15135727"/>
              <a:gd name="connsiteX310" fmla="*/ 2622885 w 8128084"/>
              <a:gd name="connsiteY310" fmla="*/ 8975558 h 15135727"/>
              <a:gd name="connsiteX311" fmla="*/ 2430379 w 8128084"/>
              <a:gd name="connsiteY311" fmla="*/ 8999621 h 15135727"/>
              <a:gd name="connsiteX312" fmla="*/ 2261937 w 8128084"/>
              <a:gd name="connsiteY312" fmla="*/ 9168064 h 15135727"/>
              <a:gd name="connsiteX313" fmla="*/ 2237874 w 8128084"/>
              <a:gd name="connsiteY313" fmla="*/ 8999621 h 15135727"/>
              <a:gd name="connsiteX314" fmla="*/ 2117558 w 8128084"/>
              <a:gd name="connsiteY314" fmla="*/ 8975558 h 15135727"/>
              <a:gd name="connsiteX315" fmla="*/ 2045369 w 8128084"/>
              <a:gd name="connsiteY315" fmla="*/ 8783053 h 15135727"/>
              <a:gd name="connsiteX316" fmla="*/ 1852864 w 8128084"/>
              <a:gd name="connsiteY316" fmla="*/ 8758990 h 15135727"/>
              <a:gd name="connsiteX317" fmla="*/ 1636295 w 8128084"/>
              <a:gd name="connsiteY317" fmla="*/ 8927432 h 15135727"/>
              <a:gd name="connsiteX318" fmla="*/ 1588169 w 8128084"/>
              <a:gd name="connsiteY318" fmla="*/ 9023685 h 15135727"/>
              <a:gd name="connsiteX319" fmla="*/ 1515979 w 8128084"/>
              <a:gd name="connsiteY319" fmla="*/ 8879306 h 15135727"/>
              <a:gd name="connsiteX320" fmla="*/ 1347537 w 8128084"/>
              <a:gd name="connsiteY320" fmla="*/ 8879306 h 15135727"/>
              <a:gd name="connsiteX321" fmla="*/ 1347537 w 8128084"/>
              <a:gd name="connsiteY321" fmla="*/ 8710864 h 15135727"/>
              <a:gd name="connsiteX322" fmla="*/ 1106906 w 8128084"/>
              <a:gd name="connsiteY322" fmla="*/ 8783053 h 15135727"/>
              <a:gd name="connsiteX323" fmla="*/ 890337 w 8128084"/>
              <a:gd name="connsiteY323" fmla="*/ 8686800 h 15135727"/>
              <a:gd name="connsiteX324" fmla="*/ 649706 w 8128084"/>
              <a:gd name="connsiteY324" fmla="*/ 8662737 h 15135727"/>
              <a:gd name="connsiteX325" fmla="*/ 385011 w 8128084"/>
              <a:gd name="connsiteY325" fmla="*/ 8566485 h 15135727"/>
              <a:gd name="connsiteX326" fmla="*/ 577516 w 8128084"/>
              <a:gd name="connsiteY326" fmla="*/ 8373979 h 15135727"/>
              <a:gd name="connsiteX327" fmla="*/ 794085 w 8128084"/>
              <a:gd name="connsiteY327" fmla="*/ 8301790 h 15135727"/>
              <a:gd name="connsiteX328" fmla="*/ 745958 w 8128084"/>
              <a:gd name="connsiteY328" fmla="*/ 8133348 h 15135727"/>
              <a:gd name="connsiteX329" fmla="*/ 818148 w 8128084"/>
              <a:gd name="connsiteY329" fmla="*/ 7820527 h 15135727"/>
              <a:gd name="connsiteX330" fmla="*/ 697832 w 8128084"/>
              <a:gd name="connsiteY330" fmla="*/ 7820527 h 15135727"/>
              <a:gd name="connsiteX331" fmla="*/ 625642 w 8128084"/>
              <a:gd name="connsiteY331" fmla="*/ 7916779 h 15135727"/>
              <a:gd name="connsiteX332" fmla="*/ 457200 w 8128084"/>
              <a:gd name="connsiteY332" fmla="*/ 7820527 h 15135727"/>
              <a:gd name="connsiteX333" fmla="*/ 529390 w 8128084"/>
              <a:gd name="connsiteY333" fmla="*/ 7700211 h 15135727"/>
              <a:gd name="connsiteX334" fmla="*/ 938464 w 8128084"/>
              <a:gd name="connsiteY334" fmla="*/ 7676148 h 15135727"/>
              <a:gd name="connsiteX335" fmla="*/ 1058779 w 8128084"/>
              <a:gd name="connsiteY335" fmla="*/ 7459579 h 15135727"/>
              <a:gd name="connsiteX336" fmla="*/ 1203158 w 8128084"/>
              <a:gd name="connsiteY336" fmla="*/ 7603958 h 15135727"/>
              <a:gd name="connsiteX337" fmla="*/ 1299411 w 8128084"/>
              <a:gd name="connsiteY337" fmla="*/ 7555832 h 15135727"/>
              <a:gd name="connsiteX338" fmla="*/ 1443790 w 8128084"/>
              <a:gd name="connsiteY338" fmla="*/ 7507706 h 15135727"/>
              <a:gd name="connsiteX339" fmla="*/ 1684421 w 8128084"/>
              <a:gd name="connsiteY339" fmla="*/ 7603958 h 15135727"/>
              <a:gd name="connsiteX340" fmla="*/ 1684421 w 8128084"/>
              <a:gd name="connsiteY340" fmla="*/ 7603958 h 15135727"/>
              <a:gd name="connsiteX341" fmla="*/ 1540042 w 8128084"/>
              <a:gd name="connsiteY341" fmla="*/ 7363327 h 15135727"/>
              <a:gd name="connsiteX342" fmla="*/ 1299411 w 8128084"/>
              <a:gd name="connsiteY342" fmla="*/ 7315200 h 15135727"/>
              <a:gd name="connsiteX343" fmla="*/ 1130969 w 8128084"/>
              <a:gd name="connsiteY343" fmla="*/ 7339264 h 15135727"/>
              <a:gd name="connsiteX344" fmla="*/ 1034716 w 8128084"/>
              <a:gd name="connsiteY344" fmla="*/ 7315200 h 15135727"/>
              <a:gd name="connsiteX345" fmla="*/ 1155032 w 8128084"/>
              <a:gd name="connsiteY345" fmla="*/ 7050506 h 15135727"/>
              <a:gd name="connsiteX346" fmla="*/ 1155032 w 8128084"/>
              <a:gd name="connsiteY346" fmla="*/ 6930190 h 15135727"/>
              <a:gd name="connsiteX347" fmla="*/ 1155032 w 8128084"/>
              <a:gd name="connsiteY347" fmla="*/ 6761748 h 15135727"/>
              <a:gd name="connsiteX348" fmla="*/ 1203158 w 8128084"/>
              <a:gd name="connsiteY348" fmla="*/ 6617369 h 15135727"/>
              <a:gd name="connsiteX349" fmla="*/ 1371600 w 8128084"/>
              <a:gd name="connsiteY349" fmla="*/ 6472990 h 15135727"/>
              <a:gd name="connsiteX350" fmla="*/ 1443790 w 8128084"/>
              <a:gd name="connsiteY350" fmla="*/ 6328611 h 15135727"/>
              <a:gd name="connsiteX351" fmla="*/ 1419727 w 8128084"/>
              <a:gd name="connsiteY351" fmla="*/ 6208295 h 15135727"/>
              <a:gd name="connsiteX352" fmla="*/ 1275348 w 8128084"/>
              <a:gd name="connsiteY352" fmla="*/ 6304548 h 15135727"/>
              <a:gd name="connsiteX353" fmla="*/ 1323474 w 8128084"/>
              <a:gd name="connsiteY353" fmla="*/ 6015790 h 15135727"/>
              <a:gd name="connsiteX354" fmla="*/ 1540042 w 8128084"/>
              <a:gd name="connsiteY354" fmla="*/ 5871411 h 15135727"/>
              <a:gd name="connsiteX355" fmla="*/ 1540042 w 8128084"/>
              <a:gd name="connsiteY355" fmla="*/ 5751095 h 15135727"/>
              <a:gd name="connsiteX356" fmla="*/ 1395664 w 8128084"/>
              <a:gd name="connsiteY356" fmla="*/ 5799221 h 15135727"/>
              <a:gd name="connsiteX357" fmla="*/ 1179095 w 8128084"/>
              <a:gd name="connsiteY357" fmla="*/ 5799221 h 15135727"/>
              <a:gd name="connsiteX358" fmla="*/ 890337 w 8128084"/>
              <a:gd name="connsiteY358" fmla="*/ 5775158 h 15135727"/>
              <a:gd name="connsiteX359" fmla="*/ 697832 w 8128084"/>
              <a:gd name="connsiteY359" fmla="*/ 5606716 h 15135727"/>
              <a:gd name="connsiteX360" fmla="*/ 577516 w 8128084"/>
              <a:gd name="connsiteY360" fmla="*/ 5582653 h 15135727"/>
              <a:gd name="connsiteX361" fmla="*/ 697832 w 8128084"/>
              <a:gd name="connsiteY361" fmla="*/ 5775158 h 15135727"/>
              <a:gd name="connsiteX362" fmla="*/ 409074 w 8128084"/>
              <a:gd name="connsiteY362" fmla="*/ 5799221 h 15135727"/>
              <a:gd name="connsiteX363" fmla="*/ 168442 w 8128084"/>
              <a:gd name="connsiteY363" fmla="*/ 5702969 h 15135727"/>
              <a:gd name="connsiteX364" fmla="*/ 264695 w 8128084"/>
              <a:gd name="connsiteY364" fmla="*/ 5558590 h 15135727"/>
              <a:gd name="connsiteX365" fmla="*/ 144379 w 8128084"/>
              <a:gd name="connsiteY365" fmla="*/ 5510464 h 15135727"/>
              <a:gd name="connsiteX366" fmla="*/ 0 w 8128084"/>
              <a:gd name="connsiteY366" fmla="*/ 5462337 h 15135727"/>
              <a:gd name="connsiteX367" fmla="*/ 96253 w 8128084"/>
              <a:gd name="connsiteY367"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42827 w 8128084"/>
              <a:gd name="connsiteY202" fmla="*/ 14383753 h 15135727"/>
              <a:gd name="connsiteX203" fmla="*/ 4403558 w 8128084"/>
              <a:gd name="connsiteY203" fmla="*/ 14437895 h 15135727"/>
              <a:gd name="connsiteX204" fmla="*/ 4340058 w 8128084"/>
              <a:gd name="connsiteY204" fmla="*/ 14475995 h 15135727"/>
              <a:gd name="connsiteX205" fmla="*/ 4303127 w 8128084"/>
              <a:gd name="connsiteY205" fmla="*/ 14364703 h 15135727"/>
              <a:gd name="connsiteX206" fmla="*/ 4276892 w 8128084"/>
              <a:gd name="connsiteY206" fmla="*/ 14296190 h 15135727"/>
              <a:gd name="connsiteX207" fmla="*/ 4235116 w 8128084"/>
              <a:gd name="connsiteY207" fmla="*/ 14341642 h 15135727"/>
              <a:gd name="connsiteX208" fmla="*/ 4162927 w 8128084"/>
              <a:gd name="connsiteY208" fmla="*/ 14389769 h 15135727"/>
              <a:gd name="connsiteX209" fmla="*/ 4137527 w 8128084"/>
              <a:gd name="connsiteY209" fmla="*/ 14364369 h 15135727"/>
              <a:gd name="connsiteX210" fmla="*/ 3998327 w 8128084"/>
              <a:gd name="connsiteY210" fmla="*/ 14409153 h 15135727"/>
              <a:gd name="connsiteX211" fmla="*/ 4023727 w 8128084"/>
              <a:gd name="connsiteY211" fmla="*/ 14275803 h 15135727"/>
              <a:gd name="connsiteX212" fmla="*/ 3915945 w 8128084"/>
              <a:gd name="connsiteY212" fmla="*/ 14289840 h 15135727"/>
              <a:gd name="connsiteX213" fmla="*/ 3801979 w 8128084"/>
              <a:gd name="connsiteY213" fmla="*/ 14293516 h 15135727"/>
              <a:gd name="connsiteX214" fmla="*/ 3719764 w 8128084"/>
              <a:gd name="connsiteY214" fmla="*/ 14415169 h 15135727"/>
              <a:gd name="connsiteX215" fmla="*/ 3625850 w 8128084"/>
              <a:gd name="connsiteY215" fmla="*/ 14616364 h 15135727"/>
              <a:gd name="connsiteX216" fmla="*/ 3513221 w 8128084"/>
              <a:gd name="connsiteY216" fmla="*/ 14726653 h 15135727"/>
              <a:gd name="connsiteX217" fmla="*/ 3583071 w 8128084"/>
              <a:gd name="connsiteY217" fmla="*/ 14832932 h 15135727"/>
              <a:gd name="connsiteX218" fmla="*/ 3633537 w 8128084"/>
              <a:gd name="connsiteY218" fmla="*/ 14967285 h 15135727"/>
              <a:gd name="connsiteX219" fmla="*/ 3609474 w 8128084"/>
              <a:gd name="connsiteY219" fmla="*/ 15087600 h 15135727"/>
              <a:gd name="connsiteX220" fmla="*/ 3479132 w 8128084"/>
              <a:gd name="connsiteY220" fmla="*/ 14975974 h 15135727"/>
              <a:gd name="connsiteX221" fmla="*/ 3304340 w 8128084"/>
              <a:gd name="connsiteY221" fmla="*/ 14949237 h 15135727"/>
              <a:gd name="connsiteX222" fmla="*/ 3261227 w 8128084"/>
              <a:gd name="connsiteY222" fmla="*/ 14787145 h 15135727"/>
              <a:gd name="connsiteX223" fmla="*/ 3128211 w 8128084"/>
              <a:gd name="connsiteY223" fmla="*/ 14919158 h 15135727"/>
              <a:gd name="connsiteX224" fmla="*/ 3090277 w 8128084"/>
              <a:gd name="connsiteY224" fmla="*/ 15075903 h 15135727"/>
              <a:gd name="connsiteX225" fmla="*/ 2959769 w 8128084"/>
              <a:gd name="connsiteY225" fmla="*/ 15135727 h 15135727"/>
              <a:gd name="connsiteX226" fmla="*/ 2891256 w 8128084"/>
              <a:gd name="connsiteY226" fmla="*/ 14945895 h 15135727"/>
              <a:gd name="connsiteX227" fmla="*/ 2829927 w 8128084"/>
              <a:gd name="connsiteY227" fmla="*/ 14872703 h 15135727"/>
              <a:gd name="connsiteX228" fmla="*/ 2887579 w 8128084"/>
              <a:gd name="connsiteY228" fmla="*/ 14774779 h 15135727"/>
              <a:gd name="connsiteX229" fmla="*/ 2779127 w 8128084"/>
              <a:gd name="connsiteY229" fmla="*/ 14694903 h 15135727"/>
              <a:gd name="connsiteX230" fmla="*/ 2839453 w 8128084"/>
              <a:gd name="connsiteY230" fmla="*/ 14582274 h 15135727"/>
              <a:gd name="connsiteX231" fmla="*/ 2935706 w 8128084"/>
              <a:gd name="connsiteY231" fmla="*/ 14510085 h 15135727"/>
              <a:gd name="connsiteX232" fmla="*/ 2948406 w 8128084"/>
              <a:gd name="connsiteY232" fmla="*/ 14554535 h 15135727"/>
              <a:gd name="connsiteX233" fmla="*/ 2855327 w 8128084"/>
              <a:gd name="connsiteY233" fmla="*/ 14371053 h 15135727"/>
              <a:gd name="connsiteX234" fmla="*/ 3014077 w 8128084"/>
              <a:gd name="connsiteY234" fmla="*/ 14447253 h 15135727"/>
              <a:gd name="connsiteX235" fmla="*/ 3029285 w 8128084"/>
              <a:gd name="connsiteY235" fmla="*/ 14363032 h 15135727"/>
              <a:gd name="connsiteX236" fmla="*/ 3152274 w 8128084"/>
              <a:gd name="connsiteY236" fmla="*/ 14341642 h 15135727"/>
              <a:gd name="connsiteX237" fmla="*/ 3226135 w 8128084"/>
              <a:gd name="connsiteY237" fmla="*/ 14269453 h 15135727"/>
              <a:gd name="connsiteX238" fmla="*/ 3152274 w 8128084"/>
              <a:gd name="connsiteY238" fmla="*/ 14197264 h 15135727"/>
              <a:gd name="connsiteX239" fmla="*/ 3152274 w 8128084"/>
              <a:gd name="connsiteY239" fmla="*/ 14052885 h 15135727"/>
              <a:gd name="connsiteX240" fmla="*/ 3086435 w 8128084"/>
              <a:gd name="connsiteY240" fmla="*/ 14037845 h 15135727"/>
              <a:gd name="connsiteX241" fmla="*/ 3056021 w 8128084"/>
              <a:gd name="connsiteY241" fmla="*/ 14153148 h 15135727"/>
              <a:gd name="connsiteX242" fmla="*/ 2935706 w 8128084"/>
              <a:gd name="connsiteY242" fmla="*/ 14076948 h 15135727"/>
              <a:gd name="connsiteX243" fmla="*/ 2863516 w 8128084"/>
              <a:gd name="connsiteY243" fmla="*/ 14093324 h 15135727"/>
              <a:gd name="connsiteX244" fmla="*/ 2804527 w 8128084"/>
              <a:gd name="connsiteY244" fmla="*/ 14218653 h 15135727"/>
              <a:gd name="connsiteX245" fmla="*/ 2719137 w 8128084"/>
              <a:gd name="connsiteY245" fmla="*/ 14197264 h 15135727"/>
              <a:gd name="connsiteX246" fmla="*/ 2653298 w 8128084"/>
              <a:gd name="connsiteY246" fmla="*/ 14248064 h 15135727"/>
              <a:gd name="connsiteX247" fmla="*/ 2560721 w 8128084"/>
              <a:gd name="connsiteY247" fmla="*/ 14150474 h 15135727"/>
              <a:gd name="connsiteX248" fmla="*/ 2436729 w 8128084"/>
              <a:gd name="connsiteY248" fmla="*/ 13804566 h 15135727"/>
              <a:gd name="connsiteX249" fmla="*/ 2550527 w 8128084"/>
              <a:gd name="connsiteY249" fmla="*/ 13805903 h 15135727"/>
              <a:gd name="connsiteX250" fmla="*/ 2729498 w 8128084"/>
              <a:gd name="connsiteY250" fmla="*/ 13812253 h 15135727"/>
              <a:gd name="connsiteX251" fmla="*/ 2633077 w 8128084"/>
              <a:gd name="connsiteY251" fmla="*/ 13755103 h 15135727"/>
              <a:gd name="connsiteX252" fmla="*/ 2553369 w 8128084"/>
              <a:gd name="connsiteY252" fmla="*/ 13475369 h 15135727"/>
              <a:gd name="connsiteX253" fmla="*/ 2658645 w 8128084"/>
              <a:gd name="connsiteY253" fmla="*/ 13224711 h 15135727"/>
              <a:gd name="connsiteX254" fmla="*/ 2719137 w 8128084"/>
              <a:gd name="connsiteY254" fmla="*/ 13042232 h 15135727"/>
              <a:gd name="connsiteX255" fmla="*/ 2791327 w 8128084"/>
              <a:gd name="connsiteY255" fmla="*/ 12945979 h 15135727"/>
              <a:gd name="connsiteX256" fmla="*/ 2969627 w 8128084"/>
              <a:gd name="connsiteY256" fmla="*/ 12929603 h 15135727"/>
              <a:gd name="connsiteX257" fmla="*/ 3031958 w 8128084"/>
              <a:gd name="connsiteY257" fmla="*/ 13090358 h 15135727"/>
              <a:gd name="connsiteX258" fmla="*/ 3102977 w 8128084"/>
              <a:gd name="connsiteY258" fmla="*/ 12974053 h 15135727"/>
              <a:gd name="connsiteX259" fmla="*/ 3043321 w 8128084"/>
              <a:gd name="connsiteY259" fmla="*/ 12836024 h 15135727"/>
              <a:gd name="connsiteX260" fmla="*/ 2849479 w 8128084"/>
              <a:gd name="connsiteY260" fmla="*/ 12815637 h 15135727"/>
              <a:gd name="connsiteX261" fmla="*/ 2815390 w 8128084"/>
              <a:gd name="connsiteY261" fmla="*/ 12777537 h 15135727"/>
              <a:gd name="connsiteX262" fmla="*/ 2887077 w 8128084"/>
              <a:gd name="connsiteY262" fmla="*/ 12586703 h 15135727"/>
              <a:gd name="connsiteX263" fmla="*/ 3153777 w 8128084"/>
              <a:gd name="connsiteY263" fmla="*/ 12516853 h 15135727"/>
              <a:gd name="connsiteX264" fmla="*/ 3239837 w 8128084"/>
              <a:gd name="connsiteY264" fmla="*/ 12311314 h 15135727"/>
              <a:gd name="connsiteX265" fmla="*/ 3104148 w 8128084"/>
              <a:gd name="connsiteY265" fmla="*/ 12320337 h 15135727"/>
              <a:gd name="connsiteX266" fmla="*/ 3040648 w 8128084"/>
              <a:gd name="connsiteY266" fmla="*/ 12320337 h 15135727"/>
              <a:gd name="connsiteX267" fmla="*/ 2956927 w 8128084"/>
              <a:gd name="connsiteY267" fmla="*/ 12237453 h 15135727"/>
              <a:gd name="connsiteX268" fmla="*/ 3007895 w 8128084"/>
              <a:gd name="connsiteY268" fmla="*/ 12079706 h 15135727"/>
              <a:gd name="connsiteX269" fmla="*/ 2810042 w 8128084"/>
              <a:gd name="connsiteY269" fmla="*/ 11954377 h 15135727"/>
              <a:gd name="connsiteX270" fmla="*/ 2863516 w 8128084"/>
              <a:gd name="connsiteY270" fmla="*/ 11694695 h 15135727"/>
              <a:gd name="connsiteX271" fmla="*/ 2817227 w 8128084"/>
              <a:gd name="connsiteY271" fmla="*/ 11507203 h 15135727"/>
              <a:gd name="connsiteX272" fmla="*/ 2911642 w 8128084"/>
              <a:gd name="connsiteY272" fmla="*/ 11454064 h 15135727"/>
              <a:gd name="connsiteX273" fmla="*/ 2988677 w 8128084"/>
              <a:gd name="connsiteY273" fmla="*/ 11494503 h 15135727"/>
              <a:gd name="connsiteX274" fmla="*/ 3011571 w 8128084"/>
              <a:gd name="connsiteY274" fmla="*/ 11454064 h 15135727"/>
              <a:gd name="connsiteX275" fmla="*/ 2850482 w 8128084"/>
              <a:gd name="connsiteY275" fmla="*/ 11381874 h 15135727"/>
              <a:gd name="connsiteX276" fmla="*/ 2993858 w 8128084"/>
              <a:gd name="connsiteY276" fmla="*/ 11266571 h 15135727"/>
              <a:gd name="connsiteX277" fmla="*/ 3007895 w 8128084"/>
              <a:gd name="connsiteY277" fmla="*/ 11189369 h 15135727"/>
              <a:gd name="connsiteX278" fmla="*/ 2874879 w 8128084"/>
              <a:gd name="connsiteY278" fmla="*/ 11179342 h 15135727"/>
              <a:gd name="connsiteX279" fmla="*/ 2919329 w 8128084"/>
              <a:gd name="connsiteY279" fmla="*/ 11023600 h 15135727"/>
              <a:gd name="connsiteX280" fmla="*/ 2887579 w 8128084"/>
              <a:gd name="connsiteY280" fmla="*/ 10924674 h 15135727"/>
              <a:gd name="connsiteX281" fmla="*/ 2760914 w 8128084"/>
              <a:gd name="connsiteY281" fmla="*/ 11065377 h 15135727"/>
              <a:gd name="connsiteX282" fmla="*/ 2667000 w 8128084"/>
              <a:gd name="connsiteY282" fmla="*/ 10969124 h 15135727"/>
              <a:gd name="connsiteX283" fmla="*/ 2607845 w 8128084"/>
              <a:gd name="connsiteY283" fmla="*/ 11071727 h 15135727"/>
              <a:gd name="connsiteX284" fmla="*/ 2526632 w 8128084"/>
              <a:gd name="connsiteY284" fmla="*/ 11117179 h 15135727"/>
              <a:gd name="connsiteX285" fmla="*/ 2410827 w 8128084"/>
              <a:gd name="connsiteY285" fmla="*/ 11100803 h 15135727"/>
              <a:gd name="connsiteX286" fmla="*/ 2334127 w 8128084"/>
              <a:gd name="connsiteY286" fmla="*/ 10996864 h 15135727"/>
              <a:gd name="connsiteX287" fmla="*/ 2358190 w 8128084"/>
              <a:gd name="connsiteY287" fmla="*/ 10732169 h 15135727"/>
              <a:gd name="connsiteX288" fmla="*/ 2372227 w 8128084"/>
              <a:gd name="connsiteY288" fmla="*/ 10689390 h 15135727"/>
              <a:gd name="connsiteX289" fmla="*/ 2533316 w 8128084"/>
              <a:gd name="connsiteY289" fmla="*/ 10574087 h 15135727"/>
              <a:gd name="connsiteX290" fmla="*/ 2598821 w 8128084"/>
              <a:gd name="connsiteY290" fmla="*/ 10684042 h 15135727"/>
              <a:gd name="connsiteX291" fmla="*/ 2683877 w 8128084"/>
              <a:gd name="connsiteY291" fmla="*/ 10745203 h 15135727"/>
              <a:gd name="connsiteX292" fmla="*/ 2767264 w 8128084"/>
              <a:gd name="connsiteY292" fmla="*/ 10684042 h 15135727"/>
              <a:gd name="connsiteX293" fmla="*/ 2646948 w 8128084"/>
              <a:gd name="connsiteY293" fmla="*/ 10515600 h 15135727"/>
              <a:gd name="connsiteX294" fmla="*/ 2815390 w 8128084"/>
              <a:gd name="connsiteY294" fmla="*/ 10395285 h 15135727"/>
              <a:gd name="connsiteX295" fmla="*/ 3080085 w 8128084"/>
              <a:gd name="connsiteY295" fmla="*/ 10419348 h 15135727"/>
              <a:gd name="connsiteX296" fmla="*/ 3248527 w 8128084"/>
              <a:gd name="connsiteY296" fmla="*/ 10539664 h 15135727"/>
              <a:gd name="connsiteX297" fmla="*/ 3320716 w 8128084"/>
              <a:gd name="connsiteY297" fmla="*/ 10659979 h 15135727"/>
              <a:gd name="connsiteX298" fmla="*/ 3465095 w 8128084"/>
              <a:gd name="connsiteY298" fmla="*/ 10659979 h 15135727"/>
              <a:gd name="connsiteX299" fmla="*/ 3441032 w 8128084"/>
              <a:gd name="connsiteY299" fmla="*/ 10491537 h 15135727"/>
              <a:gd name="connsiteX300" fmla="*/ 3392906 w 8128084"/>
              <a:gd name="connsiteY300" fmla="*/ 10250906 h 15135727"/>
              <a:gd name="connsiteX301" fmla="*/ 3152274 w 8128084"/>
              <a:gd name="connsiteY301" fmla="*/ 10250906 h 15135727"/>
              <a:gd name="connsiteX302" fmla="*/ 3176337 w 8128084"/>
              <a:gd name="connsiteY302" fmla="*/ 10178716 h 15135727"/>
              <a:gd name="connsiteX303" fmla="*/ 3104148 w 8128084"/>
              <a:gd name="connsiteY303" fmla="*/ 10154653 h 15135727"/>
              <a:gd name="connsiteX304" fmla="*/ 3007895 w 8128084"/>
              <a:gd name="connsiteY304" fmla="*/ 9962148 h 15135727"/>
              <a:gd name="connsiteX305" fmla="*/ 3176337 w 8128084"/>
              <a:gd name="connsiteY305" fmla="*/ 9889958 h 15135727"/>
              <a:gd name="connsiteX306" fmla="*/ 2959769 w 8128084"/>
              <a:gd name="connsiteY306" fmla="*/ 9504948 h 15135727"/>
              <a:gd name="connsiteX307" fmla="*/ 2791327 w 8128084"/>
              <a:gd name="connsiteY307" fmla="*/ 9456821 h 15135727"/>
              <a:gd name="connsiteX308" fmla="*/ 2574758 w 8128084"/>
              <a:gd name="connsiteY308" fmla="*/ 9336506 h 15135727"/>
              <a:gd name="connsiteX309" fmla="*/ 2550695 w 8128084"/>
              <a:gd name="connsiteY309" fmla="*/ 9071811 h 15135727"/>
              <a:gd name="connsiteX310" fmla="*/ 2695074 w 8128084"/>
              <a:gd name="connsiteY310" fmla="*/ 8999621 h 15135727"/>
              <a:gd name="connsiteX311" fmla="*/ 2622885 w 8128084"/>
              <a:gd name="connsiteY311" fmla="*/ 8975558 h 15135727"/>
              <a:gd name="connsiteX312" fmla="*/ 2430379 w 8128084"/>
              <a:gd name="connsiteY312" fmla="*/ 8999621 h 15135727"/>
              <a:gd name="connsiteX313" fmla="*/ 2261937 w 8128084"/>
              <a:gd name="connsiteY313" fmla="*/ 9168064 h 15135727"/>
              <a:gd name="connsiteX314" fmla="*/ 2237874 w 8128084"/>
              <a:gd name="connsiteY314" fmla="*/ 8999621 h 15135727"/>
              <a:gd name="connsiteX315" fmla="*/ 2117558 w 8128084"/>
              <a:gd name="connsiteY315" fmla="*/ 8975558 h 15135727"/>
              <a:gd name="connsiteX316" fmla="*/ 2045369 w 8128084"/>
              <a:gd name="connsiteY316" fmla="*/ 8783053 h 15135727"/>
              <a:gd name="connsiteX317" fmla="*/ 1852864 w 8128084"/>
              <a:gd name="connsiteY317" fmla="*/ 8758990 h 15135727"/>
              <a:gd name="connsiteX318" fmla="*/ 1636295 w 8128084"/>
              <a:gd name="connsiteY318" fmla="*/ 8927432 h 15135727"/>
              <a:gd name="connsiteX319" fmla="*/ 1588169 w 8128084"/>
              <a:gd name="connsiteY319" fmla="*/ 9023685 h 15135727"/>
              <a:gd name="connsiteX320" fmla="*/ 1515979 w 8128084"/>
              <a:gd name="connsiteY320" fmla="*/ 8879306 h 15135727"/>
              <a:gd name="connsiteX321" fmla="*/ 1347537 w 8128084"/>
              <a:gd name="connsiteY321" fmla="*/ 8879306 h 15135727"/>
              <a:gd name="connsiteX322" fmla="*/ 1347537 w 8128084"/>
              <a:gd name="connsiteY322" fmla="*/ 8710864 h 15135727"/>
              <a:gd name="connsiteX323" fmla="*/ 1106906 w 8128084"/>
              <a:gd name="connsiteY323" fmla="*/ 8783053 h 15135727"/>
              <a:gd name="connsiteX324" fmla="*/ 890337 w 8128084"/>
              <a:gd name="connsiteY324" fmla="*/ 8686800 h 15135727"/>
              <a:gd name="connsiteX325" fmla="*/ 649706 w 8128084"/>
              <a:gd name="connsiteY325" fmla="*/ 8662737 h 15135727"/>
              <a:gd name="connsiteX326" fmla="*/ 385011 w 8128084"/>
              <a:gd name="connsiteY326" fmla="*/ 8566485 h 15135727"/>
              <a:gd name="connsiteX327" fmla="*/ 577516 w 8128084"/>
              <a:gd name="connsiteY327" fmla="*/ 8373979 h 15135727"/>
              <a:gd name="connsiteX328" fmla="*/ 794085 w 8128084"/>
              <a:gd name="connsiteY328" fmla="*/ 8301790 h 15135727"/>
              <a:gd name="connsiteX329" fmla="*/ 745958 w 8128084"/>
              <a:gd name="connsiteY329" fmla="*/ 8133348 h 15135727"/>
              <a:gd name="connsiteX330" fmla="*/ 818148 w 8128084"/>
              <a:gd name="connsiteY330" fmla="*/ 7820527 h 15135727"/>
              <a:gd name="connsiteX331" fmla="*/ 697832 w 8128084"/>
              <a:gd name="connsiteY331" fmla="*/ 7820527 h 15135727"/>
              <a:gd name="connsiteX332" fmla="*/ 625642 w 8128084"/>
              <a:gd name="connsiteY332" fmla="*/ 7916779 h 15135727"/>
              <a:gd name="connsiteX333" fmla="*/ 457200 w 8128084"/>
              <a:gd name="connsiteY333" fmla="*/ 7820527 h 15135727"/>
              <a:gd name="connsiteX334" fmla="*/ 529390 w 8128084"/>
              <a:gd name="connsiteY334" fmla="*/ 7700211 h 15135727"/>
              <a:gd name="connsiteX335" fmla="*/ 938464 w 8128084"/>
              <a:gd name="connsiteY335" fmla="*/ 7676148 h 15135727"/>
              <a:gd name="connsiteX336" fmla="*/ 1058779 w 8128084"/>
              <a:gd name="connsiteY336" fmla="*/ 7459579 h 15135727"/>
              <a:gd name="connsiteX337" fmla="*/ 1203158 w 8128084"/>
              <a:gd name="connsiteY337" fmla="*/ 7603958 h 15135727"/>
              <a:gd name="connsiteX338" fmla="*/ 1299411 w 8128084"/>
              <a:gd name="connsiteY338" fmla="*/ 7555832 h 15135727"/>
              <a:gd name="connsiteX339" fmla="*/ 1443790 w 8128084"/>
              <a:gd name="connsiteY339" fmla="*/ 7507706 h 15135727"/>
              <a:gd name="connsiteX340" fmla="*/ 1684421 w 8128084"/>
              <a:gd name="connsiteY340" fmla="*/ 7603958 h 15135727"/>
              <a:gd name="connsiteX341" fmla="*/ 1684421 w 8128084"/>
              <a:gd name="connsiteY341" fmla="*/ 7603958 h 15135727"/>
              <a:gd name="connsiteX342" fmla="*/ 1540042 w 8128084"/>
              <a:gd name="connsiteY342" fmla="*/ 7363327 h 15135727"/>
              <a:gd name="connsiteX343" fmla="*/ 1299411 w 8128084"/>
              <a:gd name="connsiteY343" fmla="*/ 7315200 h 15135727"/>
              <a:gd name="connsiteX344" fmla="*/ 1130969 w 8128084"/>
              <a:gd name="connsiteY344" fmla="*/ 7339264 h 15135727"/>
              <a:gd name="connsiteX345" fmla="*/ 1034716 w 8128084"/>
              <a:gd name="connsiteY345" fmla="*/ 7315200 h 15135727"/>
              <a:gd name="connsiteX346" fmla="*/ 1155032 w 8128084"/>
              <a:gd name="connsiteY346" fmla="*/ 7050506 h 15135727"/>
              <a:gd name="connsiteX347" fmla="*/ 1155032 w 8128084"/>
              <a:gd name="connsiteY347" fmla="*/ 6930190 h 15135727"/>
              <a:gd name="connsiteX348" fmla="*/ 1155032 w 8128084"/>
              <a:gd name="connsiteY348" fmla="*/ 6761748 h 15135727"/>
              <a:gd name="connsiteX349" fmla="*/ 1203158 w 8128084"/>
              <a:gd name="connsiteY349" fmla="*/ 6617369 h 15135727"/>
              <a:gd name="connsiteX350" fmla="*/ 1371600 w 8128084"/>
              <a:gd name="connsiteY350" fmla="*/ 6472990 h 15135727"/>
              <a:gd name="connsiteX351" fmla="*/ 1443790 w 8128084"/>
              <a:gd name="connsiteY351" fmla="*/ 6328611 h 15135727"/>
              <a:gd name="connsiteX352" fmla="*/ 1419727 w 8128084"/>
              <a:gd name="connsiteY352" fmla="*/ 6208295 h 15135727"/>
              <a:gd name="connsiteX353" fmla="*/ 1275348 w 8128084"/>
              <a:gd name="connsiteY353" fmla="*/ 6304548 h 15135727"/>
              <a:gd name="connsiteX354" fmla="*/ 1323474 w 8128084"/>
              <a:gd name="connsiteY354" fmla="*/ 6015790 h 15135727"/>
              <a:gd name="connsiteX355" fmla="*/ 1540042 w 8128084"/>
              <a:gd name="connsiteY355" fmla="*/ 5871411 h 15135727"/>
              <a:gd name="connsiteX356" fmla="*/ 1540042 w 8128084"/>
              <a:gd name="connsiteY356" fmla="*/ 5751095 h 15135727"/>
              <a:gd name="connsiteX357" fmla="*/ 1395664 w 8128084"/>
              <a:gd name="connsiteY357" fmla="*/ 5799221 h 15135727"/>
              <a:gd name="connsiteX358" fmla="*/ 1179095 w 8128084"/>
              <a:gd name="connsiteY358" fmla="*/ 5799221 h 15135727"/>
              <a:gd name="connsiteX359" fmla="*/ 890337 w 8128084"/>
              <a:gd name="connsiteY359" fmla="*/ 5775158 h 15135727"/>
              <a:gd name="connsiteX360" fmla="*/ 697832 w 8128084"/>
              <a:gd name="connsiteY360" fmla="*/ 5606716 h 15135727"/>
              <a:gd name="connsiteX361" fmla="*/ 577516 w 8128084"/>
              <a:gd name="connsiteY361" fmla="*/ 5582653 h 15135727"/>
              <a:gd name="connsiteX362" fmla="*/ 697832 w 8128084"/>
              <a:gd name="connsiteY362" fmla="*/ 5775158 h 15135727"/>
              <a:gd name="connsiteX363" fmla="*/ 409074 w 8128084"/>
              <a:gd name="connsiteY363" fmla="*/ 5799221 h 15135727"/>
              <a:gd name="connsiteX364" fmla="*/ 168442 w 8128084"/>
              <a:gd name="connsiteY364" fmla="*/ 5702969 h 15135727"/>
              <a:gd name="connsiteX365" fmla="*/ 264695 w 8128084"/>
              <a:gd name="connsiteY365" fmla="*/ 5558590 h 15135727"/>
              <a:gd name="connsiteX366" fmla="*/ 144379 w 8128084"/>
              <a:gd name="connsiteY366" fmla="*/ 5510464 h 15135727"/>
              <a:gd name="connsiteX367" fmla="*/ 0 w 8128084"/>
              <a:gd name="connsiteY367" fmla="*/ 5462337 h 15135727"/>
              <a:gd name="connsiteX368" fmla="*/ 96253 w 8128084"/>
              <a:gd name="connsiteY368"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42827 w 8128084"/>
              <a:gd name="connsiteY202" fmla="*/ 14383753 h 15135727"/>
              <a:gd name="connsiteX203" fmla="*/ 4403558 w 8128084"/>
              <a:gd name="connsiteY203" fmla="*/ 14437895 h 15135727"/>
              <a:gd name="connsiteX204" fmla="*/ 4340058 w 8128084"/>
              <a:gd name="connsiteY204" fmla="*/ 14475995 h 15135727"/>
              <a:gd name="connsiteX205" fmla="*/ 4303127 w 8128084"/>
              <a:gd name="connsiteY205" fmla="*/ 14364703 h 15135727"/>
              <a:gd name="connsiteX206" fmla="*/ 4276892 w 8128084"/>
              <a:gd name="connsiteY206" fmla="*/ 14296190 h 15135727"/>
              <a:gd name="connsiteX207" fmla="*/ 4235116 w 8128084"/>
              <a:gd name="connsiteY207" fmla="*/ 14341642 h 15135727"/>
              <a:gd name="connsiteX208" fmla="*/ 4162927 w 8128084"/>
              <a:gd name="connsiteY208" fmla="*/ 14389769 h 15135727"/>
              <a:gd name="connsiteX209" fmla="*/ 4137527 w 8128084"/>
              <a:gd name="connsiteY209" fmla="*/ 14364369 h 15135727"/>
              <a:gd name="connsiteX210" fmla="*/ 3998327 w 8128084"/>
              <a:gd name="connsiteY210" fmla="*/ 14409153 h 15135727"/>
              <a:gd name="connsiteX211" fmla="*/ 4023727 w 8128084"/>
              <a:gd name="connsiteY211" fmla="*/ 14275803 h 15135727"/>
              <a:gd name="connsiteX212" fmla="*/ 3915945 w 8128084"/>
              <a:gd name="connsiteY212" fmla="*/ 14289840 h 15135727"/>
              <a:gd name="connsiteX213" fmla="*/ 3801979 w 8128084"/>
              <a:gd name="connsiteY213" fmla="*/ 14293516 h 15135727"/>
              <a:gd name="connsiteX214" fmla="*/ 3719764 w 8128084"/>
              <a:gd name="connsiteY214" fmla="*/ 14415169 h 15135727"/>
              <a:gd name="connsiteX215" fmla="*/ 3625850 w 8128084"/>
              <a:gd name="connsiteY215" fmla="*/ 14616364 h 15135727"/>
              <a:gd name="connsiteX216" fmla="*/ 3513221 w 8128084"/>
              <a:gd name="connsiteY216" fmla="*/ 14726653 h 15135727"/>
              <a:gd name="connsiteX217" fmla="*/ 3583071 w 8128084"/>
              <a:gd name="connsiteY217" fmla="*/ 14832932 h 15135727"/>
              <a:gd name="connsiteX218" fmla="*/ 3633537 w 8128084"/>
              <a:gd name="connsiteY218" fmla="*/ 14967285 h 15135727"/>
              <a:gd name="connsiteX219" fmla="*/ 3609474 w 8128084"/>
              <a:gd name="connsiteY219" fmla="*/ 15087600 h 15135727"/>
              <a:gd name="connsiteX220" fmla="*/ 3479132 w 8128084"/>
              <a:gd name="connsiteY220" fmla="*/ 14975974 h 15135727"/>
              <a:gd name="connsiteX221" fmla="*/ 3304340 w 8128084"/>
              <a:gd name="connsiteY221" fmla="*/ 14949237 h 15135727"/>
              <a:gd name="connsiteX222" fmla="*/ 3261227 w 8128084"/>
              <a:gd name="connsiteY222" fmla="*/ 14787145 h 15135727"/>
              <a:gd name="connsiteX223" fmla="*/ 3128211 w 8128084"/>
              <a:gd name="connsiteY223" fmla="*/ 14919158 h 15135727"/>
              <a:gd name="connsiteX224" fmla="*/ 3090277 w 8128084"/>
              <a:gd name="connsiteY224" fmla="*/ 15075903 h 15135727"/>
              <a:gd name="connsiteX225" fmla="*/ 2959769 w 8128084"/>
              <a:gd name="connsiteY225" fmla="*/ 15135727 h 15135727"/>
              <a:gd name="connsiteX226" fmla="*/ 2891256 w 8128084"/>
              <a:gd name="connsiteY226" fmla="*/ 14945895 h 15135727"/>
              <a:gd name="connsiteX227" fmla="*/ 2829927 w 8128084"/>
              <a:gd name="connsiteY227" fmla="*/ 14872703 h 15135727"/>
              <a:gd name="connsiteX228" fmla="*/ 2887579 w 8128084"/>
              <a:gd name="connsiteY228" fmla="*/ 14774779 h 15135727"/>
              <a:gd name="connsiteX229" fmla="*/ 2779127 w 8128084"/>
              <a:gd name="connsiteY229" fmla="*/ 14694903 h 15135727"/>
              <a:gd name="connsiteX230" fmla="*/ 2839453 w 8128084"/>
              <a:gd name="connsiteY230" fmla="*/ 14582274 h 15135727"/>
              <a:gd name="connsiteX231" fmla="*/ 2935706 w 8128084"/>
              <a:gd name="connsiteY231" fmla="*/ 14510085 h 15135727"/>
              <a:gd name="connsiteX232" fmla="*/ 2948406 w 8128084"/>
              <a:gd name="connsiteY232" fmla="*/ 14554535 h 15135727"/>
              <a:gd name="connsiteX233" fmla="*/ 2855327 w 8128084"/>
              <a:gd name="connsiteY233" fmla="*/ 14371053 h 15135727"/>
              <a:gd name="connsiteX234" fmla="*/ 3014077 w 8128084"/>
              <a:gd name="connsiteY234" fmla="*/ 14447253 h 15135727"/>
              <a:gd name="connsiteX235" fmla="*/ 3029285 w 8128084"/>
              <a:gd name="connsiteY235" fmla="*/ 14363032 h 15135727"/>
              <a:gd name="connsiteX236" fmla="*/ 3152274 w 8128084"/>
              <a:gd name="connsiteY236" fmla="*/ 14341642 h 15135727"/>
              <a:gd name="connsiteX237" fmla="*/ 3226135 w 8128084"/>
              <a:gd name="connsiteY237" fmla="*/ 14269453 h 15135727"/>
              <a:gd name="connsiteX238" fmla="*/ 3152274 w 8128084"/>
              <a:gd name="connsiteY238" fmla="*/ 14197264 h 15135727"/>
              <a:gd name="connsiteX239" fmla="*/ 3152274 w 8128084"/>
              <a:gd name="connsiteY239" fmla="*/ 14052885 h 15135727"/>
              <a:gd name="connsiteX240" fmla="*/ 3086435 w 8128084"/>
              <a:gd name="connsiteY240" fmla="*/ 14037845 h 15135727"/>
              <a:gd name="connsiteX241" fmla="*/ 3056021 w 8128084"/>
              <a:gd name="connsiteY241" fmla="*/ 14153148 h 15135727"/>
              <a:gd name="connsiteX242" fmla="*/ 2935706 w 8128084"/>
              <a:gd name="connsiteY242" fmla="*/ 14076948 h 15135727"/>
              <a:gd name="connsiteX243" fmla="*/ 2863516 w 8128084"/>
              <a:gd name="connsiteY243" fmla="*/ 14093324 h 15135727"/>
              <a:gd name="connsiteX244" fmla="*/ 2804527 w 8128084"/>
              <a:gd name="connsiteY244" fmla="*/ 14218653 h 15135727"/>
              <a:gd name="connsiteX245" fmla="*/ 2719137 w 8128084"/>
              <a:gd name="connsiteY245" fmla="*/ 14197264 h 15135727"/>
              <a:gd name="connsiteX246" fmla="*/ 2653298 w 8128084"/>
              <a:gd name="connsiteY246" fmla="*/ 14248064 h 15135727"/>
              <a:gd name="connsiteX247" fmla="*/ 2560721 w 8128084"/>
              <a:gd name="connsiteY247" fmla="*/ 14150474 h 15135727"/>
              <a:gd name="connsiteX248" fmla="*/ 2436729 w 8128084"/>
              <a:gd name="connsiteY248" fmla="*/ 13804566 h 15135727"/>
              <a:gd name="connsiteX249" fmla="*/ 2550527 w 8128084"/>
              <a:gd name="connsiteY249" fmla="*/ 13805903 h 15135727"/>
              <a:gd name="connsiteX250" fmla="*/ 2729498 w 8128084"/>
              <a:gd name="connsiteY250" fmla="*/ 13812253 h 15135727"/>
              <a:gd name="connsiteX251" fmla="*/ 2633077 w 8128084"/>
              <a:gd name="connsiteY251" fmla="*/ 13755103 h 15135727"/>
              <a:gd name="connsiteX252" fmla="*/ 2553369 w 8128084"/>
              <a:gd name="connsiteY252" fmla="*/ 13475369 h 15135727"/>
              <a:gd name="connsiteX253" fmla="*/ 2658645 w 8128084"/>
              <a:gd name="connsiteY253" fmla="*/ 13224711 h 15135727"/>
              <a:gd name="connsiteX254" fmla="*/ 2719137 w 8128084"/>
              <a:gd name="connsiteY254" fmla="*/ 13042232 h 15135727"/>
              <a:gd name="connsiteX255" fmla="*/ 2791327 w 8128084"/>
              <a:gd name="connsiteY255" fmla="*/ 12945979 h 15135727"/>
              <a:gd name="connsiteX256" fmla="*/ 2969627 w 8128084"/>
              <a:gd name="connsiteY256" fmla="*/ 12929603 h 15135727"/>
              <a:gd name="connsiteX257" fmla="*/ 3031958 w 8128084"/>
              <a:gd name="connsiteY257" fmla="*/ 13090358 h 15135727"/>
              <a:gd name="connsiteX258" fmla="*/ 3102977 w 8128084"/>
              <a:gd name="connsiteY258" fmla="*/ 12974053 h 15135727"/>
              <a:gd name="connsiteX259" fmla="*/ 3043321 w 8128084"/>
              <a:gd name="connsiteY259" fmla="*/ 12836024 h 15135727"/>
              <a:gd name="connsiteX260" fmla="*/ 2849479 w 8128084"/>
              <a:gd name="connsiteY260" fmla="*/ 12815637 h 15135727"/>
              <a:gd name="connsiteX261" fmla="*/ 2815390 w 8128084"/>
              <a:gd name="connsiteY261" fmla="*/ 12777537 h 15135727"/>
              <a:gd name="connsiteX262" fmla="*/ 2887077 w 8128084"/>
              <a:gd name="connsiteY262" fmla="*/ 12586703 h 15135727"/>
              <a:gd name="connsiteX263" fmla="*/ 3153777 w 8128084"/>
              <a:gd name="connsiteY263" fmla="*/ 12516853 h 15135727"/>
              <a:gd name="connsiteX264" fmla="*/ 3239837 w 8128084"/>
              <a:gd name="connsiteY264" fmla="*/ 12311314 h 15135727"/>
              <a:gd name="connsiteX265" fmla="*/ 3104148 w 8128084"/>
              <a:gd name="connsiteY265" fmla="*/ 12320337 h 15135727"/>
              <a:gd name="connsiteX266" fmla="*/ 3040648 w 8128084"/>
              <a:gd name="connsiteY266" fmla="*/ 12320337 h 15135727"/>
              <a:gd name="connsiteX267" fmla="*/ 2956927 w 8128084"/>
              <a:gd name="connsiteY267" fmla="*/ 12237453 h 15135727"/>
              <a:gd name="connsiteX268" fmla="*/ 3007895 w 8128084"/>
              <a:gd name="connsiteY268" fmla="*/ 12079706 h 15135727"/>
              <a:gd name="connsiteX269" fmla="*/ 2810042 w 8128084"/>
              <a:gd name="connsiteY269" fmla="*/ 11954377 h 15135727"/>
              <a:gd name="connsiteX270" fmla="*/ 2863516 w 8128084"/>
              <a:gd name="connsiteY270" fmla="*/ 11694695 h 15135727"/>
              <a:gd name="connsiteX271" fmla="*/ 2817227 w 8128084"/>
              <a:gd name="connsiteY271" fmla="*/ 11507203 h 15135727"/>
              <a:gd name="connsiteX272" fmla="*/ 2911642 w 8128084"/>
              <a:gd name="connsiteY272" fmla="*/ 11454064 h 15135727"/>
              <a:gd name="connsiteX273" fmla="*/ 2988677 w 8128084"/>
              <a:gd name="connsiteY273" fmla="*/ 11494503 h 15135727"/>
              <a:gd name="connsiteX274" fmla="*/ 3011571 w 8128084"/>
              <a:gd name="connsiteY274" fmla="*/ 11454064 h 15135727"/>
              <a:gd name="connsiteX275" fmla="*/ 2850482 w 8128084"/>
              <a:gd name="connsiteY275" fmla="*/ 11381874 h 15135727"/>
              <a:gd name="connsiteX276" fmla="*/ 2993858 w 8128084"/>
              <a:gd name="connsiteY276" fmla="*/ 11266571 h 15135727"/>
              <a:gd name="connsiteX277" fmla="*/ 3007895 w 8128084"/>
              <a:gd name="connsiteY277" fmla="*/ 11189369 h 15135727"/>
              <a:gd name="connsiteX278" fmla="*/ 2874879 w 8128084"/>
              <a:gd name="connsiteY278" fmla="*/ 11179342 h 15135727"/>
              <a:gd name="connsiteX279" fmla="*/ 2919329 w 8128084"/>
              <a:gd name="connsiteY279" fmla="*/ 11023600 h 15135727"/>
              <a:gd name="connsiteX280" fmla="*/ 2887579 w 8128084"/>
              <a:gd name="connsiteY280" fmla="*/ 10924674 h 15135727"/>
              <a:gd name="connsiteX281" fmla="*/ 2760914 w 8128084"/>
              <a:gd name="connsiteY281" fmla="*/ 11065377 h 15135727"/>
              <a:gd name="connsiteX282" fmla="*/ 2667000 w 8128084"/>
              <a:gd name="connsiteY282" fmla="*/ 10969124 h 15135727"/>
              <a:gd name="connsiteX283" fmla="*/ 2607845 w 8128084"/>
              <a:gd name="connsiteY283" fmla="*/ 11071727 h 15135727"/>
              <a:gd name="connsiteX284" fmla="*/ 2526632 w 8128084"/>
              <a:gd name="connsiteY284" fmla="*/ 11117179 h 15135727"/>
              <a:gd name="connsiteX285" fmla="*/ 2410827 w 8128084"/>
              <a:gd name="connsiteY285" fmla="*/ 11100803 h 15135727"/>
              <a:gd name="connsiteX286" fmla="*/ 2334127 w 8128084"/>
              <a:gd name="connsiteY286" fmla="*/ 10996864 h 15135727"/>
              <a:gd name="connsiteX287" fmla="*/ 2358190 w 8128084"/>
              <a:gd name="connsiteY287" fmla="*/ 10732169 h 15135727"/>
              <a:gd name="connsiteX288" fmla="*/ 2372227 w 8128084"/>
              <a:gd name="connsiteY288" fmla="*/ 10689390 h 15135727"/>
              <a:gd name="connsiteX289" fmla="*/ 2533316 w 8128084"/>
              <a:gd name="connsiteY289" fmla="*/ 10574087 h 15135727"/>
              <a:gd name="connsiteX290" fmla="*/ 2598821 w 8128084"/>
              <a:gd name="connsiteY290" fmla="*/ 10684042 h 15135727"/>
              <a:gd name="connsiteX291" fmla="*/ 2683877 w 8128084"/>
              <a:gd name="connsiteY291" fmla="*/ 10745203 h 15135727"/>
              <a:gd name="connsiteX292" fmla="*/ 2767264 w 8128084"/>
              <a:gd name="connsiteY292" fmla="*/ 10684042 h 15135727"/>
              <a:gd name="connsiteX293" fmla="*/ 2646948 w 8128084"/>
              <a:gd name="connsiteY293" fmla="*/ 10515600 h 15135727"/>
              <a:gd name="connsiteX294" fmla="*/ 2815390 w 8128084"/>
              <a:gd name="connsiteY294" fmla="*/ 10395285 h 15135727"/>
              <a:gd name="connsiteX295" fmla="*/ 2899777 w 8128084"/>
              <a:gd name="connsiteY295" fmla="*/ 10586453 h 15135727"/>
              <a:gd name="connsiteX296" fmla="*/ 3080085 w 8128084"/>
              <a:gd name="connsiteY296" fmla="*/ 10419348 h 15135727"/>
              <a:gd name="connsiteX297" fmla="*/ 3248527 w 8128084"/>
              <a:gd name="connsiteY297" fmla="*/ 10539664 h 15135727"/>
              <a:gd name="connsiteX298" fmla="*/ 3320716 w 8128084"/>
              <a:gd name="connsiteY298" fmla="*/ 10659979 h 15135727"/>
              <a:gd name="connsiteX299" fmla="*/ 3465095 w 8128084"/>
              <a:gd name="connsiteY299" fmla="*/ 10659979 h 15135727"/>
              <a:gd name="connsiteX300" fmla="*/ 3441032 w 8128084"/>
              <a:gd name="connsiteY300" fmla="*/ 10491537 h 15135727"/>
              <a:gd name="connsiteX301" fmla="*/ 3392906 w 8128084"/>
              <a:gd name="connsiteY301" fmla="*/ 10250906 h 15135727"/>
              <a:gd name="connsiteX302" fmla="*/ 3152274 w 8128084"/>
              <a:gd name="connsiteY302" fmla="*/ 10250906 h 15135727"/>
              <a:gd name="connsiteX303" fmla="*/ 3176337 w 8128084"/>
              <a:gd name="connsiteY303" fmla="*/ 10178716 h 15135727"/>
              <a:gd name="connsiteX304" fmla="*/ 3104148 w 8128084"/>
              <a:gd name="connsiteY304" fmla="*/ 10154653 h 15135727"/>
              <a:gd name="connsiteX305" fmla="*/ 3007895 w 8128084"/>
              <a:gd name="connsiteY305" fmla="*/ 9962148 h 15135727"/>
              <a:gd name="connsiteX306" fmla="*/ 3176337 w 8128084"/>
              <a:gd name="connsiteY306" fmla="*/ 9889958 h 15135727"/>
              <a:gd name="connsiteX307" fmla="*/ 2959769 w 8128084"/>
              <a:gd name="connsiteY307" fmla="*/ 9504948 h 15135727"/>
              <a:gd name="connsiteX308" fmla="*/ 2791327 w 8128084"/>
              <a:gd name="connsiteY308" fmla="*/ 9456821 h 15135727"/>
              <a:gd name="connsiteX309" fmla="*/ 2574758 w 8128084"/>
              <a:gd name="connsiteY309" fmla="*/ 9336506 h 15135727"/>
              <a:gd name="connsiteX310" fmla="*/ 2550695 w 8128084"/>
              <a:gd name="connsiteY310" fmla="*/ 9071811 h 15135727"/>
              <a:gd name="connsiteX311" fmla="*/ 2695074 w 8128084"/>
              <a:gd name="connsiteY311" fmla="*/ 8999621 h 15135727"/>
              <a:gd name="connsiteX312" fmla="*/ 2622885 w 8128084"/>
              <a:gd name="connsiteY312" fmla="*/ 8975558 h 15135727"/>
              <a:gd name="connsiteX313" fmla="*/ 2430379 w 8128084"/>
              <a:gd name="connsiteY313" fmla="*/ 8999621 h 15135727"/>
              <a:gd name="connsiteX314" fmla="*/ 2261937 w 8128084"/>
              <a:gd name="connsiteY314" fmla="*/ 9168064 h 15135727"/>
              <a:gd name="connsiteX315" fmla="*/ 2237874 w 8128084"/>
              <a:gd name="connsiteY315" fmla="*/ 8999621 h 15135727"/>
              <a:gd name="connsiteX316" fmla="*/ 2117558 w 8128084"/>
              <a:gd name="connsiteY316" fmla="*/ 8975558 h 15135727"/>
              <a:gd name="connsiteX317" fmla="*/ 2045369 w 8128084"/>
              <a:gd name="connsiteY317" fmla="*/ 8783053 h 15135727"/>
              <a:gd name="connsiteX318" fmla="*/ 1852864 w 8128084"/>
              <a:gd name="connsiteY318" fmla="*/ 8758990 h 15135727"/>
              <a:gd name="connsiteX319" fmla="*/ 1636295 w 8128084"/>
              <a:gd name="connsiteY319" fmla="*/ 8927432 h 15135727"/>
              <a:gd name="connsiteX320" fmla="*/ 1588169 w 8128084"/>
              <a:gd name="connsiteY320" fmla="*/ 9023685 h 15135727"/>
              <a:gd name="connsiteX321" fmla="*/ 1515979 w 8128084"/>
              <a:gd name="connsiteY321" fmla="*/ 8879306 h 15135727"/>
              <a:gd name="connsiteX322" fmla="*/ 1347537 w 8128084"/>
              <a:gd name="connsiteY322" fmla="*/ 8879306 h 15135727"/>
              <a:gd name="connsiteX323" fmla="*/ 1347537 w 8128084"/>
              <a:gd name="connsiteY323" fmla="*/ 8710864 h 15135727"/>
              <a:gd name="connsiteX324" fmla="*/ 1106906 w 8128084"/>
              <a:gd name="connsiteY324" fmla="*/ 8783053 h 15135727"/>
              <a:gd name="connsiteX325" fmla="*/ 890337 w 8128084"/>
              <a:gd name="connsiteY325" fmla="*/ 8686800 h 15135727"/>
              <a:gd name="connsiteX326" fmla="*/ 649706 w 8128084"/>
              <a:gd name="connsiteY326" fmla="*/ 8662737 h 15135727"/>
              <a:gd name="connsiteX327" fmla="*/ 385011 w 8128084"/>
              <a:gd name="connsiteY327" fmla="*/ 8566485 h 15135727"/>
              <a:gd name="connsiteX328" fmla="*/ 577516 w 8128084"/>
              <a:gd name="connsiteY328" fmla="*/ 8373979 h 15135727"/>
              <a:gd name="connsiteX329" fmla="*/ 794085 w 8128084"/>
              <a:gd name="connsiteY329" fmla="*/ 8301790 h 15135727"/>
              <a:gd name="connsiteX330" fmla="*/ 745958 w 8128084"/>
              <a:gd name="connsiteY330" fmla="*/ 8133348 h 15135727"/>
              <a:gd name="connsiteX331" fmla="*/ 818148 w 8128084"/>
              <a:gd name="connsiteY331" fmla="*/ 7820527 h 15135727"/>
              <a:gd name="connsiteX332" fmla="*/ 697832 w 8128084"/>
              <a:gd name="connsiteY332" fmla="*/ 7820527 h 15135727"/>
              <a:gd name="connsiteX333" fmla="*/ 625642 w 8128084"/>
              <a:gd name="connsiteY333" fmla="*/ 7916779 h 15135727"/>
              <a:gd name="connsiteX334" fmla="*/ 457200 w 8128084"/>
              <a:gd name="connsiteY334" fmla="*/ 7820527 h 15135727"/>
              <a:gd name="connsiteX335" fmla="*/ 529390 w 8128084"/>
              <a:gd name="connsiteY335" fmla="*/ 7700211 h 15135727"/>
              <a:gd name="connsiteX336" fmla="*/ 938464 w 8128084"/>
              <a:gd name="connsiteY336" fmla="*/ 7676148 h 15135727"/>
              <a:gd name="connsiteX337" fmla="*/ 1058779 w 8128084"/>
              <a:gd name="connsiteY337" fmla="*/ 7459579 h 15135727"/>
              <a:gd name="connsiteX338" fmla="*/ 1203158 w 8128084"/>
              <a:gd name="connsiteY338" fmla="*/ 7603958 h 15135727"/>
              <a:gd name="connsiteX339" fmla="*/ 1299411 w 8128084"/>
              <a:gd name="connsiteY339" fmla="*/ 7555832 h 15135727"/>
              <a:gd name="connsiteX340" fmla="*/ 1443790 w 8128084"/>
              <a:gd name="connsiteY340" fmla="*/ 7507706 h 15135727"/>
              <a:gd name="connsiteX341" fmla="*/ 1684421 w 8128084"/>
              <a:gd name="connsiteY341" fmla="*/ 7603958 h 15135727"/>
              <a:gd name="connsiteX342" fmla="*/ 1684421 w 8128084"/>
              <a:gd name="connsiteY342" fmla="*/ 7603958 h 15135727"/>
              <a:gd name="connsiteX343" fmla="*/ 1540042 w 8128084"/>
              <a:gd name="connsiteY343" fmla="*/ 7363327 h 15135727"/>
              <a:gd name="connsiteX344" fmla="*/ 1299411 w 8128084"/>
              <a:gd name="connsiteY344" fmla="*/ 7315200 h 15135727"/>
              <a:gd name="connsiteX345" fmla="*/ 1130969 w 8128084"/>
              <a:gd name="connsiteY345" fmla="*/ 7339264 h 15135727"/>
              <a:gd name="connsiteX346" fmla="*/ 1034716 w 8128084"/>
              <a:gd name="connsiteY346" fmla="*/ 7315200 h 15135727"/>
              <a:gd name="connsiteX347" fmla="*/ 1155032 w 8128084"/>
              <a:gd name="connsiteY347" fmla="*/ 7050506 h 15135727"/>
              <a:gd name="connsiteX348" fmla="*/ 1155032 w 8128084"/>
              <a:gd name="connsiteY348" fmla="*/ 6930190 h 15135727"/>
              <a:gd name="connsiteX349" fmla="*/ 1155032 w 8128084"/>
              <a:gd name="connsiteY349" fmla="*/ 6761748 h 15135727"/>
              <a:gd name="connsiteX350" fmla="*/ 1203158 w 8128084"/>
              <a:gd name="connsiteY350" fmla="*/ 6617369 h 15135727"/>
              <a:gd name="connsiteX351" fmla="*/ 1371600 w 8128084"/>
              <a:gd name="connsiteY351" fmla="*/ 6472990 h 15135727"/>
              <a:gd name="connsiteX352" fmla="*/ 1443790 w 8128084"/>
              <a:gd name="connsiteY352" fmla="*/ 6328611 h 15135727"/>
              <a:gd name="connsiteX353" fmla="*/ 1419727 w 8128084"/>
              <a:gd name="connsiteY353" fmla="*/ 6208295 h 15135727"/>
              <a:gd name="connsiteX354" fmla="*/ 1275348 w 8128084"/>
              <a:gd name="connsiteY354" fmla="*/ 6304548 h 15135727"/>
              <a:gd name="connsiteX355" fmla="*/ 1323474 w 8128084"/>
              <a:gd name="connsiteY355" fmla="*/ 6015790 h 15135727"/>
              <a:gd name="connsiteX356" fmla="*/ 1540042 w 8128084"/>
              <a:gd name="connsiteY356" fmla="*/ 5871411 h 15135727"/>
              <a:gd name="connsiteX357" fmla="*/ 1540042 w 8128084"/>
              <a:gd name="connsiteY357" fmla="*/ 5751095 h 15135727"/>
              <a:gd name="connsiteX358" fmla="*/ 1395664 w 8128084"/>
              <a:gd name="connsiteY358" fmla="*/ 5799221 h 15135727"/>
              <a:gd name="connsiteX359" fmla="*/ 1179095 w 8128084"/>
              <a:gd name="connsiteY359" fmla="*/ 5799221 h 15135727"/>
              <a:gd name="connsiteX360" fmla="*/ 890337 w 8128084"/>
              <a:gd name="connsiteY360" fmla="*/ 5775158 h 15135727"/>
              <a:gd name="connsiteX361" fmla="*/ 697832 w 8128084"/>
              <a:gd name="connsiteY361" fmla="*/ 5606716 h 15135727"/>
              <a:gd name="connsiteX362" fmla="*/ 577516 w 8128084"/>
              <a:gd name="connsiteY362" fmla="*/ 5582653 h 15135727"/>
              <a:gd name="connsiteX363" fmla="*/ 697832 w 8128084"/>
              <a:gd name="connsiteY363" fmla="*/ 5775158 h 15135727"/>
              <a:gd name="connsiteX364" fmla="*/ 409074 w 8128084"/>
              <a:gd name="connsiteY364" fmla="*/ 5799221 h 15135727"/>
              <a:gd name="connsiteX365" fmla="*/ 168442 w 8128084"/>
              <a:gd name="connsiteY365" fmla="*/ 5702969 h 15135727"/>
              <a:gd name="connsiteX366" fmla="*/ 264695 w 8128084"/>
              <a:gd name="connsiteY366" fmla="*/ 5558590 h 15135727"/>
              <a:gd name="connsiteX367" fmla="*/ 144379 w 8128084"/>
              <a:gd name="connsiteY367" fmla="*/ 5510464 h 15135727"/>
              <a:gd name="connsiteX368" fmla="*/ 0 w 8128084"/>
              <a:gd name="connsiteY368" fmla="*/ 5462337 h 15135727"/>
              <a:gd name="connsiteX369" fmla="*/ 96253 w 8128084"/>
              <a:gd name="connsiteY369"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42827 w 8128084"/>
              <a:gd name="connsiteY202" fmla="*/ 14383753 h 15135727"/>
              <a:gd name="connsiteX203" fmla="*/ 4403558 w 8128084"/>
              <a:gd name="connsiteY203" fmla="*/ 14437895 h 15135727"/>
              <a:gd name="connsiteX204" fmla="*/ 4340058 w 8128084"/>
              <a:gd name="connsiteY204" fmla="*/ 14475995 h 15135727"/>
              <a:gd name="connsiteX205" fmla="*/ 4303127 w 8128084"/>
              <a:gd name="connsiteY205" fmla="*/ 14364703 h 15135727"/>
              <a:gd name="connsiteX206" fmla="*/ 4276892 w 8128084"/>
              <a:gd name="connsiteY206" fmla="*/ 14296190 h 15135727"/>
              <a:gd name="connsiteX207" fmla="*/ 4235116 w 8128084"/>
              <a:gd name="connsiteY207" fmla="*/ 14341642 h 15135727"/>
              <a:gd name="connsiteX208" fmla="*/ 4162927 w 8128084"/>
              <a:gd name="connsiteY208" fmla="*/ 14389769 h 15135727"/>
              <a:gd name="connsiteX209" fmla="*/ 4137527 w 8128084"/>
              <a:gd name="connsiteY209" fmla="*/ 14364369 h 15135727"/>
              <a:gd name="connsiteX210" fmla="*/ 3998327 w 8128084"/>
              <a:gd name="connsiteY210" fmla="*/ 14409153 h 15135727"/>
              <a:gd name="connsiteX211" fmla="*/ 4023727 w 8128084"/>
              <a:gd name="connsiteY211" fmla="*/ 14275803 h 15135727"/>
              <a:gd name="connsiteX212" fmla="*/ 3915945 w 8128084"/>
              <a:gd name="connsiteY212" fmla="*/ 14289840 h 15135727"/>
              <a:gd name="connsiteX213" fmla="*/ 3801979 w 8128084"/>
              <a:gd name="connsiteY213" fmla="*/ 14293516 h 15135727"/>
              <a:gd name="connsiteX214" fmla="*/ 3719764 w 8128084"/>
              <a:gd name="connsiteY214" fmla="*/ 14415169 h 15135727"/>
              <a:gd name="connsiteX215" fmla="*/ 3625850 w 8128084"/>
              <a:gd name="connsiteY215" fmla="*/ 14616364 h 15135727"/>
              <a:gd name="connsiteX216" fmla="*/ 3513221 w 8128084"/>
              <a:gd name="connsiteY216" fmla="*/ 14726653 h 15135727"/>
              <a:gd name="connsiteX217" fmla="*/ 3583071 w 8128084"/>
              <a:gd name="connsiteY217" fmla="*/ 14832932 h 15135727"/>
              <a:gd name="connsiteX218" fmla="*/ 3633537 w 8128084"/>
              <a:gd name="connsiteY218" fmla="*/ 14967285 h 15135727"/>
              <a:gd name="connsiteX219" fmla="*/ 3609474 w 8128084"/>
              <a:gd name="connsiteY219" fmla="*/ 15087600 h 15135727"/>
              <a:gd name="connsiteX220" fmla="*/ 3479132 w 8128084"/>
              <a:gd name="connsiteY220" fmla="*/ 14975974 h 15135727"/>
              <a:gd name="connsiteX221" fmla="*/ 3304340 w 8128084"/>
              <a:gd name="connsiteY221" fmla="*/ 14949237 h 15135727"/>
              <a:gd name="connsiteX222" fmla="*/ 3261227 w 8128084"/>
              <a:gd name="connsiteY222" fmla="*/ 14787145 h 15135727"/>
              <a:gd name="connsiteX223" fmla="*/ 3128211 w 8128084"/>
              <a:gd name="connsiteY223" fmla="*/ 14919158 h 15135727"/>
              <a:gd name="connsiteX224" fmla="*/ 3090277 w 8128084"/>
              <a:gd name="connsiteY224" fmla="*/ 15075903 h 15135727"/>
              <a:gd name="connsiteX225" fmla="*/ 2959769 w 8128084"/>
              <a:gd name="connsiteY225" fmla="*/ 15135727 h 15135727"/>
              <a:gd name="connsiteX226" fmla="*/ 2891256 w 8128084"/>
              <a:gd name="connsiteY226" fmla="*/ 14945895 h 15135727"/>
              <a:gd name="connsiteX227" fmla="*/ 2829927 w 8128084"/>
              <a:gd name="connsiteY227" fmla="*/ 14872703 h 15135727"/>
              <a:gd name="connsiteX228" fmla="*/ 2887579 w 8128084"/>
              <a:gd name="connsiteY228" fmla="*/ 14774779 h 15135727"/>
              <a:gd name="connsiteX229" fmla="*/ 2779127 w 8128084"/>
              <a:gd name="connsiteY229" fmla="*/ 14694903 h 15135727"/>
              <a:gd name="connsiteX230" fmla="*/ 2839453 w 8128084"/>
              <a:gd name="connsiteY230" fmla="*/ 14582274 h 15135727"/>
              <a:gd name="connsiteX231" fmla="*/ 2935706 w 8128084"/>
              <a:gd name="connsiteY231" fmla="*/ 14510085 h 15135727"/>
              <a:gd name="connsiteX232" fmla="*/ 2948406 w 8128084"/>
              <a:gd name="connsiteY232" fmla="*/ 14554535 h 15135727"/>
              <a:gd name="connsiteX233" fmla="*/ 2855327 w 8128084"/>
              <a:gd name="connsiteY233" fmla="*/ 14371053 h 15135727"/>
              <a:gd name="connsiteX234" fmla="*/ 3014077 w 8128084"/>
              <a:gd name="connsiteY234" fmla="*/ 14447253 h 15135727"/>
              <a:gd name="connsiteX235" fmla="*/ 3029285 w 8128084"/>
              <a:gd name="connsiteY235" fmla="*/ 14363032 h 15135727"/>
              <a:gd name="connsiteX236" fmla="*/ 3152274 w 8128084"/>
              <a:gd name="connsiteY236" fmla="*/ 14341642 h 15135727"/>
              <a:gd name="connsiteX237" fmla="*/ 3226135 w 8128084"/>
              <a:gd name="connsiteY237" fmla="*/ 14269453 h 15135727"/>
              <a:gd name="connsiteX238" fmla="*/ 3152274 w 8128084"/>
              <a:gd name="connsiteY238" fmla="*/ 14197264 h 15135727"/>
              <a:gd name="connsiteX239" fmla="*/ 3152274 w 8128084"/>
              <a:gd name="connsiteY239" fmla="*/ 14052885 h 15135727"/>
              <a:gd name="connsiteX240" fmla="*/ 3086435 w 8128084"/>
              <a:gd name="connsiteY240" fmla="*/ 14037845 h 15135727"/>
              <a:gd name="connsiteX241" fmla="*/ 3056021 w 8128084"/>
              <a:gd name="connsiteY241" fmla="*/ 14153148 h 15135727"/>
              <a:gd name="connsiteX242" fmla="*/ 2935706 w 8128084"/>
              <a:gd name="connsiteY242" fmla="*/ 14076948 h 15135727"/>
              <a:gd name="connsiteX243" fmla="*/ 2863516 w 8128084"/>
              <a:gd name="connsiteY243" fmla="*/ 14093324 h 15135727"/>
              <a:gd name="connsiteX244" fmla="*/ 2804527 w 8128084"/>
              <a:gd name="connsiteY244" fmla="*/ 14218653 h 15135727"/>
              <a:gd name="connsiteX245" fmla="*/ 2719137 w 8128084"/>
              <a:gd name="connsiteY245" fmla="*/ 14197264 h 15135727"/>
              <a:gd name="connsiteX246" fmla="*/ 2653298 w 8128084"/>
              <a:gd name="connsiteY246" fmla="*/ 14248064 h 15135727"/>
              <a:gd name="connsiteX247" fmla="*/ 2560721 w 8128084"/>
              <a:gd name="connsiteY247" fmla="*/ 14150474 h 15135727"/>
              <a:gd name="connsiteX248" fmla="*/ 2436729 w 8128084"/>
              <a:gd name="connsiteY248" fmla="*/ 13804566 h 15135727"/>
              <a:gd name="connsiteX249" fmla="*/ 2550527 w 8128084"/>
              <a:gd name="connsiteY249" fmla="*/ 13805903 h 15135727"/>
              <a:gd name="connsiteX250" fmla="*/ 2729498 w 8128084"/>
              <a:gd name="connsiteY250" fmla="*/ 13812253 h 15135727"/>
              <a:gd name="connsiteX251" fmla="*/ 2633077 w 8128084"/>
              <a:gd name="connsiteY251" fmla="*/ 13755103 h 15135727"/>
              <a:gd name="connsiteX252" fmla="*/ 2553369 w 8128084"/>
              <a:gd name="connsiteY252" fmla="*/ 13475369 h 15135727"/>
              <a:gd name="connsiteX253" fmla="*/ 2658645 w 8128084"/>
              <a:gd name="connsiteY253" fmla="*/ 13224711 h 15135727"/>
              <a:gd name="connsiteX254" fmla="*/ 2719137 w 8128084"/>
              <a:gd name="connsiteY254" fmla="*/ 13042232 h 15135727"/>
              <a:gd name="connsiteX255" fmla="*/ 2791327 w 8128084"/>
              <a:gd name="connsiteY255" fmla="*/ 12945979 h 15135727"/>
              <a:gd name="connsiteX256" fmla="*/ 2969627 w 8128084"/>
              <a:gd name="connsiteY256" fmla="*/ 12929603 h 15135727"/>
              <a:gd name="connsiteX257" fmla="*/ 3031958 w 8128084"/>
              <a:gd name="connsiteY257" fmla="*/ 13090358 h 15135727"/>
              <a:gd name="connsiteX258" fmla="*/ 3102977 w 8128084"/>
              <a:gd name="connsiteY258" fmla="*/ 12974053 h 15135727"/>
              <a:gd name="connsiteX259" fmla="*/ 3043321 w 8128084"/>
              <a:gd name="connsiteY259" fmla="*/ 12836024 h 15135727"/>
              <a:gd name="connsiteX260" fmla="*/ 2849479 w 8128084"/>
              <a:gd name="connsiteY260" fmla="*/ 12815637 h 15135727"/>
              <a:gd name="connsiteX261" fmla="*/ 2815390 w 8128084"/>
              <a:gd name="connsiteY261" fmla="*/ 12777537 h 15135727"/>
              <a:gd name="connsiteX262" fmla="*/ 2887077 w 8128084"/>
              <a:gd name="connsiteY262" fmla="*/ 12586703 h 15135727"/>
              <a:gd name="connsiteX263" fmla="*/ 3153777 w 8128084"/>
              <a:gd name="connsiteY263" fmla="*/ 12516853 h 15135727"/>
              <a:gd name="connsiteX264" fmla="*/ 3239837 w 8128084"/>
              <a:gd name="connsiteY264" fmla="*/ 12311314 h 15135727"/>
              <a:gd name="connsiteX265" fmla="*/ 3104148 w 8128084"/>
              <a:gd name="connsiteY265" fmla="*/ 12320337 h 15135727"/>
              <a:gd name="connsiteX266" fmla="*/ 3040648 w 8128084"/>
              <a:gd name="connsiteY266" fmla="*/ 12320337 h 15135727"/>
              <a:gd name="connsiteX267" fmla="*/ 2956927 w 8128084"/>
              <a:gd name="connsiteY267" fmla="*/ 12237453 h 15135727"/>
              <a:gd name="connsiteX268" fmla="*/ 3007895 w 8128084"/>
              <a:gd name="connsiteY268" fmla="*/ 12079706 h 15135727"/>
              <a:gd name="connsiteX269" fmla="*/ 2810042 w 8128084"/>
              <a:gd name="connsiteY269" fmla="*/ 11954377 h 15135727"/>
              <a:gd name="connsiteX270" fmla="*/ 2863516 w 8128084"/>
              <a:gd name="connsiteY270" fmla="*/ 11694695 h 15135727"/>
              <a:gd name="connsiteX271" fmla="*/ 2817227 w 8128084"/>
              <a:gd name="connsiteY271" fmla="*/ 11507203 h 15135727"/>
              <a:gd name="connsiteX272" fmla="*/ 2911642 w 8128084"/>
              <a:gd name="connsiteY272" fmla="*/ 11454064 h 15135727"/>
              <a:gd name="connsiteX273" fmla="*/ 2988677 w 8128084"/>
              <a:gd name="connsiteY273" fmla="*/ 11494503 h 15135727"/>
              <a:gd name="connsiteX274" fmla="*/ 3011571 w 8128084"/>
              <a:gd name="connsiteY274" fmla="*/ 11454064 h 15135727"/>
              <a:gd name="connsiteX275" fmla="*/ 2850482 w 8128084"/>
              <a:gd name="connsiteY275" fmla="*/ 11381874 h 15135727"/>
              <a:gd name="connsiteX276" fmla="*/ 2993858 w 8128084"/>
              <a:gd name="connsiteY276" fmla="*/ 11266571 h 15135727"/>
              <a:gd name="connsiteX277" fmla="*/ 3007895 w 8128084"/>
              <a:gd name="connsiteY277" fmla="*/ 11189369 h 15135727"/>
              <a:gd name="connsiteX278" fmla="*/ 2874879 w 8128084"/>
              <a:gd name="connsiteY278" fmla="*/ 11179342 h 15135727"/>
              <a:gd name="connsiteX279" fmla="*/ 2919329 w 8128084"/>
              <a:gd name="connsiteY279" fmla="*/ 11023600 h 15135727"/>
              <a:gd name="connsiteX280" fmla="*/ 2887579 w 8128084"/>
              <a:gd name="connsiteY280" fmla="*/ 10924674 h 15135727"/>
              <a:gd name="connsiteX281" fmla="*/ 2760914 w 8128084"/>
              <a:gd name="connsiteY281" fmla="*/ 11065377 h 15135727"/>
              <a:gd name="connsiteX282" fmla="*/ 2667000 w 8128084"/>
              <a:gd name="connsiteY282" fmla="*/ 10969124 h 15135727"/>
              <a:gd name="connsiteX283" fmla="*/ 2607845 w 8128084"/>
              <a:gd name="connsiteY283" fmla="*/ 11071727 h 15135727"/>
              <a:gd name="connsiteX284" fmla="*/ 2526632 w 8128084"/>
              <a:gd name="connsiteY284" fmla="*/ 11117179 h 15135727"/>
              <a:gd name="connsiteX285" fmla="*/ 2410827 w 8128084"/>
              <a:gd name="connsiteY285" fmla="*/ 11100803 h 15135727"/>
              <a:gd name="connsiteX286" fmla="*/ 2334127 w 8128084"/>
              <a:gd name="connsiteY286" fmla="*/ 10996864 h 15135727"/>
              <a:gd name="connsiteX287" fmla="*/ 2358190 w 8128084"/>
              <a:gd name="connsiteY287" fmla="*/ 10732169 h 15135727"/>
              <a:gd name="connsiteX288" fmla="*/ 2372227 w 8128084"/>
              <a:gd name="connsiteY288" fmla="*/ 10689390 h 15135727"/>
              <a:gd name="connsiteX289" fmla="*/ 2533316 w 8128084"/>
              <a:gd name="connsiteY289" fmla="*/ 10574087 h 15135727"/>
              <a:gd name="connsiteX290" fmla="*/ 2598821 w 8128084"/>
              <a:gd name="connsiteY290" fmla="*/ 10684042 h 15135727"/>
              <a:gd name="connsiteX291" fmla="*/ 2683877 w 8128084"/>
              <a:gd name="connsiteY291" fmla="*/ 10745203 h 15135727"/>
              <a:gd name="connsiteX292" fmla="*/ 2767264 w 8128084"/>
              <a:gd name="connsiteY292" fmla="*/ 10684042 h 15135727"/>
              <a:gd name="connsiteX293" fmla="*/ 2646948 w 8128084"/>
              <a:gd name="connsiteY293" fmla="*/ 10515600 h 15135727"/>
              <a:gd name="connsiteX294" fmla="*/ 2815390 w 8128084"/>
              <a:gd name="connsiteY294" fmla="*/ 10395285 h 15135727"/>
              <a:gd name="connsiteX295" fmla="*/ 2899777 w 8128084"/>
              <a:gd name="connsiteY295" fmla="*/ 10453103 h 15135727"/>
              <a:gd name="connsiteX296" fmla="*/ 2899777 w 8128084"/>
              <a:gd name="connsiteY296" fmla="*/ 10586453 h 15135727"/>
              <a:gd name="connsiteX297" fmla="*/ 3080085 w 8128084"/>
              <a:gd name="connsiteY297" fmla="*/ 10419348 h 15135727"/>
              <a:gd name="connsiteX298" fmla="*/ 3248527 w 8128084"/>
              <a:gd name="connsiteY298" fmla="*/ 10539664 h 15135727"/>
              <a:gd name="connsiteX299" fmla="*/ 3320716 w 8128084"/>
              <a:gd name="connsiteY299" fmla="*/ 10659979 h 15135727"/>
              <a:gd name="connsiteX300" fmla="*/ 3465095 w 8128084"/>
              <a:gd name="connsiteY300" fmla="*/ 10659979 h 15135727"/>
              <a:gd name="connsiteX301" fmla="*/ 3441032 w 8128084"/>
              <a:gd name="connsiteY301" fmla="*/ 10491537 h 15135727"/>
              <a:gd name="connsiteX302" fmla="*/ 3392906 w 8128084"/>
              <a:gd name="connsiteY302" fmla="*/ 10250906 h 15135727"/>
              <a:gd name="connsiteX303" fmla="*/ 3152274 w 8128084"/>
              <a:gd name="connsiteY303" fmla="*/ 10250906 h 15135727"/>
              <a:gd name="connsiteX304" fmla="*/ 3176337 w 8128084"/>
              <a:gd name="connsiteY304" fmla="*/ 10178716 h 15135727"/>
              <a:gd name="connsiteX305" fmla="*/ 3104148 w 8128084"/>
              <a:gd name="connsiteY305" fmla="*/ 10154653 h 15135727"/>
              <a:gd name="connsiteX306" fmla="*/ 3007895 w 8128084"/>
              <a:gd name="connsiteY306" fmla="*/ 9962148 h 15135727"/>
              <a:gd name="connsiteX307" fmla="*/ 3176337 w 8128084"/>
              <a:gd name="connsiteY307" fmla="*/ 9889958 h 15135727"/>
              <a:gd name="connsiteX308" fmla="*/ 2959769 w 8128084"/>
              <a:gd name="connsiteY308" fmla="*/ 9504948 h 15135727"/>
              <a:gd name="connsiteX309" fmla="*/ 2791327 w 8128084"/>
              <a:gd name="connsiteY309" fmla="*/ 9456821 h 15135727"/>
              <a:gd name="connsiteX310" fmla="*/ 2574758 w 8128084"/>
              <a:gd name="connsiteY310" fmla="*/ 9336506 h 15135727"/>
              <a:gd name="connsiteX311" fmla="*/ 2550695 w 8128084"/>
              <a:gd name="connsiteY311" fmla="*/ 9071811 h 15135727"/>
              <a:gd name="connsiteX312" fmla="*/ 2695074 w 8128084"/>
              <a:gd name="connsiteY312" fmla="*/ 8999621 h 15135727"/>
              <a:gd name="connsiteX313" fmla="*/ 2622885 w 8128084"/>
              <a:gd name="connsiteY313" fmla="*/ 8975558 h 15135727"/>
              <a:gd name="connsiteX314" fmla="*/ 2430379 w 8128084"/>
              <a:gd name="connsiteY314" fmla="*/ 8999621 h 15135727"/>
              <a:gd name="connsiteX315" fmla="*/ 2261937 w 8128084"/>
              <a:gd name="connsiteY315" fmla="*/ 9168064 h 15135727"/>
              <a:gd name="connsiteX316" fmla="*/ 2237874 w 8128084"/>
              <a:gd name="connsiteY316" fmla="*/ 8999621 h 15135727"/>
              <a:gd name="connsiteX317" fmla="*/ 2117558 w 8128084"/>
              <a:gd name="connsiteY317" fmla="*/ 8975558 h 15135727"/>
              <a:gd name="connsiteX318" fmla="*/ 2045369 w 8128084"/>
              <a:gd name="connsiteY318" fmla="*/ 8783053 h 15135727"/>
              <a:gd name="connsiteX319" fmla="*/ 1852864 w 8128084"/>
              <a:gd name="connsiteY319" fmla="*/ 8758990 h 15135727"/>
              <a:gd name="connsiteX320" fmla="*/ 1636295 w 8128084"/>
              <a:gd name="connsiteY320" fmla="*/ 8927432 h 15135727"/>
              <a:gd name="connsiteX321" fmla="*/ 1588169 w 8128084"/>
              <a:gd name="connsiteY321" fmla="*/ 9023685 h 15135727"/>
              <a:gd name="connsiteX322" fmla="*/ 1515979 w 8128084"/>
              <a:gd name="connsiteY322" fmla="*/ 8879306 h 15135727"/>
              <a:gd name="connsiteX323" fmla="*/ 1347537 w 8128084"/>
              <a:gd name="connsiteY323" fmla="*/ 8879306 h 15135727"/>
              <a:gd name="connsiteX324" fmla="*/ 1347537 w 8128084"/>
              <a:gd name="connsiteY324" fmla="*/ 8710864 h 15135727"/>
              <a:gd name="connsiteX325" fmla="*/ 1106906 w 8128084"/>
              <a:gd name="connsiteY325" fmla="*/ 8783053 h 15135727"/>
              <a:gd name="connsiteX326" fmla="*/ 890337 w 8128084"/>
              <a:gd name="connsiteY326" fmla="*/ 8686800 h 15135727"/>
              <a:gd name="connsiteX327" fmla="*/ 649706 w 8128084"/>
              <a:gd name="connsiteY327" fmla="*/ 8662737 h 15135727"/>
              <a:gd name="connsiteX328" fmla="*/ 385011 w 8128084"/>
              <a:gd name="connsiteY328" fmla="*/ 8566485 h 15135727"/>
              <a:gd name="connsiteX329" fmla="*/ 577516 w 8128084"/>
              <a:gd name="connsiteY329" fmla="*/ 8373979 h 15135727"/>
              <a:gd name="connsiteX330" fmla="*/ 794085 w 8128084"/>
              <a:gd name="connsiteY330" fmla="*/ 8301790 h 15135727"/>
              <a:gd name="connsiteX331" fmla="*/ 745958 w 8128084"/>
              <a:gd name="connsiteY331" fmla="*/ 8133348 h 15135727"/>
              <a:gd name="connsiteX332" fmla="*/ 818148 w 8128084"/>
              <a:gd name="connsiteY332" fmla="*/ 7820527 h 15135727"/>
              <a:gd name="connsiteX333" fmla="*/ 697832 w 8128084"/>
              <a:gd name="connsiteY333" fmla="*/ 7820527 h 15135727"/>
              <a:gd name="connsiteX334" fmla="*/ 625642 w 8128084"/>
              <a:gd name="connsiteY334" fmla="*/ 7916779 h 15135727"/>
              <a:gd name="connsiteX335" fmla="*/ 457200 w 8128084"/>
              <a:gd name="connsiteY335" fmla="*/ 7820527 h 15135727"/>
              <a:gd name="connsiteX336" fmla="*/ 529390 w 8128084"/>
              <a:gd name="connsiteY336" fmla="*/ 7700211 h 15135727"/>
              <a:gd name="connsiteX337" fmla="*/ 938464 w 8128084"/>
              <a:gd name="connsiteY337" fmla="*/ 7676148 h 15135727"/>
              <a:gd name="connsiteX338" fmla="*/ 1058779 w 8128084"/>
              <a:gd name="connsiteY338" fmla="*/ 7459579 h 15135727"/>
              <a:gd name="connsiteX339" fmla="*/ 1203158 w 8128084"/>
              <a:gd name="connsiteY339" fmla="*/ 7603958 h 15135727"/>
              <a:gd name="connsiteX340" fmla="*/ 1299411 w 8128084"/>
              <a:gd name="connsiteY340" fmla="*/ 7555832 h 15135727"/>
              <a:gd name="connsiteX341" fmla="*/ 1443790 w 8128084"/>
              <a:gd name="connsiteY341" fmla="*/ 7507706 h 15135727"/>
              <a:gd name="connsiteX342" fmla="*/ 1684421 w 8128084"/>
              <a:gd name="connsiteY342" fmla="*/ 7603958 h 15135727"/>
              <a:gd name="connsiteX343" fmla="*/ 1684421 w 8128084"/>
              <a:gd name="connsiteY343" fmla="*/ 7603958 h 15135727"/>
              <a:gd name="connsiteX344" fmla="*/ 1540042 w 8128084"/>
              <a:gd name="connsiteY344" fmla="*/ 7363327 h 15135727"/>
              <a:gd name="connsiteX345" fmla="*/ 1299411 w 8128084"/>
              <a:gd name="connsiteY345" fmla="*/ 7315200 h 15135727"/>
              <a:gd name="connsiteX346" fmla="*/ 1130969 w 8128084"/>
              <a:gd name="connsiteY346" fmla="*/ 7339264 h 15135727"/>
              <a:gd name="connsiteX347" fmla="*/ 1034716 w 8128084"/>
              <a:gd name="connsiteY347" fmla="*/ 7315200 h 15135727"/>
              <a:gd name="connsiteX348" fmla="*/ 1155032 w 8128084"/>
              <a:gd name="connsiteY348" fmla="*/ 7050506 h 15135727"/>
              <a:gd name="connsiteX349" fmla="*/ 1155032 w 8128084"/>
              <a:gd name="connsiteY349" fmla="*/ 6930190 h 15135727"/>
              <a:gd name="connsiteX350" fmla="*/ 1155032 w 8128084"/>
              <a:gd name="connsiteY350" fmla="*/ 6761748 h 15135727"/>
              <a:gd name="connsiteX351" fmla="*/ 1203158 w 8128084"/>
              <a:gd name="connsiteY351" fmla="*/ 6617369 h 15135727"/>
              <a:gd name="connsiteX352" fmla="*/ 1371600 w 8128084"/>
              <a:gd name="connsiteY352" fmla="*/ 6472990 h 15135727"/>
              <a:gd name="connsiteX353" fmla="*/ 1443790 w 8128084"/>
              <a:gd name="connsiteY353" fmla="*/ 6328611 h 15135727"/>
              <a:gd name="connsiteX354" fmla="*/ 1419727 w 8128084"/>
              <a:gd name="connsiteY354" fmla="*/ 6208295 h 15135727"/>
              <a:gd name="connsiteX355" fmla="*/ 1275348 w 8128084"/>
              <a:gd name="connsiteY355" fmla="*/ 6304548 h 15135727"/>
              <a:gd name="connsiteX356" fmla="*/ 1323474 w 8128084"/>
              <a:gd name="connsiteY356" fmla="*/ 6015790 h 15135727"/>
              <a:gd name="connsiteX357" fmla="*/ 1540042 w 8128084"/>
              <a:gd name="connsiteY357" fmla="*/ 5871411 h 15135727"/>
              <a:gd name="connsiteX358" fmla="*/ 1540042 w 8128084"/>
              <a:gd name="connsiteY358" fmla="*/ 5751095 h 15135727"/>
              <a:gd name="connsiteX359" fmla="*/ 1395664 w 8128084"/>
              <a:gd name="connsiteY359" fmla="*/ 5799221 h 15135727"/>
              <a:gd name="connsiteX360" fmla="*/ 1179095 w 8128084"/>
              <a:gd name="connsiteY360" fmla="*/ 5799221 h 15135727"/>
              <a:gd name="connsiteX361" fmla="*/ 890337 w 8128084"/>
              <a:gd name="connsiteY361" fmla="*/ 5775158 h 15135727"/>
              <a:gd name="connsiteX362" fmla="*/ 697832 w 8128084"/>
              <a:gd name="connsiteY362" fmla="*/ 5606716 h 15135727"/>
              <a:gd name="connsiteX363" fmla="*/ 577516 w 8128084"/>
              <a:gd name="connsiteY363" fmla="*/ 5582653 h 15135727"/>
              <a:gd name="connsiteX364" fmla="*/ 697832 w 8128084"/>
              <a:gd name="connsiteY364" fmla="*/ 5775158 h 15135727"/>
              <a:gd name="connsiteX365" fmla="*/ 409074 w 8128084"/>
              <a:gd name="connsiteY365" fmla="*/ 5799221 h 15135727"/>
              <a:gd name="connsiteX366" fmla="*/ 168442 w 8128084"/>
              <a:gd name="connsiteY366" fmla="*/ 5702969 h 15135727"/>
              <a:gd name="connsiteX367" fmla="*/ 264695 w 8128084"/>
              <a:gd name="connsiteY367" fmla="*/ 5558590 h 15135727"/>
              <a:gd name="connsiteX368" fmla="*/ 144379 w 8128084"/>
              <a:gd name="connsiteY368" fmla="*/ 5510464 h 15135727"/>
              <a:gd name="connsiteX369" fmla="*/ 0 w 8128084"/>
              <a:gd name="connsiteY369" fmla="*/ 5462337 h 15135727"/>
              <a:gd name="connsiteX370" fmla="*/ 96253 w 8128084"/>
              <a:gd name="connsiteY370"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42827 w 8128084"/>
              <a:gd name="connsiteY202" fmla="*/ 14383753 h 15135727"/>
              <a:gd name="connsiteX203" fmla="*/ 4403558 w 8128084"/>
              <a:gd name="connsiteY203" fmla="*/ 14437895 h 15135727"/>
              <a:gd name="connsiteX204" fmla="*/ 4340058 w 8128084"/>
              <a:gd name="connsiteY204" fmla="*/ 14475995 h 15135727"/>
              <a:gd name="connsiteX205" fmla="*/ 4303127 w 8128084"/>
              <a:gd name="connsiteY205" fmla="*/ 14364703 h 15135727"/>
              <a:gd name="connsiteX206" fmla="*/ 4276892 w 8128084"/>
              <a:gd name="connsiteY206" fmla="*/ 14296190 h 15135727"/>
              <a:gd name="connsiteX207" fmla="*/ 4235116 w 8128084"/>
              <a:gd name="connsiteY207" fmla="*/ 14341642 h 15135727"/>
              <a:gd name="connsiteX208" fmla="*/ 4162927 w 8128084"/>
              <a:gd name="connsiteY208" fmla="*/ 14389769 h 15135727"/>
              <a:gd name="connsiteX209" fmla="*/ 4137527 w 8128084"/>
              <a:gd name="connsiteY209" fmla="*/ 14364369 h 15135727"/>
              <a:gd name="connsiteX210" fmla="*/ 3998327 w 8128084"/>
              <a:gd name="connsiteY210" fmla="*/ 14409153 h 15135727"/>
              <a:gd name="connsiteX211" fmla="*/ 4023727 w 8128084"/>
              <a:gd name="connsiteY211" fmla="*/ 14275803 h 15135727"/>
              <a:gd name="connsiteX212" fmla="*/ 3915945 w 8128084"/>
              <a:gd name="connsiteY212" fmla="*/ 14289840 h 15135727"/>
              <a:gd name="connsiteX213" fmla="*/ 3801979 w 8128084"/>
              <a:gd name="connsiteY213" fmla="*/ 14293516 h 15135727"/>
              <a:gd name="connsiteX214" fmla="*/ 3719764 w 8128084"/>
              <a:gd name="connsiteY214" fmla="*/ 14415169 h 15135727"/>
              <a:gd name="connsiteX215" fmla="*/ 3625850 w 8128084"/>
              <a:gd name="connsiteY215" fmla="*/ 14616364 h 15135727"/>
              <a:gd name="connsiteX216" fmla="*/ 3513221 w 8128084"/>
              <a:gd name="connsiteY216" fmla="*/ 14726653 h 15135727"/>
              <a:gd name="connsiteX217" fmla="*/ 3583071 w 8128084"/>
              <a:gd name="connsiteY217" fmla="*/ 14832932 h 15135727"/>
              <a:gd name="connsiteX218" fmla="*/ 3633537 w 8128084"/>
              <a:gd name="connsiteY218" fmla="*/ 14967285 h 15135727"/>
              <a:gd name="connsiteX219" fmla="*/ 3609474 w 8128084"/>
              <a:gd name="connsiteY219" fmla="*/ 15087600 h 15135727"/>
              <a:gd name="connsiteX220" fmla="*/ 3479132 w 8128084"/>
              <a:gd name="connsiteY220" fmla="*/ 14975974 h 15135727"/>
              <a:gd name="connsiteX221" fmla="*/ 3304340 w 8128084"/>
              <a:gd name="connsiteY221" fmla="*/ 14949237 h 15135727"/>
              <a:gd name="connsiteX222" fmla="*/ 3261227 w 8128084"/>
              <a:gd name="connsiteY222" fmla="*/ 14787145 h 15135727"/>
              <a:gd name="connsiteX223" fmla="*/ 3128211 w 8128084"/>
              <a:gd name="connsiteY223" fmla="*/ 14919158 h 15135727"/>
              <a:gd name="connsiteX224" fmla="*/ 3090277 w 8128084"/>
              <a:gd name="connsiteY224" fmla="*/ 15075903 h 15135727"/>
              <a:gd name="connsiteX225" fmla="*/ 2959769 w 8128084"/>
              <a:gd name="connsiteY225" fmla="*/ 15135727 h 15135727"/>
              <a:gd name="connsiteX226" fmla="*/ 2891256 w 8128084"/>
              <a:gd name="connsiteY226" fmla="*/ 14945895 h 15135727"/>
              <a:gd name="connsiteX227" fmla="*/ 2829927 w 8128084"/>
              <a:gd name="connsiteY227" fmla="*/ 14872703 h 15135727"/>
              <a:gd name="connsiteX228" fmla="*/ 2887579 w 8128084"/>
              <a:gd name="connsiteY228" fmla="*/ 14774779 h 15135727"/>
              <a:gd name="connsiteX229" fmla="*/ 2779127 w 8128084"/>
              <a:gd name="connsiteY229" fmla="*/ 14694903 h 15135727"/>
              <a:gd name="connsiteX230" fmla="*/ 2839453 w 8128084"/>
              <a:gd name="connsiteY230" fmla="*/ 14582274 h 15135727"/>
              <a:gd name="connsiteX231" fmla="*/ 2935706 w 8128084"/>
              <a:gd name="connsiteY231" fmla="*/ 14510085 h 15135727"/>
              <a:gd name="connsiteX232" fmla="*/ 2948406 w 8128084"/>
              <a:gd name="connsiteY232" fmla="*/ 14554535 h 15135727"/>
              <a:gd name="connsiteX233" fmla="*/ 2855327 w 8128084"/>
              <a:gd name="connsiteY233" fmla="*/ 14371053 h 15135727"/>
              <a:gd name="connsiteX234" fmla="*/ 3014077 w 8128084"/>
              <a:gd name="connsiteY234" fmla="*/ 14447253 h 15135727"/>
              <a:gd name="connsiteX235" fmla="*/ 3029285 w 8128084"/>
              <a:gd name="connsiteY235" fmla="*/ 14363032 h 15135727"/>
              <a:gd name="connsiteX236" fmla="*/ 3152274 w 8128084"/>
              <a:gd name="connsiteY236" fmla="*/ 14341642 h 15135727"/>
              <a:gd name="connsiteX237" fmla="*/ 3226135 w 8128084"/>
              <a:gd name="connsiteY237" fmla="*/ 14269453 h 15135727"/>
              <a:gd name="connsiteX238" fmla="*/ 3152274 w 8128084"/>
              <a:gd name="connsiteY238" fmla="*/ 14197264 h 15135727"/>
              <a:gd name="connsiteX239" fmla="*/ 3152274 w 8128084"/>
              <a:gd name="connsiteY239" fmla="*/ 14052885 h 15135727"/>
              <a:gd name="connsiteX240" fmla="*/ 3086435 w 8128084"/>
              <a:gd name="connsiteY240" fmla="*/ 14037845 h 15135727"/>
              <a:gd name="connsiteX241" fmla="*/ 3056021 w 8128084"/>
              <a:gd name="connsiteY241" fmla="*/ 14153148 h 15135727"/>
              <a:gd name="connsiteX242" fmla="*/ 2935706 w 8128084"/>
              <a:gd name="connsiteY242" fmla="*/ 14076948 h 15135727"/>
              <a:gd name="connsiteX243" fmla="*/ 2863516 w 8128084"/>
              <a:gd name="connsiteY243" fmla="*/ 14093324 h 15135727"/>
              <a:gd name="connsiteX244" fmla="*/ 2804527 w 8128084"/>
              <a:gd name="connsiteY244" fmla="*/ 14218653 h 15135727"/>
              <a:gd name="connsiteX245" fmla="*/ 2719137 w 8128084"/>
              <a:gd name="connsiteY245" fmla="*/ 14197264 h 15135727"/>
              <a:gd name="connsiteX246" fmla="*/ 2653298 w 8128084"/>
              <a:gd name="connsiteY246" fmla="*/ 14248064 h 15135727"/>
              <a:gd name="connsiteX247" fmla="*/ 2560721 w 8128084"/>
              <a:gd name="connsiteY247" fmla="*/ 14150474 h 15135727"/>
              <a:gd name="connsiteX248" fmla="*/ 2436729 w 8128084"/>
              <a:gd name="connsiteY248" fmla="*/ 13804566 h 15135727"/>
              <a:gd name="connsiteX249" fmla="*/ 2550527 w 8128084"/>
              <a:gd name="connsiteY249" fmla="*/ 13805903 h 15135727"/>
              <a:gd name="connsiteX250" fmla="*/ 2729498 w 8128084"/>
              <a:gd name="connsiteY250" fmla="*/ 13812253 h 15135727"/>
              <a:gd name="connsiteX251" fmla="*/ 2633077 w 8128084"/>
              <a:gd name="connsiteY251" fmla="*/ 13755103 h 15135727"/>
              <a:gd name="connsiteX252" fmla="*/ 2553369 w 8128084"/>
              <a:gd name="connsiteY252" fmla="*/ 13475369 h 15135727"/>
              <a:gd name="connsiteX253" fmla="*/ 2658645 w 8128084"/>
              <a:gd name="connsiteY253" fmla="*/ 13224711 h 15135727"/>
              <a:gd name="connsiteX254" fmla="*/ 2719137 w 8128084"/>
              <a:gd name="connsiteY254" fmla="*/ 13042232 h 15135727"/>
              <a:gd name="connsiteX255" fmla="*/ 2791327 w 8128084"/>
              <a:gd name="connsiteY255" fmla="*/ 12945979 h 15135727"/>
              <a:gd name="connsiteX256" fmla="*/ 2969627 w 8128084"/>
              <a:gd name="connsiteY256" fmla="*/ 12929603 h 15135727"/>
              <a:gd name="connsiteX257" fmla="*/ 3031958 w 8128084"/>
              <a:gd name="connsiteY257" fmla="*/ 13090358 h 15135727"/>
              <a:gd name="connsiteX258" fmla="*/ 3102977 w 8128084"/>
              <a:gd name="connsiteY258" fmla="*/ 12974053 h 15135727"/>
              <a:gd name="connsiteX259" fmla="*/ 3043321 w 8128084"/>
              <a:gd name="connsiteY259" fmla="*/ 12836024 h 15135727"/>
              <a:gd name="connsiteX260" fmla="*/ 2849479 w 8128084"/>
              <a:gd name="connsiteY260" fmla="*/ 12815637 h 15135727"/>
              <a:gd name="connsiteX261" fmla="*/ 2815390 w 8128084"/>
              <a:gd name="connsiteY261" fmla="*/ 12777537 h 15135727"/>
              <a:gd name="connsiteX262" fmla="*/ 2887077 w 8128084"/>
              <a:gd name="connsiteY262" fmla="*/ 12586703 h 15135727"/>
              <a:gd name="connsiteX263" fmla="*/ 3153777 w 8128084"/>
              <a:gd name="connsiteY263" fmla="*/ 12516853 h 15135727"/>
              <a:gd name="connsiteX264" fmla="*/ 3239837 w 8128084"/>
              <a:gd name="connsiteY264" fmla="*/ 12311314 h 15135727"/>
              <a:gd name="connsiteX265" fmla="*/ 3104148 w 8128084"/>
              <a:gd name="connsiteY265" fmla="*/ 12320337 h 15135727"/>
              <a:gd name="connsiteX266" fmla="*/ 3040648 w 8128084"/>
              <a:gd name="connsiteY266" fmla="*/ 12320337 h 15135727"/>
              <a:gd name="connsiteX267" fmla="*/ 2956927 w 8128084"/>
              <a:gd name="connsiteY267" fmla="*/ 12237453 h 15135727"/>
              <a:gd name="connsiteX268" fmla="*/ 3007895 w 8128084"/>
              <a:gd name="connsiteY268" fmla="*/ 12079706 h 15135727"/>
              <a:gd name="connsiteX269" fmla="*/ 2810042 w 8128084"/>
              <a:gd name="connsiteY269" fmla="*/ 11954377 h 15135727"/>
              <a:gd name="connsiteX270" fmla="*/ 2863516 w 8128084"/>
              <a:gd name="connsiteY270" fmla="*/ 11694695 h 15135727"/>
              <a:gd name="connsiteX271" fmla="*/ 2817227 w 8128084"/>
              <a:gd name="connsiteY271" fmla="*/ 11507203 h 15135727"/>
              <a:gd name="connsiteX272" fmla="*/ 2911642 w 8128084"/>
              <a:gd name="connsiteY272" fmla="*/ 11454064 h 15135727"/>
              <a:gd name="connsiteX273" fmla="*/ 2988677 w 8128084"/>
              <a:gd name="connsiteY273" fmla="*/ 11494503 h 15135727"/>
              <a:gd name="connsiteX274" fmla="*/ 3011571 w 8128084"/>
              <a:gd name="connsiteY274" fmla="*/ 11454064 h 15135727"/>
              <a:gd name="connsiteX275" fmla="*/ 2850482 w 8128084"/>
              <a:gd name="connsiteY275" fmla="*/ 11381874 h 15135727"/>
              <a:gd name="connsiteX276" fmla="*/ 2993858 w 8128084"/>
              <a:gd name="connsiteY276" fmla="*/ 11266571 h 15135727"/>
              <a:gd name="connsiteX277" fmla="*/ 3007895 w 8128084"/>
              <a:gd name="connsiteY277" fmla="*/ 11189369 h 15135727"/>
              <a:gd name="connsiteX278" fmla="*/ 2874879 w 8128084"/>
              <a:gd name="connsiteY278" fmla="*/ 11179342 h 15135727"/>
              <a:gd name="connsiteX279" fmla="*/ 2919329 w 8128084"/>
              <a:gd name="connsiteY279" fmla="*/ 11023600 h 15135727"/>
              <a:gd name="connsiteX280" fmla="*/ 2887579 w 8128084"/>
              <a:gd name="connsiteY280" fmla="*/ 10924674 h 15135727"/>
              <a:gd name="connsiteX281" fmla="*/ 2760914 w 8128084"/>
              <a:gd name="connsiteY281" fmla="*/ 11065377 h 15135727"/>
              <a:gd name="connsiteX282" fmla="*/ 2667000 w 8128084"/>
              <a:gd name="connsiteY282" fmla="*/ 10969124 h 15135727"/>
              <a:gd name="connsiteX283" fmla="*/ 2607845 w 8128084"/>
              <a:gd name="connsiteY283" fmla="*/ 11071727 h 15135727"/>
              <a:gd name="connsiteX284" fmla="*/ 2526632 w 8128084"/>
              <a:gd name="connsiteY284" fmla="*/ 11117179 h 15135727"/>
              <a:gd name="connsiteX285" fmla="*/ 2410827 w 8128084"/>
              <a:gd name="connsiteY285" fmla="*/ 11100803 h 15135727"/>
              <a:gd name="connsiteX286" fmla="*/ 2334127 w 8128084"/>
              <a:gd name="connsiteY286" fmla="*/ 10996864 h 15135727"/>
              <a:gd name="connsiteX287" fmla="*/ 2358190 w 8128084"/>
              <a:gd name="connsiteY287" fmla="*/ 10732169 h 15135727"/>
              <a:gd name="connsiteX288" fmla="*/ 2372227 w 8128084"/>
              <a:gd name="connsiteY288" fmla="*/ 10689390 h 15135727"/>
              <a:gd name="connsiteX289" fmla="*/ 2533316 w 8128084"/>
              <a:gd name="connsiteY289" fmla="*/ 10574087 h 15135727"/>
              <a:gd name="connsiteX290" fmla="*/ 2598821 w 8128084"/>
              <a:gd name="connsiteY290" fmla="*/ 10684042 h 15135727"/>
              <a:gd name="connsiteX291" fmla="*/ 2683877 w 8128084"/>
              <a:gd name="connsiteY291" fmla="*/ 10745203 h 15135727"/>
              <a:gd name="connsiteX292" fmla="*/ 2767264 w 8128084"/>
              <a:gd name="connsiteY292" fmla="*/ 10684042 h 15135727"/>
              <a:gd name="connsiteX293" fmla="*/ 2646948 w 8128084"/>
              <a:gd name="connsiteY293" fmla="*/ 10515600 h 15135727"/>
              <a:gd name="connsiteX294" fmla="*/ 2815390 w 8128084"/>
              <a:gd name="connsiteY294" fmla="*/ 10395285 h 15135727"/>
              <a:gd name="connsiteX295" fmla="*/ 2899777 w 8128084"/>
              <a:gd name="connsiteY295" fmla="*/ 10453103 h 15135727"/>
              <a:gd name="connsiteX296" fmla="*/ 2899777 w 8128084"/>
              <a:gd name="connsiteY296" fmla="*/ 10586453 h 15135727"/>
              <a:gd name="connsiteX297" fmla="*/ 2982327 w 8128084"/>
              <a:gd name="connsiteY297" fmla="*/ 10459453 h 15135727"/>
              <a:gd name="connsiteX298" fmla="*/ 3080085 w 8128084"/>
              <a:gd name="connsiteY298" fmla="*/ 10419348 h 15135727"/>
              <a:gd name="connsiteX299" fmla="*/ 3248527 w 8128084"/>
              <a:gd name="connsiteY299" fmla="*/ 10539664 h 15135727"/>
              <a:gd name="connsiteX300" fmla="*/ 3320716 w 8128084"/>
              <a:gd name="connsiteY300" fmla="*/ 10659979 h 15135727"/>
              <a:gd name="connsiteX301" fmla="*/ 3465095 w 8128084"/>
              <a:gd name="connsiteY301" fmla="*/ 10659979 h 15135727"/>
              <a:gd name="connsiteX302" fmla="*/ 3441032 w 8128084"/>
              <a:gd name="connsiteY302" fmla="*/ 10491537 h 15135727"/>
              <a:gd name="connsiteX303" fmla="*/ 3392906 w 8128084"/>
              <a:gd name="connsiteY303" fmla="*/ 10250906 h 15135727"/>
              <a:gd name="connsiteX304" fmla="*/ 3152274 w 8128084"/>
              <a:gd name="connsiteY304" fmla="*/ 10250906 h 15135727"/>
              <a:gd name="connsiteX305" fmla="*/ 3176337 w 8128084"/>
              <a:gd name="connsiteY305" fmla="*/ 10178716 h 15135727"/>
              <a:gd name="connsiteX306" fmla="*/ 3104148 w 8128084"/>
              <a:gd name="connsiteY306" fmla="*/ 10154653 h 15135727"/>
              <a:gd name="connsiteX307" fmla="*/ 3007895 w 8128084"/>
              <a:gd name="connsiteY307" fmla="*/ 9962148 h 15135727"/>
              <a:gd name="connsiteX308" fmla="*/ 3176337 w 8128084"/>
              <a:gd name="connsiteY308" fmla="*/ 9889958 h 15135727"/>
              <a:gd name="connsiteX309" fmla="*/ 2959769 w 8128084"/>
              <a:gd name="connsiteY309" fmla="*/ 9504948 h 15135727"/>
              <a:gd name="connsiteX310" fmla="*/ 2791327 w 8128084"/>
              <a:gd name="connsiteY310" fmla="*/ 9456821 h 15135727"/>
              <a:gd name="connsiteX311" fmla="*/ 2574758 w 8128084"/>
              <a:gd name="connsiteY311" fmla="*/ 9336506 h 15135727"/>
              <a:gd name="connsiteX312" fmla="*/ 2550695 w 8128084"/>
              <a:gd name="connsiteY312" fmla="*/ 9071811 h 15135727"/>
              <a:gd name="connsiteX313" fmla="*/ 2695074 w 8128084"/>
              <a:gd name="connsiteY313" fmla="*/ 8999621 h 15135727"/>
              <a:gd name="connsiteX314" fmla="*/ 2622885 w 8128084"/>
              <a:gd name="connsiteY314" fmla="*/ 8975558 h 15135727"/>
              <a:gd name="connsiteX315" fmla="*/ 2430379 w 8128084"/>
              <a:gd name="connsiteY315" fmla="*/ 8999621 h 15135727"/>
              <a:gd name="connsiteX316" fmla="*/ 2261937 w 8128084"/>
              <a:gd name="connsiteY316" fmla="*/ 9168064 h 15135727"/>
              <a:gd name="connsiteX317" fmla="*/ 2237874 w 8128084"/>
              <a:gd name="connsiteY317" fmla="*/ 8999621 h 15135727"/>
              <a:gd name="connsiteX318" fmla="*/ 2117558 w 8128084"/>
              <a:gd name="connsiteY318" fmla="*/ 8975558 h 15135727"/>
              <a:gd name="connsiteX319" fmla="*/ 2045369 w 8128084"/>
              <a:gd name="connsiteY319" fmla="*/ 8783053 h 15135727"/>
              <a:gd name="connsiteX320" fmla="*/ 1852864 w 8128084"/>
              <a:gd name="connsiteY320" fmla="*/ 8758990 h 15135727"/>
              <a:gd name="connsiteX321" fmla="*/ 1636295 w 8128084"/>
              <a:gd name="connsiteY321" fmla="*/ 8927432 h 15135727"/>
              <a:gd name="connsiteX322" fmla="*/ 1588169 w 8128084"/>
              <a:gd name="connsiteY322" fmla="*/ 9023685 h 15135727"/>
              <a:gd name="connsiteX323" fmla="*/ 1515979 w 8128084"/>
              <a:gd name="connsiteY323" fmla="*/ 8879306 h 15135727"/>
              <a:gd name="connsiteX324" fmla="*/ 1347537 w 8128084"/>
              <a:gd name="connsiteY324" fmla="*/ 8879306 h 15135727"/>
              <a:gd name="connsiteX325" fmla="*/ 1347537 w 8128084"/>
              <a:gd name="connsiteY325" fmla="*/ 8710864 h 15135727"/>
              <a:gd name="connsiteX326" fmla="*/ 1106906 w 8128084"/>
              <a:gd name="connsiteY326" fmla="*/ 8783053 h 15135727"/>
              <a:gd name="connsiteX327" fmla="*/ 890337 w 8128084"/>
              <a:gd name="connsiteY327" fmla="*/ 8686800 h 15135727"/>
              <a:gd name="connsiteX328" fmla="*/ 649706 w 8128084"/>
              <a:gd name="connsiteY328" fmla="*/ 8662737 h 15135727"/>
              <a:gd name="connsiteX329" fmla="*/ 385011 w 8128084"/>
              <a:gd name="connsiteY329" fmla="*/ 8566485 h 15135727"/>
              <a:gd name="connsiteX330" fmla="*/ 577516 w 8128084"/>
              <a:gd name="connsiteY330" fmla="*/ 8373979 h 15135727"/>
              <a:gd name="connsiteX331" fmla="*/ 794085 w 8128084"/>
              <a:gd name="connsiteY331" fmla="*/ 8301790 h 15135727"/>
              <a:gd name="connsiteX332" fmla="*/ 745958 w 8128084"/>
              <a:gd name="connsiteY332" fmla="*/ 8133348 h 15135727"/>
              <a:gd name="connsiteX333" fmla="*/ 818148 w 8128084"/>
              <a:gd name="connsiteY333" fmla="*/ 7820527 h 15135727"/>
              <a:gd name="connsiteX334" fmla="*/ 697832 w 8128084"/>
              <a:gd name="connsiteY334" fmla="*/ 7820527 h 15135727"/>
              <a:gd name="connsiteX335" fmla="*/ 625642 w 8128084"/>
              <a:gd name="connsiteY335" fmla="*/ 7916779 h 15135727"/>
              <a:gd name="connsiteX336" fmla="*/ 457200 w 8128084"/>
              <a:gd name="connsiteY336" fmla="*/ 7820527 h 15135727"/>
              <a:gd name="connsiteX337" fmla="*/ 529390 w 8128084"/>
              <a:gd name="connsiteY337" fmla="*/ 7700211 h 15135727"/>
              <a:gd name="connsiteX338" fmla="*/ 938464 w 8128084"/>
              <a:gd name="connsiteY338" fmla="*/ 7676148 h 15135727"/>
              <a:gd name="connsiteX339" fmla="*/ 1058779 w 8128084"/>
              <a:gd name="connsiteY339" fmla="*/ 7459579 h 15135727"/>
              <a:gd name="connsiteX340" fmla="*/ 1203158 w 8128084"/>
              <a:gd name="connsiteY340" fmla="*/ 7603958 h 15135727"/>
              <a:gd name="connsiteX341" fmla="*/ 1299411 w 8128084"/>
              <a:gd name="connsiteY341" fmla="*/ 7555832 h 15135727"/>
              <a:gd name="connsiteX342" fmla="*/ 1443790 w 8128084"/>
              <a:gd name="connsiteY342" fmla="*/ 7507706 h 15135727"/>
              <a:gd name="connsiteX343" fmla="*/ 1684421 w 8128084"/>
              <a:gd name="connsiteY343" fmla="*/ 7603958 h 15135727"/>
              <a:gd name="connsiteX344" fmla="*/ 1684421 w 8128084"/>
              <a:gd name="connsiteY344" fmla="*/ 7603958 h 15135727"/>
              <a:gd name="connsiteX345" fmla="*/ 1540042 w 8128084"/>
              <a:gd name="connsiteY345" fmla="*/ 7363327 h 15135727"/>
              <a:gd name="connsiteX346" fmla="*/ 1299411 w 8128084"/>
              <a:gd name="connsiteY346" fmla="*/ 7315200 h 15135727"/>
              <a:gd name="connsiteX347" fmla="*/ 1130969 w 8128084"/>
              <a:gd name="connsiteY347" fmla="*/ 7339264 h 15135727"/>
              <a:gd name="connsiteX348" fmla="*/ 1034716 w 8128084"/>
              <a:gd name="connsiteY348" fmla="*/ 7315200 h 15135727"/>
              <a:gd name="connsiteX349" fmla="*/ 1155032 w 8128084"/>
              <a:gd name="connsiteY349" fmla="*/ 7050506 h 15135727"/>
              <a:gd name="connsiteX350" fmla="*/ 1155032 w 8128084"/>
              <a:gd name="connsiteY350" fmla="*/ 6930190 h 15135727"/>
              <a:gd name="connsiteX351" fmla="*/ 1155032 w 8128084"/>
              <a:gd name="connsiteY351" fmla="*/ 6761748 h 15135727"/>
              <a:gd name="connsiteX352" fmla="*/ 1203158 w 8128084"/>
              <a:gd name="connsiteY352" fmla="*/ 6617369 h 15135727"/>
              <a:gd name="connsiteX353" fmla="*/ 1371600 w 8128084"/>
              <a:gd name="connsiteY353" fmla="*/ 6472990 h 15135727"/>
              <a:gd name="connsiteX354" fmla="*/ 1443790 w 8128084"/>
              <a:gd name="connsiteY354" fmla="*/ 6328611 h 15135727"/>
              <a:gd name="connsiteX355" fmla="*/ 1419727 w 8128084"/>
              <a:gd name="connsiteY355" fmla="*/ 6208295 h 15135727"/>
              <a:gd name="connsiteX356" fmla="*/ 1275348 w 8128084"/>
              <a:gd name="connsiteY356" fmla="*/ 6304548 h 15135727"/>
              <a:gd name="connsiteX357" fmla="*/ 1323474 w 8128084"/>
              <a:gd name="connsiteY357" fmla="*/ 6015790 h 15135727"/>
              <a:gd name="connsiteX358" fmla="*/ 1540042 w 8128084"/>
              <a:gd name="connsiteY358" fmla="*/ 5871411 h 15135727"/>
              <a:gd name="connsiteX359" fmla="*/ 1540042 w 8128084"/>
              <a:gd name="connsiteY359" fmla="*/ 5751095 h 15135727"/>
              <a:gd name="connsiteX360" fmla="*/ 1395664 w 8128084"/>
              <a:gd name="connsiteY360" fmla="*/ 5799221 h 15135727"/>
              <a:gd name="connsiteX361" fmla="*/ 1179095 w 8128084"/>
              <a:gd name="connsiteY361" fmla="*/ 5799221 h 15135727"/>
              <a:gd name="connsiteX362" fmla="*/ 890337 w 8128084"/>
              <a:gd name="connsiteY362" fmla="*/ 5775158 h 15135727"/>
              <a:gd name="connsiteX363" fmla="*/ 697832 w 8128084"/>
              <a:gd name="connsiteY363" fmla="*/ 5606716 h 15135727"/>
              <a:gd name="connsiteX364" fmla="*/ 577516 w 8128084"/>
              <a:gd name="connsiteY364" fmla="*/ 5582653 h 15135727"/>
              <a:gd name="connsiteX365" fmla="*/ 697832 w 8128084"/>
              <a:gd name="connsiteY365" fmla="*/ 5775158 h 15135727"/>
              <a:gd name="connsiteX366" fmla="*/ 409074 w 8128084"/>
              <a:gd name="connsiteY366" fmla="*/ 5799221 h 15135727"/>
              <a:gd name="connsiteX367" fmla="*/ 168442 w 8128084"/>
              <a:gd name="connsiteY367" fmla="*/ 5702969 h 15135727"/>
              <a:gd name="connsiteX368" fmla="*/ 264695 w 8128084"/>
              <a:gd name="connsiteY368" fmla="*/ 5558590 h 15135727"/>
              <a:gd name="connsiteX369" fmla="*/ 144379 w 8128084"/>
              <a:gd name="connsiteY369" fmla="*/ 5510464 h 15135727"/>
              <a:gd name="connsiteX370" fmla="*/ 0 w 8128084"/>
              <a:gd name="connsiteY370" fmla="*/ 5462337 h 15135727"/>
              <a:gd name="connsiteX371" fmla="*/ 96253 w 8128084"/>
              <a:gd name="connsiteY371"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42827 w 8128084"/>
              <a:gd name="connsiteY202" fmla="*/ 14383753 h 15135727"/>
              <a:gd name="connsiteX203" fmla="*/ 4403558 w 8128084"/>
              <a:gd name="connsiteY203" fmla="*/ 14437895 h 15135727"/>
              <a:gd name="connsiteX204" fmla="*/ 4340058 w 8128084"/>
              <a:gd name="connsiteY204" fmla="*/ 14475995 h 15135727"/>
              <a:gd name="connsiteX205" fmla="*/ 4303127 w 8128084"/>
              <a:gd name="connsiteY205" fmla="*/ 14364703 h 15135727"/>
              <a:gd name="connsiteX206" fmla="*/ 4276892 w 8128084"/>
              <a:gd name="connsiteY206" fmla="*/ 14296190 h 15135727"/>
              <a:gd name="connsiteX207" fmla="*/ 4235116 w 8128084"/>
              <a:gd name="connsiteY207" fmla="*/ 14341642 h 15135727"/>
              <a:gd name="connsiteX208" fmla="*/ 4162927 w 8128084"/>
              <a:gd name="connsiteY208" fmla="*/ 14389769 h 15135727"/>
              <a:gd name="connsiteX209" fmla="*/ 4137527 w 8128084"/>
              <a:gd name="connsiteY209" fmla="*/ 14364369 h 15135727"/>
              <a:gd name="connsiteX210" fmla="*/ 3998327 w 8128084"/>
              <a:gd name="connsiteY210" fmla="*/ 14409153 h 15135727"/>
              <a:gd name="connsiteX211" fmla="*/ 4023727 w 8128084"/>
              <a:gd name="connsiteY211" fmla="*/ 14275803 h 15135727"/>
              <a:gd name="connsiteX212" fmla="*/ 3915945 w 8128084"/>
              <a:gd name="connsiteY212" fmla="*/ 14289840 h 15135727"/>
              <a:gd name="connsiteX213" fmla="*/ 3801979 w 8128084"/>
              <a:gd name="connsiteY213" fmla="*/ 14293516 h 15135727"/>
              <a:gd name="connsiteX214" fmla="*/ 3719764 w 8128084"/>
              <a:gd name="connsiteY214" fmla="*/ 14415169 h 15135727"/>
              <a:gd name="connsiteX215" fmla="*/ 3625850 w 8128084"/>
              <a:gd name="connsiteY215" fmla="*/ 14616364 h 15135727"/>
              <a:gd name="connsiteX216" fmla="*/ 3513221 w 8128084"/>
              <a:gd name="connsiteY216" fmla="*/ 14726653 h 15135727"/>
              <a:gd name="connsiteX217" fmla="*/ 3583071 w 8128084"/>
              <a:gd name="connsiteY217" fmla="*/ 14832932 h 15135727"/>
              <a:gd name="connsiteX218" fmla="*/ 3633537 w 8128084"/>
              <a:gd name="connsiteY218" fmla="*/ 14967285 h 15135727"/>
              <a:gd name="connsiteX219" fmla="*/ 3609474 w 8128084"/>
              <a:gd name="connsiteY219" fmla="*/ 15087600 h 15135727"/>
              <a:gd name="connsiteX220" fmla="*/ 3479132 w 8128084"/>
              <a:gd name="connsiteY220" fmla="*/ 14975974 h 15135727"/>
              <a:gd name="connsiteX221" fmla="*/ 3304340 w 8128084"/>
              <a:gd name="connsiteY221" fmla="*/ 14949237 h 15135727"/>
              <a:gd name="connsiteX222" fmla="*/ 3261227 w 8128084"/>
              <a:gd name="connsiteY222" fmla="*/ 14787145 h 15135727"/>
              <a:gd name="connsiteX223" fmla="*/ 3128211 w 8128084"/>
              <a:gd name="connsiteY223" fmla="*/ 14919158 h 15135727"/>
              <a:gd name="connsiteX224" fmla="*/ 3090277 w 8128084"/>
              <a:gd name="connsiteY224" fmla="*/ 15075903 h 15135727"/>
              <a:gd name="connsiteX225" fmla="*/ 2959769 w 8128084"/>
              <a:gd name="connsiteY225" fmla="*/ 15135727 h 15135727"/>
              <a:gd name="connsiteX226" fmla="*/ 2891256 w 8128084"/>
              <a:gd name="connsiteY226" fmla="*/ 14945895 h 15135727"/>
              <a:gd name="connsiteX227" fmla="*/ 2829927 w 8128084"/>
              <a:gd name="connsiteY227" fmla="*/ 14872703 h 15135727"/>
              <a:gd name="connsiteX228" fmla="*/ 2887579 w 8128084"/>
              <a:gd name="connsiteY228" fmla="*/ 14774779 h 15135727"/>
              <a:gd name="connsiteX229" fmla="*/ 2779127 w 8128084"/>
              <a:gd name="connsiteY229" fmla="*/ 14694903 h 15135727"/>
              <a:gd name="connsiteX230" fmla="*/ 2839453 w 8128084"/>
              <a:gd name="connsiteY230" fmla="*/ 14582274 h 15135727"/>
              <a:gd name="connsiteX231" fmla="*/ 2935706 w 8128084"/>
              <a:gd name="connsiteY231" fmla="*/ 14510085 h 15135727"/>
              <a:gd name="connsiteX232" fmla="*/ 2948406 w 8128084"/>
              <a:gd name="connsiteY232" fmla="*/ 14554535 h 15135727"/>
              <a:gd name="connsiteX233" fmla="*/ 2855327 w 8128084"/>
              <a:gd name="connsiteY233" fmla="*/ 14371053 h 15135727"/>
              <a:gd name="connsiteX234" fmla="*/ 3014077 w 8128084"/>
              <a:gd name="connsiteY234" fmla="*/ 14447253 h 15135727"/>
              <a:gd name="connsiteX235" fmla="*/ 3029285 w 8128084"/>
              <a:gd name="connsiteY235" fmla="*/ 14363032 h 15135727"/>
              <a:gd name="connsiteX236" fmla="*/ 3152274 w 8128084"/>
              <a:gd name="connsiteY236" fmla="*/ 14341642 h 15135727"/>
              <a:gd name="connsiteX237" fmla="*/ 3226135 w 8128084"/>
              <a:gd name="connsiteY237" fmla="*/ 14269453 h 15135727"/>
              <a:gd name="connsiteX238" fmla="*/ 3152274 w 8128084"/>
              <a:gd name="connsiteY238" fmla="*/ 14197264 h 15135727"/>
              <a:gd name="connsiteX239" fmla="*/ 3152274 w 8128084"/>
              <a:gd name="connsiteY239" fmla="*/ 14052885 h 15135727"/>
              <a:gd name="connsiteX240" fmla="*/ 3086435 w 8128084"/>
              <a:gd name="connsiteY240" fmla="*/ 14037845 h 15135727"/>
              <a:gd name="connsiteX241" fmla="*/ 3056021 w 8128084"/>
              <a:gd name="connsiteY241" fmla="*/ 14153148 h 15135727"/>
              <a:gd name="connsiteX242" fmla="*/ 2935706 w 8128084"/>
              <a:gd name="connsiteY242" fmla="*/ 14076948 h 15135727"/>
              <a:gd name="connsiteX243" fmla="*/ 2863516 w 8128084"/>
              <a:gd name="connsiteY243" fmla="*/ 14093324 h 15135727"/>
              <a:gd name="connsiteX244" fmla="*/ 2804527 w 8128084"/>
              <a:gd name="connsiteY244" fmla="*/ 14218653 h 15135727"/>
              <a:gd name="connsiteX245" fmla="*/ 2719137 w 8128084"/>
              <a:gd name="connsiteY245" fmla="*/ 14197264 h 15135727"/>
              <a:gd name="connsiteX246" fmla="*/ 2653298 w 8128084"/>
              <a:gd name="connsiteY246" fmla="*/ 14248064 h 15135727"/>
              <a:gd name="connsiteX247" fmla="*/ 2560721 w 8128084"/>
              <a:gd name="connsiteY247" fmla="*/ 14150474 h 15135727"/>
              <a:gd name="connsiteX248" fmla="*/ 2436729 w 8128084"/>
              <a:gd name="connsiteY248" fmla="*/ 13804566 h 15135727"/>
              <a:gd name="connsiteX249" fmla="*/ 2550527 w 8128084"/>
              <a:gd name="connsiteY249" fmla="*/ 13805903 h 15135727"/>
              <a:gd name="connsiteX250" fmla="*/ 2729498 w 8128084"/>
              <a:gd name="connsiteY250" fmla="*/ 13812253 h 15135727"/>
              <a:gd name="connsiteX251" fmla="*/ 2633077 w 8128084"/>
              <a:gd name="connsiteY251" fmla="*/ 13755103 h 15135727"/>
              <a:gd name="connsiteX252" fmla="*/ 2553369 w 8128084"/>
              <a:gd name="connsiteY252" fmla="*/ 13475369 h 15135727"/>
              <a:gd name="connsiteX253" fmla="*/ 2658645 w 8128084"/>
              <a:gd name="connsiteY253" fmla="*/ 13224711 h 15135727"/>
              <a:gd name="connsiteX254" fmla="*/ 2719137 w 8128084"/>
              <a:gd name="connsiteY254" fmla="*/ 13042232 h 15135727"/>
              <a:gd name="connsiteX255" fmla="*/ 2791327 w 8128084"/>
              <a:gd name="connsiteY255" fmla="*/ 12945979 h 15135727"/>
              <a:gd name="connsiteX256" fmla="*/ 2969627 w 8128084"/>
              <a:gd name="connsiteY256" fmla="*/ 12929603 h 15135727"/>
              <a:gd name="connsiteX257" fmla="*/ 3031958 w 8128084"/>
              <a:gd name="connsiteY257" fmla="*/ 13090358 h 15135727"/>
              <a:gd name="connsiteX258" fmla="*/ 3102977 w 8128084"/>
              <a:gd name="connsiteY258" fmla="*/ 12974053 h 15135727"/>
              <a:gd name="connsiteX259" fmla="*/ 3043321 w 8128084"/>
              <a:gd name="connsiteY259" fmla="*/ 12836024 h 15135727"/>
              <a:gd name="connsiteX260" fmla="*/ 2849479 w 8128084"/>
              <a:gd name="connsiteY260" fmla="*/ 12815637 h 15135727"/>
              <a:gd name="connsiteX261" fmla="*/ 2815390 w 8128084"/>
              <a:gd name="connsiteY261" fmla="*/ 12777537 h 15135727"/>
              <a:gd name="connsiteX262" fmla="*/ 2887077 w 8128084"/>
              <a:gd name="connsiteY262" fmla="*/ 12586703 h 15135727"/>
              <a:gd name="connsiteX263" fmla="*/ 3153777 w 8128084"/>
              <a:gd name="connsiteY263" fmla="*/ 12516853 h 15135727"/>
              <a:gd name="connsiteX264" fmla="*/ 3239837 w 8128084"/>
              <a:gd name="connsiteY264" fmla="*/ 12311314 h 15135727"/>
              <a:gd name="connsiteX265" fmla="*/ 3104148 w 8128084"/>
              <a:gd name="connsiteY265" fmla="*/ 12320337 h 15135727"/>
              <a:gd name="connsiteX266" fmla="*/ 3040648 w 8128084"/>
              <a:gd name="connsiteY266" fmla="*/ 12320337 h 15135727"/>
              <a:gd name="connsiteX267" fmla="*/ 2956927 w 8128084"/>
              <a:gd name="connsiteY267" fmla="*/ 12237453 h 15135727"/>
              <a:gd name="connsiteX268" fmla="*/ 3007895 w 8128084"/>
              <a:gd name="connsiteY268" fmla="*/ 12079706 h 15135727"/>
              <a:gd name="connsiteX269" fmla="*/ 2810042 w 8128084"/>
              <a:gd name="connsiteY269" fmla="*/ 11954377 h 15135727"/>
              <a:gd name="connsiteX270" fmla="*/ 2863516 w 8128084"/>
              <a:gd name="connsiteY270" fmla="*/ 11694695 h 15135727"/>
              <a:gd name="connsiteX271" fmla="*/ 2817227 w 8128084"/>
              <a:gd name="connsiteY271" fmla="*/ 11507203 h 15135727"/>
              <a:gd name="connsiteX272" fmla="*/ 2911642 w 8128084"/>
              <a:gd name="connsiteY272" fmla="*/ 11454064 h 15135727"/>
              <a:gd name="connsiteX273" fmla="*/ 2988677 w 8128084"/>
              <a:gd name="connsiteY273" fmla="*/ 11494503 h 15135727"/>
              <a:gd name="connsiteX274" fmla="*/ 3011571 w 8128084"/>
              <a:gd name="connsiteY274" fmla="*/ 11454064 h 15135727"/>
              <a:gd name="connsiteX275" fmla="*/ 2850482 w 8128084"/>
              <a:gd name="connsiteY275" fmla="*/ 11381874 h 15135727"/>
              <a:gd name="connsiteX276" fmla="*/ 2993858 w 8128084"/>
              <a:gd name="connsiteY276" fmla="*/ 11266571 h 15135727"/>
              <a:gd name="connsiteX277" fmla="*/ 3007895 w 8128084"/>
              <a:gd name="connsiteY277" fmla="*/ 11189369 h 15135727"/>
              <a:gd name="connsiteX278" fmla="*/ 2874879 w 8128084"/>
              <a:gd name="connsiteY278" fmla="*/ 11179342 h 15135727"/>
              <a:gd name="connsiteX279" fmla="*/ 2919329 w 8128084"/>
              <a:gd name="connsiteY279" fmla="*/ 11023600 h 15135727"/>
              <a:gd name="connsiteX280" fmla="*/ 2887579 w 8128084"/>
              <a:gd name="connsiteY280" fmla="*/ 10924674 h 15135727"/>
              <a:gd name="connsiteX281" fmla="*/ 2760914 w 8128084"/>
              <a:gd name="connsiteY281" fmla="*/ 11065377 h 15135727"/>
              <a:gd name="connsiteX282" fmla="*/ 2667000 w 8128084"/>
              <a:gd name="connsiteY282" fmla="*/ 10969124 h 15135727"/>
              <a:gd name="connsiteX283" fmla="*/ 2607845 w 8128084"/>
              <a:gd name="connsiteY283" fmla="*/ 11071727 h 15135727"/>
              <a:gd name="connsiteX284" fmla="*/ 2526632 w 8128084"/>
              <a:gd name="connsiteY284" fmla="*/ 11117179 h 15135727"/>
              <a:gd name="connsiteX285" fmla="*/ 2410827 w 8128084"/>
              <a:gd name="connsiteY285" fmla="*/ 11100803 h 15135727"/>
              <a:gd name="connsiteX286" fmla="*/ 2334127 w 8128084"/>
              <a:gd name="connsiteY286" fmla="*/ 10996864 h 15135727"/>
              <a:gd name="connsiteX287" fmla="*/ 2358190 w 8128084"/>
              <a:gd name="connsiteY287" fmla="*/ 10732169 h 15135727"/>
              <a:gd name="connsiteX288" fmla="*/ 2372227 w 8128084"/>
              <a:gd name="connsiteY288" fmla="*/ 10689390 h 15135727"/>
              <a:gd name="connsiteX289" fmla="*/ 2533316 w 8128084"/>
              <a:gd name="connsiteY289" fmla="*/ 10574087 h 15135727"/>
              <a:gd name="connsiteX290" fmla="*/ 2598821 w 8128084"/>
              <a:gd name="connsiteY290" fmla="*/ 10684042 h 15135727"/>
              <a:gd name="connsiteX291" fmla="*/ 2683877 w 8128084"/>
              <a:gd name="connsiteY291" fmla="*/ 10745203 h 15135727"/>
              <a:gd name="connsiteX292" fmla="*/ 2767264 w 8128084"/>
              <a:gd name="connsiteY292" fmla="*/ 10684042 h 15135727"/>
              <a:gd name="connsiteX293" fmla="*/ 2646948 w 8128084"/>
              <a:gd name="connsiteY293" fmla="*/ 10515600 h 15135727"/>
              <a:gd name="connsiteX294" fmla="*/ 2815390 w 8128084"/>
              <a:gd name="connsiteY294" fmla="*/ 10395285 h 15135727"/>
              <a:gd name="connsiteX295" fmla="*/ 2899777 w 8128084"/>
              <a:gd name="connsiteY295" fmla="*/ 10453103 h 15135727"/>
              <a:gd name="connsiteX296" fmla="*/ 2899777 w 8128084"/>
              <a:gd name="connsiteY296" fmla="*/ 10586453 h 15135727"/>
              <a:gd name="connsiteX297" fmla="*/ 2982327 w 8128084"/>
              <a:gd name="connsiteY297" fmla="*/ 10459453 h 15135727"/>
              <a:gd name="connsiteX298" fmla="*/ 3080085 w 8128084"/>
              <a:gd name="connsiteY298" fmla="*/ 10419348 h 15135727"/>
              <a:gd name="connsiteX299" fmla="*/ 3248527 w 8128084"/>
              <a:gd name="connsiteY299" fmla="*/ 10539664 h 15135727"/>
              <a:gd name="connsiteX300" fmla="*/ 3320716 w 8128084"/>
              <a:gd name="connsiteY300" fmla="*/ 10659979 h 15135727"/>
              <a:gd name="connsiteX301" fmla="*/ 3465095 w 8128084"/>
              <a:gd name="connsiteY301" fmla="*/ 10659979 h 15135727"/>
              <a:gd name="connsiteX302" fmla="*/ 3441032 w 8128084"/>
              <a:gd name="connsiteY302" fmla="*/ 10491537 h 15135727"/>
              <a:gd name="connsiteX303" fmla="*/ 3356977 w 8128084"/>
              <a:gd name="connsiteY303" fmla="*/ 10408653 h 15135727"/>
              <a:gd name="connsiteX304" fmla="*/ 3392906 w 8128084"/>
              <a:gd name="connsiteY304" fmla="*/ 10250906 h 15135727"/>
              <a:gd name="connsiteX305" fmla="*/ 3152274 w 8128084"/>
              <a:gd name="connsiteY305" fmla="*/ 10250906 h 15135727"/>
              <a:gd name="connsiteX306" fmla="*/ 3176337 w 8128084"/>
              <a:gd name="connsiteY306" fmla="*/ 10178716 h 15135727"/>
              <a:gd name="connsiteX307" fmla="*/ 3104148 w 8128084"/>
              <a:gd name="connsiteY307" fmla="*/ 10154653 h 15135727"/>
              <a:gd name="connsiteX308" fmla="*/ 3007895 w 8128084"/>
              <a:gd name="connsiteY308" fmla="*/ 9962148 h 15135727"/>
              <a:gd name="connsiteX309" fmla="*/ 3176337 w 8128084"/>
              <a:gd name="connsiteY309" fmla="*/ 9889958 h 15135727"/>
              <a:gd name="connsiteX310" fmla="*/ 2959769 w 8128084"/>
              <a:gd name="connsiteY310" fmla="*/ 9504948 h 15135727"/>
              <a:gd name="connsiteX311" fmla="*/ 2791327 w 8128084"/>
              <a:gd name="connsiteY311" fmla="*/ 9456821 h 15135727"/>
              <a:gd name="connsiteX312" fmla="*/ 2574758 w 8128084"/>
              <a:gd name="connsiteY312" fmla="*/ 9336506 h 15135727"/>
              <a:gd name="connsiteX313" fmla="*/ 2550695 w 8128084"/>
              <a:gd name="connsiteY313" fmla="*/ 9071811 h 15135727"/>
              <a:gd name="connsiteX314" fmla="*/ 2695074 w 8128084"/>
              <a:gd name="connsiteY314" fmla="*/ 8999621 h 15135727"/>
              <a:gd name="connsiteX315" fmla="*/ 2622885 w 8128084"/>
              <a:gd name="connsiteY315" fmla="*/ 8975558 h 15135727"/>
              <a:gd name="connsiteX316" fmla="*/ 2430379 w 8128084"/>
              <a:gd name="connsiteY316" fmla="*/ 8999621 h 15135727"/>
              <a:gd name="connsiteX317" fmla="*/ 2261937 w 8128084"/>
              <a:gd name="connsiteY317" fmla="*/ 9168064 h 15135727"/>
              <a:gd name="connsiteX318" fmla="*/ 2237874 w 8128084"/>
              <a:gd name="connsiteY318" fmla="*/ 8999621 h 15135727"/>
              <a:gd name="connsiteX319" fmla="*/ 2117558 w 8128084"/>
              <a:gd name="connsiteY319" fmla="*/ 8975558 h 15135727"/>
              <a:gd name="connsiteX320" fmla="*/ 2045369 w 8128084"/>
              <a:gd name="connsiteY320" fmla="*/ 8783053 h 15135727"/>
              <a:gd name="connsiteX321" fmla="*/ 1852864 w 8128084"/>
              <a:gd name="connsiteY321" fmla="*/ 8758990 h 15135727"/>
              <a:gd name="connsiteX322" fmla="*/ 1636295 w 8128084"/>
              <a:gd name="connsiteY322" fmla="*/ 8927432 h 15135727"/>
              <a:gd name="connsiteX323" fmla="*/ 1588169 w 8128084"/>
              <a:gd name="connsiteY323" fmla="*/ 9023685 h 15135727"/>
              <a:gd name="connsiteX324" fmla="*/ 1515979 w 8128084"/>
              <a:gd name="connsiteY324" fmla="*/ 8879306 h 15135727"/>
              <a:gd name="connsiteX325" fmla="*/ 1347537 w 8128084"/>
              <a:gd name="connsiteY325" fmla="*/ 8879306 h 15135727"/>
              <a:gd name="connsiteX326" fmla="*/ 1347537 w 8128084"/>
              <a:gd name="connsiteY326" fmla="*/ 8710864 h 15135727"/>
              <a:gd name="connsiteX327" fmla="*/ 1106906 w 8128084"/>
              <a:gd name="connsiteY327" fmla="*/ 8783053 h 15135727"/>
              <a:gd name="connsiteX328" fmla="*/ 890337 w 8128084"/>
              <a:gd name="connsiteY328" fmla="*/ 8686800 h 15135727"/>
              <a:gd name="connsiteX329" fmla="*/ 649706 w 8128084"/>
              <a:gd name="connsiteY329" fmla="*/ 8662737 h 15135727"/>
              <a:gd name="connsiteX330" fmla="*/ 385011 w 8128084"/>
              <a:gd name="connsiteY330" fmla="*/ 8566485 h 15135727"/>
              <a:gd name="connsiteX331" fmla="*/ 577516 w 8128084"/>
              <a:gd name="connsiteY331" fmla="*/ 8373979 h 15135727"/>
              <a:gd name="connsiteX332" fmla="*/ 794085 w 8128084"/>
              <a:gd name="connsiteY332" fmla="*/ 8301790 h 15135727"/>
              <a:gd name="connsiteX333" fmla="*/ 745958 w 8128084"/>
              <a:gd name="connsiteY333" fmla="*/ 8133348 h 15135727"/>
              <a:gd name="connsiteX334" fmla="*/ 818148 w 8128084"/>
              <a:gd name="connsiteY334" fmla="*/ 7820527 h 15135727"/>
              <a:gd name="connsiteX335" fmla="*/ 697832 w 8128084"/>
              <a:gd name="connsiteY335" fmla="*/ 7820527 h 15135727"/>
              <a:gd name="connsiteX336" fmla="*/ 625642 w 8128084"/>
              <a:gd name="connsiteY336" fmla="*/ 7916779 h 15135727"/>
              <a:gd name="connsiteX337" fmla="*/ 457200 w 8128084"/>
              <a:gd name="connsiteY337" fmla="*/ 7820527 h 15135727"/>
              <a:gd name="connsiteX338" fmla="*/ 529390 w 8128084"/>
              <a:gd name="connsiteY338" fmla="*/ 7700211 h 15135727"/>
              <a:gd name="connsiteX339" fmla="*/ 938464 w 8128084"/>
              <a:gd name="connsiteY339" fmla="*/ 7676148 h 15135727"/>
              <a:gd name="connsiteX340" fmla="*/ 1058779 w 8128084"/>
              <a:gd name="connsiteY340" fmla="*/ 7459579 h 15135727"/>
              <a:gd name="connsiteX341" fmla="*/ 1203158 w 8128084"/>
              <a:gd name="connsiteY341" fmla="*/ 7603958 h 15135727"/>
              <a:gd name="connsiteX342" fmla="*/ 1299411 w 8128084"/>
              <a:gd name="connsiteY342" fmla="*/ 7555832 h 15135727"/>
              <a:gd name="connsiteX343" fmla="*/ 1443790 w 8128084"/>
              <a:gd name="connsiteY343" fmla="*/ 7507706 h 15135727"/>
              <a:gd name="connsiteX344" fmla="*/ 1684421 w 8128084"/>
              <a:gd name="connsiteY344" fmla="*/ 7603958 h 15135727"/>
              <a:gd name="connsiteX345" fmla="*/ 1684421 w 8128084"/>
              <a:gd name="connsiteY345" fmla="*/ 7603958 h 15135727"/>
              <a:gd name="connsiteX346" fmla="*/ 1540042 w 8128084"/>
              <a:gd name="connsiteY346" fmla="*/ 7363327 h 15135727"/>
              <a:gd name="connsiteX347" fmla="*/ 1299411 w 8128084"/>
              <a:gd name="connsiteY347" fmla="*/ 7315200 h 15135727"/>
              <a:gd name="connsiteX348" fmla="*/ 1130969 w 8128084"/>
              <a:gd name="connsiteY348" fmla="*/ 7339264 h 15135727"/>
              <a:gd name="connsiteX349" fmla="*/ 1034716 w 8128084"/>
              <a:gd name="connsiteY349" fmla="*/ 7315200 h 15135727"/>
              <a:gd name="connsiteX350" fmla="*/ 1155032 w 8128084"/>
              <a:gd name="connsiteY350" fmla="*/ 7050506 h 15135727"/>
              <a:gd name="connsiteX351" fmla="*/ 1155032 w 8128084"/>
              <a:gd name="connsiteY351" fmla="*/ 6930190 h 15135727"/>
              <a:gd name="connsiteX352" fmla="*/ 1155032 w 8128084"/>
              <a:gd name="connsiteY352" fmla="*/ 6761748 h 15135727"/>
              <a:gd name="connsiteX353" fmla="*/ 1203158 w 8128084"/>
              <a:gd name="connsiteY353" fmla="*/ 6617369 h 15135727"/>
              <a:gd name="connsiteX354" fmla="*/ 1371600 w 8128084"/>
              <a:gd name="connsiteY354" fmla="*/ 6472990 h 15135727"/>
              <a:gd name="connsiteX355" fmla="*/ 1443790 w 8128084"/>
              <a:gd name="connsiteY355" fmla="*/ 6328611 h 15135727"/>
              <a:gd name="connsiteX356" fmla="*/ 1419727 w 8128084"/>
              <a:gd name="connsiteY356" fmla="*/ 6208295 h 15135727"/>
              <a:gd name="connsiteX357" fmla="*/ 1275348 w 8128084"/>
              <a:gd name="connsiteY357" fmla="*/ 6304548 h 15135727"/>
              <a:gd name="connsiteX358" fmla="*/ 1323474 w 8128084"/>
              <a:gd name="connsiteY358" fmla="*/ 6015790 h 15135727"/>
              <a:gd name="connsiteX359" fmla="*/ 1540042 w 8128084"/>
              <a:gd name="connsiteY359" fmla="*/ 5871411 h 15135727"/>
              <a:gd name="connsiteX360" fmla="*/ 1540042 w 8128084"/>
              <a:gd name="connsiteY360" fmla="*/ 5751095 h 15135727"/>
              <a:gd name="connsiteX361" fmla="*/ 1395664 w 8128084"/>
              <a:gd name="connsiteY361" fmla="*/ 5799221 h 15135727"/>
              <a:gd name="connsiteX362" fmla="*/ 1179095 w 8128084"/>
              <a:gd name="connsiteY362" fmla="*/ 5799221 h 15135727"/>
              <a:gd name="connsiteX363" fmla="*/ 890337 w 8128084"/>
              <a:gd name="connsiteY363" fmla="*/ 5775158 h 15135727"/>
              <a:gd name="connsiteX364" fmla="*/ 697832 w 8128084"/>
              <a:gd name="connsiteY364" fmla="*/ 5606716 h 15135727"/>
              <a:gd name="connsiteX365" fmla="*/ 577516 w 8128084"/>
              <a:gd name="connsiteY365" fmla="*/ 5582653 h 15135727"/>
              <a:gd name="connsiteX366" fmla="*/ 697832 w 8128084"/>
              <a:gd name="connsiteY366" fmla="*/ 5775158 h 15135727"/>
              <a:gd name="connsiteX367" fmla="*/ 409074 w 8128084"/>
              <a:gd name="connsiteY367" fmla="*/ 5799221 h 15135727"/>
              <a:gd name="connsiteX368" fmla="*/ 168442 w 8128084"/>
              <a:gd name="connsiteY368" fmla="*/ 5702969 h 15135727"/>
              <a:gd name="connsiteX369" fmla="*/ 264695 w 8128084"/>
              <a:gd name="connsiteY369" fmla="*/ 5558590 h 15135727"/>
              <a:gd name="connsiteX370" fmla="*/ 144379 w 8128084"/>
              <a:gd name="connsiteY370" fmla="*/ 5510464 h 15135727"/>
              <a:gd name="connsiteX371" fmla="*/ 0 w 8128084"/>
              <a:gd name="connsiteY371" fmla="*/ 5462337 h 15135727"/>
              <a:gd name="connsiteX372" fmla="*/ 96253 w 8128084"/>
              <a:gd name="connsiteY372"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42827 w 8128084"/>
              <a:gd name="connsiteY202" fmla="*/ 14383753 h 15135727"/>
              <a:gd name="connsiteX203" fmla="*/ 4403558 w 8128084"/>
              <a:gd name="connsiteY203" fmla="*/ 14437895 h 15135727"/>
              <a:gd name="connsiteX204" fmla="*/ 4340058 w 8128084"/>
              <a:gd name="connsiteY204" fmla="*/ 14475995 h 15135727"/>
              <a:gd name="connsiteX205" fmla="*/ 4303127 w 8128084"/>
              <a:gd name="connsiteY205" fmla="*/ 14364703 h 15135727"/>
              <a:gd name="connsiteX206" fmla="*/ 4276892 w 8128084"/>
              <a:gd name="connsiteY206" fmla="*/ 14296190 h 15135727"/>
              <a:gd name="connsiteX207" fmla="*/ 4235116 w 8128084"/>
              <a:gd name="connsiteY207" fmla="*/ 14341642 h 15135727"/>
              <a:gd name="connsiteX208" fmla="*/ 4162927 w 8128084"/>
              <a:gd name="connsiteY208" fmla="*/ 14389769 h 15135727"/>
              <a:gd name="connsiteX209" fmla="*/ 4137527 w 8128084"/>
              <a:gd name="connsiteY209" fmla="*/ 14364369 h 15135727"/>
              <a:gd name="connsiteX210" fmla="*/ 3998327 w 8128084"/>
              <a:gd name="connsiteY210" fmla="*/ 14409153 h 15135727"/>
              <a:gd name="connsiteX211" fmla="*/ 4023727 w 8128084"/>
              <a:gd name="connsiteY211" fmla="*/ 14275803 h 15135727"/>
              <a:gd name="connsiteX212" fmla="*/ 3915945 w 8128084"/>
              <a:gd name="connsiteY212" fmla="*/ 14289840 h 15135727"/>
              <a:gd name="connsiteX213" fmla="*/ 3801979 w 8128084"/>
              <a:gd name="connsiteY213" fmla="*/ 14293516 h 15135727"/>
              <a:gd name="connsiteX214" fmla="*/ 3719764 w 8128084"/>
              <a:gd name="connsiteY214" fmla="*/ 14415169 h 15135727"/>
              <a:gd name="connsiteX215" fmla="*/ 3625850 w 8128084"/>
              <a:gd name="connsiteY215" fmla="*/ 14616364 h 15135727"/>
              <a:gd name="connsiteX216" fmla="*/ 3513221 w 8128084"/>
              <a:gd name="connsiteY216" fmla="*/ 14726653 h 15135727"/>
              <a:gd name="connsiteX217" fmla="*/ 3583071 w 8128084"/>
              <a:gd name="connsiteY217" fmla="*/ 14832932 h 15135727"/>
              <a:gd name="connsiteX218" fmla="*/ 3633537 w 8128084"/>
              <a:gd name="connsiteY218" fmla="*/ 14967285 h 15135727"/>
              <a:gd name="connsiteX219" fmla="*/ 3609474 w 8128084"/>
              <a:gd name="connsiteY219" fmla="*/ 15087600 h 15135727"/>
              <a:gd name="connsiteX220" fmla="*/ 3479132 w 8128084"/>
              <a:gd name="connsiteY220" fmla="*/ 14975974 h 15135727"/>
              <a:gd name="connsiteX221" fmla="*/ 3304340 w 8128084"/>
              <a:gd name="connsiteY221" fmla="*/ 14949237 h 15135727"/>
              <a:gd name="connsiteX222" fmla="*/ 3261227 w 8128084"/>
              <a:gd name="connsiteY222" fmla="*/ 14787145 h 15135727"/>
              <a:gd name="connsiteX223" fmla="*/ 3128211 w 8128084"/>
              <a:gd name="connsiteY223" fmla="*/ 14919158 h 15135727"/>
              <a:gd name="connsiteX224" fmla="*/ 3090277 w 8128084"/>
              <a:gd name="connsiteY224" fmla="*/ 15075903 h 15135727"/>
              <a:gd name="connsiteX225" fmla="*/ 2959769 w 8128084"/>
              <a:gd name="connsiteY225" fmla="*/ 15135727 h 15135727"/>
              <a:gd name="connsiteX226" fmla="*/ 2891256 w 8128084"/>
              <a:gd name="connsiteY226" fmla="*/ 14945895 h 15135727"/>
              <a:gd name="connsiteX227" fmla="*/ 2829927 w 8128084"/>
              <a:gd name="connsiteY227" fmla="*/ 14872703 h 15135727"/>
              <a:gd name="connsiteX228" fmla="*/ 2887579 w 8128084"/>
              <a:gd name="connsiteY228" fmla="*/ 14774779 h 15135727"/>
              <a:gd name="connsiteX229" fmla="*/ 2779127 w 8128084"/>
              <a:gd name="connsiteY229" fmla="*/ 14694903 h 15135727"/>
              <a:gd name="connsiteX230" fmla="*/ 2839453 w 8128084"/>
              <a:gd name="connsiteY230" fmla="*/ 14582274 h 15135727"/>
              <a:gd name="connsiteX231" fmla="*/ 2935706 w 8128084"/>
              <a:gd name="connsiteY231" fmla="*/ 14510085 h 15135727"/>
              <a:gd name="connsiteX232" fmla="*/ 2948406 w 8128084"/>
              <a:gd name="connsiteY232" fmla="*/ 14554535 h 15135727"/>
              <a:gd name="connsiteX233" fmla="*/ 2855327 w 8128084"/>
              <a:gd name="connsiteY233" fmla="*/ 14371053 h 15135727"/>
              <a:gd name="connsiteX234" fmla="*/ 3014077 w 8128084"/>
              <a:gd name="connsiteY234" fmla="*/ 14447253 h 15135727"/>
              <a:gd name="connsiteX235" fmla="*/ 3029285 w 8128084"/>
              <a:gd name="connsiteY235" fmla="*/ 14363032 h 15135727"/>
              <a:gd name="connsiteX236" fmla="*/ 3152274 w 8128084"/>
              <a:gd name="connsiteY236" fmla="*/ 14341642 h 15135727"/>
              <a:gd name="connsiteX237" fmla="*/ 3226135 w 8128084"/>
              <a:gd name="connsiteY237" fmla="*/ 14269453 h 15135727"/>
              <a:gd name="connsiteX238" fmla="*/ 3152274 w 8128084"/>
              <a:gd name="connsiteY238" fmla="*/ 14197264 h 15135727"/>
              <a:gd name="connsiteX239" fmla="*/ 3152274 w 8128084"/>
              <a:gd name="connsiteY239" fmla="*/ 14052885 h 15135727"/>
              <a:gd name="connsiteX240" fmla="*/ 3086435 w 8128084"/>
              <a:gd name="connsiteY240" fmla="*/ 14037845 h 15135727"/>
              <a:gd name="connsiteX241" fmla="*/ 3056021 w 8128084"/>
              <a:gd name="connsiteY241" fmla="*/ 14153148 h 15135727"/>
              <a:gd name="connsiteX242" fmla="*/ 2935706 w 8128084"/>
              <a:gd name="connsiteY242" fmla="*/ 14076948 h 15135727"/>
              <a:gd name="connsiteX243" fmla="*/ 2863516 w 8128084"/>
              <a:gd name="connsiteY243" fmla="*/ 14093324 h 15135727"/>
              <a:gd name="connsiteX244" fmla="*/ 2804527 w 8128084"/>
              <a:gd name="connsiteY244" fmla="*/ 14218653 h 15135727"/>
              <a:gd name="connsiteX245" fmla="*/ 2719137 w 8128084"/>
              <a:gd name="connsiteY245" fmla="*/ 14197264 h 15135727"/>
              <a:gd name="connsiteX246" fmla="*/ 2653298 w 8128084"/>
              <a:gd name="connsiteY246" fmla="*/ 14248064 h 15135727"/>
              <a:gd name="connsiteX247" fmla="*/ 2560721 w 8128084"/>
              <a:gd name="connsiteY247" fmla="*/ 14150474 h 15135727"/>
              <a:gd name="connsiteX248" fmla="*/ 2436729 w 8128084"/>
              <a:gd name="connsiteY248" fmla="*/ 13804566 h 15135727"/>
              <a:gd name="connsiteX249" fmla="*/ 2550527 w 8128084"/>
              <a:gd name="connsiteY249" fmla="*/ 13805903 h 15135727"/>
              <a:gd name="connsiteX250" fmla="*/ 2729498 w 8128084"/>
              <a:gd name="connsiteY250" fmla="*/ 13812253 h 15135727"/>
              <a:gd name="connsiteX251" fmla="*/ 2633077 w 8128084"/>
              <a:gd name="connsiteY251" fmla="*/ 13755103 h 15135727"/>
              <a:gd name="connsiteX252" fmla="*/ 2553369 w 8128084"/>
              <a:gd name="connsiteY252" fmla="*/ 13475369 h 15135727"/>
              <a:gd name="connsiteX253" fmla="*/ 2658645 w 8128084"/>
              <a:gd name="connsiteY253" fmla="*/ 13224711 h 15135727"/>
              <a:gd name="connsiteX254" fmla="*/ 2719137 w 8128084"/>
              <a:gd name="connsiteY254" fmla="*/ 13042232 h 15135727"/>
              <a:gd name="connsiteX255" fmla="*/ 2791327 w 8128084"/>
              <a:gd name="connsiteY255" fmla="*/ 12945979 h 15135727"/>
              <a:gd name="connsiteX256" fmla="*/ 2969627 w 8128084"/>
              <a:gd name="connsiteY256" fmla="*/ 12929603 h 15135727"/>
              <a:gd name="connsiteX257" fmla="*/ 3031958 w 8128084"/>
              <a:gd name="connsiteY257" fmla="*/ 13090358 h 15135727"/>
              <a:gd name="connsiteX258" fmla="*/ 3102977 w 8128084"/>
              <a:gd name="connsiteY258" fmla="*/ 12974053 h 15135727"/>
              <a:gd name="connsiteX259" fmla="*/ 3043321 w 8128084"/>
              <a:gd name="connsiteY259" fmla="*/ 12836024 h 15135727"/>
              <a:gd name="connsiteX260" fmla="*/ 2849479 w 8128084"/>
              <a:gd name="connsiteY260" fmla="*/ 12815637 h 15135727"/>
              <a:gd name="connsiteX261" fmla="*/ 2815390 w 8128084"/>
              <a:gd name="connsiteY261" fmla="*/ 12777537 h 15135727"/>
              <a:gd name="connsiteX262" fmla="*/ 2887077 w 8128084"/>
              <a:gd name="connsiteY262" fmla="*/ 12586703 h 15135727"/>
              <a:gd name="connsiteX263" fmla="*/ 3153777 w 8128084"/>
              <a:gd name="connsiteY263" fmla="*/ 12516853 h 15135727"/>
              <a:gd name="connsiteX264" fmla="*/ 3239837 w 8128084"/>
              <a:gd name="connsiteY264" fmla="*/ 12311314 h 15135727"/>
              <a:gd name="connsiteX265" fmla="*/ 3104148 w 8128084"/>
              <a:gd name="connsiteY265" fmla="*/ 12320337 h 15135727"/>
              <a:gd name="connsiteX266" fmla="*/ 3040648 w 8128084"/>
              <a:gd name="connsiteY266" fmla="*/ 12320337 h 15135727"/>
              <a:gd name="connsiteX267" fmla="*/ 2956927 w 8128084"/>
              <a:gd name="connsiteY267" fmla="*/ 12237453 h 15135727"/>
              <a:gd name="connsiteX268" fmla="*/ 3007895 w 8128084"/>
              <a:gd name="connsiteY268" fmla="*/ 12079706 h 15135727"/>
              <a:gd name="connsiteX269" fmla="*/ 2810042 w 8128084"/>
              <a:gd name="connsiteY269" fmla="*/ 11954377 h 15135727"/>
              <a:gd name="connsiteX270" fmla="*/ 2863516 w 8128084"/>
              <a:gd name="connsiteY270" fmla="*/ 11694695 h 15135727"/>
              <a:gd name="connsiteX271" fmla="*/ 2817227 w 8128084"/>
              <a:gd name="connsiteY271" fmla="*/ 11507203 h 15135727"/>
              <a:gd name="connsiteX272" fmla="*/ 2911642 w 8128084"/>
              <a:gd name="connsiteY272" fmla="*/ 11454064 h 15135727"/>
              <a:gd name="connsiteX273" fmla="*/ 2988677 w 8128084"/>
              <a:gd name="connsiteY273" fmla="*/ 11494503 h 15135727"/>
              <a:gd name="connsiteX274" fmla="*/ 3011571 w 8128084"/>
              <a:gd name="connsiteY274" fmla="*/ 11454064 h 15135727"/>
              <a:gd name="connsiteX275" fmla="*/ 2850482 w 8128084"/>
              <a:gd name="connsiteY275" fmla="*/ 11381874 h 15135727"/>
              <a:gd name="connsiteX276" fmla="*/ 2993858 w 8128084"/>
              <a:gd name="connsiteY276" fmla="*/ 11266571 h 15135727"/>
              <a:gd name="connsiteX277" fmla="*/ 3007895 w 8128084"/>
              <a:gd name="connsiteY277" fmla="*/ 11189369 h 15135727"/>
              <a:gd name="connsiteX278" fmla="*/ 2874879 w 8128084"/>
              <a:gd name="connsiteY278" fmla="*/ 11179342 h 15135727"/>
              <a:gd name="connsiteX279" fmla="*/ 2919329 w 8128084"/>
              <a:gd name="connsiteY279" fmla="*/ 11023600 h 15135727"/>
              <a:gd name="connsiteX280" fmla="*/ 2887579 w 8128084"/>
              <a:gd name="connsiteY280" fmla="*/ 10924674 h 15135727"/>
              <a:gd name="connsiteX281" fmla="*/ 2760914 w 8128084"/>
              <a:gd name="connsiteY281" fmla="*/ 11065377 h 15135727"/>
              <a:gd name="connsiteX282" fmla="*/ 2667000 w 8128084"/>
              <a:gd name="connsiteY282" fmla="*/ 10969124 h 15135727"/>
              <a:gd name="connsiteX283" fmla="*/ 2607845 w 8128084"/>
              <a:gd name="connsiteY283" fmla="*/ 11071727 h 15135727"/>
              <a:gd name="connsiteX284" fmla="*/ 2526632 w 8128084"/>
              <a:gd name="connsiteY284" fmla="*/ 11117179 h 15135727"/>
              <a:gd name="connsiteX285" fmla="*/ 2410827 w 8128084"/>
              <a:gd name="connsiteY285" fmla="*/ 11100803 h 15135727"/>
              <a:gd name="connsiteX286" fmla="*/ 2334127 w 8128084"/>
              <a:gd name="connsiteY286" fmla="*/ 10996864 h 15135727"/>
              <a:gd name="connsiteX287" fmla="*/ 2358190 w 8128084"/>
              <a:gd name="connsiteY287" fmla="*/ 10732169 h 15135727"/>
              <a:gd name="connsiteX288" fmla="*/ 2372227 w 8128084"/>
              <a:gd name="connsiteY288" fmla="*/ 10689390 h 15135727"/>
              <a:gd name="connsiteX289" fmla="*/ 2533316 w 8128084"/>
              <a:gd name="connsiteY289" fmla="*/ 10574087 h 15135727"/>
              <a:gd name="connsiteX290" fmla="*/ 2598821 w 8128084"/>
              <a:gd name="connsiteY290" fmla="*/ 10684042 h 15135727"/>
              <a:gd name="connsiteX291" fmla="*/ 2683877 w 8128084"/>
              <a:gd name="connsiteY291" fmla="*/ 10745203 h 15135727"/>
              <a:gd name="connsiteX292" fmla="*/ 2767264 w 8128084"/>
              <a:gd name="connsiteY292" fmla="*/ 10684042 h 15135727"/>
              <a:gd name="connsiteX293" fmla="*/ 2646948 w 8128084"/>
              <a:gd name="connsiteY293" fmla="*/ 10515600 h 15135727"/>
              <a:gd name="connsiteX294" fmla="*/ 2815390 w 8128084"/>
              <a:gd name="connsiteY294" fmla="*/ 10395285 h 15135727"/>
              <a:gd name="connsiteX295" fmla="*/ 2899777 w 8128084"/>
              <a:gd name="connsiteY295" fmla="*/ 10453103 h 15135727"/>
              <a:gd name="connsiteX296" fmla="*/ 2899777 w 8128084"/>
              <a:gd name="connsiteY296" fmla="*/ 10586453 h 15135727"/>
              <a:gd name="connsiteX297" fmla="*/ 2982327 w 8128084"/>
              <a:gd name="connsiteY297" fmla="*/ 10459453 h 15135727"/>
              <a:gd name="connsiteX298" fmla="*/ 3080085 w 8128084"/>
              <a:gd name="connsiteY298" fmla="*/ 10419348 h 15135727"/>
              <a:gd name="connsiteX299" fmla="*/ 3248527 w 8128084"/>
              <a:gd name="connsiteY299" fmla="*/ 10539664 h 15135727"/>
              <a:gd name="connsiteX300" fmla="*/ 3320716 w 8128084"/>
              <a:gd name="connsiteY300" fmla="*/ 10659979 h 15135727"/>
              <a:gd name="connsiteX301" fmla="*/ 3465095 w 8128084"/>
              <a:gd name="connsiteY301" fmla="*/ 10659979 h 15135727"/>
              <a:gd name="connsiteX302" fmla="*/ 3441032 w 8128084"/>
              <a:gd name="connsiteY302" fmla="*/ 10491537 h 15135727"/>
              <a:gd name="connsiteX303" fmla="*/ 3356977 w 8128084"/>
              <a:gd name="connsiteY303" fmla="*/ 10408653 h 15135727"/>
              <a:gd name="connsiteX304" fmla="*/ 3348456 w 8128084"/>
              <a:gd name="connsiteY304" fmla="*/ 10282656 h 15135727"/>
              <a:gd name="connsiteX305" fmla="*/ 3152274 w 8128084"/>
              <a:gd name="connsiteY305" fmla="*/ 10250906 h 15135727"/>
              <a:gd name="connsiteX306" fmla="*/ 3176337 w 8128084"/>
              <a:gd name="connsiteY306" fmla="*/ 10178716 h 15135727"/>
              <a:gd name="connsiteX307" fmla="*/ 3104148 w 8128084"/>
              <a:gd name="connsiteY307" fmla="*/ 10154653 h 15135727"/>
              <a:gd name="connsiteX308" fmla="*/ 3007895 w 8128084"/>
              <a:gd name="connsiteY308" fmla="*/ 9962148 h 15135727"/>
              <a:gd name="connsiteX309" fmla="*/ 3176337 w 8128084"/>
              <a:gd name="connsiteY309" fmla="*/ 9889958 h 15135727"/>
              <a:gd name="connsiteX310" fmla="*/ 2959769 w 8128084"/>
              <a:gd name="connsiteY310" fmla="*/ 9504948 h 15135727"/>
              <a:gd name="connsiteX311" fmla="*/ 2791327 w 8128084"/>
              <a:gd name="connsiteY311" fmla="*/ 9456821 h 15135727"/>
              <a:gd name="connsiteX312" fmla="*/ 2574758 w 8128084"/>
              <a:gd name="connsiteY312" fmla="*/ 9336506 h 15135727"/>
              <a:gd name="connsiteX313" fmla="*/ 2550695 w 8128084"/>
              <a:gd name="connsiteY313" fmla="*/ 9071811 h 15135727"/>
              <a:gd name="connsiteX314" fmla="*/ 2695074 w 8128084"/>
              <a:gd name="connsiteY314" fmla="*/ 8999621 h 15135727"/>
              <a:gd name="connsiteX315" fmla="*/ 2622885 w 8128084"/>
              <a:gd name="connsiteY315" fmla="*/ 8975558 h 15135727"/>
              <a:gd name="connsiteX316" fmla="*/ 2430379 w 8128084"/>
              <a:gd name="connsiteY316" fmla="*/ 8999621 h 15135727"/>
              <a:gd name="connsiteX317" fmla="*/ 2261937 w 8128084"/>
              <a:gd name="connsiteY317" fmla="*/ 9168064 h 15135727"/>
              <a:gd name="connsiteX318" fmla="*/ 2237874 w 8128084"/>
              <a:gd name="connsiteY318" fmla="*/ 8999621 h 15135727"/>
              <a:gd name="connsiteX319" fmla="*/ 2117558 w 8128084"/>
              <a:gd name="connsiteY319" fmla="*/ 8975558 h 15135727"/>
              <a:gd name="connsiteX320" fmla="*/ 2045369 w 8128084"/>
              <a:gd name="connsiteY320" fmla="*/ 8783053 h 15135727"/>
              <a:gd name="connsiteX321" fmla="*/ 1852864 w 8128084"/>
              <a:gd name="connsiteY321" fmla="*/ 8758990 h 15135727"/>
              <a:gd name="connsiteX322" fmla="*/ 1636295 w 8128084"/>
              <a:gd name="connsiteY322" fmla="*/ 8927432 h 15135727"/>
              <a:gd name="connsiteX323" fmla="*/ 1588169 w 8128084"/>
              <a:gd name="connsiteY323" fmla="*/ 9023685 h 15135727"/>
              <a:gd name="connsiteX324" fmla="*/ 1515979 w 8128084"/>
              <a:gd name="connsiteY324" fmla="*/ 8879306 h 15135727"/>
              <a:gd name="connsiteX325" fmla="*/ 1347537 w 8128084"/>
              <a:gd name="connsiteY325" fmla="*/ 8879306 h 15135727"/>
              <a:gd name="connsiteX326" fmla="*/ 1347537 w 8128084"/>
              <a:gd name="connsiteY326" fmla="*/ 8710864 h 15135727"/>
              <a:gd name="connsiteX327" fmla="*/ 1106906 w 8128084"/>
              <a:gd name="connsiteY327" fmla="*/ 8783053 h 15135727"/>
              <a:gd name="connsiteX328" fmla="*/ 890337 w 8128084"/>
              <a:gd name="connsiteY328" fmla="*/ 8686800 h 15135727"/>
              <a:gd name="connsiteX329" fmla="*/ 649706 w 8128084"/>
              <a:gd name="connsiteY329" fmla="*/ 8662737 h 15135727"/>
              <a:gd name="connsiteX330" fmla="*/ 385011 w 8128084"/>
              <a:gd name="connsiteY330" fmla="*/ 8566485 h 15135727"/>
              <a:gd name="connsiteX331" fmla="*/ 577516 w 8128084"/>
              <a:gd name="connsiteY331" fmla="*/ 8373979 h 15135727"/>
              <a:gd name="connsiteX332" fmla="*/ 794085 w 8128084"/>
              <a:gd name="connsiteY332" fmla="*/ 8301790 h 15135727"/>
              <a:gd name="connsiteX333" fmla="*/ 745958 w 8128084"/>
              <a:gd name="connsiteY333" fmla="*/ 8133348 h 15135727"/>
              <a:gd name="connsiteX334" fmla="*/ 818148 w 8128084"/>
              <a:gd name="connsiteY334" fmla="*/ 7820527 h 15135727"/>
              <a:gd name="connsiteX335" fmla="*/ 697832 w 8128084"/>
              <a:gd name="connsiteY335" fmla="*/ 7820527 h 15135727"/>
              <a:gd name="connsiteX336" fmla="*/ 625642 w 8128084"/>
              <a:gd name="connsiteY336" fmla="*/ 7916779 h 15135727"/>
              <a:gd name="connsiteX337" fmla="*/ 457200 w 8128084"/>
              <a:gd name="connsiteY337" fmla="*/ 7820527 h 15135727"/>
              <a:gd name="connsiteX338" fmla="*/ 529390 w 8128084"/>
              <a:gd name="connsiteY338" fmla="*/ 7700211 h 15135727"/>
              <a:gd name="connsiteX339" fmla="*/ 938464 w 8128084"/>
              <a:gd name="connsiteY339" fmla="*/ 7676148 h 15135727"/>
              <a:gd name="connsiteX340" fmla="*/ 1058779 w 8128084"/>
              <a:gd name="connsiteY340" fmla="*/ 7459579 h 15135727"/>
              <a:gd name="connsiteX341" fmla="*/ 1203158 w 8128084"/>
              <a:gd name="connsiteY341" fmla="*/ 7603958 h 15135727"/>
              <a:gd name="connsiteX342" fmla="*/ 1299411 w 8128084"/>
              <a:gd name="connsiteY342" fmla="*/ 7555832 h 15135727"/>
              <a:gd name="connsiteX343" fmla="*/ 1443790 w 8128084"/>
              <a:gd name="connsiteY343" fmla="*/ 7507706 h 15135727"/>
              <a:gd name="connsiteX344" fmla="*/ 1684421 w 8128084"/>
              <a:gd name="connsiteY344" fmla="*/ 7603958 h 15135727"/>
              <a:gd name="connsiteX345" fmla="*/ 1684421 w 8128084"/>
              <a:gd name="connsiteY345" fmla="*/ 7603958 h 15135727"/>
              <a:gd name="connsiteX346" fmla="*/ 1540042 w 8128084"/>
              <a:gd name="connsiteY346" fmla="*/ 7363327 h 15135727"/>
              <a:gd name="connsiteX347" fmla="*/ 1299411 w 8128084"/>
              <a:gd name="connsiteY347" fmla="*/ 7315200 h 15135727"/>
              <a:gd name="connsiteX348" fmla="*/ 1130969 w 8128084"/>
              <a:gd name="connsiteY348" fmla="*/ 7339264 h 15135727"/>
              <a:gd name="connsiteX349" fmla="*/ 1034716 w 8128084"/>
              <a:gd name="connsiteY349" fmla="*/ 7315200 h 15135727"/>
              <a:gd name="connsiteX350" fmla="*/ 1155032 w 8128084"/>
              <a:gd name="connsiteY350" fmla="*/ 7050506 h 15135727"/>
              <a:gd name="connsiteX351" fmla="*/ 1155032 w 8128084"/>
              <a:gd name="connsiteY351" fmla="*/ 6930190 h 15135727"/>
              <a:gd name="connsiteX352" fmla="*/ 1155032 w 8128084"/>
              <a:gd name="connsiteY352" fmla="*/ 6761748 h 15135727"/>
              <a:gd name="connsiteX353" fmla="*/ 1203158 w 8128084"/>
              <a:gd name="connsiteY353" fmla="*/ 6617369 h 15135727"/>
              <a:gd name="connsiteX354" fmla="*/ 1371600 w 8128084"/>
              <a:gd name="connsiteY354" fmla="*/ 6472990 h 15135727"/>
              <a:gd name="connsiteX355" fmla="*/ 1443790 w 8128084"/>
              <a:gd name="connsiteY355" fmla="*/ 6328611 h 15135727"/>
              <a:gd name="connsiteX356" fmla="*/ 1419727 w 8128084"/>
              <a:gd name="connsiteY356" fmla="*/ 6208295 h 15135727"/>
              <a:gd name="connsiteX357" fmla="*/ 1275348 w 8128084"/>
              <a:gd name="connsiteY357" fmla="*/ 6304548 h 15135727"/>
              <a:gd name="connsiteX358" fmla="*/ 1323474 w 8128084"/>
              <a:gd name="connsiteY358" fmla="*/ 6015790 h 15135727"/>
              <a:gd name="connsiteX359" fmla="*/ 1540042 w 8128084"/>
              <a:gd name="connsiteY359" fmla="*/ 5871411 h 15135727"/>
              <a:gd name="connsiteX360" fmla="*/ 1540042 w 8128084"/>
              <a:gd name="connsiteY360" fmla="*/ 5751095 h 15135727"/>
              <a:gd name="connsiteX361" fmla="*/ 1395664 w 8128084"/>
              <a:gd name="connsiteY361" fmla="*/ 5799221 h 15135727"/>
              <a:gd name="connsiteX362" fmla="*/ 1179095 w 8128084"/>
              <a:gd name="connsiteY362" fmla="*/ 5799221 h 15135727"/>
              <a:gd name="connsiteX363" fmla="*/ 890337 w 8128084"/>
              <a:gd name="connsiteY363" fmla="*/ 5775158 h 15135727"/>
              <a:gd name="connsiteX364" fmla="*/ 697832 w 8128084"/>
              <a:gd name="connsiteY364" fmla="*/ 5606716 h 15135727"/>
              <a:gd name="connsiteX365" fmla="*/ 577516 w 8128084"/>
              <a:gd name="connsiteY365" fmla="*/ 5582653 h 15135727"/>
              <a:gd name="connsiteX366" fmla="*/ 697832 w 8128084"/>
              <a:gd name="connsiteY366" fmla="*/ 5775158 h 15135727"/>
              <a:gd name="connsiteX367" fmla="*/ 409074 w 8128084"/>
              <a:gd name="connsiteY367" fmla="*/ 5799221 h 15135727"/>
              <a:gd name="connsiteX368" fmla="*/ 168442 w 8128084"/>
              <a:gd name="connsiteY368" fmla="*/ 5702969 h 15135727"/>
              <a:gd name="connsiteX369" fmla="*/ 264695 w 8128084"/>
              <a:gd name="connsiteY369" fmla="*/ 5558590 h 15135727"/>
              <a:gd name="connsiteX370" fmla="*/ 144379 w 8128084"/>
              <a:gd name="connsiteY370" fmla="*/ 5510464 h 15135727"/>
              <a:gd name="connsiteX371" fmla="*/ 0 w 8128084"/>
              <a:gd name="connsiteY371" fmla="*/ 5462337 h 15135727"/>
              <a:gd name="connsiteX372" fmla="*/ 96253 w 8128084"/>
              <a:gd name="connsiteY372"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42827 w 8128084"/>
              <a:gd name="connsiteY202" fmla="*/ 14383753 h 15135727"/>
              <a:gd name="connsiteX203" fmla="*/ 4403558 w 8128084"/>
              <a:gd name="connsiteY203" fmla="*/ 14437895 h 15135727"/>
              <a:gd name="connsiteX204" fmla="*/ 4340058 w 8128084"/>
              <a:gd name="connsiteY204" fmla="*/ 14475995 h 15135727"/>
              <a:gd name="connsiteX205" fmla="*/ 4303127 w 8128084"/>
              <a:gd name="connsiteY205" fmla="*/ 14364703 h 15135727"/>
              <a:gd name="connsiteX206" fmla="*/ 4276892 w 8128084"/>
              <a:gd name="connsiteY206" fmla="*/ 14296190 h 15135727"/>
              <a:gd name="connsiteX207" fmla="*/ 4235116 w 8128084"/>
              <a:gd name="connsiteY207" fmla="*/ 14341642 h 15135727"/>
              <a:gd name="connsiteX208" fmla="*/ 4162927 w 8128084"/>
              <a:gd name="connsiteY208" fmla="*/ 14389769 h 15135727"/>
              <a:gd name="connsiteX209" fmla="*/ 4137527 w 8128084"/>
              <a:gd name="connsiteY209" fmla="*/ 14364369 h 15135727"/>
              <a:gd name="connsiteX210" fmla="*/ 3998327 w 8128084"/>
              <a:gd name="connsiteY210" fmla="*/ 14409153 h 15135727"/>
              <a:gd name="connsiteX211" fmla="*/ 4023727 w 8128084"/>
              <a:gd name="connsiteY211" fmla="*/ 14275803 h 15135727"/>
              <a:gd name="connsiteX212" fmla="*/ 3915945 w 8128084"/>
              <a:gd name="connsiteY212" fmla="*/ 14289840 h 15135727"/>
              <a:gd name="connsiteX213" fmla="*/ 3801979 w 8128084"/>
              <a:gd name="connsiteY213" fmla="*/ 14293516 h 15135727"/>
              <a:gd name="connsiteX214" fmla="*/ 3719764 w 8128084"/>
              <a:gd name="connsiteY214" fmla="*/ 14415169 h 15135727"/>
              <a:gd name="connsiteX215" fmla="*/ 3625850 w 8128084"/>
              <a:gd name="connsiteY215" fmla="*/ 14616364 h 15135727"/>
              <a:gd name="connsiteX216" fmla="*/ 3513221 w 8128084"/>
              <a:gd name="connsiteY216" fmla="*/ 14726653 h 15135727"/>
              <a:gd name="connsiteX217" fmla="*/ 3583071 w 8128084"/>
              <a:gd name="connsiteY217" fmla="*/ 14832932 h 15135727"/>
              <a:gd name="connsiteX218" fmla="*/ 3633537 w 8128084"/>
              <a:gd name="connsiteY218" fmla="*/ 14967285 h 15135727"/>
              <a:gd name="connsiteX219" fmla="*/ 3609474 w 8128084"/>
              <a:gd name="connsiteY219" fmla="*/ 15087600 h 15135727"/>
              <a:gd name="connsiteX220" fmla="*/ 3479132 w 8128084"/>
              <a:gd name="connsiteY220" fmla="*/ 14975974 h 15135727"/>
              <a:gd name="connsiteX221" fmla="*/ 3304340 w 8128084"/>
              <a:gd name="connsiteY221" fmla="*/ 14949237 h 15135727"/>
              <a:gd name="connsiteX222" fmla="*/ 3261227 w 8128084"/>
              <a:gd name="connsiteY222" fmla="*/ 14787145 h 15135727"/>
              <a:gd name="connsiteX223" fmla="*/ 3128211 w 8128084"/>
              <a:gd name="connsiteY223" fmla="*/ 14919158 h 15135727"/>
              <a:gd name="connsiteX224" fmla="*/ 3090277 w 8128084"/>
              <a:gd name="connsiteY224" fmla="*/ 15075903 h 15135727"/>
              <a:gd name="connsiteX225" fmla="*/ 2959769 w 8128084"/>
              <a:gd name="connsiteY225" fmla="*/ 15135727 h 15135727"/>
              <a:gd name="connsiteX226" fmla="*/ 2891256 w 8128084"/>
              <a:gd name="connsiteY226" fmla="*/ 14945895 h 15135727"/>
              <a:gd name="connsiteX227" fmla="*/ 2829927 w 8128084"/>
              <a:gd name="connsiteY227" fmla="*/ 14872703 h 15135727"/>
              <a:gd name="connsiteX228" fmla="*/ 2887579 w 8128084"/>
              <a:gd name="connsiteY228" fmla="*/ 14774779 h 15135727"/>
              <a:gd name="connsiteX229" fmla="*/ 2779127 w 8128084"/>
              <a:gd name="connsiteY229" fmla="*/ 14694903 h 15135727"/>
              <a:gd name="connsiteX230" fmla="*/ 2839453 w 8128084"/>
              <a:gd name="connsiteY230" fmla="*/ 14582274 h 15135727"/>
              <a:gd name="connsiteX231" fmla="*/ 2935706 w 8128084"/>
              <a:gd name="connsiteY231" fmla="*/ 14510085 h 15135727"/>
              <a:gd name="connsiteX232" fmla="*/ 2948406 w 8128084"/>
              <a:gd name="connsiteY232" fmla="*/ 14554535 h 15135727"/>
              <a:gd name="connsiteX233" fmla="*/ 2855327 w 8128084"/>
              <a:gd name="connsiteY233" fmla="*/ 14371053 h 15135727"/>
              <a:gd name="connsiteX234" fmla="*/ 3014077 w 8128084"/>
              <a:gd name="connsiteY234" fmla="*/ 14447253 h 15135727"/>
              <a:gd name="connsiteX235" fmla="*/ 3029285 w 8128084"/>
              <a:gd name="connsiteY235" fmla="*/ 14363032 h 15135727"/>
              <a:gd name="connsiteX236" fmla="*/ 3152274 w 8128084"/>
              <a:gd name="connsiteY236" fmla="*/ 14341642 h 15135727"/>
              <a:gd name="connsiteX237" fmla="*/ 3226135 w 8128084"/>
              <a:gd name="connsiteY237" fmla="*/ 14269453 h 15135727"/>
              <a:gd name="connsiteX238" fmla="*/ 3152274 w 8128084"/>
              <a:gd name="connsiteY238" fmla="*/ 14197264 h 15135727"/>
              <a:gd name="connsiteX239" fmla="*/ 3152274 w 8128084"/>
              <a:gd name="connsiteY239" fmla="*/ 14052885 h 15135727"/>
              <a:gd name="connsiteX240" fmla="*/ 3086435 w 8128084"/>
              <a:gd name="connsiteY240" fmla="*/ 14037845 h 15135727"/>
              <a:gd name="connsiteX241" fmla="*/ 3056021 w 8128084"/>
              <a:gd name="connsiteY241" fmla="*/ 14153148 h 15135727"/>
              <a:gd name="connsiteX242" fmla="*/ 2935706 w 8128084"/>
              <a:gd name="connsiteY242" fmla="*/ 14076948 h 15135727"/>
              <a:gd name="connsiteX243" fmla="*/ 2863516 w 8128084"/>
              <a:gd name="connsiteY243" fmla="*/ 14093324 h 15135727"/>
              <a:gd name="connsiteX244" fmla="*/ 2804527 w 8128084"/>
              <a:gd name="connsiteY244" fmla="*/ 14218653 h 15135727"/>
              <a:gd name="connsiteX245" fmla="*/ 2719137 w 8128084"/>
              <a:gd name="connsiteY245" fmla="*/ 14197264 h 15135727"/>
              <a:gd name="connsiteX246" fmla="*/ 2653298 w 8128084"/>
              <a:gd name="connsiteY246" fmla="*/ 14248064 h 15135727"/>
              <a:gd name="connsiteX247" fmla="*/ 2560721 w 8128084"/>
              <a:gd name="connsiteY247" fmla="*/ 14150474 h 15135727"/>
              <a:gd name="connsiteX248" fmla="*/ 2436729 w 8128084"/>
              <a:gd name="connsiteY248" fmla="*/ 13804566 h 15135727"/>
              <a:gd name="connsiteX249" fmla="*/ 2550527 w 8128084"/>
              <a:gd name="connsiteY249" fmla="*/ 13805903 h 15135727"/>
              <a:gd name="connsiteX250" fmla="*/ 2729498 w 8128084"/>
              <a:gd name="connsiteY250" fmla="*/ 13812253 h 15135727"/>
              <a:gd name="connsiteX251" fmla="*/ 2633077 w 8128084"/>
              <a:gd name="connsiteY251" fmla="*/ 13755103 h 15135727"/>
              <a:gd name="connsiteX252" fmla="*/ 2553369 w 8128084"/>
              <a:gd name="connsiteY252" fmla="*/ 13475369 h 15135727"/>
              <a:gd name="connsiteX253" fmla="*/ 2658645 w 8128084"/>
              <a:gd name="connsiteY253" fmla="*/ 13224711 h 15135727"/>
              <a:gd name="connsiteX254" fmla="*/ 2719137 w 8128084"/>
              <a:gd name="connsiteY254" fmla="*/ 13042232 h 15135727"/>
              <a:gd name="connsiteX255" fmla="*/ 2791327 w 8128084"/>
              <a:gd name="connsiteY255" fmla="*/ 12945979 h 15135727"/>
              <a:gd name="connsiteX256" fmla="*/ 2969627 w 8128084"/>
              <a:gd name="connsiteY256" fmla="*/ 12929603 h 15135727"/>
              <a:gd name="connsiteX257" fmla="*/ 3031958 w 8128084"/>
              <a:gd name="connsiteY257" fmla="*/ 13090358 h 15135727"/>
              <a:gd name="connsiteX258" fmla="*/ 3102977 w 8128084"/>
              <a:gd name="connsiteY258" fmla="*/ 12974053 h 15135727"/>
              <a:gd name="connsiteX259" fmla="*/ 3043321 w 8128084"/>
              <a:gd name="connsiteY259" fmla="*/ 12836024 h 15135727"/>
              <a:gd name="connsiteX260" fmla="*/ 2849479 w 8128084"/>
              <a:gd name="connsiteY260" fmla="*/ 12815637 h 15135727"/>
              <a:gd name="connsiteX261" fmla="*/ 2815390 w 8128084"/>
              <a:gd name="connsiteY261" fmla="*/ 12777537 h 15135727"/>
              <a:gd name="connsiteX262" fmla="*/ 2887077 w 8128084"/>
              <a:gd name="connsiteY262" fmla="*/ 12586703 h 15135727"/>
              <a:gd name="connsiteX263" fmla="*/ 3153777 w 8128084"/>
              <a:gd name="connsiteY263" fmla="*/ 12516853 h 15135727"/>
              <a:gd name="connsiteX264" fmla="*/ 3239837 w 8128084"/>
              <a:gd name="connsiteY264" fmla="*/ 12311314 h 15135727"/>
              <a:gd name="connsiteX265" fmla="*/ 3104148 w 8128084"/>
              <a:gd name="connsiteY265" fmla="*/ 12320337 h 15135727"/>
              <a:gd name="connsiteX266" fmla="*/ 3040648 w 8128084"/>
              <a:gd name="connsiteY266" fmla="*/ 12320337 h 15135727"/>
              <a:gd name="connsiteX267" fmla="*/ 2956927 w 8128084"/>
              <a:gd name="connsiteY267" fmla="*/ 12237453 h 15135727"/>
              <a:gd name="connsiteX268" fmla="*/ 3007895 w 8128084"/>
              <a:gd name="connsiteY268" fmla="*/ 12079706 h 15135727"/>
              <a:gd name="connsiteX269" fmla="*/ 2810042 w 8128084"/>
              <a:gd name="connsiteY269" fmla="*/ 11954377 h 15135727"/>
              <a:gd name="connsiteX270" fmla="*/ 2863516 w 8128084"/>
              <a:gd name="connsiteY270" fmla="*/ 11694695 h 15135727"/>
              <a:gd name="connsiteX271" fmla="*/ 2817227 w 8128084"/>
              <a:gd name="connsiteY271" fmla="*/ 11507203 h 15135727"/>
              <a:gd name="connsiteX272" fmla="*/ 2911642 w 8128084"/>
              <a:gd name="connsiteY272" fmla="*/ 11454064 h 15135727"/>
              <a:gd name="connsiteX273" fmla="*/ 2988677 w 8128084"/>
              <a:gd name="connsiteY273" fmla="*/ 11494503 h 15135727"/>
              <a:gd name="connsiteX274" fmla="*/ 3011571 w 8128084"/>
              <a:gd name="connsiteY274" fmla="*/ 11454064 h 15135727"/>
              <a:gd name="connsiteX275" fmla="*/ 2850482 w 8128084"/>
              <a:gd name="connsiteY275" fmla="*/ 11381874 h 15135727"/>
              <a:gd name="connsiteX276" fmla="*/ 2993858 w 8128084"/>
              <a:gd name="connsiteY276" fmla="*/ 11266571 h 15135727"/>
              <a:gd name="connsiteX277" fmla="*/ 3007895 w 8128084"/>
              <a:gd name="connsiteY277" fmla="*/ 11189369 h 15135727"/>
              <a:gd name="connsiteX278" fmla="*/ 2874879 w 8128084"/>
              <a:gd name="connsiteY278" fmla="*/ 11179342 h 15135727"/>
              <a:gd name="connsiteX279" fmla="*/ 2919329 w 8128084"/>
              <a:gd name="connsiteY279" fmla="*/ 11023600 h 15135727"/>
              <a:gd name="connsiteX280" fmla="*/ 2887579 w 8128084"/>
              <a:gd name="connsiteY280" fmla="*/ 10924674 h 15135727"/>
              <a:gd name="connsiteX281" fmla="*/ 2760914 w 8128084"/>
              <a:gd name="connsiteY281" fmla="*/ 11065377 h 15135727"/>
              <a:gd name="connsiteX282" fmla="*/ 2667000 w 8128084"/>
              <a:gd name="connsiteY282" fmla="*/ 10969124 h 15135727"/>
              <a:gd name="connsiteX283" fmla="*/ 2607845 w 8128084"/>
              <a:gd name="connsiteY283" fmla="*/ 11071727 h 15135727"/>
              <a:gd name="connsiteX284" fmla="*/ 2526632 w 8128084"/>
              <a:gd name="connsiteY284" fmla="*/ 11117179 h 15135727"/>
              <a:gd name="connsiteX285" fmla="*/ 2410827 w 8128084"/>
              <a:gd name="connsiteY285" fmla="*/ 11100803 h 15135727"/>
              <a:gd name="connsiteX286" fmla="*/ 2334127 w 8128084"/>
              <a:gd name="connsiteY286" fmla="*/ 10996864 h 15135727"/>
              <a:gd name="connsiteX287" fmla="*/ 2358190 w 8128084"/>
              <a:gd name="connsiteY287" fmla="*/ 10732169 h 15135727"/>
              <a:gd name="connsiteX288" fmla="*/ 2372227 w 8128084"/>
              <a:gd name="connsiteY288" fmla="*/ 10689390 h 15135727"/>
              <a:gd name="connsiteX289" fmla="*/ 2533316 w 8128084"/>
              <a:gd name="connsiteY289" fmla="*/ 10574087 h 15135727"/>
              <a:gd name="connsiteX290" fmla="*/ 2598821 w 8128084"/>
              <a:gd name="connsiteY290" fmla="*/ 10684042 h 15135727"/>
              <a:gd name="connsiteX291" fmla="*/ 2683877 w 8128084"/>
              <a:gd name="connsiteY291" fmla="*/ 10745203 h 15135727"/>
              <a:gd name="connsiteX292" fmla="*/ 2767264 w 8128084"/>
              <a:gd name="connsiteY292" fmla="*/ 10684042 h 15135727"/>
              <a:gd name="connsiteX293" fmla="*/ 2646948 w 8128084"/>
              <a:gd name="connsiteY293" fmla="*/ 10515600 h 15135727"/>
              <a:gd name="connsiteX294" fmla="*/ 2815390 w 8128084"/>
              <a:gd name="connsiteY294" fmla="*/ 10395285 h 15135727"/>
              <a:gd name="connsiteX295" fmla="*/ 2899777 w 8128084"/>
              <a:gd name="connsiteY295" fmla="*/ 10453103 h 15135727"/>
              <a:gd name="connsiteX296" fmla="*/ 2899777 w 8128084"/>
              <a:gd name="connsiteY296" fmla="*/ 10586453 h 15135727"/>
              <a:gd name="connsiteX297" fmla="*/ 2982327 w 8128084"/>
              <a:gd name="connsiteY297" fmla="*/ 10459453 h 15135727"/>
              <a:gd name="connsiteX298" fmla="*/ 3080085 w 8128084"/>
              <a:gd name="connsiteY298" fmla="*/ 10419348 h 15135727"/>
              <a:gd name="connsiteX299" fmla="*/ 3248527 w 8128084"/>
              <a:gd name="connsiteY299" fmla="*/ 10539664 h 15135727"/>
              <a:gd name="connsiteX300" fmla="*/ 3320716 w 8128084"/>
              <a:gd name="connsiteY300" fmla="*/ 10659979 h 15135727"/>
              <a:gd name="connsiteX301" fmla="*/ 3465095 w 8128084"/>
              <a:gd name="connsiteY301" fmla="*/ 10659979 h 15135727"/>
              <a:gd name="connsiteX302" fmla="*/ 3441032 w 8128084"/>
              <a:gd name="connsiteY302" fmla="*/ 10491537 h 15135727"/>
              <a:gd name="connsiteX303" fmla="*/ 3356977 w 8128084"/>
              <a:gd name="connsiteY303" fmla="*/ 10408653 h 15135727"/>
              <a:gd name="connsiteX304" fmla="*/ 3348456 w 8128084"/>
              <a:gd name="connsiteY304" fmla="*/ 10282656 h 15135727"/>
              <a:gd name="connsiteX305" fmla="*/ 3198227 w 8128084"/>
              <a:gd name="connsiteY305" fmla="*/ 10319753 h 15135727"/>
              <a:gd name="connsiteX306" fmla="*/ 3152274 w 8128084"/>
              <a:gd name="connsiteY306" fmla="*/ 10250906 h 15135727"/>
              <a:gd name="connsiteX307" fmla="*/ 3176337 w 8128084"/>
              <a:gd name="connsiteY307" fmla="*/ 10178716 h 15135727"/>
              <a:gd name="connsiteX308" fmla="*/ 3104148 w 8128084"/>
              <a:gd name="connsiteY308" fmla="*/ 10154653 h 15135727"/>
              <a:gd name="connsiteX309" fmla="*/ 3007895 w 8128084"/>
              <a:gd name="connsiteY309" fmla="*/ 9962148 h 15135727"/>
              <a:gd name="connsiteX310" fmla="*/ 3176337 w 8128084"/>
              <a:gd name="connsiteY310" fmla="*/ 9889958 h 15135727"/>
              <a:gd name="connsiteX311" fmla="*/ 2959769 w 8128084"/>
              <a:gd name="connsiteY311" fmla="*/ 9504948 h 15135727"/>
              <a:gd name="connsiteX312" fmla="*/ 2791327 w 8128084"/>
              <a:gd name="connsiteY312" fmla="*/ 9456821 h 15135727"/>
              <a:gd name="connsiteX313" fmla="*/ 2574758 w 8128084"/>
              <a:gd name="connsiteY313" fmla="*/ 9336506 h 15135727"/>
              <a:gd name="connsiteX314" fmla="*/ 2550695 w 8128084"/>
              <a:gd name="connsiteY314" fmla="*/ 9071811 h 15135727"/>
              <a:gd name="connsiteX315" fmla="*/ 2695074 w 8128084"/>
              <a:gd name="connsiteY315" fmla="*/ 8999621 h 15135727"/>
              <a:gd name="connsiteX316" fmla="*/ 2622885 w 8128084"/>
              <a:gd name="connsiteY316" fmla="*/ 8975558 h 15135727"/>
              <a:gd name="connsiteX317" fmla="*/ 2430379 w 8128084"/>
              <a:gd name="connsiteY317" fmla="*/ 8999621 h 15135727"/>
              <a:gd name="connsiteX318" fmla="*/ 2261937 w 8128084"/>
              <a:gd name="connsiteY318" fmla="*/ 9168064 h 15135727"/>
              <a:gd name="connsiteX319" fmla="*/ 2237874 w 8128084"/>
              <a:gd name="connsiteY319" fmla="*/ 8999621 h 15135727"/>
              <a:gd name="connsiteX320" fmla="*/ 2117558 w 8128084"/>
              <a:gd name="connsiteY320" fmla="*/ 8975558 h 15135727"/>
              <a:gd name="connsiteX321" fmla="*/ 2045369 w 8128084"/>
              <a:gd name="connsiteY321" fmla="*/ 8783053 h 15135727"/>
              <a:gd name="connsiteX322" fmla="*/ 1852864 w 8128084"/>
              <a:gd name="connsiteY322" fmla="*/ 8758990 h 15135727"/>
              <a:gd name="connsiteX323" fmla="*/ 1636295 w 8128084"/>
              <a:gd name="connsiteY323" fmla="*/ 8927432 h 15135727"/>
              <a:gd name="connsiteX324" fmla="*/ 1588169 w 8128084"/>
              <a:gd name="connsiteY324" fmla="*/ 9023685 h 15135727"/>
              <a:gd name="connsiteX325" fmla="*/ 1515979 w 8128084"/>
              <a:gd name="connsiteY325" fmla="*/ 8879306 h 15135727"/>
              <a:gd name="connsiteX326" fmla="*/ 1347537 w 8128084"/>
              <a:gd name="connsiteY326" fmla="*/ 8879306 h 15135727"/>
              <a:gd name="connsiteX327" fmla="*/ 1347537 w 8128084"/>
              <a:gd name="connsiteY327" fmla="*/ 8710864 h 15135727"/>
              <a:gd name="connsiteX328" fmla="*/ 1106906 w 8128084"/>
              <a:gd name="connsiteY328" fmla="*/ 8783053 h 15135727"/>
              <a:gd name="connsiteX329" fmla="*/ 890337 w 8128084"/>
              <a:gd name="connsiteY329" fmla="*/ 8686800 h 15135727"/>
              <a:gd name="connsiteX330" fmla="*/ 649706 w 8128084"/>
              <a:gd name="connsiteY330" fmla="*/ 8662737 h 15135727"/>
              <a:gd name="connsiteX331" fmla="*/ 385011 w 8128084"/>
              <a:gd name="connsiteY331" fmla="*/ 8566485 h 15135727"/>
              <a:gd name="connsiteX332" fmla="*/ 577516 w 8128084"/>
              <a:gd name="connsiteY332" fmla="*/ 8373979 h 15135727"/>
              <a:gd name="connsiteX333" fmla="*/ 794085 w 8128084"/>
              <a:gd name="connsiteY333" fmla="*/ 8301790 h 15135727"/>
              <a:gd name="connsiteX334" fmla="*/ 745958 w 8128084"/>
              <a:gd name="connsiteY334" fmla="*/ 8133348 h 15135727"/>
              <a:gd name="connsiteX335" fmla="*/ 818148 w 8128084"/>
              <a:gd name="connsiteY335" fmla="*/ 7820527 h 15135727"/>
              <a:gd name="connsiteX336" fmla="*/ 697832 w 8128084"/>
              <a:gd name="connsiteY336" fmla="*/ 7820527 h 15135727"/>
              <a:gd name="connsiteX337" fmla="*/ 625642 w 8128084"/>
              <a:gd name="connsiteY337" fmla="*/ 7916779 h 15135727"/>
              <a:gd name="connsiteX338" fmla="*/ 457200 w 8128084"/>
              <a:gd name="connsiteY338" fmla="*/ 7820527 h 15135727"/>
              <a:gd name="connsiteX339" fmla="*/ 529390 w 8128084"/>
              <a:gd name="connsiteY339" fmla="*/ 7700211 h 15135727"/>
              <a:gd name="connsiteX340" fmla="*/ 938464 w 8128084"/>
              <a:gd name="connsiteY340" fmla="*/ 7676148 h 15135727"/>
              <a:gd name="connsiteX341" fmla="*/ 1058779 w 8128084"/>
              <a:gd name="connsiteY341" fmla="*/ 7459579 h 15135727"/>
              <a:gd name="connsiteX342" fmla="*/ 1203158 w 8128084"/>
              <a:gd name="connsiteY342" fmla="*/ 7603958 h 15135727"/>
              <a:gd name="connsiteX343" fmla="*/ 1299411 w 8128084"/>
              <a:gd name="connsiteY343" fmla="*/ 7555832 h 15135727"/>
              <a:gd name="connsiteX344" fmla="*/ 1443790 w 8128084"/>
              <a:gd name="connsiteY344" fmla="*/ 7507706 h 15135727"/>
              <a:gd name="connsiteX345" fmla="*/ 1684421 w 8128084"/>
              <a:gd name="connsiteY345" fmla="*/ 7603958 h 15135727"/>
              <a:gd name="connsiteX346" fmla="*/ 1684421 w 8128084"/>
              <a:gd name="connsiteY346" fmla="*/ 7603958 h 15135727"/>
              <a:gd name="connsiteX347" fmla="*/ 1540042 w 8128084"/>
              <a:gd name="connsiteY347" fmla="*/ 7363327 h 15135727"/>
              <a:gd name="connsiteX348" fmla="*/ 1299411 w 8128084"/>
              <a:gd name="connsiteY348" fmla="*/ 7315200 h 15135727"/>
              <a:gd name="connsiteX349" fmla="*/ 1130969 w 8128084"/>
              <a:gd name="connsiteY349" fmla="*/ 7339264 h 15135727"/>
              <a:gd name="connsiteX350" fmla="*/ 1034716 w 8128084"/>
              <a:gd name="connsiteY350" fmla="*/ 7315200 h 15135727"/>
              <a:gd name="connsiteX351" fmla="*/ 1155032 w 8128084"/>
              <a:gd name="connsiteY351" fmla="*/ 7050506 h 15135727"/>
              <a:gd name="connsiteX352" fmla="*/ 1155032 w 8128084"/>
              <a:gd name="connsiteY352" fmla="*/ 6930190 h 15135727"/>
              <a:gd name="connsiteX353" fmla="*/ 1155032 w 8128084"/>
              <a:gd name="connsiteY353" fmla="*/ 6761748 h 15135727"/>
              <a:gd name="connsiteX354" fmla="*/ 1203158 w 8128084"/>
              <a:gd name="connsiteY354" fmla="*/ 6617369 h 15135727"/>
              <a:gd name="connsiteX355" fmla="*/ 1371600 w 8128084"/>
              <a:gd name="connsiteY355" fmla="*/ 6472990 h 15135727"/>
              <a:gd name="connsiteX356" fmla="*/ 1443790 w 8128084"/>
              <a:gd name="connsiteY356" fmla="*/ 6328611 h 15135727"/>
              <a:gd name="connsiteX357" fmla="*/ 1419727 w 8128084"/>
              <a:gd name="connsiteY357" fmla="*/ 6208295 h 15135727"/>
              <a:gd name="connsiteX358" fmla="*/ 1275348 w 8128084"/>
              <a:gd name="connsiteY358" fmla="*/ 6304548 h 15135727"/>
              <a:gd name="connsiteX359" fmla="*/ 1323474 w 8128084"/>
              <a:gd name="connsiteY359" fmla="*/ 6015790 h 15135727"/>
              <a:gd name="connsiteX360" fmla="*/ 1540042 w 8128084"/>
              <a:gd name="connsiteY360" fmla="*/ 5871411 h 15135727"/>
              <a:gd name="connsiteX361" fmla="*/ 1540042 w 8128084"/>
              <a:gd name="connsiteY361" fmla="*/ 5751095 h 15135727"/>
              <a:gd name="connsiteX362" fmla="*/ 1395664 w 8128084"/>
              <a:gd name="connsiteY362" fmla="*/ 5799221 h 15135727"/>
              <a:gd name="connsiteX363" fmla="*/ 1179095 w 8128084"/>
              <a:gd name="connsiteY363" fmla="*/ 5799221 h 15135727"/>
              <a:gd name="connsiteX364" fmla="*/ 890337 w 8128084"/>
              <a:gd name="connsiteY364" fmla="*/ 5775158 h 15135727"/>
              <a:gd name="connsiteX365" fmla="*/ 697832 w 8128084"/>
              <a:gd name="connsiteY365" fmla="*/ 5606716 h 15135727"/>
              <a:gd name="connsiteX366" fmla="*/ 577516 w 8128084"/>
              <a:gd name="connsiteY366" fmla="*/ 5582653 h 15135727"/>
              <a:gd name="connsiteX367" fmla="*/ 697832 w 8128084"/>
              <a:gd name="connsiteY367" fmla="*/ 5775158 h 15135727"/>
              <a:gd name="connsiteX368" fmla="*/ 409074 w 8128084"/>
              <a:gd name="connsiteY368" fmla="*/ 5799221 h 15135727"/>
              <a:gd name="connsiteX369" fmla="*/ 168442 w 8128084"/>
              <a:gd name="connsiteY369" fmla="*/ 5702969 h 15135727"/>
              <a:gd name="connsiteX370" fmla="*/ 264695 w 8128084"/>
              <a:gd name="connsiteY370" fmla="*/ 5558590 h 15135727"/>
              <a:gd name="connsiteX371" fmla="*/ 144379 w 8128084"/>
              <a:gd name="connsiteY371" fmla="*/ 5510464 h 15135727"/>
              <a:gd name="connsiteX372" fmla="*/ 0 w 8128084"/>
              <a:gd name="connsiteY372" fmla="*/ 5462337 h 15135727"/>
              <a:gd name="connsiteX373" fmla="*/ 96253 w 8128084"/>
              <a:gd name="connsiteY373"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42827 w 8128084"/>
              <a:gd name="connsiteY202" fmla="*/ 14383753 h 15135727"/>
              <a:gd name="connsiteX203" fmla="*/ 4403558 w 8128084"/>
              <a:gd name="connsiteY203" fmla="*/ 14437895 h 15135727"/>
              <a:gd name="connsiteX204" fmla="*/ 4340058 w 8128084"/>
              <a:gd name="connsiteY204" fmla="*/ 14475995 h 15135727"/>
              <a:gd name="connsiteX205" fmla="*/ 4303127 w 8128084"/>
              <a:gd name="connsiteY205" fmla="*/ 14364703 h 15135727"/>
              <a:gd name="connsiteX206" fmla="*/ 4276892 w 8128084"/>
              <a:gd name="connsiteY206" fmla="*/ 14296190 h 15135727"/>
              <a:gd name="connsiteX207" fmla="*/ 4235116 w 8128084"/>
              <a:gd name="connsiteY207" fmla="*/ 14341642 h 15135727"/>
              <a:gd name="connsiteX208" fmla="*/ 4162927 w 8128084"/>
              <a:gd name="connsiteY208" fmla="*/ 14389769 h 15135727"/>
              <a:gd name="connsiteX209" fmla="*/ 4137527 w 8128084"/>
              <a:gd name="connsiteY209" fmla="*/ 14364369 h 15135727"/>
              <a:gd name="connsiteX210" fmla="*/ 3998327 w 8128084"/>
              <a:gd name="connsiteY210" fmla="*/ 14409153 h 15135727"/>
              <a:gd name="connsiteX211" fmla="*/ 4023727 w 8128084"/>
              <a:gd name="connsiteY211" fmla="*/ 14275803 h 15135727"/>
              <a:gd name="connsiteX212" fmla="*/ 3915945 w 8128084"/>
              <a:gd name="connsiteY212" fmla="*/ 14289840 h 15135727"/>
              <a:gd name="connsiteX213" fmla="*/ 3801979 w 8128084"/>
              <a:gd name="connsiteY213" fmla="*/ 14293516 h 15135727"/>
              <a:gd name="connsiteX214" fmla="*/ 3719764 w 8128084"/>
              <a:gd name="connsiteY214" fmla="*/ 14415169 h 15135727"/>
              <a:gd name="connsiteX215" fmla="*/ 3625850 w 8128084"/>
              <a:gd name="connsiteY215" fmla="*/ 14616364 h 15135727"/>
              <a:gd name="connsiteX216" fmla="*/ 3513221 w 8128084"/>
              <a:gd name="connsiteY216" fmla="*/ 14726653 h 15135727"/>
              <a:gd name="connsiteX217" fmla="*/ 3583071 w 8128084"/>
              <a:gd name="connsiteY217" fmla="*/ 14832932 h 15135727"/>
              <a:gd name="connsiteX218" fmla="*/ 3633537 w 8128084"/>
              <a:gd name="connsiteY218" fmla="*/ 14967285 h 15135727"/>
              <a:gd name="connsiteX219" fmla="*/ 3609474 w 8128084"/>
              <a:gd name="connsiteY219" fmla="*/ 15087600 h 15135727"/>
              <a:gd name="connsiteX220" fmla="*/ 3479132 w 8128084"/>
              <a:gd name="connsiteY220" fmla="*/ 14975974 h 15135727"/>
              <a:gd name="connsiteX221" fmla="*/ 3304340 w 8128084"/>
              <a:gd name="connsiteY221" fmla="*/ 14949237 h 15135727"/>
              <a:gd name="connsiteX222" fmla="*/ 3261227 w 8128084"/>
              <a:gd name="connsiteY222" fmla="*/ 14787145 h 15135727"/>
              <a:gd name="connsiteX223" fmla="*/ 3128211 w 8128084"/>
              <a:gd name="connsiteY223" fmla="*/ 14919158 h 15135727"/>
              <a:gd name="connsiteX224" fmla="*/ 3090277 w 8128084"/>
              <a:gd name="connsiteY224" fmla="*/ 15075903 h 15135727"/>
              <a:gd name="connsiteX225" fmla="*/ 2959769 w 8128084"/>
              <a:gd name="connsiteY225" fmla="*/ 15135727 h 15135727"/>
              <a:gd name="connsiteX226" fmla="*/ 2891256 w 8128084"/>
              <a:gd name="connsiteY226" fmla="*/ 14945895 h 15135727"/>
              <a:gd name="connsiteX227" fmla="*/ 2829927 w 8128084"/>
              <a:gd name="connsiteY227" fmla="*/ 14872703 h 15135727"/>
              <a:gd name="connsiteX228" fmla="*/ 2887579 w 8128084"/>
              <a:gd name="connsiteY228" fmla="*/ 14774779 h 15135727"/>
              <a:gd name="connsiteX229" fmla="*/ 2779127 w 8128084"/>
              <a:gd name="connsiteY229" fmla="*/ 14694903 h 15135727"/>
              <a:gd name="connsiteX230" fmla="*/ 2839453 w 8128084"/>
              <a:gd name="connsiteY230" fmla="*/ 14582274 h 15135727"/>
              <a:gd name="connsiteX231" fmla="*/ 2935706 w 8128084"/>
              <a:gd name="connsiteY231" fmla="*/ 14510085 h 15135727"/>
              <a:gd name="connsiteX232" fmla="*/ 2948406 w 8128084"/>
              <a:gd name="connsiteY232" fmla="*/ 14554535 h 15135727"/>
              <a:gd name="connsiteX233" fmla="*/ 2855327 w 8128084"/>
              <a:gd name="connsiteY233" fmla="*/ 14371053 h 15135727"/>
              <a:gd name="connsiteX234" fmla="*/ 3014077 w 8128084"/>
              <a:gd name="connsiteY234" fmla="*/ 14447253 h 15135727"/>
              <a:gd name="connsiteX235" fmla="*/ 3029285 w 8128084"/>
              <a:gd name="connsiteY235" fmla="*/ 14363032 h 15135727"/>
              <a:gd name="connsiteX236" fmla="*/ 3152274 w 8128084"/>
              <a:gd name="connsiteY236" fmla="*/ 14341642 h 15135727"/>
              <a:gd name="connsiteX237" fmla="*/ 3226135 w 8128084"/>
              <a:gd name="connsiteY237" fmla="*/ 14269453 h 15135727"/>
              <a:gd name="connsiteX238" fmla="*/ 3152274 w 8128084"/>
              <a:gd name="connsiteY238" fmla="*/ 14197264 h 15135727"/>
              <a:gd name="connsiteX239" fmla="*/ 3152274 w 8128084"/>
              <a:gd name="connsiteY239" fmla="*/ 14052885 h 15135727"/>
              <a:gd name="connsiteX240" fmla="*/ 3086435 w 8128084"/>
              <a:gd name="connsiteY240" fmla="*/ 14037845 h 15135727"/>
              <a:gd name="connsiteX241" fmla="*/ 3056021 w 8128084"/>
              <a:gd name="connsiteY241" fmla="*/ 14153148 h 15135727"/>
              <a:gd name="connsiteX242" fmla="*/ 2935706 w 8128084"/>
              <a:gd name="connsiteY242" fmla="*/ 14076948 h 15135727"/>
              <a:gd name="connsiteX243" fmla="*/ 2863516 w 8128084"/>
              <a:gd name="connsiteY243" fmla="*/ 14093324 h 15135727"/>
              <a:gd name="connsiteX244" fmla="*/ 2804527 w 8128084"/>
              <a:gd name="connsiteY244" fmla="*/ 14218653 h 15135727"/>
              <a:gd name="connsiteX245" fmla="*/ 2719137 w 8128084"/>
              <a:gd name="connsiteY245" fmla="*/ 14197264 h 15135727"/>
              <a:gd name="connsiteX246" fmla="*/ 2653298 w 8128084"/>
              <a:gd name="connsiteY246" fmla="*/ 14248064 h 15135727"/>
              <a:gd name="connsiteX247" fmla="*/ 2560721 w 8128084"/>
              <a:gd name="connsiteY247" fmla="*/ 14150474 h 15135727"/>
              <a:gd name="connsiteX248" fmla="*/ 2436729 w 8128084"/>
              <a:gd name="connsiteY248" fmla="*/ 13804566 h 15135727"/>
              <a:gd name="connsiteX249" fmla="*/ 2550527 w 8128084"/>
              <a:gd name="connsiteY249" fmla="*/ 13805903 h 15135727"/>
              <a:gd name="connsiteX250" fmla="*/ 2729498 w 8128084"/>
              <a:gd name="connsiteY250" fmla="*/ 13812253 h 15135727"/>
              <a:gd name="connsiteX251" fmla="*/ 2633077 w 8128084"/>
              <a:gd name="connsiteY251" fmla="*/ 13755103 h 15135727"/>
              <a:gd name="connsiteX252" fmla="*/ 2553369 w 8128084"/>
              <a:gd name="connsiteY252" fmla="*/ 13475369 h 15135727"/>
              <a:gd name="connsiteX253" fmla="*/ 2658645 w 8128084"/>
              <a:gd name="connsiteY253" fmla="*/ 13224711 h 15135727"/>
              <a:gd name="connsiteX254" fmla="*/ 2719137 w 8128084"/>
              <a:gd name="connsiteY254" fmla="*/ 13042232 h 15135727"/>
              <a:gd name="connsiteX255" fmla="*/ 2791327 w 8128084"/>
              <a:gd name="connsiteY255" fmla="*/ 12945979 h 15135727"/>
              <a:gd name="connsiteX256" fmla="*/ 2969627 w 8128084"/>
              <a:gd name="connsiteY256" fmla="*/ 12929603 h 15135727"/>
              <a:gd name="connsiteX257" fmla="*/ 3031958 w 8128084"/>
              <a:gd name="connsiteY257" fmla="*/ 13090358 h 15135727"/>
              <a:gd name="connsiteX258" fmla="*/ 3102977 w 8128084"/>
              <a:gd name="connsiteY258" fmla="*/ 12974053 h 15135727"/>
              <a:gd name="connsiteX259" fmla="*/ 3043321 w 8128084"/>
              <a:gd name="connsiteY259" fmla="*/ 12836024 h 15135727"/>
              <a:gd name="connsiteX260" fmla="*/ 2849479 w 8128084"/>
              <a:gd name="connsiteY260" fmla="*/ 12815637 h 15135727"/>
              <a:gd name="connsiteX261" fmla="*/ 2815390 w 8128084"/>
              <a:gd name="connsiteY261" fmla="*/ 12777537 h 15135727"/>
              <a:gd name="connsiteX262" fmla="*/ 2887077 w 8128084"/>
              <a:gd name="connsiteY262" fmla="*/ 12586703 h 15135727"/>
              <a:gd name="connsiteX263" fmla="*/ 3153777 w 8128084"/>
              <a:gd name="connsiteY263" fmla="*/ 12516853 h 15135727"/>
              <a:gd name="connsiteX264" fmla="*/ 3239837 w 8128084"/>
              <a:gd name="connsiteY264" fmla="*/ 12311314 h 15135727"/>
              <a:gd name="connsiteX265" fmla="*/ 3104148 w 8128084"/>
              <a:gd name="connsiteY265" fmla="*/ 12320337 h 15135727"/>
              <a:gd name="connsiteX266" fmla="*/ 3040648 w 8128084"/>
              <a:gd name="connsiteY266" fmla="*/ 12320337 h 15135727"/>
              <a:gd name="connsiteX267" fmla="*/ 2956927 w 8128084"/>
              <a:gd name="connsiteY267" fmla="*/ 12237453 h 15135727"/>
              <a:gd name="connsiteX268" fmla="*/ 3007895 w 8128084"/>
              <a:gd name="connsiteY268" fmla="*/ 12079706 h 15135727"/>
              <a:gd name="connsiteX269" fmla="*/ 2810042 w 8128084"/>
              <a:gd name="connsiteY269" fmla="*/ 11954377 h 15135727"/>
              <a:gd name="connsiteX270" fmla="*/ 2863516 w 8128084"/>
              <a:gd name="connsiteY270" fmla="*/ 11694695 h 15135727"/>
              <a:gd name="connsiteX271" fmla="*/ 2817227 w 8128084"/>
              <a:gd name="connsiteY271" fmla="*/ 11507203 h 15135727"/>
              <a:gd name="connsiteX272" fmla="*/ 2911642 w 8128084"/>
              <a:gd name="connsiteY272" fmla="*/ 11454064 h 15135727"/>
              <a:gd name="connsiteX273" fmla="*/ 2988677 w 8128084"/>
              <a:gd name="connsiteY273" fmla="*/ 11494503 h 15135727"/>
              <a:gd name="connsiteX274" fmla="*/ 3011571 w 8128084"/>
              <a:gd name="connsiteY274" fmla="*/ 11454064 h 15135727"/>
              <a:gd name="connsiteX275" fmla="*/ 2850482 w 8128084"/>
              <a:gd name="connsiteY275" fmla="*/ 11381874 h 15135727"/>
              <a:gd name="connsiteX276" fmla="*/ 2993858 w 8128084"/>
              <a:gd name="connsiteY276" fmla="*/ 11266571 h 15135727"/>
              <a:gd name="connsiteX277" fmla="*/ 3007895 w 8128084"/>
              <a:gd name="connsiteY277" fmla="*/ 11189369 h 15135727"/>
              <a:gd name="connsiteX278" fmla="*/ 2874879 w 8128084"/>
              <a:gd name="connsiteY278" fmla="*/ 11179342 h 15135727"/>
              <a:gd name="connsiteX279" fmla="*/ 2919329 w 8128084"/>
              <a:gd name="connsiteY279" fmla="*/ 11023600 h 15135727"/>
              <a:gd name="connsiteX280" fmla="*/ 2887579 w 8128084"/>
              <a:gd name="connsiteY280" fmla="*/ 10924674 h 15135727"/>
              <a:gd name="connsiteX281" fmla="*/ 2760914 w 8128084"/>
              <a:gd name="connsiteY281" fmla="*/ 11065377 h 15135727"/>
              <a:gd name="connsiteX282" fmla="*/ 2667000 w 8128084"/>
              <a:gd name="connsiteY282" fmla="*/ 10969124 h 15135727"/>
              <a:gd name="connsiteX283" fmla="*/ 2607845 w 8128084"/>
              <a:gd name="connsiteY283" fmla="*/ 11071727 h 15135727"/>
              <a:gd name="connsiteX284" fmla="*/ 2526632 w 8128084"/>
              <a:gd name="connsiteY284" fmla="*/ 11117179 h 15135727"/>
              <a:gd name="connsiteX285" fmla="*/ 2410827 w 8128084"/>
              <a:gd name="connsiteY285" fmla="*/ 11100803 h 15135727"/>
              <a:gd name="connsiteX286" fmla="*/ 2334127 w 8128084"/>
              <a:gd name="connsiteY286" fmla="*/ 10996864 h 15135727"/>
              <a:gd name="connsiteX287" fmla="*/ 2358190 w 8128084"/>
              <a:gd name="connsiteY287" fmla="*/ 10732169 h 15135727"/>
              <a:gd name="connsiteX288" fmla="*/ 2372227 w 8128084"/>
              <a:gd name="connsiteY288" fmla="*/ 10689390 h 15135727"/>
              <a:gd name="connsiteX289" fmla="*/ 2533316 w 8128084"/>
              <a:gd name="connsiteY289" fmla="*/ 10574087 h 15135727"/>
              <a:gd name="connsiteX290" fmla="*/ 2598821 w 8128084"/>
              <a:gd name="connsiteY290" fmla="*/ 10684042 h 15135727"/>
              <a:gd name="connsiteX291" fmla="*/ 2683877 w 8128084"/>
              <a:gd name="connsiteY291" fmla="*/ 10745203 h 15135727"/>
              <a:gd name="connsiteX292" fmla="*/ 2767264 w 8128084"/>
              <a:gd name="connsiteY292" fmla="*/ 10684042 h 15135727"/>
              <a:gd name="connsiteX293" fmla="*/ 2646948 w 8128084"/>
              <a:gd name="connsiteY293" fmla="*/ 10515600 h 15135727"/>
              <a:gd name="connsiteX294" fmla="*/ 2815390 w 8128084"/>
              <a:gd name="connsiteY294" fmla="*/ 10395285 h 15135727"/>
              <a:gd name="connsiteX295" fmla="*/ 2899777 w 8128084"/>
              <a:gd name="connsiteY295" fmla="*/ 10453103 h 15135727"/>
              <a:gd name="connsiteX296" fmla="*/ 2899777 w 8128084"/>
              <a:gd name="connsiteY296" fmla="*/ 10586453 h 15135727"/>
              <a:gd name="connsiteX297" fmla="*/ 2982327 w 8128084"/>
              <a:gd name="connsiteY297" fmla="*/ 10459453 h 15135727"/>
              <a:gd name="connsiteX298" fmla="*/ 3080085 w 8128084"/>
              <a:gd name="connsiteY298" fmla="*/ 10419348 h 15135727"/>
              <a:gd name="connsiteX299" fmla="*/ 3248527 w 8128084"/>
              <a:gd name="connsiteY299" fmla="*/ 10539664 h 15135727"/>
              <a:gd name="connsiteX300" fmla="*/ 3320716 w 8128084"/>
              <a:gd name="connsiteY300" fmla="*/ 10659979 h 15135727"/>
              <a:gd name="connsiteX301" fmla="*/ 3465095 w 8128084"/>
              <a:gd name="connsiteY301" fmla="*/ 10659979 h 15135727"/>
              <a:gd name="connsiteX302" fmla="*/ 3441032 w 8128084"/>
              <a:gd name="connsiteY302" fmla="*/ 10491537 h 15135727"/>
              <a:gd name="connsiteX303" fmla="*/ 3356977 w 8128084"/>
              <a:gd name="connsiteY303" fmla="*/ 10408653 h 15135727"/>
              <a:gd name="connsiteX304" fmla="*/ 3348456 w 8128084"/>
              <a:gd name="connsiteY304" fmla="*/ 10282656 h 15135727"/>
              <a:gd name="connsiteX305" fmla="*/ 3198227 w 8128084"/>
              <a:gd name="connsiteY305" fmla="*/ 10319753 h 15135727"/>
              <a:gd name="connsiteX306" fmla="*/ 3152274 w 8128084"/>
              <a:gd name="connsiteY306" fmla="*/ 10250906 h 15135727"/>
              <a:gd name="connsiteX307" fmla="*/ 3176337 w 8128084"/>
              <a:gd name="connsiteY307" fmla="*/ 10178716 h 15135727"/>
              <a:gd name="connsiteX308" fmla="*/ 3104148 w 8128084"/>
              <a:gd name="connsiteY308" fmla="*/ 10154653 h 15135727"/>
              <a:gd name="connsiteX309" fmla="*/ 2975977 w 8128084"/>
              <a:gd name="connsiteY309" fmla="*/ 10167353 h 15135727"/>
              <a:gd name="connsiteX310" fmla="*/ 3007895 w 8128084"/>
              <a:gd name="connsiteY310" fmla="*/ 9962148 h 15135727"/>
              <a:gd name="connsiteX311" fmla="*/ 3176337 w 8128084"/>
              <a:gd name="connsiteY311" fmla="*/ 9889958 h 15135727"/>
              <a:gd name="connsiteX312" fmla="*/ 2959769 w 8128084"/>
              <a:gd name="connsiteY312" fmla="*/ 9504948 h 15135727"/>
              <a:gd name="connsiteX313" fmla="*/ 2791327 w 8128084"/>
              <a:gd name="connsiteY313" fmla="*/ 9456821 h 15135727"/>
              <a:gd name="connsiteX314" fmla="*/ 2574758 w 8128084"/>
              <a:gd name="connsiteY314" fmla="*/ 9336506 h 15135727"/>
              <a:gd name="connsiteX315" fmla="*/ 2550695 w 8128084"/>
              <a:gd name="connsiteY315" fmla="*/ 9071811 h 15135727"/>
              <a:gd name="connsiteX316" fmla="*/ 2695074 w 8128084"/>
              <a:gd name="connsiteY316" fmla="*/ 8999621 h 15135727"/>
              <a:gd name="connsiteX317" fmla="*/ 2622885 w 8128084"/>
              <a:gd name="connsiteY317" fmla="*/ 8975558 h 15135727"/>
              <a:gd name="connsiteX318" fmla="*/ 2430379 w 8128084"/>
              <a:gd name="connsiteY318" fmla="*/ 8999621 h 15135727"/>
              <a:gd name="connsiteX319" fmla="*/ 2261937 w 8128084"/>
              <a:gd name="connsiteY319" fmla="*/ 9168064 h 15135727"/>
              <a:gd name="connsiteX320" fmla="*/ 2237874 w 8128084"/>
              <a:gd name="connsiteY320" fmla="*/ 8999621 h 15135727"/>
              <a:gd name="connsiteX321" fmla="*/ 2117558 w 8128084"/>
              <a:gd name="connsiteY321" fmla="*/ 8975558 h 15135727"/>
              <a:gd name="connsiteX322" fmla="*/ 2045369 w 8128084"/>
              <a:gd name="connsiteY322" fmla="*/ 8783053 h 15135727"/>
              <a:gd name="connsiteX323" fmla="*/ 1852864 w 8128084"/>
              <a:gd name="connsiteY323" fmla="*/ 8758990 h 15135727"/>
              <a:gd name="connsiteX324" fmla="*/ 1636295 w 8128084"/>
              <a:gd name="connsiteY324" fmla="*/ 8927432 h 15135727"/>
              <a:gd name="connsiteX325" fmla="*/ 1588169 w 8128084"/>
              <a:gd name="connsiteY325" fmla="*/ 9023685 h 15135727"/>
              <a:gd name="connsiteX326" fmla="*/ 1515979 w 8128084"/>
              <a:gd name="connsiteY326" fmla="*/ 8879306 h 15135727"/>
              <a:gd name="connsiteX327" fmla="*/ 1347537 w 8128084"/>
              <a:gd name="connsiteY327" fmla="*/ 8879306 h 15135727"/>
              <a:gd name="connsiteX328" fmla="*/ 1347537 w 8128084"/>
              <a:gd name="connsiteY328" fmla="*/ 8710864 h 15135727"/>
              <a:gd name="connsiteX329" fmla="*/ 1106906 w 8128084"/>
              <a:gd name="connsiteY329" fmla="*/ 8783053 h 15135727"/>
              <a:gd name="connsiteX330" fmla="*/ 890337 w 8128084"/>
              <a:gd name="connsiteY330" fmla="*/ 8686800 h 15135727"/>
              <a:gd name="connsiteX331" fmla="*/ 649706 w 8128084"/>
              <a:gd name="connsiteY331" fmla="*/ 8662737 h 15135727"/>
              <a:gd name="connsiteX332" fmla="*/ 385011 w 8128084"/>
              <a:gd name="connsiteY332" fmla="*/ 8566485 h 15135727"/>
              <a:gd name="connsiteX333" fmla="*/ 577516 w 8128084"/>
              <a:gd name="connsiteY333" fmla="*/ 8373979 h 15135727"/>
              <a:gd name="connsiteX334" fmla="*/ 794085 w 8128084"/>
              <a:gd name="connsiteY334" fmla="*/ 8301790 h 15135727"/>
              <a:gd name="connsiteX335" fmla="*/ 745958 w 8128084"/>
              <a:gd name="connsiteY335" fmla="*/ 8133348 h 15135727"/>
              <a:gd name="connsiteX336" fmla="*/ 818148 w 8128084"/>
              <a:gd name="connsiteY336" fmla="*/ 7820527 h 15135727"/>
              <a:gd name="connsiteX337" fmla="*/ 697832 w 8128084"/>
              <a:gd name="connsiteY337" fmla="*/ 7820527 h 15135727"/>
              <a:gd name="connsiteX338" fmla="*/ 625642 w 8128084"/>
              <a:gd name="connsiteY338" fmla="*/ 7916779 h 15135727"/>
              <a:gd name="connsiteX339" fmla="*/ 457200 w 8128084"/>
              <a:gd name="connsiteY339" fmla="*/ 7820527 h 15135727"/>
              <a:gd name="connsiteX340" fmla="*/ 529390 w 8128084"/>
              <a:gd name="connsiteY340" fmla="*/ 7700211 h 15135727"/>
              <a:gd name="connsiteX341" fmla="*/ 938464 w 8128084"/>
              <a:gd name="connsiteY341" fmla="*/ 7676148 h 15135727"/>
              <a:gd name="connsiteX342" fmla="*/ 1058779 w 8128084"/>
              <a:gd name="connsiteY342" fmla="*/ 7459579 h 15135727"/>
              <a:gd name="connsiteX343" fmla="*/ 1203158 w 8128084"/>
              <a:gd name="connsiteY343" fmla="*/ 7603958 h 15135727"/>
              <a:gd name="connsiteX344" fmla="*/ 1299411 w 8128084"/>
              <a:gd name="connsiteY344" fmla="*/ 7555832 h 15135727"/>
              <a:gd name="connsiteX345" fmla="*/ 1443790 w 8128084"/>
              <a:gd name="connsiteY345" fmla="*/ 7507706 h 15135727"/>
              <a:gd name="connsiteX346" fmla="*/ 1684421 w 8128084"/>
              <a:gd name="connsiteY346" fmla="*/ 7603958 h 15135727"/>
              <a:gd name="connsiteX347" fmla="*/ 1684421 w 8128084"/>
              <a:gd name="connsiteY347" fmla="*/ 7603958 h 15135727"/>
              <a:gd name="connsiteX348" fmla="*/ 1540042 w 8128084"/>
              <a:gd name="connsiteY348" fmla="*/ 7363327 h 15135727"/>
              <a:gd name="connsiteX349" fmla="*/ 1299411 w 8128084"/>
              <a:gd name="connsiteY349" fmla="*/ 7315200 h 15135727"/>
              <a:gd name="connsiteX350" fmla="*/ 1130969 w 8128084"/>
              <a:gd name="connsiteY350" fmla="*/ 7339264 h 15135727"/>
              <a:gd name="connsiteX351" fmla="*/ 1034716 w 8128084"/>
              <a:gd name="connsiteY351" fmla="*/ 7315200 h 15135727"/>
              <a:gd name="connsiteX352" fmla="*/ 1155032 w 8128084"/>
              <a:gd name="connsiteY352" fmla="*/ 7050506 h 15135727"/>
              <a:gd name="connsiteX353" fmla="*/ 1155032 w 8128084"/>
              <a:gd name="connsiteY353" fmla="*/ 6930190 h 15135727"/>
              <a:gd name="connsiteX354" fmla="*/ 1155032 w 8128084"/>
              <a:gd name="connsiteY354" fmla="*/ 6761748 h 15135727"/>
              <a:gd name="connsiteX355" fmla="*/ 1203158 w 8128084"/>
              <a:gd name="connsiteY355" fmla="*/ 6617369 h 15135727"/>
              <a:gd name="connsiteX356" fmla="*/ 1371600 w 8128084"/>
              <a:gd name="connsiteY356" fmla="*/ 6472990 h 15135727"/>
              <a:gd name="connsiteX357" fmla="*/ 1443790 w 8128084"/>
              <a:gd name="connsiteY357" fmla="*/ 6328611 h 15135727"/>
              <a:gd name="connsiteX358" fmla="*/ 1419727 w 8128084"/>
              <a:gd name="connsiteY358" fmla="*/ 6208295 h 15135727"/>
              <a:gd name="connsiteX359" fmla="*/ 1275348 w 8128084"/>
              <a:gd name="connsiteY359" fmla="*/ 6304548 h 15135727"/>
              <a:gd name="connsiteX360" fmla="*/ 1323474 w 8128084"/>
              <a:gd name="connsiteY360" fmla="*/ 6015790 h 15135727"/>
              <a:gd name="connsiteX361" fmla="*/ 1540042 w 8128084"/>
              <a:gd name="connsiteY361" fmla="*/ 5871411 h 15135727"/>
              <a:gd name="connsiteX362" fmla="*/ 1540042 w 8128084"/>
              <a:gd name="connsiteY362" fmla="*/ 5751095 h 15135727"/>
              <a:gd name="connsiteX363" fmla="*/ 1395664 w 8128084"/>
              <a:gd name="connsiteY363" fmla="*/ 5799221 h 15135727"/>
              <a:gd name="connsiteX364" fmla="*/ 1179095 w 8128084"/>
              <a:gd name="connsiteY364" fmla="*/ 5799221 h 15135727"/>
              <a:gd name="connsiteX365" fmla="*/ 890337 w 8128084"/>
              <a:gd name="connsiteY365" fmla="*/ 5775158 h 15135727"/>
              <a:gd name="connsiteX366" fmla="*/ 697832 w 8128084"/>
              <a:gd name="connsiteY366" fmla="*/ 5606716 h 15135727"/>
              <a:gd name="connsiteX367" fmla="*/ 577516 w 8128084"/>
              <a:gd name="connsiteY367" fmla="*/ 5582653 h 15135727"/>
              <a:gd name="connsiteX368" fmla="*/ 697832 w 8128084"/>
              <a:gd name="connsiteY368" fmla="*/ 5775158 h 15135727"/>
              <a:gd name="connsiteX369" fmla="*/ 409074 w 8128084"/>
              <a:gd name="connsiteY369" fmla="*/ 5799221 h 15135727"/>
              <a:gd name="connsiteX370" fmla="*/ 168442 w 8128084"/>
              <a:gd name="connsiteY370" fmla="*/ 5702969 h 15135727"/>
              <a:gd name="connsiteX371" fmla="*/ 264695 w 8128084"/>
              <a:gd name="connsiteY371" fmla="*/ 5558590 h 15135727"/>
              <a:gd name="connsiteX372" fmla="*/ 144379 w 8128084"/>
              <a:gd name="connsiteY372" fmla="*/ 5510464 h 15135727"/>
              <a:gd name="connsiteX373" fmla="*/ 0 w 8128084"/>
              <a:gd name="connsiteY373" fmla="*/ 5462337 h 15135727"/>
              <a:gd name="connsiteX374" fmla="*/ 96253 w 8128084"/>
              <a:gd name="connsiteY374"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42827 w 8128084"/>
              <a:gd name="connsiteY202" fmla="*/ 14383753 h 15135727"/>
              <a:gd name="connsiteX203" fmla="*/ 4403558 w 8128084"/>
              <a:gd name="connsiteY203" fmla="*/ 14437895 h 15135727"/>
              <a:gd name="connsiteX204" fmla="*/ 4340058 w 8128084"/>
              <a:gd name="connsiteY204" fmla="*/ 14475995 h 15135727"/>
              <a:gd name="connsiteX205" fmla="*/ 4303127 w 8128084"/>
              <a:gd name="connsiteY205" fmla="*/ 14364703 h 15135727"/>
              <a:gd name="connsiteX206" fmla="*/ 4276892 w 8128084"/>
              <a:gd name="connsiteY206" fmla="*/ 14296190 h 15135727"/>
              <a:gd name="connsiteX207" fmla="*/ 4235116 w 8128084"/>
              <a:gd name="connsiteY207" fmla="*/ 14341642 h 15135727"/>
              <a:gd name="connsiteX208" fmla="*/ 4162927 w 8128084"/>
              <a:gd name="connsiteY208" fmla="*/ 14389769 h 15135727"/>
              <a:gd name="connsiteX209" fmla="*/ 4137527 w 8128084"/>
              <a:gd name="connsiteY209" fmla="*/ 14364369 h 15135727"/>
              <a:gd name="connsiteX210" fmla="*/ 3998327 w 8128084"/>
              <a:gd name="connsiteY210" fmla="*/ 14409153 h 15135727"/>
              <a:gd name="connsiteX211" fmla="*/ 4023727 w 8128084"/>
              <a:gd name="connsiteY211" fmla="*/ 14275803 h 15135727"/>
              <a:gd name="connsiteX212" fmla="*/ 3915945 w 8128084"/>
              <a:gd name="connsiteY212" fmla="*/ 14289840 h 15135727"/>
              <a:gd name="connsiteX213" fmla="*/ 3801979 w 8128084"/>
              <a:gd name="connsiteY213" fmla="*/ 14293516 h 15135727"/>
              <a:gd name="connsiteX214" fmla="*/ 3719764 w 8128084"/>
              <a:gd name="connsiteY214" fmla="*/ 14415169 h 15135727"/>
              <a:gd name="connsiteX215" fmla="*/ 3625850 w 8128084"/>
              <a:gd name="connsiteY215" fmla="*/ 14616364 h 15135727"/>
              <a:gd name="connsiteX216" fmla="*/ 3513221 w 8128084"/>
              <a:gd name="connsiteY216" fmla="*/ 14726653 h 15135727"/>
              <a:gd name="connsiteX217" fmla="*/ 3583071 w 8128084"/>
              <a:gd name="connsiteY217" fmla="*/ 14832932 h 15135727"/>
              <a:gd name="connsiteX218" fmla="*/ 3633537 w 8128084"/>
              <a:gd name="connsiteY218" fmla="*/ 14967285 h 15135727"/>
              <a:gd name="connsiteX219" fmla="*/ 3609474 w 8128084"/>
              <a:gd name="connsiteY219" fmla="*/ 15087600 h 15135727"/>
              <a:gd name="connsiteX220" fmla="*/ 3479132 w 8128084"/>
              <a:gd name="connsiteY220" fmla="*/ 14975974 h 15135727"/>
              <a:gd name="connsiteX221" fmla="*/ 3304340 w 8128084"/>
              <a:gd name="connsiteY221" fmla="*/ 14949237 h 15135727"/>
              <a:gd name="connsiteX222" fmla="*/ 3261227 w 8128084"/>
              <a:gd name="connsiteY222" fmla="*/ 14787145 h 15135727"/>
              <a:gd name="connsiteX223" fmla="*/ 3128211 w 8128084"/>
              <a:gd name="connsiteY223" fmla="*/ 14919158 h 15135727"/>
              <a:gd name="connsiteX224" fmla="*/ 3090277 w 8128084"/>
              <a:gd name="connsiteY224" fmla="*/ 15075903 h 15135727"/>
              <a:gd name="connsiteX225" fmla="*/ 2959769 w 8128084"/>
              <a:gd name="connsiteY225" fmla="*/ 15135727 h 15135727"/>
              <a:gd name="connsiteX226" fmla="*/ 2891256 w 8128084"/>
              <a:gd name="connsiteY226" fmla="*/ 14945895 h 15135727"/>
              <a:gd name="connsiteX227" fmla="*/ 2829927 w 8128084"/>
              <a:gd name="connsiteY227" fmla="*/ 14872703 h 15135727"/>
              <a:gd name="connsiteX228" fmla="*/ 2887579 w 8128084"/>
              <a:gd name="connsiteY228" fmla="*/ 14774779 h 15135727"/>
              <a:gd name="connsiteX229" fmla="*/ 2779127 w 8128084"/>
              <a:gd name="connsiteY229" fmla="*/ 14694903 h 15135727"/>
              <a:gd name="connsiteX230" fmla="*/ 2839453 w 8128084"/>
              <a:gd name="connsiteY230" fmla="*/ 14582274 h 15135727"/>
              <a:gd name="connsiteX231" fmla="*/ 2935706 w 8128084"/>
              <a:gd name="connsiteY231" fmla="*/ 14510085 h 15135727"/>
              <a:gd name="connsiteX232" fmla="*/ 2948406 w 8128084"/>
              <a:gd name="connsiteY232" fmla="*/ 14554535 h 15135727"/>
              <a:gd name="connsiteX233" fmla="*/ 2855327 w 8128084"/>
              <a:gd name="connsiteY233" fmla="*/ 14371053 h 15135727"/>
              <a:gd name="connsiteX234" fmla="*/ 3014077 w 8128084"/>
              <a:gd name="connsiteY234" fmla="*/ 14447253 h 15135727"/>
              <a:gd name="connsiteX235" fmla="*/ 3029285 w 8128084"/>
              <a:gd name="connsiteY235" fmla="*/ 14363032 h 15135727"/>
              <a:gd name="connsiteX236" fmla="*/ 3152274 w 8128084"/>
              <a:gd name="connsiteY236" fmla="*/ 14341642 h 15135727"/>
              <a:gd name="connsiteX237" fmla="*/ 3226135 w 8128084"/>
              <a:gd name="connsiteY237" fmla="*/ 14269453 h 15135727"/>
              <a:gd name="connsiteX238" fmla="*/ 3152274 w 8128084"/>
              <a:gd name="connsiteY238" fmla="*/ 14197264 h 15135727"/>
              <a:gd name="connsiteX239" fmla="*/ 3152274 w 8128084"/>
              <a:gd name="connsiteY239" fmla="*/ 14052885 h 15135727"/>
              <a:gd name="connsiteX240" fmla="*/ 3086435 w 8128084"/>
              <a:gd name="connsiteY240" fmla="*/ 14037845 h 15135727"/>
              <a:gd name="connsiteX241" fmla="*/ 3056021 w 8128084"/>
              <a:gd name="connsiteY241" fmla="*/ 14153148 h 15135727"/>
              <a:gd name="connsiteX242" fmla="*/ 2935706 w 8128084"/>
              <a:gd name="connsiteY242" fmla="*/ 14076948 h 15135727"/>
              <a:gd name="connsiteX243" fmla="*/ 2863516 w 8128084"/>
              <a:gd name="connsiteY243" fmla="*/ 14093324 h 15135727"/>
              <a:gd name="connsiteX244" fmla="*/ 2804527 w 8128084"/>
              <a:gd name="connsiteY244" fmla="*/ 14218653 h 15135727"/>
              <a:gd name="connsiteX245" fmla="*/ 2719137 w 8128084"/>
              <a:gd name="connsiteY245" fmla="*/ 14197264 h 15135727"/>
              <a:gd name="connsiteX246" fmla="*/ 2653298 w 8128084"/>
              <a:gd name="connsiteY246" fmla="*/ 14248064 h 15135727"/>
              <a:gd name="connsiteX247" fmla="*/ 2560721 w 8128084"/>
              <a:gd name="connsiteY247" fmla="*/ 14150474 h 15135727"/>
              <a:gd name="connsiteX248" fmla="*/ 2436729 w 8128084"/>
              <a:gd name="connsiteY248" fmla="*/ 13804566 h 15135727"/>
              <a:gd name="connsiteX249" fmla="*/ 2550527 w 8128084"/>
              <a:gd name="connsiteY249" fmla="*/ 13805903 h 15135727"/>
              <a:gd name="connsiteX250" fmla="*/ 2729498 w 8128084"/>
              <a:gd name="connsiteY250" fmla="*/ 13812253 h 15135727"/>
              <a:gd name="connsiteX251" fmla="*/ 2633077 w 8128084"/>
              <a:gd name="connsiteY251" fmla="*/ 13755103 h 15135727"/>
              <a:gd name="connsiteX252" fmla="*/ 2553369 w 8128084"/>
              <a:gd name="connsiteY252" fmla="*/ 13475369 h 15135727"/>
              <a:gd name="connsiteX253" fmla="*/ 2658645 w 8128084"/>
              <a:gd name="connsiteY253" fmla="*/ 13224711 h 15135727"/>
              <a:gd name="connsiteX254" fmla="*/ 2719137 w 8128084"/>
              <a:gd name="connsiteY254" fmla="*/ 13042232 h 15135727"/>
              <a:gd name="connsiteX255" fmla="*/ 2791327 w 8128084"/>
              <a:gd name="connsiteY255" fmla="*/ 12945979 h 15135727"/>
              <a:gd name="connsiteX256" fmla="*/ 2969627 w 8128084"/>
              <a:gd name="connsiteY256" fmla="*/ 12929603 h 15135727"/>
              <a:gd name="connsiteX257" fmla="*/ 3031958 w 8128084"/>
              <a:gd name="connsiteY257" fmla="*/ 13090358 h 15135727"/>
              <a:gd name="connsiteX258" fmla="*/ 3102977 w 8128084"/>
              <a:gd name="connsiteY258" fmla="*/ 12974053 h 15135727"/>
              <a:gd name="connsiteX259" fmla="*/ 3043321 w 8128084"/>
              <a:gd name="connsiteY259" fmla="*/ 12836024 h 15135727"/>
              <a:gd name="connsiteX260" fmla="*/ 2849479 w 8128084"/>
              <a:gd name="connsiteY260" fmla="*/ 12815637 h 15135727"/>
              <a:gd name="connsiteX261" fmla="*/ 2815390 w 8128084"/>
              <a:gd name="connsiteY261" fmla="*/ 12777537 h 15135727"/>
              <a:gd name="connsiteX262" fmla="*/ 2887077 w 8128084"/>
              <a:gd name="connsiteY262" fmla="*/ 12586703 h 15135727"/>
              <a:gd name="connsiteX263" fmla="*/ 3153777 w 8128084"/>
              <a:gd name="connsiteY263" fmla="*/ 12516853 h 15135727"/>
              <a:gd name="connsiteX264" fmla="*/ 3239837 w 8128084"/>
              <a:gd name="connsiteY264" fmla="*/ 12311314 h 15135727"/>
              <a:gd name="connsiteX265" fmla="*/ 3104148 w 8128084"/>
              <a:gd name="connsiteY265" fmla="*/ 12320337 h 15135727"/>
              <a:gd name="connsiteX266" fmla="*/ 3040648 w 8128084"/>
              <a:gd name="connsiteY266" fmla="*/ 12320337 h 15135727"/>
              <a:gd name="connsiteX267" fmla="*/ 2956927 w 8128084"/>
              <a:gd name="connsiteY267" fmla="*/ 12237453 h 15135727"/>
              <a:gd name="connsiteX268" fmla="*/ 3007895 w 8128084"/>
              <a:gd name="connsiteY268" fmla="*/ 12079706 h 15135727"/>
              <a:gd name="connsiteX269" fmla="*/ 2810042 w 8128084"/>
              <a:gd name="connsiteY269" fmla="*/ 11954377 h 15135727"/>
              <a:gd name="connsiteX270" fmla="*/ 2863516 w 8128084"/>
              <a:gd name="connsiteY270" fmla="*/ 11694695 h 15135727"/>
              <a:gd name="connsiteX271" fmla="*/ 2817227 w 8128084"/>
              <a:gd name="connsiteY271" fmla="*/ 11507203 h 15135727"/>
              <a:gd name="connsiteX272" fmla="*/ 2911642 w 8128084"/>
              <a:gd name="connsiteY272" fmla="*/ 11454064 h 15135727"/>
              <a:gd name="connsiteX273" fmla="*/ 2988677 w 8128084"/>
              <a:gd name="connsiteY273" fmla="*/ 11494503 h 15135727"/>
              <a:gd name="connsiteX274" fmla="*/ 3011571 w 8128084"/>
              <a:gd name="connsiteY274" fmla="*/ 11454064 h 15135727"/>
              <a:gd name="connsiteX275" fmla="*/ 2850482 w 8128084"/>
              <a:gd name="connsiteY275" fmla="*/ 11381874 h 15135727"/>
              <a:gd name="connsiteX276" fmla="*/ 2993858 w 8128084"/>
              <a:gd name="connsiteY276" fmla="*/ 11266571 h 15135727"/>
              <a:gd name="connsiteX277" fmla="*/ 3007895 w 8128084"/>
              <a:gd name="connsiteY277" fmla="*/ 11189369 h 15135727"/>
              <a:gd name="connsiteX278" fmla="*/ 2874879 w 8128084"/>
              <a:gd name="connsiteY278" fmla="*/ 11179342 h 15135727"/>
              <a:gd name="connsiteX279" fmla="*/ 2919329 w 8128084"/>
              <a:gd name="connsiteY279" fmla="*/ 11023600 h 15135727"/>
              <a:gd name="connsiteX280" fmla="*/ 2887579 w 8128084"/>
              <a:gd name="connsiteY280" fmla="*/ 10924674 h 15135727"/>
              <a:gd name="connsiteX281" fmla="*/ 2760914 w 8128084"/>
              <a:gd name="connsiteY281" fmla="*/ 11065377 h 15135727"/>
              <a:gd name="connsiteX282" fmla="*/ 2667000 w 8128084"/>
              <a:gd name="connsiteY282" fmla="*/ 10969124 h 15135727"/>
              <a:gd name="connsiteX283" fmla="*/ 2607845 w 8128084"/>
              <a:gd name="connsiteY283" fmla="*/ 11071727 h 15135727"/>
              <a:gd name="connsiteX284" fmla="*/ 2526632 w 8128084"/>
              <a:gd name="connsiteY284" fmla="*/ 11117179 h 15135727"/>
              <a:gd name="connsiteX285" fmla="*/ 2410827 w 8128084"/>
              <a:gd name="connsiteY285" fmla="*/ 11100803 h 15135727"/>
              <a:gd name="connsiteX286" fmla="*/ 2334127 w 8128084"/>
              <a:gd name="connsiteY286" fmla="*/ 10996864 h 15135727"/>
              <a:gd name="connsiteX287" fmla="*/ 2358190 w 8128084"/>
              <a:gd name="connsiteY287" fmla="*/ 10732169 h 15135727"/>
              <a:gd name="connsiteX288" fmla="*/ 2372227 w 8128084"/>
              <a:gd name="connsiteY288" fmla="*/ 10689390 h 15135727"/>
              <a:gd name="connsiteX289" fmla="*/ 2533316 w 8128084"/>
              <a:gd name="connsiteY289" fmla="*/ 10574087 h 15135727"/>
              <a:gd name="connsiteX290" fmla="*/ 2598821 w 8128084"/>
              <a:gd name="connsiteY290" fmla="*/ 10684042 h 15135727"/>
              <a:gd name="connsiteX291" fmla="*/ 2683877 w 8128084"/>
              <a:gd name="connsiteY291" fmla="*/ 10745203 h 15135727"/>
              <a:gd name="connsiteX292" fmla="*/ 2767264 w 8128084"/>
              <a:gd name="connsiteY292" fmla="*/ 10684042 h 15135727"/>
              <a:gd name="connsiteX293" fmla="*/ 2646948 w 8128084"/>
              <a:gd name="connsiteY293" fmla="*/ 10515600 h 15135727"/>
              <a:gd name="connsiteX294" fmla="*/ 2815390 w 8128084"/>
              <a:gd name="connsiteY294" fmla="*/ 10395285 h 15135727"/>
              <a:gd name="connsiteX295" fmla="*/ 2899777 w 8128084"/>
              <a:gd name="connsiteY295" fmla="*/ 10453103 h 15135727"/>
              <a:gd name="connsiteX296" fmla="*/ 2899777 w 8128084"/>
              <a:gd name="connsiteY296" fmla="*/ 10586453 h 15135727"/>
              <a:gd name="connsiteX297" fmla="*/ 2982327 w 8128084"/>
              <a:gd name="connsiteY297" fmla="*/ 10459453 h 15135727"/>
              <a:gd name="connsiteX298" fmla="*/ 3080085 w 8128084"/>
              <a:gd name="connsiteY298" fmla="*/ 10419348 h 15135727"/>
              <a:gd name="connsiteX299" fmla="*/ 3248527 w 8128084"/>
              <a:gd name="connsiteY299" fmla="*/ 10539664 h 15135727"/>
              <a:gd name="connsiteX300" fmla="*/ 3320716 w 8128084"/>
              <a:gd name="connsiteY300" fmla="*/ 10659979 h 15135727"/>
              <a:gd name="connsiteX301" fmla="*/ 3465095 w 8128084"/>
              <a:gd name="connsiteY301" fmla="*/ 10659979 h 15135727"/>
              <a:gd name="connsiteX302" fmla="*/ 3441032 w 8128084"/>
              <a:gd name="connsiteY302" fmla="*/ 10491537 h 15135727"/>
              <a:gd name="connsiteX303" fmla="*/ 3356977 w 8128084"/>
              <a:gd name="connsiteY303" fmla="*/ 10408653 h 15135727"/>
              <a:gd name="connsiteX304" fmla="*/ 3348456 w 8128084"/>
              <a:gd name="connsiteY304" fmla="*/ 10282656 h 15135727"/>
              <a:gd name="connsiteX305" fmla="*/ 3198227 w 8128084"/>
              <a:gd name="connsiteY305" fmla="*/ 10319753 h 15135727"/>
              <a:gd name="connsiteX306" fmla="*/ 3152274 w 8128084"/>
              <a:gd name="connsiteY306" fmla="*/ 10250906 h 15135727"/>
              <a:gd name="connsiteX307" fmla="*/ 3176337 w 8128084"/>
              <a:gd name="connsiteY307" fmla="*/ 10178716 h 15135727"/>
              <a:gd name="connsiteX308" fmla="*/ 3104148 w 8128084"/>
              <a:gd name="connsiteY308" fmla="*/ 10154653 h 15135727"/>
              <a:gd name="connsiteX309" fmla="*/ 2975977 w 8128084"/>
              <a:gd name="connsiteY309" fmla="*/ 10167353 h 15135727"/>
              <a:gd name="connsiteX310" fmla="*/ 3007895 w 8128084"/>
              <a:gd name="connsiteY310" fmla="*/ 9962148 h 15135727"/>
              <a:gd name="connsiteX311" fmla="*/ 3176337 w 8128084"/>
              <a:gd name="connsiteY311" fmla="*/ 9889958 h 15135727"/>
              <a:gd name="connsiteX312" fmla="*/ 2959769 w 8128084"/>
              <a:gd name="connsiteY312" fmla="*/ 9504948 h 15135727"/>
              <a:gd name="connsiteX313" fmla="*/ 2791327 w 8128084"/>
              <a:gd name="connsiteY313" fmla="*/ 9456821 h 15135727"/>
              <a:gd name="connsiteX314" fmla="*/ 2574758 w 8128084"/>
              <a:gd name="connsiteY314" fmla="*/ 9336506 h 15135727"/>
              <a:gd name="connsiteX315" fmla="*/ 2671177 w 8128084"/>
              <a:gd name="connsiteY315" fmla="*/ 9189453 h 15135727"/>
              <a:gd name="connsiteX316" fmla="*/ 2550695 w 8128084"/>
              <a:gd name="connsiteY316" fmla="*/ 9071811 h 15135727"/>
              <a:gd name="connsiteX317" fmla="*/ 2695074 w 8128084"/>
              <a:gd name="connsiteY317" fmla="*/ 8999621 h 15135727"/>
              <a:gd name="connsiteX318" fmla="*/ 2622885 w 8128084"/>
              <a:gd name="connsiteY318" fmla="*/ 8975558 h 15135727"/>
              <a:gd name="connsiteX319" fmla="*/ 2430379 w 8128084"/>
              <a:gd name="connsiteY319" fmla="*/ 8999621 h 15135727"/>
              <a:gd name="connsiteX320" fmla="*/ 2261937 w 8128084"/>
              <a:gd name="connsiteY320" fmla="*/ 9168064 h 15135727"/>
              <a:gd name="connsiteX321" fmla="*/ 2237874 w 8128084"/>
              <a:gd name="connsiteY321" fmla="*/ 8999621 h 15135727"/>
              <a:gd name="connsiteX322" fmla="*/ 2117558 w 8128084"/>
              <a:gd name="connsiteY322" fmla="*/ 8975558 h 15135727"/>
              <a:gd name="connsiteX323" fmla="*/ 2045369 w 8128084"/>
              <a:gd name="connsiteY323" fmla="*/ 8783053 h 15135727"/>
              <a:gd name="connsiteX324" fmla="*/ 1852864 w 8128084"/>
              <a:gd name="connsiteY324" fmla="*/ 8758990 h 15135727"/>
              <a:gd name="connsiteX325" fmla="*/ 1636295 w 8128084"/>
              <a:gd name="connsiteY325" fmla="*/ 8927432 h 15135727"/>
              <a:gd name="connsiteX326" fmla="*/ 1588169 w 8128084"/>
              <a:gd name="connsiteY326" fmla="*/ 9023685 h 15135727"/>
              <a:gd name="connsiteX327" fmla="*/ 1515979 w 8128084"/>
              <a:gd name="connsiteY327" fmla="*/ 8879306 h 15135727"/>
              <a:gd name="connsiteX328" fmla="*/ 1347537 w 8128084"/>
              <a:gd name="connsiteY328" fmla="*/ 8879306 h 15135727"/>
              <a:gd name="connsiteX329" fmla="*/ 1347537 w 8128084"/>
              <a:gd name="connsiteY329" fmla="*/ 8710864 h 15135727"/>
              <a:gd name="connsiteX330" fmla="*/ 1106906 w 8128084"/>
              <a:gd name="connsiteY330" fmla="*/ 8783053 h 15135727"/>
              <a:gd name="connsiteX331" fmla="*/ 890337 w 8128084"/>
              <a:gd name="connsiteY331" fmla="*/ 8686800 h 15135727"/>
              <a:gd name="connsiteX332" fmla="*/ 649706 w 8128084"/>
              <a:gd name="connsiteY332" fmla="*/ 8662737 h 15135727"/>
              <a:gd name="connsiteX333" fmla="*/ 385011 w 8128084"/>
              <a:gd name="connsiteY333" fmla="*/ 8566485 h 15135727"/>
              <a:gd name="connsiteX334" fmla="*/ 577516 w 8128084"/>
              <a:gd name="connsiteY334" fmla="*/ 8373979 h 15135727"/>
              <a:gd name="connsiteX335" fmla="*/ 794085 w 8128084"/>
              <a:gd name="connsiteY335" fmla="*/ 8301790 h 15135727"/>
              <a:gd name="connsiteX336" fmla="*/ 745958 w 8128084"/>
              <a:gd name="connsiteY336" fmla="*/ 8133348 h 15135727"/>
              <a:gd name="connsiteX337" fmla="*/ 818148 w 8128084"/>
              <a:gd name="connsiteY337" fmla="*/ 7820527 h 15135727"/>
              <a:gd name="connsiteX338" fmla="*/ 697832 w 8128084"/>
              <a:gd name="connsiteY338" fmla="*/ 7820527 h 15135727"/>
              <a:gd name="connsiteX339" fmla="*/ 625642 w 8128084"/>
              <a:gd name="connsiteY339" fmla="*/ 7916779 h 15135727"/>
              <a:gd name="connsiteX340" fmla="*/ 457200 w 8128084"/>
              <a:gd name="connsiteY340" fmla="*/ 7820527 h 15135727"/>
              <a:gd name="connsiteX341" fmla="*/ 529390 w 8128084"/>
              <a:gd name="connsiteY341" fmla="*/ 7700211 h 15135727"/>
              <a:gd name="connsiteX342" fmla="*/ 938464 w 8128084"/>
              <a:gd name="connsiteY342" fmla="*/ 7676148 h 15135727"/>
              <a:gd name="connsiteX343" fmla="*/ 1058779 w 8128084"/>
              <a:gd name="connsiteY343" fmla="*/ 7459579 h 15135727"/>
              <a:gd name="connsiteX344" fmla="*/ 1203158 w 8128084"/>
              <a:gd name="connsiteY344" fmla="*/ 7603958 h 15135727"/>
              <a:gd name="connsiteX345" fmla="*/ 1299411 w 8128084"/>
              <a:gd name="connsiteY345" fmla="*/ 7555832 h 15135727"/>
              <a:gd name="connsiteX346" fmla="*/ 1443790 w 8128084"/>
              <a:gd name="connsiteY346" fmla="*/ 7507706 h 15135727"/>
              <a:gd name="connsiteX347" fmla="*/ 1684421 w 8128084"/>
              <a:gd name="connsiteY347" fmla="*/ 7603958 h 15135727"/>
              <a:gd name="connsiteX348" fmla="*/ 1684421 w 8128084"/>
              <a:gd name="connsiteY348" fmla="*/ 7603958 h 15135727"/>
              <a:gd name="connsiteX349" fmla="*/ 1540042 w 8128084"/>
              <a:gd name="connsiteY349" fmla="*/ 7363327 h 15135727"/>
              <a:gd name="connsiteX350" fmla="*/ 1299411 w 8128084"/>
              <a:gd name="connsiteY350" fmla="*/ 7315200 h 15135727"/>
              <a:gd name="connsiteX351" fmla="*/ 1130969 w 8128084"/>
              <a:gd name="connsiteY351" fmla="*/ 7339264 h 15135727"/>
              <a:gd name="connsiteX352" fmla="*/ 1034716 w 8128084"/>
              <a:gd name="connsiteY352" fmla="*/ 7315200 h 15135727"/>
              <a:gd name="connsiteX353" fmla="*/ 1155032 w 8128084"/>
              <a:gd name="connsiteY353" fmla="*/ 7050506 h 15135727"/>
              <a:gd name="connsiteX354" fmla="*/ 1155032 w 8128084"/>
              <a:gd name="connsiteY354" fmla="*/ 6930190 h 15135727"/>
              <a:gd name="connsiteX355" fmla="*/ 1155032 w 8128084"/>
              <a:gd name="connsiteY355" fmla="*/ 6761748 h 15135727"/>
              <a:gd name="connsiteX356" fmla="*/ 1203158 w 8128084"/>
              <a:gd name="connsiteY356" fmla="*/ 6617369 h 15135727"/>
              <a:gd name="connsiteX357" fmla="*/ 1371600 w 8128084"/>
              <a:gd name="connsiteY357" fmla="*/ 6472990 h 15135727"/>
              <a:gd name="connsiteX358" fmla="*/ 1443790 w 8128084"/>
              <a:gd name="connsiteY358" fmla="*/ 6328611 h 15135727"/>
              <a:gd name="connsiteX359" fmla="*/ 1419727 w 8128084"/>
              <a:gd name="connsiteY359" fmla="*/ 6208295 h 15135727"/>
              <a:gd name="connsiteX360" fmla="*/ 1275348 w 8128084"/>
              <a:gd name="connsiteY360" fmla="*/ 6304548 h 15135727"/>
              <a:gd name="connsiteX361" fmla="*/ 1323474 w 8128084"/>
              <a:gd name="connsiteY361" fmla="*/ 6015790 h 15135727"/>
              <a:gd name="connsiteX362" fmla="*/ 1540042 w 8128084"/>
              <a:gd name="connsiteY362" fmla="*/ 5871411 h 15135727"/>
              <a:gd name="connsiteX363" fmla="*/ 1540042 w 8128084"/>
              <a:gd name="connsiteY363" fmla="*/ 5751095 h 15135727"/>
              <a:gd name="connsiteX364" fmla="*/ 1395664 w 8128084"/>
              <a:gd name="connsiteY364" fmla="*/ 5799221 h 15135727"/>
              <a:gd name="connsiteX365" fmla="*/ 1179095 w 8128084"/>
              <a:gd name="connsiteY365" fmla="*/ 5799221 h 15135727"/>
              <a:gd name="connsiteX366" fmla="*/ 890337 w 8128084"/>
              <a:gd name="connsiteY366" fmla="*/ 5775158 h 15135727"/>
              <a:gd name="connsiteX367" fmla="*/ 697832 w 8128084"/>
              <a:gd name="connsiteY367" fmla="*/ 5606716 h 15135727"/>
              <a:gd name="connsiteX368" fmla="*/ 577516 w 8128084"/>
              <a:gd name="connsiteY368" fmla="*/ 5582653 h 15135727"/>
              <a:gd name="connsiteX369" fmla="*/ 697832 w 8128084"/>
              <a:gd name="connsiteY369" fmla="*/ 5775158 h 15135727"/>
              <a:gd name="connsiteX370" fmla="*/ 409074 w 8128084"/>
              <a:gd name="connsiteY370" fmla="*/ 5799221 h 15135727"/>
              <a:gd name="connsiteX371" fmla="*/ 168442 w 8128084"/>
              <a:gd name="connsiteY371" fmla="*/ 5702969 h 15135727"/>
              <a:gd name="connsiteX372" fmla="*/ 264695 w 8128084"/>
              <a:gd name="connsiteY372" fmla="*/ 5558590 h 15135727"/>
              <a:gd name="connsiteX373" fmla="*/ 144379 w 8128084"/>
              <a:gd name="connsiteY373" fmla="*/ 5510464 h 15135727"/>
              <a:gd name="connsiteX374" fmla="*/ 0 w 8128084"/>
              <a:gd name="connsiteY374" fmla="*/ 5462337 h 15135727"/>
              <a:gd name="connsiteX375" fmla="*/ 96253 w 8128084"/>
              <a:gd name="connsiteY375"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42827 w 8128084"/>
              <a:gd name="connsiteY202" fmla="*/ 14383753 h 15135727"/>
              <a:gd name="connsiteX203" fmla="*/ 4403558 w 8128084"/>
              <a:gd name="connsiteY203" fmla="*/ 14437895 h 15135727"/>
              <a:gd name="connsiteX204" fmla="*/ 4340058 w 8128084"/>
              <a:gd name="connsiteY204" fmla="*/ 14475995 h 15135727"/>
              <a:gd name="connsiteX205" fmla="*/ 4303127 w 8128084"/>
              <a:gd name="connsiteY205" fmla="*/ 14364703 h 15135727"/>
              <a:gd name="connsiteX206" fmla="*/ 4276892 w 8128084"/>
              <a:gd name="connsiteY206" fmla="*/ 14296190 h 15135727"/>
              <a:gd name="connsiteX207" fmla="*/ 4235116 w 8128084"/>
              <a:gd name="connsiteY207" fmla="*/ 14341642 h 15135727"/>
              <a:gd name="connsiteX208" fmla="*/ 4162927 w 8128084"/>
              <a:gd name="connsiteY208" fmla="*/ 14389769 h 15135727"/>
              <a:gd name="connsiteX209" fmla="*/ 4137527 w 8128084"/>
              <a:gd name="connsiteY209" fmla="*/ 14364369 h 15135727"/>
              <a:gd name="connsiteX210" fmla="*/ 3998327 w 8128084"/>
              <a:gd name="connsiteY210" fmla="*/ 14409153 h 15135727"/>
              <a:gd name="connsiteX211" fmla="*/ 4023727 w 8128084"/>
              <a:gd name="connsiteY211" fmla="*/ 14275803 h 15135727"/>
              <a:gd name="connsiteX212" fmla="*/ 3915945 w 8128084"/>
              <a:gd name="connsiteY212" fmla="*/ 14289840 h 15135727"/>
              <a:gd name="connsiteX213" fmla="*/ 3801979 w 8128084"/>
              <a:gd name="connsiteY213" fmla="*/ 14293516 h 15135727"/>
              <a:gd name="connsiteX214" fmla="*/ 3719764 w 8128084"/>
              <a:gd name="connsiteY214" fmla="*/ 14415169 h 15135727"/>
              <a:gd name="connsiteX215" fmla="*/ 3625850 w 8128084"/>
              <a:gd name="connsiteY215" fmla="*/ 14616364 h 15135727"/>
              <a:gd name="connsiteX216" fmla="*/ 3513221 w 8128084"/>
              <a:gd name="connsiteY216" fmla="*/ 14726653 h 15135727"/>
              <a:gd name="connsiteX217" fmla="*/ 3583071 w 8128084"/>
              <a:gd name="connsiteY217" fmla="*/ 14832932 h 15135727"/>
              <a:gd name="connsiteX218" fmla="*/ 3633537 w 8128084"/>
              <a:gd name="connsiteY218" fmla="*/ 14967285 h 15135727"/>
              <a:gd name="connsiteX219" fmla="*/ 3609474 w 8128084"/>
              <a:gd name="connsiteY219" fmla="*/ 15087600 h 15135727"/>
              <a:gd name="connsiteX220" fmla="*/ 3479132 w 8128084"/>
              <a:gd name="connsiteY220" fmla="*/ 14975974 h 15135727"/>
              <a:gd name="connsiteX221" fmla="*/ 3304340 w 8128084"/>
              <a:gd name="connsiteY221" fmla="*/ 14949237 h 15135727"/>
              <a:gd name="connsiteX222" fmla="*/ 3261227 w 8128084"/>
              <a:gd name="connsiteY222" fmla="*/ 14787145 h 15135727"/>
              <a:gd name="connsiteX223" fmla="*/ 3128211 w 8128084"/>
              <a:gd name="connsiteY223" fmla="*/ 14919158 h 15135727"/>
              <a:gd name="connsiteX224" fmla="*/ 3090277 w 8128084"/>
              <a:gd name="connsiteY224" fmla="*/ 15075903 h 15135727"/>
              <a:gd name="connsiteX225" fmla="*/ 2959769 w 8128084"/>
              <a:gd name="connsiteY225" fmla="*/ 15135727 h 15135727"/>
              <a:gd name="connsiteX226" fmla="*/ 2891256 w 8128084"/>
              <a:gd name="connsiteY226" fmla="*/ 14945895 h 15135727"/>
              <a:gd name="connsiteX227" fmla="*/ 2829927 w 8128084"/>
              <a:gd name="connsiteY227" fmla="*/ 14872703 h 15135727"/>
              <a:gd name="connsiteX228" fmla="*/ 2887579 w 8128084"/>
              <a:gd name="connsiteY228" fmla="*/ 14774779 h 15135727"/>
              <a:gd name="connsiteX229" fmla="*/ 2779127 w 8128084"/>
              <a:gd name="connsiteY229" fmla="*/ 14694903 h 15135727"/>
              <a:gd name="connsiteX230" fmla="*/ 2839453 w 8128084"/>
              <a:gd name="connsiteY230" fmla="*/ 14582274 h 15135727"/>
              <a:gd name="connsiteX231" fmla="*/ 2935706 w 8128084"/>
              <a:gd name="connsiteY231" fmla="*/ 14510085 h 15135727"/>
              <a:gd name="connsiteX232" fmla="*/ 2948406 w 8128084"/>
              <a:gd name="connsiteY232" fmla="*/ 14554535 h 15135727"/>
              <a:gd name="connsiteX233" fmla="*/ 2855327 w 8128084"/>
              <a:gd name="connsiteY233" fmla="*/ 14371053 h 15135727"/>
              <a:gd name="connsiteX234" fmla="*/ 3014077 w 8128084"/>
              <a:gd name="connsiteY234" fmla="*/ 14447253 h 15135727"/>
              <a:gd name="connsiteX235" fmla="*/ 3029285 w 8128084"/>
              <a:gd name="connsiteY235" fmla="*/ 14363032 h 15135727"/>
              <a:gd name="connsiteX236" fmla="*/ 3152274 w 8128084"/>
              <a:gd name="connsiteY236" fmla="*/ 14341642 h 15135727"/>
              <a:gd name="connsiteX237" fmla="*/ 3226135 w 8128084"/>
              <a:gd name="connsiteY237" fmla="*/ 14269453 h 15135727"/>
              <a:gd name="connsiteX238" fmla="*/ 3152274 w 8128084"/>
              <a:gd name="connsiteY238" fmla="*/ 14197264 h 15135727"/>
              <a:gd name="connsiteX239" fmla="*/ 3152274 w 8128084"/>
              <a:gd name="connsiteY239" fmla="*/ 14052885 h 15135727"/>
              <a:gd name="connsiteX240" fmla="*/ 3086435 w 8128084"/>
              <a:gd name="connsiteY240" fmla="*/ 14037845 h 15135727"/>
              <a:gd name="connsiteX241" fmla="*/ 3056021 w 8128084"/>
              <a:gd name="connsiteY241" fmla="*/ 14153148 h 15135727"/>
              <a:gd name="connsiteX242" fmla="*/ 2935706 w 8128084"/>
              <a:gd name="connsiteY242" fmla="*/ 14076948 h 15135727"/>
              <a:gd name="connsiteX243" fmla="*/ 2863516 w 8128084"/>
              <a:gd name="connsiteY243" fmla="*/ 14093324 h 15135727"/>
              <a:gd name="connsiteX244" fmla="*/ 2804527 w 8128084"/>
              <a:gd name="connsiteY244" fmla="*/ 14218653 h 15135727"/>
              <a:gd name="connsiteX245" fmla="*/ 2719137 w 8128084"/>
              <a:gd name="connsiteY245" fmla="*/ 14197264 h 15135727"/>
              <a:gd name="connsiteX246" fmla="*/ 2653298 w 8128084"/>
              <a:gd name="connsiteY246" fmla="*/ 14248064 h 15135727"/>
              <a:gd name="connsiteX247" fmla="*/ 2560721 w 8128084"/>
              <a:gd name="connsiteY247" fmla="*/ 14150474 h 15135727"/>
              <a:gd name="connsiteX248" fmla="*/ 2436729 w 8128084"/>
              <a:gd name="connsiteY248" fmla="*/ 13804566 h 15135727"/>
              <a:gd name="connsiteX249" fmla="*/ 2550527 w 8128084"/>
              <a:gd name="connsiteY249" fmla="*/ 13805903 h 15135727"/>
              <a:gd name="connsiteX250" fmla="*/ 2729498 w 8128084"/>
              <a:gd name="connsiteY250" fmla="*/ 13812253 h 15135727"/>
              <a:gd name="connsiteX251" fmla="*/ 2633077 w 8128084"/>
              <a:gd name="connsiteY251" fmla="*/ 13755103 h 15135727"/>
              <a:gd name="connsiteX252" fmla="*/ 2553369 w 8128084"/>
              <a:gd name="connsiteY252" fmla="*/ 13475369 h 15135727"/>
              <a:gd name="connsiteX253" fmla="*/ 2658645 w 8128084"/>
              <a:gd name="connsiteY253" fmla="*/ 13224711 h 15135727"/>
              <a:gd name="connsiteX254" fmla="*/ 2719137 w 8128084"/>
              <a:gd name="connsiteY254" fmla="*/ 13042232 h 15135727"/>
              <a:gd name="connsiteX255" fmla="*/ 2791327 w 8128084"/>
              <a:gd name="connsiteY255" fmla="*/ 12945979 h 15135727"/>
              <a:gd name="connsiteX256" fmla="*/ 2969627 w 8128084"/>
              <a:gd name="connsiteY256" fmla="*/ 12929603 h 15135727"/>
              <a:gd name="connsiteX257" fmla="*/ 3031958 w 8128084"/>
              <a:gd name="connsiteY257" fmla="*/ 13090358 h 15135727"/>
              <a:gd name="connsiteX258" fmla="*/ 3102977 w 8128084"/>
              <a:gd name="connsiteY258" fmla="*/ 12974053 h 15135727"/>
              <a:gd name="connsiteX259" fmla="*/ 3043321 w 8128084"/>
              <a:gd name="connsiteY259" fmla="*/ 12836024 h 15135727"/>
              <a:gd name="connsiteX260" fmla="*/ 2849479 w 8128084"/>
              <a:gd name="connsiteY260" fmla="*/ 12815637 h 15135727"/>
              <a:gd name="connsiteX261" fmla="*/ 2815390 w 8128084"/>
              <a:gd name="connsiteY261" fmla="*/ 12777537 h 15135727"/>
              <a:gd name="connsiteX262" fmla="*/ 2887077 w 8128084"/>
              <a:gd name="connsiteY262" fmla="*/ 12586703 h 15135727"/>
              <a:gd name="connsiteX263" fmla="*/ 3153777 w 8128084"/>
              <a:gd name="connsiteY263" fmla="*/ 12516853 h 15135727"/>
              <a:gd name="connsiteX264" fmla="*/ 3239837 w 8128084"/>
              <a:gd name="connsiteY264" fmla="*/ 12311314 h 15135727"/>
              <a:gd name="connsiteX265" fmla="*/ 3104148 w 8128084"/>
              <a:gd name="connsiteY265" fmla="*/ 12320337 h 15135727"/>
              <a:gd name="connsiteX266" fmla="*/ 3040648 w 8128084"/>
              <a:gd name="connsiteY266" fmla="*/ 12320337 h 15135727"/>
              <a:gd name="connsiteX267" fmla="*/ 2956927 w 8128084"/>
              <a:gd name="connsiteY267" fmla="*/ 12237453 h 15135727"/>
              <a:gd name="connsiteX268" fmla="*/ 3007895 w 8128084"/>
              <a:gd name="connsiteY268" fmla="*/ 12079706 h 15135727"/>
              <a:gd name="connsiteX269" fmla="*/ 2810042 w 8128084"/>
              <a:gd name="connsiteY269" fmla="*/ 11954377 h 15135727"/>
              <a:gd name="connsiteX270" fmla="*/ 2863516 w 8128084"/>
              <a:gd name="connsiteY270" fmla="*/ 11694695 h 15135727"/>
              <a:gd name="connsiteX271" fmla="*/ 2817227 w 8128084"/>
              <a:gd name="connsiteY271" fmla="*/ 11507203 h 15135727"/>
              <a:gd name="connsiteX272" fmla="*/ 2911642 w 8128084"/>
              <a:gd name="connsiteY272" fmla="*/ 11454064 h 15135727"/>
              <a:gd name="connsiteX273" fmla="*/ 2988677 w 8128084"/>
              <a:gd name="connsiteY273" fmla="*/ 11494503 h 15135727"/>
              <a:gd name="connsiteX274" fmla="*/ 3011571 w 8128084"/>
              <a:gd name="connsiteY274" fmla="*/ 11454064 h 15135727"/>
              <a:gd name="connsiteX275" fmla="*/ 2850482 w 8128084"/>
              <a:gd name="connsiteY275" fmla="*/ 11381874 h 15135727"/>
              <a:gd name="connsiteX276" fmla="*/ 2993858 w 8128084"/>
              <a:gd name="connsiteY276" fmla="*/ 11266571 h 15135727"/>
              <a:gd name="connsiteX277" fmla="*/ 3007895 w 8128084"/>
              <a:gd name="connsiteY277" fmla="*/ 11189369 h 15135727"/>
              <a:gd name="connsiteX278" fmla="*/ 2874879 w 8128084"/>
              <a:gd name="connsiteY278" fmla="*/ 11179342 h 15135727"/>
              <a:gd name="connsiteX279" fmla="*/ 2919329 w 8128084"/>
              <a:gd name="connsiteY279" fmla="*/ 11023600 h 15135727"/>
              <a:gd name="connsiteX280" fmla="*/ 2887579 w 8128084"/>
              <a:gd name="connsiteY280" fmla="*/ 10924674 h 15135727"/>
              <a:gd name="connsiteX281" fmla="*/ 2760914 w 8128084"/>
              <a:gd name="connsiteY281" fmla="*/ 11065377 h 15135727"/>
              <a:gd name="connsiteX282" fmla="*/ 2667000 w 8128084"/>
              <a:gd name="connsiteY282" fmla="*/ 10969124 h 15135727"/>
              <a:gd name="connsiteX283" fmla="*/ 2607845 w 8128084"/>
              <a:gd name="connsiteY283" fmla="*/ 11071727 h 15135727"/>
              <a:gd name="connsiteX284" fmla="*/ 2526632 w 8128084"/>
              <a:gd name="connsiteY284" fmla="*/ 11117179 h 15135727"/>
              <a:gd name="connsiteX285" fmla="*/ 2410827 w 8128084"/>
              <a:gd name="connsiteY285" fmla="*/ 11100803 h 15135727"/>
              <a:gd name="connsiteX286" fmla="*/ 2334127 w 8128084"/>
              <a:gd name="connsiteY286" fmla="*/ 10996864 h 15135727"/>
              <a:gd name="connsiteX287" fmla="*/ 2358190 w 8128084"/>
              <a:gd name="connsiteY287" fmla="*/ 10732169 h 15135727"/>
              <a:gd name="connsiteX288" fmla="*/ 2372227 w 8128084"/>
              <a:gd name="connsiteY288" fmla="*/ 10689390 h 15135727"/>
              <a:gd name="connsiteX289" fmla="*/ 2533316 w 8128084"/>
              <a:gd name="connsiteY289" fmla="*/ 10574087 h 15135727"/>
              <a:gd name="connsiteX290" fmla="*/ 2598821 w 8128084"/>
              <a:gd name="connsiteY290" fmla="*/ 10684042 h 15135727"/>
              <a:gd name="connsiteX291" fmla="*/ 2683877 w 8128084"/>
              <a:gd name="connsiteY291" fmla="*/ 10745203 h 15135727"/>
              <a:gd name="connsiteX292" fmla="*/ 2767264 w 8128084"/>
              <a:gd name="connsiteY292" fmla="*/ 10684042 h 15135727"/>
              <a:gd name="connsiteX293" fmla="*/ 2646948 w 8128084"/>
              <a:gd name="connsiteY293" fmla="*/ 10515600 h 15135727"/>
              <a:gd name="connsiteX294" fmla="*/ 2815390 w 8128084"/>
              <a:gd name="connsiteY294" fmla="*/ 10395285 h 15135727"/>
              <a:gd name="connsiteX295" fmla="*/ 2899777 w 8128084"/>
              <a:gd name="connsiteY295" fmla="*/ 10453103 h 15135727"/>
              <a:gd name="connsiteX296" fmla="*/ 2899777 w 8128084"/>
              <a:gd name="connsiteY296" fmla="*/ 10586453 h 15135727"/>
              <a:gd name="connsiteX297" fmla="*/ 2982327 w 8128084"/>
              <a:gd name="connsiteY297" fmla="*/ 10459453 h 15135727"/>
              <a:gd name="connsiteX298" fmla="*/ 3080085 w 8128084"/>
              <a:gd name="connsiteY298" fmla="*/ 10419348 h 15135727"/>
              <a:gd name="connsiteX299" fmla="*/ 3248527 w 8128084"/>
              <a:gd name="connsiteY299" fmla="*/ 10539664 h 15135727"/>
              <a:gd name="connsiteX300" fmla="*/ 3320716 w 8128084"/>
              <a:gd name="connsiteY300" fmla="*/ 10659979 h 15135727"/>
              <a:gd name="connsiteX301" fmla="*/ 3465095 w 8128084"/>
              <a:gd name="connsiteY301" fmla="*/ 10659979 h 15135727"/>
              <a:gd name="connsiteX302" fmla="*/ 3441032 w 8128084"/>
              <a:gd name="connsiteY302" fmla="*/ 10491537 h 15135727"/>
              <a:gd name="connsiteX303" fmla="*/ 3356977 w 8128084"/>
              <a:gd name="connsiteY303" fmla="*/ 10408653 h 15135727"/>
              <a:gd name="connsiteX304" fmla="*/ 3348456 w 8128084"/>
              <a:gd name="connsiteY304" fmla="*/ 10282656 h 15135727"/>
              <a:gd name="connsiteX305" fmla="*/ 3198227 w 8128084"/>
              <a:gd name="connsiteY305" fmla="*/ 10319753 h 15135727"/>
              <a:gd name="connsiteX306" fmla="*/ 3152274 w 8128084"/>
              <a:gd name="connsiteY306" fmla="*/ 10250906 h 15135727"/>
              <a:gd name="connsiteX307" fmla="*/ 3176337 w 8128084"/>
              <a:gd name="connsiteY307" fmla="*/ 10178716 h 15135727"/>
              <a:gd name="connsiteX308" fmla="*/ 3104148 w 8128084"/>
              <a:gd name="connsiteY308" fmla="*/ 10154653 h 15135727"/>
              <a:gd name="connsiteX309" fmla="*/ 2975977 w 8128084"/>
              <a:gd name="connsiteY309" fmla="*/ 10167353 h 15135727"/>
              <a:gd name="connsiteX310" fmla="*/ 3007895 w 8128084"/>
              <a:gd name="connsiteY310" fmla="*/ 9962148 h 15135727"/>
              <a:gd name="connsiteX311" fmla="*/ 3176337 w 8128084"/>
              <a:gd name="connsiteY311" fmla="*/ 9889958 h 15135727"/>
              <a:gd name="connsiteX312" fmla="*/ 2959769 w 8128084"/>
              <a:gd name="connsiteY312" fmla="*/ 9504948 h 15135727"/>
              <a:gd name="connsiteX313" fmla="*/ 2791327 w 8128084"/>
              <a:gd name="connsiteY313" fmla="*/ 9456821 h 15135727"/>
              <a:gd name="connsiteX314" fmla="*/ 2574758 w 8128084"/>
              <a:gd name="connsiteY314" fmla="*/ 9336506 h 15135727"/>
              <a:gd name="connsiteX315" fmla="*/ 2671177 w 8128084"/>
              <a:gd name="connsiteY315" fmla="*/ 9189453 h 15135727"/>
              <a:gd name="connsiteX316" fmla="*/ 2684045 w 8128084"/>
              <a:gd name="connsiteY316" fmla="*/ 9109911 h 15135727"/>
              <a:gd name="connsiteX317" fmla="*/ 2695074 w 8128084"/>
              <a:gd name="connsiteY317" fmla="*/ 8999621 h 15135727"/>
              <a:gd name="connsiteX318" fmla="*/ 2622885 w 8128084"/>
              <a:gd name="connsiteY318" fmla="*/ 8975558 h 15135727"/>
              <a:gd name="connsiteX319" fmla="*/ 2430379 w 8128084"/>
              <a:gd name="connsiteY319" fmla="*/ 8999621 h 15135727"/>
              <a:gd name="connsiteX320" fmla="*/ 2261937 w 8128084"/>
              <a:gd name="connsiteY320" fmla="*/ 9168064 h 15135727"/>
              <a:gd name="connsiteX321" fmla="*/ 2237874 w 8128084"/>
              <a:gd name="connsiteY321" fmla="*/ 8999621 h 15135727"/>
              <a:gd name="connsiteX322" fmla="*/ 2117558 w 8128084"/>
              <a:gd name="connsiteY322" fmla="*/ 8975558 h 15135727"/>
              <a:gd name="connsiteX323" fmla="*/ 2045369 w 8128084"/>
              <a:gd name="connsiteY323" fmla="*/ 8783053 h 15135727"/>
              <a:gd name="connsiteX324" fmla="*/ 1852864 w 8128084"/>
              <a:gd name="connsiteY324" fmla="*/ 8758990 h 15135727"/>
              <a:gd name="connsiteX325" fmla="*/ 1636295 w 8128084"/>
              <a:gd name="connsiteY325" fmla="*/ 8927432 h 15135727"/>
              <a:gd name="connsiteX326" fmla="*/ 1588169 w 8128084"/>
              <a:gd name="connsiteY326" fmla="*/ 9023685 h 15135727"/>
              <a:gd name="connsiteX327" fmla="*/ 1515979 w 8128084"/>
              <a:gd name="connsiteY327" fmla="*/ 8879306 h 15135727"/>
              <a:gd name="connsiteX328" fmla="*/ 1347537 w 8128084"/>
              <a:gd name="connsiteY328" fmla="*/ 8879306 h 15135727"/>
              <a:gd name="connsiteX329" fmla="*/ 1347537 w 8128084"/>
              <a:gd name="connsiteY329" fmla="*/ 8710864 h 15135727"/>
              <a:gd name="connsiteX330" fmla="*/ 1106906 w 8128084"/>
              <a:gd name="connsiteY330" fmla="*/ 8783053 h 15135727"/>
              <a:gd name="connsiteX331" fmla="*/ 890337 w 8128084"/>
              <a:gd name="connsiteY331" fmla="*/ 8686800 h 15135727"/>
              <a:gd name="connsiteX332" fmla="*/ 649706 w 8128084"/>
              <a:gd name="connsiteY332" fmla="*/ 8662737 h 15135727"/>
              <a:gd name="connsiteX333" fmla="*/ 385011 w 8128084"/>
              <a:gd name="connsiteY333" fmla="*/ 8566485 h 15135727"/>
              <a:gd name="connsiteX334" fmla="*/ 577516 w 8128084"/>
              <a:gd name="connsiteY334" fmla="*/ 8373979 h 15135727"/>
              <a:gd name="connsiteX335" fmla="*/ 794085 w 8128084"/>
              <a:gd name="connsiteY335" fmla="*/ 8301790 h 15135727"/>
              <a:gd name="connsiteX336" fmla="*/ 745958 w 8128084"/>
              <a:gd name="connsiteY336" fmla="*/ 8133348 h 15135727"/>
              <a:gd name="connsiteX337" fmla="*/ 818148 w 8128084"/>
              <a:gd name="connsiteY337" fmla="*/ 7820527 h 15135727"/>
              <a:gd name="connsiteX338" fmla="*/ 697832 w 8128084"/>
              <a:gd name="connsiteY338" fmla="*/ 7820527 h 15135727"/>
              <a:gd name="connsiteX339" fmla="*/ 625642 w 8128084"/>
              <a:gd name="connsiteY339" fmla="*/ 7916779 h 15135727"/>
              <a:gd name="connsiteX340" fmla="*/ 457200 w 8128084"/>
              <a:gd name="connsiteY340" fmla="*/ 7820527 h 15135727"/>
              <a:gd name="connsiteX341" fmla="*/ 529390 w 8128084"/>
              <a:gd name="connsiteY341" fmla="*/ 7700211 h 15135727"/>
              <a:gd name="connsiteX342" fmla="*/ 938464 w 8128084"/>
              <a:gd name="connsiteY342" fmla="*/ 7676148 h 15135727"/>
              <a:gd name="connsiteX343" fmla="*/ 1058779 w 8128084"/>
              <a:gd name="connsiteY343" fmla="*/ 7459579 h 15135727"/>
              <a:gd name="connsiteX344" fmla="*/ 1203158 w 8128084"/>
              <a:gd name="connsiteY344" fmla="*/ 7603958 h 15135727"/>
              <a:gd name="connsiteX345" fmla="*/ 1299411 w 8128084"/>
              <a:gd name="connsiteY345" fmla="*/ 7555832 h 15135727"/>
              <a:gd name="connsiteX346" fmla="*/ 1443790 w 8128084"/>
              <a:gd name="connsiteY346" fmla="*/ 7507706 h 15135727"/>
              <a:gd name="connsiteX347" fmla="*/ 1684421 w 8128084"/>
              <a:gd name="connsiteY347" fmla="*/ 7603958 h 15135727"/>
              <a:gd name="connsiteX348" fmla="*/ 1684421 w 8128084"/>
              <a:gd name="connsiteY348" fmla="*/ 7603958 h 15135727"/>
              <a:gd name="connsiteX349" fmla="*/ 1540042 w 8128084"/>
              <a:gd name="connsiteY349" fmla="*/ 7363327 h 15135727"/>
              <a:gd name="connsiteX350" fmla="*/ 1299411 w 8128084"/>
              <a:gd name="connsiteY350" fmla="*/ 7315200 h 15135727"/>
              <a:gd name="connsiteX351" fmla="*/ 1130969 w 8128084"/>
              <a:gd name="connsiteY351" fmla="*/ 7339264 h 15135727"/>
              <a:gd name="connsiteX352" fmla="*/ 1034716 w 8128084"/>
              <a:gd name="connsiteY352" fmla="*/ 7315200 h 15135727"/>
              <a:gd name="connsiteX353" fmla="*/ 1155032 w 8128084"/>
              <a:gd name="connsiteY353" fmla="*/ 7050506 h 15135727"/>
              <a:gd name="connsiteX354" fmla="*/ 1155032 w 8128084"/>
              <a:gd name="connsiteY354" fmla="*/ 6930190 h 15135727"/>
              <a:gd name="connsiteX355" fmla="*/ 1155032 w 8128084"/>
              <a:gd name="connsiteY355" fmla="*/ 6761748 h 15135727"/>
              <a:gd name="connsiteX356" fmla="*/ 1203158 w 8128084"/>
              <a:gd name="connsiteY356" fmla="*/ 6617369 h 15135727"/>
              <a:gd name="connsiteX357" fmla="*/ 1371600 w 8128084"/>
              <a:gd name="connsiteY357" fmla="*/ 6472990 h 15135727"/>
              <a:gd name="connsiteX358" fmla="*/ 1443790 w 8128084"/>
              <a:gd name="connsiteY358" fmla="*/ 6328611 h 15135727"/>
              <a:gd name="connsiteX359" fmla="*/ 1419727 w 8128084"/>
              <a:gd name="connsiteY359" fmla="*/ 6208295 h 15135727"/>
              <a:gd name="connsiteX360" fmla="*/ 1275348 w 8128084"/>
              <a:gd name="connsiteY360" fmla="*/ 6304548 h 15135727"/>
              <a:gd name="connsiteX361" fmla="*/ 1323474 w 8128084"/>
              <a:gd name="connsiteY361" fmla="*/ 6015790 h 15135727"/>
              <a:gd name="connsiteX362" fmla="*/ 1540042 w 8128084"/>
              <a:gd name="connsiteY362" fmla="*/ 5871411 h 15135727"/>
              <a:gd name="connsiteX363" fmla="*/ 1540042 w 8128084"/>
              <a:gd name="connsiteY363" fmla="*/ 5751095 h 15135727"/>
              <a:gd name="connsiteX364" fmla="*/ 1395664 w 8128084"/>
              <a:gd name="connsiteY364" fmla="*/ 5799221 h 15135727"/>
              <a:gd name="connsiteX365" fmla="*/ 1179095 w 8128084"/>
              <a:gd name="connsiteY365" fmla="*/ 5799221 h 15135727"/>
              <a:gd name="connsiteX366" fmla="*/ 890337 w 8128084"/>
              <a:gd name="connsiteY366" fmla="*/ 5775158 h 15135727"/>
              <a:gd name="connsiteX367" fmla="*/ 697832 w 8128084"/>
              <a:gd name="connsiteY367" fmla="*/ 5606716 h 15135727"/>
              <a:gd name="connsiteX368" fmla="*/ 577516 w 8128084"/>
              <a:gd name="connsiteY368" fmla="*/ 5582653 h 15135727"/>
              <a:gd name="connsiteX369" fmla="*/ 697832 w 8128084"/>
              <a:gd name="connsiteY369" fmla="*/ 5775158 h 15135727"/>
              <a:gd name="connsiteX370" fmla="*/ 409074 w 8128084"/>
              <a:gd name="connsiteY370" fmla="*/ 5799221 h 15135727"/>
              <a:gd name="connsiteX371" fmla="*/ 168442 w 8128084"/>
              <a:gd name="connsiteY371" fmla="*/ 5702969 h 15135727"/>
              <a:gd name="connsiteX372" fmla="*/ 264695 w 8128084"/>
              <a:gd name="connsiteY372" fmla="*/ 5558590 h 15135727"/>
              <a:gd name="connsiteX373" fmla="*/ 144379 w 8128084"/>
              <a:gd name="connsiteY373" fmla="*/ 5510464 h 15135727"/>
              <a:gd name="connsiteX374" fmla="*/ 0 w 8128084"/>
              <a:gd name="connsiteY374" fmla="*/ 5462337 h 15135727"/>
              <a:gd name="connsiteX375" fmla="*/ 96253 w 8128084"/>
              <a:gd name="connsiteY375"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42827 w 8128084"/>
              <a:gd name="connsiteY202" fmla="*/ 14383753 h 15135727"/>
              <a:gd name="connsiteX203" fmla="*/ 4403558 w 8128084"/>
              <a:gd name="connsiteY203" fmla="*/ 14437895 h 15135727"/>
              <a:gd name="connsiteX204" fmla="*/ 4340058 w 8128084"/>
              <a:gd name="connsiteY204" fmla="*/ 14475995 h 15135727"/>
              <a:gd name="connsiteX205" fmla="*/ 4303127 w 8128084"/>
              <a:gd name="connsiteY205" fmla="*/ 14364703 h 15135727"/>
              <a:gd name="connsiteX206" fmla="*/ 4276892 w 8128084"/>
              <a:gd name="connsiteY206" fmla="*/ 14296190 h 15135727"/>
              <a:gd name="connsiteX207" fmla="*/ 4235116 w 8128084"/>
              <a:gd name="connsiteY207" fmla="*/ 14341642 h 15135727"/>
              <a:gd name="connsiteX208" fmla="*/ 4162927 w 8128084"/>
              <a:gd name="connsiteY208" fmla="*/ 14389769 h 15135727"/>
              <a:gd name="connsiteX209" fmla="*/ 4137527 w 8128084"/>
              <a:gd name="connsiteY209" fmla="*/ 14364369 h 15135727"/>
              <a:gd name="connsiteX210" fmla="*/ 3998327 w 8128084"/>
              <a:gd name="connsiteY210" fmla="*/ 14409153 h 15135727"/>
              <a:gd name="connsiteX211" fmla="*/ 4023727 w 8128084"/>
              <a:gd name="connsiteY211" fmla="*/ 14275803 h 15135727"/>
              <a:gd name="connsiteX212" fmla="*/ 3915945 w 8128084"/>
              <a:gd name="connsiteY212" fmla="*/ 14289840 h 15135727"/>
              <a:gd name="connsiteX213" fmla="*/ 3801979 w 8128084"/>
              <a:gd name="connsiteY213" fmla="*/ 14293516 h 15135727"/>
              <a:gd name="connsiteX214" fmla="*/ 3719764 w 8128084"/>
              <a:gd name="connsiteY214" fmla="*/ 14415169 h 15135727"/>
              <a:gd name="connsiteX215" fmla="*/ 3625850 w 8128084"/>
              <a:gd name="connsiteY215" fmla="*/ 14616364 h 15135727"/>
              <a:gd name="connsiteX216" fmla="*/ 3513221 w 8128084"/>
              <a:gd name="connsiteY216" fmla="*/ 14726653 h 15135727"/>
              <a:gd name="connsiteX217" fmla="*/ 3583071 w 8128084"/>
              <a:gd name="connsiteY217" fmla="*/ 14832932 h 15135727"/>
              <a:gd name="connsiteX218" fmla="*/ 3633537 w 8128084"/>
              <a:gd name="connsiteY218" fmla="*/ 14967285 h 15135727"/>
              <a:gd name="connsiteX219" fmla="*/ 3609474 w 8128084"/>
              <a:gd name="connsiteY219" fmla="*/ 15087600 h 15135727"/>
              <a:gd name="connsiteX220" fmla="*/ 3479132 w 8128084"/>
              <a:gd name="connsiteY220" fmla="*/ 14975974 h 15135727"/>
              <a:gd name="connsiteX221" fmla="*/ 3304340 w 8128084"/>
              <a:gd name="connsiteY221" fmla="*/ 14949237 h 15135727"/>
              <a:gd name="connsiteX222" fmla="*/ 3261227 w 8128084"/>
              <a:gd name="connsiteY222" fmla="*/ 14787145 h 15135727"/>
              <a:gd name="connsiteX223" fmla="*/ 3128211 w 8128084"/>
              <a:gd name="connsiteY223" fmla="*/ 14919158 h 15135727"/>
              <a:gd name="connsiteX224" fmla="*/ 3090277 w 8128084"/>
              <a:gd name="connsiteY224" fmla="*/ 15075903 h 15135727"/>
              <a:gd name="connsiteX225" fmla="*/ 2959769 w 8128084"/>
              <a:gd name="connsiteY225" fmla="*/ 15135727 h 15135727"/>
              <a:gd name="connsiteX226" fmla="*/ 2891256 w 8128084"/>
              <a:gd name="connsiteY226" fmla="*/ 14945895 h 15135727"/>
              <a:gd name="connsiteX227" fmla="*/ 2829927 w 8128084"/>
              <a:gd name="connsiteY227" fmla="*/ 14872703 h 15135727"/>
              <a:gd name="connsiteX228" fmla="*/ 2887579 w 8128084"/>
              <a:gd name="connsiteY228" fmla="*/ 14774779 h 15135727"/>
              <a:gd name="connsiteX229" fmla="*/ 2779127 w 8128084"/>
              <a:gd name="connsiteY229" fmla="*/ 14694903 h 15135727"/>
              <a:gd name="connsiteX230" fmla="*/ 2839453 w 8128084"/>
              <a:gd name="connsiteY230" fmla="*/ 14582274 h 15135727"/>
              <a:gd name="connsiteX231" fmla="*/ 2935706 w 8128084"/>
              <a:gd name="connsiteY231" fmla="*/ 14510085 h 15135727"/>
              <a:gd name="connsiteX232" fmla="*/ 2948406 w 8128084"/>
              <a:gd name="connsiteY232" fmla="*/ 14554535 h 15135727"/>
              <a:gd name="connsiteX233" fmla="*/ 2855327 w 8128084"/>
              <a:gd name="connsiteY233" fmla="*/ 14371053 h 15135727"/>
              <a:gd name="connsiteX234" fmla="*/ 3014077 w 8128084"/>
              <a:gd name="connsiteY234" fmla="*/ 14447253 h 15135727"/>
              <a:gd name="connsiteX235" fmla="*/ 3029285 w 8128084"/>
              <a:gd name="connsiteY235" fmla="*/ 14363032 h 15135727"/>
              <a:gd name="connsiteX236" fmla="*/ 3152274 w 8128084"/>
              <a:gd name="connsiteY236" fmla="*/ 14341642 h 15135727"/>
              <a:gd name="connsiteX237" fmla="*/ 3226135 w 8128084"/>
              <a:gd name="connsiteY237" fmla="*/ 14269453 h 15135727"/>
              <a:gd name="connsiteX238" fmla="*/ 3152274 w 8128084"/>
              <a:gd name="connsiteY238" fmla="*/ 14197264 h 15135727"/>
              <a:gd name="connsiteX239" fmla="*/ 3152274 w 8128084"/>
              <a:gd name="connsiteY239" fmla="*/ 14052885 h 15135727"/>
              <a:gd name="connsiteX240" fmla="*/ 3086435 w 8128084"/>
              <a:gd name="connsiteY240" fmla="*/ 14037845 h 15135727"/>
              <a:gd name="connsiteX241" fmla="*/ 3056021 w 8128084"/>
              <a:gd name="connsiteY241" fmla="*/ 14153148 h 15135727"/>
              <a:gd name="connsiteX242" fmla="*/ 2935706 w 8128084"/>
              <a:gd name="connsiteY242" fmla="*/ 14076948 h 15135727"/>
              <a:gd name="connsiteX243" fmla="*/ 2863516 w 8128084"/>
              <a:gd name="connsiteY243" fmla="*/ 14093324 h 15135727"/>
              <a:gd name="connsiteX244" fmla="*/ 2804527 w 8128084"/>
              <a:gd name="connsiteY244" fmla="*/ 14218653 h 15135727"/>
              <a:gd name="connsiteX245" fmla="*/ 2719137 w 8128084"/>
              <a:gd name="connsiteY245" fmla="*/ 14197264 h 15135727"/>
              <a:gd name="connsiteX246" fmla="*/ 2653298 w 8128084"/>
              <a:gd name="connsiteY246" fmla="*/ 14248064 h 15135727"/>
              <a:gd name="connsiteX247" fmla="*/ 2560721 w 8128084"/>
              <a:gd name="connsiteY247" fmla="*/ 14150474 h 15135727"/>
              <a:gd name="connsiteX248" fmla="*/ 2436729 w 8128084"/>
              <a:gd name="connsiteY248" fmla="*/ 13804566 h 15135727"/>
              <a:gd name="connsiteX249" fmla="*/ 2550527 w 8128084"/>
              <a:gd name="connsiteY249" fmla="*/ 13805903 h 15135727"/>
              <a:gd name="connsiteX250" fmla="*/ 2729498 w 8128084"/>
              <a:gd name="connsiteY250" fmla="*/ 13812253 h 15135727"/>
              <a:gd name="connsiteX251" fmla="*/ 2633077 w 8128084"/>
              <a:gd name="connsiteY251" fmla="*/ 13755103 h 15135727"/>
              <a:gd name="connsiteX252" fmla="*/ 2553369 w 8128084"/>
              <a:gd name="connsiteY252" fmla="*/ 13475369 h 15135727"/>
              <a:gd name="connsiteX253" fmla="*/ 2658645 w 8128084"/>
              <a:gd name="connsiteY253" fmla="*/ 13224711 h 15135727"/>
              <a:gd name="connsiteX254" fmla="*/ 2719137 w 8128084"/>
              <a:gd name="connsiteY254" fmla="*/ 13042232 h 15135727"/>
              <a:gd name="connsiteX255" fmla="*/ 2791327 w 8128084"/>
              <a:gd name="connsiteY255" fmla="*/ 12945979 h 15135727"/>
              <a:gd name="connsiteX256" fmla="*/ 2969627 w 8128084"/>
              <a:gd name="connsiteY256" fmla="*/ 12929603 h 15135727"/>
              <a:gd name="connsiteX257" fmla="*/ 3031958 w 8128084"/>
              <a:gd name="connsiteY257" fmla="*/ 13090358 h 15135727"/>
              <a:gd name="connsiteX258" fmla="*/ 3102977 w 8128084"/>
              <a:gd name="connsiteY258" fmla="*/ 12974053 h 15135727"/>
              <a:gd name="connsiteX259" fmla="*/ 3043321 w 8128084"/>
              <a:gd name="connsiteY259" fmla="*/ 12836024 h 15135727"/>
              <a:gd name="connsiteX260" fmla="*/ 2849479 w 8128084"/>
              <a:gd name="connsiteY260" fmla="*/ 12815637 h 15135727"/>
              <a:gd name="connsiteX261" fmla="*/ 2815390 w 8128084"/>
              <a:gd name="connsiteY261" fmla="*/ 12777537 h 15135727"/>
              <a:gd name="connsiteX262" fmla="*/ 2887077 w 8128084"/>
              <a:gd name="connsiteY262" fmla="*/ 12586703 h 15135727"/>
              <a:gd name="connsiteX263" fmla="*/ 3153777 w 8128084"/>
              <a:gd name="connsiteY263" fmla="*/ 12516853 h 15135727"/>
              <a:gd name="connsiteX264" fmla="*/ 3239837 w 8128084"/>
              <a:gd name="connsiteY264" fmla="*/ 12311314 h 15135727"/>
              <a:gd name="connsiteX265" fmla="*/ 3104148 w 8128084"/>
              <a:gd name="connsiteY265" fmla="*/ 12320337 h 15135727"/>
              <a:gd name="connsiteX266" fmla="*/ 3040648 w 8128084"/>
              <a:gd name="connsiteY266" fmla="*/ 12320337 h 15135727"/>
              <a:gd name="connsiteX267" fmla="*/ 2956927 w 8128084"/>
              <a:gd name="connsiteY267" fmla="*/ 12237453 h 15135727"/>
              <a:gd name="connsiteX268" fmla="*/ 3007895 w 8128084"/>
              <a:gd name="connsiteY268" fmla="*/ 12079706 h 15135727"/>
              <a:gd name="connsiteX269" fmla="*/ 2810042 w 8128084"/>
              <a:gd name="connsiteY269" fmla="*/ 11954377 h 15135727"/>
              <a:gd name="connsiteX270" fmla="*/ 2863516 w 8128084"/>
              <a:gd name="connsiteY270" fmla="*/ 11694695 h 15135727"/>
              <a:gd name="connsiteX271" fmla="*/ 2817227 w 8128084"/>
              <a:gd name="connsiteY271" fmla="*/ 11507203 h 15135727"/>
              <a:gd name="connsiteX272" fmla="*/ 2911642 w 8128084"/>
              <a:gd name="connsiteY272" fmla="*/ 11454064 h 15135727"/>
              <a:gd name="connsiteX273" fmla="*/ 2988677 w 8128084"/>
              <a:gd name="connsiteY273" fmla="*/ 11494503 h 15135727"/>
              <a:gd name="connsiteX274" fmla="*/ 3011571 w 8128084"/>
              <a:gd name="connsiteY274" fmla="*/ 11454064 h 15135727"/>
              <a:gd name="connsiteX275" fmla="*/ 2850482 w 8128084"/>
              <a:gd name="connsiteY275" fmla="*/ 11381874 h 15135727"/>
              <a:gd name="connsiteX276" fmla="*/ 2993858 w 8128084"/>
              <a:gd name="connsiteY276" fmla="*/ 11266571 h 15135727"/>
              <a:gd name="connsiteX277" fmla="*/ 3007895 w 8128084"/>
              <a:gd name="connsiteY277" fmla="*/ 11189369 h 15135727"/>
              <a:gd name="connsiteX278" fmla="*/ 2874879 w 8128084"/>
              <a:gd name="connsiteY278" fmla="*/ 11179342 h 15135727"/>
              <a:gd name="connsiteX279" fmla="*/ 2919329 w 8128084"/>
              <a:gd name="connsiteY279" fmla="*/ 11023600 h 15135727"/>
              <a:gd name="connsiteX280" fmla="*/ 2887579 w 8128084"/>
              <a:gd name="connsiteY280" fmla="*/ 10924674 h 15135727"/>
              <a:gd name="connsiteX281" fmla="*/ 2760914 w 8128084"/>
              <a:gd name="connsiteY281" fmla="*/ 11065377 h 15135727"/>
              <a:gd name="connsiteX282" fmla="*/ 2667000 w 8128084"/>
              <a:gd name="connsiteY282" fmla="*/ 10969124 h 15135727"/>
              <a:gd name="connsiteX283" fmla="*/ 2607845 w 8128084"/>
              <a:gd name="connsiteY283" fmla="*/ 11071727 h 15135727"/>
              <a:gd name="connsiteX284" fmla="*/ 2526632 w 8128084"/>
              <a:gd name="connsiteY284" fmla="*/ 11117179 h 15135727"/>
              <a:gd name="connsiteX285" fmla="*/ 2410827 w 8128084"/>
              <a:gd name="connsiteY285" fmla="*/ 11100803 h 15135727"/>
              <a:gd name="connsiteX286" fmla="*/ 2334127 w 8128084"/>
              <a:gd name="connsiteY286" fmla="*/ 10996864 h 15135727"/>
              <a:gd name="connsiteX287" fmla="*/ 2358190 w 8128084"/>
              <a:gd name="connsiteY287" fmla="*/ 10732169 h 15135727"/>
              <a:gd name="connsiteX288" fmla="*/ 2372227 w 8128084"/>
              <a:gd name="connsiteY288" fmla="*/ 10689390 h 15135727"/>
              <a:gd name="connsiteX289" fmla="*/ 2533316 w 8128084"/>
              <a:gd name="connsiteY289" fmla="*/ 10574087 h 15135727"/>
              <a:gd name="connsiteX290" fmla="*/ 2598821 w 8128084"/>
              <a:gd name="connsiteY290" fmla="*/ 10684042 h 15135727"/>
              <a:gd name="connsiteX291" fmla="*/ 2683877 w 8128084"/>
              <a:gd name="connsiteY291" fmla="*/ 10745203 h 15135727"/>
              <a:gd name="connsiteX292" fmla="*/ 2767264 w 8128084"/>
              <a:gd name="connsiteY292" fmla="*/ 10684042 h 15135727"/>
              <a:gd name="connsiteX293" fmla="*/ 2646948 w 8128084"/>
              <a:gd name="connsiteY293" fmla="*/ 10515600 h 15135727"/>
              <a:gd name="connsiteX294" fmla="*/ 2815390 w 8128084"/>
              <a:gd name="connsiteY294" fmla="*/ 10395285 h 15135727"/>
              <a:gd name="connsiteX295" fmla="*/ 2899777 w 8128084"/>
              <a:gd name="connsiteY295" fmla="*/ 10453103 h 15135727"/>
              <a:gd name="connsiteX296" fmla="*/ 2899777 w 8128084"/>
              <a:gd name="connsiteY296" fmla="*/ 10586453 h 15135727"/>
              <a:gd name="connsiteX297" fmla="*/ 2982327 w 8128084"/>
              <a:gd name="connsiteY297" fmla="*/ 10459453 h 15135727"/>
              <a:gd name="connsiteX298" fmla="*/ 3080085 w 8128084"/>
              <a:gd name="connsiteY298" fmla="*/ 10419348 h 15135727"/>
              <a:gd name="connsiteX299" fmla="*/ 3248527 w 8128084"/>
              <a:gd name="connsiteY299" fmla="*/ 10539664 h 15135727"/>
              <a:gd name="connsiteX300" fmla="*/ 3320716 w 8128084"/>
              <a:gd name="connsiteY300" fmla="*/ 10659979 h 15135727"/>
              <a:gd name="connsiteX301" fmla="*/ 3465095 w 8128084"/>
              <a:gd name="connsiteY301" fmla="*/ 10659979 h 15135727"/>
              <a:gd name="connsiteX302" fmla="*/ 3441032 w 8128084"/>
              <a:gd name="connsiteY302" fmla="*/ 10491537 h 15135727"/>
              <a:gd name="connsiteX303" fmla="*/ 3356977 w 8128084"/>
              <a:gd name="connsiteY303" fmla="*/ 10408653 h 15135727"/>
              <a:gd name="connsiteX304" fmla="*/ 3348456 w 8128084"/>
              <a:gd name="connsiteY304" fmla="*/ 10282656 h 15135727"/>
              <a:gd name="connsiteX305" fmla="*/ 3198227 w 8128084"/>
              <a:gd name="connsiteY305" fmla="*/ 10319753 h 15135727"/>
              <a:gd name="connsiteX306" fmla="*/ 3152274 w 8128084"/>
              <a:gd name="connsiteY306" fmla="*/ 10250906 h 15135727"/>
              <a:gd name="connsiteX307" fmla="*/ 3176337 w 8128084"/>
              <a:gd name="connsiteY307" fmla="*/ 10178716 h 15135727"/>
              <a:gd name="connsiteX308" fmla="*/ 3104148 w 8128084"/>
              <a:gd name="connsiteY308" fmla="*/ 10154653 h 15135727"/>
              <a:gd name="connsiteX309" fmla="*/ 2975977 w 8128084"/>
              <a:gd name="connsiteY309" fmla="*/ 10167353 h 15135727"/>
              <a:gd name="connsiteX310" fmla="*/ 3007895 w 8128084"/>
              <a:gd name="connsiteY310" fmla="*/ 9962148 h 15135727"/>
              <a:gd name="connsiteX311" fmla="*/ 3176337 w 8128084"/>
              <a:gd name="connsiteY311" fmla="*/ 9889958 h 15135727"/>
              <a:gd name="connsiteX312" fmla="*/ 2959769 w 8128084"/>
              <a:gd name="connsiteY312" fmla="*/ 9504948 h 15135727"/>
              <a:gd name="connsiteX313" fmla="*/ 2791327 w 8128084"/>
              <a:gd name="connsiteY313" fmla="*/ 9456821 h 15135727"/>
              <a:gd name="connsiteX314" fmla="*/ 2574758 w 8128084"/>
              <a:gd name="connsiteY314" fmla="*/ 9336506 h 15135727"/>
              <a:gd name="connsiteX315" fmla="*/ 2671177 w 8128084"/>
              <a:gd name="connsiteY315" fmla="*/ 9189453 h 15135727"/>
              <a:gd name="connsiteX316" fmla="*/ 2684045 w 8128084"/>
              <a:gd name="connsiteY316" fmla="*/ 9109911 h 15135727"/>
              <a:gd name="connsiteX317" fmla="*/ 2580774 w 8128084"/>
              <a:gd name="connsiteY317" fmla="*/ 9069471 h 15135727"/>
              <a:gd name="connsiteX318" fmla="*/ 2622885 w 8128084"/>
              <a:gd name="connsiteY318" fmla="*/ 8975558 h 15135727"/>
              <a:gd name="connsiteX319" fmla="*/ 2430379 w 8128084"/>
              <a:gd name="connsiteY319" fmla="*/ 8999621 h 15135727"/>
              <a:gd name="connsiteX320" fmla="*/ 2261937 w 8128084"/>
              <a:gd name="connsiteY320" fmla="*/ 9168064 h 15135727"/>
              <a:gd name="connsiteX321" fmla="*/ 2237874 w 8128084"/>
              <a:gd name="connsiteY321" fmla="*/ 8999621 h 15135727"/>
              <a:gd name="connsiteX322" fmla="*/ 2117558 w 8128084"/>
              <a:gd name="connsiteY322" fmla="*/ 8975558 h 15135727"/>
              <a:gd name="connsiteX323" fmla="*/ 2045369 w 8128084"/>
              <a:gd name="connsiteY323" fmla="*/ 8783053 h 15135727"/>
              <a:gd name="connsiteX324" fmla="*/ 1852864 w 8128084"/>
              <a:gd name="connsiteY324" fmla="*/ 8758990 h 15135727"/>
              <a:gd name="connsiteX325" fmla="*/ 1636295 w 8128084"/>
              <a:gd name="connsiteY325" fmla="*/ 8927432 h 15135727"/>
              <a:gd name="connsiteX326" fmla="*/ 1588169 w 8128084"/>
              <a:gd name="connsiteY326" fmla="*/ 9023685 h 15135727"/>
              <a:gd name="connsiteX327" fmla="*/ 1515979 w 8128084"/>
              <a:gd name="connsiteY327" fmla="*/ 8879306 h 15135727"/>
              <a:gd name="connsiteX328" fmla="*/ 1347537 w 8128084"/>
              <a:gd name="connsiteY328" fmla="*/ 8879306 h 15135727"/>
              <a:gd name="connsiteX329" fmla="*/ 1347537 w 8128084"/>
              <a:gd name="connsiteY329" fmla="*/ 8710864 h 15135727"/>
              <a:gd name="connsiteX330" fmla="*/ 1106906 w 8128084"/>
              <a:gd name="connsiteY330" fmla="*/ 8783053 h 15135727"/>
              <a:gd name="connsiteX331" fmla="*/ 890337 w 8128084"/>
              <a:gd name="connsiteY331" fmla="*/ 8686800 h 15135727"/>
              <a:gd name="connsiteX332" fmla="*/ 649706 w 8128084"/>
              <a:gd name="connsiteY332" fmla="*/ 8662737 h 15135727"/>
              <a:gd name="connsiteX333" fmla="*/ 385011 w 8128084"/>
              <a:gd name="connsiteY333" fmla="*/ 8566485 h 15135727"/>
              <a:gd name="connsiteX334" fmla="*/ 577516 w 8128084"/>
              <a:gd name="connsiteY334" fmla="*/ 8373979 h 15135727"/>
              <a:gd name="connsiteX335" fmla="*/ 794085 w 8128084"/>
              <a:gd name="connsiteY335" fmla="*/ 8301790 h 15135727"/>
              <a:gd name="connsiteX336" fmla="*/ 745958 w 8128084"/>
              <a:gd name="connsiteY336" fmla="*/ 8133348 h 15135727"/>
              <a:gd name="connsiteX337" fmla="*/ 818148 w 8128084"/>
              <a:gd name="connsiteY337" fmla="*/ 7820527 h 15135727"/>
              <a:gd name="connsiteX338" fmla="*/ 697832 w 8128084"/>
              <a:gd name="connsiteY338" fmla="*/ 7820527 h 15135727"/>
              <a:gd name="connsiteX339" fmla="*/ 625642 w 8128084"/>
              <a:gd name="connsiteY339" fmla="*/ 7916779 h 15135727"/>
              <a:gd name="connsiteX340" fmla="*/ 457200 w 8128084"/>
              <a:gd name="connsiteY340" fmla="*/ 7820527 h 15135727"/>
              <a:gd name="connsiteX341" fmla="*/ 529390 w 8128084"/>
              <a:gd name="connsiteY341" fmla="*/ 7700211 h 15135727"/>
              <a:gd name="connsiteX342" fmla="*/ 938464 w 8128084"/>
              <a:gd name="connsiteY342" fmla="*/ 7676148 h 15135727"/>
              <a:gd name="connsiteX343" fmla="*/ 1058779 w 8128084"/>
              <a:gd name="connsiteY343" fmla="*/ 7459579 h 15135727"/>
              <a:gd name="connsiteX344" fmla="*/ 1203158 w 8128084"/>
              <a:gd name="connsiteY344" fmla="*/ 7603958 h 15135727"/>
              <a:gd name="connsiteX345" fmla="*/ 1299411 w 8128084"/>
              <a:gd name="connsiteY345" fmla="*/ 7555832 h 15135727"/>
              <a:gd name="connsiteX346" fmla="*/ 1443790 w 8128084"/>
              <a:gd name="connsiteY346" fmla="*/ 7507706 h 15135727"/>
              <a:gd name="connsiteX347" fmla="*/ 1684421 w 8128084"/>
              <a:gd name="connsiteY347" fmla="*/ 7603958 h 15135727"/>
              <a:gd name="connsiteX348" fmla="*/ 1684421 w 8128084"/>
              <a:gd name="connsiteY348" fmla="*/ 7603958 h 15135727"/>
              <a:gd name="connsiteX349" fmla="*/ 1540042 w 8128084"/>
              <a:gd name="connsiteY349" fmla="*/ 7363327 h 15135727"/>
              <a:gd name="connsiteX350" fmla="*/ 1299411 w 8128084"/>
              <a:gd name="connsiteY350" fmla="*/ 7315200 h 15135727"/>
              <a:gd name="connsiteX351" fmla="*/ 1130969 w 8128084"/>
              <a:gd name="connsiteY351" fmla="*/ 7339264 h 15135727"/>
              <a:gd name="connsiteX352" fmla="*/ 1034716 w 8128084"/>
              <a:gd name="connsiteY352" fmla="*/ 7315200 h 15135727"/>
              <a:gd name="connsiteX353" fmla="*/ 1155032 w 8128084"/>
              <a:gd name="connsiteY353" fmla="*/ 7050506 h 15135727"/>
              <a:gd name="connsiteX354" fmla="*/ 1155032 w 8128084"/>
              <a:gd name="connsiteY354" fmla="*/ 6930190 h 15135727"/>
              <a:gd name="connsiteX355" fmla="*/ 1155032 w 8128084"/>
              <a:gd name="connsiteY355" fmla="*/ 6761748 h 15135727"/>
              <a:gd name="connsiteX356" fmla="*/ 1203158 w 8128084"/>
              <a:gd name="connsiteY356" fmla="*/ 6617369 h 15135727"/>
              <a:gd name="connsiteX357" fmla="*/ 1371600 w 8128084"/>
              <a:gd name="connsiteY357" fmla="*/ 6472990 h 15135727"/>
              <a:gd name="connsiteX358" fmla="*/ 1443790 w 8128084"/>
              <a:gd name="connsiteY358" fmla="*/ 6328611 h 15135727"/>
              <a:gd name="connsiteX359" fmla="*/ 1419727 w 8128084"/>
              <a:gd name="connsiteY359" fmla="*/ 6208295 h 15135727"/>
              <a:gd name="connsiteX360" fmla="*/ 1275348 w 8128084"/>
              <a:gd name="connsiteY360" fmla="*/ 6304548 h 15135727"/>
              <a:gd name="connsiteX361" fmla="*/ 1323474 w 8128084"/>
              <a:gd name="connsiteY361" fmla="*/ 6015790 h 15135727"/>
              <a:gd name="connsiteX362" fmla="*/ 1540042 w 8128084"/>
              <a:gd name="connsiteY362" fmla="*/ 5871411 h 15135727"/>
              <a:gd name="connsiteX363" fmla="*/ 1540042 w 8128084"/>
              <a:gd name="connsiteY363" fmla="*/ 5751095 h 15135727"/>
              <a:gd name="connsiteX364" fmla="*/ 1395664 w 8128084"/>
              <a:gd name="connsiteY364" fmla="*/ 5799221 h 15135727"/>
              <a:gd name="connsiteX365" fmla="*/ 1179095 w 8128084"/>
              <a:gd name="connsiteY365" fmla="*/ 5799221 h 15135727"/>
              <a:gd name="connsiteX366" fmla="*/ 890337 w 8128084"/>
              <a:gd name="connsiteY366" fmla="*/ 5775158 h 15135727"/>
              <a:gd name="connsiteX367" fmla="*/ 697832 w 8128084"/>
              <a:gd name="connsiteY367" fmla="*/ 5606716 h 15135727"/>
              <a:gd name="connsiteX368" fmla="*/ 577516 w 8128084"/>
              <a:gd name="connsiteY368" fmla="*/ 5582653 h 15135727"/>
              <a:gd name="connsiteX369" fmla="*/ 697832 w 8128084"/>
              <a:gd name="connsiteY369" fmla="*/ 5775158 h 15135727"/>
              <a:gd name="connsiteX370" fmla="*/ 409074 w 8128084"/>
              <a:gd name="connsiteY370" fmla="*/ 5799221 h 15135727"/>
              <a:gd name="connsiteX371" fmla="*/ 168442 w 8128084"/>
              <a:gd name="connsiteY371" fmla="*/ 5702969 h 15135727"/>
              <a:gd name="connsiteX372" fmla="*/ 264695 w 8128084"/>
              <a:gd name="connsiteY372" fmla="*/ 5558590 h 15135727"/>
              <a:gd name="connsiteX373" fmla="*/ 144379 w 8128084"/>
              <a:gd name="connsiteY373" fmla="*/ 5510464 h 15135727"/>
              <a:gd name="connsiteX374" fmla="*/ 0 w 8128084"/>
              <a:gd name="connsiteY374" fmla="*/ 5462337 h 15135727"/>
              <a:gd name="connsiteX375" fmla="*/ 96253 w 8128084"/>
              <a:gd name="connsiteY375"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42827 w 8128084"/>
              <a:gd name="connsiteY202" fmla="*/ 14383753 h 15135727"/>
              <a:gd name="connsiteX203" fmla="*/ 4403558 w 8128084"/>
              <a:gd name="connsiteY203" fmla="*/ 14437895 h 15135727"/>
              <a:gd name="connsiteX204" fmla="*/ 4340058 w 8128084"/>
              <a:gd name="connsiteY204" fmla="*/ 14475995 h 15135727"/>
              <a:gd name="connsiteX205" fmla="*/ 4303127 w 8128084"/>
              <a:gd name="connsiteY205" fmla="*/ 14364703 h 15135727"/>
              <a:gd name="connsiteX206" fmla="*/ 4276892 w 8128084"/>
              <a:gd name="connsiteY206" fmla="*/ 14296190 h 15135727"/>
              <a:gd name="connsiteX207" fmla="*/ 4235116 w 8128084"/>
              <a:gd name="connsiteY207" fmla="*/ 14341642 h 15135727"/>
              <a:gd name="connsiteX208" fmla="*/ 4162927 w 8128084"/>
              <a:gd name="connsiteY208" fmla="*/ 14389769 h 15135727"/>
              <a:gd name="connsiteX209" fmla="*/ 4137527 w 8128084"/>
              <a:gd name="connsiteY209" fmla="*/ 14364369 h 15135727"/>
              <a:gd name="connsiteX210" fmla="*/ 3998327 w 8128084"/>
              <a:gd name="connsiteY210" fmla="*/ 14409153 h 15135727"/>
              <a:gd name="connsiteX211" fmla="*/ 4023727 w 8128084"/>
              <a:gd name="connsiteY211" fmla="*/ 14275803 h 15135727"/>
              <a:gd name="connsiteX212" fmla="*/ 3915945 w 8128084"/>
              <a:gd name="connsiteY212" fmla="*/ 14289840 h 15135727"/>
              <a:gd name="connsiteX213" fmla="*/ 3801979 w 8128084"/>
              <a:gd name="connsiteY213" fmla="*/ 14293516 h 15135727"/>
              <a:gd name="connsiteX214" fmla="*/ 3719764 w 8128084"/>
              <a:gd name="connsiteY214" fmla="*/ 14415169 h 15135727"/>
              <a:gd name="connsiteX215" fmla="*/ 3625850 w 8128084"/>
              <a:gd name="connsiteY215" fmla="*/ 14616364 h 15135727"/>
              <a:gd name="connsiteX216" fmla="*/ 3513221 w 8128084"/>
              <a:gd name="connsiteY216" fmla="*/ 14726653 h 15135727"/>
              <a:gd name="connsiteX217" fmla="*/ 3583071 w 8128084"/>
              <a:gd name="connsiteY217" fmla="*/ 14832932 h 15135727"/>
              <a:gd name="connsiteX218" fmla="*/ 3633537 w 8128084"/>
              <a:gd name="connsiteY218" fmla="*/ 14967285 h 15135727"/>
              <a:gd name="connsiteX219" fmla="*/ 3609474 w 8128084"/>
              <a:gd name="connsiteY219" fmla="*/ 15087600 h 15135727"/>
              <a:gd name="connsiteX220" fmla="*/ 3479132 w 8128084"/>
              <a:gd name="connsiteY220" fmla="*/ 14975974 h 15135727"/>
              <a:gd name="connsiteX221" fmla="*/ 3304340 w 8128084"/>
              <a:gd name="connsiteY221" fmla="*/ 14949237 h 15135727"/>
              <a:gd name="connsiteX222" fmla="*/ 3261227 w 8128084"/>
              <a:gd name="connsiteY222" fmla="*/ 14787145 h 15135727"/>
              <a:gd name="connsiteX223" fmla="*/ 3128211 w 8128084"/>
              <a:gd name="connsiteY223" fmla="*/ 14919158 h 15135727"/>
              <a:gd name="connsiteX224" fmla="*/ 3090277 w 8128084"/>
              <a:gd name="connsiteY224" fmla="*/ 15075903 h 15135727"/>
              <a:gd name="connsiteX225" fmla="*/ 2959769 w 8128084"/>
              <a:gd name="connsiteY225" fmla="*/ 15135727 h 15135727"/>
              <a:gd name="connsiteX226" fmla="*/ 2891256 w 8128084"/>
              <a:gd name="connsiteY226" fmla="*/ 14945895 h 15135727"/>
              <a:gd name="connsiteX227" fmla="*/ 2829927 w 8128084"/>
              <a:gd name="connsiteY227" fmla="*/ 14872703 h 15135727"/>
              <a:gd name="connsiteX228" fmla="*/ 2887579 w 8128084"/>
              <a:gd name="connsiteY228" fmla="*/ 14774779 h 15135727"/>
              <a:gd name="connsiteX229" fmla="*/ 2779127 w 8128084"/>
              <a:gd name="connsiteY229" fmla="*/ 14694903 h 15135727"/>
              <a:gd name="connsiteX230" fmla="*/ 2839453 w 8128084"/>
              <a:gd name="connsiteY230" fmla="*/ 14582274 h 15135727"/>
              <a:gd name="connsiteX231" fmla="*/ 2935706 w 8128084"/>
              <a:gd name="connsiteY231" fmla="*/ 14510085 h 15135727"/>
              <a:gd name="connsiteX232" fmla="*/ 2948406 w 8128084"/>
              <a:gd name="connsiteY232" fmla="*/ 14554535 h 15135727"/>
              <a:gd name="connsiteX233" fmla="*/ 2855327 w 8128084"/>
              <a:gd name="connsiteY233" fmla="*/ 14371053 h 15135727"/>
              <a:gd name="connsiteX234" fmla="*/ 3014077 w 8128084"/>
              <a:gd name="connsiteY234" fmla="*/ 14447253 h 15135727"/>
              <a:gd name="connsiteX235" fmla="*/ 3029285 w 8128084"/>
              <a:gd name="connsiteY235" fmla="*/ 14363032 h 15135727"/>
              <a:gd name="connsiteX236" fmla="*/ 3152274 w 8128084"/>
              <a:gd name="connsiteY236" fmla="*/ 14341642 h 15135727"/>
              <a:gd name="connsiteX237" fmla="*/ 3226135 w 8128084"/>
              <a:gd name="connsiteY237" fmla="*/ 14269453 h 15135727"/>
              <a:gd name="connsiteX238" fmla="*/ 3152274 w 8128084"/>
              <a:gd name="connsiteY238" fmla="*/ 14197264 h 15135727"/>
              <a:gd name="connsiteX239" fmla="*/ 3152274 w 8128084"/>
              <a:gd name="connsiteY239" fmla="*/ 14052885 h 15135727"/>
              <a:gd name="connsiteX240" fmla="*/ 3086435 w 8128084"/>
              <a:gd name="connsiteY240" fmla="*/ 14037845 h 15135727"/>
              <a:gd name="connsiteX241" fmla="*/ 3056021 w 8128084"/>
              <a:gd name="connsiteY241" fmla="*/ 14153148 h 15135727"/>
              <a:gd name="connsiteX242" fmla="*/ 2935706 w 8128084"/>
              <a:gd name="connsiteY242" fmla="*/ 14076948 h 15135727"/>
              <a:gd name="connsiteX243" fmla="*/ 2863516 w 8128084"/>
              <a:gd name="connsiteY243" fmla="*/ 14093324 h 15135727"/>
              <a:gd name="connsiteX244" fmla="*/ 2804527 w 8128084"/>
              <a:gd name="connsiteY244" fmla="*/ 14218653 h 15135727"/>
              <a:gd name="connsiteX245" fmla="*/ 2719137 w 8128084"/>
              <a:gd name="connsiteY245" fmla="*/ 14197264 h 15135727"/>
              <a:gd name="connsiteX246" fmla="*/ 2653298 w 8128084"/>
              <a:gd name="connsiteY246" fmla="*/ 14248064 h 15135727"/>
              <a:gd name="connsiteX247" fmla="*/ 2560721 w 8128084"/>
              <a:gd name="connsiteY247" fmla="*/ 14150474 h 15135727"/>
              <a:gd name="connsiteX248" fmla="*/ 2436729 w 8128084"/>
              <a:gd name="connsiteY248" fmla="*/ 13804566 h 15135727"/>
              <a:gd name="connsiteX249" fmla="*/ 2550527 w 8128084"/>
              <a:gd name="connsiteY249" fmla="*/ 13805903 h 15135727"/>
              <a:gd name="connsiteX250" fmla="*/ 2729498 w 8128084"/>
              <a:gd name="connsiteY250" fmla="*/ 13812253 h 15135727"/>
              <a:gd name="connsiteX251" fmla="*/ 2633077 w 8128084"/>
              <a:gd name="connsiteY251" fmla="*/ 13755103 h 15135727"/>
              <a:gd name="connsiteX252" fmla="*/ 2553369 w 8128084"/>
              <a:gd name="connsiteY252" fmla="*/ 13475369 h 15135727"/>
              <a:gd name="connsiteX253" fmla="*/ 2658645 w 8128084"/>
              <a:gd name="connsiteY253" fmla="*/ 13224711 h 15135727"/>
              <a:gd name="connsiteX254" fmla="*/ 2719137 w 8128084"/>
              <a:gd name="connsiteY254" fmla="*/ 13042232 h 15135727"/>
              <a:gd name="connsiteX255" fmla="*/ 2791327 w 8128084"/>
              <a:gd name="connsiteY255" fmla="*/ 12945979 h 15135727"/>
              <a:gd name="connsiteX256" fmla="*/ 2969627 w 8128084"/>
              <a:gd name="connsiteY256" fmla="*/ 12929603 h 15135727"/>
              <a:gd name="connsiteX257" fmla="*/ 3031958 w 8128084"/>
              <a:gd name="connsiteY257" fmla="*/ 13090358 h 15135727"/>
              <a:gd name="connsiteX258" fmla="*/ 3102977 w 8128084"/>
              <a:gd name="connsiteY258" fmla="*/ 12974053 h 15135727"/>
              <a:gd name="connsiteX259" fmla="*/ 3043321 w 8128084"/>
              <a:gd name="connsiteY259" fmla="*/ 12836024 h 15135727"/>
              <a:gd name="connsiteX260" fmla="*/ 2849479 w 8128084"/>
              <a:gd name="connsiteY260" fmla="*/ 12815637 h 15135727"/>
              <a:gd name="connsiteX261" fmla="*/ 2815390 w 8128084"/>
              <a:gd name="connsiteY261" fmla="*/ 12777537 h 15135727"/>
              <a:gd name="connsiteX262" fmla="*/ 2887077 w 8128084"/>
              <a:gd name="connsiteY262" fmla="*/ 12586703 h 15135727"/>
              <a:gd name="connsiteX263" fmla="*/ 3153777 w 8128084"/>
              <a:gd name="connsiteY263" fmla="*/ 12516853 h 15135727"/>
              <a:gd name="connsiteX264" fmla="*/ 3239837 w 8128084"/>
              <a:gd name="connsiteY264" fmla="*/ 12311314 h 15135727"/>
              <a:gd name="connsiteX265" fmla="*/ 3104148 w 8128084"/>
              <a:gd name="connsiteY265" fmla="*/ 12320337 h 15135727"/>
              <a:gd name="connsiteX266" fmla="*/ 3040648 w 8128084"/>
              <a:gd name="connsiteY266" fmla="*/ 12320337 h 15135727"/>
              <a:gd name="connsiteX267" fmla="*/ 2956927 w 8128084"/>
              <a:gd name="connsiteY267" fmla="*/ 12237453 h 15135727"/>
              <a:gd name="connsiteX268" fmla="*/ 3007895 w 8128084"/>
              <a:gd name="connsiteY268" fmla="*/ 12079706 h 15135727"/>
              <a:gd name="connsiteX269" fmla="*/ 2810042 w 8128084"/>
              <a:gd name="connsiteY269" fmla="*/ 11954377 h 15135727"/>
              <a:gd name="connsiteX270" fmla="*/ 2863516 w 8128084"/>
              <a:gd name="connsiteY270" fmla="*/ 11694695 h 15135727"/>
              <a:gd name="connsiteX271" fmla="*/ 2817227 w 8128084"/>
              <a:gd name="connsiteY271" fmla="*/ 11507203 h 15135727"/>
              <a:gd name="connsiteX272" fmla="*/ 2911642 w 8128084"/>
              <a:gd name="connsiteY272" fmla="*/ 11454064 h 15135727"/>
              <a:gd name="connsiteX273" fmla="*/ 2988677 w 8128084"/>
              <a:gd name="connsiteY273" fmla="*/ 11494503 h 15135727"/>
              <a:gd name="connsiteX274" fmla="*/ 3011571 w 8128084"/>
              <a:gd name="connsiteY274" fmla="*/ 11454064 h 15135727"/>
              <a:gd name="connsiteX275" fmla="*/ 2850482 w 8128084"/>
              <a:gd name="connsiteY275" fmla="*/ 11381874 h 15135727"/>
              <a:gd name="connsiteX276" fmla="*/ 2993858 w 8128084"/>
              <a:gd name="connsiteY276" fmla="*/ 11266571 h 15135727"/>
              <a:gd name="connsiteX277" fmla="*/ 3007895 w 8128084"/>
              <a:gd name="connsiteY277" fmla="*/ 11189369 h 15135727"/>
              <a:gd name="connsiteX278" fmla="*/ 2874879 w 8128084"/>
              <a:gd name="connsiteY278" fmla="*/ 11179342 h 15135727"/>
              <a:gd name="connsiteX279" fmla="*/ 2919329 w 8128084"/>
              <a:gd name="connsiteY279" fmla="*/ 11023600 h 15135727"/>
              <a:gd name="connsiteX280" fmla="*/ 2887579 w 8128084"/>
              <a:gd name="connsiteY280" fmla="*/ 10924674 h 15135727"/>
              <a:gd name="connsiteX281" fmla="*/ 2760914 w 8128084"/>
              <a:gd name="connsiteY281" fmla="*/ 11065377 h 15135727"/>
              <a:gd name="connsiteX282" fmla="*/ 2667000 w 8128084"/>
              <a:gd name="connsiteY282" fmla="*/ 10969124 h 15135727"/>
              <a:gd name="connsiteX283" fmla="*/ 2607845 w 8128084"/>
              <a:gd name="connsiteY283" fmla="*/ 11071727 h 15135727"/>
              <a:gd name="connsiteX284" fmla="*/ 2526632 w 8128084"/>
              <a:gd name="connsiteY284" fmla="*/ 11117179 h 15135727"/>
              <a:gd name="connsiteX285" fmla="*/ 2410827 w 8128084"/>
              <a:gd name="connsiteY285" fmla="*/ 11100803 h 15135727"/>
              <a:gd name="connsiteX286" fmla="*/ 2334127 w 8128084"/>
              <a:gd name="connsiteY286" fmla="*/ 10996864 h 15135727"/>
              <a:gd name="connsiteX287" fmla="*/ 2358190 w 8128084"/>
              <a:gd name="connsiteY287" fmla="*/ 10732169 h 15135727"/>
              <a:gd name="connsiteX288" fmla="*/ 2372227 w 8128084"/>
              <a:gd name="connsiteY288" fmla="*/ 10689390 h 15135727"/>
              <a:gd name="connsiteX289" fmla="*/ 2533316 w 8128084"/>
              <a:gd name="connsiteY289" fmla="*/ 10574087 h 15135727"/>
              <a:gd name="connsiteX290" fmla="*/ 2598821 w 8128084"/>
              <a:gd name="connsiteY290" fmla="*/ 10684042 h 15135727"/>
              <a:gd name="connsiteX291" fmla="*/ 2683877 w 8128084"/>
              <a:gd name="connsiteY291" fmla="*/ 10745203 h 15135727"/>
              <a:gd name="connsiteX292" fmla="*/ 2767264 w 8128084"/>
              <a:gd name="connsiteY292" fmla="*/ 10684042 h 15135727"/>
              <a:gd name="connsiteX293" fmla="*/ 2646948 w 8128084"/>
              <a:gd name="connsiteY293" fmla="*/ 10515600 h 15135727"/>
              <a:gd name="connsiteX294" fmla="*/ 2815390 w 8128084"/>
              <a:gd name="connsiteY294" fmla="*/ 10395285 h 15135727"/>
              <a:gd name="connsiteX295" fmla="*/ 2899777 w 8128084"/>
              <a:gd name="connsiteY295" fmla="*/ 10453103 h 15135727"/>
              <a:gd name="connsiteX296" fmla="*/ 2899777 w 8128084"/>
              <a:gd name="connsiteY296" fmla="*/ 10586453 h 15135727"/>
              <a:gd name="connsiteX297" fmla="*/ 2982327 w 8128084"/>
              <a:gd name="connsiteY297" fmla="*/ 10459453 h 15135727"/>
              <a:gd name="connsiteX298" fmla="*/ 3080085 w 8128084"/>
              <a:gd name="connsiteY298" fmla="*/ 10419348 h 15135727"/>
              <a:gd name="connsiteX299" fmla="*/ 3248527 w 8128084"/>
              <a:gd name="connsiteY299" fmla="*/ 10539664 h 15135727"/>
              <a:gd name="connsiteX300" fmla="*/ 3320716 w 8128084"/>
              <a:gd name="connsiteY300" fmla="*/ 10659979 h 15135727"/>
              <a:gd name="connsiteX301" fmla="*/ 3465095 w 8128084"/>
              <a:gd name="connsiteY301" fmla="*/ 10659979 h 15135727"/>
              <a:gd name="connsiteX302" fmla="*/ 3441032 w 8128084"/>
              <a:gd name="connsiteY302" fmla="*/ 10491537 h 15135727"/>
              <a:gd name="connsiteX303" fmla="*/ 3356977 w 8128084"/>
              <a:gd name="connsiteY303" fmla="*/ 10408653 h 15135727"/>
              <a:gd name="connsiteX304" fmla="*/ 3348456 w 8128084"/>
              <a:gd name="connsiteY304" fmla="*/ 10282656 h 15135727"/>
              <a:gd name="connsiteX305" fmla="*/ 3198227 w 8128084"/>
              <a:gd name="connsiteY305" fmla="*/ 10319753 h 15135727"/>
              <a:gd name="connsiteX306" fmla="*/ 3152274 w 8128084"/>
              <a:gd name="connsiteY306" fmla="*/ 10250906 h 15135727"/>
              <a:gd name="connsiteX307" fmla="*/ 3176337 w 8128084"/>
              <a:gd name="connsiteY307" fmla="*/ 10178716 h 15135727"/>
              <a:gd name="connsiteX308" fmla="*/ 3104148 w 8128084"/>
              <a:gd name="connsiteY308" fmla="*/ 10154653 h 15135727"/>
              <a:gd name="connsiteX309" fmla="*/ 2975977 w 8128084"/>
              <a:gd name="connsiteY309" fmla="*/ 10167353 h 15135727"/>
              <a:gd name="connsiteX310" fmla="*/ 3007895 w 8128084"/>
              <a:gd name="connsiteY310" fmla="*/ 9962148 h 15135727"/>
              <a:gd name="connsiteX311" fmla="*/ 3176337 w 8128084"/>
              <a:gd name="connsiteY311" fmla="*/ 9889958 h 15135727"/>
              <a:gd name="connsiteX312" fmla="*/ 2959769 w 8128084"/>
              <a:gd name="connsiteY312" fmla="*/ 9504948 h 15135727"/>
              <a:gd name="connsiteX313" fmla="*/ 2791327 w 8128084"/>
              <a:gd name="connsiteY313" fmla="*/ 9456821 h 15135727"/>
              <a:gd name="connsiteX314" fmla="*/ 2574758 w 8128084"/>
              <a:gd name="connsiteY314" fmla="*/ 9336506 h 15135727"/>
              <a:gd name="connsiteX315" fmla="*/ 2671177 w 8128084"/>
              <a:gd name="connsiteY315" fmla="*/ 9189453 h 15135727"/>
              <a:gd name="connsiteX316" fmla="*/ 2684045 w 8128084"/>
              <a:gd name="connsiteY316" fmla="*/ 9109911 h 15135727"/>
              <a:gd name="connsiteX317" fmla="*/ 2580774 w 8128084"/>
              <a:gd name="connsiteY317" fmla="*/ 9069471 h 15135727"/>
              <a:gd name="connsiteX318" fmla="*/ 2546685 w 8128084"/>
              <a:gd name="connsiteY318" fmla="*/ 9051758 h 15135727"/>
              <a:gd name="connsiteX319" fmla="*/ 2430379 w 8128084"/>
              <a:gd name="connsiteY319" fmla="*/ 8999621 h 15135727"/>
              <a:gd name="connsiteX320" fmla="*/ 2261937 w 8128084"/>
              <a:gd name="connsiteY320" fmla="*/ 9168064 h 15135727"/>
              <a:gd name="connsiteX321" fmla="*/ 2237874 w 8128084"/>
              <a:gd name="connsiteY321" fmla="*/ 8999621 h 15135727"/>
              <a:gd name="connsiteX322" fmla="*/ 2117558 w 8128084"/>
              <a:gd name="connsiteY322" fmla="*/ 8975558 h 15135727"/>
              <a:gd name="connsiteX323" fmla="*/ 2045369 w 8128084"/>
              <a:gd name="connsiteY323" fmla="*/ 8783053 h 15135727"/>
              <a:gd name="connsiteX324" fmla="*/ 1852864 w 8128084"/>
              <a:gd name="connsiteY324" fmla="*/ 8758990 h 15135727"/>
              <a:gd name="connsiteX325" fmla="*/ 1636295 w 8128084"/>
              <a:gd name="connsiteY325" fmla="*/ 8927432 h 15135727"/>
              <a:gd name="connsiteX326" fmla="*/ 1588169 w 8128084"/>
              <a:gd name="connsiteY326" fmla="*/ 9023685 h 15135727"/>
              <a:gd name="connsiteX327" fmla="*/ 1515979 w 8128084"/>
              <a:gd name="connsiteY327" fmla="*/ 8879306 h 15135727"/>
              <a:gd name="connsiteX328" fmla="*/ 1347537 w 8128084"/>
              <a:gd name="connsiteY328" fmla="*/ 8879306 h 15135727"/>
              <a:gd name="connsiteX329" fmla="*/ 1347537 w 8128084"/>
              <a:gd name="connsiteY329" fmla="*/ 8710864 h 15135727"/>
              <a:gd name="connsiteX330" fmla="*/ 1106906 w 8128084"/>
              <a:gd name="connsiteY330" fmla="*/ 8783053 h 15135727"/>
              <a:gd name="connsiteX331" fmla="*/ 890337 w 8128084"/>
              <a:gd name="connsiteY331" fmla="*/ 8686800 h 15135727"/>
              <a:gd name="connsiteX332" fmla="*/ 649706 w 8128084"/>
              <a:gd name="connsiteY332" fmla="*/ 8662737 h 15135727"/>
              <a:gd name="connsiteX333" fmla="*/ 385011 w 8128084"/>
              <a:gd name="connsiteY333" fmla="*/ 8566485 h 15135727"/>
              <a:gd name="connsiteX334" fmla="*/ 577516 w 8128084"/>
              <a:gd name="connsiteY334" fmla="*/ 8373979 h 15135727"/>
              <a:gd name="connsiteX335" fmla="*/ 794085 w 8128084"/>
              <a:gd name="connsiteY335" fmla="*/ 8301790 h 15135727"/>
              <a:gd name="connsiteX336" fmla="*/ 745958 w 8128084"/>
              <a:gd name="connsiteY336" fmla="*/ 8133348 h 15135727"/>
              <a:gd name="connsiteX337" fmla="*/ 818148 w 8128084"/>
              <a:gd name="connsiteY337" fmla="*/ 7820527 h 15135727"/>
              <a:gd name="connsiteX338" fmla="*/ 697832 w 8128084"/>
              <a:gd name="connsiteY338" fmla="*/ 7820527 h 15135727"/>
              <a:gd name="connsiteX339" fmla="*/ 625642 w 8128084"/>
              <a:gd name="connsiteY339" fmla="*/ 7916779 h 15135727"/>
              <a:gd name="connsiteX340" fmla="*/ 457200 w 8128084"/>
              <a:gd name="connsiteY340" fmla="*/ 7820527 h 15135727"/>
              <a:gd name="connsiteX341" fmla="*/ 529390 w 8128084"/>
              <a:gd name="connsiteY341" fmla="*/ 7700211 h 15135727"/>
              <a:gd name="connsiteX342" fmla="*/ 938464 w 8128084"/>
              <a:gd name="connsiteY342" fmla="*/ 7676148 h 15135727"/>
              <a:gd name="connsiteX343" fmla="*/ 1058779 w 8128084"/>
              <a:gd name="connsiteY343" fmla="*/ 7459579 h 15135727"/>
              <a:gd name="connsiteX344" fmla="*/ 1203158 w 8128084"/>
              <a:gd name="connsiteY344" fmla="*/ 7603958 h 15135727"/>
              <a:gd name="connsiteX345" fmla="*/ 1299411 w 8128084"/>
              <a:gd name="connsiteY345" fmla="*/ 7555832 h 15135727"/>
              <a:gd name="connsiteX346" fmla="*/ 1443790 w 8128084"/>
              <a:gd name="connsiteY346" fmla="*/ 7507706 h 15135727"/>
              <a:gd name="connsiteX347" fmla="*/ 1684421 w 8128084"/>
              <a:gd name="connsiteY347" fmla="*/ 7603958 h 15135727"/>
              <a:gd name="connsiteX348" fmla="*/ 1684421 w 8128084"/>
              <a:gd name="connsiteY348" fmla="*/ 7603958 h 15135727"/>
              <a:gd name="connsiteX349" fmla="*/ 1540042 w 8128084"/>
              <a:gd name="connsiteY349" fmla="*/ 7363327 h 15135727"/>
              <a:gd name="connsiteX350" fmla="*/ 1299411 w 8128084"/>
              <a:gd name="connsiteY350" fmla="*/ 7315200 h 15135727"/>
              <a:gd name="connsiteX351" fmla="*/ 1130969 w 8128084"/>
              <a:gd name="connsiteY351" fmla="*/ 7339264 h 15135727"/>
              <a:gd name="connsiteX352" fmla="*/ 1034716 w 8128084"/>
              <a:gd name="connsiteY352" fmla="*/ 7315200 h 15135727"/>
              <a:gd name="connsiteX353" fmla="*/ 1155032 w 8128084"/>
              <a:gd name="connsiteY353" fmla="*/ 7050506 h 15135727"/>
              <a:gd name="connsiteX354" fmla="*/ 1155032 w 8128084"/>
              <a:gd name="connsiteY354" fmla="*/ 6930190 h 15135727"/>
              <a:gd name="connsiteX355" fmla="*/ 1155032 w 8128084"/>
              <a:gd name="connsiteY355" fmla="*/ 6761748 h 15135727"/>
              <a:gd name="connsiteX356" fmla="*/ 1203158 w 8128084"/>
              <a:gd name="connsiteY356" fmla="*/ 6617369 h 15135727"/>
              <a:gd name="connsiteX357" fmla="*/ 1371600 w 8128084"/>
              <a:gd name="connsiteY357" fmla="*/ 6472990 h 15135727"/>
              <a:gd name="connsiteX358" fmla="*/ 1443790 w 8128084"/>
              <a:gd name="connsiteY358" fmla="*/ 6328611 h 15135727"/>
              <a:gd name="connsiteX359" fmla="*/ 1419727 w 8128084"/>
              <a:gd name="connsiteY359" fmla="*/ 6208295 h 15135727"/>
              <a:gd name="connsiteX360" fmla="*/ 1275348 w 8128084"/>
              <a:gd name="connsiteY360" fmla="*/ 6304548 h 15135727"/>
              <a:gd name="connsiteX361" fmla="*/ 1323474 w 8128084"/>
              <a:gd name="connsiteY361" fmla="*/ 6015790 h 15135727"/>
              <a:gd name="connsiteX362" fmla="*/ 1540042 w 8128084"/>
              <a:gd name="connsiteY362" fmla="*/ 5871411 h 15135727"/>
              <a:gd name="connsiteX363" fmla="*/ 1540042 w 8128084"/>
              <a:gd name="connsiteY363" fmla="*/ 5751095 h 15135727"/>
              <a:gd name="connsiteX364" fmla="*/ 1395664 w 8128084"/>
              <a:gd name="connsiteY364" fmla="*/ 5799221 h 15135727"/>
              <a:gd name="connsiteX365" fmla="*/ 1179095 w 8128084"/>
              <a:gd name="connsiteY365" fmla="*/ 5799221 h 15135727"/>
              <a:gd name="connsiteX366" fmla="*/ 890337 w 8128084"/>
              <a:gd name="connsiteY366" fmla="*/ 5775158 h 15135727"/>
              <a:gd name="connsiteX367" fmla="*/ 697832 w 8128084"/>
              <a:gd name="connsiteY367" fmla="*/ 5606716 h 15135727"/>
              <a:gd name="connsiteX368" fmla="*/ 577516 w 8128084"/>
              <a:gd name="connsiteY368" fmla="*/ 5582653 h 15135727"/>
              <a:gd name="connsiteX369" fmla="*/ 697832 w 8128084"/>
              <a:gd name="connsiteY369" fmla="*/ 5775158 h 15135727"/>
              <a:gd name="connsiteX370" fmla="*/ 409074 w 8128084"/>
              <a:gd name="connsiteY370" fmla="*/ 5799221 h 15135727"/>
              <a:gd name="connsiteX371" fmla="*/ 168442 w 8128084"/>
              <a:gd name="connsiteY371" fmla="*/ 5702969 h 15135727"/>
              <a:gd name="connsiteX372" fmla="*/ 264695 w 8128084"/>
              <a:gd name="connsiteY372" fmla="*/ 5558590 h 15135727"/>
              <a:gd name="connsiteX373" fmla="*/ 144379 w 8128084"/>
              <a:gd name="connsiteY373" fmla="*/ 5510464 h 15135727"/>
              <a:gd name="connsiteX374" fmla="*/ 0 w 8128084"/>
              <a:gd name="connsiteY374" fmla="*/ 5462337 h 15135727"/>
              <a:gd name="connsiteX375" fmla="*/ 96253 w 8128084"/>
              <a:gd name="connsiteY375"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42827 w 8128084"/>
              <a:gd name="connsiteY202" fmla="*/ 14383753 h 15135727"/>
              <a:gd name="connsiteX203" fmla="*/ 4403558 w 8128084"/>
              <a:gd name="connsiteY203" fmla="*/ 14437895 h 15135727"/>
              <a:gd name="connsiteX204" fmla="*/ 4340058 w 8128084"/>
              <a:gd name="connsiteY204" fmla="*/ 14475995 h 15135727"/>
              <a:gd name="connsiteX205" fmla="*/ 4303127 w 8128084"/>
              <a:gd name="connsiteY205" fmla="*/ 14364703 h 15135727"/>
              <a:gd name="connsiteX206" fmla="*/ 4276892 w 8128084"/>
              <a:gd name="connsiteY206" fmla="*/ 14296190 h 15135727"/>
              <a:gd name="connsiteX207" fmla="*/ 4235116 w 8128084"/>
              <a:gd name="connsiteY207" fmla="*/ 14341642 h 15135727"/>
              <a:gd name="connsiteX208" fmla="*/ 4162927 w 8128084"/>
              <a:gd name="connsiteY208" fmla="*/ 14389769 h 15135727"/>
              <a:gd name="connsiteX209" fmla="*/ 4137527 w 8128084"/>
              <a:gd name="connsiteY209" fmla="*/ 14364369 h 15135727"/>
              <a:gd name="connsiteX210" fmla="*/ 3998327 w 8128084"/>
              <a:gd name="connsiteY210" fmla="*/ 14409153 h 15135727"/>
              <a:gd name="connsiteX211" fmla="*/ 4023727 w 8128084"/>
              <a:gd name="connsiteY211" fmla="*/ 14275803 h 15135727"/>
              <a:gd name="connsiteX212" fmla="*/ 3915945 w 8128084"/>
              <a:gd name="connsiteY212" fmla="*/ 14289840 h 15135727"/>
              <a:gd name="connsiteX213" fmla="*/ 3801979 w 8128084"/>
              <a:gd name="connsiteY213" fmla="*/ 14293516 h 15135727"/>
              <a:gd name="connsiteX214" fmla="*/ 3719764 w 8128084"/>
              <a:gd name="connsiteY214" fmla="*/ 14415169 h 15135727"/>
              <a:gd name="connsiteX215" fmla="*/ 3625850 w 8128084"/>
              <a:gd name="connsiteY215" fmla="*/ 14616364 h 15135727"/>
              <a:gd name="connsiteX216" fmla="*/ 3513221 w 8128084"/>
              <a:gd name="connsiteY216" fmla="*/ 14726653 h 15135727"/>
              <a:gd name="connsiteX217" fmla="*/ 3583071 w 8128084"/>
              <a:gd name="connsiteY217" fmla="*/ 14832932 h 15135727"/>
              <a:gd name="connsiteX218" fmla="*/ 3633537 w 8128084"/>
              <a:gd name="connsiteY218" fmla="*/ 14967285 h 15135727"/>
              <a:gd name="connsiteX219" fmla="*/ 3609474 w 8128084"/>
              <a:gd name="connsiteY219" fmla="*/ 15087600 h 15135727"/>
              <a:gd name="connsiteX220" fmla="*/ 3479132 w 8128084"/>
              <a:gd name="connsiteY220" fmla="*/ 14975974 h 15135727"/>
              <a:gd name="connsiteX221" fmla="*/ 3304340 w 8128084"/>
              <a:gd name="connsiteY221" fmla="*/ 14949237 h 15135727"/>
              <a:gd name="connsiteX222" fmla="*/ 3261227 w 8128084"/>
              <a:gd name="connsiteY222" fmla="*/ 14787145 h 15135727"/>
              <a:gd name="connsiteX223" fmla="*/ 3128211 w 8128084"/>
              <a:gd name="connsiteY223" fmla="*/ 14919158 h 15135727"/>
              <a:gd name="connsiteX224" fmla="*/ 3090277 w 8128084"/>
              <a:gd name="connsiteY224" fmla="*/ 15075903 h 15135727"/>
              <a:gd name="connsiteX225" fmla="*/ 2959769 w 8128084"/>
              <a:gd name="connsiteY225" fmla="*/ 15135727 h 15135727"/>
              <a:gd name="connsiteX226" fmla="*/ 2891256 w 8128084"/>
              <a:gd name="connsiteY226" fmla="*/ 14945895 h 15135727"/>
              <a:gd name="connsiteX227" fmla="*/ 2829927 w 8128084"/>
              <a:gd name="connsiteY227" fmla="*/ 14872703 h 15135727"/>
              <a:gd name="connsiteX228" fmla="*/ 2887579 w 8128084"/>
              <a:gd name="connsiteY228" fmla="*/ 14774779 h 15135727"/>
              <a:gd name="connsiteX229" fmla="*/ 2779127 w 8128084"/>
              <a:gd name="connsiteY229" fmla="*/ 14694903 h 15135727"/>
              <a:gd name="connsiteX230" fmla="*/ 2839453 w 8128084"/>
              <a:gd name="connsiteY230" fmla="*/ 14582274 h 15135727"/>
              <a:gd name="connsiteX231" fmla="*/ 2935706 w 8128084"/>
              <a:gd name="connsiteY231" fmla="*/ 14510085 h 15135727"/>
              <a:gd name="connsiteX232" fmla="*/ 2948406 w 8128084"/>
              <a:gd name="connsiteY232" fmla="*/ 14554535 h 15135727"/>
              <a:gd name="connsiteX233" fmla="*/ 2855327 w 8128084"/>
              <a:gd name="connsiteY233" fmla="*/ 14371053 h 15135727"/>
              <a:gd name="connsiteX234" fmla="*/ 3014077 w 8128084"/>
              <a:gd name="connsiteY234" fmla="*/ 14447253 h 15135727"/>
              <a:gd name="connsiteX235" fmla="*/ 3029285 w 8128084"/>
              <a:gd name="connsiteY235" fmla="*/ 14363032 h 15135727"/>
              <a:gd name="connsiteX236" fmla="*/ 3152274 w 8128084"/>
              <a:gd name="connsiteY236" fmla="*/ 14341642 h 15135727"/>
              <a:gd name="connsiteX237" fmla="*/ 3226135 w 8128084"/>
              <a:gd name="connsiteY237" fmla="*/ 14269453 h 15135727"/>
              <a:gd name="connsiteX238" fmla="*/ 3152274 w 8128084"/>
              <a:gd name="connsiteY238" fmla="*/ 14197264 h 15135727"/>
              <a:gd name="connsiteX239" fmla="*/ 3152274 w 8128084"/>
              <a:gd name="connsiteY239" fmla="*/ 14052885 h 15135727"/>
              <a:gd name="connsiteX240" fmla="*/ 3086435 w 8128084"/>
              <a:gd name="connsiteY240" fmla="*/ 14037845 h 15135727"/>
              <a:gd name="connsiteX241" fmla="*/ 3056021 w 8128084"/>
              <a:gd name="connsiteY241" fmla="*/ 14153148 h 15135727"/>
              <a:gd name="connsiteX242" fmla="*/ 2935706 w 8128084"/>
              <a:gd name="connsiteY242" fmla="*/ 14076948 h 15135727"/>
              <a:gd name="connsiteX243" fmla="*/ 2863516 w 8128084"/>
              <a:gd name="connsiteY243" fmla="*/ 14093324 h 15135727"/>
              <a:gd name="connsiteX244" fmla="*/ 2804527 w 8128084"/>
              <a:gd name="connsiteY244" fmla="*/ 14218653 h 15135727"/>
              <a:gd name="connsiteX245" fmla="*/ 2719137 w 8128084"/>
              <a:gd name="connsiteY245" fmla="*/ 14197264 h 15135727"/>
              <a:gd name="connsiteX246" fmla="*/ 2653298 w 8128084"/>
              <a:gd name="connsiteY246" fmla="*/ 14248064 h 15135727"/>
              <a:gd name="connsiteX247" fmla="*/ 2560721 w 8128084"/>
              <a:gd name="connsiteY247" fmla="*/ 14150474 h 15135727"/>
              <a:gd name="connsiteX248" fmla="*/ 2436729 w 8128084"/>
              <a:gd name="connsiteY248" fmla="*/ 13804566 h 15135727"/>
              <a:gd name="connsiteX249" fmla="*/ 2550527 w 8128084"/>
              <a:gd name="connsiteY249" fmla="*/ 13805903 h 15135727"/>
              <a:gd name="connsiteX250" fmla="*/ 2729498 w 8128084"/>
              <a:gd name="connsiteY250" fmla="*/ 13812253 h 15135727"/>
              <a:gd name="connsiteX251" fmla="*/ 2633077 w 8128084"/>
              <a:gd name="connsiteY251" fmla="*/ 13755103 h 15135727"/>
              <a:gd name="connsiteX252" fmla="*/ 2553369 w 8128084"/>
              <a:gd name="connsiteY252" fmla="*/ 13475369 h 15135727"/>
              <a:gd name="connsiteX253" fmla="*/ 2658645 w 8128084"/>
              <a:gd name="connsiteY253" fmla="*/ 13224711 h 15135727"/>
              <a:gd name="connsiteX254" fmla="*/ 2719137 w 8128084"/>
              <a:gd name="connsiteY254" fmla="*/ 13042232 h 15135727"/>
              <a:gd name="connsiteX255" fmla="*/ 2791327 w 8128084"/>
              <a:gd name="connsiteY255" fmla="*/ 12945979 h 15135727"/>
              <a:gd name="connsiteX256" fmla="*/ 2969627 w 8128084"/>
              <a:gd name="connsiteY256" fmla="*/ 12929603 h 15135727"/>
              <a:gd name="connsiteX257" fmla="*/ 3031958 w 8128084"/>
              <a:gd name="connsiteY257" fmla="*/ 13090358 h 15135727"/>
              <a:gd name="connsiteX258" fmla="*/ 3102977 w 8128084"/>
              <a:gd name="connsiteY258" fmla="*/ 12974053 h 15135727"/>
              <a:gd name="connsiteX259" fmla="*/ 3043321 w 8128084"/>
              <a:gd name="connsiteY259" fmla="*/ 12836024 h 15135727"/>
              <a:gd name="connsiteX260" fmla="*/ 2849479 w 8128084"/>
              <a:gd name="connsiteY260" fmla="*/ 12815637 h 15135727"/>
              <a:gd name="connsiteX261" fmla="*/ 2815390 w 8128084"/>
              <a:gd name="connsiteY261" fmla="*/ 12777537 h 15135727"/>
              <a:gd name="connsiteX262" fmla="*/ 2887077 w 8128084"/>
              <a:gd name="connsiteY262" fmla="*/ 12586703 h 15135727"/>
              <a:gd name="connsiteX263" fmla="*/ 3153777 w 8128084"/>
              <a:gd name="connsiteY263" fmla="*/ 12516853 h 15135727"/>
              <a:gd name="connsiteX264" fmla="*/ 3239837 w 8128084"/>
              <a:gd name="connsiteY264" fmla="*/ 12311314 h 15135727"/>
              <a:gd name="connsiteX265" fmla="*/ 3104148 w 8128084"/>
              <a:gd name="connsiteY265" fmla="*/ 12320337 h 15135727"/>
              <a:gd name="connsiteX266" fmla="*/ 3040648 w 8128084"/>
              <a:gd name="connsiteY266" fmla="*/ 12320337 h 15135727"/>
              <a:gd name="connsiteX267" fmla="*/ 2956927 w 8128084"/>
              <a:gd name="connsiteY267" fmla="*/ 12237453 h 15135727"/>
              <a:gd name="connsiteX268" fmla="*/ 3007895 w 8128084"/>
              <a:gd name="connsiteY268" fmla="*/ 12079706 h 15135727"/>
              <a:gd name="connsiteX269" fmla="*/ 2810042 w 8128084"/>
              <a:gd name="connsiteY269" fmla="*/ 11954377 h 15135727"/>
              <a:gd name="connsiteX270" fmla="*/ 2863516 w 8128084"/>
              <a:gd name="connsiteY270" fmla="*/ 11694695 h 15135727"/>
              <a:gd name="connsiteX271" fmla="*/ 2817227 w 8128084"/>
              <a:gd name="connsiteY271" fmla="*/ 11507203 h 15135727"/>
              <a:gd name="connsiteX272" fmla="*/ 2911642 w 8128084"/>
              <a:gd name="connsiteY272" fmla="*/ 11454064 h 15135727"/>
              <a:gd name="connsiteX273" fmla="*/ 2988677 w 8128084"/>
              <a:gd name="connsiteY273" fmla="*/ 11494503 h 15135727"/>
              <a:gd name="connsiteX274" fmla="*/ 3011571 w 8128084"/>
              <a:gd name="connsiteY274" fmla="*/ 11454064 h 15135727"/>
              <a:gd name="connsiteX275" fmla="*/ 2850482 w 8128084"/>
              <a:gd name="connsiteY275" fmla="*/ 11381874 h 15135727"/>
              <a:gd name="connsiteX276" fmla="*/ 2993858 w 8128084"/>
              <a:gd name="connsiteY276" fmla="*/ 11266571 h 15135727"/>
              <a:gd name="connsiteX277" fmla="*/ 3007895 w 8128084"/>
              <a:gd name="connsiteY277" fmla="*/ 11189369 h 15135727"/>
              <a:gd name="connsiteX278" fmla="*/ 2874879 w 8128084"/>
              <a:gd name="connsiteY278" fmla="*/ 11179342 h 15135727"/>
              <a:gd name="connsiteX279" fmla="*/ 2919329 w 8128084"/>
              <a:gd name="connsiteY279" fmla="*/ 11023600 h 15135727"/>
              <a:gd name="connsiteX280" fmla="*/ 2887579 w 8128084"/>
              <a:gd name="connsiteY280" fmla="*/ 10924674 h 15135727"/>
              <a:gd name="connsiteX281" fmla="*/ 2760914 w 8128084"/>
              <a:gd name="connsiteY281" fmla="*/ 11065377 h 15135727"/>
              <a:gd name="connsiteX282" fmla="*/ 2667000 w 8128084"/>
              <a:gd name="connsiteY282" fmla="*/ 10969124 h 15135727"/>
              <a:gd name="connsiteX283" fmla="*/ 2607845 w 8128084"/>
              <a:gd name="connsiteY283" fmla="*/ 11071727 h 15135727"/>
              <a:gd name="connsiteX284" fmla="*/ 2526632 w 8128084"/>
              <a:gd name="connsiteY284" fmla="*/ 11117179 h 15135727"/>
              <a:gd name="connsiteX285" fmla="*/ 2410827 w 8128084"/>
              <a:gd name="connsiteY285" fmla="*/ 11100803 h 15135727"/>
              <a:gd name="connsiteX286" fmla="*/ 2334127 w 8128084"/>
              <a:gd name="connsiteY286" fmla="*/ 10996864 h 15135727"/>
              <a:gd name="connsiteX287" fmla="*/ 2358190 w 8128084"/>
              <a:gd name="connsiteY287" fmla="*/ 10732169 h 15135727"/>
              <a:gd name="connsiteX288" fmla="*/ 2372227 w 8128084"/>
              <a:gd name="connsiteY288" fmla="*/ 10689390 h 15135727"/>
              <a:gd name="connsiteX289" fmla="*/ 2533316 w 8128084"/>
              <a:gd name="connsiteY289" fmla="*/ 10574087 h 15135727"/>
              <a:gd name="connsiteX290" fmla="*/ 2598821 w 8128084"/>
              <a:gd name="connsiteY290" fmla="*/ 10684042 h 15135727"/>
              <a:gd name="connsiteX291" fmla="*/ 2683877 w 8128084"/>
              <a:gd name="connsiteY291" fmla="*/ 10745203 h 15135727"/>
              <a:gd name="connsiteX292" fmla="*/ 2767264 w 8128084"/>
              <a:gd name="connsiteY292" fmla="*/ 10684042 h 15135727"/>
              <a:gd name="connsiteX293" fmla="*/ 2646948 w 8128084"/>
              <a:gd name="connsiteY293" fmla="*/ 10515600 h 15135727"/>
              <a:gd name="connsiteX294" fmla="*/ 2815390 w 8128084"/>
              <a:gd name="connsiteY294" fmla="*/ 10395285 h 15135727"/>
              <a:gd name="connsiteX295" fmla="*/ 2899777 w 8128084"/>
              <a:gd name="connsiteY295" fmla="*/ 10453103 h 15135727"/>
              <a:gd name="connsiteX296" fmla="*/ 2899777 w 8128084"/>
              <a:gd name="connsiteY296" fmla="*/ 10586453 h 15135727"/>
              <a:gd name="connsiteX297" fmla="*/ 2982327 w 8128084"/>
              <a:gd name="connsiteY297" fmla="*/ 10459453 h 15135727"/>
              <a:gd name="connsiteX298" fmla="*/ 3080085 w 8128084"/>
              <a:gd name="connsiteY298" fmla="*/ 10419348 h 15135727"/>
              <a:gd name="connsiteX299" fmla="*/ 3248527 w 8128084"/>
              <a:gd name="connsiteY299" fmla="*/ 10539664 h 15135727"/>
              <a:gd name="connsiteX300" fmla="*/ 3320716 w 8128084"/>
              <a:gd name="connsiteY300" fmla="*/ 10659979 h 15135727"/>
              <a:gd name="connsiteX301" fmla="*/ 3465095 w 8128084"/>
              <a:gd name="connsiteY301" fmla="*/ 10659979 h 15135727"/>
              <a:gd name="connsiteX302" fmla="*/ 3441032 w 8128084"/>
              <a:gd name="connsiteY302" fmla="*/ 10491537 h 15135727"/>
              <a:gd name="connsiteX303" fmla="*/ 3356977 w 8128084"/>
              <a:gd name="connsiteY303" fmla="*/ 10408653 h 15135727"/>
              <a:gd name="connsiteX304" fmla="*/ 3348456 w 8128084"/>
              <a:gd name="connsiteY304" fmla="*/ 10282656 h 15135727"/>
              <a:gd name="connsiteX305" fmla="*/ 3198227 w 8128084"/>
              <a:gd name="connsiteY305" fmla="*/ 10319753 h 15135727"/>
              <a:gd name="connsiteX306" fmla="*/ 3152274 w 8128084"/>
              <a:gd name="connsiteY306" fmla="*/ 10250906 h 15135727"/>
              <a:gd name="connsiteX307" fmla="*/ 3176337 w 8128084"/>
              <a:gd name="connsiteY307" fmla="*/ 10178716 h 15135727"/>
              <a:gd name="connsiteX308" fmla="*/ 3104148 w 8128084"/>
              <a:gd name="connsiteY308" fmla="*/ 10154653 h 15135727"/>
              <a:gd name="connsiteX309" fmla="*/ 2975977 w 8128084"/>
              <a:gd name="connsiteY309" fmla="*/ 10167353 h 15135727"/>
              <a:gd name="connsiteX310" fmla="*/ 3007895 w 8128084"/>
              <a:gd name="connsiteY310" fmla="*/ 9962148 h 15135727"/>
              <a:gd name="connsiteX311" fmla="*/ 3176337 w 8128084"/>
              <a:gd name="connsiteY311" fmla="*/ 9889958 h 15135727"/>
              <a:gd name="connsiteX312" fmla="*/ 2959769 w 8128084"/>
              <a:gd name="connsiteY312" fmla="*/ 9504948 h 15135727"/>
              <a:gd name="connsiteX313" fmla="*/ 2791327 w 8128084"/>
              <a:gd name="connsiteY313" fmla="*/ 9456821 h 15135727"/>
              <a:gd name="connsiteX314" fmla="*/ 2574758 w 8128084"/>
              <a:gd name="connsiteY314" fmla="*/ 9336506 h 15135727"/>
              <a:gd name="connsiteX315" fmla="*/ 2671177 w 8128084"/>
              <a:gd name="connsiteY315" fmla="*/ 9189453 h 15135727"/>
              <a:gd name="connsiteX316" fmla="*/ 2684045 w 8128084"/>
              <a:gd name="connsiteY316" fmla="*/ 9109911 h 15135727"/>
              <a:gd name="connsiteX317" fmla="*/ 2580774 w 8128084"/>
              <a:gd name="connsiteY317" fmla="*/ 9069471 h 15135727"/>
              <a:gd name="connsiteX318" fmla="*/ 2546685 w 8128084"/>
              <a:gd name="connsiteY318" fmla="*/ 9051758 h 15135727"/>
              <a:gd name="connsiteX319" fmla="*/ 2436729 w 8128084"/>
              <a:gd name="connsiteY319" fmla="*/ 9056771 h 15135727"/>
              <a:gd name="connsiteX320" fmla="*/ 2261937 w 8128084"/>
              <a:gd name="connsiteY320" fmla="*/ 9168064 h 15135727"/>
              <a:gd name="connsiteX321" fmla="*/ 2237874 w 8128084"/>
              <a:gd name="connsiteY321" fmla="*/ 8999621 h 15135727"/>
              <a:gd name="connsiteX322" fmla="*/ 2117558 w 8128084"/>
              <a:gd name="connsiteY322" fmla="*/ 8975558 h 15135727"/>
              <a:gd name="connsiteX323" fmla="*/ 2045369 w 8128084"/>
              <a:gd name="connsiteY323" fmla="*/ 8783053 h 15135727"/>
              <a:gd name="connsiteX324" fmla="*/ 1852864 w 8128084"/>
              <a:gd name="connsiteY324" fmla="*/ 8758990 h 15135727"/>
              <a:gd name="connsiteX325" fmla="*/ 1636295 w 8128084"/>
              <a:gd name="connsiteY325" fmla="*/ 8927432 h 15135727"/>
              <a:gd name="connsiteX326" fmla="*/ 1588169 w 8128084"/>
              <a:gd name="connsiteY326" fmla="*/ 9023685 h 15135727"/>
              <a:gd name="connsiteX327" fmla="*/ 1515979 w 8128084"/>
              <a:gd name="connsiteY327" fmla="*/ 8879306 h 15135727"/>
              <a:gd name="connsiteX328" fmla="*/ 1347537 w 8128084"/>
              <a:gd name="connsiteY328" fmla="*/ 8879306 h 15135727"/>
              <a:gd name="connsiteX329" fmla="*/ 1347537 w 8128084"/>
              <a:gd name="connsiteY329" fmla="*/ 8710864 h 15135727"/>
              <a:gd name="connsiteX330" fmla="*/ 1106906 w 8128084"/>
              <a:gd name="connsiteY330" fmla="*/ 8783053 h 15135727"/>
              <a:gd name="connsiteX331" fmla="*/ 890337 w 8128084"/>
              <a:gd name="connsiteY331" fmla="*/ 8686800 h 15135727"/>
              <a:gd name="connsiteX332" fmla="*/ 649706 w 8128084"/>
              <a:gd name="connsiteY332" fmla="*/ 8662737 h 15135727"/>
              <a:gd name="connsiteX333" fmla="*/ 385011 w 8128084"/>
              <a:gd name="connsiteY333" fmla="*/ 8566485 h 15135727"/>
              <a:gd name="connsiteX334" fmla="*/ 577516 w 8128084"/>
              <a:gd name="connsiteY334" fmla="*/ 8373979 h 15135727"/>
              <a:gd name="connsiteX335" fmla="*/ 794085 w 8128084"/>
              <a:gd name="connsiteY335" fmla="*/ 8301790 h 15135727"/>
              <a:gd name="connsiteX336" fmla="*/ 745958 w 8128084"/>
              <a:gd name="connsiteY336" fmla="*/ 8133348 h 15135727"/>
              <a:gd name="connsiteX337" fmla="*/ 818148 w 8128084"/>
              <a:gd name="connsiteY337" fmla="*/ 7820527 h 15135727"/>
              <a:gd name="connsiteX338" fmla="*/ 697832 w 8128084"/>
              <a:gd name="connsiteY338" fmla="*/ 7820527 h 15135727"/>
              <a:gd name="connsiteX339" fmla="*/ 625642 w 8128084"/>
              <a:gd name="connsiteY339" fmla="*/ 7916779 h 15135727"/>
              <a:gd name="connsiteX340" fmla="*/ 457200 w 8128084"/>
              <a:gd name="connsiteY340" fmla="*/ 7820527 h 15135727"/>
              <a:gd name="connsiteX341" fmla="*/ 529390 w 8128084"/>
              <a:gd name="connsiteY341" fmla="*/ 7700211 h 15135727"/>
              <a:gd name="connsiteX342" fmla="*/ 938464 w 8128084"/>
              <a:gd name="connsiteY342" fmla="*/ 7676148 h 15135727"/>
              <a:gd name="connsiteX343" fmla="*/ 1058779 w 8128084"/>
              <a:gd name="connsiteY343" fmla="*/ 7459579 h 15135727"/>
              <a:gd name="connsiteX344" fmla="*/ 1203158 w 8128084"/>
              <a:gd name="connsiteY344" fmla="*/ 7603958 h 15135727"/>
              <a:gd name="connsiteX345" fmla="*/ 1299411 w 8128084"/>
              <a:gd name="connsiteY345" fmla="*/ 7555832 h 15135727"/>
              <a:gd name="connsiteX346" fmla="*/ 1443790 w 8128084"/>
              <a:gd name="connsiteY346" fmla="*/ 7507706 h 15135727"/>
              <a:gd name="connsiteX347" fmla="*/ 1684421 w 8128084"/>
              <a:gd name="connsiteY347" fmla="*/ 7603958 h 15135727"/>
              <a:gd name="connsiteX348" fmla="*/ 1684421 w 8128084"/>
              <a:gd name="connsiteY348" fmla="*/ 7603958 h 15135727"/>
              <a:gd name="connsiteX349" fmla="*/ 1540042 w 8128084"/>
              <a:gd name="connsiteY349" fmla="*/ 7363327 h 15135727"/>
              <a:gd name="connsiteX350" fmla="*/ 1299411 w 8128084"/>
              <a:gd name="connsiteY350" fmla="*/ 7315200 h 15135727"/>
              <a:gd name="connsiteX351" fmla="*/ 1130969 w 8128084"/>
              <a:gd name="connsiteY351" fmla="*/ 7339264 h 15135727"/>
              <a:gd name="connsiteX352" fmla="*/ 1034716 w 8128084"/>
              <a:gd name="connsiteY352" fmla="*/ 7315200 h 15135727"/>
              <a:gd name="connsiteX353" fmla="*/ 1155032 w 8128084"/>
              <a:gd name="connsiteY353" fmla="*/ 7050506 h 15135727"/>
              <a:gd name="connsiteX354" fmla="*/ 1155032 w 8128084"/>
              <a:gd name="connsiteY354" fmla="*/ 6930190 h 15135727"/>
              <a:gd name="connsiteX355" fmla="*/ 1155032 w 8128084"/>
              <a:gd name="connsiteY355" fmla="*/ 6761748 h 15135727"/>
              <a:gd name="connsiteX356" fmla="*/ 1203158 w 8128084"/>
              <a:gd name="connsiteY356" fmla="*/ 6617369 h 15135727"/>
              <a:gd name="connsiteX357" fmla="*/ 1371600 w 8128084"/>
              <a:gd name="connsiteY357" fmla="*/ 6472990 h 15135727"/>
              <a:gd name="connsiteX358" fmla="*/ 1443790 w 8128084"/>
              <a:gd name="connsiteY358" fmla="*/ 6328611 h 15135727"/>
              <a:gd name="connsiteX359" fmla="*/ 1419727 w 8128084"/>
              <a:gd name="connsiteY359" fmla="*/ 6208295 h 15135727"/>
              <a:gd name="connsiteX360" fmla="*/ 1275348 w 8128084"/>
              <a:gd name="connsiteY360" fmla="*/ 6304548 h 15135727"/>
              <a:gd name="connsiteX361" fmla="*/ 1323474 w 8128084"/>
              <a:gd name="connsiteY361" fmla="*/ 6015790 h 15135727"/>
              <a:gd name="connsiteX362" fmla="*/ 1540042 w 8128084"/>
              <a:gd name="connsiteY362" fmla="*/ 5871411 h 15135727"/>
              <a:gd name="connsiteX363" fmla="*/ 1540042 w 8128084"/>
              <a:gd name="connsiteY363" fmla="*/ 5751095 h 15135727"/>
              <a:gd name="connsiteX364" fmla="*/ 1395664 w 8128084"/>
              <a:gd name="connsiteY364" fmla="*/ 5799221 h 15135727"/>
              <a:gd name="connsiteX365" fmla="*/ 1179095 w 8128084"/>
              <a:gd name="connsiteY365" fmla="*/ 5799221 h 15135727"/>
              <a:gd name="connsiteX366" fmla="*/ 890337 w 8128084"/>
              <a:gd name="connsiteY366" fmla="*/ 5775158 h 15135727"/>
              <a:gd name="connsiteX367" fmla="*/ 697832 w 8128084"/>
              <a:gd name="connsiteY367" fmla="*/ 5606716 h 15135727"/>
              <a:gd name="connsiteX368" fmla="*/ 577516 w 8128084"/>
              <a:gd name="connsiteY368" fmla="*/ 5582653 h 15135727"/>
              <a:gd name="connsiteX369" fmla="*/ 697832 w 8128084"/>
              <a:gd name="connsiteY369" fmla="*/ 5775158 h 15135727"/>
              <a:gd name="connsiteX370" fmla="*/ 409074 w 8128084"/>
              <a:gd name="connsiteY370" fmla="*/ 5799221 h 15135727"/>
              <a:gd name="connsiteX371" fmla="*/ 168442 w 8128084"/>
              <a:gd name="connsiteY371" fmla="*/ 5702969 h 15135727"/>
              <a:gd name="connsiteX372" fmla="*/ 264695 w 8128084"/>
              <a:gd name="connsiteY372" fmla="*/ 5558590 h 15135727"/>
              <a:gd name="connsiteX373" fmla="*/ 144379 w 8128084"/>
              <a:gd name="connsiteY373" fmla="*/ 5510464 h 15135727"/>
              <a:gd name="connsiteX374" fmla="*/ 0 w 8128084"/>
              <a:gd name="connsiteY374" fmla="*/ 5462337 h 15135727"/>
              <a:gd name="connsiteX375" fmla="*/ 96253 w 8128084"/>
              <a:gd name="connsiteY375"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42827 w 8128084"/>
              <a:gd name="connsiteY202" fmla="*/ 14383753 h 15135727"/>
              <a:gd name="connsiteX203" fmla="*/ 4403558 w 8128084"/>
              <a:gd name="connsiteY203" fmla="*/ 14437895 h 15135727"/>
              <a:gd name="connsiteX204" fmla="*/ 4340058 w 8128084"/>
              <a:gd name="connsiteY204" fmla="*/ 14475995 h 15135727"/>
              <a:gd name="connsiteX205" fmla="*/ 4303127 w 8128084"/>
              <a:gd name="connsiteY205" fmla="*/ 14364703 h 15135727"/>
              <a:gd name="connsiteX206" fmla="*/ 4276892 w 8128084"/>
              <a:gd name="connsiteY206" fmla="*/ 14296190 h 15135727"/>
              <a:gd name="connsiteX207" fmla="*/ 4235116 w 8128084"/>
              <a:gd name="connsiteY207" fmla="*/ 14341642 h 15135727"/>
              <a:gd name="connsiteX208" fmla="*/ 4162927 w 8128084"/>
              <a:gd name="connsiteY208" fmla="*/ 14389769 h 15135727"/>
              <a:gd name="connsiteX209" fmla="*/ 4137527 w 8128084"/>
              <a:gd name="connsiteY209" fmla="*/ 14364369 h 15135727"/>
              <a:gd name="connsiteX210" fmla="*/ 3998327 w 8128084"/>
              <a:gd name="connsiteY210" fmla="*/ 14409153 h 15135727"/>
              <a:gd name="connsiteX211" fmla="*/ 4023727 w 8128084"/>
              <a:gd name="connsiteY211" fmla="*/ 14275803 h 15135727"/>
              <a:gd name="connsiteX212" fmla="*/ 3915945 w 8128084"/>
              <a:gd name="connsiteY212" fmla="*/ 14289840 h 15135727"/>
              <a:gd name="connsiteX213" fmla="*/ 3801979 w 8128084"/>
              <a:gd name="connsiteY213" fmla="*/ 14293516 h 15135727"/>
              <a:gd name="connsiteX214" fmla="*/ 3719764 w 8128084"/>
              <a:gd name="connsiteY214" fmla="*/ 14415169 h 15135727"/>
              <a:gd name="connsiteX215" fmla="*/ 3625850 w 8128084"/>
              <a:gd name="connsiteY215" fmla="*/ 14616364 h 15135727"/>
              <a:gd name="connsiteX216" fmla="*/ 3513221 w 8128084"/>
              <a:gd name="connsiteY216" fmla="*/ 14726653 h 15135727"/>
              <a:gd name="connsiteX217" fmla="*/ 3583071 w 8128084"/>
              <a:gd name="connsiteY217" fmla="*/ 14832932 h 15135727"/>
              <a:gd name="connsiteX218" fmla="*/ 3633537 w 8128084"/>
              <a:gd name="connsiteY218" fmla="*/ 14967285 h 15135727"/>
              <a:gd name="connsiteX219" fmla="*/ 3609474 w 8128084"/>
              <a:gd name="connsiteY219" fmla="*/ 15087600 h 15135727"/>
              <a:gd name="connsiteX220" fmla="*/ 3479132 w 8128084"/>
              <a:gd name="connsiteY220" fmla="*/ 14975974 h 15135727"/>
              <a:gd name="connsiteX221" fmla="*/ 3304340 w 8128084"/>
              <a:gd name="connsiteY221" fmla="*/ 14949237 h 15135727"/>
              <a:gd name="connsiteX222" fmla="*/ 3261227 w 8128084"/>
              <a:gd name="connsiteY222" fmla="*/ 14787145 h 15135727"/>
              <a:gd name="connsiteX223" fmla="*/ 3128211 w 8128084"/>
              <a:gd name="connsiteY223" fmla="*/ 14919158 h 15135727"/>
              <a:gd name="connsiteX224" fmla="*/ 3090277 w 8128084"/>
              <a:gd name="connsiteY224" fmla="*/ 15075903 h 15135727"/>
              <a:gd name="connsiteX225" fmla="*/ 2959769 w 8128084"/>
              <a:gd name="connsiteY225" fmla="*/ 15135727 h 15135727"/>
              <a:gd name="connsiteX226" fmla="*/ 2891256 w 8128084"/>
              <a:gd name="connsiteY226" fmla="*/ 14945895 h 15135727"/>
              <a:gd name="connsiteX227" fmla="*/ 2829927 w 8128084"/>
              <a:gd name="connsiteY227" fmla="*/ 14872703 h 15135727"/>
              <a:gd name="connsiteX228" fmla="*/ 2887579 w 8128084"/>
              <a:gd name="connsiteY228" fmla="*/ 14774779 h 15135727"/>
              <a:gd name="connsiteX229" fmla="*/ 2779127 w 8128084"/>
              <a:gd name="connsiteY229" fmla="*/ 14694903 h 15135727"/>
              <a:gd name="connsiteX230" fmla="*/ 2839453 w 8128084"/>
              <a:gd name="connsiteY230" fmla="*/ 14582274 h 15135727"/>
              <a:gd name="connsiteX231" fmla="*/ 2935706 w 8128084"/>
              <a:gd name="connsiteY231" fmla="*/ 14510085 h 15135727"/>
              <a:gd name="connsiteX232" fmla="*/ 2948406 w 8128084"/>
              <a:gd name="connsiteY232" fmla="*/ 14554535 h 15135727"/>
              <a:gd name="connsiteX233" fmla="*/ 2855327 w 8128084"/>
              <a:gd name="connsiteY233" fmla="*/ 14371053 h 15135727"/>
              <a:gd name="connsiteX234" fmla="*/ 3014077 w 8128084"/>
              <a:gd name="connsiteY234" fmla="*/ 14447253 h 15135727"/>
              <a:gd name="connsiteX235" fmla="*/ 3029285 w 8128084"/>
              <a:gd name="connsiteY235" fmla="*/ 14363032 h 15135727"/>
              <a:gd name="connsiteX236" fmla="*/ 3152274 w 8128084"/>
              <a:gd name="connsiteY236" fmla="*/ 14341642 h 15135727"/>
              <a:gd name="connsiteX237" fmla="*/ 3226135 w 8128084"/>
              <a:gd name="connsiteY237" fmla="*/ 14269453 h 15135727"/>
              <a:gd name="connsiteX238" fmla="*/ 3152274 w 8128084"/>
              <a:gd name="connsiteY238" fmla="*/ 14197264 h 15135727"/>
              <a:gd name="connsiteX239" fmla="*/ 3152274 w 8128084"/>
              <a:gd name="connsiteY239" fmla="*/ 14052885 h 15135727"/>
              <a:gd name="connsiteX240" fmla="*/ 3086435 w 8128084"/>
              <a:gd name="connsiteY240" fmla="*/ 14037845 h 15135727"/>
              <a:gd name="connsiteX241" fmla="*/ 3056021 w 8128084"/>
              <a:gd name="connsiteY241" fmla="*/ 14153148 h 15135727"/>
              <a:gd name="connsiteX242" fmla="*/ 2935706 w 8128084"/>
              <a:gd name="connsiteY242" fmla="*/ 14076948 h 15135727"/>
              <a:gd name="connsiteX243" fmla="*/ 2863516 w 8128084"/>
              <a:gd name="connsiteY243" fmla="*/ 14093324 h 15135727"/>
              <a:gd name="connsiteX244" fmla="*/ 2804527 w 8128084"/>
              <a:gd name="connsiteY244" fmla="*/ 14218653 h 15135727"/>
              <a:gd name="connsiteX245" fmla="*/ 2719137 w 8128084"/>
              <a:gd name="connsiteY245" fmla="*/ 14197264 h 15135727"/>
              <a:gd name="connsiteX246" fmla="*/ 2653298 w 8128084"/>
              <a:gd name="connsiteY246" fmla="*/ 14248064 h 15135727"/>
              <a:gd name="connsiteX247" fmla="*/ 2560721 w 8128084"/>
              <a:gd name="connsiteY247" fmla="*/ 14150474 h 15135727"/>
              <a:gd name="connsiteX248" fmla="*/ 2436729 w 8128084"/>
              <a:gd name="connsiteY248" fmla="*/ 13804566 h 15135727"/>
              <a:gd name="connsiteX249" fmla="*/ 2550527 w 8128084"/>
              <a:gd name="connsiteY249" fmla="*/ 13805903 h 15135727"/>
              <a:gd name="connsiteX250" fmla="*/ 2729498 w 8128084"/>
              <a:gd name="connsiteY250" fmla="*/ 13812253 h 15135727"/>
              <a:gd name="connsiteX251" fmla="*/ 2633077 w 8128084"/>
              <a:gd name="connsiteY251" fmla="*/ 13755103 h 15135727"/>
              <a:gd name="connsiteX252" fmla="*/ 2553369 w 8128084"/>
              <a:gd name="connsiteY252" fmla="*/ 13475369 h 15135727"/>
              <a:gd name="connsiteX253" fmla="*/ 2658645 w 8128084"/>
              <a:gd name="connsiteY253" fmla="*/ 13224711 h 15135727"/>
              <a:gd name="connsiteX254" fmla="*/ 2719137 w 8128084"/>
              <a:gd name="connsiteY254" fmla="*/ 13042232 h 15135727"/>
              <a:gd name="connsiteX255" fmla="*/ 2791327 w 8128084"/>
              <a:gd name="connsiteY255" fmla="*/ 12945979 h 15135727"/>
              <a:gd name="connsiteX256" fmla="*/ 2969627 w 8128084"/>
              <a:gd name="connsiteY256" fmla="*/ 12929603 h 15135727"/>
              <a:gd name="connsiteX257" fmla="*/ 3031958 w 8128084"/>
              <a:gd name="connsiteY257" fmla="*/ 13090358 h 15135727"/>
              <a:gd name="connsiteX258" fmla="*/ 3102977 w 8128084"/>
              <a:gd name="connsiteY258" fmla="*/ 12974053 h 15135727"/>
              <a:gd name="connsiteX259" fmla="*/ 3043321 w 8128084"/>
              <a:gd name="connsiteY259" fmla="*/ 12836024 h 15135727"/>
              <a:gd name="connsiteX260" fmla="*/ 2849479 w 8128084"/>
              <a:gd name="connsiteY260" fmla="*/ 12815637 h 15135727"/>
              <a:gd name="connsiteX261" fmla="*/ 2815390 w 8128084"/>
              <a:gd name="connsiteY261" fmla="*/ 12777537 h 15135727"/>
              <a:gd name="connsiteX262" fmla="*/ 2887077 w 8128084"/>
              <a:gd name="connsiteY262" fmla="*/ 12586703 h 15135727"/>
              <a:gd name="connsiteX263" fmla="*/ 3153777 w 8128084"/>
              <a:gd name="connsiteY263" fmla="*/ 12516853 h 15135727"/>
              <a:gd name="connsiteX264" fmla="*/ 3239837 w 8128084"/>
              <a:gd name="connsiteY264" fmla="*/ 12311314 h 15135727"/>
              <a:gd name="connsiteX265" fmla="*/ 3104148 w 8128084"/>
              <a:gd name="connsiteY265" fmla="*/ 12320337 h 15135727"/>
              <a:gd name="connsiteX266" fmla="*/ 3040648 w 8128084"/>
              <a:gd name="connsiteY266" fmla="*/ 12320337 h 15135727"/>
              <a:gd name="connsiteX267" fmla="*/ 2956927 w 8128084"/>
              <a:gd name="connsiteY267" fmla="*/ 12237453 h 15135727"/>
              <a:gd name="connsiteX268" fmla="*/ 3007895 w 8128084"/>
              <a:gd name="connsiteY268" fmla="*/ 12079706 h 15135727"/>
              <a:gd name="connsiteX269" fmla="*/ 2810042 w 8128084"/>
              <a:gd name="connsiteY269" fmla="*/ 11954377 h 15135727"/>
              <a:gd name="connsiteX270" fmla="*/ 2863516 w 8128084"/>
              <a:gd name="connsiteY270" fmla="*/ 11694695 h 15135727"/>
              <a:gd name="connsiteX271" fmla="*/ 2817227 w 8128084"/>
              <a:gd name="connsiteY271" fmla="*/ 11507203 h 15135727"/>
              <a:gd name="connsiteX272" fmla="*/ 2911642 w 8128084"/>
              <a:gd name="connsiteY272" fmla="*/ 11454064 h 15135727"/>
              <a:gd name="connsiteX273" fmla="*/ 2988677 w 8128084"/>
              <a:gd name="connsiteY273" fmla="*/ 11494503 h 15135727"/>
              <a:gd name="connsiteX274" fmla="*/ 3011571 w 8128084"/>
              <a:gd name="connsiteY274" fmla="*/ 11454064 h 15135727"/>
              <a:gd name="connsiteX275" fmla="*/ 2850482 w 8128084"/>
              <a:gd name="connsiteY275" fmla="*/ 11381874 h 15135727"/>
              <a:gd name="connsiteX276" fmla="*/ 2993858 w 8128084"/>
              <a:gd name="connsiteY276" fmla="*/ 11266571 h 15135727"/>
              <a:gd name="connsiteX277" fmla="*/ 3007895 w 8128084"/>
              <a:gd name="connsiteY277" fmla="*/ 11189369 h 15135727"/>
              <a:gd name="connsiteX278" fmla="*/ 2874879 w 8128084"/>
              <a:gd name="connsiteY278" fmla="*/ 11179342 h 15135727"/>
              <a:gd name="connsiteX279" fmla="*/ 2919329 w 8128084"/>
              <a:gd name="connsiteY279" fmla="*/ 11023600 h 15135727"/>
              <a:gd name="connsiteX280" fmla="*/ 2887579 w 8128084"/>
              <a:gd name="connsiteY280" fmla="*/ 10924674 h 15135727"/>
              <a:gd name="connsiteX281" fmla="*/ 2760914 w 8128084"/>
              <a:gd name="connsiteY281" fmla="*/ 11065377 h 15135727"/>
              <a:gd name="connsiteX282" fmla="*/ 2667000 w 8128084"/>
              <a:gd name="connsiteY282" fmla="*/ 10969124 h 15135727"/>
              <a:gd name="connsiteX283" fmla="*/ 2607845 w 8128084"/>
              <a:gd name="connsiteY283" fmla="*/ 11071727 h 15135727"/>
              <a:gd name="connsiteX284" fmla="*/ 2526632 w 8128084"/>
              <a:gd name="connsiteY284" fmla="*/ 11117179 h 15135727"/>
              <a:gd name="connsiteX285" fmla="*/ 2410827 w 8128084"/>
              <a:gd name="connsiteY285" fmla="*/ 11100803 h 15135727"/>
              <a:gd name="connsiteX286" fmla="*/ 2334127 w 8128084"/>
              <a:gd name="connsiteY286" fmla="*/ 10996864 h 15135727"/>
              <a:gd name="connsiteX287" fmla="*/ 2358190 w 8128084"/>
              <a:gd name="connsiteY287" fmla="*/ 10732169 h 15135727"/>
              <a:gd name="connsiteX288" fmla="*/ 2372227 w 8128084"/>
              <a:gd name="connsiteY288" fmla="*/ 10689390 h 15135727"/>
              <a:gd name="connsiteX289" fmla="*/ 2533316 w 8128084"/>
              <a:gd name="connsiteY289" fmla="*/ 10574087 h 15135727"/>
              <a:gd name="connsiteX290" fmla="*/ 2598821 w 8128084"/>
              <a:gd name="connsiteY290" fmla="*/ 10684042 h 15135727"/>
              <a:gd name="connsiteX291" fmla="*/ 2683877 w 8128084"/>
              <a:gd name="connsiteY291" fmla="*/ 10745203 h 15135727"/>
              <a:gd name="connsiteX292" fmla="*/ 2767264 w 8128084"/>
              <a:gd name="connsiteY292" fmla="*/ 10684042 h 15135727"/>
              <a:gd name="connsiteX293" fmla="*/ 2646948 w 8128084"/>
              <a:gd name="connsiteY293" fmla="*/ 10515600 h 15135727"/>
              <a:gd name="connsiteX294" fmla="*/ 2815390 w 8128084"/>
              <a:gd name="connsiteY294" fmla="*/ 10395285 h 15135727"/>
              <a:gd name="connsiteX295" fmla="*/ 2899777 w 8128084"/>
              <a:gd name="connsiteY295" fmla="*/ 10453103 h 15135727"/>
              <a:gd name="connsiteX296" fmla="*/ 2899777 w 8128084"/>
              <a:gd name="connsiteY296" fmla="*/ 10586453 h 15135727"/>
              <a:gd name="connsiteX297" fmla="*/ 2982327 w 8128084"/>
              <a:gd name="connsiteY297" fmla="*/ 10459453 h 15135727"/>
              <a:gd name="connsiteX298" fmla="*/ 3080085 w 8128084"/>
              <a:gd name="connsiteY298" fmla="*/ 10419348 h 15135727"/>
              <a:gd name="connsiteX299" fmla="*/ 3248527 w 8128084"/>
              <a:gd name="connsiteY299" fmla="*/ 10539664 h 15135727"/>
              <a:gd name="connsiteX300" fmla="*/ 3320716 w 8128084"/>
              <a:gd name="connsiteY300" fmla="*/ 10659979 h 15135727"/>
              <a:gd name="connsiteX301" fmla="*/ 3465095 w 8128084"/>
              <a:gd name="connsiteY301" fmla="*/ 10659979 h 15135727"/>
              <a:gd name="connsiteX302" fmla="*/ 3441032 w 8128084"/>
              <a:gd name="connsiteY302" fmla="*/ 10491537 h 15135727"/>
              <a:gd name="connsiteX303" fmla="*/ 3356977 w 8128084"/>
              <a:gd name="connsiteY303" fmla="*/ 10408653 h 15135727"/>
              <a:gd name="connsiteX304" fmla="*/ 3348456 w 8128084"/>
              <a:gd name="connsiteY304" fmla="*/ 10282656 h 15135727"/>
              <a:gd name="connsiteX305" fmla="*/ 3198227 w 8128084"/>
              <a:gd name="connsiteY305" fmla="*/ 10319753 h 15135727"/>
              <a:gd name="connsiteX306" fmla="*/ 3152274 w 8128084"/>
              <a:gd name="connsiteY306" fmla="*/ 10250906 h 15135727"/>
              <a:gd name="connsiteX307" fmla="*/ 3176337 w 8128084"/>
              <a:gd name="connsiteY307" fmla="*/ 10178716 h 15135727"/>
              <a:gd name="connsiteX308" fmla="*/ 3104148 w 8128084"/>
              <a:gd name="connsiteY308" fmla="*/ 10154653 h 15135727"/>
              <a:gd name="connsiteX309" fmla="*/ 2975977 w 8128084"/>
              <a:gd name="connsiteY309" fmla="*/ 10167353 h 15135727"/>
              <a:gd name="connsiteX310" fmla="*/ 3007895 w 8128084"/>
              <a:gd name="connsiteY310" fmla="*/ 9962148 h 15135727"/>
              <a:gd name="connsiteX311" fmla="*/ 3176337 w 8128084"/>
              <a:gd name="connsiteY311" fmla="*/ 9889958 h 15135727"/>
              <a:gd name="connsiteX312" fmla="*/ 2959769 w 8128084"/>
              <a:gd name="connsiteY312" fmla="*/ 9504948 h 15135727"/>
              <a:gd name="connsiteX313" fmla="*/ 2791327 w 8128084"/>
              <a:gd name="connsiteY313" fmla="*/ 9456821 h 15135727"/>
              <a:gd name="connsiteX314" fmla="*/ 2574758 w 8128084"/>
              <a:gd name="connsiteY314" fmla="*/ 9336506 h 15135727"/>
              <a:gd name="connsiteX315" fmla="*/ 2671177 w 8128084"/>
              <a:gd name="connsiteY315" fmla="*/ 9189453 h 15135727"/>
              <a:gd name="connsiteX316" fmla="*/ 2684045 w 8128084"/>
              <a:gd name="connsiteY316" fmla="*/ 9109911 h 15135727"/>
              <a:gd name="connsiteX317" fmla="*/ 2580774 w 8128084"/>
              <a:gd name="connsiteY317" fmla="*/ 9069471 h 15135727"/>
              <a:gd name="connsiteX318" fmla="*/ 2546685 w 8128084"/>
              <a:gd name="connsiteY318" fmla="*/ 9051758 h 15135727"/>
              <a:gd name="connsiteX319" fmla="*/ 2436729 w 8128084"/>
              <a:gd name="connsiteY319" fmla="*/ 9056771 h 15135727"/>
              <a:gd name="connsiteX320" fmla="*/ 2261937 w 8128084"/>
              <a:gd name="connsiteY320" fmla="*/ 9168064 h 15135727"/>
              <a:gd name="connsiteX321" fmla="*/ 2237874 w 8128084"/>
              <a:gd name="connsiteY321" fmla="*/ 8999621 h 15135727"/>
              <a:gd name="connsiteX322" fmla="*/ 2117558 w 8128084"/>
              <a:gd name="connsiteY322" fmla="*/ 8975558 h 15135727"/>
              <a:gd name="connsiteX323" fmla="*/ 2045369 w 8128084"/>
              <a:gd name="connsiteY323" fmla="*/ 8783053 h 15135727"/>
              <a:gd name="connsiteX324" fmla="*/ 1852864 w 8128084"/>
              <a:gd name="connsiteY324" fmla="*/ 8758990 h 15135727"/>
              <a:gd name="connsiteX325" fmla="*/ 1636295 w 8128084"/>
              <a:gd name="connsiteY325" fmla="*/ 8927432 h 15135727"/>
              <a:gd name="connsiteX326" fmla="*/ 1588169 w 8128084"/>
              <a:gd name="connsiteY326" fmla="*/ 9023685 h 15135727"/>
              <a:gd name="connsiteX327" fmla="*/ 1515979 w 8128084"/>
              <a:gd name="connsiteY327" fmla="*/ 8879306 h 15135727"/>
              <a:gd name="connsiteX328" fmla="*/ 1347537 w 8128084"/>
              <a:gd name="connsiteY328" fmla="*/ 8879306 h 15135727"/>
              <a:gd name="connsiteX329" fmla="*/ 1347537 w 8128084"/>
              <a:gd name="connsiteY329" fmla="*/ 8710864 h 15135727"/>
              <a:gd name="connsiteX330" fmla="*/ 1106906 w 8128084"/>
              <a:gd name="connsiteY330" fmla="*/ 8783053 h 15135727"/>
              <a:gd name="connsiteX331" fmla="*/ 890337 w 8128084"/>
              <a:gd name="connsiteY331" fmla="*/ 8686800 h 15135727"/>
              <a:gd name="connsiteX332" fmla="*/ 649706 w 8128084"/>
              <a:gd name="connsiteY332" fmla="*/ 8662737 h 15135727"/>
              <a:gd name="connsiteX333" fmla="*/ 385011 w 8128084"/>
              <a:gd name="connsiteY333" fmla="*/ 8566485 h 15135727"/>
              <a:gd name="connsiteX334" fmla="*/ 577516 w 8128084"/>
              <a:gd name="connsiteY334" fmla="*/ 8373979 h 15135727"/>
              <a:gd name="connsiteX335" fmla="*/ 794085 w 8128084"/>
              <a:gd name="connsiteY335" fmla="*/ 8301790 h 15135727"/>
              <a:gd name="connsiteX336" fmla="*/ 745958 w 8128084"/>
              <a:gd name="connsiteY336" fmla="*/ 8133348 h 15135727"/>
              <a:gd name="connsiteX337" fmla="*/ 818148 w 8128084"/>
              <a:gd name="connsiteY337" fmla="*/ 7820527 h 15135727"/>
              <a:gd name="connsiteX338" fmla="*/ 697832 w 8128084"/>
              <a:gd name="connsiteY338" fmla="*/ 7820527 h 15135727"/>
              <a:gd name="connsiteX339" fmla="*/ 625642 w 8128084"/>
              <a:gd name="connsiteY339" fmla="*/ 7916779 h 15135727"/>
              <a:gd name="connsiteX340" fmla="*/ 457200 w 8128084"/>
              <a:gd name="connsiteY340" fmla="*/ 7820527 h 15135727"/>
              <a:gd name="connsiteX341" fmla="*/ 529390 w 8128084"/>
              <a:gd name="connsiteY341" fmla="*/ 7700211 h 15135727"/>
              <a:gd name="connsiteX342" fmla="*/ 938464 w 8128084"/>
              <a:gd name="connsiteY342" fmla="*/ 7676148 h 15135727"/>
              <a:gd name="connsiteX343" fmla="*/ 1058779 w 8128084"/>
              <a:gd name="connsiteY343" fmla="*/ 7459579 h 15135727"/>
              <a:gd name="connsiteX344" fmla="*/ 1203158 w 8128084"/>
              <a:gd name="connsiteY344" fmla="*/ 7603958 h 15135727"/>
              <a:gd name="connsiteX345" fmla="*/ 1299411 w 8128084"/>
              <a:gd name="connsiteY345" fmla="*/ 7555832 h 15135727"/>
              <a:gd name="connsiteX346" fmla="*/ 1443790 w 8128084"/>
              <a:gd name="connsiteY346" fmla="*/ 7507706 h 15135727"/>
              <a:gd name="connsiteX347" fmla="*/ 1684421 w 8128084"/>
              <a:gd name="connsiteY347" fmla="*/ 7603958 h 15135727"/>
              <a:gd name="connsiteX348" fmla="*/ 1684421 w 8128084"/>
              <a:gd name="connsiteY348" fmla="*/ 7603958 h 15135727"/>
              <a:gd name="connsiteX349" fmla="*/ 1540042 w 8128084"/>
              <a:gd name="connsiteY349" fmla="*/ 7363327 h 15135727"/>
              <a:gd name="connsiteX350" fmla="*/ 1299411 w 8128084"/>
              <a:gd name="connsiteY350" fmla="*/ 7315200 h 15135727"/>
              <a:gd name="connsiteX351" fmla="*/ 1130969 w 8128084"/>
              <a:gd name="connsiteY351" fmla="*/ 7339264 h 15135727"/>
              <a:gd name="connsiteX352" fmla="*/ 1034716 w 8128084"/>
              <a:gd name="connsiteY352" fmla="*/ 7315200 h 15135727"/>
              <a:gd name="connsiteX353" fmla="*/ 1155032 w 8128084"/>
              <a:gd name="connsiteY353" fmla="*/ 7050506 h 15135727"/>
              <a:gd name="connsiteX354" fmla="*/ 1155032 w 8128084"/>
              <a:gd name="connsiteY354" fmla="*/ 6930190 h 15135727"/>
              <a:gd name="connsiteX355" fmla="*/ 1155032 w 8128084"/>
              <a:gd name="connsiteY355" fmla="*/ 6761748 h 15135727"/>
              <a:gd name="connsiteX356" fmla="*/ 1203158 w 8128084"/>
              <a:gd name="connsiteY356" fmla="*/ 6617369 h 15135727"/>
              <a:gd name="connsiteX357" fmla="*/ 1371600 w 8128084"/>
              <a:gd name="connsiteY357" fmla="*/ 6472990 h 15135727"/>
              <a:gd name="connsiteX358" fmla="*/ 1443790 w 8128084"/>
              <a:gd name="connsiteY358" fmla="*/ 6328611 h 15135727"/>
              <a:gd name="connsiteX359" fmla="*/ 1419727 w 8128084"/>
              <a:gd name="connsiteY359" fmla="*/ 6208295 h 15135727"/>
              <a:gd name="connsiteX360" fmla="*/ 1275348 w 8128084"/>
              <a:gd name="connsiteY360" fmla="*/ 6304548 h 15135727"/>
              <a:gd name="connsiteX361" fmla="*/ 1323474 w 8128084"/>
              <a:gd name="connsiteY361" fmla="*/ 6015790 h 15135727"/>
              <a:gd name="connsiteX362" fmla="*/ 1540042 w 8128084"/>
              <a:gd name="connsiteY362" fmla="*/ 5871411 h 15135727"/>
              <a:gd name="connsiteX363" fmla="*/ 1540042 w 8128084"/>
              <a:gd name="connsiteY363" fmla="*/ 5751095 h 15135727"/>
              <a:gd name="connsiteX364" fmla="*/ 1395664 w 8128084"/>
              <a:gd name="connsiteY364" fmla="*/ 5799221 h 15135727"/>
              <a:gd name="connsiteX365" fmla="*/ 1179095 w 8128084"/>
              <a:gd name="connsiteY365" fmla="*/ 5799221 h 15135727"/>
              <a:gd name="connsiteX366" fmla="*/ 890337 w 8128084"/>
              <a:gd name="connsiteY366" fmla="*/ 5775158 h 15135727"/>
              <a:gd name="connsiteX367" fmla="*/ 697832 w 8128084"/>
              <a:gd name="connsiteY367" fmla="*/ 5606716 h 15135727"/>
              <a:gd name="connsiteX368" fmla="*/ 577516 w 8128084"/>
              <a:gd name="connsiteY368" fmla="*/ 5582653 h 15135727"/>
              <a:gd name="connsiteX369" fmla="*/ 697832 w 8128084"/>
              <a:gd name="connsiteY369" fmla="*/ 5775158 h 15135727"/>
              <a:gd name="connsiteX370" fmla="*/ 409074 w 8128084"/>
              <a:gd name="connsiteY370" fmla="*/ 5799221 h 15135727"/>
              <a:gd name="connsiteX371" fmla="*/ 168442 w 8128084"/>
              <a:gd name="connsiteY371" fmla="*/ 5702969 h 15135727"/>
              <a:gd name="connsiteX372" fmla="*/ 264695 w 8128084"/>
              <a:gd name="connsiteY372" fmla="*/ 5558590 h 15135727"/>
              <a:gd name="connsiteX373" fmla="*/ 144379 w 8128084"/>
              <a:gd name="connsiteY373" fmla="*/ 5510464 h 15135727"/>
              <a:gd name="connsiteX374" fmla="*/ 0 w 8128084"/>
              <a:gd name="connsiteY374" fmla="*/ 5462337 h 15135727"/>
              <a:gd name="connsiteX375" fmla="*/ 96253 w 8128084"/>
              <a:gd name="connsiteY375"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42827 w 8128084"/>
              <a:gd name="connsiteY202" fmla="*/ 14383753 h 15135727"/>
              <a:gd name="connsiteX203" fmla="*/ 4403558 w 8128084"/>
              <a:gd name="connsiteY203" fmla="*/ 14437895 h 15135727"/>
              <a:gd name="connsiteX204" fmla="*/ 4340058 w 8128084"/>
              <a:gd name="connsiteY204" fmla="*/ 14475995 h 15135727"/>
              <a:gd name="connsiteX205" fmla="*/ 4303127 w 8128084"/>
              <a:gd name="connsiteY205" fmla="*/ 14364703 h 15135727"/>
              <a:gd name="connsiteX206" fmla="*/ 4276892 w 8128084"/>
              <a:gd name="connsiteY206" fmla="*/ 14296190 h 15135727"/>
              <a:gd name="connsiteX207" fmla="*/ 4235116 w 8128084"/>
              <a:gd name="connsiteY207" fmla="*/ 14341642 h 15135727"/>
              <a:gd name="connsiteX208" fmla="*/ 4162927 w 8128084"/>
              <a:gd name="connsiteY208" fmla="*/ 14389769 h 15135727"/>
              <a:gd name="connsiteX209" fmla="*/ 4137527 w 8128084"/>
              <a:gd name="connsiteY209" fmla="*/ 14364369 h 15135727"/>
              <a:gd name="connsiteX210" fmla="*/ 3998327 w 8128084"/>
              <a:gd name="connsiteY210" fmla="*/ 14409153 h 15135727"/>
              <a:gd name="connsiteX211" fmla="*/ 4023727 w 8128084"/>
              <a:gd name="connsiteY211" fmla="*/ 14275803 h 15135727"/>
              <a:gd name="connsiteX212" fmla="*/ 3915945 w 8128084"/>
              <a:gd name="connsiteY212" fmla="*/ 14289840 h 15135727"/>
              <a:gd name="connsiteX213" fmla="*/ 3801979 w 8128084"/>
              <a:gd name="connsiteY213" fmla="*/ 14293516 h 15135727"/>
              <a:gd name="connsiteX214" fmla="*/ 3719764 w 8128084"/>
              <a:gd name="connsiteY214" fmla="*/ 14415169 h 15135727"/>
              <a:gd name="connsiteX215" fmla="*/ 3625850 w 8128084"/>
              <a:gd name="connsiteY215" fmla="*/ 14616364 h 15135727"/>
              <a:gd name="connsiteX216" fmla="*/ 3513221 w 8128084"/>
              <a:gd name="connsiteY216" fmla="*/ 14726653 h 15135727"/>
              <a:gd name="connsiteX217" fmla="*/ 3583071 w 8128084"/>
              <a:gd name="connsiteY217" fmla="*/ 14832932 h 15135727"/>
              <a:gd name="connsiteX218" fmla="*/ 3633537 w 8128084"/>
              <a:gd name="connsiteY218" fmla="*/ 14967285 h 15135727"/>
              <a:gd name="connsiteX219" fmla="*/ 3609474 w 8128084"/>
              <a:gd name="connsiteY219" fmla="*/ 15087600 h 15135727"/>
              <a:gd name="connsiteX220" fmla="*/ 3479132 w 8128084"/>
              <a:gd name="connsiteY220" fmla="*/ 14975974 h 15135727"/>
              <a:gd name="connsiteX221" fmla="*/ 3304340 w 8128084"/>
              <a:gd name="connsiteY221" fmla="*/ 14949237 h 15135727"/>
              <a:gd name="connsiteX222" fmla="*/ 3261227 w 8128084"/>
              <a:gd name="connsiteY222" fmla="*/ 14787145 h 15135727"/>
              <a:gd name="connsiteX223" fmla="*/ 3128211 w 8128084"/>
              <a:gd name="connsiteY223" fmla="*/ 14919158 h 15135727"/>
              <a:gd name="connsiteX224" fmla="*/ 3090277 w 8128084"/>
              <a:gd name="connsiteY224" fmla="*/ 15075903 h 15135727"/>
              <a:gd name="connsiteX225" fmla="*/ 2959769 w 8128084"/>
              <a:gd name="connsiteY225" fmla="*/ 15135727 h 15135727"/>
              <a:gd name="connsiteX226" fmla="*/ 2891256 w 8128084"/>
              <a:gd name="connsiteY226" fmla="*/ 14945895 h 15135727"/>
              <a:gd name="connsiteX227" fmla="*/ 2829927 w 8128084"/>
              <a:gd name="connsiteY227" fmla="*/ 14872703 h 15135727"/>
              <a:gd name="connsiteX228" fmla="*/ 2887579 w 8128084"/>
              <a:gd name="connsiteY228" fmla="*/ 14774779 h 15135727"/>
              <a:gd name="connsiteX229" fmla="*/ 2779127 w 8128084"/>
              <a:gd name="connsiteY229" fmla="*/ 14694903 h 15135727"/>
              <a:gd name="connsiteX230" fmla="*/ 2839453 w 8128084"/>
              <a:gd name="connsiteY230" fmla="*/ 14582274 h 15135727"/>
              <a:gd name="connsiteX231" fmla="*/ 2935706 w 8128084"/>
              <a:gd name="connsiteY231" fmla="*/ 14510085 h 15135727"/>
              <a:gd name="connsiteX232" fmla="*/ 2948406 w 8128084"/>
              <a:gd name="connsiteY232" fmla="*/ 14554535 h 15135727"/>
              <a:gd name="connsiteX233" fmla="*/ 2855327 w 8128084"/>
              <a:gd name="connsiteY233" fmla="*/ 14371053 h 15135727"/>
              <a:gd name="connsiteX234" fmla="*/ 3014077 w 8128084"/>
              <a:gd name="connsiteY234" fmla="*/ 14447253 h 15135727"/>
              <a:gd name="connsiteX235" fmla="*/ 3029285 w 8128084"/>
              <a:gd name="connsiteY235" fmla="*/ 14363032 h 15135727"/>
              <a:gd name="connsiteX236" fmla="*/ 3152274 w 8128084"/>
              <a:gd name="connsiteY236" fmla="*/ 14341642 h 15135727"/>
              <a:gd name="connsiteX237" fmla="*/ 3226135 w 8128084"/>
              <a:gd name="connsiteY237" fmla="*/ 14269453 h 15135727"/>
              <a:gd name="connsiteX238" fmla="*/ 3152274 w 8128084"/>
              <a:gd name="connsiteY238" fmla="*/ 14197264 h 15135727"/>
              <a:gd name="connsiteX239" fmla="*/ 3152274 w 8128084"/>
              <a:gd name="connsiteY239" fmla="*/ 14052885 h 15135727"/>
              <a:gd name="connsiteX240" fmla="*/ 3086435 w 8128084"/>
              <a:gd name="connsiteY240" fmla="*/ 14037845 h 15135727"/>
              <a:gd name="connsiteX241" fmla="*/ 3056021 w 8128084"/>
              <a:gd name="connsiteY241" fmla="*/ 14153148 h 15135727"/>
              <a:gd name="connsiteX242" fmla="*/ 2935706 w 8128084"/>
              <a:gd name="connsiteY242" fmla="*/ 14076948 h 15135727"/>
              <a:gd name="connsiteX243" fmla="*/ 2863516 w 8128084"/>
              <a:gd name="connsiteY243" fmla="*/ 14093324 h 15135727"/>
              <a:gd name="connsiteX244" fmla="*/ 2804527 w 8128084"/>
              <a:gd name="connsiteY244" fmla="*/ 14218653 h 15135727"/>
              <a:gd name="connsiteX245" fmla="*/ 2719137 w 8128084"/>
              <a:gd name="connsiteY245" fmla="*/ 14197264 h 15135727"/>
              <a:gd name="connsiteX246" fmla="*/ 2653298 w 8128084"/>
              <a:gd name="connsiteY246" fmla="*/ 14248064 h 15135727"/>
              <a:gd name="connsiteX247" fmla="*/ 2560721 w 8128084"/>
              <a:gd name="connsiteY247" fmla="*/ 14150474 h 15135727"/>
              <a:gd name="connsiteX248" fmla="*/ 2436729 w 8128084"/>
              <a:gd name="connsiteY248" fmla="*/ 13804566 h 15135727"/>
              <a:gd name="connsiteX249" fmla="*/ 2550527 w 8128084"/>
              <a:gd name="connsiteY249" fmla="*/ 13805903 h 15135727"/>
              <a:gd name="connsiteX250" fmla="*/ 2729498 w 8128084"/>
              <a:gd name="connsiteY250" fmla="*/ 13812253 h 15135727"/>
              <a:gd name="connsiteX251" fmla="*/ 2633077 w 8128084"/>
              <a:gd name="connsiteY251" fmla="*/ 13755103 h 15135727"/>
              <a:gd name="connsiteX252" fmla="*/ 2553369 w 8128084"/>
              <a:gd name="connsiteY252" fmla="*/ 13475369 h 15135727"/>
              <a:gd name="connsiteX253" fmla="*/ 2658645 w 8128084"/>
              <a:gd name="connsiteY253" fmla="*/ 13224711 h 15135727"/>
              <a:gd name="connsiteX254" fmla="*/ 2719137 w 8128084"/>
              <a:gd name="connsiteY254" fmla="*/ 13042232 h 15135727"/>
              <a:gd name="connsiteX255" fmla="*/ 2791327 w 8128084"/>
              <a:gd name="connsiteY255" fmla="*/ 12945979 h 15135727"/>
              <a:gd name="connsiteX256" fmla="*/ 2969627 w 8128084"/>
              <a:gd name="connsiteY256" fmla="*/ 12929603 h 15135727"/>
              <a:gd name="connsiteX257" fmla="*/ 3031958 w 8128084"/>
              <a:gd name="connsiteY257" fmla="*/ 13090358 h 15135727"/>
              <a:gd name="connsiteX258" fmla="*/ 3102977 w 8128084"/>
              <a:gd name="connsiteY258" fmla="*/ 12974053 h 15135727"/>
              <a:gd name="connsiteX259" fmla="*/ 3043321 w 8128084"/>
              <a:gd name="connsiteY259" fmla="*/ 12836024 h 15135727"/>
              <a:gd name="connsiteX260" fmla="*/ 2849479 w 8128084"/>
              <a:gd name="connsiteY260" fmla="*/ 12815637 h 15135727"/>
              <a:gd name="connsiteX261" fmla="*/ 2815390 w 8128084"/>
              <a:gd name="connsiteY261" fmla="*/ 12777537 h 15135727"/>
              <a:gd name="connsiteX262" fmla="*/ 2887077 w 8128084"/>
              <a:gd name="connsiteY262" fmla="*/ 12586703 h 15135727"/>
              <a:gd name="connsiteX263" fmla="*/ 3153777 w 8128084"/>
              <a:gd name="connsiteY263" fmla="*/ 12516853 h 15135727"/>
              <a:gd name="connsiteX264" fmla="*/ 3239837 w 8128084"/>
              <a:gd name="connsiteY264" fmla="*/ 12311314 h 15135727"/>
              <a:gd name="connsiteX265" fmla="*/ 3104148 w 8128084"/>
              <a:gd name="connsiteY265" fmla="*/ 12320337 h 15135727"/>
              <a:gd name="connsiteX266" fmla="*/ 3040648 w 8128084"/>
              <a:gd name="connsiteY266" fmla="*/ 12320337 h 15135727"/>
              <a:gd name="connsiteX267" fmla="*/ 2956927 w 8128084"/>
              <a:gd name="connsiteY267" fmla="*/ 12237453 h 15135727"/>
              <a:gd name="connsiteX268" fmla="*/ 3007895 w 8128084"/>
              <a:gd name="connsiteY268" fmla="*/ 12079706 h 15135727"/>
              <a:gd name="connsiteX269" fmla="*/ 2810042 w 8128084"/>
              <a:gd name="connsiteY269" fmla="*/ 11954377 h 15135727"/>
              <a:gd name="connsiteX270" fmla="*/ 2863516 w 8128084"/>
              <a:gd name="connsiteY270" fmla="*/ 11694695 h 15135727"/>
              <a:gd name="connsiteX271" fmla="*/ 2817227 w 8128084"/>
              <a:gd name="connsiteY271" fmla="*/ 11507203 h 15135727"/>
              <a:gd name="connsiteX272" fmla="*/ 2911642 w 8128084"/>
              <a:gd name="connsiteY272" fmla="*/ 11454064 h 15135727"/>
              <a:gd name="connsiteX273" fmla="*/ 2988677 w 8128084"/>
              <a:gd name="connsiteY273" fmla="*/ 11494503 h 15135727"/>
              <a:gd name="connsiteX274" fmla="*/ 3011571 w 8128084"/>
              <a:gd name="connsiteY274" fmla="*/ 11454064 h 15135727"/>
              <a:gd name="connsiteX275" fmla="*/ 2850482 w 8128084"/>
              <a:gd name="connsiteY275" fmla="*/ 11381874 h 15135727"/>
              <a:gd name="connsiteX276" fmla="*/ 2993858 w 8128084"/>
              <a:gd name="connsiteY276" fmla="*/ 11266571 h 15135727"/>
              <a:gd name="connsiteX277" fmla="*/ 3007895 w 8128084"/>
              <a:gd name="connsiteY277" fmla="*/ 11189369 h 15135727"/>
              <a:gd name="connsiteX278" fmla="*/ 2874879 w 8128084"/>
              <a:gd name="connsiteY278" fmla="*/ 11179342 h 15135727"/>
              <a:gd name="connsiteX279" fmla="*/ 2919329 w 8128084"/>
              <a:gd name="connsiteY279" fmla="*/ 11023600 h 15135727"/>
              <a:gd name="connsiteX280" fmla="*/ 2887579 w 8128084"/>
              <a:gd name="connsiteY280" fmla="*/ 10924674 h 15135727"/>
              <a:gd name="connsiteX281" fmla="*/ 2760914 w 8128084"/>
              <a:gd name="connsiteY281" fmla="*/ 11065377 h 15135727"/>
              <a:gd name="connsiteX282" fmla="*/ 2667000 w 8128084"/>
              <a:gd name="connsiteY282" fmla="*/ 10969124 h 15135727"/>
              <a:gd name="connsiteX283" fmla="*/ 2607845 w 8128084"/>
              <a:gd name="connsiteY283" fmla="*/ 11071727 h 15135727"/>
              <a:gd name="connsiteX284" fmla="*/ 2526632 w 8128084"/>
              <a:gd name="connsiteY284" fmla="*/ 11117179 h 15135727"/>
              <a:gd name="connsiteX285" fmla="*/ 2410827 w 8128084"/>
              <a:gd name="connsiteY285" fmla="*/ 11100803 h 15135727"/>
              <a:gd name="connsiteX286" fmla="*/ 2334127 w 8128084"/>
              <a:gd name="connsiteY286" fmla="*/ 10996864 h 15135727"/>
              <a:gd name="connsiteX287" fmla="*/ 2358190 w 8128084"/>
              <a:gd name="connsiteY287" fmla="*/ 10732169 h 15135727"/>
              <a:gd name="connsiteX288" fmla="*/ 2372227 w 8128084"/>
              <a:gd name="connsiteY288" fmla="*/ 10689390 h 15135727"/>
              <a:gd name="connsiteX289" fmla="*/ 2533316 w 8128084"/>
              <a:gd name="connsiteY289" fmla="*/ 10574087 h 15135727"/>
              <a:gd name="connsiteX290" fmla="*/ 2598821 w 8128084"/>
              <a:gd name="connsiteY290" fmla="*/ 10684042 h 15135727"/>
              <a:gd name="connsiteX291" fmla="*/ 2683877 w 8128084"/>
              <a:gd name="connsiteY291" fmla="*/ 10745203 h 15135727"/>
              <a:gd name="connsiteX292" fmla="*/ 2767264 w 8128084"/>
              <a:gd name="connsiteY292" fmla="*/ 10684042 h 15135727"/>
              <a:gd name="connsiteX293" fmla="*/ 2646948 w 8128084"/>
              <a:gd name="connsiteY293" fmla="*/ 10515600 h 15135727"/>
              <a:gd name="connsiteX294" fmla="*/ 2815390 w 8128084"/>
              <a:gd name="connsiteY294" fmla="*/ 10395285 h 15135727"/>
              <a:gd name="connsiteX295" fmla="*/ 2899777 w 8128084"/>
              <a:gd name="connsiteY295" fmla="*/ 10453103 h 15135727"/>
              <a:gd name="connsiteX296" fmla="*/ 2899777 w 8128084"/>
              <a:gd name="connsiteY296" fmla="*/ 10586453 h 15135727"/>
              <a:gd name="connsiteX297" fmla="*/ 2982327 w 8128084"/>
              <a:gd name="connsiteY297" fmla="*/ 10459453 h 15135727"/>
              <a:gd name="connsiteX298" fmla="*/ 3080085 w 8128084"/>
              <a:gd name="connsiteY298" fmla="*/ 10419348 h 15135727"/>
              <a:gd name="connsiteX299" fmla="*/ 3248527 w 8128084"/>
              <a:gd name="connsiteY299" fmla="*/ 10539664 h 15135727"/>
              <a:gd name="connsiteX300" fmla="*/ 3320716 w 8128084"/>
              <a:gd name="connsiteY300" fmla="*/ 10659979 h 15135727"/>
              <a:gd name="connsiteX301" fmla="*/ 3465095 w 8128084"/>
              <a:gd name="connsiteY301" fmla="*/ 10659979 h 15135727"/>
              <a:gd name="connsiteX302" fmla="*/ 3441032 w 8128084"/>
              <a:gd name="connsiteY302" fmla="*/ 10491537 h 15135727"/>
              <a:gd name="connsiteX303" fmla="*/ 3356977 w 8128084"/>
              <a:gd name="connsiteY303" fmla="*/ 10408653 h 15135727"/>
              <a:gd name="connsiteX304" fmla="*/ 3348456 w 8128084"/>
              <a:gd name="connsiteY304" fmla="*/ 10282656 h 15135727"/>
              <a:gd name="connsiteX305" fmla="*/ 3198227 w 8128084"/>
              <a:gd name="connsiteY305" fmla="*/ 10319753 h 15135727"/>
              <a:gd name="connsiteX306" fmla="*/ 3152274 w 8128084"/>
              <a:gd name="connsiteY306" fmla="*/ 10250906 h 15135727"/>
              <a:gd name="connsiteX307" fmla="*/ 3176337 w 8128084"/>
              <a:gd name="connsiteY307" fmla="*/ 10178716 h 15135727"/>
              <a:gd name="connsiteX308" fmla="*/ 3104148 w 8128084"/>
              <a:gd name="connsiteY308" fmla="*/ 10154653 h 15135727"/>
              <a:gd name="connsiteX309" fmla="*/ 2975977 w 8128084"/>
              <a:gd name="connsiteY309" fmla="*/ 10167353 h 15135727"/>
              <a:gd name="connsiteX310" fmla="*/ 3007895 w 8128084"/>
              <a:gd name="connsiteY310" fmla="*/ 9962148 h 15135727"/>
              <a:gd name="connsiteX311" fmla="*/ 3176337 w 8128084"/>
              <a:gd name="connsiteY311" fmla="*/ 9889958 h 15135727"/>
              <a:gd name="connsiteX312" fmla="*/ 2959769 w 8128084"/>
              <a:gd name="connsiteY312" fmla="*/ 9504948 h 15135727"/>
              <a:gd name="connsiteX313" fmla="*/ 2791327 w 8128084"/>
              <a:gd name="connsiteY313" fmla="*/ 9456821 h 15135727"/>
              <a:gd name="connsiteX314" fmla="*/ 2574758 w 8128084"/>
              <a:gd name="connsiteY314" fmla="*/ 9336506 h 15135727"/>
              <a:gd name="connsiteX315" fmla="*/ 2671177 w 8128084"/>
              <a:gd name="connsiteY315" fmla="*/ 9189453 h 15135727"/>
              <a:gd name="connsiteX316" fmla="*/ 2684045 w 8128084"/>
              <a:gd name="connsiteY316" fmla="*/ 9109911 h 15135727"/>
              <a:gd name="connsiteX317" fmla="*/ 2580774 w 8128084"/>
              <a:gd name="connsiteY317" fmla="*/ 9069471 h 15135727"/>
              <a:gd name="connsiteX318" fmla="*/ 2546685 w 8128084"/>
              <a:gd name="connsiteY318" fmla="*/ 9051758 h 15135727"/>
              <a:gd name="connsiteX319" fmla="*/ 2436729 w 8128084"/>
              <a:gd name="connsiteY319" fmla="*/ 9056771 h 15135727"/>
              <a:gd name="connsiteX320" fmla="*/ 2372727 w 8128084"/>
              <a:gd name="connsiteY320" fmla="*/ 9259303 h 15135727"/>
              <a:gd name="connsiteX321" fmla="*/ 2261937 w 8128084"/>
              <a:gd name="connsiteY321" fmla="*/ 9168064 h 15135727"/>
              <a:gd name="connsiteX322" fmla="*/ 2237874 w 8128084"/>
              <a:gd name="connsiteY322" fmla="*/ 8999621 h 15135727"/>
              <a:gd name="connsiteX323" fmla="*/ 2117558 w 8128084"/>
              <a:gd name="connsiteY323" fmla="*/ 8975558 h 15135727"/>
              <a:gd name="connsiteX324" fmla="*/ 2045369 w 8128084"/>
              <a:gd name="connsiteY324" fmla="*/ 8783053 h 15135727"/>
              <a:gd name="connsiteX325" fmla="*/ 1852864 w 8128084"/>
              <a:gd name="connsiteY325" fmla="*/ 8758990 h 15135727"/>
              <a:gd name="connsiteX326" fmla="*/ 1636295 w 8128084"/>
              <a:gd name="connsiteY326" fmla="*/ 8927432 h 15135727"/>
              <a:gd name="connsiteX327" fmla="*/ 1588169 w 8128084"/>
              <a:gd name="connsiteY327" fmla="*/ 9023685 h 15135727"/>
              <a:gd name="connsiteX328" fmla="*/ 1515979 w 8128084"/>
              <a:gd name="connsiteY328" fmla="*/ 8879306 h 15135727"/>
              <a:gd name="connsiteX329" fmla="*/ 1347537 w 8128084"/>
              <a:gd name="connsiteY329" fmla="*/ 8879306 h 15135727"/>
              <a:gd name="connsiteX330" fmla="*/ 1347537 w 8128084"/>
              <a:gd name="connsiteY330" fmla="*/ 8710864 h 15135727"/>
              <a:gd name="connsiteX331" fmla="*/ 1106906 w 8128084"/>
              <a:gd name="connsiteY331" fmla="*/ 8783053 h 15135727"/>
              <a:gd name="connsiteX332" fmla="*/ 890337 w 8128084"/>
              <a:gd name="connsiteY332" fmla="*/ 8686800 h 15135727"/>
              <a:gd name="connsiteX333" fmla="*/ 649706 w 8128084"/>
              <a:gd name="connsiteY333" fmla="*/ 8662737 h 15135727"/>
              <a:gd name="connsiteX334" fmla="*/ 385011 w 8128084"/>
              <a:gd name="connsiteY334" fmla="*/ 8566485 h 15135727"/>
              <a:gd name="connsiteX335" fmla="*/ 577516 w 8128084"/>
              <a:gd name="connsiteY335" fmla="*/ 8373979 h 15135727"/>
              <a:gd name="connsiteX336" fmla="*/ 794085 w 8128084"/>
              <a:gd name="connsiteY336" fmla="*/ 8301790 h 15135727"/>
              <a:gd name="connsiteX337" fmla="*/ 745958 w 8128084"/>
              <a:gd name="connsiteY337" fmla="*/ 8133348 h 15135727"/>
              <a:gd name="connsiteX338" fmla="*/ 818148 w 8128084"/>
              <a:gd name="connsiteY338" fmla="*/ 7820527 h 15135727"/>
              <a:gd name="connsiteX339" fmla="*/ 697832 w 8128084"/>
              <a:gd name="connsiteY339" fmla="*/ 7820527 h 15135727"/>
              <a:gd name="connsiteX340" fmla="*/ 625642 w 8128084"/>
              <a:gd name="connsiteY340" fmla="*/ 7916779 h 15135727"/>
              <a:gd name="connsiteX341" fmla="*/ 457200 w 8128084"/>
              <a:gd name="connsiteY341" fmla="*/ 7820527 h 15135727"/>
              <a:gd name="connsiteX342" fmla="*/ 529390 w 8128084"/>
              <a:gd name="connsiteY342" fmla="*/ 7700211 h 15135727"/>
              <a:gd name="connsiteX343" fmla="*/ 938464 w 8128084"/>
              <a:gd name="connsiteY343" fmla="*/ 7676148 h 15135727"/>
              <a:gd name="connsiteX344" fmla="*/ 1058779 w 8128084"/>
              <a:gd name="connsiteY344" fmla="*/ 7459579 h 15135727"/>
              <a:gd name="connsiteX345" fmla="*/ 1203158 w 8128084"/>
              <a:gd name="connsiteY345" fmla="*/ 7603958 h 15135727"/>
              <a:gd name="connsiteX346" fmla="*/ 1299411 w 8128084"/>
              <a:gd name="connsiteY346" fmla="*/ 7555832 h 15135727"/>
              <a:gd name="connsiteX347" fmla="*/ 1443790 w 8128084"/>
              <a:gd name="connsiteY347" fmla="*/ 7507706 h 15135727"/>
              <a:gd name="connsiteX348" fmla="*/ 1684421 w 8128084"/>
              <a:gd name="connsiteY348" fmla="*/ 7603958 h 15135727"/>
              <a:gd name="connsiteX349" fmla="*/ 1684421 w 8128084"/>
              <a:gd name="connsiteY349" fmla="*/ 7603958 h 15135727"/>
              <a:gd name="connsiteX350" fmla="*/ 1540042 w 8128084"/>
              <a:gd name="connsiteY350" fmla="*/ 7363327 h 15135727"/>
              <a:gd name="connsiteX351" fmla="*/ 1299411 w 8128084"/>
              <a:gd name="connsiteY351" fmla="*/ 7315200 h 15135727"/>
              <a:gd name="connsiteX352" fmla="*/ 1130969 w 8128084"/>
              <a:gd name="connsiteY352" fmla="*/ 7339264 h 15135727"/>
              <a:gd name="connsiteX353" fmla="*/ 1034716 w 8128084"/>
              <a:gd name="connsiteY353" fmla="*/ 7315200 h 15135727"/>
              <a:gd name="connsiteX354" fmla="*/ 1155032 w 8128084"/>
              <a:gd name="connsiteY354" fmla="*/ 7050506 h 15135727"/>
              <a:gd name="connsiteX355" fmla="*/ 1155032 w 8128084"/>
              <a:gd name="connsiteY355" fmla="*/ 6930190 h 15135727"/>
              <a:gd name="connsiteX356" fmla="*/ 1155032 w 8128084"/>
              <a:gd name="connsiteY356" fmla="*/ 6761748 h 15135727"/>
              <a:gd name="connsiteX357" fmla="*/ 1203158 w 8128084"/>
              <a:gd name="connsiteY357" fmla="*/ 6617369 h 15135727"/>
              <a:gd name="connsiteX358" fmla="*/ 1371600 w 8128084"/>
              <a:gd name="connsiteY358" fmla="*/ 6472990 h 15135727"/>
              <a:gd name="connsiteX359" fmla="*/ 1443790 w 8128084"/>
              <a:gd name="connsiteY359" fmla="*/ 6328611 h 15135727"/>
              <a:gd name="connsiteX360" fmla="*/ 1419727 w 8128084"/>
              <a:gd name="connsiteY360" fmla="*/ 6208295 h 15135727"/>
              <a:gd name="connsiteX361" fmla="*/ 1275348 w 8128084"/>
              <a:gd name="connsiteY361" fmla="*/ 6304548 h 15135727"/>
              <a:gd name="connsiteX362" fmla="*/ 1323474 w 8128084"/>
              <a:gd name="connsiteY362" fmla="*/ 6015790 h 15135727"/>
              <a:gd name="connsiteX363" fmla="*/ 1540042 w 8128084"/>
              <a:gd name="connsiteY363" fmla="*/ 5871411 h 15135727"/>
              <a:gd name="connsiteX364" fmla="*/ 1540042 w 8128084"/>
              <a:gd name="connsiteY364" fmla="*/ 5751095 h 15135727"/>
              <a:gd name="connsiteX365" fmla="*/ 1395664 w 8128084"/>
              <a:gd name="connsiteY365" fmla="*/ 5799221 h 15135727"/>
              <a:gd name="connsiteX366" fmla="*/ 1179095 w 8128084"/>
              <a:gd name="connsiteY366" fmla="*/ 5799221 h 15135727"/>
              <a:gd name="connsiteX367" fmla="*/ 890337 w 8128084"/>
              <a:gd name="connsiteY367" fmla="*/ 5775158 h 15135727"/>
              <a:gd name="connsiteX368" fmla="*/ 697832 w 8128084"/>
              <a:gd name="connsiteY368" fmla="*/ 5606716 h 15135727"/>
              <a:gd name="connsiteX369" fmla="*/ 577516 w 8128084"/>
              <a:gd name="connsiteY369" fmla="*/ 5582653 h 15135727"/>
              <a:gd name="connsiteX370" fmla="*/ 697832 w 8128084"/>
              <a:gd name="connsiteY370" fmla="*/ 5775158 h 15135727"/>
              <a:gd name="connsiteX371" fmla="*/ 409074 w 8128084"/>
              <a:gd name="connsiteY371" fmla="*/ 5799221 h 15135727"/>
              <a:gd name="connsiteX372" fmla="*/ 168442 w 8128084"/>
              <a:gd name="connsiteY372" fmla="*/ 5702969 h 15135727"/>
              <a:gd name="connsiteX373" fmla="*/ 264695 w 8128084"/>
              <a:gd name="connsiteY373" fmla="*/ 5558590 h 15135727"/>
              <a:gd name="connsiteX374" fmla="*/ 144379 w 8128084"/>
              <a:gd name="connsiteY374" fmla="*/ 5510464 h 15135727"/>
              <a:gd name="connsiteX375" fmla="*/ 0 w 8128084"/>
              <a:gd name="connsiteY375" fmla="*/ 5462337 h 15135727"/>
              <a:gd name="connsiteX376" fmla="*/ 96253 w 8128084"/>
              <a:gd name="connsiteY376"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42827 w 8128084"/>
              <a:gd name="connsiteY202" fmla="*/ 14383753 h 15135727"/>
              <a:gd name="connsiteX203" fmla="*/ 4403558 w 8128084"/>
              <a:gd name="connsiteY203" fmla="*/ 14437895 h 15135727"/>
              <a:gd name="connsiteX204" fmla="*/ 4340058 w 8128084"/>
              <a:gd name="connsiteY204" fmla="*/ 14475995 h 15135727"/>
              <a:gd name="connsiteX205" fmla="*/ 4303127 w 8128084"/>
              <a:gd name="connsiteY205" fmla="*/ 14364703 h 15135727"/>
              <a:gd name="connsiteX206" fmla="*/ 4276892 w 8128084"/>
              <a:gd name="connsiteY206" fmla="*/ 14296190 h 15135727"/>
              <a:gd name="connsiteX207" fmla="*/ 4235116 w 8128084"/>
              <a:gd name="connsiteY207" fmla="*/ 14341642 h 15135727"/>
              <a:gd name="connsiteX208" fmla="*/ 4162927 w 8128084"/>
              <a:gd name="connsiteY208" fmla="*/ 14389769 h 15135727"/>
              <a:gd name="connsiteX209" fmla="*/ 4137527 w 8128084"/>
              <a:gd name="connsiteY209" fmla="*/ 14364369 h 15135727"/>
              <a:gd name="connsiteX210" fmla="*/ 3998327 w 8128084"/>
              <a:gd name="connsiteY210" fmla="*/ 14409153 h 15135727"/>
              <a:gd name="connsiteX211" fmla="*/ 4023727 w 8128084"/>
              <a:gd name="connsiteY211" fmla="*/ 14275803 h 15135727"/>
              <a:gd name="connsiteX212" fmla="*/ 3915945 w 8128084"/>
              <a:gd name="connsiteY212" fmla="*/ 14289840 h 15135727"/>
              <a:gd name="connsiteX213" fmla="*/ 3801979 w 8128084"/>
              <a:gd name="connsiteY213" fmla="*/ 14293516 h 15135727"/>
              <a:gd name="connsiteX214" fmla="*/ 3719764 w 8128084"/>
              <a:gd name="connsiteY214" fmla="*/ 14415169 h 15135727"/>
              <a:gd name="connsiteX215" fmla="*/ 3625850 w 8128084"/>
              <a:gd name="connsiteY215" fmla="*/ 14616364 h 15135727"/>
              <a:gd name="connsiteX216" fmla="*/ 3513221 w 8128084"/>
              <a:gd name="connsiteY216" fmla="*/ 14726653 h 15135727"/>
              <a:gd name="connsiteX217" fmla="*/ 3583071 w 8128084"/>
              <a:gd name="connsiteY217" fmla="*/ 14832932 h 15135727"/>
              <a:gd name="connsiteX218" fmla="*/ 3633537 w 8128084"/>
              <a:gd name="connsiteY218" fmla="*/ 14967285 h 15135727"/>
              <a:gd name="connsiteX219" fmla="*/ 3609474 w 8128084"/>
              <a:gd name="connsiteY219" fmla="*/ 15087600 h 15135727"/>
              <a:gd name="connsiteX220" fmla="*/ 3479132 w 8128084"/>
              <a:gd name="connsiteY220" fmla="*/ 14975974 h 15135727"/>
              <a:gd name="connsiteX221" fmla="*/ 3304340 w 8128084"/>
              <a:gd name="connsiteY221" fmla="*/ 14949237 h 15135727"/>
              <a:gd name="connsiteX222" fmla="*/ 3261227 w 8128084"/>
              <a:gd name="connsiteY222" fmla="*/ 14787145 h 15135727"/>
              <a:gd name="connsiteX223" fmla="*/ 3128211 w 8128084"/>
              <a:gd name="connsiteY223" fmla="*/ 14919158 h 15135727"/>
              <a:gd name="connsiteX224" fmla="*/ 3090277 w 8128084"/>
              <a:gd name="connsiteY224" fmla="*/ 15075903 h 15135727"/>
              <a:gd name="connsiteX225" fmla="*/ 2959769 w 8128084"/>
              <a:gd name="connsiteY225" fmla="*/ 15135727 h 15135727"/>
              <a:gd name="connsiteX226" fmla="*/ 2891256 w 8128084"/>
              <a:gd name="connsiteY226" fmla="*/ 14945895 h 15135727"/>
              <a:gd name="connsiteX227" fmla="*/ 2829927 w 8128084"/>
              <a:gd name="connsiteY227" fmla="*/ 14872703 h 15135727"/>
              <a:gd name="connsiteX228" fmla="*/ 2887579 w 8128084"/>
              <a:gd name="connsiteY228" fmla="*/ 14774779 h 15135727"/>
              <a:gd name="connsiteX229" fmla="*/ 2779127 w 8128084"/>
              <a:gd name="connsiteY229" fmla="*/ 14694903 h 15135727"/>
              <a:gd name="connsiteX230" fmla="*/ 2839453 w 8128084"/>
              <a:gd name="connsiteY230" fmla="*/ 14582274 h 15135727"/>
              <a:gd name="connsiteX231" fmla="*/ 2935706 w 8128084"/>
              <a:gd name="connsiteY231" fmla="*/ 14510085 h 15135727"/>
              <a:gd name="connsiteX232" fmla="*/ 2948406 w 8128084"/>
              <a:gd name="connsiteY232" fmla="*/ 14554535 h 15135727"/>
              <a:gd name="connsiteX233" fmla="*/ 2855327 w 8128084"/>
              <a:gd name="connsiteY233" fmla="*/ 14371053 h 15135727"/>
              <a:gd name="connsiteX234" fmla="*/ 3014077 w 8128084"/>
              <a:gd name="connsiteY234" fmla="*/ 14447253 h 15135727"/>
              <a:gd name="connsiteX235" fmla="*/ 3029285 w 8128084"/>
              <a:gd name="connsiteY235" fmla="*/ 14363032 h 15135727"/>
              <a:gd name="connsiteX236" fmla="*/ 3152274 w 8128084"/>
              <a:gd name="connsiteY236" fmla="*/ 14341642 h 15135727"/>
              <a:gd name="connsiteX237" fmla="*/ 3226135 w 8128084"/>
              <a:gd name="connsiteY237" fmla="*/ 14269453 h 15135727"/>
              <a:gd name="connsiteX238" fmla="*/ 3152274 w 8128084"/>
              <a:gd name="connsiteY238" fmla="*/ 14197264 h 15135727"/>
              <a:gd name="connsiteX239" fmla="*/ 3152274 w 8128084"/>
              <a:gd name="connsiteY239" fmla="*/ 14052885 h 15135727"/>
              <a:gd name="connsiteX240" fmla="*/ 3086435 w 8128084"/>
              <a:gd name="connsiteY240" fmla="*/ 14037845 h 15135727"/>
              <a:gd name="connsiteX241" fmla="*/ 3056021 w 8128084"/>
              <a:gd name="connsiteY241" fmla="*/ 14153148 h 15135727"/>
              <a:gd name="connsiteX242" fmla="*/ 2935706 w 8128084"/>
              <a:gd name="connsiteY242" fmla="*/ 14076948 h 15135727"/>
              <a:gd name="connsiteX243" fmla="*/ 2863516 w 8128084"/>
              <a:gd name="connsiteY243" fmla="*/ 14093324 h 15135727"/>
              <a:gd name="connsiteX244" fmla="*/ 2804527 w 8128084"/>
              <a:gd name="connsiteY244" fmla="*/ 14218653 h 15135727"/>
              <a:gd name="connsiteX245" fmla="*/ 2719137 w 8128084"/>
              <a:gd name="connsiteY245" fmla="*/ 14197264 h 15135727"/>
              <a:gd name="connsiteX246" fmla="*/ 2653298 w 8128084"/>
              <a:gd name="connsiteY246" fmla="*/ 14248064 h 15135727"/>
              <a:gd name="connsiteX247" fmla="*/ 2560721 w 8128084"/>
              <a:gd name="connsiteY247" fmla="*/ 14150474 h 15135727"/>
              <a:gd name="connsiteX248" fmla="*/ 2436729 w 8128084"/>
              <a:gd name="connsiteY248" fmla="*/ 13804566 h 15135727"/>
              <a:gd name="connsiteX249" fmla="*/ 2550527 w 8128084"/>
              <a:gd name="connsiteY249" fmla="*/ 13805903 h 15135727"/>
              <a:gd name="connsiteX250" fmla="*/ 2729498 w 8128084"/>
              <a:gd name="connsiteY250" fmla="*/ 13812253 h 15135727"/>
              <a:gd name="connsiteX251" fmla="*/ 2633077 w 8128084"/>
              <a:gd name="connsiteY251" fmla="*/ 13755103 h 15135727"/>
              <a:gd name="connsiteX252" fmla="*/ 2553369 w 8128084"/>
              <a:gd name="connsiteY252" fmla="*/ 13475369 h 15135727"/>
              <a:gd name="connsiteX253" fmla="*/ 2658645 w 8128084"/>
              <a:gd name="connsiteY253" fmla="*/ 13224711 h 15135727"/>
              <a:gd name="connsiteX254" fmla="*/ 2719137 w 8128084"/>
              <a:gd name="connsiteY254" fmla="*/ 13042232 h 15135727"/>
              <a:gd name="connsiteX255" fmla="*/ 2791327 w 8128084"/>
              <a:gd name="connsiteY255" fmla="*/ 12945979 h 15135727"/>
              <a:gd name="connsiteX256" fmla="*/ 2969627 w 8128084"/>
              <a:gd name="connsiteY256" fmla="*/ 12929603 h 15135727"/>
              <a:gd name="connsiteX257" fmla="*/ 3031958 w 8128084"/>
              <a:gd name="connsiteY257" fmla="*/ 13090358 h 15135727"/>
              <a:gd name="connsiteX258" fmla="*/ 3102977 w 8128084"/>
              <a:gd name="connsiteY258" fmla="*/ 12974053 h 15135727"/>
              <a:gd name="connsiteX259" fmla="*/ 3043321 w 8128084"/>
              <a:gd name="connsiteY259" fmla="*/ 12836024 h 15135727"/>
              <a:gd name="connsiteX260" fmla="*/ 2849479 w 8128084"/>
              <a:gd name="connsiteY260" fmla="*/ 12815637 h 15135727"/>
              <a:gd name="connsiteX261" fmla="*/ 2815390 w 8128084"/>
              <a:gd name="connsiteY261" fmla="*/ 12777537 h 15135727"/>
              <a:gd name="connsiteX262" fmla="*/ 2887077 w 8128084"/>
              <a:gd name="connsiteY262" fmla="*/ 12586703 h 15135727"/>
              <a:gd name="connsiteX263" fmla="*/ 3153777 w 8128084"/>
              <a:gd name="connsiteY263" fmla="*/ 12516853 h 15135727"/>
              <a:gd name="connsiteX264" fmla="*/ 3239837 w 8128084"/>
              <a:gd name="connsiteY264" fmla="*/ 12311314 h 15135727"/>
              <a:gd name="connsiteX265" fmla="*/ 3104148 w 8128084"/>
              <a:gd name="connsiteY265" fmla="*/ 12320337 h 15135727"/>
              <a:gd name="connsiteX266" fmla="*/ 3040648 w 8128084"/>
              <a:gd name="connsiteY266" fmla="*/ 12320337 h 15135727"/>
              <a:gd name="connsiteX267" fmla="*/ 2956927 w 8128084"/>
              <a:gd name="connsiteY267" fmla="*/ 12237453 h 15135727"/>
              <a:gd name="connsiteX268" fmla="*/ 3007895 w 8128084"/>
              <a:gd name="connsiteY268" fmla="*/ 12079706 h 15135727"/>
              <a:gd name="connsiteX269" fmla="*/ 2810042 w 8128084"/>
              <a:gd name="connsiteY269" fmla="*/ 11954377 h 15135727"/>
              <a:gd name="connsiteX270" fmla="*/ 2863516 w 8128084"/>
              <a:gd name="connsiteY270" fmla="*/ 11694695 h 15135727"/>
              <a:gd name="connsiteX271" fmla="*/ 2817227 w 8128084"/>
              <a:gd name="connsiteY271" fmla="*/ 11507203 h 15135727"/>
              <a:gd name="connsiteX272" fmla="*/ 2911642 w 8128084"/>
              <a:gd name="connsiteY272" fmla="*/ 11454064 h 15135727"/>
              <a:gd name="connsiteX273" fmla="*/ 2988677 w 8128084"/>
              <a:gd name="connsiteY273" fmla="*/ 11494503 h 15135727"/>
              <a:gd name="connsiteX274" fmla="*/ 3011571 w 8128084"/>
              <a:gd name="connsiteY274" fmla="*/ 11454064 h 15135727"/>
              <a:gd name="connsiteX275" fmla="*/ 2850482 w 8128084"/>
              <a:gd name="connsiteY275" fmla="*/ 11381874 h 15135727"/>
              <a:gd name="connsiteX276" fmla="*/ 2993858 w 8128084"/>
              <a:gd name="connsiteY276" fmla="*/ 11266571 h 15135727"/>
              <a:gd name="connsiteX277" fmla="*/ 3007895 w 8128084"/>
              <a:gd name="connsiteY277" fmla="*/ 11189369 h 15135727"/>
              <a:gd name="connsiteX278" fmla="*/ 2874879 w 8128084"/>
              <a:gd name="connsiteY278" fmla="*/ 11179342 h 15135727"/>
              <a:gd name="connsiteX279" fmla="*/ 2919329 w 8128084"/>
              <a:gd name="connsiteY279" fmla="*/ 11023600 h 15135727"/>
              <a:gd name="connsiteX280" fmla="*/ 2887579 w 8128084"/>
              <a:gd name="connsiteY280" fmla="*/ 10924674 h 15135727"/>
              <a:gd name="connsiteX281" fmla="*/ 2760914 w 8128084"/>
              <a:gd name="connsiteY281" fmla="*/ 11065377 h 15135727"/>
              <a:gd name="connsiteX282" fmla="*/ 2667000 w 8128084"/>
              <a:gd name="connsiteY282" fmla="*/ 10969124 h 15135727"/>
              <a:gd name="connsiteX283" fmla="*/ 2607845 w 8128084"/>
              <a:gd name="connsiteY283" fmla="*/ 11071727 h 15135727"/>
              <a:gd name="connsiteX284" fmla="*/ 2526632 w 8128084"/>
              <a:gd name="connsiteY284" fmla="*/ 11117179 h 15135727"/>
              <a:gd name="connsiteX285" fmla="*/ 2410827 w 8128084"/>
              <a:gd name="connsiteY285" fmla="*/ 11100803 h 15135727"/>
              <a:gd name="connsiteX286" fmla="*/ 2334127 w 8128084"/>
              <a:gd name="connsiteY286" fmla="*/ 10996864 h 15135727"/>
              <a:gd name="connsiteX287" fmla="*/ 2358190 w 8128084"/>
              <a:gd name="connsiteY287" fmla="*/ 10732169 h 15135727"/>
              <a:gd name="connsiteX288" fmla="*/ 2372227 w 8128084"/>
              <a:gd name="connsiteY288" fmla="*/ 10689390 h 15135727"/>
              <a:gd name="connsiteX289" fmla="*/ 2533316 w 8128084"/>
              <a:gd name="connsiteY289" fmla="*/ 10574087 h 15135727"/>
              <a:gd name="connsiteX290" fmla="*/ 2598821 w 8128084"/>
              <a:gd name="connsiteY290" fmla="*/ 10684042 h 15135727"/>
              <a:gd name="connsiteX291" fmla="*/ 2683877 w 8128084"/>
              <a:gd name="connsiteY291" fmla="*/ 10745203 h 15135727"/>
              <a:gd name="connsiteX292" fmla="*/ 2767264 w 8128084"/>
              <a:gd name="connsiteY292" fmla="*/ 10684042 h 15135727"/>
              <a:gd name="connsiteX293" fmla="*/ 2646948 w 8128084"/>
              <a:gd name="connsiteY293" fmla="*/ 10515600 h 15135727"/>
              <a:gd name="connsiteX294" fmla="*/ 2815390 w 8128084"/>
              <a:gd name="connsiteY294" fmla="*/ 10395285 h 15135727"/>
              <a:gd name="connsiteX295" fmla="*/ 2899777 w 8128084"/>
              <a:gd name="connsiteY295" fmla="*/ 10453103 h 15135727"/>
              <a:gd name="connsiteX296" fmla="*/ 2899777 w 8128084"/>
              <a:gd name="connsiteY296" fmla="*/ 10586453 h 15135727"/>
              <a:gd name="connsiteX297" fmla="*/ 2982327 w 8128084"/>
              <a:gd name="connsiteY297" fmla="*/ 10459453 h 15135727"/>
              <a:gd name="connsiteX298" fmla="*/ 3080085 w 8128084"/>
              <a:gd name="connsiteY298" fmla="*/ 10419348 h 15135727"/>
              <a:gd name="connsiteX299" fmla="*/ 3248527 w 8128084"/>
              <a:gd name="connsiteY299" fmla="*/ 10539664 h 15135727"/>
              <a:gd name="connsiteX300" fmla="*/ 3320716 w 8128084"/>
              <a:gd name="connsiteY300" fmla="*/ 10659979 h 15135727"/>
              <a:gd name="connsiteX301" fmla="*/ 3465095 w 8128084"/>
              <a:gd name="connsiteY301" fmla="*/ 10659979 h 15135727"/>
              <a:gd name="connsiteX302" fmla="*/ 3441032 w 8128084"/>
              <a:gd name="connsiteY302" fmla="*/ 10491537 h 15135727"/>
              <a:gd name="connsiteX303" fmla="*/ 3356977 w 8128084"/>
              <a:gd name="connsiteY303" fmla="*/ 10408653 h 15135727"/>
              <a:gd name="connsiteX304" fmla="*/ 3348456 w 8128084"/>
              <a:gd name="connsiteY304" fmla="*/ 10282656 h 15135727"/>
              <a:gd name="connsiteX305" fmla="*/ 3198227 w 8128084"/>
              <a:gd name="connsiteY305" fmla="*/ 10319753 h 15135727"/>
              <a:gd name="connsiteX306" fmla="*/ 3152274 w 8128084"/>
              <a:gd name="connsiteY306" fmla="*/ 10250906 h 15135727"/>
              <a:gd name="connsiteX307" fmla="*/ 3176337 w 8128084"/>
              <a:gd name="connsiteY307" fmla="*/ 10178716 h 15135727"/>
              <a:gd name="connsiteX308" fmla="*/ 3104148 w 8128084"/>
              <a:gd name="connsiteY308" fmla="*/ 10154653 h 15135727"/>
              <a:gd name="connsiteX309" fmla="*/ 2975977 w 8128084"/>
              <a:gd name="connsiteY309" fmla="*/ 10167353 h 15135727"/>
              <a:gd name="connsiteX310" fmla="*/ 3007895 w 8128084"/>
              <a:gd name="connsiteY310" fmla="*/ 9962148 h 15135727"/>
              <a:gd name="connsiteX311" fmla="*/ 3176337 w 8128084"/>
              <a:gd name="connsiteY311" fmla="*/ 9889958 h 15135727"/>
              <a:gd name="connsiteX312" fmla="*/ 2959769 w 8128084"/>
              <a:gd name="connsiteY312" fmla="*/ 9504948 h 15135727"/>
              <a:gd name="connsiteX313" fmla="*/ 2791327 w 8128084"/>
              <a:gd name="connsiteY313" fmla="*/ 9456821 h 15135727"/>
              <a:gd name="connsiteX314" fmla="*/ 2574758 w 8128084"/>
              <a:gd name="connsiteY314" fmla="*/ 9336506 h 15135727"/>
              <a:gd name="connsiteX315" fmla="*/ 2671177 w 8128084"/>
              <a:gd name="connsiteY315" fmla="*/ 9189453 h 15135727"/>
              <a:gd name="connsiteX316" fmla="*/ 2684045 w 8128084"/>
              <a:gd name="connsiteY316" fmla="*/ 9109911 h 15135727"/>
              <a:gd name="connsiteX317" fmla="*/ 2580774 w 8128084"/>
              <a:gd name="connsiteY317" fmla="*/ 9069471 h 15135727"/>
              <a:gd name="connsiteX318" fmla="*/ 2546685 w 8128084"/>
              <a:gd name="connsiteY318" fmla="*/ 9051758 h 15135727"/>
              <a:gd name="connsiteX319" fmla="*/ 2436729 w 8128084"/>
              <a:gd name="connsiteY319" fmla="*/ 9056771 h 15135727"/>
              <a:gd name="connsiteX320" fmla="*/ 2372727 w 8128084"/>
              <a:gd name="connsiteY320" fmla="*/ 9259303 h 15135727"/>
              <a:gd name="connsiteX321" fmla="*/ 2261937 w 8128084"/>
              <a:gd name="connsiteY321" fmla="*/ 9168064 h 15135727"/>
              <a:gd name="connsiteX322" fmla="*/ 2237874 w 8128084"/>
              <a:gd name="connsiteY322" fmla="*/ 8999621 h 15135727"/>
              <a:gd name="connsiteX323" fmla="*/ 2079458 w 8128084"/>
              <a:gd name="connsiteY323" fmla="*/ 9020008 h 15135727"/>
              <a:gd name="connsiteX324" fmla="*/ 2045369 w 8128084"/>
              <a:gd name="connsiteY324" fmla="*/ 8783053 h 15135727"/>
              <a:gd name="connsiteX325" fmla="*/ 1852864 w 8128084"/>
              <a:gd name="connsiteY325" fmla="*/ 8758990 h 15135727"/>
              <a:gd name="connsiteX326" fmla="*/ 1636295 w 8128084"/>
              <a:gd name="connsiteY326" fmla="*/ 8927432 h 15135727"/>
              <a:gd name="connsiteX327" fmla="*/ 1588169 w 8128084"/>
              <a:gd name="connsiteY327" fmla="*/ 9023685 h 15135727"/>
              <a:gd name="connsiteX328" fmla="*/ 1515979 w 8128084"/>
              <a:gd name="connsiteY328" fmla="*/ 8879306 h 15135727"/>
              <a:gd name="connsiteX329" fmla="*/ 1347537 w 8128084"/>
              <a:gd name="connsiteY329" fmla="*/ 8879306 h 15135727"/>
              <a:gd name="connsiteX330" fmla="*/ 1347537 w 8128084"/>
              <a:gd name="connsiteY330" fmla="*/ 8710864 h 15135727"/>
              <a:gd name="connsiteX331" fmla="*/ 1106906 w 8128084"/>
              <a:gd name="connsiteY331" fmla="*/ 8783053 h 15135727"/>
              <a:gd name="connsiteX332" fmla="*/ 890337 w 8128084"/>
              <a:gd name="connsiteY332" fmla="*/ 8686800 h 15135727"/>
              <a:gd name="connsiteX333" fmla="*/ 649706 w 8128084"/>
              <a:gd name="connsiteY333" fmla="*/ 8662737 h 15135727"/>
              <a:gd name="connsiteX334" fmla="*/ 385011 w 8128084"/>
              <a:gd name="connsiteY334" fmla="*/ 8566485 h 15135727"/>
              <a:gd name="connsiteX335" fmla="*/ 577516 w 8128084"/>
              <a:gd name="connsiteY335" fmla="*/ 8373979 h 15135727"/>
              <a:gd name="connsiteX336" fmla="*/ 794085 w 8128084"/>
              <a:gd name="connsiteY336" fmla="*/ 8301790 h 15135727"/>
              <a:gd name="connsiteX337" fmla="*/ 745958 w 8128084"/>
              <a:gd name="connsiteY337" fmla="*/ 8133348 h 15135727"/>
              <a:gd name="connsiteX338" fmla="*/ 818148 w 8128084"/>
              <a:gd name="connsiteY338" fmla="*/ 7820527 h 15135727"/>
              <a:gd name="connsiteX339" fmla="*/ 697832 w 8128084"/>
              <a:gd name="connsiteY339" fmla="*/ 7820527 h 15135727"/>
              <a:gd name="connsiteX340" fmla="*/ 625642 w 8128084"/>
              <a:gd name="connsiteY340" fmla="*/ 7916779 h 15135727"/>
              <a:gd name="connsiteX341" fmla="*/ 457200 w 8128084"/>
              <a:gd name="connsiteY341" fmla="*/ 7820527 h 15135727"/>
              <a:gd name="connsiteX342" fmla="*/ 529390 w 8128084"/>
              <a:gd name="connsiteY342" fmla="*/ 7700211 h 15135727"/>
              <a:gd name="connsiteX343" fmla="*/ 938464 w 8128084"/>
              <a:gd name="connsiteY343" fmla="*/ 7676148 h 15135727"/>
              <a:gd name="connsiteX344" fmla="*/ 1058779 w 8128084"/>
              <a:gd name="connsiteY344" fmla="*/ 7459579 h 15135727"/>
              <a:gd name="connsiteX345" fmla="*/ 1203158 w 8128084"/>
              <a:gd name="connsiteY345" fmla="*/ 7603958 h 15135727"/>
              <a:gd name="connsiteX346" fmla="*/ 1299411 w 8128084"/>
              <a:gd name="connsiteY346" fmla="*/ 7555832 h 15135727"/>
              <a:gd name="connsiteX347" fmla="*/ 1443790 w 8128084"/>
              <a:gd name="connsiteY347" fmla="*/ 7507706 h 15135727"/>
              <a:gd name="connsiteX348" fmla="*/ 1684421 w 8128084"/>
              <a:gd name="connsiteY348" fmla="*/ 7603958 h 15135727"/>
              <a:gd name="connsiteX349" fmla="*/ 1684421 w 8128084"/>
              <a:gd name="connsiteY349" fmla="*/ 7603958 h 15135727"/>
              <a:gd name="connsiteX350" fmla="*/ 1540042 w 8128084"/>
              <a:gd name="connsiteY350" fmla="*/ 7363327 h 15135727"/>
              <a:gd name="connsiteX351" fmla="*/ 1299411 w 8128084"/>
              <a:gd name="connsiteY351" fmla="*/ 7315200 h 15135727"/>
              <a:gd name="connsiteX352" fmla="*/ 1130969 w 8128084"/>
              <a:gd name="connsiteY352" fmla="*/ 7339264 h 15135727"/>
              <a:gd name="connsiteX353" fmla="*/ 1034716 w 8128084"/>
              <a:gd name="connsiteY353" fmla="*/ 7315200 h 15135727"/>
              <a:gd name="connsiteX354" fmla="*/ 1155032 w 8128084"/>
              <a:gd name="connsiteY354" fmla="*/ 7050506 h 15135727"/>
              <a:gd name="connsiteX355" fmla="*/ 1155032 w 8128084"/>
              <a:gd name="connsiteY355" fmla="*/ 6930190 h 15135727"/>
              <a:gd name="connsiteX356" fmla="*/ 1155032 w 8128084"/>
              <a:gd name="connsiteY356" fmla="*/ 6761748 h 15135727"/>
              <a:gd name="connsiteX357" fmla="*/ 1203158 w 8128084"/>
              <a:gd name="connsiteY357" fmla="*/ 6617369 h 15135727"/>
              <a:gd name="connsiteX358" fmla="*/ 1371600 w 8128084"/>
              <a:gd name="connsiteY358" fmla="*/ 6472990 h 15135727"/>
              <a:gd name="connsiteX359" fmla="*/ 1443790 w 8128084"/>
              <a:gd name="connsiteY359" fmla="*/ 6328611 h 15135727"/>
              <a:gd name="connsiteX360" fmla="*/ 1419727 w 8128084"/>
              <a:gd name="connsiteY360" fmla="*/ 6208295 h 15135727"/>
              <a:gd name="connsiteX361" fmla="*/ 1275348 w 8128084"/>
              <a:gd name="connsiteY361" fmla="*/ 6304548 h 15135727"/>
              <a:gd name="connsiteX362" fmla="*/ 1323474 w 8128084"/>
              <a:gd name="connsiteY362" fmla="*/ 6015790 h 15135727"/>
              <a:gd name="connsiteX363" fmla="*/ 1540042 w 8128084"/>
              <a:gd name="connsiteY363" fmla="*/ 5871411 h 15135727"/>
              <a:gd name="connsiteX364" fmla="*/ 1540042 w 8128084"/>
              <a:gd name="connsiteY364" fmla="*/ 5751095 h 15135727"/>
              <a:gd name="connsiteX365" fmla="*/ 1395664 w 8128084"/>
              <a:gd name="connsiteY365" fmla="*/ 5799221 h 15135727"/>
              <a:gd name="connsiteX366" fmla="*/ 1179095 w 8128084"/>
              <a:gd name="connsiteY366" fmla="*/ 5799221 h 15135727"/>
              <a:gd name="connsiteX367" fmla="*/ 890337 w 8128084"/>
              <a:gd name="connsiteY367" fmla="*/ 5775158 h 15135727"/>
              <a:gd name="connsiteX368" fmla="*/ 697832 w 8128084"/>
              <a:gd name="connsiteY368" fmla="*/ 5606716 h 15135727"/>
              <a:gd name="connsiteX369" fmla="*/ 577516 w 8128084"/>
              <a:gd name="connsiteY369" fmla="*/ 5582653 h 15135727"/>
              <a:gd name="connsiteX370" fmla="*/ 697832 w 8128084"/>
              <a:gd name="connsiteY370" fmla="*/ 5775158 h 15135727"/>
              <a:gd name="connsiteX371" fmla="*/ 409074 w 8128084"/>
              <a:gd name="connsiteY371" fmla="*/ 5799221 h 15135727"/>
              <a:gd name="connsiteX372" fmla="*/ 168442 w 8128084"/>
              <a:gd name="connsiteY372" fmla="*/ 5702969 h 15135727"/>
              <a:gd name="connsiteX373" fmla="*/ 264695 w 8128084"/>
              <a:gd name="connsiteY373" fmla="*/ 5558590 h 15135727"/>
              <a:gd name="connsiteX374" fmla="*/ 144379 w 8128084"/>
              <a:gd name="connsiteY374" fmla="*/ 5510464 h 15135727"/>
              <a:gd name="connsiteX375" fmla="*/ 0 w 8128084"/>
              <a:gd name="connsiteY375" fmla="*/ 5462337 h 15135727"/>
              <a:gd name="connsiteX376" fmla="*/ 96253 w 8128084"/>
              <a:gd name="connsiteY376"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42827 w 8128084"/>
              <a:gd name="connsiteY202" fmla="*/ 14383753 h 15135727"/>
              <a:gd name="connsiteX203" fmla="*/ 4403558 w 8128084"/>
              <a:gd name="connsiteY203" fmla="*/ 14437895 h 15135727"/>
              <a:gd name="connsiteX204" fmla="*/ 4340058 w 8128084"/>
              <a:gd name="connsiteY204" fmla="*/ 14475995 h 15135727"/>
              <a:gd name="connsiteX205" fmla="*/ 4303127 w 8128084"/>
              <a:gd name="connsiteY205" fmla="*/ 14364703 h 15135727"/>
              <a:gd name="connsiteX206" fmla="*/ 4276892 w 8128084"/>
              <a:gd name="connsiteY206" fmla="*/ 14296190 h 15135727"/>
              <a:gd name="connsiteX207" fmla="*/ 4235116 w 8128084"/>
              <a:gd name="connsiteY207" fmla="*/ 14341642 h 15135727"/>
              <a:gd name="connsiteX208" fmla="*/ 4162927 w 8128084"/>
              <a:gd name="connsiteY208" fmla="*/ 14389769 h 15135727"/>
              <a:gd name="connsiteX209" fmla="*/ 4137527 w 8128084"/>
              <a:gd name="connsiteY209" fmla="*/ 14364369 h 15135727"/>
              <a:gd name="connsiteX210" fmla="*/ 3998327 w 8128084"/>
              <a:gd name="connsiteY210" fmla="*/ 14409153 h 15135727"/>
              <a:gd name="connsiteX211" fmla="*/ 4023727 w 8128084"/>
              <a:gd name="connsiteY211" fmla="*/ 14275803 h 15135727"/>
              <a:gd name="connsiteX212" fmla="*/ 3915945 w 8128084"/>
              <a:gd name="connsiteY212" fmla="*/ 14289840 h 15135727"/>
              <a:gd name="connsiteX213" fmla="*/ 3801979 w 8128084"/>
              <a:gd name="connsiteY213" fmla="*/ 14293516 h 15135727"/>
              <a:gd name="connsiteX214" fmla="*/ 3719764 w 8128084"/>
              <a:gd name="connsiteY214" fmla="*/ 14415169 h 15135727"/>
              <a:gd name="connsiteX215" fmla="*/ 3625850 w 8128084"/>
              <a:gd name="connsiteY215" fmla="*/ 14616364 h 15135727"/>
              <a:gd name="connsiteX216" fmla="*/ 3513221 w 8128084"/>
              <a:gd name="connsiteY216" fmla="*/ 14726653 h 15135727"/>
              <a:gd name="connsiteX217" fmla="*/ 3583071 w 8128084"/>
              <a:gd name="connsiteY217" fmla="*/ 14832932 h 15135727"/>
              <a:gd name="connsiteX218" fmla="*/ 3633537 w 8128084"/>
              <a:gd name="connsiteY218" fmla="*/ 14967285 h 15135727"/>
              <a:gd name="connsiteX219" fmla="*/ 3609474 w 8128084"/>
              <a:gd name="connsiteY219" fmla="*/ 15087600 h 15135727"/>
              <a:gd name="connsiteX220" fmla="*/ 3479132 w 8128084"/>
              <a:gd name="connsiteY220" fmla="*/ 14975974 h 15135727"/>
              <a:gd name="connsiteX221" fmla="*/ 3304340 w 8128084"/>
              <a:gd name="connsiteY221" fmla="*/ 14949237 h 15135727"/>
              <a:gd name="connsiteX222" fmla="*/ 3261227 w 8128084"/>
              <a:gd name="connsiteY222" fmla="*/ 14787145 h 15135727"/>
              <a:gd name="connsiteX223" fmla="*/ 3128211 w 8128084"/>
              <a:gd name="connsiteY223" fmla="*/ 14919158 h 15135727"/>
              <a:gd name="connsiteX224" fmla="*/ 3090277 w 8128084"/>
              <a:gd name="connsiteY224" fmla="*/ 15075903 h 15135727"/>
              <a:gd name="connsiteX225" fmla="*/ 2959769 w 8128084"/>
              <a:gd name="connsiteY225" fmla="*/ 15135727 h 15135727"/>
              <a:gd name="connsiteX226" fmla="*/ 2891256 w 8128084"/>
              <a:gd name="connsiteY226" fmla="*/ 14945895 h 15135727"/>
              <a:gd name="connsiteX227" fmla="*/ 2829927 w 8128084"/>
              <a:gd name="connsiteY227" fmla="*/ 14872703 h 15135727"/>
              <a:gd name="connsiteX228" fmla="*/ 2887579 w 8128084"/>
              <a:gd name="connsiteY228" fmla="*/ 14774779 h 15135727"/>
              <a:gd name="connsiteX229" fmla="*/ 2779127 w 8128084"/>
              <a:gd name="connsiteY229" fmla="*/ 14694903 h 15135727"/>
              <a:gd name="connsiteX230" fmla="*/ 2839453 w 8128084"/>
              <a:gd name="connsiteY230" fmla="*/ 14582274 h 15135727"/>
              <a:gd name="connsiteX231" fmla="*/ 2935706 w 8128084"/>
              <a:gd name="connsiteY231" fmla="*/ 14510085 h 15135727"/>
              <a:gd name="connsiteX232" fmla="*/ 2948406 w 8128084"/>
              <a:gd name="connsiteY232" fmla="*/ 14554535 h 15135727"/>
              <a:gd name="connsiteX233" fmla="*/ 2855327 w 8128084"/>
              <a:gd name="connsiteY233" fmla="*/ 14371053 h 15135727"/>
              <a:gd name="connsiteX234" fmla="*/ 3014077 w 8128084"/>
              <a:gd name="connsiteY234" fmla="*/ 14447253 h 15135727"/>
              <a:gd name="connsiteX235" fmla="*/ 3029285 w 8128084"/>
              <a:gd name="connsiteY235" fmla="*/ 14363032 h 15135727"/>
              <a:gd name="connsiteX236" fmla="*/ 3152274 w 8128084"/>
              <a:gd name="connsiteY236" fmla="*/ 14341642 h 15135727"/>
              <a:gd name="connsiteX237" fmla="*/ 3226135 w 8128084"/>
              <a:gd name="connsiteY237" fmla="*/ 14269453 h 15135727"/>
              <a:gd name="connsiteX238" fmla="*/ 3152274 w 8128084"/>
              <a:gd name="connsiteY238" fmla="*/ 14197264 h 15135727"/>
              <a:gd name="connsiteX239" fmla="*/ 3152274 w 8128084"/>
              <a:gd name="connsiteY239" fmla="*/ 14052885 h 15135727"/>
              <a:gd name="connsiteX240" fmla="*/ 3086435 w 8128084"/>
              <a:gd name="connsiteY240" fmla="*/ 14037845 h 15135727"/>
              <a:gd name="connsiteX241" fmla="*/ 3056021 w 8128084"/>
              <a:gd name="connsiteY241" fmla="*/ 14153148 h 15135727"/>
              <a:gd name="connsiteX242" fmla="*/ 2935706 w 8128084"/>
              <a:gd name="connsiteY242" fmla="*/ 14076948 h 15135727"/>
              <a:gd name="connsiteX243" fmla="*/ 2863516 w 8128084"/>
              <a:gd name="connsiteY243" fmla="*/ 14093324 h 15135727"/>
              <a:gd name="connsiteX244" fmla="*/ 2804527 w 8128084"/>
              <a:gd name="connsiteY244" fmla="*/ 14218653 h 15135727"/>
              <a:gd name="connsiteX245" fmla="*/ 2719137 w 8128084"/>
              <a:gd name="connsiteY245" fmla="*/ 14197264 h 15135727"/>
              <a:gd name="connsiteX246" fmla="*/ 2653298 w 8128084"/>
              <a:gd name="connsiteY246" fmla="*/ 14248064 h 15135727"/>
              <a:gd name="connsiteX247" fmla="*/ 2560721 w 8128084"/>
              <a:gd name="connsiteY247" fmla="*/ 14150474 h 15135727"/>
              <a:gd name="connsiteX248" fmla="*/ 2436729 w 8128084"/>
              <a:gd name="connsiteY248" fmla="*/ 13804566 h 15135727"/>
              <a:gd name="connsiteX249" fmla="*/ 2550527 w 8128084"/>
              <a:gd name="connsiteY249" fmla="*/ 13805903 h 15135727"/>
              <a:gd name="connsiteX250" fmla="*/ 2729498 w 8128084"/>
              <a:gd name="connsiteY250" fmla="*/ 13812253 h 15135727"/>
              <a:gd name="connsiteX251" fmla="*/ 2633077 w 8128084"/>
              <a:gd name="connsiteY251" fmla="*/ 13755103 h 15135727"/>
              <a:gd name="connsiteX252" fmla="*/ 2553369 w 8128084"/>
              <a:gd name="connsiteY252" fmla="*/ 13475369 h 15135727"/>
              <a:gd name="connsiteX253" fmla="*/ 2658645 w 8128084"/>
              <a:gd name="connsiteY253" fmla="*/ 13224711 h 15135727"/>
              <a:gd name="connsiteX254" fmla="*/ 2719137 w 8128084"/>
              <a:gd name="connsiteY254" fmla="*/ 13042232 h 15135727"/>
              <a:gd name="connsiteX255" fmla="*/ 2791327 w 8128084"/>
              <a:gd name="connsiteY255" fmla="*/ 12945979 h 15135727"/>
              <a:gd name="connsiteX256" fmla="*/ 2969627 w 8128084"/>
              <a:gd name="connsiteY256" fmla="*/ 12929603 h 15135727"/>
              <a:gd name="connsiteX257" fmla="*/ 3031958 w 8128084"/>
              <a:gd name="connsiteY257" fmla="*/ 13090358 h 15135727"/>
              <a:gd name="connsiteX258" fmla="*/ 3102977 w 8128084"/>
              <a:gd name="connsiteY258" fmla="*/ 12974053 h 15135727"/>
              <a:gd name="connsiteX259" fmla="*/ 3043321 w 8128084"/>
              <a:gd name="connsiteY259" fmla="*/ 12836024 h 15135727"/>
              <a:gd name="connsiteX260" fmla="*/ 2849479 w 8128084"/>
              <a:gd name="connsiteY260" fmla="*/ 12815637 h 15135727"/>
              <a:gd name="connsiteX261" fmla="*/ 2815390 w 8128084"/>
              <a:gd name="connsiteY261" fmla="*/ 12777537 h 15135727"/>
              <a:gd name="connsiteX262" fmla="*/ 2887077 w 8128084"/>
              <a:gd name="connsiteY262" fmla="*/ 12586703 h 15135727"/>
              <a:gd name="connsiteX263" fmla="*/ 3153777 w 8128084"/>
              <a:gd name="connsiteY263" fmla="*/ 12516853 h 15135727"/>
              <a:gd name="connsiteX264" fmla="*/ 3239837 w 8128084"/>
              <a:gd name="connsiteY264" fmla="*/ 12311314 h 15135727"/>
              <a:gd name="connsiteX265" fmla="*/ 3104148 w 8128084"/>
              <a:gd name="connsiteY265" fmla="*/ 12320337 h 15135727"/>
              <a:gd name="connsiteX266" fmla="*/ 3040648 w 8128084"/>
              <a:gd name="connsiteY266" fmla="*/ 12320337 h 15135727"/>
              <a:gd name="connsiteX267" fmla="*/ 2956927 w 8128084"/>
              <a:gd name="connsiteY267" fmla="*/ 12237453 h 15135727"/>
              <a:gd name="connsiteX268" fmla="*/ 3007895 w 8128084"/>
              <a:gd name="connsiteY268" fmla="*/ 12079706 h 15135727"/>
              <a:gd name="connsiteX269" fmla="*/ 2810042 w 8128084"/>
              <a:gd name="connsiteY269" fmla="*/ 11954377 h 15135727"/>
              <a:gd name="connsiteX270" fmla="*/ 2863516 w 8128084"/>
              <a:gd name="connsiteY270" fmla="*/ 11694695 h 15135727"/>
              <a:gd name="connsiteX271" fmla="*/ 2817227 w 8128084"/>
              <a:gd name="connsiteY271" fmla="*/ 11507203 h 15135727"/>
              <a:gd name="connsiteX272" fmla="*/ 2911642 w 8128084"/>
              <a:gd name="connsiteY272" fmla="*/ 11454064 h 15135727"/>
              <a:gd name="connsiteX273" fmla="*/ 2988677 w 8128084"/>
              <a:gd name="connsiteY273" fmla="*/ 11494503 h 15135727"/>
              <a:gd name="connsiteX274" fmla="*/ 3011571 w 8128084"/>
              <a:gd name="connsiteY274" fmla="*/ 11454064 h 15135727"/>
              <a:gd name="connsiteX275" fmla="*/ 2850482 w 8128084"/>
              <a:gd name="connsiteY275" fmla="*/ 11381874 h 15135727"/>
              <a:gd name="connsiteX276" fmla="*/ 2993858 w 8128084"/>
              <a:gd name="connsiteY276" fmla="*/ 11266571 h 15135727"/>
              <a:gd name="connsiteX277" fmla="*/ 3007895 w 8128084"/>
              <a:gd name="connsiteY277" fmla="*/ 11189369 h 15135727"/>
              <a:gd name="connsiteX278" fmla="*/ 2874879 w 8128084"/>
              <a:gd name="connsiteY278" fmla="*/ 11179342 h 15135727"/>
              <a:gd name="connsiteX279" fmla="*/ 2919329 w 8128084"/>
              <a:gd name="connsiteY279" fmla="*/ 11023600 h 15135727"/>
              <a:gd name="connsiteX280" fmla="*/ 2887579 w 8128084"/>
              <a:gd name="connsiteY280" fmla="*/ 10924674 h 15135727"/>
              <a:gd name="connsiteX281" fmla="*/ 2760914 w 8128084"/>
              <a:gd name="connsiteY281" fmla="*/ 11065377 h 15135727"/>
              <a:gd name="connsiteX282" fmla="*/ 2667000 w 8128084"/>
              <a:gd name="connsiteY282" fmla="*/ 10969124 h 15135727"/>
              <a:gd name="connsiteX283" fmla="*/ 2607845 w 8128084"/>
              <a:gd name="connsiteY283" fmla="*/ 11071727 h 15135727"/>
              <a:gd name="connsiteX284" fmla="*/ 2526632 w 8128084"/>
              <a:gd name="connsiteY284" fmla="*/ 11117179 h 15135727"/>
              <a:gd name="connsiteX285" fmla="*/ 2410827 w 8128084"/>
              <a:gd name="connsiteY285" fmla="*/ 11100803 h 15135727"/>
              <a:gd name="connsiteX286" fmla="*/ 2334127 w 8128084"/>
              <a:gd name="connsiteY286" fmla="*/ 10996864 h 15135727"/>
              <a:gd name="connsiteX287" fmla="*/ 2358190 w 8128084"/>
              <a:gd name="connsiteY287" fmla="*/ 10732169 h 15135727"/>
              <a:gd name="connsiteX288" fmla="*/ 2372227 w 8128084"/>
              <a:gd name="connsiteY288" fmla="*/ 10689390 h 15135727"/>
              <a:gd name="connsiteX289" fmla="*/ 2533316 w 8128084"/>
              <a:gd name="connsiteY289" fmla="*/ 10574087 h 15135727"/>
              <a:gd name="connsiteX290" fmla="*/ 2598821 w 8128084"/>
              <a:gd name="connsiteY290" fmla="*/ 10684042 h 15135727"/>
              <a:gd name="connsiteX291" fmla="*/ 2683877 w 8128084"/>
              <a:gd name="connsiteY291" fmla="*/ 10745203 h 15135727"/>
              <a:gd name="connsiteX292" fmla="*/ 2767264 w 8128084"/>
              <a:gd name="connsiteY292" fmla="*/ 10684042 h 15135727"/>
              <a:gd name="connsiteX293" fmla="*/ 2646948 w 8128084"/>
              <a:gd name="connsiteY293" fmla="*/ 10515600 h 15135727"/>
              <a:gd name="connsiteX294" fmla="*/ 2815390 w 8128084"/>
              <a:gd name="connsiteY294" fmla="*/ 10395285 h 15135727"/>
              <a:gd name="connsiteX295" fmla="*/ 2899777 w 8128084"/>
              <a:gd name="connsiteY295" fmla="*/ 10453103 h 15135727"/>
              <a:gd name="connsiteX296" fmla="*/ 2899777 w 8128084"/>
              <a:gd name="connsiteY296" fmla="*/ 10586453 h 15135727"/>
              <a:gd name="connsiteX297" fmla="*/ 2982327 w 8128084"/>
              <a:gd name="connsiteY297" fmla="*/ 10459453 h 15135727"/>
              <a:gd name="connsiteX298" fmla="*/ 3080085 w 8128084"/>
              <a:gd name="connsiteY298" fmla="*/ 10419348 h 15135727"/>
              <a:gd name="connsiteX299" fmla="*/ 3248527 w 8128084"/>
              <a:gd name="connsiteY299" fmla="*/ 10539664 h 15135727"/>
              <a:gd name="connsiteX300" fmla="*/ 3320716 w 8128084"/>
              <a:gd name="connsiteY300" fmla="*/ 10659979 h 15135727"/>
              <a:gd name="connsiteX301" fmla="*/ 3465095 w 8128084"/>
              <a:gd name="connsiteY301" fmla="*/ 10659979 h 15135727"/>
              <a:gd name="connsiteX302" fmla="*/ 3441032 w 8128084"/>
              <a:gd name="connsiteY302" fmla="*/ 10491537 h 15135727"/>
              <a:gd name="connsiteX303" fmla="*/ 3356977 w 8128084"/>
              <a:gd name="connsiteY303" fmla="*/ 10408653 h 15135727"/>
              <a:gd name="connsiteX304" fmla="*/ 3348456 w 8128084"/>
              <a:gd name="connsiteY304" fmla="*/ 10282656 h 15135727"/>
              <a:gd name="connsiteX305" fmla="*/ 3198227 w 8128084"/>
              <a:gd name="connsiteY305" fmla="*/ 10319753 h 15135727"/>
              <a:gd name="connsiteX306" fmla="*/ 3152274 w 8128084"/>
              <a:gd name="connsiteY306" fmla="*/ 10250906 h 15135727"/>
              <a:gd name="connsiteX307" fmla="*/ 3176337 w 8128084"/>
              <a:gd name="connsiteY307" fmla="*/ 10178716 h 15135727"/>
              <a:gd name="connsiteX308" fmla="*/ 3104148 w 8128084"/>
              <a:gd name="connsiteY308" fmla="*/ 10154653 h 15135727"/>
              <a:gd name="connsiteX309" fmla="*/ 2975977 w 8128084"/>
              <a:gd name="connsiteY309" fmla="*/ 10167353 h 15135727"/>
              <a:gd name="connsiteX310" fmla="*/ 3007895 w 8128084"/>
              <a:gd name="connsiteY310" fmla="*/ 9962148 h 15135727"/>
              <a:gd name="connsiteX311" fmla="*/ 3176337 w 8128084"/>
              <a:gd name="connsiteY311" fmla="*/ 9889958 h 15135727"/>
              <a:gd name="connsiteX312" fmla="*/ 2959769 w 8128084"/>
              <a:gd name="connsiteY312" fmla="*/ 9504948 h 15135727"/>
              <a:gd name="connsiteX313" fmla="*/ 2791327 w 8128084"/>
              <a:gd name="connsiteY313" fmla="*/ 9456821 h 15135727"/>
              <a:gd name="connsiteX314" fmla="*/ 2574758 w 8128084"/>
              <a:gd name="connsiteY314" fmla="*/ 9336506 h 15135727"/>
              <a:gd name="connsiteX315" fmla="*/ 2671177 w 8128084"/>
              <a:gd name="connsiteY315" fmla="*/ 9189453 h 15135727"/>
              <a:gd name="connsiteX316" fmla="*/ 2684045 w 8128084"/>
              <a:gd name="connsiteY316" fmla="*/ 9109911 h 15135727"/>
              <a:gd name="connsiteX317" fmla="*/ 2580774 w 8128084"/>
              <a:gd name="connsiteY317" fmla="*/ 9069471 h 15135727"/>
              <a:gd name="connsiteX318" fmla="*/ 2546685 w 8128084"/>
              <a:gd name="connsiteY318" fmla="*/ 9051758 h 15135727"/>
              <a:gd name="connsiteX319" fmla="*/ 2436729 w 8128084"/>
              <a:gd name="connsiteY319" fmla="*/ 9056771 h 15135727"/>
              <a:gd name="connsiteX320" fmla="*/ 2372727 w 8128084"/>
              <a:gd name="connsiteY320" fmla="*/ 9259303 h 15135727"/>
              <a:gd name="connsiteX321" fmla="*/ 2261937 w 8128084"/>
              <a:gd name="connsiteY321" fmla="*/ 9168064 h 15135727"/>
              <a:gd name="connsiteX322" fmla="*/ 2237874 w 8128084"/>
              <a:gd name="connsiteY322" fmla="*/ 8999621 h 15135727"/>
              <a:gd name="connsiteX323" fmla="*/ 2079458 w 8128084"/>
              <a:gd name="connsiteY323" fmla="*/ 9020008 h 15135727"/>
              <a:gd name="connsiteX324" fmla="*/ 2026319 w 8128084"/>
              <a:gd name="connsiteY324" fmla="*/ 8827503 h 15135727"/>
              <a:gd name="connsiteX325" fmla="*/ 1852864 w 8128084"/>
              <a:gd name="connsiteY325" fmla="*/ 8758990 h 15135727"/>
              <a:gd name="connsiteX326" fmla="*/ 1636295 w 8128084"/>
              <a:gd name="connsiteY326" fmla="*/ 8927432 h 15135727"/>
              <a:gd name="connsiteX327" fmla="*/ 1588169 w 8128084"/>
              <a:gd name="connsiteY327" fmla="*/ 9023685 h 15135727"/>
              <a:gd name="connsiteX328" fmla="*/ 1515979 w 8128084"/>
              <a:gd name="connsiteY328" fmla="*/ 8879306 h 15135727"/>
              <a:gd name="connsiteX329" fmla="*/ 1347537 w 8128084"/>
              <a:gd name="connsiteY329" fmla="*/ 8879306 h 15135727"/>
              <a:gd name="connsiteX330" fmla="*/ 1347537 w 8128084"/>
              <a:gd name="connsiteY330" fmla="*/ 8710864 h 15135727"/>
              <a:gd name="connsiteX331" fmla="*/ 1106906 w 8128084"/>
              <a:gd name="connsiteY331" fmla="*/ 8783053 h 15135727"/>
              <a:gd name="connsiteX332" fmla="*/ 890337 w 8128084"/>
              <a:gd name="connsiteY332" fmla="*/ 8686800 h 15135727"/>
              <a:gd name="connsiteX333" fmla="*/ 649706 w 8128084"/>
              <a:gd name="connsiteY333" fmla="*/ 8662737 h 15135727"/>
              <a:gd name="connsiteX334" fmla="*/ 385011 w 8128084"/>
              <a:gd name="connsiteY334" fmla="*/ 8566485 h 15135727"/>
              <a:gd name="connsiteX335" fmla="*/ 577516 w 8128084"/>
              <a:gd name="connsiteY335" fmla="*/ 8373979 h 15135727"/>
              <a:gd name="connsiteX336" fmla="*/ 794085 w 8128084"/>
              <a:gd name="connsiteY336" fmla="*/ 8301790 h 15135727"/>
              <a:gd name="connsiteX337" fmla="*/ 745958 w 8128084"/>
              <a:gd name="connsiteY337" fmla="*/ 8133348 h 15135727"/>
              <a:gd name="connsiteX338" fmla="*/ 818148 w 8128084"/>
              <a:gd name="connsiteY338" fmla="*/ 7820527 h 15135727"/>
              <a:gd name="connsiteX339" fmla="*/ 697832 w 8128084"/>
              <a:gd name="connsiteY339" fmla="*/ 7820527 h 15135727"/>
              <a:gd name="connsiteX340" fmla="*/ 625642 w 8128084"/>
              <a:gd name="connsiteY340" fmla="*/ 7916779 h 15135727"/>
              <a:gd name="connsiteX341" fmla="*/ 457200 w 8128084"/>
              <a:gd name="connsiteY341" fmla="*/ 7820527 h 15135727"/>
              <a:gd name="connsiteX342" fmla="*/ 529390 w 8128084"/>
              <a:gd name="connsiteY342" fmla="*/ 7700211 h 15135727"/>
              <a:gd name="connsiteX343" fmla="*/ 938464 w 8128084"/>
              <a:gd name="connsiteY343" fmla="*/ 7676148 h 15135727"/>
              <a:gd name="connsiteX344" fmla="*/ 1058779 w 8128084"/>
              <a:gd name="connsiteY344" fmla="*/ 7459579 h 15135727"/>
              <a:gd name="connsiteX345" fmla="*/ 1203158 w 8128084"/>
              <a:gd name="connsiteY345" fmla="*/ 7603958 h 15135727"/>
              <a:gd name="connsiteX346" fmla="*/ 1299411 w 8128084"/>
              <a:gd name="connsiteY346" fmla="*/ 7555832 h 15135727"/>
              <a:gd name="connsiteX347" fmla="*/ 1443790 w 8128084"/>
              <a:gd name="connsiteY347" fmla="*/ 7507706 h 15135727"/>
              <a:gd name="connsiteX348" fmla="*/ 1684421 w 8128084"/>
              <a:gd name="connsiteY348" fmla="*/ 7603958 h 15135727"/>
              <a:gd name="connsiteX349" fmla="*/ 1684421 w 8128084"/>
              <a:gd name="connsiteY349" fmla="*/ 7603958 h 15135727"/>
              <a:gd name="connsiteX350" fmla="*/ 1540042 w 8128084"/>
              <a:gd name="connsiteY350" fmla="*/ 7363327 h 15135727"/>
              <a:gd name="connsiteX351" fmla="*/ 1299411 w 8128084"/>
              <a:gd name="connsiteY351" fmla="*/ 7315200 h 15135727"/>
              <a:gd name="connsiteX352" fmla="*/ 1130969 w 8128084"/>
              <a:gd name="connsiteY352" fmla="*/ 7339264 h 15135727"/>
              <a:gd name="connsiteX353" fmla="*/ 1034716 w 8128084"/>
              <a:gd name="connsiteY353" fmla="*/ 7315200 h 15135727"/>
              <a:gd name="connsiteX354" fmla="*/ 1155032 w 8128084"/>
              <a:gd name="connsiteY354" fmla="*/ 7050506 h 15135727"/>
              <a:gd name="connsiteX355" fmla="*/ 1155032 w 8128084"/>
              <a:gd name="connsiteY355" fmla="*/ 6930190 h 15135727"/>
              <a:gd name="connsiteX356" fmla="*/ 1155032 w 8128084"/>
              <a:gd name="connsiteY356" fmla="*/ 6761748 h 15135727"/>
              <a:gd name="connsiteX357" fmla="*/ 1203158 w 8128084"/>
              <a:gd name="connsiteY357" fmla="*/ 6617369 h 15135727"/>
              <a:gd name="connsiteX358" fmla="*/ 1371600 w 8128084"/>
              <a:gd name="connsiteY358" fmla="*/ 6472990 h 15135727"/>
              <a:gd name="connsiteX359" fmla="*/ 1443790 w 8128084"/>
              <a:gd name="connsiteY359" fmla="*/ 6328611 h 15135727"/>
              <a:gd name="connsiteX360" fmla="*/ 1419727 w 8128084"/>
              <a:gd name="connsiteY360" fmla="*/ 6208295 h 15135727"/>
              <a:gd name="connsiteX361" fmla="*/ 1275348 w 8128084"/>
              <a:gd name="connsiteY361" fmla="*/ 6304548 h 15135727"/>
              <a:gd name="connsiteX362" fmla="*/ 1323474 w 8128084"/>
              <a:gd name="connsiteY362" fmla="*/ 6015790 h 15135727"/>
              <a:gd name="connsiteX363" fmla="*/ 1540042 w 8128084"/>
              <a:gd name="connsiteY363" fmla="*/ 5871411 h 15135727"/>
              <a:gd name="connsiteX364" fmla="*/ 1540042 w 8128084"/>
              <a:gd name="connsiteY364" fmla="*/ 5751095 h 15135727"/>
              <a:gd name="connsiteX365" fmla="*/ 1395664 w 8128084"/>
              <a:gd name="connsiteY365" fmla="*/ 5799221 h 15135727"/>
              <a:gd name="connsiteX366" fmla="*/ 1179095 w 8128084"/>
              <a:gd name="connsiteY366" fmla="*/ 5799221 h 15135727"/>
              <a:gd name="connsiteX367" fmla="*/ 890337 w 8128084"/>
              <a:gd name="connsiteY367" fmla="*/ 5775158 h 15135727"/>
              <a:gd name="connsiteX368" fmla="*/ 697832 w 8128084"/>
              <a:gd name="connsiteY368" fmla="*/ 5606716 h 15135727"/>
              <a:gd name="connsiteX369" fmla="*/ 577516 w 8128084"/>
              <a:gd name="connsiteY369" fmla="*/ 5582653 h 15135727"/>
              <a:gd name="connsiteX370" fmla="*/ 697832 w 8128084"/>
              <a:gd name="connsiteY370" fmla="*/ 5775158 h 15135727"/>
              <a:gd name="connsiteX371" fmla="*/ 409074 w 8128084"/>
              <a:gd name="connsiteY371" fmla="*/ 5799221 h 15135727"/>
              <a:gd name="connsiteX372" fmla="*/ 168442 w 8128084"/>
              <a:gd name="connsiteY372" fmla="*/ 5702969 h 15135727"/>
              <a:gd name="connsiteX373" fmla="*/ 264695 w 8128084"/>
              <a:gd name="connsiteY373" fmla="*/ 5558590 h 15135727"/>
              <a:gd name="connsiteX374" fmla="*/ 144379 w 8128084"/>
              <a:gd name="connsiteY374" fmla="*/ 5510464 h 15135727"/>
              <a:gd name="connsiteX375" fmla="*/ 0 w 8128084"/>
              <a:gd name="connsiteY375" fmla="*/ 5462337 h 15135727"/>
              <a:gd name="connsiteX376" fmla="*/ 96253 w 8128084"/>
              <a:gd name="connsiteY376"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42827 w 8128084"/>
              <a:gd name="connsiteY202" fmla="*/ 14383753 h 15135727"/>
              <a:gd name="connsiteX203" fmla="*/ 4403558 w 8128084"/>
              <a:gd name="connsiteY203" fmla="*/ 14437895 h 15135727"/>
              <a:gd name="connsiteX204" fmla="*/ 4340058 w 8128084"/>
              <a:gd name="connsiteY204" fmla="*/ 14475995 h 15135727"/>
              <a:gd name="connsiteX205" fmla="*/ 4303127 w 8128084"/>
              <a:gd name="connsiteY205" fmla="*/ 14364703 h 15135727"/>
              <a:gd name="connsiteX206" fmla="*/ 4276892 w 8128084"/>
              <a:gd name="connsiteY206" fmla="*/ 14296190 h 15135727"/>
              <a:gd name="connsiteX207" fmla="*/ 4235116 w 8128084"/>
              <a:gd name="connsiteY207" fmla="*/ 14341642 h 15135727"/>
              <a:gd name="connsiteX208" fmla="*/ 4162927 w 8128084"/>
              <a:gd name="connsiteY208" fmla="*/ 14389769 h 15135727"/>
              <a:gd name="connsiteX209" fmla="*/ 4137527 w 8128084"/>
              <a:gd name="connsiteY209" fmla="*/ 14364369 h 15135727"/>
              <a:gd name="connsiteX210" fmla="*/ 3998327 w 8128084"/>
              <a:gd name="connsiteY210" fmla="*/ 14409153 h 15135727"/>
              <a:gd name="connsiteX211" fmla="*/ 4023727 w 8128084"/>
              <a:gd name="connsiteY211" fmla="*/ 14275803 h 15135727"/>
              <a:gd name="connsiteX212" fmla="*/ 3915945 w 8128084"/>
              <a:gd name="connsiteY212" fmla="*/ 14289840 h 15135727"/>
              <a:gd name="connsiteX213" fmla="*/ 3801979 w 8128084"/>
              <a:gd name="connsiteY213" fmla="*/ 14293516 h 15135727"/>
              <a:gd name="connsiteX214" fmla="*/ 3719764 w 8128084"/>
              <a:gd name="connsiteY214" fmla="*/ 14415169 h 15135727"/>
              <a:gd name="connsiteX215" fmla="*/ 3625850 w 8128084"/>
              <a:gd name="connsiteY215" fmla="*/ 14616364 h 15135727"/>
              <a:gd name="connsiteX216" fmla="*/ 3513221 w 8128084"/>
              <a:gd name="connsiteY216" fmla="*/ 14726653 h 15135727"/>
              <a:gd name="connsiteX217" fmla="*/ 3583071 w 8128084"/>
              <a:gd name="connsiteY217" fmla="*/ 14832932 h 15135727"/>
              <a:gd name="connsiteX218" fmla="*/ 3633537 w 8128084"/>
              <a:gd name="connsiteY218" fmla="*/ 14967285 h 15135727"/>
              <a:gd name="connsiteX219" fmla="*/ 3609474 w 8128084"/>
              <a:gd name="connsiteY219" fmla="*/ 15087600 h 15135727"/>
              <a:gd name="connsiteX220" fmla="*/ 3479132 w 8128084"/>
              <a:gd name="connsiteY220" fmla="*/ 14975974 h 15135727"/>
              <a:gd name="connsiteX221" fmla="*/ 3304340 w 8128084"/>
              <a:gd name="connsiteY221" fmla="*/ 14949237 h 15135727"/>
              <a:gd name="connsiteX222" fmla="*/ 3261227 w 8128084"/>
              <a:gd name="connsiteY222" fmla="*/ 14787145 h 15135727"/>
              <a:gd name="connsiteX223" fmla="*/ 3128211 w 8128084"/>
              <a:gd name="connsiteY223" fmla="*/ 14919158 h 15135727"/>
              <a:gd name="connsiteX224" fmla="*/ 3090277 w 8128084"/>
              <a:gd name="connsiteY224" fmla="*/ 15075903 h 15135727"/>
              <a:gd name="connsiteX225" fmla="*/ 2959769 w 8128084"/>
              <a:gd name="connsiteY225" fmla="*/ 15135727 h 15135727"/>
              <a:gd name="connsiteX226" fmla="*/ 2891256 w 8128084"/>
              <a:gd name="connsiteY226" fmla="*/ 14945895 h 15135727"/>
              <a:gd name="connsiteX227" fmla="*/ 2829927 w 8128084"/>
              <a:gd name="connsiteY227" fmla="*/ 14872703 h 15135727"/>
              <a:gd name="connsiteX228" fmla="*/ 2887579 w 8128084"/>
              <a:gd name="connsiteY228" fmla="*/ 14774779 h 15135727"/>
              <a:gd name="connsiteX229" fmla="*/ 2779127 w 8128084"/>
              <a:gd name="connsiteY229" fmla="*/ 14694903 h 15135727"/>
              <a:gd name="connsiteX230" fmla="*/ 2839453 w 8128084"/>
              <a:gd name="connsiteY230" fmla="*/ 14582274 h 15135727"/>
              <a:gd name="connsiteX231" fmla="*/ 2935706 w 8128084"/>
              <a:gd name="connsiteY231" fmla="*/ 14510085 h 15135727"/>
              <a:gd name="connsiteX232" fmla="*/ 2948406 w 8128084"/>
              <a:gd name="connsiteY232" fmla="*/ 14554535 h 15135727"/>
              <a:gd name="connsiteX233" fmla="*/ 2855327 w 8128084"/>
              <a:gd name="connsiteY233" fmla="*/ 14371053 h 15135727"/>
              <a:gd name="connsiteX234" fmla="*/ 3014077 w 8128084"/>
              <a:gd name="connsiteY234" fmla="*/ 14447253 h 15135727"/>
              <a:gd name="connsiteX235" fmla="*/ 3029285 w 8128084"/>
              <a:gd name="connsiteY235" fmla="*/ 14363032 h 15135727"/>
              <a:gd name="connsiteX236" fmla="*/ 3152274 w 8128084"/>
              <a:gd name="connsiteY236" fmla="*/ 14341642 h 15135727"/>
              <a:gd name="connsiteX237" fmla="*/ 3226135 w 8128084"/>
              <a:gd name="connsiteY237" fmla="*/ 14269453 h 15135727"/>
              <a:gd name="connsiteX238" fmla="*/ 3152274 w 8128084"/>
              <a:gd name="connsiteY238" fmla="*/ 14197264 h 15135727"/>
              <a:gd name="connsiteX239" fmla="*/ 3152274 w 8128084"/>
              <a:gd name="connsiteY239" fmla="*/ 14052885 h 15135727"/>
              <a:gd name="connsiteX240" fmla="*/ 3086435 w 8128084"/>
              <a:gd name="connsiteY240" fmla="*/ 14037845 h 15135727"/>
              <a:gd name="connsiteX241" fmla="*/ 3056021 w 8128084"/>
              <a:gd name="connsiteY241" fmla="*/ 14153148 h 15135727"/>
              <a:gd name="connsiteX242" fmla="*/ 2935706 w 8128084"/>
              <a:gd name="connsiteY242" fmla="*/ 14076948 h 15135727"/>
              <a:gd name="connsiteX243" fmla="*/ 2863516 w 8128084"/>
              <a:gd name="connsiteY243" fmla="*/ 14093324 h 15135727"/>
              <a:gd name="connsiteX244" fmla="*/ 2804527 w 8128084"/>
              <a:gd name="connsiteY244" fmla="*/ 14218653 h 15135727"/>
              <a:gd name="connsiteX245" fmla="*/ 2719137 w 8128084"/>
              <a:gd name="connsiteY245" fmla="*/ 14197264 h 15135727"/>
              <a:gd name="connsiteX246" fmla="*/ 2653298 w 8128084"/>
              <a:gd name="connsiteY246" fmla="*/ 14248064 h 15135727"/>
              <a:gd name="connsiteX247" fmla="*/ 2560721 w 8128084"/>
              <a:gd name="connsiteY247" fmla="*/ 14150474 h 15135727"/>
              <a:gd name="connsiteX248" fmla="*/ 2436729 w 8128084"/>
              <a:gd name="connsiteY248" fmla="*/ 13804566 h 15135727"/>
              <a:gd name="connsiteX249" fmla="*/ 2550527 w 8128084"/>
              <a:gd name="connsiteY249" fmla="*/ 13805903 h 15135727"/>
              <a:gd name="connsiteX250" fmla="*/ 2729498 w 8128084"/>
              <a:gd name="connsiteY250" fmla="*/ 13812253 h 15135727"/>
              <a:gd name="connsiteX251" fmla="*/ 2633077 w 8128084"/>
              <a:gd name="connsiteY251" fmla="*/ 13755103 h 15135727"/>
              <a:gd name="connsiteX252" fmla="*/ 2553369 w 8128084"/>
              <a:gd name="connsiteY252" fmla="*/ 13475369 h 15135727"/>
              <a:gd name="connsiteX253" fmla="*/ 2658645 w 8128084"/>
              <a:gd name="connsiteY253" fmla="*/ 13224711 h 15135727"/>
              <a:gd name="connsiteX254" fmla="*/ 2719137 w 8128084"/>
              <a:gd name="connsiteY254" fmla="*/ 13042232 h 15135727"/>
              <a:gd name="connsiteX255" fmla="*/ 2791327 w 8128084"/>
              <a:gd name="connsiteY255" fmla="*/ 12945979 h 15135727"/>
              <a:gd name="connsiteX256" fmla="*/ 2969627 w 8128084"/>
              <a:gd name="connsiteY256" fmla="*/ 12929603 h 15135727"/>
              <a:gd name="connsiteX257" fmla="*/ 3031958 w 8128084"/>
              <a:gd name="connsiteY257" fmla="*/ 13090358 h 15135727"/>
              <a:gd name="connsiteX258" fmla="*/ 3102977 w 8128084"/>
              <a:gd name="connsiteY258" fmla="*/ 12974053 h 15135727"/>
              <a:gd name="connsiteX259" fmla="*/ 3043321 w 8128084"/>
              <a:gd name="connsiteY259" fmla="*/ 12836024 h 15135727"/>
              <a:gd name="connsiteX260" fmla="*/ 2849479 w 8128084"/>
              <a:gd name="connsiteY260" fmla="*/ 12815637 h 15135727"/>
              <a:gd name="connsiteX261" fmla="*/ 2815390 w 8128084"/>
              <a:gd name="connsiteY261" fmla="*/ 12777537 h 15135727"/>
              <a:gd name="connsiteX262" fmla="*/ 2887077 w 8128084"/>
              <a:gd name="connsiteY262" fmla="*/ 12586703 h 15135727"/>
              <a:gd name="connsiteX263" fmla="*/ 3153777 w 8128084"/>
              <a:gd name="connsiteY263" fmla="*/ 12516853 h 15135727"/>
              <a:gd name="connsiteX264" fmla="*/ 3239837 w 8128084"/>
              <a:gd name="connsiteY264" fmla="*/ 12311314 h 15135727"/>
              <a:gd name="connsiteX265" fmla="*/ 3104148 w 8128084"/>
              <a:gd name="connsiteY265" fmla="*/ 12320337 h 15135727"/>
              <a:gd name="connsiteX266" fmla="*/ 3040648 w 8128084"/>
              <a:gd name="connsiteY266" fmla="*/ 12320337 h 15135727"/>
              <a:gd name="connsiteX267" fmla="*/ 2956927 w 8128084"/>
              <a:gd name="connsiteY267" fmla="*/ 12237453 h 15135727"/>
              <a:gd name="connsiteX268" fmla="*/ 3007895 w 8128084"/>
              <a:gd name="connsiteY268" fmla="*/ 12079706 h 15135727"/>
              <a:gd name="connsiteX269" fmla="*/ 2810042 w 8128084"/>
              <a:gd name="connsiteY269" fmla="*/ 11954377 h 15135727"/>
              <a:gd name="connsiteX270" fmla="*/ 2863516 w 8128084"/>
              <a:gd name="connsiteY270" fmla="*/ 11694695 h 15135727"/>
              <a:gd name="connsiteX271" fmla="*/ 2817227 w 8128084"/>
              <a:gd name="connsiteY271" fmla="*/ 11507203 h 15135727"/>
              <a:gd name="connsiteX272" fmla="*/ 2911642 w 8128084"/>
              <a:gd name="connsiteY272" fmla="*/ 11454064 h 15135727"/>
              <a:gd name="connsiteX273" fmla="*/ 2988677 w 8128084"/>
              <a:gd name="connsiteY273" fmla="*/ 11494503 h 15135727"/>
              <a:gd name="connsiteX274" fmla="*/ 3011571 w 8128084"/>
              <a:gd name="connsiteY274" fmla="*/ 11454064 h 15135727"/>
              <a:gd name="connsiteX275" fmla="*/ 2850482 w 8128084"/>
              <a:gd name="connsiteY275" fmla="*/ 11381874 h 15135727"/>
              <a:gd name="connsiteX276" fmla="*/ 2993858 w 8128084"/>
              <a:gd name="connsiteY276" fmla="*/ 11266571 h 15135727"/>
              <a:gd name="connsiteX277" fmla="*/ 3007895 w 8128084"/>
              <a:gd name="connsiteY277" fmla="*/ 11189369 h 15135727"/>
              <a:gd name="connsiteX278" fmla="*/ 2874879 w 8128084"/>
              <a:gd name="connsiteY278" fmla="*/ 11179342 h 15135727"/>
              <a:gd name="connsiteX279" fmla="*/ 2919329 w 8128084"/>
              <a:gd name="connsiteY279" fmla="*/ 11023600 h 15135727"/>
              <a:gd name="connsiteX280" fmla="*/ 2887579 w 8128084"/>
              <a:gd name="connsiteY280" fmla="*/ 10924674 h 15135727"/>
              <a:gd name="connsiteX281" fmla="*/ 2760914 w 8128084"/>
              <a:gd name="connsiteY281" fmla="*/ 11065377 h 15135727"/>
              <a:gd name="connsiteX282" fmla="*/ 2667000 w 8128084"/>
              <a:gd name="connsiteY282" fmla="*/ 10969124 h 15135727"/>
              <a:gd name="connsiteX283" fmla="*/ 2607845 w 8128084"/>
              <a:gd name="connsiteY283" fmla="*/ 11071727 h 15135727"/>
              <a:gd name="connsiteX284" fmla="*/ 2526632 w 8128084"/>
              <a:gd name="connsiteY284" fmla="*/ 11117179 h 15135727"/>
              <a:gd name="connsiteX285" fmla="*/ 2410827 w 8128084"/>
              <a:gd name="connsiteY285" fmla="*/ 11100803 h 15135727"/>
              <a:gd name="connsiteX286" fmla="*/ 2334127 w 8128084"/>
              <a:gd name="connsiteY286" fmla="*/ 10996864 h 15135727"/>
              <a:gd name="connsiteX287" fmla="*/ 2358190 w 8128084"/>
              <a:gd name="connsiteY287" fmla="*/ 10732169 h 15135727"/>
              <a:gd name="connsiteX288" fmla="*/ 2372227 w 8128084"/>
              <a:gd name="connsiteY288" fmla="*/ 10689390 h 15135727"/>
              <a:gd name="connsiteX289" fmla="*/ 2533316 w 8128084"/>
              <a:gd name="connsiteY289" fmla="*/ 10574087 h 15135727"/>
              <a:gd name="connsiteX290" fmla="*/ 2598821 w 8128084"/>
              <a:gd name="connsiteY290" fmla="*/ 10684042 h 15135727"/>
              <a:gd name="connsiteX291" fmla="*/ 2683877 w 8128084"/>
              <a:gd name="connsiteY291" fmla="*/ 10745203 h 15135727"/>
              <a:gd name="connsiteX292" fmla="*/ 2767264 w 8128084"/>
              <a:gd name="connsiteY292" fmla="*/ 10684042 h 15135727"/>
              <a:gd name="connsiteX293" fmla="*/ 2646948 w 8128084"/>
              <a:gd name="connsiteY293" fmla="*/ 10515600 h 15135727"/>
              <a:gd name="connsiteX294" fmla="*/ 2815390 w 8128084"/>
              <a:gd name="connsiteY294" fmla="*/ 10395285 h 15135727"/>
              <a:gd name="connsiteX295" fmla="*/ 2899777 w 8128084"/>
              <a:gd name="connsiteY295" fmla="*/ 10453103 h 15135727"/>
              <a:gd name="connsiteX296" fmla="*/ 2899777 w 8128084"/>
              <a:gd name="connsiteY296" fmla="*/ 10586453 h 15135727"/>
              <a:gd name="connsiteX297" fmla="*/ 2982327 w 8128084"/>
              <a:gd name="connsiteY297" fmla="*/ 10459453 h 15135727"/>
              <a:gd name="connsiteX298" fmla="*/ 3080085 w 8128084"/>
              <a:gd name="connsiteY298" fmla="*/ 10419348 h 15135727"/>
              <a:gd name="connsiteX299" fmla="*/ 3248527 w 8128084"/>
              <a:gd name="connsiteY299" fmla="*/ 10539664 h 15135727"/>
              <a:gd name="connsiteX300" fmla="*/ 3320716 w 8128084"/>
              <a:gd name="connsiteY300" fmla="*/ 10659979 h 15135727"/>
              <a:gd name="connsiteX301" fmla="*/ 3465095 w 8128084"/>
              <a:gd name="connsiteY301" fmla="*/ 10659979 h 15135727"/>
              <a:gd name="connsiteX302" fmla="*/ 3441032 w 8128084"/>
              <a:gd name="connsiteY302" fmla="*/ 10491537 h 15135727"/>
              <a:gd name="connsiteX303" fmla="*/ 3356977 w 8128084"/>
              <a:gd name="connsiteY303" fmla="*/ 10408653 h 15135727"/>
              <a:gd name="connsiteX304" fmla="*/ 3348456 w 8128084"/>
              <a:gd name="connsiteY304" fmla="*/ 10282656 h 15135727"/>
              <a:gd name="connsiteX305" fmla="*/ 3198227 w 8128084"/>
              <a:gd name="connsiteY305" fmla="*/ 10319753 h 15135727"/>
              <a:gd name="connsiteX306" fmla="*/ 3152274 w 8128084"/>
              <a:gd name="connsiteY306" fmla="*/ 10250906 h 15135727"/>
              <a:gd name="connsiteX307" fmla="*/ 3176337 w 8128084"/>
              <a:gd name="connsiteY307" fmla="*/ 10178716 h 15135727"/>
              <a:gd name="connsiteX308" fmla="*/ 3104148 w 8128084"/>
              <a:gd name="connsiteY308" fmla="*/ 10154653 h 15135727"/>
              <a:gd name="connsiteX309" fmla="*/ 2975977 w 8128084"/>
              <a:gd name="connsiteY309" fmla="*/ 10167353 h 15135727"/>
              <a:gd name="connsiteX310" fmla="*/ 3007895 w 8128084"/>
              <a:gd name="connsiteY310" fmla="*/ 9962148 h 15135727"/>
              <a:gd name="connsiteX311" fmla="*/ 3176337 w 8128084"/>
              <a:gd name="connsiteY311" fmla="*/ 9889958 h 15135727"/>
              <a:gd name="connsiteX312" fmla="*/ 2959769 w 8128084"/>
              <a:gd name="connsiteY312" fmla="*/ 9504948 h 15135727"/>
              <a:gd name="connsiteX313" fmla="*/ 2791327 w 8128084"/>
              <a:gd name="connsiteY313" fmla="*/ 9456821 h 15135727"/>
              <a:gd name="connsiteX314" fmla="*/ 2574758 w 8128084"/>
              <a:gd name="connsiteY314" fmla="*/ 9336506 h 15135727"/>
              <a:gd name="connsiteX315" fmla="*/ 2671177 w 8128084"/>
              <a:gd name="connsiteY315" fmla="*/ 9189453 h 15135727"/>
              <a:gd name="connsiteX316" fmla="*/ 2684045 w 8128084"/>
              <a:gd name="connsiteY316" fmla="*/ 9109911 h 15135727"/>
              <a:gd name="connsiteX317" fmla="*/ 2580774 w 8128084"/>
              <a:gd name="connsiteY317" fmla="*/ 9069471 h 15135727"/>
              <a:gd name="connsiteX318" fmla="*/ 2546685 w 8128084"/>
              <a:gd name="connsiteY318" fmla="*/ 9051758 h 15135727"/>
              <a:gd name="connsiteX319" fmla="*/ 2436729 w 8128084"/>
              <a:gd name="connsiteY319" fmla="*/ 9056771 h 15135727"/>
              <a:gd name="connsiteX320" fmla="*/ 2372727 w 8128084"/>
              <a:gd name="connsiteY320" fmla="*/ 9259303 h 15135727"/>
              <a:gd name="connsiteX321" fmla="*/ 2261937 w 8128084"/>
              <a:gd name="connsiteY321" fmla="*/ 9168064 h 15135727"/>
              <a:gd name="connsiteX322" fmla="*/ 2237874 w 8128084"/>
              <a:gd name="connsiteY322" fmla="*/ 8999621 h 15135727"/>
              <a:gd name="connsiteX323" fmla="*/ 2079458 w 8128084"/>
              <a:gd name="connsiteY323" fmla="*/ 9020008 h 15135727"/>
              <a:gd name="connsiteX324" fmla="*/ 2026319 w 8128084"/>
              <a:gd name="connsiteY324" fmla="*/ 8827503 h 15135727"/>
              <a:gd name="connsiteX325" fmla="*/ 1833814 w 8128084"/>
              <a:gd name="connsiteY325" fmla="*/ 8822490 h 15135727"/>
              <a:gd name="connsiteX326" fmla="*/ 1636295 w 8128084"/>
              <a:gd name="connsiteY326" fmla="*/ 8927432 h 15135727"/>
              <a:gd name="connsiteX327" fmla="*/ 1588169 w 8128084"/>
              <a:gd name="connsiteY327" fmla="*/ 9023685 h 15135727"/>
              <a:gd name="connsiteX328" fmla="*/ 1515979 w 8128084"/>
              <a:gd name="connsiteY328" fmla="*/ 8879306 h 15135727"/>
              <a:gd name="connsiteX329" fmla="*/ 1347537 w 8128084"/>
              <a:gd name="connsiteY329" fmla="*/ 8879306 h 15135727"/>
              <a:gd name="connsiteX330" fmla="*/ 1347537 w 8128084"/>
              <a:gd name="connsiteY330" fmla="*/ 8710864 h 15135727"/>
              <a:gd name="connsiteX331" fmla="*/ 1106906 w 8128084"/>
              <a:gd name="connsiteY331" fmla="*/ 8783053 h 15135727"/>
              <a:gd name="connsiteX332" fmla="*/ 890337 w 8128084"/>
              <a:gd name="connsiteY332" fmla="*/ 8686800 h 15135727"/>
              <a:gd name="connsiteX333" fmla="*/ 649706 w 8128084"/>
              <a:gd name="connsiteY333" fmla="*/ 8662737 h 15135727"/>
              <a:gd name="connsiteX334" fmla="*/ 385011 w 8128084"/>
              <a:gd name="connsiteY334" fmla="*/ 8566485 h 15135727"/>
              <a:gd name="connsiteX335" fmla="*/ 577516 w 8128084"/>
              <a:gd name="connsiteY335" fmla="*/ 8373979 h 15135727"/>
              <a:gd name="connsiteX336" fmla="*/ 794085 w 8128084"/>
              <a:gd name="connsiteY336" fmla="*/ 8301790 h 15135727"/>
              <a:gd name="connsiteX337" fmla="*/ 745958 w 8128084"/>
              <a:gd name="connsiteY337" fmla="*/ 8133348 h 15135727"/>
              <a:gd name="connsiteX338" fmla="*/ 818148 w 8128084"/>
              <a:gd name="connsiteY338" fmla="*/ 7820527 h 15135727"/>
              <a:gd name="connsiteX339" fmla="*/ 697832 w 8128084"/>
              <a:gd name="connsiteY339" fmla="*/ 7820527 h 15135727"/>
              <a:gd name="connsiteX340" fmla="*/ 625642 w 8128084"/>
              <a:gd name="connsiteY340" fmla="*/ 7916779 h 15135727"/>
              <a:gd name="connsiteX341" fmla="*/ 457200 w 8128084"/>
              <a:gd name="connsiteY341" fmla="*/ 7820527 h 15135727"/>
              <a:gd name="connsiteX342" fmla="*/ 529390 w 8128084"/>
              <a:gd name="connsiteY342" fmla="*/ 7700211 h 15135727"/>
              <a:gd name="connsiteX343" fmla="*/ 938464 w 8128084"/>
              <a:gd name="connsiteY343" fmla="*/ 7676148 h 15135727"/>
              <a:gd name="connsiteX344" fmla="*/ 1058779 w 8128084"/>
              <a:gd name="connsiteY344" fmla="*/ 7459579 h 15135727"/>
              <a:gd name="connsiteX345" fmla="*/ 1203158 w 8128084"/>
              <a:gd name="connsiteY345" fmla="*/ 7603958 h 15135727"/>
              <a:gd name="connsiteX346" fmla="*/ 1299411 w 8128084"/>
              <a:gd name="connsiteY346" fmla="*/ 7555832 h 15135727"/>
              <a:gd name="connsiteX347" fmla="*/ 1443790 w 8128084"/>
              <a:gd name="connsiteY347" fmla="*/ 7507706 h 15135727"/>
              <a:gd name="connsiteX348" fmla="*/ 1684421 w 8128084"/>
              <a:gd name="connsiteY348" fmla="*/ 7603958 h 15135727"/>
              <a:gd name="connsiteX349" fmla="*/ 1684421 w 8128084"/>
              <a:gd name="connsiteY349" fmla="*/ 7603958 h 15135727"/>
              <a:gd name="connsiteX350" fmla="*/ 1540042 w 8128084"/>
              <a:gd name="connsiteY350" fmla="*/ 7363327 h 15135727"/>
              <a:gd name="connsiteX351" fmla="*/ 1299411 w 8128084"/>
              <a:gd name="connsiteY351" fmla="*/ 7315200 h 15135727"/>
              <a:gd name="connsiteX352" fmla="*/ 1130969 w 8128084"/>
              <a:gd name="connsiteY352" fmla="*/ 7339264 h 15135727"/>
              <a:gd name="connsiteX353" fmla="*/ 1034716 w 8128084"/>
              <a:gd name="connsiteY353" fmla="*/ 7315200 h 15135727"/>
              <a:gd name="connsiteX354" fmla="*/ 1155032 w 8128084"/>
              <a:gd name="connsiteY354" fmla="*/ 7050506 h 15135727"/>
              <a:gd name="connsiteX355" fmla="*/ 1155032 w 8128084"/>
              <a:gd name="connsiteY355" fmla="*/ 6930190 h 15135727"/>
              <a:gd name="connsiteX356" fmla="*/ 1155032 w 8128084"/>
              <a:gd name="connsiteY356" fmla="*/ 6761748 h 15135727"/>
              <a:gd name="connsiteX357" fmla="*/ 1203158 w 8128084"/>
              <a:gd name="connsiteY357" fmla="*/ 6617369 h 15135727"/>
              <a:gd name="connsiteX358" fmla="*/ 1371600 w 8128084"/>
              <a:gd name="connsiteY358" fmla="*/ 6472990 h 15135727"/>
              <a:gd name="connsiteX359" fmla="*/ 1443790 w 8128084"/>
              <a:gd name="connsiteY359" fmla="*/ 6328611 h 15135727"/>
              <a:gd name="connsiteX360" fmla="*/ 1419727 w 8128084"/>
              <a:gd name="connsiteY360" fmla="*/ 6208295 h 15135727"/>
              <a:gd name="connsiteX361" fmla="*/ 1275348 w 8128084"/>
              <a:gd name="connsiteY361" fmla="*/ 6304548 h 15135727"/>
              <a:gd name="connsiteX362" fmla="*/ 1323474 w 8128084"/>
              <a:gd name="connsiteY362" fmla="*/ 6015790 h 15135727"/>
              <a:gd name="connsiteX363" fmla="*/ 1540042 w 8128084"/>
              <a:gd name="connsiteY363" fmla="*/ 5871411 h 15135727"/>
              <a:gd name="connsiteX364" fmla="*/ 1540042 w 8128084"/>
              <a:gd name="connsiteY364" fmla="*/ 5751095 h 15135727"/>
              <a:gd name="connsiteX365" fmla="*/ 1395664 w 8128084"/>
              <a:gd name="connsiteY365" fmla="*/ 5799221 h 15135727"/>
              <a:gd name="connsiteX366" fmla="*/ 1179095 w 8128084"/>
              <a:gd name="connsiteY366" fmla="*/ 5799221 h 15135727"/>
              <a:gd name="connsiteX367" fmla="*/ 890337 w 8128084"/>
              <a:gd name="connsiteY367" fmla="*/ 5775158 h 15135727"/>
              <a:gd name="connsiteX368" fmla="*/ 697832 w 8128084"/>
              <a:gd name="connsiteY368" fmla="*/ 5606716 h 15135727"/>
              <a:gd name="connsiteX369" fmla="*/ 577516 w 8128084"/>
              <a:gd name="connsiteY369" fmla="*/ 5582653 h 15135727"/>
              <a:gd name="connsiteX370" fmla="*/ 697832 w 8128084"/>
              <a:gd name="connsiteY370" fmla="*/ 5775158 h 15135727"/>
              <a:gd name="connsiteX371" fmla="*/ 409074 w 8128084"/>
              <a:gd name="connsiteY371" fmla="*/ 5799221 h 15135727"/>
              <a:gd name="connsiteX372" fmla="*/ 168442 w 8128084"/>
              <a:gd name="connsiteY372" fmla="*/ 5702969 h 15135727"/>
              <a:gd name="connsiteX373" fmla="*/ 264695 w 8128084"/>
              <a:gd name="connsiteY373" fmla="*/ 5558590 h 15135727"/>
              <a:gd name="connsiteX374" fmla="*/ 144379 w 8128084"/>
              <a:gd name="connsiteY374" fmla="*/ 5510464 h 15135727"/>
              <a:gd name="connsiteX375" fmla="*/ 0 w 8128084"/>
              <a:gd name="connsiteY375" fmla="*/ 5462337 h 15135727"/>
              <a:gd name="connsiteX376" fmla="*/ 96253 w 8128084"/>
              <a:gd name="connsiteY376"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42827 w 8128084"/>
              <a:gd name="connsiteY202" fmla="*/ 14383753 h 15135727"/>
              <a:gd name="connsiteX203" fmla="*/ 4403558 w 8128084"/>
              <a:gd name="connsiteY203" fmla="*/ 14437895 h 15135727"/>
              <a:gd name="connsiteX204" fmla="*/ 4340058 w 8128084"/>
              <a:gd name="connsiteY204" fmla="*/ 14475995 h 15135727"/>
              <a:gd name="connsiteX205" fmla="*/ 4303127 w 8128084"/>
              <a:gd name="connsiteY205" fmla="*/ 14364703 h 15135727"/>
              <a:gd name="connsiteX206" fmla="*/ 4276892 w 8128084"/>
              <a:gd name="connsiteY206" fmla="*/ 14296190 h 15135727"/>
              <a:gd name="connsiteX207" fmla="*/ 4235116 w 8128084"/>
              <a:gd name="connsiteY207" fmla="*/ 14341642 h 15135727"/>
              <a:gd name="connsiteX208" fmla="*/ 4162927 w 8128084"/>
              <a:gd name="connsiteY208" fmla="*/ 14389769 h 15135727"/>
              <a:gd name="connsiteX209" fmla="*/ 4137527 w 8128084"/>
              <a:gd name="connsiteY209" fmla="*/ 14364369 h 15135727"/>
              <a:gd name="connsiteX210" fmla="*/ 3998327 w 8128084"/>
              <a:gd name="connsiteY210" fmla="*/ 14409153 h 15135727"/>
              <a:gd name="connsiteX211" fmla="*/ 4023727 w 8128084"/>
              <a:gd name="connsiteY211" fmla="*/ 14275803 h 15135727"/>
              <a:gd name="connsiteX212" fmla="*/ 3915945 w 8128084"/>
              <a:gd name="connsiteY212" fmla="*/ 14289840 h 15135727"/>
              <a:gd name="connsiteX213" fmla="*/ 3801979 w 8128084"/>
              <a:gd name="connsiteY213" fmla="*/ 14293516 h 15135727"/>
              <a:gd name="connsiteX214" fmla="*/ 3719764 w 8128084"/>
              <a:gd name="connsiteY214" fmla="*/ 14415169 h 15135727"/>
              <a:gd name="connsiteX215" fmla="*/ 3625850 w 8128084"/>
              <a:gd name="connsiteY215" fmla="*/ 14616364 h 15135727"/>
              <a:gd name="connsiteX216" fmla="*/ 3513221 w 8128084"/>
              <a:gd name="connsiteY216" fmla="*/ 14726653 h 15135727"/>
              <a:gd name="connsiteX217" fmla="*/ 3583071 w 8128084"/>
              <a:gd name="connsiteY217" fmla="*/ 14832932 h 15135727"/>
              <a:gd name="connsiteX218" fmla="*/ 3633537 w 8128084"/>
              <a:gd name="connsiteY218" fmla="*/ 14967285 h 15135727"/>
              <a:gd name="connsiteX219" fmla="*/ 3609474 w 8128084"/>
              <a:gd name="connsiteY219" fmla="*/ 15087600 h 15135727"/>
              <a:gd name="connsiteX220" fmla="*/ 3479132 w 8128084"/>
              <a:gd name="connsiteY220" fmla="*/ 14975974 h 15135727"/>
              <a:gd name="connsiteX221" fmla="*/ 3304340 w 8128084"/>
              <a:gd name="connsiteY221" fmla="*/ 14949237 h 15135727"/>
              <a:gd name="connsiteX222" fmla="*/ 3261227 w 8128084"/>
              <a:gd name="connsiteY222" fmla="*/ 14787145 h 15135727"/>
              <a:gd name="connsiteX223" fmla="*/ 3128211 w 8128084"/>
              <a:gd name="connsiteY223" fmla="*/ 14919158 h 15135727"/>
              <a:gd name="connsiteX224" fmla="*/ 3090277 w 8128084"/>
              <a:gd name="connsiteY224" fmla="*/ 15075903 h 15135727"/>
              <a:gd name="connsiteX225" fmla="*/ 2959769 w 8128084"/>
              <a:gd name="connsiteY225" fmla="*/ 15135727 h 15135727"/>
              <a:gd name="connsiteX226" fmla="*/ 2891256 w 8128084"/>
              <a:gd name="connsiteY226" fmla="*/ 14945895 h 15135727"/>
              <a:gd name="connsiteX227" fmla="*/ 2829927 w 8128084"/>
              <a:gd name="connsiteY227" fmla="*/ 14872703 h 15135727"/>
              <a:gd name="connsiteX228" fmla="*/ 2887579 w 8128084"/>
              <a:gd name="connsiteY228" fmla="*/ 14774779 h 15135727"/>
              <a:gd name="connsiteX229" fmla="*/ 2779127 w 8128084"/>
              <a:gd name="connsiteY229" fmla="*/ 14694903 h 15135727"/>
              <a:gd name="connsiteX230" fmla="*/ 2839453 w 8128084"/>
              <a:gd name="connsiteY230" fmla="*/ 14582274 h 15135727"/>
              <a:gd name="connsiteX231" fmla="*/ 2935706 w 8128084"/>
              <a:gd name="connsiteY231" fmla="*/ 14510085 h 15135727"/>
              <a:gd name="connsiteX232" fmla="*/ 2948406 w 8128084"/>
              <a:gd name="connsiteY232" fmla="*/ 14554535 h 15135727"/>
              <a:gd name="connsiteX233" fmla="*/ 2855327 w 8128084"/>
              <a:gd name="connsiteY233" fmla="*/ 14371053 h 15135727"/>
              <a:gd name="connsiteX234" fmla="*/ 3014077 w 8128084"/>
              <a:gd name="connsiteY234" fmla="*/ 14447253 h 15135727"/>
              <a:gd name="connsiteX235" fmla="*/ 3029285 w 8128084"/>
              <a:gd name="connsiteY235" fmla="*/ 14363032 h 15135727"/>
              <a:gd name="connsiteX236" fmla="*/ 3152274 w 8128084"/>
              <a:gd name="connsiteY236" fmla="*/ 14341642 h 15135727"/>
              <a:gd name="connsiteX237" fmla="*/ 3226135 w 8128084"/>
              <a:gd name="connsiteY237" fmla="*/ 14269453 h 15135727"/>
              <a:gd name="connsiteX238" fmla="*/ 3152274 w 8128084"/>
              <a:gd name="connsiteY238" fmla="*/ 14197264 h 15135727"/>
              <a:gd name="connsiteX239" fmla="*/ 3152274 w 8128084"/>
              <a:gd name="connsiteY239" fmla="*/ 14052885 h 15135727"/>
              <a:gd name="connsiteX240" fmla="*/ 3086435 w 8128084"/>
              <a:gd name="connsiteY240" fmla="*/ 14037845 h 15135727"/>
              <a:gd name="connsiteX241" fmla="*/ 3056021 w 8128084"/>
              <a:gd name="connsiteY241" fmla="*/ 14153148 h 15135727"/>
              <a:gd name="connsiteX242" fmla="*/ 2935706 w 8128084"/>
              <a:gd name="connsiteY242" fmla="*/ 14076948 h 15135727"/>
              <a:gd name="connsiteX243" fmla="*/ 2863516 w 8128084"/>
              <a:gd name="connsiteY243" fmla="*/ 14093324 h 15135727"/>
              <a:gd name="connsiteX244" fmla="*/ 2804527 w 8128084"/>
              <a:gd name="connsiteY244" fmla="*/ 14218653 h 15135727"/>
              <a:gd name="connsiteX245" fmla="*/ 2719137 w 8128084"/>
              <a:gd name="connsiteY245" fmla="*/ 14197264 h 15135727"/>
              <a:gd name="connsiteX246" fmla="*/ 2653298 w 8128084"/>
              <a:gd name="connsiteY246" fmla="*/ 14248064 h 15135727"/>
              <a:gd name="connsiteX247" fmla="*/ 2560721 w 8128084"/>
              <a:gd name="connsiteY247" fmla="*/ 14150474 h 15135727"/>
              <a:gd name="connsiteX248" fmla="*/ 2436729 w 8128084"/>
              <a:gd name="connsiteY248" fmla="*/ 13804566 h 15135727"/>
              <a:gd name="connsiteX249" fmla="*/ 2550527 w 8128084"/>
              <a:gd name="connsiteY249" fmla="*/ 13805903 h 15135727"/>
              <a:gd name="connsiteX250" fmla="*/ 2729498 w 8128084"/>
              <a:gd name="connsiteY250" fmla="*/ 13812253 h 15135727"/>
              <a:gd name="connsiteX251" fmla="*/ 2633077 w 8128084"/>
              <a:gd name="connsiteY251" fmla="*/ 13755103 h 15135727"/>
              <a:gd name="connsiteX252" fmla="*/ 2553369 w 8128084"/>
              <a:gd name="connsiteY252" fmla="*/ 13475369 h 15135727"/>
              <a:gd name="connsiteX253" fmla="*/ 2658645 w 8128084"/>
              <a:gd name="connsiteY253" fmla="*/ 13224711 h 15135727"/>
              <a:gd name="connsiteX254" fmla="*/ 2719137 w 8128084"/>
              <a:gd name="connsiteY254" fmla="*/ 13042232 h 15135727"/>
              <a:gd name="connsiteX255" fmla="*/ 2791327 w 8128084"/>
              <a:gd name="connsiteY255" fmla="*/ 12945979 h 15135727"/>
              <a:gd name="connsiteX256" fmla="*/ 2969627 w 8128084"/>
              <a:gd name="connsiteY256" fmla="*/ 12929603 h 15135727"/>
              <a:gd name="connsiteX257" fmla="*/ 3031958 w 8128084"/>
              <a:gd name="connsiteY257" fmla="*/ 13090358 h 15135727"/>
              <a:gd name="connsiteX258" fmla="*/ 3102977 w 8128084"/>
              <a:gd name="connsiteY258" fmla="*/ 12974053 h 15135727"/>
              <a:gd name="connsiteX259" fmla="*/ 3043321 w 8128084"/>
              <a:gd name="connsiteY259" fmla="*/ 12836024 h 15135727"/>
              <a:gd name="connsiteX260" fmla="*/ 2849479 w 8128084"/>
              <a:gd name="connsiteY260" fmla="*/ 12815637 h 15135727"/>
              <a:gd name="connsiteX261" fmla="*/ 2815390 w 8128084"/>
              <a:gd name="connsiteY261" fmla="*/ 12777537 h 15135727"/>
              <a:gd name="connsiteX262" fmla="*/ 2887077 w 8128084"/>
              <a:gd name="connsiteY262" fmla="*/ 12586703 h 15135727"/>
              <a:gd name="connsiteX263" fmla="*/ 3153777 w 8128084"/>
              <a:gd name="connsiteY263" fmla="*/ 12516853 h 15135727"/>
              <a:gd name="connsiteX264" fmla="*/ 3239837 w 8128084"/>
              <a:gd name="connsiteY264" fmla="*/ 12311314 h 15135727"/>
              <a:gd name="connsiteX265" fmla="*/ 3104148 w 8128084"/>
              <a:gd name="connsiteY265" fmla="*/ 12320337 h 15135727"/>
              <a:gd name="connsiteX266" fmla="*/ 3040648 w 8128084"/>
              <a:gd name="connsiteY266" fmla="*/ 12320337 h 15135727"/>
              <a:gd name="connsiteX267" fmla="*/ 2956927 w 8128084"/>
              <a:gd name="connsiteY267" fmla="*/ 12237453 h 15135727"/>
              <a:gd name="connsiteX268" fmla="*/ 3007895 w 8128084"/>
              <a:gd name="connsiteY268" fmla="*/ 12079706 h 15135727"/>
              <a:gd name="connsiteX269" fmla="*/ 2810042 w 8128084"/>
              <a:gd name="connsiteY269" fmla="*/ 11954377 h 15135727"/>
              <a:gd name="connsiteX270" fmla="*/ 2863516 w 8128084"/>
              <a:gd name="connsiteY270" fmla="*/ 11694695 h 15135727"/>
              <a:gd name="connsiteX271" fmla="*/ 2817227 w 8128084"/>
              <a:gd name="connsiteY271" fmla="*/ 11507203 h 15135727"/>
              <a:gd name="connsiteX272" fmla="*/ 2911642 w 8128084"/>
              <a:gd name="connsiteY272" fmla="*/ 11454064 h 15135727"/>
              <a:gd name="connsiteX273" fmla="*/ 2988677 w 8128084"/>
              <a:gd name="connsiteY273" fmla="*/ 11494503 h 15135727"/>
              <a:gd name="connsiteX274" fmla="*/ 3011571 w 8128084"/>
              <a:gd name="connsiteY274" fmla="*/ 11454064 h 15135727"/>
              <a:gd name="connsiteX275" fmla="*/ 2850482 w 8128084"/>
              <a:gd name="connsiteY275" fmla="*/ 11381874 h 15135727"/>
              <a:gd name="connsiteX276" fmla="*/ 2993858 w 8128084"/>
              <a:gd name="connsiteY276" fmla="*/ 11266571 h 15135727"/>
              <a:gd name="connsiteX277" fmla="*/ 3007895 w 8128084"/>
              <a:gd name="connsiteY277" fmla="*/ 11189369 h 15135727"/>
              <a:gd name="connsiteX278" fmla="*/ 2874879 w 8128084"/>
              <a:gd name="connsiteY278" fmla="*/ 11179342 h 15135727"/>
              <a:gd name="connsiteX279" fmla="*/ 2919329 w 8128084"/>
              <a:gd name="connsiteY279" fmla="*/ 11023600 h 15135727"/>
              <a:gd name="connsiteX280" fmla="*/ 2887579 w 8128084"/>
              <a:gd name="connsiteY280" fmla="*/ 10924674 h 15135727"/>
              <a:gd name="connsiteX281" fmla="*/ 2760914 w 8128084"/>
              <a:gd name="connsiteY281" fmla="*/ 11065377 h 15135727"/>
              <a:gd name="connsiteX282" fmla="*/ 2667000 w 8128084"/>
              <a:gd name="connsiteY282" fmla="*/ 10969124 h 15135727"/>
              <a:gd name="connsiteX283" fmla="*/ 2607845 w 8128084"/>
              <a:gd name="connsiteY283" fmla="*/ 11071727 h 15135727"/>
              <a:gd name="connsiteX284" fmla="*/ 2526632 w 8128084"/>
              <a:gd name="connsiteY284" fmla="*/ 11117179 h 15135727"/>
              <a:gd name="connsiteX285" fmla="*/ 2410827 w 8128084"/>
              <a:gd name="connsiteY285" fmla="*/ 11100803 h 15135727"/>
              <a:gd name="connsiteX286" fmla="*/ 2334127 w 8128084"/>
              <a:gd name="connsiteY286" fmla="*/ 10996864 h 15135727"/>
              <a:gd name="connsiteX287" fmla="*/ 2358190 w 8128084"/>
              <a:gd name="connsiteY287" fmla="*/ 10732169 h 15135727"/>
              <a:gd name="connsiteX288" fmla="*/ 2372227 w 8128084"/>
              <a:gd name="connsiteY288" fmla="*/ 10689390 h 15135727"/>
              <a:gd name="connsiteX289" fmla="*/ 2533316 w 8128084"/>
              <a:gd name="connsiteY289" fmla="*/ 10574087 h 15135727"/>
              <a:gd name="connsiteX290" fmla="*/ 2598821 w 8128084"/>
              <a:gd name="connsiteY290" fmla="*/ 10684042 h 15135727"/>
              <a:gd name="connsiteX291" fmla="*/ 2683877 w 8128084"/>
              <a:gd name="connsiteY291" fmla="*/ 10745203 h 15135727"/>
              <a:gd name="connsiteX292" fmla="*/ 2767264 w 8128084"/>
              <a:gd name="connsiteY292" fmla="*/ 10684042 h 15135727"/>
              <a:gd name="connsiteX293" fmla="*/ 2646948 w 8128084"/>
              <a:gd name="connsiteY293" fmla="*/ 10515600 h 15135727"/>
              <a:gd name="connsiteX294" fmla="*/ 2815390 w 8128084"/>
              <a:gd name="connsiteY294" fmla="*/ 10395285 h 15135727"/>
              <a:gd name="connsiteX295" fmla="*/ 2899777 w 8128084"/>
              <a:gd name="connsiteY295" fmla="*/ 10453103 h 15135727"/>
              <a:gd name="connsiteX296" fmla="*/ 2899777 w 8128084"/>
              <a:gd name="connsiteY296" fmla="*/ 10586453 h 15135727"/>
              <a:gd name="connsiteX297" fmla="*/ 2982327 w 8128084"/>
              <a:gd name="connsiteY297" fmla="*/ 10459453 h 15135727"/>
              <a:gd name="connsiteX298" fmla="*/ 3080085 w 8128084"/>
              <a:gd name="connsiteY298" fmla="*/ 10419348 h 15135727"/>
              <a:gd name="connsiteX299" fmla="*/ 3248527 w 8128084"/>
              <a:gd name="connsiteY299" fmla="*/ 10539664 h 15135727"/>
              <a:gd name="connsiteX300" fmla="*/ 3320716 w 8128084"/>
              <a:gd name="connsiteY300" fmla="*/ 10659979 h 15135727"/>
              <a:gd name="connsiteX301" fmla="*/ 3465095 w 8128084"/>
              <a:gd name="connsiteY301" fmla="*/ 10659979 h 15135727"/>
              <a:gd name="connsiteX302" fmla="*/ 3441032 w 8128084"/>
              <a:gd name="connsiteY302" fmla="*/ 10491537 h 15135727"/>
              <a:gd name="connsiteX303" fmla="*/ 3356977 w 8128084"/>
              <a:gd name="connsiteY303" fmla="*/ 10408653 h 15135727"/>
              <a:gd name="connsiteX304" fmla="*/ 3348456 w 8128084"/>
              <a:gd name="connsiteY304" fmla="*/ 10282656 h 15135727"/>
              <a:gd name="connsiteX305" fmla="*/ 3198227 w 8128084"/>
              <a:gd name="connsiteY305" fmla="*/ 10319753 h 15135727"/>
              <a:gd name="connsiteX306" fmla="*/ 3152274 w 8128084"/>
              <a:gd name="connsiteY306" fmla="*/ 10250906 h 15135727"/>
              <a:gd name="connsiteX307" fmla="*/ 3176337 w 8128084"/>
              <a:gd name="connsiteY307" fmla="*/ 10178716 h 15135727"/>
              <a:gd name="connsiteX308" fmla="*/ 3104148 w 8128084"/>
              <a:gd name="connsiteY308" fmla="*/ 10154653 h 15135727"/>
              <a:gd name="connsiteX309" fmla="*/ 2975977 w 8128084"/>
              <a:gd name="connsiteY309" fmla="*/ 10167353 h 15135727"/>
              <a:gd name="connsiteX310" fmla="*/ 3007895 w 8128084"/>
              <a:gd name="connsiteY310" fmla="*/ 9962148 h 15135727"/>
              <a:gd name="connsiteX311" fmla="*/ 3176337 w 8128084"/>
              <a:gd name="connsiteY311" fmla="*/ 9889958 h 15135727"/>
              <a:gd name="connsiteX312" fmla="*/ 2959769 w 8128084"/>
              <a:gd name="connsiteY312" fmla="*/ 9504948 h 15135727"/>
              <a:gd name="connsiteX313" fmla="*/ 2791327 w 8128084"/>
              <a:gd name="connsiteY313" fmla="*/ 9456821 h 15135727"/>
              <a:gd name="connsiteX314" fmla="*/ 2574758 w 8128084"/>
              <a:gd name="connsiteY314" fmla="*/ 9336506 h 15135727"/>
              <a:gd name="connsiteX315" fmla="*/ 2671177 w 8128084"/>
              <a:gd name="connsiteY315" fmla="*/ 9189453 h 15135727"/>
              <a:gd name="connsiteX316" fmla="*/ 2684045 w 8128084"/>
              <a:gd name="connsiteY316" fmla="*/ 9109911 h 15135727"/>
              <a:gd name="connsiteX317" fmla="*/ 2580774 w 8128084"/>
              <a:gd name="connsiteY317" fmla="*/ 9069471 h 15135727"/>
              <a:gd name="connsiteX318" fmla="*/ 2546685 w 8128084"/>
              <a:gd name="connsiteY318" fmla="*/ 9051758 h 15135727"/>
              <a:gd name="connsiteX319" fmla="*/ 2436729 w 8128084"/>
              <a:gd name="connsiteY319" fmla="*/ 9056771 h 15135727"/>
              <a:gd name="connsiteX320" fmla="*/ 2372727 w 8128084"/>
              <a:gd name="connsiteY320" fmla="*/ 9259303 h 15135727"/>
              <a:gd name="connsiteX321" fmla="*/ 2261937 w 8128084"/>
              <a:gd name="connsiteY321" fmla="*/ 9168064 h 15135727"/>
              <a:gd name="connsiteX322" fmla="*/ 2237874 w 8128084"/>
              <a:gd name="connsiteY322" fmla="*/ 8999621 h 15135727"/>
              <a:gd name="connsiteX323" fmla="*/ 2079458 w 8128084"/>
              <a:gd name="connsiteY323" fmla="*/ 9020008 h 15135727"/>
              <a:gd name="connsiteX324" fmla="*/ 2026319 w 8128084"/>
              <a:gd name="connsiteY324" fmla="*/ 8827503 h 15135727"/>
              <a:gd name="connsiteX325" fmla="*/ 1833814 w 8128084"/>
              <a:gd name="connsiteY325" fmla="*/ 8822490 h 15135727"/>
              <a:gd name="connsiteX326" fmla="*/ 1705977 w 8128084"/>
              <a:gd name="connsiteY326" fmla="*/ 8941803 h 15135727"/>
              <a:gd name="connsiteX327" fmla="*/ 1636295 w 8128084"/>
              <a:gd name="connsiteY327" fmla="*/ 8927432 h 15135727"/>
              <a:gd name="connsiteX328" fmla="*/ 1588169 w 8128084"/>
              <a:gd name="connsiteY328" fmla="*/ 9023685 h 15135727"/>
              <a:gd name="connsiteX329" fmla="*/ 1515979 w 8128084"/>
              <a:gd name="connsiteY329" fmla="*/ 8879306 h 15135727"/>
              <a:gd name="connsiteX330" fmla="*/ 1347537 w 8128084"/>
              <a:gd name="connsiteY330" fmla="*/ 8879306 h 15135727"/>
              <a:gd name="connsiteX331" fmla="*/ 1347537 w 8128084"/>
              <a:gd name="connsiteY331" fmla="*/ 8710864 h 15135727"/>
              <a:gd name="connsiteX332" fmla="*/ 1106906 w 8128084"/>
              <a:gd name="connsiteY332" fmla="*/ 8783053 h 15135727"/>
              <a:gd name="connsiteX333" fmla="*/ 890337 w 8128084"/>
              <a:gd name="connsiteY333" fmla="*/ 8686800 h 15135727"/>
              <a:gd name="connsiteX334" fmla="*/ 649706 w 8128084"/>
              <a:gd name="connsiteY334" fmla="*/ 8662737 h 15135727"/>
              <a:gd name="connsiteX335" fmla="*/ 385011 w 8128084"/>
              <a:gd name="connsiteY335" fmla="*/ 8566485 h 15135727"/>
              <a:gd name="connsiteX336" fmla="*/ 577516 w 8128084"/>
              <a:gd name="connsiteY336" fmla="*/ 8373979 h 15135727"/>
              <a:gd name="connsiteX337" fmla="*/ 794085 w 8128084"/>
              <a:gd name="connsiteY337" fmla="*/ 8301790 h 15135727"/>
              <a:gd name="connsiteX338" fmla="*/ 745958 w 8128084"/>
              <a:gd name="connsiteY338" fmla="*/ 8133348 h 15135727"/>
              <a:gd name="connsiteX339" fmla="*/ 818148 w 8128084"/>
              <a:gd name="connsiteY339" fmla="*/ 7820527 h 15135727"/>
              <a:gd name="connsiteX340" fmla="*/ 697832 w 8128084"/>
              <a:gd name="connsiteY340" fmla="*/ 7820527 h 15135727"/>
              <a:gd name="connsiteX341" fmla="*/ 625642 w 8128084"/>
              <a:gd name="connsiteY341" fmla="*/ 7916779 h 15135727"/>
              <a:gd name="connsiteX342" fmla="*/ 457200 w 8128084"/>
              <a:gd name="connsiteY342" fmla="*/ 7820527 h 15135727"/>
              <a:gd name="connsiteX343" fmla="*/ 529390 w 8128084"/>
              <a:gd name="connsiteY343" fmla="*/ 7700211 h 15135727"/>
              <a:gd name="connsiteX344" fmla="*/ 938464 w 8128084"/>
              <a:gd name="connsiteY344" fmla="*/ 7676148 h 15135727"/>
              <a:gd name="connsiteX345" fmla="*/ 1058779 w 8128084"/>
              <a:gd name="connsiteY345" fmla="*/ 7459579 h 15135727"/>
              <a:gd name="connsiteX346" fmla="*/ 1203158 w 8128084"/>
              <a:gd name="connsiteY346" fmla="*/ 7603958 h 15135727"/>
              <a:gd name="connsiteX347" fmla="*/ 1299411 w 8128084"/>
              <a:gd name="connsiteY347" fmla="*/ 7555832 h 15135727"/>
              <a:gd name="connsiteX348" fmla="*/ 1443790 w 8128084"/>
              <a:gd name="connsiteY348" fmla="*/ 7507706 h 15135727"/>
              <a:gd name="connsiteX349" fmla="*/ 1684421 w 8128084"/>
              <a:gd name="connsiteY349" fmla="*/ 7603958 h 15135727"/>
              <a:gd name="connsiteX350" fmla="*/ 1684421 w 8128084"/>
              <a:gd name="connsiteY350" fmla="*/ 7603958 h 15135727"/>
              <a:gd name="connsiteX351" fmla="*/ 1540042 w 8128084"/>
              <a:gd name="connsiteY351" fmla="*/ 7363327 h 15135727"/>
              <a:gd name="connsiteX352" fmla="*/ 1299411 w 8128084"/>
              <a:gd name="connsiteY352" fmla="*/ 7315200 h 15135727"/>
              <a:gd name="connsiteX353" fmla="*/ 1130969 w 8128084"/>
              <a:gd name="connsiteY353" fmla="*/ 7339264 h 15135727"/>
              <a:gd name="connsiteX354" fmla="*/ 1034716 w 8128084"/>
              <a:gd name="connsiteY354" fmla="*/ 7315200 h 15135727"/>
              <a:gd name="connsiteX355" fmla="*/ 1155032 w 8128084"/>
              <a:gd name="connsiteY355" fmla="*/ 7050506 h 15135727"/>
              <a:gd name="connsiteX356" fmla="*/ 1155032 w 8128084"/>
              <a:gd name="connsiteY356" fmla="*/ 6930190 h 15135727"/>
              <a:gd name="connsiteX357" fmla="*/ 1155032 w 8128084"/>
              <a:gd name="connsiteY357" fmla="*/ 6761748 h 15135727"/>
              <a:gd name="connsiteX358" fmla="*/ 1203158 w 8128084"/>
              <a:gd name="connsiteY358" fmla="*/ 6617369 h 15135727"/>
              <a:gd name="connsiteX359" fmla="*/ 1371600 w 8128084"/>
              <a:gd name="connsiteY359" fmla="*/ 6472990 h 15135727"/>
              <a:gd name="connsiteX360" fmla="*/ 1443790 w 8128084"/>
              <a:gd name="connsiteY360" fmla="*/ 6328611 h 15135727"/>
              <a:gd name="connsiteX361" fmla="*/ 1419727 w 8128084"/>
              <a:gd name="connsiteY361" fmla="*/ 6208295 h 15135727"/>
              <a:gd name="connsiteX362" fmla="*/ 1275348 w 8128084"/>
              <a:gd name="connsiteY362" fmla="*/ 6304548 h 15135727"/>
              <a:gd name="connsiteX363" fmla="*/ 1323474 w 8128084"/>
              <a:gd name="connsiteY363" fmla="*/ 6015790 h 15135727"/>
              <a:gd name="connsiteX364" fmla="*/ 1540042 w 8128084"/>
              <a:gd name="connsiteY364" fmla="*/ 5871411 h 15135727"/>
              <a:gd name="connsiteX365" fmla="*/ 1540042 w 8128084"/>
              <a:gd name="connsiteY365" fmla="*/ 5751095 h 15135727"/>
              <a:gd name="connsiteX366" fmla="*/ 1395664 w 8128084"/>
              <a:gd name="connsiteY366" fmla="*/ 5799221 h 15135727"/>
              <a:gd name="connsiteX367" fmla="*/ 1179095 w 8128084"/>
              <a:gd name="connsiteY367" fmla="*/ 5799221 h 15135727"/>
              <a:gd name="connsiteX368" fmla="*/ 890337 w 8128084"/>
              <a:gd name="connsiteY368" fmla="*/ 5775158 h 15135727"/>
              <a:gd name="connsiteX369" fmla="*/ 697832 w 8128084"/>
              <a:gd name="connsiteY369" fmla="*/ 5606716 h 15135727"/>
              <a:gd name="connsiteX370" fmla="*/ 577516 w 8128084"/>
              <a:gd name="connsiteY370" fmla="*/ 5582653 h 15135727"/>
              <a:gd name="connsiteX371" fmla="*/ 697832 w 8128084"/>
              <a:gd name="connsiteY371" fmla="*/ 5775158 h 15135727"/>
              <a:gd name="connsiteX372" fmla="*/ 409074 w 8128084"/>
              <a:gd name="connsiteY372" fmla="*/ 5799221 h 15135727"/>
              <a:gd name="connsiteX373" fmla="*/ 168442 w 8128084"/>
              <a:gd name="connsiteY373" fmla="*/ 5702969 h 15135727"/>
              <a:gd name="connsiteX374" fmla="*/ 264695 w 8128084"/>
              <a:gd name="connsiteY374" fmla="*/ 5558590 h 15135727"/>
              <a:gd name="connsiteX375" fmla="*/ 144379 w 8128084"/>
              <a:gd name="connsiteY375" fmla="*/ 5510464 h 15135727"/>
              <a:gd name="connsiteX376" fmla="*/ 0 w 8128084"/>
              <a:gd name="connsiteY376" fmla="*/ 5462337 h 15135727"/>
              <a:gd name="connsiteX377" fmla="*/ 96253 w 8128084"/>
              <a:gd name="connsiteY377"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42827 w 8128084"/>
              <a:gd name="connsiteY202" fmla="*/ 14383753 h 15135727"/>
              <a:gd name="connsiteX203" fmla="*/ 4403558 w 8128084"/>
              <a:gd name="connsiteY203" fmla="*/ 14437895 h 15135727"/>
              <a:gd name="connsiteX204" fmla="*/ 4340058 w 8128084"/>
              <a:gd name="connsiteY204" fmla="*/ 14475995 h 15135727"/>
              <a:gd name="connsiteX205" fmla="*/ 4303127 w 8128084"/>
              <a:gd name="connsiteY205" fmla="*/ 14364703 h 15135727"/>
              <a:gd name="connsiteX206" fmla="*/ 4276892 w 8128084"/>
              <a:gd name="connsiteY206" fmla="*/ 14296190 h 15135727"/>
              <a:gd name="connsiteX207" fmla="*/ 4235116 w 8128084"/>
              <a:gd name="connsiteY207" fmla="*/ 14341642 h 15135727"/>
              <a:gd name="connsiteX208" fmla="*/ 4162927 w 8128084"/>
              <a:gd name="connsiteY208" fmla="*/ 14389769 h 15135727"/>
              <a:gd name="connsiteX209" fmla="*/ 4137527 w 8128084"/>
              <a:gd name="connsiteY209" fmla="*/ 14364369 h 15135727"/>
              <a:gd name="connsiteX210" fmla="*/ 3998327 w 8128084"/>
              <a:gd name="connsiteY210" fmla="*/ 14409153 h 15135727"/>
              <a:gd name="connsiteX211" fmla="*/ 4023727 w 8128084"/>
              <a:gd name="connsiteY211" fmla="*/ 14275803 h 15135727"/>
              <a:gd name="connsiteX212" fmla="*/ 3915945 w 8128084"/>
              <a:gd name="connsiteY212" fmla="*/ 14289840 h 15135727"/>
              <a:gd name="connsiteX213" fmla="*/ 3801979 w 8128084"/>
              <a:gd name="connsiteY213" fmla="*/ 14293516 h 15135727"/>
              <a:gd name="connsiteX214" fmla="*/ 3719764 w 8128084"/>
              <a:gd name="connsiteY214" fmla="*/ 14415169 h 15135727"/>
              <a:gd name="connsiteX215" fmla="*/ 3625850 w 8128084"/>
              <a:gd name="connsiteY215" fmla="*/ 14616364 h 15135727"/>
              <a:gd name="connsiteX216" fmla="*/ 3513221 w 8128084"/>
              <a:gd name="connsiteY216" fmla="*/ 14726653 h 15135727"/>
              <a:gd name="connsiteX217" fmla="*/ 3583071 w 8128084"/>
              <a:gd name="connsiteY217" fmla="*/ 14832932 h 15135727"/>
              <a:gd name="connsiteX218" fmla="*/ 3633537 w 8128084"/>
              <a:gd name="connsiteY218" fmla="*/ 14967285 h 15135727"/>
              <a:gd name="connsiteX219" fmla="*/ 3609474 w 8128084"/>
              <a:gd name="connsiteY219" fmla="*/ 15087600 h 15135727"/>
              <a:gd name="connsiteX220" fmla="*/ 3479132 w 8128084"/>
              <a:gd name="connsiteY220" fmla="*/ 14975974 h 15135727"/>
              <a:gd name="connsiteX221" fmla="*/ 3304340 w 8128084"/>
              <a:gd name="connsiteY221" fmla="*/ 14949237 h 15135727"/>
              <a:gd name="connsiteX222" fmla="*/ 3261227 w 8128084"/>
              <a:gd name="connsiteY222" fmla="*/ 14787145 h 15135727"/>
              <a:gd name="connsiteX223" fmla="*/ 3128211 w 8128084"/>
              <a:gd name="connsiteY223" fmla="*/ 14919158 h 15135727"/>
              <a:gd name="connsiteX224" fmla="*/ 3090277 w 8128084"/>
              <a:gd name="connsiteY224" fmla="*/ 15075903 h 15135727"/>
              <a:gd name="connsiteX225" fmla="*/ 2959769 w 8128084"/>
              <a:gd name="connsiteY225" fmla="*/ 15135727 h 15135727"/>
              <a:gd name="connsiteX226" fmla="*/ 2891256 w 8128084"/>
              <a:gd name="connsiteY226" fmla="*/ 14945895 h 15135727"/>
              <a:gd name="connsiteX227" fmla="*/ 2829927 w 8128084"/>
              <a:gd name="connsiteY227" fmla="*/ 14872703 h 15135727"/>
              <a:gd name="connsiteX228" fmla="*/ 2887579 w 8128084"/>
              <a:gd name="connsiteY228" fmla="*/ 14774779 h 15135727"/>
              <a:gd name="connsiteX229" fmla="*/ 2779127 w 8128084"/>
              <a:gd name="connsiteY229" fmla="*/ 14694903 h 15135727"/>
              <a:gd name="connsiteX230" fmla="*/ 2839453 w 8128084"/>
              <a:gd name="connsiteY230" fmla="*/ 14582274 h 15135727"/>
              <a:gd name="connsiteX231" fmla="*/ 2935706 w 8128084"/>
              <a:gd name="connsiteY231" fmla="*/ 14510085 h 15135727"/>
              <a:gd name="connsiteX232" fmla="*/ 2948406 w 8128084"/>
              <a:gd name="connsiteY232" fmla="*/ 14554535 h 15135727"/>
              <a:gd name="connsiteX233" fmla="*/ 2855327 w 8128084"/>
              <a:gd name="connsiteY233" fmla="*/ 14371053 h 15135727"/>
              <a:gd name="connsiteX234" fmla="*/ 3014077 w 8128084"/>
              <a:gd name="connsiteY234" fmla="*/ 14447253 h 15135727"/>
              <a:gd name="connsiteX235" fmla="*/ 3029285 w 8128084"/>
              <a:gd name="connsiteY235" fmla="*/ 14363032 h 15135727"/>
              <a:gd name="connsiteX236" fmla="*/ 3152274 w 8128084"/>
              <a:gd name="connsiteY236" fmla="*/ 14341642 h 15135727"/>
              <a:gd name="connsiteX237" fmla="*/ 3226135 w 8128084"/>
              <a:gd name="connsiteY237" fmla="*/ 14269453 h 15135727"/>
              <a:gd name="connsiteX238" fmla="*/ 3152274 w 8128084"/>
              <a:gd name="connsiteY238" fmla="*/ 14197264 h 15135727"/>
              <a:gd name="connsiteX239" fmla="*/ 3152274 w 8128084"/>
              <a:gd name="connsiteY239" fmla="*/ 14052885 h 15135727"/>
              <a:gd name="connsiteX240" fmla="*/ 3086435 w 8128084"/>
              <a:gd name="connsiteY240" fmla="*/ 14037845 h 15135727"/>
              <a:gd name="connsiteX241" fmla="*/ 3056021 w 8128084"/>
              <a:gd name="connsiteY241" fmla="*/ 14153148 h 15135727"/>
              <a:gd name="connsiteX242" fmla="*/ 2935706 w 8128084"/>
              <a:gd name="connsiteY242" fmla="*/ 14076948 h 15135727"/>
              <a:gd name="connsiteX243" fmla="*/ 2863516 w 8128084"/>
              <a:gd name="connsiteY243" fmla="*/ 14093324 h 15135727"/>
              <a:gd name="connsiteX244" fmla="*/ 2804527 w 8128084"/>
              <a:gd name="connsiteY244" fmla="*/ 14218653 h 15135727"/>
              <a:gd name="connsiteX245" fmla="*/ 2719137 w 8128084"/>
              <a:gd name="connsiteY245" fmla="*/ 14197264 h 15135727"/>
              <a:gd name="connsiteX246" fmla="*/ 2653298 w 8128084"/>
              <a:gd name="connsiteY246" fmla="*/ 14248064 h 15135727"/>
              <a:gd name="connsiteX247" fmla="*/ 2560721 w 8128084"/>
              <a:gd name="connsiteY247" fmla="*/ 14150474 h 15135727"/>
              <a:gd name="connsiteX248" fmla="*/ 2436729 w 8128084"/>
              <a:gd name="connsiteY248" fmla="*/ 13804566 h 15135727"/>
              <a:gd name="connsiteX249" fmla="*/ 2550527 w 8128084"/>
              <a:gd name="connsiteY249" fmla="*/ 13805903 h 15135727"/>
              <a:gd name="connsiteX250" fmla="*/ 2729498 w 8128084"/>
              <a:gd name="connsiteY250" fmla="*/ 13812253 h 15135727"/>
              <a:gd name="connsiteX251" fmla="*/ 2633077 w 8128084"/>
              <a:gd name="connsiteY251" fmla="*/ 13755103 h 15135727"/>
              <a:gd name="connsiteX252" fmla="*/ 2553369 w 8128084"/>
              <a:gd name="connsiteY252" fmla="*/ 13475369 h 15135727"/>
              <a:gd name="connsiteX253" fmla="*/ 2658645 w 8128084"/>
              <a:gd name="connsiteY253" fmla="*/ 13224711 h 15135727"/>
              <a:gd name="connsiteX254" fmla="*/ 2719137 w 8128084"/>
              <a:gd name="connsiteY254" fmla="*/ 13042232 h 15135727"/>
              <a:gd name="connsiteX255" fmla="*/ 2791327 w 8128084"/>
              <a:gd name="connsiteY255" fmla="*/ 12945979 h 15135727"/>
              <a:gd name="connsiteX256" fmla="*/ 2969627 w 8128084"/>
              <a:gd name="connsiteY256" fmla="*/ 12929603 h 15135727"/>
              <a:gd name="connsiteX257" fmla="*/ 3031958 w 8128084"/>
              <a:gd name="connsiteY257" fmla="*/ 13090358 h 15135727"/>
              <a:gd name="connsiteX258" fmla="*/ 3102977 w 8128084"/>
              <a:gd name="connsiteY258" fmla="*/ 12974053 h 15135727"/>
              <a:gd name="connsiteX259" fmla="*/ 3043321 w 8128084"/>
              <a:gd name="connsiteY259" fmla="*/ 12836024 h 15135727"/>
              <a:gd name="connsiteX260" fmla="*/ 2849479 w 8128084"/>
              <a:gd name="connsiteY260" fmla="*/ 12815637 h 15135727"/>
              <a:gd name="connsiteX261" fmla="*/ 2815390 w 8128084"/>
              <a:gd name="connsiteY261" fmla="*/ 12777537 h 15135727"/>
              <a:gd name="connsiteX262" fmla="*/ 2887077 w 8128084"/>
              <a:gd name="connsiteY262" fmla="*/ 12586703 h 15135727"/>
              <a:gd name="connsiteX263" fmla="*/ 3153777 w 8128084"/>
              <a:gd name="connsiteY263" fmla="*/ 12516853 h 15135727"/>
              <a:gd name="connsiteX264" fmla="*/ 3239837 w 8128084"/>
              <a:gd name="connsiteY264" fmla="*/ 12311314 h 15135727"/>
              <a:gd name="connsiteX265" fmla="*/ 3104148 w 8128084"/>
              <a:gd name="connsiteY265" fmla="*/ 12320337 h 15135727"/>
              <a:gd name="connsiteX266" fmla="*/ 3040648 w 8128084"/>
              <a:gd name="connsiteY266" fmla="*/ 12320337 h 15135727"/>
              <a:gd name="connsiteX267" fmla="*/ 2956927 w 8128084"/>
              <a:gd name="connsiteY267" fmla="*/ 12237453 h 15135727"/>
              <a:gd name="connsiteX268" fmla="*/ 3007895 w 8128084"/>
              <a:gd name="connsiteY268" fmla="*/ 12079706 h 15135727"/>
              <a:gd name="connsiteX269" fmla="*/ 2810042 w 8128084"/>
              <a:gd name="connsiteY269" fmla="*/ 11954377 h 15135727"/>
              <a:gd name="connsiteX270" fmla="*/ 2863516 w 8128084"/>
              <a:gd name="connsiteY270" fmla="*/ 11694695 h 15135727"/>
              <a:gd name="connsiteX271" fmla="*/ 2817227 w 8128084"/>
              <a:gd name="connsiteY271" fmla="*/ 11507203 h 15135727"/>
              <a:gd name="connsiteX272" fmla="*/ 2911642 w 8128084"/>
              <a:gd name="connsiteY272" fmla="*/ 11454064 h 15135727"/>
              <a:gd name="connsiteX273" fmla="*/ 2988677 w 8128084"/>
              <a:gd name="connsiteY273" fmla="*/ 11494503 h 15135727"/>
              <a:gd name="connsiteX274" fmla="*/ 3011571 w 8128084"/>
              <a:gd name="connsiteY274" fmla="*/ 11454064 h 15135727"/>
              <a:gd name="connsiteX275" fmla="*/ 2850482 w 8128084"/>
              <a:gd name="connsiteY275" fmla="*/ 11381874 h 15135727"/>
              <a:gd name="connsiteX276" fmla="*/ 2993858 w 8128084"/>
              <a:gd name="connsiteY276" fmla="*/ 11266571 h 15135727"/>
              <a:gd name="connsiteX277" fmla="*/ 3007895 w 8128084"/>
              <a:gd name="connsiteY277" fmla="*/ 11189369 h 15135727"/>
              <a:gd name="connsiteX278" fmla="*/ 2874879 w 8128084"/>
              <a:gd name="connsiteY278" fmla="*/ 11179342 h 15135727"/>
              <a:gd name="connsiteX279" fmla="*/ 2919329 w 8128084"/>
              <a:gd name="connsiteY279" fmla="*/ 11023600 h 15135727"/>
              <a:gd name="connsiteX280" fmla="*/ 2887579 w 8128084"/>
              <a:gd name="connsiteY280" fmla="*/ 10924674 h 15135727"/>
              <a:gd name="connsiteX281" fmla="*/ 2760914 w 8128084"/>
              <a:gd name="connsiteY281" fmla="*/ 11065377 h 15135727"/>
              <a:gd name="connsiteX282" fmla="*/ 2667000 w 8128084"/>
              <a:gd name="connsiteY282" fmla="*/ 10969124 h 15135727"/>
              <a:gd name="connsiteX283" fmla="*/ 2607845 w 8128084"/>
              <a:gd name="connsiteY283" fmla="*/ 11071727 h 15135727"/>
              <a:gd name="connsiteX284" fmla="*/ 2526632 w 8128084"/>
              <a:gd name="connsiteY284" fmla="*/ 11117179 h 15135727"/>
              <a:gd name="connsiteX285" fmla="*/ 2410827 w 8128084"/>
              <a:gd name="connsiteY285" fmla="*/ 11100803 h 15135727"/>
              <a:gd name="connsiteX286" fmla="*/ 2334127 w 8128084"/>
              <a:gd name="connsiteY286" fmla="*/ 10996864 h 15135727"/>
              <a:gd name="connsiteX287" fmla="*/ 2358190 w 8128084"/>
              <a:gd name="connsiteY287" fmla="*/ 10732169 h 15135727"/>
              <a:gd name="connsiteX288" fmla="*/ 2372227 w 8128084"/>
              <a:gd name="connsiteY288" fmla="*/ 10689390 h 15135727"/>
              <a:gd name="connsiteX289" fmla="*/ 2533316 w 8128084"/>
              <a:gd name="connsiteY289" fmla="*/ 10574087 h 15135727"/>
              <a:gd name="connsiteX290" fmla="*/ 2598821 w 8128084"/>
              <a:gd name="connsiteY290" fmla="*/ 10684042 h 15135727"/>
              <a:gd name="connsiteX291" fmla="*/ 2683877 w 8128084"/>
              <a:gd name="connsiteY291" fmla="*/ 10745203 h 15135727"/>
              <a:gd name="connsiteX292" fmla="*/ 2767264 w 8128084"/>
              <a:gd name="connsiteY292" fmla="*/ 10684042 h 15135727"/>
              <a:gd name="connsiteX293" fmla="*/ 2646948 w 8128084"/>
              <a:gd name="connsiteY293" fmla="*/ 10515600 h 15135727"/>
              <a:gd name="connsiteX294" fmla="*/ 2815390 w 8128084"/>
              <a:gd name="connsiteY294" fmla="*/ 10395285 h 15135727"/>
              <a:gd name="connsiteX295" fmla="*/ 2899777 w 8128084"/>
              <a:gd name="connsiteY295" fmla="*/ 10453103 h 15135727"/>
              <a:gd name="connsiteX296" fmla="*/ 2899777 w 8128084"/>
              <a:gd name="connsiteY296" fmla="*/ 10586453 h 15135727"/>
              <a:gd name="connsiteX297" fmla="*/ 2982327 w 8128084"/>
              <a:gd name="connsiteY297" fmla="*/ 10459453 h 15135727"/>
              <a:gd name="connsiteX298" fmla="*/ 3080085 w 8128084"/>
              <a:gd name="connsiteY298" fmla="*/ 10419348 h 15135727"/>
              <a:gd name="connsiteX299" fmla="*/ 3248527 w 8128084"/>
              <a:gd name="connsiteY299" fmla="*/ 10539664 h 15135727"/>
              <a:gd name="connsiteX300" fmla="*/ 3320716 w 8128084"/>
              <a:gd name="connsiteY300" fmla="*/ 10659979 h 15135727"/>
              <a:gd name="connsiteX301" fmla="*/ 3465095 w 8128084"/>
              <a:gd name="connsiteY301" fmla="*/ 10659979 h 15135727"/>
              <a:gd name="connsiteX302" fmla="*/ 3441032 w 8128084"/>
              <a:gd name="connsiteY302" fmla="*/ 10491537 h 15135727"/>
              <a:gd name="connsiteX303" fmla="*/ 3356977 w 8128084"/>
              <a:gd name="connsiteY303" fmla="*/ 10408653 h 15135727"/>
              <a:gd name="connsiteX304" fmla="*/ 3348456 w 8128084"/>
              <a:gd name="connsiteY304" fmla="*/ 10282656 h 15135727"/>
              <a:gd name="connsiteX305" fmla="*/ 3198227 w 8128084"/>
              <a:gd name="connsiteY305" fmla="*/ 10319753 h 15135727"/>
              <a:gd name="connsiteX306" fmla="*/ 3152274 w 8128084"/>
              <a:gd name="connsiteY306" fmla="*/ 10250906 h 15135727"/>
              <a:gd name="connsiteX307" fmla="*/ 3176337 w 8128084"/>
              <a:gd name="connsiteY307" fmla="*/ 10178716 h 15135727"/>
              <a:gd name="connsiteX308" fmla="*/ 3104148 w 8128084"/>
              <a:gd name="connsiteY308" fmla="*/ 10154653 h 15135727"/>
              <a:gd name="connsiteX309" fmla="*/ 2975977 w 8128084"/>
              <a:gd name="connsiteY309" fmla="*/ 10167353 h 15135727"/>
              <a:gd name="connsiteX310" fmla="*/ 3007895 w 8128084"/>
              <a:gd name="connsiteY310" fmla="*/ 9962148 h 15135727"/>
              <a:gd name="connsiteX311" fmla="*/ 3176337 w 8128084"/>
              <a:gd name="connsiteY311" fmla="*/ 9889958 h 15135727"/>
              <a:gd name="connsiteX312" fmla="*/ 2959769 w 8128084"/>
              <a:gd name="connsiteY312" fmla="*/ 9504948 h 15135727"/>
              <a:gd name="connsiteX313" fmla="*/ 2791327 w 8128084"/>
              <a:gd name="connsiteY313" fmla="*/ 9456821 h 15135727"/>
              <a:gd name="connsiteX314" fmla="*/ 2574758 w 8128084"/>
              <a:gd name="connsiteY314" fmla="*/ 9336506 h 15135727"/>
              <a:gd name="connsiteX315" fmla="*/ 2671177 w 8128084"/>
              <a:gd name="connsiteY315" fmla="*/ 9189453 h 15135727"/>
              <a:gd name="connsiteX316" fmla="*/ 2684045 w 8128084"/>
              <a:gd name="connsiteY316" fmla="*/ 9109911 h 15135727"/>
              <a:gd name="connsiteX317" fmla="*/ 2580774 w 8128084"/>
              <a:gd name="connsiteY317" fmla="*/ 9069471 h 15135727"/>
              <a:gd name="connsiteX318" fmla="*/ 2546685 w 8128084"/>
              <a:gd name="connsiteY318" fmla="*/ 9051758 h 15135727"/>
              <a:gd name="connsiteX319" fmla="*/ 2436729 w 8128084"/>
              <a:gd name="connsiteY319" fmla="*/ 9056771 h 15135727"/>
              <a:gd name="connsiteX320" fmla="*/ 2372727 w 8128084"/>
              <a:gd name="connsiteY320" fmla="*/ 9259303 h 15135727"/>
              <a:gd name="connsiteX321" fmla="*/ 2261937 w 8128084"/>
              <a:gd name="connsiteY321" fmla="*/ 9168064 h 15135727"/>
              <a:gd name="connsiteX322" fmla="*/ 2237874 w 8128084"/>
              <a:gd name="connsiteY322" fmla="*/ 8999621 h 15135727"/>
              <a:gd name="connsiteX323" fmla="*/ 2079458 w 8128084"/>
              <a:gd name="connsiteY323" fmla="*/ 9020008 h 15135727"/>
              <a:gd name="connsiteX324" fmla="*/ 2026319 w 8128084"/>
              <a:gd name="connsiteY324" fmla="*/ 8827503 h 15135727"/>
              <a:gd name="connsiteX325" fmla="*/ 1833814 w 8128084"/>
              <a:gd name="connsiteY325" fmla="*/ 8822490 h 15135727"/>
              <a:gd name="connsiteX326" fmla="*/ 1705977 w 8128084"/>
              <a:gd name="connsiteY326" fmla="*/ 8941803 h 15135727"/>
              <a:gd name="connsiteX327" fmla="*/ 1693445 w 8128084"/>
              <a:gd name="connsiteY327" fmla="*/ 9048082 h 15135727"/>
              <a:gd name="connsiteX328" fmla="*/ 1588169 w 8128084"/>
              <a:gd name="connsiteY328" fmla="*/ 9023685 h 15135727"/>
              <a:gd name="connsiteX329" fmla="*/ 1515979 w 8128084"/>
              <a:gd name="connsiteY329" fmla="*/ 8879306 h 15135727"/>
              <a:gd name="connsiteX330" fmla="*/ 1347537 w 8128084"/>
              <a:gd name="connsiteY330" fmla="*/ 8879306 h 15135727"/>
              <a:gd name="connsiteX331" fmla="*/ 1347537 w 8128084"/>
              <a:gd name="connsiteY331" fmla="*/ 8710864 h 15135727"/>
              <a:gd name="connsiteX332" fmla="*/ 1106906 w 8128084"/>
              <a:gd name="connsiteY332" fmla="*/ 8783053 h 15135727"/>
              <a:gd name="connsiteX333" fmla="*/ 890337 w 8128084"/>
              <a:gd name="connsiteY333" fmla="*/ 8686800 h 15135727"/>
              <a:gd name="connsiteX334" fmla="*/ 649706 w 8128084"/>
              <a:gd name="connsiteY334" fmla="*/ 8662737 h 15135727"/>
              <a:gd name="connsiteX335" fmla="*/ 385011 w 8128084"/>
              <a:gd name="connsiteY335" fmla="*/ 8566485 h 15135727"/>
              <a:gd name="connsiteX336" fmla="*/ 577516 w 8128084"/>
              <a:gd name="connsiteY336" fmla="*/ 8373979 h 15135727"/>
              <a:gd name="connsiteX337" fmla="*/ 794085 w 8128084"/>
              <a:gd name="connsiteY337" fmla="*/ 8301790 h 15135727"/>
              <a:gd name="connsiteX338" fmla="*/ 745958 w 8128084"/>
              <a:gd name="connsiteY338" fmla="*/ 8133348 h 15135727"/>
              <a:gd name="connsiteX339" fmla="*/ 818148 w 8128084"/>
              <a:gd name="connsiteY339" fmla="*/ 7820527 h 15135727"/>
              <a:gd name="connsiteX340" fmla="*/ 697832 w 8128084"/>
              <a:gd name="connsiteY340" fmla="*/ 7820527 h 15135727"/>
              <a:gd name="connsiteX341" fmla="*/ 625642 w 8128084"/>
              <a:gd name="connsiteY341" fmla="*/ 7916779 h 15135727"/>
              <a:gd name="connsiteX342" fmla="*/ 457200 w 8128084"/>
              <a:gd name="connsiteY342" fmla="*/ 7820527 h 15135727"/>
              <a:gd name="connsiteX343" fmla="*/ 529390 w 8128084"/>
              <a:gd name="connsiteY343" fmla="*/ 7700211 h 15135727"/>
              <a:gd name="connsiteX344" fmla="*/ 938464 w 8128084"/>
              <a:gd name="connsiteY344" fmla="*/ 7676148 h 15135727"/>
              <a:gd name="connsiteX345" fmla="*/ 1058779 w 8128084"/>
              <a:gd name="connsiteY345" fmla="*/ 7459579 h 15135727"/>
              <a:gd name="connsiteX346" fmla="*/ 1203158 w 8128084"/>
              <a:gd name="connsiteY346" fmla="*/ 7603958 h 15135727"/>
              <a:gd name="connsiteX347" fmla="*/ 1299411 w 8128084"/>
              <a:gd name="connsiteY347" fmla="*/ 7555832 h 15135727"/>
              <a:gd name="connsiteX348" fmla="*/ 1443790 w 8128084"/>
              <a:gd name="connsiteY348" fmla="*/ 7507706 h 15135727"/>
              <a:gd name="connsiteX349" fmla="*/ 1684421 w 8128084"/>
              <a:gd name="connsiteY349" fmla="*/ 7603958 h 15135727"/>
              <a:gd name="connsiteX350" fmla="*/ 1684421 w 8128084"/>
              <a:gd name="connsiteY350" fmla="*/ 7603958 h 15135727"/>
              <a:gd name="connsiteX351" fmla="*/ 1540042 w 8128084"/>
              <a:gd name="connsiteY351" fmla="*/ 7363327 h 15135727"/>
              <a:gd name="connsiteX352" fmla="*/ 1299411 w 8128084"/>
              <a:gd name="connsiteY352" fmla="*/ 7315200 h 15135727"/>
              <a:gd name="connsiteX353" fmla="*/ 1130969 w 8128084"/>
              <a:gd name="connsiteY353" fmla="*/ 7339264 h 15135727"/>
              <a:gd name="connsiteX354" fmla="*/ 1034716 w 8128084"/>
              <a:gd name="connsiteY354" fmla="*/ 7315200 h 15135727"/>
              <a:gd name="connsiteX355" fmla="*/ 1155032 w 8128084"/>
              <a:gd name="connsiteY355" fmla="*/ 7050506 h 15135727"/>
              <a:gd name="connsiteX356" fmla="*/ 1155032 w 8128084"/>
              <a:gd name="connsiteY356" fmla="*/ 6930190 h 15135727"/>
              <a:gd name="connsiteX357" fmla="*/ 1155032 w 8128084"/>
              <a:gd name="connsiteY357" fmla="*/ 6761748 h 15135727"/>
              <a:gd name="connsiteX358" fmla="*/ 1203158 w 8128084"/>
              <a:gd name="connsiteY358" fmla="*/ 6617369 h 15135727"/>
              <a:gd name="connsiteX359" fmla="*/ 1371600 w 8128084"/>
              <a:gd name="connsiteY359" fmla="*/ 6472990 h 15135727"/>
              <a:gd name="connsiteX360" fmla="*/ 1443790 w 8128084"/>
              <a:gd name="connsiteY360" fmla="*/ 6328611 h 15135727"/>
              <a:gd name="connsiteX361" fmla="*/ 1419727 w 8128084"/>
              <a:gd name="connsiteY361" fmla="*/ 6208295 h 15135727"/>
              <a:gd name="connsiteX362" fmla="*/ 1275348 w 8128084"/>
              <a:gd name="connsiteY362" fmla="*/ 6304548 h 15135727"/>
              <a:gd name="connsiteX363" fmla="*/ 1323474 w 8128084"/>
              <a:gd name="connsiteY363" fmla="*/ 6015790 h 15135727"/>
              <a:gd name="connsiteX364" fmla="*/ 1540042 w 8128084"/>
              <a:gd name="connsiteY364" fmla="*/ 5871411 h 15135727"/>
              <a:gd name="connsiteX365" fmla="*/ 1540042 w 8128084"/>
              <a:gd name="connsiteY365" fmla="*/ 5751095 h 15135727"/>
              <a:gd name="connsiteX366" fmla="*/ 1395664 w 8128084"/>
              <a:gd name="connsiteY366" fmla="*/ 5799221 h 15135727"/>
              <a:gd name="connsiteX367" fmla="*/ 1179095 w 8128084"/>
              <a:gd name="connsiteY367" fmla="*/ 5799221 h 15135727"/>
              <a:gd name="connsiteX368" fmla="*/ 890337 w 8128084"/>
              <a:gd name="connsiteY368" fmla="*/ 5775158 h 15135727"/>
              <a:gd name="connsiteX369" fmla="*/ 697832 w 8128084"/>
              <a:gd name="connsiteY369" fmla="*/ 5606716 h 15135727"/>
              <a:gd name="connsiteX370" fmla="*/ 577516 w 8128084"/>
              <a:gd name="connsiteY370" fmla="*/ 5582653 h 15135727"/>
              <a:gd name="connsiteX371" fmla="*/ 697832 w 8128084"/>
              <a:gd name="connsiteY371" fmla="*/ 5775158 h 15135727"/>
              <a:gd name="connsiteX372" fmla="*/ 409074 w 8128084"/>
              <a:gd name="connsiteY372" fmla="*/ 5799221 h 15135727"/>
              <a:gd name="connsiteX373" fmla="*/ 168442 w 8128084"/>
              <a:gd name="connsiteY373" fmla="*/ 5702969 h 15135727"/>
              <a:gd name="connsiteX374" fmla="*/ 264695 w 8128084"/>
              <a:gd name="connsiteY374" fmla="*/ 5558590 h 15135727"/>
              <a:gd name="connsiteX375" fmla="*/ 144379 w 8128084"/>
              <a:gd name="connsiteY375" fmla="*/ 5510464 h 15135727"/>
              <a:gd name="connsiteX376" fmla="*/ 0 w 8128084"/>
              <a:gd name="connsiteY376" fmla="*/ 5462337 h 15135727"/>
              <a:gd name="connsiteX377" fmla="*/ 96253 w 8128084"/>
              <a:gd name="connsiteY377"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42827 w 8128084"/>
              <a:gd name="connsiteY202" fmla="*/ 14383753 h 15135727"/>
              <a:gd name="connsiteX203" fmla="*/ 4403558 w 8128084"/>
              <a:gd name="connsiteY203" fmla="*/ 14437895 h 15135727"/>
              <a:gd name="connsiteX204" fmla="*/ 4340058 w 8128084"/>
              <a:gd name="connsiteY204" fmla="*/ 14475995 h 15135727"/>
              <a:gd name="connsiteX205" fmla="*/ 4303127 w 8128084"/>
              <a:gd name="connsiteY205" fmla="*/ 14364703 h 15135727"/>
              <a:gd name="connsiteX206" fmla="*/ 4276892 w 8128084"/>
              <a:gd name="connsiteY206" fmla="*/ 14296190 h 15135727"/>
              <a:gd name="connsiteX207" fmla="*/ 4235116 w 8128084"/>
              <a:gd name="connsiteY207" fmla="*/ 14341642 h 15135727"/>
              <a:gd name="connsiteX208" fmla="*/ 4162927 w 8128084"/>
              <a:gd name="connsiteY208" fmla="*/ 14389769 h 15135727"/>
              <a:gd name="connsiteX209" fmla="*/ 4137527 w 8128084"/>
              <a:gd name="connsiteY209" fmla="*/ 14364369 h 15135727"/>
              <a:gd name="connsiteX210" fmla="*/ 3998327 w 8128084"/>
              <a:gd name="connsiteY210" fmla="*/ 14409153 h 15135727"/>
              <a:gd name="connsiteX211" fmla="*/ 4023727 w 8128084"/>
              <a:gd name="connsiteY211" fmla="*/ 14275803 h 15135727"/>
              <a:gd name="connsiteX212" fmla="*/ 3915945 w 8128084"/>
              <a:gd name="connsiteY212" fmla="*/ 14289840 h 15135727"/>
              <a:gd name="connsiteX213" fmla="*/ 3801979 w 8128084"/>
              <a:gd name="connsiteY213" fmla="*/ 14293516 h 15135727"/>
              <a:gd name="connsiteX214" fmla="*/ 3719764 w 8128084"/>
              <a:gd name="connsiteY214" fmla="*/ 14415169 h 15135727"/>
              <a:gd name="connsiteX215" fmla="*/ 3625850 w 8128084"/>
              <a:gd name="connsiteY215" fmla="*/ 14616364 h 15135727"/>
              <a:gd name="connsiteX216" fmla="*/ 3513221 w 8128084"/>
              <a:gd name="connsiteY216" fmla="*/ 14726653 h 15135727"/>
              <a:gd name="connsiteX217" fmla="*/ 3583071 w 8128084"/>
              <a:gd name="connsiteY217" fmla="*/ 14832932 h 15135727"/>
              <a:gd name="connsiteX218" fmla="*/ 3633537 w 8128084"/>
              <a:gd name="connsiteY218" fmla="*/ 14967285 h 15135727"/>
              <a:gd name="connsiteX219" fmla="*/ 3609474 w 8128084"/>
              <a:gd name="connsiteY219" fmla="*/ 15087600 h 15135727"/>
              <a:gd name="connsiteX220" fmla="*/ 3479132 w 8128084"/>
              <a:gd name="connsiteY220" fmla="*/ 14975974 h 15135727"/>
              <a:gd name="connsiteX221" fmla="*/ 3304340 w 8128084"/>
              <a:gd name="connsiteY221" fmla="*/ 14949237 h 15135727"/>
              <a:gd name="connsiteX222" fmla="*/ 3261227 w 8128084"/>
              <a:gd name="connsiteY222" fmla="*/ 14787145 h 15135727"/>
              <a:gd name="connsiteX223" fmla="*/ 3128211 w 8128084"/>
              <a:gd name="connsiteY223" fmla="*/ 14919158 h 15135727"/>
              <a:gd name="connsiteX224" fmla="*/ 3090277 w 8128084"/>
              <a:gd name="connsiteY224" fmla="*/ 15075903 h 15135727"/>
              <a:gd name="connsiteX225" fmla="*/ 2959769 w 8128084"/>
              <a:gd name="connsiteY225" fmla="*/ 15135727 h 15135727"/>
              <a:gd name="connsiteX226" fmla="*/ 2891256 w 8128084"/>
              <a:gd name="connsiteY226" fmla="*/ 14945895 h 15135727"/>
              <a:gd name="connsiteX227" fmla="*/ 2829927 w 8128084"/>
              <a:gd name="connsiteY227" fmla="*/ 14872703 h 15135727"/>
              <a:gd name="connsiteX228" fmla="*/ 2887579 w 8128084"/>
              <a:gd name="connsiteY228" fmla="*/ 14774779 h 15135727"/>
              <a:gd name="connsiteX229" fmla="*/ 2779127 w 8128084"/>
              <a:gd name="connsiteY229" fmla="*/ 14694903 h 15135727"/>
              <a:gd name="connsiteX230" fmla="*/ 2839453 w 8128084"/>
              <a:gd name="connsiteY230" fmla="*/ 14582274 h 15135727"/>
              <a:gd name="connsiteX231" fmla="*/ 2935706 w 8128084"/>
              <a:gd name="connsiteY231" fmla="*/ 14510085 h 15135727"/>
              <a:gd name="connsiteX232" fmla="*/ 2948406 w 8128084"/>
              <a:gd name="connsiteY232" fmla="*/ 14554535 h 15135727"/>
              <a:gd name="connsiteX233" fmla="*/ 2855327 w 8128084"/>
              <a:gd name="connsiteY233" fmla="*/ 14371053 h 15135727"/>
              <a:gd name="connsiteX234" fmla="*/ 3014077 w 8128084"/>
              <a:gd name="connsiteY234" fmla="*/ 14447253 h 15135727"/>
              <a:gd name="connsiteX235" fmla="*/ 3029285 w 8128084"/>
              <a:gd name="connsiteY235" fmla="*/ 14363032 h 15135727"/>
              <a:gd name="connsiteX236" fmla="*/ 3152274 w 8128084"/>
              <a:gd name="connsiteY236" fmla="*/ 14341642 h 15135727"/>
              <a:gd name="connsiteX237" fmla="*/ 3226135 w 8128084"/>
              <a:gd name="connsiteY237" fmla="*/ 14269453 h 15135727"/>
              <a:gd name="connsiteX238" fmla="*/ 3152274 w 8128084"/>
              <a:gd name="connsiteY238" fmla="*/ 14197264 h 15135727"/>
              <a:gd name="connsiteX239" fmla="*/ 3152274 w 8128084"/>
              <a:gd name="connsiteY239" fmla="*/ 14052885 h 15135727"/>
              <a:gd name="connsiteX240" fmla="*/ 3086435 w 8128084"/>
              <a:gd name="connsiteY240" fmla="*/ 14037845 h 15135727"/>
              <a:gd name="connsiteX241" fmla="*/ 3056021 w 8128084"/>
              <a:gd name="connsiteY241" fmla="*/ 14153148 h 15135727"/>
              <a:gd name="connsiteX242" fmla="*/ 2935706 w 8128084"/>
              <a:gd name="connsiteY242" fmla="*/ 14076948 h 15135727"/>
              <a:gd name="connsiteX243" fmla="*/ 2863516 w 8128084"/>
              <a:gd name="connsiteY243" fmla="*/ 14093324 h 15135727"/>
              <a:gd name="connsiteX244" fmla="*/ 2804527 w 8128084"/>
              <a:gd name="connsiteY244" fmla="*/ 14218653 h 15135727"/>
              <a:gd name="connsiteX245" fmla="*/ 2719137 w 8128084"/>
              <a:gd name="connsiteY245" fmla="*/ 14197264 h 15135727"/>
              <a:gd name="connsiteX246" fmla="*/ 2653298 w 8128084"/>
              <a:gd name="connsiteY246" fmla="*/ 14248064 h 15135727"/>
              <a:gd name="connsiteX247" fmla="*/ 2560721 w 8128084"/>
              <a:gd name="connsiteY247" fmla="*/ 14150474 h 15135727"/>
              <a:gd name="connsiteX248" fmla="*/ 2436729 w 8128084"/>
              <a:gd name="connsiteY248" fmla="*/ 13804566 h 15135727"/>
              <a:gd name="connsiteX249" fmla="*/ 2550527 w 8128084"/>
              <a:gd name="connsiteY249" fmla="*/ 13805903 h 15135727"/>
              <a:gd name="connsiteX250" fmla="*/ 2729498 w 8128084"/>
              <a:gd name="connsiteY250" fmla="*/ 13812253 h 15135727"/>
              <a:gd name="connsiteX251" fmla="*/ 2633077 w 8128084"/>
              <a:gd name="connsiteY251" fmla="*/ 13755103 h 15135727"/>
              <a:gd name="connsiteX252" fmla="*/ 2553369 w 8128084"/>
              <a:gd name="connsiteY252" fmla="*/ 13475369 h 15135727"/>
              <a:gd name="connsiteX253" fmla="*/ 2658645 w 8128084"/>
              <a:gd name="connsiteY253" fmla="*/ 13224711 h 15135727"/>
              <a:gd name="connsiteX254" fmla="*/ 2719137 w 8128084"/>
              <a:gd name="connsiteY254" fmla="*/ 13042232 h 15135727"/>
              <a:gd name="connsiteX255" fmla="*/ 2791327 w 8128084"/>
              <a:gd name="connsiteY255" fmla="*/ 12945979 h 15135727"/>
              <a:gd name="connsiteX256" fmla="*/ 2969627 w 8128084"/>
              <a:gd name="connsiteY256" fmla="*/ 12929603 h 15135727"/>
              <a:gd name="connsiteX257" fmla="*/ 3031958 w 8128084"/>
              <a:gd name="connsiteY257" fmla="*/ 13090358 h 15135727"/>
              <a:gd name="connsiteX258" fmla="*/ 3102977 w 8128084"/>
              <a:gd name="connsiteY258" fmla="*/ 12974053 h 15135727"/>
              <a:gd name="connsiteX259" fmla="*/ 3043321 w 8128084"/>
              <a:gd name="connsiteY259" fmla="*/ 12836024 h 15135727"/>
              <a:gd name="connsiteX260" fmla="*/ 2849479 w 8128084"/>
              <a:gd name="connsiteY260" fmla="*/ 12815637 h 15135727"/>
              <a:gd name="connsiteX261" fmla="*/ 2815390 w 8128084"/>
              <a:gd name="connsiteY261" fmla="*/ 12777537 h 15135727"/>
              <a:gd name="connsiteX262" fmla="*/ 2887077 w 8128084"/>
              <a:gd name="connsiteY262" fmla="*/ 12586703 h 15135727"/>
              <a:gd name="connsiteX263" fmla="*/ 3153777 w 8128084"/>
              <a:gd name="connsiteY263" fmla="*/ 12516853 h 15135727"/>
              <a:gd name="connsiteX264" fmla="*/ 3239837 w 8128084"/>
              <a:gd name="connsiteY264" fmla="*/ 12311314 h 15135727"/>
              <a:gd name="connsiteX265" fmla="*/ 3104148 w 8128084"/>
              <a:gd name="connsiteY265" fmla="*/ 12320337 h 15135727"/>
              <a:gd name="connsiteX266" fmla="*/ 3040648 w 8128084"/>
              <a:gd name="connsiteY266" fmla="*/ 12320337 h 15135727"/>
              <a:gd name="connsiteX267" fmla="*/ 2956927 w 8128084"/>
              <a:gd name="connsiteY267" fmla="*/ 12237453 h 15135727"/>
              <a:gd name="connsiteX268" fmla="*/ 3007895 w 8128084"/>
              <a:gd name="connsiteY268" fmla="*/ 12079706 h 15135727"/>
              <a:gd name="connsiteX269" fmla="*/ 2810042 w 8128084"/>
              <a:gd name="connsiteY269" fmla="*/ 11954377 h 15135727"/>
              <a:gd name="connsiteX270" fmla="*/ 2863516 w 8128084"/>
              <a:gd name="connsiteY270" fmla="*/ 11694695 h 15135727"/>
              <a:gd name="connsiteX271" fmla="*/ 2817227 w 8128084"/>
              <a:gd name="connsiteY271" fmla="*/ 11507203 h 15135727"/>
              <a:gd name="connsiteX272" fmla="*/ 2911642 w 8128084"/>
              <a:gd name="connsiteY272" fmla="*/ 11454064 h 15135727"/>
              <a:gd name="connsiteX273" fmla="*/ 2988677 w 8128084"/>
              <a:gd name="connsiteY273" fmla="*/ 11494503 h 15135727"/>
              <a:gd name="connsiteX274" fmla="*/ 3011571 w 8128084"/>
              <a:gd name="connsiteY274" fmla="*/ 11454064 h 15135727"/>
              <a:gd name="connsiteX275" fmla="*/ 2850482 w 8128084"/>
              <a:gd name="connsiteY275" fmla="*/ 11381874 h 15135727"/>
              <a:gd name="connsiteX276" fmla="*/ 2993858 w 8128084"/>
              <a:gd name="connsiteY276" fmla="*/ 11266571 h 15135727"/>
              <a:gd name="connsiteX277" fmla="*/ 3007895 w 8128084"/>
              <a:gd name="connsiteY277" fmla="*/ 11189369 h 15135727"/>
              <a:gd name="connsiteX278" fmla="*/ 2874879 w 8128084"/>
              <a:gd name="connsiteY278" fmla="*/ 11179342 h 15135727"/>
              <a:gd name="connsiteX279" fmla="*/ 2919329 w 8128084"/>
              <a:gd name="connsiteY279" fmla="*/ 11023600 h 15135727"/>
              <a:gd name="connsiteX280" fmla="*/ 2887579 w 8128084"/>
              <a:gd name="connsiteY280" fmla="*/ 10924674 h 15135727"/>
              <a:gd name="connsiteX281" fmla="*/ 2760914 w 8128084"/>
              <a:gd name="connsiteY281" fmla="*/ 11065377 h 15135727"/>
              <a:gd name="connsiteX282" fmla="*/ 2667000 w 8128084"/>
              <a:gd name="connsiteY282" fmla="*/ 10969124 h 15135727"/>
              <a:gd name="connsiteX283" fmla="*/ 2607845 w 8128084"/>
              <a:gd name="connsiteY283" fmla="*/ 11071727 h 15135727"/>
              <a:gd name="connsiteX284" fmla="*/ 2526632 w 8128084"/>
              <a:gd name="connsiteY284" fmla="*/ 11117179 h 15135727"/>
              <a:gd name="connsiteX285" fmla="*/ 2410827 w 8128084"/>
              <a:gd name="connsiteY285" fmla="*/ 11100803 h 15135727"/>
              <a:gd name="connsiteX286" fmla="*/ 2334127 w 8128084"/>
              <a:gd name="connsiteY286" fmla="*/ 10996864 h 15135727"/>
              <a:gd name="connsiteX287" fmla="*/ 2358190 w 8128084"/>
              <a:gd name="connsiteY287" fmla="*/ 10732169 h 15135727"/>
              <a:gd name="connsiteX288" fmla="*/ 2372227 w 8128084"/>
              <a:gd name="connsiteY288" fmla="*/ 10689390 h 15135727"/>
              <a:gd name="connsiteX289" fmla="*/ 2533316 w 8128084"/>
              <a:gd name="connsiteY289" fmla="*/ 10574087 h 15135727"/>
              <a:gd name="connsiteX290" fmla="*/ 2598821 w 8128084"/>
              <a:gd name="connsiteY290" fmla="*/ 10684042 h 15135727"/>
              <a:gd name="connsiteX291" fmla="*/ 2683877 w 8128084"/>
              <a:gd name="connsiteY291" fmla="*/ 10745203 h 15135727"/>
              <a:gd name="connsiteX292" fmla="*/ 2767264 w 8128084"/>
              <a:gd name="connsiteY292" fmla="*/ 10684042 h 15135727"/>
              <a:gd name="connsiteX293" fmla="*/ 2646948 w 8128084"/>
              <a:gd name="connsiteY293" fmla="*/ 10515600 h 15135727"/>
              <a:gd name="connsiteX294" fmla="*/ 2815390 w 8128084"/>
              <a:gd name="connsiteY294" fmla="*/ 10395285 h 15135727"/>
              <a:gd name="connsiteX295" fmla="*/ 2899777 w 8128084"/>
              <a:gd name="connsiteY295" fmla="*/ 10453103 h 15135727"/>
              <a:gd name="connsiteX296" fmla="*/ 2899777 w 8128084"/>
              <a:gd name="connsiteY296" fmla="*/ 10586453 h 15135727"/>
              <a:gd name="connsiteX297" fmla="*/ 2982327 w 8128084"/>
              <a:gd name="connsiteY297" fmla="*/ 10459453 h 15135727"/>
              <a:gd name="connsiteX298" fmla="*/ 3080085 w 8128084"/>
              <a:gd name="connsiteY298" fmla="*/ 10419348 h 15135727"/>
              <a:gd name="connsiteX299" fmla="*/ 3248527 w 8128084"/>
              <a:gd name="connsiteY299" fmla="*/ 10539664 h 15135727"/>
              <a:gd name="connsiteX300" fmla="*/ 3320716 w 8128084"/>
              <a:gd name="connsiteY300" fmla="*/ 10659979 h 15135727"/>
              <a:gd name="connsiteX301" fmla="*/ 3465095 w 8128084"/>
              <a:gd name="connsiteY301" fmla="*/ 10659979 h 15135727"/>
              <a:gd name="connsiteX302" fmla="*/ 3441032 w 8128084"/>
              <a:gd name="connsiteY302" fmla="*/ 10491537 h 15135727"/>
              <a:gd name="connsiteX303" fmla="*/ 3356977 w 8128084"/>
              <a:gd name="connsiteY303" fmla="*/ 10408653 h 15135727"/>
              <a:gd name="connsiteX304" fmla="*/ 3348456 w 8128084"/>
              <a:gd name="connsiteY304" fmla="*/ 10282656 h 15135727"/>
              <a:gd name="connsiteX305" fmla="*/ 3198227 w 8128084"/>
              <a:gd name="connsiteY305" fmla="*/ 10319753 h 15135727"/>
              <a:gd name="connsiteX306" fmla="*/ 3152274 w 8128084"/>
              <a:gd name="connsiteY306" fmla="*/ 10250906 h 15135727"/>
              <a:gd name="connsiteX307" fmla="*/ 3176337 w 8128084"/>
              <a:gd name="connsiteY307" fmla="*/ 10178716 h 15135727"/>
              <a:gd name="connsiteX308" fmla="*/ 3104148 w 8128084"/>
              <a:gd name="connsiteY308" fmla="*/ 10154653 h 15135727"/>
              <a:gd name="connsiteX309" fmla="*/ 2975977 w 8128084"/>
              <a:gd name="connsiteY309" fmla="*/ 10167353 h 15135727"/>
              <a:gd name="connsiteX310" fmla="*/ 3007895 w 8128084"/>
              <a:gd name="connsiteY310" fmla="*/ 9962148 h 15135727"/>
              <a:gd name="connsiteX311" fmla="*/ 3176337 w 8128084"/>
              <a:gd name="connsiteY311" fmla="*/ 9889958 h 15135727"/>
              <a:gd name="connsiteX312" fmla="*/ 2959769 w 8128084"/>
              <a:gd name="connsiteY312" fmla="*/ 9504948 h 15135727"/>
              <a:gd name="connsiteX313" fmla="*/ 2791327 w 8128084"/>
              <a:gd name="connsiteY313" fmla="*/ 9456821 h 15135727"/>
              <a:gd name="connsiteX314" fmla="*/ 2574758 w 8128084"/>
              <a:gd name="connsiteY314" fmla="*/ 9336506 h 15135727"/>
              <a:gd name="connsiteX315" fmla="*/ 2671177 w 8128084"/>
              <a:gd name="connsiteY315" fmla="*/ 9189453 h 15135727"/>
              <a:gd name="connsiteX316" fmla="*/ 2684045 w 8128084"/>
              <a:gd name="connsiteY316" fmla="*/ 9109911 h 15135727"/>
              <a:gd name="connsiteX317" fmla="*/ 2580774 w 8128084"/>
              <a:gd name="connsiteY317" fmla="*/ 9069471 h 15135727"/>
              <a:gd name="connsiteX318" fmla="*/ 2546685 w 8128084"/>
              <a:gd name="connsiteY318" fmla="*/ 9051758 h 15135727"/>
              <a:gd name="connsiteX319" fmla="*/ 2436729 w 8128084"/>
              <a:gd name="connsiteY319" fmla="*/ 9056771 h 15135727"/>
              <a:gd name="connsiteX320" fmla="*/ 2372727 w 8128084"/>
              <a:gd name="connsiteY320" fmla="*/ 9259303 h 15135727"/>
              <a:gd name="connsiteX321" fmla="*/ 2261937 w 8128084"/>
              <a:gd name="connsiteY321" fmla="*/ 9168064 h 15135727"/>
              <a:gd name="connsiteX322" fmla="*/ 2237874 w 8128084"/>
              <a:gd name="connsiteY322" fmla="*/ 8999621 h 15135727"/>
              <a:gd name="connsiteX323" fmla="*/ 2079458 w 8128084"/>
              <a:gd name="connsiteY323" fmla="*/ 9020008 h 15135727"/>
              <a:gd name="connsiteX324" fmla="*/ 2026319 w 8128084"/>
              <a:gd name="connsiteY324" fmla="*/ 8827503 h 15135727"/>
              <a:gd name="connsiteX325" fmla="*/ 1833814 w 8128084"/>
              <a:gd name="connsiteY325" fmla="*/ 8822490 h 15135727"/>
              <a:gd name="connsiteX326" fmla="*/ 1705977 w 8128084"/>
              <a:gd name="connsiteY326" fmla="*/ 8941803 h 15135727"/>
              <a:gd name="connsiteX327" fmla="*/ 1693445 w 8128084"/>
              <a:gd name="connsiteY327" fmla="*/ 9048082 h 15135727"/>
              <a:gd name="connsiteX328" fmla="*/ 1575469 w 8128084"/>
              <a:gd name="connsiteY328" fmla="*/ 9099885 h 15135727"/>
              <a:gd name="connsiteX329" fmla="*/ 1515979 w 8128084"/>
              <a:gd name="connsiteY329" fmla="*/ 8879306 h 15135727"/>
              <a:gd name="connsiteX330" fmla="*/ 1347537 w 8128084"/>
              <a:gd name="connsiteY330" fmla="*/ 8879306 h 15135727"/>
              <a:gd name="connsiteX331" fmla="*/ 1347537 w 8128084"/>
              <a:gd name="connsiteY331" fmla="*/ 8710864 h 15135727"/>
              <a:gd name="connsiteX332" fmla="*/ 1106906 w 8128084"/>
              <a:gd name="connsiteY332" fmla="*/ 8783053 h 15135727"/>
              <a:gd name="connsiteX333" fmla="*/ 890337 w 8128084"/>
              <a:gd name="connsiteY333" fmla="*/ 8686800 h 15135727"/>
              <a:gd name="connsiteX334" fmla="*/ 649706 w 8128084"/>
              <a:gd name="connsiteY334" fmla="*/ 8662737 h 15135727"/>
              <a:gd name="connsiteX335" fmla="*/ 385011 w 8128084"/>
              <a:gd name="connsiteY335" fmla="*/ 8566485 h 15135727"/>
              <a:gd name="connsiteX336" fmla="*/ 577516 w 8128084"/>
              <a:gd name="connsiteY336" fmla="*/ 8373979 h 15135727"/>
              <a:gd name="connsiteX337" fmla="*/ 794085 w 8128084"/>
              <a:gd name="connsiteY337" fmla="*/ 8301790 h 15135727"/>
              <a:gd name="connsiteX338" fmla="*/ 745958 w 8128084"/>
              <a:gd name="connsiteY338" fmla="*/ 8133348 h 15135727"/>
              <a:gd name="connsiteX339" fmla="*/ 818148 w 8128084"/>
              <a:gd name="connsiteY339" fmla="*/ 7820527 h 15135727"/>
              <a:gd name="connsiteX340" fmla="*/ 697832 w 8128084"/>
              <a:gd name="connsiteY340" fmla="*/ 7820527 h 15135727"/>
              <a:gd name="connsiteX341" fmla="*/ 625642 w 8128084"/>
              <a:gd name="connsiteY341" fmla="*/ 7916779 h 15135727"/>
              <a:gd name="connsiteX342" fmla="*/ 457200 w 8128084"/>
              <a:gd name="connsiteY342" fmla="*/ 7820527 h 15135727"/>
              <a:gd name="connsiteX343" fmla="*/ 529390 w 8128084"/>
              <a:gd name="connsiteY343" fmla="*/ 7700211 h 15135727"/>
              <a:gd name="connsiteX344" fmla="*/ 938464 w 8128084"/>
              <a:gd name="connsiteY344" fmla="*/ 7676148 h 15135727"/>
              <a:gd name="connsiteX345" fmla="*/ 1058779 w 8128084"/>
              <a:gd name="connsiteY345" fmla="*/ 7459579 h 15135727"/>
              <a:gd name="connsiteX346" fmla="*/ 1203158 w 8128084"/>
              <a:gd name="connsiteY346" fmla="*/ 7603958 h 15135727"/>
              <a:gd name="connsiteX347" fmla="*/ 1299411 w 8128084"/>
              <a:gd name="connsiteY347" fmla="*/ 7555832 h 15135727"/>
              <a:gd name="connsiteX348" fmla="*/ 1443790 w 8128084"/>
              <a:gd name="connsiteY348" fmla="*/ 7507706 h 15135727"/>
              <a:gd name="connsiteX349" fmla="*/ 1684421 w 8128084"/>
              <a:gd name="connsiteY349" fmla="*/ 7603958 h 15135727"/>
              <a:gd name="connsiteX350" fmla="*/ 1684421 w 8128084"/>
              <a:gd name="connsiteY350" fmla="*/ 7603958 h 15135727"/>
              <a:gd name="connsiteX351" fmla="*/ 1540042 w 8128084"/>
              <a:gd name="connsiteY351" fmla="*/ 7363327 h 15135727"/>
              <a:gd name="connsiteX352" fmla="*/ 1299411 w 8128084"/>
              <a:gd name="connsiteY352" fmla="*/ 7315200 h 15135727"/>
              <a:gd name="connsiteX353" fmla="*/ 1130969 w 8128084"/>
              <a:gd name="connsiteY353" fmla="*/ 7339264 h 15135727"/>
              <a:gd name="connsiteX354" fmla="*/ 1034716 w 8128084"/>
              <a:gd name="connsiteY354" fmla="*/ 7315200 h 15135727"/>
              <a:gd name="connsiteX355" fmla="*/ 1155032 w 8128084"/>
              <a:gd name="connsiteY355" fmla="*/ 7050506 h 15135727"/>
              <a:gd name="connsiteX356" fmla="*/ 1155032 w 8128084"/>
              <a:gd name="connsiteY356" fmla="*/ 6930190 h 15135727"/>
              <a:gd name="connsiteX357" fmla="*/ 1155032 w 8128084"/>
              <a:gd name="connsiteY357" fmla="*/ 6761748 h 15135727"/>
              <a:gd name="connsiteX358" fmla="*/ 1203158 w 8128084"/>
              <a:gd name="connsiteY358" fmla="*/ 6617369 h 15135727"/>
              <a:gd name="connsiteX359" fmla="*/ 1371600 w 8128084"/>
              <a:gd name="connsiteY359" fmla="*/ 6472990 h 15135727"/>
              <a:gd name="connsiteX360" fmla="*/ 1443790 w 8128084"/>
              <a:gd name="connsiteY360" fmla="*/ 6328611 h 15135727"/>
              <a:gd name="connsiteX361" fmla="*/ 1419727 w 8128084"/>
              <a:gd name="connsiteY361" fmla="*/ 6208295 h 15135727"/>
              <a:gd name="connsiteX362" fmla="*/ 1275348 w 8128084"/>
              <a:gd name="connsiteY362" fmla="*/ 6304548 h 15135727"/>
              <a:gd name="connsiteX363" fmla="*/ 1323474 w 8128084"/>
              <a:gd name="connsiteY363" fmla="*/ 6015790 h 15135727"/>
              <a:gd name="connsiteX364" fmla="*/ 1540042 w 8128084"/>
              <a:gd name="connsiteY364" fmla="*/ 5871411 h 15135727"/>
              <a:gd name="connsiteX365" fmla="*/ 1540042 w 8128084"/>
              <a:gd name="connsiteY365" fmla="*/ 5751095 h 15135727"/>
              <a:gd name="connsiteX366" fmla="*/ 1395664 w 8128084"/>
              <a:gd name="connsiteY366" fmla="*/ 5799221 h 15135727"/>
              <a:gd name="connsiteX367" fmla="*/ 1179095 w 8128084"/>
              <a:gd name="connsiteY367" fmla="*/ 5799221 h 15135727"/>
              <a:gd name="connsiteX368" fmla="*/ 890337 w 8128084"/>
              <a:gd name="connsiteY368" fmla="*/ 5775158 h 15135727"/>
              <a:gd name="connsiteX369" fmla="*/ 697832 w 8128084"/>
              <a:gd name="connsiteY369" fmla="*/ 5606716 h 15135727"/>
              <a:gd name="connsiteX370" fmla="*/ 577516 w 8128084"/>
              <a:gd name="connsiteY370" fmla="*/ 5582653 h 15135727"/>
              <a:gd name="connsiteX371" fmla="*/ 697832 w 8128084"/>
              <a:gd name="connsiteY371" fmla="*/ 5775158 h 15135727"/>
              <a:gd name="connsiteX372" fmla="*/ 409074 w 8128084"/>
              <a:gd name="connsiteY372" fmla="*/ 5799221 h 15135727"/>
              <a:gd name="connsiteX373" fmla="*/ 168442 w 8128084"/>
              <a:gd name="connsiteY373" fmla="*/ 5702969 h 15135727"/>
              <a:gd name="connsiteX374" fmla="*/ 264695 w 8128084"/>
              <a:gd name="connsiteY374" fmla="*/ 5558590 h 15135727"/>
              <a:gd name="connsiteX375" fmla="*/ 144379 w 8128084"/>
              <a:gd name="connsiteY375" fmla="*/ 5510464 h 15135727"/>
              <a:gd name="connsiteX376" fmla="*/ 0 w 8128084"/>
              <a:gd name="connsiteY376" fmla="*/ 5462337 h 15135727"/>
              <a:gd name="connsiteX377" fmla="*/ 96253 w 8128084"/>
              <a:gd name="connsiteY377"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42827 w 8128084"/>
              <a:gd name="connsiteY202" fmla="*/ 14383753 h 15135727"/>
              <a:gd name="connsiteX203" fmla="*/ 4403558 w 8128084"/>
              <a:gd name="connsiteY203" fmla="*/ 14437895 h 15135727"/>
              <a:gd name="connsiteX204" fmla="*/ 4340058 w 8128084"/>
              <a:gd name="connsiteY204" fmla="*/ 14475995 h 15135727"/>
              <a:gd name="connsiteX205" fmla="*/ 4303127 w 8128084"/>
              <a:gd name="connsiteY205" fmla="*/ 14364703 h 15135727"/>
              <a:gd name="connsiteX206" fmla="*/ 4276892 w 8128084"/>
              <a:gd name="connsiteY206" fmla="*/ 14296190 h 15135727"/>
              <a:gd name="connsiteX207" fmla="*/ 4235116 w 8128084"/>
              <a:gd name="connsiteY207" fmla="*/ 14341642 h 15135727"/>
              <a:gd name="connsiteX208" fmla="*/ 4162927 w 8128084"/>
              <a:gd name="connsiteY208" fmla="*/ 14389769 h 15135727"/>
              <a:gd name="connsiteX209" fmla="*/ 4137527 w 8128084"/>
              <a:gd name="connsiteY209" fmla="*/ 14364369 h 15135727"/>
              <a:gd name="connsiteX210" fmla="*/ 3998327 w 8128084"/>
              <a:gd name="connsiteY210" fmla="*/ 14409153 h 15135727"/>
              <a:gd name="connsiteX211" fmla="*/ 4023727 w 8128084"/>
              <a:gd name="connsiteY211" fmla="*/ 14275803 h 15135727"/>
              <a:gd name="connsiteX212" fmla="*/ 3915945 w 8128084"/>
              <a:gd name="connsiteY212" fmla="*/ 14289840 h 15135727"/>
              <a:gd name="connsiteX213" fmla="*/ 3801979 w 8128084"/>
              <a:gd name="connsiteY213" fmla="*/ 14293516 h 15135727"/>
              <a:gd name="connsiteX214" fmla="*/ 3719764 w 8128084"/>
              <a:gd name="connsiteY214" fmla="*/ 14415169 h 15135727"/>
              <a:gd name="connsiteX215" fmla="*/ 3625850 w 8128084"/>
              <a:gd name="connsiteY215" fmla="*/ 14616364 h 15135727"/>
              <a:gd name="connsiteX216" fmla="*/ 3513221 w 8128084"/>
              <a:gd name="connsiteY216" fmla="*/ 14726653 h 15135727"/>
              <a:gd name="connsiteX217" fmla="*/ 3583071 w 8128084"/>
              <a:gd name="connsiteY217" fmla="*/ 14832932 h 15135727"/>
              <a:gd name="connsiteX218" fmla="*/ 3633537 w 8128084"/>
              <a:gd name="connsiteY218" fmla="*/ 14967285 h 15135727"/>
              <a:gd name="connsiteX219" fmla="*/ 3609474 w 8128084"/>
              <a:gd name="connsiteY219" fmla="*/ 15087600 h 15135727"/>
              <a:gd name="connsiteX220" fmla="*/ 3479132 w 8128084"/>
              <a:gd name="connsiteY220" fmla="*/ 14975974 h 15135727"/>
              <a:gd name="connsiteX221" fmla="*/ 3304340 w 8128084"/>
              <a:gd name="connsiteY221" fmla="*/ 14949237 h 15135727"/>
              <a:gd name="connsiteX222" fmla="*/ 3261227 w 8128084"/>
              <a:gd name="connsiteY222" fmla="*/ 14787145 h 15135727"/>
              <a:gd name="connsiteX223" fmla="*/ 3128211 w 8128084"/>
              <a:gd name="connsiteY223" fmla="*/ 14919158 h 15135727"/>
              <a:gd name="connsiteX224" fmla="*/ 3090277 w 8128084"/>
              <a:gd name="connsiteY224" fmla="*/ 15075903 h 15135727"/>
              <a:gd name="connsiteX225" fmla="*/ 2959769 w 8128084"/>
              <a:gd name="connsiteY225" fmla="*/ 15135727 h 15135727"/>
              <a:gd name="connsiteX226" fmla="*/ 2891256 w 8128084"/>
              <a:gd name="connsiteY226" fmla="*/ 14945895 h 15135727"/>
              <a:gd name="connsiteX227" fmla="*/ 2829927 w 8128084"/>
              <a:gd name="connsiteY227" fmla="*/ 14872703 h 15135727"/>
              <a:gd name="connsiteX228" fmla="*/ 2887579 w 8128084"/>
              <a:gd name="connsiteY228" fmla="*/ 14774779 h 15135727"/>
              <a:gd name="connsiteX229" fmla="*/ 2779127 w 8128084"/>
              <a:gd name="connsiteY229" fmla="*/ 14694903 h 15135727"/>
              <a:gd name="connsiteX230" fmla="*/ 2839453 w 8128084"/>
              <a:gd name="connsiteY230" fmla="*/ 14582274 h 15135727"/>
              <a:gd name="connsiteX231" fmla="*/ 2935706 w 8128084"/>
              <a:gd name="connsiteY231" fmla="*/ 14510085 h 15135727"/>
              <a:gd name="connsiteX232" fmla="*/ 2948406 w 8128084"/>
              <a:gd name="connsiteY232" fmla="*/ 14554535 h 15135727"/>
              <a:gd name="connsiteX233" fmla="*/ 2855327 w 8128084"/>
              <a:gd name="connsiteY233" fmla="*/ 14371053 h 15135727"/>
              <a:gd name="connsiteX234" fmla="*/ 3014077 w 8128084"/>
              <a:gd name="connsiteY234" fmla="*/ 14447253 h 15135727"/>
              <a:gd name="connsiteX235" fmla="*/ 3029285 w 8128084"/>
              <a:gd name="connsiteY235" fmla="*/ 14363032 h 15135727"/>
              <a:gd name="connsiteX236" fmla="*/ 3152274 w 8128084"/>
              <a:gd name="connsiteY236" fmla="*/ 14341642 h 15135727"/>
              <a:gd name="connsiteX237" fmla="*/ 3226135 w 8128084"/>
              <a:gd name="connsiteY237" fmla="*/ 14269453 h 15135727"/>
              <a:gd name="connsiteX238" fmla="*/ 3152274 w 8128084"/>
              <a:gd name="connsiteY238" fmla="*/ 14197264 h 15135727"/>
              <a:gd name="connsiteX239" fmla="*/ 3152274 w 8128084"/>
              <a:gd name="connsiteY239" fmla="*/ 14052885 h 15135727"/>
              <a:gd name="connsiteX240" fmla="*/ 3086435 w 8128084"/>
              <a:gd name="connsiteY240" fmla="*/ 14037845 h 15135727"/>
              <a:gd name="connsiteX241" fmla="*/ 3056021 w 8128084"/>
              <a:gd name="connsiteY241" fmla="*/ 14153148 h 15135727"/>
              <a:gd name="connsiteX242" fmla="*/ 2935706 w 8128084"/>
              <a:gd name="connsiteY242" fmla="*/ 14076948 h 15135727"/>
              <a:gd name="connsiteX243" fmla="*/ 2863516 w 8128084"/>
              <a:gd name="connsiteY243" fmla="*/ 14093324 h 15135727"/>
              <a:gd name="connsiteX244" fmla="*/ 2804527 w 8128084"/>
              <a:gd name="connsiteY244" fmla="*/ 14218653 h 15135727"/>
              <a:gd name="connsiteX245" fmla="*/ 2719137 w 8128084"/>
              <a:gd name="connsiteY245" fmla="*/ 14197264 h 15135727"/>
              <a:gd name="connsiteX246" fmla="*/ 2653298 w 8128084"/>
              <a:gd name="connsiteY246" fmla="*/ 14248064 h 15135727"/>
              <a:gd name="connsiteX247" fmla="*/ 2560721 w 8128084"/>
              <a:gd name="connsiteY247" fmla="*/ 14150474 h 15135727"/>
              <a:gd name="connsiteX248" fmla="*/ 2436729 w 8128084"/>
              <a:gd name="connsiteY248" fmla="*/ 13804566 h 15135727"/>
              <a:gd name="connsiteX249" fmla="*/ 2550527 w 8128084"/>
              <a:gd name="connsiteY249" fmla="*/ 13805903 h 15135727"/>
              <a:gd name="connsiteX250" fmla="*/ 2729498 w 8128084"/>
              <a:gd name="connsiteY250" fmla="*/ 13812253 h 15135727"/>
              <a:gd name="connsiteX251" fmla="*/ 2633077 w 8128084"/>
              <a:gd name="connsiteY251" fmla="*/ 13755103 h 15135727"/>
              <a:gd name="connsiteX252" fmla="*/ 2553369 w 8128084"/>
              <a:gd name="connsiteY252" fmla="*/ 13475369 h 15135727"/>
              <a:gd name="connsiteX253" fmla="*/ 2658645 w 8128084"/>
              <a:gd name="connsiteY253" fmla="*/ 13224711 h 15135727"/>
              <a:gd name="connsiteX254" fmla="*/ 2719137 w 8128084"/>
              <a:gd name="connsiteY254" fmla="*/ 13042232 h 15135727"/>
              <a:gd name="connsiteX255" fmla="*/ 2791327 w 8128084"/>
              <a:gd name="connsiteY255" fmla="*/ 12945979 h 15135727"/>
              <a:gd name="connsiteX256" fmla="*/ 2969627 w 8128084"/>
              <a:gd name="connsiteY256" fmla="*/ 12929603 h 15135727"/>
              <a:gd name="connsiteX257" fmla="*/ 3031958 w 8128084"/>
              <a:gd name="connsiteY257" fmla="*/ 13090358 h 15135727"/>
              <a:gd name="connsiteX258" fmla="*/ 3102977 w 8128084"/>
              <a:gd name="connsiteY258" fmla="*/ 12974053 h 15135727"/>
              <a:gd name="connsiteX259" fmla="*/ 3043321 w 8128084"/>
              <a:gd name="connsiteY259" fmla="*/ 12836024 h 15135727"/>
              <a:gd name="connsiteX260" fmla="*/ 2849479 w 8128084"/>
              <a:gd name="connsiteY260" fmla="*/ 12815637 h 15135727"/>
              <a:gd name="connsiteX261" fmla="*/ 2815390 w 8128084"/>
              <a:gd name="connsiteY261" fmla="*/ 12777537 h 15135727"/>
              <a:gd name="connsiteX262" fmla="*/ 2887077 w 8128084"/>
              <a:gd name="connsiteY262" fmla="*/ 12586703 h 15135727"/>
              <a:gd name="connsiteX263" fmla="*/ 3153777 w 8128084"/>
              <a:gd name="connsiteY263" fmla="*/ 12516853 h 15135727"/>
              <a:gd name="connsiteX264" fmla="*/ 3239837 w 8128084"/>
              <a:gd name="connsiteY264" fmla="*/ 12311314 h 15135727"/>
              <a:gd name="connsiteX265" fmla="*/ 3104148 w 8128084"/>
              <a:gd name="connsiteY265" fmla="*/ 12320337 h 15135727"/>
              <a:gd name="connsiteX266" fmla="*/ 3040648 w 8128084"/>
              <a:gd name="connsiteY266" fmla="*/ 12320337 h 15135727"/>
              <a:gd name="connsiteX267" fmla="*/ 2956927 w 8128084"/>
              <a:gd name="connsiteY267" fmla="*/ 12237453 h 15135727"/>
              <a:gd name="connsiteX268" fmla="*/ 3007895 w 8128084"/>
              <a:gd name="connsiteY268" fmla="*/ 12079706 h 15135727"/>
              <a:gd name="connsiteX269" fmla="*/ 2810042 w 8128084"/>
              <a:gd name="connsiteY269" fmla="*/ 11954377 h 15135727"/>
              <a:gd name="connsiteX270" fmla="*/ 2863516 w 8128084"/>
              <a:gd name="connsiteY270" fmla="*/ 11694695 h 15135727"/>
              <a:gd name="connsiteX271" fmla="*/ 2817227 w 8128084"/>
              <a:gd name="connsiteY271" fmla="*/ 11507203 h 15135727"/>
              <a:gd name="connsiteX272" fmla="*/ 2911642 w 8128084"/>
              <a:gd name="connsiteY272" fmla="*/ 11454064 h 15135727"/>
              <a:gd name="connsiteX273" fmla="*/ 2988677 w 8128084"/>
              <a:gd name="connsiteY273" fmla="*/ 11494503 h 15135727"/>
              <a:gd name="connsiteX274" fmla="*/ 3011571 w 8128084"/>
              <a:gd name="connsiteY274" fmla="*/ 11454064 h 15135727"/>
              <a:gd name="connsiteX275" fmla="*/ 2850482 w 8128084"/>
              <a:gd name="connsiteY275" fmla="*/ 11381874 h 15135727"/>
              <a:gd name="connsiteX276" fmla="*/ 2993858 w 8128084"/>
              <a:gd name="connsiteY276" fmla="*/ 11266571 h 15135727"/>
              <a:gd name="connsiteX277" fmla="*/ 3007895 w 8128084"/>
              <a:gd name="connsiteY277" fmla="*/ 11189369 h 15135727"/>
              <a:gd name="connsiteX278" fmla="*/ 2874879 w 8128084"/>
              <a:gd name="connsiteY278" fmla="*/ 11179342 h 15135727"/>
              <a:gd name="connsiteX279" fmla="*/ 2919329 w 8128084"/>
              <a:gd name="connsiteY279" fmla="*/ 11023600 h 15135727"/>
              <a:gd name="connsiteX280" fmla="*/ 2887579 w 8128084"/>
              <a:gd name="connsiteY280" fmla="*/ 10924674 h 15135727"/>
              <a:gd name="connsiteX281" fmla="*/ 2760914 w 8128084"/>
              <a:gd name="connsiteY281" fmla="*/ 11065377 h 15135727"/>
              <a:gd name="connsiteX282" fmla="*/ 2667000 w 8128084"/>
              <a:gd name="connsiteY282" fmla="*/ 10969124 h 15135727"/>
              <a:gd name="connsiteX283" fmla="*/ 2607845 w 8128084"/>
              <a:gd name="connsiteY283" fmla="*/ 11071727 h 15135727"/>
              <a:gd name="connsiteX284" fmla="*/ 2526632 w 8128084"/>
              <a:gd name="connsiteY284" fmla="*/ 11117179 h 15135727"/>
              <a:gd name="connsiteX285" fmla="*/ 2410827 w 8128084"/>
              <a:gd name="connsiteY285" fmla="*/ 11100803 h 15135727"/>
              <a:gd name="connsiteX286" fmla="*/ 2334127 w 8128084"/>
              <a:gd name="connsiteY286" fmla="*/ 10996864 h 15135727"/>
              <a:gd name="connsiteX287" fmla="*/ 2358190 w 8128084"/>
              <a:gd name="connsiteY287" fmla="*/ 10732169 h 15135727"/>
              <a:gd name="connsiteX288" fmla="*/ 2372227 w 8128084"/>
              <a:gd name="connsiteY288" fmla="*/ 10689390 h 15135727"/>
              <a:gd name="connsiteX289" fmla="*/ 2533316 w 8128084"/>
              <a:gd name="connsiteY289" fmla="*/ 10574087 h 15135727"/>
              <a:gd name="connsiteX290" fmla="*/ 2598821 w 8128084"/>
              <a:gd name="connsiteY290" fmla="*/ 10684042 h 15135727"/>
              <a:gd name="connsiteX291" fmla="*/ 2683877 w 8128084"/>
              <a:gd name="connsiteY291" fmla="*/ 10745203 h 15135727"/>
              <a:gd name="connsiteX292" fmla="*/ 2767264 w 8128084"/>
              <a:gd name="connsiteY292" fmla="*/ 10684042 h 15135727"/>
              <a:gd name="connsiteX293" fmla="*/ 2646948 w 8128084"/>
              <a:gd name="connsiteY293" fmla="*/ 10515600 h 15135727"/>
              <a:gd name="connsiteX294" fmla="*/ 2815390 w 8128084"/>
              <a:gd name="connsiteY294" fmla="*/ 10395285 h 15135727"/>
              <a:gd name="connsiteX295" fmla="*/ 2899777 w 8128084"/>
              <a:gd name="connsiteY295" fmla="*/ 10453103 h 15135727"/>
              <a:gd name="connsiteX296" fmla="*/ 2899777 w 8128084"/>
              <a:gd name="connsiteY296" fmla="*/ 10586453 h 15135727"/>
              <a:gd name="connsiteX297" fmla="*/ 2982327 w 8128084"/>
              <a:gd name="connsiteY297" fmla="*/ 10459453 h 15135727"/>
              <a:gd name="connsiteX298" fmla="*/ 3080085 w 8128084"/>
              <a:gd name="connsiteY298" fmla="*/ 10419348 h 15135727"/>
              <a:gd name="connsiteX299" fmla="*/ 3248527 w 8128084"/>
              <a:gd name="connsiteY299" fmla="*/ 10539664 h 15135727"/>
              <a:gd name="connsiteX300" fmla="*/ 3320716 w 8128084"/>
              <a:gd name="connsiteY300" fmla="*/ 10659979 h 15135727"/>
              <a:gd name="connsiteX301" fmla="*/ 3465095 w 8128084"/>
              <a:gd name="connsiteY301" fmla="*/ 10659979 h 15135727"/>
              <a:gd name="connsiteX302" fmla="*/ 3441032 w 8128084"/>
              <a:gd name="connsiteY302" fmla="*/ 10491537 h 15135727"/>
              <a:gd name="connsiteX303" fmla="*/ 3356977 w 8128084"/>
              <a:gd name="connsiteY303" fmla="*/ 10408653 h 15135727"/>
              <a:gd name="connsiteX304" fmla="*/ 3348456 w 8128084"/>
              <a:gd name="connsiteY304" fmla="*/ 10282656 h 15135727"/>
              <a:gd name="connsiteX305" fmla="*/ 3198227 w 8128084"/>
              <a:gd name="connsiteY305" fmla="*/ 10319753 h 15135727"/>
              <a:gd name="connsiteX306" fmla="*/ 3152274 w 8128084"/>
              <a:gd name="connsiteY306" fmla="*/ 10250906 h 15135727"/>
              <a:gd name="connsiteX307" fmla="*/ 3176337 w 8128084"/>
              <a:gd name="connsiteY307" fmla="*/ 10178716 h 15135727"/>
              <a:gd name="connsiteX308" fmla="*/ 3104148 w 8128084"/>
              <a:gd name="connsiteY308" fmla="*/ 10154653 h 15135727"/>
              <a:gd name="connsiteX309" fmla="*/ 2975977 w 8128084"/>
              <a:gd name="connsiteY309" fmla="*/ 10167353 h 15135727"/>
              <a:gd name="connsiteX310" fmla="*/ 3007895 w 8128084"/>
              <a:gd name="connsiteY310" fmla="*/ 9962148 h 15135727"/>
              <a:gd name="connsiteX311" fmla="*/ 3176337 w 8128084"/>
              <a:gd name="connsiteY311" fmla="*/ 9889958 h 15135727"/>
              <a:gd name="connsiteX312" fmla="*/ 2959769 w 8128084"/>
              <a:gd name="connsiteY312" fmla="*/ 9504948 h 15135727"/>
              <a:gd name="connsiteX313" fmla="*/ 2791327 w 8128084"/>
              <a:gd name="connsiteY313" fmla="*/ 9456821 h 15135727"/>
              <a:gd name="connsiteX314" fmla="*/ 2574758 w 8128084"/>
              <a:gd name="connsiteY314" fmla="*/ 9336506 h 15135727"/>
              <a:gd name="connsiteX315" fmla="*/ 2671177 w 8128084"/>
              <a:gd name="connsiteY315" fmla="*/ 9189453 h 15135727"/>
              <a:gd name="connsiteX316" fmla="*/ 2684045 w 8128084"/>
              <a:gd name="connsiteY316" fmla="*/ 9109911 h 15135727"/>
              <a:gd name="connsiteX317" fmla="*/ 2580774 w 8128084"/>
              <a:gd name="connsiteY317" fmla="*/ 9069471 h 15135727"/>
              <a:gd name="connsiteX318" fmla="*/ 2546685 w 8128084"/>
              <a:gd name="connsiteY318" fmla="*/ 9051758 h 15135727"/>
              <a:gd name="connsiteX319" fmla="*/ 2436729 w 8128084"/>
              <a:gd name="connsiteY319" fmla="*/ 9056771 h 15135727"/>
              <a:gd name="connsiteX320" fmla="*/ 2372727 w 8128084"/>
              <a:gd name="connsiteY320" fmla="*/ 9259303 h 15135727"/>
              <a:gd name="connsiteX321" fmla="*/ 2261937 w 8128084"/>
              <a:gd name="connsiteY321" fmla="*/ 9168064 h 15135727"/>
              <a:gd name="connsiteX322" fmla="*/ 2237874 w 8128084"/>
              <a:gd name="connsiteY322" fmla="*/ 8999621 h 15135727"/>
              <a:gd name="connsiteX323" fmla="*/ 2079458 w 8128084"/>
              <a:gd name="connsiteY323" fmla="*/ 9020008 h 15135727"/>
              <a:gd name="connsiteX324" fmla="*/ 2026319 w 8128084"/>
              <a:gd name="connsiteY324" fmla="*/ 8827503 h 15135727"/>
              <a:gd name="connsiteX325" fmla="*/ 1833814 w 8128084"/>
              <a:gd name="connsiteY325" fmla="*/ 8822490 h 15135727"/>
              <a:gd name="connsiteX326" fmla="*/ 1705977 w 8128084"/>
              <a:gd name="connsiteY326" fmla="*/ 8941803 h 15135727"/>
              <a:gd name="connsiteX327" fmla="*/ 1693445 w 8128084"/>
              <a:gd name="connsiteY327" fmla="*/ 9048082 h 15135727"/>
              <a:gd name="connsiteX328" fmla="*/ 1575469 w 8128084"/>
              <a:gd name="connsiteY328" fmla="*/ 9099885 h 15135727"/>
              <a:gd name="connsiteX329" fmla="*/ 1477879 w 8128084"/>
              <a:gd name="connsiteY329" fmla="*/ 8936456 h 15135727"/>
              <a:gd name="connsiteX330" fmla="*/ 1347537 w 8128084"/>
              <a:gd name="connsiteY330" fmla="*/ 8879306 h 15135727"/>
              <a:gd name="connsiteX331" fmla="*/ 1347537 w 8128084"/>
              <a:gd name="connsiteY331" fmla="*/ 8710864 h 15135727"/>
              <a:gd name="connsiteX332" fmla="*/ 1106906 w 8128084"/>
              <a:gd name="connsiteY332" fmla="*/ 8783053 h 15135727"/>
              <a:gd name="connsiteX333" fmla="*/ 890337 w 8128084"/>
              <a:gd name="connsiteY333" fmla="*/ 8686800 h 15135727"/>
              <a:gd name="connsiteX334" fmla="*/ 649706 w 8128084"/>
              <a:gd name="connsiteY334" fmla="*/ 8662737 h 15135727"/>
              <a:gd name="connsiteX335" fmla="*/ 385011 w 8128084"/>
              <a:gd name="connsiteY335" fmla="*/ 8566485 h 15135727"/>
              <a:gd name="connsiteX336" fmla="*/ 577516 w 8128084"/>
              <a:gd name="connsiteY336" fmla="*/ 8373979 h 15135727"/>
              <a:gd name="connsiteX337" fmla="*/ 794085 w 8128084"/>
              <a:gd name="connsiteY337" fmla="*/ 8301790 h 15135727"/>
              <a:gd name="connsiteX338" fmla="*/ 745958 w 8128084"/>
              <a:gd name="connsiteY338" fmla="*/ 8133348 h 15135727"/>
              <a:gd name="connsiteX339" fmla="*/ 818148 w 8128084"/>
              <a:gd name="connsiteY339" fmla="*/ 7820527 h 15135727"/>
              <a:gd name="connsiteX340" fmla="*/ 697832 w 8128084"/>
              <a:gd name="connsiteY340" fmla="*/ 7820527 h 15135727"/>
              <a:gd name="connsiteX341" fmla="*/ 625642 w 8128084"/>
              <a:gd name="connsiteY341" fmla="*/ 7916779 h 15135727"/>
              <a:gd name="connsiteX342" fmla="*/ 457200 w 8128084"/>
              <a:gd name="connsiteY342" fmla="*/ 7820527 h 15135727"/>
              <a:gd name="connsiteX343" fmla="*/ 529390 w 8128084"/>
              <a:gd name="connsiteY343" fmla="*/ 7700211 h 15135727"/>
              <a:gd name="connsiteX344" fmla="*/ 938464 w 8128084"/>
              <a:gd name="connsiteY344" fmla="*/ 7676148 h 15135727"/>
              <a:gd name="connsiteX345" fmla="*/ 1058779 w 8128084"/>
              <a:gd name="connsiteY345" fmla="*/ 7459579 h 15135727"/>
              <a:gd name="connsiteX346" fmla="*/ 1203158 w 8128084"/>
              <a:gd name="connsiteY346" fmla="*/ 7603958 h 15135727"/>
              <a:gd name="connsiteX347" fmla="*/ 1299411 w 8128084"/>
              <a:gd name="connsiteY347" fmla="*/ 7555832 h 15135727"/>
              <a:gd name="connsiteX348" fmla="*/ 1443790 w 8128084"/>
              <a:gd name="connsiteY348" fmla="*/ 7507706 h 15135727"/>
              <a:gd name="connsiteX349" fmla="*/ 1684421 w 8128084"/>
              <a:gd name="connsiteY349" fmla="*/ 7603958 h 15135727"/>
              <a:gd name="connsiteX350" fmla="*/ 1684421 w 8128084"/>
              <a:gd name="connsiteY350" fmla="*/ 7603958 h 15135727"/>
              <a:gd name="connsiteX351" fmla="*/ 1540042 w 8128084"/>
              <a:gd name="connsiteY351" fmla="*/ 7363327 h 15135727"/>
              <a:gd name="connsiteX352" fmla="*/ 1299411 w 8128084"/>
              <a:gd name="connsiteY352" fmla="*/ 7315200 h 15135727"/>
              <a:gd name="connsiteX353" fmla="*/ 1130969 w 8128084"/>
              <a:gd name="connsiteY353" fmla="*/ 7339264 h 15135727"/>
              <a:gd name="connsiteX354" fmla="*/ 1034716 w 8128084"/>
              <a:gd name="connsiteY354" fmla="*/ 7315200 h 15135727"/>
              <a:gd name="connsiteX355" fmla="*/ 1155032 w 8128084"/>
              <a:gd name="connsiteY355" fmla="*/ 7050506 h 15135727"/>
              <a:gd name="connsiteX356" fmla="*/ 1155032 w 8128084"/>
              <a:gd name="connsiteY356" fmla="*/ 6930190 h 15135727"/>
              <a:gd name="connsiteX357" fmla="*/ 1155032 w 8128084"/>
              <a:gd name="connsiteY357" fmla="*/ 6761748 h 15135727"/>
              <a:gd name="connsiteX358" fmla="*/ 1203158 w 8128084"/>
              <a:gd name="connsiteY358" fmla="*/ 6617369 h 15135727"/>
              <a:gd name="connsiteX359" fmla="*/ 1371600 w 8128084"/>
              <a:gd name="connsiteY359" fmla="*/ 6472990 h 15135727"/>
              <a:gd name="connsiteX360" fmla="*/ 1443790 w 8128084"/>
              <a:gd name="connsiteY360" fmla="*/ 6328611 h 15135727"/>
              <a:gd name="connsiteX361" fmla="*/ 1419727 w 8128084"/>
              <a:gd name="connsiteY361" fmla="*/ 6208295 h 15135727"/>
              <a:gd name="connsiteX362" fmla="*/ 1275348 w 8128084"/>
              <a:gd name="connsiteY362" fmla="*/ 6304548 h 15135727"/>
              <a:gd name="connsiteX363" fmla="*/ 1323474 w 8128084"/>
              <a:gd name="connsiteY363" fmla="*/ 6015790 h 15135727"/>
              <a:gd name="connsiteX364" fmla="*/ 1540042 w 8128084"/>
              <a:gd name="connsiteY364" fmla="*/ 5871411 h 15135727"/>
              <a:gd name="connsiteX365" fmla="*/ 1540042 w 8128084"/>
              <a:gd name="connsiteY365" fmla="*/ 5751095 h 15135727"/>
              <a:gd name="connsiteX366" fmla="*/ 1395664 w 8128084"/>
              <a:gd name="connsiteY366" fmla="*/ 5799221 h 15135727"/>
              <a:gd name="connsiteX367" fmla="*/ 1179095 w 8128084"/>
              <a:gd name="connsiteY367" fmla="*/ 5799221 h 15135727"/>
              <a:gd name="connsiteX368" fmla="*/ 890337 w 8128084"/>
              <a:gd name="connsiteY368" fmla="*/ 5775158 h 15135727"/>
              <a:gd name="connsiteX369" fmla="*/ 697832 w 8128084"/>
              <a:gd name="connsiteY369" fmla="*/ 5606716 h 15135727"/>
              <a:gd name="connsiteX370" fmla="*/ 577516 w 8128084"/>
              <a:gd name="connsiteY370" fmla="*/ 5582653 h 15135727"/>
              <a:gd name="connsiteX371" fmla="*/ 697832 w 8128084"/>
              <a:gd name="connsiteY371" fmla="*/ 5775158 h 15135727"/>
              <a:gd name="connsiteX372" fmla="*/ 409074 w 8128084"/>
              <a:gd name="connsiteY372" fmla="*/ 5799221 h 15135727"/>
              <a:gd name="connsiteX373" fmla="*/ 168442 w 8128084"/>
              <a:gd name="connsiteY373" fmla="*/ 5702969 h 15135727"/>
              <a:gd name="connsiteX374" fmla="*/ 264695 w 8128084"/>
              <a:gd name="connsiteY374" fmla="*/ 5558590 h 15135727"/>
              <a:gd name="connsiteX375" fmla="*/ 144379 w 8128084"/>
              <a:gd name="connsiteY375" fmla="*/ 5510464 h 15135727"/>
              <a:gd name="connsiteX376" fmla="*/ 0 w 8128084"/>
              <a:gd name="connsiteY376" fmla="*/ 5462337 h 15135727"/>
              <a:gd name="connsiteX377" fmla="*/ 96253 w 8128084"/>
              <a:gd name="connsiteY377"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42827 w 8128084"/>
              <a:gd name="connsiteY202" fmla="*/ 14383753 h 15135727"/>
              <a:gd name="connsiteX203" fmla="*/ 4403558 w 8128084"/>
              <a:gd name="connsiteY203" fmla="*/ 14437895 h 15135727"/>
              <a:gd name="connsiteX204" fmla="*/ 4340058 w 8128084"/>
              <a:gd name="connsiteY204" fmla="*/ 14475995 h 15135727"/>
              <a:gd name="connsiteX205" fmla="*/ 4303127 w 8128084"/>
              <a:gd name="connsiteY205" fmla="*/ 14364703 h 15135727"/>
              <a:gd name="connsiteX206" fmla="*/ 4276892 w 8128084"/>
              <a:gd name="connsiteY206" fmla="*/ 14296190 h 15135727"/>
              <a:gd name="connsiteX207" fmla="*/ 4235116 w 8128084"/>
              <a:gd name="connsiteY207" fmla="*/ 14341642 h 15135727"/>
              <a:gd name="connsiteX208" fmla="*/ 4162927 w 8128084"/>
              <a:gd name="connsiteY208" fmla="*/ 14389769 h 15135727"/>
              <a:gd name="connsiteX209" fmla="*/ 4137527 w 8128084"/>
              <a:gd name="connsiteY209" fmla="*/ 14364369 h 15135727"/>
              <a:gd name="connsiteX210" fmla="*/ 3998327 w 8128084"/>
              <a:gd name="connsiteY210" fmla="*/ 14409153 h 15135727"/>
              <a:gd name="connsiteX211" fmla="*/ 4023727 w 8128084"/>
              <a:gd name="connsiteY211" fmla="*/ 14275803 h 15135727"/>
              <a:gd name="connsiteX212" fmla="*/ 3915945 w 8128084"/>
              <a:gd name="connsiteY212" fmla="*/ 14289840 h 15135727"/>
              <a:gd name="connsiteX213" fmla="*/ 3801979 w 8128084"/>
              <a:gd name="connsiteY213" fmla="*/ 14293516 h 15135727"/>
              <a:gd name="connsiteX214" fmla="*/ 3719764 w 8128084"/>
              <a:gd name="connsiteY214" fmla="*/ 14415169 h 15135727"/>
              <a:gd name="connsiteX215" fmla="*/ 3625850 w 8128084"/>
              <a:gd name="connsiteY215" fmla="*/ 14616364 h 15135727"/>
              <a:gd name="connsiteX216" fmla="*/ 3513221 w 8128084"/>
              <a:gd name="connsiteY216" fmla="*/ 14726653 h 15135727"/>
              <a:gd name="connsiteX217" fmla="*/ 3583071 w 8128084"/>
              <a:gd name="connsiteY217" fmla="*/ 14832932 h 15135727"/>
              <a:gd name="connsiteX218" fmla="*/ 3633537 w 8128084"/>
              <a:gd name="connsiteY218" fmla="*/ 14967285 h 15135727"/>
              <a:gd name="connsiteX219" fmla="*/ 3609474 w 8128084"/>
              <a:gd name="connsiteY219" fmla="*/ 15087600 h 15135727"/>
              <a:gd name="connsiteX220" fmla="*/ 3479132 w 8128084"/>
              <a:gd name="connsiteY220" fmla="*/ 14975974 h 15135727"/>
              <a:gd name="connsiteX221" fmla="*/ 3304340 w 8128084"/>
              <a:gd name="connsiteY221" fmla="*/ 14949237 h 15135727"/>
              <a:gd name="connsiteX222" fmla="*/ 3261227 w 8128084"/>
              <a:gd name="connsiteY222" fmla="*/ 14787145 h 15135727"/>
              <a:gd name="connsiteX223" fmla="*/ 3128211 w 8128084"/>
              <a:gd name="connsiteY223" fmla="*/ 14919158 h 15135727"/>
              <a:gd name="connsiteX224" fmla="*/ 3090277 w 8128084"/>
              <a:gd name="connsiteY224" fmla="*/ 15075903 h 15135727"/>
              <a:gd name="connsiteX225" fmla="*/ 2959769 w 8128084"/>
              <a:gd name="connsiteY225" fmla="*/ 15135727 h 15135727"/>
              <a:gd name="connsiteX226" fmla="*/ 2891256 w 8128084"/>
              <a:gd name="connsiteY226" fmla="*/ 14945895 h 15135727"/>
              <a:gd name="connsiteX227" fmla="*/ 2829927 w 8128084"/>
              <a:gd name="connsiteY227" fmla="*/ 14872703 h 15135727"/>
              <a:gd name="connsiteX228" fmla="*/ 2887579 w 8128084"/>
              <a:gd name="connsiteY228" fmla="*/ 14774779 h 15135727"/>
              <a:gd name="connsiteX229" fmla="*/ 2779127 w 8128084"/>
              <a:gd name="connsiteY229" fmla="*/ 14694903 h 15135727"/>
              <a:gd name="connsiteX230" fmla="*/ 2839453 w 8128084"/>
              <a:gd name="connsiteY230" fmla="*/ 14582274 h 15135727"/>
              <a:gd name="connsiteX231" fmla="*/ 2935706 w 8128084"/>
              <a:gd name="connsiteY231" fmla="*/ 14510085 h 15135727"/>
              <a:gd name="connsiteX232" fmla="*/ 2948406 w 8128084"/>
              <a:gd name="connsiteY232" fmla="*/ 14554535 h 15135727"/>
              <a:gd name="connsiteX233" fmla="*/ 2855327 w 8128084"/>
              <a:gd name="connsiteY233" fmla="*/ 14371053 h 15135727"/>
              <a:gd name="connsiteX234" fmla="*/ 3014077 w 8128084"/>
              <a:gd name="connsiteY234" fmla="*/ 14447253 h 15135727"/>
              <a:gd name="connsiteX235" fmla="*/ 3029285 w 8128084"/>
              <a:gd name="connsiteY235" fmla="*/ 14363032 h 15135727"/>
              <a:gd name="connsiteX236" fmla="*/ 3152274 w 8128084"/>
              <a:gd name="connsiteY236" fmla="*/ 14341642 h 15135727"/>
              <a:gd name="connsiteX237" fmla="*/ 3226135 w 8128084"/>
              <a:gd name="connsiteY237" fmla="*/ 14269453 h 15135727"/>
              <a:gd name="connsiteX238" fmla="*/ 3152274 w 8128084"/>
              <a:gd name="connsiteY238" fmla="*/ 14197264 h 15135727"/>
              <a:gd name="connsiteX239" fmla="*/ 3152274 w 8128084"/>
              <a:gd name="connsiteY239" fmla="*/ 14052885 h 15135727"/>
              <a:gd name="connsiteX240" fmla="*/ 3086435 w 8128084"/>
              <a:gd name="connsiteY240" fmla="*/ 14037845 h 15135727"/>
              <a:gd name="connsiteX241" fmla="*/ 3056021 w 8128084"/>
              <a:gd name="connsiteY241" fmla="*/ 14153148 h 15135727"/>
              <a:gd name="connsiteX242" fmla="*/ 2935706 w 8128084"/>
              <a:gd name="connsiteY242" fmla="*/ 14076948 h 15135727"/>
              <a:gd name="connsiteX243" fmla="*/ 2863516 w 8128084"/>
              <a:gd name="connsiteY243" fmla="*/ 14093324 h 15135727"/>
              <a:gd name="connsiteX244" fmla="*/ 2804527 w 8128084"/>
              <a:gd name="connsiteY244" fmla="*/ 14218653 h 15135727"/>
              <a:gd name="connsiteX245" fmla="*/ 2719137 w 8128084"/>
              <a:gd name="connsiteY245" fmla="*/ 14197264 h 15135727"/>
              <a:gd name="connsiteX246" fmla="*/ 2653298 w 8128084"/>
              <a:gd name="connsiteY246" fmla="*/ 14248064 h 15135727"/>
              <a:gd name="connsiteX247" fmla="*/ 2560721 w 8128084"/>
              <a:gd name="connsiteY247" fmla="*/ 14150474 h 15135727"/>
              <a:gd name="connsiteX248" fmla="*/ 2436729 w 8128084"/>
              <a:gd name="connsiteY248" fmla="*/ 13804566 h 15135727"/>
              <a:gd name="connsiteX249" fmla="*/ 2550527 w 8128084"/>
              <a:gd name="connsiteY249" fmla="*/ 13805903 h 15135727"/>
              <a:gd name="connsiteX250" fmla="*/ 2729498 w 8128084"/>
              <a:gd name="connsiteY250" fmla="*/ 13812253 h 15135727"/>
              <a:gd name="connsiteX251" fmla="*/ 2633077 w 8128084"/>
              <a:gd name="connsiteY251" fmla="*/ 13755103 h 15135727"/>
              <a:gd name="connsiteX252" fmla="*/ 2553369 w 8128084"/>
              <a:gd name="connsiteY252" fmla="*/ 13475369 h 15135727"/>
              <a:gd name="connsiteX253" fmla="*/ 2658645 w 8128084"/>
              <a:gd name="connsiteY253" fmla="*/ 13224711 h 15135727"/>
              <a:gd name="connsiteX254" fmla="*/ 2719137 w 8128084"/>
              <a:gd name="connsiteY254" fmla="*/ 13042232 h 15135727"/>
              <a:gd name="connsiteX255" fmla="*/ 2791327 w 8128084"/>
              <a:gd name="connsiteY255" fmla="*/ 12945979 h 15135727"/>
              <a:gd name="connsiteX256" fmla="*/ 2969627 w 8128084"/>
              <a:gd name="connsiteY256" fmla="*/ 12929603 h 15135727"/>
              <a:gd name="connsiteX257" fmla="*/ 3031958 w 8128084"/>
              <a:gd name="connsiteY257" fmla="*/ 13090358 h 15135727"/>
              <a:gd name="connsiteX258" fmla="*/ 3102977 w 8128084"/>
              <a:gd name="connsiteY258" fmla="*/ 12974053 h 15135727"/>
              <a:gd name="connsiteX259" fmla="*/ 3043321 w 8128084"/>
              <a:gd name="connsiteY259" fmla="*/ 12836024 h 15135727"/>
              <a:gd name="connsiteX260" fmla="*/ 2849479 w 8128084"/>
              <a:gd name="connsiteY260" fmla="*/ 12815637 h 15135727"/>
              <a:gd name="connsiteX261" fmla="*/ 2815390 w 8128084"/>
              <a:gd name="connsiteY261" fmla="*/ 12777537 h 15135727"/>
              <a:gd name="connsiteX262" fmla="*/ 2887077 w 8128084"/>
              <a:gd name="connsiteY262" fmla="*/ 12586703 h 15135727"/>
              <a:gd name="connsiteX263" fmla="*/ 3153777 w 8128084"/>
              <a:gd name="connsiteY263" fmla="*/ 12516853 h 15135727"/>
              <a:gd name="connsiteX264" fmla="*/ 3239837 w 8128084"/>
              <a:gd name="connsiteY264" fmla="*/ 12311314 h 15135727"/>
              <a:gd name="connsiteX265" fmla="*/ 3104148 w 8128084"/>
              <a:gd name="connsiteY265" fmla="*/ 12320337 h 15135727"/>
              <a:gd name="connsiteX266" fmla="*/ 3040648 w 8128084"/>
              <a:gd name="connsiteY266" fmla="*/ 12320337 h 15135727"/>
              <a:gd name="connsiteX267" fmla="*/ 2956927 w 8128084"/>
              <a:gd name="connsiteY267" fmla="*/ 12237453 h 15135727"/>
              <a:gd name="connsiteX268" fmla="*/ 3007895 w 8128084"/>
              <a:gd name="connsiteY268" fmla="*/ 12079706 h 15135727"/>
              <a:gd name="connsiteX269" fmla="*/ 2810042 w 8128084"/>
              <a:gd name="connsiteY269" fmla="*/ 11954377 h 15135727"/>
              <a:gd name="connsiteX270" fmla="*/ 2863516 w 8128084"/>
              <a:gd name="connsiteY270" fmla="*/ 11694695 h 15135727"/>
              <a:gd name="connsiteX271" fmla="*/ 2817227 w 8128084"/>
              <a:gd name="connsiteY271" fmla="*/ 11507203 h 15135727"/>
              <a:gd name="connsiteX272" fmla="*/ 2911642 w 8128084"/>
              <a:gd name="connsiteY272" fmla="*/ 11454064 h 15135727"/>
              <a:gd name="connsiteX273" fmla="*/ 2988677 w 8128084"/>
              <a:gd name="connsiteY273" fmla="*/ 11494503 h 15135727"/>
              <a:gd name="connsiteX274" fmla="*/ 3011571 w 8128084"/>
              <a:gd name="connsiteY274" fmla="*/ 11454064 h 15135727"/>
              <a:gd name="connsiteX275" fmla="*/ 2850482 w 8128084"/>
              <a:gd name="connsiteY275" fmla="*/ 11381874 h 15135727"/>
              <a:gd name="connsiteX276" fmla="*/ 2993858 w 8128084"/>
              <a:gd name="connsiteY276" fmla="*/ 11266571 h 15135727"/>
              <a:gd name="connsiteX277" fmla="*/ 3007895 w 8128084"/>
              <a:gd name="connsiteY277" fmla="*/ 11189369 h 15135727"/>
              <a:gd name="connsiteX278" fmla="*/ 2874879 w 8128084"/>
              <a:gd name="connsiteY278" fmla="*/ 11179342 h 15135727"/>
              <a:gd name="connsiteX279" fmla="*/ 2919329 w 8128084"/>
              <a:gd name="connsiteY279" fmla="*/ 11023600 h 15135727"/>
              <a:gd name="connsiteX280" fmla="*/ 2887579 w 8128084"/>
              <a:gd name="connsiteY280" fmla="*/ 10924674 h 15135727"/>
              <a:gd name="connsiteX281" fmla="*/ 2760914 w 8128084"/>
              <a:gd name="connsiteY281" fmla="*/ 11065377 h 15135727"/>
              <a:gd name="connsiteX282" fmla="*/ 2667000 w 8128084"/>
              <a:gd name="connsiteY282" fmla="*/ 10969124 h 15135727"/>
              <a:gd name="connsiteX283" fmla="*/ 2607845 w 8128084"/>
              <a:gd name="connsiteY283" fmla="*/ 11071727 h 15135727"/>
              <a:gd name="connsiteX284" fmla="*/ 2526632 w 8128084"/>
              <a:gd name="connsiteY284" fmla="*/ 11117179 h 15135727"/>
              <a:gd name="connsiteX285" fmla="*/ 2410827 w 8128084"/>
              <a:gd name="connsiteY285" fmla="*/ 11100803 h 15135727"/>
              <a:gd name="connsiteX286" fmla="*/ 2334127 w 8128084"/>
              <a:gd name="connsiteY286" fmla="*/ 10996864 h 15135727"/>
              <a:gd name="connsiteX287" fmla="*/ 2358190 w 8128084"/>
              <a:gd name="connsiteY287" fmla="*/ 10732169 h 15135727"/>
              <a:gd name="connsiteX288" fmla="*/ 2372227 w 8128084"/>
              <a:gd name="connsiteY288" fmla="*/ 10689390 h 15135727"/>
              <a:gd name="connsiteX289" fmla="*/ 2533316 w 8128084"/>
              <a:gd name="connsiteY289" fmla="*/ 10574087 h 15135727"/>
              <a:gd name="connsiteX290" fmla="*/ 2598821 w 8128084"/>
              <a:gd name="connsiteY290" fmla="*/ 10684042 h 15135727"/>
              <a:gd name="connsiteX291" fmla="*/ 2683877 w 8128084"/>
              <a:gd name="connsiteY291" fmla="*/ 10745203 h 15135727"/>
              <a:gd name="connsiteX292" fmla="*/ 2767264 w 8128084"/>
              <a:gd name="connsiteY292" fmla="*/ 10684042 h 15135727"/>
              <a:gd name="connsiteX293" fmla="*/ 2646948 w 8128084"/>
              <a:gd name="connsiteY293" fmla="*/ 10515600 h 15135727"/>
              <a:gd name="connsiteX294" fmla="*/ 2815390 w 8128084"/>
              <a:gd name="connsiteY294" fmla="*/ 10395285 h 15135727"/>
              <a:gd name="connsiteX295" fmla="*/ 2899777 w 8128084"/>
              <a:gd name="connsiteY295" fmla="*/ 10453103 h 15135727"/>
              <a:gd name="connsiteX296" fmla="*/ 2899777 w 8128084"/>
              <a:gd name="connsiteY296" fmla="*/ 10586453 h 15135727"/>
              <a:gd name="connsiteX297" fmla="*/ 2982327 w 8128084"/>
              <a:gd name="connsiteY297" fmla="*/ 10459453 h 15135727"/>
              <a:gd name="connsiteX298" fmla="*/ 3080085 w 8128084"/>
              <a:gd name="connsiteY298" fmla="*/ 10419348 h 15135727"/>
              <a:gd name="connsiteX299" fmla="*/ 3248527 w 8128084"/>
              <a:gd name="connsiteY299" fmla="*/ 10539664 h 15135727"/>
              <a:gd name="connsiteX300" fmla="*/ 3320716 w 8128084"/>
              <a:gd name="connsiteY300" fmla="*/ 10659979 h 15135727"/>
              <a:gd name="connsiteX301" fmla="*/ 3465095 w 8128084"/>
              <a:gd name="connsiteY301" fmla="*/ 10659979 h 15135727"/>
              <a:gd name="connsiteX302" fmla="*/ 3441032 w 8128084"/>
              <a:gd name="connsiteY302" fmla="*/ 10491537 h 15135727"/>
              <a:gd name="connsiteX303" fmla="*/ 3356977 w 8128084"/>
              <a:gd name="connsiteY303" fmla="*/ 10408653 h 15135727"/>
              <a:gd name="connsiteX304" fmla="*/ 3348456 w 8128084"/>
              <a:gd name="connsiteY304" fmla="*/ 10282656 h 15135727"/>
              <a:gd name="connsiteX305" fmla="*/ 3198227 w 8128084"/>
              <a:gd name="connsiteY305" fmla="*/ 10319753 h 15135727"/>
              <a:gd name="connsiteX306" fmla="*/ 3152274 w 8128084"/>
              <a:gd name="connsiteY306" fmla="*/ 10250906 h 15135727"/>
              <a:gd name="connsiteX307" fmla="*/ 3176337 w 8128084"/>
              <a:gd name="connsiteY307" fmla="*/ 10178716 h 15135727"/>
              <a:gd name="connsiteX308" fmla="*/ 3104148 w 8128084"/>
              <a:gd name="connsiteY308" fmla="*/ 10154653 h 15135727"/>
              <a:gd name="connsiteX309" fmla="*/ 2975977 w 8128084"/>
              <a:gd name="connsiteY309" fmla="*/ 10167353 h 15135727"/>
              <a:gd name="connsiteX310" fmla="*/ 3007895 w 8128084"/>
              <a:gd name="connsiteY310" fmla="*/ 9962148 h 15135727"/>
              <a:gd name="connsiteX311" fmla="*/ 3176337 w 8128084"/>
              <a:gd name="connsiteY311" fmla="*/ 9889958 h 15135727"/>
              <a:gd name="connsiteX312" fmla="*/ 2959769 w 8128084"/>
              <a:gd name="connsiteY312" fmla="*/ 9504948 h 15135727"/>
              <a:gd name="connsiteX313" fmla="*/ 2791327 w 8128084"/>
              <a:gd name="connsiteY313" fmla="*/ 9456821 h 15135727"/>
              <a:gd name="connsiteX314" fmla="*/ 2574758 w 8128084"/>
              <a:gd name="connsiteY314" fmla="*/ 9336506 h 15135727"/>
              <a:gd name="connsiteX315" fmla="*/ 2671177 w 8128084"/>
              <a:gd name="connsiteY315" fmla="*/ 9189453 h 15135727"/>
              <a:gd name="connsiteX316" fmla="*/ 2684045 w 8128084"/>
              <a:gd name="connsiteY316" fmla="*/ 9109911 h 15135727"/>
              <a:gd name="connsiteX317" fmla="*/ 2580774 w 8128084"/>
              <a:gd name="connsiteY317" fmla="*/ 9069471 h 15135727"/>
              <a:gd name="connsiteX318" fmla="*/ 2546685 w 8128084"/>
              <a:gd name="connsiteY318" fmla="*/ 9051758 h 15135727"/>
              <a:gd name="connsiteX319" fmla="*/ 2436729 w 8128084"/>
              <a:gd name="connsiteY319" fmla="*/ 9056771 h 15135727"/>
              <a:gd name="connsiteX320" fmla="*/ 2372727 w 8128084"/>
              <a:gd name="connsiteY320" fmla="*/ 9259303 h 15135727"/>
              <a:gd name="connsiteX321" fmla="*/ 2261937 w 8128084"/>
              <a:gd name="connsiteY321" fmla="*/ 9168064 h 15135727"/>
              <a:gd name="connsiteX322" fmla="*/ 2237874 w 8128084"/>
              <a:gd name="connsiteY322" fmla="*/ 8999621 h 15135727"/>
              <a:gd name="connsiteX323" fmla="*/ 2079458 w 8128084"/>
              <a:gd name="connsiteY323" fmla="*/ 9020008 h 15135727"/>
              <a:gd name="connsiteX324" fmla="*/ 2026319 w 8128084"/>
              <a:gd name="connsiteY324" fmla="*/ 8827503 h 15135727"/>
              <a:gd name="connsiteX325" fmla="*/ 1833814 w 8128084"/>
              <a:gd name="connsiteY325" fmla="*/ 8822490 h 15135727"/>
              <a:gd name="connsiteX326" fmla="*/ 1705977 w 8128084"/>
              <a:gd name="connsiteY326" fmla="*/ 8941803 h 15135727"/>
              <a:gd name="connsiteX327" fmla="*/ 1693445 w 8128084"/>
              <a:gd name="connsiteY327" fmla="*/ 9048082 h 15135727"/>
              <a:gd name="connsiteX328" fmla="*/ 1575469 w 8128084"/>
              <a:gd name="connsiteY328" fmla="*/ 9099885 h 15135727"/>
              <a:gd name="connsiteX329" fmla="*/ 1477879 w 8128084"/>
              <a:gd name="connsiteY329" fmla="*/ 8936456 h 15135727"/>
              <a:gd name="connsiteX330" fmla="*/ 1347537 w 8128084"/>
              <a:gd name="connsiteY330" fmla="*/ 8879306 h 15135727"/>
              <a:gd name="connsiteX331" fmla="*/ 1220537 w 8128084"/>
              <a:gd name="connsiteY331" fmla="*/ 8799764 h 15135727"/>
              <a:gd name="connsiteX332" fmla="*/ 1106906 w 8128084"/>
              <a:gd name="connsiteY332" fmla="*/ 8783053 h 15135727"/>
              <a:gd name="connsiteX333" fmla="*/ 890337 w 8128084"/>
              <a:gd name="connsiteY333" fmla="*/ 8686800 h 15135727"/>
              <a:gd name="connsiteX334" fmla="*/ 649706 w 8128084"/>
              <a:gd name="connsiteY334" fmla="*/ 8662737 h 15135727"/>
              <a:gd name="connsiteX335" fmla="*/ 385011 w 8128084"/>
              <a:gd name="connsiteY335" fmla="*/ 8566485 h 15135727"/>
              <a:gd name="connsiteX336" fmla="*/ 577516 w 8128084"/>
              <a:gd name="connsiteY336" fmla="*/ 8373979 h 15135727"/>
              <a:gd name="connsiteX337" fmla="*/ 794085 w 8128084"/>
              <a:gd name="connsiteY337" fmla="*/ 8301790 h 15135727"/>
              <a:gd name="connsiteX338" fmla="*/ 745958 w 8128084"/>
              <a:gd name="connsiteY338" fmla="*/ 8133348 h 15135727"/>
              <a:gd name="connsiteX339" fmla="*/ 818148 w 8128084"/>
              <a:gd name="connsiteY339" fmla="*/ 7820527 h 15135727"/>
              <a:gd name="connsiteX340" fmla="*/ 697832 w 8128084"/>
              <a:gd name="connsiteY340" fmla="*/ 7820527 h 15135727"/>
              <a:gd name="connsiteX341" fmla="*/ 625642 w 8128084"/>
              <a:gd name="connsiteY341" fmla="*/ 7916779 h 15135727"/>
              <a:gd name="connsiteX342" fmla="*/ 457200 w 8128084"/>
              <a:gd name="connsiteY342" fmla="*/ 7820527 h 15135727"/>
              <a:gd name="connsiteX343" fmla="*/ 529390 w 8128084"/>
              <a:gd name="connsiteY343" fmla="*/ 7700211 h 15135727"/>
              <a:gd name="connsiteX344" fmla="*/ 938464 w 8128084"/>
              <a:gd name="connsiteY344" fmla="*/ 7676148 h 15135727"/>
              <a:gd name="connsiteX345" fmla="*/ 1058779 w 8128084"/>
              <a:gd name="connsiteY345" fmla="*/ 7459579 h 15135727"/>
              <a:gd name="connsiteX346" fmla="*/ 1203158 w 8128084"/>
              <a:gd name="connsiteY346" fmla="*/ 7603958 h 15135727"/>
              <a:gd name="connsiteX347" fmla="*/ 1299411 w 8128084"/>
              <a:gd name="connsiteY347" fmla="*/ 7555832 h 15135727"/>
              <a:gd name="connsiteX348" fmla="*/ 1443790 w 8128084"/>
              <a:gd name="connsiteY348" fmla="*/ 7507706 h 15135727"/>
              <a:gd name="connsiteX349" fmla="*/ 1684421 w 8128084"/>
              <a:gd name="connsiteY349" fmla="*/ 7603958 h 15135727"/>
              <a:gd name="connsiteX350" fmla="*/ 1684421 w 8128084"/>
              <a:gd name="connsiteY350" fmla="*/ 7603958 h 15135727"/>
              <a:gd name="connsiteX351" fmla="*/ 1540042 w 8128084"/>
              <a:gd name="connsiteY351" fmla="*/ 7363327 h 15135727"/>
              <a:gd name="connsiteX352" fmla="*/ 1299411 w 8128084"/>
              <a:gd name="connsiteY352" fmla="*/ 7315200 h 15135727"/>
              <a:gd name="connsiteX353" fmla="*/ 1130969 w 8128084"/>
              <a:gd name="connsiteY353" fmla="*/ 7339264 h 15135727"/>
              <a:gd name="connsiteX354" fmla="*/ 1034716 w 8128084"/>
              <a:gd name="connsiteY354" fmla="*/ 7315200 h 15135727"/>
              <a:gd name="connsiteX355" fmla="*/ 1155032 w 8128084"/>
              <a:gd name="connsiteY355" fmla="*/ 7050506 h 15135727"/>
              <a:gd name="connsiteX356" fmla="*/ 1155032 w 8128084"/>
              <a:gd name="connsiteY356" fmla="*/ 6930190 h 15135727"/>
              <a:gd name="connsiteX357" fmla="*/ 1155032 w 8128084"/>
              <a:gd name="connsiteY357" fmla="*/ 6761748 h 15135727"/>
              <a:gd name="connsiteX358" fmla="*/ 1203158 w 8128084"/>
              <a:gd name="connsiteY358" fmla="*/ 6617369 h 15135727"/>
              <a:gd name="connsiteX359" fmla="*/ 1371600 w 8128084"/>
              <a:gd name="connsiteY359" fmla="*/ 6472990 h 15135727"/>
              <a:gd name="connsiteX360" fmla="*/ 1443790 w 8128084"/>
              <a:gd name="connsiteY360" fmla="*/ 6328611 h 15135727"/>
              <a:gd name="connsiteX361" fmla="*/ 1419727 w 8128084"/>
              <a:gd name="connsiteY361" fmla="*/ 6208295 h 15135727"/>
              <a:gd name="connsiteX362" fmla="*/ 1275348 w 8128084"/>
              <a:gd name="connsiteY362" fmla="*/ 6304548 h 15135727"/>
              <a:gd name="connsiteX363" fmla="*/ 1323474 w 8128084"/>
              <a:gd name="connsiteY363" fmla="*/ 6015790 h 15135727"/>
              <a:gd name="connsiteX364" fmla="*/ 1540042 w 8128084"/>
              <a:gd name="connsiteY364" fmla="*/ 5871411 h 15135727"/>
              <a:gd name="connsiteX365" fmla="*/ 1540042 w 8128084"/>
              <a:gd name="connsiteY365" fmla="*/ 5751095 h 15135727"/>
              <a:gd name="connsiteX366" fmla="*/ 1395664 w 8128084"/>
              <a:gd name="connsiteY366" fmla="*/ 5799221 h 15135727"/>
              <a:gd name="connsiteX367" fmla="*/ 1179095 w 8128084"/>
              <a:gd name="connsiteY367" fmla="*/ 5799221 h 15135727"/>
              <a:gd name="connsiteX368" fmla="*/ 890337 w 8128084"/>
              <a:gd name="connsiteY368" fmla="*/ 5775158 h 15135727"/>
              <a:gd name="connsiteX369" fmla="*/ 697832 w 8128084"/>
              <a:gd name="connsiteY369" fmla="*/ 5606716 h 15135727"/>
              <a:gd name="connsiteX370" fmla="*/ 577516 w 8128084"/>
              <a:gd name="connsiteY370" fmla="*/ 5582653 h 15135727"/>
              <a:gd name="connsiteX371" fmla="*/ 697832 w 8128084"/>
              <a:gd name="connsiteY371" fmla="*/ 5775158 h 15135727"/>
              <a:gd name="connsiteX372" fmla="*/ 409074 w 8128084"/>
              <a:gd name="connsiteY372" fmla="*/ 5799221 h 15135727"/>
              <a:gd name="connsiteX373" fmla="*/ 168442 w 8128084"/>
              <a:gd name="connsiteY373" fmla="*/ 5702969 h 15135727"/>
              <a:gd name="connsiteX374" fmla="*/ 264695 w 8128084"/>
              <a:gd name="connsiteY374" fmla="*/ 5558590 h 15135727"/>
              <a:gd name="connsiteX375" fmla="*/ 144379 w 8128084"/>
              <a:gd name="connsiteY375" fmla="*/ 5510464 h 15135727"/>
              <a:gd name="connsiteX376" fmla="*/ 0 w 8128084"/>
              <a:gd name="connsiteY376" fmla="*/ 5462337 h 15135727"/>
              <a:gd name="connsiteX377" fmla="*/ 96253 w 8128084"/>
              <a:gd name="connsiteY377"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42827 w 8128084"/>
              <a:gd name="connsiteY202" fmla="*/ 14383753 h 15135727"/>
              <a:gd name="connsiteX203" fmla="*/ 4403558 w 8128084"/>
              <a:gd name="connsiteY203" fmla="*/ 14437895 h 15135727"/>
              <a:gd name="connsiteX204" fmla="*/ 4340058 w 8128084"/>
              <a:gd name="connsiteY204" fmla="*/ 14475995 h 15135727"/>
              <a:gd name="connsiteX205" fmla="*/ 4303127 w 8128084"/>
              <a:gd name="connsiteY205" fmla="*/ 14364703 h 15135727"/>
              <a:gd name="connsiteX206" fmla="*/ 4276892 w 8128084"/>
              <a:gd name="connsiteY206" fmla="*/ 14296190 h 15135727"/>
              <a:gd name="connsiteX207" fmla="*/ 4235116 w 8128084"/>
              <a:gd name="connsiteY207" fmla="*/ 14341642 h 15135727"/>
              <a:gd name="connsiteX208" fmla="*/ 4162927 w 8128084"/>
              <a:gd name="connsiteY208" fmla="*/ 14389769 h 15135727"/>
              <a:gd name="connsiteX209" fmla="*/ 4137527 w 8128084"/>
              <a:gd name="connsiteY209" fmla="*/ 14364369 h 15135727"/>
              <a:gd name="connsiteX210" fmla="*/ 3998327 w 8128084"/>
              <a:gd name="connsiteY210" fmla="*/ 14409153 h 15135727"/>
              <a:gd name="connsiteX211" fmla="*/ 4023727 w 8128084"/>
              <a:gd name="connsiteY211" fmla="*/ 14275803 h 15135727"/>
              <a:gd name="connsiteX212" fmla="*/ 3915945 w 8128084"/>
              <a:gd name="connsiteY212" fmla="*/ 14289840 h 15135727"/>
              <a:gd name="connsiteX213" fmla="*/ 3801979 w 8128084"/>
              <a:gd name="connsiteY213" fmla="*/ 14293516 h 15135727"/>
              <a:gd name="connsiteX214" fmla="*/ 3719764 w 8128084"/>
              <a:gd name="connsiteY214" fmla="*/ 14415169 h 15135727"/>
              <a:gd name="connsiteX215" fmla="*/ 3625850 w 8128084"/>
              <a:gd name="connsiteY215" fmla="*/ 14616364 h 15135727"/>
              <a:gd name="connsiteX216" fmla="*/ 3513221 w 8128084"/>
              <a:gd name="connsiteY216" fmla="*/ 14726653 h 15135727"/>
              <a:gd name="connsiteX217" fmla="*/ 3583071 w 8128084"/>
              <a:gd name="connsiteY217" fmla="*/ 14832932 h 15135727"/>
              <a:gd name="connsiteX218" fmla="*/ 3633537 w 8128084"/>
              <a:gd name="connsiteY218" fmla="*/ 14967285 h 15135727"/>
              <a:gd name="connsiteX219" fmla="*/ 3609474 w 8128084"/>
              <a:gd name="connsiteY219" fmla="*/ 15087600 h 15135727"/>
              <a:gd name="connsiteX220" fmla="*/ 3479132 w 8128084"/>
              <a:gd name="connsiteY220" fmla="*/ 14975974 h 15135727"/>
              <a:gd name="connsiteX221" fmla="*/ 3304340 w 8128084"/>
              <a:gd name="connsiteY221" fmla="*/ 14949237 h 15135727"/>
              <a:gd name="connsiteX222" fmla="*/ 3261227 w 8128084"/>
              <a:gd name="connsiteY222" fmla="*/ 14787145 h 15135727"/>
              <a:gd name="connsiteX223" fmla="*/ 3128211 w 8128084"/>
              <a:gd name="connsiteY223" fmla="*/ 14919158 h 15135727"/>
              <a:gd name="connsiteX224" fmla="*/ 3090277 w 8128084"/>
              <a:gd name="connsiteY224" fmla="*/ 15075903 h 15135727"/>
              <a:gd name="connsiteX225" fmla="*/ 2959769 w 8128084"/>
              <a:gd name="connsiteY225" fmla="*/ 15135727 h 15135727"/>
              <a:gd name="connsiteX226" fmla="*/ 2891256 w 8128084"/>
              <a:gd name="connsiteY226" fmla="*/ 14945895 h 15135727"/>
              <a:gd name="connsiteX227" fmla="*/ 2829927 w 8128084"/>
              <a:gd name="connsiteY227" fmla="*/ 14872703 h 15135727"/>
              <a:gd name="connsiteX228" fmla="*/ 2887579 w 8128084"/>
              <a:gd name="connsiteY228" fmla="*/ 14774779 h 15135727"/>
              <a:gd name="connsiteX229" fmla="*/ 2779127 w 8128084"/>
              <a:gd name="connsiteY229" fmla="*/ 14694903 h 15135727"/>
              <a:gd name="connsiteX230" fmla="*/ 2839453 w 8128084"/>
              <a:gd name="connsiteY230" fmla="*/ 14582274 h 15135727"/>
              <a:gd name="connsiteX231" fmla="*/ 2935706 w 8128084"/>
              <a:gd name="connsiteY231" fmla="*/ 14510085 h 15135727"/>
              <a:gd name="connsiteX232" fmla="*/ 2948406 w 8128084"/>
              <a:gd name="connsiteY232" fmla="*/ 14554535 h 15135727"/>
              <a:gd name="connsiteX233" fmla="*/ 2855327 w 8128084"/>
              <a:gd name="connsiteY233" fmla="*/ 14371053 h 15135727"/>
              <a:gd name="connsiteX234" fmla="*/ 3014077 w 8128084"/>
              <a:gd name="connsiteY234" fmla="*/ 14447253 h 15135727"/>
              <a:gd name="connsiteX235" fmla="*/ 3029285 w 8128084"/>
              <a:gd name="connsiteY235" fmla="*/ 14363032 h 15135727"/>
              <a:gd name="connsiteX236" fmla="*/ 3152274 w 8128084"/>
              <a:gd name="connsiteY236" fmla="*/ 14341642 h 15135727"/>
              <a:gd name="connsiteX237" fmla="*/ 3226135 w 8128084"/>
              <a:gd name="connsiteY237" fmla="*/ 14269453 h 15135727"/>
              <a:gd name="connsiteX238" fmla="*/ 3152274 w 8128084"/>
              <a:gd name="connsiteY238" fmla="*/ 14197264 h 15135727"/>
              <a:gd name="connsiteX239" fmla="*/ 3152274 w 8128084"/>
              <a:gd name="connsiteY239" fmla="*/ 14052885 h 15135727"/>
              <a:gd name="connsiteX240" fmla="*/ 3086435 w 8128084"/>
              <a:gd name="connsiteY240" fmla="*/ 14037845 h 15135727"/>
              <a:gd name="connsiteX241" fmla="*/ 3056021 w 8128084"/>
              <a:gd name="connsiteY241" fmla="*/ 14153148 h 15135727"/>
              <a:gd name="connsiteX242" fmla="*/ 2935706 w 8128084"/>
              <a:gd name="connsiteY242" fmla="*/ 14076948 h 15135727"/>
              <a:gd name="connsiteX243" fmla="*/ 2863516 w 8128084"/>
              <a:gd name="connsiteY243" fmla="*/ 14093324 h 15135727"/>
              <a:gd name="connsiteX244" fmla="*/ 2804527 w 8128084"/>
              <a:gd name="connsiteY244" fmla="*/ 14218653 h 15135727"/>
              <a:gd name="connsiteX245" fmla="*/ 2719137 w 8128084"/>
              <a:gd name="connsiteY245" fmla="*/ 14197264 h 15135727"/>
              <a:gd name="connsiteX246" fmla="*/ 2653298 w 8128084"/>
              <a:gd name="connsiteY246" fmla="*/ 14248064 h 15135727"/>
              <a:gd name="connsiteX247" fmla="*/ 2560721 w 8128084"/>
              <a:gd name="connsiteY247" fmla="*/ 14150474 h 15135727"/>
              <a:gd name="connsiteX248" fmla="*/ 2436729 w 8128084"/>
              <a:gd name="connsiteY248" fmla="*/ 13804566 h 15135727"/>
              <a:gd name="connsiteX249" fmla="*/ 2550527 w 8128084"/>
              <a:gd name="connsiteY249" fmla="*/ 13805903 h 15135727"/>
              <a:gd name="connsiteX250" fmla="*/ 2729498 w 8128084"/>
              <a:gd name="connsiteY250" fmla="*/ 13812253 h 15135727"/>
              <a:gd name="connsiteX251" fmla="*/ 2633077 w 8128084"/>
              <a:gd name="connsiteY251" fmla="*/ 13755103 h 15135727"/>
              <a:gd name="connsiteX252" fmla="*/ 2553369 w 8128084"/>
              <a:gd name="connsiteY252" fmla="*/ 13475369 h 15135727"/>
              <a:gd name="connsiteX253" fmla="*/ 2658645 w 8128084"/>
              <a:gd name="connsiteY253" fmla="*/ 13224711 h 15135727"/>
              <a:gd name="connsiteX254" fmla="*/ 2719137 w 8128084"/>
              <a:gd name="connsiteY254" fmla="*/ 13042232 h 15135727"/>
              <a:gd name="connsiteX255" fmla="*/ 2791327 w 8128084"/>
              <a:gd name="connsiteY255" fmla="*/ 12945979 h 15135727"/>
              <a:gd name="connsiteX256" fmla="*/ 2969627 w 8128084"/>
              <a:gd name="connsiteY256" fmla="*/ 12929603 h 15135727"/>
              <a:gd name="connsiteX257" fmla="*/ 3031958 w 8128084"/>
              <a:gd name="connsiteY257" fmla="*/ 13090358 h 15135727"/>
              <a:gd name="connsiteX258" fmla="*/ 3102977 w 8128084"/>
              <a:gd name="connsiteY258" fmla="*/ 12974053 h 15135727"/>
              <a:gd name="connsiteX259" fmla="*/ 3043321 w 8128084"/>
              <a:gd name="connsiteY259" fmla="*/ 12836024 h 15135727"/>
              <a:gd name="connsiteX260" fmla="*/ 2849479 w 8128084"/>
              <a:gd name="connsiteY260" fmla="*/ 12815637 h 15135727"/>
              <a:gd name="connsiteX261" fmla="*/ 2815390 w 8128084"/>
              <a:gd name="connsiteY261" fmla="*/ 12777537 h 15135727"/>
              <a:gd name="connsiteX262" fmla="*/ 2887077 w 8128084"/>
              <a:gd name="connsiteY262" fmla="*/ 12586703 h 15135727"/>
              <a:gd name="connsiteX263" fmla="*/ 3153777 w 8128084"/>
              <a:gd name="connsiteY263" fmla="*/ 12516853 h 15135727"/>
              <a:gd name="connsiteX264" fmla="*/ 3239837 w 8128084"/>
              <a:gd name="connsiteY264" fmla="*/ 12311314 h 15135727"/>
              <a:gd name="connsiteX265" fmla="*/ 3104148 w 8128084"/>
              <a:gd name="connsiteY265" fmla="*/ 12320337 h 15135727"/>
              <a:gd name="connsiteX266" fmla="*/ 3040648 w 8128084"/>
              <a:gd name="connsiteY266" fmla="*/ 12320337 h 15135727"/>
              <a:gd name="connsiteX267" fmla="*/ 2956927 w 8128084"/>
              <a:gd name="connsiteY267" fmla="*/ 12237453 h 15135727"/>
              <a:gd name="connsiteX268" fmla="*/ 3007895 w 8128084"/>
              <a:gd name="connsiteY268" fmla="*/ 12079706 h 15135727"/>
              <a:gd name="connsiteX269" fmla="*/ 2810042 w 8128084"/>
              <a:gd name="connsiteY269" fmla="*/ 11954377 h 15135727"/>
              <a:gd name="connsiteX270" fmla="*/ 2863516 w 8128084"/>
              <a:gd name="connsiteY270" fmla="*/ 11694695 h 15135727"/>
              <a:gd name="connsiteX271" fmla="*/ 2817227 w 8128084"/>
              <a:gd name="connsiteY271" fmla="*/ 11507203 h 15135727"/>
              <a:gd name="connsiteX272" fmla="*/ 2911642 w 8128084"/>
              <a:gd name="connsiteY272" fmla="*/ 11454064 h 15135727"/>
              <a:gd name="connsiteX273" fmla="*/ 2988677 w 8128084"/>
              <a:gd name="connsiteY273" fmla="*/ 11494503 h 15135727"/>
              <a:gd name="connsiteX274" fmla="*/ 3011571 w 8128084"/>
              <a:gd name="connsiteY274" fmla="*/ 11454064 h 15135727"/>
              <a:gd name="connsiteX275" fmla="*/ 2850482 w 8128084"/>
              <a:gd name="connsiteY275" fmla="*/ 11381874 h 15135727"/>
              <a:gd name="connsiteX276" fmla="*/ 2993858 w 8128084"/>
              <a:gd name="connsiteY276" fmla="*/ 11266571 h 15135727"/>
              <a:gd name="connsiteX277" fmla="*/ 3007895 w 8128084"/>
              <a:gd name="connsiteY277" fmla="*/ 11189369 h 15135727"/>
              <a:gd name="connsiteX278" fmla="*/ 2874879 w 8128084"/>
              <a:gd name="connsiteY278" fmla="*/ 11179342 h 15135727"/>
              <a:gd name="connsiteX279" fmla="*/ 2919329 w 8128084"/>
              <a:gd name="connsiteY279" fmla="*/ 11023600 h 15135727"/>
              <a:gd name="connsiteX280" fmla="*/ 2887579 w 8128084"/>
              <a:gd name="connsiteY280" fmla="*/ 10924674 h 15135727"/>
              <a:gd name="connsiteX281" fmla="*/ 2760914 w 8128084"/>
              <a:gd name="connsiteY281" fmla="*/ 11065377 h 15135727"/>
              <a:gd name="connsiteX282" fmla="*/ 2667000 w 8128084"/>
              <a:gd name="connsiteY282" fmla="*/ 10969124 h 15135727"/>
              <a:gd name="connsiteX283" fmla="*/ 2607845 w 8128084"/>
              <a:gd name="connsiteY283" fmla="*/ 11071727 h 15135727"/>
              <a:gd name="connsiteX284" fmla="*/ 2526632 w 8128084"/>
              <a:gd name="connsiteY284" fmla="*/ 11117179 h 15135727"/>
              <a:gd name="connsiteX285" fmla="*/ 2410827 w 8128084"/>
              <a:gd name="connsiteY285" fmla="*/ 11100803 h 15135727"/>
              <a:gd name="connsiteX286" fmla="*/ 2334127 w 8128084"/>
              <a:gd name="connsiteY286" fmla="*/ 10996864 h 15135727"/>
              <a:gd name="connsiteX287" fmla="*/ 2358190 w 8128084"/>
              <a:gd name="connsiteY287" fmla="*/ 10732169 h 15135727"/>
              <a:gd name="connsiteX288" fmla="*/ 2372227 w 8128084"/>
              <a:gd name="connsiteY288" fmla="*/ 10689390 h 15135727"/>
              <a:gd name="connsiteX289" fmla="*/ 2533316 w 8128084"/>
              <a:gd name="connsiteY289" fmla="*/ 10574087 h 15135727"/>
              <a:gd name="connsiteX290" fmla="*/ 2598821 w 8128084"/>
              <a:gd name="connsiteY290" fmla="*/ 10684042 h 15135727"/>
              <a:gd name="connsiteX291" fmla="*/ 2683877 w 8128084"/>
              <a:gd name="connsiteY291" fmla="*/ 10745203 h 15135727"/>
              <a:gd name="connsiteX292" fmla="*/ 2767264 w 8128084"/>
              <a:gd name="connsiteY292" fmla="*/ 10684042 h 15135727"/>
              <a:gd name="connsiteX293" fmla="*/ 2646948 w 8128084"/>
              <a:gd name="connsiteY293" fmla="*/ 10515600 h 15135727"/>
              <a:gd name="connsiteX294" fmla="*/ 2815390 w 8128084"/>
              <a:gd name="connsiteY294" fmla="*/ 10395285 h 15135727"/>
              <a:gd name="connsiteX295" fmla="*/ 2899777 w 8128084"/>
              <a:gd name="connsiteY295" fmla="*/ 10453103 h 15135727"/>
              <a:gd name="connsiteX296" fmla="*/ 2899777 w 8128084"/>
              <a:gd name="connsiteY296" fmla="*/ 10586453 h 15135727"/>
              <a:gd name="connsiteX297" fmla="*/ 2982327 w 8128084"/>
              <a:gd name="connsiteY297" fmla="*/ 10459453 h 15135727"/>
              <a:gd name="connsiteX298" fmla="*/ 3080085 w 8128084"/>
              <a:gd name="connsiteY298" fmla="*/ 10419348 h 15135727"/>
              <a:gd name="connsiteX299" fmla="*/ 3248527 w 8128084"/>
              <a:gd name="connsiteY299" fmla="*/ 10539664 h 15135727"/>
              <a:gd name="connsiteX300" fmla="*/ 3320716 w 8128084"/>
              <a:gd name="connsiteY300" fmla="*/ 10659979 h 15135727"/>
              <a:gd name="connsiteX301" fmla="*/ 3465095 w 8128084"/>
              <a:gd name="connsiteY301" fmla="*/ 10659979 h 15135727"/>
              <a:gd name="connsiteX302" fmla="*/ 3441032 w 8128084"/>
              <a:gd name="connsiteY302" fmla="*/ 10491537 h 15135727"/>
              <a:gd name="connsiteX303" fmla="*/ 3356977 w 8128084"/>
              <a:gd name="connsiteY303" fmla="*/ 10408653 h 15135727"/>
              <a:gd name="connsiteX304" fmla="*/ 3348456 w 8128084"/>
              <a:gd name="connsiteY304" fmla="*/ 10282656 h 15135727"/>
              <a:gd name="connsiteX305" fmla="*/ 3198227 w 8128084"/>
              <a:gd name="connsiteY305" fmla="*/ 10319753 h 15135727"/>
              <a:gd name="connsiteX306" fmla="*/ 3152274 w 8128084"/>
              <a:gd name="connsiteY306" fmla="*/ 10250906 h 15135727"/>
              <a:gd name="connsiteX307" fmla="*/ 3176337 w 8128084"/>
              <a:gd name="connsiteY307" fmla="*/ 10178716 h 15135727"/>
              <a:gd name="connsiteX308" fmla="*/ 3104148 w 8128084"/>
              <a:gd name="connsiteY308" fmla="*/ 10154653 h 15135727"/>
              <a:gd name="connsiteX309" fmla="*/ 2975977 w 8128084"/>
              <a:gd name="connsiteY309" fmla="*/ 10167353 h 15135727"/>
              <a:gd name="connsiteX310" fmla="*/ 3007895 w 8128084"/>
              <a:gd name="connsiteY310" fmla="*/ 9962148 h 15135727"/>
              <a:gd name="connsiteX311" fmla="*/ 3176337 w 8128084"/>
              <a:gd name="connsiteY311" fmla="*/ 9889958 h 15135727"/>
              <a:gd name="connsiteX312" fmla="*/ 2959769 w 8128084"/>
              <a:gd name="connsiteY312" fmla="*/ 9504948 h 15135727"/>
              <a:gd name="connsiteX313" fmla="*/ 2791327 w 8128084"/>
              <a:gd name="connsiteY313" fmla="*/ 9456821 h 15135727"/>
              <a:gd name="connsiteX314" fmla="*/ 2574758 w 8128084"/>
              <a:gd name="connsiteY314" fmla="*/ 9336506 h 15135727"/>
              <a:gd name="connsiteX315" fmla="*/ 2671177 w 8128084"/>
              <a:gd name="connsiteY315" fmla="*/ 9189453 h 15135727"/>
              <a:gd name="connsiteX316" fmla="*/ 2684045 w 8128084"/>
              <a:gd name="connsiteY316" fmla="*/ 9109911 h 15135727"/>
              <a:gd name="connsiteX317" fmla="*/ 2580774 w 8128084"/>
              <a:gd name="connsiteY317" fmla="*/ 9069471 h 15135727"/>
              <a:gd name="connsiteX318" fmla="*/ 2546685 w 8128084"/>
              <a:gd name="connsiteY318" fmla="*/ 9051758 h 15135727"/>
              <a:gd name="connsiteX319" fmla="*/ 2436729 w 8128084"/>
              <a:gd name="connsiteY319" fmla="*/ 9056771 h 15135727"/>
              <a:gd name="connsiteX320" fmla="*/ 2372727 w 8128084"/>
              <a:gd name="connsiteY320" fmla="*/ 9259303 h 15135727"/>
              <a:gd name="connsiteX321" fmla="*/ 2261937 w 8128084"/>
              <a:gd name="connsiteY321" fmla="*/ 9168064 h 15135727"/>
              <a:gd name="connsiteX322" fmla="*/ 2237874 w 8128084"/>
              <a:gd name="connsiteY322" fmla="*/ 8999621 h 15135727"/>
              <a:gd name="connsiteX323" fmla="*/ 2079458 w 8128084"/>
              <a:gd name="connsiteY323" fmla="*/ 9020008 h 15135727"/>
              <a:gd name="connsiteX324" fmla="*/ 2026319 w 8128084"/>
              <a:gd name="connsiteY324" fmla="*/ 8827503 h 15135727"/>
              <a:gd name="connsiteX325" fmla="*/ 1833814 w 8128084"/>
              <a:gd name="connsiteY325" fmla="*/ 8822490 h 15135727"/>
              <a:gd name="connsiteX326" fmla="*/ 1705977 w 8128084"/>
              <a:gd name="connsiteY326" fmla="*/ 8941803 h 15135727"/>
              <a:gd name="connsiteX327" fmla="*/ 1693445 w 8128084"/>
              <a:gd name="connsiteY327" fmla="*/ 9048082 h 15135727"/>
              <a:gd name="connsiteX328" fmla="*/ 1575469 w 8128084"/>
              <a:gd name="connsiteY328" fmla="*/ 9099885 h 15135727"/>
              <a:gd name="connsiteX329" fmla="*/ 1477879 w 8128084"/>
              <a:gd name="connsiteY329" fmla="*/ 8936456 h 15135727"/>
              <a:gd name="connsiteX330" fmla="*/ 1347537 w 8128084"/>
              <a:gd name="connsiteY330" fmla="*/ 8879306 h 15135727"/>
              <a:gd name="connsiteX331" fmla="*/ 1220537 w 8128084"/>
              <a:gd name="connsiteY331" fmla="*/ 8799764 h 15135727"/>
              <a:gd name="connsiteX332" fmla="*/ 1106906 w 8128084"/>
              <a:gd name="connsiteY332" fmla="*/ 8783053 h 15135727"/>
              <a:gd name="connsiteX333" fmla="*/ 890337 w 8128084"/>
              <a:gd name="connsiteY333" fmla="*/ 8686800 h 15135727"/>
              <a:gd name="connsiteX334" fmla="*/ 649706 w 8128084"/>
              <a:gd name="connsiteY334" fmla="*/ 8662737 h 15135727"/>
              <a:gd name="connsiteX335" fmla="*/ 385011 w 8128084"/>
              <a:gd name="connsiteY335" fmla="*/ 8566485 h 15135727"/>
              <a:gd name="connsiteX336" fmla="*/ 577516 w 8128084"/>
              <a:gd name="connsiteY336" fmla="*/ 8373979 h 15135727"/>
              <a:gd name="connsiteX337" fmla="*/ 794085 w 8128084"/>
              <a:gd name="connsiteY337" fmla="*/ 8301790 h 15135727"/>
              <a:gd name="connsiteX338" fmla="*/ 745958 w 8128084"/>
              <a:gd name="connsiteY338" fmla="*/ 8133348 h 15135727"/>
              <a:gd name="connsiteX339" fmla="*/ 818148 w 8128084"/>
              <a:gd name="connsiteY339" fmla="*/ 7820527 h 15135727"/>
              <a:gd name="connsiteX340" fmla="*/ 697832 w 8128084"/>
              <a:gd name="connsiteY340" fmla="*/ 7820527 h 15135727"/>
              <a:gd name="connsiteX341" fmla="*/ 625642 w 8128084"/>
              <a:gd name="connsiteY341" fmla="*/ 7916779 h 15135727"/>
              <a:gd name="connsiteX342" fmla="*/ 457200 w 8128084"/>
              <a:gd name="connsiteY342" fmla="*/ 7820527 h 15135727"/>
              <a:gd name="connsiteX343" fmla="*/ 529390 w 8128084"/>
              <a:gd name="connsiteY343" fmla="*/ 7700211 h 15135727"/>
              <a:gd name="connsiteX344" fmla="*/ 715377 w 8128084"/>
              <a:gd name="connsiteY344" fmla="*/ 7748003 h 15135727"/>
              <a:gd name="connsiteX345" fmla="*/ 938464 w 8128084"/>
              <a:gd name="connsiteY345" fmla="*/ 7676148 h 15135727"/>
              <a:gd name="connsiteX346" fmla="*/ 1058779 w 8128084"/>
              <a:gd name="connsiteY346" fmla="*/ 7459579 h 15135727"/>
              <a:gd name="connsiteX347" fmla="*/ 1203158 w 8128084"/>
              <a:gd name="connsiteY347" fmla="*/ 7603958 h 15135727"/>
              <a:gd name="connsiteX348" fmla="*/ 1299411 w 8128084"/>
              <a:gd name="connsiteY348" fmla="*/ 7555832 h 15135727"/>
              <a:gd name="connsiteX349" fmla="*/ 1443790 w 8128084"/>
              <a:gd name="connsiteY349" fmla="*/ 7507706 h 15135727"/>
              <a:gd name="connsiteX350" fmla="*/ 1684421 w 8128084"/>
              <a:gd name="connsiteY350" fmla="*/ 7603958 h 15135727"/>
              <a:gd name="connsiteX351" fmla="*/ 1684421 w 8128084"/>
              <a:gd name="connsiteY351" fmla="*/ 7603958 h 15135727"/>
              <a:gd name="connsiteX352" fmla="*/ 1540042 w 8128084"/>
              <a:gd name="connsiteY352" fmla="*/ 7363327 h 15135727"/>
              <a:gd name="connsiteX353" fmla="*/ 1299411 w 8128084"/>
              <a:gd name="connsiteY353" fmla="*/ 7315200 h 15135727"/>
              <a:gd name="connsiteX354" fmla="*/ 1130969 w 8128084"/>
              <a:gd name="connsiteY354" fmla="*/ 7339264 h 15135727"/>
              <a:gd name="connsiteX355" fmla="*/ 1034716 w 8128084"/>
              <a:gd name="connsiteY355" fmla="*/ 7315200 h 15135727"/>
              <a:gd name="connsiteX356" fmla="*/ 1155032 w 8128084"/>
              <a:gd name="connsiteY356" fmla="*/ 7050506 h 15135727"/>
              <a:gd name="connsiteX357" fmla="*/ 1155032 w 8128084"/>
              <a:gd name="connsiteY357" fmla="*/ 6930190 h 15135727"/>
              <a:gd name="connsiteX358" fmla="*/ 1155032 w 8128084"/>
              <a:gd name="connsiteY358" fmla="*/ 6761748 h 15135727"/>
              <a:gd name="connsiteX359" fmla="*/ 1203158 w 8128084"/>
              <a:gd name="connsiteY359" fmla="*/ 6617369 h 15135727"/>
              <a:gd name="connsiteX360" fmla="*/ 1371600 w 8128084"/>
              <a:gd name="connsiteY360" fmla="*/ 6472990 h 15135727"/>
              <a:gd name="connsiteX361" fmla="*/ 1443790 w 8128084"/>
              <a:gd name="connsiteY361" fmla="*/ 6328611 h 15135727"/>
              <a:gd name="connsiteX362" fmla="*/ 1419727 w 8128084"/>
              <a:gd name="connsiteY362" fmla="*/ 6208295 h 15135727"/>
              <a:gd name="connsiteX363" fmla="*/ 1275348 w 8128084"/>
              <a:gd name="connsiteY363" fmla="*/ 6304548 h 15135727"/>
              <a:gd name="connsiteX364" fmla="*/ 1323474 w 8128084"/>
              <a:gd name="connsiteY364" fmla="*/ 6015790 h 15135727"/>
              <a:gd name="connsiteX365" fmla="*/ 1540042 w 8128084"/>
              <a:gd name="connsiteY365" fmla="*/ 5871411 h 15135727"/>
              <a:gd name="connsiteX366" fmla="*/ 1540042 w 8128084"/>
              <a:gd name="connsiteY366" fmla="*/ 5751095 h 15135727"/>
              <a:gd name="connsiteX367" fmla="*/ 1395664 w 8128084"/>
              <a:gd name="connsiteY367" fmla="*/ 5799221 h 15135727"/>
              <a:gd name="connsiteX368" fmla="*/ 1179095 w 8128084"/>
              <a:gd name="connsiteY368" fmla="*/ 5799221 h 15135727"/>
              <a:gd name="connsiteX369" fmla="*/ 890337 w 8128084"/>
              <a:gd name="connsiteY369" fmla="*/ 5775158 h 15135727"/>
              <a:gd name="connsiteX370" fmla="*/ 697832 w 8128084"/>
              <a:gd name="connsiteY370" fmla="*/ 5606716 h 15135727"/>
              <a:gd name="connsiteX371" fmla="*/ 577516 w 8128084"/>
              <a:gd name="connsiteY371" fmla="*/ 5582653 h 15135727"/>
              <a:gd name="connsiteX372" fmla="*/ 697832 w 8128084"/>
              <a:gd name="connsiteY372" fmla="*/ 5775158 h 15135727"/>
              <a:gd name="connsiteX373" fmla="*/ 409074 w 8128084"/>
              <a:gd name="connsiteY373" fmla="*/ 5799221 h 15135727"/>
              <a:gd name="connsiteX374" fmla="*/ 168442 w 8128084"/>
              <a:gd name="connsiteY374" fmla="*/ 5702969 h 15135727"/>
              <a:gd name="connsiteX375" fmla="*/ 264695 w 8128084"/>
              <a:gd name="connsiteY375" fmla="*/ 5558590 h 15135727"/>
              <a:gd name="connsiteX376" fmla="*/ 144379 w 8128084"/>
              <a:gd name="connsiteY376" fmla="*/ 5510464 h 15135727"/>
              <a:gd name="connsiteX377" fmla="*/ 0 w 8128084"/>
              <a:gd name="connsiteY377" fmla="*/ 5462337 h 15135727"/>
              <a:gd name="connsiteX378" fmla="*/ 96253 w 8128084"/>
              <a:gd name="connsiteY378"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42827 w 8128084"/>
              <a:gd name="connsiteY202" fmla="*/ 14383753 h 15135727"/>
              <a:gd name="connsiteX203" fmla="*/ 4403558 w 8128084"/>
              <a:gd name="connsiteY203" fmla="*/ 14437895 h 15135727"/>
              <a:gd name="connsiteX204" fmla="*/ 4340058 w 8128084"/>
              <a:gd name="connsiteY204" fmla="*/ 14475995 h 15135727"/>
              <a:gd name="connsiteX205" fmla="*/ 4303127 w 8128084"/>
              <a:gd name="connsiteY205" fmla="*/ 14364703 h 15135727"/>
              <a:gd name="connsiteX206" fmla="*/ 4276892 w 8128084"/>
              <a:gd name="connsiteY206" fmla="*/ 14296190 h 15135727"/>
              <a:gd name="connsiteX207" fmla="*/ 4235116 w 8128084"/>
              <a:gd name="connsiteY207" fmla="*/ 14341642 h 15135727"/>
              <a:gd name="connsiteX208" fmla="*/ 4162927 w 8128084"/>
              <a:gd name="connsiteY208" fmla="*/ 14389769 h 15135727"/>
              <a:gd name="connsiteX209" fmla="*/ 4137527 w 8128084"/>
              <a:gd name="connsiteY209" fmla="*/ 14364369 h 15135727"/>
              <a:gd name="connsiteX210" fmla="*/ 3998327 w 8128084"/>
              <a:gd name="connsiteY210" fmla="*/ 14409153 h 15135727"/>
              <a:gd name="connsiteX211" fmla="*/ 4023727 w 8128084"/>
              <a:gd name="connsiteY211" fmla="*/ 14275803 h 15135727"/>
              <a:gd name="connsiteX212" fmla="*/ 3915945 w 8128084"/>
              <a:gd name="connsiteY212" fmla="*/ 14289840 h 15135727"/>
              <a:gd name="connsiteX213" fmla="*/ 3801979 w 8128084"/>
              <a:gd name="connsiteY213" fmla="*/ 14293516 h 15135727"/>
              <a:gd name="connsiteX214" fmla="*/ 3719764 w 8128084"/>
              <a:gd name="connsiteY214" fmla="*/ 14415169 h 15135727"/>
              <a:gd name="connsiteX215" fmla="*/ 3625850 w 8128084"/>
              <a:gd name="connsiteY215" fmla="*/ 14616364 h 15135727"/>
              <a:gd name="connsiteX216" fmla="*/ 3513221 w 8128084"/>
              <a:gd name="connsiteY216" fmla="*/ 14726653 h 15135727"/>
              <a:gd name="connsiteX217" fmla="*/ 3583071 w 8128084"/>
              <a:gd name="connsiteY217" fmla="*/ 14832932 h 15135727"/>
              <a:gd name="connsiteX218" fmla="*/ 3633537 w 8128084"/>
              <a:gd name="connsiteY218" fmla="*/ 14967285 h 15135727"/>
              <a:gd name="connsiteX219" fmla="*/ 3609474 w 8128084"/>
              <a:gd name="connsiteY219" fmla="*/ 15087600 h 15135727"/>
              <a:gd name="connsiteX220" fmla="*/ 3479132 w 8128084"/>
              <a:gd name="connsiteY220" fmla="*/ 14975974 h 15135727"/>
              <a:gd name="connsiteX221" fmla="*/ 3304340 w 8128084"/>
              <a:gd name="connsiteY221" fmla="*/ 14949237 h 15135727"/>
              <a:gd name="connsiteX222" fmla="*/ 3261227 w 8128084"/>
              <a:gd name="connsiteY222" fmla="*/ 14787145 h 15135727"/>
              <a:gd name="connsiteX223" fmla="*/ 3128211 w 8128084"/>
              <a:gd name="connsiteY223" fmla="*/ 14919158 h 15135727"/>
              <a:gd name="connsiteX224" fmla="*/ 3090277 w 8128084"/>
              <a:gd name="connsiteY224" fmla="*/ 15075903 h 15135727"/>
              <a:gd name="connsiteX225" fmla="*/ 2959769 w 8128084"/>
              <a:gd name="connsiteY225" fmla="*/ 15135727 h 15135727"/>
              <a:gd name="connsiteX226" fmla="*/ 2891256 w 8128084"/>
              <a:gd name="connsiteY226" fmla="*/ 14945895 h 15135727"/>
              <a:gd name="connsiteX227" fmla="*/ 2829927 w 8128084"/>
              <a:gd name="connsiteY227" fmla="*/ 14872703 h 15135727"/>
              <a:gd name="connsiteX228" fmla="*/ 2887579 w 8128084"/>
              <a:gd name="connsiteY228" fmla="*/ 14774779 h 15135727"/>
              <a:gd name="connsiteX229" fmla="*/ 2779127 w 8128084"/>
              <a:gd name="connsiteY229" fmla="*/ 14694903 h 15135727"/>
              <a:gd name="connsiteX230" fmla="*/ 2839453 w 8128084"/>
              <a:gd name="connsiteY230" fmla="*/ 14582274 h 15135727"/>
              <a:gd name="connsiteX231" fmla="*/ 2935706 w 8128084"/>
              <a:gd name="connsiteY231" fmla="*/ 14510085 h 15135727"/>
              <a:gd name="connsiteX232" fmla="*/ 2948406 w 8128084"/>
              <a:gd name="connsiteY232" fmla="*/ 14554535 h 15135727"/>
              <a:gd name="connsiteX233" fmla="*/ 2855327 w 8128084"/>
              <a:gd name="connsiteY233" fmla="*/ 14371053 h 15135727"/>
              <a:gd name="connsiteX234" fmla="*/ 3014077 w 8128084"/>
              <a:gd name="connsiteY234" fmla="*/ 14447253 h 15135727"/>
              <a:gd name="connsiteX235" fmla="*/ 3029285 w 8128084"/>
              <a:gd name="connsiteY235" fmla="*/ 14363032 h 15135727"/>
              <a:gd name="connsiteX236" fmla="*/ 3152274 w 8128084"/>
              <a:gd name="connsiteY236" fmla="*/ 14341642 h 15135727"/>
              <a:gd name="connsiteX237" fmla="*/ 3226135 w 8128084"/>
              <a:gd name="connsiteY237" fmla="*/ 14269453 h 15135727"/>
              <a:gd name="connsiteX238" fmla="*/ 3152274 w 8128084"/>
              <a:gd name="connsiteY238" fmla="*/ 14197264 h 15135727"/>
              <a:gd name="connsiteX239" fmla="*/ 3152274 w 8128084"/>
              <a:gd name="connsiteY239" fmla="*/ 14052885 h 15135727"/>
              <a:gd name="connsiteX240" fmla="*/ 3086435 w 8128084"/>
              <a:gd name="connsiteY240" fmla="*/ 14037845 h 15135727"/>
              <a:gd name="connsiteX241" fmla="*/ 3056021 w 8128084"/>
              <a:gd name="connsiteY241" fmla="*/ 14153148 h 15135727"/>
              <a:gd name="connsiteX242" fmla="*/ 2935706 w 8128084"/>
              <a:gd name="connsiteY242" fmla="*/ 14076948 h 15135727"/>
              <a:gd name="connsiteX243" fmla="*/ 2863516 w 8128084"/>
              <a:gd name="connsiteY243" fmla="*/ 14093324 h 15135727"/>
              <a:gd name="connsiteX244" fmla="*/ 2804527 w 8128084"/>
              <a:gd name="connsiteY244" fmla="*/ 14218653 h 15135727"/>
              <a:gd name="connsiteX245" fmla="*/ 2719137 w 8128084"/>
              <a:gd name="connsiteY245" fmla="*/ 14197264 h 15135727"/>
              <a:gd name="connsiteX246" fmla="*/ 2653298 w 8128084"/>
              <a:gd name="connsiteY246" fmla="*/ 14248064 h 15135727"/>
              <a:gd name="connsiteX247" fmla="*/ 2560721 w 8128084"/>
              <a:gd name="connsiteY247" fmla="*/ 14150474 h 15135727"/>
              <a:gd name="connsiteX248" fmla="*/ 2436729 w 8128084"/>
              <a:gd name="connsiteY248" fmla="*/ 13804566 h 15135727"/>
              <a:gd name="connsiteX249" fmla="*/ 2550527 w 8128084"/>
              <a:gd name="connsiteY249" fmla="*/ 13805903 h 15135727"/>
              <a:gd name="connsiteX250" fmla="*/ 2729498 w 8128084"/>
              <a:gd name="connsiteY250" fmla="*/ 13812253 h 15135727"/>
              <a:gd name="connsiteX251" fmla="*/ 2633077 w 8128084"/>
              <a:gd name="connsiteY251" fmla="*/ 13755103 h 15135727"/>
              <a:gd name="connsiteX252" fmla="*/ 2553369 w 8128084"/>
              <a:gd name="connsiteY252" fmla="*/ 13475369 h 15135727"/>
              <a:gd name="connsiteX253" fmla="*/ 2658645 w 8128084"/>
              <a:gd name="connsiteY253" fmla="*/ 13224711 h 15135727"/>
              <a:gd name="connsiteX254" fmla="*/ 2719137 w 8128084"/>
              <a:gd name="connsiteY254" fmla="*/ 13042232 h 15135727"/>
              <a:gd name="connsiteX255" fmla="*/ 2791327 w 8128084"/>
              <a:gd name="connsiteY255" fmla="*/ 12945979 h 15135727"/>
              <a:gd name="connsiteX256" fmla="*/ 2969627 w 8128084"/>
              <a:gd name="connsiteY256" fmla="*/ 12929603 h 15135727"/>
              <a:gd name="connsiteX257" fmla="*/ 3031958 w 8128084"/>
              <a:gd name="connsiteY257" fmla="*/ 13090358 h 15135727"/>
              <a:gd name="connsiteX258" fmla="*/ 3102977 w 8128084"/>
              <a:gd name="connsiteY258" fmla="*/ 12974053 h 15135727"/>
              <a:gd name="connsiteX259" fmla="*/ 3043321 w 8128084"/>
              <a:gd name="connsiteY259" fmla="*/ 12836024 h 15135727"/>
              <a:gd name="connsiteX260" fmla="*/ 2849479 w 8128084"/>
              <a:gd name="connsiteY260" fmla="*/ 12815637 h 15135727"/>
              <a:gd name="connsiteX261" fmla="*/ 2815390 w 8128084"/>
              <a:gd name="connsiteY261" fmla="*/ 12777537 h 15135727"/>
              <a:gd name="connsiteX262" fmla="*/ 2887077 w 8128084"/>
              <a:gd name="connsiteY262" fmla="*/ 12586703 h 15135727"/>
              <a:gd name="connsiteX263" fmla="*/ 3153777 w 8128084"/>
              <a:gd name="connsiteY263" fmla="*/ 12516853 h 15135727"/>
              <a:gd name="connsiteX264" fmla="*/ 3239837 w 8128084"/>
              <a:gd name="connsiteY264" fmla="*/ 12311314 h 15135727"/>
              <a:gd name="connsiteX265" fmla="*/ 3104148 w 8128084"/>
              <a:gd name="connsiteY265" fmla="*/ 12320337 h 15135727"/>
              <a:gd name="connsiteX266" fmla="*/ 3040648 w 8128084"/>
              <a:gd name="connsiteY266" fmla="*/ 12320337 h 15135727"/>
              <a:gd name="connsiteX267" fmla="*/ 2956927 w 8128084"/>
              <a:gd name="connsiteY267" fmla="*/ 12237453 h 15135727"/>
              <a:gd name="connsiteX268" fmla="*/ 3007895 w 8128084"/>
              <a:gd name="connsiteY268" fmla="*/ 12079706 h 15135727"/>
              <a:gd name="connsiteX269" fmla="*/ 2810042 w 8128084"/>
              <a:gd name="connsiteY269" fmla="*/ 11954377 h 15135727"/>
              <a:gd name="connsiteX270" fmla="*/ 2863516 w 8128084"/>
              <a:gd name="connsiteY270" fmla="*/ 11694695 h 15135727"/>
              <a:gd name="connsiteX271" fmla="*/ 2817227 w 8128084"/>
              <a:gd name="connsiteY271" fmla="*/ 11507203 h 15135727"/>
              <a:gd name="connsiteX272" fmla="*/ 2911642 w 8128084"/>
              <a:gd name="connsiteY272" fmla="*/ 11454064 h 15135727"/>
              <a:gd name="connsiteX273" fmla="*/ 2988677 w 8128084"/>
              <a:gd name="connsiteY273" fmla="*/ 11494503 h 15135727"/>
              <a:gd name="connsiteX274" fmla="*/ 3011571 w 8128084"/>
              <a:gd name="connsiteY274" fmla="*/ 11454064 h 15135727"/>
              <a:gd name="connsiteX275" fmla="*/ 2850482 w 8128084"/>
              <a:gd name="connsiteY275" fmla="*/ 11381874 h 15135727"/>
              <a:gd name="connsiteX276" fmla="*/ 2993858 w 8128084"/>
              <a:gd name="connsiteY276" fmla="*/ 11266571 h 15135727"/>
              <a:gd name="connsiteX277" fmla="*/ 3007895 w 8128084"/>
              <a:gd name="connsiteY277" fmla="*/ 11189369 h 15135727"/>
              <a:gd name="connsiteX278" fmla="*/ 2874879 w 8128084"/>
              <a:gd name="connsiteY278" fmla="*/ 11179342 h 15135727"/>
              <a:gd name="connsiteX279" fmla="*/ 2919329 w 8128084"/>
              <a:gd name="connsiteY279" fmla="*/ 11023600 h 15135727"/>
              <a:gd name="connsiteX280" fmla="*/ 2887579 w 8128084"/>
              <a:gd name="connsiteY280" fmla="*/ 10924674 h 15135727"/>
              <a:gd name="connsiteX281" fmla="*/ 2760914 w 8128084"/>
              <a:gd name="connsiteY281" fmla="*/ 11065377 h 15135727"/>
              <a:gd name="connsiteX282" fmla="*/ 2667000 w 8128084"/>
              <a:gd name="connsiteY282" fmla="*/ 10969124 h 15135727"/>
              <a:gd name="connsiteX283" fmla="*/ 2607845 w 8128084"/>
              <a:gd name="connsiteY283" fmla="*/ 11071727 h 15135727"/>
              <a:gd name="connsiteX284" fmla="*/ 2526632 w 8128084"/>
              <a:gd name="connsiteY284" fmla="*/ 11117179 h 15135727"/>
              <a:gd name="connsiteX285" fmla="*/ 2410827 w 8128084"/>
              <a:gd name="connsiteY285" fmla="*/ 11100803 h 15135727"/>
              <a:gd name="connsiteX286" fmla="*/ 2334127 w 8128084"/>
              <a:gd name="connsiteY286" fmla="*/ 10996864 h 15135727"/>
              <a:gd name="connsiteX287" fmla="*/ 2358190 w 8128084"/>
              <a:gd name="connsiteY287" fmla="*/ 10732169 h 15135727"/>
              <a:gd name="connsiteX288" fmla="*/ 2372227 w 8128084"/>
              <a:gd name="connsiteY288" fmla="*/ 10689390 h 15135727"/>
              <a:gd name="connsiteX289" fmla="*/ 2533316 w 8128084"/>
              <a:gd name="connsiteY289" fmla="*/ 10574087 h 15135727"/>
              <a:gd name="connsiteX290" fmla="*/ 2598821 w 8128084"/>
              <a:gd name="connsiteY290" fmla="*/ 10684042 h 15135727"/>
              <a:gd name="connsiteX291" fmla="*/ 2683877 w 8128084"/>
              <a:gd name="connsiteY291" fmla="*/ 10745203 h 15135727"/>
              <a:gd name="connsiteX292" fmla="*/ 2767264 w 8128084"/>
              <a:gd name="connsiteY292" fmla="*/ 10684042 h 15135727"/>
              <a:gd name="connsiteX293" fmla="*/ 2646948 w 8128084"/>
              <a:gd name="connsiteY293" fmla="*/ 10515600 h 15135727"/>
              <a:gd name="connsiteX294" fmla="*/ 2815390 w 8128084"/>
              <a:gd name="connsiteY294" fmla="*/ 10395285 h 15135727"/>
              <a:gd name="connsiteX295" fmla="*/ 2899777 w 8128084"/>
              <a:gd name="connsiteY295" fmla="*/ 10453103 h 15135727"/>
              <a:gd name="connsiteX296" fmla="*/ 2899777 w 8128084"/>
              <a:gd name="connsiteY296" fmla="*/ 10586453 h 15135727"/>
              <a:gd name="connsiteX297" fmla="*/ 2982327 w 8128084"/>
              <a:gd name="connsiteY297" fmla="*/ 10459453 h 15135727"/>
              <a:gd name="connsiteX298" fmla="*/ 3080085 w 8128084"/>
              <a:gd name="connsiteY298" fmla="*/ 10419348 h 15135727"/>
              <a:gd name="connsiteX299" fmla="*/ 3248527 w 8128084"/>
              <a:gd name="connsiteY299" fmla="*/ 10539664 h 15135727"/>
              <a:gd name="connsiteX300" fmla="*/ 3320716 w 8128084"/>
              <a:gd name="connsiteY300" fmla="*/ 10659979 h 15135727"/>
              <a:gd name="connsiteX301" fmla="*/ 3465095 w 8128084"/>
              <a:gd name="connsiteY301" fmla="*/ 10659979 h 15135727"/>
              <a:gd name="connsiteX302" fmla="*/ 3441032 w 8128084"/>
              <a:gd name="connsiteY302" fmla="*/ 10491537 h 15135727"/>
              <a:gd name="connsiteX303" fmla="*/ 3356977 w 8128084"/>
              <a:gd name="connsiteY303" fmla="*/ 10408653 h 15135727"/>
              <a:gd name="connsiteX304" fmla="*/ 3348456 w 8128084"/>
              <a:gd name="connsiteY304" fmla="*/ 10282656 h 15135727"/>
              <a:gd name="connsiteX305" fmla="*/ 3198227 w 8128084"/>
              <a:gd name="connsiteY305" fmla="*/ 10319753 h 15135727"/>
              <a:gd name="connsiteX306" fmla="*/ 3152274 w 8128084"/>
              <a:gd name="connsiteY306" fmla="*/ 10250906 h 15135727"/>
              <a:gd name="connsiteX307" fmla="*/ 3176337 w 8128084"/>
              <a:gd name="connsiteY307" fmla="*/ 10178716 h 15135727"/>
              <a:gd name="connsiteX308" fmla="*/ 3104148 w 8128084"/>
              <a:gd name="connsiteY308" fmla="*/ 10154653 h 15135727"/>
              <a:gd name="connsiteX309" fmla="*/ 2975977 w 8128084"/>
              <a:gd name="connsiteY309" fmla="*/ 10167353 h 15135727"/>
              <a:gd name="connsiteX310" fmla="*/ 3007895 w 8128084"/>
              <a:gd name="connsiteY310" fmla="*/ 9962148 h 15135727"/>
              <a:gd name="connsiteX311" fmla="*/ 3176337 w 8128084"/>
              <a:gd name="connsiteY311" fmla="*/ 9889958 h 15135727"/>
              <a:gd name="connsiteX312" fmla="*/ 2959769 w 8128084"/>
              <a:gd name="connsiteY312" fmla="*/ 9504948 h 15135727"/>
              <a:gd name="connsiteX313" fmla="*/ 2791327 w 8128084"/>
              <a:gd name="connsiteY313" fmla="*/ 9456821 h 15135727"/>
              <a:gd name="connsiteX314" fmla="*/ 2574758 w 8128084"/>
              <a:gd name="connsiteY314" fmla="*/ 9336506 h 15135727"/>
              <a:gd name="connsiteX315" fmla="*/ 2671177 w 8128084"/>
              <a:gd name="connsiteY315" fmla="*/ 9189453 h 15135727"/>
              <a:gd name="connsiteX316" fmla="*/ 2684045 w 8128084"/>
              <a:gd name="connsiteY316" fmla="*/ 9109911 h 15135727"/>
              <a:gd name="connsiteX317" fmla="*/ 2580774 w 8128084"/>
              <a:gd name="connsiteY317" fmla="*/ 9069471 h 15135727"/>
              <a:gd name="connsiteX318" fmla="*/ 2546685 w 8128084"/>
              <a:gd name="connsiteY318" fmla="*/ 9051758 h 15135727"/>
              <a:gd name="connsiteX319" fmla="*/ 2436729 w 8128084"/>
              <a:gd name="connsiteY319" fmla="*/ 9056771 h 15135727"/>
              <a:gd name="connsiteX320" fmla="*/ 2372727 w 8128084"/>
              <a:gd name="connsiteY320" fmla="*/ 9259303 h 15135727"/>
              <a:gd name="connsiteX321" fmla="*/ 2261937 w 8128084"/>
              <a:gd name="connsiteY321" fmla="*/ 9168064 h 15135727"/>
              <a:gd name="connsiteX322" fmla="*/ 2237874 w 8128084"/>
              <a:gd name="connsiteY322" fmla="*/ 8999621 h 15135727"/>
              <a:gd name="connsiteX323" fmla="*/ 2079458 w 8128084"/>
              <a:gd name="connsiteY323" fmla="*/ 9020008 h 15135727"/>
              <a:gd name="connsiteX324" fmla="*/ 2026319 w 8128084"/>
              <a:gd name="connsiteY324" fmla="*/ 8827503 h 15135727"/>
              <a:gd name="connsiteX325" fmla="*/ 1833814 w 8128084"/>
              <a:gd name="connsiteY325" fmla="*/ 8822490 h 15135727"/>
              <a:gd name="connsiteX326" fmla="*/ 1705977 w 8128084"/>
              <a:gd name="connsiteY326" fmla="*/ 8941803 h 15135727"/>
              <a:gd name="connsiteX327" fmla="*/ 1693445 w 8128084"/>
              <a:gd name="connsiteY327" fmla="*/ 9048082 h 15135727"/>
              <a:gd name="connsiteX328" fmla="*/ 1575469 w 8128084"/>
              <a:gd name="connsiteY328" fmla="*/ 9099885 h 15135727"/>
              <a:gd name="connsiteX329" fmla="*/ 1477879 w 8128084"/>
              <a:gd name="connsiteY329" fmla="*/ 8936456 h 15135727"/>
              <a:gd name="connsiteX330" fmla="*/ 1347537 w 8128084"/>
              <a:gd name="connsiteY330" fmla="*/ 8879306 h 15135727"/>
              <a:gd name="connsiteX331" fmla="*/ 1220537 w 8128084"/>
              <a:gd name="connsiteY331" fmla="*/ 8799764 h 15135727"/>
              <a:gd name="connsiteX332" fmla="*/ 1106906 w 8128084"/>
              <a:gd name="connsiteY332" fmla="*/ 8783053 h 15135727"/>
              <a:gd name="connsiteX333" fmla="*/ 890337 w 8128084"/>
              <a:gd name="connsiteY333" fmla="*/ 8686800 h 15135727"/>
              <a:gd name="connsiteX334" fmla="*/ 649706 w 8128084"/>
              <a:gd name="connsiteY334" fmla="*/ 8662737 h 15135727"/>
              <a:gd name="connsiteX335" fmla="*/ 385011 w 8128084"/>
              <a:gd name="connsiteY335" fmla="*/ 8566485 h 15135727"/>
              <a:gd name="connsiteX336" fmla="*/ 455027 w 8128084"/>
              <a:gd name="connsiteY336" fmla="*/ 8421103 h 15135727"/>
              <a:gd name="connsiteX337" fmla="*/ 577516 w 8128084"/>
              <a:gd name="connsiteY337" fmla="*/ 8373979 h 15135727"/>
              <a:gd name="connsiteX338" fmla="*/ 794085 w 8128084"/>
              <a:gd name="connsiteY338" fmla="*/ 8301790 h 15135727"/>
              <a:gd name="connsiteX339" fmla="*/ 745958 w 8128084"/>
              <a:gd name="connsiteY339" fmla="*/ 8133348 h 15135727"/>
              <a:gd name="connsiteX340" fmla="*/ 818148 w 8128084"/>
              <a:gd name="connsiteY340" fmla="*/ 7820527 h 15135727"/>
              <a:gd name="connsiteX341" fmla="*/ 697832 w 8128084"/>
              <a:gd name="connsiteY341" fmla="*/ 7820527 h 15135727"/>
              <a:gd name="connsiteX342" fmla="*/ 625642 w 8128084"/>
              <a:gd name="connsiteY342" fmla="*/ 7916779 h 15135727"/>
              <a:gd name="connsiteX343" fmla="*/ 457200 w 8128084"/>
              <a:gd name="connsiteY343" fmla="*/ 7820527 h 15135727"/>
              <a:gd name="connsiteX344" fmla="*/ 529390 w 8128084"/>
              <a:gd name="connsiteY344" fmla="*/ 7700211 h 15135727"/>
              <a:gd name="connsiteX345" fmla="*/ 715377 w 8128084"/>
              <a:gd name="connsiteY345" fmla="*/ 7748003 h 15135727"/>
              <a:gd name="connsiteX346" fmla="*/ 938464 w 8128084"/>
              <a:gd name="connsiteY346" fmla="*/ 7676148 h 15135727"/>
              <a:gd name="connsiteX347" fmla="*/ 1058779 w 8128084"/>
              <a:gd name="connsiteY347" fmla="*/ 7459579 h 15135727"/>
              <a:gd name="connsiteX348" fmla="*/ 1203158 w 8128084"/>
              <a:gd name="connsiteY348" fmla="*/ 7603958 h 15135727"/>
              <a:gd name="connsiteX349" fmla="*/ 1299411 w 8128084"/>
              <a:gd name="connsiteY349" fmla="*/ 7555832 h 15135727"/>
              <a:gd name="connsiteX350" fmla="*/ 1443790 w 8128084"/>
              <a:gd name="connsiteY350" fmla="*/ 7507706 h 15135727"/>
              <a:gd name="connsiteX351" fmla="*/ 1684421 w 8128084"/>
              <a:gd name="connsiteY351" fmla="*/ 7603958 h 15135727"/>
              <a:gd name="connsiteX352" fmla="*/ 1684421 w 8128084"/>
              <a:gd name="connsiteY352" fmla="*/ 7603958 h 15135727"/>
              <a:gd name="connsiteX353" fmla="*/ 1540042 w 8128084"/>
              <a:gd name="connsiteY353" fmla="*/ 7363327 h 15135727"/>
              <a:gd name="connsiteX354" fmla="*/ 1299411 w 8128084"/>
              <a:gd name="connsiteY354" fmla="*/ 7315200 h 15135727"/>
              <a:gd name="connsiteX355" fmla="*/ 1130969 w 8128084"/>
              <a:gd name="connsiteY355" fmla="*/ 7339264 h 15135727"/>
              <a:gd name="connsiteX356" fmla="*/ 1034716 w 8128084"/>
              <a:gd name="connsiteY356" fmla="*/ 7315200 h 15135727"/>
              <a:gd name="connsiteX357" fmla="*/ 1155032 w 8128084"/>
              <a:gd name="connsiteY357" fmla="*/ 7050506 h 15135727"/>
              <a:gd name="connsiteX358" fmla="*/ 1155032 w 8128084"/>
              <a:gd name="connsiteY358" fmla="*/ 6930190 h 15135727"/>
              <a:gd name="connsiteX359" fmla="*/ 1155032 w 8128084"/>
              <a:gd name="connsiteY359" fmla="*/ 6761748 h 15135727"/>
              <a:gd name="connsiteX360" fmla="*/ 1203158 w 8128084"/>
              <a:gd name="connsiteY360" fmla="*/ 6617369 h 15135727"/>
              <a:gd name="connsiteX361" fmla="*/ 1371600 w 8128084"/>
              <a:gd name="connsiteY361" fmla="*/ 6472990 h 15135727"/>
              <a:gd name="connsiteX362" fmla="*/ 1443790 w 8128084"/>
              <a:gd name="connsiteY362" fmla="*/ 6328611 h 15135727"/>
              <a:gd name="connsiteX363" fmla="*/ 1419727 w 8128084"/>
              <a:gd name="connsiteY363" fmla="*/ 6208295 h 15135727"/>
              <a:gd name="connsiteX364" fmla="*/ 1275348 w 8128084"/>
              <a:gd name="connsiteY364" fmla="*/ 6304548 h 15135727"/>
              <a:gd name="connsiteX365" fmla="*/ 1323474 w 8128084"/>
              <a:gd name="connsiteY365" fmla="*/ 6015790 h 15135727"/>
              <a:gd name="connsiteX366" fmla="*/ 1540042 w 8128084"/>
              <a:gd name="connsiteY366" fmla="*/ 5871411 h 15135727"/>
              <a:gd name="connsiteX367" fmla="*/ 1540042 w 8128084"/>
              <a:gd name="connsiteY367" fmla="*/ 5751095 h 15135727"/>
              <a:gd name="connsiteX368" fmla="*/ 1395664 w 8128084"/>
              <a:gd name="connsiteY368" fmla="*/ 5799221 h 15135727"/>
              <a:gd name="connsiteX369" fmla="*/ 1179095 w 8128084"/>
              <a:gd name="connsiteY369" fmla="*/ 5799221 h 15135727"/>
              <a:gd name="connsiteX370" fmla="*/ 890337 w 8128084"/>
              <a:gd name="connsiteY370" fmla="*/ 5775158 h 15135727"/>
              <a:gd name="connsiteX371" fmla="*/ 697832 w 8128084"/>
              <a:gd name="connsiteY371" fmla="*/ 5606716 h 15135727"/>
              <a:gd name="connsiteX372" fmla="*/ 577516 w 8128084"/>
              <a:gd name="connsiteY372" fmla="*/ 5582653 h 15135727"/>
              <a:gd name="connsiteX373" fmla="*/ 697832 w 8128084"/>
              <a:gd name="connsiteY373" fmla="*/ 5775158 h 15135727"/>
              <a:gd name="connsiteX374" fmla="*/ 409074 w 8128084"/>
              <a:gd name="connsiteY374" fmla="*/ 5799221 h 15135727"/>
              <a:gd name="connsiteX375" fmla="*/ 168442 w 8128084"/>
              <a:gd name="connsiteY375" fmla="*/ 5702969 h 15135727"/>
              <a:gd name="connsiteX376" fmla="*/ 264695 w 8128084"/>
              <a:gd name="connsiteY376" fmla="*/ 5558590 h 15135727"/>
              <a:gd name="connsiteX377" fmla="*/ 144379 w 8128084"/>
              <a:gd name="connsiteY377" fmla="*/ 5510464 h 15135727"/>
              <a:gd name="connsiteX378" fmla="*/ 0 w 8128084"/>
              <a:gd name="connsiteY378" fmla="*/ 5462337 h 15135727"/>
              <a:gd name="connsiteX379" fmla="*/ 96253 w 8128084"/>
              <a:gd name="connsiteY379"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42827 w 8128084"/>
              <a:gd name="connsiteY202" fmla="*/ 14383753 h 15135727"/>
              <a:gd name="connsiteX203" fmla="*/ 4403558 w 8128084"/>
              <a:gd name="connsiteY203" fmla="*/ 14437895 h 15135727"/>
              <a:gd name="connsiteX204" fmla="*/ 4340058 w 8128084"/>
              <a:gd name="connsiteY204" fmla="*/ 14475995 h 15135727"/>
              <a:gd name="connsiteX205" fmla="*/ 4303127 w 8128084"/>
              <a:gd name="connsiteY205" fmla="*/ 14364703 h 15135727"/>
              <a:gd name="connsiteX206" fmla="*/ 4276892 w 8128084"/>
              <a:gd name="connsiteY206" fmla="*/ 14296190 h 15135727"/>
              <a:gd name="connsiteX207" fmla="*/ 4235116 w 8128084"/>
              <a:gd name="connsiteY207" fmla="*/ 14341642 h 15135727"/>
              <a:gd name="connsiteX208" fmla="*/ 4162927 w 8128084"/>
              <a:gd name="connsiteY208" fmla="*/ 14389769 h 15135727"/>
              <a:gd name="connsiteX209" fmla="*/ 4137527 w 8128084"/>
              <a:gd name="connsiteY209" fmla="*/ 14364369 h 15135727"/>
              <a:gd name="connsiteX210" fmla="*/ 3998327 w 8128084"/>
              <a:gd name="connsiteY210" fmla="*/ 14409153 h 15135727"/>
              <a:gd name="connsiteX211" fmla="*/ 4023727 w 8128084"/>
              <a:gd name="connsiteY211" fmla="*/ 14275803 h 15135727"/>
              <a:gd name="connsiteX212" fmla="*/ 3915945 w 8128084"/>
              <a:gd name="connsiteY212" fmla="*/ 14289840 h 15135727"/>
              <a:gd name="connsiteX213" fmla="*/ 3801979 w 8128084"/>
              <a:gd name="connsiteY213" fmla="*/ 14293516 h 15135727"/>
              <a:gd name="connsiteX214" fmla="*/ 3719764 w 8128084"/>
              <a:gd name="connsiteY214" fmla="*/ 14415169 h 15135727"/>
              <a:gd name="connsiteX215" fmla="*/ 3625850 w 8128084"/>
              <a:gd name="connsiteY215" fmla="*/ 14616364 h 15135727"/>
              <a:gd name="connsiteX216" fmla="*/ 3513221 w 8128084"/>
              <a:gd name="connsiteY216" fmla="*/ 14726653 h 15135727"/>
              <a:gd name="connsiteX217" fmla="*/ 3583071 w 8128084"/>
              <a:gd name="connsiteY217" fmla="*/ 14832932 h 15135727"/>
              <a:gd name="connsiteX218" fmla="*/ 3633537 w 8128084"/>
              <a:gd name="connsiteY218" fmla="*/ 14967285 h 15135727"/>
              <a:gd name="connsiteX219" fmla="*/ 3609474 w 8128084"/>
              <a:gd name="connsiteY219" fmla="*/ 15087600 h 15135727"/>
              <a:gd name="connsiteX220" fmla="*/ 3479132 w 8128084"/>
              <a:gd name="connsiteY220" fmla="*/ 14975974 h 15135727"/>
              <a:gd name="connsiteX221" fmla="*/ 3304340 w 8128084"/>
              <a:gd name="connsiteY221" fmla="*/ 14949237 h 15135727"/>
              <a:gd name="connsiteX222" fmla="*/ 3261227 w 8128084"/>
              <a:gd name="connsiteY222" fmla="*/ 14787145 h 15135727"/>
              <a:gd name="connsiteX223" fmla="*/ 3128211 w 8128084"/>
              <a:gd name="connsiteY223" fmla="*/ 14919158 h 15135727"/>
              <a:gd name="connsiteX224" fmla="*/ 3090277 w 8128084"/>
              <a:gd name="connsiteY224" fmla="*/ 15075903 h 15135727"/>
              <a:gd name="connsiteX225" fmla="*/ 2959769 w 8128084"/>
              <a:gd name="connsiteY225" fmla="*/ 15135727 h 15135727"/>
              <a:gd name="connsiteX226" fmla="*/ 2891256 w 8128084"/>
              <a:gd name="connsiteY226" fmla="*/ 14945895 h 15135727"/>
              <a:gd name="connsiteX227" fmla="*/ 2829927 w 8128084"/>
              <a:gd name="connsiteY227" fmla="*/ 14872703 h 15135727"/>
              <a:gd name="connsiteX228" fmla="*/ 2887579 w 8128084"/>
              <a:gd name="connsiteY228" fmla="*/ 14774779 h 15135727"/>
              <a:gd name="connsiteX229" fmla="*/ 2779127 w 8128084"/>
              <a:gd name="connsiteY229" fmla="*/ 14694903 h 15135727"/>
              <a:gd name="connsiteX230" fmla="*/ 2839453 w 8128084"/>
              <a:gd name="connsiteY230" fmla="*/ 14582274 h 15135727"/>
              <a:gd name="connsiteX231" fmla="*/ 2935706 w 8128084"/>
              <a:gd name="connsiteY231" fmla="*/ 14510085 h 15135727"/>
              <a:gd name="connsiteX232" fmla="*/ 2948406 w 8128084"/>
              <a:gd name="connsiteY232" fmla="*/ 14554535 h 15135727"/>
              <a:gd name="connsiteX233" fmla="*/ 2855327 w 8128084"/>
              <a:gd name="connsiteY233" fmla="*/ 14371053 h 15135727"/>
              <a:gd name="connsiteX234" fmla="*/ 3014077 w 8128084"/>
              <a:gd name="connsiteY234" fmla="*/ 14447253 h 15135727"/>
              <a:gd name="connsiteX235" fmla="*/ 3029285 w 8128084"/>
              <a:gd name="connsiteY235" fmla="*/ 14363032 h 15135727"/>
              <a:gd name="connsiteX236" fmla="*/ 3152274 w 8128084"/>
              <a:gd name="connsiteY236" fmla="*/ 14341642 h 15135727"/>
              <a:gd name="connsiteX237" fmla="*/ 3226135 w 8128084"/>
              <a:gd name="connsiteY237" fmla="*/ 14269453 h 15135727"/>
              <a:gd name="connsiteX238" fmla="*/ 3152274 w 8128084"/>
              <a:gd name="connsiteY238" fmla="*/ 14197264 h 15135727"/>
              <a:gd name="connsiteX239" fmla="*/ 3152274 w 8128084"/>
              <a:gd name="connsiteY239" fmla="*/ 14052885 h 15135727"/>
              <a:gd name="connsiteX240" fmla="*/ 3086435 w 8128084"/>
              <a:gd name="connsiteY240" fmla="*/ 14037845 h 15135727"/>
              <a:gd name="connsiteX241" fmla="*/ 3056021 w 8128084"/>
              <a:gd name="connsiteY241" fmla="*/ 14153148 h 15135727"/>
              <a:gd name="connsiteX242" fmla="*/ 2935706 w 8128084"/>
              <a:gd name="connsiteY242" fmla="*/ 14076948 h 15135727"/>
              <a:gd name="connsiteX243" fmla="*/ 2863516 w 8128084"/>
              <a:gd name="connsiteY243" fmla="*/ 14093324 h 15135727"/>
              <a:gd name="connsiteX244" fmla="*/ 2804527 w 8128084"/>
              <a:gd name="connsiteY244" fmla="*/ 14218653 h 15135727"/>
              <a:gd name="connsiteX245" fmla="*/ 2719137 w 8128084"/>
              <a:gd name="connsiteY245" fmla="*/ 14197264 h 15135727"/>
              <a:gd name="connsiteX246" fmla="*/ 2653298 w 8128084"/>
              <a:gd name="connsiteY246" fmla="*/ 14248064 h 15135727"/>
              <a:gd name="connsiteX247" fmla="*/ 2560721 w 8128084"/>
              <a:gd name="connsiteY247" fmla="*/ 14150474 h 15135727"/>
              <a:gd name="connsiteX248" fmla="*/ 2436729 w 8128084"/>
              <a:gd name="connsiteY248" fmla="*/ 13804566 h 15135727"/>
              <a:gd name="connsiteX249" fmla="*/ 2550527 w 8128084"/>
              <a:gd name="connsiteY249" fmla="*/ 13805903 h 15135727"/>
              <a:gd name="connsiteX250" fmla="*/ 2729498 w 8128084"/>
              <a:gd name="connsiteY250" fmla="*/ 13812253 h 15135727"/>
              <a:gd name="connsiteX251" fmla="*/ 2633077 w 8128084"/>
              <a:gd name="connsiteY251" fmla="*/ 13755103 h 15135727"/>
              <a:gd name="connsiteX252" fmla="*/ 2553369 w 8128084"/>
              <a:gd name="connsiteY252" fmla="*/ 13475369 h 15135727"/>
              <a:gd name="connsiteX253" fmla="*/ 2658645 w 8128084"/>
              <a:gd name="connsiteY253" fmla="*/ 13224711 h 15135727"/>
              <a:gd name="connsiteX254" fmla="*/ 2719137 w 8128084"/>
              <a:gd name="connsiteY254" fmla="*/ 13042232 h 15135727"/>
              <a:gd name="connsiteX255" fmla="*/ 2791327 w 8128084"/>
              <a:gd name="connsiteY255" fmla="*/ 12945979 h 15135727"/>
              <a:gd name="connsiteX256" fmla="*/ 2969627 w 8128084"/>
              <a:gd name="connsiteY256" fmla="*/ 12929603 h 15135727"/>
              <a:gd name="connsiteX257" fmla="*/ 3031958 w 8128084"/>
              <a:gd name="connsiteY257" fmla="*/ 13090358 h 15135727"/>
              <a:gd name="connsiteX258" fmla="*/ 3102977 w 8128084"/>
              <a:gd name="connsiteY258" fmla="*/ 12974053 h 15135727"/>
              <a:gd name="connsiteX259" fmla="*/ 3043321 w 8128084"/>
              <a:gd name="connsiteY259" fmla="*/ 12836024 h 15135727"/>
              <a:gd name="connsiteX260" fmla="*/ 2849479 w 8128084"/>
              <a:gd name="connsiteY260" fmla="*/ 12815637 h 15135727"/>
              <a:gd name="connsiteX261" fmla="*/ 2815390 w 8128084"/>
              <a:gd name="connsiteY261" fmla="*/ 12777537 h 15135727"/>
              <a:gd name="connsiteX262" fmla="*/ 2887077 w 8128084"/>
              <a:gd name="connsiteY262" fmla="*/ 12586703 h 15135727"/>
              <a:gd name="connsiteX263" fmla="*/ 3153777 w 8128084"/>
              <a:gd name="connsiteY263" fmla="*/ 12516853 h 15135727"/>
              <a:gd name="connsiteX264" fmla="*/ 3239837 w 8128084"/>
              <a:gd name="connsiteY264" fmla="*/ 12311314 h 15135727"/>
              <a:gd name="connsiteX265" fmla="*/ 3104148 w 8128084"/>
              <a:gd name="connsiteY265" fmla="*/ 12320337 h 15135727"/>
              <a:gd name="connsiteX266" fmla="*/ 3040648 w 8128084"/>
              <a:gd name="connsiteY266" fmla="*/ 12320337 h 15135727"/>
              <a:gd name="connsiteX267" fmla="*/ 2956927 w 8128084"/>
              <a:gd name="connsiteY267" fmla="*/ 12237453 h 15135727"/>
              <a:gd name="connsiteX268" fmla="*/ 3007895 w 8128084"/>
              <a:gd name="connsiteY268" fmla="*/ 12079706 h 15135727"/>
              <a:gd name="connsiteX269" fmla="*/ 2810042 w 8128084"/>
              <a:gd name="connsiteY269" fmla="*/ 11954377 h 15135727"/>
              <a:gd name="connsiteX270" fmla="*/ 2863516 w 8128084"/>
              <a:gd name="connsiteY270" fmla="*/ 11694695 h 15135727"/>
              <a:gd name="connsiteX271" fmla="*/ 2817227 w 8128084"/>
              <a:gd name="connsiteY271" fmla="*/ 11507203 h 15135727"/>
              <a:gd name="connsiteX272" fmla="*/ 2911642 w 8128084"/>
              <a:gd name="connsiteY272" fmla="*/ 11454064 h 15135727"/>
              <a:gd name="connsiteX273" fmla="*/ 2988677 w 8128084"/>
              <a:gd name="connsiteY273" fmla="*/ 11494503 h 15135727"/>
              <a:gd name="connsiteX274" fmla="*/ 3011571 w 8128084"/>
              <a:gd name="connsiteY274" fmla="*/ 11454064 h 15135727"/>
              <a:gd name="connsiteX275" fmla="*/ 2850482 w 8128084"/>
              <a:gd name="connsiteY275" fmla="*/ 11381874 h 15135727"/>
              <a:gd name="connsiteX276" fmla="*/ 2993858 w 8128084"/>
              <a:gd name="connsiteY276" fmla="*/ 11266571 h 15135727"/>
              <a:gd name="connsiteX277" fmla="*/ 3007895 w 8128084"/>
              <a:gd name="connsiteY277" fmla="*/ 11189369 h 15135727"/>
              <a:gd name="connsiteX278" fmla="*/ 2874879 w 8128084"/>
              <a:gd name="connsiteY278" fmla="*/ 11179342 h 15135727"/>
              <a:gd name="connsiteX279" fmla="*/ 2919329 w 8128084"/>
              <a:gd name="connsiteY279" fmla="*/ 11023600 h 15135727"/>
              <a:gd name="connsiteX280" fmla="*/ 2887579 w 8128084"/>
              <a:gd name="connsiteY280" fmla="*/ 10924674 h 15135727"/>
              <a:gd name="connsiteX281" fmla="*/ 2760914 w 8128084"/>
              <a:gd name="connsiteY281" fmla="*/ 11065377 h 15135727"/>
              <a:gd name="connsiteX282" fmla="*/ 2667000 w 8128084"/>
              <a:gd name="connsiteY282" fmla="*/ 10969124 h 15135727"/>
              <a:gd name="connsiteX283" fmla="*/ 2607845 w 8128084"/>
              <a:gd name="connsiteY283" fmla="*/ 11071727 h 15135727"/>
              <a:gd name="connsiteX284" fmla="*/ 2526632 w 8128084"/>
              <a:gd name="connsiteY284" fmla="*/ 11117179 h 15135727"/>
              <a:gd name="connsiteX285" fmla="*/ 2410827 w 8128084"/>
              <a:gd name="connsiteY285" fmla="*/ 11100803 h 15135727"/>
              <a:gd name="connsiteX286" fmla="*/ 2334127 w 8128084"/>
              <a:gd name="connsiteY286" fmla="*/ 10996864 h 15135727"/>
              <a:gd name="connsiteX287" fmla="*/ 2358190 w 8128084"/>
              <a:gd name="connsiteY287" fmla="*/ 10732169 h 15135727"/>
              <a:gd name="connsiteX288" fmla="*/ 2372227 w 8128084"/>
              <a:gd name="connsiteY288" fmla="*/ 10689390 h 15135727"/>
              <a:gd name="connsiteX289" fmla="*/ 2533316 w 8128084"/>
              <a:gd name="connsiteY289" fmla="*/ 10574087 h 15135727"/>
              <a:gd name="connsiteX290" fmla="*/ 2598821 w 8128084"/>
              <a:gd name="connsiteY290" fmla="*/ 10684042 h 15135727"/>
              <a:gd name="connsiteX291" fmla="*/ 2683877 w 8128084"/>
              <a:gd name="connsiteY291" fmla="*/ 10745203 h 15135727"/>
              <a:gd name="connsiteX292" fmla="*/ 2767264 w 8128084"/>
              <a:gd name="connsiteY292" fmla="*/ 10684042 h 15135727"/>
              <a:gd name="connsiteX293" fmla="*/ 2646948 w 8128084"/>
              <a:gd name="connsiteY293" fmla="*/ 10515600 h 15135727"/>
              <a:gd name="connsiteX294" fmla="*/ 2815390 w 8128084"/>
              <a:gd name="connsiteY294" fmla="*/ 10395285 h 15135727"/>
              <a:gd name="connsiteX295" fmla="*/ 2899777 w 8128084"/>
              <a:gd name="connsiteY295" fmla="*/ 10453103 h 15135727"/>
              <a:gd name="connsiteX296" fmla="*/ 2899777 w 8128084"/>
              <a:gd name="connsiteY296" fmla="*/ 10586453 h 15135727"/>
              <a:gd name="connsiteX297" fmla="*/ 2982327 w 8128084"/>
              <a:gd name="connsiteY297" fmla="*/ 10459453 h 15135727"/>
              <a:gd name="connsiteX298" fmla="*/ 3080085 w 8128084"/>
              <a:gd name="connsiteY298" fmla="*/ 10419348 h 15135727"/>
              <a:gd name="connsiteX299" fmla="*/ 3248527 w 8128084"/>
              <a:gd name="connsiteY299" fmla="*/ 10539664 h 15135727"/>
              <a:gd name="connsiteX300" fmla="*/ 3320716 w 8128084"/>
              <a:gd name="connsiteY300" fmla="*/ 10659979 h 15135727"/>
              <a:gd name="connsiteX301" fmla="*/ 3465095 w 8128084"/>
              <a:gd name="connsiteY301" fmla="*/ 10659979 h 15135727"/>
              <a:gd name="connsiteX302" fmla="*/ 3441032 w 8128084"/>
              <a:gd name="connsiteY302" fmla="*/ 10491537 h 15135727"/>
              <a:gd name="connsiteX303" fmla="*/ 3356977 w 8128084"/>
              <a:gd name="connsiteY303" fmla="*/ 10408653 h 15135727"/>
              <a:gd name="connsiteX304" fmla="*/ 3348456 w 8128084"/>
              <a:gd name="connsiteY304" fmla="*/ 10282656 h 15135727"/>
              <a:gd name="connsiteX305" fmla="*/ 3198227 w 8128084"/>
              <a:gd name="connsiteY305" fmla="*/ 10319753 h 15135727"/>
              <a:gd name="connsiteX306" fmla="*/ 3152274 w 8128084"/>
              <a:gd name="connsiteY306" fmla="*/ 10250906 h 15135727"/>
              <a:gd name="connsiteX307" fmla="*/ 3176337 w 8128084"/>
              <a:gd name="connsiteY307" fmla="*/ 10178716 h 15135727"/>
              <a:gd name="connsiteX308" fmla="*/ 3104148 w 8128084"/>
              <a:gd name="connsiteY308" fmla="*/ 10154653 h 15135727"/>
              <a:gd name="connsiteX309" fmla="*/ 2975977 w 8128084"/>
              <a:gd name="connsiteY309" fmla="*/ 10167353 h 15135727"/>
              <a:gd name="connsiteX310" fmla="*/ 3007895 w 8128084"/>
              <a:gd name="connsiteY310" fmla="*/ 9962148 h 15135727"/>
              <a:gd name="connsiteX311" fmla="*/ 3176337 w 8128084"/>
              <a:gd name="connsiteY311" fmla="*/ 9889958 h 15135727"/>
              <a:gd name="connsiteX312" fmla="*/ 2959769 w 8128084"/>
              <a:gd name="connsiteY312" fmla="*/ 9504948 h 15135727"/>
              <a:gd name="connsiteX313" fmla="*/ 2791327 w 8128084"/>
              <a:gd name="connsiteY313" fmla="*/ 9456821 h 15135727"/>
              <a:gd name="connsiteX314" fmla="*/ 2574758 w 8128084"/>
              <a:gd name="connsiteY314" fmla="*/ 9336506 h 15135727"/>
              <a:gd name="connsiteX315" fmla="*/ 2671177 w 8128084"/>
              <a:gd name="connsiteY315" fmla="*/ 9189453 h 15135727"/>
              <a:gd name="connsiteX316" fmla="*/ 2684045 w 8128084"/>
              <a:gd name="connsiteY316" fmla="*/ 9109911 h 15135727"/>
              <a:gd name="connsiteX317" fmla="*/ 2580774 w 8128084"/>
              <a:gd name="connsiteY317" fmla="*/ 9069471 h 15135727"/>
              <a:gd name="connsiteX318" fmla="*/ 2546685 w 8128084"/>
              <a:gd name="connsiteY318" fmla="*/ 9051758 h 15135727"/>
              <a:gd name="connsiteX319" fmla="*/ 2436729 w 8128084"/>
              <a:gd name="connsiteY319" fmla="*/ 9056771 h 15135727"/>
              <a:gd name="connsiteX320" fmla="*/ 2372727 w 8128084"/>
              <a:gd name="connsiteY320" fmla="*/ 9259303 h 15135727"/>
              <a:gd name="connsiteX321" fmla="*/ 2261937 w 8128084"/>
              <a:gd name="connsiteY321" fmla="*/ 9168064 h 15135727"/>
              <a:gd name="connsiteX322" fmla="*/ 2237874 w 8128084"/>
              <a:gd name="connsiteY322" fmla="*/ 8999621 h 15135727"/>
              <a:gd name="connsiteX323" fmla="*/ 2079458 w 8128084"/>
              <a:gd name="connsiteY323" fmla="*/ 9020008 h 15135727"/>
              <a:gd name="connsiteX324" fmla="*/ 2026319 w 8128084"/>
              <a:gd name="connsiteY324" fmla="*/ 8827503 h 15135727"/>
              <a:gd name="connsiteX325" fmla="*/ 1833814 w 8128084"/>
              <a:gd name="connsiteY325" fmla="*/ 8822490 h 15135727"/>
              <a:gd name="connsiteX326" fmla="*/ 1705977 w 8128084"/>
              <a:gd name="connsiteY326" fmla="*/ 8941803 h 15135727"/>
              <a:gd name="connsiteX327" fmla="*/ 1693445 w 8128084"/>
              <a:gd name="connsiteY327" fmla="*/ 9048082 h 15135727"/>
              <a:gd name="connsiteX328" fmla="*/ 1575469 w 8128084"/>
              <a:gd name="connsiteY328" fmla="*/ 9099885 h 15135727"/>
              <a:gd name="connsiteX329" fmla="*/ 1477879 w 8128084"/>
              <a:gd name="connsiteY329" fmla="*/ 8936456 h 15135727"/>
              <a:gd name="connsiteX330" fmla="*/ 1347537 w 8128084"/>
              <a:gd name="connsiteY330" fmla="*/ 8879306 h 15135727"/>
              <a:gd name="connsiteX331" fmla="*/ 1220537 w 8128084"/>
              <a:gd name="connsiteY331" fmla="*/ 8799764 h 15135727"/>
              <a:gd name="connsiteX332" fmla="*/ 1106906 w 8128084"/>
              <a:gd name="connsiteY332" fmla="*/ 8783053 h 15135727"/>
              <a:gd name="connsiteX333" fmla="*/ 890337 w 8128084"/>
              <a:gd name="connsiteY333" fmla="*/ 8686800 h 15135727"/>
              <a:gd name="connsiteX334" fmla="*/ 649706 w 8128084"/>
              <a:gd name="connsiteY334" fmla="*/ 8662737 h 15135727"/>
              <a:gd name="connsiteX335" fmla="*/ 493127 w 8128084"/>
              <a:gd name="connsiteY335" fmla="*/ 8668753 h 15135727"/>
              <a:gd name="connsiteX336" fmla="*/ 385011 w 8128084"/>
              <a:gd name="connsiteY336" fmla="*/ 8566485 h 15135727"/>
              <a:gd name="connsiteX337" fmla="*/ 455027 w 8128084"/>
              <a:gd name="connsiteY337" fmla="*/ 8421103 h 15135727"/>
              <a:gd name="connsiteX338" fmla="*/ 577516 w 8128084"/>
              <a:gd name="connsiteY338" fmla="*/ 8373979 h 15135727"/>
              <a:gd name="connsiteX339" fmla="*/ 794085 w 8128084"/>
              <a:gd name="connsiteY339" fmla="*/ 8301790 h 15135727"/>
              <a:gd name="connsiteX340" fmla="*/ 745958 w 8128084"/>
              <a:gd name="connsiteY340" fmla="*/ 8133348 h 15135727"/>
              <a:gd name="connsiteX341" fmla="*/ 818148 w 8128084"/>
              <a:gd name="connsiteY341" fmla="*/ 7820527 h 15135727"/>
              <a:gd name="connsiteX342" fmla="*/ 697832 w 8128084"/>
              <a:gd name="connsiteY342" fmla="*/ 7820527 h 15135727"/>
              <a:gd name="connsiteX343" fmla="*/ 625642 w 8128084"/>
              <a:gd name="connsiteY343" fmla="*/ 7916779 h 15135727"/>
              <a:gd name="connsiteX344" fmla="*/ 457200 w 8128084"/>
              <a:gd name="connsiteY344" fmla="*/ 7820527 h 15135727"/>
              <a:gd name="connsiteX345" fmla="*/ 529390 w 8128084"/>
              <a:gd name="connsiteY345" fmla="*/ 7700211 h 15135727"/>
              <a:gd name="connsiteX346" fmla="*/ 715377 w 8128084"/>
              <a:gd name="connsiteY346" fmla="*/ 7748003 h 15135727"/>
              <a:gd name="connsiteX347" fmla="*/ 938464 w 8128084"/>
              <a:gd name="connsiteY347" fmla="*/ 7676148 h 15135727"/>
              <a:gd name="connsiteX348" fmla="*/ 1058779 w 8128084"/>
              <a:gd name="connsiteY348" fmla="*/ 7459579 h 15135727"/>
              <a:gd name="connsiteX349" fmla="*/ 1203158 w 8128084"/>
              <a:gd name="connsiteY349" fmla="*/ 7603958 h 15135727"/>
              <a:gd name="connsiteX350" fmla="*/ 1299411 w 8128084"/>
              <a:gd name="connsiteY350" fmla="*/ 7555832 h 15135727"/>
              <a:gd name="connsiteX351" fmla="*/ 1443790 w 8128084"/>
              <a:gd name="connsiteY351" fmla="*/ 7507706 h 15135727"/>
              <a:gd name="connsiteX352" fmla="*/ 1684421 w 8128084"/>
              <a:gd name="connsiteY352" fmla="*/ 7603958 h 15135727"/>
              <a:gd name="connsiteX353" fmla="*/ 1684421 w 8128084"/>
              <a:gd name="connsiteY353" fmla="*/ 7603958 h 15135727"/>
              <a:gd name="connsiteX354" fmla="*/ 1540042 w 8128084"/>
              <a:gd name="connsiteY354" fmla="*/ 7363327 h 15135727"/>
              <a:gd name="connsiteX355" fmla="*/ 1299411 w 8128084"/>
              <a:gd name="connsiteY355" fmla="*/ 7315200 h 15135727"/>
              <a:gd name="connsiteX356" fmla="*/ 1130969 w 8128084"/>
              <a:gd name="connsiteY356" fmla="*/ 7339264 h 15135727"/>
              <a:gd name="connsiteX357" fmla="*/ 1034716 w 8128084"/>
              <a:gd name="connsiteY357" fmla="*/ 7315200 h 15135727"/>
              <a:gd name="connsiteX358" fmla="*/ 1155032 w 8128084"/>
              <a:gd name="connsiteY358" fmla="*/ 7050506 h 15135727"/>
              <a:gd name="connsiteX359" fmla="*/ 1155032 w 8128084"/>
              <a:gd name="connsiteY359" fmla="*/ 6930190 h 15135727"/>
              <a:gd name="connsiteX360" fmla="*/ 1155032 w 8128084"/>
              <a:gd name="connsiteY360" fmla="*/ 6761748 h 15135727"/>
              <a:gd name="connsiteX361" fmla="*/ 1203158 w 8128084"/>
              <a:gd name="connsiteY361" fmla="*/ 6617369 h 15135727"/>
              <a:gd name="connsiteX362" fmla="*/ 1371600 w 8128084"/>
              <a:gd name="connsiteY362" fmla="*/ 6472990 h 15135727"/>
              <a:gd name="connsiteX363" fmla="*/ 1443790 w 8128084"/>
              <a:gd name="connsiteY363" fmla="*/ 6328611 h 15135727"/>
              <a:gd name="connsiteX364" fmla="*/ 1419727 w 8128084"/>
              <a:gd name="connsiteY364" fmla="*/ 6208295 h 15135727"/>
              <a:gd name="connsiteX365" fmla="*/ 1275348 w 8128084"/>
              <a:gd name="connsiteY365" fmla="*/ 6304548 h 15135727"/>
              <a:gd name="connsiteX366" fmla="*/ 1323474 w 8128084"/>
              <a:gd name="connsiteY366" fmla="*/ 6015790 h 15135727"/>
              <a:gd name="connsiteX367" fmla="*/ 1540042 w 8128084"/>
              <a:gd name="connsiteY367" fmla="*/ 5871411 h 15135727"/>
              <a:gd name="connsiteX368" fmla="*/ 1540042 w 8128084"/>
              <a:gd name="connsiteY368" fmla="*/ 5751095 h 15135727"/>
              <a:gd name="connsiteX369" fmla="*/ 1395664 w 8128084"/>
              <a:gd name="connsiteY369" fmla="*/ 5799221 h 15135727"/>
              <a:gd name="connsiteX370" fmla="*/ 1179095 w 8128084"/>
              <a:gd name="connsiteY370" fmla="*/ 5799221 h 15135727"/>
              <a:gd name="connsiteX371" fmla="*/ 890337 w 8128084"/>
              <a:gd name="connsiteY371" fmla="*/ 5775158 h 15135727"/>
              <a:gd name="connsiteX372" fmla="*/ 697832 w 8128084"/>
              <a:gd name="connsiteY372" fmla="*/ 5606716 h 15135727"/>
              <a:gd name="connsiteX373" fmla="*/ 577516 w 8128084"/>
              <a:gd name="connsiteY373" fmla="*/ 5582653 h 15135727"/>
              <a:gd name="connsiteX374" fmla="*/ 697832 w 8128084"/>
              <a:gd name="connsiteY374" fmla="*/ 5775158 h 15135727"/>
              <a:gd name="connsiteX375" fmla="*/ 409074 w 8128084"/>
              <a:gd name="connsiteY375" fmla="*/ 5799221 h 15135727"/>
              <a:gd name="connsiteX376" fmla="*/ 168442 w 8128084"/>
              <a:gd name="connsiteY376" fmla="*/ 5702969 h 15135727"/>
              <a:gd name="connsiteX377" fmla="*/ 264695 w 8128084"/>
              <a:gd name="connsiteY377" fmla="*/ 5558590 h 15135727"/>
              <a:gd name="connsiteX378" fmla="*/ 144379 w 8128084"/>
              <a:gd name="connsiteY378" fmla="*/ 5510464 h 15135727"/>
              <a:gd name="connsiteX379" fmla="*/ 0 w 8128084"/>
              <a:gd name="connsiteY379" fmla="*/ 5462337 h 15135727"/>
              <a:gd name="connsiteX380" fmla="*/ 96253 w 8128084"/>
              <a:gd name="connsiteY380"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42827 w 8128084"/>
              <a:gd name="connsiteY202" fmla="*/ 14383753 h 15135727"/>
              <a:gd name="connsiteX203" fmla="*/ 4403558 w 8128084"/>
              <a:gd name="connsiteY203" fmla="*/ 14437895 h 15135727"/>
              <a:gd name="connsiteX204" fmla="*/ 4340058 w 8128084"/>
              <a:gd name="connsiteY204" fmla="*/ 14475995 h 15135727"/>
              <a:gd name="connsiteX205" fmla="*/ 4303127 w 8128084"/>
              <a:gd name="connsiteY205" fmla="*/ 14364703 h 15135727"/>
              <a:gd name="connsiteX206" fmla="*/ 4276892 w 8128084"/>
              <a:gd name="connsiteY206" fmla="*/ 14296190 h 15135727"/>
              <a:gd name="connsiteX207" fmla="*/ 4235116 w 8128084"/>
              <a:gd name="connsiteY207" fmla="*/ 14341642 h 15135727"/>
              <a:gd name="connsiteX208" fmla="*/ 4162927 w 8128084"/>
              <a:gd name="connsiteY208" fmla="*/ 14389769 h 15135727"/>
              <a:gd name="connsiteX209" fmla="*/ 4137527 w 8128084"/>
              <a:gd name="connsiteY209" fmla="*/ 14364369 h 15135727"/>
              <a:gd name="connsiteX210" fmla="*/ 3998327 w 8128084"/>
              <a:gd name="connsiteY210" fmla="*/ 14409153 h 15135727"/>
              <a:gd name="connsiteX211" fmla="*/ 4023727 w 8128084"/>
              <a:gd name="connsiteY211" fmla="*/ 14275803 h 15135727"/>
              <a:gd name="connsiteX212" fmla="*/ 3915945 w 8128084"/>
              <a:gd name="connsiteY212" fmla="*/ 14289840 h 15135727"/>
              <a:gd name="connsiteX213" fmla="*/ 3801979 w 8128084"/>
              <a:gd name="connsiteY213" fmla="*/ 14293516 h 15135727"/>
              <a:gd name="connsiteX214" fmla="*/ 3719764 w 8128084"/>
              <a:gd name="connsiteY214" fmla="*/ 14415169 h 15135727"/>
              <a:gd name="connsiteX215" fmla="*/ 3625850 w 8128084"/>
              <a:gd name="connsiteY215" fmla="*/ 14616364 h 15135727"/>
              <a:gd name="connsiteX216" fmla="*/ 3513221 w 8128084"/>
              <a:gd name="connsiteY216" fmla="*/ 14726653 h 15135727"/>
              <a:gd name="connsiteX217" fmla="*/ 3583071 w 8128084"/>
              <a:gd name="connsiteY217" fmla="*/ 14832932 h 15135727"/>
              <a:gd name="connsiteX218" fmla="*/ 3633537 w 8128084"/>
              <a:gd name="connsiteY218" fmla="*/ 14967285 h 15135727"/>
              <a:gd name="connsiteX219" fmla="*/ 3609474 w 8128084"/>
              <a:gd name="connsiteY219" fmla="*/ 15087600 h 15135727"/>
              <a:gd name="connsiteX220" fmla="*/ 3479132 w 8128084"/>
              <a:gd name="connsiteY220" fmla="*/ 14975974 h 15135727"/>
              <a:gd name="connsiteX221" fmla="*/ 3304340 w 8128084"/>
              <a:gd name="connsiteY221" fmla="*/ 14949237 h 15135727"/>
              <a:gd name="connsiteX222" fmla="*/ 3261227 w 8128084"/>
              <a:gd name="connsiteY222" fmla="*/ 14787145 h 15135727"/>
              <a:gd name="connsiteX223" fmla="*/ 3128211 w 8128084"/>
              <a:gd name="connsiteY223" fmla="*/ 14919158 h 15135727"/>
              <a:gd name="connsiteX224" fmla="*/ 3090277 w 8128084"/>
              <a:gd name="connsiteY224" fmla="*/ 15075903 h 15135727"/>
              <a:gd name="connsiteX225" fmla="*/ 2959769 w 8128084"/>
              <a:gd name="connsiteY225" fmla="*/ 15135727 h 15135727"/>
              <a:gd name="connsiteX226" fmla="*/ 2891256 w 8128084"/>
              <a:gd name="connsiteY226" fmla="*/ 14945895 h 15135727"/>
              <a:gd name="connsiteX227" fmla="*/ 2829927 w 8128084"/>
              <a:gd name="connsiteY227" fmla="*/ 14872703 h 15135727"/>
              <a:gd name="connsiteX228" fmla="*/ 2887579 w 8128084"/>
              <a:gd name="connsiteY228" fmla="*/ 14774779 h 15135727"/>
              <a:gd name="connsiteX229" fmla="*/ 2779127 w 8128084"/>
              <a:gd name="connsiteY229" fmla="*/ 14694903 h 15135727"/>
              <a:gd name="connsiteX230" fmla="*/ 2839453 w 8128084"/>
              <a:gd name="connsiteY230" fmla="*/ 14582274 h 15135727"/>
              <a:gd name="connsiteX231" fmla="*/ 2935706 w 8128084"/>
              <a:gd name="connsiteY231" fmla="*/ 14510085 h 15135727"/>
              <a:gd name="connsiteX232" fmla="*/ 2948406 w 8128084"/>
              <a:gd name="connsiteY232" fmla="*/ 14554535 h 15135727"/>
              <a:gd name="connsiteX233" fmla="*/ 2855327 w 8128084"/>
              <a:gd name="connsiteY233" fmla="*/ 14371053 h 15135727"/>
              <a:gd name="connsiteX234" fmla="*/ 3014077 w 8128084"/>
              <a:gd name="connsiteY234" fmla="*/ 14447253 h 15135727"/>
              <a:gd name="connsiteX235" fmla="*/ 3029285 w 8128084"/>
              <a:gd name="connsiteY235" fmla="*/ 14363032 h 15135727"/>
              <a:gd name="connsiteX236" fmla="*/ 3152274 w 8128084"/>
              <a:gd name="connsiteY236" fmla="*/ 14341642 h 15135727"/>
              <a:gd name="connsiteX237" fmla="*/ 3226135 w 8128084"/>
              <a:gd name="connsiteY237" fmla="*/ 14269453 h 15135727"/>
              <a:gd name="connsiteX238" fmla="*/ 3152274 w 8128084"/>
              <a:gd name="connsiteY238" fmla="*/ 14197264 h 15135727"/>
              <a:gd name="connsiteX239" fmla="*/ 3152274 w 8128084"/>
              <a:gd name="connsiteY239" fmla="*/ 14052885 h 15135727"/>
              <a:gd name="connsiteX240" fmla="*/ 3086435 w 8128084"/>
              <a:gd name="connsiteY240" fmla="*/ 14037845 h 15135727"/>
              <a:gd name="connsiteX241" fmla="*/ 3056021 w 8128084"/>
              <a:gd name="connsiteY241" fmla="*/ 14153148 h 15135727"/>
              <a:gd name="connsiteX242" fmla="*/ 2935706 w 8128084"/>
              <a:gd name="connsiteY242" fmla="*/ 14076948 h 15135727"/>
              <a:gd name="connsiteX243" fmla="*/ 2863516 w 8128084"/>
              <a:gd name="connsiteY243" fmla="*/ 14093324 h 15135727"/>
              <a:gd name="connsiteX244" fmla="*/ 2804527 w 8128084"/>
              <a:gd name="connsiteY244" fmla="*/ 14218653 h 15135727"/>
              <a:gd name="connsiteX245" fmla="*/ 2719137 w 8128084"/>
              <a:gd name="connsiteY245" fmla="*/ 14197264 h 15135727"/>
              <a:gd name="connsiteX246" fmla="*/ 2653298 w 8128084"/>
              <a:gd name="connsiteY246" fmla="*/ 14248064 h 15135727"/>
              <a:gd name="connsiteX247" fmla="*/ 2560721 w 8128084"/>
              <a:gd name="connsiteY247" fmla="*/ 14150474 h 15135727"/>
              <a:gd name="connsiteX248" fmla="*/ 2436729 w 8128084"/>
              <a:gd name="connsiteY248" fmla="*/ 13804566 h 15135727"/>
              <a:gd name="connsiteX249" fmla="*/ 2550527 w 8128084"/>
              <a:gd name="connsiteY249" fmla="*/ 13805903 h 15135727"/>
              <a:gd name="connsiteX250" fmla="*/ 2729498 w 8128084"/>
              <a:gd name="connsiteY250" fmla="*/ 13812253 h 15135727"/>
              <a:gd name="connsiteX251" fmla="*/ 2633077 w 8128084"/>
              <a:gd name="connsiteY251" fmla="*/ 13755103 h 15135727"/>
              <a:gd name="connsiteX252" fmla="*/ 2553369 w 8128084"/>
              <a:gd name="connsiteY252" fmla="*/ 13475369 h 15135727"/>
              <a:gd name="connsiteX253" fmla="*/ 2658645 w 8128084"/>
              <a:gd name="connsiteY253" fmla="*/ 13224711 h 15135727"/>
              <a:gd name="connsiteX254" fmla="*/ 2719137 w 8128084"/>
              <a:gd name="connsiteY254" fmla="*/ 13042232 h 15135727"/>
              <a:gd name="connsiteX255" fmla="*/ 2791327 w 8128084"/>
              <a:gd name="connsiteY255" fmla="*/ 12945979 h 15135727"/>
              <a:gd name="connsiteX256" fmla="*/ 2969627 w 8128084"/>
              <a:gd name="connsiteY256" fmla="*/ 12929603 h 15135727"/>
              <a:gd name="connsiteX257" fmla="*/ 3031958 w 8128084"/>
              <a:gd name="connsiteY257" fmla="*/ 13090358 h 15135727"/>
              <a:gd name="connsiteX258" fmla="*/ 3102977 w 8128084"/>
              <a:gd name="connsiteY258" fmla="*/ 12974053 h 15135727"/>
              <a:gd name="connsiteX259" fmla="*/ 3043321 w 8128084"/>
              <a:gd name="connsiteY259" fmla="*/ 12836024 h 15135727"/>
              <a:gd name="connsiteX260" fmla="*/ 2849479 w 8128084"/>
              <a:gd name="connsiteY260" fmla="*/ 12815637 h 15135727"/>
              <a:gd name="connsiteX261" fmla="*/ 2815390 w 8128084"/>
              <a:gd name="connsiteY261" fmla="*/ 12777537 h 15135727"/>
              <a:gd name="connsiteX262" fmla="*/ 2887077 w 8128084"/>
              <a:gd name="connsiteY262" fmla="*/ 12586703 h 15135727"/>
              <a:gd name="connsiteX263" fmla="*/ 3153777 w 8128084"/>
              <a:gd name="connsiteY263" fmla="*/ 12516853 h 15135727"/>
              <a:gd name="connsiteX264" fmla="*/ 3239837 w 8128084"/>
              <a:gd name="connsiteY264" fmla="*/ 12311314 h 15135727"/>
              <a:gd name="connsiteX265" fmla="*/ 3104148 w 8128084"/>
              <a:gd name="connsiteY265" fmla="*/ 12320337 h 15135727"/>
              <a:gd name="connsiteX266" fmla="*/ 3040648 w 8128084"/>
              <a:gd name="connsiteY266" fmla="*/ 12320337 h 15135727"/>
              <a:gd name="connsiteX267" fmla="*/ 2956927 w 8128084"/>
              <a:gd name="connsiteY267" fmla="*/ 12237453 h 15135727"/>
              <a:gd name="connsiteX268" fmla="*/ 3007895 w 8128084"/>
              <a:gd name="connsiteY268" fmla="*/ 12079706 h 15135727"/>
              <a:gd name="connsiteX269" fmla="*/ 2810042 w 8128084"/>
              <a:gd name="connsiteY269" fmla="*/ 11954377 h 15135727"/>
              <a:gd name="connsiteX270" fmla="*/ 2863516 w 8128084"/>
              <a:gd name="connsiteY270" fmla="*/ 11694695 h 15135727"/>
              <a:gd name="connsiteX271" fmla="*/ 2817227 w 8128084"/>
              <a:gd name="connsiteY271" fmla="*/ 11507203 h 15135727"/>
              <a:gd name="connsiteX272" fmla="*/ 2911642 w 8128084"/>
              <a:gd name="connsiteY272" fmla="*/ 11454064 h 15135727"/>
              <a:gd name="connsiteX273" fmla="*/ 2988677 w 8128084"/>
              <a:gd name="connsiteY273" fmla="*/ 11494503 h 15135727"/>
              <a:gd name="connsiteX274" fmla="*/ 3011571 w 8128084"/>
              <a:gd name="connsiteY274" fmla="*/ 11454064 h 15135727"/>
              <a:gd name="connsiteX275" fmla="*/ 2850482 w 8128084"/>
              <a:gd name="connsiteY275" fmla="*/ 11381874 h 15135727"/>
              <a:gd name="connsiteX276" fmla="*/ 2993858 w 8128084"/>
              <a:gd name="connsiteY276" fmla="*/ 11266571 h 15135727"/>
              <a:gd name="connsiteX277" fmla="*/ 3007895 w 8128084"/>
              <a:gd name="connsiteY277" fmla="*/ 11189369 h 15135727"/>
              <a:gd name="connsiteX278" fmla="*/ 2874879 w 8128084"/>
              <a:gd name="connsiteY278" fmla="*/ 11179342 h 15135727"/>
              <a:gd name="connsiteX279" fmla="*/ 2919329 w 8128084"/>
              <a:gd name="connsiteY279" fmla="*/ 11023600 h 15135727"/>
              <a:gd name="connsiteX280" fmla="*/ 2887579 w 8128084"/>
              <a:gd name="connsiteY280" fmla="*/ 10924674 h 15135727"/>
              <a:gd name="connsiteX281" fmla="*/ 2760914 w 8128084"/>
              <a:gd name="connsiteY281" fmla="*/ 11065377 h 15135727"/>
              <a:gd name="connsiteX282" fmla="*/ 2667000 w 8128084"/>
              <a:gd name="connsiteY282" fmla="*/ 10969124 h 15135727"/>
              <a:gd name="connsiteX283" fmla="*/ 2607845 w 8128084"/>
              <a:gd name="connsiteY283" fmla="*/ 11071727 h 15135727"/>
              <a:gd name="connsiteX284" fmla="*/ 2526632 w 8128084"/>
              <a:gd name="connsiteY284" fmla="*/ 11117179 h 15135727"/>
              <a:gd name="connsiteX285" fmla="*/ 2410827 w 8128084"/>
              <a:gd name="connsiteY285" fmla="*/ 11100803 h 15135727"/>
              <a:gd name="connsiteX286" fmla="*/ 2334127 w 8128084"/>
              <a:gd name="connsiteY286" fmla="*/ 10996864 h 15135727"/>
              <a:gd name="connsiteX287" fmla="*/ 2358190 w 8128084"/>
              <a:gd name="connsiteY287" fmla="*/ 10732169 h 15135727"/>
              <a:gd name="connsiteX288" fmla="*/ 2372227 w 8128084"/>
              <a:gd name="connsiteY288" fmla="*/ 10689390 h 15135727"/>
              <a:gd name="connsiteX289" fmla="*/ 2533316 w 8128084"/>
              <a:gd name="connsiteY289" fmla="*/ 10574087 h 15135727"/>
              <a:gd name="connsiteX290" fmla="*/ 2598821 w 8128084"/>
              <a:gd name="connsiteY290" fmla="*/ 10684042 h 15135727"/>
              <a:gd name="connsiteX291" fmla="*/ 2683877 w 8128084"/>
              <a:gd name="connsiteY291" fmla="*/ 10745203 h 15135727"/>
              <a:gd name="connsiteX292" fmla="*/ 2767264 w 8128084"/>
              <a:gd name="connsiteY292" fmla="*/ 10684042 h 15135727"/>
              <a:gd name="connsiteX293" fmla="*/ 2646948 w 8128084"/>
              <a:gd name="connsiteY293" fmla="*/ 10515600 h 15135727"/>
              <a:gd name="connsiteX294" fmla="*/ 2815390 w 8128084"/>
              <a:gd name="connsiteY294" fmla="*/ 10395285 h 15135727"/>
              <a:gd name="connsiteX295" fmla="*/ 2899777 w 8128084"/>
              <a:gd name="connsiteY295" fmla="*/ 10453103 h 15135727"/>
              <a:gd name="connsiteX296" fmla="*/ 2899777 w 8128084"/>
              <a:gd name="connsiteY296" fmla="*/ 10586453 h 15135727"/>
              <a:gd name="connsiteX297" fmla="*/ 2982327 w 8128084"/>
              <a:gd name="connsiteY297" fmla="*/ 10459453 h 15135727"/>
              <a:gd name="connsiteX298" fmla="*/ 3080085 w 8128084"/>
              <a:gd name="connsiteY298" fmla="*/ 10419348 h 15135727"/>
              <a:gd name="connsiteX299" fmla="*/ 3248527 w 8128084"/>
              <a:gd name="connsiteY299" fmla="*/ 10539664 h 15135727"/>
              <a:gd name="connsiteX300" fmla="*/ 3320716 w 8128084"/>
              <a:gd name="connsiteY300" fmla="*/ 10659979 h 15135727"/>
              <a:gd name="connsiteX301" fmla="*/ 3465095 w 8128084"/>
              <a:gd name="connsiteY301" fmla="*/ 10659979 h 15135727"/>
              <a:gd name="connsiteX302" fmla="*/ 3441032 w 8128084"/>
              <a:gd name="connsiteY302" fmla="*/ 10491537 h 15135727"/>
              <a:gd name="connsiteX303" fmla="*/ 3356977 w 8128084"/>
              <a:gd name="connsiteY303" fmla="*/ 10408653 h 15135727"/>
              <a:gd name="connsiteX304" fmla="*/ 3348456 w 8128084"/>
              <a:gd name="connsiteY304" fmla="*/ 10282656 h 15135727"/>
              <a:gd name="connsiteX305" fmla="*/ 3198227 w 8128084"/>
              <a:gd name="connsiteY305" fmla="*/ 10319753 h 15135727"/>
              <a:gd name="connsiteX306" fmla="*/ 3152274 w 8128084"/>
              <a:gd name="connsiteY306" fmla="*/ 10250906 h 15135727"/>
              <a:gd name="connsiteX307" fmla="*/ 3176337 w 8128084"/>
              <a:gd name="connsiteY307" fmla="*/ 10178716 h 15135727"/>
              <a:gd name="connsiteX308" fmla="*/ 3104148 w 8128084"/>
              <a:gd name="connsiteY308" fmla="*/ 10154653 h 15135727"/>
              <a:gd name="connsiteX309" fmla="*/ 2975977 w 8128084"/>
              <a:gd name="connsiteY309" fmla="*/ 10167353 h 15135727"/>
              <a:gd name="connsiteX310" fmla="*/ 3007895 w 8128084"/>
              <a:gd name="connsiteY310" fmla="*/ 9962148 h 15135727"/>
              <a:gd name="connsiteX311" fmla="*/ 3176337 w 8128084"/>
              <a:gd name="connsiteY311" fmla="*/ 9889958 h 15135727"/>
              <a:gd name="connsiteX312" fmla="*/ 2959769 w 8128084"/>
              <a:gd name="connsiteY312" fmla="*/ 9504948 h 15135727"/>
              <a:gd name="connsiteX313" fmla="*/ 2791327 w 8128084"/>
              <a:gd name="connsiteY313" fmla="*/ 9456821 h 15135727"/>
              <a:gd name="connsiteX314" fmla="*/ 2574758 w 8128084"/>
              <a:gd name="connsiteY314" fmla="*/ 9336506 h 15135727"/>
              <a:gd name="connsiteX315" fmla="*/ 2671177 w 8128084"/>
              <a:gd name="connsiteY315" fmla="*/ 9189453 h 15135727"/>
              <a:gd name="connsiteX316" fmla="*/ 2684045 w 8128084"/>
              <a:gd name="connsiteY316" fmla="*/ 9109911 h 15135727"/>
              <a:gd name="connsiteX317" fmla="*/ 2580774 w 8128084"/>
              <a:gd name="connsiteY317" fmla="*/ 9069471 h 15135727"/>
              <a:gd name="connsiteX318" fmla="*/ 2546685 w 8128084"/>
              <a:gd name="connsiteY318" fmla="*/ 9051758 h 15135727"/>
              <a:gd name="connsiteX319" fmla="*/ 2436729 w 8128084"/>
              <a:gd name="connsiteY319" fmla="*/ 9056771 h 15135727"/>
              <a:gd name="connsiteX320" fmla="*/ 2372727 w 8128084"/>
              <a:gd name="connsiteY320" fmla="*/ 9259303 h 15135727"/>
              <a:gd name="connsiteX321" fmla="*/ 2261937 w 8128084"/>
              <a:gd name="connsiteY321" fmla="*/ 9168064 h 15135727"/>
              <a:gd name="connsiteX322" fmla="*/ 2237874 w 8128084"/>
              <a:gd name="connsiteY322" fmla="*/ 8999621 h 15135727"/>
              <a:gd name="connsiteX323" fmla="*/ 2079458 w 8128084"/>
              <a:gd name="connsiteY323" fmla="*/ 9020008 h 15135727"/>
              <a:gd name="connsiteX324" fmla="*/ 2026319 w 8128084"/>
              <a:gd name="connsiteY324" fmla="*/ 8827503 h 15135727"/>
              <a:gd name="connsiteX325" fmla="*/ 1833814 w 8128084"/>
              <a:gd name="connsiteY325" fmla="*/ 8822490 h 15135727"/>
              <a:gd name="connsiteX326" fmla="*/ 1705977 w 8128084"/>
              <a:gd name="connsiteY326" fmla="*/ 8941803 h 15135727"/>
              <a:gd name="connsiteX327" fmla="*/ 1693445 w 8128084"/>
              <a:gd name="connsiteY327" fmla="*/ 9048082 h 15135727"/>
              <a:gd name="connsiteX328" fmla="*/ 1575469 w 8128084"/>
              <a:gd name="connsiteY328" fmla="*/ 9099885 h 15135727"/>
              <a:gd name="connsiteX329" fmla="*/ 1477879 w 8128084"/>
              <a:gd name="connsiteY329" fmla="*/ 8936456 h 15135727"/>
              <a:gd name="connsiteX330" fmla="*/ 1347537 w 8128084"/>
              <a:gd name="connsiteY330" fmla="*/ 8879306 h 15135727"/>
              <a:gd name="connsiteX331" fmla="*/ 1220537 w 8128084"/>
              <a:gd name="connsiteY331" fmla="*/ 8799764 h 15135727"/>
              <a:gd name="connsiteX332" fmla="*/ 1106906 w 8128084"/>
              <a:gd name="connsiteY332" fmla="*/ 8783053 h 15135727"/>
              <a:gd name="connsiteX333" fmla="*/ 890337 w 8128084"/>
              <a:gd name="connsiteY333" fmla="*/ 8686800 h 15135727"/>
              <a:gd name="connsiteX334" fmla="*/ 649706 w 8128084"/>
              <a:gd name="connsiteY334" fmla="*/ 8662737 h 15135727"/>
              <a:gd name="connsiteX335" fmla="*/ 493127 w 8128084"/>
              <a:gd name="connsiteY335" fmla="*/ 8668753 h 15135727"/>
              <a:gd name="connsiteX336" fmla="*/ 385011 w 8128084"/>
              <a:gd name="connsiteY336" fmla="*/ 8566485 h 15135727"/>
              <a:gd name="connsiteX337" fmla="*/ 455027 w 8128084"/>
              <a:gd name="connsiteY337" fmla="*/ 8421103 h 15135727"/>
              <a:gd name="connsiteX338" fmla="*/ 577516 w 8128084"/>
              <a:gd name="connsiteY338" fmla="*/ 8373979 h 15135727"/>
              <a:gd name="connsiteX339" fmla="*/ 794085 w 8128084"/>
              <a:gd name="connsiteY339" fmla="*/ 8301790 h 15135727"/>
              <a:gd name="connsiteX340" fmla="*/ 745958 w 8128084"/>
              <a:gd name="connsiteY340" fmla="*/ 8133348 h 15135727"/>
              <a:gd name="connsiteX341" fmla="*/ 818148 w 8128084"/>
              <a:gd name="connsiteY341" fmla="*/ 7820527 h 15135727"/>
              <a:gd name="connsiteX342" fmla="*/ 697832 w 8128084"/>
              <a:gd name="connsiteY342" fmla="*/ 7820527 h 15135727"/>
              <a:gd name="connsiteX343" fmla="*/ 625642 w 8128084"/>
              <a:gd name="connsiteY343" fmla="*/ 7916779 h 15135727"/>
              <a:gd name="connsiteX344" fmla="*/ 457200 w 8128084"/>
              <a:gd name="connsiteY344" fmla="*/ 7820527 h 15135727"/>
              <a:gd name="connsiteX345" fmla="*/ 529390 w 8128084"/>
              <a:gd name="connsiteY345" fmla="*/ 7700211 h 15135727"/>
              <a:gd name="connsiteX346" fmla="*/ 715377 w 8128084"/>
              <a:gd name="connsiteY346" fmla="*/ 7748003 h 15135727"/>
              <a:gd name="connsiteX347" fmla="*/ 938464 w 8128084"/>
              <a:gd name="connsiteY347" fmla="*/ 7676148 h 15135727"/>
              <a:gd name="connsiteX348" fmla="*/ 1058779 w 8128084"/>
              <a:gd name="connsiteY348" fmla="*/ 7459579 h 15135727"/>
              <a:gd name="connsiteX349" fmla="*/ 1203158 w 8128084"/>
              <a:gd name="connsiteY349" fmla="*/ 7603958 h 15135727"/>
              <a:gd name="connsiteX350" fmla="*/ 1299411 w 8128084"/>
              <a:gd name="connsiteY350" fmla="*/ 7555832 h 15135727"/>
              <a:gd name="connsiteX351" fmla="*/ 1443790 w 8128084"/>
              <a:gd name="connsiteY351" fmla="*/ 7507706 h 15135727"/>
              <a:gd name="connsiteX352" fmla="*/ 1684421 w 8128084"/>
              <a:gd name="connsiteY352" fmla="*/ 7603958 h 15135727"/>
              <a:gd name="connsiteX353" fmla="*/ 1684421 w 8128084"/>
              <a:gd name="connsiteY353" fmla="*/ 7603958 h 15135727"/>
              <a:gd name="connsiteX354" fmla="*/ 1693277 w 8128084"/>
              <a:gd name="connsiteY354" fmla="*/ 7462253 h 15135727"/>
              <a:gd name="connsiteX355" fmla="*/ 1540042 w 8128084"/>
              <a:gd name="connsiteY355" fmla="*/ 7363327 h 15135727"/>
              <a:gd name="connsiteX356" fmla="*/ 1299411 w 8128084"/>
              <a:gd name="connsiteY356" fmla="*/ 7315200 h 15135727"/>
              <a:gd name="connsiteX357" fmla="*/ 1130969 w 8128084"/>
              <a:gd name="connsiteY357" fmla="*/ 7339264 h 15135727"/>
              <a:gd name="connsiteX358" fmla="*/ 1034716 w 8128084"/>
              <a:gd name="connsiteY358" fmla="*/ 7315200 h 15135727"/>
              <a:gd name="connsiteX359" fmla="*/ 1155032 w 8128084"/>
              <a:gd name="connsiteY359" fmla="*/ 7050506 h 15135727"/>
              <a:gd name="connsiteX360" fmla="*/ 1155032 w 8128084"/>
              <a:gd name="connsiteY360" fmla="*/ 6930190 h 15135727"/>
              <a:gd name="connsiteX361" fmla="*/ 1155032 w 8128084"/>
              <a:gd name="connsiteY361" fmla="*/ 6761748 h 15135727"/>
              <a:gd name="connsiteX362" fmla="*/ 1203158 w 8128084"/>
              <a:gd name="connsiteY362" fmla="*/ 6617369 h 15135727"/>
              <a:gd name="connsiteX363" fmla="*/ 1371600 w 8128084"/>
              <a:gd name="connsiteY363" fmla="*/ 6472990 h 15135727"/>
              <a:gd name="connsiteX364" fmla="*/ 1443790 w 8128084"/>
              <a:gd name="connsiteY364" fmla="*/ 6328611 h 15135727"/>
              <a:gd name="connsiteX365" fmla="*/ 1419727 w 8128084"/>
              <a:gd name="connsiteY365" fmla="*/ 6208295 h 15135727"/>
              <a:gd name="connsiteX366" fmla="*/ 1275348 w 8128084"/>
              <a:gd name="connsiteY366" fmla="*/ 6304548 h 15135727"/>
              <a:gd name="connsiteX367" fmla="*/ 1323474 w 8128084"/>
              <a:gd name="connsiteY367" fmla="*/ 6015790 h 15135727"/>
              <a:gd name="connsiteX368" fmla="*/ 1540042 w 8128084"/>
              <a:gd name="connsiteY368" fmla="*/ 5871411 h 15135727"/>
              <a:gd name="connsiteX369" fmla="*/ 1540042 w 8128084"/>
              <a:gd name="connsiteY369" fmla="*/ 5751095 h 15135727"/>
              <a:gd name="connsiteX370" fmla="*/ 1395664 w 8128084"/>
              <a:gd name="connsiteY370" fmla="*/ 5799221 h 15135727"/>
              <a:gd name="connsiteX371" fmla="*/ 1179095 w 8128084"/>
              <a:gd name="connsiteY371" fmla="*/ 5799221 h 15135727"/>
              <a:gd name="connsiteX372" fmla="*/ 890337 w 8128084"/>
              <a:gd name="connsiteY372" fmla="*/ 5775158 h 15135727"/>
              <a:gd name="connsiteX373" fmla="*/ 697832 w 8128084"/>
              <a:gd name="connsiteY373" fmla="*/ 5606716 h 15135727"/>
              <a:gd name="connsiteX374" fmla="*/ 577516 w 8128084"/>
              <a:gd name="connsiteY374" fmla="*/ 5582653 h 15135727"/>
              <a:gd name="connsiteX375" fmla="*/ 697832 w 8128084"/>
              <a:gd name="connsiteY375" fmla="*/ 5775158 h 15135727"/>
              <a:gd name="connsiteX376" fmla="*/ 409074 w 8128084"/>
              <a:gd name="connsiteY376" fmla="*/ 5799221 h 15135727"/>
              <a:gd name="connsiteX377" fmla="*/ 168442 w 8128084"/>
              <a:gd name="connsiteY377" fmla="*/ 5702969 h 15135727"/>
              <a:gd name="connsiteX378" fmla="*/ 264695 w 8128084"/>
              <a:gd name="connsiteY378" fmla="*/ 5558590 h 15135727"/>
              <a:gd name="connsiteX379" fmla="*/ 144379 w 8128084"/>
              <a:gd name="connsiteY379" fmla="*/ 5510464 h 15135727"/>
              <a:gd name="connsiteX380" fmla="*/ 0 w 8128084"/>
              <a:gd name="connsiteY380" fmla="*/ 5462337 h 15135727"/>
              <a:gd name="connsiteX381" fmla="*/ 96253 w 8128084"/>
              <a:gd name="connsiteY381"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42827 w 8128084"/>
              <a:gd name="connsiteY202" fmla="*/ 14383753 h 15135727"/>
              <a:gd name="connsiteX203" fmla="*/ 4403558 w 8128084"/>
              <a:gd name="connsiteY203" fmla="*/ 14437895 h 15135727"/>
              <a:gd name="connsiteX204" fmla="*/ 4340058 w 8128084"/>
              <a:gd name="connsiteY204" fmla="*/ 14475995 h 15135727"/>
              <a:gd name="connsiteX205" fmla="*/ 4303127 w 8128084"/>
              <a:gd name="connsiteY205" fmla="*/ 14364703 h 15135727"/>
              <a:gd name="connsiteX206" fmla="*/ 4276892 w 8128084"/>
              <a:gd name="connsiteY206" fmla="*/ 14296190 h 15135727"/>
              <a:gd name="connsiteX207" fmla="*/ 4235116 w 8128084"/>
              <a:gd name="connsiteY207" fmla="*/ 14341642 h 15135727"/>
              <a:gd name="connsiteX208" fmla="*/ 4162927 w 8128084"/>
              <a:gd name="connsiteY208" fmla="*/ 14389769 h 15135727"/>
              <a:gd name="connsiteX209" fmla="*/ 4137527 w 8128084"/>
              <a:gd name="connsiteY209" fmla="*/ 14364369 h 15135727"/>
              <a:gd name="connsiteX210" fmla="*/ 3998327 w 8128084"/>
              <a:gd name="connsiteY210" fmla="*/ 14409153 h 15135727"/>
              <a:gd name="connsiteX211" fmla="*/ 4023727 w 8128084"/>
              <a:gd name="connsiteY211" fmla="*/ 14275803 h 15135727"/>
              <a:gd name="connsiteX212" fmla="*/ 3915945 w 8128084"/>
              <a:gd name="connsiteY212" fmla="*/ 14289840 h 15135727"/>
              <a:gd name="connsiteX213" fmla="*/ 3801979 w 8128084"/>
              <a:gd name="connsiteY213" fmla="*/ 14293516 h 15135727"/>
              <a:gd name="connsiteX214" fmla="*/ 3719764 w 8128084"/>
              <a:gd name="connsiteY214" fmla="*/ 14415169 h 15135727"/>
              <a:gd name="connsiteX215" fmla="*/ 3625850 w 8128084"/>
              <a:gd name="connsiteY215" fmla="*/ 14616364 h 15135727"/>
              <a:gd name="connsiteX216" fmla="*/ 3513221 w 8128084"/>
              <a:gd name="connsiteY216" fmla="*/ 14726653 h 15135727"/>
              <a:gd name="connsiteX217" fmla="*/ 3583071 w 8128084"/>
              <a:gd name="connsiteY217" fmla="*/ 14832932 h 15135727"/>
              <a:gd name="connsiteX218" fmla="*/ 3633537 w 8128084"/>
              <a:gd name="connsiteY218" fmla="*/ 14967285 h 15135727"/>
              <a:gd name="connsiteX219" fmla="*/ 3609474 w 8128084"/>
              <a:gd name="connsiteY219" fmla="*/ 15087600 h 15135727"/>
              <a:gd name="connsiteX220" fmla="*/ 3479132 w 8128084"/>
              <a:gd name="connsiteY220" fmla="*/ 14975974 h 15135727"/>
              <a:gd name="connsiteX221" fmla="*/ 3304340 w 8128084"/>
              <a:gd name="connsiteY221" fmla="*/ 14949237 h 15135727"/>
              <a:gd name="connsiteX222" fmla="*/ 3261227 w 8128084"/>
              <a:gd name="connsiteY222" fmla="*/ 14787145 h 15135727"/>
              <a:gd name="connsiteX223" fmla="*/ 3128211 w 8128084"/>
              <a:gd name="connsiteY223" fmla="*/ 14919158 h 15135727"/>
              <a:gd name="connsiteX224" fmla="*/ 3090277 w 8128084"/>
              <a:gd name="connsiteY224" fmla="*/ 15075903 h 15135727"/>
              <a:gd name="connsiteX225" fmla="*/ 2959769 w 8128084"/>
              <a:gd name="connsiteY225" fmla="*/ 15135727 h 15135727"/>
              <a:gd name="connsiteX226" fmla="*/ 2891256 w 8128084"/>
              <a:gd name="connsiteY226" fmla="*/ 14945895 h 15135727"/>
              <a:gd name="connsiteX227" fmla="*/ 2829927 w 8128084"/>
              <a:gd name="connsiteY227" fmla="*/ 14872703 h 15135727"/>
              <a:gd name="connsiteX228" fmla="*/ 2887579 w 8128084"/>
              <a:gd name="connsiteY228" fmla="*/ 14774779 h 15135727"/>
              <a:gd name="connsiteX229" fmla="*/ 2779127 w 8128084"/>
              <a:gd name="connsiteY229" fmla="*/ 14694903 h 15135727"/>
              <a:gd name="connsiteX230" fmla="*/ 2839453 w 8128084"/>
              <a:gd name="connsiteY230" fmla="*/ 14582274 h 15135727"/>
              <a:gd name="connsiteX231" fmla="*/ 2935706 w 8128084"/>
              <a:gd name="connsiteY231" fmla="*/ 14510085 h 15135727"/>
              <a:gd name="connsiteX232" fmla="*/ 2948406 w 8128084"/>
              <a:gd name="connsiteY232" fmla="*/ 14554535 h 15135727"/>
              <a:gd name="connsiteX233" fmla="*/ 2855327 w 8128084"/>
              <a:gd name="connsiteY233" fmla="*/ 14371053 h 15135727"/>
              <a:gd name="connsiteX234" fmla="*/ 3014077 w 8128084"/>
              <a:gd name="connsiteY234" fmla="*/ 14447253 h 15135727"/>
              <a:gd name="connsiteX235" fmla="*/ 3029285 w 8128084"/>
              <a:gd name="connsiteY235" fmla="*/ 14363032 h 15135727"/>
              <a:gd name="connsiteX236" fmla="*/ 3152274 w 8128084"/>
              <a:gd name="connsiteY236" fmla="*/ 14341642 h 15135727"/>
              <a:gd name="connsiteX237" fmla="*/ 3226135 w 8128084"/>
              <a:gd name="connsiteY237" fmla="*/ 14269453 h 15135727"/>
              <a:gd name="connsiteX238" fmla="*/ 3152274 w 8128084"/>
              <a:gd name="connsiteY238" fmla="*/ 14197264 h 15135727"/>
              <a:gd name="connsiteX239" fmla="*/ 3152274 w 8128084"/>
              <a:gd name="connsiteY239" fmla="*/ 14052885 h 15135727"/>
              <a:gd name="connsiteX240" fmla="*/ 3086435 w 8128084"/>
              <a:gd name="connsiteY240" fmla="*/ 14037845 h 15135727"/>
              <a:gd name="connsiteX241" fmla="*/ 3056021 w 8128084"/>
              <a:gd name="connsiteY241" fmla="*/ 14153148 h 15135727"/>
              <a:gd name="connsiteX242" fmla="*/ 2935706 w 8128084"/>
              <a:gd name="connsiteY242" fmla="*/ 14076948 h 15135727"/>
              <a:gd name="connsiteX243" fmla="*/ 2863516 w 8128084"/>
              <a:gd name="connsiteY243" fmla="*/ 14093324 h 15135727"/>
              <a:gd name="connsiteX244" fmla="*/ 2804527 w 8128084"/>
              <a:gd name="connsiteY244" fmla="*/ 14218653 h 15135727"/>
              <a:gd name="connsiteX245" fmla="*/ 2719137 w 8128084"/>
              <a:gd name="connsiteY245" fmla="*/ 14197264 h 15135727"/>
              <a:gd name="connsiteX246" fmla="*/ 2653298 w 8128084"/>
              <a:gd name="connsiteY246" fmla="*/ 14248064 h 15135727"/>
              <a:gd name="connsiteX247" fmla="*/ 2560721 w 8128084"/>
              <a:gd name="connsiteY247" fmla="*/ 14150474 h 15135727"/>
              <a:gd name="connsiteX248" fmla="*/ 2436729 w 8128084"/>
              <a:gd name="connsiteY248" fmla="*/ 13804566 h 15135727"/>
              <a:gd name="connsiteX249" fmla="*/ 2550527 w 8128084"/>
              <a:gd name="connsiteY249" fmla="*/ 13805903 h 15135727"/>
              <a:gd name="connsiteX250" fmla="*/ 2729498 w 8128084"/>
              <a:gd name="connsiteY250" fmla="*/ 13812253 h 15135727"/>
              <a:gd name="connsiteX251" fmla="*/ 2633077 w 8128084"/>
              <a:gd name="connsiteY251" fmla="*/ 13755103 h 15135727"/>
              <a:gd name="connsiteX252" fmla="*/ 2553369 w 8128084"/>
              <a:gd name="connsiteY252" fmla="*/ 13475369 h 15135727"/>
              <a:gd name="connsiteX253" fmla="*/ 2658645 w 8128084"/>
              <a:gd name="connsiteY253" fmla="*/ 13224711 h 15135727"/>
              <a:gd name="connsiteX254" fmla="*/ 2719137 w 8128084"/>
              <a:gd name="connsiteY254" fmla="*/ 13042232 h 15135727"/>
              <a:gd name="connsiteX255" fmla="*/ 2791327 w 8128084"/>
              <a:gd name="connsiteY255" fmla="*/ 12945979 h 15135727"/>
              <a:gd name="connsiteX256" fmla="*/ 2969627 w 8128084"/>
              <a:gd name="connsiteY256" fmla="*/ 12929603 h 15135727"/>
              <a:gd name="connsiteX257" fmla="*/ 3031958 w 8128084"/>
              <a:gd name="connsiteY257" fmla="*/ 13090358 h 15135727"/>
              <a:gd name="connsiteX258" fmla="*/ 3102977 w 8128084"/>
              <a:gd name="connsiteY258" fmla="*/ 12974053 h 15135727"/>
              <a:gd name="connsiteX259" fmla="*/ 3043321 w 8128084"/>
              <a:gd name="connsiteY259" fmla="*/ 12836024 h 15135727"/>
              <a:gd name="connsiteX260" fmla="*/ 2849479 w 8128084"/>
              <a:gd name="connsiteY260" fmla="*/ 12815637 h 15135727"/>
              <a:gd name="connsiteX261" fmla="*/ 2815390 w 8128084"/>
              <a:gd name="connsiteY261" fmla="*/ 12777537 h 15135727"/>
              <a:gd name="connsiteX262" fmla="*/ 2887077 w 8128084"/>
              <a:gd name="connsiteY262" fmla="*/ 12586703 h 15135727"/>
              <a:gd name="connsiteX263" fmla="*/ 3153777 w 8128084"/>
              <a:gd name="connsiteY263" fmla="*/ 12516853 h 15135727"/>
              <a:gd name="connsiteX264" fmla="*/ 3239837 w 8128084"/>
              <a:gd name="connsiteY264" fmla="*/ 12311314 h 15135727"/>
              <a:gd name="connsiteX265" fmla="*/ 3104148 w 8128084"/>
              <a:gd name="connsiteY265" fmla="*/ 12320337 h 15135727"/>
              <a:gd name="connsiteX266" fmla="*/ 3040648 w 8128084"/>
              <a:gd name="connsiteY266" fmla="*/ 12320337 h 15135727"/>
              <a:gd name="connsiteX267" fmla="*/ 2956927 w 8128084"/>
              <a:gd name="connsiteY267" fmla="*/ 12237453 h 15135727"/>
              <a:gd name="connsiteX268" fmla="*/ 3007895 w 8128084"/>
              <a:gd name="connsiteY268" fmla="*/ 12079706 h 15135727"/>
              <a:gd name="connsiteX269" fmla="*/ 2810042 w 8128084"/>
              <a:gd name="connsiteY269" fmla="*/ 11954377 h 15135727"/>
              <a:gd name="connsiteX270" fmla="*/ 2863516 w 8128084"/>
              <a:gd name="connsiteY270" fmla="*/ 11694695 h 15135727"/>
              <a:gd name="connsiteX271" fmla="*/ 2817227 w 8128084"/>
              <a:gd name="connsiteY271" fmla="*/ 11507203 h 15135727"/>
              <a:gd name="connsiteX272" fmla="*/ 2911642 w 8128084"/>
              <a:gd name="connsiteY272" fmla="*/ 11454064 h 15135727"/>
              <a:gd name="connsiteX273" fmla="*/ 2988677 w 8128084"/>
              <a:gd name="connsiteY273" fmla="*/ 11494503 h 15135727"/>
              <a:gd name="connsiteX274" fmla="*/ 3011571 w 8128084"/>
              <a:gd name="connsiteY274" fmla="*/ 11454064 h 15135727"/>
              <a:gd name="connsiteX275" fmla="*/ 2850482 w 8128084"/>
              <a:gd name="connsiteY275" fmla="*/ 11381874 h 15135727"/>
              <a:gd name="connsiteX276" fmla="*/ 2993858 w 8128084"/>
              <a:gd name="connsiteY276" fmla="*/ 11266571 h 15135727"/>
              <a:gd name="connsiteX277" fmla="*/ 3007895 w 8128084"/>
              <a:gd name="connsiteY277" fmla="*/ 11189369 h 15135727"/>
              <a:gd name="connsiteX278" fmla="*/ 2874879 w 8128084"/>
              <a:gd name="connsiteY278" fmla="*/ 11179342 h 15135727"/>
              <a:gd name="connsiteX279" fmla="*/ 2919329 w 8128084"/>
              <a:gd name="connsiteY279" fmla="*/ 11023600 h 15135727"/>
              <a:gd name="connsiteX280" fmla="*/ 2887579 w 8128084"/>
              <a:gd name="connsiteY280" fmla="*/ 10924674 h 15135727"/>
              <a:gd name="connsiteX281" fmla="*/ 2760914 w 8128084"/>
              <a:gd name="connsiteY281" fmla="*/ 11065377 h 15135727"/>
              <a:gd name="connsiteX282" fmla="*/ 2667000 w 8128084"/>
              <a:gd name="connsiteY282" fmla="*/ 10969124 h 15135727"/>
              <a:gd name="connsiteX283" fmla="*/ 2607845 w 8128084"/>
              <a:gd name="connsiteY283" fmla="*/ 11071727 h 15135727"/>
              <a:gd name="connsiteX284" fmla="*/ 2526632 w 8128084"/>
              <a:gd name="connsiteY284" fmla="*/ 11117179 h 15135727"/>
              <a:gd name="connsiteX285" fmla="*/ 2410827 w 8128084"/>
              <a:gd name="connsiteY285" fmla="*/ 11100803 h 15135727"/>
              <a:gd name="connsiteX286" fmla="*/ 2334127 w 8128084"/>
              <a:gd name="connsiteY286" fmla="*/ 10996864 h 15135727"/>
              <a:gd name="connsiteX287" fmla="*/ 2358190 w 8128084"/>
              <a:gd name="connsiteY287" fmla="*/ 10732169 h 15135727"/>
              <a:gd name="connsiteX288" fmla="*/ 2372227 w 8128084"/>
              <a:gd name="connsiteY288" fmla="*/ 10689390 h 15135727"/>
              <a:gd name="connsiteX289" fmla="*/ 2533316 w 8128084"/>
              <a:gd name="connsiteY289" fmla="*/ 10574087 h 15135727"/>
              <a:gd name="connsiteX290" fmla="*/ 2598821 w 8128084"/>
              <a:gd name="connsiteY290" fmla="*/ 10684042 h 15135727"/>
              <a:gd name="connsiteX291" fmla="*/ 2683877 w 8128084"/>
              <a:gd name="connsiteY291" fmla="*/ 10745203 h 15135727"/>
              <a:gd name="connsiteX292" fmla="*/ 2767264 w 8128084"/>
              <a:gd name="connsiteY292" fmla="*/ 10684042 h 15135727"/>
              <a:gd name="connsiteX293" fmla="*/ 2646948 w 8128084"/>
              <a:gd name="connsiteY293" fmla="*/ 10515600 h 15135727"/>
              <a:gd name="connsiteX294" fmla="*/ 2815390 w 8128084"/>
              <a:gd name="connsiteY294" fmla="*/ 10395285 h 15135727"/>
              <a:gd name="connsiteX295" fmla="*/ 2899777 w 8128084"/>
              <a:gd name="connsiteY295" fmla="*/ 10453103 h 15135727"/>
              <a:gd name="connsiteX296" fmla="*/ 2899777 w 8128084"/>
              <a:gd name="connsiteY296" fmla="*/ 10586453 h 15135727"/>
              <a:gd name="connsiteX297" fmla="*/ 2982327 w 8128084"/>
              <a:gd name="connsiteY297" fmla="*/ 10459453 h 15135727"/>
              <a:gd name="connsiteX298" fmla="*/ 3080085 w 8128084"/>
              <a:gd name="connsiteY298" fmla="*/ 10419348 h 15135727"/>
              <a:gd name="connsiteX299" fmla="*/ 3248527 w 8128084"/>
              <a:gd name="connsiteY299" fmla="*/ 10539664 h 15135727"/>
              <a:gd name="connsiteX300" fmla="*/ 3320716 w 8128084"/>
              <a:gd name="connsiteY300" fmla="*/ 10659979 h 15135727"/>
              <a:gd name="connsiteX301" fmla="*/ 3465095 w 8128084"/>
              <a:gd name="connsiteY301" fmla="*/ 10659979 h 15135727"/>
              <a:gd name="connsiteX302" fmla="*/ 3441032 w 8128084"/>
              <a:gd name="connsiteY302" fmla="*/ 10491537 h 15135727"/>
              <a:gd name="connsiteX303" fmla="*/ 3356977 w 8128084"/>
              <a:gd name="connsiteY303" fmla="*/ 10408653 h 15135727"/>
              <a:gd name="connsiteX304" fmla="*/ 3348456 w 8128084"/>
              <a:gd name="connsiteY304" fmla="*/ 10282656 h 15135727"/>
              <a:gd name="connsiteX305" fmla="*/ 3198227 w 8128084"/>
              <a:gd name="connsiteY305" fmla="*/ 10319753 h 15135727"/>
              <a:gd name="connsiteX306" fmla="*/ 3152274 w 8128084"/>
              <a:gd name="connsiteY306" fmla="*/ 10250906 h 15135727"/>
              <a:gd name="connsiteX307" fmla="*/ 3176337 w 8128084"/>
              <a:gd name="connsiteY307" fmla="*/ 10178716 h 15135727"/>
              <a:gd name="connsiteX308" fmla="*/ 3104148 w 8128084"/>
              <a:gd name="connsiteY308" fmla="*/ 10154653 h 15135727"/>
              <a:gd name="connsiteX309" fmla="*/ 2975977 w 8128084"/>
              <a:gd name="connsiteY309" fmla="*/ 10167353 h 15135727"/>
              <a:gd name="connsiteX310" fmla="*/ 3007895 w 8128084"/>
              <a:gd name="connsiteY310" fmla="*/ 9962148 h 15135727"/>
              <a:gd name="connsiteX311" fmla="*/ 3176337 w 8128084"/>
              <a:gd name="connsiteY311" fmla="*/ 9889958 h 15135727"/>
              <a:gd name="connsiteX312" fmla="*/ 2959769 w 8128084"/>
              <a:gd name="connsiteY312" fmla="*/ 9504948 h 15135727"/>
              <a:gd name="connsiteX313" fmla="*/ 2791327 w 8128084"/>
              <a:gd name="connsiteY313" fmla="*/ 9456821 h 15135727"/>
              <a:gd name="connsiteX314" fmla="*/ 2574758 w 8128084"/>
              <a:gd name="connsiteY314" fmla="*/ 9336506 h 15135727"/>
              <a:gd name="connsiteX315" fmla="*/ 2671177 w 8128084"/>
              <a:gd name="connsiteY315" fmla="*/ 9189453 h 15135727"/>
              <a:gd name="connsiteX316" fmla="*/ 2684045 w 8128084"/>
              <a:gd name="connsiteY316" fmla="*/ 9109911 h 15135727"/>
              <a:gd name="connsiteX317" fmla="*/ 2580774 w 8128084"/>
              <a:gd name="connsiteY317" fmla="*/ 9069471 h 15135727"/>
              <a:gd name="connsiteX318" fmla="*/ 2546685 w 8128084"/>
              <a:gd name="connsiteY318" fmla="*/ 9051758 h 15135727"/>
              <a:gd name="connsiteX319" fmla="*/ 2436729 w 8128084"/>
              <a:gd name="connsiteY319" fmla="*/ 9056771 h 15135727"/>
              <a:gd name="connsiteX320" fmla="*/ 2372727 w 8128084"/>
              <a:gd name="connsiteY320" fmla="*/ 9259303 h 15135727"/>
              <a:gd name="connsiteX321" fmla="*/ 2261937 w 8128084"/>
              <a:gd name="connsiteY321" fmla="*/ 9168064 h 15135727"/>
              <a:gd name="connsiteX322" fmla="*/ 2237874 w 8128084"/>
              <a:gd name="connsiteY322" fmla="*/ 8999621 h 15135727"/>
              <a:gd name="connsiteX323" fmla="*/ 2079458 w 8128084"/>
              <a:gd name="connsiteY323" fmla="*/ 9020008 h 15135727"/>
              <a:gd name="connsiteX324" fmla="*/ 2026319 w 8128084"/>
              <a:gd name="connsiteY324" fmla="*/ 8827503 h 15135727"/>
              <a:gd name="connsiteX325" fmla="*/ 1833814 w 8128084"/>
              <a:gd name="connsiteY325" fmla="*/ 8822490 h 15135727"/>
              <a:gd name="connsiteX326" fmla="*/ 1705977 w 8128084"/>
              <a:gd name="connsiteY326" fmla="*/ 8941803 h 15135727"/>
              <a:gd name="connsiteX327" fmla="*/ 1693445 w 8128084"/>
              <a:gd name="connsiteY327" fmla="*/ 9048082 h 15135727"/>
              <a:gd name="connsiteX328" fmla="*/ 1575469 w 8128084"/>
              <a:gd name="connsiteY328" fmla="*/ 9099885 h 15135727"/>
              <a:gd name="connsiteX329" fmla="*/ 1477879 w 8128084"/>
              <a:gd name="connsiteY329" fmla="*/ 8936456 h 15135727"/>
              <a:gd name="connsiteX330" fmla="*/ 1347537 w 8128084"/>
              <a:gd name="connsiteY330" fmla="*/ 8879306 h 15135727"/>
              <a:gd name="connsiteX331" fmla="*/ 1220537 w 8128084"/>
              <a:gd name="connsiteY331" fmla="*/ 8799764 h 15135727"/>
              <a:gd name="connsiteX332" fmla="*/ 1106906 w 8128084"/>
              <a:gd name="connsiteY332" fmla="*/ 8783053 h 15135727"/>
              <a:gd name="connsiteX333" fmla="*/ 890337 w 8128084"/>
              <a:gd name="connsiteY333" fmla="*/ 8686800 h 15135727"/>
              <a:gd name="connsiteX334" fmla="*/ 649706 w 8128084"/>
              <a:gd name="connsiteY334" fmla="*/ 8662737 h 15135727"/>
              <a:gd name="connsiteX335" fmla="*/ 493127 w 8128084"/>
              <a:gd name="connsiteY335" fmla="*/ 8668753 h 15135727"/>
              <a:gd name="connsiteX336" fmla="*/ 385011 w 8128084"/>
              <a:gd name="connsiteY336" fmla="*/ 8566485 h 15135727"/>
              <a:gd name="connsiteX337" fmla="*/ 455027 w 8128084"/>
              <a:gd name="connsiteY337" fmla="*/ 8421103 h 15135727"/>
              <a:gd name="connsiteX338" fmla="*/ 577516 w 8128084"/>
              <a:gd name="connsiteY338" fmla="*/ 8373979 h 15135727"/>
              <a:gd name="connsiteX339" fmla="*/ 794085 w 8128084"/>
              <a:gd name="connsiteY339" fmla="*/ 8301790 h 15135727"/>
              <a:gd name="connsiteX340" fmla="*/ 745958 w 8128084"/>
              <a:gd name="connsiteY340" fmla="*/ 8133348 h 15135727"/>
              <a:gd name="connsiteX341" fmla="*/ 818148 w 8128084"/>
              <a:gd name="connsiteY341" fmla="*/ 7820527 h 15135727"/>
              <a:gd name="connsiteX342" fmla="*/ 697832 w 8128084"/>
              <a:gd name="connsiteY342" fmla="*/ 7820527 h 15135727"/>
              <a:gd name="connsiteX343" fmla="*/ 625642 w 8128084"/>
              <a:gd name="connsiteY343" fmla="*/ 7916779 h 15135727"/>
              <a:gd name="connsiteX344" fmla="*/ 457200 w 8128084"/>
              <a:gd name="connsiteY344" fmla="*/ 7820527 h 15135727"/>
              <a:gd name="connsiteX345" fmla="*/ 529390 w 8128084"/>
              <a:gd name="connsiteY345" fmla="*/ 7700211 h 15135727"/>
              <a:gd name="connsiteX346" fmla="*/ 715377 w 8128084"/>
              <a:gd name="connsiteY346" fmla="*/ 7748003 h 15135727"/>
              <a:gd name="connsiteX347" fmla="*/ 938464 w 8128084"/>
              <a:gd name="connsiteY347" fmla="*/ 7676148 h 15135727"/>
              <a:gd name="connsiteX348" fmla="*/ 1058779 w 8128084"/>
              <a:gd name="connsiteY348" fmla="*/ 7459579 h 15135727"/>
              <a:gd name="connsiteX349" fmla="*/ 1203158 w 8128084"/>
              <a:gd name="connsiteY349" fmla="*/ 7603958 h 15135727"/>
              <a:gd name="connsiteX350" fmla="*/ 1299411 w 8128084"/>
              <a:gd name="connsiteY350" fmla="*/ 7555832 h 15135727"/>
              <a:gd name="connsiteX351" fmla="*/ 1443790 w 8128084"/>
              <a:gd name="connsiteY351" fmla="*/ 7507706 h 15135727"/>
              <a:gd name="connsiteX352" fmla="*/ 1684421 w 8128084"/>
              <a:gd name="connsiteY352" fmla="*/ 7603958 h 15135727"/>
              <a:gd name="connsiteX353" fmla="*/ 1684421 w 8128084"/>
              <a:gd name="connsiteY353" fmla="*/ 7603958 h 15135727"/>
              <a:gd name="connsiteX354" fmla="*/ 1693277 w 8128084"/>
              <a:gd name="connsiteY354" fmla="*/ 7462253 h 15135727"/>
              <a:gd name="connsiteX355" fmla="*/ 1540042 w 8128084"/>
              <a:gd name="connsiteY355" fmla="*/ 7363327 h 15135727"/>
              <a:gd name="connsiteX356" fmla="*/ 1299411 w 8128084"/>
              <a:gd name="connsiteY356" fmla="*/ 7315200 h 15135727"/>
              <a:gd name="connsiteX357" fmla="*/ 1130969 w 8128084"/>
              <a:gd name="connsiteY357" fmla="*/ 7339264 h 15135727"/>
              <a:gd name="connsiteX358" fmla="*/ 1034716 w 8128084"/>
              <a:gd name="connsiteY358" fmla="*/ 7315200 h 15135727"/>
              <a:gd name="connsiteX359" fmla="*/ 982077 w 8128084"/>
              <a:gd name="connsiteY359" fmla="*/ 7113003 h 15135727"/>
              <a:gd name="connsiteX360" fmla="*/ 1155032 w 8128084"/>
              <a:gd name="connsiteY360" fmla="*/ 7050506 h 15135727"/>
              <a:gd name="connsiteX361" fmla="*/ 1155032 w 8128084"/>
              <a:gd name="connsiteY361" fmla="*/ 6930190 h 15135727"/>
              <a:gd name="connsiteX362" fmla="*/ 1155032 w 8128084"/>
              <a:gd name="connsiteY362" fmla="*/ 6761748 h 15135727"/>
              <a:gd name="connsiteX363" fmla="*/ 1203158 w 8128084"/>
              <a:gd name="connsiteY363" fmla="*/ 6617369 h 15135727"/>
              <a:gd name="connsiteX364" fmla="*/ 1371600 w 8128084"/>
              <a:gd name="connsiteY364" fmla="*/ 6472990 h 15135727"/>
              <a:gd name="connsiteX365" fmla="*/ 1443790 w 8128084"/>
              <a:gd name="connsiteY365" fmla="*/ 6328611 h 15135727"/>
              <a:gd name="connsiteX366" fmla="*/ 1419727 w 8128084"/>
              <a:gd name="connsiteY366" fmla="*/ 6208295 h 15135727"/>
              <a:gd name="connsiteX367" fmla="*/ 1275348 w 8128084"/>
              <a:gd name="connsiteY367" fmla="*/ 6304548 h 15135727"/>
              <a:gd name="connsiteX368" fmla="*/ 1323474 w 8128084"/>
              <a:gd name="connsiteY368" fmla="*/ 6015790 h 15135727"/>
              <a:gd name="connsiteX369" fmla="*/ 1540042 w 8128084"/>
              <a:gd name="connsiteY369" fmla="*/ 5871411 h 15135727"/>
              <a:gd name="connsiteX370" fmla="*/ 1540042 w 8128084"/>
              <a:gd name="connsiteY370" fmla="*/ 5751095 h 15135727"/>
              <a:gd name="connsiteX371" fmla="*/ 1395664 w 8128084"/>
              <a:gd name="connsiteY371" fmla="*/ 5799221 h 15135727"/>
              <a:gd name="connsiteX372" fmla="*/ 1179095 w 8128084"/>
              <a:gd name="connsiteY372" fmla="*/ 5799221 h 15135727"/>
              <a:gd name="connsiteX373" fmla="*/ 890337 w 8128084"/>
              <a:gd name="connsiteY373" fmla="*/ 5775158 h 15135727"/>
              <a:gd name="connsiteX374" fmla="*/ 697832 w 8128084"/>
              <a:gd name="connsiteY374" fmla="*/ 5606716 h 15135727"/>
              <a:gd name="connsiteX375" fmla="*/ 577516 w 8128084"/>
              <a:gd name="connsiteY375" fmla="*/ 5582653 h 15135727"/>
              <a:gd name="connsiteX376" fmla="*/ 697832 w 8128084"/>
              <a:gd name="connsiteY376" fmla="*/ 5775158 h 15135727"/>
              <a:gd name="connsiteX377" fmla="*/ 409074 w 8128084"/>
              <a:gd name="connsiteY377" fmla="*/ 5799221 h 15135727"/>
              <a:gd name="connsiteX378" fmla="*/ 168442 w 8128084"/>
              <a:gd name="connsiteY378" fmla="*/ 5702969 h 15135727"/>
              <a:gd name="connsiteX379" fmla="*/ 264695 w 8128084"/>
              <a:gd name="connsiteY379" fmla="*/ 5558590 h 15135727"/>
              <a:gd name="connsiteX380" fmla="*/ 144379 w 8128084"/>
              <a:gd name="connsiteY380" fmla="*/ 5510464 h 15135727"/>
              <a:gd name="connsiteX381" fmla="*/ 0 w 8128084"/>
              <a:gd name="connsiteY381" fmla="*/ 5462337 h 15135727"/>
              <a:gd name="connsiteX382" fmla="*/ 96253 w 8128084"/>
              <a:gd name="connsiteY382"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42827 w 8128084"/>
              <a:gd name="connsiteY202" fmla="*/ 14383753 h 15135727"/>
              <a:gd name="connsiteX203" fmla="*/ 4403558 w 8128084"/>
              <a:gd name="connsiteY203" fmla="*/ 14437895 h 15135727"/>
              <a:gd name="connsiteX204" fmla="*/ 4340058 w 8128084"/>
              <a:gd name="connsiteY204" fmla="*/ 14475995 h 15135727"/>
              <a:gd name="connsiteX205" fmla="*/ 4303127 w 8128084"/>
              <a:gd name="connsiteY205" fmla="*/ 14364703 h 15135727"/>
              <a:gd name="connsiteX206" fmla="*/ 4276892 w 8128084"/>
              <a:gd name="connsiteY206" fmla="*/ 14296190 h 15135727"/>
              <a:gd name="connsiteX207" fmla="*/ 4235116 w 8128084"/>
              <a:gd name="connsiteY207" fmla="*/ 14341642 h 15135727"/>
              <a:gd name="connsiteX208" fmla="*/ 4162927 w 8128084"/>
              <a:gd name="connsiteY208" fmla="*/ 14389769 h 15135727"/>
              <a:gd name="connsiteX209" fmla="*/ 4137527 w 8128084"/>
              <a:gd name="connsiteY209" fmla="*/ 14364369 h 15135727"/>
              <a:gd name="connsiteX210" fmla="*/ 3998327 w 8128084"/>
              <a:gd name="connsiteY210" fmla="*/ 14409153 h 15135727"/>
              <a:gd name="connsiteX211" fmla="*/ 4023727 w 8128084"/>
              <a:gd name="connsiteY211" fmla="*/ 14275803 h 15135727"/>
              <a:gd name="connsiteX212" fmla="*/ 3915945 w 8128084"/>
              <a:gd name="connsiteY212" fmla="*/ 14289840 h 15135727"/>
              <a:gd name="connsiteX213" fmla="*/ 3801979 w 8128084"/>
              <a:gd name="connsiteY213" fmla="*/ 14293516 h 15135727"/>
              <a:gd name="connsiteX214" fmla="*/ 3719764 w 8128084"/>
              <a:gd name="connsiteY214" fmla="*/ 14415169 h 15135727"/>
              <a:gd name="connsiteX215" fmla="*/ 3625850 w 8128084"/>
              <a:gd name="connsiteY215" fmla="*/ 14616364 h 15135727"/>
              <a:gd name="connsiteX216" fmla="*/ 3513221 w 8128084"/>
              <a:gd name="connsiteY216" fmla="*/ 14726653 h 15135727"/>
              <a:gd name="connsiteX217" fmla="*/ 3583071 w 8128084"/>
              <a:gd name="connsiteY217" fmla="*/ 14832932 h 15135727"/>
              <a:gd name="connsiteX218" fmla="*/ 3633537 w 8128084"/>
              <a:gd name="connsiteY218" fmla="*/ 14967285 h 15135727"/>
              <a:gd name="connsiteX219" fmla="*/ 3609474 w 8128084"/>
              <a:gd name="connsiteY219" fmla="*/ 15087600 h 15135727"/>
              <a:gd name="connsiteX220" fmla="*/ 3479132 w 8128084"/>
              <a:gd name="connsiteY220" fmla="*/ 14975974 h 15135727"/>
              <a:gd name="connsiteX221" fmla="*/ 3304340 w 8128084"/>
              <a:gd name="connsiteY221" fmla="*/ 14949237 h 15135727"/>
              <a:gd name="connsiteX222" fmla="*/ 3261227 w 8128084"/>
              <a:gd name="connsiteY222" fmla="*/ 14787145 h 15135727"/>
              <a:gd name="connsiteX223" fmla="*/ 3128211 w 8128084"/>
              <a:gd name="connsiteY223" fmla="*/ 14919158 h 15135727"/>
              <a:gd name="connsiteX224" fmla="*/ 3090277 w 8128084"/>
              <a:gd name="connsiteY224" fmla="*/ 15075903 h 15135727"/>
              <a:gd name="connsiteX225" fmla="*/ 2959769 w 8128084"/>
              <a:gd name="connsiteY225" fmla="*/ 15135727 h 15135727"/>
              <a:gd name="connsiteX226" fmla="*/ 2891256 w 8128084"/>
              <a:gd name="connsiteY226" fmla="*/ 14945895 h 15135727"/>
              <a:gd name="connsiteX227" fmla="*/ 2829927 w 8128084"/>
              <a:gd name="connsiteY227" fmla="*/ 14872703 h 15135727"/>
              <a:gd name="connsiteX228" fmla="*/ 2887579 w 8128084"/>
              <a:gd name="connsiteY228" fmla="*/ 14774779 h 15135727"/>
              <a:gd name="connsiteX229" fmla="*/ 2779127 w 8128084"/>
              <a:gd name="connsiteY229" fmla="*/ 14694903 h 15135727"/>
              <a:gd name="connsiteX230" fmla="*/ 2839453 w 8128084"/>
              <a:gd name="connsiteY230" fmla="*/ 14582274 h 15135727"/>
              <a:gd name="connsiteX231" fmla="*/ 2935706 w 8128084"/>
              <a:gd name="connsiteY231" fmla="*/ 14510085 h 15135727"/>
              <a:gd name="connsiteX232" fmla="*/ 2948406 w 8128084"/>
              <a:gd name="connsiteY232" fmla="*/ 14554535 h 15135727"/>
              <a:gd name="connsiteX233" fmla="*/ 2855327 w 8128084"/>
              <a:gd name="connsiteY233" fmla="*/ 14371053 h 15135727"/>
              <a:gd name="connsiteX234" fmla="*/ 3014077 w 8128084"/>
              <a:gd name="connsiteY234" fmla="*/ 14447253 h 15135727"/>
              <a:gd name="connsiteX235" fmla="*/ 3029285 w 8128084"/>
              <a:gd name="connsiteY235" fmla="*/ 14363032 h 15135727"/>
              <a:gd name="connsiteX236" fmla="*/ 3152274 w 8128084"/>
              <a:gd name="connsiteY236" fmla="*/ 14341642 h 15135727"/>
              <a:gd name="connsiteX237" fmla="*/ 3226135 w 8128084"/>
              <a:gd name="connsiteY237" fmla="*/ 14269453 h 15135727"/>
              <a:gd name="connsiteX238" fmla="*/ 3152274 w 8128084"/>
              <a:gd name="connsiteY238" fmla="*/ 14197264 h 15135727"/>
              <a:gd name="connsiteX239" fmla="*/ 3152274 w 8128084"/>
              <a:gd name="connsiteY239" fmla="*/ 14052885 h 15135727"/>
              <a:gd name="connsiteX240" fmla="*/ 3086435 w 8128084"/>
              <a:gd name="connsiteY240" fmla="*/ 14037845 h 15135727"/>
              <a:gd name="connsiteX241" fmla="*/ 3056021 w 8128084"/>
              <a:gd name="connsiteY241" fmla="*/ 14153148 h 15135727"/>
              <a:gd name="connsiteX242" fmla="*/ 2935706 w 8128084"/>
              <a:gd name="connsiteY242" fmla="*/ 14076948 h 15135727"/>
              <a:gd name="connsiteX243" fmla="*/ 2863516 w 8128084"/>
              <a:gd name="connsiteY243" fmla="*/ 14093324 h 15135727"/>
              <a:gd name="connsiteX244" fmla="*/ 2804527 w 8128084"/>
              <a:gd name="connsiteY244" fmla="*/ 14218653 h 15135727"/>
              <a:gd name="connsiteX245" fmla="*/ 2719137 w 8128084"/>
              <a:gd name="connsiteY245" fmla="*/ 14197264 h 15135727"/>
              <a:gd name="connsiteX246" fmla="*/ 2653298 w 8128084"/>
              <a:gd name="connsiteY246" fmla="*/ 14248064 h 15135727"/>
              <a:gd name="connsiteX247" fmla="*/ 2560721 w 8128084"/>
              <a:gd name="connsiteY247" fmla="*/ 14150474 h 15135727"/>
              <a:gd name="connsiteX248" fmla="*/ 2436729 w 8128084"/>
              <a:gd name="connsiteY248" fmla="*/ 13804566 h 15135727"/>
              <a:gd name="connsiteX249" fmla="*/ 2550527 w 8128084"/>
              <a:gd name="connsiteY249" fmla="*/ 13805903 h 15135727"/>
              <a:gd name="connsiteX250" fmla="*/ 2729498 w 8128084"/>
              <a:gd name="connsiteY250" fmla="*/ 13812253 h 15135727"/>
              <a:gd name="connsiteX251" fmla="*/ 2633077 w 8128084"/>
              <a:gd name="connsiteY251" fmla="*/ 13755103 h 15135727"/>
              <a:gd name="connsiteX252" fmla="*/ 2553369 w 8128084"/>
              <a:gd name="connsiteY252" fmla="*/ 13475369 h 15135727"/>
              <a:gd name="connsiteX253" fmla="*/ 2658645 w 8128084"/>
              <a:gd name="connsiteY253" fmla="*/ 13224711 h 15135727"/>
              <a:gd name="connsiteX254" fmla="*/ 2719137 w 8128084"/>
              <a:gd name="connsiteY254" fmla="*/ 13042232 h 15135727"/>
              <a:gd name="connsiteX255" fmla="*/ 2791327 w 8128084"/>
              <a:gd name="connsiteY255" fmla="*/ 12945979 h 15135727"/>
              <a:gd name="connsiteX256" fmla="*/ 2969627 w 8128084"/>
              <a:gd name="connsiteY256" fmla="*/ 12929603 h 15135727"/>
              <a:gd name="connsiteX257" fmla="*/ 3031958 w 8128084"/>
              <a:gd name="connsiteY257" fmla="*/ 13090358 h 15135727"/>
              <a:gd name="connsiteX258" fmla="*/ 3102977 w 8128084"/>
              <a:gd name="connsiteY258" fmla="*/ 12974053 h 15135727"/>
              <a:gd name="connsiteX259" fmla="*/ 3043321 w 8128084"/>
              <a:gd name="connsiteY259" fmla="*/ 12836024 h 15135727"/>
              <a:gd name="connsiteX260" fmla="*/ 2849479 w 8128084"/>
              <a:gd name="connsiteY260" fmla="*/ 12815637 h 15135727"/>
              <a:gd name="connsiteX261" fmla="*/ 2815390 w 8128084"/>
              <a:gd name="connsiteY261" fmla="*/ 12777537 h 15135727"/>
              <a:gd name="connsiteX262" fmla="*/ 2887077 w 8128084"/>
              <a:gd name="connsiteY262" fmla="*/ 12586703 h 15135727"/>
              <a:gd name="connsiteX263" fmla="*/ 3153777 w 8128084"/>
              <a:gd name="connsiteY263" fmla="*/ 12516853 h 15135727"/>
              <a:gd name="connsiteX264" fmla="*/ 3239837 w 8128084"/>
              <a:gd name="connsiteY264" fmla="*/ 12311314 h 15135727"/>
              <a:gd name="connsiteX265" fmla="*/ 3104148 w 8128084"/>
              <a:gd name="connsiteY265" fmla="*/ 12320337 h 15135727"/>
              <a:gd name="connsiteX266" fmla="*/ 3040648 w 8128084"/>
              <a:gd name="connsiteY266" fmla="*/ 12320337 h 15135727"/>
              <a:gd name="connsiteX267" fmla="*/ 2956927 w 8128084"/>
              <a:gd name="connsiteY267" fmla="*/ 12237453 h 15135727"/>
              <a:gd name="connsiteX268" fmla="*/ 3007895 w 8128084"/>
              <a:gd name="connsiteY268" fmla="*/ 12079706 h 15135727"/>
              <a:gd name="connsiteX269" fmla="*/ 2810042 w 8128084"/>
              <a:gd name="connsiteY269" fmla="*/ 11954377 h 15135727"/>
              <a:gd name="connsiteX270" fmla="*/ 2863516 w 8128084"/>
              <a:gd name="connsiteY270" fmla="*/ 11694695 h 15135727"/>
              <a:gd name="connsiteX271" fmla="*/ 2817227 w 8128084"/>
              <a:gd name="connsiteY271" fmla="*/ 11507203 h 15135727"/>
              <a:gd name="connsiteX272" fmla="*/ 2911642 w 8128084"/>
              <a:gd name="connsiteY272" fmla="*/ 11454064 h 15135727"/>
              <a:gd name="connsiteX273" fmla="*/ 2988677 w 8128084"/>
              <a:gd name="connsiteY273" fmla="*/ 11494503 h 15135727"/>
              <a:gd name="connsiteX274" fmla="*/ 3011571 w 8128084"/>
              <a:gd name="connsiteY274" fmla="*/ 11454064 h 15135727"/>
              <a:gd name="connsiteX275" fmla="*/ 2850482 w 8128084"/>
              <a:gd name="connsiteY275" fmla="*/ 11381874 h 15135727"/>
              <a:gd name="connsiteX276" fmla="*/ 2993858 w 8128084"/>
              <a:gd name="connsiteY276" fmla="*/ 11266571 h 15135727"/>
              <a:gd name="connsiteX277" fmla="*/ 3007895 w 8128084"/>
              <a:gd name="connsiteY277" fmla="*/ 11189369 h 15135727"/>
              <a:gd name="connsiteX278" fmla="*/ 2874879 w 8128084"/>
              <a:gd name="connsiteY278" fmla="*/ 11179342 h 15135727"/>
              <a:gd name="connsiteX279" fmla="*/ 2919329 w 8128084"/>
              <a:gd name="connsiteY279" fmla="*/ 11023600 h 15135727"/>
              <a:gd name="connsiteX280" fmla="*/ 2887579 w 8128084"/>
              <a:gd name="connsiteY280" fmla="*/ 10924674 h 15135727"/>
              <a:gd name="connsiteX281" fmla="*/ 2760914 w 8128084"/>
              <a:gd name="connsiteY281" fmla="*/ 11065377 h 15135727"/>
              <a:gd name="connsiteX282" fmla="*/ 2667000 w 8128084"/>
              <a:gd name="connsiteY282" fmla="*/ 10969124 h 15135727"/>
              <a:gd name="connsiteX283" fmla="*/ 2607845 w 8128084"/>
              <a:gd name="connsiteY283" fmla="*/ 11071727 h 15135727"/>
              <a:gd name="connsiteX284" fmla="*/ 2526632 w 8128084"/>
              <a:gd name="connsiteY284" fmla="*/ 11117179 h 15135727"/>
              <a:gd name="connsiteX285" fmla="*/ 2410827 w 8128084"/>
              <a:gd name="connsiteY285" fmla="*/ 11100803 h 15135727"/>
              <a:gd name="connsiteX286" fmla="*/ 2334127 w 8128084"/>
              <a:gd name="connsiteY286" fmla="*/ 10996864 h 15135727"/>
              <a:gd name="connsiteX287" fmla="*/ 2358190 w 8128084"/>
              <a:gd name="connsiteY287" fmla="*/ 10732169 h 15135727"/>
              <a:gd name="connsiteX288" fmla="*/ 2372227 w 8128084"/>
              <a:gd name="connsiteY288" fmla="*/ 10689390 h 15135727"/>
              <a:gd name="connsiteX289" fmla="*/ 2533316 w 8128084"/>
              <a:gd name="connsiteY289" fmla="*/ 10574087 h 15135727"/>
              <a:gd name="connsiteX290" fmla="*/ 2598821 w 8128084"/>
              <a:gd name="connsiteY290" fmla="*/ 10684042 h 15135727"/>
              <a:gd name="connsiteX291" fmla="*/ 2683877 w 8128084"/>
              <a:gd name="connsiteY291" fmla="*/ 10745203 h 15135727"/>
              <a:gd name="connsiteX292" fmla="*/ 2767264 w 8128084"/>
              <a:gd name="connsiteY292" fmla="*/ 10684042 h 15135727"/>
              <a:gd name="connsiteX293" fmla="*/ 2646948 w 8128084"/>
              <a:gd name="connsiteY293" fmla="*/ 10515600 h 15135727"/>
              <a:gd name="connsiteX294" fmla="*/ 2815390 w 8128084"/>
              <a:gd name="connsiteY294" fmla="*/ 10395285 h 15135727"/>
              <a:gd name="connsiteX295" fmla="*/ 2899777 w 8128084"/>
              <a:gd name="connsiteY295" fmla="*/ 10453103 h 15135727"/>
              <a:gd name="connsiteX296" fmla="*/ 2899777 w 8128084"/>
              <a:gd name="connsiteY296" fmla="*/ 10586453 h 15135727"/>
              <a:gd name="connsiteX297" fmla="*/ 2982327 w 8128084"/>
              <a:gd name="connsiteY297" fmla="*/ 10459453 h 15135727"/>
              <a:gd name="connsiteX298" fmla="*/ 3080085 w 8128084"/>
              <a:gd name="connsiteY298" fmla="*/ 10419348 h 15135727"/>
              <a:gd name="connsiteX299" fmla="*/ 3248527 w 8128084"/>
              <a:gd name="connsiteY299" fmla="*/ 10539664 h 15135727"/>
              <a:gd name="connsiteX300" fmla="*/ 3320716 w 8128084"/>
              <a:gd name="connsiteY300" fmla="*/ 10659979 h 15135727"/>
              <a:gd name="connsiteX301" fmla="*/ 3465095 w 8128084"/>
              <a:gd name="connsiteY301" fmla="*/ 10659979 h 15135727"/>
              <a:gd name="connsiteX302" fmla="*/ 3441032 w 8128084"/>
              <a:gd name="connsiteY302" fmla="*/ 10491537 h 15135727"/>
              <a:gd name="connsiteX303" fmla="*/ 3356977 w 8128084"/>
              <a:gd name="connsiteY303" fmla="*/ 10408653 h 15135727"/>
              <a:gd name="connsiteX304" fmla="*/ 3348456 w 8128084"/>
              <a:gd name="connsiteY304" fmla="*/ 10282656 h 15135727"/>
              <a:gd name="connsiteX305" fmla="*/ 3198227 w 8128084"/>
              <a:gd name="connsiteY305" fmla="*/ 10319753 h 15135727"/>
              <a:gd name="connsiteX306" fmla="*/ 3152274 w 8128084"/>
              <a:gd name="connsiteY306" fmla="*/ 10250906 h 15135727"/>
              <a:gd name="connsiteX307" fmla="*/ 3176337 w 8128084"/>
              <a:gd name="connsiteY307" fmla="*/ 10178716 h 15135727"/>
              <a:gd name="connsiteX308" fmla="*/ 3104148 w 8128084"/>
              <a:gd name="connsiteY308" fmla="*/ 10154653 h 15135727"/>
              <a:gd name="connsiteX309" fmla="*/ 2975977 w 8128084"/>
              <a:gd name="connsiteY309" fmla="*/ 10167353 h 15135727"/>
              <a:gd name="connsiteX310" fmla="*/ 3007895 w 8128084"/>
              <a:gd name="connsiteY310" fmla="*/ 9962148 h 15135727"/>
              <a:gd name="connsiteX311" fmla="*/ 3176337 w 8128084"/>
              <a:gd name="connsiteY311" fmla="*/ 9889958 h 15135727"/>
              <a:gd name="connsiteX312" fmla="*/ 2959769 w 8128084"/>
              <a:gd name="connsiteY312" fmla="*/ 9504948 h 15135727"/>
              <a:gd name="connsiteX313" fmla="*/ 2791327 w 8128084"/>
              <a:gd name="connsiteY313" fmla="*/ 9456821 h 15135727"/>
              <a:gd name="connsiteX314" fmla="*/ 2574758 w 8128084"/>
              <a:gd name="connsiteY314" fmla="*/ 9336506 h 15135727"/>
              <a:gd name="connsiteX315" fmla="*/ 2671177 w 8128084"/>
              <a:gd name="connsiteY315" fmla="*/ 9189453 h 15135727"/>
              <a:gd name="connsiteX316" fmla="*/ 2684045 w 8128084"/>
              <a:gd name="connsiteY316" fmla="*/ 9109911 h 15135727"/>
              <a:gd name="connsiteX317" fmla="*/ 2580774 w 8128084"/>
              <a:gd name="connsiteY317" fmla="*/ 9069471 h 15135727"/>
              <a:gd name="connsiteX318" fmla="*/ 2546685 w 8128084"/>
              <a:gd name="connsiteY318" fmla="*/ 9051758 h 15135727"/>
              <a:gd name="connsiteX319" fmla="*/ 2436729 w 8128084"/>
              <a:gd name="connsiteY319" fmla="*/ 9056771 h 15135727"/>
              <a:gd name="connsiteX320" fmla="*/ 2372727 w 8128084"/>
              <a:gd name="connsiteY320" fmla="*/ 9259303 h 15135727"/>
              <a:gd name="connsiteX321" fmla="*/ 2261937 w 8128084"/>
              <a:gd name="connsiteY321" fmla="*/ 9168064 h 15135727"/>
              <a:gd name="connsiteX322" fmla="*/ 2237874 w 8128084"/>
              <a:gd name="connsiteY322" fmla="*/ 8999621 h 15135727"/>
              <a:gd name="connsiteX323" fmla="*/ 2079458 w 8128084"/>
              <a:gd name="connsiteY323" fmla="*/ 9020008 h 15135727"/>
              <a:gd name="connsiteX324" fmla="*/ 2026319 w 8128084"/>
              <a:gd name="connsiteY324" fmla="*/ 8827503 h 15135727"/>
              <a:gd name="connsiteX325" fmla="*/ 1833814 w 8128084"/>
              <a:gd name="connsiteY325" fmla="*/ 8822490 h 15135727"/>
              <a:gd name="connsiteX326" fmla="*/ 1705977 w 8128084"/>
              <a:gd name="connsiteY326" fmla="*/ 8941803 h 15135727"/>
              <a:gd name="connsiteX327" fmla="*/ 1693445 w 8128084"/>
              <a:gd name="connsiteY327" fmla="*/ 9048082 h 15135727"/>
              <a:gd name="connsiteX328" fmla="*/ 1575469 w 8128084"/>
              <a:gd name="connsiteY328" fmla="*/ 9099885 h 15135727"/>
              <a:gd name="connsiteX329" fmla="*/ 1477879 w 8128084"/>
              <a:gd name="connsiteY329" fmla="*/ 8936456 h 15135727"/>
              <a:gd name="connsiteX330" fmla="*/ 1347537 w 8128084"/>
              <a:gd name="connsiteY330" fmla="*/ 8879306 h 15135727"/>
              <a:gd name="connsiteX331" fmla="*/ 1220537 w 8128084"/>
              <a:gd name="connsiteY331" fmla="*/ 8799764 h 15135727"/>
              <a:gd name="connsiteX332" fmla="*/ 1106906 w 8128084"/>
              <a:gd name="connsiteY332" fmla="*/ 8783053 h 15135727"/>
              <a:gd name="connsiteX333" fmla="*/ 890337 w 8128084"/>
              <a:gd name="connsiteY333" fmla="*/ 8686800 h 15135727"/>
              <a:gd name="connsiteX334" fmla="*/ 649706 w 8128084"/>
              <a:gd name="connsiteY334" fmla="*/ 8662737 h 15135727"/>
              <a:gd name="connsiteX335" fmla="*/ 493127 w 8128084"/>
              <a:gd name="connsiteY335" fmla="*/ 8668753 h 15135727"/>
              <a:gd name="connsiteX336" fmla="*/ 385011 w 8128084"/>
              <a:gd name="connsiteY336" fmla="*/ 8566485 h 15135727"/>
              <a:gd name="connsiteX337" fmla="*/ 455027 w 8128084"/>
              <a:gd name="connsiteY337" fmla="*/ 8421103 h 15135727"/>
              <a:gd name="connsiteX338" fmla="*/ 577516 w 8128084"/>
              <a:gd name="connsiteY338" fmla="*/ 8373979 h 15135727"/>
              <a:gd name="connsiteX339" fmla="*/ 794085 w 8128084"/>
              <a:gd name="connsiteY339" fmla="*/ 8301790 h 15135727"/>
              <a:gd name="connsiteX340" fmla="*/ 745958 w 8128084"/>
              <a:gd name="connsiteY340" fmla="*/ 8133348 h 15135727"/>
              <a:gd name="connsiteX341" fmla="*/ 818148 w 8128084"/>
              <a:gd name="connsiteY341" fmla="*/ 7820527 h 15135727"/>
              <a:gd name="connsiteX342" fmla="*/ 697832 w 8128084"/>
              <a:gd name="connsiteY342" fmla="*/ 7820527 h 15135727"/>
              <a:gd name="connsiteX343" fmla="*/ 625642 w 8128084"/>
              <a:gd name="connsiteY343" fmla="*/ 7916779 h 15135727"/>
              <a:gd name="connsiteX344" fmla="*/ 457200 w 8128084"/>
              <a:gd name="connsiteY344" fmla="*/ 7820527 h 15135727"/>
              <a:gd name="connsiteX345" fmla="*/ 529390 w 8128084"/>
              <a:gd name="connsiteY345" fmla="*/ 7700211 h 15135727"/>
              <a:gd name="connsiteX346" fmla="*/ 715377 w 8128084"/>
              <a:gd name="connsiteY346" fmla="*/ 7748003 h 15135727"/>
              <a:gd name="connsiteX347" fmla="*/ 938464 w 8128084"/>
              <a:gd name="connsiteY347" fmla="*/ 7676148 h 15135727"/>
              <a:gd name="connsiteX348" fmla="*/ 1058779 w 8128084"/>
              <a:gd name="connsiteY348" fmla="*/ 7459579 h 15135727"/>
              <a:gd name="connsiteX349" fmla="*/ 1203158 w 8128084"/>
              <a:gd name="connsiteY349" fmla="*/ 7603958 h 15135727"/>
              <a:gd name="connsiteX350" fmla="*/ 1299411 w 8128084"/>
              <a:gd name="connsiteY350" fmla="*/ 7555832 h 15135727"/>
              <a:gd name="connsiteX351" fmla="*/ 1443790 w 8128084"/>
              <a:gd name="connsiteY351" fmla="*/ 7507706 h 15135727"/>
              <a:gd name="connsiteX352" fmla="*/ 1684421 w 8128084"/>
              <a:gd name="connsiteY352" fmla="*/ 7603958 h 15135727"/>
              <a:gd name="connsiteX353" fmla="*/ 1684421 w 8128084"/>
              <a:gd name="connsiteY353" fmla="*/ 7603958 h 15135727"/>
              <a:gd name="connsiteX354" fmla="*/ 1693277 w 8128084"/>
              <a:gd name="connsiteY354" fmla="*/ 7462253 h 15135727"/>
              <a:gd name="connsiteX355" fmla="*/ 1540042 w 8128084"/>
              <a:gd name="connsiteY355" fmla="*/ 7363327 h 15135727"/>
              <a:gd name="connsiteX356" fmla="*/ 1299411 w 8128084"/>
              <a:gd name="connsiteY356" fmla="*/ 7315200 h 15135727"/>
              <a:gd name="connsiteX357" fmla="*/ 1130969 w 8128084"/>
              <a:gd name="connsiteY357" fmla="*/ 7339264 h 15135727"/>
              <a:gd name="connsiteX358" fmla="*/ 1034716 w 8128084"/>
              <a:gd name="connsiteY358" fmla="*/ 7315200 h 15135727"/>
              <a:gd name="connsiteX359" fmla="*/ 982077 w 8128084"/>
              <a:gd name="connsiteY359" fmla="*/ 7113003 h 15135727"/>
              <a:gd name="connsiteX360" fmla="*/ 1155032 w 8128084"/>
              <a:gd name="connsiteY360" fmla="*/ 7050506 h 15135727"/>
              <a:gd name="connsiteX361" fmla="*/ 1155032 w 8128084"/>
              <a:gd name="connsiteY361" fmla="*/ 6930190 h 15135727"/>
              <a:gd name="connsiteX362" fmla="*/ 1155032 w 8128084"/>
              <a:gd name="connsiteY362" fmla="*/ 6761748 h 15135727"/>
              <a:gd name="connsiteX363" fmla="*/ 1203158 w 8128084"/>
              <a:gd name="connsiteY363" fmla="*/ 6617369 h 15135727"/>
              <a:gd name="connsiteX364" fmla="*/ 1409700 w 8128084"/>
              <a:gd name="connsiteY364" fmla="*/ 6517440 h 15135727"/>
              <a:gd name="connsiteX365" fmla="*/ 1443790 w 8128084"/>
              <a:gd name="connsiteY365" fmla="*/ 6328611 h 15135727"/>
              <a:gd name="connsiteX366" fmla="*/ 1419727 w 8128084"/>
              <a:gd name="connsiteY366" fmla="*/ 6208295 h 15135727"/>
              <a:gd name="connsiteX367" fmla="*/ 1275348 w 8128084"/>
              <a:gd name="connsiteY367" fmla="*/ 6304548 h 15135727"/>
              <a:gd name="connsiteX368" fmla="*/ 1323474 w 8128084"/>
              <a:gd name="connsiteY368" fmla="*/ 6015790 h 15135727"/>
              <a:gd name="connsiteX369" fmla="*/ 1540042 w 8128084"/>
              <a:gd name="connsiteY369" fmla="*/ 5871411 h 15135727"/>
              <a:gd name="connsiteX370" fmla="*/ 1540042 w 8128084"/>
              <a:gd name="connsiteY370" fmla="*/ 5751095 h 15135727"/>
              <a:gd name="connsiteX371" fmla="*/ 1395664 w 8128084"/>
              <a:gd name="connsiteY371" fmla="*/ 5799221 h 15135727"/>
              <a:gd name="connsiteX372" fmla="*/ 1179095 w 8128084"/>
              <a:gd name="connsiteY372" fmla="*/ 5799221 h 15135727"/>
              <a:gd name="connsiteX373" fmla="*/ 890337 w 8128084"/>
              <a:gd name="connsiteY373" fmla="*/ 5775158 h 15135727"/>
              <a:gd name="connsiteX374" fmla="*/ 697832 w 8128084"/>
              <a:gd name="connsiteY374" fmla="*/ 5606716 h 15135727"/>
              <a:gd name="connsiteX375" fmla="*/ 577516 w 8128084"/>
              <a:gd name="connsiteY375" fmla="*/ 5582653 h 15135727"/>
              <a:gd name="connsiteX376" fmla="*/ 697832 w 8128084"/>
              <a:gd name="connsiteY376" fmla="*/ 5775158 h 15135727"/>
              <a:gd name="connsiteX377" fmla="*/ 409074 w 8128084"/>
              <a:gd name="connsiteY377" fmla="*/ 5799221 h 15135727"/>
              <a:gd name="connsiteX378" fmla="*/ 168442 w 8128084"/>
              <a:gd name="connsiteY378" fmla="*/ 5702969 h 15135727"/>
              <a:gd name="connsiteX379" fmla="*/ 264695 w 8128084"/>
              <a:gd name="connsiteY379" fmla="*/ 5558590 h 15135727"/>
              <a:gd name="connsiteX380" fmla="*/ 144379 w 8128084"/>
              <a:gd name="connsiteY380" fmla="*/ 5510464 h 15135727"/>
              <a:gd name="connsiteX381" fmla="*/ 0 w 8128084"/>
              <a:gd name="connsiteY381" fmla="*/ 5462337 h 15135727"/>
              <a:gd name="connsiteX382" fmla="*/ 96253 w 8128084"/>
              <a:gd name="connsiteY382"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42827 w 8128084"/>
              <a:gd name="connsiteY202" fmla="*/ 14383753 h 15135727"/>
              <a:gd name="connsiteX203" fmla="*/ 4403558 w 8128084"/>
              <a:gd name="connsiteY203" fmla="*/ 14437895 h 15135727"/>
              <a:gd name="connsiteX204" fmla="*/ 4340058 w 8128084"/>
              <a:gd name="connsiteY204" fmla="*/ 14475995 h 15135727"/>
              <a:gd name="connsiteX205" fmla="*/ 4303127 w 8128084"/>
              <a:gd name="connsiteY205" fmla="*/ 14364703 h 15135727"/>
              <a:gd name="connsiteX206" fmla="*/ 4276892 w 8128084"/>
              <a:gd name="connsiteY206" fmla="*/ 14296190 h 15135727"/>
              <a:gd name="connsiteX207" fmla="*/ 4235116 w 8128084"/>
              <a:gd name="connsiteY207" fmla="*/ 14341642 h 15135727"/>
              <a:gd name="connsiteX208" fmla="*/ 4162927 w 8128084"/>
              <a:gd name="connsiteY208" fmla="*/ 14389769 h 15135727"/>
              <a:gd name="connsiteX209" fmla="*/ 4137527 w 8128084"/>
              <a:gd name="connsiteY209" fmla="*/ 14364369 h 15135727"/>
              <a:gd name="connsiteX210" fmla="*/ 3998327 w 8128084"/>
              <a:gd name="connsiteY210" fmla="*/ 14409153 h 15135727"/>
              <a:gd name="connsiteX211" fmla="*/ 4023727 w 8128084"/>
              <a:gd name="connsiteY211" fmla="*/ 14275803 h 15135727"/>
              <a:gd name="connsiteX212" fmla="*/ 3915945 w 8128084"/>
              <a:gd name="connsiteY212" fmla="*/ 14289840 h 15135727"/>
              <a:gd name="connsiteX213" fmla="*/ 3801979 w 8128084"/>
              <a:gd name="connsiteY213" fmla="*/ 14293516 h 15135727"/>
              <a:gd name="connsiteX214" fmla="*/ 3719764 w 8128084"/>
              <a:gd name="connsiteY214" fmla="*/ 14415169 h 15135727"/>
              <a:gd name="connsiteX215" fmla="*/ 3625850 w 8128084"/>
              <a:gd name="connsiteY215" fmla="*/ 14616364 h 15135727"/>
              <a:gd name="connsiteX216" fmla="*/ 3513221 w 8128084"/>
              <a:gd name="connsiteY216" fmla="*/ 14726653 h 15135727"/>
              <a:gd name="connsiteX217" fmla="*/ 3583071 w 8128084"/>
              <a:gd name="connsiteY217" fmla="*/ 14832932 h 15135727"/>
              <a:gd name="connsiteX218" fmla="*/ 3633537 w 8128084"/>
              <a:gd name="connsiteY218" fmla="*/ 14967285 h 15135727"/>
              <a:gd name="connsiteX219" fmla="*/ 3609474 w 8128084"/>
              <a:gd name="connsiteY219" fmla="*/ 15087600 h 15135727"/>
              <a:gd name="connsiteX220" fmla="*/ 3479132 w 8128084"/>
              <a:gd name="connsiteY220" fmla="*/ 14975974 h 15135727"/>
              <a:gd name="connsiteX221" fmla="*/ 3304340 w 8128084"/>
              <a:gd name="connsiteY221" fmla="*/ 14949237 h 15135727"/>
              <a:gd name="connsiteX222" fmla="*/ 3261227 w 8128084"/>
              <a:gd name="connsiteY222" fmla="*/ 14787145 h 15135727"/>
              <a:gd name="connsiteX223" fmla="*/ 3128211 w 8128084"/>
              <a:gd name="connsiteY223" fmla="*/ 14919158 h 15135727"/>
              <a:gd name="connsiteX224" fmla="*/ 3090277 w 8128084"/>
              <a:gd name="connsiteY224" fmla="*/ 15075903 h 15135727"/>
              <a:gd name="connsiteX225" fmla="*/ 2959769 w 8128084"/>
              <a:gd name="connsiteY225" fmla="*/ 15135727 h 15135727"/>
              <a:gd name="connsiteX226" fmla="*/ 2891256 w 8128084"/>
              <a:gd name="connsiteY226" fmla="*/ 14945895 h 15135727"/>
              <a:gd name="connsiteX227" fmla="*/ 2829927 w 8128084"/>
              <a:gd name="connsiteY227" fmla="*/ 14872703 h 15135727"/>
              <a:gd name="connsiteX228" fmla="*/ 2887579 w 8128084"/>
              <a:gd name="connsiteY228" fmla="*/ 14774779 h 15135727"/>
              <a:gd name="connsiteX229" fmla="*/ 2779127 w 8128084"/>
              <a:gd name="connsiteY229" fmla="*/ 14694903 h 15135727"/>
              <a:gd name="connsiteX230" fmla="*/ 2839453 w 8128084"/>
              <a:gd name="connsiteY230" fmla="*/ 14582274 h 15135727"/>
              <a:gd name="connsiteX231" fmla="*/ 2935706 w 8128084"/>
              <a:gd name="connsiteY231" fmla="*/ 14510085 h 15135727"/>
              <a:gd name="connsiteX232" fmla="*/ 2948406 w 8128084"/>
              <a:gd name="connsiteY232" fmla="*/ 14554535 h 15135727"/>
              <a:gd name="connsiteX233" fmla="*/ 2855327 w 8128084"/>
              <a:gd name="connsiteY233" fmla="*/ 14371053 h 15135727"/>
              <a:gd name="connsiteX234" fmla="*/ 3014077 w 8128084"/>
              <a:gd name="connsiteY234" fmla="*/ 14447253 h 15135727"/>
              <a:gd name="connsiteX235" fmla="*/ 3029285 w 8128084"/>
              <a:gd name="connsiteY235" fmla="*/ 14363032 h 15135727"/>
              <a:gd name="connsiteX236" fmla="*/ 3152274 w 8128084"/>
              <a:gd name="connsiteY236" fmla="*/ 14341642 h 15135727"/>
              <a:gd name="connsiteX237" fmla="*/ 3226135 w 8128084"/>
              <a:gd name="connsiteY237" fmla="*/ 14269453 h 15135727"/>
              <a:gd name="connsiteX238" fmla="*/ 3152274 w 8128084"/>
              <a:gd name="connsiteY238" fmla="*/ 14197264 h 15135727"/>
              <a:gd name="connsiteX239" fmla="*/ 3152274 w 8128084"/>
              <a:gd name="connsiteY239" fmla="*/ 14052885 h 15135727"/>
              <a:gd name="connsiteX240" fmla="*/ 3086435 w 8128084"/>
              <a:gd name="connsiteY240" fmla="*/ 14037845 h 15135727"/>
              <a:gd name="connsiteX241" fmla="*/ 3056021 w 8128084"/>
              <a:gd name="connsiteY241" fmla="*/ 14153148 h 15135727"/>
              <a:gd name="connsiteX242" fmla="*/ 2935706 w 8128084"/>
              <a:gd name="connsiteY242" fmla="*/ 14076948 h 15135727"/>
              <a:gd name="connsiteX243" fmla="*/ 2863516 w 8128084"/>
              <a:gd name="connsiteY243" fmla="*/ 14093324 h 15135727"/>
              <a:gd name="connsiteX244" fmla="*/ 2804527 w 8128084"/>
              <a:gd name="connsiteY244" fmla="*/ 14218653 h 15135727"/>
              <a:gd name="connsiteX245" fmla="*/ 2719137 w 8128084"/>
              <a:gd name="connsiteY245" fmla="*/ 14197264 h 15135727"/>
              <a:gd name="connsiteX246" fmla="*/ 2653298 w 8128084"/>
              <a:gd name="connsiteY246" fmla="*/ 14248064 h 15135727"/>
              <a:gd name="connsiteX247" fmla="*/ 2560721 w 8128084"/>
              <a:gd name="connsiteY247" fmla="*/ 14150474 h 15135727"/>
              <a:gd name="connsiteX248" fmla="*/ 2436729 w 8128084"/>
              <a:gd name="connsiteY248" fmla="*/ 13804566 h 15135727"/>
              <a:gd name="connsiteX249" fmla="*/ 2550527 w 8128084"/>
              <a:gd name="connsiteY249" fmla="*/ 13805903 h 15135727"/>
              <a:gd name="connsiteX250" fmla="*/ 2729498 w 8128084"/>
              <a:gd name="connsiteY250" fmla="*/ 13812253 h 15135727"/>
              <a:gd name="connsiteX251" fmla="*/ 2633077 w 8128084"/>
              <a:gd name="connsiteY251" fmla="*/ 13755103 h 15135727"/>
              <a:gd name="connsiteX252" fmla="*/ 2553369 w 8128084"/>
              <a:gd name="connsiteY252" fmla="*/ 13475369 h 15135727"/>
              <a:gd name="connsiteX253" fmla="*/ 2658645 w 8128084"/>
              <a:gd name="connsiteY253" fmla="*/ 13224711 h 15135727"/>
              <a:gd name="connsiteX254" fmla="*/ 2719137 w 8128084"/>
              <a:gd name="connsiteY254" fmla="*/ 13042232 h 15135727"/>
              <a:gd name="connsiteX255" fmla="*/ 2791327 w 8128084"/>
              <a:gd name="connsiteY255" fmla="*/ 12945979 h 15135727"/>
              <a:gd name="connsiteX256" fmla="*/ 2969627 w 8128084"/>
              <a:gd name="connsiteY256" fmla="*/ 12929603 h 15135727"/>
              <a:gd name="connsiteX257" fmla="*/ 3031958 w 8128084"/>
              <a:gd name="connsiteY257" fmla="*/ 13090358 h 15135727"/>
              <a:gd name="connsiteX258" fmla="*/ 3102977 w 8128084"/>
              <a:gd name="connsiteY258" fmla="*/ 12974053 h 15135727"/>
              <a:gd name="connsiteX259" fmla="*/ 3043321 w 8128084"/>
              <a:gd name="connsiteY259" fmla="*/ 12836024 h 15135727"/>
              <a:gd name="connsiteX260" fmla="*/ 2849479 w 8128084"/>
              <a:gd name="connsiteY260" fmla="*/ 12815637 h 15135727"/>
              <a:gd name="connsiteX261" fmla="*/ 2815390 w 8128084"/>
              <a:gd name="connsiteY261" fmla="*/ 12777537 h 15135727"/>
              <a:gd name="connsiteX262" fmla="*/ 2887077 w 8128084"/>
              <a:gd name="connsiteY262" fmla="*/ 12586703 h 15135727"/>
              <a:gd name="connsiteX263" fmla="*/ 3153777 w 8128084"/>
              <a:gd name="connsiteY263" fmla="*/ 12516853 h 15135727"/>
              <a:gd name="connsiteX264" fmla="*/ 3239837 w 8128084"/>
              <a:gd name="connsiteY264" fmla="*/ 12311314 h 15135727"/>
              <a:gd name="connsiteX265" fmla="*/ 3104148 w 8128084"/>
              <a:gd name="connsiteY265" fmla="*/ 12320337 h 15135727"/>
              <a:gd name="connsiteX266" fmla="*/ 3040648 w 8128084"/>
              <a:gd name="connsiteY266" fmla="*/ 12320337 h 15135727"/>
              <a:gd name="connsiteX267" fmla="*/ 2956927 w 8128084"/>
              <a:gd name="connsiteY267" fmla="*/ 12237453 h 15135727"/>
              <a:gd name="connsiteX268" fmla="*/ 3007895 w 8128084"/>
              <a:gd name="connsiteY268" fmla="*/ 12079706 h 15135727"/>
              <a:gd name="connsiteX269" fmla="*/ 2810042 w 8128084"/>
              <a:gd name="connsiteY269" fmla="*/ 11954377 h 15135727"/>
              <a:gd name="connsiteX270" fmla="*/ 2863516 w 8128084"/>
              <a:gd name="connsiteY270" fmla="*/ 11694695 h 15135727"/>
              <a:gd name="connsiteX271" fmla="*/ 2817227 w 8128084"/>
              <a:gd name="connsiteY271" fmla="*/ 11507203 h 15135727"/>
              <a:gd name="connsiteX272" fmla="*/ 2911642 w 8128084"/>
              <a:gd name="connsiteY272" fmla="*/ 11454064 h 15135727"/>
              <a:gd name="connsiteX273" fmla="*/ 2988677 w 8128084"/>
              <a:gd name="connsiteY273" fmla="*/ 11494503 h 15135727"/>
              <a:gd name="connsiteX274" fmla="*/ 3011571 w 8128084"/>
              <a:gd name="connsiteY274" fmla="*/ 11454064 h 15135727"/>
              <a:gd name="connsiteX275" fmla="*/ 2850482 w 8128084"/>
              <a:gd name="connsiteY275" fmla="*/ 11381874 h 15135727"/>
              <a:gd name="connsiteX276" fmla="*/ 2993858 w 8128084"/>
              <a:gd name="connsiteY276" fmla="*/ 11266571 h 15135727"/>
              <a:gd name="connsiteX277" fmla="*/ 3007895 w 8128084"/>
              <a:gd name="connsiteY277" fmla="*/ 11189369 h 15135727"/>
              <a:gd name="connsiteX278" fmla="*/ 2874879 w 8128084"/>
              <a:gd name="connsiteY278" fmla="*/ 11179342 h 15135727"/>
              <a:gd name="connsiteX279" fmla="*/ 2919329 w 8128084"/>
              <a:gd name="connsiteY279" fmla="*/ 11023600 h 15135727"/>
              <a:gd name="connsiteX280" fmla="*/ 2887579 w 8128084"/>
              <a:gd name="connsiteY280" fmla="*/ 10924674 h 15135727"/>
              <a:gd name="connsiteX281" fmla="*/ 2760914 w 8128084"/>
              <a:gd name="connsiteY281" fmla="*/ 11065377 h 15135727"/>
              <a:gd name="connsiteX282" fmla="*/ 2667000 w 8128084"/>
              <a:gd name="connsiteY282" fmla="*/ 10969124 h 15135727"/>
              <a:gd name="connsiteX283" fmla="*/ 2607845 w 8128084"/>
              <a:gd name="connsiteY283" fmla="*/ 11071727 h 15135727"/>
              <a:gd name="connsiteX284" fmla="*/ 2526632 w 8128084"/>
              <a:gd name="connsiteY284" fmla="*/ 11117179 h 15135727"/>
              <a:gd name="connsiteX285" fmla="*/ 2410827 w 8128084"/>
              <a:gd name="connsiteY285" fmla="*/ 11100803 h 15135727"/>
              <a:gd name="connsiteX286" fmla="*/ 2334127 w 8128084"/>
              <a:gd name="connsiteY286" fmla="*/ 10996864 h 15135727"/>
              <a:gd name="connsiteX287" fmla="*/ 2358190 w 8128084"/>
              <a:gd name="connsiteY287" fmla="*/ 10732169 h 15135727"/>
              <a:gd name="connsiteX288" fmla="*/ 2372227 w 8128084"/>
              <a:gd name="connsiteY288" fmla="*/ 10689390 h 15135727"/>
              <a:gd name="connsiteX289" fmla="*/ 2533316 w 8128084"/>
              <a:gd name="connsiteY289" fmla="*/ 10574087 h 15135727"/>
              <a:gd name="connsiteX290" fmla="*/ 2598821 w 8128084"/>
              <a:gd name="connsiteY290" fmla="*/ 10684042 h 15135727"/>
              <a:gd name="connsiteX291" fmla="*/ 2683877 w 8128084"/>
              <a:gd name="connsiteY291" fmla="*/ 10745203 h 15135727"/>
              <a:gd name="connsiteX292" fmla="*/ 2767264 w 8128084"/>
              <a:gd name="connsiteY292" fmla="*/ 10684042 h 15135727"/>
              <a:gd name="connsiteX293" fmla="*/ 2646948 w 8128084"/>
              <a:gd name="connsiteY293" fmla="*/ 10515600 h 15135727"/>
              <a:gd name="connsiteX294" fmla="*/ 2815390 w 8128084"/>
              <a:gd name="connsiteY294" fmla="*/ 10395285 h 15135727"/>
              <a:gd name="connsiteX295" fmla="*/ 2899777 w 8128084"/>
              <a:gd name="connsiteY295" fmla="*/ 10453103 h 15135727"/>
              <a:gd name="connsiteX296" fmla="*/ 2899777 w 8128084"/>
              <a:gd name="connsiteY296" fmla="*/ 10586453 h 15135727"/>
              <a:gd name="connsiteX297" fmla="*/ 2982327 w 8128084"/>
              <a:gd name="connsiteY297" fmla="*/ 10459453 h 15135727"/>
              <a:gd name="connsiteX298" fmla="*/ 3080085 w 8128084"/>
              <a:gd name="connsiteY298" fmla="*/ 10419348 h 15135727"/>
              <a:gd name="connsiteX299" fmla="*/ 3248527 w 8128084"/>
              <a:gd name="connsiteY299" fmla="*/ 10539664 h 15135727"/>
              <a:gd name="connsiteX300" fmla="*/ 3320716 w 8128084"/>
              <a:gd name="connsiteY300" fmla="*/ 10659979 h 15135727"/>
              <a:gd name="connsiteX301" fmla="*/ 3465095 w 8128084"/>
              <a:gd name="connsiteY301" fmla="*/ 10659979 h 15135727"/>
              <a:gd name="connsiteX302" fmla="*/ 3441032 w 8128084"/>
              <a:gd name="connsiteY302" fmla="*/ 10491537 h 15135727"/>
              <a:gd name="connsiteX303" fmla="*/ 3356977 w 8128084"/>
              <a:gd name="connsiteY303" fmla="*/ 10408653 h 15135727"/>
              <a:gd name="connsiteX304" fmla="*/ 3348456 w 8128084"/>
              <a:gd name="connsiteY304" fmla="*/ 10282656 h 15135727"/>
              <a:gd name="connsiteX305" fmla="*/ 3198227 w 8128084"/>
              <a:gd name="connsiteY305" fmla="*/ 10319753 h 15135727"/>
              <a:gd name="connsiteX306" fmla="*/ 3152274 w 8128084"/>
              <a:gd name="connsiteY306" fmla="*/ 10250906 h 15135727"/>
              <a:gd name="connsiteX307" fmla="*/ 3176337 w 8128084"/>
              <a:gd name="connsiteY307" fmla="*/ 10178716 h 15135727"/>
              <a:gd name="connsiteX308" fmla="*/ 3104148 w 8128084"/>
              <a:gd name="connsiteY308" fmla="*/ 10154653 h 15135727"/>
              <a:gd name="connsiteX309" fmla="*/ 2975977 w 8128084"/>
              <a:gd name="connsiteY309" fmla="*/ 10167353 h 15135727"/>
              <a:gd name="connsiteX310" fmla="*/ 3007895 w 8128084"/>
              <a:gd name="connsiteY310" fmla="*/ 9962148 h 15135727"/>
              <a:gd name="connsiteX311" fmla="*/ 3176337 w 8128084"/>
              <a:gd name="connsiteY311" fmla="*/ 9889958 h 15135727"/>
              <a:gd name="connsiteX312" fmla="*/ 2959769 w 8128084"/>
              <a:gd name="connsiteY312" fmla="*/ 9504948 h 15135727"/>
              <a:gd name="connsiteX313" fmla="*/ 2791327 w 8128084"/>
              <a:gd name="connsiteY313" fmla="*/ 9456821 h 15135727"/>
              <a:gd name="connsiteX314" fmla="*/ 2574758 w 8128084"/>
              <a:gd name="connsiteY314" fmla="*/ 9336506 h 15135727"/>
              <a:gd name="connsiteX315" fmla="*/ 2671177 w 8128084"/>
              <a:gd name="connsiteY315" fmla="*/ 9189453 h 15135727"/>
              <a:gd name="connsiteX316" fmla="*/ 2684045 w 8128084"/>
              <a:gd name="connsiteY316" fmla="*/ 9109911 h 15135727"/>
              <a:gd name="connsiteX317" fmla="*/ 2580774 w 8128084"/>
              <a:gd name="connsiteY317" fmla="*/ 9069471 h 15135727"/>
              <a:gd name="connsiteX318" fmla="*/ 2546685 w 8128084"/>
              <a:gd name="connsiteY318" fmla="*/ 9051758 h 15135727"/>
              <a:gd name="connsiteX319" fmla="*/ 2436729 w 8128084"/>
              <a:gd name="connsiteY319" fmla="*/ 9056771 h 15135727"/>
              <a:gd name="connsiteX320" fmla="*/ 2372727 w 8128084"/>
              <a:gd name="connsiteY320" fmla="*/ 9259303 h 15135727"/>
              <a:gd name="connsiteX321" fmla="*/ 2261937 w 8128084"/>
              <a:gd name="connsiteY321" fmla="*/ 9168064 h 15135727"/>
              <a:gd name="connsiteX322" fmla="*/ 2237874 w 8128084"/>
              <a:gd name="connsiteY322" fmla="*/ 8999621 h 15135727"/>
              <a:gd name="connsiteX323" fmla="*/ 2079458 w 8128084"/>
              <a:gd name="connsiteY323" fmla="*/ 9020008 h 15135727"/>
              <a:gd name="connsiteX324" fmla="*/ 2026319 w 8128084"/>
              <a:gd name="connsiteY324" fmla="*/ 8827503 h 15135727"/>
              <a:gd name="connsiteX325" fmla="*/ 1833814 w 8128084"/>
              <a:gd name="connsiteY325" fmla="*/ 8822490 h 15135727"/>
              <a:gd name="connsiteX326" fmla="*/ 1705977 w 8128084"/>
              <a:gd name="connsiteY326" fmla="*/ 8941803 h 15135727"/>
              <a:gd name="connsiteX327" fmla="*/ 1693445 w 8128084"/>
              <a:gd name="connsiteY327" fmla="*/ 9048082 h 15135727"/>
              <a:gd name="connsiteX328" fmla="*/ 1575469 w 8128084"/>
              <a:gd name="connsiteY328" fmla="*/ 9099885 h 15135727"/>
              <a:gd name="connsiteX329" fmla="*/ 1477879 w 8128084"/>
              <a:gd name="connsiteY329" fmla="*/ 8936456 h 15135727"/>
              <a:gd name="connsiteX330" fmla="*/ 1347537 w 8128084"/>
              <a:gd name="connsiteY330" fmla="*/ 8879306 h 15135727"/>
              <a:gd name="connsiteX331" fmla="*/ 1220537 w 8128084"/>
              <a:gd name="connsiteY331" fmla="*/ 8799764 h 15135727"/>
              <a:gd name="connsiteX332" fmla="*/ 1106906 w 8128084"/>
              <a:gd name="connsiteY332" fmla="*/ 8783053 h 15135727"/>
              <a:gd name="connsiteX333" fmla="*/ 890337 w 8128084"/>
              <a:gd name="connsiteY333" fmla="*/ 8686800 h 15135727"/>
              <a:gd name="connsiteX334" fmla="*/ 649706 w 8128084"/>
              <a:gd name="connsiteY334" fmla="*/ 8662737 h 15135727"/>
              <a:gd name="connsiteX335" fmla="*/ 493127 w 8128084"/>
              <a:gd name="connsiteY335" fmla="*/ 8668753 h 15135727"/>
              <a:gd name="connsiteX336" fmla="*/ 385011 w 8128084"/>
              <a:gd name="connsiteY336" fmla="*/ 8566485 h 15135727"/>
              <a:gd name="connsiteX337" fmla="*/ 455027 w 8128084"/>
              <a:gd name="connsiteY337" fmla="*/ 8421103 h 15135727"/>
              <a:gd name="connsiteX338" fmla="*/ 577516 w 8128084"/>
              <a:gd name="connsiteY338" fmla="*/ 8373979 h 15135727"/>
              <a:gd name="connsiteX339" fmla="*/ 794085 w 8128084"/>
              <a:gd name="connsiteY339" fmla="*/ 8301790 h 15135727"/>
              <a:gd name="connsiteX340" fmla="*/ 745958 w 8128084"/>
              <a:gd name="connsiteY340" fmla="*/ 8133348 h 15135727"/>
              <a:gd name="connsiteX341" fmla="*/ 818148 w 8128084"/>
              <a:gd name="connsiteY341" fmla="*/ 7820527 h 15135727"/>
              <a:gd name="connsiteX342" fmla="*/ 697832 w 8128084"/>
              <a:gd name="connsiteY342" fmla="*/ 7820527 h 15135727"/>
              <a:gd name="connsiteX343" fmla="*/ 625642 w 8128084"/>
              <a:gd name="connsiteY343" fmla="*/ 7916779 h 15135727"/>
              <a:gd name="connsiteX344" fmla="*/ 457200 w 8128084"/>
              <a:gd name="connsiteY344" fmla="*/ 7820527 h 15135727"/>
              <a:gd name="connsiteX345" fmla="*/ 529390 w 8128084"/>
              <a:gd name="connsiteY345" fmla="*/ 7700211 h 15135727"/>
              <a:gd name="connsiteX346" fmla="*/ 715377 w 8128084"/>
              <a:gd name="connsiteY346" fmla="*/ 7748003 h 15135727"/>
              <a:gd name="connsiteX347" fmla="*/ 938464 w 8128084"/>
              <a:gd name="connsiteY347" fmla="*/ 7676148 h 15135727"/>
              <a:gd name="connsiteX348" fmla="*/ 1058779 w 8128084"/>
              <a:gd name="connsiteY348" fmla="*/ 7459579 h 15135727"/>
              <a:gd name="connsiteX349" fmla="*/ 1203158 w 8128084"/>
              <a:gd name="connsiteY349" fmla="*/ 7603958 h 15135727"/>
              <a:gd name="connsiteX350" fmla="*/ 1299411 w 8128084"/>
              <a:gd name="connsiteY350" fmla="*/ 7555832 h 15135727"/>
              <a:gd name="connsiteX351" fmla="*/ 1443790 w 8128084"/>
              <a:gd name="connsiteY351" fmla="*/ 7507706 h 15135727"/>
              <a:gd name="connsiteX352" fmla="*/ 1684421 w 8128084"/>
              <a:gd name="connsiteY352" fmla="*/ 7603958 h 15135727"/>
              <a:gd name="connsiteX353" fmla="*/ 1684421 w 8128084"/>
              <a:gd name="connsiteY353" fmla="*/ 7603958 h 15135727"/>
              <a:gd name="connsiteX354" fmla="*/ 1693277 w 8128084"/>
              <a:gd name="connsiteY354" fmla="*/ 7462253 h 15135727"/>
              <a:gd name="connsiteX355" fmla="*/ 1540042 w 8128084"/>
              <a:gd name="connsiteY355" fmla="*/ 7363327 h 15135727"/>
              <a:gd name="connsiteX356" fmla="*/ 1299411 w 8128084"/>
              <a:gd name="connsiteY356" fmla="*/ 7315200 h 15135727"/>
              <a:gd name="connsiteX357" fmla="*/ 1130969 w 8128084"/>
              <a:gd name="connsiteY357" fmla="*/ 7339264 h 15135727"/>
              <a:gd name="connsiteX358" fmla="*/ 1034716 w 8128084"/>
              <a:gd name="connsiteY358" fmla="*/ 7315200 h 15135727"/>
              <a:gd name="connsiteX359" fmla="*/ 982077 w 8128084"/>
              <a:gd name="connsiteY359" fmla="*/ 7113003 h 15135727"/>
              <a:gd name="connsiteX360" fmla="*/ 1155032 w 8128084"/>
              <a:gd name="connsiteY360" fmla="*/ 7050506 h 15135727"/>
              <a:gd name="connsiteX361" fmla="*/ 1155032 w 8128084"/>
              <a:gd name="connsiteY361" fmla="*/ 6930190 h 15135727"/>
              <a:gd name="connsiteX362" fmla="*/ 1155032 w 8128084"/>
              <a:gd name="connsiteY362" fmla="*/ 6761748 h 15135727"/>
              <a:gd name="connsiteX363" fmla="*/ 1203158 w 8128084"/>
              <a:gd name="connsiteY363" fmla="*/ 6617369 h 15135727"/>
              <a:gd name="connsiteX364" fmla="*/ 1409700 w 8128084"/>
              <a:gd name="connsiteY364" fmla="*/ 6517440 h 15135727"/>
              <a:gd name="connsiteX365" fmla="*/ 1443790 w 8128084"/>
              <a:gd name="connsiteY365" fmla="*/ 6328611 h 15135727"/>
              <a:gd name="connsiteX366" fmla="*/ 1419727 w 8128084"/>
              <a:gd name="connsiteY366" fmla="*/ 6208295 h 15135727"/>
              <a:gd name="connsiteX367" fmla="*/ 1275348 w 8128084"/>
              <a:gd name="connsiteY367" fmla="*/ 6304548 h 15135727"/>
              <a:gd name="connsiteX368" fmla="*/ 1242427 w 8128084"/>
              <a:gd name="connsiteY368" fmla="*/ 6173203 h 15135727"/>
              <a:gd name="connsiteX369" fmla="*/ 1323474 w 8128084"/>
              <a:gd name="connsiteY369" fmla="*/ 6015790 h 15135727"/>
              <a:gd name="connsiteX370" fmla="*/ 1540042 w 8128084"/>
              <a:gd name="connsiteY370" fmla="*/ 5871411 h 15135727"/>
              <a:gd name="connsiteX371" fmla="*/ 1540042 w 8128084"/>
              <a:gd name="connsiteY371" fmla="*/ 5751095 h 15135727"/>
              <a:gd name="connsiteX372" fmla="*/ 1395664 w 8128084"/>
              <a:gd name="connsiteY372" fmla="*/ 5799221 h 15135727"/>
              <a:gd name="connsiteX373" fmla="*/ 1179095 w 8128084"/>
              <a:gd name="connsiteY373" fmla="*/ 5799221 h 15135727"/>
              <a:gd name="connsiteX374" fmla="*/ 890337 w 8128084"/>
              <a:gd name="connsiteY374" fmla="*/ 5775158 h 15135727"/>
              <a:gd name="connsiteX375" fmla="*/ 697832 w 8128084"/>
              <a:gd name="connsiteY375" fmla="*/ 5606716 h 15135727"/>
              <a:gd name="connsiteX376" fmla="*/ 577516 w 8128084"/>
              <a:gd name="connsiteY376" fmla="*/ 5582653 h 15135727"/>
              <a:gd name="connsiteX377" fmla="*/ 697832 w 8128084"/>
              <a:gd name="connsiteY377" fmla="*/ 5775158 h 15135727"/>
              <a:gd name="connsiteX378" fmla="*/ 409074 w 8128084"/>
              <a:gd name="connsiteY378" fmla="*/ 5799221 h 15135727"/>
              <a:gd name="connsiteX379" fmla="*/ 168442 w 8128084"/>
              <a:gd name="connsiteY379" fmla="*/ 5702969 h 15135727"/>
              <a:gd name="connsiteX380" fmla="*/ 264695 w 8128084"/>
              <a:gd name="connsiteY380" fmla="*/ 5558590 h 15135727"/>
              <a:gd name="connsiteX381" fmla="*/ 144379 w 8128084"/>
              <a:gd name="connsiteY381" fmla="*/ 5510464 h 15135727"/>
              <a:gd name="connsiteX382" fmla="*/ 0 w 8128084"/>
              <a:gd name="connsiteY382" fmla="*/ 5462337 h 15135727"/>
              <a:gd name="connsiteX383" fmla="*/ 96253 w 8128084"/>
              <a:gd name="connsiteY383"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42827 w 8128084"/>
              <a:gd name="connsiteY202" fmla="*/ 14383753 h 15135727"/>
              <a:gd name="connsiteX203" fmla="*/ 4403558 w 8128084"/>
              <a:gd name="connsiteY203" fmla="*/ 14437895 h 15135727"/>
              <a:gd name="connsiteX204" fmla="*/ 4340058 w 8128084"/>
              <a:gd name="connsiteY204" fmla="*/ 14475995 h 15135727"/>
              <a:gd name="connsiteX205" fmla="*/ 4303127 w 8128084"/>
              <a:gd name="connsiteY205" fmla="*/ 14364703 h 15135727"/>
              <a:gd name="connsiteX206" fmla="*/ 4276892 w 8128084"/>
              <a:gd name="connsiteY206" fmla="*/ 14296190 h 15135727"/>
              <a:gd name="connsiteX207" fmla="*/ 4235116 w 8128084"/>
              <a:gd name="connsiteY207" fmla="*/ 14341642 h 15135727"/>
              <a:gd name="connsiteX208" fmla="*/ 4162927 w 8128084"/>
              <a:gd name="connsiteY208" fmla="*/ 14389769 h 15135727"/>
              <a:gd name="connsiteX209" fmla="*/ 4137527 w 8128084"/>
              <a:gd name="connsiteY209" fmla="*/ 14364369 h 15135727"/>
              <a:gd name="connsiteX210" fmla="*/ 3998327 w 8128084"/>
              <a:gd name="connsiteY210" fmla="*/ 14409153 h 15135727"/>
              <a:gd name="connsiteX211" fmla="*/ 4023727 w 8128084"/>
              <a:gd name="connsiteY211" fmla="*/ 14275803 h 15135727"/>
              <a:gd name="connsiteX212" fmla="*/ 3915945 w 8128084"/>
              <a:gd name="connsiteY212" fmla="*/ 14289840 h 15135727"/>
              <a:gd name="connsiteX213" fmla="*/ 3801979 w 8128084"/>
              <a:gd name="connsiteY213" fmla="*/ 14293516 h 15135727"/>
              <a:gd name="connsiteX214" fmla="*/ 3719764 w 8128084"/>
              <a:gd name="connsiteY214" fmla="*/ 14415169 h 15135727"/>
              <a:gd name="connsiteX215" fmla="*/ 3625850 w 8128084"/>
              <a:gd name="connsiteY215" fmla="*/ 14616364 h 15135727"/>
              <a:gd name="connsiteX216" fmla="*/ 3513221 w 8128084"/>
              <a:gd name="connsiteY216" fmla="*/ 14726653 h 15135727"/>
              <a:gd name="connsiteX217" fmla="*/ 3583071 w 8128084"/>
              <a:gd name="connsiteY217" fmla="*/ 14832932 h 15135727"/>
              <a:gd name="connsiteX218" fmla="*/ 3633537 w 8128084"/>
              <a:gd name="connsiteY218" fmla="*/ 14967285 h 15135727"/>
              <a:gd name="connsiteX219" fmla="*/ 3609474 w 8128084"/>
              <a:gd name="connsiteY219" fmla="*/ 15087600 h 15135727"/>
              <a:gd name="connsiteX220" fmla="*/ 3479132 w 8128084"/>
              <a:gd name="connsiteY220" fmla="*/ 14975974 h 15135727"/>
              <a:gd name="connsiteX221" fmla="*/ 3304340 w 8128084"/>
              <a:gd name="connsiteY221" fmla="*/ 14949237 h 15135727"/>
              <a:gd name="connsiteX222" fmla="*/ 3261227 w 8128084"/>
              <a:gd name="connsiteY222" fmla="*/ 14787145 h 15135727"/>
              <a:gd name="connsiteX223" fmla="*/ 3128211 w 8128084"/>
              <a:gd name="connsiteY223" fmla="*/ 14919158 h 15135727"/>
              <a:gd name="connsiteX224" fmla="*/ 3090277 w 8128084"/>
              <a:gd name="connsiteY224" fmla="*/ 15075903 h 15135727"/>
              <a:gd name="connsiteX225" fmla="*/ 2959769 w 8128084"/>
              <a:gd name="connsiteY225" fmla="*/ 15135727 h 15135727"/>
              <a:gd name="connsiteX226" fmla="*/ 2891256 w 8128084"/>
              <a:gd name="connsiteY226" fmla="*/ 14945895 h 15135727"/>
              <a:gd name="connsiteX227" fmla="*/ 2829927 w 8128084"/>
              <a:gd name="connsiteY227" fmla="*/ 14872703 h 15135727"/>
              <a:gd name="connsiteX228" fmla="*/ 2887579 w 8128084"/>
              <a:gd name="connsiteY228" fmla="*/ 14774779 h 15135727"/>
              <a:gd name="connsiteX229" fmla="*/ 2779127 w 8128084"/>
              <a:gd name="connsiteY229" fmla="*/ 14694903 h 15135727"/>
              <a:gd name="connsiteX230" fmla="*/ 2839453 w 8128084"/>
              <a:gd name="connsiteY230" fmla="*/ 14582274 h 15135727"/>
              <a:gd name="connsiteX231" fmla="*/ 2935706 w 8128084"/>
              <a:gd name="connsiteY231" fmla="*/ 14510085 h 15135727"/>
              <a:gd name="connsiteX232" fmla="*/ 2948406 w 8128084"/>
              <a:gd name="connsiteY232" fmla="*/ 14554535 h 15135727"/>
              <a:gd name="connsiteX233" fmla="*/ 2855327 w 8128084"/>
              <a:gd name="connsiteY233" fmla="*/ 14371053 h 15135727"/>
              <a:gd name="connsiteX234" fmla="*/ 3014077 w 8128084"/>
              <a:gd name="connsiteY234" fmla="*/ 14447253 h 15135727"/>
              <a:gd name="connsiteX235" fmla="*/ 3029285 w 8128084"/>
              <a:gd name="connsiteY235" fmla="*/ 14363032 h 15135727"/>
              <a:gd name="connsiteX236" fmla="*/ 3152274 w 8128084"/>
              <a:gd name="connsiteY236" fmla="*/ 14341642 h 15135727"/>
              <a:gd name="connsiteX237" fmla="*/ 3226135 w 8128084"/>
              <a:gd name="connsiteY237" fmla="*/ 14269453 h 15135727"/>
              <a:gd name="connsiteX238" fmla="*/ 3152274 w 8128084"/>
              <a:gd name="connsiteY238" fmla="*/ 14197264 h 15135727"/>
              <a:gd name="connsiteX239" fmla="*/ 3152274 w 8128084"/>
              <a:gd name="connsiteY239" fmla="*/ 14052885 h 15135727"/>
              <a:gd name="connsiteX240" fmla="*/ 3086435 w 8128084"/>
              <a:gd name="connsiteY240" fmla="*/ 14037845 h 15135727"/>
              <a:gd name="connsiteX241" fmla="*/ 3056021 w 8128084"/>
              <a:gd name="connsiteY241" fmla="*/ 14153148 h 15135727"/>
              <a:gd name="connsiteX242" fmla="*/ 2935706 w 8128084"/>
              <a:gd name="connsiteY242" fmla="*/ 14076948 h 15135727"/>
              <a:gd name="connsiteX243" fmla="*/ 2863516 w 8128084"/>
              <a:gd name="connsiteY243" fmla="*/ 14093324 h 15135727"/>
              <a:gd name="connsiteX244" fmla="*/ 2804527 w 8128084"/>
              <a:gd name="connsiteY244" fmla="*/ 14218653 h 15135727"/>
              <a:gd name="connsiteX245" fmla="*/ 2719137 w 8128084"/>
              <a:gd name="connsiteY245" fmla="*/ 14197264 h 15135727"/>
              <a:gd name="connsiteX246" fmla="*/ 2653298 w 8128084"/>
              <a:gd name="connsiteY246" fmla="*/ 14248064 h 15135727"/>
              <a:gd name="connsiteX247" fmla="*/ 2560721 w 8128084"/>
              <a:gd name="connsiteY247" fmla="*/ 14150474 h 15135727"/>
              <a:gd name="connsiteX248" fmla="*/ 2436729 w 8128084"/>
              <a:gd name="connsiteY248" fmla="*/ 13804566 h 15135727"/>
              <a:gd name="connsiteX249" fmla="*/ 2550527 w 8128084"/>
              <a:gd name="connsiteY249" fmla="*/ 13805903 h 15135727"/>
              <a:gd name="connsiteX250" fmla="*/ 2729498 w 8128084"/>
              <a:gd name="connsiteY250" fmla="*/ 13812253 h 15135727"/>
              <a:gd name="connsiteX251" fmla="*/ 2633077 w 8128084"/>
              <a:gd name="connsiteY251" fmla="*/ 13755103 h 15135727"/>
              <a:gd name="connsiteX252" fmla="*/ 2553369 w 8128084"/>
              <a:gd name="connsiteY252" fmla="*/ 13475369 h 15135727"/>
              <a:gd name="connsiteX253" fmla="*/ 2658645 w 8128084"/>
              <a:gd name="connsiteY253" fmla="*/ 13224711 h 15135727"/>
              <a:gd name="connsiteX254" fmla="*/ 2719137 w 8128084"/>
              <a:gd name="connsiteY254" fmla="*/ 13042232 h 15135727"/>
              <a:gd name="connsiteX255" fmla="*/ 2791327 w 8128084"/>
              <a:gd name="connsiteY255" fmla="*/ 12945979 h 15135727"/>
              <a:gd name="connsiteX256" fmla="*/ 2969627 w 8128084"/>
              <a:gd name="connsiteY256" fmla="*/ 12929603 h 15135727"/>
              <a:gd name="connsiteX257" fmla="*/ 3031958 w 8128084"/>
              <a:gd name="connsiteY257" fmla="*/ 13090358 h 15135727"/>
              <a:gd name="connsiteX258" fmla="*/ 3102977 w 8128084"/>
              <a:gd name="connsiteY258" fmla="*/ 12974053 h 15135727"/>
              <a:gd name="connsiteX259" fmla="*/ 3043321 w 8128084"/>
              <a:gd name="connsiteY259" fmla="*/ 12836024 h 15135727"/>
              <a:gd name="connsiteX260" fmla="*/ 2849479 w 8128084"/>
              <a:gd name="connsiteY260" fmla="*/ 12815637 h 15135727"/>
              <a:gd name="connsiteX261" fmla="*/ 2815390 w 8128084"/>
              <a:gd name="connsiteY261" fmla="*/ 12777537 h 15135727"/>
              <a:gd name="connsiteX262" fmla="*/ 2887077 w 8128084"/>
              <a:gd name="connsiteY262" fmla="*/ 12586703 h 15135727"/>
              <a:gd name="connsiteX263" fmla="*/ 3153777 w 8128084"/>
              <a:gd name="connsiteY263" fmla="*/ 12516853 h 15135727"/>
              <a:gd name="connsiteX264" fmla="*/ 3239837 w 8128084"/>
              <a:gd name="connsiteY264" fmla="*/ 12311314 h 15135727"/>
              <a:gd name="connsiteX265" fmla="*/ 3104148 w 8128084"/>
              <a:gd name="connsiteY265" fmla="*/ 12320337 h 15135727"/>
              <a:gd name="connsiteX266" fmla="*/ 3040648 w 8128084"/>
              <a:gd name="connsiteY266" fmla="*/ 12320337 h 15135727"/>
              <a:gd name="connsiteX267" fmla="*/ 2956927 w 8128084"/>
              <a:gd name="connsiteY267" fmla="*/ 12237453 h 15135727"/>
              <a:gd name="connsiteX268" fmla="*/ 3007895 w 8128084"/>
              <a:gd name="connsiteY268" fmla="*/ 12079706 h 15135727"/>
              <a:gd name="connsiteX269" fmla="*/ 2810042 w 8128084"/>
              <a:gd name="connsiteY269" fmla="*/ 11954377 h 15135727"/>
              <a:gd name="connsiteX270" fmla="*/ 2863516 w 8128084"/>
              <a:gd name="connsiteY270" fmla="*/ 11694695 h 15135727"/>
              <a:gd name="connsiteX271" fmla="*/ 2817227 w 8128084"/>
              <a:gd name="connsiteY271" fmla="*/ 11507203 h 15135727"/>
              <a:gd name="connsiteX272" fmla="*/ 2911642 w 8128084"/>
              <a:gd name="connsiteY272" fmla="*/ 11454064 h 15135727"/>
              <a:gd name="connsiteX273" fmla="*/ 2988677 w 8128084"/>
              <a:gd name="connsiteY273" fmla="*/ 11494503 h 15135727"/>
              <a:gd name="connsiteX274" fmla="*/ 3011571 w 8128084"/>
              <a:gd name="connsiteY274" fmla="*/ 11454064 h 15135727"/>
              <a:gd name="connsiteX275" fmla="*/ 2850482 w 8128084"/>
              <a:gd name="connsiteY275" fmla="*/ 11381874 h 15135727"/>
              <a:gd name="connsiteX276" fmla="*/ 2993858 w 8128084"/>
              <a:gd name="connsiteY276" fmla="*/ 11266571 h 15135727"/>
              <a:gd name="connsiteX277" fmla="*/ 3007895 w 8128084"/>
              <a:gd name="connsiteY277" fmla="*/ 11189369 h 15135727"/>
              <a:gd name="connsiteX278" fmla="*/ 2874879 w 8128084"/>
              <a:gd name="connsiteY278" fmla="*/ 11179342 h 15135727"/>
              <a:gd name="connsiteX279" fmla="*/ 2919329 w 8128084"/>
              <a:gd name="connsiteY279" fmla="*/ 11023600 h 15135727"/>
              <a:gd name="connsiteX280" fmla="*/ 2887579 w 8128084"/>
              <a:gd name="connsiteY280" fmla="*/ 10924674 h 15135727"/>
              <a:gd name="connsiteX281" fmla="*/ 2760914 w 8128084"/>
              <a:gd name="connsiteY281" fmla="*/ 11065377 h 15135727"/>
              <a:gd name="connsiteX282" fmla="*/ 2667000 w 8128084"/>
              <a:gd name="connsiteY282" fmla="*/ 10969124 h 15135727"/>
              <a:gd name="connsiteX283" fmla="*/ 2607845 w 8128084"/>
              <a:gd name="connsiteY283" fmla="*/ 11071727 h 15135727"/>
              <a:gd name="connsiteX284" fmla="*/ 2526632 w 8128084"/>
              <a:gd name="connsiteY284" fmla="*/ 11117179 h 15135727"/>
              <a:gd name="connsiteX285" fmla="*/ 2410827 w 8128084"/>
              <a:gd name="connsiteY285" fmla="*/ 11100803 h 15135727"/>
              <a:gd name="connsiteX286" fmla="*/ 2334127 w 8128084"/>
              <a:gd name="connsiteY286" fmla="*/ 10996864 h 15135727"/>
              <a:gd name="connsiteX287" fmla="*/ 2358190 w 8128084"/>
              <a:gd name="connsiteY287" fmla="*/ 10732169 h 15135727"/>
              <a:gd name="connsiteX288" fmla="*/ 2372227 w 8128084"/>
              <a:gd name="connsiteY288" fmla="*/ 10689390 h 15135727"/>
              <a:gd name="connsiteX289" fmla="*/ 2533316 w 8128084"/>
              <a:gd name="connsiteY289" fmla="*/ 10574087 h 15135727"/>
              <a:gd name="connsiteX290" fmla="*/ 2598821 w 8128084"/>
              <a:gd name="connsiteY290" fmla="*/ 10684042 h 15135727"/>
              <a:gd name="connsiteX291" fmla="*/ 2683877 w 8128084"/>
              <a:gd name="connsiteY291" fmla="*/ 10745203 h 15135727"/>
              <a:gd name="connsiteX292" fmla="*/ 2767264 w 8128084"/>
              <a:gd name="connsiteY292" fmla="*/ 10684042 h 15135727"/>
              <a:gd name="connsiteX293" fmla="*/ 2646948 w 8128084"/>
              <a:gd name="connsiteY293" fmla="*/ 10515600 h 15135727"/>
              <a:gd name="connsiteX294" fmla="*/ 2815390 w 8128084"/>
              <a:gd name="connsiteY294" fmla="*/ 10395285 h 15135727"/>
              <a:gd name="connsiteX295" fmla="*/ 2899777 w 8128084"/>
              <a:gd name="connsiteY295" fmla="*/ 10453103 h 15135727"/>
              <a:gd name="connsiteX296" fmla="*/ 2899777 w 8128084"/>
              <a:gd name="connsiteY296" fmla="*/ 10586453 h 15135727"/>
              <a:gd name="connsiteX297" fmla="*/ 2982327 w 8128084"/>
              <a:gd name="connsiteY297" fmla="*/ 10459453 h 15135727"/>
              <a:gd name="connsiteX298" fmla="*/ 3080085 w 8128084"/>
              <a:gd name="connsiteY298" fmla="*/ 10419348 h 15135727"/>
              <a:gd name="connsiteX299" fmla="*/ 3248527 w 8128084"/>
              <a:gd name="connsiteY299" fmla="*/ 10539664 h 15135727"/>
              <a:gd name="connsiteX300" fmla="*/ 3320716 w 8128084"/>
              <a:gd name="connsiteY300" fmla="*/ 10659979 h 15135727"/>
              <a:gd name="connsiteX301" fmla="*/ 3465095 w 8128084"/>
              <a:gd name="connsiteY301" fmla="*/ 10659979 h 15135727"/>
              <a:gd name="connsiteX302" fmla="*/ 3441032 w 8128084"/>
              <a:gd name="connsiteY302" fmla="*/ 10491537 h 15135727"/>
              <a:gd name="connsiteX303" fmla="*/ 3356977 w 8128084"/>
              <a:gd name="connsiteY303" fmla="*/ 10408653 h 15135727"/>
              <a:gd name="connsiteX304" fmla="*/ 3348456 w 8128084"/>
              <a:gd name="connsiteY304" fmla="*/ 10282656 h 15135727"/>
              <a:gd name="connsiteX305" fmla="*/ 3198227 w 8128084"/>
              <a:gd name="connsiteY305" fmla="*/ 10319753 h 15135727"/>
              <a:gd name="connsiteX306" fmla="*/ 3152274 w 8128084"/>
              <a:gd name="connsiteY306" fmla="*/ 10250906 h 15135727"/>
              <a:gd name="connsiteX307" fmla="*/ 3176337 w 8128084"/>
              <a:gd name="connsiteY307" fmla="*/ 10178716 h 15135727"/>
              <a:gd name="connsiteX308" fmla="*/ 3104148 w 8128084"/>
              <a:gd name="connsiteY308" fmla="*/ 10154653 h 15135727"/>
              <a:gd name="connsiteX309" fmla="*/ 2975977 w 8128084"/>
              <a:gd name="connsiteY309" fmla="*/ 10167353 h 15135727"/>
              <a:gd name="connsiteX310" fmla="*/ 3007895 w 8128084"/>
              <a:gd name="connsiteY310" fmla="*/ 9962148 h 15135727"/>
              <a:gd name="connsiteX311" fmla="*/ 3176337 w 8128084"/>
              <a:gd name="connsiteY311" fmla="*/ 9889958 h 15135727"/>
              <a:gd name="connsiteX312" fmla="*/ 2959769 w 8128084"/>
              <a:gd name="connsiteY312" fmla="*/ 9504948 h 15135727"/>
              <a:gd name="connsiteX313" fmla="*/ 2791327 w 8128084"/>
              <a:gd name="connsiteY313" fmla="*/ 9456821 h 15135727"/>
              <a:gd name="connsiteX314" fmla="*/ 2574758 w 8128084"/>
              <a:gd name="connsiteY314" fmla="*/ 9336506 h 15135727"/>
              <a:gd name="connsiteX315" fmla="*/ 2671177 w 8128084"/>
              <a:gd name="connsiteY315" fmla="*/ 9189453 h 15135727"/>
              <a:gd name="connsiteX316" fmla="*/ 2684045 w 8128084"/>
              <a:gd name="connsiteY316" fmla="*/ 9109911 h 15135727"/>
              <a:gd name="connsiteX317" fmla="*/ 2580774 w 8128084"/>
              <a:gd name="connsiteY317" fmla="*/ 9069471 h 15135727"/>
              <a:gd name="connsiteX318" fmla="*/ 2546685 w 8128084"/>
              <a:gd name="connsiteY318" fmla="*/ 9051758 h 15135727"/>
              <a:gd name="connsiteX319" fmla="*/ 2436729 w 8128084"/>
              <a:gd name="connsiteY319" fmla="*/ 9056771 h 15135727"/>
              <a:gd name="connsiteX320" fmla="*/ 2372727 w 8128084"/>
              <a:gd name="connsiteY320" fmla="*/ 9259303 h 15135727"/>
              <a:gd name="connsiteX321" fmla="*/ 2261937 w 8128084"/>
              <a:gd name="connsiteY321" fmla="*/ 9168064 h 15135727"/>
              <a:gd name="connsiteX322" fmla="*/ 2237874 w 8128084"/>
              <a:gd name="connsiteY322" fmla="*/ 8999621 h 15135727"/>
              <a:gd name="connsiteX323" fmla="*/ 2079458 w 8128084"/>
              <a:gd name="connsiteY323" fmla="*/ 9020008 h 15135727"/>
              <a:gd name="connsiteX324" fmla="*/ 2026319 w 8128084"/>
              <a:gd name="connsiteY324" fmla="*/ 8827503 h 15135727"/>
              <a:gd name="connsiteX325" fmla="*/ 1833814 w 8128084"/>
              <a:gd name="connsiteY325" fmla="*/ 8822490 h 15135727"/>
              <a:gd name="connsiteX326" fmla="*/ 1705977 w 8128084"/>
              <a:gd name="connsiteY326" fmla="*/ 8941803 h 15135727"/>
              <a:gd name="connsiteX327" fmla="*/ 1693445 w 8128084"/>
              <a:gd name="connsiteY327" fmla="*/ 9048082 h 15135727"/>
              <a:gd name="connsiteX328" fmla="*/ 1575469 w 8128084"/>
              <a:gd name="connsiteY328" fmla="*/ 9099885 h 15135727"/>
              <a:gd name="connsiteX329" fmla="*/ 1477879 w 8128084"/>
              <a:gd name="connsiteY329" fmla="*/ 8936456 h 15135727"/>
              <a:gd name="connsiteX330" fmla="*/ 1347537 w 8128084"/>
              <a:gd name="connsiteY330" fmla="*/ 8879306 h 15135727"/>
              <a:gd name="connsiteX331" fmla="*/ 1220537 w 8128084"/>
              <a:gd name="connsiteY331" fmla="*/ 8799764 h 15135727"/>
              <a:gd name="connsiteX332" fmla="*/ 1106906 w 8128084"/>
              <a:gd name="connsiteY332" fmla="*/ 8783053 h 15135727"/>
              <a:gd name="connsiteX333" fmla="*/ 890337 w 8128084"/>
              <a:gd name="connsiteY333" fmla="*/ 8686800 h 15135727"/>
              <a:gd name="connsiteX334" fmla="*/ 649706 w 8128084"/>
              <a:gd name="connsiteY334" fmla="*/ 8662737 h 15135727"/>
              <a:gd name="connsiteX335" fmla="*/ 493127 w 8128084"/>
              <a:gd name="connsiteY335" fmla="*/ 8668753 h 15135727"/>
              <a:gd name="connsiteX336" fmla="*/ 385011 w 8128084"/>
              <a:gd name="connsiteY336" fmla="*/ 8566485 h 15135727"/>
              <a:gd name="connsiteX337" fmla="*/ 455027 w 8128084"/>
              <a:gd name="connsiteY337" fmla="*/ 8421103 h 15135727"/>
              <a:gd name="connsiteX338" fmla="*/ 577516 w 8128084"/>
              <a:gd name="connsiteY338" fmla="*/ 8373979 h 15135727"/>
              <a:gd name="connsiteX339" fmla="*/ 794085 w 8128084"/>
              <a:gd name="connsiteY339" fmla="*/ 8301790 h 15135727"/>
              <a:gd name="connsiteX340" fmla="*/ 745958 w 8128084"/>
              <a:gd name="connsiteY340" fmla="*/ 8133348 h 15135727"/>
              <a:gd name="connsiteX341" fmla="*/ 818148 w 8128084"/>
              <a:gd name="connsiteY341" fmla="*/ 7820527 h 15135727"/>
              <a:gd name="connsiteX342" fmla="*/ 697832 w 8128084"/>
              <a:gd name="connsiteY342" fmla="*/ 7820527 h 15135727"/>
              <a:gd name="connsiteX343" fmla="*/ 625642 w 8128084"/>
              <a:gd name="connsiteY343" fmla="*/ 7916779 h 15135727"/>
              <a:gd name="connsiteX344" fmla="*/ 457200 w 8128084"/>
              <a:gd name="connsiteY344" fmla="*/ 7820527 h 15135727"/>
              <a:gd name="connsiteX345" fmla="*/ 529390 w 8128084"/>
              <a:gd name="connsiteY345" fmla="*/ 7700211 h 15135727"/>
              <a:gd name="connsiteX346" fmla="*/ 715377 w 8128084"/>
              <a:gd name="connsiteY346" fmla="*/ 7748003 h 15135727"/>
              <a:gd name="connsiteX347" fmla="*/ 938464 w 8128084"/>
              <a:gd name="connsiteY347" fmla="*/ 7676148 h 15135727"/>
              <a:gd name="connsiteX348" fmla="*/ 1058779 w 8128084"/>
              <a:gd name="connsiteY348" fmla="*/ 7459579 h 15135727"/>
              <a:gd name="connsiteX349" fmla="*/ 1203158 w 8128084"/>
              <a:gd name="connsiteY349" fmla="*/ 7603958 h 15135727"/>
              <a:gd name="connsiteX350" fmla="*/ 1299411 w 8128084"/>
              <a:gd name="connsiteY350" fmla="*/ 7555832 h 15135727"/>
              <a:gd name="connsiteX351" fmla="*/ 1443790 w 8128084"/>
              <a:gd name="connsiteY351" fmla="*/ 7507706 h 15135727"/>
              <a:gd name="connsiteX352" fmla="*/ 1684421 w 8128084"/>
              <a:gd name="connsiteY352" fmla="*/ 7603958 h 15135727"/>
              <a:gd name="connsiteX353" fmla="*/ 1684421 w 8128084"/>
              <a:gd name="connsiteY353" fmla="*/ 7603958 h 15135727"/>
              <a:gd name="connsiteX354" fmla="*/ 1693277 w 8128084"/>
              <a:gd name="connsiteY354" fmla="*/ 7462253 h 15135727"/>
              <a:gd name="connsiteX355" fmla="*/ 1540042 w 8128084"/>
              <a:gd name="connsiteY355" fmla="*/ 7363327 h 15135727"/>
              <a:gd name="connsiteX356" fmla="*/ 1299411 w 8128084"/>
              <a:gd name="connsiteY356" fmla="*/ 7315200 h 15135727"/>
              <a:gd name="connsiteX357" fmla="*/ 1130969 w 8128084"/>
              <a:gd name="connsiteY357" fmla="*/ 7339264 h 15135727"/>
              <a:gd name="connsiteX358" fmla="*/ 1034716 w 8128084"/>
              <a:gd name="connsiteY358" fmla="*/ 7315200 h 15135727"/>
              <a:gd name="connsiteX359" fmla="*/ 982077 w 8128084"/>
              <a:gd name="connsiteY359" fmla="*/ 7113003 h 15135727"/>
              <a:gd name="connsiteX360" fmla="*/ 1155032 w 8128084"/>
              <a:gd name="connsiteY360" fmla="*/ 7050506 h 15135727"/>
              <a:gd name="connsiteX361" fmla="*/ 1155032 w 8128084"/>
              <a:gd name="connsiteY361" fmla="*/ 6930190 h 15135727"/>
              <a:gd name="connsiteX362" fmla="*/ 1155032 w 8128084"/>
              <a:gd name="connsiteY362" fmla="*/ 6761748 h 15135727"/>
              <a:gd name="connsiteX363" fmla="*/ 1203158 w 8128084"/>
              <a:gd name="connsiteY363" fmla="*/ 6617369 h 15135727"/>
              <a:gd name="connsiteX364" fmla="*/ 1409700 w 8128084"/>
              <a:gd name="connsiteY364" fmla="*/ 6517440 h 15135727"/>
              <a:gd name="connsiteX365" fmla="*/ 1443790 w 8128084"/>
              <a:gd name="connsiteY365" fmla="*/ 6328611 h 15135727"/>
              <a:gd name="connsiteX366" fmla="*/ 1419727 w 8128084"/>
              <a:gd name="connsiteY366" fmla="*/ 6208295 h 15135727"/>
              <a:gd name="connsiteX367" fmla="*/ 1275348 w 8128084"/>
              <a:gd name="connsiteY367" fmla="*/ 6304548 h 15135727"/>
              <a:gd name="connsiteX368" fmla="*/ 1178927 w 8128084"/>
              <a:gd name="connsiteY368" fmla="*/ 6281153 h 15135727"/>
              <a:gd name="connsiteX369" fmla="*/ 1242427 w 8128084"/>
              <a:gd name="connsiteY369" fmla="*/ 6173203 h 15135727"/>
              <a:gd name="connsiteX370" fmla="*/ 1323474 w 8128084"/>
              <a:gd name="connsiteY370" fmla="*/ 6015790 h 15135727"/>
              <a:gd name="connsiteX371" fmla="*/ 1540042 w 8128084"/>
              <a:gd name="connsiteY371" fmla="*/ 5871411 h 15135727"/>
              <a:gd name="connsiteX372" fmla="*/ 1540042 w 8128084"/>
              <a:gd name="connsiteY372" fmla="*/ 5751095 h 15135727"/>
              <a:gd name="connsiteX373" fmla="*/ 1395664 w 8128084"/>
              <a:gd name="connsiteY373" fmla="*/ 5799221 h 15135727"/>
              <a:gd name="connsiteX374" fmla="*/ 1179095 w 8128084"/>
              <a:gd name="connsiteY374" fmla="*/ 5799221 h 15135727"/>
              <a:gd name="connsiteX375" fmla="*/ 890337 w 8128084"/>
              <a:gd name="connsiteY375" fmla="*/ 5775158 h 15135727"/>
              <a:gd name="connsiteX376" fmla="*/ 697832 w 8128084"/>
              <a:gd name="connsiteY376" fmla="*/ 5606716 h 15135727"/>
              <a:gd name="connsiteX377" fmla="*/ 577516 w 8128084"/>
              <a:gd name="connsiteY377" fmla="*/ 5582653 h 15135727"/>
              <a:gd name="connsiteX378" fmla="*/ 697832 w 8128084"/>
              <a:gd name="connsiteY378" fmla="*/ 5775158 h 15135727"/>
              <a:gd name="connsiteX379" fmla="*/ 409074 w 8128084"/>
              <a:gd name="connsiteY379" fmla="*/ 5799221 h 15135727"/>
              <a:gd name="connsiteX380" fmla="*/ 168442 w 8128084"/>
              <a:gd name="connsiteY380" fmla="*/ 5702969 h 15135727"/>
              <a:gd name="connsiteX381" fmla="*/ 264695 w 8128084"/>
              <a:gd name="connsiteY381" fmla="*/ 5558590 h 15135727"/>
              <a:gd name="connsiteX382" fmla="*/ 144379 w 8128084"/>
              <a:gd name="connsiteY382" fmla="*/ 5510464 h 15135727"/>
              <a:gd name="connsiteX383" fmla="*/ 0 w 8128084"/>
              <a:gd name="connsiteY383" fmla="*/ 5462337 h 15135727"/>
              <a:gd name="connsiteX384" fmla="*/ 96253 w 8128084"/>
              <a:gd name="connsiteY384"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42827 w 8128084"/>
              <a:gd name="connsiteY202" fmla="*/ 14383753 h 15135727"/>
              <a:gd name="connsiteX203" fmla="*/ 4403558 w 8128084"/>
              <a:gd name="connsiteY203" fmla="*/ 14437895 h 15135727"/>
              <a:gd name="connsiteX204" fmla="*/ 4340058 w 8128084"/>
              <a:gd name="connsiteY204" fmla="*/ 14475995 h 15135727"/>
              <a:gd name="connsiteX205" fmla="*/ 4303127 w 8128084"/>
              <a:gd name="connsiteY205" fmla="*/ 14364703 h 15135727"/>
              <a:gd name="connsiteX206" fmla="*/ 4276892 w 8128084"/>
              <a:gd name="connsiteY206" fmla="*/ 14296190 h 15135727"/>
              <a:gd name="connsiteX207" fmla="*/ 4235116 w 8128084"/>
              <a:gd name="connsiteY207" fmla="*/ 14341642 h 15135727"/>
              <a:gd name="connsiteX208" fmla="*/ 4162927 w 8128084"/>
              <a:gd name="connsiteY208" fmla="*/ 14389769 h 15135727"/>
              <a:gd name="connsiteX209" fmla="*/ 4137527 w 8128084"/>
              <a:gd name="connsiteY209" fmla="*/ 14364369 h 15135727"/>
              <a:gd name="connsiteX210" fmla="*/ 3998327 w 8128084"/>
              <a:gd name="connsiteY210" fmla="*/ 14409153 h 15135727"/>
              <a:gd name="connsiteX211" fmla="*/ 4023727 w 8128084"/>
              <a:gd name="connsiteY211" fmla="*/ 14275803 h 15135727"/>
              <a:gd name="connsiteX212" fmla="*/ 3915945 w 8128084"/>
              <a:gd name="connsiteY212" fmla="*/ 14289840 h 15135727"/>
              <a:gd name="connsiteX213" fmla="*/ 3801979 w 8128084"/>
              <a:gd name="connsiteY213" fmla="*/ 14293516 h 15135727"/>
              <a:gd name="connsiteX214" fmla="*/ 3719764 w 8128084"/>
              <a:gd name="connsiteY214" fmla="*/ 14415169 h 15135727"/>
              <a:gd name="connsiteX215" fmla="*/ 3625850 w 8128084"/>
              <a:gd name="connsiteY215" fmla="*/ 14616364 h 15135727"/>
              <a:gd name="connsiteX216" fmla="*/ 3513221 w 8128084"/>
              <a:gd name="connsiteY216" fmla="*/ 14726653 h 15135727"/>
              <a:gd name="connsiteX217" fmla="*/ 3583071 w 8128084"/>
              <a:gd name="connsiteY217" fmla="*/ 14832932 h 15135727"/>
              <a:gd name="connsiteX218" fmla="*/ 3633537 w 8128084"/>
              <a:gd name="connsiteY218" fmla="*/ 14967285 h 15135727"/>
              <a:gd name="connsiteX219" fmla="*/ 3609474 w 8128084"/>
              <a:gd name="connsiteY219" fmla="*/ 15087600 h 15135727"/>
              <a:gd name="connsiteX220" fmla="*/ 3479132 w 8128084"/>
              <a:gd name="connsiteY220" fmla="*/ 14975974 h 15135727"/>
              <a:gd name="connsiteX221" fmla="*/ 3304340 w 8128084"/>
              <a:gd name="connsiteY221" fmla="*/ 14949237 h 15135727"/>
              <a:gd name="connsiteX222" fmla="*/ 3261227 w 8128084"/>
              <a:gd name="connsiteY222" fmla="*/ 14787145 h 15135727"/>
              <a:gd name="connsiteX223" fmla="*/ 3128211 w 8128084"/>
              <a:gd name="connsiteY223" fmla="*/ 14919158 h 15135727"/>
              <a:gd name="connsiteX224" fmla="*/ 3090277 w 8128084"/>
              <a:gd name="connsiteY224" fmla="*/ 15075903 h 15135727"/>
              <a:gd name="connsiteX225" fmla="*/ 2959769 w 8128084"/>
              <a:gd name="connsiteY225" fmla="*/ 15135727 h 15135727"/>
              <a:gd name="connsiteX226" fmla="*/ 2891256 w 8128084"/>
              <a:gd name="connsiteY226" fmla="*/ 14945895 h 15135727"/>
              <a:gd name="connsiteX227" fmla="*/ 2829927 w 8128084"/>
              <a:gd name="connsiteY227" fmla="*/ 14872703 h 15135727"/>
              <a:gd name="connsiteX228" fmla="*/ 2887579 w 8128084"/>
              <a:gd name="connsiteY228" fmla="*/ 14774779 h 15135727"/>
              <a:gd name="connsiteX229" fmla="*/ 2779127 w 8128084"/>
              <a:gd name="connsiteY229" fmla="*/ 14694903 h 15135727"/>
              <a:gd name="connsiteX230" fmla="*/ 2839453 w 8128084"/>
              <a:gd name="connsiteY230" fmla="*/ 14582274 h 15135727"/>
              <a:gd name="connsiteX231" fmla="*/ 2935706 w 8128084"/>
              <a:gd name="connsiteY231" fmla="*/ 14510085 h 15135727"/>
              <a:gd name="connsiteX232" fmla="*/ 2948406 w 8128084"/>
              <a:gd name="connsiteY232" fmla="*/ 14554535 h 15135727"/>
              <a:gd name="connsiteX233" fmla="*/ 2855327 w 8128084"/>
              <a:gd name="connsiteY233" fmla="*/ 14371053 h 15135727"/>
              <a:gd name="connsiteX234" fmla="*/ 3014077 w 8128084"/>
              <a:gd name="connsiteY234" fmla="*/ 14447253 h 15135727"/>
              <a:gd name="connsiteX235" fmla="*/ 3029285 w 8128084"/>
              <a:gd name="connsiteY235" fmla="*/ 14363032 h 15135727"/>
              <a:gd name="connsiteX236" fmla="*/ 3152274 w 8128084"/>
              <a:gd name="connsiteY236" fmla="*/ 14341642 h 15135727"/>
              <a:gd name="connsiteX237" fmla="*/ 3226135 w 8128084"/>
              <a:gd name="connsiteY237" fmla="*/ 14269453 h 15135727"/>
              <a:gd name="connsiteX238" fmla="*/ 3152274 w 8128084"/>
              <a:gd name="connsiteY238" fmla="*/ 14197264 h 15135727"/>
              <a:gd name="connsiteX239" fmla="*/ 3152274 w 8128084"/>
              <a:gd name="connsiteY239" fmla="*/ 14052885 h 15135727"/>
              <a:gd name="connsiteX240" fmla="*/ 3086435 w 8128084"/>
              <a:gd name="connsiteY240" fmla="*/ 14037845 h 15135727"/>
              <a:gd name="connsiteX241" fmla="*/ 3056021 w 8128084"/>
              <a:gd name="connsiteY241" fmla="*/ 14153148 h 15135727"/>
              <a:gd name="connsiteX242" fmla="*/ 2935706 w 8128084"/>
              <a:gd name="connsiteY242" fmla="*/ 14076948 h 15135727"/>
              <a:gd name="connsiteX243" fmla="*/ 2863516 w 8128084"/>
              <a:gd name="connsiteY243" fmla="*/ 14093324 h 15135727"/>
              <a:gd name="connsiteX244" fmla="*/ 2804527 w 8128084"/>
              <a:gd name="connsiteY244" fmla="*/ 14218653 h 15135727"/>
              <a:gd name="connsiteX245" fmla="*/ 2719137 w 8128084"/>
              <a:gd name="connsiteY245" fmla="*/ 14197264 h 15135727"/>
              <a:gd name="connsiteX246" fmla="*/ 2653298 w 8128084"/>
              <a:gd name="connsiteY246" fmla="*/ 14248064 h 15135727"/>
              <a:gd name="connsiteX247" fmla="*/ 2560721 w 8128084"/>
              <a:gd name="connsiteY247" fmla="*/ 14150474 h 15135727"/>
              <a:gd name="connsiteX248" fmla="*/ 2436729 w 8128084"/>
              <a:gd name="connsiteY248" fmla="*/ 13804566 h 15135727"/>
              <a:gd name="connsiteX249" fmla="*/ 2550527 w 8128084"/>
              <a:gd name="connsiteY249" fmla="*/ 13805903 h 15135727"/>
              <a:gd name="connsiteX250" fmla="*/ 2729498 w 8128084"/>
              <a:gd name="connsiteY250" fmla="*/ 13812253 h 15135727"/>
              <a:gd name="connsiteX251" fmla="*/ 2633077 w 8128084"/>
              <a:gd name="connsiteY251" fmla="*/ 13755103 h 15135727"/>
              <a:gd name="connsiteX252" fmla="*/ 2553369 w 8128084"/>
              <a:gd name="connsiteY252" fmla="*/ 13475369 h 15135727"/>
              <a:gd name="connsiteX253" fmla="*/ 2658645 w 8128084"/>
              <a:gd name="connsiteY253" fmla="*/ 13224711 h 15135727"/>
              <a:gd name="connsiteX254" fmla="*/ 2719137 w 8128084"/>
              <a:gd name="connsiteY254" fmla="*/ 13042232 h 15135727"/>
              <a:gd name="connsiteX255" fmla="*/ 2791327 w 8128084"/>
              <a:gd name="connsiteY255" fmla="*/ 12945979 h 15135727"/>
              <a:gd name="connsiteX256" fmla="*/ 2969627 w 8128084"/>
              <a:gd name="connsiteY256" fmla="*/ 12929603 h 15135727"/>
              <a:gd name="connsiteX257" fmla="*/ 3031958 w 8128084"/>
              <a:gd name="connsiteY257" fmla="*/ 13090358 h 15135727"/>
              <a:gd name="connsiteX258" fmla="*/ 3102977 w 8128084"/>
              <a:gd name="connsiteY258" fmla="*/ 12974053 h 15135727"/>
              <a:gd name="connsiteX259" fmla="*/ 3043321 w 8128084"/>
              <a:gd name="connsiteY259" fmla="*/ 12836024 h 15135727"/>
              <a:gd name="connsiteX260" fmla="*/ 2849479 w 8128084"/>
              <a:gd name="connsiteY260" fmla="*/ 12815637 h 15135727"/>
              <a:gd name="connsiteX261" fmla="*/ 2815390 w 8128084"/>
              <a:gd name="connsiteY261" fmla="*/ 12777537 h 15135727"/>
              <a:gd name="connsiteX262" fmla="*/ 2887077 w 8128084"/>
              <a:gd name="connsiteY262" fmla="*/ 12586703 h 15135727"/>
              <a:gd name="connsiteX263" fmla="*/ 3153777 w 8128084"/>
              <a:gd name="connsiteY263" fmla="*/ 12516853 h 15135727"/>
              <a:gd name="connsiteX264" fmla="*/ 3239837 w 8128084"/>
              <a:gd name="connsiteY264" fmla="*/ 12311314 h 15135727"/>
              <a:gd name="connsiteX265" fmla="*/ 3104148 w 8128084"/>
              <a:gd name="connsiteY265" fmla="*/ 12320337 h 15135727"/>
              <a:gd name="connsiteX266" fmla="*/ 3040648 w 8128084"/>
              <a:gd name="connsiteY266" fmla="*/ 12320337 h 15135727"/>
              <a:gd name="connsiteX267" fmla="*/ 2956927 w 8128084"/>
              <a:gd name="connsiteY267" fmla="*/ 12237453 h 15135727"/>
              <a:gd name="connsiteX268" fmla="*/ 3007895 w 8128084"/>
              <a:gd name="connsiteY268" fmla="*/ 12079706 h 15135727"/>
              <a:gd name="connsiteX269" fmla="*/ 2810042 w 8128084"/>
              <a:gd name="connsiteY269" fmla="*/ 11954377 h 15135727"/>
              <a:gd name="connsiteX270" fmla="*/ 2863516 w 8128084"/>
              <a:gd name="connsiteY270" fmla="*/ 11694695 h 15135727"/>
              <a:gd name="connsiteX271" fmla="*/ 2817227 w 8128084"/>
              <a:gd name="connsiteY271" fmla="*/ 11507203 h 15135727"/>
              <a:gd name="connsiteX272" fmla="*/ 2911642 w 8128084"/>
              <a:gd name="connsiteY272" fmla="*/ 11454064 h 15135727"/>
              <a:gd name="connsiteX273" fmla="*/ 2988677 w 8128084"/>
              <a:gd name="connsiteY273" fmla="*/ 11494503 h 15135727"/>
              <a:gd name="connsiteX274" fmla="*/ 3011571 w 8128084"/>
              <a:gd name="connsiteY274" fmla="*/ 11454064 h 15135727"/>
              <a:gd name="connsiteX275" fmla="*/ 2850482 w 8128084"/>
              <a:gd name="connsiteY275" fmla="*/ 11381874 h 15135727"/>
              <a:gd name="connsiteX276" fmla="*/ 2993858 w 8128084"/>
              <a:gd name="connsiteY276" fmla="*/ 11266571 h 15135727"/>
              <a:gd name="connsiteX277" fmla="*/ 3007895 w 8128084"/>
              <a:gd name="connsiteY277" fmla="*/ 11189369 h 15135727"/>
              <a:gd name="connsiteX278" fmla="*/ 2874879 w 8128084"/>
              <a:gd name="connsiteY278" fmla="*/ 11179342 h 15135727"/>
              <a:gd name="connsiteX279" fmla="*/ 2919329 w 8128084"/>
              <a:gd name="connsiteY279" fmla="*/ 11023600 h 15135727"/>
              <a:gd name="connsiteX280" fmla="*/ 2887579 w 8128084"/>
              <a:gd name="connsiteY280" fmla="*/ 10924674 h 15135727"/>
              <a:gd name="connsiteX281" fmla="*/ 2760914 w 8128084"/>
              <a:gd name="connsiteY281" fmla="*/ 11065377 h 15135727"/>
              <a:gd name="connsiteX282" fmla="*/ 2667000 w 8128084"/>
              <a:gd name="connsiteY282" fmla="*/ 10969124 h 15135727"/>
              <a:gd name="connsiteX283" fmla="*/ 2607845 w 8128084"/>
              <a:gd name="connsiteY283" fmla="*/ 11071727 h 15135727"/>
              <a:gd name="connsiteX284" fmla="*/ 2526632 w 8128084"/>
              <a:gd name="connsiteY284" fmla="*/ 11117179 h 15135727"/>
              <a:gd name="connsiteX285" fmla="*/ 2410827 w 8128084"/>
              <a:gd name="connsiteY285" fmla="*/ 11100803 h 15135727"/>
              <a:gd name="connsiteX286" fmla="*/ 2334127 w 8128084"/>
              <a:gd name="connsiteY286" fmla="*/ 10996864 h 15135727"/>
              <a:gd name="connsiteX287" fmla="*/ 2358190 w 8128084"/>
              <a:gd name="connsiteY287" fmla="*/ 10732169 h 15135727"/>
              <a:gd name="connsiteX288" fmla="*/ 2372227 w 8128084"/>
              <a:gd name="connsiteY288" fmla="*/ 10689390 h 15135727"/>
              <a:gd name="connsiteX289" fmla="*/ 2533316 w 8128084"/>
              <a:gd name="connsiteY289" fmla="*/ 10574087 h 15135727"/>
              <a:gd name="connsiteX290" fmla="*/ 2598821 w 8128084"/>
              <a:gd name="connsiteY290" fmla="*/ 10684042 h 15135727"/>
              <a:gd name="connsiteX291" fmla="*/ 2683877 w 8128084"/>
              <a:gd name="connsiteY291" fmla="*/ 10745203 h 15135727"/>
              <a:gd name="connsiteX292" fmla="*/ 2767264 w 8128084"/>
              <a:gd name="connsiteY292" fmla="*/ 10684042 h 15135727"/>
              <a:gd name="connsiteX293" fmla="*/ 2646948 w 8128084"/>
              <a:gd name="connsiteY293" fmla="*/ 10515600 h 15135727"/>
              <a:gd name="connsiteX294" fmla="*/ 2815390 w 8128084"/>
              <a:gd name="connsiteY294" fmla="*/ 10395285 h 15135727"/>
              <a:gd name="connsiteX295" fmla="*/ 2899777 w 8128084"/>
              <a:gd name="connsiteY295" fmla="*/ 10453103 h 15135727"/>
              <a:gd name="connsiteX296" fmla="*/ 2899777 w 8128084"/>
              <a:gd name="connsiteY296" fmla="*/ 10586453 h 15135727"/>
              <a:gd name="connsiteX297" fmla="*/ 2982327 w 8128084"/>
              <a:gd name="connsiteY297" fmla="*/ 10459453 h 15135727"/>
              <a:gd name="connsiteX298" fmla="*/ 3080085 w 8128084"/>
              <a:gd name="connsiteY298" fmla="*/ 10419348 h 15135727"/>
              <a:gd name="connsiteX299" fmla="*/ 3248527 w 8128084"/>
              <a:gd name="connsiteY299" fmla="*/ 10539664 h 15135727"/>
              <a:gd name="connsiteX300" fmla="*/ 3320716 w 8128084"/>
              <a:gd name="connsiteY300" fmla="*/ 10659979 h 15135727"/>
              <a:gd name="connsiteX301" fmla="*/ 3465095 w 8128084"/>
              <a:gd name="connsiteY301" fmla="*/ 10659979 h 15135727"/>
              <a:gd name="connsiteX302" fmla="*/ 3441032 w 8128084"/>
              <a:gd name="connsiteY302" fmla="*/ 10491537 h 15135727"/>
              <a:gd name="connsiteX303" fmla="*/ 3356977 w 8128084"/>
              <a:gd name="connsiteY303" fmla="*/ 10408653 h 15135727"/>
              <a:gd name="connsiteX304" fmla="*/ 3348456 w 8128084"/>
              <a:gd name="connsiteY304" fmla="*/ 10282656 h 15135727"/>
              <a:gd name="connsiteX305" fmla="*/ 3198227 w 8128084"/>
              <a:gd name="connsiteY305" fmla="*/ 10319753 h 15135727"/>
              <a:gd name="connsiteX306" fmla="*/ 3152274 w 8128084"/>
              <a:gd name="connsiteY306" fmla="*/ 10250906 h 15135727"/>
              <a:gd name="connsiteX307" fmla="*/ 3176337 w 8128084"/>
              <a:gd name="connsiteY307" fmla="*/ 10178716 h 15135727"/>
              <a:gd name="connsiteX308" fmla="*/ 3104148 w 8128084"/>
              <a:gd name="connsiteY308" fmla="*/ 10154653 h 15135727"/>
              <a:gd name="connsiteX309" fmla="*/ 2975977 w 8128084"/>
              <a:gd name="connsiteY309" fmla="*/ 10167353 h 15135727"/>
              <a:gd name="connsiteX310" fmla="*/ 3007895 w 8128084"/>
              <a:gd name="connsiteY310" fmla="*/ 9962148 h 15135727"/>
              <a:gd name="connsiteX311" fmla="*/ 3176337 w 8128084"/>
              <a:gd name="connsiteY311" fmla="*/ 9889958 h 15135727"/>
              <a:gd name="connsiteX312" fmla="*/ 2959769 w 8128084"/>
              <a:gd name="connsiteY312" fmla="*/ 9504948 h 15135727"/>
              <a:gd name="connsiteX313" fmla="*/ 2791327 w 8128084"/>
              <a:gd name="connsiteY313" fmla="*/ 9456821 h 15135727"/>
              <a:gd name="connsiteX314" fmla="*/ 2574758 w 8128084"/>
              <a:gd name="connsiteY314" fmla="*/ 9336506 h 15135727"/>
              <a:gd name="connsiteX315" fmla="*/ 2671177 w 8128084"/>
              <a:gd name="connsiteY315" fmla="*/ 9189453 h 15135727"/>
              <a:gd name="connsiteX316" fmla="*/ 2684045 w 8128084"/>
              <a:gd name="connsiteY316" fmla="*/ 9109911 h 15135727"/>
              <a:gd name="connsiteX317" fmla="*/ 2580774 w 8128084"/>
              <a:gd name="connsiteY317" fmla="*/ 9069471 h 15135727"/>
              <a:gd name="connsiteX318" fmla="*/ 2546685 w 8128084"/>
              <a:gd name="connsiteY318" fmla="*/ 9051758 h 15135727"/>
              <a:gd name="connsiteX319" fmla="*/ 2436729 w 8128084"/>
              <a:gd name="connsiteY319" fmla="*/ 9056771 h 15135727"/>
              <a:gd name="connsiteX320" fmla="*/ 2372727 w 8128084"/>
              <a:gd name="connsiteY320" fmla="*/ 9259303 h 15135727"/>
              <a:gd name="connsiteX321" fmla="*/ 2261937 w 8128084"/>
              <a:gd name="connsiteY321" fmla="*/ 9168064 h 15135727"/>
              <a:gd name="connsiteX322" fmla="*/ 2237874 w 8128084"/>
              <a:gd name="connsiteY322" fmla="*/ 8999621 h 15135727"/>
              <a:gd name="connsiteX323" fmla="*/ 2079458 w 8128084"/>
              <a:gd name="connsiteY323" fmla="*/ 9020008 h 15135727"/>
              <a:gd name="connsiteX324" fmla="*/ 2026319 w 8128084"/>
              <a:gd name="connsiteY324" fmla="*/ 8827503 h 15135727"/>
              <a:gd name="connsiteX325" fmla="*/ 1833814 w 8128084"/>
              <a:gd name="connsiteY325" fmla="*/ 8822490 h 15135727"/>
              <a:gd name="connsiteX326" fmla="*/ 1705977 w 8128084"/>
              <a:gd name="connsiteY326" fmla="*/ 8941803 h 15135727"/>
              <a:gd name="connsiteX327" fmla="*/ 1693445 w 8128084"/>
              <a:gd name="connsiteY327" fmla="*/ 9048082 h 15135727"/>
              <a:gd name="connsiteX328" fmla="*/ 1575469 w 8128084"/>
              <a:gd name="connsiteY328" fmla="*/ 9099885 h 15135727"/>
              <a:gd name="connsiteX329" fmla="*/ 1477879 w 8128084"/>
              <a:gd name="connsiteY329" fmla="*/ 8936456 h 15135727"/>
              <a:gd name="connsiteX330" fmla="*/ 1347537 w 8128084"/>
              <a:gd name="connsiteY330" fmla="*/ 8879306 h 15135727"/>
              <a:gd name="connsiteX331" fmla="*/ 1220537 w 8128084"/>
              <a:gd name="connsiteY331" fmla="*/ 8799764 h 15135727"/>
              <a:gd name="connsiteX332" fmla="*/ 1106906 w 8128084"/>
              <a:gd name="connsiteY332" fmla="*/ 8783053 h 15135727"/>
              <a:gd name="connsiteX333" fmla="*/ 890337 w 8128084"/>
              <a:gd name="connsiteY333" fmla="*/ 8686800 h 15135727"/>
              <a:gd name="connsiteX334" fmla="*/ 649706 w 8128084"/>
              <a:gd name="connsiteY334" fmla="*/ 8662737 h 15135727"/>
              <a:gd name="connsiteX335" fmla="*/ 493127 w 8128084"/>
              <a:gd name="connsiteY335" fmla="*/ 8668753 h 15135727"/>
              <a:gd name="connsiteX336" fmla="*/ 385011 w 8128084"/>
              <a:gd name="connsiteY336" fmla="*/ 8566485 h 15135727"/>
              <a:gd name="connsiteX337" fmla="*/ 455027 w 8128084"/>
              <a:gd name="connsiteY337" fmla="*/ 8421103 h 15135727"/>
              <a:gd name="connsiteX338" fmla="*/ 577516 w 8128084"/>
              <a:gd name="connsiteY338" fmla="*/ 8373979 h 15135727"/>
              <a:gd name="connsiteX339" fmla="*/ 794085 w 8128084"/>
              <a:gd name="connsiteY339" fmla="*/ 8301790 h 15135727"/>
              <a:gd name="connsiteX340" fmla="*/ 745958 w 8128084"/>
              <a:gd name="connsiteY340" fmla="*/ 8133348 h 15135727"/>
              <a:gd name="connsiteX341" fmla="*/ 818148 w 8128084"/>
              <a:gd name="connsiteY341" fmla="*/ 7820527 h 15135727"/>
              <a:gd name="connsiteX342" fmla="*/ 697832 w 8128084"/>
              <a:gd name="connsiteY342" fmla="*/ 7820527 h 15135727"/>
              <a:gd name="connsiteX343" fmla="*/ 625642 w 8128084"/>
              <a:gd name="connsiteY343" fmla="*/ 7916779 h 15135727"/>
              <a:gd name="connsiteX344" fmla="*/ 457200 w 8128084"/>
              <a:gd name="connsiteY344" fmla="*/ 7820527 h 15135727"/>
              <a:gd name="connsiteX345" fmla="*/ 529390 w 8128084"/>
              <a:gd name="connsiteY345" fmla="*/ 7700211 h 15135727"/>
              <a:gd name="connsiteX346" fmla="*/ 715377 w 8128084"/>
              <a:gd name="connsiteY346" fmla="*/ 7748003 h 15135727"/>
              <a:gd name="connsiteX347" fmla="*/ 938464 w 8128084"/>
              <a:gd name="connsiteY347" fmla="*/ 7676148 h 15135727"/>
              <a:gd name="connsiteX348" fmla="*/ 1058779 w 8128084"/>
              <a:gd name="connsiteY348" fmla="*/ 7459579 h 15135727"/>
              <a:gd name="connsiteX349" fmla="*/ 1203158 w 8128084"/>
              <a:gd name="connsiteY349" fmla="*/ 7603958 h 15135727"/>
              <a:gd name="connsiteX350" fmla="*/ 1299411 w 8128084"/>
              <a:gd name="connsiteY350" fmla="*/ 7555832 h 15135727"/>
              <a:gd name="connsiteX351" fmla="*/ 1443790 w 8128084"/>
              <a:gd name="connsiteY351" fmla="*/ 7507706 h 15135727"/>
              <a:gd name="connsiteX352" fmla="*/ 1684421 w 8128084"/>
              <a:gd name="connsiteY352" fmla="*/ 7603958 h 15135727"/>
              <a:gd name="connsiteX353" fmla="*/ 1684421 w 8128084"/>
              <a:gd name="connsiteY353" fmla="*/ 7603958 h 15135727"/>
              <a:gd name="connsiteX354" fmla="*/ 1693277 w 8128084"/>
              <a:gd name="connsiteY354" fmla="*/ 7462253 h 15135727"/>
              <a:gd name="connsiteX355" fmla="*/ 1540042 w 8128084"/>
              <a:gd name="connsiteY355" fmla="*/ 7363327 h 15135727"/>
              <a:gd name="connsiteX356" fmla="*/ 1299411 w 8128084"/>
              <a:gd name="connsiteY356" fmla="*/ 7315200 h 15135727"/>
              <a:gd name="connsiteX357" fmla="*/ 1130969 w 8128084"/>
              <a:gd name="connsiteY357" fmla="*/ 7339264 h 15135727"/>
              <a:gd name="connsiteX358" fmla="*/ 1034716 w 8128084"/>
              <a:gd name="connsiteY358" fmla="*/ 7315200 h 15135727"/>
              <a:gd name="connsiteX359" fmla="*/ 982077 w 8128084"/>
              <a:gd name="connsiteY359" fmla="*/ 7113003 h 15135727"/>
              <a:gd name="connsiteX360" fmla="*/ 1155032 w 8128084"/>
              <a:gd name="connsiteY360" fmla="*/ 7050506 h 15135727"/>
              <a:gd name="connsiteX361" fmla="*/ 1155032 w 8128084"/>
              <a:gd name="connsiteY361" fmla="*/ 6930190 h 15135727"/>
              <a:gd name="connsiteX362" fmla="*/ 1155032 w 8128084"/>
              <a:gd name="connsiteY362" fmla="*/ 6761748 h 15135727"/>
              <a:gd name="connsiteX363" fmla="*/ 1203158 w 8128084"/>
              <a:gd name="connsiteY363" fmla="*/ 6617369 h 15135727"/>
              <a:gd name="connsiteX364" fmla="*/ 1409700 w 8128084"/>
              <a:gd name="connsiteY364" fmla="*/ 6517440 h 15135727"/>
              <a:gd name="connsiteX365" fmla="*/ 1443790 w 8128084"/>
              <a:gd name="connsiteY365" fmla="*/ 6328611 h 15135727"/>
              <a:gd name="connsiteX366" fmla="*/ 1419727 w 8128084"/>
              <a:gd name="connsiteY366" fmla="*/ 6208295 h 15135727"/>
              <a:gd name="connsiteX367" fmla="*/ 1275348 w 8128084"/>
              <a:gd name="connsiteY367" fmla="*/ 6304548 h 15135727"/>
              <a:gd name="connsiteX368" fmla="*/ 1178927 w 8128084"/>
              <a:gd name="connsiteY368" fmla="*/ 6281153 h 15135727"/>
              <a:gd name="connsiteX369" fmla="*/ 1242427 w 8128084"/>
              <a:gd name="connsiteY369" fmla="*/ 6173203 h 15135727"/>
              <a:gd name="connsiteX370" fmla="*/ 1323474 w 8128084"/>
              <a:gd name="connsiteY370" fmla="*/ 6015790 h 15135727"/>
              <a:gd name="connsiteX371" fmla="*/ 1597192 w 8128084"/>
              <a:gd name="connsiteY371" fmla="*/ 5941261 h 15135727"/>
              <a:gd name="connsiteX372" fmla="*/ 1540042 w 8128084"/>
              <a:gd name="connsiteY372" fmla="*/ 5751095 h 15135727"/>
              <a:gd name="connsiteX373" fmla="*/ 1395664 w 8128084"/>
              <a:gd name="connsiteY373" fmla="*/ 5799221 h 15135727"/>
              <a:gd name="connsiteX374" fmla="*/ 1179095 w 8128084"/>
              <a:gd name="connsiteY374" fmla="*/ 5799221 h 15135727"/>
              <a:gd name="connsiteX375" fmla="*/ 890337 w 8128084"/>
              <a:gd name="connsiteY375" fmla="*/ 5775158 h 15135727"/>
              <a:gd name="connsiteX376" fmla="*/ 697832 w 8128084"/>
              <a:gd name="connsiteY376" fmla="*/ 5606716 h 15135727"/>
              <a:gd name="connsiteX377" fmla="*/ 577516 w 8128084"/>
              <a:gd name="connsiteY377" fmla="*/ 5582653 h 15135727"/>
              <a:gd name="connsiteX378" fmla="*/ 697832 w 8128084"/>
              <a:gd name="connsiteY378" fmla="*/ 5775158 h 15135727"/>
              <a:gd name="connsiteX379" fmla="*/ 409074 w 8128084"/>
              <a:gd name="connsiteY379" fmla="*/ 5799221 h 15135727"/>
              <a:gd name="connsiteX380" fmla="*/ 168442 w 8128084"/>
              <a:gd name="connsiteY380" fmla="*/ 5702969 h 15135727"/>
              <a:gd name="connsiteX381" fmla="*/ 264695 w 8128084"/>
              <a:gd name="connsiteY381" fmla="*/ 5558590 h 15135727"/>
              <a:gd name="connsiteX382" fmla="*/ 144379 w 8128084"/>
              <a:gd name="connsiteY382" fmla="*/ 5510464 h 15135727"/>
              <a:gd name="connsiteX383" fmla="*/ 0 w 8128084"/>
              <a:gd name="connsiteY383" fmla="*/ 5462337 h 15135727"/>
              <a:gd name="connsiteX384" fmla="*/ 96253 w 8128084"/>
              <a:gd name="connsiteY384"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42827 w 8128084"/>
              <a:gd name="connsiteY202" fmla="*/ 14383753 h 15135727"/>
              <a:gd name="connsiteX203" fmla="*/ 4403558 w 8128084"/>
              <a:gd name="connsiteY203" fmla="*/ 14437895 h 15135727"/>
              <a:gd name="connsiteX204" fmla="*/ 4340058 w 8128084"/>
              <a:gd name="connsiteY204" fmla="*/ 14475995 h 15135727"/>
              <a:gd name="connsiteX205" fmla="*/ 4303127 w 8128084"/>
              <a:gd name="connsiteY205" fmla="*/ 14364703 h 15135727"/>
              <a:gd name="connsiteX206" fmla="*/ 4276892 w 8128084"/>
              <a:gd name="connsiteY206" fmla="*/ 14296190 h 15135727"/>
              <a:gd name="connsiteX207" fmla="*/ 4235116 w 8128084"/>
              <a:gd name="connsiteY207" fmla="*/ 14341642 h 15135727"/>
              <a:gd name="connsiteX208" fmla="*/ 4162927 w 8128084"/>
              <a:gd name="connsiteY208" fmla="*/ 14389769 h 15135727"/>
              <a:gd name="connsiteX209" fmla="*/ 4137527 w 8128084"/>
              <a:gd name="connsiteY209" fmla="*/ 14364369 h 15135727"/>
              <a:gd name="connsiteX210" fmla="*/ 3998327 w 8128084"/>
              <a:gd name="connsiteY210" fmla="*/ 14409153 h 15135727"/>
              <a:gd name="connsiteX211" fmla="*/ 4023727 w 8128084"/>
              <a:gd name="connsiteY211" fmla="*/ 14275803 h 15135727"/>
              <a:gd name="connsiteX212" fmla="*/ 3915945 w 8128084"/>
              <a:gd name="connsiteY212" fmla="*/ 14289840 h 15135727"/>
              <a:gd name="connsiteX213" fmla="*/ 3801979 w 8128084"/>
              <a:gd name="connsiteY213" fmla="*/ 14293516 h 15135727"/>
              <a:gd name="connsiteX214" fmla="*/ 3719764 w 8128084"/>
              <a:gd name="connsiteY214" fmla="*/ 14415169 h 15135727"/>
              <a:gd name="connsiteX215" fmla="*/ 3625850 w 8128084"/>
              <a:gd name="connsiteY215" fmla="*/ 14616364 h 15135727"/>
              <a:gd name="connsiteX216" fmla="*/ 3513221 w 8128084"/>
              <a:gd name="connsiteY216" fmla="*/ 14726653 h 15135727"/>
              <a:gd name="connsiteX217" fmla="*/ 3583071 w 8128084"/>
              <a:gd name="connsiteY217" fmla="*/ 14832932 h 15135727"/>
              <a:gd name="connsiteX218" fmla="*/ 3633537 w 8128084"/>
              <a:gd name="connsiteY218" fmla="*/ 14967285 h 15135727"/>
              <a:gd name="connsiteX219" fmla="*/ 3609474 w 8128084"/>
              <a:gd name="connsiteY219" fmla="*/ 15087600 h 15135727"/>
              <a:gd name="connsiteX220" fmla="*/ 3479132 w 8128084"/>
              <a:gd name="connsiteY220" fmla="*/ 14975974 h 15135727"/>
              <a:gd name="connsiteX221" fmla="*/ 3304340 w 8128084"/>
              <a:gd name="connsiteY221" fmla="*/ 14949237 h 15135727"/>
              <a:gd name="connsiteX222" fmla="*/ 3261227 w 8128084"/>
              <a:gd name="connsiteY222" fmla="*/ 14787145 h 15135727"/>
              <a:gd name="connsiteX223" fmla="*/ 3128211 w 8128084"/>
              <a:gd name="connsiteY223" fmla="*/ 14919158 h 15135727"/>
              <a:gd name="connsiteX224" fmla="*/ 3090277 w 8128084"/>
              <a:gd name="connsiteY224" fmla="*/ 15075903 h 15135727"/>
              <a:gd name="connsiteX225" fmla="*/ 2959769 w 8128084"/>
              <a:gd name="connsiteY225" fmla="*/ 15135727 h 15135727"/>
              <a:gd name="connsiteX226" fmla="*/ 2891256 w 8128084"/>
              <a:gd name="connsiteY226" fmla="*/ 14945895 h 15135727"/>
              <a:gd name="connsiteX227" fmla="*/ 2829927 w 8128084"/>
              <a:gd name="connsiteY227" fmla="*/ 14872703 h 15135727"/>
              <a:gd name="connsiteX228" fmla="*/ 2887579 w 8128084"/>
              <a:gd name="connsiteY228" fmla="*/ 14774779 h 15135727"/>
              <a:gd name="connsiteX229" fmla="*/ 2779127 w 8128084"/>
              <a:gd name="connsiteY229" fmla="*/ 14694903 h 15135727"/>
              <a:gd name="connsiteX230" fmla="*/ 2839453 w 8128084"/>
              <a:gd name="connsiteY230" fmla="*/ 14582274 h 15135727"/>
              <a:gd name="connsiteX231" fmla="*/ 2935706 w 8128084"/>
              <a:gd name="connsiteY231" fmla="*/ 14510085 h 15135727"/>
              <a:gd name="connsiteX232" fmla="*/ 2948406 w 8128084"/>
              <a:gd name="connsiteY232" fmla="*/ 14554535 h 15135727"/>
              <a:gd name="connsiteX233" fmla="*/ 2855327 w 8128084"/>
              <a:gd name="connsiteY233" fmla="*/ 14371053 h 15135727"/>
              <a:gd name="connsiteX234" fmla="*/ 3014077 w 8128084"/>
              <a:gd name="connsiteY234" fmla="*/ 14447253 h 15135727"/>
              <a:gd name="connsiteX235" fmla="*/ 3029285 w 8128084"/>
              <a:gd name="connsiteY235" fmla="*/ 14363032 h 15135727"/>
              <a:gd name="connsiteX236" fmla="*/ 3152274 w 8128084"/>
              <a:gd name="connsiteY236" fmla="*/ 14341642 h 15135727"/>
              <a:gd name="connsiteX237" fmla="*/ 3226135 w 8128084"/>
              <a:gd name="connsiteY237" fmla="*/ 14269453 h 15135727"/>
              <a:gd name="connsiteX238" fmla="*/ 3152274 w 8128084"/>
              <a:gd name="connsiteY238" fmla="*/ 14197264 h 15135727"/>
              <a:gd name="connsiteX239" fmla="*/ 3152274 w 8128084"/>
              <a:gd name="connsiteY239" fmla="*/ 14052885 h 15135727"/>
              <a:gd name="connsiteX240" fmla="*/ 3086435 w 8128084"/>
              <a:gd name="connsiteY240" fmla="*/ 14037845 h 15135727"/>
              <a:gd name="connsiteX241" fmla="*/ 3056021 w 8128084"/>
              <a:gd name="connsiteY241" fmla="*/ 14153148 h 15135727"/>
              <a:gd name="connsiteX242" fmla="*/ 2935706 w 8128084"/>
              <a:gd name="connsiteY242" fmla="*/ 14076948 h 15135727"/>
              <a:gd name="connsiteX243" fmla="*/ 2863516 w 8128084"/>
              <a:gd name="connsiteY243" fmla="*/ 14093324 h 15135727"/>
              <a:gd name="connsiteX244" fmla="*/ 2804527 w 8128084"/>
              <a:gd name="connsiteY244" fmla="*/ 14218653 h 15135727"/>
              <a:gd name="connsiteX245" fmla="*/ 2719137 w 8128084"/>
              <a:gd name="connsiteY245" fmla="*/ 14197264 h 15135727"/>
              <a:gd name="connsiteX246" fmla="*/ 2653298 w 8128084"/>
              <a:gd name="connsiteY246" fmla="*/ 14248064 h 15135727"/>
              <a:gd name="connsiteX247" fmla="*/ 2560721 w 8128084"/>
              <a:gd name="connsiteY247" fmla="*/ 14150474 h 15135727"/>
              <a:gd name="connsiteX248" fmla="*/ 2436729 w 8128084"/>
              <a:gd name="connsiteY248" fmla="*/ 13804566 h 15135727"/>
              <a:gd name="connsiteX249" fmla="*/ 2550527 w 8128084"/>
              <a:gd name="connsiteY249" fmla="*/ 13805903 h 15135727"/>
              <a:gd name="connsiteX250" fmla="*/ 2729498 w 8128084"/>
              <a:gd name="connsiteY250" fmla="*/ 13812253 h 15135727"/>
              <a:gd name="connsiteX251" fmla="*/ 2633077 w 8128084"/>
              <a:gd name="connsiteY251" fmla="*/ 13755103 h 15135727"/>
              <a:gd name="connsiteX252" fmla="*/ 2553369 w 8128084"/>
              <a:gd name="connsiteY252" fmla="*/ 13475369 h 15135727"/>
              <a:gd name="connsiteX253" fmla="*/ 2658645 w 8128084"/>
              <a:gd name="connsiteY253" fmla="*/ 13224711 h 15135727"/>
              <a:gd name="connsiteX254" fmla="*/ 2719137 w 8128084"/>
              <a:gd name="connsiteY254" fmla="*/ 13042232 h 15135727"/>
              <a:gd name="connsiteX255" fmla="*/ 2791327 w 8128084"/>
              <a:gd name="connsiteY255" fmla="*/ 12945979 h 15135727"/>
              <a:gd name="connsiteX256" fmla="*/ 2969627 w 8128084"/>
              <a:gd name="connsiteY256" fmla="*/ 12929603 h 15135727"/>
              <a:gd name="connsiteX257" fmla="*/ 3031958 w 8128084"/>
              <a:gd name="connsiteY257" fmla="*/ 13090358 h 15135727"/>
              <a:gd name="connsiteX258" fmla="*/ 3102977 w 8128084"/>
              <a:gd name="connsiteY258" fmla="*/ 12974053 h 15135727"/>
              <a:gd name="connsiteX259" fmla="*/ 3043321 w 8128084"/>
              <a:gd name="connsiteY259" fmla="*/ 12836024 h 15135727"/>
              <a:gd name="connsiteX260" fmla="*/ 2849479 w 8128084"/>
              <a:gd name="connsiteY260" fmla="*/ 12815637 h 15135727"/>
              <a:gd name="connsiteX261" fmla="*/ 2815390 w 8128084"/>
              <a:gd name="connsiteY261" fmla="*/ 12777537 h 15135727"/>
              <a:gd name="connsiteX262" fmla="*/ 2887077 w 8128084"/>
              <a:gd name="connsiteY262" fmla="*/ 12586703 h 15135727"/>
              <a:gd name="connsiteX263" fmla="*/ 3153777 w 8128084"/>
              <a:gd name="connsiteY263" fmla="*/ 12516853 h 15135727"/>
              <a:gd name="connsiteX264" fmla="*/ 3239837 w 8128084"/>
              <a:gd name="connsiteY264" fmla="*/ 12311314 h 15135727"/>
              <a:gd name="connsiteX265" fmla="*/ 3104148 w 8128084"/>
              <a:gd name="connsiteY265" fmla="*/ 12320337 h 15135727"/>
              <a:gd name="connsiteX266" fmla="*/ 3040648 w 8128084"/>
              <a:gd name="connsiteY266" fmla="*/ 12320337 h 15135727"/>
              <a:gd name="connsiteX267" fmla="*/ 2956927 w 8128084"/>
              <a:gd name="connsiteY267" fmla="*/ 12237453 h 15135727"/>
              <a:gd name="connsiteX268" fmla="*/ 3007895 w 8128084"/>
              <a:gd name="connsiteY268" fmla="*/ 12079706 h 15135727"/>
              <a:gd name="connsiteX269" fmla="*/ 2810042 w 8128084"/>
              <a:gd name="connsiteY269" fmla="*/ 11954377 h 15135727"/>
              <a:gd name="connsiteX270" fmla="*/ 2863516 w 8128084"/>
              <a:gd name="connsiteY270" fmla="*/ 11694695 h 15135727"/>
              <a:gd name="connsiteX271" fmla="*/ 2817227 w 8128084"/>
              <a:gd name="connsiteY271" fmla="*/ 11507203 h 15135727"/>
              <a:gd name="connsiteX272" fmla="*/ 2911642 w 8128084"/>
              <a:gd name="connsiteY272" fmla="*/ 11454064 h 15135727"/>
              <a:gd name="connsiteX273" fmla="*/ 2988677 w 8128084"/>
              <a:gd name="connsiteY273" fmla="*/ 11494503 h 15135727"/>
              <a:gd name="connsiteX274" fmla="*/ 3011571 w 8128084"/>
              <a:gd name="connsiteY274" fmla="*/ 11454064 h 15135727"/>
              <a:gd name="connsiteX275" fmla="*/ 2850482 w 8128084"/>
              <a:gd name="connsiteY275" fmla="*/ 11381874 h 15135727"/>
              <a:gd name="connsiteX276" fmla="*/ 2993858 w 8128084"/>
              <a:gd name="connsiteY276" fmla="*/ 11266571 h 15135727"/>
              <a:gd name="connsiteX277" fmla="*/ 3007895 w 8128084"/>
              <a:gd name="connsiteY277" fmla="*/ 11189369 h 15135727"/>
              <a:gd name="connsiteX278" fmla="*/ 2874879 w 8128084"/>
              <a:gd name="connsiteY278" fmla="*/ 11179342 h 15135727"/>
              <a:gd name="connsiteX279" fmla="*/ 2919329 w 8128084"/>
              <a:gd name="connsiteY279" fmla="*/ 11023600 h 15135727"/>
              <a:gd name="connsiteX280" fmla="*/ 2887579 w 8128084"/>
              <a:gd name="connsiteY280" fmla="*/ 10924674 h 15135727"/>
              <a:gd name="connsiteX281" fmla="*/ 2760914 w 8128084"/>
              <a:gd name="connsiteY281" fmla="*/ 11065377 h 15135727"/>
              <a:gd name="connsiteX282" fmla="*/ 2667000 w 8128084"/>
              <a:gd name="connsiteY282" fmla="*/ 10969124 h 15135727"/>
              <a:gd name="connsiteX283" fmla="*/ 2607845 w 8128084"/>
              <a:gd name="connsiteY283" fmla="*/ 11071727 h 15135727"/>
              <a:gd name="connsiteX284" fmla="*/ 2526632 w 8128084"/>
              <a:gd name="connsiteY284" fmla="*/ 11117179 h 15135727"/>
              <a:gd name="connsiteX285" fmla="*/ 2410827 w 8128084"/>
              <a:gd name="connsiteY285" fmla="*/ 11100803 h 15135727"/>
              <a:gd name="connsiteX286" fmla="*/ 2334127 w 8128084"/>
              <a:gd name="connsiteY286" fmla="*/ 10996864 h 15135727"/>
              <a:gd name="connsiteX287" fmla="*/ 2358190 w 8128084"/>
              <a:gd name="connsiteY287" fmla="*/ 10732169 h 15135727"/>
              <a:gd name="connsiteX288" fmla="*/ 2372227 w 8128084"/>
              <a:gd name="connsiteY288" fmla="*/ 10689390 h 15135727"/>
              <a:gd name="connsiteX289" fmla="*/ 2533316 w 8128084"/>
              <a:gd name="connsiteY289" fmla="*/ 10574087 h 15135727"/>
              <a:gd name="connsiteX290" fmla="*/ 2598821 w 8128084"/>
              <a:gd name="connsiteY290" fmla="*/ 10684042 h 15135727"/>
              <a:gd name="connsiteX291" fmla="*/ 2683877 w 8128084"/>
              <a:gd name="connsiteY291" fmla="*/ 10745203 h 15135727"/>
              <a:gd name="connsiteX292" fmla="*/ 2767264 w 8128084"/>
              <a:gd name="connsiteY292" fmla="*/ 10684042 h 15135727"/>
              <a:gd name="connsiteX293" fmla="*/ 2646948 w 8128084"/>
              <a:gd name="connsiteY293" fmla="*/ 10515600 h 15135727"/>
              <a:gd name="connsiteX294" fmla="*/ 2815390 w 8128084"/>
              <a:gd name="connsiteY294" fmla="*/ 10395285 h 15135727"/>
              <a:gd name="connsiteX295" fmla="*/ 2899777 w 8128084"/>
              <a:gd name="connsiteY295" fmla="*/ 10453103 h 15135727"/>
              <a:gd name="connsiteX296" fmla="*/ 2899777 w 8128084"/>
              <a:gd name="connsiteY296" fmla="*/ 10586453 h 15135727"/>
              <a:gd name="connsiteX297" fmla="*/ 2982327 w 8128084"/>
              <a:gd name="connsiteY297" fmla="*/ 10459453 h 15135727"/>
              <a:gd name="connsiteX298" fmla="*/ 3080085 w 8128084"/>
              <a:gd name="connsiteY298" fmla="*/ 10419348 h 15135727"/>
              <a:gd name="connsiteX299" fmla="*/ 3248527 w 8128084"/>
              <a:gd name="connsiteY299" fmla="*/ 10539664 h 15135727"/>
              <a:gd name="connsiteX300" fmla="*/ 3320716 w 8128084"/>
              <a:gd name="connsiteY300" fmla="*/ 10659979 h 15135727"/>
              <a:gd name="connsiteX301" fmla="*/ 3465095 w 8128084"/>
              <a:gd name="connsiteY301" fmla="*/ 10659979 h 15135727"/>
              <a:gd name="connsiteX302" fmla="*/ 3441032 w 8128084"/>
              <a:gd name="connsiteY302" fmla="*/ 10491537 h 15135727"/>
              <a:gd name="connsiteX303" fmla="*/ 3356977 w 8128084"/>
              <a:gd name="connsiteY303" fmla="*/ 10408653 h 15135727"/>
              <a:gd name="connsiteX304" fmla="*/ 3348456 w 8128084"/>
              <a:gd name="connsiteY304" fmla="*/ 10282656 h 15135727"/>
              <a:gd name="connsiteX305" fmla="*/ 3198227 w 8128084"/>
              <a:gd name="connsiteY305" fmla="*/ 10319753 h 15135727"/>
              <a:gd name="connsiteX306" fmla="*/ 3152274 w 8128084"/>
              <a:gd name="connsiteY306" fmla="*/ 10250906 h 15135727"/>
              <a:gd name="connsiteX307" fmla="*/ 3176337 w 8128084"/>
              <a:gd name="connsiteY307" fmla="*/ 10178716 h 15135727"/>
              <a:gd name="connsiteX308" fmla="*/ 3104148 w 8128084"/>
              <a:gd name="connsiteY308" fmla="*/ 10154653 h 15135727"/>
              <a:gd name="connsiteX309" fmla="*/ 2975977 w 8128084"/>
              <a:gd name="connsiteY309" fmla="*/ 10167353 h 15135727"/>
              <a:gd name="connsiteX310" fmla="*/ 3007895 w 8128084"/>
              <a:gd name="connsiteY310" fmla="*/ 9962148 h 15135727"/>
              <a:gd name="connsiteX311" fmla="*/ 3176337 w 8128084"/>
              <a:gd name="connsiteY311" fmla="*/ 9889958 h 15135727"/>
              <a:gd name="connsiteX312" fmla="*/ 2959769 w 8128084"/>
              <a:gd name="connsiteY312" fmla="*/ 9504948 h 15135727"/>
              <a:gd name="connsiteX313" fmla="*/ 2791327 w 8128084"/>
              <a:gd name="connsiteY313" fmla="*/ 9456821 h 15135727"/>
              <a:gd name="connsiteX314" fmla="*/ 2574758 w 8128084"/>
              <a:gd name="connsiteY314" fmla="*/ 9336506 h 15135727"/>
              <a:gd name="connsiteX315" fmla="*/ 2671177 w 8128084"/>
              <a:gd name="connsiteY315" fmla="*/ 9189453 h 15135727"/>
              <a:gd name="connsiteX316" fmla="*/ 2684045 w 8128084"/>
              <a:gd name="connsiteY316" fmla="*/ 9109911 h 15135727"/>
              <a:gd name="connsiteX317" fmla="*/ 2580774 w 8128084"/>
              <a:gd name="connsiteY317" fmla="*/ 9069471 h 15135727"/>
              <a:gd name="connsiteX318" fmla="*/ 2546685 w 8128084"/>
              <a:gd name="connsiteY318" fmla="*/ 9051758 h 15135727"/>
              <a:gd name="connsiteX319" fmla="*/ 2436729 w 8128084"/>
              <a:gd name="connsiteY319" fmla="*/ 9056771 h 15135727"/>
              <a:gd name="connsiteX320" fmla="*/ 2372727 w 8128084"/>
              <a:gd name="connsiteY320" fmla="*/ 9259303 h 15135727"/>
              <a:gd name="connsiteX321" fmla="*/ 2261937 w 8128084"/>
              <a:gd name="connsiteY321" fmla="*/ 9168064 h 15135727"/>
              <a:gd name="connsiteX322" fmla="*/ 2237874 w 8128084"/>
              <a:gd name="connsiteY322" fmla="*/ 8999621 h 15135727"/>
              <a:gd name="connsiteX323" fmla="*/ 2079458 w 8128084"/>
              <a:gd name="connsiteY323" fmla="*/ 9020008 h 15135727"/>
              <a:gd name="connsiteX324" fmla="*/ 2026319 w 8128084"/>
              <a:gd name="connsiteY324" fmla="*/ 8827503 h 15135727"/>
              <a:gd name="connsiteX325" fmla="*/ 1833814 w 8128084"/>
              <a:gd name="connsiteY325" fmla="*/ 8822490 h 15135727"/>
              <a:gd name="connsiteX326" fmla="*/ 1705977 w 8128084"/>
              <a:gd name="connsiteY326" fmla="*/ 8941803 h 15135727"/>
              <a:gd name="connsiteX327" fmla="*/ 1693445 w 8128084"/>
              <a:gd name="connsiteY327" fmla="*/ 9048082 h 15135727"/>
              <a:gd name="connsiteX328" fmla="*/ 1575469 w 8128084"/>
              <a:gd name="connsiteY328" fmla="*/ 9099885 h 15135727"/>
              <a:gd name="connsiteX329" fmla="*/ 1477879 w 8128084"/>
              <a:gd name="connsiteY329" fmla="*/ 8936456 h 15135727"/>
              <a:gd name="connsiteX330" fmla="*/ 1347537 w 8128084"/>
              <a:gd name="connsiteY330" fmla="*/ 8879306 h 15135727"/>
              <a:gd name="connsiteX331" fmla="*/ 1220537 w 8128084"/>
              <a:gd name="connsiteY331" fmla="*/ 8799764 h 15135727"/>
              <a:gd name="connsiteX332" fmla="*/ 1106906 w 8128084"/>
              <a:gd name="connsiteY332" fmla="*/ 8783053 h 15135727"/>
              <a:gd name="connsiteX333" fmla="*/ 890337 w 8128084"/>
              <a:gd name="connsiteY333" fmla="*/ 8686800 h 15135727"/>
              <a:gd name="connsiteX334" fmla="*/ 649706 w 8128084"/>
              <a:gd name="connsiteY334" fmla="*/ 8662737 h 15135727"/>
              <a:gd name="connsiteX335" fmla="*/ 493127 w 8128084"/>
              <a:gd name="connsiteY335" fmla="*/ 8668753 h 15135727"/>
              <a:gd name="connsiteX336" fmla="*/ 385011 w 8128084"/>
              <a:gd name="connsiteY336" fmla="*/ 8566485 h 15135727"/>
              <a:gd name="connsiteX337" fmla="*/ 455027 w 8128084"/>
              <a:gd name="connsiteY337" fmla="*/ 8421103 h 15135727"/>
              <a:gd name="connsiteX338" fmla="*/ 577516 w 8128084"/>
              <a:gd name="connsiteY338" fmla="*/ 8373979 h 15135727"/>
              <a:gd name="connsiteX339" fmla="*/ 794085 w 8128084"/>
              <a:gd name="connsiteY339" fmla="*/ 8301790 h 15135727"/>
              <a:gd name="connsiteX340" fmla="*/ 745958 w 8128084"/>
              <a:gd name="connsiteY340" fmla="*/ 8133348 h 15135727"/>
              <a:gd name="connsiteX341" fmla="*/ 818148 w 8128084"/>
              <a:gd name="connsiteY341" fmla="*/ 7820527 h 15135727"/>
              <a:gd name="connsiteX342" fmla="*/ 697832 w 8128084"/>
              <a:gd name="connsiteY342" fmla="*/ 7820527 h 15135727"/>
              <a:gd name="connsiteX343" fmla="*/ 625642 w 8128084"/>
              <a:gd name="connsiteY343" fmla="*/ 7916779 h 15135727"/>
              <a:gd name="connsiteX344" fmla="*/ 457200 w 8128084"/>
              <a:gd name="connsiteY344" fmla="*/ 7820527 h 15135727"/>
              <a:gd name="connsiteX345" fmla="*/ 529390 w 8128084"/>
              <a:gd name="connsiteY345" fmla="*/ 7700211 h 15135727"/>
              <a:gd name="connsiteX346" fmla="*/ 715377 w 8128084"/>
              <a:gd name="connsiteY346" fmla="*/ 7748003 h 15135727"/>
              <a:gd name="connsiteX347" fmla="*/ 938464 w 8128084"/>
              <a:gd name="connsiteY347" fmla="*/ 7676148 h 15135727"/>
              <a:gd name="connsiteX348" fmla="*/ 1058779 w 8128084"/>
              <a:gd name="connsiteY348" fmla="*/ 7459579 h 15135727"/>
              <a:gd name="connsiteX349" fmla="*/ 1203158 w 8128084"/>
              <a:gd name="connsiteY349" fmla="*/ 7603958 h 15135727"/>
              <a:gd name="connsiteX350" fmla="*/ 1299411 w 8128084"/>
              <a:gd name="connsiteY350" fmla="*/ 7555832 h 15135727"/>
              <a:gd name="connsiteX351" fmla="*/ 1443790 w 8128084"/>
              <a:gd name="connsiteY351" fmla="*/ 7507706 h 15135727"/>
              <a:gd name="connsiteX352" fmla="*/ 1684421 w 8128084"/>
              <a:gd name="connsiteY352" fmla="*/ 7603958 h 15135727"/>
              <a:gd name="connsiteX353" fmla="*/ 1684421 w 8128084"/>
              <a:gd name="connsiteY353" fmla="*/ 7603958 h 15135727"/>
              <a:gd name="connsiteX354" fmla="*/ 1693277 w 8128084"/>
              <a:gd name="connsiteY354" fmla="*/ 7462253 h 15135727"/>
              <a:gd name="connsiteX355" fmla="*/ 1540042 w 8128084"/>
              <a:gd name="connsiteY355" fmla="*/ 7363327 h 15135727"/>
              <a:gd name="connsiteX356" fmla="*/ 1299411 w 8128084"/>
              <a:gd name="connsiteY356" fmla="*/ 7315200 h 15135727"/>
              <a:gd name="connsiteX357" fmla="*/ 1130969 w 8128084"/>
              <a:gd name="connsiteY357" fmla="*/ 7339264 h 15135727"/>
              <a:gd name="connsiteX358" fmla="*/ 1034716 w 8128084"/>
              <a:gd name="connsiteY358" fmla="*/ 7315200 h 15135727"/>
              <a:gd name="connsiteX359" fmla="*/ 982077 w 8128084"/>
              <a:gd name="connsiteY359" fmla="*/ 7113003 h 15135727"/>
              <a:gd name="connsiteX360" fmla="*/ 1155032 w 8128084"/>
              <a:gd name="connsiteY360" fmla="*/ 7050506 h 15135727"/>
              <a:gd name="connsiteX361" fmla="*/ 1155032 w 8128084"/>
              <a:gd name="connsiteY361" fmla="*/ 6930190 h 15135727"/>
              <a:gd name="connsiteX362" fmla="*/ 1155032 w 8128084"/>
              <a:gd name="connsiteY362" fmla="*/ 6761748 h 15135727"/>
              <a:gd name="connsiteX363" fmla="*/ 1203158 w 8128084"/>
              <a:gd name="connsiteY363" fmla="*/ 6617369 h 15135727"/>
              <a:gd name="connsiteX364" fmla="*/ 1409700 w 8128084"/>
              <a:gd name="connsiteY364" fmla="*/ 6517440 h 15135727"/>
              <a:gd name="connsiteX365" fmla="*/ 1443790 w 8128084"/>
              <a:gd name="connsiteY365" fmla="*/ 6328611 h 15135727"/>
              <a:gd name="connsiteX366" fmla="*/ 1419727 w 8128084"/>
              <a:gd name="connsiteY366" fmla="*/ 6208295 h 15135727"/>
              <a:gd name="connsiteX367" fmla="*/ 1275348 w 8128084"/>
              <a:gd name="connsiteY367" fmla="*/ 6304548 h 15135727"/>
              <a:gd name="connsiteX368" fmla="*/ 1178927 w 8128084"/>
              <a:gd name="connsiteY368" fmla="*/ 6281153 h 15135727"/>
              <a:gd name="connsiteX369" fmla="*/ 1242427 w 8128084"/>
              <a:gd name="connsiteY369" fmla="*/ 6173203 h 15135727"/>
              <a:gd name="connsiteX370" fmla="*/ 1323474 w 8128084"/>
              <a:gd name="connsiteY370" fmla="*/ 6015790 h 15135727"/>
              <a:gd name="connsiteX371" fmla="*/ 1597192 w 8128084"/>
              <a:gd name="connsiteY371" fmla="*/ 5941261 h 15135727"/>
              <a:gd name="connsiteX372" fmla="*/ 1540042 w 8128084"/>
              <a:gd name="connsiteY372" fmla="*/ 5751095 h 15135727"/>
              <a:gd name="connsiteX373" fmla="*/ 1395664 w 8128084"/>
              <a:gd name="connsiteY373" fmla="*/ 5824621 h 15135727"/>
              <a:gd name="connsiteX374" fmla="*/ 1179095 w 8128084"/>
              <a:gd name="connsiteY374" fmla="*/ 5799221 h 15135727"/>
              <a:gd name="connsiteX375" fmla="*/ 890337 w 8128084"/>
              <a:gd name="connsiteY375" fmla="*/ 5775158 h 15135727"/>
              <a:gd name="connsiteX376" fmla="*/ 697832 w 8128084"/>
              <a:gd name="connsiteY376" fmla="*/ 5606716 h 15135727"/>
              <a:gd name="connsiteX377" fmla="*/ 577516 w 8128084"/>
              <a:gd name="connsiteY377" fmla="*/ 5582653 h 15135727"/>
              <a:gd name="connsiteX378" fmla="*/ 697832 w 8128084"/>
              <a:gd name="connsiteY378" fmla="*/ 5775158 h 15135727"/>
              <a:gd name="connsiteX379" fmla="*/ 409074 w 8128084"/>
              <a:gd name="connsiteY379" fmla="*/ 5799221 h 15135727"/>
              <a:gd name="connsiteX380" fmla="*/ 168442 w 8128084"/>
              <a:gd name="connsiteY380" fmla="*/ 5702969 h 15135727"/>
              <a:gd name="connsiteX381" fmla="*/ 264695 w 8128084"/>
              <a:gd name="connsiteY381" fmla="*/ 5558590 h 15135727"/>
              <a:gd name="connsiteX382" fmla="*/ 144379 w 8128084"/>
              <a:gd name="connsiteY382" fmla="*/ 5510464 h 15135727"/>
              <a:gd name="connsiteX383" fmla="*/ 0 w 8128084"/>
              <a:gd name="connsiteY383" fmla="*/ 5462337 h 15135727"/>
              <a:gd name="connsiteX384" fmla="*/ 96253 w 8128084"/>
              <a:gd name="connsiteY384"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42827 w 8128084"/>
              <a:gd name="connsiteY202" fmla="*/ 14383753 h 15135727"/>
              <a:gd name="connsiteX203" fmla="*/ 4403558 w 8128084"/>
              <a:gd name="connsiteY203" fmla="*/ 14437895 h 15135727"/>
              <a:gd name="connsiteX204" fmla="*/ 4340058 w 8128084"/>
              <a:gd name="connsiteY204" fmla="*/ 14475995 h 15135727"/>
              <a:gd name="connsiteX205" fmla="*/ 4303127 w 8128084"/>
              <a:gd name="connsiteY205" fmla="*/ 14364703 h 15135727"/>
              <a:gd name="connsiteX206" fmla="*/ 4276892 w 8128084"/>
              <a:gd name="connsiteY206" fmla="*/ 14296190 h 15135727"/>
              <a:gd name="connsiteX207" fmla="*/ 4235116 w 8128084"/>
              <a:gd name="connsiteY207" fmla="*/ 14341642 h 15135727"/>
              <a:gd name="connsiteX208" fmla="*/ 4162927 w 8128084"/>
              <a:gd name="connsiteY208" fmla="*/ 14389769 h 15135727"/>
              <a:gd name="connsiteX209" fmla="*/ 4137527 w 8128084"/>
              <a:gd name="connsiteY209" fmla="*/ 14364369 h 15135727"/>
              <a:gd name="connsiteX210" fmla="*/ 3998327 w 8128084"/>
              <a:gd name="connsiteY210" fmla="*/ 14409153 h 15135727"/>
              <a:gd name="connsiteX211" fmla="*/ 4023727 w 8128084"/>
              <a:gd name="connsiteY211" fmla="*/ 14275803 h 15135727"/>
              <a:gd name="connsiteX212" fmla="*/ 3915945 w 8128084"/>
              <a:gd name="connsiteY212" fmla="*/ 14289840 h 15135727"/>
              <a:gd name="connsiteX213" fmla="*/ 3801979 w 8128084"/>
              <a:gd name="connsiteY213" fmla="*/ 14293516 h 15135727"/>
              <a:gd name="connsiteX214" fmla="*/ 3719764 w 8128084"/>
              <a:gd name="connsiteY214" fmla="*/ 14415169 h 15135727"/>
              <a:gd name="connsiteX215" fmla="*/ 3625850 w 8128084"/>
              <a:gd name="connsiteY215" fmla="*/ 14616364 h 15135727"/>
              <a:gd name="connsiteX216" fmla="*/ 3513221 w 8128084"/>
              <a:gd name="connsiteY216" fmla="*/ 14726653 h 15135727"/>
              <a:gd name="connsiteX217" fmla="*/ 3583071 w 8128084"/>
              <a:gd name="connsiteY217" fmla="*/ 14832932 h 15135727"/>
              <a:gd name="connsiteX218" fmla="*/ 3633537 w 8128084"/>
              <a:gd name="connsiteY218" fmla="*/ 14967285 h 15135727"/>
              <a:gd name="connsiteX219" fmla="*/ 3609474 w 8128084"/>
              <a:gd name="connsiteY219" fmla="*/ 15087600 h 15135727"/>
              <a:gd name="connsiteX220" fmla="*/ 3479132 w 8128084"/>
              <a:gd name="connsiteY220" fmla="*/ 14975974 h 15135727"/>
              <a:gd name="connsiteX221" fmla="*/ 3304340 w 8128084"/>
              <a:gd name="connsiteY221" fmla="*/ 14949237 h 15135727"/>
              <a:gd name="connsiteX222" fmla="*/ 3261227 w 8128084"/>
              <a:gd name="connsiteY222" fmla="*/ 14787145 h 15135727"/>
              <a:gd name="connsiteX223" fmla="*/ 3128211 w 8128084"/>
              <a:gd name="connsiteY223" fmla="*/ 14919158 h 15135727"/>
              <a:gd name="connsiteX224" fmla="*/ 3090277 w 8128084"/>
              <a:gd name="connsiteY224" fmla="*/ 15075903 h 15135727"/>
              <a:gd name="connsiteX225" fmla="*/ 2959769 w 8128084"/>
              <a:gd name="connsiteY225" fmla="*/ 15135727 h 15135727"/>
              <a:gd name="connsiteX226" fmla="*/ 2891256 w 8128084"/>
              <a:gd name="connsiteY226" fmla="*/ 14945895 h 15135727"/>
              <a:gd name="connsiteX227" fmla="*/ 2829927 w 8128084"/>
              <a:gd name="connsiteY227" fmla="*/ 14872703 h 15135727"/>
              <a:gd name="connsiteX228" fmla="*/ 2887579 w 8128084"/>
              <a:gd name="connsiteY228" fmla="*/ 14774779 h 15135727"/>
              <a:gd name="connsiteX229" fmla="*/ 2779127 w 8128084"/>
              <a:gd name="connsiteY229" fmla="*/ 14694903 h 15135727"/>
              <a:gd name="connsiteX230" fmla="*/ 2839453 w 8128084"/>
              <a:gd name="connsiteY230" fmla="*/ 14582274 h 15135727"/>
              <a:gd name="connsiteX231" fmla="*/ 2935706 w 8128084"/>
              <a:gd name="connsiteY231" fmla="*/ 14510085 h 15135727"/>
              <a:gd name="connsiteX232" fmla="*/ 2948406 w 8128084"/>
              <a:gd name="connsiteY232" fmla="*/ 14554535 h 15135727"/>
              <a:gd name="connsiteX233" fmla="*/ 2855327 w 8128084"/>
              <a:gd name="connsiteY233" fmla="*/ 14371053 h 15135727"/>
              <a:gd name="connsiteX234" fmla="*/ 3014077 w 8128084"/>
              <a:gd name="connsiteY234" fmla="*/ 14447253 h 15135727"/>
              <a:gd name="connsiteX235" fmla="*/ 3029285 w 8128084"/>
              <a:gd name="connsiteY235" fmla="*/ 14363032 h 15135727"/>
              <a:gd name="connsiteX236" fmla="*/ 3152274 w 8128084"/>
              <a:gd name="connsiteY236" fmla="*/ 14341642 h 15135727"/>
              <a:gd name="connsiteX237" fmla="*/ 3226135 w 8128084"/>
              <a:gd name="connsiteY237" fmla="*/ 14269453 h 15135727"/>
              <a:gd name="connsiteX238" fmla="*/ 3152274 w 8128084"/>
              <a:gd name="connsiteY238" fmla="*/ 14197264 h 15135727"/>
              <a:gd name="connsiteX239" fmla="*/ 3152274 w 8128084"/>
              <a:gd name="connsiteY239" fmla="*/ 14052885 h 15135727"/>
              <a:gd name="connsiteX240" fmla="*/ 3086435 w 8128084"/>
              <a:gd name="connsiteY240" fmla="*/ 14037845 h 15135727"/>
              <a:gd name="connsiteX241" fmla="*/ 3056021 w 8128084"/>
              <a:gd name="connsiteY241" fmla="*/ 14153148 h 15135727"/>
              <a:gd name="connsiteX242" fmla="*/ 2935706 w 8128084"/>
              <a:gd name="connsiteY242" fmla="*/ 14076948 h 15135727"/>
              <a:gd name="connsiteX243" fmla="*/ 2863516 w 8128084"/>
              <a:gd name="connsiteY243" fmla="*/ 14093324 h 15135727"/>
              <a:gd name="connsiteX244" fmla="*/ 2804527 w 8128084"/>
              <a:gd name="connsiteY244" fmla="*/ 14218653 h 15135727"/>
              <a:gd name="connsiteX245" fmla="*/ 2719137 w 8128084"/>
              <a:gd name="connsiteY245" fmla="*/ 14197264 h 15135727"/>
              <a:gd name="connsiteX246" fmla="*/ 2653298 w 8128084"/>
              <a:gd name="connsiteY246" fmla="*/ 14248064 h 15135727"/>
              <a:gd name="connsiteX247" fmla="*/ 2560721 w 8128084"/>
              <a:gd name="connsiteY247" fmla="*/ 14150474 h 15135727"/>
              <a:gd name="connsiteX248" fmla="*/ 2436729 w 8128084"/>
              <a:gd name="connsiteY248" fmla="*/ 13804566 h 15135727"/>
              <a:gd name="connsiteX249" fmla="*/ 2550527 w 8128084"/>
              <a:gd name="connsiteY249" fmla="*/ 13805903 h 15135727"/>
              <a:gd name="connsiteX250" fmla="*/ 2729498 w 8128084"/>
              <a:gd name="connsiteY250" fmla="*/ 13812253 h 15135727"/>
              <a:gd name="connsiteX251" fmla="*/ 2633077 w 8128084"/>
              <a:gd name="connsiteY251" fmla="*/ 13755103 h 15135727"/>
              <a:gd name="connsiteX252" fmla="*/ 2553369 w 8128084"/>
              <a:gd name="connsiteY252" fmla="*/ 13475369 h 15135727"/>
              <a:gd name="connsiteX253" fmla="*/ 2658645 w 8128084"/>
              <a:gd name="connsiteY253" fmla="*/ 13224711 h 15135727"/>
              <a:gd name="connsiteX254" fmla="*/ 2719137 w 8128084"/>
              <a:gd name="connsiteY254" fmla="*/ 13042232 h 15135727"/>
              <a:gd name="connsiteX255" fmla="*/ 2791327 w 8128084"/>
              <a:gd name="connsiteY255" fmla="*/ 12945979 h 15135727"/>
              <a:gd name="connsiteX256" fmla="*/ 2969627 w 8128084"/>
              <a:gd name="connsiteY256" fmla="*/ 12929603 h 15135727"/>
              <a:gd name="connsiteX257" fmla="*/ 3031958 w 8128084"/>
              <a:gd name="connsiteY257" fmla="*/ 13090358 h 15135727"/>
              <a:gd name="connsiteX258" fmla="*/ 3102977 w 8128084"/>
              <a:gd name="connsiteY258" fmla="*/ 12974053 h 15135727"/>
              <a:gd name="connsiteX259" fmla="*/ 3043321 w 8128084"/>
              <a:gd name="connsiteY259" fmla="*/ 12836024 h 15135727"/>
              <a:gd name="connsiteX260" fmla="*/ 2849479 w 8128084"/>
              <a:gd name="connsiteY260" fmla="*/ 12815637 h 15135727"/>
              <a:gd name="connsiteX261" fmla="*/ 2815390 w 8128084"/>
              <a:gd name="connsiteY261" fmla="*/ 12777537 h 15135727"/>
              <a:gd name="connsiteX262" fmla="*/ 2887077 w 8128084"/>
              <a:gd name="connsiteY262" fmla="*/ 12586703 h 15135727"/>
              <a:gd name="connsiteX263" fmla="*/ 3153777 w 8128084"/>
              <a:gd name="connsiteY263" fmla="*/ 12516853 h 15135727"/>
              <a:gd name="connsiteX264" fmla="*/ 3239837 w 8128084"/>
              <a:gd name="connsiteY264" fmla="*/ 12311314 h 15135727"/>
              <a:gd name="connsiteX265" fmla="*/ 3104148 w 8128084"/>
              <a:gd name="connsiteY265" fmla="*/ 12320337 h 15135727"/>
              <a:gd name="connsiteX266" fmla="*/ 3040648 w 8128084"/>
              <a:gd name="connsiteY266" fmla="*/ 12320337 h 15135727"/>
              <a:gd name="connsiteX267" fmla="*/ 2956927 w 8128084"/>
              <a:gd name="connsiteY267" fmla="*/ 12237453 h 15135727"/>
              <a:gd name="connsiteX268" fmla="*/ 3007895 w 8128084"/>
              <a:gd name="connsiteY268" fmla="*/ 12079706 h 15135727"/>
              <a:gd name="connsiteX269" fmla="*/ 2810042 w 8128084"/>
              <a:gd name="connsiteY269" fmla="*/ 11954377 h 15135727"/>
              <a:gd name="connsiteX270" fmla="*/ 2863516 w 8128084"/>
              <a:gd name="connsiteY270" fmla="*/ 11694695 h 15135727"/>
              <a:gd name="connsiteX271" fmla="*/ 2817227 w 8128084"/>
              <a:gd name="connsiteY271" fmla="*/ 11507203 h 15135727"/>
              <a:gd name="connsiteX272" fmla="*/ 2911642 w 8128084"/>
              <a:gd name="connsiteY272" fmla="*/ 11454064 h 15135727"/>
              <a:gd name="connsiteX273" fmla="*/ 2988677 w 8128084"/>
              <a:gd name="connsiteY273" fmla="*/ 11494503 h 15135727"/>
              <a:gd name="connsiteX274" fmla="*/ 3011571 w 8128084"/>
              <a:gd name="connsiteY274" fmla="*/ 11454064 h 15135727"/>
              <a:gd name="connsiteX275" fmla="*/ 2850482 w 8128084"/>
              <a:gd name="connsiteY275" fmla="*/ 11381874 h 15135727"/>
              <a:gd name="connsiteX276" fmla="*/ 2993858 w 8128084"/>
              <a:gd name="connsiteY276" fmla="*/ 11266571 h 15135727"/>
              <a:gd name="connsiteX277" fmla="*/ 3007895 w 8128084"/>
              <a:gd name="connsiteY277" fmla="*/ 11189369 h 15135727"/>
              <a:gd name="connsiteX278" fmla="*/ 2874879 w 8128084"/>
              <a:gd name="connsiteY278" fmla="*/ 11179342 h 15135727"/>
              <a:gd name="connsiteX279" fmla="*/ 2919329 w 8128084"/>
              <a:gd name="connsiteY279" fmla="*/ 11023600 h 15135727"/>
              <a:gd name="connsiteX280" fmla="*/ 2887579 w 8128084"/>
              <a:gd name="connsiteY280" fmla="*/ 10924674 h 15135727"/>
              <a:gd name="connsiteX281" fmla="*/ 2760914 w 8128084"/>
              <a:gd name="connsiteY281" fmla="*/ 11065377 h 15135727"/>
              <a:gd name="connsiteX282" fmla="*/ 2667000 w 8128084"/>
              <a:gd name="connsiteY282" fmla="*/ 10969124 h 15135727"/>
              <a:gd name="connsiteX283" fmla="*/ 2607845 w 8128084"/>
              <a:gd name="connsiteY283" fmla="*/ 11071727 h 15135727"/>
              <a:gd name="connsiteX284" fmla="*/ 2526632 w 8128084"/>
              <a:gd name="connsiteY284" fmla="*/ 11117179 h 15135727"/>
              <a:gd name="connsiteX285" fmla="*/ 2410827 w 8128084"/>
              <a:gd name="connsiteY285" fmla="*/ 11100803 h 15135727"/>
              <a:gd name="connsiteX286" fmla="*/ 2334127 w 8128084"/>
              <a:gd name="connsiteY286" fmla="*/ 10996864 h 15135727"/>
              <a:gd name="connsiteX287" fmla="*/ 2358190 w 8128084"/>
              <a:gd name="connsiteY287" fmla="*/ 10732169 h 15135727"/>
              <a:gd name="connsiteX288" fmla="*/ 2372227 w 8128084"/>
              <a:gd name="connsiteY288" fmla="*/ 10689390 h 15135727"/>
              <a:gd name="connsiteX289" fmla="*/ 2533316 w 8128084"/>
              <a:gd name="connsiteY289" fmla="*/ 10574087 h 15135727"/>
              <a:gd name="connsiteX290" fmla="*/ 2598821 w 8128084"/>
              <a:gd name="connsiteY290" fmla="*/ 10684042 h 15135727"/>
              <a:gd name="connsiteX291" fmla="*/ 2683877 w 8128084"/>
              <a:gd name="connsiteY291" fmla="*/ 10745203 h 15135727"/>
              <a:gd name="connsiteX292" fmla="*/ 2767264 w 8128084"/>
              <a:gd name="connsiteY292" fmla="*/ 10684042 h 15135727"/>
              <a:gd name="connsiteX293" fmla="*/ 2646948 w 8128084"/>
              <a:gd name="connsiteY293" fmla="*/ 10515600 h 15135727"/>
              <a:gd name="connsiteX294" fmla="*/ 2815390 w 8128084"/>
              <a:gd name="connsiteY294" fmla="*/ 10395285 h 15135727"/>
              <a:gd name="connsiteX295" fmla="*/ 2899777 w 8128084"/>
              <a:gd name="connsiteY295" fmla="*/ 10453103 h 15135727"/>
              <a:gd name="connsiteX296" fmla="*/ 2899777 w 8128084"/>
              <a:gd name="connsiteY296" fmla="*/ 10586453 h 15135727"/>
              <a:gd name="connsiteX297" fmla="*/ 2982327 w 8128084"/>
              <a:gd name="connsiteY297" fmla="*/ 10459453 h 15135727"/>
              <a:gd name="connsiteX298" fmla="*/ 3080085 w 8128084"/>
              <a:gd name="connsiteY298" fmla="*/ 10419348 h 15135727"/>
              <a:gd name="connsiteX299" fmla="*/ 3248527 w 8128084"/>
              <a:gd name="connsiteY299" fmla="*/ 10539664 h 15135727"/>
              <a:gd name="connsiteX300" fmla="*/ 3320716 w 8128084"/>
              <a:gd name="connsiteY300" fmla="*/ 10659979 h 15135727"/>
              <a:gd name="connsiteX301" fmla="*/ 3465095 w 8128084"/>
              <a:gd name="connsiteY301" fmla="*/ 10659979 h 15135727"/>
              <a:gd name="connsiteX302" fmla="*/ 3441032 w 8128084"/>
              <a:gd name="connsiteY302" fmla="*/ 10491537 h 15135727"/>
              <a:gd name="connsiteX303" fmla="*/ 3356977 w 8128084"/>
              <a:gd name="connsiteY303" fmla="*/ 10408653 h 15135727"/>
              <a:gd name="connsiteX304" fmla="*/ 3348456 w 8128084"/>
              <a:gd name="connsiteY304" fmla="*/ 10282656 h 15135727"/>
              <a:gd name="connsiteX305" fmla="*/ 3198227 w 8128084"/>
              <a:gd name="connsiteY305" fmla="*/ 10319753 h 15135727"/>
              <a:gd name="connsiteX306" fmla="*/ 3152274 w 8128084"/>
              <a:gd name="connsiteY306" fmla="*/ 10250906 h 15135727"/>
              <a:gd name="connsiteX307" fmla="*/ 3176337 w 8128084"/>
              <a:gd name="connsiteY307" fmla="*/ 10178716 h 15135727"/>
              <a:gd name="connsiteX308" fmla="*/ 3104148 w 8128084"/>
              <a:gd name="connsiteY308" fmla="*/ 10154653 h 15135727"/>
              <a:gd name="connsiteX309" fmla="*/ 2975977 w 8128084"/>
              <a:gd name="connsiteY309" fmla="*/ 10167353 h 15135727"/>
              <a:gd name="connsiteX310" fmla="*/ 3007895 w 8128084"/>
              <a:gd name="connsiteY310" fmla="*/ 9962148 h 15135727"/>
              <a:gd name="connsiteX311" fmla="*/ 3176337 w 8128084"/>
              <a:gd name="connsiteY311" fmla="*/ 9889958 h 15135727"/>
              <a:gd name="connsiteX312" fmla="*/ 2959769 w 8128084"/>
              <a:gd name="connsiteY312" fmla="*/ 9504948 h 15135727"/>
              <a:gd name="connsiteX313" fmla="*/ 2791327 w 8128084"/>
              <a:gd name="connsiteY313" fmla="*/ 9456821 h 15135727"/>
              <a:gd name="connsiteX314" fmla="*/ 2574758 w 8128084"/>
              <a:gd name="connsiteY314" fmla="*/ 9336506 h 15135727"/>
              <a:gd name="connsiteX315" fmla="*/ 2671177 w 8128084"/>
              <a:gd name="connsiteY315" fmla="*/ 9189453 h 15135727"/>
              <a:gd name="connsiteX316" fmla="*/ 2684045 w 8128084"/>
              <a:gd name="connsiteY316" fmla="*/ 9109911 h 15135727"/>
              <a:gd name="connsiteX317" fmla="*/ 2580774 w 8128084"/>
              <a:gd name="connsiteY317" fmla="*/ 9069471 h 15135727"/>
              <a:gd name="connsiteX318" fmla="*/ 2546685 w 8128084"/>
              <a:gd name="connsiteY318" fmla="*/ 9051758 h 15135727"/>
              <a:gd name="connsiteX319" fmla="*/ 2436729 w 8128084"/>
              <a:gd name="connsiteY319" fmla="*/ 9056771 h 15135727"/>
              <a:gd name="connsiteX320" fmla="*/ 2372727 w 8128084"/>
              <a:gd name="connsiteY320" fmla="*/ 9259303 h 15135727"/>
              <a:gd name="connsiteX321" fmla="*/ 2261937 w 8128084"/>
              <a:gd name="connsiteY321" fmla="*/ 9168064 h 15135727"/>
              <a:gd name="connsiteX322" fmla="*/ 2237874 w 8128084"/>
              <a:gd name="connsiteY322" fmla="*/ 8999621 h 15135727"/>
              <a:gd name="connsiteX323" fmla="*/ 2079458 w 8128084"/>
              <a:gd name="connsiteY323" fmla="*/ 9020008 h 15135727"/>
              <a:gd name="connsiteX324" fmla="*/ 2026319 w 8128084"/>
              <a:gd name="connsiteY324" fmla="*/ 8827503 h 15135727"/>
              <a:gd name="connsiteX325" fmla="*/ 1833814 w 8128084"/>
              <a:gd name="connsiteY325" fmla="*/ 8822490 h 15135727"/>
              <a:gd name="connsiteX326" fmla="*/ 1705977 w 8128084"/>
              <a:gd name="connsiteY326" fmla="*/ 8941803 h 15135727"/>
              <a:gd name="connsiteX327" fmla="*/ 1693445 w 8128084"/>
              <a:gd name="connsiteY327" fmla="*/ 9048082 h 15135727"/>
              <a:gd name="connsiteX328" fmla="*/ 1575469 w 8128084"/>
              <a:gd name="connsiteY328" fmla="*/ 9099885 h 15135727"/>
              <a:gd name="connsiteX329" fmla="*/ 1477879 w 8128084"/>
              <a:gd name="connsiteY329" fmla="*/ 8936456 h 15135727"/>
              <a:gd name="connsiteX330" fmla="*/ 1347537 w 8128084"/>
              <a:gd name="connsiteY330" fmla="*/ 8879306 h 15135727"/>
              <a:gd name="connsiteX331" fmla="*/ 1220537 w 8128084"/>
              <a:gd name="connsiteY331" fmla="*/ 8799764 h 15135727"/>
              <a:gd name="connsiteX332" fmla="*/ 1106906 w 8128084"/>
              <a:gd name="connsiteY332" fmla="*/ 8783053 h 15135727"/>
              <a:gd name="connsiteX333" fmla="*/ 890337 w 8128084"/>
              <a:gd name="connsiteY333" fmla="*/ 8686800 h 15135727"/>
              <a:gd name="connsiteX334" fmla="*/ 649706 w 8128084"/>
              <a:gd name="connsiteY334" fmla="*/ 8662737 h 15135727"/>
              <a:gd name="connsiteX335" fmla="*/ 493127 w 8128084"/>
              <a:gd name="connsiteY335" fmla="*/ 8668753 h 15135727"/>
              <a:gd name="connsiteX336" fmla="*/ 385011 w 8128084"/>
              <a:gd name="connsiteY336" fmla="*/ 8566485 h 15135727"/>
              <a:gd name="connsiteX337" fmla="*/ 455027 w 8128084"/>
              <a:gd name="connsiteY337" fmla="*/ 8421103 h 15135727"/>
              <a:gd name="connsiteX338" fmla="*/ 577516 w 8128084"/>
              <a:gd name="connsiteY338" fmla="*/ 8373979 h 15135727"/>
              <a:gd name="connsiteX339" fmla="*/ 794085 w 8128084"/>
              <a:gd name="connsiteY339" fmla="*/ 8301790 h 15135727"/>
              <a:gd name="connsiteX340" fmla="*/ 745958 w 8128084"/>
              <a:gd name="connsiteY340" fmla="*/ 8133348 h 15135727"/>
              <a:gd name="connsiteX341" fmla="*/ 818148 w 8128084"/>
              <a:gd name="connsiteY341" fmla="*/ 7820527 h 15135727"/>
              <a:gd name="connsiteX342" fmla="*/ 697832 w 8128084"/>
              <a:gd name="connsiteY342" fmla="*/ 7820527 h 15135727"/>
              <a:gd name="connsiteX343" fmla="*/ 625642 w 8128084"/>
              <a:gd name="connsiteY343" fmla="*/ 7916779 h 15135727"/>
              <a:gd name="connsiteX344" fmla="*/ 457200 w 8128084"/>
              <a:gd name="connsiteY344" fmla="*/ 7820527 h 15135727"/>
              <a:gd name="connsiteX345" fmla="*/ 529390 w 8128084"/>
              <a:gd name="connsiteY345" fmla="*/ 7700211 h 15135727"/>
              <a:gd name="connsiteX346" fmla="*/ 715377 w 8128084"/>
              <a:gd name="connsiteY346" fmla="*/ 7748003 h 15135727"/>
              <a:gd name="connsiteX347" fmla="*/ 938464 w 8128084"/>
              <a:gd name="connsiteY347" fmla="*/ 7676148 h 15135727"/>
              <a:gd name="connsiteX348" fmla="*/ 1058779 w 8128084"/>
              <a:gd name="connsiteY348" fmla="*/ 7459579 h 15135727"/>
              <a:gd name="connsiteX349" fmla="*/ 1203158 w 8128084"/>
              <a:gd name="connsiteY349" fmla="*/ 7603958 h 15135727"/>
              <a:gd name="connsiteX350" fmla="*/ 1299411 w 8128084"/>
              <a:gd name="connsiteY350" fmla="*/ 7555832 h 15135727"/>
              <a:gd name="connsiteX351" fmla="*/ 1443790 w 8128084"/>
              <a:gd name="connsiteY351" fmla="*/ 7507706 h 15135727"/>
              <a:gd name="connsiteX352" fmla="*/ 1684421 w 8128084"/>
              <a:gd name="connsiteY352" fmla="*/ 7603958 h 15135727"/>
              <a:gd name="connsiteX353" fmla="*/ 1684421 w 8128084"/>
              <a:gd name="connsiteY353" fmla="*/ 7603958 h 15135727"/>
              <a:gd name="connsiteX354" fmla="*/ 1693277 w 8128084"/>
              <a:gd name="connsiteY354" fmla="*/ 7462253 h 15135727"/>
              <a:gd name="connsiteX355" fmla="*/ 1540042 w 8128084"/>
              <a:gd name="connsiteY355" fmla="*/ 7363327 h 15135727"/>
              <a:gd name="connsiteX356" fmla="*/ 1299411 w 8128084"/>
              <a:gd name="connsiteY356" fmla="*/ 7315200 h 15135727"/>
              <a:gd name="connsiteX357" fmla="*/ 1130969 w 8128084"/>
              <a:gd name="connsiteY357" fmla="*/ 7339264 h 15135727"/>
              <a:gd name="connsiteX358" fmla="*/ 1034716 w 8128084"/>
              <a:gd name="connsiteY358" fmla="*/ 7315200 h 15135727"/>
              <a:gd name="connsiteX359" fmla="*/ 982077 w 8128084"/>
              <a:gd name="connsiteY359" fmla="*/ 7113003 h 15135727"/>
              <a:gd name="connsiteX360" fmla="*/ 1155032 w 8128084"/>
              <a:gd name="connsiteY360" fmla="*/ 7050506 h 15135727"/>
              <a:gd name="connsiteX361" fmla="*/ 1155032 w 8128084"/>
              <a:gd name="connsiteY361" fmla="*/ 6930190 h 15135727"/>
              <a:gd name="connsiteX362" fmla="*/ 1155032 w 8128084"/>
              <a:gd name="connsiteY362" fmla="*/ 6761748 h 15135727"/>
              <a:gd name="connsiteX363" fmla="*/ 1203158 w 8128084"/>
              <a:gd name="connsiteY363" fmla="*/ 6617369 h 15135727"/>
              <a:gd name="connsiteX364" fmla="*/ 1409700 w 8128084"/>
              <a:gd name="connsiteY364" fmla="*/ 6517440 h 15135727"/>
              <a:gd name="connsiteX365" fmla="*/ 1443790 w 8128084"/>
              <a:gd name="connsiteY365" fmla="*/ 6328611 h 15135727"/>
              <a:gd name="connsiteX366" fmla="*/ 1419727 w 8128084"/>
              <a:gd name="connsiteY366" fmla="*/ 6208295 h 15135727"/>
              <a:gd name="connsiteX367" fmla="*/ 1275348 w 8128084"/>
              <a:gd name="connsiteY367" fmla="*/ 6304548 h 15135727"/>
              <a:gd name="connsiteX368" fmla="*/ 1178927 w 8128084"/>
              <a:gd name="connsiteY368" fmla="*/ 6281153 h 15135727"/>
              <a:gd name="connsiteX369" fmla="*/ 1242427 w 8128084"/>
              <a:gd name="connsiteY369" fmla="*/ 6173203 h 15135727"/>
              <a:gd name="connsiteX370" fmla="*/ 1323474 w 8128084"/>
              <a:gd name="connsiteY370" fmla="*/ 6015790 h 15135727"/>
              <a:gd name="connsiteX371" fmla="*/ 1597192 w 8128084"/>
              <a:gd name="connsiteY371" fmla="*/ 5941261 h 15135727"/>
              <a:gd name="connsiteX372" fmla="*/ 1527342 w 8128084"/>
              <a:gd name="connsiteY372" fmla="*/ 5833645 h 15135727"/>
              <a:gd name="connsiteX373" fmla="*/ 1395664 w 8128084"/>
              <a:gd name="connsiteY373" fmla="*/ 5824621 h 15135727"/>
              <a:gd name="connsiteX374" fmla="*/ 1179095 w 8128084"/>
              <a:gd name="connsiteY374" fmla="*/ 5799221 h 15135727"/>
              <a:gd name="connsiteX375" fmla="*/ 890337 w 8128084"/>
              <a:gd name="connsiteY375" fmla="*/ 5775158 h 15135727"/>
              <a:gd name="connsiteX376" fmla="*/ 697832 w 8128084"/>
              <a:gd name="connsiteY376" fmla="*/ 5606716 h 15135727"/>
              <a:gd name="connsiteX377" fmla="*/ 577516 w 8128084"/>
              <a:gd name="connsiteY377" fmla="*/ 5582653 h 15135727"/>
              <a:gd name="connsiteX378" fmla="*/ 697832 w 8128084"/>
              <a:gd name="connsiteY378" fmla="*/ 5775158 h 15135727"/>
              <a:gd name="connsiteX379" fmla="*/ 409074 w 8128084"/>
              <a:gd name="connsiteY379" fmla="*/ 5799221 h 15135727"/>
              <a:gd name="connsiteX380" fmla="*/ 168442 w 8128084"/>
              <a:gd name="connsiteY380" fmla="*/ 5702969 h 15135727"/>
              <a:gd name="connsiteX381" fmla="*/ 264695 w 8128084"/>
              <a:gd name="connsiteY381" fmla="*/ 5558590 h 15135727"/>
              <a:gd name="connsiteX382" fmla="*/ 144379 w 8128084"/>
              <a:gd name="connsiteY382" fmla="*/ 5510464 h 15135727"/>
              <a:gd name="connsiteX383" fmla="*/ 0 w 8128084"/>
              <a:gd name="connsiteY383" fmla="*/ 5462337 h 15135727"/>
              <a:gd name="connsiteX384" fmla="*/ 96253 w 8128084"/>
              <a:gd name="connsiteY384"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42827 w 8128084"/>
              <a:gd name="connsiteY202" fmla="*/ 14383753 h 15135727"/>
              <a:gd name="connsiteX203" fmla="*/ 4403558 w 8128084"/>
              <a:gd name="connsiteY203" fmla="*/ 14437895 h 15135727"/>
              <a:gd name="connsiteX204" fmla="*/ 4340058 w 8128084"/>
              <a:gd name="connsiteY204" fmla="*/ 14475995 h 15135727"/>
              <a:gd name="connsiteX205" fmla="*/ 4303127 w 8128084"/>
              <a:gd name="connsiteY205" fmla="*/ 14364703 h 15135727"/>
              <a:gd name="connsiteX206" fmla="*/ 4276892 w 8128084"/>
              <a:gd name="connsiteY206" fmla="*/ 14296190 h 15135727"/>
              <a:gd name="connsiteX207" fmla="*/ 4235116 w 8128084"/>
              <a:gd name="connsiteY207" fmla="*/ 14341642 h 15135727"/>
              <a:gd name="connsiteX208" fmla="*/ 4162927 w 8128084"/>
              <a:gd name="connsiteY208" fmla="*/ 14389769 h 15135727"/>
              <a:gd name="connsiteX209" fmla="*/ 4137527 w 8128084"/>
              <a:gd name="connsiteY209" fmla="*/ 14364369 h 15135727"/>
              <a:gd name="connsiteX210" fmla="*/ 3998327 w 8128084"/>
              <a:gd name="connsiteY210" fmla="*/ 14409153 h 15135727"/>
              <a:gd name="connsiteX211" fmla="*/ 4023727 w 8128084"/>
              <a:gd name="connsiteY211" fmla="*/ 14275803 h 15135727"/>
              <a:gd name="connsiteX212" fmla="*/ 3915945 w 8128084"/>
              <a:gd name="connsiteY212" fmla="*/ 14289840 h 15135727"/>
              <a:gd name="connsiteX213" fmla="*/ 3801979 w 8128084"/>
              <a:gd name="connsiteY213" fmla="*/ 14293516 h 15135727"/>
              <a:gd name="connsiteX214" fmla="*/ 3719764 w 8128084"/>
              <a:gd name="connsiteY214" fmla="*/ 14415169 h 15135727"/>
              <a:gd name="connsiteX215" fmla="*/ 3625850 w 8128084"/>
              <a:gd name="connsiteY215" fmla="*/ 14616364 h 15135727"/>
              <a:gd name="connsiteX216" fmla="*/ 3513221 w 8128084"/>
              <a:gd name="connsiteY216" fmla="*/ 14726653 h 15135727"/>
              <a:gd name="connsiteX217" fmla="*/ 3583071 w 8128084"/>
              <a:gd name="connsiteY217" fmla="*/ 14832932 h 15135727"/>
              <a:gd name="connsiteX218" fmla="*/ 3633537 w 8128084"/>
              <a:gd name="connsiteY218" fmla="*/ 14967285 h 15135727"/>
              <a:gd name="connsiteX219" fmla="*/ 3609474 w 8128084"/>
              <a:gd name="connsiteY219" fmla="*/ 15087600 h 15135727"/>
              <a:gd name="connsiteX220" fmla="*/ 3479132 w 8128084"/>
              <a:gd name="connsiteY220" fmla="*/ 14975974 h 15135727"/>
              <a:gd name="connsiteX221" fmla="*/ 3304340 w 8128084"/>
              <a:gd name="connsiteY221" fmla="*/ 14949237 h 15135727"/>
              <a:gd name="connsiteX222" fmla="*/ 3261227 w 8128084"/>
              <a:gd name="connsiteY222" fmla="*/ 14787145 h 15135727"/>
              <a:gd name="connsiteX223" fmla="*/ 3128211 w 8128084"/>
              <a:gd name="connsiteY223" fmla="*/ 14919158 h 15135727"/>
              <a:gd name="connsiteX224" fmla="*/ 3090277 w 8128084"/>
              <a:gd name="connsiteY224" fmla="*/ 15075903 h 15135727"/>
              <a:gd name="connsiteX225" fmla="*/ 2959769 w 8128084"/>
              <a:gd name="connsiteY225" fmla="*/ 15135727 h 15135727"/>
              <a:gd name="connsiteX226" fmla="*/ 2891256 w 8128084"/>
              <a:gd name="connsiteY226" fmla="*/ 14945895 h 15135727"/>
              <a:gd name="connsiteX227" fmla="*/ 2829927 w 8128084"/>
              <a:gd name="connsiteY227" fmla="*/ 14872703 h 15135727"/>
              <a:gd name="connsiteX228" fmla="*/ 2887579 w 8128084"/>
              <a:gd name="connsiteY228" fmla="*/ 14774779 h 15135727"/>
              <a:gd name="connsiteX229" fmla="*/ 2779127 w 8128084"/>
              <a:gd name="connsiteY229" fmla="*/ 14694903 h 15135727"/>
              <a:gd name="connsiteX230" fmla="*/ 2839453 w 8128084"/>
              <a:gd name="connsiteY230" fmla="*/ 14582274 h 15135727"/>
              <a:gd name="connsiteX231" fmla="*/ 2935706 w 8128084"/>
              <a:gd name="connsiteY231" fmla="*/ 14510085 h 15135727"/>
              <a:gd name="connsiteX232" fmla="*/ 2948406 w 8128084"/>
              <a:gd name="connsiteY232" fmla="*/ 14554535 h 15135727"/>
              <a:gd name="connsiteX233" fmla="*/ 2855327 w 8128084"/>
              <a:gd name="connsiteY233" fmla="*/ 14371053 h 15135727"/>
              <a:gd name="connsiteX234" fmla="*/ 3014077 w 8128084"/>
              <a:gd name="connsiteY234" fmla="*/ 14447253 h 15135727"/>
              <a:gd name="connsiteX235" fmla="*/ 3029285 w 8128084"/>
              <a:gd name="connsiteY235" fmla="*/ 14363032 h 15135727"/>
              <a:gd name="connsiteX236" fmla="*/ 3152274 w 8128084"/>
              <a:gd name="connsiteY236" fmla="*/ 14341642 h 15135727"/>
              <a:gd name="connsiteX237" fmla="*/ 3226135 w 8128084"/>
              <a:gd name="connsiteY237" fmla="*/ 14269453 h 15135727"/>
              <a:gd name="connsiteX238" fmla="*/ 3152274 w 8128084"/>
              <a:gd name="connsiteY238" fmla="*/ 14197264 h 15135727"/>
              <a:gd name="connsiteX239" fmla="*/ 3152274 w 8128084"/>
              <a:gd name="connsiteY239" fmla="*/ 14052885 h 15135727"/>
              <a:gd name="connsiteX240" fmla="*/ 3086435 w 8128084"/>
              <a:gd name="connsiteY240" fmla="*/ 14037845 h 15135727"/>
              <a:gd name="connsiteX241" fmla="*/ 3056021 w 8128084"/>
              <a:gd name="connsiteY241" fmla="*/ 14153148 h 15135727"/>
              <a:gd name="connsiteX242" fmla="*/ 2935706 w 8128084"/>
              <a:gd name="connsiteY242" fmla="*/ 14076948 h 15135727"/>
              <a:gd name="connsiteX243" fmla="*/ 2863516 w 8128084"/>
              <a:gd name="connsiteY243" fmla="*/ 14093324 h 15135727"/>
              <a:gd name="connsiteX244" fmla="*/ 2804527 w 8128084"/>
              <a:gd name="connsiteY244" fmla="*/ 14218653 h 15135727"/>
              <a:gd name="connsiteX245" fmla="*/ 2719137 w 8128084"/>
              <a:gd name="connsiteY245" fmla="*/ 14197264 h 15135727"/>
              <a:gd name="connsiteX246" fmla="*/ 2653298 w 8128084"/>
              <a:gd name="connsiteY246" fmla="*/ 14248064 h 15135727"/>
              <a:gd name="connsiteX247" fmla="*/ 2560721 w 8128084"/>
              <a:gd name="connsiteY247" fmla="*/ 14150474 h 15135727"/>
              <a:gd name="connsiteX248" fmla="*/ 2436729 w 8128084"/>
              <a:gd name="connsiteY248" fmla="*/ 13804566 h 15135727"/>
              <a:gd name="connsiteX249" fmla="*/ 2550527 w 8128084"/>
              <a:gd name="connsiteY249" fmla="*/ 13805903 h 15135727"/>
              <a:gd name="connsiteX250" fmla="*/ 2729498 w 8128084"/>
              <a:gd name="connsiteY250" fmla="*/ 13812253 h 15135727"/>
              <a:gd name="connsiteX251" fmla="*/ 2633077 w 8128084"/>
              <a:gd name="connsiteY251" fmla="*/ 13755103 h 15135727"/>
              <a:gd name="connsiteX252" fmla="*/ 2553369 w 8128084"/>
              <a:gd name="connsiteY252" fmla="*/ 13475369 h 15135727"/>
              <a:gd name="connsiteX253" fmla="*/ 2658645 w 8128084"/>
              <a:gd name="connsiteY253" fmla="*/ 13224711 h 15135727"/>
              <a:gd name="connsiteX254" fmla="*/ 2719137 w 8128084"/>
              <a:gd name="connsiteY254" fmla="*/ 13042232 h 15135727"/>
              <a:gd name="connsiteX255" fmla="*/ 2791327 w 8128084"/>
              <a:gd name="connsiteY255" fmla="*/ 12945979 h 15135727"/>
              <a:gd name="connsiteX256" fmla="*/ 2969627 w 8128084"/>
              <a:gd name="connsiteY256" fmla="*/ 12929603 h 15135727"/>
              <a:gd name="connsiteX257" fmla="*/ 3031958 w 8128084"/>
              <a:gd name="connsiteY257" fmla="*/ 13090358 h 15135727"/>
              <a:gd name="connsiteX258" fmla="*/ 3102977 w 8128084"/>
              <a:gd name="connsiteY258" fmla="*/ 12974053 h 15135727"/>
              <a:gd name="connsiteX259" fmla="*/ 3043321 w 8128084"/>
              <a:gd name="connsiteY259" fmla="*/ 12836024 h 15135727"/>
              <a:gd name="connsiteX260" fmla="*/ 2849479 w 8128084"/>
              <a:gd name="connsiteY260" fmla="*/ 12815637 h 15135727"/>
              <a:gd name="connsiteX261" fmla="*/ 2815390 w 8128084"/>
              <a:gd name="connsiteY261" fmla="*/ 12777537 h 15135727"/>
              <a:gd name="connsiteX262" fmla="*/ 2887077 w 8128084"/>
              <a:gd name="connsiteY262" fmla="*/ 12586703 h 15135727"/>
              <a:gd name="connsiteX263" fmla="*/ 3153777 w 8128084"/>
              <a:gd name="connsiteY263" fmla="*/ 12516853 h 15135727"/>
              <a:gd name="connsiteX264" fmla="*/ 3239837 w 8128084"/>
              <a:gd name="connsiteY264" fmla="*/ 12311314 h 15135727"/>
              <a:gd name="connsiteX265" fmla="*/ 3104148 w 8128084"/>
              <a:gd name="connsiteY265" fmla="*/ 12320337 h 15135727"/>
              <a:gd name="connsiteX266" fmla="*/ 3040648 w 8128084"/>
              <a:gd name="connsiteY266" fmla="*/ 12320337 h 15135727"/>
              <a:gd name="connsiteX267" fmla="*/ 2956927 w 8128084"/>
              <a:gd name="connsiteY267" fmla="*/ 12237453 h 15135727"/>
              <a:gd name="connsiteX268" fmla="*/ 3007895 w 8128084"/>
              <a:gd name="connsiteY268" fmla="*/ 12079706 h 15135727"/>
              <a:gd name="connsiteX269" fmla="*/ 2810042 w 8128084"/>
              <a:gd name="connsiteY269" fmla="*/ 11954377 h 15135727"/>
              <a:gd name="connsiteX270" fmla="*/ 2863516 w 8128084"/>
              <a:gd name="connsiteY270" fmla="*/ 11694695 h 15135727"/>
              <a:gd name="connsiteX271" fmla="*/ 2817227 w 8128084"/>
              <a:gd name="connsiteY271" fmla="*/ 11507203 h 15135727"/>
              <a:gd name="connsiteX272" fmla="*/ 2911642 w 8128084"/>
              <a:gd name="connsiteY272" fmla="*/ 11454064 h 15135727"/>
              <a:gd name="connsiteX273" fmla="*/ 2988677 w 8128084"/>
              <a:gd name="connsiteY273" fmla="*/ 11494503 h 15135727"/>
              <a:gd name="connsiteX274" fmla="*/ 3011571 w 8128084"/>
              <a:gd name="connsiteY274" fmla="*/ 11454064 h 15135727"/>
              <a:gd name="connsiteX275" fmla="*/ 2850482 w 8128084"/>
              <a:gd name="connsiteY275" fmla="*/ 11381874 h 15135727"/>
              <a:gd name="connsiteX276" fmla="*/ 2993858 w 8128084"/>
              <a:gd name="connsiteY276" fmla="*/ 11266571 h 15135727"/>
              <a:gd name="connsiteX277" fmla="*/ 3007895 w 8128084"/>
              <a:gd name="connsiteY277" fmla="*/ 11189369 h 15135727"/>
              <a:gd name="connsiteX278" fmla="*/ 2874879 w 8128084"/>
              <a:gd name="connsiteY278" fmla="*/ 11179342 h 15135727"/>
              <a:gd name="connsiteX279" fmla="*/ 2919329 w 8128084"/>
              <a:gd name="connsiteY279" fmla="*/ 11023600 h 15135727"/>
              <a:gd name="connsiteX280" fmla="*/ 2887579 w 8128084"/>
              <a:gd name="connsiteY280" fmla="*/ 10924674 h 15135727"/>
              <a:gd name="connsiteX281" fmla="*/ 2760914 w 8128084"/>
              <a:gd name="connsiteY281" fmla="*/ 11065377 h 15135727"/>
              <a:gd name="connsiteX282" fmla="*/ 2667000 w 8128084"/>
              <a:gd name="connsiteY282" fmla="*/ 10969124 h 15135727"/>
              <a:gd name="connsiteX283" fmla="*/ 2607845 w 8128084"/>
              <a:gd name="connsiteY283" fmla="*/ 11071727 h 15135727"/>
              <a:gd name="connsiteX284" fmla="*/ 2526632 w 8128084"/>
              <a:gd name="connsiteY284" fmla="*/ 11117179 h 15135727"/>
              <a:gd name="connsiteX285" fmla="*/ 2410827 w 8128084"/>
              <a:gd name="connsiteY285" fmla="*/ 11100803 h 15135727"/>
              <a:gd name="connsiteX286" fmla="*/ 2334127 w 8128084"/>
              <a:gd name="connsiteY286" fmla="*/ 10996864 h 15135727"/>
              <a:gd name="connsiteX287" fmla="*/ 2358190 w 8128084"/>
              <a:gd name="connsiteY287" fmla="*/ 10732169 h 15135727"/>
              <a:gd name="connsiteX288" fmla="*/ 2372227 w 8128084"/>
              <a:gd name="connsiteY288" fmla="*/ 10689390 h 15135727"/>
              <a:gd name="connsiteX289" fmla="*/ 2533316 w 8128084"/>
              <a:gd name="connsiteY289" fmla="*/ 10574087 h 15135727"/>
              <a:gd name="connsiteX290" fmla="*/ 2598821 w 8128084"/>
              <a:gd name="connsiteY290" fmla="*/ 10684042 h 15135727"/>
              <a:gd name="connsiteX291" fmla="*/ 2683877 w 8128084"/>
              <a:gd name="connsiteY291" fmla="*/ 10745203 h 15135727"/>
              <a:gd name="connsiteX292" fmla="*/ 2767264 w 8128084"/>
              <a:gd name="connsiteY292" fmla="*/ 10684042 h 15135727"/>
              <a:gd name="connsiteX293" fmla="*/ 2646948 w 8128084"/>
              <a:gd name="connsiteY293" fmla="*/ 10515600 h 15135727"/>
              <a:gd name="connsiteX294" fmla="*/ 2815390 w 8128084"/>
              <a:gd name="connsiteY294" fmla="*/ 10395285 h 15135727"/>
              <a:gd name="connsiteX295" fmla="*/ 2899777 w 8128084"/>
              <a:gd name="connsiteY295" fmla="*/ 10453103 h 15135727"/>
              <a:gd name="connsiteX296" fmla="*/ 2899777 w 8128084"/>
              <a:gd name="connsiteY296" fmla="*/ 10586453 h 15135727"/>
              <a:gd name="connsiteX297" fmla="*/ 2982327 w 8128084"/>
              <a:gd name="connsiteY297" fmla="*/ 10459453 h 15135727"/>
              <a:gd name="connsiteX298" fmla="*/ 3080085 w 8128084"/>
              <a:gd name="connsiteY298" fmla="*/ 10419348 h 15135727"/>
              <a:gd name="connsiteX299" fmla="*/ 3248527 w 8128084"/>
              <a:gd name="connsiteY299" fmla="*/ 10539664 h 15135727"/>
              <a:gd name="connsiteX300" fmla="*/ 3320716 w 8128084"/>
              <a:gd name="connsiteY300" fmla="*/ 10659979 h 15135727"/>
              <a:gd name="connsiteX301" fmla="*/ 3465095 w 8128084"/>
              <a:gd name="connsiteY301" fmla="*/ 10659979 h 15135727"/>
              <a:gd name="connsiteX302" fmla="*/ 3441032 w 8128084"/>
              <a:gd name="connsiteY302" fmla="*/ 10491537 h 15135727"/>
              <a:gd name="connsiteX303" fmla="*/ 3356977 w 8128084"/>
              <a:gd name="connsiteY303" fmla="*/ 10408653 h 15135727"/>
              <a:gd name="connsiteX304" fmla="*/ 3348456 w 8128084"/>
              <a:gd name="connsiteY304" fmla="*/ 10282656 h 15135727"/>
              <a:gd name="connsiteX305" fmla="*/ 3198227 w 8128084"/>
              <a:gd name="connsiteY305" fmla="*/ 10319753 h 15135727"/>
              <a:gd name="connsiteX306" fmla="*/ 3152274 w 8128084"/>
              <a:gd name="connsiteY306" fmla="*/ 10250906 h 15135727"/>
              <a:gd name="connsiteX307" fmla="*/ 3176337 w 8128084"/>
              <a:gd name="connsiteY307" fmla="*/ 10178716 h 15135727"/>
              <a:gd name="connsiteX308" fmla="*/ 3104148 w 8128084"/>
              <a:gd name="connsiteY308" fmla="*/ 10154653 h 15135727"/>
              <a:gd name="connsiteX309" fmla="*/ 2975977 w 8128084"/>
              <a:gd name="connsiteY309" fmla="*/ 10167353 h 15135727"/>
              <a:gd name="connsiteX310" fmla="*/ 3007895 w 8128084"/>
              <a:gd name="connsiteY310" fmla="*/ 9962148 h 15135727"/>
              <a:gd name="connsiteX311" fmla="*/ 3176337 w 8128084"/>
              <a:gd name="connsiteY311" fmla="*/ 9889958 h 15135727"/>
              <a:gd name="connsiteX312" fmla="*/ 2959769 w 8128084"/>
              <a:gd name="connsiteY312" fmla="*/ 9504948 h 15135727"/>
              <a:gd name="connsiteX313" fmla="*/ 2791327 w 8128084"/>
              <a:gd name="connsiteY313" fmla="*/ 9456821 h 15135727"/>
              <a:gd name="connsiteX314" fmla="*/ 2574758 w 8128084"/>
              <a:gd name="connsiteY314" fmla="*/ 9336506 h 15135727"/>
              <a:gd name="connsiteX315" fmla="*/ 2671177 w 8128084"/>
              <a:gd name="connsiteY315" fmla="*/ 9189453 h 15135727"/>
              <a:gd name="connsiteX316" fmla="*/ 2684045 w 8128084"/>
              <a:gd name="connsiteY316" fmla="*/ 9109911 h 15135727"/>
              <a:gd name="connsiteX317" fmla="*/ 2580774 w 8128084"/>
              <a:gd name="connsiteY317" fmla="*/ 9069471 h 15135727"/>
              <a:gd name="connsiteX318" fmla="*/ 2546685 w 8128084"/>
              <a:gd name="connsiteY318" fmla="*/ 9051758 h 15135727"/>
              <a:gd name="connsiteX319" fmla="*/ 2436729 w 8128084"/>
              <a:gd name="connsiteY319" fmla="*/ 9056771 h 15135727"/>
              <a:gd name="connsiteX320" fmla="*/ 2372727 w 8128084"/>
              <a:gd name="connsiteY320" fmla="*/ 9259303 h 15135727"/>
              <a:gd name="connsiteX321" fmla="*/ 2261937 w 8128084"/>
              <a:gd name="connsiteY321" fmla="*/ 9168064 h 15135727"/>
              <a:gd name="connsiteX322" fmla="*/ 2237874 w 8128084"/>
              <a:gd name="connsiteY322" fmla="*/ 8999621 h 15135727"/>
              <a:gd name="connsiteX323" fmla="*/ 2079458 w 8128084"/>
              <a:gd name="connsiteY323" fmla="*/ 9020008 h 15135727"/>
              <a:gd name="connsiteX324" fmla="*/ 2026319 w 8128084"/>
              <a:gd name="connsiteY324" fmla="*/ 8827503 h 15135727"/>
              <a:gd name="connsiteX325" fmla="*/ 1833814 w 8128084"/>
              <a:gd name="connsiteY325" fmla="*/ 8822490 h 15135727"/>
              <a:gd name="connsiteX326" fmla="*/ 1705977 w 8128084"/>
              <a:gd name="connsiteY326" fmla="*/ 8941803 h 15135727"/>
              <a:gd name="connsiteX327" fmla="*/ 1693445 w 8128084"/>
              <a:gd name="connsiteY327" fmla="*/ 9048082 h 15135727"/>
              <a:gd name="connsiteX328" fmla="*/ 1575469 w 8128084"/>
              <a:gd name="connsiteY328" fmla="*/ 9099885 h 15135727"/>
              <a:gd name="connsiteX329" fmla="*/ 1477879 w 8128084"/>
              <a:gd name="connsiteY329" fmla="*/ 8936456 h 15135727"/>
              <a:gd name="connsiteX330" fmla="*/ 1347537 w 8128084"/>
              <a:gd name="connsiteY330" fmla="*/ 8879306 h 15135727"/>
              <a:gd name="connsiteX331" fmla="*/ 1220537 w 8128084"/>
              <a:gd name="connsiteY331" fmla="*/ 8799764 h 15135727"/>
              <a:gd name="connsiteX332" fmla="*/ 1106906 w 8128084"/>
              <a:gd name="connsiteY332" fmla="*/ 8783053 h 15135727"/>
              <a:gd name="connsiteX333" fmla="*/ 890337 w 8128084"/>
              <a:gd name="connsiteY333" fmla="*/ 8686800 h 15135727"/>
              <a:gd name="connsiteX334" fmla="*/ 649706 w 8128084"/>
              <a:gd name="connsiteY334" fmla="*/ 8662737 h 15135727"/>
              <a:gd name="connsiteX335" fmla="*/ 493127 w 8128084"/>
              <a:gd name="connsiteY335" fmla="*/ 8668753 h 15135727"/>
              <a:gd name="connsiteX336" fmla="*/ 385011 w 8128084"/>
              <a:gd name="connsiteY336" fmla="*/ 8566485 h 15135727"/>
              <a:gd name="connsiteX337" fmla="*/ 455027 w 8128084"/>
              <a:gd name="connsiteY337" fmla="*/ 8421103 h 15135727"/>
              <a:gd name="connsiteX338" fmla="*/ 577516 w 8128084"/>
              <a:gd name="connsiteY338" fmla="*/ 8373979 h 15135727"/>
              <a:gd name="connsiteX339" fmla="*/ 794085 w 8128084"/>
              <a:gd name="connsiteY339" fmla="*/ 8301790 h 15135727"/>
              <a:gd name="connsiteX340" fmla="*/ 745958 w 8128084"/>
              <a:gd name="connsiteY340" fmla="*/ 8133348 h 15135727"/>
              <a:gd name="connsiteX341" fmla="*/ 818148 w 8128084"/>
              <a:gd name="connsiteY341" fmla="*/ 7820527 h 15135727"/>
              <a:gd name="connsiteX342" fmla="*/ 697832 w 8128084"/>
              <a:gd name="connsiteY342" fmla="*/ 7820527 h 15135727"/>
              <a:gd name="connsiteX343" fmla="*/ 625642 w 8128084"/>
              <a:gd name="connsiteY343" fmla="*/ 7916779 h 15135727"/>
              <a:gd name="connsiteX344" fmla="*/ 457200 w 8128084"/>
              <a:gd name="connsiteY344" fmla="*/ 7820527 h 15135727"/>
              <a:gd name="connsiteX345" fmla="*/ 529390 w 8128084"/>
              <a:gd name="connsiteY345" fmla="*/ 7700211 h 15135727"/>
              <a:gd name="connsiteX346" fmla="*/ 715377 w 8128084"/>
              <a:gd name="connsiteY346" fmla="*/ 7748003 h 15135727"/>
              <a:gd name="connsiteX347" fmla="*/ 938464 w 8128084"/>
              <a:gd name="connsiteY347" fmla="*/ 7676148 h 15135727"/>
              <a:gd name="connsiteX348" fmla="*/ 1058779 w 8128084"/>
              <a:gd name="connsiteY348" fmla="*/ 7459579 h 15135727"/>
              <a:gd name="connsiteX349" fmla="*/ 1203158 w 8128084"/>
              <a:gd name="connsiteY349" fmla="*/ 7603958 h 15135727"/>
              <a:gd name="connsiteX350" fmla="*/ 1299411 w 8128084"/>
              <a:gd name="connsiteY350" fmla="*/ 7555832 h 15135727"/>
              <a:gd name="connsiteX351" fmla="*/ 1443790 w 8128084"/>
              <a:gd name="connsiteY351" fmla="*/ 7507706 h 15135727"/>
              <a:gd name="connsiteX352" fmla="*/ 1684421 w 8128084"/>
              <a:gd name="connsiteY352" fmla="*/ 7603958 h 15135727"/>
              <a:gd name="connsiteX353" fmla="*/ 1684421 w 8128084"/>
              <a:gd name="connsiteY353" fmla="*/ 7603958 h 15135727"/>
              <a:gd name="connsiteX354" fmla="*/ 1693277 w 8128084"/>
              <a:gd name="connsiteY354" fmla="*/ 7462253 h 15135727"/>
              <a:gd name="connsiteX355" fmla="*/ 1540042 w 8128084"/>
              <a:gd name="connsiteY355" fmla="*/ 7363327 h 15135727"/>
              <a:gd name="connsiteX356" fmla="*/ 1299411 w 8128084"/>
              <a:gd name="connsiteY356" fmla="*/ 7315200 h 15135727"/>
              <a:gd name="connsiteX357" fmla="*/ 1130969 w 8128084"/>
              <a:gd name="connsiteY357" fmla="*/ 7339264 h 15135727"/>
              <a:gd name="connsiteX358" fmla="*/ 1034716 w 8128084"/>
              <a:gd name="connsiteY358" fmla="*/ 7315200 h 15135727"/>
              <a:gd name="connsiteX359" fmla="*/ 982077 w 8128084"/>
              <a:gd name="connsiteY359" fmla="*/ 7113003 h 15135727"/>
              <a:gd name="connsiteX360" fmla="*/ 1155032 w 8128084"/>
              <a:gd name="connsiteY360" fmla="*/ 7050506 h 15135727"/>
              <a:gd name="connsiteX361" fmla="*/ 1155032 w 8128084"/>
              <a:gd name="connsiteY361" fmla="*/ 6930190 h 15135727"/>
              <a:gd name="connsiteX362" fmla="*/ 1155032 w 8128084"/>
              <a:gd name="connsiteY362" fmla="*/ 6761748 h 15135727"/>
              <a:gd name="connsiteX363" fmla="*/ 1203158 w 8128084"/>
              <a:gd name="connsiteY363" fmla="*/ 6617369 h 15135727"/>
              <a:gd name="connsiteX364" fmla="*/ 1409700 w 8128084"/>
              <a:gd name="connsiteY364" fmla="*/ 6517440 h 15135727"/>
              <a:gd name="connsiteX365" fmla="*/ 1443790 w 8128084"/>
              <a:gd name="connsiteY365" fmla="*/ 6328611 h 15135727"/>
              <a:gd name="connsiteX366" fmla="*/ 1419727 w 8128084"/>
              <a:gd name="connsiteY366" fmla="*/ 6208295 h 15135727"/>
              <a:gd name="connsiteX367" fmla="*/ 1275348 w 8128084"/>
              <a:gd name="connsiteY367" fmla="*/ 6304548 h 15135727"/>
              <a:gd name="connsiteX368" fmla="*/ 1178927 w 8128084"/>
              <a:gd name="connsiteY368" fmla="*/ 6281153 h 15135727"/>
              <a:gd name="connsiteX369" fmla="*/ 1242427 w 8128084"/>
              <a:gd name="connsiteY369" fmla="*/ 6173203 h 15135727"/>
              <a:gd name="connsiteX370" fmla="*/ 1323474 w 8128084"/>
              <a:gd name="connsiteY370" fmla="*/ 6015790 h 15135727"/>
              <a:gd name="connsiteX371" fmla="*/ 1597192 w 8128084"/>
              <a:gd name="connsiteY371" fmla="*/ 5941261 h 15135727"/>
              <a:gd name="connsiteX372" fmla="*/ 1527342 w 8128084"/>
              <a:gd name="connsiteY372" fmla="*/ 5833645 h 15135727"/>
              <a:gd name="connsiteX373" fmla="*/ 1395664 w 8128084"/>
              <a:gd name="connsiteY373" fmla="*/ 5824621 h 15135727"/>
              <a:gd name="connsiteX374" fmla="*/ 1179095 w 8128084"/>
              <a:gd name="connsiteY374" fmla="*/ 5799221 h 15135727"/>
              <a:gd name="connsiteX375" fmla="*/ 1153527 w 8128084"/>
              <a:gd name="connsiteY375" fmla="*/ 5919203 h 15135727"/>
              <a:gd name="connsiteX376" fmla="*/ 890337 w 8128084"/>
              <a:gd name="connsiteY376" fmla="*/ 5775158 h 15135727"/>
              <a:gd name="connsiteX377" fmla="*/ 697832 w 8128084"/>
              <a:gd name="connsiteY377" fmla="*/ 5606716 h 15135727"/>
              <a:gd name="connsiteX378" fmla="*/ 577516 w 8128084"/>
              <a:gd name="connsiteY378" fmla="*/ 5582653 h 15135727"/>
              <a:gd name="connsiteX379" fmla="*/ 697832 w 8128084"/>
              <a:gd name="connsiteY379" fmla="*/ 5775158 h 15135727"/>
              <a:gd name="connsiteX380" fmla="*/ 409074 w 8128084"/>
              <a:gd name="connsiteY380" fmla="*/ 5799221 h 15135727"/>
              <a:gd name="connsiteX381" fmla="*/ 168442 w 8128084"/>
              <a:gd name="connsiteY381" fmla="*/ 5702969 h 15135727"/>
              <a:gd name="connsiteX382" fmla="*/ 264695 w 8128084"/>
              <a:gd name="connsiteY382" fmla="*/ 5558590 h 15135727"/>
              <a:gd name="connsiteX383" fmla="*/ 144379 w 8128084"/>
              <a:gd name="connsiteY383" fmla="*/ 5510464 h 15135727"/>
              <a:gd name="connsiteX384" fmla="*/ 0 w 8128084"/>
              <a:gd name="connsiteY384" fmla="*/ 5462337 h 15135727"/>
              <a:gd name="connsiteX385" fmla="*/ 96253 w 8128084"/>
              <a:gd name="connsiteY385"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42827 w 8128084"/>
              <a:gd name="connsiteY202" fmla="*/ 14383753 h 15135727"/>
              <a:gd name="connsiteX203" fmla="*/ 4403558 w 8128084"/>
              <a:gd name="connsiteY203" fmla="*/ 14437895 h 15135727"/>
              <a:gd name="connsiteX204" fmla="*/ 4340058 w 8128084"/>
              <a:gd name="connsiteY204" fmla="*/ 14475995 h 15135727"/>
              <a:gd name="connsiteX205" fmla="*/ 4303127 w 8128084"/>
              <a:gd name="connsiteY205" fmla="*/ 14364703 h 15135727"/>
              <a:gd name="connsiteX206" fmla="*/ 4276892 w 8128084"/>
              <a:gd name="connsiteY206" fmla="*/ 14296190 h 15135727"/>
              <a:gd name="connsiteX207" fmla="*/ 4235116 w 8128084"/>
              <a:gd name="connsiteY207" fmla="*/ 14341642 h 15135727"/>
              <a:gd name="connsiteX208" fmla="*/ 4162927 w 8128084"/>
              <a:gd name="connsiteY208" fmla="*/ 14389769 h 15135727"/>
              <a:gd name="connsiteX209" fmla="*/ 4137527 w 8128084"/>
              <a:gd name="connsiteY209" fmla="*/ 14364369 h 15135727"/>
              <a:gd name="connsiteX210" fmla="*/ 3998327 w 8128084"/>
              <a:gd name="connsiteY210" fmla="*/ 14409153 h 15135727"/>
              <a:gd name="connsiteX211" fmla="*/ 4023727 w 8128084"/>
              <a:gd name="connsiteY211" fmla="*/ 14275803 h 15135727"/>
              <a:gd name="connsiteX212" fmla="*/ 3915945 w 8128084"/>
              <a:gd name="connsiteY212" fmla="*/ 14289840 h 15135727"/>
              <a:gd name="connsiteX213" fmla="*/ 3801979 w 8128084"/>
              <a:gd name="connsiteY213" fmla="*/ 14293516 h 15135727"/>
              <a:gd name="connsiteX214" fmla="*/ 3719764 w 8128084"/>
              <a:gd name="connsiteY214" fmla="*/ 14415169 h 15135727"/>
              <a:gd name="connsiteX215" fmla="*/ 3625850 w 8128084"/>
              <a:gd name="connsiteY215" fmla="*/ 14616364 h 15135727"/>
              <a:gd name="connsiteX216" fmla="*/ 3513221 w 8128084"/>
              <a:gd name="connsiteY216" fmla="*/ 14726653 h 15135727"/>
              <a:gd name="connsiteX217" fmla="*/ 3583071 w 8128084"/>
              <a:gd name="connsiteY217" fmla="*/ 14832932 h 15135727"/>
              <a:gd name="connsiteX218" fmla="*/ 3633537 w 8128084"/>
              <a:gd name="connsiteY218" fmla="*/ 14967285 h 15135727"/>
              <a:gd name="connsiteX219" fmla="*/ 3609474 w 8128084"/>
              <a:gd name="connsiteY219" fmla="*/ 15087600 h 15135727"/>
              <a:gd name="connsiteX220" fmla="*/ 3479132 w 8128084"/>
              <a:gd name="connsiteY220" fmla="*/ 14975974 h 15135727"/>
              <a:gd name="connsiteX221" fmla="*/ 3304340 w 8128084"/>
              <a:gd name="connsiteY221" fmla="*/ 14949237 h 15135727"/>
              <a:gd name="connsiteX222" fmla="*/ 3261227 w 8128084"/>
              <a:gd name="connsiteY222" fmla="*/ 14787145 h 15135727"/>
              <a:gd name="connsiteX223" fmla="*/ 3128211 w 8128084"/>
              <a:gd name="connsiteY223" fmla="*/ 14919158 h 15135727"/>
              <a:gd name="connsiteX224" fmla="*/ 3090277 w 8128084"/>
              <a:gd name="connsiteY224" fmla="*/ 15075903 h 15135727"/>
              <a:gd name="connsiteX225" fmla="*/ 2959769 w 8128084"/>
              <a:gd name="connsiteY225" fmla="*/ 15135727 h 15135727"/>
              <a:gd name="connsiteX226" fmla="*/ 2891256 w 8128084"/>
              <a:gd name="connsiteY226" fmla="*/ 14945895 h 15135727"/>
              <a:gd name="connsiteX227" fmla="*/ 2829927 w 8128084"/>
              <a:gd name="connsiteY227" fmla="*/ 14872703 h 15135727"/>
              <a:gd name="connsiteX228" fmla="*/ 2887579 w 8128084"/>
              <a:gd name="connsiteY228" fmla="*/ 14774779 h 15135727"/>
              <a:gd name="connsiteX229" fmla="*/ 2779127 w 8128084"/>
              <a:gd name="connsiteY229" fmla="*/ 14694903 h 15135727"/>
              <a:gd name="connsiteX230" fmla="*/ 2839453 w 8128084"/>
              <a:gd name="connsiteY230" fmla="*/ 14582274 h 15135727"/>
              <a:gd name="connsiteX231" fmla="*/ 2935706 w 8128084"/>
              <a:gd name="connsiteY231" fmla="*/ 14510085 h 15135727"/>
              <a:gd name="connsiteX232" fmla="*/ 2948406 w 8128084"/>
              <a:gd name="connsiteY232" fmla="*/ 14554535 h 15135727"/>
              <a:gd name="connsiteX233" fmla="*/ 2855327 w 8128084"/>
              <a:gd name="connsiteY233" fmla="*/ 14371053 h 15135727"/>
              <a:gd name="connsiteX234" fmla="*/ 3014077 w 8128084"/>
              <a:gd name="connsiteY234" fmla="*/ 14447253 h 15135727"/>
              <a:gd name="connsiteX235" fmla="*/ 3029285 w 8128084"/>
              <a:gd name="connsiteY235" fmla="*/ 14363032 h 15135727"/>
              <a:gd name="connsiteX236" fmla="*/ 3152274 w 8128084"/>
              <a:gd name="connsiteY236" fmla="*/ 14341642 h 15135727"/>
              <a:gd name="connsiteX237" fmla="*/ 3226135 w 8128084"/>
              <a:gd name="connsiteY237" fmla="*/ 14269453 h 15135727"/>
              <a:gd name="connsiteX238" fmla="*/ 3152274 w 8128084"/>
              <a:gd name="connsiteY238" fmla="*/ 14197264 h 15135727"/>
              <a:gd name="connsiteX239" fmla="*/ 3152274 w 8128084"/>
              <a:gd name="connsiteY239" fmla="*/ 14052885 h 15135727"/>
              <a:gd name="connsiteX240" fmla="*/ 3086435 w 8128084"/>
              <a:gd name="connsiteY240" fmla="*/ 14037845 h 15135727"/>
              <a:gd name="connsiteX241" fmla="*/ 3056021 w 8128084"/>
              <a:gd name="connsiteY241" fmla="*/ 14153148 h 15135727"/>
              <a:gd name="connsiteX242" fmla="*/ 2935706 w 8128084"/>
              <a:gd name="connsiteY242" fmla="*/ 14076948 h 15135727"/>
              <a:gd name="connsiteX243" fmla="*/ 2863516 w 8128084"/>
              <a:gd name="connsiteY243" fmla="*/ 14093324 h 15135727"/>
              <a:gd name="connsiteX244" fmla="*/ 2804527 w 8128084"/>
              <a:gd name="connsiteY244" fmla="*/ 14218653 h 15135727"/>
              <a:gd name="connsiteX245" fmla="*/ 2719137 w 8128084"/>
              <a:gd name="connsiteY245" fmla="*/ 14197264 h 15135727"/>
              <a:gd name="connsiteX246" fmla="*/ 2653298 w 8128084"/>
              <a:gd name="connsiteY246" fmla="*/ 14248064 h 15135727"/>
              <a:gd name="connsiteX247" fmla="*/ 2560721 w 8128084"/>
              <a:gd name="connsiteY247" fmla="*/ 14150474 h 15135727"/>
              <a:gd name="connsiteX248" fmla="*/ 2436729 w 8128084"/>
              <a:gd name="connsiteY248" fmla="*/ 13804566 h 15135727"/>
              <a:gd name="connsiteX249" fmla="*/ 2550527 w 8128084"/>
              <a:gd name="connsiteY249" fmla="*/ 13805903 h 15135727"/>
              <a:gd name="connsiteX250" fmla="*/ 2729498 w 8128084"/>
              <a:gd name="connsiteY250" fmla="*/ 13812253 h 15135727"/>
              <a:gd name="connsiteX251" fmla="*/ 2633077 w 8128084"/>
              <a:gd name="connsiteY251" fmla="*/ 13755103 h 15135727"/>
              <a:gd name="connsiteX252" fmla="*/ 2553369 w 8128084"/>
              <a:gd name="connsiteY252" fmla="*/ 13475369 h 15135727"/>
              <a:gd name="connsiteX253" fmla="*/ 2658645 w 8128084"/>
              <a:gd name="connsiteY253" fmla="*/ 13224711 h 15135727"/>
              <a:gd name="connsiteX254" fmla="*/ 2719137 w 8128084"/>
              <a:gd name="connsiteY254" fmla="*/ 13042232 h 15135727"/>
              <a:gd name="connsiteX255" fmla="*/ 2791327 w 8128084"/>
              <a:gd name="connsiteY255" fmla="*/ 12945979 h 15135727"/>
              <a:gd name="connsiteX256" fmla="*/ 2969627 w 8128084"/>
              <a:gd name="connsiteY256" fmla="*/ 12929603 h 15135727"/>
              <a:gd name="connsiteX257" fmla="*/ 3031958 w 8128084"/>
              <a:gd name="connsiteY257" fmla="*/ 13090358 h 15135727"/>
              <a:gd name="connsiteX258" fmla="*/ 3102977 w 8128084"/>
              <a:gd name="connsiteY258" fmla="*/ 12974053 h 15135727"/>
              <a:gd name="connsiteX259" fmla="*/ 3043321 w 8128084"/>
              <a:gd name="connsiteY259" fmla="*/ 12836024 h 15135727"/>
              <a:gd name="connsiteX260" fmla="*/ 2849479 w 8128084"/>
              <a:gd name="connsiteY260" fmla="*/ 12815637 h 15135727"/>
              <a:gd name="connsiteX261" fmla="*/ 2815390 w 8128084"/>
              <a:gd name="connsiteY261" fmla="*/ 12777537 h 15135727"/>
              <a:gd name="connsiteX262" fmla="*/ 2887077 w 8128084"/>
              <a:gd name="connsiteY262" fmla="*/ 12586703 h 15135727"/>
              <a:gd name="connsiteX263" fmla="*/ 3153777 w 8128084"/>
              <a:gd name="connsiteY263" fmla="*/ 12516853 h 15135727"/>
              <a:gd name="connsiteX264" fmla="*/ 3239837 w 8128084"/>
              <a:gd name="connsiteY264" fmla="*/ 12311314 h 15135727"/>
              <a:gd name="connsiteX265" fmla="*/ 3104148 w 8128084"/>
              <a:gd name="connsiteY265" fmla="*/ 12320337 h 15135727"/>
              <a:gd name="connsiteX266" fmla="*/ 3040648 w 8128084"/>
              <a:gd name="connsiteY266" fmla="*/ 12320337 h 15135727"/>
              <a:gd name="connsiteX267" fmla="*/ 2956927 w 8128084"/>
              <a:gd name="connsiteY267" fmla="*/ 12237453 h 15135727"/>
              <a:gd name="connsiteX268" fmla="*/ 3007895 w 8128084"/>
              <a:gd name="connsiteY268" fmla="*/ 12079706 h 15135727"/>
              <a:gd name="connsiteX269" fmla="*/ 2810042 w 8128084"/>
              <a:gd name="connsiteY269" fmla="*/ 11954377 h 15135727"/>
              <a:gd name="connsiteX270" fmla="*/ 2863516 w 8128084"/>
              <a:gd name="connsiteY270" fmla="*/ 11694695 h 15135727"/>
              <a:gd name="connsiteX271" fmla="*/ 2817227 w 8128084"/>
              <a:gd name="connsiteY271" fmla="*/ 11507203 h 15135727"/>
              <a:gd name="connsiteX272" fmla="*/ 2911642 w 8128084"/>
              <a:gd name="connsiteY272" fmla="*/ 11454064 h 15135727"/>
              <a:gd name="connsiteX273" fmla="*/ 2988677 w 8128084"/>
              <a:gd name="connsiteY273" fmla="*/ 11494503 h 15135727"/>
              <a:gd name="connsiteX274" fmla="*/ 3011571 w 8128084"/>
              <a:gd name="connsiteY274" fmla="*/ 11454064 h 15135727"/>
              <a:gd name="connsiteX275" fmla="*/ 2850482 w 8128084"/>
              <a:gd name="connsiteY275" fmla="*/ 11381874 h 15135727"/>
              <a:gd name="connsiteX276" fmla="*/ 2993858 w 8128084"/>
              <a:gd name="connsiteY276" fmla="*/ 11266571 h 15135727"/>
              <a:gd name="connsiteX277" fmla="*/ 3007895 w 8128084"/>
              <a:gd name="connsiteY277" fmla="*/ 11189369 h 15135727"/>
              <a:gd name="connsiteX278" fmla="*/ 2874879 w 8128084"/>
              <a:gd name="connsiteY278" fmla="*/ 11179342 h 15135727"/>
              <a:gd name="connsiteX279" fmla="*/ 2919329 w 8128084"/>
              <a:gd name="connsiteY279" fmla="*/ 11023600 h 15135727"/>
              <a:gd name="connsiteX280" fmla="*/ 2887579 w 8128084"/>
              <a:gd name="connsiteY280" fmla="*/ 10924674 h 15135727"/>
              <a:gd name="connsiteX281" fmla="*/ 2760914 w 8128084"/>
              <a:gd name="connsiteY281" fmla="*/ 11065377 h 15135727"/>
              <a:gd name="connsiteX282" fmla="*/ 2667000 w 8128084"/>
              <a:gd name="connsiteY282" fmla="*/ 10969124 h 15135727"/>
              <a:gd name="connsiteX283" fmla="*/ 2607845 w 8128084"/>
              <a:gd name="connsiteY283" fmla="*/ 11071727 h 15135727"/>
              <a:gd name="connsiteX284" fmla="*/ 2526632 w 8128084"/>
              <a:gd name="connsiteY284" fmla="*/ 11117179 h 15135727"/>
              <a:gd name="connsiteX285" fmla="*/ 2410827 w 8128084"/>
              <a:gd name="connsiteY285" fmla="*/ 11100803 h 15135727"/>
              <a:gd name="connsiteX286" fmla="*/ 2334127 w 8128084"/>
              <a:gd name="connsiteY286" fmla="*/ 10996864 h 15135727"/>
              <a:gd name="connsiteX287" fmla="*/ 2358190 w 8128084"/>
              <a:gd name="connsiteY287" fmla="*/ 10732169 h 15135727"/>
              <a:gd name="connsiteX288" fmla="*/ 2372227 w 8128084"/>
              <a:gd name="connsiteY288" fmla="*/ 10689390 h 15135727"/>
              <a:gd name="connsiteX289" fmla="*/ 2533316 w 8128084"/>
              <a:gd name="connsiteY289" fmla="*/ 10574087 h 15135727"/>
              <a:gd name="connsiteX290" fmla="*/ 2598821 w 8128084"/>
              <a:gd name="connsiteY290" fmla="*/ 10684042 h 15135727"/>
              <a:gd name="connsiteX291" fmla="*/ 2683877 w 8128084"/>
              <a:gd name="connsiteY291" fmla="*/ 10745203 h 15135727"/>
              <a:gd name="connsiteX292" fmla="*/ 2767264 w 8128084"/>
              <a:gd name="connsiteY292" fmla="*/ 10684042 h 15135727"/>
              <a:gd name="connsiteX293" fmla="*/ 2646948 w 8128084"/>
              <a:gd name="connsiteY293" fmla="*/ 10515600 h 15135727"/>
              <a:gd name="connsiteX294" fmla="*/ 2815390 w 8128084"/>
              <a:gd name="connsiteY294" fmla="*/ 10395285 h 15135727"/>
              <a:gd name="connsiteX295" fmla="*/ 2899777 w 8128084"/>
              <a:gd name="connsiteY295" fmla="*/ 10453103 h 15135727"/>
              <a:gd name="connsiteX296" fmla="*/ 2899777 w 8128084"/>
              <a:gd name="connsiteY296" fmla="*/ 10586453 h 15135727"/>
              <a:gd name="connsiteX297" fmla="*/ 2982327 w 8128084"/>
              <a:gd name="connsiteY297" fmla="*/ 10459453 h 15135727"/>
              <a:gd name="connsiteX298" fmla="*/ 3080085 w 8128084"/>
              <a:gd name="connsiteY298" fmla="*/ 10419348 h 15135727"/>
              <a:gd name="connsiteX299" fmla="*/ 3248527 w 8128084"/>
              <a:gd name="connsiteY299" fmla="*/ 10539664 h 15135727"/>
              <a:gd name="connsiteX300" fmla="*/ 3320716 w 8128084"/>
              <a:gd name="connsiteY300" fmla="*/ 10659979 h 15135727"/>
              <a:gd name="connsiteX301" fmla="*/ 3465095 w 8128084"/>
              <a:gd name="connsiteY301" fmla="*/ 10659979 h 15135727"/>
              <a:gd name="connsiteX302" fmla="*/ 3441032 w 8128084"/>
              <a:gd name="connsiteY302" fmla="*/ 10491537 h 15135727"/>
              <a:gd name="connsiteX303" fmla="*/ 3356977 w 8128084"/>
              <a:gd name="connsiteY303" fmla="*/ 10408653 h 15135727"/>
              <a:gd name="connsiteX304" fmla="*/ 3348456 w 8128084"/>
              <a:gd name="connsiteY304" fmla="*/ 10282656 h 15135727"/>
              <a:gd name="connsiteX305" fmla="*/ 3198227 w 8128084"/>
              <a:gd name="connsiteY305" fmla="*/ 10319753 h 15135727"/>
              <a:gd name="connsiteX306" fmla="*/ 3152274 w 8128084"/>
              <a:gd name="connsiteY306" fmla="*/ 10250906 h 15135727"/>
              <a:gd name="connsiteX307" fmla="*/ 3176337 w 8128084"/>
              <a:gd name="connsiteY307" fmla="*/ 10178716 h 15135727"/>
              <a:gd name="connsiteX308" fmla="*/ 3104148 w 8128084"/>
              <a:gd name="connsiteY308" fmla="*/ 10154653 h 15135727"/>
              <a:gd name="connsiteX309" fmla="*/ 2975977 w 8128084"/>
              <a:gd name="connsiteY309" fmla="*/ 10167353 h 15135727"/>
              <a:gd name="connsiteX310" fmla="*/ 3007895 w 8128084"/>
              <a:gd name="connsiteY310" fmla="*/ 9962148 h 15135727"/>
              <a:gd name="connsiteX311" fmla="*/ 3176337 w 8128084"/>
              <a:gd name="connsiteY311" fmla="*/ 9889958 h 15135727"/>
              <a:gd name="connsiteX312" fmla="*/ 2959769 w 8128084"/>
              <a:gd name="connsiteY312" fmla="*/ 9504948 h 15135727"/>
              <a:gd name="connsiteX313" fmla="*/ 2791327 w 8128084"/>
              <a:gd name="connsiteY313" fmla="*/ 9456821 h 15135727"/>
              <a:gd name="connsiteX314" fmla="*/ 2574758 w 8128084"/>
              <a:gd name="connsiteY314" fmla="*/ 9336506 h 15135727"/>
              <a:gd name="connsiteX315" fmla="*/ 2671177 w 8128084"/>
              <a:gd name="connsiteY315" fmla="*/ 9189453 h 15135727"/>
              <a:gd name="connsiteX316" fmla="*/ 2684045 w 8128084"/>
              <a:gd name="connsiteY316" fmla="*/ 9109911 h 15135727"/>
              <a:gd name="connsiteX317" fmla="*/ 2580774 w 8128084"/>
              <a:gd name="connsiteY317" fmla="*/ 9069471 h 15135727"/>
              <a:gd name="connsiteX318" fmla="*/ 2546685 w 8128084"/>
              <a:gd name="connsiteY318" fmla="*/ 9051758 h 15135727"/>
              <a:gd name="connsiteX319" fmla="*/ 2436729 w 8128084"/>
              <a:gd name="connsiteY319" fmla="*/ 9056771 h 15135727"/>
              <a:gd name="connsiteX320" fmla="*/ 2372727 w 8128084"/>
              <a:gd name="connsiteY320" fmla="*/ 9259303 h 15135727"/>
              <a:gd name="connsiteX321" fmla="*/ 2261937 w 8128084"/>
              <a:gd name="connsiteY321" fmla="*/ 9168064 h 15135727"/>
              <a:gd name="connsiteX322" fmla="*/ 2237874 w 8128084"/>
              <a:gd name="connsiteY322" fmla="*/ 8999621 h 15135727"/>
              <a:gd name="connsiteX323" fmla="*/ 2079458 w 8128084"/>
              <a:gd name="connsiteY323" fmla="*/ 9020008 h 15135727"/>
              <a:gd name="connsiteX324" fmla="*/ 2026319 w 8128084"/>
              <a:gd name="connsiteY324" fmla="*/ 8827503 h 15135727"/>
              <a:gd name="connsiteX325" fmla="*/ 1833814 w 8128084"/>
              <a:gd name="connsiteY325" fmla="*/ 8822490 h 15135727"/>
              <a:gd name="connsiteX326" fmla="*/ 1705977 w 8128084"/>
              <a:gd name="connsiteY326" fmla="*/ 8941803 h 15135727"/>
              <a:gd name="connsiteX327" fmla="*/ 1693445 w 8128084"/>
              <a:gd name="connsiteY327" fmla="*/ 9048082 h 15135727"/>
              <a:gd name="connsiteX328" fmla="*/ 1575469 w 8128084"/>
              <a:gd name="connsiteY328" fmla="*/ 9099885 h 15135727"/>
              <a:gd name="connsiteX329" fmla="*/ 1477879 w 8128084"/>
              <a:gd name="connsiteY329" fmla="*/ 8936456 h 15135727"/>
              <a:gd name="connsiteX330" fmla="*/ 1347537 w 8128084"/>
              <a:gd name="connsiteY330" fmla="*/ 8879306 h 15135727"/>
              <a:gd name="connsiteX331" fmla="*/ 1220537 w 8128084"/>
              <a:gd name="connsiteY331" fmla="*/ 8799764 h 15135727"/>
              <a:gd name="connsiteX332" fmla="*/ 1106906 w 8128084"/>
              <a:gd name="connsiteY332" fmla="*/ 8783053 h 15135727"/>
              <a:gd name="connsiteX333" fmla="*/ 890337 w 8128084"/>
              <a:gd name="connsiteY333" fmla="*/ 8686800 h 15135727"/>
              <a:gd name="connsiteX334" fmla="*/ 649706 w 8128084"/>
              <a:gd name="connsiteY334" fmla="*/ 8662737 h 15135727"/>
              <a:gd name="connsiteX335" fmla="*/ 493127 w 8128084"/>
              <a:gd name="connsiteY335" fmla="*/ 8668753 h 15135727"/>
              <a:gd name="connsiteX336" fmla="*/ 385011 w 8128084"/>
              <a:gd name="connsiteY336" fmla="*/ 8566485 h 15135727"/>
              <a:gd name="connsiteX337" fmla="*/ 455027 w 8128084"/>
              <a:gd name="connsiteY337" fmla="*/ 8421103 h 15135727"/>
              <a:gd name="connsiteX338" fmla="*/ 577516 w 8128084"/>
              <a:gd name="connsiteY338" fmla="*/ 8373979 h 15135727"/>
              <a:gd name="connsiteX339" fmla="*/ 794085 w 8128084"/>
              <a:gd name="connsiteY339" fmla="*/ 8301790 h 15135727"/>
              <a:gd name="connsiteX340" fmla="*/ 745958 w 8128084"/>
              <a:gd name="connsiteY340" fmla="*/ 8133348 h 15135727"/>
              <a:gd name="connsiteX341" fmla="*/ 818148 w 8128084"/>
              <a:gd name="connsiteY341" fmla="*/ 7820527 h 15135727"/>
              <a:gd name="connsiteX342" fmla="*/ 697832 w 8128084"/>
              <a:gd name="connsiteY342" fmla="*/ 7820527 h 15135727"/>
              <a:gd name="connsiteX343" fmla="*/ 625642 w 8128084"/>
              <a:gd name="connsiteY343" fmla="*/ 7916779 h 15135727"/>
              <a:gd name="connsiteX344" fmla="*/ 457200 w 8128084"/>
              <a:gd name="connsiteY344" fmla="*/ 7820527 h 15135727"/>
              <a:gd name="connsiteX345" fmla="*/ 529390 w 8128084"/>
              <a:gd name="connsiteY345" fmla="*/ 7700211 h 15135727"/>
              <a:gd name="connsiteX346" fmla="*/ 715377 w 8128084"/>
              <a:gd name="connsiteY346" fmla="*/ 7748003 h 15135727"/>
              <a:gd name="connsiteX347" fmla="*/ 938464 w 8128084"/>
              <a:gd name="connsiteY347" fmla="*/ 7676148 h 15135727"/>
              <a:gd name="connsiteX348" fmla="*/ 1058779 w 8128084"/>
              <a:gd name="connsiteY348" fmla="*/ 7459579 h 15135727"/>
              <a:gd name="connsiteX349" fmla="*/ 1203158 w 8128084"/>
              <a:gd name="connsiteY349" fmla="*/ 7603958 h 15135727"/>
              <a:gd name="connsiteX350" fmla="*/ 1299411 w 8128084"/>
              <a:gd name="connsiteY350" fmla="*/ 7555832 h 15135727"/>
              <a:gd name="connsiteX351" fmla="*/ 1443790 w 8128084"/>
              <a:gd name="connsiteY351" fmla="*/ 7507706 h 15135727"/>
              <a:gd name="connsiteX352" fmla="*/ 1684421 w 8128084"/>
              <a:gd name="connsiteY352" fmla="*/ 7603958 h 15135727"/>
              <a:gd name="connsiteX353" fmla="*/ 1684421 w 8128084"/>
              <a:gd name="connsiteY353" fmla="*/ 7603958 h 15135727"/>
              <a:gd name="connsiteX354" fmla="*/ 1693277 w 8128084"/>
              <a:gd name="connsiteY354" fmla="*/ 7462253 h 15135727"/>
              <a:gd name="connsiteX355" fmla="*/ 1540042 w 8128084"/>
              <a:gd name="connsiteY355" fmla="*/ 7363327 h 15135727"/>
              <a:gd name="connsiteX356" fmla="*/ 1299411 w 8128084"/>
              <a:gd name="connsiteY356" fmla="*/ 7315200 h 15135727"/>
              <a:gd name="connsiteX357" fmla="*/ 1130969 w 8128084"/>
              <a:gd name="connsiteY357" fmla="*/ 7339264 h 15135727"/>
              <a:gd name="connsiteX358" fmla="*/ 1034716 w 8128084"/>
              <a:gd name="connsiteY358" fmla="*/ 7315200 h 15135727"/>
              <a:gd name="connsiteX359" fmla="*/ 982077 w 8128084"/>
              <a:gd name="connsiteY359" fmla="*/ 7113003 h 15135727"/>
              <a:gd name="connsiteX360" fmla="*/ 1155032 w 8128084"/>
              <a:gd name="connsiteY360" fmla="*/ 7050506 h 15135727"/>
              <a:gd name="connsiteX361" fmla="*/ 1155032 w 8128084"/>
              <a:gd name="connsiteY361" fmla="*/ 6930190 h 15135727"/>
              <a:gd name="connsiteX362" fmla="*/ 1155032 w 8128084"/>
              <a:gd name="connsiteY362" fmla="*/ 6761748 h 15135727"/>
              <a:gd name="connsiteX363" fmla="*/ 1203158 w 8128084"/>
              <a:gd name="connsiteY363" fmla="*/ 6617369 h 15135727"/>
              <a:gd name="connsiteX364" fmla="*/ 1409700 w 8128084"/>
              <a:gd name="connsiteY364" fmla="*/ 6517440 h 15135727"/>
              <a:gd name="connsiteX365" fmla="*/ 1443790 w 8128084"/>
              <a:gd name="connsiteY365" fmla="*/ 6328611 h 15135727"/>
              <a:gd name="connsiteX366" fmla="*/ 1419727 w 8128084"/>
              <a:gd name="connsiteY366" fmla="*/ 6208295 h 15135727"/>
              <a:gd name="connsiteX367" fmla="*/ 1275348 w 8128084"/>
              <a:gd name="connsiteY367" fmla="*/ 6304548 h 15135727"/>
              <a:gd name="connsiteX368" fmla="*/ 1178927 w 8128084"/>
              <a:gd name="connsiteY368" fmla="*/ 6281153 h 15135727"/>
              <a:gd name="connsiteX369" fmla="*/ 1242427 w 8128084"/>
              <a:gd name="connsiteY369" fmla="*/ 6173203 h 15135727"/>
              <a:gd name="connsiteX370" fmla="*/ 1323474 w 8128084"/>
              <a:gd name="connsiteY370" fmla="*/ 6015790 h 15135727"/>
              <a:gd name="connsiteX371" fmla="*/ 1597192 w 8128084"/>
              <a:gd name="connsiteY371" fmla="*/ 5941261 h 15135727"/>
              <a:gd name="connsiteX372" fmla="*/ 1527342 w 8128084"/>
              <a:gd name="connsiteY372" fmla="*/ 5833645 h 15135727"/>
              <a:gd name="connsiteX373" fmla="*/ 1395664 w 8128084"/>
              <a:gd name="connsiteY373" fmla="*/ 5824621 h 15135727"/>
              <a:gd name="connsiteX374" fmla="*/ 1179095 w 8128084"/>
              <a:gd name="connsiteY374" fmla="*/ 5799221 h 15135727"/>
              <a:gd name="connsiteX375" fmla="*/ 1153527 w 8128084"/>
              <a:gd name="connsiteY375" fmla="*/ 5919203 h 15135727"/>
              <a:gd name="connsiteX376" fmla="*/ 890337 w 8128084"/>
              <a:gd name="connsiteY376" fmla="*/ 5775158 h 15135727"/>
              <a:gd name="connsiteX377" fmla="*/ 697832 w 8128084"/>
              <a:gd name="connsiteY377" fmla="*/ 5606716 h 15135727"/>
              <a:gd name="connsiteX378" fmla="*/ 577516 w 8128084"/>
              <a:gd name="connsiteY378" fmla="*/ 5582653 h 15135727"/>
              <a:gd name="connsiteX379" fmla="*/ 697832 w 8128084"/>
              <a:gd name="connsiteY379" fmla="*/ 5775158 h 15135727"/>
              <a:gd name="connsiteX380" fmla="*/ 556627 w 8128084"/>
              <a:gd name="connsiteY380" fmla="*/ 5862053 h 15135727"/>
              <a:gd name="connsiteX381" fmla="*/ 409074 w 8128084"/>
              <a:gd name="connsiteY381" fmla="*/ 5799221 h 15135727"/>
              <a:gd name="connsiteX382" fmla="*/ 168442 w 8128084"/>
              <a:gd name="connsiteY382" fmla="*/ 5702969 h 15135727"/>
              <a:gd name="connsiteX383" fmla="*/ 264695 w 8128084"/>
              <a:gd name="connsiteY383" fmla="*/ 5558590 h 15135727"/>
              <a:gd name="connsiteX384" fmla="*/ 144379 w 8128084"/>
              <a:gd name="connsiteY384" fmla="*/ 5510464 h 15135727"/>
              <a:gd name="connsiteX385" fmla="*/ 0 w 8128084"/>
              <a:gd name="connsiteY385" fmla="*/ 5462337 h 15135727"/>
              <a:gd name="connsiteX386" fmla="*/ 96253 w 8128084"/>
              <a:gd name="connsiteY386"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42827 w 8128084"/>
              <a:gd name="connsiteY202" fmla="*/ 14383753 h 15135727"/>
              <a:gd name="connsiteX203" fmla="*/ 4403558 w 8128084"/>
              <a:gd name="connsiteY203" fmla="*/ 14437895 h 15135727"/>
              <a:gd name="connsiteX204" fmla="*/ 4340058 w 8128084"/>
              <a:gd name="connsiteY204" fmla="*/ 14475995 h 15135727"/>
              <a:gd name="connsiteX205" fmla="*/ 4303127 w 8128084"/>
              <a:gd name="connsiteY205" fmla="*/ 14364703 h 15135727"/>
              <a:gd name="connsiteX206" fmla="*/ 4276892 w 8128084"/>
              <a:gd name="connsiteY206" fmla="*/ 14296190 h 15135727"/>
              <a:gd name="connsiteX207" fmla="*/ 4235116 w 8128084"/>
              <a:gd name="connsiteY207" fmla="*/ 14341642 h 15135727"/>
              <a:gd name="connsiteX208" fmla="*/ 4162927 w 8128084"/>
              <a:gd name="connsiteY208" fmla="*/ 14389769 h 15135727"/>
              <a:gd name="connsiteX209" fmla="*/ 4137527 w 8128084"/>
              <a:gd name="connsiteY209" fmla="*/ 14364369 h 15135727"/>
              <a:gd name="connsiteX210" fmla="*/ 3998327 w 8128084"/>
              <a:gd name="connsiteY210" fmla="*/ 14409153 h 15135727"/>
              <a:gd name="connsiteX211" fmla="*/ 4023727 w 8128084"/>
              <a:gd name="connsiteY211" fmla="*/ 14275803 h 15135727"/>
              <a:gd name="connsiteX212" fmla="*/ 3915945 w 8128084"/>
              <a:gd name="connsiteY212" fmla="*/ 14289840 h 15135727"/>
              <a:gd name="connsiteX213" fmla="*/ 3801979 w 8128084"/>
              <a:gd name="connsiteY213" fmla="*/ 14293516 h 15135727"/>
              <a:gd name="connsiteX214" fmla="*/ 3719764 w 8128084"/>
              <a:gd name="connsiteY214" fmla="*/ 14415169 h 15135727"/>
              <a:gd name="connsiteX215" fmla="*/ 3625850 w 8128084"/>
              <a:gd name="connsiteY215" fmla="*/ 14616364 h 15135727"/>
              <a:gd name="connsiteX216" fmla="*/ 3513221 w 8128084"/>
              <a:gd name="connsiteY216" fmla="*/ 14726653 h 15135727"/>
              <a:gd name="connsiteX217" fmla="*/ 3583071 w 8128084"/>
              <a:gd name="connsiteY217" fmla="*/ 14832932 h 15135727"/>
              <a:gd name="connsiteX218" fmla="*/ 3633537 w 8128084"/>
              <a:gd name="connsiteY218" fmla="*/ 14967285 h 15135727"/>
              <a:gd name="connsiteX219" fmla="*/ 3609474 w 8128084"/>
              <a:gd name="connsiteY219" fmla="*/ 15087600 h 15135727"/>
              <a:gd name="connsiteX220" fmla="*/ 3479132 w 8128084"/>
              <a:gd name="connsiteY220" fmla="*/ 14975974 h 15135727"/>
              <a:gd name="connsiteX221" fmla="*/ 3304340 w 8128084"/>
              <a:gd name="connsiteY221" fmla="*/ 14949237 h 15135727"/>
              <a:gd name="connsiteX222" fmla="*/ 3261227 w 8128084"/>
              <a:gd name="connsiteY222" fmla="*/ 14787145 h 15135727"/>
              <a:gd name="connsiteX223" fmla="*/ 3128211 w 8128084"/>
              <a:gd name="connsiteY223" fmla="*/ 14919158 h 15135727"/>
              <a:gd name="connsiteX224" fmla="*/ 3090277 w 8128084"/>
              <a:gd name="connsiteY224" fmla="*/ 15075903 h 15135727"/>
              <a:gd name="connsiteX225" fmla="*/ 2959769 w 8128084"/>
              <a:gd name="connsiteY225" fmla="*/ 15135727 h 15135727"/>
              <a:gd name="connsiteX226" fmla="*/ 2891256 w 8128084"/>
              <a:gd name="connsiteY226" fmla="*/ 14945895 h 15135727"/>
              <a:gd name="connsiteX227" fmla="*/ 2829927 w 8128084"/>
              <a:gd name="connsiteY227" fmla="*/ 14872703 h 15135727"/>
              <a:gd name="connsiteX228" fmla="*/ 2887579 w 8128084"/>
              <a:gd name="connsiteY228" fmla="*/ 14774779 h 15135727"/>
              <a:gd name="connsiteX229" fmla="*/ 2779127 w 8128084"/>
              <a:gd name="connsiteY229" fmla="*/ 14694903 h 15135727"/>
              <a:gd name="connsiteX230" fmla="*/ 2839453 w 8128084"/>
              <a:gd name="connsiteY230" fmla="*/ 14582274 h 15135727"/>
              <a:gd name="connsiteX231" fmla="*/ 2935706 w 8128084"/>
              <a:gd name="connsiteY231" fmla="*/ 14510085 h 15135727"/>
              <a:gd name="connsiteX232" fmla="*/ 2948406 w 8128084"/>
              <a:gd name="connsiteY232" fmla="*/ 14554535 h 15135727"/>
              <a:gd name="connsiteX233" fmla="*/ 2855327 w 8128084"/>
              <a:gd name="connsiteY233" fmla="*/ 14371053 h 15135727"/>
              <a:gd name="connsiteX234" fmla="*/ 3014077 w 8128084"/>
              <a:gd name="connsiteY234" fmla="*/ 14447253 h 15135727"/>
              <a:gd name="connsiteX235" fmla="*/ 3029285 w 8128084"/>
              <a:gd name="connsiteY235" fmla="*/ 14363032 h 15135727"/>
              <a:gd name="connsiteX236" fmla="*/ 3152274 w 8128084"/>
              <a:gd name="connsiteY236" fmla="*/ 14341642 h 15135727"/>
              <a:gd name="connsiteX237" fmla="*/ 3226135 w 8128084"/>
              <a:gd name="connsiteY237" fmla="*/ 14269453 h 15135727"/>
              <a:gd name="connsiteX238" fmla="*/ 3152274 w 8128084"/>
              <a:gd name="connsiteY238" fmla="*/ 14197264 h 15135727"/>
              <a:gd name="connsiteX239" fmla="*/ 3152274 w 8128084"/>
              <a:gd name="connsiteY239" fmla="*/ 14052885 h 15135727"/>
              <a:gd name="connsiteX240" fmla="*/ 3086435 w 8128084"/>
              <a:gd name="connsiteY240" fmla="*/ 14037845 h 15135727"/>
              <a:gd name="connsiteX241" fmla="*/ 3056021 w 8128084"/>
              <a:gd name="connsiteY241" fmla="*/ 14153148 h 15135727"/>
              <a:gd name="connsiteX242" fmla="*/ 2935706 w 8128084"/>
              <a:gd name="connsiteY242" fmla="*/ 14076948 h 15135727"/>
              <a:gd name="connsiteX243" fmla="*/ 2863516 w 8128084"/>
              <a:gd name="connsiteY243" fmla="*/ 14093324 h 15135727"/>
              <a:gd name="connsiteX244" fmla="*/ 2804527 w 8128084"/>
              <a:gd name="connsiteY244" fmla="*/ 14218653 h 15135727"/>
              <a:gd name="connsiteX245" fmla="*/ 2719137 w 8128084"/>
              <a:gd name="connsiteY245" fmla="*/ 14197264 h 15135727"/>
              <a:gd name="connsiteX246" fmla="*/ 2653298 w 8128084"/>
              <a:gd name="connsiteY246" fmla="*/ 14248064 h 15135727"/>
              <a:gd name="connsiteX247" fmla="*/ 2560721 w 8128084"/>
              <a:gd name="connsiteY247" fmla="*/ 14150474 h 15135727"/>
              <a:gd name="connsiteX248" fmla="*/ 2436729 w 8128084"/>
              <a:gd name="connsiteY248" fmla="*/ 13804566 h 15135727"/>
              <a:gd name="connsiteX249" fmla="*/ 2550527 w 8128084"/>
              <a:gd name="connsiteY249" fmla="*/ 13805903 h 15135727"/>
              <a:gd name="connsiteX250" fmla="*/ 2729498 w 8128084"/>
              <a:gd name="connsiteY250" fmla="*/ 13812253 h 15135727"/>
              <a:gd name="connsiteX251" fmla="*/ 2633077 w 8128084"/>
              <a:gd name="connsiteY251" fmla="*/ 13755103 h 15135727"/>
              <a:gd name="connsiteX252" fmla="*/ 2553369 w 8128084"/>
              <a:gd name="connsiteY252" fmla="*/ 13475369 h 15135727"/>
              <a:gd name="connsiteX253" fmla="*/ 2658645 w 8128084"/>
              <a:gd name="connsiteY253" fmla="*/ 13224711 h 15135727"/>
              <a:gd name="connsiteX254" fmla="*/ 2719137 w 8128084"/>
              <a:gd name="connsiteY254" fmla="*/ 13042232 h 15135727"/>
              <a:gd name="connsiteX255" fmla="*/ 2791327 w 8128084"/>
              <a:gd name="connsiteY255" fmla="*/ 12945979 h 15135727"/>
              <a:gd name="connsiteX256" fmla="*/ 2969627 w 8128084"/>
              <a:gd name="connsiteY256" fmla="*/ 12929603 h 15135727"/>
              <a:gd name="connsiteX257" fmla="*/ 3031958 w 8128084"/>
              <a:gd name="connsiteY257" fmla="*/ 13090358 h 15135727"/>
              <a:gd name="connsiteX258" fmla="*/ 3102977 w 8128084"/>
              <a:gd name="connsiteY258" fmla="*/ 12974053 h 15135727"/>
              <a:gd name="connsiteX259" fmla="*/ 3043321 w 8128084"/>
              <a:gd name="connsiteY259" fmla="*/ 12836024 h 15135727"/>
              <a:gd name="connsiteX260" fmla="*/ 2849479 w 8128084"/>
              <a:gd name="connsiteY260" fmla="*/ 12815637 h 15135727"/>
              <a:gd name="connsiteX261" fmla="*/ 2815390 w 8128084"/>
              <a:gd name="connsiteY261" fmla="*/ 12777537 h 15135727"/>
              <a:gd name="connsiteX262" fmla="*/ 2887077 w 8128084"/>
              <a:gd name="connsiteY262" fmla="*/ 12586703 h 15135727"/>
              <a:gd name="connsiteX263" fmla="*/ 3153777 w 8128084"/>
              <a:gd name="connsiteY263" fmla="*/ 12516853 h 15135727"/>
              <a:gd name="connsiteX264" fmla="*/ 3239837 w 8128084"/>
              <a:gd name="connsiteY264" fmla="*/ 12311314 h 15135727"/>
              <a:gd name="connsiteX265" fmla="*/ 3104148 w 8128084"/>
              <a:gd name="connsiteY265" fmla="*/ 12320337 h 15135727"/>
              <a:gd name="connsiteX266" fmla="*/ 3040648 w 8128084"/>
              <a:gd name="connsiteY266" fmla="*/ 12320337 h 15135727"/>
              <a:gd name="connsiteX267" fmla="*/ 2956927 w 8128084"/>
              <a:gd name="connsiteY267" fmla="*/ 12237453 h 15135727"/>
              <a:gd name="connsiteX268" fmla="*/ 3007895 w 8128084"/>
              <a:gd name="connsiteY268" fmla="*/ 12079706 h 15135727"/>
              <a:gd name="connsiteX269" fmla="*/ 2810042 w 8128084"/>
              <a:gd name="connsiteY269" fmla="*/ 11954377 h 15135727"/>
              <a:gd name="connsiteX270" fmla="*/ 2863516 w 8128084"/>
              <a:gd name="connsiteY270" fmla="*/ 11694695 h 15135727"/>
              <a:gd name="connsiteX271" fmla="*/ 2817227 w 8128084"/>
              <a:gd name="connsiteY271" fmla="*/ 11507203 h 15135727"/>
              <a:gd name="connsiteX272" fmla="*/ 2911642 w 8128084"/>
              <a:gd name="connsiteY272" fmla="*/ 11454064 h 15135727"/>
              <a:gd name="connsiteX273" fmla="*/ 2988677 w 8128084"/>
              <a:gd name="connsiteY273" fmla="*/ 11494503 h 15135727"/>
              <a:gd name="connsiteX274" fmla="*/ 3011571 w 8128084"/>
              <a:gd name="connsiteY274" fmla="*/ 11454064 h 15135727"/>
              <a:gd name="connsiteX275" fmla="*/ 2850482 w 8128084"/>
              <a:gd name="connsiteY275" fmla="*/ 11381874 h 15135727"/>
              <a:gd name="connsiteX276" fmla="*/ 2993858 w 8128084"/>
              <a:gd name="connsiteY276" fmla="*/ 11266571 h 15135727"/>
              <a:gd name="connsiteX277" fmla="*/ 3007895 w 8128084"/>
              <a:gd name="connsiteY277" fmla="*/ 11189369 h 15135727"/>
              <a:gd name="connsiteX278" fmla="*/ 2874879 w 8128084"/>
              <a:gd name="connsiteY278" fmla="*/ 11179342 h 15135727"/>
              <a:gd name="connsiteX279" fmla="*/ 2919329 w 8128084"/>
              <a:gd name="connsiteY279" fmla="*/ 11023600 h 15135727"/>
              <a:gd name="connsiteX280" fmla="*/ 2887579 w 8128084"/>
              <a:gd name="connsiteY280" fmla="*/ 10924674 h 15135727"/>
              <a:gd name="connsiteX281" fmla="*/ 2760914 w 8128084"/>
              <a:gd name="connsiteY281" fmla="*/ 11065377 h 15135727"/>
              <a:gd name="connsiteX282" fmla="*/ 2667000 w 8128084"/>
              <a:gd name="connsiteY282" fmla="*/ 10969124 h 15135727"/>
              <a:gd name="connsiteX283" fmla="*/ 2607845 w 8128084"/>
              <a:gd name="connsiteY283" fmla="*/ 11071727 h 15135727"/>
              <a:gd name="connsiteX284" fmla="*/ 2526632 w 8128084"/>
              <a:gd name="connsiteY284" fmla="*/ 11117179 h 15135727"/>
              <a:gd name="connsiteX285" fmla="*/ 2410827 w 8128084"/>
              <a:gd name="connsiteY285" fmla="*/ 11100803 h 15135727"/>
              <a:gd name="connsiteX286" fmla="*/ 2334127 w 8128084"/>
              <a:gd name="connsiteY286" fmla="*/ 10996864 h 15135727"/>
              <a:gd name="connsiteX287" fmla="*/ 2358190 w 8128084"/>
              <a:gd name="connsiteY287" fmla="*/ 10732169 h 15135727"/>
              <a:gd name="connsiteX288" fmla="*/ 2372227 w 8128084"/>
              <a:gd name="connsiteY288" fmla="*/ 10689390 h 15135727"/>
              <a:gd name="connsiteX289" fmla="*/ 2533316 w 8128084"/>
              <a:gd name="connsiteY289" fmla="*/ 10574087 h 15135727"/>
              <a:gd name="connsiteX290" fmla="*/ 2598821 w 8128084"/>
              <a:gd name="connsiteY290" fmla="*/ 10684042 h 15135727"/>
              <a:gd name="connsiteX291" fmla="*/ 2683877 w 8128084"/>
              <a:gd name="connsiteY291" fmla="*/ 10745203 h 15135727"/>
              <a:gd name="connsiteX292" fmla="*/ 2767264 w 8128084"/>
              <a:gd name="connsiteY292" fmla="*/ 10684042 h 15135727"/>
              <a:gd name="connsiteX293" fmla="*/ 2646948 w 8128084"/>
              <a:gd name="connsiteY293" fmla="*/ 10515600 h 15135727"/>
              <a:gd name="connsiteX294" fmla="*/ 2815390 w 8128084"/>
              <a:gd name="connsiteY294" fmla="*/ 10395285 h 15135727"/>
              <a:gd name="connsiteX295" fmla="*/ 2899777 w 8128084"/>
              <a:gd name="connsiteY295" fmla="*/ 10453103 h 15135727"/>
              <a:gd name="connsiteX296" fmla="*/ 2899777 w 8128084"/>
              <a:gd name="connsiteY296" fmla="*/ 10586453 h 15135727"/>
              <a:gd name="connsiteX297" fmla="*/ 2982327 w 8128084"/>
              <a:gd name="connsiteY297" fmla="*/ 10459453 h 15135727"/>
              <a:gd name="connsiteX298" fmla="*/ 3080085 w 8128084"/>
              <a:gd name="connsiteY298" fmla="*/ 10419348 h 15135727"/>
              <a:gd name="connsiteX299" fmla="*/ 3248527 w 8128084"/>
              <a:gd name="connsiteY299" fmla="*/ 10539664 h 15135727"/>
              <a:gd name="connsiteX300" fmla="*/ 3320716 w 8128084"/>
              <a:gd name="connsiteY300" fmla="*/ 10659979 h 15135727"/>
              <a:gd name="connsiteX301" fmla="*/ 3465095 w 8128084"/>
              <a:gd name="connsiteY301" fmla="*/ 10659979 h 15135727"/>
              <a:gd name="connsiteX302" fmla="*/ 3441032 w 8128084"/>
              <a:gd name="connsiteY302" fmla="*/ 10491537 h 15135727"/>
              <a:gd name="connsiteX303" fmla="*/ 3356977 w 8128084"/>
              <a:gd name="connsiteY303" fmla="*/ 10408653 h 15135727"/>
              <a:gd name="connsiteX304" fmla="*/ 3348456 w 8128084"/>
              <a:gd name="connsiteY304" fmla="*/ 10282656 h 15135727"/>
              <a:gd name="connsiteX305" fmla="*/ 3198227 w 8128084"/>
              <a:gd name="connsiteY305" fmla="*/ 10319753 h 15135727"/>
              <a:gd name="connsiteX306" fmla="*/ 3152274 w 8128084"/>
              <a:gd name="connsiteY306" fmla="*/ 10250906 h 15135727"/>
              <a:gd name="connsiteX307" fmla="*/ 3176337 w 8128084"/>
              <a:gd name="connsiteY307" fmla="*/ 10178716 h 15135727"/>
              <a:gd name="connsiteX308" fmla="*/ 3104148 w 8128084"/>
              <a:gd name="connsiteY308" fmla="*/ 10154653 h 15135727"/>
              <a:gd name="connsiteX309" fmla="*/ 2975977 w 8128084"/>
              <a:gd name="connsiteY309" fmla="*/ 10167353 h 15135727"/>
              <a:gd name="connsiteX310" fmla="*/ 3007895 w 8128084"/>
              <a:gd name="connsiteY310" fmla="*/ 9962148 h 15135727"/>
              <a:gd name="connsiteX311" fmla="*/ 3176337 w 8128084"/>
              <a:gd name="connsiteY311" fmla="*/ 9889958 h 15135727"/>
              <a:gd name="connsiteX312" fmla="*/ 2959769 w 8128084"/>
              <a:gd name="connsiteY312" fmla="*/ 9504948 h 15135727"/>
              <a:gd name="connsiteX313" fmla="*/ 2791327 w 8128084"/>
              <a:gd name="connsiteY313" fmla="*/ 9456821 h 15135727"/>
              <a:gd name="connsiteX314" fmla="*/ 2574758 w 8128084"/>
              <a:gd name="connsiteY314" fmla="*/ 9336506 h 15135727"/>
              <a:gd name="connsiteX315" fmla="*/ 2671177 w 8128084"/>
              <a:gd name="connsiteY315" fmla="*/ 9189453 h 15135727"/>
              <a:gd name="connsiteX316" fmla="*/ 2684045 w 8128084"/>
              <a:gd name="connsiteY316" fmla="*/ 9109911 h 15135727"/>
              <a:gd name="connsiteX317" fmla="*/ 2580774 w 8128084"/>
              <a:gd name="connsiteY317" fmla="*/ 9069471 h 15135727"/>
              <a:gd name="connsiteX318" fmla="*/ 2546685 w 8128084"/>
              <a:gd name="connsiteY318" fmla="*/ 9051758 h 15135727"/>
              <a:gd name="connsiteX319" fmla="*/ 2436729 w 8128084"/>
              <a:gd name="connsiteY319" fmla="*/ 9056771 h 15135727"/>
              <a:gd name="connsiteX320" fmla="*/ 2372727 w 8128084"/>
              <a:gd name="connsiteY320" fmla="*/ 9259303 h 15135727"/>
              <a:gd name="connsiteX321" fmla="*/ 2261937 w 8128084"/>
              <a:gd name="connsiteY321" fmla="*/ 9168064 h 15135727"/>
              <a:gd name="connsiteX322" fmla="*/ 2237874 w 8128084"/>
              <a:gd name="connsiteY322" fmla="*/ 8999621 h 15135727"/>
              <a:gd name="connsiteX323" fmla="*/ 2079458 w 8128084"/>
              <a:gd name="connsiteY323" fmla="*/ 9020008 h 15135727"/>
              <a:gd name="connsiteX324" fmla="*/ 2026319 w 8128084"/>
              <a:gd name="connsiteY324" fmla="*/ 8827503 h 15135727"/>
              <a:gd name="connsiteX325" fmla="*/ 1833814 w 8128084"/>
              <a:gd name="connsiteY325" fmla="*/ 8822490 h 15135727"/>
              <a:gd name="connsiteX326" fmla="*/ 1705977 w 8128084"/>
              <a:gd name="connsiteY326" fmla="*/ 8941803 h 15135727"/>
              <a:gd name="connsiteX327" fmla="*/ 1693445 w 8128084"/>
              <a:gd name="connsiteY327" fmla="*/ 9048082 h 15135727"/>
              <a:gd name="connsiteX328" fmla="*/ 1575469 w 8128084"/>
              <a:gd name="connsiteY328" fmla="*/ 9099885 h 15135727"/>
              <a:gd name="connsiteX329" fmla="*/ 1477879 w 8128084"/>
              <a:gd name="connsiteY329" fmla="*/ 8936456 h 15135727"/>
              <a:gd name="connsiteX330" fmla="*/ 1347537 w 8128084"/>
              <a:gd name="connsiteY330" fmla="*/ 8879306 h 15135727"/>
              <a:gd name="connsiteX331" fmla="*/ 1220537 w 8128084"/>
              <a:gd name="connsiteY331" fmla="*/ 8799764 h 15135727"/>
              <a:gd name="connsiteX332" fmla="*/ 1106906 w 8128084"/>
              <a:gd name="connsiteY332" fmla="*/ 8783053 h 15135727"/>
              <a:gd name="connsiteX333" fmla="*/ 890337 w 8128084"/>
              <a:gd name="connsiteY333" fmla="*/ 8686800 h 15135727"/>
              <a:gd name="connsiteX334" fmla="*/ 649706 w 8128084"/>
              <a:gd name="connsiteY334" fmla="*/ 8662737 h 15135727"/>
              <a:gd name="connsiteX335" fmla="*/ 493127 w 8128084"/>
              <a:gd name="connsiteY335" fmla="*/ 8668753 h 15135727"/>
              <a:gd name="connsiteX336" fmla="*/ 385011 w 8128084"/>
              <a:gd name="connsiteY336" fmla="*/ 8566485 h 15135727"/>
              <a:gd name="connsiteX337" fmla="*/ 455027 w 8128084"/>
              <a:gd name="connsiteY337" fmla="*/ 8421103 h 15135727"/>
              <a:gd name="connsiteX338" fmla="*/ 577516 w 8128084"/>
              <a:gd name="connsiteY338" fmla="*/ 8373979 h 15135727"/>
              <a:gd name="connsiteX339" fmla="*/ 794085 w 8128084"/>
              <a:gd name="connsiteY339" fmla="*/ 8301790 h 15135727"/>
              <a:gd name="connsiteX340" fmla="*/ 745958 w 8128084"/>
              <a:gd name="connsiteY340" fmla="*/ 8133348 h 15135727"/>
              <a:gd name="connsiteX341" fmla="*/ 818148 w 8128084"/>
              <a:gd name="connsiteY341" fmla="*/ 7820527 h 15135727"/>
              <a:gd name="connsiteX342" fmla="*/ 697832 w 8128084"/>
              <a:gd name="connsiteY342" fmla="*/ 7820527 h 15135727"/>
              <a:gd name="connsiteX343" fmla="*/ 625642 w 8128084"/>
              <a:gd name="connsiteY343" fmla="*/ 7916779 h 15135727"/>
              <a:gd name="connsiteX344" fmla="*/ 457200 w 8128084"/>
              <a:gd name="connsiteY344" fmla="*/ 7820527 h 15135727"/>
              <a:gd name="connsiteX345" fmla="*/ 529390 w 8128084"/>
              <a:gd name="connsiteY345" fmla="*/ 7700211 h 15135727"/>
              <a:gd name="connsiteX346" fmla="*/ 715377 w 8128084"/>
              <a:gd name="connsiteY346" fmla="*/ 7748003 h 15135727"/>
              <a:gd name="connsiteX347" fmla="*/ 938464 w 8128084"/>
              <a:gd name="connsiteY347" fmla="*/ 7676148 h 15135727"/>
              <a:gd name="connsiteX348" fmla="*/ 1058779 w 8128084"/>
              <a:gd name="connsiteY348" fmla="*/ 7459579 h 15135727"/>
              <a:gd name="connsiteX349" fmla="*/ 1203158 w 8128084"/>
              <a:gd name="connsiteY349" fmla="*/ 7603958 h 15135727"/>
              <a:gd name="connsiteX350" fmla="*/ 1299411 w 8128084"/>
              <a:gd name="connsiteY350" fmla="*/ 7555832 h 15135727"/>
              <a:gd name="connsiteX351" fmla="*/ 1443790 w 8128084"/>
              <a:gd name="connsiteY351" fmla="*/ 7507706 h 15135727"/>
              <a:gd name="connsiteX352" fmla="*/ 1684421 w 8128084"/>
              <a:gd name="connsiteY352" fmla="*/ 7603958 h 15135727"/>
              <a:gd name="connsiteX353" fmla="*/ 1684421 w 8128084"/>
              <a:gd name="connsiteY353" fmla="*/ 7603958 h 15135727"/>
              <a:gd name="connsiteX354" fmla="*/ 1693277 w 8128084"/>
              <a:gd name="connsiteY354" fmla="*/ 7462253 h 15135727"/>
              <a:gd name="connsiteX355" fmla="*/ 1540042 w 8128084"/>
              <a:gd name="connsiteY355" fmla="*/ 7363327 h 15135727"/>
              <a:gd name="connsiteX356" fmla="*/ 1299411 w 8128084"/>
              <a:gd name="connsiteY356" fmla="*/ 7315200 h 15135727"/>
              <a:gd name="connsiteX357" fmla="*/ 1130969 w 8128084"/>
              <a:gd name="connsiteY357" fmla="*/ 7339264 h 15135727"/>
              <a:gd name="connsiteX358" fmla="*/ 1034716 w 8128084"/>
              <a:gd name="connsiteY358" fmla="*/ 7315200 h 15135727"/>
              <a:gd name="connsiteX359" fmla="*/ 982077 w 8128084"/>
              <a:gd name="connsiteY359" fmla="*/ 7113003 h 15135727"/>
              <a:gd name="connsiteX360" fmla="*/ 1155032 w 8128084"/>
              <a:gd name="connsiteY360" fmla="*/ 7050506 h 15135727"/>
              <a:gd name="connsiteX361" fmla="*/ 1155032 w 8128084"/>
              <a:gd name="connsiteY361" fmla="*/ 6930190 h 15135727"/>
              <a:gd name="connsiteX362" fmla="*/ 1155032 w 8128084"/>
              <a:gd name="connsiteY362" fmla="*/ 6761748 h 15135727"/>
              <a:gd name="connsiteX363" fmla="*/ 1203158 w 8128084"/>
              <a:gd name="connsiteY363" fmla="*/ 6617369 h 15135727"/>
              <a:gd name="connsiteX364" fmla="*/ 1409700 w 8128084"/>
              <a:gd name="connsiteY364" fmla="*/ 6517440 h 15135727"/>
              <a:gd name="connsiteX365" fmla="*/ 1443790 w 8128084"/>
              <a:gd name="connsiteY365" fmla="*/ 6328611 h 15135727"/>
              <a:gd name="connsiteX366" fmla="*/ 1419727 w 8128084"/>
              <a:gd name="connsiteY366" fmla="*/ 6208295 h 15135727"/>
              <a:gd name="connsiteX367" fmla="*/ 1275348 w 8128084"/>
              <a:gd name="connsiteY367" fmla="*/ 6304548 h 15135727"/>
              <a:gd name="connsiteX368" fmla="*/ 1178927 w 8128084"/>
              <a:gd name="connsiteY368" fmla="*/ 6281153 h 15135727"/>
              <a:gd name="connsiteX369" fmla="*/ 1242427 w 8128084"/>
              <a:gd name="connsiteY369" fmla="*/ 6173203 h 15135727"/>
              <a:gd name="connsiteX370" fmla="*/ 1323474 w 8128084"/>
              <a:gd name="connsiteY370" fmla="*/ 6015790 h 15135727"/>
              <a:gd name="connsiteX371" fmla="*/ 1597192 w 8128084"/>
              <a:gd name="connsiteY371" fmla="*/ 5941261 h 15135727"/>
              <a:gd name="connsiteX372" fmla="*/ 1527342 w 8128084"/>
              <a:gd name="connsiteY372" fmla="*/ 5833645 h 15135727"/>
              <a:gd name="connsiteX373" fmla="*/ 1395664 w 8128084"/>
              <a:gd name="connsiteY373" fmla="*/ 5824621 h 15135727"/>
              <a:gd name="connsiteX374" fmla="*/ 1179095 w 8128084"/>
              <a:gd name="connsiteY374" fmla="*/ 5799221 h 15135727"/>
              <a:gd name="connsiteX375" fmla="*/ 1153527 w 8128084"/>
              <a:gd name="connsiteY375" fmla="*/ 5919203 h 15135727"/>
              <a:gd name="connsiteX376" fmla="*/ 890337 w 8128084"/>
              <a:gd name="connsiteY376" fmla="*/ 5775158 h 15135727"/>
              <a:gd name="connsiteX377" fmla="*/ 697832 w 8128084"/>
              <a:gd name="connsiteY377" fmla="*/ 5606716 h 15135727"/>
              <a:gd name="connsiteX378" fmla="*/ 577516 w 8128084"/>
              <a:gd name="connsiteY378" fmla="*/ 5582653 h 15135727"/>
              <a:gd name="connsiteX379" fmla="*/ 697832 w 8128084"/>
              <a:gd name="connsiteY379" fmla="*/ 5775158 h 15135727"/>
              <a:gd name="connsiteX380" fmla="*/ 556627 w 8128084"/>
              <a:gd name="connsiteY380" fmla="*/ 5862053 h 15135727"/>
              <a:gd name="connsiteX381" fmla="*/ 351924 w 8128084"/>
              <a:gd name="connsiteY381" fmla="*/ 5869071 h 15135727"/>
              <a:gd name="connsiteX382" fmla="*/ 168442 w 8128084"/>
              <a:gd name="connsiteY382" fmla="*/ 5702969 h 15135727"/>
              <a:gd name="connsiteX383" fmla="*/ 264695 w 8128084"/>
              <a:gd name="connsiteY383" fmla="*/ 5558590 h 15135727"/>
              <a:gd name="connsiteX384" fmla="*/ 144379 w 8128084"/>
              <a:gd name="connsiteY384" fmla="*/ 5510464 h 15135727"/>
              <a:gd name="connsiteX385" fmla="*/ 0 w 8128084"/>
              <a:gd name="connsiteY385" fmla="*/ 5462337 h 15135727"/>
              <a:gd name="connsiteX386" fmla="*/ 96253 w 8128084"/>
              <a:gd name="connsiteY386"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42827 w 8128084"/>
              <a:gd name="connsiteY202" fmla="*/ 14383753 h 15135727"/>
              <a:gd name="connsiteX203" fmla="*/ 4403558 w 8128084"/>
              <a:gd name="connsiteY203" fmla="*/ 14437895 h 15135727"/>
              <a:gd name="connsiteX204" fmla="*/ 4340058 w 8128084"/>
              <a:gd name="connsiteY204" fmla="*/ 14475995 h 15135727"/>
              <a:gd name="connsiteX205" fmla="*/ 4303127 w 8128084"/>
              <a:gd name="connsiteY205" fmla="*/ 14364703 h 15135727"/>
              <a:gd name="connsiteX206" fmla="*/ 4276892 w 8128084"/>
              <a:gd name="connsiteY206" fmla="*/ 14296190 h 15135727"/>
              <a:gd name="connsiteX207" fmla="*/ 4235116 w 8128084"/>
              <a:gd name="connsiteY207" fmla="*/ 14341642 h 15135727"/>
              <a:gd name="connsiteX208" fmla="*/ 4162927 w 8128084"/>
              <a:gd name="connsiteY208" fmla="*/ 14389769 h 15135727"/>
              <a:gd name="connsiteX209" fmla="*/ 4137527 w 8128084"/>
              <a:gd name="connsiteY209" fmla="*/ 14364369 h 15135727"/>
              <a:gd name="connsiteX210" fmla="*/ 3998327 w 8128084"/>
              <a:gd name="connsiteY210" fmla="*/ 14409153 h 15135727"/>
              <a:gd name="connsiteX211" fmla="*/ 4023727 w 8128084"/>
              <a:gd name="connsiteY211" fmla="*/ 14275803 h 15135727"/>
              <a:gd name="connsiteX212" fmla="*/ 3915945 w 8128084"/>
              <a:gd name="connsiteY212" fmla="*/ 14289840 h 15135727"/>
              <a:gd name="connsiteX213" fmla="*/ 3801979 w 8128084"/>
              <a:gd name="connsiteY213" fmla="*/ 14293516 h 15135727"/>
              <a:gd name="connsiteX214" fmla="*/ 3719764 w 8128084"/>
              <a:gd name="connsiteY214" fmla="*/ 14415169 h 15135727"/>
              <a:gd name="connsiteX215" fmla="*/ 3625850 w 8128084"/>
              <a:gd name="connsiteY215" fmla="*/ 14616364 h 15135727"/>
              <a:gd name="connsiteX216" fmla="*/ 3513221 w 8128084"/>
              <a:gd name="connsiteY216" fmla="*/ 14726653 h 15135727"/>
              <a:gd name="connsiteX217" fmla="*/ 3583071 w 8128084"/>
              <a:gd name="connsiteY217" fmla="*/ 14832932 h 15135727"/>
              <a:gd name="connsiteX218" fmla="*/ 3633537 w 8128084"/>
              <a:gd name="connsiteY218" fmla="*/ 14967285 h 15135727"/>
              <a:gd name="connsiteX219" fmla="*/ 3609474 w 8128084"/>
              <a:gd name="connsiteY219" fmla="*/ 15087600 h 15135727"/>
              <a:gd name="connsiteX220" fmla="*/ 3479132 w 8128084"/>
              <a:gd name="connsiteY220" fmla="*/ 14975974 h 15135727"/>
              <a:gd name="connsiteX221" fmla="*/ 3304340 w 8128084"/>
              <a:gd name="connsiteY221" fmla="*/ 14949237 h 15135727"/>
              <a:gd name="connsiteX222" fmla="*/ 3261227 w 8128084"/>
              <a:gd name="connsiteY222" fmla="*/ 14787145 h 15135727"/>
              <a:gd name="connsiteX223" fmla="*/ 3128211 w 8128084"/>
              <a:gd name="connsiteY223" fmla="*/ 14919158 h 15135727"/>
              <a:gd name="connsiteX224" fmla="*/ 3090277 w 8128084"/>
              <a:gd name="connsiteY224" fmla="*/ 15075903 h 15135727"/>
              <a:gd name="connsiteX225" fmla="*/ 2959769 w 8128084"/>
              <a:gd name="connsiteY225" fmla="*/ 15135727 h 15135727"/>
              <a:gd name="connsiteX226" fmla="*/ 2891256 w 8128084"/>
              <a:gd name="connsiteY226" fmla="*/ 14945895 h 15135727"/>
              <a:gd name="connsiteX227" fmla="*/ 2829927 w 8128084"/>
              <a:gd name="connsiteY227" fmla="*/ 14872703 h 15135727"/>
              <a:gd name="connsiteX228" fmla="*/ 2887579 w 8128084"/>
              <a:gd name="connsiteY228" fmla="*/ 14774779 h 15135727"/>
              <a:gd name="connsiteX229" fmla="*/ 2779127 w 8128084"/>
              <a:gd name="connsiteY229" fmla="*/ 14694903 h 15135727"/>
              <a:gd name="connsiteX230" fmla="*/ 2839453 w 8128084"/>
              <a:gd name="connsiteY230" fmla="*/ 14582274 h 15135727"/>
              <a:gd name="connsiteX231" fmla="*/ 2935706 w 8128084"/>
              <a:gd name="connsiteY231" fmla="*/ 14510085 h 15135727"/>
              <a:gd name="connsiteX232" fmla="*/ 2948406 w 8128084"/>
              <a:gd name="connsiteY232" fmla="*/ 14554535 h 15135727"/>
              <a:gd name="connsiteX233" fmla="*/ 2855327 w 8128084"/>
              <a:gd name="connsiteY233" fmla="*/ 14371053 h 15135727"/>
              <a:gd name="connsiteX234" fmla="*/ 3014077 w 8128084"/>
              <a:gd name="connsiteY234" fmla="*/ 14447253 h 15135727"/>
              <a:gd name="connsiteX235" fmla="*/ 3029285 w 8128084"/>
              <a:gd name="connsiteY235" fmla="*/ 14363032 h 15135727"/>
              <a:gd name="connsiteX236" fmla="*/ 3152274 w 8128084"/>
              <a:gd name="connsiteY236" fmla="*/ 14341642 h 15135727"/>
              <a:gd name="connsiteX237" fmla="*/ 3226135 w 8128084"/>
              <a:gd name="connsiteY237" fmla="*/ 14269453 h 15135727"/>
              <a:gd name="connsiteX238" fmla="*/ 3152274 w 8128084"/>
              <a:gd name="connsiteY238" fmla="*/ 14197264 h 15135727"/>
              <a:gd name="connsiteX239" fmla="*/ 3152274 w 8128084"/>
              <a:gd name="connsiteY239" fmla="*/ 14052885 h 15135727"/>
              <a:gd name="connsiteX240" fmla="*/ 3086435 w 8128084"/>
              <a:gd name="connsiteY240" fmla="*/ 14037845 h 15135727"/>
              <a:gd name="connsiteX241" fmla="*/ 3056021 w 8128084"/>
              <a:gd name="connsiteY241" fmla="*/ 14153148 h 15135727"/>
              <a:gd name="connsiteX242" fmla="*/ 2935706 w 8128084"/>
              <a:gd name="connsiteY242" fmla="*/ 14076948 h 15135727"/>
              <a:gd name="connsiteX243" fmla="*/ 2863516 w 8128084"/>
              <a:gd name="connsiteY243" fmla="*/ 14093324 h 15135727"/>
              <a:gd name="connsiteX244" fmla="*/ 2804527 w 8128084"/>
              <a:gd name="connsiteY244" fmla="*/ 14218653 h 15135727"/>
              <a:gd name="connsiteX245" fmla="*/ 2719137 w 8128084"/>
              <a:gd name="connsiteY245" fmla="*/ 14197264 h 15135727"/>
              <a:gd name="connsiteX246" fmla="*/ 2653298 w 8128084"/>
              <a:gd name="connsiteY246" fmla="*/ 14248064 h 15135727"/>
              <a:gd name="connsiteX247" fmla="*/ 2560721 w 8128084"/>
              <a:gd name="connsiteY247" fmla="*/ 14150474 h 15135727"/>
              <a:gd name="connsiteX248" fmla="*/ 2436729 w 8128084"/>
              <a:gd name="connsiteY248" fmla="*/ 13804566 h 15135727"/>
              <a:gd name="connsiteX249" fmla="*/ 2550527 w 8128084"/>
              <a:gd name="connsiteY249" fmla="*/ 13805903 h 15135727"/>
              <a:gd name="connsiteX250" fmla="*/ 2729498 w 8128084"/>
              <a:gd name="connsiteY250" fmla="*/ 13812253 h 15135727"/>
              <a:gd name="connsiteX251" fmla="*/ 2633077 w 8128084"/>
              <a:gd name="connsiteY251" fmla="*/ 13755103 h 15135727"/>
              <a:gd name="connsiteX252" fmla="*/ 2553369 w 8128084"/>
              <a:gd name="connsiteY252" fmla="*/ 13475369 h 15135727"/>
              <a:gd name="connsiteX253" fmla="*/ 2658645 w 8128084"/>
              <a:gd name="connsiteY253" fmla="*/ 13224711 h 15135727"/>
              <a:gd name="connsiteX254" fmla="*/ 2719137 w 8128084"/>
              <a:gd name="connsiteY254" fmla="*/ 13042232 h 15135727"/>
              <a:gd name="connsiteX255" fmla="*/ 2791327 w 8128084"/>
              <a:gd name="connsiteY255" fmla="*/ 12945979 h 15135727"/>
              <a:gd name="connsiteX256" fmla="*/ 2969627 w 8128084"/>
              <a:gd name="connsiteY256" fmla="*/ 12929603 h 15135727"/>
              <a:gd name="connsiteX257" fmla="*/ 3031958 w 8128084"/>
              <a:gd name="connsiteY257" fmla="*/ 13090358 h 15135727"/>
              <a:gd name="connsiteX258" fmla="*/ 3102977 w 8128084"/>
              <a:gd name="connsiteY258" fmla="*/ 12974053 h 15135727"/>
              <a:gd name="connsiteX259" fmla="*/ 3043321 w 8128084"/>
              <a:gd name="connsiteY259" fmla="*/ 12836024 h 15135727"/>
              <a:gd name="connsiteX260" fmla="*/ 2849479 w 8128084"/>
              <a:gd name="connsiteY260" fmla="*/ 12815637 h 15135727"/>
              <a:gd name="connsiteX261" fmla="*/ 2815390 w 8128084"/>
              <a:gd name="connsiteY261" fmla="*/ 12777537 h 15135727"/>
              <a:gd name="connsiteX262" fmla="*/ 2887077 w 8128084"/>
              <a:gd name="connsiteY262" fmla="*/ 12586703 h 15135727"/>
              <a:gd name="connsiteX263" fmla="*/ 3153777 w 8128084"/>
              <a:gd name="connsiteY263" fmla="*/ 12516853 h 15135727"/>
              <a:gd name="connsiteX264" fmla="*/ 3239837 w 8128084"/>
              <a:gd name="connsiteY264" fmla="*/ 12311314 h 15135727"/>
              <a:gd name="connsiteX265" fmla="*/ 3104148 w 8128084"/>
              <a:gd name="connsiteY265" fmla="*/ 12320337 h 15135727"/>
              <a:gd name="connsiteX266" fmla="*/ 3040648 w 8128084"/>
              <a:gd name="connsiteY266" fmla="*/ 12320337 h 15135727"/>
              <a:gd name="connsiteX267" fmla="*/ 2956927 w 8128084"/>
              <a:gd name="connsiteY267" fmla="*/ 12237453 h 15135727"/>
              <a:gd name="connsiteX268" fmla="*/ 3007895 w 8128084"/>
              <a:gd name="connsiteY268" fmla="*/ 12079706 h 15135727"/>
              <a:gd name="connsiteX269" fmla="*/ 2810042 w 8128084"/>
              <a:gd name="connsiteY269" fmla="*/ 11954377 h 15135727"/>
              <a:gd name="connsiteX270" fmla="*/ 2863516 w 8128084"/>
              <a:gd name="connsiteY270" fmla="*/ 11694695 h 15135727"/>
              <a:gd name="connsiteX271" fmla="*/ 2817227 w 8128084"/>
              <a:gd name="connsiteY271" fmla="*/ 11507203 h 15135727"/>
              <a:gd name="connsiteX272" fmla="*/ 2911642 w 8128084"/>
              <a:gd name="connsiteY272" fmla="*/ 11454064 h 15135727"/>
              <a:gd name="connsiteX273" fmla="*/ 2988677 w 8128084"/>
              <a:gd name="connsiteY273" fmla="*/ 11494503 h 15135727"/>
              <a:gd name="connsiteX274" fmla="*/ 3011571 w 8128084"/>
              <a:gd name="connsiteY274" fmla="*/ 11454064 h 15135727"/>
              <a:gd name="connsiteX275" fmla="*/ 2850482 w 8128084"/>
              <a:gd name="connsiteY275" fmla="*/ 11381874 h 15135727"/>
              <a:gd name="connsiteX276" fmla="*/ 2993858 w 8128084"/>
              <a:gd name="connsiteY276" fmla="*/ 11266571 h 15135727"/>
              <a:gd name="connsiteX277" fmla="*/ 3007895 w 8128084"/>
              <a:gd name="connsiteY277" fmla="*/ 11189369 h 15135727"/>
              <a:gd name="connsiteX278" fmla="*/ 2874879 w 8128084"/>
              <a:gd name="connsiteY278" fmla="*/ 11179342 h 15135727"/>
              <a:gd name="connsiteX279" fmla="*/ 2919329 w 8128084"/>
              <a:gd name="connsiteY279" fmla="*/ 11023600 h 15135727"/>
              <a:gd name="connsiteX280" fmla="*/ 2887579 w 8128084"/>
              <a:gd name="connsiteY280" fmla="*/ 10924674 h 15135727"/>
              <a:gd name="connsiteX281" fmla="*/ 2760914 w 8128084"/>
              <a:gd name="connsiteY281" fmla="*/ 11065377 h 15135727"/>
              <a:gd name="connsiteX282" fmla="*/ 2667000 w 8128084"/>
              <a:gd name="connsiteY282" fmla="*/ 10969124 h 15135727"/>
              <a:gd name="connsiteX283" fmla="*/ 2607845 w 8128084"/>
              <a:gd name="connsiteY283" fmla="*/ 11071727 h 15135727"/>
              <a:gd name="connsiteX284" fmla="*/ 2526632 w 8128084"/>
              <a:gd name="connsiteY284" fmla="*/ 11117179 h 15135727"/>
              <a:gd name="connsiteX285" fmla="*/ 2410827 w 8128084"/>
              <a:gd name="connsiteY285" fmla="*/ 11100803 h 15135727"/>
              <a:gd name="connsiteX286" fmla="*/ 2334127 w 8128084"/>
              <a:gd name="connsiteY286" fmla="*/ 10996864 h 15135727"/>
              <a:gd name="connsiteX287" fmla="*/ 2358190 w 8128084"/>
              <a:gd name="connsiteY287" fmla="*/ 10732169 h 15135727"/>
              <a:gd name="connsiteX288" fmla="*/ 2372227 w 8128084"/>
              <a:gd name="connsiteY288" fmla="*/ 10689390 h 15135727"/>
              <a:gd name="connsiteX289" fmla="*/ 2533316 w 8128084"/>
              <a:gd name="connsiteY289" fmla="*/ 10574087 h 15135727"/>
              <a:gd name="connsiteX290" fmla="*/ 2598821 w 8128084"/>
              <a:gd name="connsiteY290" fmla="*/ 10684042 h 15135727"/>
              <a:gd name="connsiteX291" fmla="*/ 2683877 w 8128084"/>
              <a:gd name="connsiteY291" fmla="*/ 10745203 h 15135727"/>
              <a:gd name="connsiteX292" fmla="*/ 2767264 w 8128084"/>
              <a:gd name="connsiteY292" fmla="*/ 10684042 h 15135727"/>
              <a:gd name="connsiteX293" fmla="*/ 2646948 w 8128084"/>
              <a:gd name="connsiteY293" fmla="*/ 10515600 h 15135727"/>
              <a:gd name="connsiteX294" fmla="*/ 2815390 w 8128084"/>
              <a:gd name="connsiteY294" fmla="*/ 10395285 h 15135727"/>
              <a:gd name="connsiteX295" fmla="*/ 2899777 w 8128084"/>
              <a:gd name="connsiteY295" fmla="*/ 10453103 h 15135727"/>
              <a:gd name="connsiteX296" fmla="*/ 2899777 w 8128084"/>
              <a:gd name="connsiteY296" fmla="*/ 10586453 h 15135727"/>
              <a:gd name="connsiteX297" fmla="*/ 2982327 w 8128084"/>
              <a:gd name="connsiteY297" fmla="*/ 10459453 h 15135727"/>
              <a:gd name="connsiteX298" fmla="*/ 3080085 w 8128084"/>
              <a:gd name="connsiteY298" fmla="*/ 10419348 h 15135727"/>
              <a:gd name="connsiteX299" fmla="*/ 3248527 w 8128084"/>
              <a:gd name="connsiteY299" fmla="*/ 10539664 h 15135727"/>
              <a:gd name="connsiteX300" fmla="*/ 3320716 w 8128084"/>
              <a:gd name="connsiteY300" fmla="*/ 10659979 h 15135727"/>
              <a:gd name="connsiteX301" fmla="*/ 3465095 w 8128084"/>
              <a:gd name="connsiteY301" fmla="*/ 10659979 h 15135727"/>
              <a:gd name="connsiteX302" fmla="*/ 3441032 w 8128084"/>
              <a:gd name="connsiteY302" fmla="*/ 10491537 h 15135727"/>
              <a:gd name="connsiteX303" fmla="*/ 3356977 w 8128084"/>
              <a:gd name="connsiteY303" fmla="*/ 10408653 h 15135727"/>
              <a:gd name="connsiteX304" fmla="*/ 3348456 w 8128084"/>
              <a:gd name="connsiteY304" fmla="*/ 10282656 h 15135727"/>
              <a:gd name="connsiteX305" fmla="*/ 3198227 w 8128084"/>
              <a:gd name="connsiteY305" fmla="*/ 10319753 h 15135727"/>
              <a:gd name="connsiteX306" fmla="*/ 3152274 w 8128084"/>
              <a:gd name="connsiteY306" fmla="*/ 10250906 h 15135727"/>
              <a:gd name="connsiteX307" fmla="*/ 3176337 w 8128084"/>
              <a:gd name="connsiteY307" fmla="*/ 10178716 h 15135727"/>
              <a:gd name="connsiteX308" fmla="*/ 3104148 w 8128084"/>
              <a:gd name="connsiteY308" fmla="*/ 10154653 h 15135727"/>
              <a:gd name="connsiteX309" fmla="*/ 2975977 w 8128084"/>
              <a:gd name="connsiteY309" fmla="*/ 10167353 h 15135727"/>
              <a:gd name="connsiteX310" fmla="*/ 3007895 w 8128084"/>
              <a:gd name="connsiteY310" fmla="*/ 9962148 h 15135727"/>
              <a:gd name="connsiteX311" fmla="*/ 3176337 w 8128084"/>
              <a:gd name="connsiteY311" fmla="*/ 9889958 h 15135727"/>
              <a:gd name="connsiteX312" fmla="*/ 2959769 w 8128084"/>
              <a:gd name="connsiteY312" fmla="*/ 9504948 h 15135727"/>
              <a:gd name="connsiteX313" fmla="*/ 2791327 w 8128084"/>
              <a:gd name="connsiteY313" fmla="*/ 9456821 h 15135727"/>
              <a:gd name="connsiteX314" fmla="*/ 2574758 w 8128084"/>
              <a:gd name="connsiteY314" fmla="*/ 9336506 h 15135727"/>
              <a:gd name="connsiteX315" fmla="*/ 2671177 w 8128084"/>
              <a:gd name="connsiteY315" fmla="*/ 9189453 h 15135727"/>
              <a:gd name="connsiteX316" fmla="*/ 2684045 w 8128084"/>
              <a:gd name="connsiteY316" fmla="*/ 9109911 h 15135727"/>
              <a:gd name="connsiteX317" fmla="*/ 2580774 w 8128084"/>
              <a:gd name="connsiteY317" fmla="*/ 9069471 h 15135727"/>
              <a:gd name="connsiteX318" fmla="*/ 2546685 w 8128084"/>
              <a:gd name="connsiteY318" fmla="*/ 9051758 h 15135727"/>
              <a:gd name="connsiteX319" fmla="*/ 2436729 w 8128084"/>
              <a:gd name="connsiteY319" fmla="*/ 9056771 h 15135727"/>
              <a:gd name="connsiteX320" fmla="*/ 2372727 w 8128084"/>
              <a:gd name="connsiteY320" fmla="*/ 9259303 h 15135727"/>
              <a:gd name="connsiteX321" fmla="*/ 2261937 w 8128084"/>
              <a:gd name="connsiteY321" fmla="*/ 9168064 h 15135727"/>
              <a:gd name="connsiteX322" fmla="*/ 2237874 w 8128084"/>
              <a:gd name="connsiteY322" fmla="*/ 8999621 h 15135727"/>
              <a:gd name="connsiteX323" fmla="*/ 2079458 w 8128084"/>
              <a:gd name="connsiteY323" fmla="*/ 9020008 h 15135727"/>
              <a:gd name="connsiteX324" fmla="*/ 2026319 w 8128084"/>
              <a:gd name="connsiteY324" fmla="*/ 8827503 h 15135727"/>
              <a:gd name="connsiteX325" fmla="*/ 1833814 w 8128084"/>
              <a:gd name="connsiteY325" fmla="*/ 8822490 h 15135727"/>
              <a:gd name="connsiteX326" fmla="*/ 1705977 w 8128084"/>
              <a:gd name="connsiteY326" fmla="*/ 8941803 h 15135727"/>
              <a:gd name="connsiteX327" fmla="*/ 1693445 w 8128084"/>
              <a:gd name="connsiteY327" fmla="*/ 9048082 h 15135727"/>
              <a:gd name="connsiteX328" fmla="*/ 1575469 w 8128084"/>
              <a:gd name="connsiteY328" fmla="*/ 9099885 h 15135727"/>
              <a:gd name="connsiteX329" fmla="*/ 1477879 w 8128084"/>
              <a:gd name="connsiteY329" fmla="*/ 8936456 h 15135727"/>
              <a:gd name="connsiteX330" fmla="*/ 1347537 w 8128084"/>
              <a:gd name="connsiteY330" fmla="*/ 8879306 h 15135727"/>
              <a:gd name="connsiteX331" fmla="*/ 1220537 w 8128084"/>
              <a:gd name="connsiteY331" fmla="*/ 8799764 h 15135727"/>
              <a:gd name="connsiteX332" fmla="*/ 1106906 w 8128084"/>
              <a:gd name="connsiteY332" fmla="*/ 8783053 h 15135727"/>
              <a:gd name="connsiteX333" fmla="*/ 890337 w 8128084"/>
              <a:gd name="connsiteY333" fmla="*/ 8686800 h 15135727"/>
              <a:gd name="connsiteX334" fmla="*/ 649706 w 8128084"/>
              <a:gd name="connsiteY334" fmla="*/ 8662737 h 15135727"/>
              <a:gd name="connsiteX335" fmla="*/ 493127 w 8128084"/>
              <a:gd name="connsiteY335" fmla="*/ 8668753 h 15135727"/>
              <a:gd name="connsiteX336" fmla="*/ 385011 w 8128084"/>
              <a:gd name="connsiteY336" fmla="*/ 8566485 h 15135727"/>
              <a:gd name="connsiteX337" fmla="*/ 455027 w 8128084"/>
              <a:gd name="connsiteY337" fmla="*/ 8421103 h 15135727"/>
              <a:gd name="connsiteX338" fmla="*/ 577516 w 8128084"/>
              <a:gd name="connsiteY338" fmla="*/ 8373979 h 15135727"/>
              <a:gd name="connsiteX339" fmla="*/ 794085 w 8128084"/>
              <a:gd name="connsiteY339" fmla="*/ 8301790 h 15135727"/>
              <a:gd name="connsiteX340" fmla="*/ 745958 w 8128084"/>
              <a:gd name="connsiteY340" fmla="*/ 8133348 h 15135727"/>
              <a:gd name="connsiteX341" fmla="*/ 818148 w 8128084"/>
              <a:gd name="connsiteY341" fmla="*/ 7820527 h 15135727"/>
              <a:gd name="connsiteX342" fmla="*/ 697832 w 8128084"/>
              <a:gd name="connsiteY342" fmla="*/ 7820527 h 15135727"/>
              <a:gd name="connsiteX343" fmla="*/ 625642 w 8128084"/>
              <a:gd name="connsiteY343" fmla="*/ 7916779 h 15135727"/>
              <a:gd name="connsiteX344" fmla="*/ 457200 w 8128084"/>
              <a:gd name="connsiteY344" fmla="*/ 7820527 h 15135727"/>
              <a:gd name="connsiteX345" fmla="*/ 529390 w 8128084"/>
              <a:gd name="connsiteY345" fmla="*/ 7700211 h 15135727"/>
              <a:gd name="connsiteX346" fmla="*/ 715377 w 8128084"/>
              <a:gd name="connsiteY346" fmla="*/ 7748003 h 15135727"/>
              <a:gd name="connsiteX347" fmla="*/ 938464 w 8128084"/>
              <a:gd name="connsiteY347" fmla="*/ 7676148 h 15135727"/>
              <a:gd name="connsiteX348" fmla="*/ 1058779 w 8128084"/>
              <a:gd name="connsiteY348" fmla="*/ 7459579 h 15135727"/>
              <a:gd name="connsiteX349" fmla="*/ 1203158 w 8128084"/>
              <a:gd name="connsiteY349" fmla="*/ 7603958 h 15135727"/>
              <a:gd name="connsiteX350" fmla="*/ 1299411 w 8128084"/>
              <a:gd name="connsiteY350" fmla="*/ 7555832 h 15135727"/>
              <a:gd name="connsiteX351" fmla="*/ 1443790 w 8128084"/>
              <a:gd name="connsiteY351" fmla="*/ 7507706 h 15135727"/>
              <a:gd name="connsiteX352" fmla="*/ 1684421 w 8128084"/>
              <a:gd name="connsiteY352" fmla="*/ 7603958 h 15135727"/>
              <a:gd name="connsiteX353" fmla="*/ 1684421 w 8128084"/>
              <a:gd name="connsiteY353" fmla="*/ 7603958 h 15135727"/>
              <a:gd name="connsiteX354" fmla="*/ 1693277 w 8128084"/>
              <a:gd name="connsiteY354" fmla="*/ 7462253 h 15135727"/>
              <a:gd name="connsiteX355" fmla="*/ 1540042 w 8128084"/>
              <a:gd name="connsiteY355" fmla="*/ 7363327 h 15135727"/>
              <a:gd name="connsiteX356" fmla="*/ 1299411 w 8128084"/>
              <a:gd name="connsiteY356" fmla="*/ 7315200 h 15135727"/>
              <a:gd name="connsiteX357" fmla="*/ 1130969 w 8128084"/>
              <a:gd name="connsiteY357" fmla="*/ 7339264 h 15135727"/>
              <a:gd name="connsiteX358" fmla="*/ 1034716 w 8128084"/>
              <a:gd name="connsiteY358" fmla="*/ 7315200 h 15135727"/>
              <a:gd name="connsiteX359" fmla="*/ 982077 w 8128084"/>
              <a:gd name="connsiteY359" fmla="*/ 7113003 h 15135727"/>
              <a:gd name="connsiteX360" fmla="*/ 1155032 w 8128084"/>
              <a:gd name="connsiteY360" fmla="*/ 7050506 h 15135727"/>
              <a:gd name="connsiteX361" fmla="*/ 1155032 w 8128084"/>
              <a:gd name="connsiteY361" fmla="*/ 6930190 h 15135727"/>
              <a:gd name="connsiteX362" fmla="*/ 1155032 w 8128084"/>
              <a:gd name="connsiteY362" fmla="*/ 6761748 h 15135727"/>
              <a:gd name="connsiteX363" fmla="*/ 1203158 w 8128084"/>
              <a:gd name="connsiteY363" fmla="*/ 6617369 h 15135727"/>
              <a:gd name="connsiteX364" fmla="*/ 1409700 w 8128084"/>
              <a:gd name="connsiteY364" fmla="*/ 6517440 h 15135727"/>
              <a:gd name="connsiteX365" fmla="*/ 1443790 w 8128084"/>
              <a:gd name="connsiteY365" fmla="*/ 6328611 h 15135727"/>
              <a:gd name="connsiteX366" fmla="*/ 1419727 w 8128084"/>
              <a:gd name="connsiteY366" fmla="*/ 6208295 h 15135727"/>
              <a:gd name="connsiteX367" fmla="*/ 1275348 w 8128084"/>
              <a:gd name="connsiteY367" fmla="*/ 6304548 h 15135727"/>
              <a:gd name="connsiteX368" fmla="*/ 1178927 w 8128084"/>
              <a:gd name="connsiteY368" fmla="*/ 6281153 h 15135727"/>
              <a:gd name="connsiteX369" fmla="*/ 1242427 w 8128084"/>
              <a:gd name="connsiteY369" fmla="*/ 6173203 h 15135727"/>
              <a:gd name="connsiteX370" fmla="*/ 1323474 w 8128084"/>
              <a:gd name="connsiteY370" fmla="*/ 6015790 h 15135727"/>
              <a:gd name="connsiteX371" fmla="*/ 1597192 w 8128084"/>
              <a:gd name="connsiteY371" fmla="*/ 5941261 h 15135727"/>
              <a:gd name="connsiteX372" fmla="*/ 1527342 w 8128084"/>
              <a:gd name="connsiteY372" fmla="*/ 5833645 h 15135727"/>
              <a:gd name="connsiteX373" fmla="*/ 1395664 w 8128084"/>
              <a:gd name="connsiteY373" fmla="*/ 5824621 h 15135727"/>
              <a:gd name="connsiteX374" fmla="*/ 1179095 w 8128084"/>
              <a:gd name="connsiteY374" fmla="*/ 5799221 h 15135727"/>
              <a:gd name="connsiteX375" fmla="*/ 1153527 w 8128084"/>
              <a:gd name="connsiteY375" fmla="*/ 5919203 h 15135727"/>
              <a:gd name="connsiteX376" fmla="*/ 890337 w 8128084"/>
              <a:gd name="connsiteY376" fmla="*/ 5775158 h 15135727"/>
              <a:gd name="connsiteX377" fmla="*/ 697832 w 8128084"/>
              <a:gd name="connsiteY377" fmla="*/ 5606716 h 15135727"/>
              <a:gd name="connsiteX378" fmla="*/ 577516 w 8128084"/>
              <a:gd name="connsiteY378" fmla="*/ 5582653 h 15135727"/>
              <a:gd name="connsiteX379" fmla="*/ 697832 w 8128084"/>
              <a:gd name="connsiteY379" fmla="*/ 5775158 h 15135727"/>
              <a:gd name="connsiteX380" fmla="*/ 556627 w 8128084"/>
              <a:gd name="connsiteY380" fmla="*/ 5862053 h 15135727"/>
              <a:gd name="connsiteX381" fmla="*/ 351924 w 8128084"/>
              <a:gd name="connsiteY381" fmla="*/ 5869071 h 15135727"/>
              <a:gd name="connsiteX382" fmla="*/ 314492 w 8128084"/>
              <a:gd name="connsiteY382" fmla="*/ 5702969 h 15135727"/>
              <a:gd name="connsiteX383" fmla="*/ 264695 w 8128084"/>
              <a:gd name="connsiteY383" fmla="*/ 5558590 h 15135727"/>
              <a:gd name="connsiteX384" fmla="*/ 144379 w 8128084"/>
              <a:gd name="connsiteY384" fmla="*/ 5510464 h 15135727"/>
              <a:gd name="connsiteX385" fmla="*/ 0 w 8128084"/>
              <a:gd name="connsiteY385" fmla="*/ 5462337 h 15135727"/>
              <a:gd name="connsiteX386" fmla="*/ 96253 w 8128084"/>
              <a:gd name="connsiteY386"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42827 w 8128084"/>
              <a:gd name="connsiteY202" fmla="*/ 14383753 h 15135727"/>
              <a:gd name="connsiteX203" fmla="*/ 4403558 w 8128084"/>
              <a:gd name="connsiteY203" fmla="*/ 14437895 h 15135727"/>
              <a:gd name="connsiteX204" fmla="*/ 4340058 w 8128084"/>
              <a:gd name="connsiteY204" fmla="*/ 14475995 h 15135727"/>
              <a:gd name="connsiteX205" fmla="*/ 4303127 w 8128084"/>
              <a:gd name="connsiteY205" fmla="*/ 14364703 h 15135727"/>
              <a:gd name="connsiteX206" fmla="*/ 4276892 w 8128084"/>
              <a:gd name="connsiteY206" fmla="*/ 14296190 h 15135727"/>
              <a:gd name="connsiteX207" fmla="*/ 4235116 w 8128084"/>
              <a:gd name="connsiteY207" fmla="*/ 14341642 h 15135727"/>
              <a:gd name="connsiteX208" fmla="*/ 4162927 w 8128084"/>
              <a:gd name="connsiteY208" fmla="*/ 14389769 h 15135727"/>
              <a:gd name="connsiteX209" fmla="*/ 4137527 w 8128084"/>
              <a:gd name="connsiteY209" fmla="*/ 14364369 h 15135727"/>
              <a:gd name="connsiteX210" fmla="*/ 3998327 w 8128084"/>
              <a:gd name="connsiteY210" fmla="*/ 14409153 h 15135727"/>
              <a:gd name="connsiteX211" fmla="*/ 4023727 w 8128084"/>
              <a:gd name="connsiteY211" fmla="*/ 14275803 h 15135727"/>
              <a:gd name="connsiteX212" fmla="*/ 3915945 w 8128084"/>
              <a:gd name="connsiteY212" fmla="*/ 14289840 h 15135727"/>
              <a:gd name="connsiteX213" fmla="*/ 3801979 w 8128084"/>
              <a:gd name="connsiteY213" fmla="*/ 14293516 h 15135727"/>
              <a:gd name="connsiteX214" fmla="*/ 3719764 w 8128084"/>
              <a:gd name="connsiteY214" fmla="*/ 14415169 h 15135727"/>
              <a:gd name="connsiteX215" fmla="*/ 3625850 w 8128084"/>
              <a:gd name="connsiteY215" fmla="*/ 14616364 h 15135727"/>
              <a:gd name="connsiteX216" fmla="*/ 3513221 w 8128084"/>
              <a:gd name="connsiteY216" fmla="*/ 14726653 h 15135727"/>
              <a:gd name="connsiteX217" fmla="*/ 3583071 w 8128084"/>
              <a:gd name="connsiteY217" fmla="*/ 14832932 h 15135727"/>
              <a:gd name="connsiteX218" fmla="*/ 3633537 w 8128084"/>
              <a:gd name="connsiteY218" fmla="*/ 14967285 h 15135727"/>
              <a:gd name="connsiteX219" fmla="*/ 3609474 w 8128084"/>
              <a:gd name="connsiteY219" fmla="*/ 15087600 h 15135727"/>
              <a:gd name="connsiteX220" fmla="*/ 3479132 w 8128084"/>
              <a:gd name="connsiteY220" fmla="*/ 14975974 h 15135727"/>
              <a:gd name="connsiteX221" fmla="*/ 3304340 w 8128084"/>
              <a:gd name="connsiteY221" fmla="*/ 14949237 h 15135727"/>
              <a:gd name="connsiteX222" fmla="*/ 3261227 w 8128084"/>
              <a:gd name="connsiteY222" fmla="*/ 14787145 h 15135727"/>
              <a:gd name="connsiteX223" fmla="*/ 3128211 w 8128084"/>
              <a:gd name="connsiteY223" fmla="*/ 14919158 h 15135727"/>
              <a:gd name="connsiteX224" fmla="*/ 3090277 w 8128084"/>
              <a:gd name="connsiteY224" fmla="*/ 15075903 h 15135727"/>
              <a:gd name="connsiteX225" fmla="*/ 2959769 w 8128084"/>
              <a:gd name="connsiteY225" fmla="*/ 15135727 h 15135727"/>
              <a:gd name="connsiteX226" fmla="*/ 2891256 w 8128084"/>
              <a:gd name="connsiteY226" fmla="*/ 14945895 h 15135727"/>
              <a:gd name="connsiteX227" fmla="*/ 2829927 w 8128084"/>
              <a:gd name="connsiteY227" fmla="*/ 14872703 h 15135727"/>
              <a:gd name="connsiteX228" fmla="*/ 2887579 w 8128084"/>
              <a:gd name="connsiteY228" fmla="*/ 14774779 h 15135727"/>
              <a:gd name="connsiteX229" fmla="*/ 2779127 w 8128084"/>
              <a:gd name="connsiteY229" fmla="*/ 14694903 h 15135727"/>
              <a:gd name="connsiteX230" fmla="*/ 2839453 w 8128084"/>
              <a:gd name="connsiteY230" fmla="*/ 14582274 h 15135727"/>
              <a:gd name="connsiteX231" fmla="*/ 2935706 w 8128084"/>
              <a:gd name="connsiteY231" fmla="*/ 14510085 h 15135727"/>
              <a:gd name="connsiteX232" fmla="*/ 2948406 w 8128084"/>
              <a:gd name="connsiteY232" fmla="*/ 14554535 h 15135727"/>
              <a:gd name="connsiteX233" fmla="*/ 2855327 w 8128084"/>
              <a:gd name="connsiteY233" fmla="*/ 14371053 h 15135727"/>
              <a:gd name="connsiteX234" fmla="*/ 3014077 w 8128084"/>
              <a:gd name="connsiteY234" fmla="*/ 14447253 h 15135727"/>
              <a:gd name="connsiteX235" fmla="*/ 3029285 w 8128084"/>
              <a:gd name="connsiteY235" fmla="*/ 14363032 h 15135727"/>
              <a:gd name="connsiteX236" fmla="*/ 3152274 w 8128084"/>
              <a:gd name="connsiteY236" fmla="*/ 14341642 h 15135727"/>
              <a:gd name="connsiteX237" fmla="*/ 3226135 w 8128084"/>
              <a:gd name="connsiteY237" fmla="*/ 14269453 h 15135727"/>
              <a:gd name="connsiteX238" fmla="*/ 3152274 w 8128084"/>
              <a:gd name="connsiteY238" fmla="*/ 14197264 h 15135727"/>
              <a:gd name="connsiteX239" fmla="*/ 3152274 w 8128084"/>
              <a:gd name="connsiteY239" fmla="*/ 14052885 h 15135727"/>
              <a:gd name="connsiteX240" fmla="*/ 3086435 w 8128084"/>
              <a:gd name="connsiteY240" fmla="*/ 14037845 h 15135727"/>
              <a:gd name="connsiteX241" fmla="*/ 3056021 w 8128084"/>
              <a:gd name="connsiteY241" fmla="*/ 14153148 h 15135727"/>
              <a:gd name="connsiteX242" fmla="*/ 2935706 w 8128084"/>
              <a:gd name="connsiteY242" fmla="*/ 14076948 h 15135727"/>
              <a:gd name="connsiteX243" fmla="*/ 2863516 w 8128084"/>
              <a:gd name="connsiteY243" fmla="*/ 14093324 h 15135727"/>
              <a:gd name="connsiteX244" fmla="*/ 2804527 w 8128084"/>
              <a:gd name="connsiteY244" fmla="*/ 14218653 h 15135727"/>
              <a:gd name="connsiteX245" fmla="*/ 2719137 w 8128084"/>
              <a:gd name="connsiteY245" fmla="*/ 14197264 h 15135727"/>
              <a:gd name="connsiteX246" fmla="*/ 2653298 w 8128084"/>
              <a:gd name="connsiteY246" fmla="*/ 14248064 h 15135727"/>
              <a:gd name="connsiteX247" fmla="*/ 2560721 w 8128084"/>
              <a:gd name="connsiteY247" fmla="*/ 14150474 h 15135727"/>
              <a:gd name="connsiteX248" fmla="*/ 2436729 w 8128084"/>
              <a:gd name="connsiteY248" fmla="*/ 13804566 h 15135727"/>
              <a:gd name="connsiteX249" fmla="*/ 2550527 w 8128084"/>
              <a:gd name="connsiteY249" fmla="*/ 13805903 h 15135727"/>
              <a:gd name="connsiteX250" fmla="*/ 2729498 w 8128084"/>
              <a:gd name="connsiteY250" fmla="*/ 13812253 h 15135727"/>
              <a:gd name="connsiteX251" fmla="*/ 2633077 w 8128084"/>
              <a:gd name="connsiteY251" fmla="*/ 13755103 h 15135727"/>
              <a:gd name="connsiteX252" fmla="*/ 2553369 w 8128084"/>
              <a:gd name="connsiteY252" fmla="*/ 13475369 h 15135727"/>
              <a:gd name="connsiteX253" fmla="*/ 2658645 w 8128084"/>
              <a:gd name="connsiteY253" fmla="*/ 13224711 h 15135727"/>
              <a:gd name="connsiteX254" fmla="*/ 2719137 w 8128084"/>
              <a:gd name="connsiteY254" fmla="*/ 13042232 h 15135727"/>
              <a:gd name="connsiteX255" fmla="*/ 2791327 w 8128084"/>
              <a:gd name="connsiteY255" fmla="*/ 12945979 h 15135727"/>
              <a:gd name="connsiteX256" fmla="*/ 2969627 w 8128084"/>
              <a:gd name="connsiteY256" fmla="*/ 12929603 h 15135727"/>
              <a:gd name="connsiteX257" fmla="*/ 3031958 w 8128084"/>
              <a:gd name="connsiteY257" fmla="*/ 13090358 h 15135727"/>
              <a:gd name="connsiteX258" fmla="*/ 3102977 w 8128084"/>
              <a:gd name="connsiteY258" fmla="*/ 12974053 h 15135727"/>
              <a:gd name="connsiteX259" fmla="*/ 3043321 w 8128084"/>
              <a:gd name="connsiteY259" fmla="*/ 12836024 h 15135727"/>
              <a:gd name="connsiteX260" fmla="*/ 2849479 w 8128084"/>
              <a:gd name="connsiteY260" fmla="*/ 12815637 h 15135727"/>
              <a:gd name="connsiteX261" fmla="*/ 2815390 w 8128084"/>
              <a:gd name="connsiteY261" fmla="*/ 12777537 h 15135727"/>
              <a:gd name="connsiteX262" fmla="*/ 2887077 w 8128084"/>
              <a:gd name="connsiteY262" fmla="*/ 12586703 h 15135727"/>
              <a:gd name="connsiteX263" fmla="*/ 3153777 w 8128084"/>
              <a:gd name="connsiteY263" fmla="*/ 12516853 h 15135727"/>
              <a:gd name="connsiteX264" fmla="*/ 3239837 w 8128084"/>
              <a:gd name="connsiteY264" fmla="*/ 12311314 h 15135727"/>
              <a:gd name="connsiteX265" fmla="*/ 3104148 w 8128084"/>
              <a:gd name="connsiteY265" fmla="*/ 12320337 h 15135727"/>
              <a:gd name="connsiteX266" fmla="*/ 3040648 w 8128084"/>
              <a:gd name="connsiteY266" fmla="*/ 12320337 h 15135727"/>
              <a:gd name="connsiteX267" fmla="*/ 2956927 w 8128084"/>
              <a:gd name="connsiteY267" fmla="*/ 12237453 h 15135727"/>
              <a:gd name="connsiteX268" fmla="*/ 3007895 w 8128084"/>
              <a:gd name="connsiteY268" fmla="*/ 12079706 h 15135727"/>
              <a:gd name="connsiteX269" fmla="*/ 2810042 w 8128084"/>
              <a:gd name="connsiteY269" fmla="*/ 11954377 h 15135727"/>
              <a:gd name="connsiteX270" fmla="*/ 2863516 w 8128084"/>
              <a:gd name="connsiteY270" fmla="*/ 11694695 h 15135727"/>
              <a:gd name="connsiteX271" fmla="*/ 2817227 w 8128084"/>
              <a:gd name="connsiteY271" fmla="*/ 11507203 h 15135727"/>
              <a:gd name="connsiteX272" fmla="*/ 2911642 w 8128084"/>
              <a:gd name="connsiteY272" fmla="*/ 11454064 h 15135727"/>
              <a:gd name="connsiteX273" fmla="*/ 2988677 w 8128084"/>
              <a:gd name="connsiteY273" fmla="*/ 11494503 h 15135727"/>
              <a:gd name="connsiteX274" fmla="*/ 3011571 w 8128084"/>
              <a:gd name="connsiteY274" fmla="*/ 11454064 h 15135727"/>
              <a:gd name="connsiteX275" fmla="*/ 2850482 w 8128084"/>
              <a:gd name="connsiteY275" fmla="*/ 11381874 h 15135727"/>
              <a:gd name="connsiteX276" fmla="*/ 2993858 w 8128084"/>
              <a:gd name="connsiteY276" fmla="*/ 11266571 h 15135727"/>
              <a:gd name="connsiteX277" fmla="*/ 3007895 w 8128084"/>
              <a:gd name="connsiteY277" fmla="*/ 11189369 h 15135727"/>
              <a:gd name="connsiteX278" fmla="*/ 2874879 w 8128084"/>
              <a:gd name="connsiteY278" fmla="*/ 11179342 h 15135727"/>
              <a:gd name="connsiteX279" fmla="*/ 2919329 w 8128084"/>
              <a:gd name="connsiteY279" fmla="*/ 11023600 h 15135727"/>
              <a:gd name="connsiteX280" fmla="*/ 2887579 w 8128084"/>
              <a:gd name="connsiteY280" fmla="*/ 10924674 h 15135727"/>
              <a:gd name="connsiteX281" fmla="*/ 2760914 w 8128084"/>
              <a:gd name="connsiteY281" fmla="*/ 11065377 h 15135727"/>
              <a:gd name="connsiteX282" fmla="*/ 2667000 w 8128084"/>
              <a:gd name="connsiteY282" fmla="*/ 10969124 h 15135727"/>
              <a:gd name="connsiteX283" fmla="*/ 2607845 w 8128084"/>
              <a:gd name="connsiteY283" fmla="*/ 11071727 h 15135727"/>
              <a:gd name="connsiteX284" fmla="*/ 2526632 w 8128084"/>
              <a:gd name="connsiteY284" fmla="*/ 11117179 h 15135727"/>
              <a:gd name="connsiteX285" fmla="*/ 2410827 w 8128084"/>
              <a:gd name="connsiteY285" fmla="*/ 11100803 h 15135727"/>
              <a:gd name="connsiteX286" fmla="*/ 2334127 w 8128084"/>
              <a:gd name="connsiteY286" fmla="*/ 10996864 h 15135727"/>
              <a:gd name="connsiteX287" fmla="*/ 2358190 w 8128084"/>
              <a:gd name="connsiteY287" fmla="*/ 10732169 h 15135727"/>
              <a:gd name="connsiteX288" fmla="*/ 2372227 w 8128084"/>
              <a:gd name="connsiteY288" fmla="*/ 10689390 h 15135727"/>
              <a:gd name="connsiteX289" fmla="*/ 2533316 w 8128084"/>
              <a:gd name="connsiteY289" fmla="*/ 10574087 h 15135727"/>
              <a:gd name="connsiteX290" fmla="*/ 2598821 w 8128084"/>
              <a:gd name="connsiteY290" fmla="*/ 10684042 h 15135727"/>
              <a:gd name="connsiteX291" fmla="*/ 2683877 w 8128084"/>
              <a:gd name="connsiteY291" fmla="*/ 10745203 h 15135727"/>
              <a:gd name="connsiteX292" fmla="*/ 2767264 w 8128084"/>
              <a:gd name="connsiteY292" fmla="*/ 10684042 h 15135727"/>
              <a:gd name="connsiteX293" fmla="*/ 2646948 w 8128084"/>
              <a:gd name="connsiteY293" fmla="*/ 10515600 h 15135727"/>
              <a:gd name="connsiteX294" fmla="*/ 2815390 w 8128084"/>
              <a:gd name="connsiteY294" fmla="*/ 10395285 h 15135727"/>
              <a:gd name="connsiteX295" fmla="*/ 2899777 w 8128084"/>
              <a:gd name="connsiteY295" fmla="*/ 10453103 h 15135727"/>
              <a:gd name="connsiteX296" fmla="*/ 2899777 w 8128084"/>
              <a:gd name="connsiteY296" fmla="*/ 10586453 h 15135727"/>
              <a:gd name="connsiteX297" fmla="*/ 2982327 w 8128084"/>
              <a:gd name="connsiteY297" fmla="*/ 10459453 h 15135727"/>
              <a:gd name="connsiteX298" fmla="*/ 3080085 w 8128084"/>
              <a:gd name="connsiteY298" fmla="*/ 10419348 h 15135727"/>
              <a:gd name="connsiteX299" fmla="*/ 3248527 w 8128084"/>
              <a:gd name="connsiteY299" fmla="*/ 10539664 h 15135727"/>
              <a:gd name="connsiteX300" fmla="*/ 3320716 w 8128084"/>
              <a:gd name="connsiteY300" fmla="*/ 10659979 h 15135727"/>
              <a:gd name="connsiteX301" fmla="*/ 3465095 w 8128084"/>
              <a:gd name="connsiteY301" fmla="*/ 10659979 h 15135727"/>
              <a:gd name="connsiteX302" fmla="*/ 3441032 w 8128084"/>
              <a:gd name="connsiteY302" fmla="*/ 10491537 h 15135727"/>
              <a:gd name="connsiteX303" fmla="*/ 3356977 w 8128084"/>
              <a:gd name="connsiteY303" fmla="*/ 10408653 h 15135727"/>
              <a:gd name="connsiteX304" fmla="*/ 3348456 w 8128084"/>
              <a:gd name="connsiteY304" fmla="*/ 10282656 h 15135727"/>
              <a:gd name="connsiteX305" fmla="*/ 3198227 w 8128084"/>
              <a:gd name="connsiteY305" fmla="*/ 10319753 h 15135727"/>
              <a:gd name="connsiteX306" fmla="*/ 3152274 w 8128084"/>
              <a:gd name="connsiteY306" fmla="*/ 10250906 h 15135727"/>
              <a:gd name="connsiteX307" fmla="*/ 3176337 w 8128084"/>
              <a:gd name="connsiteY307" fmla="*/ 10178716 h 15135727"/>
              <a:gd name="connsiteX308" fmla="*/ 3104148 w 8128084"/>
              <a:gd name="connsiteY308" fmla="*/ 10154653 h 15135727"/>
              <a:gd name="connsiteX309" fmla="*/ 2975977 w 8128084"/>
              <a:gd name="connsiteY309" fmla="*/ 10167353 h 15135727"/>
              <a:gd name="connsiteX310" fmla="*/ 3007895 w 8128084"/>
              <a:gd name="connsiteY310" fmla="*/ 9962148 h 15135727"/>
              <a:gd name="connsiteX311" fmla="*/ 3176337 w 8128084"/>
              <a:gd name="connsiteY311" fmla="*/ 9889958 h 15135727"/>
              <a:gd name="connsiteX312" fmla="*/ 2959769 w 8128084"/>
              <a:gd name="connsiteY312" fmla="*/ 9504948 h 15135727"/>
              <a:gd name="connsiteX313" fmla="*/ 2791327 w 8128084"/>
              <a:gd name="connsiteY313" fmla="*/ 9456821 h 15135727"/>
              <a:gd name="connsiteX314" fmla="*/ 2574758 w 8128084"/>
              <a:gd name="connsiteY314" fmla="*/ 9336506 h 15135727"/>
              <a:gd name="connsiteX315" fmla="*/ 2671177 w 8128084"/>
              <a:gd name="connsiteY315" fmla="*/ 9189453 h 15135727"/>
              <a:gd name="connsiteX316" fmla="*/ 2684045 w 8128084"/>
              <a:gd name="connsiteY316" fmla="*/ 9109911 h 15135727"/>
              <a:gd name="connsiteX317" fmla="*/ 2580774 w 8128084"/>
              <a:gd name="connsiteY317" fmla="*/ 9069471 h 15135727"/>
              <a:gd name="connsiteX318" fmla="*/ 2546685 w 8128084"/>
              <a:gd name="connsiteY318" fmla="*/ 9051758 h 15135727"/>
              <a:gd name="connsiteX319" fmla="*/ 2436729 w 8128084"/>
              <a:gd name="connsiteY319" fmla="*/ 9056771 h 15135727"/>
              <a:gd name="connsiteX320" fmla="*/ 2372727 w 8128084"/>
              <a:gd name="connsiteY320" fmla="*/ 9259303 h 15135727"/>
              <a:gd name="connsiteX321" fmla="*/ 2261937 w 8128084"/>
              <a:gd name="connsiteY321" fmla="*/ 9168064 h 15135727"/>
              <a:gd name="connsiteX322" fmla="*/ 2237874 w 8128084"/>
              <a:gd name="connsiteY322" fmla="*/ 8999621 h 15135727"/>
              <a:gd name="connsiteX323" fmla="*/ 2079458 w 8128084"/>
              <a:gd name="connsiteY323" fmla="*/ 9020008 h 15135727"/>
              <a:gd name="connsiteX324" fmla="*/ 2026319 w 8128084"/>
              <a:gd name="connsiteY324" fmla="*/ 8827503 h 15135727"/>
              <a:gd name="connsiteX325" fmla="*/ 1833814 w 8128084"/>
              <a:gd name="connsiteY325" fmla="*/ 8822490 h 15135727"/>
              <a:gd name="connsiteX326" fmla="*/ 1705977 w 8128084"/>
              <a:gd name="connsiteY326" fmla="*/ 8941803 h 15135727"/>
              <a:gd name="connsiteX327" fmla="*/ 1693445 w 8128084"/>
              <a:gd name="connsiteY327" fmla="*/ 9048082 h 15135727"/>
              <a:gd name="connsiteX328" fmla="*/ 1575469 w 8128084"/>
              <a:gd name="connsiteY328" fmla="*/ 9099885 h 15135727"/>
              <a:gd name="connsiteX329" fmla="*/ 1477879 w 8128084"/>
              <a:gd name="connsiteY329" fmla="*/ 8936456 h 15135727"/>
              <a:gd name="connsiteX330" fmla="*/ 1347537 w 8128084"/>
              <a:gd name="connsiteY330" fmla="*/ 8879306 h 15135727"/>
              <a:gd name="connsiteX331" fmla="*/ 1220537 w 8128084"/>
              <a:gd name="connsiteY331" fmla="*/ 8799764 h 15135727"/>
              <a:gd name="connsiteX332" fmla="*/ 1106906 w 8128084"/>
              <a:gd name="connsiteY332" fmla="*/ 8783053 h 15135727"/>
              <a:gd name="connsiteX333" fmla="*/ 890337 w 8128084"/>
              <a:gd name="connsiteY333" fmla="*/ 8686800 h 15135727"/>
              <a:gd name="connsiteX334" fmla="*/ 649706 w 8128084"/>
              <a:gd name="connsiteY334" fmla="*/ 8662737 h 15135727"/>
              <a:gd name="connsiteX335" fmla="*/ 493127 w 8128084"/>
              <a:gd name="connsiteY335" fmla="*/ 8668753 h 15135727"/>
              <a:gd name="connsiteX336" fmla="*/ 385011 w 8128084"/>
              <a:gd name="connsiteY336" fmla="*/ 8566485 h 15135727"/>
              <a:gd name="connsiteX337" fmla="*/ 455027 w 8128084"/>
              <a:gd name="connsiteY337" fmla="*/ 8421103 h 15135727"/>
              <a:gd name="connsiteX338" fmla="*/ 577516 w 8128084"/>
              <a:gd name="connsiteY338" fmla="*/ 8373979 h 15135727"/>
              <a:gd name="connsiteX339" fmla="*/ 794085 w 8128084"/>
              <a:gd name="connsiteY339" fmla="*/ 8301790 h 15135727"/>
              <a:gd name="connsiteX340" fmla="*/ 745958 w 8128084"/>
              <a:gd name="connsiteY340" fmla="*/ 8133348 h 15135727"/>
              <a:gd name="connsiteX341" fmla="*/ 818148 w 8128084"/>
              <a:gd name="connsiteY341" fmla="*/ 7820527 h 15135727"/>
              <a:gd name="connsiteX342" fmla="*/ 697832 w 8128084"/>
              <a:gd name="connsiteY342" fmla="*/ 7820527 h 15135727"/>
              <a:gd name="connsiteX343" fmla="*/ 625642 w 8128084"/>
              <a:gd name="connsiteY343" fmla="*/ 7916779 h 15135727"/>
              <a:gd name="connsiteX344" fmla="*/ 457200 w 8128084"/>
              <a:gd name="connsiteY344" fmla="*/ 7820527 h 15135727"/>
              <a:gd name="connsiteX345" fmla="*/ 529390 w 8128084"/>
              <a:gd name="connsiteY345" fmla="*/ 7700211 h 15135727"/>
              <a:gd name="connsiteX346" fmla="*/ 715377 w 8128084"/>
              <a:gd name="connsiteY346" fmla="*/ 7748003 h 15135727"/>
              <a:gd name="connsiteX347" fmla="*/ 938464 w 8128084"/>
              <a:gd name="connsiteY347" fmla="*/ 7676148 h 15135727"/>
              <a:gd name="connsiteX348" fmla="*/ 1058779 w 8128084"/>
              <a:gd name="connsiteY348" fmla="*/ 7459579 h 15135727"/>
              <a:gd name="connsiteX349" fmla="*/ 1203158 w 8128084"/>
              <a:gd name="connsiteY349" fmla="*/ 7603958 h 15135727"/>
              <a:gd name="connsiteX350" fmla="*/ 1299411 w 8128084"/>
              <a:gd name="connsiteY350" fmla="*/ 7555832 h 15135727"/>
              <a:gd name="connsiteX351" fmla="*/ 1443790 w 8128084"/>
              <a:gd name="connsiteY351" fmla="*/ 7507706 h 15135727"/>
              <a:gd name="connsiteX352" fmla="*/ 1684421 w 8128084"/>
              <a:gd name="connsiteY352" fmla="*/ 7603958 h 15135727"/>
              <a:gd name="connsiteX353" fmla="*/ 1684421 w 8128084"/>
              <a:gd name="connsiteY353" fmla="*/ 7603958 h 15135727"/>
              <a:gd name="connsiteX354" fmla="*/ 1693277 w 8128084"/>
              <a:gd name="connsiteY354" fmla="*/ 7462253 h 15135727"/>
              <a:gd name="connsiteX355" fmla="*/ 1540042 w 8128084"/>
              <a:gd name="connsiteY355" fmla="*/ 7363327 h 15135727"/>
              <a:gd name="connsiteX356" fmla="*/ 1299411 w 8128084"/>
              <a:gd name="connsiteY356" fmla="*/ 7315200 h 15135727"/>
              <a:gd name="connsiteX357" fmla="*/ 1130969 w 8128084"/>
              <a:gd name="connsiteY357" fmla="*/ 7339264 h 15135727"/>
              <a:gd name="connsiteX358" fmla="*/ 1034716 w 8128084"/>
              <a:gd name="connsiteY358" fmla="*/ 7315200 h 15135727"/>
              <a:gd name="connsiteX359" fmla="*/ 982077 w 8128084"/>
              <a:gd name="connsiteY359" fmla="*/ 7113003 h 15135727"/>
              <a:gd name="connsiteX360" fmla="*/ 1155032 w 8128084"/>
              <a:gd name="connsiteY360" fmla="*/ 7050506 h 15135727"/>
              <a:gd name="connsiteX361" fmla="*/ 1155032 w 8128084"/>
              <a:gd name="connsiteY361" fmla="*/ 6930190 h 15135727"/>
              <a:gd name="connsiteX362" fmla="*/ 1155032 w 8128084"/>
              <a:gd name="connsiteY362" fmla="*/ 6761748 h 15135727"/>
              <a:gd name="connsiteX363" fmla="*/ 1203158 w 8128084"/>
              <a:gd name="connsiteY363" fmla="*/ 6617369 h 15135727"/>
              <a:gd name="connsiteX364" fmla="*/ 1409700 w 8128084"/>
              <a:gd name="connsiteY364" fmla="*/ 6517440 h 15135727"/>
              <a:gd name="connsiteX365" fmla="*/ 1443790 w 8128084"/>
              <a:gd name="connsiteY365" fmla="*/ 6328611 h 15135727"/>
              <a:gd name="connsiteX366" fmla="*/ 1419727 w 8128084"/>
              <a:gd name="connsiteY366" fmla="*/ 6208295 h 15135727"/>
              <a:gd name="connsiteX367" fmla="*/ 1275348 w 8128084"/>
              <a:gd name="connsiteY367" fmla="*/ 6304548 h 15135727"/>
              <a:gd name="connsiteX368" fmla="*/ 1178927 w 8128084"/>
              <a:gd name="connsiteY368" fmla="*/ 6281153 h 15135727"/>
              <a:gd name="connsiteX369" fmla="*/ 1242427 w 8128084"/>
              <a:gd name="connsiteY369" fmla="*/ 6173203 h 15135727"/>
              <a:gd name="connsiteX370" fmla="*/ 1323474 w 8128084"/>
              <a:gd name="connsiteY370" fmla="*/ 6015790 h 15135727"/>
              <a:gd name="connsiteX371" fmla="*/ 1597192 w 8128084"/>
              <a:gd name="connsiteY371" fmla="*/ 5941261 h 15135727"/>
              <a:gd name="connsiteX372" fmla="*/ 1527342 w 8128084"/>
              <a:gd name="connsiteY372" fmla="*/ 5833645 h 15135727"/>
              <a:gd name="connsiteX373" fmla="*/ 1395664 w 8128084"/>
              <a:gd name="connsiteY373" fmla="*/ 5824621 h 15135727"/>
              <a:gd name="connsiteX374" fmla="*/ 1179095 w 8128084"/>
              <a:gd name="connsiteY374" fmla="*/ 5799221 h 15135727"/>
              <a:gd name="connsiteX375" fmla="*/ 1153527 w 8128084"/>
              <a:gd name="connsiteY375" fmla="*/ 5919203 h 15135727"/>
              <a:gd name="connsiteX376" fmla="*/ 890337 w 8128084"/>
              <a:gd name="connsiteY376" fmla="*/ 5775158 h 15135727"/>
              <a:gd name="connsiteX377" fmla="*/ 697832 w 8128084"/>
              <a:gd name="connsiteY377" fmla="*/ 5606716 h 15135727"/>
              <a:gd name="connsiteX378" fmla="*/ 577516 w 8128084"/>
              <a:gd name="connsiteY378" fmla="*/ 5582653 h 15135727"/>
              <a:gd name="connsiteX379" fmla="*/ 613777 w 8128084"/>
              <a:gd name="connsiteY379" fmla="*/ 5696953 h 15135727"/>
              <a:gd name="connsiteX380" fmla="*/ 697832 w 8128084"/>
              <a:gd name="connsiteY380" fmla="*/ 5775158 h 15135727"/>
              <a:gd name="connsiteX381" fmla="*/ 556627 w 8128084"/>
              <a:gd name="connsiteY381" fmla="*/ 5862053 h 15135727"/>
              <a:gd name="connsiteX382" fmla="*/ 351924 w 8128084"/>
              <a:gd name="connsiteY382" fmla="*/ 5869071 h 15135727"/>
              <a:gd name="connsiteX383" fmla="*/ 314492 w 8128084"/>
              <a:gd name="connsiteY383" fmla="*/ 5702969 h 15135727"/>
              <a:gd name="connsiteX384" fmla="*/ 264695 w 8128084"/>
              <a:gd name="connsiteY384" fmla="*/ 5558590 h 15135727"/>
              <a:gd name="connsiteX385" fmla="*/ 144379 w 8128084"/>
              <a:gd name="connsiteY385" fmla="*/ 5510464 h 15135727"/>
              <a:gd name="connsiteX386" fmla="*/ 0 w 8128084"/>
              <a:gd name="connsiteY386" fmla="*/ 5462337 h 15135727"/>
              <a:gd name="connsiteX387" fmla="*/ 96253 w 8128084"/>
              <a:gd name="connsiteY387"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42827 w 8128084"/>
              <a:gd name="connsiteY202" fmla="*/ 14383753 h 15135727"/>
              <a:gd name="connsiteX203" fmla="*/ 4403558 w 8128084"/>
              <a:gd name="connsiteY203" fmla="*/ 14437895 h 15135727"/>
              <a:gd name="connsiteX204" fmla="*/ 4340058 w 8128084"/>
              <a:gd name="connsiteY204" fmla="*/ 14475995 h 15135727"/>
              <a:gd name="connsiteX205" fmla="*/ 4303127 w 8128084"/>
              <a:gd name="connsiteY205" fmla="*/ 14364703 h 15135727"/>
              <a:gd name="connsiteX206" fmla="*/ 4276892 w 8128084"/>
              <a:gd name="connsiteY206" fmla="*/ 14296190 h 15135727"/>
              <a:gd name="connsiteX207" fmla="*/ 4235116 w 8128084"/>
              <a:gd name="connsiteY207" fmla="*/ 14341642 h 15135727"/>
              <a:gd name="connsiteX208" fmla="*/ 4162927 w 8128084"/>
              <a:gd name="connsiteY208" fmla="*/ 14389769 h 15135727"/>
              <a:gd name="connsiteX209" fmla="*/ 4137527 w 8128084"/>
              <a:gd name="connsiteY209" fmla="*/ 14364369 h 15135727"/>
              <a:gd name="connsiteX210" fmla="*/ 3998327 w 8128084"/>
              <a:gd name="connsiteY210" fmla="*/ 14409153 h 15135727"/>
              <a:gd name="connsiteX211" fmla="*/ 4023727 w 8128084"/>
              <a:gd name="connsiteY211" fmla="*/ 14275803 h 15135727"/>
              <a:gd name="connsiteX212" fmla="*/ 3915945 w 8128084"/>
              <a:gd name="connsiteY212" fmla="*/ 14289840 h 15135727"/>
              <a:gd name="connsiteX213" fmla="*/ 3801979 w 8128084"/>
              <a:gd name="connsiteY213" fmla="*/ 14293516 h 15135727"/>
              <a:gd name="connsiteX214" fmla="*/ 3719764 w 8128084"/>
              <a:gd name="connsiteY214" fmla="*/ 14415169 h 15135727"/>
              <a:gd name="connsiteX215" fmla="*/ 3625850 w 8128084"/>
              <a:gd name="connsiteY215" fmla="*/ 14616364 h 15135727"/>
              <a:gd name="connsiteX216" fmla="*/ 3513221 w 8128084"/>
              <a:gd name="connsiteY216" fmla="*/ 14726653 h 15135727"/>
              <a:gd name="connsiteX217" fmla="*/ 3583071 w 8128084"/>
              <a:gd name="connsiteY217" fmla="*/ 14832932 h 15135727"/>
              <a:gd name="connsiteX218" fmla="*/ 3633537 w 8128084"/>
              <a:gd name="connsiteY218" fmla="*/ 14967285 h 15135727"/>
              <a:gd name="connsiteX219" fmla="*/ 3609474 w 8128084"/>
              <a:gd name="connsiteY219" fmla="*/ 15087600 h 15135727"/>
              <a:gd name="connsiteX220" fmla="*/ 3479132 w 8128084"/>
              <a:gd name="connsiteY220" fmla="*/ 14975974 h 15135727"/>
              <a:gd name="connsiteX221" fmla="*/ 3304340 w 8128084"/>
              <a:gd name="connsiteY221" fmla="*/ 14949237 h 15135727"/>
              <a:gd name="connsiteX222" fmla="*/ 3261227 w 8128084"/>
              <a:gd name="connsiteY222" fmla="*/ 14787145 h 15135727"/>
              <a:gd name="connsiteX223" fmla="*/ 3128211 w 8128084"/>
              <a:gd name="connsiteY223" fmla="*/ 14919158 h 15135727"/>
              <a:gd name="connsiteX224" fmla="*/ 3090277 w 8128084"/>
              <a:gd name="connsiteY224" fmla="*/ 15075903 h 15135727"/>
              <a:gd name="connsiteX225" fmla="*/ 2959769 w 8128084"/>
              <a:gd name="connsiteY225" fmla="*/ 15135727 h 15135727"/>
              <a:gd name="connsiteX226" fmla="*/ 2891256 w 8128084"/>
              <a:gd name="connsiteY226" fmla="*/ 14945895 h 15135727"/>
              <a:gd name="connsiteX227" fmla="*/ 2829927 w 8128084"/>
              <a:gd name="connsiteY227" fmla="*/ 14872703 h 15135727"/>
              <a:gd name="connsiteX228" fmla="*/ 2887579 w 8128084"/>
              <a:gd name="connsiteY228" fmla="*/ 14774779 h 15135727"/>
              <a:gd name="connsiteX229" fmla="*/ 2779127 w 8128084"/>
              <a:gd name="connsiteY229" fmla="*/ 14694903 h 15135727"/>
              <a:gd name="connsiteX230" fmla="*/ 2839453 w 8128084"/>
              <a:gd name="connsiteY230" fmla="*/ 14582274 h 15135727"/>
              <a:gd name="connsiteX231" fmla="*/ 2935706 w 8128084"/>
              <a:gd name="connsiteY231" fmla="*/ 14510085 h 15135727"/>
              <a:gd name="connsiteX232" fmla="*/ 2948406 w 8128084"/>
              <a:gd name="connsiteY232" fmla="*/ 14554535 h 15135727"/>
              <a:gd name="connsiteX233" fmla="*/ 2855327 w 8128084"/>
              <a:gd name="connsiteY233" fmla="*/ 14371053 h 15135727"/>
              <a:gd name="connsiteX234" fmla="*/ 3014077 w 8128084"/>
              <a:gd name="connsiteY234" fmla="*/ 14447253 h 15135727"/>
              <a:gd name="connsiteX235" fmla="*/ 3029285 w 8128084"/>
              <a:gd name="connsiteY235" fmla="*/ 14363032 h 15135727"/>
              <a:gd name="connsiteX236" fmla="*/ 3152274 w 8128084"/>
              <a:gd name="connsiteY236" fmla="*/ 14341642 h 15135727"/>
              <a:gd name="connsiteX237" fmla="*/ 3226135 w 8128084"/>
              <a:gd name="connsiteY237" fmla="*/ 14269453 h 15135727"/>
              <a:gd name="connsiteX238" fmla="*/ 3152274 w 8128084"/>
              <a:gd name="connsiteY238" fmla="*/ 14197264 h 15135727"/>
              <a:gd name="connsiteX239" fmla="*/ 3152274 w 8128084"/>
              <a:gd name="connsiteY239" fmla="*/ 14052885 h 15135727"/>
              <a:gd name="connsiteX240" fmla="*/ 3086435 w 8128084"/>
              <a:gd name="connsiteY240" fmla="*/ 14037845 h 15135727"/>
              <a:gd name="connsiteX241" fmla="*/ 3056021 w 8128084"/>
              <a:gd name="connsiteY241" fmla="*/ 14153148 h 15135727"/>
              <a:gd name="connsiteX242" fmla="*/ 2935706 w 8128084"/>
              <a:gd name="connsiteY242" fmla="*/ 14076948 h 15135727"/>
              <a:gd name="connsiteX243" fmla="*/ 2863516 w 8128084"/>
              <a:gd name="connsiteY243" fmla="*/ 14093324 h 15135727"/>
              <a:gd name="connsiteX244" fmla="*/ 2804527 w 8128084"/>
              <a:gd name="connsiteY244" fmla="*/ 14218653 h 15135727"/>
              <a:gd name="connsiteX245" fmla="*/ 2719137 w 8128084"/>
              <a:gd name="connsiteY245" fmla="*/ 14197264 h 15135727"/>
              <a:gd name="connsiteX246" fmla="*/ 2653298 w 8128084"/>
              <a:gd name="connsiteY246" fmla="*/ 14248064 h 15135727"/>
              <a:gd name="connsiteX247" fmla="*/ 2560721 w 8128084"/>
              <a:gd name="connsiteY247" fmla="*/ 14150474 h 15135727"/>
              <a:gd name="connsiteX248" fmla="*/ 2436729 w 8128084"/>
              <a:gd name="connsiteY248" fmla="*/ 13804566 h 15135727"/>
              <a:gd name="connsiteX249" fmla="*/ 2550527 w 8128084"/>
              <a:gd name="connsiteY249" fmla="*/ 13805903 h 15135727"/>
              <a:gd name="connsiteX250" fmla="*/ 2729498 w 8128084"/>
              <a:gd name="connsiteY250" fmla="*/ 13812253 h 15135727"/>
              <a:gd name="connsiteX251" fmla="*/ 2633077 w 8128084"/>
              <a:gd name="connsiteY251" fmla="*/ 13755103 h 15135727"/>
              <a:gd name="connsiteX252" fmla="*/ 2553369 w 8128084"/>
              <a:gd name="connsiteY252" fmla="*/ 13475369 h 15135727"/>
              <a:gd name="connsiteX253" fmla="*/ 2658645 w 8128084"/>
              <a:gd name="connsiteY253" fmla="*/ 13224711 h 15135727"/>
              <a:gd name="connsiteX254" fmla="*/ 2719137 w 8128084"/>
              <a:gd name="connsiteY254" fmla="*/ 13042232 h 15135727"/>
              <a:gd name="connsiteX255" fmla="*/ 2791327 w 8128084"/>
              <a:gd name="connsiteY255" fmla="*/ 12945979 h 15135727"/>
              <a:gd name="connsiteX256" fmla="*/ 2969627 w 8128084"/>
              <a:gd name="connsiteY256" fmla="*/ 12929603 h 15135727"/>
              <a:gd name="connsiteX257" fmla="*/ 3031958 w 8128084"/>
              <a:gd name="connsiteY257" fmla="*/ 13090358 h 15135727"/>
              <a:gd name="connsiteX258" fmla="*/ 3102977 w 8128084"/>
              <a:gd name="connsiteY258" fmla="*/ 12974053 h 15135727"/>
              <a:gd name="connsiteX259" fmla="*/ 3043321 w 8128084"/>
              <a:gd name="connsiteY259" fmla="*/ 12836024 h 15135727"/>
              <a:gd name="connsiteX260" fmla="*/ 2849479 w 8128084"/>
              <a:gd name="connsiteY260" fmla="*/ 12815637 h 15135727"/>
              <a:gd name="connsiteX261" fmla="*/ 2815390 w 8128084"/>
              <a:gd name="connsiteY261" fmla="*/ 12777537 h 15135727"/>
              <a:gd name="connsiteX262" fmla="*/ 2887077 w 8128084"/>
              <a:gd name="connsiteY262" fmla="*/ 12586703 h 15135727"/>
              <a:gd name="connsiteX263" fmla="*/ 3153777 w 8128084"/>
              <a:gd name="connsiteY263" fmla="*/ 12516853 h 15135727"/>
              <a:gd name="connsiteX264" fmla="*/ 3239837 w 8128084"/>
              <a:gd name="connsiteY264" fmla="*/ 12311314 h 15135727"/>
              <a:gd name="connsiteX265" fmla="*/ 3104148 w 8128084"/>
              <a:gd name="connsiteY265" fmla="*/ 12320337 h 15135727"/>
              <a:gd name="connsiteX266" fmla="*/ 3040648 w 8128084"/>
              <a:gd name="connsiteY266" fmla="*/ 12320337 h 15135727"/>
              <a:gd name="connsiteX267" fmla="*/ 2956927 w 8128084"/>
              <a:gd name="connsiteY267" fmla="*/ 12237453 h 15135727"/>
              <a:gd name="connsiteX268" fmla="*/ 3007895 w 8128084"/>
              <a:gd name="connsiteY268" fmla="*/ 12079706 h 15135727"/>
              <a:gd name="connsiteX269" fmla="*/ 2810042 w 8128084"/>
              <a:gd name="connsiteY269" fmla="*/ 11954377 h 15135727"/>
              <a:gd name="connsiteX270" fmla="*/ 2863516 w 8128084"/>
              <a:gd name="connsiteY270" fmla="*/ 11694695 h 15135727"/>
              <a:gd name="connsiteX271" fmla="*/ 2817227 w 8128084"/>
              <a:gd name="connsiteY271" fmla="*/ 11507203 h 15135727"/>
              <a:gd name="connsiteX272" fmla="*/ 2911642 w 8128084"/>
              <a:gd name="connsiteY272" fmla="*/ 11454064 h 15135727"/>
              <a:gd name="connsiteX273" fmla="*/ 2988677 w 8128084"/>
              <a:gd name="connsiteY273" fmla="*/ 11494503 h 15135727"/>
              <a:gd name="connsiteX274" fmla="*/ 3011571 w 8128084"/>
              <a:gd name="connsiteY274" fmla="*/ 11454064 h 15135727"/>
              <a:gd name="connsiteX275" fmla="*/ 2850482 w 8128084"/>
              <a:gd name="connsiteY275" fmla="*/ 11381874 h 15135727"/>
              <a:gd name="connsiteX276" fmla="*/ 2993858 w 8128084"/>
              <a:gd name="connsiteY276" fmla="*/ 11266571 h 15135727"/>
              <a:gd name="connsiteX277" fmla="*/ 3007895 w 8128084"/>
              <a:gd name="connsiteY277" fmla="*/ 11189369 h 15135727"/>
              <a:gd name="connsiteX278" fmla="*/ 2874879 w 8128084"/>
              <a:gd name="connsiteY278" fmla="*/ 11179342 h 15135727"/>
              <a:gd name="connsiteX279" fmla="*/ 2919329 w 8128084"/>
              <a:gd name="connsiteY279" fmla="*/ 11023600 h 15135727"/>
              <a:gd name="connsiteX280" fmla="*/ 2887579 w 8128084"/>
              <a:gd name="connsiteY280" fmla="*/ 10924674 h 15135727"/>
              <a:gd name="connsiteX281" fmla="*/ 2760914 w 8128084"/>
              <a:gd name="connsiteY281" fmla="*/ 11065377 h 15135727"/>
              <a:gd name="connsiteX282" fmla="*/ 2667000 w 8128084"/>
              <a:gd name="connsiteY282" fmla="*/ 10969124 h 15135727"/>
              <a:gd name="connsiteX283" fmla="*/ 2607845 w 8128084"/>
              <a:gd name="connsiteY283" fmla="*/ 11071727 h 15135727"/>
              <a:gd name="connsiteX284" fmla="*/ 2526632 w 8128084"/>
              <a:gd name="connsiteY284" fmla="*/ 11117179 h 15135727"/>
              <a:gd name="connsiteX285" fmla="*/ 2410827 w 8128084"/>
              <a:gd name="connsiteY285" fmla="*/ 11100803 h 15135727"/>
              <a:gd name="connsiteX286" fmla="*/ 2334127 w 8128084"/>
              <a:gd name="connsiteY286" fmla="*/ 10996864 h 15135727"/>
              <a:gd name="connsiteX287" fmla="*/ 2358190 w 8128084"/>
              <a:gd name="connsiteY287" fmla="*/ 10732169 h 15135727"/>
              <a:gd name="connsiteX288" fmla="*/ 2372227 w 8128084"/>
              <a:gd name="connsiteY288" fmla="*/ 10689390 h 15135727"/>
              <a:gd name="connsiteX289" fmla="*/ 2533316 w 8128084"/>
              <a:gd name="connsiteY289" fmla="*/ 10574087 h 15135727"/>
              <a:gd name="connsiteX290" fmla="*/ 2598821 w 8128084"/>
              <a:gd name="connsiteY290" fmla="*/ 10684042 h 15135727"/>
              <a:gd name="connsiteX291" fmla="*/ 2683877 w 8128084"/>
              <a:gd name="connsiteY291" fmla="*/ 10745203 h 15135727"/>
              <a:gd name="connsiteX292" fmla="*/ 2767264 w 8128084"/>
              <a:gd name="connsiteY292" fmla="*/ 10684042 h 15135727"/>
              <a:gd name="connsiteX293" fmla="*/ 2646948 w 8128084"/>
              <a:gd name="connsiteY293" fmla="*/ 10515600 h 15135727"/>
              <a:gd name="connsiteX294" fmla="*/ 2815390 w 8128084"/>
              <a:gd name="connsiteY294" fmla="*/ 10395285 h 15135727"/>
              <a:gd name="connsiteX295" fmla="*/ 2899777 w 8128084"/>
              <a:gd name="connsiteY295" fmla="*/ 10453103 h 15135727"/>
              <a:gd name="connsiteX296" fmla="*/ 2899777 w 8128084"/>
              <a:gd name="connsiteY296" fmla="*/ 10586453 h 15135727"/>
              <a:gd name="connsiteX297" fmla="*/ 2982327 w 8128084"/>
              <a:gd name="connsiteY297" fmla="*/ 10459453 h 15135727"/>
              <a:gd name="connsiteX298" fmla="*/ 3080085 w 8128084"/>
              <a:gd name="connsiteY298" fmla="*/ 10419348 h 15135727"/>
              <a:gd name="connsiteX299" fmla="*/ 3248527 w 8128084"/>
              <a:gd name="connsiteY299" fmla="*/ 10539664 h 15135727"/>
              <a:gd name="connsiteX300" fmla="*/ 3320716 w 8128084"/>
              <a:gd name="connsiteY300" fmla="*/ 10659979 h 15135727"/>
              <a:gd name="connsiteX301" fmla="*/ 3465095 w 8128084"/>
              <a:gd name="connsiteY301" fmla="*/ 10659979 h 15135727"/>
              <a:gd name="connsiteX302" fmla="*/ 3441032 w 8128084"/>
              <a:gd name="connsiteY302" fmla="*/ 10491537 h 15135727"/>
              <a:gd name="connsiteX303" fmla="*/ 3356977 w 8128084"/>
              <a:gd name="connsiteY303" fmla="*/ 10408653 h 15135727"/>
              <a:gd name="connsiteX304" fmla="*/ 3348456 w 8128084"/>
              <a:gd name="connsiteY304" fmla="*/ 10282656 h 15135727"/>
              <a:gd name="connsiteX305" fmla="*/ 3198227 w 8128084"/>
              <a:gd name="connsiteY305" fmla="*/ 10319753 h 15135727"/>
              <a:gd name="connsiteX306" fmla="*/ 3152274 w 8128084"/>
              <a:gd name="connsiteY306" fmla="*/ 10250906 h 15135727"/>
              <a:gd name="connsiteX307" fmla="*/ 3176337 w 8128084"/>
              <a:gd name="connsiteY307" fmla="*/ 10178716 h 15135727"/>
              <a:gd name="connsiteX308" fmla="*/ 3104148 w 8128084"/>
              <a:gd name="connsiteY308" fmla="*/ 10154653 h 15135727"/>
              <a:gd name="connsiteX309" fmla="*/ 2975977 w 8128084"/>
              <a:gd name="connsiteY309" fmla="*/ 10167353 h 15135727"/>
              <a:gd name="connsiteX310" fmla="*/ 3007895 w 8128084"/>
              <a:gd name="connsiteY310" fmla="*/ 9962148 h 15135727"/>
              <a:gd name="connsiteX311" fmla="*/ 3176337 w 8128084"/>
              <a:gd name="connsiteY311" fmla="*/ 9889958 h 15135727"/>
              <a:gd name="connsiteX312" fmla="*/ 2959769 w 8128084"/>
              <a:gd name="connsiteY312" fmla="*/ 9504948 h 15135727"/>
              <a:gd name="connsiteX313" fmla="*/ 2791327 w 8128084"/>
              <a:gd name="connsiteY313" fmla="*/ 9456821 h 15135727"/>
              <a:gd name="connsiteX314" fmla="*/ 2574758 w 8128084"/>
              <a:gd name="connsiteY314" fmla="*/ 9336506 h 15135727"/>
              <a:gd name="connsiteX315" fmla="*/ 2671177 w 8128084"/>
              <a:gd name="connsiteY315" fmla="*/ 9189453 h 15135727"/>
              <a:gd name="connsiteX316" fmla="*/ 2684045 w 8128084"/>
              <a:gd name="connsiteY316" fmla="*/ 9109911 h 15135727"/>
              <a:gd name="connsiteX317" fmla="*/ 2580774 w 8128084"/>
              <a:gd name="connsiteY317" fmla="*/ 9069471 h 15135727"/>
              <a:gd name="connsiteX318" fmla="*/ 2546685 w 8128084"/>
              <a:gd name="connsiteY318" fmla="*/ 9051758 h 15135727"/>
              <a:gd name="connsiteX319" fmla="*/ 2436729 w 8128084"/>
              <a:gd name="connsiteY319" fmla="*/ 9056771 h 15135727"/>
              <a:gd name="connsiteX320" fmla="*/ 2372727 w 8128084"/>
              <a:gd name="connsiteY320" fmla="*/ 9259303 h 15135727"/>
              <a:gd name="connsiteX321" fmla="*/ 2261937 w 8128084"/>
              <a:gd name="connsiteY321" fmla="*/ 9168064 h 15135727"/>
              <a:gd name="connsiteX322" fmla="*/ 2237874 w 8128084"/>
              <a:gd name="connsiteY322" fmla="*/ 8999621 h 15135727"/>
              <a:gd name="connsiteX323" fmla="*/ 2079458 w 8128084"/>
              <a:gd name="connsiteY323" fmla="*/ 9020008 h 15135727"/>
              <a:gd name="connsiteX324" fmla="*/ 2026319 w 8128084"/>
              <a:gd name="connsiteY324" fmla="*/ 8827503 h 15135727"/>
              <a:gd name="connsiteX325" fmla="*/ 1833814 w 8128084"/>
              <a:gd name="connsiteY325" fmla="*/ 8822490 h 15135727"/>
              <a:gd name="connsiteX326" fmla="*/ 1705977 w 8128084"/>
              <a:gd name="connsiteY326" fmla="*/ 8941803 h 15135727"/>
              <a:gd name="connsiteX327" fmla="*/ 1693445 w 8128084"/>
              <a:gd name="connsiteY327" fmla="*/ 9048082 h 15135727"/>
              <a:gd name="connsiteX328" fmla="*/ 1575469 w 8128084"/>
              <a:gd name="connsiteY328" fmla="*/ 9099885 h 15135727"/>
              <a:gd name="connsiteX329" fmla="*/ 1477879 w 8128084"/>
              <a:gd name="connsiteY329" fmla="*/ 8936456 h 15135727"/>
              <a:gd name="connsiteX330" fmla="*/ 1347537 w 8128084"/>
              <a:gd name="connsiteY330" fmla="*/ 8879306 h 15135727"/>
              <a:gd name="connsiteX331" fmla="*/ 1220537 w 8128084"/>
              <a:gd name="connsiteY331" fmla="*/ 8799764 h 15135727"/>
              <a:gd name="connsiteX332" fmla="*/ 1106906 w 8128084"/>
              <a:gd name="connsiteY332" fmla="*/ 8783053 h 15135727"/>
              <a:gd name="connsiteX333" fmla="*/ 890337 w 8128084"/>
              <a:gd name="connsiteY333" fmla="*/ 8686800 h 15135727"/>
              <a:gd name="connsiteX334" fmla="*/ 649706 w 8128084"/>
              <a:gd name="connsiteY334" fmla="*/ 8662737 h 15135727"/>
              <a:gd name="connsiteX335" fmla="*/ 493127 w 8128084"/>
              <a:gd name="connsiteY335" fmla="*/ 8668753 h 15135727"/>
              <a:gd name="connsiteX336" fmla="*/ 385011 w 8128084"/>
              <a:gd name="connsiteY336" fmla="*/ 8566485 h 15135727"/>
              <a:gd name="connsiteX337" fmla="*/ 455027 w 8128084"/>
              <a:gd name="connsiteY337" fmla="*/ 8421103 h 15135727"/>
              <a:gd name="connsiteX338" fmla="*/ 577516 w 8128084"/>
              <a:gd name="connsiteY338" fmla="*/ 8373979 h 15135727"/>
              <a:gd name="connsiteX339" fmla="*/ 794085 w 8128084"/>
              <a:gd name="connsiteY339" fmla="*/ 8301790 h 15135727"/>
              <a:gd name="connsiteX340" fmla="*/ 745958 w 8128084"/>
              <a:gd name="connsiteY340" fmla="*/ 8133348 h 15135727"/>
              <a:gd name="connsiteX341" fmla="*/ 818148 w 8128084"/>
              <a:gd name="connsiteY341" fmla="*/ 7820527 h 15135727"/>
              <a:gd name="connsiteX342" fmla="*/ 697832 w 8128084"/>
              <a:gd name="connsiteY342" fmla="*/ 7820527 h 15135727"/>
              <a:gd name="connsiteX343" fmla="*/ 625642 w 8128084"/>
              <a:gd name="connsiteY343" fmla="*/ 7916779 h 15135727"/>
              <a:gd name="connsiteX344" fmla="*/ 457200 w 8128084"/>
              <a:gd name="connsiteY344" fmla="*/ 7820527 h 15135727"/>
              <a:gd name="connsiteX345" fmla="*/ 529390 w 8128084"/>
              <a:gd name="connsiteY345" fmla="*/ 7700211 h 15135727"/>
              <a:gd name="connsiteX346" fmla="*/ 715377 w 8128084"/>
              <a:gd name="connsiteY346" fmla="*/ 7748003 h 15135727"/>
              <a:gd name="connsiteX347" fmla="*/ 938464 w 8128084"/>
              <a:gd name="connsiteY347" fmla="*/ 7676148 h 15135727"/>
              <a:gd name="connsiteX348" fmla="*/ 1058779 w 8128084"/>
              <a:gd name="connsiteY348" fmla="*/ 7459579 h 15135727"/>
              <a:gd name="connsiteX349" fmla="*/ 1203158 w 8128084"/>
              <a:gd name="connsiteY349" fmla="*/ 7603958 h 15135727"/>
              <a:gd name="connsiteX350" fmla="*/ 1299411 w 8128084"/>
              <a:gd name="connsiteY350" fmla="*/ 7555832 h 15135727"/>
              <a:gd name="connsiteX351" fmla="*/ 1443790 w 8128084"/>
              <a:gd name="connsiteY351" fmla="*/ 7507706 h 15135727"/>
              <a:gd name="connsiteX352" fmla="*/ 1684421 w 8128084"/>
              <a:gd name="connsiteY352" fmla="*/ 7603958 h 15135727"/>
              <a:gd name="connsiteX353" fmla="*/ 1684421 w 8128084"/>
              <a:gd name="connsiteY353" fmla="*/ 7603958 h 15135727"/>
              <a:gd name="connsiteX354" fmla="*/ 1693277 w 8128084"/>
              <a:gd name="connsiteY354" fmla="*/ 7462253 h 15135727"/>
              <a:gd name="connsiteX355" fmla="*/ 1540042 w 8128084"/>
              <a:gd name="connsiteY355" fmla="*/ 7363327 h 15135727"/>
              <a:gd name="connsiteX356" fmla="*/ 1299411 w 8128084"/>
              <a:gd name="connsiteY356" fmla="*/ 7315200 h 15135727"/>
              <a:gd name="connsiteX357" fmla="*/ 1130969 w 8128084"/>
              <a:gd name="connsiteY357" fmla="*/ 7339264 h 15135727"/>
              <a:gd name="connsiteX358" fmla="*/ 1034716 w 8128084"/>
              <a:gd name="connsiteY358" fmla="*/ 7315200 h 15135727"/>
              <a:gd name="connsiteX359" fmla="*/ 982077 w 8128084"/>
              <a:gd name="connsiteY359" fmla="*/ 7113003 h 15135727"/>
              <a:gd name="connsiteX360" fmla="*/ 1155032 w 8128084"/>
              <a:gd name="connsiteY360" fmla="*/ 7050506 h 15135727"/>
              <a:gd name="connsiteX361" fmla="*/ 1155032 w 8128084"/>
              <a:gd name="connsiteY361" fmla="*/ 6930190 h 15135727"/>
              <a:gd name="connsiteX362" fmla="*/ 1155032 w 8128084"/>
              <a:gd name="connsiteY362" fmla="*/ 6761748 h 15135727"/>
              <a:gd name="connsiteX363" fmla="*/ 1203158 w 8128084"/>
              <a:gd name="connsiteY363" fmla="*/ 6617369 h 15135727"/>
              <a:gd name="connsiteX364" fmla="*/ 1409700 w 8128084"/>
              <a:gd name="connsiteY364" fmla="*/ 6517440 h 15135727"/>
              <a:gd name="connsiteX365" fmla="*/ 1443790 w 8128084"/>
              <a:gd name="connsiteY365" fmla="*/ 6328611 h 15135727"/>
              <a:gd name="connsiteX366" fmla="*/ 1419727 w 8128084"/>
              <a:gd name="connsiteY366" fmla="*/ 6208295 h 15135727"/>
              <a:gd name="connsiteX367" fmla="*/ 1275348 w 8128084"/>
              <a:gd name="connsiteY367" fmla="*/ 6304548 h 15135727"/>
              <a:gd name="connsiteX368" fmla="*/ 1178927 w 8128084"/>
              <a:gd name="connsiteY368" fmla="*/ 6281153 h 15135727"/>
              <a:gd name="connsiteX369" fmla="*/ 1242427 w 8128084"/>
              <a:gd name="connsiteY369" fmla="*/ 6173203 h 15135727"/>
              <a:gd name="connsiteX370" fmla="*/ 1323474 w 8128084"/>
              <a:gd name="connsiteY370" fmla="*/ 6015790 h 15135727"/>
              <a:gd name="connsiteX371" fmla="*/ 1597192 w 8128084"/>
              <a:gd name="connsiteY371" fmla="*/ 5941261 h 15135727"/>
              <a:gd name="connsiteX372" fmla="*/ 1527342 w 8128084"/>
              <a:gd name="connsiteY372" fmla="*/ 5833645 h 15135727"/>
              <a:gd name="connsiteX373" fmla="*/ 1395664 w 8128084"/>
              <a:gd name="connsiteY373" fmla="*/ 5824621 h 15135727"/>
              <a:gd name="connsiteX374" fmla="*/ 1179095 w 8128084"/>
              <a:gd name="connsiteY374" fmla="*/ 5799221 h 15135727"/>
              <a:gd name="connsiteX375" fmla="*/ 1153527 w 8128084"/>
              <a:gd name="connsiteY375" fmla="*/ 5919203 h 15135727"/>
              <a:gd name="connsiteX376" fmla="*/ 877637 w 8128084"/>
              <a:gd name="connsiteY376" fmla="*/ 5838658 h 15135727"/>
              <a:gd name="connsiteX377" fmla="*/ 697832 w 8128084"/>
              <a:gd name="connsiteY377" fmla="*/ 5606716 h 15135727"/>
              <a:gd name="connsiteX378" fmla="*/ 577516 w 8128084"/>
              <a:gd name="connsiteY378" fmla="*/ 5582653 h 15135727"/>
              <a:gd name="connsiteX379" fmla="*/ 613777 w 8128084"/>
              <a:gd name="connsiteY379" fmla="*/ 5696953 h 15135727"/>
              <a:gd name="connsiteX380" fmla="*/ 697832 w 8128084"/>
              <a:gd name="connsiteY380" fmla="*/ 5775158 h 15135727"/>
              <a:gd name="connsiteX381" fmla="*/ 556627 w 8128084"/>
              <a:gd name="connsiteY381" fmla="*/ 5862053 h 15135727"/>
              <a:gd name="connsiteX382" fmla="*/ 351924 w 8128084"/>
              <a:gd name="connsiteY382" fmla="*/ 5869071 h 15135727"/>
              <a:gd name="connsiteX383" fmla="*/ 314492 w 8128084"/>
              <a:gd name="connsiteY383" fmla="*/ 5702969 h 15135727"/>
              <a:gd name="connsiteX384" fmla="*/ 264695 w 8128084"/>
              <a:gd name="connsiteY384" fmla="*/ 5558590 h 15135727"/>
              <a:gd name="connsiteX385" fmla="*/ 144379 w 8128084"/>
              <a:gd name="connsiteY385" fmla="*/ 5510464 h 15135727"/>
              <a:gd name="connsiteX386" fmla="*/ 0 w 8128084"/>
              <a:gd name="connsiteY386" fmla="*/ 5462337 h 15135727"/>
              <a:gd name="connsiteX387" fmla="*/ 96253 w 8128084"/>
              <a:gd name="connsiteY387"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42827 w 8128084"/>
              <a:gd name="connsiteY202" fmla="*/ 14383753 h 15135727"/>
              <a:gd name="connsiteX203" fmla="*/ 4403558 w 8128084"/>
              <a:gd name="connsiteY203" fmla="*/ 14437895 h 15135727"/>
              <a:gd name="connsiteX204" fmla="*/ 4340058 w 8128084"/>
              <a:gd name="connsiteY204" fmla="*/ 14475995 h 15135727"/>
              <a:gd name="connsiteX205" fmla="*/ 4303127 w 8128084"/>
              <a:gd name="connsiteY205" fmla="*/ 14364703 h 15135727"/>
              <a:gd name="connsiteX206" fmla="*/ 4276892 w 8128084"/>
              <a:gd name="connsiteY206" fmla="*/ 14296190 h 15135727"/>
              <a:gd name="connsiteX207" fmla="*/ 4235116 w 8128084"/>
              <a:gd name="connsiteY207" fmla="*/ 14341642 h 15135727"/>
              <a:gd name="connsiteX208" fmla="*/ 4162927 w 8128084"/>
              <a:gd name="connsiteY208" fmla="*/ 14389769 h 15135727"/>
              <a:gd name="connsiteX209" fmla="*/ 4137527 w 8128084"/>
              <a:gd name="connsiteY209" fmla="*/ 14364369 h 15135727"/>
              <a:gd name="connsiteX210" fmla="*/ 3998327 w 8128084"/>
              <a:gd name="connsiteY210" fmla="*/ 14409153 h 15135727"/>
              <a:gd name="connsiteX211" fmla="*/ 4023727 w 8128084"/>
              <a:gd name="connsiteY211" fmla="*/ 14275803 h 15135727"/>
              <a:gd name="connsiteX212" fmla="*/ 3915945 w 8128084"/>
              <a:gd name="connsiteY212" fmla="*/ 14289840 h 15135727"/>
              <a:gd name="connsiteX213" fmla="*/ 3801979 w 8128084"/>
              <a:gd name="connsiteY213" fmla="*/ 14293516 h 15135727"/>
              <a:gd name="connsiteX214" fmla="*/ 3719764 w 8128084"/>
              <a:gd name="connsiteY214" fmla="*/ 14415169 h 15135727"/>
              <a:gd name="connsiteX215" fmla="*/ 3625850 w 8128084"/>
              <a:gd name="connsiteY215" fmla="*/ 14616364 h 15135727"/>
              <a:gd name="connsiteX216" fmla="*/ 3513221 w 8128084"/>
              <a:gd name="connsiteY216" fmla="*/ 14726653 h 15135727"/>
              <a:gd name="connsiteX217" fmla="*/ 3583071 w 8128084"/>
              <a:gd name="connsiteY217" fmla="*/ 14832932 h 15135727"/>
              <a:gd name="connsiteX218" fmla="*/ 3633537 w 8128084"/>
              <a:gd name="connsiteY218" fmla="*/ 14967285 h 15135727"/>
              <a:gd name="connsiteX219" fmla="*/ 3609474 w 8128084"/>
              <a:gd name="connsiteY219" fmla="*/ 15087600 h 15135727"/>
              <a:gd name="connsiteX220" fmla="*/ 3479132 w 8128084"/>
              <a:gd name="connsiteY220" fmla="*/ 14975974 h 15135727"/>
              <a:gd name="connsiteX221" fmla="*/ 3304340 w 8128084"/>
              <a:gd name="connsiteY221" fmla="*/ 14949237 h 15135727"/>
              <a:gd name="connsiteX222" fmla="*/ 3261227 w 8128084"/>
              <a:gd name="connsiteY222" fmla="*/ 14787145 h 15135727"/>
              <a:gd name="connsiteX223" fmla="*/ 3128211 w 8128084"/>
              <a:gd name="connsiteY223" fmla="*/ 14919158 h 15135727"/>
              <a:gd name="connsiteX224" fmla="*/ 3090277 w 8128084"/>
              <a:gd name="connsiteY224" fmla="*/ 15075903 h 15135727"/>
              <a:gd name="connsiteX225" fmla="*/ 2959769 w 8128084"/>
              <a:gd name="connsiteY225" fmla="*/ 15135727 h 15135727"/>
              <a:gd name="connsiteX226" fmla="*/ 2891256 w 8128084"/>
              <a:gd name="connsiteY226" fmla="*/ 14945895 h 15135727"/>
              <a:gd name="connsiteX227" fmla="*/ 2829927 w 8128084"/>
              <a:gd name="connsiteY227" fmla="*/ 14872703 h 15135727"/>
              <a:gd name="connsiteX228" fmla="*/ 2887579 w 8128084"/>
              <a:gd name="connsiteY228" fmla="*/ 14774779 h 15135727"/>
              <a:gd name="connsiteX229" fmla="*/ 2779127 w 8128084"/>
              <a:gd name="connsiteY229" fmla="*/ 14694903 h 15135727"/>
              <a:gd name="connsiteX230" fmla="*/ 2839453 w 8128084"/>
              <a:gd name="connsiteY230" fmla="*/ 14582274 h 15135727"/>
              <a:gd name="connsiteX231" fmla="*/ 2935706 w 8128084"/>
              <a:gd name="connsiteY231" fmla="*/ 14510085 h 15135727"/>
              <a:gd name="connsiteX232" fmla="*/ 2948406 w 8128084"/>
              <a:gd name="connsiteY232" fmla="*/ 14554535 h 15135727"/>
              <a:gd name="connsiteX233" fmla="*/ 2855327 w 8128084"/>
              <a:gd name="connsiteY233" fmla="*/ 14371053 h 15135727"/>
              <a:gd name="connsiteX234" fmla="*/ 3014077 w 8128084"/>
              <a:gd name="connsiteY234" fmla="*/ 14447253 h 15135727"/>
              <a:gd name="connsiteX235" fmla="*/ 3029285 w 8128084"/>
              <a:gd name="connsiteY235" fmla="*/ 14363032 h 15135727"/>
              <a:gd name="connsiteX236" fmla="*/ 3152274 w 8128084"/>
              <a:gd name="connsiteY236" fmla="*/ 14341642 h 15135727"/>
              <a:gd name="connsiteX237" fmla="*/ 3226135 w 8128084"/>
              <a:gd name="connsiteY237" fmla="*/ 14269453 h 15135727"/>
              <a:gd name="connsiteX238" fmla="*/ 3152274 w 8128084"/>
              <a:gd name="connsiteY238" fmla="*/ 14197264 h 15135727"/>
              <a:gd name="connsiteX239" fmla="*/ 3152274 w 8128084"/>
              <a:gd name="connsiteY239" fmla="*/ 14052885 h 15135727"/>
              <a:gd name="connsiteX240" fmla="*/ 3086435 w 8128084"/>
              <a:gd name="connsiteY240" fmla="*/ 14037845 h 15135727"/>
              <a:gd name="connsiteX241" fmla="*/ 3056021 w 8128084"/>
              <a:gd name="connsiteY241" fmla="*/ 14153148 h 15135727"/>
              <a:gd name="connsiteX242" fmla="*/ 2935706 w 8128084"/>
              <a:gd name="connsiteY242" fmla="*/ 14076948 h 15135727"/>
              <a:gd name="connsiteX243" fmla="*/ 2863516 w 8128084"/>
              <a:gd name="connsiteY243" fmla="*/ 14093324 h 15135727"/>
              <a:gd name="connsiteX244" fmla="*/ 2804527 w 8128084"/>
              <a:gd name="connsiteY244" fmla="*/ 14218653 h 15135727"/>
              <a:gd name="connsiteX245" fmla="*/ 2719137 w 8128084"/>
              <a:gd name="connsiteY245" fmla="*/ 14197264 h 15135727"/>
              <a:gd name="connsiteX246" fmla="*/ 2653298 w 8128084"/>
              <a:gd name="connsiteY246" fmla="*/ 14248064 h 15135727"/>
              <a:gd name="connsiteX247" fmla="*/ 2560721 w 8128084"/>
              <a:gd name="connsiteY247" fmla="*/ 14150474 h 15135727"/>
              <a:gd name="connsiteX248" fmla="*/ 2436729 w 8128084"/>
              <a:gd name="connsiteY248" fmla="*/ 13804566 h 15135727"/>
              <a:gd name="connsiteX249" fmla="*/ 2550527 w 8128084"/>
              <a:gd name="connsiteY249" fmla="*/ 13805903 h 15135727"/>
              <a:gd name="connsiteX250" fmla="*/ 2729498 w 8128084"/>
              <a:gd name="connsiteY250" fmla="*/ 13812253 h 15135727"/>
              <a:gd name="connsiteX251" fmla="*/ 2633077 w 8128084"/>
              <a:gd name="connsiteY251" fmla="*/ 13755103 h 15135727"/>
              <a:gd name="connsiteX252" fmla="*/ 2553369 w 8128084"/>
              <a:gd name="connsiteY252" fmla="*/ 13475369 h 15135727"/>
              <a:gd name="connsiteX253" fmla="*/ 2658645 w 8128084"/>
              <a:gd name="connsiteY253" fmla="*/ 13224711 h 15135727"/>
              <a:gd name="connsiteX254" fmla="*/ 2719137 w 8128084"/>
              <a:gd name="connsiteY254" fmla="*/ 13042232 h 15135727"/>
              <a:gd name="connsiteX255" fmla="*/ 2791327 w 8128084"/>
              <a:gd name="connsiteY255" fmla="*/ 12945979 h 15135727"/>
              <a:gd name="connsiteX256" fmla="*/ 2969627 w 8128084"/>
              <a:gd name="connsiteY256" fmla="*/ 12929603 h 15135727"/>
              <a:gd name="connsiteX257" fmla="*/ 3031958 w 8128084"/>
              <a:gd name="connsiteY257" fmla="*/ 13090358 h 15135727"/>
              <a:gd name="connsiteX258" fmla="*/ 3102977 w 8128084"/>
              <a:gd name="connsiteY258" fmla="*/ 12974053 h 15135727"/>
              <a:gd name="connsiteX259" fmla="*/ 3043321 w 8128084"/>
              <a:gd name="connsiteY259" fmla="*/ 12836024 h 15135727"/>
              <a:gd name="connsiteX260" fmla="*/ 2849479 w 8128084"/>
              <a:gd name="connsiteY260" fmla="*/ 12815637 h 15135727"/>
              <a:gd name="connsiteX261" fmla="*/ 2815390 w 8128084"/>
              <a:gd name="connsiteY261" fmla="*/ 12777537 h 15135727"/>
              <a:gd name="connsiteX262" fmla="*/ 2887077 w 8128084"/>
              <a:gd name="connsiteY262" fmla="*/ 12586703 h 15135727"/>
              <a:gd name="connsiteX263" fmla="*/ 3153777 w 8128084"/>
              <a:gd name="connsiteY263" fmla="*/ 12516853 h 15135727"/>
              <a:gd name="connsiteX264" fmla="*/ 3239837 w 8128084"/>
              <a:gd name="connsiteY264" fmla="*/ 12311314 h 15135727"/>
              <a:gd name="connsiteX265" fmla="*/ 3104148 w 8128084"/>
              <a:gd name="connsiteY265" fmla="*/ 12320337 h 15135727"/>
              <a:gd name="connsiteX266" fmla="*/ 3040648 w 8128084"/>
              <a:gd name="connsiteY266" fmla="*/ 12320337 h 15135727"/>
              <a:gd name="connsiteX267" fmla="*/ 2956927 w 8128084"/>
              <a:gd name="connsiteY267" fmla="*/ 12237453 h 15135727"/>
              <a:gd name="connsiteX268" fmla="*/ 3007895 w 8128084"/>
              <a:gd name="connsiteY268" fmla="*/ 12079706 h 15135727"/>
              <a:gd name="connsiteX269" fmla="*/ 2810042 w 8128084"/>
              <a:gd name="connsiteY269" fmla="*/ 11954377 h 15135727"/>
              <a:gd name="connsiteX270" fmla="*/ 2863516 w 8128084"/>
              <a:gd name="connsiteY270" fmla="*/ 11694695 h 15135727"/>
              <a:gd name="connsiteX271" fmla="*/ 2817227 w 8128084"/>
              <a:gd name="connsiteY271" fmla="*/ 11507203 h 15135727"/>
              <a:gd name="connsiteX272" fmla="*/ 2911642 w 8128084"/>
              <a:gd name="connsiteY272" fmla="*/ 11454064 h 15135727"/>
              <a:gd name="connsiteX273" fmla="*/ 2988677 w 8128084"/>
              <a:gd name="connsiteY273" fmla="*/ 11494503 h 15135727"/>
              <a:gd name="connsiteX274" fmla="*/ 3011571 w 8128084"/>
              <a:gd name="connsiteY274" fmla="*/ 11454064 h 15135727"/>
              <a:gd name="connsiteX275" fmla="*/ 2850482 w 8128084"/>
              <a:gd name="connsiteY275" fmla="*/ 11381874 h 15135727"/>
              <a:gd name="connsiteX276" fmla="*/ 2993858 w 8128084"/>
              <a:gd name="connsiteY276" fmla="*/ 11266571 h 15135727"/>
              <a:gd name="connsiteX277" fmla="*/ 3007895 w 8128084"/>
              <a:gd name="connsiteY277" fmla="*/ 11189369 h 15135727"/>
              <a:gd name="connsiteX278" fmla="*/ 2874879 w 8128084"/>
              <a:gd name="connsiteY278" fmla="*/ 11179342 h 15135727"/>
              <a:gd name="connsiteX279" fmla="*/ 2919329 w 8128084"/>
              <a:gd name="connsiteY279" fmla="*/ 11023600 h 15135727"/>
              <a:gd name="connsiteX280" fmla="*/ 2887579 w 8128084"/>
              <a:gd name="connsiteY280" fmla="*/ 10924674 h 15135727"/>
              <a:gd name="connsiteX281" fmla="*/ 2760914 w 8128084"/>
              <a:gd name="connsiteY281" fmla="*/ 11065377 h 15135727"/>
              <a:gd name="connsiteX282" fmla="*/ 2667000 w 8128084"/>
              <a:gd name="connsiteY282" fmla="*/ 10969124 h 15135727"/>
              <a:gd name="connsiteX283" fmla="*/ 2607845 w 8128084"/>
              <a:gd name="connsiteY283" fmla="*/ 11071727 h 15135727"/>
              <a:gd name="connsiteX284" fmla="*/ 2526632 w 8128084"/>
              <a:gd name="connsiteY284" fmla="*/ 11117179 h 15135727"/>
              <a:gd name="connsiteX285" fmla="*/ 2410827 w 8128084"/>
              <a:gd name="connsiteY285" fmla="*/ 11100803 h 15135727"/>
              <a:gd name="connsiteX286" fmla="*/ 2334127 w 8128084"/>
              <a:gd name="connsiteY286" fmla="*/ 10996864 h 15135727"/>
              <a:gd name="connsiteX287" fmla="*/ 2358190 w 8128084"/>
              <a:gd name="connsiteY287" fmla="*/ 10732169 h 15135727"/>
              <a:gd name="connsiteX288" fmla="*/ 2372227 w 8128084"/>
              <a:gd name="connsiteY288" fmla="*/ 10689390 h 15135727"/>
              <a:gd name="connsiteX289" fmla="*/ 2533316 w 8128084"/>
              <a:gd name="connsiteY289" fmla="*/ 10574087 h 15135727"/>
              <a:gd name="connsiteX290" fmla="*/ 2598821 w 8128084"/>
              <a:gd name="connsiteY290" fmla="*/ 10684042 h 15135727"/>
              <a:gd name="connsiteX291" fmla="*/ 2683877 w 8128084"/>
              <a:gd name="connsiteY291" fmla="*/ 10745203 h 15135727"/>
              <a:gd name="connsiteX292" fmla="*/ 2767264 w 8128084"/>
              <a:gd name="connsiteY292" fmla="*/ 10684042 h 15135727"/>
              <a:gd name="connsiteX293" fmla="*/ 2646948 w 8128084"/>
              <a:gd name="connsiteY293" fmla="*/ 10515600 h 15135727"/>
              <a:gd name="connsiteX294" fmla="*/ 2815390 w 8128084"/>
              <a:gd name="connsiteY294" fmla="*/ 10395285 h 15135727"/>
              <a:gd name="connsiteX295" fmla="*/ 2899777 w 8128084"/>
              <a:gd name="connsiteY295" fmla="*/ 10453103 h 15135727"/>
              <a:gd name="connsiteX296" fmla="*/ 2899777 w 8128084"/>
              <a:gd name="connsiteY296" fmla="*/ 10586453 h 15135727"/>
              <a:gd name="connsiteX297" fmla="*/ 2982327 w 8128084"/>
              <a:gd name="connsiteY297" fmla="*/ 10459453 h 15135727"/>
              <a:gd name="connsiteX298" fmla="*/ 3080085 w 8128084"/>
              <a:gd name="connsiteY298" fmla="*/ 10419348 h 15135727"/>
              <a:gd name="connsiteX299" fmla="*/ 3248527 w 8128084"/>
              <a:gd name="connsiteY299" fmla="*/ 10539664 h 15135727"/>
              <a:gd name="connsiteX300" fmla="*/ 3320716 w 8128084"/>
              <a:gd name="connsiteY300" fmla="*/ 10659979 h 15135727"/>
              <a:gd name="connsiteX301" fmla="*/ 3465095 w 8128084"/>
              <a:gd name="connsiteY301" fmla="*/ 10659979 h 15135727"/>
              <a:gd name="connsiteX302" fmla="*/ 3441032 w 8128084"/>
              <a:gd name="connsiteY302" fmla="*/ 10491537 h 15135727"/>
              <a:gd name="connsiteX303" fmla="*/ 3356977 w 8128084"/>
              <a:gd name="connsiteY303" fmla="*/ 10408653 h 15135727"/>
              <a:gd name="connsiteX304" fmla="*/ 3348456 w 8128084"/>
              <a:gd name="connsiteY304" fmla="*/ 10282656 h 15135727"/>
              <a:gd name="connsiteX305" fmla="*/ 3198227 w 8128084"/>
              <a:gd name="connsiteY305" fmla="*/ 10319753 h 15135727"/>
              <a:gd name="connsiteX306" fmla="*/ 3152274 w 8128084"/>
              <a:gd name="connsiteY306" fmla="*/ 10250906 h 15135727"/>
              <a:gd name="connsiteX307" fmla="*/ 3176337 w 8128084"/>
              <a:gd name="connsiteY307" fmla="*/ 10178716 h 15135727"/>
              <a:gd name="connsiteX308" fmla="*/ 3104148 w 8128084"/>
              <a:gd name="connsiteY308" fmla="*/ 10154653 h 15135727"/>
              <a:gd name="connsiteX309" fmla="*/ 2975977 w 8128084"/>
              <a:gd name="connsiteY309" fmla="*/ 10167353 h 15135727"/>
              <a:gd name="connsiteX310" fmla="*/ 3007895 w 8128084"/>
              <a:gd name="connsiteY310" fmla="*/ 9962148 h 15135727"/>
              <a:gd name="connsiteX311" fmla="*/ 3176337 w 8128084"/>
              <a:gd name="connsiteY311" fmla="*/ 9889958 h 15135727"/>
              <a:gd name="connsiteX312" fmla="*/ 2959769 w 8128084"/>
              <a:gd name="connsiteY312" fmla="*/ 9504948 h 15135727"/>
              <a:gd name="connsiteX313" fmla="*/ 2791327 w 8128084"/>
              <a:gd name="connsiteY313" fmla="*/ 9456821 h 15135727"/>
              <a:gd name="connsiteX314" fmla="*/ 2574758 w 8128084"/>
              <a:gd name="connsiteY314" fmla="*/ 9336506 h 15135727"/>
              <a:gd name="connsiteX315" fmla="*/ 2671177 w 8128084"/>
              <a:gd name="connsiteY315" fmla="*/ 9189453 h 15135727"/>
              <a:gd name="connsiteX316" fmla="*/ 2684045 w 8128084"/>
              <a:gd name="connsiteY316" fmla="*/ 9109911 h 15135727"/>
              <a:gd name="connsiteX317" fmla="*/ 2580774 w 8128084"/>
              <a:gd name="connsiteY317" fmla="*/ 9069471 h 15135727"/>
              <a:gd name="connsiteX318" fmla="*/ 2546685 w 8128084"/>
              <a:gd name="connsiteY318" fmla="*/ 9051758 h 15135727"/>
              <a:gd name="connsiteX319" fmla="*/ 2436729 w 8128084"/>
              <a:gd name="connsiteY319" fmla="*/ 9056771 h 15135727"/>
              <a:gd name="connsiteX320" fmla="*/ 2372727 w 8128084"/>
              <a:gd name="connsiteY320" fmla="*/ 9259303 h 15135727"/>
              <a:gd name="connsiteX321" fmla="*/ 2261937 w 8128084"/>
              <a:gd name="connsiteY321" fmla="*/ 9168064 h 15135727"/>
              <a:gd name="connsiteX322" fmla="*/ 2237874 w 8128084"/>
              <a:gd name="connsiteY322" fmla="*/ 8999621 h 15135727"/>
              <a:gd name="connsiteX323" fmla="*/ 2079458 w 8128084"/>
              <a:gd name="connsiteY323" fmla="*/ 9020008 h 15135727"/>
              <a:gd name="connsiteX324" fmla="*/ 2026319 w 8128084"/>
              <a:gd name="connsiteY324" fmla="*/ 8827503 h 15135727"/>
              <a:gd name="connsiteX325" fmla="*/ 1833814 w 8128084"/>
              <a:gd name="connsiteY325" fmla="*/ 8822490 h 15135727"/>
              <a:gd name="connsiteX326" fmla="*/ 1705977 w 8128084"/>
              <a:gd name="connsiteY326" fmla="*/ 8941803 h 15135727"/>
              <a:gd name="connsiteX327" fmla="*/ 1693445 w 8128084"/>
              <a:gd name="connsiteY327" fmla="*/ 9048082 h 15135727"/>
              <a:gd name="connsiteX328" fmla="*/ 1575469 w 8128084"/>
              <a:gd name="connsiteY328" fmla="*/ 9099885 h 15135727"/>
              <a:gd name="connsiteX329" fmla="*/ 1477879 w 8128084"/>
              <a:gd name="connsiteY329" fmla="*/ 8936456 h 15135727"/>
              <a:gd name="connsiteX330" fmla="*/ 1347537 w 8128084"/>
              <a:gd name="connsiteY330" fmla="*/ 8879306 h 15135727"/>
              <a:gd name="connsiteX331" fmla="*/ 1220537 w 8128084"/>
              <a:gd name="connsiteY331" fmla="*/ 8799764 h 15135727"/>
              <a:gd name="connsiteX332" fmla="*/ 1106906 w 8128084"/>
              <a:gd name="connsiteY332" fmla="*/ 8783053 h 15135727"/>
              <a:gd name="connsiteX333" fmla="*/ 890337 w 8128084"/>
              <a:gd name="connsiteY333" fmla="*/ 8686800 h 15135727"/>
              <a:gd name="connsiteX334" fmla="*/ 649706 w 8128084"/>
              <a:gd name="connsiteY334" fmla="*/ 8662737 h 15135727"/>
              <a:gd name="connsiteX335" fmla="*/ 493127 w 8128084"/>
              <a:gd name="connsiteY335" fmla="*/ 8668753 h 15135727"/>
              <a:gd name="connsiteX336" fmla="*/ 385011 w 8128084"/>
              <a:gd name="connsiteY336" fmla="*/ 8566485 h 15135727"/>
              <a:gd name="connsiteX337" fmla="*/ 455027 w 8128084"/>
              <a:gd name="connsiteY337" fmla="*/ 8421103 h 15135727"/>
              <a:gd name="connsiteX338" fmla="*/ 577516 w 8128084"/>
              <a:gd name="connsiteY338" fmla="*/ 8373979 h 15135727"/>
              <a:gd name="connsiteX339" fmla="*/ 794085 w 8128084"/>
              <a:gd name="connsiteY339" fmla="*/ 8301790 h 15135727"/>
              <a:gd name="connsiteX340" fmla="*/ 745958 w 8128084"/>
              <a:gd name="connsiteY340" fmla="*/ 8133348 h 15135727"/>
              <a:gd name="connsiteX341" fmla="*/ 818148 w 8128084"/>
              <a:gd name="connsiteY341" fmla="*/ 7820527 h 15135727"/>
              <a:gd name="connsiteX342" fmla="*/ 697832 w 8128084"/>
              <a:gd name="connsiteY342" fmla="*/ 7820527 h 15135727"/>
              <a:gd name="connsiteX343" fmla="*/ 625642 w 8128084"/>
              <a:gd name="connsiteY343" fmla="*/ 7916779 h 15135727"/>
              <a:gd name="connsiteX344" fmla="*/ 457200 w 8128084"/>
              <a:gd name="connsiteY344" fmla="*/ 7820527 h 15135727"/>
              <a:gd name="connsiteX345" fmla="*/ 529390 w 8128084"/>
              <a:gd name="connsiteY345" fmla="*/ 7700211 h 15135727"/>
              <a:gd name="connsiteX346" fmla="*/ 715377 w 8128084"/>
              <a:gd name="connsiteY346" fmla="*/ 7748003 h 15135727"/>
              <a:gd name="connsiteX347" fmla="*/ 938464 w 8128084"/>
              <a:gd name="connsiteY347" fmla="*/ 7676148 h 15135727"/>
              <a:gd name="connsiteX348" fmla="*/ 1058779 w 8128084"/>
              <a:gd name="connsiteY348" fmla="*/ 7459579 h 15135727"/>
              <a:gd name="connsiteX349" fmla="*/ 1203158 w 8128084"/>
              <a:gd name="connsiteY349" fmla="*/ 7603958 h 15135727"/>
              <a:gd name="connsiteX350" fmla="*/ 1299411 w 8128084"/>
              <a:gd name="connsiteY350" fmla="*/ 7555832 h 15135727"/>
              <a:gd name="connsiteX351" fmla="*/ 1443790 w 8128084"/>
              <a:gd name="connsiteY351" fmla="*/ 7507706 h 15135727"/>
              <a:gd name="connsiteX352" fmla="*/ 1684421 w 8128084"/>
              <a:gd name="connsiteY352" fmla="*/ 7603958 h 15135727"/>
              <a:gd name="connsiteX353" fmla="*/ 1684421 w 8128084"/>
              <a:gd name="connsiteY353" fmla="*/ 7603958 h 15135727"/>
              <a:gd name="connsiteX354" fmla="*/ 1693277 w 8128084"/>
              <a:gd name="connsiteY354" fmla="*/ 7462253 h 15135727"/>
              <a:gd name="connsiteX355" fmla="*/ 1540042 w 8128084"/>
              <a:gd name="connsiteY355" fmla="*/ 7363327 h 15135727"/>
              <a:gd name="connsiteX356" fmla="*/ 1299411 w 8128084"/>
              <a:gd name="connsiteY356" fmla="*/ 7315200 h 15135727"/>
              <a:gd name="connsiteX357" fmla="*/ 1130969 w 8128084"/>
              <a:gd name="connsiteY357" fmla="*/ 7339264 h 15135727"/>
              <a:gd name="connsiteX358" fmla="*/ 1034716 w 8128084"/>
              <a:gd name="connsiteY358" fmla="*/ 7315200 h 15135727"/>
              <a:gd name="connsiteX359" fmla="*/ 982077 w 8128084"/>
              <a:gd name="connsiteY359" fmla="*/ 7113003 h 15135727"/>
              <a:gd name="connsiteX360" fmla="*/ 1155032 w 8128084"/>
              <a:gd name="connsiteY360" fmla="*/ 7050506 h 15135727"/>
              <a:gd name="connsiteX361" fmla="*/ 1155032 w 8128084"/>
              <a:gd name="connsiteY361" fmla="*/ 6930190 h 15135727"/>
              <a:gd name="connsiteX362" fmla="*/ 1155032 w 8128084"/>
              <a:gd name="connsiteY362" fmla="*/ 6761748 h 15135727"/>
              <a:gd name="connsiteX363" fmla="*/ 1203158 w 8128084"/>
              <a:gd name="connsiteY363" fmla="*/ 6617369 h 15135727"/>
              <a:gd name="connsiteX364" fmla="*/ 1409700 w 8128084"/>
              <a:gd name="connsiteY364" fmla="*/ 6517440 h 15135727"/>
              <a:gd name="connsiteX365" fmla="*/ 1443790 w 8128084"/>
              <a:gd name="connsiteY365" fmla="*/ 6328611 h 15135727"/>
              <a:gd name="connsiteX366" fmla="*/ 1419727 w 8128084"/>
              <a:gd name="connsiteY366" fmla="*/ 6208295 h 15135727"/>
              <a:gd name="connsiteX367" fmla="*/ 1275348 w 8128084"/>
              <a:gd name="connsiteY367" fmla="*/ 6304548 h 15135727"/>
              <a:gd name="connsiteX368" fmla="*/ 1178927 w 8128084"/>
              <a:gd name="connsiteY368" fmla="*/ 6281153 h 15135727"/>
              <a:gd name="connsiteX369" fmla="*/ 1242427 w 8128084"/>
              <a:gd name="connsiteY369" fmla="*/ 6173203 h 15135727"/>
              <a:gd name="connsiteX370" fmla="*/ 1323474 w 8128084"/>
              <a:gd name="connsiteY370" fmla="*/ 6015790 h 15135727"/>
              <a:gd name="connsiteX371" fmla="*/ 1597192 w 8128084"/>
              <a:gd name="connsiteY371" fmla="*/ 5941261 h 15135727"/>
              <a:gd name="connsiteX372" fmla="*/ 1527342 w 8128084"/>
              <a:gd name="connsiteY372" fmla="*/ 5833645 h 15135727"/>
              <a:gd name="connsiteX373" fmla="*/ 1395664 w 8128084"/>
              <a:gd name="connsiteY373" fmla="*/ 5824621 h 15135727"/>
              <a:gd name="connsiteX374" fmla="*/ 1179095 w 8128084"/>
              <a:gd name="connsiteY374" fmla="*/ 5799221 h 15135727"/>
              <a:gd name="connsiteX375" fmla="*/ 1153527 w 8128084"/>
              <a:gd name="connsiteY375" fmla="*/ 5919203 h 15135727"/>
              <a:gd name="connsiteX376" fmla="*/ 877637 w 8128084"/>
              <a:gd name="connsiteY376" fmla="*/ 5838658 h 15135727"/>
              <a:gd name="connsiteX377" fmla="*/ 697832 w 8128084"/>
              <a:gd name="connsiteY377" fmla="*/ 5606716 h 15135727"/>
              <a:gd name="connsiteX378" fmla="*/ 577516 w 8128084"/>
              <a:gd name="connsiteY378" fmla="*/ 5582653 h 15135727"/>
              <a:gd name="connsiteX379" fmla="*/ 613777 w 8128084"/>
              <a:gd name="connsiteY379" fmla="*/ 5696953 h 15135727"/>
              <a:gd name="connsiteX380" fmla="*/ 697832 w 8128084"/>
              <a:gd name="connsiteY380" fmla="*/ 5775158 h 15135727"/>
              <a:gd name="connsiteX381" fmla="*/ 556627 w 8128084"/>
              <a:gd name="connsiteY381" fmla="*/ 5862053 h 15135727"/>
              <a:gd name="connsiteX382" fmla="*/ 351924 w 8128084"/>
              <a:gd name="connsiteY382" fmla="*/ 5869071 h 15135727"/>
              <a:gd name="connsiteX383" fmla="*/ 314492 w 8128084"/>
              <a:gd name="connsiteY383" fmla="*/ 5702969 h 15135727"/>
              <a:gd name="connsiteX384" fmla="*/ 315495 w 8128084"/>
              <a:gd name="connsiteY384" fmla="*/ 5476040 h 15135727"/>
              <a:gd name="connsiteX385" fmla="*/ 144379 w 8128084"/>
              <a:gd name="connsiteY385" fmla="*/ 5510464 h 15135727"/>
              <a:gd name="connsiteX386" fmla="*/ 0 w 8128084"/>
              <a:gd name="connsiteY386" fmla="*/ 5462337 h 15135727"/>
              <a:gd name="connsiteX387" fmla="*/ 96253 w 8128084"/>
              <a:gd name="connsiteY387"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42827 w 8128084"/>
              <a:gd name="connsiteY202" fmla="*/ 14383753 h 15135727"/>
              <a:gd name="connsiteX203" fmla="*/ 4403558 w 8128084"/>
              <a:gd name="connsiteY203" fmla="*/ 14437895 h 15135727"/>
              <a:gd name="connsiteX204" fmla="*/ 4340058 w 8128084"/>
              <a:gd name="connsiteY204" fmla="*/ 14475995 h 15135727"/>
              <a:gd name="connsiteX205" fmla="*/ 4303127 w 8128084"/>
              <a:gd name="connsiteY205" fmla="*/ 14364703 h 15135727"/>
              <a:gd name="connsiteX206" fmla="*/ 4276892 w 8128084"/>
              <a:gd name="connsiteY206" fmla="*/ 14296190 h 15135727"/>
              <a:gd name="connsiteX207" fmla="*/ 4235116 w 8128084"/>
              <a:gd name="connsiteY207" fmla="*/ 14341642 h 15135727"/>
              <a:gd name="connsiteX208" fmla="*/ 4162927 w 8128084"/>
              <a:gd name="connsiteY208" fmla="*/ 14389769 h 15135727"/>
              <a:gd name="connsiteX209" fmla="*/ 4137527 w 8128084"/>
              <a:gd name="connsiteY209" fmla="*/ 14364369 h 15135727"/>
              <a:gd name="connsiteX210" fmla="*/ 3998327 w 8128084"/>
              <a:gd name="connsiteY210" fmla="*/ 14409153 h 15135727"/>
              <a:gd name="connsiteX211" fmla="*/ 4023727 w 8128084"/>
              <a:gd name="connsiteY211" fmla="*/ 14275803 h 15135727"/>
              <a:gd name="connsiteX212" fmla="*/ 3915945 w 8128084"/>
              <a:gd name="connsiteY212" fmla="*/ 14289840 h 15135727"/>
              <a:gd name="connsiteX213" fmla="*/ 3801979 w 8128084"/>
              <a:gd name="connsiteY213" fmla="*/ 14293516 h 15135727"/>
              <a:gd name="connsiteX214" fmla="*/ 3719764 w 8128084"/>
              <a:gd name="connsiteY214" fmla="*/ 14415169 h 15135727"/>
              <a:gd name="connsiteX215" fmla="*/ 3625850 w 8128084"/>
              <a:gd name="connsiteY215" fmla="*/ 14616364 h 15135727"/>
              <a:gd name="connsiteX216" fmla="*/ 3513221 w 8128084"/>
              <a:gd name="connsiteY216" fmla="*/ 14726653 h 15135727"/>
              <a:gd name="connsiteX217" fmla="*/ 3583071 w 8128084"/>
              <a:gd name="connsiteY217" fmla="*/ 14832932 h 15135727"/>
              <a:gd name="connsiteX218" fmla="*/ 3633537 w 8128084"/>
              <a:gd name="connsiteY218" fmla="*/ 14967285 h 15135727"/>
              <a:gd name="connsiteX219" fmla="*/ 3609474 w 8128084"/>
              <a:gd name="connsiteY219" fmla="*/ 15087600 h 15135727"/>
              <a:gd name="connsiteX220" fmla="*/ 3479132 w 8128084"/>
              <a:gd name="connsiteY220" fmla="*/ 14975974 h 15135727"/>
              <a:gd name="connsiteX221" fmla="*/ 3304340 w 8128084"/>
              <a:gd name="connsiteY221" fmla="*/ 14949237 h 15135727"/>
              <a:gd name="connsiteX222" fmla="*/ 3261227 w 8128084"/>
              <a:gd name="connsiteY222" fmla="*/ 14787145 h 15135727"/>
              <a:gd name="connsiteX223" fmla="*/ 3128211 w 8128084"/>
              <a:gd name="connsiteY223" fmla="*/ 14919158 h 15135727"/>
              <a:gd name="connsiteX224" fmla="*/ 3090277 w 8128084"/>
              <a:gd name="connsiteY224" fmla="*/ 15075903 h 15135727"/>
              <a:gd name="connsiteX225" fmla="*/ 2959769 w 8128084"/>
              <a:gd name="connsiteY225" fmla="*/ 15135727 h 15135727"/>
              <a:gd name="connsiteX226" fmla="*/ 2891256 w 8128084"/>
              <a:gd name="connsiteY226" fmla="*/ 14945895 h 15135727"/>
              <a:gd name="connsiteX227" fmla="*/ 2829927 w 8128084"/>
              <a:gd name="connsiteY227" fmla="*/ 14872703 h 15135727"/>
              <a:gd name="connsiteX228" fmla="*/ 2887579 w 8128084"/>
              <a:gd name="connsiteY228" fmla="*/ 14774779 h 15135727"/>
              <a:gd name="connsiteX229" fmla="*/ 2779127 w 8128084"/>
              <a:gd name="connsiteY229" fmla="*/ 14694903 h 15135727"/>
              <a:gd name="connsiteX230" fmla="*/ 2839453 w 8128084"/>
              <a:gd name="connsiteY230" fmla="*/ 14582274 h 15135727"/>
              <a:gd name="connsiteX231" fmla="*/ 2935706 w 8128084"/>
              <a:gd name="connsiteY231" fmla="*/ 14510085 h 15135727"/>
              <a:gd name="connsiteX232" fmla="*/ 2948406 w 8128084"/>
              <a:gd name="connsiteY232" fmla="*/ 14554535 h 15135727"/>
              <a:gd name="connsiteX233" fmla="*/ 2855327 w 8128084"/>
              <a:gd name="connsiteY233" fmla="*/ 14371053 h 15135727"/>
              <a:gd name="connsiteX234" fmla="*/ 3014077 w 8128084"/>
              <a:gd name="connsiteY234" fmla="*/ 14447253 h 15135727"/>
              <a:gd name="connsiteX235" fmla="*/ 3029285 w 8128084"/>
              <a:gd name="connsiteY235" fmla="*/ 14363032 h 15135727"/>
              <a:gd name="connsiteX236" fmla="*/ 3152274 w 8128084"/>
              <a:gd name="connsiteY236" fmla="*/ 14341642 h 15135727"/>
              <a:gd name="connsiteX237" fmla="*/ 3226135 w 8128084"/>
              <a:gd name="connsiteY237" fmla="*/ 14269453 h 15135727"/>
              <a:gd name="connsiteX238" fmla="*/ 3152274 w 8128084"/>
              <a:gd name="connsiteY238" fmla="*/ 14197264 h 15135727"/>
              <a:gd name="connsiteX239" fmla="*/ 3152274 w 8128084"/>
              <a:gd name="connsiteY239" fmla="*/ 14052885 h 15135727"/>
              <a:gd name="connsiteX240" fmla="*/ 3086435 w 8128084"/>
              <a:gd name="connsiteY240" fmla="*/ 14037845 h 15135727"/>
              <a:gd name="connsiteX241" fmla="*/ 3056021 w 8128084"/>
              <a:gd name="connsiteY241" fmla="*/ 14153148 h 15135727"/>
              <a:gd name="connsiteX242" fmla="*/ 2935706 w 8128084"/>
              <a:gd name="connsiteY242" fmla="*/ 14076948 h 15135727"/>
              <a:gd name="connsiteX243" fmla="*/ 2863516 w 8128084"/>
              <a:gd name="connsiteY243" fmla="*/ 14093324 h 15135727"/>
              <a:gd name="connsiteX244" fmla="*/ 2804527 w 8128084"/>
              <a:gd name="connsiteY244" fmla="*/ 14218653 h 15135727"/>
              <a:gd name="connsiteX245" fmla="*/ 2719137 w 8128084"/>
              <a:gd name="connsiteY245" fmla="*/ 14197264 h 15135727"/>
              <a:gd name="connsiteX246" fmla="*/ 2653298 w 8128084"/>
              <a:gd name="connsiteY246" fmla="*/ 14248064 h 15135727"/>
              <a:gd name="connsiteX247" fmla="*/ 2560721 w 8128084"/>
              <a:gd name="connsiteY247" fmla="*/ 14150474 h 15135727"/>
              <a:gd name="connsiteX248" fmla="*/ 2436729 w 8128084"/>
              <a:gd name="connsiteY248" fmla="*/ 13804566 h 15135727"/>
              <a:gd name="connsiteX249" fmla="*/ 2550527 w 8128084"/>
              <a:gd name="connsiteY249" fmla="*/ 13805903 h 15135727"/>
              <a:gd name="connsiteX250" fmla="*/ 2729498 w 8128084"/>
              <a:gd name="connsiteY250" fmla="*/ 13812253 h 15135727"/>
              <a:gd name="connsiteX251" fmla="*/ 2633077 w 8128084"/>
              <a:gd name="connsiteY251" fmla="*/ 13755103 h 15135727"/>
              <a:gd name="connsiteX252" fmla="*/ 2553369 w 8128084"/>
              <a:gd name="connsiteY252" fmla="*/ 13475369 h 15135727"/>
              <a:gd name="connsiteX253" fmla="*/ 2658645 w 8128084"/>
              <a:gd name="connsiteY253" fmla="*/ 13224711 h 15135727"/>
              <a:gd name="connsiteX254" fmla="*/ 2719137 w 8128084"/>
              <a:gd name="connsiteY254" fmla="*/ 13042232 h 15135727"/>
              <a:gd name="connsiteX255" fmla="*/ 2791327 w 8128084"/>
              <a:gd name="connsiteY255" fmla="*/ 12945979 h 15135727"/>
              <a:gd name="connsiteX256" fmla="*/ 2969627 w 8128084"/>
              <a:gd name="connsiteY256" fmla="*/ 12929603 h 15135727"/>
              <a:gd name="connsiteX257" fmla="*/ 3031958 w 8128084"/>
              <a:gd name="connsiteY257" fmla="*/ 13090358 h 15135727"/>
              <a:gd name="connsiteX258" fmla="*/ 3102977 w 8128084"/>
              <a:gd name="connsiteY258" fmla="*/ 12974053 h 15135727"/>
              <a:gd name="connsiteX259" fmla="*/ 3043321 w 8128084"/>
              <a:gd name="connsiteY259" fmla="*/ 12836024 h 15135727"/>
              <a:gd name="connsiteX260" fmla="*/ 2849479 w 8128084"/>
              <a:gd name="connsiteY260" fmla="*/ 12815637 h 15135727"/>
              <a:gd name="connsiteX261" fmla="*/ 2815390 w 8128084"/>
              <a:gd name="connsiteY261" fmla="*/ 12777537 h 15135727"/>
              <a:gd name="connsiteX262" fmla="*/ 2887077 w 8128084"/>
              <a:gd name="connsiteY262" fmla="*/ 12586703 h 15135727"/>
              <a:gd name="connsiteX263" fmla="*/ 3153777 w 8128084"/>
              <a:gd name="connsiteY263" fmla="*/ 12516853 h 15135727"/>
              <a:gd name="connsiteX264" fmla="*/ 3239837 w 8128084"/>
              <a:gd name="connsiteY264" fmla="*/ 12311314 h 15135727"/>
              <a:gd name="connsiteX265" fmla="*/ 3104148 w 8128084"/>
              <a:gd name="connsiteY265" fmla="*/ 12320337 h 15135727"/>
              <a:gd name="connsiteX266" fmla="*/ 3040648 w 8128084"/>
              <a:gd name="connsiteY266" fmla="*/ 12320337 h 15135727"/>
              <a:gd name="connsiteX267" fmla="*/ 2956927 w 8128084"/>
              <a:gd name="connsiteY267" fmla="*/ 12237453 h 15135727"/>
              <a:gd name="connsiteX268" fmla="*/ 3007895 w 8128084"/>
              <a:gd name="connsiteY268" fmla="*/ 12079706 h 15135727"/>
              <a:gd name="connsiteX269" fmla="*/ 2810042 w 8128084"/>
              <a:gd name="connsiteY269" fmla="*/ 11954377 h 15135727"/>
              <a:gd name="connsiteX270" fmla="*/ 2863516 w 8128084"/>
              <a:gd name="connsiteY270" fmla="*/ 11694695 h 15135727"/>
              <a:gd name="connsiteX271" fmla="*/ 2817227 w 8128084"/>
              <a:gd name="connsiteY271" fmla="*/ 11507203 h 15135727"/>
              <a:gd name="connsiteX272" fmla="*/ 2911642 w 8128084"/>
              <a:gd name="connsiteY272" fmla="*/ 11454064 h 15135727"/>
              <a:gd name="connsiteX273" fmla="*/ 2988677 w 8128084"/>
              <a:gd name="connsiteY273" fmla="*/ 11494503 h 15135727"/>
              <a:gd name="connsiteX274" fmla="*/ 3011571 w 8128084"/>
              <a:gd name="connsiteY274" fmla="*/ 11454064 h 15135727"/>
              <a:gd name="connsiteX275" fmla="*/ 2850482 w 8128084"/>
              <a:gd name="connsiteY275" fmla="*/ 11381874 h 15135727"/>
              <a:gd name="connsiteX276" fmla="*/ 2993858 w 8128084"/>
              <a:gd name="connsiteY276" fmla="*/ 11266571 h 15135727"/>
              <a:gd name="connsiteX277" fmla="*/ 3007895 w 8128084"/>
              <a:gd name="connsiteY277" fmla="*/ 11189369 h 15135727"/>
              <a:gd name="connsiteX278" fmla="*/ 2874879 w 8128084"/>
              <a:gd name="connsiteY278" fmla="*/ 11179342 h 15135727"/>
              <a:gd name="connsiteX279" fmla="*/ 2919329 w 8128084"/>
              <a:gd name="connsiteY279" fmla="*/ 11023600 h 15135727"/>
              <a:gd name="connsiteX280" fmla="*/ 2887579 w 8128084"/>
              <a:gd name="connsiteY280" fmla="*/ 10924674 h 15135727"/>
              <a:gd name="connsiteX281" fmla="*/ 2760914 w 8128084"/>
              <a:gd name="connsiteY281" fmla="*/ 11065377 h 15135727"/>
              <a:gd name="connsiteX282" fmla="*/ 2667000 w 8128084"/>
              <a:gd name="connsiteY282" fmla="*/ 10969124 h 15135727"/>
              <a:gd name="connsiteX283" fmla="*/ 2607845 w 8128084"/>
              <a:gd name="connsiteY283" fmla="*/ 11071727 h 15135727"/>
              <a:gd name="connsiteX284" fmla="*/ 2526632 w 8128084"/>
              <a:gd name="connsiteY284" fmla="*/ 11117179 h 15135727"/>
              <a:gd name="connsiteX285" fmla="*/ 2410827 w 8128084"/>
              <a:gd name="connsiteY285" fmla="*/ 11100803 h 15135727"/>
              <a:gd name="connsiteX286" fmla="*/ 2334127 w 8128084"/>
              <a:gd name="connsiteY286" fmla="*/ 10996864 h 15135727"/>
              <a:gd name="connsiteX287" fmla="*/ 2358190 w 8128084"/>
              <a:gd name="connsiteY287" fmla="*/ 10732169 h 15135727"/>
              <a:gd name="connsiteX288" fmla="*/ 2372227 w 8128084"/>
              <a:gd name="connsiteY288" fmla="*/ 10689390 h 15135727"/>
              <a:gd name="connsiteX289" fmla="*/ 2533316 w 8128084"/>
              <a:gd name="connsiteY289" fmla="*/ 10574087 h 15135727"/>
              <a:gd name="connsiteX290" fmla="*/ 2598821 w 8128084"/>
              <a:gd name="connsiteY290" fmla="*/ 10684042 h 15135727"/>
              <a:gd name="connsiteX291" fmla="*/ 2683877 w 8128084"/>
              <a:gd name="connsiteY291" fmla="*/ 10745203 h 15135727"/>
              <a:gd name="connsiteX292" fmla="*/ 2767264 w 8128084"/>
              <a:gd name="connsiteY292" fmla="*/ 10684042 h 15135727"/>
              <a:gd name="connsiteX293" fmla="*/ 2646948 w 8128084"/>
              <a:gd name="connsiteY293" fmla="*/ 10515600 h 15135727"/>
              <a:gd name="connsiteX294" fmla="*/ 2815390 w 8128084"/>
              <a:gd name="connsiteY294" fmla="*/ 10395285 h 15135727"/>
              <a:gd name="connsiteX295" fmla="*/ 2899777 w 8128084"/>
              <a:gd name="connsiteY295" fmla="*/ 10453103 h 15135727"/>
              <a:gd name="connsiteX296" fmla="*/ 2899777 w 8128084"/>
              <a:gd name="connsiteY296" fmla="*/ 10586453 h 15135727"/>
              <a:gd name="connsiteX297" fmla="*/ 2982327 w 8128084"/>
              <a:gd name="connsiteY297" fmla="*/ 10459453 h 15135727"/>
              <a:gd name="connsiteX298" fmla="*/ 3080085 w 8128084"/>
              <a:gd name="connsiteY298" fmla="*/ 10419348 h 15135727"/>
              <a:gd name="connsiteX299" fmla="*/ 3248527 w 8128084"/>
              <a:gd name="connsiteY299" fmla="*/ 10539664 h 15135727"/>
              <a:gd name="connsiteX300" fmla="*/ 3320716 w 8128084"/>
              <a:gd name="connsiteY300" fmla="*/ 10659979 h 15135727"/>
              <a:gd name="connsiteX301" fmla="*/ 3465095 w 8128084"/>
              <a:gd name="connsiteY301" fmla="*/ 10659979 h 15135727"/>
              <a:gd name="connsiteX302" fmla="*/ 3441032 w 8128084"/>
              <a:gd name="connsiteY302" fmla="*/ 10491537 h 15135727"/>
              <a:gd name="connsiteX303" fmla="*/ 3356977 w 8128084"/>
              <a:gd name="connsiteY303" fmla="*/ 10408653 h 15135727"/>
              <a:gd name="connsiteX304" fmla="*/ 3348456 w 8128084"/>
              <a:gd name="connsiteY304" fmla="*/ 10282656 h 15135727"/>
              <a:gd name="connsiteX305" fmla="*/ 3198227 w 8128084"/>
              <a:gd name="connsiteY305" fmla="*/ 10319753 h 15135727"/>
              <a:gd name="connsiteX306" fmla="*/ 3152274 w 8128084"/>
              <a:gd name="connsiteY306" fmla="*/ 10250906 h 15135727"/>
              <a:gd name="connsiteX307" fmla="*/ 3176337 w 8128084"/>
              <a:gd name="connsiteY307" fmla="*/ 10178716 h 15135727"/>
              <a:gd name="connsiteX308" fmla="*/ 3104148 w 8128084"/>
              <a:gd name="connsiteY308" fmla="*/ 10154653 h 15135727"/>
              <a:gd name="connsiteX309" fmla="*/ 2975977 w 8128084"/>
              <a:gd name="connsiteY309" fmla="*/ 10167353 h 15135727"/>
              <a:gd name="connsiteX310" fmla="*/ 3007895 w 8128084"/>
              <a:gd name="connsiteY310" fmla="*/ 9962148 h 15135727"/>
              <a:gd name="connsiteX311" fmla="*/ 3176337 w 8128084"/>
              <a:gd name="connsiteY311" fmla="*/ 9889958 h 15135727"/>
              <a:gd name="connsiteX312" fmla="*/ 2959769 w 8128084"/>
              <a:gd name="connsiteY312" fmla="*/ 9504948 h 15135727"/>
              <a:gd name="connsiteX313" fmla="*/ 2791327 w 8128084"/>
              <a:gd name="connsiteY313" fmla="*/ 9456821 h 15135727"/>
              <a:gd name="connsiteX314" fmla="*/ 2574758 w 8128084"/>
              <a:gd name="connsiteY314" fmla="*/ 9336506 h 15135727"/>
              <a:gd name="connsiteX315" fmla="*/ 2671177 w 8128084"/>
              <a:gd name="connsiteY315" fmla="*/ 9189453 h 15135727"/>
              <a:gd name="connsiteX316" fmla="*/ 2684045 w 8128084"/>
              <a:gd name="connsiteY316" fmla="*/ 9109911 h 15135727"/>
              <a:gd name="connsiteX317" fmla="*/ 2580774 w 8128084"/>
              <a:gd name="connsiteY317" fmla="*/ 9069471 h 15135727"/>
              <a:gd name="connsiteX318" fmla="*/ 2546685 w 8128084"/>
              <a:gd name="connsiteY318" fmla="*/ 9051758 h 15135727"/>
              <a:gd name="connsiteX319" fmla="*/ 2436729 w 8128084"/>
              <a:gd name="connsiteY319" fmla="*/ 9056771 h 15135727"/>
              <a:gd name="connsiteX320" fmla="*/ 2372727 w 8128084"/>
              <a:gd name="connsiteY320" fmla="*/ 9259303 h 15135727"/>
              <a:gd name="connsiteX321" fmla="*/ 2261937 w 8128084"/>
              <a:gd name="connsiteY321" fmla="*/ 9168064 h 15135727"/>
              <a:gd name="connsiteX322" fmla="*/ 2237874 w 8128084"/>
              <a:gd name="connsiteY322" fmla="*/ 8999621 h 15135727"/>
              <a:gd name="connsiteX323" fmla="*/ 2079458 w 8128084"/>
              <a:gd name="connsiteY323" fmla="*/ 9020008 h 15135727"/>
              <a:gd name="connsiteX324" fmla="*/ 2026319 w 8128084"/>
              <a:gd name="connsiteY324" fmla="*/ 8827503 h 15135727"/>
              <a:gd name="connsiteX325" fmla="*/ 1833814 w 8128084"/>
              <a:gd name="connsiteY325" fmla="*/ 8822490 h 15135727"/>
              <a:gd name="connsiteX326" fmla="*/ 1705977 w 8128084"/>
              <a:gd name="connsiteY326" fmla="*/ 8941803 h 15135727"/>
              <a:gd name="connsiteX327" fmla="*/ 1693445 w 8128084"/>
              <a:gd name="connsiteY327" fmla="*/ 9048082 h 15135727"/>
              <a:gd name="connsiteX328" fmla="*/ 1575469 w 8128084"/>
              <a:gd name="connsiteY328" fmla="*/ 9099885 h 15135727"/>
              <a:gd name="connsiteX329" fmla="*/ 1477879 w 8128084"/>
              <a:gd name="connsiteY329" fmla="*/ 8936456 h 15135727"/>
              <a:gd name="connsiteX330" fmla="*/ 1347537 w 8128084"/>
              <a:gd name="connsiteY330" fmla="*/ 8879306 h 15135727"/>
              <a:gd name="connsiteX331" fmla="*/ 1220537 w 8128084"/>
              <a:gd name="connsiteY331" fmla="*/ 8799764 h 15135727"/>
              <a:gd name="connsiteX332" fmla="*/ 1106906 w 8128084"/>
              <a:gd name="connsiteY332" fmla="*/ 8783053 h 15135727"/>
              <a:gd name="connsiteX333" fmla="*/ 890337 w 8128084"/>
              <a:gd name="connsiteY333" fmla="*/ 8686800 h 15135727"/>
              <a:gd name="connsiteX334" fmla="*/ 649706 w 8128084"/>
              <a:gd name="connsiteY334" fmla="*/ 8662737 h 15135727"/>
              <a:gd name="connsiteX335" fmla="*/ 493127 w 8128084"/>
              <a:gd name="connsiteY335" fmla="*/ 8668753 h 15135727"/>
              <a:gd name="connsiteX336" fmla="*/ 385011 w 8128084"/>
              <a:gd name="connsiteY336" fmla="*/ 8566485 h 15135727"/>
              <a:gd name="connsiteX337" fmla="*/ 455027 w 8128084"/>
              <a:gd name="connsiteY337" fmla="*/ 8421103 h 15135727"/>
              <a:gd name="connsiteX338" fmla="*/ 577516 w 8128084"/>
              <a:gd name="connsiteY338" fmla="*/ 8373979 h 15135727"/>
              <a:gd name="connsiteX339" fmla="*/ 794085 w 8128084"/>
              <a:gd name="connsiteY339" fmla="*/ 8301790 h 15135727"/>
              <a:gd name="connsiteX340" fmla="*/ 745958 w 8128084"/>
              <a:gd name="connsiteY340" fmla="*/ 8133348 h 15135727"/>
              <a:gd name="connsiteX341" fmla="*/ 818148 w 8128084"/>
              <a:gd name="connsiteY341" fmla="*/ 7820527 h 15135727"/>
              <a:gd name="connsiteX342" fmla="*/ 697832 w 8128084"/>
              <a:gd name="connsiteY342" fmla="*/ 7820527 h 15135727"/>
              <a:gd name="connsiteX343" fmla="*/ 625642 w 8128084"/>
              <a:gd name="connsiteY343" fmla="*/ 7916779 h 15135727"/>
              <a:gd name="connsiteX344" fmla="*/ 457200 w 8128084"/>
              <a:gd name="connsiteY344" fmla="*/ 7820527 h 15135727"/>
              <a:gd name="connsiteX345" fmla="*/ 529390 w 8128084"/>
              <a:gd name="connsiteY345" fmla="*/ 7700211 h 15135727"/>
              <a:gd name="connsiteX346" fmla="*/ 715377 w 8128084"/>
              <a:gd name="connsiteY346" fmla="*/ 7748003 h 15135727"/>
              <a:gd name="connsiteX347" fmla="*/ 938464 w 8128084"/>
              <a:gd name="connsiteY347" fmla="*/ 7676148 h 15135727"/>
              <a:gd name="connsiteX348" fmla="*/ 1058779 w 8128084"/>
              <a:gd name="connsiteY348" fmla="*/ 7459579 h 15135727"/>
              <a:gd name="connsiteX349" fmla="*/ 1203158 w 8128084"/>
              <a:gd name="connsiteY349" fmla="*/ 7603958 h 15135727"/>
              <a:gd name="connsiteX350" fmla="*/ 1299411 w 8128084"/>
              <a:gd name="connsiteY350" fmla="*/ 7555832 h 15135727"/>
              <a:gd name="connsiteX351" fmla="*/ 1443790 w 8128084"/>
              <a:gd name="connsiteY351" fmla="*/ 7507706 h 15135727"/>
              <a:gd name="connsiteX352" fmla="*/ 1684421 w 8128084"/>
              <a:gd name="connsiteY352" fmla="*/ 7603958 h 15135727"/>
              <a:gd name="connsiteX353" fmla="*/ 1684421 w 8128084"/>
              <a:gd name="connsiteY353" fmla="*/ 7603958 h 15135727"/>
              <a:gd name="connsiteX354" fmla="*/ 1693277 w 8128084"/>
              <a:gd name="connsiteY354" fmla="*/ 7462253 h 15135727"/>
              <a:gd name="connsiteX355" fmla="*/ 1540042 w 8128084"/>
              <a:gd name="connsiteY355" fmla="*/ 7363327 h 15135727"/>
              <a:gd name="connsiteX356" fmla="*/ 1299411 w 8128084"/>
              <a:gd name="connsiteY356" fmla="*/ 7315200 h 15135727"/>
              <a:gd name="connsiteX357" fmla="*/ 1130969 w 8128084"/>
              <a:gd name="connsiteY357" fmla="*/ 7339264 h 15135727"/>
              <a:gd name="connsiteX358" fmla="*/ 1034716 w 8128084"/>
              <a:gd name="connsiteY358" fmla="*/ 7315200 h 15135727"/>
              <a:gd name="connsiteX359" fmla="*/ 982077 w 8128084"/>
              <a:gd name="connsiteY359" fmla="*/ 7113003 h 15135727"/>
              <a:gd name="connsiteX360" fmla="*/ 1155032 w 8128084"/>
              <a:gd name="connsiteY360" fmla="*/ 7050506 h 15135727"/>
              <a:gd name="connsiteX361" fmla="*/ 1155032 w 8128084"/>
              <a:gd name="connsiteY361" fmla="*/ 6930190 h 15135727"/>
              <a:gd name="connsiteX362" fmla="*/ 1155032 w 8128084"/>
              <a:gd name="connsiteY362" fmla="*/ 6761748 h 15135727"/>
              <a:gd name="connsiteX363" fmla="*/ 1203158 w 8128084"/>
              <a:gd name="connsiteY363" fmla="*/ 6617369 h 15135727"/>
              <a:gd name="connsiteX364" fmla="*/ 1409700 w 8128084"/>
              <a:gd name="connsiteY364" fmla="*/ 6517440 h 15135727"/>
              <a:gd name="connsiteX365" fmla="*/ 1443790 w 8128084"/>
              <a:gd name="connsiteY365" fmla="*/ 6328611 h 15135727"/>
              <a:gd name="connsiteX366" fmla="*/ 1419727 w 8128084"/>
              <a:gd name="connsiteY366" fmla="*/ 6208295 h 15135727"/>
              <a:gd name="connsiteX367" fmla="*/ 1275348 w 8128084"/>
              <a:gd name="connsiteY367" fmla="*/ 6304548 h 15135727"/>
              <a:gd name="connsiteX368" fmla="*/ 1178927 w 8128084"/>
              <a:gd name="connsiteY368" fmla="*/ 6281153 h 15135727"/>
              <a:gd name="connsiteX369" fmla="*/ 1242427 w 8128084"/>
              <a:gd name="connsiteY369" fmla="*/ 6173203 h 15135727"/>
              <a:gd name="connsiteX370" fmla="*/ 1323474 w 8128084"/>
              <a:gd name="connsiteY370" fmla="*/ 6015790 h 15135727"/>
              <a:gd name="connsiteX371" fmla="*/ 1597192 w 8128084"/>
              <a:gd name="connsiteY371" fmla="*/ 5941261 h 15135727"/>
              <a:gd name="connsiteX372" fmla="*/ 1527342 w 8128084"/>
              <a:gd name="connsiteY372" fmla="*/ 5833645 h 15135727"/>
              <a:gd name="connsiteX373" fmla="*/ 1395664 w 8128084"/>
              <a:gd name="connsiteY373" fmla="*/ 5824621 h 15135727"/>
              <a:gd name="connsiteX374" fmla="*/ 1179095 w 8128084"/>
              <a:gd name="connsiteY374" fmla="*/ 5799221 h 15135727"/>
              <a:gd name="connsiteX375" fmla="*/ 1153527 w 8128084"/>
              <a:gd name="connsiteY375" fmla="*/ 5919203 h 15135727"/>
              <a:gd name="connsiteX376" fmla="*/ 877637 w 8128084"/>
              <a:gd name="connsiteY376" fmla="*/ 5838658 h 15135727"/>
              <a:gd name="connsiteX377" fmla="*/ 697832 w 8128084"/>
              <a:gd name="connsiteY377" fmla="*/ 5606716 h 15135727"/>
              <a:gd name="connsiteX378" fmla="*/ 577516 w 8128084"/>
              <a:gd name="connsiteY378" fmla="*/ 5582653 h 15135727"/>
              <a:gd name="connsiteX379" fmla="*/ 613777 w 8128084"/>
              <a:gd name="connsiteY379" fmla="*/ 5696953 h 15135727"/>
              <a:gd name="connsiteX380" fmla="*/ 697832 w 8128084"/>
              <a:gd name="connsiteY380" fmla="*/ 5775158 h 15135727"/>
              <a:gd name="connsiteX381" fmla="*/ 556627 w 8128084"/>
              <a:gd name="connsiteY381" fmla="*/ 5862053 h 15135727"/>
              <a:gd name="connsiteX382" fmla="*/ 351924 w 8128084"/>
              <a:gd name="connsiteY382" fmla="*/ 5869071 h 15135727"/>
              <a:gd name="connsiteX383" fmla="*/ 314492 w 8128084"/>
              <a:gd name="connsiteY383" fmla="*/ 5702969 h 15135727"/>
              <a:gd name="connsiteX384" fmla="*/ 315495 w 8128084"/>
              <a:gd name="connsiteY384" fmla="*/ 5476040 h 15135727"/>
              <a:gd name="connsiteX385" fmla="*/ 144379 w 8128084"/>
              <a:gd name="connsiteY385" fmla="*/ 5459664 h 15135727"/>
              <a:gd name="connsiteX386" fmla="*/ 0 w 8128084"/>
              <a:gd name="connsiteY386" fmla="*/ 5462337 h 15135727"/>
              <a:gd name="connsiteX387" fmla="*/ 96253 w 8128084"/>
              <a:gd name="connsiteY387"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42827 w 8128084"/>
              <a:gd name="connsiteY202" fmla="*/ 14383753 h 15135727"/>
              <a:gd name="connsiteX203" fmla="*/ 4403558 w 8128084"/>
              <a:gd name="connsiteY203" fmla="*/ 14437895 h 15135727"/>
              <a:gd name="connsiteX204" fmla="*/ 4340058 w 8128084"/>
              <a:gd name="connsiteY204" fmla="*/ 14475995 h 15135727"/>
              <a:gd name="connsiteX205" fmla="*/ 4303127 w 8128084"/>
              <a:gd name="connsiteY205" fmla="*/ 14364703 h 15135727"/>
              <a:gd name="connsiteX206" fmla="*/ 4276892 w 8128084"/>
              <a:gd name="connsiteY206" fmla="*/ 14296190 h 15135727"/>
              <a:gd name="connsiteX207" fmla="*/ 4235116 w 8128084"/>
              <a:gd name="connsiteY207" fmla="*/ 14341642 h 15135727"/>
              <a:gd name="connsiteX208" fmla="*/ 4141715 w 8128084"/>
              <a:gd name="connsiteY208" fmla="*/ 14228553 h 15135727"/>
              <a:gd name="connsiteX209" fmla="*/ 4137527 w 8128084"/>
              <a:gd name="connsiteY209" fmla="*/ 14364369 h 15135727"/>
              <a:gd name="connsiteX210" fmla="*/ 3998327 w 8128084"/>
              <a:gd name="connsiteY210" fmla="*/ 14409153 h 15135727"/>
              <a:gd name="connsiteX211" fmla="*/ 4023727 w 8128084"/>
              <a:gd name="connsiteY211" fmla="*/ 14275803 h 15135727"/>
              <a:gd name="connsiteX212" fmla="*/ 3915945 w 8128084"/>
              <a:gd name="connsiteY212" fmla="*/ 14289840 h 15135727"/>
              <a:gd name="connsiteX213" fmla="*/ 3801979 w 8128084"/>
              <a:gd name="connsiteY213" fmla="*/ 14293516 h 15135727"/>
              <a:gd name="connsiteX214" fmla="*/ 3719764 w 8128084"/>
              <a:gd name="connsiteY214" fmla="*/ 14415169 h 15135727"/>
              <a:gd name="connsiteX215" fmla="*/ 3625850 w 8128084"/>
              <a:gd name="connsiteY215" fmla="*/ 14616364 h 15135727"/>
              <a:gd name="connsiteX216" fmla="*/ 3513221 w 8128084"/>
              <a:gd name="connsiteY216" fmla="*/ 14726653 h 15135727"/>
              <a:gd name="connsiteX217" fmla="*/ 3583071 w 8128084"/>
              <a:gd name="connsiteY217" fmla="*/ 14832932 h 15135727"/>
              <a:gd name="connsiteX218" fmla="*/ 3633537 w 8128084"/>
              <a:gd name="connsiteY218" fmla="*/ 14967285 h 15135727"/>
              <a:gd name="connsiteX219" fmla="*/ 3609474 w 8128084"/>
              <a:gd name="connsiteY219" fmla="*/ 15087600 h 15135727"/>
              <a:gd name="connsiteX220" fmla="*/ 3479132 w 8128084"/>
              <a:gd name="connsiteY220" fmla="*/ 14975974 h 15135727"/>
              <a:gd name="connsiteX221" fmla="*/ 3304340 w 8128084"/>
              <a:gd name="connsiteY221" fmla="*/ 14949237 h 15135727"/>
              <a:gd name="connsiteX222" fmla="*/ 3261227 w 8128084"/>
              <a:gd name="connsiteY222" fmla="*/ 14787145 h 15135727"/>
              <a:gd name="connsiteX223" fmla="*/ 3128211 w 8128084"/>
              <a:gd name="connsiteY223" fmla="*/ 14919158 h 15135727"/>
              <a:gd name="connsiteX224" fmla="*/ 3090277 w 8128084"/>
              <a:gd name="connsiteY224" fmla="*/ 15075903 h 15135727"/>
              <a:gd name="connsiteX225" fmla="*/ 2959769 w 8128084"/>
              <a:gd name="connsiteY225" fmla="*/ 15135727 h 15135727"/>
              <a:gd name="connsiteX226" fmla="*/ 2891256 w 8128084"/>
              <a:gd name="connsiteY226" fmla="*/ 14945895 h 15135727"/>
              <a:gd name="connsiteX227" fmla="*/ 2829927 w 8128084"/>
              <a:gd name="connsiteY227" fmla="*/ 14872703 h 15135727"/>
              <a:gd name="connsiteX228" fmla="*/ 2887579 w 8128084"/>
              <a:gd name="connsiteY228" fmla="*/ 14774779 h 15135727"/>
              <a:gd name="connsiteX229" fmla="*/ 2779127 w 8128084"/>
              <a:gd name="connsiteY229" fmla="*/ 14694903 h 15135727"/>
              <a:gd name="connsiteX230" fmla="*/ 2839453 w 8128084"/>
              <a:gd name="connsiteY230" fmla="*/ 14582274 h 15135727"/>
              <a:gd name="connsiteX231" fmla="*/ 2935706 w 8128084"/>
              <a:gd name="connsiteY231" fmla="*/ 14510085 h 15135727"/>
              <a:gd name="connsiteX232" fmla="*/ 2948406 w 8128084"/>
              <a:gd name="connsiteY232" fmla="*/ 14554535 h 15135727"/>
              <a:gd name="connsiteX233" fmla="*/ 2855327 w 8128084"/>
              <a:gd name="connsiteY233" fmla="*/ 14371053 h 15135727"/>
              <a:gd name="connsiteX234" fmla="*/ 3014077 w 8128084"/>
              <a:gd name="connsiteY234" fmla="*/ 14447253 h 15135727"/>
              <a:gd name="connsiteX235" fmla="*/ 3029285 w 8128084"/>
              <a:gd name="connsiteY235" fmla="*/ 14363032 h 15135727"/>
              <a:gd name="connsiteX236" fmla="*/ 3152274 w 8128084"/>
              <a:gd name="connsiteY236" fmla="*/ 14341642 h 15135727"/>
              <a:gd name="connsiteX237" fmla="*/ 3226135 w 8128084"/>
              <a:gd name="connsiteY237" fmla="*/ 14269453 h 15135727"/>
              <a:gd name="connsiteX238" fmla="*/ 3152274 w 8128084"/>
              <a:gd name="connsiteY238" fmla="*/ 14197264 h 15135727"/>
              <a:gd name="connsiteX239" fmla="*/ 3152274 w 8128084"/>
              <a:gd name="connsiteY239" fmla="*/ 14052885 h 15135727"/>
              <a:gd name="connsiteX240" fmla="*/ 3086435 w 8128084"/>
              <a:gd name="connsiteY240" fmla="*/ 14037845 h 15135727"/>
              <a:gd name="connsiteX241" fmla="*/ 3056021 w 8128084"/>
              <a:gd name="connsiteY241" fmla="*/ 14153148 h 15135727"/>
              <a:gd name="connsiteX242" fmla="*/ 2935706 w 8128084"/>
              <a:gd name="connsiteY242" fmla="*/ 14076948 h 15135727"/>
              <a:gd name="connsiteX243" fmla="*/ 2863516 w 8128084"/>
              <a:gd name="connsiteY243" fmla="*/ 14093324 h 15135727"/>
              <a:gd name="connsiteX244" fmla="*/ 2804527 w 8128084"/>
              <a:gd name="connsiteY244" fmla="*/ 14218653 h 15135727"/>
              <a:gd name="connsiteX245" fmla="*/ 2719137 w 8128084"/>
              <a:gd name="connsiteY245" fmla="*/ 14197264 h 15135727"/>
              <a:gd name="connsiteX246" fmla="*/ 2653298 w 8128084"/>
              <a:gd name="connsiteY246" fmla="*/ 14248064 h 15135727"/>
              <a:gd name="connsiteX247" fmla="*/ 2560721 w 8128084"/>
              <a:gd name="connsiteY247" fmla="*/ 14150474 h 15135727"/>
              <a:gd name="connsiteX248" fmla="*/ 2436729 w 8128084"/>
              <a:gd name="connsiteY248" fmla="*/ 13804566 h 15135727"/>
              <a:gd name="connsiteX249" fmla="*/ 2550527 w 8128084"/>
              <a:gd name="connsiteY249" fmla="*/ 13805903 h 15135727"/>
              <a:gd name="connsiteX250" fmla="*/ 2729498 w 8128084"/>
              <a:gd name="connsiteY250" fmla="*/ 13812253 h 15135727"/>
              <a:gd name="connsiteX251" fmla="*/ 2633077 w 8128084"/>
              <a:gd name="connsiteY251" fmla="*/ 13755103 h 15135727"/>
              <a:gd name="connsiteX252" fmla="*/ 2553369 w 8128084"/>
              <a:gd name="connsiteY252" fmla="*/ 13475369 h 15135727"/>
              <a:gd name="connsiteX253" fmla="*/ 2658645 w 8128084"/>
              <a:gd name="connsiteY253" fmla="*/ 13224711 h 15135727"/>
              <a:gd name="connsiteX254" fmla="*/ 2719137 w 8128084"/>
              <a:gd name="connsiteY254" fmla="*/ 13042232 h 15135727"/>
              <a:gd name="connsiteX255" fmla="*/ 2791327 w 8128084"/>
              <a:gd name="connsiteY255" fmla="*/ 12945979 h 15135727"/>
              <a:gd name="connsiteX256" fmla="*/ 2969627 w 8128084"/>
              <a:gd name="connsiteY256" fmla="*/ 12929603 h 15135727"/>
              <a:gd name="connsiteX257" fmla="*/ 3031958 w 8128084"/>
              <a:gd name="connsiteY257" fmla="*/ 13090358 h 15135727"/>
              <a:gd name="connsiteX258" fmla="*/ 3102977 w 8128084"/>
              <a:gd name="connsiteY258" fmla="*/ 12974053 h 15135727"/>
              <a:gd name="connsiteX259" fmla="*/ 3043321 w 8128084"/>
              <a:gd name="connsiteY259" fmla="*/ 12836024 h 15135727"/>
              <a:gd name="connsiteX260" fmla="*/ 2849479 w 8128084"/>
              <a:gd name="connsiteY260" fmla="*/ 12815637 h 15135727"/>
              <a:gd name="connsiteX261" fmla="*/ 2815390 w 8128084"/>
              <a:gd name="connsiteY261" fmla="*/ 12777537 h 15135727"/>
              <a:gd name="connsiteX262" fmla="*/ 2887077 w 8128084"/>
              <a:gd name="connsiteY262" fmla="*/ 12586703 h 15135727"/>
              <a:gd name="connsiteX263" fmla="*/ 3153777 w 8128084"/>
              <a:gd name="connsiteY263" fmla="*/ 12516853 h 15135727"/>
              <a:gd name="connsiteX264" fmla="*/ 3239837 w 8128084"/>
              <a:gd name="connsiteY264" fmla="*/ 12311314 h 15135727"/>
              <a:gd name="connsiteX265" fmla="*/ 3104148 w 8128084"/>
              <a:gd name="connsiteY265" fmla="*/ 12320337 h 15135727"/>
              <a:gd name="connsiteX266" fmla="*/ 3040648 w 8128084"/>
              <a:gd name="connsiteY266" fmla="*/ 12320337 h 15135727"/>
              <a:gd name="connsiteX267" fmla="*/ 2956927 w 8128084"/>
              <a:gd name="connsiteY267" fmla="*/ 12237453 h 15135727"/>
              <a:gd name="connsiteX268" fmla="*/ 3007895 w 8128084"/>
              <a:gd name="connsiteY268" fmla="*/ 12079706 h 15135727"/>
              <a:gd name="connsiteX269" fmla="*/ 2810042 w 8128084"/>
              <a:gd name="connsiteY269" fmla="*/ 11954377 h 15135727"/>
              <a:gd name="connsiteX270" fmla="*/ 2863516 w 8128084"/>
              <a:gd name="connsiteY270" fmla="*/ 11694695 h 15135727"/>
              <a:gd name="connsiteX271" fmla="*/ 2817227 w 8128084"/>
              <a:gd name="connsiteY271" fmla="*/ 11507203 h 15135727"/>
              <a:gd name="connsiteX272" fmla="*/ 2911642 w 8128084"/>
              <a:gd name="connsiteY272" fmla="*/ 11454064 h 15135727"/>
              <a:gd name="connsiteX273" fmla="*/ 2988677 w 8128084"/>
              <a:gd name="connsiteY273" fmla="*/ 11494503 h 15135727"/>
              <a:gd name="connsiteX274" fmla="*/ 3011571 w 8128084"/>
              <a:gd name="connsiteY274" fmla="*/ 11454064 h 15135727"/>
              <a:gd name="connsiteX275" fmla="*/ 2850482 w 8128084"/>
              <a:gd name="connsiteY275" fmla="*/ 11381874 h 15135727"/>
              <a:gd name="connsiteX276" fmla="*/ 2993858 w 8128084"/>
              <a:gd name="connsiteY276" fmla="*/ 11266571 h 15135727"/>
              <a:gd name="connsiteX277" fmla="*/ 3007895 w 8128084"/>
              <a:gd name="connsiteY277" fmla="*/ 11189369 h 15135727"/>
              <a:gd name="connsiteX278" fmla="*/ 2874879 w 8128084"/>
              <a:gd name="connsiteY278" fmla="*/ 11179342 h 15135727"/>
              <a:gd name="connsiteX279" fmla="*/ 2919329 w 8128084"/>
              <a:gd name="connsiteY279" fmla="*/ 11023600 h 15135727"/>
              <a:gd name="connsiteX280" fmla="*/ 2887579 w 8128084"/>
              <a:gd name="connsiteY280" fmla="*/ 10924674 h 15135727"/>
              <a:gd name="connsiteX281" fmla="*/ 2760914 w 8128084"/>
              <a:gd name="connsiteY281" fmla="*/ 11065377 h 15135727"/>
              <a:gd name="connsiteX282" fmla="*/ 2667000 w 8128084"/>
              <a:gd name="connsiteY282" fmla="*/ 10969124 h 15135727"/>
              <a:gd name="connsiteX283" fmla="*/ 2607845 w 8128084"/>
              <a:gd name="connsiteY283" fmla="*/ 11071727 h 15135727"/>
              <a:gd name="connsiteX284" fmla="*/ 2526632 w 8128084"/>
              <a:gd name="connsiteY284" fmla="*/ 11117179 h 15135727"/>
              <a:gd name="connsiteX285" fmla="*/ 2410827 w 8128084"/>
              <a:gd name="connsiteY285" fmla="*/ 11100803 h 15135727"/>
              <a:gd name="connsiteX286" fmla="*/ 2334127 w 8128084"/>
              <a:gd name="connsiteY286" fmla="*/ 10996864 h 15135727"/>
              <a:gd name="connsiteX287" fmla="*/ 2358190 w 8128084"/>
              <a:gd name="connsiteY287" fmla="*/ 10732169 h 15135727"/>
              <a:gd name="connsiteX288" fmla="*/ 2372227 w 8128084"/>
              <a:gd name="connsiteY288" fmla="*/ 10689390 h 15135727"/>
              <a:gd name="connsiteX289" fmla="*/ 2533316 w 8128084"/>
              <a:gd name="connsiteY289" fmla="*/ 10574087 h 15135727"/>
              <a:gd name="connsiteX290" fmla="*/ 2598821 w 8128084"/>
              <a:gd name="connsiteY290" fmla="*/ 10684042 h 15135727"/>
              <a:gd name="connsiteX291" fmla="*/ 2683877 w 8128084"/>
              <a:gd name="connsiteY291" fmla="*/ 10745203 h 15135727"/>
              <a:gd name="connsiteX292" fmla="*/ 2767264 w 8128084"/>
              <a:gd name="connsiteY292" fmla="*/ 10684042 h 15135727"/>
              <a:gd name="connsiteX293" fmla="*/ 2646948 w 8128084"/>
              <a:gd name="connsiteY293" fmla="*/ 10515600 h 15135727"/>
              <a:gd name="connsiteX294" fmla="*/ 2815390 w 8128084"/>
              <a:gd name="connsiteY294" fmla="*/ 10395285 h 15135727"/>
              <a:gd name="connsiteX295" fmla="*/ 2899777 w 8128084"/>
              <a:gd name="connsiteY295" fmla="*/ 10453103 h 15135727"/>
              <a:gd name="connsiteX296" fmla="*/ 2899777 w 8128084"/>
              <a:gd name="connsiteY296" fmla="*/ 10586453 h 15135727"/>
              <a:gd name="connsiteX297" fmla="*/ 2982327 w 8128084"/>
              <a:gd name="connsiteY297" fmla="*/ 10459453 h 15135727"/>
              <a:gd name="connsiteX298" fmla="*/ 3080085 w 8128084"/>
              <a:gd name="connsiteY298" fmla="*/ 10419348 h 15135727"/>
              <a:gd name="connsiteX299" fmla="*/ 3248527 w 8128084"/>
              <a:gd name="connsiteY299" fmla="*/ 10539664 h 15135727"/>
              <a:gd name="connsiteX300" fmla="*/ 3320716 w 8128084"/>
              <a:gd name="connsiteY300" fmla="*/ 10659979 h 15135727"/>
              <a:gd name="connsiteX301" fmla="*/ 3465095 w 8128084"/>
              <a:gd name="connsiteY301" fmla="*/ 10659979 h 15135727"/>
              <a:gd name="connsiteX302" fmla="*/ 3441032 w 8128084"/>
              <a:gd name="connsiteY302" fmla="*/ 10491537 h 15135727"/>
              <a:gd name="connsiteX303" fmla="*/ 3356977 w 8128084"/>
              <a:gd name="connsiteY303" fmla="*/ 10408653 h 15135727"/>
              <a:gd name="connsiteX304" fmla="*/ 3348456 w 8128084"/>
              <a:gd name="connsiteY304" fmla="*/ 10282656 h 15135727"/>
              <a:gd name="connsiteX305" fmla="*/ 3198227 w 8128084"/>
              <a:gd name="connsiteY305" fmla="*/ 10319753 h 15135727"/>
              <a:gd name="connsiteX306" fmla="*/ 3152274 w 8128084"/>
              <a:gd name="connsiteY306" fmla="*/ 10250906 h 15135727"/>
              <a:gd name="connsiteX307" fmla="*/ 3176337 w 8128084"/>
              <a:gd name="connsiteY307" fmla="*/ 10178716 h 15135727"/>
              <a:gd name="connsiteX308" fmla="*/ 3104148 w 8128084"/>
              <a:gd name="connsiteY308" fmla="*/ 10154653 h 15135727"/>
              <a:gd name="connsiteX309" fmla="*/ 2975977 w 8128084"/>
              <a:gd name="connsiteY309" fmla="*/ 10167353 h 15135727"/>
              <a:gd name="connsiteX310" fmla="*/ 3007895 w 8128084"/>
              <a:gd name="connsiteY310" fmla="*/ 9962148 h 15135727"/>
              <a:gd name="connsiteX311" fmla="*/ 3176337 w 8128084"/>
              <a:gd name="connsiteY311" fmla="*/ 9889958 h 15135727"/>
              <a:gd name="connsiteX312" fmla="*/ 2959769 w 8128084"/>
              <a:gd name="connsiteY312" fmla="*/ 9504948 h 15135727"/>
              <a:gd name="connsiteX313" fmla="*/ 2791327 w 8128084"/>
              <a:gd name="connsiteY313" fmla="*/ 9456821 h 15135727"/>
              <a:gd name="connsiteX314" fmla="*/ 2574758 w 8128084"/>
              <a:gd name="connsiteY314" fmla="*/ 9336506 h 15135727"/>
              <a:gd name="connsiteX315" fmla="*/ 2671177 w 8128084"/>
              <a:gd name="connsiteY315" fmla="*/ 9189453 h 15135727"/>
              <a:gd name="connsiteX316" fmla="*/ 2684045 w 8128084"/>
              <a:gd name="connsiteY316" fmla="*/ 9109911 h 15135727"/>
              <a:gd name="connsiteX317" fmla="*/ 2580774 w 8128084"/>
              <a:gd name="connsiteY317" fmla="*/ 9069471 h 15135727"/>
              <a:gd name="connsiteX318" fmla="*/ 2546685 w 8128084"/>
              <a:gd name="connsiteY318" fmla="*/ 9051758 h 15135727"/>
              <a:gd name="connsiteX319" fmla="*/ 2436729 w 8128084"/>
              <a:gd name="connsiteY319" fmla="*/ 9056771 h 15135727"/>
              <a:gd name="connsiteX320" fmla="*/ 2372727 w 8128084"/>
              <a:gd name="connsiteY320" fmla="*/ 9259303 h 15135727"/>
              <a:gd name="connsiteX321" fmla="*/ 2261937 w 8128084"/>
              <a:gd name="connsiteY321" fmla="*/ 9168064 h 15135727"/>
              <a:gd name="connsiteX322" fmla="*/ 2237874 w 8128084"/>
              <a:gd name="connsiteY322" fmla="*/ 8999621 h 15135727"/>
              <a:gd name="connsiteX323" fmla="*/ 2079458 w 8128084"/>
              <a:gd name="connsiteY323" fmla="*/ 9020008 h 15135727"/>
              <a:gd name="connsiteX324" fmla="*/ 2026319 w 8128084"/>
              <a:gd name="connsiteY324" fmla="*/ 8827503 h 15135727"/>
              <a:gd name="connsiteX325" fmla="*/ 1833814 w 8128084"/>
              <a:gd name="connsiteY325" fmla="*/ 8822490 h 15135727"/>
              <a:gd name="connsiteX326" fmla="*/ 1705977 w 8128084"/>
              <a:gd name="connsiteY326" fmla="*/ 8941803 h 15135727"/>
              <a:gd name="connsiteX327" fmla="*/ 1693445 w 8128084"/>
              <a:gd name="connsiteY327" fmla="*/ 9048082 h 15135727"/>
              <a:gd name="connsiteX328" fmla="*/ 1575469 w 8128084"/>
              <a:gd name="connsiteY328" fmla="*/ 9099885 h 15135727"/>
              <a:gd name="connsiteX329" fmla="*/ 1477879 w 8128084"/>
              <a:gd name="connsiteY329" fmla="*/ 8936456 h 15135727"/>
              <a:gd name="connsiteX330" fmla="*/ 1347537 w 8128084"/>
              <a:gd name="connsiteY330" fmla="*/ 8879306 h 15135727"/>
              <a:gd name="connsiteX331" fmla="*/ 1220537 w 8128084"/>
              <a:gd name="connsiteY331" fmla="*/ 8799764 h 15135727"/>
              <a:gd name="connsiteX332" fmla="*/ 1106906 w 8128084"/>
              <a:gd name="connsiteY332" fmla="*/ 8783053 h 15135727"/>
              <a:gd name="connsiteX333" fmla="*/ 890337 w 8128084"/>
              <a:gd name="connsiteY333" fmla="*/ 8686800 h 15135727"/>
              <a:gd name="connsiteX334" fmla="*/ 649706 w 8128084"/>
              <a:gd name="connsiteY334" fmla="*/ 8662737 h 15135727"/>
              <a:gd name="connsiteX335" fmla="*/ 493127 w 8128084"/>
              <a:gd name="connsiteY335" fmla="*/ 8668753 h 15135727"/>
              <a:gd name="connsiteX336" fmla="*/ 385011 w 8128084"/>
              <a:gd name="connsiteY336" fmla="*/ 8566485 h 15135727"/>
              <a:gd name="connsiteX337" fmla="*/ 455027 w 8128084"/>
              <a:gd name="connsiteY337" fmla="*/ 8421103 h 15135727"/>
              <a:gd name="connsiteX338" fmla="*/ 577516 w 8128084"/>
              <a:gd name="connsiteY338" fmla="*/ 8373979 h 15135727"/>
              <a:gd name="connsiteX339" fmla="*/ 794085 w 8128084"/>
              <a:gd name="connsiteY339" fmla="*/ 8301790 h 15135727"/>
              <a:gd name="connsiteX340" fmla="*/ 745958 w 8128084"/>
              <a:gd name="connsiteY340" fmla="*/ 8133348 h 15135727"/>
              <a:gd name="connsiteX341" fmla="*/ 818148 w 8128084"/>
              <a:gd name="connsiteY341" fmla="*/ 7820527 h 15135727"/>
              <a:gd name="connsiteX342" fmla="*/ 697832 w 8128084"/>
              <a:gd name="connsiteY342" fmla="*/ 7820527 h 15135727"/>
              <a:gd name="connsiteX343" fmla="*/ 625642 w 8128084"/>
              <a:gd name="connsiteY343" fmla="*/ 7916779 h 15135727"/>
              <a:gd name="connsiteX344" fmla="*/ 457200 w 8128084"/>
              <a:gd name="connsiteY344" fmla="*/ 7820527 h 15135727"/>
              <a:gd name="connsiteX345" fmla="*/ 529390 w 8128084"/>
              <a:gd name="connsiteY345" fmla="*/ 7700211 h 15135727"/>
              <a:gd name="connsiteX346" fmla="*/ 715377 w 8128084"/>
              <a:gd name="connsiteY346" fmla="*/ 7748003 h 15135727"/>
              <a:gd name="connsiteX347" fmla="*/ 938464 w 8128084"/>
              <a:gd name="connsiteY347" fmla="*/ 7676148 h 15135727"/>
              <a:gd name="connsiteX348" fmla="*/ 1058779 w 8128084"/>
              <a:gd name="connsiteY348" fmla="*/ 7459579 h 15135727"/>
              <a:gd name="connsiteX349" fmla="*/ 1203158 w 8128084"/>
              <a:gd name="connsiteY349" fmla="*/ 7603958 h 15135727"/>
              <a:gd name="connsiteX350" fmla="*/ 1299411 w 8128084"/>
              <a:gd name="connsiteY350" fmla="*/ 7555832 h 15135727"/>
              <a:gd name="connsiteX351" fmla="*/ 1443790 w 8128084"/>
              <a:gd name="connsiteY351" fmla="*/ 7507706 h 15135727"/>
              <a:gd name="connsiteX352" fmla="*/ 1684421 w 8128084"/>
              <a:gd name="connsiteY352" fmla="*/ 7603958 h 15135727"/>
              <a:gd name="connsiteX353" fmla="*/ 1684421 w 8128084"/>
              <a:gd name="connsiteY353" fmla="*/ 7603958 h 15135727"/>
              <a:gd name="connsiteX354" fmla="*/ 1693277 w 8128084"/>
              <a:gd name="connsiteY354" fmla="*/ 7462253 h 15135727"/>
              <a:gd name="connsiteX355" fmla="*/ 1540042 w 8128084"/>
              <a:gd name="connsiteY355" fmla="*/ 7363327 h 15135727"/>
              <a:gd name="connsiteX356" fmla="*/ 1299411 w 8128084"/>
              <a:gd name="connsiteY356" fmla="*/ 7315200 h 15135727"/>
              <a:gd name="connsiteX357" fmla="*/ 1130969 w 8128084"/>
              <a:gd name="connsiteY357" fmla="*/ 7339264 h 15135727"/>
              <a:gd name="connsiteX358" fmla="*/ 1034716 w 8128084"/>
              <a:gd name="connsiteY358" fmla="*/ 7315200 h 15135727"/>
              <a:gd name="connsiteX359" fmla="*/ 982077 w 8128084"/>
              <a:gd name="connsiteY359" fmla="*/ 7113003 h 15135727"/>
              <a:gd name="connsiteX360" fmla="*/ 1155032 w 8128084"/>
              <a:gd name="connsiteY360" fmla="*/ 7050506 h 15135727"/>
              <a:gd name="connsiteX361" fmla="*/ 1155032 w 8128084"/>
              <a:gd name="connsiteY361" fmla="*/ 6930190 h 15135727"/>
              <a:gd name="connsiteX362" fmla="*/ 1155032 w 8128084"/>
              <a:gd name="connsiteY362" fmla="*/ 6761748 h 15135727"/>
              <a:gd name="connsiteX363" fmla="*/ 1203158 w 8128084"/>
              <a:gd name="connsiteY363" fmla="*/ 6617369 h 15135727"/>
              <a:gd name="connsiteX364" fmla="*/ 1409700 w 8128084"/>
              <a:gd name="connsiteY364" fmla="*/ 6517440 h 15135727"/>
              <a:gd name="connsiteX365" fmla="*/ 1443790 w 8128084"/>
              <a:gd name="connsiteY365" fmla="*/ 6328611 h 15135727"/>
              <a:gd name="connsiteX366" fmla="*/ 1419727 w 8128084"/>
              <a:gd name="connsiteY366" fmla="*/ 6208295 h 15135727"/>
              <a:gd name="connsiteX367" fmla="*/ 1275348 w 8128084"/>
              <a:gd name="connsiteY367" fmla="*/ 6304548 h 15135727"/>
              <a:gd name="connsiteX368" fmla="*/ 1178927 w 8128084"/>
              <a:gd name="connsiteY368" fmla="*/ 6281153 h 15135727"/>
              <a:gd name="connsiteX369" fmla="*/ 1242427 w 8128084"/>
              <a:gd name="connsiteY369" fmla="*/ 6173203 h 15135727"/>
              <a:gd name="connsiteX370" fmla="*/ 1323474 w 8128084"/>
              <a:gd name="connsiteY370" fmla="*/ 6015790 h 15135727"/>
              <a:gd name="connsiteX371" fmla="*/ 1597192 w 8128084"/>
              <a:gd name="connsiteY371" fmla="*/ 5941261 h 15135727"/>
              <a:gd name="connsiteX372" fmla="*/ 1527342 w 8128084"/>
              <a:gd name="connsiteY372" fmla="*/ 5833645 h 15135727"/>
              <a:gd name="connsiteX373" fmla="*/ 1395664 w 8128084"/>
              <a:gd name="connsiteY373" fmla="*/ 5824621 h 15135727"/>
              <a:gd name="connsiteX374" fmla="*/ 1179095 w 8128084"/>
              <a:gd name="connsiteY374" fmla="*/ 5799221 h 15135727"/>
              <a:gd name="connsiteX375" fmla="*/ 1153527 w 8128084"/>
              <a:gd name="connsiteY375" fmla="*/ 5919203 h 15135727"/>
              <a:gd name="connsiteX376" fmla="*/ 877637 w 8128084"/>
              <a:gd name="connsiteY376" fmla="*/ 5838658 h 15135727"/>
              <a:gd name="connsiteX377" fmla="*/ 697832 w 8128084"/>
              <a:gd name="connsiteY377" fmla="*/ 5606716 h 15135727"/>
              <a:gd name="connsiteX378" fmla="*/ 577516 w 8128084"/>
              <a:gd name="connsiteY378" fmla="*/ 5582653 h 15135727"/>
              <a:gd name="connsiteX379" fmla="*/ 613777 w 8128084"/>
              <a:gd name="connsiteY379" fmla="*/ 5696953 h 15135727"/>
              <a:gd name="connsiteX380" fmla="*/ 697832 w 8128084"/>
              <a:gd name="connsiteY380" fmla="*/ 5775158 h 15135727"/>
              <a:gd name="connsiteX381" fmla="*/ 556627 w 8128084"/>
              <a:gd name="connsiteY381" fmla="*/ 5862053 h 15135727"/>
              <a:gd name="connsiteX382" fmla="*/ 351924 w 8128084"/>
              <a:gd name="connsiteY382" fmla="*/ 5869071 h 15135727"/>
              <a:gd name="connsiteX383" fmla="*/ 314492 w 8128084"/>
              <a:gd name="connsiteY383" fmla="*/ 5702969 h 15135727"/>
              <a:gd name="connsiteX384" fmla="*/ 315495 w 8128084"/>
              <a:gd name="connsiteY384" fmla="*/ 5476040 h 15135727"/>
              <a:gd name="connsiteX385" fmla="*/ 144379 w 8128084"/>
              <a:gd name="connsiteY385" fmla="*/ 5459664 h 15135727"/>
              <a:gd name="connsiteX386" fmla="*/ 0 w 8128084"/>
              <a:gd name="connsiteY386" fmla="*/ 5462337 h 15135727"/>
              <a:gd name="connsiteX387" fmla="*/ 96253 w 8128084"/>
              <a:gd name="connsiteY387"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42827 w 8128084"/>
              <a:gd name="connsiteY202" fmla="*/ 14383753 h 15135727"/>
              <a:gd name="connsiteX203" fmla="*/ 4403558 w 8128084"/>
              <a:gd name="connsiteY203" fmla="*/ 14437895 h 15135727"/>
              <a:gd name="connsiteX204" fmla="*/ 4340058 w 8128084"/>
              <a:gd name="connsiteY204" fmla="*/ 14475995 h 15135727"/>
              <a:gd name="connsiteX205" fmla="*/ 4303127 w 8128084"/>
              <a:gd name="connsiteY205" fmla="*/ 14364703 h 15135727"/>
              <a:gd name="connsiteX206" fmla="*/ 4276892 w 8128084"/>
              <a:gd name="connsiteY206" fmla="*/ 14296190 h 15135727"/>
              <a:gd name="connsiteX207" fmla="*/ 4235116 w 8128084"/>
              <a:gd name="connsiteY207" fmla="*/ 14341642 h 15135727"/>
              <a:gd name="connsiteX208" fmla="*/ 4141715 w 8128084"/>
              <a:gd name="connsiteY208" fmla="*/ 14228553 h 15135727"/>
              <a:gd name="connsiteX209" fmla="*/ 4137527 w 8128084"/>
              <a:gd name="connsiteY209" fmla="*/ 14364369 h 15135727"/>
              <a:gd name="connsiteX210" fmla="*/ 3998327 w 8128084"/>
              <a:gd name="connsiteY210" fmla="*/ 14409153 h 15135727"/>
              <a:gd name="connsiteX211" fmla="*/ 4023727 w 8128084"/>
              <a:gd name="connsiteY211" fmla="*/ 14275803 h 15135727"/>
              <a:gd name="connsiteX212" fmla="*/ 3915945 w 8128084"/>
              <a:gd name="connsiteY212" fmla="*/ 14226202 h 15135727"/>
              <a:gd name="connsiteX213" fmla="*/ 3801979 w 8128084"/>
              <a:gd name="connsiteY213" fmla="*/ 14293516 h 15135727"/>
              <a:gd name="connsiteX214" fmla="*/ 3719764 w 8128084"/>
              <a:gd name="connsiteY214" fmla="*/ 14415169 h 15135727"/>
              <a:gd name="connsiteX215" fmla="*/ 3625850 w 8128084"/>
              <a:gd name="connsiteY215" fmla="*/ 14616364 h 15135727"/>
              <a:gd name="connsiteX216" fmla="*/ 3513221 w 8128084"/>
              <a:gd name="connsiteY216" fmla="*/ 14726653 h 15135727"/>
              <a:gd name="connsiteX217" fmla="*/ 3583071 w 8128084"/>
              <a:gd name="connsiteY217" fmla="*/ 14832932 h 15135727"/>
              <a:gd name="connsiteX218" fmla="*/ 3633537 w 8128084"/>
              <a:gd name="connsiteY218" fmla="*/ 14967285 h 15135727"/>
              <a:gd name="connsiteX219" fmla="*/ 3609474 w 8128084"/>
              <a:gd name="connsiteY219" fmla="*/ 15087600 h 15135727"/>
              <a:gd name="connsiteX220" fmla="*/ 3479132 w 8128084"/>
              <a:gd name="connsiteY220" fmla="*/ 14975974 h 15135727"/>
              <a:gd name="connsiteX221" fmla="*/ 3304340 w 8128084"/>
              <a:gd name="connsiteY221" fmla="*/ 14949237 h 15135727"/>
              <a:gd name="connsiteX222" fmla="*/ 3261227 w 8128084"/>
              <a:gd name="connsiteY222" fmla="*/ 14787145 h 15135727"/>
              <a:gd name="connsiteX223" fmla="*/ 3128211 w 8128084"/>
              <a:gd name="connsiteY223" fmla="*/ 14919158 h 15135727"/>
              <a:gd name="connsiteX224" fmla="*/ 3090277 w 8128084"/>
              <a:gd name="connsiteY224" fmla="*/ 15075903 h 15135727"/>
              <a:gd name="connsiteX225" fmla="*/ 2959769 w 8128084"/>
              <a:gd name="connsiteY225" fmla="*/ 15135727 h 15135727"/>
              <a:gd name="connsiteX226" fmla="*/ 2891256 w 8128084"/>
              <a:gd name="connsiteY226" fmla="*/ 14945895 h 15135727"/>
              <a:gd name="connsiteX227" fmla="*/ 2829927 w 8128084"/>
              <a:gd name="connsiteY227" fmla="*/ 14872703 h 15135727"/>
              <a:gd name="connsiteX228" fmla="*/ 2887579 w 8128084"/>
              <a:gd name="connsiteY228" fmla="*/ 14774779 h 15135727"/>
              <a:gd name="connsiteX229" fmla="*/ 2779127 w 8128084"/>
              <a:gd name="connsiteY229" fmla="*/ 14694903 h 15135727"/>
              <a:gd name="connsiteX230" fmla="*/ 2839453 w 8128084"/>
              <a:gd name="connsiteY230" fmla="*/ 14582274 h 15135727"/>
              <a:gd name="connsiteX231" fmla="*/ 2935706 w 8128084"/>
              <a:gd name="connsiteY231" fmla="*/ 14510085 h 15135727"/>
              <a:gd name="connsiteX232" fmla="*/ 2948406 w 8128084"/>
              <a:gd name="connsiteY232" fmla="*/ 14554535 h 15135727"/>
              <a:gd name="connsiteX233" fmla="*/ 2855327 w 8128084"/>
              <a:gd name="connsiteY233" fmla="*/ 14371053 h 15135727"/>
              <a:gd name="connsiteX234" fmla="*/ 3014077 w 8128084"/>
              <a:gd name="connsiteY234" fmla="*/ 14447253 h 15135727"/>
              <a:gd name="connsiteX235" fmla="*/ 3029285 w 8128084"/>
              <a:gd name="connsiteY235" fmla="*/ 14363032 h 15135727"/>
              <a:gd name="connsiteX236" fmla="*/ 3152274 w 8128084"/>
              <a:gd name="connsiteY236" fmla="*/ 14341642 h 15135727"/>
              <a:gd name="connsiteX237" fmla="*/ 3226135 w 8128084"/>
              <a:gd name="connsiteY237" fmla="*/ 14269453 h 15135727"/>
              <a:gd name="connsiteX238" fmla="*/ 3152274 w 8128084"/>
              <a:gd name="connsiteY238" fmla="*/ 14197264 h 15135727"/>
              <a:gd name="connsiteX239" fmla="*/ 3152274 w 8128084"/>
              <a:gd name="connsiteY239" fmla="*/ 14052885 h 15135727"/>
              <a:gd name="connsiteX240" fmla="*/ 3086435 w 8128084"/>
              <a:gd name="connsiteY240" fmla="*/ 14037845 h 15135727"/>
              <a:gd name="connsiteX241" fmla="*/ 3056021 w 8128084"/>
              <a:gd name="connsiteY241" fmla="*/ 14153148 h 15135727"/>
              <a:gd name="connsiteX242" fmla="*/ 2935706 w 8128084"/>
              <a:gd name="connsiteY242" fmla="*/ 14076948 h 15135727"/>
              <a:gd name="connsiteX243" fmla="*/ 2863516 w 8128084"/>
              <a:gd name="connsiteY243" fmla="*/ 14093324 h 15135727"/>
              <a:gd name="connsiteX244" fmla="*/ 2804527 w 8128084"/>
              <a:gd name="connsiteY244" fmla="*/ 14218653 h 15135727"/>
              <a:gd name="connsiteX245" fmla="*/ 2719137 w 8128084"/>
              <a:gd name="connsiteY245" fmla="*/ 14197264 h 15135727"/>
              <a:gd name="connsiteX246" fmla="*/ 2653298 w 8128084"/>
              <a:gd name="connsiteY246" fmla="*/ 14248064 h 15135727"/>
              <a:gd name="connsiteX247" fmla="*/ 2560721 w 8128084"/>
              <a:gd name="connsiteY247" fmla="*/ 14150474 h 15135727"/>
              <a:gd name="connsiteX248" fmla="*/ 2436729 w 8128084"/>
              <a:gd name="connsiteY248" fmla="*/ 13804566 h 15135727"/>
              <a:gd name="connsiteX249" fmla="*/ 2550527 w 8128084"/>
              <a:gd name="connsiteY249" fmla="*/ 13805903 h 15135727"/>
              <a:gd name="connsiteX250" fmla="*/ 2729498 w 8128084"/>
              <a:gd name="connsiteY250" fmla="*/ 13812253 h 15135727"/>
              <a:gd name="connsiteX251" fmla="*/ 2633077 w 8128084"/>
              <a:gd name="connsiteY251" fmla="*/ 13755103 h 15135727"/>
              <a:gd name="connsiteX252" fmla="*/ 2553369 w 8128084"/>
              <a:gd name="connsiteY252" fmla="*/ 13475369 h 15135727"/>
              <a:gd name="connsiteX253" fmla="*/ 2658645 w 8128084"/>
              <a:gd name="connsiteY253" fmla="*/ 13224711 h 15135727"/>
              <a:gd name="connsiteX254" fmla="*/ 2719137 w 8128084"/>
              <a:gd name="connsiteY254" fmla="*/ 13042232 h 15135727"/>
              <a:gd name="connsiteX255" fmla="*/ 2791327 w 8128084"/>
              <a:gd name="connsiteY255" fmla="*/ 12945979 h 15135727"/>
              <a:gd name="connsiteX256" fmla="*/ 2969627 w 8128084"/>
              <a:gd name="connsiteY256" fmla="*/ 12929603 h 15135727"/>
              <a:gd name="connsiteX257" fmla="*/ 3031958 w 8128084"/>
              <a:gd name="connsiteY257" fmla="*/ 13090358 h 15135727"/>
              <a:gd name="connsiteX258" fmla="*/ 3102977 w 8128084"/>
              <a:gd name="connsiteY258" fmla="*/ 12974053 h 15135727"/>
              <a:gd name="connsiteX259" fmla="*/ 3043321 w 8128084"/>
              <a:gd name="connsiteY259" fmla="*/ 12836024 h 15135727"/>
              <a:gd name="connsiteX260" fmla="*/ 2849479 w 8128084"/>
              <a:gd name="connsiteY260" fmla="*/ 12815637 h 15135727"/>
              <a:gd name="connsiteX261" fmla="*/ 2815390 w 8128084"/>
              <a:gd name="connsiteY261" fmla="*/ 12777537 h 15135727"/>
              <a:gd name="connsiteX262" fmla="*/ 2887077 w 8128084"/>
              <a:gd name="connsiteY262" fmla="*/ 12586703 h 15135727"/>
              <a:gd name="connsiteX263" fmla="*/ 3153777 w 8128084"/>
              <a:gd name="connsiteY263" fmla="*/ 12516853 h 15135727"/>
              <a:gd name="connsiteX264" fmla="*/ 3239837 w 8128084"/>
              <a:gd name="connsiteY264" fmla="*/ 12311314 h 15135727"/>
              <a:gd name="connsiteX265" fmla="*/ 3104148 w 8128084"/>
              <a:gd name="connsiteY265" fmla="*/ 12320337 h 15135727"/>
              <a:gd name="connsiteX266" fmla="*/ 3040648 w 8128084"/>
              <a:gd name="connsiteY266" fmla="*/ 12320337 h 15135727"/>
              <a:gd name="connsiteX267" fmla="*/ 2956927 w 8128084"/>
              <a:gd name="connsiteY267" fmla="*/ 12237453 h 15135727"/>
              <a:gd name="connsiteX268" fmla="*/ 3007895 w 8128084"/>
              <a:gd name="connsiteY268" fmla="*/ 12079706 h 15135727"/>
              <a:gd name="connsiteX269" fmla="*/ 2810042 w 8128084"/>
              <a:gd name="connsiteY269" fmla="*/ 11954377 h 15135727"/>
              <a:gd name="connsiteX270" fmla="*/ 2863516 w 8128084"/>
              <a:gd name="connsiteY270" fmla="*/ 11694695 h 15135727"/>
              <a:gd name="connsiteX271" fmla="*/ 2817227 w 8128084"/>
              <a:gd name="connsiteY271" fmla="*/ 11507203 h 15135727"/>
              <a:gd name="connsiteX272" fmla="*/ 2911642 w 8128084"/>
              <a:gd name="connsiteY272" fmla="*/ 11454064 h 15135727"/>
              <a:gd name="connsiteX273" fmla="*/ 2988677 w 8128084"/>
              <a:gd name="connsiteY273" fmla="*/ 11494503 h 15135727"/>
              <a:gd name="connsiteX274" fmla="*/ 3011571 w 8128084"/>
              <a:gd name="connsiteY274" fmla="*/ 11454064 h 15135727"/>
              <a:gd name="connsiteX275" fmla="*/ 2850482 w 8128084"/>
              <a:gd name="connsiteY275" fmla="*/ 11381874 h 15135727"/>
              <a:gd name="connsiteX276" fmla="*/ 2993858 w 8128084"/>
              <a:gd name="connsiteY276" fmla="*/ 11266571 h 15135727"/>
              <a:gd name="connsiteX277" fmla="*/ 3007895 w 8128084"/>
              <a:gd name="connsiteY277" fmla="*/ 11189369 h 15135727"/>
              <a:gd name="connsiteX278" fmla="*/ 2874879 w 8128084"/>
              <a:gd name="connsiteY278" fmla="*/ 11179342 h 15135727"/>
              <a:gd name="connsiteX279" fmla="*/ 2919329 w 8128084"/>
              <a:gd name="connsiteY279" fmla="*/ 11023600 h 15135727"/>
              <a:gd name="connsiteX280" fmla="*/ 2887579 w 8128084"/>
              <a:gd name="connsiteY280" fmla="*/ 10924674 h 15135727"/>
              <a:gd name="connsiteX281" fmla="*/ 2760914 w 8128084"/>
              <a:gd name="connsiteY281" fmla="*/ 11065377 h 15135727"/>
              <a:gd name="connsiteX282" fmla="*/ 2667000 w 8128084"/>
              <a:gd name="connsiteY282" fmla="*/ 10969124 h 15135727"/>
              <a:gd name="connsiteX283" fmla="*/ 2607845 w 8128084"/>
              <a:gd name="connsiteY283" fmla="*/ 11071727 h 15135727"/>
              <a:gd name="connsiteX284" fmla="*/ 2526632 w 8128084"/>
              <a:gd name="connsiteY284" fmla="*/ 11117179 h 15135727"/>
              <a:gd name="connsiteX285" fmla="*/ 2410827 w 8128084"/>
              <a:gd name="connsiteY285" fmla="*/ 11100803 h 15135727"/>
              <a:gd name="connsiteX286" fmla="*/ 2334127 w 8128084"/>
              <a:gd name="connsiteY286" fmla="*/ 10996864 h 15135727"/>
              <a:gd name="connsiteX287" fmla="*/ 2358190 w 8128084"/>
              <a:gd name="connsiteY287" fmla="*/ 10732169 h 15135727"/>
              <a:gd name="connsiteX288" fmla="*/ 2372227 w 8128084"/>
              <a:gd name="connsiteY288" fmla="*/ 10689390 h 15135727"/>
              <a:gd name="connsiteX289" fmla="*/ 2533316 w 8128084"/>
              <a:gd name="connsiteY289" fmla="*/ 10574087 h 15135727"/>
              <a:gd name="connsiteX290" fmla="*/ 2598821 w 8128084"/>
              <a:gd name="connsiteY290" fmla="*/ 10684042 h 15135727"/>
              <a:gd name="connsiteX291" fmla="*/ 2683877 w 8128084"/>
              <a:gd name="connsiteY291" fmla="*/ 10745203 h 15135727"/>
              <a:gd name="connsiteX292" fmla="*/ 2767264 w 8128084"/>
              <a:gd name="connsiteY292" fmla="*/ 10684042 h 15135727"/>
              <a:gd name="connsiteX293" fmla="*/ 2646948 w 8128084"/>
              <a:gd name="connsiteY293" fmla="*/ 10515600 h 15135727"/>
              <a:gd name="connsiteX294" fmla="*/ 2815390 w 8128084"/>
              <a:gd name="connsiteY294" fmla="*/ 10395285 h 15135727"/>
              <a:gd name="connsiteX295" fmla="*/ 2899777 w 8128084"/>
              <a:gd name="connsiteY295" fmla="*/ 10453103 h 15135727"/>
              <a:gd name="connsiteX296" fmla="*/ 2899777 w 8128084"/>
              <a:gd name="connsiteY296" fmla="*/ 10586453 h 15135727"/>
              <a:gd name="connsiteX297" fmla="*/ 2982327 w 8128084"/>
              <a:gd name="connsiteY297" fmla="*/ 10459453 h 15135727"/>
              <a:gd name="connsiteX298" fmla="*/ 3080085 w 8128084"/>
              <a:gd name="connsiteY298" fmla="*/ 10419348 h 15135727"/>
              <a:gd name="connsiteX299" fmla="*/ 3248527 w 8128084"/>
              <a:gd name="connsiteY299" fmla="*/ 10539664 h 15135727"/>
              <a:gd name="connsiteX300" fmla="*/ 3320716 w 8128084"/>
              <a:gd name="connsiteY300" fmla="*/ 10659979 h 15135727"/>
              <a:gd name="connsiteX301" fmla="*/ 3465095 w 8128084"/>
              <a:gd name="connsiteY301" fmla="*/ 10659979 h 15135727"/>
              <a:gd name="connsiteX302" fmla="*/ 3441032 w 8128084"/>
              <a:gd name="connsiteY302" fmla="*/ 10491537 h 15135727"/>
              <a:gd name="connsiteX303" fmla="*/ 3356977 w 8128084"/>
              <a:gd name="connsiteY303" fmla="*/ 10408653 h 15135727"/>
              <a:gd name="connsiteX304" fmla="*/ 3348456 w 8128084"/>
              <a:gd name="connsiteY304" fmla="*/ 10282656 h 15135727"/>
              <a:gd name="connsiteX305" fmla="*/ 3198227 w 8128084"/>
              <a:gd name="connsiteY305" fmla="*/ 10319753 h 15135727"/>
              <a:gd name="connsiteX306" fmla="*/ 3152274 w 8128084"/>
              <a:gd name="connsiteY306" fmla="*/ 10250906 h 15135727"/>
              <a:gd name="connsiteX307" fmla="*/ 3176337 w 8128084"/>
              <a:gd name="connsiteY307" fmla="*/ 10178716 h 15135727"/>
              <a:gd name="connsiteX308" fmla="*/ 3104148 w 8128084"/>
              <a:gd name="connsiteY308" fmla="*/ 10154653 h 15135727"/>
              <a:gd name="connsiteX309" fmla="*/ 2975977 w 8128084"/>
              <a:gd name="connsiteY309" fmla="*/ 10167353 h 15135727"/>
              <a:gd name="connsiteX310" fmla="*/ 3007895 w 8128084"/>
              <a:gd name="connsiteY310" fmla="*/ 9962148 h 15135727"/>
              <a:gd name="connsiteX311" fmla="*/ 3176337 w 8128084"/>
              <a:gd name="connsiteY311" fmla="*/ 9889958 h 15135727"/>
              <a:gd name="connsiteX312" fmla="*/ 2959769 w 8128084"/>
              <a:gd name="connsiteY312" fmla="*/ 9504948 h 15135727"/>
              <a:gd name="connsiteX313" fmla="*/ 2791327 w 8128084"/>
              <a:gd name="connsiteY313" fmla="*/ 9456821 h 15135727"/>
              <a:gd name="connsiteX314" fmla="*/ 2574758 w 8128084"/>
              <a:gd name="connsiteY314" fmla="*/ 9336506 h 15135727"/>
              <a:gd name="connsiteX315" fmla="*/ 2671177 w 8128084"/>
              <a:gd name="connsiteY315" fmla="*/ 9189453 h 15135727"/>
              <a:gd name="connsiteX316" fmla="*/ 2684045 w 8128084"/>
              <a:gd name="connsiteY316" fmla="*/ 9109911 h 15135727"/>
              <a:gd name="connsiteX317" fmla="*/ 2580774 w 8128084"/>
              <a:gd name="connsiteY317" fmla="*/ 9069471 h 15135727"/>
              <a:gd name="connsiteX318" fmla="*/ 2546685 w 8128084"/>
              <a:gd name="connsiteY318" fmla="*/ 9051758 h 15135727"/>
              <a:gd name="connsiteX319" fmla="*/ 2436729 w 8128084"/>
              <a:gd name="connsiteY319" fmla="*/ 9056771 h 15135727"/>
              <a:gd name="connsiteX320" fmla="*/ 2372727 w 8128084"/>
              <a:gd name="connsiteY320" fmla="*/ 9259303 h 15135727"/>
              <a:gd name="connsiteX321" fmla="*/ 2261937 w 8128084"/>
              <a:gd name="connsiteY321" fmla="*/ 9168064 h 15135727"/>
              <a:gd name="connsiteX322" fmla="*/ 2237874 w 8128084"/>
              <a:gd name="connsiteY322" fmla="*/ 8999621 h 15135727"/>
              <a:gd name="connsiteX323" fmla="*/ 2079458 w 8128084"/>
              <a:gd name="connsiteY323" fmla="*/ 9020008 h 15135727"/>
              <a:gd name="connsiteX324" fmla="*/ 2026319 w 8128084"/>
              <a:gd name="connsiteY324" fmla="*/ 8827503 h 15135727"/>
              <a:gd name="connsiteX325" fmla="*/ 1833814 w 8128084"/>
              <a:gd name="connsiteY325" fmla="*/ 8822490 h 15135727"/>
              <a:gd name="connsiteX326" fmla="*/ 1705977 w 8128084"/>
              <a:gd name="connsiteY326" fmla="*/ 8941803 h 15135727"/>
              <a:gd name="connsiteX327" fmla="*/ 1693445 w 8128084"/>
              <a:gd name="connsiteY327" fmla="*/ 9048082 h 15135727"/>
              <a:gd name="connsiteX328" fmla="*/ 1575469 w 8128084"/>
              <a:gd name="connsiteY328" fmla="*/ 9099885 h 15135727"/>
              <a:gd name="connsiteX329" fmla="*/ 1477879 w 8128084"/>
              <a:gd name="connsiteY329" fmla="*/ 8936456 h 15135727"/>
              <a:gd name="connsiteX330" fmla="*/ 1347537 w 8128084"/>
              <a:gd name="connsiteY330" fmla="*/ 8879306 h 15135727"/>
              <a:gd name="connsiteX331" fmla="*/ 1220537 w 8128084"/>
              <a:gd name="connsiteY331" fmla="*/ 8799764 h 15135727"/>
              <a:gd name="connsiteX332" fmla="*/ 1106906 w 8128084"/>
              <a:gd name="connsiteY332" fmla="*/ 8783053 h 15135727"/>
              <a:gd name="connsiteX333" fmla="*/ 890337 w 8128084"/>
              <a:gd name="connsiteY333" fmla="*/ 8686800 h 15135727"/>
              <a:gd name="connsiteX334" fmla="*/ 649706 w 8128084"/>
              <a:gd name="connsiteY334" fmla="*/ 8662737 h 15135727"/>
              <a:gd name="connsiteX335" fmla="*/ 493127 w 8128084"/>
              <a:gd name="connsiteY335" fmla="*/ 8668753 h 15135727"/>
              <a:gd name="connsiteX336" fmla="*/ 385011 w 8128084"/>
              <a:gd name="connsiteY336" fmla="*/ 8566485 h 15135727"/>
              <a:gd name="connsiteX337" fmla="*/ 455027 w 8128084"/>
              <a:gd name="connsiteY337" fmla="*/ 8421103 h 15135727"/>
              <a:gd name="connsiteX338" fmla="*/ 577516 w 8128084"/>
              <a:gd name="connsiteY338" fmla="*/ 8373979 h 15135727"/>
              <a:gd name="connsiteX339" fmla="*/ 794085 w 8128084"/>
              <a:gd name="connsiteY339" fmla="*/ 8301790 h 15135727"/>
              <a:gd name="connsiteX340" fmla="*/ 745958 w 8128084"/>
              <a:gd name="connsiteY340" fmla="*/ 8133348 h 15135727"/>
              <a:gd name="connsiteX341" fmla="*/ 818148 w 8128084"/>
              <a:gd name="connsiteY341" fmla="*/ 7820527 h 15135727"/>
              <a:gd name="connsiteX342" fmla="*/ 697832 w 8128084"/>
              <a:gd name="connsiteY342" fmla="*/ 7820527 h 15135727"/>
              <a:gd name="connsiteX343" fmla="*/ 625642 w 8128084"/>
              <a:gd name="connsiteY343" fmla="*/ 7916779 h 15135727"/>
              <a:gd name="connsiteX344" fmla="*/ 457200 w 8128084"/>
              <a:gd name="connsiteY344" fmla="*/ 7820527 h 15135727"/>
              <a:gd name="connsiteX345" fmla="*/ 529390 w 8128084"/>
              <a:gd name="connsiteY345" fmla="*/ 7700211 h 15135727"/>
              <a:gd name="connsiteX346" fmla="*/ 715377 w 8128084"/>
              <a:gd name="connsiteY346" fmla="*/ 7748003 h 15135727"/>
              <a:gd name="connsiteX347" fmla="*/ 938464 w 8128084"/>
              <a:gd name="connsiteY347" fmla="*/ 7676148 h 15135727"/>
              <a:gd name="connsiteX348" fmla="*/ 1058779 w 8128084"/>
              <a:gd name="connsiteY348" fmla="*/ 7459579 h 15135727"/>
              <a:gd name="connsiteX349" fmla="*/ 1203158 w 8128084"/>
              <a:gd name="connsiteY349" fmla="*/ 7603958 h 15135727"/>
              <a:gd name="connsiteX350" fmla="*/ 1299411 w 8128084"/>
              <a:gd name="connsiteY350" fmla="*/ 7555832 h 15135727"/>
              <a:gd name="connsiteX351" fmla="*/ 1443790 w 8128084"/>
              <a:gd name="connsiteY351" fmla="*/ 7507706 h 15135727"/>
              <a:gd name="connsiteX352" fmla="*/ 1684421 w 8128084"/>
              <a:gd name="connsiteY352" fmla="*/ 7603958 h 15135727"/>
              <a:gd name="connsiteX353" fmla="*/ 1684421 w 8128084"/>
              <a:gd name="connsiteY353" fmla="*/ 7603958 h 15135727"/>
              <a:gd name="connsiteX354" fmla="*/ 1693277 w 8128084"/>
              <a:gd name="connsiteY354" fmla="*/ 7462253 h 15135727"/>
              <a:gd name="connsiteX355" fmla="*/ 1540042 w 8128084"/>
              <a:gd name="connsiteY355" fmla="*/ 7363327 h 15135727"/>
              <a:gd name="connsiteX356" fmla="*/ 1299411 w 8128084"/>
              <a:gd name="connsiteY356" fmla="*/ 7315200 h 15135727"/>
              <a:gd name="connsiteX357" fmla="*/ 1130969 w 8128084"/>
              <a:gd name="connsiteY357" fmla="*/ 7339264 h 15135727"/>
              <a:gd name="connsiteX358" fmla="*/ 1034716 w 8128084"/>
              <a:gd name="connsiteY358" fmla="*/ 7315200 h 15135727"/>
              <a:gd name="connsiteX359" fmla="*/ 982077 w 8128084"/>
              <a:gd name="connsiteY359" fmla="*/ 7113003 h 15135727"/>
              <a:gd name="connsiteX360" fmla="*/ 1155032 w 8128084"/>
              <a:gd name="connsiteY360" fmla="*/ 7050506 h 15135727"/>
              <a:gd name="connsiteX361" fmla="*/ 1155032 w 8128084"/>
              <a:gd name="connsiteY361" fmla="*/ 6930190 h 15135727"/>
              <a:gd name="connsiteX362" fmla="*/ 1155032 w 8128084"/>
              <a:gd name="connsiteY362" fmla="*/ 6761748 h 15135727"/>
              <a:gd name="connsiteX363" fmla="*/ 1203158 w 8128084"/>
              <a:gd name="connsiteY363" fmla="*/ 6617369 h 15135727"/>
              <a:gd name="connsiteX364" fmla="*/ 1409700 w 8128084"/>
              <a:gd name="connsiteY364" fmla="*/ 6517440 h 15135727"/>
              <a:gd name="connsiteX365" fmla="*/ 1443790 w 8128084"/>
              <a:gd name="connsiteY365" fmla="*/ 6328611 h 15135727"/>
              <a:gd name="connsiteX366" fmla="*/ 1419727 w 8128084"/>
              <a:gd name="connsiteY366" fmla="*/ 6208295 h 15135727"/>
              <a:gd name="connsiteX367" fmla="*/ 1275348 w 8128084"/>
              <a:gd name="connsiteY367" fmla="*/ 6304548 h 15135727"/>
              <a:gd name="connsiteX368" fmla="*/ 1178927 w 8128084"/>
              <a:gd name="connsiteY368" fmla="*/ 6281153 h 15135727"/>
              <a:gd name="connsiteX369" fmla="*/ 1242427 w 8128084"/>
              <a:gd name="connsiteY369" fmla="*/ 6173203 h 15135727"/>
              <a:gd name="connsiteX370" fmla="*/ 1323474 w 8128084"/>
              <a:gd name="connsiteY370" fmla="*/ 6015790 h 15135727"/>
              <a:gd name="connsiteX371" fmla="*/ 1597192 w 8128084"/>
              <a:gd name="connsiteY371" fmla="*/ 5941261 h 15135727"/>
              <a:gd name="connsiteX372" fmla="*/ 1527342 w 8128084"/>
              <a:gd name="connsiteY372" fmla="*/ 5833645 h 15135727"/>
              <a:gd name="connsiteX373" fmla="*/ 1395664 w 8128084"/>
              <a:gd name="connsiteY373" fmla="*/ 5824621 h 15135727"/>
              <a:gd name="connsiteX374" fmla="*/ 1179095 w 8128084"/>
              <a:gd name="connsiteY374" fmla="*/ 5799221 h 15135727"/>
              <a:gd name="connsiteX375" fmla="*/ 1153527 w 8128084"/>
              <a:gd name="connsiteY375" fmla="*/ 5919203 h 15135727"/>
              <a:gd name="connsiteX376" fmla="*/ 877637 w 8128084"/>
              <a:gd name="connsiteY376" fmla="*/ 5838658 h 15135727"/>
              <a:gd name="connsiteX377" fmla="*/ 697832 w 8128084"/>
              <a:gd name="connsiteY377" fmla="*/ 5606716 h 15135727"/>
              <a:gd name="connsiteX378" fmla="*/ 577516 w 8128084"/>
              <a:gd name="connsiteY378" fmla="*/ 5582653 h 15135727"/>
              <a:gd name="connsiteX379" fmla="*/ 613777 w 8128084"/>
              <a:gd name="connsiteY379" fmla="*/ 5696953 h 15135727"/>
              <a:gd name="connsiteX380" fmla="*/ 697832 w 8128084"/>
              <a:gd name="connsiteY380" fmla="*/ 5775158 h 15135727"/>
              <a:gd name="connsiteX381" fmla="*/ 556627 w 8128084"/>
              <a:gd name="connsiteY381" fmla="*/ 5862053 h 15135727"/>
              <a:gd name="connsiteX382" fmla="*/ 351924 w 8128084"/>
              <a:gd name="connsiteY382" fmla="*/ 5869071 h 15135727"/>
              <a:gd name="connsiteX383" fmla="*/ 314492 w 8128084"/>
              <a:gd name="connsiteY383" fmla="*/ 5702969 h 15135727"/>
              <a:gd name="connsiteX384" fmla="*/ 315495 w 8128084"/>
              <a:gd name="connsiteY384" fmla="*/ 5476040 h 15135727"/>
              <a:gd name="connsiteX385" fmla="*/ 144379 w 8128084"/>
              <a:gd name="connsiteY385" fmla="*/ 5459664 h 15135727"/>
              <a:gd name="connsiteX386" fmla="*/ 0 w 8128084"/>
              <a:gd name="connsiteY386" fmla="*/ 5462337 h 15135727"/>
              <a:gd name="connsiteX387" fmla="*/ 96253 w 8128084"/>
              <a:gd name="connsiteY387"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42827 w 8128084"/>
              <a:gd name="connsiteY202" fmla="*/ 14383753 h 15135727"/>
              <a:gd name="connsiteX203" fmla="*/ 4403558 w 8128084"/>
              <a:gd name="connsiteY203" fmla="*/ 14437895 h 15135727"/>
              <a:gd name="connsiteX204" fmla="*/ 4340058 w 8128084"/>
              <a:gd name="connsiteY204" fmla="*/ 14475995 h 15135727"/>
              <a:gd name="connsiteX205" fmla="*/ 4303127 w 8128084"/>
              <a:gd name="connsiteY205" fmla="*/ 14364703 h 15135727"/>
              <a:gd name="connsiteX206" fmla="*/ 4276892 w 8128084"/>
              <a:gd name="connsiteY206" fmla="*/ 14296190 h 15135727"/>
              <a:gd name="connsiteX207" fmla="*/ 4235116 w 8128084"/>
              <a:gd name="connsiteY207" fmla="*/ 14341642 h 15135727"/>
              <a:gd name="connsiteX208" fmla="*/ 4141715 w 8128084"/>
              <a:gd name="connsiteY208" fmla="*/ 14228553 h 15135727"/>
              <a:gd name="connsiteX209" fmla="*/ 4137527 w 8128084"/>
              <a:gd name="connsiteY209" fmla="*/ 14364369 h 15135727"/>
              <a:gd name="connsiteX210" fmla="*/ 4053480 w 8128084"/>
              <a:gd name="connsiteY210" fmla="*/ 14383698 h 15135727"/>
              <a:gd name="connsiteX211" fmla="*/ 4023727 w 8128084"/>
              <a:gd name="connsiteY211" fmla="*/ 14275803 h 15135727"/>
              <a:gd name="connsiteX212" fmla="*/ 3915945 w 8128084"/>
              <a:gd name="connsiteY212" fmla="*/ 14226202 h 15135727"/>
              <a:gd name="connsiteX213" fmla="*/ 3801979 w 8128084"/>
              <a:gd name="connsiteY213" fmla="*/ 14293516 h 15135727"/>
              <a:gd name="connsiteX214" fmla="*/ 3719764 w 8128084"/>
              <a:gd name="connsiteY214" fmla="*/ 14415169 h 15135727"/>
              <a:gd name="connsiteX215" fmla="*/ 3625850 w 8128084"/>
              <a:gd name="connsiteY215" fmla="*/ 14616364 h 15135727"/>
              <a:gd name="connsiteX216" fmla="*/ 3513221 w 8128084"/>
              <a:gd name="connsiteY216" fmla="*/ 14726653 h 15135727"/>
              <a:gd name="connsiteX217" fmla="*/ 3583071 w 8128084"/>
              <a:gd name="connsiteY217" fmla="*/ 14832932 h 15135727"/>
              <a:gd name="connsiteX218" fmla="*/ 3633537 w 8128084"/>
              <a:gd name="connsiteY218" fmla="*/ 14967285 h 15135727"/>
              <a:gd name="connsiteX219" fmla="*/ 3609474 w 8128084"/>
              <a:gd name="connsiteY219" fmla="*/ 15087600 h 15135727"/>
              <a:gd name="connsiteX220" fmla="*/ 3479132 w 8128084"/>
              <a:gd name="connsiteY220" fmla="*/ 14975974 h 15135727"/>
              <a:gd name="connsiteX221" fmla="*/ 3304340 w 8128084"/>
              <a:gd name="connsiteY221" fmla="*/ 14949237 h 15135727"/>
              <a:gd name="connsiteX222" fmla="*/ 3261227 w 8128084"/>
              <a:gd name="connsiteY222" fmla="*/ 14787145 h 15135727"/>
              <a:gd name="connsiteX223" fmla="*/ 3128211 w 8128084"/>
              <a:gd name="connsiteY223" fmla="*/ 14919158 h 15135727"/>
              <a:gd name="connsiteX224" fmla="*/ 3090277 w 8128084"/>
              <a:gd name="connsiteY224" fmla="*/ 15075903 h 15135727"/>
              <a:gd name="connsiteX225" fmla="*/ 2959769 w 8128084"/>
              <a:gd name="connsiteY225" fmla="*/ 15135727 h 15135727"/>
              <a:gd name="connsiteX226" fmla="*/ 2891256 w 8128084"/>
              <a:gd name="connsiteY226" fmla="*/ 14945895 h 15135727"/>
              <a:gd name="connsiteX227" fmla="*/ 2829927 w 8128084"/>
              <a:gd name="connsiteY227" fmla="*/ 14872703 h 15135727"/>
              <a:gd name="connsiteX228" fmla="*/ 2887579 w 8128084"/>
              <a:gd name="connsiteY228" fmla="*/ 14774779 h 15135727"/>
              <a:gd name="connsiteX229" fmla="*/ 2779127 w 8128084"/>
              <a:gd name="connsiteY229" fmla="*/ 14694903 h 15135727"/>
              <a:gd name="connsiteX230" fmla="*/ 2839453 w 8128084"/>
              <a:gd name="connsiteY230" fmla="*/ 14582274 h 15135727"/>
              <a:gd name="connsiteX231" fmla="*/ 2935706 w 8128084"/>
              <a:gd name="connsiteY231" fmla="*/ 14510085 h 15135727"/>
              <a:gd name="connsiteX232" fmla="*/ 2948406 w 8128084"/>
              <a:gd name="connsiteY232" fmla="*/ 14554535 h 15135727"/>
              <a:gd name="connsiteX233" fmla="*/ 2855327 w 8128084"/>
              <a:gd name="connsiteY233" fmla="*/ 14371053 h 15135727"/>
              <a:gd name="connsiteX234" fmla="*/ 3014077 w 8128084"/>
              <a:gd name="connsiteY234" fmla="*/ 14447253 h 15135727"/>
              <a:gd name="connsiteX235" fmla="*/ 3029285 w 8128084"/>
              <a:gd name="connsiteY235" fmla="*/ 14363032 h 15135727"/>
              <a:gd name="connsiteX236" fmla="*/ 3152274 w 8128084"/>
              <a:gd name="connsiteY236" fmla="*/ 14341642 h 15135727"/>
              <a:gd name="connsiteX237" fmla="*/ 3226135 w 8128084"/>
              <a:gd name="connsiteY237" fmla="*/ 14269453 h 15135727"/>
              <a:gd name="connsiteX238" fmla="*/ 3152274 w 8128084"/>
              <a:gd name="connsiteY238" fmla="*/ 14197264 h 15135727"/>
              <a:gd name="connsiteX239" fmla="*/ 3152274 w 8128084"/>
              <a:gd name="connsiteY239" fmla="*/ 14052885 h 15135727"/>
              <a:gd name="connsiteX240" fmla="*/ 3086435 w 8128084"/>
              <a:gd name="connsiteY240" fmla="*/ 14037845 h 15135727"/>
              <a:gd name="connsiteX241" fmla="*/ 3056021 w 8128084"/>
              <a:gd name="connsiteY241" fmla="*/ 14153148 h 15135727"/>
              <a:gd name="connsiteX242" fmla="*/ 2935706 w 8128084"/>
              <a:gd name="connsiteY242" fmla="*/ 14076948 h 15135727"/>
              <a:gd name="connsiteX243" fmla="*/ 2863516 w 8128084"/>
              <a:gd name="connsiteY243" fmla="*/ 14093324 h 15135727"/>
              <a:gd name="connsiteX244" fmla="*/ 2804527 w 8128084"/>
              <a:gd name="connsiteY244" fmla="*/ 14218653 h 15135727"/>
              <a:gd name="connsiteX245" fmla="*/ 2719137 w 8128084"/>
              <a:gd name="connsiteY245" fmla="*/ 14197264 h 15135727"/>
              <a:gd name="connsiteX246" fmla="*/ 2653298 w 8128084"/>
              <a:gd name="connsiteY246" fmla="*/ 14248064 h 15135727"/>
              <a:gd name="connsiteX247" fmla="*/ 2560721 w 8128084"/>
              <a:gd name="connsiteY247" fmla="*/ 14150474 h 15135727"/>
              <a:gd name="connsiteX248" fmla="*/ 2436729 w 8128084"/>
              <a:gd name="connsiteY248" fmla="*/ 13804566 h 15135727"/>
              <a:gd name="connsiteX249" fmla="*/ 2550527 w 8128084"/>
              <a:gd name="connsiteY249" fmla="*/ 13805903 h 15135727"/>
              <a:gd name="connsiteX250" fmla="*/ 2729498 w 8128084"/>
              <a:gd name="connsiteY250" fmla="*/ 13812253 h 15135727"/>
              <a:gd name="connsiteX251" fmla="*/ 2633077 w 8128084"/>
              <a:gd name="connsiteY251" fmla="*/ 13755103 h 15135727"/>
              <a:gd name="connsiteX252" fmla="*/ 2553369 w 8128084"/>
              <a:gd name="connsiteY252" fmla="*/ 13475369 h 15135727"/>
              <a:gd name="connsiteX253" fmla="*/ 2658645 w 8128084"/>
              <a:gd name="connsiteY253" fmla="*/ 13224711 h 15135727"/>
              <a:gd name="connsiteX254" fmla="*/ 2719137 w 8128084"/>
              <a:gd name="connsiteY254" fmla="*/ 13042232 h 15135727"/>
              <a:gd name="connsiteX255" fmla="*/ 2791327 w 8128084"/>
              <a:gd name="connsiteY255" fmla="*/ 12945979 h 15135727"/>
              <a:gd name="connsiteX256" fmla="*/ 2969627 w 8128084"/>
              <a:gd name="connsiteY256" fmla="*/ 12929603 h 15135727"/>
              <a:gd name="connsiteX257" fmla="*/ 3031958 w 8128084"/>
              <a:gd name="connsiteY257" fmla="*/ 13090358 h 15135727"/>
              <a:gd name="connsiteX258" fmla="*/ 3102977 w 8128084"/>
              <a:gd name="connsiteY258" fmla="*/ 12974053 h 15135727"/>
              <a:gd name="connsiteX259" fmla="*/ 3043321 w 8128084"/>
              <a:gd name="connsiteY259" fmla="*/ 12836024 h 15135727"/>
              <a:gd name="connsiteX260" fmla="*/ 2849479 w 8128084"/>
              <a:gd name="connsiteY260" fmla="*/ 12815637 h 15135727"/>
              <a:gd name="connsiteX261" fmla="*/ 2815390 w 8128084"/>
              <a:gd name="connsiteY261" fmla="*/ 12777537 h 15135727"/>
              <a:gd name="connsiteX262" fmla="*/ 2887077 w 8128084"/>
              <a:gd name="connsiteY262" fmla="*/ 12586703 h 15135727"/>
              <a:gd name="connsiteX263" fmla="*/ 3153777 w 8128084"/>
              <a:gd name="connsiteY263" fmla="*/ 12516853 h 15135727"/>
              <a:gd name="connsiteX264" fmla="*/ 3239837 w 8128084"/>
              <a:gd name="connsiteY264" fmla="*/ 12311314 h 15135727"/>
              <a:gd name="connsiteX265" fmla="*/ 3104148 w 8128084"/>
              <a:gd name="connsiteY265" fmla="*/ 12320337 h 15135727"/>
              <a:gd name="connsiteX266" fmla="*/ 3040648 w 8128084"/>
              <a:gd name="connsiteY266" fmla="*/ 12320337 h 15135727"/>
              <a:gd name="connsiteX267" fmla="*/ 2956927 w 8128084"/>
              <a:gd name="connsiteY267" fmla="*/ 12237453 h 15135727"/>
              <a:gd name="connsiteX268" fmla="*/ 3007895 w 8128084"/>
              <a:gd name="connsiteY268" fmla="*/ 12079706 h 15135727"/>
              <a:gd name="connsiteX269" fmla="*/ 2810042 w 8128084"/>
              <a:gd name="connsiteY269" fmla="*/ 11954377 h 15135727"/>
              <a:gd name="connsiteX270" fmla="*/ 2863516 w 8128084"/>
              <a:gd name="connsiteY270" fmla="*/ 11694695 h 15135727"/>
              <a:gd name="connsiteX271" fmla="*/ 2817227 w 8128084"/>
              <a:gd name="connsiteY271" fmla="*/ 11507203 h 15135727"/>
              <a:gd name="connsiteX272" fmla="*/ 2911642 w 8128084"/>
              <a:gd name="connsiteY272" fmla="*/ 11454064 h 15135727"/>
              <a:gd name="connsiteX273" fmla="*/ 2988677 w 8128084"/>
              <a:gd name="connsiteY273" fmla="*/ 11494503 h 15135727"/>
              <a:gd name="connsiteX274" fmla="*/ 3011571 w 8128084"/>
              <a:gd name="connsiteY274" fmla="*/ 11454064 h 15135727"/>
              <a:gd name="connsiteX275" fmla="*/ 2850482 w 8128084"/>
              <a:gd name="connsiteY275" fmla="*/ 11381874 h 15135727"/>
              <a:gd name="connsiteX276" fmla="*/ 2993858 w 8128084"/>
              <a:gd name="connsiteY276" fmla="*/ 11266571 h 15135727"/>
              <a:gd name="connsiteX277" fmla="*/ 3007895 w 8128084"/>
              <a:gd name="connsiteY277" fmla="*/ 11189369 h 15135727"/>
              <a:gd name="connsiteX278" fmla="*/ 2874879 w 8128084"/>
              <a:gd name="connsiteY278" fmla="*/ 11179342 h 15135727"/>
              <a:gd name="connsiteX279" fmla="*/ 2919329 w 8128084"/>
              <a:gd name="connsiteY279" fmla="*/ 11023600 h 15135727"/>
              <a:gd name="connsiteX280" fmla="*/ 2887579 w 8128084"/>
              <a:gd name="connsiteY280" fmla="*/ 10924674 h 15135727"/>
              <a:gd name="connsiteX281" fmla="*/ 2760914 w 8128084"/>
              <a:gd name="connsiteY281" fmla="*/ 11065377 h 15135727"/>
              <a:gd name="connsiteX282" fmla="*/ 2667000 w 8128084"/>
              <a:gd name="connsiteY282" fmla="*/ 10969124 h 15135727"/>
              <a:gd name="connsiteX283" fmla="*/ 2607845 w 8128084"/>
              <a:gd name="connsiteY283" fmla="*/ 11071727 h 15135727"/>
              <a:gd name="connsiteX284" fmla="*/ 2526632 w 8128084"/>
              <a:gd name="connsiteY284" fmla="*/ 11117179 h 15135727"/>
              <a:gd name="connsiteX285" fmla="*/ 2410827 w 8128084"/>
              <a:gd name="connsiteY285" fmla="*/ 11100803 h 15135727"/>
              <a:gd name="connsiteX286" fmla="*/ 2334127 w 8128084"/>
              <a:gd name="connsiteY286" fmla="*/ 10996864 h 15135727"/>
              <a:gd name="connsiteX287" fmla="*/ 2358190 w 8128084"/>
              <a:gd name="connsiteY287" fmla="*/ 10732169 h 15135727"/>
              <a:gd name="connsiteX288" fmla="*/ 2372227 w 8128084"/>
              <a:gd name="connsiteY288" fmla="*/ 10689390 h 15135727"/>
              <a:gd name="connsiteX289" fmla="*/ 2533316 w 8128084"/>
              <a:gd name="connsiteY289" fmla="*/ 10574087 h 15135727"/>
              <a:gd name="connsiteX290" fmla="*/ 2598821 w 8128084"/>
              <a:gd name="connsiteY290" fmla="*/ 10684042 h 15135727"/>
              <a:gd name="connsiteX291" fmla="*/ 2683877 w 8128084"/>
              <a:gd name="connsiteY291" fmla="*/ 10745203 h 15135727"/>
              <a:gd name="connsiteX292" fmla="*/ 2767264 w 8128084"/>
              <a:gd name="connsiteY292" fmla="*/ 10684042 h 15135727"/>
              <a:gd name="connsiteX293" fmla="*/ 2646948 w 8128084"/>
              <a:gd name="connsiteY293" fmla="*/ 10515600 h 15135727"/>
              <a:gd name="connsiteX294" fmla="*/ 2815390 w 8128084"/>
              <a:gd name="connsiteY294" fmla="*/ 10395285 h 15135727"/>
              <a:gd name="connsiteX295" fmla="*/ 2899777 w 8128084"/>
              <a:gd name="connsiteY295" fmla="*/ 10453103 h 15135727"/>
              <a:gd name="connsiteX296" fmla="*/ 2899777 w 8128084"/>
              <a:gd name="connsiteY296" fmla="*/ 10586453 h 15135727"/>
              <a:gd name="connsiteX297" fmla="*/ 2982327 w 8128084"/>
              <a:gd name="connsiteY297" fmla="*/ 10459453 h 15135727"/>
              <a:gd name="connsiteX298" fmla="*/ 3080085 w 8128084"/>
              <a:gd name="connsiteY298" fmla="*/ 10419348 h 15135727"/>
              <a:gd name="connsiteX299" fmla="*/ 3248527 w 8128084"/>
              <a:gd name="connsiteY299" fmla="*/ 10539664 h 15135727"/>
              <a:gd name="connsiteX300" fmla="*/ 3320716 w 8128084"/>
              <a:gd name="connsiteY300" fmla="*/ 10659979 h 15135727"/>
              <a:gd name="connsiteX301" fmla="*/ 3465095 w 8128084"/>
              <a:gd name="connsiteY301" fmla="*/ 10659979 h 15135727"/>
              <a:gd name="connsiteX302" fmla="*/ 3441032 w 8128084"/>
              <a:gd name="connsiteY302" fmla="*/ 10491537 h 15135727"/>
              <a:gd name="connsiteX303" fmla="*/ 3356977 w 8128084"/>
              <a:gd name="connsiteY303" fmla="*/ 10408653 h 15135727"/>
              <a:gd name="connsiteX304" fmla="*/ 3348456 w 8128084"/>
              <a:gd name="connsiteY304" fmla="*/ 10282656 h 15135727"/>
              <a:gd name="connsiteX305" fmla="*/ 3198227 w 8128084"/>
              <a:gd name="connsiteY305" fmla="*/ 10319753 h 15135727"/>
              <a:gd name="connsiteX306" fmla="*/ 3152274 w 8128084"/>
              <a:gd name="connsiteY306" fmla="*/ 10250906 h 15135727"/>
              <a:gd name="connsiteX307" fmla="*/ 3176337 w 8128084"/>
              <a:gd name="connsiteY307" fmla="*/ 10178716 h 15135727"/>
              <a:gd name="connsiteX308" fmla="*/ 3104148 w 8128084"/>
              <a:gd name="connsiteY308" fmla="*/ 10154653 h 15135727"/>
              <a:gd name="connsiteX309" fmla="*/ 2975977 w 8128084"/>
              <a:gd name="connsiteY309" fmla="*/ 10167353 h 15135727"/>
              <a:gd name="connsiteX310" fmla="*/ 3007895 w 8128084"/>
              <a:gd name="connsiteY310" fmla="*/ 9962148 h 15135727"/>
              <a:gd name="connsiteX311" fmla="*/ 3176337 w 8128084"/>
              <a:gd name="connsiteY311" fmla="*/ 9889958 h 15135727"/>
              <a:gd name="connsiteX312" fmla="*/ 2959769 w 8128084"/>
              <a:gd name="connsiteY312" fmla="*/ 9504948 h 15135727"/>
              <a:gd name="connsiteX313" fmla="*/ 2791327 w 8128084"/>
              <a:gd name="connsiteY313" fmla="*/ 9456821 h 15135727"/>
              <a:gd name="connsiteX314" fmla="*/ 2574758 w 8128084"/>
              <a:gd name="connsiteY314" fmla="*/ 9336506 h 15135727"/>
              <a:gd name="connsiteX315" fmla="*/ 2671177 w 8128084"/>
              <a:gd name="connsiteY315" fmla="*/ 9189453 h 15135727"/>
              <a:gd name="connsiteX316" fmla="*/ 2684045 w 8128084"/>
              <a:gd name="connsiteY316" fmla="*/ 9109911 h 15135727"/>
              <a:gd name="connsiteX317" fmla="*/ 2580774 w 8128084"/>
              <a:gd name="connsiteY317" fmla="*/ 9069471 h 15135727"/>
              <a:gd name="connsiteX318" fmla="*/ 2546685 w 8128084"/>
              <a:gd name="connsiteY318" fmla="*/ 9051758 h 15135727"/>
              <a:gd name="connsiteX319" fmla="*/ 2436729 w 8128084"/>
              <a:gd name="connsiteY319" fmla="*/ 9056771 h 15135727"/>
              <a:gd name="connsiteX320" fmla="*/ 2372727 w 8128084"/>
              <a:gd name="connsiteY320" fmla="*/ 9259303 h 15135727"/>
              <a:gd name="connsiteX321" fmla="*/ 2261937 w 8128084"/>
              <a:gd name="connsiteY321" fmla="*/ 9168064 h 15135727"/>
              <a:gd name="connsiteX322" fmla="*/ 2237874 w 8128084"/>
              <a:gd name="connsiteY322" fmla="*/ 8999621 h 15135727"/>
              <a:gd name="connsiteX323" fmla="*/ 2079458 w 8128084"/>
              <a:gd name="connsiteY323" fmla="*/ 9020008 h 15135727"/>
              <a:gd name="connsiteX324" fmla="*/ 2026319 w 8128084"/>
              <a:gd name="connsiteY324" fmla="*/ 8827503 h 15135727"/>
              <a:gd name="connsiteX325" fmla="*/ 1833814 w 8128084"/>
              <a:gd name="connsiteY325" fmla="*/ 8822490 h 15135727"/>
              <a:gd name="connsiteX326" fmla="*/ 1705977 w 8128084"/>
              <a:gd name="connsiteY326" fmla="*/ 8941803 h 15135727"/>
              <a:gd name="connsiteX327" fmla="*/ 1693445 w 8128084"/>
              <a:gd name="connsiteY327" fmla="*/ 9048082 h 15135727"/>
              <a:gd name="connsiteX328" fmla="*/ 1575469 w 8128084"/>
              <a:gd name="connsiteY328" fmla="*/ 9099885 h 15135727"/>
              <a:gd name="connsiteX329" fmla="*/ 1477879 w 8128084"/>
              <a:gd name="connsiteY329" fmla="*/ 8936456 h 15135727"/>
              <a:gd name="connsiteX330" fmla="*/ 1347537 w 8128084"/>
              <a:gd name="connsiteY330" fmla="*/ 8879306 h 15135727"/>
              <a:gd name="connsiteX331" fmla="*/ 1220537 w 8128084"/>
              <a:gd name="connsiteY331" fmla="*/ 8799764 h 15135727"/>
              <a:gd name="connsiteX332" fmla="*/ 1106906 w 8128084"/>
              <a:gd name="connsiteY332" fmla="*/ 8783053 h 15135727"/>
              <a:gd name="connsiteX333" fmla="*/ 890337 w 8128084"/>
              <a:gd name="connsiteY333" fmla="*/ 8686800 h 15135727"/>
              <a:gd name="connsiteX334" fmla="*/ 649706 w 8128084"/>
              <a:gd name="connsiteY334" fmla="*/ 8662737 h 15135727"/>
              <a:gd name="connsiteX335" fmla="*/ 493127 w 8128084"/>
              <a:gd name="connsiteY335" fmla="*/ 8668753 h 15135727"/>
              <a:gd name="connsiteX336" fmla="*/ 385011 w 8128084"/>
              <a:gd name="connsiteY336" fmla="*/ 8566485 h 15135727"/>
              <a:gd name="connsiteX337" fmla="*/ 455027 w 8128084"/>
              <a:gd name="connsiteY337" fmla="*/ 8421103 h 15135727"/>
              <a:gd name="connsiteX338" fmla="*/ 577516 w 8128084"/>
              <a:gd name="connsiteY338" fmla="*/ 8373979 h 15135727"/>
              <a:gd name="connsiteX339" fmla="*/ 794085 w 8128084"/>
              <a:gd name="connsiteY339" fmla="*/ 8301790 h 15135727"/>
              <a:gd name="connsiteX340" fmla="*/ 745958 w 8128084"/>
              <a:gd name="connsiteY340" fmla="*/ 8133348 h 15135727"/>
              <a:gd name="connsiteX341" fmla="*/ 818148 w 8128084"/>
              <a:gd name="connsiteY341" fmla="*/ 7820527 h 15135727"/>
              <a:gd name="connsiteX342" fmla="*/ 697832 w 8128084"/>
              <a:gd name="connsiteY342" fmla="*/ 7820527 h 15135727"/>
              <a:gd name="connsiteX343" fmla="*/ 625642 w 8128084"/>
              <a:gd name="connsiteY343" fmla="*/ 7916779 h 15135727"/>
              <a:gd name="connsiteX344" fmla="*/ 457200 w 8128084"/>
              <a:gd name="connsiteY344" fmla="*/ 7820527 h 15135727"/>
              <a:gd name="connsiteX345" fmla="*/ 529390 w 8128084"/>
              <a:gd name="connsiteY345" fmla="*/ 7700211 h 15135727"/>
              <a:gd name="connsiteX346" fmla="*/ 715377 w 8128084"/>
              <a:gd name="connsiteY346" fmla="*/ 7748003 h 15135727"/>
              <a:gd name="connsiteX347" fmla="*/ 938464 w 8128084"/>
              <a:gd name="connsiteY347" fmla="*/ 7676148 h 15135727"/>
              <a:gd name="connsiteX348" fmla="*/ 1058779 w 8128084"/>
              <a:gd name="connsiteY348" fmla="*/ 7459579 h 15135727"/>
              <a:gd name="connsiteX349" fmla="*/ 1203158 w 8128084"/>
              <a:gd name="connsiteY349" fmla="*/ 7603958 h 15135727"/>
              <a:gd name="connsiteX350" fmla="*/ 1299411 w 8128084"/>
              <a:gd name="connsiteY350" fmla="*/ 7555832 h 15135727"/>
              <a:gd name="connsiteX351" fmla="*/ 1443790 w 8128084"/>
              <a:gd name="connsiteY351" fmla="*/ 7507706 h 15135727"/>
              <a:gd name="connsiteX352" fmla="*/ 1684421 w 8128084"/>
              <a:gd name="connsiteY352" fmla="*/ 7603958 h 15135727"/>
              <a:gd name="connsiteX353" fmla="*/ 1684421 w 8128084"/>
              <a:gd name="connsiteY353" fmla="*/ 7603958 h 15135727"/>
              <a:gd name="connsiteX354" fmla="*/ 1693277 w 8128084"/>
              <a:gd name="connsiteY354" fmla="*/ 7462253 h 15135727"/>
              <a:gd name="connsiteX355" fmla="*/ 1540042 w 8128084"/>
              <a:gd name="connsiteY355" fmla="*/ 7363327 h 15135727"/>
              <a:gd name="connsiteX356" fmla="*/ 1299411 w 8128084"/>
              <a:gd name="connsiteY356" fmla="*/ 7315200 h 15135727"/>
              <a:gd name="connsiteX357" fmla="*/ 1130969 w 8128084"/>
              <a:gd name="connsiteY357" fmla="*/ 7339264 h 15135727"/>
              <a:gd name="connsiteX358" fmla="*/ 1034716 w 8128084"/>
              <a:gd name="connsiteY358" fmla="*/ 7315200 h 15135727"/>
              <a:gd name="connsiteX359" fmla="*/ 982077 w 8128084"/>
              <a:gd name="connsiteY359" fmla="*/ 7113003 h 15135727"/>
              <a:gd name="connsiteX360" fmla="*/ 1155032 w 8128084"/>
              <a:gd name="connsiteY360" fmla="*/ 7050506 h 15135727"/>
              <a:gd name="connsiteX361" fmla="*/ 1155032 w 8128084"/>
              <a:gd name="connsiteY361" fmla="*/ 6930190 h 15135727"/>
              <a:gd name="connsiteX362" fmla="*/ 1155032 w 8128084"/>
              <a:gd name="connsiteY362" fmla="*/ 6761748 h 15135727"/>
              <a:gd name="connsiteX363" fmla="*/ 1203158 w 8128084"/>
              <a:gd name="connsiteY363" fmla="*/ 6617369 h 15135727"/>
              <a:gd name="connsiteX364" fmla="*/ 1409700 w 8128084"/>
              <a:gd name="connsiteY364" fmla="*/ 6517440 h 15135727"/>
              <a:gd name="connsiteX365" fmla="*/ 1443790 w 8128084"/>
              <a:gd name="connsiteY365" fmla="*/ 6328611 h 15135727"/>
              <a:gd name="connsiteX366" fmla="*/ 1419727 w 8128084"/>
              <a:gd name="connsiteY366" fmla="*/ 6208295 h 15135727"/>
              <a:gd name="connsiteX367" fmla="*/ 1275348 w 8128084"/>
              <a:gd name="connsiteY367" fmla="*/ 6304548 h 15135727"/>
              <a:gd name="connsiteX368" fmla="*/ 1178927 w 8128084"/>
              <a:gd name="connsiteY368" fmla="*/ 6281153 h 15135727"/>
              <a:gd name="connsiteX369" fmla="*/ 1242427 w 8128084"/>
              <a:gd name="connsiteY369" fmla="*/ 6173203 h 15135727"/>
              <a:gd name="connsiteX370" fmla="*/ 1323474 w 8128084"/>
              <a:gd name="connsiteY370" fmla="*/ 6015790 h 15135727"/>
              <a:gd name="connsiteX371" fmla="*/ 1597192 w 8128084"/>
              <a:gd name="connsiteY371" fmla="*/ 5941261 h 15135727"/>
              <a:gd name="connsiteX372" fmla="*/ 1527342 w 8128084"/>
              <a:gd name="connsiteY372" fmla="*/ 5833645 h 15135727"/>
              <a:gd name="connsiteX373" fmla="*/ 1395664 w 8128084"/>
              <a:gd name="connsiteY373" fmla="*/ 5824621 h 15135727"/>
              <a:gd name="connsiteX374" fmla="*/ 1179095 w 8128084"/>
              <a:gd name="connsiteY374" fmla="*/ 5799221 h 15135727"/>
              <a:gd name="connsiteX375" fmla="*/ 1153527 w 8128084"/>
              <a:gd name="connsiteY375" fmla="*/ 5919203 h 15135727"/>
              <a:gd name="connsiteX376" fmla="*/ 877637 w 8128084"/>
              <a:gd name="connsiteY376" fmla="*/ 5838658 h 15135727"/>
              <a:gd name="connsiteX377" fmla="*/ 697832 w 8128084"/>
              <a:gd name="connsiteY377" fmla="*/ 5606716 h 15135727"/>
              <a:gd name="connsiteX378" fmla="*/ 577516 w 8128084"/>
              <a:gd name="connsiteY378" fmla="*/ 5582653 h 15135727"/>
              <a:gd name="connsiteX379" fmla="*/ 613777 w 8128084"/>
              <a:gd name="connsiteY379" fmla="*/ 5696953 h 15135727"/>
              <a:gd name="connsiteX380" fmla="*/ 697832 w 8128084"/>
              <a:gd name="connsiteY380" fmla="*/ 5775158 h 15135727"/>
              <a:gd name="connsiteX381" fmla="*/ 556627 w 8128084"/>
              <a:gd name="connsiteY381" fmla="*/ 5862053 h 15135727"/>
              <a:gd name="connsiteX382" fmla="*/ 351924 w 8128084"/>
              <a:gd name="connsiteY382" fmla="*/ 5869071 h 15135727"/>
              <a:gd name="connsiteX383" fmla="*/ 314492 w 8128084"/>
              <a:gd name="connsiteY383" fmla="*/ 5702969 h 15135727"/>
              <a:gd name="connsiteX384" fmla="*/ 315495 w 8128084"/>
              <a:gd name="connsiteY384" fmla="*/ 5476040 h 15135727"/>
              <a:gd name="connsiteX385" fmla="*/ 144379 w 8128084"/>
              <a:gd name="connsiteY385" fmla="*/ 5459664 h 15135727"/>
              <a:gd name="connsiteX386" fmla="*/ 0 w 8128084"/>
              <a:gd name="connsiteY386" fmla="*/ 5462337 h 15135727"/>
              <a:gd name="connsiteX387" fmla="*/ 96253 w 8128084"/>
              <a:gd name="connsiteY387"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42827 w 8128084"/>
              <a:gd name="connsiteY202" fmla="*/ 14383753 h 15135727"/>
              <a:gd name="connsiteX203" fmla="*/ 4403558 w 8128084"/>
              <a:gd name="connsiteY203" fmla="*/ 14437895 h 15135727"/>
              <a:gd name="connsiteX204" fmla="*/ 4340058 w 8128084"/>
              <a:gd name="connsiteY204" fmla="*/ 14475995 h 15135727"/>
              <a:gd name="connsiteX205" fmla="*/ 4303127 w 8128084"/>
              <a:gd name="connsiteY205" fmla="*/ 14364703 h 15135727"/>
              <a:gd name="connsiteX206" fmla="*/ 4276892 w 8128084"/>
              <a:gd name="connsiteY206" fmla="*/ 14296190 h 15135727"/>
              <a:gd name="connsiteX207" fmla="*/ 4235116 w 8128084"/>
              <a:gd name="connsiteY207" fmla="*/ 14341642 h 15135727"/>
              <a:gd name="connsiteX208" fmla="*/ 4141715 w 8128084"/>
              <a:gd name="connsiteY208" fmla="*/ 14228553 h 15135727"/>
              <a:gd name="connsiteX209" fmla="*/ 4137527 w 8128084"/>
              <a:gd name="connsiteY209" fmla="*/ 14364369 h 15135727"/>
              <a:gd name="connsiteX210" fmla="*/ 4053480 w 8128084"/>
              <a:gd name="connsiteY210" fmla="*/ 14383698 h 15135727"/>
              <a:gd name="connsiteX211" fmla="*/ 4023727 w 8128084"/>
              <a:gd name="connsiteY211" fmla="*/ 14275803 h 15135727"/>
              <a:gd name="connsiteX212" fmla="*/ 3915945 w 8128084"/>
              <a:gd name="connsiteY212" fmla="*/ 14226202 h 15135727"/>
              <a:gd name="connsiteX213" fmla="*/ 3801979 w 8128084"/>
              <a:gd name="connsiteY213" fmla="*/ 14293516 h 15135727"/>
              <a:gd name="connsiteX214" fmla="*/ 3626428 w 8128084"/>
              <a:gd name="connsiteY214" fmla="*/ 14406684 h 15135727"/>
              <a:gd name="connsiteX215" fmla="*/ 3625850 w 8128084"/>
              <a:gd name="connsiteY215" fmla="*/ 14616364 h 15135727"/>
              <a:gd name="connsiteX216" fmla="*/ 3513221 w 8128084"/>
              <a:gd name="connsiteY216" fmla="*/ 14726653 h 15135727"/>
              <a:gd name="connsiteX217" fmla="*/ 3583071 w 8128084"/>
              <a:gd name="connsiteY217" fmla="*/ 14832932 h 15135727"/>
              <a:gd name="connsiteX218" fmla="*/ 3633537 w 8128084"/>
              <a:gd name="connsiteY218" fmla="*/ 14967285 h 15135727"/>
              <a:gd name="connsiteX219" fmla="*/ 3609474 w 8128084"/>
              <a:gd name="connsiteY219" fmla="*/ 15087600 h 15135727"/>
              <a:gd name="connsiteX220" fmla="*/ 3479132 w 8128084"/>
              <a:gd name="connsiteY220" fmla="*/ 14975974 h 15135727"/>
              <a:gd name="connsiteX221" fmla="*/ 3304340 w 8128084"/>
              <a:gd name="connsiteY221" fmla="*/ 14949237 h 15135727"/>
              <a:gd name="connsiteX222" fmla="*/ 3261227 w 8128084"/>
              <a:gd name="connsiteY222" fmla="*/ 14787145 h 15135727"/>
              <a:gd name="connsiteX223" fmla="*/ 3128211 w 8128084"/>
              <a:gd name="connsiteY223" fmla="*/ 14919158 h 15135727"/>
              <a:gd name="connsiteX224" fmla="*/ 3090277 w 8128084"/>
              <a:gd name="connsiteY224" fmla="*/ 15075903 h 15135727"/>
              <a:gd name="connsiteX225" fmla="*/ 2959769 w 8128084"/>
              <a:gd name="connsiteY225" fmla="*/ 15135727 h 15135727"/>
              <a:gd name="connsiteX226" fmla="*/ 2891256 w 8128084"/>
              <a:gd name="connsiteY226" fmla="*/ 14945895 h 15135727"/>
              <a:gd name="connsiteX227" fmla="*/ 2829927 w 8128084"/>
              <a:gd name="connsiteY227" fmla="*/ 14872703 h 15135727"/>
              <a:gd name="connsiteX228" fmla="*/ 2887579 w 8128084"/>
              <a:gd name="connsiteY228" fmla="*/ 14774779 h 15135727"/>
              <a:gd name="connsiteX229" fmla="*/ 2779127 w 8128084"/>
              <a:gd name="connsiteY229" fmla="*/ 14694903 h 15135727"/>
              <a:gd name="connsiteX230" fmla="*/ 2839453 w 8128084"/>
              <a:gd name="connsiteY230" fmla="*/ 14582274 h 15135727"/>
              <a:gd name="connsiteX231" fmla="*/ 2935706 w 8128084"/>
              <a:gd name="connsiteY231" fmla="*/ 14510085 h 15135727"/>
              <a:gd name="connsiteX232" fmla="*/ 2948406 w 8128084"/>
              <a:gd name="connsiteY232" fmla="*/ 14554535 h 15135727"/>
              <a:gd name="connsiteX233" fmla="*/ 2855327 w 8128084"/>
              <a:gd name="connsiteY233" fmla="*/ 14371053 h 15135727"/>
              <a:gd name="connsiteX234" fmla="*/ 3014077 w 8128084"/>
              <a:gd name="connsiteY234" fmla="*/ 14447253 h 15135727"/>
              <a:gd name="connsiteX235" fmla="*/ 3029285 w 8128084"/>
              <a:gd name="connsiteY235" fmla="*/ 14363032 h 15135727"/>
              <a:gd name="connsiteX236" fmla="*/ 3152274 w 8128084"/>
              <a:gd name="connsiteY236" fmla="*/ 14341642 h 15135727"/>
              <a:gd name="connsiteX237" fmla="*/ 3226135 w 8128084"/>
              <a:gd name="connsiteY237" fmla="*/ 14269453 h 15135727"/>
              <a:gd name="connsiteX238" fmla="*/ 3152274 w 8128084"/>
              <a:gd name="connsiteY238" fmla="*/ 14197264 h 15135727"/>
              <a:gd name="connsiteX239" fmla="*/ 3152274 w 8128084"/>
              <a:gd name="connsiteY239" fmla="*/ 14052885 h 15135727"/>
              <a:gd name="connsiteX240" fmla="*/ 3086435 w 8128084"/>
              <a:gd name="connsiteY240" fmla="*/ 14037845 h 15135727"/>
              <a:gd name="connsiteX241" fmla="*/ 3056021 w 8128084"/>
              <a:gd name="connsiteY241" fmla="*/ 14153148 h 15135727"/>
              <a:gd name="connsiteX242" fmla="*/ 2935706 w 8128084"/>
              <a:gd name="connsiteY242" fmla="*/ 14076948 h 15135727"/>
              <a:gd name="connsiteX243" fmla="*/ 2863516 w 8128084"/>
              <a:gd name="connsiteY243" fmla="*/ 14093324 h 15135727"/>
              <a:gd name="connsiteX244" fmla="*/ 2804527 w 8128084"/>
              <a:gd name="connsiteY244" fmla="*/ 14218653 h 15135727"/>
              <a:gd name="connsiteX245" fmla="*/ 2719137 w 8128084"/>
              <a:gd name="connsiteY245" fmla="*/ 14197264 h 15135727"/>
              <a:gd name="connsiteX246" fmla="*/ 2653298 w 8128084"/>
              <a:gd name="connsiteY246" fmla="*/ 14248064 h 15135727"/>
              <a:gd name="connsiteX247" fmla="*/ 2560721 w 8128084"/>
              <a:gd name="connsiteY247" fmla="*/ 14150474 h 15135727"/>
              <a:gd name="connsiteX248" fmla="*/ 2436729 w 8128084"/>
              <a:gd name="connsiteY248" fmla="*/ 13804566 h 15135727"/>
              <a:gd name="connsiteX249" fmla="*/ 2550527 w 8128084"/>
              <a:gd name="connsiteY249" fmla="*/ 13805903 h 15135727"/>
              <a:gd name="connsiteX250" fmla="*/ 2729498 w 8128084"/>
              <a:gd name="connsiteY250" fmla="*/ 13812253 h 15135727"/>
              <a:gd name="connsiteX251" fmla="*/ 2633077 w 8128084"/>
              <a:gd name="connsiteY251" fmla="*/ 13755103 h 15135727"/>
              <a:gd name="connsiteX252" fmla="*/ 2553369 w 8128084"/>
              <a:gd name="connsiteY252" fmla="*/ 13475369 h 15135727"/>
              <a:gd name="connsiteX253" fmla="*/ 2658645 w 8128084"/>
              <a:gd name="connsiteY253" fmla="*/ 13224711 h 15135727"/>
              <a:gd name="connsiteX254" fmla="*/ 2719137 w 8128084"/>
              <a:gd name="connsiteY254" fmla="*/ 13042232 h 15135727"/>
              <a:gd name="connsiteX255" fmla="*/ 2791327 w 8128084"/>
              <a:gd name="connsiteY255" fmla="*/ 12945979 h 15135727"/>
              <a:gd name="connsiteX256" fmla="*/ 2969627 w 8128084"/>
              <a:gd name="connsiteY256" fmla="*/ 12929603 h 15135727"/>
              <a:gd name="connsiteX257" fmla="*/ 3031958 w 8128084"/>
              <a:gd name="connsiteY257" fmla="*/ 13090358 h 15135727"/>
              <a:gd name="connsiteX258" fmla="*/ 3102977 w 8128084"/>
              <a:gd name="connsiteY258" fmla="*/ 12974053 h 15135727"/>
              <a:gd name="connsiteX259" fmla="*/ 3043321 w 8128084"/>
              <a:gd name="connsiteY259" fmla="*/ 12836024 h 15135727"/>
              <a:gd name="connsiteX260" fmla="*/ 2849479 w 8128084"/>
              <a:gd name="connsiteY260" fmla="*/ 12815637 h 15135727"/>
              <a:gd name="connsiteX261" fmla="*/ 2815390 w 8128084"/>
              <a:gd name="connsiteY261" fmla="*/ 12777537 h 15135727"/>
              <a:gd name="connsiteX262" fmla="*/ 2887077 w 8128084"/>
              <a:gd name="connsiteY262" fmla="*/ 12586703 h 15135727"/>
              <a:gd name="connsiteX263" fmla="*/ 3153777 w 8128084"/>
              <a:gd name="connsiteY263" fmla="*/ 12516853 h 15135727"/>
              <a:gd name="connsiteX264" fmla="*/ 3239837 w 8128084"/>
              <a:gd name="connsiteY264" fmla="*/ 12311314 h 15135727"/>
              <a:gd name="connsiteX265" fmla="*/ 3104148 w 8128084"/>
              <a:gd name="connsiteY265" fmla="*/ 12320337 h 15135727"/>
              <a:gd name="connsiteX266" fmla="*/ 3040648 w 8128084"/>
              <a:gd name="connsiteY266" fmla="*/ 12320337 h 15135727"/>
              <a:gd name="connsiteX267" fmla="*/ 2956927 w 8128084"/>
              <a:gd name="connsiteY267" fmla="*/ 12237453 h 15135727"/>
              <a:gd name="connsiteX268" fmla="*/ 3007895 w 8128084"/>
              <a:gd name="connsiteY268" fmla="*/ 12079706 h 15135727"/>
              <a:gd name="connsiteX269" fmla="*/ 2810042 w 8128084"/>
              <a:gd name="connsiteY269" fmla="*/ 11954377 h 15135727"/>
              <a:gd name="connsiteX270" fmla="*/ 2863516 w 8128084"/>
              <a:gd name="connsiteY270" fmla="*/ 11694695 h 15135727"/>
              <a:gd name="connsiteX271" fmla="*/ 2817227 w 8128084"/>
              <a:gd name="connsiteY271" fmla="*/ 11507203 h 15135727"/>
              <a:gd name="connsiteX272" fmla="*/ 2911642 w 8128084"/>
              <a:gd name="connsiteY272" fmla="*/ 11454064 h 15135727"/>
              <a:gd name="connsiteX273" fmla="*/ 2988677 w 8128084"/>
              <a:gd name="connsiteY273" fmla="*/ 11494503 h 15135727"/>
              <a:gd name="connsiteX274" fmla="*/ 3011571 w 8128084"/>
              <a:gd name="connsiteY274" fmla="*/ 11454064 h 15135727"/>
              <a:gd name="connsiteX275" fmla="*/ 2850482 w 8128084"/>
              <a:gd name="connsiteY275" fmla="*/ 11381874 h 15135727"/>
              <a:gd name="connsiteX276" fmla="*/ 2993858 w 8128084"/>
              <a:gd name="connsiteY276" fmla="*/ 11266571 h 15135727"/>
              <a:gd name="connsiteX277" fmla="*/ 3007895 w 8128084"/>
              <a:gd name="connsiteY277" fmla="*/ 11189369 h 15135727"/>
              <a:gd name="connsiteX278" fmla="*/ 2874879 w 8128084"/>
              <a:gd name="connsiteY278" fmla="*/ 11179342 h 15135727"/>
              <a:gd name="connsiteX279" fmla="*/ 2919329 w 8128084"/>
              <a:gd name="connsiteY279" fmla="*/ 11023600 h 15135727"/>
              <a:gd name="connsiteX280" fmla="*/ 2887579 w 8128084"/>
              <a:gd name="connsiteY280" fmla="*/ 10924674 h 15135727"/>
              <a:gd name="connsiteX281" fmla="*/ 2760914 w 8128084"/>
              <a:gd name="connsiteY281" fmla="*/ 11065377 h 15135727"/>
              <a:gd name="connsiteX282" fmla="*/ 2667000 w 8128084"/>
              <a:gd name="connsiteY282" fmla="*/ 10969124 h 15135727"/>
              <a:gd name="connsiteX283" fmla="*/ 2607845 w 8128084"/>
              <a:gd name="connsiteY283" fmla="*/ 11071727 h 15135727"/>
              <a:gd name="connsiteX284" fmla="*/ 2526632 w 8128084"/>
              <a:gd name="connsiteY284" fmla="*/ 11117179 h 15135727"/>
              <a:gd name="connsiteX285" fmla="*/ 2410827 w 8128084"/>
              <a:gd name="connsiteY285" fmla="*/ 11100803 h 15135727"/>
              <a:gd name="connsiteX286" fmla="*/ 2334127 w 8128084"/>
              <a:gd name="connsiteY286" fmla="*/ 10996864 h 15135727"/>
              <a:gd name="connsiteX287" fmla="*/ 2358190 w 8128084"/>
              <a:gd name="connsiteY287" fmla="*/ 10732169 h 15135727"/>
              <a:gd name="connsiteX288" fmla="*/ 2372227 w 8128084"/>
              <a:gd name="connsiteY288" fmla="*/ 10689390 h 15135727"/>
              <a:gd name="connsiteX289" fmla="*/ 2533316 w 8128084"/>
              <a:gd name="connsiteY289" fmla="*/ 10574087 h 15135727"/>
              <a:gd name="connsiteX290" fmla="*/ 2598821 w 8128084"/>
              <a:gd name="connsiteY290" fmla="*/ 10684042 h 15135727"/>
              <a:gd name="connsiteX291" fmla="*/ 2683877 w 8128084"/>
              <a:gd name="connsiteY291" fmla="*/ 10745203 h 15135727"/>
              <a:gd name="connsiteX292" fmla="*/ 2767264 w 8128084"/>
              <a:gd name="connsiteY292" fmla="*/ 10684042 h 15135727"/>
              <a:gd name="connsiteX293" fmla="*/ 2646948 w 8128084"/>
              <a:gd name="connsiteY293" fmla="*/ 10515600 h 15135727"/>
              <a:gd name="connsiteX294" fmla="*/ 2815390 w 8128084"/>
              <a:gd name="connsiteY294" fmla="*/ 10395285 h 15135727"/>
              <a:gd name="connsiteX295" fmla="*/ 2899777 w 8128084"/>
              <a:gd name="connsiteY295" fmla="*/ 10453103 h 15135727"/>
              <a:gd name="connsiteX296" fmla="*/ 2899777 w 8128084"/>
              <a:gd name="connsiteY296" fmla="*/ 10586453 h 15135727"/>
              <a:gd name="connsiteX297" fmla="*/ 2982327 w 8128084"/>
              <a:gd name="connsiteY297" fmla="*/ 10459453 h 15135727"/>
              <a:gd name="connsiteX298" fmla="*/ 3080085 w 8128084"/>
              <a:gd name="connsiteY298" fmla="*/ 10419348 h 15135727"/>
              <a:gd name="connsiteX299" fmla="*/ 3248527 w 8128084"/>
              <a:gd name="connsiteY299" fmla="*/ 10539664 h 15135727"/>
              <a:gd name="connsiteX300" fmla="*/ 3320716 w 8128084"/>
              <a:gd name="connsiteY300" fmla="*/ 10659979 h 15135727"/>
              <a:gd name="connsiteX301" fmla="*/ 3465095 w 8128084"/>
              <a:gd name="connsiteY301" fmla="*/ 10659979 h 15135727"/>
              <a:gd name="connsiteX302" fmla="*/ 3441032 w 8128084"/>
              <a:gd name="connsiteY302" fmla="*/ 10491537 h 15135727"/>
              <a:gd name="connsiteX303" fmla="*/ 3356977 w 8128084"/>
              <a:gd name="connsiteY303" fmla="*/ 10408653 h 15135727"/>
              <a:gd name="connsiteX304" fmla="*/ 3348456 w 8128084"/>
              <a:gd name="connsiteY304" fmla="*/ 10282656 h 15135727"/>
              <a:gd name="connsiteX305" fmla="*/ 3198227 w 8128084"/>
              <a:gd name="connsiteY305" fmla="*/ 10319753 h 15135727"/>
              <a:gd name="connsiteX306" fmla="*/ 3152274 w 8128084"/>
              <a:gd name="connsiteY306" fmla="*/ 10250906 h 15135727"/>
              <a:gd name="connsiteX307" fmla="*/ 3176337 w 8128084"/>
              <a:gd name="connsiteY307" fmla="*/ 10178716 h 15135727"/>
              <a:gd name="connsiteX308" fmla="*/ 3104148 w 8128084"/>
              <a:gd name="connsiteY308" fmla="*/ 10154653 h 15135727"/>
              <a:gd name="connsiteX309" fmla="*/ 2975977 w 8128084"/>
              <a:gd name="connsiteY309" fmla="*/ 10167353 h 15135727"/>
              <a:gd name="connsiteX310" fmla="*/ 3007895 w 8128084"/>
              <a:gd name="connsiteY310" fmla="*/ 9962148 h 15135727"/>
              <a:gd name="connsiteX311" fmla="*/ 3176337 w 8128084"/>
              <a:gd name="connsiteY311" fmla="*/ 9889958 h 15135727"/>
              <a:gd name="connsiteX312" fmla="*/ 2959769 w 8128084"/>
              <a:gd name="connsiteY312" fmla="*/ 9504948 h 15135727"/>
              <a:gd name="connsiteX313" fmla="*/ 2791327 w 8128084"/>
              <a:gd name="connsiteY313" fmla="*/ 9456821 h 15135727"/>
              <a:gd name="connsiteX314" fmla="*/ 2574758 w 8128084"/>
              <a:gd name="connsiteY314" fmla="*/ 9336506 h 15135727"/>
              <a:gd name="connsiteX315" fmla="*/ 2671177 w 8128084"/>
              <a:gd name="connsiteY315" fmla="*/ 9189453 h 15135727"/>
              <a:gd name="connsiteX316" fmla="*/ 2684045 w 8128084"/>
              <a:gd name="connsiteY316" fmla="*/ 9109911 h 15135727"/>
              <a:gd name="connsiteX317" fmla="*/ 2580774 w 8128084"/>
              <a:gd name="connsiteY317" fmla="*/ 9069471 h 15135727"/>
              <a:gd name="connsiteX318" fmla="*/ 2546685 w 8128084"/>
              <a:gd name="connsiteY318" fmla="*/ 9051758 h 15135727"/>
              <a:gd name="connsiteX319" fmla="*/ 2436729 w 8128084"/>
              <a:gd name="connsiteY319" fmla="*/ 9056771 h 15135727"/>
              <a:gd name="connsiteX320" fmla="*/ 2372727 w 8128084"/>
              <a:gd name="connsiteY320" fmla="*/ 9259303 h 15135727"/>
              <a:gd name="connsiteX321" fmla="*/ 2261937 w 8128084"/>
              <a:gd name="connsiteY321" fmla="*/ 9168064 h 15135727"/>
              <a:gd name="connsiteX322" fmla="*/ 2237874 w 8128084"/>
              <a:gd name="connsiteY322" fmla="*/ 8999621 h 15135727"/>
              <a:gd name="connsiteX323" fmla="*/ 2079458 w 8128084"/>
              <a:gd name="connsiteY323" fmla="*/ 9020008 h 15135727"/>
              <a:gd name="connsiteX324" fmla="*/ 2026319 w 8128084"/>
              <a:gd name="connsiteY324" fmla="*/ 8827503 h 15135727"/>
              <a:gd name="connsiteX325" fmla="*/ 1833814 w 8128084"/>
              <a:gd name="connsiteY325" fmla="*/ 8822490 h 15135727"/>
              <a:gd name="connsiteX326" fmla="*/ 1705977 w 8128084"/>
              <a:gd name="connsiteY326" fmla="*/ 8941803 h 15135727"/>
              <a:gd name="connsiteX327" fmla="*/ 1693445 w 8128084"/>
              <a:gd name="connsiteY327" fmla="*/ 9048082 h 15135727"/>
              <a:gd name="connsiteX328" fmla="*/ 1575469 w 8128084"/>
              <a:gd name="connsiteY328" fmla="*/ 9099885 h 15135727"/>
              <a:gd name="connsiteX329" fmla="*/ 1477879 w 8128084"/>
              <a:gd name="connsiteY329" fmla="*/ 8936456 h 15135727"/>
              <a:gd name="connsiteX330" fmla="*/ 1347537 w 8128084"/>
              <a:gd name="connsiteY330" fmla="*/ 8879306 h 15135727"/>
              <a:gd name="connsiteX331" fmla="*/ 1220537 w 8128084"/>
              <a:gd name="connsiteY331" fmla="*/ 8799764 h 15135727"/>
              <a:gd name="connsiteX332" fmla="*/ 1106906 w 8128084"/>
              <a:gd name="connsiteY332" fmla="*/ 8783053 h 15135727"/>
              <a:gd name="connsiteX333" fmla="*/ 890337 w 8128084"/>
              <a:gd name="connsiteY333" fmla="*/ 8686800 h 15135727"/>
              <a:gd name="connsiteX334" fmla="*/ 649706 w 8128084"/>
              <a:gd name="connsiteY334" fmla="*/ 8662737 h 15135727"/>
              <a:gd name="connsiteX335" fmla="*/ 493127 w 8128084"/>
              <a:gd name="connsiteY335" fmla="*/ 8668753 h 15135727"/>
              <a:gd name="connsiteX336" fmla="*/ 385011 w 8128084"/>
              <a:gd name="connsiteY336" fmla="*/ 8566485 h 15135727"/>
              <a:gd name="connsiteX337" fmla="*/ 455027 w 8128084"/>
              <a:gd name="connsiteY337" fmla="*/ 8421103 h 15135727"/>
              <a:gd name="connsiteX338" fmla="*/ 577516 w 8128084"/>
              <a:gd name="connsiteY338" fmla="*/ 8373979 h 15135727"/>
              <a:gd name="connsiteX339" fmla="*/ 794085 w 8128084"/>
              <a:gd name="connsiteY339" fmla="*/ 8301790 h 15135727"/>
              <a:gd name="connsiteX340" fmla="*/ 745958 w 8128084"/>
              <a:gd name="connsiteY340" fmla="*/ 8133348 h 15135727"/>
              <a:gd name="connsiteX341" fmla="*/ 818148 w 8128084"/>
              <a:gd name="connsiteY341" fmla="*/ 7820527 h 15135727"/>
              <a:gd name="connsiteX342" fmla="*/ 697832 w 8128084"/>
              <a:gd name="connsiteY342" fmla="*/ 7820527 h 15135727"/>
              <a:gd name="connsiteX343" fmla="*/ 625642 w 8128084"/>
              <a:gd name="connsiteY343" fmla="*/ 7916779 h 15135727"/>
              <a:gd name="connsiteX344" fmla="*/ 457200 w 8128084"/>
              <a:gd name="connsiteY344" fmla="*/ 7820527 h 15135727"/>
              <a:gd name="connsiteX345" fmla="*/ 529390 w 8128084"/>
              <a:gd name="connsiteY345" fmla="*/ 7700211 h 15135727"/>
              <a:gd name="connsiteX346" fmla="*/ 715377 w 8128084"/>
              <a:gd name="connsiteY346" fmla="*/ 7748003 h 15135727"/>
              <a:gd name="connsiteX347" fmla="*/ 938464 w 8128084"/>
              <a:gd name="connsiteY347" fmla="*/ 7676148 h 15135727"/>
              <a:gd name="connsiteX348" fmla="*/ 1058779 w 8128084"/>
              <a:gd name="connsiteY348" fmla="*/ 7459579 h 15135727"/>
              <a:gd name="connsiteX349" fmla="*/ 1203158 w 8128084"/>
              <a:gd name="connsiteY349" fmla="*/ 7603958 h 15135727"/>
              <a:gd name="connsiteX350" fmla="*/ 1299411 w 8128084"/>
              <a:gd name="connsiteY350" fmla="*/ 7555832 h 15135727"/>
              <a:gd name="connsiteX351" fmla="*/ 1443790 w 8128084"/>
              <a:gd name="connsiteY351" fmla="*/ 7507706 h 15135727"/>
              <a:gd name="connsiteX352" fmla="*/ 1684421 w 8128084"/>
              <a:gd name="connsiteY352" fmla="*/ 7603958 h 15135727"/>
              <a:gd name="connsiteX353" fmla="*/ 1684421 w 8128084"/>
              <a:gd name="connsiteY353" fmla="*/ 7603958 h 15135727"/>
              <a:gd name="connsiteX354" fmla="*/ 1693277 w 8128084"/>
              <a:gd name="connsiteY354" fmla="*/ 7462253 h 15135727"/>
              <a:gd name="connsiteX355" fmla="*/ 1540042 w 8128084"/>
              <a:gd name="connsiteY355" fmla="*/ 7363327 h 15135727"/>
              <a:gd name="connsiteX356" fmla="*/ 1299411 w 8128084"/>
              <a:gd name="connsiteY356" fmla="*/ 7315200 h 15135727"/>
              <a:gd name="connsiteX357" fmla="*/ 1130969 w 8128084"/>
              <a:gd name="connsiteY357" fmla="*/ 7339264 h 15135727"/>
              <a:gd name="connsiteX358" fmla="*/ 1034716 w 8128084"/>
              <a:gd name="connsiteY358" fmla="*/ 7315200 h 15135727"/>
              <a:gd name="connsiteX359" fmla="*/ 982077 w 8128084"/>
              <a:gd name="connsiteY359" fmla="*/ 7113003 h 15135727"/>
              <a:gd name="connsiteX360" fmla="*/ 1155032 w 8128084"/>
              <a:gd name="connsiteY360" fmla="*/ 7050506 h 15135727"/>
              <a:gd name="connsiteX361" fmla="*/ 1155032 w 8128084"/>
              <a:gd name="connsiteY361" fmla="*/ 6930190 h 15135727"/>
              <a:gd name="connsiteX362" fmla="*/ 1155032 w 8128084"/>
              <a:gd name="connsiteY362" fmla="*/ 6761748 h 15135727"/>
              <a:gd name="connsiteX363" fmla="*/ 1203158 w 8128084"/>
              <a:gd name="connsiteY363" fmla="*/ 6617369 h 15135727"/>
              <a:gd name="connsiteX364" fmla="*/ 1409700 w 8128084"/>
              <a:gd name="connsiteY364" fmla="*/ 6517440 h 15135727"/>
              <a:gd name="connsiteX365" fmla="*/ 1443790 w 8128084"/>
              <a:gd name="connsiteY365" fmla="*/ 6328611 h 15135727"/>
              <a:gd name="connsiteX366" fmla="*/ 1419727 w 8128084"/>
              <a:gd name="connsiteY366" fmla="*/ 6208295 h 15135727"/>
              <a:gd name="connsiteX367" fmla="*/ 1275348 w 8128084"/>
              <a:gd name="connsiteY367" fmla="*/ 6304548 h 15135727"/>
              <a:gd name="connsiteX368" fmla="*/ 1178927 w 8128084"/>
              <a:gd name="connsiteY368" fmla="*/ 6281153 h 15135727"/>
              <a:gd name="connsiteX369" fmla="*/ 1242427 w 8128084"/>
              <a:gd name="connsiteY369" fmla="*/ 6173203 h 15135727"/>
              <a:gd name="connsiteX370" fmla="*/ 1323474 w 8128084"/>
              <a:gd name="connsiteY370" fmla="*/ 6015790 h 15135727"/>
              <a:gd name="connsiteX371" fmla="*/ 1597192 w 8128084"/>
              <a:gd name="connsiteY371" fmla="*/ 5941261 h 15135727"/>
              <a:gd name="connsiteX372" fmla="*/ 1527342 w 8128084"/>
              <a:gd name="connsiteY372" fmla="*/ 5833645 h 15135727"/>
              <a:gd name="connsiteX373" fmla="*/ 1395664 w 8128084"/>
              <a:gd name="connsiteY373" fmla="*/ 5824621 h 15135727"/>
              <a:gd name="connsiteX374" fmla="*/ 1179095 w 8128084"/>
              <a:gd name="connsiteY374" fmla="*/ 5799221 h 15135727"/>
              <a:gd name="connsiteX375" fmla="*/ 1153527 w 8128084"/>
              <a:gd name="connsiteY375" fmla="*/ 5919203 h 15135727"/>
              <a:gd name="connsiteX376" fmla="*/ 877637 w 8128084"/>
              <a:gd name="connsiteY376" fmla="*/ 5838658 h 15135727"/>
              <a:gd name="connsiteX377" fmla="*/ 697832 w 8128084"/>
              <a:gd name="connsiteY377" fmla="*/ 5606716 h 15135727"/>
              <a:gd name="connsiteX378" fmla="*/ 577516 w 8128084"/>
              <a:gd name="connsiteY378" fmla="*/ 5582653 h 15135727"/>
              <a:gd name="connsiteX379" fmla="*/ 613777 w 8128084"/>
              <a:gd name="connsiteY379" fmla="*/ 5696953 h 15135727"/>
              <a:gd name="connsiteX380" fmla="*/ 697832 w 8128084"/>
              <a:gd name="connsiteY380" fmla="*/ 5775158 h 15135727"/>
              <a:gd name="connsiteX381" fmla="*/ 556627 w 8128084"/>
              <a:gd name="connsiteY381" fmla="*/ 5862053 h 15135727"/>
              <a:gd name="connsiteX382" fmla="*/ 351924 w 8128084"/>
              <a:gd name="connsiteY382" fmla="*/ 5869071 h 15135727"/>
              <a:gd name="connsiteX383" fmla="*/ 314492 w 8128084"/>
              <a:gd name="connsiteY383" fmla="*/ 5702969 h 15135727"/>
              <a:gd name="connsiteX384" fmla="*/ 315495 w 8128084"/>
              <a:gd name="connsiteY384" fmla="*/ 5476040 h 15135727"/>
              <a:gd name="connsiteX385" fmla="*/ 144379 w 8128084"/>
              <a:gd name="connsiteY385" fmla="*/ 5459664 h 15135727"/>
              <a:gd name="connsiteX386" fmla="*/ 0 w 8128084"/>
              <a:gd name="connsiteY386" fmla="*/ 5462337 h 15135727"/>
              <a:gd name="connsiteX387" fmla="*/ 96253 w 8128084"/>
              <a:gd name="connsiteY387"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42827 w 8128084"/>
              <a:gd name="connsiteY202" fmla="*/ 14383753 h 15135727"/>
              <a:gd name="connsiteX203" fmla="*/ 4403558 w 8128084"/>
              <a:gd name="connsiteY203" fmla="*/ 14437895 h 15135727"/>
              <a:gd name="connsiteX204" fmla="*/ 4340058 w 8128084"/>
              <a:gd name="connsiteY204" fmla="*/ 14475995 h 15135727"/>
              <a:gd name="connsiteX205" fmla="*/ 4303127 w 8128084"/>
              <a:gd name="connsiteY205" fmla="*/ 14364703 h 15135727"/>
              <a:gd name="connsiteX206" fmla="*/ 4276892 w 8128084"/>
              <a:gd name="connsiteY206" fmla="*/ 14296190 h 15135727"/>
              <a:gd name="connsiteX207" fmla="*/ 4235116 w 8128084"/>
              <a:gd name="connsiteY207" fmla="*/ 14341642 h 15135727"/>
              <a:gd name="connsiteX208" fmla="*/ 4141715 w 8128084"/>
              <a:gd name="connsiteY208" fmla="*/ 14228553 h 15135727"/>
              <a:gd name="connsiteX209" fmla="*/ 4137527 w 8128084"/>
              <a:gd name="connsiteY209" fmla="*/ 14364369 h 15135727"/>
              <a:gd name="connsiteX210" fmla="*/ 4053480 w 8128084"/>
              <a:gd name="connsiteY210" fmla="*/ 14383698 h 15135727"/>
              <a:gd name="connsiteX211" fmla="*/ 4023727 w 8128084"/>
              <a:gd name="connsiteY211" fmla="*/ 14275803 h 15135727"/>
              <a:gd name="connsiteX212" fmla="*/ 3915945 w 8128084"/>
              <a:gd name="connsiteY212" fmla="*/ 14226202 h 15135727"/>
              <a:gd name="connsiteX213" fmla="*/ 3801979 w 8128084"/>
              <a:gd name="connsiteY213" fmla="*/ 14293516 h 15135727"/>
              <a:gd name="connsiteX214" fmla="*/ 3647641 w 8128084"/>
              <a:gd name="connsiteY214" fmla="*/ 14427897 h 15135727"/>
              <a:gd name="connsiteX215" fmla="*/ 3625850 w 8128084"/>
              <a:gd name="connsiteY215" fmla="*/ 14616364 h 15135727"/>
              <a:gd name="connsiteX216" fmla="*/ 3513221 w 8128084"/>
              <a:gd name="connsiteY216" fmla="*/ 14726653 h 15135727"/>
              <a:gd name="connsiteX217" fmla="*/ 3583071 w 8128084"/>
              <a:gd name="connsiteY217" fmla="*/ 14832932 h 15135727"/>
              <a:gd name="connsiteX218" fmla="*/ 3633537 w 8128084"/>
              <a:gd name="connsiteY218" fmla="*/ 14967285 h 15135727"/>
              <a:gd name="connsiteX219" fmla="*/ 3609474 w 8128084"/>
              <a:gd name="connsiteY219" fmla="*/ 15087600 h 15135727"/>
              <a:gd name="connsiteX220" fmla="*/ 3479132 w 8128084"/>
              <a:gd name="connsiteY220" fmla="*/ 14975974 h 15135727"/>
              <a:gd name="connsiteX221" fmla="*/ 3304340 w 8128084"/>
              <a:gd name="connsiteY221" fmla="*/ 14949237 h 15135727"/>
              <a:gd name="connsiteX222" fmla="*/ 3261227 w 8128084"/>
              <a:gd name="connsiteY222" fmla="*/ 14787145 h 15135727"/>
              <a:gd name="connsiteX223" fmla="*/ 3128211 w 8128084"/>
              <a:gd name="connsiteY223" fmla="*/ 14919158 h 15135727"/>
              <a:gd name="connsiteX224" fmla="*/ 3090277 w 8128084"/>
              <a:gd name="connsiteY224" fmla="*/ 15075903 h 15135727"/>
              <a:gd name="connsiteX225" fmla="*/ 2959769 w 8128084"/>
              <a:gd name="connsiteY225" fmla="*/ 15135727 h 15135727"/>
              <a:gd name="connsiteX226" fmla="*/ 2891256 w 8128084"/>
              <a:gd name="connsiteY226" fmla="*/ 14945895 h 15135727"/>
              <a:gd name="connsiteX227" fmla="*/ 2829927 w 8128084"/>
              <a:gd name="connsiteY227" fmla="*/ 14872703 h 15135727"/>
              <a:gd name="connsiteX228" fmla="*/ 2887579 w 8128084"/>
              <a:gd name="connsiteY228" fmla="*/ 14774779 h 15135727"/>
              <a:gd name="connsiteX229" fmla="*/ 2779127 w 8128084"/>
              <a:gd name="connsiteY229" fmla="*/ 14694903 h 15135727"/>
              <a:gd name="connsiteX230" fmla="*/ 2839453 w 8128084"/>
              <a:gd name="connsiteY230" fmla="*/ 14582274 h 15135727"/>
              <a:gd name="connsiteX231" fmla="*/ 2935706 w 8128084"/>
              <a:gd name="connsiteY231" fmla="*/ 14510085 h 15135727"/>
              <a:gd name="connsiteX232" fmla="*/ 2948406 w 8128084"/>
              <a:gd name="connsiteY232" fmla="*/ 14554535 h 15135727"/>
              <a:gd name="connsiteX233" fmla="*/ 2855327 w 8128084"/>
              <a:gd name="connsiteY233" fmla="*/ 14371053 h 15135727"/>
              <a:gd name="connsiteX234" fmla="*/ 3014077 w 8128084"/>
              <a:gd name="connsiteY234" fmla="*/ 14447253 h 15135727"/>
              <a:gd name="connsiteX235" fmla="*/ 3029285 w 8128084"/>
              <a:gd name="connsiteY235" fmla="*/ 14363032 h 15135727"/>
              <a:gd name="connsiteX236" fmla="*/ 3152274 w 8128084"/>
              <a:gd name="connsiteY236" fmla="*/ 14341642 h 15135727"/>
              <a:gd name="connsiteX237" fmla="*/ 3226135 w 8128084"/>
              <a:gd name="connsiteY237" fmla="*/ 14269453 h 15135727"/>
              <a:gd name="connsiteX238" fmla="*/ 3152274 w 8128084"/>
              <a:gd name="connsiteY238" fmla="*/ 14197264 h 15135727"/>
              <a:gd name="connsiteX239" fmla="*/ 3152274 w 8128084"/>
              <a:gd name="connsiteY239" fmla="*/ 14052885 h 15135727"/>
              <a:gd name="connsiteX240" fmla="*/ 3086435 w 8128084"/>
              <a:gd name="connsiteY240" fmla="*/ 14037845 h 15135727"/>
              <a:gd name="connsiteX241" fmla="*/ 3056021 w 8128084"/>
              <a:gd name="connsiteY241" fmla="*/ 14153148 h 15135727"/>
              <a:gd name="connsiteX242" fmla="*/ 2935706 w 8128084"/>
              <a:gd name="connsiteY242" fmla="*/ 14076948 h 15135727"/>
              <a:gd name="connsiteX243" fmla="*/ 2863516 w 8128084"/>
              <a:gd name="connsiteY243" fmla="*/ 14093324 h 15135727"/>
              <a:gd name="connsiteX244" fmla="*/ 2804527 w 8128084"/>
              <a:gd name="connsiteY244" fmla="*/ 14218653 h 15135727"/>
              <a:gd name="connsiteX245" fmla="*/ 2719137 w 8128084"/>
              <a:gd name="connsiteY245" fmla="*/ 14197264 h 15135727"/>
              <a:gd name="connsiteX246" fmla="*/ 2653298 w 8128084"/>
              <a:gd name="connsiteY246" fmla="*/ 14248064 h 15135727"/>
              <a:gd name="connsiteX247" fmla="*/ 2560721 w 8128084"/>
              <a:gd name="connsiteY247" fmla="*/ 14150474 h 15135727"/>
              <a:gd name="connsiteX248" fmla="*/ 2436729 w 8128084"/>
              <a:gd name="connsiteY248" fmla="*/ 13804566 h 15135727"/>
              <a:gd name="connsiteX249" fmla="*/ 2550527 w 8128084"/>
              <a:gd name="connsiteY249" fmla="*/ 13805903 h 15135727"/>
              <a:gd name="connsiteX250" fmla="*/ 2729498 w 8128084"/>
              <a:gd name="connsiteY250" fmla="*/ 13812253 h 15135727"/>
              <a:gd name="connsiteX251" fmla="*/ 2633077 w 8128084"/>
              <a:gd name="connsiteY251" fmla="*/ 13755103 h 15135727"/>
              <a:gd name="connsiteX252" fmla="*/ 2553369 w 8128084"/>
              <a:gd name="connsiteY252" fmla="*/ 13475369 h 15135727"/>
              <a:gd name="connsiteX253" fmla="*/ 2658645 w 8128084"/>
              <a:gd name="connsiteY253" fmla="*/ 13224711 h 15135727"/>
              <a:gd name="connsiteX254" fmla="*/ 2719137 w 8128084"/>
              <a:gd name="connsiteY254" fmla="*/ 13042232 h 15135727"/>
              <a:gd name="connsiteX255" fmla="*/ 2791327 w 8128084"/>
              <a:gd name="connsiteY255" fmla="*/ 12945979 h 15135727"/>
              <a:gd name="connsiteX256" fmla="*/ 2969627 w 8128084"/>
              <a:gd name="connsiteY256" fmla="*/ 12929603 h 15135727"/>
              <a:gd name="connsiteX257" fmla="*/ 3031958 w 8128084"/>
              <a:gd name="connsiteY257" fmla="*/ 13090358 h 15135727"/>
              <a:gd name="connsiteX258" fmla="*/ 3102977 w 8128084"/>
              <a:gd name="connsiteY258" fmla="*/ 12974053 h 15135727"/>
              <a:gd name="connsiteX259" fmla="*/ 3043321 w 8128084"/>
              <a:gd name="connsiteY259" fmla="*/ 12836024 h 15135727"/>
              <a:gd name="connsiteX260" fmla="*/ 2849479 w 8128084"/>
              <a:gd name="connsiteY260" fmla="*/ 12815637 h 15135727"/>
              <a:gd name="connsiteX261" fmla="*/ 2815390 w 8128084"/>
              <a:gd name="connsiteY261" fmla="*/ 12777537 h 15135727"/>
              <a:gd name="connsiteX262" fmla="*/ 2887077 w 8128084"/>
              <a:gd name="connsiteY262" fmla="*/ 12586703 h 15135727"/>
              <a:gd name="connsiteX263" fmla="*/ 3153777 w 8128084"/>
              <a:gd name="connsiteY263" fmla="*/ 12516853 h 15135727"/>
              <a:gd name="connsiteX264" fmla="*/ 3239837 w 8128084"/>
              <a:gd name="connsiteY264" fmla="*/ 12311314 h 15135727"/>
              <a:gd name="connsiteX265" fmla="*/ 3104148 w 8128084"/>
              <a:gd name="connsiteY265" fmla="*/ 12320337 h 15135727"/>
              <a:gd name="connsiteX266" fmla="*/ 3040648 w 8128084"/>
              <a:gd name="connsiteY266" fmla="*/ 12320337 h 15135727"/>
              <a:gd name="connsiteX267" fmla="*/ 2956927 w 8128084"/>
              <a:gd name="connsiteY267" fmla="*/ 12237453 h 15135727"/>
              <a:gd name="connsiteX268" fmla="*/ 3007895 w 8128084"/>
              <a:gd name="connsiteY268" fmla="*/ 12079706 h 15135727"/>
              <a:gd name="connsiteX269" fmla="*/ 2810042 w 8128084"/>
              <a:gd name="connsiteY269" fmla="*/ 11954377 h 15135727"/>
              <a:gd name="connsiteX270" fmla="*/ 2863516 w 8128084"/>
              <a:gd name="connsiteY270" fmla="*/ 11694695 h 15135727"/>
              <a:gd name="connsiteX271" fmla="*/ 2817227 w 8128084"/>
              <a:gd name="connsiteY271" fmla="*/ 11507203 h 15135727"/>
              <a:gd name="connsiteX272" fmla="*/ 2911642 w 8128084"/>
              <a:gd name="connsiteY272" fmla="*/ 11454064 h 15135727"/>
              <a:gd name="connsiteX273" fmla="*/ 2988677 w 8128084"/>
              <a:gd name="connsiteY273" fmla="*/ 11494503 h 15135727"/>
              <a:gd name="connsiteX274" fmla="*/ 3011571 w 8128084"/>
              <a:gd name="connsiteY274" fmla="*/ 11454064 h 15135727"/>
              <a:gd name="connsiteX275" fmla="*/ 2850482 w 8128084"/>
              <a:gd name="connsiteY275" fmla="*/ 11381874 h 15135727"/>
              <a:gd name="connsiteX276" fmla="*/ 2993858 w 8128084"/>
              <a:gd name="connsiteY276" fmla="*/ 11266571 h 15135727"/>
              <a:gd name="connsiteX277" fmla="*/ 3007895 w 8128084"/>
              <a:gd name="connsiteY277" fmla="*/ 11189369 h 15135727"/>
              <a:gd name="connsiteX278" fmla="*/ 2874879 w 8128084"/>
              <a:gd name="connsiteY278" fmla="*/ 11179342 h 15135727"/>
              <a:gd name="connsiteX279" fmla="*/ 2919329 w 8128084"/>
              <a:gd name="connsiteY279" fmla="*/ 11023600 h 15135727"/>
              <a:gd name="connsiteX280" fmla="*/ 2887579 w 8128084"/>
              <a:gd name="connsiteY280" fmla="*/ 10924674 h 15135727"/>
              <a:gd name="connsiteX281" fmla="*/ 2760914 w 8128084"/>
              <a:gd name="connsiteY281" fmla="*/ 11065377 h 15135727"/>
              <a:gd name="connsiteX282" fmla="*/ 2667000 w 8128084"/>
              <a:gd name="connsiteY282" fmla="*/ 10969124 h 15135727"/>
              <a:gd name="connsiteX283" fmla="*/ 2607845 w 8128084"/>
              <a:gd name="connsiteY283" fmla="*/ 11071727 h 15135727"/>
              <a:gd name="connsiteX284" fmla="*/ 2526632 w 8128084"/>
              <a:gd name="connsiteY284" fmla="*/ 11117179 h 15135727"/>
              <a:gd name="connsiteX285" fmla="*/ 2410827 w 8128084"/>
              <a:gd name="connsiteY285" fmla="*/ 11100803 h 15135727"/>
              <a:gd name="connsiteX286" fmla="*/ 2334127 w 8128084"/>
              <a:gd name="connsiteY286" fmla="*/ 10996864 h 15135727"/>
              <a:gd name="connsiteX287" fmla="*/ 2358190 w 8128084"/>
              <a:gd name="connsiteY287" fmla="*/ 10732169 h 15135727"/>
              <a:gd name="connsiteX288" fmla="*/ 2372227 w 8128084"/>
              <a:gd name="connsiteY288" fmla="*/ 10689390 h 15135727"/>
              <a:gd name="connsiteX289" fmla="*/ 2533316 w 8128084"/>
              <a:gd name="connsiteY289" fmla="*/ 10574087 h 15135727"/>
              <a:gd name="connsiteX290" fmla="*/ 2598821 w 8128084"/>
              <a:gd name="connsiteY290" fmla="*/ 10684042 h 15135727"/>
              <a:gd name="connsiteX291" fmla="*/ 2683877 w 8128084"/>
              <a:gd name="connsiteY291" fmla="*/ 10745203 h 15135727"/>
              <a:gd name="connsiteX292" fmla="*/ 2767264 w 8128084"/>
              <a:gd name="connsiteY292" fmla="*/ 10684042 h 15135727"/>
              <a:gd name="connsiteX293" fmla="*/ 2646948 w 8128084"/>
              <a:gd name="connsiteY293" fmla="*/ 10515600 h 15135727"/>
              <a:gd name="connsiteX294" fmla="*/ 2815390 w 8128084"/>
              <a:gd name="connsiteY294" fmla="*/ 10395285 h 15135727"/>
              <a:gd name="connsiteX295" fmla="*/ 2899777 w 8128084"/>
              <a:gd name="connsiteY295" fmla="*/ 10453103 h 15135727"/>
              <a:gd name="connsiteX296" fmla="*/ 2899777 w 8128084"/>
              <a:gd name="connsiteY296" fmla="*/ 10586453 h 15135727"/>
              <a:gd name="connsiteX297" fmla="*/ 2982327 w 8128084"/>
              <a:gd name="connsiteY297" fmla="*/ 10459453 h 15135727"/>
              <a:gd name="connsiteX298" fmla="*/ 3080085 w 8128084"/>
              <a:gd name="connsiteY298" fmla="*/ 10419348 h 15135727"/>
              <a:gd name="connsiteX299" fmla="*/ 3248527 w 8128084"/>
              <a:gd name="connsiteY299" fmla="*/ 10539664 h 15135727"/>
              <a:gd name="connsiteX300" fmla="*/ 3320716 w 8128084"/>
              <a:gd name="connsiteY300" fmla="*/ 10659979 h 15135727"/>
              <a:gd name="connsiteX301" fmla="*/ 3465095 w 8128084"/>
              <a:gd name="connsiteY301" fmla="*/ 10659979 h 15135727"/>
              <a:gd name="connsiteX302" fmla="*/ 3441032 w 8128084"/>
              <a:gd name="connsiteY302" fmla="*/ 10491537 h 15135727"/>
              <a:gd name="connsiteX303" fmla="*/ 3356977 w 8128084"/>
              <a:gd name="connsiteY303" fmla="*/ 10408653 h 15135727"/>
              <a:gd name="connsiteX304" fmla="*/ 3348456 w 8128084"/>
              <a:gd name="connsiteY304" fmla="*/ 10282656 h 15135727"/>
              <a:gd name="connsiteX305" fmla="*/ 3198227 w 8128084"/>
              <a:gd name="connsiteY305" fmla="*/ 10319753 h 15135727"/>
              <a:gd name="connsiteX306" fmla="*/ 3152274 w 8128084"/>
              <a:gd name="connsiteY306" fmla="*/ 10250906 h 15135727"/>
              <a:gd name="connsiteX307" fmla="*/ 3176337 w 8128084"/>
              <a:gd name="connsiteY307" fmla="*/ 10178716 h 15135727"/>
              <a:gd name="connsiteX308" fmla="*/ 3104148 w 8128084"/>
              <a:gd name="connsiteY308" fmla="*/ 10154653 h 15135727"/>
              <a:gd name="connsiteX309" fmla="*/ 2975977 w 8128084"/>
              <a:gd name="connsiteY309" fmla="*/ 10167353 h 15135727"/>
              <a:gd name="connsiteX310" fmla="*/ 3007895 w 8128084"/>
              <a:gd name="connsiteY310" fmla="*/ 9962148 h 15135727"/>
              <a:gd name="connsiteX311" fmla="*/ 3176337 w 8128084"/>
              <a:gd name="connsiteY311" fmla="*/ 9889958 h 15135727"/>
              <a:gd name="connsiteX312" fmla="*/ 2959769 w 8128084"/>
              <a:gd name="connsiteY312" fmla="*/ 9504948 h 15135727"/>
              <a:gd name="connsiteX313" fmla="*/ 2791327 w 8128084"/>
              <a:gd name="connsiteY313" fmla="*/ 9456821 h 15135727"/>
              <a:gd name="connsiteX314" fmla="*/ 2574758 w 8128084"/>
              <a:gd name="connsiteY314" fmla="*/ 9336506 h 15135727"/>
              <a:gd name="connsiteX315" fmla="*/ 2671177 w 8128084"/>
              <a:gd name="connsiteY315" fmla="*/ 9189453 h 15135727"/>
              <a:gd name="connsiteX316" fmla="*/ 2684045 w 8128084"/>
              <a:gd name="connsiteY316" fmla="*/ 9109911 h 15135727"/>
              <a:gd name="connsiteX317" fmla="*/ 2580774 w 8128084"/>
              <a:gd name="connsiteY317" fmla="*/ 9069471 h 15135727"/>
              <a:gd name="connsiteX318" fmla="*/ 2546685 w 8128084"/>
              <a:gd name="connsiteY318" fmla="*/ 9051758 h 15135727"/>
              <a:gd name="connsiteX319" fmla="*/ 2436729 w 8128084"/>
              <a:gd name="connsiteY319" fmla="*/ 9056771 h 15135727"/>
              <a:gd name="connsiteX320" fmla="*/ 2372727 w 8128084"/>
              <a:gd name="connsiteY320" fmla="*/ 9259303 h 15135727"/>
              <a:gd name="connsiteX321" fmla="*/ 2261937 w 8128084"/>
              <a:gd name="connsiteY321" fmla="*/ 9168064 h 15135727"/>
              <a:gd name="connsiteX322" fmla="*/ 2237874 w 8128084"/>
              <a:gd name="connsiteY322" fmla="*/ 8999621 h 15135727"/>
              <a:gd name="connsiteX323" fmla="*/ 2079458 w 8128084"/>
              <a:gd name="connsiteY323" fmla="*/ 9020008 h 15135727"/>
              <a:gd name="connsiteX324" fmla="*/ 2026319 w 8128084"/>
              <a:gd name="connsiteY324" fmla="*/ 8827503 h 15135727"/>
              <a:gd name="connsiteX325" fmla="*/ 1833814 w 8128084"/>
              <a:gd name="connsiteY325" fmla="*/ 8822490 h 15135727"/>
              <a:gd name="connsiteX326" fmla="*/ 1705977 w 8128084"/>
              <a:gd name="connsiteY326" fmla="*/ 8941803 h 15135727"/>
              <a:gd name="connsiteX327" fmla="*/ 1693445 w 8128084"/>
              <a:gd name="connsiteY327" fmla="*/ 9048082 h 15135727"/>
              <a:gd name="connsiteX328" fmla="*/ 1575469 w 8128084"/>
              <a:gd name="connsiteY328" fmla="*/ 9099885 h 15135727"/>
              <a:gd name="connsiteX329" fmla="*/ 1477879 w 8128084"/>
              <a:gd name="connsiteY329" fmla="*/ 8936456 h 15135727"/>
              <a:gd name="connsiteX330" fmla="*/ 1347537 w 8128084"/>
              <a:gd name="connsiteY330" fmla="*/ 8879306 h 15135727"/>
              <a:gd name="connsiteX331" fmla="*/ 1220537 w 8128084"/>
              <a:gd name="connsiteY331" fmla="*/ 8799764 h 15135727"/>
              <a:gd name="connsiteX332" fmla="*/ 1106906 w 8128084"/>
              <a:gd name="connsiteY332" fmla="*/ 8783053 h 15135727"/>
              <a:gd name="connsiteX333" fmla="*/ 890337 w 8128084"/>
              <a:gd name="connsiteY333" fmla="*/ 8686800 h 15135727"/>
              <a:gd name="connsiteX334" fmla="*/ 649706 w 8128084"/>
              <a:gd name="connsiteY334" fmla="*/ 8662737 h 15135727"/>
              <a:gd name="connsiteX335" fmla="*/ 493127 w 8128084"/>
              <a:gd name="connsiteY335" fmla="*/ 8668753 h 15135727"/>
              <a:gd name="connsiteX336" fmla="*/ 385011 w 8128084"/>
              <a:gd name="connsiteY336" fmla="*/ 8566485 h 15135727"/>
              <a:gd name="connsiteX337" fmla="*/ 455027 w 8128084"/>
              <a:gd name="connsiteY337" fmla="*/ 8421103 h 15135727"/>
              <a:gd name="connsiteX338" fmla="*/ 577516 w 8128084"/>
              <a:gd name="connsiteY338" fmla="*/ 8373979 h 15135727"/>
              <a:gd name="connsiteX339" fmla="*/ 794085 w 8128084"/>
              <a:gd name="connsiteY339" fmla="*/ 8301790 h 15135727"/>
              <a:gd name="connsiteX340" fmla="*/ 745958 w 8128084"/>
              <a:gd name="connsiteY340" fmla="*/ 8133348 h 15135727"/>
              <a:gd name="connsiteX341" fmla="*/ 818148 w 8128084"/>
              <a:gd name="connsiteY341" fmla="*/ 7820527 h 15135727"/>
              <a:gd name="connsiteX342" fmla="*/ 697832 w 8128084"/>
              <a:gd name="connsiteY342" fmla="*/ 7820527 h 15135727"/>
              <a:gd name="connsiteX343" fmla="*/ 625642 w 8128084"/>
              <a:gd name="connsiteY343" fmla="*/ 7916779 h 15135727"/>
              <a:gd name="connsiteX344" fmla="*/ 457200 w 8128084"/>
              <a:gd name="connsiteY344" fmla="*/ 7820527 h 15135727"/>
              <a:gd name="connsiteX345" fmla="*/ 529390 w 8128084"/>
              <a:gd name="connsiteY345" fmla="*/ 7700211 h 15135727"/>
              <a:gd name="connsiteX346" fmla="*/ 715377 w 8128084"/>
              <a:gd name="connsiteY346" fmla="*/ 7748003 h 15135727"/>
              <a:gd name="connsiteX347" fmla="*/ 938464 w 8128084"/>
              <a:gd name="connsiteY347" fmla="*/ 7676148 h 15135727"/>
              <a:gd name="connsiteX348" fmla="*/ 1058779 w 8128084"/>
              <a:gd name="connsiteY348" fmla="*/ 7459579 h 15135727"/>
              <a:gd name="connsiteX349" fmla="*/ 1203158 w 8128084"/>
              <a:gd name="connsiteY349" fmla="*/ 7603958 h 15135727"/>
              <a:gd name="connsiteX350" fmla="*/ 1299411 w 8128084"/>
              <a:gd name="connsiteY350" fmla="*/ 7555832 h 15135727"/>
              <a:gd name="connsiteX351" fmla="*/ 1443790 w 8128084"/>
              <a:gd name="connsiteY351" fmla="*/ 7507706 h 15135727"/>
              <a:gd name="connsiteX352" fmla="*/ 1684421 w 8128084"/>
              <a:gd name="connsiteY352" fmla="*/ 7603958 h 15135727"/>
              <a:gd name="connsiteX353" fmla="*/ 1684421 w 8128084"/>
              <a:gd name="connsiteY353" fmla="*/ 7603958 h 15135727"/>
              <a:gd name="connsiteX354" fmla="*/ 1693277 w 8128084"/>
              <a:gd name="connsiteY354" fmla="*/ 7462253 h 15135727"/>
              <a:gd name="connsiteX355" fmla="*/ 1540042 w 8128084"/>
              <a:gd name="connsiteY355" fmla="*/ 7363327 h 15135727"/>
              <a:gd name="connsiteX356" fmla="*/ 1299411 w 8128084"/>
              <a:gd name="connsiteY356" fmla="*/ 7315200 h 15135727"/>
              <a:gd name="connsiteX357" fmla="*/ 1130969 w 8128084"/>
              <a:gd name="connsiteY357" fmla="*/ 7339264 h 15135727"/>
              <a:gd name="connsiteX358" fmla="*/ 1034716 w 8128084"/>
              <a:gd name="connsiteY358" fmla="*/ 7315200 h 15135727"/>
              <a:gd name="connsiteX359" fmla="*/ 982077 w 8128084"/>
              <a:gd name="connsiteY359" fmla="*/ 7113003 h 15135727"/>
              <a:gd name="connsiteX360" fmla="*/ 1155032 w 8128084"/>
              <a:gd name="connsiteY360" fmla="*/ 7050506 h 15135727"/>
              <a:gd name="connsiteX361" fmla="*/ 1155032 w 8128084"/>
              <a:gd name="connsiteY361" fmla="*/ 6930190 h 15135727"/>
              <a:gd name="connsiteX362" fmla="*/ 1155032 w 8128084"/>
              <a:gd name="connsiteY362" fmla="*/ 6761748 h 15135727"/>
              <a:gd name="connsiteX363" fmla="*/ 1203158 w 8128084"/>
              <a:gd name="connsiteY363" fmla="*/ 6617369 h 15135727"/>
              <a:gd name="connsiteX364" fmla="*/ 1409700 w 8128084"/>
              <a:gd name="connsiteY364" fmla="*/ 6517440 h 15135727"/>
              <a:gd name="connsiteX365" fmla="*/ 1443790 w 8128084"/>
              <a:gd name="connsiteY365" fmla="*/ 6328611 h 15135727"/>
              <a:gd name="connsiteX366" fmla="*/ 1419727 w 8128084"/>
              <a:gd name="connsiteY366" fmla="*/ 6208295 h 15135727"/>
              <a:gd name="connsiteX367" fmla="*/ 1275348 w 8128084"/>
              <a:gd name="connsiteY367" fmla="*/ 6304548 h 15135727"/>
              <a:gd name="connsiteX368" fmla="*/ 1178927 w 8128084"/>
              <a:gd name="connsiteY368" fmla="*/ 6281153 h 15135727"/>
              <a:gd name="connsiteX369" fmla="*/ 1242427 w 8128084"/>
              <a:gd name="connsiteY369" fmla="*/ 6173203 h 15135727"/>
              <a:gd name="connsiteX370" fmla="*/ 1323474 w 8128084"/>
              <a:gd name="connsiteY370" fmla="*/ 6015790 h 15135727"/>
              <a:gd name="connsiteX371" fmla="*/ 1597192 w 8128084"/>
              <a:gd name="connsiteY371" fmla="*/ 5941261 h 15135727"/>
              <a:gd name="connsiteX372" fmla="*/ 1527342 w 8128084"/>
              <a:gd name="connsiteY372" fmla="*/ 5833645 h 15135727"/>
              <a:gd name="connsiteX373" fmla="*/ 1395664 w 8128084"/>
              <a:gd name="connsiteY373" fmla="*/ 5824621 h 15135727"/>
              <a:gd name="connsiteX374" fmla="*/ 1179095 w 8128084"/>
              <a:gd name="connsiteY374" fmla="*/ 5799221 h 15135727"/>
              <a:gd name="connsiteX375" fmla="*/ 1153527 w 8128084"/>
              <a:gd name="connsiteY375" fmla="*/ 5919203 h 15135727"/>
              <a:gd name="connsiteX376" fmla="*/ 877637 w 8128084"/>
              <a:gd name="connsiteY376" fmla="*/ 5838658 h 15135727"/>
              <a:gd name="connsiteX377" fmla="*/ 697832 w 8128084"/>
              <a:gd name="connsiteY377" fmla="*/ 5606716 h 15135727"/>
              <a:gd name="connsiteX378" fmla="*/ 577516 w 8128084"/>
              <a:gd name="connsiteY378" fmla="*/ 5582653 h 15135727"/>
              <a:gd name="connsiteX379" fmla="*/ 613777 w 8128084"/>
              <a:gd name="connsiteY379" fmla="*/ 5696953 h 15135727"/>
              <a:gd name="connsiteX380" fmla="*/ 697832 w 8128084"/>
              <a:gd name="connsiteY380" fmla="*/ 5775158 h 15135727"/>
              <a:gd name="connsiteX381" fmla="*/ 556627 w 8128084"/>
              <a:gd name="connsiteY381" fmla="*/ 5862053 h 15135727"/>
              <a:gd name="connsiteX382" fmla="*/ 351924 w 8128084"/>
              <a:gd name="connsiteY382" fmla="*/ 5869071 h 15135727"/>
              <a:gd name="connsiteX383" fmla="*/ 314492 w 8128084"/>
              <a:gd name="connsiteY383" fmla="*/ 5702969 h 15135727"/>
              <a:gd name="connsiteX384" fmla="*/ 315495 w 8128084"/>
              <a:gd name="connsiteY384" fmla="*/ 5476040 h 15135727"/>
              <a:gd name="connsiteX385" fmla="*/ 144379 w 8128084"/>
              <a:gd name="connsiteY385" fmla="*/ 5459664 h 15135727"/>
              <a:gd name="connsiteX386" fmla="*/ 0 w 8128084"/>
              <a:gd name="connsiteY386" fmla="*/ 5462337 h 15135727"/>
              <a:gd name="connsiteX387" fmla="*/ 96253 w 8128084"/>
              <a:gd name="connsiteY387"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42827 w 8128084"/>
              <a:gd name="connsiteY202" fmla="*/ 14383753 h 15135727"/>
              <a:gd name="connsiteX203" fmla="*/ 4403558 w 8128084"/>
              <a:gd name="connsiteY203" fmla="*/ 14437895 h 15135727"/>
              <a:gd name="connsiteX204" fmla="*/ 4340058 w 8128084"/>
              <a:gd name="connsiteY204" fmla="*/ 14475995 h 15135727"/>
              <a:gd name="connsiteX205" fmla="*/ 4303127 w 8128084"/>
              <a:gd name="connsiteY205" fmla="*/ 14364703 h 15135727"/>
              <a:gd name="connsiteX206" fmla="*/ 4276892 w 8128084"/>
              <a:gd name="connsiteY206" fmla="*/ 14296190 h 15135727"/>
              <a:gd name="connsiteX207" fmla="*/ 4235116 w 8128084"/>
              <a:gd name="connsiteY207" fmla="*/ 14341642 h 15135727"/>
              <a:gd name="connsiteX208" fmla="*/ 4141715 w 8128084"/>
              <a:gd name="connsiteY208" fmla="*/ 14228553 h 15135727"/>
              <a:gd name="connsiteX209" fmla="*/ 4137527 w 8128084"/>
              <a:gd name="connsiteY209" fmla="*/ 14364369 h 15135727"/>
              <a:gd name="connsiteX210" fmla="*/ 4053480 w 8128084"/>
              <a:gd name="connsiteY210" fmla="*/ 14383698 h 15135727"/>
              <a:gd name="connsiteX211" fmla="*/ 4023727 w 8128084"/>
              <a:gd name="connsiteY211" fmla="*/ 14275803 h 15135727"/>
              <a:gd name="connsiteX212" fmla="*/ 3915945 w 8128084"/>
              <a:gd name="connsiteY212" fmla="*/ 14226202 h 15135727"/>
              <a:gd name="connsiteX213" fmla="*/ 3806222 w 8128084"/>
              <a:gd name="connsiteY213" fmla="*/ 14361396 h 15135727"/>
              <a:gd name="connsiteX214" fmla="*/ 3647641 w 8128084"/>
              <a:gd name="connsiteY214" fmla="*/ 14427897 h 15135727"/>
              <a:gd name="connsiteX215" fmla="*/ 3625850 w 8128084"/>
              <a:gd name="connsiteY215" fmla="*/ 14616364 h 15135727"/>
              <a:gd name="connsiteX216" fmla="*/ 3513221 w 8128084"/>
              <a:gd name="connsiteY216" fmla="*/ 14726653 h 15135727"/>
              <a:gd name="connsiteX217" fmla="*/ 3583071 w 8128084"/>
              <a:gd name="connsiteY217" fmla="*/ 14832932 h 15135727"/>
              <a:gd name="connsiteX218" fmla="*/ 3633537 w 8128084"/>
              <a:gd name="connsiteY218" fmla="*/ 14967285 h 15135727"/>
              <a:gd name="connsiteX219" fmla="*/ 3609474 w 8128084"/>
              <a:gd name="connsiteY219" fmla="*/ 15087600 h 15135727"/>
              <a:gd name="connsiteX220" fmla="*/ 3479132 w 8128084"/>
              <a:gd name="connsiteY220" fmla="*/ 14975974 h 15135727"/>
              <a:gd name="connsiteX221" fmla="*/ 3304340 w 8128084"/>
              <a:gd name="connsiteY221" fmla="*/ 14949237 h 15135727"/>
              <a:gd name="connsiteX222" fmla="*/ 3261227 w 8128084"/>
              <a:gd name="connsiteY222" fmla="*/ 14787145 h 15135727"/>
              <a:gd name="connsiteX223" fmla="*/ 3128211 w 8128084"/>
              <a:gd name="connsiteY223" fmla="*/ 14919158 h 15135727"/>
              <a:gd name="connsiteX224" fmla="*/ 3090277 w 8128084"/>
              <a:gd name="connsiteY224" fmla="*/ 15075903 h 15135727"/>
              <a:gd name="connsiteX225" fmla="*/ 2959769 w 8128084"/>
              <a:gd name="connsiteY225" fmla="*/ 15135727 h 15135727"/>
              <a:gd name="connsiteX226" fmla="*/ 2891256 w 8128084"/>
              <a:gd name="connsiteY226" fmla="*/ 14945895 h 15135727"/>
              <a:gd name="connsiteX227" fmla="*/ 2829927 w 8128084"/>
              <a:gd name="connsiteY227" fmla="*/ 14872703 h 15135727"/>
              <a:gd name="connsiteX228" fmla="*/ 2887579 w 8128084"/>
              <a:gd name="connsiteY228" fmla="*/ 14774779 h 15135727"/>
              <a:gd name="connsiteX229" fmla="*/ 2779127 w 8128084"/>
              <a:gd name="connsiteY229" fmla="*/ 14694903 h 15135727"/>
              <a:gd name="connsiteX230" fmla="*/ 2839453 w 8128084"/>
              <a:gd name="connsiteY230" fmla="*/ 14582274 h 15135727"/>
              <a:gd name="connsiteX231" fmla="*/ 2935706 w 8128084"/>
              <a:gd name="connsiteY231" fmla="*/ 14510085 h 15135727"/>
              <a:gd name="connsiteX232" fmla="*/ 2948406 w 8128084"/>
              <a:gd name="connsiteY232" fmla="*/ 14554535 h 15135727"/>
              <a:gd name="connsiteX233" fmla="*/ 2855327 w 8128084"/>
              <a:gd name="connsiteY233" fmla="*/ 14371053 h 15135727"/>
              <a:gd name="connsiteX234" fmla="*/ 3014077 w 8128084"/>
              <a:gd name="connsiteY234" fmla="*/ 14447253 h 15135727"/>
              <a:gd name="connsiteX235" fmla="*/ 3029285 w 8128084"/>
              <a:gd name="connsiteY235" fmla="*/ 14363032 h 15135727"/>
              <a:gd name="connsiteX236" fmla="*/ 3152274 w 8128084"/>
              <a:gd name="connsiteY236" fmla="*/ 14341642 h 15135727"/>
              <a:gd name="connsiteX237" fmla="*/ 3226135 w 8128084"/>
              <a:gd name="connsiteY237" fmla="*/ 14269453 h 15135727"/>
              <a:gd name="connsiteX238" fmla="*/ 3152274 w 8128084"/>
              <a:gd name="connsiteY238" fmla="*/ 14197264 h 15135727"/>
              <a:gd name="connsiteX239" fmla="*/ 3152274 w 8128084"/>
              <a:gd name="connsiteY239" fmla="*/ 14052885 h 15135727"/>
              <a:gd name="connsiteX240" fmla="*/ 3086435 w 8128084"/>
              <a:gd name="connsiteY240" fmla="*/ 14037845 h 15135727"/>
              <a:gd name="connsiteX241" fmla="*/ 3056021 w 8128084"/>
              <a:gd name="connsiteY241" fmla="*/ 14153148 h 15135727"/>
              <a:gd name="connsiteX242" fmla="*/ 2935706 w 8128084"/>
              <a:gd name="connsiteY242" fmla="*/ 14076948 h 15135727"/>
              <a:gd name="connsiteX243" fmla="*/ 2863516 w 8128084"/>
              <a:gd name="connsiteY243" fmla="*/ 14093324 h 15135727"/>
              <a:gd name="connsiteX244" fmla="*/ 2804527 w 8128084"/>
              <a:gd name="connsiteY244" fmla="*/ 14218653 h 15135727"/>
              <a:gd name="connsiteX245" fmla="*/ 2719137 w 8128084"/>
              <a:gd name="connsiteY245" fmla="*/ 14197264 h 15135727"/>
              <a:gd name="connsiteX246" fmla="*/ 2653298 w 8128084"/>
              <a:gd name="connsiteY246" fmla="*/ 14248064 h 15135727"/>
              <a:gd name="connsiteX247" fmla="*/ 2560721 w 8128084"/>
              <a:gd name="connsiteY247" fmla="*/ 14150474 h 15135727"/>
              <a:gd name="connsiteX248" fmla="*/ 2436729 w 8128084"/>
              <a:gd name="connsiteY248" fmla="*/ 13804566 h 15135727"/>
              <a:gd name="connsiteX249" fmla="*/ 2550527 w 8128084"/>
              <a:gd name="connsiteY249" fmla="*/ 13805903 h 15135727"/>
              <a:gd name="connsiteX250" fmla="*/ 2729498 w 8128084"/>
              <a:gd name="connsiteY250" fmla="*/ 13812253 h 15135727"/>
              <a:gd name="connsiteX251" fmla="*/ 2633077 w 8128084"/>
              <a:gd name="connsiteY251" fmla="*/ 13755103 h 15135727"/>
              <a:gd name="connsiteX252" fmla="*/ 2553369 w 8128084"/>
              <a:gd name="connsiteY252" fmla="*/ 13475369 h 15135727"/>
              <a:gd name="connsiteX253" fmla="*/ 2658645 w 8128084"/>
              <a:gd name="connsiteY253" fmla="*/ 13224711 h 15135727"/>
              <a:gd name="connsiteX254" fmla="*/ 2719137 w 8128084"/>
              <a:gd name="connsiteY254" fmla="*/ 13042232 h 15135727"/>
              <a:gd name="connsiteX255" fmla="*/ 2791327 w 8128084"/>
              <a:gd name="connsiteY255" fmla="*/ 12945979 h 15135727"/>
              <a:gd name="connsiteX256" fmla="*/ 2969627 w 8128084"/>
              <a:gd name="connsiteY256" fmla="*/ 12929603 h 15135727"/>
              <a:gd name="connsiteX257" fmla="*/ 3031958 w 8128084"/>
              <a:gd name="connsiteY257" fmla="*/ 13090358 h 15135727"/>
              <a:gd name="connsiteX258" fmla="*/ 3102977 w 8128084"/>
              <a:gd name="connsiteY258" fmla="*/ 12974053 h 15135727"/>
              <a:gd name="connsiteX259" fmla="*/ 3043321 w 8128084"/>
              <a:gd name="connsiteY259" fmla="*/ 12836024 h 15135727"/>
              <a:gd name="connsiteX260" fmla="*/ 2849479 w 8128084"/>
              <a:gd name="connsiteY260" fmla="*/ 12815637 h 15135727"/>
              <a:gd name="connsiteX261" fmla="*/ 2815390 w 8128084"/>
              <a:gd name="connsiteY261" fmla="*/ 12777537 h 15135727"/>
              <a:gd name="connsiteX262" fmla="*/ 2887077 w 8128084"/>
              <a:gd name="connsiteY262" fmla="*/ 12586703 h 15135727"/>
              <a:gd name="connsiteX263" fmla="*/ 3153777 w 8128084"/>
              <a:gd name="connsiteY263" fmla="*/ 12516853 h 15135727"/>
              <a:gd name="connsiteX264" fmla="*/ 3239837 w 8128084"/>
              <a:gd name="connsiteY264" fmla="*/ 12311314 h 15135727"/>
              <a:gd name="connsiteX265" fmla="*/ 3104148 w 8128084"/>
              <a:gd name="connsiteY265" fmla="*/ 12320337 h 15135727"/>
              <a:gd name="connsiteX266" fmla="*/ 3040648 w 8128084"/>
              <a:gd name="connsiteY266" fmla="*/ 12320337 h 15135727"/>
              <a:gd name="connsiteX267" fmla="*/ 2956927 w 8128084"/>
              <a:gd name="connsiteY267" fmla="*/ 12237453 h 15135727"/>
              <a:gd name="connsiteX268" fmla="*/ 3007895 w 8128084"/>
              <a:gd name="connsiteY268" fmla="*/ 12079706 h 15135727"/>
              <a:gd name="connsiteX269" fmla="*/ 2810042 w 8128084"/>
              <a:gd name="connsiteY269" fmla="*/ 11954377 h 15135727"/>
              <a:gd name="connsiteX270" fmla="*/ 2863516 w 8128084"/>
              <a:gd name="connsiteY270" fmla="*/ 11694695 h 15135727"/>
              <a:gd name="connsiteX271" fmla="*/ 2817227 w 8128084"/>
              <a:gd name="connsiteY271" fmla="*/ 11507203 h 15135727"/>
              <a:gd name="connsiteX272" fmla="*/ 2911642 w 8128084"/>
              <a:gd name="connsiteY272" fmla="*/ 11454064 h 15135727"/>
              <a:gd name="connsiteX273" fmla="*/ 2988677 w 8128084"/>
              <a:gd name="connsiteY273" fmla="*/ 11494503 h 15135727"/>
              <a:gd name="connsiteX274" fmla="*/ 3011571 w 8128084"/>
              <a:gd name="connsiteY274" fmla="*/ 11454064 h 15135727"/>
              <a:gd name="connsiteX275" fmla="*/ 2850482 w 8128084"/>
              <a:gd name="connsiteY275" fmla="*/ 11381874 h 15135727"/>
              <a:gd name="connsiteX276" fmla="*/ 2993858 w 8128084"/>
              <a:gd name="connsiteY276" fmla="*/ 11266571 h 15135727"/>
              <a:gd name="connsiteX277" fmla="*/ 3007895 w 8128084"/>
              <a:gd name="connsiteY277" fmla="*/ 11189369 h 15135727"/>
              <a:gd name="connsiteX278" fmla="*/ 2874879 w 8128084"/>
              <a:gd name="connsiteY278" fmla="*/ 11179342 h 15135727"/>
              <a:gd name="connsiteX279" fmla="*/ 2919329 w 8128084"/>
              <a:gd name="connsiteY279" fmla="*/ 11023600 h 15135727"/>
              <a:gd name="connsiteX280" fmla="*/ 2887579 w 8128084"/>
              <a:gd name="connsiteY280" fmla="*/ 10924674 h 15135727"/>
              <a:gd name="connsiteX281" fmla="*/ 2760914 w 8128084"/>
              <a:gd name="connsiteY281" fmla="*/ 11065377 h 15135727"/>
              <a:gd name="connsiteX282" fmla="*/ 2667000 w 8128084"/>
              <a:gd name="connsiteY282" fmla="*/ 10969124 h 15135727"/>
              <a:gd name="connsiteX283" fmla="*/ 2607845 w 8128084"/>
              <a:gd name="connsiteY283" fmla="*/ 11071727 h 15135727"/>
              <a:gd name="connsiteX284" fmla="*/ 2526632 w 8128084"/>
              <a:gd name="connsiteY284" fmla="*/ 11117179 h 15135727"/>
              <a:gd name="connsiteX285" fmla="*/ 2410827 w 8128084"/>
              <a:gd name="connsiteY285" fmla="*/ 11100803 h 15135727"/>
              <a:gd name="connsiteX286" fmla="*/ 2334127 w 8128084"/>
              <a:gd name="connsiteY286" fmla="*/ 10996864 h 15135727"/>
              <a:gd name="connsiteX287" fmla="*/ 2358190 w 8128084"/>
              <a:gd name="connsiteY287" fmla="*/ 10732169 h 15135727"/>
              <a:gd name="connsiteX288" fmla="*/ 2372227 w 8128084"/>
              <a:gd name="connsiteY288" fmla="*/ 10689390 h 15135727"/>
              <a:gd name="connsiteX289" fmla="*/ 2533316 w 8128084"/>
              <a:gd name="connsiteY289" fmla="*/ 10574087 h 15135727"/>
              <a:gd name="connsiteX290" fmla="*/ 2598821 w 8128084"/>
              <a:gd name="connsiteY290" fmla="*/ 10684042 h 15135727"/>
              <a:gd name="connsiteX291" fmla="*/ 2683877 w 8128084"/>
              <a:gd name="connsiteY291" fmla="*/ 10745203 h 15135727"/>
              <a:gd name="connsiteX292" fmla="*/ 2767264 w 8128084"/>
              <a:gd name="connsiteY292" fmla="*/ 10684042 h 15135727"/>
              <a:gd name="connsiteX293" fmla="*/ 2646948 w 8128084"/>
              <a:gd name="connsiteY293" fmla="*/ 10515600 h 15135727"/>
              <a:gd name="connsiteX294" fmla="*/ 2815390 w 8128084"/>
              <a:gd name="connsiteY294" fmla="*/ 10395285 h 15135727"/>
              <a:gd name="connsiteX295" fmla="*/ 2899777 w 8128084"/>
              <a:gd name="connsiteY295" fmla="*/ 10453103 h 15135727"/>
              <a:gd name="connsiteX296" fmla="*/ 2899777 w 8128084"/>
              <a:gd name="connsiteY296" fmla="*/ 10586453 h 15135727"/>
              <a:gd name="connsiteX297" fmla="*/ 2982327 w 8128084"/>
              <a:gd name="connsiteY297" fmla="*/ 10459453 h 15135727"/>
              <a:gd name="connsiteX298" fmla="*/ 3080085 w 8128084"/>
              <a:gd name="connsiteY298" fmla="*/ 10419348 h 15135727"/>
              <a:gd name="connsiteX299" fmla="*/ 3248527 w 8128084"/>
              <a:gd name="connsiteY299" fmla="*/ 10539664 h 15135727"/>
              <a:gd name="connsiteX300" fmla="*/ 3320716 w 8128084"/>
              <a:gd name="connsiteY300" fmla="*/ 10659979 h 15135727"/>
              <a:gd name="connsiteX301" fmla="*/ 3465095 w 8128084"/>
              <a:gd name="connsiteY301" fmla="*/ 10659979 h 15135727"/>
              <a:gd name="connsiteX302" fmla="*/ 3441032 w 8128084"/>
              <a:gd name="connsiteY302" fmla="*/ 10491537 h 15135727"/>
              <a:gd name="connsiteX303" fmla="*/ 3356977 w 8128084"/>
              <a:gd name="connsiteY303" fmla="*/ 10408653 h 15135727"/>
              <a:gd name="connsiteX304" fmla="*/ 3348456 w 8128084"/>
              <a:gd name="connsiteY304" fmla="*/ 10282656 h 15135727"/>
              <a:gd name="connsiteX305" fmla="*/ 3198227 w 8128084"/>
              <a:gd name="connsiteY305" fmla="*/ 10319753 h 15135727"/>
              <a:gd name="connsiteX306" fmla="*/ 3152274 w 8128084"/>
              <a:gd name="connsiteY306" fmla="*/ 10250906 h 15135727"/>
              <a:gd name="connsiteX307" fmla="*/ 3176337 w 8128084"/>
              <a:gd name="connsiteY307" fmla="*/ 10178716 h 15135727"/>
              <a:gd name="connsiteX308" fmla="*/ 3104148 w 8128084"/>
              <a:gd name="connsiteY308" fmla="*/ 10154653 h 15135727"/>
              <a:gd name="connsiteX309" fmla="*/ 2975977 w 8128084"/>
              <a:gd name="connsiteY309" fmla="*/ 10167353 h 15135727"/>
              <a:gd name="connsiteX310" fmla="*/ 3007895 w 8128084"/>
              <a:gd name="connsiteY310" fmla="*/ 9962148 h 15135727"/>
              <a:gd name="connsiteX311" fmla="*/ 3176337 w 8128084"/>
              <a:gd name="connsiteY311" fmla="*/ 9889958 h 15135727"/>
              <a:gd name="connsiteX312" fmla="*/ 2959769 w 8128084"/>
              <a:gd name="connsiteY312" fmla="*/ 9504948 h 15135727"/>
              <a:gd name="connsiteX313" fmla="*/ 2791327 w 8128084"/>
              <a:gd name="connsiteY313" fmla="*/ 9456821 h 15135727"/>
              <a:gd name="connsiteX314" fmla="*/ 2574758 w 8128084"/>
              <a:gd name="connsiteY314" fmla="*/ 9336506 h 15135727"/>
              <a:gd name="connsiteX315" fmla="*/ 2671177 w 8128084"/>
              <a:gd name="connsiteY315" fmla="*/ 9189453 h 15135727"/>
              <a:gd name="connsiteX316" fmla="*/ 2684045 w 8128084"/>
              <a:gd name="connsiteY316" fmla="*/ 9109911 h 15135727"/>
              <a:gd name="connsiteX317" fmla="*/ 2580774 w 8128084"/>
              <a:gd name="connsiteY317" fmla="*/ 9069471 h 15135727"/>
              <a:gd name="connsiteX318" fmla="*/ 2546685 w 8128084"/>
              <a:gd name="connsiteY318" fmla="*/ 9051758 h 15135727"/>
              <a:gd name="connsiteX319" fmla="*/ 2436729 w 8128084"/>
              <a:gd name="connsiteY319" fmla="*/ 9056771 h 15135727"/>
              <a:gd name="connsiteX320" fmla="*/ 2372727 w 8128084"/>
              <a:gd name="connsiteY320" fmla="*/ 9259303 h 15135727"/>
              <a:gd name="connsiteX321" fmla="*/ 2261937 w 8128084"/>
              <a:gd name="connsiteY321" fmla="*/ 9168064 h 15135727"/>
              <a:gd name="connsiteX322" fmla="*/ 2237874 w 8128084"/>
              <a:gd name="connsiteY322" fmla="*/ 8999621 h 15135727"/>
              <a:gd name="connsiteX323" fmla="*/ 2079458 w 8128084"/>
              <a:gd name="connsiteY323" fmla="*/ 9020008 h 15135727"/>
              <a:gd name="connsiteX324" fmla="*/ 2026319 w 8128084"/>
              <a:gd name="connsiteY324" fmla="*/ 8827503 h 15135727"/>
              <a:gd name="connsiteX325" fmla="*/ 1833814 w 8128084"/>
              <a:gd name="connsiteY325" fmla="*/ 8822490 h 15135727"/>
              <a:gd name="connsiteX326" fmla="*/ 1705977 w 8128084"/>
              <a:gd name="connsiteY326" fmla="*/ 8941803 h 15135727"/>
              <a:gd name="connsiteX327" fmla="*/ 1693445 w 8128084"/>
              <a:gd name="connsiteY327" fmla="*/ 9048082 h 15135727"/>
              <a:gd name="connsiteX328" fmla="*/ 1575469 w 8128084"/>
              <a:gd name="connsiteY328" fmla="*/ 9099885 h 15135727"/>
              <a:gd name="connsiteX329" fmla="*/ 1477879 w 8128084"/>
              <a:gd name="connsiteY329" fmla="*/ 8936456 h 15135727"/>
              <a:gd name="connsiteX330" fmla="*/ 1347537 w 8128084"/>
              <a:gd name="connsiteY330" fmla="*/ 8879306 h 15135727"/>
              <a:gd name="connsiteX331" fmla="*/ 1220537 w 8128084"/>
              <a:gd name="connsiteY331" fmla="*/ 8799764 h 15135727"/>
              <a:gd name="connsiteX332" fmla="*/ 1106906 w 8128084"/>
              <a:gd name="connsiteY332" fmla="*/ 8783053 h 15135727"/>
              <a:gd name="connsiteX333" fmla="*/ 890337 w 8128084"/>
              <a:gd name="connsiteY333" fmla="*/ 8686800 h 15135727"/>
              <a:gd name="connsiteX334" fmla="*/ 649706 w 8128084"/>
              <a:gd name="connsiteY334" fmla="*/ 8662737 h 15135727"/>
              <a:gd name="connsiteX335" fmla="*/ 493127 w 8128084"/>
              <a:gd name="connsiteY335" fmla="*/ 8668753 h 15135727"/>
              <a:gd name="connsiteX336" fmla="*/ 385011 w 8128084"/>
              <a:gd name="connsiteY336" fmla="*/ 8566485 h 15135727"/>
              <a:gd name="connsiteX337" fmla="*/ 455027 w 8128084"/>
              <a:gd name="connsiteY337" fmla="*/ 8421103 h 15135727"/>
              <a:gd name="connsiteX338" fmla="*/ 577516 w 8128084"/>
              <a:gd name="connsiteY338" fmla="*/ 8373979 h 15135727"/>
              <a:gd name="connsiteX339" fmla="*/ 794085 w 8128084"/>
              <a:gd name="connsiteY339" fmla="*/ 8301790 h 15135727"/>
              <a:gd name="connsiteX340" fmla="*/ 745958 w 8128084"/>
              <a:gd name="connsiteY340" fmla="*/ 8133348 h 15135727"/>
              <a:gd name="connsiteX341" fmla="*/ 818148 w 8128084"/>
              <a:gd name="connsiteY341" fmla="*/ 7820527 h 15135727"/>
              <a:gd name="connsiteX342" fmla="*/ 697832 w 8128084"/>
              <a:gd name="connsiteY342" fmla="*/ 7820527 h 15135727"/>
              <a:gd name="connsiteX343" fmla="*/ 625642 w 8128084"/>
              <a:gd name="connsiteY343" fmla="*/ 7916779 h 15135727"/>
              <a:gd name="connsiteX344" fmla="*/ 457200 w 8128084"/>
              <a:gd name="connsiteY344" fmla="*/ 7820527 h 15135727"/>
              <a:gd name="connsiteX345" fmla="*/ 529390 w 8128084"/>
              <a:gd name="connsiteY345" fmla="*/ 7700211 h 15135727"/>
              <a:gd name="connsiteX346" fmla="*/ 715377 w 8128084"/>
              <a:gd name="connsiteY346" fmla="*/ 7748003 h 15135727"/>
              <a:gd name="connsiteX347" fmla="*/ 938464 w 8128084"/>
              <a:gd name="connsiteY347" fmla="*/ 7676148 h 15135727"/>
              <a:gd name="connsiteX348" fmla="*/ 1058779 w 8128084"/>
              <a:gd name="connsiteY348" fmla="*/ 7459579 h 15135727"/>
              <a:gd name="connsiteX349" fmla="*/ 1203158 w 8128084"/>
              <a:gd name="connsiteY349" fmla="*/ 7603958 h 15135727"/>
              <a:gd name="connsiteX350" fmla="*/ 1299411 w 8128084"/>
              <a:gd name="connsiteY350" fmla="*/ 7555832 h 15135727"/>
              <a:gd name="connsiteX351" fmla="*/ 1443790 w 8128084"/>
              <a:gd name="connsiteY351" fmla="*/ 7507706 h 15135727"/>
              <a:gd name="connsiteX352" fmla="*/ 1684421 w 8128084"/>
              <a:gd name="connsiteY352" fmla="*/ 7603958 h 15135727"/>
              <a:gd name="connsiteX353" fmla="*/ 1684421 w 8128084"/>
              <a:gd name="connsiteY353" fmla="*/ 7603958 h 15135727"/>
              <a:gd name="connsiteX354" fmla="*/ 1693277 w 8128084"/>
              <a:gd name="connsiteY354" fmla="*/ 7462253 h 15135727"/>
              <a:gd name="connsiteX355" fmla="*/ 1540042 w 8128084"/>
              <a:gd name="connsiteY355" fmla="*/ 7363327 h 15135727"/>
              <a:gd name="connsiteX356" fmla="*/ 1299411 w 8128084"/>
              <a:gd name="connsiteY356" fmla="*/ 7315200 h 15135727"/>
              <a:gd name="connsiteX357" fmla="*/ 1130969 w 8128084"/>
              <a:gd name="connsiteY357" fmla="*/ 7339264 h 15135727"/>
              <a:gd name="connsiteX358" fmla="*/ 1034716 w 8128084"/>
              <a:gd name="connsiteY358" fmla="*/ 7315200 h 15135727"/>
              <a:gd name="connsiteX359" fmla="*/ 982077 w 8128084"/>
              <a:gd name="connsiteY359" fmla="*/ 7113003 h 15135727"/>
              <a:gd name="connsiteX360" fmla="*/ 1155032 w 8128084"/>
              <a:gd name="connsiteY360" fmla="*/ 7050506 h 15135727"/>
              <a:gd name="connsiteX361" fmla="*/ 1155032 w 8128084"/>
              <a:gd name="connsiteY361" fmla="*/ 6930190 h 15135727"/>
              <a:gd name="connsiteX362" fmla="*/ 1155032 w 8128084"/>
              <a:gd name="connsiteY362" fmla="*/ 6761748 h 15135727"/>
              <a:gd name="connsiteX363" fmla="*/ 1203158 w 8128084"/>
              <a:gd name="connsiteY363" fmla="*/ 6617369 h 15135727"/>
              <a:gd name="connsiteX364" fmla="*/ 1409700 w 8128084"/>
              <a:gd name="connsiteY364" fmla="*/ 6517440 h 15135727"/>
              <a:gd name="connsiteX365" fmla="*/ 1443790 w 8128084"/>
              <a:gd name="connsiteY365" fmla="*/ 6328611 h 15135727"/>
              <a:gd name="connsiteX366" fmla="*/ 1419727 w 8128084"/>
              <a:gd name="connsiteY366" fmla="*/ 6208295 h 15135727"/>
              <a:gd name="connsiteX367" fmla="*/ 1275348 w 8128084"/>
              <a:gd name="connsiteY367" fmla="*/ 6304548 h 15135727"/>
              <a:gd name="connsiteX368" fmla="*/ 1178927 w 8128084"/>
              <a:gd name="connsiteY368" fmla="*/ 6281153 h 15135727"/>
              <a:gd name="connsiteX369" fmla="*/ 1242427 w 8128084"/>
              <a:gd name="connsiteY369" fmla="*/ 6173203 h 15135727"/>
              <a:gd name="connsiteX370" fmla="*/ 1323474 w 8128084"/>
              <a:gd name="connsiteY370" fmla="*/ 6015790 h 15135727"/>
              <a:gd name="connsiteX371" fmla="*/ 1597192 w 8128084"/>
              <a:gd name="connsiteY371" fmla="*/ 5941261 h 15135727"/>
              <a:gd name="connsiteX372" fmla="*/ 1527342 w 8128084"/>
              <a:gd name="connsiteY372" fmla="*/ 5833645 h 15135727"/>
              <a:gd name="connsiteX373" fmla="*/ 1395664 w 8128084"/>
              <a:gd name="connsiteY373" fmla="*/ 5824621 h 15135727"/>
              <a:gd name="connsiteX374" fmla="*/ 1179095 w 8128084"/>
              <a:gd name="connsiteY374" fmla="*/ 5799221 h 15135727"/>
              <a:gd name="connsiteX375" fmla="*/ 1153527 w 8128084"/>
              <a:gd name="connsiteY375" fmla="*/ 5919203 h 15135727"/>
              <a:gd name="connsiteX376" fmla="*/ 877637 w 8128084"/>
              <a:gd name="connsiteY376" fmla="*/ 5838658 h 15135727"/>
              <a:gd name="connsiteX377" fmla="*/ 697832 w 8128084"/>
              <a:gd name="connsiteY377" fmla="*/ 5606716 h 15135727"/>
              <a:gd name="connsiteX378" fmla="*/ 577516 w 8128084"/>
              <a:gd name="connsiteY378" fmla="*/ 5582653 h 15135727"/>
              <a:gd name="connsiteX379" fmla="*/ 613777 w 8128084"/>
              <a:gd name="connsiteY379" fmla="*/ 5696953 h 15135727"/>
              <a:gd name="connsiteX380" fmla="*/ 697832 w 8128084"/>
              <a:gd name="connsiteY380" fmla="*/ 5775158 h 15135727"/>
              <a:gd name="connsiteX381" fmla="*/ 556627 w 8128084"/>
              <a:gd name="connsiteY381" fmla="*/ 5862053 h 15135727"/>
              <a:gd name="connsiteX382" fmla="*/ 351924 w 8128084"/>
              <a:gd name="connsiteY382" fmla="*/ 5869071 h 15135727"/>
              <a:gd name="connsiteX383" fmla="*/ 314492 w 8128084"/>
              <a:gd name="connsiteY383" fmla="*/ 5702969 h 15135727"/>
              <a:gd name="connsiteX384" fmla="*/ 315495 w 8128084"/>
              <a:gd name="connsiteY384" fmla="*/ 5476040 h 15135727"/>
              <a:gd name="connsiteX385" fmla="*/ 144379 w 8128084"/>
              <a:gd name="connsiteY385" fmla="*/ 5459664 h 15135727"/>
              <a:gd name="connsiteX386" fmla="*/ 0 w 8128084"/>
              <a:gd name="connsiteY386" fmla="*/ 5462337 h 15135727"/>
              <a:gd name="connsiteX387" fmla="*/ 96253 w 8128084"/>
              <a:gd name="connsiteY387"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42827 w 8128084"/>
              <a:gd name="connsiteY202" fmla="*/ 14383753 h 15135727"/>
              <a:gd name="connsiteX203" fmla="*/ 4403558 w 8128084"/>
              <a:gd name="connsiteY203" fmla="*/ 14437895 h 15135727"/>
              <a:gd name="connsiteX204" fmla="*/ 4340058 w 8128084"/>
              <a:gd name="connsiteY204" fmla="*/ 14475995 h 15135727"/>
              <a:gd name="connsiteX205" fmla="*/ 4303127 w 8128084"/>
              <a:gd name="connsiteY205" fmla="*/ 14364703 h 15135727"/>
              <a:gd name="connsiteX206" fmla="*/ 4276892 w 8128084"/>
              <a:gd name="connsiteY206" fmla="*/ 14296190 h 15135727"/>
              <a:gd name="connsiteX207" fmla="*/ 4235116 w 8128084"/>
              <a:gd name="connsiteY207" fmla="*/ 14341642 h 15135727"/>
              <a:gd name="connsiteX208" fmla="*/ 4141715 w 8128084"/>
              <a:gd name="connsiteY208" fmla="*/ 14228553 h 15135727"/>
              <a:gd name="connsiteX209" fmla="*/ 4137527 w 8128084"/>
              <a:gd name="connsiteY209" fmla="*/ 14364369 h 15135727"/>
              <a:gd name="connsiteX210" fmla="*/ 4053480 w 8128084"/>
              <a:gd name="connsiteY210" fmla="*/ 14383698 h 15135727"/>
              <a:gd name="connsiteX211" fmla="*/ 3968574 w 8128084"/>
              <a:gd name="connsiteY211" fmla="*/ 14339441 h 15135727"/>
              <a:gd name="connsiteX212" fmla="*/ 3915945 w 8128084"/>
              <a:gd name="connsiteY212" fmla="*/ 14226202 h 15135727"/>
              <a:gd name="connsiteX213" fmla="*/ 3806222 w 8128084"/>
              <a:gd name="connsiteY213" fmla="*/ 14361396 h 15135727"/>
              <a:gd name="connsiteX214" fmla="*/ 3647641 w 8128084"/>
              <a:gd name="connsiteY214" fmla="*/ 14427897 h 15135727"/>
              <a:gd name="connsiteX215" fmla="*/ 3625850 w 8128084"/>
              <a:gd name="connsiteY215" fmla="*/ 14616364 h 15135727"/>
              <a:gd name="connsiteX216" fmla="*/ 3513221 w 8128084"/>
              <a:gd name="connsiteY216" fmla="*/ 14726653 h 15135727"/>
              <a:gd name="connsiteX217" fmla="*/ 3583071 w 8128084"/>
              <a:gd name="connsiteY217" fmla="*/ 14832932 h 15135727"/>
              <a:gd name="connsiteX218" fmla="*/ 3633537 w 8128084"/>
              <a:gd name="connsiteY218" fmla="*/ 14967285 h 15135727"/>
              <a:gd name="connsiteX219" fmla="*/ 3609474 w 8128084"/>
              <a:gd name="connsiteY219" fmla="*/ 15087600 h 15135727"/>
              <a:gd name="connsiteX220" fmla="*/ 3479132 w 8128084"/>
              <a:gd name="connsiteY220" fmla="*/ 14975974 h 15135727"/>
              <a:gd name="connsiteX221" fmla="*/ 3304340 w 8128084"/>
              <a:gd name="connsiteY221" fmla="*/ 14949237 h 15135727"/>
              <a:gd name="connsiteX222" fmla="*/ 3261227 w 8128084"/>
              <a:gd name="connsiteY222" fmla="*/ 14787145 h 15135727"/>
              <a:gd name="connsiteX223" fmla="*/ 3128211 w 8128084"/>
              <a:gd name="connsiteY223" fmla="*/ 14919158 h 15135727"/>
              <a:gd name="connsiteX224" fmla="*/ 3090277 w 8128084"/>
              <a:gd name="connsiteY224" fmla="*/ 15075903 h 15135727"/>
              <a:gd name="connsiteX225" fmla="*/ 2959769 w 8128084"/>
              <a:gd name="connsiteY225" fmla="*/ 15135727 h 15135727"/>
              <a:gd name="connsiteX226" fmla="*/ 2891256 w 8128084"/>
              <a:gd name="connsiteY226" fmla="*/ 14945895 h 15135727"/>
              <a:gd name="connsiteX227" fmla="*/ 2829927 w 8128084"/>
              <a:gd name="connsiteY227" fmla="*/ 14872703 h 15135727"/>
              <a:gd name="connsiteX228" fmla="*/ 2887579 w 8128084"/>
              <a:gd name="connsiteY228" fmla="*/ 14774779 h 15135727"/>
              <a:gd name="connsiteX229" fmla="*/ 2779127 w 8128084"/>
              <a:gd name="connsiteY229" fmla="*/ 14694903 h 15135727"/>
              <a:gd name="connsiteX230" fmla="*/ 2839453 w 8128084"/>
              <a:gd name="connsiteY230" fmla="*/ 14582274 h 15135727"/>
              <a:gd name="connsiteX231" fmla="*/ 2935706 w 8128084"/>
              <a:gd name="connsiteY231" fmla="*/ 14510085 h 15135727"/>
              <a:gd name="connsiteX232" fmla="*/ 2948406 w 8128084"/>
              <a:gd name="connsiteY232" fmla="*/ 14554535 h 15135727"/>
              <a:gd name="connsiteX233" fmla="*/ 2855327 w 8128084"/>
              <a:gd name="connsiteY233" fmla="*/ 14371053 h 15135727"/>
              <a:gd name="connsiteX234" fmla="*/ 3014077 w 8128084"/>
              <a:gd name="connsiteY234" fmla="*/ 14447253 h 15135727"/>
              <a:gd name="connsiteX235" fmla="*/ 3029285 w 8128084"/>
              <a:gd name="connsiteY235" fmla="*/ 14363032 h 15135727"/>
              <a:gd name="connsiteX236" fmla="*/ 3152274 w 8128084"/>
              <a:gd name="connsiteY236" fmla="*/ 14341642 h 15135727"/>
              <a:gd name="connsiteX237" fmla="*/ 3226135 w 8128084"/>
              <a:gd name="connsiteY237" fmla="*/ 14269453 h 15135727"/>
              <a:gd name="connsiteX238" fmla="*/ 3152274 w 8128084"/>
              <a:gd name="connsiteY238" fmla="*/ 14197264 h 15135727"/>
              <a:gd name="connsiteX239" fmla="*/ 3152274 w 8128084"/>
              <a:gd name="connsiteY239" fmla="*/ 14052885 h 15135727"/>
              <a:gd name="connsiteX240" fmla="*/ 3086435 w 8128084"/>
              <a:gd name="connsiteY240" fmla="*/ 14037845 h 15135727"/>
              <a:gd name="connsiteX241" fmla="*/ 3056021 w 8128084"/>
              <a:gd name="connsiteY241" fmla="*/ 14153148 h 15135727"/>
              <a:gd name="connsiteX242" fmla="*/ 2935706 w 8128084"/>
              <a:gd name="connsiteY242" fmla="*/ 14076948 h 15135727"/>
              <a:gd name="connsiteX243" fmla="*/ 2863516 w 8128084"/>
              <a:gd name="connsiteY243" fmla="*/ 14093324 h 15135727"/>
              <a:gd name="connsiteX244" fmla="*/ 2804527 w 8128084"/>
              <a:gd name="connsiteY244" fmla="*/ 14218653 h 15135727"/>
              <a:gd name="connsiteX245" fmla="*/ 2719137 w 8128084"/>
              <a:gd name="connsiteY245" fmla="*/ 14197264 h 15135727"/>
              <a:gd name="connsiteX246" fmla="*/ 2653298 w 8128084"/>
              <a:gd name="connsiteY246" fmla="*/ 14248064 h 15135727"/>
              <a:gd name="connsiteX247" fmla="*/ 2560721 w 8128084"/>
              <a:gd name="connsiteY247" fmla="*/ 14150474 h 15135727"/>
              <a:gd name="connsiteX248" fmla="*/ 2436729 w 8128084"/>
              <a:gd name="connsiteY248" fmla="*/ 13804566 h 15135727"/>
              <a:gd name="connsiteX249" fmla="*/ 2550527 w 8128084"/>
              <a:gd name="connsiteY249" fmla="*/ 13805903 h 15135727"/>
              <a:gd name="connsiteX250" fmla="*/ 2729498 w 8128084"/>
              <a:gd name="connsiteY250" fmla="*/ 13812253 h 15135727"/>
              <a:gd name="connsiteX251" fmla="*/ 2633077 w 8128084"/>
              <a:gd name="connsiteY251" fmla="*/ 13755103 h 15135727"/>
              <a:gd name="connsiteX252" fmla="*/ 2553369 w 8128084"/>
              <a:gd name="connsiteY252" fmla="*/ 13475369 h 15135727"/>
              <a:gd name="connsiteX253" fmla="*/ 2658645 w 8128084"/>
              <a:gd name="connsiteY253" fmla="*/ 13224711 h 15135727"/>
              <a:gd name="connsiteX254" fmla="*/ 2719137 w 8128084"/>
              <a:gd name="connsiteY254" fmla="*/ 13042232 h 15135727"/>
              <a:gd name="connsiteX255" fmla="*/ 2791327 w 8128084"/>
              <a:gd name="connsiteY255" fmla="*/ 12945979 h 15135727"/>
              <a:gd name="connsiteX256" fmla="*/ 2969627 w 8128084"/>
              <a:gd name="connsiteY256" fmla="*/ 12929603 h 15135727"/>
              <a:gd name="connsiteX257" fmla="*/ 3031958 w 8128084"/>
              <a:gd name="connsiteY257" fmla="*/ 13090358 h 15135727"/>
              <a:gd name="connsiteX258" fmla="*/ 3102977 w 8128084"/>
              <a:gd name="connsiteY258" fmla="*/ 12974053 h 15135727"/>
              <a:gd name="connsiteX259" fmla="*/ 3043321 w 8128084"/>
              <a:gd name="connsiteY259" fmla="*/ 12836024 h 15135727"/>
              <a:gd name="connsiteX260" fmla="*/ 2849479 w 8128084"/>
              <a:gd name="connsiteY260" fmla="*/ 12815637 h 15135727"/>
              <a:gd name="connsiteX261" fmla="*/ 2815390 w 8128084"/>
              <a:gd name="connsiteY261" fmla="*/ 12777537 h 15135727"/>
              <a:gd name="connsiteX262" fmla="*/ 2887077 w 8128084"/>
              <a:gd name="connsiteY262" fmla="*/ 12586703 h 15135727"/>
              <a:gd name="connsiteX263" fmla="*/ 3153777 w 8128084"/>
              <a:gd name="connsiteY263" fmla="*/ 12516853 h 15135727"/>
              <a:gd name="connsiteX264" fmla="*/ 3239837 w 8128084"/>
              <a:gd name="connsiteY264" fmla="*/ 12311314 h 15135727"/>
              <a:gd name="connsiteX265" fmla="*/ 3104148 w 8128084"/>
              <a:gd name="connsiteY265" fmla="*/ 12320337 h 15135727"/>
              <a:gd name="connsiteX266" fmla="*/ 3040648 w 8128084"/>
              <a:gd name="connsiteY266" fmla="*/ 12320337 h 15135727"/>
              <a:gd name="connsiteX267" fmla="*/ 2956927 w 8128084"/>
              <a:gd name="connsiteY267" fmla="*/ 12237453 h 15135727"/>
              <a:gd name="connsiteX268" fmla="*/ 3007895 w 8128084"/>
              <a:gd name="connsiteY268" fmla="*/ 12079706 h 15135727"/>
              <a:gd name="connsiteX269" fmla="*/ 2810042 w 8128084"/>
              <a:gd name="connsiteY269" fmla="*/ 11954377 h 15135727"/>
              <a:gd name="connsiteX270" fmla="*/ 2863516 w 8128084"/>
              <a:gd name="connsiteY270" fmla="*/ 11694695 h 15135727"/>
              <a:gd name="connsiteX271" fmla="*/ 2817227 w 8128084"/>
              <a:gd name="connsiteY271" fmla="*/ 11507203 h 15135727"/>
              <a:gd name="connsiteX272" fmla="*/ 2911642 w 8128084"/>
              <a:gd name="connsiteY272" fmla="*/ 11454064 h 15135727"/>
              <a:gd name="connsiteX273" fmla="*/ 2988677 w 8128084"/>
              <a:gd name="connsiteY273" fmla="*/ 11494503 h 15135727"/>
              <a:gd name="connsiteX274" fmla="*/ 3011571 w 8128084"/>
              <a:gd name="connsiteY274" fmla="*/ 11454064 h 15135727"/>
              <a:gd name="connsiteX275" fmla="*/ 2850482 w 8128084"/>
              <a:gd name="connsiteY275" fmla="*/ 11381874 h 15135727"/>
              <a:gd name="connsiteX276" fmla="*/ 2993858 w 8128084"/>
              <a:gd name="connsiteY276" fmla="*/ 11266571 h 15135727"/>
              <a:gd name="connsiteX277" fmla="*/ 3007895 w 8128084"/>
              <a:gd name="connsiteY277" fmla="*/ 11189369 h 15135727"/>
              <a:gd name="connsiteX278" fmla="*/ 2874879 w 8128084"/>
              <a:gd name="connsiteY278" fmla="*/ 11179342 h 15135727"/>
              <a:gd name="connsiteX279" fmla="*/ 2919329 w 8128084"/>
              <a:gd name="connsiteY279" fmla="*/ 11023600 h 15135727"/>
              <a:gd name="connsiteX280" fmla="*/ 2887579 w 8128084"/>
              <a:gd name="connsiteY280" fmla="*/ 10924674 h 15135727"/>
              <a:gd name="connsiteX281" fmla="*/ 2760914 w 8128084"/>
              <a:gd name="connsiteY281" fmla="*/ 11065377 h 15135727"/>
              <a:gd name="connsiteX282" fmla="*/ 2667000 w 8128084"/>
              <a:gd name="connsiteY282" fmla="*/ 10969124 h 15135727"/>
              <a:gd name="connsiteX283" fmla="*/ 2607845 w 8128084"/>
              <a:gd name="connsiteY283" fmla="*/ 11071727 h 15135727"/>
              <a:gd name="connsiteX284" fmla="*/ 2526632 w 8128084"/>
              <a:gd name="connsiteY284" fmla="*/ 11117179 h 15135727"/>
              <a:gd name="connsiteX285" fmla="*/ 2410827 w 8128084"/>
              <a:gd name="connsiteY285" fmla="*/ 11100803 h 15135727"/>
              <a:gd name="connsiteX286" fmla="*/ 2334127 w 8128084"/>
              <a:gd name="connsiteY286" fmla="*/ 10996864 h 15135727"/>
              <a:gd name="connsiteX287" fmla="*/ 2358190 w 8128084"/>
              <a:gd name="connsiteY287" fmla="*/ 10732169 h 15135727"/>
              <a:gd name="connsiteX288" fmla="*/ 2372227 w 8128084"/>
              <a:gd name="connsiteY288" fmla="*/ 10689390 h 15135727"/>
              <a:gd name="connsiteX289" fmla="*/ 2533316 w 8128084"/>
              <a:gd name="connsiteY289" fmla="*/ 10574087 h 15135727"/>
              <a:gd name="connsiteX290" fmla="*/ 2598821 w 8128084"/>
              <a:gd name="connsiteY290" fmla="*/ 10684042 h 15135727"/>
              <a:gd name="connsiteX291" fmla="*/ 2683877 w 8128084"/>
              <a:gd name="connsiteY291" fmla="*/ 10745203 h 15135727"/>
              <a:gd name="connsiteX292" fmla="*/ 2767264 w 8128084"/>
              <a:gd name="connsiteY292" fmla="*/ 10684042 h 15135727"/>
              <a:gd name="connsiteX293" fmla="*/ 2646948 w 8128084"/>
              <a:gd name="connsiteY293" fmla="*/ 10515600 h 15135727"/>
              <a:gd name="connsiteX294" fmla="*/ 2815390 w 8128084"/>
              <a:gd name="connsiteY294" fmla="*/ 10395285 h 15135727"/>
              <a:gd name="connsiteX295" fmla="*/ 2899777 w 8128084"/>
              <a:gd name="connsiteY295" fmla="*/ 10453103 h 15135727"/>
              <a:gd name="connsiteX296" fmla="*/ 2899777 w 8128084"/>
              <a:gd name="connsiteY296" fmla="*/ 10586453 h 15135727"/>
              <a:gd name="connsiteX297" fmla="*/ 2982327 w 8128084"/>
              <a:gd name="connsiteY297" fmla="*/ 10459453 h 15135727"/>
              <a:gd name="connsiteX298" fmla="*/ 3080085 w 8128084"/>
              <a:gd name="connsiteY298" fmla="*/ 10419348 h 15135727"/>
              <a:gd name="connsiteX299" fmla="*/ 3248527 w 8128084"/>
              <a:gd name="connsiteY299" fmla="*/ 10539664 h 15135727"/>
              <a:gd name="connsiteX300" fmla="*/ 3320716 w 8128084"/>
              <a:gd name="connsiteY300" fmla="*/ 10659979 h 15135727"/>
              <a:gd name="connsiteX301" fmla="*/ 3465095 w 8128084"/>
              <a:gd name="connsiteY301" fmla="*/ 10659979 h 15135727"/>
              <a:gd name="connsiteX302" fmla="*/ 3441032 w 8128084"/>
              <a:gd name="connsiteY302" fmla="*/ 10491537 h 15135727"/>
              <a:gd name="connsiteX303" fmla="*/ 3356977 w 8128084"/>
              <a:gd name="connsiteY303" fmla="*/ 10408653 h 15135727"/>
              <a:gd name="connsiteX304" fmla="*/ 3348456 w 8128084"/>
              <a:gd name="connsiteY304" fmla="*/ 10282656 h 15135727"/>
              <a:gd name="connsiteX305" fmla="*/ 3198227 w 8128084"/>
              <a:gd name="connsiteY305" fmla="*/ 10319753 h 15135727"/>
              <a:gd name="connsiteX306" fmla="*/ 3152274 w 8128084"/>
              <a:gd name="connsiteY306" fmla="*/ 10250906 h 15135727"/>
              <a:gd name="connsiteX307" fmla="*/ 3176337 w 8128084"/>
              <a:gd name="connsiteY307" fmla="*/ 10178716 h 15135727"/>
              <a:gd name="connsiteX308" fmla="*/ 3104148 w 8128084"/>
              <a:gd name="connsiteY308" fmla="*/ 10154653 h 15135727"/>
              <a:gd name="connsiteX309" fmla="*/ 2975977 w 8128084"/>
              <a:gd name="connsiteY309" fmla="*/ 10167353 h 15135727"/>
              <a:gd name="connsiteX310" fmla="*/ 3007895 w 8128084"/>
              <a:gd name="connsiteY310" fmla="*/ 9962148 h 15135727"/>
              <a:gd name="connsiteX311" fmla="*/ 3176337 w 8128084"/>
              <a:gd name="connsiteY311" fmla="*/ 9889958 h 15135727"/>
              <a:gd name="connsiteX312" fmla="*/ 2959769 w 8128084"/>
              <a:gd name="connsiteY312" fmla="*/ 9504948 h 15135727"/>
              <a:gd name="connsiteX313" fmla="*/ 2791327 w 8128084"/>
              <a:gd name="connsiteY313" fmla="*/ 9456821 h 15135727"/>
              <a:gd name="connsiteX314" fmla="*/ 2574758 w 8128084"/>
              <a:gd name="connsiteY314" fmla="*/ 9336506 h 15135727"/>
              <a:gd name="connsiteX315" fmla="*/ 2671177 w 8128084"/>
              <a:gd name="connsiteY315" fmla="*/ 9189453 h 15135727"/>
              <a:gd name="connsiteX316" fmla="*/ 2684045 w 8128084"/>
              <a:gd name="connsiteY316" fmla="*/ 9109911 h 15135727"/>
              <a:gd name="connsiteX317" fmla="*/ 2580774 w 8128084"/>
              <a:gd name="connsiteY317" fmla="*/ 9069471 h 15135727"/>
              <a:gd name="connsiteX318" fmla="*/ 2546685 w 8128084"/>
              <a:gd name="connsiteY318" fmla="*/ 9051758 h 15135727"/>
              <a:gd name="connsiteX319" fmla="*/ 2436729 w 8128084"/>
              <a:gd name="connsiteY319" fmla="*/ 9056771 h 15135727"/>
              <a:gd name="connsiteX320" fmla="*/ 2372727 w 8128084"/>
              <a:gd name="connsiteY320" fmla="*/ 9259303 h 15135727"/>
              <a:gd name="connsiteX321" fmla="*/ 2261937 w 8128084"/>
              <a:gd name="connsiteY321" fmla="*/ 9168064 h 15135727"/>
              <a:gd name="connsiteX322" fmla="*/ 2237874 w 8128084"/>
              <a:gd name="connsiteY322" fmla="*/ 8999621 h 15135727"/>
              <a:gd name="connsiteX323" fmla="*/ 2079458 w 8128084"/>
              <a:gd name="connsiteY323" fmla="*/ 9020008 h 15135727"/>
              <a:gd name="connsiteX324" fmla="*/ 2026319 w 8128084"/>
              <a:gd name="connsiteY324" fmla="*/ 8827503 h 15135727"/>
              <a:gd name="connsiteX325" fmla="*/ 1833814 w 8128084"/>
              <a:gd name="connsiteY325" fmla="*/ 8822490 h 15135727"/>
              <a:gd name="connsiteX326" fmla="*/ 1705977 w 8128084"/>
              <a:gd name="connsiteY326" fmla="*/ 8941803 h 15135727"/>
              <a:gd name="connsiteX327" fmla="*/ 1693445 w 8128084"/>
              <a:gd name="connsiteY327" fmla="*/ 9048082 h 15135727"/>
              <a:gd name="connsiteX328" fmla="*/ 1575469 w 8128084"/>
              <a:gd name="connsiteY328" fmla="*/ 9099885 h 15135727"/>
              <a:gd name="connsiteX329" fmla="*/ 1477879 w 8128084"/>
              <a:gd name="connsiteY329" fmla="*/ 8936456 h 15135727"/>
              <a:gd name="connsiteX330" fmla="*/ 1347537 w 8128084"/>
              <a:gd name="connsiteY330" fmla="*/ 8879306 h 15135727"/>
              <a:gd name="connsiteX331" fmla="*/ 1220537 w 8128084"/>
              <a:gd name="connsiteY331" fmla="*/ 8799764 h 15135727"/>
              <a:gd name="connsiteX332" fmla="*/ 1106906 w 8128084"/>
              <a:gd name="connsiteY332" fmla="*/ 8783053 h 15135727"/>
              <a:gd name="connsiteX333" fmla="*/ 890337 w 8128084"/>
              <a:gd name="connsiteY333" fmla="*/ 8686800 h 15135727"/>
              <a:gd name="connsiteX334" fmla="*/ 649706 w 8128084"/>
              <a:gd name="connsiteY334" fmla="*/ 8662737 h 15135727"/>
              <a:gd name="connsiteX335" fmla="*/ 493127 w 8128084"/>
              <a:gd name="connsiteY335" fmla="*/ 8668753 h 15135727"/>
              <a:gd name="connsiteX336" fmla="*/ 385011 w 8128084"/>
              <a:gd name="connsiteY336" fmla="*/ 8566485 h 15135727"/>
              <a:gd name="connsiteX337" fmla="*/ 455027 w 8128084"/>
              <a:gd name="connsiteY337" fmla="*/ 8421103 h 15135727"/>
              <a:gd name="connsiteX338" fmla="*/ 577516 w 8128084"/>
              <a:gd name="connsiteY338" fmla="*/ 8373979 h 15135727"/>
              <a:gd name="connsiteX339" fmla="*/ 794085 w 8128084"/>
              <a:gd name="connsiteY339" fmla="*/ 8301790 h 15135727"/>
              <a:gd name="connsiteX340" fmla="*/ 745958 w 8128084"/>
              <a:gd name="connsiteY340" fmla="*/ 8133348 h 15135727"/>
              <a:gd name="connsiteX341" fmla="*/ 818148 w 8128084"/>
              <a:gd name="connsiteY341" fmla="*/ 7820527 h 15135727"/>
              <a:gd name="connsiteX342" fmla="*/ 697832 w 8128084"/>
              <a:gd name="connsiteY342" fmla="*/ 7820527 h 15135727"/>
              <a:gd name="connsiteX343" fmla="*/ 625642 w 8128084"/>
              <a:gd name="connsiteY343" fmla="*/ 7916779 h 15135727"/>
              <a:gd name="connsiteX344" fmla="*/ 457200 w 8128084"/>
              <a:gd name="connsiteY344" fmla="*/ 7820527 h 15135727"/>
              <a:gd name="connsiteX345" fmla="*/ 529390 w 8128084"/>
              <a:gd name="connsiteY345" fmla="*/ 7700211 h 15135727"/>
              <a:gd name="connsiteX346" fmla="*/ 715377 w 8128084"/>
              <a:gd name="connsiteY346" fmla="*/ 7748003 h 15135727"/>
              <a:gd name="connsiteX347" fmla="*/ 938464 w 8128084"/>
              <a:gd name="connsiteY347" fmla="*/ 7676148 h 15135727"/>
              <a:gd name="connsiteX348" fmla="*/ 1058779 w 8128084"/>
              <a:gd name="connsiteY348" fmla="*/ 7459579 h 15135727"/>
              <a:gd name="connsiteX349" fmla="*/ 1203158 w 8128084"/>
              <a:gd name="connsiteY349" fmla="*/ 7603958 h 15135727"/>
              <a:gd name="connsiteX350" fmla="*/ 1299411 w 8128084"/>
              <a:gd name="connsiteY350" fmla="*/ 7555832 h 15135727"/>
              <a:gd name="connsiteX351" fmla="*/ 1443790 w 8128084"/>
              <a:gd name="connsiteY351" fmla="*/ 7507706 h 15135727"/>
              <a:gd name="connsiteX352" fmla="*/ 1684421 w 8128084"/>
              <a:gd name="connsiteY352" fmla="*/ 7603958 h 15135727"/>
              <a:gd name="connsiteX353" fmla="*/ 1684421 w 8128084"/>
              <a:gd name="connsiteY353" fmla="*/ 7603958 h 15135727"/>
              <a:gd name="connsiteX354" fmla="*/ 1693277 w 8128084"/>
              <a:gd name="connsiteY354" fmla="*/ 7462253 h 15135727"/>
              <a:gd name="connsiteX355" fmla="*/ 1540042 w 8128084"/>
              <a:gd name="connsiteY355" fmla="*/ 7363327 h 15135727"/>
              <a:gd name="connsiteX356" fmla="*/ 1299411 w 8128084"/>
              <a:gd name="connsiteY356" fmla="*/ 7315200 h 15135727"/>
              <a:gd name="connsiteX357" fmla="*/ 1130969 w 8128084"/>
              <a:gd name="connsiteY357" fmla="*/ 7339264 h 15135727"/>
              <a:gd name="connsiteX358" fmla="*/ 1034716 w 8128084"/>
              <a:gd name="connsiteY358" fmla="*/ 7315200 h 15135727"/>
              <a:gd name="connsiteX359" fmla="*/ 982077 w 8128084"/>
              <a:gd name="connsiteY359" fmla="*/ 7113003 h 15135727"/>
              <a:gd name="connsiteX360" fmla="*/ 1155032 w 8128084"/>
              <a:gd name="connsiteY360" fmla="*/ 7050506 h 15135727"/>
              <a:gd name="connsiteX361" fmla="*/ 1155032 w 8128084"/>
              <a:gd name="connsiteY361" fmla="*/ 6930190 h 15135727"/>
              <a:gd name="connsiteX362" fmla="*/ 1155032 w 8128084"/>
              <a:gd name="connsiteY362" fmla="*/ 6761748 h 15135727"/>
              <a:gd name="connsiteX363" fmla="*/ 1203158 w 8128084"/>
              <a:gd name="connsiteY363" fmla="*/ 6617369 h 15135727"/>
              <a:gd name="connsiteX364" fmla="*/ 1409700 w 8128084"/>
              <a:gd name="connsiteY364" fmla="*/ 6517440 h 15135727"/>
              <a:gd name="connsiteX365" fmla="*/ 1443790 w 8128084"/>
              <a:gd name="connsiteY365" fmla="*/ 6328611 h 15135727"/>
              <a:gd name="connsiteX366" fmla="*/ 1419727 w 8128084"/>
              <a:gd name="connsiteY366" fmla="*/ 6208295 h 15135727"/>
              <a:gd name="connsiteX367" fmla="*/ 1275348 w 8128084"/>
              <a:gd name="connsiteY367" fmla="*/ 6304548 h 15135727"/>
              <a:gd name="connsiteX368" fmla="*/ 1178927 w 8128084"/>
              <a:gd name="connsiteY368" fmla="*/ 6281153 h 15135727"/>
              <a:gd name="connsiteX369" fmla="*/ 1242427 w 8128084"/>
              <a:gd name="connsiteY369" fmla="*/ 6173203 h 15135727"/>
              <a:gd name="connsiteX370" fmla="*/ 1323474 w 8128084"/>
              <a:gd name="connsiteY370" fmla="*/ 6015790 h 15135727"/>
              <a:gd name="connsiteX371" fmla="*/ 1597192 w 8128084"/>
              <a:gd name="connsiteY371" fmla="*/ 5941261 h 15135727"/>
              <a:gd name="connsiteX372" fmla="*/ 1527342 w 8128084"/>
              <a:gd name="connsiteY372" fmla="*/ 5833645 h 15135727"/>
              <a:gd name="connsiteX373" fmla="*/ 1395664 w 8128084"/>
              <a:gd name="connsiteY373" fmla="*/ 5824621 h 15135727"/>
              <a:gd name="connsiteX374" fmla="*/ 1179095 w 8128084"/>
              <a:gd name="connsiteY374" fmla="*/ 5799221 h 15135727"/>
              <a:gd name="connsiteX375" fmla="*/ 1153527 w 8128084"/>
              <a:gd name="connsiteY375" fmla="*/ 5919203 h 15135727"/>
              <a:gd name="connsiteX376" fmla="*/ 877637 w 8128084"/>
              <a:gd name="connsiteY376" fmla="*/ 5838658 h 15135727"/>
              <a:gd name="connsiteX377" fmla="*/ 697832 w 8128084"/>
              <a:gd name="connsiteY377" fmla="*/ 5606716 h 15135727"/>
              <a:gd name="connsiteX378" fmla="*/ 577516 w 8128084"/>
              <a:gd name="connsiteY378" fmla="*/ 5582653 h 15135727"/>
              <a:gd name="connsiteX379" fmla="*/ 613777 w 8128084"/>
              <a:gd name="connsiteY379" fmla="*/ 5696953 h 15135727"/>
              <a:gd name="connsiteX380" fmla="*/ 697832 w 8128084"/>
              <a:gd name="connsiteY380" fmla="*/ 5775158 h 15135727"/>
              <a:gd name="connsiteX381" fmla="*/ 556627 w 8128084"/>
              <a:gd name="connsiteY381" fmla="*/ 5862053 h 15135727"/>
              <a:gd name="connsiteX382" fmla="*/ 351924 w 8128084"/>
              <a:gd name="connsiteY382" fmla="*/ 5869071 h 15135727"/>
              <a:gd name="connsiteX383" fmla="*/ 314492 w 8128084"/>
              <a:gd name="connsiteY383" fmla="*/ 5702969 h 15135727"/>
              <a:gd name="connsiteX384" fmla="*/ 315495 w 8128084"/>
              <a:gd name="connsiteY384" fmla="*/ 5476040 h 15135727"/>
              <a:gd name="connsiteX385" fmla="*/ 144379 w 8128084"/>
              <a:gd name="connsiteY385" fmla="*/ 5459664 h 15135727"/>
              <a:gd name="connsiteX386" fmla="*/ 0 w 8128084"/>
              <a:gd name="connsiteY386" fmla="*/ 5462337 h 15135727"/>
              <a:gd name="connsiteX387" fmla="*/ 96253 w 8128084"/>
              <a:gd name="connsiteY387"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42827 w 8128084"/>
              <a:gd name="connsiteY202" fmla="*/ 14383753 h 15135727"/>
              <a:gd name="connsiteX203" fmla="*/ 4403558 w 8128084"/>
              <a:gd name="connsiteY203" fmla="*/ 14437895 h 15135727"/>
              <a:gd name="connsiteX204" fmla="*/ 4340058 w 8128084"/>
              <a:gd name="connsiteY204" fmla="*/ 14475995 h 15135727"/>
              <a:gd name="connsiteX205" fmla="*/ 4303127 w 8128084"/>
              <a:gd name="connsiteY205" fmla="*/ 14364703 h 15135727"/>
              <a:gd name="connsiteX206" fmla="*/ 4276892 w 8128084"/>
              <a:gd name="connsiteY206" fmla="*/ 14296190 h 15135727"/>
              <a:gd name="connsiteX207" fmla="*/ 4235116 w 8128084"/>
              <a:gd name="connsiteY207" fmla="*/ 14341642 h 15135727"/>
              <a:gd name="connsiteX208" fmla="*/ 4141715 w 8128084"/>
              <a:gd name="connsiteY208" fmla="*/ 14228553 h 15135727"/>
              <a:gd name="connsiteX209" fmla="*/ 4137527 w 8128084"/>
              <a:gd name="connsiteY209" fmla="*/ 14364369 h 15135727"/>
              <a:gd name="connsiteX210" fmla="*/ 3917719 w 8128084"/>
              <a:gd name="connsiteY210" fmla="*/ 14426123 h 15135727"/>
              <a:gd name="connsiteX211" fmla="*/ 3968574 w 8128084"/>
              <a:gd name="connsiteY211" fmla="*/ 14339441 h 15135727"/>
              <a:gd name="connsiteX212" fmla="*/ 3915945 w 8128084"/>
              <a:gd name="connsiteY212" fmla="*/ 14226202 h 15135727"/>
              <a:gd name="connsiteX213" fmla="*/ 3806222 w 8128084"/>
              <a:gd name="connsiteY213" fmla="*/ 14361396 h 15135727"/>
              <a:gd name="connsiteX214" fmla="*/ 3647641 w 8128084"/>
              <a:gd name="connsiteY214" fmla="*/ 14427897 h 15135727"/>
              <a:gd name="connsiteX215" fmla="*/ 3625850 w 8128084"/>
              <a:gd name="connsiteY215" fmla="*/ 14616364 h 15135727"/>
              <a:gd name="connsiteX216" fmla="*/ 3513221 w 8128084"/>
              <a:gd name="connsiteY216" fmla="*/ 14726653 h 15135727"/>
              <a:gd name="connsiteX217" fmla="*/ 3583071 w 8128084"/>
              <a:gd name="connsiteY217" fmla="*/ 14832932 h 15135727"/>
              <a:gd name="connsiteX218" fmla="*/ 3633537 w 8128084"/>
              <a:gd name="connsiteY218" fmla="*/ 14967285 h 15135727"/>
              <a:gd name="connsiteX219" fmla="*/ 3609474 w 8128084"/>
              <a:gd name="connsiteY219" fmla="*/ 15087600 h 15135727"/>
              <a:gd name="connsiteX220" fmla="*/ 3479132 w 8128084"/>
              <a:gd name="connsiteY220" fmla="*/ 14975974 h 15135727"/>
              <a:gd name="connsiteX221" fmla="*/ 3304340 w 8128084"/>
              <a:gd name="connsiteY221" fmla="*/ 14949237 h 15135727"/>
              <a:gd name="connsiteX222" fmla="*/ 3261227 w 8128084"/>
              <a:gd name="connsiteY222" fmla="*/ 14787145 h 15135727"/>
              <a:gd name="connsiteX223" fmla="*/ 3128211 w 8128084"/>
              <a:gd name="connsiteY223" fmla="*/ 14919158 h 15135727"/>
              <a:gd name="connsiteX224" fmla="*/ 3090277 w 8128084"/>
              <a:gd name="connsiteY224" fmla="*/ 15075903 h 15135727"/>
              <a:gd name="connsiteX225" fmla="*/ 2959769 w 8128084"/>
              <a:gd name="connsiteY225" fmla="*/ 15135727 h 15135727"/>
              <a:gd name="connsiteX226" fmla="*/ 2891256 w 8128084"/>
              <a:gd name="connsiteY226" fmla="*/ 14945895 h 15135727"/>
              <a:gd name="connsiteX227" fmla="*/ 2829927 w 8128084"/>
              <a:gd name="connsiteY227" fmla="*/ 14872703 h 15135727"/>
              <a:gd name="connsiteX228" fmla="*/ 2887579 w 8128084"/>
              <a:gd name="connsiteY228" fmla="*/ 14774779 h 15135727"/>
              <a:gd name="connsiteX229" fmla="*/ 2779127 w 8128084"/>
              <a:gd name="connsiteY229" fmla="*/ 14694903 h 15135727"/>
              <a:gd name="connsiteX230" fmla="*/ 2839453 w 8128084"/>
              <a:gd name="connsiteY230" fmla="*/ 14582274 h 15135727"/>
              <a:gd name="connsiteX231" fmla="*/ 2935706 w 8128084"/>
              <a:gd name="connsiteY231" fmla="*/ 14510085 h 15135727"/>
              <a:gd name="connsiteX232" fmla="*/ 2948406 w 8128084"/>
              <a:gd name="connsiteY232" fmla="*/ 14554535 h 15135727"/>
              <a:gd name="connsiteX233" fmla="*/ 2855327 w 8128084"/>
              <a:gd name="connsiteY233" fmla="*/ 14371053 h 15135727"/>
              <a:gd name="connsiteX234" fmla="*/ 3014077 w 8128084"/>
              <a:gd name="connsiteY234" fmla="*/ 14447253 h 15135727"/>
              <a:gd name="connsiteX235" fmla="*/ 3029285 w 8128084"/>
              <a:gd name="connsiteY235" fmla="*/ 14363032 h 15135727"/>
              <a:gd name="connsiteX236" fmla="*/ 3152274 w 8128084"/>
              <a:gd name="connsiteY236" fmla="*/ 14341642 h 15135727"/>
              <a:gd name="connsiteX237" fmla="*/ 3226135 w 8128084"/>
              <a:gd name="connsiteY237" fmla="*/ 14269453 h 15135727"/>
              <a:gd name="connsiteX238" fmla="*/ 3152274 w 8128084"/>
              <a:gd name="connsiteY238" fmla="*/ 14197264 h 15135727"/>
              <a:gd name="connsiteX239" fmla="*/ 3152274 w 8128084"/>
              <a:gd name="connsiteY239" fmla="*/ 14052885 h 15135727"/>
              <a:gd name="connsiteX240" fmla="*/ 3086435 w 8128084"/>
              <a:gd name="connsiteY240" fmla="*/ 14037845 h 15135727"/>
              <a:gd name="connsiteX241" fmla="*/ 3056021 w 8128084"/>
              <a:gd name="connsiteY241" fmla="*/ 14153148 h 15135727"/>
              <a:gd name="connsiteX242" fmla="*/ 2935706 w 8128084"/>
              <a:gd name="connsiteY242" fmla="*/ 14076948 h 15135727"/>
              <a:gd name="connsiteX243" fmla="*/ 2863516 w 8128084"/>
              <a:gd name="connsiteY243" fmla="*/ 14093324 h 15135727"/>
              <a:gd name="connsiteX244" fmla="*/ 2804527 w 8128084"/>
              <a:gd name="connsiteY244" fmla="*/ 14218653 h 15135727"/>
              <a:gd name="connsiteX245" fmla="*/ 2719137 w 8128084"/>
              <a:gd name="connsiteY245" fmla="*/ 14197264 h 15135727"/>
              <a:gd name="connsiteX246" fmla="*/ 2653298 w 8128084"/>
              <a:gd name="connsiteY246" fmla="*/ 14248064 h 15135727"/>
              <a:gd name="connsiteX247" fmla="*/ 2560721 w 8128084"/>
              <a:gd name="connsiteY247" fmla="*/ 14150474 h 15135727"/>
              <a:gd name="connsiteX248" fmla="*/ 2436729 w 8128084"/>
              <a:gd name="connsiteY248" fmla="*/ 13804566 h 15135727"/>
              <a:gd name="connsiteX249" fmla="*/ 2550527 w 8128084"/>
              <a:gd name="connsiteY249" fmla="*/ 13805903 h 15135727"/>
              <a:gd name="connsiteX250" fmla="*/ 2729498 w 8128084"/>
              <a:gd name="connsiteY250" fmla="*/ 13812253 h 15135727"/>
              <a:gd name="connsiteX251" fmla="*/ 2633077 w 8128084"/>
              <a:gd name="connsiteY251" fmla="*/ 13755103 h 15135727"/>
              <a:gd name="connsiteX252" fmla="*/ 2553369 w 8128084"/>
              <a:gd name="connsiteY252" fmla="*/ 13475369 h 15135727"/>
              <a:gd name="connsiteX253" fmla="*/ 2658645 w 8128084"/>
              <a:gd name="connsiteY253" fmla="*/ 13224711 h 15135727"/>
              <a:gd name="connsiteX254" fmla="*/ 2719137 w 8128084"/>
              <a:gd name="connsiteY254" fmla="*/ 13042232 h 15135727"/>
              <a:gd name="connsiteX255" fmla="*/ 2791327 w 8128084"/>
              <a:gd name="connsiteY255" fmla="*/ 12945979 h 15135727"/>
              <a:gd name="connsiteX256" fmla="*/ 2969627 w 8128084"/>
              <a:gd name="connsiteY256" fmla="*/ 12929603 h 15135727"/>
              <a:gd name="connsiteX257" fmla="*/ 3031958 w 8128084"/>
              <a:gd name="connsiteY257" fmla="*/ 13090358 h 15135727"/>
              <a:gd name="connsiteX258" fmla="*/ 3102977 w 8128084"/>
              <a:gd name="connsiteY258" fmla="*/ 12974053 h 15135727"/>
              <a:gd name="connsiteX259" fmla="*/ 3043321 w 8128084"/>
              <a:gd name="connsiteY259" fmla="*/ 12836024 h 15135727"/>
              <a:gd name="connsiteX260" fmla="*/ 2849479 w 8128084"/>
              <a:gd name="connsiteY260" fmla="*/ 12815637 h 15135727"/>
              <a:gd name="connsiteX261" fmla="*/ 2815390 w 8128084"/>
              <a:gd name="connsiteY261" fmla="*/ 12777537 h 15135727"/>
              <a:gd name="connsiteX262" fmla="*/ 2887077 w 8128084"/>
              <a:gd name="connsiteY262" fmla="*/ 12586703 h 15135727"/>
              <a:gd name="connsiteX263" fmla="*/ 3153777 w 8128084"/>
              <a:gd name="connsiteY263" fmla="*/ 12516853 h 15135727"/>
              <a:gd name="connsiteX264" fmla="*/ 3239837 w 8128084"/>
              <a:gd name="connsiteY264" fmla="*/ 12311314 h 15135727"/>
              <a:gd name="connsiteX265" fmla="*/ 3104148 w 8128084"/>
              <a:gd name="connsiteY265" fmla="*/ 12320337 h 15135727"/>
              <a:gd name="connsiteX266" fmla="*/ 3040648 w 8128084"/>
              <a:gd name="connsiteY266" fmla="*/ 12320337 h 15135727"/>
              <a:gd name="connsiteX267" fmla="*/ 2956927 w 8128084"/>
              <a:gd name="connsiteY267" fmla="*/ 12237453 h 15135727"/>
              <a:gd name="connsiteX268" fmla="*/ 3007895 w 8128084"/>
              <a:gd name="connsiteY268" fmla="*/ 12079706 h 15135727"/>
              <a:gd name="connsiteX269" fmla="*/ 2810042 w 8128084"/>
              <a:gd name="connsiteY269" fmla="*/ 11954377 h 15135727"/>
              <a:gd name="connsiteX270" fmla="*/ 2863516 w 8128084"/>
              <a:gd name="connsiteY270" fmla="*/ 11694695 h 15135727"/>
              <a:gd name="connsiteX271" fmla="*/ 2817227 w 8128084"/>
              <a:gd name="connsiteY271" fmla="*/ 11507203 h 15135727"/>
              <a:gd name="connsiteX272" fmla="*/ 2911642 w 8128084"/>
              <a:gd name="connsiteY272" fmla="*/ 11454064 h 15135727"/>
              <a:gd name="connsiteX273" fmla="*/ 2988677 w 8128084"/>
              <a:gd name="connsiteY273" fmla="*/ 11494503 h 15135727"/>
              <a:gd name="connsiteX274" fmla="*/ 3011571 w 8128084"/>
              <a:gd name="connsiteY274" fmla="*/ 11454064 h 15135727"/>
              <a:gd name="connsiteX275" fmla="*/ 2850482 w 8128084"/>
              <a:gd name="connsiteY275" fmla="*/ 11381874 h 15135727"/>
              <a:gd name="connsiteX276" fmla="*/ 2993858 w 8128084"/>
              <a:gd name="connsiteY276" fmla="*/ 11266571 h 15135727"/>
              <a:gd name="connsiteX277" fmla="*/ 3007895 w 8128084"/>
              <a:gd name="connsiteY277" fmla="*/ 11189369 h 15135727"/>
              <a:gd name="connsiteX278" fmla="*/ 2874879 w 8128084"/>
              <a:gd name="connsiteY278" fmla="*/ 11179342 h 15135727"/>
              <a:gd name="connsiteX279" fmla="*/ 2919329 w 8128084"/>
              <a:gd name="connsiteY279" fmla="*/ 11023600 h 15135727"/>
              <a:gd name="connsiteX280" fmla="*/ 2887579 w 8128084"/>
              <a:gd name="connsiteY280" fmla="*/ 10924674 h 15135727"/>
              <a:gd name="connsiteX281" fmla="*/ 2760914 w 8128084"/>
              <a:gd name="connsiteY281" fmla="*/ 11065377 h 15135727"/>
              <a:gd name="connsiteX282" fmla="*/ 2667000 w 8128084"/>
              <a:gd name="connsiteY282" fmla="*/ 10969124 h 15135727"/>
              <a:gd name="connsiteX283" fmla="*/ 2607845 w 8128084"/>
              <a:gd name="connsiteY283" fmla="*/ 11071727 h 15135727"/>
              <a:gd name="connsiteX284" fmla="*/ 2526632 w 8128084"/>
              <a:gd name="connsiteY284" fmla="*/ 11117179 h 15135727"/>
              <a:gd name="connsiteX285" fmla="*/ 2410827 w 8128084"/>
              <a:gd name="connsiteY285" fmla="*/ 11100803 h 15135727"/>
              <a:gd name="connsiteX286" fmla="*/ 2334127 w 8128084"/>
              <a:gd name="connsiteY286" fmla="*/ 10996864 h 15135727"/>
              <a:gd name="connsiteX287" fmla="*/ 2358190 w 8128084"/>
              <a:gd name="connsiteY287" fmla="*/ 10732169 h 15135727"/>
              <a:gd name="connsiteX288" fmla="*/ 2372227 w 8128084"/>
              <a:gd name="connsiteY288" fmla="*/ 10689390 h 15135727"/>
              <a:gd name="connsiteX289" fmla="*/ 2533316 w 8128084"/>
              <a:gd name="connsiteY289" fmla="*/ 10574087 h 15135727"/>
              <a:gd name="connsiteX290" fmla="*/ 2598821 w 8128084"/>
              <a:gd name="connsiteY290" fmla="*/ 10684042 h 15135727"/>
              <a:gd name="connsiteX291" fmla="*/ 2683877 w 8128084"/>
              <a:gd name="connsiteY291" fmla="*/ 10745203 h 15135727"/>
              <a:gd name="connsiteX292" fmla="*/ 2767264 w 8128084"/>
              <a:gd name="connsiteY292" fmla="*/ 10684042 h 15135727"/>
              <a:gd name="connsiteX293" fmla="*/ 2646948 w 8128084"/>
              <a:gd name="connsiteY293" fmla="*/ 10515600 h 15135727"/>
              <a:gd name="connsiteX294" fmla="*/ 2815390 w 8128084"/>
              <a:gd name="connsiteY294" fmla="*/ 10395285 h 15135727"/>
              <a:gd name="connsiteX295" fmla="*/ 2899777 w 8128084"/>
              <a:gd name="connsiteY295" fmla="*/ 10453103 h 15135727"/>
              <a:gd name="connsiteX296" fmla="*/ 2899777 w 8128084"/>
              <a:gd name="connsiteY296" fmla="*/ 10586453 h 15135727"/>
              <a:gd name="connsiteX297" fmla="*/ 2982327 w 8128084"/>
              <a:gd name="connsiteY297" fmla="*/ 10459453 h 15135727"/>
              <a:gd name="connsiteX298" fmla="*/ 3080085 w 8128084"/>
              <a:gd name="connsiteY298" fmla="*/ 10419348 h 15135727"/>
              <a:gd name="connsiteX299" fmla="*/ 3248527 w 8128084"/>
              <a:gd name="connsiteY299" fmla="*/ 10539664 h 15135727"/>
              <a:gd name="connsiteX300" fmla="*/ 3320716 w 8128084"/>
              <a:gd name="connsiteY300" fmla="*/ 10659979 h 15135727"/>
              <a:gd name="connsiteX301" fmla="*/ 3465095 w 8128084"/>
              <a:gd name="connsiteY301" fmla="*/ 10659979 h 15135727"/>
              <a:gd name="connsiteX302" fmla="*/ 3441032 w 8128084"/>
              <a:gd name="connsiteY302" fmla="*/ 10491537 h 15135727"/>
              <a:gd name="connsiteX303" fmla="*/ 3356977 w 8128084"/>
              <a:gd name="connsiteY303" fmla="*/ 10408653 h 15135727"/>
              <a:gd name="connsiteX304" fmla="*/ 3348456 w 8128084"/>
              <a:gd name="connsiteY304" fmla="*/ 10282656 h 15135727"/>
              <a:gd name="connsiteX305" fmla="*/ 3198227 w 8128084"/>
              <a:gd name="connsiteY305" fmla="*/ 10319753 h 15135727"/>
              <a:gd name="connsiteX306" fmla="*/ 3152274 w 8128084"/>
              <a:gd name="connsiteY306" fmla="*/ 10250906 h 15135727"/>
              <a:gd name="connsiteX307" fmla="*/ 3176337 w 8128084"/>
              <a:gd name="connsiteY307" fmla="*/ 10178716 h 15135727"/>
              <a:gd name="connsiteX308" fmla="*/ 3104148 w 8128084"/>
              <a:gd name="connsiteY308" fmla="*/ 10154653 h 15135727"/>
              <a:gd name="connsiteX309" fmla="*/ 2975977 w 8128084"/>
              <a:gd name="connsiteY309" fmla="*/ 10167353 h 15135727"/>
              <a:gd name="connsiteX310" fmla="*/ 3007895 w 8128084"/>
              <a:gd name="connsiteY310" fmla="*/ 9962148 h 15135727"/>
              <a:gd name="connsiteX311" fmla="*/ 3176337 w 8128084"/>
              <a:gd name="connsiteY311" fmla="*/ 9889958 h 15135727"/>
              <a:gd name="connsiteX312" fmla="*/ 2959769 w 8128084"/>
              <a:gd name="connsiteY312" fmla="*/ 9504948 h 15135727"/>
              <a:gd name="connsiteX313" fmla="*/ 2791327 w 8128084"/>
              <a:gd name="connsiteY313" fmla="*/ 9456821 h 15135727"/>
              <a:gd name="connsiteX314" fmla="*/ 2574758 w 8128084"/>
              <a:gd name="connsiteY314" fmla="*/ 9336506 h 15135727"/>
              <a:gd name="connsiteX315" fmla="*/ 2671177 w 8128084"/>
              <a:gd name="connsiteY315" fmla="*/ 9189453 h 15135727"/>
              <a:gd name="connsiteX316" fmla="*/ 2684045 w 8128084"/>
              <a:gd name="connsiteY316" fmla="*/ 9109911 h 15135727"/>
              <a:gd name="connsiteX317" fmla="*/ 2580774 w 8128084"/>
              <a:gd name="connsiteY317" fmla="*/ 9069471 h 15135727"/>
              <a:gd name="connsiteX318" fmla="*/ 2546685 w 8128084"/>
              <a:gd name="connsiteY318" fmla="*/ 9051758 h 15135727"/>
              <a:gd name="connsiteX319" fmla="*/ 2436729 w 8128084"/>
              <a:gd name="connsiteY319" fmla="*/ 9056771 h 15135727"/>
              <a:gd name="connsiteX320" fmla="*/ 2372727 w 8128084"/>
              <a:gd name="connsiteY320" fmla="*/ 9259303 h 15135727"/>
              <a:gd name="connsiteX321" fmla="*/ 2261937 w 8128084"/>
              <a:gd name="connsiteY321" fmla="*/ 9168064 h 15135727"/>
              <a:gd name="connsiteX322" fmla="*/ 2237874 w 8128084"/>
              <a:gd name="connsiteY322" fmla="*/ 8999621 h 15135727"/>
              <a:gd name="connsiteX323" fmla="*/ 2079458 w 8128084"/>
              <a:gd name="connsiteY323" fmla="*/ 9020008 h 15135727"/>
              <a:gd name="connsiteX324" fmla="*/ 2026319 w 8128084"/>
              <a:gd name="connsiteY324" fmla="*/ 8827503 h 15135727"/>
              <a:gd name="connsiteX325" fmla="*/ 1833814 w 8128084"/>
              <a:gd name="connsiteY325" fmla="*/ 8822490 h 15135727"/>
              <a:gd name="connsiteX326" fmla="*/ 1705977 w 8128084"/>
              <a:gd name="connsiteY326" fmla="*/ 8941803 h 15135727"/>
              <a:gd name="connsiteX327" fmla="*/ 1693445 w 8128084"/>
              <a:gd name="connsiteY327" fmla="*/ 9048082 h 15135727"/>
              <a:gd name="connsiteX328" fmla="*/ 1575469 w 8128084"/>
              <a:gd name="connsiteY328" fmla="*/ 9099885 h 15135727"/>
              <a:gd name="connsiteX329" fmla="*/ 1477879 w 8128084"/>
              <a:gd name="connsiteY329" fmla="*/ 8936456 h 15135727"/>
              <a:gd name="connsiteX330" fmla="*/ 1347537 w 8128084"/>
              <a:gd name="connsiteY330" fmla="*/ 8879306 h 15135727"/>
              <a:gd name="connsiteX331" fmla="*/ 1220537 w 8128084"/>
              <a:gd name="connsiteY331" fmla="*/ 8799764 h 15135727"/>
              <a:gd name="connsiteX332" fmla="*/ 1106906 w 8128084"/>
              <a:gd name="connsiteY332" fmla="*/ 8783053 h 15135727"/>
              <a:gd name="connsiteX333" fmla="*/ 890337 w 8128084"/>
              <a:gd name="connsiteY333" fmla="*/ 8686800 h 15135727"/>
              <a:gd name="connsiteX334" fmla="*/ 649706 w 8128084"/>
              <a:gd name="connsiteY334" fmla="*/ 8662737 h 15135727"/>
              <a:gd name="connsiteX335" fmla="*/ 493127 w 8128084"/>
              <a:gd name="connsiteY335" fmla="*/ 8668753 h 15135727"/>
              <a:gd name="connsiteX336" fmla="*/ 385011 w 8128084"/>
              <a:gd name="connsiteY336" fmla="*/ 8566485 h 15135727"/>
              <a:gd name="connsiteX337" fmla="*/ 455027 w 8128084"/>
              <a:gd name="connsiteY337" fmla="*/ 8421103 h 15135727"/>
              <a:gd name="connsiteX338" fmla="*/ 577516 w 8128084"/>
              <a:gd name="connsiteY338" fmla="*/ 8373979 h 15135727"/>
              <a:gd name="connsiteX339" fmla="*/ 794085 w 8128084"/>
              <a:gd name="connsiteY339" fmla="*/ 8301790 h 15135727"/>
              <a:gd name="connsiteX340" fmla="*/ 745958 w 8128084"/>
              <a:gd name="connsiteY340" fmla="*/ 8133348 h 15135727"/>
              <a:gd name="connsiteX341" fmla="*/ 818148 w 8128084"/>
              <a:gd name="connsiteY341" fmla="*/ 7820527 h 15135727"/>
              <a:gd name="connsiteX342" fmla="*/ 697832 w 8128084"/>
              <a:gd name="connsiteY342" fmla="*/ 7820527 h 15135727"/>
              <a:gd name="connsiteX343" fmla="*/ 625642 w 8128084"/>
              <a:gd name="connsiteY343" fmla="*/ 7916779 h 15135727"/>
              <a:gd name="connsiteX344" fmla="*/ 457200 w 8128084"/>
              <a:gd name="connsiteY344" fmla="*/ 7820527 h 15135727"/>
              <a:gd name="connsiteX345" fmla="*/ 529390 w 8128084"/>
              <a:gd name="connsiteY345" fmla="*/ 7700211 h 15135727"/>
              <a:gd name="connsiteX346" fmla="*/ 715377 w 8128084"/>
              <a:gd name="connsiteY346" fmla="*/ 7748003 h 15135727"/>
              <a:gd name="connsiteX347" fmla="*/ 938464 w 8128084"/>
              <a:gd name="connsiteY347" fmla="*/ 7676148 h 15135727"/>
              <a:gd name="connsiteX348" fmla="*/ 1058779 w 8128084"/>
              <a:gd name="connsiteY348" fmla="*/ 7459579 h 15135727"/>
              <a:gd name="connsiteX349" fmla="*/ 1203158 w 8128084"/>
              <a:gd name="connsiteY349" fmla="*/ 7603958 h 15135727"/>
              <a:gd name="connsiteX350" fmla="*/ 1299411 w 8128084"/>
              <a:gd name="connsiteY350" fmla="*/ 7555832 h 15135727"/>
              <a:gd name="connsiteX351" fmla="*/ 1443790 w 8128084"/>
              <a:gd name="connsiteY351" fmla="*/ 7507706 h 15135727"/>
              <a:gd name="connsiteX352" fmla="*/ 1684421 w 8128084"/>
              <a:gd name="connsiteY352" fmla="*/ 7603958 h 15135727"/>
              <a:gd name="connsiteX353" fmla="*/ 1684421 w 8128084"/>
              <a:gd name="connsiteY353" fmla="*/ 7603958 h 15135727"/>
              <a:gd name="connsiteX354" fmla="*/ 1693277 w 8128084"/>
              <a:gd name="connsiteY354" fmla="*/ 7462253 h 15135727"/>
              <a:gd name="connsiteX355" fmla="*/ 1540042 w 8128084"/>
              <a:gd name="connsiteY355" fmla="*/ 7363327 h 15135727"/>
              <a:gd name="connsiteX356" fmla="*/ 1299411 w 8128084"/>
              <a:gd name="connsiteY356" fmla="*/ 7315200 h 15135727"/>
              <a:gd name="connsiteX357" fmla="*/ 1130969 w 8128084"/>
              <a:gd name="connsiteY357" fmla="*/ 7339264 h 15135727"/>
              <a:gd name="connsiteX358" fmla="*/ 1034716 w 8128084"/>
              <a:gd name="connsiteY358" fmla="*/ 7315200 h 15135727"/>
              <a:gd name="connsiteX359" fmla="*/ 982077 w 8128084"/>
              <a:gd name="connsiteY359" fmla="*/ 7113003 h 15135727"/>
              <a:gd name="connsiteX360" fmla="*/ 1155032 w 8128084"/>
              <a:gd name="connsiteY360" fmla="*/ 7050506 h 15135727"/>
              <a:gd name="connsiteX361" fmla="*/ 1155032 w 8128084"/>
              <a:gd name="connsiteY361" fmla="*/ 6930190 h 15135727"/>
              <a:gd name="connsiteX362" fmla="*/ 1155032 w 8128084"/>
              <a:gd name="connsiteY362" fmla="*/ 6761748 h 15135727"/>
              <a:gd name="connsiteX363" fmla="*/ 1203158 w 8128084"/>
              <a:gd name="connsiteY363" fmla="*/ 6617369 h 15135727"/>
              <a:gd name="connsiteX364" fmla="*/ 1409700 w 8128084"/>
              <a:gd name="connsiteY364" fmla="*/ 6517440 h 15135727"/>
              <a:gd name="connsiteX365" fmla="*/ 1443790 w 8128084"/>
              <a:gd name="connsiteY365" fmla="*/ 6328611 h 15135727"/>
              <a:gd name="connsiteX366" fmla="*/ 1419727 w 8128084"/>
              <a:gd name="connsiteY366" fmla="*/ 6208295 h 15135727"/>
              <a:gd name="connsiteX367" fmla="*/ 1275348 w 8128084"/>
              <a:gd name="connsiteY367" fmla="*/ 6304548 h 15135727"/>
              <a:gd name="connsiteX368" fmla="*/ 1178927 w 8128084"/>
              <a:gd name="connsiteY368" fmla="*/ 6281153 h 15135727"/>
              <a:gd name="connsiteX369" fmla="*/ 1242427 w 8128084"/>
              <a:gd name="connsiteY369" fmla="*/ 6173203 h 15135727"/>
              <a:gd name="connsiteX370" fmla="*/ 1323474 w 8128084"/>
              <a:gd name="connsiteY370" fmla="*/ 6015790 h 15135727"/>
              <a:gd name="connsiteX371" fmla="*/ 1597192 w 8128084"/>
              <a:gd name="connsiteY371" fmla="*/ 5941261 h 15135727"/>
              <a:gd name="connsiteX372" fmla="*/ 1527342 w 8128084"/>
              <a:gd name="connsiteY372" fmla="*/ 5833645 h 15135727"/>
              <a:gd name="connsiteX373" fmla="*/ 1395664 w 8128084"/>
              <a:gd name="connsiteY373" fmla="*/ 5824621 h 15135727"/>
              <a:gd name="connsiteX374" fmla="*/ 1179095 w 8128084"/>
              <a:gd name="connsiteY374" fmla="*/ 5799221 h 15135727"/>
              <a:gd name="connsiteX375" fmla="*/ 1153527 w 8128084"/>
              <a:gd name="connsiteY375" fmla="*/ 5919203 h 15135727"/>
              <a:gd name="connsiteX376" fmla="*/ 877637 w 8128084"/>
              <a:gd name="connsiteY376" fmla="*/ 5838658 h 15135727"/>
              <a:gd name="connsiteX377" fmla="*/ 697832 w 8128084"/>
              <a:gd name="connsiteY377" fmla="*/ 5606716 h 15135727"/>
              <a:gd name="connsiteX378" fmla="*/ 577516 w 8128084"/>
              <a:gd name="connsiteY378" fmla="*/ 5582653 h 15135727"/>
              <a:gd name="connsiteX379" fmla="*/ 613777 w 8128084"/>
              <a:gd name="connsiteY379" fmla="*/ 5696953 h 15135727"/>
              <a:gd name="connsiteX380" fmla="*/ 697832 w 8128084"/>
              <a:gd name="connsiteY380" fmla="*/ 5775158 h 15135727"/>
              <a:gd name="connsiteX381" fmla="*/ 556627 w 8128084"/>
              <a:gd name="connsiteY381" fmla="*/ 5862053 h 15135727"/>
              <a:gd name="connsiteX382" fmla="*/ 351924 w 8128084"/>
              <a:gd name="connsiteY382" fmla="*/ 5869071 h 15135727"/>
              <a:gd name="connsiteX383" fmla="*/ 314492 w 8128084"/>
              <a:gd name="connsiteY383" fmla="*/ 5702969 h 15135727"/>
              <a:gd name="connsiteX384" fmla="*/ 315495 w 8128084"/>
              <a:gd name="connsiteY384" fmla="*/ 5476040 h 15135727"/>
              <a:gd name="connsiteX385" fmla="*/ 144379 w 8128084"/>
              <a:gd name="connsiteY385" fmla="*/ 5459664 h 15135727"/>
              <a:gd name="connsiteX386" fmla="*/ 0 w 8128084"/>
              <a:gd name="connsiteY386" fmla="*/ 5462337 h 15135727"/>
              <a:gd name="connsiteX387" fmla="*/ 96253 w 8128084"/>
              <a:gd name="connsiteY387" fmla="*/ 5245769 h 15135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Lst>
            <a:rect l="l" t="t" r="r" b="b"/>
            <a:pathLst>
              <a:path w="8128084" h="15135727">
                <a:moveTo>
                  <a:pt x="96253" y="5245769"/>
                </a:moveTo>
                <a:lnTo>
                  <a:pt x="144379" y="4981074"/>
                </a:lnTo>
                <a:lnTo>
                  <a:pt x="178719" y="4834941"/>
                </a:lnTo>
                <a:cubicBezTo>
                  <a:pt x="238543" y="4809541"/>
                  <a:pt x="274554" y="4722228"/>
                  <a:pt x="334378" y="4696828"/>
                </a:cubicBezTo>
                <a:lnTo>
                  <a:pt x="553453" y="4692316"/>
                </a:lnTo>
                <a:cubicBezTo>
                  <a:pt x="585537" y="4604084"/>
                  <a:pt x="607637" y="4472113"/>
                  <a:pt x="649706" y="4427621"/>
                </a:cubicBezTo>
                <a:cubicBezTo>
                  <a:pt x="691775" y="4383129"/>
                  <a:pt x="757740" y="4449429"/>
                  <a:pt x="805866" y="4425366"/>
                </a:cubicBezTo>
                <a:lnTo>
                  <a:pt x="867026" y="4311817"/>
                </a:lnTo>
                <a:cubicBezTo>
                  <a:pt x="910682" y="4277686"/>
                  <a:pt x="1035134" y="4271504"/>
                  <a:pt x="1077328" y="4253916"/>
                </a:cubicBezTo>
                <a:cubicBezTo>
                  <a:pt x="1119522" y="4236328"/>
                  <a:pt x="1097172" y="4222960"/>
                  <a:pt x="1120191" y="4206291"/>
                </a:cubicBezTo>
                <a:cubicBezTo>
                  <a:pt x="1143210" y="4189622"/>
                  <a:pt x="1222710" y="4203199"/>
                  <a:pt x="1263066" y="4182478"/>
                </a:cubicBezTo>
                <a:cubicBezTo>
                  <a:pt x="1303422" y="4161757"/>
                  <a:pt x="1326607" y="4105777"/>
                  <a:pt x="1362326" y="4081965"/>
                </a:cubicBezTo>
                <a:cubicBezTo>
                  <a:pt x="1400677" y="4067844"/>
                  <a:pt x="1434265" y="4039437"/>
                  <a:pt x="1472616" y="4025316"/>
                </a:cubicBezTo>
                <a:lnTo>
                  <a:pt x="1559344" y="4013535"/>
                </a:lnTo>
                <a:lnTo>
                  <a:pt x="1708485" y="3826042"/>
                </a:lnTo>
                <a:cubicBezTo>
                  <a:pt x="1742574" y="3817854"/>
                  <a:pt x="1786189" y="3866816"/>
                  <a:pt x="1820278" y="3858628"/>
                </a:cubicBezTo>
                <a:lnTo>
                  <a:pt x="1910766" y="3735053"/>
                </a:lnTo>
                <a:cubicBezTo>
                  <a:pt x="1952041" y="3709570"/>
                  <a:pt x="1964741" y="3641224"/>
                  <a:pt x="2006016" y="3615741"/>
                </a:cubicBezTo>
                <a:cubicBezTo>
                  <a:pt x="2034591" y="3609391"/>
                  <a:pt x="2063166" y="3655428"/>
                  <a:pt x="2091741" y="3649078"/>
                </a:cubicBezTo>
                <a:cubicBezTo>
                  <a:pt x="2108368" y="3627856"/>
                  <a:pt x="2137277" y="3607135"/>
                  <a:pt x="2141621" y="3585411"/>
                </a:cubicBezTo>
                <a:cubicBezTo>
                  <a:pt x="2145965" y="3563687"/>
                  <a:pt x="2111040" y="3546225"/>
                  <a:pt x="2117808" y="3518736"/>
                </a:cubicBezTo>
                <a:cubicBezTo>
                  <a:pt x="2124576" y="3491247"/>
                  <a:pt x="2151230" y="3429418"/>
                  <a:pt x="2182228" y="3420478"/>
                </a:cubicBezTo>
                <a:lnTo>
                  <a:pt x="2286000" y="3489158"/>
                </a:lnTo>
                <a:cubicBezTo>
                  <a:pt x="2287922" y="3413877"/>
                  <a:pt x="2332706" y="3324309"/>
                  <a:pt x="2334628" y="3249028"/>
                </a:cubicBezTo>
                <a:lnTo>
                  <a:pt x="2381502" y="3088858"/>
                </a:lnTo>
                <a:cubicBezTo>
                  <a:pt x="2432552" y="3062873"/>
                  <a:pt x="2493128" y="3084513"/>
                  <a:pt x="2544178" y="3058528"/>
                </a:cubicBezTo>
                <a:cubicBezTo>
                  <a:pt x="2569703" y="3039979"/>
                  <a:pt x="2452354" y="3005222"/>
                  <a:pt x="2477503" y="2977566"/>
                </a:cubicBezTo>
                <a:cubicBezTo>
                  <a:pt x="2502652" y="2949910"/>
                  <a:pt x="2650624" y="2925136"/>
                  <a:pt x="2695074" y="2892592"/>
                </a:cubicBezTo>
                <a:cubicBezTo>
                  <a:pt x="2711450" y="2855829"/>
                  <a:pt x="2780215" y="2866691"/>
                  <a:pt x="2796591" y="2829928"/>
                </a:cubicBezTo>
                <a:lnTo>
                  <a:pt x="2829928" y="2517107"/>
                </a:lnTo>
                <a:cubicBezTo>
                  <a:pt x="2870409" y="2452813"/>
                  <a:pt x="3025358" y="2532564"/>
                  <a:pt x="3006141" y="2401303"/>
                </a:cubicBezTo>
                <a:cubicBezTo>
                  <a:pt x="3067886" y="2374817"/>
                  <a:pt x="3162049" y="2383047"/>
                  <a:pt x="3200400" y="2296277"/>
                </a:cubicBezTo>
                <a:cubicBezTo>
                  <a:pt x="3240422" y="2285248"/>
                  <a:pt x="3285206" y="2231357"/>
                  <a:pt x="3325228" y="2220328"/>
                </a:cubicBezTo>
                <a:lnTo>
                  <a:pt x="3441032" y="2237874"/>
                </a:lnTo>
                <a:cubicBezTo>
                  <a:pt x="3454818" y="2265363"/>
                  <a:pt x="3520992" y="2273802"/>
                  <a:pt x="3534778" y="2301291"/>
                </a:cubicBezTo>
                <a:lnTo>
                  <a:pt x="3585160" y="2517107"/>
                </a:lnTo>
                <a:lnTo>
                  <a:pt x="3801979" y="2565735"/>
                </a:lnTo>
                <a:lnTo>
                  <a:pt x="3946358" y="2550695"/>
                </a:lnTo>
                <a:lnTo>
                  <a:pt x="4018548" y="2598821"/>
                </a:lnTo>
                <a:lnTo>
                  <a:pt x="4138864" y="2574758"/>
                </a:lnTo>
                <a:lnTo>
                  <a:pt x="4307306" y="2671011"/>
                </a:lnTo>
                <a:lnTo>
                  <a:pt x="4427621" y="2622885"/>
                </a:lnTo>
                <a:cubicBezTo>
                  <a:pt x="4458619" y="2639512"/>
                  <a:pt x="4518193" y="2594226"/>
                  <a:pt x="4549191" y="2610853"/>
                </a:cubicBezTo>
                <a:lnTo>
                  <a:pt x="4668253" y="2743200"/>
                </a:lnTo>
                <a:lnTo>
                  <a:pt x="4788569" y="2815390"/>
                </a:lnTo>
                <a:lnTo>
                  <a:pt x="4957011" y="2719137"/>
                </a:lnTo>
                <a:lnTo>
                  <a:pt x="4981074" y="2382253"/>
                </a:lnTo>
                <a:lnTo>
                  <a:pt x="4981074" y="2382253"/>
                </a:lnTo>
                <a:cubicBezTo>
                  <a:pt x="4975769" y="2369553"/>
                  <a:pt x="4971215" y="2329865"/>
                  <a:pt x="4949241" y="2306053"/>
                </a:cubicBezTo>
                <a:cubicBezTo>
                  <a:pt x="4927267" y="2282241"/>
                  <a:pt x="4853615" y="2280361"/>
                  <a:pt x="4849228" y="2239378"/>
                </a:cubicBezTo>
                <a:lnTo>
                  <a:pt x="4884821" y="2093495"/>
                </a:lnTo>
                <a:lnTo>
                  <a:pt x="4820653" y="2010778"/>
                </a:lnTo>
                <a:lnTo>
                  <a:pt x="4697831" y="1900990"/>
                </a:lnTo>
                <a:lnTo>
                  <a:pt x="4764506" y="1804737"/>
                </a:lnTo>
                <a:cubicBezTo>
                  <a:pt x="4795922" y="1759117"/>
                  <a:pt x="4903537" y="1732548"/>
                  <a:pt x="4934953" y="1686928"/>
                </a:cubicBezTo>
                <a:lnTo>
                  <a:pt x="4957011" y="1564106"/>
                </a:lnTo>
                <a:cubicBezTo>
                  <a:pt x="4997283" y="1563772"/>
                  <a:pt x="5047081" y="1539625"/>
                  <a:pt x="5087353" y="1539291"/>
                </a:cubicBezTo>
                <a:lnTo>
                  <a:pt x="5221706" y="1588169"/>
                </a:lnTo>
                <a:cubicBezTo>
                  <a:pt x="5243597" y="1590926"/>
                  <a:pt x="5275012" y="1660359"/>
                  <a:pt x="5296903" y="1663116"/>
                </a:cubicBezTo>
                <a:lnTo>
                  <a:pt x="5481637" y="1641558"/>
                </a:lnTo>
                <a:lnTo>
                  <a:pt x="5799221" y="1684421"/>
                </a:lnTo>
                <a:cubicBezTo>
                  <a:pt x="5806407" y="1647157"/>
                  <a:pt x="5870742" y="1633705"/>
                  <a:pt x="5877928" y="1596441"/>
                </a:cubicBezTo>
                <a:lnTo>
                  <a:pt x="5871411" y="1443790"/>
                </a:lnTo>
                <a:lnTo>
                  <a:pt x="6087979" y="1395664"/>
                </a:lnTo>
                <a:lnTo>
                  <a:pt x="6173704" y="1092367"/>
                </a:lnTo>
                <a:cubicBezTo>
                  <a:pt x="6233611" y="1019258"/>
                  <a:pt x="6341144" y="1069975"/>
                  <a:pt x="6424864" y="1058779"/>
                </a:cubicBezTo>
                <a:lnTo>
                  <a:pt x="6803608" y="812382"/>
                </a:lnTo>
                <a:lnTo>
                  <a:pt x="6656973" y="606844"/>
                </a:lnTo>
                <a:lnTo>
                  <a:pt x="6766260" y="524377"/>
                </a:lnTo>
                <a:lnTo>
                  <a:pt x="6858000" y="360948"/>
                </a:lnTo>
                <a:cubicBezTo>
                  <a:pt x="6837697" y="313991"/>
                  <a:pt x="6784056" y="314660"/>
                  <a:pt x="6763753" y="267703"/>
                </a:cubicBezTo>
                <a:cubicBezTo>
                  <a:pt x="6763085" y="218574"/>
                  <a:pt x="6800516" y="159920"/>
                  <a:pt x="6799848" y="110791"/>
                </a:cubicBezTo>
                <a:lnTo>
                  <a:pt x="7194885" y="0"/>
                </a:lnTo>
                <a:cubicBezTo>
                  <a:pt x="7218948" y="40105"/>
                  <a:pt x="7216943" y="100263"/>
                  <a:pt x="7267074" y="120316"/>
                </a:cubicBezTo>
                <a:cubicBezTo>
                  <a:pt x="7317205" y="140369"/>
                  <a:pt x="7466180" y="87354"/>
                  <a:pt x="7495674" y="120316"/>
                </a:cubicBezTo>
                <a:cubicBezTo>
                  <a:pt x="7525168" y="153278"/>
                  <a:pt x="7461251" y="252162"/>
                  <a:pt x="7444039" y="318085"/>
                </a:cubicBezTo>
                <a:lnTo>
                  <a:pt x="7628021" y="433137"/>
                </a:lnTo>
                <a:cubicBezTo>
                  <a:pt x="7654257" y="460542"/>
                  <a:pt x="7742405" y="435561"/>
                  <a:pt x="7768641" y="462966"/>
                </a:cubicBezTo>
                <a:lnTo>
                  <a:pt x="7796464" y="649706"/>
                </a:lnTo>
                <a:cubicBezTo>
                  <a:pt x="7907004" y="731587"/>
                  <a:pt x="8027069" y="808707"/>
                  <a:pt x="8128084" y="895350"/>
                </a:cubicBezTo>
                <a:cubicBezTo>
                  <a:pt x="8124574" y="1064628"/>
                  <a:pt x="8035341" y="1186280"/>
                  <a:pt x="7988969" y="1288883"/>
                </a:cubicBezTo>
                <a:cubicBezTo>
                  <a:pt x="7972676" y="1267577"/>
                  <a:pt x="7913520" y="1212934"/>
                  <a:pt x="7897227" y="1191628"/>
                </a:cubicBezTo>
                <a:lnTo>
                  <a:pt x="7844590" y="1058779"/>
                </a:lnTo>
                <a:cubicBezTo>
                  <a:pt x="7806573" y="1091950"/>
                  <a:pt x="7720932" y="1096545"/>
                  <a:pt x="7682915" y="1129716"/>
                </a:cubicBezTo>
                <a:lnTo>
                  <a:pt x="7483642" y="1371600"/>
                </a:lnTo>
                <a:cubicBezTo>
                  <a:pt x="7419891" y="1376697"/>
                  <a:pt x="7403766" y="1438944"/>
                  <a:pt x="7340015" y="1444041"/>
                </a:cubicBezTo>
                <a:lnTo>
                  <a:pt x="7276599" y="1476627"/>
                </a:lnTo>
                <a:lnTo>
                  <a:pt x="7243011" y="1588169"/>
                </a:lnTo>
                <a:cubicBezTo>
                  <a:pt x="7211846" y="1602039"/>
                  <a:pt x="7218780" y="1673058"/>
                  <a:pt x="7187615" y="1686928"/>
                </a:cubicBezTo>
                <a:lnTo>
                  <a:pt x="6978316" y="1732548"/>
                </a:lnTo>
                <a:cubicBezTo>
                  <a:pt x="6930607" y="1801479"/>
                  <a:pt x="6940049" y="1927560"/>
                  <a:pt x="6892340" y="1996491"/>
                </a:cubicBezTo>
                <a:lnTo>
                  <a:pt x="6737685" y="2093495"/>
                </a:lnTo>
                <a:cubicBezTo>
                  <a:pt x="6736849" y="2138948"/>
                  <a:pt x="6797926" y="2179638"/>
                  <a:pt x="6797090" y="2225091"/>
                </a:cubicBezTo>
                <a:lnTo>
                  <a:pt x="6737685" y="2382253"/>
                </a:lnTo>
                <a:lnTo>
                  <a:pt x="6665495" y="2430379"/>
                </a:lnTo>
                <a:lnTo>
                  <a:pt x="6906127" y="2646948"/>
                </a:lnTo>
                <a:cubicBezTo>
                  <a:pt x="6906294" y="2698416"/>
                  <a:pt x="6995360" y="2749885"/>
                  <a:pt x="6995527" y="2801353"/>
                </a:cubicBezTo>
                <a:cubicBezTo>
                  <a:pt x="6965727" y="2862179"/>
                  <a:pt x="6909385" y="2923841"/>
                  <a:pt x="6906127" y="2983832"/>
                </a:cubicBezTo>
                <a:cubicBezTo>
                  <a:pt x="6902869" y="3043823"/>
                  <a:pt x="6975977" y="3121193"/>
                  <a:pt x="6975977" y="3161298"/>
                </a:cubicBezTo>
                <a:lnTo>
                  <a:pt x="6833937" y="3368842"/>
                </a:lnTo>
                <a:lnTo>
                  <a:pt x="6906127" y="3609808"/>
                </a:lnTo>
                <a:lnTo>
                  <a:pt x="6812882" y="3718427"/>
                </a:lnTo>
                <a:lnTo>
                  <a:pt x="6737685" y="3729790"/>
                </a:lnTo>
                <a:lnTo>
                  <a:pt x="6545179" y="3870492"/>
                </a:lnTo>
                <a:lnTo>
                  <a:pt x="6328611" y="3753853"/>
                </a:lnTo>
                <a:lnTo>
                  <a:pt x="6273132" y="3843756"/>
                </a:lnTo>
                <a:lnTo>
                  <a:pt x="6317582" y="3959058"/>
                </a:lnTo>
                <a:cubicBezTo>
                  <a:pt x="6313098" y="3993816"/>
                  <a:pt x="6220381" y="3965018"/>
                  <a:pt x="6195427" y="4014203"/>
                </a:cubicBezTo>
                <a:cubicBezTo>
                  <a:pt x="6170473" y="4063388"/>
                  <a:pt x="6190081" y="4201249"/>
                  <a:pt x="6167856" y="4254166"/>
                </a:cubicBezTo>
                <a:cubicBezTo>
                  <a:pt x="6132596" y="4280012"/>
                  <a:pt x="6135437" y="4369357"/>
                  <a:pt x="6100177" y="4395203"/>
                </a:cubicBezTo>
                <a:lnTo>
                  <a:pt x="5925887" y="4428958"/>
                </a:lnTo>
                <a:lnTo>
                  <a:pt x="5806908" y="4559635"/>
                </a:lnTo>
                <a:lnTo>
                  <a:pt x="5694279" y="4630487"/>
                </a:lnTo>
                <a:lnTo>
                  <a:pt x="5548564" y="4664577"/>
                </a:lnTo>
                <a:lnTo>
                  <a:pt x="5542214" y="4825332"/>
                </a:lnTo>
                <a:lnTo>
                  <a:pt x="5362408" y="5057274"/>
                </a:lnTo>
                <a:cubicBezTo>
                  <a:pt x="5273898" y="5080000"/>
                  <a:pt x="5198087" y="5172577"/>
                  <a:pt x="5109577" y="5195303"/>
                </a:cubicBezTo>
                <a:lnTo>
                  <a:pt x="5005137" y="5149516"/>
                </a:lnTo>
                <a:cubicBezTo>
                  <a:pt x="4982800" y="5149962"/>
                  <a:pt x="4966814" y="5220257"/>
                  <a:pt x="4944477" y="5220703"/>
                </a:cubicBezTo>
                <a:lnTo>
                  <a:pt x="4705016" y="5193966"/>
                </a:lnTo>
                <a:cubicBezTo>
                  <a:pt x="4676886" y="5219812"/>
                  <a:pt x="4693207" y="5277407"/>
                  <a:pt x="4665077" y="5303253"/>
                </a:cubicBezTo>
                <a:lnTo>
                  <a:pt x="4523874" y="5366085"/>
                </a:lnTo>
                <a:cubicBezTo>
                  <a:pt x="4452408" y="5381124"/>
                  <a:pt x="4349193" y="5440614"/>
                  <a:pt x="4277727" y="5455653"/>
                </a:cubicBezTo>
                <a:lnTo>
                  <a:pt x="4211053" y="5414211"/>
                </a:lnTo>
                <a:lnTo>
                  <a:pt x="4140200" y="5409198"/>
                </a:lnTo>
                <a:lnTo>
                  <a:pt x="4018548" y="5630779"/>
                </a:lnTo>
                <a:lnTo>
                  <a:pt x="4065337" y="5890461"/>
                </a:lnTo>
                <a:cubicBezTo>
                  <a:pt x="4068400" y="5936025"/>
                  <a:pt x="4160364" y="5968889"/>
                  <a:pt x="4163427" y="6014453"/>
                </a:cubicBezTo>
                <a:lnTo>
                  <a:pt x="4154237" y="6184232"/>
                </a:lnTo>
                <a:cubicBezTo>
                  <a:pt x="4152120" y="6229740"/>
                  <a:pt x="4202418" y="6263718"/>
                  <a:pt x="4201527" y="6312903"/>
                </a:cubicBezTo>
                <a:cubicBezTo>
                  <a:pt x="4200636" y="6362088"/>
                  <a:pt x="4166909" y="6468478"/>
                  <a:pt x="4148890" y="6479340"/>
                </a:cubicBezTo>
                <a:lnTo>
                  <a:pt x="4023561" y="6295524"/>
                </a:lnTo>
                <a:lnTo>
                  <a:pt x="3946358" y="6376737"/>
                </a:lnTo>
                <a:cubicBezTo>
                  <a:pt x="3974264" y="6423192"/>
                  <a:pt x="3983121" y="6507748"/>
                  <a:pt x="4011027" y="6554203"/>
                </a:cubicBezTo>
                <a:lnTo>
                  <a:pt x="4114800" y="6641432"/>
                </a:lnTo>
                <a:cubicBezTo>
                  <a:pt x="4160642" y="6656806"/>
                  <a:pt x="4187435" y="6703929"/>
                  <a:pt x="4233277" y="6719303"/>
                </a:cubicBezTo>
                <a:lnTo>
                  <a:pt x="4451685" y="6737685"/>
                </a:lnTo>
                <a:cubicBezTo>
                  <a:pt x="4480482" y="6778124"/>
                  <a:pt x="4541030" y="6780464"/>
                  <a:pt x="4569827" y="6820903"/>
                </a:cubicBezTo>
                <a:lnTo>
                  <a:pt x="4620127" y="6978316"/>
                </a:lnTo>
                <a:lnTo>
                  <a:pt x="4810292" y="7107321"/>
                </a:lnTo>
                <a:lnTo>
                  <a:pt x="5077327" y="7387390"/>
                </a:lnTo>
                <a:lnTo>
                  <a:pt x="5239753" y="7483308"/>
                </a:lnTo>
                <a:lnTo>
                  <a:pt x="5223042" y="7783764"/>
                </a:lnTo>
                <a:lnTo>
                  <a:pt x="5486400" y="7964906"/>
                </a:lnTo>
                <a:lnTo>
                  <a:pt x="5461000" y="8280066"/>
                </a:lnTo>
                <a:cubicBezTo>
                  <a:pt x="5486038" y="8375149"/>
                  <a:pt x="5543159" y="8511396"/>
                  <a:pt x="5579477" y="8567153"/>
                </a:cubicBezTo>
                <a:cubicBezTo>
                  <a:pt x="5615795" y="8622910"/>
                  <a:pt x="5622814" y="8546878"/>
                  <a:pt x="5678906" y="8614611"/>
                </a:cubicBezTo>
                <a:cubicBezTo>
                  <a:pt x="5757946" y="8734258"/>
                  <a:pt x="5786187" y="8853906"/>
                  <a:pt x="5865227" y="8973553"/>
                </a:cubicBezTo>
                <a:lnTo>
                  <a:pt x="5963987" y="9052761"/>
                </a:lnTo>
                <a:cubicBezTo>
                  <a:pt x="5981867" y="9077158"/>
                  <a:pt x="6063247" y="9101556"/>
                  <a:pt x="6081127" y="9125953"/>
                </a:cubicBezTo>
                <a:lnTo>
                  <a:pt x="6160169" y="9336506"/>
                </a:lnTo>
                <a:cubicBezTo>
                  <a:pt x="6171922" y="9359455"/>
                  <a:pt x="6240824" y="9357004"/>
                  <a:pt x="6252577" y="9379953"/>
                </a:cubicBezTo>
                <a:lnTo>
                  <a:pt x="6280485" y="9601200"/>
                </a:lnTo>
                <a:lnTo>
                  <a:pt x="6438900" y="9755606"/>
                </a:lnTo>
                <a:lnTo>
                  <a:pt x="6569242" y="10058400"/>
                </a:lnTo>
                <a:lnTo>
                  <a:pt x="6713621" y="10106527"/>
                </a:lnTo>
                <a:lnTo>
                  <a:pt x="6665829" y="10304379"/>
                </a:lnTo>
                <a:lnTo>
                  <a:pt x="6569242" y="10443411"/>
                </a:lnTo>
                <a:lnTo>
                  <a:pt x="6694906" y="10733506"/>
                </a:lnTo>
                <a:lnTo>
                  <a:pt x="6761748" y="10924674"/>
                </a:lnTo>
                <a:lnTo>
                  <a:pt x="6641432" y="11093116"/>
                </a:lnTo>
                <a:lnTo>
                  <a:pt x="6713621" y="11261558"/>
                </a:lnTo>
                <a:lnTo>
                  <a:pt x="6782135" y="11526253"/>
                </a:lnTo>
                <a:lnTo>
                  <a:pt x="6617369" y="11839074"/>
                </a:lnTo>
                <a:lnTo>
                  <a:pt x="6617369" y="12031579"/>
                </a:lnTo>
                <a:lnTo>
                  <a:pt x="6641432" y="12127832"/>
                </a:lnTo>
                <a:cubicBezTo>
                  <a:pt x="6670564" y="12109339"/>
                  <a:pt x="6680645" y="11963846"/>
                  <a:pt x="6709777" y="11945353"/>
                </a:cubicBezTo>
                <a:lnTo>
                  <a:pt x="6799848" y="12006179"/>
                </a:lnTo>
                <a:lnTo>
                  <a:pt x="6761748" y="12296274"/>
                </a:lnTo>
                <a:lnTo>
                  <a:pt x="6689558" y="12512842"/>
                </a:lnTo>
                <a:cubicBezTo>
                  <a:pt x="6689892" y="12575674"/>
                  <a:pt x="6690227" y="12638505"/>
                  <a:pt x="6690561" y="12701337"/>
                </a:cubicBezTo>
                <a:lnTo>
                  <a:pt x="6747042" y="12835690"/>
                </a:lnTo>
                <a:cubicBezTo>
                  <a:pt x="6726154" y="12858528"/>
                  <a:pt x="6686215" y="12868665"/>
                  <a:pt x="6665327" y="12891503"/>
                </a:cubicBezTo>
                <a:lnTo>
                  <a:pt x="6494379" y="13090358"/>
                </a:lnTo>
                <a:lnTo>
                  <a:pt x="6525127" y="13367753"/>
                </a:lnTo>
                <a:cubicBezTo>
                  <a:pt x="6478727" y="13405853"/>
                  <a:pt x="6445027" y="13494753"/>
                  <a:pt x="6398627" y="13532853"/>
                </a:cubicBezTo>
                <a:lnTo>
                  <a:pt x="6256421" y="13571621"/>
                </a:lnTo>
                <a:cubicBezTo>
                  <a:pt x="6223390" y="13588332"/>
                  <a:pt x="6253858" y="13655842"/>
                  <a:pt x="6220827" y="13672553"/>
                </a:cubicBezTo>
                <a:lnTo>
                  <a:pt x="6087979" y="13667874"/>
                </a:lnTo>
                <a:lnTo>
                  <a:pt x="5943600" y="13716000"/>
                </a:lnTo>
                <a:lnTo>
                  <a:pt x="5722019" y="13591674"/>
                </a:lnTo>
                <a:lnTo>
                  <a:pt x="5582653" y="13691937"/>
                </a:lnTo>
                <a:lnTo>
                  <a:pt x="5631782" y="13842666"/>
                </a:lnTo>
                <a:cubicBezTo>
                  <a:pt x="5636544" y="13886002"/>
                  <a:pt x="5689265" y="13910567"/>
                  <a:pt x="5681077" y="13945603"/>
                </a:cubicBezTo>
                <a:cubicBezTo>
                  <a:pt x="5672889" y="13980640"/>
                  <a:pt x="5606995" y="14028543"/>
                  <a:pt x="5582653" y="14052885"/>
                </a:cubicBezTo>
                <a:cubicBezTo>
                  <a:pt x="5566778" y="14065808"/>
                  <a:pt x="5589002" y="14167630"/>
                  <a:pt x="5573127" y="14180553"/>
                </a:cubicBezTo>
                <a:lnTo>
                  <a:pt x="5462337" y="14149137"/>
                </a:lnTo>
                <a:cubicBezTo>
                  <a:pt x="5440000" y="14117276"/>
                  <a:pt x="5493864" y="14060014"/>
                  <a:pt x="5471527" y="14028153"/>
                </a:cubicBezTo>
                <a:lnTo>
                  <a:pt x="5354721" y="14049208"/>
                </a:lnTo>
                <a:cubicBezTo>
                  <a:pt x="5338623" y="14052773"/>
                  <a:pt x="5322525" y="14100788"/>
                  <a:pt x="5306427" y="14104353"/>
                </a:cubicBezTo>
                <a:lnTo>
                  <a:pt x="5239419" y="14080958"/>
                </a:lnTo>
                <a:lnTo>
                  <a:pt x="5245769" y="13956632"/>
                </a:lnTo>
                <a:lnTo>
                  <a:pt x="5031540" y="14007432"/>
                </a:lnTo>
                <a:lnTo>
                  <a:pt x="4936624" y="13917529"/>
                </a:lnTo>
                <a:cubicBezTo>
                  <a:pt x="4871230" y="13914521"/>
                  <a:pt x="4817255" y="13940089"/>
                  <a:pt x="4740442" y="13946606"/>
                </a:cubicBezTo>
                <a:cubicBezTo>
                  <a:pt x="4663629" y="13953123"/>
                  <a:pt x="4563979" y="13940590"/>
                  <a:pt x="4475748" y="13956632"/>
                </a:cubicBezTo>
                <a:lnTo>
                  <a:pt x="4379495" y="14028821"/>
                </a:lnTo>
                <a:lnTo>
                  <a:pt x="4403558" y="14197264"/>
                </a:lnTo>
                <a:cubicBezTo>
                  <a:pt x="4429348" y="14187460"/>
                  <a:pt x="4455137" y="14139557"/>
                  <a:pt x="4480927" y="14129753"/>
                </a:cubicBezTo>
                <a:lnTo>
                  <a:pt x="4572000" y="14149137"/>
                </a:lnTo>
                <a:cubicBezTo>
                  <a:pt x="4562809" y="14195592"/>
                  <a:pt x="4642518" y="14242048"/>
                  <a:pt x="4633327" y="14288503"/>
                </a:cubicBezTo>
                <a:cubicBezTo>
                  <a:pt x="4614277" y="14345653"/>
                  <a:pt x="4493627" y="14180553"/>
                  <a:pt x="4544427" y="14332953"/>
                </a:cubicBezTo>
                <a:cubicBezTo>
                  <a:pt x="4512677" y="14348828"/>
                  <a:pt x="4466305" y="14366263"/>
                  <a:pt x="4442827" y="14383753"/>
                </a:cubicBezTo>
                <a:cubicBezTo>
                  <a:pt x="4419349" y="14401243"/>
                  <a:pt x="4420686" y="14422521"/>
                  <a:pt x="4403558" y="14437895"/>
                </a:cubicBezTo>
                <a:cubicBezTo>
                  <a:pt x="4386430" y="14453269"/>
                  <a:pt x="4356797" y="14488194"/>
                  <a:pt x="4340058" y="14475995"/>
                </a:cubicBezTo>
                <a:cubicBezTo>
                  <a:pt x="4323320" y="14463796"/>
                  <a:pt x="4309087" y="14401800"/>
                  <a:pt x="4303127" y="14364703"/>
                </a:cubicBezTo>
                <a:lnTo>
                  <a:pt x="4276892" y="14296190"/>
                </a:lnTo>
                <a:lnTo>
                  <a:pt x="4235116" y="14341642"/>
                </a:lnTo>
                <a:cubicBezTo>
                  <a:pt x="4211053" y="14357684"/>
                  <a:pt x="4157980" y="14224765"/>
                  <a:pt x="4141715" y="14228553"/>
                </a:cubicBezTo>
                <a:cubicBezTo>
                  <a:pt x="4125450" y="14232341"/>
                  <a:pt x="4174860" y="14331441"/>
                  <a:pt x="4137527" y="14364369"/>
                </a:cubicBezTo>
                <a:cubicBezTo>
                  <a:pt x="4100194" y="14397297"/>
                  <a:pt x="3936686" y="14440884"/>
                  <a:pt x="3917719" y="14426123"/>
                </a:cubicBezTo>
                <a:cubicBezTo>
                  <a:pt x="3898752" y="14411362"/>
                  <a:pt x="3996063" y="14341335"/>
                  <a:pt x="3968574" y="14339441"/>
                </a:cubicBezTo>
                <a:lnTo>
                  <a:pt x="3915945" y="14226202"/>
                </a:lnTo>
                <a:lnTo>
                  <a:pt x="3806222" y="14361396"/>
                </a:lnTo>
                <a:lnTo>
                  <a:pt x="3647641" y="14427897"/>
                </a:lnTo>
                <a:cubicBezTo>
                  <a:pt x="3647448" y="14497790"/>
                  <a:pt x="3626043" y="14546471"/>
                  <a:pt x="3625850" y="14616364"/>
                </a:cubicBezTo>
                <a:lnTo>
                  <a:pt x="3513221" y="14726653"/>
                </a:lnTo>
                <a:lnTo>
                  <a:pt x="3583071" y="14832932"/>
                </a:lnTo>
                <a:lnTo>
                  <a:pt x="3633537" y="14967285"/>
                </a:lnTo>
                <a:lnTo>
                  <a:pt x="3609474" y="15087600"/>
                </a:lnTo>
                <a:lnTo>
                  <a:pt x="3479132" y="14975974"/>
                </a:lnTo>
                <a:cubicBezTo>
                  <a:pt x="3410285" y="14890862"/>
                  <a:pt x="3373187" y="14920049"/>
                  <a:pt x="3304340" y="14949237"/>
                </a:cubicBezTo>
                <a:lnTo>
                  <a:pt x="3261227" y="14787145"/>
                </a:lnTo>
                <a:lnTo>
                  <a:pt x="3128211" y="14919158"/>
                </a:lnTo>
                <a:cubicBezTo>
                  <a:pt x="3092283" y="14954473"/>
                  <a:pt x="3126205" y="15040588"/>
                  <a:pt x="3090277" y="15075903"/>
                </a:cubicBezTo>
                <a:lnTo>
                  <a:pt x="2959769" y="15135727"/>
                </a:lnTo>
                <a:lnTo>
                  <a:pt x="2891256" y="14945895"/>
                </a:lnTo>
                <a:cubicBezTo>
                  <a:pt x="2879141" y="14903116"/>
                  <a:pt x="2830540" y="14901222"/>
                  <a:pt x="2829927" y="14872703"/>
                </a:cubicBezTo>
                <a:cubicBezTo>
                  <a:pt x="2829314" y="14844184"/>
                  <a:pt x="2882287" y="14806529"/>
                  <a:pt x="2887579" y="14774779"/>
                </a:cubicBezTo>
                <a:cubicBezTo>
                  <a:pt x="2878945" y="14743920"/>
                  <a:pt x="2787761" y="14725762"/>
                  <a:pt x="2779127" y="14694903"/>
                </a:cubicBezTo>
                <a:lnTo>
                  <a:pt x="2839453" y="14582274"/>
                </a:lnTo>
                <a:cubicBezTo>
                  <a:pt x="2871537" y="14558211"/>
                  <a:pt x="2917547" y="14514708"/>
                  <a:pt x="2935706" y="14510085"/>
                </a:cubicBezTo>
                <a:cubicBezTo>
                  <a:pt x="2953865" y="14505462"/>
                  <a:pt x="2961802" y="14577707"/>
                  <a:pt x="2948406" y="14554535"/>
                </a:cubicBezTo>
                <a:cubicBezTo>
                  <a:pt x="2935010" y="14531363"/>
                  <a:pt x="2845440" y="14396342"/>
                  <a:pt x="2855327" y="14371053"/>
                </a:cubicBezTo>
                <a:cubicBezTo>
                  <a:pt x="2865214" y="14345764"/>
                  <a:pt x="2976618" y="14440123"/>
                  <a:pt x="3014077" y="14447253"/>
                </a:cubicBezTo>
                <a:cubicBezTo>
                  <a:pt x="3051536" y="14454383"/>
                  <a:pt x="3005194" y="14373225"/>
                  <a:pt x="3029285" y="14363032"/>
                </a:cubicBezTo>
                <a:cubicBezTo>
                  <a:pt x="3070281" y="14355902"/>
                  <a:pt x="3119466" y="14357238"/>
                  <a:pt x="3152274" y="14341642"/>
                </a:cubicBezTo>
                <a:cubicBezTo>
                  <a:pt x="3185082" y="14326046"/>
                  <a:pt x="3250198" y="14293516"/>
                  <a:pt x="3226135" y="14269453"/>
                </a:cubicBezTo>
                <a:lnTo>
                  <a:pt x="3152274" y="14197264"/>
                </a:lnTo>
                <a:lnTo>
                  <a:pt x="3152274" y="14052885"/>
                </a:lnTo>
                <a:lnTo>
                  <a:pt x="3086435" y="14037845"/>
                </a:lnTo>
                <a:lnTo>
                  <a:pt x="3056021" y="14153148"/>
                </a:lnTo>
                <a:lnTo>
                  <a:pt x="2935706" y="14076948"/>
                </a:lnTo>
                <a:lnTo>
                  <a:pt x="2863516" y="14093324"/>
                </a:lnTo>
                <a:cubicBezTo>
                  <a:pt x="2831153" y="14113934"/>
                  <a:pt x="2836890" y="14198043"/>
                  <a:pt x="2804527" y="14218653"/>
                </a:cubicBezTo>
                <a:lnTo>
                  <a:pt x="2719137" y="14197264"/>
                </a:lnTo>
                <a:lnTo>
                  <a:pt x="2653298" y="14248064"/>
                </a:lnTo>
                <a:lnTo>
                  <a:pt x="2560721" y="14150474"/>
                </a:lnTo>
                <a:lnTo>
                  <a:pt x="2436729" y="13804566"/>
                </a:lnTo>
                <a:cubicBezTo>
                  <a:pt x="2436088" y="13752429"/>
                  <a:pt x="2501732" y="13804622"/>
                  <a:pt x="2550527" y="13805903"/>
                </a:cubicBezTo>
                <a:cubicBezTo>
                  <a:pt x="2599322" y="13889734"/>
                  <a:pt x="2738549" y="13872634"/>
                  <a:pt x="2729498" y="13812253"/>
                </a:cubicBezTo>
                <a:cubicBezTo>
                  <a:pt x="2716408" y="13786853"/>
                  <a:pt x="2646167" y="13780503"/>
                  <a:pt x="2633077" y="13755103"/>
                </a:cubicBezTo>
                <a:lnTo>
                  <a:pt x="2553369" y="13475369"/>
                </a:lnTo>
                <a:cubicBezTo>
                  <a:pt x="2552478" y="13379116"/>
                  <a:pt x="2659536" y="13320964"/>
                  <a:pt x="2658645" y="13224711"/>
                </a:cubicBezTo>
                <a:lnTo>
                  <a:pt x="2719137" y="13042232"/>
                </a:lnTo>
                <a:lnTo>
                  <a:pt x="2791327" y="12945979"/>
                </a:lnTo>
                <a:cubicBezTo>
                  <a:pt x="2827477" y="12970154"/>
                  <a:pt x="2933477" y="12905428"/>
                  <a:pt x="2969627" y="12929603"/>
                </a:cubicBezTo>
                <a:lnTo>
                  <a:pt x="3031958" y="13090358"/>
                </a:lnTo>
                <a:cubicBezTo>
                  <a:pt x="3034464" y="13038890"/>
                  <a:pt x="3100471" y="13025521"/>
                  <a:pt x="3102977" y="12974053"/>
                </a:cubicBezTo>
                <a:lnTo>
                  <a:pt x="3043321" y="12836024"/>
                </a:lnTo>
                <a:lnTo>
                  <a:pt x="2849479" y="12815637"/>
                </a:lnTo>
                <a:lnTo>
                  <a:pt x="2815390" y="12777537"/>
                </a:lnTo>
                <a:cubicBezTo>
                  <a:pt x="2883736" y="12701226"/>
                  <a:pt x="2818731" y="12663014"/>
                  <a:pt x="2887077" y="12586703"/>
                </a:cubicBezTo>
                <a:cubicBezTo>
                  <a:pt x="2959044" y="12533786"/>
                  <a:pt x="3081810" y="12569770"/>
                  <a:pt x="3153777" y="12516853"/>
                </a:cubicBezTo>
                <a:cubicBezTo>
                  <a:pt x="3218447" y="12467390"/>
                  <a:pt x="3232317" y="12360777"/>
                  <a:pt x="3239837" y="12311314"/>
                </a:cubicBezTo>
                <a:cubicBezTo>
                  <a:pt x="3215774" y="12295272"/>
                  <a:pt x="3137346" y="12318833"/>
                  <a:pt x="3104148" y="12320337"/>
                </a:cubicBezTo>
                <a:cubicBezTo>
                  <a:pt x="3070950" y="12321841"/>
                  <a:pt x="3065185" y="12334151"/>
                  <a:pt x="3040648" y="12320337"/>
                </a:cubicBezTo>
                <a:cubicBezTo>
                  <a:pt x="3016111" y="12306523"/>
                  <a:pt x="2967901" y="12275664"/>
                  <a:pt x="2956927" y="12237453"/>
                </a:cubicBezTo>
                <a:lnTo>
                  <a:pt x="3007895" y="12079706"/>
                </a:lnTo>
                <a:lnTo>
                  <a:pt x="2810042" y="11954377"/>
                </a:lnTo>
                <a:lnTo>
                  <a:pt x="2863516" y="11694695"/>
                </a:lnTo>
                <a:cubicBezTo>
                  <a:pt x="2865020" y="11661831"/>
                  <a:pt x="2815723" y="11540067"/>
                  <a:pt x="2817227" y="11507203"/>
                </a:cubicBezTo>
                <a:lnTo>
                  <a:pt x="2911642" y="11454064"/>
                </a:lnTo>
                <a:cubicBezTo>
                  <a:pt x="2939437" y="11452727"/>
                  <a:pt x="2960882" y="11495840"/>
                  <a:pt x="2988677" y="11494503"/>
                </a:cubicBezTo>
                <a:cubicBezTo>
                  <a:pt x="3011125" y="11481023"/>
                  <a:pt x="3034604" y="11472836"/>
                  <a:pt x="3011571" y="11454064"/>
                </a:cubicBezTo>
                <a:cubicBezTo>
                  <a:pt x="2988538" y="11435292"/>
                  <a:pt x="2874545" y="11405937"/>
                  <a:pt x="2850482" y="11381874"/>
                </a:cubicBezTo>
                <a:lnTo>
                  <a:pt x="2993858" y="11266571"/>
                </a:lnTo>
                <a:lnTo>
                  <a:pt x="3007895" y="11189369"/>
                </a:lnTo>
                <a:lnTo>
                  <a:pt x="2874879" y="11179342"/>
                </a:lnTo>
                <a:cubicBezTo>
                  <a:pt x="2879112" y="11110495"/>
                  <a:pt x="2917212" y="11066045"/>
                  <a:pt x="2919329" y="11023600"/>
                </a:cubicBezTo>
                <a:cubicBezTo>
                  <a:pt x="2921446" y="10981155"/>
                  <a:pt x="2887579" y="10940716"/>
                  <a:pt x="2887579" y="10924674"/>
                </a:cubicBezTo>
                <a:lnTo>
                  <a:pt x="2760914" y="11065377"/>
                </a:lnTo>
                <a:lnTo>
                  <a:pt x="2667000" y="10969124"/>
                </a:lnTo>
                <a:lnTo>
                  <a:pt x="2607845" y="11071727"/>
                </a:lnTo>
                <a:lnTo>
                  <a:pt x="2526632" y="11117179"/>
                </a:lnTo>
                <a:cubicBezTo>
                  <a:pt x="2490147" y="11090554"/>
                  <a:pt x="2447312" y="11127428"/>
                  <a:pt x="2410827" y="11100803"/>
                </a:cubicBezTo>
                <a:cubicBezTo>
                  <a:pt x="2436060" y="11015357"/>
                  <a:pt x="2359694" y="11031510"/>
                  <a:pt x="2334127" y="10996864"/>
                </a:cubicBezTo>
                <a:lnTo>
                  <a:pt x="2358190" y="10732169"/>
                </a:lnTo>
                <a:lnTo>
                  <a:pt x="2372227" y="10689390"/>
                </a:lnTo>
                <a:lnTo>
                  <a:pt x="2533316" y="10574087"/>
                </a:lnTo>
                <a:lnTo>
                  <a:pt x="2598821" y="10684042"/>
                </a:lnTo>
                <a:cubicBezTo>
                  <a:pt x="2629290" y="10681146"/>
                  <a:pt x="2653408" y="10748099"/>
                  <a:pt x="2683877" y="10745203"/>
                </a:cubicBezTo>
                <a:lnTo>
                  <a:pt x="2767264" y="10684042"/>
                </a:lnTo>
                <a:lnTo>
                  <a:pt x="2646948" y="10515600"/>
                </a:lnTo>
                <a:lnTo>
                  <a:pt x="2815390" y="10395285"/>
                </a:lnTo>
                <a:cubicBezTo>
                  <a:pt x="2850120" y="10386986"/>
                  <a:pt x="2885713" y="10421242"/>
                  <a:pt x="2899777" y="10453103"/>
                </a:cubicBezTo>
                <a:cubicBezTo>
                  <a:pt x="2913842" y="10484964"/>
                  <a:pt x="2883902" y="10583278"/>
                  <a:pt x="2899777" y="10586453"/>
                </a:cubicBezTo>
                <a:cubicBezTo>
                  <a:pt x="2931527" y="10548353"/>
                  <a:pt x="2950577" y="10497553"/>
                  <a:pt x="2982327" y="10459453"/>
                </a:cubicBezTo>
                <a:lnTo>
                  <a:pt x="3080085" y="10419348"/>
                </a:lnTo>
                <a:lnTo>
                  <a:pt x="3248527" y="10539664"/>
                </a:lnTo>
                <a:lnTo>
                  <a:pt x="3320716" y="10659979"/>
                </a:lnTo>
                <a:lnTo>
                  <a:pt x="3465095" y="10659979"/>
                </a:lnTo>
                <a:lnTo>
                  <a:pt x="3441032" y="10491537"/>
                </a:lnTo>
                <a:cubicBezTo>
                  <a:pt x="3436297" y="10455442"/>
                  <a:pt x="3361712" y="10444748"/>
                  <a:pt x="3356977" y="10408653"/>
                </a:cubicBezTo>
                <a:lnTo>
                  <a:pt x="3348456" y="10282656"/>
                </a:lnTo>
                <a:cubicBezTo>
                  <a:pt x="3302613" y="10271738"/>
                  <a:pt x="3244070" y="10330671"/>
                  <a:pt x="3198227" y="10319753"/>
                </a:cubicBezTo>
                <a:lnTo>
                  <a:pt x="3152274" y="10250906"/>
                </a:lnTo>
                <a:lnTo>
                  <a:pt x="3176337" y="10178716"/>
                </a:lnTo>
                <a:lnTo>
                  <a:pt x="3104148" y="10154653"/>
                </a:lnTo>
                <a:cubicBezTo>
                  <a:pt x="3093174" y="10127136"/>
                  <a:pt x="2986951" y="10194870"/>
                  <a:pt x="2975977" y="10167353"/>
                </a:cubicBezTo>
                <a:lnTo>
                  <a:pt x="3007895" y="9962148"/>
                </a:lnTo>
                <a:lnTo>
                  <a:pt x="3176337" y="9889958"/>
                </a:lnTo>
                <a:lnTo>
                  <a:pt x="2959769" y="9504948"/>
                </a:lnTo>
                <a:lnTo>
                  <a:pt x="2791327" y="9456821"/>
                </a:lnTo>
                <a:lnTo>
                  <a:pt x="2574758" y="9336506"/>
                </a:lnTo>
                <a:cubicBezTo>
                  <a:pt x="2564564" y="9274788"/>
                  <a:pt x="2681371" y="9251171"/>
                  <a:pt x="2671177" y="9189453"/>
                </a:cubicBezTo>
                <a:lnTo>
                  <a:pt x="2684045" y="9109911"/>
                </a:lnTo>
                <a:lnTo>
                  <a:pt x="2580774" y="9069471"/>
                </a:lnTo>
                <a:lnTo>
                  <a:pt x="2546685" y="9051758"/>
                </a:lnTo>
                <a:lnTo>
                  <a:pt x="2436729" y="9056771"/>
                </a:lnTo>
                <a:cubicBezTo>
                  <a:pt x="2405619" y="9074428"/>
                  <a:pt x="2401859" y="9240754"/>
                  <a:pt x="2372727" y="9259303"/>
                </a:cubicBezTo>
                <a:cubicBezTo>
                  <a:pt x="2343595" y="9277852"/>
                  <a:pt x="2282296" y="9194411"/>
                  <a:pt x="2261937" y="9168064"/>
                </a:cubicBezTo>
                <a:lnTo>
                  <a:pt x="2237874" y="8999621"/>
                </a:lnTo>
                <a:lnTo>
                  <a:pt x="2079458" y="9020008"/>
                </a:lnTo>
                <a:lnTo>
                  <a:pt x="2026319" y="8827503"/>
                </a:lnTo>
                <a:lnTo>
                  <a:pt x="1833814" y="8822490"/>
                </a:lnTo>
                <a:cubicBezTo>
                  <a:pt x="1782735" y="8849561"/>
                  <a:pt x="1757056" y="8914732"/>
                  <a:pt x="1705977" y="8941803"/>
                </a:cubicBezTo>
                <a:lnTo>
                  <a:pt x="1693445" y="9048082"/>
                </a:lnTo>
                <a:lnTo>
                  <a:pt x="1575469" y="9099885"/>
                </a:lnTo>
                <a:lnTo>
                  <a:pt x="1477879" y="8936456"/>
                </a:lnTo>
                <a:cubicBezTo>
                  <a:pt x="1434432" y="8917406"/>
                  <a:pt x="1390427" y="8902088"/>
                  <a:pt x="1347537" y="8879306"/>
                </a:cubicBezTo>
                <a:cubicBezTo>
                  <a:pt x="1304647" y="8856524"/>
                  <a:pt x="1220537" y="8855911"/>
                  <a:pt x="1220537" y="8799764"/>
                </a:cubicBezTo>
                <a:lnTo>
                  <a:pt x="1106906" y="8783053"/>
                </a:lnTo>
                <a:lnTo>
                  <a:pt x="890337" y="8686800"/>
                </a:lnTo>
                <a:lnTo>
                  <a:pt x="649706" y="8662737"/>
                </a:lnTo>
                <a:cubicBezTo>
                  <a:pt x="599630" y="8643576"/>
                  <a:pt x="543203" y="8687914"/>
                  <a:pt x="493127" y="8668753"/>
                </a:cubicBezTo>
                <a:lnTo>
                  <a:pt x="385011" y="8566485"/>
                </a:lnTo>
                <a:cubicBezTo>
                  <a:pt x="418933" y="8526491"/>
                  <a:pt x="421105" y="8461097"/>
                  <a:pt x="455027" y="8421103"/>
                </a:cubicBezTo>
                <a:lnTo>
                  <a:pt x="577516" y="8373979"/>
                </a:lnTo>
                <a:lnTo>
                  <a:pt x="794085" y="8301790"/>
                </a:lnTo>
                <a:lnTo>
                  <a:pt x="745958" y="8133348"/>
                </a:lnTo>
                <a:lnTo>
                  <a:pt x="818148" y="7820527"/>
                </a:lnTo>
                <a:lnTo>
                  <a:pt x="697832" y="7820527"/>
                </a:lnTo>
                <a:lnTo>
                  <a:pt x="625642" y="7916779"/>
                </a:lnTo>
                <a:lnTo>
                  <a:pt x="457200" y="7820527"/>
                </a:lnTo>
                <a:lnTo>
                  <a:pt x="529390" y="7700211"/>
                </a:lnTo>
                <a:cubicBezTo>
                  <a:pt x="595619" y="7692858"/>
                  <a:pt x="649148" y="7755356"/>
                  <a:pt x="715377" y="7748003"/>
                </a:cubicBezTo>
                <a:lnTo>
                  <a:pt x="938464" y="7676148"/>
                </a:lnTo>
                <a:lnTo>
                  <a:pt x="1058779" y="7459579"/>
                </a:lnTo>
                <a:lnTo>
                  <a:pt x="1203158" y="7603958"/>
                </a:lnTo>
                <a:lnTo>
                  <a:pt x="1299411" y="7555832"/>
                </a:lnTo>
                <a:lnTo>
                  <a:pt x="1443790" y="7507706"/>
                </a:lnTo>
                <a:lnTo>
                  <a:pt x="1684421" y="7603958"/>
                </a:lnTo>
                <a:lnTo>
                  <a:pt x="1684421" y="7603958"/>
                </a:lnTo>
                <a:cubicBezTo>
                  <a:pt x="1685897" y="7580341"/>
                  <a:pt x="1726308" y="7509488"/>
                  <a:pt x="1693277" y="7462253"/>
                </a:cubicBezTo>
                <a:lnTo>
                  <a:pt x="1540042" y="7363327"/>
                </a:lnTo>
                <a:lnTo>
                  <a:pt x="1299411" y="7315200"/>
                </a:lnTo>
                <a:lnTo>
                  <a:pt x="1130969" y="7339264"/>
                </a:lnTo>
                <a:lnTo>
                  <a:pt x="1034716" y="7315200"/>
                </a:lnTo>
                <a:cubicBezTo>
                  <a:pt x="1061620" y="7254151"/>
                  <a:pt x="955173" y="7174052"/>
                  <a:pt x="982077" y="7113003"/>
                </a:cubicBezTo>
                <a:lnTo>
                  <a:pt x="1155032" y="7050506"/>
                </a:lnTo>
                <a:lnTo>
                  <a:pt x="1155032" y="6930190"/>
                </a:lnTo>
                <a:lnTo>
                  <a:pt x="1155032" y="6761748"/>
                </a:lnTo>
                <a:lnTo>
                  <a:pt x="1203158" y="6617369"/>
                </a:lnTo>
                <a:lnTo>
                  <a:pt x="1409700" y="6517440"/>
                </a:lnTo>
                <a:lnTo>
                  <a:pt x="1443790" y="6328611"/>
                </a:lnTo>
                <a:lnTo>
                  <a:pt x="1419727" y="6208295"/>
                </a:lnTo>
                <a:lnTo>
                  <a:pt x="1275348" y="6304548"/>
                </a:lnTo>
                <a:cubicBezTo>
                  <a:pt x="1251090" y="6312458"/>
                  <a:pt x="1184414" y="6303044"/>
                  <a:pt x="1178927" y="6281153"/>
                </a:cubicBezTo>
                <a:cubicBezTo>
                  <a:pt x="1173440" y="6259262"/>
                  <a:pt x="1234211" y="6213197"/>
                  <a:pt x="1242427" y="6173203"/>
                </a:cubicBezTo>
                <a:lnTo>
                  <a:pt x="1323474" y="6015790"/>
                </a:lnTo>
                <a:lnTo>
                  <a:pt x="1597192" y="5941261"/>
                </a:lnTo>
                <a:lnTo>
                  <a:pt x="1527342" y="5833645"/>
                </a:lnTo>
                <a:lnTo>
                  <a:pt x="1395664" y="5824621"/>
                </a:lnTo>
                <a:lnTo>
                  <a:pt x="1179095" y="5799221"/>
                </a:lnTo>
                <a:cubicBezTo>
                  <a:pt x="1153639" y="5798998"/>
                  <a:pt x="1178983" y="5919426"/>
                  <a:pt x="1153527" y="5919203"/>
                </a:cubicBezTo>
                <a:lnTo>
                  <a:pt x="877637" y="5838658"/>
                </a:lnTo>
                <a:lnTo>
                  <a:pt x="697832" y="5606716"/>
                </a:lnTo>
                <a:lnTo>
                  <a:pt x="577516" y="5582653"/>
                </a:lnTo>
                <a:cubicBezTo>
                  <a:pt x="604420" y="5618636"/>
                  <a:pt x="586873" y="5660970"/>
                  <a:pt x="613777" y="5696953"/>
                </a:cubicBezTo>
                <a:lnTo>
                  <a:pt x="697832" y="5775158"/>
                </a:lnTo>
                <a:cubicBezTo>
                  <a:pt x="652880" y="5780840"/>
                  <a:pt x="601579" y="5856371"/>
                  <a:pt x="556627" y="5862053"/>
                </a:cubicBezTo>
                <a:lnTo>
                  <a:pt x="351924" y="5869071"/>
                </a:lnTo>
                <a:lnTo>
                  <a:pt x="314492" y="5702969"/>
                </a:lnTo>
                <a:cubicBezTo>
                  <a:pt x="314826" y="5627326"/>
                  <a:pt x="315161" y="5551683"/>
                  <a:pt x="315495" y="5476040"/>
                </a:cubicBezTo>
                <a:lnTo>
                  <a:pt x="144379" y="5459664"/>
                </a:lnTo>
                <a:lnTo>
                  <a:pt x="0" y="5462337"/>
                </a:lnTo>
                <a:lnTo>
                  <a:pt x="96253" y="5245769"/>
                </a:lnTo>
                <a:close/>
              </a:path>
            </a:pathLst>
          </a:custGeom>
          <a:noFill/>
          <a:ln w="762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Rectangle 13"/>
          <p:cNvSpPr/>
          <p:nvPr/>
        </p:nvSpPr>
        <p:spPr>
          <a:xfrm>
            <a:off x="13980695" y="324465"/>
            <a:ext cx="11863137" cy="17682539"/>
          </a:xfrm>
          <a:prstGeom prst="rect">
            <a:avLst/>
          </a:prstGeom>
          <a:noFill/>
          <a:ln w="190500" cmpd="tri">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Freeform 15"/>
          <p:cNvSpPr/>
          <p:nvPr/>
        </p:nvSpPr>
        <p:spPr>
          <a:xfrm>
            <a:off x="21427259" y="16117807"/>
            <a:ext cx="323131" cy="561024"/>
          </a:xfrm>
          <a:custGeom>
            <a:avLst/>
            <a:gdLst>
              <a:gd name="connsiteX0" fmla="*/ 151629 w 323131"/>
              <a:gd name="connsiteY0" fmla="*/ 48115 h 561024"/>
              <a:gd name="connsiteX1" fmla="*/ 261166 w 323131"/>
              <a:gd name="connsiteY1" fmla="*/ 490 h 561024"/>
              <a:gd name="connsiteX2" fmla="*/ 323079 w 323131"/>
              <a:gd name="connsiteY2" fmla="*/ 76690 h 561024"/>
              <a:gd name="connsiteX3" fmla="*/ 251641 w 323131"/>
              <a:gd name="connsiteY3" fmla="*/ 262427 h 561024"/>
              <a:gd name="connsiteX4" fmla="*/ 270691 w 323131"/>
              <a:gd name="connsiteY4" fmla="*/ 367202 h 561024"/>
              <a:gd name="connsiteX5" fmla="*/ 180204 w 323131"/>
              <a:gd name="connsiteY5" fmla="*/ 524365 h 561024"/>
              <a:gd name="connsiteX6" fmla="*/ 61141 w 323131"/>
              <a:gd name="connsiteY6" fmla="*/ 552940 h 561024"/>
              <a:gd name="connsiteX7" fmla="*/ 8754 w 323131"/>
              <a:gd name="connsiteY7" fmla="*/ 410065 h 561024"/>
              <a:gd name="connsiteX8" fmla="*/ 8754 w 323131"/>
              <a:gd name="connsiteY8" fmla="*/ 252902 h 561024"/>
              <a:gd name="connsiteX9" fmla="*/ 94479 w 323131"/>
              <a:gd name="connsiteY9" fmla="*/ 129077 h 561024"/>
              <a:gd name="connsiteX10" fmla="*/ 151629 w 323131"/>
              <a:gd name="connsiteY10" fmla="*/ 48115 h 5610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23131" h="561024">
                <a:moveTo>
                  <a:pt x="151629" y="48115"/>
                </a:moveTo>
                <a:cubicBezTo>
                  <a:pt x="179410" y="26684"/>
                  <a:pt x="232591" y="-4272"/>
                  <a:pt x="261166" y="490"/>
                </a:cubicBezTo>
                <a:cubicBezTo>
                  <a:pt x="289741" y="5252"/>
                  <a:pt x="324666" y="33034"/>
                  <a:pt x="323079" y="76690"/>
                </a:cubicBezTo>
                <a:cubicBezTo>
                  <a:pt x="321492" y="120346"/>
                  <a:pt x="260372" y="214008"/>
                  <a:pt x="251641" y="262427"/>
                </a:cubicBezTo>
                <a:cubicBezTo>
                  <a:pt x="242910" y="310846"/>
                  <a:pt x="282597" y="323546"/>
                  <a:pt x="270691" y="367202"/>
                </a:cubicBezTo>
                <a:cubicBezTo>
                  <a:pt x="258785" y="410858"/>
                  <a:pt x="215129" y="493409"/>
                  <a:pt x="180204" y="524365"/>
                </a:cubicBezTo>
                <a:cubicBezTo>
                  <a:pt x="145279" y="555321"/>
                  <a:pt x="89716" y="571990"/>
                  <a:pt x="61141" y="552940"/>
                </a:cubicBezTo>
                <a:cubicBezTo>
                  <a:pt x="32566" y="533890"/>
                  <a:pt x="17485" y="460071"/>
                  <a:pt x="8754" y="410065"/>
                </a:cubicBezTo>
                <a:cubicBezTo>
                  <a:pt x="23" y="360059"/>
                  <a:pt x="-5533" y="299733"/>
                  <a:pt x="8754" y="252902"/>
                </a:cubicBezTo>
                <a:cubicBezTo>
                  <a:pt x="23041" y="206071"/>
                  <a:pt x="76223" y="160827"/>
                  <a:pt x="94479" y="129077"/>
                </a:cubicBezTo>
                <a:cubicBezTo>
                  <a:pt x="112735" y="97327"/>
                  <a:pt x="123848" y="69546"/>
                  <a:pt x="151629" y="48115"/>
                </a:cubicBezTo>
                <a:close/>
              </a:path>
            </a:pathLst>
          </a:custGeom>
          <a:noFill/>
          <a:ln w="762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Freeform 16"/>
          <p:cNvSpPr/>
          <p:nvPr/>
        </p:nvSpPr>
        <p:spPr>
          <a:xfrm>
            <a:off x="20467680" y="16556447"/>
            <a:ext cx="241465" cy="162690"/>
          </a:xfrm>
          <a:custGeom>
            <a:avLst/>
            <a:gdLst>
              <a:gd name="connsiteX0" fmla="*/ 92033 w 241465"/>
              <a:gd name="connsiteY0" fmla="*/ 38100 h 162690"/>
              <a:gd name="connsiteX1" fmla="*/ 192045 w 241465"/>
              <a:gd name="connsiteY1" fmla="*/ 0 h 162690"/>
              <a:gd name="connsiteX2" fmla="*/ 234908 w 241465"/>
              <a:gd name="connsiteY2" fmla="*/ 38100 h 162690"/>
              <a:gd name="connsiteX3" fmla="*/ 230145 w 241465"/>
              <a:gd name="connsiteY3" fmla="*/ 109537 h 162690"/>
              <a:gd name="connsiteX4" fmla="*/ 130133 w 241465"/>
              <a:gd name="connsiteY4" fmla="*/ 152400 h 162690"/>
              <a:gd name="connsiteX5" fmla="*/ 44408 w 241465"/>
              <a:gd name="connsiteY5" fmla="*/ 161925 h 162690"/>
              <a:gd name="connsiteX6" fmla="*/ 1545 w 241465"/>
              <a:gd name="connsiteY6" fmla="*/ 138112 h 162690"/>
              <a:gd name="connsiteX7" fmla="*/ 92033 w 241465"/>
              <a:gd name="connsiteY7" fmla="*/ 38100 h 162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1465" h="162690">
                <a:moveTo>
                  <a:pt x="92033" y="38100"/>
                </a:moveTo>
                <a:cubicBezTo>
                  <a:pt x="123783" y="15081"/>
                  <a:pt x="168233" y="0"/>
                  <a:pt x="192045" y="0"/>
                </a:cubicBezTo>
                <a:cubicBezTo>
                  <a:pt x="215857" y="0"/>
                  <a:pt x="228558" y="19844"/>
                  <a:pt x="234908" y="38100"/>
                </a:cubicBezTo>
                <a:cubicBezTo>
                  <a:pt x="241258" y="56356"/>
                  <a:pt x="247607" y="90487"/>
                  <a:pt x="230145" y="109537"/>
                </a:cubicBezTo>
                <a:cubicBezTo>
                  <a:pt x="212683" y="128587"/>
                  <a:pt x="161089" y="143669"/>
                  <a:pt x="130133" y="152400"/>
                </a:cubicBezTo>
                <a:cubicBezTo>
                  <a:pt x="99177" y="161131"/>
                  <a:pt x="65839" y="164306"/>
                  <a:pt x="44408" y="161925"/>
                </a:cubicBezTo>
                <a:cubicBezTo>
                  <a:pt x="22977" y="159544"/>
                  <a:pt x="-7186" y="157956"/>
                  <a:pt x="1545" y="138112"/>
                </a:cubicBezTo>
                <a:cubicBezTo>
                  <a:pt x="10276" y="118268"/>
                  <a:pt x="60283" y="61119"/>
                  <a:pt x="92033" y="38100"/>
                </a:cubicBezTo>
                <a:close/>
              </a:path>
            </a:pathLst>
          </a:custGeom>
          <a:noFill/>
          <a:ln w="762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8" name="Freeform 447"/>
          <p:cNvSpPr/>
          <p:nvPr/>
        </p:nvSpPr>
        <p:spPr>
          <a:xfrm>
            <a:off x="20403346" y="16421253"/>
            <a:ext cx="107971" cy="211626"/>
          </a:xfrm>
          <a:custGeom>
            <a:avLst/>
            <a:gdLst>
              <a:gd name="connsiteX0" fmla="*/ 13492 w 107971"/>
              <a:gd name="connsiteY0" fmla="*/ 211394 h 211626"/>
              <a:gd name="connsiteX1" fmla="*/ 99217 w 107971"/>
              <a:gd name="connsiteY1" fmla="*/ 135194 h 211626"/>
              <a:gd name="connsiteX2" fmla="*/ 99217 w 107971"/>
              <a:gd name="connsiteY2" fmla="*/ 16131 h 211626"/>
              <a:gd name="connsiteX3" fmla="*/ 46829 w 107971"/>
              <a:gd name="connsiteY3" fmla="*/ 11369 h 211626"/>
              <a:gd name="connsiteX4" fmla="*/ 3967 w 107971"/>
              <a:gd name="connsiteY4" fmla="*/ 111381 h 211626"/>
              <a:gd name="connsiteX5" fmla="*/ 13492 w 107971"/>
              <a:gd name="connsiteY5" fmla="*/ 211394 h 2116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7971" h="211626">
                <a:moveTo>
                  <a:pt x="13492" y="211394"/>
                </a:moveTo>
                <a:cubicBezTo>
                  <a:pt x="29367" y="215363"/>
                  <a:pt x="84930" y="167738"/>
                  <a:pt x="99217" y="135194"/>
                </a:cubicBezTo>
                <a:cubicBezTo>
                  <a:pt x="113504" y="102650"/>
                  <a:pt x="107948" y="36769"/>
                  <a:pt x="99217" y="16131"/>
                </a:cubicBezTo>
                <a:cubicBezTo>
                  <a:pt x="90486" y="-4507"/>
                  <a:pt x="62704" y="-4506"/>
                  <a:pt x="46829" y="11369"/>
                </a:cubicBezTo>
                <a:cubicBezTo>
                  <a:pt x="30954" y="27244"/>
                  <a:pt x="10317" y="76456"/>
                  <a:pt x="3967" y="111381"/>
                </a:cubicBezTo>
                <a:cubicBezTo>
                  <a:pt x="-2383" y="146306"/>
                  <a:pt x="-2383" y="207425"/>
                  <a:pt x="13492" y="211394"/>
                </a:cubicBezTo>
                <a:close/>
              </a:path>
            </a:pathLst>
          </a:custGeom>
          <a:noFill/>
          <a:ln w="762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9" name="Freeform 158"/>
          <p:cNvSpPr/>
          <p:nvPr/>
        </p:nvSpPr>
        <p:spPr>
          <a:xfrm>
            <a:off x="20145375" y="16735578"/>
            <a:ext cx="94480" cy="116143"/>
          </a:xfrm>
          <a:custGeom>
            <a:avLst/>
            <a:gdLst>
              <a:gd name="connsiteX0" fmla="*/ 13492 w 107971"/>
              <a:gd name="connsiteY0" fmla="*/ 211394 h 211626"/>
              <a:gd name="connsiteX1" fmla="*/ 99217 w 107971"/>
              <a:gd name="connsiteY1" fmla="*/ 135194 h 211626"/>
              <a:gd name="connsiteX2" fmla="*/ 99217 w 107971"/>
              <a:gd name="connsiteY2" fmla="*/ 16131 h 211626"/>
              <a:gd name="connsiteX3" fmla="*/ 46829 w 107971"/>
              <a:gd name="connsiteY3" fmla="*/ 11369 h 211626"/>
              <a:gd name="connsiteX4" fmla="*/ 3967 w 107971"/>
              <a:gd name="connsiteY4" fmla="*/ 111381 h 211626"/>
              <a:gd name="connsiteX5" fmla="*/ 13492 w 107971"/>
              <a:gd name="connsiteY5" fmla="*/ 211394 h 2116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7971" h="211626">
                <a:moveTo>
                  <a:pt x="13492" y="211394"/>
                </a:moveTo>
                <a:cubicBezTo>
                  <a:pt x="29367" y="215363"/>
                  <a:pt x="84930" y="167738"/>
                  <a:pt x="99217" y="135194"/>
                </a:cubicBezTo>
                <a:cubicBezTo>
                  <a:pt x="113504" y="102650"/>
                  <a:pt x="107948" y="36769"/>
                  <a:pt x="99217" y="16131"/>
                </a:cubicBezTo>
                <a:cubicBezTo>
                  <a:pt x="90486" y="-4507"/>
                  <a:pt x="62704" y="-4506"/>
                  <a:pt x="46829" y="11369"/>
                </a:cubicBezTo>
                <a:cubicBezTo>
                  <a:pt x="30954" y="27244"/>
                  <a:pt x="10317" y="76456"/>
                  <a:pt x="3967" y="111381"/>
                </a:cubicBezTo>
                <a:cubicBezTo>
                  <a:pt x="-2383" y="146306"/>
                  <a:pt x="-2383" y="207425"/>
                  <a:pt x="13492" y="211394"/>
                </a:cubicBezTo>
                <a:close/>
              </a:path>
            </a:pathLst>
          </a:custGeom>
          <a:noFill/>
          <a:ln w="762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9" name="Freeform 448"/>
          <p:cNvSpPr/>
          <p:nvPr/>
        </p:nvSpPr>
        <p:spPr>
          <a:xfrm>
            <a:off x="19350911" y="16799068"/>
            <a:ext cx="474527" cy="344604"/>
          </a:xfrm>
          <a:custGeom>
            <a:avLst/>
            <a:gdLst>
              <a:gd name="connsiteX0" fmla="*/ 108664 w 474527"/>
              <a:gd name="connsiteY0" fmla="*/ 214579 h 344604"/>
              <a:gd name="connsiteX1" fmla="*/ 3889 w 474527"/>
              <a:gd name="connsiteY1" fmla="*/ 252679 h 344604"/>
              <a:gd name="connsiteX2" fmla="*/ 41989 w 474527"/>
              <a:gd name="connsiteY2" fmla="*/ 338404 h 344604"/>
              <a:gd name="connsiteX3" fmla="*/ 222964 w 474527"/>
              <a:gd name="connsiteY3" fmla="*/ 319354 h 344604"/>
              <a:gd name="connsiteX4" fmla="*/ 256302 w 474527"/>
              <a:gd name="connsiteY4" fmla="*/ 171716 h 344604"/>
              <a:gd name="connsiteX5" fmla="*/ 313452 w 474527"/>
              <a:gd name="connsiteY5" fmla="*/ 162191 h 344604"/>
              <a:gd name="connsiteX6" fmla="*/ 442039 w 474527"/>
              <a:gd name="connsiteY6" fmla="*/ 181241 h 344604"/>
              <a:gd name="connsiteX7" fmla="*/ 470614 w 474527"/>
              <a:gd name="connsiteY7" fmla="*/ 147904 h 344604"/>
              <a:gd name="connsiteX8" fmla="*/ 375364 w 474527"/>
              <a:gd name="connsiteY8" fmla="*/ 62179 h 344604"/>
              <a:gd name="connsiteX9" fmla="*/ 265827 w 474527"/>
              <a:gd name="connsiteY9" fmla="*/ 266 h 344604"/>
              <a:gd name="connsiteX10" fmla="*/ 242014 w 474527"/>
              <a:gd name="connsiteY10" fmla="*/ 85991 h 344604"/>
              <a:gd name="connsiteX11" fmla="*/ 175339 w 474527"/>
              <a:gd name="connsiteY11" fmla="*/ 162191 h 344604"/>
              <a:gd name="connsiteX12" fmla="*/ 37227 w 474527"/>
              <a:gd name="connsiteY12" fmla="*/ 238391 h 344604"/>
              <a:gd name="connsiteX13" fmla="*/ 41989 w 474527"/>
              <a:gd name="connsiteY13" fmla="*/ 224104 h 344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74527" h="344604">
                <a:moveTo>
                  <a:pt x="108664" y="214579"/>
                </a:moveTo>
                <a:cubicBezTo>
                  <a:pt x="61832" y="223310"/>
                  <a:pt x="15001" y="232042"/>
                  <a:pt x="3889" y="252679"/>
                </a:cubicBezTo>
                <a:cubicBezTo>
                  <a:pt x="-7223" y="273316"/>
                  <a:pt x="5477" y="327292"/>
                  <a:pt x="41989" y="338404"/>
                </a:cubicBezTo>
                <a:cubicBezTo>
                  <a:pt x="78501" y="349516"/>
                  <a:pt x="187245" y="347135"/>
                  <a:pt x="222964" y="319354"/>
                </a:cubicBezTo>
                <a:cubicBezTo>
                  <a:pt x="258683" y="291573"/>
                  <a:pt x="241221" y="197910"/>
                  <a:pt x="256302" y="171716"/>
                </a:cubicBezTo>
                <a:cubicBezTo>
                  <a:pt x="271383" y="145522"/>
                  <a:pt x="282496" y="160604"/>
                  <a:pt x="313452" y="162191"/>
                </a:cubicBezTo>
                <a:cubicBezTo>
                  <a:pt x="344408" y="163778"/>
                  <a:pt x="415845" y="183622"/>
                  <a:pt x="442039" y="181241"/>
                </a:cubicBezTo>
                <a:cubicBezTo>
                  <a:pt x="468233" y="178860"/>
                  <a:pt x="481726" y="167748"/>
                  <a:pt x="470614" y="147904"/>
                </a:cubicBezTo>
                <a:cubicBezTo>
                  <a:pt x="459502" y="128060"/>
                  <a:pt x="409495" y="86785"/>
                  <a:pt x="375364" y="62179"/>
                </a:cubicBezTo>
                <a:cubicBezTo>
                  <a:pt x="341233" y="37573"/>
                  <a:pt x="288052" y="-3703"/>
                  <a:pt x="265827" y="266"/>
                </a:cubicBezTo>
                <a:cubicBezTo>
                  <a:pt x="243602" y="4235"/>
                  <a:pt x="257095" y="59004"/>
                  <a:pt x="242014" y="85991"/>
                </a:cubicBezTo>
                <a:cubicBezTo>
                  <a:pt x="226933" y="112978"/>
                  <a:pt x="209470" y="136791"/>
                  <a:pt x="175339" y="162191"/>
                </a:cubicBezTo>
                <a:cubicBezTo>
                  <a:pt x="141208" y="187591"/>
                  <a:pt x="59452" y="228072"/>
                  <a:pt x="37227" y="238391"/>
                </a:cubicBezTo>
                <a:cubicBezTo>
                  <a:pt x="15002" y="248710"/>
                  <a:pt x="28495" y="236407"/>
                  <a:pt x="41989" y="224104"/>
                </a:cubicBezTo>
              </a:path>
            </a:pathLst>
          </a:custGeom>
          <a:noFill/>
          <a:ln w="762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0" name="Freeform 449"/>
          <p:cNvSpPr/>
          <p:nvPr/>
        </p:nvSpPr>
        <p:spPr>
          <a:xfrm>
            <a:off x="19567346" y="17099611"/>
            <a:ext cx="173940" cy="143172"/>
          </a:xfrm>
          <a:custGeom>
            <a:avLst/>
            <a:gdLst>
              <a:gd name="connsiteX0" fmla="*/ 173217 w 173940"/>
              <a:gd name="connsiteY0" fmla="*/ 95011 h 143172"/>
              <a:gd name="connsiteX1" fmla="*/ 135117 w 173940"/>
              <a:gd name="connsiteY1" fmla="*/ 9286 h 143172"/>
              <a:gd name="connsiteX2" fmla="*/ 77967 w 173940"/>
              <a:gd name="connsiteY2" fmla="*/ 9286 h 143172"/>
              <a:gd name="connsiteX3" fmla="*/ 16054 w 173940"/>
              <a:gd name="connsiteY3" fmla="*/ 71198 h 143172"/>
              <a:gd name="connsiteX4" fmla="*/ 6529 w 173940"/>
              <a:gd name="connsiteY4" fmla="*/ 133111 h 143172"/>
              <a:gd name="connsiteX5" fmla="*/ 101779 w 173940"/>
              <a:gd name="connsiteY5" fmla="*/ 137873 h 143172"/>
              <a:gd name="connsiteX6" fmla="*/ 173217 w 173940"/>
              <a:gd name="connsiteY6" fmla="*/ 95011 h 143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3940" h="143172">
                <a:moveTo>
                  <a:pt x="173217" y="95011"/>
                </a:moveTo>
                <a:cubicBezTo>
                  <a:pt x="178773" y="73580"/>
                  <a:pt x="150992" y="23573"/>
                  <a:pt x="135117" y="9286"/>
                </a:cubicBezTo>
                <a:cubicBezTo>
                  <a:pt x="119242" y="-5002"/>
                  <a:pt x="97811" y="-1033"/>
                  <a:pt x="77967" y="9286"/>
                </a:cubicBezTo>
                <a:cubicBezTo>
                  <a:pt x="58123" y="19605"/>
                  <a:pt x="27960" y="50561"/>
                  <a:pt x="16054" y="71198"/>
                </a:cubicBezTo>
                <a:cubicBezTo>
                  <a:pt x="4148" y="91835"/>
                  <a:pt x="-7759" y="121999"/>
                  <a:pt x="6529" y="133111"/>
                </a:cubicBezTo>
                <a:cubicBezTo>
                  <a:pt x="20816" y="144224"/>
                  <a:pt x="76379" y="146604"/>
                  <a:pt x="101779" y="137873"/>
                </a:cubicBezTo>
                <a:cubicBezTo>
                  <a:pt x="127179" y="129142"/>
                  <a:pt x="167661" y="116442"/>
                  <a:pt x="173217" y="95011"/>
                </a:cubicBezTo>
                <a:close/>
              </a:path>
            </a:pathLst>
          </a:custGeom>
          <a:noFill/>
          <a:ln w="762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1" name="Freeform 450"/>
          <p:cNvSpPr/>
          <p:nvPr/>
        </p:nvSpPr>
        <p:spPr>
          <a:xfrm>
            <a:off x="19262002" y="16866898"/>
            <a:ext cx="289316" cy="85369"/>
          </a:xfrm>
          <a:custGeom>
            <a:avLst/>
            <a:gdLst>
              <a:gd name="connsiteX0" fmla="*/ 7073 w 289316"/>
              <a:gd name="connsiteY0" fmla="*/ 56261 h 85369"/>
              <a:gd name="connsiteX1" fmla="*/ 126136 w 289316"/>
              <a:gd name="connsiteY1" fmla="*/ 84836 h 85369"/>
              <a:gd name="connsiteX2" fmla="*/ 283298 w 289316"/>
              <a:gd name="connsiteY2" fmla="*/ 32449 h 85369"/>
              <a:gd name="connsiteX3" fmla="*/ 235673 w 289316"/>
              <a:gd name="connsiteY3" fmla="*/ 3874 h 85369"/>
              <a:gd name="connsiteX4" fmla="*/ 40411 w 289316"/>
              <a:gd name="connsiteY4" fmla="*/ 3874 h 85369"/>
              <a:gd name="connsiteX5" fmla="*/ 7073 w 289316"/>
              <a:gd name="connsiteY5" fmla="*/ 56261 h 85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9316" h="85369">
                <a:moveTo>
                  <a:pt x="7073" y="56261"/>
                </a:moveTo>
                <a:cubicBezTo>
                  <a:pt x="21360" y="69755"/>
                  <a:pt x="80099" y="88805"/>
                  <a:pt x="126136" y="84836"/>
                </a:cubicBezTo>
                <a:cubicBezTo>
                  <a:pt x="172173" y="80867"/>
                  <a:pt x="265042" y="45943"/>
                  <a:pt x="283298" y="32449"/>
                </a:cubicBezTo>
                <a:cubicBezTo>
                  <a:pt x="301554" y="18955"/>
                  <a:pt x="276154" y="8636"/>
                  <a:pt x="235673" y="3874"/>
                </a:cubicBezTo>
                <a:cubicBezTo>
                  <a:pt x="195192" y="-888"/>
                  <a:pt x="82480" y="-1682"/>
                  <a:pt x="40411" y="3874"/>
                </a:cubicBezTo>
                <a:cubicBezTo>
                  <a:pt x="-1658" y="9430"/>
                  <a:pt x="-7214" y="42767"/>
                  <a:pt x="7073" y="56261"/>
                </a:cubicBezTo>
                <a:close/>
              </a:path>
            </a:pathLst>
          </a:custGeom>
          <a:noFill/>
          <a:ln w="762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2" name="Freeform 451"/>
          <p:cNvSpPr/>
          <p:nvPr/>
        </p:nvSpPr>
        <p:spPr>
          <a:xfrm>
            <a:off x="18711855" y="17432645"/>
            <a:ext cx="181406" cy="147826"/>
          </a:xfrm>
          <a:custGeom>
            <a:avLst/>
            <a:gdLst>
              <a:gd name="connsiteX0" fmla="*/ 90495 w 181406"/>
              <a:gd name="connsiteY0" fmla="*/ 102 h 147826"/>
              <a:gd name="connsiteX1" fmla="*/ 8 w 181406"/>
              <a:gd name="connsiteY1" fmla="*/ 62014 h 147826"/>
              <a:gd name="connsiteX2" fmla="*/ 85733 w 181406"/>
              <a:gd name="connsiteY2" fmla="*/ 147739 h 147826"/>
              <a:gd name="connsiteX3" fmla="*/ 180983 w 181406"/>
              <a:gd name="connsiteY3" fmla="*/ 76302 h 147826"/>
              <a:gd name="connsiteX4" fmla="*/ 90495 w 181406"/>
              <a:gd name="connsiteY4" fmla="*/ 102 h 1478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1406" h="147826">
                <a:moveTo>
                  <a:pt x="90495" y="102"/>
                </a:moveTo>
                <a:cubicBezTo>
                  <a:pt x="60332" y="-2279"/>
                  <a:pt x="802" y="37408"/>
                  <a:pt x="8" y="62014"/>
                </a:cubicBezTo>
                <a:cubicBezTo>
                  <a:pt x="-786" y="86620"/>
                  <a:pt x="55570" y="145358"/>
                  <a:pt x="85733" y="147739"/>
                </a:cubicBezTo>
                <a:cubicBezTo>
                  <a:pt x="115896" y="150120"/>
                  <a:pt x="174633" y="103289"/>
                  <a:pt x="180983" y="76302"/>
                </a:cubicBezTo>
                <a:cubicBezTo>
                  <a:pt x="187333" y="49315"/>
                  <a:pt x="120658" y="2483"/>
                  <a:pt x="90495" y="102"/>
                </a:cubicBezTo>
                <a:close/>
              </a:path>
            </a:pathLst>
          </a:custGeom>
          <a:noFill/>
          <a:ln w="762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3" name="Freeform 452"/>
          <p:cNvSpPr/>
          <p:nvPr/>
        </p:nvSpPr>
        <p:spPr>
          <a:xfrm>
            <a:off x="17701584" y="17383469"/>
            <a:ext cx="138845" cy="118356"/>
          </a:xfrm>
          <a:custGeom>
            <a:avLst/>
            <a:gdLst>
              <a:gd name="connsiteX0" fmla="*/ 138741 w 138845"/>
              <a:gd name="connsiteY0" fmla="*/ 39753 h 118356"/>
              <a:gd name="connsiteX1" fmla="*/ 29204 w 138845"/>
              <a:gd name="connsiteY1" fmla="*/ 1653 h 118356"/>
              <a:gd name="connsiteX2" fmla="*/ 629 w 138845"/>
              <a:gd name="connsiteY2" fmla="*/ 92140 h 118356"/>
              <a:gd name="connsiteX3" fmla="*/ 48254 w 138845"/>
              <a:gd name="connsiteY3" fmla="*/ 115953 h 118356"/>
              <a:gd name="connsiteX4" fmla="*/ 138741 w 138845"/>
              <a:gd name="connsiteY4" fmla="*/ 39753 h 118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8845" h="118356">
                <a:moveTo>
                  <a:pt x="138741" y="39753"/>
                </a:moveTo>
                <a:cubicBezTo>
                  <a:pt x="135566" y="20703"/>
                  <a:pt x="52223" y="-7078"/>
                  <a:pt x="29204" y="1653"/>
                </a:cubicBezTo>
                <a:cubicBezTo>
                  <a:pt x="6185" y="10384"/>
                  <a:pt x="-2546" y="73090"/>
                  <a:pt x="629" y="92140"/>
                </a:cubicBezTo>
                <a:cubicBezTo>
                  <a:pt x="3804" y="111190"/>
                  <a:pt x="24441" y="123891"/>
                  <a:pt x="48254" y="115953"/>
                </a:cubicBezTo>
                <a:cubicBezTo>
                  <a:pt x="72066" y="108016"/>
                  <a:pt x="141916" y="58803"/>
                  <a:pt x="138741" y="39753"/>
                </a:cubicBezTo>
                <a:close/>
              </a:path>
            </a:pathLst>
          </a:custGeom>
          <a:noFill/>
          <a:ln w="762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9" name="Freeform 488"/>
          <p:cNvSpPr/>
          <p:nvPr/>
        </p:nvSpPr>
        <p:spPr>
          <a:xfrm>
            <a:off x="17868862" y="17246976"/>
            <a:ext cx="238946" cy="291784"/>
          </a:xfrm>
          <a:custGeom>
            <a:avLst/>
            <a:gdLst>
              <a:gd name="connsiteX0" fmla="*/ 100051 w 238946"/>
              <a:gd name="connsiteY0" fmla="*/ 33 h 291784"/>
              <a:gd name="connsiteX1" fmla="*/ 23851 w 238946"/>
              <a:gd name="connsiteY1" fmla="*/ 90521 h 291784"/>
              <a:gd name="connsiteX2" fmla="*/ 109576 w 238946"/>
              <a:gd name="connsiteY2" fmla="*/ 133383 h 291784"/>
              <a:gd name="connsiteX3" fmla="*/ 38 w 238946"/>
              <a:gd name="connsiteY3" fmla="*/ 285783 h 291784"/>
              <a:gd name="connsiteX4" fmla="*/ 123863 w 238946"/>
              <a:gd name="connsiteY4" fmla="*/ 252446 h 291784"/>
              <a:gd name="connsiteX5" fmla="*/ 209588 w 238946"/>
              <a:gd name="connsiteY5" fmla="*/ 171483 h 291784"/>
              <a:gd name="connsiteX6" fmla="*/ 233401 w 238946"/>
              <a:gd name="connsiteY6" fmla="*/ 80996 h 291784"/>
              <a:gd name="connsiteX7" fmla="*/ 100051 w 238946"/>
              <a:gd name="connsiteY7" fmla="*/ 33 h 291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8946" h="291784">
                <a:moveTo>
                  <a:pt x="100051" y="33"/>
                </a:moveTo>
                <a:cubicBezTo>
                  <a:pt x="65126" y="1621"/>
                  <a:pt x="22264" y="68296"/>
                  <a:pt x="23851" y="90521"/>
                </a:cubicBezTo>
                <a:cubicBezTo>
                  <a:pt x="25438" y="112746"/>
                  <a:pt x="113545" y="100839"/>
                  <a:pt x="109576" y="133383"/>
                </a:cubicBezTo>
                <a:cubicBezTo>
                  <a:pt x="105607" y="165927"/>
                  <a:pt x="-2343" y="265939"/>
                  <a:pt x="38" y="285783"/>
                </a:cubicBezTo>
                <a:cubicBezTo>
                  <a:pt x="2419" y="305627"/>
                  <a:pt x="88938" y="271496"/>
                  <a:pt x="123863" y="252446"/>
                </a:cubicBezTo>
                <a:cubicBezTo>
                  <a:pt x="158788" y="233396"/>
                  <a:pt x="191332" y="200058"/>
                  <a:pt x="209588" y="171483"/>
                </a:cubicBezTo>
                <a:cubicBezTo>
                  <a:pt x="227844" y="142908"/>
                  <a:pt x="249276" y="107984"/>
                  <a:pt x="233401" y="80996"/>
                </a:cubicBezTo>
                <a:cubicBezTo>
                  <a:pt x="217526" y="54009"/>
                  <a:pt x="134976" y="-1555"/>
                  <a:pt x="100051" y="33"/>
                </a:cubicBezTo>
                <a:close/>
              </a:path>
            </a:pathLst>
          </a:custGeom>
          <a:noFill/>
          <a:ln w="762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0" name="Freeform 489"/>
          <p:cNvSpPr/>
          <p:nvPr/>
        </p:nvSpPr>
        <p:spPr>
          <a:xfrm>
            <a:off x="17907308" y="17071652"/>
            <a:ext cx="338318" cy="218254"/>
          </a:xfrm>
          <a:custGeom>
            <a:avLst/>
            <a:gdLst>
              <a:gd name="connsiteX0" fmla="*/ 218767 w 338318"/>
              <a:gd name="connsiteY0" fmla="*/ 94395 h 218254"/>
              <a:gd name="connsiteX1" fmla="*/ 71130 w 338318"/>
              <a:gd name="connsiteY1" fmla="*/ 3907 h 218254"/>
              <a:gd name="connsiteX2" fmla="*/ 4455 w 338318"/>
              <a:gd name="connsiteY2" fmla="*/ 32482 h 218254"/>
              <a:gd name="connsiteX3" fmla="*/ 190192 w 338318"/>
              <a:gd name="connsiteY3" fmla="*/ 175357 h 218254"/>
              <a:gd name="connsiteX4" fmla="*/ 304492 w 338318"/>
              <a:gd name="connsiteY4" fmla="*/ 218220 h 218254"/>
              <a:gd name="connsiteX5" fmla="*/ 333067 w 338318"/>
              <a:gd name="connsiteY5" fmla="*/ 170595 h 218254"/>
              <a:gd name="connsiteX6" fmla="*/ 218767 w 338318"/>
              <a:gd name="connsiteY6" fmla="*/ 94395 h 2182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8318" h="218254">
                <a:moveTo>
                  <a:pt x="218767" y="94395"/>
                </a:moveTo>
                <a:cubicBezTo>
                  <a:pt x="175111" y="66614"/>
                  <a:pt x="106849" y="14226"/>
                  <a:pt x="71130" y="3907"/>
                </a:cubicBezTo>
                <a:cubicBezTo>
                  <a:pt x="35411" y="-6412"/>
                  <a:pt x="-15389" y="3907"/>
                  <a:pt x="4455" y="32482"/>
                </a:cubicBezTo>
                <a:cubicBezTo>
                  <a:pt x="24299" y="61057"/>
                  <a:pt x="140186" y="144401"/>
                  <a:pt x="190192" y="175357"/>
                </a:cubicBezTo>
                <a:cubicBezTo>
                  <a:pt x="240198" y="206313"/>
                  <a:pt x="280680" y="219014"/>
                  <a:pt x="304492" y="218220"/>
                </a:cubicBezTo>
                <a:cubicBezTo>
                  <a:pt x="328304" y="217426"/>
                  <a:pt x="348148" y="190439"/>
                  <a:pt x="333067" y="170595"/>
                </a:cubicBezTo>
                <a:cubicBezTo>
                  <a:pt x="317986" y="150751"/>
                  <a:pt x="262423" y="122176"/>
                  <a:pt x="218767" y="94395"/>
                </a:cubicBezTo>
                <a:close/>
              </a:path>
            </a:pathLst>
          </a:custGeom>
          <a:noFill/>
          <a:ln w="762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1" name="Freeform 490"/>
          <p:cNvSpPr/>
          <p:nvPr/>
        </p:nvSpPr>
        <p:spPr>
          <a:xfrm>
            <a:off x="17732718" y="16949322"/>
            <a:ext cx="138906" cy="116804"/>
          </a:xfrm>
          <a:custGeom>
            <a:avLst/>
            <a:gdLst>
              <a:gd name="connsiteX0" fmla="*/ 112370 w 138906"/>
              <a:gd name="connsiteY0" fmla="*/ 7175 h 116804"/>
              <a:gd name="connsiteX1" fmla="*/ 7595 w 138906"/>
              <a:gd name="connsiteY1" fmla="*/ 16700 h 116804"/>
              <a:gd name="connsiteX2" fmla="*/ 21882 w 138906"/>
              <a:gd name="connsiteY2" fmla="*/ 111950 h 116804"/>
              <a:gd name="connsiteX3" fmla="*/ 131420 w 138906"/>
              <a:gd name="connsiteY3" fmla="*/ 92900 h 116804"/>
              <a:gd name="connsiteX4" fmla="*/ 112370 w 138906"/>
              <a:gd name="connsiteY4" fmla="*/ 7175 h 1168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8906" h="116804">
                <a:moveTo>
                  <a:pt x="112370" y="7175"/>
                </a:moveTo>
                <a:cubicBezTo>
                  <a:pt x="91733" y="-5525"/>
                  <a:pt x="22676" y="-763"/>
                  <a:pt x="7595" y="16700"/>
                </a:cubicBezTo>
                <a:cubicBezTo>
                  <a:pt x="-7486" y="34163"/>
                  <a:pt x="1245" y="99250"/>
                  <a:pt x="21882" y="111950"/>
                </a:cubicBezTo>
                <a:cubicBezTo>
                  <a:pt x="42519" y="124650"/>
                  <a:pt x="113958" y="110362"/>
                  <a:pt x="131420" y="92900"/>
                </a:cubicBezTo>
                <a:cubicBezTo>
                  <a:pt x="148882" y="75438"/>
                  <a:pt x="133007" y="19875"/>
                  <a:pt x="112370" y="7175"/>
                </a:cubicBezTo>
                <a:close/>
              </a:path>
            </a:pathLst>
          </a:custGeom>
          <a:noFill/>
          <a:ln w="762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2" name="Freeform 491"/>
          <p:cNvSpPr/>
          <p:nvPr/>
        </p:nvSpPr>
        <p:spPr>
          <a:xfrm>
            <a:off x="18054566" y="16954431"/>
            <a:ext cx="130423" cy="115411"/>
          </a:xfrm>
          <a:custGeom>
            <a:avLst/>
            <a:gdLst>
              <a:gd name="connsiteX0" fmla="*/ 90559 w 130423"/>
              <a:gd name="connsiteY0" fmla="*/ 6828 h 115411"/>
              <a:gd name="connsiteX1" fmla="*/ 72 w 130423"/>
              <a:gd name="connsiteY1" fmla="*/ 16353 h 115411"/>
              <a:gd name="connsiteX2" fmla="*/ 76272 w 130423"/>
              <a:gd name="connsiteY2" fmla="*/ 111603 h 115411"/>
              <a:gd name="connsiteX3" fmla="*/ 128659 w 130423"/>
              <a:gd name="connsiteY3" fmla="*/ 87791 h 115411"/>
              <a:gd name="connsiteX4" fmla="*/ 90559 w 130423"/>
              <a:gd name="connsiteY4" fmla="*/ 6828 h 1154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0423" h="115411">
                <a:moveTo>
                  <a:pt x="90559" y="6828"/>
                </a:moveTo>
                <a:cubicBezTo>
                  <a:pt x="69128" y="-5078"/>
                  <a:pt x="2453" y="-1109"/>
                  <a:pt x="72" y="16353"/>
                </a:cubicBezTo>
                <a:cubicBezTo>
                  <a:pt x="-2309" y="33815"/>
                  <a:pt x="54841" y="99697"/>
                  <a:pt x="76272" y="111603"/>
                </a:cubicBezTo>
                <a:cubicBezTo>
                  <a:pt x="97703" y="123509"/>
                  <a:pt x="119928" y="105253"/>
                  <a:pt x="128659" y="87791"/>
                </a:cubicBezTo>
                <a:cubicBezTo>
                  <a:pt x="137390" y="70329"/>
                  <a:pt x="111990" y="18734"/>
                  <a:pt x="90559" y="6828"/>
                </a:cubicBezTo>
                <a:close/>
              </a:path>
            </a:pathLst>
          </a:custGeom>
          <a:noFill/>
          <a:ln w="762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3" name="Freeform 492"/>
          <p:cNvSpPr/>
          <p:nvPr/>
        </p:nvSpPr>
        <p:spPr>
          <a:xfrm>
            <a:off x="17663549" y="16569748"/>
            <a:ext cx="253677" cy="153429"/>
          </a:xfrm>
          <a:custGeom>
            <a:avLst/>
            <a:gdLst>
              <a:gd name="connsiteX0" fmla="*/ 252976 w 253677"/>
              <a:gd name="connsiteY0" fmla="*/ 34324 h 153429"/>
              <a:gd name="connsiteX1" fmla="*/ 157726 w 253677"/>
              <a:gd name="connsiteY1" fmla="*/ 986 h 153429"/>
              <a:gd name="connsiteX2" fmla="*/ 564 w 253677"/>
              <a:gd name="connsiteY2" fmla="*/ 62899 h 153429"/>
              <a:gd name="connsiteX3" fmla="*/ 110101 w 253677"/>
              <a:gd name="connsiteY3" fmla="*/ 153386 h 153429"/>
              <a:gd name="connsiteX4" fmla="*/ 252976 w 253677"/>
              <a:gd name="connsiteY4" fmla="*/ 34324 h 1534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3677" h="153429">
                <a:moveTo>
                  <a:pt x="252976" y="34324"/>
                </a:moveTo>
                <a:cubicBezTo>
                  <a:pt x="260913" y="8924"/>
                  <a:pt x="199795" y="-3776"/>
                  <a:pt x="157726" y="986"/>
                </a:cubicBezTo>
                <a:cubicBezTo>
                  <a:pt x="115657" y="5748"/>
                  <a:pt x="8501" y="37499"/>
                  <a:pt x="564" y="62899"/>
                </a:cubicBezTo>
                <a:cubicBezTo>
                  <a:pt x="-7373" y="88299"/>
                  <a:pt x="70413" y="151005"/>
                  <a:pt x="110101" y="153386"/>
                </a:cubicBezTo>
                <a:cubicBezTo>
                  <a:pt x="149789" y="155767"/>
                  <a:pt x="245039" y="59724"/>
                  <a:pt x="252976" y="34324"/>
                </a:cubicBezTo>
                <a:close/>
              </a:path>
            </a:pathLst>
          </a:custGeom>
          <a:noFill/>
          <a:ln w="762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4" name="Freeform 493"/>
          <p:cNvSpPr/>
          <p:nvPr/>
        </p:nvSpPr>
        <p:spPr>
          <a:xfrm>
            <a:off x="17649478" y="16273335"/>
            <a:ext cx="167361" cy="147967"/>
          </a:xfrm>
          <a:custGeom>
            <a:avLst/>
            <a:gdLst>
              <a:gd name="connsiteX0" fmla="*/ 167035 w 167361"/>
              <a:gd name="connsiteY0" fmla="*/ 106899 h 147967"/>
              <a:gd name="connsiteX1" fmla="*/ 95597 w 167361"/>
              <a:gd name="connsiteY1" fmla="*/ 2124 h 147967"/>
              <a:gd name="connsiteX2" fmla="*/ 347 w 167361"/>
              <a:gd name="connsiteY2" fmla="*/ 44987 h 147967"/>
              <a:gd name="connsiteX3" fmla="*/ 67022 w 167361"/>
              <a:gd name="connsiteY3" fmla="*/ 144999 h 147967"/>
              <a:gd name="connsiteX4" fmla="*/ 167035 w 167361"/>
              <a:gd name="connsiteY4" fmla="*/ 106899 h 1479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7361" h="147967">
                <a:moveTo>
                  <a:pt x="167035" y="106899"/>
                </a:moveTo>
                <a:cubicBezTo>
                  <a:pt x="171797" y="83087"/>
                  <a:pt x="123378" y="12443"/>
                  <a:pt x="95597" y="2124"/>
                </a:cubicBezTo>
                <a:cubicBezTo>
                  <a:pt x="67816" y="-8195"/>
                  <a:pt x="5109" y="21175"/>
                  <a:pt x="347" y="44987"/>
                </a:cubicBezTo>
                <a:cubicBezTo>
                  <a:pt x="-4415" y="68799"/>
                  <a:pt x="40828" y="133093"/>
                  <a:pt x="67022" y="144999"/>
                </a:cubicBezTo>
                <a:cubicBezTo>
                  <a:pt x="93216" y="156905"/>
                  <a:pt x="162273" y="130711"/>
                  <a:pt x="167035" y="106899"/>
                </a:cubicBezTo>
                <a:close/>
              </a:path>
            </a:pathLst>
          </a:custGeom>
          <a:noFill/>
          <a:ln w="762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5" name="Freeform 494"/>
          <p:cNvSpPr/>
          <p:nvPr/>
        </p:nvSpPr>
        <p:spPr>
          <a:xfrm>
            <a:off x="17879591" y="13133667"/>
            <a:ext cx="233403" cy="296511"/>
          </a:xfrm>
          <a:custGeom>
            <a:avLst/>
            <a:gdLst>
              <a:gd name="connsiteX0" fmla="*/ 213147 w 233403"/>
              <a:gd name="connsiteY0" fmla="*/ 22355 h 296511"/>
              <a:gd name="connsiteX1" fmla="*/ 108372 w 233403"/>
              <a:gd name="connsiteY1" fmla="*/ 12830 h 296511"/>
              <a:gd name="connsiteX2" fmla="*/ 17884 w 233403"/>
              <a:gd name="connsiteY2" fmla="*/ 141417 h 296511"/>
              <a:gd name="connsiteX3" fmla="*/ 8359 w 233403"/>
              <a:gd name="connsiteY3" fmla="*/ 246192 h 296511"/>
              <a:gd name="connsiteX4" fmla="*/ 113134 w 233403"/>
              <a:gd name="connsiteY4" fmla="*/ 293817 h 296511"/>
              <a:gd name="connsiteX5" fmla="*/ 222672 w 233403"/>
              <a:gd name="connsiteY5" fmla="*/ 169992 h 296511"/>
              <a:gd name="connsiteX6" fmla="*/ 213147 w 233403"/>
              <a:gd name="connsiteY6" fmla="*/ 22355 h 296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3403" h="296511">
                <a:moveTo>
                  <a:pt x="213147" y="22355"/>
                </a:moveTo>
                <a:cubicBezTo>
                  <a:pt x="194097" y="-3839"/>
                  <a:pt x="140916" y="-7014"/>
                  <a:pt x="108372" y="12830"/>
                </a:cubicBezTo>
                <a:cubicBezTo>
                  <a:pt x="75828" y="32674"/>
                  <a:pt x="34553" y="102523"/>
                  <a:pt x="17884" y="141417"/>
                </a:cubicBezTo>
                <a:cubicBezTo>
                  <a:pt x="1215" y="180311"/>
                  <a:pt x="-7516" y="220792"/>
                  <a:pt x="8359" y="246192"/>
                </a:cubicBezTo>
                <a:cubicBezTo>
                  <a:pt x="24234" y="271592"/>
                  <a:pt x="77415" y="306517"/>
                  <a:pt x="113134" y="293817"/>
                </a:cubicBezTo>
                <a:cubicBezTo>
                  <a:pt x="148853" y="281117"/>
                  <a:pt x="202828" y="218411"/>
                  <a:pt x="222672" y="169992"/>
                </a:cubicBezTo>
                <a:cubicBezTo>
                  <a:pt x="242516" y="121573"/>
                  <a:pt x="232197" y="48549"/>
                  <a:pt x="213147" y="22355"/>
                </a:cubicBezTo>
                <a:close/>
              </a:path>
            </a:pathLst>
          </a:custGeom>
          <a:noFill/>
          <a:ln w="762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6" name="Freeform 495"/>
          <p:cNvSpPr/>
          <p:nvPr/>
        </p:nvSpPr>
        <p:spPr>
          <a:xfrm>
            <a:off x="17927594" y="13479297"/>
            <a:ext cx="192906" cy="220338"/>
          </a:xfrm>
          <a:custGeom>
            <a:avLst/>
            <a:gdLst>
              <a:gd name="connsiteX0" fmla="*/ 150856 w 192906"/>
              <a:gd name="connsiteY0" fmla="*/ 14862 h 220338"/>
              <a:gd name="connsiteX1" fmla="*/ 27031 w 192906"/>
              <a:gd name="connsiteY1" fmla="*/ 14862 h 220338"/>
              <a:gd name="connsiteX2" fmla="*/ 12744 w 192906"/>
              <a:gd name="connsiteY2" fmla="*/ 176787 h 220338"/>
              <a:gd name="connsiteX3" fmla="*/ 179431 w 192906"/>
              <a:gd name="connsiteY3" fmla="*/ 214887 h 220338"/>
              <a:gd name="connsiteX4" fmla="*/ 179431 w 192906"/>
              <a:gd name="connsiteY4" fmla="*/ 81537 h 220338"/>
              <a:gd name="connsiteX5" fmla="*/ 150856 w 192906"/>
              <a:gd name="connsiteY5" fmla="*/ 14862 h 220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2906" h="220338">
                <a:moveTo>
                  <a:pt x="150856" y="14862"/>
                </a:moveTo>
                <a:cubicBezTo>
                  <a:pt x="125456" y="3750"/>
                  <a:pt x="50050" y="-12126"/>
                  <a:pt x="27031" y="14862"/>
                </a:cubicBezTo>
                <a:cubicBezTo>
                  <a:pt x="4012" y="41850"/>
                  <a:pt x="-12656" y="143450"/>
                  <a:pt x="12744" y="176787"/>
                </a:cubicBezTo>
                <a:cubicBezTo>
                  <a:pt x="38144" y="210124"/>
                  <a:pt x="151650" y="230762"/>
                  <a:pt x="179431" y="214887"/>
                </a:cubicBezTo>
                <a:cubicBezTo>
                  <a:pt x="207212" y="199012"/>
                  <a:pt x="184193" y="110906"/>
                  <a:pt x="179431" y="81537"/>
                </a:cubicBezTo>
                <a:cubicBezTo>
                  <a:pt x="174669" y="52168"/>
                  <a:pt x="176256" y="25974"/>
                  <a:pt x="150856" y="14862"/>
                </a:cubicBezTo>
                <a:close/>
              </a:path>
            </a:pathLst>
          </a:custGeom>
          <a:noFill/>
          <a:ln w="762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7" name="Freeform 496"/>
          <p:cNvSpPr/>
          <p:nvPr/>
        </p:nvSpPr>
        <p:spPr>
          <a:xfrm>
            <a:off x="15474218" y="7267763"/>
            <a:ext cx="391734" cy="184667"/>
          </a:xfrm>
          <a:custGeom>
            <a:avLst/>
            <a:gdLst>
              <a:gd name="connsiteX0" fmla="*/ 246795 w 391734"/>
              <a:gd name="connsiteY0" fmla="*/ 11334 h 184667"/>
              <a:gd name="connsiteX1" fmla="*/ 18195 w 391734"/>
              <a:gd name="connsiteY1" fmla="*/ 11334 h 184667"/>
              <a:gd name="connsiteX2" fmla="*/ 51532 w 391734"/>
              <a:gd name="connsiteY2" fmla="*/ 130396 h 184667"/>
              <a:gd name="connsiteX3" fmla="*/ 346807 w 391734"/>
              <a:gd name="connsiteY3" fmla="*/ 182784 h 184667"/>
              <a:gd name="connsiteX4" fmla="*/ 380145 w 391734"/>
              <a:gd name="connsiteY4" fmla="*/ 68484 h 184667"/>
              <a:gd name="connsiteX5" fmla="*/ 246795 w 391734"/>
              <a:gd name="connsiteY5" fmla="*/ 11334 h 1846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1734" h="184667">
                <a:moveTo>
                  <a:pt x="246795" y="11334"/>
                </a:moveTo>
                <a:cubicBezTo>
                  <a:pt x="186470" y="1809"/>
                  <a:pt x="50739" y="-8510"/>
                  <a:pt x="18195" y="11334"/>
                </a:cubicBezTo>
                <a:cubicBezTo>
                  <a:pt x="-14349" y="31178"/>
                  <a:pt x="-3237" y="101821"/>
                  <a:pt x="51532" y="130396"/>
                </a:cubicBezTo>
                <a:cubicBezTo>
                  <a:pt x="106301" y="158971"/>
                  <a:pt x="292038" y="193103"/>
                  <a:pt x="346807" y="182784"/>
                </a:cubicBezTo>
                <a:cubicBezTo>
                  <a:pt x="401576" y="172465"/>
                  <a:pt x="397607" y="97853"/>
                  <a:pt x="380145" y="68484"/>
                </a:cubicBezTo>
                <a:cubicBezTo>
                  <a:pt x="362683" y="39115"/>
                  <a:pt x="307120" y="20859"/>
                  <a:pt x="246795" y="11334"/>
                </a:cubicBezTo>
                <a:close/>
              </a:path>
            </a:pathLst>
          </a:custGeom>
          <a:noFill/>
          <a:ln w="762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8" name="Freeform 497"/>
          <p:cNvSpPr/>
          <p:nvPr/>
        </p:nvSpPr>
        <p:spPr>
          <a:xfrm>
            <a:off x="18706287" y="2682209"/>
            <a:ext cx="3192732" cy="12752099"/>
          </a:xfrm>
          <a:custGeom>
            <a:avLst/>
            <a:gdLst>
              <a:gd name="connsiteX0" fmla="*/ 0 w 2962475"/>
              <a:gd name="connsiteY0" fmla="*/ 0 h 7892716"/>
              <a:gd name="connsiteX1" fmla="*/ 481263 w 2962475"/>
              <a:gd name="connsiteY1" fmla="*/ 1347537 h 7892716"/>
              <a:gd name="connsiteX2" fmla="*/ 1564105 w 2962475"/>
              <a:gd name="connsiteY2" fmla="*/ 2310063 h 7892716"/>
              <a:gd name="connsiteX3" fmla="*/ 2334126 w 2962475"/>
              <a:gd name="connsiteY3" fmla="*/ 4066674 h 7892716"/>
              <a:gd name="connsiteX4" fmla="*/ 2815389 w 2962475"/>
              <a:gd name="connsiteY4" fmla="*/ 5366084 h 7892716"/>
              <a:gd name="connsiteX5" fmla="*/ 2959768 w 2962475"/>
              <a:gd name="connsiteY5" fmla="*/ 5630779 h 7892716"/>
              <a:gd name="connsiteX6" fmla="*/ 2719136 w 2962475"/>
              <a:gd name="connsiteY6" fmla="*/ 7892716 h 7892716"/>
              <a:gd name="connsiteX0" fmla="*/ 1481833 w 2484879"/>
              <a:gd name="connsiteY0" fmla="*/ 0 h 12725973"/>
              <a:gd name="connsiteX1" fmla="*/ 3667 w 2484879"/>
              <a:gd name="connsiteY1" fmla="*/ 6180794 h 12725973"/>
              <a:gd name="connsiteX2" fmla="*/ 1086509 w 2484879"/>
              <a:gd name="connsiteY2" fmla="*/ 7143320 h 12725973"/>
              <a:gd name="connsiteX3" fmla="*/ 1856530 w 2484879"/>
              <a:gd name="connsiteY3" fmla="*/ 8899931 h 12725973"/>
              <a:gd name="connsiteX4" fmla="*/ 2337793 w 2484879"/>
              <a:gd name="connsiteY4" fmla="*/ 10199341 h 12725973"/>
              <a:gd name="connsiteX5" fmla="*/ 2482172 w 2484879"/>
              <a:gd name="connsiteY5" fmla="*/ 10464036 h 12725973"/>
              <a:gd name="connsiteX6" fmla="*/ 2241540 w 2484879"/>
              <a:gd name="connsiteY6" fmla="*/ 12725973 h 12725973"/>
              <a:gd name="connsiteX0" fmla="*/ 1494048 w 2497094"/>
              <a:gd name="connsiteY0" fmla="*/ 0 h 12725973"/>
              <a:gd name="connsiteX1" fmla="*/ 1984248 w 2497094"/>
              <a:gd name="connsiteY1" fmla="*/ 1670671 h 12725973"/>
              <a:gd name="connsiteX2" fmla="*/ 15882 w 2497094"/>
              <a:gd name="connsiteY2" fmla="*/ 6180794 h 12725973"/>
              <a:gd name="connsiteX3" fmla="*/ 1098724 w 2497094"/>
              <a:gd name="connsiteY3" fmla="*/ 7143320 h 12725973"/>
              <a:gd name="connsiteX4" fmla="*/ 1868745 w 2497094"/>
              <a:gd name="connsiteY4" fmla="*/ 8899931 h 12725973"/>
              <a:gd name="connsiteX5" fmla="*/ 2350008 w 2497094"/>
              <a:gd name="connsiteY5" fmla="*/ 10199341 h 12725973"/>
              <a:gd name="connsiteX6" fmla="*/ 2494387 w 2497094"/>
              <a:gd name="connsiteY6" fmla="*/ 10464036 h 12725973"/>
              <a:gd name="connsiteX7" fmla="*/ 2253755 w 2497094"/>
              <a:gd name="connsiteY7" fmla="*/ 12725973 h 12725973"/>
              <a:gd name="connsiteX0" fmla="*/ 2380154 w 3383200"/>
              <a:gd name="connsiteY0" fmla="*/ 0 h 12725973"/>
              <a:gd name="connsiteX1" fmla="*/ 2870354 w 3383200"/>
              <a:gd name="connsiteY1" fmla="*/ 1670671 h 12725973"/>
              <a:gd name="connsiteX2" fmla="*/ 74903 w 3383200"/>
              <a:gd name="connsiteY2" fmla="*/ 3865231 h 12725973"/>
              <a:gd name="connsiteX3" fmla="*/ 901988 w 3383200"/>
              <a:gd name="connsiteY3" fmla="*/ 6180794 h 12725973"/>
              <a:gd name="connsiteX4" fmla="*/ 1984830 w 3383200"/>
              <a:gd name="connsiteY4" fmla="*/ 7143320 h 12725973"/>
              <a:gd name="connsiteX5" fmla="*/ 2754851 w 3383200"/>
              <a:gd name="connsiteY5" fmla="*/ 8899931 h 12725973"/>
              <a:gd name="connsiteX6" fmla="*/ 3236114 w 3383200"/>
              <a:gd name="connsiteY6" fmla="*/ 10199341 h 12725973"/>
              <a:gd name="connsiteX7" fmla="*/ 3380493 w 3383200"/>
              <a:gd name="connsiteY7" fmla="*/ 10464036 h 12725973"/>
              <a:gd name="connsiteX8" fmla="*/ 3139861 w 3383200"/>
              <a:gd name="connsiteY8" fmla="*/ 12725973 h 12725973"/>
              <a:gd name="connsiteX0" fmla="*/ 2380154 w 3504787"/>
              <a:gd name="connsiteY0" fmla="*/ 0 h 13013356"/>
              <a:gd name="connsiteX1" fmla="*/ 2870354 w 3504787"/>
              <a:gd name="connsiteY1" fmla="*/ 1670671 h 13013356"/>
              <a:gd name="connsiteX2" fmla="*/ 74903 w 3504787"/>
              <a:gd name="connsiteY2" fmla="*/ 3865231 h 13013356"/>
              <a:gd name="connsiteX3" fmla="*/ 901988 w 3504787"/>
              <a:gd name="connsiteY3" fmla="*/ 6180794 h 13013356"/>
              <a:gd name="connsiteX4" fmla="*/ 1984830 w 3504787"/>
              <a:gd name="connsiteY4" fmla="*/ 7143320 h 13013356"/>
              <a:gd name="connsiteX5" fmla="*/ 2754851 w 3504787"/>
              <a:gd name="connsiteY5" fmla="*/ 8899931 h 13013356"/>
              <a:gd name="connsiteX6" fmla="*/ 3236114 w 3504787"/>
              <a:gd name="connsiteY6" fmla="*/ 10199341 h 13013356"/>
              <a:gd name="connsiteX7" fmla="*/ 3380493 w 3504787"/>
              <a:gd name="connsiteY7" fmla="*/ 10464036 h 13013356"/>
              <a:gd name="connsiteX8" fmla="*/ 1389438 w 3504787"/>
              <a:gd name="connsiteY8" fmla="*/ 13013356 h 13013356"/>
              <a:gd name="connsiteX0" fmla="*/ 2380154 w 3472938"/>
              <a:gd name="connsiteY0" fmla="*/ 0 h 13013356"/>
              <a:gd name="connsiteX1" fmla="*/ 2870354 w 3472938"/>
              <a:gd name="connsiteY1" fmla="*/ 1670671 h 13013356"/>
              <a:gd name="connsiteX2" fmla="*/ 74903 w 3472938"/>
              <a:gd name="connsiteY2" fmla="*/ 3865231 h 13013356"/>
              <a:gd name="connsiteX3" fmla="*/ 901988 w 3472938"/>
              <a:gd name="connsiteY3" fmla="*/ 6180794 h 13013356"/>
              <a:gd name="connsiteX4" fmla="*/ 1984830 w 3472938"/>
              <a:gd name="connsiteY4" fmla="*/ 7143320 h 13013356"/>
              <a:gd name="connsiteX5" fmla="*/ 2754851 w 3472938"/>
              <a:gd name="connsiteY5" fmla="*/ 8899931 h 13013356"/>
              <a:gd name="connsiteX6" fmla="*/ 3236114 w 3472938"/>
              <a:gd name="connsiteY6" fmla="*/ 10199341 h 13013356"/>
              <a:gd name="connsiteX7" fmla="*/ 3380493 w 3472938"/>
              <a:gd name="connsiteY7" fmla="*/ 10464036 h 13013356"/>
              <a:gd name="connsiteX8" fmla="*/ 1825325 w 3472938"/>
              <a:gd name="connsiteY8" fmla="*/ 10971425 h 13013356"/>
              <a:gd name="connsiteX9" fmla="*/ 1389438 w 3472938"/>
              <a:gd name="connsiteY9" fmla="*/ 13013356 h 13013356"/>
              <a:gd name="connsiteX0" fmla="*/ 2380154 w 3389843"/>
              <a:gd name="connsiteY0" fmla="*/ 0 h 13013356"/>
              <a:gd name="connsiteX1" fmla="*/ 2870354 w 3389843"/>
              <a:gd name="connsiteY1" fmla="*/ 1670671 h 13013356"/>
              <a:gd name="connsiteX2" fmla="*/ 74903 w 3389843"/>
              <a:gd name="connsiteY2" fmla="*/ 3865231 h 13013356"/>
              <a:gd name="connsiteX3" fmla="*/ 901988 w 3389843"/>
              <a:gd name="connsiteY3" fmla="*/ 6180794 h 13013356"/>
              <a:gd name="connsiteX4" fmla="*/ 1984830 w 3389843"/>
              <a:gd name="connsiteY4" fmla="*/ 7143320 h 13013356"/>
              <a:gd name="connsiteX5" fmla="*/ 2754851 w 3389843"/>
              <a:gd name="connsiteY5" fmla="*/ 8899931 h 13013356"/>
              <a:gd name="connsiteX6" fmla="*/ 3236114 w 3389843"/>
              <a:gd name="connsiteY6" fmla="*/ 10199341 h 13013356"/>
              <a:gd name="connsiteX7" fmla="*/ 3275991 w 3389843"/>
              <a:gd name="connsiteY7" fmla="*/ 10855922 h 13013356"/>
              <a:gd name="connsiteX8" fmla="*/ 1825325 w 3389843"/>
              <a:gd name="connsiteY8" fmla="*/ 10971425 h 13013356"/>
              <a:gd name="connsiteX9" fmla="*/ 1389438 w 3389843"/>
              <a:gd name="connsiteY9" fmla="*/ 13013356 h 13013356"/>
              <a:gd name="connsiteX0" fmla="*/ 2380154 w 3393701"/>
              <a:gd name="connsiteY0" fmla="*/ 0 h 13013356"/>
              <a:gd name="connsiteX1" fmla="*/ 2870354 w 3393701"/>
              <a:gd name="connsiteY1" fmla="*/ 1670671 h 13013356"/>
              <a:gd name="connsiteX2" fmla="*/ 74903 w 3393701"/>
              <a:gd name="connsiteY2" fmla="*/ 3865231 h 13013356"/>
              <a:gd name="connsiteX3" fmla="*/ 901988 w 3393701"/>
              <a:gd name="connsiteY3" fmla="*/ 6180794 h 13013356"/>
              <a:gd name="connsiteX4" fmla="*/ 1984830 w 3393701"/>
              <a:gd name="connsiteY4" fmla="*/ 7143320 h 13013356"/>
              <a:gd name="connsiteX5" fmla="*/ 2754851 w 3393701"/>
              <a:gd name="connsiteY5" fmla="*/ 8899931 h 13013356"/>
              <a:gd name="connsiteX6" fmla="*/ 3236114 w 3393701"/>
              <a:gd name="connsiteY6" fmla="*/ 10199341 h 13013356"/>
              <a:gd name="connsiteX7" fmla="*/ 3275991 w 3393701"/>
              <a:gd name="connsiteY7" fmla="*/ 10855922 h 13013356"/>
              <a:gd name="connsiteX8" fmla="*/ 1773074 w 3393701"/>
              <a:gd name="connsiteY8" fmla="*/ 11206556 h 13013356"/>
              <a:gd name="connsiteX9" fmla="*/ 1389438 w 3393701"/>
              <a:gd name="connsiteY9" fmla="*/ 13013356 h 13013356"/>
              <a:gd name="connsiteX0" fmla="*/ 2380154 w 3393701"/>
              <a:gd name="connsiteY0" fmla="*/ 0 h 13039482"/>
              <a:gd name="connsiteX1" fmla="*/ 2870354 w 3393701"/>
              <a:gd name="connsiteY1" fmla="*/ 1670671 h 13039482"/>
              <a:gd name="connsiteX2" fmla="*/ 74903 w 3393701"/>
              <a:gd name="connsiteY2" fmla="*/ 3865231 h 13039482"/>
              <a:gd name="connsiteX3" fmla="*/ 901988 w 3393701"/>
              <a:gd name="connsiteY3" fmla="*/ 6180794 h 13039482"/>
              <a:gd name="connsiteX4" fmla="*/ 1984830 w 3393701"/>
              <a:gd name="connsiteY4" fmla="*/ 7143320 h 13039482"/>
              <a:gd name="connsiteX5" fmla="*/ 2754851 w 3393701"/>
              <a:gd name="connsiteY5" fmla="*/ 8899931 h 13039482"/>
              <a:gd name="connsiteX6" fmla="*/ 3236114 w 3393701"/>
              <a:gd name="connsiteY6" fmla="*/ 10199341 h 13039482"/>
              <a:gd name="connsiteX7" fmla="*/ 3275991 w 3393701"/>
              <a:gd name="connsiteY7" fmla="*/ 10855922 h 13039482"/>
              <a:gd name="connsiteX8" fmla="*/ 1773074 w 3393701"/>
              <a:gd name="connsiteY8" fmla="*/ 11206556 h 13039482"/>
              <a:gd name="connsiteX9" fmla="*/ 1415564 w 3393701"/>
              <a:gd name="connsiteY9" fmla="*/ 13039482 h 13039482"/>
              <a:gd name="connsiteX0" fmla="*/ 2380154 w 3241761"/>
              <a:gd name="connsiteY0" fmla="*/ 0 h 13039482"/>
              <a:gd name="connsiteX1" fmla="*/ 2870354 w 3241761"/>
              <a:gd name="connsiteY1" fmla="*/ 1670671 h 13039482"/>
              <a:gd name="connsiteX2" fmla="*/ 74903 w 3241761"/>
              <a:gd name="connsiteY2" fmla="*/ 3865231 h 13039482"/>
              <a:gd name="connsiteX3" fmla="*/ 901988 w 3241761"/>
              <a:gd name="connsiteY3" fmla="*/ 6180794 h 13039482"/>
              <a:gd name="connsiteX4" fmla="*/ 1984830 w 3241761"/>
              <a:gd name="connsiteY4" fmla="*/ 7143320 h 13039482"/>
              <a:gd name="connsiteX5" fmla="*/ 2754851 w 3241761"/>
              <a:gd name="connsiteY5" fmla="*/ 8899931 h 13039482"/>
              <a:gd name="connsiteX6" fmla="*/ 3236114 w 3241761"/>
              <a:gd name="connsiteY6" fmla="*/ 10199341 h 13039482"/>
              <a:gd name="connsiteX7" fmla="*/ 2439969 w 3241761"/>
              <a:gd name="connsiteY7" fmla="*/ 10124402 h 13039482"/>
              <a:gd name="connsiteX8" fmla="*/ 1773074 w 3241761"/>
              <a:gd name="connsiteY8" fmla="*/ 11206556 h 13039482"/>
              <a:gd name="connsiteX9" fmla="*/ 1415564 w 3241761"/>
              <a:gd name="connsiteY9" fmla="*/ 13039482 h 13039482"/>
              <a:gd name="connsiteX0" fmla="*/ 2380154 w 2918100"/>
              <a:gd name="connsiteY0" fmla="*/ 0 h 13039482"/>
              <a:gd name="connsiteX1" fmla="*/ 2870354 w 2918100"/>
              <a:gd name="connsiteY1" fmla="*/ 1670671 h 13039482"/>
              <a:gd name="connsiteX2" fmla="*/ 74903 w 2918100"/>
              <a:gd name="connsiteY2" fmla="*/ 3865231 h 13039482"/>
              <a:gd name="connsiteX3" fmla="*/ 901988 w 2918100"/>
              <a:gd name="connsiteY3" fmla="*/ 6180794 h 13039482"/>
              <a:gd name="connsiteX4" fmla="*/ 1984830 w 2918100"/>
              <a:gd name="connsiteY4" fmla="*/ 7143320 h 13039482"/>
              <a:gd name="connsiteX5" fmla="*/ 2754851 w 2918100"/>
              <a:gd name="connsiteY5" fmla="*/ 8899931 h 13039482"/>
              <a:gd name="connsiteX6" fmla="*/ 2765851 w 2918100"/>
              <a:gd name="connsiteY6" fmla="*/ 9572324 h 13039482"/>
              <a:gd name="connsiteX7" fmla="*/ 2439969 w 2918100"/>
              <a:gd name="connsiteY7" fmla="*/ 10124402 h 13039482"/>
              <a:gd name="connsiteX8" fmla="*/ 1773074 w 2918100"/>
              <a:gd name="connsiteY8" fmla="*/ 11206556 h 13039482"/>
              <a:gd name="connsiteX9" fmla="*/ 1415564 w 2918100"/>
              <a:gd name="connsiteY9" fmla="*/ 13039482 h 13039482"/>
              <a:gd name="connsiteX0" fmla="*/ 2380154 w 2918100"/>
              <a:gd name="connsiteY0" fmla="*/ 0 h 13196236"/>
              <a:gd name="connsiteX1" fmla="*/ 2870354 w 2918100"/>
              <a:gd name="connsiteY1" fmla="*/ 1670671 h 13196236"/>
              <a:gd name="connsiteX2" fmla="*/ 74903 w 2918100"/>
              <a:gd name="connsiteY2" fmla="*/ 3865231 h 13196236"/>
              <a:gd name="connsiteX3" fmla="*/ 901988 w 2918100"/>
              <a:gd name="connsiteY3" fmla="*/ 6180794 h 13196236"/>
              <a:gd name="connsiteX4" fmla="*/ 1984830 w 2918100"/>
              <a:gd name="connsiteY4" fmla="*/ 7143320 h 13196236"/>
              <a:gd name="connsiteX5" fmla="*/ 2754851 w 2918100"/>
              <a:gd name="connsiteY5" fmla="*/ 8899931 h 13196236"/>
              <a:gd name="connsiteX6" fmla="*/ 2765851 w 2918100"/>
              <a:gd name="connsiteY6" fmla="*/ 9572324 h 13196236"/>
              <a:gd name="connsiteX7" fmla="*/ 2439969 w 2918100"/>
              <a:gd name="connsiteY7" fmla="*/ 10124402 h 13196236"/>
              <a:gd name="connsiteX8" fmla="*/ 1773074 w 2918100"/>
              <a:gd name="connsiteY8" fmla="*/ 11206556 h 13196236"/>
              <a:gd name="connsiteX9" fmla="*/ 1415564 w 2918100"/>
              <a:gd name="connsiteY9" fmla="*/ 13196236 h 13196236"/>
              <a:gd name="connsiteX0" fmla="*/ 2380154 w 3081289"/>
              <a:gd name="connsiteY0" fmla="*/ 0 h 13196236"/>
              <a:gd name="connsiteX1" fmla="*/ 2870354 w 3081289"/>
              <a:gd name="connsiteY1" fmla="*/ 1670671 h 13196236"/>
              <a:gd name="connsiteX2" fmla="*/ 74903 w 3081289"/>
              <a:gd name="connsiteY2" fmla="*/ 3865231 h 13196236"/>
              <a:gd name="connsiteX3" fmla="*/ 901988 w 3081289"/>
              <a:gd name="connsiteY3" fmla="*/ 6180794 h 13196236"/>
              <a:gd name="connsiteX4" fmla="*/ 1984830 w 3081289"/>
              <a:gd name="connsiteY4" fmla="*/ 7143320 h 13196236"/>
              <a:gd name="connsiteX5" fmla="*/ 2754851 w 3081289"/>
              <a:gd name="connsiteY5" fmla="*/ 8899931 h 13196236"/>
              <a:gd name="connsiteX6" fmla="*/ 2765851 w 3081289"/>
              <a:gd name="connsiteY6" fmla="*/ 9572324 h 13196236"/>
              <a:gd name="connsiteX7" fmla="*/ 3040861 w 3081289"/>
              <a:gd name="connsiteY7" fmla="*/ 10228905 h 13196236"/>
              <a:gd name="connsiteX8" fmla="*/ 1773074 w 3081289"/>
              <a:gd name="connsiteY8" fmla="*/ 11206556 h 13196236"/>
              <a:gd name="connsiteX9" fmla="*/ 1415564 w 3081289"/>
              <a:gd name="connsiteY9" fmla="*/ 13196236 h 13196236"/>
              <a:gd name="connsiteX0" fmla="*/ 2380154 w 3269924"/>
              <a:gd name="connsiteY0" fmla="*/ 0 h 13196236"/>
              <a:gd name="connsiteX1" fmla="*/ 2870354 w 3269924"/>
              <a:gd name="connsiteY1" fmla="*/ 1670671 h 13196236"/>
              <a:gd name="connsiteX2" fmla="*/ 74903 w 3269924"/>
              <a:gd name="connsiteY2" fmla="*/ 3865231 h 13196236"/>
              <a:gd name="connsiteX3" fmla="*/ 901988 w 3269924"/>
              <a:gd name="connsiteY3" fmla="*/ 6180794 h 13196236"/>
              <a:gd name="connsiteX4" fmla="*/ 1984830 w 3269924"/>
              <a:gd name="connsiteY4" fmla="*/ 7143320 h 13196236"/>
              <a:gd name="connsiteX5" fmla="*/ 2754851 w 3269924"/>
              <a:gd name="connsiteY5" fmla="*/ 8899931 h 13196236"/>
              <a:gd name="connsiteX6" fmla="*/ 2765851 w 3269924"/>
              <a:gd name="connsiteY6" fmla="*/ 9572324 h 13196236"/>
              <a:gd name="connsiteX7" fmla="*/ 3040861 w 3269924"/>
              <a:gd name="connsiteY7" fmla="*/ 10228905 h 13196236"/>
              <a:gd name="connsiteX8" fmla="*/ 3131611 w 3269924"/>
              <a:gd name="connsiteY8" fmla="*/ 11206556 h 13196236"/>
              <a:gd name="connsiteX9" fmla="*/ 1415564 w 3269924"/>
              <a:gd name="connsiteY9" fmla="*/ 13196236 h 13196236"/>
              <a:gd name="connsiteX0" fmla="*/ 2380154 w 3269924"/>
              <a:gd name="connsiteY0" fmla="*/ 0 h 12752099"/>
              <a:gd name="connsiteX1" fmla="*/ 2870354 w 3269924"/>
              <a:gd name="connsiteY1" fmla="*/ 1670671 h 12752099"/>
              <a:gd name="connsiteX2" fmla="*/ 74903 w 3269924"/>
              <a:gd name="connsiteY2" fmla="*/ 3865231 h 12752099"/>
              <a:gd name="connsiteX3" fmla="*/ 901988 w 3269924"/>
              <a:gd name="connsiteY3" fmla="*/ 6180794 h 12752099"/>
              <a:gd name="connsiteX4" fmla="*/ 1984830 w 3269924"/>
              <a:gd name="connsiteY4" fmla="*/ 7143320 h 12752099"/>
              <a:gd name="connsiteX5" fmla="*/ 2754851 w 3269924"/>
              <a:gd name="connsiteY5" fmla="*/ 8899931 h 12752099"/>
              <a:gd name="connsiteX6" fmla="*/ 2765851 w 3269924"/>
              <a:gd name="connsiteY6" fmla="*/ 9572324 h 12752099"/>
              <a:gd name="connsiteX7" fmla="*/ 3040861 w 3269924"/>
              <a:gd name="connsiteY7" fmla="*/ 10228905 h 12752099"/>
              <a:gd name="connsiteX8" fmla="*/ 3131611 w 3269924"/>
              <a:gd name="connsiteY8" fmla="*/ 11206556 h 12752099"/>
              <a:gd name="connsiteX9" fmla="*/ 2983107 w 3269924"/>
              <a:gd name="connsiteY9" fmla="*/ 12752099 h 12752099"/>
              <a:gd name="connsiteX0" fmla="*/ 2380154 w 3541455"/>
              <a:gd name="connsiteY0" fmla="*/ 0 h 12752099"/>
              <a:gd name="connsiteX1" fmla="*/ 2870354 w 3541455"/>
              <a:gd name="connsiteY1" fmla="*/ 1670671 h 12752099"/>
              <a:gd name="connsiteX2" fmla="*/ 74903 w 3541455"/>
              <a:gd name="connsiteY2" fmla="*/ 3865231 h 12752099"/>
              <a:gd name="connsiteX3" fmla="*/ 901988 w 3541455"/>
              <a:gd name="connsiteY3" fmla="*/ 6180794 h 12752099"/>
              <a:gd name="connsiteX4" fmla="*/ 1984830 w 3541455"/>
              <a:gd name="connsiteY4" fmla="*/ 7143320 h 12752099"/>
              <a:gd name="connsiteX5" fmla="*/ 2754851 w 3541455"/>
              <a:gd name="connsiteY5" fmla="*/ 8899931 h 12752099"/>
              <a:gd name="connsiteX6" fmla="*/ 2765851 w 3541455"/>
              <a:gd name="connsiteY6" fmla="*/ 9572324 h 12752099"/>
              <a:gd name="connsiteX7" fmla="*/ 3040861 w 3541455"/>
              <a:gd name="connsiteY7" fmla="*/ 10228905 h 12752099"/>
              <a:gd name="connsiteX8" fmla="*/ 3445120 w 3541455"/>
              <a:gd name="connsiteY8" fmla="*/ 11154304 h 12752099"/>
              <a:gd name="connsiteX9" fmla="*/ 2983107 w 3541455"/>
              <a:gd name="connsiteY9" fmla="*/ 12752099 h 12752099"/>
              <a:gd name="connsiteX0" fmla="*/ 2380154 w 3541455"/>
              <a:gd name="connsiteY0" fmla="*/ 0 h 12752099"/>
              <a:gd name="connsiteX1" fmla="*/ 2870354 w 3541455"/>
              <a:gd name="connsiteY1" fmla="*/ 1670671 h 12752099"/>
              <a:gd name="connsiteX2" fmla="*/ 74903 w 3541455"/>
              <a:gd name="connsiteY2" fmla="*/ 3865231 h 12752099"/>
              <a:gd name="connsiteX3" fmla="*/ 901988 w 3541455"/>
              <a:gd name="connsiteY3" fmla="*/ 6180794 h 12752099"/>
              <a:gd name="connsiteX4" fmla="*/ 1984830 w 3541455"/>
              <a:gd name="connsiteY4" fmla="*/ 7143320 h 12752099"/>
              <a:gd name="connsiteX5" fmla="*/ 2571971 w 3541455"/>
              <a:gd name="connsiteY5" fmla="*/ 8899931 h 12752099"/>
              <a:gd name="connsiteX6" fmla="*/ 2765851 w 3541455"/>
              <a:gd name="connsiteY6" fmla="*/ 9572324 h 12752099"/>
              <a:gd name="connsiteX7" fmla="*/ 3040861 w 3541455"/>
              <a:gd name="connsiteY7" fmla="*/ 10228905 h 12752099"/>
              <a:gd name="connsiteX8" fmla="*/ 3445120 w 3541455"/>
              <a:gd name="connsiteY8" fmla="*/ 11154304 h 12752099"/>
              <a:gd name="connsiteX9" fmla="*/ 2983107 w 3541455"/>
              <a:gd name="connsiteY9" fmla="*/ 12752099 h 12752099"/>
              <a:gd name="connsiteX0" fmla="*/ 2380154 w 3312825"/>
              <a:gd name="connsiteY0" fmla="*/ 0 h 12752099"/>
              <a:gd name="connsiteX1" fmla="*/ 2870354 w 3312825"/>
              <a:gd name="connsiteY1" fmla="*/ 1670671 h 12752099"/>
              <a:gd name="connsiteX2" fmla="*/ 74903 w 3312825"/>
              <a:gd name="connsiteY2" fmla="*/ 3865231 h 12752099"/>
              <a:gd name="connsiteX3" fmla="*/ 901988 w 3312825"/>
              <a:gd name="connsiteY3" fmla="*/ 6180794 h 12752099"/>
              <a:gd name="connsiteX4" fmla="*/ 1984830 w 3312825"/>
              <a:gd name="connsiteY4" fmla="*/ 7143320 h 12752099"/>
              <a:gd name="connsiteX5" fmla="*/ 2571971 w 3312825"/>
              <a:gd name="connsiteY5" fmla="*/ 8899931 h 12752099"/>
              <a:gd name="connsiteX6" fmla="*/ 2765851 w 3312825"/>
              <a:gd name="connsiteY6" fmla="*/ 9572324 h 12752099"/>
              <a:gd name="connsiteX7" fmla="*/ 3040861 w 3312825"/>
              <a:gd name="connsiteY7" fmla="*/ 10228905 h 12752099"/>
              <a:gd name="connsiteX8" fmla="*/ 3183863 w 3312825"/>
              <a:gd name="connsiteY8" fmla="*/ 11232681 h 12752099"/>
              <a:gd name="connsiteX9" fmla="*/ 2983107 w 3312825"/>
              <a:gd name="connsiteY9" fmla="*/ 12752099 h 12752099"/>
              <a:gd name="connsiteX0" fmla="*/ 2383353 w 3316024"/>
              <a:gd name="connsiteY0" fmla="*/ 0 h 12752099"/>
              <a:gd name="connsiteX1" fmla="*/ 2873553 w 3316024"/>
              <a:gd name="connsiteY1" fmla="*/ 1670671 h 12752099"/>
              <a:gd name="connsiteX2" fmla="*/ 78102 w 3316024"/>
              <a:gd name="connsiteY2" fmla="*/ 3865231 h 12752099"/>
              <a:gd name="connsiteX3" fmla="*/ 881876 w 3316024"/>
              <a:gd name="connsiteY3" fmla="*/ 5809329 h 12752099"/>
              <a:gd name="connsiteX4" fmla="*/ 905187 w 3316024"/>
              <a:gd name="connsiteY4" fmla="*/ 6180794 h 12752099"/>
              <a:gd name="connsiteX5" fmla="*/ 1988029 w 3316024"/>
              <a:gd name="connsiteY5" fmla="*/ 7143320 h 12752099"/>
              <a:gd name="connsiteX6" fmla="*/ 2575170 w 3316024"/>
              <a:gd name="connsiteY6" fmla="*/ 8899931 h 12752099"/>
              <a:gd name="connsiteX7" fmla="*/ 2769050 w 3316024"/>
              <a:gd name="connsiteY7" fmla="*/ 9572324 h 12752099"/>
              <a:gd name="connsiteX8" fmla="*/ 3044060 w 3316024"/>
              <a:gd name="connsiteY8" fmla="*/ 10228905 h 12752099"/>
              <a:gd name="connsiteX9" fmla="*/ 3187062 w 3316024"/>
              <a:gd name="connsiteY9" fmla="*/ 11232681 h 12752099"/>
              <a:gd name="connsiteX10" fmla="*/ 2986306 w 3316024"/>
              <a:gd name="connsiteY10" fmla="*/ 12752099 h 12752099"/>
              <a:gd name="connsiteX0" fmla="*/ 2383353 w 3316024"/>
              <a:gd name="connsiteY0" fmla="*/ 0 h 12752099"/>
              <a:gd name="connsiteX1" fmla="*/ 2873553 w 3316024"/>
              <a:gd name="connsiteY1" fmla="*/ 1670671 h 12752099"/>
              <a:gd name="connsiteX2" fmla="*/ 78102 w 3316024"/>
              <a:gd name="connsiteY2" fmla="*/ 3865231 h 12752099"/>
              <a:gd name="connsiteX3" fmla="*/ 881876 w 3316024"/>
              <a:gd name="connsiteY3" fmla="*/ 5809329 h 12752099"/>
              <a:gd name="connsiteX4" fmla="*/ 1114737 w 3316024"/>
              <a:gd name="connsiteY4" fmla="*/ 6361769 h 12752099"/>
              <a:gd name="connsiteX5" fmla="*/ 1988029 w 3316024"/>
              <a:gd name="connsiteY5" fmla="*/ 7143320 h 12752099"/>
              <a:gd name="connsiteX6" fmla="*/ 2575170 w 3316024"/>
              <a:gd name="connsiteY6" fmla="*/ 8899931 h 12752099"/>
              <a:gd name="connsiteX7" fmla="*/ 2769050 w 3316024"/>
              <a:gd name="connsiteY7" fmla="*/ 9572324 h 12752099"/>
              <a:gd name="connsiteX8" fmla="*/ 3044060 w 3316024"/>
              <a:gd name="connsiteY8" fmla="*/ 10228905 h 12752099"/>
              <a:gd name="connsiteX9" fmla="*/ 3187062 w 3316024"/>
              <a:gd name="connsiteY9" fmla="*/ 11232681 h 12752099"/>
              <a:gd name="connsiteX10" fmla="*/ 2986306 w 3316024"/>
              <a:gd name="connsiteY10" fmla="*/ 12752099 h 12752099"/>
              <a:gd name="connsiteX0" fmla="*/ 2383353 w 3192732"/>
              <a:gd name="connsiteY0" fmla="*/ 0 h 12752099"/>
              <a:gd name="connsiteX1" fmla="*/ 2873553 w 3192732"/>
              <a:gd name="connsiteY1" fmla="*/ 1670671 h 12752099"/>
              <a:gd name="connsiteX2" fmla="*/ 78102 w 3192732"/>
              <a:gd name="connsiteY2" fmla="*/ 3865231 h 12752099"/>
              <a:gd name="connsiteX3" fmla="*/ 881876 w 3192732"/>
              <a:gd name="connsiteY3" fmla="*/ 5809329 h 12752099"/>
              <a:gd name="connsiteX4" fmla="*/ 1114737 w 3192732"/>
              <a:gd name="connsiteY4" fmla="*/ 6361769 h 12752099"/>
              <a:gd name="connsiteX5" fmla="*/ 1988029 w 3192732"/>
              <a:gd name="connsiteY5" fmla="*/ 7143320 h 12752099"/>
              <a:gd name="connsiteX6" fmla="*/ 2575170 w 3192732"/>
              <a:gd name="connsiteY6" fmla="*/ 8899931 h 12752099"/>
              <a:gd name="connsiteX7" fmla="*/ 2769050 w 3192732"/>
              <a:gd name="connsiteY7" fmla="*/ 9572324 h 12752099"/>
              <a:gd name="connsiteX8" fmla="*/ 3044060 w 3192732"/>
              <a:gd name="connsiteY8" fmla="*/ 10228905 h 12752099"/>
              <a:gd name="connsiteX9" fmla="*/ 3187062 w 3192732"/>
              <a:gd name="connsiteY9" fmla="*/ 11232681 h 12752099"/>
              <a:gd name="connsiteX10" fmla="*/ 3172638 w 3192732"/>
              <a:gd name="connsiteY10" fmla="*/ 11881516 h 12752099"/>
              <a:gd name="connsiteX11" fmla="*/ 2986306 w 3192732"/>
              <a:gd name="connsiteY11" fmla="*/ 12752099 h 127520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92732" h="12752099">
                <a:moveTo>
                  <a:pt x="2383353" y="0"/>
                </a:moveTo>
                <a:cubicBezTo>
                  <a:pt x="2330070" y="265382"/>
                  <a:pt x="3119914" y="640539"/>
                  <a:pt x="2873553" y="1670671"/>
                </a:cubicBezTo>
                <a:cubicBezTo>
                  <a:pt x="2763665" y="2380190"/>
                  <a:pt x="406163" y="3113544"/>
                  <a:pt x="78102" y="3865231"/>
                </a:cubicBezTo>
                <a:cubicBezTo>
                  <a:pt x="-287975" y="4557388"/>
                  <a:pt x="744029" y="5423402"/>
                  <a:pt x="881876" y="5809329"/>
                </a:cubicBezTo>
                <a:cubicBezTo>
                  <a:pt x="1019724" y="6195256"/>
                  <a:pt x="930378" y="6139437"/>
                  <a:pt x="1114737" y="6361769"/>
                </a:cubicBezTo>
                <a:cubicBezTo>
                  <a:pt x="1299096" y="6584101"/>
                  <a:pt x="1744624" y="6720293"/>
                  <a:pt x="1988029" y="7143320"/>
                </a:cubicBezTo>
                <a:cubicBezTo>
                  <a:pt x="2231434" y="7566347"/>
                  <a:pt x="2445000" y="8495097"/>
                  <a:pt x="2575170" y="8899931"/>
                </a:cubicBezTo>
                <a:cubicBezTo>
                  <a:pt x="2705340" y="9304765"/>
                  <a:pt x="2690902" y="9350828"/>
                  <a:pt x="2769050" y="9572324"/>
                </a:cubicBezTo>
                <a:cubicBezTo>
                  <a:pt x="2847198" y="9793820"/>
                  <a:pt x="2974391" y="9952179"/>
                  <a:pt x="3044060" y="10228905"/>
                </a:cubicBezTo>
                <a:cubicBezTo>
                  <a:pt x="3113729" y="10505631"/>
                  <a:pt x="3186270" y="10958833"/>
                  <a:pt x="3187062" y="11232681"/>
                </a:cubicBezTo>
                <a:cubicBezTo>
                  <a:pt x="3187854" y="11506529"/>
                  <a:pt x="3206097" y="11628280"/>
                  <a:pt x="3172638" y="11881516"/>
                </a:cubicBezTo>
                <a:cubicBezTo>
                  <a:pt x="3139179" y="12134752"/>
                  <a:pt x="2996724" y="12605414"/>
                  <a:pt x="2986306" y="12752099"/>
                </a:cubicBezTo>
              </a:path>
            </a:pathLst>
          </a:custGeom>
          <a:noFill/>
          <a:ln w="419100">
            <a:solidFill>
              <a:srgbClr val="99663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1" name="Freeform 500"/>
          <p:cNvSpPr/>
          <p:nvPr/>
        </p:nvSpPr>
        <p:spPr>
          <a:xfrm>
            <a:off x="19980512" y="12765361"/>
            <a:ext cx="1311945" cy="3370217"/>
          </a:xfrm>
          <a:custGeom>
            <a:avLst/>
            <a:gdLst>
              <a:gd name="connsiteX0" fmla="*/ 1311945 w 1311945"/>
              <a:gd name="connsiteY0" fmla="*/ 0 h 3370217"/>
              <a:gd name="connsiteX1" fmla="*/ 110162 w 1311945"/>
              <a:gd name="connsiteY1" fmla="*/ 809897 h 3370217"/>
              <a:gd name="connsiteX2" fmla="*/ 84036 w 1311945"/>
              <a:gd name="connsiteY2" fmla="*/ 2664823 h 3370217"/>
              <a:gd name="connsiteX3" fmla="*/ 371419 w 1311945"/>
              <a:gd name="connsiteY3" fmla="*/ 3370217 h 3370217"/>
            </a:gdLst>
            <a:ahLst/>
            <a:cxnLst>
              <a:cxn ang="0">
                <a:pos x="connsiteX0" y="connsiteY0"/>
              </a:cxn>
              <a:cxn ang="0">
                <a:pos x="connsiteX1" y="connsiteY1"/>
              </a:cxn>
              <a:cxn ang="0">
                <a:pos x="connsiteX2" y="connsiteY2"/>
              </a:cxn>
              <a:cxn ang="0">
                <a:pos x="connsiteX3" y="connsiteY3"/>
              </a:cxn>
            </a:cxnLst>
            <a:rect l="l" t="t" r="r" b="b"/>
            <a:pathLst>
              <a:path w="1311945" h="3370217">
                <a:moveTo>
                  <a:pt x="1311945" y="0"/>
                </a:moveTo>
                <a:cubicBezTo>
                  <a:pt x="813379" y="182880"/>
                  <a:pt x="314813" y="365760"/>
                  <a:pt x="110162" y="809897"/>
                </a:cubicBezTo>
                <a:cubicBezTo>
                  <a:pt x="-94490" y="1254034"/>
                  <a:pt x="40493" y="2238103"/>
                  <a:pt x="84036" y="2664823"/>
                </a:cubicBezTo>
                <a:cubicBezTo>
                  <a:pt x="127579" y="3091543"/>
                  <a:pt x="249499" y="3230880"/>
                  <a:pt x="371419" y="3370217"/>
                </a:cubicBezTo>
              </a:path>
            </a:pathLst>
          </a:custGeom>
          <a:noFill/>
          <a:ln w="419100">
            <a:solidFill>
              <a:srgbClr val="99663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9" name="Text Box 1761"/>
          <p:cNvSpPr txBox="1">
            <a:spLocks noChangeArrowheads="1"/>
          </p:cNvSpPr>
          <p:nvPr/>
        </p:nvSpPr>
        <p:spPr bwMode="auto">
          <a:xfrm>
            <a:off x="549543" y="5488513"/>
            <a:ext cx="13506994" cy="124649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defTabSz="2613025" eaLnBrk="0" hangingPunct="0">
              <a:defRPr sz="5100">
                <a:solidFill>
                  <a:schemeClr val="tx1"/>
                </a:solidFill>
                <a:latin typeface="Arial" panose="020B0604020202020204" pitchFamily="34" charset="0"/>
              </a:defRPr>
            </a:lvl1pPr>
            <a:lvl2pPr marL="742950" indent="-285750" defTabSz="2613025" eaLnBrk="0" hangingPunct="0">
              <a:defRPr sz="5100">
                <a:solidFill>
                  <a:schemeClr val="tx1"/>
                </a:solidFill>
                <a:latin typeface="Arial" panose="020B0604020202020204" pitchFamily="34" charset="0"/>
              </a:defRPr>
            </a:lvl2pPr>
            <a:lvl3pPr marL="1143000" indent="-228600" defTabSz="2613025" eaLnBrk="0" hangingPunct="0">
              <a:defRPr sz="5100">
                <a:solidFill>
                  <a:schemeClr val="tx1"/>
                </a:solidFill>
                <a:latin typeface="Arial" panose="020B0604020202020204" pitchFamily="34" charset="0"/>
              </a:defRPr>
            </a:lvl3pPr>
            <a:lvl4pPr marL="1600200" indent="-228600" defTabSz="2613025" eaLnBrk="0" hangingPunct="0">
              <a:defRPr sz="5100">
                <a:solidFill>
                  <a:schemeClr val="tx1"/>
                </a:solidFill>
                <a:latin typeface="Arial" panose="020B0604020202020204" pitchFamily="34" charset="0"/>
              </a:defRPr>
            </a:lvl4pPr>
            <a:lvl5pPr marL="2057400" indent="-228600" defTabSz="2613025" eaLnBrk="0" hangingPunct="0">
              <a:defRPr sz="5100">
                <a:solidFill>
                  <a:schemeClr val="tx1"/>
                </a:solidFill>
                <a:latin typeface="Arial" panose="020B0604020202020204" pitchFamily="34" charset="0"/>
              </a:defRPr>
            </a:lvl5pPr>
            <a:lvl6pPr marL="2514600" indent="-228600" defTabSz="2613025" eaLnBrk="0" fontAlgn="base" hangingPunct="0">
              <a:spcBef>
                <a:spcPct val="0"/>
              </a:spcBef>
              <a:spcAft>
                <a:spcPct val="0"/>
              </a:spcAft>
              <a:defRPr sz="5100">
                <a:solidFill>
                  <a:schemeClr val="tx1"/>
                </a:solidFill>
                <a:latin typeface="Arial" panose="020B0604020202020204" pitchFamily="34" charset="0"/>
              </a:defRPr>
            </a:lvl6pPr>
            <a:lvl7pPr marL="2971800" indent="-228600" defTabSz="2613025" eaLnBrk="0" fontAlgn="base" hangingPunct="0">
              <a:spcBef>
                <a:spcPct val="0"/>
              </a:spcBef>
              <a:spcAft>
                <a:spcPct val="0"/>
              </a:spcAft>
              <a:defRPr sz="5100">
                <a:solidFill>
                  <a:schemeClr val="tx1"/>
                </a:solidFill>
                <a:latin typeface="Arial" panose="020B0604020202020204" pitchFamily="34" charset="0"/>
              </a:defRPr>
            </a:lvl7pPr>
            <a:lvl8pPr marL="3429000" indent="-228600" defTabSz="2613025" eaLnBrk="0" fontAlgn="base" hangingPunct="0">
              <a:spcBef>
                <a:spcPct val="0"/>
              </a:spcBef>
              <a:spcAft>
                <a:spcPct val="0"/>
              </a:spcAft>
              <a:defRPr sz="5100">
                <a:solidFill>
                  <a:schemeClr val="tx1"/>
                </a:solidFill>
                <a:latin typeface="Arial" panose="020B0604020202020204" pitchFamily="34" charset="0"/>
              </a:defRPr>
            </a:lvl8pPr>
            <a:lvl9pPr marL="3886200" indent="-228600" defTabSz="2613025" eaLnBrk="0" fontAlgn="base" hangingPunct="0">
              <a:spcBef>
                <a:spcPct val="0"/>
              </a:spcBef>
              <a:spcAft>
                <a:spcPct val="0"/>
              </a:spcAft>
              <a:defRPr sz="5100">
                <a:solidFill>
                  <a:schemeClr val="tx1"/>
                </a:solidFill>
                <a:latin typeface="Arial" panose="020B0604020202020204" pitchFamily="34" charset="0"/>
              </a:defRPr>
            </a:lvl9pPr>
          </a:lstStyle>
          <a:p>
            <a:pPr marL="857250" indent="-857250" eaLnBrk="1" hangingPunct="1">
              <a:buFont typeface="Arial" panose="020B0604020202020204" pitchFamily="34" charset="0"/>
              <a:buChar char="•"/>
            </a:pPr>
            <a:r>
              <a:rPr lang="en-US" sz="6000" b="1" dirty="0" smtClean="0">
                <a:latin typeface="Minion Pro" panose="02040503050306020203" pitchFamily="18" charset="0"/>
                <a:cs typeface="Times New Roman" panose="02020603050405020304" pitchFamily="18" charset="0"/>
              </a:rPr>
              <a:t>Korea</a:t>
            </a:r>
          </a:p>
          <a:p>
            <a:pPr marL="1600200" lvl="1" indent="-857250" eaLnBrk="1" hangingPunct="1">
              <a:buFont typeface="Courier New" panose="02070309020205020404" pitchFamily="49" charset="0"/>
              <a:buChar char="o"/>
            </a:pPr>
            <a:r>
              <a:rPr lang="en-US" altLang="en-US" sz="4800" b="1" dirty="0" smtClean="0">
                <a:latin typeface="Minion Pro" panose="02040503050306020203" pitchFamily="18" charset="0"/>
                <a:cs typeface="Times New Roman" panose="02020603050405020304" pitchFamily="18" charset="0"/>
              </a:rPr>
              <a:t>450 Miles Long</a:t>
            </a:r>
          </a:p>
          <a:p>
            <a:pPr marL="1600200" lvl="1" indent="-857250" eaLnBrk="1" hangingPunct="1">
              <a:buFont typeface="Courier New" panose="02070309020205020404" pitchFamily="49" charset="0"/>
              <a:buChar char="o"/>
            </a:pPr>
            <a:r>
              <a:rPr lang="en-US" altLang="en-US" sz="4800" b="1" dirty="0" smtClean="0">
                <a:latin typeface="Minion Pro" panose="02040503050306020203" pitchFamily="18" charset="0"/>
                <a:cs typeface="Times New Roman" panose="02020603050405020304" pitchFamily="18" charset="0"/>
              </a:rPr>
              <a:t>Averages 160 Miles Wide</a:t>
            </a:r>
          </a:p>
          <a:p>
            <a:pPr marL="1600200" lvl="1" indent="-857250" eaLnBrk="1" hangingPunct="1">
              <a:buFont typeface="Courier New" panose="02070309020205020404" pitchFamily="49" charset="0"/>
              <a:buChar char="o"/>
            </a:pPr>
            <a:r>
              <a:rPr lang="en-US" altLang="en-US" sz="4800" b="1" dirty="0" smtClean="0">
                <a:latin typeface="Minion Pro" panose="02040503050306020203" pitchFamily="18" charset="0"/>
                <a:cs typeface="Times New Roman" panose="02020603050405020304" pitchFamily="18" charset="0"/>
              </a:rPr>
              <a:t>3,000 Small Islands</a:t>
            </a:r>
          </a:p>
          <a:p>
            <a:pPr marL="1600200" lvl="1" indent="-857250" eaLnBrk="1" hangingPunct="1">
              <a:buFont typeface="Courier New" panose="02070309020205020404" pitchFamily="49" charset="0"/>
              <a:buChar char="o"/>
            </a:pPr>
            <a:r>
              <a:rPr lang="en-US" altLang="en-US" sz="4800" b="1" dirty="0" smtClean="0">
                <a:latin typeface="Minion Pro" panose="02040503050306020203" pitchFamily="18" charset="0"/>
                <a:cs typeface="Times New Roman" panose="02020603050405020304" pitchFamily="18" charset="0"/>
              </a:rPr>
              <a:t>Republic of China – Yalu River </a:t>
            </a:r>
          </a:p>
          <a:p>
            <a:pPr marL="1600200" lvl="1" indent="-857250" eaLnBrk="1" hangingPunct="1">
              <a:buFont typeface="Courier New" panose="02070309020205020404" pitchFamily="49" charset="0"/>
              <a:buChar char="o"/>
            </a:pPr>
            <a:r>
              <a:rPr lang="en-US" altLang="en-US" sz="4800" b="1" dirty="0" smtClean="0">
                <a:latin typeface="Minion Pro" panose="02040503050306020203" pitchFamily="18" charset="0"/>
                <a:cs typeface="Times New Roman" panose="02020603050405020304" pitchFamily="18" charset="0"/>
              </a:rPr>
              <a:t>Soviet Union – Tumen River</a:t>
            </a:r>
          </a:p>
          <a:p>
            <a:pPr marL="1600200" lvl="1" indent="-857250" eaLnBrk="1" hangingPunct="1">
              <a:buFont typeface="Courier New" panose="02070309020205020404" pitchFamily="49" charset="0"/>
              <a:buChar char="o"/>
            </a:pPr>
            <a:r>
              <a:rPr lang="en-US" altLang="en-US" sz="4800" b="1" dirty="0" err="1" smtClean="0">
                <a:latin typeface="Minion Pro" panose="02040503050306020203" pitchFamily="18" charset="0"/>
                <a:cs typeface="Times New Roman" panose="02020603050405020304" pitchFamily="18" charset="0"/>
              </a:rPr>
              <a:t>Taebaek</a:t>
            </a:r>
            <a:r>
              <a:rPr lang="en-US" altLang="en-US" sz="4800" b="1" dirty="0" smtClean="0">
                <a:latin typeface="Minion Pro" panose="02040503050306020203" pitchFamily="18" charset="0"/>
                <a:cs typeface="Times New Roman" panose="02020603050405020304" pitchFamily="18" charset="0"/>
              </a:rPr>
              <a:t> Mountains</a:t>
            </a:r>
          </a:p>
          <a:p>
            <a:pPr marL="1600200" lvl="1" indent="-857250" eaLnBrk="1" hangingPunct="1">
              <a:buFont typeface="Courier New" panose="02070309020205020404" pitchFamily="49" charset="0"/>
              <a:buChar char="o"/>
            </a:pPr>
            <a:r>
              <a:rPr lang="en-US" sz="4800" b="1" dirty="0" err="1">
                <a:solidFill>
                  <a:srgbClr val="000000"/>
                </a:solidFill>
                <a:latin typeface="Minion Pro" panose="02040503050306020203" pitchFamily="18" charset="0"/>
                <a:ea typeface="Calibri" panose="020F0502020204030204" pitchFamily="34" charset="0"/>
                <a:cs typeface="Times New Roman" panose="02020603050405020304" pitchFamily="18" charset="0"/>
              </a:rPr>
              <a:t>Sobaek</a:t>
            </a:r>
            <a:r>
              <a:rPr lang="en-US" sz="4800" b="1" dirty="0">
                <a:solidFill>
                  <a:srgbClr val="000000"/>
                </a:solidFill>
                <a:latin typeface="Minion Pro" panose="02040503050306020203" pitchFamily="18" charset="0"/>
                <a:ea typeface="Calibri" panose="020F0502020204030204" pitchFamily="34" charset="0"/>
                <a:cs typeface="Times New Roman" panose="02020603050405020304" pitchFamily="18" charset="0"/>
              </a:rPr>
              <a:t> Mountains </a:t>
            </a:r>
            <a:endParaRPr lang="en-US" sz="4800" b="1" dirty="0" smtClean="0">
              <a:solidFill>
                <a:srgbClr val="000000"/>
              </a:solidFill>
              <a:latin typeface="Minion Pro" panose="02040503050306020203" pitchFamily="18" charset="0"/>
              <a:ea typeface="Calibri" panose="020F0502020204030204" pitchFamily="34" charset="0"/>
              <a:cs typeface="Times New Roman" panose="02020603050405020304" pitchFamily="18" charset="0"/>
            </a:endParaRPr>
          </a:p>
          <a:p>
            <a:pPr marL="1600200" lvl="1" indent="-857250" eaLnBrk="1" hangingPunct="1">
              <a:buFont typeface="Courier New" panose="02070309020205020404" pitchFamily="49" charset="0"/>
              <a:buChar char="o"/>
            </a:pPr>
            <a:r>
              <a:rPr lang="en-US" altLang="en-US" sz="4800" b="1" dirty="0" smtClean="0">
                <a:solidFill>
                  <a:srgbClr val="000000"/>
                </a:solidFill>
                <a:latin typeface="Minion Pro" panose="02040503050306020203" pitchFamily="18" charset="0"/>
                <a:cs typeface="Times New Roman" panose="02020603050405020304" pitchFamily="18" charset="0"/>
              </a:rPr>
              <a:t>Extreme Weather</a:t>
            </a:r>
            <a:br>
              <a:rPr lang="en-US" altLang="en-US" sz="4800" b="1" dirty="0" smtClean="0">
                <a:solidFill>
                  <a:srgbClr val="000000"/>
                </a:solidFill>
                <a:latin typeface="Minion Pro" panose="02040503050306020203" pitchFamily="18" charset="0"/>
                <a:cs typeface="Times New Roman" panose="02020603050405020304" pitchFamily="18" charset="0"/>
              </a:rPr>
            </a:br>
            <a:endParaRPr lang="en-US" altLang="en-US" sz="4800" b="1" dirty="0" smtClean="0">
              <a:solidFill>
                <a:srgbClr val="000000"/>
              </a:solidFill>
              <a:latin typeface="Minion Pro" panose="02040503050306020203" pitchFamily="18" charset="0"/>
              <a:cs typeface="Times New Roman" panose="02020603050405020304" pitchFamily="18" charset="0"/>
            </a:endParaRPr>
          </a:p>
          <a:p>
            <a:pPr marL="857250" indent="-857250" eaLnBrk="1" hangingPunct="1">
              <a:buFont typeface="Arial" panose="020B0604020202020204" pitchFamily="34" charset="0"/>
              <a:buChar char="•"/>
            </a:pPr>
            <a:r>
              <a:rPr lang="en-US" altLang="en-US" sz="5400" b="1" dirty="0" smtClean="0">
                <a:solidFill>
                  <a:srgbClr val="000000"/>
                </a:solidFill>
                <a:latin typeface="Minion Pro" panose="02040503050306020203" pitchFamily="18" charset="0"/>
                <a:cs typeface="Times New Roman" panose="02020603050405020304" pitchFamily="18" charset="0"/>
              </a:rPr>
              <a:t>End of World War II</a:t>
            </a:r>
            <a:br>
              <a:rPr lang="en-US" altLang="en-US" sz="5400" b="1" dirty="0" smtClean="0">
                <a:solidFill>
                  <a:srgbClr val="000000"/>
                </a:solidFill>
                <a:latin typeface="Minion Pro" panose="02040503050306020203" pitchFamily="18" charset="0"/>
                <a:cs typeface="Times New Roman" panose="02020603050405020304" pitchFamily="18" charset="0"/>
              </a:rPr>
            </a:br>
            <a:endParaRPr lang="en-US" altLang="en-US" sz="5400" b="1" dirty="0" smtClean="0">
              <a:solidFill>
                <a:srgbClr val="000000"/>
              </a:solidFill>
              <a:latin typeface="Minion Pro" panose="02040503050306020203" pitchFamily="18" charset="0"/>
              <a:cs typeface="Times New Roman" panose="02020603050405020304" pitchFamily="18" charset="0"/>
            </a:endParaRPr>
          </a:p>
          <a:p>
            <a:pPr marL="857250" indent="-857250" eaLnBrk="1" hangingPunct="1">
              <a:buFont typeface="Arial" panose="020B0604020202020204" pitchFamily="34" charset="0"/>
              <a:buChar char="•"/>
            </a:pPr>
            <a:r>
              <a:rPr lang="en-US" altLang="en-US" sz="5400" b="1" dirty="0" smtClean="0">
                <a:solidFill>
                  <a:srgbClr val="000000"/>
                </a:solidFill>
                <a:latin typeface="Minion Pro" panose="02040503050306020203" pitchFamily="18" charset="0"/>
                <a:cs typeface="Times New Roman" panose="02020603050405020304" pitchFamily="18" charset="0"/>
              </a:rPr>
              <a:t>Cold War</a:t>
            </a:r>
          </a:p>
          <a:p>
            <a:pPr marL="1600200" lvl="1" indent="-857250" eaLnBrk="1" hangingPunct="1">
              <a:buFont typeface="Courier New" panose="02070309020205020404" pitchFamily="49" charset="0"/>
              <a:buChar char="o"/>
            </a:pPr>
            <a:r>
              <a:rPr lang="en-US" altLang="en-US" sz="4800" b="1" dirty="0" smtClean="0">
                <a:solidFill>
                  <a:srgbClr val="000000"/>
                </a:solidFill>
                <a:latin typeface="Minion Pro" panose="02040503050306020203" pitchFamily="18" charset="0"/>
                <a:cs typeface="Times New Roman" panose="02020603050405020304" pitchFamily="18" charset="0"/>
              </a:rPr>
              <a:t>Republic of Korea (Aug 1948)</a:t>
            </a:r>
          </a:p>
          <a:p>
            <a:pPr marL="1600200" lvl="1" indent="-857250" eaLnBrk="1" hangingPunct="1">
              <a:buFont typeface="Courier New" panose="02070309020205020404" pitchFamily="49" charset="0"/>
              <a:buChar char="o"/>
            </a:pPr>
            <a:r>
              <a:rPr lang="en-US" altLang="en-US" sz="4800" b="1" dirty="0" smtClean="0">
                <a:solidFill>
                  <a:srgbClr val="000000"/>
                </a:solidFill>
                <a:latin typeface="Minion Pro" panose="02040503050306020203" pitchFamily="18" charset="0"/>
                <a:cs typeface="Times New Roman" panose="02020603050405020304" pitchFamily="18" charset="0"/>
              </a:rPr>
              <a:t>Democratic Republic of Korea (Sept 1948)</a:t>
            </a:r>
          </a:p>
          <a:p>
            <a:pPr marL="857250" indent="-857250" eaLnBrk="1" hangingPunct="1">
              <a:buFont typeface="Arial" panose="020B0604020202020204" pitchFamily="34" charset="0"/>
              <a:buChar char="•"/>
            </a:pPr>
            <a:endParaRPr lang="en-US" altLang="en-US" sz="5400" b="1" dirty="0">
              <a:latin typeface="Minion Pro" panose="02040503050306020203" pitchFamily="18" charset="0"/>
              <a:cs typeface="Times New Roman" panose="02020603050405020304" pitchFamily="18" charset="0"/>
            </a:endParaRPr>
          </a:p>
        </p:txBody>
      </p:sp>
      <p:sp>
        <p:nvSpPr>
          <p:cNvPr id="504" name="Freeform 503"/>
          <p:cNvSpPr/>
          <p:nvPr/>
        </p:nvSpPr>
        <p:spPr>
          <a:xfrm>
            <a:off x="14055634" y="5998800"/>
            <a:ext cx="1227909" cy="525829"/>
          </a:xfrm>
          <a:custGeom>
            <a:avLst/>
            <a:gdLst>
              <a:gd name="connsiteX0" fmla="*/ 0 w 1227909"/>
              <a:gd name="connsiteY0" fmla="*/ 365760 h 525829"/>
              <a:gd name="connsiteX1" fmla="*/ 339635 w 1227909"/>
              <a:gd name="connsiteY1" fmla="*/ 522515 h 525829"/>
              <a:gd name="connsiteX2" fmla="*/ 757646 w 1227909"/>
              <a:gd name="connsiteY2" fmla="*/ 235132 h 525829"/>
              <a:gd name="connsiteX3" fmla="*/ 888275 w 1227909"/>
              <a:gd name="connsiteY3" fmla="*/ 104503 h 525829"/>
              <a:gd name="connsiteX4" fmla="*/ 1227909 w 1227909"/>
              <a:gd name="connsiteY4" fmla="*/ 0 h 5258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7909" h="525829">
                <a:moveTo>
                  <a:pt x="0" y="365760"/>
                </a:moveTo>
                <a:cubicBezTo>
                  <a:pt x="106680" y="455023"/>
                  <a:pt x="213361" y="544286"/>
                  <a:pt x="339635" y="522515"/>
                </a:cubicBezTo>
                <a:cubicBezTo>
                  <a:pt x="465909" y="500744"/>
                  <a:pt x="666206" y="304801"/>
                  <a:pt x="757646" y="235132"/>
                </a:cubicBezTo>
                <a:cubicBezTo>
                  <a:pt x="849086" y="165463"/>
                  <a:pt x="809898" y="143692"/>
                  <a:pt x="888275" y="104503"/>
                </a:cubicBezTo>
                <a:cubicBezTo>
                  <a:pt x="966652" y="65314"/>
                  <a:pt x="1097280" y="32657"/>
                  <a:pt x="1227909" y="0"/>
                </a:cubicBezTo>
              </a:path>
            </a:pathLst>
          </a:custGeom>
          <a:noFill/>
          <a:ln w="762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09" name="Group 508"/>
          <p:cNvGrpSpPr/>
          <p:nvPr/>
        </p:nvGrpSpPr>
        <p:grpSpPr>
          <a:xfrm>
            <a:off x="14611894" y="433931"/>
            <a:ext cx="3363979" cy="1490555"/>
            <a:chOff x="14820900" y="-271463"/>
            <a:chExt cx="3363979" cy="1490555"/>
          </a:xfrm>
        </p:grpSpPr>
        <p:sp>
          <p:nvSpPr>
            <p:cNvPr id="506" name="Rectangle 505"/>
            <p:cNvSpPr/>
            <p:nvPr/>
          </p:nvSpPr>
          <p:spPr>
            <a:xfrm>
              <a:off x="14944725" y="324465"/>
              <a:ext cx="2753340" cy="176980"/>
            </a:xfrm>
            <a:prstGeom prst="rect">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7" name="Rectangle 506"/>
            <p:cNvSpPr/>
            <p:nvPr/>
          </p:nvSpPr>
          <p:spPr>
            <a:xfrm>
              <a:off x="15540038" y="328613"/>
              <a:ext cx="576262" cy="176211"/>
            </a:xfrm>
            <a:prstGeom prst="rect">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6" name="Rectangle 185"/>
            <p:cNvSpPr/>
            <p:nvPr/>
          </p:nvSpPr>
          <p:spPr>
            <a:xfrm>
              <a:off x="16616363" y="319088"/>
              <a:ext cx="576262" cy="176211"/>
            </a:xfrm>
            <a:prstGeom prst="rect">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8" name="TextBox 507"/>
            <p:cNvSpPr txBox="1"/>
            <p:nvPr/>
          </p:nvSpPr>
          <p:spPr>
            <a:xfrm>
              <a:off x="14820900" y="-271463"/>
              <a:ext cx="442750" cy="757130"/>
            </a:xfrm>
            <a:prstGeom prst="rect">
              <a:avLst/>
            </a:prstGeom>
            <a:noFill/>
          </p:spPr>
          <p:txBody>
            <a:bodyPr wrap="none" rtlCol="0">
              <a:spAutoFit/>
            </a:bodyPr>
            <a:lstStyle/>
            <a:p>
              <a:r>
                <a:rPr lang="en-US" dirty="0">
                  <a:latin typeface="Minion Pro Cond" panose="02040706060306020203" pitchFamily="18" charset="0"/>
                </a:rPr>
                <a:t>0</a:t>
              </a:r>
            </a:p>
          </p:txBody>
        </p:sp>
        <p:sp>
          <p:nvSpPr>
            <p:cNvPr id="188" name="TextBox 187"/>
            <p:cNvSpPr txBox="1"/>
            <p:nvPr/>
          </p:nvSpPr>
          <p:spPr>
            <a:xfrm>
              <a:off x="17225962" y="-252413"/>
              <a:ext cx="958917" cy="757130"/>
            </a:xfrm>
            <a:prstGeom prst="rect">
              <a:avLst/>
            </a:prstGeom>
            <a:noFill/>
          </p:spPr>
          <p:txBody>
            <a:bodyPr wrap="none" rtlCol="0">
              <a:spAutoFit/>
            </a:bodyPr>
            <a:lstStyle/>
            <a:p>
              <a:r>
                <a:rPr lang="en-US" dirty="0" smtClean="0">
                  <a:latin typeface="Minion Pro Cond" panose="02040706060306020203" pitchFamily="18" charset="0"/>
                </a:rPr>
                <a:t>100</a:t>
              </a:r>
              <a:endParaRPr lang="en-US" dirty="0">
                <a:latin typeface="Minion Pro Cond" panose="02040706060306020203" pitchFamily="18" charset="0"/>
              </a:endParaRPr>
            </a:p>
          </p:txBody>
        </p:sp>
        <p:sp>
          <p:nvSpPr>
            <p:cNvPr id="189" name="TextBox 188"/>
            <p:cNvSpPr txBox="1"/>
            <p:nvPr/>
          </p:nvSpPr>
          <p:spPr>
            <a:xfrm>
              <a:off x="15740062" y="461962"/>
              <a:ext cx="1363643" cy="757130"/>
            </a:xfrm>
            <a:prstGeom prst="rect">
              <a:avLst/>
            </a:prstGeom>
            <a:noFill/>
          </p:spPr>
          <p:txBody>
            <a:bodyPr wrap="none" rtlCol="0">
              <a:spAutoFit/>
            </a:bodyPr>
            <a:lstStyle/>
            <a:p>
              <a:r>
                <a:rPr lang="en-US" dirty="0" smtClean="0">
                  <a:latin typeface="Minion Pro Cond" panose="02040706060306020203" pitchFamily="18" charset="0"/>
                </a:rPr>
                <a:t>Miles</a:t>
              </a:r>
              <a:endParaRPr lang="en-US" dirty="0">
                <a:latin typeface="Minion Pro Cond" panose="02040706060306020203" pitchFamily="18" charset="0"/>
              </a:endParaRPr>
            </a:p>
          </p:txBody>
        </p:sp>
      </p:grpSp>
      <p:sp>
        <p:nvSpPr>
          <p:cNvPr id="510" name="TextBox 509"/>
          <p:cNvSpPr txBox="1"/>
          <p:nvPr/>
        </p:nvSpPr>
        <p:spPr>
          <a:xfrm>
            <a:off x="14891658" y="2325188"/>
            <a:ext cx="2398092" cy="1015663"/>
          </a:xfrm>
          <a:prstGeom prst="rect">
            <a:avLst/>
          </a:prstGeom>
          <a:noFill/>
        </p:spPr>
        <p:txBody>
          <a:bodyPr wrap="none" rtlCol="0">
            <a:spAutoFit/>
          </a:bodyPr>
          <a:lstStyle/>
          <a:p>
            <a:r>
              <a:rPr lang="en-US" sz="6000" dirty="0" smtClean="0">
                <a:latin typeface="Minion Pro Cond" panose="02040706060306020203" pitchFamily="18" charset="0"/>
              </a:rPr>
              <a:t>CHINA</a:t>
            </a:r>
            <a:endParaRPr lang="en-US" sz="6000" dirty="0">
              <a:latin typeface="Minion Pro Cond" panose="02040706060306020203" pitchFamily="18" charset="0"/>
            </a:endParaRPr>
          </a:p>
        </p:txBody>
      </p:sp>
      <p:sp>
        <p:nvSpPr>
          <p:cNvPr id="511" name="Freeform 510"/>
          <p:cNvSpPr/>
          <p:nvPr/>
        </p:nvSpPr>
        <p:spPr>
          <a:xfrm>
            <a:off x="23694496" y="287383"/>
            <a:ext cx="911088" cy="809897"/>
          </a:xfrm>
          <a:custGeom>
            <a:avLst/>
            <a:gdLst>
              <a:gd name="connsiteX0" fmla="*/ 27653 w 911088"/>
              <a:gd name="connsiteY0" fmla="*/ 809897 h 809897"/>
              <a:gd name="connsiteX1" fmla="*/ 27653 w 911088"/>
              <a:gd name="connsiteY1" fmla="*/ 548640 h 809897"/>
              <a:gd name="connsiteX2" fmla="*/ 315035 w 911088"/>
              <a:gd name="connsiteY2" fmla="*/ 418011 h 809897"/>
              <a:gd name="connsiteX3" fmla="*/ 602418 w 911088"/>
              <a:gd name="connsiteY3" fmla="*/ 313508 h 809897"/>
              <a:gd name="connsiteX4" fmla="*/ 889801 w 911088"/>
              <a:gd name="connsiteY4" fmla="*/ 78377 h 809897"/>
              <a:gd name="connsiteX5" fmla="*/ 889801 w 911088"/>
              <a:gd name="connsiteY5" fmla="*/ 0 h 809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11088" h="809897">
                <a:moveTo>
                  <a:pt x="27653" y="809897"/>
                </a:moveTo>
                <a:cubicBezTo>
                  <a:pt x="3704" y="711925"/>
                  <a:pt x="-20244" y="613954"/>
                  <a:pt x="27653" y="548640"/>
                </a:cubicBezTo>
                <a:cubicBezTo>
                  <a:pt x="75550" y="483326"/>
                  <a:pt x="219241" y="457200"/>
                  <a:pt x="315035" y="418011"/>
                </a:cubicBezTo>
                <a:cubicBezTo>
                  <a:pt x="410829" y="378822"/>
                  <a:pt x="506624" y="370114"/>
                  <a:pt x="602418" y="313508"/>
                </a:cubicBezTo>
                <a:cubicBezTo>
                  <a:pt x="698212" y="256902"/>
                  <a:pt x="841904" y="130628"/>
                  <a:pt x="889801" y="78377"/>
                </a:cubicBezTo>
                <a:cubicBezTo>
                  <a:pt x="937698" y="26126"/>
                  <a:pt x="889801" y="0"/>
                  <a:pt x="889801" y="0"/>
                </a:cubicBezTo>
              </a:path>
            </a:pathLst>
          </a:custGeom>
          <a:noFill/>
          <a:ln w="762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0" name="Freeform 319"/>
          <p:cNvSpPr/>
          <p:nvPr/>
        </p:nvSpPr>
        <p:spPr>
          <a:xfrm>
            <a:off x="24164386" y="313509"/>
            <a:ext cx="1255934" cy="1254034"/>
          </a:xfrm>
          <a:custGeom>
            <a:avLst/>
            <a:gdLst>
              <a:gd name="connsiteX0" fmla="*/ 1900 w 1255934"/>
              <a:gd name="connsiteY0" fmla="*/ 1254034 h 1254034"/>
              <a:gd name="connsiteX1" fmla="*/ 80277 w 1255934"/>
              <a:gd name="connsiteY1" fmla="*/ 940525 h 1254034"/>
              <a:gd name="connsiteX2" fmla="*/ 524414 w 1255934"/>
              <a:gd name="connsiteY2" fmla="*/ 809897 h 1254034"/>
              <a:gd name="connsiteX3" fmla="*/ 837923 w 1255934"/>
              <a:gd name="connsiteY3" fmla="*/ 522514 h 1254034"/>
              <a:gd name="connsiteX4" fmla="*/ 864048 w 1255934"/>
              <a:gd name="connsiteY4" fmla="*/ 287382 h 1254034"/>
              <a:gd name="connsiteX5" fmla="*/ 1255934 w 1255934"/>
              <a:gd name="connsiteY5" fmla="*/ 0 h 1254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55934" h="1254034">
                <a:moveTo>
                  <a:pt x="1900" y="1254034"/>
                </a:moveTo>
                <a:cubicBezTo>
                  <a:pt x="-2455" y="1134291"/>
                  <a:pt x="-6809" y="1014548"/>
                  <a:pt x="80277" y="940525"/>
                </a:cubicBezTo>
                <a:cubicBezTo>
                  <a:pt x="167363" y="866502"/>
                  <a:pt x="398140" y="879565"/>
                  <a:pt x="524414" y="809897"/>
                </a:cubicBezTo>
                <a:cubicBezTo>
                  <a:pt x="650688" y="740229"/>
                  <a:pt x="781317" y="609600"/>
                  <a:pt x="837923" y="522514"/>
                </a:cubicBezTo>
                <a:cubicBezTo>
                  <a:pt x="894529" y="435428"/>
                  <a:pt x="794380" y="374468"/>
                  <a:pt x="864048" y="287382"/>
                </a:cubicBezTo>
                <a:cubicBezTo>
                  <a:pt x="933717" y="200296"/>
                  <a:pt x="1094825" y="100148"/>
                  <a:pt x="1255934" y="0"/>
                </a:cubicBezTo>
              </a:path>
            </a:pathLst>
          </a:custGeom>
          <a:noFill/>
          <a:ln w="762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5" name="TextBox 194"/>
          <p:cNvSpPr txBox="1"/>
          <p:nvPr/>
        </p:nvSpPr>
        <p:spPr>
          <a:xfrm>
            <a:off x="23770046" y="2425336"/>
            <a:ext cx="1869935" cy="1015663"/>
          </a:xfrm>
          <a:prstGeom prst="rect">
            <a:avLst/>
          </a:prstGeom>
          <a:noFill/>
        </p:spPr>
        <p:txBody>
          <a:bodyPr wrap="none" rtlCol="0">
            <a:spAutoFit/>
          </a:bodyPr>
          <a:lstStyle/>
          <a:p>
            <a:r>
              <a:rPr lang="en-US" sz="6000" dirty="0" smtClean="0">
                <a:latin typeface="Minion Pro Cond" panose="02040706060306020203" pitchFamily="18" charset="0"/>
              </a:rPr>
              <a:t>USSR</a:t>
            </a:r>
            <a:endParaRPr lang="en-US" sz="6000" dirty="0">
              <a:latin typeface="Minion Pro Cond" panose="02040706060306020203" pitchFamily="18" charset="0"/>
            </a:endParaRPr>
          </a:p>
        </p:txBody>
      </p:sp>
      <p:cxnSp>
        <p:nvCxnSpPr>
          <p:cNvPr id="322" name="Straight Arrow Connector 321"/>
          <p:cNvCxnSpPr/>
          <p:nvPr/>
        </p:nvCxnSpPr>
        <p:spPr>
          <a:xfrm flipH="1" flipV="1">
            <a:off x="24505920" y="809897"/>
            <a:ext cx="209006" cy="1567543"/>
          </a:xfrm>
          <a:prstGeom prst="straightConnector1">
            <a:avLst/>
          </a:prstGeom>
          <a:ln w="7620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198" name="TextBox 197"/>
          <p:cNvSpPr txBox="1"/>
          <p:nvPr/>
        </p:nvSpPr>
        <p:spPr>
          <a:xfrm>
            <a:off x="21967373" y="8172993"/>
            <a:ext cx="2966197" cy="1200329"/>
          </a:xfrm>
          <a:prstGeom prst="rect">
            <a:avLst/>
          </a:prstGeom>
          <a:noFill/>
        </p:spPr>
        <p:txBody>
          <a:bodyPr wrap="none" rtlCol="0">
            <a:spAutoFit/>
          </a:bodyPr>
          <a:lstStyle/>
          <a:p>
            <a:r>
              <a:rPr lang="en-US" sz="7200" dirty="0" smtClean="0">
                <a:latin typeface="Minion Pro Cond" panose="02040706060306020203" pitchFamily="18" charset="0"/>
              </a:rPr>
              <a:t>KOREA</a:t>
            </a:r>
            <a:endParaRPr lang="en-US" sz="7200" dirty="0">
              <a:latin typeface="Minion Pro Cond" panose="02040706060306020203" pitchFamily="18" charset="0"/>
            </a:endParaRPr>
          </a:p>
        </p:txBody>
      </p:sp>
      <p:grpSp>
        <p:nvGrpSpPr>
          <p:cNvPr id="326" name="Group 325"/>
          <p:cNvGrpSpPr/>
          <p:nvPr/>
        </p:nvGrpSpPr>
        <p:grpSpPr>
          <a:xfrm>
            <a:off x="16868095" y="8179799"/>
            <a:ext cx="248331" cy="259352"/>
            <a:chOff x="16868095" y="8179799"/>
            <a:chExt cx="248331" cy="259352"/>
          </a:xfrm>
        </p:grpSpPr>
        <p:sp>
          <p:nvSpPr>
            <p:cNvPr id="325" name="Oval 324"/>
            <p:cNvSpPr/>
            <p:nvPr/>
          </p:nvSpPr>
          <p:spPr>
            <a:xfrm>
              <a:off x="16868095" y="8179799"/>
              <a:ext cx="248331" cy="259352"/>
            </a:xfrm>
            <a:prstGeom prst="ellipse">
              <a:avLst/>
            </a:prstGeom>
            <a:no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3" name="Oval 202"/>
            <p:cNvSpPr>
              <a:spLocks noChangeAspect="1"/>
            </p:cNvSpPr>
            <p:nvPr/>
          </p:nvSpPr>
          <p:spPr>
            <a:xfrm>
              <a:off x="16972872" y="8279813"/>
              <a:ext cx="59250" cy="61880"/>
            </a:xfrm>
            <a:prstGeom prst="ellipse">
              <a:avLst/>
            </a:prstGeom>
            <a:solidFill>
              <a:schemeClr val="tx1"/>
            </a:solid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27" name="TextBox 326"/>
          <p:cNvSpPr txBox="1"/>
          <p:nvPr/>
        </p:nvSpPr>
        <p:spPr>
          <a:xfrm>
            <a:off x="16663988" y="8262937"/>
            <a:ext cx="2849563" cy="830997"/>
          </a:xfrm>
          <a:prstGeom prst="rect">
            <a:avLst/>
          </a:prstGeom>
          <a:noFill/>
        </p:spPr>
        <p:txBody>
          <a:bodyPr wrap="none" rtlCol="0">
            <a:spAutoFit/>
          </a:bodyPr>
          <a:lstStyle/>
          <a:p>
            <a:r>
              <a:rPr lang="en-US" sz="4800" b="1" dirty="0" smtClean="0">
                <a:latin typeface="Minion Pro Cond" panose="02040706060306020203" pitchFamily="18" charset="0"/>
              </a:rPr>
              <a:t>Pyongyang</a:t>
            </a:r>
            <a:endParaRPr lang="en-US" sz="4800" b="1" dirty="0">
              <a:latin typeface="Minion Pro Cond" panose="02040706060306020203" pitchFamily="18" charset="0"/>
            </a:endParaRPr>
          </a:p>
        </p:txBody>
      </p:sp>
      <p:grpSp>
        <p:nvGrpSpPr>
          <p:cNvPr id="206" name="Group 205"/>
          <p:cNvGrpSpPr/>
          <p:nvPr/>
        </p:nvGrpSpPr>
        <p:grpSpPr>
          <a:xfrm>
            <a:off x="18588038" y="11075399"/>
            <a:ext cx="248331" cy="259352"/>
            <a:chOff x="16868095" y="8179799"/>
            <a:chExt cx="248331" cy="259352"/>
          </a:xfrm>
        </p:grpSpPr>
        <p:sp>
          <p:nvSpPr>
            <p:cNvPr id="207" name="Oval 206"/>
            <p:cNvSpPr/>
            <p:nvPr/>
          </p:nvSpPr>
          <p:spPr>
            <a:xfrm>
              <a:off x="16868095" y="8179799"/>
              <a:ext cx="248331" cy="259352"/>
            </a:xfrm>
            <a:prstGeom prst="ellipse">
              <a:avLst/>
            </a:prstGeom>
            <a:noFill/>
            <a:ln w="762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8" name="Oval 207"/>
            <p:cNvSpPr>
              <a:spLocks noChangeAspect="1"/>
            </p:cNvSpPr>
            <p:nvPr/>
          </p:nvSpPr>
          <p:spPr>
            <a:xfrm>
              <a:off x="16972872" y="8279813"/>
              <a:ext cx="59250" cy="61880"/>
            </a:xfrm>
            <a:prstGeom prst="ellipse">
              <a:avLst/>
            </a:prstGeom>
            <a:solidFill>
              <a:schemeClr val="tx1"/>
            </a:solidFill>
            <a:ln w="762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09" name="TextBox 208"/>
          <p:cNvSpPr txBox="1"/>
          <p:nvPr/>
        </p:nvSpPr>
        <p:spPr>
          <a:xfrm>
            <a:off x="19010948" y="10871154"/>
            <a:ext cx="1520353" cy="830997"/>
          </a:xfrm>
          <a:prstGeom prst="rect">
            <a:avLst/>
          </a:prstGeom>
          <a:noFill/>
          <a:ln w="76200">
            <a:noFill/>
          </a:ln>
        </p:spPr>
        <p:txBody>
          <a:bodyPr wrap="none" rtlCol="0">
            <a:spAutoFit/>
          </a:bodyPr>
          <a:lstStyle/>
          <a:p>
            <a:r>
              <a:rPr lang="en-US" sz="4800" b="1" dirty="0" smtClean="0">
                <a:latin typeface="Minion Pro Cond" panose="02040706060306020203" pitchFamily="18" charset="0"/>
              </a:rPr>
              <a:t>Seoul</a:t>
            </a:r>
            <a:endParaRPr lang="en-US" sz="4800" b="1" dirty="0">
              <a:latin typeface="Minion Pro Cond" panose="02040706060306020203" pitchFamily="18" charset="0"/>
            </a:endParaRPr>
          </a:p>
        </p:txBody>
      </p:sp>
      <p:grpSp>
        <p:nvGrpSpPr>
          <p:cNvPr id="210" name="Group 209"/>
          <p:cNvGrpSpPr/>
          <p:nvPr/>
        </p:nvGrpSpPr>
        <p:grpSpPr>
          <a:xfrm>
            <a:off x="19498083" y="13187228"/>
            <a:ext cx="248331" cy="259352"/>
            <a:chOff x="16868095" y="8179799"/>
            <a:chExt cx="248331" cy="259352"/>
          </a:xfrm>
        </p:grpSpPr>
        <p:sp>
          <p:nvSpPr>
            <p:cNvPr id="211" name="Oval 210"/>
            <p:cNvSpPr/>
            <p:nvPr/>
          </p:nvSpPr>
          <p:spPr>
            <a:xfrm>
              <a:off x="16868095" y="8179799"/>
              <a:ext cx="248331" cy="259352"/>
            </a:xfrm>
            <a:prstGeom prst="ellipse">
              <a:avLst/>
            </a:prstGeom>
            <a:noFill/>
            <a:ln w="762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2" name="Oval 211"/>
            <p:cNvSpPr>
              <a:spLocks noChangeAspect="1"/>
            </p:cNvSpPr>
            <p:nvPr/>
          </p:nvSpPr>
          <p:spPr>
            <a:xfrm>
              <a:off x="16972872" y="8279813"/>
              <a:ext cx="59250" cy="61880"/>
            </a:xfrm>
            <a:prstGeom prst="ellipse">
              <a:avLst/>
            </a:prstGeom>
            <a:solidFill>
              <a:schemeClr val="tx1"/>
            </a:solidFill>
            <a:ln w="762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13" name="Group 212"/>
          <p:cNvGrpSpPr/>
          <p:nvPr/>
        </p:nvGrpSpPr>
        <p:grpSpPr>
          <a:xfrm>
            <a:off x="21035146" y="14097274"/>
            <a:ext cx="248331" cy="259352"/>
            <a:chOff x="16868095" y="8179799"/>
            <a:chExt cx="248331" cy="259352"/>
          </a:xfrm>
        </p:grpSpPr>
        <p:sp>
          <p:nvSpPr>
            <p:cNvPr id="214" name="Oval 213"/>
            <p:cNvSpPr/>
            <p:nvPr/>
          </p:nvSpPr>
          <p:spPr>
            <a:xfrm>
              <a:off x="16868095" y="8179799"/>
              <a:ext cx="248331" cy="259352"/>
            </a:xfrm>
            <a:prstGeom prst="ellipse">
              <a:avLst/>
            </a:prstGeom>
            <a:noFill/>
            <a:ln w="762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5" name="Oval 214"/>
            <p:cNvSpPr>
              <a:spLocks noChangeAspect="1"/>
            </p:cNvSpPr>
            <p:nvPr/>
          </p:nvSpPr>
          <p:spPr>
            <a:xfrm>
              <a:off x="16972872" y="8279813"/>
              <a:ext cx="59250" cy="61880"/>
            </a:xfrm>
            <a:prstGeom prst="ellipse">
              <a:avLst/>
            </a:prstGeom>
            <a:solidFill>
              <a:schemeClr val="tx1"/>
            </a:solidFill>
            <a:ln w="762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16" name="Group 215"/>
          <p:cNvGrpSpPr/>
          <p:nvPr/>
        </p:nvGrpSpPr>
        <p:grpSpPr>
          <a:xfrm>
            <a:off x="21814563" y="15712714"/>
            <a:ext cx="248331" cy="259352"/>
            <a:chOff x="16868095" y="8179799"/>
            <a:chExt cx="248331" cy="259352"/>
          </a:xfrm>
        </p:grpSpPr>
        <p:sp>
          <p:nvSpPr>
            <p:cNvPr id="217" name="Oval 216"/>
            <p:cNvSpPr/>
            <p:nvPr/>
          </p:nvSpPr>
          <p:spPr>
            <a:xfrm>
              <a:off x="16868095" y="8179799"/>
              <a:ext cx="248331" cy="259352"/>
            </a:xfrm>
            <a:prstGeom prst="ellipse">
              <a:avLst/>
            </a:prstGeom>
            <a:noFill/>
            <a:ln w="762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8" name="Oval 217"/>
            <p:cNvSpPr>
              <a:spLocks noChangeAspect="1"/>
            </p:cNvSpPr>
            <p:nvPr/>
          </p:nvSpPr>
          <p:spPr>
            <a:xfrm>
              <a:off x="16972872" y="8279813"/>
              <a:ext cx="59250" cy="61880"/>
            </a:xfrm>
            <a:prstGeom prst="ellipse">
              <a:avLst/>
            </a:prstGeom>
            <a:solidFill>
              <a:schemeClr val="tx1"/>
            </a:solidFill>
            <a:ln w="762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19" name="TextBox 218"/>
          <p:cNvSpPr txBox="1"/>
          <p:nvPr/>
        </p:nvSpPr>
        <p:spPr>
          <a:xfrm>
            <a:off x="22215430" y="16040236"/>
            <a:ext cx="1659172" cy="830997"/>
          </a:xfrm>
          <a:prstGeom prst="rect">
            <a:avLst/>
          </a:prstGeom>
          <a:noFill/>
          <a:ln w="76200">
            <a:noFill/>
          </a:ln>
        </p:spPr>
        <p:txBody>
          <a:bodyPr wrap="none" rtlCol="0">
            <a:spAutoFit/>
          </a:bodyPr>
          <a:lstStyle/>
          <a:p>
            <a:r>
              <a:rPr lang="en-US" sz="4800" b="1" dirty="0" smtClean="0">
                <a:latin typeface="Minion Pro Cond" panose="02040706060306020203" pitchFamily="18" charset="0"/>
              </a:rPr>
              <a:t>Pusan</a:t>
            </a:r>
            <a:endParaRPr lang="en-US" sz="4800" b="1" dirty="0">
              <a:latin typeface="Minion Pro Cond" panose="02040706060306020203" pitchFamily="18" charset="0"/>
            </a:endParaRPr>
          </a:p>
        </p:txBody>
      </p:sp>
      <p:sp>
        <p:nvSpPr>
          <p:cNvPr id="220" name="TextBox 219"/>
          <p:cNvSpPr txBox="1"/>
          <p:nvPr/>
        </p:nvSpPr>
        <p:spPr>
          <a:xfrm>
            <a:off x="20167555" y="14144761"/>
            <a:ext cx="1611660" cy="830997"/>
          </a:xfrm>
          <a:prstGeom prst="rect">
            <a:avLst/>
          </a:prstGeom>
          <a:noFill/>
          <a:ln w="76200">
            <a:noFill/>
          </a:ln>
        </p:spPr>
        <p:txBody>
          <a:bodyPr wrap="none" rtlCol="0">
            <a:spAutoFit/>
          </a:bodyPr>
          <a:lstStyle/>
          <a:p>
            <a:r>
              <a:rPr lang="en-US" sz="4800" b="1" dirty="0" smtClean="0">
                <a:latin typeface="Minion Pro Cond" panose="02040706060306020203" pitchFamily="18" charset="0"/>
              </a:rPr>
              <a:t>Taegu</a:t>
            </a:r>
            <a:endParaRPr lang="en-US" sz="4800" b="1" dirty="0">
              <a:latin typeface="Minion Pro Cond" panose="02040706060306020203" pitchFamily="18" charset="0"/>
            </a:endParaRPr>
          </a:p>
        </p:txBody>
      </p:sp>
      <p:sp>
        <p:nvSpPr>
          <p:cNvPr id="221" name="TextBox 220"/>
          <p:cNvSpPr txBox="1"/>
          <p:nvPr/>
        </p:nvSpPr>
        <p:spPr>
          <a:xfrm>
            <a:off x="18921596" y="12115429"/>
            <a:ext cx="1794274" cy="830997"/>
          </a:xfrm>
          <a:prstGeom prst="rect">
            <a:avLst/>
          </a:prstGeom>
          <a:noFill/>
          <a:ln w="76200">
            <a:noFill/>
          </a:ln>
        </p:spPr>
        <p:txBody>
          <a:bodyPr wrap="none" rtlCol="0">
            <a:spAutoFit/>
          </a:bodyPr>
          <a:lstStyle/>
          <a:p>
            <a:r>
              <a:rPr lang="en-US" sz="4800" b="1" dirty="0" smtClean="0">
                <a:latin typeface="Minion Pro Cond" panose="02040706060306020203" pitchFamily="18" charset="0"/>
              </a:rPr>
              <a:t>Taejon</a:t>
            </a:r>
            <a:endParaRPr lang="en-US" sz="4800" b="1" dirty="0">
              <a:latin typeface="Minion Pro Cond" panose="02040706060306020203" pitchFamily="18" charset="0"/>
            </a:endParaRPr>
          </a:p>
        </p:txBody>
      </p:sp>
      <p:grpSp>
        <p:nvGrpSpPr>
          <p:cNvPr id="329" name="Group 328"/>
          <p:cNvGrpSpPr/>
          <p:nvPr/>
        </p:nvGrpSpPr>
        <p:grpSpPr>
          <a:xfrm>
            <a:off x="14290766" y="5869576"/>
            <a:ext cx="11275719" cy="8203023"/>
            <a:chOff x="14290766" y="5869576"/>
            <a:chExt cx="11275719" cy="8203023"/>
          </a:xfrm>
        </p:grpSpPr>
        <p:sp>
          <p:nvSpPr>
            <p:cNvPr id="503" name="Freeform 502"/>
            <p:cNvSpPr/>
            <p:nvPr/>
          </p:nvSpPr>
          <p:spPr>
            <a:xfrm>
              <a:off x="14290766" y="10440172"/>
              <a:ext cx="10711543" cy="130628"/>
            </a:xfrm>
            <a:custGeom>
              <a:avLst/>
              <a:gdLst>
                <a:gd name="connsiteX0" fmla="*/ 0 w 10711543"/>
                <a:gd name="connsiteY0" fmla="*/ 0 h 130628"/>
                <a:gd name="connsiteX1" fmla="*/ 10711543 w 10711543"/>
                <a:gd name="connsiteY1" fmla="*/ 130628 h 130628"/>
              </a:gdLst>
              <a:ahLst/>
              <a:cxnLst>
                <a:cxn ang="0">
                  <a:pos x="connsiteX0" y="connsiteY0"/>
                </a:cxn>
                <a:cxn ang="0">
                  <a:pos x="connsiteX1" y="connsiteY1"/>
                </a:cxn>
              </a:cxnLst>
              <a:rect l="l" t="t" r="r" b="b"/>
              <a:pathLst>
                <a:path w="10711543" h="130628">
                  <a:moveTo>
                    <a:pt x="0" y="0"/>
                  </a:moveTo>
                  <a:lnTo>
                    <a:pt x="10711543" y="130628"/>
                  </a:lnTo>
                </a:path>
              </a:pathLst>
            </a:custGeom>
            <a:noFill/>
            <a:ln w="76200">
              <a:solidFill>
                <a:srgbClr val="FF0000"/>
              </a:solidFill>
              <a:prstDash val="lgDashDot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28" name="Group 327"/>
            <p:cNvGrpSpPr/>
            <p:nvPr/>
          </p:nvGrpSpPr>
          <p:grpSpPr>
            <a:xfrm>
              <a:off x="23556687" y="9683930"/>
              <a:ext cx="1001485" cy="1015663"/>
              <a:chOff x="23556687" y="9683930"/>
              <a:chExt cx="1001485" cy="1015663"/>
            </a:xfrm>
          </p:grpSpPr>
          <p:sp>
            <p:nvSpPr>
              <p:cNvPr id="200" name="TextBox 199"/>
              <p:cNvSpPr txBox="1"/>
              <p:nvPr/>
            </p:nvSpPr>
            <p:spPr>
              <a:xfrm>
                <a:off x="23556687" y="9683930"/>
                <a:ext cx="902811" cy="1015663"/>
              </a:xfrm>
              <a:prstGeom prst="rect">
                <a:avLst/>
              </a:prstGeom>
              <a:noFill/>
            </p:spPr>
            <p:txBody>
              <a:bodyPr wrap="none" rtlCol="0">
                <a:spAutoFit/>
              </a:bodyPr>
              <a:lstStyle/>
              <a:p>
                <a:r>
                  <a:rPr lang="en-US" sz="6000" b="1" dirty="0" smtClean="0">
                    <a:latin typeface="Minion Pro Cond" panose="02040706060306020203" pitchFamily="18" charset="0"/>
                  </a:rPr>
                  <a:t>38</a:t>
                </a:r>
                <a:endParaRPr lang="en-US" sz="6000" b="1" dirty="0">
                  <a:latin typeface="Minion Pro Cond" panose="02040706060306020203" pitchFamily="18" charset="0"/>
                </a:endParaRPr>
              </a:p>
            </p:txBody>
          </p:sp>
          <p:sp>
            <p:nvSpPr>
              <p:cNvPr id="324" name="Oval 323"/>
              <p:cNvSpPr/>
              <p:nvPr/>
            </p:nvSpPr>
            <p:spPr>
              <a:xfrm>
                <a:off x="24349168" y="9692640"/>
                <a:ext cx="209004" cy="209006"/>
              </a:xfrm>
              <a:prstGeom prst="ellipse">
                <a:avLst/>
              </a:prstGeom>
              <a:noFill/>
              <a:ln w="635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23" name="TextBox 222"/>
            <p:cNvSpPr txBox="1"/>
            <p:nvPr/>
          </p:nvSpPr>
          <p:spPr>
            <a:xfrm>
              <a:off x="22302652" y="5869576"/>
              <a:ext cx="2353786" cy="1754326"/>
            </a:xfrm>
            <a:prstGeom prst="rect">
              <a:avLst/>
            </a:prstGeom>
            <a:noFill/>
          </p:spPr>
          <p:txBody>
            <a:bodyPr wrap="none" rtlCol="0">
              <a:spAutoFit/>
            </a:bodyPr>
            <a:lstStyle/>
            <a:p>
              <a:r>
                <a:rPr lang="en-US" sz="5400" dirty="0" smtClean="0">
                  <a:latin typeface="Minion Pro Cond" panose="02040706060306020203" pitchFamily="18" charset="0"/>
                </a:rPr>
                <a:t>NORTH</a:t>
              </a:r>
            </a:p>
            <a:p>
              <a:r>
                <a:rPr lang="en-US" sz="5400" dirty="0" smtClean="0">
                  <a:latin typeface="Minion Pro Cond" panose="02040706060306020203" pitchFamily="18" charset="0"/>
                </a:rPr>
                <a:t>KOREA</a:t>
              </a:r>
              <a:endParaRPr lang="en-US" sz="5400" dirty="0">
                <a:latin typeface="Minion Pro Cond" panose="02040706060306020203" pitchFamily="18" charset="0"/>
              </a:endParaRPr>
            </a:p>
          </p:txBody>
        </p:sp>
        <p:sp>
          <p:nvSpPr>
            <p:cNvPr id="224" name="TextBox 223"/>
            <p:cNvSpPr txBox="1"/>
            <p:nvPr/>
          </p:nvSpPr>
          <p:spPr>
            <a:xfrm>
              <a:off x="23212699" y="12318273"/>
              <a:ext cx="2353786" cy="1754326"/>
            </a:xfrm>
            <a:prstGeom prst="rect">
              <a:avLst/>
            </a:prstGeom>
            <a:noFill/>
          </p:spPr>
          <p:txBody>
            <a:bodyPr wrap="none" rtlCol="0">
              <a:spAutoFit/>
            </a:bodyPr>
            <a:lstStyle/>
            <a:p>
              <a:pPr algn="ctr"/>
              <a:r>
                <a:rPr lang="en-US" sz="5400" dirty="0" smtClean="0">
                  <a:latin typeface="Minion Pro Cond" panose="02040706060306020203" pitchFamily="18" charset="0"/>
                </a:rPr>
                <a:t>SOUTH</a:t>
              </a:r>
            </a:p>
            <a:p>
              <a:pPr algn="ctr"/>
              <a:r>
                <a:rPr lang="en-US" sz="5400" dirty="0" smtClean="0">
                  <a:latin typeface="Minion Pro Cond" panose="02040706060306020203" pitchFamily="18" charset="0"/>
                </a:rPr>
                <a:t>KOREA</a:t>
              </a:r>
              <a:endParaRPr lang="en-US" sz="5400" dirty="0">
                <a:latin typeface="Minion Pro Cond" panose="02040706060306020203" pitchFamily="18" charset="0"/>
              </a:endParaRPr>
            </a:p>
          </p:txBody>
        </p:sp>
      </p:grpSp>
    </p:spTree>
    <p:extLst>
      <p:ext uri="{BB962C8B-B14F-4D97-AF65-F5344CB8AC3E}">
        <p14:creationId xmlns:p14="http://schemas.microsoft.com/office/powerpoint/2010/main" val="27009584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79">
                                            <p:txEl>
                                              <p:pRg st="9" end="9"/>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179">
                                            <p:txEl>
                                              <p:pRg st="10" end="10"/>
                                            </p:txEl>
                                          </p:spTgt>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179">
                                            <p:txEl>
                                              <p:pRg st="11" end="11"/>
                                            </p:txEl>
                                          </p:spTgt>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179">
                                            <p:txEl>
                                              <p:pRg st="12" end="12"/>
                                            </p:txEl>
                                          </p:spTgt>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32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a:xfrm>
            <a:off x="1754855" y="948271"/>
            <a:ext cx="23317200" cy="3052229"/>
          </a:xfrm>
        </p:spPr>
        <p:txBody>
          <a:bodyPr>
            <a:noAutofit/>
          </a:bodyPr>
          <a:lstStyle/>
          <a:p>
            <a:r>
              <a:rPr lang="en-US" sz="8800" b="1" dirty="0">
                <a:latin typeface="Minion Pro Med" panose="02040503050306020203" pitchFamily="18" charset="0"/>
              </a:rPr>
              <a:t>Combat Action in Korea: The Lost Patrol</a:t>
            </a:r>
            <a:br>
              <a:rPr lang="en-US" sz="8800" b="1" dirty="0">
                <a:latin typeface="Minion Pro Med" panose="02040503050306020203" pitchFamily="18" charset="0"/>
              </a:rPr>
            </a:br>
            <a:r>
              <a:rPr lang="en-US" sz="8800" b="1" dirty="0">
                <a:latin typeface="Minion Pro Med" panose="02040503050306020203" pitchFamily="18" charset="0"/>
              </a:rPr>
              <a:t>(27-30 January 1951)</a:t>
            </a:r>
            <a:br>
              <a:rPr lang="en-US" sz="8800" b="1" dirty="0">
                <a:latin typeface="Minion Pro Med" panose="02040503050306020203" pitchFamily="18" charset="0"/>
              </a:rPr>
            </a:br>
            <a:endParaRPr lang="en-US" sz="8800" b="1" dirty="0">
              <a:latin typeface="Minion Pro Med" panose="02040503050306020203" pitchFamily="18" charset="0"/>
            </a:endParaRPr>
          </a:p>
        </p:txBody>
      </p:sp>
      <p:pic>
        <p:nvPicPr>
          <p:cNvPr id="3" name="Picture 2"/>
          <p:cNvPicPr>
            <a:picLocks noChangeAspect="1"/>
          </p:cNvPicPr>
          <p:nvPr/>
        </p:nvPicPr>
        <p:blipFill rotWithShape="1">
          <a:blip r:embed="rId2" cstate="print">
            <a:extLst>
              <a:ext uri="{28A0092B-C50C-407E-A947-70E740481C1C}">
                <a14:useLocalDpi xmlns:a14="http://schemas.microsoft.com/office/drawing/2010/main" val="0"/>
              </a:ext>
            </a:extLst>
          </a:blip>
          <a:srcRect l="38995" r="3828"/>
          <a:stretch/>
        </p:blipFill>
        <p:spPr>
          <a:xfrm>
            <a:off x="8801402" y="3040384"/>
            <a:ext cx="9224105" cy="10755024"/>
          </a:xfrm>
          <a:prstGeom prst="rect">
            <a:avLst/>
          </a:prstGeom>
        </p:spPr>
      </p:pic>
      <p:sp>
        <p:nvSpPr>
          <p:cNvPr id="7" name="Title 1"/>
          <p:cNvSpPr txBox="1">
            <a:spLocks/>
          </p:cNvSpPr>
          <p:nvPr/>
        </p:nvSpPr>
        <p:spPr>
          <a:xfrm>
            <a:off x="1754855" y="14120103"/>
            <a:ext cx="23660100" cy="3534835"/>
          </a:xfrm>
          <a:prstGeom prst="rect">
            <a:avLst/>
          </a:prstGeom>
        </p:spPr>
        <p:txBody>
          <a:bodyPr vert="horz" lIns="91440" tIns="45720" rIns="91440" bIns="45720" rtlCol="0" anchor="b">
            <a:normAutofit/>
          </a:bodyPr>
          <a:lstStyle>
            <a:lvl1pPr algn="ctr" defTabSz="2438430" rtl="0" eaLnBrk="1" latinLnBrk="0" hangingPunct="1">
              <a:lnSpc>
                <a:spcPct val="90000"/>
              </a:lnSpc>
              <a:spcBef>
                <a:spcPct val="0"/>
              </a:spcBef>
              <a:buNone/>
              <a:defRPr sz="16000" kern="1200">
                <a:solidFill>
                  <a:schemeClr val="tx1"/>
                </a:solidFill>
                <a:latin typeface="+mj-lt"/>
                <a:ea typeface="+mj-ea"/>
                <a:cs typeface="+mj-cs"/>
              </a:defRPr>
            </a:lvl1pPr>
          </a:lstStyle>
          <a:p>
            <a:r>
              <a:rPr lang="en-US" sz="14100" b="1" dirty="0" smtClean="0">
                <a:latin typeface="Minion Pro" panose="02040503050306020203" pitchFamily="18" charset="0"/>
              </a:rPr>
              <a:t>Questions &amp; Integration</a:t>
            </a:r>
            <a:endParaRPr lang="en-US" sz="14100" b="1" dirty="0">
              <a:latin typeface="Minion Pro" panose="02040503050306020203" pitchFamily="18" charset="0"/>
            </a:endParaRPr>
          </a:p>
        </p:txBody>
      </p:sp>
    </p:spTree>
    <p:extLst>
      <p:ext uri="{BB962C8B-B14F-4D97-AF65-F5344CB8AC3E}">
        <p14:creationId xmlns:p14="http://schemas.microsoft.com/office/powerpoint/2010/main" val="352835422"/>
      </p:ext>
    </p:extLst>
  </p:cSld>
  <p:clrMapOvr>
    <a:masterClrMapping/>
  </p:clrMapOvr>
  <p:timing>
    <p:tnLst>
      <p:par>
        <p:cT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 Box 1761"/>
          <p:cNvSpPr txBox="1">
            <a:spLocks noChangeArrowheads="1"/>
          </p:cNvSpPr>
          <p:nvPr/>
        </p:nvSpPr>
        <p:spPr bwMode="auto">
          <a:xfrm>
            <a:off x="939500" y="3076326"/>
            <a:ext cx="10884637" cy="34163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defTabSz="2613025" eaLnBrk="0" hangingPunct="0">
              <a:defRPr sz="5100">
                <a:solidFill>
                  <a:schemeClr val="tx1"/>
                </a:solidFill>
                <a:latin typeface="Arial" panose="020B0604020202020204" pitchFamily="34" charset="0"/>
              </a:defRPr>
            </a:lvl1pPr>
            <a:lvl2pPr marL="742950" indent="-285750" defTabSz="2613025" eaLnBrk="0" hangingPunct="0">
              <a:defRPr sz="5100">
                <a:solidFill>
                  <a:schemeClr val="tx1"/>
                </a:solidFill>
                <a:latin typeface="Arial" panose="020B0604020202020204" pitchFamily="34" charset="0"/>
              </a:defRPr>
            </a:lvl2pPr>
            <a:lvl3pPr marL="1143000" indent="-228600" defTabSz="2613025" eaLnBrk="0" hangingPunct="0">
              <a:defRPr sz="5100">
                <a:solidFill>
                  <a:schemeClr val="tx1"/>
                </a:solidFill>
                <a:latin typeface="Arial" panose="020B0604020202020204" pitchFamily="34" charset="0"/>
              </a:defRPr>
            </a:lvl3pPr>
            <a:lvl4pPr marL="1600200" indent="-228600" defTabSz="2613025" eaLnBrk="0" hangingPunct="0">
              <a:defRPr sz="5100">
                <a:solidFill>
                  <a:schemeClr val="tx1"/>
                </a:solidFill>
                <a:latin typeface="Arial" panose="020B0604020202020204" pitchFamily="34" charset="0"/>
              </a:defRPr>
            </a:lvl4pPr>
            <a:lvl5pPr marL="2057400" indent="-228600" defTabSz="2613025" eaLnBrk="0" hangingPunct="0">
              <a:defRPr sz="5100">
                <a:solidFill>
                  <a:schemeClr val="tx1"/>
                </a:solidFill>
                <a:latin typeface="Arial" panose="020B0604020202020204" pitchFamily="34" charset="0"/>
              </a:defRPr>
            </a:lvl5pPr>
            <a:lvl6pPr marL="2514600" indent="-228600" defTabSz="2613025" eaLnBrk="0" fontAlgn="base" hangingPunct="0">
              <a:spcBef>
                <a:spcPct val="0"/>
              </a:spcBef>
              <a:spcAft>
                <a:spcPct val="0"/>
              </a:spcAft>
              <a:defRPr sz="5100">
                <a:solidFill>
                  <a:schemeClr val="tx1"/>
                </a:solidFill>
                <a:latin typeface="Arial" panose="020B0604020202020204" pitchFamily="34" charset="0"/>
              </a:defRPr>
            </a:lvl6pPr>
            <a:lvl7pPr marL="2971800" indent="-228600" defTabSz="2613025" eaLnBrk="0" fontAlgn="base" hangingPunct="0">
              <a:spcBef>
                <a:spcPct val="0"/>
              </a:spcBef>
              <a:spcAft>
                <a:spcPct val="0"/>
              </a:spcAft>
              <a:defRPr sz="5100">
                <a:solidFill>
                  <a:schemeClr val="tx1"/>
                </a:solidFill>
                <a:latin typeface="Arial" panose="020B0604020202020204" pitchFamily="34" charset="0"/>
              </a:defRPr>
            </a:lvl7pPr>
            <a:lvl8pPr marL="3429000" indent="-228600" defTabSz="2613025" eaLnBrk="0" fontAlgn="base" hangingPunct="0">
              <a:spcBef>
                <a:spcPct val="0"/>
              </a:spcBef>
              <a:spcAft>
                <a:spcPct val="0"/>
              </a:spcAft>
              <a:defRPr sz="5100">
                <a:solidFill>
                  <a:schemeClr val="tx1"/>
                </a:solidFill>
                <a:latin typeface="Arial" panose="020B0604020202020204" pitchFamily="34" charset="0"/>
              </a:defRPr>
            </a:lvl8pPr>
            <a:lvl9pPr marL="3886200" indent="-228600" defTabSz="2613025" eaLnBrk="0" fontAlgn="base" hangingPunct="0">
              <a:spcBef>
                <a:spcPct val="0"/>
              </a:spcBef>
              <a:spcAft>
                <a:spcPct val="0"/>
              </a:spcAft>
              <a:defRPr sz="5100">
                <a:solidFill>
                  <a:schemeClr val="tx1"/>
                </a:solidFill>
                <a:latin typeface="Arial" panose="020B0604020202020204" pitchFamily="34" charset="0"/>
              </a:defRPr>
            </a:lvl9pPr>
          </a:lstStyle>
          <a:p>
            <a:pPr algn="ctr" eaLnBrk="1" hangingPunct="1"/>
            <a:r>
              <a:rPr lang="en-US" sz="7200" b="1" dirty="0" smtClean="0">
                <a:latin typeface="Minion Pro" panose="02040503050306020203" pitchFamily="18" charset="0"/>
                <a:cs typeface="Times New Roman" panose="02020603050405020304" pitchFamily="18" charset="0"/>
              </a:rPr>
              <a:t>1B</a:t>
            </a:r>
          </a:p>
          <a:p>
            <a:pPr algn="ctr" eaLnBrk="1" hangingPunct="1"/>
            <a:r>
              <a:rPr lang="en-US" altLang="en-US" sz="7200" b="1" dirty="0" smtClean="0">
                <a:latin typeface="Minion Pro" panose="02040503050306020203" pitchFamily="18" charset="0"/>
                <a:cs typeface="Times New Roman" panose="02020603050405020304" pitchFamily="18" charset="0"/>
              </a:rPr>
              <a:t>Phase I of the Korean War</a:t>
            </a:r>
          </a:p>
          <a:p>
            <a:pPr algn="ctr" eaLnBrk="1" hangingPunct="1"/>
            <a:r>
              <a:rPr lang="en-US" altLang="en-US" sz="7200" b="1" dirty="0" smtClean="0">
                <a:latin typeface="Minion Pro" panose="02040503050306020203" pitchFamily="18" charset="0"/>
                <a:cs typeface="Times New Roman" panose="02020603050405020304" pitchFamily="18" charset="0"/>
              </a:rPr>
              <a:t>(June – September 1950)</a:t>
            </a:r>
            <a:endParaRPr lang="en-US" altLang="en-US" sz="7200" b="1" dirty="0">
              <a:latin typeface="Minion Pro" panose="02040503050306020203" pitchFamily="18" charset="0"/>
              <a:cs typeface="Times New Roman" panose="02020603050405020304" pitchFamily="18" charset="0"/>
            </a:endParaRPr>
          </a:p>
        </p:txBody>
      </p:sp>
      <p:pic>
        <p:nvPicPr>
          <p:cNvPr id="6" name="Picture 1762" descr="CSI Crest Medium"/>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5254851" y="237538"/>
            <a:ext cx="2395405" cy="253218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7" name="Group 6"/>
          <p:cNvGrpSpPr/>
          <p:nvPr/>
        </p:nvGrpSpPr>
        <p:grpSpPr>
          <a:xfrm>
            <a:off x="26487498" y="1748290"/>
            <a:ext cx="659367" cy="3044267"/>
            <a:chOff x="24979649" y="1174019"/>
            <a:chExt cx="587375" cy="2711886"/>
          </a:xfrm>
          <a:noFill/>
        </p:grpSpPr>
        <p:sp>
          <p:nvSpPr>
            <p:cNvPr id="8" name="Freeform 152"/>
            <p:cNvSpPr>
              <a:spLocks noChangeAspect="1"/>
            </p:cNvSpPr>
            <p:nvPr/>
          </p:nvSpPr>
          <p:spPr bwMode="auto">
            <a:xfrm>
              <a:off x="25207026" y="1296161"/>
              <a:ext cx="1775" cy="1616582"/>
            </a:xfrm>
            <a:custGeom>
              <a:avLst/>
              <a:gdLst>
                <a:gd name="T0" fmla="*/ 0 w 1"/>
                <a:gd name="T1" fmla="*/ 1350 h 1350"/>
                <a:gd name="T2" fmla="*/ 0 w 1"/>
                <a:gd name="T3" fmla="*/ 0 h 1350"/>
                <a:gd name="T4" fmla="*/ 0 60000 65536"/>
                <a:gd name="T5" fmla="*/ 0 60000 65536"/>
                <a:gd name="T6" fmla="*/ 0 w 1"/>
                <a:gd name="T7" fmla="*/ 0 h 1350"/>
                <a:gd name="T8" fmla="*/ 1 w 1"/>
                <a:gd name="T9" fmla="*/ 1350 h 1350"/>
              </a:gdLst>
              <a:ahLst/>
              <a:cxnLst>
                <a:cxn ang="T4">
                  <a:pos x="T0" y="T1"/>
                </a:cxn>
                <a:cxn ang="T5">
                  <a:pos x="T2" y="T3"/>
                </a:cxn>
              </a:cxnLst>
              <a:rect l="T6" t="T7" r="T8" b="T9"/>
              <a:pathLst>
                <a:path w="1" h="1350">
                  <a:moveTo>
                    <a:pt x="0" y="1350"/>
                  </a:moveTo>
                  <a:lnTo>
                    <a:pt x="0" y="0"/>
                  </a:lnTo>
                </a:path>
              </a:pathLst>
            </a:custGeom>
            <a:grpFill/>
            <a:ln w="76200">
              <a:solidFill>
                <a:schemeClr val="tx1"/>
              </a:solidFill>
              <a:round/>
              <a:headEnd/>
              <a:tailEnd/>
            </a:ln>
            <a:extLst/>
          </p:spPr>
          <p:txBody>
            <a:bodyPr/>
            <a:lstStyle/>
            <a:p>
              <a:endParaRPr lang="en-US"/>
            </a:p>
          </p:txBody>
        </p:sp>
        <p:sp>
          <p:nvSpPr>
            <p:cNvPr id="9" name="Freeform 153"/>
            <p:cNvSpPr>
              <a:spLocks noChangeAspect="1"/>
            </p:cNvSpPr>
            <p:nvPr/>
          </p:nvSpPr>
          <p:spPr bwMode="auto">
            <a:xfrm>
              <a:off x="25164414" y="1174019"/>
              <a:ext cx="369303" cy="569995"/>
            </a:xfrm>
            <a:custGeom>
              <a:avLst/>
              <a:gdLst>
                <a:gd name="T0" fmla="*/ 0 w 208"/>
                <a:gd name="T1" fmla="*/ 0 h 476"/>
                <a:gd name="T2" fmla="*/ 208 w 208"/>
                <a:gd name="T3" fmla="*/ 476 h 476"/>
                <a:gd name="T4" fmla="*/ 0 w 208"/>
                <a:gd name="T5" fmla="*/ 332 h 476"/>
                <a:gd name="T6" fmla="*/ 0 w 208"/>
                <a:gd name="T7" fmla="*/ 0 h 476"/>
                <a:gd name="T8" fmla="*/ 0 60000 65536"/>
                <a:gd name="T9" fmla="*/ 0 60000 65536"/>
                <a:gd name="T10" fmla="*/ 0 60000 65536"/>
                <a:gd name="T11" fmla="*/ 0 60000 65536"/>
                <a:gd name="T12" fmla="*/ 0 w 208"/>
                <a:gd name="T13" fmla="*/ 0 h 476"/>
                <a:gd name="T14" fmla="*/ 208 w 208"/>
                <a:gd name="T15" fmla="*/ 476 h 476"/>
              </a:gdLst>
              <a:ahLst/>
              <a:cxnLst>
                <a:cxn ang="T8">
                  <a:pos x="T0" y="T1"/>
                </a:cxn>
                <a:cxn ang="T9">
                  <a:pos x="T2" y="T3"/>
                </a:cxn>
                <a:cxn ang="T10">
                  <a:pos x="T4" y="T5"/>
                </a:cxn>
                <a:cxn ang="T11">
                  <a:pos x="T6" y="T7"/>
                </a:cxn>
              </a:cxnLst>
              <a:rect l="T12" t="T13" r="T14" b="T15"/>
              <a:pathLst>
                <a:path w="208" h="476">
                  <a:moveTo>
                    <a:pt x="0" y="0"/>
                  </a:moveTo>
                  <a:lnTo>
                    <a:pt x="208" y="476"/>
                  </a:lnTo>
                  <a:lnTo>
                    <a:pt x="0" y="332"/>
                  </a:lnTo>
                  <a:lnTo>
                    <a:pt x="0" y="0"/>
                  </a:lnTo>
                  <a:close/>
                </a:path>
              </a:pathLst>
            </a:custGeom>
            <a:solidFill>
              <a:schemeClr val="tx1"/>
            </a:solidFill>
            <a:ln w="9525">
              <a:solidFill>
                <a:schemeClr val="tx1"/>
              </a:solidFill>
              <a:round/>
              <a:headEnd/>
              <a:tailEnd/>
            </a:ln>
          </p:spPr>
          <p:txBody>
            <a:bodyPr/>
            <a:lstStyle/>
            <a:p>
              <a:endParaRPr lang="en-US"/>
            </a:p>
          </p:txBody>
        </p:sp>
        <p:sp>
          <p:nvSpPr>
            <p:cNvPr id="10" name="Freeform 154"/>
            <p:cNvSpPr>
              <a:spLocks noChangeAspect="1"/>
            </p:cNvSpPr>
            <p:nvPr/>
          </p:nvSpPr>
          <p:spPr bwMode="auto">
            <a:xfrm>
              <a:off x="24993967" y="2499616"/>
              <a:ext cx="397711" cy="619091"/>
            </a:xfrm>
            <a:custGeom>
              <a:avLst/>
              <a:gdLst>
                <a:gd name="T0" fmla="*/ 116 w 224"/>
                <a:gd name="T1" fmla="*/ 0 h 517"/>
                <a:gd name="T2" fmla="*/ 0 w 224"/>
                <a:gd name="T3" fmla="*/ 165 h 517"/>
                <a:gd name="T4" fmla="*/ 0 w 224"/>
                <a:gd name="T5" fmla="*/ 517 h 517"/>
                <a:gd name="T6" fmla="*/ 120 w 224"/>
                <a:gd name="T7" fmla="*/ 317 h 517"/>
                <a:gd name="T8" fmla="*/ 224 w 224"/>
                <a:gd name="T9" fmla="*/ 505 h 517"/>
                <a:gd name="T10" fmla="*/ 222 w 224"/>
                <a:gd name="T11" fmla="*/ 144 h 517"/>
                <a:gd name="T12" fmla="*/ 116 w 224"/>
                <a:gd name="T13" fmla="*/ 0 h 517"/>
                <a:gd name="T14" fmla="*/ 0 60000 65536"/>
                <a:gd name="T15" fmla="*/ 0 60000 65536"/>
                <a:gd name="T16" fmla="*/ 0 60000 65536"/>
                <a:gd name="T17" fmla="*/ 0 60000 65536"/>
                <a:gd name="T18" fmla="*/ 0 60000 65536"/>
                <a:gd name="T19" fmla="*/ 0 60000 65536"/>
                <a:gd name="T20" fmla="*/ 0 60000 65536"/>
                <a:gd name="T21" fmla="*/ 0 w 224"/>
                <a:gd name="T22" fmla="*/ 0 h 517"/>
                <a:gd name="T23" fmla="*/ 224 w 224"/>
                <a:gd name="T24" fmla="*/ 517 h 51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24" h="517">
                  <a:moveTo>
                    <a:pt x="116" y="0"/>
                  </a:moveTo>
                  <a:lnTo>
                    <a:pt x="0" y="165"/>
                  </a:lnTo>
                  <a:lnTo>
                    <a:pt x="0" y="517"/>
                  </a:lnTo>
                  <a:lnTo>
                    <a:pt x="120" y="317"/>
                  </a:lnTo>
                  <a:lnTo>
                    <a:pt x="224" y="505"/>
                  </a:lnTo>
                  <a:lnTo>
                    <a:pt x="222" y="144"/>
                  </a:lnTo>
                  <a:lnTo>
                    <a:pt x="116" y="0"/>
                  </a:lnTo>
                  <a:close/>
                </a:path>
              </a:pathLst>
            </a:custGeom>
            <a:solidFill>
              <a:schemeClr val="tx1"/>
            </a:solidFill>
            <a:ln w="9525">
              <a:solidFill>
                <a:schemeClr val="tx1"/>
              </a:solidFill>
              <a:round/>
              <a:headEnd/>
              <a:tailEnd/>
            </a:ln>
          </p:spPr>
          <p:txBody>
            <a:bodyPr/>
            <a:lstStyle/>
            <a:p>
              <a:endParaRPr lang="en-US"/>
            </a:p>
          </p:txBody>
        </p:sp>
        <p:sp>
          <p:nvSpPr>
            <p:cNvPr id="11" name="Text Box 155"/>
            <p:cNvSpPr txBox="1">
              <a:spLocks noChangeArrowheads="1"/>
            </p:cNvSpPr>
            <p:nvPr/>
          </p:nvSpPr>
          <p:spPr bwMode="auto">
            <a:xfrm>
              <a:off x="24979649" y="3123905"/>
              <a:ext cx="587375" cy="762000"/>
            </a:xfrm>
            <a:prstGeom prst="rect">
              <a:avLst/>
            </a:prstGeom>
            <a:grpFill/>
            <a:ln w="9525">
              <a:noFill/>
              <a:miter lim="800000"/>
              <a:headEnd/>
              <a:tailEnd/>
            </a:ln>
            <a:extLst/>
          </p:spPr>
          <p:txBody>
            <a:bodyPr wrap="none">
              <a:spAutoFit/>
            </a:bodyPr>
            <a:lstStyle>
              <a:lvl1pPr eaLnBrk="0" hangingPunct="0">
                <a:defRPr sz="5100">
                  <a:solidFill>
                    <a:schemeClr val="tx1"/>
                  </a:solidFill>
                  <a:latin typeface="Arial" panose="020B0604020202020204" pitchFamily="34" charset="0"/>
                </a:defRPr>
              </a:lvl1pPr>
              <a:lvl2pPr marL="742950" indent="-285750" eaLnBrk="0" hangingPunct="0">
                <a:defRPr sz="5100">
                  <a:solidFill>
                    <a:schemeClr val="tx1"/>
                  </a:solidFill>
                  <a:latin typeface="Arial" panose="020B0604020202020204" pitchFamily="34" charset="0"/>
                </a:defRPr>
              </a:lvl2pPr>
              <a:lvl3pPr marL="1143000" indent="-228600" eaLnBrk="0" hangingPunct="0">
                <a:defRPr sz="5100">
                  <a:solidFill>
                    <a:schemeClr val="tx1"/>
                  </a:solidFill>
                  <a:latin typeface="Arial" panose="020B0604020202020204" pitchFamily="34" charset="0"/>
                </a:defRPr>
              </a:lvl3pPr>
              <a:lvl4pPr marL="1600200" indent="-228600" eaLnBrk="0" hangingPunct="0">
                <a:defRPr sz="5100">
                  <a:solidFill>
                    <a:schemeClr val="tx1"/>
                  </a:solidFill>
                  <a:latin typeface="Arial" panose="020B0604020202020204" pitchFamily="34" charset="0"/>
                </a:defRPr>
              </a:lvl4pPr>
              <a:lvl5pPr marL="2057400" indent="-228600" eaLnBrk="0" hangingPunct="0">
                <a:defRPr sz="5100">
                  <a:solidFill>
                    <a:schemeClr val="tx1"/>
                  </a:solidFill>
                  <a:latin typeface="Arial" panose="020B0604020202020204" pitchFamily="34" charset="0"/>
                </a:defRPr>
              </a:lvl5pPr>
              <a:lvl6pPr marL="2514600" indent="-228600" eaLnBrk="0" fontAlgn="base" hangingPunct="0">
                <a:spcBef>
                  <a:spcPct val="0"/>
                </a:spcBef>
                <a:spcAft>
                  <a:spcPct val="0"/>
                </a:spcAft>
                <a:defRPr sz="5100">
                  <a:solidFill>
                    <a:schemeClr val="tx1"/>
                  </a:solidFill>
                  <a:latin typeface="Arial" panose="020B0604020202020204" pitchFamily="34" charset="0"/>
                </a:defRPr>
              </a:lvl6pPr>
              <a:lvl7pPr marL="2971800" indent="-228600" eaLnBrk="0" fontAlgn="base" hangingPunct="0">
                <a:spcBef>
                  <a:spcPct val="0"/>
                </a:spcBef>
                <a:spcAft>
                  <a:spcPct val="0"/>
                </a:spcAft>
                <a:defRPr sz="5100">
                  <a:solidFill>
                    <a:schemeClr val="tx1"/>
                  </a:solidFill>
                  <a:latin typeface="Arial" panose="020B0604020202020204" pitchFamily="34" charset="0"/>
                </a:defRPr>
              </a:lvl7pPr>
              <a:lvl8pPr marL="3429000" indent="-228600" eaLnBrk="0" fontAlgn="base" hangingPunct="0">
                <a:spcBef>
                  <a:spcPct val="0"/>
                </a:spcBef>
                <a:spcAft>
                  <a:spcPct val="0"/>
                </a:spcAft>
                <a:defRPr sz="5100">
                  <a:solidFill>
                    <a:schemeClr val="tx1"/>
                  </a:solidFill>
                  <a:latin typeface="Arial" panose="020B0604020202020204" pitchFamily="34" charset="0"/>
                </a:defRPr>
              </a:lvl8pPr>
              <a:lvl9pPr marL="3886200" indent="-228600" eaLnBrk="0" fontAlgn="base" hangingPunct="0">
                <a:spcBef>
                  <a:spcPct val="0"/>
                </a:spcBef>
                <a:spcAft>
                  <a:spcPct val="0"/>
                </a:spcAft>
                <a:defRPr sz="5100">
                  <a:solidFill>
                    <a:schemeClr val="tx1"/>
                  </a:solidFill>
                  <a:latin typeface="Arial" panose="020B0604020202020204" pitchFamily="34" charset="0"/>
                </a:defRPr>
              </a:lvl9pPr>
            </a:lstStyle>
            <a:p>
              <a:pPr eaLnBrk="1" hangingPunct="1"/>
              <a:r>
                <a:rPr lang="en-US" altLang="en-US" sz="4400" b="1" dirty="0">
                  <a:latin typeface="Times New Roman" panose="02020603050405020304" pitchFamily="18" charset="0"/>
                  <a:cs typeface="Arial" panose="020B0604020202020204" pitchFamily="34" charset="0"/>
                </a:rPr>
                <a:t>N</a:t>
              </a:r>
            </a:p>
          </p:txBody>
        </p:sp>
      </p:grpSp>
      <p:sp>
        <p:nvSpPr>
          <p:cNvPr id="4" name="Freeform 3"/>
          <p:cNvSpPr/>
          <p:nvPr/>
        </p:nvSpPr>
        <p:spPr>
          <a:xfrm>
            <a:off x="15082009" y="593685"/>
            <a:ext cx="9124299" cy="16990831"/>
          </a:xfrm>
          <a:custGeom>
            <a:avLst/>
            <a:gdLst>
              <a:gd name="connsiteX0" fmla="*/ 144379 w 8085221"/>
              <a:gd name="connsiteY0" fmla="*/ 4836695 h 15135727"/>
              <a:gd name="connsiteX1" fmla="*/ 144379 w 8085221"/>
              <a:gd name="connsiteY1" fmla="*/ 4981074 h 15135727"/>
              <a:gd name="connsiteX2" fmla="*/ 240632 w 8085221"/>
              <a:gd name="connsiteY2" fmla="*/ 4668253 h 15135727"/>
              <a:gd name="connsiteX3" fmla="*/ 553453 w 8085221"/>
              <a:gd name="connsiteY3" fmla="*/ 4692316 h 15135727"/>
              <a:gd name="connsiteX4" fmla="*/ 649706 w 8085221"/>
              <a:gd name="connsiteY4" fmla="*/ 4427621 h 15135727"/>
              <a:gd name="connsiteX5" fmla="*/ 649706 w 8085221"/>
              <a:gd name="connsiteY5" fmla="*/ 4427621 h 15135727"/>
              <a:gd name="connsiteX6" fmla="*/ 938464 w 8085221"/>
              <a:gd name="connsiteY6" fmla="*/ 4283242 h 15135727"/>
              <a:gd name="connsiteX7" fmla="*/ 1395664 w 8085221"/>
              <a:gd name="connsiteY7" fmla="*/ 4162927 h 15135727"/>
              <a:gd name="connsiteX8" fmla="*/ 1564106 w 8085221"/>
              <a:gd name="connsiteY8" fmla="*/ 3994485 h 15135727"/>
              <a:gd name="connsiteX9" fmla="*/ 1708485 w 8085221"/>
              <a:gd name="connsiteY9" fmla="*/ 3826042 h 15135727"/>
              <a:gd name="connsiteX10" fmla="*/ 1925053 w 8085221"/>
              <a:gd name="connsiteY10" fmla="*/ 3777916 h 15135727"/>
              <a:gd name="connsiteX11" fmla="*/ 2141621 w 8085221"/>
              <a:gd name="connsiteY11" fmla="*/ 3585411 h 15135727"/>
              <a:gd name="connsiteX12" fmla="*/ 2141621 w 8085221"/>
              <a:gd name="connsiteY12" fmla="*/ 3585411 h 15135727"/>
              <a:gd name="connsiteX13" fmla="*/ 2286000 w 8085221"/>
              <a:gd name="connsiteY13" fmla="*/ 3489158 h 15135727"/>
              <a:gd name="connsiteX14" fmla="*/ 2310064 w 8085221"/>
              <a:gd name="connsiteY14" fmla="*/ 3007895 h 15135727"/>
              <a:gd name="connsiteX15" fmla="*/ 2695074 w 8085221"/>
              <a:gd name="connsiteY15" fmla="*/ 2911642 h 15135727"/>
              <a:gd name="connsiteX16" fmla="*/ 2839453 w 8085221"/>
              <a:gd name="connsiteY16" fmla="*/ 2526632 h 15135727"/>
              <a:gd name="connsiteX17" fmla="*/ 3200400 w 8085221"/>
              <a:gd name="connsiteY17" fmla="*/ 2358190 h 15135727"/>
              <a:gd name="connsiteX18" fmla="*/ 3441032 w 8085221"/>
              <a:gd name="connsiteY18" fmla="*/ 2237874 h 15135727"/>
              <a:gd name="connsiteX19" fmla="*/ 3561348 w 8085221"/>
              <a:gd name="connsiteY19" fmla="*/ 2526632 h 15135727"/>
              <a:gd name="connsiteX20" fmla="*/ 3801979 w 8085221"/>
              <a:gd name="connsiteY20" fmla="*/ 2622885 h 15135727"/>
              <a:gd name="connsiteX21" fmla="*/ 3946358 w 8085221"/>
              <a:gd name="connsiteY21" fmla="*/ 2550695 h 15135727"/>
              <a:gd name="connsiteX22" fmla="*/ 4018548 w 8085221"/>
              <a:gd name="connsiteY22" fmla="*/ 2598821 h 15135727"/>
              <a:gd name="connsiteX23" fmla="*/ 4138864 w 8085221"/>
              <a:gd name="connsiteY23" fmla="*/ 2574758 h 15135727"/>
              <a:gd name="connsiteX24" fmla="*/ 4307306 w 8085221"/>
              <a:gd name="connsiteY24" fmla="*/ 2671011 h 15135727"/>
              <a:gd name="connsiteX25" fmla="*/ 4427621 w 8085221"/>
              <a:gd name="connsiteY25" fmla="*/ 2622885 h 15135727"/>
              <a:gd name="connsiteX26" fmla="*/ 4668253 w 8085221"/>
              <a:gd name="connsiteY26" fmla="*/ 2743200 h 15135727"/>
              <a:gd name="connsiteX27" fmla="*/ 4788569 w 8085221"/>
              <a:gd name="connsiteY27" fmla="*/ 2815390 h 15135727"/>
              <a:gd name="connsiteX28" fmla="*/ 4957011 w 8085221"/>
              <a:gd name="connsiteY28" fmla="*/ 2719137 h 15135727"/>
              <a:gd name="connsiteX29" fmla="*/ 4981074 w 8085221"/>
              <a:gd name="connsiteY29" fmla="*/ 2382253 h 15135727"/>
              <a:gd name="connsiteX30" fmla="*/ 4981074 w 8085221"/>
              <a:gd name="connsiteY30" fmla="*/ 2382253 h 15135727"/>
              <a:gd name="connsiteX31" fmla="*/ 4884821 w 8085221"/>
              <a:gd name="connsiteY31" fmla="*/ 2093495 h 15135727"/>
              <a:gd name="connsiteX32" fmla="*/ 4764506 w 8085221"/>
              <a:gd name="connsiteY32" fmla="*/ 1900990 h 15135727"/>
              <a:gd name="connsiteX33" fmla="*/ 4764506 w 8085221"/>
              <a:gd name="connsiteY33" fmla="*/ 1804737 h 15135727"/>
              <a:gd name="connsiteX34" fmla="*/ 4957011 w 8085221"/>
              <a:gd name="connsiteY34" fmla="*/ 1564106 h 15135727"/>
              <a:gd name="connsiteX35" fmla="*/ 5221706 w 8085221"/>
              <a:gd name="connsiteY35" fmla="*/ 1588169 h 15135727"/>
              <a:gd name="connsiteX36" fmla="*/ 5486400 w 8085221"/>
              <a:gd name="connsiteY36" fmla="*/ 1684421 h 15135727"/>
              <a:gd name="connsiteX37" fmla="*/ 5799221 w 8085221"/>
              <a:gd name="connsiteY37" fmla="*/ 1684421 h 15135727"/>
              <a:gd name="connsiteX38" fmla="*/ 5871411 w 8085221"/>
              <a:gd name="connsiteY38" fmla="*/ 1443790 h 15135727"/>
              <a:gd name="connsiteX39" fmla="*/ 6087979 w 8085221"/>
              <a:gd name="connsiteY39" fmla="*/ 1395664 h 15135727"/>
              <a:gd name="connsiteX40" fmla="*/ 6087979 w 8085221"/>
              <a:gd name="connsiteY40" fmla="*/ 1082842 h 15135727"/>
              <a:gd name="connsiteX41" fmla="*/ 6424864 w 8085221"/>
              <a:gd name="connsiteY41" fmla="*/ 1058779 h 15135727"/>
              <a:gd name="connsiteX42" fmla="*/ 6665495 w 8085221"/>
              <a:gd name="connsiteY42" fmla="*/ 721895 h 15135727"/>
              <a:gd name="connsiteX43" fmla="*/ 6761748 w 8085221"/>
              <a:gd name="connsiteY43" fmla="*/ 649706 h 15135727"/>
              <a:gd name="connsiteX44" fmla="*/ 6737685 w 8085221"/>
              <a:gd name="connsiteY44" fmla="*/ 505327 h 15135727"/>
              <a:gd name="connsiteX45" fmla="*/ 6858000 w 8085221"/>
              <a:gd name="connsiteY45" fmla="*/ 360948 h 15135727"/>
              <a:gd name="connsiteX46" fmla="*/ 6761748 w 8085221"/>
              <a:gd name="connsiteY46" fmla="*/ 120316 h 15135727"/>
              <a:gd name="connsiteX47" fmla="*/ 7194885 w 8085221"/>
              <a:gd name="connsiteY47" fmla="*/ 0 h 15135727"/>
              <a:gd name="connsiteX48" fmla="*/ 7267074 w 8085221"/>
              <a:gd name="connsiteY48" fmla="*/ 120316 h 15135727"/>
              <a:gd name="connsiteX49" fmla="*/ 7267074 w 8085221"/>
              <a:gd name="connsiteY49" fmla="*/ 120316 h 15135727"/>
              <a:gd name="connsiteX50" fmla="*/ 7339264 w 8085221"/>
              <a:gd name="connsiteY50" fmla="*/ 360948 h 15135727"/>
              <a:gd name="connsiteX51" fmla="*/ 7628021 w 8085221"/>
              <a:gd name="connsiteY51" fmla="*/ 433137 h 15135727"/>
              <a:gd name="connsiteX52" fmla="*/ 7796464 w 8085221"/>
              <a:gd name="connsiteY52" fmla="*/ 649706 h 15135727"/>
              <a:gd name="connsiteX53" fmla="*/ 8085221 w 8085221"/>
              <a:gd name="connsiteY53" fmla="*/ 914400 h 15135727"/>
              <a:gd name="connsiteX54" fmla="*/ 7988969 w 8085221"/>
              <a:gd name="connsiteY54" fmla="*/ 1203158 h 15135727"/>
              <a:gd name="connsiteX55" fmla="*/ 7844590 w 8085221"/>
              <a:gd name="connsiteY55" fmla="*/ 1058779 h 15135727"/>
              <a:gd name="connsiteX56" fmla="*/ 7483642 w 8085221"/>
              <a:gd name="connsiteY56" fmla="*/ 1371600 h 15135727"/>
              <a:gd name="connsiteX57" fmla="*/ 7267074 w 8085221"/>
              <a:gd name="connsiteY57" fmla="*/ 1395664 h 15135727"/>
              <a:gd name="connsiteX58" fmla="*/ 7243011 w 8085221"/>
              <a:gd name="connsiteY58" fmla="*/ 1588169 h 15135727"/>
              <a:gd name="connsiteX59" fmla="*/ 6978316 w 8085221"/>
              <a:gd name="connsiteY59" fmla="*/ 1732548 h 15135727"/>
              <a:gd name="connsiteX60" fmla="*/ 6737685 w 8085221"/>
              <a:gd name="connsiteY60" fmla="*/ 2093495 h 15135727"/>
              <a:gd name="connsiteX61" fmla="*/ 6737685 w 8085221"/>
              <a:gd name="connsiteY61" fmla="*/ 2382253 h 15135727"/>
              <a:gd name="connsiteX62" fmla="*/ 6665495 w 8085221"/>
              <a:gd name="connsiteY62" fmla="*/ 2430379 h 15135727"/>
              <a:gd name="connsiteX63" fmla="*/ 6906127 w 8085221"/>
              <a:gd name="connsiteY63" fmla="*/ 2646948 h 15135727"/>
              <a:gd name="connsiteX64" fmla="*/ 6906127 w 8085221"/>
              <a:gd name="connsiteY64" fmla="*/ 2983832 h 15135727"/>
              <a:gd name="connsiteX65" fmla="*/ 6906127 w 8085221"/>
              <a:gd name="connsiteY65" fmla="*/ 3104148 h 15135727"/>
              <a:gd name="connsiteX66" fmla="*/ 6833937 w 8085221"/>
              <a:gd name="connsiteY66" fmla="*/ 3368842 h 15135727"/>
              <a:gd name="connsiteX67" fmla="*/ 6906127 w 8085221"/>
              <a:gd name="connsiteY67" fmla="*/ 3489158 h 15135727"/>
              <a:gd name="connsiteX68" fmla="*/ 6641432 w 8085221"/>
              <a:gd name="connsiteY68" fmla="*/ 3705727 h 15135727"/>
              <a:gd name="connsiteX69" fmla="*/ 6737685 w 8085221"/>
              <a:gd name="connsiteY69" fmla="*/ 3729790 h 15135727"/>
              <a:gd name="connsiteX70" fmla="*/ 6545179 w 8085221"/>
              <a:gd name="connsiteY70" fmla="*/ 3826042 h 15135727"/>
              <a:gd name="connsiteX71" fmla="*/ 6328611 w 8085221"/>
              <a:gd name="connsiteY71" fmla="*/ 3753853 h 15135727"/>
              <a:gd name="connsiteX72" fmla="*/ 6184232 w 8085221"/>
              <a:gd name="connsiteY72" fmla="*/ 3850106 h 15135727"/>
              <a:gd name="connsiteX73" fmla="*/ 6184232 w 8085221"/>
              <a:gd name="connsiteY73" fmla="*/ 3946358 h 15135727"/>
              <a:gd name="connsiteX74" fmla="*/ 6136106 w 8085221"/>
              <a:gd name="connsiteY74" fmla="*/ 4235116 h 15135727"/>
              <a:gd name="connsiteX75" fmla="*/ 5919537 w 8085221"/>
              <a:gd name="connsiteY75" fmla="*/ 4403558 h 15135727"/>
              <a:gd name="connsiteX76" fmla="*/ 5775158 w 8085221"/>
              <a:gd name="connsiteY76" fmla="*/ 4451685 h 15135727"/>
              <a:gd name="connsiteX77" fmla="*/ 5630779 w 8085221"/>
              <a:gd name="connsiteY77" fmla="*/ 4547937 h 15135727"/>
              <a:gd name="connsiteX78" fmla="*/ 5510464 w 8085221"/>
              <a:gd name="connsiteY78" fmla="*/ 4620127 h 15135727"/>
              <a:gd name="connsiteX79" fmla="*/ 5510464 w 8085221"/>
              <a:gd name="connsiteY79" fmla="*/ 4812632 h 15135727"/>
              <a:gd name="connsiteX80" fmla="*/ 5317958 w 8085221"/>
              <a:gd name="connsiteY80" fmla="*/ 4981074 h 15135727"/>
              <a:gd name="connsiteX81" fmla="*/ 5005137 w 8085221"/>
              <a:gd name="connsiteY81" fmla="*/ 5149516 h 15135727"/>
              <a:gd name="connsiteX82" fmla="*/ 4692316 w 8085221"/>
              <a:gd name="connsiteY82" fmla="*/ 5149516 h 15135727"/>
              <a:gd name="connsiteX83" fmla="*/ 4523874 w 8085221"/>
              <a:gd name="connsiteY83" fmla="*/ 5366085 h 15135727"/>
              <a:gd name="connsiteX84" fmla="*/ 4211053 w 8085221"/>
              <a:gd name="connsiteY84" fmla="*/ 5414211 h 15135727"/>
              <a:gd name="connsiteX85" fmla="*/ 4114800 w 8085221"/>
              <a:gd name="connsiteY85" fmla="*/ 5390148 h 15135727"/>
              <a:gd name="connsiteX86" fmla="*/ 4018548 w 8085221"/>
              <a:gd name="connsiteY86" fmla="*/ 5630779 h 15135727"/>
              <a:gd name="connsiteX87" fmla="*/ 4090737 w 8085221"/>
              <a:gd name="connsiteY87" fmla="*/ 5871411 h 15135727"/>
              <a:gd name="connsiteX88" fmla="*/ 4090737 w 8085221"/>
              <a:gd name="connsiteY88" fmla="*/ 6184232 h 15135727"/>
              <a:gd name="connsiteX89" fmla="*/ 4186990 w 8085221"/>
              <a:gd name="connsiteY89" fmla="*/ 6472990 h 15135727"/>
              <a:gd name="connsiteX90" fmla="*/ 4042611 w 8085221"/>
              <a:gd name="connsiteY90" fmla="*/ 6352674 h 15135727"/>
              <a:gd name="connsiteX91" fmla="*/ 3946358 w 8085221"/>
              <a:gd name="connsiteY91" fmla="*/ 6376737 h 15135727"/>
              <a:gd name="connsiteX92" fmla="*/ 4114800 w 8085221"/>
              <a:gd name="connsiteY92" fmla="*/ 6641432 h 15135727"/>
              <a:gd name="connsiteX93" fmla="*/ 4451685 w 8085221"/>
              <a:gd name="connsiteY93" fmla="*/ 6737685 h 15135727"/>
              <a:gd name="connsiteX94" fmla="*/ 4620127 w 8085221"/>
              <a:gd name="connsiteY94" fmla="*/ 6978316 h 15135727"/>
              <a:gd name="connsiteX95" fmla="*/ 4740442 w 8085221"/>
              <a:gd name="connsiteY95" fmla="*/ 7170821 h 15135727"/>
              <a:gd name="connsiteX96" fmla="*/ 5077327 w 8085221"/>
              <a:gd name="connsiteY96" fmla="*/ 7387390 h 15135727"/>
              <a:gd name="connsiteX97" fmla="*/ 5125453 w 8085221"/>
              <a:gd name="connsiteY97" fmla="*/ 7603958 h 15135727"/>
              <a:gd name="connsiteX98" fmla="*/ 5197642 w 8085221"/>
              <a:gd name="connsiteY98" fmla="*/ 7796464 h 15135727"/>
              <a:gd name="connsiteX99" fmla="*/ 5486400 w 8085221"/>
              <a:gd name="connsiteY99" fmla="*/ 7964906 h 15135727"/>
              <a:gd name="connsiteX100" fmla="*/ 5486400 w 8085221"/>
              <a:gd name="connsiteY100" fmla="*/ 8349916 h 15135727"/>
              <a:gd name="connsiteX101" fmla="*/ 5678906 w 8085221"/>
              <a:gd name="connsiteY101" fmla="*/ 8614611 h 15135727"/>
              <a:gd name="connsiteX102" fmla="*/ 5919537 w 8085221"/>
              <a:gd name="connsiteY102" fmla="*/ 9071811 h 15135727"/>
              <a:gd name="connsiteX103" fmla="*/ 6160169 w 8085221"/>
              <a:gd name="connsiteY103" fmla="*/ 9336506 h 15135727"/>
              <a:gd name="connsiteX104" fmla="*/ 6280485 w 8085221"/>
              <a:gd name="connsiteY104" fmla="*/ 9601200 h 15135727"/>
              <a:gd name="connsiteX105" fmla="*/ 6400800 w 8085221"/>
              <a:gd name="connsiteY105" fmla="*/ 9793706 h 15135727"/>
              <a:gd name="connsiteX106" fmla="*/ 6569242 w 8085221"/>
              <a:gd name="connsiteY106" fmla="*/ 10058400 h 15135727"/>
              <a:gd name="connsiteX107" fmla="*/ 6713621 w 8085221"/>
              <a:gd name="connsiteY107" fmla="*/ 10106527 h 15135727"/>
              <a:gd name="connsiteX108" fmla="*/ 6545179 w 8085221"/>
              <a:gd name="connsiteY108" fmla="*/ 10202779 h 15135727"/>
              <a:gd name="connsiteX109" fmla="*/ 6569242 w 8085221"/>
              <a:gd name="connsiteY109" fmla="*/ 10443411 h 15135727"/>
              <a:gd name="connsiteX110" fmla="*/ 6593306 w 8085221"/>
              <a:gd name="connsiteY110" fmla="*/ 10708106 h 15135727"/>
              <a:gd name="connsiteX111" fmla="*/ 6761748 w 8085221"/>
              <a:gd name="connsiteY111" fmla="*/ 10924674 h 15135727"/>
              <a:gd name="connsiteX112" fmla="*/ 6641432 w 8085221"/>
              <a:gd name="connsiteY112" fmla="*/ 11093116 h 15135727"/>
              <a:gd name="connsiteX113" fmla="*/ 6713621 w 8085221"/>
              <a:gd name="connsiteY113" fmla="*/ 11261558 h 15135727"/>
              <a:gd name="connsiteX114" fmla="*/ 6737685 w 8085221"/>
              <a:gd name="connsiteY114" fmla="*/ 11526253 h 15135727"/>
              <a:gd name="connsiteX115" fmla="*/ 6617369 w 8085221"/>
              <a:gd name="connsiteY115" fmla="*/ 11839074 h 15135727"/>
              <a:gd name="connsiteX116" fmla="*/ 6617369 w 8085221"/>
              <a:gd name="connsiteY116" fmla="*/ 12031579 h 15135727"/>
              <a:gd name="connsiteX117" fmla="*/ 6641432 w 8085221"/>
              <a:gd name="connsiteY117" fmla="*/ 12127832 h 15135727"/>
              <a:gd name="connsiteX118" fmla="*/ 6761748 w 8085221"/>
              <a:gd name="connsiteY118" fmla="*/ 12031579 h 15135727"/>
              <a:gd name="connsiteX119" fmla="*/ 6761748 w 8085221"/>
              <a:gd name="connsiteY119" fmla="*/ 12296274 h 15135727"/>
              <a:gd name="connsiteX120" fmla="*/ 6689558 w 8085221"/>
              <a:gd name="connsiteY120" fmla="*/ 12512842 h 15135727"/>
              <a:gd name="connsiteX121" fmla="*/ 6785811 w 8085221"/>
              <a:gd name="connsiteY121" fmla="*/ 12777537 h 15135727"/>
              <a:gd name="connsiteX122" fmla="*/ 6569242 w 8085221"/>
              <a:gd name="connsiteY122" fmla="*/ 12873790 h 15135727"/>
              <a:gd name="connsiteX123" fmla="*/ 6545179 w 8085221"/>
              <a:gd name="connsiteY123" fmla="*/ 13090358 h 15135727"/>
              <a:gd name="connsiteX124" fmla="*/ 6448927 w 8085221"/>
              <a:gd name="connsiteY124" fmla="*/ 13355053 h 15135727"/>
              <a:gd name="connsiteX125" fmla="*/ 6256421 w 8085221"/>
              <a:gd name="connsiteY125" fmla="*/ 13571621 h 15135727"/>
              <a:gd name="connsiteX126" fmla="*/ 6087979 w 8085221"/>
              <a:gd name="connsiteY126" fmla="*/ 13667874 h 15135727"/>
              <a:gd name="connsiteX127" fmla="*/ 5943600 w 8085221"/>
              <a:gd name="connsiteY127" fmla="*/ 13716000 h 15135727"/>
              <a:gd name="connsiteX128" fmla="*/ 5702969 w 8085221"/>
              <a:gd name="connsiteY128" fmla="*/ 13667874 h 15135727"/>
              <a:gd name="connsiteX129" fmla="*/ 5582653 w 8085221"/>
              <a:gd name="connsiteY129" fmla="*/ 13691937 h 15135727"/>
              <a:gd name="connsiteX130" fmla="*/ 5727032 w 8085221"/>
              <a:gd name="connsiteY130" fmla="*/ 13836316 h 15135727"/>
              <a:gd name="connsiteX131" fmla="*/ 5582653 w 8085221"/>
              <a:gd name="connsiteY131" fmla="*/ 14052885 h 15135727"/>
              <a:gd name="connsiteX132" fmla="*/ 5462337 w 8085221"/>
              <a:gd name="connsiteY132" fmla="*/ 14149137 h 15135727"/>
              <a:gd name="connsiteX133" fmla="*/ 5342021 w 8085221"/>
              <a:gd name="connsiteY133" fmla="*/ 14004758 h 15135727"/>
              <a:gd name="connsiteX134" fmla="*/ 5245769 w 8085221"/>
              <a:gd name="connsiteY134" fmla="*/ 14004758 h 15135727"/>
              <a:gd name="connsiteX135" fmla="*/ 5245769 w 8085221"/>
              <a:gd name="connsiteY135" fmla="*/ 13956632 h 15135727"/>
              <a:gd name="connsiteX136" fmla="*/ 5101390 w 8085221"/>
              <a:gd name="connsiteY136" fmla="*/ 13956632 h 15135727"/>
              <a:gd name="connsiteX137" fmla="*/ 4981074 w 8085221"/>
              <a:gd name="connsiteY137" fmla="*/ 13860379 h 15135727"/>
              <a:gd name="connsiteX138" fmla="*/ 4740442 w 8085221"/>
              <a:gd name="connsiteY138" fmla="*/ 13908506 h 15135727"/>
              <a:gd name="connsiteX139" fmla="*/ 4475748 w 8085221"/>
              <a:gd name="connsiteY139" fmla="*/ 13956632 h 15135727"/>
              <a:gd name="connsiteX140" fmla="*/ 4379495 w 8085221"/>
              <a:gd name="connsiteY140" fmla="*/ 14028821 h 15135727"/>
              <a:gd name="connsiteX141" fmla="*/ 4403558 w 8085221"/>
              <a:gd name="connsiteY141" fmla="*/ 14197264 h 15135727"/>
              <a:gd name="connsiteX142" fmla="*/ 4572000 w 8085221"/>
              <a:gd name="connsiteY142" fmla="*/ 14149137 h 15135727"/>
              <a:gd name="connsiteX143" fmla="*/ 4523874 w 8085221"/>
              <a:gd name="connsiteY143" fmla="*/ 14558211 h 15135727"/>
              <a:gd name="connsiteX144" fmla="*/ 4403558 w 8085221"/>
              <a:gd name="connsiteY144" fmla="*/ 14437895 h 15135727"/>
              <a:gd name="connsiteX145" fmla="*/ 4403558 w 8085221"/>
              <a:gd name="connsiteY145" fmla="*/ 14437895 h 15135727"/>
              <a:gd name="connsiteX146" fmla="*/ 4283242 w 8085221"/>
              <a:gd name="connsiteY146" fmla="*/ 14245390 h 15135727"/>
              <a:gd name="connsiteX147" fmla="*/ 4235116 w 8085221"/>
              <a:gd name="connsiteY147" fmla="*/ 14341642 h 15135727"/>
              <a:gd name="connsiteX148" fmla="*/ 4162927 w 8085221"/>
              <a:gd name="connsiteY148" fmla="*/ 14389769 h 15135727"/>
              <a:gd name="connsiteX149" fmla="*/ 4162927 w 8085221"/>
              <a:gd name="connsiteY149" fmla="*/ 14389769 h 15135727"/>
              <a:gd name="connsiteX150" fmla="*/ 3922295 w 8085221"/>
              <a:gd name="connsiteY150" fmla="*/ 14245390 h 15135727"/>
              <a:gd name="connsiteX151" fmla="*/ 3801979 w 8085221"/>
              <a:gd name="connsiteY151" fmla="*/ 14293516 h 15135727"/>
              <a:gd name="connsiteX152" fmla="*/ 3681664 w 8085221"/>
              <a:gd name="connsiteY152" fmla="*/ 14389769 h 15135727"/>
              <a:gd name="connsiteX153" fmla="*/ 3657600 w 8085221"/>
              <a:gd name="connsiteY153" fmla="*/ 14654464 h 15135727"/>
              <a:gd name="connsiteX154" fmla="*/ 3513221 w 8085221"/>
              <a:gd name="connsiteY154" fmla="*/ 14726653 h 15135727"/>
              <a:gd name="connsiteX155" fmla="*/ 3513221 w 8085221"/>
              <a:gd name="connsiteY155" fmla="*/ 14871032 h 15135727"/>
              <a:gd name="connsiteX156" fmla="*/ 3633537 w 8085221"/>
              <a:gd name="connsiteY156" fmla="*/ 14967285 h 15135727"/>
              <a:gd name="connsiteX157" fmla="*/ 3609474 w 8085221"/>
              <a:gd name="connsiteY157" fmla="*/ 15087600 h 15135727"/>
              <a:gd name="connsiteX158" fmla="*/ 3441032 w 8085221"/>
              <a:gd name="connsiteY158" fmla="*/ 15039474 h 15135727"/>
              <a:gd name="connsiteX159" fmla="*/ 3272590 w 8085221"/>
              <a:gd name="connsiteY159" fmla="*/ 15063537 h 15135727"/>
              <a:gd name="connsiteX160" fmla="*/ 3248527 w 8085221"/>
              <a:gd name="connsiteY160" fmla="*/ 14895095 h 15135727"/>
              <a:gd name="connsiteX161" fmla="*/ 3128211 w 8085221"/>
              <a:gd name="connsiteY161" fmla="*/ 14919158 h 15135727"/>
              <a:gd name="connsiteX162" fmla="*/ 2959769 w 8085221"/>
              <a:gd name="connsiteY162" fmla="*/ 15135727 h 15135727"/>
              <a:gd name="connsiteX163" fmla="*/ 2935706 w 8085221"/>
              <a:gd name="connsiteY163" fmla="*/ 14895095 h 15135727"/>
              <a:gd name="connsiteX164" fmla="*/ 2791327 w 8085221"/>
              <a:gd name="connsiteY164" fmla="*/ 14943221 h 15135727"/>
              <a:gd name="connsiteX165" fmla="*/ 2671011 w 8085221"/>
              <a:gd name="connsiteY165" fmla="*/ 15039474 h 15135727"/>
              <a:gd name="connsiteX166" fmla="*/ 2430379 w 8085221"/>
              <a:gd name="connsiteY166" fmla="*/ 15087600 h 15135727"/>
              <a:gd name="connsiteX167" fmla="*/ 2237874 w 8085221"/>
              <a:gd name="connsiteY167" fmla="*/ 15039474 h 15135727"/>
              <a:gd name="connsiteX168" fmla="*/ 2622885 w 8085221"/>
              <a:gd name="connsiteY168" fmla="*/ 14846969 h 15135727"/>
              <a:gd name="connsiteX169" fmla="*/ 2887579 w 8085221"/>
              <a:gd name="connsiteY169" fmla="*/ 14774779 h 15135727"/>
              <a:gd name="connsiteX170" fmla="*/ 2839453 w 8085221"/>
              <a:gd name="connsiteY170" fmla="*/ 14582274 h 15135727"/>
              <a:gd name="connsiteX171" fmla="*/ 2935706 w 8085221"/>
              <a:gd name="connsiteY171" fmla="*/ 14510085 h 15135727"/>
              <a:gd name="connsiteX172" fmla="*/ 2935706 w 8085221"/>
              <a:gd name="connsiteY172" fmla="*/ 14510085 h 15135727"/>
              <a:gd name="connsiteX173" fmla="*/ 3080085 w 8085221"/>
              <a:gd name="connsiteY173" fmla="*/ 14413832 h 15135727"/>
              <a:gd name="connsiteX174" fmla="*/ 3152274 w 8085221"/>
              <a:gd name="connsiteY174" fmla="*/ 14341642 h 15135727"/>
              <a:gd name="connsiteX175" fmla="*/ 3080085 w 8085221"/>
              <a:gd name="connsiteY175" fmla="*/ 14269453 h 15135727"/>
              <a:gd name="connsiteX176" fmla="*/ 3152274 w 8085221"/>
              <a:gd name="connsiteY176" fmla="*/ 14197264 h 15135727"/>
              <a:gd name="connsiteX177" fmla="*/ 3152274 w 8085221"/>
              <a:gd name="connsiteY177" fmla="*/ 14052885 h 15135727"/>
              <a:gd name="connsiteX178" fmla="*/ 3080085 w 8085221"/>
              <a:gd name="connsiteY178" fmla="*/ 13980695 h 15135727"/>
              <a:gd name="connsiteX179" fmla="*/ 3056021 w 8085221"/>
              <a:gd name="connsiteY179" fmla="*/ 14076948 h 15135727"/>
              <a:gd name="connsiteX180" fmla="*/ 2935706 w 8085221"/>
              <a:gd name="connsiteY180" fmla="*/ 14076948 h 15135727"/>
              <a:gd name="connsiteX181" fmla="*/ 2863516 w 8085221"/>
              <a:gd name="connsiteY181" fmla="*/ 14125074 h 15135727"/>
              <a:gd name="connsiteX182" fmla="*/ 2719137 w 8085221"/>
              <a:gd name="connsiteY182" fmla="*/ 14197264 h 15135727"/>
              <a:gd name="connsiteX183" fmla="*/ 2646948 w 8085221"/>
              <a:gd name="connsiteY183" fmla="*/ 14197264 h 15135727"/>
              <a:gd name="connsiteX184" fmla="*/ 2598821 w 8085221"/>
              <a:gd name="connsiteY184" fmla="*/ 14125074 h 15135727"/>
              <a:gd name="connsiteX185" fmla="*/ 2430379 w 8085221"/>
              <a:gd name="connsiteY185" fmla="*/ 13836316 h 15135727"/>
              <a:gd name="connsiteX186" fmla="*/ 2646948 w 8085221"/>
              <a:gd name="connsiteY186" fmla="*/ 13812253 h 15135727"/>
              <a:gd name="connsiteX187" fmla="*/ 2502569 w 8085221"/>
              <a:gd name="connsiteY187" fmla="*/ 13475369 h 15135727"/>
              <a:gd name="connsiteX188" fmla="*/ 2550695 w 8085221"/>
              <a:gd name="connsiteY188" fmla="*/ 13186611 h 15135727"/>
              <a:gd name="connsiteX189" fmla="*/ 2719137 w 8085221"/>
              <a:gd name="connsiteY189" fmla="*/ 13042232 h 15135727"/>
              <a:gd name="connsiteX190" fmla="*/ 2791327 w 8085221"/>
              <a:gd name="connsiteY190" fmla="*/ 12945979 h 15135727"/>
              <a:gd name="connsiteX191" fmla="*/ 3031958 w 8085221"/>
              <a:gd name="connsiteY191" fmla="*/ 13090358 h 15135727"/>
              <a:gd name="connsiteX192" fmla="*/ 3056021 w 8085221"/>
              <a:gd name="connsiteY192" fmla="*/ 12753474 h 15135727"/>
              <a:gd name="connsiteX193" fmla="*/ 2887579 w 8085221"/>
              <a:gd name="connsiteY193" fmla="*/ 12777537 h 15135727"/>
              <a:gd name="connsiteX194" fmla="*/ 2815390 w 8085221"/>
              <a:gd name="connsiteY194" fmla="*/ 12777537 h 15135727"/>
              <a:gd name="connsiteX195" fmla="*/ 3176337 w 8085221"/>
              <a:gd name="connsiteY195" fmla="*/ 12368464 h 15135727"/>
              <a:gd name="connsiteX196" fmla="*/ 3104148 w 8085221"/>
              <a:gd name="connsiteY196" fmla="*/ 12320337 h 15135727"/>
              <a:gd name="connsiteX197" fmla="*/ 3104148 w 8085221"/>
              <a:gd name="connsiteY197" fmla="*/ 12320337 h 15135727"/>
              <a:gd name="connsiteX198" fmla="*/ 3007895 w 8085221"/>
              <a:gd name="connsiteY198" fmla="*/ 12079706 h 15135727"/>
              <a:gd name="connsiteX199" fmla="*/ 2911642 w 8085221"/>
              <a:gd name="connsiteY199" fmla="*/ 11935327 h 15135727"/>
              <a:gd name="connsiteX200" fmla="*/ 2863516 w 8085221"/>
              <a:gd name="connsiteY200" fmla="*/ 11694695 h 15135727"/>
              <a:gd name="connsiteX201" fmla="*/ 2911642 w 8085221"/>
              <a:gd name="connsiteY201" fmla="*/ 11454064 h 15135727"/>
              <a:gd name="connsiteX202" fmla="*/ 3056021 w 8085221"/>
              <a:gd name="connsiteY202" fmla="*/ 11454064 h 15135727"/>
              <a:gd name="connsiteX203" fmla="*/ 2983832 w 8085221"/>
              <a:gd name="connsiteY203" fmla="*/ 11381874 h 15135727"/>
              <a:gd name="connsiteX204" fmla="*/ 3031958 w 8085221"/>
              <a:gd name="connsiteY204" fmla="*/ 11285621 h 15135727"/>
              <a:gd name="connsiteX205" fmla="*/ 3007895 w 8085221"/>
              <a:gd name="connsiteY205" fmla="*/ 11189369 h 15135727"/>
              <a:gd name="connsiteX206" fmla="*/ 2887579 w 8085221"/>
              <a:gd name="connsiteY206" fmla="*/ 11141242 h 15135727"/>
              <a:gd name="connsiteX207" fmla="*/ 2887579 w 8085221"/>
              <a:gd name="connsiteY207" fmla="*/ 10972800 h 15135727"/>
              <a:gd name="connsiteX208" fmla="*/ 2887579 w 8085221"/>
              <a:gd name="connsiteY208" fmla="*/ 10924674 h 15135727"/>
              <a:gd name="connsiteX209" fmla="*/ 2767264 w 8085221"/>
              <a:gd name="connsiteY209" fmla="*/ 11020927 h 15135727"/>
              <a:gd name="connsiteX210" fmla="*/ 2743200 w 8085221"/>
              <a:gd name="connsiteY210" fmla="*/ 10924674 h 15135727"/>
              <a:gd name="connsiteX211" fmla="*/ 2550695 w 8085221"/>
              <a:gd name="connsiteY211" fmla="*/ 11020927 h 15135727"/>
              <a:gd name="connsiteX212" fmla="*/ 2526632 w 8085221"/>
              <a:gd name="connsiteY212" fmla="*/ 11117179 h 15135727"/>
              <a:gd name="connsiteX213" fmla="*/ 2334127 w 8085221"/>
              <a:gd name="connsiteY213" fmla="*/ 10996864 h 15135727"/>
              <a:gd name="connsiteX214" fmla="*/ 2358190 w 8085221"/>
              <a:gd name="connsiteY214" fmla="*/ 10732169 h 15135727"/>
              <a:gd name="connsiteX215" fmla="*/ 2334127 w 8085221"/>
              <a:gd name="connsiteY215" fmla="*/ 10587790 h 15135727"/>
              <a:gd name="connsiteX216" fmla="*/ 2406316 w 8085221"/>
              <a:gd name="connsiteY216" fmla="*/ 10491537 h 15135727"/>
              <a:gd name="connsiteX217" fmla="*/ 2598821 w 8085221"/>
              <a:gd name="connsiteY217" fmla="*/ 10684042 h 15135727"/>
              <a:gd name="connsiteX218" fmla="*/ 2767264 w 8085221"/>
              <a:gd name="connsiteY218" fmla="*/ 10684042 h 15135727"/>
              <a:gd name="connsiteX219" fmla="*/ 2646948 w 8085221"/>
              <a:gd name="connsiteY219" fmla="*/ 10515600 h 15135727"/>
              <a:gd name="connsiteX220" fmla="*/ 2815390 w 8085221"/>
              <a:gd name="connsiteY220" fmla="*/ 10395285 h 15135727"/>
              <a:gd name="connsiteX221" fmla="*/ 3080085 w 8085221"/>
              <a:gd name="connsiteY221" fmla="*/ 10419348 h 15135727"/>
              <a:gd name="connsiteX222" fmla="*/ 3248527 w 8085221"/>
              <a:gd name="connsiteY222" fmla="*/ 10539664 h 15135727"/>
              <a:gd name="connsiteX223" fmla="*/ 3320716 w 8085221"/>
              <a:gd name="connsiteY223" fmla="*/ 10659979 h 15135727"/>
              <a:gd name="connsiteX224" fmla="*/ 3465095 w 8085221"/>
              <a:gd name="connsiteY224" fmla="*/ 10659979 h 15135727"/>
              <a:gd name="connsiteX225" fmla="*/ 3441032 w 8085221"/>
              <a:gd name="connsiteY225" fmla="*/ 10491537 h 15135727"/>
              <a:gd name="connsiteX226" fmla="*/ 3392906 w 8085221"/>
              <a:gd name="connsiteY226" fmla="*/ 10250906 h 15135727"/>
              <a:gd name="connsiteX227" fmla="*/ 3152274 w 8085221"/>
              <a:gd name="connsiteY227" fmla="*/ 10250906 h 15135727"/>
              <a:gd name="connsiteX228" fmla="*/ 3176337 w 8085221"/>
              <a:gd name="connsiteY228" fmla="*/ 10178716 h 15135727"/>
              <a:gd name="connsiteX229" fmla="*/ 3104148 w 8085221"/>
              <a:gd name="connsiteY229" fmla="*/ 10154653 h 15135727"/>
              <a:gd name="connsiteX230" fmla="*/ 3007895 w 8085221"/>
              <a:gd name="connsiteY230" fmla="*/ 9962148 h 15135727"/>
              <a:gd name="connsiteX231" fmla="*/ 3176337 w 8085221"/>
              <a:gd name="connsiteY231" fmla="*/ 9889958 h 15135727"/>
              <a:gd name="connsiteX232" fmla="*/ 2959769 w 8085221"/>
              <a:gd name="connsiteY232" fmla="*/ 9504948 h 15135727"/>
              <a:gd name="connsiteX233" fmla="*/ 2791327 w 8085221"/>
              <a:gd name="connsiteY233" fmla="*/ 9456821 h 15135727"/>
              <a:gd name="connsiteX234" fmla="*/ 2574758 w 8085221"/>
              <a:gd name="connsiteY234" fmla="*/ 9336506 h 15135727"/>
              <a:gd name="connsiteX235" fmla="*/ 2550695 w 8085221"/>
              <a:gd name="connsiteY235" fmla="*/ 9071811 h 15135727"/>
              <a:gd name="connsiteX236" fmla="*/ 2695074 w 8085221"/>
              <a:gd name="connsiteY236" fmla="*/ 8999621 h 15135727"/>
              <a:gd name="connsiteX237" fmla="*/ 2622885 w 8085221"/>
              <a:gd name="connsiteY237" fmla="*/ 8975558 h 15135727"/>
              <a:gd name="connsiteX238" fmla="*/ 2430379 w 8085221"/>
              <a:gd name="connsiteY238" fmla="*/ 8999621 h 15135727"/>
              <a:gd name="connsiteX239" fmla="*/ 2261937 w 8085221"/>
              <a:gd name="connsiteY239" fmla="*/ 9168064 h 15135727"/>
              <a:gd name="connsiteX240" fmla="*/ 2237874 w 8085221"/>
              <a:gd name="connsiteY240" fmla="*/ 8999621 h 15135727"/>
              <a:gd name="connsiteX241" fmla="*/ 2117558 w 8085221"/>
              <a:gd name="connsiteY241" fmla="*/ 8975558 h 15135727"/>
              <a:gd name="connsiteX242" fmla="*/ 2045369 w 8085221"/>
              <a:gd name="connsiteY242" fmla="*/ 8783053 h 15135727"/>
              <a:gd name="connsiteX243" fmla="*/ 1852864 w 8085221"/>
              <a:gd name="connsiteY243" fmla="*/ 8758990 h 15135727"/>
              <a:gd name="connsiteX244" fmla="*/ 1636295 w 8085221"/>
              <a:gd name="connsiteY244" fmla="*/ 8927432 h 15135727"/>
              <a:gd name="connsiteX245" fmla="*/ 1588169 w 8085221"/>
              <a:gd name="connsiteY245" fmla="*/ 9023685 h 15135727"/>
              <a:gd name="connsiteX246" fmla="*/ 1515979 w 8085221"/>
              <a:gd name="connsiteY246" fmla="*/ 8879306 h 15135727"/>
              <a:gd name="connsiteX247" fmla="*/ 1347537 w 8085221"/>
              <a:gd name="connsiteY247" fmla="*/ 8879306 h 15135727"/>
              <a:gd name="connsiteX248" fmla="*/ 1347537 w 8085221"/>
              <a:gd name="connsiteY248" fmla="*/ 8710864 h 15135727"/>
              <a:gd name="connsiteX249" fmla="*/ 1106906 w 8085221"/>
              <a:gd name="connsiteY249" fmla="*/ 8783053 h 15135727"/>
              <a:gd name="connsiteX250" fmla="*/ 890337 w 8085221"/>
              <a:gd name="connsiteY250" fmla="*/ 8686800 h 15135727"/>
              <a:gd name="connsiteX251" fmla="*/ 649706 w 8085221"/>
              <a:gd name="connsiteY251" fmla="*/ 8662737 h 15135727"/>
              <a:gd name="connsiteX252" fmla="*/ 385011 w 8085221"/>
              <a:gd name="connsiteY252" fmla="*/ 8566485 h 15135727"/>
              <a:gd name="connsiteX253" fmla="*/ 577516 w 8085221"/>
              <a:gd name="connsiteY253" fmla="*/ 8373979 h 15135727"/>
              <a:gd name="connsiteX254" fmla="*/ 794085 w 8085221"/>
              <a:gd name="connsiteY254" fmla="*/ 8301790 h 15135727"/>
              <a:gd name="connsiteX255" fmla="*/ 745958 w 8085221"/>
              <a:gd name="connsiteY255" fmla="*/ 8133348 h 15135727"/>
              <a:gd name="connsiteX256" fmla="*/ 818148 w 8085221"/>
              <a:gd name="connsiteY256" fmla="*/ 7820527 h 15135727"/>
              <a:gd name="connsiteX257" fmla="*/ 697832 w 8085221"/>
              <a:gd name="connsiteY257" fmla="*/ 7820527 h 15135727"/>
              <a:gd name="connsiteX258" fmla="*/ 625642 w 8085221"/>
              <a:gd name="connsiteY258" fmla="*/ 7916779 h 15135727"/>
              <a:gd name="connsiteX259" fmla="*/ 457200 w 8085221"/>
              <a:gd name="connsiteY259" fmla="*/ 7820527 h 15135727"/>
              <a:gd name="connsiteX260" fmla="*/ 529390 w 8085221"/>
              <a:gd name="connsiteY260" fmla="*/ 7700211 h 15135727"/>
              <a:gd name="connsiteX261" fmla="*/ 938464 w 8085221"/>
              <a:gd name="connsiteY261" fmla="*/ 7676148 h 15135727"/>
              <a:gd name="connsiteX262" fmla="*/ 1058779 w 8085221"/>
              <a:gd name="connsiteY262" fmla="*/ 7459579 h 15135727"/>
              <a:gd name="connsiteX263" fmla="*/ 1203158 w 8085221"/>
              <a:gd name="connsiteY263" fmla="*/ 7603958 h 15135727"/>
              <a:gd name="connsiteX264" fmla="*/ 1299411 w 8085221"/>
              <a:gd name="connsiteY264" fmla="*/ 7555832 h 15135727"/>
              <a:gd name="connsiteX265" fmla="*/ 1443790 w 8085221"/>
              <a:gd name="connsiteY265" fmla="*/ 7507706 h 15135727"/>
              <a:gd name="connsiteX266" fmla="*/ 1684421 w 8085221"/>
              <a:gd name="connsiteY266" fmla="*/ 7603958 h 15135727"/>
              <a:gd name="connsiteX267" fmla="*/ 1684421 w 8085221"/>
              <a:gd name="connsiteY267" fmla="*/ 7603958 h 15135727"/>
              <a:gd name="connsiteX268" fmla="*/ 1540042 w 8085221"/>
              <a:gd name="connsiteY268" fmla="*/ 7363327 h 15135727"/>
              <a:gd name="connsiteX269" fmla="*/ 1299411 w 8085221"/>
              <a:gd name="connsiteY269" fmla="*/ 7315200 h 15135727"/>
              <a:gd name="connsiteX270" fmla="*/ 1130969 w 8085221"/>
              <a:gd name="connsiteY270" fmla="*/ 7339264 h 15135727"/>
              <a:gd name="connsiteX271" fmla="*/ 1034716 w 8085221"/>
              <a:gd name="connsiteY271" fmla="*/ 7315200 h 15135727"/>
              <a:gd name="connsiteX272" fmla="*/ 1155032 w 8085221"/>
              <a:gd name="connsiteY272" fmla="*/ 7050506 h 15135727"/>
              <a:gd name="connsiteX273" fmla="*/ 1155032 w 8085221"/>
              <a:gd name="connsiteY273" fmla="*/ 6930190 h 15135727"/>
              <a:gd name="connsiteX274" fmla="*/ 1155032 w 8085221"/>
              <a:gd name="connsiteY274" fmla="*/ 6761748 h 15135727"/>
              <a:gd name="connsiteX275" fmla="*/ 1203158 w 8085221"/>
              <a:gd name="connsiteY275" fmla="*/ 6617369 h 15135727"/>
              <a:gd name="connsiteX276" fmla="*/ 1371600 w 8085221"/>
              <a:gd name="connsiteY276" fmla="*/ 6472990 h 15135727"/>
              <a:gd name="connsiteX277" fmla="*/ 1443790 w 8085221"/>
              <a:gd name="connsiteY277" fmla="*/ 6328611 h 15135727"/>
              <a:gd name="connsiteX278" fmla="*/ 1419727 w 8085221"/>
              <a:gd name="connsiteY278" fmla="*/ 6208295 h 15135727"/>
              <a:gd name="connsiteX279" fmla="*/ 1275348 w 8085221"/>
              <a:gd name="connsiteY279" fmla="*/ 6304548 h 15135727"/>
              <a:gd name="connsiteX280" fmla="*/ 1323474 w 8085221"/>
              <a:gd name="connsiteY280" fmla="*/ 6015790 h 15135727"/>
              <a:gd name="connsiteX281" fmla="*/ 1540042 w 8085221"/>
              <a:gd name="connsiteY281" fmla="*/ 5871411 h 15135727"/>
              <a:gd name="connsiteX282" fmla="*/ 1540042 w 8085221"/>
              <a:gd name="connsiteY282" fmla="*/ 5751095 h 15135727"/>
              <a:gd name="connsiteX283" fmla="*/ 1395664 w 8085221"/>
              <a:gd name="connsiteY283" fmla="*/ 5799221 h 15135727"/>
              <a:gd name="connsiteX284" fmla="*/ 1179095 w 8085221"/>
              <a:gd name="connsiteY284" fmla="*/ 5799221 h 15135727"/>
              <a:gd name="connsiteX285" fmla="*/ 890337 w 8085221"/>
              <a:gd name="connsiteY285" fmla="*/ 5775158 h 15135727"/>
              <a:gd name="connsiteX286" fmla="*/ 697832 w 8085221"/>
              <a:gd name="connsiteY286" fmla="*/ 5606716 h 15135727"/>
              <a:gd name="connsiteX287" fmla="*/ 577516 w 8085221"/>
              <a:gd name="connsiteY287" fmla="*/ 5582653 h 15135727"/>
              <a:gd name="connsiteX288" fmla="*/ 697832 w 8085221"/>
              <a:gd name="connsiteY288" fmla="*/ 5775158 h 15135727"/>
              <a:gd name="connsiteX289" fmla="*/ 409074 w 8085221"/>
              <a:gd name="connsiteY289" fmla="*/ 5799221 h 15135727"/>
              <a:gd name="connsiteX290" fmla="*/ 168442 w 8085221"/>
              <a:gd name="connsiteY290" fmla="*/ 5702969 h 15135727"/>
              <a:gd name="connsiteX291" fmla="*/ 264695 w 8085221"/>
              <a:gd name="connsiteY291" fmla="*/ 5558590 h 15135727"/>
              <a:gd name="connsiteX292" fmla="*/ 144379 w 8085221"/>
              <a:gd name="connsiteY292" fmla="*/ 5510464 h 15135727"/>
              <a:gd name="connsiteX293" fmla="*/ 0 w 8085221"/>
              <a:gd name="connsiteY293" fmla="*/ 5462337 h 15135727"/>
              <a:gd name="connsiteX294" fmla="*/ 96253 w 8085221"/>
              <a:gd name="connsiteY294" fmla="*/ 5245769 h 15135727"/>
              <a:gd name="connsiteX295" fmla="*/ 120316 w 8085221"/>
              <a:gd name="connsiteY295" fmla="*/ 4981074 h 15135727"/>
              <a:gd name="connsiteX296" fmla="*/ 144379 w 8085221"/>
              <a:gd name="connsiteY296" fmla="*/ 4836695 h 15135727"/>
              <a:gd name="connsiteX0" fmla="*/ 120316 w 8085221"/>
              <a:gd name="connsiteY0" fmla="*/ 4981074 h 15135727"/>
              <a:gd name="connsiteX1" fmla="*/ 144379 w 8085221"/>
              <a:gd name="connsiteY1" fmla="*/ 4981074 h 15135727"/>
              <a:gd name="connsiteX2" fmla="*/ 240632 w 8085221"/>
              <a:gd name="connsiteY2" fmla="*/ 4668253 h 15135727"/>
              <a:gd name="connsiteX3" fmla="*/ 553453 w 8085221"/>
              <a:gd name="connsiteY3" fmla="*/ 4692316 h 15135727"/>
              <a:gd name="connsiteX4" fmla="*/ 649706 w 8085221"/>
              <a:gd name="connsiteY4" fmla="*/ 4427621 h 15135727"/>
              <a:gd name="connsiteX5" fmla="*/ 649706 w 8085221"/>
              <a:gd name="connsiteY5" fmla="*/ 4427621 h 15135727"/>
              <a:gd name="connsiteX6" fmla="*/ 938464 w 8085221"/>
              <a:gd name="connsiteY6" fmla="*/ 4283242 h 15135727"/>
              <a:gd name="connsiteX7" fmla="*/ 1395664 w 8085221"/>
              <a:gd name="connsiteY7" fmla="*/ 4162927 h 15135727"/>
              <a:gd name="connsiteX8" fmla="*/ 1564106 w 8085221"/>
              <a:gd name="connsiteY8" fmla="*/ 3994485 h 15135727"/>
              <a:gd name="connsiteX9" fmla="*/ 1708485 w 8085221"/>
              <a:gd name="connsiteY9" fmla="*/ 3826042 h 15135727"/>
              <a:gd name="connsiteX10" fmla="*/ 1925053 w 8085221"/>
              <a:gd name="connsiteY10" fmla="*/ 3777916 h 15135727"/>
              <a:gd name="connsiteX11" fmla="*/ 2141621 w 8085221"/>
              <a:gd name="connsiteY11" fmla="*/ 3585411 h 15135727"/>
              <a:gd name="connsiteX12" fmla="*/ 2141621 w 8085221"/>
              <a:gd name="connsiteY12" fmla="*/ 3585411 h 15135727"/>
              <a:gd name="connsiteX13" fmla="*/ 2286000 w 8085221"/>
              <a:gd name="connsiteY13" fmla="*/ 3489158 h 15135727"/>
              <a:gd name="connsiteX14" fmla="*/ 2310064 w 8085221"/>
              <a:gd name="connsiteY14" fmla="*/ 3007895 h 15135727"/>
              <a:gd name="connsiteX15" fmla="*/ 2695074 w 8085221"/>
              <a:gd name="connsiteY15" fmla="*/ 2911642 h 15135727"/>
              <a:gd name="connsiteX16" fmla="*/ 2839453 w 8085221"/>
              <a:gd name="connsiteY16" fmla="*/ 2526632 h 15135727"/>
              <a:gd name="connsiteX17" fmla="*/ 3200400 w 8085221"/>
              <a:gd name="connsiteY17" fmla="*/ 2358190 h 15135727"/>
              <a:gd name="connsiteX18" fmla="*/ 3441032 w 8085221"/>
              <a:gd name="connsiteY18" fmla="*/ 2237874 h 15135727"/>
              <a:gd name="connsiteX19" fmla="*/ 3561348 w 8085221"/>
              <a:gd name="connsiteY19" fmla="*/ 2526632 h 15135727"/>
              <a:gd name="connsiteX20" fmla="*/ 3801979 w 8085221"/>
              <a:gd name="connsiteY20" fmla="*/ 2622885 h 15135727"/>
              <a:gd name="connsiteX21" fmla="*/ 3946358 w 8085221"/>
              <a:gd name="connsiteY21" fmla="*/ 2550695 h 15135727"/>
              <a:gd name="connsiteX22" fmla="*/ 4018548 w 8085221"/>
              <a:gd name="connsiteY22" fmla="*/ 2598821 h 15135727"/>
              <a:gd name="connsiteX23" fmla="*/ 4138864 w 8085221"/>
              <a:gd name="connsiteY23" fmla="*/ 2574758 h 15135727"/>
              <a:gd name="connsiteX24" fmla="*/ 4307306 w 8085221"/>
              <a:gd name="connsiteY24" fmla="*/ 2671011 h 15135727"/>
              <a:gd name="connsiteX25" fmla="*/ 4427621 w 8085221"/>
              <a:gd name="connsiteY25" fmla="*/ 2622885 h 15135727"/>
              <a:gd name="connsiteX26" fmla="*/ 4668253 w 8085221"/>
              <a:gd name="connsiteY26" fmla="*/ 2743200 h 15135727"/>
              <a:gd name="connsiteX27" fmla="*/ 4788569 w 8085221"/>
              <a:gd name="connsiteY27" fmla="*/ 2815390 h 15135727"/>
              <a:gd name="connsiteX28" fmla="*/ 4957011 w 8085221"/>
              <a:gd name="connsiteY28" fmla="*/ 2719137 h 15135727"/>
              <a:gd name="connsiteX29" fmla="*/ 4981074 w 8085221"/>
              <a:gd name="connsiteY29" fmla="*/ 2382253 h 15135727"/>
              <a:gd name="connsiteX30" fmla="*/ 4981074 w 8085221"/>
              <a:gd name="connsiteY30" fmla="*/ 2382253 h 15135727"/>
              <a:gd name="connsiteX31" fmla="*/ 4884821 w 8085221"/>
              <a:gd name="connsiteY31" fmla="*/ 2093495 h 15135727"/>
              <a:gd name="connsiteX32" fmla="*/ 4764506 w 8085221"/>
              <a:gd name="connsiteY32" fmla="*/ 1900990 h 15135727"/>
              <a:gd name="connsiteX33" fmla="*/ 4764506 w 8085221"/>
              <a:gd name="connsiteY33" fmla="*/ 1804737 h 15135727"/>
              <a:gd name="connsiteX34" fmla="*/ 4957011 w 8085221"/>
              <a:gd name="connsiteY34" fmla="*/ 1564106 h 15135727"/>
              <a:gd name="connsiteX35" fmla="*/ 5221706 w 8085221"/>
              <a:gd name="connsiteY35" fmla="*/ 1588169 h 15135727"/>
              <a:gd name="connsiteX36" fmla="*/ 5486400 w 8085221"/>
              <a:gd name="connsiteY36" fmla="*/ 1684421 h 15135727"/>
              <a:gd name="connsiteX37" fmla="*/ 5799221 w 8085221"/>
              <a:gd name="connsiteY37" fmla="*/ 1684421 h 15135727"/>
              <a:gd name="connsiteX38" fmla="*/ 5871411 w 8085221"/>
              <a:gd name="connsiteY38" fmla="*/ 1443790 h 15135727"/>
              <a:gd name="connsiteX39" fmla="*/ 6087979 w 8085221"/>
              <a:gd name="connsiteY39" fmla="*/ 1395664 h 15135727"/>
              <a:gd name="connsiteX40" fmla="*/ 6087979 w 8085221"/>
              <a:gd name="connsiteY40" fmla="*/ 1082842 h 15135727"/>
              <a:gd name="connsiteX41" fmla="*/ 6424864 w 8085221"/>
              <a:gd name="connsiteY41" fmla="*/ 1058779 h 15135727"/>
              <a:gd name="connsiteX42" fmla="*/ 6665495 w 8085221"/>
              <a:gd name="connsiteY42" fmla="*/ 721895 h 15135727"/>
              <a:gd name="connsiteX43" fmla="*/ 6761748 w 8085221"/>
              <a:gd name="connsiteY43" fmla="*/ 649706 h 15135727"/>
              <a:gd name="connsiteX44" fmla="*/ 6737685 w 8085221"/>
              <a:gd name="connsiteY44" fmla="*/ 505327 h 15135727"/>
              <a:gd name="connsiteX45" fmla="*/ 6858000 w 8085221"/>
              <a:gd name="connsiteY45" fmla="*/ 360948 h 15135727"/>
              <a:gd name="connsiteX46" fmla="*/ 6761748 w 8085221"/>
              <a:gd name="connsiteY46" fmla="*/ 120316 h 15135727"/>
              <a:gd name="connsiteX47" fmla="*/ 7194885 w 8085221"/>
              <a:gd name="connsiteY47" fmla="*/ 0 h 15135727"/>
              <a:gd name="connsiteX48" fmla="*/ 7267074 w 8085221"/>
              <a:gd name="connsiteY48" fmla="*/ 120316 h 15135727"/>
              <a:gd name="connsiteX49" fmla="*/ 7267074 w 8085221"/>
              <a:gd name="connsiteY49" fmla="*/ 120316 h 15135727"/>
              <a:gd name="connsiteX50" fmla="*/ 7339264 w 8085221"/>
              <a:gd name="connsiteY50" fmla="*/ 360948 h 15135727"/>
              <a:gd name="connsiteX51" fmla="*/ 7628021 w 8085221"/>
              <a:gd name="connsiteY51" fmla="*/ 433137 h 15135727"/>
              <a:gd name="connsiteX52" fmla="*/ 7796464 w 8085221"/>
              <a:gd name="connsiteY52" fmla="*/ 649706 h 15135727"/>
              <a:gd name="connsiteX53" fmla="*/ 8085221 w 8085221"/>
              <a:gd name="connsiteY53" fmla="*/ 914400 h 15135727"/>
              <a:gd name="connsiteX54" fmla="*/ 7988969 w 8085221"/>
              <a:gd name="connsiteY54" fmla="*/ 1203158 h 15135727"/>
              <a:gd name="connsiteX55" fmla="*/ 7844590 w 8085221"/>
              <a:gd name="connsiteY55" fmla="*/ 1058779 h 15135727"/>
              <a:gd name="connsiteX56" fmla="*/ 7483642 w 8085221"/>
              <a:gd name="connsiteY56" fmla="*/ 1371600 h 15135727"/>
              <a:gd name="connsiteX57" fmla="*/ 7267074 w 8085221"/>
              <a:gd name="connsiteY57" fmla="*/ 1395664 h 15135727"/>
              <a:gd name="connsiteX58" fmla="*/ 7243011 w 8085221"/>
              <a:gd name="connsiteY58" fmla="*/ 1588169 h 15135727"/>
              <a:gd name="connsiteX59" fmla="*/ 6978316 w 8085221"/>
              <a:gd name="connsiteY59" fmla="*/ 1732548 h 15135727"/>
              <a:gd name="connsiteX60" fmla="*/ 6737685 w 8085221"/>
              <a:gd name="connsiteY60" fmla="*/ 2093495 h 15135727"/>
              <a:gd name="connsiteX61" fmla="*/ 6737685 w 8085221"/>
              <a:gd name="connsiteY61" fmla="*/ 2382253 h 15135727"/>
              <a:gd name="connsiteX62" fmla="*/ 6665495 w 8085221"/>
              <a:gd name="connsiteY62" fmla="*/ 2430379 h 15135727"/>
              <a:gd name="connsiteX63" fmla="*/ 6906127 w 8085221"/>
              <a:gd name="connsiteY63" fmla="*/ 2646948 h 15135727"/>
              <a:gd name="connsiteX64" fmla="*/ 6906127 w 8085221"/>
              <a:gd name="connsiteY64" fmla="*/ 2983832 h 15135727"/>
              <a:gd name="connsiteX65" fmla="*/ 6906127 w 8085221"/>
              <a:gd name="connsiteY65" fmla="*/ 3104148 h 15135727"/>
              <a:gd name="connsiteX66" fmla="*/ 6833937 w 8085221"/>
              <a:gd name="connsiteY66" fmla="*/ 3368842 h 15135727"/>
              <a:gd name="connsiteX67" fmla="*/ 6906127 w 8085221"/>
              <a:gd name="connsiteY67" fmla="*/ 3489158 h 15135727"/>
              <a:gd name="connsiteX68" fmla="*/ 6641432 w 8085221"/>
              <a:gd name="connsiteY68" fmla="*/ 3705727 h 15135727"/>
              <a:gd name="connsiteX69" fmla="*/ 6737685 w 8085221"/>
              <a:gd name="connsiteY69" fmla="*/ 3729790 h 15135727"/>
              <a:gd name="connsiteX70" fmla="*/ 6545179 w 8085221"/>
              <a:gd name="connsiteY70" fmla="*/ 3826042 h 15135727"/>
              <a:gd name="connsiteX71" fmla="*/ 6328611 w 8085221"/>
              <a:gd name="connsiteY71" fmla="*/ 3753853 h 15135727"/>
              <a:gd name="connsiteX72" fmla="*/ 6184232 w 8085221"/>
              <a:gd name="connsiteY72" fmla="*/ 3850106 h 15135727"/>
              <a:gd name="connsiteX73" fmla="*/ 6184232 w 8085221"/>
              <a:gd name="connsiteY73" fmla="*/ 3946358 h 15135727"/>
              <a:gd name="connsiteX74" fmla="*/ 6136106 w 8085221"/>
              <a:gd name="connsiteY74" fmla="*/ 4235116 h 15135727"/>
              <a:gd name="connsiteX75" fmla="*/ 5919537 w 8085221"/>
              <a:gd name="connsiteY75" fmla="*/ 4403558 h 15135727"/>
              <a:gd name="connsiteX76" fmla="*/ 5775158 w 8085221"/>
              <a:gd name="connsiteY76" fmla="*/ 4451685 h 15135727"/>
              <a:gd name="connsiteX77" fmla="*/ 5630779 w 8085221"/>
              <a:gd name="connsiteY77" fmla="*/ 4547937 h 15135727"/>
              <a:gd name="connsiteX78" fmla="*/ 5510464 w 8085221"/>
              <a:gd name="connsiteY78" fmla="*/ 4620127 h 15135727"/>
              <a:gd name="connsiteX79" fmla="*/ 5510464 w 8085221"/>
              <a:gd name="connsiteY79" fmla="*/ 4812632 h 15135727"/>
              <a:gd name="connsiteX80" fmla="*/ 5317958 w 8085221"/>
              <a:gd name="connsiteY80" fmla="*/ 4981074 h 15135727"/>
              <a:gd name="connsiteX81" fmla="*/ 5005137 w 8085221"/>
              <a:gd name="connsiteY81" fmla="*/ 5149516 h 15135727"/>
              <a:gd name="connsiteX82" fmla="*/ 4692316 w 8085221"/>
              <a:gd name="connsiteY82" fmla="*/ 5149516 h 15135727"/>
              <a:gd name="connsiteX83" fmla="*/ 4523874 w 8085221"/>
              <a:gd name="connsiteY83" fmla="*/ 5366085 h 15135727"/>
              <a:gd name="connsiteX84" fmla="*/ 4211053 w 8085221"/>
              <a:gd name="connsiteY84" fmla="*/ 5414211 h 15135727"/>
              <a:gd name="connsiteX85" fmla="*/ 4114800 w 8085221"/>
              <a:gd name="connsiteY85" fmla="*/ 5390148 h 15135727"/>
              <a:gd name="connsiteX86" fmla="*/ 4018548 w 8085221"/>
              <a:gd name="connsiteY86" fmla="*/ 5630779 h 15135727"/>
              <a:gd name="connsiteX87" fmla="*/ 4090737 w 8085221"/>
              <a:gd name="connsiteY87" fmla="*/ 5871411 h 15135727"/>
              <a:gd name="connsiteX88" fmla="*/ 4090737 w 8085221"/>
              <a:gd name="connsiteY88" fmla="*/ 6184232 h 15135727"/>
              <a:gd name="connsiteX89" fmla="*/ 4186990 w 8085221"/>
              <a:gd name="connsiteY89" fmla="*/ 6472990 h 15135727"/>
              <a:gd name="connsiteX90" fmla="*/ 4042611 w 8085221"/>
              <a:gd name="connsiteY90" fmla="*/ 6352674 h 15135727"/>
              <a:gd name="connsiteX91" fmla="*/ 3946358 w 8085221"/>
              <a:gd name="connsiteY91" fmla="*/ 6376737 h 15135727"/>
              <a:gd name="connsiteX92" fmla="*/ 4114800 w 8085221"/>
              <a:gd name="connsiteY92" fmla="*/ 6641432 h 15135727"/>
              <a:gd name="connsiteX93" fmla="*/ 4451685 w 8085221"/>
              <a:gd name="connsiteY93" fmla="*/ 6737685 h 15135727"/>
              <a:gd name="connsiteX94" fmla="*/ 4620127 w 8085221"/>
              <a:gd name="connsiteY94" fmla="*/ 6978316 h 15135727"/>
              <a:gd name="connsiteX95" fmla="*/ 4740442 w 8085221"/>
              <a:gd name="connsiteY95" fmla="*/ 7170821 h 15135727"/>
              <a:gd name="connsiteX96" fmla="*/ 5077327 w 8085221"/>
              <a:gd name="connsiteY96" fmla="*/ 7387390 h 15135727"/>
              <a:gd name="connsiteX97" fmla="*/ 5125453 w 8085221"/>
              <a:gd name="connsiteY97" fmla="*/ 7603958 h 15135727"/>
              <a:gd name="connsiteX98" fmla="*/ 5197642 w 8085221"/>
              <a:gd name="connsiteY98" fmla="*/ 7796464 h 15135727"/>
              <a:gd name="connsiteX99" fmla="*/ 5486400 w 8085221"/>
              <a:gd name="connsiteY99" fmla="*/ 7964906 h 15135727"/>
              <a:gd name="connsiteX100" fmla="*/ 5486400 w 8085221"/>
              <a:gd name="connsiteY100" fmla="*/ 8349916 h 15135727"/>
              <a:gd name="connsiteX101" fmla="*/ 5678906 w 8085221"/>
              <a:gd name="connsiteY101" fmla="*/ 8614611 h 15135727"/>
              <a:gd name="connsiteX102" fmla="*/ 5919537 w 8085221"/>
              <a:gd name="connsiteY102" fmla="*/ 9071811 h 15135727"/>
              <a:gd name="connsiteX103" fmla="*/ 6160169 w 8085221"/>
              <a:gd name="connsiteY103" fmla="*/ 9336506 h 15135727"/>
              <a:gd name="connsiteX104" fmla="*/ 6280485 w 8085221"/>
              <a:gd name="connsiteY104" fmla="*/ 9601200 h 15135727"/>
              <a:gd name="connsiteX105" fmla="*/ 6400800 w 8085221"/>
              <a:gd name="connsiteY105" fmla="*/ 9793706 h 15135727"/>
              <a:gd name="connsiteX106" fmla="*/ 6569242 w 8085221"/>
              <a:gd name="connsiteY106" fmla="*/ 10058400 h 15135727"/>
              <a:gd name="connsiteX107" fmla="*/ 6713621 w 8085221"/>
              <a:gd name="connsiteY107" fmla="*/ 10106527 h 15135727"/>
              <a:gd name="connsiteX108" fmla="*/ 6545179 w 8085221"/>
              <a:gd name="connsiteY108" fmla="*/ 10202779 h 15135727"/>
              <a:gd name="connsiteX109" fmla="*/ 6569242 w 8085221"/>
              <a:gd name="connsiteY109" fmla="*/ 10443411 h 15135727"/>
              <a:gd name="connsiteX110" fmla="*/ 6593306 w 8085221"/>
              <a:gd name="connsiteY110" fmla="*/ 10708106 h 15135727"/>
              <a:gd name="connsiteX111" fmla="*/ 6761748 w 8085221"/>
              <a:gd name="connsiteY111" fmla="*/ 10924674 h 15135727"/>
              <a:gd name="connsiteX112" fmla="*/ 6641432 w 8085221"/>
              <a:gd name="connsiteY112" fmla="*/ 11093116 h 15135727"/>
              <a:gd name="connsiteX113" fmla="*/ 6713621 w 8085221"/>
              <a:gd name="connsiteY113" fmla="*/ 11261558 h 15135727"/>
              <a:gd name="connsiteX114" fmla="*/ 6737685 w 8085221"/>
              <a:gd name="connsiteY114" fmla="*/ 11526253 h 15135727"/>
              <a:gd name="connsiteX115" fmla="*/ 6617369 w 8085221"/>
              <a:gd name="connsiteY115" fmla="*/ 11839074 h 15135727"/>
              <a:gd name="connsiteX116" fmla="*/ 6617369 w 8085221"/>
              <a:gd name="connsiteY116" fmla="*/ 12031579 h 15135727"/>
              <a:gd name="connsiteX117" fmla="*/ 6641432 w 8085221"/>
              <a:gd name="connsiteY117" fmla="*/ 12127832 h 15135727"/>
              <a:gd name="connsiteX118" fmla="*/ 6761748 w 8085221"/>
              <a:gd name="connsiteY118" fmla="*/ 12031579 h 15135727"/>
              <a:gd name="connsiteX119" fmla="*/ 6761748 w 8085221"/>
              <a:gd name="connsiteY119" fmla="*/ 12296274 h 15135727"/>
              <a:gd name="connsiteX120" fmla="*/ 6689558 w 8085221"/>
              <a:gd name="connsiteY120" fmla="*/ 12512842 h 15135727"/>
              <a:gd name="connsiteX121" fmla="*/ 6785811 w 8085221"/>
              <a:gd name="connsiteY121" fmla="*/ 12777537 h 15135727"/>
              <a:gd name="connsiteX122" fmla="*/ 6569242 w 8085221"/>
              <a:gd name="connsiteY122" fmla="*/ 12873790 h 15135727"/>
              <a:gd name="connsiteX123" fmla="*/ 6545179 w 8085221"/>
              <a:gd name="connsiteY123" fmla="*/ 13090358 h 15135727"/>
              <a:gd name="connsiteX124" fmla="*/ 6448927 w 8085221"/>
              <a:gd name="connsiteY124" fmla="*/ 13355053 h 15135727"/>
              <a:gd name="connsiteX125" fmla="*/ 6256421 w 8085221"/>
              <a:gd name="connsiteY125" fmla="*/ 13571621 h 15135727"/>
              <a:gd name="connsiteX126" fmla="*/ 6087979 w 8085221"/>
              <a:gd name="connsiteY126" fmla="*/ 13667874 h 15135727"/>
              <a:gd name="connsiteX127" fmla="*/ 5943600 w 8085221"/>
              <a:gd name="connsiteY127" fmla="*/ 13716000 h 15135727"/>
              <a:gd name="connsiteX128" fmla="*/ 5702969 w 8085221"/>
              <a:gd name="connsiteY128" fmla="*/ 13667874 h 15135727"/>
              <a:gd name="connsiteX129" fmla="*/ 5582653 w 8085221"/>
              <a:gd name="connsiteY129" fmla="*/ 13691937 h 15135727"/>
              <a:gd name="connsiteX130" fmla="*/ 5727032 w 8085221"/>
              <a:gd name="connsiteY130" fmla="*/ 13836316 h 15135727"/>
              <a:gd name="connsiteX131" fmla="*/ 5582653 w 8085221"/>
              <a:gd name="connsiteY131" fmla="*/ 14052885 h 15135727"/>
              <a:gd name="connsiteX132" fmla="*/ 5462337 w 8085221"/>
              <a:gd name="connsiteY132" fmla="*/ 14149137 h 15135727"/>
              <a:gd name="connsiteX133" fmla="*/ 5342021 w 8085221"/>
              <a:gd name="connsiteY133" fmla="*/ 14004758 h 15135727"/>
              <a:gd name="connsiteX134" fmla="*/ 5245769 w 8085221"/>
              <a:gd name="connsiteY134" fmla="*/ 14004758 h 15135727"/>
              <a:gd name="connsiteX135" fmla="*/ 5245769 w 8085221"/>
              <a:gd name="connsiteY135" fmla="*/ 13956632 h 15135727"/>
              <a:gd name="connsiteX136" fmla="*/ 5101390 w 8085221"/>
              <a:gd name="connsiteY136" fmla="*/ 13956632 h 15135727"/>
              <a:gd name="connsiteX137" fmla="*/ 4981074 w 8085221"/>
              <a:gd name="connsiteY137" fmla="*/ 13860379 h 15135727"/>
              <a:gd name="connsiteX138" fmla="*/ 4740442 w 8085221"/>
              <a:gd name="connsiteY138" fmla="*/ 13908506 h 15135727"/>
              <a:gd name="connsiteX139" fmla="*/ 4475748 w 8085221"/>
              <a:gd name="connsiteY139" fmla="*/ 13956632 h 15135727"/>
              <a:gd name="connsiteX140" fmla="*/ 4379495 w 8085221"/>
              <a:gd name="connsiteY140" fmla="*/ 14028821 h 15135727"/>
              <a:gd name="connsiteX141" fmla="*/ 4403558 w 8085221"/>
              <a:gd name="connsiteY141" fmla="*/ 14197264 h 15135727"/>
              <a:gd name="connsiteX142" fmla="*/ 4572000 w 8085221"/>
              <a:gd name="connsiteY142" fmla="*/ 14149137 h 15135727"/>
              <a:gd name="connsiteX143" fmla="*/ 4523874 w 8085221"/>
              <a:gd name="connsiteY143" fmla="*/ 14558211 h 15135727"/>
              <a:gd name="connsiteX144" fmla="*/ 4403558 w 8085221"/>
              <a:gd name="connsiteY144" fmla="*/ 14437895 h 15135727"/>
              <a:gd name="connsiteX145" fmla="*/ 4403558 w 8085221"/>
              <a:gd name="connsiteY145" fmla="*/ 14437895 h 15135727"/>
              <a:gd name="connsiteX146" fmla="*/ 4283242 w 8085221"/>
              <a:gd name="connsiteY146" fmla="*/ 14245390 h 15135727"/>
              <a:gd name="connsiteX147" fmla="*/ 4235116 w 8085221"/>
              <a:gd name="connsiteY147" fmla="*/ 14341642 h 15135727"/>
              <a:gd name="connsiteX148" fmla="*/ 4162927 w 8085221"/>
              <a:gd name="connsiteY148" fmla="*/ 14389769 h 15135727"/>
              <a:gd name="connsiteX149" fmla="*/ 4162927 w 8085221"/>
              <a:gd name="connsiteY149" fmla="*/ 14389769 h 15135727"/>
              <a:gd name="connsiteX150" fmla="*/ 3922295 w 8085221"/>
              <a:gd name="connsiteY150" fmla="*/ 14245390 h 15135727"/>
              <a:gd name="connsiteX151" fmla="*/ 3801979 w 8085221"/>
              <a:gd name="connsiteY151" fmla="*/ 14293516 h 15135727"/>
              <a:gd name="connsiteX152" fmla="*/ 3681664 w 8085221"/>
              <a:gd name="connsiteY152" fmla="*/ 14389769 h 15135727"/>
              <a:gd name="connsiteX153" fmla="*/ 3657600 w 8085221"/>
              <a:gd name="connsiteY153" fmla="*/ 14654464 h 15135727"/>
              <a:gd name="connsiteX154" fmla="*/ 3513221 w 8085221"/>
              <a:gd name="connsiteY154" fmla="*/ 14726653 h 15135727"/>
              <a:gd name="connsiteX155" fmla="*/ 3513221 w 8085221"/>
              <a:gd name="connsiteY155" fmla="*/ 14871032 h 15135727"/>
              <a:gd name="connsiteX156" fmla="*/ 3633537 w 8085221"/>
              <a:gd name="connsiteY156" fmla="*/ 14967285 h 15135727"/>
              <a:gd name="connsiteX157" fmla="*/ 3609474 w 8085221"/>
              <a:gd name="connsiteY157" fmla="*/ 15087600 h 15135727"/>
              <a:gd name="connsiteX158" fmla="*/ 3441032 w 8085221"/>
              <a:gd name="connsiteY158" fmla="*/ 15039474 h 15135727"/>
              <a:gd name="connsiteX159" fmla="*/ 3272590 w 8085221"/>
              <a:gd name="connsiteY159" fmla="*/ 15063537 h 15135727"/>
              <a:gd name="connsiteX160" fmla="*/ 3248527 w 8085221"/>
              <a:gd name="connsiteY160" fmla="*/ 14895095 h 15135727"/>
              <a:gd name="connsiteX161" fmla="*/ 3128211 w 8085221"/>
              <a:gd name="connsiteY161" fmla="*/ 14919158 h 15135727"/>
              <a:gd name="connsiteX162" fmla="*/ 2959769 w 8085221"/>
              <a:gd name="connsiteY162" fmla="*/ 15135727 h 15135727"/>
              <a:gd name="connsiteX163" fmla="*/ 2935706 w 8085221"/>
              <a:gd name="connsiteY163" fmla="*/ 14895095 h 15135727"/>
              <a:gd name="connsiteX164" fmla="*/ 2791327 w 8085221"/>
              <a:gd name="connsiteY164" fmla="*/ 14943221 h 15135727"/>
              <a:gd name="connsiteX165" fmla="*/ 2671011 w 8085221"/>
              <a:gd name="connsiteY165" fmla="*/ 15039474 h 15135727"/>
              <a:gd name="connsiteX166" fmla="*/ 2430379 w 8085221"/>
              <a:gd name="connsiteY166" fmla="*/ 15087600 h 15135727"/>
              <a:gd name="connsiteX167" fmla="*/ 2237874 w 8085221"/>
              <a:gd name="connsiteY167" fmla="*/ 15039474 h 15135727"/>
              <a:gd name="connsiteX168" fmla="*/ 2622885 w 8085221"/>
              <a:gd name="connsiteY168" fmla="*/ 14846969 h 15135727"/>
              <a:gd name="connsiteX169" fmla="*/ 2887579 w 8085221"/>
              <a:gd name="connsiteY169" fmla="*/ 14774779 h 15135727"/>
              <a:gd name="connsiteX170" fmla="*/ 2839453 w 8085221"/>
              <a:gd name="connsiteY170" fmla="*/ 14582274 h 15135727"/>
              <a:gd name="connsiteX171" fmla="*/ 2935706 w 8085221"/>
              <a:gd name="connsiteY171" fmla="*/ 14510085 h 15135727"/>
              <a:gd name="connsiteX172" fmla="*/ 2935706 w 8085221"/>
              <a:gd name="connsiteY172" fmla="*/ 14510085 h 15135727"/>
              <a:gd name="connsiteX173" fmla="*/ 3080085 w 8085221"/>
              <a:gd name="connsiteY173" fmla="*/ 14413832 h 15135727"/>
              <a:gd name="connsiteX174" fmla="*/ 3152274 w 8085221"/>
              <a:gd name="connsiteY174" fmla="*/ 14341642 h 15135727"/>
              <a:gd name="connsiteX175" fmla="*/ 3080085 w 8085221"/>
              <a:gd name="connsiteY175" fmla="*/ 14269453 h 15135727"/>
              <a:gd name="connsiteX176" fmla="*/ 3152274 w 8085221"/>
              <a:gd name="connsiteY176" fmla="*/ 14197264 h 15135727"/>
              <a:gd name="connsiteX177" fmla="*/ 3152274 w 8085221"/>
              <a:gd name="connsiteY177" fmla="*/ 14052885 h 15135727"/>
              <a:gd name="connsiteX178" fmla="*/ 3080085 w 8085221"/>
              <a:gd name="connsiteY178" fmla="*/ 13980695 h 15135727"/>
              <a:gd name="connsiteX179" fmla="*/ 3056021 w 8085221"/>
              <a:gd name="connsiteY179" fmla="*/ 14076948 h 15135727"/>
              <a:gd name="connsiteX180" fmla="*/ 2935706 w 8085221"/>
              <a:gd name="connsiteY180" fmla="*/ 14076948 h 15135727"/>
              <a:gd name="connsiteX181" fmla="*/ 2863516 w 8085221"/>
              <a:gd name="connsiteY181" fmla="*/ 14125074 h 15135727"/>
              <a:gd name="connsiteX182" fmla="*/ 2719137 w 8085221"/>
              <a:gd name="connsiteY182" fmla="*/ 14197264 h 15135727"/>
              <a:gd name="connsiteX183" fmla="*/ 2646948 w 8085221"/>
              <a:gd name="connsiteY183" fmla="*/ 14197264 h 15135727"/>
              <a:gd name="connsiteX184" fmla="*/ 2598821 w 8085221"/>
              <a:gd name="connsiteY184" fmla="*/ 14125074 h 15135727"/>
              <a:gd name="connsiteX185" fmla="*/ 2430379 w 8085221"/>
              <a:gd name="connsiteY185" fmla="*/ 13836316 h 15135727"/>
              <a:gd name="connsiteX186" fmla="*/ 2646948 w 8085221"/>
              <a:gd name="connsiteY186" fmla="*/ 13812253 h 15135727"/>
              <a:gd name="connsiteX187" fmla="*/ 2502569 w 8085221"/>
              <a:gd name="connsiteY187" fmla="*/ 13475369 h 15135727"/>
              <a:gd name="connsiteX188" fmla="*/ 2550695 w 8085221"/>
              <a:gd name="connsiteY188" fmla="*/ 13186611 h 15135727"/>
              <a:gd name="connsiteX189" fmla="*/ 2719137 w 8085221"/>
              <a:gd name="connsiteY189" fmla="*/ 13042232 h 15135727"/>
              <a:gd name="connsiteX190" fmla="*/ 2791327 w 8085221"/>
              <a:gd name="connsiteY190" fmla="*/ 12945979 h 15135727"/>
              <a:gd name="connsiteX191" fmla="*/ 3031958 w 8085221"/>
              <a:gd name="connsiteY191" fmla="*/ 13090358 h 15135727"/>
              <a:gd name="connsiteX192" fmla="*/ 3056021 w 8085221"/>
              <a:gd name="connsiteY192" fmla="*/ 12753474 h 15135727"/>
              <a:gd name="connsiteX193" fmla="*/ 2887579 w 8085221"/>
              <a:gd name="connsiteY193" fmla="*/ 12777537 h 15135727"/>
              <a:gd name="connsiteX194" fmla="*/ 2815390 w 8085221"/>
              <a:gd name="connsiteY194" fmla="*/ 12777537 h 15135727"/>
              <a:gd name="connsiteX195" fmla="*/ 3176337 w 8085221"/>
              <a:gd name="connsiteY195" fmla="*/ 12368464 h 15135727"/>
              <a:gd name="connsiteX196" fmla="*/ 3104148 w 8085221"/>
              <a:gd name="connsiteY196" fmla="*/ 12320337 h 15135727"/>
              <a:gd name="connsiteX197" fmla="*/ 3104148 w 8085221"/>
              <a:gd name="connsiteY197" fmla="*/ 12320337 h 15135727"/>
              <a:gd name="connsiteX198" fmla="*/ 3007895 w 8085221"/>
              <a:gd name="connsiteY198" fmla="*/ 12079706 h 15135727"/>
              <a:gd name="connsiteX199" fmla="*/ 2911642 w 8085221"/>
              <a:gd name="connsiteY199" fmla="*/ 11935327 h 15135727"/>
              <a:gd name="connsiteX200" fmla="*/ 2863516 w 8085221"/>
              <a:gd name="connsiteY200" fmla="*/ 11694695 h 15135727"/>
              <a:gd name="connsiteX201" fmla="*/ 2911642 w 8085221"/>
              <a:gd name="connsiteY201" fmla="*/ 11454064 h 15135727"/>
              <a:gd name="connsiteX202" fmla="*/ 3056021 w 8085221"/>
              <a:gd name="connsiteY202" fmla="*/ 11454064 h 15135727"/>
              <a:gd name="connsiteX203" fmla="*/ 2983832 w 8085221"/>
              <a:gd name="connsiteY203" fmla="*/ 11381874 h 15135727"/>
              <a:gd name="connsiteX204" fmla="*/ 3031958 w 8085221"/>
              <a:gd name="connsiteY204" fmla="*/ 11285621 h 15135727"/>
              <a:gd name="connsiteX205" fmla="*/ 3007895 w 8085221"/>
              <a:gd name="connsiteY205" fmla="*/ 11189369 h 15135727"/>
              <a:gd name="connsiteX206" fmla="*/ 2887579 w 8085221"/>
              <a:gd name="connsiteY206" fmla="*/ 11141242 h 15135727"/>
              <a:gd name="connsiteX207" fmla="*/ 2887579 w 8085221"/>
              <a:gd name="connsiteY207" fmla="*/ 10972800 h 15135727"/>
              <a:gd name="connsiteX208" fmla="*/ 2887579 w 8085221"/>
              <a:gd name="connsiteY208" fmla="*/ 10924674 h 15135727"/>
              <a:gd name="connsiteX209" fmla="*/ 2767264 w 8085221"/>
              <a:gd name="connsiteY209" fmla="*/ 11020927 h 15135727"/>
              <a:gd name="connsiteX210" fmla="*/ 2743200 w 8085221"/>
              <a:gd name="connsiteY210" fmla="*/ 10924674 h 15135727"/>
              <a:gd name="connsiteX211" fmla="*/ 2550695 w 8085221"/>
              <a:gd name="connsiteY211" fmla="*/ 11020927 h 15135727"/>
              <a:gd name="connsiteX212" fmla="*/ 2526632 w 8085221"/>
              <a:gd name="connsiteY212" fmla="*/ 11117179 h 15135727"/>
              <a:gd name="connsiteX213" fmla="*/ 2334127 w 8085221"/>
              <a:gd name="connsiteY213" fmla="*/ 10996864 h 15135727"/>
              <a:gd name="connsiteX214" fmla="*/ 2358190 w 8085221"/>
              <a:gd name="connsiteY214" fmla="*/ 10732169 h 15135727"/>
              <a:gd name="connsiteX215" fmla="*/ 2334127 w 8085221"/>
              <a:gd name="connsiteY215" fmla="*/ 10587790 h 15135727"/>
              <a:gd name="connsiteX216" fmla="*/ 2406316 w 8085221"/>
              <a:gd name="connsiteY216" fmla="*/ 10491537 h 15135727"/>
              <a:gd name="connsiteX217" fmla="*/ 2598821 w 8085221"/>
              <a:gd name="connsiteY217" fmla="*/ 10684042 h 15135727"/>
              <a:gd name="connsiteX218" fmla="*/ 2767264 w 8085221"/>
              <a:gd name="connsiteY218" fmla="*/ 10684042 h 15135727"/>
              <a:gd name="connsiteX219" fmla="*/ 2646948 w 8085221"/>
              <a:gd name="connsiteY219" fmla="*/ 10515600 h 15135727"/>
              <a:gd name="connsiteX220" fmla="*/ 2815390 w 8085221"/>
              <a:gd name="connsiteY220" fmla="*/ 10395285 h 15135727"/>
              <a:gd name="connsiteX221" fmla="*/ 3080085 w 8085221"/>
              <a:gd name="connsiteY221" fmla="*/ 10419348 h 15135727"/>
              <a:gd name="connsiteX222" fmla="*/ 3248527 w 8085221"/>
              <a:gd name="connsiteY222" fmla="*/ 10539664 h 15135727"/>
              <a:gd name="connsiteX223" fmla="*/ 3320716 w 8085221"/>
              <a:gd name="connsiteY223" fmla="*/ 10659979 h 15135727"/>
              <a:gd name="connsiteX224" fmla="*/ 3465095 w 8085221"/>
              <a:gd name="connsiteY224" fmla="*/ 10659979 h 15135727"/>
              <a:gd name="connsiteX225" fmla="*/ 3441032 w 8085221"/>
              <a:gd name="connsiteY225" fmla="*/ 10491537 h 15135727"/>
              <a:gd name="connsiteX226" fmla="*/ 3392906 w 8085221"/>
              <a:gd name="connsiteY226" fmla="*/ 10250906 h 15135727"/>
              <a:gd name="connsiteX227" fmla="*/ 3152274 w 8085221"/>
              <a:gd name="connsiteY227" fmla="*/ 10250906 h 15135727"/>
              <a:gd name="connsiteX228" fmla="*/ 3176337 w 8085221"/>
              <a:gd name="connsiteY228" fmla="*/ 10178716 h 15135727"/>
              <a:gd name="connsiteX229" fmla="*/ 3104148 w 8085221"/>
              <a:gd name="connsiteY229" fmla="*/ 10154653 h 15135727"/>
              <a:gd name="connsiteX230" fmla="*/ 3007895 w 8085221"/>
              <a:gd name="connsiteY230" fmla="*/ 9962148 h 15135727"/>
              <a:gd name="connsiteX231" fmla="*/ 3176337 w 8085221"/>
              <a:gd name="connsiteY231" fmla="*/ 9889958 h 15135727"/>
              <a:gd name="connsiteX232" fmla="*/ 2959769 w 8085221"/>
              <a:gd name="connsiteY232" fmla="*/ 9504948 h 15135727"/>
              <a:gd name="connsiteX233" fmla="*/ 2791327 w 8085221"/>
              <a:gd name="connsiteY233" fmla="*/ 9456821 h 15135727"/>
              <a:gd name="connsiteX234" fmla="*/ 2574758 w 8085221"/>
              <a:gd name="connsiteY234" fmla="*/ 9336506 h 15135727"/>
              <a:gd name="connsiteX235" fmla="*/ 2550695 w 8085221"/>
              <a:gd name="connsiteY235" fmla="*/ 9071811 h 15135727"/>
              <a:gd name="connsiteX236" fmla="*/ 2695074 w 8085221"/>
              <a:gd name="connsiteY236" fmla="*/ 8999621 h 15135727"/>
              <a:gd name="connsiteX237" fmla="*/ 2622885 w 8085221"/>
              <a:gd name="connsiteY237" fmla="*/ 8975558 h 15135727"/>
              <a:gd name="connsiteX238" fmla="*/ 2430379 w 8085221"/>
              <a:gd name="connsiteY238" fmla="*/ 8999621 h 15135727"/>
              <a:gd name="connsiteX239" fmla="*/ 2261937 w 8085221"/>
              <a:gd name="connsiteY239" fmla="*/ 9168064 h 15135727"/>
              <a:gd name="connsiteX240" fmla="*/ 2237874 w 8085221"/>
              <a:gd name="connsiteY240" fmla="*/ 8999621 h 15135727"/>
              <a:gd name="connsiteX241" fmla="*/ 2117558 w 8085221"/>
              <a:gd name="connsiteY241" fmla="*/ 8975558 h 15135727"/>
              <a:gd name="connsiteX242" fmla="*/ 2045369 w 8085221"/>
              <a:gd name="connsiteY242" fmla="*/ 8783053 h 15135727"/>
              <a:gd name="connsiteX243" fmla="*/ 1852864 w 8085221"/>
              <a:gd name="connsiteY243" fmla="*/ 8758990 h 15135727"/>
              <a:gd name="connsiteX244" fmla="*/ 1636295 w 8085221"/>
              <a:gd name="connsiteY244" fmla="*/ 8927432 h 15135727"/>
              <a:gd name="connsiteX245" fmla="*/ 1588169 w 8085221"/>
              <a:gd name="connsiteY245" fmla="*/ 9023685 h 15135727"/>
              <a:gd name="connsiteX246" fmla="*/ 1515979 w 8085221"/>
              <a:gd name="connsiteY246" fmla="*/ 8879306 h 15135727"/>
              <a:gd name="connsiteX247" fmla="*/ 1347537 w 8085221"/>
              <a:gd name="connsiteY247" fmla="*/ 8879306 h 15135727"/>
              <a:gd name="connsiteX248" fmla="*/ 1347537 w 8085221"/>
              <a:gd name="connsiteY248" fmla="*/ 8710864 h 15135727"/>
              <a:gd name="connsiteX249" fmla="*/ 1106906 w 8085221"/>
              <a:gd name="connsiteY249" fmla="*/ 8783053 h 15135727"/>
              <a:gd name="connsiteX250" fmla="*/ 890337 w 8085221"/>
              <a:gd name="connsiteY250" fmla="*/ 8686800 h 15135727"/>
              <a:gd name="connsiteX251" fmla="*/ 649706 w 8085221"/>
              <a:gd name="connsiteY251" fmla="*/ 8662737 h 15135727"/>
              <a:gd name="connsiteX252" fmla="*/ 385011 w 8085221"/>
              <a:gd name="connsiteY252" fmla="*/ 8566485 h 15135727"/>
              <a:gd name="connsiteX253" fmla="*/ 577516 w 8085221"/>
              <a:gd name="connsiteY253" fmla="*/ 8373979 h 15135727"/>
              <a:gd name="connsiteX254" fmla="*/ 794085 w 8085221"/>
              <a:gd name="connsiteY254" fmla="*/ 8301790 h 15135727"/>
              <a:gd name="connsiteX255" fmla="*/ 745958 w 8085221"/>
              <a:gd name="connsiteY255" fmla="*/ 8133348 h 15135727"/>
              <a:gd name="connsiteX256" fmla="*/ 818148 w 8085221"/>
              <a:gd name="connsiteY256" fmla="*/ 7820527 h 15135727"/>
              <a:gd name="connsiteX257" fmla="*/ 697832 w 8085221"/>
              <a:gd name="connsiteY257" fmla="*/ 7820527 h 15135727"/>
              <a:gd name="connsiteX258" fmla="*/ 625642 w 8085221"/>
              <a:gd name="connsiteY258" fmla="*/ 7916779 h 15135727"/>
              <a:gd name="connsiteX259" fmla="*/ 457200 w 8085221"/>
              <a:gd name="connsiteY259" fmla="*/ 7820527 h 15135727"/>
              <a:gd name="connsiteX260" fmla="*/ 529390 w 8085221"/>
              <a:gd name="connsiteY260" fmla="*/ 7700211 h 15135727"/>
              <a:gd name="connsiteX261" fmla="*/ 938464 w 8085221"/>
              <a:gd name="connsiteY261" fmla="*/ 7676148 h 15135727"/>
              <a:gd name="connsiteX262" fmla="*/ 1058779 w 8085221"/>
              <a:gd name="connsiteY262" fmla="*/ 7459579 h 15135727"/>
              <a:gd name="connsiteX263" fmla="*/ 1203158 w 8085221"/>
              <a:gd name="connsiteY263" fmla="*/ 7603958 h 15135727"/>
              <a:gd name="connsiteX264" fmla="*/ 1299411 w 8085221"/>
              <a:gd name="connsiteY264" fmla="*/ 7555832 h 15135727"/>
              <a:gd name="connsiteX265" fmla="*/ 1443790 w 8085221"/>
              <a:gd name="connsiteY265" fmla="*/ 7507706 h 15135727"/>
              <a:gd name="connsiteX266" fmla="*/ 1684421 w 8085221"/>
              <a:gd name="connsiteY266" fmla="*/ 7603958 h 15135727"/>
              <a:gd name="connsiteX267" fmla="*/ 1684421 w 8085221"/>
              <a:gd name="connsiteY267" fmla="*/ 7603958 h 15135727"/>
              <a:gd name="connsiteX268" fmla="*/ 1540042 w 8085221"/>
              <a:gd name="connsiteY268" fmla="*/ 7363327 h 15135727"/>
              <a:gd name="connsiteX269" fmla="*/ 1299411 w 8085221"/>
              <a:gd name="connsiteY269" fmla="*/ 7315200 h 15135727"/>
              <a:gd name="connsiteX270" fmla="*/ 1130969 w 8085221"/>
              <a:gd name="connsiteY270" fmla="*/ 7339264 h 15135727"/>
              <a:gd name="connsiteX271" fmla="*/ 1034716 w 8085221"/>
              <a:gd name="connsiteY271" fmla="*/ 7315200 h 15135727"/>
              <a:gd name="connsiteX272" fmla="*/ 1155032 w 8085221"/>
              <a:gd name="connsiteY272" fmla="*/ 7050506 h 15135727"/>
              <a:gd name="connsiteX273" fmla="*/ 1155032 w 8085221"/>
              <a:gd name="connsiteY273" fmla="*/ 6930190 h 15135727"/>
              <a:gd name="connsiteX274" fmla="*/ 1155032 w 8085221"/>
              <a:gd name="connsiteY274" fmla="*/ 6761748 h 15135727"/>
              <a:gd name="connsiteX275" fmla="*/ 1203158 w 8085221"/>
              <a:gd name="connsiteY275" fmla="*/ 6617369 h 15135727"/>
              <a:gd name="connsiteX276" fmla="*/ 1371600 w 8085221"/>
              <a:gd name="connsiteY276" fmla="*/ 6472990 h 15135727"/>
              <a:gd name="connsiteX277" fmla="*/ 1443790 w 8085221"/>
              <a:gd name="connsiteY277" fmla="*/ 6328611 h 15135727"/>
              <a:gd name="connsiteX278" fmla="*/ 1419727 w 8085221"/>
              <a:gd name="connsiteY278" fmla="*/ 6208295 h 15135727"/>
              <a:gd name="connsiteX279" fmla="*/ 1275348 w 8085221"/>
              <a:gd name="connsiteY279" fmla="*/ 6304548 h 15135727"/>
              <a:gd name="connsiteX280" fmla="*/ 1323474 w 8085221"/>
              <a:gd name="connsiteY280" fmla="*/ 6015790 h 15135727"/>
              <a:gd name="connsiteX281" fmla="*/ 1540042 w 8085221"/>
              <a:gd name="connsiteY281" fmla="*/ 5871411 h 15135727"/>
              <a:gd name="connsiteX282" fmla="*/ 1540042 w 8085221"/>
              <a:gd name="connsiteY282" fmla="*/ 5751095 h 15135727"/>
              <a:gd name="connsiteX283" fmla="*/ 1395664 w 8085221"/>
              <a:gd name="connsiteY283" fmla="*/ 5799221 h 15135727"/>
              <a:gd name="connsiteX284" fmla="*/ 1179095 w 8085221"/>
              <a:gd name="connsiteY284" fmla="*/ 5799221 h 15135727"/>
              <a:gd name="connsiteX285" fmla="*/ 890337 w 8085221"/>
              <a:gd name="connsiteY285" fmla="*/ 5775158 h 15135727"/>
              <a:gd name="connsiteX286" fmla="*/ 697832 w 8085221"/>
              <a:gd name="connsiteY286" fmla="*/ 5606716 h 15135727"/>
              <a:gd name="connsiteX287" fmla="*/ 577516 w 8085221"/>
              <a:gd name="connsiteY287" fmla="*/ 5582653 h 15135727"/>
              <a:gd name="connsiteX288" fmla="*/ 697832 w 8085221"/>
              <a:gd name="connsiteY288" fmla="*/ 5775158 h 15135727"/>
              <a:gd name="connsiteX289" fmla="*/ 409074 w 8085221"/>
              <a:gd name="connsiteY289" fmla="*/ 5799221 h 15135727"/>
              <a:gd name="connsiteX290" fmla="*/ 168442 w 8085221"/>
              <a:gd name="connsiteY290" fmla="*/ 5702969 h 15135727"/>
              <a:gd name="connsiteX291" fmla="*/ 264695 w 8085221"/>
              <a:gd name="connsiteY291" fmla="*/ 5558590 h 15135727"/>
              <a:gd name="connsiteX292" fmla="*/ 144379 w 8085221"/>
              <a:gd name="connsiteY292" fmla="*/ 5510464 h 15135727"/>
              <a:gd name="connsiteX293" fmla="*/ 0 w 8085221"/>
              <a:gd name="connsiteY293" fmla="*/ 5462337 h 15135727"/>
              <a:gd name="connsiteX294" fmla="*/ 96253 w 8085221"/>
              <a:gd name="connsiteY294" fmla="*/ 5245769 h 15135727"/>
              <a:gd name="connsiteX295" fmla="*/ 120316 w 8085221"/>
              <a:gd name="connsiteY295" fmla="*/ 4981074 h 15135727"/>
              <a:gd name="connsiteX0" fmla="*/ 96253 w 8085221"/>
              <a:gd name="connsiteY0" fmla="*/ 5245769 h 15135727"/>
              <a:gd name="connsiteX1" fmla="*/ 144379 w 8085221"/>
              <a:gd name="connsiteY1" fmla="*/ 4981074 h 15135727"/>
              <a:gd name="connsiteX2" fmla="*/ 240632 w 8085221"/>
              <a:gd name="connsiteY2" fmla="*/ 4668253 h 15135727"/>
              <a:gd name="connsiteX3" fmla="*/ 553453 w 8085221"/>
              <a:gd name="connsiteY3" fmla="*/ 4692316 h 15135727"/>
              <a:gd name="connsiteX4" fmla="*/ 649706 w 8085221"/>
              <a:gd name="connsiteY4" fmla="*/ 4427621 h 15135727"/>
              <a:gd name="connsiteX5" fmla="*/ 649706 w 8085221"/>
              <a:gd name="connsiteY5" fmla="*/ 4427621 h 15135727"/>
              <a:gd name="connsiteX6" fmla="*/ 938464 w 8085221"/>
              <a:gd name="connsiteY6" fmla="*/ 4283242 h 15135727"/>
              <a:gd name="connsiteX7" fmla="*/ 1395664 w 8085221"/>
              <a:gd name="connsiteY7" fmla="*/ 4162927 h 15135727"/>
              <a:gd name="connsiteX8" fmla="*/ 1564106 w 8085221"/>
              <a:gd name="connsiteY8" fmla="*/ 3994485 h 15135727"/>
              <a:gd name="connsiteX9" fmla="*/ 1708485 w 8085221"/>
              <a:gd name="connsiteY9" fmla="*/ 3826042 h 15135727"/>
              <a:gd name="connsiteX10" fmla="*/ 1925053 w 8085221"/>
              <a:gd name="connsiteY10" fmla="*/ 3777916 h 15135727"/>
              <a:gd name="connsiteX11" fmla="*/ 2141621 w 8085221"/>
              <a:gd name="connsiteY11" fmla="*/ 3585411 h 15135727"/>
              <a:gd name="connsiteX12" fmla="*/ 2141621 w 8085221"/>
              <a:gd name="connsiteY12" fmla="*/ 3585411 h 15135727"/>
              <a:gd name="connsiteX13" fmla="*/ 2286000 w 8085221"/>
              <a:gd name="connsiteY13" fmla="*/ 3489158 h 15135727"/>
              <a:gd name="connsiteX14" fmla="*/ 2310064 w 8085221"/>
              <a:gd name="connsiteY14" fmla="*/ 3007895 h 15135727"/>
              <a:gd name="connsiteX15" fmla="*/ 2695074 w 8085221"/>
              <a:gd name="connsiteY15" fmla="*/ 2911642 h 15135727"/>
              <a:gd name="connsiteX16" fmla="*/ 2839453 w 8085221"/>
              <a:gd name="connsiteY16" fmla="*/ 2526632 h 15135727"/>
              <a:gd name="connsiteX17" fmla="*/ 3200400 w 8085221"/>
              <a:gd name="connsiteY17" fmla="*/ 2358190 h 15135727"/>
              <a:gd name="connsiteX18" fmla="*/ 3441032 w 8085221"/>
              <a:gd name="connsiteY18" fmla="*/ 2237874 h 15135727"/>
              <a:gd name="connsiteX19" fmla="*/ 3561348 w 8085221"/>
              <a:gd name="connsiteY19" fmla="*/ 2526632 h 15135727"/>
              <a:gd name="connsiteX20" fmla="*/ 3801979 w 8085221"/>
              <a:gd name="connsiteY20" fmla="*/ 2622885 h 15135727"/>
              <a:gd name="connsiteX21" fmla="*/ 3946358 w 8085221"/>
              <a:gd name="connsiteY21" fmla="*/ 2550695 h 15135727"/>
              <a:gd name="connsiteX22" fmla="*/ 4018548 w 8085221"/>
              <a:gd name="connsiteY22" fmla="*/ 2598821 h 15135727"/>
              <a:gd name="connsiteX23" fmla="*/ 4138864 w 8085221"/>
              <a:gd name="connsiteY23" fmla="*/ 2574758 h 15135727"/>
              <a:gd name="connsiteX24" fmla="*/ 4307306 w 8085221"/>
              <a:gd name="connsiteY24" fmla="*/ 2671011 h 15135727"/>
              <a:gd name="connsiteX25" fmla="*/ 4427621 w 8085221"/>
              <a:gd name="connsiteY25" fmla="*/ 2622885 h 15135727"/>
              <a:gd name="connsiteX26" fmla="*/ 4668253 w 8085221"/>
              <a:gd name="connsiteY26" fmla="*/ 2743200 h 15135727"/>
              <a:gd name="connsiteX27" fmla="*/ 4788569 w 8085221"/>
              <a:gd name="connsiteY27" fmla="*/ 2815390 h 15135727"/>
              <a:gd name="connsiteX28" fmla="*/ 4957011 w 8085221"/>
              <a:gd name="connsiteY28" fmla="*/ 2719137 h 15135727"/>
              <a:gd name="connsiteX29" fmla="*/ 4981074 w 8085221"/>
              <a:gd name="connsiteY29" fmla="*/ 2382253 h 15135727"/>
              <a:gd name="connsiteX30" fmla="*/ 4981074 w 8085221"/>
              <a:gd name="connsiteY30" fmla="*/ 2382253 h 15135727"/>
              <a:gd name="connsiteX31" fmla="*/ 4884821 w 8085221"/>
              <a:gd name="connsiteY31" fmla="*/ 2093495 h 15135727"/>
              <a:gd name="connsiteX32" fmla="*/ 4764506 w 8085221"/>
              <a:gd name="connsiteY32" fmla="*/ 1900990 h 15135727"/>
              <a:gd name="connsiteX33" fmla="*/ 4764506 w 8085221"/>
              <a:gd name="connsiteY33" fmla="*/ 1804737 h 15135727"/>
              <a:gd name="connsiteX34" fmla="*/ 4957011 w 8085221"/>
              <a:gd name="connsiteY34" fmla="*/ 1564106 h 15135727"/>
              <a:gd name="connsiteX35" fmla="*/ 5221706 w 8085221"/>
              <a:gd name="connsiteY35" fmla="*/ 1588169 h 15135727"/>
              <a:gd name="connsiteX36" fmla="*/ 5486400 w 8085221"/>
              <a:gd name="connsiteY36" fmla="*/ 1684421 h 15135727"/>
              <a:gd name="connsiteX37" fmla="*/ 5799221 w 8085221"/>
              <a:gd name="connsiteY37" fmla="*/ 1684421 h 15135727"/>
              <a:gd name="connsiteX38" fmla="*/ 5871411 w 8085221"/>
              <a:gd name="connsiteY38" fmla="*/ 1443790 h 15135727"/>
              <a:gd name="connsiteX39" fmla="*/ 6087979 w 8085221"/>
              <a:gd name="connsiteY39" fmla="*/ 1395664 h 15135727"/>
              <a:gd name="connsiteX40" fmla="*/ 6087979 w 8085221"/>
              <a:gd name="connsiteY40" fmla="*/ 1082842 h 15135727"/>
              <a:gd name="connsiteX41" fmla="*/ 6424864 w 8085221"/>
              <a:gd name="connsiteY41" fmla="*/ 1058779 h 15135727"/>
              <a:gd name="connsiteX42" fmla="*/ 6665495 w 8085221"/>
              <a:gd name="connsiteY42" fmla="*/ 721895 h 15135727"/>
              <a:gd name="connsiteX43" fmla="*/ 6761748 w 8085221"/>
              <a:gd name="connsiteY43" fmla="*/ 649706 h 15135727"/>
              <a:gd name="connsiteX44" fmla="*/ 6737685 w 8085221"/>
              <a:gd name="connsiteY44" fmla="*/ 505327 h 15135727"/>
              <a:gd name="connsiteX45" fmla="*/ 6858000 w 8085221"/>
              <a:gd name="connsiteY45" fmla="*/ 360948 h 15135727"/>
              <a:gd name="connsiteX46" fmla="*/ 6761748 w 8085221"/>
              <a:gd name="connsiteY46" fmla="*/ 120316 h 15135727"/>
              <a:gd name="connsiteX47" fmla="*/ 7194885 w 8085221"/>
              <a:gd name="connsiteY47" fmla="*/ 0 h 15135727"/>
              <a:gd name="connsiteX48" fmla="*/ 7267074 w 8085221"/>
              <a:gd name="connsiteY48" fmla="*/ 120316 h 15135727"/>
              <a:gd name="connsiteX49" fmla="*/ 7267074 w 8085221"/>
              <a:gd name="connsiteY49" fmla="*/ 120316 h 15135727"/>
              <a:gd name="connsiteX50" fmla="*/ 7339264 w 8085221"/>
              <a:gd name="connsiteY50" fmla="*/ 360948 h 15135727"/>
              <a:gd name="connsiteX51" fmla="*/ 7628021 w 8085221"/>
              <a:gd name="connsiteY51" fmla="*/ 433137 h 15135727"/>
              <a:gd name="connsiteX52" fmla="*/ 7796464 w 8085221"/>
              <a:gd name="connsiteY52" fmla="*/ 649706 h 15135727"/>
              <a:gd name="connsiteX53" fmla="*/ 8085221 w 8085221"/>
              <a:gd name="connsiteY53" fmla="*/ 914400 h 15135727"/>
              <a:gd name="connsiteX54" fmla="*/ 7988969 w 8085221"/>
              <a:gd name="connsiteY54" fmla="*/ 1203158 h 15135727"/>
              <a:gd name="connsiteX55" fmla="*/ 7844590 w 8085221"/>
              <a:gd name="connsiteY55" fmla="*/ 1058779 h 15135727"/>
              <a:gd name="connsiteX56" fmla="*/ 7483642 w 8085221"/>
              <a:gd name="connsiteY56" fmla="*/ 1371600 h 15135727"/>
              <a:gd name="connsiteX57" fmla="*/ 7267074 w 8085221"/>
              <a:gd name="connsiteY57" fmla="*/ 1395664 h 15135727"/>
              <a:gd name="connsiteX58" fmla="*/ 7243011 w 8085221"/>
              <a:gd name="connsiteY58" fmla="*/ 1588169 h 15135727"/>
              <a:gd name="connsiteX59" fmla="*/ 6978316 w 8085221"/>
              <a:gd name="connsiteY59" fmla="*/ 1732548 h 15135727"/>
              <a:gd name="connsiteX60" fmla="*/ 6737685 w 8085221"/>
              <a:gd name="connsiteY60" fmla="*/ 2093495 h 15135727"/>
              <a:gd name="connsiteX61" fmla="*/ 6737685 w 8085221"/>
              <a:gd name="connsiteY61" fmla="*/ 2382253 h 15135727"/>
              <a:gd name="connsiteX62" fmla="*/ 6665495 w 8085221"/>
              <a:gd name="connsiteY62" fmla="*/ 2430379 h 15135727"/>
              <a:gd name="connsiteX63" fmla="*/ 6906127 w 8085221"/>
              <a:gd name="connsiteY63" fmla="*/ 2646948 h 15135727"/>
              <a:gd name="connsiteX64" fmla="*/ 6906127 w 8085221"/>
              <a:gd name="connsiteY64" fmla="*/ 2983832 h 15135727"/>
              <a:gd name="connsiteX65" fmla="*/ 6906127 w 8085221"/>
              <a:gd name="connsiteY65" fmla="*/ 3104148 h 15135727"/>
              <a:gd name="connsiteX66" fmla="*/ 6833937 w 8085221"/>
              <a:gd name="connsiteY66" fmla="*/ 3368842 h 15135727"/>
              <a:gd name="connsiteX67" fmla="*/ 6906127 w 8085221"/>
              <a:gd name="connsiteY67" fmla="*/ 3489158 h 15135727"/>
              <a:gd name="connsiteX68" fmla="*/ 6641432 w 8085221"/>
              <a:gd name="connsiteY68" fmla="*/ 3705727 h 15135727"/>
              <a:gd name="connsiteX69" fmla="*/ 6737685 w 8085221"/>
              <a:gd name="connsiteY69" fmla="*/ 3729790 h 15135727"/>
              <a:gd name="connsiteX70" fmla="*/ 6545179 w 8085221"/>
              <a:gd name="connsiteY70" fmla="*/ 3826042 h 15135727"/>
              <a:gd name="connsiteX71" fmla="*/ 6328611 w 8085221"/>
              <a:gd name="connsiteY71" fmla="*/ 3753853 h 15135727"/>
              <a:gd name="connsiteX72" fmla="*/ 6184232 w 8085221"/>
              <a:gd name="connsiteY72" fmla="*/ 3850106 h 15135727"/>
              <a:gd name="connsiteX73" fmla="*/ 6184232 w 8085221"/>
              <a:gd name="connsiteY73" fmla="*/ 3946358 h 15135727"/>
              <a:gd name="connsiteX74" fmla="*/ 6136106 w 8085221"/>
              <a:gd name="connsiteY74" fmla="*/ 4235116 h 15135727"/>
              <a:gd name="connsiteX75" fmla="*/ 5919537 w 8085221"/>
              <a:gd name="connsiteY75" fmla="*/ 4403558 h 15135727"/>
              <a:gd name="connsiteX76" fmla="*/ 5775158 w 8085221"/>
              <a:gd name="connsiteY76" fmla="*/ 4451685 h 15135727"/>
              <a:gd name="connsiteX77" fmla="*/ 5630779 w 8085221"/>
              <a:gd name="connsiteY77" fmla="*/ 4547937 h 15135727"/>
              <a:gd name="connsiteX78" fmla="*/ 5510464 w 8085221"/>
              <a:gd name="connsiteY78" fmla="*/ 4620127 h 15135727"/>
              <a:gd name="connsiteX79" fmla="*/ 5510464 w 8085221"/>
              <a:gd name="connsiteY79" fmla="*/ 4812632 h 15135727"/>
              <a:gd name="connsiteX80" fmla="*/ 5317958 w 8085221"/>
              <a:gd name="connsiteY80" fmla="*/ 4981074 h 15135727"/>
              <a:gd name="connsiteX81" fmla="*/ 5005137 w 8085221"/>
              <a:gd name="connsiteY81" fmla="*/ 5149516 h 15135727"/>
              <a:gd name="connsiteX82" fmla="*/ 4692316 w 8085221"/>
              <a:gd name="connsiteY82" fmla="*/ 5149516 h 15135727"/>
              <a:gd name="connsiteX83" fmla="*/ 4523874 w 8085221"/>
              <a:gd name="connsiteY83" fmla="*/ 5366085 h 15135727"/>
              <a:gd name="connsiteX84" fmla="*/ 4211053 w 8085221"/>
              <a:gd name="connsiteY84" fmla="*/ 5414211 h 15135727"/>
              <a:gd name="connsiteX85" fmla="*/ 4114800 w 8085221"/>
              <a:gd name="connsiteY85" fmla="*/ 5390148 h 15135727"/>
              <a:gd name="connsiteX86" fmla="*/ 4018548 w 8085221"/>
              <a:gd name="connsiteY86" fmla="*/ 5630779 h 15135727"/>
              <a:gd name="connsiteX87" fmla="*/ 4090737 w 8085221"/>
              <a:gd name="connsiteY87" fmla="*/ 5871411 h 15135727"/>
              <a:gd name="connsiteX88" fmla="*/ 4090737 w 8085221"/>
              <a:gd name="connsiteY88" fmla="*/ 6184232 h 15135727"/>
              <a:gd name="connsiteX89" fmla="*/ 4186990 w 8085221"/>
              <a:gd name="connsiteY89" fmla="*/ 6472990 h 15135727"/>
              <a:gd name="connsiteX90" fmla="*/ 4042611 w 8085221"/>
              <a:gd name="connsiteY90" fmla="*/ 6352674 h 15135727"/>
              <a:gd name="connsiteX91" fmla="*/ 3946358 w 8085221"/>
              <a:gd name="connsiteY91" fmla="*/ 6376737 h 15135727"/>
              <a:gd name="connsiteX92" fmla="*/ 4114800 w 8085221"/>
              <a:gd name="connsiteY92" fmla="*/ 6641432 h 15135727"/>
              <a:gd name="connsiteX93" fmla="*/ 4451685 w 8085221"/>
              <a:gd name="connsiteY93" fmla="*/ 6737685 h 15135727"/>
              <a:gd name="connsiteX94" fmla="*/ 4620127 w 8085221"/>
              <a:gd name="connsiteY94" fmla="*/ 6978316 h 15135727"/>
              <a:gd name="connsiteX95" fmla="*/ 4740442 w 8085221"/>
              <a:gd name="connsiteY95" fmla="*/ 7170821 h 15135727"/>
              <a:gd name="connsiteX96" fmla="*/ 5077327 w 8085221"/>
              <a:gd name="connsiteY96" fmla="*/ 7387390 h 15135727"/>
              <a:gd name="connsiteX97" fmla="*/ 5125453 w 8085221"/>
              <a:gd name="connsiteY97" fmla="*/ 7603958 h 15135727"/>
              <a:gd name="connsiteX98" fmla="*/ 5197642 w 8085221"/>
              <a:gd name="connsiteY98" fmla="*/ 7796464 h 15135727"/>
              <a:gd name="connsiteX99" fmla="*/ 5486400 w 8085221"/>
              <a:gd name="connsiteY99" fmla="*/ 7964906 h 15135727"/>
              <a:gd name="connsiteX100" fmla="*/ 5486400 w 8085221"/>
              <a:gd name="connsiteY100" fmla="*/ 8349916 h 15135727"/>
              <a:gd name="connsiteX101" fmla="*/ 5678906 w 8085221"/>
              <a:gd name="connsiteY101" fmla="*/ 8614611 h 15135727"/>
              <a:gd name="connsiteX102" fmla="*/ 5919537 w 8085221"/>
              <a:gd name="connsiteY102" fmla="*/ 9071811 h 15135727"/>
              <a:gd name="connsiteX103" fmla="*/ 6160169 w 8085221"/>
              <a:gd name="connsiteY103" fmla="*/ 9336506 h 15135727"/>
              <a:gd name="connsiteX104" fmla="*/ 6280485 w 8085221"/>
              <a:gd name="connsiteY104" fmla="*/ 9601200 h 15135727"/>
              <a:gd name="connsiteX105" fmla="*/ 6400800 w 8085221"/>
              <a:gd name="connsiteY105" fmla="*/ 9793706 h 15135727"/>
              <a:gd name="connsiteX106" fmla="*/ 6569242 w 8085221"/>
              <a:gd name="connsiteY106" fmla="*/ 10058400 h 15135727"/>
              <a:gd name="connsiteX107" fmla="*/ 6713621 w 8085221"/>
              <a:gd name="connsiteY107" fmla="*/ 10106527 h 15135727"/>
              <a:gd name="connsiteX108" fmla="*/ 6545179 w 8085221"/>
              <a:gd name="connsiteY108" fmla="*/ 10202779 h 15135727"/>
              <a:gd name="connsiteX109" fmla="*/ 6569242 w 8085221"/>
              <a:gd name="connsiteY109" fmla="*/ 10443411 h 15135727"/>
              <a:gd name="connsiteX110" fmla="*/ 6593306 w 8085221"/>
              <a:gd name="connsiteY110" fmla="*/ 10708106 h 15135727"/>
              <a:gd name="connsiteX111" fmla="*/ 6761748 w 8085221"/>
              <a:gd name="connsiteY111" fmla="*/ 10924674 h 15135727"/>
              <a:gd name="connsiteX112" fmla="*/ 6641432 w 8085221"/>
              <a:gd name="connsiteY112" fmla="*/ 11093116 h 15135727"/>
              <a:gd name="connsiteX113" fmla="*/ 6713621 w 8085221"/>
              <a:gd name="connsiteY113" fmla="*/ 11261558 h 15135727"/>
              <a:gd name="connsiteX114" fmla="*/ 6737685 w 8085221"/>
              <a:gd name="connsiteY114" fmla="*/ 11526253 h 15135727"/>
              <a:gd name="connsiteX115" fmla="*/ 6617369 w 8085221"/>
              <a:gd name="connsiteY115" fmla="*/ 11839074 h 15135727"/>
              <a:gd name="connsiteX116" fmla="*/ 6617369 w 8085221"/>
              <a:gd name="connsiteY116" fmla="*/ 12031579 h 15135727"/>
              <a:gd name="connsiteX117" fmla="*/ 6641432 w 8085221"/>
              <a:gd name="connsiteY117" fmla="*/ 12127832 h 15135727"/>
              <a:gd name="connsiteX118" fmla="*/ 6761748 w 8085221"/>
              <a:gd name="connsiteY118" fmla="*/ 12031579 h 15135727"/>
              <a:gd name="connsiteX119" fmla="*/ 6761748 w 8085221"/>
              <a:gd name="connsiteY119" fmla="*/ 12296274 h 15135727"/>
              <a:gd name="connsiteX120" fmla="*/ 6689558 w 8085221"/>
              <a:gd name="connsiteY120" fmla="*/ 12512842 h 15135727"/>
              <a:gd name="connsiteX121" fmla="*/ 6785811 w 8085221"/>
              <a:gd name="connsiteY121" fmla="*/ 12777537 h 15135727"/>
              <a:gd name="connsiteX122" fmla="*/ 6569242 w 8085221"/>
              <a:gd name="connsiteY122" fmla="*/ 12873790 h 15135727"/>
              <a:gd name="connsiteX123" fmla="*/ 6545179 w 8085221"/>
              <a:gd name="connsiteY123" fmla="*/ 13090358 h 15135727"/>
              <a:gd name="connsiteX124" fmla="*/ 6448927 w 8085221"/>
              <a:gd name="connsiteY124" fmla="*/ 13355053 h 15135727"/>
              <a:gd name="connsiteX125" fmla="*/ 6256421 w 8085221"/>
              <a:gd name="connsiteY125" fmla="*/ 13571621 h 15135727"/>
              <a:gd name="connsiteX126" fmla="*/ 6087979 w 8085221"/>
              <a:gd name="connsiteY126" fmla="*/ 13667874 h 15135727"/>
              <a:gd name="connsiteX127" fmla="*/ 5943600 w 8085221"/>
              <a:gd name="connsiteY127" fmla="*/ 13716000 h 15135727"/>
              <a:gd name="connsiteX128" fmla="*/ 5702969 w 8085221"/>
              <a:gd name="connsiteY128" fmla="*/ 13667874 h 15135727"/>
              <a:gd name="connsiteX129" fmla="*/ 5582653 w 8085221"/>
              <a:gd name="connsiteY129" fmla="*/ 13691937 h 15135727"/>
              <a:gd name="connsiteX130" fmla="*/ 5727032 w 8085221"/>
              <a:gd name="connsiteY130" fmla="*/ 13836316 h 15135727"/>
              <a:gd name="connsiteX131" fmla="*/ 5582653 w 8085221"/>
              <a:gd name="connsiteY131" fmla="*/ 14052885 h 15135727"/>
              <a:gd name="connsiteX132" fmla="*/ 5462337 w 8085221"/>
              <a:gd name="connsiteY132" fmla="*/ 14149137 h 15135727"/>
              <a:gd name="connsiteX133" fmla="*/ 5342021 w 8085221"/>
              <a:gd name="connsiteY133" fmla="*/ 14004758 h 15135727"/>
              <a:gd name="connsiteX134" fmla="*/ 5245769 w 8085221"/>
              <a:gd name="connsiteY134" fmla="*/ 14004758 h 15135727"/>
              <a:gd name="connsiteX135" fmla="*/ 5245769 w 8085221"/>
              <a:gd name="connsiteY135" fmla="*/ 13956632 h 15135727"/>
              <a:gd name="connsiteX136" fmla="*/ 5101390 w 8085221"/>
              <a:gd name="connsiteY136" fmla="*/ 13956632 h 15135727"/>
              <a:gd name="connsiteX137" fmla="*/ 4981074 w 8085221"/>
              <a:gd name="connsiteY137" fmla="*/ 13860379 h 15135727"/>
              <a:gd name="connsiteX138" fmla="*/ 4740442 w 8085221"/>
              <a:gd name="connsiteY138" fmla="*/ 13908506 h 15135727"/>
              <a:gd name="connsiteX139" fmla="*/ 4475748 w 8085221"/>
              <a:gd name="connsiteY139" fmla="*/ 13956632 h 15135727"/>
              <a:gd name="connsiteX140" fmla="*/ 4379495 w 8085221"/>
              <a:gd name="connsiteY140" fmla="*/ 14028821 h 15135727"/>
              <a:gd name="connsiteX141" fmla="*/ 4403558 w 8085221"/>
              <a:gd name="connsiteY141" fmla="*/ 14197264 h 15135727"/>
              <a:gd name="connsiteX142" fmla="*/ 4572000 w 8085221"/>
              <a:gd name="connsiteY142" fmla="*/ 14149137 h 15135727"/>
              <a:gd name="connsiteX143" fmla="*/ 4523874 w 8085221"/>
              <a:gd name="connsiteY143" fmla="*/ 14558211 h 15135727"/>
              <a:gd name="connsiteX144" fmla="*/ 4403558 w 8085221"/>
              <a:gd name="connsiteY144" fmla="*/ 14437895 h 15135727"/>
              <a:gd name="connsiteX145" fmla="*/ 4403558 w 8085221"/>
              <a:gd name="connsiteY145" fmla="*/ 14437895 h 15135727"/>
              <a:gd name="connsiteX146" fmla="*/ 4283242 w 8085221"/>
              <a:gd name="connsiteY146" fmla="*/ 14245390 h 15135727"/>
              <a:gd name="connsiteX147" fmla="*/ 4235116 w 8085221"/>
              <a:gd name="connsiteY147" fmla="*/ 14341642 h 15135727"/>
              <a:gd name="connsiteX148" fmla="*/ 4162927 w 8085221"/>
              <a:gd name="connsiteY148" fmla="*/ 14389769 h 15135727"/>
              <a:gd name="connsiteX149" fmla="*/ 4162927 w 8085221"/>
              <a:gd name="connsiteY149" fmla="*/ 14389769 h 15135727"/>
              <a:gd name="connsiteX150" fmla="*/ 3922295 w 8085221"/>
              <a:gd name="connsiteY150" fmla="*/ 14245390 h 15135727"/>
              <a:gd name="connsiteX151" fmla="*/ 3801979 w 8085221"/>
              <a:gd name="connsiteY151" fmla="*/ 14293516 h 15135727"/>
              <a:gd name="connsiteX152" fmla="*/ 3681664 w 8085221"/>
              <a:gd name="connsiteY152" fmla="*/ 14389769 h 15135727"/>
              <a:gd name="connsiteX153" fmla="*/ 3657600 w 8085221"/>
              <a:gd name="connsiteY153" fmla="*/ 14654464 h 15135727"/>
              <a:gd name="connsiteX154" fmla="*/ 3513221 w 8085221"/>
              <a:gd name="connsiteY154" fmla="*/ 14726653 h 15135727"/>
              <a:gd name="connsiteX155" fmla="*/ 3513221 w 8085221"/>
              <a:gd name="connsiteY155" fmla="*/ 14871032 h 15135727"/>
              <a:gd name="connsiteX156" fmla="*/ 3633537 w 8085221"/>
              <a:gd name="connsiteY156" fmla="*/ 14967285 h 15135727"/>
              <a:gd name="connsiteX157" fmla="*/ 3609474 w 8085221"/>
              <a:gd name="connsiteY157" fmla="*/ 15087600 h 15135727"/>
              <a:gd name="connsiteX158" fmla="*/ 3441032 w 8085221"/>
              <a:gd name="connsiteY158" fmla="*/ 15039474 h 15135727"/>
              <a:gd name="connsiteX159" fmla="*/ 3272590 w 8085221"/>
              <a:gd name="connsiteY159" fmla="*/ 15063537 h 15135727"/>
              <a:gd name="connsiteX160" fmla="*/ 3248527 w 8085221"/>
              <a:gd name="connsiteY160" fmla="*/ 14895095 h 15135727"/>
              <a:gd name="connsiteX161" fmla="*/ 3128211 w 8085221"/>
              <a:gd name="connsiteY161" fmla="*/ 14919158 h 15135727"/>
              <a:gd name="connsiteX162" fmla="*/ 2959769 w 8085221"/>
              <a:gd name="connsiteY162" fmla="*/ 15135727 h 15135727"/>
              <a:gd name="connsiteX163" fmla="*/ 2935706 w 8085221"/>
              <a:gd name="connsiteY163" fmla="*/ 14895095 h 15135727"/>
              <a:gd name="connsiteX164" fmla="*/ 2791327 w 8085221"/>
              <a:gd name="connsiteY164" fmla="*/ 14943221 h 15135727"/>
              <a:gd name="connsiteX165" fmla="*/ 2671011 w 8085221"/>
              <a:gd name="connsiteY165" fmla="*/ 15039474 h 15135727"/>
              <a:gd name="connsiteX166" fmla="*/ 2430379 w 8085221"/>
              <a:gd name="connsiteY166" fmla="*/ 15087600 h 15135727"/>
              <a:gd name="connsiteX167" fmla="*/ 2237874 w 8085221"/>
              <a:gd name="connsiteY167" fmla="*/ 15039474 h 15135727"/>
              <a:gd name="connsiteX168" fmla="*/ 2622885 w 8085221"/>
              <a:gd name="connsiteY168" fmla="*/ 14846969 h 15135727"/>
              <a:gd name="connsiteX169" fmla="*/ 2887579 w 8085221"/>
              <a:gd name="connsiteY169" fmla="*/ 14774779 h 15135727"/>
              <a:gd name="connsiteX170" fmla="*/ 2839453 w 8085221"/>
              <a:gd name="connsiteY170" fmla="*/ 14582274 h 15135727"/>
              <a:gd name="connsiteX171" fmla="*/ 2935706 w 8085221"/>
              <a:gd name="connsiteY171" fmla="*/ 14510085 h 15135727"/>
              <a:gd name="connsiteX172" fmla="*/ 2935706 w 8085221"/>
              <a:gd name="connsiteY172" fmla="*/ 14510085 h 15135727"/>
              <a:gd name="connsiteX173" fmla="*/ 3080085 w 8085221"/>
              <a:gd name="connsiteY173" fmla="*/ 14413832 h 15135727"/>
              <a:gd name="connsiteX174" fmla="*/ 3152274 w 8085221"/>
              <a:gd name="connsiteY174" fmla="*/ 14341642 h 15135727"/>
              <a:gd name="connsiteX175" fmla="*/ 3080085 w 8085221"/>
              <a:gd name="connsiteY175" fmla="*/ 14269453 h 15135727"/>
              <a:gd name="connsiteX176" fmla="*/ 3152274 w 8085221"/>
              <a:gd name="connsiteY176" fmla="*/ 14197264 h 15135727"/>
              <a:gd name="connsiteX177" fmla="*/ 3152274 w 8085221"/>
              <a:gd name="connsiteY177" fmla="*/ 14052885 h 15135727"/>
              <a:gd name="connsiteX178" fmla="*/ 3080085 w 8085221"/>
              <a:gd name="connsiteY178" fmla="*/ 13980695 h 15135727"/>
              <a:gd name="connsiteX179" fmla="*/ 3056021 w 8085221"/>
              <a:gd name="connsiteY179" fmla="*/ 14076948 h 15135727"/>
              <a:gd name="connsiteX180" fmla="*/ 2935706 w 8085221"/>
              <a:gd name="connsiteY180" fmla="*/ 14076948 h 15135727"/>
              <a:gd name="connsiteX181" fmla="*/ 2863516 w 8085221"/>
              <a:gd name="connsiteY181" fmla="*/ 14125074 h 15135727"/>
              <a:gd name="connsiteX182" fmla="*/ 2719137 w 8085221"/>
              <a:gd name="connsiteY182" fmla="*/ 14197264 h 15135727"/>
              <a:gd name="connsiteX183" fmla="*/ 2646948 w 8085221"/>
              <a:gd name="connsiteY183" fmla="*/ 14197264 h 15135727"/>
              <a:gd name="connsiteX184" fmla="*/ 2598821 w 8085221"/>
              <a:gd name="connsiteY184" fmla="*/ 14125074 h 15135727"/>
              <a:gd name="connsiteX185" fmla="*/ 2430379 w 8085221"/>
              <a:gd name="connsiteY185" fmla="*/ 13836316 h 15135727"/>
              <a:gd name="connsiteX186" fmla="*/ 2646948 w 8085221"/>
              <a:gd name="connsiteY186" fmla="*/ 13812253 h 15135727"/>
              <a:gd name="connsiteX187" fmla="*/ 2502569 w 8085221"/>
              <a:gd name="connsiteY187" fmla="*/ 13475369 h 15135727"/>
              <a:gd name="connsiteX188" fmla="*/ 2550695 w 8085221"/>
              <a:gd name="connsiteY188" fmla="*/ 13186611 h 15135727"/>
              <a:gd name="connsiteX189" fmla="*/ 2719137 w 8085221"/>
              <a:gd name="connsiteY189" fmla="*/ 13042232 h 15135727"/>
              <a:gd name="connsiteX190" fmla="*/ 2791327 w 8085221"/>
              <a:gd name="connsiteY190" fmla="*/ 12945979 h 15135727"/>
              <a:gd name="connsiteX191" fmla="*/ 3031958 w 8085221"/>
              <a:gd name="connsiteY191" fmla="*/ 13090358 h 15135727"/>
              <a:gd name="connsiteX192" fmla="*/ 3056021 w 8085221"/>
              <a:gd name="connsiteY192" fmla="*/ 12753474 h 15135727"/>
              <a:gd name="connsiteX193" fmla="*/ 2887579 w 8085221"/>
              <a:gd name="connsiteY193" fmla="*/ 12777537 h 15135727"/>
              <a:gd name="connsiteX194" fmla="*/ 2815390 w 8085221"/>
              <a:gd name="connsiteY194" fmla="*/ 12777537 h 15135727"/>
              <a:gd name="connsiteX195" fmla="*/ 3176337 w 8085221"/>
              <a:gd name="connsiteY195" fmla="*/ 12368464 h 15135727"/>
              <a:gd name="connsiteX196" fmla="*/ 3104148 w 8085221"/>
              <a:gd name="connsiteY196" fmla="*/ 12320337 h 15135727"/>
              <a:gd name="connsiteX197" fmla="*/ 3104148 w 8085221"/>
              <a:gd name="connsiteY197" fmla="*/ 12320337 h 15135727"/>
              <a:gd name="connsiteX198" fmla="*/ 3007895 w 8085221"/>
              <a:gd name="connsiteY198" fmla="*/ 12079706 h 15135727"/>
              <a:gd name="connsiteX199" fmla="*/ 2911642 w 8085221"/>
              <a:gd name="connsiteY199" fmla="*/ 11935327 h 15135727"/>
              <a:gd name="connsiteX200" fmla="*/ 2863516 w 8085221"/>
              <a:gd name="connsiteY200" fmla="*/ 11694695 h 15135727"/>
              <a:gd name="connsiteX201" fmla="*/ 2911642 w 8085221"/>
              <a:gd name="connsiteY201" fmla="*/ 11454064 h 15135727"/>
              <a:gd name="connsiteX202" fmla="*/ 3056021 w 8085221"/>
              <a:gd name="connsiteY202" fmla="*/ 11454064 h 15135727"/>
              <a:gd name="connsiteX203" fmla="*/ 2983832 w 8085221"/>
              <a:gd name="connsiteY203" fmla="*/ 11381874 h 15135727"/>
              <a:gd name="connsiteX204" fmla="*/ 3031958 w 8085221"/>
              <a:gd name="connsiteY204" fmla="*/ 11285621 h 15135727"/>
              <a:gd name="connsiteX205" fmla="*/ 3007895 w 8085221"/>
              <a:gd name="connsiteY205" fmla="*/ 11189369 h 15135727"/>
              <a:gd name="connsiteX206" fmla="*/ 2887579 w 8085221"/>
              <a:gd name="connsiteY206" fmla="*/ 11141242 h 15135727"/>
              <a:gd name="connsiteX207" fmla="*/ 2887579 w 8085221"/>
              <a:gd name="connsiteY207" fmla="*/ 10972800 h 15135727"/>
              <a:gd name="connsiteX208" fmla="*/ 2887579 w 8085221"/>
              <a:gd name="connsiteY208" fmla="*/ 10924674 h 15135727"/>
              <a:gd name="connsiteX209" fmla="*/ 2767264 w 8085221"/>
              <a:gd name="connsiteY209" fmla="*/ 11020927 h 15135727"/>
              <a:gd name="connsiteX210" fmla="*/ 2743200 w 8085221"/>
              <a:gd name="connsiteY210" fmla="*/ 10924674 h 15135727"/>
              <a:gd name="connsiteX211" fmla="*/ 2550695 w 8085221"/>
              <a:gd name="connsiteY211" fmla="*/ 11020927 h 15135727"/>
              <a:gd name="connsiteX212" fmla="*/ 2526632 w 8085221"/>
              <a:gd name="connsiteY212" fmla="*/ 11117179 h 15135727"/>
              <a:gd name="connsiteX213" fmla="*/ 2334127 w 8085221"/>
              <a:gd name="connsiteY213" fmla="*/ 10996864 h 15135727"/>
              <a:gd name="connsiteX214" fmla="*/ 2358190 w 8085221"/>
              <a:gd name="connsiteY214" fmla="*/ 10732169 h 15135727"/>
              <a:gd name="connsiteX215" fmla="*/ 2334127 w 8085221"/>
              <a:gd name="connsiteY215" fmla="*/ 10587790 h 15135727"/>
              <a:gd name="connsiteX216" fmla="*/ 2406316 w 8085221"/>
              <a:gd name="connsiteY216" fmla="*/ 10491537 h 15135727"/>
              <a:gd name="connsiteX217" fmla="*/ 2598821 w 8085221"/>
              <a:gd name="connsiteY217" fmla="*/ 10684042 h 15135727"/>
              <a:gd name="connsiteX218" fmla="*/ 2767264 w 8085221"/>
              <a:gd name="connsiteY218" fmla="*/ 10684042 h 15135727"/>
              <a:gd name="connsiteX219" fmla="*/ 2646948 w 8085221"/>
              <a:gd name="connsiteY219" fmla="*/ 10515600 h 15135727"/>
              <a:gd name="connsiteX220" fmla="*/ 2815390 w 8085221"/>
              <a:gd name="connsiteY220" fmla="*/ 10395285 h 15135727"/>
              <a:gd name="connsiteX221" fmla="*/ 3080085 w 8085221"/>
              <a:gd name="connsiteY221" fmla="*/ 10419348 h 15135727"/>
              <a:gd name="connsiteX222" fmla="*/ 3248527 w 8085221"/>
              <a:gd name="connsiteY222" fmla="*/ 10539664 h 15135727"/>
              <a:gd name="connsiteX223" fmla="*/ 3320716 w 8085221"/>
              <a:gd name="connsiteY223" fmla="*/ 10659979 h 15135727"/>
              <a:gd name="connsiteX224" fmla="*/ 3465095 w 8085221"/>
              <a:gd name="connsiteY224" fmla="*/ 10659979 h 15135727"/>
              <a:gd name="connsiteX225" fmla="*/ 3441032 w 8085221"/>
              <a:gd name="connsiteY225" fmla="*/ 10491537 h 15135727"/>
              <a:gd name="connsiteX226" fmla="*/ 3392906 w 8085221"/>
              <a:gd name="connsiteY226" fmla="*/ 10250906 h 15135727"/>
              <a:gd name="connsiteX227" fmla="*/ 3152274 w 8085221"/>
              <a:gd name="connsiteY227" fmla="*/ 10250906 h 15135727"/>
              <a:gd name="connsiteX228" fmla="*/ 3176337 w 8085221"/>
              <a:gd name="connsiteY228" fmla="*/ 10178716 h 15135727"/>
              <a:gd name="connsiteX229" fmla="*/ 3104148 w 8085221"/>
              <a:gd name="connsiteY229" fmla="*/ 10154653 h 15135727"/>
              <a:gd name="connsiteX230" fmla="*/ 3007895 w 8085221"/>
              <a:gd name="connsiteY230" fmla="*/ 9962148 h 15135727"/>
              <a:gd name="connsiteX231" fmla="*/ 3176337 w 8085221"/>
              <a:gd name="connsiteY231" fmla="*/ 9889958 h 15135727"/>
              <a:gd name="connsiteX232" fmla="*/ 2959769 w 8085221"/>
              <a:gd name="connsiteY232" fmla="*/ 9504948 h 15135727"/>
              <a:gd name="connsiteX233" fmla="*/ 2791327 w 8085221"/>
              <a:gd name="connsiteY233" fmla="*/ 9456821 h 15135727"/>
              <a:gd name="connsiteX234" fmla="*/ 2574758 w 8085221"/>
              <a:gd name="connsiteY234" fmla="*/ 9336506 h 15135727"/>
              <a:gd name="connsiteX235" fmla="*/ 2550695 w 8085221"/>
              <a:gd name="connsiteY235" fmla="*/ 9071811 h 15135727"/>
              <a:gd name="connsiteX236" fmla="*/ 2695074 w 8085221"/>
              <a:gd name="connsiteY236" fmla="*/ 8999621 h 15135727"/>
              <a:gd name="connsiteX237" fmla="*/ 2622885 w 8085221"/>
              <a:gd name="connsiteY237" fmla="*/ 8975558 h 15135727"/>
              <a:gd name="connsiteX238" fmla="*/ 2430379 w 8085221"/>
              <a:gd name="connsiteY238" fmla="*/ 8999621 h 15135727"/>
              <a:gd name="connsiteX239" fmla="*/ 2261937 w 8085221"/>
              <a:gd name="connsiteY239" fmla="*/ 9168064 h 15135727"/>
              <a:gd name="connsiteX240" fmla="*/ 2237874 w 8085221"/>
              <a:gd name="connsiteY240" fmla="*/ 8999621 h 15135727"/>
              <a:gd name="connsiteX241" fmla="*/ 2117558 w 8085221"/>
              <a:gd name="connsiteY241" fmla="*/ 8975558 h 15135727"/>
              <a:gd name="connsiteX242" fmla="*/ 2045369 w 8085221"/>
              <a:gd name="connsiteY242" fmla="*/ 8783053 h 15135727"/>
              <a:gd name="connsiteX243" fmla="*/ 1852864 w 8085221"/>
              <a:gd name="connsiteY243" fmla="*/ 8758990 h 15135727"/>
              <a:gd name="connsiteX244" fmla="*/ 1636295 w 8085221"/>
              <a:gd name="connsiteY244" fmla="*/ 8927432 h 15135727"/>
              <a:gd name="connsiteX245" fmla="*/ 1588169 w 8085221"/>
              <a:gd name="connsiteY245" fmla="*/ 9023685 h 15135727"/>
              <a:gd name="connsiteX246" fmla="*/ 1515979 w 8085221"/>
              <a:gd name="connsiteY246" fmla="*/ 8879306 h 15135727"/>
              <a:gd name="connsiteX247" fmla="*/ 1347537 w 8085221"/>
              <a:gd name="connsiteY247" fmla="*/ 8879306 h 15135727"/>
              <a:gd name="connsiteX248" fmla="*/ 1347537 w 8085221"/>
              <a:gd name="connsiteY248" fmla="*/ 8710864 h 15135727"/>
              <a:gd name="connsiteX249" fmla="*/ 1106906 w 8085221"/>
              <a:gd name="connsiteY249" fmla="*/ 8783053 h 15135727"/>
              <a:gd name="connsiteX250" fmla="*/ 890337 w 8085221"/>
              <a:gd name="connsiteY250" fmla="*/ 8686800 h 15135727"/>
              <a:gd name="connsiteX251" fmla="*/ 649706 w 8085221"/>
              <a:gd name="connsiteY251" fmla="*/ 8662737 h 15135727"/>
              <a:gd name="connsiteX252" fmla="*/ 385011 w 8085221"/>
              <a:gd name="connsiteY252" fmla="*/ 8566485 h 15135727"/>
              <a:gd name="connsiteX253" fmla="*/ 577516 w 8085221"/>
              <a:gd name="connsiteY253" fmla="*/ 8373979 h 15135727"/>
              <a:gd name="connsiteX254" fmla="*/ 794085 w 8085221"/>
              <a:gd name="connsiteY254" fmla="*/ 8301790 h 15135727"/>
              <a:gd name="connsiteX255" fmla="*/ 745958 w 8085221"/>
              <a:gd name="connsiteY255" fmla="*/ 8133348 h 15135727"/>
              <a:gd name="connsiteX256" fmla="*/ 818148 w 8085221"/>
              <a:gd name="connsiteY256" fmla="*/ 7820527 h 15135727"/>
              <a:gd name="connsiteX257" fmla="*/ 697832 w 8085221"/>
              <a:gd name="connsiteY257" fmla="*/ 7820527 h 15135727"/>
              <a:gd name="connsiteX258" fmla="*/ 625642 w 8085221"/>
              <a:gd name="connsiteY258" fmla="*/ 7916779 h 15135727"/>
              <a:gd name="connsiteX259" fmla="*/ 457200 w 8085221"/>
              <a:gd name="connsiteY259" fmla="*/ 7820527 h 15135727"/>
              <a:gd name="connsiteX260" fmla="*/ 529390 w 8085221"/>
              <a:gd name="connsiteY260" fmla="*/ 7700211 h 15135727"/>
              <a:gd name="connsiteX261" fmla="*/ 938464 w 8085221"/>
              <a:gd name="connsiteY261" fmla="*/ 7676148 h 15135727"/>
              <a:gd name="connsiteX262" fmla="*/ 1058779 w 8085221"/>
              <a:gd name="connsiteY262" fmla="*/ 7459579 h 15135727"/>
              <a:gd name="connsiteX263" fmla="*/ 1203158 w 8085221"/>
              <a:gd name="connsiteY263" fmla="*/ 7603958 h 15135727"/>
              <a:gd name="connsiteX264" fmla="*/ 1299411 w 8085221"/>
              <a:gd name="connsiteY264" fmla="*/ 7555832 h 15135727"/>
              <a:gd name="connsiteX265" fmla="*/ 1443790 w 8085221"/>
              <a:gd name="connsiteY265" fmla="*/ 7507706 h 15135727"/>
              <a:gd name="connsiteX266" fmla="*/ 1684421 w 8085221"/>
              <a:gd name="connsiteY266" fmla="*/ 7603958 h 15135727"/>
              <a:gd name="connsiteX267" fmla="*/ 1684421 w 8085221"/>
              <a:gd name="connsiteY267" fmla="*/ 7603958 h 15135727"/>
              <a:gd name="connsiteX268" fmla="*/ 1540042 w 8085221"/>
              <a:gd name="connsiteY268" fmla="*/ 7363327 h 15135727"/>
              <a:gd name="connsiteX269" fmla="*/ 1299411 w 8085221"/>
              <a:gd name="connsiteY269" fmla="*/ 7315200 h 15135727"/>
              <a:gd name="connsiteX270" fmla="*/ 1130969 w 8085221"/>
              <a:gd name="connsiteY270" fmla="*/ 7339264 h 15135727"/>
              <a:gd name="connsiteX271" fmla="*/ 1034716 w 8085221"/>
              <a:gd name="connsiteY271" fmla="*/ 7315200 h 15135727"/>
              <a:gd name="connsiteX272" fmla="*/ 1155032 w 8085221"/>
              <a:gd name="connsiteY272" fmla="*/ 7050506 h 15135727"/>
              <a:gd name="connsiteX273" fmla="*/ 1155032 w 8085221"/>
              <a:gd name="connsiteY273" fmla="*/ 6930190 h 15135727"/>
              <a:gd name="connsiteX274" fmla="*/ 1155032 w 8085221"/>
              <a:gd name="connsiteY274" fmla="*/ 6761748 h 15135727"/>
              <a:gd name="connsiteX275" fmla="*/ 1203158 w 8085221"/>
              <a:gd name="connsiteY275" fmla="*/ 6617369 h 15135727"/>
              <a:gd name="connsiteX276" fmla="*/ 1371600 w 8085221"/>
              <a:gd name="connsiteY276" fmla="*/ 6472990 h 15135727"/>
              <a:gd name="connsiteX277" fmla="*/ 1443790 w 8085221"/>
              <a:gd name="connsiteY277" fmla="*/ 6328611 h 15135727"/>
              <a:gd name="connsiteX278" fmla="*/ 1419727 w 8085221"/>
              <a:gd name="connsiteY278" fmla="*/ 6208295 h 15135727"/>
              <a:gd name="connsiteX279" fmla="*/ 1275348 w 8085221"/>
              <a:gd name="connsiteY279" fmla="*/ 6304548 h 15135727"/>
              <a:gd name="connsiteX280" fmla="*/ 1323474 w 8085221"/>
              <a:gd name="connsiteY280" fmla="*/ 6015790 h 15135727"/>
              <a:gd name="connsiteX281" fmla="*/ 1540042 w 8085221"/>
              <a:gd name="connsiteY281" fmla="*/ 5871411 h 15135727"/>
              <a:gd name="connsiteX282" fmla="*/ 1540042 w 8085221"/>
              <a:gd name="connsiteY282" fmla="*/ 5751095 h 15135727"/>
              <a:gd name="connsiteX283" fmla="*/ 1395664 w 8085221"/>
              <a:gd name="connsiteY283" fmla="*/ 5799221 h 15135727"/>
              <a:gd name="connsiteX284" fmla="*/ 1179095 w 8085221"/>
              <a:gd name="connsiteY284" fmla="*/ 5799221 h 15135727"/>
              <a:gd name="connsiteX285" fmla="*/ 890337 w 8085221"/>
              <a:gd name="connsiteY285" fmla="*/ 5775158 h 15135727"/>
              <a:gd name="connsiteX286" fmla="*/ 697832 w 8085221"/>
              <a:gd name="connsiteY286" fmla="*/ 5606716 h 15135727"/>
              <a:gd name="connsiteX287" fmla="*/ 577516 w 8085221"/>
              <a:gd name="connsiteY287" fmla="*/ 5582653 h 15135727"/>
              <a:gd name="connsiteX288" fmla="*/ 697832 w 8085221"/>
              <a:gd name="connsiteY288" fmla="*/ 5775158 h 15135727"/>
              <a:gd name="connsiteX289" fmla="*/ 409074 w 8085221"/>
              <a:gd name="connsiteY289" fmla="*/ 5799221 h 15135727"/>
              <a:gd name="connsiteX290" fmla="*/ 168442 w 8085221"/>
              <a:gd name="connsiteY290" fmla="*/ 5702969 h 15135727"/>
              <a:gd name="connsiteX291" fmla="*/ 264695 w 8085221"/>
              <a:gd name="connsiteY291" fmla="*/ 5558590 h 15135727"/>
              <a:gd name="connsiteX292" fmla="*/ 144379 w 8085221"/>
              <a:gd name="connsiteY292" fmla="*/ 5510464 h 15135727"/>
              <a:gd name="connsiteX293" fmla="*/ 0 w 8085221"/>
              <a:gd name="connsiteY293" fmla="*/ 5462337 h 15135727"/>
              <a:gd name="connsiteX294" fmla="*/ 96253 w 8085221"/>
              <a:gd name="connsiteY294" fmla="*/ 5245769 h 15135727"/>
              <a:gd name="connsiteX0" fmla="*/ 96253 w 8085221"/>
              <a:gd name="connsiteY0" fmla="*/ 5245769 h 15135727"/>
              <a:gd name="connsiteX1" fmla="*/ 144379 w 8085221"/>
              <a:gd name="connsiteY1" fmla="*/ 4981074 h 15135727"/>
              <a:gd name="connsiteX2" fmla="*/ 178719 w 8085221"/>
              <a:gd name="connsiteY2" fmla="*/ 4834941 h 15135727"/>
              <a:gd name="connsiteX3" fmla="*/ 553453 w 8085221"/>
              <a:gd name="connsiteY3" fmla="*/ 4692316 h 15135727"/>
              <a:gd name="connsiteX4" fmla="*/ 649706 w 8085221"/>
              <a:gd name="connsiteY4" fmla="*/ 4427621 h 15135727"/>
              <a:gd name="connsiteX5" fmla="*/ 649706 w 8085221"/>
              <a:gd name="connsiteY5" fmla="*/ 4427621 h 15135727"/>
              <a:gd name="connsiteX6" fmla="*/ 938464 w 8085221"/>
              <a:gd name="connsiteY6" fmla="*/ 4283242 h 15135727"/>
              <a:gd name="connsiteX7" fmla="*/ 1395664 w 8085221"/>
              <a:gd name="connsiteY7" fmla="*/ 4162927 h 15135727"/>
              <a:gd name="connsiteX8" fmla="*/ 1564106 w 8085221"/>
              <a:gd name="connsiteY8" fmla="*/ 3994485 h 15135727"/>
              <a:gd name="connsiteX9" fmla="*/ 1708485 w 8085221"/>
              <a:gd name="connsiteY9" fmla="*/ 3826042 h 15135727"/>
              <a:gd name="connsiteX10" fmla="*/ 1925053 w 8085221"/>
              <a:gd name="connsiteY10" fmla="*/ 3777916 h 15135727"/>
              <a:gd name="connsiteX11" fmla="*/ 2141621 w 8085221"/>
              <a:gd name="connsiteY11" fmla="*/ 3585411 h 15135727"/>
              <a:gd name="connsiteX12" fmla="*/ 2141621 w 8085221"/>
              <a:gd name="connsiteY12" fmla="*/ 3585411 h 15135727"/>
              <a:gd name="connsiteX13" fmla="*/ 2286000 w 8085221"/>
              <a:gd name="connsiteY13" fmla="*/ 3489158 h 15135727"/>
              <a:gd name="connsiteX14" fmla="*/ 2310064 w 8085221"/>
              <a:gd name="connsiteY14" fmla="*/ 3007895 h 15135727"/>
              <a:gd name="connsiteX15" fmla="*/ 2695074 w 8085221"/>
              <a:gd name="connsiteY15" fmla="*/ 2911642 h 15135727"/>
              <a:gd name="connsiteX16" fmla="*/ 2839453 w 8085221"/>
              <a:gd name="connsiteY16" fmla="*/ 2526632 h 15135727"/>
              <a:gd name="connsiteX17" fmla="*/ 3200400 w 8085221"/>
              <a:gd name="connsiteY17" fmla="*/ 2358190 h 15135727"/>
              <a:gd name="connsiteX18" fmla="*/ 3441032 w 8085221"/>
              <a:gd name="connsiteY18" fmla="*/ 2237874 h 15135727"/>
              <a:gd name="connsiteX19" fmla="*/ 3561348 w 8085221"/>
              <a:gd name="connsiteY19" fmla="*/ 2526632 h 15135727"/>
              <a:gd name="connsiteX20" fmla="*/ 3801979 w 8085221"/>
              <a:gd name="connsiteY20" fmla="*/ 2622885 h 15135727"/>
              <a:gd name="connsiteX21" fmla="*/ 3946358 w 8085221"/>
              <a:gd name="connsiteY21" fmla="*/ 2550695 h 15135727"/>
              <a:gd name="connsiteX22" fmla="*/ 4018548 w 8085221"/>
              <a:gd name="connsiteY22" fmla="*/ 2598821 h 15135727"/>
              <a:gd name="connsiteX23" fmla="*/ 4138864 w 8085221"/>
              <a:gd name="connsiteY23" fmla="*/ 2574758 h 15135727"/>
              <a:gd name="connsiteX24" fmla="*/ 4307306 w 8085221"/>
              <a:gd name="connsiteY24" fmla="*/ 2671011 h 15135727"/>
              <a:gd name="connsiteX25" fmla="*/ 4427621 w 8085221"/>
              <a:gd name="connsiteY25" fmla="*/ 2622885 h 15135727"/>
              <a:gd name="connsiteX26" fmla="*/ 4668253 w 8085221"/>
              <a:gd name="connsiteY26" fmla="*/ 2743200 h 15135727"/>
              <a:gd name="connsiteX27" fmla="*/ 4788569 w 8085221"/>
              <a:gd name="connsiteY27" fmla="*/ 2815390 h 15135727"/>
              <a:gd name="connsiteX28" fmla="*/ 4957011 w 8085221"/>
              <a:gd name="connsiteY28" fmla="*/ 2719137 h 15135727"/>
              <a:gd name="connsiteX29" fmla="*/ 4981074 w 8085221"/>
              <a:gd name="connsiteY29" fmla="*/ 2382253 h 15135727"/>
              <a:gd name="connsiteX30" fmla="*/ 4981074 w 8085221"/>
              <a:gd name="connsiteY30" fmla="*/ 2382253 h 15135727"/>
              <a:gd name="connsiteX31" fmla="*/ 4884821 w 8085221"/>
              <a:gd name="connsiteY31" fmla="*/ 2093495 h 15135727"/>
              <a:gd name="connsiteX32" fmla="*/ 4764506 w 8085221"/>
              <a:gd name="connsiteY32" fmla="*/ 1900990 h 15135727"/>
              <a:gd name="connsiteX33" fmla="*/ 4764506 w 8085221"/>
              <a:gd name="connsiteY33" fmla="*/ 1804737 h 15135727"/>
              <a:gd name="connsiteX34" fmla="*/ 4957011 w 8085221"/>
              <a:gd name="connsiteY34" fmla="*/ 1564106 h 15135727"/>
              <a:gd name="connsiteX35" fmla="*/ 5221706 w 8085221"/>
              <a:gd name="connsiteY35" fmla="*/ 1588169 h 15135727"/>
              <a:gd name="connsiteX36" fmla="*/ 5486400 w 8085221"/>
              <a:gd name="connsiteY36" fmla="*/ 1684421 h 15135727"/>
              <a:gd name="connsiteX37" fmla="*/ 5799221 w 8085221"/>
              <a:gd name="connsiteY37" fmla="*/ 1684421 h 15135727"/>
              <a:gd name="connsiteX38" fmla="*/ 5871411 w 8085221"/>
              <a:gd name="connsiteY38" fmla="*/ 1443790 h 15135727"/>
              <a:gd name="connsiteX39" fmla="*/ 6087979 w 8085221"/>
              <a:gd name="connsiteY39" fmla="*/ 1395664 h 15135727"/>
              <a:gd name="connsiteX40" fmla="*/ 6087979 w 8085221"/>
              <a:gd name="connsiteY40" fmla="*/ 1082842 h 15135727"/>
              <a:gd name="connsiteX41" fmla="*/ 6424864 w 8085221"/>
              <a:gd name="connsiteY41" fmla="*/ 1058779 h 15135727"/>
              <a:gd name="connsiteX42" fmla="*/ 6665495 w 8085221"/>
              <a:gd name="connsiteY42" fmla="*/ 721895 h 15135727"/>
              <a:gd name="connsiteX43" fmla="*/ 6761748 w 8085221"/>
              <a:gd name="connsiteY43" fmla="*/ 649706 h 15135727"/>
              <a:gd name="connsiteX44" fmla="*/ 6737685 w 8085221"/>
              <a:gd name="connsiteY44" fmla="*/ 505327 h 15135727"/>
              <a:gd name="connsiteX45" fmla="*/ 6858000 w 8085221"/>
              <a:gd name="connsiteY45" fmla="*/ 360948 h 15135727"/>
              <a:gd name="connsiteX46" fmla="*/ 6761748 w 8085221"/>
              <a:gd name="connsiteY46" fmla="*/ 120316 h 15135727"/>
              <a:gd name="connsiteX47" fmla="*/ 7194885 w 8085221"/>
              <a:gd name="connsiteY47" fmla="*/ 0 h 15135727"/>
              <a:gd name="connsiteX48" fmla="*/ 7267074 w 8085221"/>
              <a:gd name="connsiteY48" fmla="*/ 120316 h 15135727"/>
              <a:gd name="connsiteX49" fmla="*/ 7267074 w 8085221"/>
              <a:gd name="connsiteY49" fmla="*/ 120316 h 15135727"/>
              <a:gd name="connsiteX50" fmla="*/ 7339264 w 8085221"/>
              <a:gd name="connsiteY50" fmla="*/ 360948 h 15135727"/>
              <a:gd name="connsiteX51" fmla="*/ 7628021 w 8085221"/>
              <a:gd name="connsiteY51" fmla="*/ 433137 h 15135727"/>
              <a:gd name="connsiteX52" fmla="*/ 7796464 w 8085221"/>
              <a:gd name="connsiteY52" fmla="*/ 649706 h 15135727"/>
              <a:gd name="connsiteX53" fmla="*/ 8085221 w 8085221"/>
              <a:gd name="connsiteY53" fmla="*/ 914400 h 15135727"/>
              <a:gd name="connsiteX54" fmla="*/ 7988969 w 8085221"/>
              <a:gd name="connsiteY54" fmla="*/ 1203158 h 15135727"/>
              <a:gd name="connsiteX55" fmla="*/ 7844590 w 8085221"/>
              <a:gd name="connsiteY55" fmla="*/ 1058779 h 15135727"/>
              <a:gd name="connsiteX56" fmla="*/ 7483642 w 8085221"/>
              <a:gd name="connsiteY56" fmla="*/ 1371600 h 15135727"/>
              <a:gd name="connsiteX57" fmla="*/ 7267074 w 8085221"/>
              <a:gd name="connsiteY57" fmla="*/ 1395664 h 15135727"/>
              <a:gd name="connsiteX58" fmla="*/ 7243011 w 8085221"/>
              <a:gd name="connsiteY58" fmla="*/ 1588169 h 15135727"/>
              <a:gd name="connsiteX59" fmla="*/ 6978316 w 8085221"/>
              <a:gd name="connsiteY59" fmla="*/ 1732548 h 15135727"/>
              <a:gd name="connsiteX60" fmla="*/ 6737685 w 8085221"/>
              <a:gd name="connsiteY60" fmla="*/ 2093495 h 15135727"/>
              <a:gd name="connsiteX61" fmla="*/ 6737685 w 8085221"/>
              <a:gd name="connsiteY61" fmla="*/ 2382253 h 15135727"/>
              <a:gd name="connsiteX62" fmla="*/ 6665495 w 8085221"/>
              <a:gd name="connsiteY62" fmla="*/ 2430379 h 15135727"/>
              <a:gd name="connsiteX63" fmla="*/ 6906127 w 8085221"/>
              <a:gd name="connsiteY63" fmla="*/ 2646948 h 15135727"/>
              <a:gd name="connsiteX64" fmla="*/ 6906127 w 8085221"/>
              <a:gd name="connsiteY64" fmla="*/ 2983832 h 15135727"/>
              <a:gd name="connsiteX65" fmla="*/ 6906127 w 8085221"/>
              <a:gd name="connsiteY65" fmla="*/ 3104148 h 15135727"/>
              <a:gd name="connsiteX66" fmla="*/ 6833937 w 8085221"/>
              <a:gd name="connsiteY66" fmla="*/ 3368842 h 15135727"/>
              <a:gd name="connsiteX67" fmla="*/ 6906127 w 8085221"/>
              <a:gd name="connsiteY67" fmla="*/ 3489158 h 15135727"/>
              <a:gd name="connsiteX68" fmla="*/ 6641432 w 8085221"/>
              <a:gd name="connsiteY68" fmla="*/ 3705727 h 15135727"/>
              <a:gd name="connsiteX69" fmla="*/ 6737685 w 8085221"/>
              <a:gd name="connsiteY69" fmla="*/ 3729790 h 15135727"/>
              <a:gd name="connsiteX70" fmla="*/ 6545179 w 8085221"/>
              <a:gd name="connsiteY70" fmla="*/ 3826042 h 15135727"/>
              <a:gd name="connsiteX71" fmla="*/ 6328611 w 8085221"/>
              <a:gd name="connsiteY71" fmla="*/ 3753853 h 15135727"/>
              <a:gd name="connsiteX72" fmla="*/ 6184232 w 8085221"/>
              <a:gd name="connsiteY72" fmla="*/ 3850106 h 15135727"/>
              <a:gd name="connsiteX73" fmla="*/ 6184232 w 8085221"/>
              <a:gd name="connsiteY73" fmla="*/ 3946358 h 15135727"/>
              <a:gd name="connsiteX74" fmla="*/ 6136106 w 8085221"/>
              <a:gd name="connsiteY74" fmla="*/ 4235116 h 15135727"/>
              <a:gd name="connsiteX75" fmla="*/ 5919537 w 8085221"/>
              <a:gd name="connsiteY75" fmla="*/ 4403558 h 15135727"/>
              <a:gd name="connsiteX76" fmla="*/ 5775158 w 8085221"/>
              <a:gd name="connsiteY76" fmla="*/ 4451685 h 15135727"/>
              <a:gd name="connsiteX77" fmla="*/ 5630779 w 8085221"/>
              <a:gd name="connsiteY77" fmla="*/ 4547937 h 15135727"/>
              <a:gd name="connsiteX78" fmla="*/ 5510464 w 8085221"/>
              <a:gd name="connsiteY78" fmla="*/ 4620127 h 15135727"/>
              <a:gd name="connsiteX79" fmla="*/ 5510464 w 8085221"/>
              <a:gd name="connsiteY79" fmla="*/ 4812632 h 15135727"/>
              <a:gd name="connsiteX80" fmla="*/ 5317958 w 8085221"/>
              <a:gd name="connsiteY80" fmla="*/ 4981074 h 15135727"/>
              <a:gd name="connsiteX81" fmla="*/ 5005137 w 8085221"/>
              <a:gd name="connsiteY81" fmla="*/ 5149516 h 15135727"/>
              <a:gd name="connsiteX82" fmla="*/ 4692316 w 8085221"/>
              <a:gd name="connsiteY82" fmla="*/ 5149516 h 15135727"/>
              <a:gd name="connsiteX83" fmla="*/ 4523874 w 8085221"/>
              <a:gd name="connsiteY83" fmla="*/ 5366085 h 15135727"/>
              <a:gd name="connsiteX84" fmla="*/ 4211053 w 8085221"/>
              <a:gd name="connsiteY84" fmla="*/ 5414211 h 15135727"/>
              <a:gd name="connsiteX85" fmla="*/ 4114800 w 8085221"/>
              <a:gd name="connsiteY85" fmla="*/ 5390148 h 15135727"/>
              <a:gd name="connsiteX86" fmla="*/ 4018548 w 8085221"/>
              <a:gd name="connsiteY86" fmla="*/ 5630779 h 15135727"/>
              <a:gd name="connsiteX87" fmla="*/ 4090737 w 8085221"/>
              <a:gd name="connsiteY87" fmla="*/ 5871411 h 15135727"/>
              <a:gd name="connsiteX88" fmla="*/ 4090737 w 8085221"/>
              <a:gd name="connsiteY88" fmla="*/ 6184232 h 15135727"/>
              <a:gd name="connsiteX89" fmla="*/ 4186990 w 8085221"/>
              <a:gd name="connsiteY89" fmla="*/ 6472990 h 15135727"/>
              <a:gd name="connsiteX90" fmla="*/ 4042611 w 8085221"/>
              <a:gd name="connsiteY90" fmla="*/ 6352674 h 15135727"/>
              <a:gd name="connsiteX91" fmla="*/ 3946358 w 8085221"/>
              <a:gd name="connsiteY91" fmla="*/ 6376737 h 15135727"/>
              <a:gd name="connsiteX92" fmla="*/ 4114800 w 8085221"/>
              <a:gd name="connsiteY92" fmla="*/ 6641432 h 15135727"/>
              <a:gd name="connsiteX93" fmla="*/ 4451685 w 8085221"/>
              <a:gd name="connsiteY93" fmla="*/ 6737685 h 15135727"/>
              <a:gd name="connsiteX94" fmla="*/ 4620127 w 8085221"/>
              <a:gd name="connsiteY94" fmla="*/ 6978316 h 15135727"/>
              <a:gd name="connsiteX95" fmla="*/ 4740442 w 8085221"/>
              <a:gd name="connsiteY95" fmla="*/ 7170821 h 15135727"/>
              <a:gd name="connsiteX96" fmla="*/ 5077327 w 8085221"/>
              <a:gd name="connsiteY96" fmla="*/ 7387390 h 15135727"/>
              <a:gd name="connsiteX97" fmla="*/ 5125453 w 8085221"/>
              <a:gd name="connsiteY97" fmla="*/ 7603958 h 15135727"/>
              <a:gd name="connsiteX98" fmla="*/ 5197642 w 8085221"/>
              <a:gd name="connsiteY98" fmla="*/ 7796464 h 15135727"/>
              <a:gd name="connsiteX99" fmla="*/ 5486400 w 8085221"/>
              <a:gd name="connsiteY99" fmla="*/ 7964906 h 15135727"/>
              <a:gd name="connsiteX100" fmla="*/ 5486400 w 8085221"/>
              <a:gd name="connsiteY100" fmla="*/ 8349916 h 15135727"/>
              <a:gd name="connsiteX101" fmla="*/ 5678906 w 8085221"/>
              <a:gd name="connsiteY101" fmla="*/ 8614611 h 15135727"/>
              <a:gd name="connsiteX102" fmla="*/ 5919537 w 8085221"/>
              <a:gd name="connsiteY102" fmla="*/ 9071811 h 15135727"/>
              <a:gd name="connsiteX103" fmla="*/ 6160169 w 8085221"/>
              <a:gd name="connsiteY103" fmla="*/ 9336506 h 15135727"/>
              <a:gd name="connsiteX104" fmla="*/ 6280485 w 8085221"/>
              <a:gd name="connsiteY104" fmla="*/ 9601200 h 15135727"/>
              <a:gd name="connsiteX105" fmla="*/ 6400800 w 8085221"/>
              <a:gd name="connsiteY105" fmla="*/ 9793706 h 15135727"/>
              <a:gd name="connsiteX106" fmla="*/ 6569242 w 8085221"/>
              <a:gd name="connsiteY106" fmla="*/ 10058400 h 15135727"/>
              <a:gd name="connsiteX107" fmla="*/ 6713621 w 8085221"/>
              <a:gd name="connsiteY107" fmla="*/ 10106527 h 15135727"/>
              <a:gd name="connsiteX108" fmla="*/ 6545179 w 8085221"/>
              <a:gd name="connsiteY108" fmla="*/ 10202779 h 15135727"/>
              <a:gd name="connsiteX109" fmla="*/ 6569242 w 8085221"/>
              <a:gd name="connsiteY109" fmla="*/ 10443411 h 15135727"/>
              <a:gd name="connsiteX110" fmla="*/ 6593306 w 8085221"/>
              <a:gd name="connsiteY110" fmla="*/ 10708106 h 15135727"/>
              <a:gd name="connsiteX111" fmla="*/ 6761748 w 8085221"/>
              <a:gd name="connsiteY111" fmla="*/ 10924674 h 15135727"/>
              <a:gd name="connsiteX112" fmla="*/ 6641432 w 8085221"/>
              <a:gd name="connsiteY112" fmla="*/ 11093116 h 15135727"/>
              <a:gd name="connsiteX113" fmla="*/ 6713621 w 8085221"/>
              <a:gd name="connsiteY113" fmla="*/ 11261558 h 15135727"/>
              <a:gd name="connsiteX114" fmla="*/ 6737685 w 8085221"/>
              <a:gd name="connsiteY114" fmla="*/ 11526253 h 15135727"/>
              <a:gd name="connsiteX115" fmla="*/ 6617369 w 8085221"/>
              <a:gd name="connsiteY115" fmla="*/ 11839074 h 15135727"/>
              <a:gd name="connsiteX116" fmla="*/ 6617369 w 8085221"/>
              <a:gd name="connsiteY116" fmla="*/ 12031579 h 15135727"/>
              <a:gd name="connsiteX117" fmla="*/ 6641432 w 8085221"/>
              <a:gd name="connsiteY117" fmla="*/ 12127832 h 15135727"/>
              <a:gd name="connsiteX118" fmla="*/ 6761748 w 8085221"/>
              <a:gd name="connsiteY118" fmla="*/ 12031579 h 15135727"/>
              <a:gd name="connsiteX119" fmla="*/ 6761748 w 8085221"/>
              <a:gd name="connsiteY119" fmla="*/ 12296274 h 15135727"/>
              <a:gd name="connsiteX120" fmla="*/ 6689558 w 8085221"/>
              <a:gd name="connsiteY120" fmla="*/ 12512842 h 15135727"/>
              <a:gd name="connsiteX121" fmla="*/ 6785811 w 8085221"/>
              <a:gd name="connsiteY121" fmla="*/ 12777537 h 15135727"/>
              <a:gd name="connsiteX122" fmla="*/ 6569242 w 8085221"/>
              <a:gd name="connsiteY122" fmla="*/ 12873790 h 15135727"/>
              <a:gd name="connsiteX123" fmla="*/ 6545179 w 8085221"/>
              <a:gd name="connsiteY123" fmla="*/ 13090358 h 15135727"/>
              <a:gd name="connsiteX124" fmla="*/ 6448927 w 8085221"/>
              <a:gd name="connsiteY124" fmla="*/ 13355053 h 15135727"/>
              <a:gd name="connsiteX125" fmla="*/ 6256421 w 8085221"/>
              <a:gd name="connsiteY125" fmla="*/ 13571621 h 15135727"/>
              <a:gd name="connsiteX126" fmla="*/ 6087979 w 8085221"/>
              <a:gd name="connsiteY126" fmla="*/ 13667874 h 15135727"/>
              <a:gd name="connsiteX127" fmla="*/ 5943600 w 8085221"/>
              <a:gd name="connsiteY127" fmla="*/ 13716000 h 15135727"/>
              <a:gd name="connsiteX128" fmla="*/ 5702969 w 8085221"/>
              <a:gd name="connsiteY128" fmla="*/ 13667874 h 15135727"/>
              <a:gd name="connsiteX129" fmla="*/ 5582653 w 8085221"/>
              <a:gd name="connsiteY129" fmla="*/ 13691937 h 15135727"/>
              <a:gd name="connsiteX130" fmla="*/ 5727032 w 8085221"/>
              <a:gd name="connsiteY130" fmla="*/ 13836316 h 15135727"/>
              <a:gd name="connsiteX131" fmla="*/ 5582653 w 8085221"/>
              <a:gd name="connsiteY131" fmla="*/ 14052885 h 15135727"/>
              <a:gd name="connsiteX132" fmla="*/ 5462337 w 8085221"/>
              <a:gd name="connsiteY132" fmla="*/ 14149137 h 15135727"/>
              <a:gd name="connsiteX133" fmla="*/ 5342021 w 8085221"/>
              <a:gd name="connsiteY133" fmla="*/ 14004758 h 15135727"/>
              <a:gd name="connsiteX134" fmla="*/ 5245769 w 8085221"/>
              <a:gd name="connsiteY134" fmla="*/ 14004758 h 15135727"/>
              <a:gd name="connsiteX135" fmla="*/ 5245769 w 8085221"/>
              <a:gd name="connsiteY135" fmla="*/ 13956632 h 15135727"/>
              <a:gd name="connsiteX136" fmla="*/ 5101390 w 8085221"/>
              <a:gd name="connsiteY136" fmla="*/ 13956632 h 15135727"/>
              <a:gd name="connsiteX137" fmla="*/ 4981074 w 8085221"/>
              <a:gd name="connsiteY137" fmla="*/ 13860379 h 15135727"/>
              <a:gd name="connsiteX138" fmla="*/ 4740442 w 8085221"/>
              <a:gd name="connsiteY138" fmla="*/ 13908506 h 15135727"/>
              <a:gd name="connsiteX139" fmla="*/ 4475748 w 8085221"/>
              <a:gd name="connsiteY139" fmla="*/ 13956632 h 15135727"/>
              <a:gd name="connsiteX140" fmla="*/ 4379495 w 8085221"/>
              <a:gd name="connsiteY140" fmla="*/ 14028821 h 15135727"/>
              <a:gd name="connsiteX141" fmla="*/ 4403558 w 8085221"/>
              <a:gd name="connsiteY141" fmla="*/ 14197264 h 15135727"/>
              <a:gd name="connsiteX142" fmla="*/ 4572000 w 8085221"/>
              <a:gd name="connsiteY142" fmla="*/ 14149137 h 15135727"/>
              <a:gd name="connsiteX143" fmla="*/ 4523874 w 8085221"/>
              <a:gd name="connsiteY143" fmla="*/ 14558211 h 15135727"/>
              <a:gd name="connsiteX144" fmla="*/ 4403558 w 8085221"/>
              <a:gd name="connsiteY144" fmla="*/ 14437895 h 15135727"/>
              <a:gd name="connsiteX145" fmla="*/ 4403558 w 8085221"/>
              <a:gd name="connsiteY145" fmla="*/ 14437895 h 15135727"/>
              <a:gd name="connsiteX146" fmla="*/ 4283242 w 8085221"/>
              <a:gd name="connsiteY146" fmla="*/ 14245390 h 15135727"/>
              <a:gd name="connsiteX147" fmla="*/ 4235116 w 8085221"/>
              <a:gd name="connsiteY147" fmla="*/ 14341642 h 15135727"/>
              <a:gd name="connsiteX148" fmla="*/ 4162927 w 8085221"/>
              <a:gd name="connsiteY148" fmla="*/ 14389769 h 15135727"/>
              <a:gd name="connsiteX149" fmla="*/ 4162927 w 8085221"/>
              <a:gd name="connsiteY149" fmla="*/ 14389769 h 15135727"/>
              <a:gd name="connsiteX150" fmla="*/ 3922295 w 8085221"/>
              <a:gd name="connsiteY150" fmla="*/ 14245390 h 15135727"/>
              <a:gd name="connsiteX151" fmla="*/ 3801979 w 8085221"/>
              <a:gd name="connsiteY151" fmla="*/ 14293516 h 15135727"/>
              <a:gd name="connsiteX152" fmla="*/ 3681664 w 8085221"/>
              <a:gd name="connsiteY152" fmla="*/ 14389769 h 15135727"/>
              <a:gd name="connsiteX153" fmla="*/ 3657600 w 8085221"/>
              <a:gd name="connsiteY153" fmla="*/ 14654464 h 15135727"/>
              <a:gd name="connsiteX154" fmla="*/ 3513221 w 8085221"/>
              <a:gd name="connsiteY154" fmla="*/ 14726653 h 15135727"/>
              <a:gd name="connsiteX155" fmla="*/ 3513221 w 8085221"/>
              <a:gd name="connsiteY155" fmla="*/ 14871032 h 15135727"/>
              <a:gd name="connsiteX156" fmla="*/ 3633537 w 8085221"/>
              <a:gd name="connsiteY156" fmla="*/ 14967285 h 15135727"/>
              <a:gd name="connsiteX157" fmla="*/ 3609474 w 8085221"/>
              <a:gd name="connsiteY157" fmla="*/ 15087600 h 15135727"/>
              <a:gd name="connsiteX158" fmla="*/ 3441032 w 8085221"/>
              <a:gd name="connsiteY158" fmla="*/ 15039474 h 15135727"/>
              <a:gd name="connsiteX159" fmla="*/ 3272590 w 8085221"/>
              <a:gd name="connsiteY159" fmla="*/ 15063537 h 15135727"/>
              <a:gd name="connsiteX160" fmla="*/ 3248527 w 8085221"/>
              <a:gd name="connsiteY160" fmla="*/ 14895095 h 15135727"/>
              <a:gd name="connsiteX161" fmla="*/ 3128211 w 8085221"/>
              <a:gd name="connsiteY161" fmla="*/ 14919158 h 15135727"/>
              <a:gd name="connsiteX162" fmla="*/ 2959769 w 8085221"/>
              <a:gd name="connsiteY162" fmla="*/ 15135727 h 15135727"/>
              <a:gd name="connsiteX163" fmla="*/ 2935706 w 8085221"/>
              <a:gd name="connsiteY163" fmla="*/ 14895095 h 15135727"/>
              <a:gd name="connsiteX164" fmla="*/ 2791327 w 8085221"/>
              <a:gd name="connsiteY164" fmla="*/ 14943221 h 15135727"/>
              <a:gd name="connsiteX165" fmla="*/ 2671011 w 8085221"/>
              <a:gd name="connsiteY165" fmla="*/ 15039474 h 15135727"/>
              <a:gd name="connsiteX166" fmla="*/ 2430379 w 8085221"/>
              <a:gd name="connsiteY166" fmla="*/ 15087600 h 15135727"/>
              <a:gd name="connsiteX167" fmla="*/ 2237874 w 8085221"/>
              <a:gd name="connsiteY167" fmla="*/ 15039474 h 15135727"/>
              <a:gd name="connsiteX168" fmla="*/ 2622885 w 8085221"/>
              <a:gd name="connsiteY168" fmla="*/ 14846969 h 15135727"/>
              <a:gd name="connsiteX169" fmla="*/ 2887579 w 8085221"/>
              <a:gd name="connsiteY169" fmla="*/ 14774779 h 15135727"/>
              <a:gd name="connsiteX170" fmla="*/ 2839453 w 8085221"/>
              <a:gd name="connsiteY170" fmla="*/ 14582274 h 15135727"/>
              <a:gd name="connsiteX171" fmla="*/ 2935706 w 8085221"/>
              <a:gd name="connsiteY171" fmla="*/ 14510085 h 15135727"/>
              <a:gd name="connsiteX172" fmla="*/ 2935706 w 8085221"/>
              <a:gd name="connsiteY172" fmla="*/ 14510085 h 15135727"/>
              <a:gd name="connsiteX173" fmla="*/ 3080085 w 8085221"/>
              <a:gd name="connsiteY173" fmla="*/ 14413832 h 15135727"/>
              <a:gd name="connsiteX174" fmla="*/ 3152274 w 8085221"/>
              <a:gd name="connsiteY174" fmla="*/ 14341642 h 15135727"/>
              <a:gd name="connsiteX175" fmla="*/ 3080085 w 8085221"/>
              <a:gd name="connsiteY175" fmla="*/ 14269453 h 15135727"/>
              <a:gd name="connsiteX176" fmla="*/ 3152274 w 8085221"/>
              <a:gd name="connsiteY176" fmla="*/ 14197264 h 15135727"/>
              <a:gd name="connsiteX177" fmla="*/ 3152274 w 8085221"/>
              <a:gd name="connsiteY177" fmla="*/ 14052885 h 15135727"/>
              <a:gd name="connsiteX178" fmla="*/ 3080085 w 8085221"/>
              <a:gd name="connsiteY178" fmla="*/ 13980695 h 15135727"/>
              <a:gd name="connsiteX179" fmla="*/ 3056021 w 8085221"/>
              <a:gd name="connsiteY179" fmla="*/ 14076948 h 15135727"/>
              <a:gd name="connsiteX180" fmla="*/ 2935706 w 8085221"/>
              <a:gd name="connsiteY180" fmla="*/ 14076948 h 15135727"/>
              <a:gd name="connsiteX181" fmla="*/ 2863516 w 8085221"/>
              <a:gd name="connsiteY181" fmla="*/ 14125074 h 15135727"/>
              <a:gd name="connsiteX182" fmla="*/ 2719137 w 8085221"/>
              <a:gd name="connsiteY182" fmla="*/ 14197264 h 15135727"/>
              <a:gd name="connsiteX183" fmla="*/ 2646948 w 8085221"/>
              <a:gd name="connsiteY183" fmla="*/ 14197264 h 15135727"/>
              <a:gd name="connsiteX184" fmla="*/ 2598821 w 8085221"/>
              <a:gd name="connsiteY184" fmla="*/ 14125074 h 15135727"/>
              <a:gd name="connsiteX185" fmla="*/ 2430379 w 8085221"/>
              <a:gd name="connsiteY185" fmla="*/ 13836316 h 15135727"/>
              <a:gd name="connsiteX186" fmla="*/ 2646948 w 8085221"/>
              <a:gd name="connsiteY186" fmla="*/ 13812253 h 15135727"/>
              <a:gd name="connsiteX187" fmla="*/ 2502569 w 8085221"/>
              <a:gd name="connsiteY187" fmla="*/ 13475369 h 15135727"/>
              <a:gd name="connsiteX188" fmla="*/ 2550695 w 8085221"/>
              <a:gd name="connsiteY188" fmla="*/ 13186611 h 15135727"/>
              <a:gd name="connsiteX189" fmla="*/ 2719137 w 8085221"/>
              <a:gd name="connsiteY189" fmla="*/ 13042232 h 15135727"/>
              <a:gd name="connsiteX190" fmla="*/ 2791327 w 8085221"/>
              <a:gd name="connsiteY190" fmla="*/ 12945979 h 15135727"/>
              <a:gd name="connsiteX191" fmla="*/ 3031958 w 8085221"/>
              <a:gd name="connsiteY191" fmla="*/ 13090358 h 15135727"/>
              <a:gd name="connsiteX192" fmla="*/ 3056021 w 8085221"/>
              <a:gd name="connsiteY192" fmla="*/ 12753474 h 15135727"/>
              <a:gd name="connsiteX193" fmla="*/ 2887579 w 8085221"/>
              <a:gd name="connsiteY193" fmla="*/ 12777537 h 15135727"/>
              <a:gd name="connsiteX194" fmla="*/ 2815390 w 8085221"/>
              <a:gd name="connsiteY194" fmla="*/ 12777537 h 15135727"/>
              <a:gd name="connsiteX195" fmla="*/ 3176337 w 8085221"/>
              <a:gd name="connsiteY195" fmla="*/ 12368464 h 15135727"/>
              <a:gd name="connsiteX196" fmla="*/ 3104148 w 8085221"/>
              <a:gd name="connsiteY196" fmla="*/ 12320337 h 15135727"/>
              <a:gd name="connsiteX197" fmla="*/ 3104148 w 8085221"/>
              <a:gd name="connsiteY197" fmla="*/ 12320337 h 15135727"/>
              <a:gd name="connsiteX198" fmla="*/ 3007895 w 8085221"/>
              <a:gd name="connsiteY198" fmla="*/ 12079706 h 15135727"/>
              <a:gd name="connsiteX199" fmla="*/ 2911642 w 8085221"/>
              <a:gd name="connsiteY199" fmla="*/ 11935327 h 15135727"/>
              <a:gd name="connsiteX200" fmla="*/ 2863516 w 8085221"/>
              <a:gd name="connsiteY200" fmla="*/ 11694695 h 15135727"/>
              <a:gd name="connsiteX201" fmla="*/ 2911642 w 8085221"/>
              <a:gd name="connsiteY201" fmla="*/ 11454064 h 15135727"/>
              <a:gd name="connsiteX202" fmla="*/ 3056021 w 8085221"/>
              <a:gd name="connsiteY202" fmla="*/ 11454064 h 15135727"/>
              <a:gd name="connsiteX203" fmla="*/ 2983832 w 8085221"/>
              <a:gd name="connsiteY203" fmla="*/ 11381874 h 15135727"/>
              <a:gd name="connsiteX204" fmla="*/ 3031958 w 8085221"/>
              <a:gd name="connsiteY204" fmla="*/ 11285621 h 15135727"/>
              <a:gd name="connsiteX205" fmla="*/ 3007895 w 8085221"/>
              <a:gd name="connsiteY205" fmla="*/ 11189369 h 15135727"/>
              <a:gd name="connsiteX206" fmla="*/ 2887579 w 8085221"/>
              <a:gd name="connsiteY206" fmla="*/ 11141242 h 15135727"/>
              <a:gd name="connsiteX207" fmla="*/ 2887579 w 8085221"/>
              <a:gd name="connsiteY207" fmla="*/ 10972800 h 15135727"/>
              <a:gd name="connsiteX208" fmla="*/ 2887579 w 8085221"/>
              <a:gd name="connsiteY208" fmla="*/ 10924674 h 15135727"/>
              <a:gd name="connsiteX209" fmla="*/ 2767264 w 8085221"/>
              <a:gd name="connsiteY209" fmla="*/ 11020927 h 15135727"/>
              <a:gd name="connsiteX210" fmla="*/ 2743200 w 8085221"/>
              <a:gd name="connsiteY210" fmla="*/ 10924674 h 15135727"/>
              <a:gd name="connsiteX211" fmla="*/ 2550695 w 8085221"/>
              <a:gd name="connsiteY211" fmla="*/ 11020927 h 15135727"/>
              <a:gd name="connsiteX212" fmla="*/ 2526632 w 8085221"/>
              <a:gd name="connsiteY212" fmla="*/ 11117179 h 15135727"/>
              <a:gd name="connsiteX213" fmla="*/ 2334127 w 8085221"/>
              <a:gd name="connsiteY213" fmla="*/ 10996864 h 15135727"/>
              <a:gd name="connsiteX214" fmla="*/ 2358190 w 8085221"/>
              <a:gd name="connsiteY214" fmla="*/ 10732169 h 15135727"/>
              <a:gd name="connsiteX215" fmla="*/ 2334127 w 8085221"/>
              <a:gd name="connsiteY215" fmla="*/ 10587790 h 15135727"/>
              <a:gd name="connsiteX216" fmla="*/ 2406316 w 8085221"/>
              <a:gd name="connsiteY216" fmla="*/ 10491537 h 15135727"/>
              <a:gd name="connsiteX217" fmla="*/ 2598821 w 8085221"/>
              <a:gd name="connsiteY217" fmla="*/ 10684042 h 15135727"/>
              <a:gd name="connsiteX218" fmla="*/ 2767264 w 8085221"/>
              <a:gd name="connsiteY218" fmla="*/ 10684042 h 15135727"/>
              <a:gd name="connsiteX219" fmla="*/ 2646948 w 8085221"/>
              <a:gd name="connsiteY219" fmla="*/ 10515600 h 15135727"/>
              <a:gd name="connsiteX220" fmla="*/ 2815390 w 8085221"/>
              <a:gd name="connsiteY220" fmla="*/ 10395285 h 15135727"/>
              <a:gd name="connsiteX221" fmla="*/ 3080085 w 8085221"/>
              <a:gd name="connsiteY221" fmla="*/ 10419348 h 15135727"/>
              <a:gd name="connsiteX222" fmla="*/ 3248527 w 8085221"/>
              <a:gd name="connsiteY222" fmla="*/ 10539664 h 15135727"/>
              <a:gd name="connsiteX223" fmla="*/ 3320716 w 8085221"/>
              <a:gd name="connsiteY223" fmla="*/ 10659979 h 15135727"/>
              <a:gd name="connsiteX224" fmla="*/ 3465095 w 8085221"/>
              <a:gd name="connsiteY224" fmla="*/ 10659979 h 15135727"/>
              <a:gd name="connsiteX225" fmla="*/ 3441032 w 8085221"/>
              <a:gd name="connsiteY225" fmla="*/ 10491537 h 15135727"/>
              <a:gd name="connsiteX226" fmla="*/ 3392906 w 8085221"/>
              <a:gd name="connsiteY226" fmla="*/ 10250906 h 15135727"/>
              <a:gd name="connsiteX227" fmla="*/ 3152274 w 8085221"/>
              <a:gd name="connsiteY227" fmla="*/ 10250906 h 15135727"/>
              <a:gd name="connsiteX228" fmla="*/ 3176337 w 8085221"/>
              <a:gd name="connsiteY228" fmla="*/ 10178716 h 15135727"/>
              <a:gd name="connsiteX229" fmla="*/ 3104148 w 8085221"/>
              <a:gd name="connsiteY229" fmla="*/ 10154653 h 15135727"/>
              <a:gd name="connsiteX230" fmla="*/ 3007895 w 8085221"/>
              <a:gd name="connsiteY230" fmla="*/ 9962148 h 15135727"/>
              <a:gd name="connsiteX231" fmla="*/ 3176337 w 8085221"/>
              <a:gd name="connsiteY231" fmla="*/ 9889958 h 15135727"/>
              <a:gd name="connsiteX232" fmla="*/ 2959769 w 8085221"/>
              <a:gd name="connsiteY232" fmla="*/ 9504948 h 15135727"/>
              <a:gd name="connsiteX233" fmla="*/ 2791327 w 8085221"/>
              <a:gd name="connsiteY233" fmla="*/ 9456821 h 15135727"/>
              <a:gd name="connsiteX234" fmla="*/ 2574758 w 8085221"/>
              <a:gd name="connsiteY234" fmla="*/ 9336506 h 15135727"/>
              <a:gd name="connsiteX235" fmla="*/ 2550695 w 8085221"/>
              <a:gd name="connsiteY235" fmla="*/ 9071811 h 15135727"/>
              <a:gd name="connsiteX236" fmla="*/ 2695074 w 8085221"/>
              <a:gd name="connsiteY236" fmla="*/ 8999621 h 15135727"/>
              <a:gd name="connsiteX237" fmla="*/ 2622885 w 8085221"/>
              <a:gd name="connsiteY237" fmla="*/ 8975558 h 15135727"/>
              <a:gd name="connsiteX238" fmla="*/ 2430379 w 8085221"/>
              <a:gd name="connsiteY238" fmla="*/ 8999621 h 15135727"/>
              <a:gd name="connsiteX239" fmla="*/ 2261937 w 8085221"/>
              <a:gd name="connsiteY239" fmla="*/ 9168064 h 15135727"/>
              <a:gd name="connsiteX240" fmla="*/ 2237874 w 8085221"/>
              <a:gd name="connsiteY240" fmla="*/ 8999621 h 15135727"/>
              <a:gd name="connsiteX241" fmla="*/ 2117558 w 8085221"/>
              <a:gd name="connsiteY241" fmla="*/ 8975558 h 15135727"/>
              <a:gd name="connsiteX242" fmla="*/ 2045369 w 8085221"/>
              <a:gd name="connsiteY242" fmla="*/ 8783053 h 15135727"/>
              <a:gd name="connsiteX243" fmla="*/ 1852864 w 8085221"/>
              <a:gd name="connsiteY243" fmla="*/ 8758990 h 15135727"/>
              <a:gd name="connsiteX244" fmla="*/ 1636295 w 8085221"/>
              <a:gd name="connsiteY244" fmla="*/ 8927432 h 15135727"/>
              <a:gd name="connsiteX245" fmla="*/ 1588169 w 8085221"/>
              <a:gd name="connsiteY245" fmla="*/ 9023685 h 15135727"/>
              <a:gd name="connsiteX246" fmla="*/ 1515979 w 8085221"/>
              <a:gd name="connsiteY246" fmla="*/ 8879306 h 15135727"/>
              <a:gd name="connsiteX247" fmla="*/ 1347537 w 8085221"/>
              <a:gd name="connsiteY247" fmla="*/ 8879306 h 15135727"/>
              <a:gd name="connsiteX248" fmla="*/ 1347537 w 8085221"/>
              <a:gd name="connsiteY248" fmla="*/ 8710864 h 15135727"/>
              <a:gd name="connsiteX249" fmla="*/ 1106906 w 8085221"/>
              <a:gd name="connsiteY249" fmla="*/ 8783053 h 15135727"/>
              <a:gd name="connsiteX250" fmla="*/ 890337 w 8085221"/>
              <a:gd name="connsiteY250" fmla="*/ 8686800 h 15135727"/>
              <a:gd name="connsiteX251" fmla="*/ 649706 w 8085221"/>
              <a:gd name="connsiteY251" fmla="*/ 8662737 h 15135727"/>
              <a:gd name="connsiteX252" fmla="*/ 385011 w 8085221"/>
              <a:gd name="connsiteY252" fmla="*/ 8566485 h 15135727"/>
              <a:gd name="connsiteX253" fmla="*/ 577516 w 8085221"/>
              <a:gd name="connsiteY253" fmla="*/ 8373979 h 15135727"/>
              <a:gd name="connsiteX254" fmla="*/ 794085 w 8085221"/>
              <a:gd name="connsiteY254" fmla="*/ 8301790 h 15135727"/>
              <a:gd name="connsiteX255" fmla="*/ 745958 w 8085221"/>
              <a:gd name="connsiteY255" fmla="*/ 8133348 h 15135727"/>
              <a:gd name="connsiteX256" fmla="*/ 818148 w 8085221"/>
              <a:gd name="connsiteY256" fmla="*/ 7820527 h 15135727"/>
              <a:gd name="connsiteX257" fmla="*/ 697832 w 8085221"/>
              <a:gd name="connsiteY257" fmla="*/ 7820527 h 15135727"/>
              <a:gd name="connsiteX258" fmla="*/ 625642 w 8085221"/>
              <a:gd name="connsiteY258" fmla="*/ 7916779 h 15135727"/>
              <a:gd name="connsiteX259" fmla="*/ 457200 w 8085221"/>
              <a:gd name="connsiteY259" fmla="*/ 7820527 h 15135727"/>
              <a:gd name="connsiteX260" fmla="*/ 529390 w 8085221"/>
              <a:gd name="connsiteY260" fmla="*/ 7700211 h 15135727"/>
              <a:gd name="connsiteX261" fmla="*/ 938464 w 8085221"/>
              <a:gd name="connsiteY261" fmla="*/ 7676148 h 15135727"/>
              <a:gd name="connsiteX262" fmla="*/ 1058779 w 8085221"/>
              <a:gd name="connsiteY262" fmla="*/ 7459579 h 15135727"/>
              <a:gd name="connsiteX263" fmla="*/ 1203158 w 8085221"/>
              <a:gd name="connsiteY263" fmla="*/ 7603958 h 15135727"/>
              <a:gd name="connsiteX264" fmla="*/ 1299411 w 8085221"/>
              <a:gd name="connsiteY264" fmla="*/ 7555832 h 15135727"/>
              <a:gd name="connsiteX265" fmla="*/ 1443790 w 8085221"/>
              <a:gd name="connsiteY265" fmla="*/ 7507706 h 15135727"/>
              <a:gd name="connsiteX266" fmla="*/ 1684421 w 8085221"/>
              <a:gd name="connsiteY266" fmla="*/ 7603958 h 15135727"/>
              <a:gd name="connsiteX267" fmla="*/ 1684421 w 8085221"/>
              <a:gd name="connsiteY267" fmla="*/ 7603958 h 15135727"/>
              <a:gd name="connsiteX268" fmla="*/ 1540042 w 8085221"/>
              <a:gd name="connsiteY268" fmla="*/ 7363327 h 15135727"/>
              <a:gd name="connsiteX269" fmla="*/ 1299411 w 8085221"/>
              <a:gd name="connsiteY269" fmla="*/ 7315200 h 15135727"/>
              <a:gd name="connsiteX270" fmla="*/ 1130969 w 8085221"/>
              <a:gd name="connsiteY270" fmla="*/ 7339264 h 15135727"/>
              <a:gd name="connsiteX271" fmla="*/ 1034716 w 8085221"/>
              <a:gd name="connsiteY271" fmla="*/ 7315200 h 15135727"/>
              <a:gd name="connsiteX272" fmla="*/ 1155032 w 8085221"/>
              <a:gd name="connsiteY272" fmla="*/ 7050506 h 15135727"/>
              <a:gd name="connsiteX273" fmla="*/ 1155032 w 8085221"/>
              <a:gd name="connsiteY273" fmla="*/ 6930190 h 15135727"/>
              <a:gd name="connsiteX274" fmla="*/ 1155032 w 8085221"/>
              <a:gd name="connsiteY274" fmla="*/ 6761748 h 15135727"/>
              <a:gd name="connsiteX275" fmla="*/ 1203158 w 8085221"/>
              <a:gd name="connsiteY275" fmla="*/ 6617369 h 15135727"/>
              <a:gd name="connsiteX276" fmla="*/ 1371600 w 8085221"/>
              <a:gd name="connsiteY276" fmla="*/ 6472990 h 15135727"/>
              <a:gd name="connsiteX277" fmla="*/ 1443790 w 8085221"/>
              <a:gd name="connsiteY277" fmla="*/ 6328611 h 15135727"/>
              <a:gd name="connsiteX278" fmla="*/ 1419727 w 8085221"/>
              <a:gd name="connsiteY278" fmla="*/ 6208295 h 15135727"/>
              <a:gd name="connsiteX279" fmla="*/ 1275348 w 8085221"/>
              <a:gd name="connsiteY279" fmla="*/ 6304548 h 15135727"/>
              <a:gd name="connsiteX280" fmla="*/ 1323474 w 8085221"/>
              <a:gd name="connsiteY280" fmla="*/ 6015790 h 15135727"/>
              <a:gd name="connsiteX281" fmla="*/ 1540042 w 8085221"/>
              <a:gd name="connsiteY281" fmla="*/ 5871411 h 15135727"/>
              <a:gd name="connsiteX282" fmla="*/ 1540042 w 8085221"/>
              <a:gd name="connsiteY282" fmla="*/ 5751095 h 15135727"/>
              <a:gd name="connsiteX283" fmla="*/ 1395664 w 8085221"/>
              <a:gd name="connsiteY283" fmla="*/ 5799221 h 15135727"/>
              <a:gd name="connsiteX284" fmla="*/ 1179095 w 8085221"/>
              <a:gd name="connsiteY284" fmla="*/ 5799221 h 15135727"/>
              <a:gd name="connsiteX285" fmla="*/ 890337 w 8085221"/>
              <a:gd name="connsiteY285" fmla="*/ 5775158 h 15135727"/>
              <a:gd name="connsiteX286" fmla="*/ 697832 w 8085221"/>
              <a:gd name="connsiteY286" fmla="*/ 5606716 h 15135727"/>
              <a:gd name="connsiteX287" fmla="*/ 577516 w 8085221"/>
              <a:gd name="connsiteY287" fmla="*/ 5582653 h 15135727"/>
              <a:gd name="connsiteX288" fmla="*/ 697832 w 8085221"/>
              <a:gd name="connsiteY288" fmla="*/ 5775158 h 15135727"/>
              <a:gd name="connsiteX289" fmla="*/ 409074 w 8085221"/>
              <a:gd name="connsiteY289" fmla="*/ 5799221 h 15135727"/>
              <a:gd name="connsiteX290" fmla="*/ 168442 w 8085221"/>
              <a:gd name="connsiteY290" fmla="*/ 5702969 h 15135727"/>
              <a:gd name="connsiteX291" fmla="*/ 264695 w 8085221"/>
              <a:gd name="connsiteY291" fmla="*/ 5558590 h 15135727"/>
              <a:gd name="connsiteX292" fmla="*/ 144379 w 8085221"/>
              <a:gd name="connsiteY292" fmla="*/ 5510464 h 15135727"/>
              <a:gd name="connsiteX293" fmla="*/ 0 w 8085221"/>
              <a:gd name="connsiteY293" fmla="*/ 5462337 h 15135727"/>
              <a:gd name="connsiteX294" fmla="*/ 96253 w 8085221"/>
              <a:gd name="connsiteY294" fmla="*/ 5245769 h 15135727"/>
              <a:gd name="connsiteX0" fmla="*/ 96253 w 8085221"/>
              <a:gd name="connsiteY0" fmla="*/ 5245769 h 15135727"/>
              <a:gd name="connsiteX1" fmla="*/ 144379 w 8085221"/>
              <a:gd name="connsiteY1" fmla="*/ 4981074 h 15135727"/>
              <a:gd name="connsiteX2" fmla="*/ 178719 w 8085221"/>
              <a:gd name="connsiteY2" fmla="*/ 4834941 h 15135727"/>
              <a:gd name="connsiteX3" fmla="*/ 334378 w 8085221"/>
              <a:gd name="connsiteY3" fmla="*/ 4696828 h 15135727"/>
              <a:gd name="connsiteX4" fmla="*/ 553453 w 8085221"/>
              <a:gd name="connsiteY4" fmla="*/ 4692316 h 15135727"/>
              <a:gd name="connsiteX5" fmla="*/ 649706 w 8085221"/>
              <a:gd name="connsiteY5" fmla="*/ 4427621 h 15135727"/>
              <a:gd name="connsiteX6" fmla="*/ 649706 w 8085221"/>
              <a:gd name="connsiteY6" fmla="*/ 4427621 h 15135727"/>
              <a:gd name="connsiteX7" fmla="*/ 938464 w 8085221"/>
              <a:gd name="connsiteY7" fmla="*/ 4283242 h 15135727"/>
              <a:gd name="connsiteX8" fmla="*/ 1395664 w 8085221"/>
              <a:gd name="connsiteY8" fmla="*/ 4162927 h 15135727"/>
              <a:gd name="connsiteX9" fmla="*/ 1564106 w 8085221"/>
              <a:gd name="connsiteY9" fmla="*/ 3994485 h 15135727"/>
              <a:gd name="connsiteX10" fmla="*/ 1708485 w 8085221"/>
              <a:gd name="connsiteY10" fmla="*/ 3826042 h 15135727"/>
              <a:gd name="connsiteX11" fmla="*/ 1925053 w 8085221"/>
              <a:gd name="connsiteY11" fmla="*/ 3777916 h 15135727"/>
              <a:gd name="connsiteX12" fmla="*/ 2141621 w 8085221"/>
              <a:gd name="connsiteY12" fmla="*/ 3585411 h 15135727"/>
              <a:gd name="connsiteX13" fmla="*/ 2141621 w 8085221"/>
              <a:gd name="connsiteY13" fmla="*/ 3585411 h 15135727"/>
              <a:gd name="connsiteX14" fmla="*/ 2286000 w 8085221"/>
              <a:gd name="connsiteY14" fmla="*/ 3489158 h 15135727"/>
              <a:gd name="connsiteX15" fmla="*/ 2310064 w 8085221"/>
              <a:gd name="connsiteY15" fmla="*/ 3007895 h 15135727"/>
              <a:gd name="connsiteX16" fmla="*/ 2695074 w 8085221"/>
              <a:gd name="connsiteY16" fmla="*/ 2911642 h 15135727"/>
              <a:gd name="connsiteX17" fmla="*/ 2839453 w 8085221"/>
              <a:gd name="connsiteY17" fmla="*/ 2526632 h 15135727"/>
              <a:gd name="connsiteX18" fmla="*/ 3200400 w 8085221"/>
              <a:gd name="connsiteY18" fmla="*/ 2358190 h 15135727"/>
              <a:gd name="connsiteX19" fmla="*/ 3441032 w 8085221"/>
              <a:gd name="connsiteY19" fmla="*/ 2237874 h 15135727"/>
              <a:gd name="connsiteX20" fmla="*/ 3561348 w 8085221"/>
              <a:gd name="connsiteY20" fmla="*/ 2526632 h 15135727"/>
              <a:gd name="connsiteX21" fmla="*/ 3801979 w 8085221"/>
              <a:gd name="connsiteY21" fmla="*/ 2622885 h 15135727"/>
              <a:gd name="connsiteX22" fmla="*/ 3946358 w 8085221"/>
              <a:gd name="connsiteY22" fmla="*/ 2550695 h 15135727"/>
              <a:gd name="connsiteX23" fmla="*/ 4018548 w 8085221"/>
              <a:gd name="connsiteY23" fmla="*/ 2598821 h 15135727"/>
              <a:gd name="connsiteX24" fmla="*/ 4138864 w 8085221"/>
              <a:gd name="connsiteY24" fmla="*/ 2574758 h 15135727"/>
              <a:gd name="connsiteX25" fmla="*/ 4307306 w 8085221"/>
              <a:gd name="connsiteY25" fmla="*/ 2671011 h 15135727"/>
              <a:gd name="connsiteX26" fmla="*/ 4427621 w 8085221"/>
              <a:gd name="connsiteY26" fmla="*/ 2622885 h 15135727"/>
              <a:gd name="connsiteX27" fmla="*/ 4668253 w 8085221"/>
              <a:gd name="connsiteY27" fmla="*/ 2743200 h 15135727"/>
              <a:gd name="connsiteX28" fmla="*/ 4788569 w 8085221"/>
              <a:gd name="connsiteY28" fmla="*/ 2815390 h 15135727"/>
              <a:gd name="connsiteX29" fmla="*/ 4957011 w 8085221"/>
              <a:gd name="connsiteY29" fmla="*/ 2719137 h 15135727"/>
              <a:gd name="connsiteX30" fmla="*/ 4981074 w 8085221"/>
              <a:gd name="connsiteY30" fmla="*/ 2382253 h 15135727"/>
              <a:gd name="connsiteX31" fmla="*/ 4981074 w 8085221"/>
              <a:gd name="connsiteY31" fmla="*/ 2382253 h 15135727"/>
              <a:gd name="connsiteX32" fmla="*/ 4884821 w 8085221"/>
              <a:gd name="connsiteY32" fmla="*/ 2093495 h 15135727"/>
              <a:gd name="connsiteX33" fmla="*/ 4764506 w 8085221"/>
              <a:gd name="connsiteY33" fmla="*/ 1900990 h 15135727"/>
              <a:gd name="connsiteX34" fmla="*/ 4764506 w 8085221"/>
              <a:gd name="connsiteY34" fmla="*/ 1804737 h 15135727"/>
              <a:gd name="connsiteX35" fmla="*/ 4957011 w 8085221"/>
              <a:gd name="connsiteY35" fmla="*/ 1564106 h 15135727"/>
              <a:gd name="connsiteX36" fmla="*/ 5221706 w 8085221"/>
              <a:gd name="connsiteY36" fmla="*/ 1588169 h 15135727"/>
              <a:gd name="connsiteX37" fmla="*/ 5486400 w 8085221"/>
              <a:gd name="connsiteY37" fmla="*/ 1684421 h 15135727"/>
              <a:gd name="connsiteX38" fmla="*/ 5799221 w 8085221"/>
              <a:gd name="connsiteY38" fmla="*/ 1684421 h 15135727"/>
              <a:gd name="connsiteX39" fmla="*/ 5871411 w 8085221"/>
              <a:gd name="connsiteY39" fmla="*/ 1443790 h 15135727"/>
              <a:gd name="connsiteX40" fmla="*/ 6087979 w 8085221"/>
              <a:gd name="connsiteY40" fmla="*/ 1395664 h 15135727"/>
              <a:gd name="connsiteX41" fmla="*/ 6087979 w 8085221"/>
              <a:gd name="connsiteY41" fmla="*/ 1082842 h 15135727"/>
              <a:gd name="connsiteX42" fmla="*/ 6424864 w 8085221"/>
              <a:gd name="connsiteY42" fmla="*/ 1058779 h 15135727"/>
              <a:gd name="connsiteX43" fmla="*/ 6665495 w 8085221"/>
              <a:gd name="connsiteY43" fmla="*/ 721895 h 15135727"/>
              <a:gd name="connsiteX44" fmla="*/ 6761748 w 8085221"/>
              <a:gd name="connsiteY44" fmla="*/ 649706 h 15135727"/>
              <a:gd name="connsiteX45" fmla="*/ 6737685 w 8085221"/>
              <a:gd name="connsiteY45" fmla="*/ 505327 h 15135727"/>
              <a:gd name="connsiteX46" fmla="*/ 6858000 w 8085221"/>
              <a:gd name="connsiteY46" fmla="*/ 360948 h 15135727"/>
              <a:gd name="connsiteX47" fmla="*/ 6761748 w 8085221"/>
              <a:gd name="connsiteY47" fmla="*/ 120316 h 15135727"/>
              <a:gd name="connsiteX48" fmla="*/ 7194885 w 8085221"/>
              <a:gd name="connsiteY48" fmla="*/ 0 h 15135727"/>
              <a:gd name="connsiteX49" fmla="*/ 7267074 w 8085221"/>
              <a:gd name="connsiteY49" fmla="*/ 120316 h 15135727"/>
              <a:gd name="connsiteX50" fmla="*/ 7267074 w 8085221"/>
              <a:gd name="connsiteY50" fmla="*/ 120316 h 15135727"/>
              <a:gd name="connsiteX51" fmla="*/ 7339264 w 8085221"/>
              <a:gd name="connsiteY51" fmla="*/ 360948 h 15135727"/>
              <a:gd name="connsiteX52" fmla="*/ 7628021 w 8085221"/>
              <a:gd name="connsiteY52" fmla="*/ 433137 h 15135727"/>
              <a:gd name="connsiteX53" fmla="*/ 7796464 w 8085221"/>
              <a:gd name="connsiteY53" fmla="*/ 649706 h 15135727"/>
              <a:gd name="connsiteX54" fmla="*/ 8085221 w 8085221"/>
              <a:gd name="connsiteY54" fmla="*/ 914400 h 15135727"/>
              <a:gd name="connsiteX55" fmla="*/ 7988969 w 8085221"/>
              <a:gd name="connsiteY55" fmla="*/ 1203158 h 15135727"/>
              <a:gd name="connsiteX56" fmla="*/ 7844590 w 8085221"/>
              <a:gd name="connsiteY56" fmla="*/ 1058779 h 15135727"/>
              <a:gd name="connsiteX57" fmla="*/ 7483642 w 8085221"/>
              <a:gd name="connsiteY57" fmla="*/ 1371600 h 15135727"/>
              <a:gd name="connsiteX58" fmla="*/ 7267074 w 8085221"/>
              <a:gd name="connsiteY58" fmla="*/ 1395664 h 15135727"/>
              <a:gd name="connsiteX59" fmla="*/ 7243011 w 8085221"/>
              <a:gd name="connsiteY59" fmla="*/ 1588169 h 15135727"/>
              <a:gd name="connsiteX60" fmla="*/ 6978316 w 8085221"/>
              <a:gd name="connsiteY60" fmla="*/ 1732548 h 15135727"/>
              <a:gd name="connsiteX61" fmla="*/ 6737685 w 8085221"/>
              <a:gd name="connsiteY61" fmla="*/ 2093495 h 15135727"/>
              <a:gd name="connsiteX62" fmla="*/ 6737685 w 8085221"/>
              <a:gd name="connsiteY62" fmla="*/ 2382253 h 15135727"/>
              <a:gd name="connsiteX63" fmla="*/ 6665495 w 8085221"/>
              <a:gd name="connsiteY63" fmla="*/ 2430379 h 15135727"/>
              <a:gd name="connsiteX64" fmla="*/ 6906127 w 8085221"/>
              <a:gd name="connsiteY64" fmla="*/ 2646948 h 15135727"/>
              <a:gd name="connsiteX65" fmla="*/ 6906127 w 8085221"/>
              <a:gd name="connsiteY65" fmla="*/ 2983832 h 15135727"/>
              <a:gd name="connsiteX66" fmla="*/ 6906127 w 8085221"/>
              <a:gd name="connsiteY66" fmla="*/ 3104148 h 15135727"/>
              <a:gd name="connsiteX67" fmla="*/ 6833937 w 8085221"/>
              <a:gd name="connsiteY67" fmla="*/ 3368842 h 15135727"/>
              <a:gd name="connsiteX68" fmla="*/ 6906127 w 8085221"/>
              <a:gd name="connsiteY68" fmla="*/ 3489158 h 15135727"/>
              <a:gd name="connsiteX69" fmla="*/ 6641432 w 8085221"/>
              <a:gd name="connsiteY69" fmla="*/ 3705727 h 15135727"/>
              <a:gd name="connsiteX70" fmla="*/ 6737685 w 8085221"/>
              <a:gd name="connsiteY70" fmla="*/ 3729790 h 15135727"/>
              <a:gd name="connsiteX71" fmla="*/ 6545179 w 8085221"/>
              <a:gd name="connsiteY71" fmla="*/ 3826042 h 15135727"/>
              <a:gd name="connsiteX72" fmla="*/ 6328611 w 8085221"/>
              <a:gd name="connsiteY72" fmla="*/ 3753853 h 15135727"/>
              <a:gd name="connsiteX73" fmla="*/ 6184232 w 8085221"/>
              <a:gd name="connsiteY73" fmla="*/ 3850106 h 15135727"/>
              <a:gd name="connsiteX74" fmla="*/ 6184232 w 8085221"/>
              <a:gd name="connsiteY74" fmla="*/ 3946358 h 15135727"/>
              <a:gd name="connsiteX75" fmla="*/ 6136106 w 8085221"/>
              <a:gd name="connsiteY75" fmla="*/ 4235116 h 15135727"/>
              <a:gd name="connsiteX76" fmla="*/ 5919537 w 8085221"/>
              <a:gd name="connsiteY76" fmla="*/ 4403558 h 15135727"/>
              <a:gd name="connsiteX77" fmla="*/ 5775158 w 8085221"/>
              <a:gd name="connsiteY77" fmla="*/ 4451685 h 15135727"/>
              <a:gd name="connsiteX78" fmla="*/ 5630779 w 8085221"/>
              <a:gd name="connsiteY78" fmla="*/ 4547937 h 15135727"/>
              <a:gd name="connsiteX79" fmla="*/ 5510464 w 8085221"/>
              <a:gd name="connsiteY79" fmla="*/ 4620127 h 15135727"/>
              <a:gd name="connsiteX80" fmla="*/ 5510464 w 8085221"/>
              <a:gd name="connsiteY80" fmla="*/ 4812632 h 15135727"/>
              <a:gd name="connsiteX81" fmla="*/ 5317958 w 8085221"/>
              <a:gd name="connsiteY81" fmla="*/ 4981074 h 15135727"/>
              <a:gd name="connsiteX82" fmla="*/ 5005137 w 8085221"/>
              <a:gd name="connsiteY82" fmla="*/ 5149516 h 15135727"/>
              <a:gd name="connsiteX83" fmla="*/ 4692316 w 8085221"/>
              <a:gd name="connsiteY83" fmla="*/ 5149516 h 15135727"/>
              <a:gd name="connsiteX84" fmla="*/ 4523874 w 8085221"/>
              <a:gd name="connsiteY84" fmla="*/ 5366085 h 15135727"/>
              <a:gd name="connsiteX85" fmla="*/ 4211053 w 8085221"/>
              <a:gd name="connsiteY85" fmla="*/ 5414211 h 15135727"/>
              <a:gd name="connsiteX86" fmla="*/ 4114800 w 8085221"/>
              <a:gd name="connsiteY86" fmla="*/ 5390148 h 15135727"/>
              <a:gd name="connsiteX87" fmla="*/ 4018548 w 8085221"/>
              <a:gd name="connsiteY87" fmla="*/ 5630779 h 15135727"/>
              <a:gd name="connsiteX88" fmla="*/ 4090737 w 8085221"/>
              <a:gd name="connsiteY88" fmla="*/ 5871411 h 15135727"/>
              <a:gd name="connsiteX89" fmla="*/ 4090737 w 8085221"/>
              <a:gd name="connsiteY89" fmla="*/ 6184232 h 15135727"/>
              <a:gd name="connsiteX90" fmla="*/ 4186990 w 8085221"/>
              <a:gd name="connsiteY90" fmla="*/ 6472990 h 15135727"/>
              <a:gd name="connsiteX91" fmla="*/ 4042611 w 8085221"/>
              <a:gd name="connsiteY91" fmla="*/ 6352674 h 15135727"/>
              <a:gd name="connsiteX92" fmla="*/ 3946358 w 8085221"/>
              <a:gd name="connsiteY92" fmla="*/ 6376737 h 15135727"/>
              <a:gd name="connsiteX93" fmla="*/ 4114800 w 8085221"/>
              <a:gd name="connsiteY93" fmla="*/ 6641432 h 15135727"/>
              <a:gd name="connsiteX94" fmla="*/ 4451685 w 8085221"/>
              <a:gd name="connsiteY94" fmla="*/ 6737685 h 15135727"/>
              <a:gd name="connsiteX95" fmla="*/ 4620127 w 8085221"/>
              <a:gd name="connsiteY95" fmla="*/ 6978316 h 15135727"/>
              <a:gd name="connsiteX96" fmla="*/ 4740442 w 8085221"/>
              <a:gd name="connsiteY96" fmla="*/ 7170821 h 15135727"/>
              <a:gd name="connsiteX97" fmla="*/ 5077327 w 8085221"/>
              <a:gd name="connsiteY97" fmla="*/ 7387390 h 15135727"/>
              <a:gd name="connsiteX98" fmla="*/ 5125453 w 8085221"/>
              <a:gd name="connsiteY98" fmla="*/ 7603958 h 15135727"/>
              <a:gd name="connsiteX99" fmla="*/ 5197642 w 8085221"/>
              <a:gd name="connsiteY99" fmla="*/ 7796464 h 15135727"/>
              <a:gd name="connsiteX100" fmla="*/ 5486400 w 8085221"/>
              <a:gd name="connsiteY100" fmla="*/ 7964906 h 15135727"/>
              <a:gd name="connsiteX101" fmla="*/ 5486400 w 8085221"/>
              <a:gd name="connsiteY101" fmla="*/ 8349916 h 15135727"/>
              <a:gd name="connsiteX102" fmla="*/ 5678906 w 8085221"/>
              <a:gd name="connsiteY102" fmla="*/ 8614611 h 15135727"/>
              <a:gd name="connsiteX103" fmla="*/ 5919537 w 8085221"/>
              <a:gd name="connsiteY103" fmla="*/ 9071811 h 15135727"/>
              <a:gd name="connsiteX104" fmla="*/ 6160169 w 8085221"/>
              <a:gd name="connsiteY104" fmla="*/ 9336506 h 15135727"/>
              <a:gd name="connsiteX105" fmla="*/ 6280485 w 8085221"/>
              <a:gd name="connsiteY105" fmla="*/ 9601200 h 15135727"/>
              <a:gd name="connsiteX106" fmla="*/ 6400800 w 8085221"/>
              <a:gd name="connsiteY106" fmla="*/ 9793706 h 15135727"/>
              <a:gd name="connsiteX107" fmla="*/ 6569242 w 8085221"/>
              <a:gd name="connsiteY107" fmla="*/ 10058400 h 15135727"/>
              <a:gd name="connsiteX108" fmla="*/ 6713621 w 8085221"/>
              <a:gd name="connsiteY108" fmla="*/ 10106527 h 15135727"/>
              <a:gd name="connsiteX109" fmla="*/ 6545179 w 8085221"/>
              <a:gd name="connsiteY109" fmla="*/ 10202779 h 15135727"/>
              <a:gd name="connsiteX110" fmla="*/ 6569242 w 8085221"/>
              <a:gd name="connsiteY110" fmla="*/ 10443411 h 15135727"/>
              <a:gd name="connsiteX111" fmla="*/ 6593306 w 8085221"/>
              <a:gd name="connsiteY111" fmla="*/ 10708106 h 15135727"/>
              <a:gd name="connsiteX112" fmla="*/ 6761748 w 8085221"/>
              <a:gd name="connsiteY112" fmla="*/ 10924674 h 15135727"/>
              <a:gd name="connsiteX113" fmla="*/ 6641432 w 8085221"/>
              <a:gd name="connsiteY113" fmla="*/ 11093116 h 15135727"/>
              <a:gd name="connsiteX114" fmla="*/ 6713621 w 8085221"/>
              <a:gd name="connsiteY114" fmla="*/ 11261558 h 15135727"/>
              <a:gd name="connsiteX115" fmla="*/ 6737685 w 8085221"/>
              <a:gd name="connsiteY115" fmla="*/ 11526253 h 15135727"/>
              <a:gd name="connsiteX116" fmla="*/ 6617369 w 8085221"/>
              <a:gd name="connsiteY116" fmla="*/ 11839074 h 15135727"/>
              <a:gd name="connsiteX117" fmla="*/ 6617369 w 8085221"/>
              <a:gd name="connsiteY117" fmla="*/ 12031579 h 15135727"/>
              <a:gd name="connsiteX118" fmla="*/ 6641432 w 8085221"/>
              <a:gd name="connsiteY118" fmla="*/ 12127832 h 15135727"/>
              <a:gd name="connsiteX119" fmla="*/ 6761748 w 8085221"/>
              <a:gd name="connsiteY119" fmla="*/ 12031579 h 15135727"/>
              <a:gd name="connsiteX120" fmla="*/ 6761748 w 8085221"/>
              <a:gd name="connsiteY120" fmla="*/ 12296274 h 15135727"/>
              <a:gd name="connsiteX121" fmla="*/ 6689558 w 8085221"/>
              <a:gd name="connsiteY121" fmla="*/ 12512842 h 15135727"/>
              <a:gd name="connsiteX122" fmla="*/ 6785811 w 8085221"/>
              <a:gd name="connsiteY122" fmla="*/ 12777537 h 15135727"/>
              <a:gd name="connsiteX123" fmla="*/ 6569242 w 8085221"/>
              <a:gd name="connsiteY123" fmla="*/ 12873790 h 15135727"/>
              <a:gd name="connsiteX124" fmla="*/ 6545179 w 8085221"/>
              <a:gd name="connsiteY124" fmla="*/ 13090358 h 15135727"/>
              <a:gd name="connsiteX125" fmla="*/ 6448927 w 8085221"/>
              <a:gd name="connsiteY125" fmla="*/ 13355053 h 15135727"/>
              <a:gd name="connsiteX126" fmla="*/ 6256421 w 8085221"/>
              <a:gd name="connsiteY126" fmla="*/ 13571621 h 15135727"/>
              <a:gd name="connsiteX127" fmla="*/ 6087979 w 8085221"/>
              <a:gd name="connsiteY127" fmla="*/ 13667874 h 15135727"/>
              <a:gd name="connsiteX128" fmla="*/ 5943600 w 8085221"/>
              <a:gd name="connsiteY128" fmla="*/ 13716000 h 15135727"/>
              <a:gd name="connsiteX129" fmla="*/ 5702969 w 8085221"/>
              <a:gd name="connsiteY129" fmla="*/ 13667874 h 15135727"/>
              <a:gd name="connsiteX130" fmla="*/ 5582653 w 8085221"/>
              <a:gd name="connsiteY130" fmla="*/ 13691937 h 15135727"/>
              <a:gd name="connsiteX131" fmla="*/ 5727032 w 8085221"/>
              <a:gd name="connsiteY131" fmla="*/ 13836316 h 15135727"/>
              <a:gd name="connsiteX132" fmla="*/ 5582653 w 8085221"/>
              <a:gd name="connsiteY132" fmla="*/ 14052885 h 15135727"/>
              <a:gd name="connsiteX133" fmla="*/ 5462337 w 8085221"/>
              <a:gd name="connsiteY133" fmla="*/ 14149137 h 15135727"/>
              <a:gd name="connsiteX134" fmla="*/ 5342021 w 8085221"/>
              <a:gd name="connsiteY134" fmla="*/ 14004758 h 15135727"/>
              <a:gd name="connsiteX135" fmla="*/ 5245769 w 8085221"/>
              <a:gd name="connsiteY135" fmla="*/ 14004758 h 15135727"/>
              <a:gd name="connsiteX136" fmla="*/ 5245769 w 8085221"/>
              <a:gd name="connsiteY136" fmla="*/ 13956632 h 15135727"/>
              <a:gd name="connsiteX137" fmla="*/ 5101390 w 8085221"/>
              <a:gd name="connsiteY137" fmla="*/ 13956632 h 15135727"/>
              <a:gd name="connsiteX138" fmla="*/ 4981074 w 8085221"/>
              <a:gd name="connsiteY138" fmla="*/ 13860379 h 15135727"/>
              <a:gd name="connsiteX139" fmla="*/ 4740442 w 8085221"/>
              <a:gd name="connsiteY139" fmla="*/ 13908506 h 15135727"/>
              <a:gd name="connsiteX140" fmla="*/ 4475748 w 8085221"/>
              <a:gd name="connsiteY140" fmla="*/ 13956632 h 15135727"/>
              <a:gd name="connsiteX141" fmla="*/ 4379495 w 8085221"/>
              <a:gd name="connsiteY141" fmla="*/ 14028821 h 15135727"/>
              <a:gd name="connsiteX142" fmla="*/ 4403558 w 8085221"/>
              <a:gd name="connsiteY142" fmla="*/ 14197264 h 15135727"/>
              <a:gd name="connsiteX143" fmla="*/ 4572000 w 8085221"/>
              <a:gd name="connsiteY143" fmla="*/ 14149137 h 15135727"/>
              <a:gd name="connsiteX144" fmla="*/ 4523874 w 8085221"/>
              <a:gd name="connsiteY144" fmla="*/ 14558211 h 15135727"/>
              <a:gd name="connsiteX145" fmla="*/ 4403558 w 8085221"/>
              <a:gd name="connsiteY145" fmla="*/ 14437895 h 15135727"/>
              <a:gd name="connsiteX146" fmla="*/ 4403558 w 8085221"/>
              <a:gd name="connsiteY146" fmla="*/ 14437895 h 15135727"/>
              <a:gd name="connsiteX147" fmla="*/ 4283242 w 8085221"/>
              <a:gd name="connsiteY147" fmla="*/ 14245390 h 15135727"/>
              <a:gd name="connsiteX148" fmla="*/ 4235116 w 8085221"/>
              <a:gd name="connsiteY148" fmla="*/ 14341642 h 15135727"/>
              <a:gd name="connsiteX149" fmla="*/ 4162927 w 8085221"/>
              <a:gd name="connsiteY149" fmla="*/ 14389769 h 15135727"/>
              <a:gd name="connsiteX150" fmla="*/ 4162927 w 8085221"/>
              <a:gd name="connsiteY150" fmla="*/ 14389769 h 15135727"/>
              <a:gd name="connsiteX151" fmla="*/ 3922295 w 8085221"/>
              <a:gd name="connsiteY151" fmla="*/ 14245390 h 15135727"/>
              <a:gd name="connsiteX152" fmla="*/ 3801979 w 8085221"/>
              <a:gd name="connsiteY152" fmla="*/ 14293516 h 15135727"/>
              <a:gd name="connsiteX153" fmla="*/ 3681664 w 8085221"/>
              <a:gd name="connsiteY153" fmla="*/ 14389769 h 15135727"/>
              <a:gd name="connsiteX154" fmla="*/ 3657600 w 8085221"/>
              <a:gd name="connsiteY154" fmla="*/ 14654464 h 15135727"/>
              <a:gd name="connsiteX155" fmla="*/ 3513221 w 8085221"/>
              <a:gd name="connsiteY155" fmla="*/ 14726653 h 15135727"/>
              <a:gd name="connsiteX156" fmla="*/ 3513221 w 8085221"/>
              <a:gd name="connsiteY156" fmla="*/ 14871032 h 15135727"/>
              <a:gd name="connsiteX157" fmla="*/ 3633537 w 8085221"/>
              <a:gd name="connsiteY157" fmla="*/ 14967285 h 15135727"/>
              <a:gd name="connsiteX158" fmla="*/ 3609474 w 8085221"/>
              <a:gd name="connsiteY158" fmla="*/ 15087600 h 15135727"/>
              <a:gd name="connsiteX159" fmla="*/ 3441032 w 8085221"/>
              <a:gd name="connsiteY159" fmla="*/ 15039474 h 15135727"/>
              <a:gd name="connsiteX160" fmla="*/ 3272590 w 8085221"/>
              <a:gd name="connsiteY160" fmla="*/ 15063537 h 15135727"/>
              <a:gd name="connsiteX161" fmla="*/ 3248527 w 8085221"/>
              <a:gd name="connsiteY161" fmla="*/ 14895095 h 15135727"/>
              <a:gd name="connsiteX162" fmla="*/ 3128211 w 8085221"/>
              <a:gd name="connsiteY162" fmla="*/ 14919158 h 15135727"/>
              <a:gd name="connsiteX163" fmla="*/ 2959769 w 8085221"/>
              <a:gd name="connsiteY163" fmla="*/ 15135727 h 15135727"/>
              <a:gd name="connsiteX164" fmla="*/ 2935706 w 8085221"/>
              <a:gd name="connsiteY164" fmla="*/ 14895095 h 15135727"/>
              <a:gd name="connsiteX165" fmla="*/ 2791327 w 8085221"/>
              <a:gd name="connsiteY165" fmla="*/ 14943221 h 15135727"/>
              <a:gd name="connsiteX166" fmla="*/ 2671011 w 8085221"/>
              <a:gd name="connsiteY166" fmla="*/ 15039474 h 15135727"/>
              <a:gd name="connsiteX167" fmla="*/ 2430379 w 8085221"/>
              <a:gd name="connsiteY167" fmla="*/ 15087600 h 15135727"/>
              <a:gd name="connsiteX168" fmla="*/ 2237874 w 8085221"/>
              <a:gd name="connsiteY168" fmla="*/ 15039474 h 15135727"/>
              <a:gd name="connsiteX169" fmla="*/ 2622885 w 8085221"/>
              <a:gd name="connsiteY169" fmla="*/ 14846969 h 15135727"/>
              <a:gd name="connsiteX170" fmla="*/ 2887579 w 8085221"/>
              <a:gd name="connsiteY170" fmla="*/ 14774779 h 15135727"/>
              <a:gd name="connsiteX171" fmla="*/ 2839453 w 8085221"/>
              <a:gd name="connsiteY171" fmla="*/ 14582274 h 15135727"/>
              <a:gd name="connsiteX172" fmla="*/ 2935706 w 8085221"/>
              <a:gd name="connsiteY172" fmla="*/ 14510085 h 15135727"/>
              <a:gd name="connsiteX173" fmla="*/ 2935706 w 8085221"/>
              <a:gd name="connsiteY173" fmla="*/ 14510085 h 15135727"/>
              <a:gd name="connsiteX174" fmla="*/ 3080085 w 8085221"/>
              <a:gd name="connsiteY174" fmla="*/ 14413832 h 15135727"/>
              <a:gd name="connsiteX175" fmla="*/ 3152274 w 8085221"/>
              <a:gd name="connsiteY175" fmla="*/ 14341642 h 15135727"/>
              <a:gd name="connsiteX176" fmla="*/ 3080085 w 8085221"/>
              <a:gd name="connsiteY176" fmla="*/ 14269453 h 15135727"/>
              <a:gd name="connsiteX177" fmla="*/ 3152274 w 8085221"/>
              <a:gd name="connsiteY177" fmla="*/ 14197264 h 15135727"/>
              <a:gd name="connsiteX178" fmla="*/ 3152274 w 8085221"/>
              <a:gd name="connsiteY178" fmla="*/ 14052885 h 15135727"/>
              <a:gd name="connsiteX179" fmla="*/ 3080085 w 8085221"/>
              <a:gd name="connsiteY179" fmla="*/ 13980695 h 15135727"/>
              <a:gd name="connsiteX180" fmla="*/ 3056021 w 8085221"/>
              <a:gd name="connsiteY180" fmla="*/ 14076948 h 15135727"/>
              <a:gd name="connsiteX181" fmla="*/ 2935706 w 8085221"/>
              <a:gd name="connsiteY181" fmla="*/ 14076948 h 15135727"/>
              <a:gd name="connsiteX182" fmla="*/ 2863516 w 8085221"/>
              <a:gd name="connsiteY182" fmla="*/ 14125074 h 15135727"/>
              <a:gd name="connsiteX183" fmla="*/ 2719137 w 8085221"/>
              <a:gd name="connsiteY183" fmla="*/ 14197264 h 15135727"/>
              <a:gd name="connsiteX184" fmla="*/ 2646948 w 8085221"/>
              <a:gd name="connsiteY184" fmla="*/ 14197264 h 15135727"/>
              <a:gd name="connsiteX185" fmla="*/ 2598821 w 8085221"/>
              <a:gd name="connsiteY185" fmla="*/ 14125074 h 15135727"/>
              <a:gd name="connsiteX186" fmla="*/ 2430379 w 8085221"/>
              <a:gd name="connsiteY186" fmla="*/ 13836316 h 15135727"/>
              <a:gd name="connsiteX187" fmla="*/ 2646948 w 8085221"/>
              <a:gd name="connsiteY187" fmla="*/ 13812253 h 15135727"/>
              <a:gd name="connsiteX188" fmla="*/ 2502569 w 8085221"/>
              <a:gd name="connsiteY188" fmla="*/ 13475369 h 15135727"/>
              <a:gd name="connsiteX189" fmla="*/ 2550695 w 8085221"/>
              <a:gd name="connsiteY189" fmla="*/ 13186611 h 15135727"/>
              <a:gd name="connsiteX190" fmla="*/ 2719137 w 8085221"/>
              <a:gd name="connsiteY190" fmla="*/ 13042232 h 15135727"/>
              <a:gd name="connsiteX191" fmla="*/ 2791327 w 8085221"/>
              <a:gd name="connsiteY191" fmla="*/ 12945979 h 15135727"/>
              <a:gd name="connsiteX192" fmla="*/ 3031958 w 8085221"/>
              <a:gd name="connsiteY192" fmla="*/ 13090358 h 15135727"/>
              <a:gd name="connsiteX193" fmla="*/ 3056021 w 8085221"/>
              <a:gd name="connsiteY193" fmla="*/ 12753474 h 15135727"/>
              <a:gd name="connsiteX194" fmla="*/ 2887579 w 8085221"/>
              <a:gd name="connsiteY194" fmla="*/ 12777537 h 15135727"/>
              <a:gd name="connsiteX195" fmla="*/ 2815390 w 8085221"/>
              <a:gd name="connsiteY195" fmla="*/ 12777537 h 15135727"/>
              <a:gd name="connsiteX196" fmla="*/ 3176337 w 8085221"/>
              <a:gd name="connsiteY196" fmla="*/ 12368464 h 15135727"/>
              <a:gd name="connsiteX197" fmla="*/ 3104148 w 8085221"/>
              <a:gd name="connsiteY197" fmla="*/ 12320337 h 15135727"/>
              <a:gd name="connsiteX198" fmla="*/ 3104148 w 8085221"/>
              <a:gd name="connsiteY198" fmla="*/ 12320337 h 15135727"/>
              <a:gd name="connsiteX199" fmla="*/ 3007895 w 8085221"/>
              <a:gd name="connsiteY199" fmla="*/ 12079706 h 15135727"/>
              <a:gd name="connsiteX200" fmla="*/ 2911642 w 8085221"/>
              <a:gd name="connsiteY200" fmla="*/ 11935327 h 15135727"/>
              <a:gd name="connsiteX201" fmla="*/ 2863516 w 8085221"/>
              <a:gd name="connsiteY201" fmla="*/ 11694695 h 15135727"/>
              <a:gd name="connsiteX202" fmla="*/ 2911642 w 8085221"/>
              <a:gd name="connsiteY202" fmla="*/ 11454064 h 15135727"/>
              <a:gd name="connsiteX203" fmla="*/ 3056021 w 8085221"/>
              <a:gd name="connsiteY203" fmla="*/ 11454064 h 15135727"/>
              <a:gd name="connsiteX204" fmla="*/ 2983832 w 8085221"/>
              <a:gd name="connsiteY204" fmla="*/ 11381874 h 15135727"/>
              <a:gd name="connsiteX205" fmla="*/ 3031958 w 8085221"/>
              <a:gd name="connsiteY205" fmla="*/ 11285621 h 15135727"/>
              <a:gd name="connsiteX206" fmla="*/ 3007895 w 8085221"/>
              <a:gd name="connsiteY206" fmla="*/ 11189369 h 15135727"/>
              <a:gd name="connsiteX207" fmla="*/ 2887579 w 8085221"/>
              <a:gd name="connsiteY207" fmla="*/ 11141242 h 15135727"/>
              <a:gd name="connsiteX208" fmla="*/ 2887579 w 8085221"/>
              <a:gd name="connsiteY208" fmla="*/ 10972800 h 15135727"/>
              <a:gd name="connsiteX209" fmla="*/ 2887579 w 8085221"/>
              <a:gd name="connsiteY209" fmla="*/ 10924674 h 15135727"/>
              <a:gd name="connsiteX210" fmla="*/ 2767264 w 8085221"/>
              <a:gd name="connsiteY210" fmla="*/ 11020927 h 15135727"/>
              <a:gd name="connsiteX211" fmla="*/ 2743200 w 8085221"/>
              <a:gd name="connsiteY211" fmla="*/ 10924674 h 15135727"/>
              <a:gd name="connsiteX212" fmla="*/ 2550695 w 8085221"/>
              <a:gd name="connsiteY212" fmla="*/ 11020927 h 15135727"/>
              <a:gd name="connsiteX213" fmla="*/ 2526632 w 8085221"/>
              <a:gd name="connsiteY213" fmla="*/ 11117179 h 15135727"/>
              <a:gd name="connsiteX214" fmla="*/ 2334127 w 8085221"/>
              <a:gd name="connsiteY214" fmla="*/ 10996864 h 15135727"/>
              <a:gd name="connsiteX215" fmla="*/ 2358190 w 8085221"/>
              <a:gd name="connsiteY215" fmla="*/ 10732169 h 15135727"/>
              <a:gd name="connsiteX216" fmla="*/ 2334127 w 8085221"/>
              <a:gd name="connsiteY216" fmla="*/ 10587790 h 15135727"/>
              <a:gd name="connsiteX217" fmla="*/ 2406316 w 8085221"/>
              <a:gd name="connsiteY217" fmla="*/ 10491537 h 15135727"/>
              <a:gd name="connsiteX218" fmla="*/ 2598821 w 8085221"/>
              <a:gd name="connsiteY218" fmla="*/ 10684042 h 15135727"/>
              <a:gd name="connsiteX219" fmla="*/ 2767264 w 8085221"/>
              <a:gd name="connsiteY219" fmla="*/ 10684042 h 15135727"/>
              <a:gd name="connsiteX220" fmla="*/ 2646948 w 8085221"/>
              <a:gd name="connsiteY220" fmla="*/ 10515600 h 15135727"/>
              <a:gd name="connsiteX221" fmla="*/ 2815390 w 8085221"/>
              <a:gd name="connsiteY221" fmla="*/ 10395285 h 15135727"/>
              <a:gd name="connsiteX222" fmla="*/ 3080085 w 8085221"/>
              <a:gd name="connsiteY222" fmla="*/ 10419348 h 15135727"/>
              <a:gd name="connsiteX223" fmla="*/ 3248527 w 8085221"/>
              <a:gd name="connsiteY223" fmla="*/ 10539664 h 15135727"/>
              <a:gd name="connsiteX224" fmla="*/ 3320716 w 8085221"/>
              <a:gd name="connsiteY224" fmla="*/ 10659979 h 15135727"/>
              <a:gd name="connsiteX225" fmla="*/ 3465095 w 8085221"/>
              <a:gd name="connsiteY225" fmla="*/ 10659979 h 15135727"/>
              <a:gd name="connsiteX226" fmla="*/ 3441032 w 8085221"/>
              <a:gd name="connsiteY226" fmla="*/ 10491537 h 15135727"/>
              <a:gd name="connsiteX227" fmla="*/ 3392906 w 8085221"/>
              <a:gd name="connsiteY227" fmla="*/ 10250906 h 15135727"/>
              <a:gd name="connsiteX228" fmla="*/ 3152274 w 8085221"/>
              <a:gd name="connsiteY228" fmla="*/ 10250906 h 15135727"/>
              <a:gd name="connsiteX229" fmla="*/ 3176337 w 8085221"/>
              <a:gd name="connsiteY229" fmla="*/ 10178716 h 15135727"/>
              <a:gd name="connsiteX230" fmla="*/ 3104148 w 8085221"/>
              <a:gd name="connsiteY230" fmla="*/ 10154653 h 15135727"/>
              <a:gd name="connsiteX231" fmla="*/ 3007895 w 8085221"/>
              <a:gd name="connsiteY231" fmla="*/ 9962148 h 15135727"/>
              <a:gd name="connsiteX232" fmla="*/ 3176337 w 8085221"/>
              <a:gd name="connsiteY232" fmla="*/ 9889958 h 15135727"/>
              <a:gd name="connsiteX233" fmla="*/ 2959769 w 8085221"/>
              <a:gd name="connsiteY233" fmla="*/ 9504948 h 15135727"/>
              <a:gd name="connsiteX234" fmla="*/ 2791327 w 8085221"/>
              <a:gd name="connsiteY234" fmla="*/ 9456821 h 15135727"/>
              <a:gd name="connsiteX235" fmla="*/ 2574758 w 8085221"/>
              <a:gd name="connsiteY235" fmla="*/ 9336506 h 15135727"/>
              <a:gd name="connsiteX236" fmla="*/ 2550695 w 8085221"/>
              <a:gd name="connsiteY236" fmla="*/ 9071811 h 15135727"/>
              <a:gd name="connsiteX237" fmla="*/ 2695074 w 8085221"/>
              <a:gd name="connsiteY237" fmla="*/ 8999621 h 15135727"/>
              <a:gd name="connsiteX238" fmla="*/ 2622885 w 8085221"/>
              <a:gd name="connsiteY238" fmla="*/ 8975558 h 15135727"/>
              <a:gd name="connsiteX239" fmla="*/ 2430379 w 8085221"/>
              <a:gd name="connsiteY239" fmla="*/ 8999621 h 15135727"/>
              <a:gd name="connsiteX240" fmla="*/ 2261937 w 8085221"/>
              <a:gd name="connsiteY240" fmla="*/ 9168064 h 15135727"/>
              <a:gd name="connsiteX241" fmla="*/ 2237874 w 8085221"/>
              <a:gd name="connsiteY241" fmla="*/ 8999621 h 15135727"/>
              <a:gd name="connsiteX242" fmla="*/ 2117558 w 8085221"/>
              <a:gd name="connsiteY242" fmla="*/ 8975558 h 15135727"/>
              <a:gd name="connsiteX243" fmla="*/ 2045369 w 8085221"/>
              <a:gd name="connsiteY243" fmla="*/ 8783053 h 15135727"/>
              <a:gd name="connsiteX244" fmla="*/ 1852864 w 8085221"/>
              <a:gd name="connsiteY244" fmla="*/ 8758990 h 15135727"/>
              <a:gd name="connsiteX245" fmla="*/ 1636295 w 8085221"/>
              <a:gd name="connsiteY245" fmla="*/ 8927432 h 15135727"/>
              <a:gd name="connsiteX246" fmla="*/ 1588169 w 8085221"/>
              <a:gd name="connsiteY246" fmla="*/ 9023685 h 15135727"/>
              <a:gd name="connsiteX247" fmla="*/ 1515979 w 8085221"/>
              <a:gd name="connsiteY247" fmla="*/ 8879306 h 15135727"/>
              <a:gd name="connsiteX248" fmla="*/ 1347537 w 8085221"/>
              <a:gd name="connsiteY248" fmla="*/ 8879306 h 15135727"/>
              <a:gd name="connsiteX249" fmla="*/ 1347537 w 8085221"/>
              <a:gd name="connsiteY249" fmla="*/ 8710864 h 15135727"/>
              <a:gd name="connsiteX250" fmla="*/ 1106906 w 8085221"/>
              <a:gd name="connsiteY250" fmla="*/ 8783053 h 15135727"/>
              <a:gd name="connsiteX251" fmla="*/ 890337 w 8085221"/>
              <a:gd name="connsiteY251" fmla="*/ 8686800 h 15135727"/>
              <a:gd name="connsiteX252" fmla="*/ 649706 w 8085221"/>
              <a:gd name="connsiteY252" fmla="*/ 8662737 h 15135727"/>
              <a:gd name="connsiteX253" fmla="*/ 385011 w 8085221"/>
              <a:gd name="connsiteY253" fmla="*/ 8566485 h 15135727"/>
              <a:gd name="connsiteX254" fmla="*/ 577516 w 8085221"/>
              <a:gd name="connsiteY254" fmla="*/ 8373979 h 15135727"/>
              <a:gd name="connsiteX255" fmla="*/ 794085 w 8085221"/>
              <a:gd name="connsiteY255" fmla="*/ 8301790 h 15135727"/>
              <a:gd name="connsiteX256" fmla="*/ 745958 w 8085221"/>
              <a:gd name="connsiteY256" fmla="*/ 8133348 h 15135727"/>
              <a:gd name="connsiteX257" fmla="*/ 818148 w 8085221"/>
              <a:gd name="connsiteY257" fmla="*/ 7820527 h 15135727"/>
              <a:gd name="connsiteX258" fmla="*/ 697832 w 8085221"/>
              <a:gd name="connsiteY258" fmla="*/ 7820527 h 15135727"/>
              <a:gd name="connsiteX259" fmla="*/ 625642 w 8085221"/>
              <a:gd name="connsiteY259" fmla="*/ 7916779 h 15135727"/>
              <a:gd name="connsiteX260" fmla="*/ 457200 w 8085221"/>
              <a:gd name="connsiteY260" fmla="*/ 7820527 h 15135727"/>
              <a:gd name="connsiteX261" fmla="*/ 529390 w 8085221"/>
              <a:gd name="connsiteY261" fmla="*/ 7700211 h 15135727"/>
              <a:gd name="connsiteX262" fmla="*/ 938464 w 8085221"/>
              <a:gd name="connsiteY262" fmla="*/ 7676148 h 15135727"/>
              <a:gd name="connsiteX263" fmla="*/ 1058779 w 8085221"/>
              <a:gd name="connsiteY263" fmla="*/ 7459579 h 15135727"/>
              <a:gd name="connsiteX264" fmla="*/ 1203158 w 8085221"/>
              <a:gd name="connsiteY264" fmla="*/ 7603958 h 15135727"/>
              <a:gd name="connsiteX265" fmla="*/ 1299411 w 8085221"/>
              <a:gd name="connsiteY265" fmla="*/ 7555832 h 15135727"/>
              <a:gd name="connsiteX266" fmla="*/ 1443790 w 8085221"/>
              <a:gd name="connsiteY266" fmla="*/ 7507706 h 15135727"/>
              <a:gd name="connsiteX267" fmla="*/ 1684421 w 8085221"/>
              <a:gd name="connsiteY267" fmla="*/ 7603958 h 15135727"/>
              <a:gd name="connsiteX268" fmla="*/ 1684421 w 8085221"/>
              <a:gd name="connsiteY268" fmla="*/ 7603958 h 15135727"/>
              <a:gd name="connsiteX269" fmla="*/ 1540042 w 8085221"/>
              <a:gd name="connsiteY269" fmla="*/ 7363327 h 15135727"/>
              <a:gd name="connsiteX270" fmla="*/ 1299411 w 8085221"/>
              <a:gd name="connsiteY270" fmla="*/ 7315200 h 15135727"/>
              <a:gd name="connsiteX271" fmla="*/ 1130969 w 8085221"/>
              <a:gd name="connsiteY271" fmla="*/ 7339264 h 15135727"/>
              <a:gd name="connsiteX272" fmla="*/ 1034716 w 8085221"/>
              <a:gd name="connsiteY272" fmla="*/ 7315200 h 15135727"/>
              <a:gd name="connsiteX273" fmla="*/ 1155032 w 8085221"/>
              <a:gd name="connsiteY273" fmla="*/ 7050506 h 15135727"/>
              <a:gd name="connsiteX274" fmla="*/ 1155032 w 8085221"/>
              <a:gd name="connsiteY274" fmla="*/ 6930190 h 15135727"/>
              <a:gd name="connsiteX275" fmla="*/ 1155032 w 8085221"/>
              <a:gd name="connsiteY275" fmla="*/ 6761748 h 15135727"/>
              <a:gd name="connsiteX276" fmla="*/ 1203158 w 8085221"/>
              <a:gd name="connsiteY276" fmla="*/ 6617369 h 15135727"/>
              <a:gd name="connsiteX277" fmla="*/ 1371600 w 8085221"/>
              <a:gd name="connsiteY277" fmla="*/ 6472990 h 15135727"/>
              <a:gd name="connsiteX278" fmla="*/ 1443790 w 8085221"/>
              <a:gd name="connsiteY278" fmla="*/ 6328611 h 15135727"/>
              <a:gd name="connsiteX279" fmla="*/ 1419727 w 8085221"/>
              <a:gd name="connsiteY279" fmla="*/ 6208295 h 15135727"/>
              <a:gd name="connsiteX280" fmla="*/ 1275348 w 8085221"/>
              <a:gd name="connsiteY280" fmla="*/ 6304548 h 15135727"/>
              <a:gd name="connsiteX281" fmla="*/ 1323474 w 8085221"/>
              <a:gd name="connsiteY281" fmla="*/ 6015790 h 15135727"/>
              <a:gd name="connsiteX282" fmla="*/ 1540042 w 8085221"/>
              <a:gd name="connsiteY282" fmla="*/ 5871411 h 15135727"/>
              <a:gd name="connsiteX283" fmla="*/ 1540042 w 8085221"/>
              <a:gd name="connsiteY283" fmla="*/ 5751095 h 15135727"/>
              <a:gd name="connsiteX284" fmla="*/ 1395664 w 8085221"/>
              <a:gd name="connsiteY284" fmla="*/ 5799221 h 15135727"/>
              <a:gd name="connsiteX285" fmla="*/ 1179095 w 8085221"/>
              <a:gd name="connsiteY285" fmla="*/ 5799221 h 15135727"/>
              <a:gd name="connsiteX286" fmla="*/ 890337 w 8085221"/>
              <a:gd name="connsiteY286" fmla="*/ 5775158 h 15135727"/>
              <a:gd name="connsiteX287" fmla="*/ 697832 w 8085221"/>
              <a:gd name="connsiteY287" fmla="*/ 5606716 h 15135727"/>
              <a:gd name="connsiteX288" fmla="*/ 577516 w 8085221"/>
              <a:gd name="connsiteY288" fmla="*/ 5582653 h 15135727"/>
              <a:gd name="connsiteX289" fmla="*/ 697832 w 8085221"/>
              <a:gd name="connsiteY289" fmla="*/ 5775158 h 15135727"/>
              <a:gd name="connsiteX290" fmla="*/ 409074 w 8085221"/>
              <a:gd name="connsiteY290" fmla="*/ 5799221 h 15135727"/>
              <a:gd name="connsiteX291" fmla="*/ 168442 w 8085221"/>
              <a:gd name="connsiteY291" fmla="*/ 5702969 h 15135727"/>
              <a:gd name="connsiteX292" fmla="*/ 264695 w 8085221"/>
              <a:gd name="connsiteY292" fmla="*/ 5558590 h 15135727"/>
              <a:gd name="connsiteX293" fmla="*/ 144379 w 8085221"/>
              <a:gd name="connsiteY293" fmla="*/ 5510464 h 15135727"/>
              <a:gd name="connsiteX294" fmla="*/ 0 w 8085221"/>
              <a:gd name="connsiteY294" fmla="*/ 5462337 h 15135727"/>
              <a:gd name="connsiteX295" fmla="*/ 96253 w 8085221"/>
              <a:gd name="connsiteY295" fmla="*/ 5245769 h 15135727"/>
              <a:gd name="connsiteX0" fmla="*/ 96253 w 8085221"/>
              <a:gd name="connsiteY0" fmla="*/ 5245769 h 15135727"/>
              <a:gd name="connsiteX1" fmla="*/ 144379 w 8085221"/>
              <a:gd name="connsiteY1" fmla="*/ 4981074 h 15135727"/>
              <a:gd name="connsiteX2" fmla="*/ 178719 w 8085221"/>
              <a:gd name="connsiteY2" fmla="*/ 4834941 h 15135727"/>
              <a:gd name="connsiteX3" fmla="*/ 334378 w 8085221"/>
              <a:gd name="connsiteY3" fmla="*/ 4696828 h 15135727"/>
              <a:gd name="connsiteX4" fmla="*/ 553453 w 8085221"/>
              <a:gd name="connsiteY4" fmla="*/ 4692316 h 15135727"/>
              <a:gd name="connsiteX5" fmla="*/ 649706 w 8085221"/>
              <a:gd name="connsiteY5" fmla="*/ 4427621 h 15135727"/>
              <a:gd name="connsiteX6" fmla="*/ 606843 w 8085221"/>
              <a:gd name="connsiteY6" fmla="*/ 4441908 h 15135727"/>
              <a:gd name="connsiteX7" fmla="*/ 938464 w 8085221"/>
              <a:gd name="connsiteY7" fmla="*/ 4283242 h 15135727"/>
              <a:gd name="connsiteX8" fmla="*/ 1395664 w 8085221"/>
              <a:gd name="connsiteY8" fmla="*/ 4162927 h 15135727"/>
              <a:gd name="connsiteX9" fmla="*/ 1564106 w 8085221"/>
              <a:gd name="connsiteY9" fmla="*/ 3994485 h 15135727"/>
              <a:gd name="connsiteX10" fmla="*/ 1708485 w 8085221"/>
              <a:gd name="connsiteY10" fmla="*/ 3826042 h 15135727"/>
              <a:gd name="connsiteX11" fmla="*/ 1925053 w 8085221"/>
              <a:gd name="connsiteY11" fmla="*/ 3777916 h 15135727"/>
              <a:gd name="connsiteX12" fmla="*/ 2141621 w 8085221"/>
              <a:gd name="connsiteY12" fmla="*/ 3585411 h 15135727"/>
              <a:gd name="connsiteX13" fmla="*/ 2141621 w 8085221"/>
              <a:gd name="connsiteY13" fmla="*/ 3585411 h 15135727"/>
              <a:gd name="connsiteX14" fmla="*/ 2286000 w 8085221"/>
              <a:gd name="connsiteY14" fmla="*/ 3489158 h 15135727"/>
              <a:gd name="connsiteX15" fmla="*/ 2310064 w 8085221"/>
              <a:gd name="connsiteY15" fmla="*/ 3007895 h 15135727"/>
              <a:gd name="connsiteX16" fmla="*/ 2695074 w 8085221"/>
              <a:gd name="connsiteY16" fmla="*/ 2911642 h 15135727"/>
              <a:gd name="connsiteX17" fmla="*/ 2839453 w 8085221"/>
              <a:gd name="connsiteY17" fmla="*/ 2526632 h 15135727"/>
              <a:gd name="connsiteX18" fmla="*/ 3200400 w 8085221"/>
              <a:gd name="connsiteY18" fmla="*/ 2358190 h 15135727"/>
              <a:gd name="connsiteX19" fmla="*/ 3441032 w 8085221"/>
              <a:gd name="connsiteY19" fmla="*/ 2237874 h 15135727"/>
              <a:gd name="connsiteX20" fmla="*/ 3561348 w 8085221"/>
              <a:gd name="connsiteY20" fmla="*/ 2526632 h 15135727"/>
              <a:gd name="connsiteX21" fmla="*/ 3801979 w 8085221"/>
              <a:gd name="connsiteY21" fmla="*/ 2622885 h 15135727"/>
              <a:gd name="connsiteX22" fmla="*/ 3946358 w 8085221"/>
              <a:gd name="connsiteY22" fmla="*/ 2550695 h 15135727"/>
              <a:gd name="connsiteX23" fmla="*/ 4018548 w 8085221"/>
              <a:gd name="connsiteY23" fmla="*/ 2598821 h 15135727"/>
              <a:gd name="connsiteX24" fmla="*/ 4138864 w 8085221"/>
              <a:gd name="connsiteY24" fmla="*/ 2574758 h 15135727"/>
              <a:gd name="connsiteX25" fmla="*/ 4307306 w 8085221"/>
              <a:gd name="connsiteY25" fmla="*/ 2671011 h 15135727"/>
              <a:gd name="connsiteX26" fmla="*/ 4427621 w 8085221"/>
              <a:gd name="connsiteY26" fmla="*/ 2622885 h 15135727"/>
              <a:gd name="connsiteX27" fmla="*/ 4668253 w 8085221"/>
              <a:gd name="connsiteY27" fmla="*/ 2743200 h 15135727"/>
              <a:gd name="connsiteX28" fmla="*/ 4788569 w 8085221"/>
              <a:gd name="connsiteY28" fmla="*/ 2815390 h 15135727"/>
              <a:gd name="connsiteX29" fmla="*/ 4957011 w 8085221"/>
              <a:gd name="connsiteY29" fmla="*/ 2719137 h 15135727"/>
              <a:gd name="connsiteX30" fmla="*/ 4981074 w 8085221"/>
              <a:gd name="connsiteY30" fmla="*/ 2382253 h 15135727"/>
              <a:gd name="connsiteX31" fmla="*/ 4981074 w 8085221"/>
              <a:gd name="connsiteY31" fmla="*/ 2382253 h 15135727"/>
              <a:gd name="connsiteX32" fmla="*/ 4884821 w 8085221"/>
              <a:gd name="connsiteY32" fmla="*/ 2093495 h 15135727"/>
              <a:gd name="connsiteX33" fmla="*/ 4764506 w 8085221"/>
              <a:gd name="connsiteY33" fmla="*/ 1900990 h 15135727"/>
              <a:gd name="connsiteX34" fmla="*/ 4764506 w 8085221"/>
              <a:gd name="connsiteY34" fmla="*/ 1804737 h 15135727"/>
              <a:gd name="connsiteX35" fmla="*/ 4957011 w 8085221"/>
              <a:gd name="connsiteY35" fmla="*/ 1564106 h 15135727"/>
              <a:gd name="connsiteX36" fmla="*/ 5221706 w 8085221"/>
              <a:gd name="connsiteY36" fmla="*/ 1588169 h 15135727"/>
              <a:gd name="connsiteX37" fmla="*/ 5486400 w 8085221"/>
              <a:gd name="connsiteY37" fmla="*/ 1684421 h 15135727"/>
              <a:gd name="connsiteX38" fmla="*/ 5799221 w 8085221"/>
              <a:gd name="connsiteY38" fmla="*/ 1684421 h 15135727"/>
              <a:gd name="connsiteX39" fmla="*/ 5871411 w 8085221"/>
              <a:gd name="connsiteY39" fmla="*/ 1443790 h 15135727"/>
              <a:gd name="connsiteX40" fmla="*/ 6087979 w 8085221"/>
              <a:gd name="connsiteY40" fmla="*/ 1395664 h 15135727"/>
              <a:gd name="connsiteX41" fmla="*/ 6087979 w 8085221"/>
              <a:gd name="connsiteY41" fmla="*/ 1082842 h 15135727"/>
              <a:gd name="connsiteX42" fmla="*/ 6424864 w 8085221"/>
              <a:gd name="connsiteY42" fmla="*/ 1058779 h 15135727"/>
              <a:gd name="connsiteX43" fmla="*/ 6665495 w 8085221"/>
              <a:gd name="connsiteY43" fmla="*/ 721895 h 15135727"/>
              <a:gd name="connsiteX44" fmla="*/ 6761748 w 8085221"/>
              <a:gd name="connsiteY44" fmla="*/ 649706 h 15135727"/>
              <a:gd name="connsiteX45" fmla="*/ 6737685 w 8085221"/>
              <a:gd name="connsiteY45" fmla="*/ 505327 h 15135727"/>
              <a:gd name="connsiteX46" fmla="*/ 6858000 w 8085221"/>
              <a:gd name="connsiteY46" fmla="*/ 360948 h 15135727"/>
              <a:gd name="connsiteX47" fmla="*/ 6761748 w 8085221"/>
              <a:gd name="connsiteY47" fmla="*/ 120316 h 15135727"/>
              <a:gd name="connsiteX48" fmla="*/ 7194885 w 8085221"/>
              <a:gd name="connsiteY48" fmla="*/ 0 h 15135727"/>
              <a:gd name="connsiteX49" fmla="*/ 7267074 w 8085221"/>
              <a:gd name="connsiteY49" fmla="*/ 120316 h 15135727"/>
              <a:gd name="connsiteX50" fmla="*/ 7267074 w 8085221"/>
              <a:gd name="connsiteY50" fmla="*/ 120316 h 15135727"/>
              <a:gd name="connsiteX51" fmla="*/ 7339264 w 8085221"/>
              <a:gd name="connsiteY51" fmla="*/ 360948 h 15135727"/>
              <a:gd name="connsiteX52" fmla="*/ 7628021 w 8085221"/>
              <a:gd name="connsiteY52" fmla="*/ 433137 h 15135727"/>
              <a:gd name="connsiteX53" fmla="*/ 7796464 w 8085221"/>
              <a:gd name="connsiteY53" fmla="*/ 649706 h 15135727"/>
              <a:gd name="connsiteX54" fmla="*/ 8085221 w 8085221"/>
              <a:gd name="connsiteY54" fmla="*/ 914400 h 15135727"/>
              <a:gd name="connsiteX55" fmla="*/ 7988969 w 8085221"/>
              <a:gd name="connsiteY55" fmla="*/ 1203158 h 15135727"/>
              <a:gd name="connsiteX56" fmla="*/ 7844590 w 8085221"/>
              <a:gd name="connsiteY56" fmla="*/ 1058779 h 15135727"/>
              <a:gd name="connsiteX57" fmla="*/ 7483642 w 8085221"/>
              <a:gd name="connsiteY57" fmla="*/ 1371600 h 15135727"/>
              <a:gd name="connsiteX58" fmla="*/ 7267074 w 8085221"/>
              <a:gd name="connsiteY58" fmla="*/ 1395664 h 15135727"/>
              <a:gd name="connsiteX59" fmla="*/ 7243011 w 8085221"/>
              <a:gd name="connsiteY59" fmla="*/ 1588169 h 15135727"/>
              <a:gd name="connsiteX60" fmla="*/ 6978316 w 8085221"/>
              <a:gd name="connsiteY60" fmla="*/ 1732548 h 15135727"/>
              <a:gd name="connsiteX61" fmla="*/ 6737685 w 8085221"/>
              <a:gd name="connsiteY61" fmla="*/ 2093495 h 15135727"/>
              <a:gd name="connsiteX62" fmla="*/ 6737685 w 8085221"/>
              <a:gd name="connsiteY62" fmla="*/ 2382253 h 15135727"/>
              <a:gd name="connsiteX63" fmla="*/ 6665495 w 8085221"/>
              <a:gd name="connsiteY63" fmla="*/ 2430379 h 15135727"/>
              <a:gd name="connsiteX64" fmla="*/ 6906127 w 8085221"/>
              <a:gd name="connsiteY64" fmla="*/ 2646948 h 15135727"/>
              <a:gd name="connsiteX65" fmla="*/ 6906127 w 8085221"/>
              <a:gd name="connsiteY65" fmla="*/ 2983832 h 15135727"/>
              <a:gd name="connsiteX66" fmla="*/ 6906127 w 8085221"/>
              <a:gd name="connsiteY66" fmla="*/ 3104148 h 15135727"/>
              <a:gd name="connsiteX67" fmla="*/ 6833937 w 8085221"/>
              <a:gd name="connsiteY67" fmla="*/ 3368842 h 15135727"/>
              <a:gd name="connsiteX68" fmla="*/ 6906127 w 8085221"/>
              <a:gd name="connsiteY68" fmla="*/ 3489158 h 15135727"/>
              <a:gd name="connsiteX69" fmla="*/ 6641432 w 8085221"/>
              <a:gd name="connsiteY69" fmla="*/ 3705727 h 15135727"/>
              <a:gd name="connsiteX70" fmla="*/ 6737685 w 8085221"/>
              <a:gd name="connsiteY70" fmla="*/ 3729790 h 15135727"/>
              <a:gd name="connsiteX71" fmla="*/ 6545179 w 8085221"/>
              <a:gd name="connsiteY71" fmla="*/ 3826042 h 15135727"/>
              <a:gd name="connsiteX72" fmla="*/ 6328611 w 8085221"/>
              <a:gd name="connsiteY72" fmla="*/ 3753853 h 15135727"/>
              <a:gd name="connsiteX73" fmla="*/ 6184232 w 8085221"/>
              <a:gd name="connsiteY73" fmla="*/ 3850106 h 15135727"/>
              <a:gd name="connsiteX74" fmla="*/ 6184232 w 8085221"/>
              <a:gd name="connsiteY74" fmla="*/ 3946358 h 15135727"/>
              <a:gd name="connsiteX75" fmla="*/ 6136106 w 8085221"/>
              <a:gd name="connsiteY75" fmla="*/ 4235116 h 15135727"/>
              <a:gd name="connsiteX76" fmla="*/ 5919537 w 8085221"/>
              <a:gd name="connsiteY76" fmla="*/ 4403558 h 15135727"/>
              <a:gd name="connsiteX77" fmla="*/ 5775158 w 8085221"/>
              <a:gd name="connsiteY77" fmla="*/ 4451685 h 15135727"/>
              <a:gd name="connsiteX78" fmla="*/ 5630779 w 8085221"/>
              <a:gd name="connsiteY78" fmla="*/ 4547937 h 15135727"/>
              <a:gd name="connsiteX79" fmla="*/ 5510464 w 8085221"/>
              <a:gd name="connsiteY79" fmla="*/ 4620127 h 15135727"/>
              <a:gd name="connsiteX80" fmla="*/ 5510464 w 8085221"/>
              <a:gd name="connsiteY80" fmla="*/ 4812632 h 15135727"/>
              <a:gd name="connsiteX81" fmla="*/ 5317958 w 8085221"/>
              <a:gd name="connsiteY81" fmla="*/ 4981074 h 15135727"/>
              <a:gd name="connsiteX82" fmla="*/ 5005137 w 8085221"/>
              <a:gd name="connsiteY82" fmla="*/ 5149516 h 15135727"/>
              <a:gd name="connsiteX83" fmla="*/ 4692316 w 8085221"/>
              <a:gd name="connsiteY83" fmla="*/ 5149516 h 15135727"/>
              <a:gd name="connsiteX84" fmla="*/ 4523874 w 8085221"/>
              <a:gd name="connsiteY84" fmla="*/ 5366085 h 15135727"/>
              <a:gd name="connsiteX85" fmla="*/ 4211053 w 8085221"/>
              <a:gd name="connsiteY85" fmla="*/ 5414211 h 15135727"/>
              <a:gd name="connsiteX86" fmla="*/ 4114800 w 8085221"/>
              <a:gd name="connsiteY86" fmla="*/ 5390148 h 15135727"/>
              <a:gd name="connsiteX87" fmla="*/ 4018548 w 8085221"/>
              <a:gd name="connsiteY87" fmla="*/ 5630779 h 15135727"/>
              <a:gd name="connsiteX88" fmla="*/ 4090737 w 8085221"/>
              <a:gd name="connsiteY88" fmla="*/ 5871411 h 15135727"/>
              <a:gd name="connsiteX89" fmla="*/ 4090737 w 8085221"/>
              <a:gd name="connsiteY89" fmla="*/ 6184232 h 15135727"/>
              <a:gd name="connsiteX90" fmla="*/ 4186990 w 8085221"/>
              <a:gd name="connsiteY90" fmla="*/ 6472990 h 15135727"/>
              <a:gd name="connsiteX91" fmla="*/ 4042611 w 8085221"/>
              <a:gd name="connsiteY91" fmla="*/ 6352674 h 15135727"/>
              <a:gd name="connsiteX92" fmla="*/ 3946358 w 8085221"/>
              <a:gd name="connsiteY92" fmla="*/ 6376737 h 15135727"/>
              <a:gd name="connsiteX93" fmla="*/ 4114800 w 8085221"/>
              <a:gd name="connsiteY93" fmla="*/ 6641432 h 15135727"/>
              <a:gd name="connsiteX94" fmla="*/ 4451685 w 8085221"/>
              <a:gd name="connsiteY94" fmla="*/ 6737685 h 15135727"/>
              <a:gd name="connsiteX95" fmla="*/ 4620127 w 8085221"/>
              <a:gd name="connsiteY95" fmla="*/ 6978316 h 15135727"/>
              <a:gd name="connsiteX96" fmla="*/ 4740442 w 8085221"/>
              <a:gd name="connsiteY96" fmla="*/ 7170821 h 15135727"/>
              <a:gd name="connsiteX97" fmla="*/ 5077327 w 8085221"/>
              <a:gd name="connsiteY97" fmla="*/ 7387390 h 15135727"/>
              <a:gd name="connsiteX98" fmla="*/ 5125453 w 8085221"/>
              <a:gd name="connsiteY98" fmla="*/ 7603958 h 15135727"/>
              <a:gd name="connsiteX99" fmla="*/ 5197642 w 8085221"/>
              <a:gd name="connsiteY99" fmla="*/ 7796464 h 15135727"/>
              <a:gd name="connsiteX100" fmla="*/ 5486400 w 8085221"/>
              <a:gd name="connsiteY100" fmla="*/ 7964906 h 15135727"/>
              <a:gd name="connsiteX101" fmla="*/ 5486400 w 8085221"/>
              <a:gd name="connsiteY101" fmla="*/ 8349916 h 15135727"/>
              <a:gd name="connsiteX102" fmla="*/ 5678906 w 8085221"/>
              <a:gd name="connsiteY102" fmla="*/ 8614611 h 15135727"/>
              <a:gd name="connsiteX103" fmla="*/ 5919537 w 8085221"/>
              <a:gd name="connsiteY103" fmla="*/ 9071811 h 15135727"/>
              <a:gd name="connsiteX104" fmla="*/ 6160169 w 8085221"/>
              <a:gd name="connsiteY104" fmla="*/ 9336506 h 15135727"/>
              <a:gd name="connsiteX105" fmla="*/ 6280485 w 8085221"/>
              <a:gd name="connsiteY105" fmla="*/ 9601200 h 15135727"/>
              <a:gd name="connsiteX106" fmla="*/ 6400800 w 8085221"/>
              <a:gd name="connsiteY106" fmla="*/ 9793706 h 15135727"/>
              <a:gd name="connsiteX107" fmla="*/ 6569242 w 8085221"/>
              <a:gd name="connsiteY107" fmla="*/ 10058400 h 15135727"/>
              <a:gd name="connsiteX108" fmla="*/ 6713621 w 8085221"/>
              <a:gd name="connsiteY108" fmla="*/ 10106527 h 15135727"/>
              <a:gd name="connsiteX109" fmla="*/ 6545179 w 8085221"/>
              <a:gd name="connsiteY109" fmla="*/ 10202779 h 15135727"/>
              <a:gd name="connsiteX110" fmla="*/ 6569242 w 8085221"/>
              <a:gd name="connsiteY110" fmla="*/ 10443411 h 15135727"/>
              <a:gd name="connsiteX111" fmla="*/ 6593306 w 8085221"/>
              <a:gd name="connsiteY111" fmla="*/ 10708106 h 15135727"/>
              <a:gd name="connsiteX112" fmla="*/ 6761748 w 8085221"/>
              <a:gd name="connsiteY112" fmla="*/ 10924674 h 15135727"/>
              <a:gd name="connsiteX113" fmla="*/ 6641432 w 8085221"/>
              <a:gd name="connsiteY113" fmla="*/ 11093116 h 15135727"/>
              <a:gd name="connsiteX114" fmla="*/ 6713621 w 8085221"/>
              <a:gd name="connsiteY114" fmla="*/ 11261558 h 15135727"/>
              <a:gd name="connsiteX115" fmla="*/ 6737685 w 8085221"/>
              <a:gd name="connsiteY115" fmla="*/ 11526253 h 15135727"/>
              <a:gd name="connsiteX116" fmla="*/ 6617369 w 8085221"/>
              <a:gd name="connsiteY116" fmla="*/ 11839074 h 15135727"/>
              <a:gd name="connsiteX117" fmla="*/ 6617369 w 8085221"/>
              <a:gd name="connsiteY117" fmla="*/ 12031579 h 15135727"/>
              <a:gd name="connsiteX118" fmla="*/ 6641432 w 8085221"/>
              <a:gd name="connsiteY118" fmla="*/ 12127832 h 15135727"/>
              <a:gd name="connsiteX119" fmla="*/ 6761748 w 8085221"/>
              <a:gd name="connsiteY119" fmla="*/ 12031579 h 15135727"/>
              <a:gd name="connsiteX120" fmla="*/ 6761748 w 8085221"/>
              <a:gd name="connsiteY120" fmla="*/ 12296274 h 15135727"/>
              <a:gd name="connsiteX121" fmla="*/ 6689558 w 8085221"/>
              <a:gd name="connsiteY121" fmla="*/ 12512842 h 15135727"/>
              <a:gd name="connsiteX122" fmla="*/ 6785811 w 8085221"/>
              <a:gd name="connsiteY122" fmla="*/ 12777537 h 15135727"/>
              <a:gd name="connsiteX123" fmla="*/ 6569242 w 8085221"/>
              <a:gd name="connsiteY123" fmla="*/ 12873790 h 15135727"/>
              <a:gd name="connsiteX124" fmla="*/ 6545179 w 8085221"/>
              <a:gd name="connsiteY124" fmla="*/ 13090358 h 15135727"/>
              <a:gd name="connsiteX125" fmla="*/ 6448927 w 8085221"/>
              <a:gd name="connsiteY125" fmla="*/ 13355053 h 15135727"/>
              <a:gd name="connsiteX126" fmla="*/ 6256421 w 8085221"/>
              <a:gd name="connsiteY126" fmla="*/ 13571621 h 15135727"/>
              <a:gd name="connsiteX127" fmla="*/ 6087979 w 8085221"/>
              <a:gd name="connsiteY127" fmla="*/ 13667874 h 15135727"/>
              <a:gd name="connsiteX128" fmla="*/ 5943600 w 8085221"/>
              <a:gd name="connsiteY128" fmla="*/ 13716000 h 15135727"/>
              <a:gd name="connsiteX129" fmla="*/ 5702969 w 8085221"/>
              <a:gd name="connsiteY129" fmla="*/ 13667874 h 15135727"/>
              <a:gd name="connsiteX130" fmla="*/ 5582653 w 8085221"/>
              <a:gd name="connsiteY130" fmla="*/ 13691937 h 15135727"/>
              <a:gd name="connsiteX131" fmla="*/ 5727032 w 8085221"/>
              <a:gd name="connsiteY131" fmla="*/ 13836316 h 15135727"/>
              <a:gd name="connsiteX132" fmla="*/ 5582653 w 8085221"/>
              <a:gd name="connsiteY132" fmla="*/ 14052885 h 15135727"/>
              <a:gd name="connsiteX133" fmla="*/ 5462337 w 8085221"/>
              <a:gd name="connsiteY133" fmla="*/ 14149137 h 15135727"/>
              <a:gd name="connsiteX134" fmla="*/ 5342021 w 8085221"/>
              <a:gd name="connsiteY134" fmla="*/ 14004758 h 15135727"/>
              <a:gd name="connsiteX135" fmla="*/ 5245769 w 8085221"/>
              <a:gd name="connsiteY135" fmla="*/ 14004758 h 15135727"/>
              <a:gd name="connsiteX136" fmla="*/ 5245769 w 8085221"/>
              <a:gd name="connsiteY136" fmla="*/ 13956632 h 15135727"/>
              <a:gd name="connsiteX137" fmla="*/ 5101390 w 8085221"/>
              <a:gd name="connsiteY137" fmla="*/ 13956632 h 15135727"/>
              <a:gd name="connsiteX138" fmla="*/ 4981074 w 8085221"/>
              <a:gd name="connsiteY138" fmla="*/ 13860379 h 15135727"/>
              <a:gd name="connsiteX139" fmla="*/ 4740442 w 8085221"/>
              <a:gd name="connsiteY139" fmla="*/ 13908506 h 15135727"/>
              <a:gd name="connsiteX140" fmla="*/ 4475748 w 8085221"/>
              <a:gd name="connsiteY140" fmla="*/ 13956632 h 15135727"/>
              <a:gd name="connsiteX141" fmla="*/ 4379495 w 8085221"/>
              <a:gd name="connsiteY141" fmla="*/ 14028821 h 15135727"/>
              <a:gd name="connsiteX142" fmla="*/ 4403558 w 8085221"/>
              <a:gd name="connsiteY142" fmla="*/ 14197264 h 15135727"/>
              <a:gd name="connsiteX143" fmla="*/ 4572000 w 8085221"/>
              <a:gd name="connsiteY143" fmla="*/ 14149137 h 15135727"/>
              <a:gd name="connsiteX144" fmla="*/ 4523874 w 8085221"/>
              <a:gd name="connsiteY144" fmla="*/ 14558211 h 15135727"/>
              <a:gd name="connsiteX145" fmla="*/ 4403558 w 8085221"/>
              <a:gd name="connsiteY145" fmla="*/ 14437895 h 15135727"/>
              <a:gd name="connsiteX146" fmla="*/ 4403558 w 8085221"/>
              <a:gd name="connsiteY146" fmla="*/ 14437895 h 15135727"/>
              <a:gd name="connsiteX147" fmla="*/ 4283242 w 8085221"/>
              <a:gd name="connsiteY147" fmla="*/ 14245390 h 15135727"/>
              <a:gd name="connsiteX148" fmla="*/ 4235116 w 8085221"/>
              <a:gd name="connsiteY148" fmla="*/ 14341642 h 15135727"/>
              <a:gd name="connsiteX149" fmla="*/ 4162927 w 8085221"/>
              <a:gd name="connsiteY149" fmla="*/ 14389769 h 15135727"/>
              <a:gd name="connsiteX150" fmla="*/ 4162927 w 8085221"/>
              <a:gd name="connsiteY150" fmla="*/ 14389769 h 15135727"/>
              <a:gd name="connsiteX151" fmla="*/ 3922295 w 8085221"/>
              <a:gd name="connsiteY151" fmla="*/ 14245390 h 15135727"/>
              <a:gd name="connsiteX152" fmla="*/ 3801979 w 8085221"/>
              <a:gd name="connsiteY152" fmla="*/ 14293516 h 15135727"/>
              <a:gd name="connsiteX153" fmla="*/ 3681664 w 8085221"/>
              <a:gd name="connsiteY153" fmla="*/ 14389769 h 15135727"/>
              <a:gd name="connsiteX154" fmla="*/ 3657600 w 8085221"/>
              <a:gd name="connsiteY154" fmla="*/ 14654464 h 15135727"/>
              <a:gd name="connsiteX155" fmla="*/ 3513221 w 8085221"/>
              <a:gd name="connsiteY155" fmla="*/ 14726653 h 15135727"/>
              <a:gd name="connsiteX156" fmla="*/ 3513221 w 8085221"/>
              <a:gd name="connsiteY156" fmla="*/ 14871032 h 15135727"/>
              <a:gd name="connsiteX157" fmla="*/ 3633537 w 8085221"/>
              <a:gd name="connsiteY157" fmla="*/ 14967285 h 15135727"/>
              <a:gd name="connsiteX158" fmla="*/ 3609474 w 8085221"/>
              <a:gd name="connsiteY158" fmla="*/ 15087600 h 15135727"/>
              <a:gd name="connsiteX159" fmla="*/ 3441032 w 8085221"/>
              <a:gd name="connsiteY159" fmla="*/ 15039474 h 15135727"/>
              <a:gd name="connsiteX160" fmla="*/ 3272590 w 8085221"/>
              <a:gd name="connsiteY160" fmla="*/ 15063537 h 15135727"/>
              <a:gd name="connsiteX161" fmla="*/ 3248527 w 8085221"/>
              <a:gd name="connsiteY161" fmla="*/ 14895095 h 15135727"/>
              <a:gd name="connsiteX162" fmla="*/ 3128211 w 8085221"/>
              <a:gd name="connsiteY162" fmla="*/ 14919158 h 15135727"/>
              <a:gd name="connsiteX163" fmla="*/ 2959769 w 8085221"/>
              <a:gd name="connsiteY163" fmla="*/ 15135727 h 15135727"/>
              <a:gd name="connsiteX164" fmla="*/ 2935706 w 8085221"/>
              <a:gd name="connsiteY164" fmla="*/ 14895095 h 15135727"/>
              <a:gd name="connsiteX165" fmla="*/ 2791327 w 8085221"/>
              <a:gd name="connsiteY165" fmla="*/ 14943221 h 15135727"/>
              <a:gd name="connsiteX166" fmla="*/ 2671011 w 8085221"/>
              <a:gd name="connsiteY166" fmla="*/ 15039474 h 15135727"/>
              <a:gd name="connsiteX167" fmla="*/ 2430379 w 8085221"/>
              <a:gd name="connsiteY167" fmla="*/ 15087600 h 15135727"/>
              <a:gd name="connsiteX168" fmla="*/ 2237874 w 8085221"/>
              <a:gd name="connsiteY168" fmla="*/ 15039474 h 15135727"/>
              <a:gd name="connsiteX169" fmla="*/ 2622885 w 8085221"/>
              <a:gd name="connsiteY169" fmla="*/ 14846969 h 15135727"/>
              <a:gd name="connsiteX170" fmla="*/ 2887579 w 8085221"/>
              <a:gd name="connsiteY170" fmla="*/ 14774779 h 15135727"/>
              <a:gd name="connsiteX171" fmla="*/ 2839453 w 8085221"/>
              <a:gd name="connsiteY171" fmla="*/ 14582274 h 15135727"/>
              <a:gd name="connsiteX172" fmla="*/ 2935706 w 8085221"/>
              <a:gd name="connsiteY172" fmla="*/ 14510085 h 15135727"/>
              <a:gd name="connsiteX173" fmla="*/ 2935706 w 8085221"/>
              <a:gd name="connsiteY173" fmla="*/ 14510085 h 15135727"/>
              <a:gd name="connsiteX174" fmla="*/ 3080085 w 8085221"/>
              <a:gd name="connsiteY174" fmla="*/ 14413832 h 15135727"/>
              <a:gd name="connsiteX175" fmla="*/ 3152274 w 8085221"/>
              <a:gd name="connsiteY175" fmla="*/ 14341642 h 15135727"/>
              <a:gd name="connsiteX176" fmla="*/ 3080085 w 8085221"/>
              <a:gd name="connsiteY176" fmla="*/ 14269453 h 15135727"/>
              <a:gd name="connsiteX177" fmla="*/ 3152274 w 8085221"/>
              <a:gd name="connsiteY177" fmla="*/ 14197264 h 15135727"/>
              <a:gd name="connsiteX178" fmla="*/ 3152274 w 8085221"/>
              <a:gd name="connsiteY178" fmla="*/ 14052885 h 15135727"/>
              <a:gd name="connsiteX179" fmla="*/ 3080085 w 8085221"/>
              <a:gd name="connsiteY179" fmla="*/ 13980695 h 15135727"/>
              <a:gd name="connsiteX180" fmla="*/ 3056021 w 8085221"/>
              <a:gd name="connsiteY180" fmla="*/ 14076948 h 15135727"/>
              <a:gd name="connsiteX181" fmla="*/ 2935706 w 8085221"/>
              <a:gd name="connsiteY181" fmla="*/ 14076948 h 15135727"/>
              <a:gd name="connsiteX182" fmla="*/ 2863516 w 8085221"/>
              <a:gd name="connsiteY182" fmla="*/ 14125074 h 15135727"/>
              <a:gd name="connsiteX183" fmla="*/ 2719137 w 8085221"/>
              <a:gd name="connsiteY183" fmla="*/ 14197264 h 15135727"/>
              <a:gd name="connsiteX184" fmla="*/ 2646948 w 8085221"/>
              <a:gd name="connsiteY184" fmla="*/ 14197264 h 15135727"/>
              <a:gd name="connsiteX185" fmla="*/ 2598821 w 8085221"/>
              <a:gd name="connsiteY185" fmla="*/ 14125074 h 15135727"/>
              <a:gd name="connsiteX186" fmla="*/ 2430379 w 8085221"/>
              <a:gd name="connsiteY186" fmla="*/ 13836316 h 15135727"/>
              <a:gd name="connsiteX187" fmla="*/ 2646948 w 8085221"/>
              <a:gd name="connsiteY187" fmla="*/ 13812253 h 15135727"/>
              <a:gd name="connsiteX188" fmla="*/ 2502569 w 8085221"/>
              <a:gd name="connsiteY188" fmla="*/ 13475369 h 15135727"/>
              <a:gd name="connsiteX189" fmla="*/ 2550695 w 8085221"/>
              <a:gd name="connsiteY189" fmla="*/ 13186611 h 15135727"/>
              <a:gd name="connsiteX190" fmla="*/ 2719137 w 8085221"/>
              <a:gd name="connsiteY190" fmla="*/ 13042232 h 15135727"/>
              <a:gd name="connsiteX191" fmla="*/ 2791327 w 8085221"/>
              <a:gd name="connsiteY191" fmla="*/ 12945979 h 15135727"/>
              <a:gd name="connsiteX192" fmla="*/ 3031958 w 8085221"/>
              <a:gd name="connsiteY192" fmla="*/ 13090358 h 15135727"/>
              <a:gd name="connsiteX193" fmla="*/ 3056021 w 8085221"/>
              <a:gd name="connsiteY193" fmla="*/ 12753474 h 15135727"/>
              <a:gd name="connsiteX194" fmla="*/ 2887579 w 8085221"/>
              <a:gd name="connsiteY194" fmla="*/ 12777537 h 15135727"/>
              <a:gd name="connsiteX195" fmla="*/ 2815390 w 8085221"/>
              <a:gd name="connsiteY195" fmla="*/ 12777537 h 15135727"/>
              <a:gd name="connsiteX196" fmla="*/ 3176337 w 8085221"/>
              <a:gd name="connsiteY196" fmla="*/ 12368464 h 15135727"/>
              <a:gd name="connsiteX197" fmla="*/ 3104148 w 8085221"/>
              <a:gd name="connsiteY197" fmla="*/ 12320337 h 15135727"/>
              <a:gd name="connsiteX198" fmla="*/ 3104148 w 8085221"/>
              <a:gd name="connsiteY198" fmla="*/ 12320337 h 15135727"/>
              <a:gd name="connsiteX199" fmla="*/ 3007895 w 8085221"/>
              <a:gd name="connsiteY199" fmla="*/ 12079706 h 15135727"/>
              <a:gd name="connsiteX200" fmla="*/ 2911642 w 8085221"/>
              <a:gd name="connsiteY200" fmla="*/ 11935327 h 15135727"/>
              <a:gd name="connsiteX201" fmla="*/ 2863516 w 8085221"/>
              <a:gd name="connsiteY201" fmla="*/ 11694695 h 15135727"/>
              <a:gd name="connsiteX202" fmla="*/ 2911642 w 8085221"/>
              <a:gd name="connsiteY202" fmla="*/ 11454064 h 15135727"/>
              <a:gd name="connsiteX203" fmla="*/ 3056021 w 8085221"/>
              <a:gd name="connsiteY203" fmla="*/ 11454064 h 15135727"/>
              <a:gd name="connsiteX204" fmla="*/ 2983832 w 8085221"/>
              <a:gd name="connsiteY204" fmla="*/ 11381874 h 15135727"/>
              <a:gd name="connsiteX205" fmla="*/ 3031958 w 8085221"/>
              <a:gd name="connsiteY205" fmla="*/ 11285621 h 15135727"/>
              <a:gd name="connsiteX206" fmla="*/ 3007895 w 8085221"/>
              <a:gd name="connsiteY206" fmla="*/ 11189369 h 15135727"/>
              <a:gd name="connsiteX207" fmla="*/ 2887579 w 8085221"/>
              <a:gd name="connsiteY207" fmla="*/ 11141242 h 15135727"/>
              <a:gd name="connsiteX208" fmla="*/ 2887579 w 8085221"/>
              <a:gd name="connsiteY208" fmla="*/ 10972800 h 15135727"/>
              <a:gd name="connsiteX209" fmla="*/ 2887579 w 8085221"/>
              <a:gd name="connsiteY209" fmla="*/ 10924674 h 15135727"/>
              <a:gd name="connsiteX210" fmla="*/ 2767264 w 8085221"/>
              <a:gd name="connsiteY210" fmla="*/ 11020927 h 15135727"/>
              <a:gd name="connsiteX211" fmla="*/ 2743200 w 8085221"/>
              <a:gd name="connsiteY211" fmla="*/ 10924674 h 15135727"/>
              <a:gd name="connsiteX212" fmla="*/ 2550695 w 8085221"/>
              <a:gd name="connsiteY212" fmla="*/ 11020927 h 15135727"/>
              <a:gd name="connsiteX213" fmla="*/ 2526632 w 8085221"/>
              <a:gd name="connsiteY213" fmla="*/ 11117179 h 15135727"/>
              <a:gd name="connsiteX214" fmla="*/ 2334127 w 8085221"/>
              <a:gd name="connsiteY214" fmla="*/ 10996864 h 15135727"/>
              <a:gd name="connsiteX215" fmla="*/ 2358190 w 8085221"/>
              <a:gd name="connsiteY215" fmla="*/ 10732169 h 15135727"/>
              <a:gd name="connsiteX216" fmla="*/ 2334127 w 8085221"/>
              <a:gd name="connsiteY216" fmla="*/ 10587790 h 15135727"/>
              <a:gd name="connsiteX217" fmla="*/ 2406316 w 8085221"/>
              <a:gd name="connsiteY217" fmla="*/ 10491537 h 15135727"/>
              <a:gd name="connsiteX218" fmla="*/ 2598821 w 8085221"/>
              <a:gd name="connsiteY218" fmla="*/ 10684042 h 15135727"/>
              <a:gd name="connsiteX219" fmla="*/ 2767264 w 8085221"/>
              <a:gd name="connsiteY219" fmla="*/ 10684042 h 15135727"/>
              <a:gd name="connsiteX220" fmla="*/ 2646948 w 8085221"/>
              <a:gd name="connsiteY220" fmla="*/ 10515600 h 15135727"/>
              <a:gd name="connsiteX221" fmla="*/ 2815390 w 8085221"/>
              <a:gd name="connsiteY221" fmla="*/ 10395285 h 15135727"/>
              <a:gd name="connsiteX222" fmla="*/ 3080085 w 8085221"/>
              <a:gd name="connsiteY222" fmla="*/ 10419348 h 15135727"/>
              <a:gd name="connsiteX223" fmla="*/ 3248527 w 8085221"/>
              <a:gd name="connsiteY223" fmla="*/ 10539664 h 15135727"/>
              <a:gd name="connsiteX224" fmla="*/ 3320716 w 8085221"/>
              <a:gd name="connsiteY224" fmla="*/ 10659979 h 15135727"/>
              <a:gd name="connsiteX225" fmla="*/ 3465095 w 8085221"/>
              <a:gd name="connsiteY225" fmla="*/ 10659979 h 15135727"/>
              <a:gd name="connsiteX226" fmla="*/ 3441032 w 8085221"/>
              <a:gd name="connsiteY226" fmla="*/ 10491537 h 15135727"/>
              <a:gd name="connsiteX227" fmla="*/ 3392906 w 8085221"/>
              <a:gd name="connsiteY227" fmla="*/ 10250906 h 15135727"/>
              <a:gd name="connsiteX228" fmla="*/ 3152274 w 8085221"/>
              <a:gd name="connsiteY228" fmla="*/ 10250906 h 15135727"/>
              <a:gd name="connsiteX229" fmla="*/ 3176337 w 8085221"/>
              <a:gd name="connsiteY229" fmla="*/ 10178716 h 15135727"/>
              <a:gd name="connsiteX230" fmla="*/ 3104148 w 8085221"/>
              <a:gd name="connsiteY230" fmla="*/ 10154653 h 15135727"/>
              <a:gd name="connsiteX231" fmla="*/ 3007895 w 8085221"/>
              <a:gd name="connsiteY231" fmla="*/ 9962148 h 15135727"/>
              <a:gd name="connsiteX232" fmla="*/ 3176337 w 8085221"/>
              <a:gd name="connsiteY232" fmla="*/ 9889958 h 15135727"/>
              <a:gd name="connsiteX233" fmla="*/ 2959769 w 8085221"/>
              <a:gd name="connsiteY233" fmla="*/ 9504948 h 15135727"/>
              <a:gd name="connsiteX234" fmla="*/ 2791327 w 8085221"/>
              <a:gd name="connsiteY234" fmla="*/ 9456821 h 15135727"/>
              <a:gd name="connsiteX235" fmla="*/ 2574758 w 8085221"/>
              <a:gd name="connsiteY235" fmla="*/ 9336506 h 15135727"/>
              <a:gd name="connsiteX236" fmla="*/ 2550695 w 8085221"/>
              <a:gd name="connsiteY236" fmla="*/ 9071811 h 15135727"/>
              <a:gd name="connsiteX237" fmla="*/ 2695074 w 8085221"/>
              <a:gd name="connsiteY237" fmla="*/ 8999621 h 15135727"/>
              <a:gd name="connsiteX238" fmla="*/ 2622885 w 8085221"/>
              <a:gd name="connsiteY238" fmla="*/ 8975558 h 15135727"/>
              <a:gd name="connsiteX239" fmla="*/ 2430379 w 8085221"/>
              <a:gd name="connsiteY239" fmla="*/ 8999621 h 15135727"/>
              <a:gd name="connsiteX240" fmla="*/ 2261937 w 8085221"/>
              <a:gd name="connsiteY240" fmla="*/ 9168064 h 15135727"/>
              <a:gd name="connsiteX241" fmla="*/ 2237874 w 8085221"/>
              <a:gd name="connsiteY241" fmla="*/ 8999621 h 15135727"/>
              <a:gd name="connsiteX242" fmla="*/ 2117558 w 8085221"/>
              <a:gd name="connsiteY242" fmla="*/ 8975558 h 15135727"/>
              <a:gd name="connsiteX243" fmla="*/ 2045369 w 8085221"/>
              <a:gd name="connsiteY243" fmla="*/ 8783053 h 15135727"/>
              <a:gd name="connsiteX244" fmla="*/ 1852864 w 8085221"/>
              <a:gd name="connsiteY244" fmla="*/ 8758990 h 15135727"/>
              <a:gd name="connsiteX245" fmla="*/ 1636295 w 8085221"/>
              <a:gd name="connsiteY245" fmla="*/ 8927432 h 15135727"/>
              <a:gd name="connsiteX246" fmla="*/ 1588169 w 8085221"/>
              <a:gd name="connsiteY246" fmla="*/ 9023685 h 15135727"/>
              <a:gd name="connsiteX247" fmla="*/ 1515979 w 8085221"/>
              <a:gd name="connsiteY247" fmla="*/ 8879306 h 15135727"/>
              <a:gd name="connsiteX248" fmla="*/ 1347537 w 8085221"/>
              <a:gd name="connsiteY248" fmla="*/ 8879306 h 15135727"/>
              <a:gd name="connsiteX249" fmla="*/ 1347537 w 8085221"/>
              <a:gd name="connsiteY249" fmla="*/ 8710864 h 15135727"/>
              <a:gd name="connsiteX250" fmla="*/ 1106906 w 8085221"/>
              <a:gd name="connsiteY250" fmla="*/ 8783053 h 15135727"/>
              <a:gd name="connsiteX251" fmla="*/ 890337 w 8085221"/>
              <a:gd name="connsiteY251" fmla="*/ 8686800 h 15135727"/>
              <a:gd name="connsiteX252" fmla="*/ 649706 w 8085221"/>
              <a:gd name="connsiteY252" fmla="*/ 8662737 h 15135727"/>
              <a:gd name="connsiteX253" fmla="*/ 385011 w 8085221"/>
              <a:gd name="connsiteY253" fmla="*/ 8566485 h 15135727"/>
              <a:gd name="connsiteX254" fmla="*/ 577516 w 8085221"/>
              <a:gd name="connsiteY254" fmla="*/ 8373979 h 15135727"/>
              <a:gd name="connsiteX255" fmla="*/ 794085 w 8085221"/>
              <a:gd name="connsiteY255" fmla="*/ 8301790 h 15135727"/>
              <a:gd name="connsiteX256" fmla="*/ 745958 w 8085221"/>
              <a:gd name="connsiteY256" fmla="*/ 8133348 h 15135727"/>
              <a:gd name="connsiteX257" fmla="*/ 818148 w 8085221"/>
              <a:gd name="connsiteY257" fmla="*/ 7820527 h 15135727"/>
              <a:gd name="connsiteX258" fmla="*/ 697832 w 8085221"/>
              <a:gd name="connsiteY258" fmla="*/ 7820527 h 15135727"/>
              <a:gd name="connsiteX259" fmla="*/ 625642 w 8085221"/>
              <a:gd name="connsiteY259" fmla="*/ 7916779 h 15135727"/>
              <a:gd name="connsiteX260" fmla="*/ 457200 w 8085221"/>
              <a:gd name="connsiteY260" fmla="*/ 7820527 h 15135727"/>
              <a:gd name="connsiteX261" fmla="*/ 529390 w 8085221"/>
              <a:gd name="connsiteY261" fmla="*/ 7700211 h 15135727"/>
              <a:gd name="connsiteX262" fmla="*/ 938464 w 8085221"/>
              <a:gd name="connsiteY262" fmla="*/ 7676148 h 15135727"/>
              <a:gd name="connsiteX263" fmla="*/ 1058779 w 8085221"/>
              <a:gd name="connsiteY263" fmla="*/ 7459579 h 15135727"/>
              <a:gd name="connsiteX264" fmla="*/ 1203158 w 8085221"/>
              <a:gd name="connsiteY264" fmla="*/ 7603958 h 15135727"/>
              <a:gd name="connsiteX265" fmla="*/ 1299411 w 8085221"/>
              <a:gd name="connsiteY265" fmla="*/ 7555832 h 15135727"/>
              <a:gd name="connsiteX266" fmla="*/ 1443790 w 8085221"/>
              <a:gd name="connsiteY266" fmla="*/ 7507706 h 15135727"/>
              <a:gd name="connsiteX267" fmla="*/ 1684421 w 8085221"/>
              <a:gd name="connsiteY267" fmla="*/ 7603958 h 15135727"/>
              <a:gd name="connsiteX268" fmla="*/ 1684421 w 8085221"/>
              <a:gd name="connsiteY268" fmla="*/ 7603958 h 15135727"/>
              <a:gd name="connsiteX269" fmla="*/ 1540042 w 8085221"/>
              <a:gd name="connsiteY269" fmla="*/ 7363327 h 15135727"/>
              <a:gd name="connsiteX270" fmla="*/ 1299411 w 8085221"/>
              <a:gd name="connsiteY270" fmla="*/ 7315200 h 15135727"/>
              <a:gd name="connsiteX271" fmla="*/ 1130969 w 8085221"/>
              <a:gd name="connsiteY271" fmla="*/ 7339264 h 15135727"/>
              <a:gd name="connsiteX272" fmla="*/ 1034716 w 8085221"/>
              <a:gd name="connsiteY272" fmla="*/ 7315200 h 15135727"/>
              <a:gd name="connsiteX273" fmla="*/ 1155032 w 8085221"/>
              <a:gd name="connsiteY273" fmla="*/ 7050506 h 15135727"/>
              <a:gd name="connsiteX274" fmla="*/ 1155032 w 8085221"/>
              <a:gd name="connsiteY274" fmla="*/ 6930190 h 15135727"/>
              <a:gd name="connsiteX275" fmla="*/ 1155032 w 8085221"/>
              <a:gd name="connsiteY275" fmla="*/ 6761748 h 15135727"/>
              <a:gd name="connsiteX276" fmla="*/ 1203158 w 8085221"/>
              <a:gd name="connsiteY276" fmla="*/ 6617369 h 15135727"/>
              <a:gd name="connsiteX277" fmla="*/ 1371600 w 8085221"/>
              <a:gd name="connsiteY277" fmla="*/ 6472990 h 15135727"/>
              <a:gd name="connsiteX278" fmla="*/ 1443790 w 8085221"/>
              <a:gd name="connsiteY278" fmla="*/ 6328611 h 15135727"/>
              <a:gd name="connsiteX279" fmla="*/ 1419727 w 8085221"/>
              <a:gd name="connsiteY279" fmla="*/ 6208295 h 15135727"/>
              <a:gd name="connsiteX280" fmla="*/ 1275348 w 8085221"/>
              <a:gd name="connsiteY280" fmla="*/ 6304548 h 15135727"/>
              <a:gd name="connsiteX281" fmla="*/ 1323474 w 8085221"/>
              <a:gd name="connsiteY281" fmla="*/ 6015790 h 15135727"/>
              <a:gd name="connsiteX282" fmla="*/ 1540042 w 8085221"/>
              <a:gd name="connsiteY282" fmla="*/ 5871411 h 15135727"/>
              <a:gd name="connsiteX283" fmla="*/ 1540042 w 8085221"/>
              <a:gd name="connsiteY283" fmla="*/ 5751095 h 15135727"/>
              <a:gd name="connsiteX284" fmla="*/ 1395664 w 8085221"/>
              <a:gd name="connsiteY284" fmla="*/ 5799221 h 15135727"/>
              <a:gd name="connsiteX285" fmla="*/ 1179095 w 8085221"/>
              <a:gd name="connsiteY285" fmla="*/ 5799221 h 15135727"/>
              <a:gd name="connsiteX286" fmla="*/ 890337 w 8085221"/>
              <a:gd name="connsiteY286" fmla="*/ 5775158 h 15135727"/>
              <a:gd name="connsiteX287" fmla="*/ 697832 w 8085221"/>
              <a:gd name="connsiteY287" fmla="*/ 5606716 h 15135727"/>
              <a:gd name="connsiteX288" fmla="*/ 577516 w 8085221"/>
              <a:gd name="connsiteY288" fmla="*/ 5582653 h 15135727"/>
              <a:gd name="connsiteX289" fmla="*/ 697832 w 8085221"/>
              <a:gd name="connsiteY289" fmla="*/ 5775158 h 15135727"/>
              <a:gd name="connsiteX290" fmla="*/ 409074 w 8085221"/>
              <a:gd name="connsiteY290" fmla="*/ 5799221 h 15135727"/>
              <a:gd name="connsiteX291" fmla="*/ 168442 w 8085221"/>
              <a:gd name="connsiteY291" fmla="*/ 5702969 h 15135727"/>
              <a:gd name="connsiteX292" fmla="*/ 264695 w 8085221"/>
              <a:gd name="connsiteY292" fmla="*/ 5558590 h 15135727"/>
              <a:gd name="connsiteX293" fmla="*/ 144379 w 8085221"/>
              <a:gd name="connsiteY293" fmla="*/ 5510464 h 15135727"/>
              <a:gd name="connsiteX294" fmla="*/ 0 w 8085221"/>
              <a:gd name="connsiteY294" fmla="*/ 5462337 h 15135727"/>
              <a:gd name="connsiteX295" fmla="*/ 96253 w 8085221"/>
              <a:gd name="connsiteY295" fmla="*/ 5245769 h 15135727"/>
              <a:gd name="connsiteX0" fmla="*/ 96253 w 8085221"/>
              <a:gd name="connsiteY0" fmla="*/ 5245769 h 15135727"/>
              <a:gd name="connsiteX1" fmla="*/ 144379 w 8085221"/>
              <a:gd name="connsiteY1" fmla="*/ 4981074 h 15135727"/>
              <a:gd name="connsiteX2" fmla="*/ 178719 w 8085221"/>
              <a:gd name="connsiteY2" fmla="*/ 4834941 h 15135727"/>
              <a:gd name="connsiteX3" fmla="*/ 334378 w 8085221"/>
              <a:gd name="connsiteY3" fmla="*/ 4696828 h 15135727"/>
              <a:gd name="connsiteX4" fmla="*/ 553453 w 8085221"/>
              <a:gd name="connsiteY4" fmla="*/ 4692316 h 15135727"/>
              <a:gd name="connsiteX5" fmla="*/ 649706 w 8085221"/>
              <a:gd name="connsiteY5" fmla="*/ 4427621 h 15135727"/>
              <a:gd name="connsiteX6" fmla="*/ 606843 w 8085221"/>
              <a:gd name="connsiteY6" fmla="*/ 4441908 h 15135727"/>
              <a:gd name="connsiteX7" fmla="*/ 805866 w 8085221"/>
              <a:gd name="connsiteY7" fmla="*/ 4425366 h 15135727"/>
              <a:gd name="connsiteX8" fmla="*/ 938464 w 8085221"/>
              <a:gd name="connsiteY8" fmla="*/ 4283242 h 15135727"/>
              <a:gd name="connsiteX9" fmla="*/ 1395664 w 8085221"/>
              <a:gd name="connsiteY9" fmla="*/ 4162927 h 15135727"/>
              <a:gd name="connsiteX10" fmla="*/ 1564106 w 8085221"/>
              <a:gd name="connsiteY10" fmla="*/ 3994485 h 15135727"/>
              <a:gd name="connsiteX11" fmla="*/ 1708485 w 8085221"/>
              <a:gd name="connsiteY11" fmla="*/ 3826042 h 15135727"/>
              <a:gd name="connsiteX12" fmla="*/ 1925053 w 8085221"/>
              <a:gd name="connsiteY12" fmla="*/ 3777916 h 15135727"/>
              <a:gd name="connsiteX13" fmla="*/ 2141621 w 8085221"/>
              <a:gd name="connsiteY13" fmla="*/ 3585411 h 15135727"/>
              <a:gd name="connsiteX14" fmla="*/ 2141621 w 8085221"/>
              <a:gd name="connsiteY14" fmla="*/ 3585411 h 15135727"/>
              <a:gd name="connsiteX15" fmla="*/ 2286000 w 8085221"/>
              <a:gd name="connsiteY15" fmla="*/ 3489158 h 15135727"/>
              <a:gd name="connsiteX16" fmla="*/ 2310064 w 8085221"/>
              <a:gd name="connsiteY16" fmla="*/ 3007895 h 15135727"/>
              <a:gd name="connsiteX17" fmla="*/ 2695074 w 8085221"/>
              <a:gd name="connsiteY17" fmla="*/ 2911642 h 15135727"/>
              <a:gd name="connsiteX18" fmla="*/ 2839453 w 8085221"/>
              <a:gd name="connsiteY18" fmla="*/ 2526632 h 15135727"/>
              <a:gd name="connsiteX19" fmla="*/ 3200400 w 8085221"/>
              <a:gd name="connsiteY19" fmla="*/ 2358190 h 15135727"/>
              <a:gd name="connsiteX20" fmla="*/ 3441032 w 8085221"/>
              <a:gd name="connsiteY20" fmla="*/ 2237874 h 15135727"/>
              <a:gd name="connsiteX21" fmla="*/ 3561348 w 8085221"/>
              <a:gd name="connsiteY21" fmla="*/ 2526632 h 15135727"/>
              <a:gd name="connsiteX22" fmla="*/ 3801979 w 8085221"/>
              <a:gd name="connsiteY22" fmla="*/ 2622885 h 15135727"/>
              <a:gd name="connsiteX23" fmla="*/ 3946358 w 8085221"/>
              <a:gd name="connsiteY23" fmla="*/ 2550695 h 15135727"/>
              <a:gd name="connsiteX24" fmla="*/ 4018548 w 8085221"/>
              <a:gd name="connsiteY24" fmla="*/ 2598821 h 15135727"/>
              <a:gd name="connsiteX25" fmla="*/ 4138864 w 8085221"/>
              <a:gd name="connsiteY25" fmla="*/ 2574758 h 15135727"/>
              <a:gd name="connsiteX26" fmla="*/ 4307306 w 8085221"/>
              <a:gd name="connsiteY26" fmla="*/ 2671011 h 15135727"/>
              <a:gd name="connsiteX27" fmla="*/ 4427621 w 8085221"/>
              <a:gd name="connsiteY27" fmla="*/ 2622885 h 15135727"/>
              <a:gd name="connsiteX28" fmla="*/ 4668253 w 8085221"/>
              <a:gd name="connsiteY28" fmla="*/ 2743200 h 15135727"/>
              <a:gd name="connsiteX29" fmla="*/ 4788569 w 8085221"/>
              <a:gd name="connsiteY29" fmla="*/ 2815390 h 15135727"/>
              <a:gd name="connsiteX30" fmla="*/ 4957011 w 8085221"/>
              <a:gd name="connsiteY30" fmla="*/ 2719137 h 15135727"/>
              <a:gd name="connsiteX31" fmla="*/ 4981074 w 8085221"/>
              <a:gd name="connsiteY31" fmla="*/ 2382253 h 15135727"/>
              <a:gd name="connsiteX32" fmla="*/ 4981074 w 8085221"/>
              <a:gd name="connsiteY32" fmla="*/ 2382253 h 15135727"/>
              <a:gd name="connsiteX33" fmla="*/ 4884821 w 8085221"/>
              <a:gd name="connsiteY33" fmla="*/ 2093495 h 15135727"/>
              <a:gd name="connsiteX34" fmla="*/ 4764506 w 8085221"/>
              <a:gd name="connsiteY34" fmla="*/ 1900990 h 15135727"/>
              <a:gd name="connsiteX35" fmla="*/ 4764506 w 8085221"/>
              <a:gd name="connsiteY35" fmla="*/ 1804737 h 15135727"/>
              <a:gd name="connsiteX36" fmla="*/ 4957011 w 8085221"/>
              <a:gd name="connsiteY36" fmla="*/ 1564106 h 15135727"/>
              <a:gd name="connsiteX37" fmla="*/ 5221706 w 8085221"/>
              <a:gd name="connsiteY37" fmla="*/ 1588169 h 15135727"/>
              <a:gd name="connsiteX38" fmla="*/ 5486400 w 8085221"/>
              <a:gd name="connsiteY38" fmla="*/ 1684421 h 15135727"/>
              <a:gd name="connsiteX39" fmla="*/ 5799221 w 8085221"/>
              <a:gd name="connsiteY39" fmla="*/ 1684421 h 15135727"/>
              <a:gd name="connsiteX40" fmla="*/ 5871411 w 8085221"/>
              <a:gd name="connsiteY40" fmla="*/ 1443790 h 15135727"/>
              <a:gd name="connsiteX41" fmla="*/ 6087979 w 8085221"/>
              <a:gd name="connsiteY41" fmla="*/ 1395664 h 15135727"/>
              <a:gd name="connsiteX42" fmla="*/ 6087979 w 8085221"/>
              <a:gd name="connsiteY42" fmla="*/ 1082842 h 15135727"/>
              <a:gd name="connsiteX43" fmla="*/ 6424864 w 8085221"/>
              <a:gd name="connsiteY43" fmla="*/ 1058779 h 15135727"/>
              <a:gd name="connsiteX44" fmla="*/ 6665495 w 8085221"/>
              <a:gd name="connsiteY44" fmla="*/ 721895 h 15135727"/>
              <a:gd name="connsiteX45" fmla="*/ 6761748 w 8085221"/>
              <a:gd name="connsiteY45" fmla="*/ 649706 h 15135727"/>
              <a:gd name="connsiteX46" fmla="*/ 6737685 w 8085221"/>
              <a:gd name="connsiteY46" fmla="*/ 505327 h 15135727"/>
              <a:gd name="connsiteX47" fmla="*/ 6858000 w 8085221"/>
              <a:gd name="connsiteY47" fmla="*/ 360948 h 15135727"/>
              <a:gd name="connsiteX48" fmla="*/ 6761748 w 8085221"/>
              <a:gd name="connsiteY48" fmla="*/ 120316 h 15135727"/>
              <a:gd name="connsiteX49" fmla="*/ 7194885 w 8085221"/>
              <a:gd name="connsiteY49" fmla="*/ 0 h 15135727"/>
              <a:gd name="connsiteX50" fmla="*/ 7267074 w 8085221"/>
              <a:gd name="connsiteY50" fmla="*/ 120316 h 15135727"/>
              <a:gd name="connsiteX51" fmla="*/ 7267074 w 8085221"/>
              <a:gd name="connsiteY51" fmla="*/ 120316 h 15135727"/>
              <a:gd name="connsiteX52" fmla="*/ 7339264 w 8085221"/>
              <a:gd name="connsiteY52" fmla="*/ 360948 h 15135727"/>
              <a:gd name="connsiteX53" fmla="*/ 7628021 w 8085221"/>
              <a:gd name="connsiteY53" fmla="*/ 433137 h 15135727"/>
              <a:gd name="connsiteX54" fmla="*/ 7796464 w 8085221"/>
              <a:gd name="connsiteY54" fmla="*/ 649706 h 15135727"/>
              <a:gd name="connsiteX55" fmla="*/ 8085221 w 8085221"/>
              <a:gd name="connsiteY55" fmla="*/ 914400 h 15135727"/>
              <a:gd name="connsiteX56" fmla="*/ 7988969 w 8085221"/>
              <a:gd name="connsiteY56" fmla="*/ 1203158 h 15135727"/>
              <a:gd name="connsiteX57" fmla="*/ 7844590 w 8085221"/>
              <a:gd name="connsiteY57" fmla="*/ 1058779 h 15135727"/>
              <a:gd name="connsiteX58" fmla="*/ 7483642 w 8085221"/>
              <a:gd name="connsiteY58" fmla="*/ 1371600 h 15135727"/>
              <a:gd name="connsiteX59" fmla="*/ 7267074 w 8085221"/>
              <a:gd name="connsiteY59" fmla="*/ 1395664 h 15135727"/>
              <a:gd name="connsiteX60" fmla="*/ 7243011 w 8085221"/>
              <a:gd name="connsiteY60" fmla="*/ 1588169 h 15135727"/>
              <a:gd name="connsiteX61" fmla="*/ 6978316 w 8085221"/>
              <a:gd name="connsiteY61" fmla="*/ 1732548 h 15135727"/>
              <a:gd name="connsiteX62" fmla="*/ 6737685 w 8085221"/>
              <a:gd name="connsiteY62" fmla="*/ 2093495 h 15135727"/>
              <a:gd name="connsiteX63" fmla="*/ 6737685 w 8085221"/>
              <a:gd name="connsiteY63" fmla="*/ 2382253 h 15135727"/>
              <a:gd name="connsiteX64" fmla="*/ 6665495 w 8085221"/>
              <a:gd name="connsiteY64" fmla="*/ 2430379 h 15135727"/>
              <a:gd name="connsiteX65" fmla="*/ 6906127 w 8085221"/>
              <a:gd name="connsiteY65" fmla="*/ 2646948 h 15135727"/>
              <a:gd name="connsiteX66" fmla="*/ 6906127 w 8085221"/>
              <a:gd name="connsiteY66" fmla="*/ 2983832 h 15135727"/>
              <a:gd name="connsiteX67" fmla="*/ 6906127 w 8085221"/>
              <a:gd name="connsiteY67" fmla="*/ 3104148 h 15135727"/>
              <a:gd name="connsiteX68" fmla="*/ 6833937 w 8085221"/>
              <a:gd name="connsiteY68" fmla="*/ 3368842 h 15135727"/>
              <a:gd name="connsiteX69" fmla="*/ 6906127 w 8085221"/>
              <a:gd name="connsiteY69" fmla="*/ 3489158 h 15135727"/>
              <a:gd name="connsiteX70" fmla="*/ 6641432 w 8085221"/>
              <a:gd name="connsiteY70" fmla="*/ 3705727 h 15135727"/>
              <a:gd name="connsiteX71" fmla="*/ 6737685 w 8085221"/>
              <a:gd name="connsiteY71" fmla="*/ 3729790 h 15135727"/>
              <a:gd name="connsiteX72" fmla="*/ 6545179 w 8085221"/>
              <a:gd name="connsiteY72" fmla="*/ 3826042 h 15135727"/>
              <a:gd name="connsiteX73" fmla="*/ 6328611 w 8085221"/>
              <a:gd name="connsiteY73" fmla="*/ 3753853 h 15135727"/>
              <a:gd name="connsiteX74" fmla="*/ 6184232 w 8085221"/>
              <a:gd name="connsiteY74" fmla="*/ 3850106 h 15135727"/>
              <a:gd name="connsiteX75" fmla="*/ 6184232 w 8085221"/>
              <a:gd name="connsiteY75" fmla="*/ 3946358 h 15135727"/>
              <a:gd name="connsiteX76" fmla="*/ 6136106 w 8085221"/>
              <a:gd name="connsiteY76" fmla="*/ 4235116 h 15135727"/>
              <a:gd name="connsiteX77" fmla="*/ 5919537 w 8085221"/>
              <a:gd name="connsiteY77" fmla="*/ 4403558 h 15135727"/>
              <a:gd name="connsiteX78" fmla="*/ 5775158 w 8085221"/>
              <a:gd name="connsiteY78" fmla="*/ 4451685 h 15135727"/>
              <a:gd name="connsiteX79" fmla="*/ 5630779 w 8085221"/>
              <a:gd name="connsiteY79" fmla="*/ 4547937 h 15135727"/>
              <a:gd name="connsiteX80" fmla="*/ 5510464 w 8085221"/>
              <a:gd name="connsiteY80" fmla="*/ 4620127 h 15135727"/>
              <a:gd name="connsiteX81" fmla="*/ 5510464 w 8085221"/>
              <a:gd name="connsiteY81" fmla="*/ 4812632 h 15135727"/>
              <a:gd name="connsiteX82" fmla="*/ 5317958 w 8085221"/>
              <a:gd name="connsiteY82" fmla="*/ 4981074 h 15135727"/>
              <a:gd name="connsiteX83" fmla="*/ 5005137 w 8085221"/>
              <a:gd name="connsiteY83" fmla="*/ 5149516 h 15135727"/>
              <a:gd name="connsiteX84" fmla="*/ 4692316 w 8085221"/>
              <a:gd name="connsiteY84" fmla="*/ 5149516 h 15135727"/>
              <a:gd name="connsiteX85" fmla="*/ 4523874 w 8085221"/>
              <a:gd name="connsiteY85" fmla="*/ 5366085 h 15135727"/>
              <a:gd name="connsiteX86" fmla="*/ 4211053 w 8085221"/>
              <a:gd name="connsiteY86" fmla="*/ 5414211 h 15135727"/>
              <a:gd name="connsiteX87" fmla="*/ 4114800 w 8085221"/>
              <a:gd name="connsiteY87" fmla="*/ 5390148 h 15135727"/>
              <a:gd name="connsiteX88" fmla="*/ 4018548 w 8085221"/>
              <a:gd name="connsiteY88" fmla="*/ 5630779 h 15135727"/>
              <a:gd name="connsiteX89" fmla="*/ 4090737 w 8085221"/>
              <a:gd name="connsiteY89" fmla="*/ 5871411 h 15135727"/>
              <a:gd name="connsiteX90" fmla="*/ 4090737 w 8085221"/>
              <a:gd name="connsiteY90" fmla="*/ 6184232 h 15135727"/>
              <a:gd name="connsiteX91" fmla="*/ 4186990 w 8085221"/>
              <a:gd name="connsiteY91" fmla="*/ 6472990 h 15135727"/>
              <a:gd name="connsiteX92" fmla="*/ 4042611 w 8085221"/>
              <a:gd name="connsiteY92" fmla="*/ 6352674 h 15135727"/>
              <a:gd name="connsiteX93" fmla="*/ 3946358 w 8085221"/>
              <a:gd name="connsiteY93" fmla="*/ 6376737 h 15135727"/>
              <a:gd name="connsiteX94" fmla="*/ 4114800 w 8085221"/>
              <a:gd name="connsiteY94" fmla="*/ 6641432 h 15135727"/>
              <a:gd name="connsiteX95" fmla="*/ 4451685 w 8085221"/>
              <a:gd name="connsiteY95" fmla="*/ 6737685 h 15135727"/>
              <a:gd name="connsiteX96" fmla="*/ 4620127 w 8085221"/>
              <a:gd name="connsiteY96" fmla="*/ 6978316 h 15135727"/>
              <a:gd name="connsiteX97" fmla="*/ 4740442 w 8085221"/>
              <a:gd name="connsiteY97" fmla="*/ 7170821 h 15135727"/>
              <a:gd name="connsiteX98" fmla="*/ 5077327 w 8085221"/>
              <a:gd name="connsiteY98" fmla="*/ 7387390 h 15135727"/>
              <a:gd name="connsiteX99" fmla="*/ 5125453 w 8085221"/>
              <a:gd name="connsiteY99" fmla="*/ 7603958 h 15135727"/>
              <a:gd name="connsiteX100" fmla="*/ 5197642 w 8085221"/>
              <a:gd name="connsiteY100" fmla="*/ 7796464 h 15135727"/>
              <a:gd name="connsiteX101" fmla="*/ 5486400 w 8085221"/>
              <a:gd name="connsiteY101" fmla="*/ 7964906 h 15135727"/>
              <a:gd name="connsiteX102" fmla="*/ 5486400 w 8085221"/>
              <a:gd name="connsiteY102" fmla="*/ 8349916 h 15135727"/>
              <a:gd name="connsiteX103" fmla="*/ 5678906 w 8085221"/>
              <a:gd name="connsiteY103" fmla="*/ 8614611 h 15135727"/>
              <a:gd name="connsiteX104" fmla="*/ 5919537 w 8085221"/>
              <a:gd name="connsiteY104" fmla="*/ 9071811 h 15135727"/>
              <a:gd name="connsiteX105" fmla="*/ 6160169 w 8085221"/>
              <a:gd name="connsiteY105" fmla="*/ 9336506 h 15135727"/>
              <a:gd name="connsiteX106" fmla="*/ 6280485 w 8085221"/>
              <a:gd name="connsiteY106" fmla="*/ 9601200 h 15135727"/>
              <a:gd name="connsiteX107" fmla="*/ 6400800 w 8085221"/>
              <a:gd name="connsiteY107" fmla="*/ 9793706 h 15135727"/>
              <a:gd name="connsiteX108" fmla="*/ 6569242 w 8085221"/>
              <a:gd name="connsiteY108" fmla="*/ 10058400 h 15135727"/>
              <a:gd name="connsiteX109" fmla="*/ 6713621 w 8085221"/>
              <a:gd name="connsiteY109" fmla="*/ 10106527 h 15135727"/>
              <a:gd name="connsiteX110" fmla="*/ 6545179 w 8085221"/>
              <a:gd name="connsiteY110" fmla="*/ 10202779 h 15135727"/>
              <a:gd name="connsiteX111" fmla="*/ 6569242 w 8085221"/>
              <a:gd name="connsiteY111" fmla="*/ 10443411 h 15135727"/>
              <a:gd name="connsiteX112" fmla="*/ 6593306 w 8085221"/>
              <a:gd name="connsiteY112" fmla="*/ 10708106 h 15135727"/>
              <a:gd name="connsiteX113" fmla="*/ 6761748 w 8085221"/>
              <a:gd name="connsiteY113" fmla="*/ 10924674 h 15135727"/>
              <a:gd name="connsiteX114" fmla="*/ 6641432 w 8085221"/>
              <a:gd name="connsiteY114" fmla="*/ 11093116 h 15135727"/>
              <a:gd name="connsiteX115" fmla="*/ 6713621 w 8085221"/>
              <a:gd name="connsiteY115" fmla="*/ 11261558 h 15135727"/>
              <a:gd name="connsiteX116" fmla="*/ 6737685 w 8085221"/>
              <a:gd name="connsiteY116" fmla="*/ 11526253 h 15135727"/>
              <a:gd name="connsiteX117" fmla="*/ 6617369 w 8085221"/>
              <a:gd name="connsiteY117" fmla="*/ 11839074 h 15135727"/>
              <a:gd name="connsiteX118" fmla="*/ 6617369 w 8085221"/>
              <a:gd name="connsiteY118" fmla="*/ 12031579 h 15135727"/>
              <a:gd name="connsiteX119" fmla="*/ 6641432 w 8085221"/>
              <a:gd name="connsiteY119" fmla="*/ 12127832 h 15135727"/>
              <a:gd name="connsiteX120" fmla="*/ 6761748 w 8085221"/>
              <a:gd name="connsiteY120" fmla="*/ 12031579 h 15135727"/>
              <a:gd name="connsiteX121" fmla="*/ 6761748 w 8085221"/>
              <a:gd name="connsiteY121" fmla="*/ 12296274 h 15135727"/>
              <a:gd name="connsiteX122" fmla="*/ 6689558 w 8085221"/>
              <a:gd name="connsiteY122" fmla="*/ 12512842 h 15135727"/>
              <a:gd name="connsiteX123" fmla="*/ 6785811 w 8085221"/>
              <a:gd name="connsiteY123" fmla="*/ 12777537 h 15135727"/>
              <a:gd name="connsiteX124" fmla="*/ 6569242 w 8085221"/>
              <a:gd name="connsiteY124" fmla="*/ 12873790 h 15135727"/>
              <a:gd name="connsiteX125" fmla="*/ 6545179 w 8085221"/>
              <a:gd name="connsiteY125" fmla="*/ 13090358 h 15135727"/>
              <a:gd name="connsiteX126" fmla="*/ 6448927 w 8085221"/>
              <a:gd name="connsiteY126" fmla="*/ 13355053 h 15135727"/>
              <a:gd name="connsiteX127" fmla="*/ 6256421 w 8085221"/>
              <a:gd name="connsiteY127" fmla="*/ 13571621 h 15135727"/>
              <a:gd name="connsiteX128" fmla="*/ 6087979 w 8085221"/>
              <a:gd name="connsiteY128" fmla="*/ 13667874 h 15135727"/>
              <a:gd name="connsiteX129" fmla="*/ 5943600 w 8085221"/>
              <a:gd name="connsiteY129" fmla="*/ 13716000 h 15135727"/>
              <a:gd name="connsiteX130" fmla="*/ 5702969 w 8085221"/>
              <a:gd name="connsiteY130" fmla="*/ 13667874 h 15135727"/>
              <a:gd name="connsiteX131" fmla="*/ 5582653 w 8085221"/>
              <a:gd name="connsiteY131" fmla="*/ 13691937 h 15135727"/>
              <a:gd name="connsiteX132" fmla="*/ 5727032 w 8085221"/>
              <a:gd name="connsiteY132" fmla="*/ 13836316 h 15135727"/>
              <a:gd name="connsiteX133" fmla="*/ 5582653 w 8085221"/>
              <a:gd name="connsiteY133" fmla="*/ 14052885 h 15135727"/>
              <a:gd name="connsiteX134" fmla="*/ 5462337 w 8085221"/>
              <a:gd name="connsiteY134" fmla="*/ 14149137 h 15135727"/>
              <a:gd name="connsiteX135" fmla="*/ 5342021 w 8085221"/>
              <a:gd name="connsiteY135" fmla="*/ 14004758 h 15135727"/>
              <a:gd name="connsiteX136" fmla="*/ 5245769 w 8085221"/>
              <a:gd name="connsiteY136" fmla="*/ 14004758 h 15135727"/>
              <a:gd name="connsiteX137" fmla="*/ 5245769 w 8085221"/>
              <a:gd name="connsiteY137" fmla="*/ 13956632 h 15135727"/>
              <a:gd name="connsiteX138" fmla="*/ 5101390 w 8085221"/>
              <a:gd name="connsiteY138" fmla="*/ 13956632 h 15135727"/>
              <a:gd name="connsiteX139" fmla="*/ 4981074 w 8085221"/>
              <a:gd name="connsiteY139" fmla="*/ 13860379 h 15135727"/>
              <a:gd name="connsiteX140" fmla="*/ 4740442 w 8085221"/>
              <a:gd name="connsiteY140" fmla="*/ 13908506 h 15135727"/>
              <a:gd name="connsiteX141" fmla="*/ 4475748 w 8085221"/>
              <a:gd name="connsiteY141" fmla="*/ 13956632 h 15135727"/>
              <a:gd name="connsiteX142" fmla="*/ 4379495 w 8085221"/>
              <a:gd name="connsiteY142" fmla="*/ 14028821 h 15135727"/>
              <a:gd name="connsiteX143" fmla="*/ 4403558 w 8085221"/>
              <a:gd name="connsiteY143" fmla="*/ 14197264 h 15135727"/>
              <a:gd name="connsiteX144" fmla="*/ 4572000 w 8085221"/>
              <a:gd name="connsiteY144" fmla="*/ 14149137 h 15135727"/>
              <a:gd name="connsiteX145" fmla="*/ 4523874 w 8085221"/>
              <a:gd name="connsiteY145" fmla="*/ 14558211 h 15135727"/>
              <a:gd name="connsiteX146" fmla="*/ 4403558 w 8085221"/>
              <a:gd name="connsiteY146" fmla="*/ 14437895 h 15135727"/>
              <a:gd name="connsiteX147" fmla="*/ 4403558 w 8085221"/>
              <a:gd name="connsiteY147" fmla="*/ 14437895 h 15135727"/>
              <a:gd name="connsiteX148" fmla="*/ 4283242 w 8085221"/>
              <a:gd name="connsiteY148" fmla="*/ 14245390 h 15135727"/>
              <a:gd name="connsiteX149" fmla="*/ 4235116 w 8085221"/>
              <a:gd name="connsiteY149" fmla="*/ 14341642 h 15135727"/>
              <a:gd name="connsiteX150" fmla="*/ 4162927 w 8085221"/>
              <a:gd name="connsiteY150" fmla="*/ 14389769 h 15135727"/>
              <a:gd name="connsiteX151" fmla="*/ 4162927 w 8085221"/>
              <a:gd name="connsiteY151" fmla="*/ 14389769 h 15135727"/>
              <a:gd name="connsiteX152" fmla="*/ 3922295 w 8085221"/>
              <a:gd name="connsiteY152" fmla="*/ 14245390 h 15135727"/>
              <a:gd name="connsiteX153" fmla="*/ 3801979 w 8085221"/>
              <a:gd name="connsiteY153" fmla="*/ 14293516 h 15135727"/>
              <a:gd name="connsiteX154" fmla="*/ 3681664 w 8085221"/>
              <a:gd name="connsiteY154" fmla="*/ 14389769 h 15135727"/>
              <a:gd name="connsiteX155" fmla="*/ 3657600 w 8085221"/>
              <a:gd name="connsiteY155" fmla="*/ 14654464 h 15135727"/>
              <a:gd name="connsiteX156" fmla="*/ 3513221 w 8085221"/>
              <a:gd name="connsiteY156" fmla="*/ 14726653 h 15135727"/>
              <a:gd name="connsiteX157" fmla="*/ 3513221 w 8085221"/>
              <a:gd name="connsiteY157" fmla="*/ 14871032 h 15135727"/>
              <a:gd name="connsiteX158" fmla="*/ 3633537 w 8085221"/>
              <a:gd name="connsiteY158" fmla="*/ 14967285 h 15135727"/>
              <a:gd name="connsiteX159" fmla="*/ 3609474 w 8085221"/>
              <a:gd name="connsiteY159" fmla="*/ 15087600 h 15135727"/>
              <a:gd name="connsiteX160" fmla="*/ 3441032 w 8085221"/>
              <a:gd name="connsiteY160" fmla="*/ 15039474 h 15135727"/>
              <a:gd name="connsiteX161" fmla="*/ 3272590 w 8085221"/>
              <a:gd name="connsiteY161" fmla="*/ 15063537 h 15135727"/>
              <a:gd name="connsiteX162" fmla="*/ 3248527 w 8085221"/>
              <a:gd name="connsiteY162" fmla="*/ 14895095 h 15135727"/>
              <a:gd name="connsiteX163" fmla="*/ 3128211 w 8085221"/>
              <a:gd name="connsiteY163" fmla="*/ 14919158 h 15135727"/>
              <a:gd name="connsiteX164" fmla="*/ 2959769 w 8085221"/>
              <a:gd name="connsiteY164" fmla="*/ 15135727 h 15135727"/>
              <a:gd name="connsiteX165" fmla="*/ 2935706 w 8085221"/>
              <a:gd name="connsiteY165" fmla="*/ 14895095 h 15135727"/>
              <a:gd name="connsiteX166" fmla="*/ 2791327 w 8085221"/>
              <a:gd name="connsiteY166" fmla="*/ 14943221 h 15135727"/>
              <a:gd name="connsiteX167" fmla="*/ 2671011 w 8085221"/>
              <a:gd name="connsiteY167" fmla="*/ 15039474 h 15135727"/>
              <a:gd name="connsiteX168" fmla="*/ 2430379 w 8085221"/>
              <a:gd name="connsiteY168" fmla="*/ 15087600 h 15135727"/>
              <a:gd name="connsiteX169" fmla="*/ 2237874 w 8085221"/>
              <a:gd name="connsiteY169" fmla="*/ 15039474 h 15135727"/>
              <a:gd name="connsiteX170" fmla="*/ 2622885 w 8085221"/>
              <a:gd name="connsiteY170" fmla="*/ 14846969 h 15135727"/>
              <a:gd name="connsiteX171" fmla="*/ 2887579 w 8085221"/>
              <a:gd name="connsiteY171" fmla="*/ 14774779 h 15135727"/>
              <a:gd name="connsiteX172" fmla="*/ 2839453 w 8085221"/>
              <a:gd name="connsiteY172" fmla="*/ 14582274 h 15135727"/>
              <a:gd name="connsiteX173" fmla="*/ 2935706 w 8085221"/>
              <a:gd name="connsiteY173" fmla="*/ 14510085 h 15135727"/>
              <a:gd name="connsiteX174" fmla="*/ 2935706 w 8085221"/>
              <a:gd name="connsiteY174" fmla="*/ 14510085 h 15135727"/>
              <a:gd name="connsiteX175" fmla="*/ 3080085 w 8085221"/>
              <a:gd name="connsiteY175" fmla="*/ 14413832 h 15135727"/>
              <a:gd name="connsiteX176" fmla="*/ 3152274 w 8085221"/>
              <a:gd name="connsiteY176" fmla="*/ 14341642 h 15135727"/>
              <a:gd name="connsiteX177" fmla="*/ 3080085 w 8085221"/>
              <a:gd name="connsiteY177" fmla="*/ 14269453 h 15135727"/>
              <a:gd name="connsiteX178" fmla="*/ 3152274 w 8085221"/>
              <a:gd name="connsiteY178" fmla="*/ 14197264 h 15135727"/>
              <a:gd name="connsiteX179" fmla="*/ 3152274 w 8085221"/>
              <a:gd name="connsiteY179" fmla="*/ 14052885 h 15135727"/>
              <a:gd name="connsiteX180" fmla="*/ 3080085 w 8085221"/>
              <a:gd name="connsiteY180" fmla="*/ 13980695 h 15135727"/>
              <a:gd name="connsiteX181" fmla="*/ 3056021 w 8085221"/>
              <a:gd name="connsiteY181" fmla="*/ 14076948 h 15135727"/>
              <a:gd name="connsiteX182" fmla="*/ 2935706 w 8085221"/>
              <a:gd name="connsiteY182" fmla="*/ 14076948 h 15135727"/>
              <a:gd name="connsiteX183" fmla="*/ 2863516 w 8085221"/>
              <a:gd name="connsiteY183" fmla="*/ 14125074 h 15135727"/>
              <a:gd name="connsiteX184" fmla="*/ 2719137 w 8085221"/>
              <a:gd name="connsiteY184" fmla="*/ 14197264 h 15135727"/>
              <a:gd name="connsiteX185" fmla="*/ 2646948 w 8085221"/>
              <a:gd name="connsiteY185" fmla="*/ 14197264 h 15135727"/>
              <a:gd name="connsiteX186" fmla="*/ 2598821 w 8085221"/>
              <a:gd name="connsiteY186" fmla="*/ 14125074 h 15135727"/>
              <a:gd name="connsiteX187" fmla="*/ 2430379 w 8085221"/>
              <a:gd name="connsiteY187" fmla="*/ 13836316 h 15135727"/>
              <a:gd name="connsiteX188" fmla="*/ 2646948 w 8085221"/>
              <a:gd name="connsiteY188" fmla="*/ 13812253 h 15135727"/>
              <a:gd name="connsiteX189" fmla="*/ 2502569 w 8085221"/>
              <a:gd name="connsiteY189" fmla="*/ 13475369 h 15135727"/>
              <a:gd name="connsiteX190" fmla="*/ 2550695 w 8085221"/>
              <a:gd name="connsiteY190" fmla="*/ 13186611 h 15135727"/>
              <a:gd name="connsiteX191" fmla="*/ 2719137 w 8085221"/>
              <a:gd name="connsiteY191" fmla="*/ 13042232 h 15135727"/>
              <a:gd name="connsiteX192" fmla="*/ 2791327 w 8085221"/>
              <a:gd name="connsiteY192" fmla="*/ 12945979 h 15135727"/>
              <a:gd name="connsiteX193" fmla="*/ 3031958 w 8085221"/>
              <a:gd name="connsiteY193" fmla="*/ 13090358 h 15135727"/>
              <a:gd name="connsiteX194" fmla="*/ 3056021 w 8085221"/>
              <a:gd name="connsiteY194" fmla="*/ 12753474 h 15135727"/>
              <a:gd name="connsiteX195" fmla="*/ 2887579 w 8085221"/>
              <a:gd name="connsiteY195" fmla="*/ 12777537 h 15135727"/>
              <a:gd name="connsiteX196" fmla="*/ 2815390 w 8085221"/>
              <a:gd name="connsiteY196" fmla="*/ 12777537 h 15135727"/>
              <a:gd name="connsiteX197" fmla="*/ 3176337 w 8085221"/>
              <a:gd name="connsiteY197" fmla="*/ 12368464 h 15135727"/>
              <a:gd name="connsiteX198" fmla="*/ 3104148 w 8085221"/>
              <a:gd name="connsiteY198" fmla="*/ 12320337 h 15135727"/>
              <a:gd name="connsiteX199" fmla="*/ 3104148 w 8085221"/>
              <a:gd name="connsiteY199" fmla="*/ 12320337 h 15135727"/>
              <a:gd name="connsiteX200" fmla="*/ 3007895 w 8085221"/>
              <a:gd name="connsiteY200" fmla="*/ 12079706 h 15135727"/>
              <a:gd name="connsiteX201" fmla="*/ 2911642 w 8085221"/>
              <a:gd name="connsiteY201" fmla="*/ 11935327 h 15135727"/>
              <a:gd name="connsiteX202" fmla="*/ 2863516 w 8085221"/>
              <a:gd name="connsiteY202" fmla="*/ 11694695 h 15135727"/>
              <a:gd name="connsiteX203" fmla="*/ 2911642 w 8085221"/>
              <a:gd name="connsiteY203" fmla="*/ 11454064 h 15135727"/>
              <a:gd name="connsiteX204" fmla="*/ 3056021 w 8085221"/>
              <a:gd name="connsiteY204" fmla="*/ 11454064 h 15135727"/>
              <a:gd name="connsiteX205" fmla="*/ 2983832 w 8085221"/>
              <a:gd name="connsiteY205" fmla="*/ 11381874 h 15135727"/>
              <a:gd name="connsiteX206" fmla="*/ 3031958 w 8085221"/>
              <a:gd name="connsiteY206" fmla="*/ 11285621 h 15135727"/>
              <a:gd name="connsiteX207" fmla="*/ 3007895 w 8085221"/>
              <a:gd name="connsiteY207" fmla="*/ 11189369 h 15135727"/>
              <a:gd name="connsiteX208" fmla="*/ 2887579 w 8085221"/>
              <a:gd name="connsiteY208" fmla="*/ 11141242 h 15135727"/>
              <a:gd name="connsiteX209" fmla="*/ 2887579 w 8085221"/>
              <a:gd name="connsiteY209" fmla="*/ 10972800 h 15135727"/>
              <a:gd name="connsiteX210" fmla="*/ 2887579 w 8085221"/>
              <a:gd name="connsiteY210" fmla="*/ 10924674 h 15135727"/>
              <a:gd name="connsiteX211" fmla="*/ 2767264 w 8085221"/>
              <a:gd name="connsiteY211" fmla="*/ 11020927 h 15135727"/>
              <a:gd name="connsiteX212" fmla="*/ 2743200 w 8085221"/>
              <a:gd name="connsiteY212" fmla="*/ 10924674 h 15135727"/>
              <a:gd name="connsiteX213" fmla="*/ 2550695 w 8085221"/>
              <a:gd name="connsiteY213" fmla="*/ 11020927 h 15135727"/>
              <a:gd name="connsiteX214" fmla="*/ 2526632 w 8085221"/>
              <a:gd name="connsiteY214" fmla="*/ 11117179 h 15135727"/>
              <a:gd name="connsiteX215" fmla="*/ 2334127 w 8085221"/>
              <a:gd name="connsiteY215" fmla="*/ 10996864 h 15135727"/>
              <a:gd name="connsiteX216" fmla="*/ 2358190 w 8085221"/>
              <a:gd name="connsiteY216" fmla="*/ 10732169 h 15135727"/>
              <a:gd name="connsiteX217" fmla="*/ 2334127 w 8085221"/>
              <a:gd name="connsiteY217" fmla="*/ 10587790 h 15135727"/>
              <a:gd name="connsiteX218" fmla="*/ 2406316 w 8085221"/>
              <a:gd name="connsiteY218" fmla="*/ 10491537 h 15135727"/>
              <a:gd name="connsiteX219" fmla="*/ 2598821 w 8085221"/>
              <a:gd name="connsiteY219" fmla="*/ 10684042 h 15135727"/>
              <a:gd name="connsiteX220" fmla="*/ 2767264 w 8085221"/>
              <a:gd name="connsiteY220" fmla="*/ 10684042 h 15135727"/>
              <a:gd name="connsiteX221" fmla="*/ 2646948 w 8085221"/>
              <a:gd name="connsiteY221" fmla="*/ 10515600 h 15135727"/>
              <a:gd name="connsiteX222" fmla="*/ 2815390 w 8085221"/>
              <a:gd name="connsiteY222" fmla="*/ 10395285 h 15135727"/>
              <a:gd name="connsiteX223" fmla="*/ 3080085 w 8085221"/>
              <a:gd name="connsiteY223" fmla="*/ 10419348 h 15135727"/>
              <a:gd name="connsiteX224" fmla="*/ 3248527 w 8085221"/>
              <a:gd name="connsiteY224" fmla="*/ 10539664 h 15135727"/>
              <a:gd name="connsiteX225" fmla="*/ 3320716 w 8085221"/>
              <a:gd name="connsiteY225" fmla="*/ 10659979 h 15135727"/>
              <a:gd name="connsiteX226" fmla="*/ 3465095 w 8085221"/>
              <a:gd name="connsiteY226" fmla="*/ 10659979 h 15135727"/>
              <a:gd name="connsiteX227" fmla="*/ 3441032 w 8085221"/>
              <a:gd name="connsiteY227" fmla="*/ 10491537 h 15135727"/>
              <a:gd name="connsiteX228" fmla="*/ 3392906 w 8085221"/>
              <a:gd name="connsiteY228" fmla="*/ 10250906 h 15135727"/>
              <a:gd name="connsiteX229" fmla="*/ 3152274 w 8085221"/>
              <a:gd name="connsiteY229" fmla="*/ 10250906 h 15135727"/>
              <a:gd name="connsiteX230" fmla="*/ 3176337 w 8085221"/>
              <a:gd name="connsiteY230" fmla="*/ 10178716 h 15135727"/>
              <a:gd name="connsiteX231" fmla="*/ 3104148 w 8085221"/>
              <a:gd name="connsiteY231" fmla="*/ 10154653 h 15135727"/>
              <a:gd name="connsiteX232" fmla="*/ 3007895 w 8085221"/>
              <a:gd name="connsiteY232" fmla="*/ 9962148 h 15135727"/>
              <a:gd name="connsiteX233" fmla="*/ 3176337 w 8085221"/>
              <a:gd name="connsiteY233" fmla="*/ 9889958 h 15135727"/>
              <a:gd name="connsiteX234" fmla="*/ 2959769 w 8085221"/>
              <a:gd name="connsiteY234" fmla="*/ 9504948 h 15135727"/>
              <a:gd name="connsiteX235" fmla="*/ 2791327 w 8085221"/>
              <a:gd name="connsiteY235" fmla="*/ 9456821 h 15135727"/>
              <a:gd name="connsiteX236" fmla="*/ 2574758 w 8085221"/>
              <a:gd name="connsiteY236" fmla="*/ 9336506 h 15135727"/>
              <a:gd name="connsiteX237" fmla="*/ 2550695 w 8085221"/>
              <a:gd name="connsiteY237" fmla="*/ 9071811 h 15135727"/>
              <a:gd name="connsiteX238" fmla="*/ 2695074 w 8085221"/>
              <a:gd name="connsiteY238" fmla="*/ 8999621 h 15135727"/>
              <a:gd name="connsiteX239" fmla="*/ 2622885 w 8085221"/>
              <a:gd name="connsiteY239" fmla="*/ 8975558 h 15135727"/>
              <a:gd name="connsiteX240" fmla="*/ 2430379 w 8085221"/>
              <a:gd name="connsiteY240" fmla="*/ 8999621 h 15135727"/>
              <a:gd name="connsiteX241" fmla="*/ 2261937 w 8085221"/>
              <a:gd name="connsiteY241" fmla="*/ 9168064 h 15135727"/>
              <a:gd name="connsiteX242" fmla="*/ 2237874 w 8085221"/>
              <a:gd name="connsiteY242" fmla="*/ 8999621 h 15135727"/>
              <a:gd name="connsiteX243" fmla="*/ 2117558 w 8085221"/>
              <a:gd name="connsiteY243" fmla="*/ 8975558 h 15135727"/>
              <a:gd name="connsiteX244" fmla="*/ 2045369 w 8085221"/>
              <a:gd name="connsiteY244" fmla="*/ 8783053 h 15135727"/>
              <a:gd name="connsiteX245" fmla="*/ 1852864 w 8085221"/>
              <a:gd name="connsiteY245" fmla="*/ 8758990 h 15135727"/>
              <a:gd name="connsiteX246" fmla="*/ 1636295 w 8085221"/>
              <a:gd name="connsiteY246" fmla="*/ 8927432 h 15135727"/>
              <a:gd name="connsiteX247" fmla="*/ 1588169 w 8085221"/>
              <a:gd name="connsiteY247" fmla="*/ 9023685 h 15135727"/>
              <a:gd name="connsiteX248" fmla="*/ 1515979 w 8085221"/>
              <a:gd name="connsiteY248" fmla="*/ 8879306 h 15135727"/>
              <a:gd name="connsiteX249" fmla="*/ 1347537 w 8085221"/>
              <a:gd name="connsiteY249" fmla="*/ 8879306 h 15135727"/>
              <a:gd name="connsiteX250" fmla="*/ 1347537 w 8085221"/>
              <a:gd name="connsiteY250" fmla="*/ 8710864 h 15135727"/>
              <a:gd name="connsiteX251" fmla="*/ 1106906 w 8085221"/>
              <a:gd name="connsiteY251" fmla="*/ 8783053 h 15135727"/>
              <a:gd name="connsiteX252" fmla="*/ 890337 w 8085221"/>
              <a:gd name="connsiteY252" fmla="*/ 8686800 h 15135727"/>
              <a:gd name="connsiteX253" fmla="*/ 649706 w 8085221"/>
              <a:gd name="connsiteY253" fmla="*/ 8662737 h 15135727"/>
              <a:gd name="connsiteX254" fmla="*/ 385011 w 8085221"/>
              <a:gd name="connsiteY254" fmla="*/ 8566485 h 15135727"/>
              <a:gd name="connsiteX255" fmla="*/ 577516 w 8085221"/>
              <a:gd name="connsiteY255" fmla="*/ 8373979 h 15135727"/>
              <a:gd name="connsiteX256" fmla="*/ 794085 w 8085221"/>
              <a:gd name="connsiteY256" fmla="*/ 8301790 h 15135727"/>
              <a:gd name="connsiteX257" fmla="*/ 745958 w 8085221"/>
              <a:gd name="connsiteY257" fmla="*/ 8133348 h 15135727"/>
              <a:gd name="connsiteX258" fmla="*/ 818148 w 8085221"/>
              <a:gd name="connsiteY258" fmla="*/ 7820527 h 15135727"/>
              <a:gd name="connsiteX259" fmla="*/ 697832 w 8085221"/>
              <a:gd name="connsiteY259" fmla="*/ 7820527 h 15135727"/>
              <a:gd name="connsiteX260" fmla="*/ 625642 w 8085221"/>
              <a:gd name="connsiteY260" fmla="*/ 7916779 h 15135727"/>
              <a:gd name="connsiteX261" fmla="*/ 457200 w 8085221"/>
              <a:gd name="connsiteY261" fmla="*/ 7820527 h 15135727"/>
              <a:gd name="connsiteX262" fmla="*/ 529390 w 8085221"/>
              <a:gd name="connsiteY262" fmla="*/ 7700211 h 15135727"/>
              <a:gd name="connsiteX263" fmla="*/ 938464 w 8085221"/>
              <a:gd name="connsiteY263" fmla="*/ 7676148 h 15135727"/>
              <a:gd name="connsiteX264" fmla="*/ 1058779 w 8085221"/>
              <a:gd name="connsiteY264" fmla="*/ 7459579 h 15135727"/>
              <a:gd name="connsiteX265" fmla="*/ 1203158 w 8085221"/>
              <a:gd name="connsiteY265" fmla="*/ 7603958 h 15135727"/>
              <a:gd name="connsiteX266" fmla="*/ 1299411 w 8085221"/>
              <a:gd name="connsiteY266" fmla="*/ 7555832 h 15135727"/>
              <a:gd name="connsiteX267" fmla="*/ 1443790 w 8085221"/>
              <a:gd name="connsiteY267" fmla="*/ 7507706 h 15135727"/>
              <a:gd name="connsiteX268" fmla="*/ 1684421 w 8085221"/>
              <a:gd name="connsiteY268" fmla="*/ 7603958 h 15135727"/>
              <a:gd name="connsiteX269" fmla="*/ 1684421 w 8085221"/>
              <a:gd name="connsiteY269" fmla="*/ 7603958 h 15135727"/>
              <a:gd name="connsiteX270" fmla="*/ 1540042 w 8085221"/>
              <a:gd name="connsiteY270" fmla="*/ 7363327 h 15135727"/>
              <a:gd name="connsiteX271" fmla="*/ 1299411 w 8085221"/>
              <a:gd name="connsiteY271" fmla="*/ 7315200 h 15135727"/>
              <a:gd name="connsiteX272" fmla="*/ 1130969 w 8085221"/>
              <a:gd name="connsiteY272" fmla="*/ 7339264 h 15135727"/>
              <a:gd name="connsiteX273" fmla="*/ 1034716 w 8085221"/>
              <a:gd name="connsiteY273" fmla="*/ 7315200 h 15135727"/>
              <a:gd name="connsiteX274" fmla="*/ 1155032 w 8085221"/>
              <a:gd name="connsiteY274" fmla="*/ 7050506 h 15135727"/>
              <a:gd name="connsiteX275" fmla="*/ 1155032 w 8085221"/>
              <a:gd name="connsiteY275" fmla="*/ 6930190 h 15135727"/>
              <a:gd name="connsiteX276" fmla="*/ 1155032 w 8085221"/>
              <a:gd name="connsiteY276" fmla="*/ 6761748 h 15135727"/>
              <a:gd name="connsiteX277" fmla="*/ 1203158 w 8085221"/>
              <a:gd name="connsiteY277" fmla="*/ 6617369 h 15135727"/>
              <a:gd name="connsiteX278" fmla="*/ 1371600 w 8085221"/>
              <a:gd name="connsiteY278" fmla="*/ 6472990 h 15135727"/>
              <a:gd name="connsiteX279" fmla="*/ 1443790 w 8085221"/>
              <a:gd name="connsiteY279" fmla="*/ 6328611 h 15135727"/>
              <a:gd name="connsiteX280" fmla="*/ 1419727 w 8085221"/>
              <a:gd name="connsiteY280" fmla="*/ 6208295 h 15135727"/>
              <a:gd name="connsiteX281" fmla="*/ 1275348 w 8085221"/>
              <a:gd name="connsiteY281" fmla="*/ 6304548 h 15135727"/>
              <a:gd name="connsiteX282" fmla="*/ 1323474 w 8085221"/>
              <a:gd name="connsiteY282" fmla="*/ 6015790 h 15135727"/>
              <a:gd name="connsiteX283" fmla="*/ 1540042 w 8085221"/>
              <a:gd name="connsiteY283" fmla="*/ 5871411 h 15135727"/>
              <a:gd name="connsiteX284" fmla="*/ 1540042 w 8085221"/>
              <a:gd name="connsiteY284" fmla="*/ 5751095 h 15135727"/>
              <a:gd name="connsiteX285" fmla="*/ 1395664 w 8085221"/>
              <a:gd name="connsiteY285" fmla="*/ 5799221 h 15135727"/>
              <a:gd name="connsiteX286" fmla="*/ 1179095 w 8085221"/>
              <a:gd name="connsiteY286" fmla="*/ 5799221 h 15135727"/>
              <a:gd name="connsiteX287" fmla="*/ 890337 w 8085221"/>
              <a:gd name="connsiteY287" fmla="*/ 5775158 h 15135727"/>
              <a:gd name="connsiteX288" fmla="*/ 697832 w 8085221"/>
              <a:gd name="connsiteY288" fmla="*/ 5606716 h 15135727"/>
              <a:gd name="connsiteX289" fmla="*/ 577516 w 8085221"/>
              <a:gd name="connsiteY289" fmla="*/ 5582653 h 15135727"/>
              <a:gd name="connsiteX290" fmla="*/ 697832 w 8085221"/>
              <a:gd name="connsiteY290" fmla="*/ 5775158 h 15135727"/>
              <a:gd name="connsiteX291" fmla="*/ 409074 w 8085221"/>
              <a:gd name="connsiteY291" fmla="*/ 5799221 h 15135727"/>
              <a:gd name="connsiteX292" fmla="*/ 168442 w 8085221"/>
              <a:gd name="connsiteY292" fmla="*/ 5702969 h 15135727"/>
              <a:gd name="connsiteX293" fmla="*/ 264695 w 8085221"/>
              <a:gd name="connsiteY293" fmla="*/ 5558590 h 15135727"/>
              <a:gd name="connsiteX294" fmla="*/ 144379 w 8085221"/>
              <a:gd name="connsiteY294" fmla="*/ 5510464 h 15135727"/>
              <a:gd name="connsiteX295" fmla="*/ 0 w 8085221"/>
              <a:gd name="connsiteY295" fmla="*/ 5462337 h 15135727"/>
              <a:gd name="connsiteX296" fmla="*/ 96253 w 8085221"/>
              <a:gd name="connsiteY296" fmla="*/ 5245769 h 15135727"/>
              <a:gd name="connsiteX0" fmla="*/ 96253 w 8085221"/>
              <a:gd name="connsiteY0" fmla="*/ 5245769 h 15135727"/>
              <a:gd name="connsiteX1" fmla="*/ 144379 w 8085221"/>
              <a:gd name="connsiteY1" fmla="*/ 4981074 h 15135727"/>
              <a:gd name="connsiteX2" fmla="*/ 178719 w 8085221"/>
              <a:gd name="connsiteY2" fmla="*/ 4834941 h 15135727"/>
              <a:gd name="connsiteX3" fmla="*/ 334378 w 8085221"/>
              <a:gd name="connsiteY3" fmla="*/ 4696828 h 15135727"/>
              <a:gd name="connsiteX4" fmla="*/ 553453 w 8085221"/>
              <a:gd name="connsiteY4" fmla="*/ 4692316 h 15135727"/>
              <a:gd name="connsiteX5" fmla="*/ 649706 w 8085221"/>
              <a:gd name="connsiteY5" fmla="*/ 4427621 h 15135727"/>
              <a:gd name="connsiteX6" fmla="*/ 805866 w 8085221"/>
              <a:gd name="connsiteY6" fmla="*/ 4425366 h 15135727"/>
              <a:gd name="connsiteX7" fmla="*/ 938464 w 8085221"/>
              <a:gd name="connsiteY7" fmla="*/ 4283242 h 15135727"/>
              <a:gd name="connsiteX8" fmla="*/ 1395664 w 8085221"/>
              <a:gd name="connsiteY8" fmla="*/ 4162927 h 15135727"/>
              <a:gd name="connsiteX9" fmla="*/ 1564106 w 8085221"/>
              <a:gd name="connsiteY9" fmla="*/ 3994485 h 15135727"/>
              <a:gd name="connsiteX10" fmla="*/ 1708485 w 8085221"/>
              <a:gd name="connsiteY10" fmla="*/ 3826042 h 15135727"/>
              <a:gd name="connsiteX11" fmla="*/ 1925053 w 8085221"/>
              <a:gd name="connsiteY11" fmla="*/ 3777916 h 15135727"/>
              <a:gd name="connsiteX12" fmla="*/ 2141621 w 8085221"/>
              <a:gd name="connsiteY12" fmla="*/ 3585411 h 15135727"/>
              <a:gd name="connsiteX13" fmla="*/ 2141621 w 8085221"/>
              <a:gd name="connsiteY13" fmla="*/ 3585411 h 15135727"/>
              <a:gd name="connsiteX14" fmla="*/ 2286000 w 8085221"/>
              <a:gd name="connsiteY14" fmla="*/ 3489158 h 15135727"/>
              <a:gd name="connsiteX15" fmla="*/ 2310064 w 8085221"/>
              <a:gd name="connsiteY15" fmla="*/ 3007895 h 15135727"/>
              <a:gd name="connsiteX16" fmla="*/ 2695074 w 8085221"/>
              <a:gd name="connsiteY16" fmla="*/ 2911642 h 15135727"/>
              <a:gd name="connsiteX17" fmla="*/ 2839453 w 8085221"/>
              <a:gd name="connsiteY17" fmla="*/ 2526632 h 15135727"/>
              <a:gd name="connsiteX18" fmla="*/ 3200400 w 8085221"/>
              <a:gd name="connsiteY18" fmla="*/ 2358190 h 15135727"/>
              <a:gd name="connsiteX19" fmla="*/ 3441032 w 8085221"/>
              <a:gd name="connsiteY19" fmla="*/ 2237874 h 15135727"/>
              <a:gd name="connsiteX20" fmla="*/ 3561348 w 8085221"/>
              <a:gd name="connsiteY20" fmla="*/ 2526632 h 15135727"/>
              <a:gd name="connsiteX21" fmla="*/ 3801979 w 8085221"/>
              <a:gd name="connsiteY21" fmla="*/ 2622885 h 15135727"/>
              <a:gd name="connsiteX22" fmla="*/ 3946358 w 8085221"/>
              <a:gd name="connsiteY22" fmla="*/ 2550695 h 15135727"/>
              <a:gd name="connsiteX23" fmla="*/ 4018548 w 8085221"/>
              <a:gd name="connsiteY23" fmla="*/ 2598821 h 15135727"/>
              <a:gd name="connsiteX24" fmla="*/ 4138864 w 8085221"/>
              <a:gd name="connsiteY24" fmla="*/ 2574758 h 15135727"/>
              <a:gd name="connsiteX25" fmla="*/ 4307306 w 8085221"/>
              <a:gd name="connsiteY25" fmla="*/ 2671011 h 15135727"/>
              <a:gd name="connsiteX26" fmla="*/ 4427621 w 8085221"/>
              <a:gd name="connsiteY26" fmla="*/ 2622885 h 15135727"/>
              <a:gd name="connsiteX27" fmla="*/ 4668253 w 8085221"/>
              <a:gd name="connsiteY27" fmla="*/ 2743200 h 15135727"/>
              <a:gd name="connsiteX28" fmla="*/ 4788569 w 8085221"/>
              <a:gd name="connsiteY28" fmla="*/ 2815390 h 15135727"/>
              <a:gd name="connsiteX29" fmla="*/ 4957011 w 8085221"/>
              <a:gd name="connsiteY29" fmla="*/ 2719137 h 15135727"/>
              <a:gd name="connsiteX30" fmla="*/ 4981074 w 8085221"/>
              <a:gd name="connsiteY30" fmla="*/ 2382253 h 15135727"/>
              <a:gd name="connsiteX31" fmla="*/ 4981074 w 8085221"/>
              <a:gd name="connsiteY31" fmla="*/ 2382253 h 15135727"/>
              <a:gd name="connsiteX32" fmla="*/ 4884821 w 8085221"/>
              <a:gd name="connsiteY32" fmla="*/ 2093495 h 15135727"/>
              <a:gd name="connsiteX33" fmla="*/ 4764506 w 8085221"/>
              <a:gd name="connsiteY33" fmla="*/ 1900990 h 15135727"/>
              <a:gd name="connsiteX34" fmla="*/ 4764506 w 8085221"/>
              <a:gd name="connsiteY34" fmla="*/ 1804737 h 15135727"/>
              <a:gd name="connsiteX35" fmla="*/ 4957011 w 8085221"/>
              <a:gd name="connsiteY35" fmla="*/ 1564106 h 15135727"/>
              <a:gd name="connsiteX36" fmla="*/ 5221706 w 8085221"/>
              <a:gd name="connsiteY36" fmla="*/ 1588169 h 15135727"/>
              <a:gd name="connsiteX37" fmla="*/ 5486400 w 8085221"/>
              <a:gd name="connsiteY37" fmla="*/ 1684421 h 15135727"/>
              <a:gd name="connsiteX38" fmla="*/ 5799221 w 8085221"/>
              <a:gd name="connsiteY38" fmla="*/ 1684421 h 15135727"/>
              <a:gd name="connsiteX39" fmla="*/ 5871411 w 8085221"/>
              <a:gd name="connsiteY39" fmla="*/ 1443790 h 15135727"/>
              <a:gd name="connsiteX40" fmla="*/ 6087979 w 8085221"/>
              <a:gd name="connsiteY40" fmla="*/ 1395664 h 15135727"/>
              <a:gd name="connsiteX41" fmla="*/ 6087979 w 8085221"/>
              <a:gd name="connsiteY41" fmla="*/ 1082842 h 15135727"/>
              <a:gd name="connsiteX42" fmla="*/ 6424864 w 8085221"/>
              <a:gd name="connsiteY42" fmla="*/ 1058779 h 15135727"/>
              <a:gd name="connsiteX43" fmla="*/ 6665495 w 8085221"/>
              <a:gd name="connsiteY43" fmla="*/ 721895 h 15135727"/>
              <a:gd name="connsiteX44" fmla="*/ 6761748 w 8085221"/>
              <a:gd name="connsiteY44" fmla="*/ 649706 h 15135727"/>
              <a:gd name="connsiteX45" fmla="*/ 6737685 w 8085221"/>
              <a:gd name="connsiteY45" fmla="*/ 505327 h 15135727"/>
              <a:gd name="connsiteX46" fmla="*/ 6858000 w 8085221"/>
              <a:gd name="connsiteY46" fmla="*/ 360948 h 15135727"/>
              <a:gd name="connsiteX47" fmla="*/ 6761748 w 8085221"/>
              <a:gd name="connsiteY47" fmla="*/ 120316 h 15135727"/>
              <a:gd name="connsiteX48" fmla="*/ 7194885 w 8085221"/>
              <a:gd name="connsiteY48" fmla="*/ 0 h 15135727"/>
              <a:gd name="connsiteX49" fmla="*/ 7267074 w 8085221"/>
              <a:gd name="connsiteY49" fmla="*/ 120316 h 15135727"/>
              <a:gd name="connsiteX50" fmla="*/ 7267074 w 8085221"/>
              <a:gd name="connsiteY50" fmla="*/ 120316 h 15135727"/>
              <a:gd name="connsiteX51" fmla="*/ 7339264 w 8085221"/>
              <a:gd name="connsiteY51" fmla="*/ 360948 h 15135727"/>
              <a:gd name="connsiteX52" fmla="*/ 7628021 w 8085221"/>
              <a:gd name="connsiteY52" fmla="*/ 433137 h 15135727"/>
              <a:gd name="connsiteX53" fmla="*/ 7796464 w 8085221"/>
              <a:gd name="connsiteY53" fmla="*/ 649706 h 15135727"/>
              <a:gd name="connsiteX54" fmla="*/ 8085221 w 8085221"/>
              <a:gd name="connsiteY54" fmla="*/ 914400 h 15135727"/>
              <a:gd name="connsiteX55" fmla="*/ 7988969 w 8085221"/>
              <a:gd name="connsiteY55" fmla="*/ 1203158 h 15135727"/>
              <a:gd name="connsiteX56" fmla="*/ 7844590 w 8085221"/>
              <a:gd name="connsiteY56" fmla="*/ 1058779 h 15135727"/>
              <a:gd name="connsiteX57" fmla="*/ 7483642 w 8085221"/>
              <a:gd name="connsiteY57" fmla="*/ 1371600 h 15135727"/>
              <a:gd name="connsiteX58" fmla="*/ 7267074 w 8085221"/>
              <a:gd name="connsiteY58" fmla="*/ 1395664 h 15135727"/>
              <a:gd name="connsiteX59" fmla="*/ 7243011 w 8085221"/>
              <a:gd name="connsiteY59" fmla="*/ 1588169 h 15135727"/>
              <a:gd name="connsiteX60" fmla="*/ 6978316 w 8085221"/>
              <a:gd name="connsiteY60" fmla="*/ 1732548 h 15135727"/>
              <a:gd name="connsiteX61" fmla="*/ 6737685 w 8085221"/>
              <a:gd name="connsiteY61" fmla="*/ 2093495 h 15135727"/>
              <a:gd name="connsiteX62" fmla="*/ 6737685 w 8085221"/>
              <a:gd name="connsiteY62" fmla="*/ 2382253 h 15135727"/>
              <a:gd name="connsiteX63" fmla="*/ 6665495 w 8085221"/>
              <a:gd name="connsiteY63" fmla="*/ 2430379 h 15135727"/>
              <a:gd name="connsiteX64" fmla="*/ 6906127 w 8085221"/>
              <a:gd name="connsiteY64" fmla="*/ 2646948 h 15135727"/>
              <a:gd name="connsiteX65" fmla="*/ 6906127 w 8085221"/>
              <a:gd name="connsiteY65" fmla="*/ 2983832 h 15135727"/>
              <a:gd name="connsiteX66" fmla="*/ 6906127 w 8085221"/>
              <a:gd name="connsiteY66" fmla="*/ 3104148 h 15135727"/>
              <a:gd name="connsiteX67" fmla="*/ 6833937 w 8085221"/>
              <a:gd name="connsiteY67" fmla="*/ 3368842 h 15135727"/>
              <a:gd name="connsiteX68" fmla="*/ 6906127 w 8085221"/>
              <a:gd name="connsiteY68" fmla="*/ 3489158 h 15135727"/>
              <a:gd name="connsiteX69" fmla="*/ 6641432 w 8085221"/>
              <a:gd name="connsiteY69" fmla="*/ 3705727 h 15135727"/>
              <a:gd name="connsiteX70" fmla="*/ 6737685 w 8085221"/>
              <a:gd name="connsiteY70" fmla="*/ 3729790 h 15135727"/>
              <a:gd name="connsiteX71" fmla="*/ 6545179 w 8085221"/>
              <a:gd name="connsiteY71" fmla="*/ 3826042 h 15135727"/>
              <a:gd name="connsiteX72" fmla="*/ 6328611 w 8085221"/>
              <a:gd name="connsiteY72" fmla="*/ 3753853 h 15135727"/>
              <a:gd name="connsiteX73" fmla="*/ 6184232 w 8085221"/>
              <a:gd name="connsiteY73" fmla="*/ 3850106 h 15135727"/>
              <a:gd name="connsiteX74" fmla="*/ 6184232 w 8085221"/>
              <a:gd name="connsiteY74" fmla="*/ 3946358 h 15135727"/>
              <a:gd name="connsiteX75" fmla="*/ 6136106 w 8085221"/>
              <a:gd name="connsiteY75" fmla="*/ 4235116 h 15135727"/>
              <a:gd name="connsiteX76" fmla="*/ 5919537 w 8085221"/>
              <a:gd name="connsiteY76" fmla="*/ 4403558 h 15135727"/>
              <a:gd name="connsiteX77" fmla="*/ 5775158 w 8085221"/>
              <a:gd name="connsiteY77" fmla="*/ 4451685 h 15135727"/>
              <a:gd name="connsiteX78" fmla="*/ 5630779 w 8085221"/>
              <a:gd name="connsiteY78" fmla="*/ 4547937 h 15135727"/>
              <a:gd name="connsiteX79" fmla="*/ 5510464 w 8085221"/>
              <a:gd name="connsiteY79" fmla="*/ 4620127 h 15135727"/>
              <a:gd name="connsiteX80" fmla="*/ 5510464 w 8085221"/>
              <a:gd name="connsiteY80" fmla="*/ 4812632 h 15135727"/>
              <a:gd name="connsiteX81" fmla="*/ 5317958 w 8085221"/>
              <a:gd name="connsiteY81" fmla="*/ 4981074 h 15135727"/>
              <a:gd name="connsiteX82" fmla="*/ 5005137 w 8085221"/>
              <a:gd name="connsiteY82" fmla="*/ 5149516 h 15135727"/>
              <a:gd name="connsiteX83" fmla="*/ 4692316 w 8085221"/>
              <a:gd name="connsiteY83" fmla="*/ 5149516 h 15135727"/>
              <a:gd name="connsiteX84" fmla="*/ 4523874 w 8085221"/>
              <a:gd name="connsiteY84" fmla="*/ 5366085 h 15135727"/>
              <a:gd name="connsiteX85" fmla="*/ 4211053 w 8085221"/>
              <a:gd name="connsiteY85" fmla="*/ 5414211 h 15135727"/>
              <a:gd name="connsiteX86" fmla="*/ 4114800 w 8085221"/>
              <a:gd name="connsiteY86" fmla="*/ 5390148 h 15135727"/>
              <a:gd name="connsiteX87" fmla="*/ 4018548 w 8085221"/>
              <a:gd name="connsiteY87" fmla="*/ 5630779 h 15135727"/>
              <a:gd name="connsiteX88" fmla="*/ 4090737 w 8085221"/>
              <a:gd name="connsiteY88" fmla="*/ 5871411 h 15135727"/>
              <a:gd name="connsiteX89" fmla="*/ 4090737 w 8085221"/>
              <a:gd name="connsiteY89" fmla="*/ 6184232 h 15135727"/>
              <a:gd name="connsiteX90" fmla="*/ 4186990 w 8085221"/>
              <a:gd name="connsiteY90" fmla="*/ 6472990 h 15135727"/>
              <a:gd name="connsiteX91" fmla="*/ 4042611 w 8085221"/>
              <a:gd name="connsiteY91" fmla="*/ 6352674 h 15135727"/>
              <a:gd name="connsiteX92" fmla="*/ 3946358 w 8085221"/>
              <a:gd name="connsiteY92" fmla="*/ 6376737 h 15135727"/>
              <a:gd name="connsiteX93" fmla="*/ 4114800 w 8085221"/>
              <a:gd name="connsiteY93" fmla="*/ 6641432 h 15135727"/>
              <a:gd name="connsiteX94" fmla="*/ 4451685 w 8085221"/>
              <a:gd name="connsiteY94" fmla="*/ 6737685 h 15135727"/>
              <a:gd name="connsiteX95" fmla="*/ 4620127 w 8085221"/>
              <a:gd name="connsiteY95" fmla="*/ 6978316 h 15135727"/>
              <a:gd name="connsiteX96" fmla="*/ 4740442 w 8085221"/>
              <a:gd name="connsiteY96" fmla="*/ 7170821 h 15135727"/>
              <a:gd name="connsiteX97" fmla="*/ 5077327 w 8085221"/>
              <a:gd name="connsiteY97" fmla="*/ 7387390 h 15135727"/>
              <a:gd name="connsiteX98" fmla="*/ 5125453 w 8085221"/>
              <a:gd name="connsiteY98" fmla="*/ 7603958 h 15135727"/>
              <a:gd name="connsiteX99" fmla="*/ 5197642 w 8085221"/>
              <a:gd name="connsiteY99" fmla="*/ 7796464 h 15135727"/>
              <a:gd name="connsiteX100" fmla="*/ 5486400 w 8085221"/>
              <a:gd name="connsiteY100" fmla="*/ 7964906 h 15135727"/>
              <a:gd name="connsiteX101" fmla="*/ 5486400 w 8085221"/>
              <a:gd name="connsiteY101" fmla="*/ 8349916 h 15135727"/>
              <a:gd name="connsiteX102" fmla="*/ 5678906 w 8085221"/>
              <a:gd name="connsiteY102" fmla="*/ 8614611 h 15135727"/>
              <a:gd name="connsiteX103" fmla="*/ 5919537 w 8085221"/>
              <a:gd name="connsiteY103" fmla="*/ 9071811 h 15135727"/>
              <a:gd name="connsiteX104" fmla="*/ 6160169 w 8085221"/>
              <a:gd name="connsiteY104" fmla="*/ 9336506 h 15135727"/>
              <a:gd name="connsiteX105" fmla="*/ 6280485 w 8085221"/>
              <a:gd name="connsiteY105" fmla="*/ 9601200 h 15135727"/>
              <a:gd name="connsiteX106" fmla="*/ 6400800 w 8085221"/>
              <a:gd name="connsiteY106" fmla="*/ 9793706 h 15135727"/>
              <a:gd name="connsiteX107" fmla="*/ 6569242 w 8085221"/>
              <a:gd name="connsiteY107" fmla="*/ 10058400 h 15135727"/>
              <a:gd name="connsiteX108" fmla="*/ 6713621 w 8085221"/>
              <a:gd name="connsiteY108" fmla="*/ 10106527 h 15135727"/>
              <a:gd name="connsiteX109" fmla="*/ 6545179 w 8085221"/>
              <a:gd name="connsiteY109" fmla="*/ 10202779 h 15135727"/>
              <a:gd name="connsiteX110" fmla="*/ 6569242 w 8085221"/>
              <a:gd name="connsiteY110" fmla="*/ 10443411 h 15135727"/>
              <a:gd name="connsiteX111" fmla="*/ 6593306 w 8085221"/>
              <a:gd name="connsiteY111" fmla="*/ 10708106 h 15135727"/>
              <a:gd name="connsiteX112" fmla="*/ 6761748 w 8085221"/>
              <a:gd name="connsiteY112" fmla="*/ 10924674 h 15135727"/>
              <a:gd name="connsiteX113" fmla="*/ 6641432 w 8085221"/>
              <a:gd name="connsiteY113" fmla="*/ 11093116 h 15135727"/>
              <a:gd name="connsiteX114" fmla="*/ 6713621 w 8085221"/>
              <a:gd name="connsiteY114" fmla="*/ 11261558 h 15135727"/>
              <a:gd name="connsiteX115" fmla="*/ 6737685 w 8085221"/>
              <a:gd name="connsiteY115" fmla="*/ 11526253 h 15135727"/>
              <a:gd name="connsiteX116" fmla="*/ 6617369 w 8085221"/>
              <a:gd name="connsiteY116" fmla="*/ 11839074 h 15135727"/>
              <a:gd name="connsiteX117" fmla="*/ 6617369 w 8085221"/>
              <a:gd name="connsiteY117" fmla="*/ 12031579 h 15135727"/>
              <a:gd name="connsiteX118" fmla="*/ 6641432 w 8085221"/>
              <a:gd name="connsiteY118" fmla="*/ 12127832 h 15135727"/>
              <a:gd name="connsiteX119" fmla="*/ 6761748 w 8085221"/>
              <a:gd name="connsiteY119" fmla="*/ 12031579 h 15135727"/>
              <a:gd name="connsiteX120" fmla="*/ 6761748 w 8085221"/>
              <a:gd name="connsiteY120" fmla="*/ 12296274 h 15135727"/>
              <a:gd name="connsiteX121" fmla="*/ 6689558 w 8085221"/>
              <a:gd name="connsiteY121" fmla="*/ 12512842 h 15135727"/>
              <a:gd name="connsiteX122" fmla="*/ 6785811 w 8085221"/>
              <a:gd name="connsiteY122" fmla="*/ 12777537 h 15135727"/>
              <a:gd name="connsiteX123" fmla="*/ 6569242 w 8085221"/>
              <a:gd name="connsiteY123" fmla="*/ 12873790 h 15135727"/>
              <a:gd name="connsiteX124" fmla="*/ 6545179 w 8085221"/>
              <a:gd name="connsiteY124" fmla="*/ 13090358 h 15135727"/>
              <a:gd name="connsiteX125" fmla="*/ 6448927 w 8085221"/>
              <a:gd name="connsiteY125" fmla="*/ 13355053 h 15135727"/>
              <a:gd name="connsiteX126" fmla="*/ 6256421 w 8085221"/>
              <a:gd name="connsiteY126" fmla="*/ 13571621 h 15135727"/>
              <a:gd name="connsiteX127" fmla="*/ 6087979 w 8085221"/>
              <a:gd name="connsiteY127" fmla="*/ 13667874 h 15135727"/>
              <a:gd name="connsiteX128" fmla="*/ 5943600 w 8085221"/>
              <a:gd name="connsiteY128" fmla="*/ 13716000 h 15135727"/>
              <a:gd name="connsiteX129" fmla="*/ 5702969 w 8085221"/>
              <a:gd name="connsiteY129" fmla="*/ 13667874 h 15135727"/>
              <a:gd name="connsiteX130" fmla="*/ 5582653 w 8085221"/>
              <a:gd name="connsiteY130" fmla="*/ 13691937 h 15135727"/>
              <a:gd name="connsiteX131" fmla="*/ 5727032 w 8085221"/>
              <a:gd name="connsiteY131" fmla="*/ 13836316 h 15135727"/>
              <a:gd name="connsiteX132" fmla="*/ 5582653 w 8085221"/>
              <a:gd name="connsiteY132" fmla="*/ 14052885 h 15135727"/>
              <a:gd name="connsiteX133" fmla="*/ 5462337 w 8085221"/>
              <a:gd name="connsiteY133" fmla="*/ 14149137 h 15135727"/>
              <a:gd name="connsiteX134" fmla="*/ 5342021 w 8085221"/>
              <a:gd name="connsiteY134" fmla="*/ 14004758 h 15135727"/>
              <a:gd name="connsiteX135" fmla="*/ 5245769 w 8085221"/>
              <a:gd name="connsiteY135" fmla="*/ 14004758 h 15135727"/>
              <a:gd name="connsiteX136" fmla="*/ 5245769 w 8085221"/>
              <a:gd name="connsiteY136" fmla="*/ 13956632 h 15135727"/>
              <a:gd name="connsiteX137" fmla="*/ 5101390 w 8085221"/>
              <a:gd name="connsiteY137" fmla="*/ 13956632 h 15135727"/>
              <a:gd name="connsiteX138" fmla="*/ 4981074 w 8085221"/>
              <a:gd name="connsiteY138" fmla="*/ 13860379 h 15135727"/>
              <a:gd name="connsiteX139" fmla="*/ 4740442 w 8085221"/>
              <a:gd name="connsiteY139" fmla="*/ 13908506 h 15135727"/>
              <a:gd name="connsiteX140" fmla="*/ 4475748 w 8085221"/>
              <a:gd name="connsiteY140" fmla="*/ 13956632 h 15135727"/>
              <a:gd name="connsiteX141" fmla="*/ 4379495 w 8085221"/>
              <a:gd name="connsiteY141" fmla="*/ 14028821 h 15135727"/>
              <a:gd name="connsiteX142" fmla="*/ 4403558 w 8085221"/>
              <a:gd name="connsiteY142" fmla="*/ 14197264 h 15135727"/>
              <a:gd name="connsiteX143" fmla="*/ 4572000 w 8085221"/>
              <a:gd name="connsiteY143" fmla="*/ 14149137 h 15135727"/>
              <a:gd name="connsiteX144" fmla="*/ 4523874 w 8085221"/>
              <a:gd name="connsiteY144" fmla="*/ 14558211 h 15135727"/>
              <a:gd name="connsiteX145" fmla="*/ 4403558 w 8085221"/>
              <a:gd name="connsiteY145" fmla="*/ 14437895 h 15135727"/>
              <a:gd name="connsiteX146" fmla="*/ 4403558 w 8085221"/>
              <a:gd name="connsiteY146" fmla="*/ 14437895 h 15135727"/>
              <a:gd name="connsiteX147" fmla="*/ 4283242 w 8085221"/>
              <a:gd name="connsiteY147" fmla="*/ 14245390 h 15135727"/>
              <a:gd name="connsiteX148" fmla="*/ 4235116 w 8085221"/>
              <a:gd name="connsiteY148" fmla="*/ 14341642 h 15135727"/>
              <a:gd name="connsiteX149" fmla="*/ 4162927 w 8085221"/>
              <a:gd name="connsiteY149" fmla="*/ 14389769 h 15135727"/>
              <a:gd name="connsiteX150" fmla="*/ 4162927 w 8085221"/>
              <a:gd name="connsiteY150" fmla="*/ 14389769 h 15135727"/>
              <a:gd name="connsiteX151" fmla="*/ 3922295 w 8085221"/>
              <a:gd name="connsiteY151" fmla="*/ 14245390 h 15135727"/>
              <a:gd name="connsiteX152" fmla="*/ 3801979 w 8085221"/>
              <a:gd name="connsiteY152" fmla="*/ 14293516 h 15135727"/>
              <a:gd name="connsiteX153" fmla="*/ 3681664 w 8085221"/>
              <a:gd name="connsiteY153" fmla="*/ 14389769 h 15135727"/>
              <a:gd name="connsiteX154" fmla="*/ 3657600 w 8085221"/>
              <a:gd name="connsiteY154" fmla="*/ 14654464 h 15135727"/>
              <a:gd name="connsiteX155" fmla="*/ 3513221 w 8085221"/>
              <a:gd name="connsiteY155" fmla="*/ 14726653 h 15135727"/>
              <a:gd name="connsiteX156" fmla="*/ 3513221 w 8085221"/>
              <a:gd name="connsiteY156" fmla="*/ 14871032 h 15135727"/>
              <a:gd name="connsiteX157" fmla="*/ 3633537 w 8085221"/>
              <a:gd name="connsiteY157" fmla="*/ 14967285 h 15135727"/>
              <a:gd name="connsiteX158" fmla="*/ 3609474 w 8085221"/>
              <a:gd name="connsiteY158" fmla="*/ 15087600 h 15135727"/>
              <a:gd name="connsiteX159" fmla="*/ 3441032 w 8085221"/>
              <a:gd name="connsiteY159" fmla="*/ 15039474 h 15135727"/>
              <a:gd name="connsiteX160" fmla="*/ 3272590 w 8085221"/>
              <a:gd name="connsiteY160" fmla="*/ 15063537 h 15135727"/>
              <a:gd name="connsiteX161" fmla="*/ 3248527 w 8085221"/>
              <a:gd name="connsiteY161" fmla="*/ 14895095 h 15135727"/>
              <a:gd name="connsiteX162" fmla="*/ 3128211 w 8085221"/>
              <a:gd name="connsiteY162" fmla="*/ 14919158 h 15135727"/>
              <a:gd name="connsiteX163" fmla="*/ 2959769 w 8085221"/>
              <a:gd name="connsiteY163" fmla="*/ 15135727 h 15135727"/>
              <a:gd name="connsiteX164" fmla="*/ 2935706 w 8085221"/>
              <a:gd name="connsiteY164" fmla="*/ 14895095 h 15135727"/>
              <a:gd name="connsiteX165" fmla="*/ 2791327 w 8085221"/>
              <a:gd name="connsiteY165" fmla="*/ 14943221 h 15135727"/>
              <a:gd name="connsiteX166" fmla="*/ 2671011 w 8085221"/>
              <a:gd name="connsiteY166" fmla="*/ 15039474 h 15135727"/>
              <a:gd name="connsiteX167" fmla="*/ 2430379 w 8085221"/>
              <a:gd name="connsiteY167" fmla="*/ 15087600 h 15135727"/>
              <a:gd name="connsiteX168" fmla="*/ 2237874 w 8085221"/>
              <a:gd name="connsiteY168" fmla="*/ 15039474 h 15135727"/>
              <a:gd name="connsiteX169" fmla="*/ 2622885 w 8085221"/>
              <a:gd name="connsiteY169" fmla="*/ 14846969 h 15135727"/>
              <a:gd name="connsiteX170" fmla="*/ 2887579 w 8085221"/>
              <a:gd name="connsiteY170" fmla="*/ 14774779 h 15135727"/>
              <a:gd name="connsiteX171" fmla="*/ 2839453 w 8085221"/>
              <a:gd name="connsiteY171" fmla="*/ 14582274 h 15135727"/>
              <a:gd name="connsiteX172" fmla="*/ 2935706 w 8085221"/>
              <a:gd name="connsiteY172" fmla="*/ 14510085 h 15135727"/>
              <a:gd name="connsiteX173" fmla="*/ 2935706 w 8085221"/>
              <a:gd name="connsiteY173" fmla="*/ 14510085 h 15135727"/>
              <a:gd name="connsiteX174" fmla="*/ 3080085 w 8085221"/>
              <a:gd name="connsiteY174" fmla="*/ 14413832 h 15135727"/>
              <a:gd name="connsiteX175" fmla="*/ 3152274 w 8085221"/>
              <a:gd name="connsiteY175" fmla="*/ 14341642 h 15135727"/>
              <a:gd name="connsiteX176" fmla="*/ 3080085 w 8085221"/>
              <a:gd name="connsiteY176" fmla="*/ 14269453 h 15135727"/>
              <a:gd name="connsiteX177" fmla="*/ 3152274 w 8085221"/>
              <a:gd name="connsiteY177" fmla="*/ 14197264 h 15135727"/>
              <a:gd name="connsiteX178" fmla="*/ 3152274 w 8085221"/>
              <a:gd name="connsiteY178" fmla="*/ 14052885 h 15135727"/>
              <a:gd name="connsiteX179" fmla="*/ 3080085 w 8085221"/>
              <a:gd name="connsiteY179" fmla="*/ 13980695 h 15135727"/>
              <a:gd name="connsiteX180" fmla="*/ 3056021 w 8085221"/>
              <a:gd name="connsiteY180" fmla="*/ 14076948 h 15135727"/>
              <a:gd name="connsiteX181" fmla="*/ 2935706 w 8085221"/>
              <a:gd name="connsiteY181" fmla="*/ 14076948 h 15135727"/>
              <a:gd name="connsiteX182" fmla="*/ 2863516 w 8085221"/>
              <a:gd name="connsiteY182" fmla="*/ 14125074 h 15135727"/>
              <a:gd name="connsiteX183" fmla="*/ 2719137 w 8085221"/>
              <a:gd name="connsiteY183" fmla="*/ 14197264 h 15135727"/>
              <a:gd name="connsiteX184" fmla="*/ 2646948 w 8085221"/>
              <a:gd name="connsiteY184" fmla="*/ 14197264 h 15135727"/>
              <a:gd name="connsiteX185" fmla="*/ 2598821 w 8085221"/>
              <a:gd name="connsiteY185" fmla="*/ 14125074 h 15135727"/>
              <a:gd name="connsiteX186" fmla="*/ 2430379 w 8085221"/>
              <a:gd name="connsiteY186" fmla="*/ 13836316 h 15135727"/>
              <a:gd name="connsiteX187" fmla="*/ 2646948 w 8085221"/>
              <a:gd name="connsiteY187" fmla="*/ 13812253 h 15135727"/>
              <a:gd name="connsiteX188" fmla="*/ 2502569 w 8085221"/>
              <a:gd name="connsiteY188" fmla="*/ 13475369 h 15135727"/>
              <a:gd name="connsiteX189" fmla="*/ 2550695 w 8085221"/>
              <a:gd name="connsiteY189" fmla="*/ 13186611 h 15135727"/>
              <a:gd name="connsiteX190" fmla="*/ 2719137 w 8085221"/>
              <a:gd name="connsiteY190" fmla="*/ 13042232 h 15135727"/>
              <a:gd name="connsiteX191" fmla="*/ 2791327 w 8085221"/>
              <a:gd name="connsiteY191" fmla="*/ 12945979 h 15135727"/>
              <a:gd name="connsiteX192" fmla="*/ 3031958 w 8085221"/>
              <a:gd name="connsiteY192" fmla="*/ 13090358 h 15135727"/>
              <a:gd name="connsiteX193" fmla="*/ 3056021 w 8085221"/>
              <a:gd name="connsiteY193" fmla="*/ 12753474 h 15135727"/>
              <a:gd name="connsiteX194" fmla="*/ 2887579 w 8085221"/>
              <a:gd name="connsiteY194" fmla="*/ 12777537 h 15135727"/>
              <a:gd name="connsiteX195" fmla="*/ 2815390 w 8085221"/>
              <a:gd name="connsiteY195" fmla="*/ 12777537 h 15135727"/>
              <a:gd name="connsiteX196" fmla="*/ 3176337 w 8085221"/>
              <a:gd name="connsiteY196" fmla="*/ 12368464 h 15135727"/>
              <a:gd name="connsiteX197" fmla="*/ 3104148 w 8085221"/>
              <a:gd name="connsiteY197" fmla="*/ 12320337 h 15135727"/>
              <a:gd name="connsiteX198" fmla="*/ 3104148 w 8085221"/>
              <a:gd name="connsiteY198" fmla="*/ 12320337 h 15135727"/>
              <a:gd name="connsiteX199" fmla="*/ 3007895 w 8085221"/>
              <a:gd name="connsiteY199" fmla="*/ 12079706 h 15135727"/>
              <a:gd name="connsiteX200" fmla="*/ 2911642 w 8085221"/>
              <a:gd name="connsiteY200" fmla="*/ 11935327 h 15135727"/>
              <a:gd name="connsiteX201" fmla="*/ 2863516 w 8085221"/>
              <a:gd name="connsiteY201" fmla="*/ 11694695 h 15135727"/>
              <a:gd name="connsiteX202" fmla="*/ 2911642 w 8085221"/>
              <a:gd name="connsiteY202" fmla="*/ 11454064 h 15135727"/>
              <a:gd name="connsiteX203" fmla="*/ 3056021 w 8085221"/>
              <a:gd name="connsiteY203" fmla="*/ 11454064 h 15135727"/>
              <a:gd name="connsiteX204" fmla="*/ 2983832 w 8085221"/>
              <a:gd name="connsiteY204" fmla="*/ 11381874 h 15135727"/>
              <a:gd name="connsiteX205" fmla="*/ 3031958 w 8085221"/>
              <a:gd name="connsiteY205" fmla="*/ 11285621 h 15135727"/>
              <a:gd name="connsiteX206" fmla="*/ 3007895 w 8085221"/>
              <a:gd name="connsiteY206" fmla="*/ 11189369 h 15135727"/>
              <a:gd name="connsiteX207" fmla="*/ 2887579 w 8085221"/>
              <a:gd name="connsiteY207" fmla="*/ 11141242 h 15135727"/>
              <a:gd name="connsiteX208" fmla="*/ 2887579 w 8085221"/>
              <a:gd name="connsiteY208" fmla="*/ 10972800 h 15135727"/>
              <a:gd name="connsiteX209" fmla="*/ 2887579 w 8085221"/>
              <a:gd name="connsiteY209" fmla="*/ 10924674 h 15135727"/>
              <a:gd name="connsiteX210" fmla="*/ 2767264 w 8085221"/>
              <a:gd name="connsiteY210" fmla="*/ 11020927 h 15135727"/>
              <a:gd name="connsiteX211" fmla="*/ 2743200 w 8085221"/>
              <a:gd name="connsiteY211" fmla="*/ 10924674 h 15135727"/>
              <a:gd name="connsiteX212" fmla="*/ 2550695 w 8085221"/>
              <a:gd name="connsiteY212" fmla="*/ 11020927 h 15135727"/>
              <a:gd name="connsiteX213" fmla="*/ 2526632 w 8085221"/>
              <a:gd name="connsiteY213" fmla="*/ 11117179 h 15135727"/>
              <a:gd name="connsiteX214" fmla="*/ 2334127 w 8085221"/>
              <a:gd name="connsiteY214" fmla="*/ 10996864 h 15135727"/>
              <a:gd name="connsiteX215" fmla="*/ 2358190 w 8085221"/>
              <a:gd name="connsiteY215" fmla="*/ 10732169 h 15135727"/>
              <a:gd name="connsiteX216" fmla="*/ 2334127 w 8085221"/>
              <a:gd name="connsiteY216" fmla="*/ 10587790 h 15135727"/>
              <a:gd name="connsiteX217" fmla="*/ 2406316 w 8085221"/>
              <a:gd name="connsiteY217" fmla="*/ 10491537 h 15135727"/>
              <a:gd name="connsiteX218" fmla="*/ 2598821 w 8085221"/>
              <a:gd name="connsiteY218" fmla="*/ 10684042 h 15135727"/>
              <a:gd name="connsiteX219" fmla="*/ 2767264 w 8085221"/>
              <a:gd name="connsiteY219" fmla="*/ 10684042 h 15135727"/>
              <a:gd name="connsiteX220" fmla="*/ 2646948 w 8085221"/>
              <a:gd name="connsiteY220" fmla="*/ 10515600 h 15135727"/>
              <a:gd name="connsiteX221" fmla="*/ 2815390 w 8085221"/>
              <a:gd name="connsiteY221" fmla="*/ 10395285 h 15135727"/>
              <a:gd name="connsiteX222" fmla="*/ 3080085 w 8085221"/>
              <a:gd name="connsiteY222" fmla="*/ 10419348 h 15135727"/>
              <a:gd name="connsiteX223" fmla="*/ 3248527 w 8085221"/>
              <a:gd name="connsiteY223" fmla="*/ 10539664 h 15135727"/>
              <a:gd name="connsiteX224" fmla="*/ 3320716 w 8085221"/>
              <a:gd name="connsiteY224" fmla="*/ 10659979 h 15135727"/>
              <a:gd name="connsiteX225" fmla="*/ 3465095 w 8085221"/>
              <a:gd name="connsiteY225" fmla="*/ 10659979 h 15135727"/>
              <a:gd name="connsiteX226" fmla="*/ 3441032 w 8085221"/>
              <a:gd name="connsiteY226" fmla="*/ 10491537 h 15135727"/>
              <a:gd name="connsiteX227" fmla="*/ 3392906 w 8085221"/>
              <a:gd name="connsiteY227" fmla="*/ 10250906 h 15135727"/>
              <a:gd name="connsiteX228" fmla="*/ 3152274 w 8085221"/>
              <a:gd name="connsiteY228" fmla="*/ 10250906 h 15135727"/>
              <a:gd name="connsiteX229" fmla="*/ 3176337 w 8085221"/>
              <a:gd name="connsiteY229" fmla="*/ 10178716 h 15135727"/>
              <a:gd name="connsiteX230" fmla="*/ 3104148 w 8085221"/>
              <a:gd name="connsiteY230" fmla="*/ 10154653 h 15135727"/>
              <a:gd name="connsiteX231" fmla="*/ 3007895 w 8085221"/>
              <a:gd name="connsiteY231" fmla="*/ 9962148 h 15135727"/>
              <a:gd name="connsiteX232" fmla="*/ 3176337 w 8085221"/>
              <a:gd name="connsiteY232" fmla="*/ 9889958 h 15135727"/>
              <a:gd name="connsiteX233" fmla="*/ 2959769 w 8085221"/>
              <a:gd name="connsiteY233" fmla="*/ 9504948 h 15135727"/>
              <a:gd name="connsiteX234" fmla="*/ 2791327 w 8085221"/>
              <a:gd name="connsiteY234" fmla="*/ 9456821 h 15135727"/>
              <a:gd name="connsiteX235" fmla="*/ 2574758 w 8085221"/>
              <a:gd name="connsiteY235" fmla="*/ 9336506 h 15135727"/>
              <a:gd name="connsiteX236" fmla="*/ 2550695 w 8085221"/>
              <a:gd name="connsiteY236" fmla="*/ 9071811 h 15135727"/>
              <a:gd name="connsiteX237" fmla="*/ 2695074 w 8085221"/>
              <a:gd name="connsiteY237" fmla="*/ 8999621 h 15135727"/>
              <a:gd name="connsiteX238" fmla="*/ 2622885 w 8085221"/>
              <a:gd name="connsiteY238" fmla="*/ 8975558 h 15135727"/>
              <a:gd name="connsiteX239" fmla="*/ 2430379 w 8085221"/>
              <a:gd name="connsiteY239" fmla="*/ 8999621 h 15135727"/>
              <a:gd name="connsiteX240" fmla="*/ 2261937 w 8085221"/>
              <a:gd name="connsiteY240" fmla="*/ 9168064 h 15135727"/>
              <a:gd name="connsiteX241" fmla="*/ 2237874 w 8085221"/>
              <a:gd name="connsiteY241" fmla="*/ 8999621 h 15135727"/>
              <a:gd name="connsiteX242" fmla="*/ 2117558 w 8085221"/>
              <a:gd name="connsiteY242" fmla="*/ 8975558 h 15135727"/>
              <a:gd name="connsiteX243" fmla="*/ 2045369 w 8085221"/>
              <a:gd name="connsiteY243" fmla="*/ 8783053 h 15135727"/>
              <a:gd name="connsiteX244" fmla="*/ 1852864 w 8085221"/>
              <a:gd name="connsiteY244" fmla="*/ 8758990 h 15135727"/>
              <a:gd name="connsiteX245" fmla="*/ 1636295 w 8085221"/>
              <a:gd name="connsiteY245" fmla="*/ 8927432 h 15135727"/>
              <a:gd name="connsiteX246" fmla="*/ 1588169 w 8085221"/>
              <a:gd name="connsiteY246" fmla="*/ 9023685 h 15135727"/>
              <a:gd name="connsiteX247" fmla="*/ 1515979 w 8085221"/>
              <a:gd name="connsiteY247" fmla="*/ 8879306 h 15135727"/>
              <a:gd name="connsiteX248" fmla="*/ 1347537 w 8085221"/>
              <a:gd name="connsiteY248" fmla="*/ 8879306 h 15135727"/>
              <a:gd name="connsiteX249" fmla="*/ 1347537 w 8085221"/>
              <a:gd name="connsiteY249" fmla="*/ 8710864 h 15135727"/>
              <a:gd name="connsiteX250" fmla="*/ 1106906 w 8085221"/>
              <a:gd name="connsiteY250" fmla="*/ 8783053 h 15135727"/>
              <a:gd name="connsiteX251" fmla="*/ 890337 w 8085221"/>
              <a:gd name="connsiteY251" fmla="*/ 8686800 h 15135727"/>
              <a:gd name="connsiteX252" fmla="*/ 649706 w 8085221"/>
              <a:gd name="connsiteY252" fmla="*/ 8662737 h 15135727"/>
              <a:gd name="connsiteX253" fmla="*/ 385011 w 8085221"/>
              <a:gd name="connsiteY253" fmla="*/ 8566485 h 15135727"/>
              <a:gd name="connsiteX254" fmla="*/ 577516 w 8085221"/>
              <a:gd name="connsiteY254" fmla="*/ 8373979 h 15135727"/>
              <a:gd name="connsiteX255" fmla="*/ 794085 w 8085221"/>
              <a:gd name="connsiteY255" fmla="*/ 8301790 h 15135727"/>
              <a:gd name="connsiteX256" fmla="*/ 745958 w 8085221"/>
              <a:gd name="connsiteY256" fmla="*/ 8133348 h 15135727"/>
              <a:gd name="connsiteX257" fmla="*/ 818148 w 8085221"/>
              <a:gd name="connsiteY257" fmla="*/ 7820527 h 15135727"/>
              <a:gd name="connsiteX258" fmla="*/ 697832 w 8085221"/>
              <a:gd name="connsiteY258" fmla="*/ 7820527 h 15135727"/>
              <a:gd name="connsiteX259" fmla="*/ 625642 w 8085221"/>
              <a:gd name="connsiteY259" fmla="*/ 7916779 h 15135727"/>
              <a:gd name="connsiteX260" fmla="*/ 457200 w 8085221"/>
              <a:gd name="connsiteY260" fmla="*/ 7820527 h 15135727"/>
              <a:gd name="connsiteX261" fmla="*/ 529390 w 8085221"/>
              <a:gd name="connsiteY261" fmla="*/ 7700211 h 15135727"/>
              <a:gd name="connsiteX262" fmla="*/ 938464 w 8085221"/>
              <a:gd name="connsiteY262" fmla="*/ 7676148 h 15135727"/>
              <a:gd name="connsiteX263" fmla="*/ 1058779 w 8085221"/>
              <a:gd name="connsiteY263" fmla="*/ 7459579 h 15135727"/>
              <a:gd name="connsiteX264" fmla="*/ 1203158 w 8085221"/>
              <a:gd name="connsiteY264" fmla="*/ 7603958 h 15135727"/>
              <a:gd name="connsiteX265" fmla="*/ 1299411 w 8085221"/>
              <a:gd name="connsiteY265" fmla="*/ 7555832 h 15135727"/>
              <a:gd name="connsiteX266" fmla="*/ 1443790 w 8085221"/>
              <a:gd name="connsiteY266" fmla="*/ 7507706 h 15135727"/>
              <a:gd name="connsiteX267" fmla="*/ 1684421 w 8085221"/>
              <a:gd name="connsiteY267" fmla="*/ 7603958 h 15135727"/>
              <a:gd name="connsiteX268" fmla="*/ 1684421 w 8085221"/>
              <a:gd name="connsiteY268" fmla="*/ 7603958 h 15135727"/>
              <a:gd name="connsiteX269" fmla="*/ 1540042 w 8085221"/>
              <a:gd name="connsiteY269" fmla="*/ 7363327 h 15135727"/>
              <a:gd name="connsiteX270" fmla="*/ 1299411 w 8085221"/>
              <a:gd name="connsiteY270" fmla="*/ 7315200 h 15135727"/>
              <a:gd name="connsiteX271" fmla="*/ 1130969 w 8085221"/>
              <a:gd name="connsiteY271" fmla="*/ 7339264 h 15135727"/>
              <a:gd name="connsiteX272" fmla="*/ 1034716 w 8085221"/>
              <a:gd name="connsiteY272" fmla="*/ 7315200 h 15135727"/>
              <a:gd name="connsiteX273" fmla="*/ 1155032 w 8085221"/>
              <a:gd name="connsiteY273" fmla="*/ 7050506 h 15135727"/>
              <a:gd name="connsiteX274" fmla="*/ 1155032 w 8085221"/>
              <a:gd name="connsiteY274" fmla="*/ 6930190 h 15135727"/>
              <a:gd name="connsiteX275" fmla="*/ 1155032 w 8085221"/>
              <a:gd name="connsiteY275" fmla="*/ 6761748 h 15135727"/>
              <a:gd name="connsiteX276" fmla="*/ 1203158 w 8085221"/>
              <a:gd name="connsiteY276" fmla="*/ 6617369 h 15135727"/>
              <a:gd name="connsiteX277" fmla="*/ 1371600 w 8085221"/>
              <a:gd name="connsiteY277" fmla="*/ 6472990 h 15135727"/>
              <a:gd name="connsiteX278" fmla="*/ 1443790 w 8085221"/>
              <a:gd name="connsiteY278" fmla="*/ 6328611 h 15135727"/>
              <a:gd name="connsiteX279" fmla="*/ 1419727 w 8085221"/>
              <a:gd name="connsiteY279" fmla="*/ 6208295 h 15135727"/>
              <a:gd name="connsiteX280" fmla="*/ 1275348 w 8085221"/>
              <a:gd name="connsiteY280" fmla="*/ 6304548 h 15135727"/>
              <a:gd name="connsiteX281" fmla="*/ 1323474 w 8085221"/>
              <a:gd name="connsiteY281" fmla="*/ 6015790 h 15135727"/>
              <a:gd name="connsiteX282" fmla="*/ 1540042 w 8085221"/>
              <a:gd name="connsiteY282" fmla="*/ 5871411 h 15135727"/>
              <a:gd name="connsiteX283" fmla="*/ 1540042 w 8085221"/>
              <a:gd name="connsiteY283" fmla="*/ 5751095 h 15135727"/>
              <a:gd name="connsiteX284" fmla="*/ 1395664 w 8085221"/>
              <a:gd name="connsiteY284" fmla="*/ 5799221 h 15135727"/>
              <a:gd name="connsiteX285" fmla="*/ 1179095 w 8085221"/>
              <a:gd name="connsiteY285" fmla="*/ 5799221 h 15135727"/>
              <a:gd name="connsiteX286" fmla="*/ 890337 w 8085221"/>
              <a:gd name="connsiteY286" fmla="*/ 5775158 h 15135727"/>
              <a:gd name="connsiteX287" fmla="*/ 697832 w 8085221"/>
              <a:gd name="connsiteY287" fmla="*/ 5606716 h 15135727"/>
              <a:gd name="connsiteX288" fmla="*/ 577516 w 8085221"/>
              <a:gd name="connsiteY288" fmla="*/ 5582653 h 15135727"/>
              <a:gd name="connsiteX289" fmla="*/ 697832 w 8085221"/>
              <a:gd name="connsiteY289" fmla="*/ 5775158 h 15135727"/>
              <a:gd name="connsiteX290" fmla="*/ 409074 w 8085221"/>
              <a:gd name="connsiteY290" fmla="*/ 5799221 h 15135727"/>
              <a:gd name="connsiteX291" fmla="*/ 168442 w 8085221"/>
              <a:gd name="connsiteY291" fmla="*/ 5702969 h 15135727"/>
              <a:gd name="connsiteX292" fmla="*/ 264695 w 8085221"/>
              <a:gd name="connsiteY292" fmla="*/ 5558590 h 15135727"/>
              <a:gd name="connsiteX293" fmla="*/ 144379 w 8085221"/>
              <a:gd name="connsiteY293" fmla="*/ 5510464 h 15135727"/>
              <a:gd name="connsiteX294" fmla="*/ 0 w 8085221"/>
              <a:gd name="connsiteY294" fmla="*/ 5462337 h 15135727"/>
              <a:gd name="connsiteX295" fmla="*/ 96253 w 8085221"/>
              <a:gd name="connsiteY295" fmla="*/ 5245769 h 15135727"/>
              <a:gd name="connsiteX0" fmla="*/ 96253 w 8085221"/>
              <a:gd name="connsiteY0" fmla="*/ 5245769 h 15135727"/>
              <a:gd name="connsiteX1" fmla="*/ 144379 w 8085221"/>
              <a:gd name="connsiteY1" fmla="*/ 4981074 h 15135727"/>
              <a:gd name="connsiteX2" fmla="*/ 178719 w 8085221"/>
              <a:gd name="connsiteY2" fmla="*/ 4834941 h 15135727"/>
              <a:gd name="connsiteX3" fmla="*/ 334378 w 8085221"/>
              <a:gd name="connsiteY3" fmla="*/ 4696828 h 15135727"/>
              <a:gd name="connsiteX4" fmla="*/ 553453 w 8085221"/>
              <a:gd name="connsiteY4" fmla="*/ 4692316 h 15135727"/>
              <a:gd name="connsiteX5" fmla="*/ 649706 w 8085221"/>
              <a:gd name="connsiteY5" fmla="*/ 4427621 h 15135727"/>
              <a:gd name="connsiteX6" fmla="*/ 805866 w 8085221"/>
              <a:gd name="connsiteY6" fmla="*/ 4425366 h 15135727"/>
              <a:gd name="connsiteX7" fmla="*/ 867026 w 8085221"/>
              <a:gd name="connsiteY7" fmla="*/ 4311817 h 15135727"/>
              <a:gd name="connsiteX8" fmla="*/ 1395664 w 8085221"/>
              <a:gd name="connsiteY8" fmla="*/ 4162927 h 15135727"/>
              <a:gd name="connsiteX9" fmla="*/ 1564106 w 8085221"/>
              <a:gd name="connsiteY9" fmla="*/ 3994485 h 15135727"/>
              <a:gd name="connsiteX10" fmla="*/ 1708485 w 8085221"/>
              <a:gd name="connsiteY10" fmla="*/ 3826042 h 15135727"/>
              <a:gd name="connsiteX11" fmla="*/ 1925053 w 8085221"/>
              <a:gd name="connsiteY11" fmla="*/ 3777916 h 15135727"/>
              <a:gd name="connsiteX12" fmla="*/ 2141621 w 8085221"/>
              <a:gd name="connsiteY12" fmla="*/ 3585411 h 15135727"/>
              <a:gd name="connsiteX13" fmla="*/ 2141621 w 8085221"/>
              <a:gd name="connsiteY13" fmla="*/ 3585411 h 15135727"/>
              <a:gd name="connsiteX14" fmla="*/ 2286000 w 8085221"/>
              <a:gd name="connsiteY14" fmla="*/ 3489158 h 15135727"/>
              <a:gd name="connsiteX15" fmla="*/ 2310064 w 8085221"/>
              <a:gd name="connsiteY15" fmla="*/ 3007895 h 15135727"/>
              <a:gd name="connsiteX16" fmla="*/ 2695074 w 8085221"/>
              <a:gd name="connsiteY16" fmla="*/ 2911642 h 15135727"/>
              <a:gd name="connsiteX17" fmla="*/ 2839453 w 8085221"/>
              <a:gd name="connsiteY17" fmla="*/ 2526632 h 15135727"/>
              <a:gd name="connsiteX18" fmla="*/ 3200400 w 8085221"/>
              <a:gd name="connsiteY18" fmla="*/ 2358190 h 15135727"/>
              <a:gd name="connsiteX19" fmla="*/ 3441032 w 8085221"/>
              <a:gd name="connsiteY19" fmla="*/ 2237874 h 15135727"/>
              <a:gd name="connsiteX20" fmla="*/ 3561348 w 8085221"/>
              <a:gd name="connsiteY20" fmla="*/ 2526632 h 15135727"/>
              <a:gd name="connsiteX21" fmla="*/ 3801979 w 8085221"/>
              <a:gd name="connsiteY21" fmla="*/ 2622885 h 15135727"/>
              <a:gd name="connsiteX22" fmla="*/ 3946358 w 8085221"/>
              <a:gd name="connsiteY22" fmla="*/ 2550695 h 15135727"/>
              <a:gd name="connsiteX23" fmla="*/ 4018548 w 8085221"/>
              <a:gd name="connsiteY23" fmla="*/ 2598821 h 15135727"/>
              <a:gd name="connsiteX24" fmla="*/ 4138864 w 8085221"/>
              <a:gd name="connsiteY24" fmla="*/ 2574758 h 15135727"/>
              <a:gd name="connsiteX25" fmla="*/ 4307306 w 8085221"/>
              <a:gd name="connsiteY25" fmla="*/ 2671011 h 15135727"/>
              <a:gd name="connsiteX26" fmla="*/ 4427621 w 8085221"/>
              <a:gd name="connsiteY26" fmla="*/ 2622885 h 15135727"/>
              <a:gd name="connsiteX27" fmla="*/ 4668253 w 8085221"/>
              <a:gd name="connsiteY27" fmla="*/ 2743200 h 15135727"/>
              <a:gd name="connsiteX28" fmla="*/ 4788569 w 8085221"/>
              <a:gd name="connsiteY28" fmla="*/ 2815390 h 15135727"/>
              <a:gd name="connsiteX29" fmla="*/ 4957011 w 8085221"/>
              <a:gd name="connsiteY29" fmla="*/ 2719137 h 15135727"/>
              <a:gd name="connsiteX30" fmla="*/ 4981074 w 8085221"/>
              <a:gd name="connsiteY30" fmla="*/ 2382253 h 15135727"/>
              <a:gd name="connsiteX31" fmla="*/ 4981074 w 8085221"/>
              <a:gd name="connsiteY31" fmla="*/ 2382253 h 15135727"/>
              <a:gd name="connsiteX32" fmla="*/ 4884821 w 8085221"/>
              <a:gd name="connsiteY32" fmla="*/ 2093495 h 15135727"/>
              <a:gd name="connsiteX33" fmla="*/ 4764506 w 8085221"/>
              <a:gd name="connsiteY33" fmla="*/ 1900990 h 15135727"/>
              <a:gd name="connsiteX34" fmla="*/ 4764506 w 8085221"/>
              <a:gd name="connsiteY34" fmla="*/ 1804737 h 15135727"/>
              <a:gd name="connsiteX35" fmla="*/ 4957011 w 8085221"/>
              <a:gd name="connsiteY35" fmla="*/ 1564106 h 15135727"/>
              <a:gd name="connsiteX36" fmla="*/ 5221706 w 8085221"/>
              <a:gd name="connsiteY36" fmla="*/ 1588169 h 15135727"/>
              <a:gd name="connsiteX37" fmla="*/ 5486400 w 8085221"/>
              <a:gd name="connsiteY37" fmla="*/ 1684421 h 15135727"/>
              <a:gd name="connsiteX38" fmla="*/ 5799221 w 8085221"/>
              <a:gd name="connsiteY38" fmla="*/ 1684421 h 15135727"/>
              <a:gd name="connsiteX39" fmla="*/ 5871411 w 8085221"/>
              <a:gd name="connsiteY39" fmla="*/ 1443790 h 15135727"/>
              <a:gd name="connsiteX40" fmla="*/ 6087979 w 8085221"/>
              <a:gd name="connsiteY40" fmla="*/ 1395664 h 15135727"/>
              <a:gd name="connsiteX41" fmla="*/ 6087979 w 8085221"/>
              <a:gd name="connsiteY41" fmla="*/ 1082842 h 15135727"/>
              <a:gd name="connsiteX42" fmla="*/ 6424864 w 8085221"/>
              <a:gd name="connsiteY42" fmla="*/ 1058779 h 15135727"/>
              <a:gd name="connsiteX43" fmla="*/ 6665495 w 8085221"/>
              <a:gd name="connsiteY43" fmla="*/ 721895 h 15135727"/>
              <a:gd name="connsiteX44" fmla="*/ 6761748 w 8085221"/>
              <a:gd name="connsiteY44" fmla="*/ 649706 h 15135727"/>
              <a:gd name="connsiteX45" fmla="*/ 6737685 w 8085221"/>
              <a:gd name="connsiteY45" fmla="*/ 505327 h 15135727"/>
              <a:gd name="connsiteX46" fmla="*/ 6858000 w 8085221"/>
              <a:gd name="connsiteY46" fmla="*/ 360948 h 15135727"/>
              <a:gd name="connsiteX47" fmla="*/ 6761748 w 8085221"/>
              <a:gd name="connsiteY47" fmla="*/ 120316 h 15135727"/>
              <a:gd name="connsiteX48" fmla="*/ 7194885 w 8085221"/>
              <a:gd name="connsiteY48" fmla="*/ 0 h 15135727"/>
              <a:gd name="connsiteX49" fmla="*/ 7267074 w 8085221"/>
              <a:gd name="connsiteY49" fmla="*/ 120316 h 15135727"/>
              <a:gd name="connsiteX50" fmla="*/ 7267074 w 8085221"/>
              <a:gd name="connsiteY50" fmla="*/ 120316 h 15135727"/>
              <a:gd name="connsiteX51" fmla="*/ 7339264 w 8085221"/>
              <a:gd name="connsiteY51" fmla="*/ 360948 h 15135727"/>
              <a:gd name="connsiteX52" fmla="*/ 7628021 w 8085221"/>
              <a:gd name="connsiteY52" fmla="*/ 433137 h 15135727"/>
              <a:gd name="connsiteX53" fmla="*/ 7796464 w 8085221"/>
              <a:gd name="connsiteY53" fmla="*/ 649706 h 15135727"/>
              <a:gd name="connsiteX54" fmla="*/ 8085221 w 8085221"/>
              <a:gd name="connsiteY54" fmla="*/ 914400 h 15135727"/>
              <a:gd name="connsiteX55" fmla="*/ 7988969 w 8085221"/>
              <a:gd name="connsiteY55" fmla="*/ 1203158 h 15135727"/>
              <a:gd name="connsiteX56" fmla="*/ 7844590 w 8085221"/>
              <a:gd name="connsiteY56" fmla="*/ 1058779 h 15135727"/>
              <a:gd name="connsiteX57" fmla="*/ 7483642 w 8085221"/>
              <a:gd name="connsiteY57" fmla="*/ 1371600 h 15135727"/>
              <a:gd name="connsiteX58" fmla="*/ 7267074 w 8085221"/>
              <a:gd name="connsiteY58" fmla="*/ 1395664 h 15135727"/>
              <a:gd name="connsiteX59" fmla="*/ 7243011 w 8085221"/>
              <a:gd name="connsiteY59" fmla="*/ 1588169 h 15135727"/>
              <a:gd name="connsiteX60" fmla="*/ 6978316 w 8085221"/>
              <a:gd name="connsiteY60" fmla="*/ 1732548 h 15135727"/>
              <a:gd name="connsiteX61" fmla="*/ 6737685 w 8085221"/>
              <a:gd name="connsiteY61" fmla="*/ 2093495 h 15135727"/>
              <a:gd name="connsiteX62" fmla="*/ 6737685 w 8085221"/>
              <a:gd name="connsiteY62" fmla="*/ 2382253 h 15135727"/>
              <a:gd name="connsiteX63" fmla="*/ 6665495 w 8085221"/>
              <a:gd name="connsiteY63" fmla="*/ 2430379 h 15135727"/>
              <a:gd name="connsiteX64" fmla="*/ 6906127 w 8085221"/>
              <a:gd name="connsiteY64" fmla="*/ 2646948 h 15135727"/>
              <a:gd name="connsiteX65" fmla="*/ 6906127 w 8085221"/>
              <a:gd name="connsiteY65" fmla="*/ 2983832 h 15135727"/>
              <a:gd name="connsiteX66" fmla="*/ 6906127 w 8085221"/>
              <a:gd name="connsiteY66" fmla="*/ 3104148 h 15135727"/>
              <a:gd name="connsiteX67" fmla="*/ 6833937 w 8085221"/>
              <a:gd name="connsiteY67" fmla="*/ 3368842 h 15135727"/>
              <a:gd name="connsiteX68" fmla="*/ 6906127 w 8085221"/>
              <a:gd name="connsiteY68" fmla="*/ 3489158 h 15135727"/>
              <a:gd name="connsiteX69" fmla="*/ 6641432 w 8085221"/>
              <a:gd name="connsiteY69" fmla="*/ 3705727 h 15135727"/>
              <a:gd name="connsiteX70" fmla="*/ 6737685 w 8085221"/>
              <a:gd name="connsiteY70" fmla="*/ 3729790 h 15135727"/>
              <a:gd name="connsiteX71" fmla="*/ 6545179 w 8085221"/>
              <a:gd name="connsiteY71" fmla="*/ 3826042 h 15135727"/>
              <a:gd name="connsiteX72" fmla="*/ 6328611 w 8085221"/>
              <a:gd name="connsiteY72" fmla="*/ 3753853 h 15135727"/>
              <a:gd name="connsiteX73" fmla="*/ 6184232 w 8085221"/>
              <a:gd name="connsiteY73" fmla="*/ 3850106 h 15135727"/>
              <a:gd name="connsiteX74" fmla="*/ 6184232 w 8085221"/>
              <a:gd name="connsiteY74" fmla="*/ 3946358 h 15135727"/>
              <a:gd name="connsiteX75" fmla="*/ 6136106 w 8085221"/>
              <a:gd name="connsiteY75" fmla="*/ 4235116 h 15135727"/>
              <a:gd name="connsiteX76" fmla="*/ 5919537 w 8085221"/>
              <a:gd name="connsiteY76" fmla="*/ 4403558 h 15135727"/>
              <a:gd name="connsiteX77" fmla="*/ 5775158 w 8085221"/>
              <a:gd name="connsiteY77" fmla="*/ 4451685 h 15135727"/>
              <a:gd name="connsiteX78" fmla="*/ 5630779 w 8085221"/>
              <a:gd name="connsiteY78" fmla="*/ 4547937 h 15135727"/>
              <a:gd name="connsiteX79" fmla="*/ 5510464 w 8085221"/>
              <a:gd name="connsiteY79" fmla="*/ 4620127 h 15135727"/>
              <a:gd name="connsiteX80" fmla="*/ 5510464 w 8085221"/>
              <a:gd name="connsiteY80" fmla="*/ 4812632 h 15135727"/>
              <a:gd name="connsiteX81" fmla="*/ 5317958 w 8085221"/>
              <a:gd name="connsiteY81" fmla="*/ 4981074 h 15135727"/>
              <a:gd name="connsiteX82" fmla="*/ 5005137 w 8085221"/>
              <a:gd name="connsiteY82" fmla="*/ 5149516 h 15135727"/>
              <a:gd name="connsiteX83" fmla="*/ 4692316 w 8085221"/>
              <a:gd name="connsiteY83" fmla="*/ 5149516 h 15135727"/>
              <a:gd name="connsiteX84" fmla="*/ 4523874 w 8085221"/>
              <a:gd name="connsiteY84" fmla="*/ 5366085 h 15135727"/>
              <a:gd name="connsiteX85" fmla="*/ 4211053 w 8085221"/>
              <a:gd name="connsiteY85" fmla="*/ 5414211 h 15135727"/>
              <a:gd name="connsiteX86" fmla="*/ 4114800 w 8085221"/>
              <a:gd name="connsiteY86" fmla="*/ 5390148 h 15135727"/>
              <a:gd name="connsiteX87" fmla="*/ 4018548 w 8085221"/>
              <a:gd name="connsiteY87" fmla="*/ 5630779 h 15135727"/>
              <a:gd name="connsiteX88" fmla="*/ 4090737 w 8085221"/>
              <a:gd name="connsiteY88" fmla="*/ 5871411 h 15135727"/>
              <a:gd name="connsiteX89" fmla="*/ 4090737 w 8085221"/>
              <a:gd name="connsiteY89" fmla="*/ 6184232 h 15135727"/>
              <a:gd name="connsiteX90" fmla="*/ 4186990 w 8085221"/>
              <a:gd name="connsiteY90" fmla="*/ 6472990 h 15135727"/>
              <a:gd name="connsiteX91" fmla="*/ 4042611 w 8085221"/>
              <a:gd name="connsiteY91" fmla="*/ 6352674 h 15135727"/>
              <a:gd name="connsiteX92" fmla="*/ 3946358 w 8085221"/>
              <a:gd name="connsiteY92" fmla="*/ 6376737 h 15135727"/>
              <a:gd name="connsiteX93" fmla="*/ 4114800 w 8085221"/>
              <a:gd name="connsiteY93" fmla="*/ 6641432 h 15135727"/>
              <a:gd name="connsiteX94" fmla="*/ 4451685 w 8085221"/>
              <a:gd name="connsiteY94" fmla="*/ 6737685 h 15135727"/>
              <a:gd name="connsiteX95" fmla="*/ 4620127 w 8085221"/>
              <a:gd name="connsiteY95" fmla="*/ 6978316 h 15135727"/>
              <a:gd name="connsiteX96" fmla="*/ 4740442 w 8085221"/>
              <a:gd name="connsiteY96" fmla="*/ 7170821 h 15135727"/>
              <a:gd name="connsiteX97" fmla="*/ 5077327 w 8085221"/>
              <a:gd name="connsiteY97" fmla="*/ 7387390 h 15135727"/>
              <a:gd name="connsiteX98" fmla="*/ 5125453 w 8085221"/>
              <a:gd name="connsiteY98" fmla="*/ 7603958 h 15135727"/>
              <a:gd name="connsiteX99" fmla="*/ 5197642 w 8085221"/>
              <a:gd name="connsiteY99" fmla="*/ 7796464 h 15135727"/>
              <a:gd name="connsiteX100" fmla="*/ 5486400 w 8085221"/>
              <a:gd name="connsiteY100" fmla="*/ 7964906 h 15135727"/>
              <a:gd name="connsiteX101" fmla="*/ 5486400 w 8085221"/>
              <a:gd name="connsiteY101" fmla="*/ 8349916 h 15135727"/>
              <a:gd name="connsiteX102" fmla="*/ 5678906 w 8085221"/>
              <a:gd name="connsiteY102" fmla="*/ 8614611 h 15135727"/>
              <a:gd name="connsiteX103" fmla="*/ 5919537 w 8085221"/>
              <a:gd name="connsiteY103" fmla="*/ 9071811 h 15135727"/>
              <a:gd name="connsiteX104" fmla="*/ 6160169 w 8085221"/>
              <a:gd name="connsiteY104" fmla="*/ 9336506 h 15135727"/>
              <a:gd name="connsiteX105" fmla="*/ 6280485 w 8085221"/>
              <a:gd name="connsiteY105" fmla="*/ 9601200 h 15135727"/>
              <a:gd name="connsiteX106" fmla="*/ 6400800 w 8085221"/>
              <a:gd name="connsiteY106" fmla="*/ 9793706 h 15135727"/>
              <a:gd name="connsiteX107" fmla="*/ 6569242 w 8085221"/>
              <a:gd name="connsiteY107" fmla="*/ 10058400 h 15135727"/>
              <a:gd name="connsiteX108" fmla="*/ 6713621 w 8085221"/>
              <a:gd name="connsiteY108" fmla="*/ 10106527 h 15135727"/>
              <a:gd name="connsiteX109" fmla="*/ 6545179 w 8085221"/>
              <a:gd name="connsiteY109" fmla="*/ 10202779 h 15135727"/>
              <a:gd name="connsiteX110" fmla="*/ 6569242 w 8085221"/>
              <a:gd name="connsiteY110" fmla="*/ 10443411 h 15135727"/>
              <a:gd name="connsiteX111" fmla="*/ 6593306 w 8085221"/>
              <a:gd name="connsiteY111" fmla="*/ 10708106 h 15135727"/>
              <a:gd name="connsiteX112" fmla="*/ 6761748 w 8085221"/>
              <a:gd name="connsiteY112" fmla="*/ 10924674 h 15135727"/>
              <a:gd name="connsiteX113" fmla="*/ 6641432 w 8085221"/>
              <a:gd name="connsiteY113" fmla="*/ 11093116 h 15135727"/>
              <a:gd name="connsiteX114" fmla="*/ 6713621 w 8085221"/>
              <a:gd name="connsiteY114" fmla="*/ 11261558 h 15135727"/>
              <a:gd name="connsiteX115" fmla="*/ 6737685 w 8085221"/>
              <a:gd name="connsiteY115" fmla="*/ 11526253 h 15135727"/>
              <a:gd name="connsiteX116" fmla="*/ 6617369 w 8085221"/>
              <a:gd name="connsiteY116" fmla="*/ 11839074 h 15135727"/>
              <a:gd name="connsiteX117" fmla="*/ 6617369 w 8085221"/>
              <a:gd name="connsiteY117" fmla="*/ 12031579 h 15135727"/>
              <a:gd name="connsiteX118" fmla="*/ 6641432 w 8085221"/>
              <a:gd name="connsiteY118" fmla="*/ 12127832 h 15135727"/>
              <a:gd name="connsiteX119" fmla="*/ 6761748 w 8085221"/>
              <a:gd name="connsiteY119" fmla="*/ 12031579 h 15135727"/>
              <a:gd name="connsiteX120" fmla="*/ 6761748 w 8085221"/>
              <a:gd name="connsiteY120" fmla="*/ 12296274 h 15135727"/>
              <a:gd name="connsiteX121" fmla="*/ 6689558 w 8085221"/>
              <a:gd name="connsiteY121" fmla="*/ 12512842 h 15135727"/>
              <a:gd name="connsiteX122" fmla="*/ 6785811 w 8085221"/>
              <a:gd name="connsiteY122" fmla="*/ 12777537 h 15135727"/>
              <a:gd name="connsiteX123" fmla="*/ 6569242 w 8085221"/>
              <a:gd name="connsiteY123" fmla="*/ 12873790 h 15135727"/>
              <a:gd name="connsiteX124" fmla="*/ 6545179 w 8085221"/>
              <a:gd name="connsiteY124" fmla="*/ 13090358 h 15135727"/>
              <a:gd name="connsiteX125" fmla="*/ 6448927 w 8085221"/>
              <a:gd name="connsiteY125" fmla="*/ 13355053 h 15135727"/>
              <a:gd name="connsiteX126" fmla="*/ 6256421 w 8085221"/>
              <a:gd name="connsiteY126" fmla="*/ 13571621 h 15135727"/>
              <a:gd name="connsiteX127" fmla="*/ 6087979 w 8085221"/>
              <a:gd name="connsiteY127" fmla="*/ 13667874 h 15135727"/>
              <a:gd name="connsiteX128" fmla="*/ 5943600 w 8085221"/>
              <a:gd name="connsiteY128" fmla="*/ 13716000 h 15135727"/>
              <a:gd name="connsiteX129" fmla="*/ 5702969 w 8085221"/>
              <a:gd name="connsiteY129" fmla="*/ 13667874 h 15135727"/>
              <a:gd name="connsiteX130" fmla="*/ 5582653 w 8085221"/>
              <a:gd name="connsiteY130" fmla="*/ 13691937 h 15135727"/>
              <a:gd name="connsiteX131" fmla="*/ 5727032 w 8085221"/>
              <a:gd name="connsiteY131" fmla="*/ 13836316 h 15135727"/>
              <a:gd name="connsiteX132" fmla="*/ 5582653 w 8085221"/>
              <a:gd name="connsiteY132" fmla="*/ 14052885 h 15135727"/>
              <a:gd name="connsiteX133" fmla="*/ 5462337 w 8085221"/>
              <a:gd name="connsiteY133" fmla="*/ 14149137 h 15135727"/>
              <a:gd name="connsiteX134" fmla="*/ 5342021 w 8085221"/>
              <a:gd name="connsiteY134" fmla="*/ 14004758 h 15135727"/>
              <a:gd name="connsiteX135" fmla="*/ 5245769 w 8085221"/>
              <a:gd name="connsiteY135" fmla="*/ 14004758 h 15135727"/>
              <a:gd name="connsiteX136" fmla="*/ 5245769 w 8085221"/>
              <a:gd name="connsiteY136" fmla="*/ 13956632 h 15135727"/>
              <a:gd name="connsiteX137" fmla="*/ 5101390 w 8085221"/>
              <a:gd name="connsiteY137" fmla="*/ 13956632 h 15135727"/>
              <a:gd name="connsiteX138" fmla="*/ 4981074 w 8085221"/>
              <a:gd name="connsiteY138" fmla="*/ 13860379 h 15135727"/>
              <a:gd name="connsiteX139" fmla="*/ 4740442 w 8085221"/>
              <a:gd name="connsiteY139" fmla="*/ 13908506 h 15135727"/>
              <a:gd name="connsiteX140" fmla="*/ 4475748 w 8085221"/>
              <a:gd name="connsiteY140" fmla="*/ 13956632 h 15135727"/>
              <a:gd name="connsiteX141" fmla="*/ 4379495 w 8085221"/>
              <a:gd name="connsiteY141" fmla="*/ 14028821 h 15135727"/>
              <a:gd name="connsiteX142" fmla="*/ 4403558 w 8085221"/>
              <a:gd name="connsiteY142" fmla="*/ 14197264 h 15135727"/>
              <a:gd name="connsiteX143" fmla="*/ 4572000 w 8085221"/>
              <a:gd name="connsiteY143" fmla="*/ 14149137 h 15135727"/>
              <a:gd name="connsiteX144" fmla="*/ 4523874 w 8085221"/>
              <a:gd name="connsiteY144" fmla="*/ 14558211 h 15135727"/>
              <a:gd name="connsiteX145" fmla="*/ 4403558 w 8085221"/>
              <a:gd name="connsiteY145" fmla="*/ 14437895 h 15135727"/>
              <a:gd name="connsiteX146" fmla="*/ 4403558 w 8085221"/>
              <a:gd name="connsiteY146" fmla="*/ 14437895 h 15135727"/>
              <a:gd name="connsiteX147" fmla="*/ 4283242 w 8085221"/>
              <a:gd name="connsiteY147" fmla="*/ 14245390 h 15135727"/>
              <a:gd name="connsiteX148" fmla="*/ 4235116 w 8085221"/>
              <a:gd name="connsiteY148" fmla="*/ 14341642 h 15135727"/>
              <a:gd name="connsiteX149" fmla="*/ 4162927 w 8085221"/>
              <a:gd name="connsiteY149" fmla="*/ 14389769 h 15135727"/>
              <a:gd name="connsiteX150" fmla="*/ 4162927 w 8085221"/>
              <a:gd name="connsiteY150" fmla="*/ 14389769 h 15135727"/>
              <a:gd name="connsiteX151" fmla="*/ 3922295 w 8085221"/>
              <a:gd name="connsiteY151" fmla="*/ 14245390 h 15135727"/>
              <a:gd name="connsiteX152" fmla="*/ 3801979 w 8085221"/>
              <a:gd name="connsiteY152" fmla="*/ 14293516 h 15135727"/>
              <a:gd name="connsiteX153" fmla="*/ 3681664 w 8085221"/>
              <a:gd name="connsiteY153" fmla="*/ 14389769 h 15135727"/>
              <a:gd name="connsiteX154" fmla="*/ 3657600 w 8085221"/>
              <a:gd name="connsiteY154" fmla="*/ 14654464 h 15135727"/>
              <a:gd name="connsiteX155" fmla="*/ 3513221 w 8085221"/>
              <a:gd name="connsiteY155" fmla="*/ 14726653 h 15135727"/>
              <a:gd name="connsiteX156" fmla="*/ 3513221 w 8085221"/>
              <a:gd name="connsiteY156" fmla="*/ 14871032 h 15135727"/>
              <a:gd name="connsiteX157" fmla="*/ 3633537 w 8085221"/>
              <a:gd name="connsiteY157" fmla="*/ 14967285 h 15135727"/>
              <a:gd name="connsiteX158" fmla="*/ 3609474 w 8085221"/>
              <a:gd name="connsiteY158" fmla="*/ 15087600 h 15135727"/>
              <a:gd name="connsiteX159" fmla="*/ 3441032 w 8085221"/>
              <a:gd name="connsiteY159" fmla="*/ 15039474 h 15135727"/>
              <a:gd name="connsiteX160" fmla="*/ 3272590 w 8085221"/>
              <a:gd name="connsiteY160" fmla="*/ 15063537 h 15135727"/>
              <a:gd name="connsiteX161" fmla="*/ 3248527 w 8085221"/>
              <a:gd name="connsiteY161" fmla="*/ 14895095 h 15135727"/>
              <a:gd name="connsiteX162" fmla="*/ 3128211 w 8085221"/>
              <a:gd name="connsiteY162" fmla="*/ 14919158 h 15135727"/>
              <a:gd name="connsiteX163" fmla="*/ 2959769 w 8085221"/>
              <a:gd name="connsiteY163" fmla="*/ 15135727 h 15135727"/>
              <a:gd name="connsiteX164" fmla="*/ 2935706 w 8085221"/>
              <a:gd name="connsiteY164" fmla="*/ 14895095 h 15135727"/>
              <a:gd name="connsiteX165" fmla="*/ 2791327 w 8085221"/>
              <a:gd name="connsiteY165" fmla="*/ 14943221 h 15135727"/>
              <a:gd name="connsiteX166" fmla="*/ 2671011 w 8085221"/>
              <a:gd name="connsiteY166" fmla="*/ 15039474 h 15135727"/>
              <a:gd name="connsiteX167" fmla="*/ 2430379 w 8085221"/>
              <a:gd name="connsiteY167" fmla="*/ 15087600 h 15135727"/>
              <a:gd name="connsiteX168" fmla="*/ 2237874 w 8085221"/>
              <a:gd name="connsiteY168" fmla="*/ 15039474 h 15135727"/>
              <a:gd name="connsiteX169" fmla="*/ 2622885 w 8085221"/>
              <a:gd name="connsiteY169" fmla="*/ 14846969 h 15135727"/>
              <a:gd name="connsiteX170" fmla="*/ 2887579 w 8085221"/>
              <a:gd name="connsiteY170" fmla="*/ 14774779 h 15135727"/>
              <a:gd name="connsiteX171" fmla="*/ 2839453 w 8085221"/>
              <a:gd name="connsiteY171" fmla="*/ 14582274 h 15135727"/>
              <a:gd name="connsiteX172" fmla="*/ 2935706 w 8085221"/>
              <a:gd name="connsiteY172" fmla="*/ 14510085 h 15135727"/>
              <a:gd name="connsiteX173" fmla="*/ 2935706 w 8085221"/>
              <a:gd name="connsiteY173" fmla="*/ 14510085 h 15135727"/>
              <a:gd name="connsiteX174" fmla="*/ 3080085 w 8085221"/>
              <a:gd name="connsiteY174" fmla="*/ 14413832 h 15135727"/>
              <a:gd name="connsiteX175" fmla="*/ 3152274 w 8085221"/>
              <a:gd name="connsiteY175" fmla="*/ 14341642 h 15135727"/>
              <a:gd name="connsiteX176" fmla="*/ 3080085 w 8085221"/>
              <a:gd name="connsiteY176" fmla="*/ 14269453 h 15135727"/>
              <a:gd name="connsiteX177" fmla="*/ 3152274 w 8085221"/>
              <a:gd name="connsiteY177" fmla="*/ 14197264 h 15135727"/>
              <a:gd name="connsiteX178" fmla="*/ 3152274 w 8085221"/>
              <a:gd name="connsiteY178" fmla="*/ 14052885 h 15135727"/>
              <a:gd name="connsiteX179" fmla="*/ 3080085 w 8085221"/>
              <a:gd name="connsiteY179" fmla="*/ 13980695 h 15135727"/>
              <a:gd name="connsiteX180" fmla="*/ 3056021 w 8085221"/>
              <a:gd name="connsiteY180" fmla="*/ 14076948 h 15135727"/>
              <a:gd name="connsiteX181" fmla="*/ 2935706 w 8085221"/>
              <a:gd name="connsiteY181" fmla="*/ 14076948 h 15135727"/>
              <a:gd name="connsiteX182" fmla="*/ 2863516 w 8085221"/>
              <a:gd name="connsiteY182" fmla="*/ 14125074 h 15135727"/>
              <a:gd name="connsiteX183" fmla="*/ 2719137 w 8085221"/>
              <a:gd name="connsiteY183" fmla="*/ 14197264 h 15135727"/>
              <a:gd name="connsiteX184" fmla="*/ 2646948 w 8085221"/>
              <a:gd name="connsiteY184" fmla="*/ 14197264 h 15135727"/>
              <a:gd name="connsiteX185" fmla="*/ 2598821 w 8085221"/>
              <a:gd name="connsiteY185" fmla="*/ 14125074 h 15135727"/>
              <a:gd name="connsiteX186" fmla="*/ 2430379 w 8085221"/>
              <a:gd name="connsiteY186" fmla="*/ 13836316 h 15135727"/>
              <a:gd name="connsiteX187" fmla="*/ 2646948 w 8085221"/>
              <a:gd name="connsiteY187" fmla="*/ 13812253 h 15135727"/>
              <a:gd name="connsiteX188" fmla="*/ 2502569 w 8085221"/>
              <a:gd name="connsiteY188" fmla="*/ 13475369 h 15135727"/>
              <a:gd name="connsiteX189" fmla="*/ 2550695 w 8085221"/>
              <a:gd name="connsiteY189" fmla="*/ 13186611 h 15135727"/>
              <a:gd name="connsiteX190" fmla="*/ 2719137 w 8085221"/>
              <a:gd name="connsiteY190" fmla="*/ 13042232 h 15135727"/>
              <a:gd name="connsiteX191" fmla="*/ 2791327 w 8085221"/>
              <a:gd name="connsiteY191" fmla="*/ 12945979 h 15135727"/>
              <a:gd name="connsiteX192" fmla="*/ 3031958 w 8085221"/>
              <a:gd name="connsiteY192" fmla="*/ 13090358 h 15135727"/>
              <a:gd name="connsiteX193" fmla="*/ 3056021 w 8085221"/>
              <a:gd name="connsiteY193" fmla="*/ 12753474 h 15135727"/>
              <a:gd name="connsiteX194" fmla="*/ 2887579 w 8085221"/>
              <a:gd name="connsiteY194" fmla="*/ 12777537 h 15135727"/>
              <a:gd name="connsiteX195" fmla="*/ 2815390 w 8085221"/>
              <a:gd name="connsiteY195" fmla="*/ 12777537 h 15135727"/>
              <a:gd name="connsiteX196" fmla="*/ 3176337 w 8085221"/>
              <a:gd name="connsiteY196" fmla="*/ 12368464 h 15135727"/>
              <a:gd name="connsiteX197" fmla="*/ 3104148 w 8085221"/>
              <a:gd name="connsiteY197" fmla="*/ 12320337 h 15135727"/>
              <a:gd name="connsiteX198" fmla="*/ 3104148 w 8085221"/>
              <a:gd name="connsiteY198" fmla="*/ 12320337 h 15135727"/>
              <a:gd name="connsiteX199" fmla="*/ 3007895 w 8085221"/>
              <a:gd name="connsiteY199" fmla="*/ 12079706 h 15135727"/>
              <a:gd name="connsiteX200" fmla="*/ 2911642 w 8085221"/>
              <a:gd name="connsiteY200" fmla="*/ 11935327 h 15135727"/>
              <a:gd name="connsiteX201" fmla="*/ 2863516 w 8085221"/>
              <a:gd name="connsiteY201" fmla="*/ 11694695 h 15135727"/>
              <a:gd name="connsiteX202" fmla="*/ 2911642 w 8085221"/>
              <a:gd name="connsiteY202" fmla="*/ 11454064 h 15135727"/>
              <a:gd name="connsiteX203" fmla="*/ 3056021 w 8085221"/>
              <a:gd name="connsiteY203" fmla="*/ 11454064 h 15135727"/>
              <a:gd name="connsiteX204" fmla="*/ 2983832 w 8085221"/>
              <a:gd name="connsiteY204" fmla="*/ 11381874 h 15135727"/>
              <a:gd name="connsiteX205" fmla="*/ 3031958 w 8085221"/>
              <a:gd name="connsiteY205" fmla="*/ 11285621 h 15135727"/>
              <a:gd name="connsiteX206" fmla="*/ 3007895 w 8085221"/>
              <a:gd name="connsiteY206" fmla="*/ 11189369 h 15135727"/>
              <a:gd name="connsiteX207" fmla="*/ 2887579 w 8085221"/>
              <a:gd name="connsiteY207" fmla="*/ 11141242 h 15135727"/>
              <a:gd name="connsiteX208" fmla="*/ 2887579 w 8085221"/>
              <a:gd name="connsiteY208" fmla="*/ 10972800 h 15135727"/>
              <a:gd name="connsiteX209" fmla="*/ 2887579 w 8085221"/>
              <a:gd name="connsiteY209" fmla="*/ 10924674 h 15135727"/>
              <a:gd name="connsiteX210" fmla="*/ 2767264 w 8085221"/>
              <a:gd name="connsiteY210" fmla="*/ 11020927 h 15135727"/>
              <a:gd name="connsiteX211" fmla="*/ 2743200 w 8085221"/>
              <a:gd name="connsiteY211" fmla="*/ 10924674 h 15135727"/>
              <a:gd name="connsiteX212" fmla="*/ 2550695 w 8085221"/>
              <a:gd name="connsiteY212" fmla="*/ 11020927 h 15135727"/>
              <a:gd name="connsiteX213" fmla="*/ 2526632 w 8085221"/>
              <a:gd name="connsiteY213" fmla="*/ 11117179 h 15135727"/>
              <a:gd name="connsiteX214" fmla="*/ 2334127 w 8085221"/>
              <a:gd name="connsiteY214" fmla="*/ 10996864 h 15135727"/>
              <a:gd name="connsiteX215" fmla="*/ 2358190 w 8085221"/>
              <a:gd name="connsiteY215" fmla="*/ 10732169 h 15135727"/>
              <a:gd name="connsiteX216" fmla="*/ 2334127 w 8085221"/>
              <a:gd name="connsiteY216" fmla="*/ 10587790 h 15135727"/>
              <a:gd name="connsiteX217" fmla="*/ 2406316 w 8085221"/>
              <a:gd name="connsiteY217" fmla="*/ 10491537 h 15135727"/>
              <a:gd name="connsiteX218" fmla="*/ 2598821 w 8085221"/>
              <a:gd name="connsiteY218" fmla="*/ 10684042 h 15135727"/>
              <a:gd name="connsiteX219" fmla="*/ 2767264 w 8085221"/>
              <a:gd name="connsiteY219" fmla="*/ 10684042 h 15135727"/>
              <a:gd name="connsiteX220" fmla="*/ 2646948 w 8085221"/>
              <a:gd name="connsiteY220" fmla="*/ 10515600 h 15135727"/>
              <a:gd name="connsiteX221" fmla="*/ 2815390 w 8085221"/>
              <a:gd name="connsiteY221" fmla="*/ 10395285 h 15135727"/>
              <a:gd name="connsiteX222" fmla="*/ 3080085 w 8085221"/>
              <a:gd name="connsiteY222" fmla="*/ 10419348 h 15135727"/>
              <a:gd name="connsiteX223" fmla="*/ 3248527 w 8085221"/>
              <a:gd name="connsiteY223" fmla="*/ 10539664 h 15135727"/>
              <a:gd name="connsiteX224" fmla="*/ 3320716 w 8085221"/>
              <a:gd name="connsiteY224" fmla="*/ 10659979 h 15135727"/>
              <a:gd name="connsiteX225" fmla="*/ 3465095 w 8085221"/>
              <a:gd name="connsiteY225" fmla="*/ 10659979 h 15135727"/>
              <a:gd name="connsiteX226" fmla="*/ 3441032 w 8085221"/>
              <a:gd name="connsiteY226" fmla="*/ 10491537 h 15135727"/>
              <a:gd name="connsiteX227" fmla="*/ 3392906 w 8085221"/>
              <a:gd name="connsiteY227" fmla="*/ 10250906 h 15135727"/>
              <a:gd name="connsiteX228" fmla="*/ 3152274 w 8085221"/>
              <a:gd name="connsiteY228" fmla="*/ 10250906 h 15135727"/>
              <a:gd name="connsiteX229" fmla="*/ 3176337 w 8085221"/>
              <a:gd name="connsiteY229" fmla="*/ 10178716 h 15135727"/>
              <a:gd name="connsiteX230" fmla="*/ 3104148 w 8085221"/>
              <a:gd name="connsiteY230" fmla="*/ 10154653 h 15135727"/>
              <a:gd name="connsiteX231" fmla="*/ 3007895 w 8085221"/>
              <a:gd name="connsiteY231" fmla="*/ 9962148 h 15135727"/>
              <a:gd name="connsiteX232" fmla="*/ 3176337 w 8085221"/>
              <a:gd name="connsiteY232" fmla="*/ 9889958 h 15135727"/>
              <a:gd name="connsiteX233" fmla="*/ 2959769 w 8085221"/>
              <a:gd name="connsiteY233" fmla="*/ 9504948 h 15135727"/>
              <a:gd name="connsiteX234" fmla="*/ 2791327 w 8085221"/>
              <a:gd name="connsiteY234" fmla="*/ 9456821 h 15135727"/>
              <a:gd name="connsiteX235" fmla="*/ 2574758 w 8085221"/>
              <a:gd name="connsiteY235" fmla="*/ 9336506 h 15135727"/>
              <a:gd name="connsiteX236" fmla="*/ 2550695 w 8085221"/>
              <a:gd name="connsiteY236" fmla="*/ 9071811 h 15135727"/>
              <a:gd name="connsiteX237" fmla="*/ 2695074 w 8085221"/>
              <a:gd name="connsiteY237" fmla="*/ 8999621 h 15135727"/>
              <a:gd name="connsiteX238" fmla="*/ 2622885 w 8085221"/>
              <a:gd name="connsiteY238" fmla="*/ 8975558 h 15135727"/>
              <a:gd name="connsiteX239" fmla="*/ 2430379 w 8085221"/>
              <a:gd name="connsiteY239" fmla="*/ 8999621 h 15135727"/>
              <a:gd name="connsiteX240" fmla="*/ 2261937 w 8085221"/>
              <a:gd name="connsiteY240" fmla="*/ 9168064 h 15135727"/>
              <a:gd name="connsiteX241" fmla="*/ 2237874 w 8085221"/>
              <a:gd name="connsiteY241" fmla="*/ 8999621 h 15135727"/>
              <a:gd name="connsiteX242" fmla="*/ 2117558 w 8085221"/>
              <a:gd name="connsiteY242" fmla="*/ 8975558 h 15135727"/>
              <a:gd name="connsiteX243" fmla="*/ 2045369 w 8085221"/>
              <a:gd name="connsiteY243" fmla="*/ 8783053 h 15135727"/>
              <a:gd name="connsiteX244" fmla="*/ 1852864 w 8085221"/>
              <a:gd name="connsiteY244" fmla="*/ 8758990 h 15135727"/>
              <a:gd name="connsiteX245" fmla="*/ 1636295 w 8085221"/>
              <a:gd name="connsiteY245" fmla="*/ 8927432 h 15135727"/>
              <a:gd name="connsiteX246" fmla="*/ 1588169 w 8085221"/>
              <a:gd name="connsiteY246" fmla="*/ 9023685 h 15135727"/>
              <a:gd name="connsiteX247" fmla="*/ 1515979 w 8085221"/>
              <a:gd name="connsiteY247" fmla="*/ 8879306 h 15135727"/>
              <a:gd name="connsiteX248" fmla="*/ 1347537 w 8085221"/>
              <a:gd name="connsiteY248" fmla="*/ 8879306 h 15135727"/>
              <a:gd name="connsiteX249" fmla="*/ 1347537 w 8085221"/>
              <a:gd name="connsiteY249" fmla="*/ 8710864 h 15135727"/>
              <a:gd name="connsiteX250" fmla="*/ 1106906 w 8085221"/>
              <a:gd name="connsiteY250" fmla="*/ 8783053 h 15135727"/>
              <a:gd name="connsiteX251" fmla="*/ 890337 w 8085221"/>
              <a:gd name="connsiteY251" fmla="*/ 8686800 h 15135727"/>
              <a:gd name="connsiteX252" fmla="*/ 649706 w 8085221"/>
              <a:gd name="connsiteY252" fmla="*/ 8662737 h 15135727"/>
              <a:gd name="connsiteX253" fmla="*/ 385011 w 8085221"/>
              <a:gd name="connsiteY253" fmla="*/ 8566485 h 15135727"/>
              <a:gd name="connsiteX254" fmla="*/ 577516 w 8085221"/>
              <a:gd name="connsiteY254" fmla="*/ 8373979 h 15135727"/>
              <a:gd name="connsiteX255" fmla="*/ 794085 w 8085221"/>
              <a:gd name="connsiteY255" fmla="*/ 8301790 h 15135727"/>
              <a:gd name="connsiteX256" fmla="*/ 745958 w 8085221"/>
              <a:gd name="connsiteY256" fmla="*/ 8133348 h 15135727"/>
              <a:gd name="connsiteX257" fmla="*/ 818148 w 8085221"/>
              <a:gd name="connsiteY257" fmla="*/ 7820527 h 15135727"/>
              <a:gd name="connsiteX258" fmla="*/ 697832 w 8085221"/>
              <a:gd name="connsiteY258" fmla="*/ 7820527 h 15135727"/>
              <a:gd name="connsiteX259" fmla="*/ 625642 w 8085221"/>
              <a:gd name="connsiteY259" fmla="*/ 7916779 h 15135727"/>
              <a:gd name="connsiteX260" fmla="*/ 457200 w 8085221"/>
              <a:gd name="connsiteY260" fmla="*/ 7820527 h 15135727"/>
              <a:gd name="connsiteX261" fmla="*/ 529390 w 8085221"/>
              <a:gd name="connsiteY261" fmla="*/ 7700211 h 15135727"/>
              <a:gd name="connsiteX262" fmla="*/ 938464 w 8085221"/>
              <a:gd name="connsiteY262" fmla="*/ 7676148 h 15135727"/>
              <a:gd name="connsiteX263" fmla="*/ 1058779 w 8085221"/>
              <a:gd name="connsiteY263" fmla="*/ 7459579 h 15135727"/>
              <a:gd name="connsiteX264" fmla="*/ 1203158 w 8085221"/>
              <a:gd name="connsiteY264" fmla="*/ 7603958 h 15135727"/>
              <a:gd name="connsiteX265" fmla="*/ 1299411 w 8085221"/>
              <a:gd name="connsiteY265" fmla="*/ 7555832 h 15135727"/>
              <a:gd name="connsiteX266" fmla="*/ 1443790 w 8085221"/>
              <a:gd name="connsiteY266" fmla="*/ 7507706 h 15135727"/>
              <a:gd name="connsiteX267" fmla="*/ 1684421 w 8085221"/>
              <a:gd name="connsiteY267" fmla="*/ 7603958 h 15135727"/>
              <a:gd name="connsiteX268" fmla="*/ 1684421 w 8085221"/>
              <a:gd name="connsiteY268" fmla="*/ 7603958 h 15135727"/>
              <a:gd name="connsiteX269" fmla="*/ 1540042 w 8085221"/>
              <a:gd name="connsiteY269" fmla="*/ 7363327 h 15135727"/>
              <a:gd name="connsiteX270" fmla="*/ 1299411 w 8085221"/>
              <a:gd name="connsiteY270" fmla="*/ 7315200 h 15135727"/>
              <a:gd name="connsiteX271" fmla="*/ 1130969 w 8085221"/>
              <a:gd name="connsiteY271" fmla="*/ 7339264 h 15135727"/>
              <a:gd name="connsiteX272" fmla="*/ 1034716 w 8085221"/>
              <a:gd name="connsiteY272" fmla="*/ 7315200 h 15135727"/>
              <a:gd name="connsiteX273" fmla="*/ 1155032 w 8085221"/>
              <a:gd name="connsiteY273" fmla="*/ 7050506 h 15135727"/>
              <a:gd name="connsiteX274" fmla="*/ 1155032 w 8085221"/>
              <a:gd name="connsiteY274" fmla="*/ 6930190 h 15135727"/>
              <a:gd name="connsiteX275" fmla="*/ 1155032 w 8085221"/>
              <a:gd name="connsiteY275" fmla="*/ 6761748 h 15135727"/>
              <a:gd name="connsiteX276" fmla="*/ 1203158 w 8085221"/>
              <a:gd name="connsiteY276" fmla="*/ 6617369 h 15135727"/>
              <a:gd name="connsiteX277" fmla="*/ 1371600 w 8085221"/>
              <a:gd name="connsiteY277" fmla="*/ 6472990 h 15135727"/>
              <a:gd name="connsiteX278" fmla="*/ 1443790 w 8085221"/>
              <a:gd name="connsiteY278" fmla="*/ 6328611 h 15135727"/>
              <a:gd name="connsiteX279" fmla="*/ 1419727 w 8085221"/>
              <a:gd name="connsiteY279" fmla="*/ 6208295 h 15135727"/>
              <a:gd name="connsiteX280" fmla="*/ 1275348 w 8085221"/>
              <a:gd name="connsiteY280" fmla="*/ 6304548 h 15135727"/>
              <a:gd name="connsiteX281" fmla="*/ 1323474 w 8085221"/>
              <a:gd name="connsiteY281" fmla="*/ 6015790 h 15135727"/>
              <a:gd name="connsiteX282" fmla="*/ 1540042 w 8085221"/>
              <a:gd name="connsiteY282" fmla="*/ 5871411 h 15135727"/>
              <a:gd name="connsiteX283" fmla="*/ 1540042 w 8085221"/>
              <a:gd name="connsiteY283" fmla="*/ 5751095 h 15135727"/>
              <a:gd name="connsiteX284" fmla="*/ 1395664 w 8085221"/>
              <a:gd name="connsiteY284" fmla="*/ 5799221 h 15135727"/>
              <a:gd name="connsiteX285" fmla="*/ 1179095 w 8085221"/>
              <a:gd name="connsiteY285" fmla="*/ 5799221 h 15135727"/>
              <a:gd name="connsiteX286" fmla="*/ 890337 w 8085221"/>
              <a:gd name="connsiteY286" fmla="*/ 5775158 h 15135727"/>
              <a:gd name="connsiteX287" fmla="*/ 697832 w 8085221"/>
              <a:gd name="connsiteY287" fmla="*/ 5606716 h 15135727"/>
              <a:gd name="connsiteX288" fmla="*/ 577516 w 8085221"/>
              <a:gd name="connsiteY288" fmla="*/ 5582653 h 15135727"/>
              <a:gd name="connsiteX289" fmla="*/ 697832 w 8085221"/>
              <a:gd name="connsiteY289" fmla="*/ 5775158 h 15135727"/>
              <a:gd name="connsiteX290" fmla="*/ 409074 w 8085221"/>
              <a:gd name="connsiteY290" fmla="*/ 5799221 h 15135727"/>
              <a:gd name="connsiteX291" fmla="*/ 168442 w 8085221"/>
              <a:gd name="connsiteY291" fmla="*/ 5702969 h 15135727"/>
              <a:gd name="connsiteX292" fmla="*/ 264695 w 8085221"/>
              <a:gd name="connsiteY292" fmla="*/ 5558590 h 15135727"/>
              <a:gd name="connsiteX293" fmla="*/ 144379 w 8085221"/>
              <a:gd name="connsiteY293" fmla="*/ 5510464 h 15135727"/>
              <a:gd name="connsiteX294" fmla="*/ 0 w 8085221"/>
              <a:gd name="connsiteY294" fmla="*/ 5462337 h 15135727"/>
              <a:gd name="connsiteX295" fmla="*/ 96253 w 8085221"/>
              <a:gd name="connsiteY295" fmla="*/ 5245769 h 15135727"/>
              <a:gd name="connsiteX0" fmla="*/ 96253 w 8085221"/>
              <a:gd name="connsiteY0" fmla="*/ 5245769 h 15135727"/>
              <a:gd name="connsiteX1" fmla="*/ 144379 w 8085221"/>
              <a:gd name="connsiteY1" fmla="*/ 4981074 h 15135727"/>
              <a:gd name="connsiteX2" fmla="*/ 178719 w 8085221"/>
              <a:gd name="connsiteY2" fmla="*/ 4834941 h 15135727"/>
              <a:gd name="connsiteX3" fmla="*/ 334378 w 8085221"/>
              <a:gd name="connsiteY3" fmla="*/ 4696828 h 15135727"/>
              <a:gd name="connsiteX4" fmla="*/ 553453 w 8085221"/>
              <a:gd name="connsiteY4" fmla="*/ 4692316 h 15135727"/>
              <a:gd name="connsiteX5" fmla="*/ 649706 w 8085221"/>
              <a:gd name="connsiteY5" fmla="*/ 4427621 h 15135727"/>
              <a:gd name="connsiteX6" fmla="*/ 805866 w 8085221"/>
              <a:gd name="connsiteY6" fmla="*/ 4425366 h 15135727"/>
              <a:gd name="connsiteX7" fmla="*/ 867026 w 8085221"/>
              <a:gd name="connsiteY7" fmla="*/ 4311817 h 15135727"/>
              <a:gd name="connsiteX8" fmla="*/ 1395664 w 8085221"/>
              <a:gd name="connsiteY8" fmla="*/ 4162927 h 15135727"/>
              <a:gd name="connsiteX9" fmla="*/ 1564106 w 8085221"/>
              <a:gd name="connsiteY9" fmla="*/ 3994485 h 15135727"/>
              <a:gd name="connsiteX10" fmla="*/ 1708485 w 8085221"/>
              <a:gd name="connsiteY10" fmla="*/ 3826042 h 15135727"/>
              <a:gd name="connsiteX11" fmla="*/ 1925053 w 8085221"/>
              <a:gd name="connsiteY11" fmla="*/ 3777916 h 15135727"/>
              <a:gd name="connsiteX12" fmla="*/ 2141621 w 8085221"/>
              <a:gd name="connsiteY12" fmla="*/ 3585411 h 15135727"/>
              <a:gd name="connsiteX13" fmla="*/ 2141621 w 8085221"/>
              <a:gd name="connsiteY13" fmla="*/ 3585411 h 15135727"/>
              <a:gd name="connsiteX14" fmla="*/ 2286000 w 8085221"/>
              <a:gd name="connsiteY14" fmla="*/ 3489158 h 15135727"/>
              <a:gd name="connsiteX15" fmla="*/ 2310064 w 8085221"/>
              <a:gd name="connsiteY15" fmla="*/ 3007895 h 15135727"/>
              <a:gd name="connsiteX16" fmla="*/ 2695074 w 8085221"/>
              <a:gd name="connsiteY16" fmla="*/ 2911642 h 15135727"/>
              <a:gd name="connsiteX17" fmla="*/ 2839453 w 8085221"/>
              <a:gd name="connsiteY17" fmla="*/ 2526632 h 15135727"/>
              <a:gd name="connsiteX18" fmla="*/ 3200400 w 8085221"/>
              <a:gd name="connsiteY18" fmla="*/ 2358190 h 15135727"/>
              <a:gd name="connsiteX19" fmla="*/ 3441032 w 8085221"/>
              <a:gd name="connsiteY19" fmla="*/ 2237874 h 15135727"/>
              <a:gd name="connsiteX20" fmla="*/ 3561348 w 8085221"/>
              <a:gd name="connsiteY20" fmla="*/ 2526632 h 15135727"/>
              <a:gd name="connsiteX21" fmla="*/ 3801979 w 8085221"/>
              <a:gd name="connsiteY21" fmla="*/ 2622885 h 15135727"/>
              <a:gd name="connsiteX22" fmla="*/ 3946358 w 8085221"/>
              <a:gd name="connsiteY22" fmla="*/ 2550695 h 15135727"/>
              <a:gd name="connsiteX23" fmla="*/ 4018548 w 8085221"/>
              <a:gd name="connsiteY23" fmla="*/ 2598821 h 15135727"/>
              <a:gd name="connsiteX24" fmla="*/ 4138864 w 8085221"/>
              <a:gd name="connsiteY24" fmla="*/ 2574758 h 15135727"/>
              <a:gd name="connsiteX25" fmla="*/ 4307306 w 8085221"/>
              <a:gd name="connsiteY25" fmla="*/ 2671011 h 15135727"/>
              <a:gd name="connsiteX26" fmla="*/ 4427621 w 8085221"/>
              <a:gd name="connsiteY26" fmla="*/ 2622885 h 15135727"/>
              <a:gd name="connsiteX27" fmla="*/ 4668253 w 8085221"/>
              <a:gd name="connsiteY27" fmla="*/ 2743200 h 15135727"/>
              <a:gd name="connsiteX28" fmla="*/ 4788569 w 8085221"/>
              <a:gd name="connsiteY28" fmla="*/ 2815390 h 15135727"/>
              <a:gd name="connsiteX29" fmla="*/ 4957011 w 8085221"/>
              <a:gd name="connsiteY29" fmla="*/ 2719137 h 15135727"/>
              <a:gd name="connsiteX30" fmla="*/ 4981074 w 8085221"/>
              <a:gd name="connsiteY30" fmla="*/ 2382253 h 15135727"/>
              <a:gd name="connsiteX31" fmla="*/ 4981074 w 8085221"/>
              <a:gd name="connsiteY31" fmla="*/ 2382253 h 15135727"/>
              <a:gd name="connsiteX32" fmla="*/ 4884821 w 8085221"/>
              <a:gd name="connsiteY32" fmla="*/ 2093495 h 15135727"/>
              <a:gd name="connsiteX33" fmla="*/ 4764506 w 8085221"/>
              <a:gd name="connsiteY33" fmla="*/ 1900990 h 15135727"/>
              <a:gd name="connsiteX34" fmla="*/ 4764506 w 8085221"/>
              <a:gd name="connsiteY34" fmla="*/ 1804737 h 15135727"/>
              <a:gd name="connsiteX35" fmla="*/ 4957011 w 8085221"/>
              <a:gd name="connsiteY35" fmla="*/ 1564106 h 15135727"/>
              <a:gd name="connsiteX36" fmla="*/ 5221706 w 8085221"/>
              <a:gd name="connsiteY36" fmla="*/ 1588169 h 15135727"/>
              <a:gd name="connsiteX37" fmla="*/ 5486400 w 8085221"/>
              <a:gd name="connsiteY37" fmla="*/ 1684421 h 15135727"/>
              <a:gd name="connsiteX38" fmla="*/ 5799221 w 8085221"/>
              <a:gd name="connsiteY38" fmla="*/ 1684421 h 15135727"/>
              <a:gd name="connsiteX39" fmla="*/ 5871411 w 8085221"/>
              <a:gd name="connsiteY39" fmla="*/ 1443790 h 15135727"/>
              <a:gd name="connsiteX40" fmla="*/ 6087979 w 8085221"/>
              <a:gd name="connsiteY40" fmla="*/ 1395664 h 15135727"/>
              <a:gd name="connsiteX41" fmla="*/ 6087979 w 8085221"/>
              <a:gd name="connsiteY41" fmla="*/ 1082842 h 15135727"/>
              <a:gd name="connsiteX42" fmla="*/ 6424864 w 8085221"/>
              <a:gd name="connsiteY42" fmla="*/ 1058779 h 15135727"/>
              <a:gd name="connsiteX43" fmla="*/ 6665495 w 8085221"/>
              <a:gd name="connsiteY43" fmla="*/ 721895 h 15135727"/>
              <a:gd name="connsiteX44" fmla="*/ 6761748 w 8085221"/>
              <a:gd name="connsiteY44" fmla="*/ 649706 h 15135727"/>
              <a:gd name="connsiteX45" fmla="*/ 6737685 w 8085221"/>
              <a:gd name="connsiteY45" fmla="*/ 505327 h 15135727"/>
              <a:gd name="connsiteX46" fmla="*/ 6858000 w 8085221"/>
              <a:gd name="connsiteY46" fmla="*/ 360948 h 15135727"/>
              <a:gd name="connsiteX47" fmla="*/ 6761748 w 8085221"/>
              <a:gd name="connsiteY47" fmla="*/ 120316 h 15135727"/>
              <a:gd name="connsiteX48" fmla="*/ 7194885 w 8085221"/>
              <a:gd name="connsiteY48" fmla="*/ 0 h 15135727"/>
              <a:gd name="connsiteX49" fmla="*/ 7267074 w 8085221"/>
              <a:gd name="connsiteY49" fmla="*/ 120316 h 15135727"/>
              <a:gd name="connsiteX50" fmla="*/ 7267074 w 8085221"/>
              <a:gd name="connsiteY50" fmla="*/ 120316 h 15135727"/>
              <a:gd name="connsiteX51" fmla="*/ 7339264 w 8085221"/>
              <a:gd name="connsiteY51" fmla="*/ 360948 h 15135727"/>
              <a:gd name="connsiteX52" fmla="*/ 7628021 w 8085221"/>
              <a:gd name="connsiteY52" fmla="*/ 433137 h 15135727"/>
              <a:gd name="connsiteX53" fmla="*/ 7796464 w 8085221"/>
              <a:gd name="connsiteY53" fmla="*/ 649706 h 15135727"/>
              <a:gd name="connsiteX54" fmla="*/ 8085221 w 8085221"/>
              <a:gd name="connsiteY54" fmla="*/ 914400 h 15135727"/>
              <a:gd name="connsiteX55" fmla="*/ 7988969 w 8085221"/>
              <a:gd name="connsiteY55" fmla="*/ 1203158 h 15135727"/>
              <a:gd name="connsiteX56" fmla="*/ 7844590 w 8085221"/>
              <a:gd name="connsiteY56" fmla="*/ 1058779 h 15135727"/>
              <a:gd name="connsiteX57" fmla="*/ 7483642 w 8085221"/>
              <a:gd name="connsiteY57" fmla="*/ 1371600 h 15135727"/>
              <a:gd name="connsiteX58" fmla="*/ 7267074 w 8085221"/>
              <a:gd name="connsiteY58" fmla="*/ 1395664 h 15135727"/>
              <a:gd name="connsiteX59" fmla="*/ 7243011 w 8085221"/>
              <a:gd name="connsiteY59" fmla="*/ 1588169 h 15135727"/>
              <a:gd name="connsiteX60" fmla="*/ 6978316 w 8085221"/>
              <a:gd name="connsiteY60" fmla="*/ 1732548 h 15135727"/>
              <a:gd name="connsiteX61" fmla="*/ 6737685 w 8085221"/>
              <a:gd name="connsiteY61" fmla="*/ 2093495 h 15135727"/>
              <a:gd name="connsiteX62" fmla="*/ 6737685 w 8085221"/>
              <a:gd name="connsiteY62" fmla="*/ 2382253 h 15135727"/>
              <a:gd name="connsiteX63" fmla="*/ 6665495 w 8085221"/>
              <a:gd name="connsiteY63" fmla="*/ 2430379 h 15135727"/>
              <a:gd name="connsiteX64" fmla="*/ 6906127 w 8085221"/>
              <a:gd name="connsiteY64" fmla="*/ 2646948 h 15135727"/>
              <a:gd name="connsiteX65" fmla="*/ 6906127 w 8085221"/>
              <a:gd name="connsiteY65" fmla="*/ 2983832 h 15135727"/>
              <a:gd name="connsiteX66" fmla="*/ 6906127 w 8085221"/>
              <a:gd name="connsiteY66" fmla="*/ 3104148 h 15135727"/>
              <a:gd name="connsiteX67" fmla="*/ 6833937 w 8085221"/>
              <a:gd name="connsiteY67" fmla="*/ 3368842 h 15135727"/>
              <a:gd name="connsiteX68" fmla="*/ 6906127 w 8085221"/>
              <a:gd name="connsiteY68" fmla="*/ 3489158 h 15135727"/>
              <a:gd name="connsiteX69" fmla="*/ 6641432 w 8085221"/>
              <a:gd name="connsiteY69" fmla="*/ 3705727 h 15135727"/>
              <a:gd name="connsiteX70" fmla="*/ 6737685 w 8085221"/>
              <a:gd name="connsiteY70" fmla="*/ 3729790 h 15135727"/>
              <a:gd name="connsiteX71" fmla="*/ 6545179 w 8085221"/>
              <a:gd name="connsiteY71" fmla="*/ 3826042 h 15135727"/>
              <a:gd name="connsiteX72" fmla="*/ 6328611 w 8085221"/>
              <a:gd name="connsiteY72" fmla="*/ 3753853 h 15135727"/>
              <a:gd name="connsiteX73" fmla="*/ 6184232 w 8085221"/>
              <a:gd name="connsiteY73" fmla="*/ 3850106 h 15135727"/>
              <a:gd name="connsiteX74" fmla="*/ 6184232 w 8085221"/>
              <a:gd name="connsiteY74" fmla="*/ 3946358 h 15135727"/>
              <a:gd name="connsiteX75" fmla="*/ 6136106 w 8085221"/>
              <a:gd name="connsiteY75" fmla="*/ 4235116 h 15135727"/>
              <a:gd name="connsiteX76" fmla="*/ 5919537 w 8085221"/>
              <a:gd name="connsiteY76" fmla="*/ 4403558 h 15135727"/>
              <a:gd name="connsiteX77" fmla="*/ 5775158 w 8085221"/>
              <a:gd name="connsiteY77" fmla="*/ 4451685 h 15135727"/>
              <a:gd name="connsiteX78" fmla="*/ 5630779 w 8085221"/>
              <a:gd name="connsiteY78" fmla="*/ 4547937 h 15135727"/>
              <a:gd name="connsiteX79" fmla="*/ 5510464 w 8085221"/>
              <a:gd name="connsiteY79" fmla="*/ 4620127 h 15135727"/>
              <a:gd name="connsiteX80" fmla="*/ 5510464 w 8085221"/>
              <a:gd name="connsiteY80" fmla="*/ 4812632 h 15135727"/>
              <a:gd name="connsiteX81" fmla="*/ 5317958 w 8085221"/>
              <a:gd name="connsiteY81" fmla="*/ 4981074 h 15135727"/>
              <a:gd name="connsiteX82" fmla="*/ 5005137 w 8085221"/>
              <a:gd name="connsiteY82" fmla="*/ 5149516 h 15135727"/>
              <a:gd name="connsiteX83" fmla="*/ 4692316 w 8085221"/>
              <a:gd name="connsiteY83" fmla="*/ 5149516 h 15135727"/>
              <a:gd name="connsiteX84" fmla="*/ 4523874 w 8085221"/>
              <a:gd name="connsiteY84" fmla="*/ 5366085 h 15135727"/>
              <a:gd name="connsiteX85" fmla="*/ 4211053 w 8085221"/>
              <a:gd name="connsiteY85" fmla="*/ 5414211 h 15135727"/>
              <a:gd name="connsiteX86" fmla="*/ 4114800 w 8085221"/>
              <a:gd name="connsiteY86" fmla="*/ 5390148 h 15135727"/>
              <a:gd name="connsiteX87" fmla="*/ 4018548 w 8085221"/>
              <a:gd name="connsiteY87" fmla="*/ 5630779 h 15135727"/>
              <a:gd name="connsiteX88" fmla="*/ 4090737 w 8085221"/>
              <a:gd name="connsiteY88" fmla="*/ 5871411 h 15135727"/>
              <a:gd name="connsiteX89" fmla="*/ 4090737 w 8085221"/>
              <a:gd name="connsiteY89" fmla="*/ 6184232 h 15135727"/>
              <a:gd name="connsiteX90" fmla="*/ 4186990 w 8085221"/>
              <a:gd name="connsiteY90" fmla="*/ 6472990 h 15135727"/>
              <a:gd name="connsiteX91" fmla="*/ 4042611 w 8085221"/>
              <a:gd name="connsiteY91" fmla="*/ 6352674 h 15135727"/>
              <a:gd name="connsiteX92" fmla="*/ 3946358 w 8085221"/>
              <a:gd name="connsiteY92" fmla="*/ 6376737 h 15135727"/>
              <a:gd name="connsiteX93" fmla="*/ 4114800 w 8085221"/>
              <a:gd name="connsiteY93" fmla="*/ 6641432 h 15135727"/>
              <a:gd name="connsiteX94" fmla="*/ 4451685 w 8085221"/>
              <a:gd name="connsiteY94" fmla="*/ 6737685 h 15135727"/>
              <a:gd name="connsiteX95" fmla="*/ 4620127 w 8085221"/>
              <a:gd name="connsiteY95" fmla="*/ 6978316 h 15135727"/>
              <a:gd name="connsiteX96" fmla="*/ 4740442 w 8085221"/>
              <a:gd name="connsiteY96" fmla="*/ 7170821 h 15135727"/>
              <a:gd name="connsiteX97" fmla="*/ 5077327 w 8085221"/>
              <a:gd name="connsiteY97" fmla="*/ 7387390 h 15135727"/>
              <a:gd name="connsiteX98" fmla="*/ 5125453 w 8085221"/>
              <a:gd name="connsiteY98" fmla="*/ 7603958 h 15135727"/>
              <a:gd name="connsiteX99" fmla="*/ 5197642 w 8085221"/>
              <a:gd name="connsiteY99" fmla="*/ 7796464 h 15135727"/>
              <a:gd name="connsiteX100" fmla="*/ 5486400 w 8085221"/>
              <a:gd name="connsiteY100" fmla="*/ 7964906 h 15135727"/>
              <a:gd name="connsiteX101" fmla="*/ 5486400 w 8085221"/>
              <a:gd name="connsiteY101" fmla="*/ 8349916 h 15135727"/>
              <a:gd name="connsiteX102" fmla="*/ 5678906 w 8085221"/>
              <a:gd name="connsiteY102" fmla="*/ 8614611 h 15135727"/>
              <a:gd name="connsiteX103" fmla="*/ 5919537 w 8085221"/>
              <a:gd name="connsiteY103" fmla="*/ 9071811 h 15135727"/>
              <a:gd name="connsiteX104" fmla="*/ 6160169 w 8085221"/>
              <a:gd name="connsiteY104" fmla="*/ 9336506 h 15135727"/>
              <a:gd name="connsiteX105" fmla="*/ 6280485 w 8085221"/>
              <a:gd name="connsiteY105" fmla="*/ 9601200 h 15135727"/>
              <a:gd name="connsiteX106" fmla="*/ 6400800 w 8085221"/>
              <a:gd name="connsiteY106" fmla="*/ 9793706 h 15135727"/>
              <a:gd name="connsiteX107" fmla="*/ 6569242 w 8085221"/>
              <a:gd name="connsiteY107" fmla="*/ 10058400 h 15135727"/>
              <a:gd name="connsiteX108" fmla="*/ 6713621 w 8085221"/>
              <a:gd name="connsiteY108" fmla="*/ 10106527 h 15135727"/>
              <a:gd name="connsiteX109" fmla="*/ 6545179 w 8085221"/>
              <a:gd name="connsiteY109" fmla="*/ 10202779 h 15135727"/>
              <a:gd name="connsiteX110" fmla="*/ 6569242 w 8085221"/>
              <a:gd name="connsiteY110" fmla="*/ 10443411 h 15135727"/>
              <a:gd name="connsiteX111" fmla="*/ 6593306 w 8085221"/>
              <a:gd name="connsiteY111" fmla="*/ 10708106 h 15135727"/>
              <a:gd name="connsiteX112" fmla="*/ 6761748 w 8085221"/>
              <a:gd name="connsiteY112" fmla="*/ 10924674 h 15135727"/>
              <a:gd name="connsiteX113" fmla="*/ 6641432 w 8085221"/>
              <a:gd name="connsiteY113" fmla="*/ 11093116 h 15135727"/>
              <a:gd name="connsiteX114" fmla="*/ 6713621 w 8085221"/>
              <a:gd name="connsiteY114" fmla="*/ 11261558 h 15135727"/>
              <a:gd name="connsiteX115" fmla="*/ 6737685 w 8085221"/>
              <a:gd name="connsiteY115" fmla="*/ 11526253 h 15135727"/>
              <a:gd name="connsiteX116" fmla="*/ 6617369 w 8085221"/>
              <a:gd name="connsiteY116" fmla="*/ 11839074 h 15135727"/>
              <a:gd name="connsiteX117" fmla="*/ 6617369 w 8085221"/>
              <a:gd name="connsiteY117" fmla="*/ 12031579 h 15135727"/>
              <a:gd name="connsiteX118" fmla="*/ 6641432 w 8085221"/>
              <a:gd name="connsiteY118" fmla="*/ 12127832 h 15135727"/>
              <a:gd name="connsiteX119" fmla="*/ 6761748 w 8085221"/>
              <a:gd name="connsiteY119" fmla="*/ 12031579 h 15135727"/>
              <a:gd name="connsiteX120" fmla="*/ 6761748 w 8085221"/>
              <a:gd name="connsiteY120" fmla="*/ 12296274 h 15135727"/>
              <a:gd name="connsiteX121" fmla="*/ 6689558 w 8085221"/>
              <a:gd name="connsiteY121" fmla="*/ 12512842 h 15135727"/>
              <a:gd name="connsiteX122" fmla="*/ 6785811 w 8085221"/>
              <a:gd name="connsiteY122" fmla="*/ 12777537 h 15135727"/>
              <a:gd name="connsiteX123" fmla="*/ 6569242 w 8085221"/>
              <a:gd name="connsiteY123" fmla="*/ 12873790 h 15135727"/>
              <a:gd name="connsiteX124" fmla="*/ 6545179 w 8085221"/>
              <a:gd name="connsiteY124" fmla="*/ 13090358 h 15135727"/>
              <a:gd name="connsiteX125" fmla="*/ 6448927 w 8085221"/>
              <a:gd name="connsiteY125" fmla="*/ 13355053 h 15135727"/>
              <a:gd name="connsiteX126" fmla="*/ 6256421 w 8085221"/>
              <a:gd name="connsiteY126" fmla="*/ 13571621 h 15135727"/>
              <a:gd name="connsiteX127" fmla="*/ 6087979 w 8085221"/>
              <a:gd name="connsiteY127" fmla="*/ 13667874 h 15135727"/>
              <a:gd name="connsiteX128" fmla="*/ 5943600 w 8085221"/>
              <a:gd name="connsiteY128" fmla="*/ 13716000 h 15135727"/>
              <a:gd name="connsiteX129" fmla="*/ 5702969 w 8085221"/>
              <a:gd name="connsiteY129" fmla="*/ 13667874 h 15135727"/>
              <a:gd name="connsiteX130" fmla="*/ 5582653 w 8085221"/>
              <a:gd name="connsiteY130" fmla="*/ 13691937 h 15135727"/>
              <a:gd name="connsiteX131" fmla="*/ 5727032 w 8085221"/>
              <a:gd name="connsiteY131" fmla="*/ 13836316 h 15135727"/>
              <a:gd name="connsiteX132" fmla="*/ 5582653 w 8085221"/>
              <a:gd name="connsiteY132" fmla="*/ 14052885 h 15135727"/>
              <a:gd name="connsiteX133" fmla="*/ 5462337 w 8085221"/>
              <a:gd name="connsiteY133" fmla="*/ 14149137 h 15135727"/>
              <a:gd name="connsiteX134" fmla="*/ 5342021 w 8085221"/>
              <a:gd name="connsiteY134" fmla="*/ 14004758 h 15135727"/>
              <a:gd name="connsiteX135" fmla="*/ 5245769 w 8085221"/>
              <a:gd name="connsiteY135" fmla="*/ 14004758 h 15135727"/>
              <a:gd name="connsiteX136" fmla="*/ 5245769 w 8085221"/>
              <a:gd name="connsiteY136" fmla="*/ 13956632 h 15135727"/>
              <a:gd name="connsiteX137" fmla="*/ 5101390 w 8085221"/>
              <a:gd name="connsiteY137" fmla="*/ 13956632 h 15135727"/>
              <a:gd name="connsiteX138" fmla="*/ 4981074 w 8085221"/>
              <a:gd name="connsiteY138" fmla="*/ 13860379 h 15135727"/>
              <a:gd name="connsiteX139" fmla="*/ 4740442 w 8085221"/>
              <a:gd name="connsiteY139" fmla="*/ 13908506 h 15135727"/>
              <a:gd name="connsiteX140" fmla="*/ 4475748 w 8085221"/>
              <a:gd name="connsiteY140" fmla="*/ 13956632 h 15135727"/>
              <a:gd name="connsiteX141" fmla="*/ 4379495 w 8085221"/>
              <a:gd name="connsiteY141" fmla="*/ 14028821 h 15135727"/>
              <a:gd name="connsiteX142" fmla="*/ 4403558 w 8085221"/>
              <a:gd name="connsiteY142" fmla="*/ 14197264 h 15135727"/>
              <a:gd name="connsiteX143" fmla="*/ 4572000 w 8085221"/>
              <a:gd name="connsiteY143" fmla="*/ 14149137 h 15135727"/>
              <a:gd name="connsiteX144" fmla="*/ 4523874 w 8085221"/>
              <a:gd name="connsiteY144" fmla="*/ 14558211 h 15135727"/>
              <a:gd name="connsiteX145" fmla="*/ 4403558 w 8085221"/>
              <a:gd name="connsiteY145" fmla="*/ 14437895 h 15135727"/>
              <a:gd name="connsiteX146" fmla="*/ 4403558 w 8085221"/>
              <a:gd name="connsiteY146" fmla="*/ 14437895 h 15135727"/>
              <a:gd name="connsiteX147" fmla="*/ 4283242 w 8085221"/>
              <a:gd name="connsiteY147" fmla="*/ 14245390 h 15135727"/>
              <a:gd name="connsiteX148" fmla="*/ 4235116 w 8085221"/>
              <a:gd name="connsiteY148" fmla="*/ 14341642 h 15135727"/>
              <a:gd name="connsiteX149" fmla="*/ 4162927 w 8085221"/>
              <a:gd name="connsiteY149" fmla="*/ 14389769 h 15135727"/>
              <a:gd name="connsiteX150" fmla="*/ 4162927 w 8085221"/>
              <a:gd name="connsiteY150" fmla="*/ 14389769 h 15135727"/>
              <a:gd name="connsiteX151" fmla="*/ 3922295 w 8085221"/>
              <a:gd name="connsiteY151" fmla="*/ 14245390 h 15135727"/>
              <a:gd name="connsiteX152" fmla="*/ 3801979 w 8085221"/>
              <a:gd name="connsiteY152" fmla="*/ 14293516 h 15135727"/>
              <a:gd name="connsiteX153" fmla="*/ 3681664 w 8085221"/>
              <a:gd name="connsiteY153" fmla="*/ 14389769 h 15135727"/>
              <a:gd name="connsiteX154" fmla="*/ 3657600 w 8085221"/>
              <a:gd name="connsiteY154" fmla="*/ 14654464 h 15135727"/>
              <a:gd name="connsiteX155" fmla="*/ 3513221 w 8085221"/>
              <a:gd name="connsiteY155" fmla="*/ 14726653 h 15135727"/>
              <a:gd name="connsiteX156" fmla="*/ 3513221 w 8085221"/>
              <a:gd name="connsiteY156" fmla="*/ 14871032 h 15135727"/>
              <a:gd name="connsiteX157" fmla="*/ 3633537 w 8085221"/>
              <a:gd name="connsiteY157" fmla="*/ 14967285 h 15135727"/>
              <a:gd name="connsiteX158" fmla="*/ 3609474 w 8085221"/>
              <a:gd name="connsiteY158" fmla="*/ 15087600 h 15135727"/>
              <a:gd name="connsiteX159" fmla="*/ 3441032 w 8085221"/>
              <a:gd name="connsiteY159" fmla="*/ 15039474 h 15135727"/>
              <a:gd name="connsiteX160" fmla="*/ 3272590 w 8085221"/>
              <a:gd name="connsiteY160" fmla="*/ 15063537 h 15135727"/>
              <a:gd name="connsiteX161" fmla="*/ 3248527 w 8085221"/>
              <a:gd name="connsiteY161" fmla="*/ 14895095 h 15135727"/>
              <a:gd name="connsiteX162" fmla="*/ 3128211 w 8085221"/>
              <a:gd name="connsiteY162" fmla="*/ 14919158 h 15135727"/>
              <a:gd name="connsiteX163" fmla="*/ 2959769 w 8085221"/>
              <a:gd name="connsiteY163" fmla="*/ 15135727 h 15135727"/>
              <a:gd name="connsiteX164" fmla="*/ 2935706 w 8085221"/>
              <a:gd name="connsiteY164" fmla="*/ 14895095 h 15135727"/>
              <a:gd name="connsiteX165" fmla="*/ 2791327 w 8085221"/>
              <a:gd name="connsiteY165" fmla="*/ 14943221 h 15135727"/>
              <a:gd name="connsiteX166" fmla="*/ 2671011 w 8085221"/>
              <a:gd name="connsiteY166" fmla="*/ 15039474 h 15135727"/>
              <a:gd name="connsiteX167" fmla="*/ 2430379 w 8085221"/>
              <a:gd name="connsiteY167" fmla="*/ 15087600 h 15135727"/>
              <a:gd name="connsiteX168" fmla="*/ 2237874 w 8085221"/>
              <a:gd name="connsiteY168" fmla="*/ 15039474 h 15135727"/>
              <a:gd name="connsiteX169" fmla="*/ 2622885 w 8085221"/>
              <a:gd name="connsiteY169" fmla="*/ 14846969 h 15135727"/>
              <a:gd name="connsiteX170" fmla="*/ 2887579 w 8085221"/>
              <a:gd name="connsiteY170" fmla="*/ 14774779 h 15135727"/>
              <a:gd name="connsiteX171" fmla="*/ 2839453 w 8085221"/>
              <a:gd name="connsiteY171" fmla="*/ 14582274 h 15135727"/>
              <a:gd name="connsiteX172" fmla="*/ 2935706 w 8085221"/>
              <a:gd name="connsiteY172" fmla="*/ 14510085 h 15135727"/>
              <a:gd name="connsiteX173" fmla="*/ 2935706 w 8085221"/>
              <a:gd name="connsiteY173" fmla="*/ 14510085 h 15135727"/>
              <a:gd name="connsiteX174" fmla="*/ 3080085 w 8085221"/>
              <a:gd name="connsiteY174" fmla="*/ 14413832 h 15135727"/>
              <a:gd name="connsiteX175" fmla="*/ 3152274 w 8085221"/>
              <a:gd name="connsiteY175" fmla="*/ 14341642 h 15135727"/>
              <a:gd name="connsiteX176" fmla="*/ 3080085 w 8085221"/>
              <a:gd name="connsiteY176" fmla="*/ 14269453 h 15135727"/>
              <a:gd name="connsiteX177" fmla="*/ 3152274 w 8085221"/>
              <a:gd name="connsiteY177" fmla="*/ 14197264 h 15135727"/>
              <a:gd name="connsiteX178" fmla="*/ 3152274 w 8085221"/>
              <a:gd name="connsiteY178" fmla="*/ 14052885 h 15135727"/>
              <a:gd name="connsiteX179" fmla="*/ 3080085 w 8085221"/>
              <a:gd name="connsiteY179" fmla="*/ 13980695 h 15135727"/>
              <a:gd name="connsiteX180" fmla="*/ 3056021 w 8085221"/>
              <a:gd name="connsiteY180" fmla="*/ 14076948 h 15135727"/>
              <a:gd name="connsiteX181" fmla="*/ 2935706 w 8085221"/>
              <a:gd name="connsiteY181" fmla="*/ 14076948 h 15135727"/>
              <a:gd name="connsiteX182" fmla="*/ 2863516 w 8085221"/>
              <a:gd name="connsiteY182" fmla="*/ 14125074 h 15135727"/>
              <a:gd name="connsiteX183" fmla="*/ 2719137 w 8085221"/>
              <a:gd name="connsiteY183" fmla="*/ 14197264 h 15135727"/>
              <a:gd name="connsiteX184" fmla="*/ 2646948 w 8085221"/>
              <a:gd name="connsiteY184" fmla="*/ 14197264 h 15135727"/>
              <a:gd name="connsiteX185" fmla="*/ 2598821 w 8085221"/>
              <a:gd name="connsiteY185" fmla="*/ 14125074 h 15135727"/>
              <a:gd name="connsiteX186" fmla="*/ 2430379 w 8085221"/>
              <a:gd name="connsiteY186" fmla="*/ 13836316 h 15135727"/>
              <a:gd name="connsiteX187" fmla="*/ 2646948 w 8085221"/>
              <a:gd name="connsiteY187" fmla="*/ 13812253 h 15135727"/>
              <a:gd name="connsiteX188" fmla="*/ 2502569 w 8085221"/>
              <a:gd name="connsiteY188" fmla="*/ 13475369 h 15135727"/>
              <a:gd name="connsiteX189" fmla="*/ 2550695 w 8085221"/>
              <a:gd name="connsiteY189" fmla="*/ 13186611 h 15135727"/>
              <a:gd name="connsiteX190" fmla="*/ 2719137 w 8085221"/>
              <a:gd name="connsiteY190" fmla="*/ 13042232 h 15135727"/>
              <a:gd name="connsiteX191" fmla="*/ 2791327 w 8085221"/>
              <a:gd name="connsiteY191" fmla="*/ 12945979 h 15135727"/>
              <a:gd name="connsiteX192" fmla="*/ 3031958 w 8085221"/>
              <a:gd name="connsiteY192" fmla="*/ 13090358 h 15135727"/>
              <a:gd name="connsiteX193" fmla="*/ 3056021 w 8085221"/>
              <a:gd name="connsiteY193" fmla="*/ 12753474 h 15135727"/>
              <a:gd name="connsiteX194" fmla="*/ 2887579 w 8085221"/>
              <a:gd name="connsiteY194" fmla="*/ 12777537 h 15135727"/>
              <a:gd name="connsiteX195" fmla="*/ 2815390 w 8085221"/>
              <a:gd name="connsiteY195" fmla="*/ 12777537 h 15135727"/>
              <a:gd name="connsiteX196" fmla="*/ 3176337 w 8085221"/>
              <a:gd name="connsiteY196" fmla="*/ 12368464 h 15135727"/>
              <a:gd name="connsiteX197" fmla="*/ 3104148 w 8085221"/>
              <a:gd name="connsiteY197" fmla="*/ 12320337 h 15135727"/>
              <a:gd name="connsiteX198" fmla="*/ 3104148 w 8085221"/>
              <a:gd name="connsiteY198" fmla="*/ 12320337 h 15135727"/>
              <a:gd name="connsiteX199" fmla="*/ 3007895 w 8085221"/>
              <a:gd name="connsiteY199" fmla="*/ 12079706 h 15135727"/>
              <a:gd name="connsiteX200" fmla="*/ 2911642 w 8085221"/>
              <a:gd name="connsiteY200" fmla="*/ 11935327 h 15135727"/>
              <a:gd name="connsiteX201" fmla="*/ 2863516 w 8085221"/>
              <a:gd name="connsiteY201" fmla="*/ 11694695 h 15135727"/>
              <a:gd name="connsiteX202" fmla="*/ 2911642 w 8085221"/>
              <a:gd name="connsiteY202" fmla="*/ 11454064 h 15135727"/>
              <a:gd name="connsiteX203" fmla="*/ 3056021 w 8085221"/>
              <a:gd name="connsiteY203" fmla="*/ 11454064 h 15135727"/>
              <a:gd name="connsiteX204" fmla="*/ 2983832 w 8085221"/>
              <a:gd name="connsiteY204" fmla="*/ 11381874 h 15135727"/>
              <a:gd name="connsiteX205" fmla="*/ 3031958 w 8085221"/>
              <a:gd name="connsiteY205" fmla="*/ 11285621 h 15135727"/>
              <a:gd name="connsiteX206" fmla="*/ 3007895 w 8085221"/>
              <a:gd name="connsiteY206" fmla="*/ 11189369 h 15135727"/>
              <a:gd name="connsiteX207" fmla="*/ 2887579 w 8085221"/>
              <a:gd name="connsiteY207" fmla="*/ 11141242 h 15135727"/>
              <a:gd name="connsiteX208" fmla="*/ 2887579 w 8085221"/>
              <a:gd name="connsiteY208" fmla="*/ 10972800 h 15135727"/>
              <a:gd name="connsiteX209" fmla="*/ 2887579 w 8085221"/>
              <a:gd name="connsiteY209" fmla="*/ 10924674 h 15135727"/>
              <a:gd name="connsiteX210" fmla="*/ 2767264 w 8085221"/>
              <a:gd name="connsiteY210" fmla="*/ 11020927 h 15135727"/>
              <a:gd name="connsiteX211" fmla="*/ 2743200 w 8085221"/>
              <a:gd name="connsiteY211" fmla="*/ 10924674 h 15135727"/>
              <a:gd name="connsiteX212" fmla="*/ 2550695 w 8085221"/>
              <a:gd name="connsiteY212" fmla="*/ 11020927 h 15135727"/>
              <a:gd name="connsiteX213" fmla="*/ 2526632 w 8085221"/>
              <a:gd name="connsiteY213" fmla="*/ 11117179 h 15135727"/>
              <a:gd name="connsiteX214" fmla="*/ 2334127 w 8085221"/>
              <a:gd name="connsiteY214" fmla="*/ 10996864 h 15135727"/>
              <a:gd name="connsiteX215" fmla="*/ 2358190 w 8085221"/>
              <a:gd name="connsiteY215" fmla="*/ 10732169 h 15135727"/>
              <a:gd name="connsiteX216" fmla="*/ 2334127 w 8085221"/>
              <a:gd name="connsiteY216" fmla="*/ 10587790 h 15135727"/>
              <a:gd name="connsiteX217" fmla="*/ 2406316 w 8085221"/>
              <a:gd name="connsiteY217" fmla="*/ 10491537 h 15135727"/>
              <a:gd name="connsiteX218" fmla="*/ 2598821 w 8085221"/>
              <a:gd name="connsiteY218" fmla="*/ 10684042 h 15135727"/>
              <a:gd name="connsiteX219" fmla="*/ 2767264 w 8085221"/>
              <a:gd name="connsiteY219" fmla="*/ 10684042 h 15135727"/>
              <a:gd name="connsiteX220" fmla="*/ 2646948 w 8085221"/>
              <a:gd name="connsiteY220" fmla="*/ 10515600 h 15135727"/>
              <a:gd name="connsiteX221" fmla="*/ 2815390 w 8085221"/>
              <a:gd name="connsiteY221" fmla="*/ 10395285 h 15135727"/>
              <a:gd name="connsiteX222" fmla="*/ 3080085 w 8085221"/>
              <a:gd name="connsiteY222" fmla="*/ 10419348 h 15135727"/>
              <a:gd name="connsiteX223" fmla="*/ 3248527 w 8085221"/>
              <a:gd name="connsiteY223" fmla="*/ 10539664 h 15135727"/>
              <a:gd name="connsiteX224" fmla="*/ 3320716 w 8085221"/>
              <a:gd name="connsiteY224" fmla="*/ 10659979 h 15135727"/>
              <a:gd name="connsiteX225" fmla="*/ 3465095 w 8085221"/>
              <a:gd name="connsiteY225" fmla="*/ 10659979 h 15135727"/>
              <a:gd name="connsiteX226" fmla="*/ 3441032 w 8085221"/>
              <a:gd name="connsiteY226" fmla="*/ 10491537 h 15135727"/>
              <a:gd name="connsiteX227" fmla="*/ 3392906 w 8085221"/>
              <a:gd name="connsiteY227" fmla="*/ 10250906 h 15135727"/>
              <a:gd name="connsiteX228" fmla="*/ 3152274 w 8085221"/>
              <a:gd name="connsiteY228" fmla="*/ 10250906 h 15135727"/>
              <a:gd name="connsiteX229" fmla="*/ 3176337 w 8085221"/>
              <a:gd name="connsiteY229" fmla="*/ 10178716 h 15135727"/>
              <a:gd name="connsiteX230" fmla="*/ 3104148 w 8085221"/>
              <a:gd name="connsiteY230" fmla="*/ 10154653 h 15135727"/>
              <a:gd name="connsiteX231" fmla="*/ 3007895 w 8085221"/>
              <a:gd name="connsiteY231" fmla="*/ 9962148 h 15135727"/>
              <a:gd name="connsiteX232" fmla="*/ 3176337 w 8085221"/>
              <a:gd name="connsiteY232" fmla="*/ 9889958 h 15135727"/>
              <a:gd name="connsiteX233" fmla="*/ 2959769 w 8085221"/>
              <a:gd name="connsiteY233" fmla="*/ 9504948 h 15135727"/>
              <a:gd name="connsiteX234" fmla="*/ 2791327 w 8085221"/>
              <a:gd name="connsiteY234" fmla="*/ 9456821 h 15135727"/>
              <a:gd name="connsiteX235" fmla="*/ 2574758 w 8085221"/>
              <a:gd name="connsiteY235" fmla="*/ 9336506 h 15135727"/>
              <a:gd name="connsiteX236" fmla="*/ 2550695 w 8085221"/>
              <a:gd name="connsiteY236" fmla="*/ 9071811 h 15135727"/>
              <a:gd name="connsiteX237" fmla="*/ 2695074 w 8085221"/>
              <a:gd name="connsiteY237" fmla="*/ 8999621 h 15135727"/>
              <a:gd name="connsiteX238" fmla="*/ 2622885 w 8085221"/>
              <a:gd name="connsiteY238" fmla="*/ 8975558 h 15135727"/>
              <a:gd name="connsiteX239" fmla="*/ 2430379 w 8085221"/>
              <a:gd name="connsiteY239" fmla="*/ 8999621 h 15135727"/>
              <a:gd name="connsiteX240" fmla="*/ 2261937 w 8085221"/>
              <a:gd name="connsiteY240" fmla="*/ 9168064 h 15135727"/>
              <a:gd name="connsiteX241" fmla="*/ 2237874 w 8085221"/>
              <a:gd name="connsiteY241" fmla="*/ 8999621 h 15135727"/>
              <a:gd name="connsiteX242" fmla="*/ 2117558 w 8085221"/>
              <a:gd name="connsiteY242" fmla="*/ 8975558 h 15135727"/>
              <a:gd name="connsiteX243" fmla="*/ 2045369 w 8085221"/>
              <a:gd name="connsiteY243" fmla="*/ 8783053 h 15135727"/>
              <a:gd name="connsiteX244" fmla="*/ 1852864 w 8085221"/>
              <a:gd name="connsiteY244" fmla="*/ 8758990 h 15135727"/>
              <a:gd name="connsiteX245" fmla="*/ 1636295 w 8085221"/>
              <a:gd name="connsiteY245" fmla="*/ 8927432 h 15135727"/>
              <a:gd name="connsiteX246" fmla="*/ 1588169 w 8085221"/>
              <a:gd name="connsiteY246" fmla="*/ 9023685 h 15135727"/>
              <a:gd name="connsiteX247" fmla="*/ 1515979 w 8085221"/>
              <a:gd name="connsiteY247" fmla="*/ 8879306 h 15135727"/>
              <a:gd name="connsiteX248" fmla="*/ 1347537 w 8085221"/>
              <a:gd name="connsiteY248" fmla="*/ 8879306 h 15135727"/>
              <a:gd name="connsiteX249" fmla="*/ 1347537 w 8085221"/>
              <a:gd name="connsiteY249" fmla="*/ 8710864 h 15135727"/>
              <a:gd name="connsiteX250" fmla="*/ 1106906 w 8085221"/>
              <a:gd name="connsiteY250" fmla="*/ 8783053 h 15135727"/>
              <a:gd name="connsiteX251" fmla="*/ 890337 w 8085221"/>
              <a:gd name="connsiteY251" fmla="*/ 8686800 h 15135727"/>
              <a:gd name="connsiteX252" fmla="*/ 649706 w 8085221"/>
              <a:gd name="connsiteY252" fmla="*/ 8662737 h 15135727"/>
              <a:gd name="connsiteX253" fmla="*/ 385011 w 8085221"/>
              <a:gd name="connsiteY253" fmla="*/ 8566485 h 15135727"/>
              <a:gd name="connsiteX254" fmla="*/ 577516 w 8085221"/>
              <a:gd name="connsiteY254" fmla="*/ 8373979 h 15135727"/>
              <a:gd name="connsiteX255" fmla="*/ 794085 w 8085221"/>
              <a:gd name="connsiteY255" fmla="*/ 8301790 h 15135727"/>
              <a:gd name="connsiteX256" fmla="*/ 745958 w 8085221"/>
              <a:gd name="connsiteY256" fmla="*/ 8133348 h 15135727"/>
              <a:gd name="connsiteX257" fmla="*/ 818148 w 8085221"/>
              <a:gd name="connsiteY257" fmla="*/ 7820527 h 15135727"/>
              <a:gd name="connsiteX258" fmla="*/ 697832 w 8085221"/>
              <a:gd name="connsiteY258" fmla="*/ 7820527 h 15135727"/>
              <a:gd name="connsiteX259" fmla="*/ 625642 w 8085221"/>
              <a:gd name="connsiteY259" fmla="*/ 7916779 h 15135727"/>
              <a:gd name="connsiteX260" fmla="*/ 457200 w 8085221"/>
              <a:gd name="connsiteY260" fmla="*/ 7820527 h 15135727"/>
              <a:gd name="connsiteX261" fmla="*/ 529390 w 8085221"/>
              <a:gd name="connsiteY261" fmla="*/ 7700211 h 15135727"/>
              <a:gd name="connsiteX262" fmla="*/ 938464 w 8085221"/>
              <a:gd name="connsiteY262" fmla="*/ 7676148 h 15135727"/>
              <a:gd name="connsiteX263" fmla="*/ 1058779 w 8085221"/>
              <a:gd name="connsiteY263" fmla="*/ 7459579 h 15135727"/>
              <a:gd name="connsiteX264" fmla="*/ 1203158 w 8085221"/>
              <a:gd name="connsiteY264" fmla="*/ 7603958 h 15135727"/>
              <a:gd name="connsiteX265" fmla="*/ 1299411 w 8085221"/>
              <a:gd name="connsiteY265" fmla="*/ 7555832 h 15135727"/>
              <a:gd name="connsiteX266" fmla="*/ 1443790 w 8085221"/>
              <a:gd name="connsiteY266" fmla="*/ 7507706 h 15135727"/>
              <a:gd name="connsiteX267" fmla="*/ 1684421 w 8085221"/>
              <a:gd name="connsiteY267" fmla="*/ 7603958 h 15135727"/>
              <a:gd name="connsiteX268" fmla="*/ 1684421 w 8085221"/>
              <a:gd name="connsiteY268" fmla="*/ 7603958 h 15135727"/>
              <a:gd name="connsiteX269" fmla="*/ 1540042 w 8085221"/>
              <a:gd name="connsiteY269" fmla="*/ 7363327 h 15135727"/>
              <a:gd name="connsiteX270" fmla="*/ 1299411 w 8085221"/>
              <a:gd name="connsiteY270" fmla="*/ 7315200 h 15135727"/>
              <a:gd name="connsiteX271" fmla="*/ 1130969 w 8085221"/>
              <a:gd name="connsiteY271" fmla="*/ 7339264 h 15135727"/>
              <a:gd name="connsiteX272" fmla="*/ 1034716 w 8085221"/>
              <a:gd name="connsiteY272" fmla="*/ 7315200 h 15135727"/>
              <a:gd name="connsiteX273" fmla="*/ 1155032 w 8085221"/>
              <a:gd name="connsiteY273" fmla="*/ 7050506 h 15135727"/>
              <a:gd name="connsiteX274" fmla="*/ 1155032 w 8085221"/>
              <a:gd name="connsiteY274" fmla="*/ 6930190 h 15135727"/>
              <a:gd name="connsiteX275" fmla="*/ 1155032 w 8085221"/>
              <a:gd name="connsiteY275" fmla="*/ 6761748 h 15135727"/>
              <a:gd name="connsiteX276" fmla="*/ 1203158 w 8085221"/>
              <a:gd name="connsiteY276" fmla="*/ 6617369 h 15135727"/>
              <a:gd name="connsiteX277" fmla="*/ 1371600 w 8085221"/>
              <a:gd name="connsiteY277" fmla="*/ 6472990 h 15135727"/>
              <a:gd name="connsiteX278" fmla="*/ 1443790 w 8085221"/>
              <a:gd name="connsiteY278" fmla="*/ 6328611 h 15135727"/>
              <a:gd name="connsiteX279" fmla="*/ 1419727 w 8085221"/>
              <a:gd name="connsiteY279" fmla="*/ 6208295 h 15135727"/>
              <a:gd name="connsiteX280" fmla="*/ 1275348 w 8085221"/>
              <a:gd name="connsiteY280" fmla="*/ 6304548 h 15135727"/>
              <a:gd name="connsiteX281" fmla="*/ 1323474 w 8085221"/>
              <a:gd name="connsiteY281" fmla="*/ 6015790 h 15135727"/>
              <a:gd name="connsiteX282" fmla="*/ 1540042 w 8085221"/>
              <a:gd name="connsiteY282" fmla="*/ 5871411 h 15135727"/>
              <a:gd name="connsiteX283" fmla="*/ 1540042 w 8085221"/>
              <a:gd name="connsiteY283" fmla="*/ 5751095 h 15135727"/>
              <a:gd name="connsiteX284" fmla="*/ 1395664 w 8085221"/>
              <a:gd name="connsiteY284" fmla="*/ 5799221 h 15135727"/>
              <a:gd name="connsiteX285" fmla="*/ 1179095 w 8085221"/>
              <a:gd name="connsiteY285" fmla="*/ 5799221 h 15135727"/>
              <a:gd name="connsiteX286" fmla="*/ 890337 w 8085221"/>
              <a:gd name="connsiteY286" fmla="*/ 5775158 h 15135727"/>
              <a:gd name="connsiteX287" fmla="*/ 697832 w 8085221"/>
              <a:gd name="connsiteY287" fmla="*/ 5606716 h 15135727"/>
              <a:gd name="connsiteX288" fmla="*/ 577516 w 8085221"/>
              <a:gd name="connsiteY288" fmla="*/ 5582653 h 15135727"/>
              <a:gd name="connsiteX289" fmla="*/ 697832 w 8085221"/>
              <a:gd name="connsiteY289" fmla="*/ 5775158 h 15135727"/>
              <a:gd name="connsiteX290" fmla="*/ 409074 w 8085221"/>
              <a:gd name="connsiteY290" fmla="*/ 5799221 h 15135727"/>
              <a:gd name="connsiteX291" fmla="*/ 168442 w 8085221"/>
              <a:gd name="connsiteY291" fmla="*/ 5702969 h 15135727"/>
              <a:gd name="connsiteX292" fmla="*/ 264695 w 8085221"/>
              <a:gd name="connsiteY292" fmla="*/ 5558590 h 15135727"/>
              <a:gd name="connsiteX293" fmla="*/ 144379 w 8085221"/>
              <a:gd name="connsiteY293" fmla="*/ 5510464 h 15135727"/>
              <a:gd name="connsiteX294" fmla="*/ 0 w 8085221"/>
              <a:gd name="connsiteY294" fmla="*/ 5462337 h 15135727"/>
              <a:gd name="connsiteX295" fmla="*/ 96253 w 8085221"/>
              <a:gd name="connsiteY295" fmla="*/ 5245769 h 15135727"/>
              <a:gd name="connsiteX0" fmla="*/ 96253 w 8085221"/>
              <a:gd name="connsiteY0" fmla="*/ 5245769 h 15135727"/>
              <a:gd name="connsiteX1" fmla="*/ 144379 w 8085221"/>
              <a:gd name="connsiteY1" fmla="*/ 4981074 h 15135727"/>
              <a:gd name="connsiteX2" fmla="*/ 178719 w 8085221"/>
              <a:gd name="connsiteY2" fmla="*/ 4834941 h 15135727"/>
              <a:gd name="connsiteX3" fmla="*/ 334378 w 8085221"/>
              <a:gd name="connsiteY3" fmla="*/ 4696828 h 15135727"/>
              <a:gd name="connsiteX4" fmla="*/ 553453 w 8085221"/>
              <a:gd name="connsiteY4" fmla="*/ 4692316 h 15135727"/>
              <a:gd name="connsiteX5" fmla="*/ 649706 w 8085221"/>
              <a:gd name="connsiteY5" fmla="*/ 4427621 h 15135727"/>
              <a:gd name="connsiteX6" fmla="*/ 805866 w 8085221"/>
              <a:gd name="connsiteY6" fmla="*/ 4425366 h 15135727"/>
              <a:gd name="connsiteX7" fmla="*/ 867026 w 8085221"/>
              <a:gd name="connsiteY7" fmla="*/ 4311817 h 15135727"/>
              <a:gd name="connsiteX8" fmla="*/ 1120191 w 8085221"/>
              <a:gd name="connsiteY8" fmla="*/ 4206291 h 15135727"/>
              <a:gd name="connsiteX9" fmla="*/ 1395664 w 8085221"/>
              <a:gd name="connsiteY9" fmla="*/ 4162927 h 15135727"/>
              <a:gd name="connsiteX10" fmla="*/ 1564106 w 8085221"/>
              <a:gd name="connsiteY10" fmla="*/ 3994485 h 15135727"/>
              <a:gd name="connsiteX11" fmla="*/ 1708485 w 8085221"/>
              <a:gd name="connsiteY11" fmla="*/ 3826042 h 15135727"/>
              <a:gd name="connsiteX12" fmla="*/ 1925053 w 8085221"/>
              <a:gd name="connsiteY12" fmla="*/ 3777916 h 15135727"/>
              <a:gd name="connsiteX13" fmla="*/ 2141621 w 8085221"/>
              <a:gd name="connsiteY13" fmla="*/ 3585411 h 15135727"/>
              <a:gd name="connsiteX14" fmla="*/ 2141621 w 8085221"/>
              <a:gd name="connsiteY14" fmla="*/ 3585411 h 15135727"/>
              <a:gd name="connsiteX15" fmla="*/ 2286000 w 8085221"/>
              <a:gd name="connsiteY15" fmla="*/ 3489158 h 15135727"/>
              <a:gd name="connsiteX16" fmla="*/ 2310064 w 8085221"/>
              <a:gd name="connsiteY16" fmla="*/ 3007895 h 15135727"/>
              <a:gd name="connsiteX17" fmla="*/ 2695074 w 8085221"/>
              <a:gd name="connsiteY17" fmla="*/ 2911642 h 15135727"/>
              <a:gd name="connsiteX18" fmla="*/ 2839453 w 8085221"/>
              <a:gd name="connsiteY18" fmla="*/ 2526632 h 15135727"/>
              <a:gd name="connsiteX19" fmla="*/ 3200400 w 8085221"/>
              <a:gd name="connsiteY19" fmla="*/ 2358190 h 15135727"/>
              <a:gd name="connsiteX20" fmla="*/ 3441032 w 8085221"/>
              <a:gd name="connsiteY20" fmla="*/ 2237874 h 15135727"/>
              <a:gd name="connsiteX21" fmla="*/ 3561348 w 8085221"/>
              <a:gd name="connsiteY21" fmla="*/ 2526632 h 15135727"/>
              <a:gd name="connsiteX22" fmla="*/ 3801979 w 8085221"/>
              <a:gd name="connsiteY22" fmla="*/ 2622885 h 15135727"/>
              <a:gd name="connsiteX23" fmla="*/ 3946358 w 8085221"/>
              <a:gd name="connsiteY23" fmla="*/ 2550695 h 15135727"/>
              <a:gd name="connsiteX24" fmla="*/ 4018548 w 8085221"/>
              <a:gd name="connsiteY24" fmla="*/ 2598821 h 15135727"/>
              <a:gd name="connsiteX25" fmla="*/ 4138864 w 8085221"/>
              <a:gd name="connsiteY25" fmla="*/ 2574758 h 15135727"/>
              <a:gd name="connsiteX26" fmla="*/ 4307306 w 8085221"/>
              <a:gd name="connsiteY26" fmla="*/ 2671011 h 15135727"/>
              <a:gd name="connsiteX27" fmla="*/ 4427621 w 8085221"/>
              <a:gd name="connsiteY27" fmla="*/ 2622885 h 15135727"/>
              <a:gd name="connsiteX28" fmla="*/ 4668253 w 8085221"/>
              <a:gd name="connsiteY28" fmla="*/ 2743200 h 15135727"/>
              <a:gd name="connsiteX29" fmla="*/ 4788569 w 8085221"/>
              <a:gd name="connsiteY29" fmla="*/ 2815390 h 15135727"/>
              <a:gd name="connsiteX30" fmla="*/ 4957011 w 8085221"/>
              <a:gd name="connsiteY30" fmla="*/ 2719137 h 15135727"/>
              <a:gd name="connsiteX31" fmla="*/ 4981074 w 8085221"/>
              <a:gd name="connsiteY31" fmla="*/ 2382253 h 15135727"/>
              <a:gd name="connsiteX32" fmla="*/ 4981074 w 8085221"/>
              <a:gd name="connsiteY32" fmla="*/ 2382253 h 15135727"/>
              <a:gd name="connsiteX33" fmla="*/ 4884821 w 8085221"/>
              <a:gd name="connsiteY33" fmla="*/ 2093495 h 15135727"/>
              <a:gd name="connsiteX34" fmla="*/ 4764506 w 8085221"/>
              <a:gd name="connsiteY34" fmla="*/ 1900990 h 15135727"/>
              <a:gd name="connsiteX35" fmla="*/ 4764506 w 8085221"/>
              <a:gd name="connsiteY35" fmla="*/ 1804737 h 15135727"/>
              <a:gd name="connsiteX36" fmla="*/ 4957011 w 8085221"/>
              <a:gd name="connsiteY36" fmla="*/ 1564106 h 15135727"/>
              <a:gd name="connsiteX37" fmla="*/ 5221706 w 8085221"/>
              <a:gd name="connsiteY37" fmla="*/ 1588169 h 15135727"/>
              <a:gd name="connsiteX38" fmla="*/ 5486400 w 8085221"/>
              <a:gd name="connsiteY38" fmla="*/ 1684421 h 15135727"/>
              <a:gd name="connsiteX39" fmla="*/ 5799221 w 8085221"/>
              <a:gd name="connsiteY39" fmla="*/ 1684421 h 15135727"/>
              <a:gd name="connsiteX40" fmla="*/ 5871411 w 8085221"/>
              <a:gd name="connsiteY40" fmla="*/ 1443790 h 15135727"/>
              <a:gd name="connsiteX41" fmla="*/ 6087979 w 8085221"/>
              <a:gd name="connsiteY41" fmla="*/ 1395664 h 15135727"/>
              <a:gd name="connsiteX42" fmla="*/ 6087979 w 8085221"/>
              <a:gd name="connsiteY42" fmla="*/ 1082842 h 15135727"/>
              <a:gd name="connsiteX43" fmla="*/ 6424864 w 8085221"/>
              <a:gd name="connsiteY43" fmla="*/ 1058779 h 15135727"/>
              <a:gd name="connsiteX44" fmla="*/ 6665495 w 8085221"/>
              <a:gd name="connsiteY44" fmla="*/ 721895 h 15135727"/>
              <a:gd name="connsiteX45" fmla="*/ 6761748 w 8085221"/>
              <a:gd name="connsiteY45" fmla="*/ 649706 h 15135727"/>
              <a:gd name="connsiteX46" fmla="*/ 6737685 w 8085221"/>
              <a:gd name="connsiteY46" fmla="*/ 505327 h 15135727"/>
              <a:gd name="connsiteX47" fmla="*/ 6858000 w 8085221"/>
              <a:gd name="connsiteY47" fmla="*/ 360948 h 15135727"/>
              <a:gd name="connsiteX48" fmla="*/ 6761748 w 8085221"/>
              <a:gd name="connsiteY48" fmla="*/ 120316 h 15135727"/>
              <a:gd name="connsiteX49" fmla="*/ 7194885 w 8085221"/>
              <a:gd name="connsiteY49" fmla="*/ 0 h 15135727"/>
              <a:gd name="connsiteX50" fmla="*/ 7267074 w 8085221"/>
              <a:gd name="connsiteY50" fmla="*/ 120316 h 15135727"/>
              <a:gd name="connsiteX51" fmla="*/ 7267074 w 8085221"/>
              <a:gd name="connsiteY51" fmla="*/ 120316 h 15135727"/>
              <a:gd name="connsiteX52" fmla="*/ 7339264 w 8085221"/>
              <a:gd name="connsiteY52" fmla="*/ 360948 h 15135727"/>
              <a:gd name="connsiteX53" fmla="*/ 7628021 w 8085221"/>
              <a:gd name="connsiteY53" fmla="*/ 433137 h 15135727"/>
              <a:gd name="connsiteX54" fmla="*/ 7796464 w 8085221"/>
              <a:gd name="connsiteY54" fmla="*/ 649706 h 15135727"/>
              <a:gd name="connsiteX55" fmla="*/ 8085221 w 8085221"/>
              <a:gd name="connsiteY55" fmla="*/ 914400 h 15135727"/>
              <a:gd name="connsiteX56" fmla="*/ 7988969 w 8085221"/>
              <a:gd name="connsiteY56" fmla="*/ 1203158 h 15135727"/>
              <a:gd name="connsiteX57" fmla="*/ 7844590 w 8085221"/>
              <a:gd name="connsiteY57" fmla="*/ 1058779 h 15135727"/>
              <a:gd name="connsiteX58" fmla="*/ 7483642 w 8085221"/>
              <a:gd name="connsiteY58" fmla="*/ 1371600 h 15135727"/>
              <a:gd name="connsiteX59" fmla="*/ 7267074 w 8085221"/>
              <a:gd name="connsiteY59" fmla="*/ 1395664 h 15135727"/>
              <a:gd name="connsiteX60" fmla="*/ 7243011 w 8085221"/>
              <a:gd name="connsiteY60" fmla="*/ 1588169 h 15135727"/>
              <a:gd name="connsiteX61" fmla="*/ 6978316 w 8085221"/>
              <a:gd name="connsiteY61" fmla="*/ 1732548 h 15135727"/>
              <a:gd name="connsiteX62" fmla="*/ 6737685 w 8085221"/>
              <a:gd name="connsiteY62" fmla="*/ 2093495 h 15135727"/>
              <a:gd name="connsiteX63" fmla="*/ 6737685 w 8085221"/>
              <a:gd name="connsiteY63" fmla="*/ 2382253 h 15135727"/>
              <a:gd name="connsiteX64" fmla="*/ 6665495 w 8085221"/>
              <a:gd name="connsiteY64" fmla="*/ 2430379 h 15135727"/>
              <a:gd name="connsiteX65" fmla="*/ 6906127 w 8085221"/>
              <a:gd name="connsiteY65" fmla="*/ 2646948 h 15135727"/>
              <a:gd name="connsiteX66" fmla="*/ 6906127 w 8085221"/>
              <a:gd name="connsiteY66" fmla="*/ 2983832 h 15135727"/>
              <a:gd name="connsiteX67" fmla="*/ 6906127 w 8085221"/>
              <a:gd name="connsiteY67" fmla="*/ 3104148 h 15135727"/>
              <a:gd name="connsiteX68" fmla="*/ 6833937 w 8085221"/>
              <a:gd name="connsiteY68" fmla="*/ 3368842 h 15135727"/>
              <a:gd name="connsiteX69" fmla="*/ 6906127 w 8085221"/>
              <a:gd name="connsiteY69" fmla="*/ 3489158 h 15135727"/>
              <a:gd name="connsiteX70" fmla="*/ 6641432 w 8085221"/>
              <a:gd name="connsiteY70" fmla="*/ 3705727 h 15135727"/>
              <a:gd name="connsiteX71" fmla="*/ 6737685 w 8085221"/>
              <a:gd name="connsiteY71" fmla="*/ 3729790 h 15135727"/>
              <a:gd name="connsiteX72" fmla="*/ 6545179 w 8085221"/>
              <a:gd name="connsiteY72" fmla="*/ 3826042 h 15135727"/>
              <a:gd name="connsiteX73" fmla="*/ 6328611 w 8085221"/>
              <a:gd name="connsiteY73" fmla="*/ 3753853 h 15135727"/>
              <a:gd name="connsiteX74" fmla="*/ 6184232 w 8085221"/>
              <a:gd name="connsiteY74" fmla="*/ 3850106 h 15135727"/>
              <a:gd name="connsiteX75" fmla="*/ 6184232 w 8085221"/>
              <a:gd name="connsiteY75" fmla="*/ 3946358 h 15135727"/>
              <a:gd name="connsiteX76" fmla="*/ 6136106 w 8085221"/>
              <a:gd name="connsiteY76" fmla="*/ 4235116 h 15135727"/>
              <a:gd name="connsiteX77" fmla="*/ 5919537 w 8085221"/>
              <a:gd name="connsiteY77" fmla="*/ 4403558 h 15135727"/>
              <a:gd name="connsiteX78" fmla="*/ 5775158 w 8085221"/>
              <a:gd name="connsiteY78" fmla="*/ 4451685 h 15135727"/>
              <a:gd name="connsiteX79" fmla="*/ 5630779 w 8085221"/>
              <a:gd name="connsiteY79" fmla="*/ 4547937 h 15135727"/>
              <a:gd name="connsiteX80" fmla="*/ 5510464 w 8085221"/>
              <a:gd name="connsiteY80" fmla="*/ 4620127 h 15135727"/>
              <a:gd name="connsiteX81" fmla="*/ 5510464 w 8085221"/>
              <a:gd name="connsiteY81" fmla="*/ 4812632 h 15135727"/>
              <a:gd name="connsiteX82" fmla="*/ 5317958 w 8085221"/>
              <a:gd name="connsiteY82" fmla="*/ 4981074 h 15135727"/>
              <a:gd name="connsiteX83" fmla="*/ 5005137 w 8085221"/>
              <a:gd name="connsiteY83" fmla="*/ 5149516 h 15135727"/>
              <a:gd name="connsiteX84" fmla="*/ 4692316 w 8085221"/>
              <a:gd name="connsiteY84" fmla="*/ 5149516 h 15135727"/>
              <a:gd name="connsiteX85" fmla="*/ 4523874 w 8085221"/>
              <a:gd name="connsiteY85" fmla="*/ 5366085 h 15135727"/>
              <a:gd name="connsiteX86" fmla="*/ 4211053 w 8085221"/>
              <a:gd name="connsiteY86" fmla="*/ 5414211 h 15135727"/>
              <a:gd name="connsiteX87" fmla="*/ 4114800 w 8085221"/>
              <a:gd name="connsiteY87" fmla="*/ 5390148 h 15135727"/>
              <a:gd name="connsiteX88" fmla="*/ 4018548 w 8085221"/>
              <a:gd name="connsiteY88" fmla="*/ 5630779 h 15135727"/>
              <a:gd name="connsiteX89" fmla="*/ 4090737 w 8085221"/>
              <a:gd name="connsiteY89" fmla="*/ 5871411 h 15135727"/>
              <a:gd name="connsiteX90" fmla="*/ 4090737 w 8085221"/>
              <a:gd name="connsiteY90" fmla="*/ 6184232 h 15135727"/>
              <a:gd name="connsiteX91" fmla="*/ 4186990 w 8085221"/>
              <a:gd name="connsiteY91" fmla="*/ 6472990 h 15135727"/>
              <a:gd name="connsiteX92" fmla="*/ 4042611 w 8085221"/>
              <a:gd name="connsiteY92" fmla="*/ 6352674 h 15135727"/>
              <a:gd name="connsiteX93" fmla="*/ 3946358 w 8085221"/>
              <a:gd name="connsiteY93" fmla="*/ 6376737 h 15135727"/>
              <a:gd name="connsiteX94" fmla="*/ 4114800 w 8085221"/>
              <a:gd name="connsiteY94" fmla="*/ 6641432 h 15135727"/>
              <a:gd name="connsiteX95" fmla="*/ 4451685 w 8085221"/>
              <a:gd name="connsiteY95" fmla="*/ 6737685 h 15135727"/>
              <a:gd name="connsiteX96" fmla="*/ 4620127 w 8085221"/>
              <a:gd name="connsiteY96" fmla="*/ 6978316 h 15135727"/>
              <a:gd name="connsiteX97" fmla="*/ 4740442 w 8085221"/>
              <a:gd name="connsiteY97" fmla="*/ 7170821 h 15135727"/>
              <a:gd name="connsiteX98" fmla="*/ 5077327 w 8085221"/>
              <a:gd name="connsiteY98" fmla="*/ 7387390 h 15135727"/>
              <a:gd name="connsiteX99" fmla="*/ 5125453 w 8085221"/>
              <a:gd name="connsiteY99" fmla="*/ 7603958 h 15135727"/>
              <a:gd name="connsiteX100" fmla="*/ 5197642 w 8085221"/>
              <a:gd name="connsiteY100" fmla="*/ 7796464 h 15135727"/>
              <a:gd name="connsiteX101" fmla="*/ 5486400 w 8085221"/>
              <a:gd name="connsiteY101" fmla="*/ 7964906 h 15135727"/>
              <a:gd name="connsiteX102" fmla="*/ 5486400 w 8085221"/>
              <a:gd name="connsiteY102" fmla="*/ 8349916 h 15135727"/>
              <a:gd name="connsiteX103" fmla="*/ 5678906 w 8085221"/>
              <a:gd name="connsiteY103" fmla="*/ 8614611 h 15135727"/>
              <a:gd name="connsiteX104" fmla="*/ 5919537 w 8085221"/>
              <a:gd name="connsiteY104" fmla="*/ 9071811 h 15135727"/>
              <a:gd name="connsiteX105" fmla="*/ 6160169 w 8085221"/>
              <a:gd name="connsiteY105" fmla="*/ 9336506 h 15135727"/>
              <a:gd name="connsiteX106" fmla="*/ 6280485 w 8085221"/>
              <a:gd name="connsiteY106" fmla="*/ 9601200 h 15135727"/>
              <a:gd name="connsiteX107" fmla="*/ 6400800 w 8085221"/>
              <a:gd name="connsiteY107" fmla="*/ 9793706 h 15135727"/>
              <a:gd name="connsiteX108" fmla="*/ 6569242 w 8085221"/>
              <a:gd name="connsiteY108" fmla="*/ 10058400 h 15135727"/>
              <a:gd name="connsiteX109" fmla="*/ 6713621 w 8085221"/>
              <a:gd name="connsiteY109" fmla="*/ 10106527 h 15135727"/>
              <a:gd name="connsiteX110" fmla="*/ 6545179 w 8085221"/>
              <a:gd name="connsiteY110" fmla="*/ 10202779 h 15135727"/>
              <a:gd name="connsiteX111" fmla="*/ 6569242 w 8085221"/>
              <a:gd name="connsiteY111" fmla="*/ 10443411 h 15135727"/>
              <a:gd name="connsiteX112" fmla="*/ 6593306 w 8085221"/>
              <a:gd name="connsiteY112" fmla="*/ 10708106 h 15135727"/>
              <a:gd name="connsiteX113" fmla="*/ 6761748 w 8085221"/>
              <a:gd name="connsiteY113" fmla="*/ 10924674 h 15135727"/>
              <a:gd name="connsiteX114" fmla="*/ 6641432 w 8085221"/>
              <a:gd name="connsiteY114" fmla="*/ 11093116 h 15135727"/>
              <a:gd name="connsiteX115" fmla="*/ 6713621 w 8085221"/>
              <a:gd name="connsiteY115" fmla="*/ 11261558 h 15135727"/>
              <a:gd name="connsiteX116" fmla="*/ 6737685 w 8085221"/>
              <a:gd name="connsiteY116" fmla="*/ 11526253 h 15135727"/>
              <a:gd name="connsiteX117" fmla="*/ 6617369 w 8085221"/>
              <a:gd name="connsiteY117" fmla="*/ 11839074 h 15135727"/>
              <a:gd name="connsiteX118" fmla="*/ 6617369 w 8085221"/>
              <a:gd name="connsiteY118" fmla="*/ 12031579 h 15135727"/>
              <a:gd name="connsiteX119" fmla="*/ 6641432 w 8085221"/>
              <a:gd name="connsiteY119" fmla="*/ 12127832 h 15135727"/>
              <a:gd name="connsiteX120" fmla="*/ 6761748 w 8085221"/>
              <a:gd name="connsiteY120" fmla="*/ 12031579 h 15135727"/>
              <a:gd name="connsiteX121" fmla="*/ 6761748 w 8085221"/>
              <a:gd name="connsiteY121" fmla="*/ 12296274 h 15135727"/>
              <a:gd name="connsiteX122" fmla="*/ 6689558 w 8085221"/>
              <a:gd name="connsiteY122" fmla="*/ 12512842 h 15135727"/>
              <a:gd name="connsiteX123" fmla="*/ 6785811 w 8085221"/>
              <a:gd name="connsiteY123" fmla="*/ 12777537 h 15135727"/>
              <a:gd name="connsiteX124" fmla="*/ 6569242 w 8085221"/>
              <a:gd name="connsiteY124" fmla="*/ 12873790 h 15135727"/>
              <a:gd name="connsiteX125" fmla="*/ 6545179 w 8085221"/>
              <a:gd name="connsiteY125" fmla="*/ 13090358 h 15135727"/>
              <a:gd name="connsiteX126" fmla="*/ 6448927 w 8085221"/>
              <a:gd name="connsiteY126" fmla="*/ 13355053 h 15135727"/>
              <a:gd name="connsiteX127" fmla="*/ 6256421 w 8085221"/>
              <a:gd name="connsiteY127" fmla="*/ 13571621 h 15135727"/>
              <a:gd name="connsiteX128" fmla="*/ 6087979 w 8085221"/>
              <a:gd name="connsiteY128" fmla="*/ 13667874 h 15135727"/>
              <a:gd name="connsiteX129" fmla="*/ 5943600 w 8085221"/>
              <a:gd name="connsiteY129" fmla="*/ 13716000 h 15135727"/>
              <a:gd name="connsiteX130" fmla="*/ 5702969 w 8085221"/>
              <a:gd name="connsiteY130" fmla="*/ 13667874 h 15135727"/>
              <a:gd name="connsiteX131" fmla="*/ 5582653 w 8085221"/>
              <a:gd name="connsiteY131" fmla="*/ 13691937 h 15135727"/>
              <a:gd name="connsiteX132" fmla="*/ 5727032 w 8085221"/>
              <a:gd name="connsiteY132" fmla="*/ 13836316 h 15135727"/>
              <a:gd name="connsiteX133" fmla="*/ 5582653 w 8085221"/>
              <a:gd name="connsiteY133" fmla="*/ 14052885 h 15135727"/>
              <a:gd name="connsiteX134" fmla="*/ 5462337 w 8085221"/>
              <a:gd name="connsiteY134" fmla="*/ 14149137 h 15135727"/>
              <a:gd name="connsiteX135" fmla="*/ 5342021 w 8085221"/>
              <a:gd name="connsiteY135" fmla="*/ 14004758 h 15135727"/>
              <a:gd name="connsiteX136" fmla="*/ 5245769 w 8085221"/>
              <a:gd name="connsiteY136" fmla="*/ 14004758 h 15135727"/>
              <a:gd name="connsiteX137" fmla="*/ 5245769 w 8085221"/>
              <a:gd name="connsiteY137" fmla="*/ 13956632 h 15135727"/>
              <a:gd name="connsiteX138" fmla="*/ 5101390 w 8085221"/>
              <a:gd name="connsiteY138" fmla="*/ 13956632 h 15135727"/>
              <a:gd name="connsiteX139" fmla="*/ 4981074 w 8085221"/>
              <a:gd name="connsiteY139" fmla="*/ 13860379 h 15135727"/>
              <a:gd name="connsiteX140" fmla="*/ 4740442 w 8085221"/>
              <a:gd name="connsiteY140" fmla="*/ 13908506 h 15135727"/>
              <a:gd name="connsiteX141" fmla="*/ 4475748 w 8085221"/>
              <a:gd name="connsiteY141" fmla="*/ 13956632 h 15135727"/>
              <a:gd name="connsiteX142" fmla="*/ 4379495 w 8085221"/>
              <a:gd name="connsiteY142" fmla="*/ 14028821 h 15135727"/>
              <a:gd name="connsiteX143" fmla="*/ 4403558 w 8085221"/>
              <a:gd name="connsiteY143" fmla="*/ 14197264 h 15135727"/>
              <a:gd name="connsiteX144" fmla="*/ 4572000 w 8085221"/>
              <a:gd name="connsiteY144" fmla="*/ 14149137 h 15135727"/>
              <a:gd name="connsiteX145" fmla="*/ 4523874 w 8085221"/>
              <a:gd name="connsiteY145" fmla="*/ 14558211 h 15135727"/>
              <a:gd name="connsiteX146" fmla="*/ 4403558 w 8085221"/>
              <a:gd name="connsiteY146" fmla="*/ 14437895 h 15135727"/>
              <a:gd name="connsiteX147" fmla="*/ 4403558 w 8085221"/>
              <a:gd name="connsiteY147" fmla="*/ 14437895 h 15135727"/>
              <a:gd name="connsiteX148" fmla="*/ 4283242 w 8085221"/>
              <a:gd name="connsiteY148" fmla="*/ 14245390 h 15135727"/>
              <a:gd name="connsiteX149" fmla="*/ 4235116 w 8085221"/>
              <a:gd name="connsiteY149" fmla="*/ 14341642 h 15135727"/>
              <a:gd name="connsiteX150" fmla="*/ 4162927 w 8085221"/>
              <a:gd name="connsiteY150" fmla="*/ 14389769 h 15135727"/>
              <a:gd name="connsiteX151" fmla="*/ 4162927 w 8085221"/>
              <a:gd name="connsiteY151" fmla="*/ 14389769 h 15135727"/>
              <a:gd name="connsiteX152" fmla="*/ 3922295 w 8085221"/>
              <a:gd name="connsiteY152" fmla="*/ 14245390 h 15135727"/>
              <a:gd name="connsiteX153" fmla="*/ 3801979 w 8085221"/>
              <a:gd name="connsiteY153" fmla="*/ 14293516 h 15135727"/>
              <a:gd name="connsiteX154" fmla="*/ 3681664 w 8085221"/>
              <a:gd name="connsiteY154" fmla="*/ 14389769 h 15135727"/>
              <a:gd name="connsiteX155" fmla="*/ 3657600 w 8085221"/>
              <a:gd name="connsiteY155" fmla="*/ 14654464 h 15135727"/>
              <a:gd name="connsiteX156" fmla="*/ 3513221 w 8085221"/>
              <a:gd name="connsiteY156" fmla="*/ 14726653 h 15135727"/>
              <a:gd name="connsiteX157" fmla="*/ 3513221 w 8085221"/>
              <a:gd name="connsiteY157" fmla="*/ 14871032 h 15135727"/>
              <a:gd name="connsiteX158" fmla="*/ 3633537 w 8085221"/>
              <a:gd name="connsiteY158" fmla="*/ 14967285 h 15135727"/>
              <a:gd name="connsiteX159" fmla="*/ 3609474 w 8085221"/>
              <a:gd name="connsiteY159" fmla="*/ 15087600 h 15135727"/>
              <a:gd name="connsiteX160" fmla="*/ 3441032 w 8085221"/>
              <a:gd name="connsiteY160" fmla="*/ 15039474 h 15135727"/>
              <a:gd name="connsiteX161" fmla="*/ 3272590 w 8085221"/>
              <a:gd name="connsiteY161" fmla="*/ 15063537 h 15135727"/>
              <a:gd name="connsiteX162" fmla="*/ 3248527 w 8085221"/>
              <a:gd name="connsiteY162" fmla="*/ 14895095 h 15135727"/>
              <a:gd name="connsiteX163" fmla="*/ 3128211 w 8085221"/>
              <a:gd name="connsiteY163" fmla="*/ 14919158 h 15135727"/>
              <a:gd name="connsiteX164" fmla="*/ 2959769 w 8085221"/>
              <a:gd name="connsiteY164" fmla="*/ 15135727 h 15135727"/>
              <a:gd name="connsiteX165" fmla="*/ 2935706 w 8085221"/>
              <a:gd name="connsiteY165" fmla="*/ 14895095 h 15135727"/>
              <a:gd name="connsiteX166" fmla="*/ 2791327 w 8085221"/>
              <a:gd name="connsiteY166" fmla="*/ 14943221 h 15135727"/>
              <a:gd name="connsiteX167" fmla="*/ 2671011 w 8085221"/>
              <a:gd name="connsiteY167" fmla="*/ 15039474 h 15135727"/>
              <a:gd name="connsiteX168" fmla="*/ 2430379 w 8085221"/>
              <a:gd name="connsiteY168" fmla="*/ 15087600 h 15135727"/>
              <a:gd name="connsiteX169" fmla="*/ 2237874 w 8085221"/>
              <a:gd name="connsiteY169" fmla="*/ 15039474 h 15135727"/>
              <a:gd name="connsiteX170" fmla="*/ 2622885 w 8085221"/>
              <a:gd name="connsiteY170" fmla="*/ 14846969 h 15135727"/>
              <a:gd name="connsiteX171" fmla="*/ 2887579 w 8085221"/>
              <a:gd name="connsiteY171" fmla="*/ 14774779 h 15135727"/>
              <a:gd name="connsiteX172" fmla="*/ 2839453 w 8085221"/>
              <a:gd name="connsiteY172" fmla="*/ 14582274 h 15135727"/>
              <a:gd name="connsiteX173" fmla="*/ 2935706 w 8085221"/>
              <a:gd name="connsiteY173" fmla="*/ 14510085 h 15135727"/>
              <a:gd name="connsiteX174" fmla="*/ 2935706 w 8085221"/>
              <a:gd name="connsiteY174" fmla="*/ 14510085 h 15135727"/>
              <a:gd name="connsiteX175" fmla="*/ 3080085 w 8085221"/>
              <a:gd name="connsiteY175" fmla="*/ 14413832 h 15135727"/>
              <a:gd name="connsiteX176" fmla="*/ 3152274 w 8085221"/>
              <a:gd name="connsiteY176" fmla="*/ 14341642 h 15135727"/>
              <a:gd name="connsiteX177" fmla="*/ 3080085 w 8085221"/>
              <a:gd name="connsiteY177" fmla="*/ 14269453 h 15135727"/>
              <a:gd name="connsiteX178" fmla="*/ 3152274 w 8085221"/>
              <a:gd name="connsiteY178" fmla="*/ 14197264 h 15135727"/>
              <a:gd name="connsiteX179" fmla="*/ 3152274 w 8085221"/>
              <a:gd name="connsiteY179" fmla="*/ 14052885 h 15135727"/>
              <a:gd name="connsiteX180" fmla="*/ 3080085 w 8085221"/>
              <a:gd name="connsiteY180" fmla="*/ 13980695 h 15135727"/>
              <a:gd name="connsiteX181" fmla="*/ 3056021 w 8085221"/>
              <a:gd name="connsiteY181" fmla="*/ 14076948 h 15135727"/>
              <a:gd name="connsiteX182" fmla="*/ 2935706 w 8085221"/>
              <a:gd name="connsiteY182" fmla="*/ 14076948 h 15135727"/>
              <a:gd name="connsiteX183" fmla="*/ 2863516 w 8085221"/>
              <a:gd name="connsiteY183" fmla="*/ 14125074 h 15135727"/>
              <a:gd name="connsiteX184" fmla="*/ 2719137 w 8085221"/>
              <a:gd name="connsiteY184" fmla="*/ 14197264 h 15135727"/>
              <a:gd name="connsiteX185" fmla="*/ 2646948 w 8085221"/>
              <a:gd name="connsiteY185" fmla="*/ 14197264 h 15135727"/>
              <a:gd name="connsiteX186" fmla="*/ 2598821 w 8085221"/>
              <a:gd name="connsiteY186" fmla="*/ 14125074 h 15135727"/>
              <a:gd name="connsiteX187" fmla="*/ 2430379 w 8085221"/>
              <a:gd name="connsiteY187" fmla="*/ 13836316 h 15135727"/>
              <a:gd name="connsiteX188" fmla="*/ 2646948 w 8085221"/>
              <a:gd name="connsiteY188" fmla="*/ 13812253 h 15135727"/>
              <a:gd name="connsiteX189" fmla="*/ 2502569 w 8085221"/>
              <a:gd name="connsiteY189" fmla="*/ 13475369 h 15135727"/>
              <a:gd name="connsiteX190" fmla="*/ 2550695 w 8085221"/>
              <a:gd name="connsiteY190" fmla="*/ 13186611 h 15135727"/>
              <a:gd name="connsiteX191" fmla="*/ 2719137 w 8085221"/>
              <a:gd name="connsiteY191" fmla="*/ 13042232 h 15135727"/>
              <a:gd name="connsiteX192" fmla="*/ 2791327 w 8085221"/>
              <a:gd name="connsiteY192" fmla="*/ 12945979 h 15135727"/>
              <a:gd name="connsiteX193" fmla="*/ 3031958 w 8085221"/>
              <a:gd name="connsiteY193" fmla="*/ 13090358 h 15135727"/>
              <a:gd name="connsiteX194" fmla="*/ 3056021 w 8085221"/>
              <a:gd name="connsiteY194" fmla="*/ 12753474 h 15135727"/>
              <a:gd name="connsiteX195" fmla="*/ 2887579 w 8085221"/>
              <a:gd name="connsiteY195" fmla="*/ 12777537 h 15135727"/>
              <a:gd name="connsiteX196" fmla="*/ 2815390 w 8085221"/>
              <a:gd name="connsiteY196" fmla="*/ 12777537 h 15135727"/>
              <a:gd name="connsiteX197" fmla="*/ 3176337 w 8085221"/>
              <a:gd name="connsiteY197" fmla="*/ 12368464 h 15135727"/>
              <a:gd name="connsiteX198" fmla="*/ 3104148 w 8085221"/>
              <a:gd name="connsiteY198" fmla="*/ 12320337 h 15135727"/>
              <a:gd name="connsiteX199" fmla="*/ 3104148 w 8085221"/>
              <a:gd name="connsiteY199" fmla="*/ 12320337 h 15135727"/>
              <a:gd name="connsiteX200" fmla="*/ 3007895 w 8085221"/>
              <a:gd name="connsiteY200" fmla="*/ 12079706 h 15135727"/>
              <a:gd name="connsiteX201" fmla="*/ 2911642 w 8085221"/>
              <a:gd name="connsiteY201" fmla="*/ 11935327 h 15135727"/>
              <a:gd name="connsiteX202" fmla="*/ 2863516 w 8085221"/>
              <a:gd name="connsiteY202" fmla="*/ 11694695 h 15135727"/>
              <a:gd name="connsiteX203" fmla="*/ 2911642 w 8085221"/>
              <a:gd name="connsiteY203" fmla="*/ 11454064 h 15135727"/>
              <a:gd name="connsiteX204" fmla="*/ 3056021 w 8085221"/>
              <a:gd name="connsiteY204" fmla="*/ 11454064 h 15135727"/>
              <a:gd name="connsiteX205" fmla="*/ 2983832 w 8085221"/>
              <a:gd name="connsiteY205" fmla="*/ 11381874 h 15135727"/>
              <a:gd name="connsiteX206" fmla="*/ 3031958 w 8085221"/>
              <a:gd name="connsiteY206" fmla="*/ 11285621 h 15135727"/>
              <a:gd name="connsiteX207" fmla="*/ 3007895 w 8085221"/>
              <a:gd name="connsiteY207" fmla="*/ 11189369 h 15135727"/>
              <a:gd name="connsiteX208" fmla="*/ 2887579 w 8085221"/>
              <a:gd name="connsiteY208" fmla="*/ 11141242 h 15135727"/>
              <a:gd name="connsiteX209" fmla="*/ 2887579 w 8085221"/>
              <a:gd name="connsiteY209" fmla="*/ 10972800 h 15135727"/>
              <a:gd name="connsiteX210" fmla="*/ 2887579 w 8085221"/>
              <a:gd name="connsiteY210" fmla="*/ 10924674 h 15135727"/>
              <a:gd name="connsiteX211" fmla="*/ 2767264 w 8085221"/>
              <a:gd name="connsiteY211" fmla="*/ 11020927 h 15135727"/>
              <a:gd name="connsiteX212" fmla="*/ 2743200 w 8085221"/>
              <a:gd name="connsiteY212" fmla="*/ 10924674 h 15135727"/>
              <a:gd name="connsiteX213" fmla="*/ 2550695 w 8085221"/>
              <a:gd name="connsiteY213" fmla="*/ 11020927 h 15135727"/>
              <a:gd name="connsiteX214" fmla="*/ 2526632 w 8085221"/>
              <a:gd name="connsiteY214" fmla="*/ 11117179 h 15135727"/>
              <a:gd name="connsiteX215" fmla="*/ 2334127 w 8085221"/>
              <a:gd name="connsiteY215" fmla="*/ 10996864 h 15135727"/>
              <a:gd name="connsiteX216" fmla="*/ 2358190 w 8085221"/>
              <a:gd name="connsiteY216" fmla="*/ 10732169 h 15135727"/>
              <a:gd name="connsiteX217" fmla="*/ 2334127 w 8085221"/>
              <a:gd name="connsiteY217" fmla="*/ 10587790 h 15135727"/>
              <a:gd name="connsiteX218" fmla="*/ 2406316 w 8085221"/>
              <a:gd name="connsiteY218" fmla="*/ 10491537 h 15135727"/>
              <a:gd name="connsiteX219" fmla="*/ 2598821 w 8085221"/>
              <a:gd name="connsiteY219" fmla="*/ 10684042 h 15135727"/>
              <a:gd name="connsiteX220" fmla="*/ 2767264 w 8085221"/>
              <a:gd name="connsiteY220" fmla="*/ 10684042 h 15135727"/>
              <a:gd name="connsiteX221" fmla="*/ 2646948 w 8085221"/>
              <a:gd name="connsiteY221" fmla="*/ 10515600 h 15135727"/>
              <a:gd name="connsiteX222" fmla="*/ 2815390 w 8085221"/>
              <a:gd name="connsiteY222" fmla="*/ 10395285 h 15135727"/>
              <a:gd name="connsiteX223" fmla="*/ 3080085 w 8085221"/>
              <a:gd name="connsiteY223" fmla="*/ 10419348 h 15135727"/>
              <a:gd name="connsiteX224" fmla="*/ 3248527 w 8085221"/>
              <a:gd name="connsiteY224" fmla="*/ 10539664 h 15135727"/>
              <a:gd name="connsiteX225" fmla="*/ 3320716 w 8085221"/>
              <a:gd name="connsiteY225" fmla="*/ 10659979 h 15135727"/>
              <a:gd name="connsiteX226" fmla="*/ 3465095 w 8085221"/>
              <a:gd name="connsiteY226" fmla="*/ 10659979 h 15135727"/>
              <a:gd name="connsiteX227" fmla="*/ 3441032 w 8085221"/>
              <a:gd name="connsiteY227" fmla="*/ 10491537 h 15135727"/>
              <a:gd name="connsiteX228" fmla="*/ 3392906 w 8085221"/>
              <a:gd name="connsiteY228" fmla="*/ 10250906 h 15135727"/>
              <a:gd name="connsiteX229" fmla="*/ 3152274 w 8085221"/>
              <a:gd name="connsiteY229" fmla="*/ 10250906 h 15135727"/>
              <a:gd name="connsiteX230" fmla="*/ 3176337 w 8085221"/>
              <a:gd name="connsiteY230" fmla="*/ 10178716 h 15135727"/>
              <a:gd name="connsiteX231" fmla="*/ 3104148 w 8085221"/>
              <a:gd name="connsiteY231" fmla="*/ 10154653 h 15135727"/>
              <a:gd name="connsiteX232" fmla="*/ 3007895 w 8085221"/>
              <a:gd name="connsiteY232" fmla="*/ 9962148 h 15135727"/>
              <a:gd name="connsiteX233" fmla="*/ 3176337 w 8085221"/>
              <a:gd name="connsiteY233" fmla="*/ 9889958 h 15135727"/>
              <a:gd name="connsiteX234" fmla="*/ 2959769 w 8085221"/>
              <a:gd name="connsiteY234" fmla="*/ 9504948 h 15135727"/>
              <a:gd name="connsiteX235" fmla="*/ 2791327 w 8085221"/>
              <a:gd name="connsiteY235" fmla="*/ 9456821 h 15135727"/>
              <a:gd name="connsiteX236" fmla="*/ 2574758 w 8085221"/>
              <a:gd name="connsiteY236" fmla="*/ 9336506 h 15135727"/>
              <a:gd name="connsiteX237" fmla="*/ 2550695 w 8085221"/>
              <a:gd name="connsiteY237" fmla="*/ 9071811 h 15135727"/>
              <a:gd name="connsiteX238" fmla="*/ 2695074 w 8085221"/>
              <a:gd name="connsiteY238" fmla="*/ 8999621 h 15135727"/>
              <a:gd name="connsiteX239" fmla="*/ 2622885 w 8085221"/>
              <a:gd name="connsiteY239" fmla="*/ 8975558 h 15135727"/>
              <a:gd name="connsiteX240" fmla="*/ 2430379 w 8085221"/>
              <a:gd name="connsiteY240" fmla="*/ 8999621 h 15135727"/>
              <a:gd name="connsiteX241" fmla="*/ 2261937 w 8085221"/>
              <a:gd name="connsiteY241" fmla="*/ 9168064 h 15135727"/>
              <a:gd name="connsiteX242" fmla="*/ 2237874 w 8085221"/>
              <a:gd name="connsiteY242" fmla="*/ 8999621 h 15135727"/>
              <a:gd name="connsiteX243" fmla="*/ 2117558 w 8085221"/>
              <a:gd name="connsiteY243" fmla="*/ 8975558 h 15135727"/>
              <a:gd name="connsiteX244" fmla="*/ 2045369 w 8085221"/>
              <a:gd name="connsiteY244" fmla="*/ 8783053 h 15135727"/>
              <a:gd name="connsiteX245" fmla="*/ 1852864 w 8085221"/>
              <a:gd name="connsiteY245" fmla="*/ 8758990 h 15135727"/>
              <a:gd name="connsiteX246" fmla="*/ 1636295 w 8085221"/>
              <a:gd name="connsiteY246" fmla="*/ 8927432 h 15135727"/>
              <a:gd name="connsiteX247" fmla="*/ 1588169 w 8085221"/>
              <a:gd name="connsiteY247" fmla="*/ 9023685 h 15135727"/>
              <a:gd name="connsiteX248" fmla="*/ 1515979 w 8085221"/>
              <a:gd name="connsiteY248" fmla="*/ 8879306 h 15135727"/>
              <a:gd name="connsiteX249" fmla="*/ 1347537 w 8085221"/>
              <a:gd name="connsiteY249" fmla="*/ 8879306 h 15135727"/>
              <a:gd name="connsiteX250" fmla="*/ 1347537 w 8085221"/>
              <a:gd name="connsiteY250" fmla="*/ 8710864 h 15135727"/>
              <a:gd name="connsiteX251" fmla="*/ 1106906 w 8085221"/>
              <a:gd name="connsiteY251" fmla="*/ 8783053 h 15135727"/>
              <a:gd name="connsiteX252" fmla="*/ 890337 w 8085221"/>
              <a:gd name="connsiteY252" fmla="*/ 8686800 h 15135727"/>
              <a:gd name="connsiteX253" fmla="*/ 649706 w 8085221"/>
              <a:gd name="connsiteY253" fmla="*/ 8662737 h 15135727"/>
              <a:gd name="connsiteX254" fmla="*/ 385011 w 8085221"/>
              <a:gd name="connsiteY254" fmla="*/ 8566485 h 15135727"/>
              <a:gd name="connsiteX255" fmla="*/ 577516 w 8085221"/>
              <a:gd name="connsiteY255" fmla="*/ 8373979 h 15135727"/>
              <a:gd name="connsiteX256" fmla="*/ 794085 w 8085221"/>
              <a:gd name="connsiteY256" fmla="*/ 8301790 h 15135727"/>
              <a:gd name="connsiteX257" fmla="*/ 745958 w 8085221"/>
              <a:gd name="connsiteY257" fmla="*/ 8133348 h 15135727"/>
              <a:gd name="connsiteX258" fmla="*/ 818148 w 8085221"/>
              <a:gd name="connsiteY258" fmla="*/ 7820527 h 15135727"/>
              <a:gd name="connsiteX259" fmla="*/ 697832 w 8085221"/>
              <a:gd name="connsiteY259" fmla="*/ 7820527 h 15135727"/>
              <a:gd name="connsiteX260" fmla="*/ 625642 w 8085221"/>
              <a:gd name="connsiteY260" fmla="*/ 7916779 h 15135727"/>
              <a:gd name="connsiteX261" fmla="*/ 457200 w 8085221"/>
              <a:gd name="connsiteY261" fmla="*/ 7820527 h 15135727"/>
              <a:gd name="connsiteX262" fmla="*/ 529390 w 8085221"/>
              <a:gd name="connsiteY262" fmla="*/ 7700211 h 15135727"/>
              <a:gd name="connsiteX263" fmla="*/ 938464 w 8085221"/>
              <a:gd name="connsiteY263" fmla="*/ 7676148 h 15135727"/>
              <a:gd name="connsiteX264" fmla="*/ 1058779 w 8085221"/>
              <a:gd name="connsiteY264" fmla="*/ 7459579 h 15135727"/>
              <a:gd name="connsiteX265" fmla="*/ 1203158 w 8085221"/>
              <a:gd name="connsiteY265" fmla="*/ 7603958 h 15135727"/>
              <a:gd name="connsiteX266" fmla="*/ 1299411 w 8085221"/>
              <a:gd name="connsiteY266" fmla="*/ 7555832 h 15135727"/>
              <a:gd name="connsiteX267" fmla="*/ 1443790 w 8085221"/>
              <a:gd name="connsiteY267" fmla="*/ 7507706 h 15135727"/>
              <a:gd name="connsiteX268" fmla="*/ 1684421 w 8085221"/>
              <a:gd name="connsiteY268" fmla="*/ 7603958 h 15135727"/>
              <a:gd name="connsiteX269" fmla="*/ 1684421 w 8085221"/>
              <a:gd name="connsiteY269" fmla="*/ 7603958 h 15135727"/>
              <a:gd name="connsiteX270" fmla="*/ 1540042 w 8085221"/>
              <a:gd name="connsiteY270" fmla="*/ 7363327 h 15135727"/>
              <a:gd name="connsiteX271" fmla="*/ 1299411 w 8085221"/>
              <a:gd name="connsiteY271" fmla="*/ 7315200 h 15135727"/>
              <a:gd name="connsiteX272" fmla="*/ 1130969 w 8085221"/>
              <a:gd name="connsiteY272" fmla="*/ 7339264 h 15135727"/>
              <a:gd name="connsiteX273" fmla="*/ 1034716 w 8085221"/>
              <a:gd name="connsiteY273" fmla="*/ 7315200 h 15135727"/>
              <a:gd name="connsiteX274" fmla="*/ 1155032 w 8085221"/>
              <a:gd name="connsiteY274" fmla="*/ 7050506 h 15135727"/>
              <a:gd name="connsiteX275" fmla="*/ 1155032 w 8085221"/>
              <a:gd name="connsiteY275" fmla="*/ 6930190 h 15135727"/>
              <a:gd name="connsiteX276" fmla="*/ 1155032 w 8085221"/>
              <a:gd name="connsiteY276" fmla="*/ 6761748 h 15135727"/>
              <a:gd name="connsiteX277" fmla="*/ 1203158 w 8085221"/>
              <a:gd name="connsiteY277" fmla="*/ 6617369 h 15135727"/>
              <a:gd name="connsiteX278" fmla="*/ 1371600 w 8085221"/>
              <a:gd name="connsiteY278" fmla="*/ 6472990 h 15135727"/>
              <a:gd name="connsiteX279" fmla="*/ 1443790 w 8085221"/>
              <a:gd name="connsiteY279" fmla="*/ 6328611 h 15135727"/>
              <a:gd name="connsiteX280" fmla="*/ 1419727 w 8085221"/>
              <a:gd name="connsiteY280" fmla="*/ 6208295 h 15135727"/>
              <a:gd name="connsiteX281" fmla="*/ 1275348 w 8085221"/>
              <a:gd name="connsiteY281" fmla="*/ 6304548 h 15135727"/>
              <a:gd name="connsiteX282" fmla="*/ 1323474 w 8085221"/>
              <a:gd name="connsiteY282" fmla="*/ 6015790 h 15135727"/>
              <a:gd name="connsiteX283" fmla="*/ 1540042 w 8085221"/>
              <a:gd name="connsiteY283" fmla="*/ 5871411 h 15135727"/>
              <a:gd name="connsiteX284" fmla="*/ 1540042 w 8085221"/>
              <a:gd name="connsiteY284" fmla="*/ 5751095 h 15135727"/>
              <a:gd name="connsiteX285" fmla="*/ 1395664 w 8085221"/>
              <a:gd name="connsiteY285" fmla="*/ 5799221 h 15135727"/>
              <a:gd name="connsiteX286" fmla="*/ 1179095 w 8085221"/>
              <a:gd name="connsiteY286" fmla="*/ 5799221 h 15135727"/>
              <a:gd name="connsiteX287" fmla="*/ 890337 w 8085221"/>
              <a:gd name="connsiteY287" fmla="*/ 5775158 h 15135727"/>
              <a:gd name="connsiteX288" fmla="*/ 697832 w 8085221"/>
              <a:gd name="connsiteY288" fmla="*/ 5606716 h 15135727"/>
              <a:gd name="connsiteX289" fmla="*/ 577516 w 8085221"/>
              <a:gd name="connsiteY289" fmla="*/ 5582653 h 15135727"/>
              <a:gd name="connsiteX290" fmla="*/ 697832 w 8085221"/>
              <a:gd name="connsiteY290" fmla="*/ 5775158 h 15135727"/>
              <a:gd name="connsiteX291" fmla="*/ 409074 w 8085221"/>
              <a:gd name="connsiteY291" fmla="*/ 5799221 h 15135727"/>
              <a:gd name="connsiteX292" fmla="*/ 168442 w 8085221"/>
              <a:gd name="connsiteY292" fmla="*/ 5702969 h 15135727"/>
              <a:gd name="connsiteX293" fmla="*/ 264695 w 8085221"/>
              <a:gd name="connsiteY293" fmla="*/ 5558590 h 15135727"/>
              <a:gd name="connsiteX294" fmla="*/ 144379 w 8085221"/>
              <a:gd name="connsiteY294" fmla="*/ 5510464 h 15135727"/>
              <a:gd name="connsiteX295" fmla="*/ 0 w 8085221"/>
              <a:gd name="connsiteY295" fmla="*/ 5462337 h 15135727"/>
              <a:gd name="connsiteX296" fmla="*/ 96253 w 8085221"/>
              <a:gd name="connsiteY296" fmla="*/ 5245769 h 15135727"/>
              <a:gd name="connsiteX0" fmla="*/ 96253 w 8085221"/>
              <a:gd name="connsiteY0" fmla="*/ 5245769 h 15135727"/>
              <a:gd name="connsiteX1" fmla="*/ 144379 w 8085221"/>
              <a:gd name="connsiteY1" fmla="*/ 4981074 h 15135727"/>
              <a:gd name="connsiteX2" fmla="*/ 178719 w 8085221"/>
              <a:gd name="connsiteY2" fmla="*/ 4834941 h 15135727"/>
              <a:gd name="connsiteX3" fmla="*/ 334378 w 8085221"/>
              <a:gd name="connsiteY3" fmla="*/ 4696828 h 15135727"/>
              <a:gd name="connsiteX4" fmla="*/ 553453 w 8085221"/>
              <a:gd name="connsiteY4" fmla="*/ 4692316 h 15135727"/>
              <a:gd name="connsiteX5" fmla="*/ 649706 w 8085221"/>
              <a:gd name="connsiteY5" fmla="*/ 4427621 h 15135727"/>
              <a:gd name="connsiteX6" fmla="*/ 805866 w 8085221"/>
              <a:gd name="connsiteY6" fmla="*/ 4425366 h 15135727"/>
              <a:gd name="connsiteX7" fmla="*/ 867026 w 8085221"/>
              <a:gd name="connsiteY7" fmla="*/ 4311817 h 15135727"/>
              <a:gd name="connsiteX8" fmla="*/ 1077328 w 8085221"/>
              <a:gd name="connsiteY8" fmla="*/ 4253916 h 15135727"/>
              <a:gd name="connsiteX9" fmla="*/ 1120191 w 8085221"/>
              <a:gd name="connsiteY9" fmla="*/ 4206291 h 15135727"/>
              <a:gd name="connsiteX10" fmla="*/ 1395664 w 8085221"/>
              <a:gd name="connsiteY10" fmla="*/ 4162927 h 15135727"/>
              <a:gd name="connsiteX11" fmla="*/ 1564106 w 8085221"/>
              <a:gd name="connsiteY11" fmla="*/ 3994485 h 15135727"/>
              <a:gd name="connsiteX12" fmla="*/ 1708485 w 8085221"/>
              <a:gd name="connsiteY12" fmla="*/ 3826042 h 15135727"/>
              <a:gd name="connsiteX13" fmla="*/ 1925053 w 8085221"/>
              <a:gd name="connsiteY13" fmla="*/ 3777916 h 15135727"/>
              <a:gd name="connsiteX14" fmla="*/ 2141621 w 8085221"/>
              <a:gd name="connsiteY14" fmla="*/ 3585411 h 15135727"/>
              <a:gd name="connsiteX15" fmla="*/ 2141621 w 8085221"/>
              <a:gd name="connsiteY15" fmla="*/ 3585411 h 15135727"/>
              <a:gd name="connsiteX16" fmla="*/ 2286000 w 8085221"/>
              <a:gd name="connsiteY16" fmla="*/ 3489158 h 15135727"/>
              <a:gd name="connsiteX17" fmla="*/ 2310064 w 8085221"/>
              <a:gd name="connsiteY17" fmla="*/ 3007895 h 15135727"/>
              <a:gd name="connsiteX18" fmla="*/ 2695074 w 8085221"/>
              <a:gd name="connsiteY18" fmla="*/ 2911642 h 15135727"/>
              <a:gd name="connsiteX19" fmla="*/ 2839453 w 8085221"/>
              <a:gd name="connsiteY19" fmla="*/ 2526632 h 15135727"/>
              <a:gd name="connsiteX20" fmla="*/ 3200400 w 8085221"/>
              <a:gd name="connsiteY20" fmla="*/ 2358190 h 15135727"/>
              <a:gd name="connsiteX21" fmla="*/ 3441032 w 8085221"/>
              <a:gd name="connsiteY21" fmla="*/ 2237874 h 15135727"/>
              <a:gd name="connsiteX22" fmla="*/ 3561348 w 8085221"/>
              <a:gd name="connsiteY22" fmla="*/ 2526632 h 15135727"/>
              <a:gd name="connsiteX23" fmla="*/ 3801979 w 8085221"/>
              <a:gd name="connsiteY23" fmla="*/ 2622885 h 15135727"/>
              <a:gd name="connsiteX24" fmla="*/ 3946358 w 8085221"/>
              <a:gd name="connsiteY24" fmla="*/ 2550695 h 15135727"/>
              <a:gd name="connsiteX25" fmla="*/ 4018548 w 8085221"/>
              <a:gd name="connsiteY25" fmla="*/ 2598821 h 15135727"/>
              <a:gd name="connsiteX26" fmla="*/ 4138864 w 8085221"/>
              <a:gd name="connsiteY26" fmla="*/ 2574758 h 15135727"/>
              <a:gd name="connsiteX27" fmla="*/ 4307306 w 8085221"/>
              <a:gd name="connsiteY27" fmla="*/ 2671011 h 15135727"/>
              <a:gd name="connsiteX28" fmla="*/ 4427621 w 8085221"/>
              <a:gd name="connsiteY28" fmla="*/ 2622885 h 15135727"/>
              <a:gd name="connsiteX29" fmla="*/ 4668253 w 8085221"/>
              <a:gd name="connsiteY29" fmla="*/ 2743200 h 15135727"/>
              <a:gd name="connsiteX30" fmla="*/ 4788569 w 8085221"/>
              <a:gd name="connsiteY30" fmla="*/ 2815390 h 15135727"/>
              <a:gd name="connsiteX31" fmla="*/ 4957011 w 8085221"/>
              <a:gd name="connsiteY31" fmla="*/ 2719137 h 15135727"/>
              <a:gd name="connsiteX32" fmla="*/ 4981074 w 8085221"/>
              <a:gd name="connsiteY32" fmla="*/ 2382253 h 15135727"/>
              <a:gd name="connsiteX33" fmla="*/ 4981074 w 8085221"/>
              <a:gd name="connsiteY33" fmla="*/ 2382253 h 15135727"/>
              <a:gd name="connsiteX34" fmla="*/ 4884821 w 8085221"/>
              <a:gd name="connsiteY34" fmla="*/ 2093495 h 15135727"/>
              <a:gd name="connsiteX35" fmla="*/ 4764506 w 8085221"/>
              <a:gd name="connsiteY35" fmla="*/ 1900990 h 15135727"/>
              <a:gd name="connsiteX36" fmla="*/ 4764506 w 8085221"/>
              <a:gd name="connsiteY36" fmla="*/ 1804737 h 15135727"/>
              <a:gd name="connsiteX37" fmla="*/ 4957011 w 8085221"/>
              <a:gd name="connsiteY37" fmla="*/ 1564106 h 15135727"/>
              <a:gd name="connsiteX38" fmla="*/ 5221706 w 8085221"/>
              <a:gd name="connsiteY38" fmla="*/ 1588169 h 15135727"/>
              <a:gd name="connsiteX39" fmla="*/ 5486400 w 8085221"/>
              <a:gd name="connsiteY39" fmla="*/ 1684421 h 15135727"/>
              <a:gd name="connsiteX40" fmla="*/ 5799221 w 8085221"/>
              <a:gd name="connsiteY40" fmla="*/ 1684421 h 15135727"/>
              <a:gd name="connsiteX41" fmla="*/ 5871411 w 8085221"/>
              <a:gd name="connsiteY41" fmla="*/ 1443790 h 15135727"/>
              <a:gd name="connsiteX42" fmla="*/ 6087979 w 8085221"/>
              <a:gd name="connsiteY42" fmla="*/ 1395664 h 15135727"/>
              <a:gd name="connsiteX43" fmla="*/ 6087979 w 8085221"/>
              <a:gd name="connsiteY43" fmla="*/ 1082842 h 15135727"/>
              <a:gd name="connsiteX44" fmla="*/ 6424864 w 8085221"/>
              <a:gd name="connsiteY44" fmla="*/ 1058779 h 15135727"/>
              <a:gd name="connsiteX45" fmla="*/ 6665495 w 8085221"/>
              <a:gd name="connsiteY45" fmla="*/ 721895 h 15135727"/>
              <a:gd name="connsiteX46" fmla="*/ 6761748 w 8085221"/>
              <a:gd name="connsiteY46" fmla="*/ 649706 h 15135727"/>
              <a:gd name="connsiteX47" fmla="*/ 6737685 w 8085221"/>
              <a:gd name="connsiteY47" fmla="*/ 505327 h 15135727"/>
              <a:gd name="connsiteX48" fmla="*/ 6858000 w 8085221"/>
              <a:gd name="connsiteY48" fmla="*/ 360948 h 15135727"/>
              <a:gd name="connsiteX49" fmla="*/ 6761748 w 8085221"/>
              <a:gd name="connsiteY49" fmla="*/ 120316 h 15135727"/>
              <a:gd name="connsiteX50" fmla="*/ 7194885 w 8085221"/>
              <a:gd name="connsiteY50" fmla="*/ 0 h 15135727"/>
              <a:gd name="connsiteX51" fmla="*/ 7267074 w 8085221"/>
              <a:gd name="connsiteY51" fmla="*/ 120316 h 15135727"/>
              <a:gd name="connsiteX52" fmla="*/ 7267074 w 8085221"/>
              <a:gd name="connsiteY52" fmla="*/ 120316 h 15135727"/>
              <a:gd name="connsiteX53" fmla="*/ 7339264 w 8085221"/>
              <a:gd name="connsiteY53" fmla="*/ 360948 h 15135727"/>
              <a:gd name="connsiteX54" fmla="*/ 7628021 w 8085221"/>
              <a:gd name="connsiteY54" fmla="*/ 433137 h 15135727"/>
              <a:gd name="connsiteX55" fmla="*/ 7796464 w 8085221"/>
              <a:gd name="connsiteY55" fmla="*/ 649706 h 15135727"/>
              <a:gd name="connsiteX56" fmla="*/ 8085221 w 8085221"/>
              <a:gd name="connsiteY56" fmla="*/ 914400 h 15135727"/>
              <a:gd name="connsiteX57" fmla="*/ 7988969 w 8085221"/>
              <a:gd name="connsiteY57" fmla="*/ 1203158 h 15135727"/>
              <a:gd name="connsiteX58" fmla="*/ 7844590 w 8085221"/>
              <a:gd name="connsiteY58" fmla="*/ 1058779 h 15135727"/>
              <a:gd name="connsiteX59" fmla="*/ 7483642 w 8085221"/>
              <a:gd name="connsiteY59" fmla="*/ 1371600 h 15135727"/>
              <a:gd name="connsiteX60" fmla="*/ 7267074 w 8085221"/>
              <a:gd name="connsiteY60" fmla="*/ 1395664 h 15135727"/>
              <a:gd name="connsiteX61" fmla="*/ 7243011 w 8085221"/>
              <a:gd name="connsiteY61" fmla="*/ 1588169 h 15135727"/>
              <a:gd name="connsiteX62" fmla="*/ 6978316 w 8085221"/>
              <a:gd name="connsiteY62" fmla="*/ 1732548 h 15135727"/>
              <a:gd name="connsiteX63" fmla="*/ 6737685 w 8085221"/>
              <a:gd name="connsiteY63" fmla="*/ 2093495 h 15135727"/>
              <a:gd name="connsiteX64" fmla="*/ 6737685 w 8085221"/>
              <a:gd name="connsiteY64" fmla="*/ 2382253 h 15135727"/>
              <a:gd name="connsiteX65" fmla="*/ 6665495 w 8085221"/>
              <a:gd name="connsiteY65" fmla="*/ 2430379 h 15135727"/>
              <a:gd name="connsiteX66" fmla="*/ 6906127 w 8085221"/>
              <a:gd name="connsiteY66" fmla="*/ 2646948 h 15135727"/>
              <a:gd name="connsiteX67" fmla="*/ 6906127 w 8085221"/>
              <a:gd name="connsiteY67" fmla="*/ 2983832 h 15135727"/>
              <a:gd name="connsiteX68" fmla="*/ 6906127 w 8085221"/>
              <a:gd name="connsiteY68" fmla="*/ 3104148 h 15135727"/>
              <a:gd name="connsiteX69" fmla="*/ 6833937 w 8085221"/>
              <a:gd name="connsiteY69" fmla="*/ 3368842 h 15135727"/>
              <a:gd name="connsiteX70" fmla="*/ 6906127 w 8085221"/>
              <a:gd name="connsiteY70" fmla="*/ 3489158 h 15135727"/>
              <a:gd name="connsiteX71" fmla="*/ 6641432 w 8085221"/>
              <a:gd name="connsiteY71" fmla="*/ 3705727 h 15135727"/>
              <a:gd name="connsiteX72" fmla="*/ 6737685 w 8085221"/>
              <a:gd name="connsiteY72" fmla="*/ 3729790 h 15135727"/>
              <a:gd name="connsiteX73" fmla="*/ 6545179 w 8085221"/>
              <a:gd name="connsiteY73" fmla="*/ 3826042 h 15135727"/>
              <a:gd name="connsiteX74" fmla="*/ 6328611 w 8085221"/>
              <a:gd name="connsiteY74" fmla="*/ 3753853 h 15135727"/>
              <a:gd name="connsiteX75" fmla="*/ 6184232 w 8085221"/>
              <a:gd name="connsiteY75" fmla="*/ 3850106 h 15135727"/>
              <a:gd name="connsiteX76" fmla="*/ 6184232 w 8085221"/>
              <a:gd name="connsiteY76" fmla="*/ 3946358 h 15135727"/>
              <a:gd name="connsiteX77" fmla="*/ 6136106 w 8085221"/>
              <a:gd name="connsiteY77" fmla="*/ 4235116 h 15135727"/>
              <a:gd name="connsiteX78" fmla="*/ 5919537 w 8085221"/>
              <a:gd name="connsiteY78" fmla="*/ 4403558 h 15135727"/>
              <a:gd name="connsiteX79" fmla="*/ 5775158 w 8085221"/>
              <a:gd name="connsiteY79" fmla="*/ 4451685 h 15135727"/>
              <a:gd name="connsiteX80" fmla="*/ 5630779 w 8085221"/>
              <a:gd name="connsiteY80" fmla="*/ 4547937 h 15135727"/>
              <a:gd name="connsiteX81" fmla="*/ 5510464 w 8085221"/>
              <a:gd name="connsiteY81" fmla="*/ 4620127 h 15135727"/>
              <a:gd name="connsiteX82" fmla="*/ 5510464 w 8085221"/>
              <a:gd name="connsiteY82" fmla="*/ 4812632 h 15135727"/>
              <a:gd name="connsiteX83" fmla="*/ 5317958 w 8085221"/>
              <a:gd name="connsiteY83" fmla="*/ 4981074 h 15135727"/>
              <a:gd name="connsiteX84" fmla="*/ 5005137 w 8085221"/>
              <a:gd name="connsiteY84" fmla="*/ 5149516 h 15135727"/>
              <a:gd name="connsiteX85" fmla="*/ 4692316 w 8085221"/>
              <a:gd name="connsiteY85" fmla="*/ 5149516 h 15135727"/>
              <a:gd name="connsiteX86" fmla="*/ 4523874 w 8085221"/>
              <a:gd name="connsiteY86" fmla="*/ 5366085 h 15135727"/>
              <a:gd name="connsiteX87" fmla="*/ 4211053 w 8085221"/>
              <a:gd name="connsiteY87" fmla="*/ 5414211 h 15135727"/>
              <a:gd name="connsiteX88" fmla="*/ 4114800 w 8085221"/>
              <a:gd name="connsiteY88" fmla="*/ 5390148 h 15135727"/>
              <a:gd name="connsiteX89" fmla="*/ 4018548 w 8085221"/>
              <a:gd name="connsiteY89" fmla="*/ 5630779 h 15135727"/>
              <a:gd name="connsiteX90" fmla="*/ 4090737 w 8085221"/>
              <a:gd name="connsiteY90" fmla="*/ 5871411 h 15135727"/>
              <a:gd name="connsiteX91" fmla="*/ 4090737 w 8085221"/>
              <a:gd name="connsiteY91" fmla="*/ 6184232 h 15135727"/>
              <a:gd name="connsiteX92" fmla="*/ 4186990 w 8085221"/>
              <a:gd name="connsiteY92" fmla="*/ 6472990 h 15135727"/>
              <a:gd name="connsiteX93" fmla="*/ 4042611 w 8085221"/>
              <a:gd name="connsiteY93" fmla="*/ 6352674 h 15135727"/>
              <a:gd name="connsiteX94" fmla="*/ 3946358 w 8085221"/>
              <a:gd name="connsiteY94" fmla="*/ 6376737 h 15135727"/>
              <a:gd name="connsiteX95" fmla="*/ 4114800 w 8085221"/>
              <a:gd name="connsiteY95" fmla="*/ 6641432 h 15135727"/>
              <a:gd name="connsiteX96" fmla="*/ 4451685 w 8085221"/>
              <a:gd name="connsiteY96" fmla="*/ 6737685 h 15135727"/>
              <a:gd name="connsiteX97" fmla="*/ 4620127 w 8085221"/>
              <a:gd name="connsiteY97" fmla="*/ 6978316 h 15135727"/>
              <a:gd name="connsiteX98" fmla="*/ 4740442 w 8085221"/>
              <a:gd name="connsiteY98" fmla="*/ 7170821 h 15135727"/>
              <a:gd name="connsiteX99" fmla="*/ 5077327 w 8085221"/>
              <a:gd name="connsiteY99" fmla="*/ 7387390 h 15135727"/>
              <a:gd name="connsiteX100" fmla="*/ 5125453 w 8085221"/>
              <a:gd name="connsiteY100" fmla="*/ 7603958 h 15135727"/>
              <a:gd name="connsiteX101" fmla="*/ 5197642 w 8085221"/>
              <a:gd name="connsiteY101" fmla="*/ 7796464 h 15135727"/>
              <a:gd name="connsiteX102" fmla="*/ 5486400 w 8085221"/>
              <a:gd name="connsiteY102" fmla="*/ 7964906 h 15135727"/>
              <a:gd name="connsiteX103" fmla="*/ 5486400 w 8085221"/>
              <a:gd name="connsiteY103" fmla="*/ 8349916 h 15135727"/>
              <a:gd name="connsiteX104" fmla="*/ 5678906 w 8085221"/>
              <a:gd name="connsiteY104" fmla="*/ 8614611 h 15135727"/>
              <a:gd name="connsiteX105" fmla="*/ 5919537 w 8085221"/>
              <a:gd name="connsiteY105" fmla="*/ 9071811 h 15135727"/>
              <a:gd name="connsiteX106" fmla="*/ 6160169 w 8085221"/>
              <a:gd name="connsiteY106" fmla="*/ 9336506 h 15135727"/>
              <a:gd name="connsiteX107" fmla="*/ 6280485 w 8085221"/>
              <a:gd name="connsiteY107" fmla="*/ 9601200 h 15135727"/>
              <a:gd name="connsiteX108" fmla="*/ 6400800 w 8085221"/>
              <a:gd name="connsiteY108" fmla="*/ 9793706 h 15135727"/>
              <a:gd name="connsiteX109" fmla="*/ 6569242 w 8085221"/>
              <a:gd name="connsiteY109" fmla="*/ 10058400 h 15135727"/>
              <a:gd name="connsiteX110" fmla="*/ 6713621 w 8085221"/>
              <a:gd name="connsiteY110" fmla="*/ 10106527 h 15135727"/>
              <a:gd name="connsiteX111" fmla="*/ 6545179 w 8085221"/>
              <a:gd name="connsiteY111" fmla="*/ 10202779 h 15135727"/>
              <a:gd name="connsiteX112" fmla="*/ 6569242 w 8085221"/>
              <a:gd name="connsiteY112" fmla="*/ 10443411 h 15135727"/>
              <a:gd name="connsiteX113" fmla="*/ 6593306 w 8085221"/>
              <a:gd name="connsiteY113" fmla="*/ 10708106 h 15135727"/>
              <a:gd name="connsiteX114" fmla="*/ 6761748 w 8085221"/>
              <a:gd name="connsiteY114" fmla="*/ 10924674 h 15135727"/>
              <a:gd name="connsiteX115" fmla="*/ 6641432 w 8085221"/>
              <a:gd name="connsiteY115" fmla="*/ 11093116 h 15135727"/>
              <a:gd name="connsiteX116" fmla="*/ 6713621 w 8085221"/>
              <a:gd name="connsiteY116" fmla="*/ 11261558 h 15135727"/>
              <a:gd name="connsiteX117" fmla="*/ 6737685 w 8085221"/>
              <a:gd name="connsiteY117" fmla="*/ 11526253 h 15135727"/>
              <a:gd name="connsiteX118" fmla="*/ 6617369 w 8085221"/>
              <a:gd name="connsiteY118" fmla="*/ 11839074 h 15135727"/>
              <a:gd name="connsiteX119" fmla="*/ 6617369 w 8085221"/>
              <a:gd name="connsiteY119" fmla="*/ 12031579 h 15135727"/>
              <a:gd name="connsiteX120" fmla="*/ 6641432 w 8085221"/>
              <a:gd name="connsiteY120" fmla="*/ 12127832 h 15135727"/>
              <a:gd name="connsiteX121" fmla="*/ 6761748 w 8085221"/>
              <a:gd name="connsiteY121" fmla="*/ 12031579 h 15135727"/>
              <a:gd name="connsiteX122" fmla="*/ 6761748 w 8085221"/>
              <a:gd name="connsiteY122" fmla="*/ 12296274 h 15135727"/>
              <a:gd name="connsiteX123" fmla="*/ 6689558 w 8085221"/>
              <a:gd name="connsiteY123" fmla="*/ 12512842 h 15135727"/>
              <a:gd name="connsiteX124" fmla="*/ 6785811 w 8085221"/>
              <a:gd name="connsiteY124" fmla="*/ 12777537 h 15135727"/>
              <a:gd name="connsiteX125" fmla="*/ 6569242 w 8085221"/>
              <a:gd name="connsiteY125" fmla="*/ 12873790 h 15135727"/>
              <a:gd name="connsiteX126" fmla="*/ 6545179 w 8085221"/>
              <a:gd name="connsiteY126" fmla="*/ 13090358 h 15135727"/>
              <a:gd name="connsiteX127" fmla="*/ 6448927 w 8085221"/>
              <a:gd name="connsiteY127" fmla="*/ 13355053 h 15135727"/>
              <a:gd name="connsiteX128" fmla="*/ 6256421 w 8085221"/>
              <a:gd name="connsiteY128" fmla="*/ 13571621 h 15135727"/>
              <a:gd name="connsiteX129" fmla="*/ 6087979 w 8085221"/>
              <a:gd name="connsiteY129" fmla="*/ 13667874 h 15135727"/>
              <a:gd name="connsiteX130" fmla="*/ 5943600 w 8085221"/>
              <a:gd name="connsiteY130" fmla="*/ 13716000 h 15135727"/>
              <a:gd name="connsiteX131" fmla="*/ 5702969 w 8085221"/>
              <a:gd name="connsiteY131" fmla="*/ 13667874 h 15135727"/>
              <a:gd name="connsiteX132" fmla="*/ 5582653 w 8085221"/>
              <a:gd name="connsiteY132" fmla="*/ 13691937 h 15135727"/>
              <a:gd name="connsiteX133" fmla="*/ 5727032 w 8085221"/>
              <a:gd name="connsiteY133" fmla="*/ 13836316 h 15135727"/>
              <a:gd name="connsiteX134" fmla="*/ 5582653 w 8085221"/>
              <a:gd name="connsiteY134" fmla="*/ 14052885 h 15135727"/>
              <a:gd name="connsiteX135" fmla="*/ 5462337 w 8085221"/>
              <a:gd name="connsiteY135" fmla="*/ 14149137 h 15135727"/>
              <a:gd name="connsiteX136" fmla="*/ 5342021 w 8085221"/>
              <a:gd name="connsiteY136" fmla="*/ 14004758 h 15135727"/>
              <a:gd name="connsiteX137" fmla="*/ 5245769 w 8085221"/>
              <a:gd name="connsiteY137" fmla="*/ 14004758 h 15135727"/>
              <a:gd name="connsiteX138" fmla="*/ 5245769 w 8085221"/>
              <a:gd name="connsiteY138" fmla="*/ 13956632 h 15135727"/>
              <a:gd name="connsiteX139" fmla="*/ 5101390 w 8085221"/>
              <a:gd name="connsiteY139" fmla="*/ 13956632 h 15135727"/>
              <a:gd name="connsiteX140" fmla="*/ 4981074 w 8085221"/>
              <a:gd name="connsiteY140" fmla="*/ 13860379 h 15135727"/>
              <a:gd name="connsiteX141" fmla="*/ 4740442 w 8085221"/>
              <a:gd name="connsiteY141" fmla="*/ 13908506 h 15135727"/>
              <a:gd name="connsiteX142" fmla="*/ 4475748 w 8085221"/>
              <a:gd name="connsiteY142" fmla="*/ 13956632 h 15135727"/>
              <a:gd name="connsiteX143" fmla="*/ 4379495 w 8085221"/>
              <a:gd name="connsiteY143" fmla="*/ 14028821 h 15135727"/>
              <a:gd name="connsiteX144" fmla="*/ 4403558 w 8085221"/>
              <a:gd name="connsiteY144" fmla="*/ 14197264 h 15135727"/>
              <a:gd name="connsiteX145" fmla="*/ 4572000 w 8085221"/>
              <a:gd name="connsiteY145" fmla="*/ 14149137 h 15135727"/>
              <a:gd name="connsiteX146" fmla="*/ 4523874 w 8085221"/>
              <a:gd name="connsiteY146" fmla="*/ 14558211 h 15135727"/>
              <a:gd name="connsiteX147" fmla="*/ 4403558 w 8085221"/>
              <a:gd name="connsiteY147" fmla="*/ 14437895 h 15135727"/>
              <a:gd name="connsiteX148" fmla="*/ 4403558 w 8085221"/>
              <a:gd name="connsiteY148" fmla="*/ 14437895 h 15135727"/>
              <a:gd name="connsiteX149" fmla="*/ 4283242 w 8085221"/>
              <a:gd name="connsiteY149" fmla="*/ 14245390 h 15135727"/>
              <a:gd name="connsiteX150" fmla="*/ 4235116 w 8085221"/>
              <a:gd name="connsiteY150" fmla="*/ 14341642 h 15135727"/>
              <a:gd name="connsiteX151" fmla="*/ 4162927 w 8085221"/>
              <a:gd name="connsiteY151" fmla="*/ 14389769 h 15135727"/>
              <a:gd name="connsiteX152" fmla="*/ 4162927 w 8085221"/>
              <a:gd name="connsiteY152" fmla="*/ 14389769 h 15135727"/>
              <a:gd name="connsiteX153" fmla="*/ 3922295 w 8085221"/>
              <a:gd name="connsiteY153" fmla="*/ 14245390 h 15135727"/>
              <a:gd name="connsiteX154" fmla="*/ 3801979 w 8085221"/>
              <a:gd name="connsiteY154" fmla="*/ 14293516 h 15135727"/>
              <a:gd name="connsiteX155" fmla="*/ 3681664 w 8085221"/>
              <a:gd name="connsiteY155" fmla="*/ 14389769 h 15135727"/>
              <a:gd name="connsiteX156" fmla="*/ 3657600 w 8085221"/>
              <a:gd name="connsiteY156" fmla="*/ 14654464 h 15135727"/>
              <a:gd name="connsiteX157" fmla="*/ 3513221 w 8085221"/>
              <a:gd name="connsiteY157" fmla="*/ 14726653 h 15135727"/>
              <a:gd name="connsiteX158" fmla="*/ 3513221 w 8085221"/>
              <a:gd name="connsiteY158" fmla="*/ 14871032 h 15135727"/>
              <a:gd name="connsiteX159" fmla="*/ 3633537 w 8085221"/>
              <a:gd name="connsiteY159" fmla="*/ 14967285 h 15135727"/>
              <a:gd name="connsiteX160" fmla="*/ 3609474 w 8085221"/>
              <a:gd name="connsiteY160" fmla="*/ 15087600 h 15135727"/>
              <a:gd name="connsiteX161" fmla="*/ 3441032 w 8085221"/>
              <a:gd name="connsiteY161" fmla="*/ 15039474 h 15135727"/>
              <a:gd name="connsiteX162" fmla="*/ 3272590 w 8085221"/>
              <a:gd name="connsiteY162" fmla="*/ 15063537 h 15135727"/>
              <a:gd name="connsiteX163" fmla="*/ 3248527 w 8085221"/>
              <a:gd name="connsiteY163" fmla="*/ 14895095 h 15135727"/>
              <a:gd name="connsiteX164" fmla="*/ 3128211 w 8085221"/>
              <a:gd name="connsiteY164" fmla="*/ 14919158 h 15135727"/>
              <a:gd name="connsiteX165" fmla="*/ 2959769 w 8085221"/>
              <a:gd name="connsiteY165" fmla="*/ 15135727 h 15135727"/>
              <a:gd name="connsiteX166" fmla="*/ 2935706 w 8085221"/>
              <a:gd name="connsiteY166" fmla="*/ 14895095 h 15135727"/>
              <a:gd name="connsiteX167" fmla="*/ 2791327 w 8085221"/>
              <a:gd name="connsiteY167" fmla="*/ 14943221 h 15135727"/>
              <a:gd name="connsiteX168" fmla="*/ 2671011 w 8085221"/>
              <a:gd name="connsiteY168" fmla="*/ 15039474 h 15135727"/>
              <a:gd name="connsiteX169" fmla="*/ 2430379 w 8085221"/>
              <a:gd name="connsiteY169" fmla="*/ 15087600 h 15135727"/>
              <a:gd name="connsiteX170" fmla="*/ 2237874 w 8085221"/>
              <a:gd name="connsiteY170" fmla="*/ 15039474 h 15135727"/>
              <a:gd name="connsiteX171" fmla="*/ 2622885 w 8085221"/>
              <a:gd name="connsiteY171" fmla="*/ 14846969 h 15135727"/>
              <a:gd name="connsiteX172" fmla="*/ 2887579 w 8085221"/>
              <a:gd name="connsiteY172" fmla="*/ 14774779 h 15135727"/>
              <a:gd name="connsiteX173" fmla="*/ 2839453 w 8085221"/>
              <a:gd name="connsiteY173" fmla="*/ 14582274 h 15135727"/>
              <a:gd name="connsiteX174" fmla="*/ 2935706 w 8085221"/>
              <a:gd name="connsiteY174" fmla="*/ 14510085 h 15135727"/>
              <a:gd name="connsiteX175" fmla="*/ 2935706 w 8085221"/>
              <a:gd name="connsiteY175" fmla="*/ 14510085 h 15135727"/>
              <a:gd name="connsiteX176" fmla="*/ 3080085 w 8085221"/>
              <a:gd name="connsiteY176" fmla="*/ 14413832 h 15135727"/>
              <a:gd name="connsiteX177" fmla="*/ 3152274 w 8085221"/>
              <a:gd name="connsiteY177" fmla="*/ 14341642 h 15135727"/>
              <a:gd name="connsiteX178" fmla="*/ 3080085 w 8085221"/>
              <a:gd name="connsiteY178" fmla="*/ 14269453 h 15135727"/>
              <a:gd name="connsiteX179" fmla="*/ 3152274 w 8085221"/>
              <a:gd name="connsiteY179" fmla="*/ 14197264 h 15135727"/>
              <a:gd name="connsiteX180" fmla="*/ 3152274 w 8085221"/>
              <a:gd name="connsiteY180" fmla="*/ 14052885 h 15135727"/>
              <a:gd name="connsiteX181" fmla="*/ 3080085 w 8085221"/>
              <a:gd name="connsiteY181" fmla="*/ 13980695 h 15135727"/>
              <a:gd name="connsiteX182" fmla="*/ 3056021 w 8085221"/>
              <a:gd name="connsiteY182" fmla="*/ 14076948 h 15135727"/>
              <a:gd name="connsiteX183" fmla="*/ 2935706 w 8085221"/>
              <a:gd name="connsiteY183" fmla="*/ 14076948 h 15135727"/>
              <a:gd name="connsiteX184" fmla="*/ 2863516 w 8085221"/>
              <a:gd name="connsiteY184" fmla="*/ 14125074 h 15135727"/>
              <a:gd name="connsiteX185" fmla="*/ 2719137 w 8085221"/>
              <a:gd name="connsiteY185" fmla="*/ 14197264 h 15135727"/>
              <a:gd name="connsiteX186" fmla="*/ 2646948 w 8085221"/>
              <a:gd name="connsiteY186" fmla="*/ 14197264 h 15135727"/>
              <a:gd name="connsiteX187" fmla="*/ 2598821 w 8085221"/>
              <a:gd name="connsiteY187" fmla="*/ 14125074 h 15135727"/>
              <a:gd name="connsiteX188" fmla="*/ 2430379 w 8085221"/>
              <a:gd name="connsiteY188" fmla="*/ 13836316 h 15135727"/>
              <a:gd name="connsiteX189" fmla="*/ 2646948 w 8085221"/>
              <a:gd name="connsiteY189" fmla="*/ 13812253 h 15135727"/>
              <a:gd name="connsiteX190" fmla="*/ 2502569 w 8085221"/>
              <a:gd name="connsiteY190" fmla="*/ 13475369 h 15135727"/>
              <a:gd name="connsiteX191" fmla="*/ 2550695 w 8085221"/>
              <a:gd name="connsiteY191" fmla="*/ 13186611 h 15135727"/>
              <a:gd name="connsiteX192" fmla="*/ 2719137 w 8085221"/>
              <a:gd name="connsiteY192" fmla="*/ 13042232 h 15135727"/>
              <a:gd name="connsiteX193" fmla="*/ 2791327 w 8085221"/>
              <a:gd name="connsiteY193" fmla="*/ 12945979 h 15135727"/>
              <a:gd name="connsiteX194" fmla="*/ 3031958 w 8085221"/>
              <a:gd name="connsiteY194" fmla="*/ 13090358 h 15135727"/>
              <a:gd name="connsiteX195" fmla="*/ 3056021 w 8085221"/>
              <a:gd name="connsiteY195" fmla="*/ 12753474 h 15135727"/>
              <a:gd name="connsiteX196" fmla="*/ 2887579 w 8085221"/>
              <a:gd name="connsiteY196" fmla="*/ 12777537 h 15135727"/>
              <a:gd name="connsiteX197" fmla="*/ 2815390 w 8085221"/>
              <a:gd name="connsiteY197" fmla="*/ 12777537 h 15135727"/>
              <a:gd name="connsiteX198" fmla="*/ 3176337 w 8085221"/>
              <a:gd name="connsiteY198" fmla="*/ 12368464 h 15135727"/>
              <a:gd name="connsiteX199" fmla="*/ 3104148 w 8085221"/>
              <a:gd name="connsiteY199" fmla="*/ 12320337 h 15135727"/>
              <a:gd name="connsiteX200" fmla="*/ 3104148 w 8085221"/>
              <a:gd name="connsiteY200" fmla="*/ 12320337 h 15135727"/>
              <a:gd name="connsiteX201" fmla="*/ 3007895 w 8085221"/>
              <a:gd name="connsiteY201" fmla="*/ 12079706 h 15135727"/>
              <a:gd name="connsiteX202" fmla="*/ 2911642 w 8085221"/>
              <a:gd name="connsiteY202" fmla="*/ 11935327 h 15135727"/>
              <a:gd name="connsiteX203" fmla="*/ 2863516 w 8085221"/>
              <a:gd name="connsiteY203" fmla="*/ 11694695 h 15135727"/>
              <a:gd name="connsiteX204" fmla="*/ 2911642 w 8085221"/>
              <a:gd name="connsiteY204" fmla="*/ 11454064 h 15135727"/>
              <a:gd name="connsiteX205" fmla="*/ 3056021 w 8085221"/>
              <a:gd name="connsiteY205" fmla="*/ 11454064 h 15135727"/>
              <a:gd name="connsiteX206" fmla="*/ 2983832 w 8085221"/>
              <a:gd name="connsiteY206" fmla="*/ 11381874 h 15135727"/>
              <a:gd name="connsiteX207" fmla="*/ 3031958 w 8085221"/>
              <a:gd name="connsiteY207" fmla="*/ 11285621 h 15135727"/>
              <a:gd name="connsiteX208" fmla="*/ 3007895 w 8085221"/>
              <a:gd name="connsiteY208" fmla="*/ 11189369 h 15135727"/>
              <a:gd name="connsiteX209" fmla="*/ 2887579 w 8085221"/>
              <a:gd name="connsiteY209" fmla="*/ 11141242 h 15135727"/>
              <a:gd name="connsiteX210" fmla="*/ 2887579 w 8085221"/>
              <a:gd name="connsiteY210" fmla="*/ 10972800 h 15135727"/>
              <a:gd name="connsiteX211" fmla="*/ 2887579 w 8085221"/>
              <a:gd name="connsiteY211" fmla="*/ 10924674 h 15135727"/>
              <a:gd name="connsiteX212" fmla="*/ 2767264 w 8085221"/>
              <a:gd name="connsiteY212" fmla="*/ 11020927 h 15135727"/>
              <a:gd name="connsiteX213" fmla="*/ 2743200 w 8085221"/>
              <a:gd name="connsiteY213" fmla="*/ 10924674 h 15135727"/>
              <a:gd name="connsiteX214" fmla="*/ 2550695 w 8085221"/>
              <a:gd name="connsiteY214" fmla="*/ 11020927 h 15135727"/>
              <a:gd name="connsiteX215" fmla="*/ 2526632 w 8085221"/>
              <a:gd name="connsiteY215" fmla="*/ 11117179 h 15135727"/>
              <a:gd name="connsiteX216" fmla="*/ 2334127 w 8085221"/>
              <a:gd name="connsiteY216" fmla="*/ 10996864 h 15135727"/>
              <a:gd name="connsiteX217" fmla="*/ 2358190 w 8085221"/>
              <a:gd name="connsiteY217" fmla="*/ 10732169 h 15135727"/>
              <a:gd name="connsiteX218" fmla="*/ 2334127 w 8085221"/>
              <a:gd name="connsiteY218" fmla="*/ 10587790 h 15135727"/>
              <a:gd name="connsiteX219" fmla="*/ 2406316 w 8085221"/>
              <a:gd name="connsiteY219" fmla="*/ 10491537 h 15135727"/>
              <a:gd name="connsiteX220" fmla="*/ 2598821 w 8085221"/>
              <a:gd name="connsiteY220" fmla="*/ 10684042 h 15135727"/>
              <a:gd name="connsiteX221" fmla="*/ 2767264 w 8085221"/>
              <a:gd name="connsiteY221" fmla="*/ 10684042 h 15135727"/>
              <a:gd name="connsiteX222" fmla="*/ 2646948 w 8085221"/>
              <a:gd name="connsiteY222" fmla="*/ 10515600 h 15135727"/>
              <a:gd name="connsiteX223" fmla="*/ 2815390 w 8085221"/>
              <a:gd name="connsiteY223" fmla="*/ 10395285 h 15135727"/>
              <a:gd name="connsiteX224" fmla="*/ 3080085 w 8085221"/>
              <a:gd name="connsiteY224" fmla="*/ 10419348 h 15135727"/>
              <a:gd name="connsiteX225" fmla="*/ 3248527 w 8085221"/>
              <a:gd name="connsiteY225" fmla="*/ 10539664 h 15135727"/>
              <a:gd name="connsiteX226" fmla="*/ 3320716 w 8085221"/>
              <a:gd name="connsiteY226" fmla="*/ 10659979 h 15135727"/>
              <a:gd name="connsiteX227" fmla="*/ 3465095 w 8085221"/>
              <a:gd name="connsiteY227" fmla="*/ 10659979 h 15135727"/>
              <a:gd name="connsiteX228" fmla="*/ 3441032 w 8085221"/>
              <a:gd name="connsiteY228" fmla="*/ 10491537 h 15135727"/>
              <a:gd name="connsiteX229" fmla="*/ 3392906 w 8085221"/>
              <a:gd name="connsiteY229" fmla="*/ 10250906 h 15135727"/>
              <a:gd name="connsiteX230" fmla="*/ 3152274 w 8085221"/>
              <a:gd name="connsiteY230" fmla="*/ 10250906 h 15135727"/>
              <a:gd name="connsiteX231" fmla="*/ 3176337 w 8085221"/>
              <a:gd name="connsiteY231" fmla="*/ 10178716 h 15135727"/>
              <a:gd name="connsiteX232" fmla="*/ 3104148 w 8085221"/>
              <a:gd name="connsiteY232" fmla="*/ 10154653 h 15135727"/>
              <a:gd name="connsiteX233" fmla="*/ 3007895 w 8085221"/>
              <a:gd name="connsiteY233" fmla="*/ 9962148 h 15135727"/>
              <a:gd name="connsiteX234" fmla="*/ 3176337 w 8085221"/>
              <a:gd name="connsiteY234" fmla="*/ 9889958 h 15135727"/>
              <a:gd name="connsiteX235" fmla="*/ 2959769 w 8085221"/>
              <a:gd name="connsiteY235" fmla="*/ 9504948 h 15135727"/>
              <a:gd name="connsiteX236" fmla="*/ 2791327 w 8085221"/>
              <a:gd name="connsiteY236" fmla="*/ 9456821 h 15135727"/>
              <a:gd name="connsiteX237" fmla="*/ 2574758 w 8085221"/>
              <a:gd name="connsiteY237" fmla="*/ 9336506 h 15135727"/>
              <a:gd name="connsiteX238" fmla="*/ 2550695 w 8085221"/>
              <a:gd name="connsiteY238" fmla="*/ 9071811 h 15135727"/>
              <a:gd name="connsiteX239" fmla="*/ 2695074 w 8085221"/>
              <a:gd name="connsiteY239" fmla="*/ 8999621 h 15135727"/>
              <a:gd name="connsiteX240" fmla="*/ 2622885 w 8085221"/>
              <a:gd name="connsiteY240" fmla="*/ 8975558 h 15135727"/>
              <a:gd name="connsiteX241" fmla="*/ 2430379 w 8085221"/>
              <a:gd name="connsiteY241" fmla="*/ 8999621 h 15135727"/>
              <a:gd name="connsiteX242" fmla="*/ 2261937 w 8085221"/>
              <a:gd name="connsiteY242" fmla="*/ 9168064 h 15135727"/>
              <a:gd name="connsiteX243" fmla="*/ 2237874 w 8085221"/>
              <a:gd name="connsiteY243" fmla="*/ 8999621 h 15135727"/>
              <a:gd name="connsiteX244" fmla="*/ 2117558 w 8085221"/>
              <a:gd name="connsiteY244" fmla="*/ 8975558 h 15135727"/>
              <a:gd name="connsiteX245" fmla="*/ 2045369 w 8085221"/>
              <a:gd name="connsiteY245" fmla="*/ 8783053 h 15135727"/>
              <a:gd name="connsiteX246" fmla="*/ 1852864 w 8085221"/>
              <a:gd name="connsiteY246" fmla="*/ 8758990 h 15135727"/>
              <a:gd name="connsiteX247" fmla="*/ 1636295 w 8085221"/>
              <a:gd name="connsiteY247" fmla="*/ 8927432 h 15135727"/>
              <a:gd name="connsiteX248" fmla="*/ 1588169 w 8085221"/>
              <a:gd name="connsiteY248" fmla="*/ 9023685 h 15135727"/>
              <a:gd name="connsiteX249" fmla="*/ 1515979 w 8085221"/>
              <a:gd name="connsiteY249" fmla="*/ 8879306 h 15135727"/>
              <a:gd name="connsiteX250" fmla="*/ 1347537 w 8085221"/>
              <a:gd name="connsiteY250" fmla="*/ 8879306 h 15135727"/>
              <a:gd name="connsiteX251" fmla="*/ 1347537 w 8085221"/>
              <a:gd name="connsiteY251" fmla="*/ 8710864 h 15135727"/>
              <a:gd name="connsiteX252" fmla="*/ 1106906 w 8085221"/>
              <a:gd name="connsiteY252" fmla="*/ 8783053 h 15135727"/>
              <a:gd name="connsiteX253" fmla="*/ 890337 w 8085221"/>
              <a:gd name="connsiteY253" fmla="*/ 8686800 h 15135727"/>
              <a:gd name="connsiteX254" fmla="*/ 649706 w 8085221"/>
              <a:gd name="connsiteY254" fmla="*/ 8662737 h 15135727"/>
              <a:gd name="connsiteX255" fmla="*/ 385011 w 8085221"/>
              <a:gd name="connsiteY255" fmla="*/ 8566485 h 15135727"/>
              <a:gd name="connsiteX256" fmla="*/ 577516 w 8085221"/>
              <a:gd name="connsiteY256" fmla="*/ 8373979 h 15135727"/>
              <a:gd name="connsiteX257" fmla="*/ 794085 w 8085221"/>
              <a:gd name="connsiteY257" fmla="*/ 8301790 h 15135727"/>
              <a:gd name="connsiteX258" fmla="*/ 745958 w 8085221"/>
              <a:gd name="connsiteY258" fmla="*/ 8133348 h 15135727"/>
              <a:gd name="connsiteX259" fmla="*/ 818148 w 8085221"/>
              <a:gd name="connsiteY259" fmla="*/ 7820527 h 15135727"/>
              <a:gd name="connsiteX260" fmla="*/ 697832 w 8085221"/>
              <a:gd name="connsiteY260" fmla="*/ 7820527 h 15135727"/>
              <a:gd name="connsiteX261" fmla="*/ 625642 w 8085221"/>
              <a:gd name="connsiteY261" fmla="*/ 7916779 h 15135727"/>
              <a:gd name="connsiteX262" fmla="*/ 457200 w 8085221"/>
              <a:gd name="connsiteY262" fmla="*/ 7820527 h 15135727"/>
              <a:gd name="connsiteX263" fmla="*/ 529390 w 8085221"/>
              <a:gd name="connsiteY263" fmla="*/ 7700211 h 15135727"/>
              <a:gd name="connsiteX264" fmla="*/ 938464 w 8085221"/>
              <a:gd name="connsiteY264" fmla="*/ 7676148 h 15135727"/>
              <a:gd name="connsiteX265" fmla="*/ 1058779 w 8085221"/>
              <a:gd name="connsiteY265" fmla="*/ 7459579 h 15135727"/>
              <a:gd name="connsiteX266" fmla="*/ 1203158 w 8085221"/>
              <a:gd name="connsiteY266" fmla="*/ 7603958 h 15135727"/>
              <a:gd name="connsiteX267" fmla="*/ 1299411 w 8085221"/>
              <a:gd name="connsiteY267" fmla="*/ 7555832 h 15135727"/>
              <a:gd name="connsiteX268" fmla="*/ 1443790 w 8085221"/>
              <a:gd name="connsiteY268" fmla="*/ 7507706 h 15135727"/>
              <a:gd name="connsiteX269" fmla="*/ 1684421 w 8085221"/>
              <a:gd name="connsiteY269" fmla="*/ 7603958 h 15135727"/>
              <a:gd name="connsiteX270" fmla="*/ 1684421 w 8085221"/>
              <a:gd name="connsiteY270" fmla="*/ 7603958 h 15135727"/>
              <a:gd name="connsiteX271" fmla="*/ 1540042 w 8085221"/>
              <a:gd name="connsiteY271" fmla="*/ 7363327 h 15135727"/>
              <a:gd name="connsiteX272" fmla="*/ 1299411 w 8085221"/>
              <a:gd name="connsiteY272" fmla="*/ 7315200 h 15135727"/>
              <a:gd name="connsiteX273" fmla="*/ 1130969 w 8085221"/>
              <a:gd name="connsiteY273" fmla="*/ 7339264 h 15135727"/>
              <a:gd name="connsiteX274" fmla="*/ 1034716 w 8085221"/>
              <a:gd name="connsiteY274" fmla="*/ 7315200 h 15135727"/>
              <a:gd name="connsiteX275" fmla="*/ 1155032 w 8085221"/>
              <a:gd name="connsiteY275" fmla="*/ 7050506 h 15135727"/>
              <a:gd name="connsiteX276" fmla="*/ 1155032 w 8085221"/>
              <a:gd name="connsiteY276" fmla="*/ 6930190 h 15135727"/>
              <a:gd name="connsiteX277" fmla="*/ 1155032 w 8085221"/>
              <a:gd name="connsiteY277" fmla="*/ 6761748 h 15135727"/>
              <a:gd name="connsiteX278" fmla="*/ 1203158 w 8085221"/>
              <a:gd name="connsiteY278" fmla="*/ 6617369 h 15135727"/>
              <a:gd name="connsiteX279" fmla="*/ 1371600 w 8085221"/>
              <a:gd name="connsiteY279" fmla="*/ 6472990 h 15135727"/>
              <a:gd name="connsiteX280" fmla="*/ 1443790 w 8085221"/>
              <a:gd name="connsiteY280" fmla="*/ 6328611 h 15135727"/>
              <a:gd name="connsiteX281" fmla="*/ 1419727 w 8085221"/>
              <a:gd name="connsiteY281" fmla="*/ 6208295 h 15135727"/>
              <a:gd name="connsiteX282" fmla="*/ 1275348 w 8085221"/>
              <a:gd name="connsiteY282" fmla="*/ 6304548 h 15135727"/>
              <a:gd name="connsiteX283" fmla="*/ 1323474 w 8085221"/>
              <a:gd name="connsiteY283" fmla="*/ 6015790 h 15135727"/>
              <a:gd name="connsiteX284" fmla="*/ 1540042 w 8085221"/>
              <a:gd name="connsiteY284" fmla="*/ 5871411 h 15135727"/>
              <a:gd name="connsiteX285" fmla="*/ 1540042 w 8085221"/>
              <a:gd name="connsiteY285" fmla="*/ 5751095 h 15135727"/>
              <a:gd name="connsiteX286" fmla="*/ 1395664 w 8085221"/>
              <a:gd name="connsiteY286" fmla="*/ 5799221 h 15135727"/>
              <a:gd name="connsiteX287" fmla="*/ 1179095 w 8085221"/>
              <a:gd name="connsiteY287" fmla="*/ 5799221 h 15135727"/>
              <a:gd name="connsiteX288" fmla="*/ 890337 w 8085221"/>
              <a:gd name="connsiteY288" fmla="*/ 5775158 h 15135727"/>
              <a:gd name="connsiteX289" fmla="*/ 697832 w 8085221"/>
              <a:gd name="connsiteY289" fmla="*/ 5606716 h 15135727"/>
              <a:gd name="connsiteX290" fmla="*/ 577516 w 8085221"/>
              <a:gd name="connsiteY290" fmla="*/ 5582653 h 15135727"/>
              <a:gd name="connsiteX291" fmla="*/ 697832 w 8085221"/>
              <a:gd name="connsiteY291" fmla="*/ 5775158 h 15135727"/>
              <a:gd name="connsiteX292" fmla="*/ 409074 w 8085221"/>
              <a:gd name="connsiteY292" fmla="*/ 5799221 h 15135727"/>
              <a:gd name="connsiteX293" fmla="*/ 168442 w 8085221"/>
              <a:gd name="connsiteY293" fmla="*/ 5702969 h 15135727"/>
              <a:gd name="connsiteX294" fmla="*/ 264695 w 8085221"/>
              <a:gd name="connsiteY294" fmla="*/ 5558590 h 15135727"/>
              <a:gd name="connsiteX295" fmla="*/ 144379 w 8085221"/>
              <a:gd name="connsiteY295" fmla="*/ 5510464 h 15135727"/>
              <a:gd name="connsiteX296" fmla="*/ 0 w 8085221"/>
              <a:gd name="connsiteY296" fmla="*/ 5462337 h 15135727"/>
              <a:gd name="connsiteX297" fmla="*/ 96253 w 8085221"/>
              <a:gd name="connsiteY297" fmla="*/ 5245769 h 15135727"/>
              <a:gd name="connsiteX0" fmla="*/ 96253 w 8085221"/>
              <a:gd name="connsiteY0" fmla="*/ 5245769 h 15135727"/>
              <a:gd name="connsiteX1" fmla="*/ 144379 w 8085221"/>
              <a:gd name="connsiteY1" fmla="*/ 4981074 h 15135727"/>
              <a:gd name="connsiteX2" fmla="*/ 178719 w 8085221"/>
              <a:gd name="connsiteY2" fmla="*/ 4834941 h 15135727"/>
              <a:gd name="connsiteX3" fmla="*/ 334378 w 8085221"/>
              <a:gd name="connsiteY3" fmla="*/ 4696828 h 15135727"/>
              <a:gd name="connsiteX4" fmla="*/ 553453 w 8085221"/>
              <a:gd name="connsiteY4" fmla="*/ 4692316 h 15135727"/>
              <a:gd name="connsiteX5" fmla="*/ 649706 w 8085221"/>
              <a:gd name="connsiteY5" fmla="*/ 4427621 h 15135727"/>
              <a:gd name="connsiteX6" fmla="*/ 805866 w 8085221"/>
              <a:gd name="connsiteY6" fmla="*/ 4425366 h 15135727"/>
              <a:gd name="connsiteX7" fmla="*/ 867026 w 8085221"/>
              <a:gd name="connsiteY7" fmla="*/ 4311817 h 15135727"/>
              <a:gd name="connsiteX8" fmla="*/ 1077328 w 8085221"/>
              <a:gd name="connsiteY8" fmla="*/ 4253916 h 15135727"/>
              <a:gd name="connsiteX9" fmla="*/ 1120191 w 8085221"/>
              <a:gd name="connsiteY9" fmla="*/ 4206291 h 15135727"/>
              <a:gd name="connsiteX10" fmla="*/ 1362326 w 8085221"/>
              <a:gd name="connsiteY10" fmla="*/ 4081965 h 15135727"/>
              <a:gd name="connsiteX11" fmla="*/ 1564106 w 8085221"/>
              <a:gd name="connsiteY11" fmla="*/ 3994485 h 15135727"/>
              <a:gd name="connsiteX12" fmla="*/ 1708485 w 8085221"/>
              <a:gd name="connsiteY12" fmla="*/ 3826042 h 15135727"/>
              <a:gd name="connsiteX13" fmla="*/ 1925053 w 8085221"/>
              <a:gd name="connsiteY13" fmla="*/ 3777916 h 15135727"/>
              <a:gd name="connsiteX14" fmla="*/ 2141621 w 8085221"/>
              <a:gd name="connsiteY14" fmla="*/ 3585411 h 15135727"/>
              <a:gd name="connsiteX15" fmla="*/ 2141621 w 8085221"/>
              <a:gd name="connsiteY15" fmla="*/ 3585411 h 15135727"/>
              <a:gd name="connsiteX16" fmla="*/ 2286000 w 8085221"/>
              <a:gd name="connsiteY16" fmla="*/ 3489158 h 15135727"/>
              <a:gd name="connsiteX17" fmla="*/ 2310064 w 8085221"/>
              <a:gd name="connsiteY17" fmla="*/ 3007895 h 15135727"/>
              <a:gd name="connsiteX18" fmla="*/ 2695074 w 8085221"/>
              <a:gd name="connsiteY18" fmla="*/ 2911642 h 15135727"/>
              <a:gd name="connsiteX19" fmla="*/ 2839453 w 8085221"/>
              <a:gd name="connsiteY19" fmla="*/ 2526632 h 15135727"/>
              <a:gd name="connsiteX20" fmla="*/ 3200400 w 8085221"/>
              <a:gd name="connsiteY20" fmla="*/ 2358190 h 15135727"/>
              <a:gd name="connsiteX21" fmla="*/ 3441032 w 8085221"/>
              <a:gd name="connsiteY21" fmla="*/ 2237874 h 15135727"/>
              <a:gd name="connsiteX22" fmla="*/ 3561348 w 8085221"/>
              <a:gd name="connsiteY22" fmla="*/ 2526632 h 15135727"/>
              <a:gd name="connsiteX23" fmla="*/ 3801979 w 8085221"/>
              <a:gd name="connsiteY23" fmla="*/ 2622885 h 15135727"/>
              <a:gd name="connsiteX24" fmla="*/ 3946358 w 8085221"/>
              <a:gd name="connsiteY24" fmla="*/ 2550695 h 15135727"/>
              <a:gd name="connsiteX25" fmla="*/ 4018548 w 8085221"/>
              <a:gd name="connsiteY25" fmla="*/ 2598821 h 15135727"/>
              <a:gd name="connsiteX26" fmla="*/ 4138864 w 8085221"/>
              <a:gd name="connsiteY26" fmla="*/ 2574758 h 15135727"/>
              <a:gd name="connsiteX27" fmla="*/ 4307306 w 8085221"/>
              <a:gd name="connsiteY27" fmla="*/ 2671011 h 15135727"/>
              <a:gd name="connsiteX28" fmla="*/ 4427621 w 8085221"/>
              <a:gd name="connsiteY28" fmla="*/ 2622885 h 15135727"/>
              <a:gd name="connsiteX29" fmla="*/ 4668253 w 8085221"/>
              <a:gd name="connsiteY29" fmla="*/ 2743200 h 15135727"/>
              <a:gd name="connsiteX30" fmla="*/ 4788569 w 8085221"/>
              <a:gd name="connsiteY30" fmla="*/ 2815390 h 15135727"/>
              <a:gd name="connsiteX31" fmla="*/ 4957011 w 8085221"/>
              <a:gd name="connsiteY31" fmla="*/ 2719137 h 15135727"/>
              <a:gd name="connsiteX32" fmla="*/ 4981074 w 8085221"/>
              <a:gd name="connsiteY32" fmla="*/ 2382253 h 15135727"/>
              <a:gd name="connsiteX33" fmla="*/ 4981074 w 8085221"/>
              <a:gd name="connsiteY33" fmla="*/ 2382253 h 15135727"/>
              <a:gd name="connsiteX34" fmla="*/ 4884821 w 8085221"/>
              <a:gd name="connsiteY34" fmla="*/ 2093495 h 15135727"/>
              <a:gd name="connsiteX35" fmla="*/ 4764506 w 8085221"/>
              <a:gd name="connsiteY35" fmla="*/ 1900990 h 15135727"/>
              <a:gd name="connsiteX36" fmla="*/ 4764506 w 8085221"/>
              <a:gd name="connsiteY36" fmla="*/ 1804737 h 15135727"/>
              <a:gd name="connsiteX37" fmla="*/ 4957011 w 8085221"/>
              <a:gd name="connsiteY37" fmla="*/ 1564106 h 15135727"/>
              <a:gd name="connsiteX38" fmla="*/ 5221706 w 8085221"/>
              <a:gd name="connsiteY38" fmla="*/ 1588169 h 15135727"/>
              <a:gd name="connsiteX39" fmla="*/ 5486400 w 8085221"/>
              <a:gd name="connsiteY39" fmla="*/ 1684421 h 15135727"/>
              <a:gd name="connsiteX40" fmla="*/ 5799221 w 8085221"/>
              <a:gd name="connsiteY40" fmla="*/ 1684421 h 15135727"/>
              <a:gd name="connsiteX41" fmla="*/ 5871411 w 8085221"/>
              <a:gd name="connsiteY41" fmla="*/ 1443790 h 15135727"/>
              <a:gd name="connsiteX42" fmla="*/ 6087979 w 8085221"/>
              <a:gd name="connsiteY42" fmla="*/ 1395664 h 15135727"/>
              <a:gd name="connsiteX43" fmla="*/ 6087979 w 8085221"/>
              <a:gd name="connsiteY43" fmla="*/ 1082842 h 15135727"/>
              <a:gd name="connsiteX44" fmla="*/ 6424864 w 8085221"/>
              <a:gd name="connsiteY44" fmla="*/ 1058779 h 15135727"/>
              <a:gd name="connsiteX45" fmla="*/ 6665495 w 8085221"/>
              <a:gd name="connsiteY45" fmla="*/ 721895 h 15135727"/>
              <a:gd name="connsiteX46" fmla="*/ 6761748 w 8085221"/>
              <a:gd name="connsiteY46" fmla="*/ 649706 h 15135727"/>
              <a:gd name="connsiteX47" fmla="*/ 6737685 w 8085221"/>
              <a:gd name="connsiteY47" fmla="*/ 505327 h 15135727"/>
              <a:gd name="connsiteX48" fmla="*/ 6858000 w 8085221"/>
              <a:gd name="connsiteY48" fmla="*/ 360948 h 15135727"/>
              <a:gd name="connsiteX49" fmla="*/ 6761748 w 8085221"/>
              <a:gd name="connsiteY49" fmla="*/ 120316 h 15135727"/>
              <a:gd name="connsiteX50" fmla="*/ 7194885 w 8085221"/>
              <a:gd name="connsiteY50" fmla="*/ 0 h 15135727"/>
              <a:gd name="connsiteX51" fmla="*/ 7267074 w 8085221"/>
              <a:gd name="connsiteY51" fmla="*/ 120316 h 15135727"/>
              <a:gd name="connsiteX52" fmla="*/ 7267074 w 8085221"/>
              <a:gd name="connsiteY52" fmla="*/ 120316 h 15135727"/>
              <a:gd name="connsiteX53" fmla="*/ 7339264 w 8085221"/>
              <a:gd name="connsiteY53" fmla="*/ 360948 h 15135727"/>
              <a:gd name="connsiteX54" fmla="*/ 7628021 w 8085221"/>
              <a:gd name="connsiteY54" fmla="*/ 433137 h 15135727"/>
              <a:gd name="connsiteX55" fmla="*/ 7796464 w 8085221"/>
              <a:gd name="connsiteY55" fmla="*/ 649706 h 15135727"/>
              <a:gd name="connsiteX56" fmla="*/ 8085221 w 8085221"/>
              <a:gd name="connsiteY56" fmla="*/ 914400 h 15135727"/>
              <a:gd name="connsiteX57" fmla="*/ 7988969 w 8085221"/>
              <a:gd name="connsiteY57" fmla="*/ 1203158 h 15135727"/>
              <a:gd name="connsiteX58" fmla="*/ 7844590 w 8085221"/>
              <a:gd name="connsiteY58" fmla="*/ 1058779 h 15135727"/>
              <a:gd name="connsiteX59" fmla="*/ 7483642 w 8085221"/>
              <a:gd name="connsiteY59" fmla="*/ 1371600 h 15135727"/>
              <a:gd name="connsiteX60" fmla="*/ 7267074 w 8085221"/>
              <a:gd name="connsiteY60" fmla="*/ 1395664 h 15135727"/>
              <a:gd name="connsiteX61" fmla="*/ 7243011 w 8085221"/>
              <a:gd name="connsiteY61" fmla="*/ 1588169 h 15135727"/>
              <a:gd name="connsiteX62" fmla="*/ 6978316 w 8085221"/>
              <a:gd name="connsiteY62" fmla="*/ 1732548 h 15135727"/>
              <a:gd name="connsiteX63" fmla="*/ 6737685 w 8085221"/>
              <a:gd name="connsiteY63" fmla="*/ 2093495 h 15135727"/>
              <a:gd name="connsiteX64" fmla="*/ 6737685 w 8085221"/>
              <a:gd name="connsiteY64" fmla="*/ 2382253 h 15135727"/>
              <a:gd name="connsiteX65" fmla="*/ 6665495 w 8085221"/>
              <a:gd name="connsiteY65" fmla="*/ 2430379 h 15135727"/>
              <a:gd name="connsiteX66" fmla="*/ 6906127 w 8085221"/>
              <a:gd name="connsiteY66" fmla="*/ 2646948 h 15135727"/>
              <a:gd name="connsiteX67" fmla="*/ 6906127 w 8085221"/>
              <a:gd name="connsiteY67" fmla="*/ 2983832 h 15135727"/>
              <a:gd name="connsiteX68" fmla="*/ 6906127 w 8085221"/>
              <a:gd name="connsiteY68" fmla="*/ 3104148 h 15135727"/>
              <a:gd name="connsiteX69" fmla="*/ 6833937 w 8085221"/>
              <a:gd name="connsiteY69" fmla="*/ 3368842 h 15135727"/>
              <a:gd name="connsiteX70" fmla="*/ 6906127 w 8085221"/>
              <a:gd name="connsiteY70" fmla="*/ 3489158 h 15135727"/>
              <a:gd name="connsiteX71" fmla="*/ 6641432 w 8085221"/>
              <a:gd name="connsiteY71" fmla="*/ 3705727 h 15135727"/>
              <a:gd name="connsiteX72" fmla="*/ 6737685 w 8085221"/>
              <a:gd name="connsiteY72" fmla="*/ 3729790 h 15135727"/>
              <a:gd name="connsiteX73" fmla="*/ 6545179 w 8085221"/>
              <a:gd name="connsiteY73" fmla="*/ 3826042 h 15135727"/>
              <a:gd name="connsiteX74" fmla="*/ 6328611 w 8085221"/>
              <a:gd name="connsiteY74" fmla="*/ 3753853 h 15135727"/>
              <a:gd name="connsiteX75" fmla="*/ 6184232 w 8085221"/>
              <a:gd name="connsiteY75" fmla="*/ 3850106 h 15135727"/>
              <a:gd name="connsiteX76" fmla="*/ 6184232 w 8085221"/>
              <a:gd name="connsiteY76" fmla="*/ 3946358 h 15135727"/>
              <a:gd name="connsiteX77" fmla="*/ 6136106 w 8085221"/>
              <a:gd name="connsiteY77" fmla="*/ 4235116 h 15135727"/>
              <a:gd name="connsiteX78" fmla="*/ 5919537 w 8085221"/>
              <a:gd name="connsiteY78" fmla="*/ 4403558 h 15135727"/>
              <a:gd name="connsiteX79" fmla="*/ 5775158 w 8085221"/>
              <a:gd name="connsiteY79" fmla="*/ 4451685 h 15135727"/>
              <a:gd name="connsiteX80" fmla="*/ 5630779 w 8085221"/>
              <a:gd name="connsiteY80" fmla="*/ 4547937 h 15135727"/>
              <a:gd name="connsiteX81" fmla="*/ 5510464 w 8085221"/>
              <a:gd name="connsiteY81" fmla="*/ 4620127 h 15135727"/>
              <a:gd name="connsiteX82" fmla="*/ 5510464 w 8085221"/>
              <a:gd name="connsiteY82" fmla="*/ 4812632 h 15135727"/>
              <a:gd name="connsiteX83" fmla="*/ 5317958 w 8085221"/>
              <a:gd name="connsiteY83" fmla="*/ 4981074 h 15135727"/>
              <a:gd name="connsiteX84" fmla="*/ 5005137 w 8085221"/>
              <a:gd name="connsiteY84" fmla="*/ 5149516 h 15135727"/>
              <a:gd name="connsiteX85" fmla="*/ 4692316 w 8085221"/>
              <a:gd name="connsiteY85" fmla="*/ 5149516 h 15135727"/>
              <a:gd name="connsiteX86" fmla="*/ 4523874 w 8085221"/>
              <a:gd name="connsiteY86" fmla="*/ 5366085 h 15135727"/>
              <a:gd name="connsiteX87" fmla="*/ 4211053 w 8085221"/>
              <a:gd name="connsiteY87" fmla="*/ 5414211 h 15135727"/>
              <a:gd name="connsiteX88" fmla="*/ 4114800 w 8085221"/>
              <a:gd name="connsiteY88" fmla="*/ 5390148 h 15135727"/>
              <a:gd name="connsiteX89" fmla="*/ 4018548 w 8085221"/>
              <a:gd name="connsiteY89" fmla="*/ 5630779 h 15135727"/>
              <a:gd name="connsiteX90" fmla="*/ 4090737 w 8085221"/>
              <a:gd name="connsiteY90" fmla="*/ 5871411 h 15135727"/>
              <a:gd name="connsiteX91" fmla="*/ 4090737 w 8085221"/>
              <a:gd name="connsiteY91" fmla="*/ 6184232 h 15135727"/>
              <a:gd name="connsiteX92" fmla="*/ 4186990 w 8085221"/>
              <a:gd name="connsiteY92" fmla="*/ 6472990 h 15135727"/>
              <a:gd name="connsiteX93" fmla="*/ 4042611 w 8085221"/>
              <a:gd name="connsiteY93" fmla="*/ 6352674 h 15135727"/>
              <a:gd name="connsiteX94" fmla="*/ 3946358 w 8085221"/>
              <a:gd name="connsiteY94" fmla="*/ 6376737 h 15135727"/>
              <a:gd name="connsiteX95" fmla="*/ 4114800 w 8085221"/>
              <a:gd name="connsiteY95" fmla="*/ 6641432 h 15135727"/>
              <a:gd name="connsiteX96" fmla="*/ 4451685 w 8085221"/>
              <a:gd name="connsiteY96" fmla="*/ 6737685 h 15135727"/>
              <a:gd name="connsiteX97" fmla="*/ 4620127 w 8085221"/>
              <a:gd name="connsiteY97" fmla="*/ 6978316 h 15135727"/>
              <a:gd name="connsiteX98" fmla="*/ 4740442 w 8085221"/>
              <a:gd name="connsiteY98" fmla="*/ 7170821 h 15135727"/>
              <a:gd name="connsiteX99" fmla="*/ 5077327 w 8085221"/>
              <a:gd name="connsiteY99" fmla="*/ 7387390 h 15135727"/>
              <a:gd name="connsiteX100" fmla="*/ 5125453 w 8085221"/>
              <a:gd name="connsiteY100" fmla="*/ 7603958 h 15135727"/>
              <a:gd name="connsiteX101" fmla="*/ 5197642 w 8085221"/>
              <a:gd name="connsiteY101" fmla="*/ 7796464 h 15135727"/>
              <a:gd name="connsiteX102" fmla="*/ 5486400 w 8085221"/>
              <a:gd name="connsiteY102" fmla="*/ 7964906 h 15135727"/>
              <a:gd name="connsiteX103" fmla="*/ 5486400 w 8085221"/>
              <a:gd name="connsiteY103" fmla="*/ 8349916 h 15135727"/>
              <a:gd name="connsiteX104" fmla="*/ 5678906 w 8085221"/>
              <a:gd name="connsiteY104" fmla="*/ 8614611 h 15135727"/>
              <a:gd name="connsiteX105" fmla="*/ 5919537 w 8085221"/>
              <a:gd name="connsiteY105" fmla="*/ 9071811 h 15135727"/>
              <a:gd name="connsiteX106" fmla="*/ 6160169 w 8085221"/>
              <a:gd name="connsiteY106" fmla="*/ 9336506 h 15135727"/>
              <a:gd name="connsiteX107" fmla="*/ 6280485 w 8085221"/>
              <a:gd name="connsiteY107" fmla="*/ 9601200 h 15135727"/>
              <a:gd name="connsiteX108" fmla="*/ 6400800 w 8085221"/>
              <a:gd name="connsiteY108" fmla="*/ 9793706 h 15135727"/>
              <a:gd name="connsiteX109" fmla="*/ 6569242 w 8085221"/>
              <a:gd name="connsiteY109" fmla="*/ 10058400 h 15135727"/>
              <a:gd name="connsiteX110" fmla="*/ 6713621 w 8085221"/>
              <a:gd name="connsiteY110" fmla="*/ 10106527 h 15135727"/>
              <a:gd name="connsiteX111" fmla="*/ 6545179 w 8085221"/>
              <a:gd name="connsiteY111" fmla="*/ 10202779 h 15135727"/>
              <a:gd name="connsiteX112" fmla="*/ 6569242 w 8085221"/>
              <a:gd name="connsiteY112" fmla="*/ 10443411 h 15135727"/>
              <a:gd name="connsiteX113" fmla="*/ 6593306 w 8085221"/>
              <a:gd name="connsiteY113" fmla="*/ 10708106 h 15135727"/>
              <a:gd name="connsiteX114" fmla="*/ 6761748 w 8085221"/>
              <a:gd name="connsiteY114" fmla="*/ 10924674 h 15135727"/>
              <a:gd name="connsiteX115" fmla="*/ 6641432 w 8085221"/>
              <a:gd name="connsiteY115" fmla="*/ 11093116 h 15135727"/>
              <a:gd name="connsiteX116" fmla="*/ 6713621 w 8085221"/>
              <a:gd name="connsiteY116" fmla="*/ 11261558 h 15135727"/>
              <a:gd name="connsiteX117" fmla="*/ 6737685 w 8085221"/>
              <a:gd name="connsiteY117" fmla="*/ 11526253 h 15135727"/>
              <a:gd name="connsiteX118" fmla="*/ 6617369 w 8085221"/>
              <a:gd name="connsiteY118" fmla="*/ 11839074 h 15135727"/>
              <a:gd name="connsiteX119" fmla="*/ 6617369 w 8085221"/>
              <a:gd name="connsiteY119" fmla="*/ 12031579 h 15135727"/>
              <a:gd name="connsiteX120" fmla="*/ 6641432 w 8085221"/>
              <a:gd name="connsiteY120" fmla="*/ 12127832 h 15135727"/>
              <a:gd name="connsiteX121" fmla="*/ 6761748 w 8085221"/>
              <a:gd name="connsiteY121" fmla="*/ 12031579 h 15135727"/>
              <a:gd name="connsiteX122" fmla="*/ 6761748 w 8085221"/>
              <a:gd name="connsiteY122" fmla="*/ 12296274 h 15135727"/>
              <a:gd name="connsiteX123" fmla="*/ 6689558 w 8085221"/>
              <a:gd name="connsiteY123" fmla="*/ 12512842 h 15135727"/>
              <a:gd name="connsiteX124" fmla="*/ 6785811 w 8085221"/>
              <a:gd name="connsiteY124" fmla="*/ 12777537 h 15135727"/>
              <a:gd name="connsiteX125" fmla="*/ 6569242 w 8085221"/>
              <a:gd name="connsiteY125" fmla="*/ 12873790 h 15135727"/>
              <a:gd name="connsiteX126" fmla="*/ 6545179 w 8085221"/>
              <a:gd name="connsiteY126" fmla="*/ 13090358 h 15135727"/>
              <a:gd name="connsiteX127" fmla="*/ 6448927 w 8085221"/>
              <a:gd name="connsiteY127" fmla="*/ 13355053 h 15135727"/>
              <a:gd name="connsiteX128" fmla="*/ 6256421 w 8085221"/>
              <a:gd name="connsiteY128" fmla="*/ 13571621 h 15135727"/>
              <a:gd name="connsiteX129" fmla="*/ 6087979 w 8085221"/>
              <a:gd name="connsiteY129" fmla="*/ 13667874 h 15135727"/>
              <a:gd name="connsiteX130" fmla="*/ 5943600 w 8085221"/>
              <a:gd name="connsiteY130" fmla="*/ 13716000 h 15135727"/>
              <a:gd name="connsiteX131" fmla="*/ 5702969 w 8085221"/>
              <a:gd name="connsiteY131" fmla="*/ 13667874 h 15135727"/>
              <a:gd name="connsiteX132" fmla="*/ 5582653 w 8085221"/>
              <a:gd name="connsiteY132" fmla="*/ 13691937 h 15135727"/>
              <a:gd name="connsiteX133" fmla="*/ 5727032 w 8085221"/>
              <a:gd name="connsiteY133" fmla="*/ 13836316 h 15135727"/>
              <a:gd name="connsiteX134" fmla="*/ 5582653 w 8085221"/>
              <a:gd name="connsiteY134" fmla="*/ 14052885 h 15135727"/>
              <a:gd name="connsiteX135" fmla="*/ 5462337 w 8085221"/>
              <a:gd name="connsiteY135" fmla="*/ 14149137 h 15135727"/>
              <a:gd name="connsiteX136" fmla="*/ 5342021 w 8085221"/>
              <a:gd name="connsiteY136" fmla="*/ 14004758 h 15135727"/>
              <a:gd name="connsiteX137" fmla="*/ 5245769 w 8085221"/>
              <a:gd name="connsiteY137" fmla="*/ 14004758 h 15135727"/>
              <a:gd name="connsiteX138" fmla="*/ 5245769 w 8085221"/>
              <a:gd name="connsiteY138" fmla="*/ 13956632 h 15135727"/>
              <a:gd name="connsiteX139" fmla="*/ 5101390 w 8085221"/>
              <a:gd name="connsiteY139" fmla="*/ 13956632 h 15135727"/>
              <a:gd name="connsiteX140" fmla="*/ 4981074 w 8085221"/>
              <a:gd name="connsiteY140" fmla="*/ 13860379 h 15135727"/>
              <a:gd name="connsiteX141" fmla="*/ 4740442 w 8085221"/>
              <a:gd name="connsiteY141" fmla="*/ 13908506 h 15135727"/>
              <a:gd name="connsiteX142" fmla="*/ 4475748 w 8085221"/>
              <a:gd name="connsiteY142" fmla="*/ 13956632 h 15135727"/>
              <a:gd name="connsiteX143" fmla="*/ 4379495 w 8085221"/>
              <a:gd name="connsiteY143" fmla="*/ 14028821 h 15135727"/>
              <a:gd name="connsiteX144" fmla="*/ 4403558 w 8085221"/>
              <a:gd name="connsiteY144" fmla="*/ 14197264 h 15135727"/>
              <a:gd name="connsiteX145" fmla="*/ 4572000 w 8085221"/>
              <a:gd name="connsiteY145" fmla="*/ 14149137 h 15135727"/>
              <a:gd name="connsiteX146" fmla="*/ 4523874 w 8085221"/>
              <a:gd name="connsiteY146" fmla="*/ 14558211 h 15135727"/>
              <a:gd name="connsiteX147" fmla="*/ 4403558 w 8085221"/>
              <a:gd name="connsiteY147" fmla="*/ 14437895 h 15135727"/>
              <a:gd name="connsiteX148" fmla="*/ 4403558 w 8085221"/>
              <a:gd name="connsiteY148" fmla="*/ 14437895 h 15135727"/>
              <a:gd name="connsiteX149" fmla="*/ 4283242 w 8085221"/>
              <a:gd name="connsiteY149" fmla="*/ 14245390 h 15135727"/>
              <a:gd name="connsiteX150" fmla="*/ 4235116 w 8085221"/>
              <a:gd name="connsiteY150" fmla="*/ 14341642 h 15135727"/>
              <a:gd name="connsiteX151" fmla="*/ 4162927 w 8085221"/>
              <a:gd name="connsiteY151" fmla="*/ 14389769 h 15135727"/>
              <a:gd name="connsiteX152" fmla="*/ 4162927 w 8085221"/>
              <a:gd name="connsiteY152" fmla="*/ 14389769 h 15135727"/>
              <a:gd name="connsiteX153" fmla="*/ 3922295 w 8085221"/>
              <a:gd name="connsiteY153" fmla="*/ 14245390 h 15135727"/>
              <a:gd name="connsiteX154" fmla="*/ 3801979 w 8085221"/>
              <a:gd name="connsiteY154" fmla="*/ 14293516 h 15135727"/>
              <a:gd name="connsiteX155" fmla="*/ 3681664 w 8085221"/>
              <a:gd name="connsiteY155" fmla="*/ 14389769 h 15135727"/>
              <a:gd name="connsiteX156" fmla="*/ 3657600 w 8085221"/>
              <a:gd name="connsiteY156" fmla="*/ 14654464 h 15135727"/>
              <a:gd name="connsiteX157" fmla="*/ 3513221 w 8085221"/>
              <a:gd name="connsiteY157" fmla="*/ 14726653 h 15135727"/>
              <a:gd name="connsiteX158" fmla="*/ 3513221 w 8085221"/>
              <a:gd name="connsiteY158" fmla="*/ 14871032 h 15135727"/>
              <a:gd name="connsiteX159" fmla="*/ 3633537 w 8085221"/>
              <a:gd name="connsiteY159" fmla="*/ 14967285 h 15135727"/>
              <a:gd name="connsiteX160" fmla="*/ 3609474 w 8085221"/>
              <a:gd name="connsiteY160" fmla="*/ 15087600 h 15135727"/>
              <a:gd name="connsiteX161" fmla="*/ 3441032 w 8085221"/>
              <a:gd name="connsiteY161" fmla="*/ 15039474 h 15135727"/>
              <a:gd name="connsiteX162" fmla="*/ 3272590 w 8085221"/>
              <a:gd name="connsiteY162" fmla="*/ 15063537 h 15135727"/>
              <a:gd name="connsiteX163" fmla="*/ 3248527 w 8085221"/>
              <a:gd name="connsiteY163" fmla="*/ 14895095 h 15135727"/>
              <a:gd name="connsiteX164" fmla="*/ 3128211 w 8085221"/>
              <a:gd name="connsiteY164" fmla="*/ 14919158 h 15135727"/>
              <a:gd name="connsiteX165" fmla="*/ 2959769 w 8085221"/>
              <a:gd name="connsiteY165" fmla="*/ 15135727 h 15135727"/>
              <a:gd name="connsiteX166" fmla="*/ 2935706 w 8085221"/>
              <a:gd name="connsiteY166" fmla="*/ 14895095 h 15135727"/>
              <a:gd name="connsiteX167" fmla="*/ 2791327 w 8085221"/>
              <a:gd name="connsiteY167" fmla="*/ 14943221 h 15135727"/>
              <a:gd name="connsiteX168" fmla="*/ 2671011 w 8085221"/>
              <a:gd name="connsiteY168" fmla="*/ 15039474 h 15135727"/>
              <a:gd name="connsiteX169" fmla="*/ 2430379 w 8085221"/>
              <a:gd name="connsiteY169" fmla="*/ 15087600 h 15135727"/>
              <a:gd name="connsiteX170" fmla="*/ 2237874 w 8085221"/>
              <a:gd name="connsiteY170" fmla="*/ 15039474 h 15135727"/>
              <a:gd name="connsiteX171" fmla="*/ 2622885 w 8085221"/>
              <a:gd name="connsiteY171" fmla="*/ 14846969 h 15135727"/>
              <a:gd name="connsiteX172" fmla="*/ 2887579 w 8085221"/>
              <a:gd name="connsiteY172" fmla="*/ 14774779 h 15135727"/>
              <a:gd name="connsiteX173" fmla="*/ 2839453 w 8085221"/>
              <a:gd name="connsiteY173" fmla="*/ 14582274 h 15135727"/>
              <a:gd name="connsiteX174" fmla="*/ 2935706 w 8085221"/>
              <a:gd name="connsiteY174" fmla="*/ 14510085 h 15135727"/>
              <a:gd name="connsiteX175" fmla="*/ 2935706 w 8085221"/>
              <a:gd name="connsiteY175" fmla="*/ 14510085 h 15135727"/>
              <a:gd name="connsiteX176" fmla="*/ 3080085 w 8085221"/>
              <a:gd name="connsiteY176" fmla="*/ 14413832 h 15135727"/>
              <a:gd name="connsiteX177" fmla="*/ 3152274 w 8085221"/>
              <a:gd name="connsiteY177" fmla="*/ 14341642 h 15135727"/>
              <a:gd name="connsiteX178" fmla="*/ 3080085 w 8085221"/>
              <a:gd name="connsiteY178" fmla="*/ 14269453 h 15135727"/>
              <a:gd name="connsiteX179" fmla="*/ 3152274 w 8085221"/>
              <a:gd name="connsiteY179" fmla="*/ 14197264 h 15135727"/>
              <a:gd name="connsiteX180" fmla="*/ 3152274 w 8085221"/>
              <a:gd name="connsiteY180" fmla="*/ 14052885 h 15135727"/>
              <a:gd name="connsiteX181" fmla="*/ 3080085 w 8085221"/>
              <a:gd name="connsiteY181" fmla="*/ 13980695 h 15135727"/>
              <a:gd name="connsiteX182" fmla="*/ 3056021 w 8085221"/>
              <a:gd name="connsiteY182" fmla="*/ 14076948 h 15135727"/>
              <a:gd name="connsiteX183" fmla="*/ 2935706 w 8085221"/>
              <a:gd name="connsiteY183" fmla="*/ 14076948 h 15135727"/>
              <a:gd name="connsiteX184" fmla="*/ 2863516 w 8085221"/>
              <a:gd name="connsiteY184" fmla="*/ 14125074 h 15135727"/>
              <a:gd name="connsiteX185" fmla="*/ 2719137 w 8085221"/>
              <a:gd name="connsiteY185" fmla="*/ 14197264 h 15135727"/>
              <a:gd name="connsiteX186" fmla="*/ 2646948 w 8085221"/>
              <a:gd name="connsiteY186" fmla="*/ 14197264 h 15135727"/>
              <a:gd name="connsiteX187" fmla="*/ 2598821 w 8085221"/>
              <a:gd name="connsiteY187" fmla="*/ 14125074 h 15135727"/>
              <a:gd name="connsiteX188" fmla="*/ 2430379 w 8085221"/>
              <a:gd name="connsiteY188" fmla="*/ 13836316 h 15135727"/>
              <a:gd name="connsiteX189" fmla="*/ 2646948 w 8085221"/>
              <a:gd name="connsiteY189" fmla="*/ 13812253 h 15135727"/>
              <a:gd name="connsiteX190" fmla="*/ 2502569 w 8085221"/>
              <a:gd name="connsiteY190" fmla="*/ 13475369 h 15135727"/>
              <a:gd name="connsiteX191" fmla="*/ 2550695 w 8085221"/>
              <a:gd name="connsiteY191" fmla="*/ 13186611 h 15135727"/>
              <a:gd name="connsiteX192" fmla="*/ 2719137 w 8085221"/>
              <a:gd name="connsiteY192" fmla="*/ 13042232 h 15135727"/>
              <a:gd name="connsiteX193" fmla="*/ 2791327 w 8085221"/>
              <a:gd name="connsiteY193" fmla="*/ 12945979 h 15135727"/>
              <a:gd name="connsiteX194" fmla="*/ 3031958 w 8085221"/>
              <a:gd name="connsiteY194" fmla="*/ 13090358 h 15135727"/>
              <a:gd name="connsiteX195" fmla="*/ 3056021 w 8085221"/>
              <a:gd name="connsiteY195" fmla="*/ 12753474 h 15135727"/>
              <a:gd name="connsiteX196" fmla="*/ 2887579 w 8085221"/>
              <a:gd name="connsiteY196" fmla="*/ 12777537 h 15135727"/>
              <a:gd name="connsiteX197" fmla="*/ 2815390 w 8085221"/>
              <a:gd name="connsiteY197" fmla="*/ 12777537 h 15135727"/>
              <a:gd name="connsiteX198" fmla="*/ 3176337 w 8085221"/>
              <a:gd name="connsiteY198" fmla="*/ 12368464 h 15135727"/>
              <a:gd name="connsiteX199" fmla="*/ 3104148 w 8085221"/>
              <a:gd name="connsiteY199" fmla="*/ 12320337 h 15135727"/>
              <a:gd name="connsiteX200" fmla="*/ 3104148 w 8085221"/>
              <a:gd name="connsiteY200" fmla="*/ 12320337 h 15135727"/>
              <a:gd name="connsiteX201" fmla="*/ 3007895 w 8085221"/>
              <a:gd name="connsiteY201" fmla="*/ 12079706 h 15135727"/>
              <a:gd name="connsiteX202" fmla="*/ 2911642 w 8085221"/>
              <a:gd name="connsiteY202" fmla="*/ 11935327 h 15135727"/>
              <a:gd name="connsiteX203" fmla="*/ 2863516 w 8085221"/>
              <a:gd name="connsiteY203" fmla="*/ 11694695 h 15135727"/>
              <a:gd name="connsiteX204" fmla="*/ 2911642 w 8085221"/>
              <a:gd name="connsiteY204" fmla="*/ 11454064 h 15135727"/>
              <a:gd name="connsiteX205" fmla="*/ 3056021 w 8085221"/>
              <a:gd name="connsiteY205" fmla="*/ 11454064 h 15135727"/>
              <a:gd name="connsiteX206" fmla="*/ 2983832 w 8085221"/>
              <a:gd name="connsiteY206" fmla="*/ 11381874 h 15135727"/>
              <a:gd name="connsiteX207" fmla="*/ 3031958 w 8085221"/>
              <a:gd name="connsiteY207" fmla="*/ 11285621 h 15135727"/>
              <a:gd name="connsiteX208" fmla="*/ 3007895 w 8085221"/>
              <a:gd name="connsiteY208" fmla="*/ 11189369 h 15135727"/>
              <a:gd name="connsiteX209" fmla="*/ 2887579 w 8085221"/>
              <a:gd name="connsiteY209" fmla="*/ 11141242 h 15135727"/>
              <a:gd name="connsiteX210" fmla="*/ 2887579 w 8085221"/>
              <a:gd name="connsiteY210" fmla="*/ 10972800 h 15135727"/>
              <a:gd name="connsiteX211" fmla="*/ 2887579 w 8085221"/>
              <a:gd name="connsiteY211" fmla="*/ 10924674 h 15135727"/>
              <a:gd name="connsiteX212" fmla="*/ 2767264 w 8085221"/>
              <a:gd name="connsiteY212" fmla="*/ 11020927 h 15135727"/>
              <a:gd name="connsiteX213" fmla="*/ 2743200 w 8085221"/>
              <a:gd name="connsiteY213" fmla="*/ 10924674 h 15135727"/>
              <a:gd name="connsiteX214" fmla="*/ 2550695 w 8085221"/>
              <a:gd name="connsiteY214" fmla="*/ 11020927 h 15135727"/>
              <a:gd name="connsiteX215" fmla="*/ 2526632 w 8085221"/>
              <a:gd name="connsiteY215" fmla="*/ 11117179 h 15135727"/>
              <a:gd name="connsiteX216" fmla="*/ 2334127 w 8085221"/>
              <a:gd name="connsiteY216" fmla="*/ 10996864 h 15135727"/>
              <a:gd name="connsiteX217" fmla="*/ 2358190 w 8085221"/>
              <a:gd name="connsiteY217" fmla="*/ 10732169 h 15135727"/>
              <a:gd name="connsiteX218" fmla="*/ 2334127 w 8085221"/>
              <a:gd name="connsiteY218" fmla="*/ 10587790 h 15135727"/>
              <a:gd name="connsiteX219" fmla="*/ 2406316 w 8085221"/>
              <a:gd name="connsiteY219" fmla="*/ 10491537 h 15135727"/>
              <a:gd name="connsiteX220" fmla="*/ 2598821 w 8085221"/>
              <a:gd name="connsiteY220" fmla="*/ 10684042 h 15135727"/>
              <a:gd name="connsiteX221" fmla="*/ 2767264 w 8085221"/>
              <a:gd name="connsiteY221" fmla="*/ 10684042 h 15135727"/>
              <a:gd name="connsiteX222" fmla="*/ 2646948 w 8085221"/>
              <a:gd name="connsiteY222" fmla="*/ 10515600 h 15135727"/>
              <a:gd name="connsiteX223" fmla="*/ 2815390 w 8085221"/>
              <a:gd name="connsiteY223" fmla="*/ 10395285 h 15135727"/>
              <a:gd name="connsiteX224" fmla="*/ 3080085 w 8085221"/>
              <a:gd name="connsiteY224" fmla="*/ 10419348 h 15135727"/>
              <a:gd name="connsiteX225" fmla="*/ 3248527 w 8085221"/>
              <a:gd name="connsiteY225" fmla="*/ 10539664 h 15135727"/>
              <a:gd name="connsiteX226" fmla="*/ 3320716 w 8085221"/>
              <a:gd name="connsiteY226" fmla="*/ 10659979 h 15135727"/>
              <a:gd name="connsiteX227" fmla="*/ 3465095 w 8085221"/>
              <a:gd name="connsiteY227" fmla="*/ 10659979 h 15135727"/>
              <a:gd name="connsiteX228" fmla="*/ 3441032 w 8085221"/>
              <a:gd name="connsiteY228" fmla="*/ 10491537 h 15135727"/>
              <a:gd name="connsiteX229" fmla="*/ 3392906 w 8085221"/>
              <a:gd name="connsiteY229" fmla="*/ 10250906 h 15135727"/>
              <a:gd name="connsiteX230" fmla="*/ 3152274 w 8085221"/>
              <a:gd name="connsiteY230" fmla="*/ 10250906 h 15135727"/>
              <a:gd name="connsiteX231" fmla="*/ 3176337 w 8085221"/>
              <a:gd name="connsiteY231" fmla="*/ 10178716 h 15135727"/>
              <a:gd name="connsiteX232" fmla="*/ 3104148 w 8085221"/>
              <a:gd name="connsiteY232" fmla="*/ 10154653 h 15135727"/>
              <a:gd name="connsiteX233" fmla="*/ 3007895 w 8085221"/>
              <a:gd name="connsiteY233" fmla="*/ 9962148 h 15135727"/>
              <a:gd name="connsiteX234" fmla="*/ 3176337 w 8085221"/>
              <a:gd name="connsiteY234" fmla="*/ 9889958 h 15135727"/>
              <a:gd name="connsiteX235" fmla="*/ 2959769 w 8085221"/>
              <a:gd name="connsiteY235" fmla="*/ 9504948 h 15135727"/>
              <a:gd name="connsiteX236" fmla="*/ 2791327 w 8085221"/>
              <a:gd name="connsiteY236" fmla="*/ 9456821 h 15135727"/>
              <a:gd name="connsiteX237" fmla="*/ 2574758 w 8085221"/>
              <a:gd name="connsiteY237" fmla="*/ 9336506 h 15135727"/>
              <a:gd name="connsiteX238" fmla="*/ 2550695 w 8085221"/>
              <a:gd name="connsiteY238" fmla="*/ 9071811 h 15135727"/>
              <a:gd name="connsiteX239" fmla="*/ 2695074 w 8085221"/>
              <a:gd name="connsiteY239" fmla="*/ 8999621 h 15135727"/>
              <a:gd name="connsiteX240" fmla="*/ 2622885 w 8085221"/>
              <a:gd name="connsiteY240" fmla="*/ 8975558 h 15135727"/>
              <a:gd name="connsiteX241" fmla="*/ 2430379 w 8085221"/>
              <a:gd name="connsiteY241" fmla="*/ 8999621 h 15135727"/>
              <a:gd name="connsiteX242" fmla="*/ 2261937 w 8085221"/>
              <a:gd name="connsiteY242" fmla="*/ 9168064 h 15135727"/>
              <a:gd name="connsiteX243" fmla="*/ 2237874 w 8085221"/>
              <a:gd name="connsiteY243" fmla="*/ 8999621 h 15135727"/>
              <a:gd name="connsiteX244" fmla="*/ 2117558 w 8085221"/>
              <a:gd name="connsiteY244" fmla="*/ 8975558 h 15135727"/>
              <a:gd name="connsiteX245" fmla="*/ 2045369 w 8085221"/>
              <a:gd name="connsiteY245" fmla="*/ 8783053 h 15135727"/>
              <a:gd name="connsiteX246" fmla="*/ 1852864 w 8085221"/>
              <a:gd name="connsiteY246" fmla="*/ 8758990 h 15135727"/>
              <a:gd name="connsiteX247" fmla="*/ 1636295 w 8085221"/>
              <a:gd name="connsiteY247" fmla="*/ 8927432 h 15135727"/>
              <a:gd name="connsiteX248" fmla="*/ 1588169 w 8085221"/>
              <a:gd name="connsiteY248" fmla="*/ 9023685 h 15135727"/>
              <a:gd name="connsiteX249" fmla="*/ 1515979 w 8085221"/>
              <a:gd name="connsiteY249" fmla="*/ 8879306 h 15135727"/>
              <a:gd name="connsiteX250" fmla="*/ 1347537 w 8085221"/>
              <a:gd name="connsiteY250" fmla="*/ 8879306 h 15135727"/>
              <a:gd name="connsiteX251" fmla="*/ 1347537 w 8085221"/>
              <a:gd name="connsiteY251" fmla="*/ 8710864 h 15135727"/>
              <a:gd name="connsiteX252" fmla="*/ 1106906 w 8085221"/>
              <a:gd name="connsiteY252" fmla="*/ 8783053 h 15135727"/>
              <a:gd name="connsiteX253" fmla="*/ 890337 w 8085221"/>
              <a:gd name="connsiteY253" fmla="*/ 8686800 h 15135727"/>
              <a:gd name="connsiteX254" fmla="*/ 649706 w 8085221"/>
              <a:gd name="connsiteY254" fmla="*/ 8662737 h 15135727"/>
              <a:gd name="connsiteX255" fmla="*/ 385011 w 8085221"/>
              <a:gd name="connsiteY255" fmla="*/ 8566485 h 15135727"/>
              <a:gd name="connsiteX256" fmla="*/ 577516 w 8085221"/>
              <a:gd name="connsiteY256" fmla="*/ 8373979 h 15135727"/>
              <a:gd name="connsiteX257" fmla="*/ 794085 w 8085221"/>
              <a:gd name="connsiteY257" fmla="*/ 8301790 h 15135727"/>
              <a:gd name="connsiteX258" fmla="*/ 745958 w 8085221"/>
              <a:gd name="connsiteY258" fmla="*/ 8133348 h 15135727"/>
              <a:gd name="connsiteX259" fmla="*/ 818148 w 8085221"/>
              <a:gd name="connsiteY259" fmla="*/ 7820527 h 15135727"/>
              <a:gd name="connsiteX260" fmla="*/ 697832 w 8085221"/>
              <a:gd name="connsiteY260" fmla="*/ 7820527 h 15135727"/>
              <a:gd name="connsiteX261" fmla="*/ 625642 w 8085221"/>
              <a:gd name="connsiteY261" fmla="*/ 7916779 h 15135727"/>
              <a:gd name="connsiteX262" fmla="*/ 457200 w 8085221"/>
              <a:gd name="connsiteY262" fmla="*/ 7820527 h 15135727"/>
              <a:gd name="connsiteX263" fmla="*/ 529390 w 8085221"/>
              <a:gd name="connsiteY263" fmla="*/ 7700211 h 15135727"/>
              <a:gd name="connsiteX264" fmla="*/ 938464 w 8085221"/>
              <a:gd name="connsiteY264" fmla="*/ 7676148 h 15135727"/>
              <a:gd name="connsiteX265" fmla="*/ 1058779 w 8085221"/>
              <a:gd name="connsiteY265" fmla="*/ 7459579 h 15135727"/>
              <a:gd name="connsiteX266" fmla="*/ 1203158 w 8085221"/>
              <a:gd name="connsiteY266" fmla="*/ 7603958 h 15135727"/>
              <a:gd name="connsiteX267" fmla="*/ 1299411 w 8085221"/>
              <a:gd name="connsiteY267" fmla="*/ 7555832 h 15135727"/>
              <a:gd name="connsiteX268" fmla="*/ 1443790 w 8085221"/>
              <a:gd name="connsiteY268" fmla="*/ 7507706 h 15135727"/>
              <a:gd name="connsiteX269" fmla="*/ 1684421 w 8085221"/>
              <a:gd name="connsiteY269" fmla="*/ 7603958 h 15135727"/>
              <a:gd name="connsiteX270" fmla="*/ 1684421 w 8085221"/>
              <a:gd name="connsiteY270" fmla="*/ 7603958 h 15135727"/>
              <a:gd name="connsiteX271" fmla="*/ 1540042 w 8085221"/>
              <a:gd name="connsiteY271" fmla="*/ 7363327 h 15135727"/>
              <a:gd name="connsiteX272" fmla="*/ 1299411 w 8085221"/>
              <a:gd name="connsiteY272" fmla="*/ 7315200 h 15135727"/>
              <a:gd name="connsiteX273" fmla="*/ 1130969 w 8085221"/>
              <a:gd name="connsiteY273" fmla="*/ 7339264 h 15135727"/>
              <a:gd name="connsiteX274" fmla="*/ 1034716 w 8085221"/>
              <a:gd name="connsiteY274" fmla="*/ 7315200 h 15135727"/>
              <a:gd name="connsiteX275" fmla="*/ 1155032 w 8085221"/>
              <a:gd name="connsiteY275" fmla="*/ 7050506 h 15135727"/>
              <a:gd name="connsiteX276" fmla="*/ 1155032 w 8085221"/>
              <a:gd name="connsiteY276" fmla="*/ 6930190 h 15135727"/>
              <a:gd name="connsiteX277" fmla="*/ 1155032 w 8085221"/>
              <a:gd name="connsiteY277" fmla="*/ 6761748 h 15135727"/>
              <a:gd name="connsiteX278" fmla="*/ 1203158 w 8085221"/>
              <a:gd name="connsiteY278" fmla="*/ 6617369 h 15135727"/>
              <a:gd name="connsiteX279" fmla="*/ 1371600 w 8085221"/>
              <a:gd name="connsiteY279" fmla="*/ 6472990 h 15135727"/>
              <a:gd name="connsiteX280" fmla="*/ 1443790 w 8085221"/>
              <a:gd name="connsiteY280" fmla="*/ 6328611 h 15135727"/>
              <a:gd name="connsiteX281" fmla="*/ 1419727 w 8085221"/>
              <a:gd name="connsiteY281" fmla="*/ 6208295 h 15135727"/>
              <a:gd name="connsiteX282" fmla="*/ 1275348 w 8085221"/>
              <a:gd name="connsiteY282" fmla="*/ 6304548 h 15135727"/>
              <a:gd name="connsiteX283" fmla="*/ 1323474 w 8085221"/>
              <a:gd name="connsiteY283" fmla="*/ 6015790 h 15135727"/>
              <a:gd name="connsiteX284" fmla="*/ 1540042 w 8085221"/>
              <a:gd name="connsiteY284" fmla="*/ 5871411 h 15135727"/>
              <a:gd name="connsiteX285" fmla="*/ 1540042 w 8085221"/>
              <a:gd name="connsiteY285" fmla="*/ 5751095 h 15135727"/>
              <a:gd name="connsiteX286" fmla="*/ 1395664 w 8085221"/>
              <a:gd name="connsiteY286" fmla="*/ 5799221 h 15135727"/>
              <a:gd name="connsiteX287" fmla="*/ 1179095 w 8085221"/>
              <a:gd name="connsiteY287" fmla="*/ 5799221 h 15135727"/>
              <a:gd name="connsiteX288" fmla="*/ 890337 w 8085221"/>
              <a:gd name="connsiteY288" fmla="*/ 5775158 h 15135727"/>
              <a:gd name="connsiteX289" fmla="*/ 697832 w 8085221"/>
              <a:gd name="connsiteY289" fmla="*/ 5606716 h 15135727"/>
              <a:gd name="connsiteX290" fmla="*/ 577516 w 8085221"/>
              <a:gd name="connsiteY290" fmla="*/ 5582653 h 15135727"/>
              <a:gd name="connsiteX291" fmla="*/ 697832 w 8085221"/>
              <a:gd name="connsiteY291" fmla="*/ 5775158 h 15135727"/>
              <a:gd name="connsiteX292" fmla="*/ 409074 w 8085221"/>
              <a:gd name="connsiteY292" fmla="*/ 5799221 h 15135727"/>
              <a:gd name="connsiteX293" fmla="*/ 168442 w 8085221"/>
              <a:gd name="connsiteY293" fmla="*/ 5702969 h 15135727"/>
              <a:gd name="connsiteX294" fmla="*/ 264695 w 8085221"/>
              <a:gd name="connsiteY294" fmla="*/ 5558590 h 15135727"/>
              <a:gd name="connsiteX295" fmla="*/ 144379 w 8085221"/>
              <a:gd name="connsiteY295" fmla="*/ 5510464 h 15135727"/>
              <a:gd name="connsiteX296" fmla="*/ 0 w 8085221"/>
              <a:gd name="connsiteY296" fmla="*/ 5462337 h 15135727"/>
              <a:gd name="connsiteX297" fmla="*/ 96253 w 8085221"/>
              <a:gd name="connsiteY297" fmla="*/ 5245769 h 15135727"/>
              <a:gd name="connsiteX0" fmla="*/ 96253 w 8085221"/>
              <a:gd name="connsiteY0" fmla="*/ 5245769 h 15135727"/>
              <a:gd name="connsiteX1" fmla="*/ 144379 w 8085221"/>
              <a:gd name="connsiteY1" fmla="*/ 4981074 h 15135727"/>
              <a:gd name="connsiteX2" fmla="*/ 178719 w 8085221"/>
              <a:gd name="connsiteY2" fmla="*/ 4834941 h 15135727"/>
              <a:gd name="connsiteX3" fmla="*/ 334378 w 8085221"/>
              <a:gd name="connsiteY3" fmla="*/ 4696828 h 15135727"/>
              <a:gd name="connsiteX4" fmla="*/ 553453 w 8085221"/>
              <a:gd name="connsiteY4" fmla="*/ 4692316 h 15135727"/>
              <a:gd name="connsiteX5" fmla="*/ 649706 w 8085221"/>
              <a:gd name="connsiteY5" fmla="*/ 4427621 h 15135727"/>
              <a:gd name="connsiteX6" fmla="*/ 805866 w 8085221"/>
              <a:gd name="connsiteY6" fmla="*/ 4425366 h 15135727"/>
              <a:gd name="connsiteX7" fmla="*/ 867026 w 8085221"/>
              <a:gd name="connsiteY7" fmla="*/ 4311817 h 15135727"/>
              <a:gd name="connsiteX8" fmla="*/ 1077328 w 8085221"/>
              <a:gd name="connsiteY8" fmla="*/ 4253916 h 15135727"/>
              <a:gd name="connsiteX9" fmla="*/ 1120191 w 8085221"/>
              <a:gd name="connsiteY9" fmla="*/ 4206291 h 15135727"/>
              <a:gd name="connsiteX10" fmla="*/ 1263066 w 8085221"/>
              <a:gd name="connsiteY10" fmla="*/ 4182478 h 15135727"/>
              <a:gd name="connsiteX11" fmla="*/ 1362326 w 8085221"/>
              <a:gd name="connsiteY11" fmla="*/ 4081965 h 15135727"/>
              <a:gd name="connsiteX12" fmla="*/ 1564106 w 8085221"/>
              <a:gd name="connsiteY12" fmla="*/ 3994485 h 15135727"/>
              <a:gd name="connsiteX13" fmla="*/ 1708485 w 8085221"/>
              <a:gd name="connsiteY13" fmla="*/ 3826042 h 15135727"/>
              <a:gd name="connsiteX14" fmla="*/ 1925053 w 8085221"/>
              <a:gd name="connsiteY14" fmla="*/ 3777916 h 15135727"/>
              <a:gd name="connsiteX15" fmla="*/ 2141621 w 8085221"/>
              <a:gd name="connsiteY15" fmla="*/ 3585411 h 15135727"/>
              <a:gd name="connsiteX16" fmla="*/ 2141621 w 8085221"/>
              <a:gd name="connsiteY16" fmla="*/ 3585411 h 15135727"/>
              <a:gd name="connsiteX17" fmla="*/ 2286000 w 8085221"/>
              <a:gd name="connsiteY17" fmla="*/ 3489158 h 15135727"/>
              <a:gd name="connsiteX18" fmla="*/ 2310064 w 8085221"/>
              <a:gd name="connsiteY18" fmla="*/ 3007895 h 15135727"/>
              <a:gd name="connsiteX19" fmla="*/ 2695074 w 8085221"/>
              <a:gd name="connsiteY19" fmla="*/ 2911642 h 15135727"/>
              <a:gd name="connsiteX20" fmla="*/ 2839453 w 8085221"/>
              <a:gd name="connsiteY20" fmla="*/ 2526632 h 15135727"/>
              <a:gd name="connsiteX21" fmla="*/ 3200400 w 8085221"/>
              <a:gd name="connsiteY21" fmla="*/ 2358190 h 15135727"/>
              <a:gd name="connsiteX22" fmla="*/ 3441032 w 8085221"/>
              <a:gd name="connsiteY22" fmla="*/ 2237874 h 15135727"/>
              <a:gd name="connsiteX23" fmla="*/ 3561348 w 8085221"/>
              <a:gd name="connsiteY23" fmla="*/ 2526632 h 15135727"/>
              <a:gd name="connsiteX24" fmla="*/ 3801979 w 8085221"/>
              <a:gd name="connsiteY24" fmla="*/ 2622885 h 15135727"/>
              <a:gd name="connsiteX25" fmla="*/ 3946358 w 8085221"/>
              <a:gd name="connsiteY25" fmla="*/ 2550695 h 15135727"/>
              <a:gd name="connsiteX26" fmla="*/ 4018548 w 8085221"/>
              <a:gd name="connsiteY26" fmla="*/ 2598821 h 15135727"/>
              <a:gd name="connsiteX27" fmla="*/ 4138864 w 8085221"/>
              <a:gd name="connsiteY27" fmla="*/ 2574758 h 15135727"/>
              <a:gd name="connsiteX28" fmla="*/ 4307306 w 8085221"/>
              <a:gd name="connsiteY28" fmla="*/ 2671011 h 15135727"/>
              <a:gd name="connsiteX29" fmla="*/ 4427621 w 8085221"/>
              <a:gd name="connsiteY29" fmla="*/ 2622885 h 15135727"/>
              <a:gd name="connsiteX30" fmla="*/ 4668253 w 8085221"/>
              <a:gd name="connsiteY30" fmla="*/ 2743200 h 15135727"/>
              <a:gd name="connsiteX31" fmla="*/ 4788569 w 8085221"/>
              <a:gd name="connsiteY31" fmla="*/ 2815390 h 15135727"/>
              <a:gd name="connsiteX32" fmla="*/ 4957011 w 8085221"/>
              <a:gd name="connsiteY32" fmla="*/ 2719137 h 15135727"/>
              <a:gd name="connsiteX33" fmla="*/ 4981074 w 8085221"/>
              <a:gd name="connsiteY33" fmla="*/ 2382253 h 15135727"/>
              <a:gd name="connsiteX34" fmla="*/ 4981074 w 8085221"/>
              <a:gd name="connsiteY34" fmla="*/ 2382253 h 15135727"/>
              <a:gd name="connsiteX35" fmla="*/ 4884821 w 8085221"/>
              <a:gd name="connsiteY35" fmla="*/ 2093495 h 15135727"/>
              <a:gd name="connsiteX36" fmla="*/ 4764506 w 8085221"/>
              <a:gd name="connsiteY36" fmla="*/ 1900990 h 15135727"/>
              <a:gd name="connsiteX37" fmla="*/ 4764506 w 8085221"/>
              <a:gd name="connsiteY37" fmla="*/ 1804737 h 15135727"/>
              <a:gd name="connsiteX38" fmla="*/ 4957011 w 8085221"/>
              <a:gd name="connsiteY38" fmla="*/ 1564106 h 15135727"/>
              <a:gd name="connsiteX39" fmla="*/ 5221706 w 8085221"/>
              <a:gd name="connsiteY39" fmla="*/ 1588169 h 15135727"/>
              <a:gd name="connsiteX40" fmla="*/ 5486400 w 8085221"/>
              <a:gd name="connsiteY40" fmla="*/ 1684421 h 15135727"/>
              <a:gd name="connsiteX41" fmla="*/ 5799221 w 8085221"/>
              <a:gd name="connsiteY41" fmla="*/ 1684421 h 15135727"/>
              <a:gd name="connsiteX42" fmla="*/ 5871411 w 8085221"/>
              <a:gd name="connsiteY42" fmla="*/ 1443790 h 15135727"/>
              <a:gd name="connsiteX43" fmla="*/ 6087979 w 8085221"/>
              <a:gd name="connsiteY43" fmla="*/ 1395664 h 15135727"/>
              <a:gd name="connsiteX44" fmla="*/ 6087979 w 8085221"/>
              <a:gd name="connsiteY44" fmla="*/ 1082842 h 15135727"/>
              <a:gd name="connsiteX45" fmla="*/ 6424864 w 8085221"/>
              <a:gd name="connsiteY45" fmla="*/ 1058779 h 15135727"/>
              <a:gd name="connsiteX46" fmla="*/ 6665495 w 8085221"/>
              <a:gd name="connsiteY46" fmla="*/ 721895 h 15135727"/>
              <a:gd name="connsiteX47" fmla="*/ 6761748 w 8085221"/>
              <a:gd name="connsiteY47" fmla="*/ 649706 h 15135727"/>
              <a:gd name="connsiteX48" fmla="*/ 6737685 w 8085221"/>
              <a:gd name="connsiteY48" fmla="*/ 505327 h 15135727"/>
              <a:gd name="connsiteX49" fmla="*/ 6858000 w 8085221"/>
              <a:gd name="connsiteY49" fmla="*/ 360948 h 15135727"/>
              <a:gd name="connsiteX50" fmla="*/ 6761748 w 8085221"/>
              <a:gd name="connsiteY50" fmla="*/ 120316 h 15135727"/>
              <a:gd name="connsiteX51" fmla="*/ 7194885 w 8085221"/>
              <a:gd name="connsiteY51" fmla="*/ 0 h 15135727"/>
              <a:gd name="connsiteX52" fmla="*/ 7267074 w 8085221"/>
              <a:gd name="connsiteY52" fmla="*/ 120316 h 15135727"/>
              <a:gd name="connsiteX53" fmla="*/ 7267074 w 8085221"/>
              <a:gd name="connsiteY53" fmla="*/ 120316 h 15135727"/>
              <a:gd name="connsiteX54" fmla="*/ 7339264 w 8085221"/>
              <a:gd name="connsiteY54" fmla="*/ 360948 h 15135727"/>
              <a:gd name="connsiteX55" fmla="*/ 7628021 w 8085221"/>
              <a:gd name="connsiteY55" fmla="*/ 433137 h 15135727"/>
              <a:gd name="connsiteX56" fmla="*/ 7796464 w 8085221"/>
              <a:gd name="connsiteY56" fmla="*/ 649706 h 15135727"/>
              <a:gd name="connsiteX57" fmla="*/ 8085221 w 8085221"/>
              <a:gd name="connsiteY57" fmla="*/ 914400 h 15135727"/>
              <a:gd name="connsiteX58" fmla="*/ 7988969 w 8085221"/>
              <a:gd name="connsiteY58" fmla="*/ 1203158 h 15135727"/>
              <a:gd name="connsiteX59" fmla="*/ 7844590 w 8085221"/>
              <a:gd name="connsiteY59" fmla="*/ 1058779 h 15135727"/>
              <a:gd name="connsiteX60" fmla="*/ 7483642 w 8085221"/>
              <a:gd name="connsiteY60" fmla="*/ 1371600 h 15135727"/>
              <a:gd name="connsiteX61" fmla="*/ 7267074 w 8085221"/>
              <a:gd name="connsiteY61" fmla="*/ 1395664 h 15135727"/>
              <a:gd name="connsiteX62" fmla="*/ 7243011 w 8085221"/>
              <a:gd name="connsiteY62" fmla="*/ 1588169 h 15135727"/>
              <a:gd name="connsiteX63" fmla="*/ 6978316 w 8085221"/>
              <a:gd name="connsiteY63" fmla="*/ 1732548 h 15135727"/>
              <a:gd name="connsiteX64" fmla="*/ 6737685 w 8085221"/>
              <a:gd name="connsiteY64" fmla="*/ 2093495 h 15135727"/>
              <a:gd name="connsiteX65" fmla="*/ 6737685 w 8085221"/>
              <a:gd name="connsiteY65" fmla="*/ 2382253 h 15135727"/>
              <a:gd name="connsiteX66" fmla="*/ 6665495 w 8085221"/>
              <a:gd name="connsiteY66" fmla="*/ 2430379 h 15135727"/>
              <a:gd name="connsiteX67" fmla="*/ 6906127 w 8085221"/>
              <a:gd name="connsiteY67" fmla="*/ 2646948 h 15135727"/>
              <a:gd name="connsiteX68" fmla="*/ 6906127 w 8085221"/>
              <a:gd name="connsiteY68" fmla="*/ 2983832 h 15135727"/>
              <a:gd name="connsiteX69" fmla="*/ 6906127 w 8085221"/>
              <a:gd name="connsiteY69" fmla="*/ 3104148 h 15135727"/>
              <a:gd name="connsiteX70" fmla="*/ 6833937 w 8085221"/>
              <a:gd name="connsiteY70" fmla="*/ 3368842 h 15135727"/>
              <a:gd name="connsiteX71" fmla="*/ 6906127 w 8085221"/>
              <a:gd name="connsiteY71" fmla="*/ 3489158 h 15135727"/>
              <a:gd name="connsiteX72" fmla="*/ 6641432 w 8085221"/>
              <a:gd name="connsiteY72" fmla="*/ 3705727 h 15135727"/>
              <a:gd name="connsiteX73" fmla="*/ 6737685 w 8085221"/>
              <a:gd name="connsiteY73" fmla="*/ 3729790 h 15135727"/>
              <a:gd name="connsiteX74" fmla="*/ 6545179 w 8085221"/>
              <a:gd name="connsiteY74" fmla="*/ 3826042 h 15135727"/>
              <a:gd name="connsiteX75" fmla="*/ 6328611 w 8085221"/>
              <a:gd name="connsiteY75" fmla="*/ 3753853 h 15135727"/>
              <a:gd name="connsiteX76" fmla="*/ 6184232 w 8085221"/>
              <a:gd name="connsiteY76" fmla="*/ 3850106 h 15135727"/>
              <a:gd name="connsiteX77" fmla="*/ 6184232 w 8085221"/>
              <a:gd name="connsiteY77" fmla="*/ 3946358 h 15135727"/>
              <a:gd name="connsiteX78" fmla="*/ 6136106 w 8085221"/>
              <a:gd name="connsiteY78" fmla="*/ 4235116 h 15135727"/>
              <a:gd name="connsiteX79" fmla="*/ 5919537 w 8085221"/>
              <a:gd name="connsiteY79" fmla="*/ 4403558 h 15135727"/>
              <a:gd name="connsiteX80" fmla="*/ 5775158 w 8085221"/>
              <a:gd name="connsiteY80" fmla="*/ 4451685 h 15135727"/>
              <a:gd name="connsiteX81" fmla="*/ 5630779 w 8085221"/>
              <a:gd name="connsiteY81" fmla="*/ 4547937 h 15135727"/>
              <a:gd name="connsiteX82" fmla="*/ 5510464 w 8085221"/>
              <a:gd name="connsiteY82" fmla="*/ 4620127 h 15135727"/>
              <a:gd name="connsiteX83" fmla="*/ 5510464 w 8085221"/>
              <a:gd name="connsiteY83" fmla="*/ 4812632 h 15135727"/>
              <a:gd name="connsiteX84" fmla="*/ 5317958 w 8085221"/>
              <a:gd name="connsiteY84" fmla="*/ 4981074 h 15135727"/>
              <a:gd name="connsiteX85" fmla="*/ 5005137 w 8085221"/>
              <a:gd name="connsiteY85" fmla="*/ 5149516 h 15135727"/>
              <a:gd name="connsiteX86" fmla="*/ 4692316 w 8085221"/>
              <a:gd name="connsiteY86" fmla="*/ 5149516 h 15135727"/>
              <a:gd name="connsiteX87" fmla="*/ 4523874 w 8085221"/>
              <a:gd name="connsiteY87" fmla="*/ 5366085 h 15135727"/>
              <a:gd name="connsiteX88" fmla="*/ 4211053 w 8085221"/>
              <a:gd name="connsiteY88" fmla="*/ 5414211 h 15135727"/>
              <a:gd name="connsiteX89" fmla="*/ 4114800 w 8085221"/>
              <a:gd name="connsiteY89" fmla="*/ 5390148 h 15135727"/>
              <a:gd name="connsiteX90" fmla="*/ 4018548 w 8085221"/>
              <a:gd name="connsiteY90" fmla="*/ 5630779 h 15135727"/>
              <a:gd name="connsiteX91" fmla="*/ 4090737 w 8085221"/>
              <a:gd name="connsiteY91" fmla="*/ 5871411 h 15135727"/>
              <a:gd name="connsiteX92" fmla="*/ 4090737 w 8085221"/>
              <a:gd name="connsiteY92" fmla="*/ 6184232 h 15135727"/>
              <a:gd name="connsiteX93" fmla="*/ 4186990 w 8085221"/>
              <a:gd name="connsiteY93" fmla="*/ 6472990 h 15135727"/>
              <a:gd name="connsiteX94" fmla="*/ 4042611 w 8085221"/>
              <a:gd name="connsiteY94" fmla="*/ 6352674 h 15135727"/>
              <a:gd name="connsiteX95" fmla="*/ 3946358 w 8085221"/>
              <a:gd name="connsiteY95" fmla="*/ 6376737 h 15135727"/>
              <a:gd name="connsiteX96" fmla="*/ 4114800 w 8085221"/>
              <a:gd name="connsiteY96" fmla="*/ 6641432 h 15135727"/>
              <a:gd name="connsiteX97" fmla="*/ 4451685 w 8085221"/>
              <a:gd name="connsiteY97" fmla="*/ 6737685 h 15135727"/>
              <a:gd name="connsiteX98" fmla="*/ 4620127 w 8085221"/>
              <a:gd name="connsiteY98" fmla="*/ 6978316 h 15135727"/>
              <a:gd name="connsiteX99" fmla="*/ 4740442 w 8085221"/>
              <a:gd name="connsiteY99" fmla="*/ 7170821 h 15135727"/>
              <a:gd name="connsiteX100" fmla="*/ 5077327 w 8085221"/>
              <a:gd name="connsiteY100" fmla="*/ 7387390 h 15135727"/>
              <a:gd name="connsiteX101" fmla="*/ 5125453 w 8085221"/>
              <a:gd name="connsiteY101" fmla="*/ 7603958 h 15135727"/>
              <a:gd name="connsiteX102" fmla="*/ 5197642 w 8085221"/>
              <a:gd name="connsiteY102" fmla="*/ 7796464 h 15135727"/>
              <a:gd name="connsiteX103" fmla="*/ 5486400 w 8085221"/>
              <a:gd name="connsiteY103" fmla="*/ 7964906 h 15135727"/>
              <a:gd name="connsiteX104" fmla="*/ 5486400 w 8085221"/>
              <a:gd name="connsiteY104" fmla="*/ 8349916 h 15135727"/>
              <a:gd name="connsiteX105" fmla="*/ 5678906 w 8085221"/>
              <a:gd name="connsiteY105" fmla="*/ 8614611 h 15135727"/>
              <a:gd name="connsiteX106" fmla="*/ 5919537 w 8085221"/>
              <a:gd name="connsiteY106" fmla="*/ 9071811 h 15135727"/>
              <a:gd name="connsiteX107" fmla="*/ 6160169 w 8085221"/>
              <a:gd name="connsiteY107" fmla="*/ 9336506 h 15135727"/>
              <a:gd name="connsiteX108" fmla="*/ 6280485 w 8085221"/>
              <a:gd name="connsiteY108" fmla="*/ 9601200 h 15135727"/>
              <a:gd name="connsiteX109" fmla="*/ 6400800 w 8085221"/>
              <a:gd name="connsiteY109" fmla="*/ 9793706 h 15135727"/>
              <a:gd name="connsiteX110" fmla="*/ 6569242 w 8085221"/>
              <a:gd name="connsiteY110" fmla="*/ 10058400 h 15135727"/>
              <a:gd name="connsiteX111" fmla="*/ 6713621 w 8085221"/>
              <a:gd name="connsiteY111" fmla="*/ 10106527 h 15135727"/>
              <a:gd name="connsiteX112" fmla="*/ 6545179 w 8085221"/>
              <a:gd name="connsiteY112" fmla="*/ 10202779 h 15135727"/>
              <a:gd name="connsiteX113" fmla="*/ 6569242 w 8085221"/>
              <a:gd name="connsiteY113" fmla="*/ 10443411 h 15135727"/>
              <a:gd name="connsiteX114" fmla="*/ 6593306 w 8085221"/>
              <a:gd name="connsiteY114" fmla="*/ 10708106 h 15135727"/>
              <a:gd name="connsiteX115" fmla="*/ 6761748 w 8085221"/>
              <a:gd name="connsiteY115" fmla="*/ 10924674 h 15135727"/>
              <a:gd name="connsiteX116" fmla="*/ 6641432 w 8085221"/>
              <a:gd name="connsiteY116" fmla="*/ 11093116 h 15135727"/>
              <a:gd name="connsiteX117" fmla="*/ 6713621 w 8085221"/>
              <a:gd name="connsiteY117" fmla="*/ 11261558 h 15135727"/>
              <a:gd name="connsiteX118" fmla="*/ 6737685 w 8085221"/>
              <a:gd name="connsiteY118" fmla="*/ 11526253 h 15135727"/>
              <a:gd name="connsiteX119" fmla="*/ 6617369 w 8085221"/>
              <a:gd name="connsiteY119" fmla="*/ 11839074 h 15135727"/>
              <a:gd name="connsiteX120" fmla="*/ 6617369 w 8085221"/>
              <a:gd name="connsiteY120" fmla="*/ 12031579 h 15135727"/>
              <a:gd name="connsiteX121" fmla="*/ 6641432 w 8085221"/>
              <a:gd name="connsiteY121" fmla="*/ 12127832 h 15135727"/>
              <a:gd name="connsiteX122" fmla="*/ 6761748 w 8085221"/>
              <a:gd name="connsiteY122" fmla="*/ 12031579 h 15135727"/>
              <a:gd name="connsiteX123" fmla="*/ 6761748 w 8085221"/>
              <a:gd name="connsiteY123" fmla="*/ 12296274 h 15135727"/>
              <a:gd name="connsiteX124" fmla="*/ 6689558 w 8085221"/>
              <a:gd name="connsiteY124" fmla="*/ 12512842 h 15135727"/>
              <a:gd name="connsiteX125" fmla="*/ 6785811 w 8085221"/>
              <a:gd name="connsiteY125" fmla="*/ 12777537 h 15135727"/>
              <a:gd name="connsiteX126" fmla="*/ 6569242 w 8085221"/>
              <a:gd name="connsiteY126" fmla="*/ 12873790 h 15135727"/>
              <a:gd name="connsiteX127" fmla="*/ 6545179 w 8085221"/>
              <a:gd name="connsiteY127" fmla="*/ 13090358 h 15135727"/>
              <a:gd name="connsiteX128" fmla="*/ 6448927 w 8085221"/>
              <a:gd name="connsiteY128" fmla="*/ 13355053 h 15135727"/>
              <a:gd name="connsiteX129" fmla="*/ 6256421 w 8085221"/>
              <a:gd name="connsiteY129" fmla="*/ 13571621 h 15135727"/>
              <a:gd name="connsiteX130" fmla="*/ 6087979 w 8085221"/>
              <a:gd name="connsiteY130" fmla="*/ 13667874 h 15135727"/>
              <a:gd name="connsiteX131" fmla="*/ 5943600 w 8085221"/>
              <a:gd name="connsiteY131" fmla="*/ 13716000 h 15135727"/>
              <a:gd name="connsiteX132" fmla="*/ 5702969 w 8085221"/>
              <a:gd name="connsiteY132" fmla="*/ 13667874 h 15135727"/>
              <a:gd name="connsiteX133" fmla="*/ 5582653 w 8085221"/>
              <a:gd name="connsiteY133" fmla="*/ 13691937 h 15135727"/>
              <a:gd name="connsiteX134" fmla="*/ 5727032 w 8085221"/>
              <a:gd name="connsiteY134" fmla="*/ 13836316 h 15135727"/>
              <a:gd name="connsiteX135" fmla="*/ 5582653 w 8085221"/>
              <a:gd name="connsiteY135" fmla="*/ 14052885 h 15135727"/>
              <a:gd name="connsiteX136" fmla="*/ 5462337 w 8085221"/>
              <a:gd name="connsiteY136" fmla="*/ 14149137 h 15135727"/>
              <a:gd name="connsiteX137" fmla="*/ 5342021 w 8085221"/>
              <a:gd name="connsiteY137" fmla="*/ 14004758 h 15135727"/>
              <a:gd name="connsiteX138" fmla="*/ 5245769 w 8085221"/>
              <a:gd name="connsiteY138" fmla="*/ 14004758 h 15135727"/>
              <a:gd name="connsiteX139" fmla="*/ 5245769 w 8085221"/>
              <a:gd name="connsiteY139" fmla="*/ 13956632 h 15135727"/>
              <a:gd name="connsiteX140" fmla="*/ 5101390 w 8085221"/>
              <a:gd name="connsiteY140" fmla="*/ 13956632 h 15135727"/>
              <a:gd name="connsiteX141" fmla="*/ 4981074 w 8085221"/>
              <a:gd name="connsiteY141" fmla="*/ 13860379 h 15135727"/>
              <a:gd name="connsiteX142" fmla="*/ 4740442 w 8085221"/>
              <a:gd name="connsiteY142" fmla="*/ 13908506 h 15135727"/>
              <a:gd name="connsiteX143" fmla="*/ 4475748 w 8085221"/>
              <a:gd name="connsiteY143" fmla="*/ 13956632 h 15135727"/>
              <a:gd name="connsiteX144" fmla="*/ 4379495 w 8085221"/>
              <a:gd name="connsiteY144" fmla="*/ 14028821 h 15135727"/>
              <a:gd name="connsiteX145" fmla="*/ 4403558 w 8085221"/>
              <a:gd name="connsiteY145" fmla="*/ 14197264 h 15135727"/>
              <a:gd name="connsiteX146" fmla="*/ 4572000 w 8085221"/>
              <a:gd name="connsiteY146" fmla="*/ 14149137 h 15135727"/>
              <a:gd name="connsiteX147" fmla="*/ 4523874 w 8085221"/>
              <a:gd name="connsiteY147" fmla="*/ 14558211 h 15135727"/>
              <a:gd name="connsiteX148" fmla="*/ 4403558 w 8085221"/>
              <a:gd name="connsiteY148" fmla="*/ 14437895 h 15135727"/>
              <a:gd name="connsiteX149" fmla="*/ 4403558 w 8085221"/>
              <a:gd name="connsiteY149" fmla="*/ 14437895 h 15135727"/>
              <a:gd name="connsiteX150" fmla="*/ 4283242 w 8085221"/>
              <a:gd name="connsiteY150" fmla="*/ 14245390 h 15135727"/>
              <a:gd name="connsiteX151" fmla="*/ 4235116 w 8085221"/>
              <a:gd name="connsiteY151" fmla="*/ 14341642 h 15135727"/>
              <a:gd name="connsiteX152" fmla="*/ 4162927 w 8085221"/>
              <a:gd name="connsiteY152" fmla="*/ 14389769 h 15135727"/>
              <a:gd name="connsiteX153" fmla="*/ 4162927 w 8085221"/>
              <a:gd name="connsiteY153" fmla="*/ 14389769 h 15135727"/>
              <a:gd name="connsiteX154" fmla="*/ 3922295 w 8085221"/>
              <a:gd name="connsiteY154" fmla="*/ 14245390 h 15135727"/>
              <a:gd name="connsiteX155" fmla="*/ 3801979 w 8085221"/>
              <a:gd name="connsiteY155" fmla="*/ 14293516 h 15135727"/>
              <a:gd name="connsiteX156" fmla="*/ 3681664 w 8085221"/>
              <a:gd name="connsiteY156" fmla="*/ 14389769 h 15135727"/>
              <a:gd name="connsiteX157" fmla="*/ 3657600 w 8085221"/>
              <a:gd name="connsiteY157" fmla="*/ 14654464 h 15135727"/>
              <a:gd name="connsiteX158" fmla="*/ 3513221 w 8085221"/>
              <a:gd name="connsiteY158" fmla="*/ 14726653 h 15135727"/>
              <a:gd name="connsiteX159" fmla="*/ 3513221 w 8085221"/>
              <a:gd name="connsiteY159" fmla="*/ 14871032 h 15135727"/>
              <a:gd name="connsiteX160" fmla="*/ 3633537 w 8085221"/>
              <a:gd name="connsiteY160" fmla="*/ 14967285 h 15135727"/>
              <a:gd name="connsiteX161" fmla="*/ 3609474 w 8085221"/>
              <a:gd name="connsiteY161" fmla="*/ 15087600 h 15135727"/>
              <a:gd name="connsiteX162" fmla="*/ 3441032 w 8085221"/>
              <a:gd name="connsiteY162" fmla="*/ 15039474 h 15135727"/>
              <a:gd name="connsiteX163" fmla="*/ 3272590 w 8085221"/>
              <a:gd name="connsiteY163" fmla="*/ 15063537 h 15135727"/>
              <a:gd name="connsiteX164" fmla="*/ 3248527 w 8085221"/>
              <a:gd name="connsiteY164" fmla="*/ 14895095 h 15135727"/>
              <a:gd name="connsiteX165" fmla="*/ 3128211 w 8085221"/>
              <a:gd name="connsiteY165" fmla="*/ 14919158 h 15135727"/>
              <a:gd name="connsiteX166" fmla="*/ 2959769 w 8085221"/>
              <a:gd name="connsiteY166" fmla="*/ 15135727 h 15135727"/>
              <a:gd name="connsiteX167" fmla="*/ 2935706 w 8085221"/>
              <a:gd name="connsiteY167" fmla="*/ 14895095 h 15135727"/>
              <a:gd name="connsiteX168" fmla="*/ 2791327 w 8085221"/>
              <a:gd name="connsiteY168" fmla="*/ 14943221 h 15135727"/>
              <a:gd name="connsiteX169" fmla="*/ 2671011 w 8085221"/>
              <a:gd name="connsiteY169" fmla="*/ 15039474 h 15135727"/>
              <a:gd name="connsiteX170" fmla="*/ 2430379 w 8085221"/>
              <a:gd name="connsiteY170" fmla="*/ 15087600 h 15135727"/>
              <a:gd name="connsiteX171" fmla="*/ 2237874 w 8085221"/>
              <a:gd name="connsiteY171" fmla="*/ 15039474 h 15135727"/>
              <a:gd name="connsiteX172" fmla="*/ 2622885 w 8085221"/>
              <a:gd name="connsiteY172" fmla="*/ 14846969 h 15135727"/>
              <a:gd name="connsiteX173" fmla="*/ 2887579 w 8085221"/>
              <a:gd name="connsiteY173" fmla="*/ 14774779 h 15135727"/>
              <a:gd name="connsiteX174" fmla="*/ 2839453 w 8085221"/>
              <a:gd name="connsiteY174" fmla="*/ 14582274 h 15135727"/>
              <a:gd name="connsiteX175" fmla="*/ 2935706 w 8085221"/>
              <a:gd name="connsiteY175" fmla="*/ 14510085 h 15135727"/>
              <a:gd name="connsiteX176" fmla="*/ 2935706 w 8085221"/>
              <a:gd name="connsiteY176" fmla="*/ 14510085 h 15135727"/>
              <a:gd name="connsiteX177" fmla="*/ 3080085 w 8085221"/>
              <a:gd name="connsiteY177" fmla="*/ 14413832 h 15135727"/>
              <a:gd name="connsiteX178" fmla="*/ 3152274 w 8085221"/>
              <a:gd name="connsiteY178" fmla="*/ 14341642 h 15135727"/>
              <a:gd name="connsiteX179" fmla="*/ 3080085 w 8085221"/>
              <a:gd name="connsiteY179" fmla="*/ 14269453 h 15135727"/>
              <a:gd name="connsiteX180" fmla="*/ 3152274 w 8085221"/>
              <a:gd name="connsiteY180" fmla="*/ 14197264 h 15135727"/>
              <a:gd name="connsiteX181" fmla="*/ 3152274 w 8085221"/>
              <a:gd name="connsiteY181" fmla="*/ 14052885 h 15135727"/>
              <a:gd name="connsiteX182" fmla="*/ 3080085 w 8085221"/>
              <a:gd name="connsiteY182" fmla="*/ 13980695 h 15135727"/>
              <a:gd name="connsiteX183" fmla="*/ 3056021 w 8085221"/>
              <a:gd name="connsiteY183" fmla="*/ 14076948 h 15135727"/>
              <a:gd name="connsiteX184" fmla="*/ 2935706 w 8085221"/>
              <a:gd name="connsiteY184" fmla="*/ 14076948 h 15135727"/>
              <a:gd name="connsiteX185" fmla="*/ 2863516 w 8085221"/>
              <a:gd name="connsiteY185" fmla="*/ 14125074 h 15135727"/>
              <a:gd name="connsiteX186" fmla="*/ 2719137 w 8085221"/>
              <a:gd name="connsiteY186" fmla="*/ 14197264 h 15135727"/>
              <a:gd name="connsiteX187" fmla="*/ 2646948 w 8085221"/>
              <a:gd name="connsiteY187" fmla="*/ 14197264 h 15135727"/>
              <a:gd name="connsiteX188" fmla="*/ 2598821 w 8085221"/>
              <a:gd name="connsiteY188" fmla="*/ 14125074 h 15135727"/>
              <a:gd name="connsiteX189" fmla="*/ 2430379 w 8085221"/>
              <a:gd name="connsiteY189" fmla="*/ 13836316 h 15135727"/>
              <a:gd name="connsiteX190" fmla="*/ 2646948 w 8085221"/>
              <a:gd name="connsiteY190" fmla="*/ 13812253 h 15135727"/>
              <a:gd name="connsiteX191" fmla="*/ 2502569 w 8085221"/>
              <a:gd name="connsiteY191" fmla="*/ 13475369 h 15135727"/>
              <a:gd name="connsiteX192" fmla="*/ 2550695 w 8085221"/>
              <a:gd name="connsiteY192" fmla="*/ 13186611 h 15135727"/>
              <a:gd name="connsiteX193" fmla="*/ 2719137 w 8085221"/>
              <a:gd name="connsiteY193" fmla="*/ 13042232 h 15135727"/>
              <a:gd name="connsiteX194" fmla="*/ 2791327 w 8085221"/>
              <a:gd name="connsiteY194" fmla="*/ 12945979 h 15135727"/>
              <a:gd name="connsiteX195" fmla="*/ 3031958 w 8085221"/>
              <a:gd name="connsiteY195" fmla="*/ 13090358 h 15135727"/>
              <a:gd name="connsiteX196" fmla="*/ 3056021 w 8085221"/>
              <a:gd name="connsiteY196" fmla="*/ 12753474 h 15135727"/>
              <a:gd name="connsiteX197" fmla="*/ 2887579 w 8085221"/>
              <a:gd name="connsiteY197" fmla="*/ 12777537 h 15135727"/>
              <a:gd name="connsiteX198" fmla="*/ 2815390 w 8085221"/>
              <a:gd name="connsiteY198" fmla="*/ 12777537 h 15135727"/>
              <a:gd name="connsiteX199" fmla="*/ 3176337 w 8085221"/>
              <a:gd name="connsiteY199" fmla="*/ 12368464 h 15135727"/>
              <a:gd name="connsiteX200" fmla="*/ 3104148 w 8085221"/>
              <a:gd name="connsiteY200" fmla="*/ 12320337 h 15135727"/>
              <a:gd name="connsiteX201" fmla="*/ 3104148 w 8085221"/>
              <a:gd name="connsiteY201" fmla="*/ 12320337 h 15135727"/>
              <a:gd name="connsiteX202" fmla="*/ 3007895 w 8085221"/>
              <a:gd name="connsiteY202" fmla="*/ 12079706 h 15135727"/>
              <a:gd name="connsiteX203" fmla="*/ 2911642 w 8085221"/>
              <a:gd name="connsiteY203" fmla="*/ 11935327 h 15135727"/>
              <a:gd name="connsiteX204" fmla="*/ 2863516 w 8085221"/>
              <a:gd name="connsiteY204" fmla="*/ 11694695 h 15135727"/>
              <a:gd name="connsiteX205" fmla="*/ 2911642 w 8085221"/>
              <a:gd name="connsiteY205" fmla="*/ 11454064 h 15135727"/>
              <a:gd name="connsiteX206" fmla="*/ 3056021 w 8085221"/>
              <a:gd name="connsiteY206" fmla="*/ 11454064 h 15135727"/>
              <a:gd name="connsiteX207" fmla="*/ 2983832 w 8085221"/>
              <a:gd name="connsiteY207" fmla="*/ 11381874 h 15135727"/>
              <a:gd name="connsiteX208" fmla="*/ 3031958 w 8085221"/>
              <a:gd name="connsiteY208" fmla="*/ 11285621 h 15135727"/>
              <a:gd name="connsiteX209" fmla="*/ 3007895 w 8085221"/>
              <a:gd name="connsiteY209" fmla="*/ 11189369 h 15135727"/>
              <a:gd name="connsiteX210" fmla="*/ 2887579 w 8085221"/>
              <a:gd name="connsiteY210" fmla="*/ 11141242 h 15135727"/>
              <a:gd name="connsiteX211" fmla="*/ 2887579 w 8085221"/>
              <a:gd name="connsiteY211" fmla="*/ 10972800 h 15135727"/>
              <a:gd name="connsiteX212" fmla="*/ 2887579 w 8085221"/>
              <a:gd name="connsiteY212" fmla="*/ 10924674 h 15135727"/>
              <a:gd name="connsiteX213" fmla="*/ 2767264 w 8085221"/>
              <a:gd name="connsiteY213" fmla="*/ 11020927 h 15135727"/>
              <a:gd name="connsiteX214" fmla="*/ 2743200 w 8085221"/>
              <a:gd name="connsiteY214" fmla="*/ 10924674 h 15135727"/>
              <a:gd name="connsiteX215" fmla="*/ 2550695 w 8085221"/>
              <a:gd name="connsiteY215" fmla="*/ 11020927 h 15135727"/>
              <a:gd name="connsiteX216" fmla="*/ 2526632 w 8085221"/>
              <a:gd name="connsiteY216" fmla="*/ 11117179 h 15135727"/>
              <a:gd name="connsiteX217" fmla="*/ 2334127 w 8085221"/>
              <a:gd name="connsiteY217" fmla="*/ 10996864 h 15135727"/>
              <a:gd name="connsiteX218" fmla="*/ 2358190 w 8085221"/>
              <a:gd name="connsiteY218" fmla="*/ 10732169 h 15135727"/>
              <a:gd name="connsiteX219" fmla="*/ 2334127 w 8085221"/>
              <a:gd name="connsiteY219" fmla="*/ 10587790 h 15135727"/>
              <a:gd name="connsiteX220" fmla="*/ 2406316 w 8085221"/>
              <a:gd name="connsiteY220" fmla="*/ 10491537 h 15135727"/>
              <a:gd name="connsiteX221" fmla="*/ 2598821 w 8085221"/>
              <a:gd name="connsiteY221" fmla="*/ 10684042 h 15135727"/>
              <a:gd name="connsiteX222" fmla="*/ 2767264 w 8085221"/>
              <a:gd name="connsiteY222" fmla="*/ 10684042 h 15135727"/>
              <a:gd name="connsiteX223" fmla="*/ 2646948 w 8085221"/>
              <a:gd name="connsiteY223" fmla="*/ 10515600 h 15135727"/>
              <a:gd name="connsiteX224" fmla="*/ 2815390 w 8085221"/>
              <a:gd name="connsiteY224" fmla="*/ 10395285 h 15135727"/>
              <a:gd name="connsiteX225" fmla="*/ 3080085 w 8085221"/>
              <a:gd name="connsiteY225" fmla="*/ 10419348 h 15135727"/>
              <a:gd name="connsiteX226" fmla="*/ 3248527 w 8085221"/>
              <a:gd name="connsiteY226" fmla="*/ 10539664 h 15135727"/>
              <a:gd name="connsiteX227" fmla="*/ 3320716 w 8085221"/>
              <a:gd name="connsiteY227" fmla="*/ 10659979 h 15135727"/>
              <a:gd name="connsiteX228" fmla="*/ 3465095 w 8085221"/>
              <a:gd name="connsiteY228" fmla="*/ 10659979 h 15135727"/>
              <a:gd name="connsiteX229" fmla="*/ 3441032 w 8085221"/>
              <a:gd name="connsiteY229" fmla="*/ 10491537 h 15135727"/>
              <a:gd name="connsiteX230" fmla="*/ 3392906 w 8085221"/>
              <a:gd name="connsiteY230" fmla="*/ 10250906 h 15135727"/>
              <a:gd name="connsiteX231" fmla="*/ 3152274 w 8085221"/>
              <a:gd name="connsiteY231" fmla="*/ 10250906 h 15135727"/>
              <a:gd name="connsiteX232" fmla="*/ 3176337 w 8085221"/>
              <a:gd name="connsiteY232" fmla="*/ 10178716 h 15135727"/>
              <a:gd name="connsiteX233" fmla="*/ 3104148 w 8085221"/>
              <a:gd name="connsiteY233" fmla="*/ 10154653 h 15135727"/>
              <a:gd name="connsiteX234" fmla="*/ 3007895 w 8085221"/>
              <a:gd name="connsiteY234" fmla="*/ 9962148 h 15135727"/>
              <a:gd name="connsiteX235" fmla="*/ 3176337 w 8085221"/>
              <a:gd name="connsiteY235" fmla="*/ 9889958 h 15135727"/>
              <a:gd name="connsiteX236" fmla="*/ 2959769 w 8085221"/>
              <a:gd name="connsiteY236" fmla="*/ 9504948 h 15135727"/>
              <a:gd name="connsiteX237" fmla="*/ 2791327 w 8085221"/>
              <a:gd name="connsiteY237" fmla="*/ 9456821 h 15135727"/>
              <a:gd name="connsiteX238" fmla="*/ 2574758 w 8085221"/>
              <a:gd name="connsiteY238" fmla="*/ 9336506 h 15135727"/>
              <a:gd name="connsiteX239" fmla="*/ 2550695 w 8085221"/>
              <a:gd name="connsiteY239" fmla="*/ 9071811 h 15135727"/>
              <a:gd name="connsiteX240" fmla="*/ 2695074 w 8085221"/>
              <a:gd name="connsiteY240" fmla="*/ 8999621 h 15135727"/>
              <a:gd name="connsiteX241" fmla="*/ 2622885 w 8085221"/>
              <a:gd name="connsiteY241" fmla="*/ 8975558 h 15135727"/>
              <a:gd name="connsiteX242" fmla="*/ 2430379 w 8085221"/>
              <a:gd name="connsiteY242" fmla="*/ 8999621 h 15135727"/>
              <a:gd name="connsiteX243" fmla="*/ 2261937 w 8085221"/>
              <a:gd name="connsiteY243" fmla="*/ 9168064 h 15135727"/>
              <a:gd name="connsiteX244" fmla="*/ 2237874 w 8085221"/>
              <a:gd name="connsiteY244" fmla="*/ 8999621 h 15135727"/>
              <a:gd name="connsiteX245" fmla="*/ 2117558 w 8085221"/>
              <a:gd name="connsiteY245" fmla="*/ 8975558 h 15135727"/>
              <a:gd name="connsiteX246" fmla="*/ 2045369 w 8085221"/>
              <a:gd name="connsiteY246" fmla="*/ 8783053 h 15135727"/>
              <a:gd name="connsiteX247" fmla="*/ 1852864 w 8085221"/>
              <a:gd name="connsiteY247" fmla="*/ 8758990 h 15135727"/>
              <a:gd name="connsiteX248" fmla="*/ 1636295 w 8085221"/>
              <a:gd name="connsiteY248" fmla="*/ 8927432 h 15135727"/>
              <a:gd name="connsiteX249" fmla="*/ 1588169 w 8085221"/>
              <a:gd name="connsiteY249" fmla="*/ 9023685 h 15135727"/>
              <a:gd name="connsiteX250" fmla="*/ 1515979 w 8085221"/>
              <a:gd name="connsiteY250" fmla="*/ 8879306 h 15135727"/>
              <a:gd name="connsiteX251" fmla="*/ 1347537 w 8085221"/>
              <a:gd name="connsiteY251" fmla="*/ 8879306 h 15135727"/>
              <a:gd name="connsiteX252" fmla="*/ 1347537 w 8085221"/>
              <a:gd name="connsiteY252" fmla="*/ 8710864 h 15135727"/>
              <a:gd name="connsiteX253" fmla="*/ 1106906 w 8085221"/>
              <a:gd name="connsiteY253" fmla="*/ 8783053 h 15135727"/>
              <a:gd name="connsiteX254" fmla="*/ 890337 w 8085221"/>
              <a:gd name="connsiteY254" fmla="*/ 8686800 h 15135727"/>
              <a:gd name="connsiteX255" fmla="*/ 649706 w 8085221"/>
              <a:gd name="connsiteY255" fmla="*/ 8662737 h 15135727"/>
              <a:gd name="connsiteX256" fmla="*/ 385011 w 8085221"/>
              <a:gd name="connsiteY256" fmla="*/ 8566485 h 15135727"/>
              <a:gd name="connsiteX257" fmla="*/ 577516 w 8085221"/>
              <a:gd name="connsiteY257" fmla="*/ 8373979 h 15135727"/>
              <a:gd name="connsiteX258" fmla="*/ 794085 w 8085221"/>
              <a:gd name="connsiteY258" fmla="*/ 8301790 h 15135727"/>
              <a:gd name="connsiteX259" fmla="*/ 745958 w 8085221"/>
              <a:gd name="connsiteY259" fmla="*/ 8133348 h 15135727"/>
              <a:gd name="connsiteX260" fmla="*/ 818148 w 8085221"/>
              <a:gd name="connsiteY260" fmla="*/ 7820527 h 15135727"/>
              <a:gd name="connsiteX261" fmla="*/ 697832 w 8085221"/>
              <a:gd name="connsiteY261" fmla="*/ 7820527 h 15135727"/>
              <a:gd name="connsiteX262" fmla="*/ 625642 w 8085221"/>
              <a:gd name="connsiteY262" fmla="*/ 7916779 h 15135727"/>
              <a:gd name="connsiteX263" fmla="*/ 457200 w 8085221"/>
              <a:gd name="connsiteY263" fmla="*/ 7820527 h 15135727"/>
              <a:gd name="connsiteX264" fmla="*/ 529390 w 8085221"/>
              <a:gd name="connsiteY264" fmla="*/ 7700211 h 15135727"/>
              <a:gd name="connsiteX265" fmla="*/ 938464 w 8085221"/>
              <a:gd name="connsiteY265" fmla="*/ 7676148 h 15135727"/>
              <a:gd name="connsiteX266" fmla="*/ 1058779 w 8085221"/>
              <a:gd name="connsiteY266" fmla="*/ 7459579 h 15135727"/>
              <a:gd name="connsiteX267" fmla="*/ 1203158 w 8085221"/>
              <a:gd name="connsiteY267" fmla="*/ 7603958 h 15135727"/>
              <a:gd name="connsiteX268" fmla="*/ 1299411 w 8085221"/>
              <a:gd name="connsiteY268" fmla="*/ 7555832 h 15135727"/>
              <a:gd name="connsiteX269" fmla="*/ 1443790 w 8085221"/>
              <a:gd name="connsiteY269" fmla="*/ 7507706 h 15135727"/>
              <a:gd name="connsiteX270" fmla="*/ 1684421 w 8085221"/>
              <a:gd name="connsiteY270" fmla="*/ 7603958 h 15135727"/>
              <a:gd name="connsiteX271" fmla="*/ 1684421 w 8085221"/>
              <a:gd name="connsiteY271" fmla="*/ 7603958 h 15135727"/>
              <a:gd name="connsiteX272" fmla="*/ 1540042 w 8085221"/>
              <a:gd name="connsiteY272" fmla="*/ 7363327 h 15135727"/>
              <a:gd name="connsiteX273" fmla="*/ 1299411 w 8085221"/>
              <a:gd name="connsiteY273" fmla="*/ 7315200 h 15135727"/>
              <a:gd name="connsiteX274" fmla="*/ 1130969 w 8085221"/>
              <a:gd name="connsiteY274" fmla="*/ 7339264 h 15135727"/>
              <a:gd name="connsiteX275" fmla="*/ 1034716 w 8085221"/>
              <a:gd name="connsiteY275" fmla="*/ 7315200 h 15135727"/>
              <a:gd name="connsiteX276" fmla="*/ 1155032 w 8085221"/>
              <a:gd name="connsiteY276" fmla="*/ 7050506 h 15135727"/>
              <a:gd name="connsiteX277" fmla="*/ 1155032 w 8085221"/>
              <a:gd name="connsiteY277" fmla="*/ 6930190 h 15135727"/>
              <a:gd name="connsiteX278" fmla="*/ 1155032 w 8085221"/>
              <a:gd name="connsiteY278" fmla="*/ 6761748 h 15135727"/>
              <a:gd name="connsiteX279" fmla="*/ 1203158 w 8085221"/>
              <a:gd name="connsiteY279" fmla="*/ 6617369 h 15135727"/>
              <a:gd name="connsiteX280" fmla="*/ 1371600 w 8085221"/>
              <a:gd name="connsiteY280" fmla="*/ 6472990 h 15135727"/>
              <a:gd name="connsiteX281" fmla="*/ 1443790 w 8085221"/>
              <a:gd name="connsiteY281" fmla="*/ 6328611 h 15135727"/>
              <a:gd name="connsiteX282" fmla="*/ 1419727 w 8085221"/>
              <a:gd name="connsiteY282" fmla="*/ 6208295 h 15135727"/>
              <a:gd name="connsiteX283" fmla="*/ 1275348 w 8085221"/>
              <a:gd name="connsiteY283" fmla="*/ 6304548 h 15135727"/>
              <a:gd name="connsiteX284" fmla="*/ 1323474 w 8085221"/>
              <a:gd name="connsiteY284" fmla="*/ 6015790 h 15135727"/>
              <a:gd name="connsiteX285" fmla="*/ 1540042 w 8085221"/>
              <a:gd name="connsiteY285" fmla="*/ 5871411 h 15135727"/>
              <a:gd name="connsiteX286" fmla="*/ 1540042 w 8085221"/>
              <a:gd name="connsiteY286" fmla="*/ 5751095 h 15135727"/>
              <a:gd name="connsiteX287" fmla="*/ 1395664 w 8085221"/>
              <a:gd name="connsiteY287" fmla="*/ 5799221 h 15135727"/>
              <a:gd name="connsiteX288" fmla="*/ 1179095 w 8085221"/>
              <a:gd name="connsiteY288" fmla="*/ 5799221 h 15135727"/>
              <a:gd name="connsiteX289" fmla="*/ 890337 w 8085221"/>
              <a:gd name="connsiteY289" fmla="*/ 5775158 h 15135727"/>
              <a:gd name="connsiteX290" fmla="*/ 697832 w 8085221"/>
              <a:gd name="connsiteY290" fmla="*/ 5606716 h 15135727"/>
              <a:gd name="connsiteX291" fmla="*/ 577516 w 8085221"/>
              <a:gd name="connsiteY291" fmla="*/ 5582653 h 15135727"/>
              <a:gd name="connsiteX292" fmla="*/ 697832 w 8085221"/>
              <a:gd name="connsiteY292" fmla="*/ 5775158 h 15135727"/>
              <a:gd name="connsiteX293" fmla="*/ 409074 w 8085221"/>
              <a:gd name="connsiteY293" fmla="*/ 5799221 h 15135727"/>
              <a:gd name="connsiteX294" fmla="*/ 168442 w 8085221"/>
              <a:gd name="connsiteY294" fmla="*/ 5702969 h 15135727"/>
              <a:gd name="connsiteX295" fmla="*/ 264695 w 8085221"/>
              <a:gd name="connsiteY295" fmla="*/ 5558590 h 15135727"/>
              <a:gd name="connsiteX296" fmla="*/ 144379 w 8085221"/>
              <a:gd name="connsiteY296" fmla="*/ 5510464 h 15135727"/>
              <a:gd name="connsiteX297" fmla="*/ 0 w 8085221"/>
              <a:gd name="connsiteY297" fmla="*/ 5462337 h 15135727"/>
              <a:gd name="connsiteX298" fmla="*/ 96253 w 8085221"/>
              <a:gd name="connsiteY298" fmla="*/ 5245769 h 15135727"/>
              <a:gd name="connsiteX0" fmla="*/ 96253 w 8085221"/>
              <a:gd name="connsiteY0" fmla="*/ 5245769 h 15135727"/>
              <a:gd name="connsiteX1" fmla="*/ 144379 w 8085221"/>
              <a:gd name="connsiteY1" fmla="*/ 4981074 h 15135727"/>
              <a:gd name="connsiteX2" fmla="*/ 178719 w 8085221"/>
              <a:gd name="connsiteY2" fmla="*/ 4834941 h 15135727"/>
              <a:gd name="connsiteX3" fmla="*/ 334378 w 8085221"/>
              <a:gd name="connsiteY3" fmla="*/ 4696828 h 15135727"/>
              <a:gd name="connsiteX4" fmla="*/ 553453 w 8085221"/>
              <a:gd name="connsiteY4" fmla="*/ 4692316 h 15135727"/>
              <a:gd name="connsiteX5" fmla="*/ 649706 w 8085221"/>
              <a:gd name="connsiteY5" fmla="*/ 4427621 h 15135727"/>
              <a:gd name="connsiteX6" fmla="*/ 805866 w 8085221"/>
              <a:gd name="connsiteY6" fmla="*/ 4425366 h 15135727"/>
              <a:gd name="connsiteX7" fmla="*/ 867026 w 8085221"/>
              <a:gd name="connsiteY7" fmla="*/ 4311817 h 15135727"/>
              <a:gd name="connsiteX8" fmla="*/ 1077328 w 8085221"/>
              <a:gd name="connsiteY8" fmla="*/ 4253916 h 15135727"/>
              <a:gd name="connsiteX9" fmla="*/ 1120191 w 8085221"/>
              <a:gd name="connsiteY9" fmla="*/ 4206291 h 15135727"/>
              <a:gd name="connsiteX10" fmla="*/ 1263066 w 8085221"/>
              <a:gd name="connsiteY10" fmla="*/ 4182478 h 15135727"/>
              <a:gd name="connsiteX11" fmla="*/ 1362326 w 8085221"/>
              <a:gd name="connsiteY11" fmla="*/ 4081965 h 15135727"/>
              <a:gd name="connsiteX12" fmla="*/ 1472616 w 8085221"/>
              <a:gd name="connsiteY12" fmla="*/ 4025316 h 15135727"/>
              <a:gd name="connsiteX13" fmla="*/ 1564106 w 8085221"/>
              <a:gd name="connsiteY13" fmla="*/ 3994485 h 15135727"/>
              <a:gd name="connsiteX14" fmla="*/ 1708485 w 8085221"/>
              <a:gd name="connsiteY14" fmla="*/ 3826042 h 15135727"/>
              <a:gd name="connsiteX15" fmla="*/ 1925053 w 8085221"/>
              <a:gd name="connsiteY15" fmla="*/ 3777916 h 15135727"/>
              <a:gd name="connsiteX16" fmla="*/ 2141621 w 8085221"/>
              <a:gd name="connsiteY16" fmla="*/ 3585411 h 15135727"/>
              <a:gd name="connsiteX17" fmla="*/ 2141621 w 8085221"/>
              <a:gd name="connsiteY17" fmla="*/ 3585411 h 15135727"/>
              <a:gd name="connsiteX18" fmla="*/ 2286000 w 8085221"/>
              <a:gd name="connsiteY18" fmla="*/ 3489158 h 15135727"/>
              <a:gd name="connsiteX19" fmla="*/ 2310064 w 8085221"/>
              <a:gd name="connsiteY19" fmla="*/ 3007895 h 15135727"/>
              <a:gd name="connsiteX20" fmla="*/ 2695074 w 8085221"/>
              <a:gd name="connsiteY20" fmla="*/ 2911642 h 15135727"/>
              <a:gd name="connsiteX21" fmla="*/ 2839453 w 8085221"/>
              <a:gd name="connsiteY21" fmla="*/ 2526632 h 15135727"/>
              <a:gd name="connsiteX22" fmla="*/ 3200400 w 8085221"/>
              <a:gd name="connsiteY22" fmla="*/ 2358190 h 15135727"/>
              <a:gd name="connsiteX23" fmla="*/ 3441032 w 8085221"/>
              <a:gd name="connsiteY23" fmla="*/ 2237874 h 15135727"/>
              <a:gd name="connsiteX24" fmla="*/ 3561348 w 8085221"/>
              <a:gd name="connsiteY24" fmla="*/ 2526632 h 15135727"/>
              <a:gd name="connsiteX25" fmla="*/ 3801979 w 8085221"/>
              <a:gd name="connsiteY25" fmla="*/ 2622885 h 15135727"/>
              <a:gd name="connsiteX26" fmla="*/ 3946358 w 8085221"/>
              <a:gd name="connsiteY26" fmla="*/ 2550695 h 15135727"/>
              <a:gd name="connsiteX27" fmla="*/ 4018548 w 8085221"/>
              <a:gd name="connsiteY27" fmla="*/ 2598821 h 15135727"/>
              <a:gd name="connsiteX28" fmla="*/ 4138864 w 8085221"/>
              <a:gd name="connsiteY28" fmla="*/ 2574758 h 15135727"/>
              <a:gd name="connsiteX29" fmla="*/ 4307306 w 8085221"/>
              <a:gd name="connsiteY29" fmla="*/ 2671011 h 15135727"/>
              <a:gd name="connsiteX30" fmla="*/ 4427621 w 8085221"/>
              <a:gd name="connsiteY30" fmla="*/ 2622885 h 15135727"/>
              <a:gd name="connsiteX31" fmla="*/ 4668253 w 8085221"/>
              <a:gd name="connsiteY31" fmla="*/ 2743200 h 15135727"/>
              <a:gd name="connsiteX32" fmla="*/ 4788569 w 8085221"/>
              <a:gd name="connsiteY32" fmla="*/ 2815390 h 15135727"/>
              <a:gd name="connsiteX33" fmla="*/ 4957011 w 8085221"/>
              <a:gd name="connsiteY33" fmla="*/ 2719137 h 15135727"/>
              <a:gd name="connsiteX34" fmla="*/ 4981074 w 8085221"/>
              <a:gd name="connsiteY34" fmla="*/ 2382253 h 15135727"/>
              <a:gd name="connsiteX35" fmla="*/ 4981074 w 8085221"/>
              <a:gd name="connsiteY35" fmla="*/ 2382253 h 15135727"/>
              <a:gd name="connsiteX36" fmla="*/ 4884821 w 8085221"/>
              <a:gd name="connsiteY36" fmla="*/ 2093495 h 15135727"/>
              <a:gd name="connsiteX37" fmla="*/ 4764506 w 8085221"/>
              <a:gd name="connsiteY37" fmla="*/ 1900990 h 15135727"/>
              <a:gd name="connsiteX38" fmla="*/ 4764506 w 8085221"/>
              <a:gd name="connsiteY38" fmla="*/ 1804737 h 15135727"/>
              <a:gd name="connsiteX39" fmla="*/ 4957011 w 8085221"/>
              <a:gd name="connsiteY39" fmla="*/ 1564106 h 15135727"/>
              <a:gd name="connsiteX40" fmla="*/ 5221706 w 8085221"/>
              <a:gd name="connsiteY40" fmla="*/ 1588169 h 15135727"/>
              <a:gd name="connsiteX41" fmla="*/ 5486400 w 8085221"/>
              <a:gd name="connsiteY41" fmla="*/ 1684421 h 15135727"/>
              <a:gd name="connsiteX42" fmla="*/ 5799221 w 8085221"/>
              <a:gd name="connsiteY42" fmla="*/ 1684421 h 15135727"/>
              <a:gd name="connsiteX43" fmla="*/ 5871411 w 8085221"/>
              <a:gd name="connsiteY43" fmla="*/ 1443790 h 15135727"/>
              <a:gd name="connsiteX44" fmla="*/ 6087979 w 8085221"/>
              <a:gd name="connsiteY44" fmla="*/ 1395664 h 15135727"/>
              <a:gd name="connsiteX45" fmla="*/ 6087979 w 8085221"/>
              <a:gd name="connsiteY45" fmla="*/ 1082842 h 15135727"/>
              <a:gd name="connsiteX46" fmla="*/ 6424864 w 8085221"/>
              <a:gd name="connsiteY46" fmla="*/ 1058779 h 15135727"/>
              <a:gd name="connsiteX47" fmla="*/ 6665495 w 8085221"/>
              <a:gd name="connsiteY47" fmla="*/ 721895 h 15135727"/>
              <a:gd name="connsiteX48" fmla="*/ 6761748 w 8085221"/>
              <a:gd name="connsiteY48" fmla="*/ 649706 h 15135727"/>
              <a:gd name="connsiteX49" fmla="*/ 6737685 w 8085221"/>
              <a:gd name="connsiteY49" fmla="*/ 505327 h 15135727"/>
              <a:gd name="connsiteX50" fmla="*/ 6858000 w 8085221"/>
              <a:gd name="connsiteY50" fmla="*/ 360948 h 15135727"/>
              <a:gd name="connsiteX51" fmla="*/ 6761748 w 8085221"/>
              <a:gd name="connsiteY51" fmla="*/ 120316 h 15135727"/>
              <a:gd name="connsiteX52" fmla="*/ 7194885 w 8085221"/>
              <a:gd name="connsiteY52" fmla="*/ 0 h 15135727"/>
              <a:gd name="connsiteX53" fmla="*/ 7267074 w 8085221"/>
              <a:gd name="connsiteY53" fmla="*/ 120316 h 15135727"/>
              <a:gd name="connsiteX54" fmla="*/ 7267074 w 8085221"/>
              <a:gd name="connsiteY54" fmla="*/ 120316 h 15135727"/>
              <a:gd name="connsiteX55" fmla="*/ 7339264 w 8085221"/>
              <a:gd name="connsiteY55" fmla="*/ 360948 h 15135727"/>
              <a:gd name="connsiteX56" fmla="*/ 7628021 w 8085221"/>
              <a:gd name="connsiteY56" fmla="*/ 433137 h 15135727"/>
              <a:gd name="connsiteX57" fmla="*/ 7796464 w 8085221"/>
              <a:gd name="connsiteY57" fmla="*/ 649706 h 15135727"/>
              <a:gd name="connsiteX58" fmla="*/ 8085221 w 8085221"/>
              <a:gd name="connsiteY58" fmla="*/ 914400 h 15135727"/>
              <a:gd name="connsiteX59" fmla="*/ 7988969 w 8085221"/>
              <a:gd name="connsiteY59" fmla="*/ 1203158 h 15135727"/>
              <a:gd name="connsiteX60" fmla="*/ 7844590 w 8085221"/>
              <a:gd name="connsiteY60" fmla="*/ 1058779 h 15135727"/>
              <a:gd name="connsiteX61" fmla="*/ 7483642 w 8085221"/>
              <a:gd name="connsiteY61" fmla="*/ 1371600 h 15135727"/>
              <a:gd name="connsiteX62" fmla="*/ 7267074 w 8085221"/>
              <a:gd name="connsiteY62" fmla="*/ 1395664 h 15135727"/>
              <a:gd name="connsiteX63" fmla="*/ 7243011 w 8085221"/>
              <a:gd name="connsiteY63" fmla="*/ 1588169 h 15135727"/>
              <a:gd name="connsiteX64" fmla="*/ 6978316 w 8085221"/>
              <a:gd name="connsiteY64" fmla="*/ 1732548 h 15135727"/>
              <a:gd name="connsiteX65" fmla="*/ 6737685 w 8085221"/>
              <a:gd name="connsiteY65" fmla="*/ 2093495 h 15135727"/>
              <a:gd name="connsiteX66" fmla="*/ 6737685 w 8085221"/>
              <a:gd name="connsiteY66" fmla="*/ 2382253 h 15135727"/>
              <a:gd name="connsiteX67" fmla="*/ 6665495 w 8085221"/>
              <a:gd name="connsiteY67" fmla="*/ 2430379 h 15135727"/>
              <a:gd name="connsiteX68" fmla="*/ 6906127 w 8085221"/>
              <a:gd name="connsiteY68" fmla="*/ 2646948 h 15135727"/>
              <a:gd name="connsiteX69" fmla="*/ 6906127 w 8085221"/>
              <a:gd name="connsiteY69" fmla="*/ 2983832 h 15135727"/>
              <a:gd name="connsiteX70" fmla="*/ 6906127 w 8085221"/>
              <a:gd name="connsiteY70" fmla="*/ 3104148 h 15135727"/>
              <a:gd name="connsiteX71" fmla="*/ 6833937 w 8085221"/>
              <a:gd name="connsiteY71" fmla="*/ 3368842 h 15135727"/>
              <a:gd name="connsiteX72" fmla="*/ 6906127 w 8085221"/>
              <a:gd name="connsiteY72" fmla="*/ 3489158 h 15135727"/>
              <a:gd name="connsiteX73" fmla="*/ 6641432 w 8085221"/>
              <a:gd name="connsiteY73" fmla="*/ 3705727 h 15135727"/>
              <a:gd name="connsiteX74" fmla="*/ 6737685 w 8085221"/>
              <a:gd name="connsiteY74" fmla="*/ 3729790 h 15135727"/>
              <a:gd name="connsiteX75" fmla="*/ 6545179 w 8085221"/>
              <a:gd name="connsiteY75" fmla="*/ 3826042 h 15135727"/>
              <a:gd name="connsiteX76" fmla="*/ 6328611 w 8085221"/>
              <a:gd name="connsiteY76" fmla="*/ 3753853 h 15135727"/>
              <a:gd name="connsiteX77" fmla="*/ 6184232 w 8085221"/>
              <a:gd name="connsiteY77" fmla="*/ 3850106 h 15135727"/>
              <a:gd name="connsiteX78" fmla="*/ 6184232 w 8085221"/>
              <a:gd name="connsiteY78" fmla="*/ 3946358 h 15135727"/>
              <a:gd name="connsiteX79" fmla="*/ 6136106 w 8085221"/>
              <a:gd name="connsiteY79" fmla="*/ 4235116 h 15135727"/>
              <a:gd name="connsiteX80" fmla="*/ 5919537 w 8085221"/>
              <a:gd name="connsiteY80" fmla="*/ 4403558 h 15135727"/>
              <a:gd name="connsiteX81" fmla="*/ 5775158 w 8085221"/>
              <a:gd name="connsiteY81" fmla="*/ 4451685 h 15135727"/>
              <a:gd name="connsiteX82" fmla="*/ 5630779 w 8085221"/>
              <a:gd name="connsiteY82" fmla="*/ 4547937 h 15135727"/>
              <a:gd name="connsiteX83" fmla="*/ 5510464 w 8085221"/>
              <a:gd name="connsiteY83" fmla="*/ 4620127 h 15135727"/>
              <a:gd name="connsiteX84" fmla="*/ 5510464 w 8085221"/>
              <a:gd name="connsiteY84" fmla="*/ 4812632 h 15135727"/>
              <a:gd name="connsiteX85" fmla="*/ 5317958 w 8085221"/>
              <a:gd name="connsiteY85" fmla="*/ 4981074 h 15135727"/>
              <a:gd name="connsiteX86" fmla="*/ 5005137 w 8085221"/>
              <a:gd name="connsiteY86" fmla="*/ 5149516 h 15135727"/>
              <a:gd name="connsiteX87" fmla="*/ 4692316 w 8085221"/>
              <a:gd name="connsiteY87" fmla="*/ 5149516 h 15135727"/>
              <a:gd name="connsiteX88" fmla="*/ 4523874 w 8085221"/>
              <a:gd name="connsiteY88" fmla="*/ 5366085 h 15135727"/>
              <a:gd name="connsiteX89" fmla="*/ 4211053 w 8085221"/>
              <a:gd name="connsiteY89" fmla="*/ 5414211 h 15135727"/>
              <a:gd name="connsiteX90" fmla="*/ 4114800 w 8085221"/>
              <a:gd name="connsiteY90" fmla="*/ 5390148 h 15135727"/>
              <a:gd name="connsiteX91" fmla="*/ 4018548 w 8085221"/>
              <a:gd name="connsiteY91" fmla="*/ 5630779 h 15135727"/>
              <a:gd name="connsiteX92" fmla="*/ 4090737 w 8085221"/>
              <a:gd name="connsiteY92" fmla="*/ 5871411 h 15135727"/>
              <a:gd name="connsiteX93" fmla="*/ 4090737 w 8085221"/>
              <a:gd name="connsiteY93" fmla="*/ 6184232 h 15135727"/>
              <a:gd name="connsiteX94" fmla="*/ 4186990 w 8085221"/>
              <a:gd name="connsiteY94" fmla="*/ 6472990 h 15135727"/>
              <a:gd name="connsiteX95" fmla="*/ 4042611 w 8085221"/>
              <a:gd name="connsiteY95" fmla="*/ 6352674 h 15135727"/>
              <a:gd name="connsiteX96" fmla="*/ 3946358 w 8085221"/>
              <a:gd name="connsiteY96" fmla="*/ 6376737 h 15135727"/>
              <a:gd name="connsiteX97" fmla="*/ 4114800 w 8085221"/>
              <a:gd name="connsiteY97" fmla="*/ 6641432 h 15135727"/>
              <a:gd name="connsiteX98" fmla="*/ 4451685 w 8085221"/>
              <a:gd name="connsiteY98" fmla="*/ 6737685 h 15135727"/>
              <a:gd name="connsiteX99" fmla="*/ 4620127 w 8085221"/>
              <a:gd name="connsiteY99" fmla="*/ 6978316 h 15135727"/>
              <a:gd name="connsiteX100" fmla="*/ 4740442 w 8085221"/>
              <a:gd name="connsiteY100" fmla="*/ 7170821 h 15135727"/>
              <a:gd name="connsiteX101" fmla="*/ 5077327 w 8085221"/>
              <a:gd name="connsiteY101" fmla="*/ 7387390 h 15135727"/>
              <a:gd name="connsiteX102" fmla="*/ 5125453 w 8085221"/>
              <a:gd name="connsiteY102" fmla="*/ 7603958 h 15135727"/>
              <a:gd name="connsiteX103" fmla="*/ 5197642 w 8085221"/>
              <a:gd name="connsiteY103" fmla="*/ 7796464 h 15135727"/>
              <a:gd name="connsiteX104" fmla="*/ 5486400 w 8085221"/>
              <a:gd name="connsiteY104" fmla="*/ 7964906 h 15135727"/>
              <a:gd name="connsiteX105" fmla="*/ 5486400 w 8085221"/>
              <a:gd name="connsiteY105" fmla="*/ 8349916 h 15135727"/>
              <a:gd name="connsiteX106" fmla="*/ 5678906 w 8085221"/>
              <a:gd name="connsiteY106" fmla="*/ 8614611 h 15135727"/>
              <a:gd name="connsiteX107" fmla="*/ 5919537 w 8085221"/>
              <a:gd name="connsiteY107" fmla="*/ 9071811 h 15135727"/>
              <a:gd name="connsiteX108" fmla="*/ 6160169 w 8085221"/>
              <a:gd name="connsiteY108" fmla="*/ 9336506 h 15135727"/>
              <a:gd name="connsiteX109" fmla="*/ 6280485 w 8085221"/>
              <a:gd name="connsiteY109" fmla="*/ 9601200 h 15135727"/>
              <a:gd name="connsiteX110" fmla="*/ 6400800 w 8085221"/>
              <a:gd name="connsiteY110" fmla="*/ 9793706 h 15135727"/>
              <a:gd name="connsiteX111" fmla="*/ 6569242 w 8085221"/>
              <a:gd name="connsiteY111" fmla="*/ 10058400 h 15135727"/>
              <a:gd name="connsiteX112" fmla="*/ 6713621 w 8085221"/>
              <a:gd name="connsiteY112" fmla="*/ 10106527 h 15135727"/>
              <a:gd name="connsiteX113" fmla="*/ 6545179 w 8085221"/>
              <a:gd name="connsiteY113" fmla="*/ 10202779 h 15135727"/>
              <a:gd name="connsiteX114" fmla="*/ 6569242 w 8085221"/>
              <a:gd name="connsiteY114" fmla="*/ 10443411 h 15135727"/>
              <a:gd name="connsiteX115" fmla="*/ 6593306 w 8085221"/>
              <a:gd name="connsiteY115" fmla="*/ 10708106 h 15135727"/>
              <a:gd name="connsiteX116" fmla="*/ 6761748 w 8085221"/>
              <a:gd name="connsiteY116" fmla="*/ 10924674 h 15135727"/>
              <a:gd name="connsiteX117" fmla="*/ 6641432 w 8085221"/>
              <a:gd name="connsiteY117" fmla="*/ 11093116 h 15135727"/>
              <a:gd name="connsiteX118" fmla="*/ 6713621 w 8085221"/>
              <a:gd name="connsiteY118" fmla="*/ 11261558 h 15135727"/>
              <a:gd name="connsiteX119" fmla="*/ 6737685 w 8085221"/>
              <a:gd name="connsiteY119" fmla="*/ 11526253 h 15135727"/>
              <a:gd name="connsiteX120" fmla="*/ 6617369 w 8085221"/>
              <a:gd name="connsiteY120" fmla="*/ 11839074 h 15135727"/>
              <a:gd name="connsiteX121" fmla="*/ 6617369 w 8085221"/>
              <a:gd name="connsiteY121" fmla="*/ 12031579 h 15135727"/>
              <a:gd name="connsiteX122" fmla="*/ 6641432 w 8085221"/>
              <a:gd name="connsiteY122" fmla="*/ 12127832 h 15135727"/>
              <a:gd name="connsiteX123" fmla="*/ 6761748 w 8085221"/>
              <a:gd name="connsiteY123" fmla="*/ 12031579 h 15135727"/>
              <a:gd name="connsiteX124" fmla="*/ 6761748 w 8085221"/>
              <a:gd name="connsiteY124" fmla="*/ 12296274 h 15135727"/>
              <a:gd name="connsiteX125" fmla="*/ 6689558 w 8085221"/>
              <a:gd name="connsiteY125" fmla="*/ 12512842 h 15135727"/>
              <a:gd name="connsiteX126" fmla="*/ 6785811 w 8085221"/>
              <a:gd name="connsiteY126" fmla="*/ 12777537 h 15135727"/>
              <a:gd name="connsiteX127" fmla="*/ 6569242 w 8085221"/>
              <a:gd name="connsiteY127" fmla="*/ 12873790 h 15135727"/>
              <a:gd name="connsiteX128" fmla="*/ 6545179 w 8085221"/>
              <a:gd name="connsiteY128" fmla="*/ 13090358 h 15135727"/>
              <a:gd name="connsiteX129" fmla="*/ 6448927 w 8085221"/>
              <a:gd name="connsiteY129" fmla="*/ 13355053 h 15135727"/>
              <a:gd name="connsiteX130" fmla="*/ 6256421 w 8085221"/>
              <a:gd name="connsiteY130" fmla="*/ 13571621 h 15135727"/>
              <a:gd name="connsiteX131" fmla="*/ 6087979 w 8085221"/>
              <a:gd name="connsiteY131" fmla="*/ 13667874 h 15135727"/>
              <a:gd name="connsiteX132" fmla="*/ 5943600 w 8085221"/>
              <a:gd name="connsiteY132" fmla="*/ 13716000 h 15135727"/>
              <a:gd name="connsiteX133" fmla="*/ 5702969 w 8085221"/>
              <a:gd name="connsiteY133" fmla="*/ 13667874 h 15135727"/>
              <a:gd name="connsiteX134" fmla="*/ 5582653 w 8085221"/>
              <a:gd name="connsiteY134" fmla="*/ 13691937 h 15135727"/>
              <a:gd name="connsiteX135" fmla="*/ 5727032 w 8085221"/>
              <a:gd name="connsiteY135" fmla="*/ 13836316 h 15135727"/>
              <a:gd name="connsiteX136" fmla="*/ 5582653 w 8085221"/>
              <a:gd name="connsiteY136" fmla="*/ 14052885 h 15135727"/>
              <a:gd name="connsiteX137" fmla="*/ 5462337 w 8085221"/>
              <a:gd name="connsiteY137" fmla="*/ 14149137 h 15135727"/>
              <a:gd name="connsiteX138" fmla="*/ 5342021 w 8085221"/>
              <a:gd name="connsiteY138" fmla="*/ 14004758 h 15135727"/>
              <a:gd name="connsiteX139" fmla="*/ 5245769 w 8085221"/>
              <a:gd name="connsiteY139" fmla="*/ 14004758 h 15135727"/>
              <a:gd name="connsiteX140" fmla="*/ 5245769 w 8085221"/>
              <a:gd name="connsiteY140" fmla="*/ 13956632 h 15135727"/>
              <a:gd name="connsiteX141" fmla="*/ 5101390 w 8085221"/>
              <a:gd name="connsiteY141" fmla="*/ 13956632 h 15135727"/>
              <a:gd name="connsiteX142" fmla="*/ 4981074 w 8085221"/>
              <a:gd name="connsiteY142" fmla="*/ 13860379 h 15135727"/>
              <a:gd name="connsiteX143" fmla="*/ 4740442 w 8085221"/>
              <a:gd name="connsiteY143" fmla="*/ 13908506 h 15135727"/>
              <a:gd name="connsiteX144" fmla="*/ 4475748 w 8085221"/>
              <a:gd name="connsiteY144" fmla="*/ 13956632 h 15135727"/>
              <a:gd name="connsiteX145" fmla="*/ 4379495 w 8085221"/>
              <a:gd name="connsiteY145" fmla="*/ 14028821 h 15135727"/>
              <a:gd name="connsiteX146" fmla="*/ 4403558 w 8085221"/>
              <a:gd name="connsiteY146" fmla="*/ 14197264 h 15135727"/>
              <a:gd name="connsiteX147" fmla="*/ 4572000 w 8085221"/>
              <a:gd name="connsiteY147" fmla="*/ 14149137 h 15135727"/>
              <a:gd name="connsiteX148" fmla="*/ 4523874 w 8085221"/>
              <a:gd name="connsiteY148" fmla="*/ 14558211 h 15135727"/>
              <a:gd name="connsiteX149" fmla="*/ 4403558 w 8085221"/>
              <a:gd name="connsiteY149" fmla="*/ 14437895 h 15135727"/>
              <a:gd name="connsiteX150" fmla="*/ 4403558 w 8085221"/>
              <a:gd name="connsiteY150" fmla="*/ 14437895 h 15135727"/>
              <a:gd name="connsiteX151" fmla="*/ 4283242 w 8085221"/>
              <a:gd name="connsiteY151" fmla="*/ 14245390 h 15135727"/>
              <a:gd name="connsiteX152" fmla="*/ 4235116 w 8085221"/>
              <a:gd name="connsiteY152" fmla="*/ 14341642 h 15135727"/>
              <a:gd name="connsiteX153" fmla="*/ 4162927 w 8085221"/>
              <a:gd name="connsiteY153" fmla="*/ 14389769 h 15135727"/>
              <a:gd name="connsiteX154" fmla="*/ 4162927 w 8085221"/>
              <a:gd name="connsiteY154" fmla="*/ 14389769 h 15135727"/>
              <a:gd name="connsiteX155" fmla="*/ 3922295 w 8085221"/>
              <a:gd name="connsiteY155" fmla="*/ 14245390 h 15135727"/>
              <a:gd name="connsiteX156" fmla="*/ 3801979 w 8085221"/>
              <a:gd name="connsiteY156" fmla="*/ 14293516 h 15135727"/>
              <a:gd name="connsiteX157" fmla="*/ 3681664 w 8085221"/>
              <a:gd name="connsiteY157" fmla="*/ 14389769 h 15135727"/>
              <a:gd name="connsiteX158" fmla="*/ 3657600 w 8085221"/>
              <a:gd name="connsiteY158" fmla="*/ 14654464 h 15135727"/>
              <a:gd name="connsiteX159" fmla="*/ 3513221 w 8085221"/>
              <a:gd name="connsiteY159" fmla="*/ 14726653 h 15135727"/>
              <a:gd name="connsiteX160" fmla="*/ 3513221 w 8085221"/>
              <a:gd name="connsiteY160" fmla="*/ 14871032 h 15135727"/>
              <a:gd name="connsiteX161" fmla="*/ 3633537 w 8085221"/>
              <a:gd name="connsiteY161" fmla="*/ 14967285 h 15135727"/>
              <a:gd name="connsiteX162" fmla="*/ 3609474 w 8085221"/>
              <a:gd name="connsiteY162" fmla="*/ 15087600 h 15135727"/>
              <a:gd name="connsiteX163" fmla="*/ 3441032 w 8085221"/>
              <a:gd name="connsiteY163" fmla="*/ 15039474 h 15135727"/>
              <a:gd name="connsiteX164" fmla="*/ 3272590 w 8085221"/>
              <a:gd name="connsiteY164" fmla="*/ 15063537 h 15135727"/>
              <a:gd name="connsiteX165" fmla="*/ 3248527 w 8085221"/>
              <a:gd name="connsiteY165" fmla="*/ 14895095 h 15135727"/>
              <a:gd name="connsiteX166" fmla="*/ 3128211 w 8085221"/>
              <a:gd name="connsiteY166" fmla="*/ 14919158 h 15135727"/>
              <a:gd name="connsiteX167" fmla="*/ 2959769 w 8085221"/>
              <a:gd name="connsiteY167" fmla="*/ 15135727 h 15135727"/>
              <a:gd name="connsiteX168" fmla="*/ 2935706 w 8085221"/>
              <a:gd name="connsiteY168" fmla="*/ 14895095 h 15135727"/>
              <a:gd name="connsiteX169" fmla="*/ 2791327 w 8085221"/>
              <a:gd name="connsiteY169" fmla="*/ 14943221 h 15135727"/>
              <a:gd name="connsiteX170" fmla="*/ 2671011 w 8085221"/>
              <a:gd name="connsiteY170" fmla="*/ 15039474 h 15135727"/>
              <a:gd name="connsiteX171" fmla="*/ 2430379 w 8085221"/>
              <a:gd name="connsiteY171" fmla="*/ 15087600 h 15135727"/>
              <a:gd name="connsiteX172" fmla="*/ 2237874 w 8085221"/>
              <a:gd name="connsiteY172" fmla="*/ 15039474 h 15135727"/>
              <a:gd name="connsiteX173" fmla="*/ 2622885 w 8085221"/>
              <a:gd name="connsiteY173" fmla="*/ 14846969 h 15135727"/>
              <a:gd name="connsiteX174" fmla="*/ 2887579 w 8085221"/>
              <a:gd name="connsiteY174" fmla="*/ 14774779 h 15135727"/>
              <a:gd name="connsiteX175" fmla="*/ 2839453 w 8085221"/>
              <a:gd name="connsiteY175" fmla="*/ 14582274 h 15135727"/>
              <a:gd name="connsiteX176" fmla="*/ 2935706 w 8085221"/>
              <a:gd name="connsiteY176" fmla="*/ 14510085 h 15135727"/>
              <a:gd name="connsiteX177" fmla="*/ 2935706 w 8085221"/>
              <a:gd name="connsiteY177" fmla="*/ 14510085 h 15135727"/>
              <a:gd name="connsiteX178" fmla="*/ 3080085 w 8085221"/>
              <a:gd name="connsiteY178" fmla="*/ 14413832 h 15135727"/>
              <a:gd name="connsiteX179" fmla="*/ 3152274 w 8085221"/>
              <a:gd name="connsiteY179" fmla="*/ 14341642 h 15135727"/>
              <a:gd name="connsiteX180" fmla="*/ 3080085 w 8085221"/>
              <a:gd name="connsiteY180" fmla="*/ 14269453 h 15135727"/>
              <a:gd name="connsiteX181" fmla="*/ 3152274 w 8085221"/>
              <a:gd name="connsiteY181" fmla="*/ 14197264 h 15135727"/>
              <a:gd name="connsiteX182" fmla="*/ 3152274 w 8085221"/>
              <a:gd name="connsiteY182" fmla="*/ 14052885 h 15135727"/>
              <a:gd name="connsiteX183" fmla="*/ 3080085 w 8085221"/>
              <a:gd name="connsiteY183" fmla="*/ 13980695 h 15135727"/>
              <a:gd name="connsiteX184" fmla="*/ 3056021 w 8085221"/>
              <a:gd name="connsiteY184" fmla="*/ 14076948 h 15135727"/>
              <a:gd name="connsiteX185" fmla="*/ 2935706 w 8085221"/>
              <a:gd name="connsiteY185" fmla="*/ 14076948 h 15135727"/>
              <a:gd name="connsiteX186" fmla="*/ 2863516 w 8085221"/>
              <a:gd name="connsiteY186" fmla="*/ 14125074 h 15135727"/>
              <a:gd name="connsiteX187" fmla="*/ 2719137 w 8085221"/>
              <a:gd name="connsiteY187" fmla="*/ 14197264 h 15135727"/>
              <a:gd name="connsiteX188" fmla="*/ 2646948 w 8085221"/>
              <a:gd name="connsiteY188" fmla="*/ 14197264 h 15135727"/>
              <a:gd name="connsiteX189" fmla="*/ 2598821 w 8085221"/>
              <a:gd name="connsiteY189" fmla="*/ 14125074 h 15135727"/>
              <a:gd name="connsiteX190" fmla="*/ 2430379 w 8085221"/>
              <a:gd name="connsiteY190" fmla="*/ 13836316 h 15135727"/>
              <a:gd name="connsiteX191" fmla="*/ 2646948 w 8085221"/>
              <a:gd name="connsiteY191" fmla="*/ 13812253 h 15135727"/>
              <a:gd name="connsiteX192" fmla="*/ 2502569 w 8085221"/>
              <a:gd name="connsiteY192" fmla="*/ 13475369 h 15135727"/>
              <a:gd name="connsiteX193" fmla="*/ 2550695 w 8085221"/>
              <a:gd name="connsiteY193" fmla="*/ 13186611 h 15135727"/>
              <a:gd name="connsiteX194" fmla="*/ 2719137 w 8085221"/>
              <a:gd name="connsiteY194" fmla="*/ 13042232 h 15135727"/>
              <a:gd name="connsiteX195" fmla="*/ 2791327 w 8085221"/>
              <a:gd name="connsiteY195" fmla="*/ 12945979 h 15135727"/>
              <a:gd name="connsiteX196" fmla="*/ 3031958 w 8085221"/>
              <a:gd name="connsiteY196" fmla="*/ 13090358 h 15135727"/>
              <a:gd name="connsiteX197" fmla="*/ 3056021 w 8085221"/>
              <a:gd name="connsiteY197" fmla="*/ 12753474 h 15135727"/>
              <a:gd name="connsiteX198" fmla="*/ 2887579 w 8085221"/>
              <a:gd name="connsiteY198" fmla="*/ 12777537 h 15135727"/>
              <a:gd name="connsiteX199" fmla="*/ 2815390 w 8085221"/>
              <a:gd name="connsiteY199" fmla="*/ 12777537 h 15135727"/>
              <a:gd name="connsiteX200" fmla="*/ 3176337 w 8085221"/>
              <a:gd name="connsiteY200" fmla="*/ 12368464 h 15135727"/>
              <a:gd name="connsiteX201" fmla="*/ 3104148 w 8085221"/>
              <a:gd name="connsiteY201" fmla="*/ 12320337 h 15135727"/>
              <a:gd name="connsiteX202" fmla="*/ 3104148 w 8085221"/>
              <a:gd name="connsiteY202" fmla="*/ 12320337 h 15135727"/>
              <a:gd name="connsiteX203" fmla="*/ 3007895 w 8085221"/>
              <a:gd name="connsiteY203" fmla="*/ 12079706 h 15135727"/>
              <a:gd name="connsiteX204" fmla="*/ 2911642 w 8085221"/>
              <a:gd name="connsiteY204" fmla="*/ 11935327 h 15135727"/>
              <a:gd name="connsiteX205" fmla="*/ 2863516 w 8085221"/>
              <a:gd name="connsiteY205" fmla="*/ 11694695 h 15135727"/>
              <a:gd name="connsiteX206" fmla="*/ 2911642 w 8085221"/>
              <a:gd name="connsiteY206" fmla="*/ 11454064 h 15135727"/>
              <a:gd name="connsiteX207" fmla="*/ 3056021 w 8085221"/>
              <a:gd name="connsiteY207" fmla="*/ 11454064 h 15135727"/>
              <a:gd name="connsiteX208" fmla="*/ 2983832 w 8085221"/>
              <a:gd name="connsiteY208" fmla="*/ 11381874 h 15135727"/>
              <a:gd name="connsiteX209" fmla="*/ 3031958 w 8085221"/>
              <a:gd name="connsiteY209" fmla="*/ 11285621 h 15135727"/>
              <a:gd name="connsiteX210" fmla="*/ 3007895 w 8085221"/>
              <a:gd name="connsiteY210" fmla="*/ 11189369 h 15135727"/>
              <a:gd name="connsiteX211" fmla="*/ 2887579 w 8085221"/>
              <a:gd name="connsiteY211" fmla="*/ 11141242 h 15135727"/>
              <a:gd name="connsiteX212" fmla="*/ 2887579 w 8085221"/>
              <a:gd name="connsiteY212" fmla="*/ 10972800 h 15135727"/>
              <a:gd name="connsiteX213" fmla="*/ 2887579 w 8085221"/>
              <a:gd name="connsiteY213" fmla="*/ 10924674 h 15135727"/>
              <a:gd name="connsiteX214" fmla="*/ 2767264 w 8085221"/>
              <a:gd name="connsiteY214" fmla="*/ 11020927 h 15135727"/>
              <a:gd name="connsiteX215" fmla="*/ 2743200 w 8085221"/>
              <a:gd name="connsiteY215" fmla="*/ 10924674 h 15135727"/>
              <a:gd name="connsiteX216" fmla="*/ 2550695 w 8085221"/>
              <a:gd name="connsiteY216" fmla="*/ 11020927 h 15135727"/>
              <a:gd name="connsiteX217" fmla="*/ 2526632 w 8085221"/>
              <a:gd name="connsiteY217" fmla="*/ 11117179 h 15135727"/>
              <a:gd name="connsiteX218" fmla="*/ 2334127 w 8085221"/>
              <a:gd name="connsiteY218" fmla="*/ 10996864 h 15135727"/>
              <a:gd name="connsiteX219" fmla="*/ 2358190 w 8085221"/>
              <a:gd name="connsiteY219" fmla="*/ 10732169 h 15135727"/>
              <a:gd name="connsiteX220" fmla="*/ 2334127 w 8085221"/>
              <a:gd name="connsiteY220" fmla="*/ 10587790 h 15135727"/>
              <a:gd name="connsiteX221" fmla="*/ 2406316 w 8085221"/>
              <a:gd name="connsiteY221" fmla="*/ 10491537 h 15135727"/>
              <a:gd name="connsiteX222" fmla="*/ 2598821 w 8085221"/>
              <a:gd name="connsiteY222" fmla="*/ 10684042 h 15135727"/>
              <a:gd name="connsiteX223" fmla="*/ 2767264 w 8085221"/>
              <a:gd name="connsiteY223" fmla="*/ 10684042 h 15135727"/>
              <a:gd name="connsiteX224" fmla="*/ 2646948 w 8085221"/>
              <a:gd name="connsiteY224" fmla="*/ 10515600 h 15135727"/>
              <a:gd name="connsiteX225" fmla="*/ 2815390 w 8085221"/>
              <a:gd name="connsiteY225" fmla="*/ 10395285 h 15135727"/>
              <a:gd name="connsiteX226" fmla="*/ 3080085 w 8085221"/>
              <a:gd name="connsiteY226" fmla="*/ 10419348 h 15135727"/>
              <a:gd name="connsiteX227" fmla="*/ 3248527 w 8085221"/>
              <a:gd name="connsiteY227" fmla="*/ 10539664 h 15135727"/>
              <a:gd name="connsiteX228" fmla="*/ 3320716 w 8085221"/>
              <a:gd name="connsiteY228" fmla="*/ 10659979 h 15135727"/>
              <a:gd name="connsiteX229" fmla="*/ 3465095 w 8085221"/>
              <a:gd name="connsiteY229" fmla="*/ 10659979 h 15135727"/>
              <a:gd name="connsiteX230" fmla="*/ 3441032 w 8085221"/>
              <a:gd name="connsiteY230" fmla="*/ 10491537 h 15135727"/>
              <a:gd name="connsiteX231" fmla="*/ 3392906 w 8085221"/>
              <a:gd name="connsiteY231" fmla="*/ 10250906 h 15135727"/>
              <a:gd name="connsiteX232" fmla="*/ 3152274 w 8085221"/>
              <a:gd name="connsiteY232" fmla="*/ 10250906 h 15135727"/>
              <a:gd name="connsiteX233" fmla="*/ 3176337 w 8085221"/>
              <a:gd name="connsiteY233" fmla="*/ 10178716 h 15135727"/>
              <a:gd name="connsiteX234" fmla="*/ 3104148 w 8085221"/>
              <a:gd name="connsiteY234" fmla="*/ 10154653 h 15135727"/>
              <a:gd name="connsiteX235" fmla="*/ 3007895 w 8085221"/>
              <a:gd name="connsiteY235" fmla="*/ 9962148 h 15135727"/>
              <a:gd name="connsiteX236" fmla="*/ 3176337 w 8085221"/>
              <a:gd name="connsiteY236" fmla="*/ 9889958 h 15135727"/>
              <a:gd name="connsiteX237" fmla="*/ 2959769 w 8085221"/>
              <a:gd name="connsiteY237" fmla="*/ 9504948 h 15135727"/>
              <a:gd name="connsiteX238" fmla="*/ 2791327 w 8085221"/>
              <a:gd name="connsiteY238" fmla="*/ 9456821 h 15135727"/>
              <a:gd name="connsiteX239" fmla="*/ 2574758 w 8085221"/>
              <a:gd name="connsiteY239" fmla="*/ 9336506 h 15135727"/>
              <a:gd name="connsiteX240" fmla="*/ 2550695 w 8085221"/>
              <a:gd name="connsiteY240" fmla="*/ 9071811 h 15135727"/>
              <a:gd name="connsiteX241" fmla="*/ 2695074 w 8085221"/>
              <a:gd name="connsiteY241" fmla="*/ 8999621 h 15135727"/>
              <a:gd name="connsiteX242" fmla="*/ 2622885 w 8085221"/>
              <a:gd name="connsiteY242" fmla="*/ 8975558 h 15135727"/>
              <a:gd name="connsiteX243" fmla="*/ 2430379 w 8085221"/>
              <a:gd name="connsiteY243" fmla="*/ 8999621 h 15135727"/>
              <a:gd name="connsiteX244" fmla="*/ 2261937 w 8085221"/>
              <a:gd name="connsiteY244" fmla="*/ 9168064 h 15135727"/>
              <a:gd name="connsiteX245" fmla="*/ 2237874 w 8085221"/>
              <a:gd name="connsiteY245" fmla="*/ 8999621 h 15135727"/>
              <a:gd name="connsiteX246" fmla="*/ 2117558 w 8085221"/>
              <a:gd name="connsiteY246" fmla="*/ 8975558 h 15135727"/>
              <a:gd name="connsiteX247" fmla="*/ 2045369 w 8085221"/>
              <a:gd name="connsiteY247" fmla="*/ 8783053 h 15135727"/>
              <a:gd name="connsiteX248" fmla="*/ 1852864 w 8085221"/>
              <a:gd name="connsiteY248" fmla="*/ 8758990 h 15135727"/>
              <a:gd name="connsiteX249" fmla="*/ 1636295 w 8085221"/>
              <a:gd name="connsiteY249" fmla="*/ 8927432 h 15135727"/>
              <a:gd name="connsiteX250" fmla="*/ 1588169 w 8085221"/>
              <a:gd name="connsiteY250" fmla="*/ 9023685 h 15135727"/>
              <a:gd name="connsiteX251" fmla="*/ 1515979 w 8085221"/>
              <a:gd name="connsiteY251" fmla="*/ 8879306 h 15135727"/>
              <a:gd name="connsiteX252" fmla="*/ 1347537 w 8085221"/>
              <a:gd name="connsiteY252" fmla="*/ 8879306 h 15135727"/>
              <a:gd name="connsiteX253" fmla="*/ 1347537 w 8085221"/>
              <a:gd name="connsiteY253" fmla="*/ 8710864 h 15135727"/>
              <a:gd name="connsiteX254" fmla="*/ 1106906 w 8085221"/>
              <a:gd name="connsiteY254" fmla="*/ 8783053 h 15135727"/>
              <a:gd name="connsiteX255" fmla="*/ 890337 w 8085221"/>
              <a:gd name="connsiteY255" fmla="*/ 8686800 h 15135727"/>
              <a:gd name="connsiteX256" fmla="*/ 649706 w 8085221"/>
              <a:gd name="connsiteY256" fmla="*/ 8662737 h 15135727"/>
              <a:gd name="connsiteX257" fmla="*/ 385011 w 8085221"/>
              <a:gd name="connsiteY257" fmla="*/ 8566485 h 15135727"/>
              <a:gd name="connsiteX258" fmla="*/ 577516 w 8085221"/>
              <a:gd name="connsiteY258" fmla="*/ 8373979 h 15135727"/>
              <a:gd name="connsiteX259" fmla="*/ 794085 w 8085221"/>
              <a:gd name="connsiteY259" fmla="*/ 8301790 h 15135727"/>
              <a:gd name="connsiteX260" fmla="*/ 745958 w 8085221"/>
              <a:gd name="connsiteY260" fmla="*/ 8133348 h 15135727"/>
              <a:gd name="connsiteX261" fmla="*/ 818148 w 8085221"/>
              <a:gd name="connsiteY261" fmla="*/ 7820527 h 15135727"/>
              <a:gd name="connsiteX262" fmla="*/ 697832 w 8085221"/>
              <a:gd name="connsiteY262" fmla="*/ 7820527 h 15135727"/>
              <a:gd name="connsiteX263" fmla="*/ 625642 w 8085221"/>
              <a:gd name="connsiteY263" fmla="*/ 7916779 h 15135727"/>
              <a:gd name="connsiteX264" fmla="*/ 457200 w 8085221"/>
              <a:gd name="connsiteY264" fmla="*/ 7820527 h 15135727"/>
              <a:gd name="connsiteX265" fmla="*/ 529390 w 8085221"/>
              <a:gd name="connsiteY265" fmla="*/ 7700211 h 15135727"/>
              <a:gd name="connsiteX266" fmla="*/ 938464 w 8085221"/>
              <a:gd name="connsiteY266" fmla="*/ 7676148 h 15135727"/>
              <a:gd name="connsiteX267" fmla="*/ 1058779 w 8085221"/>
              <a:gd name="connsiteY267" fmla="*/ 7459579 h 15135727"/>
              <a:gd name="connsiteX268" fmla="*/ 1203158 w 8085221"/>
              <a:gd name="connsiteY268" fmla="*/ 7603958 h 15135727"/>
              <a:gd name="connsiteX269" fmla="*/ 1299411 w 8085221"/>
              <a:gd name="connsiteY269" fmla="*/ 7555832 h 15135727"/>
              <a:gd name="connsiteX270" fmla="*/ 1443790 w 8085221"/>
              <a:gd name="connsiteY270" fmla="*/ 7507706 h 15135727"/>
              <a:gd name="connsiteX271" fmla="*/ 1684421 w 8085221"/>
              <a:gd name="connsiteY271" fmla="*/ 7603958 h 15135727"/>
              <a:gd name="connsiteX272" fmla="*/ 1684421 w 8085221"/>
              <a:gd name="connsiteY272" fmla="*/ 7603958 h 15135727"/>
              <a:gd name="connsiteX273" fmla="*/ 1540042 w 8085221"/>
              <a:gd name="connsiteY273" fmla="*/ 7363327 h 15135727"/>
              <a:gd name="connsiteX274" fmla="*/ 1299411 w 8085221"/>
              <a:gd name="connsiteY274" fmla="*/ 7315200 h 15135727"/>
              <a:gd name="connsiteX275" fmla="*/ 1130969 w 8085221"/>
              <a:gd name="connsiteY275" fmla="*/ 7339264 h 15135727"/>
              <a:gd name="connsiteX276" fmla="*/ 1034716 w 8085221"/>
              <a:gd name="connsiteY276" fmla="*/ 7315200 h 15135727"/>
              <a:gd name="connsiteX277" fmla="*/ 1155032 w 8085221"/>
              <a:gd name="connsiteY277" fmla="*/ 7050506 h 15135727"/>
              <a:gd name="connsiteX278" fmla="*/ 1155032 w 8085221"/>
              <a:gd name="connsiteY278" fmla="*/ 6930190 h 15135727"/>
              <a:gd name="connsiteX279" fmla="*/ 1155032 w 8085221"/>
              <a:gd name="connsiteY279" fmla="*/ 6761748 h 15135727"/>
              <a:gd name="connsiteX280" fmla="*/ 1203158 w 8085221"/>
              <a:gd name="connsiteY280" fmla="*/ 6617369 h 15135727"/>
              <a:gd name="connsiteX281" fmla="*/ 1371600 w 8085221"/>
              <a:gd name="connsiteY281" fmla="*/ 6472990 h 15135727"/>
              <a:gd name="connsiteX282" fmla="*/ 1443790 w 8085221"/>
              <a:gd name="connsiteY282" fmla="*/ 6328611 h 15135727"/>
              <a:gd name="connsiteX283" fmla="*/ 1419727 w 8085221"/>
              <a:gd name="connsiteY283" fmla="*/ 6208295 h 15135727"/>
              <a:gd name="connsiteX284" fmla="*/ 1275348 w 8085221"/>
              <a:gd name="connsiteY284" fmla="*/ 6304548 h 15135727"/>
              <a:gd name="connsiteX285" fmla="*/ 1323474 w 8085221"/>
              <a:gd name="connsiteY285" fmla="*/ 6015790 h 15135727"/>
              <a:gd name="connsiteX286" fmla="*/ 1540042 w 8085221"/>
              <a:gd name="connsiteY286" fmla="*/ 5871411 h 15135727"/>
              <a:gd name="connsiteX287" fmla="*/ 1540042 w 8085221"/>
              <a:gd name="connsiteY287" fmla="*/ 5751095 h 15135727"/>
              <a:gd name="connsiteX288" fmla="*/ 1395664 w 8085221"/>
              <a:gd name="connsiteY288" fmla="*/ 5799221 h 15135727"/>
              <a:gd name="connsiteX289" fmla="*/ 1179095 w 8085221"/>
              <a:gd name="connsiteY289" fmla="*/ 5799221 h 15135727"/>
              <a:gd name="connsiteX290" fmla="*/ 890337 w 8085221"/>
              <a:gd name="connsiteY290" fmla="*/ 5775158 h 15135727"/>
              <a:gd name="connsiteX291" fmla="*/ 697832 w 8085221"/>
              <a:gd name="connsiteY291" fmla="*/ 5606716 h 15135727"/>
              <a:gd name="connsiteX292" fmla="*/ 577516 w 8085221"/>
              <a:gd name="connsiteY292" fmla="*/ 5582653 h 15135727"/>
              <a:gd name="connsiteX293" fmla="*/ 697832 w 8085221"/>
              <a:gd name="connsiteY293" fmla="*/ 5775158 h 15135727"/>
              <a:gd name="connsiteX294" fmla="*/ 409074 w 8085221"/>
              <a:gd name="connsiteY294" fmla="*/ 5799221 h 15135727"/>
              <a:gd name="connsiteX295" fmla="*/ 168442 w 8085221"/>
              <a:gd name="connsiteY295" fmla="*/ 5702969 h 15135727"/>
              <a:gd name="connsiteX296" fmla="*/ 264695 w 8085221"/>
              <a:gd name="connsiteY296" fmla="*/ 5558590 h 15135727"/>
              <a:gd name="connsiteX297" fmla="*/ 144379 w 8085221"/>
              <a:gd name="connsiteY297" fmla="*/ 5510464 h 15135727"/>
              <a:gd name="connsiteX298" fmla="*/ 0 w 8085221"/>
              <a:gd name="connsiteY298" fmla="*/ 5462337 h 15135727"/>
              <a:gd name="connsiteX299" fmla="*/ 96253 w 8085221"/>
              <a:gd name="connsiteY299" fmla="*/ 5245769 h 15135727"/>
              <a:gd name="connsiteX0" fmla="*/ 96253 w 8085221"/>
              <a:gd name="connsiteY0" fmla="*/ 5245769 h 15135727"/>
              <a:gd name="connsiteX1" fmla="*/ 144379 w 8085221"/>
              <a:gd name="connsiteY1" fmla="*/ 4981074 h 15135727"/>
              <a:gd name="connsiteX2" fmla="*/ 178719 w 8085221"/>
              <a:gd name="connsiteY2" fmla="*/ 4834941 h 15135727"/>
              <a:gd name="connsiteX3" fmla="*/ 334378 w 8085221"/>
              <a:gd name="connsiteY3" fmla="*/ 4696828 h 15135727"/>
              <a:gd name="connsiteX4" fmla="*/ 553453 w 8085221"/>
              <a:gd name="connsiteY4" fmla="*/ 4692316 h 15135727"/>
              <a:gd name="connsiteX5" fmla="*/ 649706 w 8085221"/>
              <a:gd name="connsiteY5" fmla="*/ 4427621 h 15135727"/>
              <a:gd name="connsiteX6" fmla="*/ 805866 w 8085221"/>
              <a:gd name="connsiteY6" fmla="*/ 4425366 h 15135727"/>
              <a:gd name="connsiteX7" fmla="*/ 867026 w 8085221"/>
              <a:gd name="connsiteY7" fmla="*/ 4311817 h 15135727"/>
              <a:gd name="connsiteX8" fmla="*/ 1077328 w 8085221"/>
              <a:gd name="connsiteY8" fmla="*/ 4253916 h 15135727"/>
              <a:gd name="connsiteX9" fmla="*/ 1120191 w 8085221"/>
              <a:gd name="connsiteY9" fmla="*/ 4206291 h 15135727"/>
              <a:gd name="connsiteX10" fmla="*/ 1263066 w 8085221"/>
              <a:gd name="connsiteY10" fmla="*/ 4182478 h 15135727"/>
              <a:gd name="connsiteX11" fmla="*/ 1362326 w 8085221"/>
              <a:gd name="connsiteY11" fmla="*/ 4081965 h 15135727"/>
              <a:gd name="connsiteX12" fmla="*/ 1472616 w 8085221"/>
              <a:gd name="connsiteY12" fmla="*/ 4025316 h 15135727"/>
              <a:gd name="connsiteX13" fmla="*/ 1559344 w 8085221"/>
              <a:gd name="connsiteY13" fmla="*/ 4013535 h 15135727"/>
              <a:gd name="connsiteX14" fmla="*/ 1708485 w 8085221"/>
              <a:gd name="connsiteY14" fmla="*/ 3826042 h 15135727"/>
              <a:gd name="connsiteX15" fmla="*/ 1925053 w 8085221"/>
              <a:gd name="connsiteY15" fmla="*/ 3777916 h 15135727"/>
              <a:gd name="connsiteX16" fmla="*/ 2141621 w 8085221"/>
              <a:gd name="connsiteY16" fmla="*/ 3585411 h 15135727"/>
              <a:gd name="connsiteX17" fmla="*/ 2141621 w 8085221"/>
              <a:gd name="connsiteY17" fmla="*/ 3585411 h 15135727"/>
              <a:gd name="connsiteX18" fmla="*/ 2286000 w 8085221"/>
              <a:gd name="connsiteY18" fmla="*/ 3489158 h 15135727"/>
              <a:gd name="connsiteX19" fmla="*/ 2310064 w 8085221"/>
              <a:gd name="connsiteY19" fmla="*/ 3007895 h 15135727"/>
              <a:gd name="connsiteX20" fmla="*/ 2695074 w 8085221"/>
              <a:gd name="connsiteY20" fmla="*/ 2911642 h 15135727"/>
              <a:gd name="connsiteX21" fmla="*/ 2839453 w 8085221"/>
              <a:gd name="connsiteY21" fmla="*/ 2526632 h 15135727"/>
              <a:gd name="connsiteX22" fmla="*/ 3200400 w 8085221"/>
              <a:gd name="connsiteY22" fmla="*/ 2358190 h 15135727"/>
              <a:gd name="connsiteX23" fmla="*/ 3441032 w 8085221"/>
              <a:gd name="connsiteY23" fmla="*/ 2237874 h 15135727"/>
              <a:gd name="connsiteX24" fmla="*/ 3561348 w 8085221"/>
              <a:gd name="connsiteY24" fmla="*/ 2526632 h 15135727"/>
              <a:gd name="connsiteX25" fmla="*/ 3801979 w 8085221"/>
              <a:gd name="connsiteY25" fmla="*/ 2622885 h 15135727"/>
              <a:gd name="connsiteX26" fmla="*/ 3946358 w 8085221"/>
              <a:gd name="connsiteY26" fmla="*/ 2550695 h 15135727"/>
              <a:gd name="connsiteX27" fmla="*/ 4018548 w 8085221"/>
              <a:gd name="connsiteY27" fmla="*/ 2598821 h 15135727"/>
              <a:gd name="connsiteX28" fmla="*/ 4138864 w 8085221"/>
              <a:gd name="connsiteY28" fmla="*/ 2574758 h 15135727"/>
              <a:gd name="connsiteX29" fmla="*/ 4307306 w 8085221"/>
              <a:gd name="connsiteY29" fmla="*/ 2671011 h 15135727"/>
              <a:gd name="connsiteX30" fmla="*/ 4427621 w 8085221"/>
              <a:gd name="connsiteY30" fmla="*/ 2622885 h 15135727"/>
              <a:gd name="connsiteX31" fmla="*/ 4668253 w 8085221"/>
              <a:gd name="connsiteY31" fmla="*/ 2743200 h 15135727"/>
              <a:gd name="connsiteX32" fmla="*/ 4788569 w 8085221"/>
              <a:gd name="connsiteY32" fmla="*/ 2815390 h 15135727"/>
              <a:gd name="connsiteX33" fmla="*/ 4957011 w 8085221"/>
              <a:gd name="connsiteY33" fmla="*/ 2719137 h 15135727"/>
              <a:gd name="connsiteX34" fmla="*/ 4981074 w 8085221"/>
              <a:gd name="connsiteY34" fmla="*/ 2382253 h 15135727"/>
              <a:gd name="connsiteX35" fmla="*/ 4981074 w 8085221"/>
              <a:gd name="connsiteY35" fmla="*/ 2382253 h 15135727"/>
              <a:gd name="connsiteX36" fmla="*/ 4884821 w 8085221"/>
              <a:gd name="connsiteY36" fmla="*/ 2093495 h 15135727"/>
              <a:gd name="connsiteX37" fmla="*/ 4764506 w 8085221"/>
              <a:gd name="connsiteY37" fmla="*/ 1900990 h 15135727"/>
              <a:gd name="connsiteX38" fmla="*/ 4764506 w 8085221"/>
              <a:gd name="connsiteY38" fmla="*/ 1804737 h 15135727"/>
              <a:gd name="connsiteX39" fmla="*/ 4957011 w 8085221"/>
              <a:gd name="connsiteY39" fmla="*/ 1564106 h 15135727"/>
              <a:gd name="connsiteX40" fmla="*/ 5221706 w 8085221"/>
              <a:gd name="connsiteY40" fmla="*/ 1588169 h 15135727"/>
              <a:gd name="connsiteX41" fmla="*/ 5486400 w 8085221"/>
              <a:gd name="connsiteY41" fmla="*/ 1684421 h 15135727"/>
              <a:gd name="connsiteX42" fmla="*/ 5799221 w 8085221"/>
              <a:gd name="connsiteY42" fmla="*/ 1684421 h 15135727"/>
              <a:gd name="connsiteX43" fmla="*/ 5871411 w 8085221"/>
              <a:gd name="connsiteY43" fmla="*/ 1443790 h 15135727"/>
              <a:gd name="connsiteX44" fmla="*/ 6087979 w 8085221"/>
              <a:gd name="connsiteY44" fmla="*/ 1395664 h 15135727"/>
              <a:gd name="connsiteX45" fmla="*/ 6087979 w 8085221"/>
              <a:gd name="connsiteY45" fmla="*/ 1082842 h 15135727"/>
              <a:gd name="connsiteX46" fmla="*/ 6424864 w 8085221"/>
              <a:gd name="connsiteY46" fmla="*/ 1058779 h 15135727"/>
              <a:gd name="connsiteX47" fmla="*/ 6665495 w 8085221"/>
              <a:gd name="connsiteY47" fmla="*/ 721895 h 15135727"/>
              <a:gd name="connsiteX48" fmla="*/ 6761748 w 8085221"/>
              <a:gd name="connsiteY48" fmla="*/ 649706 h 15135727"/>
              <a:gd name="connsiteX49" fmla="*/ 6737685 w 8085221"/>
              <a:gd name="connsiteY49" fmla="*/ 505327 h 15135727"/>
              <a:gd name="connsiteX50" fmla="*/ 6858000 w 8085221"/>
              <a:gd name="connsiteY50" fmla="*/ 360948 h 15135727"/>
              <a:gd name="connsiteX51" fmla="*/ 6761748 w 8085221"/>
              <a:gd name="connsiteY51" fmla="*/ 120316 h 15135727"/>
              <a:gd name="connsiteX52" fmla="*/ 7194885 w 8085221"/>
              <a:gd name="connsiteY52" fmla="*/ 0 h 15135727"/>
              <a:gd name="connsiteX53" fmla="*/ 7267074 w 8085221"/>
              <a:gd name="connsiteY53" fmla="*/ 120316 h 15135727"/>
              <a:gd name="connsiteX54" fmla="*/ 7267074 w 8085221"/>
              <a:gd name="connsiteY54" fmla="*/ 120316 h 15135727"/>
              <a:gd name="connsiteX55" fmla="*/ 7339264 w 8085221"/>
              <a:gd name="connsiteY55" fmla="*/ 360948 h 15135727"/>
              <a:gd name="connsiteX56" fmla="*/ 7628021 w 8085221"/>
              <a:gd name="connsiteY56" fmla="*/ 433137 h 15135727"/>
              <a:gd name="connsiteX57" fmla="*/ 7796464 w 8085221"/>
              <a:gd name="connsiteY57" fmla="*/ 649706 h 15135727"/>
              <a:gd name="connsiteX58" fmla="*/ 8085221 w 8085221"/>
              <a:gd name="connsiteY58" fmla="*/ 914400 h 15135727"/>
              <a:gd name="connsiteX59" fmla="*/ 7988969 w 8085221"/>
              <a:gd name="connsiteY59" fmla="*/ 1203158 h 15135727"/>
              <a:gd name="connsiteX60" fmla="*/ 7844590 w 8085221"/>
              <a:gd name="connsiteY60" fmla="*/ 1058779 h 15135727"/>
              <a:gd name="connsiteX61" fmla="*/ 7483642 w 8085221"/>
              <a:gd name="connsiteY61" fmla="*/ 1371600 h 15135727"/>
              <a:gd name="connsiteX62" fmla="*/ 7267074 w 8085221"/>
              <a:gd name="connsiteY62" fmla="*/ 1395664 h 15135727"/>
              <a:gd name="connsiteX63" fmla="*/ 7243011 w 8085221"/>
              <a:gd name="connsiteY63" fmla="*/ 1588169 h 15135727"/>
              <a:gd name="connsiteX64" fmla="*/ 6978316 w 8085221"/>
              <a:gd name="connsiteY64" fmla="*/ 1732548 h 15135727"/>
              <a:gd name="connsiteX65" fmla="*/ 6737685 w 8085221"/>
              <a:gd name="connsiteY65" fmla="*/ 2093495 h 15135727"/>
              <a:gd name="connsiteX66" fmla="*/ 6737685 w 8085221"/>
              <a:gd name="connsiteY66" fmla="*/ 2382253 h 15135727"/>
              <a:gd name="connsiteX67" fmla="*/ 6665495 w 8085221"/>
              <a:gd name="connsiteY67" fmla="*/ 2430379 h 15135727"/>
              <a:gd name="connsiteX68" fmla="*/ 6906127 w 8085221"/>
              <a:gd name="connsiteY68" fmla="*/ 2646948 h 15135727"/>
              <a:gd name="connsiteX69" fmla="*/ 6906127 w 8085221"/>
              <a:gd name="connsiteY69" fmla="*/ 2983832 h 15135727"/>
              <a:gd name="connsiteX70" fmla="*/ 6906127 w 8085221"/>
              <a:gd name="connsiteY70" fmla="*/ 3104148 h 15135727"/>
              <a:gd name="connsiteX71" fmla="*/ 6833937 w 8085221"/>
              <a:gd name="connsiteY71" fmla="*/ 3368842 h 15135727"/>
              <a:gd name="connsiteX72" fmla="*/ 6906127 w 8085221"/>
              <a:gd name="connsiteY72" fmla="*/ 3489158 h 15135727"/>
              <a:gd name="connsiteX73" fmla="*/ 6641432 w 8085221"/>
              <a:gd name="connsiteY73" fmla="*/ 3705727 h 15135727"/>
              <a:gd name="connsiteX74" fmla="*/ 6737685 w 8085221"/>
              <a:gd name="connsiteY74" fmla="*/ 3729790 h 15135727"/>
              <a:gd name="connsiteX75" fmla="*/ 6545179 w 8085221"/>
              <a:gd name="connsiteY75" fmla="*/ 3826042 h 15135727"/>
              <a:gd name="connsiteX76" fmla="*/ 6328611 w 8085221"/>
              <a:gd name="connsiteY76" fmla="*/ 3753853 h 15135727"/>
              <a:gd name="connsiteX77" fmla="*/ 6184232 w 8085221"/>
              <a:gd name="connsiteY77" fmla="*/ 3850106 h 15135727"/>
              <a:gd name="connsiteX78" fmla="*/ 6184232 w 8085221"/>
              <a:gd name="connsiteY78" fmla="*/ 3946358 h 15135727"/>
              <a:gd name="connsiteX79" fmla="*/ 6136106 w 8085221"/>
              <a:gd name="connsiteY79" fmla="*/ 4235116 h 15135727"/>
              <a:gd name="connsiteX80" fmla="*/ 5919537 w 8085221"/>
              <a:gd name="connsiteY80" fmla="*/ 4403558 h 15135727"/>
              <a:gd name="connsiteX81" fmla="*/ 5775158 w 8085221"/>
              <a:gd name="connsiteY81" fmla="*/ 4451685 h 15135727"/>
              <a:gd name="connsiteX82" fmla="*/ 5630779 w 8085221"/>
              <a:gd name="connsiteY82" fmla="*/ 4547937 h 15135727"/>
              <a:gd name="connsiteX83" fmla="*/ 5510464 w 8085221"/>
              <a:gd name="connsiteY83" fmla="*/ 4620127 h 15135727"/>
              <a:gd name="connsiteX84" fmla="*/ 5510464 w 8085221"/>
              <a:gd name="connsiteY84" fmla="*/ 4812632 h 15135727"/>
              <a:gd name="connsiteX85" fmla="*/ 5317958 w 8085221"/>
              <a:gd name="connsiteY85" fmla="*/ 4981074 h 15135727"/>
              <a:gd name="connsiteX86" fmla="*/ 5005137 w 8085221"/>
              <a:gd name="connsiteY86" fmla="*/ 5149516 h 15135727"/>
              <a:gd name="connsiteX87" fmla="*/ 4692316 w 8085221"/>
              <a:gd name="connsiteY87" fmla="*/ 5149516 h 15135727"/>
              <a:gd name="connsiteX88" fmla="*/ 4523874 w 8085221"/>
              <a:gd name="connsiteY88" fmla="*/ 5366085 h 15135727"/>
              <a:gd name="connsiteX89" fmla="*/ 4211053 w 8085221"/>
              <a:gd name="connsiteY89" fmla="*/ 5414211 h 15135727"/>
              <a:gd name="connsiteX90" fmla="*/ 4114800 w 8085221"/>
              <a:gd name="connsiteY90" fmla="*/ 5390148 h 15135727"/>
              <a:gd name="connsiteX91" fmla="*/ 4018548 w 8085221"/>
              <a:gd name="connsiteY91" fmla="*/ 5630779 h 15135727"/>
              <a:gd name="connsiteX92" fmla="*/ 4090737 w 8085221"/>
              <a:gd name="connsiteY92" fmla="*/ 5871411 h 15135727"/>
              <a:gd name="connsiteX93" fmla="*/ 4090737 w 8085221"/>
              <a:gd name="connsiteY93" fmla="*/ 6184232 h 15135727"/>
              <a:gd name="connsiteX94" fmla="*/ 4186990 w 8085221"/>
              <a:gd name="connsiteY94" fmla="*/ 6472990 h 15135727"/>
              <a:gd name="connsiteX95" fmla="*/ 4042611 w 8085221"/>
              <a:gd name="connsiteY95" fmla="*/ 6352674 h 15135727"/>
              <a:gd name="connsiteX96" fmla="*/ 3946358 w 8085221"/>
              <a:gd name="connsiteY96" fmla="*/ 6376737 h 15135727"/>
              <a:gd name="connsiteX97" fmla="*/ 4114800 w 8085221"/>
              <a:gd name="connsiteY97" fmla="*/ 6641432 h 15135727"/>
              <a:gd name="connsiteX98" fmla="*/ 4451685 w 8085221"/>
              <a:gd name="connsiteY98" fmla="*/ 6737685 h 15135727"/>
              <a:gd name="connsiteX99" fmla="*/ 4620127 w 8085221"/>
              <a:gd name="connsiteY99" fmla="*/ 6978316 h 15135727"/>
              <a:gd name="connsiteX100" fmla="*/ 4740442 w 8085221"/>
              <a:gd name="connsiteY100" fmla="*/ 7170821 h 15135727"/>
              <a:gd name="connsiteX101" fmla="*/ 5077327 w 8085221"/>
              <a:gd name="connsiteY101" fmla="*/ 7387390 h 15135727"/>
              <a:gd name="connsiteX102" fmla="*/ 5125453 w 8085221"/>
              <a:gd name="connsiteY102" fmla="*/ 7603958 h 15135727"/>
              <a:gd name="connsiteX103" fmla="*/ 5197642 w 8085221"/>
              <a:gd name="connsiteY103" fmla="*/ 7796464 h 15135727"/>
              <a:gd name="connsiteX104" fmla="*/ 5486400 w 8085221"/>
              <a:gd name="connsiteY104" fmla="*/ 7964906 h 15135727"/>
              <a:gd name="connsiteX105" fmla="*/ 5486400 w 8085221"/>
              <a:gd name="connsiteY105" fmla="*/ 8349916 h 15135727"/>
              <a:gd name="connsiteX106" fmla="*/ 5678906 w 8085221"/>
              <a:gd name="connsiteY106" fmla="*/ 8614611 h 15135727"/>
              <a:gd name="connsiteX107" fmla="*/ 5919537 w 8085221"/>
              <a:gd name="connsiteY107" fmla="*/ 9071811 h 15135727"/>
              <a:gd name="connsiteX108" fmla="*/ 6160169 w 8085221"/>
              <a:gd name="connsiteY108" fmla="*/ 9336506 h 15135727"/>
              <a:gd name="connsiteX109" fmla="*/ 6280485 w 8085221"/>
              <a:gd name="connsiteY109" fmla="*/ 9601200 h 15135727"/>
              <a:gd name="connsiteX110" fmla="*/ 6400800 w 8085221"/>
              <a:gd name="connsiteY110" fmla="*/ 9793706 h 15135727"/>
              <a:gd name="connsiteX111" fmla="*/ 6569242 w 8085221"/>
              <a:gd name="connsiteY111" fmla="*/ 10058400 h 15135727"/>
              <a:gd name="connsiteX112" fmla="*/ 6713621 w 8085221"/>
              <a:gd name="connsiteY112" fmla="*/ 10106527 h 15135727"/>
              <a:gd name="connsiteX113" fmla="*/ 6545179 w 8085221"/>
              <a:gd name="connsiteY113" fmla="*/ 10202779 h 15135727"/>
              <a:gd name="connsiteX114" fmla="*/ 6569242 w 8085221"/>
              <a:gd name="connsiteY114" fmla="*/ 10443411 h 15135727"/>
              <a:gd name="connsiteX115" fmla="*/ 6593306 w 8085221"/>
              <a:gd name="connsiteY115" fmla="*/ 10708106 h 15135727"/>
              <a:gd name="connsiteX116" fmla="*/ 6761748 w 8085221"/>
              <a:gd name="connsiteY116" fmla="*/ 10924674 h 15135727"/>
              <a:gd name="connsiteX117" fmla="*/ 6641432 w 8085221"/>
              <a:gd name="connsiteY117" fmla="*/ 11093116 h 15135727"/>
              <a:gd name="connsiteX118" fmla="*/ 6713621 w 8085221"/>
              <a:gd name="connsiteY118" fmla="*/ 11261558 h 15135727"/>
              <a:gd name="connsiteX119" fmla="*/ 6737685 w 8085221"/>
              <a:gd name="connsiteY119" fmla="*/ 11526253 h 15135727"/>
              <a:gd name="connsiteX120" fmla="*/ 6617369 w 8085221"/>
              <a:gd name="connsiteY120" fmla="*/ 11839074 h 15135727"/>
              <a:gd name="connsiteX121" fmla="*/ 6617369 w 8085221"/>
              <a:gd name="connsiteY121" fmla="*/ 12031579 h 15135727"/>
              <a:gd name="connsiteX122" fmla="*/ 6641432 w 8085221"/>
              <a:gd name="connsiteY122" fmla="*/ 12127832 h 15135727"/>
              <a:gd name="connsiteX123" fmla="*/ 6761748 w 8085221"/>
              <a:gd name="connsiteY123" fmla="*/ 12031579 h 15135727"/>
              <a:gd name="connsiteX124" fmla="*/ 6761748 w 8085221"/>
              <a:gd name="connsiteY124" fmla="*/ 12296274 h 15135727"/>
              <a:gd name="connsiteX125" fmla="*/ 6689558 w 8085221"/>
              <a:gd name="connsiteY125" fmla="*/ 12512842 h 15135727"/>
              <a:gd name="connsiteX126" fmla="*/ 6785811 w 8085221"/>
              <a:gd name="connsiteY126" fmla="*/ 12777537 h 15135727"/>
              <a:gd name="connsiteX127" fmla="*/ 6569242 w 8085221"/>
              <a:gd name="connsiteY127" fmla="*/ 12873790 h 15135727"/>
              <a:gd name="connsiteX128" fmla="*/ 6545179 w 8085221"/>
              <a:gd name="connsiteY128" fmla="*/ 13090358 h 15135727"/>
              <a:gd name="connsiteX129" fmla="*/ 6448927 w 8085221"/>
              <a:gd name="connsiteY129" fmla="*/ 13355053 h 15135727"/>
              <a:gd name="connsiteX130" fmla="*/ 6256421 w 8085221"/>
              <a:gd name="connsiteY130" fmla="*/ 13571621 h 15135727"/>
              <a:gd name="connsiteX131" fmla="*/ 6087979 w 8085221"/>
              <a:gd name="connsiteY131" fmla="*/ 13667874 h 15135727"/>
              <a:gd name="connsiteX132" fmla="*/ 5943600 w 8085221"/>
              <a:gd name="connsiteY132" fmla="*/ 13716000 h 15135727"/>
              <a:gd name="connsiteX133" fmla="*/ 5702969 w 8085221"/>
              <a:gd name="connsiteY133" fmla="*/ 13667874 h 15135727"/>
              <a:gd name="connsiteX134" fmla="*/ 5582653 w 8085221"/>
              <a:gd name="connsiteY134" fmla="*/ 13691937 h 15135727"/>
              <a:gd name="connsiteX135" fmla="*/ 5727032 w 8085221"/>
              <a:gd name="connsiteY135" fmla="*/ 13836316 h 15135727"/>
              <a:gd name="connsiteX136" fmla="*/ 5582653 w 8085221"/>
              <a:gd name="connsiteY136" fmla="*/ 14052885 h 15135727"/>
              <a:gd name="connsiteX137" fmla="*/ 5462337 w 8085221"/>
              <a:gd name="connsiteY137" fmla="*/ 14149137 h 15135727"/>
              <a:gd name="connsiteX138" fmla="*/ 5342021 w 8085221"/>
              <a:gd name="connsiteY138" fmla="*/ 14004758 h 15135727"/>
              <a:gd name="connsiteX139" fmla="*/ 5245769 w 8085221"/>
              <a:gd name="connsiteY139" fmla="*/ 14004758 h 15135727"/>
              <a:gd name="connsiteX140" fmla="*/ 5245769 w 8085221"/>
              <a:gd name="connsiteY140" fmla="*/ 13956632 h 15135727"/>
              <a:gd name="connsiteX141" fmla="*/ 5101390 w 8085221"/>
              <a:gd name="connsiteY141" fmla="*/ 13956632 h 15135727"/>
              <a:gd name="connsiteX142" fmla="*/ 4981074 w 8085221"/>
              <a:gd name="connsiteY142" fmla="*/ 13860379 h 15135727"/>
              <a:gd name="connsiteX143" fmla="*/ 4740442 w 8085221"/>
              <a:gd name="connsiteY143" fmla="*/ 13908506 h 15135727"/>
              <a:gd name="connsiteX144" fmla="*/ 4475748 w 8085221"/>
              <a:gd name="connsiteY144" fmla="*/ 13956632 h 15135727"/>
              <a:gd name="connsiteX145" fmla="*/ 4379495 w 8085221"/>
              <a:gd name="connsiteY145" fmla="*/ 14028821 h 15135727"/>
              <a:gd name="connsiteX146" fmla="*/ 4403558 w 8085221"/>
              <a:gd name="connsiteY146" fmla="*/ 14197264 h 15135727"/>
              <a:gd name="connsiteX147" fmla="*/ 4572000 w 8085221"/>
              <a:gd name="connsiteY147" fmla="*/ 14149137 h 15135727"/>
              <a:gd name="connsiteX148" fmla="*/ 4523874 w 8085221"/>
              <a:gd name="connsiteY148" fmla="*/ 14558211 h 15135727"/>
              <a:gd name="connsiteX149" fmla="*/ 4403558 w 8085221"/>
              <a:gd name="connsiteY149" fmla="*/ 14437895 h 15135727"/>
              <a:gd name="connsiteX150" fmla="*/ 4403558 w 8085221"/>
              <a:gd name="connsiteY150" fmla="*/ 14437895 h 15135727"/>
              <a:gd name="connsiteX151" fmla="*/ 4283242 w 8085221"/>
              <a:gd name="connsiteY151" fmla="*/ 14245390 h 15135727"/>
              <a:gd name="connsiteX152" fmla="*/ 4235116 w 8085221"/>
              <a:gd name="connsiteY152" fmla="*/ 14341642 h 15135727"/>
              <a:gd name="connsiteX153" fmla="*/ 4162927 w 8085221"/>
              <a:gd name="connsiteY153" fmla="*/ 14389769 h 15135727"/>
              <a:gd name="connsiteX154" fmla="*/ 4162927 w 8085221"/>
              <a:gd name="connsiteY154" fmla="*/ 14389769 h 15135727"/>
              <a:gd name="connsiteX155" fmla="*/ 3922295 w 8085221"/>
              <a:gd name="connsiteY155" fmla="*/ 14245390 h 15135727"/>
              <a:gd name="connsiteX156" fmla="*/ 3801979 w 8085221"/>
              <a:gd name="connsiteY156" fmla="*/ 14293516 h 15135727"/>
              <a:gd name="connsiteX157" fmla="*/ 3681664 w 8085221"/>
              <a:gd name="connsiteY157" fmla="*/ 14389769 h 15135727"/>
              <a:gd name="connsiteX158" fmla="*/ 3657600 w 8085221"/>
              <a:gd name="connsiteY158" fmla="*/ 14654464 h 15135727"/>
              <a:gd name="connsiteX159" fmla="*/ 3513221 w 8085221"/>
              <a:gd name="connsiteY159" fmla="*/ 14726653 h 15135727"/>
              <a:gd name="connsiteX160" fmla="*/ 3513221 w 8085221"/>
              <a:gd name="connsiteY160" fmla="*/ 14871032 h 15135727"/>
              <a:gd name="connsiteX161" fmla="*/ 3633537 w 8085221"/>
              <a:gd name="connsiteY161" fmla="*/ 14967285 h 15135727"/>
              <a:gd name="connsiteX162" fmla="*/ 3609474 w 8085221"/>
              <a:gd name="connsiteY162" fmla="*/ 15087600 h 15135727"/>
              <a:gd name="connsiteX163" fmla="*/ 3441032 w 8085221"/>
              <a:gd name="connsiteY163" fmla="*/ 15039474 h 15135727"/>
              <a:gd name="connsiteX164" fmla="*/ 3272590 w 8085221"/>
              <a:gd name="connsiteY164" fmla="*/ 15063537 h 15135727"/>
              <a:gd name="connsiteX165" fmla="*/ 3248527 w 8085221"/>
              <a:gd name="connsiteY165" fmla="*/ 14895095 h 15135727"/>
              <a:gd name="connsiteX166" fmla="*/ 3128211 w 8085221"/>
              <a:gd name="connsiteY166" fmla="*/ 14919158 h 15135727"/>
              <a:gd name="connsiteX167" fmla="*/ 2959769 w 8085221"/>
              <a:gd name="connsiteY167" fmla="*/ 15135727 h 15135727"/>
              <a:gd name="connsiteX168" fmla="*/ 2935706 w 8085221"/>
              <a:gd name="connsiteY168" fmla="*/ 14895095 h 15135727"/>
              <a:gd name="connsiteX169" fmla="*/ 2791327 w 8085221"/>
              <a:gd name="connsiteY169" fmla="*/ 14943221 h 15135727"/>
              <a:gd name="connsiteX170" fmla="*/ 2671011 w 8085221"/>
              <a:gd name="connsiteY170" fmla="*/ 15039474 h 15135727"/>
              <a:gd name="connsiteX171" fmla="*/ 2430379 w 8085221"/>
              <a:gd name="connsiteY171" fmla="*/ 15087600 h 15135727"/>
              <a:gd name="connsiteX172" fmla="*/ 2237874 w 8085221"/>
              <a:gd name="connsiteY172" fmla="*/ 15039474 h 15135727"/>
              <a:gd name="connsiteX173" fmla="*/ 2622885 w 8085221"/>
              <a:gd name="connsiteY173" fmla="*/ 14846969 h 15135727"/>
              <a:gd name="connsiteX174" fmla="*/ 2887579 w 8085221"/>
              <a:gd name="connsiteY174" fmla="*/ 14774779 h 15135727"/>
              <a:gd name="connsiteX175" fmla="*/ 2839453 w 8085221"/>
              <a:gd name="connsiteY175" fmla="*/ 14582274 h 15135727"/>
              <a:gd name="connsiteX176" fmla="*/ 2935706 w 8085221"/>
              <a:gd name="connsiteY176" fmla="*/ 14510085 h 15135727"/>
              <a:gd name="connsiteX177" fmla="*/ 2935706 w 8085221"/>
              <a:gd name="connsiteY177" fmla="*/ 14510085 h 15135727"/>
              <a:gd name="connsiteX178" fmla="*/ 3080085 w 8085221"/>
              <a:gd name="connsiteY178" fmla="*/ 14413832 h 15135727"/>
              <a:gd name="connsiteX179" fmla="*/ 3152274 w 8085221"/>
              <a:gd name="connsiteY179" fmla="*/ 14341642 h 15135727"/>
              <a:gd name="connsiteX180" fmla="*/ 3080085 w 8085221"/>
              <a:gd name="connsiteY180" fmla="*/ 14269453 h 15135727"/>
              <a:gd name="connsiteX181" fmla="*/ 3152274 w 8085221"/>
              <a:gd name="connsiteY181" fmla="*/ 14197264 h 15135727"/>
              <a:gd name="connsiteX182" fmla="*/ 3152274 w 8085221"/>
              <a:gd name="connsiteY182" fmla="*/ 14052885 h 15135727"/>
              <a:gd name="connsiteX183" fmla="*/ 3080085 w 8085221"/>
              <a:gd name="connsiteY183" fmla="*/ 13980695 h 15135727"/>
              <a:gd name="connsiteX184" fmla="*/ 3056021 w 8085221"/>
              <a:gd name="connsiteY184" fmla="*/ 14076948 h 15135727"/>
              <a:gd name="connsiteX185" fmla="*/ 2935706 w 8085221"/>
              <a:gd name="connsiteY185" fmla="*/ 14076948 h 15135727"/>
              <a:gd name="connsiteX186" fmla="*/ 2863516 w 8085221"/>
              <a:gd name="connsiteY186" fmla="*/ 14125074 h 15135727"/>
              <a:gd name="connsiteX187" fmla="*/ 2719137 w 8085221"/>
              <a:gd name="connsiteY187" fmla="*/ 14197264 h 15135727"/>
              <a:gd name="connsiteX188" fmla="*/ 2646948 w 8085221"/>
              <a:gd name="connsiteY188" fmla="*/ 14197264 h 15135727"/>
              <a:gd name="connsiteX189" fmla="*/ 2598821 w 8085221"/>
              <a:gd name="connsiteY189" fmla="*/ 14125074 h 15135727"/>
              <a:gd name="connsiteX190" fmla="*/ 2430379 w 8085221"/>
              <a:gd name="connsiteY190" fmla="*/ 13836316 h 15135727"/>
              <a:gd name="connsiteX191" fmla="*/ 2646948 w 8085221"/>
              <a:gd name="connsiteY191" fmla="*/ 13812253 h 15135727"/>
              <a:gd name="connsiteX192" fmla="*/ 2502569 w 8085221"/>
              <a:gd name="connsiteY192" fmla="*/ 13475369 h 15135727"/>
              <a:gd name="connsiteX193" fmla="*/ 2550695 w 8085221"/>
              <a:gd name="connsiteY193" fmla="*/ 13186611 h 15135727"/>
              <a:gd name="connsiteX194" fmla="*/ 2719137 w 8085221"/>
              <a:gd name="connsiteY194" fmla="*/ 13042232 h 15135727"/>
              <a:gd name="connsiteX195" fmla="*/ 2791327 w 8085221"/>
              <a:gd name="connsiteY195" fmla="*/ 12945979 h 15135727"/>
              <a:gd name="connsiteX196" fmla="*/ 3031958 w 8085221"/>
              <a:gd name="connsiteY196" fmla="*/ 13090358 h 15135727"/>
              <a:gd name="connsiteX197" fmla="*/ 3056021 w 8085221"/>
              <a:gd name="connsiteY197" fmla="*/ 12753474 h 15135727"/>
              <a:gd name="connsiteX198" fmla="*/ 2887579 w 8085221"/>
              <a:gd name="connsiteY198" fmla="*/ 12777537 h 15135727"/>
              <a:gd name="connsiteX199" fmla="*/ 2815390 w 8085221"/>
              <a:gd name="connsiteY199" fmla="*/ 12777537 h 15135727"/>
              <a:gd name="connsiteX200" fmla="*/ 3176337 w 8085221"/>
              <a:gd name="connsiteY200" fmla="*/ 12368464 h 15135727"/>
              <a:gd name="connsiteX201" fmla="*/ 3104148 w 8085221"/>
              <a:gd name="connsiteY201" fmla="*/ 12320337 h 15135727"/>
              <a:gd name="connsiteX202" fmla="*/ 3104148 w 8085221"/>
              <a:gd name="connsiteY202" fmla="*/ 12320337 h 15135727"/>
              <a:gd name="connsiteX203" fmla="*/ 3007895 w 8085221"/>
              <a:gd name="connsiteY203" fmla="*/ 12079706 h 15135727"/>
              <a:gd name="connsiteX204" fmla="*/ 2911642 w 8085221"/>
              <a:gd name="connsiteY204" fmla="*/ 11935327 h 15135727"/>
              <a:gd name="connsiteX205" fmla="*/ 2863516 w 8085221"/>
              <a:gd name="connsiteY205" fmla="*/ 11694695 h 15135727"/>
              <a:gd name="connsiteX206" fmla="*/ 2911642 w 8085221"/>
              <a:gd name="connsiteY206" fmla="*/ 11454064 h 15135727"/>
              <a:gd name="connsiteX207" fmla="*/ 3056021 w 8085221"/>
              <a:gd name="connsiteY207" fmla="*/ 11454064 h 15135727"/>
              <a:gd name="connsiteX208" fmla="*/ 2983832 w 8085221"/>
              <a:gd name="connsiteY208" fmla="*/ 11381874 h 15135727"/>
              <a:gd name="connsiteX209" fmla="*/ 3031958 w 8085221"/>
              <a:gd name="connsiteY209" fmla="*/ 11285621 h 15135727"/>
              <a:gd name="connsiteX210" fmla="*/ 3007895 w 8085221"/>
              <a:gd name="connsiteY210" fmla="*/ 11189369 h 15135727"/>
              <a:gd name="connsiteX211" fmla="*/ 2887579 w 8085221"/>
              <a:gd name="connsiteY211" fmla="*/ 11141242 h 15135727"/>
              <a:gd name="connsiteX212" fmla="*/ 2887579 w 8085221"/>
              <a:gd name="connsiteY212" fmla="*/ 10972800 h 15135727"/>
              <a:gd name="connsiteX213" fmla="*/ 2887579 w 8085221"/>
              <a:gd name="connsiteY213" fmla="*/ 10924674 h 15135727"/>
              <a:gd name="connsiteX214" fmla="*/ 2767264 w 8085221"/>
              <a:gd name="connsiteY214" fmla="*/ 11020927 h 15135727"/>
              <a:gd name="connsiteX215" fmla="*/ 2743200 w 8085221"/>
              <a:gd name="connsiteY215" fmla="*/ 10924674 h 15135727"/>
              <a:gd name="connsiteX216" fmla="*/ 2550695 w 8085221"/>
              <a:gd name="connsiteY216" fmla="*/ 11020927 h 15135727"/>
              <a:gd name="connsiteX217" fmla="*/ 2526632 w 8085221"/>
              <a:gd name="connsiteY217" fmla="*/ 11117179 h 15135727"/>
              <a:gd name="connsiteX218" fmla="*/ 2334127 w 8085221"/>
              <a:gd name="connsiteY218" fmla="*/ 10996864 h 15135727"/>
              <a:gd name="connsiteX219" fmla="*/ 2358190 w 8085221"/>
              <a:gd name="connsiteY219" fmla="*/ 10732169 h 15135727"/>
              <a:gd name="connsiteX220" fmla="*/ 2334127 w 8085221"/>
              <a:gd name="connsiteY220" fmla="*/ 10587790 h 15135727"/>
              <a:gd name="connsiteX221" fmla="*/ 2406316 w 8085221"/>
              <a:gd name="connsiteY221" fmla="*/ 10491537 h 15135727"/>
              <a:gd name="connsiteX222" fmla="*/ 2598821 w 8085221"/>
              <a:gd name="connsiteY222" fmla="*/ 10684042 h 15135727"/>
              <a:gd name="connsiteX223" fmla="*/ 2767264 w 8085221"/>
              <a:gd name="connsiteY223" fmla="*/ 10684042 h 15135727"/>
              <a:gd name="connsiteX224" fmla="*/ 2646948 w 8085221"/>
              <a:gd name="connsiteY224" fmla="*/ 10515600 h 15135727"/>
              <a:gd name="connsiteX225" fmla="*/ 2815390 w 8085221"/>
              <a:gd name="connsiteY225" fmla="*/ 10395285 h 15135727"/>
              <a:gd name="connsiteX226" fmla="*/ 3080085 w 8085221"/>
              <a:gd name="connsiteY226" fmla="*/ 10419348 h 15135727"/>
              <a:gd name="connsiteX227" fmla="*/ 3248527 w 8085221"/>
              <a:gd name="connsiteY227" fmla="*/ 10539664 h 15135727"/>
              <a:gd name="connsiteX228" fmla="*/ 3320716 w 8085221"/>
              <a:gd name="connsiteY228" fmla="*/ 10659979 h 15135727"/>
              <a:gd name="connsiteX229" fmla="*/ 3465095 w 8085221"/>
              <a:gd name="connsiteY229" fmla="*/ 10659979 h 15135727"/>
              <a:gd name="connsiteX230" fmla="*/ 3441032 w 8085221"/>
              <a:gd name="connsiteY230" fmla="*/ 10491537 h 15135727"/>
              <a:gd name="connsiteX231" fmla="*/ 3392906 w 8085221"/>
              <a:gd name="connsiteY231" fmla="*/ 10250906 h 15135727"/>
              <a:gd name="connsiteX232" fmla="*/ 3152274 w 8085221"/>
              <a:gd name="connsiteY232" fmla="*/ 10250906 h 15135727"/>
              <a:gd name="connsiteX233" fmla="*/ 3176337 w 8085221"/>
              <a:gd name="connsiteY233" fmla="*/ 10178716 h 15135727"/>
              <a:gd name="connsiteX234" fmla="*/ 3104148 w 8085221"/>
              <a:gd name="connsiteY234" fmla="*/ 10154653 h 15135727"/>
              <a:gd name="connsiteX235" fmla="*/ 3007895 w 8085221"/>
              <a:gd name="connsiteY235" fmla="*/ 9962148 h 15135727"/>
              <a:gd name="connsiteX236" fmla="*/ 3176337 w 8085221"/>
              <a:gd name="connsiteY236" fmla="*/ 9889958 h 15135727"/>
              <a:gd name="connsiteX237" fmla="*/ 2959769 w 8085221"/>
              <a:gd name="connsiteY237" fmla="*/ 9504948 h 15135727"/>
              <a:gd name="connsiteX238" fmla="*/ 2791327 w 8085221"/>
              <a:gd name="connsiteY238" fmla="*/ 9456821 h 15135727"/>
              <a:gd name="connsiteX239" fmla="*/ 2574758 w 8085221"/>
              <a:gd name="connsiteY239" fmla="*/ 9336506 h 15135727"/>
              <a:gd name="connsiteX240" fmla="*/ 2550695 w 8085221"/>
              <a:gd name="connsiteY240" fmla="*/ 9071811 h 15135727"/>
              <a:gd name="connsiteX241" fmla="*/ 2695074 w 8085221"/>
              <a:gd name="connsiteY241" fmla="*/ 8999621 h 15135727"/>
              <a:gd name="connsiteX242" fmla="*/ 2622885 w 8085221"/>
              <a:gd name="connsiteY242" fmla="*/ 8975558 h 15135727"/>
              <a:gd name="connsiteX243" fmla="*/ 2430379 w 8085221"/>
              <a:gd name="connsiteY243" fmla="*/ 8999621 h 15135727"/>
              <a:gd name="connsiteX244" fmla="*/ 2261937 w 8085221"/>
              <a:gd name="connsiteY244" fmla="*/ 9168064 h 15135727"/>
              <a:gd name="connsiteX245" fmla="*/ 2237874 w 8085221"/>
              <a:gd name="connsiteY245" fmla="*/ 8999621 h 15135727"/>
              <a:gd name="connsiteX246" fmla="*/ 2117558 w 8085221"/>
              <a:gd name="connsiteY246" fmla="*/ 8975558 h 15135727"/>
              <a:gd name="connsiteX247" fmla="*/ 2045369 w 8085221"/>
              <a:gd name="connsiteY247" fmla="*/ 8783053 h 15135727"/>
              <a:gd name="connsiteX248" fmla="*/ 1852864 w 8085221"/>
              <a:gd name="connsiteY248" fmla="*/ 8758990 h 15135727"/>
              <a:gd name="connsiteX249" fmla="*/ 1636295 w 8085221"/>
              <a:gd name="connsiteY249" fmla="*/ 8927432 h 15135727"/>
              <a:gd name="connsiteX250" fmla="*/ 1588169 w 8085221"/>
              <a:gd name="connsiteY250" fmla="*/ 9023685 h 15135727"/>
              <a:gd name="connsiteX251" fmla="*/ 1515979 w 8085221"/>
              <a:gd name="connsiteY251" fmla="*/ 8879306 h 15135727"/>
              <a:gd name="connsiteX252" fmla="*/ 1347537 w 8085221"/>
              <a:gd name="connsiteY252" fmla="*/ 8879306 h 15135727"/>
              <a:gd name="connsiteX253" fmla="*/ 1347537 w 8085221"/>
              <a:gd name="connsiteY253" fmla="*/ 8710864 h 15135727"/>
              <a:gd name="connsiteX254" fmla="*/ 1106906 w 8085221"/>
              <a:gd name="connsiteY254" fmla="*/ 8783053 h 15135727"/>
              <a:gd name="connsiteX255" fmla="*/ 890337 w 8085221"/>
              <a:gd name="connsiteY255" fmla="*/ 8686800 h 15135727"/>
              <a:gd name="connsiteX256" fmla="*/ 649706 w 8085221"/>
              <a:gd name="connsiteY256" fmla="*/ 8662737 h 15135727"/>
              <a:gd name="connsiteX257" fmla="*/ 385011 w 8085221"/>
              <a:gd name="connsiteY257" fmla="*/ 8566485 h 15135727"/>
              <a:gd name="connsiteX258" fmla="*/ 577516 w 8085221"/>
              <a:gd name="connsiteY258" fmla="*/ 8373979 h 15135727"/>
              <a:gd name="connsiteX259" fmla="*/ 794085 w 8085221"/>
              <a:gd name="connsiteY259" fmla="*/ 8301790 h 15135727"/>
              <a:gd name="connsiteX260" fmla="*/ 745958 w 8085221"/>
              <a:gd name="connsiteY260" fmla="*/ 8133348 h 15135727"/>
              <a:gd name="connsiteX261" fmla="*/ 818148 w 8085221"/>
              <a:gd name="connsiteY261" fmla="*/ 7820527 h 15135727"/>
              <a:gd name="connsiteX262" fmla="*/ 697832 w 8085221"/>
              <a:gd name="connsiteY262" fmla="*/ 7820527 h 15135727"/>
              <a:gd name="connsiteX263" fmla="*/ 625642 w 8085221"/>
              <a:gd name="connsiteY263" fmla="*/ 7916779 h 15135727"/>
              <a:gd name="connsiteX264" fmla="*/ 457200 w 8085221"/>
              <a:gd name="connsiteY264" fmla="*/ 7820527 h 15135727"/>
              <a:gd name="connsiteX265" fmla="*/ 529390 w 8085221"/>
              <a:gd name="connsiteY265" fmla="*/ 7700211 h 15135727"/>
              <a:gd name="connsiteX266" fmla="*/ 938464 w 8085221"/>
              <a:gd name="connsiteY266" fmla="*/ 7676148 h 15135727"/>
              <a:gd name="connsiteX267" fmla="*/ 1058779 w 8085221"/>
              <a:gd name="connsiteY267" fmla="*/ 7459579 h 15135727"/>
              <a:gd name="connsiteX268" fmla="*/ 1203158 w 8085221"/>
              <a:gd name="connsiteY268" fmla="*/ 7603958 h 15135727"/>
              <a:gd name="connsiteX269" fmla="*/ 1299411 w 8085221"/>
              <a:gd name="connsiteY269" fmla="*/ 7555832 h 15135727"/>
              <a:gd name="connsiteX270" fmla="*/ 1443790 w 8085221"/>
              <a:gd name="connsiteY270" fmla="*/ 7507706 h 15135727"/>
              <a:gd name="connsiteX271" fmla="*/ 1684421 w 8085221"/>
              <a:gd name="connsiteY271" fmla="*/ 7603958 h 15135727"/>
              <a:gd name="connsiteX272" fmla="*/ 1684421 w 8085221"/>
              <a:gd name="connsiteY272" fmla="*/ 7603958 h 15135727"/>
              <a:gd name="connsiteX273" fmla="*/ 1540042 w 8085221"/>
              <a:gd name="connsiteY273" fmla="*/ 7363327 h 15135727"/>
              <a:gd name="connsiteX274" fmla="*/ 1299411 w 8085221"/>
              <a:gd name="connsiteY274" fmla="*/ 7315200 h 15135727"/>
              <a:gd name="connsiteX275" fmla="*/ 1130969 w 8085221"/>
              <a:gd name="connsiteY275" fmla="*/ 7339264 h 15135727"/>
              <a:gd name="connsiteX276" fmla="*/ 1034716 w 8085221"/>
              <a:gd name="connsiteY276" fmla="*/ 7315200 h 15135727"/>
              <a:gd name="connsiteX277" fmla="*/ 1155032 w 8085221"/>
              <a:gd name="connsiteY277" fmla="*/ 7050506 h 15135727"/>
              <a:gd name="connsiteX278" fmla="*/ 1155032 w 8085221"/>
              <a:gd name="connsiteY278" fmla="*/ 6930190 h 15135727"/>
              <a:gd name="connsiteX279" fmla="*/ 1155032 w 8085221"/>
              <a:gd name="connsiteY279" fmla="*/ 6761748 h 15135727"/>
              <a:gd name="connsiteX280" fmla="*/ 1203158 w 8085221"/>
              <a:gd name="connsiteY280" fmla="*/ 6617369 h 15135727"/>
              <a:gd name="connsiteX281" fmla="*/ 1371600 w 8085221"/>
              <a:gd name="connsiteY281" fmla="*/ 6472990 h 15135727"/>
              <a:gd name="connsiteX282" fmla="*/ 1443790 w 8085221"/>
              <a:gd name="connsiteY282" fmla="*/ 6328611 h 15135727"/>
              <a:gd name="connsiteX283" fmla="*/ 1419727 w 8085221"/>
              <a:gd name="connsiteY283" fmla="*/ 6208295 h 15135727"/>
              <a:gd name="connsiteX284" fmla="*/ 1275348 w 8085221"/>
              <a:gd name="connsiteY284" fmla="*/ 6304548 h 15135727"/>
              <a:gd name="connsiteX285" fmla="*/ 1323474 w 8085221"/>
              <a:gd name="connsiteY285" fmla="*/ 6015790 h 15135727"/>
              <a:gd name="connsiteX286" fmla="*/ 1540042 w 8085221"/>
              <a:gd name="connsiteY286" fmla="*/ 5871411 h 15135727"/>
              <a:gd name="connsiteX287" fmla="*/ 1540042 w 8085221"/>
              <a:gd name="connsiteY287" fmla="*/ 5751095 h 15135727"/>
              <a:gd name="connsiteX288" fmla="*/ 1395664 w 8085221"/>
              <a:gd name="connsiteY288" fmla="*/ 5799221 h 15135727"/>
              <a:gd name="connsiteX289" fmla="*/ 1179095 w 8085221"/>
              <a:gd name="connsiteY289" fmla="*/ 5799221 h 15135727"/>
              <a:gd name="connsiteX290" fmla="*/ 890337 w 8085221"/>
              <a:gd name="connsiteY290" fmla="*/ 5775158 h 15135727"/>
              <a:gd name="connsiteX291" fmla="*/ 697832 w 8085221"/>
              <a:gd name="connsiteY291" fmla="*/ 5606716 h 15135727"/>
              <a:gd name="connsiteX292" fmla="*/ 577516 w 8085221"/>
              <a:gd name="connsiteY292" fmla="*/ 5582653 h 15135727"/>
              <a:gd name="connsiteX293" fmla="*/ 697832 w 8085221"/>
              <a:gd name="connsiteY293" fmla="*/ 5775158 h 15135727"/>
              <a:gd name="connsiteX294" fmla="*/ 409074 w 8085221"/>
              <a:gd name="connsiteY294" fmla="*/ 5799221 h 15135727"/>
              <a:gd name="connsiteX295" fmla="*/ 168442 w 8085221"/>
              <a:gd name="connsiteY295" fmla="*/ 5702969 h 15135727"/>
              <a:gd name="connsiteX296" fmla="*/ 264695 w 8085221"/>
              <a:gd name="connsiteY296" fmla="*/ 5558590 h 15135727"/>
              <a:gd name="connsiteX297" fmla="*/ 144379 w 8085221"/>
              <a:gd name="connsiteY297" fmla="*/ 5510464 h 15135727"/>
              <a:gd name="connsiteX298" fmla="*/ 0 w 8085221"/>
              <a:gd name="connsiteY298" fmla="*/ 5462337 h 15135727"/>
              <a:gd name="connsiteX299" fmla="*/ 96253 w 8085221"/>
              <a:gd name="connsiteY299" fmla="*/ 5245769 h 15135727"/>
              <a:gd name="connsiteX0" fmla="*/ 96253 w 8085221"/>
              <a:gd name="connsiteY0" fmla="*/ 5245769 h 15135727"/>
              <a:gd name="connsiteX1" fmla="*/ 144379 w 8085221"/>
              <a:gd name="connsiteY1" fmla="*/ 4981074 h 15135727"/>
              <a:gd name="connsiteX2" fmla="*/ 178719 w 8085221"/>
              <a:gd name="connsiteY2" fmla="*/ 4834941 h 15135727"/>
              <a:gd name="connsiteX3" fmla="*/ 334378 w 8085221"/>
              <a:gd name="connsiteY3" fmla="*/ 4696828 h 15135727"/>
              <a:gd name="connsiteX4" fmla="*/ 553453 w 8085221"/>
              <a:gd name="connsiteY4" fmla="*/ 4692316 h 15135727"/>
              <a:gd name="connsiteX5" fmla="*/ 649706 w 8085221"/>
              <a:gd name="connsiteY5" fmla="*/ 4427621 h 15135727"/>
              <a:gd name="connsiteX6" fmla="*/ 805866 w 8085221"/>
              <a:gd name="connsiteY6" fmla="*/ 4425366 h 15135727"/>
              <a:gd name="connsiteX7" fmla="*/ 867026 w 8085221"/>
              <a:gd name="connsiteY7" fmla="*/ 4311817 h 15135727"/>
              <a:gd name="connsiteX8" fmla="*/ 1077328 w 8085221"/>
              <a:gd name="connsiteY8" fmla="*/ 4253916 h 15135727"/>
              <a:gd name="connsiteX9" fmla="*/ 1120191 w 8085221"/>
              <a:gd name="connsiteY9" fmla="*/ 4206291 h 15135727"/>
              <a:gd name="connsiteX10" fmla="*/ 1263066 w 8085221"/>
              <a:gd name="connsiteY10" fmla="*/ 4182478 h 15135727"/>
              <a:gd name="connsiteX11" fmla="*/ 1362326 w 8085221"/>
              <a:gd name="connsiteY11" fmla="*/ 4081965 h 15135727"/>
              <a:gd name="connsiteX12" fmla="*/ 1472616 w 8085221"/>
              <a:gd name="connsiteY12" fmla="*/ 4025316 h 15135727"/>
              <a:gd name="connsiteX13" fmla="*/ 1559344 w 8085221"/>
              <a:gd name="connsiteY13" fmla="*/ 4013535 h 15135727"/>
              <a:gd name="connsiteX14" fmla="*/ 1708485 w 8085221"/>
              <a:gd name="connsiteY14" fmla="*/ 3826042 h 15135727"/>
              <a:gd name="connsiteX15" fmla="*/ 1820278 w 8085221"/>
              <a:gd name="connsiteY15" fmla="*/ 3858628 h 15135727"/>
              <a:gd name="connsiteX16" fmla="*/ 1925053 w 8085221"/>
              <a:gd name="connsiteY16" fmla="*/ 3777916 h 15135727"/>
              <a:gd name="connsiteX17" fmla="*/ 2141621 w 8085221"/>
              <a:gd name="connsiteY17" fmla="*/ 3585411 h 15135727"/>
              <a:gd name="connsiteX18" fmla="*/ 2141621 w 8085221"/>
              <a:gd name="connsiteY18" fmla="*/ 3585411 h 15135727"/>
              <a:gd name="connsiteX19" fmla="*/ 2286000 w 8085221"/>
              <a:gd name="connsiteY19" fmla="*/ 3489158 h 15135727"/>
              <a:gd name="connsiteX20" fmla="*/ 2310064 w 8085221"/>
              <a:gd name="connsiteY20" fmla="*/ 3007895 h 15135727"/>
              <a:gd name="connsiteX21" fmla="*/ 2695074 w 8085221"/>
              <a:gd name="connsiteY21" fmla="*/ 2911642 h 15135727"/>
              <a:gd name="connsiteX22" fmla="*/ 2839453 w 8085221"/>
              <a:gd name="connsiteY22" fmla="*/ 2526632 h 15135727"/>
              <a:gd name="connsiteX23" fmla="*/ 3200400 w 8085221"/>
              <a:gd name="connsiteY23" fmla="*/ 2358190 h 15135727"/>
              <a:gd name="connsiteX24" fmla="*/ 3441032 w 8085221"/>
              <a:gd name="connsiteY24" fmla="*/ 2237874 h 15135727"/>
              <a:gd name="connsiteX25" fmla="*/ 3561348 w 8085221"/>
              <a:gd name="connsiteY25" fmla="*/ 2526632 h 15135727"/>
              <a:gd name="connsiteX26" fmla="*/ 3801979 w 8085221"/>
              <a:gd name="connsiteY26" fmla="*/ 2622885 h 15135727"/>
              <a:gd name="connsiteX27" fmla="*/ 3946358 w 8085221"/>
              <a:gd name="connsiteY27" fmla="*/ 2550695 h 15135727"/>
              <a:gd name="connsiteX28" fmla="*/ 4018548 w 8085221"/>
              <a:gd name="connsiteY28" fmla="*/ 2598821 h 15135727"/>
              <a:gd name="connsiteX29" fmla="*/ 4138864 w 8085221"/>
              <a:gd name="connsiteY29" fmla="*/ 2574758 h 15135727"/>
              <a:gd name="connsiteX30" fmla="*/ 4307306 w 8085221"/>
              <a:gd name="connsiteY30" fmla="*/ 2671011 h 15135727"/>
              <a:gd name="connsiteX31" fmla="*/ 4427621 w 8085221"/>
              <a:gd name="connsiteY31" fmla="*/ 2622885 h 15135727"/>
              <a:gd name="connsiteX32" fmla="*/ 4668253 w 8085221"/>
              <a:gd name="connsiteY32" fmla="*/ 2743200 h 15135727"/>
              <a:gd name="connsiteX33" fmla="*/ 4788569 w 8085221"/>
              <a:gd name="connsiteY33" fmla="*/ 2815390 h 15135727"/>
              <a:gd name="connsiteX34" fmla="*/ 4957011 w 8085221"/>
              <a:gd name="connsiteY34" fmla="*/ 2719137 h 15135727"/>
              <a:gd name="connsiteX35" fmla="*/ 4981074 w 8085221"/>
              <a:gd name="connsiteY35" fmla="*/ 2382253 h 15135727"/>
              <a:gd name="connsiteX36" fmla="*/ 4981074 w 8085221"/>
              <a:gd name="connsiteY36" fmla="*/ 2382253 h 15135727"/>
              <a:gd name="connsiteX37" fmla="*/ 4884821 w 8085221"/>
              <a:gd name="connsiteY37" fmla="*/ 2093495 h 15135727"/>
              <a:gd name="connsiteX38" fmla="*/ 4764506 w 8085221"/>
              <a:gd name="connsiteY38" fmla="*/ 1900990 h 15135727"/>
              <a:gd name="connsiteX39" fmla="*/ 4764506 w 8085221"/>
              <a:gd name="connsiteY39" fmla="*/ 1804737 h 15135727"/>
              <a:gd name="connsiteX40" fmla="*/ 4957011 w 8085221"/>
              <a:gd name="connsiteY40" fmla="*/ 1564106 h 15135727"/>
              <a:gd name="connsiteX41" fmla="*/ 5221706 w 8085221"/>
              <a:gd name="connsiteY41" fmla="*/ 1588169 h 15135727"/>
              <a:gd name="connsiteX42" fmla="*/ 5486400 w 8085221"/>
              <a:gd name="connsiteY42" fmla="*/ 1684421 h 15135727"/>
              <a:gd name="connsiteX43" fmla="*/ 5799221 w 8085221"/>
              <a:gd name="connsiteY43" fmla="*/ 1684421 h 15135727"/>
              <a:gd name="connsiteX44" fmla="*/ 5871411 w 8085221"/>
              <a:gd name="connsiteY44" fmla="*/ 1443790 h 15135727"/>
              <a:gd name="connsiteX45" fmla="*/ 6087979 w 8085221"/>
              <a:gd name="connsiteY45" fmla="*/ 1395664 h 15135727"/>
              <a:gd name="connsiteX46" fmla="*/ 6087979 w 8085221"/>
              <a:gd name="connsiteY46" fmla="*/ 1082842 h 15135727"/>
              <a:gd name="connsiteX47" fmla="*/ 6424864 w 8085221"/>
              <a:gd name="connsiteY47" fmla="*/ 1058779 h 15135727"/>
              <a:gd name="connsiteX48" fmla="*/ 6665495 w 8085221"/>
              <a:gd name="connsiteY48" fmla="*/ 721895 h 15135727"/>
              <a:gd name="connsiteX49" fmla="*/ 6761748 w 8085221"/>
              <a:gd name="connsiteY49" fmla="*/ 649706 h 15135727"/>
              <a:gd name="connsiteX50" fmla="*/ 6737685 w 8085221"/>
              <a:gd name="connsiteY50" fmla="*/ 505327 h 15135727"/>
              <a:gd name="connsiteX51" fmla="*/ 6858000 w 8085221"/>
              <a:gd name="connsiteY51" fmla="*/ 360948 h 15135727"/>
              <a:gd name="connsiteX52" fmla="*/ 6761748 w 8085221"/>
              <a:gd name="connsiteY52" fmla="*/ 120316 h 15135727"/>
              <a:gd name="connsiteX53" fmla="*/ 7194885 w 8085221"/>
              <a:gd name="connsiteY53" fmla="*/ 0 h 15135727"/>
              <a:gd name="connsiteX54" fmla="*/ 7267074 w 8085221"/>
              <a:gd name="connsiteY54" fmla="*/ 120316 h 15135727"/>
              <a:gd name="connsiteX55" fmla="*/ 7267074 w 8085221"/>
              <a:gd name="connsiteY55" fmla="*/ 120316 h 15135727"/>
              <a:gd name="connsiteX56" fmla="*/ 7339264 w 8085221"/>
              <a:gd name="connsiteY56" fmla="*/ 360948 h 15135727"/>
              <a:gd name="connsiteX57" fmla="*/ 7628021 w 8085221"/>
              <a:gd name="connsiteY57" fmla="*/ 433137 h 15135727"/>
              <a:gd name="connsiteX58" fmla="*/ 7796464 w 8085221"/>
              <a:gd name="connsiteY58" fmla="*/ 649706 h 15135727"/>
              <a:gd name="connsiteX59" fmla="*/ 8085221 w 8085221"/>
              <a:gd name="connsiteY59" fmla="*/ 914400 h 15135727"/>
              <a:gd name="connsiteX60" fmla="*/ 7988969 w 8085221"/>
              <a:gd name="connsiteY60" fmla="*/ 1203158 h 15135727"/>
              <a:gd name="connsiteX61" fmla="*/ 7844590 w 8085221"/>
              <a:gd name="connsiteY61" fmla="*/ 1058779 h 15135727"/>
              <a:gd name="connsiteX62" fmla="*/ 7483642 w 8085221"/>
              <a:gd name="connsiteY62" fmla="*/ 1371600 h 15135727"/>
              <a:gd name="connsiteX63" fmla="*/ 7267074 w 8085221"/>
              <a:gd name="connsiteY63" fmla="*/ 1395664 h 15135727"/>
              <a:gd name="connsiteX64" fmla="*/ 7243011 w 8085221"/>
              <a:gd name="connsiteY64" fmla="*/ 1588169 h 15135727"/>
              <a:gd name="connsiteX65" fmla="*/ 6978316 w 8085221"/>
              <a:gd name="connsiteY65" fmla="*/ 1732548 h 15135727"/>
              <a:gd name="connsiteX66" fmla="*/ 6737685 w 8085221"/>
              <a:gd name="connsiteY66" fmla="*/ 2093495 h 15135727"/>
              <a:gd name="connsiteX67" fmla="*/ 6737685 w 8085221"/>
              <a:gd name="connsiteY67" fmla="*/ 2382253 h 15135727"/>
              <a:gd name="connsiteX68" fmla="*/ 6665495 w 8085221"/>
              <a:gd name="connsiteY68" fmla="*/ 2430379 h 15135727"/>
              <a:gd name="connsiteX69" fmla="*/ 6906127 w 8085221"/>
              <a:gd name="connsiteY69" fmla="*/ 2646948 h 15135727"/>
              <a:gd name="connsiteX70" fmla="*/ 6906127 w 8085221"/>
              <a:gd name="connsiteY70" fmla="*/ 2983832 h 15135727"/>
              <a:gd name="connsiteX71" fmla="*/ 6906127 w 8085221"/>
              <a:gd name="connsiteY71" fmla="*/ 3104148 h 15135727"/>
              <a:gd name="connsiteX72" fmla="*/ 6833937 w 8085221"/>
              <a:gd name="connsiteY72" fmla="*/ 3368842 h 15135727"/>
              <a:gd name="connsiteX73" fmla="*/ 6906127 w 8085221"/>
              <a:gd name="connsiteY73" fmla="*/ 3489158 h 15135727"/>
              <a:gd name="connsiteX74" fmla="*/ 6641432 w 8085221"/>
              <a:gd name="connsiteY74" fmla="*/ 3705727 h 15135727"/>
              <a:gd name="connsiteX75" fmla="*/ 6737685 w 8085221"/>
              <a:gd name="connsiteY75" fmla="*/ 3729790 h 15135727"/>
              <a:gd name="connsiteX76" fmla="*/ 6545179 w 8085221"/>
              <a:gd name="connsiteY76" fmla="*/ 3826042 h 15135727"/>
              <a:gd name="connsiteX77" fmla="*/ 6328611 w 8085221"/>
              <a:gd name="connsiteY77" fmla="*/ 3753853 h 15135727"/>
              <a:gd name="connsiteX78" fmla="*/ 6184232 w 8085221"/>
              <a:gd name="connsiteY78" fmla="*/ 3850106 h 15135727"/>
              <a:gd name="connsiteX79" fmla="*/ 6184232 w 8085221"/>
              <a:gd name="connsiteY79" fmla="*/ 3946358 h 15135727"/>
              <a:gd name="connsiteX80" fmla="*/ 6136106 w 8085221"/>
              <a:gd name="connsiteY80" fmla="*/ 4235116 h 15135727"/>
              <a:gd name="connsiteX81" fmla="*/ 5919537 w 8085221"/>
              <a:gd name="connsiteY81" fmla="*/ 4403558 h 15135727"/>
              <a:gd name="connsiteX82" fmla="*/ 5775158 w 8085221"/>
              <a:gd name="connsiteY82" fmla="*/ 4451685 h 15135727"/>
              <a:gd name="connsiteX83" fmla="*/ 5630779 w 8085221"/>
              <a:gd name="connsiteY83" fmla="*/ 4547937 h 15135727"/>
              <a:gd name="connsiteX84" fmla="*/ 5510464 w 8085221"/>
              <a:gd name="connsiteY84" fmla="*/ 4620127 h 15135727"/>
              <a:gd name="connsiteX85" fmla="*/ 5510464 w 8085221"/>
              <a:gd name="connsiteY85" fmla="*/ 4812632 h 15135727"/>
              <a:gd name="connsiteX86" fmla="*/ 5317958 w 8085221"/>
              <a:gd name="connsiteY86" fmla="*/ 4981074 h 15135727"/>
              <a:gd name="connsiteX87" fmla="*/ 5005137 w 8085221"/>
              <a:gd name="connsiteY87" fmla="*/ 5149516 h 15135727"/>
              <a:gd name="connsiteX88" fmla="*/ 4692316 w 8085221"/>
              <a:gd name="connsiteY88" fmla="*/ 5149516 h 15135727"/>
              <a:gd name="connsiteX89" fmla="*/ 4523874 w 8085221"/>
              <a:gd name="connsiteY89" fmla="*/ 5366085 h 15135727"/>
              <a:gd name="connsiteX90" fmla="*/ 4211053 w 8085221"/>
              <a:gd name="connsiteY90" fmla="*/ 5414211 h 15135727"/>
              <a:gd name="connsiteX91" fmla="*/ 4114800 w 8085221"/>
              <a:gd name="connsiteY91" fmla="*/ 5390148 h 15135727"/>
              <a:gd name="connsiteX92" fmla="*/ 4018548 w 8085221"/>
              <a:gd name="connsiteY92" fmla="*/ 5630779 h 15135727"/>
              <a:gd name="connsiteX93" fmla="*/ 4090737 w 8085221"/>
              <a:gd name="connsiteY93" fmla="*/ 5871411 h 15135727"/>
              <a:gd name="connsiteX94" fmla="*/ 4090737 w 8085221"/>
              <a:gd name="connsiteY94" fmla="*/ 6184232 h 15135727"/>
              <a:gd name="connsiteX95" fmla="*/ 4186990 w 8085221"/>
              <a:gd name="connsiteY95" fmla="*/ 6472990 h 15135727"/>
              <a:gd name="connsiteX96" fmla="*/ 4042611 w 8085221"/>
              <a:gd name="connsiteY96" fmla="*/ 6352674 h 15135727"/>
              <a:gd name="connsiteX97" fmla="*/ 3946358 w 8085221"/>
              <a:gd name="connsiteY97" fmla="*/ 6376737 h 15135727"/>
              <a:gd name="connsiteX98" fmla="*/ 4114800 w 8085221"/>
              <a:gd name="connsiteY98" fmla="*/ 6641432 h 15135727"/>
              <a:gd name="connsiteX99" fmla="*/ 4451685 w 8085221"/>
              <a:gd name="connsiteY99" fmla="*/ 6737685 h 15135727"/>
              <a:gd name="connsiteX100" fmla="*/ 4620127 w 8085221"/>
              <a:gd name="connsiteY100" fmla="*/ 6978316 h 15135727"/>
              <a:gd name="connsiteX101" fmla="*/ 4740442 w 8085221"/>
              <a:gd name="connsiteY101" fmla="*/ 7170821 h 15135727"/>
              <a:gd name="connsiteX102" fmla="*/ 5077327 w 8085221"/>
              <a:gd name="connsiteY102" fmla="*/ 7387390 h 15135727"/>
              <a:gd name="connsiteX103" fmla="*/ 5125453 w 8085221"/>
              <a:gd name="connsiteY103" fmla="*/ 7603958 h 15135727"/>
              <a:gd name="connsiteX104" fmla="*/ 5197642 w 8085221"/>
              <a:gd name="connsiteY104" fmla="*/ 7796464 h 15135727"/>
              <a:gd name="connsiteX105" fmla="*/ 5486400 w 8085221"/>
              <a:gd name="connsiteY105" fmla="*/ 7964906 h 15135727"/>
              <a:gd name="connsiteX106" fmla="*/ 5486400 w 8085221"/>
              <a:gd name="connsiteY106" fmla="*/ 8349916 h 15135727"/>
              <a:gd name="connsiteX107" fmla="*/ 5678906 w 8085221"/>
              <a:gd name="connsiteY107" fmla="*/ 8614611 h 15135727"/>
              <a:gd name="connsiteX108" fmla="*/ 5919537 w 8085221"/>
              <a:gd name="connsiteY108" fmla="*/ 9071811 h 15135727"/>
              <a:gd name="connsiteX109" fmla="*/ 6160169 w 8085221"/>
              <a:gd name="connsiteY109" fmla="*/ 9336506 h 15135727"/>
              <a:gd name="connsiteX110" fmla="*/ 6280485 w 8085221"/>
              <a:gd name="connsiteY110" fmla="*/ 9601200 h 15135727"/>
              <a:gd name="connsiteX111" fmla="*/ 6400800 w 8085221"/>
              <a:gd name="connsiteY111" fmla="*/ 9793706 h 15135727"/>
              <a:gd name="connsiteX112" fmla="*/ 6569242 w 8085221"/>
              <a:gd name="connsiteY112" fmla="*/ 10058400 h 15135727"/>
              <a:gd name="connsiteX113" fmla="*/ 6713621 w 8085221"/>
              <a:gd name="connsiteY113" fmla="*/ 10106527 h 15135727"/>
              <a:gd name="connsiteX114" fmla="*/ 6545179 w 8085221"/>
              <a:gd name="connsiteY114" fmla="*/ 10202779 h 15135727"/>
              <a:gd name="connsiteX115" fmla="*/ 6569242 w 8085221"/>
              <a:gd name="connsiteY115" fmla="*/ 10443411 h 15135727"/>
              <a:gd name="connsiteX116" fmla="*/ 6593306 w 8085221"/>
              <a:gd name="connsiteY116" fmla="*/ 10708106 h 15135727"/>
              <a:gd name="connsiteX117" fmla="*/ 6761748 w 8085221"/>
              <a:gd name="connsiteY117" fmla="*/ 10924674 h 15135727"/>
              <a:gd name="connsiteX118" fmla="*/ 6641432 w 8085221"/>
              <a:gd name="connsiteY118" fmla="*/ 11093116 h 15135727"/>
              <a:gd name="connsiteX119" fmla="*/ 6713621 w 8085221"/>
              <a:gd name="connsiteY119" fmla="*/ 11261558 h 15135727"/>
              <a:gd name="connsiteX120" fmla="*/ 6737685 w 8085221"/>
              <a:gd name="connsiteY120" fmla="*/ 11526253 h 15135727"/>
              <a:gd name="connsiteX121" fmla="*/ 6617369 w 8085221"/>
              <a:gd name="connsiteY121" fmla="*/ 11839074 h 15135727"/>
              <a:gd name="connsiteX122" fmla="*/ 6617369 w 8085221"/>
              <a:gd name="connsiteY122" fmla="*/ 12031579 h 15135727"/>
              <a:gd name="connsiteX123" fmla="*/ 6641432 w 8085221"/>
              <a:gd name="connsiteY123" fmla="*/ 12127832 h 15135727"/>
              <a:gd name="connsiteX124" fmla="*/ 6761748 w 8085221"/>
              <a:gd name="connsiteY124" fmla="*/ 12031579 h 15135727"/>
              <a:gd name="connsiteX125" fmla="*/ 6761748 w 8085221"/>
              <a:gd name="connsiteY125" fmla="*/ 12296274 h 15135727"/>
              <a:gd name="connsiteX126" fmla="*/ 6689558 w 8085221"/>
              <a:gd name="connsiteY126" fmla="*/ 12512842 h 15135727"/>
              <a:gd name="connsiteX127" fmla="*/ 6785811 w 8085221"/>
              <a:gd name="connsiteY127" fmla="*/ 12777537 h 15135727"/>
              <a:gd name="connsiteX128" fmla="*/ 6569242 w 8085221"/>
              <a:gd name="connsiteY128" fmla="*/ 12873790 h 15135727"/>
              <a:gd name="connsiteX129" fmla="*/ 6545179 w 8085221"/>
              <a:gd name="connsiteY129" fmla="*/ 13090358 h 15135727"/>
              <a:gd name="connsiteX130" fmla="*/ 6448927 w 8085221"/>
              <a:gd name="connsiteY130" fmla="*/ 13355053 h 15135727"/>
              <a:gd name="connsiteX131" fmla="*/ 6256421 w 8085221"/>
              <a:gd name="connsiteY131" fmla="*/ 13571621 h 15135727"/>
              <a:gd name="connsiteX132" fmla="*/ 6087979 w 8085221"/>
              <a:gd name="connsiteY132" fmla="*/ 13667874 h 15135727"/>
              <a:gd name="connsiteX133" fmla="*/ 5943600 w 8085221"/>
              <a:gd name="connsiteY133" fmla="*/ 13716000 h 15135727"/>
              <a:gd name="connsiteX134" fmla="*/ 5702969 w 8085221"/>
              <a:gd name="connsiteY134" fmla="*/ 13667874 h 15135727"/>
              <a:gd name="connsiteX135" fmla="*/ 5582653 w 8085221"/>
              <a:gd name="connsiteY135" fmla="*/ 13691937 h 15135727"/>
              <a:gd name="connsiteX136" fmla="*/ 5727032 w 8085221"/>
              <a:gd name="connsiteY136" fmla="*/ 13836316 h 15135727"/>
              <a:gd name="connsiteX137" fmla="*/ 5582653 w 8085221"/>
              <a:gd name="connsiteY137" fmla="*/ 14052885 h 15135727"/>
              <a:gd name="connsiteX138" fmla="*/ 5462337 w 8085221"/>
              <a:gd name="connsiteY138" fmla="*/ 14149137 h 15135727"/>
              <a:gd name="connsiteX139" fmla="*/ 5342021 w 8085221"/>
              <a:gd name="connsiteY139" fmla="*/ 14004758 h 15135727"/>
              <a:gd name="connsiteX140" fmla="*/ 5245769 w 8085221"/>
              <a:gd name="connsiteY140" fmla="*/ 14004758 h 15135727"/>
              <a:gd name="connsiteX141" fmla="*/ 5245769 w 8085221"/>
              <a:gd name="connsiteY141" fmla="*/ 13956632 h 15135727"/>
              <a:gd name="connsiteX142" fmla="*/ 5101390 w 8085221"/>
              <a:gd name="connsiteY142" fmla="*/ 13956632 h 15135727"/>
              <a:gd name="connsiteX143" fmla="*/ 4981074 w 8085221"/>
              <a:gd name="connsiteY143" fmla="*/ 13860379 h 15135727"/>
              <a:gd name="connsiteX144" fmla="*/ 4740442 w 8085221"/>
              <a:gd name="connsiteY144" fmla="*/ 13908506 h 15135727"/>
              <a:gd name="connsiteX145" fmla="*/ 4475748 w 8085221"/>
              <a:gd name="connsiteY145" fmla="*/ 13956632 h 15135727"/>
              <a:gd name="connsiteX146" fmla="*/ 4379495 w 8085221"/>
              <a:gd name="connsiteY146" fmla="*/ 14028821 h 15135727"/>
              <a:gd name="connsiteX147" fmla="*/ 4403558 w 8085221"/>
              <a:gd name="connsiteY147" fmla="*/ 14197264 h 15135727"/>
              <a:gd name="connsiteX148" fmla="*/ 4572000 w 8085221"/>
              <a:gd name="connsiteY148" fmla="*/ 14149137 h 15135727"/>
              <a:gd name="connsiteX149" fmla="*/ 4523874 w 8085221"/>
              <a:gd name="connsiteY149" fmla="*/ 14558211 h 15135727"/>
              <a:gd name="connsiteX150" fmla="*/ 4403558 w 8085221"/>
              <a:gd name="connsiteY150" fmla="*/ 14437895 h 15135727"/>
              <a:gd name="connsiteX151" fmla="*/ 4403558 w 8085221"/>
              <a:gd name="connsiteY151" fmla="*/ 14437895 h 15135727"/>
              <a:gd name="connsiteX152" fmla="*/ 4283242 w 8085221"/>
              <a:gd name="connsiteY152" fmla="*/ 14245390 h 15135727"/>
              <a:gd name="connsiteX153" fmla="*/ 4235116 w 8085221"/>
              <a:gd name="connsiteY153" fmla="*/ 14341642 h 15135727"/>
              <a:gd name="connsiteX154" fmla="*/ 4162927 w 8085221"/>
              <a:gd name="connsiteY154" fmla="*/ 14389769 h 15135727"/>
              <a:gd name="connsiteX155" fmla="*/ 4162927 w 8085221"/>
              <a:gd name="connsiteY155" fmla="*/ 14389769 h 15135727"/>
              <a:gd name="connsiteX156" fmla="*/ 3922295 w 8085221"/>
              <a:gd name="connsiteY156" fmla="*/ 14245390 h 15135727"/>
              <a:gd name="connsiteX157" fmla="*/ 3801979 w 8085221"/>
              <a:gd name="connsiteY157" fmla="*/ 14293516 h 15135727"/>
              <a:gd name="connsiteX158" fmla="*/ 3681664 w 8085221"/>
              <a:gd name="connsiteY158" fmla="*/ 14389769 h 15135727"/>
              <a:gd name="connsiteX159" fmla="*/ 3657600 w 8085221"/>
              <a:gd name="connsiteY159" fmla="*/ 14654464 h 15135727"/>
              <a:gd name="connsiteX160" fmla="*/ 3513221 w 8085221"/>
              <a:gd name="connsiteY160" fmla="*/ 14726653 h 15135727"/>
              <a:gd name="connsiteX161" fmla="*/ 3513221 w 8085221"/>
              <a:gd name="connsiteY161" fmla="*/ 14871032 h 15135727"/>
              <a:gd name="connsiteX162" fmla="*/ 3633537 w 8085221"/>
              <a:gd name="connsiteY162" fmla="*/ 14967285 h 15135727"/>
              <a:gd name="connsiteX163" fmla="*/ 3609474 w 8085221"/>
              <a:gd name="connsiteY163" fmla="*/ 15087600 h 15135727"/>
              <a:gd name="connsiteX164" fmla="*/ 3441032 w 8085221"/>
              <a:gd name="connsiteY164" fmla="*/ 15039474 h 15135727"/>
              <a:gd name="connsiteX165" fmla="*/ 3272590 w 8085221"/>
              <a:gd name="connsiteY165" fmla="*/ 15063537 h 15135727"/>
              <a:gd name="connsiteX166" fmla="*/ 3248527 w 8085221"/>
              <a:gd name="connsiteY166" fmla="*/ 14895095 h 15135727"/>
              <a:gd name="connsiteX167" fmla="*/ 3128211 w 8085221"/>
              <a:gd name="connsiteY167" fmla="*/ 14919158 h 15135727"/>
              <a:gd name="connsiteX168" fmla="*/ 2959769 w 8085221"/>
              <a:gd name="connsiteY168" fmla="*/ 15135727 h 15135727"/>
              <a:gd name="connsiteX169" fmla="*/ 2935706 w 8085221"/>
              <a:gd name="connsiteY169" fmla="*/ 14895095 h 15135727"/>
              <a:gd name="connsiteX170" fmla="*/ 2791327 w 8085221"/>
              <a:gd name="connsiteY170" fmla="*/ 14943221 h 15135727"/>
              <a:gd name="connsiteX171" fmla="*/ 2671011 w 8085221"/>
              <a:gd name="connsiteY171" fmla="*/ 15039474 h 15135727"/>
              <a:gd name="connsiteX172" fmla="*/ 2430379 w 8085221"/>
              <a:gd name="connsiteY172" fmla="*/ 15087600 h 15135727"/>
              <a:gd name="connsiteX173" fmla="*/ 2237874 w 8085221"/>
              <a:gd name="connsiteY173" fmla="*/ 15039474 h 15135727"/>
              <a:gd name="connsiteX174" fmla="*/ 2622885 w 8085221"/>
              <a:gd name="connsiteY174" fmla="*/ 14846969 h 15135727"/>
              <a:gd name="connsiteX175" fmla="*/ 2887579 w 8085221"/>
              <a:gd name="connsiteY175" fmla="*/ 14774779 h 15135727"/>
              <a:gd name="connsiteX176" fmla="*/ 2839453 w 8085221"/>
              <a:gd name="connsiteY176" fmla="*/ 14582274 h 15135727"/>
              <a:gd name="connsiteX177" fmla="*/ 2935706 w 8085221"/>
              <a:gd name="connsiteY177" fmla="*/ 14510085 h 15135727"/>
              <a:gd name="connsiteX178" fmla="*/ 2935706 w 8085221"/>
              <a:gd name="connsiteY178" fmla="*/ 14510085 h 15135727"/>
              <a:gd name="connsiteX179" fmla="*/ 3080085 w 8085221"/>
              <a:gd name="connsiteY179" fmla="*/ 14413832 h 15135727"/>
              <a:gd name="connsiteX180" fmla="*/ 3152274 w 8085221"/>
              <a:gd name="connsiteY180" fmla="*/ 14341642 h 15135727"/>
              <a:gd name="connsiteX181" fmla="*/ 3080085 w 8085221"/>
              <a:gd name="connsiteY181" fmla="*/ 14269453 h 15135727"/>
              <a:gd name="connsiteX182" fmla="*/ 3152274 w 8085221"/>
              <a:gd name="connsiteY182" fmla="*/ 14197264 h 15135727"/>
              <a:gd name="connsiteX183" fmla="*/ 3152274 w 8085221"/>
              <a:gd name="connsiteY183" fmla="*/ 14052885 h 15135727"/>
              <a:gd name="connsiteX184" fmla="*/ 3080085 w 8085221"/>
              <a:gd name="connsiteY184" fmla="*/ 13980695 h 15135727"/>
              <a:gd name="connsiteX185" fmla="*/ 3056021 w 8085221"/>
              <a:gd name="connsiteY185" fmla="*/ 14076948 h 15135727"/>
              <a:gd name="connsiteX186" fmla="*/ 2935706 w 8085221"/>
              <a:gd name="connsiteY186" fmla="*/ 14076948 h 15135727"/>
              <a:gd name="connsiteX187" fmla="*/ 2863516 w 8085221"/>
              <a:gd name="connsiteY187" fmla="*/ 14125074 h 15135727"/>
              <a:gd name="connsiteX188" fmla="*/ 2719137 w 8085221"/>
              <a:gd name="connsiteY188" fmla="*/ 14197264 h 15135727"/>
              <a:gd name="connsiteX189" fmla="*/ 2646948 w 8085221"/>
              <a:gd name="connsiteY189" fmla="*/ 14197264 h 15135727"/>
              <a:gd name="connsiteX190" fmla="*/ 2598821 w 8085221"/>
              <a:gd name="connsiteY190" fmla="*/ 14125074 h 15135727"/>
              <a:gd name="connsiteX191" fmla="*/ 2430379 w 8085221"/>
              <a:gd name="connsiteY191" fmla="*/ 13836316 h 15135727"/>
              <a:gd name="connsiteX192" fmla="*/ 2646948 w 8085221"/>
              <a:gd name="connsiteY192" fmla="*/ 13812253 h 15135727"/>
              <a:gd name="connsiteX193" fmla="*/ 2502569 w 8085221"/>
              <a:gd name="connsiteY193" fmla="*/ 13475369 h 15135727"/>
              <a:gd name="connsiteX194" fmla="*/ 2550695 w 8085221"/>
              <a:gd name="connsiteY194" fmla="*/ 13186611 h 15135727"/>
              <a:gd name="connsiteX195" fmla="*/ 2719137 w 8085221"/>
              <a:gd name="connsiteY195" fmla="*/ 13042232 h 15135727"/>
              <a:gd name="connsiteX196" fmla="*/ 2791327 w 8085221"/>
              <a:gd name="connsiteY196" fmla="*/ 12945979 h 15135727"/>
              <a:gd name="connsiteX197" fmla="*/ 3031958 w 8085221"/>
              <a:gd name="connsiteY197" fmla="*/ 13090358 h 15135727"/>
              <a:gd name="connsiteX198" fmla="*/ 3056021 w 8085221"/>
              <a:gd name="connsiteY198" fmla="*/ 12753474 h 15135727"/>
              <a:gd name="connsiteX199" fmla="*/ 2887579 w 8085221"/>
              <a:gd name="connsiteY199" fmla="*/ 12777537 h 15135727"/>
              <a:gd name="connsiteX200" fmla="*/ 2815390 w 8085221"/>
              <a:gd name="connsiteY200" fmla="*/ 12777537 h 15135727"/>
              <a:gd name="connsiteX201" fmla="*/ 3176337 w 8085221"/>
              <a:gd name="connsiteY201" fmla="*/ 12368464 h 15135727"/>
              <a:gd name="connsiteX202" fmla="*/ 3104148 w 8085221"/>
              <a:gd name="connsiteY202" fmla="*/ 12320337 h 15135727"/>
              <a:gd name="connsiteX203" fmla="*/ 3104148 w 8085221"/>
              <a:gd name="connsiteY203" fmla="*/ 12320337 h 15135727"/>
              <a:gd name="connsiteX204" fmla="*/ 3007895 w 8085221"/>
              <a:gd name="connsiteY204" fmla="*/ 12079706 h 15135727"/>
              <a:gd name="connsiteX205" fmla="*/ 2911642 w 8085221"/>
              <a:gd name="connsiteY205" fmla="*/ 11935327 h 15135727"/>
              <a:gd name="connsiteX206" fmla="*/ 2863516 w 8085221"/>
              <a:gd name="connsiteY206" fmla="*/ 11694695 h 15135727"/>
              <a:gd name="connsiteX207" fmla="*/ 2911642 w 8085221"/>
              <a:gd name="connsiteY207" fmla="*/ 11454064 h 15135727"/>
              <a:gd name="connsiteX208" fmla="*/ 3056021 w 8085221"/>
              <a:gd name="connsiteY208" fmla="*/ 11454064 h 15135727"/>
              <a:gd name="connsiteX209" fmla="*/ 2983832 w 8085221"/>
              <a:gd name="connsiteY209" fmla="*/ 11381874 h 15135727"/>
              <a:gd name="connsiteX210" fmla="*/ 3031958 w 8085221"/>
              <a:gd name="connsiteY210" fmla="*/ 11285621 h 15135727"/>
              <a:gd name="connsiteX211" fmla="*/ 3007895 w 8085221"/>
              <a:gd name="connsiteY211" fmla="*/ 11189369 h 15135727"/>
              <a:gd name="connsiteX212" fmla="*/ 2887579 w 8085221"/>
              <a:gd name="connsiteY212" fmla="*/ 11141242 h 15135727"/>
              <a:gd name="connsiteX213" fmla="*/ 2887579 w 8085221"/>
              <a:gd name="connsiteY213" fmla="*/ 10972800 h 15135727"/>
              <a:gd name="connsiteX214" fmla="*/ 2887579 w 8085221"/>
              <a:gd name="connsiteY214" fmla="*/ 10924674 h 15135727"/>
              <a:gd name="connsiteX215" fmla="*/ 2767264 w 8085221"/>
              <a:gd name="connsiteY215" fmla="*/ 11020927 h 15135727"/>
              <a:gd name="connsiteX216" fmla="*/ 2743200 w 8085221"/>
              <a:gd name="connsiteY216" fmla="*/ 10924674 h 15135727"/>
              <a:gd name="connsiteX217" fmla="*/ 2550695 w 8085221"/>
              <a:gd name="connsiteY217" fmla="*/ 11020927 h 15135727"/>
              <a:gd name="connsiteX218" fmla="*/ 2526632 w 8085221"/>
              <a:gd name="connsiteY218" fmla="*/ 11117179 h 15135727"/>
              <a:gd name="connsiteX219" fmla="*/ 2334127 w 8085221"/>
              <a:gd name="connsiteY219" fmla="*/ 10996864 h 15135727"/>
              <a:gd name="connsiteX220" fmla="*/ 2358190 w 8085221"/>
              <a:gd name="connsiteY220" fmla="*/ 10732169 h 15135727"/>
              <a:gd name="connsiteX221" fmla="*/ 2334127 w 8085221"/>
              <a:gd name="connsiteY221" fmla="*/ 10587790 h 15135727"/>
              <a:gd name="connsiteX222" fmla="*/ 2406316 w 8085221"/>
              <a:gd name="connsiteY222" fmla="*/ 10491537 h 15135727"/>
              <a:gd name="connsiteX223" fmla="*/ 2598821 w 8085221"/>
              <a:gd name="connsiteY223" fmla="*/ 10684042 h 15135727"/>
              <a:gd name="connsiteX224" fmla="*/ 2767264 w 8085221"/>
              <a:gd name="connsiteY224" fmla="*/ 10684042 h 15135727"/>
              <a:gd name="connsiteX225" fmla="*/ 2646948 w 8085221"/>
              <a:gd name="connsiteY225" fmla="*/ 10515600 h 15135727"/>
              <a:gd name="connsiteX226" fmla="*/ 2815390 w 8085221"/>
              <a:gd name="connsiteY226" fmla="*/ 10395285 h 15135727"/>
              <a:gd name="connsiteX227" fmla="*/ 3080085 w 8085221"/>
              <a:gd name="connsiteY227" fmla="*/ 10419348 h 15135727"/>
              <a:gd name="connsiteX228" fmla="*/ 3248527 w 8085221"/>
              <a:gd name="connsiteY228" fmla="*/ 10539664 h 15135727"/>
              <a:gd name="connsiteX229" fmla="*/ 3320716 w 8085221"/>
              <a:gd name="connsiteY229" fmla="*/ 10659979 h 15135727"/>
              <a:gd name="connsiteX230" fmla="*/ 3465095 w 8085221"/>
              <a:gd name="connsiteY230" fmla="*/ 10659979 h 15135727"/>
              <a:gd name="connsiteX231" fmla="*/ 3441032 w 8085221"/>
              <a:gd name="connsiteY231" fmla="*/ 10491537 h 15135727"/>
              <a:gd name="connsiteX232" fmla="*/ 3392906 w 8085221"/>
              <a:gd name="connsiteY232" fmla="*/ 10250906 h 15135727"/>
              <a:gd name="connsiteX233" fmla="*/ 3152274 w 8085221"/>
              <a:gd name="connsiteY233" fmla="*/ 10250906 h 15135727"/>
              <a:gd name="connsiteX234" fmla="*/ 3176337 w 8085221"/>
              <a:gd name="connsiteY234" fmla="*/ 10178716 h 15135727"/>
              <a:gd name="connsiteX235" fmla="*/ 3104148 w 8085221"/>
              <a:gd name="connsiteY235" fmla="*/ 10154653 h 15135727"/>
              <a:gd name="connsiteX236" fmla="*/ 3007895 w 8085221"/>
              <a:gd name="connsiteY236" fmla="*/ 9962148 h 15135727"/>
              <a:gd name="connsiteX237" fmla="*/ 3176337 w 8085221"/>
              <a:gd name="connsiteY237" fmla="*/ 9889958 h 15135727"/>
              <a:gd name="connsiteX238" fmla="*/ 2959769 w 8085221"/>
              <a:gd name="connsiteY238" fmla="*/ 9504948 h 15135727"/>
              <a:gd name="connsiteX239" fmla="*/ 2791327 w 8085221"/>
              <a:gd name="connsiteY239" fmla="*/ 9456821 h 15135727"/>
              <a:gd name="connsiteX240" fmla="*/ 2574758 w 8085221"/>
              <a:gd name="connsiteY240" fmla="*/ 9336506 h 15135727"/>
              <a:gd name="connsiteX241" fmla="*/ 2550695 w 8085221"/>
              <a:gd name="connsiteY241" fmla="*/ 9071811 h 15135727"/>
              <a:gd name="connsiteX242" fmla="*/ 2695074 w 8085221"/>
              <a:gd name="connsiteY242" fmla="*/ 8999621 h 15135727"/>
              <a:gd name="connsiteX243" fmla="*/ 2622885 w 8085221"/>
              <a:gd name="connsiteY243" fmla="*/ 8975558 h 15135727"/>
              <a:gd name="connsiteX244" fmla="*/ 2430379 w 8085221"/>
              <a:gd name="connsiteY244" fmla="*/ 8999621 h 15135727"/>
              <a:gd name="connsiteX245" fmla="*/ 2261937 w 8085221"/>
              <a:gd name="connsiteY245" fmla="*/ 9168064 h 15135727"/>
              <a:gd name="connsiteX246" fmla="*/ 2237874 w 8085221"/>
              <a:gd name="connsiteY246" fmla="*/ 8999621 h 15135727"/>
              <a:gd name="connsiteX247" fmla="*/ 2117558 w 8085221"/>
              <a:gd name="connsiteY247" fmla="*/ 8975558 h 15135727"/>
              <a:gd name="connsiteX248" fmla="*/ 2045369 w 8085221"/>
              <a:gd name="connsiteY248" fmla="*/ 8783053 h 15135727"/>
              <a:gd name="connsiteX249" fmla="*/ 1852864 w 8085221"/>
              <a:gd name="connsiteY249" fmla="*/ 8758990 h 15135727"/>
              <a:gd name="connsiteX250" fmla="*/ 1636295 w 8085221"/>
              <a:gd name="connsiteY250" fmla="*/ 8927432 h 15135727"/>
              <a:gd name="connsiteX251" fmla="*/ 1588169 w 8085221"/>
              <a:gd name="connsiteY251" fmla="*/ 9023685 h 15135727"/>
              <a:gd name="connsiteX252" fmla="*/ 1515979 w 8085221"/>
              <a:gd name="connsiteY252" fmla="*/ 8879306 h 15135727"/>
              <a:gd name="connsiteX253" fmla="*/ 1347537 w 8085221"/>
              <a:gd name="connsiteY253" fmla="*/ 8879306 h 15135727"/>
              <a:gd name="connsiteX254" fmla="*/ 1347537 w 8085221"/>
              <a:gd name="connsiteY254" fmla="*/ 8710864 h 15135727"/>
              <a:gd name="connsiteX255" fmla="*/ 1106906 w 8085221"/>
              <a:gd name="connsiteY255" fmla="*/ 8783053 h 15135727"/>
              <a:gd name="connsiteX256" fmla="*/ 890337 w 8085221"/>
              <a:gd name="connsiteY256" fmla="*/ 8686800 h 15135727"/>
              <a:gd name="connsiteX257" fmla="*/ 649706 w 8085221"/>
              <a:gd name="connsiteY257" fmla="*/ 8662737 h 15135727"/>
              <a:gd name="connsiteX258" fmla="*/ 385011 w 8085221"/>
              <a:gd name="connsiteY258" fmla="*/ 8566485 h 15135727"/>
              <a:gd name="connsiteX259" fmla="*/ 577516 w 8085221"/>
              <a:gd name="connsiteY259" fmla="*/ 8373979 h 15135727"/>
              <a:gd name="connsiteX260" fmla="*/ 794085 w 8085221"/>
              <a:gd name="connsiteY260" fmla="*/ 8301790 h 15135727"/>
              <a:gd name="connsiteX261" fmla="*/ 745958 w 8085221"/>
              <a:gd name="connsiteY261" fmla="*/ 8133348 h 15135727"/>
              <a:gd name="connsiteX262" fmla="*/ 818148 w 8085221"/>
              <a:gd name="connsiteY262" fmla="*/ 7820527 h 15135727"/>
              <a:gd name="connsiteX263" fmla="*/ 697832 w 8085221"/>
              <a:gd name="connsiteY263" fmla="*/ 7820527 h 15135727"/>
              <a:gd name="connsiteX264" fmla="*/ 625642 w 8085221"/>
              <a:gd name="connsiteY264" fmla="*/ 7916779 h 15135727"/>
              <a:gd name="connsiteX265" fmla="*/ 457200 w 8085221"/>
              <a:gd name="connsiteY265" fmla="*/ 7820527 h 15135727"/>
              <a:gd name="connsiteX266" fmla="*/ 529390 w 8085221"/>
              <a:gd name="connsiteY266" fmla="*/ 7700211 h 15135727"/>
              <a:gd name="connsiteX267" fmla="*/ 938464 w 8085221"/>
              <a:gd name="connsiteY267" fmla="*/ 7676148 h 15135727"/>
              <a:gd name="connsiteX268" fmla="*/ 1058779 w 8085221"/>
              <a:gd name="connsiteY268" fmla="*/ 7459579 h 15135727"/>
              <a:gd name="connsiteX269" fmla="*/ 1203158 w 8085221"/>
              <a:gd name="connsiteY269" fmla="*/ 7603958 h 15135727"/>
              <a:gd name="connsiteX270" fmla="*/ 1299411 w 8085221"/>
              <a:gd name="connsiteY270" fmla="*/ 7555832 h 15135727"/>
              <a:gd name="connsiteX271" fmla="*/ 1443790 w 8085221"/>
              <a:gd name="connsiteY271" fmla="*/ 7507706 h 15135727"/>
              <a:gd name="connsiteX272" fmla="*/ 1684421 w 8085221"/>
              <a:gd name="connsiteY272" fmla="*/ 7603958 h 15135727"/>
              <a:gd name="connsiteX273" fmla="*/ 1684421 w 8085221"/>
              <a:gd name="connsiteY273" fmla="*/ 7603958 h 15135727"/>
              <a:gd name="connsiteX274" fmla="*/ 1540042 w 8085221"/>
              <a:gd name="connsiteY274" fmla="*/ 7363327 h 15135727"/>
              <a:gd name="connsiteX275" fmla="*/ 1299411 w 8085221"/>
              <a:gd name="connsiteY275" fmla="*/ 7315200 h 15135727"/>
              <a:gd name="connsiteX276" fmla="*/ 1130969 w 8085221"/>
              <a:gd name="connsiteY276" fmla="*/ 7339264 h 15135727"/>
              <a:gd name="connsiteX277" fmla="*/ 1034716 w 8085221"/>
              <a:gd name="connsiteY277" fmla="*/ 7315200 h 15135727"/>
              <a:gd name="connsiteX278" fmla="*/ 1155032 w 8085221"/>
              <a:gd name="connsiteY278" fmla="*/ 7050506 h 15135727"/>
              <a:gd name="connsiteX279" fmla="*/ 1155032 w 8085221"/>
              <a:gd name="connsiteY279" fmla="*/ 6930190 h 15135727"/>
              <a:gd name="connsiteX280" fmla="*/ 1155032 w 8085221"/>
              <a:gd name="connsiteY280" fmla="*/ 6761748 h 15135727"/>
              <a:gd name="connsiteX281" fmla="*/ 1203158 w 8085221"/>
              <a:gd name="connsiteY281" fmla="*/ 6617369 h 15135727"/>
              <a:gd name="connsiteX282" fmla="*/ 1371600 w 8085221"/>
              <a:gd name="connsiteY282" fmla="*/ 6472990 h 15135727"/>
              <a:gd name="connsiteX283" fmla="*/ 1443790 w 8085221"/>
              <a:gd name="connsiteY283" fmla="*/ 6328611 h 15135727"/>
              <a:gd name="connsiteX284" fmla="*/ 1419727 w 8085221"/>
              <a:gd name="connsiteY284" fmla="*/ 6208295 h 15135727"/>
              <a:gd name="connsiteX285" fmla="*/ 1275348 w 8085221"/>
              <a:gd name="connsiteY285" fmla="*/ 6304548 h 15135727"/>
              <a:gd name="connsiteX286" fmla="*/ 1323474 w 8085221"/>
              <a:gd name="connsiteY286" fmla="*/ 6015790 h 15135727"/>
              <a:gd name="connsiteX287" fmla="*/ 1540042 w 8085221"/>
              <a:gd name="connsiteY287" fmla="*/ 5871411 h 15135727"/>
              <a:gd name="connsiteX288" fmla="*/ 1540042 w 8085221"/>
              <a:gd name="connsiteY288" fmla="*/ 5751095 h 15135727"/>
              <a:gd name="connsiteX289" fmla="*/ 1395664 w 8085221"/>
              <a:gd name="connsiteY289" fmla="*/ 5799221 h 15135727"/>
              <a:gd name="connsiteX290" fmla="*/ 1179095 w 8085221"/>
              <a:gd name="connsiteY290" fmla="*/ 5799221 h 15135727"/>
              <a:gd name="connsiteX291" fmla="*/ 890337 w 8085221"/>
              <a:gd name="connsiteY291" fmla="*/ 5775158 h 15135727"/>
              <a:gd name="connsiteX292" fmla="*/ 697832 w 8085221"/>
              <a:gd name="connsiteY292" fmla="*/ 5606716 h 15135727"/>
              <a:gd name="connsiteX293" fmla="*/ 577516 w 8085221"/>
              <a:gd name="connsiteY293" fmla="*/ 5582653 h 15135727"/>
              <a:gd name="connsiteX294" fmla="*/ 697832 w 8085221"/>
              <a:gd name="connsiteY294" fmla="*/ 5775158 h 15135727"/>
              <a:gd name="connsiteX295" fmla="*/ 409074 w 8085221"/>
              <a:gd name="connsiteY295" fmla="*/ 5799221 h 15135727"/>
              <a:gd name="connsiteX296" fmla="*/ 168442 w 8085221"/>
              <a:gd name="connsiteY296" fmla="*/ 5702969 h 15135727"/>
              <a:gd name="connsiteX297" fmla="*/ 264695 w 8085221"/>
              <a:gd name="connsiteY297" fmla="*/ 5558590 h 15135727"/>
              <a:gd name="connsiteX298" fmla="*/ 144379 w 8085221"/>
              <a:gd name="connsiteY298" fmla="*/ 5510464 h 15135727"/>
              <a:gd name="connsiteX299" fmla="*/ 0 w 8085221"/>
              <a:gd name="connsiteY299" fmla="*/ 5462337 h 15135727"/>
              <a:gd name="connsiteX300" fmla="*/ 96253 w 8085221"/>
              <a:gd name="connsiteY300" fmla="*/ 5245769 h 15135727"/>
              <a:gd name="connsiteX0" fmla="*/ 96253 w 8085221"/>
              <a:gd name="connsiteY0" fmla="*/ 5245769 h 15135727"/>
              <a:gd name="connsiteX1" fmla="*/ 144379 w 8085221"/>
              <a:gd name="connsiteY1" fmla="*/ 4981074 h 15135727"/>
              <a:gd name="connsiteX2" fmla="*/ 178719 w 8085221"/>
              <a:gd name="connsiteY2" fmla="*/ 4834941 h 15135727"/>
              <a:gd name="connsiteX3" fmla="*/ 334378 w 8085221"/>
              <a:gd name="connsiteY3" fmla="*/ 4696828 h 15135727"/>
              <a:gd name="connsiteX4" fmla="*/ 553453 w 8085221"/>
              <a:gd name="connsiteY4" fmla="*/ 4692316 h 15135727"/>
              <a:gd name="connsiteX5" fmla="*/ 649706 w 8085221"/>
              <a:gd name="connsiteY5" fmla="*/ 4427621 h 15135727"/>
              <a:gd name="connsiteX6" fmla="*/ 805866 w 8085221"/>
              <a:gd name="connsiteY6" fmla="*/ 4425366 h 15135727"/>
              <a:gd name="connsiteX7" fmla="*/ 867026 w 8085221"/>
              <a:gd name="connsiteY7" fmla="*/ 4311817 h 15135727"/>
              <a:gd name="connsiteX8" fmla="*/ 1077328 w 8085221"/>
              <a:gd name="connsiteY8" fmla="*/ 4253916 h 15135727"/>
              <a:gd name="connsiteX9" fmla="*/ 1120191 w 8085221"/>
              <a:gd name="connsiteY9" fmla="*/ 4206291 h 15135727"/>
              <a:gd name="connsiteX10" fmla="*/ 1263066 w 8085221"/>
              <a:gd name="connsiteY10" fmla="*/ 4182478 h 15135727"/>
              <a:gd name="connsiteX11" fmla="*/ 1362326 w 8085221"/>
              <a:gd name="connsiteY11" fmla="*/ 4081965 h 15135727"/>
              <a:gd name="connsiteX12" fmla="*/ 1472616 w 8085221"/>
              <a:gd name="connsiteY12" fmla="*/ 4025316 h 15135727"/>
              <a:gd name="connsiteX13" fmla="*/ 1559344 w 8085221"/>
              <a:gd name="connsiteY13" fmla="*/ 4013535 h 15135727"/>
              <a:gd name="connsiteX14" fmla="*/ 1708485 w 8085221"/>
              <a:gd name="connsiteY14" fmla="*/ 3826042 h 15135727"/>
              <a:gd name="connsiteX15" fmla="*/ 1820278 w 8085221"/>
              <a:gd name="connsiteY15" fmla="*/ 3858628 h 15135727"/>
              <a:gd name="connsiteX16" fmla="*/ 1910766 w 8085221"/>
              <a:gd name="connsiteY16" fmla="*/ 3735053 h 15135727"/>
              <a:gd name="connsiteX17" fmla="*/ 2141621 w 8085221"/>
              <a:gd name="connsiteY17" fmla="*/ 3585411 h 15135727"/>
              <a:gd name="connsiteX18" fmla="*/ 2141621 w 8085221"/>
              <a:gd name="connsiteY18" fmla="*/ 3585411 h 15135727"/>
              <a:gd name="connsiteX19" fmla="*/ 2286000 w 8085221"/>
              <a:gd name="connsiteY19" fmla="*/ 3489158 h 15135727"/>
              <a:gd name="connsiteX20" fmla="*/ 2310064 w 8085221"/>
              <a:gd name="connsiteY20" fmla="*/ 3007895 h 15135727"/>
              <a:gd name="connsiteX21" fmla="*/ 2695074 w 8085221"/>
              <a:gd name="connsiteY21" fmla="*/ 2911642 h 15135727"/>
              <a:gd name="connsiteX22" fmla="*/ 2839453 w 8085221"/>
              <a:gd name="connsiteY22" fmla="*/ 2526632 h 15135727"/>
              <a:gd name="connsiteX23" fmla="*/ 3200400 w 8085221"/>
              <a:gd name="connsiteY23" fmla="*/ 2358190 h 15135727"/>
              <a:gd name="connsiteX24" fmla="*/ 3441032 w 8085221"/>
              <a:gd name="connsiteY24" fmla="*/ 2237874 h 15135727"/>
              <a:gd name="connsiteX25" fmla="*/ 3561348 w 8085221"/>
              <a:gd name="connsiteY25" fmla="*/ 2526632 h 15135727"/>
              <a:gd name="connsiteX26" fmla="*/ 3801979 w 8085221"/>
              <a:gd name="connsiteY26" fmla="*/ 2622885 h 15135727"/>
              <a:gd name="connsiteX27" fmla="*/ 3946358 w 8085221"/>
              <a:gd name="connsiteY27" fmla="*/ 2550695 h 15135727"/>
              <a:gd name="connsiteX28" fmla="*/ 4018548 w 8085221"/>
              <a:gd name="connsiteY28" fmla="*/ 2598821 h 15135727"/>
              <a:gd name="connsiteX29" fmla="*/ 4138864 w 8085221"/>
              <a:gd name="connsiteY29" fmla="*/ 2574758 h 15135727"/>
              <a:gd name="connsiteX30" fmla="*/ 4307306 w 8085221"/>
              <a:gd name="connsiteY30" fmla="*/ 2671011 h 15135727"/>
              <a:gd name="connsiteX31" fmla="*/ 4427621 w 8085221"/>
              <a:gd name="connsiteY31" fmla="*/ 2622885 h 15135727"/>
              <a:gd name="connsiteX32" fmla="*/ 4668253 w 8085221"/>
              <a:gd name="connsiteY32" fmla="*/ 2743200 h 15135727"/>
              <a:gd name="connsiteX33" fmla="*/ 4788569 w 8085221"/>
              <a:gd name="connsiteY33" fmla="*/ 2815390 h 15135727"/>
              <a:gd name="connsiteX34" fmla="*/ 4957011 w 8085221"/>
              <a:gd name="connsiteY34" fmla="*/ 2719137 h 15135727"/>
              <a:gd name="connsiteX35" fmla="*/ 4981074 w 8085221"/>
              <a:gd name="connsiteY35" fmla="*/ 2382253 h 15135727"/>
              <a:gd name="connsiteX36" fmla="*/ 4981074 w 8085221"/>
              <a:gd name="connsiteY36" fmla="*/ 2382253 h 15135727"/>
              <a:gd name="connsiteX37" fmla="*/ 4884821 w 8085221"/>
              <a:gd name="connsiteY37" fmla="*/ 2093495 h 15135727"/>
              <a:gd name="connsiteX38" fmla="*/ 4764506 w 8085221"/>
              <a:gd name="connsiteY38" fmla="*/ 1900990 h 15135727"/>
              <a:gd name="connsiteX39" fmla="*/ 4764506 w 8085221"/>
              <a:gd name="connsiteY39" fmla="*/ 1804737 h 15135727"/>
              <a:gd name="connsiteX40" fmla="*/ 4957011 w 8085221"/>
              <a:gd name="connsiteY40" fmla="*/ 1564106 h 15135727"/>
              <a:gd name="connsiteX41" fmla="*/ 5221706 w 8085221"/>
              <a:gd name="connsiteY41" fmla="*/ 1588169 h 15135727"/>
              <a:gd name="connsiteX42" fmla="*/ 5486400 w 8085221"/>
              <a:gd name="connsiteY42" fmla="*/ 1684421 h 15135727"/>
              <a:gd name="connsiteX43" fmla="*/ 5799221 w 8085221"/>
              <a:gd name="connsiteY43" fmla="*/ 1684421 h 15135727"/>
              <a:gd name="connsiteX44" fmla="*/ 5871411 w 8085221"/>
              <a:gd name="connsiteY44" fmla="*/ 1443790 h 15135727"/>
              <a:gd name="connsiteX45" fmla="*/ 6087979 w 8085221"/>
              <a:gd name="connsiteY45" fmla="*/ 1395664 h 15135727"/>
              <a:gd name="connsiteX46" fmla="*/ 6087979 w 8085221"/>
              <a:gd name="connsiteY46" fmla="*/ 1082842 h 15135727"/>
              <a:gd name="connsiteX47" fmla="*/ 6424864 w 8085221"/>
              <a:gd name="connsiteY47" fmla="*/ 1058779 h 15135727"/>
              <a:gd name="connsiteX48" fmla="*/ 6665495 w 8085221"/>
              <a:gd name="connsiteY48" fmla="*/ 721895 h 15135727"/>
              <a:gd name="connsiteX49" fmla="*/ 6761748 w 8085221"/>
              <a:gd name="connsiteY49" fmla="*/ 649706 h 15135727"/>
              <a:gd name="connsiteX50" fmla="*/ 6737685 w 8085221"/>
              <a:gd name="connsiteY50" fmla="*/ 505327 h 15135727"/>
              <a:gd name="connsiteX51" fmla="*/ 6858000 w 8085221"/>
              <a:gd name="connsiteY51" fmla="*/ 360948 h 15135727"/>
              <a:gd name="connsiteX52" fmla="*/ 6761748 w 8085221"/>
              <a:gd name="connsiteY52" fmla="*/ 120316 h 15135727"/>
              <a:gd name="connsiteX53" fmla="*/ 7194885 w 8085221"/>
              <a:gd name="connsiteY53" fmla="*/ 0 h 15135727"/>
              <a:gd name="connsiteX54" fmla="*/ 7267074 w 8085221"/>
              <a:gd name="connsiteY54" fmla="*/ 120316 h 15135727"/>
              <a:gd name="connsiteX55" fmla="*/ 7267074 w 8085221"/>
              <a:gd name="connsiteY55" fmla="*/ 120316 h 15135727"/>
              <a:gd name="connsiteX56" fmla="*/ 7339264 w 8085221"/>
              <a:gd name="connsiteY56" fmla="*/ 360948 h 15135727"/>
              <a:gd name="connsiteX57" fmla="*/ 7628021 w 8085221"/>
              <a:gd name="connsiteY57" fmla="*/ 433137 h 15135727"/>
              <a:gd name="connsiteX58" fmla="*/ 7796464 w 8085221"/>
              <a:gd name="connsiteY58" fmla="*/ 649706 h 15135727"/>
              <a:gd name="connsiteX59" fmla="*/ 8085221 w 8085221"/>
              <a:gd name="connsiteY59" fmla="*/ 914400 h 15135727"/>
              <a:gd name="connsiteX60" fmla="*/ 7988969 w 8085221"/>
              <a:gd name="connsiteY60" fmla="*/ 1203158 h 15135727"/>
              <a:gd name="connsiteX61" fmla="*/ 7844590 w 8085221"/>
              <a:gd name="connsiteY61" fmla="*/ 1058779 h 15135727"/>
              <a:gd name="connsiteX62" fmla="*/ 7483642 w 8085221"/>
              <a:gd name="connsiteY62" fmla="*/ 1371600 h 15135727"/>
              <a:gd name="connsiteX63" fmla="*/ 7267074 w 8085221"/>
              <a:gd name="connsiteY63" fmla="*/ 1395664 h 15135727"/>
              <a:gd name="connsiteX64" fmla="*/ 7243011 w 8085221"/>
              <a:gd name="connsiteY64" fmla="*/ 1588169 h 15135727"/>
              <a:gd name="connsiteX65" fmla="*/ 6978316 w 8085221"/>
              <a:gd name="connsiteY65" fmla="*/ 1732548 h 15135727"/>
              <a:gd name="connsiteX66" fmla="*/ 6737685 w 8085221"/>
              <a:gd name="connsiteY66" fmla="*/ 2093495 h 15135727"/>
              <a:gd name="connsiteX67" fmla="*/ 6737685 w 8085221"/>
              <a:gd name="connsiteY67" fmla="*/ 2382253 h 15135727"/>
              <a:gd name="connsiteX68" fmla="*/ 6665495 w 8085221"/>
              <a:gd name="connsiteY68" fmla="*/ 2430379 h 15135727"/>
              <a:gd name="connsiteX69" fmla="*/ 6906127 w 8085221"/>
              <a:gd name="connsiteY69" fmla="*/ 2646948 h 15135727"/>
              <a:gd name="connsiteX70" fmla="*/ 6906127 w 8085221"/>
              <a:gd name="connsiteY70" fmla="*/ 2983832 h 15135727"/>
              <a:gd name="connsiteX71" fmla="*/ 6906127 w 8085221"/>
              <a:gd name="connsiteY71" fmla="*/ 3104148 h 15135727"/>
              <a:gd name="connsiteX72" fmla="*/ 6833937 w 8085221"/>
              <a:gd name="connsiteY72" fmla="*/ 3368842 h 15135727"/>
              <a:gd name="connsiteX73" fmla="*/ 6906127 w 8085221"/>
              <a:gd name="connsiteY73" fmla="*/ 3489158 h 15135727"/>
              <a:gd name="connsiteX74" fmla="*/ 6641432 w 8085221"/>
              <a:gd name="connsiteY74" fmla="*/ 3705727 h 15135727"/>
              <a:gd name="connsiteX75" fmla="*/ 6737685 w 8085221"/>
              <a:gd name="connsiteY75" fmla="*/ 3729790 h 15135727"/>
              <a:gd name="connsiteX76" fmla="*/ 6545179 w 8085221"/>
              <a:gd name="connsiteY76" fmla="*/ 3826042 h 15135727"/>
              <a:gd name="connsiteX77" fmla="*/ 6328611 w 8085221"/>
              <a:gd name="connsiteY77" fmla="*/ 3753853 h 15135727"/>
              <a:gd name="connsiteX78" fmla="*/ 6184232 w 8085221"/>
              <a:gd name="connsiteY78" fmla="*/ 3850106 h 15135727"/>
              <a:gd name="connsiteX79" fmla="*/ 6184232 w 8085221"/>
              <a:gd name="connsiteY79" fmla="*/ 3946358 h 15135727"/>
              <a:gd name="connsiteX80" fmla="*/ 6136106 w 8085221"/>
              <a:gd name="connsiteY80" fmla="*/ 4235116 h 15135727"/>
              <a:gd name="connsiteX81" fmla="*/ 5919537 w 8085221"/>
              <a:gd name="connsiteY81" fmla="*/ 4403558 h 15135727"/>
              <a:gd name="connsiteX82" fmla="*/ 5775158 w 8085221"/>
              <a:gd name="connsiteY82" fmla="*/ 4451685 h 15135727"/>
              <a:gd name="connsiteX83" fmla="*/ 5630779 w 8085221"/>
              <a:gd name="connsiteY83" fmla="*/ 4547937 h 15135727"/>
              <a:gd name="connsiteX84" fmla="*/ 5510464 w 8085221"/>
              <a:gd name="connsiteY84" fmla="*/ 4620127 h 15135727"/>
              <a:gd name="connsiteX85" fmla="*/ 5510464 w 8085221"/>
              <a:gd name="connsiteY85" fmla="*/ 4812632 h 15135727"/>
              <a:gd name="connsiteX86" fmla="*/ 5317958 w 8085221"/>
              <a:gd name="connsiteY86" fmla="*/ 4981074 h 15135727"/>
              <a:gd name="connsiteX87" fmla="*/ 5005137 w 8085221"/>
              <a:gd name="connsiteY87" fmla="*/ 5149516 h 15135727"/>
              <a:gd name="connsiteX88" fmla="*/ 4692316 w 8085221"/>
              <a:gd name="connsiteY88" fmla="*/ 5149516 h 15135727"/>
              <a:gd name="connsiteX89" fmla="*/ 4523874 w 8085221"/>
              <a:gd name="connsiteY89" fmla="*/ 5366085 h 15135727"/>
              <a:gd name="connsiteX90" fmla="*/ 4211053 w 8085221"/>
              <a:gd name="connsiteY90" fmla="*/ 5414211 h 15135727"/>
              <a:gd name="connsiteX91" fmla="*/ 4114800 w 8085221"/>
              <a:gd name="connsiteY91" fmla="*/ 5390148 h 15135727"/>
              <a:gd name="connsiteX92" fmla="*/ 4018548 w 8085221"/>
              <a:gd name="connsiteY92" fmla="*/ 5630779 h 15135727"/>
              <a:gd name="connsiteX93" fmla="*/ 4090737 w 8085221"/>
              <a:gd name="connsiteY93" fmla="*/ 5871411 h 15135727"/>
              <a:gd name="connsiteX94" fmla="*/ 4090737 w 8085221"/>
              <a:gd name="connsiteY94" fmla="*/ 6184232 h 15135727"/>
              <a:gd name="connsiteX95" fmla="*/ 4186990 w 8085221"/>
              <a:gd name="connsiteY95" fmla="*/ 6472990 h 15135727"/>
              <a:gd name="connsiteX96" fmla="*/ 4042611 w 8085221"/>
              <a:gd name="connsiteY96" fmla="*/ 6352674 h 15135727"/>
              <a:gd name="connsiteX97" fmla="*/ 3946358 w 8085221"/>
              <a:gd name="connsiteY97" fmla="*/ 6376737 h 15135727"/>
              <a:gd name="connsiteX98" fmla="*/ 4114800 w 8085221"/>
              <a:gd name="connsiteY98" fmla="*/ 6641432 h 15135727"/>
              <a:gd name="connsiteX99" fmla="*/ 4451685 w 8085221"/>
              <a:gd name="connsiteY99" fmla="*/ 6737685 h 15135727"/>
              <a:gd name="connsiteX100" fmla="*/ 4620127 w 8085221"/>
              <a:gd name="connsiteY100" fmla="*/ 6978316 h 15135727"/>
              <a:gd name="connsiteX101" fmla="*/ 4740442 w 8085221"/>
              <a:gd name="connsiteY101" fmla="*/ 7170821 h 15135727"/>
              <a:gd name="connsiteX102" fmla="*/ 5077327 w 8085221"/>
              <a:gd name="connsiteY102" fmla="*/ 7387390 h 15135727"/>
              <a:gd name="connsiteX103" fmla="*/ 5125453 w 8085221"/>
              <a:gd name="connsiteY103" fmla="*/ 7603958 h 15135727"/>
              <a:gd name="connsiteX104" fmla="*/ 5197642 w 8085221"/>
              <a:gd name="connsiteY104" fmla="*/ 7796464 h 15135727"/>
              <a:gd name="connsiteX105" fmla="*/ 5486400 w 8085221"/>
              <a:gd name="connsiteY105" fmla="*/ 7964906 h 15135727"/>
              <a:gd name="connsiteX106" fmla="*/ 5486400 w 8085221"/>
              <a:gd name="connsiteY106" fmla="*/ 8349916 h 15135727"/>
              <a:gd name="connsiteX107" fmla="*/ 5678906 w 8085221"/>
              <a:gd name="connsiteY107" fmla="*/ 8614611 h 15135727"/>
              <a:gd name="connsiteX108" fmla="*/ 5919537 w 8085221"/>
              <a:gd name="connsiteY108" fmla="*/ 9071811 h 15135727"/>
              <a:gd name="connsiteX109" fmla="*/ 6160169 w 8085221"/>
              <a:gd name="connsiteY109" fmla="*/ 9336506 h 15135727"/>
              <a:gd name="connsiteX110" fmla="*/ 6280485 w 8085221"/>
              <a:gd name="connsiteY110" fmla="*/ 9601200 h 15135727"/>
              <a:gd name="connsiteX111" fmla="*/ 6400800 w 8085221"/>
              <a:gd name="connsiteY111" fmla="*/ 9793706 h 15135727"/>
              <a:gd name="connsiteX112" fmla="*/ 6569242 w 8085221"/>
              <a:gd name="connsiteY112" fmla="*/ 10058400 h 15135727"/>
              <a:gd name="connsiteX113" fmla="*/ 6713621 w 8085221"/>
              <a:gd name="connsiteY113" fmla="*/ 10106527 h 15135727"/>
              <a:gd name="connsiteX114" fmla="*/ 6545179 w 8085221"/>
              <a:gd name="connsiteY114" fmla="*/ 10202779 h 15135727"/>
              <a:gd name="connsiteX115" fmla="*/ 6569242 w 8085221"/>
              <a:gd name="connsiteY115" fmla="*/ 10443411 h 15135727"/>
              <a:gd name="connsiteX116" fmla="*/ 6593306 w 8085221"/>
              <a:gd name="connsiteY116" fmla="*/ 10708106 h 15135727"/>
              <a:gd name="connsiteX117" fmla="*/ 6761748 w 8085221"/>
              <a:gd name="connsiteY117" fmla="*/ 10924674 h 15135727"/>
              <a:gd name="connsiteX118" fmla="*/ 6641432 w 8085221"/>
              <a:gd name="connsiteY118" fmla="*/ 11093116 h 15135727"/>
              <a:gd name="connsiteX119" fmla="*/ 6713621 w 8085221"/>
              <a:gd name="connsiteY119" fmla="*/ 11261558 h 15135727"/>
              <a:gd name="connsiteX120" fmla="*/ 6737685 w 8085221"/>
              <a:gd name="connsiteY120" fmla="*/ 11526253 h 15135727"/>
              <a:gd name="connsiteX121" fmla="*/ 6617369 w 8085221"/>
              <a:gd name="connsiteY121" fmla="*/ 11839074 h 15135727"/>
              <a:gd name="connsiteX122" fmla="*/ 6617369 w 8085221"/>
              <a:gd name="connsiteY122" fmla="*/ 12031579 h 15135727"/>
              <a:gd name="connsiteX123" fmla="*/ 6641432 w 8085221"/>
              <a:gd name="connsiteY123" fmla="*/ 12127832 h 15135727"/>
              <a:gd name="connsiteX124" fmla="*/ 6761748 w 8085221"/>
              <a:gd name="connsiteY124" fmla="*/ 12031579 h 15135727"/>
              <a:gd name="connsiteX125" fmla="*/ 6761748 w 8085221"/>
              <a:gd name="connsiteY125" fmla="*/ 12296274 h 15135727"/>
              <a:gd name="connsiteX126" fmla="*/ 6689558 w 8085221"/>
              <a:gd name="connsiteY126" fmla="*/ 12512842 h 15135727"/>
              <a:gd name="connsiteX127" fmla="*/ 6785811 w 8085221"/>
              <a:gd name="connsiteY127" fmla="*/ 12777537 h 15135727"/>
              <a:gd name="connsiteX128" fmla="*/ 6569242 w 8085221"/>
              <a:gd name="connsiteY128" fmla="*/ 12873790 h 15135727"/>
              <a:gd name="connsiteX129" fmla="*/ 6545179 w 8085221"/>
              <a:gd name="connsiteY129" fmla="*/ 13090358 h 15135727"/>
              <a:gd name="connsiteX130" fmla="*/ 6448927 w 8085221"/>
              <a:gd name="connsiteY130" fmla="*/ 13355053 h 15135727"/>
              <a:gd name="connsiteX131" fmla="*/ 6256421 w 8085221"/>
              <a:gd name="connsiteY131" fmla="*/ 13571621 h 15135727"/>
              <a:gd name="connsiteX132" fmla="*/ 6087979 w 8085221"/>
              <a:gd name="connsiteY132" fmla="*/ 13667874 h 15135727"/>
              <a:gd name="connsiteX133" fmla="*/ 5943600 w 8085221"/>
              <a:gd name="connsiteY133" fmla="*/ 13716000 h 15135727"/>
              <a:gd name="connsiteX134" fmla="*/ 5702969 w 8085221"/>
              <a:gd name="connsiteY134" fmla="*/ 13667874 h 15135727"/>
              <a:gd name="connsiteX135" fmla="*/ 5582653 w 8085221"/>
              <a:gd name="connsiteY135" fmla="*/ 13691937 h 15135727"/>
              <a:gd name="connsiteX136" fmla="*/ 5727032 w 8085221"/>
              <a:gd name="connsiteY136" fmla="*/ 13836316 h 15135727"/>
              <a:gd name="connsiteX137" fmla="*/ 5582653 w 8085221"/>
              <a:gd name="connsiteY137" fmla="*/ 14052885 h 15135727"/>
              <a:gd name="connsiteX138" fmla="*/ 5462337 w 8085221"/>
              <a:gd name="connsiteY138" fmla="*/ 14149137 h 15135727"/>
              <a:gd name="connsiteX139" fmla="*/ 5342021 w 8085221"/>
              <a:gd name="connsiteY139" fmla="*/ 14004758 h 15135727"/>
              <a:gd name="connsiteX140" fmla="*/ 5245769 w 8085221"/>
              <a:gd name="connsiteY140" fmla="*/ 14004758 h 15135727"/>
              <a:gd name="connsiteX141" fmla="*/ 5245769 w 8085221"/>
              <a:gd name="connsiteY141" fmla="*/ 13956632 h 15135727"/>
              <a:gd name="connsiteX142" fmla="*/ 5101390 w 8085221"/>
              <a:gd name="connsiteY142" fmla="*/ 13956632 h 15135727"/>
              <a:gd name="connsiteX143" fmla="*/ 4981074 w 8085221"/>
              <a:gd name="connsiteY143" fmla="*/ 13860379 h 15135727"/>
              <a:gd name="connsiteX144" fmla="*/ 4740442 w 8085221"/>
              <a:gd name="connsiteY144" fmla="*/ 13908506 h 15135727"/>
              <a:gd name="connsiteX145" fmla="*/ 4475748 w 8085221"/>
              <a:gd name="connsiteY145" fmla="*/ 13956632 h 15135727"/>
              <a:gd name="connsiteX146" fmla="*/ 4379495 w 8085221"/>
              <a:gd name="connsiteY146" fmla="*/ 14028821 h 15135727"/>
              <a:gd name="connsiteX147" fmla="*/ 4403558 w 8085221"/>
              <a:gd name="connsiteY147" fmla="*/ 14197264 h 15135727"/>
              <a:gd name="connsiteX148" fmla="*/ 4572000 w 8085221"/>
              <a:gd name="connsiteY148" fmla="*/ 14149137 h 15135727"/>
              <a:gd name="connsiteX149" fmla="*/ 4523874 w 8085221"/>
              <a:gd name="connsiteY149" fmla="*/ 14558211 h 15135727"/>
              <a:gd name="connsiteX150" fmla="*/ 4403558 w 8085221"/>
              <a:gd name="connsiteY150" fmla="*/ 14437895 h 15135727"/>
              <a:gd name="connsiteX151" fmla="*/ 4403558 w 8085221"/>
              <a:gd name="connsiteY151" fmla="*/ 14437895 h 15135727"/>
              <a:gd name="connsiteX152" fmla="*/ 4283242 w 8085221"/>
              <a:gd name="connsiteY152" fmla="*/ 14245390 h 15135727"/>
              <a:gd name="connsiteX153" fmla="*/ 4235116 w 8085221"/>
              <a:gd name="connsiteY153" fmla="*/ 14341642 h 15135727"/>
              <a:gd name="connsiteX154" fmla="*/ 4162927 w 8085221"/>
              <a:gd name="connsiteY154" fmla="*/ 14389769 h 15135727"/>
              <a:gd name="connsiteX155" fmla="*/ 4162927 w 8085221"/>
              <a:gd name="connsiteY155" fmla="*/ 14389769 h 15135727"/>
              <a:gd name="connsiteX156" fmla="*/ 3922295 w 8085221"/>
              <a:gd name="connsiteY156" fmla="*/ 14245390 h 15135727"/>
              <a:gd name="connsiteX157" fmla="*/ 3801979 w 8085221"/>
              <a:gd name="connsiteY157" fmla="*/ 14293516 h 15135727"/>
              <a:gd name="connsiteX158" fmla="*/ 3681664 w 8085221"/>
              <a:gd name="connsiteY158" fmla="*/ 14389769 h 15135727"/>
              <a:gd name="connsiteX159" fmla="*/ 3657600 w 8085221"/>
              <a:gd name="connsiteY159" fmla="*/ 14654464 h 15135727"/>
              <a:gd name="connsiteX160" fmla="*/ 3513221 w 8085221"/>
              <a:gd name="connsiteY160" fmla="*/ 14726653 h 15135727"/>
              <a:gd name="connsiteX161" fmla="*/ 3513221 w 8085221"/>
              <a:gd name="connsiteY161" fmla="*/ 14871032 h 15135727"/>
              <a:gd name="connsiteX162" fmla="*/ 3633537 w 8085221"/>
              <a:gd name="connsiteY162" fmla="*/ 14967285 h 15135727"/>
              <a:gd name="connsiteX163" fmla="*/ 3609474 w 8085221"/>
              <a:gd name="connsiteY163" fmla="*/ 15087600 h 15135727"/>
              <a:gd name="connsiteX164" fmla="*/ 3441032 w 8085221"/>
              <a:gd name="connsiteY164" fmla="*/ 15039474 h 15135727"/>
              <a:gd name="connsiteX165" fmla="*/ 3272590 w 8085221"/>
              <a:gd name="connsiteY165" fmla="*/ 15063537 h 15135727"/>
              <a:gd name="connsiteX166" fmla="*/ 3248527 w 8085221"/>
              <a:gd name="connsiteY166" fmla="*/ 14895095 h 15135727"/>
              <a:gd name="connsiteX167" fmla="*/ 3128211 w 8085221"/>
              <a:gd name="connsiteY167" fmla="*/ 14919158 h 15135727"/>
              <a:gd name="connsiteX168" fmla="*/ 2959769 w 8085221"/>
              <a:gd name="connsiteY168" fmla="*/ 15135727 h 15135727"/>
              <a:gd name="connsiteX169" fmla="*/ 2935706 w 8085221"/>
              <a:gd name="connsiteY169" fmla="*/ 14895095 h 15135727"/>
              <a:gd name="connsiteX170" fmla="*/ 2791327 w 8085221"/>
              <a:gd name="connsiteY170" fmla="*/ 14943221 h 15135727"/>
              <a:gd name="connsiteX171" fmla="*/ 2671011 w 8085221"/>
              <a:gd name="connsiteY171" fmla="*/ 15039474 h 15135727"/>
              <a:gd name="connsiteX172" fmla="*/ 2430379 w 8085221"/>
              <a:gd name="connsiteY172" fmla="*/ 15087600 h 15135727"/>
              <a:gd name="connsiteX173" fmla="*/ 2237874 w 8085221"/>
              <a:gd name="connsiteY173" fmla="*/ 15039474 h 15135727"/>
              <a:gd name="connsiteX174" fmla="*/ 2622885 w 8085221"/>
              <a:gd name="connsiteY174" fmla="*/ 14846969 h 15135727"/>
              <a:gd name="connsiteX175" fmla="*/ 2887579 w 8085221"/>
              <a:gd name="connsiteY175" fmla="*/ 14774779 h 15135727"/>
              <a:gd name="connsiteX176" fmla="*/ 2839453 w 8085221"/>
              <a:gd name="connsiteY176" fmla="*/ 14582274 h 15135727"/>
              <a:gd name="connsiteX177" fmla="*/ 2935706 w 8085221"/>
              <a:gd name="connsiteY177" fmla="*/ 14510085 h 15135727"/>
              <a:gd name="connsiteX178" fmla="*/ 2935706 w 8085221"/>
              <a:gd name="connsiteY178" fmla="*/ 14510085 h 15135727"/>
              <a:gd name="connsiteX179" fmla="*/ 3080085 w 8085221"/>
              <a:gd name="connsiteY179" fmla="*/ 14413832 h 15135727"/>
              <a:gd name="connsiteX180" fmla="*/ 3152274 w 8085221"/>
              <a:gd name="connsiteY180" fmla="*/ 14341642 h 15135727"/>
              <a:gd name="connsiteX181" fmla="*/ 3080085 w 8085221"/>
              <a:gd name="connsiteY181" fmla="*/ 14269453 h 15135727"/>
              <a:gd name="connsiteX182" fmla="*/ 3152274 w 8085221"/>
              <a:gd name="connsiteY182" fmla="*/ 14197264 h 15135727"/>
              <a:gd name="connsiteX183" fmla="*/ 3152274 w 8085221"/>
              <a:gd name="connsiteY183" fmla="*/ 14052885 h 15135727"/>
              <a:gd name="connsiteX184" fmla="*/ 3080085 w 8085221"/>
              <a:gd name="connsiteY184" fmla="*/ 13980695 h 15135727"/>
              <a:gd name="connsiteX185" fmla="*/ 3056021 w 8085221"/>
              <a:gd name="connsiteY185" fmla="*/ 14076948 h 15135727"/>
              <a:gd name="connsiteX186" fmla="*/ 2935706 w 8085221"/>
              <a:gd name="connsiteY186" fmla="*/ 14076948 h 15135727"/>
              <a:gd name="connsiteX187" fmla="*/ 2863516 w 8085221"/>
              <a:gd name="connsiteY187" fmla="*/ 14125074 h 15135727"/>
              <a:gd name="connsiteX188" fmla="*/ 2719137 w 8085221"/>
              <a:gd name="connsiteY188" fmla="*/ 14197264 h 15135727"/>
              <a:gd name="connsiteX189" fmla="*/ 2646948 w 8085221"/>
              <a:gd name="connsiteY189" fmla="*/ 14197264 h 15135727"/>
              <a:gd name="connsiteX190" fmla="*/ 2598821 w 8085221"/>
              <a:gd name="connsiteY190" fmla="*/ 14125074 h 15135727"/>
              <a:gd name="connsiteX191" fmla="*/ 2430379 w 8085221"/>
              <a:gd name="connsiteY191" fmla="*/ 13836316 h 15135727"/>
              <a:gd name="connsiteX192" fmla="*/ 2646948 w 8085221"/>
              <a:gd name="connsiteY192" fmla="*/ 13812253 h 15135727"/>
              <a:gd name="connsiteX193" fmla="*/ 2502569 w 8085221"/>
              <a:gd name="connsiteY193" fmla="*/ 13475369 h 15135727"/>
              <a:gd name="connsiteX194" fmla="*/ 2550695 w 8085221"/>
              <a:gd name="connsiteY194" fmla="*/ 13186611 h 15135727"/>
              <a:gd name="connsiteX195" fmla="*/ 2719137 w 8085221"/>
              <a:gd name="connsiteY195" fmla="*/ 13042232 h 15135727"/>
              <a:gd name="connsiteX196" fmla="*/ 2791327 w 8085221"/>
              <a:gd name="connsiteY196" fmla="*/ 12945979 h 15135727"/>
              <a:gd name="connsiteX197" fmla="*/ 3031958 w 8085221"/>
              <a:gd name="connsiteY197" fmla="*/ 13090358 h 15135727"/>
              <a:gd name="connsiteX198" fmla="*/ 3056021 w 8085221"/>
              <a:gd name="connsiteY198" fmla="*/ 12753474 h 15135727"/>
              <a:gd name="connsiteX199" fmla="*/ 2887579 w 8085221"/>
              <a:gd name="connsiteY199" fmla="*/ 12777537 h 15135727"/>
              <a:gd name="connsiteX200" fmla="*/ 2815390 w 8085221"/>
              <a:gd name="connsiteY200" fmla="*/ 12777537 h 15135727"/>
              <a:gd name="connsiteX201" fmla="*/ 3176337 w 8085221"/>
              <a:gd name="connsiteY201" fmla="*/ 12368464 h 15135727"/>
              <a:gd name="connsiteX202" fmla="*/ 3104148 w 8085221"/>
              <a:gd name="connsiteY202" fmla="*/ 12320337 h 15135727"/>
              <a:gd name="connsiteX203" fmla="*/ 3104148 w 8085221"/>
              <a:gd name="connsiteY203" fmla="*/ 12320337 h 15135727"/>
              <a:gd name="connsiteX204" fmla="*/ 3007895 w 8085221"/>
              <a:gd name="connsiteY204" fmla="*/ 12079706 h 15135727"/>
              <a:gd name="connsiteX205" fmla="*/ 2911642 w 8085221"/>
              <a:gd name="connsiteY205" fmla="*/ 11935327 h 15135727"/>
              <a:gd name="connsiteX206" fmla="*/ 2863516 w 8085221"/>
              <a:gd name="connsiteY206" fmla="*/ 11694695 h 15135727"/>
              <a:gd name="connsiteX207" fmla="*/ 2911642 w 8085221"/>
              <a:gd name="connsiteY207" fmla="*/ 11454064 h 15135727"/>
              <a:gd name="connsiteX208" fmla="*/ 3056021 w 8085221"/>
              <a:gd name="connsiteY208" fmla="*/ 11454064 h 15135727"/>
              <a:gd name="connsiteX209" fmla="*/ 2983832 w 8085221"/>
              <a:gd name="connsiteY209" fmla="*/ 11381874 h 15135727"/>
              <a:gd name="connsiteX210" fmla="*/ 3031958 w 8085221"/>
              <a:gd name="connsiteY210" fmla="*/ 11285621 h 15135727"/>
              <a:gd name="connsiteX211" fmla="*/ 3007895 w 8085221"/>
              <a:gd name="connsiteY211" fmla="*/ 11189369 h 15135727"/>
              <a:gd name="connsiteX212" fmla="*/ 2887579 w 8085221"/>
              <a:gd name="connsiteY212" fmla="*/ 11141242 h 15135727"/>
              <a:gd name="connsiteX213" fmla="*/ 2887579 w 8085221"/>
              <a:gd name="connsiteY213" fmla="*/ 10972800 h 15135727"/>
              <a:gd name="connsiteX214" fmla="*/ 2887579 w 8085221"/>
              <a:gd name="connsiteY214" fmla="*/ 10924674 h 15135727"/>
              <a:gd name="connsiteX215" fmla="*/ 2767264 w 8085221"/>
              <a:gd name="connsiteY215" fmla="*/ 11020927 h 15135727"/>
              <a:gd name="connsiteX216" fmla="*/ 2743200 w 8085221"/>
              <a:gd name="connsiteY216" fmla="*/ 10924674 h 15135727"/>
              <a:gd name="connsiteX217" fmla="*/ 2550695 w 8085221"/>
              <a:gd name="connsiteY217" fmla="*/ 11020927 h 15135727"/>
              <a:gd name="connsiteX218" fmla="*/ 2526632 w 8085221"/>
              <a:gd name="connsiteY218" fmla="*/ 11117179 h 15135727"/>
              <a:gd name="connsiteX219" fmla="*/ 2334127 w 8085221"/>
              <a:gd name="connsiteY219" fmla="*/ 10996864 h 15135727"/>
              <a:gd name="connsiteX220" fmla="*/ 2358190 w 8085221"/>
              <a:gd name="connsiteY220" fmla="*/ 10732169 h 15135727"/>
              <a:gd name="connsiteX221" fmla="*/ 2334127 w 8085221"/>
              <a:gd name="connsiteY221" fmla="*/ 10587790 h 15135727"/>
              <a:gd name="connsiteX222" fmla="*/ 2406316 w 8085221"/>
              <a:gd name="connsiteY222" fmla="*/ 10491537 h 15135727"/>
              <a:gd name="connsiteX223" fmla="*/ 2598821 w 8085221"/>
              <a:gd name="connsiteY223" fmla="*/ 10684042 h 15135727"/>
              <a:gd name="connsiteX224" fmla="*/ 2767264 w 8085221"/>
              <a:gd name="connsiteY224" fmla="*/ 10684042 h 15135727"/>
              <a:gd name="connsiteX225" fmla="*/ 2646948 w 8085221"/>
              <a:gd name="connsiteY225" fmla="*/ 10515600 h 15135727"/>
              <a:gd name="connsiteX226" fmla="*/ 2815390 w 8085221"/>
              <a:gd name="connsiteY226" fmla="*/ 10395285 h 15135727"/>
              <a:gd name="connsiteX227" fmla="*/ 3080085 w 8085221"/>
              <a:gd name="connsiteY227" fmla="*/ 10419348 h 15135727"/>
              <a:gd name="connsiteX228" fmla="*/ 3248527 w 8085221"/>
              <a:gd name="connsiteY228" fmla="*/ 10539664 h 15135727"/>
              <a:gd name="connsiteX229" fmla="*/ 3320716 w 8085221"/>
              <a:gd name="connsiteY229" fmla="*/ 10659979 h 15135727"/>
              <a:gd name="connsiteX230" fmla="*/ 3465095 w 8085221"/>
              <a:gd name="connsiteY230" fmla="*/ 10659979 h 15135727"/>
              <a:gd name="connsiteX231" fmla="*/ 3441032 w 8085221"/>
              <a:gd name="connsiteY231" fmla="*/ 10491537 h 15135727"/>
              <a:gd name="connsiteX232" fmla="*/ 3392906 w 8085221"/>
              <a:gd name="connsiteY232" fmla="*/ 10250906 h 15135727"/>
              <a:gd name="connsiteX233" fmla="*/ 3152274 w 8085221"/>
              <a:gd name="connsiteY233" fmla="*/ 10250906 h 15135727"/>
              <a:gd name="connsiteX234" fmla="*/ 3176337 w 8085221"/>
              <a:gd name="connsiteY234" fmla="*/ 10178716 h 15135727"/>
              <a:gd name="connsiteX235" fmla="*/ 3104148 w 8085221"/>
              <a:gd name="connsiteY235" fmla="*/ 10154653 h 15135727"/>
              <a:gd name="connsiteX236" fmla="*/ 3007895 w 8085221"/>
              <a:gd name="connsiteY236" fmla="*/ 9962148 h 15135727"/>
              <a:gd name="connsiteX237" fmla="*/ 3176337 w 8085221"/>
              <a:gd name="connsiteY237" fmla="*/ 9889958 h 15135727"/>
              <a:gd name="connsiteX238" fmla="*/ 2959769 w 8085221"/>
              <a:gd name="connsiteY238" fmla="*/ 9504948 h 15135727"/>
              <a:gd name="connsiteX239" fmla="*/ 2791327 w 8085221"/>
              <a:gd name="connsiteY239" fmla="*/ 9456821 h 15135727"/>
              <a:gd name="connsiteX240" fmla="*/ 2574758 w 8085221"/>
              <a:gd name="connsiteY240" fmla="*/ 9336506 h 15135727"/>
              <a:gd name="connsiteX241" fmla="*/ 2550695 w 8085221"/>
              <a:gd name="connsiteY241" fmla="*/ 9071811 h 15135727"/>
              <a:gd name="connsiteX242" fmla="*/ 2695074 w 8085221"/>
              <a:gd name="connsiteY242" fmla="*/ 8999621 h 15135727"/>
              <a:gd name="connsiteX243" fmla="*/ 2622885 w 8085221"/>
              <a:gd name="connsiteY243" fmla="*/ 8975558 h 15135727"/>
              <a:gd name="connsiteX244" fmla="*/ 2430379 w 8085221"/>
              <a:gd name="connsiteY244" fmla="*/ 8999621 h 15135727"/>
              <a:gd name="connsiteX245" fmla="*/ 2261937 w 8085221"/>
              <a:gd name="connsiteY245" fmla="*/ 9168064 h 15135727"/>
              <a:gd name="connsiteX246" fmla="*/ 2237874 w 8085221"/>
              <a:gd name="connsiteY246" fmla="*/ 8999621 h 15135727"/>
              <a:gd name="connsiteX247" fmla="*/ 2117558 w 8085221"/>
              <a:gd name="connsiteY247" fmla="*/ 8975558 h 15135727"/>
              <a:gd name="connsiteX248" fmla="*/ 2045369 w 8085221"/>
              <a:gd name="connsiteY248" fmla="*/ 8783053 h 15135727"/>
              <a:gd name="connsiteX249" fmla="*/ 1852864 w 8085221"/>
              <a:gd name="connsiteY249" fmla="*/ 8758990 h 15135727"/>
              <a:gd name="connsiteX250" fmla="*/ 1636295 w 8085221"/>
              <a:gd name="connsiteY250" fmla="*/ 8927432 h 15135727"/>
              <a:gd name="connsiteX251" fmla="*/ 1588169 w 8085221"/>
              <a:gd name="connsiteY251" fmla="*/ 9023685 h 15135727"/>
              <a:gd name="connsiteX252" fmla="*/ 1515979 w 8085221"/>
              <a:gd name="connsiteY252" fmla="*/ 8879306 h 15135727"/>
              <a:gd name="connsiteX253" fmla="*/ 1347537 w 8085221"/>
              <a:gd name="connsiteY253" fmla="*/ 8879306 h 15135727"/>
              <a:gd name="connsiteX254" fmla="*/ 1347537 w 8085221"/>
              <a:gd name="connsiteY254" fmla="*/ 8710864 h 15135727"/>
              <a:gd name="connsiteX255" fmla="*/ 1106906 w 8085221"/>
              <a:gd name="connsiteY255" fmla="*/ 8783053 h 15135727"/>
              <a:gd name="connsiteX256" fmla="*/ 890337 w 8085221"/>
              <a:gd name="connsiteY256" fmla="*/ 8686800 h 15135727"/>
              <a:gd name="connsiteX257" fmla="*/ 649706 w 8085221"/>
              <a:gd name="connsiteY257" fmla="*/ 8662737 h 15135727"/>
              <a:gd name="connsiteX258" fmla="*/ 385011 w 8085221"/>
              <a:gd name="connsiteY258" fmla="*/ 8566485 h 15135727"/>
              <a:gd name="connsiteX259" fmla="*/ 577516 w 8085221"/>
              <a:gd name="connsiteY259" fmla="*/ 8373979 h 15135727"/>
              <a:gd name="connsiteX260" fmla="*/ 794085 w 8085221"/>
              <a:gd name="connsiteY260" fmla="*/ 8301790 h 15135727"/>
              <a:gd name="connsiteX261" fmla="*/ 745958 w 8085221"/>
              <a:gd name="connsiteY261" fmla="*/ 8133348 h 15135727"/>
              <a:gd name="connsiteX262" fmla="*/ 818148 w 8085221"/>
              <a:gd name="connsiteY262" fmla="*/ 7820527 h 15135727"/>
              <a:gd name="connsiteX263" fmla="*/ 697832 w 8085221"/>
              <a:gd name="connsiteY263" fmla="*/ 7820527 h 15135727"/>
              <a:gd name="connsiteX264" fmla="*/ 625642 w 8085221"/>
              <a:gd name="connsiteY264" fmla="*/ 7916779 h 15135727"/>
              <a:gd name="connsiteX265" fmla="*/ 457200 w 8085221"/>
              <a:gd name="connsiteY265" fmla="*/ 7820527 h 15135727"/>
              <a:gd name="connsiteX266" fmla="*/ 529390 w 8085221"/>
              <a:gd name="connsiteY266" fmla="*/ 7700211 h 15135727"/>
              <a:gd name="connsiteX267" fmla="*/ 938464 w 8085221"/>
              <a:gd name="connsiteY267" fmla="*/ 7676148 h 15135727"/>
              <a:gd name="connsiteX268" fmla="*/ 1058779 w 8085221"/>
              <a:gd name="connsiteY268" fmla="*/ 7459579 h 15135727"/>
              <a:gd name="connsiteX269" fmla="*/ 1203158 w 8085221"/>
              <a:gd name="connsiteY269" fmla="*/ 7603958 h 15135727"/>
              <a:gd name="connsiteX270" fmla="*/ 1299411 w 8085221"/>
              <a:gd name="connsiteY270" fmla="*/ 7555832 h 15135727"/>
              <a:gd name="connsiteX271" fmla="*/ 1443790 w 8085221"/>
              <a:gd name="connsiteY271" fmla="*/ 7507706 h 15135727"/>
              <a:gd name="connsiteX272" fmla="*/ 1684421 w 8085221"/>
              <a:gd name="connsiteY272" fmla="*/ 7603958 h 15135727"/>
              <a:gd name="connsiteX273" fmla="*/ 1684421 w 8085221"/>
              <a:gd name="connsiteY273" fmla="*/ 7603958 h 15135727"/>
              <a:gd name="connsiteX274" fmla="*/ 1540042 w 8085221"/>
              <a:gd name="connsiteY274" fmla="*/ 7363327 h 15135727"/>
              <a:gd name="connsiteX275" fmla="*/ 1299411 w 8085221"/>
              <a:gd name="connsiteY275" fmla="*/ 7315200 h 15135727"/>
              <a:gd name="connsiteX276" fmla="*/ 1130969 w 8085221"/>
              <a:gd name="connsiteY276" fmla="*/ 7339264 h 15135727"/>
              <a:gd name="connsiteX277" fmla="*/ 1034716 w 8085221"/>
              <a:gd name="connsiteY277" fmla="*/ 7315200 h 15135727"/>
              <a:gd name="connsiteX278" fmla="*/ 1155032 w 8085221"/>
              <a:gd name="connsiteY278" fmla="*/ 7050506 h 15135727"/>
              <a:gd name="connsiteX279" fmla="*/ 1155032 w 8085221"/>
              <a:gd name="connsiteY279" fmla="*/ 6930190 h 15135727"/>
              <a:gd name="connsiteX280" fmla="*/ 1155032 w 8085221"/>
              <a:gd name="connsiteY280" fmla="*/ 6761748 h 15135727"/>
              <a:gd name="connsiteX281" fmla="*/ 1203158 w 8085221"/>
              <a:gd name="connsiteY281" fmla="*/ 6617369 h 15135727"/>
              <a:gd name="connsiteX282" fmla="*/ 1371600 w 8085221"/>
              <a:gd name="connsiteY282" fmla="*/ 6472990 h 15135727"/>
              <a:gd name="connsiteX283" fmla="*/ 1443790 w 8085221"/>
              <a:gd name="connsiteY283" fmla="*/ 6328611 h 15135727"/>
              <a:gd name="connsiteX284" fmla="*/ 1419727 w 8085221"/>
              <a:gd name="connsiteY284" fmla="*/ 6208295 h 15135727"/>
              <a:gd name="connsiteX285" fmla="*/ 1275348 w 8085221"/>
              <a:gd name="connsiteY285" fmla="*/ 6304548 h 15135727"/>
              <a:gd name="connsiteX286" fmla="*/ 1323474 w 8085221"/>
              <a:gd name="connsiteY286" fmla="*/ 6015790 h 15135727"/>
              <a:gd name="connsiteX287" fmla="*/ 1540042 w 8085221"/>
              <a:gd name="connsiteY287" fmla="*/ 5871411 h 15135727"/>
              <a:gd name="connsiteX288" fmla="*/ 1540042 w 8085221"/>
              <a:gd name="connsiteY288" fmla="*/ 5751095 h 15135727"/>
              <a:gd name="connsiteX289" fmla="*/ 1395664 w 8085221"/>
              <a:gd name="connsiteY289" fmla="*/ 5799221 h 15135727"/>
              <a:gd name="connsiteX290" fmla="*/ 1179095 w 8085221"/>
              <a:gd name="connsiteY290" fmla="*/ 5799221 h 15135727"/>
              <a:gd name="connsiteX291" fmla="*/ 890337 w 8085221"/>
              <a:gd name="connsiteY291" fmla="*/ 5775158 h 15135727"/>
              <a:gd name="connsiteX292" fmla="*/ 697832 w 8085221"/>
              <a:gd name="connsiteY292" fmla="*/ 5606716 h 15135727"/>
              <a:gd name="connsiteX293" fmla="*/ 577516 w 8085221"/>
              <a:gd name="connsiteY293" fmla="*/ 5582653 h 15135727"/>
              <a:gd name="connsiteX294" fmla="*/ 697832 w 8085221"/>
              <a:gd name="connsiteY294" fmla="*/ 5775158 h 15135727"/>
              <a:gd name="connsiteX295" fmla="*/ 409074 w 8085221"/>
              <a:gd name="connsiteY295" fmla="*/ 5799221 h 15135727"/>
              <a:gd name="connsiteX296" fmla="*/ 168442 w 8085221"/>
              <a:gd name="connsiteY296" fmla="*/ 5702969 h 15135727"/>
              <a:gd name="connsiteX297" fmla="*/ 264695 w 8085221"/>
              <a:gd name="connsiteY297" fmla="*/ 5558590 h 15135727"/>
              <a:gd name="connsiteX298" fmla="*/ 144379 w 8085221"/>
              <a:gd name="connsiteY298" fmla="*/ 5510464 h 15135727"/>
              <a:gd name="connsiteX299" fmla="*/ 0 w 8085221"/>
              <a:gd name="connsiteY299" fmla="*/ 5462337 h 15135727"/>
              <a:gd name="connsiteX300" fmla="*/ 96253 w 8085221"/>
              <a:gd name="connsiteY300" fmla="*/ 5245769 h 15135727"/>
              <a:gd name="connsiteX0" fmla="*/ 96253 w 8085221"/>
              <a:gd name="connsiteY0" fmla="*/ 5245769 h 15135727"/>
              <a:gd name="connsiteX1" fmla="*/ 144379 w 8085221"/>
              <a:gd name="connsiteY1" fmla="*/ 4981074 h 15135727"/>
              <a:gd name="connsiteX2" fmla="*/ 178719 w 8085221"/>
              <a:gd name="connsiteY2" fmla="*/ 4834941 h 15135727"/>
              <a:gd name="connsiteX3" fmla="*/ 334378 w 8085221"/>
              <a:gd name="connsiteY3" fmla="*/ 4696828 h 15135727"/>
              <a:gd name="connsiteX4" fmla="*/ 553453 w 8085221"/>
              <a:gd name="connsiteY4" fmla="*/ 4692316 h 15135727"/>
              <a:gd name="connsiteX5" fmla="*/ 649706 w 8085221"/>
              <a:gd name="connsiteY5" fmla="*/ 4427621 h 15135727"/>
              <a:gd name="connsiteX6" fmla="*/ 805866 w 8085221"/>
              <a:gd name="connsiteY6" fmla="*/ 4425366 h 15135727"/>
              <a:gd name="connsiteX7" fmla="*/ 867026 w 8085221"/>
              <a:gd name="connsiteY7" fmla="*/ 4311817 h 15135727"/>
              <a:gd name="connsiteX8" fmla="*/ 1077328 w 8085221"/>
              <a:gd name="connsiteY8" fmla="*/ 4253916 h 15135727"/>
              <a:gd name="connsiteX9" fmla="*/ 1120191 w 8085221"/>
              <a:gd name="connsiteY9" fmla="*/ 4206291 h 15135727"/>
              <a:gd name="connsiteX10" fmla="*/ 1263066 w 8085221"/>
              <a:gd name="connsiteY10" fmla="*/ 4182478 h 15135727"/>
              <a:gd name="connsiteX11" fmla="*/ 1362326 w 8085221"/>
              <a:gd name="connsiteY11" fmla="*/ 4081965 h 15135727"/>
              <a:gd name="connsiteX12" fmla="*/ 1472616 w 8085221"/>
              <a:gd name="connsiteY12" fmla="*/ 4025316 h 15135727"/>
              <a:gd name="connsiteX13" fmla="*/ 1559344 w 8085221"/>
              <a:gd name="connsiteY13" fmla="*/ 4013535 h 15135727"/>
              <a:gd name="connsiteX14" fmla="*/ 1708485 w 8085221"/>
              <a:gd name="connsiteY14" fmla="*/ 3826042 h 15135727"/>
              <a:gd name="connsiteX15" fmla="*/ 1820278 w 8085221"/>
              <a:gd name="connsiteY15" fmla="*/ 3858628 h 15135727"/>
              <a:gd name="connsiteX16" fmla="*/ 1910766 w 8085221"/>
              <a:gd name="connsiteY16" fmla="*/ 3735053 h 15135727"/>
              <a:gd name="connsiteX17" fmla="*/ 2006016 w 8085221"/>
              <a:gd name="connsiteY17" fmla="*/ 3615741 h 15135727"/>
              <a:gd name="connsiteX18" fmla="*/ 2141621 w 8085221"/>
              <a:gd name="connsiteY18" fmla="*/ 3585411 h 15135727"/>
              <a:gd name="connsiteX19" fmla="*/ 2141621 w 8085221"/>
              <a:gd name="connsiteY19" fmla="*/ 3585411 h 15135727"/>
              <a:gd name="connsiteX20" fmla="*/ 2286000 w 8085221"/>
              <a:gd name="connsiteY20" fmla="*/ 3489158 h 15135727"/>
              <a:gd name="connsiteX21" fmla="*/ 2310064 w 8085221"/>
              <a:gd name="connsiteY21" fmla="*/ 3007895 h 15135727"/>
              <a:gd name="connsiteX22" fmla="*/ 2695074 w 8085221"/>
              <a:gd name="connsiteY22" fmla="*/ 2911642 h 15135727"/>
              <a:gd name="connsiteX23" fmla="*/ 2839453 w 8085221"/>
              <a:gd name="connsiteY23" fmla="*/ 2526632 h 15135727"/>
              <a:gd name="connsiteX24" fmla="*/ 3200400 w 8085221"/>
              <a:gd name="connsiteY24" fmla="*/ 2358190 h 15135727"/>
              <a:gd name="connsiteX25" fmla="*/ 3441032 w 8085221"/>
              <a:gd name="connsiteY25" fmla="*/ 2237874 h 15135727"/>
              <a:gd name="connsiteX26" fmla="*/ 3561348 w 8085221"/>
              <a:gd name="connsiteY26" fmla="*/ 2526632 h 15135727"/>
              <a:gd name="connsiteX27" fmla="*/ 3801979 w 8085221"/>
              <a:gd name="connsiteY27" fmla="*/ 2622885 h 15135727"/>
              <a:gd name="connsiteX28" fmla="*/ 3946358 w 8085221"/>
              <a:gd name="connsiteY28" fmla="*/ 2550695 h 15135727"/>
              <a:gd name="connsiteX29" fmla="*/ 4018548 w 8085221"/>
              <a:gd name="connsiteY29" fmla="*/ 2598821 h 15135727"/>
              <a:gd name="connsiteX30" fmla="*/ 4138864 w 8085221"/>
              <a:gd name="connsiteY30" fmla="*/ 2574758 h 15135727"/>
              <a:gd name="connsiteX31" fmla="*/ 4307306 w 8085221"/>
              <a:gd name="connsiteY31" fmla="*/ 2671011 h 15135727"/>
              <a:gd name="connsiteX32" fmla="*/ 4427621 w 8085221"/>
              <a:gd name="connsiteY32" fmla="*/ 2622885 h 15135727"/>
              <a:gd name="connsiteX33" fmla="*/ 4668253 w 8085221"/>
              <a:gd name="connsiteY33" fmla="*/ 2743200 h 15135727"/>
              <a:gd name="connsiteX34" fmla="*/ 4788569 w 8085221"/>
              <a:gd name="connsiteY34" fmla="*/ 2815390 h 15135727"/>
              <a:gd name="connsiteX35" fmla="*/ 4957011 w 8085221"/>
              <a:gd name="connsiteY35" fmla="*/ 2719137 h 15135727"/>
              <a:gd name="connsiteX36" fmla="*/ 4981074 w 8085221"/>
              <a:gd name="connsiteY36" fmla="*/ 2382253 h 15135727"/>
              <a:gd name="connsiteX37" fmla="*/ 4981074 w 8085221"/>
              <a:gd name="connsiteY37" fmla="*/ 2382253 h 15135727"/>
              <a:gd name="connsiteX38" fmla="*/ 4884821 w 8085221"/>
              <a:gd name="connsiteY38" fmla="*/ 2093495 h 15135727"/>
              <a:gd name="connsiteX39" fmla="*/ 4764506 w 8085221"/>
              <a:gd name="connsiteY39" fmla="*/ 1900990 h 15135727"/>
              <a:gd name="connsiteX40" fmla="*/ 4764506 w 8085221"/>
              <a:gd name="connsiteY40" fmla="*/ 1804737 h 15135727"/>
              <a:gd name="connsiteX41" fmla="*/ 4957011 w 8085221"/>
              <a:gd name="connsiteY41" fmla="*/ 1564106 h 15135727"/>
              <a:gd name="connsiteX42" fmla="*/ 5221706 w 8085221"/>
              <a:gd name="connsiteY42" fmla="*/ 1588169 h 15135727"/>
              <a:gd name="connsiteX43" fmla="*/ 5486400 w 8085221"/>
              <a:gd name="connsiteY43" fmla="*/ 1684421 h 15135727"/>
              <a:gd name="connsiteX44" fmla="*/ 5799221 w 8085221"/>
              <a:gd name="connsiteY44" fmla="*/ 1684421 h 15135727"/>
              <a:gd name="connsiteX45" fmla="*/ 5871411 w 8085221"/>
              <a:gd name="connsiteY45" fmla="*/ 1443790 h 15135727"/>
              <a:gd name="connsiteX46" fmla="*/ 6087979 w 8085221"/>
              <a:gd name="connsiteY46" fmla="*/ 1395664 h 15135727"/>
              <a:gd name="connsiteX47" fmla="*/ 6087979 w 8085221"/>
              <a:gd name="connsiteY47" fmla="*/ 1082842 h 15135727"/>
              <a:gd name="connsiteX48" fmla="*/ 6424864 w 8085221"/>
              <a:gd name="connsiteY48" fmla="*/ 1058779 h 15135727"/>
              <a:gd name="connsiteX49" fmla="*/ 6665495 w 8085221"/>
              <a:gd name="connsiteY49" fmla="*/ 721895 h 15135727"/>
              <a:gd name="connsiteX50" fmla="*/ 6761748 w 8085221"/>
              <a:gd name="connsiteY50" fmla="*/ 649706 h 15135727"/>
              <a:gd name="connsiteX51" fmla="*/ 6737685 w 8085221"/>
              <a:gd name="connsiteY51" fmla="*/ 505327 h 15135727"/>
              <a:gd name="connsiteX52" fmla="*/ 6858000 w 8085221"/>
              <a:gd name="connsiteY52" fmla="*/ 360948 h 15135727"/>
              <a:gd name="connsiteX53" fmla="*/ 6761748 w 8085221"/>
              <a:gd name="connsiteY53" fmla="*/ 120316 h 15135727"/>
              <a:gd name="connsiteX54" fmla="*/ 7194885 w 8085221"/>
              <a:gd name="connsiteY54" fmla="*/ 0 h 15135727"/>
              <a:gd name="connsiteX55" fmla="*/ 7267074 w 8085221"/>
              <a:gd name="connsiteY55" fmla="*/ 120316 h 15135727"/>
              <a:gd name="connsiteX56" fmla="*/ 7267074 w 8085221"/>
              <a:gd name="connsiteY56" fmla="*/ 120316 h 15135727"/>
              <a:gd name="connsiteX57" fmla="*/ 7339264 w 8085221"/>
              <a:gd name="connsiteY57" fmla="*/ 360948 h 15135727"/>
              <a:gd name="connsiteX58" fmla="*/ 7628021 w 8085221"/>
              <a:gd name="connsiteY58" fmla="*/ 433137 h 15135727"/>
              <a:gd name="connsiteX59" fmla="*/ 7796464 w 8085221"/>
              <a:gd name="connsiteY59" fmla="*/ 649706 h 15135727"/>
              <a:gd name="connsiteX60" fmla="*/ 8085221 w 8085221"/>
              <a:gd name="connsiteY60" fmla="*/ 914400 h 15135727"/>
              <a:gd name="connsiteX61" fmla="*/ 7988969 w 8085221"/>
              <a:gd name="connsiteY61" fmla="*/ 1203158 h 15135727"/>
              <a:gd name="connsiteX62" fmla="*/ 7844590 w 8085221"/>
              <a:gd name="connsiteY62" fmla="*/ 1058779 h 15135727"/>
              <a:gd name="connsiteX63" fmla="*/ 7483642 w 8085221"/>
              <a:gd name="connsiteY63" fmla="*/ 1371600 h 15135727"/>
              <a:gd name="connsiteX64" fmla="*/ 7267074 w 8085221"/>
              <a:gd name="connsiteY64" fmla="*/ 1395664 h 15135727"/>
              <a:gd name="connsiteX65" fmla="*/ 7243011 w 8085221"/>
              <a:gd name="connsiteY65" fmla="*/ 1588169 h 15135727"/>
              <a:gd name="connsiteX66" fmla="*/ 6978316 w 8085221"/>
              <a:gd name="connsiteY66" fmla="*/ 1732548 h 15135727"/>
              <a:gd name="connsiteX67" fmla="*/ 6737685 w 8085221"/>
              <a:gd name="connsiteY67" fmla="*/ 2093495 h 15135727"/>
              <a:gd name="connsiteX68" fmla="*/ 6737685 w 8085221"/>
              <a:gd name="connsiteY68" fmla="*/ 2382253 h 15135727"/>
              <a:gd name="connsiteX69" fmla="*/ 6665495 w 8085221"/>
              <a:gd name="connsiteY69" fmla="*/ 2430379 h 15135727"/>
              <a:gd name="connsiteX70" fmla="*/ 6906127 w 8085221"/>
              <a:gd name="connsiteY70" fmla="*/ 2646948 h 15135727"/>
              <a:gd name="connsiteX71" fmla="*/ 6906127 w 8085221"/>
              <a:gd name="connsiteY71" fmla="*/ 2983832 h 15135727"/>
              <a:gd name="connsiteX72" fmla="*/ 6906127 w 8085221"/>
              <a:gd name="connsiteY72" fmla="*/ 3104148 h 15135727"/>
              <a:gd name="connsiteX73" fmla="*/ 6833937 w 8085221"/>
              <a:gd name="connsiteY73" fmla="*/ 3368842 h 15135727"/>
              <a:gd name="connsiteX74" fmla="*/ 6906127 w 8085221"/>
              <a:gd name="connsiteY74" fmla="*/ 3489158 h 15135727"/>
              <a:gd name="connsiteX75" fmla="*/ 6641432 w 8085221"/>
              <a:gd name="connsiteY75" fmla="*/ 3705727 h 15135727"/>
              <a:gd name="connsiteX76" fmla="*/ 6737685 w 8085221"/>
              <a:gd name="connsiteY76" fmla="*/ 3729790 h 15135727"/>
              <a:gd name="connsiteX77" fmla="*/ 6545179 w 8085221"/>
              <a:gd name="connsiteY77" fmla="*/ 3826042 h 15135727"/>
              <a:gd name="connsiteX78" fmla="*/ 6328611 w 8085221"/>
              <a:gd name="connsiteY78" fmla="*/ 3753853 h 15135727"/>
              <a:gd name="connsiteX79" fmla="*/ 6184232 w 8085221"/>
              <a:gd name="connsiteY79" fmla="*/ 3850106 h 15135727"/>
              <a:gd name="connsiteX80" fmla="*/ 6184232 w 8085221"/>
              <a:gd name="connsiteY80" fmla="*/ 3946358 h 15135727"/>
              <a:gd name="connsiteX81" fmla="*/ 6136106 w 8085221"/>
              <a:gd name="connsiteY81" fmla="*/ 4235116 h 15135727"/>
              <a:gd name="connsiteX82" fmla="*/ 5919537 w 8085221"/>
              <a:gd name="connsiteY82" fmla="*/ 4403558 h 15135727"/>
              <a:gd name="connsiteX83" fmla="*/ 5775158 w 8085221"/>
              <a:gd name="connsiteY83" fmla="*/ 4451685 h 15135727"/>
              <a:gd name="connsiteX84" fmla="*/ 5630779 w 8085221"/>
              <a:gd name="connsiteY84" fmla="*/ 4547937 h 15135727"/>
              <a:gd name="connsiteX85" fmla="*/ 5510464 w 8085221"/>
              <a:gd name="connsiteY85" fmla="*/ 4620127 h 15135727"/>
              <a:gd name="connsiteX86" fmla="*/ 5510464 w 8085221"/>
              <a:gd name="connsiteY86" fmla="*/ 4812632 h 15135727"/>
              <a:gd name="connsiteX87" fmla="*/ 5317958 w 8085221"/>
              <a:gd name="connsiteY87" fmla="*/ 4981074 h 15135727"/>
              <a:gd name="connsiteX88" fmla="*/ 5005137 w 8085221"/>
              <a:gd name="connsiteY88" fmla="*/ 5149516 h 15135727"/>
              <a:gd name="connsiteX89" fmla="*/ 4692316 w 8085221"/>
              <a:gd name="connsiteY89" fmla="*/ 5149516 h 15135727"/>
              <a:gd name="connsiteX90" fmla="*/ 4523874 w 8085221"/>
              <a:gd name="connsiteY90" fmla="*/ 5366085 h 15135727"/>
              <a:gd name="connsiteX91" fmla="*/ 4211053 w 8085221"/>
              <a:gd name="connsiteY91" fmla="*/ 5414211 h 15135727"/>
              <a:gd name="connsiteX92" fmla="*/ 4114800 w 8085221"/>
              <a:gd name="connsiteY92" fmla="*/ 5390148 h 15135727"/>
              <a:gd name="connsiteX93" fmla="*/ 4018548 w 8085221"/>
              <a:gd name="connsiteY93" fmla="*/ 5630779 h 15135727"/>
              <a:gd name="connsiteX94" fmla="*/ 4090737 w 8085221"/>
              <a:gd name="connsiteY94" fmla="*/ 5871411 h 15135727"/>
              <a:gd name="connsiteX95" fmla="*/ 4090737 w 8085221"/>
              <a:gd name="connsiteY95" fmla="*/ 6184232 h 15135727"/>
              <a:gd name="connsiteX96" fmla="*/ 4186990 w 8085221"/>
              <a:gd name="connsiteY96" fmla="*/ 6472990 h 15135727"/>
              <a:gd name="connsiteX97" fmla="*/ 4042611 w 8085221"/>
              <a:gd name="connsiteY97" fmla="*/ 6352674 h 15135727"/>
              <a:gd name="connsiteX98" fmla="*/ 3946358 w 8085221"/>
              <a:gd name="connsiteY98" fmla="*/ 6376737 h 15135727"/>
              <a:gd name="connsiteX99" fmla="*/ 4114800 w 8085221"/>
              <a:gd name="connsiteY99" fmla="*/ 6641432 h 15135727"/>
              <a:gd name="connsiteX100" fmla="*/ 4451685 w 8085221"/>
              <a:gd name="connsiteY100" fmla="*/ 6737685 h 15135727"/>
              <a:gd name="connsiteX101" fmla="*/ 4620127 w 8085221"/>
              <a:gd name="connsiteY101" fmla="*/ 6978316 h 15135727"/>
              <a:gd name="connsiteX102" fmla="*/ 4740442 w 8085221"/>
              <a:gd name="connsiteY102" fmla="*/ 7170821 h 15135727"/>
              <a:gd name="connsiteX103" fmla="*/ 5077327 w 8085221"/>
              <a:gd name="connsiteY103" fmla="*/ 7387390 h 15135727"/>
              <a:gd name="connsiteX104" fmla="*/ 5125453 w 8085221"/>
              <a:gd name="connsiteY104" fmla="*/ 7603958 h 15135727"/>
              <a:gd name="connsiteX105" fmla="*/ 5197642 w 8085221"/>
              <a:gd name="connsiteY105" fmla="*/ 7796464 h 15135727"/>
              <a:gd name="connsiteX106" fmla="*/ 5486400 w 8085221"/>
              <a:gd name="connsiteY106" fmla="*/ 7964906 h 15135727"/>
              <a:gd name="connsiteX107" fmla="*/ 5486400 w 8085221"/>
              <a:gd name="connsiteY107" fmla="*/ 8349916 h 15135727"/>
              <a:gd name="connsiteX108" fmla="*/ 5678906 w 8085221"/>
              <a:gd name="connsiteY108" fmla="*/ 8614611 h 15135727"/>
              <a:gd name="connsiteX109" fmla="*/ 5919537 w 8085221"/>
              <a:gd name="connsiteY109" fmla="*/ 9071811 h 15135727"/>
              <a:gd name="connsiteX110" fmla="*/ 6160169 w 8085221"/>
              <a:gd name="connsiteY110" fmla="*/ 9336506 h 15135727"/>
              <a:gd name="connsiteX111" fmla="*/ 6280485 w 8085221"/>
              <a:gd name="connsiteY111" fmla="*/ 9601200 h 15135727"/>
              <a:gd name="connsiteX112" fmla="*/ 6400800 w 8085221"/>
              <a:gd name="connsiteY112" fmla="*/ 9793706 h 15135727"/>
              <a:gd name="connsiteX113" fmla="*/ 6569242 w 8085221"/>
              <a:gd name="connsiteY113" fmla="*/ 10058400 h 15135727"/>
              <a:gd name="connsiteX114" fmla="*/ 6713621 w 8085221"/>
              <a:gd name="connsiteY114" fmla="*/ 10106527 h 15135727"/>
              <a:gd name="connsiteX115" fmla="*/ 6545179 w 8085221"/>
              <a:gd name="connsiteY115" fmla="*/ 10202779 h 15135727"/>
              <a:gd name="connsiteX116" fmla="*/ 6569242 w 8085221"/>
              <a:gd name="connsiteY116" fmla="*/ 10443411 h 15135727"/>
              <a:gd name="connsiteX117" fmla="*/ 6593306 w 8085221"/>
              <a:gd name="connsiteY117" fmla="*/ 10708106 h 15135727"/>
              <a:gd name="connsiteX118" fmla="*/ 6761748 w 8085221"/>
              <a:gd name="connsiteY118" fmla="*/ 10924674 h 15135727"/>
              <a:gd name="connsiteX119" fmla="*/ 6641432 w 8085221"/>
              <a:gd name="connsiteY119" fmla="*/ 11093116 h 15135727"/>
              <a:gd name="connsiteX120" fmla="*/ 6713621 w 8085221"/>
              <a:gd name="connsiteY120" fmla="*/ 11261558 h 15135727"/>
              <a:gd name="connsiteX121" fmla="*/ 6737685 w 8085221"/>
              <a:gd name="connsiteY121" fmla="*/ 11526253 h 15135727"/>
              <a:gd name="connsiteX122" fmla="*/ 6617369 w 8085221"/>
              <a:gd name="connsiteY122" fmla="*/ 11839074 h 15135727"/>
              <a:gd name="connsiteX123" fmla="*/ 6617369 w 8085221"/>
              <a:gd name="connsiteY123" fmla="*/ 12031579 h 15135727"/>
              <a:gd name="connsiteX124" fmla="*/ 6641432 w 8085221"/>
              <a:gd name="connsiteY124" fmla="*/ 12127832 h 15135727"/>
              <a:gd name="connsiteX125" fmla="*/ 6761748 w 8085221"/>
              <a:gd name="connsiteY125" fmla="*/ 12031579 h 15135727"/>
              <a:gd name="connsiteX126" fmla="*/ 6761748 w 8085221"/>
              <a:gd name="connsiteY126" fmla="*/ 12296274 h 15135727"/>
              <a:gd name="connsiteX127" fmla="*/ 6689558 w 8085221"/>
              <a:gd name="connsiteY127" fmla="*/ 12512842 h 15135727"/>
              <a:gd name="connsiteX128" fmla="*/ 6785811 w 8085221"/>
              <a:gd name="connsiteY128" fmla="*/ 12777537 h 15135727"/>
              <a:gd name="connsiteX129" fmla="*/ 6569242 w 8085221"/>
              <a:gd name="connsiteY129" fmla="*/ 12873790 h 15135727"/>
              <a:gd name="connsiteX130" fmla="*/ 6545179 w 8085221"/>
              <a:gd name="connsiteY130" fmla="*/ 13090358 h 15135727"/>
              <a:gd name="connsiteX131" fmla="*/ 6448927 w 8085221"/>
              <a:gd name="connsiteY131" fmla="*/ 13355053 h 15135727"/>
              <a:gd name="connsiteX132" fmla="*/ 6256421 w 8085221"/>
              <a:gd name="connsiteY132" fmla="*/ 13571621 h 15135727"/>
              <a:gd name="connsiteX133" fmla="*/ 6087979 w 8085221"/>
              <a:gd name="connsiteY133" fmla="*/ 13667874 h 15135727"/>
              <a:gd name="connsiteX134" fmla="*/ 5943600 w 8085221"/>
              <a:gd name="connsiteY134" fmla="*/ 13716000 h 15135727"/>
              <a:gd name="connsiteX135" fmla="*/ 5702969 w 8085221"/>
              <a:gd name="connsiteY135" fmla="*/ 13667874 h 15135727"/>
              <a:gd name="connsiteX136" fmla="*/ 5582653 w 8085221"/>
              <a:gd name="connsiteY136" fmla="*/ 13691937 h 15135727"/>
              <a:gd name="connsiteX137" fmla="*/ 5727032 w 8085221"/>
              <a:gd name="connsiteY137" fmla="*/ 13836316 h 15135727"/>
              <a:gd name="connsiteX138" fmla="*/ 5582653 w 8085221"/>
              <a:gd name="connsiteY138" fmla="*/ 14052885 h 15135727"/>
              <a:gd name="connsiteX139" fmla="*/ 5462337 w 8085221"/>
              <a:gd name="connsiteY139" fmla="*/ 14149137 h 15135727"/>
              <a:gd name="connsiteX140" fmla="*/ 5342021 w 8085221"/>
              <a:gd name="connsiteY140" fmla="*/ 14004758 h 15135727"/>
              <a:gd name="connsiteX141" fmla="*/ 5245769 w 8085221"/>
              <a:gd name="connsiteY141" fmla="*/ 14004758 h 15135727"/>
              <a:gd name="connsiteX142" fmla="*/ 5245769 w 8085221"/>
              <a:gd name="connsiteY142" fmla="*/ 13956632 h 15135727"/>
              <a:gd name="connsiteX143" fmla="*/ 5101390 w 8085221"/>
              <a:gd name="connsiteY143" fmla="*/ 13956632 h 15135727"/>
              <a:gd name="connsiteX144" fmla="*/ 4981074 w 8085221"/>
              <a:gd name="connsiteY144" fmla="*/ 13860379 h 15135727"/>
              <a:gd name="connsiteX145" fmla="*/ 4740442 w 8085221"/>
              <a:gd name="connsiteY145" fmla="*/ 13908506 h 15135727"/>
              <a:gd name="connsiteX146" fmla="*/ 4475748 w 8085221"/>
              <a:gd name="connsiteY146" fmla="*/ 13956632 h 15135727"/>
              <a:gd name="connsiteX147" fmla="*/ 4379495 w 8085221"/>
              <a:gd name="connsiteY147" fmla="*/ 14028821 h 15135727"/>
              <a:gd name="connsiteX148" fmla="*/ 4403558 w 8085221"/>
              <a:gd name="connsiteY148" fmla="*/ 14197264 h 15135727"/>
              <a:gd name="connsiteX149" fmla="*/ 4572000 w 8085221"/>
              <a:gd name="connsiteY149" fmla="*/ 14149137 h 15135727"/>
              <a:gd name="connsiteX150" fmla="*/ 4523874 w 8085221"/>
              <a:gd name="connsiteY150" fmla="*/ 14558211 h 15135727"/>
              <a:gd name="connsiteX151" fmla="*/ 4403558 w 8085221"/>
              <a:gd name="connsiteY151" fmla="*/ 14437895 h 15135727"/>
              <a:gd name="connsiteX152" fmla="*/ 4403558 w 8085221"/>
              <a:gd name="connsiteY152" fmla="*/ 14437895 h 15135727"/>
              <a:gd name="connsiteX153" fmla="*/ 4283242 w 8085221"/>
              <a:gd name="connsiteY153" fmla="*/ 14245390 h 15135727"/>
              <a:gd name="connsiteX154" fmla="*/ 4235116 w 8085221"/>
              <a:gd name="connsiteY154" fmla="*/ 14341642 h 15135727"/>
              <a:gd name="connsiteX155" fmla="*/ 4162927 w 8085221"/>
              <a:gd name="connsiteY155" fmla="*/ 14389769 h 15135727"/>
              <a:gd name="connsiteX156" fmla="*/ 4162927 w 8085221"/>
              <a:gd name="connsiteY156" fmla="*/ 14389769 h 15135727"/>
              <a:gd name="connsiteX157" fmla="*/ 3922295 w 8085221"/>
              <a:gd name="connsiteY157" fmla="*/ 14245390 h 15135727"/>
              <a:gd name="connsiteX158" fmla="*/ 3801979 w 8085221"/>
              <a:gd name="connsiteY158" fmla="*/ 14293516 h 15135727"/>
              <a:gd name="connsiteX159" fmla="*/ 3681664 w 8085221"/>
              <a:gd name="connsiteY159" fmla="*/ 14389769 h 15135727"/>
              <a:gd name="connsiteX160" fmla="*/ 3657600 w 8085221"/>
              <a:gd name="connsiteY160" fmla="*/ 14654464 h 15135727"/>
              <a:gd name="connsiteX161" fmla="*/ 3513221 w 8085221"/>
              <a:gd name="connsiteY161" fmla="*/ 14726653 h 15135727"/>
              <a:gd name="connsiteX162" fmla="*/ 3513221 w 8085221"/>
              <a:gd name="connsiteY162" fmla="*/ 14871032 h 15135727"/>
              <a:gd name="connsiteX163" fmla="*/ 3633537 w 8085221"/>
              <a:gd name="connsiteY163" fmla="*/ 14967285 h 15135727"/>
              <a:gd name="connsiteX164" fmla="*/ 3609474 w 8085221"/>
              <a:gd name="connsiteY164" fmla="*/ 15087600 h 15135727"/>
              <a:gd name="connsiteX165" fmla="*/ 3441032 w 8085221"/>
              <a:gd name="connsiteY165" fmla="*/ 15039474 h 15135727"/>
              <a:gd name="connsiteX166" fmla="*/ 3272590 w 8085221"/>
              <a:gd name="connsiteY166" fmla="*/ 15063537 h 15135727"/>
              <a:gd name="connsiteX167" fmla="*/ 3248527 w 8085221"/>
              <a:gd name="connsiteY167" fmla="*/ 14895095 h 15135727"/>
              <a:gd name="connsiteX168" fmla="*/ 3128211 w 8085221"/>
              <a:gd name="connsiteY168" fmla="*/ 14919158 h 15135727"/>
              <a:gd name="connsiteX169" fmla="*/ 2959769 w 8085221"/>
              <a:gd name="connsiteY169" fmla="*/ 15135727 h 15135727"/>
              <a:gd name="connsiteX170" fmla="*/ 2935706 w 8085221"/>
              <a:gd name="connsiteY170" fmla="*/ 14895095 h 15135727"/>
              <a:gd name="connsiteX171" fmla="*/ 2791327 w 8085221"/>
              <a:gd name="connsiteY171" fmla="*/ 14943221 h 15135727"/>
              <a:gd name="connsiteX172" fmla="*/ 2671011 w 8085221"/>
              <a:gd name="connsiteY172" fmla="*/ 15039474 h 15135727"/>
              <a:gd name="connsiteX173" fmla="*/ 2430379 w 8085221"/>
              <a:gd name="connsiteY173" fmla="*/ 15087600 h 15135727"/>
              <a:gd name="connsiteX174" fmla="*/ 2237874 w 8085221"/>
              <a:gd name="connsiteY174" fmla="*/ 15039474 h 15135727"/>
              <a:gd name="connsiteX175" fmla="*/ 2622885 w 8085221"/>
              <a:gd name="connsiteY175" fmla="*/ 14846969 h 15135727"/>
              <a:gd name="connsiteX176" fmla="*/ 2887579 w 8085221"/>
              <a:gd name="connsiteY176" fmla="*/ 14774779 h 15135727"/>
              <a:gd name="connsiteX177" fmla="*/ 2839453 w 8085221"/>
              <a:gd name="connsiteY177" fmla="*/ 14582274 h 15135727"/>
              <a:gd name="connsiteX178" fmla="*/ 2935706 w 8085221"/>
              <a:gd name="connsiteY178" fmla="*/ 14510085 h 15135727"/>
              <a:gd name="connsiteX179" fmla="*/ 2935706 w 8085221"/>
              <a:gd name="connsiteY179" fmla="*/ 14510085 h 15135727"/>
              <a:gd name="connsiteX180" fmla="*/ 3080085 w 8085221"/>
              <a:gd name="connsiteY180" fmla="*/ 14413832 h 15135727"/>
              <a:gd name="connsiteX181" fmla="*/ 3152274 w 8085221"/>
              <a:gd name="connsiteY181" fmla="*/ 14341642 h 15135727"/>
              <a:gd name="connsiteX182" fmla="*/ 3080085 w 8085221"/>
              <a:gd name="connsiteY182" fmla="*/ 14269453 h 15135727"/>
              <a:gd name="connsiteX183" fmla="*/ 3152274 w 8085221"/>
              <a:gd name="connsiteY183" fmla="*/ 14197264 h 15135727"/>
              <a:gd name="connsiteX184" fmla="*/ 3152274 w 8085221"/>
              <a:gd name="connsiteY184" fmla="*/ 14052885 h 15135727"/>
              <a:gd name="connsiteX185" fmla="*/ 3080085 w 8085221"/>
              <a:gd name="connsiteY185" fmla="*/ 13980695 h 15135727"/>
              <a:gd name="connsiteX186" fmla="*/ 3056021 w 8085221"/>
              <a:gd name="connsiteY186" fmla="*/ 14076948 h 15135727"/>
              <a:gd name="connsiteX187" fmla="*/ 2935706 w 8085221"/>
              <a:gd name="connsiteY187" fmla="*/ 14076948 h 15135727"/>
              <a:gd name="connsiteX188" fmla="*/ 2863516 w 8085221"/>
              <a:gd name="connsiteY188" fmla="*/ 14125074 h 15135727"/>
              <a:gd name="connsiteX189" fmla="*/ 2719137 w 8085221"/>
              <a:gd name="connsiteY189" fmla="*/ 14197264 h 15135727"/>
              <a:gd name="connsiteX190" fmla="*/ 2646948 w 8085221"/>
              <a:gd name="connsiteY190" fmla="*/ 14197264 h 15135727"/>
              <a:gd name="connsiteX191" fmla="*/ 2598821 w 8085221"/>
              <a:gd name="connsiteY191" fmla="*/ 14125074 h 15135727"/>
              <a:gd name="connsiteX192" fmla="*/ 2430379 w 8085221"/>
              <a:gd name="connsiteY192" fmla="*/ 13836316 h 15135727"/>
              <a:gd name="connsiteX193" fmla="*/ 2646948 w 8085221"/>
              <a:gd name="connsiteY193" fmla="*/ 13812253 h 15135727"/>
              <a:gd name="connsiteX194" fmla="*/ 2502569 w 8085221"/>
              <a:gd name="connsiteY194" fmla="*/ 13475369 h 15135727"/>
              <a:gd name="connsiteX195" fmla="*/ 2550695 w 8085221"/>
              <a:gd name="connsiteY195" fmla="*/ 13186611 h 15135727"/>
              <a:gd name="connsiteX196" fmla="*/ 2719137 w 8085221"/>
              <a:gd name="connsiteY196" fmla="*/ 13042232 h 15135727"/>
              <a:gd name="connsiteX197" fmla="*/ 2791327 w 8085221"/>
              <a:gd name="connsiteY197" fmla="*/ 12945979 h 15135727"/>
              <a:gd name="connsiteX198" fmla="*/ 3031958 w 8085221"/>
              <a:gd name="connsiteY198" fmla="*/ 13090358 h 15135727"/>
              <a:gd name="connsiteX199" fmla="*/ 3056021 w 8085221"/>
              <a:gd name="connsiteY199" fmla="*/ 12753474 h 15135727"/>
              <a:gd name="connsiteX200" fmla="*/ 2887579 w 8085221"/>
              <a:gd name="connsiteY200" fmla="*/ 12777537 h 15135727"/>
              <a:gd name="connsiteX201" fmla="*/ 2815390 w 8085221"/>
              <a:gd name="connsiteY201" fmla="*/ 12777537 h 15135727"/>
              <a:gd name="connsiteX202" fmla="*/ 3176337 w 8085221"/>
              <a:gd name="connsiteY202" fmla="*/ 12368464 h 15135727"/>
              <a:gd name="connsiteX203" fmla="*/ 3104148 w 8085221"/>
              <a:gd name="connsiteY203" fmla="*/ 12320337 h 15135727"/>
              <a:gd name="connsiteX204" fmla="*/ 3104148 w 8085221"/>
              <a:gd name="connsiteY204" fmla="*/ 12320337 h 15135727"/>
              <a:gd name="connsiteX205" fmla="*/ 3007895 w 8085221"/>
              <a:gd name="connsiteY205" fmla="*/ 12079706 h 15135727"/>
              <a:gd name="connsiteX206" fmla="*/ 2911642 w 8085221"/>
              <a:gd name="connsiteY206" fmla="*/ 11935327 h 15135727"/>
              <a:gd name="connsiteX207" fmla="*/ 2863516 w 8085221"/>
              <a:gd name="connsiteY207" fmla="*/ 11694695 h 15135727"/>
              <a:gd name="connsiteX208" fmla="*/ 2911642 w 8085221"/>
              <a:gd name="connsiteY208" fmla="*/ 11454064 h 15135727"/>
              <a:gd name="connsiteX209" fmla="*/ 3056021 w 8085221"/>
              <a:gd name="connsiteY209" fmla="*/ 11454064 h 15135727"/>
              <a:gd name="connsiteX210" fmla="*/ 2983832 w 8085221"/>
              <a:gd name="connsiteY210" fmla="*/ 11381874 h 15135727"/>
              <a:gd name="connsiteX211" fmla="*/ 3031958 w 8085221"/>
              <a:gd name="connsiteY211" fmla="*/ 11285621 h 15135727"/>
              <a:gd name="connsiteX212" fmla="*/ 3007895 w 8085221"/>
              <a:gd name="connsiteY212" fmla="*/ 11189369 h 15135727"/>
              <a:gd name="connsiteX213" fmla="*/ 2887579 w 8085221"/>
              <a:gd name="connsiteY213" fmla="*/ 11141242 h 15135727"/>
              <a:gd name="connsiteX214" fmla="*/ 2887579 w 8085221"/>
              <a:gd name="connsiteY214" fmla="*/ 10972800 h 15135727"/>
              <a:gd name="connsiteX215" fmla="*/ 2887579 w 8085221"/>
              <a:gd name="connsiteY215" fmla="*/ 10924674 h 15135727"/>
              <a:gd name="connsiteX216" fmla="*/ 2767264 w 8085221"/>
              <a:gd name="connsiteY216" fmla="*/ 11020927 h 15135727"/>
              <a:gd name="connsiteX217" fmla="*/ 2743200 w 8085221"/>
              <a:gd name="connsiteY217" fmla="*/ 10924674 h 15135727"/>
              <a:gd name="connsiteX218" fmla="*/ 2550695 w 8085221"/>
              <a:gd name="connsiteY218" fmla="*/ 11020927 h 15135727"/>
              <a:gd name="connsiteX219" fmla="*/ 2526632 w 8085221"/>
              <a:gd name="connsiteY219" fmla="*/ 11117179 h 15135727"/>
              <a:gd name="connsiteX220" fmla="*/ 2334127 w 8085221"/>
              <a:gd name="connsiteY220" fmla="*/ 10996864 h 15135727"/>
              <a:gd name="connsiteX221" fmla="*/ 2358190 w 8085221"/>
              <a:gd name="connsiteY221" fmla="*/ 10732169 h 15135727"/>
              <a:gd name="connsiteX222" fmla="*/ 2334127 w 8085221"/>
              <a:gd name="connsiteY222" fmla="*/ 10587790 h 15135727"/>
              <a:gd name="connsiteX223" fmla="*/ 2406316 w 8085221"/>
              <a:gd name="connsiteY223" fmla="*/ 10491537 h 15135727"/>
              <a:gd name="connsiteX224" fmla="*/ 2598821 w 8085221"/>
              <a:gd name="connsiteY224" fmla="*/ 10684042 h 15135727"/>
              <a:gd name="connsiteX225" fmla="*/ 2767264 w 8085221"/>
              <a:gd name="connsiteY225" fmla="*/ 10684042 h 15135727"/>
              <a:gd name="connsiteX226" fmla="*/ 2646948 w 8085221"/>
              <a:gd name="connsiteY226" fmla="*/ 10515600 h 15135727"/>
              <a:gd name="connsiteX227" fmla="*/ 2815390 w 8085221"/>
              <a:gd name="connsiteY227" fmla="*/ 10395285 h 15135727"/>
              <a:gd name="connsiteX228" fmla="*/ 3080085 w 8085221"/>
              <a:gd name="connsiteY228" fmla="*/ 10419348 h 15135727"/>
              <a:gd name="connsiteX229" fmla="*/ 3248527 w 8085221"/>
              <a:gd name="connsiteY229" fmla="*/ 10539664 h 15135727"/>
              <a:gd name="connsiteX230" fmla="*/ 3320716 w 8085221"/>
              <a:gd name="connsiteY230" fmla="*/ 10659979 h 15135727"/>
              <a:gd name="connsiteX231" fmla="*/ 3465095 w 8085221"/>
              <a:gd name="connsiteY231" fmla="*/ 10659979 h 15135727"/>
              <a:gd name="connsiteX232" fmla="*/ 3441032 w 8085221"/>
              <a:gd name="connsiteY232" fmla="*/ 10491537 h 15135727"/>
              <a:gd name="connsiteX233" fmla="*/ 3392906 w 8085221"/>
              <a:gd name="connsiteY233" fmla="*/ 10250906 h 15135727"/>
              <a:gd name="connsiteX234" fmla="*/ 3152274 w 8085221"/>
              <a:gd name="connsiteY234" fmla="*/ 10250906 h 15135727"/>
              <a:gd name="connsiteX235" fmla="*/ 3176337 w 8085221"/>
              <a:gd name="connsiteY235" fmla="*/ 10178716 h 15135727"/>
              <a:gd name="connsiteX236" fmla="*/ 3104148 w 8085221"/>
              <a:gd name="connsiteY236" fmla="*/ 10154653 h 15135727"/>
              <a:gd name="connsiteX237" fmla="*/ 3007895 w 8085221"/>
              <a:gd name="connsiteY237" fmla="*/ 9962148 h 15135727"/>
              <a:gd name="connsiteX238" fmla="*/ 3176337 w 8085221"/>
              <a:gd name="connsiteY238" fmla="*/ 9889958 h 15135727"/>
              <a:gd name="connsiteX239" fmla="*/ 2959769 w 8085221"/>
              <a:gd name="connsiteY239" fmla="*/ 9504948 h 15135727"/>
              <a:gd name="connsiteX240" fmla="*/ 2791327 w 8085221"/>
              <a:gd name="connsiteY240" fmla="*/ 9456821 h 15135727"/>
              <a:gd name="connsiteX241" fmla="*/ 2574758 w 8085221"/>
              <a:gd name="connsiteY241" fmla="*/ 9336506 h 15135727"/>
              <a:gd name="connsiteX242" fmla="*/ 2550695 w 8085221"/>
              <a:gd name="connsiteY242" fmla="*/ 9071811 h 15135727"/>
              <a:gd name="connsiteX243" fmla="*/ 2695074 w 8085221"/>
              <a:gd name="connsiteY243" fmla="*/ 8999621 h 15135727"/>
              <a:gd name="connsiteX244" fmla="*/ 2622885 w 8085221"/>
              <a:gd name="connsiteY244" fmla="*/ 8975558 h 15135727"/>
              <a:gd name="connsiteX245" fmla="*/ 2430379 w 8085221"/>
              <a:gd name="connsiteY245" fmla="*/ 8999621 h 15135727"/>
              <a:gd name="connsiteX246" fmla="*/ 2261937 w 8085221"/>
              <a:gd name="connsiteY246" fmla="*/ 9168064 h 15135727"/>
              <a:gd name="connsiteX247" fmla="*/ 2237874 w 8085221"/>
              <a:gd name="connsiteY247" fmla="*/ 8999621 h 15135727"/>
              <a:gd name="connsiteX248" fmla="*/ 2117558 w 8085221"/>
              <a:gd name="connsiteY248" fmla="*/ 8975558 h 15135727"/>
              <a:gd name="connsiteX249" fmla="*/ 2045369 w 8085221"/>
              <a:gd name="connsiteY249" fmla="*/ 8783053 h 15135727"/>
              <a:gd name="connsiteX250" fmla="*/ 1852864 w 8085221"/>
              <a:gd name="connsiteY250" fmla="*/ 8758990 h 15135727"/>
              <a:gd name="connsiteX251" fmla="*/ 1636295 w 8085221"/>
              <a:gd name="connsiteY251" fmla="*/ 8927432 h 15135727"/>
              <a:gd name="connsiteX252" fmla="*/ 1588169 w 8085221"/>
              <a:gd name="connsiteY252" fmla="*/ 9023685 h 15135727"/>
              <a:gd name="connsiteX253" fmla="*/ 1515979 w 8085221"/>
              <a:gd name="connsiteY253" fmla="*/ 8879306 h 15135727"/>
              <a:gd name="connsiteX254" fmla="*/ 1347537 w 8085221"/>
              <a:gd name="connsiteY254" fmla="*/ 8879306 h 15135727"/>
              <a:gd name="connsiteX255" fmla="*/ 1347537 w 8085221"/>
              <a:gd name="connsiteY255" fmla="*/ 8710864 h 15135727"/>
              <a:gd name="connsiteX256" fmla="*/ 1106906 w 8085221"/>
              <a:gd name="connsiteY256" fmla="*/ 8783053 h 15135727"/>
              <a:gd name="connsiteX257" fmla="*/ 890337 w 8085221"/>
              <a:gd name="connsiteY257" fmla="*/ 8686800 h 15135727"/>
              <a:gd name="connsiteX258" fmla="*/ 649706 w 8085221"/>
              <a:gd name="connsiteY258" fmla="*/ 8662737 h 15135727"/>
              <a:gd name="connsiteX259" fmla="*/ 385011 w 8085221"/>
              <a:gd name="connsiteY259" fmla="*/ 8566485 h 15135727"/>
              <a:gd name="connsiteX260" fmla="*/ 577516 w 8085221"/>
              <a:gd name="connsiteY260" fmla="*/ 8373979 h 15135727"/>
              <a:gd name="connsiteX261" fmla="*/ 794085 w 8085221"/>
              <a:gd name="connsiteY261" fmla="*/ 8301790 h 15135727"/>
              <a:gd name="connsiteX262" fmla="*/ 745958 w 8085221"/>
              <a:gd name="connsiteY262" fmla="*/ 8133348 h 15135727"/>
              <a:gd name="connsiteX263" fmla="*/ 818148 w 8085221"/>
              <a:gd name="connsiteY263" fmla="*/ 7820527 h 15135727"/>
              <a:gd name="connsiteX264" fmla="*/ 697832 w 8085221"/>
              <a:gd name="connsiteY264" fmla="*/ 7820527 h 15135727"/>
              <a:gd name="connsiteX265" fmla="*/ 625642 w 8085221"/>
              <a:gd name="connsiteY265" fmla="*/ 7916779 h 15135727"/>
              <a:gd name="connsiteX266" fmla="*/ 457200 w 8085221"/>
              <a:gd name="connsiteY266" fmla="*/ 7820527 h 15135727"/>
              <a:gd name="connsiteX267" fmla="*/ 529390 w 8085221"/>
              <a:gd name="connsiteY267" fmla="*/ 7700211 h 15135727"/>
              <a:gd name="connsiteX268" fmla="*/ 938464 w 8085221"/>
              <a:gd name="connsiteY268" fmla="*/ 7676148 h 15135727"/>
              <a:gd name="connsiteX269" fmla="*/ 1058779 w 8085221"/>
              <a:gd name="connsiteY269" fmla="*/ 7459579 h 15135727"/>
              <a:gd name="connsiteX270" fmla="*/ 1203158 w 8085221"/>
              <a:gd name="connsiteY270" fmla="*/ 7603958 h 15135727"/>
              <a:gd name="connsiteX271" fmla="*/ 1299411 w 8085221"/>
              <a:gd name="connsiteY271" fmla="*/ 7555832 h 15135727"/>
              <a:gd name="connsiteX272" fmla="*/ 1443790 w 8085221"/>
              <a:gd name="connsiteY272" fmla="*/ 7507706 h 15135727"/>
              <a:gd name="connsiteX273" fmla="*/ 1684421 w 8085221"/>
              <a:gd name="connsiteY273" fmla="*/ 7603958 h 15135727"/>
              <a:gd name="connsiteX274" fmla="*/ 1684421 w 8085221"/>
              <a:gd name="connsiteY274" fmla="*/ 7603958 h 15135727"/>
              <a:gd name="connsiteX275" fmla="*/ 1540042 w 8085221"/>
              <a:gd name="connsiteY275" fmla="*/ 7363327 h 15135727"/>
              <a:gd name="connsiteX276" fmla="*/ 1299411 w 8085221"/>
              <a:gd name="connsiteY276" fmla="*/ 7315200 h 15135727"/>
              <a:gd name="connsiteX277" fmla="*/ 1130969 w 8085221"/>
              <a:gd name="connsiteY277" fmla="*/ 7339264 h 15135727"/>
              <a:gd name="connsiteX278" fmla="*/ 1034716 w 8085221"/>
              <a:gd name="connsiteY278" fmla="*/ 7315200 h 15135727"/>
              <a:gd name="connsiteX279" fmla="*/ 1155032 w 8085221"/>
              <a:gd name="connsiteY279" fmla="*/ 7050506 h 15135727"/>
              <a:gd name="connsiteX280" fmla="*/ 1155032 w 8085221"/>
              <a:gd name="connsiteY280" fmla="*/ 6930190 h 15135727"/>
              <a:gd name="connsiteX281" fmla="*/ 1155032 w 8085221"/>
              <a:gd name="connsiteY281" fmla="*/ 6761748 h 15135727"/>
              <a:gd name="connsiteX282" fmla="*/ 1203158 w 8085221"/>
              <a:gd name="connsiteY282" fmla="*/ 6617369 h 15135727"/>
              <a:gd name="connsiteX283" fmla="*/ 1371600 w 8085221"/>
              <a:gd name="connsiteY283" fmla="*/ 6472990 h 15135727"/>
              <a:gd name="connsiteX284" fmla="*/ 1443790 w 8085221"/>
              <a:gd name="connsiteY284" fmla="*/ 6328611 h 15135727"/>
              <a:gd name="connsiteX285" fmla="*/ 1419727 w 8085221"/>
              <a:gd name="connsiteY285" fmla="*/ 6208295 h 15135727"/>
              <a:gd name="connsiteX286" fmla="*/ 1275348 w 8085221"/>
              <a:gd name="connsiteY286" fmla="*/ 6304548 h 15135727"/>
              <a:gd name="connsiteX287" fmla="*/ 1323474 w 8085221"/>
              <a:gd name="connsiteY287" fmla="*/ 6015790 h 15135727"/>
              <a:gd name="connsiteX288" fmla="*/ 1540042 w 8085221"/>
              <a:gd name="connsiteY288" fmla="*/ 5871411 h 15135727"/>
              <a:gd name="connsiteX289" fmla="*/ 1540042 w 8085221"/>
              <a:gd name="connsiteY289" fmla="*/ 5751095 h 15135727"/>
              <a:gd name="connsiteX290" fmla="*/ 1395664 w 8085221"/>
              <a:gd name="connsiteY290" fmla="*/ 5799221 h 15135727"/>
              <a:gd name="connsiteX291" fmla="*/ 1179095 w 8085221"/>
              <a:gd name="connsiteY291" fmla="*/ 5799221 h 15135727"/>
              <a:gd name="connsiteX292" fmla="*/ 890337 w 8085221"/>
              <a:gd name="connsiteY292" fmla="*/ 5775158 h 15135727"/>
              <a:gd name="connsiteX293" fmla="*/ 697832 w 8085221"/>
              <a:gd name="connsiteY293" fmla="*/ 5606716 h 15135727"/>
              <a:gd name="connsiteX294" fmla="*/ 577516 w 8085221"/>
              <a:gd name="connsiteY294" fmla="*/ 5582653 h 15135727"/>
              <a:gd name="connsiteX295" fmla="*/ 697832 w 8085221"/>
              <a:gd name="connsiteY295" fmla="*/ 5775158 h 15135727"/>
              <a:gd name="connsiteX296" fmla="*/ 409074 w 8085221"/>
              <a:gd name="connsiteY296" fmla="*/ 5799221 h 15135727"/>
              <a:gd name="connsiteX297" fmla="*/ 168442 w 8085221"/>
              <a:gd name="connsiteY297" fmla="*/ 5702969 h 15135727"/>
              <a:gd name="connsiteX298" fmla="*/ 264695 w 8085221"/>
              <a:gd name="connsiteY298" fmla="*/ 5558590 h 15135727"/>
              <a:gd name="connsiteX299" fmla="*/ 144379 w 8085221"/>
              <a:gd name="connsiteY299" fmla="*/ 5510464 h 15135727"/>
              <a:gd name="connsiteX300" fmla="*/ 0 w 8085221"/>
              <a:gd name="connsiteY300" fmla="*/ 5462337 h 15135727"/>
              <a:gd name="connsiteX301" fmla="*/ 96253 w 8085221"/>
              <a:gd name="connsiteY301" fmla="*/ 5245769 h 15135727"/>
              <a:gd name="connsiteX0" fmla="*/ 96253 w 8085221"/>
              <a:gd name="connsiteY0" fmla="*/ 5245769 h 15135727"/>
              <a:gd name="connsiteX1" fmla="*/ 144379 w 8085221"/>
              <a:gd name="connsiteY1" fmla="*/ 4981074 h 15135727"/>
              <a:gd name="connsiteX2" fmla="*/ 178719 w 8085221"/>
              <a:gd name="connsiteY2" fmla="*/ 4834941 h 15135727"/>
              <a:gd name="connsiteX3" fmla="*/ 334378 w 8085221"/>
              <a:gd name="connsiteY3" fmla="*/ 4696828 h 15135727"/>
              <a:gd name="connsiteX4" fmla="*/ 553453 w 8085221"/>
              <a:gd name="connsiteY4" fmla="*/ 4692316 h 15135727"/>
              <a:gd name="connsiteX5" fmla="*/ 649706 w 8085221"/>
              <a:gd name="connsiteY5" fmla="*/ 4427621 h 15135727"/>
              <a:gd name="connsiteX6" fmla="*/ 805866 w 8085221"/>
              <a:gd name="connsiteY6" fmla="*/ 4425366 h 15135727"/>
              <a:gd name="connsiteX7" fmla="*/ 867026 w 8085221"/>
              <a:gd name="connsiteY7" fmla="*/ 4311817 h 15135727"/>
              <a:gd name="connsiteX8" fmla="*/ 1077328 w 8085221"/>
              <a:gd name="connsiteY8" fmla="*/ 4253916 h 15135727"/>
              <a:gd name="connsiteX9" fmla="*/ 1120191 w 8085221"/>
              <a:gd name="connsiteY9" fmla="*/ 4206291 h 15135727"/>
              <a:gd name="connsiteX10" fmla="*/ 1263066 w 8085221"/>
              <a:gd name="connsiteY10" fmla="*/ 4182478 h 15135727"/>
              <a:gd name="connsiteX11" fmla="*/ 1362326 w 8085221"/>
              <a:gd name="connsiteY11" fmla="*/ 4081965 h 15135727"/>
              <a:gd name="connsiteX12" fmla="*/ 1472616 w 8085221"/>
              <a:gd name="connsiteY12" fmla="*/ 4025316 h 15135727"/>
              <a:gd name="connsiteX13" fmla="*/ 1559344 w 8085221"/>
              <a:gd name="connsiteY13" fmla="*/ 4013535 h 15135727"/>
              <a:gd name="connsiteX14" fmla="*/ 1708485 w 8085221"/>
              <a:gd name="connsiteY14" fmla="*/ 3826042 h 15135727"/>
              <a:gd name="connsiteX15" fmla="*/ 1820278 w 8085221"/>
              <a:gd name="connsiteY15" fmla="*/ 3858628 h 15135727"/>
              <a:gd name="connsiteX16" fmla="*/ 1910766 w 8085221"/>
              <a:gd name="connsiteY16" fmla="*/ 3735053 h 15135727"/>
              <a:gd name="connsiteX17" fmla="*/ 2006016 w 8085221"/>
              <a:gd name="connsiteY17" fmla="*/ 3615741 h 15135727"/>
              <a:gd name="connsiteX18" fmla="*/ 2091741 w 8085221"/>
              <a:gd name="connsiteY18" fmla="*/ 3649078 h 15135727"/>
              <a:gd name="connsiteX19" fmla="*/ 2141621 w 8085221"/>
              <a:gd name="connsiteY19" fmla="*/ 3585411 h 15135727"/>
              <a:gd name="connsiteX20" fmla="*/ 2141621 w 8085221"/>
              <a:gd name="connsiteY20" fmla="*/ 3585411 h 15135727"/>
              <a:gd name="connsiteX21" fmla="*/ 2286000 w 8085221"/>
              <a:gd name="connsiteY21" fmla="*/ 3489158 h 15135727"/>
              <a:gd name="connsiteX22" fmla="*/ 2310064 w 8085221"/>
              <a:gd name="connsiteY22" fmla="*/ 3007895 h 15135727"/>
              <a:gd name="connsiteX23" fmla="*/ 2695074 w 8085221"/>
              <a:gd name="connsiteY23" fmla="*/ 2911642 h 15135727"/>
              <a:gd name="connsiteX24" fmla="*/ 2839453 w 8085221"/>
              <a:gd name="connsiteY24" fmla="*/ 2526632 h 15135727"/>
              <a:gd name="connsiteX25" fmla="*/ 3200400 w 8085221"/>
              <a:gd name="connsiteY25" fmla="*/ 2358190 h 15135727"/>
              <a:gd name="connsiteX26" fmla="*/ 3441032 w 8085221"/>
              <a:gd name="connsiteY26" fmla="*/ 2237874 h 15135727"/>
              <a:gd name="connsiteX27" fmla="*/ 3561348 w 8085221"/>
              <a:gd name="connsiteY27" fmla="*/ 2526632 h 15135727"/>
              <a:gd name="connsiteX28" fmla="*/ 3801979 w 8085221"/>
              <a:gd name="connsiteY28" fmla="*/ 2622885 h 15135727"/>
              <a:gd name="connsiteX29" fmla="*/ 3946358 w 8085221"/>
              <a:gd name="connsiteY29" fmla="*/ 2550695 h 15135727"/>
              <a:gd name="connsiteX30" fmla="*/ 4018548 w 8085221"/>
              <a:gd name="connsiteY30" fmla="*/ 2598821 h 15135727"/>
              <a:gd name="connsiteX31" fmla="*/ 4138864 w 8085221"/>
              <a:gd name="connsiteY31" fmla="*/ 2574758 h 15135727"/>
              <a:gd name="connsiteX32" fmla="*/ 4307306 w 8085221"/>
              <a:gd name="connsiteY32" fmla="*/ 2671011 h 15135727"/>
              <a:gd name="connsiteX33" fmla="*/ 4427621 w 8085221"/>
              <a:gd name="connsiteY33" fmla="*/ 2622885 h 15135727"/>
              <a:gd name="connsiteX34" fmla="*/ 4668253 w 8085221"/>
              <a:gd name="connsiteY34" fmla="*/ 2743200 h 15135727"/>
              <a:gd name="connsiteX35" fmla="*/ 4788569 w 8085221"/>
              <a:gd name="connsiteY35" fmla="*/ 2815390 h 15135727"/>
              <a:gd name="connsiteX36" fmla="*/ 4957011 w 8085221"/>
              <a:gd name="connsiteY36" fmla="*/ 2719137 h 15135727"/>
              <a:gd name="connsiteX37" fmla="*/ 4981074 w 8085221"/>
              <a:gd name="connsiteY37" fmla="*/ 2382253 h 15135727"/>
              <a:gd name="connsiteX38" fmla="*/ 4981074 w 8085221"/>
              <a:gd name="connsiteY38" fmla="*/ 2382253 h 15135727"/>
              <a:gd name="connsiteX39" fmla="*/ 4884821 w 8085221"/>
              <a:gd name="connsiteY39" fmla="*/ 2093495 h 15135727"/>
              <a:gd name="connsiteX40" fmla="*/ 4764506 w 8085221"/>
              <a:gd name="connsiteY40" fmla="*/ 1900990 h 15135727"/>
              <a:gd name="connsiteX41" fmla="*/ 4764506 w 8085221"/>
              <a:gd name="connsiteY41" fmla="*/ 1804737 h 15135727"/>
              <a:gd name="connsiteX42" fmla="*/ 4957011 w 8085221"/>
              <a:gd name="connsiteY42" fmla="*/ 1564106 h 15135727"/>
              <a:gd name="connsiteX43" fmla="*/ 5221706 w 8085221"/>
              <a:gd name="connsiteY43" fmla="*/ 1588169 h 15135727"/>
              <a:gd name="connsiteX44" fmla="*/ 5486400 w 8085221"/>
              <a:gd name="connsiteY44" fmla="*/ 1684421 h 15135727"/>
              <a:gd name="connsiteX45" fmla="*/ 5799221 w 8085221"/>
              <a:gd name="connsiteY45" fmla="*/ 1684421 h 15135727"/>
              <a:gd name="connsiteX46" fmla="*/ 5871411 w 8085221"/>
              <a:gd name="connsiteY46" fmla="*/ 1443790 h 15135727"/>
              <a:gd name="connsiteX47" fmla="*/ 6087979 w 8085221"/>
              <a:gd name="connsiteY47" fmla="*/ 1395664 h 15135727"/>
              <a:gd name="connsiteX48" fmla="*/ 6087979 w 8085221"/>
              <a:gd name="connsiteY48" fmla="*/ 1082842 h 15135727"/>
              <a:gd name="connsiteX49" fmla="*/ 6424864 w 8085221"/>
              <a:gd name="connsiteY49" fmla="*/ 1058779 h 15135727"/>
              <a:gd name="connsiteX50" fmla="*/ 6665495 w 8085221"/>
              <a:gd name="connsiteY50" fmla="*/ 721895 h 15135727"/>
              <a:gd name="connsiteX51" fmla="*/ 6761748 w 8085221"/>
              <a:gd name="connsiteY51" fmla="*/ 649706 h 15135727"/>
              <a:gd name="connsiteX52" fmla="*/ 6737685 w 8085221"/>
              <a:gd name="connsiteY52" fmla="*/ 505327 h 15135727"/>
              <a:gd name="connsiteX53" fmla="*/ 6858000 w 8085221"/>
              <a:gd name="connsiteY53" fmla="*/ 360948 h 15135727"/>
              <a:gd name="connsiteX54" fmla="*/ 6761748 w 8085221"/>
              <a:gd name="connsiteY54" fmla="*/ 120316 h 15135727"/>
              <a:gd name="connsiteX55" fmla="*/ 7194885 w 8085221"/>
              <a:gd name="connsiteY55" fmla="*/ 0 h 15135727"/>
              <a:gd name="connsiteX56" fmla="*/ 7267074 w 8085221"/>
              <a:gd name="connsiteY56" fmla="*/ 120316 h 15135727"/>
              <a:gd name="connsiteX57" fmla="*/ 7267074 w 8085221"/>
              <a:gd name="connsiteY57" fmla="*/ 120316 h 15135727"/>
              <a:gd name="connsiteX58" fmla="*/ 7339264 w 8085221"/>
              <a:gd name="connsiteY58" fmla="*/ 360948 h 15135727"/>
              <a:gd name="connsiteX59" fmla="*/ 7628021 w 8085221"/>
              <a:gd name="connsiteY59" fmla="*/ 433137 h 15135727"/>
              <a:gd name="connsiteX60" fmla="*/ 7796464 w 8085221"/>
              <a:gd name="connsiteY60" fmla="*/ 649706 h 15135727"/>
              <a:gd name="connsiteX61" fmla="*/ 8085221 w 8085221"/>
              <a:gd name="connsiteY61" fmla="*/ 914400 h 15135727"/>
              <a:gd name="connsiteX62" fmla="*/ 7988969 w 8085221"/>
              <a:gd name="connsiteY62" fmla="*/ 1203158 h 15135727"/>
              <a:gd name="connsiteX63" fmla="*/ 7844590 w 8085221"/>
              <a:gd name="connsiteY63" fmla="*/ 1058779 h 15135727"/>
              <a:gd name="connsiteX64" fmla="*/ 7483642 w 8085221"/>
              <a:gd name="connsiteY64" fmla="*/ 1371600 h 15135727"/>
              <a:gd name="connsiteX65" fmla="*/ 7267074 w 8085221"/>
              <a:gd name="connsiteY65" fmla="*/ 1395664 h 15135727"/>
              <a:gd name="connsiteX66" fmla="*/ 7243011 w 8085221"/>
              <a:gd name="connsiteY66" fmla="*/ 1588169 h 15135727"/>
              <a:gd name="connsiteX67" fmla="*/ 6978316 w 8085221"/>
              <a:gd name="connsiteY67" fmla="*/ 1732548 h 15135727"/>
              <a:gd name="connsiteX68" fmla="*/ 6737685 w 8085221"/>
              <a:gd name="connsiteY68" fmla="*/ 2093495 h 15135727"/>
              <a:gd name="connsiteX69" fmla="*/ 6737685 w 8085221"/>
              <a:gd name="connsiteY69" fmla="*/ 2382253 h 15135727"/>
              <a:gd name="connsiteX70" fmla="*/ 6665495 w 8085221"/>
              <a:gd name="connsiteY70" fmla="*/ 2430379 h 15135727"/>
              <a:gd name="connsiteX71" fmla="*/ 6906127 w 8085221"/>
              <a:gd name="connsiteY71" fmla="*/ 2646948 h 15135727"/>
              <a:gd name="connsiteX72" fmla="*/ 6906127 w 8085221"/>
              <a:gd name="connsiteY72" fmla="*/ 2983832 h 15135727"/>
              <a:gd name="connsiteX73" fmla="*/ 6906127 w 8085221"/>
              <a:gd name="connsiteY73" fmla="*/ 3104148 h 15135727"/>
              <a:gd name="connsiteX74" fmla="*/ 6833937 w 8085221"/>
              <a:gd name="connsiteY74" fmla="*/ 3368842 h 15135727"/>
              <a:gd name="connsiteX75" fmla="*/ 6906127 w 8085221"/>
              <a:gd name="connsiteY75" fmla="*/ 3489158 h 15135727"/>
              <a:gd name="connsiteX76" fmla="*/ 6641432 w 8085221"/>
              <a:gd name="connsiteY76" fmla="*/ 3705727 h 15135727"/>
              <a:gd name="connsiteX77" fmla="*/ 6737685 w 8085221"/>
              <a:gd name="connsiteY77" fmla="*/ 3729790 h 15135727"/>
              <a:gd name="connsiteX78" fmla="*/ 6545179 w 8085221"/>
              <a:gd name="connsiteY78" fmla="*/ 3826042 h 15135727"/>
              <a:gd name="connsiteX79" fmla="*/ 6328611 w 8085221"/>
              <a:gd name="connsiteY79" fmla="*/ 3753853 h 15135727"/>
              <a:gd name="connsiteX80" fmla="*/ 6184232 w 8085221"/>
              <a:gd name="connsiteY80" fmla="*/ 3850106 h 15135727"/>
              <a:gd name="connsiteX81" fmla="*/ 6184232 w 8085221"/>
              <a:gd name="connsiteY81" fmla="*/ 3946358 h 15135727"/>
              <a:gd name="connsiteX82" fmla="*/ 6136106 w 8085221"/>
              <a:gd name="connsiteY82" fmla="*/ 4235116 h 15135727"/>
              <a:gd name="connsiteX83" fmla="*/ 5919537 w 8085221"/>
              <a:gd name="connsiteY83" fmla="*/ 4403558 h 15135727"/>
              <a:gd name="connsiteX84" fmla="*/ 5775158 w 8085221"/>
              <a:gd name="connsiteY84" fmla="*/ 4451685 h 15135727"/>
              <a:gd name="connsiteX85" fmla="*/ 5630779 w 8085221"/>
              <a:gd name="connsiteY85" fmla="*/ 4547937 h 15135727"/>
              <a:gd name="connsiteX86" fmla="*/ 5510464 w 8085221"/>
              <a:gd name="connsiteY86" fmla="*/ 4620127 h 15135727"/>
              <a:gd name="connsiteX87" fmla="*/ 5510464 w 8085221"/>
              <a:gd name="connsiteY87" fmla="*/ 4812632 h 15135727"/>
              <a:gd name="connsiteX88" fmla="*/ 5317958 w 8085221"/>
              <a:gd name="connsiteY88" fmla="*/ 4981074 h 15135727"/>
              <a:gd name="connsiteX89" fmla="*/ 5005137 w 8085221"/>
              <a:gd name="connsiteY89" fmla="*/ 5149516 h 15135727"/>
              <a:gd name="connsiteX90" fmla="*/ 4692316 w 8085221"/>
              <a:gd name="connsiteY90" fmla="*/ 5149516 h 15135727"/>
              <a:gd name="connsiteX91" fmla="*/ 4523874 w 8085221"/>
              <a:gd name="connsiteY91" fmla="*/ 5366085 h 15135727"/>
              <a:gd name="connsiteX92" fmla="*/ 4211053 w 8085221"/>
              <a:gd name="connsiteY92" fmla="*/ 5414211 h 15135727"/>
              <a:gd name="connsiteX93" fmla="*/ 4114800 w 8085221"/>
              <a:gd name="connsiteY93" fmla="*/ 5390148 h 15135727"/>
              <a:gd name="connsiteX94" fmla="*/ 4018548 w 8085221"/>
              <a:gd name="connsiteY94" fmla="*/ 5630779 h 15135727"/>
              <a:gd name="connsiteX95" fmla="*/ 4090737 w 8085221"/>
              <a:gd name="connsiteY95" fmla="*/ 5871411 h 15135727"/>
              <a:gd name="connsiteX96" fmla="*/ 4090737 w 8085221"/>
              <a:gd name="connsiteY96" fmla="*/ 6184232 h 15135727"/>
              <a:gd name="connsiteX97" fmla="*/ 4186990 w 8085221"/>
              <a:gd name="connsiteY97" fmla="*/ 6472990 h 15135727"/>
              <a:gd name="connsiteX98" fmla="*/ 4042611 w 8085221"/>
              <a:gd name="connsiteY98" fmla="*/ 6352674 h 15135727"/>
              <a:gd name="connsiteX99" fmla="*/ 3946358 w 8085221"/>
              <a:gd name="connsiteY99" fmla="*/ 6376737 h 15135727"/>
              <a:gd name="connsiteX100" fmla="*/ 4114800 w 8085221"/>
              <a:gd name="connsiteY100" fmla="*/ 6641432 h 15135727"/>
              <a:gd name="connsiteX101" fmla="*/ 4451685 w 8085221"/>
              <a:gd name="connsiteY101" fmla="*/ 6737685 h 15135727"/>
              <a:gd name="connsiteX102" fmla="*/ 4620127 w 8085221"/>
              <a:gd name="connsiteY102" fmla="*/ 6978316 h 15135727"/>
              <a:gd name="connsiteX103" fmla="*/ 4740442 w 8085221"/>
              <a:gd name="connsiteY103" fmla="*/ 7170821 h 15135727"/>
              <a:gd name="connsiteX104" fmla="*/ 5077327 w 8085221"/>
              <a:gd name="connsiteY104" fmla="*/ 7387390 h 15135727"/>
              <a:gd name="connsiteX105" fmla="*/ 5125453 w 8085221"/>
              <a:gd name="connsiteY105" fmla="*/ 7603958 h 15135727"/>
              <a:gd name="connsiteX106" fmla="*/ 5197642 w 8085221"/>
              <a:gd name="connsiteY106" fmla="*/ 7796464 h 15135727"/>
              <a:gd name="connsiteX107" fmla="*/ 5486400 w 8085221"/>
              <a:gd name="connsiteY107" fmla="*/ 7964906 h 15135727"/>
              <a:gd name="connsiteX108" fmla="*/ 5486400 w 8085221"/>
              <a:gd name="connsiteY108" fmla="*/ 8349916 h 15135727"/>
              <a:gd name="connsiteX109" fmla="*/ 5678906 w 8085221"/>
              <a:gd name="connsiteY109" fmla="*/ 8614611 h 15135727"/>
              <a:gd name="connsiteX110" fmla="*/ 5919537 w 8085221"/>
              <a:gd name="connsiteY110" fmla="*/ 9071811 h 15135727"/>
              <a:gd name="connsiteX111" fmla="*/ 6160169 w 8085221"/>
              <a:gd name="connsiteY111" fmla="*/ 9336506 h 15135727"/>
              <a:gd name="connsiteX112" fmla="*/ 6280485 w 8085221"/>
              <a:gd name="connsiteY112" fmla="*/ 9601200 h 15135727"/>
              <a:gd name="connsiteX113" fmla="*/ 6400800 w 8085221"/>
              <a:gd name="connsiteY113" fmla="*/ 9793706 h 15135727"/>
              <a:gd name="connsiteX114" fmla="*/ 6569242 w 8085221"/>
              <a:gd name="connsiteY114" fmla="*/ 10058400 h 15135727"/>
              <a:gd name="connsiteX115" fmla="*/ 6713621 w 8085221"/>
              <a:gd name="connsiteY115" fmla="*/ 10106527 h 15135727"/>
              <a:gd name="connsiteX116" fmla="*/ 6545179 w 8085221"/>
              <a:gd name="connsiteY116" fmla="*/ 10202779 h 15135727"/>
              <a:gd name="connsiteX117" fmla="*/ 6569242 w 8085221"/>
              <a:gd name="connsiteY117" fmla="*/ 10443411 h 15135727"/>
              <a:gd name="connsiteX118" fmla="*/ 6593306 w 8085221"/>
              <a:gd name="connsiteY118" fmla="*/ 10708106 h 15135727"/>
              <a:gd name="connsiteX119" fmla="*/ 6761748 w 8085221"/>
              <a:gd name="connsiteY119" fmla="*/ 10924674 h 15135727"/>
              <a:gd name="connsiteX120" fmla="*/ 6641432 w 8085221"/>
              <a:gd name="connsiteY120" fmla="*/ 11093116 h 15135727"/>
              <a:gd name="connsiteX121" fmla="*/ 6713621 w 8085221"/>
              <a:gd name="connsiteY121" fmla="*/ 11261558 h 15135727"/>
              <a:gd name="connsiteX122" fmla="*/ 6737685 w 8085221"/>
              <a:gd name="connsiteY122" fmla="*/ 11526253 h 15135727"/>
              <a:gd name="connsiteX123" fmla="*/ 6617369 w 8085221"/>
              <a:gd name="connsiteY123" fmla="*/ 11839074 h 15135727"/>
              <a:gd name="connsiteX124" fmla="*/ 6617369 w 8085221"/>
              <a:gd name="connsiteY124" fmla="*/ 12031579 h 15135727"/>
              <a:gd name="connsiteX125" fmla="*/ 6641432 w 8085221"/>
              <a:gd name="connsiteY125" fmla="*/ 12127832 h 15135727"/>
              <a:gd name="connsiteX126" fmla="*/ 6761748 w 8085221"/>
              <a:gd name="connsiteY126" fmla="*/ 12031579 h 15135727"/>
              <a:gd name="connsiteX127" fmla="*/ 6761748 w 8085221"/>
              <a:gd name="connsiteY127" fmla="*/ 12296274 h 15135727"/>
              <a:gd name="connsiteX128" fmla="*/ 6689558 w 8085221"/>
              <a:gd name="connsiteY128" fmla="*/ 12512842 h 15135727"/>
              <a:gd name="connsiteX129" fmla="*/ 6785811 w 8085221"/>
              <a:gd name="connsiteY129" fmla="*/ 12777537 h 15135727"/>
              <a:gd name="connsiteX130" fmla="*/ 6569242 w 8085221"/>
              <a:gd name="connsiteY130" fmla="*/ 12873790 h 15135727"/>
              <a:gd name="connsiteX131" fmla="*/ 6545179 w 8085221"/>
              <a:gd name="connsiteY131" fmla="*/ 13090358 h 15135727"/>
              <a:gd name="connsiteX132" fmla="*/ 6448927 w 8085221"/>
              <a:gd name="connsiteY132" fmla="*/ 13355053 h 15135727"/>
              <a:gd name="connsiteX133" fmla="*/ 6256421 w 8085221"/>
              <a:gd name="connsiteY133" fmla="*/ 13571621 h 15135727"/>
              <a:gd name="connsiteX134" fmla="*/ 6087979 w 8085221"/>
              <a:gd name="connsiteY134" fmla="*/ 13667874 h 15135727"/>
              <a:gd name="connsiteX135" fmla="*/ 5943600 w 8085221"/>
              <a:gd name="connsiteY135" fmla="*/ 13716000 h 15135727"/>
              <a:gd name="connsiteX136" fmla="*/ 5702969 w 8085221"/>
              <a:gd name="connsiteY136" fmla="*/ 13667874 h 15135727"/>
              <a:gd name="connsiteX137" fmla="*/ 5582653 w 8085221"/>
              <a:gd name="connsiteY137" fmla="*/ 13691937 h 15135727"/>
              <a:gd name="connsiteX138" fmla="*/ 5727032 w 8085221"/>
              <a:gd name="connsiteY138" fmla="*/ 13836316 h 15135727"/>
              <a:gd name="connsiteX139" fmla="*/ 5582653 w 8085221"/>
              <a:gd name="connsiteY139" fmla="*/ 14052885 h 15135727"/>
              <a:gd name="connsiteX140" fmla="*/ 5462337 w 8085221"/>
              <a:gd name="connsiteY140" fmla="*/ 14149137 h 15135727"/>
              <a:gd name="connsiteX141" fmla="*/ 5342021 w 8085221"/>
              <a:gd name="connsiteY141" fmla="*/ 14004758 h 15135727"/>
              <a:gd name="connsiteX142" fmla="*/ 5245769 w 8085221"/>
              <a:gd name="connsiteY142" fmla="*/ 14004758 h 15135727"/>
              <a:gd name="connsiteX143" fmla="*/ 5245769 w 8085221"/>
              <a:gd name="connsiteY143" fmla="*/ 13956632 h 15135727"/>
              <a:gd name="connsiteX144" fmla="*/ 5101390 w 8085221"/>
              <a:gd name="connsiteY144" fmla="*/ 13956632 h 15135727"/>
              <a:gd name="connsiteX145" fmla="*/ 4981074 w 8085221"/>
              <a:gd name="connsiteY145" fmla="*/ 13860379 h 15135727"/>
              <a:gd name="connsiteX146" fmla="*/ 4740442 w 8085221"/>
              <a:gd name="connsiteY146" fmla="*/ 13908506 h 15135727"/>
              <a:gd name="connsiteX147" fmla="*/ 4475748 w 8085221"/>
              <a:gd name="connsiteY147" fmla="*/ 13956632 h 15135727"/>
              <a:gd name="connsiteX148" fmla="*/ 4379495 w 8085221"/>
              <a:gd name="connsiteY148" fmla="*/ 14028821 h 15135727"/>
              <a:gd name="connsiteX149" fmla="*/ 4403558 w 8085221"/>
              <a:gd name="connsiteY149" fmla="*/ 14197264 h 15135727"/>
              <a:gd name="connsiteX150" fmla="*/ 4572000 w 8085221"/>
              <a:gd name="connsiteY150" fmla="*/ 14149137 h 15135727"/>
              <a:gd name="connsiteX151" fmla="*/ 4523874 w 8085221"/>
              <a:gd name="connsiteY151" fmla="*/ 14558211 h 15135727"/>
              <a:gd name="connsiteX152" fmla="*/ 4403558 w 8085221"/>
              <a:gd name="connsiteY152" fmla="*/ 14437895 h 15135727"/>
              <a:gd name="connsiteX153" fmla="*/ 4403558 w 8085221"/>
              <a:gd name="connsiteY153" fmla="*/ 14437895 h 15135727"/>
              <a:gd name="connsiteX154" fmla="*/ 4283242 w 8085221"/>
              <a:gd name="connsiteY154" fmla="*/ 14245390 h 15135727"/>
              <a:gd name="connsiteX155" fmla="*/ 4235116 w 8085221"/>
              <a:gd name="connsiteY155" fmla="*/ 14341642 h 15135727"/>
              <a:gd name="connsiteX156" fmla="*/ 4162927 w 8085221"/>
              <a:gd name="connsiteY156" fmla="*/ 14389769 h 15135727"/>
              <a:gd name="connsiteX157" fmla="*/ 4162927 w 8085221"/>
              <a:gd name="connsiteY157" fmla="*/ 14389769 h 15135727"/>
              <a:gd name="connsiteX158" fmla="*/ 3922295 w 8085221"/>
              <a:gd name="connsiteY158" fmla="*/ 14245390 h 15135727"/>
              <a:gd name="connsiteX159" fmla="*/ 3801979 w 8085221"/>
              <a:gd name="connsiteY159" fmla="*/ 14293516 h 15135727"/>
              <a:gd name="connsiteX160" fmla="*/ 3681664 w 8085221"/>
              <a:gd name="connsiteY160" fmla="*/ 14389769 h 15135727"/>
              <a:gd name="connsiteX161" fmla="*/ 3657600 w 8085221"/>
              <a:gd name="connsiteY161" fmla="*/ 14654464 h 15135727"/>
              <a:gd name="connsiteX162" fmla="*/ 3513221 w 8085221"/>
              <a:gd name="connsiteY162" fmla="*/ 14726653 h 15135727"/>
              <a:gd name="connsiteX163" fmla="*/ 3513221 w 8085221"/>
              <a:gd name="connsiteY163" fmla="*/ 14871032 h 15135727"/>
              <a:gd name="connsiteX164" fmla="*/ 3633537 w 8085221"/>
              <a:gd name="connsiteY164" fmla="*/ 14967285 h 15135727"/>
              <a:gd name="connsiteX165" fmla="*/ 3609474 w 8085221"/>
              <a:gd name="connsiteY165" fmla="*/ 15087600 h 15135727"/>
              <a:gd name="connsiteX166" fmla="*/ 3441032 w 8085221"/>
              <a:gd name="connsiteY166" fmla="*/ 15039474 h 15135727"/>
              <a:gd name="connsiteX167" fmla="*/ 3272590 w 8085221"/>
              <a:gd name="connsiteY167" fmla="*/ 15063537 h 15135727"/>
              <a:gd name="connsiteX168" fmla="*/ 3248527 w 8085221"/>
              <a:gd name="connsiteY168" fmla="*/ 14895095 h 15135727"/>
              <a:gd name="connsiteX169" fmla="*/ 3128211 w 8085221"/>
              <a:gd name="connsiteY169" fmla="*/ 14919158 h 15135727"/>
              <a:gd name="connsiteX170" fmla="*/ 2959769 w 8085221"/>
              <a:gd name="connsiteY170" fmla="*/ 15135727 h 15135727"/>
              <a:gd name="connsiteX171" fmla="*/ 2935706 w 8085221"/>
              <a:gd name="connsiteY171" fmla="*/ 14895095 h 15135727"/>
              <a:gd name="connsiteX172" fmla="*/ 2791327 w 8085221"/>
              <a:gd name="connsiteY172" fmla="*/ 14943221 h 15135727"/>
              <a:gd name="connsiteX173" fmla="*/ 2671011 w 8085221"/>
              <a:gd name="connsiteY173" fmla="*/ 15039474 h 15135727"/>
              <a:gd name="connsiteX174" fmla="*/ 2430379 w 8085221"/>
              <a:gd name="connsiteY174" fmla="*/ 15087600 h 15135727"/>
              <a:gd name="connsiteX175" fmla="*/ 2237874 w 8085221"/>
              <a:gd name="connsiteY175" fmla="*/ 15039474 h 15135727"/>
              <a:gd name="connsiteX176" fmla="*/ 2622885 w 8085221"/>
              <a:gd name="connsiteY176" fmla="*/ 14846969 h 15135727"/>
              <a:gd name="connsiteX177" fmla="*/ 2887579 w 8085221"/>
              <a:gd name="connsiteY177" fmla="*/ 14774779 h 15135727"/>
              <a:gd name="connsiteX178" fmla="*/ 2839453 w 8085221"/>
              <a:gd name="connsiteY178" fmla="*/ 14582274 h 15135727"/>
              <a:gd name="connsiteX179" fmla="*/ 2935706 w 8085221"/>
              <a:gd name="connsiteY179" fmla="*/ 14510085 h 15135727"/>
              <a:gd name="connsiteX180" fmla="*/ 2935706 w 8085221"/>
              <a:gd name="connsiteY180" fmla="*/ 14510085 h 15135727"/>
              <a:gd name="connsiteX181" fmla="*/ 3080085 w 8085221"/>
              <a:gd name="connsiteY181" fmla="*/ 14413832 h 15135727"/>
              <a:gd name="connsiteX182" fmla="*/ 3152274 w 8085221"/>
              <a:gd name="connsiteY182" fmla="*/ 14341642 h 15135727"/>
              <a:gd name="connsiteX183" fmla="*/ 3080085 w 8085221"/>
              <a:gd name="connsiteY183" fmla="*/ 14269453 h 15135727"/>
              <a:gd name="connsiteX184" fmla="*/ 3152274 w 8085221"/>
              <a:gd name="connsiteY184" fmla="*/ 14197264 h 15135727"/>
              <a:gd name="connsiteX185" fmla="*/ 3152274 w 8085221"/>
              <a:gd name="connsiteY185" fmla="*/ 14052885 h 15135727"/>
              <a:gd name="connsiteX186" fmla="*/ 3080085 w 8085221"/>
              <a:gd name="connsiteY186" fmla="*/ 13980695 h 15135727"/>
              <a:gd name="connsiteX187" fmla="*/ 3056021 w 8085221"/>
              <a:gd name="connsiteY187" fmla="*/ 14076948 h 15135727"/>
              <a:gd name="connsiteX188" fmla="*/ 2935706 w 8085221"/>
              <a:gd name="connsiteY188" fmla="*/ 14076948 h 15135727"/>
              <a:gd name="connsiteX189" fmla="*/ 2863516 w 8085221"/>
              <a:gd name="connsiteY189" fmla="*/ 14125074 h 15135727"/>
              <a:gd name="connsiteX190" fmla="*/ 2719137 w 8085221"/>
              <a:gd name="connsiteY190" fmla="*/ 14197264 h 15135727"/>
              <a:gd name="connsiteX191" fmla="*/ 2646948 w 8085221"/>
              <a:gd name="connsiteY191" fmla="*/ 14197264 h 15135727"/>
              <a:gd name="connsiteX192" fmla="*/ 2598821 w 8085221"/>
              <a:gd name="connsiteY192" fmla="*/ 14125074 h 15135727"/>
              <a:gd name="connsiteX193" fmla="*/ 2430379 w 8085221"/>
              <a:gd name="connsiteY193" fmla="*/ 13836316 h 15135727"/>
              <a:gd name="connsiteX194" fmla="*/ 2646948 w 8085221"/>
              <a:gd name="connsiteY194" fmla="*/ 13812253 h 15135727"/>
              <a:gd name="connsiteX195" fmla="*/ 2502569 w 8085221"/>
              <a:gd name="connsiteY195" fmla="*/ 13475369 h 15135727"/>
              <a:gd name="connsiteX196" fmla="*/ 2550695 w 8085221"/>
              <a:gd name="connsiteY196" fmla="*/ 13186611 h 15135727"/>
              <a:gd name="connsiteX197" fmla="*/ 2719137 w 8085221"/>
              <a:gd name="connsiteY197" fmla="*/ 13042232 h 15135727"/>
              <a:gd name="connsiteX198" fmla="*/ 2791327 w 8085221"/>
              <a:gd name="connsiteY198" fmla="*/ 12945979 h 15135727"/>
              <a:gd name="connsiteX199" fmla="*/ 3031958 w 8085221"/>
              <a:gd name="connsiteY199" fmla="*/ 13090358 h 15135727"/>
              <a:gd name="connsiteX200" fmla="*/ 3056021 w 8085221"/>
              <a:gd name="connsiteY200" fmla="*/ 12753474 h 15135727"/>
              <a:gd name="connsiteX201" fmla="*/ 2887579 w 8085221"/>
              <a:gd name="connsiteY201" fmla="*/ 12777537 h 15135727"/>
              <a:gd name="connsiteX202" fmla="*/ 2815390 w 8085221"/>
              <a:gd name="connsiteY202" fmla="*/ 12777537 h 15135727"/>
              <a:gd name="connsiteX203" fmla="*/ 3176337 w 8085221"/>
              <a:gd name="connsiteY203" fmla="*/ 12368464 h 15135727"/>
              <a:gd name="connsiteX204" fmla="*/ 3104148 w 8085221"/>
              <a:gd name="connsiteY204" fmla="*/ 12320337 h 15135727"/>
              <a:gd name="connsiteX205" fmla="*/ 3104148 w 8085221"/>
              <a:gd name="connsiteY205" fmla="*/ 12320337 h 15135727"/>
              <a:gd name="connsiteX206" fmla="*/ 3007895 w 8085221"/>
              <a:gd name="connsiteY206" fmla="*/ 12079706 h 15135727"/>
              <a:gd name="connsiteX207" fmla="*/ 2911642 w 8085221"/>
              <a:gd name="connsiteY207" fmla="*/ 11935327 h 15135727"/>
              <a:gd name="connsiteX208" fmla="*/ 2863516 w 8085221"/>
              <a:gd name="connsiteY208" fmla="*/ 11694695 h 15135727"/>
              <a:gd name="connsiteX209" fmla="*/ 2911642 w 8085221"/>
              <a:gd name="connsiteY209" fmla="*/ 11454064 h 15135727"/>
              <a:gd name="connsiteX210" fmla="*/ 3056021 w 8085221"/>
              <a:gd name="connsiteY210" fmla="*/ 11454064 h 15135727"/>
              <a:gd name="connsiteX211" fmla="*/ 2983832 w 8085221"/>
              <a:gd name="connsiteY211" fmla="*/ 11381874 h 15135727"/>
              <a:gd name="connsiteX212" fmla="*/ 3031958 w 8085221"/>
              <a:gd name="connsiteY212" fmla="*/ 11285621 h 15135727"/>
              <a:gd name="connsiteX213" fmla="*/ 3007895 w 8085221"/>
              <a:gd name="connsiteY213" fmla="*/ 11189369 h 15135727"/>
              <a:gd name="connsiteX214" fmla="*/ 2887579 w 8085221"/>
              <a:gd name="connsiteY214" fmla="*/ 11141242 h 15135727"/>
              <a:gd name="connsiteX215" fmla="*/ 2887579 w 8085221"/>
              <a:gd name="connsiteY215" fmla="*/ 10972800 h 15135727"/>
              <a:gd name="connsiteX216" fmla="*/ 2887579 w 8085221"/>
              <a:gd name="connsiteY216" fmla="*/ 10924674 h 15135727"/>
              <a:gd name="connsiteX217" fmla="*/ 2767264 w 8085221"/>
              <a:gd name="connsiteY217" fmla="*/ 11020927 h 15135727"/>
              <a:gd name="connsiteX218" fmla="*/ 2743200 w 8085221"/>
              <a:gd name="connsiteY218" fmla="*/ 10924674 h 15135727"/>
              <a:gd name="connsiteX219" fmla="*/ 2550695 w 8085221"/>
              <a:gd name="connsiteY219" fmla="*/ 11020927 h 15135727"/>
              <a:gd name="connsiteX220" fmla="*/ 2526632 w 8085221"/>
              <a:gd name="connsiteY220" fmla="*/ 11117179 h 15135727"/>
              <a:gd name="connsiteX221" fmla="*/ 2334127 w 8085221"/>
              <a:gd name="connsiteY221" fmla="*/ 10996864 h 15135727"/>
              <a:gd name="connsiteX222" fmla="*/ 2358190 w 8085221"/>
              <a:gd name="connsiteY222" fmla="*/ 10732169 h 15135727"/>
              <a:gd name="connsiteX223" fmla="*/ 2334127 w 8085221"/>
              <a:gd name="connsiteY223" fmla="*/ 10587790 h 15135727"/>
              <a:gd name="connsiteX224" fmla="*/ 2406316 w 8085221"/>
              <a:gd name="connsiteY224" fmla="*/ 10491537 h 15135727"/>
              <a:gd name="connsiteX225" fmla="*/ 2598821 w 8085221"/>
              <a:gd name="connsiteY225" fmla="*/ 10684042 h 15135727"/>
              <a:gd name="connsiteX226" fmla="*/ 2767264 w 8085221"/>
              <a:gd name="connsiteY226" fmla="*/ 10684042 h 15135727"/>
              <a:gd name="connsiteX227" fmla="*/ 2646948 w 8085221"/>
              <a:gd name="connsiteY227" fmla="*/ 10515600 h 15135727"/>
              <a:gd name="connsiteX228" fmla="*/ 2815390 w 8085221"/>
              <a:gd name="connsiteY228" fmla="*/ 10395285 h 15135727"/>
              <a:gd name="connsiteX229" fmla="*/ 3080085 w 8085221"/>
              <a:gd name="connsiteY229" fmla="*/ 10419348 h 15135727"/>
              <a:gd name="connsiteX230" fmla="*/ 3248527 w 8085221"/>
              <a:gd name="connsiteY230" fmla="*/ 10539664 h 15135727"/>
              <a:gd name="connsiteX231" fmla="*/ 3320716 w 8085221"/>
              <a:gd name="connsiteY231" fmla="*/ 10659979 h 15135727"/>
              <a:gd name="connsiteX232" fmla="*/ 3465095 w 8085221"/>
              <a:gd name="connsiteY232" fmla="*/ 10659979 h 15135727"/>
              <a:gd name="connsiteX233" fmla="*/ 3441032 w 8085221"/>
              <a:gd name="connsiteY233" fmla="*/ 10491537 h 15135727"/>
              <a:gd name="connsiteX234" fmla="*/ 3392906 w 8085221"/>
              <a:gd name="connsiteY234" fmla="*/ 10250906 h 15135727"/>
              <a:gd name="connsiteX235" fmla="*/ 3152274 w 8085221"/>
              <a:gd name="connsiteY235" fmla="*/ 10250906 h 15135727"/>
              <a:gd name="connsiteX236" fmla="*/ 3176337 w 8085221"/>
              <a:gd name="connsiteY236" fmla="*/ 10178716 h 15135727"/>
              <a:gd name="connsiteX237" fmla="*/ 3104148 w 8085221"/>
              <a:gd name="connsiteY237" fmla="*/ 10154653 h 15135727"/>
              <a:gd name="connsiteX238" fmla="*/ 3007895 w 8085221"/>
              <a:gd name="connsiteY238" fmla="*/ 9962148 h 15135727"/>
              <a:gd name="connsiteX239" fmla="*/ 3176337 w 8085221"/>
              <a:gd name="connsiteY239" fmla="*/ 9889958 h 15135727"/>
              <a:gd name="connsiteX240" fmla="*/ 2959769 w 8085221"/>
              <a:gd name="connsiteY240" fmla="*/ 9504948 h 15135727"/>
              <a:gd name="connsiteX241" fmla="*/ 2791327 w 8085221"/>
              <a:gd name="connsiteY241" fmla="*/ 9456821 h 15135727"/>
              <a:gd name="connsiteX242" fmla="*/ 2574758 w 8085221"/>
              <a:gd name="connsiteY242" fmla="*/ 9336506 h 15135727"/>
              <a:gd name="connsiteX243" fmla="*/ 2550695 w 8085221"/>
              <a:gd name="connsiteY243" fmla="*/ 9071811 h 15135727"/>
              <a:gd name="connsiteX244" fmla="*/ 2695074 w 8085221"/>
              <a:gd name="connsiteY244" fmla="*/ 8999621 h 15135727"/>
              <a:gd name="connsiteX245" fmla="*/ 2622885 w 8085221"/>
              <a:gd name="connsiteY245" fmla="*/ 8975558 h 15135727"/>
              <a:gd name="connsiteX246" fmla="*/ 2430379 w 8085221"/>
              <a:gd name="connsiteY246" fmla="*/ 8999621 h 15135727"/>
              <a:gd name="connsiteX247" fmla="*/ 2261937 w 8085221"/>
              <a:gd name="connsiteY247" fmla="*/ 9168064 h 15135727"/>
              <a:gd name="connsiteX248" fmla="*/ 2237874 w 8085221"/>
              <a:gd name="connsiteY248" fmla="*/ 8999621 h 15135727"/>
              <a:gd name="connsiteX249" fmla="*/ 2117558 w 8085221"/>
              <a:gd name="connsiteY249" fmla="*/ 8975558 h 15135727"/>
              <a:gd name="connsiteX250" fmla="*/ 2045369 w 8085221"/>
              <a:gd name="connsiteY250" fmla="*/ 8783053 h 15135727"/>
              <a:gd name="connsiteX251" fmla="*/ 1852864 w 8085221"/>
              <a:gd name="connsiteY251" fmla="*/ 8758990 h 15135727"/>
              <a:gd name="connsiteX252" fmla="*/ 1636295 w 8085221"/>
              <a:gd name="connsiteY252" fmla="*/ 8927432 h 15135727"/>
              <a:gd name="connsiteX253" fmla="*/ 1588169 w 8085221"/>
              <a:gd name="connsiteY253" fmla="*/ 9023685 h 15135727"/>
              <a:gd name="connsiteX254" fmla="*/ 1515979 w 8085221"/>
              <a:gd name="connsiteY254" fmla="*/ 8879306 h 15135727"/>
              <a:gd name="connsiteX255" fmla="*/ 1347537 w 8085221"/>
              <a:gd name="connsiteY255" fmla="*/ 8879306 h 15135727"/>
              <a:gd name="connsiteX256" fmla="*/ 1347537 w 8085221"/>
              <a:gd name="connsiteY256" fmla="*/ 8710864 h 15135727"/>
              <a:gd name="connsiteX257" fmla="*/ 1106906 w 8085221"/>
              <a:gd name="connsiteY257" fmla="*/ 8783053 h 15135727"/>
              <a:gd name="connsiteX258" fmla="*/ 890337 w 8085221"/>
              <a:gd name="connsiteY258" fmla="*/ 8686800 h 15135727"/>
              <a:gd name="connsiteX259" fmla="*/ 649706 w 8085221"/>
              <a:gd name="connsiteY259" fmla="*/ 8662737 h 15135727"/>
              <a:gd name="connsiteX260" fmla="*/ 385011 w 8085221"/>
              <a:gd name="connsiteY260" fmla="*/ 8566485 h 15135727"/>
              <a:gd name="connsiteX261" fmla="*/ 577516 w 8085221"/>
              <a:gd name="connsiteY261" fmla="*/ 8373979 h 15135727"/>
              <a:gd name="connsiteX262" fmla="*/ 794085 w 8085221"/>
              <a:gd name="connsiteY262" fmla="*/ 8301790 h 15135727"/>
              <a:gd name="connsiteX263" fmla="*/ 745958 w 8085221"/>
              <a:gd name="connsiteY263" fmla="*/ 8133348 h 15135727"/>
              <a:gd name="connsiteX264" fmla="*/ 818148 w 8085221"/>
              <a:gd name="connsiteY264" fmla="*/ 7820527 h 15135727"/>
              <a:gd name="connsiteX265" fmla="*/ 697832 w 8085221"/>
              <a:gd name="connsiteY265" fmla="*/ 7820527 h 15135727"/>
              <a:gd name="connsiteX266" fmla="*/ 625642 w 8085221"/>
              <a:gd name="connsiteY266" fmla="*/ 7916779 h 15135727"/>
              <a:gd name="connsiteX267" fmla="*/ 457200 w 8085221"/>
              <a:gd name="connsiteY267" fmla="*/ 7820527 h 15135727"/>
              <a:gd name="connsiteX268" fmla="*/ 529390 w 8085221"/>
              <a:gd name="connsiteY268" fmla="*/ 7700211 h 15135727"/>
              <a:gd name="connsiteX269" fmla="*/ 938464 w 8085221"/>
              <a:gd name="connsiteY269" fmla="*/ 7676148 h 15135727"/>
              <a:gd name="connsiteX270" fmla="*/ 1058779 w 8085221"/>
              <a:gd name="connsiteY270" fmla="*/ 7459579 h 15135727"/>
              <a:gd name="connsiteX271" fmla="*/ 1203158 w 8085221"/>
              <a:gd name="connsiteY271" fmla="*/ 7603958 h 15135727"/>
              <a:gd name="connsiteX272" fmla="*/ 1299411 w 8085221"/>
              <a:gd name="connsiteY272" fmla="*/ 7555832 h 15135727"/>
              <a:gd name="connsiteX273" fmla="*/ 1443790 w 8085221"/>
              <a:gd name="connsiteY273" fmla="*/ 7507706 h 15135727"/>
              <a:gd name="connsiteX274" fmla="*/ 1684421 w 8085221"/>
              <a:gd name="connsiteY274" fmla="*/ 7603958 h 15135727"/>
              <a:gd name="connsiteX275" fmla="*/ 1684421 w 8085221"/>
              <a:gd name="connsiteY275" fmla="*/ 7603958 h 15135727"/>
              <a:gd name="connsiteX276" fmla="*/ 1540042 w 8085221"/>
              <a:gd name="connsiteY276" fmla="*/ 7363327 h 15135727"/>
              <a:gd name="connsiteX277" fmla="*/ 1299411 w 8085221"/>
              <a:gd name="connsiteY277" fmla="*/ 7315200 h 15135727"/>
              <a:gd name="connsiteX278" fmla="*/ 1130969 w 8085221"/>
              <a:gd name="connsiteY278" fmla="*/ 7339264 h 15135727"/>
              <a:gd name="connsiteX279" fmla="*/ 1034716 w 8085221"/>
              <a:gd name="connsiteY279" fmla="*/ 7315200 h 15135727"/>
              <a:gd name="connsiteX280" fmla="*/ 1155032 w 8085221"/>
              <a:gd name="connsiteY280" fmla="*/ 7050506 h 15135727"/>
              <a:gd name="connsiteX281" fmla="*/ 1155032 w 8085221"/>
              <a:gd name="connsiteY281" fmla="*/ 6930190 h 15135727"/>
              <a:gd name="connsiteX282" fmla="*/ 1155032 w 8085221"/>
              <a:gd name="connsiteY282" fmla="*/ 6761748 h 15135727"/>
              <a:gd name="connsiteX283" fmla="*/ 1203158 w 8085221"/>
              <a:gd name="connsiteY283" fmla="*/ 6617369 h 15135727"/>
              <a:gd name="connsiteX284" fmla="*/ 1371600 w 8085221"/>
              <a:gd name="connsiteY284" fmla="*/ 6472990 h 15135727"/>
              <a:gd name="connsiteX285" fmla="*/ 1443790 w 8085221"/>
              <a:gd name="connsiteY285" fmla="*/ 6328611 h 15135727"/>
              <a:gd name="connsiteX286" fmla="*/ 1419727 w 8085221"/>
              <a:gd name="connsiteY286" fmla="*/ 6208295 h 15135727"/>
              <a:gd name="connsiteX287" fmla="*/ 1275348 w 8085221"/>
              <a:gd name="connsiteY287" fmla="*/ 6304548 h 15135727"/>
              <a:gd name="connsiteX288" fmla="*/ 1323474 w 8085221"/>
              <a:gd name="connsiteY288" fmla="*/ 6015790 h 15135727"/>
              <a:gd name="connsiteX289" fmla="*/ 1540042 w 8085221"/>
              <a:gd name="connsiteY289" fmla="*/ 5871411 h 15135727"/>
              <a:gd name="connsiteX290" fmla="*/ 1540042 w 8085221"/>
              <a:gd name="connsiteY290" fmla="*/ 5751095 h 15135727"/>
              <a:gd name="connsiteX291" fmla="*/ 1395664 w 8085221"/>
              <a:gd name="connsiteY291" fmla="*/ 5799221 h 15135727"/>
              <a:gd name="connsiteX292" fmla="*/ 1179095 w 8085221"/>
              <a:gd name="connsiteY292" fmla="*/ 5799221 h 15135727"/>
              <a:gd name="connsiteX293" fmla="*/ 890337 w 8085221"/>
              <a:gd name="connsiteY293" fmla="*/ 5775158 h 15135727"/>
              <a:gd name="connsiteX294" fmla="*/ 697832 w 8085221"/>
              <a:gd name="connsiteY294" fmla="*/ 5606716 h 15135727"/>
              <a:gd name="connsiteX295" fmla="*/ 577516 w 8085221"/>
              <a:gd name="connsiteY295" fmla="*/ 5582653 h 15135727"/>
              <a:gd name="connsiteX296" fmla="*/ 697832 w 8085221"/>
              <a:gd name="connsiteY296" fmla="*/ 5775158 h 15135727"/>
              <a:gd name="connsiteX297" fmla="*/ 409074 w 8085221"/>
              <a:gd name="connsiteY297" fmla="*/ 5799221 h 15135727"/>
              <a:gd name="connsiteX298" fmla="*/ 168442 w 8085221"/>
              <a:gd name="connsiteY298" fmla="*/ 5702969 h 15135727"/>
              <a:gd name="connsiteX299" fmla="*/ 264695 w 8085221"/>
              <a:gd name="connsiteY299" fmla="*/ 5558590 h 15135727"/>
              <a:gd name="connsiteX300" fmla="*/ 144379 w 8085221"/>
              <a:gd name="connsiteY300" fmla="*/ 5510464 h 15135727"/>
              <a:gd name="connsiteX301" fmla="*/ 0 w 8085221"/>
              <a:gd name="connsiteY301" fmla="*/ 5462337 h 15135727"/>
              <a:gd name="connsiteX302" fmla="*/ 96253 w 8085221"/>
              <a:gd name="connsiteY302" fmla="*/ 5245769 h 15135727"/>
              <a:gd name="connsiteX0" fmla="*/ 96253 w 8085221"/>
              <a:gd name="connsiteY0" fmla="*/ 5245769 h 15135727"/>
              <a:gd name="connsiteX1" fmla="*/ 144379 w 8085221"/>
              <a:gd name="connsiteY1" fmla="*/ 4981074 h 15135727"/>
              <a:gd name="connsiteX2" fmla="*/ 178719 w 8085221"/>
              <a:gd name="connsiteY2" fmla="*/ 4834941 h 15135727"/>
              <a:gd name="connsiteX3" fmla="*/ 334378 w 8085221"/>
              <a:gd name="connsiteY3" fmla="*/ 4696828 h 15135727"/>
              <a:gd name="connsiteX4" fmla="*/ 553453 w 8085221"/>
              <a:gd name="connsiteY4" fmla="*/ 4692316 h 15135727"/>
              <a:gd name="connsiteX5" fmla="*/ 649706 w 8085221"/>
              <a:gd name="connsiteY5" fmla="*/ 4427621 h 15135727"/>
              <a:gd name="connsiteX6" fmla="*/ 805866 w 8085221"/>
              <a:gd name="connsiteY6" fmla="*/ 4425366 h 15135727"/>
              <a:gd name="connsiteX7" fmla="*/ 867026 w 8085221"/>
              <a:gd name="connsiteY7" fmla="*/ 4311817 h 15135727"/>
              <a:gd name="connsiteX8" fmla="*/ 1077328 w 8085221"/>
              <a:gd name="connsiteY8" fmla="*/ 4253916 h 15135727"/>
              <a:gd name="connsiteX9" fmla="*/ 1120191 w 8085221"/>
              <a:gd name="connsiteY9" fmla="*/ 4206291 h 15135727"/>
              <a:gd name="connsiteX10" fmla="*/ 1263066 w 8085221"/>
              <a:gd name="connsiteY10" fmla="*/ 4182478 h 15135727"/>
              <a:gd name="connsiteX11" fmla="*/ 1362326 w 8085221"/>
              <a:gd name="connsiteY11" fmla="*/ 4081965 h 15135727"/>
              <a:gd name="connsiteX12" fmla="*/ 1472616 w 8085221"/>
              <a:gd name="connsiteY12" fmla="*/ 4025316 h 15135727"/>
              <a:gd name="connsiteX13" fmla="*/ 1559344 w 8085221"/>
              <a:gd name="connsiteY13" fmla="*/ 4013535 h 15135727"/>
              <a:gd name="connsiteX14" fmla="*/ 1708485 w 8085221"/>
              <a:gd name="connsiteY14" fmla="*/ 3826042 h 15135727"/>
              <a:gd name="connsiteX15" fmla="*/ 1820278 w 8085221"/>
              <a:gd name="connsiteY15" fmla="*/ 3858628 h 15135727"/>
              <a:gd name="connsiteX16" fmla="*/ 1910766 w 8085221"/>
              <a:gd name="connsiteY16" fmla="*/ 3735053 h 15135727"/>
              <a:gd name="connsiteX17" fmla="*/ 2006016 w 8085221"/>
              <a:gd name="connsiteY17" fmla="*/ 3615741 h 15135727"/>
              <a:gd name="connsiteX18" fmla="*/ 2091741 w 8085221"/>
              <a:gd name="connsiteY18" fmla="*/ 3649078 h 15135727"/>
              <a:gd name="connsiteX19" fmla="*/ 2141621 w 8085221"/>
              <a:gd name="connsiteY19" fmla="*/ 3585411 h 15135727"/>
              <a:gd name="connsiteX20" fmla="*/ 2117808 w 8085221"/>
              <a:gd name="connsiteY20" fmla="*/ 3518736 h 15135727"/>
              <a:gd name="connsiteX21" fmla="*/ 2286000 w 8085221"/>
              <a:gd name="connsiteY21" fmla="*/ 3489158 h 15135727"/>
              <a:gd name="connsiteX22" fmla="*/ 2310064 w 8085221"/>
              <a:gd name="connsiteY22" fmla="*/ 3007895 h 15135727"/>
              <a:gd name="connsiteX23" fmla="*/ 2695074 w 8085221"/>
              <a:gd name="connsiteY23" fmla="*/ 2911642 h 15135727"/>
              <a:gd name="connsiteX24" fmla="*/ 2839453 w 8085221"/>
              <a:gd name="connsiteY24" fmla="*/ 2526632 h 15135727"/>
              <a:gd name="connsiteX25" fmla="*/ 3200400 w 8085221"/>
              <a:gd name="connsiteY25" fmla="*/ 2358190 h 15135727"/>
              <a:gd name="connsiteX26" fmla="*/ 3441032 w 8085221"/>
              <a:gd name="connsiteY26" fmla="*/ 2237874 h 15135727"/>
              <a:gd name="connsiteX27" fmla="*/ 3561348 w 8085221"/>
              <a:gd name="connsiteY27" fmla="*/ 2526632 h 15135727"/>
              <a:gd name="connsiteX28" fmla="*/ 3801979 w 8085221"/>
              <a:gd name="connsiteY28" fmla="*/ 2622885 h 15135727"/>
              <a:gd name="connsiteX29" fmla="*/ 3946358 w 8085221"/>
              <a:gd name="connsiteY29" fmla="*/ 2550695 h 15135727"/>
              <a:gd name="connsiteX30" fmla="*/ 4018548 w 8085221"/>
              <a:gd name="connsiteY30" fmla="*/ 2598821 h 15135727"/>
              <a:gd name="connsiteX31" fmla="*/ 4138864 w 8085221"/>
              <a:gd name="connsiteY31" fmla="*/ 2574758 h 15135727"/>
              <a:gd name="connsiteX32" fmla="*/ 4307306 w 8085221"/>
              <a:gd name="connsiteY32" fmla="*/ 2671011 h 15135727"/>
              <a:gd name="connsiteX33" fmla="*/ 4427621 w 8085221"/>
              <a:gd name="connsiteY33" fmla="*/ 2622885 h 15135727"/>
              <a:gd name="connsiteX34" fmla="*/ 4668253 w 8085221"/>
              <a:gd name="connsiteY34" fmla="*/ 2743200 h 15135727"/>
              <a:gd name="connsiteX35" fmla="*/ 4788569 w 8085221"/>
              <a:gd name="connsiteY35" fmla="*/ 2815390 h 15135727"/>
              <a:gd name="connsiteX36" fmla="*/ 4957011 w 8085221"/>
              <a:gd name="connsiteY36" fmla="*/ 2719137 h 15135727"/>
              <a:gd name="connsiteX37" fmla="*/ 4981074 w 8085221"/>
              <a:gd name="connsiteY37" fmla="*/ 2382253 h 15135727"/>
              <a:gd name="connsiteX38" fmla="*/ 4981074 w 8085221"/>
              <a:gd name="connsiteY38" fmla="*/ 2382253 h 15135727"/>
              <a:gd name="connsiteX39" fmla="*/ 4884821 w 8085221"/>
              <a:gd name="connsiteY39" fmla="*/ 2093495 h 15135727"/>
              <a:gd name="connsiteX40" fmla="*/ 4764506 w 8085221"/>
              <a:gd name="connsiteY40" fmla="*/ 1900990 h 15135727"/>
              <a:gd name="connsiteX41" fmla="*/ 4764506 w 8085221"/>
              <a:gd name="connsiteY41" fmla="*/ 1804737 h 15135727"/>
              <a:gd name="connsiteX42" fmla="*/ 4957011 w 8085221"/>
              <a:gd name="connsiteY42" fmla="*/ 1564106 h 15135727"/>
              <a:gd name="connsiteX43" fmla="*/ 5221706 w 8085221"/>
              <a:gd name="connsiteY43" fmla="*/ 1588169 h 15135727"/>
              <a:gd name="connsiteX44" fmla="*/ 5486400 w 8085221"/>
              <a:gd name="connsiteY44" fmla="*/ 1684421 h 15135727"/>
              <a:gd name="connsiteX45" fmla="*/ 5799221 w 8085221"/>
              <a:gd name="connsiteY45" fmla="*/ 1684421 h 15135727"/>
              <a:gd name="connsiteX46" fmla="*/ 5871411 w 8085221"/>
              <a:gd name="connsiteY46" fmla="*/ 1443790 h 15135727"/>
              <a:gd name="connsiteX47" fmla="*/ 6087979 w 8085221"/>
              <a:gd name="connsiteY47" fmla="*/ 1395664 h 15135727"/>
              <a:gd name="connsiteX48" fmla="*/ 6087979 w 8085221"/>
              <a:gd name="connsiteY48" fmla="*/ 1082842 h 15135727"/>
              <a:gd name="connsiteX49" fmla="*/ 6424864 w 8085221"/>
              <a:gd name="connsiteY49" fmla="*/ 1058779 h 15135727"/>
              <a:gd name="connsiteX50" fmla="*/ 6665495 w 8085221"/>
              <a:gd name="connsiteY50" fmla="*/ 721895 h 15135727"/>
              <a:gd name="connsiteX51" fmla="*/ 6761748 w 8085221"/>
              <a:gd name="connsiteY51" fmla="*/ 649706 h 15135727"/>
              <a:gd name="connsiteX52" fmla="*/ 6737685 w 8085221"/>
              <a:gd name="connsiteY52" fmla="*/ 505327 h 15135727"/>
              <a:gd name="connsiteX53" fmla="*/ 6858000 w 8085221"/>
              <a:gd name="connsiteY53" fmla="*/ 360948 h 15135727"/>
              <a:gd name="connsiteX54" fmla="*/ 6761748 w 8085221"/>
              <a:gd name="connsiteY54" fmla="*/ 120316 h 15135727"/>
              <a:gd name="connsiteX55" fmla="*/ 7194885 w 8085221"/>
              <a:gd name="connsiteY55" fmla="*/ 0 h 15135727"/>
              <a:gd name="connsiteX56" fmla="*/ 7267074 w 8085221"/>
              <a:gd name="connsiteY56" fmla="*/ 120316 h 15135727"/>
              <a:gd name="connsiteX57" fmla="*/ 7267074 w 8085221"/>
              <a:gd name="connsiteY57" fmla="*/ 120316 h 15135727"/>
              <a:gd name="connsiteX58" fmla="*/ 7339264 w 8085221"/>
              <a:gd name="connsiteY58" fmla="*/ 360948 h 15135727"/>
              <a:gd name="connsiteX59" fmla="*/ 7628021 w 8085221"/>
              <a:gd name="connsiteY59" fmla="*/ 433137 h 15135727"/>
              <a:gd name="connsiteX60" fmla="*/ 7796464 w 8085221"/>
              <a:gd name="connsiteY60" fmla="*/ 649706 h 15135727"/>
              <a:gd name="connsiteX61" fmla="*/ 8085221 w 8085221"/>
              <a:gd name="connsiteY61" fmla="*/ 914400 h 15135727"/>
              <a:gd name="connsiteX62" fmla="*/ 7988969 w 8085221"/>
              <a:gd name="connsiteY62" fmla="*/ 1203158 h 15135727"/>
              <a:gd name="connsiteX63" fmla="*/ 7844590 w 8085221"/>
              <a:gd name="connsiteY63" fmla="*/ 1058779 h 15135727"/>
              <a:gd name="connsiteX64" fmla="*/ 7483642 w 8085221"/>
              <a:gd name="connsiteY64" fmla="*/ 1371600 h 15135727"/>
              <a:gd name="connsiteX65" fmla="*/ 7267074 w 8085221"/>
              <a:gd name="connsiteY65" fmla="*/ 1395664 h 15135727"/>
              <a:gd name="connsiteX66" fmla="*/ 7243011 w 8085221"/>
              <a:gd name="connsiteY66" fmla="*/ 1588169 h 15135727"/>
              <a:gd name="connsiteX67" fmla="*/ 6978316 w 8085221"/>
              <a:gd name="connsiteY67" fmla="*/ 1732548 h 15135727"/>
              <a:gd name="connsiteX68" fmla="*/ 6737685 w 8085221"/>
              <a:gd name="connsiteY68" fmla="*/ 2093495 h 15135727"/>
              <a:gd name="connsiteX69" fmla="*/ 6737685 w 8085221"/>
              <a:gd name="connsiteY69" fmla="*/ 2382253 h 15135727"/>
              <a:gd name="connsiteX70" fmla="*/ 6665495 w 8085221"/>
              <a:gd name="connsiteY70" fmla="*/ 2430379 h 15135727"/>
              <a:gd name="connsiteX71" fmla="*/ 6906127 w 8085221"/>
              <a:gd name="connsiteY71" fmla="*/ 2646948 h 15135727"/>
              <a:gd name="connsiteX72" fmla="*/ 6906127 w 8085221"/>
              <a:gd name="connsiteY72" fmla="*/ 2983832 h 15135727"/>
              <a:gd name="connsiteX73" fmla="*/ 6906127 w 8085221"/>
              <a:gd name="connsiteY73" fmla="*/ 3104148 h 15135727"/>
              <a:gd name="connsiteX74" fmla="*/ 6833937 w 8085221"/>
              <a:gd name="connsiteY74" fmla="*/ 3368842 h 15135727"/>
              <a:gd name="connsiteX75" fmla="*/ 6906127 w 8085221"/>
              <a:gd name="connsiteY75" fmla="*/ 3489158 h 15135727"/>
              <a:gd name="connsiteX76" fmla="*/ 6641432 w 8085221"/>
              <a:gd name="connsiteY76" fmla="*/ 3705727 h 15135727"/>
              <a:gd name="connsiteX77" fmla="*/ 6737685 w 8085221"/>
              <a:gd name="connsiteY77" fmla="*/ 3729790 h 15135727"/>
              <a:gd name="connsiteX78" fmla="*/ 6545179 w 8085221"/>
              <a:gd name="connsiteY78" fmla="*/ 3826042 h 15135727"/>
              <a:gd name="connsiteX79" fmla="*/ 6328611 w 8085221"/>
              <a:gd name="connsiteY79" fmla="*/ 3753853 h 15135727"/>
              <a:gd name="connsiteX80" fmla="*/ 6184232 w 8085221"/>
              <a:gd name="connsiteY80" fmla="*/ 3850106 h 15135727"/>
              <a:gd name="connsiteX81" fmla="*/ 6184232 w 8085221"/>
              <a:gd name="connsiteY81" fmla="*/ 3946358 h 15135727"/>
              <a:gd name="connsiteX82" fmla="*/ 6136106 w 8085221"/>
              <a:gd name="connsiteY82" fmla="*/ 4235116 h 15135727"/>
              <a:gd name="connsiteX83" fmla="*/ 5919537 w 8085221"/>
              <a:gd name="connsiteY83" fmla="*/ 4403558 h 15135727"/>
              <a:gd name="connsiteX84" fmla="*/ 5775158 w 8085221"/>
              <a:gd name="connsiteY84" fmla="*/ 4451685 h 15135727"/>
              <a:gd name="connsiteX85" fmla="*/ 5630779 w 8085221"/>
              <a:gd name="connsiteY85" fmla="*/ 4547937 h 15135727"/>
              <a:gd name="connsiteX86" fmla="*/ 5510464 w 8085221"/>
              <a:gd name="connsiteY86" fmla="*/ 4620127 h 15135727"/>
              <a:gd name="connsiteX87" fmla="*/ 5510464 w 8085221"/>
              <a:gd name="connsiteY87" fmla="*/ 4812632 h 15135727"/>
              <a:gd name="connsiteX88" fmla="*/ 5317958 w 8085221"/>
              <a:gd name="connsiteY88" fmla="*/ 4981074 h 15135727"/>
              <a:gd name="connsiteX89" fmla="*/ 5005137 w 8085221"/>
              <a:gd name="connsiteY89" fmla="*/ 5149516 h 15135727"/>
              <a:gd name="connsiteX90" fmla="*/ 4692316 w 8085221"/>
              <a:gd name="connsiteY90" fmla="*/ 5149516 h 15135727"/>
              <a:gd name="connsiteX91" fmla="*/ 4523874 w 8085221"/>
              <a:gd name="connsiteY91" fmla="*/ 5366085 h 15135727"/>
              <a:gd name="connsiteX92" fmla="*/ 4211053 w 8085221"/>
              <a:gd name="connsiteY92" fmla="*/ 5414211 h 15135727"/>
              <a:gd name="connsiteX93" fmla="*/ 4114800 w 8085221"/>
              <a:gd name="connsiteY93" fmla="*/ 5390148 h 15135727"/>
              <a:gd name="connsiteX94" fmla="*/ 4018548 w 8085221"/>
              <a:gd name="connsiteY94" fmla="*/ 5630779 h 15135727"/>
              <a:gd name="connsiteX95" fmla="*/ 4090737 w 8085221"/>
              <a:gd name="connsiteY95" fmla="*/ 5871411 h 15135727"/>
              <a:gd name="connsiteX96" fmla="*/ 4090737 w 8085221"/>
              <a:gd name="connsiteY96" fmla="*/ 6184232 h 15135727"/>
              <a:gd name="connsiteX97" fmla="*/ 4186990 w 8085221"/>
              <a:gd name="connsiteY97" fmla="*/ 6472990 h 15135727"/>
              <a:gd name="connsiteX98" fmla="*/ 4042611 w 8085221"/>
              <a:gd name="connsiteY98" fmla="*/ 6352674 h 15135727"/>
              <a:gd name="connsiteX99" fmla="*/ 3946358 w 8085221"/>
              <a:gd name="connsiteY99" fmla="*/ 6376737 h 15135727"/>
              <a:gd name="connsiteX100" fmla="*/ 4114800 w 8085221"/>
              <a:gd name="connsiteY100" fmla="*/ 6641432 h 15135727"/>
              <a:gd name="connsiteX101" fmla="*/ 4451685 w 8085221"/>
              <a:gd name="connsiteY101" fmla="*/ 6737685 h 15135727"/>
              <a:gd name="connsiteX102" fmla="*/ 4620127 w 8085221"/>
              <a:gd name="connsiteY102" fmla="*/ 6978316 h 15135727"/>
              <a:gd name="connsiteX103" fmla="*/ 4740442 w 8085221"/>
              <a:gd name="connsiteY103" fmla="*/ 7170821 h 15135727"/>
              <a:gd name="connsiteX104" fmla="*/ 5077327 w 8085221"/>
              <a:gd name="connsiteY104" fmla="*/ 7387390 h 15135727"/>
              <a:gd name="connsiteX105" fmla="*/ 5125453 w 8085221"/>
              <a:gd name="connsiteY105" fmla="*/ 7603958 h 15135727"/>
              <a:gd name="connsiteX106" fmla="*/ 5197642 w 8085221"/>
              <a:gd name="connsiteY106" fmla="*/ 7796464 h 15135727"/>
              <a:gd name="connsiteX107" fmla="*/ 5486400 w 8085221"/>
              <a:gd name="connsiteY107" fmla="*/ 7964906 h 15135727"/>
              <a:gd name="connsiteX108" fmla="*/ 5486400 w 8085221"/>
              <a:gd name="connsiteY108" fmla="*/ 8349916 h 15135727"/>
              <a:gd name="connsiteX109" fmla="*/ 5678906 w 8085221"/>
              <a:gd name="connsiteY109" fmla="*/ 8614611 h 15135727"/>
              <a:gd name="connsiteX110" fmla="*/ 5919537 w 8085221"/>
              <a:gd name="connsiteY110" fmla="*/ 9071811 h 15135727"/>
              <a:gd name="connsiteX111" fmla="*/ 6160169 w 8085221"/>
              <a:gd name="connsiteY111" fmla="*/ 9336506 h 15135727"/>
              <a:gd name="connsiteX112" fmla="*/ 6280485 w 8085221"/>
              <a:gd name="connsiteY112" fmla="*/ 9601200 h 15135727"/>
              <a:gd name="connsiteX113" fmla="*/ 6400800 w 8085221"/>
              <a:gd name="connsiteY113" fmla="*/ 9793706 h 15135727"/>
              <a:gd name="connsiteX114" fmla="*/ 6569242 w 8085221"/>
              <a:gd name="connsiteY114" fmla="*/ 10058400 h 15135727"/>
              <a:gd name="connsiteX115" fmla="*/ 6713621 w 8085221"/>
              <a:gd name="connsiteY115" fmla="*/ 10106527 h 15135727"/>
              <a:gd name="connsiteX116" fmla="*/ 6545179 w 8085221"/>
              <a:gd name="connsiteY116" fmla="*/ 10202779 h 15135727"/>
              <a:gd name="connsiteX117" fmla="*/ 6569242 w 8085221"/>
              <a:gd name="connsiteY117" fmla="*/ 10443411 h 15135727"/>
              <a:gd name="connsiteX118" fmla="*/ 6593306 w 8085221"/>
              <a:gd name="connsiteY118" fmla="*/ 10708106 h 15135727"/>
              <a:gd name="connsiteX119" fmla="*/ 6761748 w 8085221"/>
              <a:gd name="connsiteY119" fmla="*/ 10924674 h 15135727"/>
              <a:gd name="connsiteX120" fmla="*/ 6641432 w 8085221"/>
              <a:gd name="connsiteY120" fmla="*/ 11093116 h 15135727"/>
              <a:gd name="connsiteX121" fmla="*/ 6713621 w 8085221"/>
              <a:gd name="connsiteY121" fmla="*/ 11261558 h 15135727"/>
              <a:gd name="connsiteX122" fmla="*/ 6737685 w 8085221"/>
              <a:gd name="connsiteY122" fmla="*/ 11526253 h 15135727"/>
              <a:gd name="connsiteX123" fmla="*/ 6617369 w 8085221"/>
              <a:gd name="connsiteY123" fmla="*/ 11839074 h 15135727"/>
              <a:gd name="connsiteX124" fmla="*/ 6617369 w 8085221"/>
              <a:gd name="connsiteY124" fmla="*/ 12031579 h 15135727"/>
              <a:gd name="connsiteX125" fmla="*/ 6641432 w 8085221"/>
              <a:gd name="connsiteY125" fmla="*/ 12127832 h 15135727"/>
              <a:gd name="connsiteX126" fmla="*/ 6761748 w 8085221"/>
              <a:gd name="connsiteY126" fmla="*/ 12031579 h 15135727"/>
              <a:gd name="connsiteX127" fmla="*/ 6761748 w 8085221"/>
              <a:gd name="connsiteY127" fmla="*/ 12296274 h 15135727"/>
              <a:gd name="connsiteX128" fmla="*/ 6689558 w 8085221"/>
              <a:gd name="connsiteY128" fmla="*/ 12512842 h 15135727"/>
              <a:gd name="connsiteX129" fmla="*/ 6785811 w 8085221"/>
              <a:gd name="connsiteY129" fmla="*/ 12777537 h 15135727"/>
              <a:gd name="connsiteX130" fmla="*/ 6569242 w 8085221"/>
              <a:gd name="connsiteY130" fmla="*/ 12873790 h 15135727"/>
              <a:gd name="connsiteX131" fmla="*/ 6545179 w 8085221"/>
              <a:gd name="connsiteY131" fmla="*/ 13090358 h 15135727"/>
              <a:gd name="connsiteX132" fmla="*/ 6448927 w 8085221"/>
              <a:gd name="connsiteY132" fmla="*/ 13355053 h 15135727"/>
              <a:gd name="connsiteX133" fmla="*/ 6256421 w 8085221"/>
              <a:gd name="connsiteY133" fmla="*/ 13571621 h 15135727"/>
              <a:gd name="connsiteX134" fmla="*/ 6087979 w 8085221"/>
              <a:gd name="connsiteY134" fmla="*/ 13667874 h 15135727"/>
              <a:gd name="connsiteX135" fmla="*/ 5943600 w 8085221"/>
              <a:gd name="connsiteY135" fmla="*/ 13716000 h 15135727"/>
              <a:gd name="connsiteX136" fmla="*/ 5702969 w 8085221"/>
              <a:gd name="connsiteY136" fmla="*/ 13667874 h 15135727"/>
              <a:gd name="connsiteX137" fmla="*/ 5582653 w 8085221"/>
              <a:gd name="connsiteY137" fmla="*/ 13691937 h 15135727"/>
              <a:gd name="connsiteX138" fmla="*/ 5727032 w 8085221"/>
              <a:gd name="connsiteY138" fmla="*/ 13836316 h 15135727"/>
              <a:gd name="connsiteX139" fmla="*/ 5582653 w 8085221"/>
              <a:gd name="connsiteY139" fmla="*/ 14052885 h 15135727"/>
              <a:gd name="connsiteX140" fmla="*/ 5462337 w 8085221"/>
              <a:gd name="connsiteY140" fmla="*/ 14149137 h 15135727"/>
              <a:gd name="connsiteX141" fmla="*/ 5342021 w 8085221"/>
              <a:gd name="connsiteY141" fmla="*/ 14004758 h 15135727"/>
              <a:gd name="connsiteX142" fmla="*/ 5245769 w 8085221"/>
              <a:gd name="connsiteY142" fmla="*/ 14004758 h 15135727"/>
              <a:gd name="connsiteX143" fmla="*/ 5245769 w 8085221"/>
              <a:gd name="connsiteY143" fmla="*/ 13956632 h 15135727"/>
              <a:gd name="connsiteX144" fmla="*/ 5101390 w 8085221"/>
              <a:gd name="connsiteY144" fmla="*/ 13956632 h 15135727"/>
              <a:gd name="connsiteX145" fmla="*/ 4981074 w 8085221"/>
              <a:gd name="connsiteY145" fmla="*/ 13860379 h 15135727"/>
              <a:gd name="connsiteX146" fmla="*/ 4740442 w 8085221"/>
              <a:gd name="connsiteY146" fmla="*/ 13908506 h 15135727"/>
              <a:gd name="connsiteX147" fmla="*/ 4475748 w 8085221"/>
              <a:gd name="connsiteY147" fmla="*/ 13956632 h 15135727"/>
              <a:gd name="connsiteX148" fmla="*/ 4379495 w 8085221"/>
              <a:gd name="connsiteY148" fmla="*/ 14028821 h 15135727"/>
              <a:gd name="connsiteX149" fmla="*/ 4403558 w 8085221"/>
              <a:gd name="connsiteY149" fmla="*/ 14197264 h 15135727"/>
              <a:gd name="connsiteX150" fmla="*/ 4572000 w 8085221"/>
              <a:gd name="connsiteY150" fmla="*/ 14149137 h 15135727"/>
              <a:gd name="connsiteX151" fmla="*/ 4523874 w 8085221"/>
              <a:gd name="connsiteY151" fmla="*/ 14558211 h 15135727"/>
              <a:gd name="connsiteX152" fmla="*/ 4403558 w 8085221"/>
              <a:gd name="connsiteY152" fmla="*/ 14437895 h 15135727"/>
              <a:gd name="connsiteX153" fmla="*/ 4403558 w 8085221"/>
              <a:gd name="connsiteY153" fmla="*/ 14437895 h 15135727"/>
              <a:gd name="connsiteX154" fmla="*/ 4283242 w 8085221"/>
              <a:gd name="connsiteY154" fmla="*/ 14245390 h 15135727"/>
              <a:gd name="connsiteX155" fmla="*/ 4235116 w 8085221"/>
              <a:gd name="connsiteY155" fmla="*/ 14341642 h 15135727"/>
              <a:gd name="connsiteX156" fmla="*/ 4162927 w 8085221"/>
              <a:gd name="connsiteY156" fmla="*/ 14389769 h 15135727"/>
              <a:gd name="connsiteX157" fmla="*/ 4162927 w 8085221"/>
              <a:gd name="connsiteY157" fmla="*/ 14389769 h 15135727"/>
              <a:gd name="connsiteX158" fmla="*/ 3922295 w 8085221"/>
              <a:gd name="connsiteY158" fmla="*/ 14245390 h 15135727"/>
              <a:gd name="connsiteX159" fmla="*/ 3801979 w 8085221"/>
              <a:gd name="connsiteY159" fmla="*/ 14293516 h 15135727"/>
              <a:gd name="connsiteX160" fmla="*/ 3681664 w 8085221"/>
              <a:gd name="connsiteY160" fmla="*/ 14389769 h 15135727"/>
              <a:gd name="connsiteX161" fmla="*/ 3657600 w 8085221"/>
              <a:gd name="connsiteY161" fmla="*/ 14654464 h 15135727"/>
              <a:gd name="connsiteX162" fmla="*/ 3513221 w 8085221"/>
              <a:gd name="connsiteY162" fmla="*/ 14726653 h 15135727"/>
              <a:gd name="connsiteX163" fmla="*/ 3513221 w 8085221"/>
              <a:gd name="connsiteY163" fmla="*/ 14871032 h 15135727"/>
              <a:gd name="connsiteX164" fmla="*/ 3633537 w 8085221"/>
              <a:gd name="connsiteY164" fmla="*/ 14967285 h 15135727"/>
              <a:gd name="connsiteX165" fmla="*/ 3609474 w 8085221"/>
              <a:gd name="connsiteY165" fmla="*/ 15087600 h 15135727"/>
              <a:gd name="connsiteX166" fmla="*/ 3441032 w 8085221"/>
              <a:gd name="connsiteY166" fmla="*/ 15039474 h 15135727"/>
              <a:gd name="connsiteX167" fmla="*/ 3272590 w 8085221"/>
              <a:gd name="connsiteY167" fmla="*/ 15063537 h 15135727"/>
              <a:gd name="connsiteX168" fmla="*/ 3248527 w 8085221"/>
              <a:gd name="connsiteY168" fmla="*/ 14895095 h 15135727"/>
              <a:gd name="connsiteX169" fmla="*/ 3128211 w 8085221"/>
              <a:gd name="connsiteY169" fmla="*/ 14919158 h 15135727"/>
              <a:gd name="connsiteX170" fmla="*/ 2959769 w 8085221"/>
              <a:gd name="connsiteY170" fmla="*/ 15135727 h 15135727"/>
              <a:gd name="connsiteX171" fmla="*/ 2935706 w 8085221"/>
              <a:gd name="connsiteY171" fmla="*/ 14895095 h 15135727"/>
              <a:gd name="connsiteX172" fmla="*/ 2791327 w 8085221"/>
              <a:gd name="connsiteY172" fmla="*/ 14943221 h 15135727"/>
              <a:gd name="connsiteX173" fmla="*/ 2671011 w 8085221"/>
              <a:gd name="connsiteY173" fmla="*/ 15039474 h 15135727"/>
              <a:gd name="connsiteX174" fmla="*/ 2430379 w 8085221"/>
              <a:gd name="connsiteY174" fmla="*/ 15087600 h 15135727"/>
              <a:gd name="connsiteX175" fmla="*/ 2237874 w 8085221"/>
              <a:gd name="connsiteY175" fmla="*/ 15039474 h 15135727"/>
              <a:gd name="connsiteX176" fmla="*/ 2622885 w 8085221"/>
              <a:gd name="connsiteY176" fmla="*/ 14846969 h 15135727"/>
              <a:gd name="connsiteX177" fmla="*/ 2887579 w 8085221"/>
              <a:gd name="connsiteY177" fmla="*/ 14774779 h 15135727"/>
              <a:gd name="connsiteX178" fmla="*/ 2839453 w 8085221"/>
              <a:gd name="connsiteY178" fmla="*/ 14582274 h 15135727"/>
              <a:gd name="connsiteX179" fmla="*/ 2935706 w 8085221"/>
              <a:gd name="connsiteY179" fmla="*/ 14510085 h 15135727"/>
              <a:gd name="connsiteX180" fmla="*/ 2935706 w 8085221"/>
              <a:gd name="connsiteY180" fmla="*/ 14510085 h 15135727"/>
              <a:gd name="connsiteX181" fmla="*/ 3080085 w 8085221"/>
              <a:gd name="connsiteY181" fmla="*/ 14413832 h 15135727"/>
              <a:gd name="connsiteX182" fmla="*/ 3152274 w 8085221"/>
              <a:gd name="connsiteY182" fmla="*/ 14341642 h 15135727"/>
              <a:gd name="connsiteX183" fmla="*/ 3080085 w 8085221"/>
              <a:gd name="connsiteY183" fmla="*/ 14269453 h 15135727"/>
              <a:gd name="connsiteX184" fmla="*/ 3152274 w 8085221"/>
              <a:gd name="connsiteY184" fmla="*/ 14197264 h 15135727"/>
              <a:gd name="connsiteX185" fmla="*/ 3152274 w 8085221"/>
              <a:gd name="connsiteY185" fmla="*/ 14052885 h 15135727"/>
              <a:gd name="connsiteX186" fmla="*/ 3080085 w 8085221"/>
              <a:gd name="connsiteY186" fmla="*/ 13980695 h 15135727"/>
              <a:gd name="connsiteX187" fmla="*/ 3056021 w 8085221"/>
              <a:gd name="connsiteY187" fmla="*/ 14076948 h 15135727"/>
              <a:gd name="connsiteX188" fmla="*/ 2935706 w 8085221"/>
              <a:gd name="connsiteY188" fmla="*/ 14076948 h 15135727"/>
              <a:gd name="connsiteX189" fmla="*/ 2863516 w 8085221"/>
              <a:gd name="connsiteY189" fmla="*/ 14125074 h 15135727"/>
              <a:gd name="connsiteX190" fmla="*/ 2719137 w 8085221"/>
              <a:gd name="connsiteY190" fmla="*/ 14197264 h 15135727"/>
              <a:gd name="connsiteX191" fmla="*/ 2646948 w 8085221"/>
              <a:gd name="connsiteY191" fmla="*/ 14197264 h 15135727"/>
              <a:gd name="connsiteX192" fmla="*/ 2598821 w 8085221"/>
              <a:gd name="connsiteY192" fmla="*/ 14125074 h 15135727"/>
              <a:gd name="connsiteX193" fmla="*/ 2430379 w 8085221"/>
              <a:gd name="connsiteY193" fmla="*/ 13836316 h 15135727"/>
              <a:gd name="connsiteX194" fmla="*/ 2646948 w 8085221"/>
              <a:gd name="connsiteY194" fmla="*/ 13812253 h 15135727"/>
              <a:gd name="connsiteX195" fmla="*/ 2502569 w 8085221"/>
              <a:gd name="connsiteY195" fmla="*/ 13475369 h 15135727"/>
              <a:gd name="connsiteX196" fmla="*/ 2550695 w 8085221"/>
              <a:gd name="connsiteY196" fmla="*/ 13186611 h 15135727"/>
              <a:gd name="connsiteX197" fmla="*/ 2719137 w 8085221"/>
              <a:gd name="connsiteY197" fmla="*/ 13042232 h 15135727"/>
              <a:gd name="connsiteX198" fmla="*/ 2791327 w 8085221"/>
              <a:gd name="connsiteY198" fmla="*/ 12945979 h 15135727"/>
              <a:gd name="connsiteX199" fmla="*/ 3031958 w 8085221"/>
              <a:gd name="connsiteY199" fmla="*/ 13090358 h 15135727"/>
              <a:gd name="connsiteX200" fmla="*/ 3056021 w 8085221"/>
              <a:gd name="connsiteY200" fmla="*/ 12753474 h 15135727"/>
              <a:gd name="connsiteX201" fmla="*/ 2887579 w 8085221"/>
              <a:gd name="connsiteY201" fmla="*/ 12777537 h 15135727"/>
              <a:gd name="connsiteX202" fmla="*/ 2815390 w 8085221"/>
              <a:gd name="connsiteY202" fmla="*/ 12777537 h 15135727"/>
              <a:gd name="connsiteX203" fmla="*/ 3176337 w 8085221"/>
              <a:gd name="connsiteY203" fmla="*/ 12368464 h 15135727"/>
              <a:gd name="connsiteX204" fmla="*/ 3104148 w 8085221"/>
              <a:gd name="connsiteY204" fmla="*/ 12320337 h 15135727"/>
              <a:gd name="connsiteX205" fmla="*/ 3104148 w 8085221"/>
              <a:gd name="connsiteY205" fmla="*/ 12320337 h 15135727"/>
              <a:gd name="connsiteX206" fmla="*/ 3007895 w 8085221"/>
              <a:gd name="connsiteY206" fmla="*/ 12079706 h 15135727"/>
              <a:gd name="connsiteX207" fmla="*/ 2911642 w 8085221"/>
              <a:gd name="connsiteY207" fmla="*/ 11935327 h 15135727"/>
              <a:gd name="connsiteX208" fmla="*/ 2863516 w 8085221"/>
              <a:gd name="connsiteY208" fmla="*/ 11694695 h 15135727"/>
              <a:gd name="connsiteX209" fmla="*/ 2911642 w 8085221"/>
              <a:gd name="connsiteY209" fmla="*/ 11454064 h 15135727"/>
              <a:gd name="connsiteX210" fmla="*/ 3056021 w 8085221"/>
              <a:gd name="connsiteY210" fmla="*/ 11454064 h 15135727"/>
              <a:gd name="connsiteX211" fmla="*/ 2983832 w 8085221"/>
              <a:gd name="connsiteY211" fmla="*/ 11381874 h 15135727"/>
              <a:gd name="connsiteX212" fmla="*/ 3031958 w 8085221"/>
              <a:gd name="connsiteY212" fmla="*/ 11285621 h 15135727"/>
              <a:gd name="connsiteX213" fmla="*/ 3007895 w 8085221"/>
              <a:gd name="connsiteY213" fmla="*/ 11189369 h 15135727"/>
              <a:gd name="connsiteX214" fmla="*/ 2887579 w 8085221"/>
              <a:gd name="connsiteY214" fmla="*/ 11141242 h 15135727"/>
              <a:gd name="connsiteX215" fmla="*/ 2887579 w 8085221"/>
              <a:gd name="connsiteY215" fmla="*/ 10972800 h 15135727"/>
              <a:gd name="connsiteX216" fmla="*/ 2887579 w 8085221"/>
              <a:gd name="connsiteY216" fmla="*/ 10924674 h 15135727"/>
              <a:gd name="connsiteX217" fmla="*/ 2767264 w 8085221"/>
              <a:gd name="connsiteY217" fmla="*/ 11020927 h 15135727"/>
              <a:gd name="connsiteX218" fmla="*/ 2743200 w 8085221"/>
              <a:gd name="connsiteY218" fmla="*/ 10924674 h 15135727"/>
              <a:gd name="connsiteX219" fmla="*/ 2550695 w 8085221"/>
              <a:gd name="connsiteY219" fmla="*/ 11020927 h 15135727"/>
              <a:gd name="connsiteX220" fmla="*/ 2526632 w 8085221"/>
              <a:gd name="connsiteY220" fmla="*/ 11117179 h 15135727"/>
              <a:gd name="connsiteX221" fmla="*/ 2334127 w 8085221"/>
              <a:gd name="connsiteY221" fmla="*/ 10996864 h 15135727"/>
              <a:gd name="connsiteX222" fmla="*/ 2358190 w 8085221"/>
              <a:gd name="connsiteY222" fmla="*/ 10732169 h 15135727"/>
              <a:gd name="connsiteX223" fmla="*/ 2334127 w 8085221"/>
              <a:gd name="connsiteY223" fmla="*/ 10587790 h 15135727"/>
              <a:gd name="connsiteX224" fmla="*/ 2406316 w 8085221"/>
              <a:gd name="connsiteY224" fmla="*/ 10491537 h 15135727"/>
              <a:gd name="connsiteX225" fmla="*/ 2598821 w 8085221"/>
              <a:gd name="connsiteY225" fmla="*/ 10684042 h 15135727"/>
              <a:gd name="connsiteX226" fmla="*/ 2767264 w 8085221"/>
              <a:gd name="connsiteY226" fmla="*/ 10684042 h 15135727"/>
              <a:gd name="connsiteX227" fmla="*/ 2646948 w 8085221"/>
              <a:gd name="connsiteY227" fmla="*/ 10515600 h 15135727"/>
              <a:gd name="connsiteX228" fmla="*/ 2815390 w 8085221"/>
              <a:gd name="connsiteY228" fmla="*/ 10395285 h 15135727"/>
              <a:gd name="connsiteX229" fmla="*/ 3080085 w 8085221"/>
              <a:gd name="connsiteY229" fmla="*/ 10419348 h 15135727"/>
              <a:gd name="connsiteX230" fmla="*/ 3248527 w 8085221"/>
              <a:gd name="connsiteY230" fmla="*/ 10539664 h 15135727"/>
              <a:gd name="connsiteX231" fmla="*/ 3320716 w 8085221"/>
              <a:gd name="connsiteY231" fmla="*/ 10659979 h 15135727"/>
              <a:gd name="connsiteX232" fmla="*/ 3465095 w 8085221"/>
              <a:gd name="connsiteY232" fmla="*/ 10659979 h 15135727"/>
              <a:gd name="connsiteX233" fmla="*/ 3441032 w 8085221"/>
              <a:gd name="connsiteY233" fmla="*/ 10491537 h 15135727"/>
              <a:gd name="connsiteX234" fmla="*/ 3392906 w 8085221"/>
              <a:gd name="connsiteY234" fmla="*/ 10250906 h 15135727"/>
              <a:gd name="connsiteX235" fmla="*/ 3152274 w 8085221"/>
              <a:gd name="connsiteY235" fmla="*/ 10250906 h 15135727"/>
              <a:gd name="connsiteX236" fmla="*/ 3176337 w 8085221"/>
              <a:gd name="connsiteY236" fmla="*/ 10178716 h 15135727"/>
              <a:gd name="connsiteX237" fmla="*/ 3104148 w 8085221"/>
              <a:gd name="connsiteY237" fmla="*/ 10154653 h 15135727"/>
              <a:gd name="connsiteX238" fmla="*/ 3007895 w 8085221"/>
              <a:gd name="connsiteY238" fmla="*/ 9962148 h 15135727"/>
              <a:gd name="connsiteX239" fmla="*/ 3176337 w 8085221"/>
              <a:gd name="connsiteY239" fmla="*/ 9889958 h 15135727"/>
              <a:gd name="connsiteX240" fmla="*/ 2959769 w 8085221"/>
              <a:gd name="connsiteY240" fmla="*/ 9504948 h 15135727"/>
              <a:gd name="connsiteX241" fmla="*/ 2791327 w 8085221"/>
              <a:gd name="connsiteY241" fmla="*/ 9456821 h 15135727"/>
              <a:gd name="connsiteX242" fmla="*/ 2574758 w 8085221"/>
              <a:gd name="connsiteY242" fmla="*/ 9336506 h 15135727"/>
              <a:gd name="connsiteX243" fmla="*/ 2550695 w 8085221"/>
              <a:gd name="connsiteY243" fmla="*/ 9071811 h 15135727"/>
              <a:gd name="connsiteX244" fmla="*/ 2695074 w 8085221"/>
              <a:gd name="connsiteY244" fmla="*/ 8999621 h 15135727"/>
              <a:gd name="connsiteX245" fmla="*/ 2622885 w 8085221"/>
              <a:gd name="connsiteY245" fmla="*/ 8975558 h 15135727"/>
              <a:gd name="connsiteX246" fmla="*/ 2430379 w 8085221"/>
              <a:gd name="connsiteY246" fmla="*/ 8999621 h 15135727"/>
              <a:gd name="connsiteX247" fmla="*/ 2261937 w 8085221"/>
              <a:gd name="connsiteY247" fmla="*/ 9168064 h 15135727"/>
              <a:gd name="connsiteX248" fmla="*/ 2237874 w 8085221"/>
              <a:gd name="connsiteY248" fmla="*/ 8999621 h 15135727"/>
              <a:gd name="connsiteX249" fmla="*/ 2117558 w 8085221"/>
              <a:gd name="connsiteY249" fmla="*/ 8975558 h 15135727"/>
              <a:gd name="connsiteX250" fmla="*/ 2045369 w 8085221"/>
              <a:gd name="connsiteY250" fmla="*/ 8783053 h 15135727"/>
              <a:gd name="connsiteX251" fmla="*/ 1852864 w 8085221"/>
              <a:gd name="connsiteY251" fmla="*/ 8758990 h 15135727"/>
              <a:gd name="connsiteX252" fmla="*/ 1636295 w 8085221"/>
              <a:gd name="connsiteY252" fmla="*/ 8927432 h 15135727"/>
              <a:gd name="connsiteX253" fmla="*/ 1588169 w 8085221"/>
              <a:gd name="connsiteY253" fmla="*/ 9023685 h 15135727"/>
              <a:gd name="connsiteX254" fmla="*/ 1515979 w 8085221"/>
              <a:gd name="connsiteY254" fmla="*/ 8879306 h 15135727"/>
              <a:gd name="connsiteX255" fmla="*/ 1347537 w 8085221"/>
              <a:gd name="connsiteY255" fmla="*/ 8879306 h 15135727"/>
              <a:gd name="connsiteX256" fmla="*/ 1347537 w 8085221"/>
              <a:gd name="connsiteY256" fmla="*/ 8710864 h 15135727"/>
              <a:gd name="connsiteX257" fmla="*/ 1106906 w 8085221"/>
              <a:gd name="connsiteY257" fmla="*/ 8783053 h 15135727"/>
              <a:gd name="connsiteX258" fmla="*/ 890337 w 8085221"/>
              <a:gd name="connsiteY258" fmla="*/ 8686800 h 15135727"/>
              <a:gd name="connsiteX259" fmla="*/ 649706 w 8085221"/>
              <a:gd name="connsiteY259" fmla="*/ 8662737 h 15135727"/>
              <a:gd name="connsiteX260" fmla="*/ 385011 w 8085221"/>
              <a:gd name="connsiteY260" fmla="*/ 8566485 h 15135727"/>
              <a:gd name="connsiteX261" fmla="*/ 577516 w 8085221"/>
              <a:gd name="connsiteY261" fmla="*/ 8373979 h 15135727"/>
              <a:gd name="connsiteX262" fmla="*/ 794085 w 8085221"/>
              <a:gd name="connsiteY262" fmla="*/ 8301790 h 15135727"/>
              <a:gd name="connsiteX263" fmla="*/ 745958 w 8085221"/>
              <a:gd name="connsiteY263" fmla="*/ 8133348 h 15135727"/>
              <a:gd name="connsiteX264" fmla="*/ 818148 w 8085221"/>
              <a:gd name="connsiteY264" fmla="*/ 7820527 h 15135727"/>
              <a:gd name="connsiteX265" fmla="*/ 697832 w 8085221"/>
              <a:gd name="connsiteY265" fmla="*/ 7820527 h 15135727"/>
              <a:gd name="connsiteX266" fmla="*/ 625642 w 8085221"/>
              <a:gd name="connsiteY266" fmla="*/ 7916779 h 15135727"/>
              <a:gd name="connsiteX267" fmla="*/ 457200 w 8085221"/>
              <a:gd name="connsiteY267" fmla="*/ 7820527 h 15135727"/>
              <a:gd name="connsiteX268" fmla="*/ 529390 w 8085221"/>
              <a:gd name="connsiteY268" fmla="*/ 7700211 h 15135727"/>
              <a:gd name="connsiteX269" fmla="*/ 938464 w 8085221"/>
              <a:gd name="connsiteY269" fmla="*/ 7676148 h 15135727"/>
              <a:gd name="connsiteX270" fmla="*/ 1058779 w 8085221"/>
              <a:gd name="connsiteY270" fmla="*/ 7459579 h 15135727"/>
              <a:gd name="connsiteX271" fmla="*/ 1203158 w 8085221"/>
              <a:gd name="connsiteY271" fmla="*/ 7603958 h 15135727"/>
              <a:gd name="connsiteX272" fmla="*/ 1299411 w 8085221"/>
              <a:gd name="connsiteY272" fmla="*/ 7555832 h 15135727"/>
              <a:gd name="connsiteX273" fmla="*/ 1443790 w 8085221"/>
              <a:gd name="connsiteY273" fmla="*/ 7507706 h 15135727"/>
              <a:gd name="connsiteX274" fmla="*/ 1684421 w 8085221"/>
              <a:gd name="connsiteY274" fmla="*/ 7603958 h 15135727"/>
              <a:gd name="connsiteX275" fmla="*/ 1684421 w 8085221"/>
              <a:gd name="connsiteY275" fmla="*/ 7603958 h 15135727"/>
              <a:gd name="connsiteX276" fmla="*/ 1540042 w 8085221"/>
              <a:gd name="connsiteY276" fmla="*/ 7363327 h 15135727"/>
              <a:gd name="connsiteX277" fmla="*/ 1299411 w 8085221"/>
              <a:gd name="connsiteY277" fmla="*/ 7315200 h 15135727"/>
              <a:gd name="connsiteX278" fmla="*/ 1130969 w 8085221"/>
              <a:gd name="connsiteY278" fmla="*/ 7339264 h 15135727"/>
              <a:gd name="connsiteX279" fmla="*/ 1034716 w 8085221"/>
              <a:gd name="connsiteY279" fmla="*/ 7315200 h 15135727"/>
              <a:gd name="connsiteX280" fmla="*/ 1155032 w 8085221"/>
              <a:gd name="connsiteY280" fmla="*/ 7050506 h 15135727"/>
              <a:gd name="connsiteX281" fmla="*/ 1155032 w 8085221"/>
              <a:gd name="connsiteY281" fmla="*/ 6930190 h 15135727"/>
              <a:gd name="connsiteX282" fmla="*/ 1155032 w 8085221"/>
              <a:gd name="connsiteY282" fmla="*/ 6761748 h 15135727"/>
              <a:gd name="connsiteX283" fmla="*/ 1203158 w 8085221"/>
              <a:gd name="connsiteY283" fmla="*/ 6617369 h 15135727"/>
              <a:gd name="connsiteX284" fmla="*/ 1371600 w 8085221"/>
              <a:gd name="connsiteY284" fmla="*/ 6472990 h 15135727"/>
              <a:gd name="connsiteX285" fmla="*/ 1443790 w 8085221"/>
              <a:gd name="connsiteY285" fmla="*/ 6328611 h 15135727"/>
              <a:gd name="connsiteX286" fmla="*/ 1419727 w 8085221"/>
              <a:gd name="connsiteY286" fmla="*/ 6208295 h 15135727"/>
              <a:gd name="connsiteX287" fmla="*/ 1275348 w 8085221"/>
              <a:gd name="connsiteY287" fmla="*/ 6304548 h 15135727"/>
              <a:gd name="connsiteX288" fmla="*/ 1323474 w 8085221"/>
              <a:gd name="connsiteY288" fmla="*/ 6015790 h 15135727"/>
              <a:gd name="connsiteX289" fmla="*/ 1540042 w 8085221"/>
              <a:gd name="connsiteY289" fmla="*/ 5871411 h 15135727"/>
              <a:gd name="connsiteX290" fmla="*/ 1540042 w 8085221"/>
              <a:gd name="connsiteY290" fmla="*/ 5751095 h 15135727"/>
              <a:gd name="connsiteX291" fmla="*/ 1395664 w 8085221"/>
              <a:gd name="connsiteY291" fmla="*/ 5799221 h 15135727"/>
              <a:gd name="connsiteX292" fmla="*/ 1179095 w 8085221"/>
              <a:gd name="connsiteY292" fmla="*/ 5799221 h 15135727"/>
              <a:gd name="connsiteX293" fmla="*/ 890337 w 8085221"/>
              <a:gd name="connsiteY293" fmla="*/ 5775158 h 15135727"/>
              <a:gd name="connsiteX294" fmla="*/ 697832 w 8085221"/>
              <a:gd name="connsiteY294" fmla="*/ 5606716 h 15135727"/>
              <a:gd name="connsiteX295" fmla="*/ 577516 w 8085221"/>
              <a:gd name="connsiteY295" fmla="*/ 5582653 h 15135727"/>
              <a:gd name="connsiteX296" fmla="*/ 697832 w 8085221"/>
              <a:gd name="connsiteY296" fmla="*/ 5775158 h 15135727"/>
              <a:gd name="connsiteX297" fmla="*/ 409074 w 8085221"/>
              <a:gd name="connsiteY297" fmla="*/ 5799221 h 15135727"/>
              <a:gd name="connsiteX298" fmla="*/ 168442 w 8085221"/>
              <a:gd name="connsiteY298" fmla="*/ 5702969 h 15135727"/>
              <a:gd name="connsiteX299" fmla="*/ 264695 w 8085221"/>
              <a:gd name="connsiteY299" fmla="*/ 5558590 h 15135727"/>
              <a:gd name="connsiteX300" fmla="*/ 144379 w 8085221"/>
              <a:gd name="connsiteY300" fmla="*/ 5510464 h 15135727"/>
              <a:gd name="connsiteX301" fmla="*/ 0 w 8085221"/>
              <a:gd name="connsiteY301" fmla="*/ 5462337 h 15135727"/>
              <a:gd name="connsiteX302" fmla="*/ 96253 w 8085221"/>
              <a:gd name="connsiteY302" fmla="*/ 5245769 h 15135727"/>
              <a:gd name="connsiteX0" fmla="*/ 96253 w 8085221"/>
              <a:gd name="connsiteY0" fmla="*/ 5245769 h 15135727"/>
              <a:gd name="connsiteX1" fmla="*/ 144379 w 8085221"/>
              <a:gd name="connsiteY1" fmla="*/ 4981074 h 15135727"/>
              <a:gd name="connsiteX2" fmla="*/ 178719 w 8085221"/>
              <a:gd name="connsiteY2" fmla="*/ 4834941 h 15135727"/>
              <a:gd name="connsiteX3" fmla="*/ 334378 w 8085221"/>
              <a:gd name="connsiteY3" fmla="*/ 4696828 h 15135727"/>
              <a:gd name="connsiteX4" fmla="*/ 553453 w 8085221"/>
              <a:gd name="connsiteY4" fmla="*/ 4692316 h 15135727"/>
              <a:gd name="connsiteX5" fmla="*/ 649706 w 8085221"/>
              <a:gd name="connsiteY5" fmla="*/ 4427621 h 15135727"/>
              <a:gd name="connsiteX6" fmla="*/ 805866 w 8085221"/>
              <a:gd name="connsiteY6" fmla="*/ 4425366 h 15135727"/>
              <a:gd name="connsiteX7" fmla="*/ 867026 w 8085221"/>
              <a:gd name="connsiteY7" fmla="*/ 4311817 h 15135727"/>
              <a:gd name="connsiteX8" fmla="*/ 1077328 w 8085221"/>
              <a:gd name="connsiteY8" fmla="*/ 4253916 h 15135727"/>
              <a:gd name="connsiteX9" fmla="*/ 1120191 w 8085221"/>
              <a:gd name="connsiteY9" fmla="*/ 4206291 h 15135727"/>
              <a:gd name="connsiteX10" fmla="*/ 1263066 w 8085221"/>
              <a:gd name="connsiteY10" fmla="*/ 4182478 h 15135727"/>
              <a:gd name="connsiteX11" fmla="*/ 1362326 w 8085221"/>
              <a:gd name="connsiteY11" fmla="*/ 4081965 h 15135727"/>
              <a:gd name="connsiteX12" fmla="*/ 1472616 w 8085221"/>
              <a:gd name="connsiteY12" fmla="*/ 4025316 h 15135727"/>
              <a:gd name="connsiteX13" fmla="*/ 1559344 w 8085221"/>
              <a:gd name="connsiteY13" fmla="*/ 4013535 h 15135727"/>
              <a:gd name="connsiteX14" fmla="*/ 1708485 w 8085221"/>
              <a:gd name="connsiteY14" fmla="*/ 3826042 h 15135727"/>
              <a:gd name="connsiteX15" fmla="*/ 1820278 w 8085221"/>
              <a:gd name="connsiteY15" fmla="*/ 3858628 h 15135727"/>
              <a:gd name="connsiteX16" fmla="*/ 1910766 w 8085221"/>
              <a:gd name="connsiteY16" fmla="*/ 3735053 h 15135727"/>
              <a:gd name="connsiteX17" fmla="*/ 2006016 w 8085221"/>
              <a:gd name="connsiteY17" fmla="*/ 3615741 h 15135727"/>
              <a:gd name="connsiteX18" fmla="*/ 2091741 w 8085221"/>
              <a:gd name="connsiteY18" fmla="*/ 3649078 h 15135727"/>
              <a:gd name="connsiteX19" fmla="*/ 2141621 w 8085221"/>
              <a:gd name="connsiteY19" fmla="*/ 3585411 h 15135727"/>
              <a:gd name="connsiteX20" fmla="*/ 2117808 w 8085221"/>
              <a:gd name="connsiteY20" fmla="*/ 3518736 h 15135727"/>
              <a:gd name="connsiteX21" fmla="*/ 2182228 w 8085221"/>
              <a:gd name="connsiteY21" fmla="*/ 3420478 h 15135727"/>
              <a:gd name="connsiteX22" fmla="*/ 2286000 w 8085221"/>
              <a:gd name="connsiteY22" fmla="*/ 3489158 h 15135727"/>
              <a:gd name="connsiteX23" fmla="*/ 2310064 w 8085221"/>
              <a:gd name="connsiteY23" fmla="*/ 3007895 h 15135727"/>
              <a:gd name="connsiteX24" fmla="*/ 2695074 w 8085221"/>
              <a:gd name="connsiteY24" fmla="*/ 2911642 h 15135727"/>
              <a:gd name="connsiteX25" fmla="*/ 2839453 w 8085221"/>
              <a:gd name="connsiteY25" fmla="*/ 2526632 h 15135727"/>
              <a:gd name="connsiteX26" fmla="*/ 3200400 w 8085221"/>
              <a:gd name="connsiteY26" fmla="*/ 2358190 h 15135727"/>
              <a:gd name="connsiteX27" fmla="*/ 3441032 w 8085221"/>
              <a:gd name="connsiteY27" fmla="*/ 2237874 h 15135727"/>
              <a:gd name="connsiteX28" fmla="*/ 3561348 w 8085221"/>
              <a:gd name="connsiteY28" fmla="*/ 2526632 h 15135727"/>
              <a:gd name="connsiteX29" fmla="*/ 3801979 w 8085221"/>
              <a:gd name="connsiteY29" fmla="*/ 2622885 h 15135727"/>
              <a:gd name="connsiteX30" fmla="*/ 3946358 w 8085221"/>
              <a:gd name="connsiteY30" fmla="*/ 2550695 h 15135727"/>
              <a:gd name="connsiteX31" fmla="*/ 4018548 w 8085221"/>
              <a:gd name="connsiteY31" fmla="*/ 2598821 h 15135727"/>
              <a:gd name="connsiteX32" fmla="*/ 4138864 w 8085221"/>
              <a:gd name="connsiteY32" fmla="*/ 2574758 h 15135727"/>
              <a:gd name="connsiteX33" fmla="*/ 4307306 w 8085221"/>
              <a:gd name="connsiteY33" fmla="*/ 2671011 h 15135727"/>
              <a:gd name="connsiteX34" fmla="*/ 4427621 w 8085221"/>
              <a:gd name="connsiteY34" fmla="*/ 2622885 h 15135727"/>
              <a:gd name="connsiteX35" fmla="*/ 4668253 w 8085221"/>
              <a:gd name="connsiteY35" fmla="*/ 2743200 h 15135727"/>
              <a:gd name="connsiteX36" fmla="*/ 4788569 w 8085221"/>
              <a:gd name="connsiteY36" fmla="*/ 2815390 h 15135727"/>
              <a:gd name="connsiteX37" fmla="*/ 4957011 w 8085221"/>
              <a:gd name="connsiteY37" fmla="*/ 2719137 h 15135727"/>
              <a:gd name="connsiteX38" fmla="*/ 4981074 w 8085221"/>
              <a:gd name="connsiteY38" fmla="*/ 2382253 h 15135727"/>
              <a:gd name="connsiteX39" fmla="*/ 4981074 w 8085221"/>
              <a:gd name="connsiteY39" fmla="*/ 2382253 h 15135727"/>
              <a:gd name="connsiteX40" fmla="*/ 4884821 w 8085221"/>
              <a:gd name="connsiteY40" fmla="*/ 2093495 h 15135727"/>
              <a:gd name="connsiteX41" fmla="*/ 4764506 w 8085221"/>
              <a:gd name="connsiteY41" fmla="*/ 1900990 h 15135727"/>
              <a:gd name="connsiteX42" fmla="*/ 4764506 w 8085221"/>
              <a:gd name="connsiteY42" fmla="*/ 1804737 h 15135727"/>
              <a:gd name="connsiteX43" fmla="*/ 4957011 w 8085221"/>
              <a:gd name="connsiteY43" fmla="*/ 1564106 h 15135727"/>
              <a:gd name="connsiteX44" fmla="*/ 5221706 w 8085221"/>
              <a:gd name="connsiteY44" fmla="*/ 1588169 h 15135727"/>
              <a:gd name="connsiteX45" fmla="*/ 5486400 w 8085221"/>
              <a:gd name="connsiteY45" fmla="*/ 1684421 h 15135727"/>
              <a:gd name="connsiteX46" fmla="*/ 5799221 w 8085221"/>
              <a:gd name="connsiteY46" fmla="*/ 1684421 h 15135727"/>
              <a:gd name="connsiteX47" fmla="*/ 5871411 w 8085221"/>
              <a:gd name="connsiteY47" fmla="*/ 1443790 h 15135727"/>
              <a:gd name="connsiteX48" fmla="*/ 6087979 w 8085221"/>
              <a:gd name="connsiteY48" fmla="*/ 1395664 h 15135727"/>
              <a:gd name="connsiteX49" fmla="*/ 6087979 w 8085221"/>
              <a:gd name="connsiteY49" fmla="*/ 1082842 h 15135727"/>
              <a:gd name="connsiteX50" fmla="*/ 6424864 w 8085221"/>
              <a:gd name="connsiteY50" fmla="*/ 1058779 h 15135727"/>
              <a:gd name="connsiteX51" fmla="*/ 6665495 w 8085221"/>
              <a:gd name="connsiteY51" fmla="*/ 721895 h 15135727"/>
              <a:gd name="connsiteX52" fmla="*/ 6761748 w 8085221"/>
              <a:gd name="connsiteY52" fmla="*/ 649706 h 15135727"/>
              <a:gd name="connsiteX53" fmla="*/ 6737685 w 8085221"/>
              <a:gd name="connsiteY53" fmla="*/ 505327 h 15135727"/>
              <a:gd name="connsiteX54" fmla="*/ 6858000 w 8085221"/>
              <a:gd name="connsiteY54" fmla="*/ 360948 h 15135727"/>
              <a:gd name="connsiteX55" fmla="*/ 6761748 w 8085221"/>
              <a:gd name="connsiteY55" fmla="*/ 120316 h 15135727"/>
              <a:gd name="connsiteX56" fmla="*/ 7194885 w 8085221"/>
              <a:gd name="connsiteY56" fmla="*/ 0 h 15135727"/>
              <a:gd name="connsiteX57" fmla="*/ 7267074 w 8085221"/>
              <a:gd name="connsiteY57" fmla="*/ 120316 h 15135727"/>
              <a:gd name="connsiteX58" fmla="*/ 7267074 w 8085221"/>
              <a:gd name="connsiteY58" fmla="*/ 120316 h 15135727"/>
              <a:gd name="connsiteX59" fmla="*/ 7339264 w 8085221"/>
              <a:gd name="connsiteY59" fmla="*/ 360948 h 15135727"/>
              <a:gd name="connsiteX60" fmla="*/ 7628021 w 8085221"/>
              <a:gd name="connsiteY60" fmla="*/ 433137 h 15135727"/>
              <a:gd name="connsiteX61" fmla="*/ 7796464 w 8085221"/>
              <a:gd name="connsiteY61" fmla="*/ 649706 h 15135727"/>
              <a:gd name="connsiteX62" fmla="*/ 8085221 w 8085221"/>
              <a:gd name="connsiteY62" fmla="*/ 914400 h 15135727"/>
              <a:gd name="connsiteX63" fmla="*/ 7988969 w 8085221"/>
              <a:gd name="connsiteY63" fmla="*/ 1203158 h 15135727"/>
              <a:gd name="connsiteX64" fmla="*/ 7844590 w 8085221"/>
              <a:gd name="connsiteY64" fmla="*/ 1058779 h 15135727"/>
              <a:gd name="connsiteX65" fmla="*/ 7483642 w 8085221"/>
              <a:gd name="connsiteY65" fmla="*/ 1371600 h 15135727"/>
              <a:gd name="connsiteX66" fmla="*/ 7267074 w 8085221"/>
              <a:gd name="connsiteY66" fmla="*/ 1395664 h 15135727"/>
              <a:gd name="connsiteX67" fmla="*/ 7243011 w 8085221"/>
              <a:gd name="connsiteY67" fmla="*/ 1588169 h 15135727"/>
              <a:gd name="connsiteX68" fmla="*/ 6978316 w 8085221"/>
              <a:gd name="connsiteY68" fmla="*/ 1732548 h 15135727"/>
              <a:gd name="connsiteX69" fmla="*/ 6737685 w 8085221"/>
              <a:gd name="connsiteY69" fmla="*/ 2093495 h 15135727"/>
              <a:gd name="connsiteX70" fmla="*/ 6737685 w 8085221"/>
              <a:gd name="connsiteY70" fmla="*/ 2382253 h 15135727"/>
              <a:gd name="connsiteX71" fmla="*/ 6665495 w 8085221"/>
              <a:gd name="connsiteY71" fmla="*/ 2430379 h 15135727"/>
              <a:gd name="connsiteX72" fmla="*/ 6906127 w 8085221"/>
              <a:gd name="connsiteY72" fmla="*/ 2646948 h 15135727"/>
              <a:gd name="connsiteX73" fmla="*/ 6906127 w 8085221"/>
              <a:gd name="connsiteY73" fmla="*/ 2983832 h 15135727"/>
              <a:gd name="connsiteX74" fmla="*/ 6906127 w 8085221"/>
              <a:gd name="connsiteY74" fmla="*/ 3104148 h 15135727"/>
              <a:gd name="connsiteX75" fmla="*/ 6833937 w 8085221"/>
              <a:gd name="connsiteY75" fmla="*/ 3368842 h 15135727"/>
              <a:gd name="connsiteX76" fmla="*/ 6906127 w 8085221"/>
              <a:gd name="connsiteY76" fmla="*/ 3489158 h 15135727"/>
              <a:gd name="connsiteX77" fmla="*/ 6641432 w 8085221"/>
              <a:gd name="connsiteY77" fmla="*/ 3705727 h 15135727"/>
              <a:gd name="connsiteX78" fmla="*/ 6737685 w 8085221"/>
              <a:gd name="connsiteY78" fmla="*/ 3729790 h 15135727"/>
              <a:gd name="connsiteX79" fmla="*/ 6545179 w 8085221"/>
              <a:gd name="connsiteY79" fmla="*/ 3826042 h 15135727"/>
              <a:gd name="connsiteX80" fmla="*/ 6328611 w 8085221"/>
              <a:gd name="connsiteY80" fmla="*/ 3753853 h 15135727"/>
              <a:gd name="connsiteX81" fmla="*/ 6184232 w 8085221"/>
              <a:gd name="connsiteY81" fmla="*/ 3850106 h 15135727"/>
              <a:gd name="connsiteX82" fmla="*/ 6184232 w 8085221"/>
              <a:gd name="connsiteY82" fmla="*/ 3946358 h 15135727"/>
              <a:gd name="connsiteX83" fmla="*/ 6136106 w 8085221"/>
              <a:gd name="connsiteY83" fmla="*/ 4235116 h 15135727"/>
              <a:gd name="connsiteX84" fmla="*/ 5919537 w 8085221"/>
              <a:gd name="connsiteY84" fmla="*/ 4403558 h 15135727"/>
              <a:gd name="connsiteX85" fmla="*/ 5775158 w 8085221"/>
              <a:gd name="connsiteY85" fmla="*/ 4451685 h 15135727"/>
              <a:gd name="connsiteX86" fmla="*/ 5630779 w 8085221"/>
              <a:gd name="connsiteY86" fmla="*/ 4547937 h 15135727"/>
              <a:gd name="connsiteX87" fmla="*/ 5510464 w 8085221"/>
              <a:gd name="connsiteY87" fmla="*/ 4620127 h 15135727"/>
              <a:gd name="connsiteX88" fmla="*/ 5510464 w 8085221"/>
              <a:gd name="connsiteY88" fmla="*/ 4812632 h 15135727"/>
              <a:gd name="connsiteX89" fmla="*/ 5317958 w 8085221"/>
              <a:gd name="connsiteY89" fmla="*/ 4981074 h 15135727"/>
              <a:gd name="connsiteX90" fmla="*/ 5005137 w 8085221"/>
              <a:gd name="connsiteY90" fmla="*/ 5149516 h 15135727"/>
              <a:gd name="connsiteX91" fmla="*/ 4692316 w 8085221"/>
              <a:gd name="connsiteY91" fmla="*/ 5149516 h 15135727"/>
              <a:gd name="connsiteX92" fmla="*/ 4523874 w 8085221"/>
              <a:gd name="connsiteY92" fmla="*/ 5366085 h 15135727"/>
              <a:gd name="connsiteX93" fmla="*/ 4211053 w 8085221"/>
              <a:gd name="connsiteY93" fmla="*/ 5414211 h 15135727"/>
              <a:gd name="connsiteX94" fmla="*/ 4114800 w 8085221"/>
              <a:gd name="connsiteY94" fmla="*/ 5390148 h 15135727"/>
              <a:gd name="connsiteX95" fmla="*/ 4018548 w 8085221"/>
              <a:gd name="connsiteY95" fmla="*/ 5630779 h 15135727"/>
              <a:gd name="connsiteX96" fmla="*/ 4090737 w 8085221"/>
              <a:gd name="connsiteY96" fmla="*/ 5871411 h 15135727"/>
              <a:gd name="connsiteX97" fmla="*/ 4090737 w 8085221"/>
              <a:gd name="connsiteY97" fmla="*/ 6184232 h 15135727"/>
              <a:gd name="connsiteX98" fmla="*/ 4186990 w 8085221"/>
              <a:gd name="connsiteY98" fmla="*/ 6472990 h 15135727"/>
              <a:gd name="connsiteX99" fmla="*/ 4042611 w 8085221"/>
              <a:gd name="connsiteY99" fmla="*/ 6352674 h 15135727"/>
              <a:gd name="connsiteX100" fmla="*/ 3946358 w 8085221"/>
              <a:gd name="connsiteY100" fmla="*/ 6376737 h 15135727"/>
              <a:gd name="connsiteX101" fmla="*/ 4114800 w 8085221"/>
              <a:gd name="connsiteY101" fmla="*/ 6641432 h 15135727"/>
              <a:gd name="connsiteX102" fmla="*/ 4451685 w 8085221"/>
              <a:gd name="connsiteY102" fmla="*/ 6737685 h 15135727"/>
              <a:gd name="connsiteX103" fmla="*/ 4620127 w 8085221"/>
              <a:gd name="connsiteY103" fmla="*/ 6978316 h 15135727"/>
              <a:gd name="connsiteX104" fmla="*/ 4740442 w 8085221"/>
              <a:gd name="connsiteY104" fmla="*/ 7170821 h 15135727"/>
              <a:gd name="connsiteX105" fmla="*/ 5077327 w 8085221"/>
              <a:gd name="connsiteY105" fmla="*/ 7387390 h 15135727"/>
              <a:gd name="connsiteX106" fmla="*/ 5125453 w 8085221"/>
              <a:gd name="connsiteY106" fmla="*/ 7603958 h 15135727"/>
              <a:gd name="connsiteX107" fmla="*/ 5197642 w 8085221"/>
              <a:gd name="connsiteY107" fmla="*/ 7796464 h 15135727"/>
              <a:gd name="connsiteX108" fmla="*/ 5486400 w 8085221"/>
              <a:gd name="connsiteY108" fmla="*/ 7964906 h 15135727"/>
              <a:gd name="connsiteX109" fmla="*/ 5486400 w 8085221"/>
              <a:gd name="connsiteY109" fmla="*/ 8349916 h 15135727"/>
              <a:gd name="connsiteX110" fmla="*/ 5678906 w 8085221"/>
              <a:gd name="connsiteY110" fmla="*/ 8614611 h 15135727"/>
              <a:gd name="connsiteX111" fmla="*/ 5919537 w 8085221"/>
              <a:gd name="connsiteY111" fmla="*/ 9071811 h 15135727"/>
              <a:gd name="connsiteX112" fmla="*/ 6160169 w 8085221"/>
              <a:gd name="connsiteY112" fmla="*/ 9336506 h 15135727"/>
              <a:gd name="connsiteX113" fmla="*/ 6280485 w 8085221"/>
              <a:gd name="connsiteY113" fmla="*/ 9601200 h 15135727"/>
              <a:gd name="connsiteX114" fmla="*/ 6400800 w 8085221"/>
              <a:gd name="connsiteY114" fmla="*/ 9793706 h 15135727"/>
              <a:gd name="connsiteX115" fmla="*/ 6569242 w 8085221"/>
              <a:gd name="connsiteY115" fmla="*/ 10058400 h 15135727"/>
              <a:gd name="connsiteX116" fmla="*/ 6713621 w 8085221"/>
              <a:gd name="connsiteY116" fmla="*/ 10106527 h 15135727"/>
              <a:gd name="connsiteX117" fmla="*/ 6545179 w 8085221"/>
              <a:gd name="connsiteY117" fmla="*/ 10202779 h 15135727"/>
              <a:gd name="connsiteX118" fmla="*/ 6569242 w 8085221"/>
              <a:gd name="connsiteY118" fmla="*/ 10443411 h 15135727"/>
              <a:gd name="connsiteX119" fmla="*/ 6593306 w 8085221"/>
              <a:gd name="connsiteY119" fmla="*/ 10708106 h 15135727"/>
              <a:gd name="connsiteX120" fmla="*/ 6761748 w 8085221"/>
              <a:gd name="connsiteY120" fmla="*/ 10924674 h 15135727"/>
              <a:gd name="connsiteX121" fmla="*/ 6641432 w 8085221"/>
              <a:gd name="connsiteY121" fmla="*/ 11093116 h 15135727"/>
              <a:gd name="connsiteX122" fmla="*/ 6713621 w 8085221"/>
              <a:gd name="connsiteY122" fmla="*/ 11261558 h 15135727"/>
              <a:gd name="connsiteX123" fmla="*/ 6737685 w 8085221"/>
              <a:gd name="connsiteY123" fmla="*/ 11526253 h 15135727"/>
              <a:gd name="connsiteX124" fmla="*/ 6617369 w 8085221"/>
              <a:gd name="connsiteY124" fmla="*/ 11839074 h 15135727"/>
              <a:gd name="connsiteX125" fmla="*/ 6617369 w 8085221"/>
              <a:gd name="connsiteY125" fmla="*/ 12031579 h 15135727"/>
              <a:gd name="connsiteX126" fmla="*/ 6641432 w 8085221"/>
              <a:gd name="connsiteY126" fmla="*/ 12127832 h 15135727"/>
              <a:gd name="connsiteX127" fmla="*/ 6761748 w 8085221"/>
              <a:gd name="connsiteY127" fmla="*/ 12031579 h 15135727"/>
              <a:gd name="connsiteX128" fmla="*/ 6761748 w 8085221"/>
              <a:gd name="connsiteY128" fmla="*/ 12296274 h 15135727"/>
              <a:gd name="connsiteX129" fmla="*/ 6689558 w 8085221"/>
              <a:gd name="connsiteY129" fmla="*/ 12512842 h 15135727"/>
              <a:gd name="connsiteX130" fmla="*/ 6785811 w 8085221"/>
              <a:gd name="connsiteY130" fmla="*/ 12777537 h 15135727"/>
              <a:gd name="connsiteX131" fmla="*/ 6569242 w 8085221"/>
              <a:gd name="connsiteY131" fmla="*/ 12873790 h 15135727"/>
              <a:gd name="connsiteX132" fmla="*/ 6545179 w 8085221"/>
              <a:gd name="connsiteY132" fmla="*/ 13090358 h 15135727"/>
              <a:gd name="connsiteX133" fmla="*/ 6448927 w 8085221"/>
              <a:gd name="connsiteY133" fmla="*/ 13355053 h 15135727"/>
              <a:gd name="connsiteX134" fmla="*/ 6256421 w 8085221"/>
              <a:gd name="connsiteY134" fmla="*/ 13571621 h 15135727"/>
              <a:gd name="connsiteX135" fmla="*/ 6087979 w 8085221"/>
              <a:gd name="connsiteY135" fmla="*/ 13667874 h 15135727"/>
              <a:gd name="connsiteX136" fmla="*/ 5943600 w 8085221"/>
              <a:gd name="connsiteY136" fmla="*/ 13716000 h 15135727"/>
              <a:gd name="connsiteX137" fmla="*/ 5702969 w 8085221"/>
              <a:gd name="connsiteY137" fmla="*/ 13667874 h 15135727"/>
              <a:gd name="connsiteX138" fmla="*/ 5582653 w 8085221"/>
              <a:gd name="connsiteY138" fmla="*/ 13691937 h 15135727"/>
              <a:gd name="connsiteX139" fmla="*/ 5727032 w 8085221"/>
              <a:gd name="connsiteY139" fmla="*/ 13836316 h 15135727"/>
              <a:gd name="connsiteX140" fmla="*/ 5582653 w 8085221"/>
              <a:gd name="connsiteY140" fmla="*/ 14052885 h 15135727"/>
              <a:gd name="connsiteX141" fmla="*/ 5462337 w 8085221"/>
              <a:gd name="connsiteY141" fmla="*/ 14149137 h 15135727"/>
              <a:gd name="connsiteX142" fmla="*/ 5342021 w 8085221"/>
              <a:gd name="connsiteY142" fmla="*/ 14004758 h 15135727"/>
              <a:gd name="connsiteX143" fmla="*/ 5245769 w 8085221"/>
              <a:gd name="connsiteY143" fmla="*/ 14004758 h 15135727"/>
              <a:gd name="connsiteX144" fmla="*/ 5245769 w 8085221"/>
              <a:gd name="connsiteY144" fmla="*/ 13956632 h 15135727"/>
              <a:gd name="connsiteX145" fmla="*/ 5101390 w 8085221"/>
              <a:gd name="connsiteY145" fmla="*/ 13956632 h 15135727"/>
              <a:gd name="connsiteX146" fmla="*/ 4981074 w 8085221"/>
              <a:gd name="connsiteY146" fmla="*/ 13860379 h 15135727"/>
              <a:gd name="connsiteX147" fmla="*/ 4740442 w 8085221"/>
              <a:gd name="connsiteY147" fmla="*/ 13908506 h 15135727"/>
              <a:gd name="connsiteX148" fmla="*/ 4475748 w 8085221"/>
              <a:gd name="connsiteY148" fmla="*/ 13956632 h 15135727"/>
              <a:gd name="connsiteX149" fmla="*/ 4379495 w 8085221"/>
              <a:gd name="connsiteY149" fmla="*/ 14028821 h 15135727"/>
              <a:gd name="connsiteX150" fmla="*/ 4403558 w 8085221"/>
              <a:gd name="connsiteY150" fmla="*/ 14197264 h 15135727"/>
              <a:gd name="connsiteX151" fmla="*/ 4572000 w 8085221"/>
              <a:gd name="connsiteY151" fmla="*/ 14149137 h 15135727"/>
              <a:gd name="connsiteX152" fmla="*/ 4523874 w 8085221"/>
              <a:gd name="connsiteY152" fmla="*/ 14558211 h 15135727"/>
              <a:gd name="connsiteX153" fmla="*/ 4403558 w 8085221"/>
              <a:gd name="connsiteY153" fmla="*/ 14437895 h 15135727"/>
              <a:gd name="connsiteX154" fmla="*/ 4403558 w 8085221"/>
              <a:gd name="connsiteY154" fmla="*/ 14437895 h 15135727"/>
              <a:gd name="connsiteX155" fmla="*/ 4283242 w 8085221"/>
              <a:gd name="connsiteY155" fmla="*/ 14245390 h 15135727"/>
              <a:gd name="connsiteX156" fmla="*/ 4235116 w 8085221"/>
              <a:gd name="connsiteY156" fmla="*/ 14341642 h 15135727"/>
              <a:gd name="connsiteX157" fmla="*/ 4162927 w 8085221"/>
              <a:gd name="connsiteY157" fmla="*/ 14389769 h 15135727"/>
              <a:gd name="connsiteX158" fmla="*/ 4162927 w 8085221"/>
              <a:gd name="connsiteY158" fmla="*/ 14389769 h 15135727"/>
              <a:gd name="connsiteX159" fmla="*/ 3922295 w 8085221"/>
              <a:gd name="connsiteY159" fmla="*/ 14245390 h 15135727"/>
              <a:gd name="connsiteX160" fmla="*/ 3801979 w 8085221"/>
              <a:gd name="connsiteY160" fmla="*/ 14293516 h 15135727"/>
              <a:gd name="connsiteX161" fmla="*/ 3681664 w 8085221"/>
              <a:gd name="connsiteY161" fmla="*/ 14389769 h 15135727"/>
              <a:gd name="connsiteX162" fmla="*/ 3657600 w 8085221"/>
              <a:gd name="connsiteY162" fmla="*/ 14654464 h 15135727"/>
              <a:gd name="connsiteX163" fmla="*/ 3513221 w 8085221"/>
              <a:gd name="connsiteY163" fmla="*/ 14726653 h 15135727"/>
              <a:gd name="connsiteX164" fmla="*/ 3513221 w 8085221"/>
              <a:gd name="connsiteY164" fmla="*/ 14871032 h 15135727"/>
              <a:gd name="connsiteX165" fmla="*/ 3633537 w 8085221"/>
              <a:gd name="connsiteY165" fmla="*/ 14967285 h 15135727"/>
              <a:gd name="connsiteX166" fmla="*/ 3609474 w 8085221"/>
              <a:gd name="connsiteY166" fmla="*/ 15087600 h 15135727"/>
              <a:gd name="connsiteX167" fmla="*/ 3441032 w 8085221"/>
              <a:gd name="connsiteY167" fmla="*/ 15039474 h 15135727"/>
              <a:gd name="connsiteX168" fmla="*/ 3272590 w 8085221"/>
              <a:gd name="connsiteY168" fmla="*/ 15063537 h 15135727"/>
              <a:gd name="connsiteX169" fmla="*/ 3248527 w 8085221"/>
              <a:gd name="connsiteY169" fmla="*/ 14895095 h 15135727"/>
              <a:gd name="connsiteX170" fmla="*/ 3128211 w 8085221"/>
              <a:gd name="connsiteY170" fmla="*/ 14919158 h 15135727"/>
              <a:gd name="connsiteX171" fmla="*/ 2959769 w 8085221"/>
              <a:gd name="connsiteY171" fmla="*/ 15135727 h 15135727"/>
              <a:gd name="connsiteX172" fmla="*/ 2935706 w 8085221"/>
              <a:gd name="connsiteY172" fmla="*/ 14895095 h 15135727"/>
              <a:gd name="connsiteX173" fmla="*/ 2791327 w 8085221"/>
              <a:gd name="connsiteY173" fmla="*/ 14943221 h 15135727"/>
              <a:gd name="connsiteX174" fmla="*/ 2671011 w 8085221"/>
              <a:gd name="connsiteY174" fmla="*/ 15039474 h 15135727"/>
              <a:gd name="connsiteX175" fmla="*/ 2430379 w 8085221"/>
              <a:gd name="connsiteY175" fmla="*/ 15087600 h 15135727"/>
              <a:gd name="connsiteX176" fmla="*/ 2237874 w 8085221"/>
              <a:gd name="connsiteY176" fmla="*/ 15039474 h 15135727"/>
              <a:gd name="connsiteX177" fmla="*/ 2622885 w 8085221"/>
              <a:gd name="connsiteY177" fmla="*/ 14846969 h 15135727"/>
              <a:gd name="connsiteX178" fmla="*/ 2887579 w 8085221"/>
              <a:gd name="connsiteY178" fmla="*/ 14774779 h 15135727"/>
              <a:gd name="connsiteX179" fmla="*/ 2839453 w 8085221"/>
              <a:gd name="connsiteY179" fmla="*/ 14582274 h 15135727"/>
              <a:gd name="connsiteX180" fmla="*/ 2935706 w 8085221"/>
              <a:gd name="connsiteY180" fmla="*/ 14510085 h 15135727"/>
              <a:gd name="connsiteX181" fmla="*/ 2935706 w 8085221"/>
              <a:gd name="connsiteY181" fmla="*/ 14510085 h 15135727"/>
              <a:gd name="connsiteX182" fmla="*/ 3080085 w 8085221"/>
              <a:gd name="connsiteY182" fmla="*/ 14413832 h 15135727"/>
              <a:gd name="connsiteX183" fmla="*/ 3152274 w 8085221"/>
              <a:gd name="connsiteY183" fmla="*/ 14341642 h 15135727"/>
              <a:gd name="connsiteX184" fmla="*/ 3080085 w 8085221"/>
              <a:gd name="connsiteY184" fmla="*/ 14269453 h 15135727"/>
              <a:gd name="connsiteX185" fmla="*/ 3152274 w 8085221"/>
              <a:gd name="connsiteY185" fmla="*/ 14197264 h 15135727"/>
              <a:gd name="connsiteX186" fmla="*/ 3152274 w 8085221"/>
              <a:gd name="connsiteY186" fmla="*/ 14052885 h 15135727"/>
              <a:gd name="connsiteX187" fmla="*/ 3080085 w 8085221"/>
              <a:gd name="connsiteY187" fmla="*/ 13980695 h 15135727"/>
              <a:gd name="connsiteX188" fmla="*/ 3056021 w 8085221"/>
              <a:gd name="connsiteY188" fmla="*/ 14076948 h 15135727"/>
              <a:gd name="connsiteX189" fmla="*/ 2935706 w 8085221"/>
              <a:gd name="connsiteY189" fmla="*/ 14076948 h 15135727"/>
              <a:gd name="connsiteX190" fmla="*/ 2863516 w 8085221"/>
              <a:gd name="connsiteY190" fmla="*/ 14125074 h 15135727"/>
              <a:gd name="connsiteX191" fmla="*/ 2719137 w 8085221"/>
              <a:gd name="connsiteY191" fmla="*/ 14197264 h 15135727"/>
              <a:gd name="connsiteX192" fmla="*/ 2646948 w 8085221"/>
              <a:gd name="connsiteY192" fmla="*/ 14197264 h 15135727"/>
              <a:gd name="connsiteX193" fmla="*/ 2598821 w 8085221"/>
              <a:gd name="connsiteY193" fmla="*/ 14125074 h 15135727"/>
              <a:gd name="connsiteX194" fmla="*/ 2430379 w 8085221"/>
              <a:gd name="connsiteY194" fmla="*/ 13836316 h 15135727"/>
              <a:gd name="connsiteX195" fmla="*/ 2646948 w 8085221"/>
              <a:gd name="connsiteY195" fmla="*/ 13812253 h 15135727"/>
              <a:gd name="connsiteX196" fmla="*/ 2502569 w 8085221"/>
              <a:gd name="connsiteY196" fmla="*/ 13475369 h 15135727"/>
              <a:gd name="connsiteX197" fmla="*/ 2550695 w 8085221"/>
              <a:gd name="connsiteY197" fmla="*/ 13186611 h 15135727"/>
              <a:gd name="connsiteX198" fmla="*/ 2719137 w 8085221"/>
              <a:gd name="connsiteY198" fmla="*/ 13042232 h 15135727"/>
              <a:gd name="connsiteX199" fmla="*/ 2791327 w 8085221"/>
              <a:gd name="connsiteY199" fmla="*/ 12945979 h 15135727"/>
              <a:gd name="connsiteX200" fmla="*/ 3031958 w 8085221"/>
              <a:gd name="connsiteY200" fmla="*/ 13090358 h 15135727"/>
              <a:gd name="connsiteX201" fmla="*/ 3056021 w 8085221"/>
              <a:gd name="connsiteY201" fmla="*/ 12753474 h 15135727"/>
              <a:gd name="connsiteX202" fmla="*/ 2887579 w 8085221"/>
              <a:gd name="connsiteY202" fmla="*/ 12777537 h 15135727"/>
              <a:gd name="connsiteX203" fmla="*/ 2815390 w 8085221"/>
              <a:gd name="connsiteY203" fmla="*/ 12777537 h 15135727"/>
              <a:gd name="connsiteX204" fmla="*/ 3176337 w 8085221"/>
              <a:gd name="connsiteY204" fmla="*/ 12368464 h 15135727"/>
              <a:gd name="connsiteX205" fmla="*/ 3104148 w 8085221"/>
              <a:gd name="connsiteY205" fmla="*/ 12320337 h 15135727"/>
              <a:gd name="connsiteX206" fmla="*/ 3104148 w 8085221"/>
              <a:gd name="connsiteY206" fmla="*/ 12320337 h 15135727"/>
              <a:gd name="connsiteX207" fmla="*/ 3007895 w 8085221"/>
              <a:gd name="connsiteY207" fmla="*/ 12079706 h 15135727"/>
              <a:gd name="connsiteX208" fmla="*/ 2911642 w 8085221"/>
              <a:gd name="connsiteY208" fmla="*/ 11935327 h 15135727"/>
              <a:gd name="connsiteX209" fmla="*/ 2863516 w 8085221"/>
              <a:gd name="connsiteY209" fmla="*/ 11694695 h 15135727"/>
              <a:gd name="connsiteX210" fmla="*/ 2911642 w 8085221"/>
              <a:gd name="connsiteY210" fmla="*/ 11454064 h 15135727"/>
              <a:gd name="connsiteX211" fmla="*/ 3056021 w 8085221"/>
              <a:gd name="connsiteY211" fmla="*/ 11454064 h 15135727"/>
              <a:gd name="connsiteX212" fmla="*/ 2983832 w 8085221"/>
              <a:gd name="connsiteY212" fmla="*/ 11381874 h 15135727"/>
              <a:gd name="connsiteX213" fmla="*/ 3031958 w 8085221"/>
              <a:gd name="connsiteY213" fmla="*/ 11285621 h 15135727"/>
              <a:gd name="connsiteX214" fmla="*/ 3007895 w 8085221"/>
              <a:gd name="connsiteY214" fmla="*/ 11189369 h 15135727"/>
              <a:gd name="connsiteX215" fmla="*/ 2887579 w 8085221"/>
              <a:gd name="connsiteY215" fmla="*/ 11141242 h 15135727"/>
              <a:gd name="connsiteX216" fmla="*/ 2887579 w 8085221"/>
              <a:gd name="connsiteY216" fmla="*/ 10972800 h 15135727"/>
              <a:gd name="connsiteX217" fmla="*/ 2887579 w 8085221"/>
              <a:gd name="connsiteY217" fmla="*/ 10924674 h 15135727"/>
              <a:gd name="connsiteX218" fmla="*/ 2767264 w 8085221"/>
              <a:gd name="connsiteY218" fmla="*/ 11020927 h 15135727"/>
              <a:gd name="connsiteX219" fmla="*/ 2743200 w 8085221"/>
              <a:gd name="connsiteY219" fmla="*/ 10924674 h 15135727"/>
              <a:gd name="connsiteX220" fmla="*/ 2550695 w 8085221"/>
              <a:gd name="connsiteY220" fmla="*/ 11020927 h 15135727"/>
              <a:gd name="connsiteX221" fmla="*/ 2526632 w 8085221"/>
              <a:gd name="connsiteY221" fmla="*/ 11117179 h 15135727"/>
              <a:gd name="connsiteX222" fmla="*/ 2334127 w 8085221"/>
              <a:gd name="connsiteY222" fmla="*/ 10996864 h 15135727"/>
              <a:gd name="connsiteX223" fmla="*/ 2358190 w 8085221"/>
              <a:gd name="connsiteY223" fmla="*/ 10732169 h 15135727"/>
              <a:gd name="connsiteX224" fmla="*/ 2334127 w 8085221"/>
              <a:gd name="connsiteY224" fmla="*/ 10587790 h 15135727"/>
              <a:gd name="connsiteX225" fmla="*/ 2406316 w 8085221"/>
              <a:gd name="connsiteY225" fmla="*/ 10491537 h 15135727"/>
              <a:gd name="connsiteX226" fmla="*/ 2598821 w 8085221"/>
              <a:gd name="connsiteY226" fmla="*/ 10684042 h 15135727"/>
              <a:gd name="connsiteX227" fmla="*/ 2767264 w 8085221"/>
              <a:gd name="connsiteY227" fmla="*/ 10684042 h 15135727"/>
              <a:gd name="connsiteX228" fmla="*/ 2646948 w 8085221"/>
              <a:gd name="connsiteY228" fmla="*/ 10515600 h 15135727"/>
              <a:gd name="connsiteX229" fmla="*/ 2815390 w 8085221"/>
              <a:gd name="connsiteY229" fmla="*/ 10395285 h 15135727"/>
              <a:gd name="connsiteX230" fmla="*/ 3080085 w 8085221"/>
              <a:gd name="connsiteY230" fmla="*/ 10419348 h 15135727"/>
              <a:gd name="connsiteX231" fmla="*/ 3248527 w 8085221"/>
              <a:gd name="connsiteY231" fmla="*/ 10539664 h 15135727"/>
              <a:gd name="connsiteX232" fmla="*/ 3320716 w 8085221"/>
              <a:gd name="connsiteY232" fmla="*/ 10659979 h 15135727"/>
              <a:gd name="connsiteX233" fmla="*/ 3465095 w 8085221"/>
              <a:gd name="connsiteY233" fmla="*/ 10659979 h 15135727"/>
              <a:gd name="connsiteX234" fmla="*/ 3441032 w 8085221"/>
              <a:gd name="connsiteY234" fmla="*/ 10491537 h 15135727"/>
              <a:gd name="connsiteX235" fmla="*/ 3392906 w 8085221"/>
              <a:gd name="connsiteY235" fmla="*/ 10250906 h 15135727"/>
              <a:gd name="connsiteX236" fmla="*/ 3152274 w 8085221"/>
              <a:gd name="connsiteY236" fmla="*/ 10250906 h 15135727"/>
              <a:gd name="connsiteX237" fmla="*/ 3176337 w 8085221"/>
              <a:gd name="connsiteY237" fmla="*/ 10178716 h 15135727"/>
              <a:gd name="connsiteX238" fmla="*/ 3104148 w 8085221"/>
              <a:gd name="connsiteY238" fmla="*/ 10154653 h 15135727"/>
              <a:gd name="connsiteX239" fmla="*/ 3007895 w 8085221"/>
              <a:gd name="connsiteY239" fmla="*/ 9962148 h 15135727"/>
              <a:gd name="connsiteX240" fmla="*/ 3176337 w 8085221"/>
              <a:gd name="connsiteY240" fmla="*/ 9889958 h 15135727"/>
              <a:gd name="connsiteX241" fmla="*/ 2959769 w 8085221"/>
              <a:gd name="connsiteY241" fmla="*/ 9504948 h 15135727"/>
              <a:gd name="connsiteX242" fmla="*/ 2791327 w 8085221"/>
              <a:gd name="connsiteY242" fmla="*/ 9456821 h 15135727"/>
              <a:gd name="connsiteX243" fmla="*/ 2574758 w 8085221"/>
              <a:gd name="connsiteY243" fmla="*/ 9336506 h 15135727"/>
              <a:gd name="connsiteX244" fmla="*/ 2550695 w 8085221"/>
              <a:gd name="connsiteY244" fmla="*/ 9071811 h 15135727"/>
              <a:gd name="connsiteX245" fmla="*/ 2695074 w 8085221"/>
              <a:gd name="connsiteY245" fmla="*/ 8999621 h 15135727"/>
              <a:gd name="connsiteX246" fmla="*/ 2622885 w 8085221"/>
              <a:gd name="connsiteY246" fmla="*/ 8975558 h 15135727"/>
              <a:gd name="connsiteX247" fmla="*/ 2430379 w 8085221"/>
              <a:gd name="connsiteY247" fmla="*/ 8999621 h 15135727"/>
              <a:gd name="connsiteX248" fmla="*/ 2261937 w 8085221"/>
              <a:gd name="connsiteY248" fmla="*/ 9168064 h 15135727"/>
              <a:gd name="connsiteX249" fmla="*/ 2237874 w 8085221"/>
              <a:gd name="connsiteY249" fmla="*/ 8999621 h 15135727"/>
              <a:gd name="connsiteX250" fmla="*/ 2117558 w 8085221"/>
              <a:gd name="connsiteY250" fmla="*/ 8975558 h 15135727"/>
              <a:gd name="connsiteX251" fmla="*/ 2045369 w 8085221"/>
              <a:gd name="connsiteY251" fmla="*/ 8783053 h 15135727"/>
              <a:gd name="connsiteX252" fmla="*/ 1852864 w 8085221"/>
              <a:gd name="connsiteY252" fmla="*/ 8758990 h 15135727"/>
              <a:gd name="connsiteX253" fmla="*/ 1636295 w 8085221"/>
              <a:gd name="connsiteY253" fmla="*/ 8927432 h 15135727"/>
              <a:gd name="connsiteX254" fmla="*/ 1588169 w 8085221"/>
              <a:gd name="connsiteY254" fmla="*/ 9023685 h 15135727"/>
              <a:gd name="connsiteX255" fmla="*/ 1515979 w 8085221"/>
              <a:gd name="connsiteY255" fmla="*/ 8879306 h 15135727"/>
              <a:gd name="connsiteX256" fmla="*/ 1347537 w 8085221"/>
              <a:gd name="connsiteY256" fmla="*/ 8879306 h 15135727"/>
              <a:gd name="connsiteX257" fmla="*/ 1347537 w 8085221"/>
              <a:gd name="connsiteY257" fmla="*/ 8710864 h 15135727"/>
              <a:gd name="connsiteX258" fmla="*/ 1106906 w 8085221"/>
              <a:gd name="connsiteY258" fmla="*/ 8783053 h 15135727"/>
              <a:gd name="connsiteX259" fmla="*/ 890337 w 8085221"/>
              <a:gd name="connsiteY259" fmla="*/ 8686800 h 15135727"/>
              <a:gd name="connsiteX260" fmla="*/ 649706 w 8085221"/>
              <a:gd name="connsiteY260" fmla="*/ 8662737 h 15135727"/>
              <a:gd name="connsiteX261" fmla="*/ 385011 w 8085221"/>
              <a:gd name="connsiteY261" fmla="*/ 8566485 h 15135727"/>
              <a:gd name="connsiteX262" fmla="*/ 577516 w 8085221"/>
              <a:gd name="connsiteY262" fmla="*/ 8373979 h 15135727"/>
              <a:gd name="connsiteX263" fmla="*/ 794085 w 8085221"/>
              <a:gd name="connsiteY263" fmla="*/ 8301790 h 15135727"/>
              <a:gd name="connsiteX264" fmla="*/ 745958 w 8085221"/>
              <a:gd name="connsiteY264" fmla="*/ 8133348 h 15135727"/>
              <a:gd name="connsiteX265" fmla="*/ 818148 w 8085221"/>
              <a:gd name="connsiteY265" fmla="*/ 7820527 h 15135727"/>
              <a:gd name="connsiteX266" fmla="*/ 697832 w 8085221"/>
              <a:gd name="connsiteY266" fmla="*/ 7820527 h 15135727"/>
              <a:gd name="connsiteX267" fmla="*/ 625642 w 8085221"/>
              <a:gd name="connsiteY267" fmla="*/ 7916779 h 15135727"/>
              <a:gd name="connsiteX268" fmla="*/ 457200 w 8085221"/>
              <a:gd name="connsiteY268" fmla="*/ 7820527 h 15135727"/>
              <a:gd name="connsiteX269" fmla="*/ 529390 w 8085221"/>
              <a:gd name="connsiteY269" fmla="*/ 7700211 h 15135727"/>
              <a:gd name="connsiteX270" fmla="*/ 938464 w 8085221"/>
              <a:gd name="connsiteY270" fmla="*/ 7676148 h 15135727"/>
              <a:gd name="connsiteX271" fmla="*/ 1058779 w 8085221"/>
              <a:gd name="connsiteY271" fmla="*/ 7459579 h 15135727"/>
              <a:gd name="connsiteX272" fmla="*/ 1203158 w 8085221"/>
              <a:gd name="connsiteY272" fmla="*/ 7603958 h 15135727"/>
              <a:gd name="connsiteX273" fmla="*/ 1299411 w 8085221"/>
              <a:gd name="connsiteY273" fmla="*/ 7555832 h 15135727"/>
              <a:gd name="connsiteX274" fmla="*/ 1443790 w 8085221"/>
              <a:gd name="connsiteY274" fmla="*/ 7507706 h 15135727"/>
              <a:gd name="connsiteX275" fmla="*/ 1684421 w 8085221"/>
              <a:gd name="connsiteY275" fmla="*/ 7603958 h 15135727"/>
              <a:gd name="connsiteX276" fmla="*/ 1684421 w 8085221"/>
              <a:gd name="connsiteY276" fmla="*/ 7603958 h 15135727"/>
              <a:gd name="connsiteX277" fmla="*/ 1540042 w 8085221"/>
              <a:gd name="connsiteY277" fmla="*/ 7363327 h 15135727"/>
              <a:gd name="connsiteX278" fmla="*/ 1299411 w 8085221"/>
              <a:gd name="connsiteY278" fmla="*/ 7315200 h 15135727"/>
              <a:gd name="connsiteX279" fmla="*/ 1130969 w 8085221"/>
              <a:gd name="connsiteY279" fmla="*/ 7339264 h 15135727"/>
              <a:gd name="connsiteX280" fmla="*/ 1034716 w 8085221"/>
              <a:gd name="connsiteY280" fmla="*/ 7315200 h 15135727"/>
              <a:gd name="connsiteX281" fmla="*/ 1155032 w 8085221"/>
              <a:gd name="connsiteY281" fmla="*/ 7050506 h 15135727"/>
              <a:gd name="connsiteX282" fmla="*/ 1155032 w 8085221"/>
              <a:gd name="connsiteY282" fmla="*/ 6930190 h 15135727"/>
              <a:gd name="connsiteX283" fmla="*/ 1155032 w 8085221"/>
              <a:gd name="connsiteY283" fmla="*/ 6761748 h 15135727"/>
              <a:gd name="connsiteX284" fmla="*/ 1203158 w 8085221"/>
              <a:gd name="connsiteY284" fmla="*/ 6617369 h 15135727"/>
              <a:gd name="connsiteX285" fmla="*/ 1371600 w 8085221"/>
              <a:gd name="connsiteY285" fmla="*/ 6472990 h 15135727"/>
              <a:gd name="connsiteX286" fmla="*/ 1443790 w 8085221"/>
              <a:gd name="connsiteY286" fmla="*/ 6328611 h 15135727"/>
              <a:gd name="connsiteX287" fmla="*/ 1419727 w 8085221"/>
              <a:gd name="connsiteY287" fmla="*/ 6208295 h 15135727"/>
              <a:gd name="connsiteX288" fmla="*/ 1275348 w 8085221"/>
              <a:gd name="connsiteY288" fmla="*/ 6304548 h 15135727"/>
              <a:gd name="connsiteX289" fmla="*/ 1323474 w 8085221"/>
              <a:gd name="connsiteY289" fmla="*/ 6015790 h 15135727"/>
              <a:gd name="connsiteX290" fmla="*/ 1540042 w 8085221"/>
              <a:gd name="connsiteY290" fmla="*/ 5871411 h 15135727"/>
              <a:gd name="connsiteX291" fmla="*/ 1540042 w 8085221"/>
              <a:gd name="connsiteY291" fmla="*/ 5751095 h 15135727"/>
              <a:gd name="connsiteX292" fmla="*/ 1395664 w 8085221"/>
              <a:gd name="connsiteY292" fmla="*/ 5799221 h 15135727"/>
              <a:gd name="connsiteX293" fmla="*/ 1179095 w 8085221"/>
              <a:gd name="connsiteY293" fmla="*/ 5799221 h 15135727"/>
              <a:gd name="connsiteX294" fmla="*/ 890337 w 8085221"/>
              <a:gd name="connsiteY294" fmla="*/ 5775158 h 15135727"/>
              <a:gd name="connsiteX295" fmla="*/ 697832 w 8085221"/>
              <a:gd name="connsiteY295" fmla="*/ 5606716 h 15135727"/>
              <a:gd name="connsiteX296" fmla="*/ 577516 w 8085221"/>
              <a:gd name="connsiteY296" fmla="*/ 5582653 h 15135727"/>
              <a:gd name="connsiteX297" fmla="*/ 697832 w 8085221"/>
              <a:gd name="connsiteY297" fmla="*/ 5775158 h 15135727"/>
              <a:gd name="connsiteX298" fmla="*/ 409074 w 8085221"/>
              <a:gd name="connsiteY298" fmla="*/ 5799221 h 15135727"/>
              <a:gd name="connsiteX299" fmla="*/ 168442 w 8085221"/>
              <a:gd name="connsiteY299" fmla="*/ 5702969 h 15135727"/>
              <a:gd name="connsiteX300" fmla="*/ 264695 w 8085221"/>
              <a:gd name="connsiteY300" fmla="*/ 5558590 h 15135727"/>
              <a:gd name="connsiteX301" fmla="*/ 144379 w 8085221"/>
              <a:gd name="connsiteY301" fmla="*/ 5510464 h 15135727"/>
              <a:gd name="connsiteX302" fmla="*/ 0 w 8085221"/>
              <a:gd name="connsiteY302" fmla="*/ 5462337 h 15135727"/>
              <a:gd name="connsiteX303" fmla="*/ 96253 w 8085221"/>
              <a:gd name="connsiteY303" fmla="*/ 5245769 h 15135727"/>
              <a:gd name="connsiteX0" fmla="*/ 96253 w 8085221"/>
              <a:gd name="connsiteY0" fmla="*/ 5245769 h 15135727"/>
              <a:gd name="connsiteX1" fmla="*/ 144379 w 8085221"/>
              <a:gd name="connsiteY1" fmla="*/ 4981074 h 15135727"/>
              <a:gd name="connsiteX2" fmla="*/ 178719 w 8085221"/>
              <a:gd name="connsiteY2" fmla="*/ 4834941 h 15135727"/>
              <a:gd name="connsiteX3" fmla="*/ 334378 w 8085221"/>
              <a:gd name="connsiteY3" fmla="*/ 4696828 h 15135727"/>
              <a:gd name="connsiteX4" fmla="*/ 553453 w 8085221"/>
              <a:gd name="connsiteY4" fmla="*/ 4692316 h 15135727"/>
              <a:gd name="connsiteX5" fmla="*/ 649706 w 8085221"/>
              <a:gd name="connsiteY5" fmla="*/ 4427621 h 15135727"/>
              <a:gd name="connsiteX6" fmla="*/ 805866 w 8085221"/>
              <a:gd name="connsiteY6" fmla="*/ 4425366 h 15135727"/>
              <a:gd name="connsiteX7" fmla="*/ 867026 w 8085221"/>
              <a:gd name="connsiteY7" fmla="*/ 4311817 h 15135727"/>
              <a:gd name="connsiteX8" fmla="*/ 1077328 w 8085221"/>
              <a:gd name="connsiteY8" fmla="*/ 4253916 h 15135727"/>
              <a:gd name="connsiteX9" fmla="*/ 1120191 w 8085221"/>
              <a:gd name="connsiteY9" fmla="*/ 4206291 h 15135727"/>
              <a:gd name="connsiteX10" fmla="*/ 1263066 w 8085221"/>
              <a:gd name="connsiteY10" fmla="*/ 4182478 h 15135727"/>
              <a:gd name="connsiteX11" fmla="*/ 1362326 w 8085221"/>
              <a:gd name="connsiteY11" fmla="*/ 4081965 h 15135727"/>
              <a:gd name="connsiteX12" fmla="*/ 1472616 w 8085221"/>
              <a:gd name="connsiteY12" fmla="*/ 4025316 h 15135727"/>
              <a:gd name="connsiteX13" fmla="*/ 1559344 w 8085221"/>
              <a:gd name="connsiteY13" fmla="*/ 4013535 h 15135727"/>
              <a:gd name="connsiteX14" fmla="*/ 1708485 w 8085221"/>
              <a:gd name="connsiteY14" fmla="*/ 3826042 h 15135727"/>
              <a:gd name="connsiteX15" fmla="*/ 1820278 w 8085221"/>
              <a:gd name="connsiteY15" fmla="*/ 3858628 h 15135727"/>
              <a:gd name="connsiteX16" fmla="*/ 1910766 w 8085221"/>
              <a:gd name="connsiteY16" fmla="*/ 3735053 h 15135727"/>
              <a:gd name="connsiteX17" fmla="*/ 2006016 w 8085221"/>
              <a:gd name="connsiteY17" fmla="*/ 3615741 h 15135727"/>
              <a:gd name="connsiteX18" fmla="*/ 2091741 w 8085221"/>
              <a:gd name="connsiteY18" fmla="*/ 3649078 h 15135727"/>
              <a:gd name="connsiteX19" fmla="*/ 2141621 w 8085221"/>
              <a:gd name="connsiteY19" fmla="*/ 3585411 h 15135727"/>
              <a:gd name="connsiteX20" fmla="*/ 2117808 w 8085221"/>
              <a:gd name="connsiteY20" fmla="*/ 3518736 h 15135727"/>
              <a:gd name="connsiteX21" fmla="*/ 2182228 w 8085221"/>
              <a:gd name="connsiteY21" fmla="*/ 3420478 h 15135727"/>
              <a:gd name="connsiteX22" fmla="*/ 2286000 w 8085221"/>
              <a:gd name="connsiteY22" fmla="*/ 3489158 h 15135727"/>
              <a:gd name="connsiteX23" fmla="*/ 2334628 w 8085221"/>
              <a:gd name="connsiteY23" fmla="*/ 3249028 h 15135727"/>
              <a:gd name="connsiteX24" fmla="*/ 2310064 w 8085221"/>
              <a:gd name="connsiteY24" fmla="*/ 3007895 h 15135727"/>
              <a:gd name="connsiteX25" fmla="*/ 2695074 w 8085221"/>
              <a:gd name="connsiteY25" fmla="*/ 2911642 h 15135727"/>
              <a:gd name="connsiteX26" fmla="*/ 2839453 w 8085221"/>
              <a:gd name="connsiteY26" fmla="*/ 2526632 h 15135727"/>
              <a:gd name="connsiteX27" fmla="*/ 3200400 w 8085221"/>
              <a:gd name="connsiteY27" fmla="*/ 2358190 h 15135727"/>
              <a:gd name="connsiteX28" fmla="*/ 3441032 w 8085221"/>
              <a:gd name="connsiteY28" fmla="*/ 2237874 h 15135727"/>
              <a:gd name="connsiteX29" fmla="*/ 3561348 w 8085221"/>
              <a:gd name="connsiteY29" fmla="*/ 2526632 h 15135727"/>
              <a:gd name="connsiteX30" fmla="*/ 3801979 w 8085221"/>
              <a:gd name="connsiteY30" fmla="*/ 2622885 h 15135727"/>
              <a:gd name="connsiteX31" fmla="*/ 3946358 w 8085221"/>
              <a:gd name="connsiteY31" fmla="*/ 2550695 h 15135727"/>
              <a:gd name="connsiteX32" fmla="*/ 4018548 w 8085221"/>
              <a:gd name="connsiteY32" fmla="*/ 2598821 h 15135727"/>
              <a:gd name="connsiteX33" fmla="*/ 4138864 w 8085221"/>
              <a:gd name="connsiteY33" fmla="*/ 2574758 h 15135727"/>
              <a:gd name="connsiteX34" fmla="*/ 4307306 w 8085221"/>
              <a:gd name="connsiteY34" fmla="*/ 2671011 h 15135727"/>
              <a:gd name="connsiteX35" fmla="*/ 4427621 w 8085221"/>
              <a:gd name="connsiteY35" fmla="*/ 2622885 h 15135727"/>
              <a:gd name="connsiteX36" fmla="*/ 4668253 w 8085221"/>
              <a:gd name="connsiteY36" fmla="*/ 2743200 h 15135727"/>
              <a:gd name="connsiteX37" fmla="*/ 4788569 w 8085221"/>
              <a:gd name="connsiteY37" fmla="*/ 2815390 h 15135727"/>
              <a:gd name="connsiteX38" fmla="*/ 4957011 w 8085221"/>
              <a:gd name="connsiteY38" fmla="*/ 2719137 h 15135727"/>
              <a:gd name="connsiteX39" fmla="*/ 4981074 w 8085221"/>
              <a:gd name="connsiteY39" fmla="*/ 2382253 h 15135727"/>
              <a:gd name="connsiteX40" fmla="*/ 4981074 w 8085221"/>
              <a:gd name="connsiteY40" fmla="*/ 2382253 h 15135727"/>
              <a:gd name="connsiteX41" fmla="*/ 4884821 w 8085221"/>
              <a:gd name="connsiteY41" fmla="*/ 2093495 h 15135727"/>
              <a:gd name="connsiteX42" fmla="*/ 4764506 w 8085221"/>
              <a:gd name="connsiteY42" fmla="*/ 1900990 h 15135727"/>
              <a:gd name="connsiteX43" fmla="*/ 4764506 w 8085221"/>
              <a:gd name="connsiteY43" fmla="*/ 1804737 h 15135727"/>
              <a:gd name="connsiteX44" fmla="*/ 4957011 w 8085221"/>
              <a:gd name="connsiteY44" fmla="*/ 1564106 h 15135727"/>
              <a:gd name="connsiteX45" fmla="*/ 5221706 w 8085221"/>
              <a:gd name="connsiteY45" fmla="*/ 1588169 h 15135727"/>
              <a:gd name="connsiteX46" fmla="*/ 5486400 w 8085221"/>
              <a:gd name="connsiteY46" fmla="*/ 1684421 h 15135727"/>
              <a:gd name="connsiteX47" fmla="*/ 5799221 w 8085221"/>
              <a:gd name="connsiteY47" fmla="*/ 1684421 h 15135727"/>
              <a:gd name="connsiteX48" fmla="*/ 5871411 w 8085221"/>
              <a:gd name="connsiteY48" fmla="*/ 1443790 h 15135727"/>
              <a:gd name="connsiteX49" fmla="*/ 6087979 w 8085221"/>
              <a:gd name="connsiteY49" fmla="*/ 1395664 h 15135727"/>
              <a:gd name="connsiteX50" fmla="*/ 6087979 w 8085221"/>
              <a:gd name="connsiteY50" fmla="*/ 1082842 h 15135727"/>
              <a:gd name="connsiteX51" fmla="*/ 6424864 w 8085221"/>
              <a:gd name="connsiteY51" fmla="*/ 1058779 h 15135727"/>
              <a:gd name="connsiteX52" fmla="*/ 6665495 w 8085221"/>
              <a:gd name="connsiteY52" fmla="*/ 721895 h 15135727"/>
              <a:gd name="connsiteX53" fmla="*/ 6761748 w 8085221"/>
              <a:gd name="connsiteY53" fmla="*/ 649706 h 15135727"/>
              <a:gd name="connsiteX54" fmla="*/ 6737685 w 8085221"/>
              <a:gd name="connsiteY54" fmla="*/ 505327 h 15135727"/>
              <a:gd name="connsiteX55" fmla="*/ 6858000 w 8085221"/>
              <a:gd name="connsiteY55" fmla="*/ 360948 h 15135727"/>
              <a:gd name="connsiteX56" fmla="*/ 6761748 w 8085221"/>
              <a:gd name="connsiteY56" fmla="*/ 120316 h 15135727"/>
              <a:gd name="connsiteX57" fmla="*/ 7194885 w 8085221"/>
              <a:gd name="connsiteY57" fmla="*/ 0 h 15135727"/>
              <a:gd name="connsiteX58" fmla="*/ 7267074 w 8085221"/>
              <a:gd name="connsiteY58" fmla="*/ 120316 h 15135727"/>
              <a:gd name="connsiteX59" fmla="*/ 7267074 w 8085221"/>
              <a:gd name="connsiteY59" fmla="*/ 120316 h 15135727"/>
              <a:gd name="connsiteX60" fmla="*/ 7339264 w 8085221"/>
              <a:gd name="connsiteY60" fmla="*/ 360948 h 15135727"/>
              <a:gd name="connsiteX61" fmla="*/ 7628021 w 8085221"/>
              <a:gd name="connsiteY61" fmla="*/ 433137 h 15135727"/>
              <a:gd name="connsiteX62" fmla="*/ 7796464 w 8085221"/>
              <a:gd name="connsiteY62" fmla="*/ 649706 h 15135727"/>
              <a:gd name="connsiteX63" fmla="*/ 8085221 w 8085221"/>
              <a:gd name="connsiteY63" fmla="*/ 914400 h 15135727"/>
              <a:gd name="connsiteX64" fmla="*/ 7988969 w 8085221"/>
              <a:gd name="connsiteY64" fmla="*/ 1203158 h 15135727"/>
              <a:gd name="connsiteX65" fmla="*/ 7844590 w 8085221"/>
              <a:gd name="connsiteY65" fmla="*/ 1058779 h 15135727"/>
              <a:gd name="connsiteX66" fmla="*/ 7483642 w 8085221"/>
              <a:gd name="connsiteY66" fmla="*/ 1371600 h 15135727"/>
              <a:gd name="connsiteX67" fmla="*/ 7267074 w 8085221"/>
              <a:gd name="connsiteY67" fmla="*/ 1395664 h 15135727"/>
              <a:gd name="connsiteX68" fmla="*/ 7243011 w 8085221"/>
              <a:gd name="connsiteY68" fmla="*/ 1588169 h 15135727"/>
              <a:gd name="connsiteX69" fmla="*/ 6978316 w 8085221"/>
              <a:gd name="connsiteY69" fmla="*/ 1732548 h 15135727"/>
              <a:gd name="connsiteX70" fmla="*/ 6737685 w 8085221"/>
              <a:gd name="connsiteY70" fmla="*/ 2093495 h 15135727"/>
              <a:gd name="connsiteX71" fmla="*/ 6737685 w 8085221"/>
              <a:gd name="connsiteY71" fmla="*/ 2382253 h 15135727"/>
              <a:gd name="connsiteX72" fmla="*/ 6665495 w 8085221"/>
              <a:gd name="connsiteY72" fmla="*/ 2430379 h 15135727"/>
              <a:gd name="connsiteX73" fmla="*/ 6906127 w 8085221"/>
              <a:gd name="connsiteY73" fmla="*/ 2646948 h 15135727"/>
              <a:gd name="connsiteX74" fmla="*/ 6906127 w 8085221"/>
              <a:gd name="connsiteY74" fmla="*/ 2983832 h 15135727"/>
              <a:gd name="connsiteX75" fmla="*/ 6906127 w 8085221"/>
              <a:gd name="connsiteY75" fmla="*/ 3104148 h 15135727"/>
              <a:gd name="connsiteX76" fmla="*/ 6833937 w 8085221"/>
              <a:gd name="connsiteY76" fmla="*/ 3368842 h 15135727"/>
              <a:gd name="connsiteX77" fmla="*/ 6906127 w 8085221"/>
              <a:gd name="connsiteY77" fmla="*/ 3489158 h 15135727"/>
              <a:gd name="connsiteX78" fmla="*/ 6641432 w 8085221"/>
              <a:gd name="connsiteY78" fmla="*/ 3705727 h 15135727"/>
              <a:gd name="connsiteX79" fmla="*/ 6737685 w 8085221"/>
              <a:gd name="connsiteY79" fmla="*/ 3729790 h 15135727"/>
              <a:gd name="connsiteX80" fmla="*/ 6545179 w 8085221"/>
              <a:gd name="connsiteY80" fmla="*/ 3826042 h 15135727"/>
              <a:gd name="connsiteX81" fmla="*/ 6328611 w 8085221"/>
              <a:gd name="connsiteY81" fmla="*/ 3753853 h 15135727"/>
              <a:gd name="connsiteX82" fmla="*/ 6184232 w 8085221"/>
              <a:gd name="connsiteY82" fmla="*/ 3850106 h 15135727"/>
              <a:gd name="connsiteX83" fmla="*/ 6184232 w 8085221"/>
              <a:gd name="connsiteY83" fmla="*/ 3946358 h 15135727"/>
              <a:gd name="connsiteX84" fmla="*/ 6136106 w 8085221"/>
              <a:gd name="connsiteY84" fmla="*/ 4235116 h 15135727"/>
              <a:gd name="connsiteX85" fmla="*/ 5919537 w 8085221"/>
              <a:gd name="connsiteY85" fmla="*/ 4403558 h 15135727"/>
              <a:gd name="connsiteX86" fmla="*/ 5775158 w 8085221"/>
              <a:gd name="connsiteY86" fmla="*/ 4451685 h 15135727"/>
              <a:gd name="connsiteX87" fmla="*/ 5630779 w 8085221"/>
              <a:gd name="connsiteY87" fmla="*/ 4547937 h 15135727"/>
              <a:gd name="connsiteX88" fmla="*/ 5510464 w 8085221"/>
              <a:gd name="connsiteY88" fmla="*/ 4620127 h 15135727"/>
              <a:gd name="connsiteX89" fmla="*/ 5510464 w 8085221"/>
              <a:gd name="connsiteY89" fmla="*/ 4812632 h 15135727"/>
              <a:gd name="connsiteX90" fmla="*/ 5317958 w 8085221"/>
              <a:gd name="connsiteY90" fmla="*/ 4981074 h 15135727"/>
              <a:gd name="connsiteX91" fmla="*/ 5005137 w 8085221"/>
              <a:gd name="connsiteY91" fmla="*/ 5149516 h 15135727"/>
              <a:gd name="connsiteX92" fmla="*/ 4692316 w 8085221"/>
              <a:gd name="connsiteY92" fmla="*/ 5149516 h 15135727"/>
              <a:gd name="connsiteX93" fmla="*/ 4523874 w 8085221"/>
              <a:gd name="connsiteY93" fmla="*/ 5366085 h 15135727"/>
              <a:gd name="connsiteX94" fmla="*/ 4211053 w 8085221"/>
              <a:gd name="connsiteY94" fmla="*/ 5414211 h 15135727"/>
              <a:gd name="connsiteX95" fmla="*/ 4114800 w 8085221"/>
              <a:gd name="connsiteY95" fmla="*/ 5390148 h 15135727"/>
              <a:gd name="connsiteX96" fmla="*/ 4018548 w 8085221"/>
              <a:gd name="connsiteY96" fmla="*/ 5630779 h 15135727"/>
              <a:gd name="connsiteX97" fmla="*/ 4090737 w 8085221"/>
              <a:gd name="connsiteY97" fmla="*/ 5871411 h 15135727"/>
              <a:gd name="connsiteX98" fmla="*/ 4090737 w 8085221"/>
              <a:gd name="connsiteY98" fmla="*/ 6184232 h 15135727"/>
              <a:gd name="connsiteX99" fmla="*/ 4186990 w 8085221"/>
              <a:gd name="connsiteY99" fmla="*/ 6472990 h 15135727"/>
              <a:gd name="connsiteX100" fmla="*/ 4042611 w 8085221"/>
              <a:gd name="connsiteY100" fmla="*/ 6352674 h 15135727"/>
              <a:gd name="connsiteX101" fmla="*/ 3946358 w 8085221"/>
              <a:gd name="connsiteY101" fmla="*/ 6376737 h 15135727"/>
              <a:gd name="connsiteX102" fmla="*/ 4114800 w 8085221"/>
              <a:gd name="connsiteY102" fmla="*/ 6641432 h 15135727"/>
              <a:gd name="connsiteX103" fmla="*/ 4451685 w 8085221"/>
              <a:gd name="connsiteY103" fmla="*/ 6737685 h 15135727"/>
              <a:gd name="connsiteX104" fmla="*/ 4620127 w 8085221"/>
              <a:gd name="connsiteY104" fmla="*/ 6978316 h 15135727"/>
              <a:gd name="connsiteX105" fmla="*/ 4740442 w 8085221"/>
              <a:gd name="connsiteY105" fmla="*/ 7170821 h 15135727"/>
              <a:gd name="connsiteX106" fmla="*/ 5077327 w 8085221"/>
              <a:gd name="connsiteY106" fmla="*/ 7387390 h 15135727"/>
              <a:gd name="connsiteX107" fmla="*/ 5125453 w 8085221"/>
              <a:gd name="connsiteY107" fmla="*/ 7603958 h 15135727"/>
              <a:gd name="connsiteX108" fmla="*/ 5197642 w 8085221"/>
              <a:gd name="connsiteY108" fmla="*/ 7796464 h 15135727"/>
              <a:gd name="connsiteX109" fmla="*/ 5486400 w 8085221"/>
              <a:gd name="connsiteY109" fmla="*/ 7964906 h 15135727"/>
              <a:gd name="connsiteX110" fmla="*/ 5486400 w 8085221"/>
              <a:gd name="connsiteY110" fmla="*/ 8349916 h 15135727"/>
              <a:gd name="connsiteX111" fmla="*/ 5678906 w 8085221"/>
              <a:gd name="connsiteY111" fmla="*/ 8614611 h 15135727"/>
              <a:gd name="connsiteX112" fmla="*/ 5919537 w 8085221"/>
              <a:gd name="connsiteY112" fmla="*/ 9071811 h 15135727"/>
              <a:gd name="connsiteX113" fmla="*/ 6160169 w 8085221"/>
              <a:gd name="connsiteY113" fmla="*/ 9336506 h 15135727"/>
              <a:gd name="connsiteX114" fmla="*/ 6280485 w 8085221"/>
              <a:gd name="connsiteY114" fmla="*/ 9601200 h 15135727"/>
              <a:gd name="connsiteX115" fmla="*/ 6400800 w 8085221"/>
              <a:gd name="connsiteY115" fmla="*/ 9793706 h 15135727"/>
              <a:gd name="connsiteX116" fmla="*/ 6569242 w 8085221"/>
              <a:gd name="connsiteY116" fmla="*/ 10058400 h 15135727"/>
              <a:gd name="connsiteX117" fmla="*/ 6713621 w 8085221"/>
              <a:gd name="connsiteY117" fmla="*/ 10106527 h 15135727"/>
              <a:gd name="connsiteX118" fmla="*/ 6545179 w 8085221"/>
              <a:gd name="connsiteY118" fmla="*/ 10202779 h 15135727"/>
              <a:gd name="connsiteX119" fmla="*/ 6569242 w 8085221"/>
              <a:gd name="connsiteY119" fmla="*/ 10443411 h 15135727"/>
              <a:gd name="connsiteX120" fmla="*/ 6593306 w 8085221"/>
              <a:gd name="connsiteY120" fmla="*/ 10708106 h 15135727"/>
              <a:gd name="connsiteX121" fmla="*/ 6761748 w 8085221"/>
              <a:gd name="connsiteY121" fmla="*/ 10924674 h 15135727"/>
              <a:gd name="connsiteX122" fmla="*/ 6641432 w 8085221"/>
              <a:gd name="connsiteY122" fmla="*/ 11093116 h 15135727"/>
              <a:gd name="connsiteX123" fmla="*/ 6713621 w 8085221"/>
              <a:gd name="connsiteY123" fmla="*/ 11261558 h 15135727"/>
              <a:gd name="connsiteX124" fmla="*/ 6737685 w 8085221"/>
              <a:gd name="connsiteY124" fmla="*/ 11526253 h 15135727"/>
              <a:gd name="connsiteX125" fmla="*/ 6617369 w 8085221"/>
              <a:gd name="connsiteY125" fmla="*/ 11839074 h 15135727"/>
              <a:gd name="connsiteX126" fmla="*/ 6617369 w 8085221"/>
              <a:gd name="connsiteY126" fmla="*/ 12031579 h 15135727"/>
              <a:gd name="connsiteX127" fmla="*/ 6641432 w 8085221"/>
              <a:gd name="connsiteY127" fmla="*/ 12127832 h 15135727"/>
              <a:gd name="connsiteX128" fmla="*/ 6761748 w 8085221"/>
              <a:gd name="connsiteY128" fmla="*/ 12031579 h 15135727"/>
              <a:gd name="connsiteX129" fmla="*/ 6761748 w 8085221"/>
              <a:gd name="connsiteY129" fmla="*/ 12296274 h 15135727"/>
              <a:gd name="connsiteX130" fmla="*/ 6689558 w 8085221"/>
              <a:gd name="connsiteY130" fmla="*/ 12512842 h 15135727"/>
              <a:gd name="connsiteX131" fmla="*/ 6785811 w 8085221"/>
              <a:gd name="connsiteY131" fmla="*/ 12777537 h 15135727"/>
              <a:gd name="connsiteX132" fmla="*/ 6569242 w 8085221"/>
              <a:gd name="connsiteY132" fmla="*/ 12873790 h 15135727"/>
              <a:gd name="connsiteX133" fmla="*/ 6545179 w 8085221"/>
              <a:gd name="connsiteY133" fmla="*/ 13090358 h 15135727"/>
              <a:gd name="connsiteX134" fmla="*/ 6448927 w 8085221"/>
              <a:gd name="connsiteY134" fmla="*/ 13355053 h 15135727"/>
              <a:gd name="connsiteX135" fmla="*/ 6256421 w 8085221"/>
              <a:gd name="connsiteY135" fmla="*/ 13571621 h 15135727"/>
              <a:gd name="connsiteX136" fmla="*/ 6087979 w 8085221"/>
              <a:gd name="connsiteY136" fmla="*/ 13667874 h 15135727"/>
              <a:gd name="connsiteX137" fmla="*/ 5943600 w 8085221"/>
              <a:gd name="connsiteY137" fmla="*/ 13716000 h 15135727"/>
              <a:gd name="connsiteX138" fmla="*/ 5702969 w 8085221"/>
              <a:gd name="connsiteY138" fmla="*/ 13667874 h 15135727"/>
              <a:gd name="connsiteX139" fmla="*/ 5582653 w 8085221"/>
              <a:gd name="connsiteY139" fmla="*/ 13691937 h 15135727"/>
              <a:gd name="connsiteX140" fmla="*/ 5727032 w 8085221"/>
              <a:gd name="connsiteY140" fmla="*/ 13836316 h 15135727"/>
              <a:gd name="connsiteX141" fmla="*/ 5582653 w 8085221"/>
              <a:gd name="connsiteY141" fmla="*/ 14052885 h 15135727"/>
              <a:gd name="connsiteX142" fmla="*/ 5462337 w 8085221"/>
              <a:gd name="connsiteY142" fmla="*/ 14149137 h 15135727"/>
              <a:gd name="connsiteX143" fmla="*/ 5342021 w 8085221"/>
              <a:gd name="connsiteY143" fmla="*/ 14004758 h 15135727"/>
              <a:gd name="connsiteX144" fmla="*/ 5245769 w 8085221"/>
              <a:gd name="connsiteY144" fmla="*/ 14004758 h 15135727"/>
              <a:gd name="connsiteX145" fmla="*/ 5245769 w 8085221"/>
              <a:gd name="connsiteY145" fmla="*/ 13956632 h 15135727"/>
              <a:gd name="connsiteX146" fmla="*/ 5101390 w 8085221"/>
              <a:gd name="connsiteY146" fmla="*/ 13956632 h 15135727"/>
              <a:gd name="connsiteX147" fmla="*/ 4981074 w 8085221"/>
              <a:gd name="connsiteY147" fmla="*/ 13860379 h 15135727"/>
              <a:gd name="connsiteX148" fmla="*/ 4740442 w 8085221"/>
              <a:gd name="connsiteY148" fmla="*/ 13908506 h 15135727"/>
              <a:gd name="connsiteX149" fmla="*/ 4475748 w 8085221"/>
              <a:gd name="connsiteY149" fmla="*/ 13956632 h 15135727"/>
              <a:gd name="connsiteX150" fmla="*/ 4379495 w 8085221"/>
              <a:gd name="connsiteY150" fmla="*/ 14028821 h 15135727"/>
              <a:gd name="connsiteX151" fmla="*/ 4403558 w 8085221"/>
              <a:gd name="connsiteY151" fmla="*/ 14197264 h 15135727"/>
              <a:gd name="connsiteX152" fmla="*/ 4572000 w 8085221"/>
              <a:gd name="connsiteY152" fmla="*/ 14149137 h 15135727"/>
              <a:gd name="connsiteX153" fmla="*/ 4523874 w 8085221"/>
              <a:gd name="connsiteY153" fmla="*/ 14558211 h 15135727"/>
              <a:gd name="connsiteX154" fmla="*/ 4403558 w 8085221"/>
              <a:gd name="connsiteY154" fmla="*/ 14437895 h 15135727"/>
              <a:gd name="connsiteX155" fmla="*/ 4403558 w 8085221"/>
              <a:gd name="connsiteY155" fmla="*/ 14437895 h 15135727"/>
              <a:gd name="connsiteX156" fmla="*/ 4283242 w 8085221"/>
              <a:gd name="connsiteY156" fmla="*/ 14245390 h 15135727"/>
              <a:gd name="connsiteX157" fmla="*/ 4235116 w 8085221"/>
              <a:gd name="connsiteY157" fmla="*/ 14341642 h 15135727"/>
              <a:gd name="connsiteX158" fmla="*/ 4162927 w 8085221"/>
              <a:gd name="connsiteY158" fmla="*/ 14389769 h 15135727"/>
              <a:gd name="connsiteX159" fmla="*/ 4162927 w 8085221"/>
              <a:gd name="connsiteY159" fmla="*/ 14389769 h 15135727"/>
              <a:gd name="connsiteX160" fmla="*/ 3922295 w 8085221"/>
              <a:gd name="connsiteY160" fmla="*/ 14245390 h 15135727"/>
              <a:gd name="connsiteX161" fmla="*/ 3801979 w 8085221"/>
              <a:gd name="connsiteY161" fmla="*/ 14293516 h 15135727"/>
              <a:gd name="connsiteX162" fmla="*/ 3681664 w 8085221"/>
              <a:gd name="connsiteY162" fmla="*/ 14389769 h 15135727"/>
              <a:gd name="connsiteX163" fmla="*/ 3657600 w 8085221"/>
              <a:gd name="connsiteY163" fmla="*/ 14654464 h 15135727"/>
              <a:gd name="connsiteX164" fmla="*/ 3513221 w 8085221"/>
              <a:gd name="connsiteY164" fmla="*/ 14726653 h 15135727"/>
              <a:gd name="connsiteX165" fmla="*/ 3513221 w 8085221"/>
              <a:gd name="connsiteY165" fmla="*/ 14871032 h 15135727"/>
              <a:gd name="connsiteX166" fmla="*/ 3633537 w 8085221"/>
              <a:gd name="connsiteY166" fmla="*/ 14967285 h 15135727"/>
              <a:gd name="connsiteX167" fmla="*/ 3609474 w 8085221"/>
              <a:gd name="connsiteY167" fmla="*/ 15087600 h 15135727"/>
              <a:gd name="connsiteX168" fmla="*/ 3441032 w 8085221"/>
              <a:gd name="connsiteY168" fmla="*/ 15039474 h 15135727"/>
              <a:gd name="connsiteX169" fmla="*/ 3272590 w 8085221"/>
              <a:gd name="connsiteY169" fmla="*/ 15063537 h 15135727"/>
              <a:gd name="connsiteX170" fmla="*/ 3248527 w 8085221"/>
              <a:gd name="connsiteY170" fmla="*/ 14895095 h 15135727"/>
              <a:gd name="connsiteX171" fmla="*/ 3128211 w 8085221"/>
              <a:gd name="connsiteY171" fmla="*/ 14919158 h 15135727"/>
              <a:gd name="connsiteX172" fmla="*/ 2959769 w 8085221"/>
              <a:gd name="connsiteY172" fmla="*/ 15135727 h 15135727"/>
              <a:gd name="connsiteX173" fmla="*/ 2935706 w 8085221"/>
              <a:gd name="connsiteY173" fmla="*/ 14895095 h 15135727"/>
              <a:gd name="connsiteX174" fmla="*/ 2791327 w 8085221"/>
              <a:gd name="connsiteY174" fmla="*/ 14943221 h 15135727"/>
              <a:gd name="connsiteX175" fmla="*/ 2671011 w 8085221"/>
              <a:gd name="connsiteY175" fmla="*/ 15039474 h 15135727"/>
              <a:gd name="connsiteX176" fmla="*/ 2430379 w 8085221"/>
              <a:gd name="connsiteY176" fmla="*/ 15087600 h 15135727"/>
              <a:gd name="connsiteX177" fmla="*/ 2237874 w 8085221"/>
              <a:gd name="connsiteY177" fmla="*/ 15039474 h 15135727"/>
              <a:gd name="connsiteX178" fmla="*/ 2622885 w 8085221"/>
              <a:gd name="connsiteY178" fmla="*/ 14846969 h 15135727"/>
              <a:gd name="connsiteX179" fmla="*/ 2887579 w 8085221"/>
              <a:gd name="connsiteY179" fmla="*/ 14774779 h 15135727"/>
              <a:gd name="connsiteX180" fmla="*/ 2839453 w 8085221"/>
              <a:gd name="connsiteY180" fmla="*/ 14582274 h 15135727"/>
              <a:gd name="connsiteX181" fmla="*/ 2935706 w 8085221"/>
              <a:gd name="connsiteY181" fmla="*/ 14510085 h 15135727"/>
              <a:gd name="connsiteX182" fmla="*/ 2935706 w 8085221"/>
              <a:gd name="connsiteY182" fmla="*/ 14510085 h 15135727"/>
              <a:gd name="connsiteX183" fmla="*/ 3080085 w 8085221"/>
              <a:gd name="connsiteY183" fmla="*/ 14413832 h 15135727"/>
              <a:gd name="connsiteX184" fmla="*/ 3152274 w 8085221"/>
              <a:gd name="connsiteY184" fmla="*/ 14341642 h 15135727"/>
              <a:gd name="connsiteX185" fmla="*/ 3080085 w 8085221"/>
              <a:gd name="connsiteY185" fmla="*/ 14269453 h 15135727"/>
              <a:gd name="connsiteX186" fmla="*/ 3152274 w 8085221"/>
              <a:gd name="connsiteY186" fmla="*/ 14197264 h 15135727"/>
              <a:gd name="connsiteX187" fmla="*/ 3152274 w 8085221"/>
              <a:gd name="connsiteY187" fmla="*/ 14052885 h 15135727"/>
              <a:gd name="connsiteX188" fmla="*/ 3080085 w 8085221"/>
              <a:gd name="connsiteY188" fmla="*/ 13980695 h 15135727"/>
              <a:gd name="connsiteX189" fmla="*/ 3056021 w 8085221"/>
              <a:gd name="connsiteY189" fmla="*/ 14076948 h 15135727"/>
              <a:gd name="connsiteX190" fmla="*/ 2935706 w 8085221"/>
              <a:gd name="connsiteY190" fmla="*/ 14076948 h 15135727"/>
              <a:gd name="connsiteX191" fmla="*/ 2863516 w 8085221"/>
              <a:gd name="connsiteY191" fmla="*/ 14125074 h 15135727"/>
              <a:gd name="connsiteX192" fmla="*/ 2719137 w 8085221"/>
              <a:gd name="connsiteY192" fmla="*/ 14197264 h 15135727"/>
              <a:gd name="connsiteX193" fmla="*/ 2646948 w 8085221"/>
              <a:gd name="connsiteY193" fmla="*/ 14197264 h 15135727"/>
              <a:gd name="connsiteX194" fmla="*/ 2598821 w 8085221"/>
              <a:gd name="connsiteY194" fmla="*/ 14125074 h 15135727"/>
              <a:gd name="connsiteX195" fmla="*/ 2430379 w 8085221"/>
              <a:gd name="connsiteY195" fmla="*/ 13836316 h 15135727"/>
              <a:gd name="connsiteX196" fmla="*/ 2646948 w 8085221"/>
              <a:gd name="connsiteY196" fmla="*/ 13812253 h 15135727"/>
              <a:gd name="connsiteX197" fmla="*/ 2502569 w 8085221"/>
              <a:gd name="connsiteY197" fmla="*/ 13475369 h 15135727"/>
              <a:gd name="connsiteX198" fmla="*/ 2550695 w 8085221"/>
              <a:gd name="connsiteY198" fmla="*/ 13186611 h 15135727"/>
              <a:gd name="connsiteX199" fmla="*/ 2719137 w 8085221"/>
              <a:gd name="connsiteY199" fmla="*/ 13042232 h 15135727"/>
              <a:gd name="connsiteX200" fmla="*/ 2791327 w 8085221"/>
              <a:gd name="connsiteY200" fmla="*/ 12945979 h 15135727"/>
              <a:gd name="connsiteX201" fmla="*/ 3031958 w 8085221"/>
              <a:gd name="connsiteY201" fmla="*/ 13090358 h 15135727"/>
              <a:gd name="connsiteX202" fmla="*/ 3056021 w 8085221"/>
              <a:gd name="connsiteY202" fmla="*/ 12753474 h 15135727"/>
              <a:gd name="connsiteX203" fmla="*/ 2887579 w 8085221"/>
              <a:gd name="connsiteY203" fmla="*/ 12777537 h 15135727"/>
              <a:gd name="connsiteX204" fmla="*/ 2815390 w 8085221"/>
              <a:gd name="connsiteY204" fmla="*/ 12777537 h 15135727"/>
              <a:gd name="connsiteX205" fmla="*/ 3176337 w 8085221"/>
              <a:gd name="connsiteY205" fmla="*/ 12368464 h 15135727"/>
              <a:gd name="connsiteX206" fmla="*/ 3104148 w 8085221"/>
              <a:gd name="connsiteY206" fmla="*/ 12320337 h 15135727"/>
              <a:gd name="connsiteX207" fmla="*/ 3104148 w 8085221"/>
              <a:gd name="connsiteY207" fmla="*/ 12320337 h 15135727"/>
              <a:gd name="connsiteX208" fmla="*/ 3007895 w 8085221"/>
              <a:gd name="connsiteY208" fmla="*/ 12079706 h 15135727"/>
              <a:gd name="connsiteX209" fmla="*/ 2911642 w 8085221"/>
              <a:gd name="connsiteY209" fmla="*/ 11935327 h 15135727"/>
              <a:gd name="connsiteX210" fmla="*/ 2863516 w 8085221"/>
              <a:gd name="connsiteY210" fmla="*/ 11694695 h 15135727"/>
              <a:gd name="connsiteX211" fmla="*/ 2911642 w 8085221"/>
              <a:gd name="connsiteY211" fmla="*/ 11454064 h 15135727"/>
              <a:gd name="connsiteX212" fmla="*/ 3056021 w 8085221"/>
              <a:gd name="connsiteY212" fmla="*/ 11454064 h 15135727"/>
              <a:gd name="connsiteX213" fmla="*/ 2983832 w 8085221"/>
              <a:gd name="connsiteY213" fmla="*/ 11381874 h 15135727"/>
              <a:gd name="connsiteX214" fmla="*/ 3031958 w 8085221"/>
              <a:gd name="connsiteY214" fmla="*/ 11285621 h 15135727"/>
              <a:gd name="connsiteX215" fmla="*/ 3007895 w 8085221"/>
              <a:gd name="connsiteY215" fmla="*/ 11189369 h 15135727"/>
              <a:gd name="connsiteX216" fmla="*/ 2887579 w 8085221"/>
              <a:gd name="connsiteY216" fmla="*/ 11141242 h 15135727"/>
              <a:gd name="connsiteX217" fmla="*/ 2887579 w 8085221"/>
              <a:gd name="connsiteY217" fmla="*/ 10972800 h 15135727"/>
              <a:gd name="connsiteX218" fmla="*/ 2887579 w 8085221"/>
              <a:gd name="connsiteY218" fmla="*/ 10924674 h 15135727"/>
              <a:gd name="connsiteX219" fmla="*/ 2767264 w 8085221"/>
              <a:gd name="connsiteY219" fmla="*/ 11020927 h 15135727"/>
              <a:gd name="connsiteX220" fmla="*/ 2743200 w 8085221"/>
              <a:gd name="connsiteY220" fmla="*/ 10924674 h 15135727"/>
              <a:gd name="connsiteX221" fmla="*/ 2550695 w 8085221"/>
              <a:gd name="connsiteY221" fmla="*/ 11020927 h 15135727"/>
              <a:gd name="connsiteX222" fmla="*/ 2526632 w 8085221"/>
              <a:gd name="connsiteY222" fmla="*/ 11117179 h 15135727"/>
              <a:gd name="connsiteX223" fmla="*/ 2334127 w 8085221"/>
              <a:gd name="connsiteY223" fmla="*/ 10996864 h 15135727"/>
              <a:gd name="connsiteX224" fmla="*/ 2358190 w 8085221"/>
              <a:gd name="connsiteY224" fmla="*/ 10732169 h 15135727"/>
              <a:gd name="connsiteX225" fmla="*/ 2334127 w 8085221"/>
              <a:gd name="connsiteY225" fmla="*/ 10587790 h 15135727"/>
              <a:gd name="connsiteX226" fmla="*/ 2406316 w 8085221"/>
              <a:gd name="connsiteY226" fmla="*/ 10491537 h 15135727"/>
              <a:gd name="connsiteX227" fmla="*/ 2598821 w 8085221"/>
              <a:gd name="connsiteY227" fmla="*/ 10684042 h 15135727"/>
              <a:gd name="connsiteX228" fmla="*/ 2767264 w 8085221"/>
              <a:gd name="connsiteY228" fmla="*/ 10684042 h 15135727"/>
              <a:gd name="connsiteX229" fmla="*/ 2646948 w 8085221"/>
              <a:gd name="connsiteY229" fmla="*/ 10515600 h 15135727"/>
              <a:gd name="connsiteX230" fmla="*/ 2815390 w 8085221"/>
              <a:gd name="connsiteY230" fmla="*/ 10395285 h 15135727"/>
              <a:gd name="connsiteX231" fmla="*/ 3080085 w 8085221"/>
              <a:gd name="connsiteY231" fmla="*/ 10419348 h 15135727"/>
              <a:gd name="connsiteX232" fmla="*/ 3248527 w 8085221"/>
              <a:gd name="connsiteY232" fmla="*/ 10539664 h 15135727"/>
              <a:gd name="connsiteX233" fmla="*/ 3320716 w 8085221"/>
              <a:gd name="connsiteY233" fmla="*/ 10659979 h 15135727"/>
              <a:gd name="connsiteX234" fmla="*/ 3465095 w 8085221"/>
              <a:gd name="connsiteY234" fmla="*/ 10659979 h 15135727"/>
              <a:gd name="connsiteX235" fmla="*/ 3441032 w 8085221"/>
              <a:gd name="connsiteY235" fmla="*/ 10491537 h 15135727"/>
              <a:gd name="connsiteX236" fmla="*/ 3392906 w 8085221"/>
              <a:gd name="connsiteY236" fmla="*/ 10250906 h 15135727"/>
              <a:gd name="connsiteX237" fmla="*/ 3152274 w 8085221"/>
              <a:gd name="connsiteY237" fmla="*/ 10250906 h 15135727"/>
              <a:gd name="connsiteX238" fmla="*/ 3176337 w 8085221"/>
              <a:gd name="connsiteY238" fmla="*/ 10178716 h 15135727"/>
              <a:gd name="connsiteX239" fmla="*/ 3104148 w 8085221"/>
              <a:gd name="connsiteY239" fmla="*/ 10154653 h 15135727"/>
              <a:gd name="connsiteX240" fmla="*/ 3007895 w 8085221"/>
              <a:gd name="connsiteY240" fmla="*/ 9962148 h 15135727"/>
              <a:gd name="connsiteX241" fmla="*/ 3176337 w 8085221"/>
              <a:gd name="connsiteY241" fmla="*/ 9889958 h 15135727"/>
              <a:gd name="connsiteX242" fmla="*/ 2959769 w 8085221"/>
              <a:gd name="connsiteY242" fmla="*/ 9504948 h 15135727"/>
              <a:gd name="connsiteX243" fmla="*/ 2791327 w 8085221"/>
              <a:gd name="connsiteY243" fmla="*/ 9456821 h 15135727"/>
              <a:gd name="connsiteX244" fmla="*/ 2574758 w 8085221"/>
              <a:gd name="connsiteY244" fmla="*/ 9336506 h 15135727"/>
              <a:gd name="connsiteX245" fmla="*/ 2550695 w 8085221"/>
              <a:gd name="connsiteY245" fmla="*/ 9071811 h 15135727"/>
              <a:gd name="connsiteX246" fmla="*/ 2695074 w 8085221"/>
              <a:gd name="connsiteY246" fmla="*/ 8999621 h 15135727"/>
              <a:gd name="connsiteX247" fmla="*/ 2622885 w 8085221"/>
              <a:gd name="connsiteY247" fmla="*/ 8975558 h 15135727"/>
              <a:gd name="connsiteX248" fmla="*/ 2430379 w 8085221"/>
              <a:gd name="connsiteY248" fmla="*/ 8999621 h 15135727"/>
              <a:gd name="connsiteX249" fmla="*/ 2261937 w 8085221"/>
              <a:gd name="connsiteY249" fmla="*/ 9168064 h 15135727"/>
              <a:gd name="connsiteX250" fmla="*/ 2237874 w 8085221"/>
              <a:gd name="connsiteY250" fmla="*/ 8999621 h 15135727"/>
              <a:gd name="connsiteX251" fmla="*/ 2117558 w 8085221"/>
              <a:gd name="connsiteY251" fmla="*/ 8975558 h 15135727"/>
              <a:gd name="connsiteX252" fmla="*/ 2045369 w 8085221"/>
              <a:gd name="connsiteY252" fmla="*/ 8783053 h 15135727"/>
              <a:gd name="connsiteX253" fmla="*/ 1852864 w 8085221"/>
              <a:gd name="connsiteY253" fmla="*/ 8758990 h 15135727"/>
              <a:gd name="connsiteX254" fmla="*/ 1636295 w 8085221"/>
              <a:gd name="connsiteY254" fmla="*/ 8927432 h 15135727"/>
              <a:gd name="connsiteX255" fmla="*/ 1588169 w 8085221"/>
              <a:gd name="connsiteY255" fmla="*/ 9023685 h 15135727"/>
              <a:gd name="connsiteX256" fmla="*/ 1515979 w 8085221"/>
              <a:gd name="connsiteY256" fmla="*/ 8879306 h 15135727"/>
              <a:gd name="connsiteX257" fmla="*/ 1347537 w 8085221"/>
              <a:gd name="connsiteY257" fmla="*/ 8879306 h 15135727"/>
              <a:gd name="connsiteX258" fmla="*/ 1347537 w 8085221"/>
              <a:gd name="connsiteY258" fmla="*/ 8710864 h 15135727"/>
              <a:gd name="connsiteX259" fmla="*/ 1106906 w 8085221"/>
              <a:gd name="connsiteY259" fmla="*/ 8783053 h 15135727"/>
              <a:gd name="connsiteX260" fmla="*/ 890337 w 8085221"/>
              <a:gd name="connsiteY260" fmla="*/ 8686800 h 15135727"/>
              <a:gd name="connsiteX261" fmla="*/ 649706 w 8085221"/>
              <a:gd name="connsiteY261" fmla="*/ 8662737 h 15135727"/>
              <a:gd name="connsiteX262" fmla="*/ 385011 w 8085221"/>
              <a:gd name="connsiteY262" fmla="*/ 8566485 h 15135727"/>
              <a:gd name="connsiteX263" fmla="*/ 577516 w 8085221"/>
              <a:gd name="connsiteY263" fmla="*/ 8373979 h 15135727"/>
              <a:gd name="connsiteX264" fmla="*/ 794085 w 8085221"/>
              <a:gd name="connsiteY264" fmla="*/ 8301790 h 15135727"/>
              <a:gd name="connsiteX265" fmla="*/ 745958 w 8085221"/>
              <a:gd name="connsiteY265" fmla="*/ 8133348 h 15135727"/>
              <a:gd name="connsiteX266" fmla="*/ 818148 w 8085221"/>
              <a:gd name="connsiteY266" fmla="*/ 7820527 h 15135727"/>
              <a:gd name="connsiteX267" fmla="*/ 697832 w 8085221"/>
              <a:gd name="connsiteY267" fmla="*/ 7820527 h 15135727"/>
              <a:gd name="connsiteX268" fmla="*/ 625642 w 8085221"/>
              <a:gd name="connsiteY268" fmla="*/ 7916779 h 15135727"/>
              <a:gd name="connsiteX269" fmla="*/ 457200 w 8085221"/>
              <a:gd name="connsiteY269" fmla="*/ 7820527 h 15135727"/>
              <a:gd name="connsiteX270" fmla="*/ 529390 w 8085221"/>
              <a:gd name="connsiteY270" fmla="*/ 7700211 h 15135727"/>
              <a:gd name="connsiteX271" fmla="*/ 938464 w 8085221"/>
              <a:gd name="connsiteY271" fmla="*/ 7676148 h 15135727"/>
              <a:gd name="connsiteX272" fmla="*/ 1058779 w 8085221"/>
              <a:gd name="connsiteY272" fmla="*/ 7459579 h 15135727"/>
              <a:gd name="connsiteX273" fmla="*/ 1203158 w 8085221"/>
              <a:gd name="connsiteY273" fmla="*/ 7603958 h 15135727"/>
              <a:gd name="connsiteX274" fmla="*/ 1299411 w 8085221"/>
              <a:gd name="connsiteY274" fmla="*/ 7555832 h 15135727"/>
              <a:gd name="connsiteX275" fmla="*/ 1443790 w 8085221"/>
              <a:gd name="connsiteY275" fmla="*/ 7507706 h 15135727"/>
              <a:gd name="connsiteX276" fmla="*/ 1684421 w 8085221"/>
              <a:gd name="connsiteY276" fmla="*/ 7603958 h 15135727"/>
              <a:gd name="connsiteX277" fmla="*/ 1684421 w 8085221"/>
              <a:gd name="connsiteY277" fmla="*/ 7603958 h 15135727"/>
              <a:gd name="connsiteX278" fmla="*/ 1540042 w 8085221"/>
              <a:gd name="connsiteY278" fmla="*/ 7363327 h 15135727"/>
              <a:gd name="connsiteX279" fmla="*/ 1299411 w 8085221"/>
              <a:gd name="connsiteY279" fmla="*/ 7315200 h 15135727"/>
              <a:gd name="connsiteX280" fmla="*/ 1130969 w 8085221"/>
              <a:gd name="connsiteY280" fmla="*/ 7339264 h 15135727"/>
              <a:gd name="connsiteX281" fmla="*/ 1034716 w 8085221"/>
              <a:gd name="connsiteY281" fmla="*/ 7315200 h 15135727"/>
              <a:gd name="connsiteX282" fmla="*/ 1155032 w 8085221"/>
              <a:gd name="connsiteY282" fmla="*/ 7050506 h 15135727"/>
              <a:gd name="connsiteX283" fmla="*/ 1155032 w 8085221"/>
              <a:gd name="connsiteY283" fmla="*/ 6930190 h 15135727"/>
              <a:gd name="connsiteX284" fmla="*/ 1155032 w 8085221"/>
              <a:gd name="connsiteY284" fmla="*/ 6761748 h 15135727"/>
              <a:gd name="connsiteX285" fmla="*/ 1203158 w 8085221"/>
              <a:gd name="connsiteY285" fmla="*/ 6617369 h 15135727"/>
              <a:gd name="connsiteX286" fmla="*/ 1371600 w 8085221"/>
              <a:gd name="connsiteY286" fmla="*/ 6472990 h 15135727"/>
              <a:gd name="connsiteX287" fmla="*/ 1443790 w 8085221"/>
              <a:gd name="connsiteY287" fmla="*/ 6328611 h 15135727"/>
              <a:gd name="connsiteX288" fmla="*/ 1419727 w 8085221"/>
              <a:gd name="connsiteY288" fmla="*/ 6208295 h 15135727"/>
              <a:gd name="connsiteX289" fmla="*/ 1275348 w 8085221"/>
              <a:gd name="connsiteY289" fmla="*/ 6304548 h 15135727"/>
              <a:gd name="connsiteX290" fmla="*/ 1323474 w 8085221"/>
              <a:gd name="connsiteY290" fmla="*/ 6015790 h 15135727"/>
              <a:gd name="connsiteX291" fmla="*/ 1540042 w 8085221"/>
              <a:gd name="connsiteY291" fmla="*/ 5871411 h 15135727"/>
              <a:gd name="connsiteX292" fmla="*/ 1540042 w 8085221"/>
              <a:gd name="connsiteY292" fmla="*/ 5751095 h 15135727"/>
              <a:gd name="connsiteX293" fmla="*/ 1395664 w 8085221"/>
              <a:gd name="connsiteY293" fmla="*/ 5799221 h 15135727"/>
              <a:gd name="connsiteX294" fmla="*/ 1179095 w 8085221"/>
              <a:gd name="connsiteY294" fmla="*/ 5799221 h 15135727"/>
              <a:gd name="connsiteX295" fmla="*/ 890337 w 8085221"/>
              <a:gd name="connsiteY295" fmla="*/ 5775158 h 15135727"/>
              <a:gd name="connsiteX296" fmla="*/ 697832 w 8085221"/>
              <a:gd name="connsiteY296" fmla="*/ 5606716 h 15135727"/>
              <a:gd name="connsiteX297" fmla="*/ 577516 w 8085221"/>
              <a:gd name="connsiteY297" fmla="*/ 5582653 h 15135727"/>
              <a:gd name="connsiteX298" fmla="*/ 697832 w 8085221"/>
              <a:gd name="connsiteY298" fmla="*/ 5775158 h 15135727"/>
              <a:gd name="connsiteX299" fmla="*/ 409074 w 8085221"/>
              <a:gd name="connsiteY299" fmla="*/ 5799221 h 15135727"/>
              <a:gd name="connsiteX300" fmla="*/ 168442 w 8085221"/>
              <a:gd name="connsiteY300" fmla="*/ 5702969 h 15135727"/>
              <a:gd name="connsiteX301" fmla="*/ 264695 w 8085221"/>
              <a:gd name="connsiteY301" fmla="*/ 5558590 h 15135727"/>
              <a:gd name="connsiteX302" fmla="*/ 144379 w 8085221"/>
              <a:gd name="connsiteY302" fmla="*/ 5510464 h 15135727"/>
              <a:gd name="connsiteX303" fmla="*/ 0 w 8085221"/>
              <a:gd name="connsiteY303" fmla="*/ 5462337 h 15135727"/>
              <a:gd name="connsiteX304" fmla="*/ 96253 w 8085221"/>
              <a:gd name="connsiteY304" fmla="*/ 5245769 h 15135727"/>
              <a:gd name="connsiteX0" fmla="*/ 96253 w 8085221"/>
              <a:gd name="connsiteY0" fmla="*/ 5245769 h 15135727"/>
              <a:gd name="connsiteX1" fmla="*/ 144379 w 8085221"/>
              <a:gd name="connsiteY1" fmla="*/ 4981074 h 15135727"/>
              <a:gd name="connsiteX2" fmla="*/ 178719 w 8085221"/>
              <a:gd name="connsiteY2" fmla="*/ 4834941 h 15135727"/>
              <a:gd name="connsiteX3" fmla="*/ 334378 w 8085221"/>
              <a:gd name="connsiteY3" fmla="*/ 4696828 h 15135727"/>
              <a:gd name="connsiteX4" fmla="*/ 553453 w 8085221"/>
              <a:gd name="connsiteY4" fmla="*/ 4692316 h 15135727"/>
              <a:gd name="connsiteX5" fmla="*/ 649706 w 8085221"/>
              <a:gd name="connsiteY5" fmla="*/ 4427621 h 15135727"/>
              <a:gd name="connsiteX6" fmla="*/ 805866 w 8085221"/>
              <a:gd name="connsiteY6" fmla="*/ 4425366 h 15135727"/>
              <a:gd name="connsiteX7" fmla="*/ 867026 w 8085221"/>
              <a:gd name="connsiteY7" fmla="*/ 4311817 h 15135727"/>
              <a:gd name="connsiteX8" fmla="*/ 1077328 w 8085221"/>
              <a:gd name="connsiteY8" fmla="*/ 4253916 h 15135727"/>
              <a:gd name="connsiteX9" fmla="*/ 1120191 w 8085221"/>
              <a:gd name="connsiteY9" fmla="*/ 4206291 h 15135727"/>
              <a:gd name="connsiteX10" fmla="*/ 1263066 w 8085221"/>
              <a:gd name="connsiteY10" fmla="*/ 4182478 h 15135727"/>
              <a:gd name="connsiteX11" fmla="*/ 1362326 w 8085221"/>
              <a:gd name="connsiteY11" fmla="*/ 4081965 h 15135727"/>
              <a:gd name="connsiteX12" fmla="*/ 1472616 w 8085221"/>
              <a:gd name="connsiteY12" fmla="*/ 4025316 h 15135727"/>
              <a:gd name="connsiteX13" fmla="*/ 1559344 w 8085221"/>
              <a:gd name="connsiteY13" fmla="*/ 4013535 h 15135727"/>
              <a:gd name="connsiteX14" fmla="*/ 1708485 w 8085221"/>
              <a:gd name="connsiteY14" fmla="*/ 3826042 h 15135727"/>
              <a:gd name="connsiteX15" fmla="*/ 1820278 w 8085221"/>
              <a:gd name="connsiteY15" fmla="*/ 3858628 h 15135727"/>
              <a:gd name="connsiteX16" fmla="*/ 1910766 w 8085221"/>
              <a:gd name="connsiteY16" fmla="*/ 3735053 h 15135727"/>
              <a:gd name="connsiteX17" fmla="*/ 2006016 w 8085221"/>
              <a:gd name="connsiteY17" fmla="*/ 3615741 h 15135727"/>
              <a:gd name="connsiteX18" fmla="*/ 2091741 w 8085221"/>
              <a:gd name="connsiteY18" fmla="*/ 3649078 h 15135727"/>
              <a:gd name="connsiteX19" fmla="*/ 2141621 w 8085221"/>
              <a:gd name="connsiteY19" fmla="*/ 3585411 h 15135727"/>
              <a:gd name="connsiteX20" fmla="*/ 2117808 w 8085221"/>
              <a:gd name="connsiteY20" fmla="*/ 3518736 h 15135727"/>
              <a:gd name="connsiteX21" fmla="*/ 2182228 w 8085221"/>
              <a:gd name="connsiteY21" fmla="*/ 3420478 h 15135727"/>
              <a:gd name="connsiteX22" fmla="*/ 2286000 w 8085221"/>
              <a:gd name="connsiteY22" fmla="*/ 3489158 h 15135727"/>
              <a:gd name="connsiteX23" fmla="*/ 2334628 w 8085221"/>
              <a:gd name="connsiteY23" fmla="*/ 3249028 h 15135727"/>
              <a:gd name="connsiteX24" fmla="*/ 2491039 w 8085221"/>
              <a:gd name="connsiteY24" fmla="*/ 3117433 h 15135727"/>
              <a:gd name="connsiteX25" fmla="*/ 2695074 w 8085221"/>
              <a:gd name="connsiteY25" fmla="*/ 2911642 h 15135727"/>
              <a:gd name="connsiteX26" fmla="*/ 2839453 w 8085221"/>
              <a:gd name="connsiteY26" fmla="*/ 2526632 h 15135727"/>
              <a:gd name="connsiteX27" fmla="*/ 3200400 w 8085221"/>
              <a:gd name="connsiteY27" fmla="*/ 2358190 h 15135727"/>
              <a:gd name="connsiteX28" fmla="*/ 3441032 w 8085221"/>
              <a:gd name="connsiteY28" fmla="*/ 2237874 h 15135727"/>
              <a:gd name="connsiteX29" fmla="*/ 3561348 w 8085221"/>
              <a:gd name="connsiteY29" fmla="*/ 2526632 h 15135727"/>
              <a:gd name="connsiteX30" fmla="*/ 3801979 w 8085221"/>
              <a:gd name="connsiteY30" fmla="*/ 2622885 h 15135727"/>
              <a:gd name="connsiteX31" fmla="*/ 3946358 w 8085221"/>
              <a:gd name="connsiteY31" fmla="*/ 2550695 h 15135727"/>
              <a:gd name="connsiteX32" fmla="*/ 4018548 w 8085221"/>
              <a:gd name="connsiteY32" fmla="*/ 2598821 h 15135727"/>
              <a:gd name="connsiteX33" fmla="*/ 4138864 w 8085221"/>
              <a:gd name="connsiteY33" fmla="*/ 2574758 h 15135727"/>
              <a:gd name="connsiteX34" fmla="*/ 4307306 w 8085221"/>
              <a:gd name="connsiteY34" fmla="*/ 2671011 h 15135727"/>
              <a:gd name="connsiteX35" fmla="*/ 4427621 w 8085221"/>
              <a:gd name="connsiteY35" fmla="*/ 2622885 h 15135727"/>
              <a:gd name="connsiteX36" fmla="*/ 4668253 w 8085221"/>
              <a:gd name="connsiteY36" fmla="*/ 2743200 h 15135727"/>
              <a:gd name="connsiteX37" fmla="*/ 4788569 w 8085221"/>
              <a:gd name="connsiteY37" fmla="*/ 2815390 h 15135727"/>
              <a:gd name="connsiteX38" fmla="*/ 4957011 w 8085221"/>
              <a:gd name="connsiteY38" fmla="*/ 2719137 h 15135727"/>
              <a:gd name="connsiteX39" fmla="*/ 4981074 w 8085221"/>
              <a:gd name="connsiteY39" fmla="*/ 2382253 h 15135727"/>
              <a:gd name="connsiteX40" fmla="*/ 4981074 w 8085221"/>
              <a:gd name="connsiteY40" fmla="*/ 2382253 h 15135727"/>
              <a:gd name="connsiteX41" fmla="*/ 4884821 w 8085221"/>
              <a:gd name="connsiteY41" fmla="*/ 2093495 h 15135727"/>
              <a:gd name="connsiteX42" fmla="*/ 4764506 w 8085221"/>
              <a:gd name="connsiteY42" fmla="*/ 1900990 h 15135727"/>
              <a:gd name="connsiteX43" fmla="*/ 4764506 w 8085221"/>
              <a:gd name="connsiteY43" fmla="*/ 1804737 h 15135727"/>
              <a:gd name="connsiteX44" fmla="*/ 4957011 w 8085221"/>
              <a:gd name="connsiteY44" fmla="*/ 1564106 h 15135727"/>
              <a:gd name="connsiteX45" fmla="*/ 5221706 w 8085221"/>
              <a:gd name="connsiteY45" fmla="*/ 1588169 h 15135727"/>
              <a:gd name="connsiteX46" fmla="*/ 5486400 w 8085221"/>
              <a:gd name="connsiteY46" fmla="*/ 1684421 h 15135727"/>
              <a:gd name="connsiteX47" fmla="*/ 5799221 w 8085221"/>
              <a:gd name="connsiteY47" fmla="*/ 1684421 h 15135727"/>
              <a:gd name="connsiteX48" fmla="*/ 5871411 w 8085221"/>
              <a:gd name="connsiteY48" fmla="*/ 1443790 h 15135727"/>
              <a:gd name="connsiteX49" fmla="*/ 6087979 w 8085221"/>
              <a:gd name="connsiteY49" fmla="*/ 1395664 h 15135727"/>
              <a:gd name="connsiteX50" fmla="*/ 6087979 w 8085221"/>
              <a:gd name="connsiteY50" fmla="*/ 1082842 h 15135727"/>
              <a:gd name="connsiteX51" fmla="*/ 6424864 w 8085221"/>
              <a:gd name="connsiteY51" fmla="*/ 1058779 h 15135727"/>
              <a:gd name="connsiteX52" fmla="*/ 6665495 w 8085221"/>
              <a:gd name="connsiteY52" fmla="*/ 721895 h 15135727"/>
              <a:gd name="connsiteX53" fmla="*/ 6761748 w 8085221"/>
              <a:gd name="connsiteY53" fmla="*/ 649706 h 15135727"/>
              <a:gd name="connsiteX54" fmla="*/ 6737685 w 8085221"/>
              <a:gd name="connsiteY54" fmla="*/ 505327 h 15135727"/>
              <a:gd name="connsiteX55" fmla="*/ 6858000 w 8085221"/>
              <a:gd name="connsiteY55" fmla="*/ 360948 h 15135727"/>
              <a:gd name="connsiteX56" fmla="*/ 6761748 w 8085221"/>
              <a:gd name="connsiteY56" fmla="*/ 120316 h 15135727"/>
              <a:gd name="connsiteX57" fmla="*/ 7194885 w 8085221"/>
              <a:gd name="connsiteY57" fmla="*/ 0 h 15135727"/>
              <a:gd name="connsiteX58" fmla="*/ 7267074 w 8085221"/>
              <a:gd name="connsiteY58" fmla="*/ 120316 h 15135727"/>
              <a:gd name="connsiteX59" fmla="*/ 7267074 w 8085221"/>
              <a:gd name="connsiteY59" fmla="*/ 120316 h 15135727"/>
              <a:gd name="connsiteX60" fmla="*/ 7339264 w 8085221"/>
              <a:gd name="connsiteY60" fmla="*/ 360948 h 15135727"/>
              <a:gd name="connsiteX61" fmla="*/ 7628021 w 8085221"/>
              <a:gd name="connsiteY61" fmla="*/ 433137 h 15135727"/>
              <a:gd name="connsiteX62" fmla="*/ 7796464 w 8085221"/>
              <a:gd name="connsiteY62" fmla="*/ 649706 h 15135727"/>
              <a:gd name="connsiteX63" fmla="*/ 8085221 w 8085221"/>
              <a:gd name="connsiteY63" fmla="*/ 914400 h 15135727"/>
              <a:gd name="connsiteX64" fmla="*/ 7988969 w 8085221"/>
              <a:gd name="connsiteY64" fmla="*/ 1203158 h 15135727"/>
              <a:gd name="connsiteX65" fmla="*/ 7844590 w 8085221"/>
              <a:gd name="connsiteY65" fmla="*/ 1058779 h 15135727"/>
              <a:gd name="connsiteX66" fmla="*/ 7483642 w 8085221"/>
              <a:gd name="connsiteY66" fmla="*/ 1371600 h 15135727"/>
              <a:gd name="connsiteX67" fmla="*/ 7267074 w 8085221"/>
              <a:gd name="connsiteY67" fmla="*/ 1395664 h 15135727"/>
              <a:gd name="connsiteX68" fmla="*/ 7243011 w 8085221"/>
              <a:gd name="connsiteY68" fmla="*/ 1588169 h 15135727"/>
              <a:gd name="connsiteX69" fmla="*/ 6978316 w 8085221"/>
              <a:gd name="connsiteY69" fmla="*/ 1732548 h 15135727"/>
              <a:gd name="connsiteX70" fmla="*/ 6737685 w 8085221"/>
              <a:gd name="connsiteY70" fmla="*/ 2093495 h 15135727"/>
              <a:gd name="connsiteX71" fmla="*/ 6737685 w 8085221"/>
              <a:gd name="connsiteY71" fmla="*/ 2382253 h 15135727"/>
              <a:gd name="connsiteX72" fmla="*/ 6665495 w 8085221"/>
              <a:gd name="connsiteY72" fmla="*/ 2430379 h 15135727"/>
              <a:gd name="connsiteX73" fmla="*/ 6906127 w 8085221"/>
              <a:gd name="connsiteY73" fmla="*/ 2646948 h 15135727"/>
              <a:gd name="connsiteX74" fmla="*/ 6906127 w 8085221"/>
              <a:gd name="connsiteY74" fmla="*/ 2983832 h 15135727"/>
              <a:gd name="connsiteX75" fmla="*/ 6906127 w 8085221"/>
              <a:gd name="connsiteY75" fmla="*/ 3104148 h 15135727"/>
              <a:gd name="connsiteX76" fmla="*/ 6833937 w 8085221"/>
              <a:gd name="connsiteY76" fmla="*/ 3368842 h 15135727"/>
              <a:gd name="connsiteX77" fmla="*/ 6906127 w 8085221"/>
              <a:gd name="connsiteY77" fmla="*/ 3489158 h 15135727"/>
              <a:gd name="connsiteX78" fmla="*/ 6641432 w 8085221"/>
              <a:gd name="connsiteY78" fmla="*/ 3705727 h 15135727"/>
              <a:gd name="connsiteX79" fmla="*/ 6737685 w 8085221"/>
              <a:gd name="connsiteY79" fmla="*/ 3729790 h 15135727"/>
              <a:gd name="connsiteX80" fmla="*/ 6545179 w 8085221"/>
              <a:gd name="connsiteY80" fmla="*/ 3826042 h 15135727"/>
              <a:gd name="connsiteX81" fmla="*/ 6328611 w 8085221"/>
              <a:gd name="connsiteY81" fmla="*/ 3753853 h 15135727"/>
              <a:gd name="connsiteX82" fmla="*/ 6184232 w 8085221"/>
              <a:gd name="connsiteY82" fmla="*/ 3850106 h 15135727"/>
              <a:gd name="connsiteX83" fmla="*/ 6184232 w 8085221"/>
              <a:gd name="connsiteY83" fmla="*/ 3946358 h 15135727"/>
              <a:gd name="connsiteX84" fmla="*/ 6136106 w 8085221"/>
              <a:gd name="connsiteY84" fmla="*/ 4235116 h 15135727"/>
              <a:gd name="connsiteX85" fmla="*/ 5919537 w 8085221"/>
              <a:gd name="connsiteY85" fmla="*/ 4403558 h 15135727"/>
              <a:gd name="connsiteX86" fmla="*/ 5775158 w 8085221"/>
              <a:gd name="connsiteY86" fmla="*/ 4451685 h 15135727"/>
              <a:gd name="connsiteX87" fmla="*/ 5630779 w 8085221"/>
              <a:gd name="connsiteY87" fmla="*/ 4547937 h 15135727"/>
              <a:gd name="connsiteX88" fmla="*/ 5510464 w 8085221"/>
              <a:gd name="connsiteY88" fmla="*/ 4620127 h 15135727"/>
              <a:gd name="connsiteX89" fmla="*/ 5510464 w 8085221"/>
              <a:gd name="connsiteY89" fmla="*/ 4812632 h 15135727"/>
              <a:gd name="connsiteX90" fmla="*/ 5317958 w 8085221"/>
              <a:gd name="connsiteY90" fmla="*/ 4981074 h 15135727"/>
              <a:gd name="connsiteX91" fmla="*/ 5005137 w 8085221"/>
              <a:gd name="connsiteY91" fmla="*/ 5149516 h 15135727"/>
              <a:gd name="connsiteX92" fmla="*/ 4692316 w 8085221"/>
              <a:gd name="connsiteY92" fmla="*/ 5149516 h 15135727"/>
              <a:gd name="connsiteX93" fmla="*/ 4523874 w 8085221"/>
              <a:gd name="connsiteY93" fmla="*/ 5366085 h 15135727"/>
              <a:gd name="connsiteX94" fmla="*/ 4211053 w 8085221"/>
              <a:gd name="connsiteY94" fmla="*/ 5414211 h 15135727"/>
              <a:gd name="connsiteX95" fmla="*/ 4114800 w 8085221"/>
              <a:gd name="connsiteY95" fmla="*/ 5390148 h 15135727"/>
              <a:gd name="connsiteX96" fmla="*/ 4018548 w 8085221"/>
              <a:gd name="connsiteY96" fmla="*/ 5630779 h 15135727"/>
              <a:gd name="connsiteX97" fmla="*/ 4090737 w 8085221"/>
              <a:gd name="connsiteY97" fmla="*/ 5871411 h 15135727"/>
              <a:gd name="connsiteX98" fmla="*/ 4090737 w 8085221"/>
              <a:gd name="connsiteY98" fmla="*/ 6184232 h 15135727"/>
              <a:gd name="connsiteX99" fmla="*/ 4186990 w 8085221"/>
              <a:gd name="connsiteY99" fmla="*/ 6472990 h 15135727"/>
              <a:gd name="connsiteX100" fmla="*/ 4042611 w 8085221"/>
              <a:gd name="connsiteY100" fmla="*/ 6352674 h 15135727"/>
              <a:gd name="connsiteX101" fmla="*/ 3946358 w 8085221"/>
              <a:gd name="connsiteY101" fmla="*/ 6376737 h 15135727"/>
              <a:gd name="connsiteX102" fmla="*/ 4114800 w 8085221"/>
              <a:gd name="connsiteY102" fmla="*/ 6641432 h 15135727"/>
              <a:gd name="connsiteX103" fmla="*/ 4451685 w 8085221"/>
              <a:gd name="connsiteY103" fmla="*/ 6737685 h 15135727"/>
              <a:gd name="connsiteX104" fmla="*/ 4620127 w 8085221"/>
              <a:gd name="connsiteY104" fmla="*/ 6978316 h 15135727"/>
              <a:gd name="connsiteX105" fmla="*/ 4740442 w 8085221"/>
              <a:gd name="connsiteY105" fmla="*/ 7170821 h 15135727"/>
              <a:gd name="connsiteX106" fmla="*/ 5077327 w 8085221"/>
              <a:gd name="connsiteY106" fmla="*/ 7387390 h 15135727"/>
              <a:gd name="connsiteX107" fmla="*/ 5125453 w 8085221"/>
              <a:gd name="connsiteY107" fmla="*/ 7603958 h 15135727"/>
              <a:gd name="connsiteX108" fmla="*/ 5197642 w 8085221"/>
              <a:gd name="connsiteY108" fmla="*/ 7796464 h 15135727"/>
              <a:gd name="connsiteX109" fmla="*/ 5486400 w 8085221"/>
              <a:gd name="connsiteY109" fmla="*/ 7964906 h 15135727"/>
              <a:gd name="connsiteX110" fmla="*/ 5486400 w 8085221"/>
              <a:gd name="connsiteY110" fmla="*/ 8349916 h 15135727"/>
              <a:gd name="connsiteX111" fmla="*/ 5678906 w 8085221"/>
              <a:gd name="connsiteY111" fmla="*/ 8614611 h 15135727"/>
              <a:gd name="connsiteX112" fmla="*/ 5919537 w 8085221"/>
              <a:gd name="connsiteY112" fmla="*/ 9071811 h 15135727"/>
              <a:gd name="connsiteX113" fmla="*/ 6160169 w 8085221"/>
              <a:gd name="connsiteY113" fmla="*/ 9336506 h 15135727"/>
              <a:gd name="connsiteX114" fmla="*/ 6280485 w 8085221"/>
              <a:gd name="connsiteY114" fmla="*/ 9601200 h 15135727"/>
              <a:gd name="connsiteX115" fmla="*/ 6400800 w 8085221"/>
              <a:gd name="connsiteY115" fmla="*/ 9793706 h 15135727"/>
              <a:gd name="connsiteX116" fmla="*/ 6569242 w 8085221"/>
              <a:gd name="connsiteY116" fmla="*/ 10058400 h 15135727"/>
              <a:gd name="connsiteX117" fmla="*/ 6713621 w 8085221"/>
              <a:gd name="connsiteY117" fmla="*/ 10106527 h 15135727"/>
              <a:gd name="connsiteX118" fmla="*/ 6545179 w 8085221"/>
              <a:gd name="connsiteY118" fmla="*/ 10202779 h 15135727"/>
              <a:gd name="connsiteX119" fmla="*/ 6569242 w 8085221"/>
              <a:gd name="connsiteY119" fmla="*/ 10443411 h 15135727"/>
              <a:gd name="connsiteX120" fmla="*/ 6593306 w 8085221"/>
              <a:gd name="connsiteY120" fmla="*/ 10708106 h 15135727"/>
              <a:gd name="connsiteX121" fmla="*/ 6761748 w 8085221"/>
              <a:gd name="connsiteY121" fmla="*/ 10924674 h 15135727"/>
              <a:gd name="connsiteX122" fmla="*/ 6641432 w 8085221"/>
              <a:gd name="connsiteY122" fmla="*/ 11093116 h 15135727"/>
              <a:gd name="connsiteX123" fmla="*/ 6713621 w 8085221"/>
              <a:gd name="connsiteY123" fmla="*/ 11261558 h 15135727"/>
              <a:gd name="connsiteX124" fmla="*/ 6737685 w 8085221"/>
              <a:gd name="connsiteY124" fmla="*/ 11526253 h 15135727"/>
              <a:gd name="connsiteX125" fmla="*/ 6617369 w 8085221"/>
              <a:gd name="connsiteY125" fmla="*/ 11839074 h 15135727"/>
              <a:gd name="connsiteX126" fmla="*/ 6617369 w 8085221"/>
              <a:gd name="connsiteY126" fmla="*/ 12031579 h 15135727"/>
              <a:gd name="connsiteX127" fmla="*/ 6641432 w 8085221"/>
              <a:gd name="connsiteY127" fmla="*/ 12127832 h 15135727"/>
              <a:gd name="connsiteX128" fmla="*/ 6761748 w 8085221"/>
              <a:gd name="connsiteY128" fmla="*/ 12031579 h 15135727"/>
              <a:gd name="connsiteX129" fmla="*/ 6761748 w 8085221"/>
              <a:gd name="connsiteY129" fmla="*/ 12296274 h 15135727"/>
              <a:gd name="connsiteX130" fmla="*/ 6689558 w 8085221"/>
              <a:gd name="connsiteY130" fmla="*/ 12512842 h 15135727"/>
              <a:gd name="connsiteX131" fmla="*/ 6785811 w 8085221"/>
              <a:gd name="connsiteY131" fmla="*/ 12777537 h 15135727"/>
              <a:gd name="connsiteX132" fmla="*/ 6569242 w 8085221"/>
              <a:gd name="connsiteY132" fmla="*/ 12873790 h 15135727"/>
              <a:gd name="connsiteX133" fmla="*/ 6545179 w 8085221"/>
              <a:gd name="connsiteY133" fmla="*/ 13090358 h 15135727"/>
              <a:gd name="connsiteX134" fmla="*/ 6448927 w 8085221"/>
              <a:gd name="connsiteY134" fmla="*/ 13355053 h 15135727"/>
              <a:gd name="connsiteX135" fmla="*/ 6256421 w 8085221"/>
              <a:gd name="connsiteY135" fmla="*/ 13571621 h 15135727"/>
              <a:gd name="connsiteX136" fmla="*/ 6087979 w 8085221"/>
              <a:gd name="connsiteY136" fmla="*/ 13667874 h 15135727"/>
              <a:gd name="connsiteX137" fmla="*/ 5943600 w 8085221"/>
              <a:gd name="connsiteY137" fmla="*/ 13716000 h 15135727"/>
              <a:gd name="connsiteX138" fmla="*/ 5702969 w 8085221"/>
              <a:gd name="connsiteY138" fmla="*/ 13667874 h 15135727"/>
              <a:gd name="connsiteX139" fmla="*/ 5582653 w 8085221"/>
              <a:gd name="connsiteY139" fmla="*/ 13691937 h 15135727"/>
              <a:gd name="connsiteX140" fmla="*/ 5727032 w 8085221"/>
              <a:gd name="connsiteY140" fmla="*/ 13836316 h 15135727"/>
              <a:gd name="connsiteX141" fmla="*/ 5582653 w 8085221"/>
              <a:gd name="connsiteY141" fmla="*/ 14052885 h 15135727"/>
              <a:gd name="connsiteX142" fmla="*/ 5462337 w 8085221"/>
              <a:gd name="connsiteY142" fmla="*/ 14149137 h 15135727"/>
              <a:gd name="connsiteX143" fmla="*/ 5342021 w 8085221"/>
              <a:gd name="connsiteY143" fmla="*/ 14004758 h 15135727"/>
              <a:gd name="connsiteX144" fmla="*/ 5245769 w 8085221"/>
              <a:gd name="connsiteY144" fmla="*/ 14004758 h 15135727"/>
              <a:gd name="connsiteX145" fmla="*/ 5245769 w 8085221"/>
              <a:gd name="connsiteY145" fmla="*/ 13956632 h 15135727"/>
              <a:gd name="connsiteX146" fmla="*/ 5101390 w 8085221"/>
              <a:gd name="connsiteY146" fmla="*/ 13956632 h 15135727"/>
              <a:gd name="connsiteX147" fmla="*/ 4981074 w 8085221"/>
              <a:gd name="connsiteY147" fmla="*/ 13860379 h 15135727"/>
              <a:gd name="connsiteX148" fmla="*/ 4740442 w 8085221"/>
              <a:gd name="connsiteY148" fmla="*/ 13908506 h 15135727"/>
              <a:gd name="connsiteX149" fmla="*/ 4475748 w 8085221"/>
              <a:gd name="connsiteY149" fmla="*/ 13956632 h 15135727"/>
              <a:gd name="connsiteX150" fmla="*/ 4379495 w 8085221"/>
              <a:gd name="connsiteY150" fmla="*/ 14028821 h 15135727"/>
              <a:gd name="connsiteX151" fmla="*/ 4403558 w 8085221"/>
              <a:gd name="connsiteY151" fmla="*/ 14197264 h 15135727"/>
              <a:gd name="connsiteX152" fmla="*/ 4572000 w 8085221"/>
              <a:gd name="connsiteY152" fmla="*/ 14149137 h 15135727"/>
              <a:gd name="connsiteX153" fmla="*/ 4523874 w 8085221"/>
              <a:gd name="connsiteY153" fmla="*/ 14558211 h 15135727"/>
              <a:gd name="connsiteX154" fmla="*/ 4403558 w 8085221"/>
              <a:gd name="connsiteY154" fmla="*/ 14437895 h 15135727"/>
              <a:gd name="connsiteX155" fmla="*/ 4403558 w 8085221"/>
              <a:gd name="connsiteY155" fmla="*/ 14437895 h 15135727"/>
              <a:gd name="connsiteX156" fmla="*/ 4283242 w 8085221"/>
              <a:gd name="connsiteY156" fmla="*/ 14245390 h 15135727"/>
              <a:gd name="connsiteX157" fmla="*/ 4235116 w 8085221"/>
              <a:gd name="connsiteY157" fmla="*/ 14341642 h 15135727"/>
              <a:gd name="connsiteX158" fmla="*/ 4162927 w 8085221"/>
              <a:gd name="connsiteY158" fmla="*/ 14389769 h 15135727"/>
              <a:gd name="connsiteX159" fmla="*/ 4162927 w 8085221"/>
              <a:gd name="connsiteY159" fmla="*/ 14389769 h 15135727"/>
              <a:gd name="connsiteX160" fmla="*/ 3922295 w 8085221"/>
              <a:gd name="connsiteY160" fmla="*/ 14245390 h 15135727"/>
              <a:gd name="connsiteX161" fmla="*/ 3801979 w 8085221"/>
              <a:gd name="connsiteY161" fmla="*/ 14293516 h 15135727"/>
              <a:gd name="connsiteX162" fmla="*/ 3681664 w 8085221"/>
              <a:gd name="connsiteY162" fmla="*/ 14389769 h 15135727"/>
              <a:gd name="connsiteX163" fmla="*/ 3657600 w 8085221"/>
              <a:gd name="connsiteY163" fmla="*/ 14654464 h 15135727"/>
              <a:gd name="connsiteX164" fmla="*/ 3513221 w 8085221"/>
              <a:gd name="connsiteY164" fmla="*/ 14726653 h 15135727"/>
              <a:gd name="connsiteX165" fmla="*/ 3513221 w 8085221"/>
              <a:gd name="connsiteY165" fmla="*/ 14871032 h 15135727"/>
              <a:gd name="connsiteX166" fmla="*/ 3633537 w 8085221"/>
              <a:gd name="connsiteY166" fmla="*/ 14967285 h 15135727"/>
              <a:gd name="connsiteX167" fmla="*/ 3609474 w 8085221"/>
              <a:gd name="connsiteY167" fmla="*/ 15087600 h 15135727"/>
              <a:gd name="connsiteX168" fmla="*/ 3441032 w 8085221"/>
              <a:gd name="connsiteY168" fmla="*/ 15039474 h 15135727"/>
              <a:gd name="connsiteX169" fmla="*/ 3272590 w 8085221"/>
              <a:gd name="connsiteY169" fmla="*/ 15063537 h 15135727"/>
              <a:gd name="connsiteX170" fmla="*/ 3248527 w 8085221"/>
              <a:gd name="connsiteY170" fmla="*/ 14895095 h 15135727"/>
              <a:gd name="connsiteX171" fmla="*/ 3128211 w 8085221"/>
              <a:gd name="connsiteY171" fmla="*/ 14919158 h 15135727"/>
              <a:gd name="connsiteX172" fmla="*/ 2959769 w 8085221"/>
              <a:gd name="connsiteY172" fmla="*/ 15135727 h 15135727"/>
              <a:gd name="connsiteX173" fmla="*/ 2935706 w 8085221"/>
              <a:gd name="connsiteY173" fmla="*/ 14895095 h 15135727"/>
              <a:gd name="connsiteX174" fmla="*/ 2791327 w 8085221"/>
              <a:gd name="connsiteY174" fmla="*/ 14943221 h 15135727"/>
              <a:gd name="connsiteX175" fmla="*/ 2671011 w 8085221"/>
              <a:gd name="connsiteY175" fmla="*/ 15039474 h 15135727"/>
              <a:gd name="connsiteX176" fmla="*/ 2430379 w 8085221"/>
              <a:gd name="connsiteY176" fmla="*/ 15087600 h 15135727"/>
              <a:gd name="connsiteX177" fmla="*/ 2237874 w 8085221"/>
              <a:gd name="connsiteY177" fmla="*/ 15039474 h 15135727"/>
              <a:gd name="connsiteX178" fmla="*/ 2622885 w 8085221"/>
              <a:gd name="connsiteY178" fmla="*/ 14846969 h 15135727"/>
              <a:gd name="connsiteX179" fmla="*/ 2887579 w 8085221"/>
              <a:gd name="connsiteY179" fmla="*/ 14774779 h 15135727"/>
              <a:gd name="connsiteX180" fmla="*/ 2839453 w 8085221"/>
              <a:gd name="connsiteY180" fmla="*/ 14582274 h 15135727"/>
              <a:gd name="connsiteX181" fmla="*/ 2935706 w 8085221"/>
              <a:gd name="connsiteY181" fmla="*/ 14510085 h 15135727"/>
              <a:gd name="connsiteX182" fmla="*/ 2935706 w 8085221"/>
              <a:gd name="connsiteY182" fmla="*/ 14510085 h 15135727"/>
              <a:gd name="connsiteX183" fmla="*/ 3080085 w 8085221"/>
              <a:gd name="connsiteY183" fmla="*/ 14413832 h 15135727"/>
              <a:gd name="connsiteX184" fmla="*/ 3152274 w 8085221"/>
              <a:gd name="connsiteY184" fmla="*/ 14341642 h 15135727"/>
              <a:gd name="connsiteX185" fmla="*/ 3080085 w 8085221"/>
              <a:gd name="connsiteY185" fmla="*/ 14269453 h 15135727"/>
              <a:gd name="connsiteX186" fmla="*/ 3152274 w 8085221"/>
              <a:gd name="connsiteY186" fmla="*/ 14197264 h 15135727"/>
              <a:gd name="connsiteX187" fmla="*/ 3152274 w 8085221"/>
              <a:gd name="connsiteY187" fmla="*/ 14052885 h 15135727"/>
              <a:gd name="connsiteX188" fmla="*/ 3080085 w 8085221"/>
              <a:gd name="connsiteY188" fmla="*/ 13980695 h 15135727"/>
              <a:gd name="connsiteX189" fmla="*/ 3056021 w 8085221"/>
              <a:gd name="connsiteY189" fmla="*/ 14076948 h 15135727"/>
              <a:gd name="connsiteX190" fmla="*/ 2935706 w 8085221"/>
              <a:gd name="connsiteY190" fmla="*/ 14076948 h 15135727"/>
              <a:gd name="connsiteX191" fmla="*/ 2863516 w 8085221"/>
              <a:gd name="connsiteY191" fmla="*/ 14125074 h 15135727"/>
              <a:gd name="connsiteX192" fmla="*/ 2719137 w 8085221"/>
              <a:gd name="connsiteY192" fmla="*/ 14197264 h 15135727"/>
              <a:gd name="connsiteX193" fmla="*/ 2646948 w 8085221"/>
              <a:gd name="connsiteY193" fmla="*/ 14197264 h 15135727"/>
              <a:gd name="connsiteX194" fmla="*/ 2598821 w 8085221"/>
              <a:gd name="connsiteY194" fmla="*/ 14125074 h 15135727"/>
              <a:gd name="connsiteX195" fmla="*/ 2430379 w 8085221"/>
              <a:gd name="connsiteY195" fmla="*/ 13836316 h 15135727"/>
              <a:gd name="connsiteX196" fmla="*/ 2646948 w 8085221"/>
              <a:gd name="connsiteY196" fmla="*/ 13812253 h 15135727"/>
              <a:gd name="connsiteX197" fmla="*/ 2502569 w 8085221"/>
              <a:gd name="connsiteY197" fmla="*/ 13475369 h 15135727"/>
              <a:gd name="connsiteX198" fmla="*/ 2550695 w 8085221"/>
              <a:gd name="connsiteY198" fmla="*/ 13186611 h 15135727"/>
              <a:gd name="connsiteX199" fmla="*/ 2719137 w 8085221"/>
              <a:gd name="connsiteY199" fmla="*/ 13042232 h 15135727"/>
              <a:gd name="connsiteX200" fmla="*/ 2791327 w 8085221"/>
              <a:gd name="connsiteY200" fmla="*/ 12945979 h 15135727"/>
              <a:gd name="connsiteX201" fmla="*/ 3031958 w 8085221"/>
              <a:gd name="connsiteY201" fmla="*/ 13090358 h 15135727"/>
              <a:gd name="connsiteX202" fmla="*/ 3056021 w 8085221"/>
              <a:gd name="connsiteY202" fmla="*/ 12753474 h 15135727"/>
              <a:gd name="connsiteX203" fmla="*/ 2887579 w 8085221"/>
              <a:gd name="connsiteY203" fmla="*/ 12777537 h 15135727"/>
              <a:gd name="connsiteX204" fmla="*/ 2815390 w 8085221"/>
              <a:gd name="connsiteY204" fmla="*/ 12777537 h 15135727"/>
              <a:gd name="connsiteX205" fmla="*/ 3176337 w 8085221"/>
              <a:gd name="connsiteY205" fmla="*/ 12368464 h 15135727"/>
              <a:gd name="connsiteX206" fmla="*/ 3104148 w 8085221"/>
              <a:gd name="connsiteY206" fmla="*/ 12320337 h 15135727"/>
              <a:gd name="connsiteX207" fmla="*/ 3104148 w 8085221"/>
              <a:gd name="connsiteY207" fmla="*/ 12320337 h 15135727"/>
              <a:gd name="connsiteX208" fmla="*/ 3007895 w 8085221"/>
              <a:gd name="connsiteY208" fmla="*/ 12079706 h 15135727"/>
              <a:gd name="connsiteX209" fmla="*/ 2911642 w 8085221"/>
              <a:gd name="connsiteY209" fmla="*/ 11935327 h 15135727"/>
              <a:gd name="connsiteX210" fmla="*/ 2863516 w 8085221"/>
              <a:gd name="connsiteY210" fmla="*/ 11694695 h 15135727"/>
              <a:gd name="connsiteX211" fmla="*/ 2911642 w 8085221"/>
              <a:gd name="connsiteY211" fmla="*/ 11454064 h 15135727"/>
              <a:gd name="connsiteX212" fmla="*/ 3056021 w 8085221"/>
              <a:gd name="connsiteY212" fmla="*/ 11454064 h 15135727"/>
              <a:gd name="connsiteX213" fmla="*/ 2983832 w 8085221"/>
              <a:gd name="connsiteY213" fmla="*/ 11381874 h 15135727"/>
              <a:gd name="connsiteX214" fmla="*/ 3031958 w 8085221"/>
              <a:gd name="connsiteY214" fmla="*/ 11285621 h 15135727"/>
              <a:gd name="connsiteX215" fmla="*/ 3007895 w 8085221"/>
              <a:gd name="connsiteY215" fmla="*/ 11189369 h 15135727"/>
              <a:gd name="connsiteX216" fmla="*/ 2887579 w 8085221"/>
              <a:gd name="connsiteY216" fmla="*/ 11141242 h 15135727"/>
              <a:gd name="connsiteX217" fmla="*/ 2887579 w 8085221"/>
              <a:gd name="connsiteY217" fmla="*/ 10972800 h 15135727"/>
              <a:gd name="connsiteX218" fmla="*/ 2887579 w 8085221"/>
              <a:gd name="connsiteY218" fmla="*/ 10924674 h 15135727"/>
              <a:gd name="connsiteX219" fmla="*/ 2767264 w 8085221"/>
              <a:gd name="connsiteY219" fmla="*/ 11020927 h 15135727"/>
              <a:gd name="connsiteX220" fmla="*/ 2743200 w 8085221"/>
              <a:gd name="connsiteY220" fmla="*/ 10924674 h 15135727"/>
              <a:gd name="connsiteX221" fmla="*/ 2550695 w 8085221"/>
              <a:gd name="connsiteY221" fmla="*/ 11020927 h 15135727"/>
              <a:gd name="connsiteX222" fmla="*/ 2526632 w 8085221"/>
              <a:gd name="connsiteY222" fmla="*/ 11117179 h 15135727"/>
              <a:gd name="connsiteX223" fmla="*/ 2334127 w 8085221"/>
              <a:gd name="connsiteY223" fmla="*/ 10996864 h 15135727"/>
              <a:gd name="connsiteX224" fmla="*/ 2358190 w 8085221"/>
              <a:gd name="connsiteY224" fmla="*/ 10732169 h 15135727"/>
              <a:gd name="connsiteX225" fmla="*/ 2334127 w 8085221"/>
              <a:gd name="connsiteY225" fmla="*/ 10587790 h 15135727"/>
              <a:gd name="connsiteX226" fmla="*/ 2406316 w 8085221"/>
              <a:gd name="connsiteY226" fmla="*/ 10491537 h 15135727"/>
              <a:gd name="connsiteX227" fmla="*/ 2598821 w 8085221"/>
              <a:gd name="connsiteY227" fmla="*/ 10684042 h 15135727"/>
              <a:gd name="connsiteX228" fmla="*/ 2767264 w 8085221"/>
              <a:gd name="connsiteY228" fmla="*/ 10684042 h 15135727"/>
              <a:gd name="connsiteX229" fmla="*/ 2646948 w 8085221"/>
              <a:gd name="connsiteY229" fmla="*/ 10515600 h 15135727"/>
              <a:gd name="connsiteX230" fmla="*/ 2815390 w 8085221"/>
              <a:gd name="connsiteY230" fmla="*/ 10395285 h 15135727"/>
              <a:gd name="connsiteX231" fmla="*/ 3080085 w 8085221"/>
              <a:gd name="connsiteY231" fmla="*/ 10419348 h 15135727"/>
              <a:gd name="connsiteX232" fmla="*/ 3248527 w 8085221"/>
              <a:gd name="connsiteY232" fmla="*/ 10539664 h 15135727"/>
              <a:gd name="connsiteX233" fmla="*/ 3320716 w 8085221"/>
              <a:gd name="connsiteY233" fmla="*/ 10659979 h 15135727"/>
              <a:gd name="connsiteX234" fmla="*/ 3465095 w 8085221"/>
              <a:gd name="connsiteY234" fmla="*/ 10659979 h 15135727"/>
              <a:gd name="connsiteX235" fmla="*/ 3441032 w 8085221"/>
              <a:gd name="connsiteY235" fmla="*/ 10491537 h 15135727"/>
              <a:gd name="connsiteX236" fmla="*/ 3392906 w 8085221"/>
              <a:gd name="connsiteY236" fmla="*/ 10250906 h 15135727"/>
              <a:gd name="connsiteX237" fmla="*/ 3152274 w 8085221"/>
              <a:gd name="connsiteY237" fmla="*/ 10250906 h 15135727"/>
              <a:gd name="connsiteX238" fmla="*/ 3176337 w 8085221"/>
              <a:gd name="connsiteY238" fmla="*/ 10178716 h 15135727"/>
              <a:gd name="connsiteX239" fmla="*/ 3104148 w 8085221"/>
              <a:gd name="connsiteY239" fmla="*/ 10154653 h 15135727"/>
              <a:gd name="connsiteX240" fmla="*/ 3007895 w 8085221"/>
              <a:gd name="connsiteY240" fmla="*/ 9962148 h 15135727"/>
              <a:gd name="connsiteX241" fmla="*/ 3176337 w 8085221"/>
              <a:gd name="connsiteY241" fmla="*/ 9889958 h 15135727"/>
              <a:gd name="connsiteX242" fmla="*/ 2959769 w 8085221"/>
              <a:gd name="connsiteY242" fmla="*/ 9504948 h 15135727"/>
              <a:gd name="connsiteX243" fmla="*/ 2791327 w 8085221"/>
              <a:gd name="connsiteY243" fmla="*/ 9456821 h 15135727"/>
              <a:gd name="connsiteX244" fmla="*/ 2574758 w 8085221"/>
              <a:gd name="connsiteY244" fmla="*/ 9336506 h 15135727"/>
              <a:gd name="connsiteX245" fmla="*/ 2550695 w 8085221"/>
              <a:gd name="connsiteY245" fmla="*/ 9071811 h 15135727"/>
              <a:gd name="connsiteX246" fmla="*/ 2695074 w 8085221"/>
              <a:gd name="connsiteY246" fmla="*/ 8999621 h 15135727"/>
              <a:gd name="connsiteX247" fmla="*/ 2622885 w 8085221"/>
              <a:gd name="connsiteY247" fmla="*/ 8975558 h 15135727"/>
              <a:gd name="connsiteX248" fmla="*/ 2430379 w 8085221"/>
              <a:gd name="connsiteY248" fmla="*/ 8999621 h 15135727"/>
              <a:gd name="connsiteX249" fmla="*/ 2261937 w 8085221"/>
              <a:gd name="connsiteY249" fmla="*/ 9168064 h 15135727"/>
              <a:gd name="connsiteX250" fmla="*/ 2237874 w 8085221"/>
              <a:gd name="connsiteY250" fmla="*/ 8999621 h 15135727"/>
              <a:gd name="connsiteX251" fmla="*/ 2117558 w 8085221"/>
              <a:gd name="connsiteY251" fmla="*/ 8975558 h 15135727"/>
              <a:gd name="connsiteX252" fmla="*/ 2045369 w 8085221"/>
              <a:gd name="connsiteY252" fmla="*/ 8783053 h 15135727"/>
              <a:gd name="connsiteX253" fmla="*/ 1852864 w 8085221"/>
              <a:gd name="connsiteY253" fmla="*/ 8758990 h 15135727"/>
              <a:gd name="connsiteX254" fmla="*/ 1636295 w 8085221"/>
              <a:gd name="connsiteY254" fmla="*/ 8927432 h 15135727"/>
              <a:gd name="connsiteX255" fmla="*/ 1588169 w 8085221"/>
              <a:gd name="connsiteY255" fmla="*/ 9023685 h 15135727"/>
              <a:gd name="connsiteX256" fmla="*/ 1515979 w 8085221"/>
              <a:gd name="connsiteY256" fmla="*/ 8879306 h 15135727"/>
              <a:gd name="connsiteX257" fmla="*/ 1347537 w 8085221"/>
              <a:gd name="connsiteY257" fmla="*/ 8879306 h 15135727"/>
              <a:gd name="connsiteX258" fmla="*/ 1347537 w 8085221"/>
              <a:gd name="connsiteY258" fmla="*/ 8710864 h 15135727"/>
              <a:gd name="connsiteX259" fmla="*/ 1106906 w 8085221"/>
              <a:gd name="connsiteY259" fmla="*/ 8783053 h 15135727"/>
              <a:gd name="connsiteX260" fmla="*/ 890337 w 8085221"/>
              <a:gd name="connsiteY260" fmla="*/ 8686800 h 15135727"/>
              <a:gd name="connsiteX261" fmla="*/ 649706 w 8085221"/>
              <a:gd name="connsiteY261" fmla="*/ 8662737 h 15135727"/>
              <a:gd name="connsiteX262" fmla="*/ 385011 w 8085221"/>
              <a:gd name="connsiteY262" fmla="*/ 8566485 h 15135727"/>
              <a:gd name="connsiteX263" fmla="*/ 577516 w 8085221"/>
              <a:gd name="connsiteY263" fmla="*/ 8373979 h 15135727"/>
              <a:gd name="connsiteX264" fmla="*/ 794085 w 8085221"/>
              <a:gd name="connsiteY264" fmla="*/ 8301790 h 15135727"/>
              <a:gd name="connsiteX265" fmla="*/ 745958 w 8085221"/>
              <a:gd name="connsiteY265" fmla="*/ 8133348 h 15135727"/>
              <a:gd name="connsiteX266" fmla="*/ 818148 w 8085221"/>
              <a:gd name="connsiteY266" fmla="*/ 7820527 h 15135727"/>
              <a:gd name="connsiteX267" fmla="*/ 697832 w 8085221"/>
              <a:gd name="connsiteY267" fmla="*/ 7820527 h 15135727"/>
              <a:gd name="connsiteX268" fmla="*/ 625642 w 8085221"/>
              <a:gd name="connsiteY268" fmla="*/ 7916779 h 15135727"/>
              <a:gd name="connsiteX269" fmla="*/ 457200 w 8085221"/>
              <a:gd name="connsiteY269" fmla="*/ 7820527 h 15135727"/>
              <a:gd name="connsiteX270" fmla="*/ 529390 w 8085221"/>
              <a:gd name="connsiteY270" fmla="*/ 7700211 h 15135727"/>
              <a:gd name="connsiteX271" fmla="*/ 938464 w 8085221"/>
              <a:gd name="connsiteY271" fmla="*/ 7676148 h 15135727"/>
              <a:gd name="connsiteX272" fmla="*/ 1058779 w 8085221"/>
              <a:gd name="connsiteY272" fmla="*/ 7459579 h 15135727"/>
              <a:gd name="connsiteX273" fmla="*/ 1203158 w 8085221"/>
              <a:gd name="connsiteY273" fmla="*/ 7603958 h 15135727"/>
              <a:gd name="connsiteX274" fmla="*/ 1299411 w 8085221"/>
              <a:gd name="connsiteY274" fmla="*/ 7555832 h 15135727"/>
              <a:gd name="connsiteX275" fmla="*/ 1443790 w 8085221"/>
              <a:gd name="connsiteY275" fmla="*/ 7507706 h 15135727"/>
              <a:gd name="connsiteX276" fmla="*/ 1684421 w 8085221"/>
              <a:gd name="connsiteY276" fmla="*/ 7603958 h 15135727"/>
              <a:gd name="connsiteX277" fmla="*/ 1684421 w 8085221"/>
              <a:gd name="connsiteY277" fmla="*/ 7603958 h 15135727"/>
              <a:gd name="connsiteX278" fmla="*/ 1540042 w 8085221"/>
              <a:gd name="connsiteY278" fmla="*/ 7363327 h 15135727"/>
              <a:gd name="connsiteX279" fmla="*/ 1299411 w 8085221"/>
              <a:gd name="connsiteY279" fmla="*/ 7315200 h 15135727"/>
              <a:gd name="connsiteX280" fmla="*/ 1130969 w 8085221"/>
              <a:gd name="connsiteY280" fmla="*/ 7339264 h 15135727"/>
              <a:gd name="connsiteX281" fmla="*/ 1034716 w 8085221"/>
              <a:gd name="connsiteY281" fmla="*/ 7315200 h 15135727"/>
              <a:gd name="connsiteX282" fmla="*/ 1155032 w 8085221"/>
              <a:gd name="connsiteY282" fmla="*/ 7050506 h 15135727"/>
              <a:gd name="connsiteX283" fmla="*/ 1155032 w 8085221"/>
              <a:gd name="connsiteY283" fmla="*/ 6930190 h 15135727"/>
              <a:gd name="connsiteX284" fmla="*/ 1155032 w 8085221"/>
              <a:gd name="connsiteY284" fmla="*/ 6761748 h 15135727"/>
              <a:gd name="connsiteX285" fmla="*/ 1203158 w 8085221"/>
              <a:gd name="connsiteY285" fmla="*/ 6617369 h 15135727"/>
              <a:gd name="connsiteX286" fmla="*/ 1371600 w 8085221"/>
              <a:gd name="connsiteY286" fmla="*/ 6472990 h 15135727"/>
              <a:gd name="connsiteX287" fmla="*/ 1443790 w 8085221"/>
              <a:gd name="connsiteY287" fmla="*/ 6328611 h 15135727"/>
              <a:gd name="connsiteX288" fmla="*/ 1419727 w 8085221"/>
              <a:gd name="connsiteY288" fmla="*/ 6208295 h 15135727"/>
              <a:gd name="connsiteX289" fmla="*/ 1275348 w 8085221"/>
              <a:gd name="connsiteY289" fmla="*/ 6304548 h 15135727"/>
              <a:gd name="connsiteX290" fmla="*/ 1323474 w 8085221"/>
              <a:gd name="connsiteY290" fmla="*/ 6015790 h 15135727"/>
              <a:gd name="connsiteX291" fmla="*/ 1540042 w 8085221"/>
              <a:gd name="connsiteY291" fmla="*/ 5871411 h 15135727"/>
              <a:gd name="connsiteX292" fmla="*/ 1540042 w 8085221"/>
              <a:gd name="connsiteY292" fmla="*/ 5751095 h 15135727"/>
              <a:gd name="connsiteX293" fmla="*/ 1395664 w 8085221"/>
              <a:gd name="connsiteY293" fmla="*/ 5799221 h 15135727"/>
              <a:gd name="connsiteX294" fmla="*/ 1179095 w 8085221"/>
              <a:gd name="connsiteY294" fmla="*/ 5799221 h 15135727"/>
              <a:gd name="connsiteX295" fmla="*/ 890337 w 8085221"/>
              <a:gd name="connsiteY295" fmla="*/ 5775158 h 15135727"/>
              <a:gd name="connsiteX296" fmla="*/ 697832 w 8085221"/>
              <a:gd name="connsiteY296" fmla="*/ 5606716 h 15135727"/>
              <a:gd name="connsiteX297" fmla="*/ 577516 w 8085221"/>
              <a:gd name="connsiteY297" fmla="*/ 5582653 h 15135727"/>
              <a:gd name="connsiteX298" fmla="*/ 697832 w 8085221"/>
              <a:gd name="connsiteY298" fmla="*/ 5775158 h 15135727"/>
              <a:gd name="connsiteX299" fmla="*/ 409074 w 8085221"/>
              <a:gd name="connsiteY299" fmla="*/ 5799221 h 15135727"/>
              <a:gd name="connsiteX300" fmla="*/ 168442 w 8085221"/>
              <a:gd name="connsiteY300" fmla="*/ 5702969 h 15135727"/>
              <a:gd name="connsiteX301" fmla="*/ 264695 w 8085221"/>
              <a:gd name="connsiteY301" fmla="*/ 5558590 h 15135727"/>
              <a:gd name="connsiteX302" fmla="*/ 144379 w 8085221"/>
              <a:gd name="connsiteY302" fmla="*/ 5510464 h 15135727"/>
              <a:gd name="connsiteX303" fmla="*/ 0 w 8085221"/>
              <a:gd name="connsiteY303" fmla="*/ 5462337 h 15135727"/>
              <a:gd name="connsiteX304" fmla="*/ 96253 w 8085221"/>
              <a:gd name="connsiteY304" fmla="*/ 5245769 h 15135727"/>
              <a:gd name="connsiteX0" fmla="*/ 96253 w 8085221"/>
              <a:gd name="connsiteY0" fmla="*/ 5245769 h 15135727"/>
              <a:gd name="connsiteX1" fmla="*/ 144379 w 8085221"/>
              <a:gd name="connsiteY1" fmla="*/ 4981074 h 15135727"/>
              <a:gd name="connsiteX2" fmla="*/ 178719 w 8085221"/>
              <a:gd name="connsiteY2" fmla="*/ 4834941 h 15135727"/>
              <a:gd name="connsiteX3" fmla="*/ 334378 w 8085221"/>
              <a:gd name="connsiteY3" fmla="*/ 4696828 h 15135727"/>
              <a:gd name="connsiteX4" fmla="*/ 553453 w 8085221"/>
              <a:gd name="connsiteY4" fmla="*/ 4692316 h 15135727"/>
              <a:gd name="connsiteX5" fmla="*/ 649706 w 8085221"/>
              <a:gd name="connsiteY5" fmla="*/ 4427621 h 15135727"/>
              <a:gd name="connsiteX6" fmla="*/ 805866 w 8085221"/>
              <a:gd name="connsiteY6" fmla="*/ 4425366 h 15135727"/>
              <a:gd name="connsiteX7" fmla="*/ 867026 w 8085221"/>
              <a:gd name="connsiteY7" fmla="*/ 4311817 h 15135727"/>
              <a:gd name="connsiteX8" fmla="*/ 1077328 w 8085221"/>
              <a:gd name="connsiteY8" fmla="*/ 4253916 h 15135727"/>
              <a:gd name="connsiteX9" fmla="*/ 1120191 w 8085221"/>
              <a:gd name="connsiteY9" fmla="*/ 4206291 h 15135727"/>
              <a:gd name="connsiteX10" fmla="*/ 1263066 w 8085221"/>
              <a:gd name="connsiteY10" fmla="*/ 4182478 h 15135727"/>
              <a:gd name="connsiteX11" fmla="*/ 1362326 w 8085221"/>
              <a:gd name="connsiteY11" fmla="*/ 4081965 h 15135727"/>
              <a:gd name="connsiteX12" fmla="*/ 1472616 w 8085221"/>
              <a:gd name="connsiteY12" fmla="*/ 4025316 h 15135727"/>
              <a:gd name="connsiteX13" fmla="*/ 1559344 w 8085221"/>
              <a:gd name="connsiteY13" fmla="*/ 4013535 h 15135727"/>
              <a:gd name="connsiteX14" fmla="*/ 1708485 w 8085221"/>
              <a:gd name="connsiteY14" fmla="*/ 3826042 h 15135727"/>
              <a:gd name="connsiteX15" fmla="*/ 1820278 w 8085221"/>
              <a:gd name="connsiteY15" fmla="*/ 3858628 h 15135727"/>
              <a:gd name="connsiteX16" fmla="*/ 1910766 w 8085221"/>
              <a:gd name="connsiteY16" fmla="*/ 3735053 h 15135727"/>
              <a:gd name="connsiteX17" fmla="*/ 2006016 w 8085221"/>
              <a:gd name="connsiteY17" fmla="*/ 3615741 h 15135727"/>
              <a:gd name="connsiteX18" fmla="*/ 2091741 w 8085221"/>
              <a:gd name="connsiteY18" fmla="*/ 3649078 h 15135727"/>
              <a:gd name="connsiteX19" fmla="*/ 2141621 w 8085221"/>
              <a:gd name="connsiteY19" fmla="*/ 3585411 h 15135727"/>
              <a:gd name="connsiteX20" fmla="*/ 2117808 w 8085221"/>
              <a:gd name="connsiteY20" fmla="*/ 3518736 h 15135727"/>
              <a:gd name="connsiteX21" fmla="*/ 2182228 w 8085221"/>
              <a:gd name="connsiteY21" fmla="*/ 3420478 h 15135727"/>
              <a:gd name="connsiteX22" fmla="*/ 2286000 w 8085221"/>
              <a:gd name="connsiteY22" fmla="*/ 3489158 h 15135727"/>
              <a:gd name="connsiteX23" fmla="*/ 2334628 w 8085221"/>
              <a:gd name="connsiteY23" fmla="*/ 3249028 h 15135727"/>
              <a:gd name="connsiteX24" fmla="*/ 2381502 w 8085221"/>
              <a:gd name="connsiteY24" fmla="*/ 3088858 h 15135727"/>
              <a:gd name="connsiteX25" fmla="*/ 2695074 w 8085221"/>
              <a:gd name="connsiteY25" fmla="*/ 2911642 h 15135727"/>
              <a:gd name="connsiteX26" fmla="*/ 2839453 w 8085221"/>
              <a:gd name="connsiteY26" fmla="*/ 2526632 h 15135727"/>
              <a:gd name="connsiteX27" fmla="*/ 3200400 w 8085221"/>
              <a:gd name="connsiteY27" fmla="*/ 2358190 h 15135727"/>
              <a:gd name="connsiteX28" fmla="*/ 3441032 w 8085221"/>
              <a:gd name="connsiteY28" fmla="*/ 2237874 h 15135727"/>
              <a:gd name="connsiteX29" fmla="*/ 3561348 w 8085221"/>
              <a:gd name="connsiteY29" fmla="*/ 2526632 h 15135727"/>
              <a:gd name="connsiteX30" fmla="*/ 3801979 w 8085221"/>
              <a:gd name="connsiteY30" fmla="*/ 2622885 h 15135727"/>
              <a:gd name="connsiteX31" fmla="*/ 3946358 w 8085221"/>
              <a:gd name="connsiteY31" fmla="*/ 2550695 h 15135727"/>
              <a:gd name="connsiteX32" fmla="*/ 4018548 w 8085221"/>
              <a:gd name="connsiteY32" fmla="*/ 2598821 h 15135727"/>
              <a:gd name="connsiteX33" fmla="*/ 4138864 w 8085221"/>
              <a:gd name="connsiteY33" fmla="*/ 2574758 h 15135727"/>
              <a:gd name="connsiteX34" fmla="*/ 4307306 w 8085221"/>
              <a:gd name="connsiteY34" fmla="*/ 2671011 h 15135727"/>
              <a:gd name="connsiteX35" fmla="*/ 4427621 w 8085221"/>
              <a:gd name="connsiteY35" fmla="*/ 2622885 h 15135727"/>
              <a:gd name="connsiteX36" fmla="*/ 4668253 w 8085221"/>
              <a:gd name="connsiteY36" fmla="*/ 2743200 h 15135727"/>
              <a:gd name="connsiteX37" fmla="*/ 4788569 w 8085221"/>
              <a:gd name="connsiteY37" fmla="*/ 2815390 h 15135727"/>
              <a:gd name="connsiteX38" fmla="*/ 4957011 w 8085221"/>
              <a:gd name="connsiteY38" fmla="*/ 2719137 h 15135727"/>
              <a:gd name="connsiteX39" fmla="*/ 4981074 w 8085221"/>
              <a:gd name="connsiteY39" fmla="*/ 2382253 h 15135727"/>
              <a:gd name="connsiteX40" fmla="*/ 4981074 w 8085221"/>
              <a:gd name="connsiteY40" fmla="*/ 2382253 h 15135727"/>
              <a:gd name="connsiteX41" fmla="*/ 4884821 w 8085221"/>
              <a:gd name="connsiteY41" fmla="*/ 2093495 h 15135727"/>
              <a:gd name="connsiteX42" fmla="*/ 4764506 w 8085221"/>
              <a:gd name="connsiteY42" fmla="*/ 1900990 h 15135727"/>
              <a:gd name="connsiteX43" fmla="*/ 4764506 w 8085221"/>
              <a:gd name="connsiteY43" fmla="*/ 1804737 h 15135727"/>
              <a:gd name="connsiteX44" fmla="*/ 4957011 w 8085221"/>
              <a:gd name="connsiteY44" fmla="*/ 1564106 h 15135727"/>
              <a:gd name="connsiteX45" fmla="*/ 5221706 w 8085221"/>
              <a:gd name="connsiteY45" fmla="*/ 1588169 h 15135727"/>
              <a:gd name="connsiteX46" fmla="*/ 5486400 w 8085221"/>
              <a:gd name="connsiteY46" fmla="*/ 1684421 h 15135727"/>
              <a:gd name="connsiteX47" fmla="*/ 5799221 w 8085221"/>
              <a:gd name="connsiteY47" fmla="*/ 1684421 h 15135727"/>
              <a:gd name="connsiteX48" fmla="*/ 5871411 w 8085221"/>
              <a:gd name="connsiteY48" fmla="*/ 1443790 h 15135727"/>
              <a:gd name="connsiteX49" fmla="*/ 6087979 w 8085221"/>
              <a:gd name="connsiteY49" fmla="*/ 1395664 h 15135727"/>
              <a:gd name="connsiteX50" fmla="*/ 6087979 w 8085221"/>
              <a:gd name="connsiteY50" fmla="*/ 1082842 h 15135727"/>
              <a:gd name="connsiteX51" fmla="*/ 6424864 w 8085221"/>
              <a:gd name="connsiteY51" fmla="*/ 1058779 h 15135727"/>
              <a:gd name="connsiteX52" fmla="*/ 6665495 w 8085221"/>
              <a:gd name="connsiteY52" fmla="*/ 721895 h 15135727"/>
              <a:gd name="connsiteX53" fmla="*/ 6761748 w 8085221"/>
              <a:gd name="connsiteY53" fmla="*/ 649706 h 15135727"/>
              <a:gd name="connsiteX54" fmla="*/ 6737685 w 8085221"/>
              <a:gd name="connsiteY54" fmla="*/ 505327 h 15135727"/>
              <a:gd name="connsiteX55" fmla="*/ 6858000 w 8085221"/>
              <a:gd name="connsiteY55" fmla="*/ 360948 h 15135727"/>
              <a:gd name="connsiteX56" fmla="*/ 6761748 w 8085221"/>
              <a:gd name="connsiteY56" fmla="*/ 120316 h 15135727"/>
              <a:gd name="connsiteX57" fmla="*/ 7194885 w 8085221"/>
              <a:gd name="connsiteY57" fmla="*/ 0 h 15135727"/>
              <a:gd name="connsiteX58" fmla="*/ 7267074 w 8085221"/>
              <a:gd name="connsiteY58" fmla="*/ 120316 h 15135727"/>
              <a:gd name="connsiteX59" fmla="*/ 7267074 w 8085221"/>
              <a:gd name="connsiteY59" fmla="*/ 120316 h 15135727"/>
              <a:gd name="connsiteX60" fmla="*/ 7339264 w 8085221"/>
              <a:gd name="connsiteY60" fmla="*/ 360948 h 15135727"/>
              <a:gd name="connsiteX61" fmla="*/ 7628021 w 8085221"/>
              <a:gd name="connsiteY61" fmla="*/ 433137 h 15135727"/>
              <a:gd name="connsiteX62" fmla="*/ 7796464 w 8085221"/>
              <a:gd name="connsiteY62" fmla="*/ 649706 h 15135727"/>
              <a:gd name="connsiteX63" fmla="*/ 8085221 w 8085221"/>
              <a:gd name="connsiteY63" fmla="*/ 914400 h 15135727"/>
              <a:gd name="connsiteX64" fmla="*/ 7988969 w 8085221"/>
              <a:gd name="connsiteY64" fmla="*/ 1203158 h 15135727"/>
              <a:gd name="connsiteX65" fmla="*/ 7844590 w 8085221"/>
              <a:gd name="connsiteY65" fmla="*/ 1058779 h 15135727"/>
              <a:gd name="connsiteX66" fmla="*/ 7483642 w 8085221"/>
              <a:gd name="connsiteY66" fmla="*/ 1371600 h 15135727"/>
              <a:gd name="connsiteX67" fmla="*/ 7267074 w 8085221"/>
              <a:gd name="connsiteY67" fmla="*/ 1395664 h 15135727"/>
              <a:gd name="connsiteX68" fmla="*/ 7243011 w 8085221"/>
              <a:gd name="connsiteY68" fmla="*/ 1588169 h 15135727"/>
              <a:gd name="connsiteX69" fmla="*/ 6978316 w 8085221"/>
              <a:gd name="connsiteY69" fmla="*/ 1732548 h 15135727"/>
              <a:gd name="connsiteX70" fmla="*/ 6737685 w 8085221"/>
              <a:gd name="connsiteY70" fmla="*/ 2093495 h 15135727"/>
              <a:gd name="connsiteX71" fmla="*/ 6737685 w 8085221"/>
              <a:gd name="connsiteY71" fmla="*/ 2382253 h 15135727"/>
              <a:gd name="connsiteX72" fmla="*/ 6665495 w 8085221"/>
              <a:gd name="connsiteY72" fmla="*/ 2430379 h 15135727"/>
              <a:gd name="connsiteX73" fmla="*/ 6906127 w 8085221"/>
              <a:gd name="connsiteY73" fmla="*/ 2646948 h 15135727"/>
              <a:gd name="connsiteX74" fmla="*/ 6906127 w 8085221"/>
              <a:gd name="connsiteY74" fmla="*/ 2983832 h 15135727"/>
              <a:gd name="connsiteX75" fmla="*/ 6906127 w 8085221"/>
              <a:gd name="connsiteY75" fmla="*/ 3104148 h 15135727"/>
              <a:gd name="connsiteX76" fmla="*/ 6833937 w 8085221"/>
              <a:gd name="connsiteY76" fmla="*/ 3368842 h 15135727"/>
              <a:gd name="connsiteX77" fmla="*/ 6906127 w 8085221"/>
              <a:gd name="connsiteY77" fmla="*/ 3489158 h 15135727"/>
              <a:gd name="connsiteX78" fmla="*/ 6641432 w 8085221"/>
              <a:gd name="connsiteY78" fmla="*/ 3705727 h 15135727"/>
              <a:gd name="connsiteX79" fmla="*/ 6737685 w 8085221"/>
              <a:gd name="connsiteY79" fmla="*/ 3729790 h 15135727"/>
              <a:gd name="connsiteX80" fmla="*/ 6545179 w 8085221"/>
              <a:gd name="connsiteY80" fmla="*/ 3826042 h 15135727"/>
              <a:gd name="connsiteX81" fmla="*/ 6328611 w 8085221"/>
              <a:gd name="connsiteY81" fmla="*/ 3753853 h 15135727"/>
              <a:gd name="connsiteX82" fmla="*/ 6184232 w 8085221"/>
              <a:gd name="connsiteY82" fmla="*/ 3850106 h 15135727"/>
              <a:gd name="connsiteX83" fmla="*/ 6184232 w 8085221"/>
              <a:gd name="connsiteY83" fmla="*/ 3946358 h 15135727"/>
              <a:gd name="connsiteX84" fmla="*/ 6136106 w 8085221"/>
              <a:gd name="connsiteY84" fmla="*/ 4235116 h 15135727"/>
              <a:gd name="connsiteX85" fmla="*/ 5919537 w 8085221"/>
              <a:gd name="connsiteY85" fmla="*/ 4403558 h 15135727"/>
              <a:gd name="connsiteX86" fmla="*/ 5775158 w 8085221"/>
              <a:gd name="connsiteY86" fmla="*/ 4451685 h 15135727"/>
              <a:gd name="connsiteX87" fmla="*/ 5630779 w 8085221"/>
              <a:gd name="connsiteY87" fmla="*/ 4547937 h 15135727"/>
              <a:gd name="connsiteX88" fmla="*/ 5510464 w 8085221"/>
              <a:gd name="connsiteY88" fmla="*/ 4620127 h 15135727"/>
              <a:gd name="connsiteX89" fmla="*/ 5510464 w 8085221"/>
              <a:gd name="connsiteY89" fmla="*/ 4812632 h 15135727"/>
              <a:gd name="connsiteX90" fmla="*/ 5317958 w 8085221"/>
              <a:gd name="connsiteY90" fmla="*/ 4981074 h 15135727"/>
              <a:gd name="connsiteX91" fmla="*/ 5005137 w 8085221"/>
              <a:gd name="connsiteY91" fmla="*/ 5149516 h 15135727"/>
              <a:gd name="connsiteX92" fmla="*/ 4692316 w 8085221"/>
              <a:gd name="connsiteY92" fmla="*/ 5149516 h 15135727"/>
              <a:gd name="connsiteX93" fmla="*/ 4523874 w 8085221"/>
              <a:gd name="connsiteY93" fmla="*/ 5366085 h 15135727"/>
              <a:gd name="connsiteX94" fmla="*/ 4211053 w 8085221"/>
              <a:gd name="connsiteY94" fmla="*/ 5414211 h 15135727"/>
              <a:gd name="connsiteX95" fmla="*/ 4114800 w 8085221"/>
              <a:gd name="connsiteY95" fmla="*/ 5390148 h 15135727"/>
              <a:gd name="connsiteX96" fmla="*/ 4018548 w 8085221"/>
              <a:gd name="connsiteY96" fmla="*/ 5630779 h 15135727"/>
              <a:gd name="connsiteX97" fmla="*/ 4090737 w 8085221"/>
              <a:gd name="connsiteY97" fmla="*/ 5871411 h 15135727"/>
              <a:gd name="connsiteX98" fmla="*/ 4090737 w 8085221"/>
              <a:gd name="connsiteY98" fmla="*/ 6184232 h 15135727"/>
              <a:gd name="connsiteX99" fmla="*/ 4186990 w 8085221"/>
              <a:gd name="connsiteY99" fmla="*/ 6472990 h 15135727"/>
              <a:gd name="connsiteX100" fmla="*/ 4042611 w 8085221"/>
              <a:gd name="connsiteY100" fmla="*/ 6352674 h 15135727"/>
              <a:gd name="connsiteX101" fmla="*/ 3946358 w 8085221"/>
              <a:gd name="connsiteY101" fmla="*/ 6376737 h 15135727"/>
              <a:gd name="connsiteX102" fmla="*/ 4114800 w 8085221"/>
              <a:gd name="connsiteY102" fmla="*/ 6641432 h 15135727"/>
              <a:gd name="connsiteX103" fmla="*/ 4451685 w 8085221"/>
              <a:gd name="connsiteY103" fmla="*/ 6737685 h 15135727"/>
              <a:gd name="connsiteX104" fmla="*/ 4620127 w 8085221"/>
              <a:gd name="connsiteY104" fmla="*/ 6978316 h 15135727"/>
              <a:gd name="connsiteX105" fmla="*/ 4740442 w 8085221"/>
              <a:gd name="connsiteY105" fmla="*/ 7170821 h 15135727"/>
              <a:gd name="connsiteX106" fmla="*/ 5077327 w 8085221"/>
              <a:gd name="connsiteY106" fmla="*/ 7387390 h 15135727"/>
              <a:gd name="connsiteX107" fmla="*/ 5125453 w 8085221"/>
              <a:gd name="connsiteY107" fmla="*/ 7603958 h 15135727"/>
              <a:gd name="connsiteX108" fmla="*/ 5197642 w 8085221"/>
              <a:gd name="connsiteY108" fmla="*/ 7796464 h 15135727"/>
              <a:gd name="connsiteX109" fmla="*/ 5486400 w 8085221"/>
              <a:gd name="connsiteY109" fmla="*/ 7964906 h 15135727"/>
              <a:gd name="connsiteX110" fmla="*/ 5486400 w 8085221"/>
              <a:gd name="connsiteY110" fmla="*/ 8349916 h 15135727"/>
              <a:gd name="connsiteX111" fmla="*/ 5678906 w 8085221"/>
              <a:gd name="connsiteY111" fmla="*/ 8614611 h 15135727"/>
              <a:gd name="connsiteX112" fmla="*/ 5919537 w 8085221"/>
              <a:gd name="connsiteY112" fmla="*/ 9071811 h 15135727"/>
              <a:gd name="connsiteX113" fmla="*/ 6160169 w 8085221"/>
              <a:gd name="connsiteY113" fmla="*/ 9336506 h 15135727"/>
              <a:gd name="connsiteX114" fmla="*/ 6280485 w 8085221"/>
              <a:gd name="connsiteY114" fmla="*/ 9601200 h 15135727"/>
              <a:gd name="connsiteX115" fmla="*/ 6400800 w 8085221"/>
              <a:gd name="connsiteY115" fmla="*/ 9793706 h 15135727"/>
              <a:gd name="connsiteX116" fmla="*/ 6569242 w 8085221"/>
              <a:gd name="connsiteY116" fmla="*/ 10058400 h 15135727"/>
              <a:gd name="connsiteX117" fmla="*/ 6713621 w 8085221"/>
              <a:gd name="connsiteY117" fmla="*/ 10106527 h 15135727"/>
              <a:gd name="connsiteX118" fmla="*/ 6545179 w 8085221"/>
              <a:gd name="connsiteY118" fmla="*/ 10202779 h 15135727"/>
              <a:gd name="connsiteX119" fmla="*/ 6569242 w 8085221"/>
              <a:gd name="connsiteY119" fmla="*/ 10443411 h 15135727"/>
              <a:gd name="connsiteX120" fmla="*/ 6593306 w 8085221"/>
              <a:gd name="connsiteY120" fmla="*/ 10708106 h 15135727"/>
              <a:gd name="connsiteX121" fmla="*/ 6761748 w 8085221"/>
              <a:gd name="connsiteY121" fmla="*/ 10924674 h 15135727"/>
              <a:gd name="connsiteX122" fmla="*/ 6641432 w 8085221"/>
              <a:gd name="connsiteY122" fmla="*/ 11093116 h 15135727"/>
              <a:gd name="connsiteX123" fmla="*/ 6713621 w 8085221"/>
              <a:gd name="connsiteY123" fmla="*/ 11261558 h 15135727"/>
              <a:gd name="connsiteX124" fmla="*/ 6737685 w 8085221"/>
              <a:gd name="connsiteY124" fmla="*/ 11526253 h 15135727"/>
              <a:gd name="connsiteX125" fmla="*/ 6617369 w 8085221"/>
              <a:gd name="connsiteY125" fmla="*/ 11839074 h 15135727"/>
              <a:gd name="connsiteX126" fmla="*/ 6617369 w 8085221"/>
              <a:gd name="connsiteY126" fmla="*/ 12031579 h 15135727"/>
              <a:gd name="connsiteX127" fmla="*/ 6641432 w 8085221"/>
              <a:gd name="connsiteY127" fmla="*/ 12127832 h 15135727"/>
              <a:gd name="connsiteX128" fmla="*/ 6761748 w 8085221"/>
              <a:gd name="connsiteY128" fmla="*/ 12031579 h 15135727"/>
              <a:gd name="connsiteX129" fmla="*/ 6761748 w 8085221"/>
              <a:gd name="connsiteY129" fmla="*/ 12296274 h 15135727"/>
              <a:gd name="connsiteX130" fmla="*/ 6689558 w 8085221"/>
              <a:gd name="connsiteY130" fmla="*/ 12512842 h 15135727"/>
              <a:gd name="connsiteX131" fmla="*/ 6785811 w 8085221"/>
              <a:gd name="connsiteY131" fmla="*/ 12777537 h 15135727"/>
              <a:gd name="connsiteX132" fmla="*/ 6569242 w 8085221"/>
              <a:gd name="connsiteY132" fmla="*/ 12873790 h 15135727"/>
              <a:gd name="connsiteX133" fmla="*/ 6545179 w 8085221"/>
              <a:gd name="connsiteY133" fmla="*/ 13090358 h 15135727"/>
              <a:gd name="connsiteX134" fmla="*/ 6448927 w 8085221"/>
              <a:gd name="connsiteY134" fmla="*/ 13355053 h 15135727"/>
              <a:gd name="connsiteX135" fmla="*/ 6256421 w 8085221"/>
              <a:gd name="connsiteY135" fmla="*/ 13571621 h 15135727"/>
              <a:gd name="connsiteX136" fmla="*/ 6087979 w 8085221"/>
              <a:gd name="connsiteY136" fmla="*/ 13667874 h 15135727"/>
              <a:gd name="connsiteX137" fmla="*/ 5943600 w 8085221"/>
              <a:gd name="connsiteY137" fmla="*/ 13716000 h 15135727"/>
              <a:gd name="connsiteX138" fmla="*/ 5702969 w 8085221"/>
              <a:gd name="connsiteY138" fmla="*/ 13667874 h 15135727"/>
              <a:gd name="connsiteX139" fmla="*/ 5582653 w 8085221"/>
              <a:gd name="connsiteY139" fmla="*/ 13691937 h 15135727"/>
              <a:gd name="connsiteX140" fmla="*/ 5727032 w 8085221"/>
              <a:gd name="connsiteY140" fmla="*/ 13836316 h 15135727"/>
              <a:gd name="connsiteX141" fmla="*/ 5582653 w 8085221"/>
              <a:gd name="connsiteY141" fmla="*/ 14052885 h 15135727"/>
              <a:gd name="connsiteX142" fmla="*/ 5462337 w 8085221"/>
              <a:gd name="connsiteY142" fmla="*/ 14149137 h 15135727"/>
              <a:gd name="connsiteX143" fmla="*/ 5342021 w 8085221"/>
              <a:gd name="connsiteY143" fmla="*/ 14004758 h 15135727"/>
              <a:gd name="connsiteX144" fmla="*/ 5245769 w 8085221"/>
              <a:gd name="connsiteY144" fmla="*/ 14004758 h 15135727"/>
              <a:gd name="connsiteX145" fmla="*/ 5245769 w 8085221"/>
              <a:gd name="connsiteY145" fmla="*/ 13956632 h 15135727"/>
              <a:gd name="connsiteX146" fmla="*/ 5101390 w 8085221"/>
              <a:gd name="connsiteY146" fmla="*/ 13956632 h 15135727"/>
              <a:gd name="connsiteX147" fmla="*/ 4981074 w 8085221"/>
              <a:gd name="connsiteY147" fmla="*/ 13860379 h 15135727"/>
              <a:gd name="connsiteX148" fmla="*/ 4740442 w 8085221"/>
              <a:gd name="connsiteY148" fmla="*/ 13908506 h 15135727"/>
              <a:gd name="connsiteX149" fmla="*/ 4475748 w 8085221"/>
              <a:gd name="connsiteY149" fmla="*/ 13956632 h 15135727"/>
              <a:gd name="connsiteX150" fmla="*/ 4379495 w 8085221"/>
              <a:gd name="connsiteY150" fmla="*/ 14028821 h 15135727"/>
              <a:gd name="connsiteX151" fmla="*/ 4403558 w 8085221"/>
              <a:gd name="connsiteY151" fmla="*/ 14197264 h 15135727"/>
              <a:gd name="connsiteX152" fmla="*/ 4572000 w 8085221"/>
              <a:gd name="connsiteY152" fmla="*/ 14149137 h 15135727"/>
              <a:gd name="connsiteX153" fmla="*/ 4523874 w 8085221"/>
              <a:gd name="connsiteY153" fmla="*/ 14558211 h 15135727"/>
              <a:gd name="connsiteX154" fmla="*/ 4403558 w 8085221"/>
              <a:gd name="connsiteY154" fmla="*/ 14437895 h 15135727"/>
              <a:gd name="connsiteX155" fmla="*/ 4403558 w 8085221"/>
              <a:gd name="connsiteY155" fmla="*/ 14437895 h 15135727"/>
              <a:gd name="connsiteX156" fmla="*/ 4283242 w 8085221"/>
              <a:gd name="connsiteY156" fmla="*/ 14245390 h 15135727"/>
              <a:gd name="connsiteX157" fmla="*/ 4235116 w 8085221"/>
              <a:gd name="connsiteY157" fmla="*/ 14341642 h 15135727"/>
              <a:gd name="connsiteX158" fmla="*/ 4162927 w 8085221"/>
              <a:gd name="connsiteY158" fmla="*/ 14389769 h 15135727"/>
              <a:gd name="connsiteX159" fmla="*/ 4162927 w 8085221"/>
              <a:gd name="connsiteY159" fmla="*/ 14389769 h 15135727"/>
              <a:gd name="connsiteX160" fmla="*/ 3922295 w 8085221"/>
              <a:gd name="connsiteY160" fmla="*/ 14245390 h 15135727"/>
              <a:gd name="connsiteX161" fmla="*/ 3801979 w 8085221"/>
              <a:gd name="connsiteY161" fmla="*/ 14293516 h 15135727"/>
              <a:gd name="connsiteX162" fmla="*/ 3681664 w 8085221"/>
              <a:gd name="connsiteY162" fmla="*/ 14389769 h 15135727"/>
              <a:gd name="connsiteX163" fmla="*/ 3657600 w 8085221"/>
              <a:gd name="connsiteY163" fmla="*/ 14654464 h 15135727"/>
              <a:gd name="connsiteX164" fmla="*/ 3513221 w 8085221"/>
              <a:gd name="connsiteY164" fmla="*/ 14726653 h 15135727"/>
              <a:gd name="connsiteX165" fmla="*/ 3513221 w 8085221"/>
              <a:gd name="connsiteY165" fmla="*/ 14871032 h 15135727"/>
              <a:gd name="connsiteX166" fmla="*/ 3633537 w 8085221"/>
              <a:gd name="connsiteY166" fmla="*/ 14967285 h 15135727"/>
              <a:gd name="connsiteX167" fmla="*/ 3609474 w 8085221"/>
              <a:gd name="connsiteY167" fmla="*/ 15087600 h 15135727"/>
              <a:gd name="connsiteX168" fmla="*/ 3441032 w 8085221"/>
              <a:gd name="connsiteY168" fmla="*/ 15039474 h 15135727"/>
              <a:gd name="connsiteX169" fmla="*/ 3272590 w 8085221"/>
              <a:gd name="connsiteY169" fmla="*/ 15063537 h 15135727"/>
              <a:gd name="connsiteX170" fmla="*/ 3248527 w 8085221"/>
              <a:gd name="connsiteY170" fmla="*/ 14895095 h 15135727"/>
              <a:gd name="connsiteX171" fmla="*/ 3128211 w 8085221"/>
              <a:gd name="connsiteY171" fmla="*/ 14919158 h 15135727"/>
              <a:gd name="connsiteX172" fmla="*/ 2959769 w 8085221"/>
              <a:gd name="connsiteY172" fmla="*/ 15135727 h 15135727"/>
              <a:gd name="connsiteX173" fmla="*/ 2935706 w 8085221"/>
              <a:gd name="connsiteY173" fmla="*/ 14895095 h 15135727"/>
              <a:gd name="connsiteX174" fmla="*/ 2791327 w 8085221"/>
              <a:gd name="connsiteY174" fmla="*/ 14943221 h 15135727"/>
              <a:gd name="connsiteX175" fmla="*/ 2671011 w 8085221"/>
              <a:gd name="connsiteY175" fmla="*/ 15039474 h 15135727"/>
              <a:gd name="connsiteX176" fmla="*/ 2430379 w 8085221"/>
              <a:gd name="connsiteY176" fmla="*/ 15087600 h 15135727"/>
              <a:gd name="connsiteX177" fmla="*/ 2237874 w 8085221"/>
              <a:gd name="connsiteY177" fmla="*/ 15039474 h 15135727"/>
              <a:gd name="connsiteX178" fmla="*/ 2622885 w 8085221"/>
              <a:gd name="connsiteY178" fmla="*/ 14846969 h 15135727"/>
              <a:gd name="connsiteX179" fmla="*/ 2887579 w 8085221"/>
              <a:gd name="connsiteY179" fmla="*/ 14774779 h 15135727"/>
              <a:gd name="connsiteX180" fmla="*/ 2839453 w 8085221"/>
              <a:gd name="connsiteY180" fmla="*/ 14582274 h 15135727"/>
              <a:gd name="connsiteX181" fmla="*/ 2935706 w 8085221"/>
              <a:gd name="connsiteY181" fmla="*/ 14510085 h 15135727"/>
              <a:gd name="connsiteX182" fmla="*/ 2935706 w 8085221"/>
              <a:gd name="connsiteY182" fmla="*/ 14510085 h 15135727"/>
              <a:gd name="connsiteX183" fmla="*/ 3080085 w 8085221"/>
              <a:gd name="connsiteY183" fmla="*/ 14413832 h 15135727"/>
              <a:gd name="connsiteX184" fmla="*/ 3152274 w 8085221"/>
              <a:gd name="connsiteY184" fmla="*/ 14341642 h 15135727"/>
              <a:gd name="connsiteX185" fmla="*/ 3080085 w 8085221"/>
              <a:gd name="connsiteY185" fmla="*/ 14269453 h 15135727"/>
              <a:gd name="connsiteX186" fmla="*/ 3152274 w 8085221"/>
              <a:gd name="connsiteY186" fmla="*/ 14197264 h 15135727"/>
              <a:gd name="connsiteX187" fmla="*/ 3152274 w 8085221"/>
              <a:gd name="connsiteY187" fmla="*/ 14052885 h 15135727"/>
              <a:gd name="connsiteX188" fmla="*/ 3080085 w 8085221"/>
              <a:gd name="connsiteY188" fmla="*/ 13980695 h 15135727"/>
              <a:gd name="connsiteX189" fmla="*/ 3056021 w 8085221"/>
              <a:gd name="connsiteY189" fmla="*/ 14076948 h 15135727"/>
              <a:gd name="connsiteX190" fmla="*/ 2935706 w 8085221"/>
              <a:gd name="connsiteY190" fmla="*/ 14076948 h 15135727"/>
              <a:gd name="connsiteX191" fmla="*/ 2863516 w 8085221"/>
              <a:gd name="connsiteY191" fmla="*/ 14125074 h 15135727"/>
              <a:gd name="connsiteX192" fmla="*/ 2719137 w 8085221"/>
              <a:gd name="connsiteY192" fmla="*/ 14197264 h 15135727"/>
              <a:gd name="connsiteX193" fmla="*/ 2646948 w 8085221"/>
              <a:gd name="connsiteY193" fmla="*/ 14197264 h 15135727"/>
              <a:gd name="connsiteX194" fmla="*/ 2598821 w 8085221"/>
              <a:gd name="connsiteY194" fmla="*/ 14125074 h 15135727"/>
              <a:gd name="connsiteX195" fmla="*/ 2430379 w 8085221"/>
              <a:gd name="connsiteY195" fmla="*/ 13836316 h 15135727"/>
              <a:gd name="connsiteX196" fmla="*/ 2646948 w 8085221"/>
              <a:gd name="connsiteY196" fmla="*/ 13812253 h 15135727"/>
              <a:gd name="connsiteX197" fmla="*/ 2502569 w 8085221"/>
              <a:gd name="connsiteY197" fmla="*/ 13475369 h 15135727"/>
              <a:gd name="connsiteX198" fmla="*/ 2550695 w 8085221"/>
              <a:gd name="connsiteY198" fmla="*/ 13186611 h 15135727"/>
              <a:gd name="connsiteX199" fmla="*/ 2719137 w 8085221"/>
              <a:gd name="connsiteY199" fmla="*/ 13042232 h 15135727"/>
              <a:gd name="connsiteX200" fmla="*/ 2791327 w 8085221"/>
              <a:gd name="connsiteY200" fmla="*/ 12945979 h 15135727"/>
              <a:gd name="connsiteX201" fmla="*/ 3031958 w 8085221"/>
              <a:gd name="connsiteY201" fmla="*/ 13090358 h 15135727"/>
              <a:gd name="connsiteX202" fmla="*/ 3056021 w 8085221"/>
              <a:gd name="connsiteY202" fmla="*/ 12753474 h 15135727"/>
              <a:gd name="connsiteX203" fmla="*/ 2887579 w 8085221"/>
              <a:gd name="connsiteY203" fmla="*/ 12777537 h 15135727"/>
              <a:gd name="connsiteX204" fmla="*/ 2815390 w 8085221"/>
              <a:gd name="connsiteY204" fmla="*/ 12777537 h 15135727"/>
              <a:gd name="connsiteX205" fmla="*/ 3176337 w 8085221"/>
              <a:gd name="connsiteY205" fmla="*/ 12368464 h 15135727"/>
              <a:gd name="connsiteX206" fmla="*/ 3104148 w 8085221"/>
              <a:gd name="connsiteY206" fmla="*/ 12320337 h 15135727"/>
              <a:gd name="connsiteX207" fmla="*/ 3104148 w 8085221"/>
              <a:gd name="connsiteY207" fmla="*/ 12320337 h 15135727"/>
              <a:gd name="connsiteX208" fmla="*/ 3007895 w 8085221"/>
              <a:gd name="connsiteY208" fmla="*/ 12079706 h 15135727"/>
              <a:gd name="connsiteX209" fmla="*/ 2911642 w 8085221"/>
              <a:gd name="connsiteY209" fmla="*/ 11935327 h 15135727"/>
              <a:gd name="connsiteX210" fmla="*/ 2863516 w 8085221"/>
              <a:gd name="connsiteY210" fmla="*/ 11694695 h 15135727"/>
              <a:gd name="connsiteX211" fmla="*/ 2911642 w 8085221"/>
              <a:gd name="connsiteY211" fmla="*/ 11454064 h 15135727"/>
              <a:gd name="connsiteX212" fmla="*/ 3056021 w 8085221"/>
              <a:gd name="connsiteY212" fmla="*/ 11454064 h 15135727"/>
              <a:gd name="connsiteX213" fmla="*/ 2983832 w 8085221"/>
              <a:gd name="connsiteY213" fmla="*/ 11381874 h 15135727"/>
              <a:gd name="connsiteX214" fmla="*/ 3031958 w 8085221"/>
              <a:gd name="connsiteY214" fmla="*/ 11285621 h 15135727"/>
              <a:gd name="connsiteX215" fmla="*/ 3007895 w 8085221"/>
              <a:gd name="connsiteY215" fmla="*/ 11189369 h 15135727"/>
              <a:gd name="connsiteX216" fmla="*/ 2887579 w 8085221"/>
              <a:gd name="connsiteY216" fmla="*/ 11141242 h 15135727"/>
              <a:gd name="connsiteX217" fmla="*/ 2887579 w 8085221"/>
              <a:gd name="connsiteY217" fmla="*/ 10972800 h 15135727"/>
              <a:gd name="connsiteX218" fmla="*/ 2887579 w 8085221"/>
              <a:gd name="connsiteY218" fmla="*/ 10924674 h 15135727"/>
              <a:gd name="connsiteX219" fmla="*/ 2767264 w 8085221"/>
              <a:gd name="connsiteY219" fmla="*/ 11020927 h 15135727"/>
              <a:gd name="connsiteX220" fmla="*/ 2743200 w 8085221"/>
              <a:gd name="connsiteY220" fmla="*/ 10924674 h 15135727"/>
              <a:gd name="connsiteX221" fmla="*/ 2550695 w 8085221"/>
              <a:gd name="connsiteY221" fmla="*/ 11020927 h 15135727"/>
              <a:gd name="connsiteX222" fmla="*/ 2526632 w 8085221"/>
              <a:gd name="connsiteY222" fmla="*/ 11117179 h 15135727"/>
              <a:gd name="connsiteX223" fmla="*/ 2334127 w 8085221"/>
              <a:gd name="connsiteY223" fmla="*/ 10996864 h 15135727"/>
              <a:gd name="connsiteX224" fmla="*/ 2358190 w 8085221"/>
              <a:gd name="connsiteY224" fmla="*/ 10732169 h 15135727"/>
              <a:gd name="connsiteX225" fmla="*/ 2334127 w 8085221"/>
              <a:gd name="connsiteY225" fmla="*/ 10587790 h 15135727"/>
              <a:gd name="connsiteX226" fmla="*/ 2406316 w 8085221"/>
              <a:gd name="connsiteY226" fmla="*/ 10491537 h 15135727"/>
              <a:gd name="connsiteX227" fmla="*/ 2598821 w 8085221"/>
              <a:gd name="connsiteY227" fmla="*/ 10684042 h 15135727"/>
              <a:gd name="connsiteX228" fmla="*/ 2767264 w 8085221"/>
              <a:gd name="connsiteY228" fmla="*/ 10684042 h 15135727"/>
              <a:gd name="connsiteX229" fmla="*/ 2646948 w 8085221"/>
              <a:gd name="connsiteY229" fmla="*/ 10515600 h 15135727"/>
              <a:gd name="connsiteX230" fmla="*/ 2815390 w 8085221"/>
              <a:gd name="connsiteY230" fmla="*/ 10395285 h 15135727"/>
              <a:gd name="connsiteX231" fmla="*/ 3080085 w 8085221"/>
              <a:gd name="connsiteY231" fmla="*/ 10419348 h 15135727"/>
              <a:gd name="connsiteX232" fmla="*/ 3248527 w 8085221"/>
              <a:gd name="connsiteY232" fmla="*/ 10539664 h 15135727"/>
              <a:gd name="connsiteX233" fmla="*/ 3320716 w 8085221"/>
              <a:gd name="connsiteY233" fmla="*/ 10659979 h 15135727"/>
              <a:gd name="connsiteX234" fmla="*/ 3465095 w 8085221"/>
              <a:gd name="connsiteY234" fmla="*/ 10659979 h 15135727"/>
              <a:gd name="connsiteX235" fmla="*/ 3441032 w 8085221"/>
              <a:gd name="connsiteY235" fmla="*/ 10491537 h 15135727"/>
              <a:gd name="connsiteX236" fmla="*/ 3392906 w 8085221"/>
              <a:gd name="connsiteY236" fmla="*/ 10250906 h 15135727"/>
              <a:gd name="connsiteX237" fmla="*/ 3152274 w 8085221"/>
              <a:gd name="connsiteY237" fmla="*/ 10250906 h 15135727"/>
              <a:gd name="connsiteX238" fmla="*/ 3176337 w 8085221"/>
              <a:gd name="connsiteY238" fmla="*/ 10178716 h 15135727"/>
              <a:gd name="connsiteX239" fmla="*/ 3104148 w 8085221"/>
              <a:gd name="connsiteY239" fmla="*/ 10154653 h 15135727"/>
              <a:gd name="connsiteX240" fmla="*/ 3007895 w 8085221"/>
              <a:gd name="connsiteY240" fmla="*/ 9962148 h 15135727"/>
              <a:gd name="connsiteX241" fmla="*/ 3176337 w 8085221"/>
              <a:gd name="connsiteY241" fmla="*/ 9889958 h 15135727"/>
              <a:gd name="connsiteX242" fmla="*/ 2959769 w 8085221"/>
              <a:gd name="connsiteY242" fmla="*/ 9504948 h 15135727"/>
              <a:gd name="connsiteX243" fmla="*/ 2791327 w 8085221"/>
              <a:gd name="connsiteY243" fmla="*/ 9456821 h 15135727"/>
              <a:gd name="connsiteX244" fmla="*/ 2574758 w 8085221"/>
              <a:gd name="connsiteY244" fmla="*/ 9336506 h 15135727"/>
              <a:gd name="connsiteX245" fmla="*/ 2550695 w 8085221"/>
              <a:gd name="connsiteY245" fmla="*/ 9071811 h 15135727"/>
              <a:gd name="connsiteX246" fmla="*/ 2695074 w 8085221"/>
              <a:gd name="connsiteY246" fmla="*/ 8999621 h 15135727"/>
              <a:gd name="connsiteX247" fmla="*/ 2622885 w 8085221"/>
              <a:gd name="connsiteY247" fmla="*/ 8975558 h 15135727"/>
              <a:gd name="connsiteX248" fmla="*/ 2430379 w 8085221"/>
              <a:gd name="connsiteY248" fmla="*/ 8999621 h 15135727"/>
              <a:gd name="connsiteX249" fmla="*/ 2261937 w 8085221"/>
              <a:gd name="connsiteY249" fmla="*/ 9168064 h 15135727"/>
              <a:gd name="connsiteX250" fmla="*/ 2237874 w 8085221"/>
              <a:gd name="connsiteY250" fmla="*/ 8999621 h 15135727"/>
              <a:gd name="connsiteX251" fmla="*/ 2117558 w 8085221"/>
              <a:gd name="connsiteY251" fmla="*/ 8975558 h 15135727"/>
              <a:gd name="connsiteX252" fmla="*/ 2045369 w 8085221"/>
              <a:gd name="connsiteY252" fmla="*/ 8783053 h 15135727"/>
              <a:gd name="connsiteX253" fmla="*/ 1852864 w 8085221"/>
              <a:gd name="connsiteY253" fmla="*/ 8758990 h 15135727"/>
              <a:gd name="connsiteX254" fmla="*/ 1636295 w 8085221"/>
              <a:gd name="connsiteY254" fmla="*/ 8927432 h 15135727"/>
              <a:gd name="connsiteX255" fmla="*/ 1588169 w 8085221"/>
              <a:gd name="connsiteY255" fmla="*/ 9023685 h 15135727"/>
              <a:gd name="connsiteX256" fmla="*/ 1515979 w 8085221"/>
              <a:gd name="connsiteY256" fmla="*/ 8879306 h 15135727"/>
              <a:gd name="connsiteX257" fmla="*/ 1347537 w 8085221"/>
              <a:gd name="connsiteY257" fmla="*/ 8879306 h 15135727"/>
              <a:gd name="connsiteX258" fmla="*/ 1347537 w 8085221"/>
              <a:gd name="connsiteY258" fmla="*/ 8710864 h 15135727"/>
              <a:gd name="connsiteX259" fmla="*/ 1106906 w 8085221"/>
              <a:gd name="connsiteY259" fmla="*/ 8783053 h 15135727"/>
              <a:gd name="connsiteX260" fmla="*/ 890337 w 8085221"/>
              <a:gd name="connsiteY260" fmla="*/ 8686800 h 15135727"/>
              <a:gd name="connsiteX261" fmla="*/ 649706 w 8085221"/>
              <a:gd name="connsiteY261" fmla="*/ 8662737 h 15135727"/>
              <a:gd name="connsiteX262" fmla="*/ 385011 w 8085221"/>
              <a:gd name="connsiteY262" fmla="*/ 8566485 h 15135727"/>
              <a:gd name="connsiteX263" fmla="*/ 577516 w 8085221"/>
              <a:gd name="connsiteY263" fmla="*/ 8373979 h 15135727"/>
              <a:gd name="connsiteX264" fmla="*/ 794085 w 8085221"/>
              <a:gd name="connsiteY264" fmla="*/ 8301790 h 15135727"/>
              <a:gd name="connsiteX265" fmla="*/ 745958 w 8085221"/>
              <a:gd name="connsiteY265" fmla="*/ 8133348 h 15135727"/>
              <a:gd name="connsiteX266" fmla="*/ 818148 w 8085221"/>
              <a:gd name="connsiteY266" fmla="*/ 7820527 h 15135727"/>
              <a:gd name="connsiteX267" fmla="*/ 697832 w 8085221"/>
              <a:gd name="connsiteY267" fmla="*/ 7820527 h 15135727"/>
              <a:gd name="connsiteX268" fmla="*/ 625642 w 8085221"/>
              <a:gd name="connsiteY268" fmla="*/ 7916779 h 15135727"/>
              <a:gd name="connsiteX269" fmla="*/ 457200 w 8085221"/>
              <a:gd name="connsiteY269" fmla="*/ 7820527 h 15135727"/>
              <a:gd name="connsiteX270" fmla="*/ 529390 w 8085221"/>
              <a:gd name="connsiteY270" fmla="*/ 7700211 h 15135727"/>
              <a:gd name="connsiteX271" fmla="*/ 938464 w 8085221"/>
              <a:gd name="connsiteY271" fmla="*/ 7676148 h 15135727"/>
              <a:gd name="connsiteX272" fmla="*/ 1058779 w 8085221"/>
              <a:gd name="connsiteY272" fmla="*/ 7459579 h 15135727"/>
              <a:gd name="connsiteX273" fmla="*/ 1203158 w 8085221"/>
              <a:gd name="connsiteY273" fmla="*/ 7603958 h 15135727"/>
              <a:gd name="connsiteX274" fmla="*/ 1299411 w 8085221"/>
              <a:gd name="connsiteY274" fmla="*/ 7555832 h 15135727"/>
              <a:gd name="connsiteX275" fmla="*/ 1443790 w 8085221"/>
              <a:gd name="connsiteY275" fmla="*/ 7507706 h 15135727"/>
              <a:gd name="connsiteX276" fmla="*/ 1684421 w 8085221"/>
              <a:gd name="connsiteY276" fmla="*/ 7603958 h 15135727"/>
              <a:gd name="connsiteX277" fmla="*/ 1684421 w 8085221"/>
              <a:gd name="connsiteY277" fmla="*/ 7603958 h 15135727"/>
              <a:gd name="connsiteX278" fmla="*/ 1540042 w 8085221"/>
              <a:gd name="connsiteY278" fmla="*/ 7363327 h 15135727"/>
              <a:gd name="connsiteX279" fmla="*/ 1299411 w 8085221"/>
              <a:gd name="connsiteY279" fmla="*/ 7315200 h 15135727"/>
              <a:gd name="connsiteX280" fmla="*/ 1130969 w 8085221"/>
              <a:gd name="connsiteY280" fmla="*/ 7339264 h 15135727"/>
              <a:gd name="connsiteX281" fmla="*/ 1034716 w 8085221"/>
              <a:gd name="connsiteY281" fmla="*/ 7315200 h 15135727"/>
              <a:gd name="connsiteX282" fmla="*/ 1155032 w 8085221"/>
              <a:gd name="connsiteY282" fmla="*/ 7050506 h 15135727"/>
              <a:gd name="connsiteX283" fmla="*/ 1155032 w 8085221"/>
              <a:gd name="connsiteY283" fmla="*/ 6930190 h 15135727"/>
              <a:gd name="connsiteX284" fmla="*/ 1155032 w 8085221"/>
              <a:gd name="connsiteY284" fmla="*/ 6761748 h 15135727"/>
              <a:gd name="connsiteX285" fmla="*/ 1203158 w 8085221"/>
              <a:gd name="connsiteY285" fmla="*/ 6617369 h 15135727"/>
              <a:gd name="connsiteX286" fmla="*/ 1371600 w 8085221"/>
              <a:gd name="connsiteY286" fmla="*/ 6472990 h 15135727"/>
              <a:gd name="connsiteX287" fmla="*/ 1443790 w 8085221"/>
              <a:gd name="connsiteY287" fmla="*/ 6328611 h 15135727"/>
              <a:gd name="connsiteX288" fmla="*/ 1419727 w 8085221"/>
              <a:gd name="connsiteY288" fmla="*/ 6208295 h 15135727"/>
              <a:gd name="connsiteX289" fmla="*/ 1275348 w 8085221"/>
              <a:gd name="connsiteY289" fmla="*/ 6304548 h 15135727"/>
              <a:gd name="connsiteX290" fmla="*/ 1323474 w 8085221"/>
              <a:gd name="connsiteY290" fmla="*/ 6015790 h 15135727"/>
              <a:gd name="connsiteX291" fmla="*/ 1540042 w 8085221"/>
              <a:gd name="connsiteY291" fmla="*/ 5871411 h 15135727"/>
              <a:gd name="connsiteX292" fmla="*/ 1540042 w 8085221"/>
              <a:gd name="connsiteY292" fmla="*/ 5751095 h 15135727"/>
              <a:gd name="connsiteX293" fmla="*/ 1395664 w 8085221"/>
              <a:gd name="connsiteY293" fmla="*/ 5799221 h 15135727"/>
              <a:gd name="connsiteX294" fmla="*/ 1179095 w 8085221"/>
              <a:gd name="connsiteY294" fmla="*/ 5799221 h 15135727"/>
              <a:gd name="connsiteX295" fmla="*/ 890337 w 8085221"/>
              <a:gd name="connsiteY295" fmla="*/ 5775158 h 15135727"/>
              <a:gd name="connsiteX296" fmla="*/ 697832 w 8085221"/>
              <a:gd name="connsiteY296" fmla="*/ 5606716 h 15135727"/>
              <a:gd name="connsiteX297" fmla="*/ 577516 w 8085221"/>
              <a:gd name="connsiteY297" fmla="*/ 5582653 h 15135727"/>
              <a:gd name="connsiteX298" fmla="*/ 697832 w 8085221"/>
              <a:gd name="connsiteY298" fmla="*/ 5775158 h 15135727"/>
              <a:gd name="connsiteX299" fmla="*/ 409074 w 8085221"/>
              <a:gd name="connsiteY299" fmla="*/ 5799221 h 15135727"/>
              <a:gd name="connsiteX300" fmla="*/ 168442 w 8085221"/>
              <a:gd name="connsiteY300" fmla="*/ 5702969 h 15135727"/>
              <a:gd name="connsiteX301" fmla="*/ 264695 w 8085221"/>
              <a:gd name="connsiteY301" fmla="*/ 5558590 h 15135727"/>
              <a:gd name="connsiteX302" fmla="*/ 144379 w 8085221"/>
              <a:gd name="connsiteY302" fmla="*/ 5510464 h 15135727"/>
              <a:gd name="connsiteX303" fmla="*/ 0 w 8085221"/>
              <a:gd name="connsiteY303" fmla="*/ 5462337 h 15135727"/>
              <a:gd name="connsiteX304" fmla="*/ 96253 w 8085221"/>
              <a:gd name="connsiteY304" fmla="*/ 5245769 h 15135727"/>
              <a:gd name="connsiteX0" fmla="*/ 96253 w 8085221"/>
              <a:gd name="connsiteY0" fmla="*/ 5245769 h 15135727"/>
              <a:gd name="connsiteX1" fmla="*/ 144379 w 8085221"/>
              <a:gd name="connsiteY1" fmla="*/ 4981074 h 15135727"/>
              <a:gd name="connsiteX2" fmla="*/ 178719 w 8085221"/>
              <a:gd name="connsiteY2" fmla="*/ 4834941 h 15135727"/>
              <a:gd name="connsiteX3" fmla="*/ 334378 w 8085221"/>
              <a:gd name="connsiteY3" fmla="*/ 4696828 h 15135727"/>
              <a:gd name="connsiteX4" fmla="*/ 553453 w 8085221"/>
              <a:gd name="connsiteY4" fmla="*/ 4692316 h 15135727"/>
              <a:gd name="connsiteX5" fmla="*/ 649706 w 8085221"/>
              <a:gd name="connsiteY5" fmla="*/ 4427621 h 15135727"/>
              <a:gd name="connsiteX6" fmla="*/ 805866 w 8085221"/>
              <a:gd name="connsiteY6" fmla="*/ 4425366 h 15135727"/>
              <a:gd name="connsiteX7" fmla="*/ 867026 w 8085221"/>
              <a:gd name="connsiteY7" fmla="*/ 4311817 h 15135727"/>
              <a:gd name="connsiteX8" fmla="*/ 1077328 w 8085221"/>
              <a:gd name="connsiteY8" fmla="*/ 4253916 h 15135727"/>
              <a:gd name="connsiteX9" fmla="*/ 1120191 w 8085221"/>
              <a:gd name="connsiteY9" fmla="*/ 4206291 h 15135727"/>
              <a:gd name="connsiteX10" fmla="*/ 1263066 w 8085221"/>
              <a:gd name="connsiteY10" fmla="*/ 4182478 h 15135727"/>
              <a:gd name="connsiteX11" fmla="*/ 1362326 w 8085221"/>
              <a:gd name="connsiteY11" fmla="*/ 4081965 h 15135727"/>
              <a:gd name="connsiteX12" fmla="*/ 1472616 w 8085221"/>
              <a:gd name="connsiteY12" fmla="*/ 4025316 h 15135727"/>
              <a:gd name="connsiteX13" fmla="*/ 1559344 w 8085221"/>
              <a:gd name="connsiteY13" fmla="*/ 4013535 h 15135727"/>
              <a:gd name="connsiteX14" fmla="*/ 1708485 w 8085221"/>
              <a:gd name="connsiteY14" fmla="*/ 3826042 h 15135727"/>
              <a:gd name="connsiteX15" fmla="*/ 1820278 w 8085221"/>
              <a:gd name="connsiteY15" fmla="*/ 3858628 h 15135727"/>
              <a:gd name="connsiteX16" fmla="*/ 1910766 w 8085221"/>
              <a:gd name="connsiteY16" fmla="*/ 3735053 h 15135727"/>
              <a:gd name="connsiteX17" fmla="*/ 2006016 w 8085221"/>
              <a:gd name="connsiteY17" fmla="*/ 3615741 h 15135727"/>
              <a:gd name="connsiteX18" fmla="*/ 2091741 w 8085221"/>
              <a:gd name="connsiteY18" fmla="*/ 3649078 h 15135727"/>
              <a:gd name="connsiteX19" fmla="*/ 2141621 w 8085221"/>
              <a:gd name="connsiteY19" fmla="*/ 3585411 h 15135727"/>
              <a:gd name="connsiteX20" fmla="*/ 2117808 w 8085221"/>
              <a:gd name="connsiteY20" fmla="*/ 3518736 h 15135727"/>
              <a:gd name="connsiteX21" fmla="*/ 2182228 w 8085221"/>
              <a:gd name="connsiteY21" fmla="*/ 3420478 h 15135727"/>
              <a:gd name="connsiteX22" fmla="*/ 2286000 w 8085221"/>
              <a:gd name="connsiteY22" fmla="*/ 3489158 h 15135727"/>
              <a:gd name="connsiteX23" fmla="*/ 2334628 w 8085221"/>
              <a:gd name="connsiteY23" fmla="*/ 3249028 h 15135727"/>
              <a:gd name="connsiteX24" fmla="*/ 2381502 w 8085221"/>
              <a:gd name="connsiteY24" fmla="*/ 3088858 h 15135727"/>
              <a:gd name="connsiteX25" fmla="*/ 2544178 w 8085221"/>
              <a:gd name="connsiteY25" fmla="*/ 3058528 h 15135727"/>
              <a:gd name="connsiteX26" fmla="*/ 2695074 w 8085221"/>
              <a:gd name="connsiteY26" fmla="*/ 2911642 h 15135727"/>
              <a:gd name="connsiteX27" fmla="*/ 2839453 w 8085221"/>
              <a:gd name="connsiteY27" fmla="*/ 2526632 h 15135727"/>
              <a:gd name="connsiteX28" fmla="*/ 3200400 w 8085221"/>
              <a:gd name="connsiteY28" fmla="*/ 2358190 h 15135727"/>
              <a:gd name="connsiteX29" fmla="*/ 3441032 w 8085221"/>
              <a:gd name="connsiteY29" fmla="*/ 2237874 h 15135727"/>
              <a:gd name="connsiteX30" fmla="*/ 3561348 w 8085221"/>
              <a:gd name="connsiteY30" fmla="*/ 2526632 h 15135727"/>
              <a:gd name="connsiteX31" fmla="*/ 3801979 w 8085221"/>
              <a:gd name="connsiteY31" fmla="*/ 2622885 h 15135727"/>
              <a:gd name="connsiteX32" fmla="*/ 3946358 w 8085221"/>
              <a:gd name="connsiteY32" fmla="*/ 2550695 h 15135727"/>
              <a:gd name="connsiteX33" fmla="*/ 4018548 w 8085221"/>
              <a:gd name="connsiteY33" fmla="*/ 2598821 h 15135727"/>
              <a:gd name="connsiteX34" fmla="*/ 4138864 w 8085221"/>
              <a:gd name="connsiteY34" fmla="*/ 2574758 h 15135727"/>
              <a:gd name="connsiteX35" fmla="*/ 4307306 w 8085221"/>
              <a:gd name="connsiteY35" fmla="*/ 2671011 h 15135727"/>
              <a:gd name="connsiteX36" fmla="*/ 4427621 w 8085221"/>
              <a:gd name="connsiteY36" fmla="*/ 2622885 h 15135727"/>
              <a:gd name="connsiteX37" fmla="*/ 4668253 w 8085221"/>
              <a:gd name="connsiteY37" fmla="*/ 2743200 h 15135727"/>
              <a:gd name="connsiteX38" fmla="*/ 4788569 w 8085221"/>
              <a:gd name="connsiteY38" fmla="*/ 2815390 h 15135727"/>
              <a:gd name="connsiteX39" fmla="*/ 4957011 w 8085221"/>
              <a:gd name="connsiteY39" fmla="*/ 2719137 h 15135727"/>
              <a:gd name="connsiteX40" fmla="*/ 4981074 w 8085221"/>
              <a:gd name="connsiteY40" fmla="*/ 2382253 h 15135727"/>
              <a:gd name="connsiteX41" fmla="*/ 4981074 w 8085221"/>
              <a:gd name="connsiteY41" fmla="*/ 2382253 h 15135727"/>
              <a:gd name="connsiteX42" fmla="*/ 4884821 w 8085221"/>
              <a:gd name="connsiteY42" fmla="*/ 2093495 h 15135727"/>
              <a:gd name="connsiteX43" fmla="*/ 4764506 w 8085221"/>
              <a:gd name="connsiteY43" fmla="*/ 1900990 h 15135727"/>
              <a:gd name="connsiteX44" fmla="*/ 4764506 w 8085221"/>
              <a:gd name="connsiteY44" fmla="*/ 1804737 h 15135727"/>
              <a:gd name="connsiteX45" fmla="*/ 4957011 w 8085221"/>
              <a:gd name="connsiteY45" fmla="*/ 1564106 h 15135727"/>
              <a:gd name="connsiteX46" fmla="*/ 5221706 w 8085221"/>
              <a:gd name="connsiteY46" fmla="*/ 1588169 h 15135727"/>
              <a:gd name="connsiteX47" fmla="*/ 5486400 w 8085221"/>
              <a:gd name="connsiteY47" fmla="*/ 1684421 h 15135727"/>
              <a:gd name="connsiteX48" fmla="*/ 5799221 w 8085221"/>
              <a:gd name="connsiteY48" fmla="*/ 1684421 h 15135727"/>
              <a:gd name="connsiteX49" fmla="*/ 5871411 w 8085221"/>
              <a:gd name="connsiteY49" fmla="*/ 1443790 h 15135727"/>
              <a:gd name="connsiteX50" fmla="*/ 6087979 w 8085221"/>
              <a:gd name="connsiteY50" fmla="*/ 1395664 h 15135727"/>
              <a:gd name="connsiteX51" fmla="*/ 6087979 w 8085221"/>
              <a:gd name="connsiteY51" fmla="*/ 1082842 h 15135727"/>
              <a:gd name="connsiteX52" fmla="*/ 6424864 w 8085221"/>
              <a:gd name="connsiteY52" fmla="*/ 1058779 h 15135727"/>
              <a:gd name="connsiteX53" fmla="*/ 6665495 w 8085221"/>
              <a:gd name="connsiteY53" fmla="*/ 721895 h 15135727"/>
              <a:gd name="connsiteX54" fmla="*/ 6761748 w 8085221"/>
              <a:gd name="connsiteY54" fmla="*/ 649706 h 15135727"/>
              <a:gd name="connsiteX55" fmla="*/ 6737685 w 8085221"/>
              <a:gd name="connsiteY55" fmla="*/ 505327 h 15135727"/>
              <a:gd name="connsiteX56" fmla="*/ 6858000 w 8085221"/>
              <a:gd name="connsiteY56" fmla="*/ 360948 h 15135727"/>
              <a:gd name="connsiteX57" fmla="*/ 6761748 w 8085221"/>
              <a:gd name="connsiteY57" fmla="*/ 120316 h 15135727"/>
              <a:gd name="connsiteX58" fmla="*/ 7194885 w 8085221"/>
              <a:gd name="connsiteY58" fmla="*/ 0 h 15135727"/>
              <a:gd name="connsiteX59" fmla="*/ 7267074 w 8085221"/>
              <a:gd name="connsiteY59" fmla="*/ 120316 h 15135727"/>
              <a:gd name="connsiteX60" fmla="*/ 7267074 w 8085221"/>
              <a:gd name="connsiteY60" fmla="*/ 120316 h 15135727"/>
              <a:gd name="connsiteX61" fmla="*/ 7339264 w 8085221"/>
              <a:gd name="connsiteY61" fmla="*/ 360948 h 15135727"/>
              <a:gd name="connsiteX62" fmla="*/ 7628021 w 8085221"/>
              <a:gd name="connsiteY62" fmla="*/ 433137 h 15135727"/>
              <a:gd name="connsiteX63" fmla="*/ 7796464 w 8085221"/>
              <a:gd name="connsiteY63" fmla="*/ 649706 h 15135727"/>
              <a:gd name="connsiteX64" fmla="*/ 8085221 w 8085221"/>
              <a:gd name="connsiteY64" fmla="*/ 914400 h 15135727"/>
              <a:gd name="connsiteX65" fmla="*/ 7988969 w 8085221"/>
              <a:gd name="connsiteY65" fmla="*/ 1203158 h 15135727"/>
              <a:gd name="connsiteX66" fmla="*/ 7844590 w 8085221"/>
              <a:gd name="connsiteY66" fmla="*/ 1058779 h 15135727"/>
              <a:gd name="connsiteX67" fmla="*/ 7483642 w 8085221"/>
              <a:gd name="connsiteY67" fmla="*/ 1371600 h 15135727"/>
              <a:gd name="connsiteX68" fmla="*/ 7267074 w 8085221"/>
              <a:gd name="connsiteY68" fmla="*/ 1395664 h 15135727"/>
              <a:gd name="connsiteX69" fmla="*/ 7243011 w 8085221"/>
              <a:gd name="connsiteY69" fmla="*/ 1588169 h 15135727"/>
              <a:gd name="connsiteX70" fmla="*/ 6978316 w 8085221"/>
              <a:gd name="connsiteY70" fmla="*/ 1732548 h 15135727"/>
              <a:gd name="connsiteX71" fmla="*/ 6737685 w 8085221"/>
              <a:gd name="connsiteY71" fmla="*/ 2093495 h 15135727"/>
              <a:gd name="connsiteX72" fmla="*/ 6737685 w 8085221"/>
              <a:gd name="connsiteY72" fmla="*/ 2382253 h 15135727"/>
              <a:gd name="connsiteX73" fmla="*/ 6665495 w 8085221"/>
              <a:gd name="connsiteY73" fmla="*/ 2430379 h 15135727"/>
              <a:gd name="connsiteX74" fmla="*/ 6906127 w 8085221"/>
              <a:gd name="connsiteY74" fmla="*/ 2646948 h 15135727"/>
              <a:gd name="connsiteX75" fmla="*/ 6906127 w 8085221"/>
              <a:gd name="connsiteY75" fmla="*/ 2983832 h 15135727"/>
              <a:gd name="connsiteX76" fmla="*/ 6906127 w 8085221"/>
              <a:gd name="connsiteY76" fmla="*/ 3104148 h 15135727"/>
              <a:gd name="connsiteX77" fmla="*/ 6833937 w 8085221"/>
              <a:gd name="connsiteY77" fmla="*/ 3368842 h 15135727"/>
              <a:gd name="connsiteX78" fmla="*/ 6906127 w 8085221"/>
              <a:gd name="connsiteY78" fmla="*/ 3489158 h 15135727"/>
              <a:gd name="connsiteX79" fmla="*/ 6641432 w 8085221"/>
              <a:gd name="connsiteY79" fmla="*/ 3705727 h 15135727"/>
              <a:gd name="connsiteX80" fmla="*/ 6737685 w 8085221"/>
              <a:gd name="connsiteY80" fmla="*/ 3729790 h 15135727"/>
              <a:gd name="connsiteX81" fmla="*/ 6545179 w 8085221"/>
              <a:gd name="connsiteY81" fmla="*/ 3826042 h 15135727"/>
              <a:gd name="connsiteX82" fmla="*/ 6328611 w 8085221"/>
              <a:gd name="connsiteY82" fmla="*/ 3753853 h 15135727"/>
              <a:gd name="connsiteX83" fmla="*/ 6184232 w 8085221"/>
              <a:gd name="connsiteY83" fmla="*/ 3850106 h 15135727"/>
              <a:gd name="connsiteX84" fmla="*/ 6184232 w 8085221"/>
              <a:gd name="connsiteY84" fmla="*/ 3946358 h 15135727"/>
              <a:gd name="connsiteX85" fmla="*/ 6136106 w 8085221"/>
              <a:gd name="connsiteY85" fmla="*/ 4235116 h 15135727"/>
              <a:gd name="connsiteX86" fmla="*/ 5919537 w 8085221"/>
              <a:gd name="connsiteY86" fmla="*/ 4403558 h 15135727"/>
              <a:gd name="connsiteX87" fmla="*/ 5775158 w 8085221"/>
              <a:gd name="connsiteY87" fmla="*/ 4451685 h 15135727"/>
              <a:gd name="connsiteX88" fmla="*/ 5630779 w 8085221"/>
              <a:gd name="connsiteY88" fmla="*/ 4547937 h 15135727"/>
              <a:gd name="connsiteX89" fmla="*/ 5510464 w 8085221"/>
              <a:gd name="connsiteY89" fmla="*/ 4620127 h 15135727"/>
              <a:gd name="connsiteX90" fmla="*/ 5510464 w 8085221"/>
              <a:gd name="connsiteY90" fmla="*/ 4812632 h 15135727"/>
              <a:gd name="connsiteX91" fmla="*/ 5317958 w 8085221"/>
              <a:gd name="connsiteY91" fmla="*/ 4981074 h 15135727"/>
              <a:gd name="connsiteX92" fmla="*/ 5005137 w 8085221"/>
              <a:gd name="connsiteY92" fmla="*/ 5149516 h 15135727"/>
              <a:gd name="connsiteX93" fmla="*/ 4692316 w 8085221"/>
              <a:gd name="connsiteY93" fmla="*/ 5149516 h 15135727"/>
              <a:gd name="connsiteX94" fmla="*/ 4523874 w 8085221"/>
              <a:gd name="connsiteY94" fmla="*/ 5366085 h 15135727"/>
              <a:gd name="connsiteX95" fmla="*/ 4211053 w 8085221"/>
              <a:gd name="connsiteY95" fmla="*/ 5414211 h 15135727"/>
              <a:gd name="connsiteX96" fmla="*/ 4114800 w 8085221"/>
              <a:gd name="connsiteY96" fmla="*/ 5390148 h 15135727"/>
              <a:gd name="connsiteX97" fmla="*/ 4018548 w 8085221"/>
              <a:gd name="connsiteY97" fmla="*/ 5630779 h 15135727"/>
              <a:gd name="connsiteX98" fmla="*/ 4090737 w 8085221"/>
              <a:gd name="connsiteY98" fmla="*/ 5871411 h 15135727"/>
              <a:gd name="connsiteX99" fmla="*/ 4090737 w 8085221"/>
              <a:gd name="connsiteY99" fmla="*/ 6184232 h 15135727"/>
              <a:gd name="connsiteX100" fmla="*/ 4186990 w 8085221"/>
              <a:gd name="connsiteY100" fmla="*/ 6472990 h 15135727"/>
              <a:gd name="connsiteX101" fmla="*/ 4042611 w 8085221"/>
              <a:gd name="connsiteY101" fmla="*/ 6352674 h 15135727"/>
              <a:gd name="connsiteX102" fmla="*/ 3946358 w 8085221"/>
              <a:gd name="connsiteY102" fmla="*/ 6376737 h 15135727"/>
              <a:gd name="connsiteX103" fmla="*/ 4114800 w 8085221"/>
              <a:gd name="connsiteY103" fmla="*/ 6641432 h 15135727"/>
              <a:gd name="connsiteX104" fmla="*/ 4451685 w 8085221"/>
              <a:gd name="connsiteY104" fmla="*/ 6737685 h 15135727"/>
              <a:gd name="connsiteX105" fmla="*/ 4620127 w 8085221"/>
              <a:gd name="connsiteY105" fmla="*/ 6978316 h 15135727"/>
              <a:gd name="connsiteX106" fmla="*/ 4740442 w 8085221"/>
              <a:gd name="connsiteY106" fmla="*/ 7170821 h 15135727"/>
              <a:gd name="connsiteX107" fmla="*/ 5077327 w 8085221"/>
              <a:gd name="connsiteY107" fmla="*/ 7387390 h 15135727"/>
              <a:gd name="connsiteX108" fmla="*/ 5125453 w 8085221"/>
              <a:gd name="connsiteY108" fmla="*/ 7603958 h 15135727"/>
              <a:gd name="connsiteX109" fmla="*/ 5197642 w 8085221"/>
              <a:gd name="connsiteY109" fmla="*/ 7796464 h 15135727"/>
              <a:gd name="connsiteX110" fmla="*/ 5486400 w 8085221"/>
              <a:gd name="connsiteY110" fmla="*/ 7964906 h 15135727"/>
              <a:gd name="connsiteX111" fmla="*/ 5486400 w 8085221"/>
              <a:gd name="connsiteY111" fmla="*/ 8349916 h 15135727"/>
              <a:gd name="connsiteX112" fmla="*/ 5678906 w 8085221"/>
              <a:gd name="connsiteY112" fmla="*/ 8614611 h 15135727"/>
              <a:gd name="connsiteX113" fmla="*/ 5919537 w 8085221"/>
              <a:gd name="connsiteY113" fmla="*/ 9071811 h 15135727"/>
              <a:gd name="connsiteX114" fmla="*/ 6160169 w 8085221"/>
              <a:gd name="connsiteY114" fmla="*/ 9336506 h 15135727"/>
              <a:gd name="connsiteX115" fmla="*/ 6280485 w 8085221"/>
              <a:gd name="connsiteY115" fmla="*/ 9601200 h 15135727"/>
              <a:gd name="connsiteX116" fmla="*/ 6400800 w 8085221"/>
              <a:gd name="connsiteY116" fmla="*/ 9793706 h 15135727"/>
              <a:gd name="connsiteX117" fmla="*/ 6569242 w 8085221"/>
              <a:gd name="connsiteY117" fmla="*/ 10058400 h 15135727"/>
              <a:gd name="connsiteX118" fmla="*/ 6713621 w 8085221"/>
              <a:gd name="connsiteY118" fmla="*/ 10106527 h 15135727"/>
              <a:gd name="connsiteX119" fmla="*/ 6545179 w 8085221"/>
              <a:gd name="connsiteY119" fmla="*/ 10202779 h 15135727"/>
              <a:gd name="connsiteX120" fmla="*/ 6569242 w 8085221"/>
              <a:gd name="connsiteY120" fmla="*/ 10443411 h 15135727"/>
              <a:gd name="connsiteX121" fmla="*/ 6593306 w 8085221"/>
              <a:gd name="connsiteY121" fmla="*/ 10708106 h 15135727"/>
              <a:gd name="connsiteX122" fmla="*/ 6761748 w 8085221"/>
              <a:gd name="connsiteY122" fmla="*/ 10924674 h 15135727"/>
              <a:gd name="connsiteX123" fmla="*/ 6641432 w 8085221"/>
              <a:gd name="connsiteY123" fmla="*/ 11093116 h 15135727"/>
              <a:gd name="connsiteX124" fmla="*/ 6713621 w 8085221"/>
              <a:gd name="connsiteY124" fmla="*/ 11261558 h 15135727"/>
              <a:gd name="connsiteX125" fmla="*/ 6737685 w 8085221"/>
              <a:gd name="connsiteY125" fmla="*/ 11526253 h 15135727"/>
              <a:gd name="connsiteX126" fmla="*/ 6617369 w 8085221"/>
              <a:gd name="connsiteY126" fmla="*/ 11839074 h 15135727"/>
              <a:gd name="connsiteX127" fmla="*/ 6617369 w 8085221"/>
              <a:gd name="connsiteY127" fmla="*/ 12031579 h 15135727"/>
              <a:gd name="connsiteX128" fmla="*/ 6641432 w 8085221"/>
              <a:gd name="connsiteY128" fmla="*/ 12127832 h 15135727"/>
              <a:gd name="connsiteX129" fmla="*/ 6761748 w 8085221"/>
              <a:gd name="connsiteY129" fmla="*/ 12031579 h 15135727"/>
              <a:gd name="connsiteX130" fmla="*/ 6761748 w 8085221"/>
              <a:gd name="connsiteY130" fmla="*/ 12296274 h 15135727"/>
              <a:gd name="connsiteX131" fmla="*/ 6689558 w 8085221"/>
              <a:gd name="connsiteY131" fmla="*/ 12512842 h 15135727"/>
              <a:gd name="connsiteX132" fmla="*/ 6785811 w 8085221"/>
              <a:gd name="connsiteY132" fmla="*/ 12777537 h 15135727"/>
              <a:gd name="connsiteX133" fmla="*/ 6569242 w 8085221"/>
              <a:gd name="connsiteY133" fmla="*/ 12873790 h 15135727"/>
              <a:gd name="connsiteX134" fmla="*/ 6545179 w 8085221"/>
              <a:gd name="connsiteY134" fmla="*/ 13090358 h 15135727"/>
              <a:gd name="connsiteX135" fmla="*/ 6448927 w 8085221"/>
              <a:gd name="connsiteY135" fmla="*/ 13355053 h 15135727"/>
              <a:gd name="connsiteX136" fmla="*/ 6256421 w 8085221"/>
              <a:gd name="connsiteY136" fmla="*/ 13571621 h 15135727"/>
              <a:gd name="connsiteX137" fmla="*/ 6087979 w 8085221"/>
              <a:gd name="connsiteY137" fmla="*/ 13667874 h 15135727"/>
              <a:gd name="connsiteX138" fmla="*/ 5943600 w 8085221"/>
              <a:gd name="connsiteY138" fmla="*/ 13716000 h 15135727"/>
              <a:gd name="connsiteX139" fmla="*/ 5702969 w 8085221"/>
              <a:gd name="connsiteY139" fmla="*/ 13667874 h 15135727"/>
              <a:gd name="connsiteX140" fmla="*/ 5582653 w 8085221"/>
              <a:gd name="connsiteY140" fmla="*/ 13691937 h 15135727"/>
              <a:gd name="connsiteX141" fmla="*/ 5727032 w 8085221"/>
              <a:gd name="connsiteY141" fmla="*/ 13836316 h 15135727"/>
              <a:gd name="connsiteX142" fmla="*/ 5582653 w 8085221"/>
              <a:gd name="connsiteY142" fmla="*/ 14052885 h 15135727"/>
              <a:gd name="connsiteX143" fmla="*/ 5462337 w 8085221"/>
              <a:gd name="connsiteY143" fmla="*/ 14149137 h 15135727"/>
              <a:gd name="connsiteX144" fmla="*/ 5342021 w 8085221"/>
              <a:gd name="connsiteY144" fmla="*/ 14004758 h 15135727"/>
              <a:gd name="connsiteX145" fmla="*/ 5245769 w 8085221"/>
              <a:gd name="connsiteY145" fmla="*/ 14004758 h 15135727"/>
              <a:gd name="connsiteX146" fmla="*/ 5245769 w 8085221"/>
              <a:gd name="connsiteY146" fmla="*/ 13956632 h 15135727"/>
              <a:gd name="connsiteX147" fmla="*/ 5101390 w 8085221"/>
              <a:gd name="connsiteY147" fmla="*/ 13956632 h 15135727"/>
              <a:gd name="connsiteX148" fmla="*/ 4981074 w 8085221"/>
              <a:gd name="connsiteY148" fmla="*/ 13860379 h 15135727"/>
              <a:gd name="connsiteX149" fmla="*/ 4740442 w 8085221"/>
              <a:gd name="connsiteY149" fmla="*/ 13908506 h 15135727"/>
              <a:gd name="connsiteX150" fmla="*/ 4475748 w 8085221"/>
              <a:gd name="connsiteY150" fmla="*/ 13956632 h 15135727"/>
              <a:gd name="connsiteX151" fmla="*/ 4379495 w 8085221"/>
              <a:gd name="connsiteY151" fmla="*/ 14028821 h 15135727"/>
              <a:gd name="connsiteX152" fmla="*/ 4403558 w 8085221"/>
              <a:gd name="connsiteY152" fmla="*/ 14197264 h 15135727"/>
              <a:gd name="connsiteX153" fmla="*/ 4572000 w 8085221"/>
              <a:gd name="connsiteY153" fmla="*/ 14149137 h 15135727"/>
              <a:gd name="connsiteX154" fmla="*/ 4523874 w 8085221"/>
              <a:gd name="connsiteY154" fmla="*/ 14558211 h 15135727"/>
              <a:gd name="connsiteX155" fmla="*/ 4403558 w 8085221"/>
              <a:gd name="connsiteY155" fmla="*/ 14437895 h 15135727"/>
              <a:gd name="connsiteX156" fmla="*/ 4403558 w 8085221"/>
              <a:gd name="connsiteY156" fmla="*/ 14437895 h 15135727"/>
              <a:gd name="connsiteX157" fmla="*/ 4283242 w 8085221"/>
              <a:gd name="connsiteY157" fmla="*/ 14245390 h 15135727"/>
              <a:gd name="connsiteX158" fmla="*/ 4235116 w 8085221"/>
              <a:gd name="connsiteY158" fmla="*/ 14341642 h 15135727"/>
              <a:gd name="connsiteX159" fmla="*/ 4162927 w 8085221"/>
              <a:gd name="connsiteY159" fmla="*/ 14389769 h 15135727"/>
              <a:gd name="connsiteX160" fmla="*/ 4162927 w 8085221"/>
              <a:gd name="connsiteY160" fmla="*/ 14389769 h 15135727"/>
              <a:gd name="connsiteX161" fmla="*/ 3922295 w 8085221"/>
              <a:gd name="connsiteY161" fmla="*/ 14245390 h 15135727"/>
              <a:gd name="connsiteX162" fmla="*/ 3801979 w 8085221"/>
              <a:gd name="connsiteY162" fmla="*/ 14293516 h 15135727"/>
              <a:gd name="connsiteX163" fmla="*/ 3681664 w 8085221"/>
              <a:gd name="connsiteY163" fmla="*/ 14389769 h 15135727"/>
              <a:gd name="connsiteX164" fmla="*/ 3657600 w 8085221"/>
              <a:gd name="connsiteY164" fmla="*/ 14654464 h 15135727"/>
              <a:gd name="connsiteX165" fmla="*/ 3513221 w 8085221"/>
              <a:gd name="connsiteY165" fmla="*/ 14726653 h 15135727"/>
              <a:gd name="connsiteX166" fmla="*/ 3513221 w 8085221"/>
              <a:gd name="connsiteY166" fmla="*/ 14871032 h 15135727"/>
              <a:gd name="connsiteX167" fmla="*/ 3633537 w 8085221"/>
              <a:gd name="connsiteY167" fmla="*/ 14967285 h 15135727"/>
              <a:gd name="connsiteX168" fmla="*/ 3609474 w 8085221"/>
              <a:gd name="connsiteY168" fmla="*/ 15087600 h 15135727"/>
              <a:gd name="connsiteX169" fmla="*/ 3441032 w 8085221"/>
              <a:gd name="connsiteY169" fmla="*/ 15039474 h 15135727"/>
              <a:gd name="connsiteX170" fmla="*/ 3272590 w 8085221"/>
              <a:gd name="connsiteY170" fmla="*/ 15063537 h 15135727"/>
              <a:gd name="connsiteX171" fmla="*/ 3248527 w 8085221"/>
              <a:gd name="connsiteY171" fmla="*/ 14895095 h 15135727"/>
              <a:gd name="connsiteX172" fmla="*/ 3128211 w 8085221"/>
              <a:gd name="connsiteY172" fmla="*/ 14919158 h 15135727"/>
              <a:gd name="connsiteX173" fmla="*/ 2959769 w 8085221"/>
              <a:gd name="connsiteY173" fmla="*/ 15135727 h 15135727"/>
              <a:gd name="connsiteX174" fmla="*/ 2935706 w 8085221"/>
              <a:gd name="connsiteY174" fmla="*/ 14895095 h 15135727"/>
              <a:gd name="connsiteX175" fmla="*/ 2791327 w 8085221"/>
              <a:gd name="connsiteY175" fmla="*/ 14943221 h 15135727"/>
              <a:gd name="connsiteX176" fmla="*/ 2671011 w 8085221"/>
              <a:gd name="connsiteY176" fmla="*/ 15039474 h 15135727"/>
              <a:gd name="connsiteX177" fmla="*/ 2430379 w 8085221"/>
              <a:gd name="connsiteY177" fmla="*/ 15087600 h 15135727"/>
              <a:gd name="connsiteX178" fmla="*/ 2237874 w 8085221"/>
              <a:gd name="connsiteY178" fmla="*/ 15039474 h 15135727"/>
              <a:gd name="connsiteX179" fmla="*/ 2622885 w 8085221"/>
              <a:gd name="connsiteY179" fmla="*/ 14846969 h 15135727"/>
              <a:gd name="connsiteX180" fmla="*/ 2887579 w 8085221"/>
              <a:gd name="connsiteY180" fmla="*/ 14774779 h 15135727"/>
              <a:gd name="connsiteX181" fmla="*/ 2839453 w 8085221"/>
              <a:gd name="connsiteY181" fmla="*/ 14582274 h 15135727"/>
              <a:gd name="connsiteX182" fmla="*/ 2935706 w 8085221"/>
              <a:gd name="connsiteY182" fmla="*/ 14510085 h 15135727"/>
              <a:gd name="connsiteX183" fmla="*/ 2935706 w 8085221"/>
              <a:gd name="connsiteY183" fmla="*/ 14510085 h 15135727"/>
              <a:gd name="connsiteX184" fmla="*/ 3080085 w 8085221"/>
              <a:gd name="connsiteY184" fmla="*/ 14413832 h 15135727"/>
              <a:gd name="connsiteX185" fmla="*/ 3152274 w 8085221"/>
              <a:gd name="connsiteY185" fmla="*/ 14341642 h 15135727"/>
              <a:gd name="connsiteX186" fmla="*/ 3080085 w 8085221"/>
              <a:gd name="connsiteY186" fmla="*/ 14269453 h 15135727"/>
              <a:gd name="connsiteX187" fmla="*/ 3152274 w 8085221"/>
              <a:gd name="connsiteY187" fmla="*/ 14197264 h 15135727"/>
              <a:gd name="connsiteX188" fmla="*/ 3152274 w 8085221"/>
              <a:gd name="connsiteY188" fmla="*/ 14052885 h 15135727"/>
              <a:gd name="connsiteX189" fmla="*/ 3080085 w 8085221"/>
              <a:gd name="connsiteY189" fmla="*/ 13980695 h 15135727"/>
              <a:gd name="connsiteX190" fmla="*/ 3056021 w 8085221"/>
              <a:gd name="connsiteY190" fmla="*/ 14076948 h 15135727"/>
              <a:gd name="connsiteX191" fmla="*/ 2935706 w 8085221"/>
              <a:gd name="connsiteY191" fmla="*/ 14076948 h 15135727"/>
              <a:gd name="connsiteX192" fmla="*/ 2863516 w 8085221"/>
              <a:gd name="connsiteY192" fmla="*/ 14125074 h 15135727"/>
              <a:gd name="connsiteX193" fmla="*/ 2719137 w 8085221"/>
              <a:gd name="connsiteY193" fmla="*/ 14197264 h 15135727"/>
              <a:gd name="connsiteX194" fmla="*/ 2646948 w 8085221"/>
              <a:gd name="connsiteY194" fmla="*/ 14197264 h 15135727"/>
              <a:gd name="connsiteX195" fmla="*/ 2598821 w 8085221"/>
              <a:gd name="connsiteY195" fmla="*/ 14125074 h 15135727"/>
              <a:gd name="connsiteX196" fmla="*/ 2430379 w 8085221"/>
              <a:gd name="connsiteY196" fmla="*/ 13836316 h 15135727"/>
              <a:gd name="connsiteX197" fmla="*/ 2646948 w 8085221"/>
              <a:gd name="connsiteY197" fmla="*/ 13812253 h 15135727"/>
              <a:gd name="connsiteX198" fmla="*/ 2502569 w 8085221"/>
              <a:gd name="connsiteY198" fmla="*/ 13475369 h 15135727"/>
              <a:gd name="connsiteX199" fmla="*/ 2550695 w 8085221"/>
              <a:gd name="connsiteY199" fmla="*/ 13186611 h 15135727"/>
              <a:gd name="connsiteX200" fmla="*/ 2719137 w 8085221"/>
              <a:gd name="connsiteY200" fmla="*/ 13042232 h 15135727"/>
              <a:gd name="connsiteX201" fmla="*/ 2791327 w 8085221"/>
              <a:gd name="connsiteY201" fmla="*/ 12945979 h 15135727"/>
              <a:gd name="connsiteX202" fmla="*/ 3031958 w 8085221"/>
              <a:gd name="connsiteY202" fmla="*/ 13090358 h 15135727"/>
              <a:gd name="connsiteX203" fmla="*/ 3056021 w 8085221"/>
              <a:gd name="connsiteY203" fmla="*/ 12753474 h 15135727"/>
              <a:gd name="connsiteX204" fmla="*/ 2887579 w 8085221"/>
              <a:gd name="connsiteY204" fmla="*/ 12777537 h 15135727"/>
              <a:gd name="connsiteX205" fmla="*/ 2815390 w 8085221"/>
              <a:gd name="connsiteY205" fmla="*/ 12777537 h 15135727"/>
              <a:gd name="connsiteX206" fmla="*/ 3176337 w 8085221"/>
              <a:gd name="connsiteY206" fmla="*/ 12368464 h 15135727"/>
              <a:gd name="connsiteX207" fmla="*/ 3104148 w 8085221"/>
              <a:gd name="connsiteY207" fmla="*/ 12320337 h 15135727"/>
              <a:gd name="connsiteX208" fmla="*/ 3104148 w 8085221"/>
              <a:gd name="connsiteY208" fmla="*/ 12320337 h 15135727"/>
              <a:gd name="connsiteX209" fmla="*/ 3007895 w 8085221"/>
              <a:gd name="connsiteY209" fmla="*/ 12079706 h 15135727"/>
              <a:gd name="connsiteX210" fmla="*/ 2911642 w 8085221"/>
              <a:gd name="connsiteY210" fmla="*/ 11935327 h 15135727"/>
              <a:gd name="connsiteX211" fmla="*/ 2863516 w 8085221"/>
              <a:gd name="connsiteY211" fmla="*/ 11694695 h 15135727"/>
              <a:gd name="connsiteX212" fmla="*/ 2911642 w 8085221"/>
              <a:gd name="connsiteY212" fmla="*/ 11454064 h 15135727"/>
              <a:gd name="connsiteX213" fmla="*/ 3056021 w 8085221"/>
              <a:gd name="connsiteY213" fmla="*/ 11454064 h 15135727"/>
              <a:gd name="connsiteX214" fmla="*/ 2983832 w 8085221"/>
              <a:gd name="connsiteY214" fmla="*/ 11381874 h 15135727"/>
              <a:gd name="connsiteX215" fmla="*/ 3031958 w 8085221"/>
              <a:gd name="connsiteY215" fmla="*/ 11285621 h 15135727"/>
              <a:gd name="connsiteX216" fmla="*/ 3007895 w 8085221"/>
              <a:gd name="connsiteY216" fmla="*/ 11189369 h 15135727"/>
              <a:gd name="connsiteX217" fmla="*/ 2887579 w 8085221"/>
              <a:gd name="connsiteY217" fmla="*/ 11141242 h 15135727"/>
              <a:gd name="connsiteX218" fmla="*/ 2887579 w 8085221"/>
              <a:gd name="connsiteY218" fmla="*/ 10972800 h 15135727"/>
              <a:gd name="connsiteX219" fmla="*/ 2887579 w 8085221"/>
              <a:gd name="connsiteY219" fmla="*/ 10924674 h 15135727"/>
              <a:gd name="connsiteX220" fmla="*/ 2767264 w 8085221"/>
              <a:gd name="connsiteY220" fmla="*/ 11020927 h 15135727"/>
              <a:gd name="connsiteX221" fmla="*/ 2743200 w 8085221"/>
              <a:gd name="connsiteY221" fmla="*/ 10924674 h 15135727"/>
              <a:gd name="connsiteX222" fmla="*/ 2550695 w 8085221"/>
              <a:gd name="connsiteY222" fmla="*/ 11020927 h 15135727"/>
              <a:gd name="connsiteX223" fmla="*/ 2526632 w 8085221"/>
              <a:gd name="connsiteY223" fmla="*/ 11117179 h 15135727"/>
              <a:gd name="connsiteX224" fmla="*/ 2334127 w 8085221"/>
              <a:gd name="connsiteY224" fmla="*/ 10996864 h 15135727"/>
              <a:gd name="connsiteX225" fmla="*/ 2358190 w 8085221"/>
              <a:gd name="connsiteY225" fmla="*/ 10732169 h 15135727"/>
              <a:gd name="connsiteX226" fmla="*/ 2334127 w 8085221"/>
              <a:gd name="connsiteY226" fmla="*/ 10587790 h 15135727"/>
              <a:gd name="connsiteX227" fmla="*/ 2406316 w 8085221"/>
              <a:gd name="connsiteY227" fmla="*/ 10491537 h 15135727"/>
              <a:gd name="connsiteX228" fmla="*/ 2598821 w 8085221"/>
              <a:gd name="connsiteY228" fmla="*/ 10684042 h 15135727"/>
              <a:gd name="connsiteX229" fmla="*/ 2767264 w 8085221"/>
              <a:gd name="connsiteY229" fmla="*/ 10684042 h 15135727"/>
              <a:gd name="connsiteX230" fmla="*/ 2646948 w 8085221"/>
              <a:gd name="connsiteY230" fmla="*/ 10515600 h 15135727"/>
              <a:gd name="connsiteX231" fmla="*/ 2815390 w 8085221"/>
              <a:gd name="connsiteY231" fmla="*/ 10395285 h 15135727"/>
              <a:gd name="connsiteX232" fmla="*/ 3080085 w 8085221"/>
              <a:gd name="connsiteY232" fmla="*/ 10419348 h 15135727"/>
              <a:gd name="connsiteX233" fmla="*/ 3248527 w 8085221"/>
              <a:gd name="connsiteY233" fmla="*/ 10539664 h 15135727"/>
              <a:gd name="connsiteX234" fmla="*/ 3320716 w 8085221"/>
              <a:gd name="connsiteY234" fmla="*/ 10659979 h 15135727"/>
              <a:gd name="connsiteX235" fmla="*/ 3465095 w 8085221"/>
              <a:gd name="connsiteY235" fmla="*/ 10659979 h 15135727"/>
              <a:gd name="connsiteX236" fmla="*/ 3441032 w 8085221"/>
              <a:gd name="connsiteY236" fmla="*/ 10491537 h 15135727"/>
              <a:gd name="connsiteX237" fmla="*/ 3392906 w 8085221"/>
              <a:gd name="connsiteY237" fmla="*/ 10250906 h 15135727"/>
              <a:gd name="connsiteX238" fmla="*/ 3152274 w 8085221"/>
              <a:gd name="connsiteY238" fmla="*/ 10250906 h 15135727"/>
              <a:gd name="connsiteX239" fmla="*/ 3176337 w 8085221"/>
              <a:gd name="connsiteY239" fmla="*/ 10178716 h 15135727"/>
              <a:gd name="connsiteX240" fmla="*/ 3104148 w 8085221"/>
              <a:gd name="connsiteY240" fmla="*/ 10154653 h 15135727"/>
              <a:gd name="connsiteX241" fmla="*/ 3007895 w 8085221"/>
              <a:gd name="connsiteY241" fmla="*/ 9962148 h 15135727"/>
              <a:gd name="connsiteX242" fmla="*/ 3176337 w 8085221"/>
              <a:gd name="connsiteY242" fmla="*/ 9889958 h 15135727"/>
              <a:gd name="connsiteX243" fmla="*/ 2959769 w 8085221"/>
              <a:gd name="connsiteY243" fmla="*/ 9504948 h 15135727"/>
              <a:gd name="connsiteX244" fmla="*/ 2791327 w 8085221"/>
              <a:gd name="connsiteY244" fmla="*/ 9456821 h 15135727"/>
              <a:gd name="connsiteX245" fmla="*/ 2574758 w 8085221"/>
              <a:gd name="connsiteY245" fmla="*/ 9336506 h 15135727"/>
              <a:gd name="connsiteX246" fmla="*/ 2550695 w 8085221"/>
              <a:gd name="connsiteY246" fmla="*/ 9071811 h 15135727"/>
              <a:gd name="connsiteX247" fmla="*/ 2695074 w 8085221"/>
              <a:gd name="connsiteY247" fmla="*/ 8999621 h 15135727"/>
              <a:gd name="connsiteX248" fmla="*/ 2622885 w 8085221"/>
              <a:gd name="connsiteY248" fmla="*/ 8975558 h 15135727"/>
              <a:gd name="connsiteX249" fmla="*/ 2430379 w 8085221"/>
              <a:gd name="connsiteY249" fmla="*/ 8999621 h 15135727"/>
              <a:gd name="connsiteX250" fmla="*/ 2261937 w 8085221"/>
              <a:gd name="connsiteY250" fmla="*/ 9168064 h 15135727"/>
              <a:gd name="connsiteX251" fmla="*/ 2237874 w 8085221"/>
              <a:gd name="connsiteY251" fmla="*/ 8999621 h 15135727"/>
              <a:gd name="connsiteX252" fmla="*/ 2117558 w 8085221"/>
              <a:gd name="connsiteY252" fmla="*/ 8975558 h 15135727"/>
              <a:gd name="connsiteX253" fmla="*/ 2045369 w 8085221"/>
              <a:gd name="connsiteY253" fmla="*/ 8783053 h 15135727"/>
              <a:gd name="connsiteX254" fmla="*/ 1852864 w 8085221"/>
              <a:gd name="connsiteY254" fmla="*/ 8758990 h 15135727"/>
              <a:gd name="connsiteX255" fmla="*/ 1636295 w 8085221"/>
              <a:gd name="connsiteY255" fmla="*/ 8927432 h 15135727"/>
              <a:gd name="connsiteX256" fmla="*/ 1588169 w 8085221"/>
              <a:gd name="connsiteY256" fmla="*/ 9023685 h 15135727"/>
              <a:gd name="connsiteX257" fmla="*/ 1515979 w 8085221"/>
              <a:gd name="connsiteY257" fmla="*/ 8879306 h 15135727"/>
              <a:gd name="connsiteX258" fmla="*/ 1347537 w 8085221"/>
              <a:gd name="connsiteY258" fmla="*/ 8879306 h 15135727"/>
              <a:gd name="connsiteX259" fmla="*/ 1347537 w 8085221"/>
              <a:gd name="connsiteY259" fmla="*/ 8710864 h 15135727"/>
              <a:gd name="connsiteX260" fmla="*/ 1106906 w 8085221"/>
              <a:gd name="connsiteY260" fmla="*/ 8783053 h 15135727"/>
              <a:gd name="connsiteX261" fmla="*/ 890337 w 8085221"/>
              <a:gd name="connsiteY261" fmla="*/ 8686800 h 15135727"/>
              <a:gd name="connsiteX262" fmla="*/ 649706 w 8085221"/>
              <a:gd name="connsiteY262" fmla="*/ 8662737 h 15135727"/>
              <a:gd name="connsiteX263" fmla="*/ 385011 w 8085221"/>
              <a:gd name="connsiteY263" fmla="*/ 8566485 h 15135727"/>
              <a:gd name="connsiteX264" fmla="*/ 577516 w 8085221"/>
              <a:gd name="connsiteY264" fmla="*/ 8373979 h 15135727"/>
              <a:gd name="connsiteX265" fmla="*/ 794085 w 8085221"/>
              <a:gd name="connsiteY265" fmla="*/ 8301790 h 15135727"/>
              <a:gd name="connsiteX266" fmla="*/ 745958 w 8085221"/>
              <a:gd name="connsiteY266" fmla="*/ 8133348 h 15135727"/>
              <a:gd name="connsiteX267" fmla="*/ 818148 w 8085221"/>
              <a:gd name="connsiteY267" fmla="*/ 7820527 h 15135727"/>
              <a:gd name="connsiteX268" fmla="*/ 697832 w 8085221"/>
              <a:gd name="connsiteY268" fmla="*/ 7820527 h 15135727"/>
              <a:gd name="connsiteX269" fmla="*/ 625642 w 8085221"/>
              <a:gd name="connsiteY269" fmla="*/ 7916779 h 15135727"/>
              <a:gd name="connsiteX270" fmla="*/ 457200 w 8085221"/>
              <a:gd name="connsiteY270" fmla="*/ 7820527 h 15135727"/>
              <a:gd name="connsiteX271" fmla="*/ 529390 w 8085221"/>
              <a:gd name="connsiteY271" fmla="*/ 7700211 h 15135727"/>
              <a:gd name="connsiteX272" fmla="*/ 938464 w 8085221"/>
              <a:gd name="connsiteY272" fmla="*/ 7676148 h 15135727"/>
              <a:gd name="connsiteX273" fmla="*/ 1058779 w 8085221"/>
              <a:gd name="connsiteY273" fmla="*/ 7459579 h 15135727"/>
              <a:gd name="connsiteX274" fmla="*/ 1203158 w 8085221"/>
              <a:gd name="connsiteY274" fmla="*/ 7603958 h 15135727"/>
              <a:gd name="connsiteX275" fmla="*/ 1299411 w 8085221"/>
              <a:gd name="connsiteY275" fmla="*/ 7555832 h 15135727"/>
              <a:gd name="connsiteX276" fmla="*/ 1443790 w 8085221"/>
              <a:gd name="connsiteY276" fmla="*/ 7507706 h 15135727"/>
              <a:gd name="connsiteX277" fmla="*/ 1684421 w 8085221"/>
              <a:gd name="connsiteY277" fmla="*/ 7603958 h 15135727"/>
              <a:gd name="connsiteX278" fmla="*/ 1684421 w 8085221"/>
              <a:gd name="connsiteY278" fmla="*/ 7603958 h 15135727"/>
              <a:gd name="connsiteX279" fmla="*/ 1540042 w 8085221"/>
              <a:gd name="connsiteY279" fmla="*/ 7363327 h 15135727"/>
              <a:gd name="connsiteX280" fmla="*/ 1299411 w 8085221"/>
              <a:gd name="connsiteY280" fmla="*/ 7315200 h 15135727"/>
              <a:gd name="connsiteX281" fmla="*/ 1130969 w 8085221"/>
              <a:gd name="connsiteY281" fmla="*/ 7339264 h 15135727"/>
              <a:gd name="connsiteX282" fmla="*/ 1034716 w 8085221"/>
              <a:gd name="connsiteY282" fmla="*/ 7315200 h 15135727"/>
              <a:gd name="connsiteX283" fmla="*/ 1155032 w 8085221"/>
              <a:gd name="connsiteY283" fmla="*/ 7050506 h 15135727"/>
              <a:gd name="connsiteX284" fmla="*/ 1155032 w 8085221"/>
              <a:gd name="connsiteY284" fmla="*/ 6930190 h 15135727"/>
              <a:gd name="connsiteX285" fmla="*/ 1155032 w 8085221"/>
              <a:gd name="connsiteY285" fmla="*/ 6761748 h 15135727"/>
              <a:gd name="connsiteX286" fmla="*/ 1203158 w 8085221"/>
              <a:gd name="connsiteY286" fmla="*/ 6617369 h 15135727"/>
              <a:gd name="connsiteX287" fmla="*/ 1371600 w 8085221"/>
              <a:gd name="connsiteY287" fmla="*/ 6472990 h 15135727"/>
              <a:gd name="connsiteX288" fmla="*/ 1443790 w 8085221"/>
              <a:gd name="connsiteY288" fmla="*/ 6328611 h 15135727"/>
              <a:gd name="connsiteX289" fmla="*/ 1419727 w 8085221"/>
              <a:gd name="connsiteY289" fmla="*/ 6208295 h 15135727"/>
              <a:gd name="connsiteX290" fmla="*/ 1275348 w 8085221"/>
              <a:gd name="connsiteY290" fmla="*/ 6304548 h 15135727"/>
              <a:gd name="connsiteX291" fmla="*/ 1323474 w 8085221"/>
              <a:gd name="connsiteY291" fmla="*/ 6015790 h 15135727"/>
              <a:gd name="connsiteX292" fmla="*/ 1540042 w 8085221"/>
              <a:gd name="connsiteY292" fmla="*/ 5871411 h 15135727"/>
              <a:gd name="connsiteX293" fmla="*/ 1540042 w 8085221"/>
              <a:gd name="connsiteY293" fmla="*/ 5751095 h 15135727"/>
              <a:gd name="connsiteX294" fmla="*/ 1395664 w 8085221"/>
              <a:gd name="connsiteY294" fmla="*/ 5799221 h 15135727"/>
              <a:gd name="connsiteX295" fmla="*/ 1179095 w 8085221"/>
              <a:gd name="connsiteY295" fmla="*/ 5799221 h 15135727"/>
              <a:gd name="connsiteX296" fmla="*/ 890337 w 8085221"/>
              <a:gd name="connsiteY296" fmla="*/ 5775158 h 15135727"/>
              <a:gd name="connsiteX297" fmla="*/ 697832 w 8085221"/>
              <a:gd name="connsiteY297" fmla="*/ 5606716 h 15135727"/>
              <a:gd name="connsiteX298" fmla="*/ 577516 w 8085221"/>
              <a:gd name="connsiteY298" fmla="*/ 5582653 h 15135727"/>
              <a:gd name="connsiteX299" fmla="*/ 697832 w 8085221"/>
              <a:gd name="connsiteY299" fmla="*/ 5775158 h 15135727"/>
              <a:gd name="connsiteX300" fmla="*/ 409074 w 8085221"/>
              <a:gd name="connsiteY300" fmla="*/ 5799221 h 15135727"/>
              <a:gd name="connsiteX301" fmla="*/ 168442 w 8085221"/>
              <a:gd name="connsiteY301" fmla="*/ 5702969 h 15135727"/>
              <a:gd name="connsiteX302" fmla="*/ 264695 w 8085221"/>
              <a:gd name="connsiteY302" fmla="*/ 5558590 h 15135727"/>
              <a:gd name="connsiteX303" fmla="*/ 144379 w 8085221"/>
              <a:gd name="connsiteY303" fmla="*/ 5510464 h 15135727"/>
              <a:gd name="connsiteX304" fmla="*/ 0 w 8085221"/>
              <a:gd name="connsiteY304" fmla="*/ 5462337 h 15135727"/>
              <a:gd name="connsiteX305" fmla="*/ 96253 w 8085221"/>
              <a:gd name="connsiteY305" fmla="*/ 5245769 h 15135727"/>
              <a:gd name="connsiteX0" fmla="*/ 96253 w 8085221"/>
              <a:gd name="connsiteY0" fmla="*/ 5245769 h 15135727"/>
              <a:gd name="connsiteX1" fmla="*/ 144379 w 8085221"/>
              <a:gd name="connsiteY1" fmla="*/ 4981074 h 15135727"/>
              <a:gd name="connsiteX2" fmla="*/ 178719 w 8085221"/>
              <a:gd name="connsiteY2" fmla="*/ 4834941 h 15135727"/>
              <a:gd name="connsiteX3" fmla="*/ 334378 w 8085221"/>
              <a:gd name="connsiteY3" fmla="*/ 4696828 h 15135727"/>
              <a:gd name="connsiteX4" fmla="*/ 553453 w 8085221"/>
              <a:gd name="connsiteY4" fmla="*/ 4692316 h 15135727"/>
              <a:gd name="connsiteX5" fmla="*/ 649706 w 8085221"/>
              <a:gd name="connsiteY5" fmla="*/ 4427621 h 15135727"/>
              <a:gd name="connsiteX6" fmla="*/ 805866 w 8085221"/>
              <a:gd name="connsiteY6" fmla="*/ 4425366 h 15135727"/>
              <a:gd name="connsiteX7" fmla="*/ 867026 w 8085221"/>
              <a:gd name="connsiteY7" fmla="*/ 4311817 h 15135727"/>
              <a:gd name="connsiteX8" fmla="*/ 1077328 w 8085221"/>
              <a:gd name="connsiteY8" fmla="*/ 4253916 h 15135727"/>
              <a:gd name="connsiteX9" fmla="*/ 1120191 w 8085221"/>
              <a:gd name="connsiteY9" fmla="*/ 4206291 h 15135727"/>
              <a:gd name="connsiteX10" fmla="*/ 1263066 w 8085221"/>
              <a:gd name="connsiteY10" fmla="*/ 4182478 h 15135727"/>
              <a:gd name="connsiteX11" fmla="*/ 1362326 w 8085221"/>
              <a:gd name="connsiteY11" fmla="*/ 4081965 h 15135727"/>
              <a:gd name="connsiteX12" fmla="*/ 1472616 w 8085221"/>
              <a:gd name="connsiteY12" fmla="*/ 4025316 h 15135727"/>
              <a:gd name="connsiteX13" fmla="*/ 1559344 w 8085221"/>
              <a:gd name="connsiteY13" fmla="*/ 4013535 h 15135727"/>
              <a:gd name="connsiteX14" fmla="*/ 1708485 w 8085221"/>
              <a:gd name="connsiteY14" fmla="*/ 3826042 h 15135727"/>
              <a:gd name="connsiteX15" fmla="*/ 1820278 w 8085221"/>
              <a:gd name="connsiteY15" fmla="*/ 3858628 h 15135727"/>
              <a:gd name="connsiteX16" fmla="*/ 1910766 w 8085221"/>
              <a:gd name="connsiteY16" fmla="*/ 3735053 h 15135727"/>
              <a:gd name="connsiteX17" fmla="*/ 2006016 w 8085221"/>
              <a:gd name="connsiteY17" fmla="*/ 3615741 h 15135727"/>
              <a:gd name="connsiteX18" fmla="*/ 2091741 w 8085221"/>
              <a:gd name="connsiteY18" fmla="*/ 3649078 h 15135727"/>
              <a:gd name="connsiteX19" fmla="*/ 2141621 w 8085221"/>
              <a:gd name="connsiteY19" fmla="*/ 3585411 h 15135727"/>
              <a:gd name="connsiteX20" fmla="*/ 2117808 w 8085221"/>
              <a:gd name="connsiteY20" fmla="*/ 3518736 h 15135727"/>
              <a:gd name="connsiteX21" fmla="*/ 2182228 w 8085221"/>
              <a:gd name="connsiteY21" fmla="*/ 3420478 h 15135727"/>
              <a:gd name="connsiteX22" fmla="*/ 2286000 w 8085221"/>
              <a:gd name="connsiteY22" fmla="*/ 3489158 h 15135727"/>
              <a:gd name="connsiteX23" fmla="*/ 2334628 w 8085221"/>
              <a:gd name="connsiteY23" fmla="*/ 3249028 h 15135727"/>
              <a:gd name="connsiteX24" fmla="*/ 2381502 w 8085221"/>
              <a:gd name="connsiteY24" fmla="*/ 3088858 h 15135727"/>
              <a:gd name="connsiteX25" fmla="*/ 2544178 w 8085221"/>
              <a:gd name="connsiteY25" fmla="*/ 3058528 h 15135727"/>
              <a:gd name="connsiteX26" fmla="*/ 2695074 w 8085221"/>
              <a:gd name="connsiteY26" fmla="*/ 2911642 h 15135727"/>
              <a:gd name="connsiteX27" fmla="*/ 2839453 w 8085221"/>
              <a:gd name="connsiteY27" fmla="*/ 2526632 h 15135727"/>
              <a:gd name="connsiteX28" fmla="*/ 3200400 w 8085221"/>
              <a:gd name="connsiteY28" fmla="*/ 2358190 h 15135727"/>
              <a:gd name="connsiteX29" fmla="*/ 3441032 w 8085221"/>
              <a:gd name="connsiteY29" fmla="*/ 2237874 h 15135727"/>
              <a:gd name="connsiteX30" fmla="*/ 3561348 w 8085221"/>
              <a:gd name="connsiteY30" fmla="*/ 2526632 h 15135727"/>
              <a:gd name="connsiteX31" fmla="*/ 3801979 w 8085221"/>
              <a:gd name="connsiteY31" fmla="*/ 2622885 h 15135727"/>
              <a:gd name="connsiteX32" fmla="*/ 3946358 w 8085221"/>
              <a:gd name="connsiteY32" fmla="*/ 2550695 h 15135727"/>
              <a:gd name="connsiteX33" fmla="*/ 4018548 w 8085221"/>
              <a:gd name="connsiteY33" fmla="*/ 2598821 h 15135727"/>
              <a:gd name="connsiteX34" fmla="*/ 4138864 w 8085221"/>
              <a:gd name="connsiteY34" fmla="*/ 2574758 h 15135727"/>
              <a:gd name="connsiteX35" fmla="*/ 4307306 w 8085221"/>
              <a:gd name="connsiteY35" fmla="*/ 2671011 h 15135727"/>
              <a:gd name="connsiteX36" fmla="*/ 4427621 w 8085221"/>
              <a:gd name="connsiteY36" fmla="*/ 2622885 h 15135727"/>
              <a:gd name="connsiteX37" fmla="*/ 4668253 w 8085221"/>
              <a:gd name="connsiteY37" fmla="*/ 2743200 h 15135727"/>
              <a:gd name="connsiteX38" fmla="*/ 4788569 w 8085221"/>
              <a:gd name="connsiteY38" fmla="*/ 2815390 h 15135727"/>
              <a:gd name="connsiteX39" fmla="*/ 4957011 w 8085221"/>
              <a:gd name="connsiteY39" fmla="*/ 2719137 h 15135727"/>
              <a:gd name="connsiteX40" fmla="*/ 4981074 w 8085221"/>
              <a:gd name="connsiteY40" fmla="*/ 2382253 h 15135727"/>
              <a:gd name="connsiteX41" fmla="*/ 4981074 w 8085221"/>
              <a:gd name="connsiteY41" fmla="*/ 2382253 h 15135727"/>
              <a:gd name="connsiteX42" fmla="*/ 4884821 w 8085221"/>
              <a:gd name="connsiteY42" fmla="*/ 2093495 h 15135727"/>
              <a:gd name="connsiteX43" fmla="*/ 4764506 w 8085221"/>
              <a:gd name="connsiteY43" fmla="*/ 1900990 h 15135727"/>
              <a:gd name="connsiteX44" fmla="*/ 4764506 w 8085221"/>
              <a:gd name="connsiteY44" fmla="*/ 1804737 h 15135727"/>
              <a:gd name="connsiteX45" fmla="*/ 4957011 w 8085221"/>
              <a:gd name="connsiteY45" fmla="*/ 1564106 h 15135727"/>
              <a:gd name="connsiteX46" fmla="*/ 5221706 w 8085221"/>
              <a:gd name="connsiteY46" fmla="*/ 1588169 h 15135727"/>
              <a:gd name="connsiteX47" fmla="*/ 5486400 w 8085221"/>
              <a:gd name="connsiteY47" fmla="*/ 1684421 h 15135727"/>
              <a:gd name="connsiteX48" fmla="*/ 5799221 w 8085221"/>
              <a:gd name="connsiteY48" fmla="*/ 1684421 h 15135727"/>
              <a:gd name="connsiteX49" fmla="*/ 5871411 w 8085221"/>
              <a:gd name="connsiteY49" fmla="*/ 1443790 h 15135727"/>
              <a:gd name="connsiteX50" fmla="*/ 6087979 w 8085221"/>
              <a:gd name="connsiteY50" fmla="*/ 1395664 h 15135727"/>
              <a:gd name="connsiteX51" fmla="*/ 6087979 w 8085221"/>
              <a:gd name="connsiteY51" fmla="*/ 1082842 h 15135727"/>
              <a:gd name="connsiteX52" fmla="*/ 6424864 w 8085221"/>
              <a:gd name="connsiteY52" fmla="*/ 1058779 h 15135727"/>
              <a:gd name="connsiteX53" fmla="*/ 6665495 w 8085221"/>
              <a:gd name="connsiteY53" fmla="*/ 721895 h 15135727"/>
              <a:gd name="connsiteX54" fmla="*/ 6761748 w 8085221"/>
              <a:gd name="connsiteY54" fmla="*/ 649706 h 15135727"/>
              <a:gd name="connsiteX55" fmla="*/ 6737685 w 8085221"/>
              <a:gd name="connsiteY55" fmla="*/ 505327 h 15135727"/>
              <a:gd name="connsiteX56" fmla="*/ 6858000 w 8085221"/>
              <a:gd name="connsiteY56" fmla="*/ 360948 h 15135727"/>
              <a:gd name="connsiteX57" fmla="*/ 6761748 w 8085221"/>
              <a:gd name="connsiteY57" fmla="*/ 120316 h 15135727"/>
              <a:gd name="connsiteX58" fmla="*/ 7194885 w 8085221"/>
              <a:gd name="connsiteY58" fmla="*/ 0 h 15135727"/>
              <a:gd name="connsiteX59" fmla="*/ 7267074 w 8085221"/>
              <a:gd name="connsiteY59" fmla="*/ 120316 h 15135727"/>
              <a:gd name="connsiteX60" fmla="*/ 7267074 w 8085221"/>
              <a:gd name="connsiteY60" fmla="*/ 120316 h 15135727"/>
              <a:gd name="connsiteX61" fmla="*/ 7339264 w 8085221"/>
              <a:gd name="connsiteY61" fmla="*/ 360948 h 15135727"/>
              <a:gd name="connsiteX62" fmla="*/ 7628021 w 8085221"/>
              <a:gd name="connsiteY62" fmla="*/ 433137 h 15135727"/>
              <a:gd name="connsiteX63" fmla="*/ 7796464 w 8085221"/>
              <a:gd name="connsiteY63" fmla="*/ 649706 h 15135727"/>
              <a:gd name="connsiteX64" fmla="*/ 8085221 w 8085221"/>
              <a:gd name="connsiteY64" fmla="*/ 914400 h 15135727"/>
              <a:gd name="connsiteX65" fmla="*/ 7988969 w 8085221"/>
              <a:gd name="connsiteY65" fmla="*/ 1203158 h 15135727"/>
              <a:gd name="connsiteX66" fmla="*/ 7844590 w 8085221"/>
              <a:gd name="connsiteY66" fmla="*/ 1058779 h 15135727"/>
              <a:gd name="connsiteX67" fmla="*/ 7483642 w 8085221"/>
              <a:gd name="connsiteY67" fmla="*/ 1371600 h 15135727"/>
              <a:gd name="connsiteX68" fmla="*/ 7267074 w 8085221"/>
              <a:gd name="connsiteY68" fmla="*/ 1395664 h 15135727"/>
              <a:gd name="connsiteX69" fmla="*/ 7243011 w 8085221"/>
              <a:gd name="connsiteY69" fmla="*/ 1588169 h 15135727"/>
              <a:gd name="connsiteX70" fmla="*/ 6978316 w 8085221"/>
              <a:gd name="connsiteY70" fmla="*/ 1732548 h 15135727"/>
              <a:gd name="connsiteX71" fmla="*/ 6737685 w 8085221"/>
              <a:gd name="connsiteY71" fmla="*/ 2093495 h 15135727"/>
              <a:gd name="connsiteX72" fmla="*/ 6737685 w 8085221"/>
              <a:gd name="connsiteY72" fmla="*/ 2382253 h 15135727"/>
              <a:gd name="connsiteX73" fmla="*/ 6665495 w 8085221"/>
              <a:gd name="connsiteY73" fmla="*/ 2430379 h 15135727"/>
              <a:gd name="connsiteX74" fmla="*/ 6906127 w 8085221"/>
              <a:gd name="connsiteY74" fmla="*/ 2646948 h 15135727"/>
              <a:gd name="connsiteX75" fmla="*/ 6906127 w 8085221"/>
              <a:gd name="connsiteY75" fmla="*/ 2983832 h 15135727"/>
              <a:gd name="connsiteX76" fmla="*/ 6906127 w 8085221"/>
              <a:gd name="connsiteY76" fmla="*/ 3104148 h 15135727"/>
              <a:gd name="connsiteX77" fmla="*/ 6833937 w 8085221"/>
              <a:gd name="connsiteY77" fmla="*/ 3368842 h 15135727"/>
              <a:gd name="connsiteX78" fmla="*/ 6906127 w 8085221"/>
              <a:gd name="connsiteY78" fmla="*/ 3489158 h 15135727"/>
              <a:gd name="connsiteX79" fmla="*/ 6641432 w 8085221"/>
              <a:gd name="connsiteY79" fmla="*/ 3705727 h 15135727"/>
              <a:gd name="connsiteX80" fmla="*/ 6737685 w 8085221"/>
              <a:gd name="connsiteY80" fmla="*/ 3729790 h 15135727"/>
              <a:gd name="connsiteX81" fmla="*/ 6545179 w 8085221"/>
              <a:gd name="connsiteY81" fmla="*/ 3826042 h 15135727"/>
              <a:gd name="connsiteX82" fmla="*/ 6328611 w 8085221"/>
              <a:gd name="connsiteY82" fmla="*/ 3753853 h 15135727"/>
              <a:gd name="connsiteX83" fmla="*/ 6184232 w 8085221"/>
              <a:gd name="connsiteY83" fmla="*/ 3850106 h 15135727"/>
              <a:gd name="connsiteX84" fmla="*/ 6184232 w 8085221"/>
              <a:gd name="connsiteY84" fmla="*/ 3946358 h 15135727"/>
              <a:gd name="connsiteX85" fmla="*/ 6136106 w 8085221"/>
              <a:gd name="connsiteY85" fmla="*/ 4235116 h 15135727"/>
              <a:gd name="connsiteX86" fmla="*/ 5919537 w 8085221"/>
              <a:gd name="connsiteY86" fmla="*/ 4403558 h 15135727"/>
              <a:gd name="connsiteX87" fmla="*/ 5775158 w 8085221"/>
              <a:gd name="connsiteY87" fmla="*/ 4451685 h 15135727"/>
              <a:gd name="connsiteX88" fmla="*/ 5630779 w 8085221"/>
              <a:gd name="connsiteY88" fmla="*/ 4547937 h 15135727"/>
              <a:gd name="connsiteX89" fmla="*/ 5510464 w 8085221"/>
              <a:gd name="connsiteY89" fmla="*/ 4620127 h 15135727"/>
              <a:gd name="connsiteX90" fmla="*/ 5510464 w 8085221"/>
              <a:gd name="connsiteY90" fmla="*/ 4812632 h 15135727"/>
              <a:gd name="connsiteX91" fmla="*/ 5317958 w 8085221"/>
              <a:gd name="connsiteY91" fmla="*/ 4981074 h 15135727"/>
              <a:gd name="connsiteX92" fmla="*/ 5005137 w 8085221"/>
              <a:gd name="connsiteY92" fmla="*/ 5149516 h 15135727"/>
              <a:gd name="connsiteX93" fmla="*/ 4692316 w 8085221"/>
              <a:gd name="connsiteY93" fmla="*/ 5149516 h 15135727"/>
              <a:gd name="connsiteX94" fmla="*/ 4523874 w 8085221"/>
              <a:gd name="connsiteY94" fmla="*/ 5366085 h 15135727"/>
              <a:gd name="connsiteX95" fmla="*/ 4211053 w 8085221"/>
              <a:gd name="connsiteY95" fmla="*/ 5414211 h 15135727"/>
              <a:gd name="connsiteX96" fmla="*/ 4114800 w 8085221"/>
              <a:gd name="connsiteY96" fmla="*/ 5390148 h 15135727"/>
              <a:gd name="connsiteX97" fmla="*/ 4018548 w 8085221"/>
              <a:gd name="connsiteY97" fmla="*/ 5630779 h 15135727"/>
              <a:gd name="connsiteX98" fmla="*/ 4090737 w 8085221"/>
              <a:gd name="connsiteY98" fmla="*/ 5871411 h 15135727"/>
              <a:gd name="connsiteX99" fmla="*/ 4090737 w 8085221"/>
              <a:gd name="connsiteY99" fmla="*/ 6184232 h 15135727"/>
              <a:gd name="connsiteX100" fmla="*/ 4186990 w 8085221"/>
              <a:gd name="connsiteY100" fmla="*/ 6472990 h 15135727"/>
              <a:gd name="connsiteX101" fmla="*/ 4042611 w 8085221"/>
              <a:gd name="connsiteY101" fmla="*/ 6352674 h 15135727"/>
              <a:gd name="connsiteX102" fmla="*/ 3946358 w 8085221"/>
              <a:gd name="connsiteY102" fmla="*/ 6376737 h 15135727"/>
              <a:gd name="connsiteX103" fmla="*/ 4114800 w 8085221"/>
              <a:gd name="connsiteY103" fmla="*/ 6641432 h 15135727"/>
              <a:gd name="connsiteX104" fmla="*/ 4451685 w 8085221"/>
              <a:gd name="connsiteY104" fmla="*/ 6737685 h 15135727"/>
              <a:gd name="connsiteX105" fmla="*/ 4620127 w 8085221"/>
              <a:gd name="connsiteY105" fmla="*/ 6978316 h 15135727"/>
              <a:gd name="connsiteX106" fmla="*/ 4740442 w 8085221"/>
              <a:gd name="connsiteY106" fmla="*/ 7170821 h 15135727"/>
              <a:gd name="connsiteX107" fmla="*/ 5077327 w 8085221"/>
              <a:gd name="connsiteY107" fmla="*/ 7387390 h 15135727"/>
              <a:gd name="connsiteX108" fmla="*/ 5125453 w 8085221"/>
              <a:gd name="connsiteY108" fmla="*/ 7603958 h 15135727"/>
              <a:gd name="connsiteX109" fmla="*/ 5197642 w 8085221"/>
              <a:gd name="connsiteY109" fmla="*/ 7796464 h 15135727"/>
              <a:gd name="connsiteX110" fmla="*/ 5486400 w 8085221"/>
              <a:gd name="connsiteY110" fmla="*/ 7964906 h 15135727"/>
              <a:gd name="connsiteX111" fmla="*/ 5486400 w 8085221"/>
              <a:gd name="connsiteY111" fmla="*/ 8349916 h 15135727"/>
              <a:gd name="connsiteX112" fmla="*/ 5678906 w 8085221"/>
              <a:gd name="connsiteY112" fmla="*/ 8614611 h 15135727"/>
              <a:gd name="connsiteX113" fmla="*/ 5919537 w 8085221"/>
              <a:gd name="connsiteY113" fmla="*/ 9071811 h 15135727"/>
              <a:gd name="connsiteX114" fmla="*/ 6160169 w 8085221"/>
              <a:gd name="connsiteY114" fmla="*/ 9336506 h 15135727"/>
              <a:gd name="connsiteX115" fmla="*/ 6280485 w 8085221"/>
              <a:gd name="connsiteY115" fmla="*/ 9601200 h 15135727"/>
              <a:gd name="connsiteX116" fmla="*/ 6400800 w 8085221"/>
              <a:gd name="connsiteY116" fmla="*/ 9793706 h 15135727"/>
              <a:gd name="connsiteX117" fmla="*/ 6569242 w 8085221"/>
              <a:gd name="connsiteY117" fmla="*/ 10058400 h 15135727"/>
              <a:gd name="connsiteX118" fmla="*/ 6713621 w 8085221"/>
              <a:gd name="connsiteY118" fmla="*/ 10106527 h 15135727"/>
              <a:gd name="connsiteX119" fmla="*/ 6545179 w 8085221"/>
              <a:gd name="connsiteY119" fmla="*/ 10202779 h 15135727"/>
              <a:gd name="connsiteX120" fmla="*/ 6569242 w 8085221"/>
              <a:gd name="connsiteY120" fmla="*/ 10443411 h 15135727"/>
              <a:gd name="connsiteX121" fmla="*/ 6593306 w 8085221"/>
              <a:gd name="connsiteY121" fmla="*/ 10708106 h 15135727"/>
              <a:gd name="connsiteX122" fmla="*/ 6761748 w 8085221"/>
              <a:gd name="connsiteY122" fmla="*/ 10924674 h 15135727"/>
              <a:gd name="connsiteX123" fmla="*/ 6641432 w 8085221"/>
              <a:gd name="connsiteY123" fmla="*/ 11093116 h 15135727"/>
              <a:gd name="connsiteX124" fmla="*/ 6713621 w 8085221"/>
              <a:gd name="connsiteY124" fmla="*/ 11261558 h 15135727"/>
              <a:gd name="connsiteX125" fmla="*/ 6737685 w 8085221"/>
              <a:gd name="connsiteY125" fmla="*/ 11526253 h 15135727"/>
              <a:gd name="connsiteX126" fmla="*/ 6617369 w 8085221"/>
              <a:gd name="connsiteY126" fmla="*/ 11839074 h 15135727"/>
              <a:gd name="connsiteX127" fmla="*/ 6617369 w 8085221"/>
              <a:gd name="connsiteY127" fmla="*/ 12031579 h 15135727"/>
              <a:gd name="connsiteX128" fmla="*/ 6641432 w 8085221"/>
              <a:gd name="connsiteY128" fmla="*/ 12127832 h 15135727"/>
              <a:gd name="connsiteX129" fmla="*/ 6761748 w 8085221"/>
              <a:gd name="connsiteY129" fmla="*/ 12031579 h 15135727"/>
              <a:gd name="connsiteX130" fmla="*/ 6761748 w 8085221"/>
              <a:gd name="connsiteY130" fmla="*/ 12296274 h 15135727"/>
              <a:gd name="connsiteX131" fmla="*/ 6689558 w 8085221"/>
              <a:gd name="connsiteY131" fmla="*/ 12512842 h 15135727"/>
              <a:gd name="connsiteX132" fmla="*/ 6785811 w 8085221"/>
              <a:gd name="connsiteY132" fmla="*/ 12777537 h 15135727"/>
              <a:gd name="connsiteX133" fmla="*/ 6569242 w 8085221"/>
              <a:gd name="connsiteY133" fmla="*/ 12873790 h 15135727"/>
              <a:gd name="connsiteX134" fmla="*/ 6545179 w 8085221"/>
              <a:gd name="connsiteY134" fmla="*/ 13090358 h 15135727"/>
              <a:gd name="connsiteX135" fmla="*/ 6448927 w 8085221"/>
              <a:gd name="connsiteY135" fmla="*/ 13355053 h 15135727"/>
              <a:gd name="connsiteX136" fmla="*/ 6256421 w 8085221"/>
              <a:gd name="connsiteY136" fmla="*/ 13571621 h 15135727"/>
              <a:gd name="connsiteX137" fmla="*/ 6087979 w 8085221"/>
              <a:gd name="connsiteY137" fmla="*/ 13667874 h 15135727"/>
              <a:gd name="connsiteX138" fmla="*/ 5943600 w 8085221"/>
              <a:gd name="connsiteY138" fmla="*/ 13716000 h 15135727"/>
              <a:gd name="connsiteX139" fmla="*/ 5702969 w 8085221"/>
              <a:gd name="connsiteY139" fmla="*/ 13667874 h 15135727"/>
              <a:gd name="connsiteX140" fmla="*/ 5582653 w 8085221"/>
              <a:gd name="connsiteY140" fmla="*/ 13691937 h 15135727"/>
              <a:gd name="connsiteX141" fmla="*/ 5727032 w 8085221"/>
              <a:gd name="connsiteY141" fmla="*/ 13836316 h 15135727"/>
              <a:gd name="connsiteX142" fmla="*/ 5582653 w 8085221"/>
              <a:gd name="connsiteY142" fmla="*/ 14052885 h 15135727"/>
              <a:gd name="connsiteX143" fmla="*/ 5462337 w 8085221"/>
              <a:gd name="connsiteY143" fmla="*/ 14149137 h 15135727"/>
              <a:gd name="connsiteX144" fmla="*/ 5342021 w 8085221"/>
              <a:gd name="connsiteY144" fmla="*/ 14004758 h 15135727"/>
              <a:gd name="connsiteX145" fmla="*/ 5245769 w 8085221"/>
              <a:gd name="connsiteY145" fmla="*/ 14004758 h 15135727"/>
              <a:gd name="connsiteX146" fmla="*/ 5245769 w 8085221"/>
              <a:gd name="connsiteY146" fmla="*/ 13956632 h 15135727"/>
              <a:gd name="connsiteX147" fmla="*/ 5101390 w 8085221"/>
              <a:gd name="connsiteY147" fmla="*/ 13956632 h 15135727"/>
              <a:gd name="connsiteX148" fmla="*/ 4981074 w 8085221"/>
              <a:gd name="connsiteY148" fmla="*/ 13860379 h 15135727"/>
              <a:gd name="connsiteX149" fmla="*/ 4740442 w 8085221"/>
              <a:gd name="connsiteY149" fmla="*/ 13908506 h 15135727"/>
              <a:gd name="connsiteX150" fmla="*/ 4475748 w 8085221"/>
              <a:gd name="connsiteY150" fmla="*/ 13956632 h 15135727"/>
              <a:gd name="connsiteX151" fmla="*/ 4379495 w 8085221"/>
              <a:gd name="connsiteY151" fmla="*/ 14028821 h 15135727"/>
              <a:gd name="connsiteX152" fmla="*/ 4403558 w 8085221"/>
              <a:gd name="connsiteY152" fmla="*/ 14197264 h 15135727"/>
              <a:gd name="connsiteX153" fmla="*/ 4572000 w 8085221"/>
              <a:gd name="connsiteY153" fmla="*/ 14149137 h 15135727"/>
              <a:gd name="connsiteX154" fmla="*/ 4523874 w 8085221"/>
              <a:gd name="connsiteY154" fmla="*/ 14558211 h 15135727"/>
              <a:gd name="connsiteX155" fmla="*/ 4403558 w 8085221"/>
              <a:gd name="connsiteY155" fmla="*/ 14437895 h 15135727"/>
              <a:gd name="connsiteX156" fmla="*/ 4403558 w 8085221"/>
              <a:gd name="connsiteY156" fmla="*/ 14437895 h 15135727"/>
              <a:gd name="connsiteX157" fmla="*/ 4283242 w 8085221"/>
              <a:gd name="connsiteY157" fmla="*/ 14245390 h 15135727"/>
              <a:gd name="connsiteX158" fmla="*/ 4235116 w 8085221"/>
              <a:gd name="connsiteY158" fmla="*/ 14341642 h 15135727"/>
              <a:gd name="connsiteX159" fmla="*/ 4162927 w 8085221"/>
              <a:gd name="connsiteY159" fmla="*/ 14389769 h 15135727"/>
              <a:gd name="connsiteX160" fmla="*/ 4162927 w 8085221"/>
              <a:gd name="connsiteY160" fmla="*/ 14389769 h 15135727"/>
              <a:gd name="connsiteX161" fmla="*/ 3922295 w 8085221"/>
              <a:gd name="connsiteY161" fmla="*/ 14245390 h 15135727"/>
              <a:gd name="connsiteX162" fmla="*/ 3801979 w 8085221"/>
              <a:gd name="connsiteY162" fmla="*/ 14293516 h 15135727"/>
              <a:gd name="connsiteX163" fmla="*/ 3681664 w 8085221"/>
              <a:gd name="connsiteY163" fmla="*/ 14389769 h 15135727"/>
              <a:gd name="connsiteX164" fmla="*/ 3657600 w 8085221"/>
              <a:gd name="connsiteY164" fmla="*/ 14654464 h 15135727"/>
              <a:gd name="connsiteX165" fmla="*/ 3513221 w 8085221"/>
              <a:gd name="connsiteY165" fmla="*/ 14726653 h 15135727"/>
              <a:gd name="connsiteX166" fmla="*/ 3513221 w 8085221"/>
              <a:gd name="connsiteY166" fmla="*/ 14871032 h 15135727"/>
              <a:gd name="connsiteX167" fmla="*/ 3633537 w 8085221"/>
              <a:gd name="connsiteY167" fmla="*/ 14967285 h 15135727"/>
              <a:gd name="connsiteX168" fmla="*/ 3609474 w 8085221"/>
              <a:gd name="connsiteY168" fmla="*/ 15087600 h 15135727"/>
              <a:gd name="connsiteX169" fmla="*/ 3441032 w 8085221"/>
              <a:gd name="connsiteY169" fmla="*/ 15039474 h 15135727"/>
              <a:gd name="connsiteX170" fmla="*/ 3272590 w 8085221"/>
              <a:gd name="connsiteY170" fmla="*/ 15063537 h 15135727"/>
              <a:gd name="connsiteX171" fmla="*/ 3248527 w 8085221"/>
              <a:gd name="connsiteY171" fmla="*/ 14895095 h 15135727"/>
              <a:gd name="connsiteX172" fmla="*/ 3128211 w 8085221"/>
              <a:gd name="connsiteY172" fmla="*/ 14919158 h 15135727"/>
              <a:gd name="connsiteX173" fmla="*/ 2959769 w 8085221"/>
              <a:gd name="connsiteY173" fmla="*/ 15135727 h 15135727"/>
              <a:gd name="connsiteX174" fmla="*/ 2935706 w 8085221"/>
              <a:gd name="connsiteY174" fmla="*/ 14895095 h 15135727"/>
              <a:gd name="connsiteX175" fmla="*/ 2791327 w 8085221"/>
              <a:gd name="connsiteY175" fmla="*/ 14943221 h 15135727"/>
              <a:gd name="connsiteX176" fmla="*/ 2671011 w 8085221"/>
              <a:gd name="connsiteY176" fmla="*/ 15039474 h 15135727"/>
              <a:gd name="connsiteX177" fmla="*/ 2430379 w 8085221"/>
              <a:gd name="connsiteY177" fmla="*/ 15087600 h 15135727"/>
              <a:gd name="connsiteX178" fmla="*/ 2237874 w 8085221"/>
              <a:gd name="connsiteY178" fmla="*/ 15039474 h 15135727"/>
              <a:gd name="connsiteX179" fmla="*/ 2622885 w 8085221"/>
              <a:gd name="connsiteY179" fmla="*/ 14846969 h 15135727"/>
              <a:gd name="connsiteX180" fmla="*/ 2887579 w 8085221"/>
              <a:gd name="connsiteY180" fmla="*/ 14774779 h 15135727"/>
              <a:gd name="connsiteX181" fmla="*/ 2839453 w 8085221"/>
              <a:gd name="connsiteY181" fmla="*/ 14582274 h 15135727"/>
              <a:gd name="connsiteX182" fmla="*/ 2935706 w 8085221"/>
              <a:gd name="connsiteY182" fmla="*/ 14510085 h 15135727"/>
              <a:gd name="connsiteX183" fmla="*/ 2935706 w 8085221"/>
              <a:gd name="connsiteY183" fmla="*/ 14510085 h 15135727"/>
              <a:gd name="connsiteX184" fmla="*/ 3080085 w 8085221"/>
              <a:gd name="connsiteY184" fmla="*/ 14413832 h 15135727"/>
              <a:gd name="connsiteX185" fmla="*/ 3152274 w 8085221"/>
              <a:gd name="connsiteY185" fmla="*/ 14341642 h 15135727"/>
              <a:gd name="connsiteX186" fmla="*/ 3080085 w 8085221"/>
              <a:gd name="connsiteY186" fmla="*/ 14269453 h 15135727"/>
              <a:gd name="connsiteX187" fmla="*/ 3152274 w 8085221"/>
              <a:gd name="connsiteY187" fmla="*/ 14197264 h 15135727"/>
              <a:gd name="connsiteX188" fmla="*/ 3152274 w 8085221"/>
              <a:gd name="connsiteY188" fmla="*/ 14052885 h 15135727"/>
              <a:gd name="connsiteX189" fmla="*/ 3080085 w 8085221"/>
              <a:gd name="connsiteY189" fmla="*/ 13980695 h 15135727"/>
              <a:gd name="connsiteX190" fmla="*/ 3056021 w 8085221"/>
              <a:gd name="connsiteY190" fmla="*/ 14076948 h 15135727"/>
              <a:gd name="connsiteX191" fmla="*/ 2935706 w 8085221"/>
              <a:gd name="connsiteY191" fmla="*/ 14076948 h 15135727"/>
              <a:gd name="connsiteX192" fmla="*/ 2863516 w 8085221"/>
              <a:gd name="connsiteY192" fmla="*/ 14125074 h 15135727"/>
              <a:gd name="connsiteX193" fmla="*/ 2719137 w 8085221"/>
              <a:gd name="connsiteY193" fmla="*/ 14197264 h 15135727"/>
              <a:gd name="connsiteX194" fmla="*/ 2646948 w 8085221"/>
              <a:gd name="connsiteY194" fmla="*/ 14197264 h 15135727"/>
              <a:gd name="connsiteX195" fmla="*/ 2598821 w 8085221"/>
              <a:gd name="connsiteY195" fmla="*/ 14125074 h 15135727"/>
              <a:gd name="connsiteX196" fmla="*/ 2430379 w 8085221"/>
              <a:gd name="connsiteY196" fmla="*/ 13836316 h 15135727"/>
              <a:gd name="connsiteX197" fmla="*/ 2646948 w 8085221"/>
              <a:gd name="connsiteY197" fmla="*/ 13812253 h 15135727"/>
              <a:gd name="connsiteX198" fmla="*/ 2502569 w 8085221"/>
              <a:gd name="connsiteY198" fmla="*/ 13475369 h 15135727"/>
              <a:gd name="connsiteX199" fmla="*/ 2550695 w 8085221"/>
              <a:gd name="connsiteY199" fmla="*/ 13186611 h 15135727"/>
              <a:gd name="connsiteX200" fmla="*/ 2719137 w 8085221"/>
              <a:gd name="connsiteY200" fmla="*/ 13042232 h 15135727"/>
              <a:gd name="connsiteX201" fmla="*/ 2791327 w 8085221"/>
              <a:gd name="connsiteY201" fmla="*/ 12945979 h 15135727"/>
              <a:gd name="connsiteX202" fmla="*/ 3031958 w 8085221"/>
              <a:gd name="connsiteY202" fmla="*/ 13090358 h 15135727"/>
              <a:gd name="connsiteX203" fmla="*/ 3056021 w 8085221"/>
              <a:gd name="connsiteY203" fmla="*/ 12753474 h 15135727"/>
              <a:gd name="connsiteX204" fmla="*/ 2887579 w 8085221"/>
              <a:gd name="connsiteY204" fmla="*/ 12777537 h 15135727"/>
              <a:gd name="connsiteX205" fmla="*/ 2815390 w 8085221"/>
              <a:gd name="connsiteY205" fmla="*/ 12777537 h 15135727"/>
              <a:gd name="connsiteX206" fmla="*/ 3176337 w 8085221"/>
              <a:gd name="connsiteY206" fmla="*/ 12368464 h 15135727"/>
              <a:gd name="connsiteX207" fmla="*/ 3104148 w 8085221"/>
              <a:gd name="connsiteY207" fmla="*/ 12320337 h 15135727"/>
              <a:gd name="connsiteX208" fmla="*/ 3104148 w 8085221"/>
              <a:gd name="connsiteY208" fmla="*/ 12320337 h 15135727"/>
              <a:gd name="connsiteX209" fmla="*/ 3007895 w 8085221"/>
              <a:gd name="connsiteY209" fmla="*/ 12079706 h 15135727"/>
              <a:gd name="connsiteX210" fmla="*/ 2911642 w 8085221"/>
              <a:gd name="connsiteY210" fmla="*/ 11935327 h 15135727"/>
              <a:gd name="connsiteX211" fmla="*/ 2863516 w 8085221"/>
              <a:gd name="connsiteY211" fmla="*/ 11694695 h 15135727"/>
              <a:gd name="connsiteX212" fmla="*/ 2911642 w 8085221"/>
              <a:gd name="connsiteY212" fmla="*/ 11454064 h 15135727"/>
              <a:gd name="connsiteX213" fmla="*/ 3056021 w 8085221"/>
              <a:gd name="connsiteY213" fmla="*/ 11454064 h 15135727"/>
              <a:gd name="connsiteX214" fmla="*/ 2983832 w 8085221"/>
              <a:gd name="connsiteY214" fmla="*/ 11381874 h 15135727"/>
              <a:gd name="connsiteX215" fmla="*/ 3031958 w 8085221"/>
              <a:gd name="connsiteY215" fmla="*/ 11285621 h 15135727"/>
              <a:gd name="connsiteX216" fmla="*/ 3007895 w 8085221"/>
              <a:gd name="connsiteY216" fmla="*/ 11189369 h 15135727"/>
              <a:gd name="connsiteX217" fmla="*/ 2887579 w 8085221"/>
              <a:gd name="connsiteY217" fmla="*/ 11141242 h 15135727"/>
              <a:gd name="connsiteX218" fmla="*/ 2887579 w 8085221"/>
              <a:gd name="connsiteY218" fmla="*/ 10972800 h 15135727"/>
              <a:gd name="connsiteX219" fmla="*/ 2887579 w 8085221"/>
              <a:gd name="connsiteY219" fmla="*/ 10924674 h 15135727"/>
              <a:gd name="connsiteX220" fmla="*/ 2767264 w 8085221"/>
              <a:gd name="connsiteY220" fmla="*/ 11020927 h 15135727"/>
              <a:gd name="connsiteX221" fmla="*/ 2743200 w 8085221"/>
              <a:gd name="connsiteY221" fmla="*/ 10924674 h 15135727"/>
              <a:gd name="connsiteX222" fmla="*/ 2550695 w 8085221"/>
              <a:gd name="connsiteY222" fmla="*/ 11020927 h 15135727"/>
              <a:gd name="connsiteX223" fmla="*/ 2526632 w 8085221"/>
              <a:gd name="connsiteY223" fmla="*/ 11117179 h 15135727"/>
              <a:gd name="connsiteX224" fmla="*/ 2334127 w 8085221"/>
              <a:gd name="connsiteY224" fmla="*/ 10996864 h 15135727"/>
              <a:gd name="connsiteX225" fmla="*/ 2358190 w 8085221"/>
              <a:gd name="connsiteY225" fmla="*/ 10732169 h 15135727"/>
              <a:gd name="connsiteX226" fmla="*/ 2334127 w 8085221"/>
              <a:gd name="connsiteY226" fmla="*/ 10587790 h 15135727"/>
              <a:gd name="connsiteX227" fmla="*/ 2406316 w 8085221"/>
              <a:gd name="connsiteY227" fmla="*/ 10491537 h 15135727"/>
              <a:gd name="connsiteX228" fmla="*/ 2598821 w 8085221"/>
              <a:gd name="connsiteY228" fmla="*/ 10684042 h 15135727"/>
              <a:gd name="connsiteX229" fmla="*/ 2767264 w 8085221"/>
              <a:gd name="connsiteY229" fmla="*/ 10684042 h 15135727"/>
              <a:gd name="connsiteX230" fmla="*/ 2646948 w 8085221"/>
              <a:gd name="connsiteY230" fmla="*/ 10515600 h 15135727"/>
              <a:gd name="connsiteX231" fmla="*/ 2815390 w 8085221"/>
              <a:gd name="connsiteY231" fmla="*/ 10395285 h 15135727"/>
              <a:gd name="connsiteX232" fmla="*/ 3080085 w 8085221"/>
              <a:gd name="connsiteY232" fmla="*/ 10419348 h 15135727"/>
              <a:gd name="connsiteX233" fmla="*/ 3248527 w 8085221"/>
              <a:gd name="connsiteY233" fmla="*/ 10539664 h 15135727"/>
              <a:gd name="connsiteX234" fmla="*/ 3320716 w 8085221"/>
              <a:gd name="connsiteY234" fmla="*/ 10659979 h 15135727"/>
              <a:gd name="connsiteX235" fmla="*/ 3465095 w 8085221"/>
              <a:gd name="connsiteY235" fmla="*/ 10659979 h 15135727"/>
              <a:gd name="connsiteX236" fmla="*/ 3441032 w 8085221"/>
              <a:gd name="connsiteY236" fmla="*/ 10491537 h 15135727"/>
              <a:gd name="connsiteX237" fmla="*/ 3392906 w 8085221"/>
              <a:gd name="connsiteY237" fmla="*/ 10250906 h 15135727"/>
              <a:gd name="connsiteX238" fmla="*/ 3152274 w 8085221"/>
              <a:gd name="connsiteY238" fmla="*/ 10250906 h 15135727"/>
              <a:gd name="connsiteX239" fmla="*/ 3176337 w 8085221"/>
              <a:gd name="connsiteY239" fmla="*/ 10178716 h 15135727"/>
              <a:gd name="connsiteX240" fmla="*/ 3104148 w 8085221"/>
              <a:gd name="connsiteY240" fmla="*/ 10154653 h 15135727"/>
              <a:gd name="connsiteX241" fmla="*/ 3007895 w 8085221"/>
              <a:gd name="connsiteY241" fmla="*/ 9962148 h 15135727"/>
              <a:gd name="connsiteX242" fmla="*/ 3176337 w 8085221"/>
              <a:gd name="connsiteY242" fmla="*/ 9889958 h 15135727"/>
              <a:gd name="connsiteX243" fmla="*/ 2959769 w 8085221"/>
              <a:gd name="connsiteY243" fmla="*/ 9504948 h 15135727"/>
              <a:gd name="connsiteX244" fmla="*/ 2791327 w 8085221"/>
              <a:gd name="connsiteY244" fmla="*/ 9456821 h 15135727"/>
              <a:gd name="connsiteX245" fmla="*/ 2574758 w 8085221"/>
              <a:gd name="connsiteY245" fmla="*/ 9336506 h 15135727"/>
              <a:gd name="connsiteX246" fmla="*/ 2550695 w 8085221"/>
              <a:gd name="connsiteY246" fmla="*/ 9071811 h 15135727"/>
              <a:gd name="connsiteX247" fmla="*/ 2695074 w 8085221"/>
              <a:gd name="connsiteY247" fmla="*/ 8999621 h 15135727"/>
              <a:gd name="connsiteX248" fmla="*/ 2622885 w 8085221"/>
              <a:gd name="connsiteY248" fmla="*/ 8975558 h 15135727"/>
              <a:gd name="connsiteX249" fmla="*/ 2430379 w 8085221"/>
              <a:gd name="connsiteY249" fmla="*/ 8999621 h 15135727"/>
              <a:gd name="connsiteX250" fmla="*/ 2261937 w 8085221"/>
              <a:gd name="connsiteY250" fmla="*/ 9168064 h 15135727"/>
              <a:gd name="connsiteX251" fmla="*/ 2237874 w 8085221"/>
              <a:gd name="connsiteY251" fmla="*/ 8999621 h 15135727"/>
              <a:gd name="connsiteX252" fmla="*/ 2117558 w 8085221"/>
              <a:gd name="connsiteY252" fmla="*/ 8975558 h 15135727"/>
              <a:gd name="connsiteX253" fmla="*/ 2045369 w 8085221"/>
              <a:gd name="connsiteY253" fmla="*/ 8783053 h 15135727"/>
              <a:gd name="connsiteX254" fmla="*/ 1852864 w 8085221"/>
              <a:gd name="connsiteY254" fmla="*/ 8758990 h 15135727"/>
              <a:gd name="connsiteX255" fmla="*/ 1636295 w 8085221"/>
              <a:gd name="connsiteY255" fmla="*/ 8927432 h 15135727"/>
              <a:gd name="connsiteX256" fmla="*/ 1588169 w 8085221"/>
              <a:gd name="connsiteY256" fmla="*/ 9023685 h 15135727"/>
              <a:gd name="connsiteX257" fmla="*/ 1515979 w 8085221"/>
              <a:gd name="connsiteY257" fmla="*/ 8879306 h 15135727"/>
              <a:gd name="connsiteX258" fmla="*/ 1347537 w 8085221"/>
              <a:gd name="connsiteY258" fmla="*/ 8879306 h 15135727"/>
              <a:gd name="connsiteX259" fmla="*/ 1347537 w 8085221"/>
              <a:gd name="connsiteY259" fmla="*/ 8710864 h 15135727"/>
              <a:gd name="connsiteX260" fmla="*/ 1106906 w 8085221"/>
              <a:gd name="connsiteY260" fmla="*/ 8783053 h 15135727"/>
              <a:gd name="connsiteX261" fmla="*/ 890337 w 8085221"/>
              <a:gd name="connsiteY261" fmla="*/ 8686800 h 15135727"/>
              <a:gd name="connsiteX262" fmla="*/ 649706 w 8085221"/>
              <a:gd name="connsiteY262" fmla="*/ 8662737 h 15135727"/>
              <a:gd name="connsiteX263" fmla="*/ 385011 w 8085221"/>
              <a:gd name="connsiteY263" fmla="*/ 8566485 h 15135727"/>
              <a:gd name="connsiteX264" fmla="*/ 577516 w 8085221"/>
              <a:gd name="connsiteY264" fmla="*/ 8373979 h 15135727"/>
              <a:gd name="connsiteX265" fmla="*/ 794085 w 8085221"/>
              <a:gd name="connsiteY265" fmla="*/ 8301790 h 15135727"/>
              <a:gd name="connsiteX266" fmla="*/ 745958 w 8085221"/>
              <a:gd name="connsiteY266" fmla="*/ 8133348 h 15135727"/>
              <a:gd name="connsiteX267" fmla="*/ 818148 w 8085221"/>
              <a:gd name="connsiteY267" fmla="*/ 7820527 h 15135727"/>
              <a:gd name="connsiteX268" fmla="*/ 697832 w 8085221"/>
              <a:gd name="connsiteY268" fmla="*/ 7820527 h 15135727"/>
              <a:gd name="connsiteX269" fmla="*/ 625642 w 8085221"/>
              <a:gd name="connsiteY269" fmla="*/ 7916779 h 15135727"/>
              <a:gd name="connsiteX270" fmla="*/ 457200 w 8085221"/>
              <a:gd name="connsiteY270" fmla="*/ 7820527 h 15135727"/>
              <a:gd name="connsiteX271" fmla="*/ 529390 w 8085221"/>
              <a:gd name="connsiteY271" fmla="*/ 7700211 h 15135727"/>
              <a:gd name="connsiteX272" fmla="*/ 938464 w 8085221"/>
              <a:gd name="connsiteY272" fmla="*/ 7676148 h 15135727"/>
              <a:gd name="connsiteX273" fmla="*/ 1058779 w 8085221"/>
              <a:gd name="connsiteY273" fmla="*/ 7459579 h 15135727"/>
              <a:gd name="connsiteX274" fmla="*/ 1203158 w 8085221"/>
              <a:gd name="connsiteY274" fmla="*/ 7603958 h 15135727"/>
              <a:gd name="connsiteX275" fmla="*/ 1299411 w 8085221"/>
              <a:gd name="connsiteY275" fmla="*/ 7555832 h 15135727"/>
              <a:gd name="connsiteX276" fmla="*/ 1443790 w 8085221"/>
              <a:gd name="connsiteY276" fmla="*/ 7507706 h 15135727"/>
              <a:gd name="connsiteX277" fmla="*/ 1684421 w 8085221"/>
              <a:gd name="connsiteY277" fmla="*/ 7603958 h 15135727"/>
              <a:gd name="connsiteX278" fmla="*/ 1684421 w 8085221"/>
              <a:gd name="connsiteY278" fmla="*/ 7603958 h 15135727"/>
              <a:gd name="connsiteX279" fmla="*/ 1540042 w 8085221"/>
              <a:gd name="connsiteY279" fmla="*/ 7363327 h 15135727"/>
              <a:gd name="connsiteX280" fmla="*/ 1299411 w 8085221"/>
              <a:gd name="connsiteY280" fmla="*/ 7315200 h 15135727"/>
              <a:gd name="connsiteX281" fmla="*/ 1130969 w 8085221"/>
              <a:gd name="connsiteY281" fmla="*/ 7339264 h 15135727"/>
              <a:gd name="connsiteX282" fmla="*/ 1034716 w 8085221"/>
              <a:gd name="connsiteY282" fmla="*/ 7315200 h 15135727"/>
              <a:gd name="connsiteX283" fmla="*/ 1155032 w 8085221"/>
              <a:gd name="connsiteY283" fmla="*/ 7050506 h 15135727"/>
              <a:gd name="connsiteX284" fmla="*/ 1155032 w 8085221"/>
              <a:gd name="connsiteY284" fmla="*/ 6930190 h 15135727"/>
              <a:gd name="connsiteX285" fmla="*/ 1155032 w 8085221"/>
              <a:gd name="connsiteY285" fmla="*/ 6761748 h 15135727"/>
              <a:gd name="connsiteX286" fmla="*/ 1203158 w 8085221"/>
              <a:gd name="connsiteY286" fmla="*/ 6617369 h 15135727"/>
              <a:gd name="connsiteX287" fmla="*/ 1371600 w 8085221"/>
              <a:gd name="connsiteY287" fmla="*/ 6472990 h 15135727"/>
              <a:gd name="connsiteX288" fmla="*/ 1443790 w 8085221"/>
              <a:gd name="connsiteY288" fmla="*/ 6328611 h 15135727"/>
              <a:gd name="connsiteX289" fmla="*/ 1419727 w 8085221"/>
              <a:gd name="connsiteY289" fmla="*/ 6208295 h 15135727"/>
              <a:gd name="connsiteX290" fmla="*/ 1275348 w 8085221"/>
              <a:gd name="connsiteY290" fmla="*/ 6304548 h 15135727"/>
              <a:gd name="connsiteX291" fmla="*/ 1323474 w 8085221"/>
              <a:gd name="connsiteY291" fmla="*/ 6015790 h 15135727"/>
              <a:gd name="connsiteX292" fmla="*/ 1540042 w 8085221"/>
              <a:gd name="connsiteY292" fmla="*/ 5871411 h 15135727"/>
              <a:gd name="connsiteX293" fmla="*/ 1540042 w 8085221"/>
              <a:gd name="connsiteY293" fmla="*/ 5751095 h 15135727"/>
              <a:gd name="connsiteX294" fmla="*/ 1395664 w 8085221"/>
              <a:gd name="connsiteY294" fmla="*/ 5799221 h 15135727"/>
              <a:gd name="connsiteX295" fmla="*/ 1179095 w 8085221"/>
              <a:gd name="connsiteY295" fmla="*/ 5799221 h 15135727"/>
              <a:gd name="connsiteX296" fmla="*/ 890337 w 8085221"/>
              <a:gd name="connsiteY296" fmla="*/ 5775158 h 15135727"/>
              <a:gd name="connsiteX297" fmla="*/ 697832 w 8085221"/>
              <a:gd name="connsiteY297" fmla="*/ 5606716 h 15135727"/>
              <a:gd name="connsiteX298" fmla="*/ 577516 w 8085221"/>
              <a:gd name="connsiteY298" fmla="*/ 5582653 h 15135727"/>
              <a:gd name="connsiteX299" fmla="*/ 697832 w 8085221"/>
              <a:gd name="connsiteY299" fmla="*/ 5775158 h 15135727"/>
              <a:gd name="connsiteX300" fmla="*/ 409074 w 8085221"/>
              <a:gd name="connsiteY300" fmla="*/ 5799221 h 15135727"/>
              <a:gd name="connsiteX301" fmla="*/ 168442 w 8085221"/>
              <a:gd name="connsiteY301" fmla="*/ 5702969 h 15135727"/>
              <a:gd name="connsiteX302" fmla="*/ 264695 w 8085221"/>
              <a:gd name="connsiteY302" fmla="*/ 5558590 h 15135727"/>
              <a:gd name="connsiteX303" fmla="*/ 144379 w 8085221"/>
              <a:gd name="connsiteY303" fmla="*/ 5510464 h 15135727"/>
              <a:gd name="connsiteX304" fmla="*/ 0 w 8085221"/>
              <a:gd name="connsiteY304" fmla="*/ 5462337 h 15135727"/>
              <a:gd name="connsiteX305" fmla="*/ 96253 w 8085221"/>
              <a:gd name="connsiteY305" fmla="*/ 5245769 h 15135727"/>
              <a:gd name="connsiteX0" fmla="*/ 96253 w 8085221"/>
              <a:gd name="connsiteY0" fmla="*/ 5245769 h 15135727"/>
              <a:gd name="connsiteX1" fmla="*/ 144379 w 8085221"/>
              <a:gd name="connsiteY1" fmla="*/ 4981074 h 15135727"/>
              <a:gd name="connsiteX2" fmla="*/ 178719 w 8085221"/>
              <a:gd name="connsiteY2" fmla="*/ 4834941 h 15135727"/>
              <a:gd name="connsiteX3" fmla="*/ 334378 w 8085221"/>
              <a:gd name="connsiteY3" fmla="*/ 4696828 h 15135727"/>
              <a:gd name="connsiteX4" fmla="*/ 553453 w 8085221"/>
              <a:gd name="connsiteY4" fmla="*/ 4692316 h 15135727"/>
              <a:gd name="connsiteX5" fmla="*/ 649706 w 8085221"/>
              <a:gd name="connsiteY5" fmla="*/ 4427621 h 15135727"/>
              <a:gd name="connsiteX6" fmla="*/ 805866 w 8085221"/>
              <a:gd name="connsiteY6" fmla="*/ 4425366 h 15135727"/>
              <a:gd name="connsiteX7" fmla="*/ 867026 w 8085221"/>
              <a:gd name="connsiteY7" fmla="*/ 4311817 h 15135727"/>
              <a:gd name="connsiteX8" fmla="*/ 1077328 w 8085221"/>
              <a:gd name="connsiteY8" fmla="*/ 4253916 h 15135727"/>
              <a:gd name="connsiteX9" fmla="*/ 1120191 w 8085221"/>
              <a:gd name="connsiteY9" fmla="*/ 4206291 h 15135727"/>
              <a:gd name="connsiteX10" fmla="*/ 1263066 w 8085221"/>
              <a:gd name="connsiteY10" fmla="*/ 4182478 h 15135727"/>
              <a:gd name="connsiteX11" fmla="*/ 1362326 w 8085221"/>
              <a:gd name="connsiteY11" fmla="*/ 4081965 h 15135727"/>
              <a:gd name="connsiteX12" fmla="*/ 1472616 w 8085221"/>
              <a:gd name="connsiteY12" fmla="*/ 4025316 h 15135727"/>
              <a:gd name="connsiteX13" fmla="*/ 1559344 w 8085221"/>
              <a:gd name="connsiteY13" fmla="*/ 4013535 h 15135727"/>
              <a:gd name="connsiteX14" fmla="*/ 1708485 w 8085221"/>
              <a:gd name="connsiteY14" fmla="*/ 3826042 h 15135727"/>
              <a:gd name="connsiteX15" fmla="*/ 1820278 w 8085221"/>
              <a:gd name="connsiteY15" fmla="*/ 3858628 h 15135727"/>
              <a:gd name="connsiteX16" fmla="*/ 1910766 w 8085221"/>
              <a:gd name="connsiteY16" fmla="*/ 3735053 h 15135727"/>
              <a:gd name="connsiteX17" fmla="*/ 2006016 w 8085221"/>
              <a:gd name="connsiteY17" fmla="*/ 3615741 h 15135727"/>
              <a:gd name="connsiteX18" fmla="*/ 2091741 w 8085221"/>
              <a:gd name="connsiteY18" fmla="*/ 3649078 h 15135727"/>
              <a:gd name="connsiteX19" fmla="*/ 2141621 w 8085221"/>
              <a:gd name="connsiteY19" fmla="*/ 3585411 h 15135727"/>
              <a:gd name="connsiteX20" fmla="*/ 2117808 w 8085221"/>
              <a:gd name="connsiteY20" fmla="*/ 3518736 h 15135727"/>
              <a:gd name="connsiteX21" fmla="*/ 2182228 w 8085221"/>
              <a:gd name="connsiteY21" fmla="*/ 3420478 h 15135727"/>
              <a:gd name="connsiteX22" fmla="*/ 2286000 w 8085221"/>
              <a:gd name="connsiteY22" fmla="*/ 3489158 h 15135727"/>
              <a:gd name="connsiteX23" fmla="*/ 2334628 w 8085221"/>
              <a:gd name="connsiteY23" fmla="*/ 3249028 h 15135727"/>
              <a:gd name="connsiteX24" fmla="*/ 2381502 w 8085221"/>
              <a:gd name="connsiteY24" fmla="*/ 3088858 h 15135727"/>
              <a:gd name="connsiteX25" fmla="*/ 2544178 w 8085221"/>
              <a:gd name="connsiteY25" fmla="*/ 3058528 h 15135727"/>
              <a:gd name="connsiteX26" fmla="*/ 2695074 w 8085221"/>
              <a:gd name="connsiteY26" fmla="*/ 2892592 h 15135727"/>
              <a:gd name="connsiteX27" fmla="*/ 2839453 w 8085221"/>
              <a:gd name="connsiteY27" fmla="*/ 2526632 h 15135727"/>
              <a:gd name="connsiteX28" fmla="*/ 3200400 w 8085221"/>
              <a:gd name="connsiteY28" fmla="*/ 2358190 h 15135727"/>
              <a:gd name="connsiteX29" fmla="*/ 3441032 w 8085221"/>
              <a:gd name="connsiteY29" fmla="*/ 2237874 h 15135727"/>
              <a:gd name="connsiteX30" fmla="*/ 3561348 w 8085221"/>
              <a:gd name="connsiteY30" fmla="*/ 2526632 h 15135727"/>
              <a:gd name="connsiteX31" fmla="*/ 3801979 w 8085221"/>
              <a:gd name="connsiteY31" fmla="*/ 2622885 h 15135727"/>
              <a:gd name="connsiteX32" fmla="*/ 3946358 w 8085221"/>
              <a:gd name="connsiteY32" fmla="*/ 2550695 h 15135727"/>
              <a:gd name="connsiteX33" fmla="*/ 4018548 w 8085221"/>
              <a:gd name="connsiteY33" fmla="*/ 2598821 h 15135727"/>
              <a:gd name="connsiteX34" fmla="*/ 4138864 w 8085221"/>
              <a:gd name="connsiteY34" fmla="*/ 2574758 h 15135727"/>
              <a:gd name="connsiteX35" fmla="*/ 4307306 w 8085221"/>
              <a:gd name="connsiteY35" fmla="*/ 2671011 h 15135727"/>
              <a:gd name="connsiteX36" fmla="*/ 4427621 w 8085221"/>
              <a:gd name="connsiteY36" fmla="*/ 2622885 h 15135727"/>
              <a:gd name="connsiteX37" fmla="*/ 4668253 w 8085221"/>
              <a:gd name="connsiteY37" fmla="*/ 2743200 h 15135727"/>
              <a:gd name="connsiteX38" fmla="*/ 4788569 w 8085221"/>
              <a:gd name="connsiteY38" fmla="*/ 2815390 h 15135727"/>
              <a:gd name="connsiteX39" fmla="*/ 4957011 w 8085221"/>
              <a:gd name="connsiteY39" fmla="*/ 2719137 h 15135727"/>
              <a:gd name="connsiteX40" fmla="*/ 4981074 w 8085221"/>
              <a:gd name="connsiteY40" fmla="*/ 2382253 h 15135727"/>
              <a:gd name="connsiteX41" fmla="*/ 4981074 w 8085221"/>
              <a:gd name="connsiteY41" fmla="*/ 2382253 h 15135727"/>
              <a:gd name="connsiteX42" fmla="*/ 4884821 w 8085221"/>
              <a:gd name="connsiteY42" fmla="*/ 2093495 h 15135727"/>
              <a:gd name="connsiteX43" fmla="*/ 4764506 w 8085221"/>
              <a:gd name="connsiteY43" fmla="*/ 1900990 h 15135727"/>
              <a:gd name="connsiteX44" fmla="*/ 4764506 w 8085221"/>
              <a:gd name="connsiteY44" fmla="*/ 1804737 h 15135727"/>
              <a:gd name="connsiteX45" fmla="*/ 4957011 w 8085221"/>
              <a:gd name="connsiteY45" fmla="*/ 1564106 h 15135727"/>
              <a:gd name="connsiteX46" fmla="*/ 5221706 w 8085221"/>
              <a:gd name="connsiteY46" fmla="*/ 1588169 h 15135727"/>
              <a:gd name="connsiteX47" fmla="*/ 5486400 w 8085221"/>
              <a:gd name="connsiteY47" fmla="*/ 1684421 h 15135727"/>
              <a:gd name="connsiteX48" fmla="*/ 5799221 w 8085221"/>
              <a:gd name="connsiteY48" fmla="*/ 1684421 h 15135727"/>
              <a:gd name="connsiteX49" fmla="*/ 5871411 w 8085221"/>
              <a:gd name="connsiteY49" fmla="*/ 1443790 h 15135727"/>
              <a:gd name="connsiteX50" fmla="*/ 6087979 w 8085221"/>
              <a:gd name="connsiteY50" fmla="*/ 1395664 h 15135727"/>
              <a:gd name="connsiteX51" fmla="*/ 6087979 w 8085221"/>
              <a:gd name="connsiteY51" fmla="*/ 1082842 h 15135727"/>
              <a:gd name="connsiteX52" fmla="*/ 6424864 w 8085221"/>
              <a:gd name="connsiteY52" fmla="*/ 1058779 h 15135727"/>
              <a:gd name="connsiteX53" fmla="*/ 6665495 w 8085221"/>
              <a:gd name="connsiteY53" fmla="*/ 721895 h 15135727"/>
              <a:gd name="connsiteX54" fmla="*/ 6761748 w 8085221"/>
              <a:gd name="connsiteY54" fmla="*/ 649706 h 15135727"/>
              <a:gd name="connsiteX55" fmla="*/ 6737685 w 8085221"/>
              <a:gd name="connsiteY55" fmla="*/ 505327 h 15135727"/>
              <a:gd name="connsiteX56" fmla="*/ 6858000 w 8085221"/>
              <a:gd name="connsiteY56" fmla="*/ 360948 h 15135727"/>
              <a:gd name="connsiteX57" fmla="*/ 6761748 w 8085221"/>
              <a:gd name="connsiteY57" fmla="*/ 120316 h 15135727"/>
              <a:gd name="connsiteX58" fmla="*/ 7194885 w 8085221"/>
              <a:gd name="connsiteY58" fmla="*/ 0 h 15135727"/>
              <a:gd name="connsiteX59" fmla="*/ 7267074 w 8085221"/>
              <a:gd name="connsiteY59" fmla="*/ 120316 h 15135727"/>
              <a:gd name="connsiteX60" fmla="*/ 7267074 w 8085221"/>
              <a:gd name="connsiteY60" fmla="*/ 120316 h 15135727"/>
              <a:gd name="connsiteX61" fmla="*/ 7339264 w 8085221"/>
              <a:gd name="connsiteY61" fmla="*/ 360948 h 15135727"/>
              <a:gd name="connsiteX62" fmla="*/ 7628021 w 8085221"/>
              <a:gd name="connsiteY62" fmla="*/ 433137 h 15135727"/>
              <a:gd name="connsiteX63" fmla="*/ 7796464 w 8085221"/>
              <a:gd name="connsiteY63" fmla="*/ 649706 h 15135727"/>
              <a:gd name="connsiteX64" fmla="*/ 8085221 w 8085221"/>
              <a:gd name="connsiteY64" fmla="*/ 914400 h 15135727"/>
              <a:gd name="connsiteX65" fmla="*/ 7988969 w 8085221"/>
              <a:gd name="connsiteY65" fmla="*/ 1203158 h 15135727"/>
              <a:gd name="connsiteX66" fmla="*/ 7844590 w 8085221"/>
              <a:gd name="connsiteY66" fmla="*/ 1058779 h 15135727"/>
              <a:gd name="connsiteX67" fmla="*/ 7483642 w 8085221"/>
              <a:gd name="connsiteY67" fmla="*/ 1371600 h 15135727"/>
              <a:gd name="connsiteX68" fmla="*/ 7267074 w 8085221"/>
              <a:gd name="connsiteY68" fmla="*/ 1395664 h 15135727"/>
              <a:gd name="connsiteX69" fmla="*/ 7243011 w 8085221"/>
              <a:gd name="connsiteY69" fmla="*/ 1588169 h 15135727"/>
              <a:gd name="connsiteX70" fmla="*/ 6978316 w 8085221"/>
              <a:gd name="connsiteY70" fmla="*/ 1732548 h 15135727"/>
              <a:gd name="connsiteX71" fmla="*/ 6737685 w 8085221"/>
              <a:gd name="connsiteY71" fmla="*/ 2093495 h 15135727"/>
              <a:gd name="connsiteX72" fmla="*/ 6737685 w 8085221"/>
              <a:gd name="connsiteY72" fmla="*/ 2382253 h 15135727"/>
              <a:gd name="connsiteX73" fmla="*/ 6665495 w 8085221"/>
              <a:gd name="connsiteY73" fmla="*/ 2430379 h 15135727"/>
              <a:gd name="connsiteX74" fmla="*/ 6906127 w 8085221"/>
              <a:gd name="connsiteY74" fmla="*/ 2646948 h 15135727"/>
              <a:gd name="connsiteX75" fmla="*/ 6906127 w 8085221"/>
              <a:gd name="connsiteY75" fmla="*/ 2983832 h 15135727"/>
              <a:gd name="connsiteX76" fmla="*/ 6906127 w 8085221"/>
              <a:gd name="connsiteY76" fmla="*/ 3104148 h 15135727"/>
              <a:gd name="connsiteX77" fmla="*/ 6833937 w 8085221"/>
              <a:gd name="connsiteY77" fmla="*/ 3368842 h 15135727"/>
              <a:gd name="connsiteX78" fmla="*/ 6906127 w 8085221"/>
              <a:gd name="connsiteY78" fmla="*/ 3489158 h 15135727"/>
              <a:gd name="connsiteX79" fmla="*/ 6641432 w 8085221"/>
              <a:gd name="connsiteY79" fmla="*/ 3705727 h 15135727"/>
              <a:gd name="connsiteX80" fmla="*/ 6737685 w 8085221"/>
              <a:gd name="connsiteY80" fmla="*/ 3729790 h 15135727"/>
              <a:gd name="connsiteX81" fmla="*/ 6545179 w 8085221"/>
              <a:gd name="connsiteY81" fmla="*/ 3826042 h 15135727"/>
              <a:gd name="connsiteX82" fmla="*/ 6328611 w 8085221"/>
              <a:gd name="connsiteY82" fmla="*/ 3753853 h 15135727"/>
              <a:gd name="connsiteX83" fmla="*/ 6184232 w 8085221"/>
              <a:gd name="connsiteY83" fmla="*/ 3850106 h 15135727"/>
              <a:gd name="connsiteX84" fmla="*/ 6184232 w 8085221"/>
              <a:gd name="connsiteY84" fmla="*/ 3946358 h 15135727"/>
              <a:gd name="connsiteX85" fmla="*/ 6136106 w 8085221"/>
              <a:gd name="connsiteY85" fmla="*/ 4235116 h 15135727"/>
              <a:gd name="connsiteX86" fmla="*/ 5919537 w 8085221"/>
              <a:gd name="connsiteY86" fmla="*/ 4403558 h 15135727"/>
              <a:gd name="connsiteX87" fmla="*/ 5775158 w 8085221"/>
              <a:gd name="connsiteY87" fmla="*/ 4451685 h 15135727"/>
              <a:gd name="connsiteX88" fmla="*/ 5630779 w 8085221"/>
              <a:gd name="connsiteY88" fmla="*/ 4547937 h 15135727"/>
              <a:gd name="connsiteX89" fmla="*/ 5510464 w 8085221"/>
              <a:gd name="connsiteY89" fmla="*/ 4620127 h 15135727"/>
              <a:gd name="connsiteX90" fmla="*/ 5510464 w 8085221"/>
              <a:gd name="connsiteY90" fmla="*/ 4812632 h 15135727"/>
              <a:gd name="connsiteX91" fmla="*/ 5317958 w 8085221"/>
              <a:gd name="connsiteY91" fmla="*/ 4981074 h 15135727"/>
              <a:gd name="connsiteX92" fmla="*/ 5005137 w 8085221"/>
              <a:gd name="connsiteY92" fmla="*/ 5149516 h 15135727"/>
              <a:gd name="connsiteX93" fmla="*/ 4692316 w 8085221"/>
              <a:gd name="connsiteY93" fmla="*/ 5149516 h 15135727"/>
              <a:gd name="connsiteX94" fmla="*/ 4523874 w 8085221"/>
              <a:gd name="connsiteY94" fmla="*/ 5366085 h 15135727"/>
              <a:gd name="connsiteX95" fmla="*/ 4211053 w 8085221"/>
              <a:gd name="connsiteY95" fmla="*/ 5414211 h 15135727"/>
              <a:gd name="connsiteX96" fmla="*/ 4114800 w 8085221"/>
              <a:gd name="connsiteY96" fmla="*/ 5390148 h 15135727"/>
              <a:gd name="connsiteX97" fmla="*/ 4018548 w 8085221"/>
              <a:gd name="connsiteY97" fmla="*/ 5630779 h 15135727"/>
              <a:gd name="connsiteX98" fmla="*/ 4090737 w 8085221"/>
              <a:gd name="connsiteY98" fmla="*/ 5871411 h 15135727"/>
              <a:gd name="connsiteX99" fmla="*/ 4090737 w 8085221"/>
              <a:gd name="connsiteY99" fmla="*/ 6184232 h 15135727"/>
              <a:gd name="connsiteX100" fmla="*/ 4186990 w 8085221"/>
              <a:gd name="connsiteY100" fmla="*/ 6472990 h 15135727"/>
              <a:gd name="connsiteX101" fmla="*/ 4042611 w 8085221"/>
              <a:gd name="connsiteY101" fmla="*/ 6352674 h 15135727"/>
              <a:gd name="connsiteX102" fmla="*/ 3946358 w 8085221"/>
              <a:gd name="connsiteY102" fmla="*/ 6376737 h 15135727"/>
              <a:gd name="connsiteX103" fmla="*/ 4114800 w 8085221"/>
              <a:gd name="connsiteY103" fmla="*/ 6641432 h 15135727"/>
              <a:gd name="connsiteX104" fmla="*/ 4451685 w 8085221"/>
              <a:gd name="connsiteY104" fmla="*/ 6737685 h 15135727"/>
              <a:gd name="connsiteX105" fmla="*/ 4620127 w 8085221"/>
              <a:gd name="connsiteY105" fmla="*/ 6978316 h 15135727"/>
              <a:gd name="connsiteX106" fmla="*/ 4740442 w 8085221"/>
              <a:gd name="connsiteY106" fmla="*/ 7170821 h 15135727"/>
              <a:gd name="connsiteX107" fmla="*/ 5077327 w 8085221"/>
              <a:gd name="connsiteY107" fmla="*/ 7387390 h 15135727"/>
              <a:gd name="connsiteX108" fmla="*/ 5125453 w 8085221"/>
              <a:gd name="connsiteY108" fmla="*/ 7603958 h 15135727"/>
              <a:gd name="connsiteX109" fmla="*/ 5197642 w 8085221"/>
              <a:gd name="connsiteY109" fmla="*/ 7796464 h 15135727"/>
              <a:gd name="connsiteX110" fmla="*/ 5486400 w 8085221"/>
              <a:gd name="connsiteY110" fmla="*/ 7964906 h 15135727"/>
              <a:gd name="connsiteX111" fmla="*/ 5486400 w 8085221"/>
              <a:gd name="connsiteY111" fmla="*/ 8349916 h 15135727"/>
              <a:gd name="connsiteX112" fmla="*/ 5678906 w 8085221"/>
              <a:gd name="connsiteY112" fmla="*/ 8614611 h 15135727"/>
              <a:gd name="connsiteX113" fmla="*/ 5919537 w 8085221"/>
              <a:gd name="connsiteY113" fmla="*/ 9071811 h 15135727"/>
              <a:gd name="connsiteX114" fmla="*/ 6160169 w 8085221"/>
              <a:gd name="connsiteY114" fmla="*/ 9336506 h 15135727"/>
              <a:gd name="connsiteX115" fmla="*/ 6280485 w 8085221"/>
              <a:gd name="connsiteY115" fmla="*/ 9601200 h 15135727"/>
              <a:gd name="connsiteX116" fmla="*/ 6400800 w 8085221"/>
              <a:gd name="connsiteY116" fmla="*/ 9793706 h 15135727"/>
              <a:gd name="connsiteX117" fmla="*/ 6569242 w 8085221"/>
              <a:gd name="connsiteY117" fmla="*/ 10058400 h 15135727"/>
              <a:gd name="connsiteX118" fmla="*/ 6713621 w 8085221"/>
              <a:gd name="connsiteY118" fmla="*/ 10106527 h 15135727"/>
              <a:gd name="connsiteX119" fmla="*/ 6545179 w 8085221"/>
              <a:gd name="connsiteY119" fmla="*/ 10202779 h 15135727"/>
              <a:gd name="connsiteX120" fmla="*/ 6569242 w 8085221"/>
              <a:gd name="connsiteY120" fmla="*/ 10443411 h 15135727"/>
              <a:gd name="connsiteX121" fmla="*/ 6593306 w 8085221"/>
              <a:gd name="connsiteY121" fmla="*/ 10708106 h 15135727"/>
              <a:gd name="connsiteX122" fmla="*/ 6761748 w 8085221"/>
              <a:gd name="connsiteY122" fmla="*/ 10924674 h 15135727"/>
              <a:gd name="connsiteX123" fmla="*/ 6641432 w 8085221"/>
              <a:gd name="connsiteY123" fmla="*/ 11093116 h 15135727"/>
              <a:gd name="connsiteX124" fmla="*/ 6713621 w 8085221"/>
              <a:gd name="connsiteY124" fmla="*/ 11261558 h 15135727"/>
              <a:gd name="connsiteX125" fmla="*/ 6737685 w 8085221"/>
              <a:gd name="connsiteY125" fmla="*/ 11526253 h 15135727"/>
              <a:gd name="connsiteX126" fmla="*/ 6617369 w 8085221"/>
              <a:gd name="connsiteY126" fmla="*/ 11839074 h 15135727"/>
              <a:gd name="connsiteX127" fmla="*/ 6617369 w 8085221"/>
              <a:gd name="connsiteY127" fmla="*/ 12031579 h 15135727"/>
              <a:gd name="connsiteX128" fmla="*/ 6641432 w 8085221"/>
              <a:gd name="connsiteY128" fmla="*/ 12127832 h 15135727"/>
              <a:gd name="connsiteX129" fmla="*/ 6761748 w 8085221"/>
              <a:gd name="connsiteY129" fmla="*/ 12031579 h 15135727"/>
              <a:gd name="connsiteX130" fmla="*/ 6761748 w 8085221"/>
              <a:gd name="connsiteY130" fmla="*/ 12296274 h 15135727"/>
              <a:gd name="connsiteX131" fmla="*/ 6689558 w 8085221"/>
              <a:gd name="connsiteY131" fmla="*/ 12512842 h 15135727"/>
              <a:gd name="connsiteX132" fmla="*/ 6785811 w 8085221"/>
              <a:gd name="connsiteY132" fmla="*/ 12777537 h 15135727"/>
              <a:gd name="connsiteX133" fmla="*/ 6569242 w 8085221"/>
              <a:gd name="connsiteY133" fmla="*/ 12873790 h 15135727"/>
              <a:gd name="connsiteX134" fmla="*/ 6545179 w 8085221"/>
              <a:gd name="connsiteY134" fmla="*/ 13090358 h 15135727"/>
              <a:gd name="connsiteX135" fmla="*/ 6448927 w 8085221"/>
              <a:gd name="connsiteY135" fmla="*/ 13355053 h 15135727"/>
              <a:gd name="connsiteX136" fmla="*/ 6256421 w 8085221"/>
              <a:gd name="connsiteY136" fmla="*/ 13571621 h 15135727"/>
              <a:gd name="connsiteX137" fmla="*/ 6087979 w 8085221"/>
              <a:gd name="connsiteY137" fmla="*/ 13667874 h 15135727"/>
              <a:gd name="connsiteX138" fmla="*/ 5943600 w 8085221"/>
              <a:gd name="connsiteY138" fmla="*/ 13716000 h 15135727"/>
              <a:gd name="connsiteX139" fmla="*/ 5702969 w 8085221"/>
              <a:gd name="connsiteY139" fmla="*/ 13667874 h 15135727"/>
              <a:gd name="connsiteX140" fmla="*/ 5582653 w 8085221"/>
              <a:gd name="connsiteY140" fmla="*/ 13691937 h 15135727"/>
              <a:gd name="connsiteX141" fmla="*/ 5727032 w 8085221"/>
              <a:gd name="connsiteY141" fmla="*/ 13836316 h 15135727"/>
              <a:gd name="connsiteX142" fmla="*/ 5582653 w 8085221"/>
              <a:gd name="connsiteY142" fmla="*/ 14052885 h 15135727"/>
              <a:gd name="connsiteX143" fmla="*/ 5462337 w 8085221"/>
              <a:gd name="connsiteY143" fmla="*/ 14149137 h 15135727"/>
              <a:gd name="connsiteX144" fmla="*/ 5342021 w 8085221"/>
              <a:gd name="connsiteY144" fmla="*/ 14004758 h 15135727"/>
              <a:gd name="connsiteX145" fmla="*/ 5245769 w 8085221"/>
              <a:gd name="connsiteY145" fmla="*/ 14004758 h 15135727"/>
              <a:gd name="connsiteX146" fmla="*/ 5245769 w 8085221"/>
              <a:gd name="connsiteY146" fmla="*/ 13956632 h 15135727"/>
              <a:gd name="connsiteX147" fmla="*/ 5101390 w 8085221"/>
              <a:gd name="connsiteY147" fmla="*/ 13956632 h 15135727"/>
              <a:gd name="connsiteX148" fmla="*/ 4981074 w 8085221"/>
              <a:gd name="connsiteY148" fmla="*/ 13860379 h 15135727"/>
              <a:gd name="connsiteX149" fmla="*/ 4740442 w 8085221"/>
              <a:gd name="connsiteY149" fmla="*/ 13908506 h 15135727"/>
              <a:gd name="connsiteX150" fmla="*/ 4475748 w 8085221"/>
              <a:gd name="connsiteY150" fmla="*/ 13956632 h 15135727"/>
              <a:gd name="connsiteX151" fmla="*/ 4379495 w 8085221"/>
              <a:gd name="connsiteY151" fmla="*/ 14028821 h 15135727"/>
              <a:gd name="connsiteX152" fmla="*/ 4403558 w 8085221"/>
              <a:gd name="connsiteY152" fmla="*/ 14197264 h 15135727"/>
              <a:gd name="connsiteX153" fmla="*/ 4572000 w 8085221"/>
              <a:gd name="connsiteY153" fmla="*/ 14149137 h 15135727"/>
              <a:gd name="connsiteX154" fmla="*/ 4523874 w 8085221"/>
              <a:gd name="connsiteY154" fmla="*/ 14558211 h 15135727"/>
              <a:gd name="connsiteX155" fmla="*/ 4403558 w 8085221"/>
              <a:gd name="connsiteY155" fmla="*/ 14437895 h 15135727"/>
              <a:gd name="connsiteX156" fmla="*/ 4403558 w 8085221"/>
              <a:gd name="connsiteY156" fmla="*/ 14437895 h 15135727"/>
              <a:gd name="connsiteX157" fmla="*/ 4283242 w 8085221"/>
              <a:gd name="connsiteY157" fmla="*/ 14245390 h 15135727"/>
              <a:gd name="connsiteX158" fmla="*/ 4235116 w 8085221"/>
              <a:gd name="connsiteY158" fmla="*/ 14341642 h 15135727"/>
              <a:gd name="connsiteX159" fmla="*/ 4162927 w 8085221"/>
              <a:gd name="connsiteY159" fmla="*/ 14389769 h 15135727"/>
              <a:gd name="connsiteX160" fmla="*/ 4162927 w 8085221"/>
              <a:gd name="connsiteY160" fmla="*/ 14389769 h 15135727"/>
              <a:gd name="connsiteX161" fmla="*/ 3922295 w 8085221"/>
              <a:gd name="connsiteY161" fmla="*/ 14245390 h 15135727"/>
              <a:gd name="connsiteX162" fmla="*/ 3801979 w 8085221"/>
              <a:gd name="connsiteY162" fmla="*/ 14293516 h 15135727"/>
              <a:gd name="connsiteX163" fmla="*/ 3681664 w 8085221"/>
              <a:gd name="connsiteY163" fmla="*/ 14389769 h 15135727"/>
              <a:gd name="connsiteX164" fmla="*/ 3657600 w 8085221"/>
              <a:gd name="connsiteY164" fmla="*/ 14654464 h 15135727"/>
              <a:gd name="connsiteX165" fmla="*/ 3513221 w 8085221"/>
              <a:gd name="connsiteY165" fmla="*/ 14726653 h 15135727"/>
              <a:gd name="connsiteX166" fmla="*/ 3513221 w 8085221"/>
              <a:gd name="connsiteY166" fmla="*/ 14871032 h 15135727"/>
              <a:gd name="connsiteX167" fmla="*/ 3633537 w 8085221"/>
              <a:gd name="connsiteY167" fmla="*/ 14967285 h 15135727"/>
              <a:gd name="connsiteX168" fmla="*/ 3609474 w 8085221"/>
              <a:gd name="connsiteY168" fmla="*/ 15087600 h 15135727"/>
              <a:gd name="connsiteX169" fmla="*/ 3441032 w 8085221"/>
              <a:gd name="connsiteY169" fmla="*/ 15039474 h 15135727"/>
              <a:gd name="connsiteX170" fmla="*/ 3272590 w 8085221"/>
              <a:gd name="connsiteY170" fmla="*/ 15063537 h 15135727"/>
              <a:gd name="connsiteX171" fmla="*/ 3248527 w 8085221"/>
              <a:gd name="connsiteY171" fmla="*/ 14895095 h 15135727"/>
              <a:gd name="connsiteX172" fmla="*/ 3128211 w 8085221"/>
              <a:gd name="connsiteY172" fmla="*/ 14919158 h 15135727"/>
              <a:gd name="connsiteX173" fmla="*/ 2959769 w 8085221"/>
              <a:gd name="connsiteY173" fmla="*/ 15135727 h 15135727"/>
              <a:gd name="connsiteX174" fmla="*/ 2935706 w 8085221"/>
              <a:gd name="connsiteY174" fmla="*/ 14895095 h 15135727"/>
              <a:gd name="connsiteX175" fmla="*/ 2791327 w 8085221"/>
              <a:gd name="connsiteY175" fmla="*/ 14943221 h 15135727"/>
              <a:gd name="connsiteX176" fmla="*/ 2671011 w 8085221"/>
              <a:gd name="connsiteY176" fmla="*/ 15039474 h 15135727"/>
              <a:gd name="connsiteX177" fmla="*/ 2430379 w 8085221"/>
              <a:gd name="connsiteY177" fmla="*/ 15087600 h 15135727"/>
              <a:gd name="connsiteX178" fmla="*/ 2237874 w 8085221"/>
              <a:gd name="connsiteY178" fmla="*/ 15039474 h 15135727"/>
              <a:gd name="connsiteX179" fmla="*/ 2622885 w 8085221"/>
              <a:gd name="connsiteY179" fmla="*/ 14846969 h 15135727"/>
              <a:gd name="connsiteX180" fmla="*/ 2887579 w 8085221"/>
              <a:gd name="connsiteY180" fmla="*/ 14774779 h 15135727"/>
              <a:gd name="connsiteX181" fmla="*/ 2839453 w 8085221"/>
              <a:gd name="connsiteY181" fmla="*/ 14582274 h 15135727"/>
              <a:gd name="connsiteX182" fmla="*/ 2935706 w 8085221"/>
              <a:gd name="connsiteY182" fmla="*/ 14510085 h 15135727"/>
              <a:gd name="connsiteX183" fmla="*/ 2935706 w 8085221"/>
              <a:gd name="connsiteY183" fmla="*/ 14510085 h 15135727"/>
              <a:gd name="connsiteX184" fmla="*/ 3080085 w 8085221"/>
              <a:gd name="connsiteY184" fmla="*/ 14413832 h 15135727"/>
              <a:gd name="connsiteX185" fmla="*/ 3152274 w 8085221"/>
              <a:gd name="connsiteY185" fmla="*/ 14341642 h 15135727"/>
              <a:gd name="connsiteX186" fmla="*/ 3080085 w 8085221"/>
              <a:gd name="connsiteY186" fmla="*/ 14269453 h 15135727"/>
              <a:gd name="connsiteX187" fmla="*/ 3152274 w 8085221"/>
              <a:gd name="connsiteY187" fmla="*/ 14197264 h 15135727"/>
              <a:gd name="connsiteX188" fmla="*/ 3152274 w 8085221"/>
              <a:gd name="connsiteY188" fmla="*/ 14052885 h 15135727"/>
              <a:gd name="connsiteX189" fmla="*/ 3080085 w 8085221"/>
              <a:gd name="connsiteY189" fmla="*/ 13980695 h 15135727"/>
              <a:gd name="connsiteX190" fmla="*/ 3056021 w 8085221"/>
              <a:gd name="connsiteY190" fmla="*/ 14076948 h 15135727"/>
              <a:gd name="connsiteX191" fmla="*/ 2935706 w 8085221"/>
              <a:gd name="connsiteY191" fmla="*/ 14076948 h 15135727"/>
              <a:gd name="connsiteX192" fmla="*/ 2863516 w 8085221"/>
              <a:gd name="connsiteY192" fmla="*/ 14125074 h 15135727"/>
              <a:gd name="connsiteX193" fmla="*/ 2719137 w 8085221"/>
              <a:gd name="connsiteY193" fmla="*/ 14197264 h 15135727"/>
              <a:gd name="connsiteX194" fmla="*/ 2646948 w 8085221"/>
              <a:gd name="connsiteY194" fmla="*/ 14197264 h 15135727"/>
              <a:gd name="connsiteX195" fmla="*/ 2598821 w 8085221"/>
              <a:gd name="connsiteY195" fmla="*/ 14125074 h 15135727"/>
              <a:gd name="connsiteX196" fmla="*/ 2430379 w 8085221"/>
              <a:gd name="connsiteY196" fmla="*/ 13836316 h 15135727"/>
              <a:gd name="connsiteX197" fmla="*/ 2646948 w 8085221"/>
              <a:gd name="connsiteY197" fmla="*/ 13812253 h 15135727"/>
              <a:gd name="connsiteX198" fmla="*/ 2502569 w 8085221"/>
              <a:gd name="connsiteY198" fmla="*/ 13475369 h 15135727"/>
              <a:gd name="connsiteX199" fmla="*/ 2550695 w 8085221"/>
              <a:gd name="connsiteY199" fmla="*/ 13186611 h 15135727"/>
              <a:gd name="connsiteX200" fmla="*/ 2719137 w 8085221"/>
              <a:gd name="connsiteY200" fmla="*/ 13042232 h 15135727"/>
              <a:gd name="connsiteX201" fmla="*/ 2791327 w 8085221"/>
              <a:gd name="connsiteY201" fmla="*/ 12945979 h 15135727"/>
              <a:gd name="connsiteX202" fmla="*/ 3031958 w 8085221"/>
              <a:gd name="connsiteY202" fmla="*/ 13090358 h 15135727"/>
              <a:gd name="connsiteX203" fmla="*/ 3056021 w 8085221"/>
              <a:gd name="connsiteY203" fmla="*/ 12753474 h 15135727"/>
              <a:gd name="connsiteX204" fmla="*/ 2887579 w 8085221"/>
              <a:gd name="connsiteY204" fmla="*/ 12777537 h 15135727"/>
              <a:gd name="connsiteX205" fmla="*/ 2815390 w 8085221"/>
              <a:gd name="connsiteY205" fmla="*/ 12777537 h 15135727"/>
              <a:gd name="connsiteX206" fmla="*/ 3176337 w 8085221"/>
              <a:gd name="connsiteY206" fmla="*/ 12368464 h 15135727"/>
              <a:gd name="connsiteX207" fmla="*/ 3104148 w 8085221"/>
              <a:gd name="connsiteY207" fmla="*/ 12320337 h 15135727"/>
              <a:gd name="connsiteX208" fmla="*/ 3104148 w 8085221"/>
              <a:gd name="connsiteY208" fmla="*/ 12320337 h 15135727"/>
              <a:gd name="connsiteX209" fmla="*/ 3007895 w 8085221"/>
              <a:gd name="connsiteY209" fmla="*/ 12079706 h 15135727"/>
              <a:gd name="connsiteX210" fmla="*/ 2911642 w 8085221"/>
              <a:gd name="connsiteY210" fmla="*/ 11935327 h 15135727"/>
              <a:gd name="connsiteX211" fmla="*/ 2863516 w 8085221"/>
              <a:gd name="connsiteY211" fmla="*/ 11694695 h 15135727"/>
              <a:gd name="connsiteX212" fmla="*/ 2911642 w 8085221"/>
              <a:gd name="connsiteY212" fmla="*/ 11454064 h 15135727"/>
              <a:gd name="connsiteX213" fmla="*/ 3056021 w 8085221"/>
              <a:gd name="connsiteY213" fmla="*/ 11454064 h 15135727"/>
              <a:gd name="connsiteX214" fmla="*/ 2983832 w 8085221"/>
              <a:gd name="connsiteY214" fmla="*/ 11381874 h 15135727"/>
              <a:gd name="connsiteX215" fmla="*/ 3031958 w 8085221"/>
              <a:gd name="connsiteY215" fmla="*/ 11285621 h 15135727"/>
              <a:gd name="connsiteX216" fmla="*/ 3007895 w 8085221"/>
              <a:gd name="connsiteY216" fmla="*/ 11189369 h 15135727"/>
              <a:gd name="connsiteX217" fmla="*/ 2887579 w 8085221"/>
              <a:gd name="connsiteY217" fmla="*/ 11141242 h 15135727"/>
              <a:gd name="connsiteX218" fmla="*/ 2887579 w 8085221"/>
              <a:gd name="connsiteY218" fmla="*/ 10972800 h 15135727"/>
              <a:gd name="connsiteX219" fmla="*/ 2887579 w 8085221"/>
              <a:gd name="connsiteY219" fmla="*/ 10924674 h 15135727"/>
              <a:gd name="connsiteX220" fmla="*/ 2767264 w 8085221"/>
              <a:gd name="connsiteY220" fmla="*/ 11020927 h 15135727"/>
              <a:gd name="connsiteX221" fmla="*/ 2743200 w 8085221"/>
              <a:gd name="connsiteY221" fmla="*/ 10924674 h 15135727"/>
              <a:gd name="connsiteX222" fmla="*/ 2550695 w 8085221"/>
              <a:gd name="connsiteY222" fmla="*/ 11020927 h 15135727"/>
              <a:gd name="connsiteX223" fmla="*/ 2526632 w 8085221"/>
              <a:gd name="connsiteY223" fmla="*/ 11117179 h 15135727"/>
              <a:gd name="connsiteX224" fmla="*/ 2334127 w 8085221"/>
              <a:gd name="connsiteY224" fmla="*/ 10996864 h 15135727"/>
              <a:gd name="connsiteX225" fmla="*/ 2358190 w 8085221"/>
              <a:gd name="connsiteY225" fmla="*/ 10732169 h 15135727"/>
              <a:gd name="connsiteX226" fmla="*/ 2334127 w 8085221"/>
              <a:gd name="connsiteY226" fmla="*/ 10587790 h 15135727"/>
              <a:gd name="connsiteX227" fmla="*/ 2406316 w 8085221"/>
              <a:gd name="connsiteY227" fmla="*/ 10491537 h 15135727"/>
              <a:gd name="connsiteX228" fmla="*/ 2598821 w 8085221"/>
              <a:gd name="connsiteY228" fmla="*/ 10684042 h 15135727"/>
              <a:gd name="connsiteX229" fmla="*/ 2767264 w 8085221"/>
              <a:gd name="connsiteY229" fmla="*/ 10684042 h 15135727"/>
              <a:gd name="connsiteX230" fmla="*/ 2646948 w 8085221"/>
              <a:gd name="connsiteY230" fmla="*/ 10515600 h 15135727"/>
              <a:gd name="connsiteX231" fmla="*/ 2815390 w 8085221"/>
              <a:gd name="connsiteY231" fmla="*/ 10395285 h 15135727"/>
              <a:gd name="connsiteX232" fmla="*/ 3080085 w 8085221"/>
              <a:gd name="connsiteY232" fmla="*/ 10419348 h 15135727"/>
              <a:gd name="connsiteX233" fmla="*/ 3248527 w 8085221"/>
              <a:gd name="connsiteY233" fmla="*/ 10539664 h 15135727"/>
              <a:gd name="connsiteX234" fmla="*/ 3320716 w 8085221"/>
              <a:gd name="connsiteY234" fmla="*/ 10659979 h 15135727"/>
              <a:gd name="connsiteX235" fmla="*/ 3465095 w 8085221"/>
              <a:gd name="connsiteY235" fmla="*/ 10659979 h 15135727"/>
              <a:gd name="connsiteX236" fmla="*/ 3441032 w 8085221"/>
              <a:gd name="connsiteY236" fmla="*/ 10491537 h 15135727"/>
              <a:gd name="connsiteX237" fmla="*/ 3392906 w 8085221"/>
              <a:gd name="connsiteY237" fmla="*/ 10250906 h 15135727"/>
              <a:gd name="connsiteX238" fmla="*/ 3152274 w 8085221"/>
              <a:gd name="connsiteY238" fmla="*/ 10250906 h 15135727"/>
              <a:gd name="connsiteX239" fmla="*/ 3176337 w 8085221"/>
              <a:gd name="connsiteY239" fmla="*/ 10178716 h 15135727"/>
              <a:gd name="connsiteX240" fmla="*/ 3104148 w 8085221"/>
              <a:gd name="connsiteY240" fmla="*/ 10154653 h 15135727"/>
              <a:gd name="connsiteX241" fmla="*/ 3007895 w 8085221"/>
              <a:gd name="connsiteY241" fmla="*/ 9962148 h 15135727"/>
              <a:gd name="connsiteX242" fmla="*/ 3176337 w 8085221"/>
              <a:gd name="connsiteY242" fmla="*/ 9889958 h 15135727"/>
              <a:gd name="connsiteX243" fmla="*/ 2959769 w 8085221"/>
              <a:gd name="connsiteY243" fmla="*/ 9504948 h 15135727"/>
              <a:gd name="connsiteX244" fmla="*/ 2791327 w 8085221"/>
              <a:gd name="connsiteY244" fmla="*/ 9456821 h 15135727"/>
              <a:gd name="connsiteX245" fmla="*/ 2574758 w 8085221"/>
              <a:gd name="connsiteY245" fmla="*/ 9336506 h 15135727"/>
              <a:gd name="connsiteX246" fmla="*/ 2550695 w 8085221"/>
              <a:gd name="connsiteY246" fmla="*/ 9071811 h 15135727"/>
              <a:gd name="connsiteX247" fmla="*/ 2695074 w 8085221"/>
              <a:gd name="connsiteY247" fmla="*/ 8999621 h 15135727"/>
              <a:gd name="connsiteX248" fmla="*/ 2622885 w 8085221"/>
              <a:gd name="connsiteY248" fmla="*/ 8975558 h 15135727"/>
              <a:gd name="connsiteX249" fmla="*/ 2430379 w 8085221"/>
              <a:gd name="connsiteY249" fmla="*/ 8999621 h 15135727"/>
              <a:gd name="connsiteX250" fmla="*/ 2261937 w 8085221"/>
              <a:gd name="connsiteY250" fmla="*/ 9168064 h 15135727"/>
              <a:gd name="connsiteX251" fmla="*/ 2237874 w 8085221"/>
              <a:gd name="connsiteY251" fmla="*/ 8999621 h 15135727"/>
              <a:gd name="connsiteX252" fmla="*/ 2117558 w 8085221"/>
              <a:gd name="connsiteY252" fmla="*/ 8975558 h 15135727"/>
              <a:gd name="connsiteX253" fmla="*/ 2045369 w 8085221"/>
              <a:gd name="connsiteY253" fmla="*/ 8783053 h 15135727"/>
              <a:gd name="connsiteX254" fmla="*/ 1852864 w 8085221"/>
              <a:gd name="connsiteY254" fmla="*/ 8758990 h 15135727"/>
              <a:gd name="connsiteX255" fmla="*/ 1636295 w 8085221"/>
              <a:gd name="connsiteY255" fmla="*/ 8927432 h 15135727"/>
              <a:gd name="connsiteX256" fmla="*/ 1588169 w 8085221"/>
              <a:gd name="connsiteY256" fmla="*/ 9023685 h 15135727"/>
              <a:gd name="connsiteX257" fmla="*/ 1515979 w 8085221"/>
              <a:gd name="connsiteY257" fmla="*/ 8879306 h 15135727"/>
              <a:gd name="connsiteX258" fmla="*/ 1347537 w 8085221"/>
              <a:gd name="connsiteY258" fmla="*/ 8879306 h 15135727"/>
              <a:gd name="connsiteX259" fmla="*/ 1347537 w 8085221"/>
              <a:gd name="connsiteY259" fmla="*/ 8710864 h 15135727"/>
              <a:gd name="connsiteX260" fmla="*/ 1106906 w 8085221"/>
              <a:gd name="connsiteY260" fmla="*/ 8783053 h 15135727"/>
              <a:gd name="connsiteX261" fmla="*/ 890337 w 8085221"/>
              <a:gd name="connsiteY261" fmla="*/ 8686800 h 15135727"/>
              <a:gd name="connsiteX262" fmla="*/ 649706 w 8085221"/>
              <a:gd name="connsiteY262" fmla="*/ 8662737 h 15135727"/>
              <a:gd name="connsiteX263" fmla="*/ 385011 w 8085221"/>
              <a:gd name="connsiteY263" fmla="*/ 8566485 h 15135727"/>
              <a:gd name="connsiteX264" fmla="*/ 577516 w 8085221"/>
              <a:gd name="connsiteY264" fmla="*/ 8373979 h 15135727"/>
              <a:gd name="connsiteX265" fmla="*/ 794085 w 8085221"/>
              <a:gd name="connsiteY265" fmla="*/ 8301790 h 15135727"/>
              <a:gd name="connsiteX266" fmla="*/ 745958 w 8085221"/>
              <a:gd name="connsiteY266" fmla="*/ 8133348 h 15135727"/>
              <a:gd name="connsiteX267" fmla="*/ 818148 w 8085221"/>
              <a:gd name="connsiteY267" fmla="*/ 7820527 h 15135727"/>
              <a:gd name="connsiteX268" fmla="*/ 697832 w 8085221"/>
              <a:gd name="connsiteY268" fmla="*/ 7820527 h 15135727"/>
              <a:gd name="connsiteX269" fmla="*/ 625642 w 8085221"/>
              <a:gd name="connsiteY269" fmla="*/ 7916779 h 15135727"/>
              <a:gd name="connsiteX270" fmla="*/ 457200 w 8085221"/>
              <a:gd name="connsiteY270" fmla="*/ 7820527 h 15135727"/>
              <a:gd name="connsiteX271" fmla="*/ 529390 w 8085221"/>
              <a:gd name="connsiteY271" fmla="*/ 7700211 h 15135727"/>
              <a:gd name="connsiteX272" fmla="*/ 938464 w 8085221"/>
              <a:gd name="connsiteY272" fmla="*/ 7676148 h 15135727"/>
              <a:gd name="connsiteX273" fmla="*/ 1058779 w 8085221"/>
              <a:gd name="connsiteY273" fmla="*/ 7459579 h 15135727"/>
              <a:gd name="connsiteX274" fmla="*/ 1203158 w 8085221"/>
              <a:gd name="connsiteY274" fmla="*/ 7603958 h 15135727"/>
              <a:gd name="connsiteX275" fmla="*/ 1299411 w 8085221"/>
              <a:gd name="connsiteY275" fmla="*/ 7555832 h 15135727"/>
              <a:gd name="connsiteX276" fmla="*/ 1443790 w 8085221"/>
              <a:gd name="connsiteY276" fmla="*/ 7507706 h 15135727"/>
              <a:gd name="connsiteX277" fmla="*/ 1684421 w 8085221"/>
              <a:gd name="connsiteY277" fmla="*/ 7603958 h 15135727"/>
              <a:gd name="connsiteX278" fmla="*/ 1684421 w 8085221"/>
              <a:gd name="connsiteY278" fmla="*/ 7603958 h 15135727"/>
              <a:gd name="connsiteX279" fmla="*/ 1540042 w 8085221"/>
              <a:gd name="connsiteY279" fmla="*/ 7363327 h 15135727"/>
              <a:gd name="connsiteX280" fmla="*/ 1299411 w 8085221"/>
              <a:gd name="connsiteY280" fmla="*/ 7315200 h 15135727"/>
              <a:gd name="connsiteX281" fmla="*/ 1130969 w 8085221"/>
              <a:gd name="connsiteY281" fmla="*/ 7339264 h 15135727"/>
              <a:gd name="connsiteX282" fmla="*/ 1034716 w 8085221"/>
              <a:gd name="connsiteY282" fmla="*/ 7315200 h 15135727"/>
              <a:gd name="connsiteX283" fmla="*/ 1155032 w 8085221"/>
              <a:gd name="connsiteY283" fmla="*/ 7050506 h 15135727"/>
              <a:gd name="connsiteX284" fmla="*/ 1155032 w 8085221"/>
              <a:gd name="connsiteY284" fmla="*/ 6930190 h 15135727"/>
              <a:gd name="connsiteX285" fmla="*/ 1155032 w 8085221"/>
              <a:gd name="connsiteY285" fmla="*/ 6761748 h 15135727"/>
              <a:gd name="connsiteX286" fmla="*/ 1203158 w 8085221"/>
              <a:gd name="connsiteY286" fmla="*/ 6617369 h 15135727"/>
              <a:gd name="connsiteX287" fmla="*/ 1371600 w 8085221"/>
              <a:gd name="connsiteY287" fmla="*/ 6472990 h 15135727"/>
              <a:gd name="connsiteX288" fmla="*/ 1443790 w 8085221"/>
              <a:gd name="connsiteY288" fmla="*/ 6328611 h 15135727"/>
              <a:gd name="connsiteX289" fmla="*/ 1419727 w 8085221"/>
              <a:gd name="connsiteY289" fmla="*/ 6208295 h 15135727"/>
              <a:gd name="connsiteX290" fmla="*/ 1275348 w 8085221"/>
              <a:gd name="connsiteY290" fmla="*/ 6304548 h 15135727"/>
              <a:gd name="connsiteX291" fmla="*/ 1323474 w 8085221"/>
              <a:gd name="connsiteY291" fmla="*/ 6015790 h 15135727"/>
              <a:gd name="connsiteX292" fmla="*/ 1540042 w 8085221"/>
              <a:gd name="connsiteY292" fmla="*/ 5871411 h 15135727"/>
              <a:gd name="connsiteX293" fmla="*/ 1540042 w 8085221"/>
              <a:gd name="connsiteY293" fmla="*/ 5751095 h 15135727"/>
              <a:gd name="connsiteX294" fmla="*/ 1395664 w 8085221"/>
              <a:gd name="connsiteY294" fmla="*/ 5799221 h 15135727"/>
              <a:gd name="connsiteX295" fmla="*/ 1179095 w 8085221"/>
              <a:gd name="connsiteY295" fmla="*/ 5799221 h 15135727"/>
              <a:gd name="connsiteX296" fmla="*/ 890337 w 8085221"/>
              <a:gd name="connsiteY296" fmla="*/ 5775158 h 15135727"/>
              <a:gd name="connsiteX297" fmla="*/ 697832 w 8085221"/>
              <a:gd name="connsiteY297" fmla="*/ 5606716 h 15135727"/>
              <a:gd name="connsiteX298" fmla="*/ 577516 w 8085221"/>
              <a:gd name="connsiteY298" fmla="*/ 5582653 h 15135727"/>
              <a:gd name="connsiteX299" fmla="*/ 697832 w 8085221"/>
              <a:gd name="connsiteY299" fmla="*/ 5775158 h 15135727"/>
              <a:gd name="connsiteX300" fmla="*/ 409074 w 8085221"/>
              <a:gd name="connsiteY300" fmla="*/ 5799221 h 15135727"/>
              <a:gd name="connsiteX301" fmla="*/ 168442 w 8085221"/>
              <a:gd name="connsiteY301" fmla="*/ 5702969 h 15135727"/>
              <a:gd name="connsiteX302" fmla="*/ 264695 w 8085221"/>
              <a:gd name="connsiteY302" fmla="*/ 5558590 h 15135727"/>
              <a:gd name="connsiteX303" fmla="*/ 144379 w 8085221"/>
              <a:gd name="connsiteY303" fmla="*/ 5510464 h 15135727"/>
              <a:gd name="connsiteX304" fmla="*/ 0 w 8085221"/>
              <a:gd name="connsiteY304" fmla="*/ 5462337 h 15135727"/>
              <a:gd name="connsiteX305" fmla="*/ 96253 w 8085221"/>
              <a:gd name="connsiteY305" fmla="*/ 5245769 h 15135727"/>
              <a:gd name="connsiteX0" fmla="*/ 96253 w 8085221"/>
              <a:gd name="connsiteY0" fmla="*/ 5245769 h 15135727"/>
              <a:gd name="connsiteX1" fmla="*/ 144379 w 8085221"/>
              <a:gd name="connsiteY1" fmla="*/ 4981074 h 15135727"/>
              <a:gd name="connsiteX2" fmla="*/ 178719 w 8085221"/>
              <a:gd name="connsiteY2" fmla="*/ 4834941 h 15135727"/>
              <a:gd name="connsiteX3" fmla="*/ 334378 w 8085221"/>
              <a:gd name="connsiteY3" fmla="*/ 4696828 h 15135727"/>
              <a:gd name="connsiteX4" fmla="*/ 553453 w 8085221"/>
              <a:gd name="connsiteY4" fmla="*/ 4692316 h 15135727"/>
              <a:gd name="connsiteX5" fmla="*/ 649706 w 8085221"/>
              <a:gd name="connsiteY5" fmla="*/ 4427621 h 15135727"/>
              <a:gd name="connsiteX6" fmla="*/ 805866 w 8085221"/>
              <a:gd name="connsiteY6" fmla="*/ 4425366 h 15135727"/>
              <a:gd name="connsiteX7" fmla="*/ 867026 w 8085221"/>
              <a:gd name="connsiteY7" fmla="*/ 4311817 h 15135727"/>
              <a:gd name="connsiteX8" fmla="*/ 1077328 w 8085221"/>
              <a:gd name="connsiteY8" fmla="*/ 4253916 h 15135727"/>
              <a:gd name="connsiteX9" fmla="*/ 1120191 w 8085221"/>
              <a:gd name="connsiteY9" fmla="*/ 4206291 h 15135727"/>
              <a:gd name="connsiteX10" fmla="*/ 1263066 w 8085221"/>
              <a:gd name="connsiteY10" fmla="*/ 4182478 h 15135727"/>
              <a:gd name="connsiteX11" fmla="*/ 1362326 w 8085221"/>
              <a:gd name="connsiteY11" fmla="*/ 4081965 h 15135727"/>
              <a:gd name="connsiteX12" fmla="*/ 1472616 w 8085221"/>
              <a:gd name="connsiteY12" fmla="*/ 4025316 h 15135727"/>
              <a:gd name="connsiteX13" fmla="*/ 1559344 w 8085221"/>
              <a:gd name="connsiteY13" fmla="*/ 4013535 h 15135727"/>
              <a:gd name="connsiteX14" fmla="*/ 1708485 w 8085221"/>
              <a:gd name="connsiteY14" fmla="*/ 3826042 h 15135727"/>
              <a:gd name="connsiteX15" fmla="*/ 1820278 w 8085221"/>
              <a:gd name="connsiteY15" fmla="*/ 3858628 h 15135727"/>
              <a:gd name="connsiteX16" fmla="*/ 1910766 w 8085221"/>
              <a:gd name="connsiteY16" fmla="*/ 3735053 h 15135727"/>
              <a:gd name="connsiteX17" fmla="*/ 2006016 w 8085221"/>
              <a:gd name="connsiteY17" fmla="*/ 3615741 h 15135727"/>
              <a:gd name="connsiteX18" fmla="*/ 2091741 w 8085221"/>
              <a:gd name="connsiteY18" fmla="*/ 3649078 h 15135727"/>
              <a:gd name="connsiteX19" fmla="*/ 2141621 w 8085221"/>
              <a:gd name="connsiteY19" fmla="*/ 3585411 h 15135727"/>
              <a:gd name="connsiteX20" fmla="*/ 2117808 w 8085221"/>
              <a:gd name="connsiteY20" fmla="*/ 3518736 h 15135727"/>
              <a:gd name="connsiteX21" fmla="*/ 2182228 w 8085221"/>
              <a:gd name="connsiteY21" fmla="*/ 3420478 h 15135727"/>
              <a:gd name="connsiteX22" fmla="*/ 2286000 w 8085221"/>
              <a:gd name="connsiteY22" fmla="*/ 3489158 h 15135727"/>
              <a:gd name="connsiteX23" fmla="*/ 2334628 w 8085221"/>
              <a:gd name="connsiteY23" fmla="*/ 3249028 h 15135727"/>
              <a:gd name="connsiteX24" fmla="*/ 2381502 w 8085221"/>
              <a:gd name="connsiteY24" fmla="*/ 3088858 h 15135727"/>
              <a:gd name="connsiteX25" fmla="*/ 2544178 w 8085221"/>
              <a:gd name="connsiteY25" fmla="*/ 3058528 h 15135727"/>
              <a:gd name="connsiteX26" fmla="*/ 2477503 w 8085221"/>
              <a:gd name="connsiteY26" fmla="*/ 2977566 h 15135727"/>
              <a:gd name="connsiteX27" fmla="*/ 2695074 w 8085221"/>
              <a:gd name="connsiteY27" fmla="*/ 2892592 h 15135727"/>
              <a:gd name="connsiteX28" fmla="*/ 2839453 w 8085221"/>
              <a:gd name="connsiteY28" fmla="*/ 2526632 h 15135727"/>
              <a:gd name="connsiteX29" fmla="*/ 3200400 w 8085221"/>
              <a:gd name="connsiteY29" fmla="*/ 2358190 h 15135727"/>
              <a:gd name="connsiteX30" fmla="*/ 3441032 w 8085221"/>
              <a:gd name="connsiteY30" fmla="*/ 2237874 h 15135727"/>
              <a:gd name="connsiteX31" fmla="*/ 3561348 w 8085221"/>
              <a:gd name="connsiteY31" fmla="*/ 2526632 h 15135727"/>
              <a:gd name="connsiteX32" fmla="*/ 3801979 w 8085221"/>
              <a:gd name="connsiteY32" fmla="*/ 2622885 h 15135727"/>
              <a:gd name="connsiteX33" fmla="*/ 3946358 w 8085221"/>
              <a:gd name="connsiteY33" fmla="*/ 2550695 h 15135727"/>
              <a:gd name="connsiteX34" fmla="*/ 4018548 w 8085221"/>
              <a:gd name="connsiteY34" fmla="*/ 2598821 h 15135727"/>
              <a:gd name="connsiteX35" fmla="*/ 4138864 w 8085221"/>
              <a:gd name="connsiteY35" fmla="*/ 2574758 h 15135727"/>
              <a:gd name="connsiteX36" fmla="*/ 4307306 w 8085221"/>
              <a:gd name="connsiteY36" fmla="*/ 2671011 h 15135727"/>
              <a:gd name="connsiteX37" fmla="*/ 4427621 w 8085221"/>
              <a:gd name="connsiteY37" fmla="*/ 2622885 h 15135727"/>
              <a:gd name="connsiteX38" fmla="*/ 4668253 w 8085221"/>
              <a:gd name="connsiteY38" fmla="*/ 2743200 h 15135727"/>
              <a:gd name="connsiteX39" fmla="*/ 4788569 w 8085221"/>
              <a:gd name="connsiteY39" fmla="*/ 2815390 h 15135727"/>
              <a:gd name="connsiteX40" fmla="*/ 4957011 w 8085221"/>
              <a:gd name="connsiteY40" fmla="*/ 2719137 h 15135727"/>
              <a:gd name="connsiteX41" fmla="*/ 4981074 w 8085221"/>
              <a:gd name="connsiteY41" fmla="*/ 2382253 h 15135727"/>
              <a:gd name="connsiteX42" fmla="*/ 4981074 w 8085221"/>
              <a:gd name="connsiteY42" fmla="*/ 2382253 h 15135727"/>
              <a:gd name="connsiteX43" fmla="*/ 4884821 w 8085221"/>
              <a:gd name="connsiteY43" fmla="*/ 2093495 h 15135727"/>
              <a:gd name="connsiteX44" fmla="*/ 4764506 w 8085221"/>
              <a:gd name="connsiteY44" fmla="*/ 1900990 h 15135727"/>
              <a:gd name="connsiteX45" fmla="*/ 4764506 w 8085221"/>
              <a:gd name="connsiteY45" fmla="*/ 1804737 h 15135727"/>
              <a:gd name="connsiteX46" fmla="*/ 4957011 w 8085221"/>
              <a:gd name="connsiteY46" fmla="*/ 1564106 h 15135727"/>
              <a:gd name="connsiteX47" fmla="*/ 5221706 w 8085221"/>
              <a:gd name="connsiteY47" fmla="*/ 1588169 h 15135727"/>
              <a:gd name="connsiteX48" fmla="*/ 5486400 w 8085221"/>
              <a:gd name="connsiteY48" fmla="*/ 1684421 h 15135727"/>
              <a:gd name="connsiteX49" fmla="*/ 5799221 w 8085221"/>
              <a:gd name="connsiteY49" fmla="*/ 1684421 h 15135727"/>
              <a:gd name="connsiteX50" fmla="*/ 5871411 w 8085221"/>
              <a:gd name="connsiteY50" fmla="*/ 1443790 h 15135727"/>
              <a:gd name="connsiteX51" fmla="*/ 6087979 w 8085221"/>
              <a:gd name="connsiteY51" fmla="*/ 1395664 h 15135727"/>
              <a:gd name="connsiteX52" fmla="*/ 6087979 w 8085221"/>
              <a:gd name="connsiteY52" fmla="*/ 1082842 h 15135727"/>
              <a:gd name="connsiteX53" fmla="*/ 6424864 w 8085221"/>
              <a:gd name="connsiteY53" fmla="*/ 1058779 h 15135727"/>
              <a:gd name="connsiteX54" fmla="*/ 6665495 w 8085221"/>
              <a:gd name="connsiteY54" fmla="*/ 721895 h 15135727"/>
              <a:gd name="connsiteX55" fmla="*/ 6761748 w 8085221"/>
              <a:gd name="connsiteY55" fmla="*/ 649706 h 15135727"/>
              <a:gd name="connsiteX56" fmla="*/ 6737685 w 8085221"/>
              <a:gd name="connsiteY56" fmla="*/ 505327 h 15135727"/>
              <a:gd name="connsiteX57" fmla="*/ 6858000 w 8085221"/>
              <a:gd name="connsiteY57" fmla="*/ 360948 h 15135727"/>
              <a:gd name="connsiteX58" fmla="*/ 6761748 w 8085221"/>
              <a:gd name="connsiteY58" fmla="*/ 120316 h 15135727"/>
              <a:gd name="connsiteX59" fmla="*/ 7194885 w 8085221"/>
              <a:gd name="connsiteY59" fmla="*/ 0 h 15135727"/>
              <a:gd name="connsiteX60" fmla="*/ 7267074 w 8085221"/>
              <a:gd name="connsiteY60" fmla="*/ 120316 h 15135727"/>
              <a:gd name="connsiteX61" fmla="*/ 7267074 w 8085221"/>
              <a:gd name="connsiteY61" fmla="*/ 120316 h 15135727"/>
              <a:gd name="connsiteX62" fmla="*/ 7339264 w 8085221"/>
              <a:gd name="connsiteY62" fmla="*/ 360948 h 15135727"/>
              <a:gd name="connsiteX63" fmla="*/ 7628021 w 8085221"/>
              <a:gd name="connsiteY63" fmla="*/ 433137 h 15135727"/>
              <a:gd name="connsiteX64" fmla="*/ 7796464 w 8085221"/>
              <a:gd name="connsiteY64" fmla="*/ 649706 h 15135727"/>
              <a:gd name="connsiteX65" fmla="*/ 8085221 w 8085221"/>
              <a:gd name="connsiteY65" fmla="*/ 914400 h 15135727"/>
              <a:gd name="connsiteX66" fmla="*/ 7988969 w 8085221"/>
              <a:gd name="connsiteY66" fmla="*/ 1203158 h 15135727"/>
              <a:gd name="connsiteX67" fmla="*/ 7844590 w 8085221"/>
              <a:gd name="connsiteY67" fmla="*/ 1058779 h 15135727"/>
              <a:gd name="connsiteX68" fmla="*/ 7483642 w 8085221"/>
              <a:gd name="connsiteY68" fmla="*/ 1371600 h 15135727"/>
              <a:gd name="connsiteX69" fmla="*/ 7267074 w 8085221"/>
              <a:gd name="connsiteY69" fmla="*/ 1395664 h 15135727"/>
              <a:gd name="connsiteX70" fmla="*/ 7243011 w 8085221"/>
              <a:gd name="connsiteY70" fmla="*/ 1588169 h 15135727"/>
              <a:gd name="connsiteX71" fmla="*/ 6978316 w 8085221"/>
              <a:gd name="connsiteY71" fmla="*/ 1732548 h 15135727"/>
              <a:gd name="connsiteX72" fmla="*/ 6737685 w 8085221"/>
              <a:gd name="connsiteY72" fmla="*/ 2093495 h 15135727"/>
              <a:gd name="connsiteX73" fmla="*/ 6737685 w 8085221"/>
              <a:gd name="connsiteY73" fmla="*/ 2382253 h 15135727"/>
              <a:gd name="connsiteX74" fmla="*/ 6665495 w 8085221"/>
              <a:gd name="connsiteY74" fmla="*/ 2430379 h 15135727"/>
              <a:gd name="connsiteX75" fmla="*/ 6906127 w 8085221"/>
              <a:gd name="connsiteY75" fmla="*/ 2646948 h 15135727"/>
              <a:gd name="connsiteX76" fmla="*/ 6906127 w 8085221"/>
              <a:gd name="connsiteY76" fmla="*/ 2983832 h 15135727"/>
              <a:gd name="connsiteX77" fmla="*/ 6906127 w 8085221"/>
              <a:gd name="connsiteY77" fmla="*/ 3104148 h 15135727"/>
              <a:gd name="connsiteX78" fmla="*/ 6833937 w 8085221"/>
              <a:gd name="connsiteY78" fmla="*/ 3368842 h 15135727"/>
              <a:gd name="connsiteX79" fmla="*/ 6906127 w 8085221"/>
              <a:gd name="connsiteY79" fmla="*/ 3489158 h 15135727"/>
              <a:gd name="connsiteX80" fmla="*/ 6641432 w 8085221"/>
              <a:gd name="connsiteY80" fmla="*/ 3705727 h 15135727"/>
              <a:gd name="connsiteX81" fmla="*/ 6737685 w 8085221"/>
              <a:gd name="connsiteY81" fmla="*/ 3729790 h 15135727"/>
              <a:gd name="connsiteX82" fmla="*/ 6545179 w 8085221"/>
              <a:gd name="connsiteY82" fmla="*/ 3826042 h 15135727"/>
              <a:gd name="connsiteX83" fmla="*/ 6328611 w 8085221"/>
              <a:gd name="connsiteY83" fmla="*/ 3753853 h 15135727"/>
              <a:gd name="connsiteX84" fmla="*/ 6184232 w 8085221"/>
              <a:gd name="connsiteY84" fmla="*/ 3850106 h 15135727"/>
              <a:gd name="connsiteX85" fmla="*/ 6184232 w 8085221"/>
              <a:gd name="connsiteY85" fmla="*/ 3946358 h 15135727"/>
              <a:gd name="connsiteX86" fmla="*/ 6136106 w 8085221"/>
              <a:gd name="connsiteY86" fmla="*/ 4235116 h 15135727"/>
              <a:gd name="connsiteX87" fmla="*/ 5919537 w 8085221"/>
              <a:gd name="connsiteY87" fmla="*/ 4403558 h 15135727"/>
              <a:gd name="connsiteX88" fmla="*/ 5775158 w 8085221"/>
              <a:gd name="connsiteY88" fmla="*/ 4451685 h 15135727"/>
              <a:gd name="connsiteX89" fmla="*/ 5630779 w 8085221"/>
              <a:gd name="connsiteY89" fmla="*/ 4547937 h 15135727"/>
              <a:gd name="connsiteX90" fmla="*/ 5510464 w 8085221"/>
              <a:gd name="connsiteY90" fmla="*/ 4620127 h 15135727"/>
              <a:gd name="connsiteX91" fmla="*/ 5510464 w 8085221"/>
              <a:gd name="connsiteY91" fmla="*/ 4812632 h 15135727"/>
              <a:gd name="connsiteX92" fmla="*/ 5317958 w 8085221"/>
              <a:gd name="connsiteY92" fmla="*/ 4981074 h 15135727"/>
              <a:gd name="connsiteX93" fmla="*/ 5005137 w 8085221"/>
              <a:gd name="connsiteY93" fmla="*/ 5149516 h 15135727"/>
              <a:gd name="connsiteX94" fmla="*/ 4692316 w 8085221"/>
              <a:gd name="connsiteY94" fmla="*/ 5149516 h 15135727"/>
              <a:gd name="connsiteX95" fmla="*/ 4523874 w 8085221"/>
              <a:gd name="connsiteY95" fmla="*/ 5366085 h 15135727"/>
              <a:gd name="connsiteX96" fmla="*/ 4211053 w 8085221"/>
              <a:gd name="connsiteY96" fmla="*/ 5414211 h 15135727"/>
              <a:gd name="connsiteX97" fmla="*/ 4114800 w 8085221"/>
              <a:gd name="connsiteY97" fmla="*/ 5390148 h 15135727"/>
              <a:gd name="connsiteX98" fmla="*/ 4018548 w 8085221"/>
              <a:gd name="connsiteY98" fmla="*/ 5630779 h 15135727"/>
              <a:gd name="connsiteX99" fmla="*/ 4090737 w 8085221"/>
              <a:gd name="connsiteY99" fmla="*/ 5871411 h 15135727"/>
              <a:gd name="connsiteX100" fmla="*/ 4090737 w 8085221"/>
              <a:gd name="connsiteY100" fmla="*/ 6184232 h 15135727"/>
              <a:gd name="connsiteX101" fmla="*/ 4186990 w 8085221"/>
              <a:gd name="connsiteY101" fmla="*/ 6472990 h 15135727"/>
              <a:gd name="connsiteX102" fmla="*/ 4042611 w 8085221"/>
              <a:gd name="connsiteY102" fmla="*/ 6352674 h 15135727"/>
              <a:gd name="connsiteX103" fmla="*/ 3946358 w 8085221"/>
              <a:gd name="connsiteY103" fmla="*/ 6376737 h 15135727"/>
              <a:gd name="connsiteX104" fmla="*/ 4114800 w 8085221"/>
              <a:gd name="connsiteY104" fmla="*/ 6641432 h 15135727"/>
              <a:gd name="connsiteX105" fmla="*/ 4451685 w 8085221"/>
              <a:gd name="connsiteY105" fmla="*/ 6737685 h 15135727"/>
              <a:gd name="connsiteX106" fmla="*/ 4620127 w 8085221"/>
              <a:gd name="connsiteY106" fmla="*/ 6978316 h 15135727"/>
              <a:gd name="connsiteX107" fmla="*/ 4740442 w 8085221"/>
              <a:gd name="connsiteY107" fmla="*/ 7170821 h 15135727"/>
              <a:gd name="connsiteX108" fmla="*/ 5077327 w 8085221"/>
              <a:gd name="connsiteY108" fmla="*/ 7387390 h 15135727"/>
              <a:gd name="connsiteX109" fmla="*/ 5125453 w 8085221"/>
              <a:gd name="connsiteY109" fmla="*/ 7603958 h 15135727"/>
              <a:gd name="connsiteX110" fmla="*/ 5197642 w 8085221"/>
              <a:gd name="connsiteY110" fmla="*/ 7796464 h 15135727"/>
              <a:gd name="connsiteX111" fmla="*/ 5486400 w 8085221"/>
              <a:gd name="connsiteY111" fmla="*/ 7964906 h 15135727"/>
              <a:gd name="connsiteX112" fmla="*/ 5486400 w 8085221"/>
              <a:gd name="connsiteY112" fmla="*/ 8349916 h 15135727"/>
              <a:gd name="connsiteX113" fmla="*/ 5678906 w 8085221"/>
              <a:gd name="connsiteY113" fmla="*/ 8614611 h 15135727"/>
              <a:gd name="connsiteX114" fmla="*/ 5919537 w 8085221"/>
              <a:gd name="connsiteY114" fmla="*/ 9071811 h 15135727"/>
              <a:gd name="connsiteX115" fmla="*/ 6160169 w 8085221"/>
              <a:gd name="connsiteY115" fmla="*/ 9336506 h 15135727"/>
              <a:gd name="connsiteX116" fmla="*/ 6280485 w 8085221"/>
              <a:gd name="connsiteY116" fmla="*/ 9601200 h 15135727"/>
              <a:gd name="connsiteX117" fmla="*/ 6400800 w 8085221"/>
              <a:gd name="connsiteY117" fmla="*/ 9793706 h 15135727"/>
              <a:gd name="connsiteX118" fmla="*/ 6569242 w 8085221"/>
              <a:gd name="connsiteY118" fmla="*/ 10058400 h 15135727"/>
              <a:gd name="connsiteX119" fmla="*/ 6713621 w 8085221"/>
              <a:gd name="connsiteY119" fmla="*/ 10106527 h 15135727"/>
              <a:gd name="connsiteX120" fmla="*/ 6545179 w 8085221"/>
              <a:gd name="connsiteY120" fmla="*/ 10202779 h 15135727"/>
              <a:gd name="connsiteX121" fmla="*/ 6569242 w 8085221"/>
              <a:gd name="connsiteY121" fmla="*/ 10443411 h 15135727"/>
              <a:gd name="connsiteX122" fmla="*/ 6593306 w 8085221"/>
              <a:gd name="connsiteY122" fmla="*/ 10708106 h 15135727"/>
              <a:gd name="connsiteX123" fmla="*/ 6761748 w 8085221"/>
              <a:gd name="connsiteY123" fmla="*/ 10924674 h 15135727"/>
              <a:gd name="connsiteX124" fmla="*/ 6641432 w 8085221"/>
              <a:gd name="connsiteY124" fmla="*/ 11093116 h 15135727"/>
              <a:gd name="connsiteX125" fmla="*/ 6713621 w 8085221"/>
              <a:gd name="connsiteY125" fmla="*/ 11261558 h 15135727"/>
              <a:gd name="connsiteX126" fmla="*/ 6737685 w 8085221"/>
              <a:gd name="connsiteY126" fmla="*/ 11526253 h 15135727"/>
              <a:gd name="connsiteX127" fmla="*/ 6617369 w 8085221"/>
              <a:gd name="connsiteY127" fmla="*/ 11839074 h 15135727"/>
              <a:gd name="connsiteX128" fmla="*/ 6617369 w 8085221"/>
              <a:gd name="connsiteY128" fmla="*/ 12031579 h 15135727"/>
              <a:gd name="connsiteX129" fmla="*/ 6641432 w 8085221"/>
              <a:gd name="connsiteY129" fmla="*/ 12127832 h 15135727"/>
              <a:gd name="connsiteX130" fmla="*/ 6761748 w 8085221"/>
              <a:gd name="connsiteY130" fmla="*/ 12031579 h 15135727"/>
              <a:gd name="connsiteX131" fmla="*/ 6761748 w 8085221"/>
              <a:gd name="connsiteY131" fmla="*/ 12296274 h 15135727"/>
              <a:gd name="connsiteX132" fmla="*/ 6689558 w 8085221"/>
              <a:gd name="connsiteY132" fmla="*/ 12512842 h 15135727"/>
              <a:gd name="connsiteX133" fmla="*/ 6785811 w 8085221"/>
              <a:gd name="connsiteY133" fmla="*/ 12777537 h 15135727"/>
              <a:gd name="connsiteX134" fmla="*/ 6569242 w 8085221"/>
              <a:gd name="connsiteY134" fmla="*/ 12873790 h 15135727"/>
              <a:gd name="connsiteX135" fmla="*/ 6545179 w 8085221"/>
              <a:gd name="connsiteY135" fmla="*/ 13090358 h 15135727"/>
              <a:gd name="connsiteX136" fmla="*/ 6448927 w 8085221"/>
              <a:gd name="connsiteY136" fmla="*/ 13355053 h 15135727"/>
              <a:gd name="connsiteX137" fmla="*/ 6256421 w 8085221"/>
              <a:gd name="connsiteY137" fmla="*/ 13571621 h 15135727"/>
              <a:gd name="connsiteX138" fmla="*/ 6087979 w 8085221"/>
              <a:gd name="connsiteY138" fmla="*/ 13667874 h 15135727"/>
              <a:gd name="connsiteX139" fmla="*/ 5943600 w 8085221"/>
              <a:gd name="connsiteY139" fmla="*/ 13716000 h 15135727"/>
              <a:gd name="connsiteX140" fmla="*/ 5702969 w 8085221"/>
              <a:gd name="connsiteY140" fmla="*/ 13667874 h 15135727"/>
              <a:gd name="connsiteX141" fmla="*/ 5582653 w 8085221"/>
              <a:gd name="connsiteY141" fmla="*/ 13691937 h 15135727"/>
              <a:gd name="connsiteX142" fmla="*/ 5727032 w 8085221"/>
              <a:gd name="connsiteY142" fmla="*/ 13836316 h 15135727"/>
              <a:gd name="connsiteX143" fmla="*/ 5582653 w 8085221"/>
              <a:gd name="connsiteY143" fmla="*/ 14052885 h 15135727"/>
              <a:gd name="connsiteX144" fmla="*/ 5462337 w 8085221"/>
              <a:gd name="connsiteY144" fmla="*/ 14149137 h 15135727"/>
              <a:gd name="connsiteX145" fmla="*/ 5342021 w 8085221"/>
              <a:gd name="connsiteY145" fmla="*/ 14004758 h 15135727"/>
              <a:gd name="connsiteX146" fmla="*/ 5245769 w 8085221"/>
              <a:gd name="connsiteY146" fmla="*/ 14004758 h 15135727"/>
              <a:gd name="connsiteX147" fmla="*/ 5245769 w 8085221"/>
              <a:gd name="connsiteY147" fmla="*/ 13956632 h 15135727"/>
              <a:gd name="connsiteX148" fmla="*/ 5101390 w 8085221"/>
              <a:gd name="connsiteY148" fmla="*/ 13956632 h 15135727"/>
              <a:gd name="connsiteX149" fmla="*/ 4981074 w 8085221"/>
              <a:gd name="connsiteY149" fmla="*/ 13860379 h 15135727"/>
              <a:gd name="connsiteX150" fmla="*/ 4740442 w 8085221"/>
              <a:gd name="connsiteY150" fmla="*/ 13908506 h 15135727"/>
              <a:gd name="connsiteX151" fmla="*/ 4475748 w 8085221"/>
              <a:gd name="connsiteY151" fmla="*/ 13956632 h 15135727"/>
              <a:gd name="connsiteX152" fmla="*/ 4379495 w 8085221"/>
              <a:gd name="connsiteY152" fmla="*/ 14028821 h 15135727"/>
              <a:gd name="connsiteX153" fmla="*/ 4403558 w 8085221"/>
              <a:gd name="connsiteY153" fmla="*/ 14197264 h 15135727"/>
              <a:gd name="connsiteX154" fmla="*/ 4572000 w 8085221"/>
              <a:gd name="connsiteY154" fmla="*/ 14149137 h 15135727"/>
              <a:gd name="connsiteX155" fmla="*/ 4523874 w 8085221"/>
              <a:gd name="connsiteY155" fmla="*/ 14558211 h 15135727"/>
              <a:gd name="connsiteX156" fmla="*/ 4403558 w 8085221"/>
              <a:gd name="connsiteY156" fmla="*/ 14437895 h 15135727"/>
              <a:gd name="connsiteX157" fmla="*/ 4403558 w 8085221"/>
              <a:gd name="connsiteY157" fmla="*/ 14437895 h 15135727"/>
              <a:gd name="connsiteX158" fmla="*/ 4283242 w 8085221"/>
              <a:gd name="connsiteY158" fmla="*/ 14245390 h 15135727"/>
              <a:gd name="connsiteX159" fmla="*/ 4235116 w 8085221"/>
              <a:gd name="connsiteY159" fmla="*/ 14341642 h 15135727"/>
              <a:gd name="connsiteX160" fmla="*/ 4162927 w 8085221"/>
              <a:gd name="connsiteY160" fmla="*/ 14389769 h 15135727"/>
              <a:gd name="connsiteX161" fmla="*/ 4162927 w 8085221"/>
              <a:gd name="connsiteY161" fmla="*/ 14389769 h 15135727"/>
              <a:gd name="connsiteX162" fmla="*/ 3922295 w 8085221"/>
              <a:gd name="connsiteY162" fmla="*/ 14245390 h 15135727"/>
              <a:gd name="connsiteX163" fmla="*/ 3801979 w 8085221"/>
              <a:gd name="connsiteY163" fmla="*/ 14293516 h 15135727"/>
              <a:gd name="connsiteX164" fmla="*/ 3681664 w 8085221"/>
              <a:gd name="connsiteY164" fmla="*/ 14389769 h 15135727"/>
              <a:gd name="connsiteX165" fmla="*/ 3657600 w 8085221"/>
              <a:gd name="connsiteY165" fmla="*/ 14654464 h 15135727"/>
              <a:gd name="connsiteX166" fmla="*/ 3513221 w 8085221"/>
              <a:gd name="connsiteY166" fmla="*/ 14726653 h 15135727"/>
              <a:gd name="connsiteX167" fmla="*/ 3513221 w 8085221"/>
              <a:gd name="connsiteY167" fmla="*/ 14871032 h 15135727"/>
              <a:gd name="connsiteX168" fmla="*/ 3633537 w 8085221"/>
              <a:gd name="connsiteY168" fmla="*/ 14967285 h 15135727"/>
              <a:gd name="connsiteX169" fmla="*/ 3609474 w 8085221"/>
              <a:gd name="connsiteY169" fmla="*/ 15087600 h 15135727"/>
              <a:gd name="connsiteX170" fmla="*/ 3441032 w 8085221"/>
              <a:gd name="connsiteY170" fmla="*/ 15039474 h 15135727"/>
              <a:gd name="connsiteX171" fmla="*/ 3272590 w 8085221"/>
              <a:gd name="connsiteY171" fmla="*/ 15063537 h 15135727"/>
              <a:gd name="connsiteX172" fmla="*/ 3248527 w 8085221"/>
              <a:gd name="connsiteY172" fmla="*/ 14895095 h 15135727"/>
              <a:gd name="connsiteX173" fmla="*/ 3128211 w 8085221"/>
              <a:gd name="connsiteY173" fmla="*/ 14919158 h 15135727"/>
              <a:gd name="connsiteX174" fmla="*/ 2959769 w 8085221"/>
              <a:gd name="connsiteY174" fmla="*/ 15135727 h 15135727"/>
              <a:gd name="connsiteX175" fmla="*/ 2935706 w 8085221"/>
              <a:gd name="connsiteY175" fmla="*/ 14895095 h 15135727"/>
              <a:gd name="connsiteX176" fmla="*/ 2791327 w 8085221"/>
              <a:gd name="connsiteY176" fmla="*/ 14943221 h 15135727"/>
              <a:gd name="connsiteX177" fmla="*/ 2671011 w 8085221"/>
              <a:gd name="connsiteY177" fmla="*/ 15039474 h 15135727"/>
              <a:gd name="connsiteX178" fmla="*/ 2430379 w 8085221"/>
              <a:gd name="connsiteY178" fmla="*/ 15087600 h 15135727"/>
              <a:gd name="connsiteX179" fmla="*/ 2237874 w 8085221"/>
              <a:gd name="connsiteY179" fmla="*/ 15039474 h 15135727"/>
              <a:gd name="connsiteX180" fmla="*/ 2622885 w 8085221"/>
              <a:gd name="connsiteY180" fmla="*/ 14846969 h 15135727"/>
              <a:gd name="connsiteX181" fmla="*/ 2887579 w 8085221"/>
              <a:gd name="connsiteY181" fmla="*/ 14774779 h 15135727"/>
              <a:gd name="connsiteX182" fmla="*/ 2839453 w 8085221"/>
              <a:gd name="connsiteY182" fmla="*/ 14582274 h 15135727"/>
              <a:gd name="connsiteX183" fmla="*/ 2935706 w 8085221"/>
              <a:gd name="connsiteY183" fmla="*/ 14510085 h 15135727"/>
              <a:gd name="connsiteX184" fmla="*/ 2935706 w 8085221"/>
              <a:gd name="connsiteY184" fmla="*/ 14510085 h 15135727"/>
              <a:gd name="connsiteX185" fmla="*/ 3080085 w 8085221"/>
              <a:gd name="connsiteY185" fmla="*/ 14413832 h 15135727"/>
              <a:gd name="connsiteX186" fmla="*/ 3152274 w 8085221"/>
              <a:gd name="connsiteY186" fmla="*/ 14341642 h 15135727"/>
              <a:gd name="connsiteX187" fmla="*/ 3080085 w 8085221"/>
              <a:gd name="connsiteY187" fmla="*/ 14269453 h 15135727"/>
              <a:gd name="connsiteX188" fmla="*/ 3152274 w 8085221"/>
              <a:gd name="connsiteY188" fmla="*/ 14197264 h 15135727"/>
              <a:gd name="connsiteX189" fmla="*/ 3152274 w 8085221"/>
              <a:gd name="connsiteY189" fmla="*/ 14052885 h 15135727"/>
              <a:gd name="connsiteX190" fmla="*/ 3080085 w 8085221"/>
              <a:gd name="connsiteY190" fmla="*/ 13980695 h 15135727"/>
              <a:gd name="connsiteX191" fmla="*/ 3056021 w 8085221"/>
              <a:gd name="connsiteY191" fmla="*/ 14076948 h 15135727"/>
              <a:gd name="connsiteX192" fmla="*/ 2935706 w 8085221"/>
              <a:gd name="connsiteY192" fmla="*/ 14076948 h 15135727"/>
              <a:gd name="connsiteX193" fmla="*/ 2863516 w 8085221"/>
              <a:gd name="connsiteY193" fmla="*/ 14125074 h 15135727"/>
              <a:gd name="connsiteX194" fmla="*/ 2719137 w 8085221"/>
              <a:gd name="connsiteY194" fmla="*/ 14197264 h 15135727"/>
              <a:gd name="connsiteX195" fmla="*/ 2646948 w 8085221"/>
              <a:gd name="connsiteY195" fmla="*/ 14197264 h 15135727"/>
              <a:gd name="connsiteX196" fmla="*/ 2598821 w 8085221"/>
              <a:gd name="connsiteY196" fmla="*/ 14125074 h 15135727"/>
              <a:gd name="connsiteX197" fmla="*/ 2430379 w 8085221"/>
              <a:gd name="connsiteY197" fmla="*/ 13836316 h 15135727"/>
              <a:gd name="connsiteX198" fmla="*/ 2646948 w 8085221"/>
              <a:gd name="connsiteY198" fmla="*/ 13812253 h 15135727"/>
              <a:gd name="connsiteX199" fmla="*/ 2502569 w 8085221"/>
              <a:gd name="connsiteY199" fmla="*/ 13475369 h 15135727"/>
              <a:gd name="connsiteX200" fmla="*/ 2550695 w 8085221"/>
              <a:gd name="connsiteY200" fmla="*/ 13186611 h 15135727"/>
              <a:gd name="connsiteX201" fmla="*/ 2719137 w 8085221"/>
              <a:gd name="connsiteY201" fmla="*/ 13042232 h 15135727"/>
              <a:gd name="connsiteX202" fmla="*/ 2791327 w 8085221"/>
              <a:gd name="connsiteY202" fmla="*/ 12945979 h 15135727"/>
              <a:gd name="connsiteX203" fmla="*/ 3031958 w 8085221"/>
              <a:gd name="connsiteY203" fmla="*/ 13090358 h 15135727"/>
              <a:gd name="connsiteX204" fmla="*/ 3056021 w 8085221"/>
              <a:gd name="connsiteY204" fmla="*/ 12753474 h 15135727"/>
              <a:gd name="connsiteX205" fmla="*/ 2887579 w 8085221"/>
              <a:gd name="connsiteY205" fmla="*/ 12777537 h 15135727"/>
              <a:gd name="connsiteX206" fmla="*/ 2815390 w 8085221"/>
              <a:gd name="connsiteY206" fmla="*/ 12777537 h 15135727"/>
              <a:gd name="connsiteX207" fmla="*/ 3176337 w 8085221"/>
              <a:gd name="connsiteY207" fmla="*/ 12368464 h 15135727"/>
              <a:gd name="connsiteX208" fmla="*/ 3104148 w 8085221"/>
              <a:gd name="connsiteY208" fmla="*/ 12320337 h 15135727"/>
              <a:gd name="connsiteX209" fmla="*/ 3104148 w 8085221"/>
              <a:gd name="connsiteY209" fmla="*/ 12320337 h 15135727"/>
              <a:gd name="connsiteX210" fmla="*/ 3007895 w 8085221"/>
              <a:gd name="connsiteY210" fmla="*/ 12079706 h 15135727"/>
              <a:gd name="connsiteX211" fmla="*/ 2911642 w 8085221"/>
              <a:gd name="connsiteY211" fmla="*/ 11935327 h 15135727"/>
              <a:gd name="connsiteX212" fmla="*/ 2863516 w 8085221"/>
              <a:gd name="connsiteY212" fmla="*/ 11694695 h 15135727"/>
              <a:gd name="connsiteX213" fmla="*/ 2911642 w 8085221"/>
              <a:gd name="connsiteY213" fmla="*/ 11454064 h 15135727"/>
              <a:gd name="connsiteX214" fmla="*/ 3056021 w 8085221"/>
              <a:gd name="connsiteY214" fmla="*/ 11454064 h 15135727"/>
              <a:gd name="connsiteX215" fmla="*/ 2983832 w 8085221"/>
              <a:gd name="connsiteY215" fmla="*/ 11381874 h 15135727"/>
              <a:gd name="connsiteX216" fmla="*/ 3031958 w 8085221"/>
              <a:gd name="connsiteY216" fmla="*/ 11285621 h 15135727"/>
              <a:gd name="connsiteX217" fmla="*/ 3007895 w 8085221"/>
              <a:gd name="connsiteY217" fmla="*/ 11189369 h 15135727"/>
              <a:gd name="connsiteX218" fmla="*/ 2887579 w 8085221"/>
              <a:gd name="connsiteY218" fmla="*/ 11141242 h 15135727"/>
              <a:gd name="connsiteX219" fmla="*/ 2887579 w 8085221"/>
              <a:gd name="connsiteY219" fmla="*/ 10972800 h 15135727"/>
              <a:gd name="connsiteX220" fmla="*/ 2887579 w 8085221"/>
              <a:gd name="connsiteY220" fmla="*/ 10924674 h 15135727"/>
              <a:gd name="connsiteX221" fmla="*/ 2767264 w 8085221"/>
              <a:gd name="connsiteY221" fmla="*/ 11020927 h 15135727"/>
              <a:gd name="connsiteX222" fmla="*/ 2743200 w 8085221"/>
              <a:gd name="connsiteY222" fmla="*/ 10924674 h 15135727"/>
              <a:gd name="connsiteX223" fmla="*/ 2550695 w 8085221"/>
              <a:gd name="connsiteY223" fmla="*/ 11020927 h 15135727"/>
              <a:gd name="connsiteX224" fmla="*/ 2526632 w 8085221"/>
              <a:gd name="connsiteY224" fmla="*/ 11117179 h 15135727"/>
              <a:gd name="connsiteX225" fmla="*/ 2334127 w 8085221"/>
              <a:gd name="connsiteY225" fmla="*/ 10996864 h 15135727"/>
              <a:gd name="connsiteX226" fmla="*/ 2358190 w 8085221"/>
              <a:gd name="connsiteY226" fmla="*/ 10732169 h 15135727"/>
              <a:gd name="connsiteX227" fmla="*/ 2334127 w 8085221"/>
              <a:gd name="connsiteY227" fmla="*/ 10587790 h 15135727"/>
              <a:gd name="connsiteX228" fmla="*/ 2406316 w 8085221"/>
              <a:gd name="connsiteY228" fmla="*/ 10491537 h 15135727"/>
              <a:gd name="connsiteX229" fmla="*/ 2598821 w 8085221"/>
              <a:gd name="connsiteY229" fmla="*/ 10684042 h 15135727"/>
              <a:gd name="connsiteX230" fmla="*/ 2767264 w 8085221"/>
              <a:gd name="connsiteY230" fmla="*/ 10684042 h 15135727"/>
              <a:gd name="connsiteX231" fmla="*/ 2646948 w 8085221"/>
              <a:gd name="connsiteY231" fmla="*/ 10515600 h 15135727"/>
              <a:gd name="connsiteX232" fmla="*/ 2815390 w 8085221"/>
              <a:gd name="connsiteY232" fmla="*/ 10395285 h 15135727"/>
              <a:gd name="connsiteX233" fmla="*/ 3080085 w 8085221"/>
              <a:gd name="connsiteY233" fmla="*/ 10419348 h 15135727"/>
              <a:gd name="connsiteX234" fmla="*/ 3248527 w 8085221"/>
              <a:gd name="connsiteY234" fmla="*/ 10539664 h 15135727"/>
              <a:gd name="connsiteX235" fmla="*/ 3320716 w 8085221"/>
              <a:gd name="connsiteY235" fmla="*/ 10659979 h 15135727"/>
              <a:gd name="connsiteX236" fmla="*/ 3465095 w 8085221"/>
              <a:gd name="connsiteY236" fmla="*/ 10659979 h 15135727"/>
              <a:gd name="connsiteX237" fmla="*/ 3441032 w 8085221"/>
              <a:gd name="connsiteY237" fmla="*/ 10491537 h 15135727"/>
              <a:gd name="connsiteX238" fmla="*/ 3392906 w 8085221"/>
              <a:gd name="connsiteY238" fmla="*/ 10250906 h 15135727"/>
              <a:gd name="connsiteX239" fmla="*/ 3152274 w 8085221"/>
              <a:gd name="connsiteY239" fmla="*/ 10250906 h 15135727"/>
              <a:gd name="connsiteX240" fmla="*/ 3176337 w 8085221"/>
              <a:gd name="connsiteY240" fmla="*/ 10178716 h 15135727"/>
              <a:gd name="connsiteX241" fmla="*/ 3104148 w 8085221"/>
              <a:gd name="connsiteY241" fmla="*/ 10154653 h 15135727"/>
              <a:gd name="connsiteX242" fmla="*/ 3007895 w 8085221"/>
              <a:gd name="connsiteY242" fmla="*/ 9962148 h 15135727"/>
              <a:gd name="connsiteX243" fmla="*/ 3176337 w 8085221"/>
              <a:gd name="connsiteY243" fmla="*/ 9889958 h 15135727"/>
              <a:gd name="connsiteX244" fmla="*/ 2959769 w 8085221"/>
              <a:gd name="connsiteY244" fmla="*/ 9504948 h 15135727"/>
              <a:gd name="connsiteX245" fmla="*/ 2791327 w 8085221"/>
              <a:gd name="connsiteY245" fmla="*/ 9456821 h 15135727"/>
              <a:gd name="connsiteX246" fmla="*/ 2574758 w 8085221"/>
              <a:gd name="connsiteY246" fmla="*/ 9336506 h 15135727"/>
              <a:gd name="connsiteX247" fmla="*/ 2550695 w 8085221"/>
              <a:gd name="connsiteY247" fmla="*/ 9071811 h 15135727"/>
              <a:gd name="connsiteX248" fmla="*/ 2695074 w 8085221"/>
              <a:gd name="connsiteY248" fmla="*/ 8999621 h 15135727"/>
              <a:gd name="connsiteX249" fmla="*/ 2622885 w 8085221"/>
              <a:gd name="connsiteY249" fmla="*/ 8975558 h 15135727"/>
              <a:gd name="connsiteX250" fmla="*/ 2430379 w 8085221"/>
              <a:gd name="connsiteY250" fmla="*/ 8999621 h 15135727"/>
              <a:gd name="connsiteX251" fmla="*/ 2261937 w 8085221"/>
              <a:gd name="connsiteY251" fmla="*/ 9168064 h 15135727"/>
              <a:gd name="connsiteX252" fmla="*/ 2237874 w 8085221"/>
              <a:gd name="connsiteY252" fmla="*/ 8999621 h 15135727"/>
              <a:gd name="connsiteX253" fmla="*/ 2117558 w 8085221"/>
              <a:gd name="connsiteY253" fmla="*/ 8975558 h 15135727"/>
              <a:gd name="connsiteX254" fmla="*/ 2045369 w 8085221"/>
              <a:gd name="connsiteY254" fmla="*/ 8783053 h 15135727"/>
              <a:gd name="connsiteX255" fmla="*/ 1852864 w 8085221"/>
              <a:gd name="connsiteY255" fmla="*/ 8758990 h 15135727"/>
              <a:gd name="connsiteX256" fmla="*/ 1636295 w 8085221"/>
              <a:gd name="connsiteY256" fmla="*/ 8927432 h 15135727"/>
              <a:gd name="connsiteX257" fmla="*/ 1588169 w 8085221"/>
              <a:gd name="connsiteY257" fmla="*/ 9023685 h 15135727"/>
              <a:gd name="connsiteX258" fmla="*/ 1515979 w 8085221"/>
              <a:gd name="connsiteY258" fmla="*/ 8879306 h 15135727"/>
              <a:gd name="connsiteX259" fmla="*/ 1347537 w 8085221"/>
              <a:gd name="connsiteY259" fmla="*/ 8879306 h 15135727"/>
              <a:gd name="connsiteX260" fmla="*/ 1347537 w 8085221"/>
              <a:gd name="connsiteY260" fmla="*/ 8710864 h 15135727"/>
              <a:gd name="connsiteX261" fmla="*/ 1106906 w 8085221"/>
              <a:gd name="connsiteY261" fmla="*/ 8783053 h 15135727"/>
              <a:gd name="connsiteX262" fmla="*/ 890337 w 8085221"/>
              <a:gd name="connsiteY262" fmla="*/ 8686800 h 15135727"/>
              <a:gd name="connsiteX263" fmla="*/ 649706 w 8085221"/>
              <a:gd name="connsiteY263" fmla="*/ 8662737 h 15135727"/>
              <a:gd name="connsiteX264" fmla="*/ 385011 w 8085221"/>
              <a:gd name="connsiteY264" fmla="*/ 8566485 h 15135727"/>
              <a:gd name="connsiteX265" fmla="*/ 577516 w 8085221"/>
              <a:gd name="connsiteY265" fmla="*/ 8373979 h 15135727"/>
              <a:gd name="connsiteX266" fmla="*/ 794085 w 8085221"/>
              <a:gd name="connsiteY266" fmla="*/ 8301790 h 15135727"/>
              <a:gd name="connsiteX267" fmla="*/ 745958 w 8085221"/>
              <a:gd name="connsiteY267" fmla="*/ 8133348 h 15135727"/>
              <a:gd name="connsiteX268" fmla="*/ 818148 w 8085221"/>
              <a:gd name="connsiteY268" fmla="*/ 7820527 h 15135727"/>
              <a:gd name="connsiteX269" fmla="*/ 697832 w 8085221"/>
              <a:gd name="connsiteY269" fmla="*/ 7820527 h 15135727"/>
              <a:gd name="connsiteX270" fmla="*/ 625642 w 8085221"/>
              <a:gd name="connsiteY270" fmla="*/ 7916779 h 15135727"/>
              <a:gd name="connsiteX271" fmla="*/ 457200 w 8085221"/>
              <a:gd name="connsiteY271" fmla="*/ 7820527 h 15135727"/>
              <a:gd name="connsiteX272" fmla="*/ 529390 w 8085221"/>
              <a:gd name="connsiteY272" fmla="*/ 7700211 h 15135727"/>
              <a:gd name="connsiteX273" fmla="*/ 938464 w 8085221"/>
              <a:gd name="connsiteY273" fmla="*/ 7676148 h 15135727"/>
              <a:gd name="connsiteX274" fmla="*/ 1058779 w 8085221"/>
              <a:gd name="connsiteY274" fmla="*/ 7459579 h 15135727"/>
              <a:gd name="connsiteX275" fmla="*/ 1203158 w 8085221"/>
              <a:gd name="connsiteY275" fmla="*/ 7603958 h 15135727"/>
              <a:gd name="connsiteX276" fmla="*/ 1299411 w 8085221"/>
              <a:gd name="connsiteY276" fmla="*/ 7555832 h 15135727"/>
              <a:gd name="connsiteX277" fmla="*/ 1443790 w 8085221"/>
              <a:gd name="connsiteY277" fmla="*/ 7507706 h 15135727"/>
              <a:gd name="connsiteX278" fmla="*/ 1684421 w 8085221"/>
              <a:gd name="connsiteY278" fmla="*/ 7603958 h 15135727"/>
              <a:gd name="connsiteX279" fmla="*/ 1684421 w 8085221"/>
              <a:gd name="connsiteY279" fmla="*/ 7603958 h 15135727"/>
              <a:gd name="connsiteX280" fmla="*/ 1540042 w 8085221"/>
              <a:gd name="connsiteY280" fmla="*/ 7363327 h 15135727"/>
              <a:gd name="connsiteX281" fmla="*/ 1299411 w 8085221"/>
              <a:gd name="connsiteY281" fmla="*/ 7315200 h 15135727"/>
              <a:gd name="connsiteX282" fmla="*/ 1130969 w 8085221"/>
              <a:gd name="connsiteY282" fmla="*/ 7339264 h 15135727"/>
              <a:gd name="connsiteX283" fmla="*/ 1034716 w 8085221"/>
              <a:gd name="connsiteY283" fmla="*/ 7315200 h 15135727"/>
              <a:gd name="connsiteX284" fmla="*/ 1155032 w 8085221"/>
              <a:gd name="connsiteY284" fmla="*/ 7050506 h 15135727"/>
              <a:gd name="connsiteX285" fmla="*/ 1155032 w 8085221"/>
              <a:gd name="connsiteY285" fmla="*/ 6930190 h 15135727"/>
              <a:gd name="connsiteX286" fmla="*/ 1155032 w 8085221"/>
              <a:gd name="connsiteY286" fmla="*/ 6761748 h 15135727"/>
              <a:gd name="connsiteX287" fmla="*/ 1203158 w 8085221"/>
              <a:gd name="connsiteY287" fmla="*/ 6617369 h 15135727"/>
              <a:gd name="connsiteX288" fmla="*/ 1371600 w 8085221"/>
              <a:gd name="connsiteY288" fmla="*/ 6472990 h 15135727"/>
              <a:gd name="connsiteX289" fmla="*/ 1443790 w 8085221"/>
              <a:gd name="connsiteY289" fmla="*/ 6328611 h 15135727"/>
              <a:gd name="connsiteX290" fmla="*/ 1419727 w 8085221"/>
              <a:gd name="connsiteY290" fmla="*/ 6208295 h 15135727"/>
              <a:gd name="connsiteX291" fmla="*/ 1275348 w 8085221"/>
              <a:gd name="connsiteY291" fmla="*/ 6304548 h 15135727"/>
              <a:gd name="connsiteX292" fmla="*/ 1323474 w 8085221"/>
              <a:gd name="connsiteY292" fmla="*/ 6015790 h 15135727"/>
              <a:gd name="connsiteX293" fmla="*/ 1540042 w 8085221"/>
              <a:gd name="connsiteY293" fmla="*/ 5871411 h 15135727"/>
              <a:gd name="connsiteX294" fmla="*/ 1540042 w 8085221"/>
              <a:gd name="connsiteY294" fmla="*/ 5751095 h 15135727"/>
              <a:gd name="connsiteX295" fmla="*/ 1395664 w 8085221"/>
              <a:gd name="connsiteY295" fmla="*/ 5799221 h 15135727"/>
              <a:gd name="connsiteX296" fmla="*/ 1179095 w 8085221"/>
              <a:gd name="connsiteY296" fmla="*/ 5799221 h 15135727"/>
              <a:gd name="connsiteX297" fmla="*/ 890337 w 8085221"/>
              <a:gd name="connsiteY297" fmla="*/ 5775158 h 15135727"/>
              <a:gd name="connsiteX298" fmla="*/ 697832 w 8085221"/>
              <a:gd name="connsiteY298" fmla="*/ 5606716 h 15135727"/>
              <a:gd name="connsiteX299" fmla="*/ 577516 w 8085221"/>
              <a:gd name="connsiteY299" fmla="*/ 5582653 h 15135727"/>
              <a:gd name="connsiteX300" fmla="*/ 697832 w 8085221"/>
              <a:gd name="connsiteY300" fmla="*/ 5775158 h 15135727"/>
              <a:gd name="connsiteX301" fmla="*/ 409074 w 8085221"/>
              <a:gd name="connsiteY301" fmla="*/ 5799221 h 15135727"/>
              <a:gd name="connsiteX302" fmla="*/ 168442 w 8085221"/>
              <a:gd name="connsiteY302" fmla="*/ 5702969 h 15135727"/>
              <a:gd name="connsiteX303" fmla="*/ 264695 w 8085221"/>
              <a:gd name="connsiteY303" fmla="*/ 5558590 h 15135727"/>
              <a:gd name="connsiteX304" fmla="*/ 144379 w 8085221"/>
              <a:gd name="connsiteY304" fmla="*/ 5510464 h 15135727"/>
              <a:gd name="connsiteX305" fmla="*/ 0 w 8085221"/>
              <a:gd name="connsiteY305" fmla="*/ 5462337 h 15135727"/>
              <a:gd name="connsiteX306" fmla="*/ 96253 w 8085221"/>
              <a:gd name="connsiteY306" fmla="*/ 5245769 h 15135727"/>
              <a:gd name="connsiteX0" fmla="*/ 96253 w 8085221"/>
              <a:gd name="connsiteY0" fmla="*/ 5245769 h 15135727"/>
              <a:gd name="connsiteX1" fmla="*/ 144379 w 8085221"/>
              <a:gd name="connsiteY1" fmla="*/ 4981074 h 15135727"/>
              <a:gd name="connsiteX2" fmla="*/ 178719 w 8085221"/>
              <a:gd name="connsiteY2" fmla="*/ 4834941 h 15135727"/>
              <a:gd name="connsiteX3" fmla="*/ 334378 w 8085221"/>
              <a:gd name="connsiteY3" fmla="*/ 4696828 h 15135727"/>
              <a:gd name="connsiteX4" fmla="*/ 553453 w 8085221"/>
              <a:gd name="connsiteY4" fmla="*/ 4692316 h 15135727"/>
              <a:gd name="connsiteX5" fmla="*/ 649706 w 8085221"/>
              <a:gd name="connsiteY5" fmla="*/ 4427621 h 15135727"/>
              <a:gd name="connsiteX6" fmla="*/ 805866 w 8085221"/>
              <a:gd name="connsiteY6" fmla="*/ 4425366 h 15135727"/>
              <a:gd name="connsiteX7" fmla="*/ 867026 w 8085221"/>
              <a:gd name="connsiteY7" fmla="*/ 4311817 h 15135727"/>
              <a:gd name="connsiteX8" fmla="*/ 1077328 w 8085221"/>
              <a:gd name="connsiteY8" fmla="*/ 4253916 h 15135727"/>
              <a:gd name="connsiteX9" fmla="*/ 1120191 w 8085221"/>
              <a:gd name="connsiteY9" fmla="*/ 4206291 h 15135727"/>
              <a:gd name="connsiteX10" fmla="*/ 1263066 w 8085221"/>
              <a:gd name="connsiteY10" fmla="*/ 4182478 h 15135727"/>
              <a:gd name="connsiteX11" fmla="*/ 1362326 w 8085221"/>
              <a:gd name="connsiteY11" fmla="*/ 4081965 h 15135727"/>
              <a:gd name="connsiteX12" fmla="*/ 1472616 w 8085221"/>
              <a:gd name="connsiteY12" fmla="*/ 4025316 h 15135727"/>
              <a:gd name="connsiteX13" fmla="*/ 1559344 w 8085221"/>
              <a:gd name="connsiteY13" fmla="*/ 4013535 h 15135727"/>
              <a:gd name="connsiteX14" fmla="*/ 1708485 w 8085221"/>
              <a:gd name="connsiteY14" fmla="*/ 3826042 h 15135727"/>
              <a:gd name="connsiteX15" fmla="*/ 1820278 w 8085221"/>
              <a:gd name="connsiteY15" fmla="*/ 3858628 h 15135727"/>
              <a:gd name="connsiteX16" fmla="*/ 1910766 w 8085221"/>
              <a:gd name="connsiteY16" fmla="*/ 3735053 h 15135727"/>
              <a:gd name="connsiteX17" fmla="*/ 2006016 w 8085221"/>
              <a:gd name="connsiteY17" fmla="*/ 3615741 h 15135727"/>
              <a:gd name="connsiteX18" fmla="*/ 2091741 w 8085221"/>
              <a:gd name="connsiteY18" fmla="*/ 3649078 h 15135727"/>
              <a:gd name="connsiteX19" fmla="*/ 2141621 w 8085221"/>
              <a:gd name="connsiteY19" fmla="*/ 3585411 h 15135727"/>
              <a:gd name="connsiteX20" fmla="*/ 2117808 w 8085221"/>
              <a:gd name="connsiteY20" fmla="*/ 3518736 h 15135727"/>
              <a:gd name="connsiteX21" fmla="*/ 2182228 w 8085221"/>
              <a:gd name="connsiteY21" fmla="*/ 3420478 h 15135727"/>
              <a:gd name="connsiteX22" fmla="*/ 2286000 w 8085221"/>
              <a:gd name="connsiteY22" fmla="*/ 3489158 h 15135727"/>
              <a:gd name="connsiteX23" fmla="*/ 2334628 w 8085221"/>
              <a:gd name="connsiteY23" fmla="*/ 3249028 h 15135727"/>
              <a:gd name="connsiteX24" fmla="*/ 2381502 w 8085221"/>
              <a:gd name="connsiteY24" fmla="*/ 3088858 h 15135727"/>
              <a:gd name="connsiteX25" fmla="*/ 2544178 w 8085221"/>
              <a:gd name="connsiteY25" fmla="*/ 3058528 h 15135727"/>
              <a:gd name="connsiteX26" fmla="*/ 2477503 w 8085221"/>
              <a:gd name="connsiteY26" fmla="*/ 2977566 h 15135727"/>
              <a:gd name="connsiteX27" fmla="*/ 2695074 w 8085221"/>
              <a:gd name="connsiteY27" fmla="*/ 2892592 h 15135727"/>
              <a:gd name="connsiteX28" fmla="*/ 2796591 w 8085221"/>
              <a:gd name="connsiteY28" fmla="*/ 2829928 h 15135727"/>
              <a:gd name="connsiteX29" fmla="*/ 2839453 w 8085221"/>
              <a:gd name="connsiteY29" fmla="*/ 2526632 h 15135727"/>
              <a:gd name="connsiteX30" fmla="*/ 3200400 w 8085221"/>
              <a:gd name="connsiteY30" fmla="*/ 2358190 h 15135727"/>
              <a:gd name="connsiteX31" fmla="*/ 3441032 w 8085221"/>
              <a:gd name="connsiteY31" fmla="*/ 2237874 h 15135727"/>
              <a:gd name="connsiteX32" fmla="*/ 3561348 w 8085221"/>
              <a:gd name="connsiteY32" fmla="*/ 2526632 h 15135727"/>
              <a:gd name="connsiteX33" fmla="*/ 3801979 w 8085221"/>
              <a:gd name="connsiteY33" fmla="*/ 2622885 h 15135727"/>
              <a:gd name="connsiteX34" fmla="*/ 3946358 w 8085221"/>
              <a:gd name="connsiteY34" fmla="*/ 2550695 h 15135727"/>
              <a:gd name="connsiteX35" fmla="*/ 4018548 w 8085221"/>
              <a:gd name="connsiteY35" fmla="*/ 2598821 h 15135727"/>
              <a:gd name="connsiteX36" fmla="*/ 4138864 w 8085221"/>
              <a:gd name="connsiteY36" fmla="*/ 2574758 h 15135727"/>
              <a:gd name="connsiteX37" fmla="*/ 4307306 w 8085221"/>
              <a:gd name="connsiteY37" fmla="*/ 2671011 h 15135727"/>
              <a:gd name="connsiteX38" fmla="*/ 4427621 w 8085221"/>
              <a:gd name="connsiteY38" fmla="*/ 2622885 h 15135727"/>
              <a:gd name="connsiteX39" fmla="*/ 4668253 w 8085221"/>
              <a:gd name="connsiteY39" fmla="*/ 2743200 h 15135727"/>
              <a:gd name="connsiteX40" fmla="*/ 4788569 w 8085221"/>
              <a:gd name="connsiteY40" fmla="*/ 2815390 h 15135727"/>
              <a:gd name="connsiteX41" fmla="*/ 4957011 w 8085221"/>
              <a:gd name="connsiteY41" fmla="*/ 2719137 h 15135727"/>
              <a:gd name="connsiteX42" fmla="*/ 4981074 w 8085221"/>
              <a:gd name="connsiteY42" fmla="*/ 2382253 h 15135727"/>
              <a:gd name="connsiteX43" fmla="*/ 4981074 w 8085221"/>
              <a:gd name="connsiteY43" fmla="*/ 2382253 h 15135727"/>
              <a:gd name="connsiteX44" fmla="*/ 4884821 w 8085221"/>
              <a:gd name="connsiteY44" fmla="*/ 2093495 h 15135727"/>
              <a:gd name="connsiteX45" fmla="*/ 4764506 w 8085221"/>
              <a:gd name="connsiteY45" fmla="*/ 1900990 h 15135727"/>
              <a:gd name="connsiteX46" fmla="*/ 4764506 w 8085221"/>
              <a:gd name="connsiteY46" fmla="*/ 1804737 h 15135727"/>
              <a:gd name="connsiteX47" fmla="*/ 4957011 w 8085221"/>
              <a:gd name="connsiteY47" fmla="*/ 1564106 h 15135727"/>
              <a:gd name="connsiteX48" fmla="*/ 5221706 w 8085221"/>
              <a:gd name="connsiteY48" fmla="*/ 1588169 h 15135727"/>
              <a:gd name="connsiteX49" fmla="*/ 5486400 w 8085221"/>
              <a:gd name="connsiteY49" fmla="*/ 1684421 h 15135727"/>
              <a:gd name="connsiteX50" fmla="*/ 5799221 w 8085221"/>
              <a:gd name="connsiteY50" fmla="*/ 1684421 h 15135727"/>
              <a:gd name="connsiteX51" fmla="*/ 5871411 w 8085221"/>
              <a:gd name="connsiteY51" fmla="*/ 1443790 h 15135727"/>
              <a:gd name="connsiteX52" fmla="*/ 6087979 w 8085221"/>
              <a:gd name="connsiteY52" fmla="*/ 1395664 h 15135727"/>
              <a:gd name="connsiteX53" fmla="*/ 6087979 w 8085221"/>
              <a:gd name="connsiteY53" fmla="*/ 1082842 h 15135727"/>
              <a:gd name="connsiteX54" fmla="*/ 6424864 w 8085221"/>
              <a:gd name="connsiteY54" fmla="*/ 1058779 h 15135727"/>
              <a:gd name="connsiteX55" fmla="*/ 6665495 w 8085221"/>
              <a:gd name="connsiteY55" fmla="*/ 721895 h 15135727"/>
              <a:gd name="connsiteX56" fmla="*/ 6761748 w 8085221"/>
              <a:gd name="connsiteY56" fmla="*/ 649706 h 15135727"/>
              <a:gd name="connsiteX57" fmla="*/ 6737685 w 8085221"/>
              <a:gd name="connsiteY57" fmla="*/ 505327 h 15135727"/>
              <a:gd name="connsiteX58" fmla="*/ 6858000 w 8085221"/>
              <a:gd name="connsiteY58" fmla="*/ 360948 h 15135727"/>
              <a:gd name="connsiteX59" fmla="*/ 6761748 w 8085221"/>
              <a:gd name="connsiteY59" fmla="*/ 120316 h 15135727"/>
              <a:gd name="connsiteX60" fmla="*/ 7194885 w 8085221"/>
              <a:gd name="connsiteY60" fmla="*/ 0 h 15135727"/>
              <a:gd name="connsiteX61" fmla="*/ 7267074 w 8085221"/>
              <a:gd name="connsiteY61" fmla="*/ 120316 h 15135727"/>
              <a:gd name="connsiteX62" fmla="*/ 7267074 w 8085221"/>
              <a:gd name="connsiteY62" fmla="*/ 120316 h 15135727"/>
              <a:gd name="connsiteX63" fmla="*/ 7339264 w 8085221"/>
              <a:gd name="connsiteY63" fmla="*/ 360948 h 15135727"/>
              <a:gd name="connsiteX64" fmla="*/ 7628021 w 8085221"/>
              <a:gd name="connsiteY64" fmla="*/ 433137 h 15135727"/>
              <a:gd name="connsiteX65" fmla="*/ 7796464 w 8085221"/>
              <a:gd name="connsiteY65" fmla="*/ 649706 h 15135727"/>
              <a:gd name="connsiteX66" fmla="*/ 8085221 w 8085221"/>
              <a:gd name="connsiteY66" fmla="*/ 914400 h 15135727"/>
              <a:gd name="connsiteX67" fmla="*/ 7988969 w 8085221"/>
              <a:gd name="connsiteY67" fmla="*/ 1203158 h 15135727"/>
              <a:gd name="connsiteX68" fmla="*/ 7844590 w 8085221"/>
              <a:gd name="connsiteY68" fmla="*/ 1058779 h 15135727"/>
              <a:gd name="connsiteX69" fmla="*/ 7483642 w 8085221"/>
              <a:gd name="connsiteY69" fmla="*/ 1371600 h 15135727"/>
              <a:gd name="connsiteX70" fmla="*/ 7267074 w 8085221"/>
              <a:gd name="connsiteY70" fmla="*/ 1395664 h 15135727"/>
              <a:gd name="connsiteX71" fmla="*/ 7243011 w 8085221"/>
              <a:gd name="connsiteY71" fmla="*/ 1588169 h 15135727"/>
              <a:gd name="connsiteX72" fmla="*/ 6978316 w 8085221"/>
              <a:gd name="connsiteY72" fmla="*/ 1732548 h 15135727"/>
              <a:gd name="connsiteX73" fmla="*/ 6737685 w 8085221"/>
              <a:gd name="connsiteY73" fmla="*/ 2093495 h 15135727"/>
              <a:gd name="connsiteX74" fmla="*/ 6737685 w 8085221"/>
              <a:gd name="connsiteY74" fmla="*/ 2382253 h 15135727"/>
              <a:gd name="connsiteX75" fmla="*/ 6665495 w 8085221"/>
              <a:gd name="connsiteY75" fmla="*/ 2430379 h 15135727"/>
              <a:gd name="connsiteX76" fmla="*/ 6906127 w 8085221"/>
              <a:gd name="connsiteY76" fmla="*/ 2646948 h 15135727"/>
              <a:gd name="connsiteX77" fmla="*/ 6906127 w 8085221"/>
              <a:gd name="connsiteY77" fmla="*/ 2983832 h 15135727"/>
              <a:gd name="connsiteX78" fmla="*/ 6906127 w 8085221"/>
              <a:gd name="connsiteY78" fmla="*/ 3104148 h 15135727"/>
              <a:gd name="connsiteX79" fmla="*/ 6833937 w 8085221"/>
              <a:gd name="connsiteY79" fmla="*/ 3368842 h 15135727"/>
              <a:gd name="connsiteX80" fmla="*/ 6906127 w 8085221"/>
              <a:gd name="connsiteY80" fmla="*/ 3489158 h 15135727"/>
              <a:gd name="connsiteX81" fmla="*/ 6641432 w 8085221"/>
              <a:gd name="connsiteY81" fmla="*/ 3705727 h 15135727"/>
              <a:gd name="connsiteX82" fmla="*/ 6737685 w 8085221"/>
              <a:gd name="connsiteY82" fmla="*/ 3729790 h 15135727"/>
              <a:gd name="connsiteX83" fmla="*/ 6545179 w 8085221"/>
              <a:gd name="connsiteY83" fmla="*/ 3826042 h 15135727"/>
              <a:gd name="connsiteX84" fmla="*/ 6328611 w 8085221"/>
              <a:gd name="connsiteY84" fmla="*/ 3753853 h 15135727"/>
              <a:gd name="connsiteX85" fmla="*/ 6184232 w 8085221"/>
              <a:gd name="connsiteY85" fmla="*/ 3850106 h 15135727"/>
              <a:gd name="connsiteX86" fmla="*/ 6184232 w 8085221"/>
              <a:gd name="connsiteY86" fmla="*/ 3946358 h 15135727"/>
              <a:gd name="connsiteX87" fmla="*/ 6136106 w 8085221"/>
              <a:gd name="connsiteY87" fmla="*/ 4235116 h 15135727"/>
              <a:gd name="connsiteX88" fmla="*/ 5919537 w 8085221"/>
              <a:gd name="connsiteY88" fmla="*/ 4403558 h 15135727"/>
              <a:gd name="connsiteX89" fmla="*/ 5775158 w 8085221"/>
              <a:gd name="connsiteY89" fmla="*/ 4451685 h 15135727"/>
              <a:gd name="connsiteX90" fmla="*/ 5630779 w 8085221"/>
              <a:gd name="connsiteY90" fmla="*/ 4547937 h 15135727"/>
              <a:gd name="connsiteX91" fmla="*/ 5510464 w 8085221"/>
              <a:gd name="connsiteY91" fmla="*/ 4620127 h 15135727"/>
              <a:gd name="connsiteX92" fmla="*/ 5510464 w 8085221"/>
              <a:gd name="connsiteY92" fmla="*/ 4812632 h 15135727"/>
              <a:gd name="connsiteX93" fmla="*/ 5317958 w 8085221"/>
              <a:gd name="connsiteY93" fmla="*/ 4981074 h 15135727"/>
              <a:gd name="connsiteX94" fmla="*/ 5005137 w 8085221"/>
              <a:gd name="connsiteY94" fmla="*/ 5149516 h 15135727"/>
              <a:gd name="connsiteX95" fmla="*/ 4692316 w 8085221"/>
              <a:gd name="connsiteY95" fmla="*/ 5149516 h 15135727"/>
              <a:gd name="connsiteX96" fmla="*/ 4523874 w 8085221"/>
              <a:gd name="connsiteY96" fmla="*/ 5366085 h 15135727"/>
              <a:gd name="connsiteX97" fmla="*/ 4211053 w 8085221"/>
              <a:gd name="connsiteY97" fmla="*/ 5414211 h 15135727"/>
              <a:gd name="connsiteX98" fmla="*/ 4114800 w 8085221"/>
              <a:gd name="connsiteY98" fmla="*/ 5390148 h 15135727"/>
              <a:gd name="connsiteX99" fmla="*/ 4018548 w 8085221"/>
              <a:gd name="connsiteY99" fmla="*/ 5630779 h 15135727"/>
              <a:gd name="connsiteX100" fmla="*/ 4090737 w 8085221"/>
              <a:gd name="connsiteY100" fmla="*/ 5871411 h 15135727"/>
              <a:gd name="connsiteX101" fmla="*/ 4090737 w 8085221"/>
              <a:gd name="connsiteY101" fmla="*/ 6184232 h 15135727"/>
              <a:gd name="connsiteX102" fmla="*/ 4186990 w 8085221"/>
              <a:gd name="connsiteY102" fmla="*/ 6472990 h 15135727"/>
              <a:gd name="connsiteX103" fmla="*/ 4042611 w 8085221"/>
              <a:gd name="connsiteY103" fmla="*/ 6352674 h 15135727"/>
              <a:gd name="connsiteX104" fmla="*/ 3946358 w 8085221"/>
              <a:gd name="connsiteY104" fmla="*/ 6376737 h 15135727"/>
              <a:gd name="connsiteX105" fmla="*/ 4114800 w 8085221"/>
              <a:gd name="connsiteY105" fmla="*/ 6641432 h 15135727"/>
              <a:gd name="connsiteX106" fmla="*/ 4451685 w 8085221"/>
              <a:gd name="connsiteY106" fmla="*/ 6737685 h 15135727"/>
              <a:gd name="connsiteX107" fmla="*/ 4620127 w 8085221"/>
              <a:gd name="connsiteY107" fmla="*/ 6978316 h 15135727"/>
              <a:gd name="connsiteX108" fmla="*/ 4740442 w 8085221"/>
              <a:gd name="connsiteY108" fmla="*/ 7170821 h 15135727"/>
              <a:gd name="connsiteX109" fmla="*/ 5077327 w 8085221"/>
              <a:gd name="connsiteY109" fmla="*/ 7387390 h 15135727"/>
              <a:gd name="connsiteX110" fmla="*/ 5125453 w 8085221"/>
              <a:gd name="connsiteY110" fmla="*/ 7603958 h 15135727"/>
              <a:gd name="connsiteX111" fmla="*/ 5197642 w 8085221"/>
              <a:gd name="connsiteY111" fmla="*/ 7796464 h 15135727"/>
              <a:gd name="connsiteX112" fmla="*/ 5486400 w 8085221"/>
              <a:gd name="connsiteY112" fmla="*/ 7964906 h 15135727"/>
              <a:gd name="connsiteX113" fmla="*/ 5486400 w 8085221"/>
              <a:gd name="connsiteY113" fmla="*/ 8349916 h 15135727"/>
              <a:gd name="connsiteX114" fmla="*/ 5678906 w 8085221"/>
              <a:gd name="connsiteY114" fmla="*/ 8614611 h 15135727"/>
              <a:gd name="connsiteX115" fmla="*/ 5919537 w 8085221"/>
              <a:gd name="connsiteY115" fmla="*/ 9071811 h 15135727"/>
              <a:gd name="connsiteX116" fmla="*/ 6160169 w 8085221"/>
              <a:gd name="connsiteY116" fmla="*/ 9336506 h 15135727"/>
              <a:gd name="connsiteX117" fmla="*/ 6280485 w 8085221"/>
              <a:gd name="connsiteY117" fmla="*/ 9601200 h 15135727"/>
              <a:gd name="connsiteX118" fmla="*/ 6400800 w 8085221"/>
              <a:gd name="connsiteY118" fmla="*/ 9793706 h 15135727"/>
              <a:gd name="connsiteX119" fmla="*/ 6569242 w 8085221"/>
              <a:gd name="connsiteY119" fmla="*/ 10058400 h 15135727"/>
              <a:gd name="connsiteX120" fmla="*/ 6713621 w 8085221"/>
              <a:gd name="connsiteY120" fmla="*/ 10106527 h 15135727"/>
              <a:gd name="connsiteX121" fmla="*/ 6545179 w 8085221"/>
              <a:gd name="connsiteY121" fmla="*/ 10202779 h 15135727"/>
              <a:gd name="connsiteX122" fmla="*/ 6569242 w 8085221"/>
              <a:gd name="connsiteY122" fmla="*/ 10443411 h 15135727"/>
              <a:gd name="connsiteX123" fmla="*/ 6593306 w 8085221"/>
              <a:gd name="connsiteY123" fmla="*/ 10708106 h 15135727"/>
              <a:gd name="connsiteX124" fmla="*/ 6761748 w 8085221"/>
              <a:gd name="connsiteY124" fmla="*/ 10924674 h 15135727"/>
              <a:gd name="connsiteX125" fmla="*/ 6641432 w 8085221"/>
              <a:gd name="connsiteY125" fmla="*/ 11093116 h 15135727"/>
              <a:gd name="connsiteX126" fmla="*/ 6713621 w 8085221"/>
              <a:gd name="connsiteY126" fmla="*/ 11261558 h 15135727"/>
              <a:gd name="connsiteX127" fmla="*/ 6737685 w 8085221"/>
              <a:gd name="connsiteY127" fmla="*/ 11526253 h 15135727"/>
              <a:gd name="connsiteX128" fmla="*/ 6617369 w 8085221"/>
              <a:gd name="connsiteY128" fmla="*/ 11839074 h 15135727"/>
              <a:gd name="connsiteX129" fmla="*/ 6617369 w 8085221"/>
              <a:gd name="connsiteY129" fmla="*/ 12031579 h 15135727"/>
              <a:gd name="connsiteX130" fmla="*/ 6641432 w 8085221"/>
              <a:gd name="connsiteY130" fmla="*/ 12127832 h 15135727"/>
              <a:gd name="connsiteX131" fmla="*/ 6761748 w 8085221"/>
              <a:gd name="connsiteY131" fmla="*/ 12031579 h 15135727"/>
              <a:gd name="connsiteX132" fmla="*/ 6761748 w 8085221"/>
              <a:gd name="connsiteY132" fmla="*/ 12296274 h 15135727"/>
              <a:gd name="connsiteX133" fmla="*/ 6689558 w 8085221"/>
              <a:gd name="connsiteY133" fmla="*/ 12512842 h 15135727"/>
              <a:gd name="connsiteX134" fmla="*/ 6785811 w 8085221"/>
              <a:gd name="connsiteY134" fmla="*/ 12777537 h 15135727"/>
              <a:gd name="connsiteX135" fmla="*/ 6569242 w 8085221"/>
              <a:gd name="connsiteY135" fmla="*/ 12873790 h 15135727"/>
              <a:gd name="connsiteX136" fmla="*/ 6545179 w 8085221"/>
              <a:gd name="connsiteY136" fmla="*/ 13090358 h 15135727"/>
              <a:gd name="connsiteX137" fmla="*/ 6448927 w 8085221"/>
              <a:gd name="connsiteY137" fmla="*/ 13355053 h 15135727"/>
              <a:gd name="connsiteX138" fmla="*/ 6256421 w 8085221"/>
              <a:gd name="connsiteY138" fmla="*/ 13571621 h 15135727"/>
              <a:gd name="connsiteX139" fmla="*/ 6087979 w 8085221"/>
              <a:gd name="connsiteY139" fmla="*/ 13667874 h 15135727"/>
              <a:gd name="connsiteX140" fmla="*/ 5943600 w 8085221"/>
              <a:gd name="connsiteY140" fmla="*/ 13716000 h 15135727"/>
              <a:gd name="connsiteX141" fmla="*/ 5702969 w 8085221"/>
              <a:gd name="connsiteY141" fmla="*/ 13667874 h 15135727"/>
              <a:gd name="connsiteX142" fmla="*/ 5582653 w 8085221"/>
              <a:gd name="connsiteY142" fmla="*/ 13691937 h 15135727"/>
              <a:gd name="connsiteX143" fmla="*/ 5727032 w 8085221"/>
              <a:gd name="connsiteY143" fmla="*/ 13836316 h 15135727"/>
              <a:gd name="connsiteX144" fmla="*/ 5582653 w 8085221"/>
              <a:gd name="connsiteY144" fmla="*/ 14052885 h 15135727"/>
              <a:gd name="connsiteX145" fmla="*/ 5462337 w 8085221"/>
              <a:gd name="connsiteY145" fmla="*/ 14149137 h 15135727"/>
              <a:gd name="connsiteX146" fmla="*/ 5342021 w 8085221"/>
              <a:gd name="connsiteY146" fmla="*/ 14004758 h 15135727"/>
              <a:gd name="connsiteX147" fmla="*/ 5245769 w 8085221"/>
              <a:gd name="connsiteY147" fmla="*/ 14004758 h 15135727"/>
              <a:gd name="connsiteX148" fmla="*/ 5245769 w 8085221"/>
              <a:gd name="connsiteY148" fmla="*/ 13956632 h 15135727"/>
              <a:gd name="connsiteX149" fmla="*/ 5101390 w 8085221"/>
              <a:gd name="connsiteY149" fmla="*/ 13956632 h 15135727"/>
              <a:gd name="connsiteX150" fmla="*/ 4981074 w 8085221"/>
              <a:gd name="connsiteY150" fmla="*/ 13860379 h 15135727"/>
              <a:gd name="connsiteX151" fmla="*/ 4740442 w 8085221"/>
              <a:gd name="connsiteY151" fmla="*/ 13908506 h 15135727"/>
              <a:gd name="connsiteX152" fmla="*/ 4475748 w 8085221"/>
              <a:gd name="connsiteY152" fmla="*/ 13956632 h 15135727"/>
              <a:gd name="connsiteX153" fmla="*/ 4379495 w 8085221"/>
              <a:gd name="connsiteY153" fmla="*/ 14028821 h 15135727"/>
              <a:gd name="connsiteX154" fmla="*/ 4403558 w 8085221"/>
              <a:gd name="connsiteY154" fmla="*/ 14197264 h 15135727"/>
              <a:gd name="connsiteX155" fmla="*/ 4572000 w 8085221"/>
              <a:gd name="connsiteY155" fmla="*/ 14149137 h 15135727"/>
              <a:gd name="connsiteX156" fmla="*/ 4523874 w 8085221"/>
              <a:gd name="connsiteY156" fmla="*/ 14558211 h 15135727"/>
              <a:gd name="connsiteX157" fmla="*/ 4403558 w 8085221"/>
              <a:gd name="connsiteY157" fmla="*/ 14437895 h 15135727"/>
              <a:gd name="connsiteX158" fmla="*/ 4403558 w 8085221"/>
              <a:gd name="connsiteY158" fmla="*/ 14437895 h 15135727"/>
              <a:gd name="connsiteX159" fmla="*/ 4283242 w 8085221"/>
              <a:gd name="connsiteY159" fmla="*/ 14245390 h 15135727"/>
              <a:gd name="connsiteX160" fmla="*/ 4235116 w 8085221"/>
              <a:gd name="connsiteY160" fmla="*/ 14341642 h 15135727"/>
              <a:gd name="connsiteX161" fmla="*/ 4162927 w 8085221"/>
              <a:gd name="connsiteY161" fmla="*/ 14389769 h 15135727"/>
              <a:gd name="connsiteX162" fmla="*/ 4162927 w 8085221"/>
              <a:gd name="connsiteY162" fmla="*/ 14389769 h 15135727"/>
              <a:gd name="connsiteX163" fmla="*/ 3922295 w 8085221"/>
              <a:gd name="connsiteY163" fmla="*/ 14245390 h 15135727"/>
              <a:gd name="connsiteX164" fmla="*/ 3801979 w 8085221"/>
              <a:gd name="connsiteY164" fmla="*/ 14293516 h 15135727"/>
              <a:gd name="connsiteX165" fmla="*/ 3681664 w 8085221"/>
              <a:gd name="connsiteY165" fmla="*/ 14389769 h 15135727"/>
              <a:gd name="connsiteX166" fmla="*/ 3657600 w 8085221"/>
              <a:gd name="connsiteY166" fmla="*/ 14654464 h 15135727"/>
              <a:gd name="connsiteX167" fmla="*/ 3513221 w 8085221"/>
              <a:gd name="connsiteY167" fmla="*/ 14726653 h 15135727"/>
              <a:gd name="connsiteX168" fmla="*/ 3513221 w 8085221"/>
              <a:gd name="connsiteY168" fmla="*/ 14871032 h 15135727"/>
              <a:gd name="connsiteX169" fmla="*/ 3633537 w 8085221"/>
              <a:gd name="connsiteY169" fmla="*/ 14967285 h 15135727"/>
              <a:gd name="connsiteX170" fmla="*/ 3609474 w 8085221"/>
              <a:gd name="connsiteY170" fmla="*/ 15087600 h 15135727"/>
              <a:gd name="connsiteX171" fmla="*/ 3441032 w 8085221"/>
              <a:gd name="connsiteY171" fmla="*/ 15039474 h 15135727"/>
              <a:gd name="connsiteX172" fmla="*/ 3272590 w 8085221"/>
              <a:gd name="connsiteY172" fmla="*/ 15063537 h 15135727"/>
              <a:gd name="connsiteX173" fmla="*/ 3248527 w 8085221"/>
              <a:gd name="connsiteY173" fmla="*/ 14895095 h 15135727"/>
              <a:gd name="connsiteX174" fmla="*/ 3128211 w 8085221"/>
              <a:gd name="connsiteY174" fmla="*/ 14919158 h 15135727"/>
              <a:gd name="connsiteX175" fmla="*/ 2959769 w 8085221"/>
              <a:gd name="connsiteY175" fmla="*/ 15135727 h 15135727"/>
              <a:gd name="connsiteX176" fmla="*/ 2935706 w 8085221"/>
              <a:gd name="connsiteY176" fmla="*/ 14895095 h 15135727"/>
              <a:gd name="connsiteX177" fmla="*/ 2791327 w 8085221"/>
              <a:gd name="connsiteY177" fmla="*/ 14943221 h 15135727"/>
              <a:gd name="connsiteX178" fmla="*/ 2671011 w 8085221"/>
              <a:gd name="connsiteY178" fmla="*/ 15039474 h 15135727"/>
              <a:gd name="connsiteX179" fmla="*/ 2430379 w 8085221"/>
              <a:gd name="connsiteY179" fmla="*/ 15087600 h 15135727"/>
              <a:gd name="connsiteX180" fmla="*/ 2237874 w 8085221"/>
              <a:gd name="connsiteY180" fmla="*/ 15039474 h 15135727"/>
              <a:gd name="connsiteX181" fmla="*/ 2622885 w 8085221"/>
              <a:gd name="connsiteY181" fmla="*/ 14846969 h 15135727"/>
              <a:gd name="connsiteX182" fmla="*/ 2887579 w 8085221"/>
              <a:gd name="connsiteY182" fmla="*/ 14774779 h 15135727"/>
              <a:gd name="connsiteX183" fmla="*/ 2839453 w 8085221"/>
              <a:gd name="connsiteY183" fmla="*/ 14582274 h 15135727"/>
              <a:gd name="connsiteX184" fmla="*/ 2935706 w 8085221"/>
              <a:gd name="connsiteY184" fmla="*/ 14510085 h 15135727"/>
              <a:gd name="connsiteX185" fmla="*/ 2935706 w 8085221"/>
              <a:gd name="connsiteY185" fmla="*/ 14510085 h 15135727"/>
              <a:gd name="connsiteX186" fmla="*/ 3080085 w 8085221"/>
              <a:gd name="connsiteY186" fmla="*/ 14413832 h 15135727"/>
              <a:gd name="connsiteX187" fmla="*/ 3152274 w 8085221"/>
              <a:gd name="connsiteY187" fmla="*/ 14341642 h 15135727"/>
              <a:gd name="connsiteX188" fmla="*/ 3080085 w 8085221"/>
              <a:gd name="connsiteY188" fmla="*/ 14269453 h 15135727"/>
              <a:gd name="connsiteX189" fmla="*/ 3152274 w 8085221"/>
              <a:gd name="connsiteY189" fmla="*/ 14197264 h 15135727"/>
              <a:gd name="connsiteX190" fmla="*/ 3152274 w 8085221"/>
              <a:gd name="connsiteY190" fmla="*/ 14052885 h 15135727"/>
              <a:gd name="connsiteX191" fmla="*/ 3080085 w 8085221"/>
              <a:gd name="connsiteY191" fmla="*/ 13980695 h 15135727"/>
              <a:gd name="connsiteX192" fmla="*/ 3056021 w 8085221"/>
              <a:gd name="connsiteY192" fmla="*/ 14076948 h 15135727"/>
              <a:gd name="connsiteX193" fmla="*/ 2935706 w 8085221"/>
              <a:gd name="connsiteY193" fmla="*/ 14076948 h 15135727"/>
              <a:gd name="connsiteX194" fmla="*/ 2863516 w 8085221"/>
              <a:gd name="connsiteY194" fmla="*/ 14125074 h 15135727"/>
              <a:gd name="connsiteX195" fmla="*/ 2719137 w 8085221"/>
              <a:gd name="connsiteY195" fmla="*/ 14197264 h 15135727"/>
              <a:gd name="connsiteX196" fmla="*/ 2646948 w 8085221"/>
              <a:gd name="connsiteY196" fmla="*/ 14197264 h 15135727"/>
              <a:gd name="connsiteX197" fmla="*/ 2598821 w 8085221"/>
              <a:gd name="connsiteY197" fmla="*/ 14125074 h 15135727"/>
              <a:gd name="connsiteX198" fmla="*/ 2430379 w 8085221"/>
              <a:gd name="connsiteY198" fmla="*/ 13836316 h 15135727"/>
              <a:gd name="connsiteX199" fmla="*/ 2646948 w 8085221"/>
              <a:gd name="connsiteY199" fmla="*/ 13812253 h 15135727"/>
              <a:gd name="connsiteX200" fmla="*/ 2502569 w 8085221"/>
              <a:gd name="connsiteY200" fmla="*/ 13475369 h 15135727"/>
              <a:gd name="connsiteX201" fmla="*/ 2550695 w 8085221"/>
              <a:gd name="connsiteY201" fmla="*/ 13186611 h 15135727"/>
              <a:gd name="connsiteX202" fmla="*/ 2719137 w 8085221"/>
              <a:gd name="connsiteY202" fmla="*/ 13042232 h 15135727"/>
              <a:gd name="connsiteX203" fmla="*/ 2791327 w 8085221"/>
              <a:gd name="connsiteY203" fmla="*/ 12945979 h 15135727"/>
              <a:gd name="connsiteX204" fmla="*/ 3031958 w 8085221"/>
              <a:gd name="connsiteY204" fmla="*/ 13090358 h 15135727"/>
              <a:gd name="connsiteX205" fmla="*/ 3056021 w 8085221"/>
              <a:gd name="connsiteY205" fmla="*/ 12753474 h 15135727"/>
              <a:gd name="connsiteX206" fmla="*/ 2887579 w 8085221"/>
              <a:gd name="connsiteY206" fmla="*/ 12777537 h 15135727"/>
              <a:gd name="connsiteX207" fmla="*/ 2815390 w 8085221"/>
              <a:gd name="connsiteY207" fmla="*/ 12777537 h 15135727"/>
              <a:gd name="connsiteX208" fmla="*/ 3176337 w 8085221"/>
              <a:gd name="connsiteY208" fmla="*/ 12368464 h 15135727"/>
              <a:gd name="connsiteX209" fmla="*/ 3104148 w 8085221"/>
              <a:gd name="connsiteY209" fmla="*/ 12320337 h 15135727"/>
              <a:gd name="connsiteX210" fmla="*/ 3104148 w 8085221"/>
              <a:gd name="connsiteY210" fmla="*/ 12320337 h 15135727"/>
              <a:gd name="connsiteX211" fmla="*/ 3007895 w 8085221"/>
              <a:gd name="connsiteY211" fmla="*/ 12079706 h 15135727"/>
              <a:gd name="connsiteX212" fmla="*/ 2911642 w 8085221"/>
              <a:gd name="connsiteY212" fmla="*/ 11935327 h 15135727"/>
              <a:gd name="connsiteX213" fmla="*/ 2863516 w 8085221"/>
              <a:gd name="connsiteY213" fmla="*/ 11694695 h 15135727"/>
              <a:gd name="connsiteX214" fmla="*/ 2911642 w 8085221"/>
              <a:gd name="connsiteY214" fmla="*/ 11454064 h 15135727"/>
              <a:gd name="connsiteX215" fmla="*/ 3056021 w 8085221"/>
              <a:gd name="connsiteY215" fmla="*/ 11454064 h 15135727"/>
              <a:gd name="connsiteX216" fmla="*/ 2983832 w 8085221"/>
              <a:gd name="connsiteY216" fmla="*/ 11381874 h 15135727"/>
              <a:gd name="connsiteX217" fmla="*/ 3031958 w 8085221"/>
              <a:gd name="connsiteY217" fmla="*/ 11285621 h 15135727"/>
              <a:gd name="connsiteX218" fmla="*/ 3007895 w 8085221"/>
              <a:gd name="connsiteY218" fmla="*/ 11189369 h 15135727"/>
              <a:gd name="connsiteX219" fmla="*/ 2887579 w 8085221"/>
              <a:gd name="connsiteY219" fmla="*/ 11141242 h 15135727"/>
              <a:gd name="connsiteX220" fmla="*/ 2887579 w 8085221"/>
              <a:gd name="connsiteY220" fmla="*/ 10972800 h 15135727"/>
              <a:gd name="connsiteX221" fmla="*/ 2887579 w 8085221"/>
              <a:gd name="connsiteY221" fmla="*/ 10924674 h 15135727"/>
              <a:gd name="connsiteX222" fmla="*/ 2767264 w 8085221"/>
              <a:gd name="connsiteY222" fmla="*/ 11020927 h 15135727"/>
              <a:gd name="connsiteX223" fmla="*/ 2743200 w 8085221"/>
              <a:gd name="connsiteY223" fmla="*/ 10924674 h 15135727"/>
              <a:gd name="connsiteX224" fmla="*/ 2550695 w 8085221"/>
              <a:gd name="connsiteY224" fmla="*/ 11020927 h 15135727"/>
              <a:gd name="connsiteX225" fmla="*/ 2526632 w 8085221"/>
              <a:gd name="connsiteY225" fmla="*/ 11117179 h 15135727"/>
              <a:gd name="connsiteX226" fmla="*/ 2334127 w 8085221"/>
              <a:gd name="connsiteY226" fmla="*/ 10996864 h 15135727"/>
              <a:gd name="connsiteX227" fmla="*/ 2358190 w 8085221"/>
              <a:gd name="connsiteY227" fmla="*/ 10732169 h 15135727"/>
              <a:gd name="connsiteX228" fmla="*/ 2334127 w 8085221"/>
              <a:gd name="connsiteY228" fmla="*/ 10587790 h 15135727"/>
              <a:gd name="connsiteX229" fmla="*/ 2406316 w 8085221"/>
              <a:gd name="connsiteY229" fmla="*/ 10491537 h 15135727"/>
              <a:gd name="connsiteX230" fmla="*/ 2598821 w 8085221"/>
              <a:gd name="connsiteY230" fmla="*/ 10684042 h 15135727"/>
              <a:gd name="connsiteX231" fmla="*/ 2767264 w 8085221"/>
              <a:gd name="connsiteY231" fmla="*/ 10684042 h 15135727"/>
              <a:gd name="connsiteX232" fmla="*/ 2646948 w 8085221"/>
              <a:gd name="connsiteY232" fmla="*/ 10515600 h 15135727"/>
              <a:gd name="connsiteX233" fmla="*/ 2815390 w 8085221"/>
              <a:gd name="connsiteY233" fmla="*/ 10395285 h 15135727"/>
              <a:gd name="connsiteX234" fmla="*/ 3080085 w 8085221"/>
              <a:gd name="connsiteY234" fmla="*/ 10419348 h 15135727"/>
              <a:gd name="connsiteX235" fmla="*/ 3248527 w 8085221"/>
              <a:gd name="connsiteY235" fmla="*/ 10539664 h 15135727"/>
              <a:gd name="connsiteX236" fmla="*/ 3320716 w 8085221"/>
              <a:gd name="connsiteY236" fmla="*/ 10659979 h 15135727"/>
              <a:gd name="connsiteX237" fmla="*/ 3465095 w 8085221"/>
              <a:gd name="connsiteY237" fmla="*/ 10659979 h 15135727"/>
              <a:gd name="connsiteX238" fmla="*/ 3441032 w 8085221"/>
              <a:gd name="connsiteY238" fmla="*/ 10491537 h 15135727"/>
              <a:gd name="connsiteX239" fmla="*/ 3392906 w 8085221"/>
              <a:gd name="connsiteY239" fmla="*/ 10250906 h 15135727"/>
              <a:gd name="connsiteX240" fmla="*/ 3152274 w 8085221"/>
              <a:gd name="connsiteY240" fmla="*/ 10250906 h 15135727"/>
              <a:gd name="connsiteX241" fmla="*/ 3176337 w 8085221"/>
              <a:gd name="connsiteY241" fmla="*/ 10178716 h 15135727"/>
              <a:gd name="connsiteX242" fmla="*/ 3104148 w 8085221"/>
              <a:gd name="connsiteY242" fmla="*/ 10154653 h 15135727"/>
              <a:gd name="connsiteX243" fmla="*/ 3007895 w 8085221"/>
              <a:gd name="connsiteY243" fmla="*/ 9962148 h 15135727"/>
              <a:gd name="connsiteX244" fmla="*/ 3176337 w 8085221"/>
              <a:gd name="connsiteY244" fmla="*/ 9889958 h 15135727"/>
              <a:gd name="connsiteX245" fmla="*/ 2959769 w 8085221"/>
              <a:gd name="connsiteY245" fmla="*/ 9504948 h 15135727"/>
              <a:gd name="connsiteX246" fmla="*/ 2791327 w 8085221"/>
              <a:gd name="connsiteY246" fmla="*/ 9456821 h 15135727"/>
              <a:gd name="connsiteX247" fmla="*/ 2574758 w 8085221"/>
              <a:gd name="connsiteY247" fmla="*/ 9336506 h 15135727"/>
              <a:gd name="connsiteX248" fmla="*/ 2550695 w 8085221"/>
              <a:gd name="connsiteY248" fmla="*/ 9071811 h 15135727"/>
              <a:gd name="connsiteX249" fmla="*/ 2695074 w 8085221"/>
              <a:gd name="connsiteY249" fmla="*/ 8999621 h 15135727"/>
              <a:gd name="connsiteX250" fmla="*/ 2622885 w 8085221"/>
              <a:gd name="connsiteY250" fmla="*/ 8975558 h 15135727"/>
              <a:gd name="connsiteX251" fmla="*/ 2430379 w 8085221"/>
              <a:gd name="connsiteY251" fmla="*/ 8999621 h 15135727"/>
              <a:gd name="connsiteX252" fmla="*/ 2261937 w 8085221"/>
              <a:gd name="connsiteY252" fmla="*/ 9168064 h 15135727"/>
              <a:gd name="connsiteX253" fmla="*/ 2237874 w 8085221"/>
              <a:gd name="connsiteY253" fmla="*/ 8999621 h 15135727"/>
              <a:gd name="connsiteX254" fmla="*/ 2117558 w 8085221"/>
              <a:gd name="connsiteY254" fmla="*/ 8975558 h 15135727"/>
              <a:gd name="connsiteX255" fmla="*/ 2045369 w 8085221"/>
              <a:gd name="connsiteY255" fmla="*/ 8783053 h 15135727"/>
              <a:gd name="connsiteX256" fmla="*/ 1852864 w 8085221"/>
              <a:gd name="connsiteY256" fmla="*/ 8758990 h 15135727"/>
              <a:gd name="connsiteX257" fmla="*/ 1636295 w 8085221"/>
              <a:gd name="connsiteY257" fmla="*/ 8927432 h 15135727"/>
              <a:gd name="connsiteX258" fmla="*/ 1588169 w 8085221"/>
              <a:gd name="connsiteY258" fmla="*/ 9023685 h 15135727"/>
              <a:gd name="connsiteX259" fmla="*/ 1515979 w 8085221"/>
              <a:gd name="connsiteY259" fmla="*/ 8879306 h 15135727"/>
              <a:gd name="connsiteX260" fmla="*/ 1347537 w 8085221"/>
              <a:gd name="connsiteY260" fmla="*/ 8879306 h 15135727"/>
              <a:gd name="connsiteX261" fmla="*/ 1347537 w 8085221"/>
              <a:gd name="connsiteY261" fmla="*/ 8710864 h 15135727"/>
              <a:gd name="connsiteX262" fmla="*/ 1106906 w 8085221"/>
              <a:gd name="connsiteY262" fmla="*/ 8783053 h 15135727"/>
              <a:gd name="connsiteX263" fmla="*/ 890337 w 8085221"/>
              <a:gd name="connsiteY263" fmla="*/ 8686800 h 15135727"/>
              <a:gd name="connsiteX264" fmla="*/ 649706 w 8085221"/>
              <a:gd name="connsiteY264" fmla="*/ 8662737 h 15135727"/>
              <a:gd name="connsiteX265" fmla="*/ 385011 w 8085221"/>
              <a:gd name="connsiteY265" fmla="*/ 8566485 h 15135727"/>
              <a:gd name="connsiteX266" fmla="*/ 577516 w 8085221"/>
              <a:gd name="connsiteY266" fmla="*/ 8373979 h 15135727"/>
              <a:gd name="connsiteX267" fmla="*/ 794085 w 8085221"/>
              <a:gd name="connsiteY267" fmla="*/ 8301790 h 15135727"/>
              <a:gd name="connsiteX268" fmla="*/ 745958 w 8085221"/>
              <a:gd name="connsiteY268" fmla="*/ 8133348 h 15135727"/>
              <a:gd name="connsiteX269" fmla="*/ 818148 w 8085221"/>
              <a:gd name="connsiteY269" fmla="*/ 7820527 h 15135727"/>
              <a:gd name="connsiteX270" fmla="*/ 697832 w 8085221"/>
              <a:gd name="connsiteY270" fmla="*/ 7820527 h 15135727"/>
              <a:gd name="connsiteX271" fmla="*/ 625642 w 8085221"/>
              <a:gd name="connsiteY271" fmla="*/ 7916779 h 15135727"/>
              <a:gd name="connsiteX272" fmla="*/ 457200 w 8085221"/>
              <a:gd name="connsiteY272" fmla="*/ 7820527 h 15135727"/>
              <a:gd name="connsiteX273" fmla="*/ 529390 w 8085221"/>
              <a:gd name="connsiteY273" fmla="*/ 7700211 h 15135727"/>
              <a:gd name="connsiteX274" fmla="*/ 938464 w 8085221"/>
              <a:gd name="connsiteY274" fmla="*/ 7676148 h 15135727"/>
              <a:gd name="connsiteX275" fmla="*/ 1058779 w 8085221"/>
              <a:gd name="connsiteY275" fmla="*/ 7459579 h 15135727"/>
              <a:gd name="connsiteX276" fmla="*/ 1203158 w 8085221"/>
              <a:gd name="connsiteY276" fmla="*/ 7603958 h 15135727"/>
              <a:gd name="connsiteX277" fmla="*/ 1299411 w 8085221"/>
              <a:gd name="connsiteY277" fmla="*/ 7555832 h 15135727"/>
              <a:gd name="connsiteX278" fmla="*/ 1443790 w 8085221"/>
              <a:gd name="connsiteY278" fmla="*/ 7507706 h 15135727"/>
              <a:gd name="connsiteX279" fmla="*/ 1684421 w 8085221"/>
              <a:gd name="connsiteY279" fmla="*/ 7603958 h 15135727"/>
              <a:gd name="connsiteX280" fmla="*/ 1684421 w 8085221"/>
              <a:gd name="connsiteY280" fmla="*/ 7603958 h 15135727"/>
              <a:gd name="connsiteX281" fmla="*/ 1540042 w 8085221"/>
              <a:gd name="connsiteY281" fmla="*/ 7363327 h 15135727"/>
              <a:gd name="connsiteX282" fmla="*/ 1299411 w 8085221"/>
              <a:gd name="connsiteY282" fmla="*/ 7315200 h 15135727"/>
              <a:gd name="connsiteX283" fmla="*/ 1130969 w 8085221"/>
              <a:gd name="connsiteY283" fmla="*/ 7339264 h 15135727"/>
              <a:gd name="connsiteX284" fmla="*/ 1034716 w 8085221"/>
              <a:gd name="connsiteY284" fmla="*/ 7315200 h 15135727"/>
              <a:gd name="connsiteX285" fmla="*/ 1155032 w 8085221"/>
              <a:gd name="connsiteY285" fmla="*/ 7050506 h 15135727"/>
              <a:gd name="connsiteX286" fmla="*/ 1155032 w 8085221"/>
              <a:gd name="connsiteY286" fmla="*/ 6930190 h 15135727"/>
              <a:gd name="connsiteX287" fmla="*/ 1155032 w 8085221"/>
              <a:gd name="connsiteY287" fmla="*/ 6761748 h 15135727"/>
              <a:gd name="connsiteX288" fmla="*/ 1203158 w 8085221"/>
              <a:gd name="connsiteY288" fmla="*/ 6617369 h 15135727"/>
              <a:gd name="connsiteX289" fmla="*/ 1371600 w 8085221"/>
              <a:gd name="connsiteY289" fmla="*/ 6472990 h 15135727"/>
              <a:gd name="connsiteX290" fmla="*/ 1443790 w 8085221"/>
              <a:gd name="connsiteY290" fmla="*/ 6328611 h 15135727"/>
              <a:gd name="connsiteX291" fmla="*/ 1419727 w 8085221"/>
              <a:gd name="connsiteY291" fmla="*/ 6208295 h 15135727"/>
              <a:gd name="connsiteX292" fmla="*/ 1275348 w 8085221"/>
              <a:gd name="connsiteY292" fmla="*/ 6304548 h 15135727"/>
              <a:gd name="connsiteX293" fmla="*/ 1323474 w 8085221"/>
              <a:gd name="connsiteY293" fmla="*/ 6015790 h 15135727"/>
              <a:gd name="connsiteX294" fmla="*/ 1540042 w 8085221"/>
              <a:gd name="connsiteY294" fmla="*/ 5871411 h 15135727"/>
              <a:gd name="connsiteX295" fmla="*/ 1540042 w 8085221"/>
              <a:gd name="connsiteY295" fmla="*/ 5751095 h 15135727"/>
              <a:gd name="connsiteX296" fmla="*/ 1395664 w 8085221"/>
              <a:gd name="connsiteY296" fmla="*/ 5799221 h 15135727"/>
              <a:gd name="connsiteX297" fmla="*/ 1179095 w 8085221"/>
              <a:gd name="connsiteY297" fmla="*/ 5799221 h 15135727"/>
              <a:gd name="connsiteX298" fmla="*/ 890337 w 8085221"/>
              <a:gd name="connsiteY298" fmla="*/ 5775158 h 15135727"/>
              <a:gd name="connsiteX299" fmla="*/ 697832 w 8085221"/>
              <a:gd name="connsiteY299" fmla="*/ 5606716 h 15135727"/>
              <a:gd name="connsiteX300" fmla="*/ 577516 w 8085221"/>
              <a:gd name="connsiteY300" fmla="*/ 5582653 h 15135727"/>
              <a:gd name="connsiteX301" fmla="*/ 697832 w 8085221"/>
              <a:gd name="connsiteY301" fmla="*/ 5775158 h 15135727"/>
              <a:gd name="connsiteX302" fmla="*/ 409074 w 8085221"/>
              <a:gd name="connsiteY302" fmla="*/ 5799221 h 15135727"/>
              <a:gd name="connsiteX303" fmla="*/ 168442 w 8085221"/>
              <a:gd name="connsiteY303" fmla="*/ 5702969 h 15135727"/>
              <a:gd name="connsiteX304" fmla="*/ 264695 w 8085221"/>
              <a:gd name="connsiteY304" fmla="*/ 5558590 h 15135727"/>
              <a:gd name="connsiteX305" fmla="*/ 144379 w 8085221"/>
              <a:gd name="connsiteY305" fmla="*/ 5510464 h 15135727"/>
              <a:gd name="connsiteX306" fmla="*/ 0 w 8085221"/>
              <a:gd name="connsiteY306" fmla="*/ 5462337 h 15135727"/>
              <a:gd name="connsiteX307" fmla="*/ 96253 w 8085221"/>
              <a:gd name="connsiteY307" fmla="*/ 5245769 h 15135727"/>
              <a:gd name="connsiteX0" fmla="*/ 96253 w 8085221"/>
              <a:gd name="connsiteY0" fmla="*/ 5245769 h 15135727"/>
              <a:gd name="connsiteX1" fmla="*/ 144379 w 8085221"/>
              <a:gd name="connsiteY1" fmla="*/ 4981074 h 15135727"/>
              <a:gd name="connsiteX2" fmla="*/ 178719 w 8085221"/>
              <a:gd name="connsiteY2" fmla="*/ 4834941 h 15135727"/>
              <a:gd name="connsiteX3" fmla="*/ 334378 w 8085221"/>
              <a:gd name="connsiteY3" fmla="*/ 4696828 h 15135727"/>
              <a:gd name="connsiteX4" fmla="*/ 553453 w 8085221"/>
              <a:gd name="connsiteY4" fmla="*/ 4692316 h 15135727"/>
              <a:gd name="connsiteX5" fmla="*/ 649706 w 8085221"/>
              <a:gd name="connsiteY5" fmla="*/ 4427621 h 15135727"/>
              <a:gd name="connsiteX6" fmla="*/ 805866 w 8085221"/>
              <a:gd name="connsiteY6" fmla="*/ 4425366 h 15135727"/>
              <a:gd name="connsiteX7" fmla="*/ 867026 w 8085221"/>
              <a:gd name="connsiteY7" fmla="*/ 4311817 h 15135727"/>
              <a:gd name="connsiteX8" fmla="*/ 1077328 w 8085221"/>
              <a:gd name="connsiteY8" fmla="*/ 4253916 h 15135727"/>
              <a:gd name="connsiteX9" fmla="*/ 1120191 w 8085221"/>
              <a:gd name="connsiteY9" fmla="*/ 4206291 h 15135727"/>
              <a:gd name="connsiteX10" fmla="*/ 1263066 w 8085221"/>
              <a:gd name="connsiteY10" fmla="*/ 4182478 h 15135727"/>
              <a:gd name="connsiteX11" fmla="*/ 1362326 w 8085221"/>
              <a:gd name="connsiteY11" fmla="*/ 4081965 h 15135727"/>
              <a:gd name="connsiteX12" fmla="*/ 1472616 w 8085221"/>
              <a:gd name="connsiteY12" fmla="*/ 4025316 h 15135727"/>
              <a:gd name="connsiteX13" fmla="*/ 1559344 w 8085221"/>
              <a:gd name="connsiteY13" fmla="*/ 4013535 h 15135727"/>
              <a:gd name="connsiteX14" fmla="*/ 1708485 w 8085221"/>
              <a:gd name="connsiteY14" fmla="*/ 3826042 h 15135727"/>
              <a:gd name="connsiteX15" fmla="*/ 1820278 w 8085221"/>
              <a:gd name="connsiteY15" fmla="*/ 3858628 h 15135727"/>
              <a:gd name="connsiteX16" fmla="*/ 1910766 w 8085221"/>
              <a:gd name="connsiteY16" fmla="*/ 3735053 h 15135727"/>
              <a:gd name="connsiteX17" fmla="*/ 2006016 w 8085221"/>
              <a:gd name="connsiteY17" fmla="*/ 3615741 h 15135727"/>
              <a:gd name="connsiteX18" fmla="*/ 2091741 w 8085221"/>
              <a:gd name="connsiteY18" fmla="*/ 3649078 h 15135727"/>
              <a:gd name="connsiteX19" fmla="*/ 2141621 w 8085221"/>
              <a:gd name="connsiteY19" fmla="*/ 3585411 h 15135727"/>
              <a:gd name="connsiteX20" fmla="*/ 2117808 w 8085221"/>
              <a:gd name="connsiteY20" fmla="*/ 3518736 h 15135727"/>
              <a:gd name="connsiteX21" fmla="*/ 2182228 w 8085221"/>
              <a:gd name="connsiteY21" fmla="*/ 3420478 h 15135727"/>
              <a:gd name="connsiteX22" fmla="*/ 2286000 w 8085221"/>
              <a:gd name="connsiteY22" fmla="*/ 3489158 h 15135727"/>
              <a:gd name="connsiteX23" fmla="*/ 2334628 w 8085221"/>
              <a:gd name="connsiteY23" fmla="*/ 3249028 h 15135727"/>
              <a:gd name="connsiteX24" fmla="*/ 2381502 w 8085221"/>
              <a:gd name="connsiteY24" fmla="*/ 3088858 h 15135727"/>
              <a:gd name="connsiteX25" fmla="*/ 2544178 w 8085221"/>
              <a:gd name="connsiteY25" fmla="*/ 3058528 h 15135727"/>
              <a:gd name="connsiteX26" fmla="*/ 2477503 w 8085221"/>
              <a:gd name="connsiteY26" fmla="*/ 2977566 h 15135727"/>
              <a:gd name="connsiteX27" fmla="*/ 2695074 w 8085221"/>
              <a:gd name="connsiteY27" fmla="*/ 2892592 h 15135727"/>
              <a:gd name="connsiteX28" fmla="*/ 2796591 w 8085221"/>
              <a:gd name="connsiteY28" fmla="*/ 2829928 h 15135727"/>
              <a:gd name="connsiteX29" fmla="*/ 2829928 w 8085221"/>
              <a:gd name="connsiteY29" fmla="*/ 2517107 h 15135727"/>
              <a:gd name="connsiteX30" fmla="*/ 3200400 w 8085221"/>
              <a:gd name="connsiteY30" fmla="*/ 2358190 h 15135727"/>
              <a:gd name="connsiteX31" fmla="*/ 3441032 w 8085221"/>
              <a:gd name="connsiteY31" fmla="*/ 2237874 h 15135727"/>
              <a:gd name="connsiteX32" fmla="*/ 3561348 w 8085221"/>
              <a:gd name="connsiteY32" fmla="*/ 2526632 h 15135727"/>
              <a:gd name="connsiteX33" fmla="*/ 3801979 w 8085221"/>
              <a:gd name="connsiteY33" fmla="*/ 2622885 h 15135727"/>
              <a:gd name="connsiteX34" fmla="*/ 3946358 w 8085221"/>
              <a:gd name="connsiteY34" fmla="*/ 2550695 h 15135727"/>
              <a:gd name="connsiteX35" fmla="*/ 4018548 w 8085221"/>
              <a:gd name="connsiteY35" fmla="*/ 2598821 h 15135727"/>
              <a:gd name="connsiteX36" fmla="*/ 4138864 w 8085221"/>
              <a:gd name="connsiteY36" fmla="*/ 2574758 h 15135727"/>
              <a:gd name="connsiteX37" fmla="*/ 4307306 w 8085221"/>
              <a:gd name="connsiteY37" fmla="*/ 2671011 h 15135727"/>
              <a:gd name="connsiteX38" fmla="*/ 4427621 w 8085221"/>
              <a:gd name="connsiteY38" fmla="*/ 2622885 h 15135727"/>
              <a:gd name="connsiteX39" fmla="*/ 4668253 w 8085221"/>
              <a:gd name="connsiteY39" fmla="*/ 2743200 h 15135727"/>
              <a:gd name="connsiteX40" fmla="*/ 4788569 w 8085221"/>
              <a:gd name="connsiteY40" fmla="*/ 2815390 h 15135727"/>
              <a:gd name="connsiteX41" fmla="*/ 4957011 w 8085221"/>
              <a:gd name="connsiteY41" fmla="*/ 2719137 h 15135727"/>
              <a:gd name="connsiteX42" fmla="*/ 4981074 w 8085221"/>
              <a:gd name="connsiteY42" fmla="*/ 2382253 h 15135727"/>
              <a:gd name="connsiteX43" fmla="*/ 4981074 w 8085221"/>
              <a:gd name="connsiteY43" fmla="*/ 2382253 h 15135727"/>
              <a:gd name="connsiteX44" fmla="*/ 4884821 w 8085221"/>
              <a:gd name="connsiteY44" fmla="*/ 2093495 h 15135727"/>
              <a:gd name="connsiteX45" fmla="*/ 4764506 w 8085221"/>
              <a:gd name="connsiteY45" fmla="*/ 1900990 h 15135727"/>
              <a:gd name="connsiteX46" fmla="*/ 4764506 w 8085221"/>
              <a:gd name="connsiteY46" fmla="*/ 1804737 h 15135727"/>
              <a:gd name="connsiteX47" fmla="*/ 4957011 w 8085221"/>
              <a:gd name="connsiteY47" fmla="*/ 1564106 h 15135727"/>
              <a:gd name="connsiteX48" fmla="*/ 5221706 w 8085221"/>
              <a:gd name="connsiteY48" fmla="*/ 1588169 h 15135727"/>
              <a:gd name="connsiteX49" fmla="*/ 5486400 w 8085221"/>
              <a:gd name="connsiteY49" fmla="*/ 1684421 h 15135727"/>
              <a:gd name="connsiteX50" fmla="*/ 5799221 w 8085221"/>
              <a:gd name="connsiteY50" fmla="*/ 1684421 h 15135727"/>
              <a:gd name="connsiteX51" fmla="*/ 5871411 w 8085221"/>
              <a:gd name="connsiteY51" fmla="*/ 1443790 h 15135727"/>
              <a:gd name="connsiteX52" fmla="*/ 6087979 w 8085221"/>
              <a:gd name="connsiteY52" fmla="*/ 1395664 h 15135727"/>
              <a:gd name="connsiteX53" fmla="*/ 6087979 w 8085221"/>
              <a:gd name="connsiteY53" fmla="*/ 1082842 h 15135727"/>
              <a:gd name="connsiteX54" fmla="*/ 6424864 w 8085221"/>
              <a:gd name="connsiteY54" fmla="*/ 1058779 h 15135727"/>
              <a:gd name="connsiteX55" fmla="*/ 6665495 w 8085221"/>
              <a:gd name="connsiteY55" fmla="*/ 721895 h 15135727"/>
              <a:gd name="connsiteX56" fmla="*/ 6761748 w 8085221"/>
              <a:gd name="connsiteY56" fmla="*/ 649706 h 15135727"/>
              <a:gd name="connsiteX57" fmla="*/ 6737685 w 8085221"/>
              <a:gd name="connsiteY57" fmla="*/ 505327 h 15135727"/>
              <a:gd name="connsiteX58" fmla="*/ 6858000 w 8085221"/>
              <a:gd name="connsiteY58" fmla="*/ 360948 h 15135727"/>
              <a:gd name="connsiteX59" fmla="*/ 6761748 w 8085221"/>
              <a:gd name="connsiteY59" fmla="*/ 120316 h 15135727"/>
              <a:gd name="connsiteX60" fmla="*/ 7194885 w 8085221"/>
              <a:gd name="connsiteY60" fmla="*/ 0 h 15135727"/>
              <a:gd name="connsiteX61" fmla="*/ 7267074 w 8085221"/>
              <a:gd name="connsiteY61" fmla="*/ 120316 h 15135727"/>
              <a:gd name="connsiteX62" fmla="*/ 7267074 w 8085221"/>
              <a:gd name="connsiteY62" fmla="*/ 120316 h 15135727"/>
              <a:gd name="connsiteX63" fmla="*/ 7339264 w 8085221"/>
              <a:gd name="connsiteY63" fmla="*/ 360948 h 15135727"/>
              <a:gd name="connsiteX64" fmla="*/ 7628021 w 8085221"/>
              <a:gd name="connsiteY64" fmla="*/ 433137 h 15135727"/>
              <a:gd name="connsiteX65" fmla="*/ 7796464 w 8085221"/>
              <a:gd name="connsiteY65" fmla="*/ 649706 h 15135727"/>
              <a:gd name="connsiteX66" fmla="*/ 8085221 w 8085221"/>
              <a:gd name="connsiteY66" fmla="*/ 914400 h 15135727"/>
              <a:gd name="connsiteX67" fmla="*/ 7988969 w 8085221"/>
              <a:gd name="connsiteY67" fmla="*/ 1203158 h 15135727"/>
              <a:gd name="connsiteX68" fmla="*/ 7844590 w 8085221"/>
              <a:gd name="connsiteY68" fmla="*/ 1058779 h 15135727"/>
              <a:gd name="connsiteX69" fmla="*/ 7483642 w 8085221"/>
              <a:gd name="connsiteY69" fmla="*/ 1371600 h 15135727"/>
              <a:gd name="connsiteX70" fmla="*/ 7267074 w 8085221"/>
              <a:gd name="connsiteY70" fmla="*/ 1395664 h 15135727"/>
              <a:gd name="connsiteX71" fmla="*/ 7243011 w 8085221"/>
              <a:gd name="connsiteY71" fmla="*/ 1588169 h 15135727"/>
              <a:gd name="connsiteX72" fmla="*/ 6978316 w 8085221"/>
              <a:gd name="connsiteY72" fmla="*/ 1732548 h 15135727"/>
              <a:gd name="connsiteX73" fmla="*/ 6737685 w 8085221"/>
              <a:gd name="connsiteY73" fmla="*/ 2093495 h 15135727"/>
              <a:gd name="connsiteX74" fmla="*/ 6737685 w 8085221"/>
              <a:gd name="connsiteY74" fmla="*/ 2382253 h 15135727"/>
              <a:gd name="connsiteX75" fmla="*/ 6665495 w 8085221"/>
              <a:gd name="connsiteY75" fmla="*/ 2430379 h 15135727"/>
              <a:gd name="connsiteX76" fmla="*/ 6906127 w 8085221"/>
              <a:gd name="connsiteY76" fmla="*/ 2646948 h 15135727"/>
              <a:gd name="connsiteX77" fmla="*/ 6906127 w 8085221"/>
              <a:gd name="connsiteY77" fmla="*/ 2983832 h 15135727"/>
              <a:gd name="connsiteX78" fmla="*/ 6906127 w 8085221"/>
              <a:gd name="connsiteY78" fmla="*/ 3104148 h 15135727"/>
              <a:gd name="connsiteX79" fmla="*/ 6833937 w 8085221"/>
              <a:gd name="connsiteY79" fmla="*/ 3368842 h 15135727"/>
              <a:gd name="connsiteX80" fmla="*/ 6906127 w 8085221"/>
              <a:gd name="connsiteY80" fmla="*/ 3489158 h 15135727"/>
              <a:gd name="connsiteX81" fmla="*/ 6641432 w 8085221"/>
              <a:gd name="connsiteY81" fmla="*/ 3705727 h 15135727"/>
              <a:gd name="connsiteX82" fmla="*/ 6737685 w 8085221"/>
              <a:gd name="connsiteY82" fmla="*/ 3729790 h 15135727"/>
              <a:gd name="connsiteX83" fmla="*/ 6545179 w 8085221"/>
              <a:gd name="connsiteY83" fmla="*/ 3826042 h 15135727"/>
              <a:gd name="connsiteX84" fmla="*/ 6328611 w 8085221"/>
              <a:gd name="connsiteY84" fmla="*/ 3753853 h 15135727"/>
              <a:gd name="connsiteX85" fmla="*/ 6184232 w 8085221"/>
              <a:gd name="connsiteY85" fmla="*/ 3850106 h 15135727"/>
              <a:gd name="connsiteX86" fmla="*/ 6184232 w 8085221"/>
              <a:gd name="connsiteY86" fmla="*/ 3946358 h 15135727"/>
              <a:gd name="connsiteX87" fmla="*/ 6136106 w 8085221"/>
              <a:gd name="connsiteY87" fmla="*/ 4235116 h 15135727"/>
              <a:gd name="connsiteX88" fmla="*/ 5919537 w 8085221"/>
              <a:gd name="connsiteY88" fmla="*/ 4403558 h 15135727"/>
              <a:gd name="connsiteX89" fmla="*/ 5775158 w 8085221"/>
              <a:gd name="connsiteY89" fmla="*/ 4451685 h 15135727"/>
              <a:gd name="connsiteX90" fmla="*/ 5630779 w 8085221"/>
              <a:gd name="connsiteY90" fmla="*/ 4547937 h 15135727"/>
              <a:gd name="connsiteX91" fmla="*/ 5510464 w 8085221"/>
              <a:gd name="connsiteY91" fmla="*/ 4620127 h 15135727"/>
              <a:gd name="connsiteX92" fmla="*/ 5510464 w 8085221"/>
              <a:gd name="connsiteY92" fmla="*/ 4812632 h 15135727"/>
              <a:gd name="connsiteX93" fmla="*/ 5317958 w 8085221"/>
              <a:gd name="connsiteY93" fmla="*/ 4981074 h 15135727"/>
              <a:gd name="connsiteX94" fmla="*/ 5005137 w 8085221"/>
              <a:gd name="connsiteY94" fmla="*/ 5149516 h 15135727"/>
              <a:gd name="connsiteX95" fmla="*/ 4692316 w 8085221"/>
              <a:gd name="connsiteY95" fmla="*/ 5149516 h 15135727"/>
              <a:gd name="connsiteX96" fmla="*/ 4523874 w 8085221"/>
              <a:gd name="connsiteY96" fmla="*/ 5366085 h 15135727"/>
              <a:gd name="connsiteX97" fmla="*/ 4211053 w 8085221"/>
              <a:gd name="connsiteY97" fmla="*/ 5414211 h 15135727"/>
              <a:gd name="connsiteX98" fmla="*/ 4114800 w 8085221"/>
              <a:gd name="connsiteY98" fmla="*/ 5390148 h 15135727"/>
              <a:gd name="connsiteX99" fmla="*/ 4018548 w 8085221"/>
              <a:gd name="connsiteY99" fmla="*/ 5630779 h 15135727"/>
              <a:gd name="connsiteX100" fmla="*/ 4090737 w 8085221"/>
              <a:gd name="connsiteY100" fmla="*/ 5871411 h 15135727"/>
              <a:gd name="connsiteX101" fmla="*/ 4090737 w 8085221"/>
              <a:gd name="connsiteY101" fmla="*/ 6184232 h 15135727"/>
              <a:gd name="connsiteX102" fmla="*/ 4186990 w 8085221"/>
              <a:gd name="connsiteY102" fmla="*/ 6472990 h 15135727"/>
              <a:gd name="connsiteX103" fmla="*/ 4042611 w 8085221"/>
              <a:gd name="connsiteY103" fmla="*/ 6352674 h 15135727"/>
              <a:gd name="connsiteX104" fmla="*/ 3946358 w 8085221"/>
              <a:gd name="connsiteY104" fmla="*/ 6376737 h 15135727"/>
              <a:gd name="connsiteX105" fmla="*/ 4114800 w 8085221"/>
              <a:gd name="connsiteY105" fmla="*/ 6641432 h 15135727"/>
              <a:gd name="connsiteX106" fmla="*/ 4451685 w 8085221"/>
              <a:gd name="connsiteY106" fmla="*/ 6737685 h 15135727"/>
              <a:gd name="connsiteX107" fmla="*/ 4620127 w 8085221"/>
              <a:gd name="connsiteY107" fmla="*/ 6978316 h 15135727"/>
              <a:gd name="connsiteX108" fmla="*/ 4740442 w 8085221"/>
              <a:gd name="connsiteY108" fmla="*/ 7170821 h 15135727"/>
              <a:gd name="connsiteX109" fmla="*/ 5077327 w 8085221"/>
              <a:gd name="connsiteY109" fmla="*/ 7387390 h 15135727"/>
              <a:gd name="connsiteX110" fmla="*/ 5125453 w 8085221"/>
              <a:gd name="connsiteY110" fmla="*/ 7603958 h 15135727"/>
              <a:gd name="connsiteX111" fmla="*/ 5197642 w 8085221"/>
              <a:gd name="connsiteY111" fmla="*/ 7796464 h 15135727"/>
              <a:gd name="connsiteX112" fmla="*/ 5486400 w 8085221"/>
              <a:gd name="connsiteY112" fmla="*/ 7964906 h 15135727"/>
              <a:gd name="connsiteX113" fmla="*/ 5486400 w 8085221"/>
              <a:gd name="connsiteY113" fmla="*/ 8349916 h 15135727"/>
              <a:gd name="connsiteX114" fmla="*/ 5678906 w 8085221"/>
              <a:gd name="connsiteY114" fmla="*/ 8614611 h 15135727"/>
              <a:gd name="connsiteX115" fmla="*/ 5919537 w 8085221"/>
              <a:gd name="connsiteY115" fmla="*/ 9071811 h 15135727"/>
              <a:gd name="connsiteX116" fmla="*/ 6160169 w 8085221"/>
              <a:gd name="connsiteY116" fmla="*/ 9336506 h 15135727"/>
              <a:gd name="connsiteX117" fmla="*/ 6280485 w 8085221"/>
              <a:gd name="connsiteY117" fmla="*/ 9601200 h 15135727"/>
              <a:gd name="connsiteX118" fmla="*/ 6400800 w 8085221"/>
              <a:gd name="connsiteY118" fmla="*/ 9793706 h 15135727"/>
              <a:gd name="connsiteX119" fmla="*/ 6569242 w 8085221"/>
              <a:gd name="connsiteY119" fmla="*/ 10058400 h 15135727"/>
              <a:gd name="connsiteX120" fmla="*/ 6713621 w 8085221"/>
              <a:gd name="connsiteY120" fmla="*/ 10106527 h 15135727"/>
              <a:gd name="connsiteX121" fmla="*/ 6545179 w 8085221"/>
              <a:gd name="connsiteY121" fmla="*/ 10202779 h 15135727"/>
              <a:gd name="connsiteX122" fmla="*/ 6569242 w 8085221"/>
              <a:gd name="connsiteY122" fmla="*/ 10443411 h 15135727"/>
              <a:gd name="connsiteX123" fmla="*/ 6593306 w 8085221"/>
              <a:gd name="connsiteY123" fmla="*/ 10708106 h 15135727"/>
              <a:gd name="connsiteX124" fmla="*/ 6761748 w 8085221"/>
              <a:gd name="connsiteY124" fmla="*/ 10924674 h 15135727"/>
              <a:gd name="connsiteX125" fmla="*/ 6641432 w 8085221"/>
              <a:gd name="connsiteY125" fmla="*/ 11093116 h 15135727"/>
              <a:gd name="connsiteX126" fmla="*/ 6713621 w 8085221"/>
              <a:gd name="connsiteY126" fmla="*/ 11261558 h 15135727"/>
              <a:gd name="connsiteX127" fmla="*/ 6737685 w 8085221"/>
              <a:gd name="connsiteY127" fmla="*/ 11526253 h 15135727"/>
              <a:gd name="connsiteX128" fmla="*/ 6617369 w 8085221"/>
              <a:gd name="connsiteY128" fmla="*/ 11839074 h 15135727"/>
              <a:gd name="connsiteX129" fmla="*/ 6617369 w 8085221"/>
              <a:gd name="connsiteY129" fmla="*/ 12031579 h 15135727"/>
              <a:gd name="connsiteX130" fmla="*/ 6641432 w 8085221"/>
              <a:gd name="connsiteY130" fmla="*/ 12127832 h 15135727"/>
              <a:gd name="connsiteX131" fmla="*/ 6761748 w 8085221"/>
              <a:gd name="connsiteY131" fmla="*/ 12031579 h 15135727"/>
              <a:gd name="connsiteX132" fmla="*/ 6761748 w 8085221"/>
              <a:gd name="connsiteY132" fmla="*/ 12296274 h 15135727"/>
              <a:gd name="connsiteX133" fmla="*/ 6689558 w 8085221"/>
              <a:gd name="connsiteY133" fmla="*/ 12512842 h 15135727"/>
              <a:gd name="connsiteX134" fmla="*/ 6785811 w 8085221"/>
              <a:gd name="connsiteY134" fmla="*/ 12777537 h 15135727"/>
              <a:gd name="connsiteX135" fmla="*/ 6569242 w 8085221"/>
              <a:gd name="connsiteY135" fmla="*/ 12873790 h 15135727"/>
              <a:gd name="connsiteX136" fmla="*/ 6545179 w 8085221"/>
              <a:gd name="connsiteY136" fmla="*/ 13090358 h 15135727"/>
              <a:gd name="connsiteX137" fmla="*/ 6448927 w 8085221"/>
              <a:gd name="connsiteY137" fmla="*/ 13355053 h 15135727"/>
              <a:gd name="connsiteX138" fmla="*/ 6256421 w 8085221"/>
              <a:gd name="connsiteY138" fmla="*/ 13571621 h 15135727"/>
              <a:gd name="connsiteX139" fmla="*/ 6087979 w 8085221"/>
              <a:gd name="connsiteY139" fmla="*/ 13667874 h 15135727"/>
              <a:gd name="connsiteX140" fmla="*/ 5943600 w 8085221"/>
              <a:gd name="connsiteY140" fmla="*/ 13716000 h 15135727"/>
              <a:gd name="connsiteX141" fmla="*/ 5702969 w 8085221"/>
              <a:gd name="connsiteY141" fmla="*/ 13667874 h 15135727"/>
              <a:gd name="connsiteX142" fmla="*/ 5582653 w 8085221"/>
              <a:gd name="connsiteY142" fmla="*/ 13691937 h 15135727"/>
              <a:gd name="connsiteX143" fmla="*/ 5727032 w 8085221"/>
              <a:gd name="connsiteY143" fmla="*/ 13836316 h 15135727"/>
              <a:gd name="connsiteX144" fmla="*/ 5582653 w 8085221"/>
              <a:gd name="connsiteY144" fmla="*/ 14052885 h 15135727"/>
              <a:gd name="connsiteX145" fmla="*/ 5462337 w 8085221"/>
              <a:gd name="connsiteY145" fmla="*/ 14149137 h 15135727"/>
              <a:gd name="connsiteX146" fmla="*/ 5342021 w 8085221"/>
              <a:gd name="connsiteY146" fmla="*/ 14004758 h 15135727"/>
              <a:gd name="connsiteX147" fmla="*/ 5245769 w 8085221"/>
              <a:gd name="connsiteY147" fmla="*/ 14004758 h 15135727"/>
              <a:gd name="connsiteX148" fmla="*/ 5245769 w 8085221"/>
              <a:gd name="connsiteY148" fmla="*/ 13956632 h 15135727"/>
              <a:gd name="connsiteX149" fmla="*/ 5101390 w 8085221"/>
              <a:gd name="connsiteY149" fmla="*/ 13956632 h 15135727"/>
              <a:gd name="connsiteX150" fmla="*/ 4981074 w 8085221"/>
              <a:gd name="connsiteY150" fmla="*/ 13860379 h 15135727"/>
              <a:gd name="connsiteX151" fmla="*/ 4740442 w 8085221"/>
              <a:gd name="connsiteY151" fmla="*/ 13908506 h 15135727"/>
              <a:gd name="connsiteX152" fmla="*/ 4475748 w 8085221"/>
              <a:gd name="connsiteY152" fmla="*/ 13956632 h 15135727"/>
              <a:gd name="connsiteX153" fmla="*/ 4379495 w 8085221"/>
              <a:gd name="connsiteY153" fmla="*/ 14028821 h 15135727"/>
              <a:gd name="connsiteX154" fmla="*/ 4403558 w 8085221"/>
              <a:gd name="connsiteY154" fmla="*/ 14197264 h 15135727"/>
              <a:gd name="connsiteX155" fmla="*/ 4572000 w 8085221"/>
              <a:gd name="connsiteY155" fmla="*/ 14149137 h 15135727"/>
              <a:gd name="connsiteX156" fmla="*/ 4523874 w 8085221"/>
              <a:gd name="connsiteY156" fmla="*/ 14558211 h 15135727"/>
              <a:gd name="connsiteX157" fmla="*/ 4403558 w 8085221"/>
              <a:gd name="connsiteY157" fmla="*/ 14437895 h 15135727"/>
              <a:gd name="connsiteX158" fmla="*/ 4403558 w 8085221"/>
              <a:gd name="connsiteY158" fmla="*/ 14437895 h 15135727"/>
              <a:gd name="connsiteX159" fmla="*/ 4283242 w 8085221"/>
              <a:gd name="connsiteY159" fmla="*/ 14245390 h 15135727"/>
              <a:gd name="connsiteX160" fmla="*/ 4235116 w 8085221"/>
              <a:gd name="connsiteY160" fmla="*/ 14341642 h 15135727"/>
              <a:gd name="connsiteX161" fmla="*/ 4162927 w 8085221"/>
              <a:gd name="connsiteY161" fmla="*/ 14389769 h 15135727"/>
              <a:gd name="connsiteX162" fmla="*/ 4162927 w 8085221"/>
              <a:gd name="connsiteY162" fmla="*/ 14389769 h 15135727"/>
              <a:gd name="connsiteX163" fmla="*/ 3922295 w 8085221"/>
              <a:gd name="connsiteY163" fmla="*/ 14245390 h 15135727"/>
              <a:gd name="connsiteX164" fmla="*/ 3801979 w 8085221"/>
              <a:gd name="connsiteY164" fmla="*/ 14293516 h 15135727"/>
              <a:gd name="connsiteX165" fmla="*/ 3681664 w 8085221"/>
              <a:gd name="connsiteY165" fmla="*/ 14389769 h 15135727"/>
              <a:gd name="connsiteX166" fmla="*/ 3657600 w 8085221"/>
              <a:gd name="connsiteY166" fmla="*/ 14654464 h 15135727"/>
              <a:gd name="connsiteX167" fmla="*/ 3513221 w 8085221"/>
              <a:gd name="connsiteY167" fmla="*/ 14726653 h 15135727"/>
              <a:gd name="connsiteX168" fmla="*/ 3513221 w 8085221"/>
              <a:gd name="connsiteY168" fmla="*/ 14871032 h 15135727"/>
              <a:gd name="connsiteX169" fmla="*/ 3633537 w 8085221"/>
              <a:gd name="connsiteY169" fmla="*/ 14967285 h 15135727"/>
              <a:gd name="connsiteX170" fmla="*/ 3609474 w 8085221"/>
              <a:gd name="connsiteY170" fmla="*/ 15087600 h 15135727"/>
              <a:gd name="connsiteX171" fmla="*/ 3441032 w 8085221"/>
              <a:gd name="connsiteY171" fmla="*/ 15039474 h 15135727"/>
              <a:gd name="connsiteX172" fmla="*/ 3272590 w 8085221"/>
              <a:gd name="connsiteY172" fmla="*/ 15063537 h 15135727"/>
              <a:gd name="connsiteX173" fmla="*/ 3248527 w 8085221"/>
              <a:gd name="connsiteY173" fmla="*/ 14895095 h 15135727"/>
              <a:gd name="connsiteX174" fmla="*/ 3128211 w 8085221"/>
              <a:gd name="connsiteY174" fmla="*/ 14919158 h 15135727"/>
              <a:gd name="connsiteX175" fmla="*/ 2959769 w 8085221"/>
              <a:gd name="connsiteY175" fmla="*/ 15135727 h 15135727"/>
              <a:gd name="connsiteX176" fmla="*/ 2935706 w 8085221"/>
              <a:gd name="connsiteY176" fmla="*/ 14895095 h 15135727"/>
              <a:gd name="connsiteX177" fmla="*/ 2791327 w 8085221"/>
              <a:gd name="connsiteY177" fmla="*/ 14943221 h 15135727"/>
              <a:gd name="connsiteX178" fmla="*/ 2671011 w 8085221"/>
              <a:gd name="connsiteY178" fmla="*/ 15039474 h 15135727"/>
              <a:gd name="connsiteX179" fmla="*/ 2430379 w 8085221"/>
              <a:gd name="connsiteY179" fmla="*/ 15087600 h 15135727"/>
              <a:gd name="connsiteX180" fmla="*/ 2237874 w 8085221"/>
              <a:gd name="connsiteY180" fmla="*/ 15039474 h 15135727"/>
              <a:gd name="connsiteX181" fmla="*/ 2622885 w 8085221"/>
              <a:gd name="connsiteY181" fmla="*/ 14846969 h 15135727"/>
              <a:gd name="connsiteX182" fmla="*/ 2887579 w 8085221"/>
              <a:gd name="connsiteY182" fmla="*/ 14774779 h 15135727"/>
              <a:gd name="connsiteX183" fmla="*/ 2839453 w 8085221"/>
              <a:gd name="connsiteY183" fmla="*/ 14582274 h 15135727"/>
              <a:gd name="connsiteX184" fmla="*/ 2935706 w 8085221"/>
              <a:gd name="connsiteY184" fmla="*/ 14510085 h 15135727"/>
              <a:gd name="connsiteX185" fmla="*/ 2935706 w 8085221"/>
              <a:gd name="connsiteY185" fmla="*/ 14510085 h 15135727"/>
              <a:gd name="connsiteX186" fmla="*/ 3080085 w 8085221"/>
              <a:gd name="connsiteY186" fmla="*/ 14413832 h 15135727"/>
              <a:gd name="connsiteX187" fmla="*/ 3152274 w 8085221"/>
              <a:gd name="connsiteY187" fmla="*/ 14341642 h 15135727"/>
              <a:gd name="connsiteX188" fmla="*/ 3080085 w 8085221"/>
              <a:gd name="connsiteY188" fmla="*/ 14269453 h 15135727"/>
              <a:gd name="connsiteX189" fmla="*/ 3152274 w 8085221"/>
              <a:gd name="connsiteY189" fmla="*/ 14197264 h 15135727"/>
              <a:gd name="connsiteX190" fmla="*/ 3152274 w 8085221"/>
              <a:gd name="connsiteY190" fmla="*/ 14052885 h 15135727"/>
              <a:gd name="connsiteX191" fmla="*/ 3080085 w 8085221"/>
              <a:gd name="connsiteY191" fmla="*/ 13980695 h 15135727"/>
              <a:gd name="connsiteX192" fmla="*/ 3056021 w 8085221"/>
              <a:gd name="connsiteY192" fmla="*/ 14076948 h 15135727"/>
              <a:gd name="connsiteX193" fmla="*/ 2935706 w 8085221"/>
              <a:gd name="connsiteY193" fmla="*/ 14076948 h 15135727"/>
              <a:gd name="connsiteX194" fmla="*/ 2863516 w 8085221"/>
              <a:gd name="connsiteY194" fmla="*/ 14125074 h 15135727"/>
              <a:gd name="connsiteX195" fmla="*/ 2719137 w 8085221"/>
              <a:gd name="connsiteY195" fmla="*/ 14197264 h 15135727"/>
              <a:gd name="connsiteX196" fmla="*/ 2646948 w 8085221"/>
              <a:gd name="connsiteY196" fmla="*/ 14197264 h 15135727"/>
              <a:gd name="connsiteX197" fmla="*/ 2598821 w 8085221"/>
              <a:gd name="connsiteY197" fmla="*/ 14125074 h 15135727"/>
              <a:gd name="connsiteX198" fmla="*/ 2430379 w 8085221"/>
              <a:gd name="connsiteY198" fmla="*/ 13836316 h 15135727"/>
              <a:gd name="connsiteX199" fmla="*/ 2646948 w 8085221"/>
              <a:gd name="connsiteY199" fmla="*/ 13812253 h 15135727"/>
              <a:gd name="connsiteX200" fmla="*/ 2502569 w 8085221"/>
              <a:gd name="connsiteY200" fmla="*/ 13475369 h 15135727"/>
              <a:gd name="connsiteX201" fmla="*/ 2550695 w 8085221"/>
              <a:gd name="connsiteY201" fmla="*/ 13186611 h 15135727"/>
              <a:gd name="connsiteX202" fmla="*/ 2719137 w 8085221"/>
              <a:gd name="connsiteY202" fmla="*/ 13042232 h 15135727"/>
              <a:gd name="connsiteX203" fmla="*/ 2791327 w 8085221"/>
              <a:gd name="connsiteY203" fmla="*/ 12945979 h 15135727"/>
              <a:gd name="connsiteX204" fmla="*/ 3031958 w 8085221"/>
              <a:gd name="connsiteY204" fmla="*/ 13090358 h 15135727"/>
              <a:gd name="connsiteX205" fmla="*/ 3056021 w 8085221"/>
              <a:gd name="connsiteY205" fmla="*/ 12753474 h 15135727"/>
              <a:gd name="connsiteX206" fmla="*/ 2887579 w 8085221"/>
              <a:gd name="connsiteY206" fmla="*/ 12777537 h 15135727"/>
              <a:gd name="connsiteX207" fmla="*/ 2815390 w 8085221"/>
              <a:gd name="connsiteY207" fmla="*/ 12777537 h 15135727"/>
              <a:gd name="connsiteX208" fmla="*/ 3176337 w 8085221"/>
              <a:gd name="connsiteY208" fmla="*/ 12368464 h 15135727"/>
              <a:gd name="connsiteX209" fmla="*/ 3104148 w 8085221"/>
              <a:gd name="connsiteY209" fmla="*/ 12320337 h 15135727"/>
              <a:gd name="connsiteX210" fmla="*/ 3104148 w 8085221"/>
              <a:gd name="connsiteY210" fmla="*/ 12320337 h 15135727"/>
              <a:gd name="connsiteX211" fmla="*/ 3007895 w 8085221"/>
              <a:gd name="connsiteY211" fmla="*/ 12079706 h 15135727"/>
              <a:gd name="connsiteX212" fmla="*/ 2911642 w 8085221"/>
              <a:gd name="connsiteY212" fmla="*/ 11935327 h 15135727"/>
              <a:gd name="connsiteX213" fmla="*/ 2863516 w 8085221"/>
              <a:gd name="connsiteY213" fmla="*/ 11694695 h 15135727"/>
              <a:gd name="connsiteX214" fmla="*/ 2911642 w 8085221"/>
              <a:gd name="connsiteY214" fmla="*/ 11454064 h 15135727"/>
              <a:gd name="connsiteX215" fmla="*/ 3056021 w 8085221"/>
              <a:gd name="connsiteY215" fmla="*/ 11454064 h 15135727"/>
              <a:gd name="connsiteX216" fmla="*/ 2983832 w 8085221"/>
              <a:gd name="connsiteY216" fmla="*/ 11381874 h 15135727"/>
              <a:gd name="connsiteX217" fmla="*/ 3031958 w 8085221"/>
              <a:gd name="connsiteY217" fmla="*/ 11285621 h 15135727"/>
              <a:gd name="connsiteX218" fmla="*/ 3007895 w 8085221"/>
              <a:gd name="connsiteY218" fmla="*/ 11189369 h 15135727"/>
              <a:gd name="connsiteX219" fmla="*/ 2887579 w 8085221"/>
              <a:gd name="connsiteY219" fmla="*/ 11141242 h 15135727"/>
              <a:gd name="connsiteX220" fmla="*/ 2887579 w 8085221"/>
              <a:gd name="connsiteY220" fmla="*/ 10972800 h 15135727"/>
              <a:gd name="connsiteX221" fmla="*/ 2887579 w 8085221"/>
              <a:gd name="connsiteY221" fmla="*/ 10924674 h 15135727"/>
              <a:gd name="connsiteX222" fmla="*/ 2767264 w 8085221"/>
              <a:gd name="connsiteY222" fmla="*/ 11020927 h 15135727"/>
              <a:gd name="connsiteX223" fmla="*/ 2743200 w 8085221"/>
              <a:gd name="connsiteY223" fmla="*/ 10924674 h 15135727"/>
              <a:gd name="connsiteX224" fmla="*/ 2550695 w 8085221"/>
              <a:gd name="connsiteY224" fmla="*/ 11020927 h 15135727"/>
              <a:gd name="connsiteX225" fmla="*/ 2526632 w 8085221"/>
              <a:gd name="connsiteY225" fmla="*/ 11117179 h 15135727"/>
              <a:gd name="connsiteX226" fmla="*/ 2334127 w 8085221"/>
              <a:gd name="connsiteY226" fmla="*/ 10996864 h 15135727"/>
              <a:gd name="connsiteX227" fmla="*/ 2358190 w 8085221"/>
              <a:gd name="connsiteY227" fmla="*/ 10732169 h 15135727"/>
              <a:gd name="connsiteX228" fmla="*/ 2334127 w 8085221"/>
              <a:gd name="connsiteY228" fmla="*/ 10587790 h 15135727"/>
              <a:gd name="connsiteX229" fmla="*/ 2406316 w 8085221"/>
              <a:gd name="connsiteY229" fmla="*/ 10491537 h 15135727"/>
              <a:gd name="connsiteX230" fmla="*/ 2598821 w 8085221"/>
              <a:gd name="connsiteY230" fmla="*/ 10684042 h 15135727"/>
              <a:gd name="connsiteX231" fmla="*/ 2767264 w 8085221"/>
              <a:gd name="connsiteY231" fmla="*/ 10684042 h 15135727"/>
              <a:gd name="connsiteX232" fmla="*/ 2646948 w 8085221"/>
              <a:gd name="connsiteY232" fmla="*/ 10515600 h 15135727"/>
              <a:gd name="connsiteX233" fmla="*/ 2815390 w 8085221"/>
              <a:gd name="connsiteY233" fmla="*/ 10395285 h 15135727"/>
              <a:gd name="connsiteX234" fmla="*/ 3080085 w 8085221"/>
              <a:gd name="connsiteY234" fmla="*/ 10419348 h 15135727"/>
              <a:gd name="connsiteX235" fmla="*/ 3248527 w 8085221"/>
              <a:gd name="connsiteY235" fmla="*/ 10539664 h 15135727"/>
              <a:gd name="connsiteX236" fmla="*/ 3320716 w 8085221"/>
              <a:gd name="connsiteY236" fmla="*/ 10659979 h 15135727"/>
              <a:gd name="connsiteX237" fmla="*/ 3465095 w 8085221"/>
              <a:gd name="connsiteY237" fmla="*/ 10659979 h 15135727"/>
              <a:gd name="connsiteX238" fmla="*/ 3441032 w 8085221"/>
              <a:gd name="connsiteY238" fmla="*/ 10491537 h 15135727"/>
              <a:gd name="connsiteX239" fmla="*/ 3392906 w 8085221"/>
              <a:gd name="connsiteY239" fmla="*/ 10250906 h 15135727"/>
              <a:gd name="connsiteX240" fmla="*/ 3152274 w 8085221"/>
              <a:gd name="connsiteY240" fmla="*/ 10250906 h 15135727"/>
              <a:gd name="connsiteX241" fmla="*/ 3176337 w 8085221"/>
              <a:gd name="connsiteY241" fmla="*/ 10178716 h 15135727"/>
              <a:gd name="connsiteX242" fmla="*/ 3104148 w 8085221"/>
              <a:gd name="connsiteY242" fmla="*/ 10154653 h 15135727"/>
              <a:gd name="connsiteX243" fmla="*/ 3007895 w 8085221"/>
              <a:gd name="connsiteY243" fmla="*/ 9962148 h 15135727"/>
              <a:gd name="connsiteX244" fmla="*/ 3176337 w 8085221"/>
              <a:gd name="connsiteY244" fmla="*/ 9889958 h 15135727"/>
              <a:gd name="connsiteX245" fmla="*/ 2959769 w 8085221"/>
              <a:gd name="connsiteY245" fmla="*/ 9504948 h 15135727"/>
              <a:gd name="connsiteX246" fmla="*/ 2791327 w 8085221"/>
              <a:gd name="connsiteY246" fmla="*/ 9456821 h 15135727"/>
              <a:gd name="connsiteX247" fmla="*/ 2574758 w 8085221"/>
              <a:gd name="connsiteY247" fmla="*/ 9336506 h 15135727"/>
              <a:gd name="connsiteX248" fmla="*/ 2550695 w 8085221"/>
              <a:gd name="connsiteY248" fmla="*/ 9071811 h 15135727"/>
              <a:gd name="connsiteX249" fmla="*/ 2695074 w 8085221"/>
              <a:gd name="connsiteY249" fmla="*/ 8999621 h 15135727"/>
              <a:gd name="connsiteX250" fmla="*/ 2622885 w 8085221"/>
              <a:gd name="connsiteY250" fmla="*/ 8975558 h 15135727"/>
              <a:gd name="connsiteX251" fmla="*/ 2430379 w 8085221"/>
              <a:gd name="connsiteY251" fmla="*/ 8999621 h 15135727"/>
              <a:gd name="connsiteX252" fmla="*/ 2261937 w 8085221"/>
              <a:gd name="connsiteY252" fmla="*/ 9168064 h 15135727"/>
              <a:gd name="connsiteX253" fmla="*/ 2237874 w 8085221"/>
              <a:gd name="connsiteY253" fmla="*/ 8999621 h 15135727"/>
              <a:gd name="connsiteX254" fmla="*/ 2117558 w 8085221"/>
              <a:gd name="connsiteY254" fmla="*/ 8975558 h 15135727"/>
              <a:gd name="connsiteX255" fmla="*/ 2045369 w 8085221"/>
              <a:gd name="connsiteY255" fmla="*/ 8783053 h 15135727"/>
              <a:gd name="connsiteX256" fmla="*/ 1852864 w 8085221"/>
              <a:gd name="connsiteY256" fmla="*/ 8758990 h 15135727"/>
              <a:gd name="connsiteX257" fmla="*/ 1636295 w 8085221"/>
              <a:gd name="connsiteY257" fmla="*/ 8927432 h 15135727"/>
              <a:gd name="connsiteX258" fmla="*/ 1588169 w 8085221"/>
              <a:gd name="connsiteY258" fmla="*/ 9023685 h 15135727"/>
              <a:gd name="connsiteX259" fmla="*/ 1515979 w 8085221"/>
              <a:gd name="connsiteY259" fmla="*/ 8879306 h 15135727"/>
              <a:gd name="connsiteX260" fmla="*/ 1347537 w 8085221"/>
              <a:gd name="connsiteY260" fmla="*/ 8879306 h 15135727"/>
              <a:gd name="connsiteX261" fmla="*/ 1347537 w 8085221"/>
              <a:gd name="connsiteY261" fmla="*/ 8710864 h 15135727"/>
              <a:gd name="connsiteX262" fmla="*/ 1106906 w 8085221"/>
              <a:gd name="connsiteY262" fmla="*/ 8783053 h 15135727"/>
              <a:gd name="connsiteX263" fmla="*/ 890337 w 8085221"/>
              <a:gd name="connsiteY263" fmla="*/ 8686800 h 15135727"/>
              <a:gd name="connsiteX264" fmla="*/ 649706 w 8085221"/>
              <a:gd name="connsiteY264" fmla="*/ 8662737 h 15135727"/>
              <a:gd name="connsiteX265" fmla="*/ 385011 w 8085221"/>
              <a:gd name="connsiteY265" fmla="*/ 8566485 h 15135727"/>
              <a:gd name="connsiteX266" fmla="*/ 577516 w 8085221"/>
              <a:gd name="connsiteY266" fmla="*/ 8373979 h 15135727"/>
              <a:gd name="connsiteX267" fmla="*/ 794085 w 8085221"/>
              <a:gd name="connsiteY267" fmla="*/ 8301790 h 15135727"/>
              <a:gd name="connsiteX268" fmla="*/ 745958 w 8085221"/>
              <a:gd name="connsiteY268" fmla="*/ 8133348 h 15135727"/>
              <a:gd name="connsiteX269" fmla="*/ 818148 w 8085221"/>
              <a:gd name="connsiteY269" fmla="*/ 7820527 h 15135727"/>
              <a:gd name="connsiteX270" fmla="*/ 697832 w 8085221"/>
              <a:gd name="connsiteY270" fmla="*/ 7820527 h 15135727"/>
              <a:gd name="connsiteX271" fmla="*/ 625642 w 8085221"/>
              <a:gd name="connsiteY271" fmla="*/ 7916779 h 15135727"/>
              <a:gd name="connsiteX272" fmla="*/ 457200 w 8085221"/>
              <a:gd name="connsiteY272" fmla="*/ 7820527 h 15135727"/>
              <a:gd name="connsiteX273" fmla="*/ 529390 w 8085221"/>
              <a:gd name="connsiteY273" fmla="*/ 7700211 h 15135727"/>
              <a:gd name="connsiteX274" fmla="*/ 938464 w 8085221"/>
              <a:gd name="connsiteY274" fmla="*/ 7676148 h 15135727"/>
              <a:gd name="connsiteX275" fmla="*/ 1058779 w 8085221"/>
              <a:gd name="connsiteY275" fmla="*/ 7459579 h 15135727"/>
              <a:gd name="connsiteX276" fmla="*/ 1203158 w 8085221"/>
              <a:gd name="connsiteY276" fmla="*/ 7603958 h 15135727"/>
              <a:gd name="connsiteX277" fmla="*/ 1299411 w 8085221"/>
              <a:gd name="connsiteY277" fmla="*/ 7555832 h 15135727"/>
              <a:gd name="connsiteX278" fmla="*/ 1443790 w 8085221"/>
              <a:gd name="connsiteY278" fmla="*/ 7507706 h 15135727"/>
              <a:gd name="connsiteX279" fmla="*/ 1684421 w 8085221"/>
              <a:gd name="connsiteY279" fmla="*/ 7603958 h 15135727"/>
              <a:gd name="connsiteX280" fmla="*/ 1684421 w 8085221"/>
              <a:gd name="connsiteY280" fmla="*/ 7603958 h 15135727"/>
              <a:gd name="connsiteX281" fmla="*/ 1540042 w 8085221"/>
              <a:gd name="connsiteY281" fmla="*/ 7363327 h 15135727"/>
              <a:gd name="connsiteX282" fmla="*/ 1299411 w 8085221"/>
              <a:gd name="connsiteY282" fmla="*/ 7315200 h 15135727"/>
              <a:gd name="connsiteX283" fmla="*/ 1130969 w 8085221"/>
              <a:gd name="connsiteY283" fmla="*/ 7339264 h 15135727"/>
              <a:gd name="connsiteX284" fmla="*/ 1034716 w 8085221"/>
              <a:gd name="connsiteY284" fmla="*/ 7315200 h 15135727"/>
              <a:gd name="connsiteX285" fmla="*/ 1155032 w 8085221"/>
              <a:gd name="connsiteY285" fmla="*/ 7050506 h 15135727"/>
              <a:gd name="connsiteX286" fmla="*/ 1155032 w 8085221"/>
              <a:gd name="connsiteY286" fmla="*/ 6930190 h 15135727"/>
              <a:gd name="connsiteX287" fmla="*/ 1155032 w 8085221"/>
              <a:gd name="connsiteY287" fmla="*/ 6761748 h 15135727"/>
              <a:gd name="connsiteX288" fmla="*/ 1203158 w 8085221"/>
              <a:gd name="connsiteY288" fmla="*/ 6617369 h 15135727"/>
              <a:gd name="connsiteX289" fmla="*/ 1371600 w 8085221"/>
              <a:gd name="connsiteY289" fmla="*/ 6472990 h 15135727"/>
              <a:gd name="connsiteX290" fmla="*/ 1443790 w 8085221"/>
              <a:gd name="connsiteY290" fmla="*/ 6328611 h 15135727"/>
              <a:gd name="connsiteX291" fmla="*/ 1419727 w 8085221"/>
              <a:gd name="connsiteY291" fmla="*/ 6208295 h 15135727"/>
              <a:gd name="connsiteX292" fmla="*/ 1275348 w 8085221"/>
              <a:gd name="connsiteY292" fmla="*/ 6304548 h 15135727"/>
              <a:gd name="connsiteX293" fmla="*/ 1323474 w 8085221"/>
              <a:gd name="connsiteY293" fmla="*/ 6015790 h 15135727"/>
              <a:gd name="connsiteX294" fmla="*/ 1540042 w 8085221"/>
              <a:gd name="connsiteY294" fmla="*/ 5871411 h 15135727"/>
              <a:gd name="connsiteX295" fmla="*/ 1540042 w 8085221"/>
              <a:gd name="connsiteY295" fmla="*/ 5751095 h 15135727"/>
              <a:gd name="connsiteX296" fmla="*/ 1395664 w 8085221"/>
              <a:gd name="connsiteY296" fmla="*/ 5799221 h 15135727"/>
              <a:gd name="connsiteX297" fmla="*/ 1179095 w 8085221"/>
              <a:gd name="connsiteY297" fmla="*/ 5799221 h 15135727"/>
              <a:gd name="connsiteX298" fmla="*/ 890337 w 8085221"/>
              <a:gd name="connsiteY298" fmla="*/ 5775158 h 15135727"/>
              <a:gd name="connsiteX299" fmla="*/ 697832 w 8085221"/>
              <a:gd name="connsiteY299" fmla="*/ 5606716 h 15135727"/>
              <a:gd name="connsiteX300" fmla="*/ 577516 w 8085221"/>
              <a:gd name="connsiteY300" fmla="*/ 5582653 h 15135727"/>
              <a:gd name="connsiteX301" fmla="*/ 697832 w 8085221"/>
              <a:gd name="connsiteY301" fmla="*/ 5775158 h 15135727"/>
              <a:gd name="connsiteX302" fmla="*/ 409074 w 8085221"/>
              <a:gd name="connsiteY302" fmla="*/ 5799221 h 15135727"/>
              <a:gd name="connsiteX303" fmla="*/ 168442 w 8085221"/>
              <a:gd name="connsiteY303" fmla="*/ 5702969 h 15135727"/>
              <a:gd name="connsiteX304" fmla="*/ 264695 w 8085221"/>
              <a:gd name="connsiteY304" fmla="*/ 5558590 h 15135727"/>
              <a:gd name="connsiteX305" fmla="*/ 144379 w 8085221"/>
              <a:gd name="connsiteY305" fmla="*/ 5510464 h 15135727"/>
              <a:gd name="connsiteX306" fmla="*/ 0 w 8085221"/>
              <a:gd name="connsiteY306" fmla="*/ 5462337 h 15135727"/>
              <a:gd name="connsiteX307" fmla="*/ 96253 w 8085221"/>
              <a:gd name="connsiteY307" fmla="*/ 5245769 h 15135727"/>
              <a:gd name="connsiteX0" fmla="*/ 96253 w 8085221"/>
              <a:gd name="connsiteY0" fmla="*/ 5245769 h 15135727"/>
              <a:gd name="connsiteX1" fmla="*/ 144379 w 8085221"/>
              <a:gd name="connsiteY1" fmla="*/ 4981074 h 15135727"/>
              <a:gd name="connsiteX2" fmla="*/ 178719 w 8085221"/>
              <a:gd name="connsiteY2" fmla="*/ 4834941 h 15135727"/>
              <a:gd name="connsiteX3" fmla="*/ 334378 w 8085221"/>
              <a:gd name="connsiteY3" fmla="*/ 4696828 h 15135727"/>
              <a:gd name="connsiteX4" fmla="*/ 553453 w 8085221"/>
              <a:gd name="connsiteY4" fmla="*/ 4692316 h 15135727"/>
              <a:gd name="connsiteX5" fmla="*/ 649706 w 8085221"/>
              <a:gd name="connsiteY5" fmla="*/ 4427621 h 15135727"/>
              <a:gd name="connsiteX6" fmla="*/ 805866 w 8085221"/>
              <a:gd name="connsiteY6" fmla="*/ 4425366 h 15135727"/>
              <a:gd name="connsiteX7" fmla="*/ 867026 w 8085221"/>
              <a:gd name="connsiteY7" fmla="*/ 4311817 h 15135727"/>
              <a:gd name="connsiteX8" fmla="*/ 1077328 w 8085221"/>
              <a:gd name="connsiteY8" fmla="*/ 4253916 h 15135727"/>
              <a:gd name="connsiteX9" fmla="*/ 1120191 w 8085221"/>
              <a:gd name="connsiteY9" fmla="*/ 4206291 h 15135727"/>
              <a:gd name="connsiteX10" fmla="*/ 1263066 w 8085221"/>
              <a:gd name="connsiteY10" fmla="*/ 4182478 h 15135727"/>
              <a:gd name="connsiteX11" fmla="*/ 1362326 w 8085221"/>
              <a:gd name="connsiteY11" fmla="*/ 4081965 h 15135727"/>
              <a:gd name="connsiteX12" fmla="*/ 1472616 w 8085221"/>
              <a:gd name="connsiteY12" fmla="*/ 4025316 h 15135727"/>
              <a:gd name="connsiteX13" fmla="*/ 1559344 w 8085221"/>
              <a:gd name="connsiteY13" fmla="*/ 4013535 h 15135727"/>
              <a:gd name="connsiteX14" fmla="*/ 1708485 w 8085221"/>
              <a:gd name="connsiteY14" fmla="*/ 3826042 h 15135727"/>
              <a:gd name="connsiteX15" fmla="*/ 1820278 w 8085221"/>
              <a:gd name="connsiteY15" fmla="*/ 3858628 h 15135727"/>
              <a:gd name="connsiteX16" fmla="*/ 1910766 w 8085221"/>
              <a:gd name="connsiteY16" fmla="*/ 3735053 h 15135727"/>
              <a:gd name="connsiteX17" fmla="*/ 2006016 w 8085221"/>
              <a:gd name="connsiteY17" fmla="*/ 3615741 h 15135727"/>
              <a:gd name="connsiteX18" fmla="*/ 2091741 w 8085221"/>
              <a:gd name="connsiteY18" fmla="*/ 3649078 h 15135727"/>
              <a:gd name="connsiteX19" fmla="*/ 2141621 w 8085221"/>
              <a:gd name="connsiteY19" fmla="*/ 3585411 h 15135727"/>
              <a:gd name="connsiteX20" fmla="*/ 2117808 w 8085221"/>
              <a:gd name="connsiteY20" fmla="*/ 3518736 h 15135727"/>
              <a:gd name="connsiteX21" fmla="*/ 2182228 w 8085221"/>
              <a:gd name="connsiteY21" fmla="*/ 3420478 h 15135727"/>
              <a:gd name="connsiteX22" fmla="*/ 2286000 w 8085221"/>
              <a:gd name="connsiteY22" fmla="*/ 3489158 h 15135727"/>
              <a:gd name="connsiteX23" fmla="*/ 2334628 w 8085221"/>
              <a:gd name="connsiteY23" fmla="*/ 3249028 h 15135727"/>
              <a:gd name="connsiteX24" fmla="*/ 2381502 w 8085221"/>
              <a:gd name="connsiteY24" fmla="*/ 3088858 h 15135727"/>
              <a:gd name="connsiteX25" fmla="*/ 2544178 w 8085221"/>
              <a:gd name="connsiteY25" fmla="*/ 3058528 h 15135727"/>
              <a:gd name="connsiteX26" fmla="*/ 2477503 w 8085221"/>
              <a:gd name="connsiteY26" fmla="*/ 2977566 h 15135727"/>
              <a:gd name="connsiteX27" fmla="*/ 2695074 w 8085221"/>
              <a:gd name="connsiteY27" fmla="*/ 2892592 h 15135727"/>
              <a:gd name="connsiteX28" fmla="*/ 2796591 w 8085221"/>
              <a:gd name="connsiteY28" fmla="*/ 2829928 h 15135727"/>
              <a:gd name="connsiteX29" fmla="*/ 2829928 w 8085221"/>
              <a:gd name="connsiteY29" fmla="*/ 2517107 h 15135727"/>
              <a:gd name="connsiteX30" fmla="*/ 3200400 w 8085221"/>
              <a:gd name="connsiteY30" fmla="*/ 2358190 h 15135727"/>
              <a:gd name="connsiteX31" fmla="*/ 3441032 w 8085221"/>
              <a:gd name="connsiteY31" fmla="*/ 2237874 h 15135727"/>
              <a:gd name="connsiteX32" fmla="*/ 3561348 w 8085221"/>
              <a:gd name="connsiteY32" fmla="*/ 2526632 h 15135727"/>
              <a:gd name="connsiteX33" fmla="*/ 3801979 w 8085221"/>
              <a:gd name="connsiteY33" fmla="*/ 2622885 h 15135727"/>
              <a:gd name="connsiteX34" fmla="*/ 3946358 w 8085221"/>
              <a:gd name="connsiteY34" fmla="*/ 2550695 h 15135727"/>
              <a:gd name="connsiteX35" fmla="*/ 4018548 w 8085221"/>
              <a:gd name="connsiteY35" fmla="*/ 2598821 h 15135727"/>
              <a:gd name="connsiteX36" fmla="*/ 4138864 w 8085221"/>
              <a:gd name="connsiteY36" fmla="*/ 2574758 h 15135727"/>
              <a:gd name="connsiteX37" fmla="*/ 4307306 w 8085221"/>
              <a:gd name="connsiteY37" fmla="*/ 2671011 h 15135727"/>
              <a:gd name="connsiteX38" fmla="*/ 4427621 w 8085221"/>
              <a:gd name="connsiteY38" fmla="*/ 2622885 h 15135727"/>
              <a:gd name="connsiteX39" fmla="*/ 4668253 w 8085221"/>
              <a:gd name="connsiteY39" fmla="*/ 2743200 h 15135727"/>
              <a:gd name="connsiteX40" fmla="*/ 4788569 w 8085221"/>
              <a:gd name="connsiteY40" fmla="*/ 2815390 h 15135727"/>
              <a:gd name="connsiteX41" fmla="*/ 4957011 w 8085221"/>
              <a:gd name="connsiteY41" fmla="*/ 2719137 h 15135727"/>
              <a:gd name="connsiteX42" fmla="*/ 4981074 w 8085221"/>
              <a:gd name="connsiteY42" fmla="*/ 2382253 h 15135727"/>
              <a:gd name="connsiteX43" fmla="*/ 4981074 w 8085221"/>
              <a:gd name="connsiteY43" fmla="*/ 2382253 h 15135727"/>
              <a:gd name="connsiteX44" fmla="*/ 4884821 w 8085221"/>
              <a:gd name="connsiteY44" fmla="*/ 2093495 h 15135727"/>
              <a:gd name="connsiteX45" fmla="*/ 4764506 w 8085221"/>
              <a:gd name="connsiteY45" fmla="*/ 1900990 h 15135727"/>
              <a:gd name="connsiteX46" fmla="*/ 4764506 w 8085221"/>
              <a:gd name="connsiteY46" fmla="*/ 1804737 h 15135727"/>
              <a:gd name="connsiteX47" fmla="*/ 4957011 w 8085221"/>
              <a:gd name="connsiteY47" fmla="*/ 1564106 h 15135727"/>
              <a:gd name="connsiteX48" fmla="*/ 5221706 w 8085221"/>
              <a:gd name="connsiteY48" fmla="*/ 1588169 h 15135727"/>
              <a:gd name="connsiteX49" fmla="*/ 5486400 w 8085221"/>
              <a:gd name="connsiteY49" fmla="*/ 1684421 h 15135727"/>
              <a:gd name="connsiteX50" fmla="*/ 5799221 w 8085221"/>
              <a:gd name="connsiteY50" fmla="*/ 1684421 h 15135727"/>
              <a:gd name="connsiteX51" fmla="*/ 5871411 w 8085221"/>
              <a:gd name="connsiteY51" fmla="*/ 1443790 h 15135727"/>
              <a:gd name="connsiteX52" fmla="*/ 6087979 w 8085221"/>
              <a:gd name="connsiteY52" fmla="*/ 1395664 h 15135727"/>
              <a:gd name="connsiteX53" fmla="*/ 6087979 w 8085221"/>
              <a:gd name="connsiteY53" fmla="*/ 1082842 h 15135727"/>
              <a:gd name="connsiteX54" fmla="*/ 6424864 w 8085221"/>
              <a:gd name="connsiteY54" fmla="*/ 1058779 h 15135727"/>
              <a:gd name="connsiteX55" fmla="*/ 6665495 w 8085221"/>
              <a:gd name="connsiteY55" fmla="*/ 721895 h 15135727"/>
              <a:gd name="connsiteX56" fmla="*/ 6761748 w 8085221"/>
              <a:gd name="connsiteY56" fmla="*/ 649706 h 15135727"/>
              <a:gd name="connsiteX57" fmla="*/ 6737685 w 8085221"/>
              <a:gd name="connsiteY57" fmla="*/ 505327 h 15135727"/>
              <a:gd name="connsiteX58" fmla="*/ 6858000 w 8085221"/>
              <a:gd name="connsiteY58" fmla="*/ 360948 h 15135727"/>
              <a:gd name="connsiteX59" fmla="*/ 6761748 w 8085221"/>
              <a:gd name="connsiteY59" fmla="*/ 120316 h 15135727"/>
              <a:gd name="connsiteX60" fmla="*/ 7194885 w 8085221"/>
              <a:gd name="connsiteY60" fmla="*/ 0 h 15135727"/>
              <a:gd name="connsiteX61" fmla="*/ 7267074 w 8085221"/>
              <a:gd name="connsiteY61" fmla="*/ 120316 h 15135727"/>
              <a:gd name="connsiteX62" fmla="*/ 7267074 w 8085221"/>
              <a:gd name="connsiteY62" fmla="*/ 120316 h 15135727"/>
              <a:gd name="connsiteX63" fmla="*/ 7339264 w 8085221"/>
              <a:gd name="connsiteY63" fmla="*/ 360948 h 15135727"/>
              <a:gd name="connsiteX64" fmla="*/ 7628021 w 8085221"/>
              <a:gd name="connsiteY64" fmla="*/ 433137 h 15135727"/>
              <a:gd name="connsiteX65" fmla="*/ 7796464 w 8085221"/>
              <a:gd name="connsiteY65" fmla="*/ 649706 h 15135727"/>
              <a:gd name="connsiteX66" fmla="*/ 8085221 w 8085221"/>
              <a:gd name="connsiteY66" fmla="*/ 914400 h 15135727"/>
              <a:gd name="connsiteX67" fmla="*/ 7988969 w 8085221"/>
              <a:gd name="connsiteY67" fmla="*/ 1203158 h 15135727"/>
              <a:gd name="connsiteX68" fmla="*/ 7844590 w 8085221"/>
              <a:gd name="connsiteY68" fmla="*/ 1058779 h 15135727"/>
              <a:gd name="connsiteX69" fmla="*/ 7483642 w 8085221"/>
              <a:gd name="connsiteY69" fmla="*/ 1371600 h 15135727"/>
              <a:gd name="connsiteX70" fmla="*/ 7267074 w 8085221"/>
              <a:gd name="connsiteY70" fmla="*/ 1395664 h 15135727"/>
              <a:gd name="connsiteX71" fmla="*/ 7243011 w 8085221"/>
              <a:gd name="connsiteY71" fmla="*/ 1588169 h 15135727"/>
              <a:gd name="connsiteX72" fmla="*/ 6978316 w 8085221"/>
              <a:gd name="connsiteY72" fmla="*/ 1732548 h 15135727"/>
              <a:gd name="connsiteX73" fmla="*/ 6737685 w 8085221"/>
              <a:gd name="connsiteY73" fmla="*/ 2093495 h 15135727"/>
              <a:gd name="connsiteX74" fmla="*/ 6737685 w 8085221"/>
              <a:gd name="connsiteY74" fmla="*/ 2382253 h 15135727"/>
              <a:gd name="connsiteX75" fmla="*/ 6665495 w 8085221"/>
              <a:gd name="connsiteY75" fmla="*/ 2430379 h 15135727"/>
              <a:gd name="connsiteX76" fmla="*/ 6906127 w 8085221"/>
              <a:gd name="connsiteY76" fmla="*/ 2646948 h 15135727"/>
              <a:gd name="connsiteX77" fmla="*/ 6906127 w 8085221"/>
              <a:gd name="connsiteY77" fmla="*/ 2983832 h 15135727"/>
              <a:gd name="connsiteX78" fmla="*/ 6906127 w 8085221"/>
              <a:gd name="connsiteY78" fmla="*/ 3104148 h 15135727"/>
              <a:gd name="connsiteX79" fmla="*/ 6833937 w 8085221"/>
              <a:gd name="connsiteY79" fmla="*/ 3368842 h 15135727"/>
              <a:gd name="connsiteX80" fmla="*/ 6906127 w 8085221"/>
              <a:gd name="connsiteY80" fmla="*/ 3489158 h 15135727"/>
              <a:gd name="connsiteX81" fmla="*/ 6641432 w 8085221"/>
              <a:gd name="connsiteY81" fmla="*/ 3705727 h 15135727"/>
              <a:gd name="connsiteX82" fmla="*/ 6737685 w 8085221"/>
              <a:gd name="connsiteY82" fmla="*/ 3729790 h 15135727"/>
              <a:gd name="connsiteX83" fmla="*/ 6545179 w 8085221"/>
              <a:gd name="connsiteY83" fmla="*/ 3826042 h 15135727"/>
              <a:gd name="connsiteX84" fmla="*/ 6328611 w 8085221"/>
              <a:gd name="connsiteY84" fmla="*/ 3753853 h 15135727"/>
              <a:gd name="connsiteX85" fmla="*/ 6184232 w 8085221"/>
              <a:gd name="connsiteY85" fmla="*/ 3850106 h 15135727"/>
              <a:gd name="connsiteX86" fmla="*/ 6184232 w 8085221"/>
              <a:gd name="connsiteY86" fmla="*/ 3946358 h 15135727"/>
              <a:gd name="connsiteX87" fmla="*/ 6136106 w 8085221"/>
              <a:gd name="connsiteY87" fmla="*/ 4235116 h 15135727"/>
              <a:gd name="connsiteX88" fmla="*/ 5919537 w 8085221"/>
              <a:gd name="connsiteY88" fmla="*/ 4403558 h 15135727"/>
              <a:gd name="connsiteX89" fmla="*/ 5775158 w 8085221"/>
              <a:gd name="connsiteY89" fmla="*/ 4451685 h 15135727"/>
              <a:gd name="connsiteX90" fmla="*/ 5630779 w 8085221"/>
              <a:gd name="connsiteY90" fmla="*/ 4547937 h 15135727"/>
              <a:gd name="connsiteX91" fmla="*/ 5510464 w 8085221"/>
              <a:gd name="connsiteY91" fmla="*/ 4620127 h 15135727"/>
              <a:gd name="connsiteX92" fmla="*/ 5510464 w 8085221"/>
              <a:gd name="connsiteY92" fmla="*/ 4812632 h 15135727"/>
              <a:gd name="connsiteX93" fmla="*/ 5317958 w 8085221"/>
              <a:gd name="connsiteY93" fmla="*/ 4981074 h 15135727"/>
              <a:gd name="connsiteX94" fmla="*/ 5005137 w 8085221"/>
              <a:gd name="connsiteY94" fmla="*/ 5149516 h 15135727"/>
              <a:gd name="connsiteX95" fmla="*/ 4692316 w 8085221"/>
              <a:gd name="connsiteY95" fmla="*/ 5149516 h 15135727"/>
              <a:gd name="connsiteX96" fmla="*/ 4523874 w 8085221"/>
              <a:gd name="connsiteY96" fmla="*/ 5366085 h 15135727"/>
              <a:gd name="connsiteX97" fmla="*/ 4211053 w 8085221"/>
              <a:gd name="connsiteY97" fmla="*/ 5414211 h 15135727"/>
              <a:gd name="connsiteX98" fmla="*/ 4114800 w 8085221"/>
              <a:gd name="connsiteY98" fmla="*/ 5390148 h 15135727"/>
              <a:gd name="connsiteX99" fmla="*/ 4018548 w 8085221"/>
              <a:gd name="connsiteY99" fmla="*/ 5630779 h 15135727"/>
              <a:gd name="connsiteX100" fmla="*/ 4090737 w 8085221"/>
              <a:gd name="connsiteY100" fmla="*/ 5871411 h 15135727"/>
              <a:gd name="connsiteX101" fmla="*/ 4090737 w 8085221"/>
              <a:gd name="connsiteY101" fmla="*/ 6184232 h 15135727"/>
              <a:gd name="connsiteX102" fmla="*/ 4186990 w 8085221"/>
              <a:gd name="connsiteY102" fmla="*/ 6472990 h 15135727"/>
              <a:gd name="connsiteX103" fmla="*/ 4042611 w 8085221"/>
              <a:gd name="connsiteY103" fmla="*/ 6352674 h 15135727"/>
              <a:gd name="connsiteX104" fmla="*/ 3946358 w 8085221"/>
              <a:gd name="connsiteY104" fmla="*/ 6376737 h 15135727"/>
              <a:gd name="connsiteX105" fmla="*/ 4114800 w 8085221"/>
              <a:gd name="connsiteY105" fmla="*/ 6641432 h 15135727"/>
              <a:gd name="connsiteX106" fmla="*/ 4451685 w 8085221"/>
              <a:gd name="connsiteY106" fmla="*/ 6737685 h 15135727"/>
              <a:gd name="connsiteX107" fmla="*/ 4620127 w 8085221"/>
              <a:gd name="connsiteY107" fmla="*/ 6978316 h 15135727"/>
              <a:gd name="connsiteX108" fmla="*/ 4740442 w 8085221"/>
              <a:gd name="connsiteY108" fmla="*/ 7170821 h 15135727"/>
              <a:gd name="connsiteX109" fmla="*/ 5077327 w 8085221"/>
              <a:gd name="connsiteY109" fmla="*/ 7387390 h 15135727"/>
              <a:gd name="connsiteX110" fmla="*/ 5125453 w 8085221"/>
              <a:gd name="connsiteY110" fmla="*/ 7603958 h 15135727"/>
              <a:gd name="connsiteX111" fmla="*/ 5197642 w 8085221"/>
              <a:gd name="connsiteY111" fmla="*/ 7796464 h 15135727"/>
              <a:gd name="connsiteX112" fmla="*/ 5486400 w 8085221"/>
              <a:gd name="connsiteY112" fmla="*/ 7964906 h 15135727"/>
              <a:gd name="connsiteX113" fmla="*/ 5486400 w 8085221"/>
              <a:gd name="connsiteY113" fmla="*/ 8349916 h 15135727"/>
              <a:gd name="connsiteX114" fmla="*/ 5678906 w 8085221"/>
              <a:gd name="connsiteY114" fmla="*/ 8614611 h 15135727"/>
              <a:gd name="connsiteX115" fmla="*/ 5919537 w 8085221"/>
              <a:gd name="connsiteY115" fmla="*/ 9071811 h 15135727"/>
              <a:gd name="connsiteX116" fmla="*/ 6160169 w 8085221"/>
              <a:gd name="connsiteY116" fmla="*/ 9336506 h 15135727"/>
              <a:gd name="connsiteX117" fmla="*/ 6280485 w 8085221"/>
              <a:gd name="connsiteY117" fmla="*/ 9601200 h 15135727"/>
              <a:gd name="connsiteX118" fmla="*/ 6400800 w 8085221"/>
              <a:gd name="connsiteY118" fmla="*/ 9793706 h 15135727"/>
              <a:gd name="connsiteX119" fmla="*/ 6569242 w 8085221"/>
              <a:gd name="connsiteY119" fmla="*/ 10058400 h 15135727"/>
              <a:gd name="connsiteX120" fmla="*/ 6713621 w 8085221"/>
              <a:gd name="connsiteY120" fmla="*/ 10106527 h 15135727"/>
              <a:gd name="connsiteX121" fmla="*/ 6545179 w 8085221"/>
              <a:gd name="connsiteY121" fmla="*/ 10202779 h 15135727"/>
              <a:gd name="connsiteX122" fmla="*/ 6569242 w 8085221"/>
              <a:gd name="connsiteY122" fmla="*/ 10443411 h 15135727"/>
              <a:gd name="connsiteX123" fmla="*/ 6593306 w 8085221"/>
              <a:gd name="connsiteY123" fmla="*/ 10708106 h 15135727"/>
              <a:gd name="connsiteX124" fmla="*/ 6761748 w 8085221"/>
              <a:gd name="connsiteY124" fmla="*/ 10924674 h 15135727"/>
              <a:gd name="connsiteX125" fmla="*/ 6641432 w 8085221"/>
              <a:gd name="connsiteY125" fmla="*/ 11093116 h 15135727"/>
              <a:gd name="connsiteX126" fmla="*/ 6713621 w 8085221"/>
              <a:gd name="connsiteY126" fmla="*/ 11261558 h 15135727"/>
              <a:gd name="connsiteX127" fmla="*/ 6737685 w 8085221"/>
              <a:gd name="connsiteY127" fmla="*/ 11526253 h 15135727"/>
              <a:gd name="connsiteX128" fmla="*/ 6617369 w 8085221"/>
              <a:gd name="connsiteY128" fmla="*/ 11839074 h 15135727"/>
              <a:gd name="connsiteX129" fmla="*/ 6617369 w 8085221"/>
              <a:gd name="connsiteY129" fmla="*/ 12031579 h 15135727"/>
              <a:gd name="connsiteX130" fmla="*/ 6641432 w 8085221"/>
              <a:gd name="connsiteY130" fmla="*/ 12127832 h 15135727"/>
              <a:gd name="connsiteX131" fmla="*/ 6761748 w 8085221"/>
              <a:gd name="connsiteY131" fmla="*/ 12031579 h 15135727"/>
              <a:gd name="connsiteX132" fmla="*/ 6761748 w 8085221"/>
              <a:gd name="connsiteY132" fmla="*/ 12296274 h 15135727"/>
              <a:gd name="connsiteX133" fmla="*/ 6689558 w 8085221"/>
              <a:gd name="connsiteY133" fmla="*/ 12512842 h 15135727"/>
              <a:gd name="connsiteX134" fmla="*/ 6785811 w 8085221"/>
              <a:gd name="connsiteY134" fmla="*/ 12777537 h 15135727"/>
              <a:gd name="connsiteX135" fmla="*/ 6569242 w 8085221"/>
              <a:gd name="connsiteY135" fmla="*/ 12873790 h 15135727"/>
              <a:gd name="connsiteX136" fmla="*/ 6545179 w 8085221"/>
              <a:gd name="connsiteY136" fmla="*/ 13090358 h 15135727"/>
              <a:gd name="connsiteX137" fmla="*/ 6448927 w 8085221"/>
              <a:gd name="connsiteY137" fmla="*/ 13355053 h 15135727"/>
              <a:gd name="connsiteX138" fmla="*/ 6256421 w 8085221"/>
              <a:gd name="connsiteY138" fmla="*/ 13571621 h 15135727"/>
              <a:gd name="connsiteX139" fmla="*/ 6087979 w 8085221"/>
              <a:gd name="connsiteY139" fmla="*/ 13667874 h 15135727"/>
              <a:gd name="connsiteX140" fmla="*/ 5943600 w 8085221"/>
              <a:gd name="connsiteY140" fmla="*/ 13716000 h 15135727"/>
              <a:gd name="connsiteX141" fmla="*/ 5702969 w 8085221"/>
              <a:gd name="connsiteY141" fmla="*/ 13667874 h 15135727"/>
              <a:gd name="connsiteX142" fmla="*/ 5582653 w 8085221"/>
              <a:gd name="connsiteY142" fmla="*/ 13691937 h 15135727"/>
              <a:gd name="connsiteX143" fmla="*/ 5727032 w 8085221"/>
              <a:gd name="connsiteY143" fmla="*/ 13836316 h 15135727"/>
              <a:gd name="connsiteX144" fmla="*/ 5582653 w 8085221"/>
              <a:gd name="connsiteY144" fmla="*/ 14052885 h 15135727"/>
              <a:gd name="connsiteX145" fmla="*/ 5462337 w 8085221"/>
              <a:gd name="connsiteY145" fmla="*/ 14149137 h 15135727"/>
              <a:gd name="connsiteX146" fmla="*/ 5342021 w 8085221"/>
              <a:gd name="connsiteY146" fmla="*/ 14004758 h 15135727"/>
              <a:gd name="connsiteX147" fmla="*/ 5245769 w 8085221"/>
              <a:gd name="connsiteY147" fmla="*/ 14004758 h 15135727"/>
              <a:gd name="connsiteX148" fmla="*/ 5245769 w 8085221"/>
              <a:gd name="connsiteY148" fmla="*/ 13956632 h 15135727"/>
              <a:gd name="connsiteX149" fmla="*/ 5101390 w 8085221"/>
              <a:gd name="connsiteY149" fmla="*/ 13956632 h 15135727"/>
              <a:gd name="connsiteX150" fmla="*/ 4981074 w 8085221"/>
              <a:gd name="connsiteY150" fmla="*/ 13860379 h 15135727"/>
              <a:gd name="connsiteX151" fmla="*/ 4740442 w 8085221"/>
              <a:gd name="connsiteY151" fmla="*/ 13908506 h 15135727"/>
              <a:gd name="connsiteX152" fmla="*/ 4475748 w 8085221"/>
              <a:gd name="connsiteY152" fmla="*/ 13956632 h 15135727"/>
              <a:gd name="connsiteX153" fmla="*/ 4379495 w 8085221"/>
              <a:gd name="connsiteY153" fmla="*/ 14028821 h 15135727"/>
              <a:gd name="connsiteX154" fmla="*/ 4403558 w 8085221"/>
              <a:gd name="connsiteY154" fmla="*/ 14197264 h 15135727"/>
              <a:gd name="connsiteX155" fmla="*/ 4572000 w 8085221"/>
              <a:gd name="connsiteY155" fmla="*/ 14149137 h 15135727"/>
              <a:gd name="connsiteX156" fmla="*/ 4523874 w 8085221"/>
              <a:gd name="connsiteY156" fmla="*/ 14558211 h 15135727"/>
              <a:gd name="connsiteX157" fmla="*/ 4403558 w 8085221"/>
              <a:gd name="connsiteY157" fmla="*/ 14437895 h 15135727"/>
              <a:gd name="connsiteX158" fmla="*/ 4403558 w 8085221"/>
              <a:gd name="connsiteY158" fmla="*/ 14437895 h 15135727"/>
              <a:gd name="connsiteX159" fmla="*/ 4283242 w 8085221"/>
              <a:gd name="connsiteY159" fmla="*/ 14245390 h 15135727"/>
              <a:gd name="connsiteX160" fmla="*/ 4235116 w 8085221"/>
              <a:gd name="connsiteY160" fmla="*/ 14341642 h 15135727"/>
              <a:gd name="connsiteX161" fmla="*/ 4162927 w 8085221"/>
              <a:gd name="connsiteY161" fmla="*/ 14389769 h 15135727"/>
              <a:gd name="connsiteX162" fmla="*/ 4162927 w 8085221"/>
              <a:gd name="connsiteY162" fmla="*/ 14389769 h 15135727"/>
              <a:gd name="connsiteX163" fmla="*/ 3922295 w 8085221"/>
              <a:gd name="connsiteY163" fmla="*/ 14245390 h 15135727"/>
              <a:gd name="connsiteX164" fmla="*/ 3801979 w 8085221"/>
              <a:gd name="connsiteY164" fmla="*/ 14293516 h 15135727"/>
              <a:gd name="connsiteX165" fmla="*/ 3681664 w 8085221"/>
              <a:gd name="connsiteY165" fmla="*/ 14389769 h 15135727"/>
              <a:gd name="connsiteX166" fmla="*/ 3657600 w 8085221"/>
              <a:gd name="connsiteY166" fmla="*/ 14654464 h 15135727"/>
              <a:gd name="connsiteX167" fmla="*/ 3513221 w 8085221"/>
              <a:gd name="connsiteY167" fmla="*/ 14726653 h 15135727"/>
              <a:gd name="connsiteX168" fmla="*/ 3513221 w 8085221"/>
              <a:gd name="connsiteY168" fmla="*/ 14871032 h 15135727"/>
              <a:gd name="connsiteX169" fmla="*/ 3633537 w 8085221"/>
              <a:gd name="connsiteY169" fmla="*/ 14967285 h 15135727"/>
              <a:gd name="connsiteX170" fmla="*/ 3609474 w 8085221"/>
              <a:gd name="connsiteY170" fmla="*/ 15087600 h 15135727"/>
              <a:gd name="connsiteX171" fmla="*/ 3441032 w 8085221"/>
              <a:gd name="connsiteY171" fmla="*/ 15039474 h 15135727"/>
              <a:gd name="connsiteX172" fmla="*/ 3272590 w 8085221"/>
              <a:gd name="connsiteY172" fmla="*/ 15063537 h 15135727"/>
              <a:gd name="connsiteX173" fmla="*/ 3248527 w 8085221"/>
              <a:gd name="connsiteY173" fmla="*/ 14895095 h 15135727"/>
              <a:gd name="connsiteX174" fmla="*/ 3128211 w 8085221"/>
              <a:gd name="connsiteY174" fmla="*/ 14919158 h 15135727"/>
              <a:gd name="connsiteX175" fmla="*/ 2959769 w 8085221"/>
              <a:gd name="connsiteY175" fmla="*/ 15135727 h 15135727"/>
              <a:gd name="connsiteX176" fmla="*/ 2935706 w 8085221"/>
              <a:gd name="connsiteY176" fmla="*/ 14895095 h 15135727"/>
              <a:gd name="connsiteX177" fmla="*/ 2791327 w 8085221"/>
              <a:gd name="connsiteY177" fmla="*/ 14943221 h 15135727"/>
              <a:gd name="connsiteX178" fmla="*/ 2671011 w 8085221"/>
              <a:gd name="connsiteY178" fmla="*/ 15039474 h 15135727"/>
              <a:gd name="connsiteX179" fmla="*/ 2430379 w 8085221"/>
              <a:gd name="connsiteY179" fmla="*/ 15087600 h 15135727"/>
              <a:gd name="connsiteX180" fmla="*/ 2237874 w 8085221"/>
              <a:gd name="connsiteY180" fmla="*/ 15039474 h 15135727"/>
              <a:gd name="connsiteX181" fmla="*/ 2622885 w 8085221"/>
              <a:gd name="connsiteY181" fmla="*/ 14846969 h 15135727"/>
              <a:gd name="connsiteX182" fmla="*/ 2887579 w 8085221"/>
              <a:gd name="connsiteY182" fmla="*/ 14774779 h 15135727"/>
              <a:gd name="connsiteX183" fmla="*/ 2839453 w 8085221"/>
              <a:gd name="connsiteY183" fmla="*/ 14582274 h 15135727"/>
              <a:gd name="connsiteX184" fmla="*/ 2935706 w 8085221"/>
              <a:gd name="connsiteY184" fmla="*/ 14510085 h 15135727"/>
              <a:gd name="connsiteX185" fmla="*/ 2935706 w 8085221"/>
              <a:gd name="connsiteY185" fmla="*/ 14510085 h 15135727"/>
              <a:gd name="connsiteX186" fmla="*/ 3080085 w 8085221"/>
              <a:gd name="connsiteY186" fmla="*/ 14413832 h 15135727"/>
              <a:gd name="connsiteX187" fmla="*/ 3152274 w 8085221"/>
              <a:gd name="connsiteY187" fmla="*/ 14341642 h 15135727"/>
              <a:gd name="connsiteX188" fmla="*/ 3080085 w 8085221"/>
              <a:gd name="connsiteY188" fmla="*/ 14269453 h 15135727"/>
              <a:gd name="connsiteX189" fmla="*/ 3152274 w 8085221"/>
              <a:gd name="connsiteY189" fmla="*/ 14197264 h 15135727"/>
              <a:gd name="connsiteX190" fmla="*/ 3152274 w 8085221"/>
              <a:gd name="connsiteY190" fmla="*/ 14052885 h 15135727"/>
              <a:gd name="connsiteX191" fmla="*/ 3080085 w 8085221"/>
              <a:gd name="connsiteY191" fmla="*/ 13980695 h 15135727"/>
              <a:gd name="connsiteX192" fmla="*/ 3056021 w 8085221"/>
              <a:gd name="connsiteY192" fmla="*/ 14076948 h 15135727"/>
              <a:gd name="connsiteX193" fmla="*/ 2935706 w 8085221"/>
              <a:gd name="connsiteY193" fmla="*/ 14076948 h 15135727"/>
              <a:gd name="connsiteX194" fmla="*/ 2863516 w 8085221"/>
              <a:gd name="connsiteY194" fmla="*/ 14125074 h 15135727"/>
              <a:gd name="connsiteX195" fmla="*/ 2719137 w 8085221"/>
              <a:gd name="connsiteY195" fmla="*/ 14197264 h 15135727"/>
              <a:gd name="connsiteX196" fmla="*/ 2646948 w 8085221"/>
              <a:gd name="connsiteY196" fmla="*/ 14197264 h 15135727"/>
              <a:gd name="connsiteX197" fmla="*/ 2598821 w 8085221"/>
              <a:gd name="connsiteY197" fmla="*/ 14125074 h 15135727"/>
              <a:gd name="connsiteX198" fmla="*/ 2430379 w 8085221"/>
              <a:gd name="connsiteY198" fmla="*/ 13836316 h 15135727"/>
              <a:gd name="connsiteX199" fmla="*/ 2646948 w 8085221"/>
              <a:gd name="connsiteY199" fmla="*/ 13812253 h 15135727"/>
              <a:gd name="connsiteX200" fmla="*/ 2502569 w 8085221"/>
              <a:gd name="connsiteY200" fmla="*/ 13475369 h 15135727"/>
              <a:gd name="connsiteX201" fmla="*/ 2550695 w 8085221"/>
              <a:gd name="connsiteY201" fmla="*/ 13186611 h 15135727"/>
              <a:gd name="connsiteX202" fmla="*/ 2719137 w 8085221"/>
              <a:gd name="connsiteY202" fmla="*/ 13042232 h 15135727"/>
              <a:gd name="connsiteX203" fmla="*/ 2791327 w 8085221"/>
              <a:gd name="connsiteY203" fmla="*/ 12945979 h 15135727"/>
              <a:gd name="connsiteX204" fmla="*/ 3031958 w 8085221"/>
              <a:gd name="connsiteY204" fmla="*/ 13090358 h 15135727"/>
              <a:gd name="connsiteX205" fmla="*/ 3056021 w 8085221"/>
              <a:gd name="connsiteY205" fmla="*/ 12753474 h 15135727"/>
              <a:gd name="connsiteX206" fmla="*/ 2887579 w 8085221"/>
              <a:gd name="connsiteY206" fmla="*/ 12777537 h 15135727"/>
              <a:gd name="connsiteX207" fmla="*/ 2815390 w 8085221"/>
              <a:gd name="connsiteY207" fmla="*/ 12777537 h 15135727"/>
              <a:gd name="connsiteX208" fmla="*/ 3176337 w 8085221"/>
              <a:gd name="connsiteY208" fmla="*/ 12368464 h 15135727"/>
              <a:gd name="connsiteX209" fmla="*/ 3104148 w 8085221"/>
              <a:gd name="connsiteY209" fmla="*/ 12320337 h 15135727"/>
              <a:gd name="connsiteX210" fmla="*/ 3104148 w 8085221"/>
              <a:gd name="connsiteY210" fmla="*/ 12320337 h 15135727"/>
              <a:gd name="connsiteX211" fmla="*/ 3007895 w 8085221"/>
              <a:gd name="connsiteY211" fmla="*/ 12079706 h 15135727"/>
              <a:gd name="connsiteX212" fmla="*/ 2911642 w 8085221"/>
              <a:gd name="connsiteY212" fmla="*/ 11935327 h 15135727"/>
              <a:gd name="connsiteX213" fmla="*/ 2863516 w 8085221"/>
              <a:gd name="connsiteY213" fmla="*/ 11694695 h 15135727"/>
              <a:gd name="connsiteX214" fmla="*/ 2911642 w 8085221"/>
              <a:gd name="connsiteY214" fmla="*/ 11454064 h 15135727"/>
              <a:gd name="connsiteX215" fmla="*/ 3056021 w 8085221"/>
              <a:gd name="connsiteY215" fmla="*/ 11454064 h 15135727"/>
              <a:gd name="connsiteX216" fmla="*/ 2983832 w 8085221"/>
              <a:gd name="connsiteY216" fmla="*/ 11381874 h 15135727"/>
              <a:gd name="connsiteX217" fmla="*/ 3031958 w 8085221"/>
              <a:gd name="connsiteY217" fmla="*/ 11285621 h 15135727"/>
              <a:gd name="connsiteX218" fmla="*/ 3007895 w 8085221"/>
              <a:gd name="connsiteY218" fmla="*/ 11189369 h 15135727"/>
              <a:gd name="connsiteX219" fmla="*/ 2887579 w 8085221"/>
              <a:gd name="connsiteY219" fmla="*/ 11141242 h 15135727"/>
              <a:gd name="connsiteX220" fmla="*/ 2887579 w 8085221"/>
              <a:gd name="connsiteY220" fmla="*/ 10972800 h 15135727"/>
              <a:gd name="connsiteX221" fmla="*/ 2887579 w 8085221"/>
              <a:gd name="connsiteY221" fmla="*/ 10924674 h 15135727"/>
              <a:gd name="connsiteX222" fmla="*/ 2767264 w 8085221"/>
              <a:gd name="connsiteY222" fmla="*/ 11020927 h 15135727"/>
              <a:gd name="connsiteX223" fmla="*/ 2743200 w 8085221"/>
              <a:gd name="connsiteY223" fmla="*/ 10924674 h 15135727"/>
              <a:gd name="connsiteX224" fmla="*/ 2550695 w 8085221"/>
              <a:gd name="connsiteY224" fmla="*/ 11020927 h 15135727"/>
              <a:gd name="connsiteX225" fmla="*/ 2526632 w 8085221"/>
              <a:gd name="connsiteY225" fmla="*/ 11117179 h 15135727"/>
              <a:gd name="connsiteX226" fmla="*/ 2334127 w 8085221"/>
              <a:gd name="connsiteY226" fmla="*/ 10996864 h 15135727"/>
              <a:gd name="connsiteX227" fmla="*/ 2358190 w 8085221"/>
              <a:gd name="connsiteY227" fmla="*/ 10732169 h 15135727"/>
              <a:gd name="connsiteX228" fmla="*/ 2334127 w 8085221"/>
              <a:gd name="connsiteY228" fmla="*/ 10587790 h 15135727"/>
              <a:gd name="connsiteX229" fmla="*/ 2406316 w 8085221"/>
              <a:gd name="connsiteY229" fmla="*/ 10491537 h 15135727"/>
              <a:gd name="connsiteX230" fmla="*/ 2598821 w 8085221"/>
              <a:gd name="connsiteY230" fmla="*/ 10684042 h 15135727"/>
              <a:gd name="connsiteX231" fmla="*/ 2767264 w 8085221"/>
              <a:gd name="connsiteY231" fmla="*/ 10684042 h 15135727"/>
              <a:gd name="connsiteX232" fmla="*/ 2646948 w 8085221"/>
              <a:gd name="connsiteY232" fmla="*/ 10515600 h 15135727"/>
              <a:gd name="connsiteX233" fmla="*/ 2815390 w 8085221"/>
              <a:gd name="connsiteY233" fmla="*/ 10395285 h 15135727"/>
              <a:gd name="connsiteX234" fmla="*/ 3080085 w 8085221"/>
              <a:gd name="connsiteY234" fmla="*/ 10419348 h 15135727"/>
              <a:gd name="connsiteX235" fmla="*/ 3248527 w 8085221"/>
              <a:gd name="connsiteY235" fmla="*/ 10539664 h 15135727"/>
              <a:gd name="connsiteX236" fmla="*/ 3320716 w 8085221"/>
              <a:gd name="connsiteY236" fmla="*/ 10659979 h 15135727"/>
              <a:gd name="connsiteX237" fmla="*/ 3465095 w 8085221"/>
              <a:gd name="connsiteY237" fmla="*/ 10659979 h 15135727"/>
              <a:gd name="connsiteX238" fmla="*/ 3441032 w 8085221"/>
              <a:gd name="connsiteY238" fmla="*/ 10491537 h 15135727"/>
              <a:gd name="connsiteX239" fmla="*/ 3392906 w 8085221"/>
              <a:gd name="connsiteY239" fmla="*/ 10250906 h 15135727"/>
              <a:gd name="connsiteX240" fmla="*/ 3152274 w 8085221"/>
              <a:gd name="connsiteY240" fmla="*/ 10250906 h 15135727"/>
              <a:gd name="connsiteX241" fmla="*/ 3176337 w 8085221"/>
              <a:gd name="connsiteY241" fmla="*/ 10178716 h 15135727"/>
              <a:gd name="connsiteX242" fmla="*/ 3104148 w 8085221"/>
              <a:gd name="connsiteY242" fmla="*/ 10154653 h 15135727"/>
              <a:gd name="connsiteX243" fmla="*/ 3007895 w 8085221"/>
              <a:gd name="connsiteY243" fmla="*/ 9962148 h 15135727"/>
              <a:gd name="connsiteX244" fmla="*/ 3176337 w 8085221"/>
              <a:gd name="connsiteY244" fmla="*/ 9889958 h 15135727"/>
              <a:gd name="connsiteX245" fmla="*/ 2959769 w 8085221"/>
              <a:gd name="connsiteY245" fmla="*/ 9504948 h 15135727"/>
              <a:gd name="connsiteX246" fmla="*/ 2791327 w 8085221"/>
              <a:gd name="connsiteY246" fmla="*/ 9456821 h 15135727"/>
              <a:gd name="connsiteX247" fmla="*/ 2574758 w 8085221"/>
              <a:gd name="connsiteY247" fmla="*/ 9336506 h 15135727"/>
              <a:gd name="connsiteX248" fmla="*/ 2550695 w 8085221"/>
              <a:gd name="connsiteY248" fmla="*/ 9071811 h 15135727"/>
              <a:gd name="connsiteX249" fmla="*/ 2695074 w 8085221"/>
              <a:gd name="connsiteY249" fmla="*/ 8999621 h 15135727"/>
              <a:gd name="connsiteX250" fmla="*/ 2622885 w 8085221"/>
              <a:gd name="connsiteY250" fmla="*/ 8975558 h 15135727"/>
              <a:gd name="connsiteX251" fmla="*/ 2430379 w 8085221"/>
              <a:gd name="connsiteY251" fmla="*/ 8999621 h 15135727"/>
              <a:gd name="connsiteX252" fmla="*/ 2261937 w 8085221"/>
              <a:gd name="connsiteY252" fmla="*/ 9168064 h 15135727"/>
              <a:gd name="connsiteX253" fmla="*/ 2237874 w 8085221"/>
              <a:gd name="connsiteY253" fmla="*/ 8999621 h 15135727"/>
              <a:gd name="connsiteX254" fmla="*/ 2117558 w 8085221"/>
              <a:gd name="connsiteY254" fmla="*/ 8975558 h 15135727"/>
              <a:gd name="connsiteX255" fmla="*/ 2045369 w 8085221"/>
              <a:gd name="connsiteY255" fmla="*/ 8783053 h 15135727"/>
              <a:gd name="connsiteX256" fmla="*/ 1852864 w 8085221"/>
              <a:gd name="connsiteY256" fmla="*/ 8758990 h 15135727"/>
              <a:gd name="connsiteX257" fmla="*/ 1636295 w 8085221"/>
              <a:gd name="connsiteY257" fmla="*/ 8927432 h 15135727"/>
              <a:gd name="connsiteX258" fmla="*/ 1588169 w 8085221"/>
              <a:gd name="connsiteY258" fmla="*/ 9023685 h 15135727"/>
              <a:gd name="connsiteX259" fmla="*/ 1515979 w 8085221"/>
              <a:gd name="connsiteY259" fmla="*/ 8879306 h 15135727"/>
              <a:gd name="connsiteX260" fmla="*/ 1347537 w 8085221"/>
              <a:gd name="connsiteY260" fmla="*/ 8879306 h 15135727"/>
              <a:gd name="connsiteX261" fmla="*/ 1347537 w 8085221"/>
              <a:gd name="connsiteY261" fmla="*/ 8710864 h 15135727"/>
              <a:gd name="connsiteX262" fmla="*/ 1106906 w 8085221"/>
              <a:gd name="connsiteY262" fmla="*/ 8783053 h 15135727"/>
              <a:gd name="connsiteX263" fmla="*/ 890337 w 8085221"/>
              <a:gd name="connsiteY263" fmla="*/ 8686800 h 15135727"/>
              <a:gd name="connsiteX264" fmla="*/ 649706 w 8085221"/>
              <a:gd name="connsiteY264" fmla="*/ 8662737 h 15135727"/>
              <a:gd name="connsiteX265" fmla="*/ 385011 w 8085221"/>
              <a:gd name="connsiteY265" fmla="*/ 8566485 h 15135727"/>
              <a:gd name="connsiteX266" fmla="*/ 577516 w 8085221"/>
              <a:gd name="connsiteY266" fmla="*/ 8373979 h 15135727"/>
              <a:gd name="connsiteX267" fmla="*/ 794085 w 8085221"/>
              <a:gd name="connsiteY267" fmla="*/ 8301790 h 15135727"/>
              <a:gd name="connsiteX268" fmla="*/ 745958 w 8085221"/>
              <a:gd name="connsiteY268" fmla="*/ 8133348 h 15135727"/>
              <a:gd name="connsiteX269" fmla="*/ 818148 w 8085221"/>
              <a:gd name="connsiteY269" fmla="*/ 7820527 h 15135727"/>
              <a:gd name="connsiteX270" fmla="*/ 697832 w 8085221"/>
              <a:gd name="connsiteY270" fmla="*/ 7820527 h 15135727"/>
              <a:gd name="connsiteX271" fmla="*/ 625642 w 8085221"/>
              <a:gd name="connsiteY271" fmla="*/ 7916779 h 15135727"/>
              <a:gd name="connsiteX272" fmla="*/ 457200 w 8085221"/>
              <a:gd name="connsiteY272" fmla="*/ 7820527 h 15135727"/>
              <a:gd name="connsiteX273" fmla="*/ 529390 w 8085221"/>
              <a:gd name="connsiteY273" fmla="*/ 7700211 h 15135727"/>
              <a:gd name="connsiteX274" fmla="*/ 938464 w 8085221"/>
              <a:gd name="connsiteY274" fmla="*/ 7676148 h 15135727"/>
              <a:gd name="connsiteX275" fmla="*/ 1058779 w 8085221"/>
              <a:gd name="connsiteY275" fmla="*/ 7459579 h 15135727"/>
              <a:gd name="connsiteX276" fmla="*/ 1203158 w 8085221"/>
              <a:gd name="connsiteY276" fmla="*/ 7603958 h 15135727"/>
              <a:gd name="connsiteX277" fmla="*/ 1299411 w 8085221"/>
              <a:gd name="connsiteY277" fmla="*/ 7555832 h 15135727"/>
              <a:gd name="connsiteX278" fmla="*/ 1443790 w 8085221"/>
              <a:gd name="connsiteY278" fmla="*/ 7507706 h 15135727"/>
              <a:gd name="connsiteX279" fmla="*/ 1684421 w 8085221"/>
              <a:gd name="connsiteY279" fmla="*/ 7603958 h 15135727"/>
              <a:gd name="connsiteX280" fmla="*/ 1684421 w 8085221"/>
              <a:gd name="connsiteY280" fmla="*/ 7603958 h 15135727"/>
              <a:gd name="connsiteX281" fmla="*/ 1540042 w 8085221"/>
              <a:gd name="connsiteY281" fmla="*/ 7363327 h 15135727"/>
              <a:gd name="connsiteX282" fmla="*/ 1299411 w 8085221"/>
              <a:gd name="connsiteY282" fmla="*/ 7315200 h 15135727"/>
              <a:gd name="connsiteX283" fmla="*/ 1130969 w 8085221"/>
              <a:gd name="connsiteY283" fmla="*/ 7339264 h 15135727"/>
              <a:gd name="connsiteX284" fmla="*/ 1034716 w 8085221"/>
              <a:gd name="connsiteY284" fmla="*/ 7315200 h 15135727"/>
              <a:gd name="connsiteX285" fmla="*/ 1155032 w 8085221"/>
              <a:gd name="connsiteY285" fmla="*/ 7050506 h 15135727"/>
              <a:gd name="connsiteX286" fmla="*/ 1155032 w 8085221"/>
              <a:gd name="connsiteY286" fmla="*/ 6930190 h 15135727"/>
              <a:gd name="connsiteX287" fmla="*/ 1155032 w 8085221"/>
              <a:gd name="connsiteY287" fmla="*/ 6761748 h 15135727"/>
              <a:gd name="connsiteX288" fmla="*/ 1203158 w 8085221"/>
              <a:gd name="connsiteY288" fmla="*/ 6617369 h 15135727"/>
              <a:gd name="connsiteX289" fmla="*/ 1371600 w 8085221"/>
              <a:gd name="connsiteY289" fmla="*/ 6472990 h 15135727"/>
              <a:gd name="connsiteX290" fmla="*/ 1443790 w 8085221"/>
              <a:gd name="connsiteY290" fmla="*/ 6328611 h 15135727"/>
              <a:gd name="connsiteX291" fmla="*/ 1419727 w 8085221"/>
              <a:gd name="connsiteY291" fmla="*/ 6208295 h 15135727"/>
              <a:gd name="connsiteX292" fmla="*/ 1275348 w 8085221"/>
              <a:gd name="connsiteY292" fmla="*/ 6304548 h 15135727"/>
              <a:gd name="connsiteX293" fmla="*/ 1323474 w 8085221"/>
              <a:gd name="connsiteY293" fmla="*/ 6015790 h 15135727"/>
              <a:gd name="connsiteX294" fmla="*/ 1540042 w 8085221"/>
              <a:gd name="connsiteY294" fmla="*/ 5871411 h 15135727"/>
              <a:gd name="connsiteX295" fmla="*/ 1540042 w 8085221"/>
              <a:gd name="connsiteY295" fmla="*/ 5751095 h 15135727"/>
              <a:gd name="connsiteX296" fmla="*/ 1395664 w 8085221"/>
              <a:gd name="connsiteY296" fmla="*/ 5799221 h 15135727"/>
              <a:gd name="connsiteX297" fmla="*/ 1179095 w 8085221"/>
              <a:gd name="connsiteY297" fmla="*/ 5799221 h 15135727"/>
              <a:gd name="connsiteX298" fmla="*/ 890337 w 8085221"/>
              <a:gd name="connsiteY298" fmla="*/ 5775158 h 15135727"/>
              <a:gd name="connsiteX299" fmla="*/ 697832 w 8085221"/>
              <a:gd name="connsiteY299" fmla="*/ 5606716 h 15135727"/>
              <a:gd name="connsiteX300" fmla="*/ 577516 w 8085221"/>
              <a:gd name="connsiteY300" fmla="*/ 5582653 h 15135727"/>
              <a:gd name="connsiteX301" fmla="*/ 697832 w 8085221"/>
              <a:gd name="connsiteY301" fmla="*/ 5775158 h 15135727"/>
              <a:gd name="connsiteX302" fmla="*/ 409074 w 8085221"/>
              <a:gd name="connsiteY302" fmla="*/ 5799221 h 15135727"/>
              <a:gd name="connsiteX303" fmla="*/ 168442 w 8085221"/>
              <a:gd name="connsiteY303" fmla="*/ 5702969 h 15135727"/>
              <a:gd name="connsiteX304" fmla="*/ 264695 w 8085221"/>
              <a:gd name="connsiteY304" fmla="*/ 5558590 h 15135727"/>
              <a:gd name="connsiteX305" fmla="*/ 144379 w 8085221"/>
              <a:gd name="connsiteY305" fmla="*/ 5510464 h 15135727"/>
              <a:gd name="connsiteX306" fmla="*/ 0 w 8085221"/>
              <a:gd name="connsiteY306" fmla="*/ 5462337 h 15135727"/>
              <a:gd name="connsiteX307" fmla="*/ 96253 w 8085221"/>
              <a:gd name="connsiteY307" fmla="*/ 5245769 h 15135727"/>
              <a:gd name="connsiteX0" fmla="*/ 96253 w 8085221"/>
              <a:gd name="connsiteY0" fmla="*/ 5245769 h 15135727"/>
              <a:gd name="connsiteX1" fmla="*/ 144379 w 8085221"/>
              <a:gd name="connsiteY1" fmla="*/ 4981074 h 15135727"/>
              <a:gd name="connsiteX2" fmla="*/ 178719 w 8085221"/>
              <a:gd name="connsiteY2" fmla="*/ 4834941 h 15135727"/>
              <a:gd name="connsiteX3" fmla="*/ 334378 w 8085221"/>
              <a:gd name="connsiteY3" fmla="*/ 4696828 h 15135727"/>
              <a:gd name="connsiteX4" fmla="*/ 553453 w 8085221"/>
              <a:gd name="connsiteY4" fmla="*/ 4692316 h 15135727"/>
              <a:gd name="connsiteX5" fmla="*/ 649706 w 8085221"/>
              <a:gd name="connsiteY5" fmla="*/ 4427621 h 15135727"/>
              <a:gd name="connsiteX6" fmla="*/ 805866 w 8085221"/>
              <a:gd name="connsiteY6" fmla="*/ 4425366 h 15135727"/>
              <a:gd name="connsiteX7" fmla="*/ 867026 w 8085221"/>
              <a:gd name="connsiteY7" fmla="*/ 4311817 h 15135727"/>
              <a:gd name="connsiteX8" fmla="*/ 1077328 w 8085221"/>
              <a:gd name="connsiteY8" fmla="*/ 4253916 h 15135727"/>
              <a:gd name="connsiteX9" fmla="*/ 1120191 w 8085221"/>
              <a:gd name="connsiteY9" fmla="*/ 4206291 h 15135727"/>
              <a:gd name="connsiteX10" fmla="*/ 1263066 w 8085221"/>
              <a:gd name="connsiteY10" fmla="*/ 4182478 h 15135727"/>
              <a:gd name="connsiteX11" fmla="*/ 1362326 w 8085221"/>
              <a:gd name="connsiteY11" fmla="*/ 4081965 h 15135727"/>
              <a:gd name="connsiteX12" fmla="*/ 1472616 w 8085221"/>
              <a:gd name="connsiteY12" fmla="*/ 4025316 h 15135727"/>
              <a:gd name="connsiteX13" fmla="*/ 1559344 w 8085221"/>
              <a:gd name="connsiteY13" fmla="*/ 4013535 h 15135727"/>
              <a:gd name="connsiteX14" fmla="*/ 1708485 w 8085221"/>
              <a:gd name="connsiteY14" fmla="*/ 3826042 h 15135727"/>
              <a:gd name="connsiteX15" fmla="*/ 1820278 w 8085221"/>
              <a:gd name="connsiteY15" fmla="*/ 3858628 h 15135727"/>
              <a:gd name="connsiteX16" fmla="*/ 1910766 w 8085221"/>
              <a:gd name="connsiteY16" fmla="*/ 3735053 h 15135727"/>
              <a:gd name="connsiteX17" fmla="*/ 2006016 w 8085221"/>
              <a:gd name="connsiteY17" fmla="*/ 3615741 h 15135727"/>
              <a:gd name="connsiteX18" fmla="*/ 2091741 w 8085221"/>
              <a:gd name="connsiteY18" fmla="*/ 3649078 h 15135727"/>
              <a:gd name="connsiteX19" fmla="*/ 2141621 w 8085221"/>
              <a:gd name="connsiteY19" fmla="*/ 3585411 h 15135727"/>
              <a:gd name="connsiteX20" fmla="*/ 2117808 w 8085221"/>
              <a:gd name="connsiteY20" fmla="*/ 3518736 h 15135727"/>
              <a:gd name="connsiteX21" fmla="*/ 2182228 w 8085221"/>
              <a:gd name="connsiteY21" fmla="*/ 3420478 h 15135727"/>
              <a:gd name="connsiteX22" fmla="*/ 2286000 w 8085221"/>
              <a:gd name="connsiteY22" fmla="*/ 3489158 h 15135727"/>
              <a:gd name="connsiteX23" fmla="*/ 2334628 w 8085221"/>
              <a:gd name="connsiteY23" fmla="*/ 3249028 h 15135727"/>
              <a:gd name="connsiteX24" fmla="*/ 2381502 w 8085221"/>
              <a:gd name="connsiteY24" fmla="*/ 3088858 h 15135727"/>
              <a:gd name="connsiteX25" fmla="*/ 2544178 w 8085221"/>
              <a:gd name="connsiteY25" fmla="*/ 3058528 h 15135727"/>
              <a:gd name="connsiteX26" fmla="*/ 2477503 w 8085221"/>
              <a:gd name="connsiteY26" fmla="*/ 2977566 h 15135727"/>
              <a:gd name="connsiteX27" fmla="*/ 2695074 w 8085221"/>
              <a:gd name="connsiteY27" fmla="*/ 2892592 h 15135727"/>
              <a:gd name="connsiteX28" fmla="*/ 2796591 w 8085221"/>
              <a:gd name="connsiteY28" fmla="*/ 2829928 h 15135727"/>
              <a:gd name="connsiteX29" fmla="*/ 2829928 w 8085221"/>
              <a:gd name="connsiteY29" fmla="*/ 2517107 h 15135727"/>
              <a:gd name="connsiteX30" fmla="*/ 3006141 w 8085221"/>
              <a:gd name="connsiteY30" fmla="*/ 2401303 h 15135727"/>
              <a:gd name="connsiteX31" fmla="*/ 3200400 w 8085221"/>
              <a:gd name="connsiteY31" fmla="*/ 2358190 h 15135727"/>
              <a:gd name="connsiteX32" fmla="*/ 3441032 w 8085221"/>
              <a:gd name="connsiteY32" fmla="*/ 2237874 h 15135727"/>
              <a:gd name="connsiteX33" fmla="*/ 3561348 w 8085221"/>
              <a:gd name="connsiteY33" fmla="*/ 2526632 h 15135727"/>
              <a:gd name="connsiteX34" fmla="*/ 3801979 w 8085221"/>
              <a:gd name="connsiteY34" fmla="*/ 2622885 h 15135727"/>
              <a:gd name="connsiteX35" fmla="*/ 3946358 w 8085221"/>
              <a:gd name="connsiteY35" fmla="*/ 2550695 h 15135727"/>
              <a:gd name="connsiteX36" fmla="*/ 4018548 w 8085221"/>
              <a:gd name="connsiteY36" fmla="*/ 2598821 h 15135727"/>
              <a:gd name="connsiteX37" fmla="*/ 4138864 w 8085221"/>
              <a:gd name="connsiteY37" fmla="*/ 2574758 h 15135727"/>
              <a:gd name="connsiteX38" fmla="*/ 4307306 w 8085221"/>
              <a:gd name="connsiteY38" fmla="*/ 2671011 h 15135727"/>
              <a:gd name="connsiteX39" fmla="*/ 4427621 w 8085221"/>
              <a:gd name="connsiteY39" fmla="*/ 2622885 h 15135727"/>
              <a:gd name="connsiteX40" fmla="*/ 4668253 w 8085221"/>
              <a:gd name="connsiteY40" fmla="*/ 2743200 h 15135727"/>
              <a:gd name="connsiteX41" fmla="*/ 4788569 w 8085221"/>
              <a:gd name="connsiteY41" fmla="*/ 2815390 h 15135727"/>
              <a:gd name="connsiteX42" fmla="*/ 4957011 w 8085221"/>
              <a:gd name="connsiteY42" fmla="*/ 2719137 h 15135727"/>
              <a:gd name="connsiteX43" fmla="*/ 4981074 w 8085221"/>
              <a:gd name="connsiteY43" fmla="*/ 2382253 h 15135727"/>
              <a:gd name="connsiteX44" fmla="*/ 4981074 w 8085221"/>
              <a:gd name="connsiteY44" fmla="*/ 2382253 h 15135727"/>
              <a:gd name="connsiteX45" fmla="*/ 4884821 w 8085221"/>
              <a:gd name="connsiteY45" fmla="*/ 2093495 h 15135727"/>
              <a:gd name="connsiteX46" fmla="*/ 4764506 w 8085221"/>
              <a:gd name="connsiteY46" fmla="*/ 1900990 h 15135727"/>
              <a:gd name="connsiteX47" fmla="*/ 4764506 w 8085221"/>
              <a:gd name="connsiteY47" fmla="*/ 1804737 h 15135727"/>
              <a:gd name="connsiteX48" fmla="*/ 4957011 w 8085221"/>
              <a:gd name="connsiteY48" fmla="*/ 1564106 h 15135727"/>
              <a:gd name="connsiteX49" fmla="*/ 5221706 w 8085221"/>
              <a:gd name="connsiteY49" fmla="*/ 1588169 h 15135727"/>
              <a:gd name="connsiteX50" fmla="*/ 5486400 w 8085221"/>
              <a:gd name="connsiteY50" fmla="*/ 1684421 h 15135727"/>
              <a:gd name="connsiteX51" fmla="*/ 5799221 w 8085221"/>
              <a:gd name="connsiteY51" fmla="*/ 1684421 h 15135727"/>
              <a:gd name="connsiteX52" fmla="*/ 5871411 w 8085221"/>
              <a:gd name="connsiteY52" fmla="*/ 1443790 h 15135727"/>
              <a:gd name="connsiteX53" fmla="*/ 6087979 w 8085221"/>
              <a:gd name="connsiteY53" fmla="*/ 1395664 h 15135727"/>
              <a:gd name="connsiteX54" fmla="*/ 6087979 w 8085221"/>
              <a:gd name="connsiteY54" fmla="*/ 1082842 h 15135727"/>
              <a:gd name="connsiteX55" fmla="*/ 6424864 w 8085221"/>
              <a:gd name="connsiteY55" fmla="*/ 1058779 h 15135727"/>
              <a:gd name="connsiteX56" fmla="*/ 6665495 w 8085221"/>
              <a:gd name="connsiteY56" fmla="*/ 721895 h 15135727"/>
              <a:gd name="connsiteX57" fmla="*/ 6761748 w 8085221"/>
              <a:gd name="connsiteY57" fmla="*/ 649706 h 15135727"/>
              <a:gd name="connsiteX58" fmla="*/ 6737685 w 8085221"/>
              <a:gd name="connsiteY58" fmla="*/ 505327 h 15135727"/>
              <a:gd name="connsiteX59" fmla="*/ 6858000 w 8085221"/>
              <a:gd name="connsiteY59" fmla="*/ 360948 h 15135727"/>
              <a:gd name="connsiteX60" fmla="*/ 6761748 w 8085221"/>
              <a:gd name="connsiteY60" fmla="*/ 120316 h 15135727"/>
              <a:gd name="connsiteX61" fmla="*/ 7194885 w 8085221"/>
              <a:gd name="connsiteY61" fmla="*/ 0 h 15135727"/>
              <a:gd name="connsiteX62" fmla="*/ 7267074 w 8085221"/>
              <a:gd name="connsiteY62" fmla="*/ 120316 h 15135727"/>
              <a:gd name="connsiteX63" fmla="*/ 7267074 w 8085221"/>
              <a:gd name="connsiteY63" fmla="*/ 120316 h 15135727"/>
              <a:gd name="connsiteX64" fmla="*/ 7339264 w 8085221"/>
              <a:gd name="connsiteY64" fmla="*/ 360948 h 15135727"/>
              <a:gd name="connsiteX65" fmla="*/ 7628021 w 8085221"/>
              <a:gd name="connsiteY65" fmla="*/ 433137 h 15135727"/>
              <a:gd name="connsiteX66" fmla="*/ 7796464 w 8085221"/>
              <a:gd name="connsiteY66" fmla="*/ 649706 h 15135727"/>
              <a:gd name="connsiteX67" fmla="*/ 8085221 w 8085221"/>
              <a:gd name="connsiteY67" fmla="*/ 914400 h 15135727"/>
              <a:gd name="connsiteX68" fmla="*/ 7988969 w 8085221"/>
              <a:gd name="connsiteY68" fmla="*/ 1203158 h 15135727"/>
              <a:gd name="connsiteX69" fmla="*/ 7844590 w 8085221"/>
              <a:gd name="connsiteY69" fmla="*/ 1058779 h 15135727"/>
              <a:gd name="connsiteX70" fmla="*/ 7483642 w 8085221"/>
              <a:gd name="connsiteY70" fmla="*/ 1371600 h 15135727"/>
              <a:gd name="connsiteX71" fmla="*/ 7267074 w 8085221"/>
              <a:gd name="connsiteY71" fmla="*/ 1395664 h 15135727"/>
              <a:gd name="connsiteX72" fmla="*/ 7243011 w 8085221"/>
              <a:gd name="connsiteY72" fmla="*/ 1588169 h 15135727"/>
              <a:gd name="connsiteX73" fmla="*/ 6978316 w 8085221"/>
              <a:gd name="connsiteY73" fmla="*/ 1732548 h 15135727"/>
              <a:gd name="connsiteX74" fmla="*/ 6737685 w 8085221"/>
              <a:gd name="connsiteY74" fmla="*/ 2093495 h 15135727"/>
              <a:gd name="connsiteX75" fmla="*/ 6737685 w 8085221"/>
              <a:gd name="connsiteY75" fmla="*/ 2382253 h 15135727"/>
              <a:gd name="connsiteX76" fmla="*/ 6665495 w 8085221"/>
              <a:gd name="connsiteY76" fmla="*/ 2430379 h 15135727"/>
              <a:gd name="connsiteX77" fmla="*/ 6906127 w 8085221"/>
              <a:gd name="connsiteY77" fmla="*/ 2646948 h 15135727"/>
              <a:gd name="connsiteX78" fmla="*/ 6906127 w 8085221"/>
              <a:gd name="connsiteY78" fmla="*/ 2983832 h 15135727"/>
              <a:gd name="connsiteX79" fmla="*/ 6906127 w 8085221"/>
              <a:gd name="connsiteY79" fmla="*/ 3104148 h 15135727"/>
              <a:gd name="connsiteX80" fmla="*/ 6833937 w 8085221"/>
              <a:gd name="connsiteY80" fmla="*/ 3368842 h 15135727"/>
              <a:gd name="connsiteX81" fmla="*/ 6906127 w 8085221"/>
              <a:gd name="connsiteY81" fmla="*/ 3489158 h 15135727"/>
              <a:gd name="connsiteX82" fmla="*/ 6641432 w 8085221"/>
              <a:gd name="connsiteY82" fmla="*/ 3705727 h 15135727"/>
              <a:gd name="connsiteX83" fmla="*/ 6737685 w 8085221"/>
              <a:gd name="connsiteY83" fmla="*/ 3729790 h 15135727"/>
              <a:gd name="connsiteX84" fmla="*/ 6545179 w 8085221"/>
              <a:gd name="connsiteY84" fmla="*/ 3826042 h 15135727"/>
              <a:gd name="connsiteX85" fmla="*/ 6328611 w 8085221"/>
              <a:gd name="connsiteY85" fmla="*/ 3753853 h 15135727"/>
              <a:gd name="connsiteX86" fmla="*/ 6184232 w 8085221"/>
              <a:gd name="connsiteY86" fmla="*/ 3850106 h 15135727"/>
              <a:gd name="connsiteX87" fmla="*/ 6184232 w 8085221"/>
              <a:gd name="connsiteY87" fmla="*/ 3946358 h 15135727"/>
              <a:gd name="connsiteX88" fmla="*/ 6136106 w 8085221"/>
              <a:gd name="connsiteY88" fmla="*/ 4235116 h 15135727"/>
              <a:gd name="connsiteX89" fmla="*/ 5919537 w 8085221"/>
              <a:gd name="connsiteY89" fmla="*/ 4403558 h 15135727"/>
              <a:gd name="connsiteX90" fmla="*/ 5775158 w 8085221"/>
              <a:gd name="connsiteY90" fmla="*/ 4451685 h 15135727"/>
              <a:gd name="connsiteX91" fmla="*/ 5630779 w 8085221"/>
              <a:gd name="connsiteY91" fmla="*/ 4547937 h 15135727"/>
              <a:gd name="connsiteX92" fmla="*/ 5510464 w 8085221"/>
              <a:gd name="connsiteY92" fmla="*/ 4620127 h 15135727"/>
              <a:gd name="connsiteX93" fmla="*/ 5510464 w 8085221"/>
              <a:gd name="connsiteY93" fmla="*/ 4812632 h 15135727"/>
              <a:gd name="connsiteX94" fmla="*/ 5317958 w 8085221"/>
              <a:gd name="connsiteY94" fmla="*/ 4981074 h 15135727"/>
              <a:gd name="connsiteX95" fmla="*/ 5005137 w 8085221"/>
              <a:gd name="connsiteY95" fmla="*/ 5149516 h 15135727"/>
              <a:gd name="connsiteX96" fmla="*/ 4692316 w 8085221"/>
              <a:gd name="connsiteY96" fmla="*/ 5149516 h 15135727"/>
              <a:gd name="connsiteX97" fmla="*/ 4523874 w 8085221"/>
              <a:gd name="connsiteY97" fmla="*/ 5366085 h 15135727"/>
              <a:gd name="connsiteX98" fmla="*/ 4211053 w 8085221"/>
              <a:gd name="connsiteY98" fmla="*/ 5414211 h 15135727"/>
              <a:gd name="connsiteX99" fmla="*/ 4114800 w 8085221"/>
              <a:gd name="connsiteY99" fmla="*/ 5390148 h 15135727"/>
              <a:gd name="connsiteX100" fmla="*/ 4018548 w 8085221"/>
              <a:gd name="connsiteY100" fmla="*/ 5630779 h 15135727"/>
              <a:gd name="connsiteX101" fmla="*/ 4090737 w 8085221"/>
              <a:gd name="connsiteY101" fmla="*/ 5871411 h 15135727"/>
              <a:gd name="connsiteX102" fmla="*/ 4090737 w 8085221"/>
              <a:gd name="connsiteY102" fmla="*/ 6184232 h 15135727"/>
              <a:gd name="connsiteX103" fmla="*/ 4186990 w 8085221"/>
              <a:gd name="connsiteY103" fmla="*/ 6472990 h 15135727"/>
              <a:gd name="connsiteX104" fmla="*/ 4042611 w 8085221"/>
              <a:gd name="connsiteY104" fmla="*/ 6352674 h 15135727"/>
              <a:gd name="connsiteX105" fmla="*/ 3946358 w 8085221"/>
              <a:gd name="connsiteY105" fmla="*/ 6376737 h 15135727"/>
              <a:gd name="connsiteX106" fmla="*/ 4114800 w 8085221"/>
              <a:gd name="connsiteY106" fmla="*/ 6641432 h 15135727"/>
              <a:gd name="connsiteX107" fmla="*/ 4451685 w 8085221"/>
              <a:gd name="connsiteY107" fmla="*/ 6737685 h 15135727"/>
              <a:gd name="connsiteX108" fmla="*/ 4620127 w 8085221"/>
              <a:gd name="connsiteY108" fmla="*/ 6978316 h 15135727"/>
              <a:gd name="connsiteX109" fmla="*/ 4740442 w 8085221"/>
              <a:gd name="connsiteY109" fmla="*/ 7170821 h 15135727"/>
              <a:gd name="connsiteX110" fmla="*/ 5077327 w 8085221"/>
              <a:gd name="connsiteY110" fmla="*/ 7387390 h 15135727"/>
              <a:gd name="connsiteX111" fmla="*/ 5125453 w 8085221"/>
              <a:gd name="connsiteY111" fmla="*/ 7603958 h 15135727"/>
              <a:gd name="connsiteX112" fmla="*/ 5197642 w 8085221"/>
              <a:gd name="connsiteY112" fmla="*/ 7796464 h 15135727"/>
              <a:gd name="connsiteX113" fmla="*/ 5486400 w 8085221"/>
              <a:gd name="connsiteY113" fmla="*/ 7964906 h 15135727"/>
              <a:gd name="connsiteX114" fmla="*/ 5486400 w 8085221"/>
              <a:gd name="connsiteY114" fmla="*/ 8349916 h 15135727"/>
              <a:gd name="connsiteX115" fmla="*/ 5678906 w 8085221"/>
              <a:gd name="connsiteY115" fmla="*/ 8614611 h 15135727"/>
              <a:gd name="connsiteX116" fmla="*/ 5919537 w 8085221"/>
              <a:gd name="connsiteY116" fmla="*/ 9071811 h 15135727"/>
              <a:gd name="connsiteX117" fmla="*/ 6160169 w 8085221"/>
              <a:gd name="connsiteY117" fmla="*/ 9336506 h 15135727"/>
              <a:gd name="connsiteX118" fmla="*/ 6280485 w 8085221"/>
              <a:gd name="connsiteY118" fmla="*/ 9601200 h 15135727"/>
              <a:gd name="connsiteX119" fmla="*/ 6400800 w 8085221"/>
              <a:gd name="connsiteY119" fmla="*/ 9793706 h 15135727"/>
              <a:gd name="connsiteX120" fmla="*/ 6569242 w 8085221"/>
              <a:gd name="connsiteY120" fmla="*/ 10058400 h 15135727"/>
              <a:gd name="connsiteX121" fmla="*/ 6713621 w 8085221"/>
              <a:gd name="connsiteY121" fmla="*/ 10106527 h 15135727"/>
              <a:gd name="connsiteX122" fmla="*/ 6545179 w 8085221"/>
              <a:gd name="connsiteY122" fmla="*/ 10202779 h 15135727"/>
              <a:gd name="connsiteX123" fmla="*/ 6569242 w 8085221"/>
              <a:gd name="connsiteY123" fmla="*/ 10443411 h 15135727"/>
              <a:gd name="connsiteX124" fmla="*/ 6593306 w 8085221"/>
              <a:gd name="connsiteY124" fmla="*/ 10708106 h 15135727"/>
              <a:gd name="connsiteX125" fmla="*/ 6761748 w 8085221"/>
              <a:gd name="connsiteY125" fmla="*/ 10924674 h 15135727"/>
              <a:gd name="connsiteX126" fmla="*/ 6641432 w 8085221"/>
              <a:gd name="connsiteY126" fmla="*/ 11093116 h 15135727"/>
              <a:gd name="connsiteX127" fmla="*/ 6713621 w 8085221"/>
              <a:gd name="connsiteY127" fmla="*/ 11261558 h 15135727"/>
              <a:gd name="connsiteX128" fmla="*/ 6737685 w 8085221"/>
              <a:gd name="connsiteY128" fmla="*/ 11526253 h 15135727"/>
              <a:gd name="connsiteX129" fmla="*/ 6617369 w 8085221"/>
              <a:gd name="connsiteY129" fmla="*/ 11839074 h 15135727"/>
              <a:gd name="connsiteX130" fmla="*/ 6617369 w 8085221"/>
              <a:gd name="connsiteY130" fmla="*/ 12031579 h 15135727"/>
              <a:gd name="connsiteX131" fmla="*/ 6641432 w 8085221"/>
              <a:gd name="connsiteY131" fmla="*/ 12127832 h 15135727"/>
              <a:gd name="connsiteX132" fmla="*/ 6761748 w 8085221"/>
              <a:gd name="connsiteY132" fmla="*/ 12031579 h 15135727"/>
              <a:gd name="connsiteX133" fmla="*/ 6761748 w 8085221"/>
              <a:gd name="connsiteY133" fmla="*/ 12296274 h 15135727"/>
              <a:gd name="connsiteX134" fmla="*/ 6689558 w 8085221"/>
              <a:gd name="connsiteY134" fmla="*/ 12512842 h 15135727"/>
              <a:gd name="connsiteX135" fmla="*/ 6785811 w 8085221"/>
              <a:gd name="connsiteY135" fmla="*/ 12777537 h 15135727"/>
              <a:gd name="connsiteX136" fmla="*/ 6569242 w 8085221"/>
              <a:gd name="connsiteY136" fmla="*/ 12873790 h 15135727"/>
              <a:gd name="connsiteX137" fmla="*/ 6545179 w 8085221"/>
              <a:gd name="connsiteY137" fmla="*/ 13090358 h 15135727"/>
              <a:gd name="connsiteX138" fmla="*/ 6448927 w 8085221"/>
              <a:gd name="connsiteY138" fmla="*/ 13355053 h 15135727"/>
              <a:gd name="connsiteX139" fmla="*/ 6256421 w 8085221"/>
              <a:gd name="connsiteY139" fmla="*/ 13571621 h 15135727"/>
              <a:gd name="connsiteX140" fmla="*/ 6087979 w 8085221"/>
              <a:gd name="connsiteY140" fmla="*/ 13667874 h 15135727"/>
              <a:gd name="connsiteX141" fmla="*/ 5943600 w 8085221"/>
              <a:gd name="connsiteY141" fmla="*/ 13716000 h 15135727"/>
              <a:gd name="connsiteX142" fmla="*/ 5702969 w 8085221"/>
              <a:gd name="connsiteY142" fmla="*/ 13667874 h 15135727"/>
              <a:gd name="connsiteX143" fmla="*/ 5582653 w 8085221"/>
              <a:gd name="connsiteY143" fmla="*/ 13691937 h 15135727"/>
              <a:gd name="connsiteX144" fmla="*/ 5727032 w 8085221"/>
              <a:gd name="connsiteY144" fmla="*/ 13836316 h 15135727"/>
              <a:gd name="connsiteX145" fmla="*/ 5582653 w 8085221"/>
              <a:gd name="connsiteY145" fmla="*/ 14052885 h 15135727"/>
              <a:gd name="connsiteX146" fmla="*/ 5462337 w 8085221"/>
              <a:gd name="connsiteY146" fmla="*/ 14149137 h 15135727"/>
              <a:gd name="connsiteX147" fmla="*/ 5342021 w 8085221"/>
              <a:gd name="connsiteY147" fmla="*/ 14004758 h 15135727"/>
              <a:gd name="connsiteX148" fmla="*/ 5245769 w 8085221"/>
              <a:gd name="connsiteY148" fmla="*/ 14004758 h 15135727"/>
              <a:gd name="connsiteX149" fmla="*/ 5245769 w 8085221"/>
              <a:gd name="connsiteY149" fmla="*/ 13956632 h 15135727"/>
              <a:gd name="connsiteX150" fmla="*/ 5101390 w 8085221"/>
              <a:gd name="connsiteY150" fmla="*/ 13956632 h 15135727"/>
              <a:gd name="connsiteX151" fmla="*/ 4981074 w 8085221"/>
              <a:gd name="connsiteY151" fmla="*/ 13860379 h 15135727"/>
              <a:gd name="connsiteX152" fmla="*/ 4740442 w 8085221"/>
              <a:gd name="connsiteY152" fmla="*/ 13908506 h 15135727"/>
              <a:gd name="connsiteX153" fmla="*/ 4475748 w 8085221"/>
              <a:gd name="connsiteY153" fmla="*/ 13956632 h 15135727"/>
              <a:gd name="connsiteX154" fmla="*/ 4379495 w 8085221"/>
              <a:gd name="connsiteY154" fmla="*/ 14028821 h 15135727"/>
              <a:gd name="connsiteX155" fmla="*/ 4403558 w 8085221"/>
              <a:gd name="connsiteY155" fmla="*/ 14197264 h 15135727"/>
              <a:gd name="connsiteX156" fmla="*/ 4572000 w 8085221"/>
              <a:gd name="connsiteY156" fmla="*/ 14149137 h 15135727"/>
              <a:gd name="connsiteX157" fmla="*/ 4523874 w 8085221"/>
              <a:gd name="connsiteY157" fmla="*/ 14558211 h 15135727"/>
              <a:gd name="connsiteX158" fmla="*/ 4403558 w 8085221"/>
              <a:gd name="connsiteY158" fmla="*/ 14437895 h 15135727"/>
              <a:gd name="connsiteX159" fmla="*/ 4403558 w 8085221"/>
              <a:gd name="connsiteY159" fmla="*/ 14437895 h 15135727"/>
              <a:gd name="connsiteX160" fmla="*/ 4283242 w 8085221"/>
              <a:gd name="connsiteY160" fmla="*/ 14245390 h 15135727"/>
              <a:gd name="connsiteX161" fmla="*/ 4235116 w 8085221"/>
              <a:gd name="connsiteY161" fmla="*/ 14341642 h 15135727"/>
              <a:gd name="connsiteX162" fmla="*/ 4162927 w 8085221"/>
              <a:gd name="connsiteY162" fmla="*/ 14389769 h 15135727"/>
              <a:gd name="connsiteX163" fmla="*/ 4162927 w 8085221"/>
              <a:gd name="connsiteY163" fmla="*/ 14389769 h 15135727"/>
              <a:gd name="connsiteX164" fmla="*/ 3922295 w 8085221"/>
              <a:gd name="connsiteY164" fmla="*/ 14245390 h 15135727"/>
              <a:gd name="connsiteX165" fmla="*/ 3801979 w 8085221"/>
              <a:gd name="connsiteY165" fmla="*/ 14293516 h 15135727"/>
              <a:gd name="connsiteX166" fmla="*/ 3681664 w 8085221"/>
              <a:gd name="connsiteY166" fmla="*/ 14389769 h 15135727"/>
              <a:gd name="connsiteX167" fmla="*/ 3657600 w 8085221"/>
              <a:gd name="connsiteY167" fmla="*/ 14654464 h 15135727"/>
              <a:gd name="connsiteX168" fmla="*/ 3513221 w 8085221"/>
              <a:gd name="connsiteY168" fmla="*/ 14726653 h 15135727"/>
              <a:gd name="connsiteX169" fmla="*/ 3513221 w 8085221"/>
              <a:gd name="connsiteY169" fmla="*/ 14871032 h 15135727"/>
              <a:gd name="connsiteX170" fmla="*/ 3633537 w 8085221"/>
              <a:gd name="connsiteY170" fmla="*/ 14967285 h 15135727"/>
              <a:gd name="connsiteX171" fmla="*/ 3609474 w 8085221"/>
              <a:gd name="connsiteY171" fmla="*/ 15087600 h 15135727"/>
              <a:gd name="connsiteX172" fmla="*/ 3441032 w 8085221"/>
              <a:gd name="connsiteY172" fmla="*/ 15039474 h 15135727"/>
              <a:gd name="connsiteX173" fmla="*/ 3272590 w 8085221"/>
              <a:gd name="connsiteY173" fmla="*/ 15063537 h 15135727"/>
              <a:gd name="connsiteX174" fmla="*/ 3248527 w 8085221"/>
              <a:gd name="connsiteY174" fmla="*/ 14895095 h 15135727"/>
              <a:gd name="connsiteX175" fmla="*/ 3128211 w 8085221"/>
              <a:gd name="connsiteY175" fmla="*/ 14919158 h 15135727"/>
              <a:gd name="connsiteX176" fmla="*/ 2959769 w 8085221"/>
              <a:gd name="connsiteY176" fmla="*/ 15135727 h 15135727"/>
              <a:gd name="connsiteX177" fmla="*/ 2935706 w 8085221"/>
              <a:gd name="connsiteY177" fmla="*/ 14895095 h 15135727"/>
              <a:gd name="connsiteX178" fmla="*/ 2791327 w 8085221"/>
              <a:gd name="connsiteY178" fmla="*/ 14943221 h 15135727"/>
              <a:gd name="connsiteX179" fmla="*/ 2671011 w 8085221"/>
              <a:gd name="connsiteY179" fmla="*/ 15039474 h 15135727"/>
              <a:gd name="connsiteX180" fmla="*/ 2430379 w 8085221"/>
              <a:gd name="connsiteY180" fmla="*/ 15087600 h 15135727"/>
              <a:gd name="connsiteX181" fmla="*/ 2237874 w 8085221"/>
              <a:gd name="connsiteY181" fmla="*/ 15039474 h 15135727"/>
              <a:gd name="connsiteX182" fmla="*/ 2622885 w 8085221"/>
              <a:gd name="connsiteY182" fmla="*/ 14846969 h 15135727"/>
              <a:gd name="connsiteX183" fmla="*/ 2887579 w 8085221"/>
              <a:gd name="connsiteY183" fmla="*/ 14774779 h 15135727"/>
              <a:gd name="connsiteX184" fmla="*/ 2839453 w 8085221"/>
              <a:gd name="connsiteY184" fmla="*/ 14582274 h 15135727"/>
              <a:gd name="connsiteX185" fmla="*/ 2935706 w 8085221"/>
              <a:gd name="connsiteY185" fmla="*/ 14510085 h 15135727"/>
              <a:gd name="connsiteX186" fmla="*/ 2935706 w 8085221"/>
              <a:gd name="connsiteY186" fmla="*/ 14510085 h 15135727"/>
              <a:gd name="connsiteX187" fmla="*/ 3080085 w 8085221"/>
              <a:gd name="connsiteY187" fmla="*/ 14413832 h 15135727"/>
              <a:gd name="connsiteX188" fmla="*/ 3152274 w 8085221"/>
              <a:gd name="connsiteY188" fmla="*/ 14341642 h 15135727"/>
              <a:gd name="connsiteX189" fmla="*/ 3080085 w 8085221"/>
              <a:gd name="connsiteY189" fmla="*/ 14269453 h 15135727"/>
              <a:gd name="connsiteX190" fmla="*/ 3152274 w 8085221"/>
              <a:gd name="connsiteY190" fmla="*/ 14197264 h 15135727"/>
              <a:gd name="connsiteX191" fmla="*/ 3152274 w 8085221"/>
              <a:gd name="connsiteY191" fmla="*/ 14052885 h 15135727"/>
              <a:gd name="connsiteX192" fmla="*/ 3080085 w 8085221"/>
              <a:gd name="connsiteY192" fmla="*/ 13980695 h 15135727"/>
              <a:gd name="connsiteX193" fmla="*/ 3056021 w 8085221"/>
              <a:gd name="connsiteY193" fmla="*/ 14076948 h 15135727"/>
              <a:gd name="connsiteX194" fmla="*/ 2935706 w 8085221"/>
              <a:gd name="connsiteY194" fmla="*/ 14076948 h 15135727"/>
              <a:gd name="connsiteX195" fmla="*/ 2863516 w 8085221"/>
              <a:gd name="connsiteY195" fmla="*/ 14125074 h 15135727"/>
              <a:gd name="connsiteX196" fmla="*/ 2719137 w 8085221"/>
              <a:gd name="connsiteY196" fmla="*/ 14197264 h 15135727"/>
              <a:gd name="connsiteX197" fmla="*/ 2646948 w 8085221"/>
              <a:gd name="connsiteY197" fmla="*/ 14197264 h 15135727"/>
              <a:gd name="connsiteX198" fmla="*/ 2598821 w 8085221"/>
              <a:gd name="connsiteY198" fmla="*/ 14125074 h 15135727"/>
              <a:gd name="connsiteX199" fmla="*/ 2430379 w 8085221"/>
              <a:gd name="connsiteY199" fmla="*/ 13836316 h 15135727"/>
              <a:gd name="connsiteX200" fmla="*/ 2646948 w 8085221"/>
              <a:gd name="connsiteY200" fmla="*/ 13812253 h 15135727"/>
              <a:gd name="connsiteX201" fmla="*/ 2502569 w 8085221"/>
              <a:gd name="connsiteY201" fmla="*/ 13475369 h 15135727"/>
              <a:gd name="connsiteX202" fmla="*/ 2550695 w 8085221"/>
              <a:gd name="connsiteY202" fmla="*/ 13186611 h 15135727"/>
              <a:gd name="connsiteX203" fmla="*/ 2719137 w 8085221"/>
              <a:gd name="connsiteY203" fmla="*/ 13042232 h 15135727"/>
              <a:gd name="connsiteX204" fmla="*/ 2791327 w 8085221"/>
              <a:gd name="connsiteY204" fmla="*/ 12945979 h 15135727"/>
              <a:gd name="connsiteX205" fmla="*/ 3031958 w 8085221"/>
              <a:gd name="connsiteY205" fmla="*/ 13090358 h 15135727"/>
              <a:gd name="connsiteX206" fmla="*/ 3056021 w 8085221"/>
              <a:gd name="connsiteY206" fmla="*/ 12753474 h 15135727"/>
              <a:gd name="connsiteX207" fmla="*/ 2887579 w 8085221"/>
              <a:gd name="connsiteY207" fmla="*/ 12777537 h 15135727"/>
              <a:gd name="connsiteX208" fmla="*/ 2815390 w 8085221"/>
              <a:gd name="connsiteY208" fmla="*/ 12777537 h 15135727"/>
              <a:gd name="connsiteX209" fmla="*/ 3176337 w 8085221"/>
              <a:gd name="connsiteY209" fmla="*/ 12368464 h 15135727"/>
              <a:gd name="connsiteX210" fmla="*/ 3104148 w 8085221"/>
              <a:gd name="connsiteY210" fmla="*/ 12320337 h 15135727"/>
              <a:gd name="connsiteX211" fmla="*/ 3104148 w 8085221"/>
              <a:gd name="connsiteY211" fmla="*/ 12320337 h 15135727"/>
              <a:gd name="connsiteX212" fmla="*/ 3007895 w 8085221"/>
              <a:gd name="connsiteY212" fmla="*/ 12079706 h 15135727"/>
              <a:gd name="connsiteX213" fmla="*/ 2911642 w 8085221"/>
              <a:gd name="connsiteY213" fmla="*/ 11935327 h 15135727"/>
              <a:gd name="connsiteX214" fmla="*/ 2863516 w 8085221"/>
              <a:gd name="connsiteY214" fmla="*/ 11694695 h 15135727"/>
              <a:gd name="connsiteX215" fmla="*/ 2911642 w 8085221"/>
              <a:gd name="connsiteY215" fmla="*/ 11454064 h 15135727"/>
              <a:gd name="connsiteX216" fmla="*/ 3056021 w 8085221"/>
              <a:gd name="connsiteY216" fmla="*/ 11454064 h 15135727"/>
              <a:gd name="connsiteX217" fmla="*/ 2983832 w 8085221"/>
              <a:gd name="connsiteY217" fmla="*/ 11381874 h 15135727"/>
              <a:gd name="connsiteX218" fmla="*/ 3031958 w 8085221"/>
              <a:gd name="connsiteY218" fmla="*/ 11285621 h 15135727"/>
              <a:gd name="connsiteX219" fmla="*/ 3007895 w 8085221"/>
              <a:gd name="connsiteY219" fmla="*/ 11189369 h 15135727"/>
              <a:gd name="connsiteX220" fmla="*/ 2887579 w 8085221"/>
              <a:gd name="connsiteY220" fmla="*/ 11141242 h 15135727"/>
              <a:gd name="connsiteX221" fmla="*/ 2887579 w 8085221"/>
              <a:gd name="connsiteY221" fmla="*/ 10972800 h 15135727"/>
              <a:gd name="connsiteX222" fmla="*/ 2887579 w 8085221"/>
              <a:gd name="connsiteY222" fmla="*/ 10924674 h 15135727"/>
              <a:gd name="connsiteX223" fmla="*/ 2767264 w 8085221"/>
              <a:gd name="connsiteY223" fmla="*/ 11020927 h 15135727"/>
              <a:gd name="connsiteX224" fmla="*/ 2743200 w 8085221"/>
              <a:gd name="connsiteY224" fmla="*/ 10924674 h 15135727"/>
              <a:gd name="connsiteX225" fmla="*/ 2550695 w 8085221"/>
              <a:gd name="connsiteY225" fmla="*/ 11020927 h 15135727"/>
              <a:gd name="connsiteX226" fmla="*/ 2526632 w 8085221"/>
              <a:gd name="connsiteY226" fmla="*/ 11117179 h 15135727"/>
              <a:gd name="connsiteX227" fmla="*/ 2334127 w 8085221"/>
              <a:gd name="connsiteY227" fmla="*/ 10996864 h 15135727"/>
              <a:gd name="connsiteX228" fmla="*/ 2358190 w 8085221"/>
              <a:gd name="connsiteY228" fmla="*/ 10732169 h 15135727"/>
              <a:gd name="connsiteX229" fmla="*/ 2334127 w 8085221"/>
              <a:gd name="connsiteY229" fmla="*/ 10587790 h 15135727"/>
              <a:gd name="connsiteX230" fmla="*/ 2406316 w 8085221"/>
              <a:gd name="connsiteY230" fmla="*/ 10491537 h 15135727"/>
              <a:gd name="connsiteX231" fmla="*/ 2598821 w 8085221"/>
              <a:gd name="connsiteY231" fmla="*/ 10684042 h 15135727"/>
              <a:gd name="connsiteX232" fmla="*/ 2767264 w 8085221"/>
              <a:gd name="connsiteY232" fmla="*/ 10684042 h 15135727"/>
              <a:gd name="connsiteX233" fmla="*/ 2646948 w 8085221"/>
              <a:gd name="connsiteY233" fmla="*/ 10515600 h 15135727"/>
              <a:gd name="connsiteX234" fmla="*/ 2815390 w 8085221"/>
              <a:gd name="connsiteY234" fmla="*/ 10395285 h 15135727"/>
              <a:gd name="connsiteX235" fmla="*/ 3080085 w 8085221"/>
              <a:gd name="connsiteY235" fmla="*/ 10419348 h 15135727"/>
              <a:gd name="connsiteX236" fmla="*/ 3248527 w 8085221"/>
              <a:gd name="connsiteY236" fmla="*/ 10539664 h 15135727"/>
              <a:gd name="connsiteX237" fmla="*/ 3320716 w 8085221"/>
              <a:gd name="connsiteY237" fmla="*/ 10659979 h 15135727"/>
              <a:gd name="connsiteX238" fmla="*/ 3465095 w 8085221"/>
              <a:gd name="connsiteY238" fmla="*/ 10659979 h 15135727"/>
              <a:gd name="connsiteX239" fmla="*/ 3441032 w 8085221"/>
              <a:gd name="connsiteY239" fmla="*/ 10491537 h 15135727"/>
              <a:gd name="connsiteX240" fmla="*/ 3392906 w 8085221"/>
              <a:gd name="connsiteY240" fmla="*/ 10250906 h 15135727"/>
              <a:gd name="connsiteX241" fmla="*/ 3152274 w 8085221"/>
              <a:gd name="connsiteY241" fmla="*/ 10250906 h 15135727"/>
              <a:gd name="connsiteX242" fmla="*/ 3176337 w 8085221"/>
              <a:gd name="connsiteY242" fmla="*/ 10178716 h 15135727"/>
              <a:gd name="connsiteX243" fmla="*/ 3104148 w 8085221"/>
              <a:gd name="connsiteY243" fmla="*/ 10154653 h 15135727"/>
              <a:gd name="connsiteX244" fmla="*/ 3007895 w 8085221"/>
              <a:gd name="connsiteY244" fmla="*/ 9962148 h 15135727"/>
              <a:gd name="connsiteX245" fmla="*/ 3176337 w 8085221"/>
              <a:gd name="connsiteY245" fmla="*/ 9889958 h 15135727"/>
              <a:gd name="connsiteX246" fmla="*/ 2959769 w 8085221"/>
              <a:gd name="connsiteY246" fmla="*/ 9504948 h 15135727"/>
              <a:gd name="connsiteX247" fmla="*/ 2791327 w 8085221"/>
              <a:gd name="connsiteY247" fmla="*/ 9456821 h 15135727"/>
              <a:gd name="connsiteX248" fmla="*/ 2574758 w 8085221"/>
              <a:gd name="connsiteY248" fmla="*/ 9336506 h 15135727"/>
              <a:gd name="connsiteX249" fmla="*/ 2550695 w 8085221"/>
              <a:gd name="connsiteY249" fmla="*/ 9071811 h 15135727"/>
              <a:gd name="connsiteX250" fmla="*/ 2695074 w 8085221"/>
              <a:gd name="connsiteY250" fmla="*/ 8999621 h 15135727"/>
              <a:gd name="connsiteX251" fmla="*/ 2622885 w 8085221"/>
              <a:gd name="connsiteY251" fmla="*/ 8975558 h 15135727"/>
              <a:gd name="connsiteX252" fmla="*/ 2430379 w 8085221"/>
              <a:gd name="connsiteY252" fmla="*/ 8999621 h 15135727"/>
              <a:gd name="connsiteX253" fmla="*/ 2261937 w 8085221"/>
              <a:gd name="connsiteY253" fmla="*/ 9168064 h 15135727"/>
              <a:gd name="connsiteX254" fmla="*/ 2237874 w 8085221"/>
              <a:gd name="connsiteY254" fmla="*/ 8999621 h 15135727"/>
              <a:gd name="connsiteX255" fmla="*/ 2117558 w 8085221"/>
              <a:gd name="connsiteY255" fmla="*/ 8975558 h 15135727"/>
              <a:gd name="connsiteX256" fmla="*/ 2045369 w 8085221"/>
              <a:gd name="connsiteY256" fmla="*/ 8783053 h 15135727"/>
              <a:gd name="connsiteX257" fmla="*/ 1852864 w 8085221"/>
              <a:gd name="connsiteY257" fmla="*/ 8758990 h 15135727"/>
              <a:gd name="connsiteX258" fmla="*/ 1636295 w 8085221"/>
              <a:gd name="connsiteY258" fmla="*/ 8927432 h 15135727"/>
              <a:gd name="connsiteX259" fmla="*/ 1588169 w 8085221"/>
              <a:gd name="connsiteY259" fmla="*/ 9023685 h 15135727"/>
              <a:gd name="connsiteX260" fmla="*/ 1515979 w 8085221"/>
              <a:gd name="connsiteY260" fmla="*/ 8879306 h 15135727"/>
              <a:gd name="connsiteX261" fmla="*/ 1347537 w 8085221"/>
              <a:gd name="connsiteY261" fmla="*/ 8879306 h 15135727"/>
              <a:gd name="connsiteX262" fmla="*/ 1347537 w 8085221"/>
              <a:gd name="connsiteY262" fmla="*/ 8710864 h 15135727"/>
              <a:gd name="connsiteX263" fmla="*/ 1106906 w 8085221"/>
              <a:gd name="connsiteY263" fmla="*/ 8783053 h 15135727"/>
              <a:gd name="connsiteX264" fmla="*/ 890337 w 8085221"/>
              <a:gd name="connsiteY264" fmla="*/ 8686800 h 15135727"/>
              <a:gd name="connsiteX265" fmla="*/ 649706 w 8085221"/>
              <a:gd name="connsiteY265" fmla="*/ 8662737 h 15135727"/>
              <a:gd name="connsiteX266" fmla="*/ 385011 w 8085221"/>
              <a:gd name="connsiteY266" fmla="*/ 8566485 h 15135727"/>
              <a:gd name="connsiteX267" fmla="*/ 577516 w 8085221"/>
              <a:gd name="connsiteY267" fmla="*/ 8373979 h 15135727"/>
              <a:gd name="connsiteX268" fmla="*/ 794085 w 8085221"/>
              <a:gd name="connsiteY268" fmla="*/ 8301790 h 15135727"/>
              <a:gd name="connsiteX269" fmla="*/ 745958 w 8085221"/>
              <a:gd name="connsiteY269" fmla="*/ 8133348 h 15135727"/>
              <a:gd name="connsiteX270" fmla="*/ 818148 w 8085221"/>
              <a:gd name="connsiteY270" fmla="*/ 7820527 h 15135727"/>
              <a:gd name="connsiteX271" fmla="*/ 697832 w 8085221"/>
              <a:gd name="connsiteY271" fmla="*/ 7820527 h 15135727"/>
              <a:gd name="connsiteX272" fmla="*/ 625642 w 8085221"/>
              <a:gd name="connsiteY272" fmla="*/ 7916779 h 15135727"/>
              <a:gd name="connsiteX273" fmla="*/ 457200 w 8085221"/>
              <a:gd name="connsiteY273" fmla="*/ 7820527 h 15135727"/>
              <a:gd name="connsiteX274" fmla="*/ 529390 w 8085221"/>
              <a:gd name="connsiteY274" fmla="*/ 7700211 h 15135727"/>
              <a:gd name="connsiteX275" fmla="*/ 938464 w 8085221"/>
              <a:gd name="connsiteY275" fmla="*/ 7676148 h 15135727"/>
              <a:gd name="connsiteX276" fmla="*/ 1058779 w 8085221"/>
              <a:gd name="connsiteY276" fmla="*/ 7459579 h 15135727"/>
              <a:gd name="connsiteX277" fmla="*/ 1203158 w 8085221"/>
              <a:gd name="connsiteY277" fmla="*/ 7603958 h 15135727"/>
              <a:gd name="connsiteX278" fmla="*/ 1299411 w 8085221"/>
              <a:gd name="connsiteY278" fmla="*/ 7555832 h 15135727"/>
              <a:gd name="connsiteX279" fmla="*/ 1443790 w 8085221"/>
              <a:gd name="connsiteY279" fmla="*/ 7507706 h 15135727"/>
              <a:gd name="connsiteX280" fmla="*/ 1684421 w 8085221"/>
              <a:gd name="connsiteY280" fmla="*/ 7603958 h 15135727"/>
              <a:gd name="connsiteX281" fmla="*/ 1684421 w 8085221"/>
              <a:gd name="connsiteY281" fmla="*/ 7603958 h 15135727"/>
              <a:gd name="connsiteX282" fmla="*/ 1540042 w 8085221"/>
              <a:gd name="connsiteY282" fmla="*/ 7363327 h 15135727"/>
              <a:gd name="connsiteX283" fmla="*/ 1299411 w 8085221"/>
              <a:gd name="connsiteY283" fmla="*/ 7315200 h 15135727"/>
              <a:gd name="connsiteX284" fmla="*/ 1130969 w 8085221"/>
              <a:gd name="connsiteY284" fmla="*/ 7339264 h 15135727"/>
              <a:gd name="connsiteX285" fmla="*/ 1034716 w 8085221"/>
              <a:gd name="connsiteY285" fmla="*/ 7315200 h 15135727"/>
              <a:gd name="connsiteX286" fmla="*/ 1155032 w 8085221"/>
              <a:gd name="connsiteY286" fmla="*/ 7050506 h 15135727"/>
              <a:gd name="connsiteX287" fmla="*/ 1155032 w 8085221"/>
              <a:gd name="connsiteY287" fmla="*/ 6930190 h 15135727"/>
              <a:gd name="connsiteX288" fmla="*/ 1155032 w 8085221"/>
              <a:gd name="connsiteY288" fmla="*/ 6761748 h 15135727"/>
              <a:gd name="connsiteX289" fmla="*/ 1203158 w 8085221"/>
              <a:gd name="connsiteY289" fmla="*/ 6617369 h 15135727"/>
              <a:gd name="connsiteX290" fmla="*/ 1371600 w 8085221"/>
              <a:gd name="connsiteY290" fmla="*/ 6472990 h 15135727"/>
              <a:gd name="connsiteX291" fmla="*/ 1443790 w 8085221"/>
              <a:gd name="connsiteY291" fmla="*/ 6328611 h 15135727"/>
              <a:gd name="connsiteX292" fmla="*/ 1419727 w 8085221"/>
              <a:gd name="connsiteY292" fmla="*/ 6208295 h 15135727"/>
              <a:gd name="connsiteX293" fmla="*/ 1275348 w 8085221"/>
              <a:gd name="connsiteY293" fmla="*/ 6304548 h 15135727"/>
              <a:gd name="connsiteX294" fmla="*/ 1323474 w 8085221"/>
              <a:gd name="connsiteY294" fmla="*/ 6015790 h 15135727"/>
              <a:gd name="connsiteX295" fmla="*/ 1540042 w 8085221"/>
              <a:gd name="connsiteY295" fmla="*/ 5871411 h 15135727"/>
              <a:gd name="connsiteX296" fmla="*/ 1540042 w 8085221"/>
              <a:gd name="connsiteY296" fmla="*/ 5751095 h 15135727"/>
              <a:gd name="connsiteX297" fmla="*/ 1395664 w 8085221"/>
              <a:gd name="connsiteY297" fmla="*/ 5799221 h 15135727"/>
              <a:gd name="connsiteX298" fmla="*/ 1179095 w 8085221"/>
              <a:gd name="connsiteY298" fmla="*/ 5799221 h 15135727"/>
              <a:gd name="connsiteX299" fmla="*/ 890337 w 8085221"/>
              <a:gd name="connsiteY299" fmla="*/ 5775158 h 15135727"/>
              <a:gd name="connsiteX300" fmla="*/ 697832 w 8085221"/>
              <a:gd name="connsiteY300" fmla="*/ 5606716 h 15135727"/>
              <a:gd name="connsiteX301" fmla="*/ 577516 w 8085221"/>
              <a:gd name="connsiteY301" fmla="*/ 5582653 h 15135727"/>
              <a:gd name="connsiteX302" fmla="*/ 697832 w 8085221"/>
              <a:gd name="connsiteY302" fmla="*/ 5775158 h 15135727"/>
              <a:gd name="connsiteX303" fmla="*/ 409074 w 8085221"/>
              <a:gd name="connsiteY303" fmla="*/ 5799221 h 15135727"/>
              <a:gd name="connsiteX304" fmla="*/ 168442 w 8085221"/>
              <a:gd name="connsiteY304" fmla="*/ 5702969 h 15135727"/>
              <a:gd name="connsiteX305" fmla="*/ 264695 w 8085221"/>
              <a:gd name="connsiteY305" fmla="*/ 5558590 h 15135727"/>
              <a:gd name="connsiteX306" fmla="*/ 144379 w 8085221"/>
              <a:gd name="connsiteY306" fmla="*/ 5510464 h 15135727"/>
              <a:gd name="connsiteX307" fmla="*/ 0 w 8085221"/>
              <a:gd name="connsiteY307" fmla="*/ 5462337 h 15135727"/>
              <a:gd name="connsiteX308" fmla="*/ 96253 w 8085221"/>
              <a:gd name="connsiteY308" fmla="*/ 5245769 h 15135727"/>
              <a:gd name="connsiteX0" fmla="*/ 96253 w 8085221"/>
              <a:gd name="connsiteY0" fmla="*/ 5245769 h 15135727"/>
              <a:gd name="connsiteX1" fmla="*/ 144379 w 8085221"/>
              <a:gd name="connsiteY1" fmla="*/ 4981074 h 15135727"/>
              <a:gd name="connsiteX2" fmla="*/ 178719 w 8085221"/>
              <a:gd name="connsiteY2" fmla="*/ 4834941 h 15135727"/>
              <a:gd name="connsiteX3" fmla="*/ 334378 w 8085221"/>
              <a:gd name="connsiteY3" fmla="*/ 4696828 h 15135727"/>
              <a:gd name="connsiteX4" fmla="*/ 553453 w 8085221"/>
              <a:gd name="connsiteY4" fmla="*/ 4692316 h 15135727"/>
              <a:gd name="connsiteX5" fmla="*/ 649706 w 8085221"/>
              <a:gd name="connsiteY5" fmla="*/ 4427621 h 15135727"/>
              <a:gd name="connsiteX6" fmla="*/ 805866 w 8085221"/>
              <a:gd name="connsiteY6" fmla="*/ 4425366 h 15135727"/>
              <a:gd name="connsiteX7" fmla="*/ 867026 w 8085221"/>
              <a:gd name="connsiteY7" fmla="*/ 4311817 h 15135727"/>
              <a:gd name="connsiteX8" fmla="*/ 1077328 w 8085221"/>
              <a:gd name="connsiteY8" fmla="*/ 4253916 h 15135727"/>
              <a:gd name="connsiteX9" fmla="*/ 1120191 w 8085221"/>
              <a:gd name="connsiteY9" fmla="*/ 4206291 h 15135727"/>
              <a:gd name="connsiteX10" fmla="*/ 1263066 w 8085221"/>
              <a:gd name="connsiteY10" fmla="*/ 4182478 h 15135727"/>
              <a:gd name="connsiteX11" fmla="*/ 1362326 w 8085221"/>
              <a:gd name="connsiteY11" fmla="*/ 4081965 h 15135727"/>
              <a:gd name="connsiteX12" fmla="*/ 1472616 w 8085221"/>
              <a:gd name="connsiteY12" fmla="*/ 4025316 h 15135727"/>
              <a:gd name="connsiteX13" fmla="*/ 1559344 w 8085221"/>
              <a:gd name="connsiteY13" fmla="*/ 4013535 h 15135727"/>
              <a:gd name="connsiteX14" fmla="*/ 1708485 w 8085221"/>
              <a:gd name="connsiteY14" fmla="*/ 3826042 h 15135727"/>
              <a:gd name="connsiteX15" fmla="*/ 1820278 w 8085221"/>
              <a:gd name="connsiteY15" fmla="*/ 3858628 h 15135727"/>
              <a:gd name="connsiteX16" fmla="*/ 1910766 w 8085221"/>
              <a:gd name="connsiteY16" fmla="*/ 3735053 h 15135727"/>
              <a:gd name="connsiteX17" fmla="*/ 2006016 w 8085221"/>
              <a:gd name="connsiteY17" fmla="*/ 3615741 h 15135727"/>
              <a:gd name="connsiteX18" fmla="*/ 2091741 w 8085221"/>
              <a:gd name="connsiteY18" fmla="*/ 3649078 h 15135727"/>
              <a:gd name="connsiteX19" fmla="*/ 2141621 w 8085221"/>
              <a:gd name="connsiteY19" fmla="*/ 3585411 h 15135727"/>
              <a:gd name="connsiteX20" fmla="*/ 2117808 w 8085221"/>
              <a:gd name="connsiteY20" fmla="*/ 3518736 h 15135727"/>
              <a:gd name="connsiteX21" fmla="*/ 2182228 w 8085221"/>
              <a:gd name="connsiteY21" fmla="*/ 3420478 h 15135727"/>
              <a:gd name="connsiteX22" fmla="*/ 2286000 w 8085221"/>
              <a:gd name="connsiteY22" fmla="*/ 3489158 h 15135727"/>
              <a:gd name="connsiteX23" fmla="*/ 2334628 w 8085221"/>
              <a:gd name="connsiteY23" fmla="*/ 3249028 h 15135727"/>
              <a:gd name="connsiteX24" fmla="*/ 2381502 w 8085221"/>
              <a:gd name="connsiteY24" fmla="*/ 3088858 h 15135727"/>
              <a:gd name="connsiteX25" fmla="*/ 2544178 w 8085221"/>
              <a:gd name="connsiteY25" fmla="*/ 3058528 h 15135727"/>
              <a:gd name="connsiteX26" fmla="*/ 2477503 w 8085221"/>
              <a:gd name="connsiteY26" fmla="*/ 2977566 h 15135727"/>
              <a:gd name="connsiteX27" fmla="*/ 2695074 w 8085221"/>
              <a:gd name="connsiteY27" fmla="*/ 2892592 h 15135727"/>
              <a:gd name="connsiteX28" fmla="*/ 2796591 w 8085221"/>
              <a:gd name="connsiteY28" fmla="*/ 2829928 h 15135727"/>
              <a:gd name="connsiteX29" fmla="*/ 2829928 w 8085221"/>
              <a:gd name="connsiteY29" fmla="*/ 2517107 h 15135727"/>
              <a:gd name="connsiteX30" fmla="*/ 3006141 w 8085221"/>
              <a:gd name="connsiteY30" fmla="*/ 2401303 h 15135727"/>
              <a:gd name="connsiteX31" fmla="*/ 3200400 w 8085221"/>
              <a:gd name="connsiteY31" fmla="*/ 2358190 h 15135727"/>
              <a:gd name="connsiteX32" fmla="*/ 3441032 w 8085221"/>
              <a:gd name="connsiteY32" fmla="*/ 2237874 h 15135727"/>
              <a:gd name="connsiteX33" fmla="*/ 3561348 w 8085221"/>
              <a:gd name="connsiteY33" fmla="*/ 2526632 h 15135727"/>
              <a:gd name="connsiteX34" fmla="*/ 3801979 w 8085221"/>
              <a:gd name="connsiteY34" fmla="*/ 2622885 h 15135727"/>
              <a:gd name="connsiteX35" fmla="*/ 3946358 w 8085221"/>
              <a:gd name="connsiteY35" fmla="*/ 2550695 h 15135727"/>
              <a:gd name="connsiteX36" fmla="*/ 4018548 w 8085221"/>
              <a:gd name="connsiteY36" fmla="*/ 2598821 h 15135727"/>
              <a:gd name="connsiteX37" fmla="*/ 4138864 w 8085221"/>
              <a:gd name="connsiteY37" fmla="*/ 2574758 h 15135727"/>
              <a:gd name="connsiteX38" fmla="*/ 4307306 w 8085221"/>
              <a:gd name="connsiteY38" fmla="*/ 2671011 h 15135727"/>
              <a:gd name="connsiteX39" fmla="*/ 4427621 w 8085221"/>
              <a:gd name="connsiteY39" fmla="*/ 2622885 h 15135727"/>
              <a:gd name="connsiteX40" fmla="*/ 4668253 w 8085221"/>
              <a:gd name="connsiteY40" fmla="*/ 2743200 h 15135727"/>
              <a:gd name="connsiteX41" fmla="*/ 4788569 w 8085221"/>
              <a:gd name="connsiteY41" fmla="*/ 2815390 h 15135727"/>
              <a:gd name="connsiteX42" fmla="*/ 4957011 w 8085221"/>
              <a:gd name="connsiteY42" fmla="*/ 2719137 h 15135727"/>
              <a:gd name="connsiteX43" fmla="*/ 4981074 w 8085221"/>
              <a:gd name="connsiteY43" fmla="*/ 2382253 h 15135727"/>
              <a:gd name="connsiteX44" fmla="*/ 4981074 w 8085221"/>
              <a:gd name="connsiteY44" fmla="*/ 2382253 h 15135727"/>
              <a:gd name="connsiteX45" fmla="*/ 4884821 w 8085221"/>
              <a:gd name="connsiteY45" fmla="*/ 2093495 h 15135727"/>
              <a:gd name="connsiteX46" fmla="*/ 4764506 w 8085221"/>
              <a:gd name="connsiteY46" fmla="*/ 1900990 h 15135727"/>
              <a:gd name="connsiteX47" fmla="*/ 4764506 w 8085221"/>
              <a:gd name="connsiteY47" fmla="*/ 1804737 h 15135727"/>
              <a:gd name="connsiteX48" fmla="*/ 4957011 w 8085221"/>
              <a:gd name="connsiteY48" fmla="*/ 1564106 h 15135727"/>
              <a:gd name="connsiteX49" fmla="*/ 5221706 w 8085221"/>
              <a:gd name="connsiteY49" fmla="*/ 1588169 h 15135727"/>
              <a:gd name="connsiteX50" fmla="*/ 5486400 w 8085221"/>
              <a:gd name="connsiteY50" fmla="*/ 1684421 h 15135727"/>
              <a:gd name="connsiteX51" fmla="*/ 5799221 w 8085221"/>
              <a:gd name="connsiteY51" fmla="*/ 1684421 h 15135727"/>
              <a:gd name="connsiteX52" fmla="*/ 5871411 w 8085221"/>
              <a:gd name="connsiteY52" fmla="*/ 1443790 h 15135727"/>
              <a:gd name="connsiteX53" fmla="*/ 6087979 w 8085221"/>
              <a:gd name="connsiteY53" fmla="*/ 1395664 h 15135727"/>
              <a:gd name="connsiteX54" fmla="*/ 6087979 w 8085221"/>
              <a:gd name="connsiteY54" fmla="*/ 1082842 h 15135727"/>
              <a:gd name="connsiteX55" fmla="*/ 6424864 w 8085221"/>
              <a:gd name="connsiteY55" fmla="*/ 1058779 h 15135727"/>
              <a:gd name="connsiteX56" fmla="*/ 6665495 w 8085221"/>
              <a:gd name="connsiteY56" fmla="*/ 721895 h 15135727"/>
              <a:gd name="connsiteX57" fmla="*/ 6761748 w 8085221"/>
              <a:gd name="connsiteY57" fmla="*/ 649706 h 15135727"/>
              <a:gd name="connsiteX58" fmla="*/ 6737685 w 8085221"/>
              <a:gd name="connsiteY58" fmla="*/ 505327 h 15135727"/>
              <a:gd name="connsiteX59" fmla="*/ 6858000 w 8085221"/>
              <a:gd name="connsiteY59" fmla="*/ 360948 h 15135727"/>
              <a:gd name="connsiteX60" fmla="*/ 6761748 w 8085221"/>
              <a:gd name="connsiteY60" fmla="*/ 120316 h 15135727"/>
              <a:gd name="connsiteX61" fmla="*/ 7194885 w 8085221"/>
              <a:gd name="connsiteY61" fmla="*/ 0 h 15135727"/>
              <a:gd name="connsiteX62" fmla="*/ 7267074 w 8085221"/>
              <a:gd name="connsiteY62" fmla="*/ 120316 h 15135727"/>
              <a:gd name="connsiteX63" fmla="*/ 7267074 w 8085221"/>
              <a:gd name="connsiteY63" fmla="*/ 120316 h 15135727"/>
              <a:gd name="connsiteX64" fmla="*/ 7339264 w 8085221"/>
              <a:gd name="connsiteY64" fmla="*/ 360948 h 15135727"/>
              <a:gd name="connsiteX65" fmla="*/ 7628021 w 8085221"/>
              <a:gd name="connsiteY65" fmla="*/ 433137 h 15135727"/>
              <a:gd name="connsiteX66" fmla="*/ 7796464 w 8085221"/>
              <a:gd name="connsiteY66" fmla="*/ 649706 h 15135727"/>
              <a:gd name="connsiteX67" fmla="*/ 8085221 w 8085221"/>
              <a:gd name="connsiteY67" fmla="*/ 914400 h 15135727"/>
              <a:gd name="connsiteX68" fmla="*/ 7988969 w 8085221"/>
              <a:gd name="connsiteY68" fmla="*/ 1203158 h 15135727"/>
              <a:gd name="connsiteX69" fmla="*/ 7844590 w 8085221"/>
              <a:gd name="connsiteY69" fmla="*/ 1058779 h 15135727"/>
              <a:gd name="connsiteX70" fmla="*/ 7483642 w 8085221"/>
              <a:gd name="connsiteY70" fmla="*/ 1371600 h 15135727"/>
              <a:gd name="connsiteX71" fmla="*/ 7267074 w 8085221"/>
              <a:gd name="connsiteY71" fmla="*/ 1395664 h 15135727"/>
              <a:gd name="connsiteX72" fmla="*/ 7243011 w 8085221"/>
              <a:gd name="connsiteY72" fmla="*/ 1588169 h 15135727"/>
              <a:gd name="connsiteX73" fmla="*/ 6978316 w 8085221"/>
              <a:gd name="connsiteY73" fmla="*/ 1732548 h 15135727"/>
              <a:gd name="connsiteX74" fmla="*/ 6737685 w 8085221"/>
              <a:gd name="connsiteY74" fmla="*/ 2093495 h 15135727"/>
              <a:gd name="connsiteX75" fmla="*/ 6737685 w 8085221"/>
              <a:gd name="connsiteY75" fmla="*/ 2382253 h 15135727"/>
              <a:gd name="connsiteX76" fmla="*/ 6665495 w 8085221"/>
              <a:gd name="connsiteY76" fmla="*/ 2430379 h 15135727"/>
              <a:gd name="connsiteX77" fmla="*/ 6906127 w 8085221"/>
              <a:gd name="connsiteY77" fmla="*/ 2646948 h 15135727"/>
              <a:gd name="connsiteX78" fmla="*/ 6906127 w 8085221"/>
              <a:gd name="connsiteY78" fmla="*/ 2983832 h 15135727"/>
              <a:gd name="connsiteX79" fmla="*/ 6906127 w 8085221"/>
              <a:gd name="connsiteY79" fmla="*/ 3104148 h 15135727"/>
              <a:gd name="connsiteX80" fmla="*/ 6833937 w 8085221"/>
              <a:gd name="connsiteY80" fmla="*/ 3368842 h 15135727"/>
              <a:gd name="connsiteX81" fmla="*/ 6906127 w 8085221"/>
              <a:gd name="connsiteY81" fmla="*/ 3489158 h 15135727"/>
              <a:gd name="connsiteX82" fmla="*/ 6641432 w 8085221"/>
              <a:gd name="connsiteY82" fmla="*/ 3705727 h 15135727"/>
              <a:gd name="connsiteX83" fmla="*/ 6737685 w 8085221"/>
              <a:gd name="connsiteY83" fmla="*/ 3729790 h 15135727"/>
              <a:gd name="connsiteX84" fmla="*/ 6545179 w 8085221"/>
              <a:gd name="connsiteY84" fmla="*/ 3826042 h 15135727"/>
              <a:gd name="connsiteX85" fmla="*/ 6328611 w 8085221"/>
              <a:gd name="connsiteY85" fmla="*/ 3753853 h 15135727"/>
              <a:gd name="connsiteX86" fmla="*/ 6184232 w 8085221"/>
              <a:gd name="connsiteY86" fmla="*/ 3850106 h 15135727"/>
              <a:gd name="connsiteX87" fmla="*/ 6184232 w 8085221"/>
              <a:gd name="connsiteY87" fmla="*/ 3946358 h 15135727"/>
              <a:gd name="connsiteX88" fmla="*/ 6136106 w 8085221"/>
              <a:gd name="connsiteY88" fmla="*/ 4235116 h 15135727"/>
              <a:gd name="connsiteX89" fmla="*/ 5919537 w 8085221"/>
              <a:gd name="connsiteY89" fmla="*/ 4403558 h 15135727"/>
              <a:gd name="connsiteX90" fmla="*/ 5775158 w 8085221"/>
              <a:gd name="connsiteY90" fmla="*/ 4451685 h 15135727"/>
              <a:gd name="connsiteX91" fmla="*/ 5630779 w 8085221"/>
              <a:gd name="connsiteY91" fmla="*/ 4547937 h 15135727"/>
              <a:gd name="connsiteX92" fmla="*/ 5510464 w 8085221"/>
              <a:gd name="connsiteY92" fmla="*/ 4620127 h 15135727"/>
              <a:gd name="connsiteX93" fmla="*/ 5510464 w 8085221"/>
              <a:gd name="connsiteY93" fmla="*/ 4812632 h 15135727"/>
              <a:gd name="connsiteX94" fmla="*/ 5317958 w 8085221"/>
              <a:gd name="connsiteY94" fmla="*/ 4981074 h 15135727"/>
              <a:gd name="connsiteX95" fmla="*/ 5005137 w 8085221"/>
              <a:gd name="connsiteY95" fmla="*/ 5149516 h 15135727"/>
              <a:gd name="connsiteX96" fmla="*/ 4692316 w 8085221"/>
              <a:gd name="connsiteY96" fmla="*/ 5149516 h 15135727"/>
              <a:gd name="connsiteX97" fmla="*/ 4523874 w 8085221"/>
              <a:gd name="connsiteY97" fmla="*/ 5366085 h 15135727"/>
              <a:gd name="connsiteX98" fmla="*/ 4211053 w 8085221"/>
              <a:gd name="connsiteY98" fmla="*/ 5414211 h 15135727"/>
              <a:gd name="connsiteX99" fmla="*/ 4114800 w 8085221"/>
              <a:gd name="connsiteY99" fmla="*/ 5390148 h 15135727"/>
              <a:gd name="connsiteX100" fmla="*/ 4018548 w 8085221"/>
              <a:gd name="connsiteY100" fmla="*/ 5630779 h 15135727"/>
              <a:gd name="connsiteX101" fmla="*/ 4090737 w 8085221"/>
              <a:gd name="connsiteY101" fmla="*/ 5871411 h 15135727"/>
              <a:gd name="connsiteX102" fmla="*/ 4090737 w 8085221"/>
              <a:gd name="connsiteY102" fmla="*/ 6184232 h 15135727"/>
              <a:gd name="connsiteX103" fmla="*/ 4186990 w 8085221"/>
              <a:gd name="connsiteY103" fmla="*/ 6472990 h 15135727"/>
              <a:gd name="connsiteX104" fmla="*/ 4042611 w 8085221"/>
              <a:gd name="connsiteY104" fmla="*/ 6352674 h 15135727"/>
              <a:gd name="connsiteX105" fmla="*/ 3946358 w 8085221"/>
              <a:gd name="connsiteY105" fmla="*/ 6376737 h 15135727"/>
              <a:gd name="connsiteX106" fmla="*/ 4114800 w 8085221"/>
              <a:gd name="connsiteY106" fmla="*/ 6641432 h 15135727"/>
              <a:gd name="connsiteX107" fmla="*/ 4451685 w 8085221"/>
              <a:gd name="connsiteY107" fmla="*/ 6737685 h 15135727"/>
              <a:gd name="connsiteX108" fmla="*/ 4620127 w 8085221"/>
              <a:gd name="connsiteY108" fmla="*/ 6978316 h 15135727"/>
              <a:gd name="connsiteX109" fmla="*/ 4740442 w 8085221"/>
              <a:gd name="connsiteY109" fmla="*/ 7170821 h 15135727"/>
              <a:gd name="connsiteX110" fmla="*/ 5077327 w 8085221"/>
              <a:gd name="connsiteY110" fmla="*/ 7387390 h 15135727"/>
              <a:gd name="connsiteX111" fmla="*/ 5125453 w 8085221"/>
              <a:gd name="connsiteY111" fmla="*/ 7603958 h 15135727"/>
              <a:gd name="connsiteX112" fmla="*/ 5197642 w 8085221"/>
              <a:gd name="connsiteY112" fmla="*/ 7796464 h 15135727"/>
              <a:gd name="connsiteX113" fmla="*/ 5486400 w 8085221"/>
              <a:gd name="connsiteY113" fmla="*/ 7964906 h 15135727"/>
              <a:gd name="connsiteX114" fmla="*/ 5486400 w 8085221"/>
              <a:gd name="connsiteY114" fmla="*/ 8349916 h 15135727"/>
              <a:gd name="connsiteX115" fmla="*/ 5678906 w 8085221"/>
              <a:gd name="connsiteY115" fmla="*/ 8614611 h 15135727"/>
              <a:gd name="connsiteX116" fmla="*/ 5919537 w 8085221"/>
              <a:gd name="connsiteY116" fmla="*/ 9071811 h 15135727"/>
              <a:gd name="connsiteX117" fmla="*/ 6160169 w 8085221"/>
              <a:gd name="connsiteY117" fmla="*/ 9336506 h 15135727"/>
              <a:gd name="connsiteX118" fmla="*/ 6280485 w 8085221"/>
              <a:gd name="connsiteY118" fmla="*/ 9601200 h 15135727"/>
              <a:gd name="connsiteX119" fmla="*/ 6400800 w 8085221"/>
              <a:gd name="connsiteY119" fmla="*/ 9793706 h 15135727"/>
              <a:gd name="connsiteX120" fmla="*/ 6569242 w 8085221"/>
              <a:gd name="connsiteY120" fmla="*/ 10058400 h 15135727"/>
              <a:gd name="connsiteX121" fmla="*/ 6713621 w 8085221"/>
              <a:gd name="connsiteY121" fmla="*/ 10106527 h 15135727"/>
              <a:gd name="connsiteX122" fmla="*/ 6545179 w 8085221"/>
              <a:gd name="connsiteY122" fmla="*/ 10202779 h 15135727"/>
              <a:gd name="connsiteX123" fmla="*/ 6569242 w 8085221"/>
              <a:gd name="connsiteY123" fmla="*/ 10443411 h 15135727"/>
              <a:gd name="connsiteX124" fmla="*/ 6593306 w 8085221"/>
              <a:gd name="connsiteY124" fmla="*/ 10708106 h 15135727"/>
              <a:gd name="connsiteX125" fmla="*/ 6761748 w 8085221"/>
              <a:gd name="connsiteY125" fmla="*/ 10924674 h 15135727"/>
              <a:gd name="connsiteX126" fmla="*/ 6641432 w 8085221"/>
              <a:gd name="connsiteY126" fmla="*/ 11093116 h 15135727"/>
              <a:gd name="connsiteX127" fmla="*/ 6713621 w 8085221"/>
              <a:gd name="connsiteY127" fmla="*/ 11261558 h 15135727"/>
              <a:gd name="connsiteX128" fmla="*/ 6737685 w 8085221"/>
              <a:gd name="connsiteY128" fmla="*/ 11526253 h 15135727"/>
              <a:gd name="connsiteX129" fmla="*/ 6617369 w 8085221"/>
              <a:gd name="connsiteY129" fmla="*/ 11839074 h 15135727"/>
              <a:gd name="connsiteX130" fmla="*/ 6617369 w 8085221"/>
              <a:gd name="connsiteY130" fmla="*/ 12031579 h 15135727"/>
              <a:gd name="connsiteX131" fmla="*/ 6641432 w 8085221"/>
              <a:gd name="connsiteY131" fmla="*/ 12127832 h 15135727"/>
              <a:gd name="connsiteX132" fmla="*/ 6761748 w 8085221"/>
              <a:gd name="connsiteY132" fmla="*/ 12031579 h 15135727"/>
              <a:gd name="connsiteX133" fmla="*/ 6761748 w 8085221"/>
              <a:gd name="connsiteY133" fmla="*/ 12296274 h 15135727"/>
              <a:gd name="connsiteX134" fmla="*/ 6689558 w 8085221"/>
              <a:gd name="connsiteY134" fmla="*/ 12512842 h 15135727"/>
              <a:gd name="connsiteX135" fmla="*/ 6785811 w 8085221"/>
              <a:gd name="connsiteY135" fmla="*/ 12777537 h 15135727"/>
              <a:gd name="connsiteX136" fmla="*/ 6569242 w 8085221"/>
              <a:gd name="connsiteY136" fmla="*/ 12873790 h 15135727"/>
              <a:gd name="connsiteX137" fmla="*/ 6545179 w 8085221"/>
              <a:gd name="connsiteY137" fmla="*/ 13090358 h 15135727"/>
              <a:gd name="connsiteX138" fmla="*/ 6448927 w 8085221"/>
              <a:gd name="connsiteY138" fmla="*/ 13355053 h 15135727"/>
              <a:gd name="connsiteX139" fmla="*/ 6256421 w 8085221"/>
              <a:gd name="connsiteY139" fmla="*/ 13571621 h 15135727"/>
              <a:gd name="connsiteX140" fmla="*/ 6087979 w 8085221"/>
              <a:gd name="connsiteY140" fmla="*/ 13667874 h 15135727"/>
              <a:gd name="connsiteX141" fmla="*/ 5943600 w 8085221"/>
              <a:gd name="connsiteY141" fmla="*/ 13716000 h 15135727"/>
              <a:gd name="connsiteX142" fmla="*/ 5702969 w 8085221"/>
              <a:gd name="connsiteY142" fmla="*/ 13667874 h 15135727"/>
              <a:gd name="connsiteX143" fmla="*/ 5582653 w 8085221"/>
              <a:gd name="connsiteY143" fmla="*/ 13691937 h 15135727"/>
              <a:gd name="connsiteX144" fmla="*/ 5727032 w 8085221"/>
              <a:gd name="connsiteY144" fmla="*/ 13836316 h 15135727"/>
              <a:gd name="connsiteX145" fmla="*/ 5582653 w 8085221"/>
              <a:gd name="connsiteY145" fmla="*/ 14052885 h 15135727"/>
              <a:gd name="connsiteX146" fmla="*/ 5462337 w 8085221"/>
              <a:gd name="connsiteY146" fmla="*/ 14149137 h 15135727"/>
              <a:gd name="connsiteX147" fmla="*/ 5342021 w 8085221"/>
              <a:gd name="connsiteY147" fmla="*/ 14004758 h 15135727"/>
              <a:gd name="connsiteX148" fmla="*/ 5245769 w 8085221"/>
              <a:gd name="connsiteY148" fmla="*/ 14004758 h 15135727"/>
              <a:gd name="connsiteX149" fmla="*/ 5245769 w 8085221"/>
              <a:gd name="connsiteY149" fmla="*/ 13956632 h 15135727"/>
              <a:gd name="connsiteX150" fmla="*/ 5101390 w 8085221"/>
              <a:gd name="connsiteY150" fmla="*/ 13956632 h 15135727"/>
              <a:gd name="connsiteX151" fmla="*/ 4981074 w 8085221"/>
              <a:gd name="connsiteY151" fmla="*/ 13860379 h 15135727"/>
              <a:gd name="connsiteX152" fmla="*/ 4740442 w 8085221"/>
              <a:gd name="connsiteY152" fmla="*/ 13908506 h 15135727"/>
              <a:gd name="connsiteX153" fmla="*/ 4475748 w 8085221"/>
              <a:gd name="connsiteY153" fmla="*/ 13956632 h 15135727"/>
              <a:gd name="connsiteX154" fmla="*/ 4379495 w 8085221"/>
              <a:gd name="connsiteY154" fmla="*/ 14028821 h 15135727"/>
              <a:gd name="connsiteX155" fmla="*/ 4403558 w 8085221"/>
              <a:gd name="connsiteY155" fmla="*/ 14197264 h 15135727"/>
              <a:gd name="connsiteX156" fmla="*/ 4572000 w 8085221"/>
              <a:gd name="connsiteY156" fmla="*/ 14149137 h 15135727"/>
              <a:gd name="connsiteX157" fmla="*/ 4523874 w 8085221"/>
              <a:gd name="connsiteY157" fmla="*/ 14558211 h 15135727"/>
              <a:gd name="connsiteX158" fmla="*/ 4403558 w 8085221"/>
              <a:gd name="connsiteY158" fmla="*/ 14437895 h 15135727"/>
              <a:gd name="connsiteX159" fmla="*/ 4403558 w 8085221"/>
              <a:gd name="connsiteY159" fmla="*/ 14437895 h 15135727"/>
              <a:gd name="connsiteX160" fmla="*/ 4283242 w 8085221"/>
              <a:gd name="connsiteY160" fmla="*/ 14245390 h 15135727"/>
              <a:gd name="connsiteX161" fmla="*/ 4235116 w 8085221"/>
              <a:gd name="connsiteY161" fmla="*/ 14341642 h 15135727"/>
              <a:gd name="connsiteX162" fmla="*/ 4162927 w 8085221"/>
              <a:gd name="connsiteY162" fmla="*/ 14389769 h 15135727"/>
              <a:gd name="connsiteX163" fmla="*/ 4162927 w 8085221"/>
              <a:gd name="connsiteY163" fmla="*/ 14389769 h 15135727"/>
              <a:gd name="connsiteX164" fmla="*/ 3922295 w 8085221"/>
              <a:gd name="connsiteY164" fmla="*/ 14245390 h 15135727"/>
              <a:gd name="connsiteX165" fmla="*/ 3801979 w 8085221"/>
              <a:gd name="connsiteY165" fmla="*/ 14293516 h 15135727"/>
              <a:gd name="connsiteX166" fmla="*/ 3681664 w 8085221"/>
              <a:gd name="connsiteY166" fmla="*/ 14389769 h 15135727"/>
              <a:gd name="connsiteX167" fmla="*/ 3657600 w 8085221"/>
              <a:gd name="connsiteY167" fmla="*/ 14654464 h 15135727"/>
              <a:gd name="connsiteX168" fmla="*/ 3513221 w 8085221"/>
              <a:gd name="connsiteY168" fmla="*/ 14726653 h 15135727"/>
              <a:gd name="connsiteX169" fmla="*/ 3513221 w 8085221"/>
              <a:gd name="connsiteY169" fmla="*/ 14871032 h 15135727"/>
              <a:gd name="connsiteX170" fmla="*/ 3633537 w 8085221"/>
              <a:gd name="connsiteY170" fmla="*/ 14967285 h 15135727"/>
              <a:gd name="connsiteX171" fmla="*/ 3609474 w 8085221"/>
              <a:gd name="connsiteY171" fmla="*/ 15087600 h 15135727"/>
              <a:gd name="connsiteX172" fmla="*/ 3441032 w 8085221"/>
              <a:gd name="connsiteY172" fmla="*/ 15039474 h 15135727"/>
              <a:gd name="connsiteX173" fmla="*/ 3272590 w 8085221"/>
              <a:gd name="connsiteY173" fmla="*/ 15063537 h 15135727"/>
              <a:gd name="connsiteX174" fmla="*/ 3248527 w 8085221"/>
              <a:gd name="connsiteY174" fmla="*/ 14895095 h 15135727"/>
              <a:gd name="connsiteX175" fmla="*/ 3128211 w 8085221"/>
              <a:gd name="connsiteY175" fmla="*/ 14919158 h 15135727"/>
              <a:gd name="connsiteX176" fmla="*/ 2959769 w 8085221"/>
              <a:gd name="connsiteY176" fmla="*/ 15135727 h 15135727"/>
              <a:gd name="connsiteX177" fmla="*/ 2935706 w 8085221"/>
              <a:gd name="connsiteY177" fmla="*/ 14895095 h 15135727"/>
              <a:gd name="connsiteX178" fmla="*/ 2791327 w 8085221"/>
              <a:gd name="connsiteY178" fmla="*/ 14943221 h 15135727"/>
              <a:gd name="connsiteX179" fmla="*/ 2671011 w 8085221"/>
              <a:gd name="connsiteY179" fmla="*/ 15039474 h 15135727"/>
              <a:gd name="connsiteX180" fmla="*/ 2430379 w 8085221"/>
              <a:gd name="connsiteY180" fmla="*/ 15087600 h 15135727"/>
              <a:gd name="connsiteX181" fmla="*/ 2237874 w 8085221"/>
              <a:gd name="connsiteY181" fmla="*/ 15039474 h 15135727"/>
              <a:gd name="connsiteX182" fmla="*/ 2622885 w 8085221"/>
              <a:gd name="connsiteY182" fmla="*/ 14846969 h 15135727"/>
              <a:gd name="connsiteX183" fmla="*/ 2887579 w 8085221"/>
              <a:gd name="connsiteY183" fmla="*/ 14774779 h 15135727"/>
              <a:gd name="connsiteX184" fmla="*/ 2839453 w 8085221"/>
              <a:gd name="connsiteY184" fmla="*/ 14582274 h 15135727"/>
              <a:gd name="connsiteX185" fmla="*/ 2935706 w 8085221"/>
              <a:gd name="connsiteY185" fmla="*/ 14510085 h 15135727"/>
              <a:gd name="connsiteX186" fmla="*/ 2935706 w 8085221"/>
              <a:gd name="connsiteY186" fmla="*/ 14510085 h 15135727"/>
              <a:gd name="connsiteX187" fmla="*/ 3080085 w 8085221"/>
              <a:gd name="connsiteY187" fmla="*/ 14413832 h 15135727"/>
              <a:gd name="connsiteX188" fmla="*/ 3152274 w 8085221"/>
              <a:gd name="connsiteY188" fmla="*/ 14341642 h 15135727"/>
              <a:gd name="connsiteX189" fmla="*/ 3080085 w 8085221"/>
              <a:gd name="connsiteY189" fmla="*/ 14269453 h 15135727"/>
              <a:gd name="connsiteX190" fmla="*/ 3152274 w 8085221"/>
              <a:gd name="connsiteY190" fmla="*/ 14197264 h 15135727"/>
              <a:gd name="connsiteX191" fmla="*/ 3152274 w 8085221"/>
              <a:gd name="connsiteY191" fmla="*/ 14052885 h 15135727"/>
              <a:gd name="connsiteX192" fmla="*/ 3080085 w 8085221"/>
              <a:gd name="connsiteY192" fmla="*/ 13980695 h 15135727"/>
              <a:gd name="connsiteX193" fmla="*/ 3056021 w 8085221"/>
              <a:gd name="connsiteY193" fmla="*/ 14076948 h 15135727"/>
              <a:gd name="connsiteX194" fmla="*/ 2935706 w 8085221"/>
              <a:gd name="connsiteY194" fmla="*/ 14076948 h 15135727"/>
              <a:gd name="connsiteX195" fmla="*/ 2863516 w 8085221"/>
              <a:gd name="connsiteY195" fmla="*/ 14125074 h 15135727"/>
              <a:gd name="connsiteX196" fmla="*/ 2719137 w 8085221"/>
              <a:gd name="connsiteY196" fmla="*/ 14197264 h 15135727"/>
              <a:gd name="connsiteX197" fmla="*/ 2646948 w 8085221"/>
              <a:gd name="connsiteY197" fmla="*/ 14197264 h 15135727"/>
              <a:gd name="connsiteX198" fmla="*/ 2598821 w 8085221"/>
              <a:gd name="connsiteY198" fmla="*/ 14125074 h 15135727"/>
              <a:gd name="connsiteX199" fmla="*/ 2430379 w 8085221"/>
              <a:gd name="connsiteY199" fmla="*/ 13836316 h 15135727"/>
              <a:gd name="connsiteX200" fmla="*/ 2646948 w 8085221"/>
              <a:gd name="connsiteY200" fmla="*/ 13812253 h 15135727"/>
              <a:gd name="connsiteX201" fmla="*/ 2502569 w 8085221"/>
              <a:gd name="connsiteY201" fmla="*/ 13475369 h 15135727"/>
              <a:gd name="connsiteX202" fmla="*/ 2550695 w 8085221"/>
              <a:gd name="connsiteY202" fmla="*/ 13186611 h 15135727"/>
              <a:gd name="connsiteX203" fmla="*/ 2719137 w 8085221"/>
              <a:gd name="connsiteY203" fmla="*/ 13042232 h 15135727"/>
              <a:gd name="connsiteX204" fmla="*/ 2791327 w 8085221"/>
              <a:gd name="connsiteY204" fmla="*/ 12945979 h 15135727"/>
              <a:gd name="connsiteX205" fmla="*/ 3031958 w 8085221"/>
              <a:gd name="connsiteY205" fmla="*/ 13090358 h 15135727"/>
              <a:gd name="connsiteX206" fmla="*/ 3056021 w 8085221"/>
              <a:gd name="connsiteY206" fmla="*/ 12753474 h 15135727"/>
              <a:gd name="connsiteX207" fmla="*/ 2887579 w 8085221"/>
              <a:gd name="connsiteY207" fmla="*/ 12777537 h 15135727"/>
              <a:gd name="connsiteX208" fmla="*/ 2815390 w 8085221"/>
              <a:gd name="connsiteY208" fmla="*/ 12777537 h 15135727"/>
              <a:gd name="connsiteX209" fmla="*/ 3176337 w 8085221"/>
              <a:gd name="connsiteY209" fmla="*/ 12368464 h 15135727"/>
              <a:gd name="connsiteX210" fmla="*/ 3104148 w 8085221"/>
              <a:gd name="connsiteY210" fmla="*/ 12320337 h 15135727"/>
              <a:gd name="connsiteX211" fmla="*/ 3104148 w 8085221"/>
              <a:gd name="connsiteY211" fmla="*/ 12320337 h 15135727"/>
              <a:gd name="connsiteX212" fmla="*/ 3007895 w 8085221"/>
              <a:gd name="connsiteY212" fmla="*/ 12079706 h 15135727"/>
              <a:gd name="connsiteX213" fmla="*/ 2911642 w 8085221"/>
              <a:gd name="connsiteY213" fmla="*/ 11935327 h 15135727"/>
              <a:gd name="connsiteX214" fmla="*/ 2863516 w 8085221"/>
              <a:gd name="connsiteY214" fmla="*/ 11694695 h 15135727"/>
              <a:gd name="connsiteX215" fmla="*/ 2911642 w 8085221"/>
              <a:gd name="connsiteY215" fmla="*/ 11454064 h 15135727"/>
              <a:gd name="connsiteX216" fmla="*/ 3056021 w 8085221"/>
              <a:gd name="connsiteY216" fmla="*/ 11454064 h 15135727"/>
              <a:gd name="connsiteX217" fmla="*/ 2983832 w 8085221"/>
              <a:gd name="connsiteY217" fmla="*/ 11381874 h 15135727"/>
              <a:gd name="connsiteX218" fmla="*/ 3031958 w 8085221"/>
              <a:gd name="connsiteY218" fmla="*/ 11285621 h 15135727"/>
              <a:gd name="connsiteX219" fmla="*/ 3007895 w 8085221"/>
              <a:gd name="connsiteY219" fmla="*/ 11189369 h 15135727"/>
              <a:gd name="connsiteX220" fmla="*/ 2887579 w 8085221"/>
              <a:gd name="connsiteY220" fmla="*/ 11141242 h 15135727"/>
              <a:gd name="connsiteX221" fmla="*/ 2887579 w 8085221"/>
              <a:gd name="connsiteY221" fmla="*/ 10972800 h 15135727"/>
              <a:gd name="connsiteX222" fmla="*/ 2887579 w 8085221"/>
              <a:gd name="connsiteY222" fmla="*/ 10924674 h 15135727"/>
              <a:gd name="connsiteX223" fmla="*/ 2767264 w 8085221"/>
              <a:gd name="connsiteY223" fmla="*/ 11020927 h 15135727"/>
              <a:gd name="connsiteX224" fmla="*/ 2743200 w 8085221"/>
              <a:gd name="connsiteY224" fmla="*/ 10924674 h 15135727"/>
              <a:gd name="connsiteX225" fmla="*/ 2550695 w 8085221"/>
              <a:gd name="connsiteY225" fmla="*/ 11020927 h 15135727"/>
              <a:gd name="connsiteX226" fmla="*/ 2526632 w 8085221"/>
              <a:gd name="connsiteY226" fmla="*/ 11117179 h 15135727"/>
              <a:gd name="connsiteX227" fmla="*/ 2334127 w 8085221"/>
              <a:gd name="connsiteY227" fmla="*/ 10996864 h 15135727"/>
              <a:gd name="connsiteX228" fmla="*/ 2358190 w 8085221"/>
              <a:gd name="connsiteY228" fmla="*/ 10732169 h 15135727"/>
              <a:gd name="connsiteX229" fmla="*/ 2334127 w 8085221"/>
              <a:gd name="connsiteY229" fmla="*/ 10587790 h 15135727"/>
              <a:gd name="connsiteX230" fmla="*/ 2406316 w 8085221"/>
              <a:gd name="connsiteY230" fmla="*/ 10491537 h 15135727"/>
              <a:gd name="connsiteX231" fmla="*/ 2598821 w 8085221"/>
              <a:gd name="connsiteY231" fmla="*/ 10684042 h 15135727"/>
              <a:gd name="connsiteX232" fmla="*/ 2767264 w 8085221"/>
              <a:gd name="connsiteY232" fmla="*/ 10684042 h 15135727"/>
              <a:gd name="connsiteX233" fmla="*/ 2646948 w 8085221"/>
              <a:gd name="connsiteY233" fmla="*/ 10515600 h 15135727"/>
              <a:gd name="connsiteX234" fmla="*/ 2815390 w 8085221"/>
              <a:gd name="connsiteY234" fmla="*/ 10395285 h 15135727"/>
              <a:gd name="connsiteX235" fmla="*/ 3080085 w 8085221"/>
              <a:gd name="connsiteY235" fmla="*/ 10419348 h 15135727"/>
              <a:gd name="connsiteX236" fmla="*/ 3248527 w 8085221"/>
              <a:gd name="connsiteY236" fmla="*/ 10539664 h 15135727"/>
              <a:gd name="connsiteX237" fmla="*/ 3320716 w 8085221"/>
              <a:gd name="connsiteY237" fmla="*/ 10659979 h 15135727"/>
              <a:gd name="connsiteX238" fmla="*/ 3465095 w 8085221"/>
              <a:gd name="connsiteY238" fmla="*/ 10659979 h 15135727"/>
              <a:gd name="connsiteX239" fmla="*/ 3441032 w 8085221"/>
              <a:gd name="connsiteY239" fmla="*/ 10491537 h 15135727"/>
              <a:gd name="connsiteX240" fmla="*/ 3392906 w 8085221"/>
              <a:gd name="connsiteY240" fmla="*/ 10250906 h 15135727"/>
              <a:gd name="connsiteX241" fmla="*/ 3152274 w 8085221"/>
              <a:gd name="connsiteY241" fmla="*/ 10250906 h 15135727"/>
              <a:gd name="connsiteX242" fmla="*/ 3176337 w 8085221"/>
              <a:gd name="connsiteY242" fmla="*/ 10178716 h 15135727"/>
              <a:gd name="connsiteX243" fmla="*/ 3104148 w 8085221"/>
              <a:gd name="connsiteY243" fmla="*/ 10154653 h 15135727"/>
              <a:gd name="connsiteX244" fmla="*/ 3007895 w 8085221"/>
              <a:gd name="connsiteY244" fmla="*/ 9962148 h 15135727"/>
              <a:gd name="connsiteX245" fmla="*/ 3176337 w 8085221"/>
              <a:gd name="connsiteY245" fmla="*/ 9889958 h 15135727"/>
              <a:gd name="connsiteX246" fmla="*/ 2959769 w 8085221"/>
              <a:gd name="connsiteY246" fmla="*/ 9504948 h 15135727"/>
              <a:gd name="connsiteX247" fmla="*/ 2791327 w 8085221"/>
              <a:gd name="connsiteY247" fmla="*/ 9456821 h 15135727"/>
              <a:gd name="connsiteX248" fmla="*/ 2574758 w 8085221"/>
              <a:gd name="connsiteY248" fmla="*/ 9336506 h 15135727"/>
              <a:gd name="connsiteX249" fmla="*/ 2550695 w 8085221"/>
              <a:gd name="connsiteY249" fmla="*/ 9071811 h 15135727"/>
              <a:gd name="connsiteX250" fmla="*/ 2695074 w 8085221"/>
              <a:gd name="connsiteY250" fmla="*/ 8999621 h 15135727"/>
              <a:gd name="connsiteX251" fmla="*/ 2622885 w 8085221"/>
              <a:gd name="connsiteY251" fmla="*/ 8975558 h 15135727"/>
              <a:gd name="connsiteX252" fmla="*/ 2430379 w 8085221"/>
              <a:gd name="connsiteY252" fmla="*/ 8999621 h 15135727"/>
              <a:gd name="connsiteX253" fmla="*/ 2261937 w 8085221"/>
              <a:gd name="connsiteY253" fmla="*/ 9168064 h 15135727"/>
              <a:gd name="connsiteX254" fmla="*/ 2237874 w 8085221"/>
              <a:gd name="connsiteY254" fmla="*/ 8999621 h 15135727"/>
              <a:gd name="connsiteX255" fmla="*/ 2117558 w 8085221"/>
              <a:gd name="connsiteY255" fmla="*/ 8975558 h 15135727"/>
              <a:gd name="connsiteX256" fmla="*/ 2045369 w 8085221"/>
              <a:gd name="connsiteY256" fmla="*/ 8783053 h 15135727"/>
              <a:gd name="connsiteX257" fmla="*/ 1852864 w 8085221"/>
              <a:gd name="connsiteY257" fmla="*/ 8758990 h 15135727"/>
              <a:gd name="connsiteX258" fmla="*/ 1636295 w 8085221"/>
              <a:gd name="connsiteY258" fmla="*/ 8927432 h 15135727"/>
              <a:gd name="connsiteX259" fmla="*/ 1588169 w 8085221"/>
              <a:gd name="connsiteY259" fmla="*/ 9023685 h 15135727"/>
              <a:gd name="connsiteX260" fmla="*/ 1515979 w 8085221"/>
              <a:gd name="connsiteY260" fmla="*/ 8879306 h 15135727"/>
              <a:gd name="connsiteX261" fmla="*/ 1347537 w 8085221"/>
              <a:gd name="connsiteY261" fmla="*/ 8879306 h 15135727"/>
              <a:gd name="connsiteX262" fmla="*/ 1347537 w 8085221"/>
              <a:gd name="connsiteY262" fmla="*/ 8710864 h 15135727"/>
              <a:gd name="connsiteX263" fmla="*/ 1106906 w 8085221"/>
              <a:gd name="connsiteY263" fmla="*/ 8783053 h 15135727"/>
              <a:gd name="connsiteX264" fmla="*/ 890337 w 8085221"/>
              <a:gd name="connsiteY264" fmla="*/ 8686800 h 15135727"/>
              <a:gd name="connsiteX265" fmla="*/ 649706 w 8085221"/>
              <a:gd name="connsiteY265" fmla="*/ 8662737 h 15135727"/>
              <a:gd name="connsiteX266" fmla="*/ 385011 w 8085221"/>
              <a:gd name="connsiteY266" fmla="*/ 8566485 h 15135727"/>
              <a:gd name="connsiteX267" fmla="*/ 577516 w 8085221"/>
              <a:gd name="connsiteY267" fmla="*/ 8373979 h 15135727"/>
              <a:gd name="connsiteX268" fmla="*/ 794085 w 8085221"/>
              <a:gd name="connsiteY268" fmla="*/ 8301790 h 15135727"/>
              <a:gd name="connsiteX269" fmla="*/ 745958 w 8085221"/>
              <a:gd name="connsiteY269" fmla="*/ 8133348 h 15135727"/>
              <a:gd name="connsiteX270" fmla="*/ 818148 w 8085221"/>
              <a:gd name="connsiteY270" fmla="*/ 7820527 h 15135727"/>
              <a:gd name="connsiteX271" fmla="*/ 697832 w 8085221"/>
              <a:gd name="connsiteY271" fmla="*/ 7820527 h 15135727"/>
              <a:gd name="connsiteX272" fmla="*/ 625642 w 8085221"/>
              <a:gd name="connsiteY272" fmla="*/ 7916779 h 15135727"/>
              <a:gd name="connsiteX273" fmla="*/ 457200 w 8085221"/>
              <a:gd name="connsiteY273" fmla="*/ 7820527 h 15135727"/>
              <a:gd name="connsiteX274" fmla="*/ 529390 w 8085221"/>
              <a:gd name="connsiteY274" fmla="*/ 7700211 h 15135727"/>
              <a:gd name="connsiteX275" fmla="*/ 938464 w 8085221"/>
              <a:gd name="connsiteY275" fmla="*/ 7676148 h 15135727"/>
              <a:gd name="connsiteX276" fmla="*/ 1058779 w 8085221"/>
              <a:gd name="connsiteY276" fmla="*/ 7459579 h 15135727"/>
              <a:gd name="connsiteX277" fmla="*/ 1203158 w 8085221"/>
              <a:gd name="connsiteY277" fmla="*/ 7603958 h 15135727"/>
              <a:gd name="connsiteX278" fmla="*/ 1299411 w 8085221"/>
              <a:gd name="connsiteY278" fmla="*/ 7555832 h 15135727"/>
              <a:gd name="connsiteX279" fmla="*/ 1443790 w 8085221"/>
              <a:gd name="connsiteY279" fmla="*/ 7507706 h 15135727"/>
              <a:gd name="connsiteX280" fmla="*/ 1684421 w 8085221"/>
              <a:gd name="connsiteY280" fmla="*/ 7603958 h 15135727"/>
              <a:gd name="connsiteX281" fmla="*/ 1684421 w 8085221"/>
              <a:gd name="connsiteY281" fmla="*/ 7603958 h 15135727"/>
              <a:gd name="connsiteX282" fmla="*/ 1540042 w 8085221"/>
              <a:gd name="connsiteY282" fmla="*/ 7363327 h 15135727"/>
              <a:gd name="connsiteX283" fmla="*/ 1299411 w 8085221"/>
              <a:gd name="connsiteY283" fmla="*/ 7315200 h 15135727"/>
              <a:gd name="connsiteX284" fmla="*/ 1130969 w 8085221"/>
              <a:gd name="connsiteY284" fmla="*/ 7339264 h 15135727"/>
              <a:gd name="connsiteX285" fmla="*/ 1034716 w 8085221"/>
              <a:gd name="connsiteY285" fmla="*/ 7315200 h 15135727"/>
              <a:gd name="connsiteX286" fmla="*/ 1155032 w 8085221"/>
              <a:gd name="connsiteY286" fmla="*/ 7050506 h 15135727"/>
              <a:gd name="connsiteX287" fmla="*/ 1155032 w 8085221"/>
              <a:gd name="connsiteY287" fmla="*/ 6930190 h 15135727"/>
              <a:gd name="connsiteX288" fmla="*/ 1155032 w 8085221"/>
              <a:gd name="connsiteY288" fmla="*/ 6761748 h 15135727"/>
              <a:gd name="connsiteX289" fmla="*/ 1203158 w 8085221"/>
              <a:gd name="connsiteY289" fmla="*/ 6617369 h 15135727"/>
              <a:gd name="connsiteX290" fmla="*/ 1371600 w 8085221"/>
              <a:gd name="connsiteY290" fmla="*/ 6472990 h 15135727"/>
              <a:gd name="connsiteX291" fmla="*/ 1443790 w 8085221"/>
              <a:gd name="connsiteY291" fmla="*/ 6328611 h 15135727"/>
              <a:gd name="connsiteX292" fmla="*/ 1419727 w 8085221"/>
              <a:gd name="connsiteY292" fmla="*/ 6208295 h 15135727"/>
              <a:gd name="connsiteX293" fmla="*/ 1275348 w 8085221"/>
              <a:gd name="connsiteY293" fmla="*/ 6304548 h 15135727"/>
              <a:gd name="connsiteX294" fmla="*/ 1323474 w 8085221"/>
              <a:gd name="connsiteY294" fmla="*/ 6015790 h 15135727"/>
              <a:gd name="connsiteX295" fmla="*/ 1540042 w 8085221"/>
              <a:gd name="connsiteY295" fmla="*/ 5871411 h 15135727"/>
              <a:gd name="connsiteX296" fmla="*/ 1540042 w 8085221"/>
              <a:gd name="connsiteY296" fmla="*/ 5751095 h 15135727"/>
              <a:gd name="connsiteX297" fmla="*/ 1395664 w 8085221"/>
              <a:gd name="connsiteY297" fmla="*/ 5799221 h 15135727"/>
              <a:gd name="connsiteX298" fmla="*/ 1179095 w 8085221"/>
              <a:gd name="connsiteY298" fmla="*/ 5799221 h 15135727"/>
              <a:gd name="connsiteX299" fmla="*/ 890337 w 8085221"/>
              <a:gd name="connsiteY299" fmla="*/ 5775158 h 15135727"/>
              <a:gd name="connsiteX300" fmla="*/ 697832 w 8085221"/>
              <a:gd name="connsiteY300" fmla="*/ 5606716 h 15135727"/>
              <a:gd name="connsiteX301" fmla="*/ 577516 w 8085221"/>
              <a:gd name="connsiteY301" fmla="*/ 5582653 h 15135727"/>
              <a:gd name="connsiteX302" fmla="*/ 697832 w 8085221"/>
              <a:gd name="connsiteY302" fmla="*/ 5775158 h 15135727"/>
              <a:gd name="connsiteX303" fmla="*/ 409074 w 8085221"/>
              <a:gd name="connsiteY303" fmla="*/ 5799221 h 15135727"/>
              <a:gd name="connsiteX304" fmla="*/ 168442 w 8085221"/>
              <a:gd name="connsiteY304" fmla="*/ 5702969 h 15135727"/>
              <a:gd name="connsiteX305" fmla="*/ 264695 w 8085221"/>
              <a:gd name="connsiteY305" fmla="*/ 5558590 h 15135727"/>
              <a:gd name="connsiteX306" fmla="*/ 144379 w 8085221"/>
              <a:gd name="connsiteY306" fmla="*/ 5510464 h 15135727"/>
              <a:gd name="connsiteX307" fmla="*/ 0 w 8085221"/>
              <a:gd name="connsiteY307" fmla="*/ 5462337 h 15135727"/>
              <a:gd name="connsiteX308" fmla="*/ 96253 w 8085221"/>
              <a:gd name="connsiteY308" fmla="*/ 5245769 h 15135727"/>
              <a:gd name="connsiteX0" fmla="*/ 96253 w 8085221"/>
              <a:gd name="connsiteY0" fmla="*/ 5245769 h 15135727"/>
              <a:gd name="connsiteX1" fmla="*/ 144379 w 8085221"/>
              <a:gd name="connsiteY1" fmla="*/ 4981074 h 15135727"/>
              <a:gd name="connsiteX2" fmla="*/ 178719 w 8085221"/>
              <a:gd name="connsiteY2" fmla="*/ 4834941 h 15135727"/>
              <a:gd name="connsiteX3" fmla="*/ 334378 w 8085221"/>
              <a:gd name="connsiteY3" fmla="*/ 4696828 h 15135727"/>
              <a:gd name="connsiteX4" fmla="*/ 553453 w 8085221"/>
              <a:gd name="connsiteY4" fmla="*/ 4692316 h 15135727"/>
              <a:gd name="connsiteX5" fmla="*/ 649706 w 8085221"/>
              <a:gd name="connsiteY5" fmla="*/ 4427621 h 15135727"/>
              <a:gd name="connsiteX6" fmla="*/ 805866 w 8085221"/>
              <a:gd name="connsiteY6" fmla="*/ 4425366 h 15135727"/>
              <a:gd name="connsiteX7" fmla="*/ 867026 w 8085221"/>
              <a:gd name="connsiteY7" fmla="*/ 4311817 h 15135727"/>
              <a:gd name="connsiteX8" fmla="*/ 1077328 w 8085221"/>
              <a:gd name="connsiteY8" fmla="*/ 4253916 h 15135727"/>
              <a:gd name="connsiteX9" fmla="*/ 1120191 w 8085221"/>
              <a:gd name="connsiteY9" fmla="*/ 4206291 h 15135727"/>
              <a:gd name="connsiteX10" fmla="*/ 1263066 w 8085221"/>
              <a:gd name="connsiteY10" fmla="*/ 4182478 h 15135727"/>
              <a:gd name="connsiteX11" fmla="*/ 1362326 w 8085221"/>
              <a:gd name="connsiteY11" fmla="*/ 4081965 h 15135727"/>
              <a:gd name="connsiteX12" fmla="*/ 1472616 w 8085221"/>
              <a:gd name="connsiteY12" fmla="*/ 4025316 h 15135727"/>
              <a:gd name="connsiteX13" fmla="*/ 1559344 w 8085221"/>
              <a:gd name="connsiteY13" fmla="*/ 4013535 h 15135727"/>
              <a:gd name="connsiteX14" fmla="*/ 1708485 w 8085221"/>
              <a:gd name="connsiteY14" fmla="*/ 3826042 h 15135727"/>
              <a:gd name="connsiteX15" fmla="*/ 1820278 w 8085221"/>
              <a:gd name="connsiteY15" fmla="*/ 3858628 h 15135727"/>
              <a:gd name="connsiteX16" fmla="*/ 1910766 w 8085221"/>
              <a:gd name="connsiteY16" fmla="*/ 3735053 h 15135727"/>
              <a:gd name="connsiteX17" fmla="*/ 2006016 w 8085221"/>
              <a:gd name="connsiteY17" fmla="*/ 3615741 h 15135727"/>
              <a:gd name="connsiteX18" fmla="*/ 2091741 w 8085221"/>
              <a:gd name="connsiteY18" fmla="*/ 3649078 h 15135727"/>
              <a:gd name="connsiteX19" fmla="*/ 2141621 w 8085221"/>
              <a:gd name="connsiteY19" fmla="*/ 3585411 h 15135727"/>
              <a:gd name="connsiteX20" fmla="*/ 2117808 w 8085221"/>
              <a:gd name="connsiteY20" fmla="*/ 3518736 h 15135727"/>
              <a:gd name="connsiteX21" fmla="*/ 2182228 w 8085221"/>
              <a:gd name="connsiteY21" fmla="*/ 3420478 h 15135727"/>
              <a:gd name="connsiteX22" fmla="*/ 2286000 w 8085221"/>
              <a:gd name="connsiteY22" fmla="*/ 3489158 h 15135727"/>
              <a:gd name="connsiteX23" fmla="*/ 2334628 w 8085221"/>
              <a:gd name="connsiteY23" fmla="*/ 3249028 h 15135727"/>
              <a:gd name="connsiteX24" fmla="*/ 2381502 w 8085221"/>
              <a:gd name="connsiteY24" fmla="*/ 3088858 h 15135727"/>
              <a:gd name="connsiteX25" fmla="*/ 2544178 w 8085221"/>
              <a:gd name="connsiteY25" fmla="*/ 3058528 h 15135727"/>
              <a:gd name="connsiteX26" fmla="*/ 2477503 w 8085221"/>
              <a:gd name="connsiteY26" fmla="*/ 2977566 h 15135727"/>
              <a:gd name="connsiteX27" fmla="*/ 2695074 w 8085221"/>
              <a:gd name="connsiteY27" fmla="*/ 2892592 h 15135727"/>
              <a:gd name="connsiteX28" fmla="*/ 2796591 w 8085221"/>
              <a:gd name="connsiteY28" fmla="*/ 2829928 h 15135727"/>
              <a:gd name="connsiteX29" fmla="*/ 2829928 w 8085221"/>
              <a:gd name="connsiteY29" fmla="*/ 2517107 h 15135727"/>
              <a:gd name="connsiteX30" fmla="*/ 3006141 w 8085221"/>
              <a:gd name="connsiteY30" fmla="*/ 2401303 h 15135727"/>
              <a:gd name="connsiteX31" fmla="*/ 3200400 w 8085221"/>
              <a:gd name="connsiteY31" fmla="*/ 2296277 h 15135727"/>
              <a:gd name="connsiteX32" fmla="*/ 3441032 w 8085221"/>
              <a:gd name="connsiteY32" fmla="*/ 2237874 h 15135727"/>
              <a:gd name="connsiteX33" fmla="*/ 3561348 w 8085221"/>
              <a:gd name="connsiteY33" fmla="*/ 2526632 h 15135727"/>
              <a:gd name="connsiteX34" fmla="*/ 3801979 w 8085221"/>
              <a:gd name="connsiteY34" fmla="*/ 2622885 h 15135727"/>
              <a:gd name="connsiteX35" fmla="*/ 3946358 w 8085221"/>
              <a:gd name="connsiteY35" fmla="*/ 2550695 h 15135727"/>
              <a:gd name="connsiteX36" fmla="*/ 4018548 w 8085221"/>
              <a:gd name="connsiteY36" fmla="*/ 2598821 h 15135727"/>
              <a:gd name="connsiteX37" fmla="*/ 4138864 w 8085221"/>
              <a:gd name="connsiteY37" fmla="*/ 2574758 h 15135727"/>
              <a:gd name="connsiteX38" fmla="*/ 4307306 w 8085221"/>
              <a:gd name="connsiteY38" fmla="*/ 2671011 h 15135727"/>
              <a:gd name="connsiteX39" fmla="*/ 4427621 w 8085221"/>
              <a:gd name="connsiteY39" fmla="*/ 2622885 h 15135727"/>
              <a:gd name="connsiteX40" fmla="*/ 4668253 w 8085221"/>
              <a:gd name="connsiteY40" fmla="*/ 2743200 h 15135727"/>
              <a:gd name="connsiteX41" fmla="*/ 4788569 w 8085221"/>
              <a:gd name="connsiteY41" fmla="*/ 2815390 h 15135727"/>
              <a:gd name="connsiteX42" fmla="*/ 4957011 w 8085221"/>
              <a:gd name="connsiteY42" fmla="*/ 2719137 h 15135727"/>
              <a:gd name="connsiteX43" fmla="*/ 4981074 w 8085221"/>
              <a:gd name="connsiteY43" fmla="*/ 2382253 h 15135727"/>
              <a:gd name="connsiteX44" fmla="*/ 4981074 w 8085221"/>
              <a:gd name="connsiteY44" fmla="*/ 2382253 h 15135727"/>
              <a:gd name="connsiteX45" fmla="*/ 4884821 w 8085221"/>
              <a:gd name="connsiteY45" fmla="*/ 2093495 h 15135727"/>
              <a:gd name="connsiteX46" fmla="*/ 4764506 w 8085221"/>
              <a:gd name="connsiteY46" fmla="*/ 1900990 h 15135727"/>
              <a:gd name="connsiteX47" fmla="*/ 4764506 w 8085221"/>
              <a:gd name="connsiteY47" fmla="*/ 1804737 h 15135727"/>
              <a:gd name="connsiteX48" fmla="*/ 4957011 w 8085221"/>
              <a:gd name="connsiteY48" fmla="*/ 1564106 h 15135727"/>
              <a:gd name="connsiteX49" fmla="*/ 5221706 w 8085221"/>
              <a:gd name="connsiteY49" fmla="*/ 1588169 h 15135727"/>
              <a:gd name="connsiteX50" fmla="*/ 5486400 w 8085221"/>
              <a:gd name="connsiteY50" fmla="*/ 1684421 h 15135727"/>
              <a:gd name="connsiteX51" fmla="*/ 5799221 w 8085221"/>
              <a:gd name="connsiteY51" fmla="*/ 1684421 h 15135727"/>
              <a:gd name="connsiteX52" fmla="*/ 5871411 w 8085221"/>
              <a:gd name="connsiteY52" fmla="*/ 1443790 h 15135727"/>
              <a:gd name="connsiteX53" fmla="*/ 6087979 w 8085221"/>
              <a:gd name="connsiteY53" fmla="*/ 1395664 h 15135727"/>
              <a:gd name="connsiteX54" fmla="*/ 6087979 w 8085221"/>
              <a:gd name="connsiteY54" fmla="*/ 1082842 h 15135727"/>
              <a:gd name="connsiteX55" fmla="*/ 6424864 w 8085221"/>
              <a:gd name="connsiteY55" fmla="*/ 1058779 h 15135727"/>
              <a:gd name="connsiteX56" fmla="*/ 6665495 w 8085221"/>
              <a:gd name="connsiteY56" fmla="*/ 721895 h 15135727"/>
              <a:gd name="connsiteX57" fmla="*/ 6761748 w 8085221"/>
              <a:gd name="connsiteY57" fmla="*/ 649706 h 15135727"/>
              <a:gd name="connsiteX58" fmla="*/ 6737685 w 8085221"/>
              <a:gd name="connsiteY58" fmla="*/ 505327 h 15135727"/>
              <a:gd name="connsiteX59" fmla="*/ 6858000 w 8085221"/>
              <a:gd name="connsiteY59" fmla="*/ 360948 h 15135727"/>
              <a:gd name="connsiteX60" fmla="*/ 6761748 w 8085221"/>
              <a:gd name="connsiteY60" fmla="*/ 120316 h 15135727"/>
              <a:gd name="connsiteX61" fmla="*/ 7194885 w 8085221"/>
              <a:gd name="connsiteY61" fmla="*/ 0 h 15135727"/>
              <a:gd name="connsiteX62" fmla="*/ 7267074 w 8085221"/>
              <a:gd name="connsiteY62" fmla="*/ 120316 h 15135727"/>
              <a:gd name="connsiteX63" fmla="*/ 7267074 w 8085221"/>
              <a:gd name="connsiteY63" fmla="*/ 120316 h 15135727"/>
              <a:gd name="connsiteX64" fmla="*/ 7339264 w 8085221"/>
              <a:gd name="connsiteY64" fmla="*/ 360948 h 15135727"/>
              <a:gd name="connsiteX65" fmla="*/ 7628021 w 8085221"/>
              <a:gd name="connsiteY65" fmla="*/ 433137 h 15135727"/>
              <a:gd name="connsiteX66" fmla="*/ 7796464 w 8085221"/>
              <a:gd name="connsiteY66" fmla="*/ 649706 h 15135727"/>
              <a:gd name="connsiteX67" fmla="*/ 8085221 w 8085221"/>
              <a:gd name="connsiteY67" fmla="*/ 914400 h 15135727"/>
              <a:gd name="connsiteX68" fmla="*/ 7988969 w 8085221"/>
              <a:gd name="connsiteY68" fmla="*/ 1203158 h 15135727"/>
              <a:gd name="connsiteX69" fmla="*/ 7844590 w 8085221"/>
              <a:gd name="connsiteY69" fmla="*/ 1058779 h 15135727"/>
              <a:gd name="connsiteX70" fmla="*/ 7483642 w 8085221"/>
              <a:gd name="connsiteY70" fmla="*/ 1371600 h 15135727"/>
              <a:gd name="connsiteX71" fmla="*/ 7267074 w 8085221"/>
              <a:gd name="connsiteY71" fmla="*/ 1395664 h 15135727"/>
              <a:gd name="connsiteX72" fmla="*/ 7243011 w 8085221"/>
              <a:gd name="connsiteY72" fmla="*/ 1588169 h 15135727"/>
              <a:gd name="connsiteX73" fmla="*/ 6978316 w 8085221"/>
              <a:gd name="connsiteY73" fmla="*/ 1732548 h 15135727"/>
              <a:gd name="connsiteX74" fmla="*/ 6737685 w 8085221"/>
              <a:gd name="connsiteY74" fmla="*/ 2093495 h 15135727"/>
              <a:gd name="connsiteX75" fmla="*/ 6737685 w 8085221"/>
              <a:gd name="connsiteY75" fmla="*/ 2382253 h 15135727"/>
              <a:gd name="connsiteX76" fmla="*/ 6665495 w 8085221"/>
              <a:gd name="connsiteY76" fmla="*/ 2430379 h 15135727"/>
              <a:gd name="connsiteX77" fmla="*/ 6906127 w 8085221"/>
              <a:gd name="connsiteY77" fmla="*/ 2646948 h 15135727"/>
              <a:gd name="connsiteX78" fmla="*/ 6906127 w 8085221"/>
              <a:gd name="connsiteY78" fmla="*/ 2983832 h 15135727"/>
              <a:gd name="connsiteX79" fmla="*/ 6906127 w 8085221"/>
              <a:gd name="connsiteY79" fmla="*/ 3104148 h 15135727"/>
              <a:gd name="connsiteX80" fmla="*/ 6833937 w 8085221"/>
              <a:gd name="connsiteY80" fmla="*/ 3368842 h 15135727"/>
              <a:gd name="connsiteX81" fmla="*/ 6906127 w 8085221"/>
              <a:gd name="connsiteY81" fmla="*/ 3489158 h 15135727"/>
              <a:gd name="connsiteX82" fmla="*/ 6641432 w 8085221"/>
              <a:gd name="connsiteY82" fmla="*/ 3705727 h 15135727"/>
              <a:gd name="connsiteX83" fmla="*/ 6737685 w 8085221"/>
              <a:gd name="connsiteY83" fmla="*/ 3729790 h 15135727"/>
              <a:gd name="connsiteX84" fmla="*/ 6545179 w 8085221"/>
              <a:gd name="connsiteY84" fmla="*/ 3826042 h 15135727"/>
              <a:gd name="connsiteX85" fmla="*/ 6328611 w 8085221"/>
              <a:gd name="connsiteY85" fmla="*/ 3753853 h 15135727"/>
              <a:gd name="connsiteX86" fmla="*/ 6184232 w 8085221"/>
              <a:gd name="connsiteY86" fmla="*/ 3850106 h 15135727"/>
              <a:gd name="connsiteX87" fmla="*/ 6184232 w 8085221"/>
              <a:gd name="connsiteY87" fmla="*/ 3946358 h 15135727"/>
              <a:gd name="connsiteX88" fmla="*/ 6136106 w 8085221"/>
              <a:gd name="connsiteY88" fmla="*/ 4235116 h 15135727"/>
              <a:gd name="connsiteX89" fmla="*/ 5919537 w 8085221"/>
              <a:gd name="connsiteY89" fmla="*/ 4403558 h 15135727"/>
              <a:gd name="connsiteX90" fmla="*/ 5775158 w 8085221"/>
              <a:gd name="connsiteY90" fmla="*/ 4451685 h 15135727"/>
              <a:gd name="connsiteX91" fmla="*/ 5630779 w 8085221"/>
              <a:gd name="connsiteY91" fmla="*/ 4547937 h 15135727"/>
              <a:gd name="connsiteX92" fmla="*/ 5510464 w 8085221"/>
              <a:gd name="connsiteY92" fmla="*/ 4620127 h 15135727"/>
              <a:gd name="connsiteX93" fmla="*/ 5510464 w 8085221"/>
              <a:gd name="connsiteY93" fmla="*/ 4812632 h 15135727"/>
              <a:gd name="connsiteX94" fmla="*/ 5317958 w 8085221"/>
              <a:gd name="connsiteY94" fmla="*/ 4981074 h 15135727"/>
              <a:gd name="connsiteX95" fmla="*/ 5005137 w 8085221"/>
              <a:gd name="connsiteY95" fmla="*/ 5149516 h 15135727"/>
              <a:gd name="connsiteX96" fmla="*/ 4692316 w 8085221"/>
              <a:gd name="connsiteY96" fmla="*/ 5149516 h 15135727"/>
              <a:gd name="connsiteX97" fmla="*/ 4523874 w 8085221"/>
              <a:gd name="connsiteY97" fmla="*/ 5366085 h 15135727"/>
              <a:gd name="connsiteX98" fmla="*/ 4211053 w 8085221"/>
              <a:gd name="connsiteY98" fmla="*/ 5414211 h 15135727"/>
              <a:gd name="connsiteX99" fmla="*/ 4114800 w 8085221"/>
              <a:gd name="connsiteY99" fmla="*/ 5390148 h 15135727"/>
              <a:gd name="connsiteX100" fmla="*/ 4018548 w 8085221"/>
              <a:gd name="connsiteY100" fmla="*/ 5630779 h 15135727"/>
              <a:gd name="connsiteX101" fmla="*/ 4090737 w 8085221"/>
              <a:gd name="connsiteY101" fmla="*/ 5871411 h 15135727"/>
              <a:gd name="connsiteX102" fmla="*/ 4090737 w 8085221"/>
              <a:gd name="connsiteY102" fmla="*/ 6184232 h 15135727"/>
              <a:gd name="connsiteX103" fmla="*/ 4186990 w 8085221"/>
              <a:gd name="connsiteY103" fmla="*/ 6472990 h 15135727"/>
              <a:gd name="connsiteX104" fmla="*/ 4042611 w 8085221"/>
              <a:gd name="connsiteY104" fmla="*/ 6352674 h 15135727"/>
              <a:gd name="connsiteX105" fmla="*/ 3946358 w 8085221"/>
              <a:gd name="connsiteY105" fmla="*/ 6376737 h 15135727"/>
              <a:gd name="connsiteX106" fmla="*/ 4114800 w 8085221"/>
              <a:gd name="connsiteY106" fmla="*/ 6641432 h 15135727"/>
              <a:gd name="connsiteX107" fmla="*/ 4451685 w 8085221"/>
              <a:gd name="connsiteY107" fmla="*/ 6737685 h 15135727"/>
              <a:gd name="connsiteX108" fmla="*/ 4620127 w 8085221"/>
              <a:gd name="connsiteY108" fmla="*/ 6978316 h 15135727"/>
              <a:gd name="connsiteX109" fmla="*/ 4740442 w 8085221"/>
              <a:gd name="connsiteY109" fmla="*/ 7170821 h 15135727"/>
              <a:gd name="connsiteX110" fmla="*/ 5077327 w 8085221"/>
              <a:gd name="connsiteY110" fmla="*/ 7387390 h 15135727"/>
              <a:gd name="connsiteX111" fmla="*/ 5125453 w 8085221"/>
              <a:gd name="connsiteY111" fmla="*/ 7603958 h 15135727"/>
              <a:gd name="connsiteX112" fmla="*/ 5197642 w 8085221"/>
              <a:gd name="connsiteY112" fmla="*/ 7796464 h 15135727"/>
              <a:gd name="connsiteX113" fmla="*/ 5486400 w 8085221"/>
              <a:gd name="connsiteY113" fmla="*/ 7964906 h 15135727"/>
              <a:gd name="connsiteX114" fmla="*/ 5486400 w 8085221"/>
              <a:gd name="connsiteY114" fmla="*/ 8349916 h 15135727"/>
              <a:gd name="connsiteX115" fmla="*/ 5678906 w 8085221"/>
              <a:gd name="connsiteY115" fmla="*/ 8614611 h 15135727"/>
              <a:gd name="connsiteX116" fmla="*/ 5919537 w 8085221"/>
              <a:gd name="connsiteY116" fmla="*/ 9071811 h 15135727"/>
              <a:gd name="connsiteX117" fmla="*/ 6160169 w 8085221"/>
              <a:gd name="connsiteY117" fmla="*/ 9336506 h 15135727"/>
              <a:gd name="connsiteX118" fmla="*/ 6280485 w 8085221"/>
              <a:gd name="connsiteY118" fmla="*/ 9601200 h 15135727"/>
              <a:gd name="connsiteX119" fmla="*/ 6400800 w 8085221"/>
              <a:gd name="connsiteY119" fmla="*/ 9793706 h 15135727"/>
              <a:gd name="connsiteX120" fmla="*/ 6569242 w 8085221"/>
              <a:gd name="connsiteY120" fmla="*/ 10058400 h 15135727"/>
              <a:gd name="connsiteX121" fmla="*/ 6713621 w 8085221"/>
              <a:gd name="connsiteY121" fmla="*/ 10106527 h 15135727"/>
              <a:gd name="connsiteX122" fmla="*/ 6545179 w 8085221"/>
              <a:gd name="connsiteY122" fmla="*/ 10202779 h 15135727"/>
              <a:gd name="connsiteX123" fmla="*/ 6569242 w 8085221"/>
              <a:gd name="connsiteY123" fmla="*/ 10443411 h 15135727"/>
              <a:gd name="connsiteX124" fmla="*/ 6593306 w 8085221"/>
              <a:gd name="connsiteY124" fmla="*/ 10708106 h 15135727"/>
              <a:gd name="connsiteX125" fmla="*/ 6761748 w 8085221"/>
              <a:gd name="connsiteY125" fmla="*/ 10924674 h 15135727"/>
              <a:gd name="connsiteX126" fmla="*/ 6641432 w 8085221"/>
              <a:gd name="connsiteY126" fmla="*/ 11093116 h 15135727"/>
              <a:gd name="connsiteX127" fmla="*/ 6713621 w 8085221"/>
              <a:gd name="connsiteY127" fmla="*/ 11261558 h 15135727"/>
              <a:gd name="connsiteX128" fmla="*/ 6737685 w 8085221"/>
              <a:gd name="connsiteY128" fmla="*/ 11526253 h 15135727"/>
              <a:gd name="connsiteX129" fmla="*/ 6617369 w 8085221"/>
              <a:gd name="connsiteY129" fmla="*/ 11839074 h 15135727"/>
              <a:gd name="connsiteX130" fmla="*/ 6617369 w 8085221"/>
              <a:gd name="connsiteY130" fmla="*/ 12031579 h 15135727"/>
              <a:gd name="connsiteX131" fmla="*/ 6641432 w 8085221"/>
              <a:gd name="connsiteY131" fmla="*/ 12127832 h 15135727"/>
              <a:gd name="connsiteX132" fmla="*/ 6761748 w 8085221"/>
              <a:gd name="connsiteY132" fmla="*/ 12031579 h 15135727"/>
              <a:gd name="connsiteX133" fmla="*/ 6761748 w 8085221"/>
              <a:gd name="connsiteY133" fmla="*/ 12296274 h 15135727"/>
              <a:gd name="connsiteX134" fmla="*/ 6689558 w 8085221"/>
              <a:gd name="connsiteY134" fmla="*/ 12512842 h 15135727"/>
              <a:gd name="connsiteX135" fmla="*/ 6785811 w 8085221"/>
              <a:gd name="connsiteY135" fmla="*/ 12777537 h 15135727"/>
              <a:gd name="connsiteX136" fmla="*/ 6569242 w 8085221"/>
              <a:gd name="connsiteY136" fmla="*/ 12873790 h 15135727"/>
              <a:gd name="connsiteX137" fmla="*/ 6545179 w 8085221"/>
              <a:gd name="connsiteY137" fmla="*/ 13090358 h 15135727"/>
              <a:gd name="connsiteX138" fmla="*/ 6448927 w 8085221"/>
              <a:gd name="connsiteY138" fmla="*/ 13355053 h 15135727"/>
              <a:gd name="connsiteX139" fmla="*/ 6256421 w 8085221"/>
              <a:gd name="connsiteY139" fmla="*/ 13571621 h 15135727"/>
              <a:gd name="connsiteX140" fmla="*/ 6087979 w 8085221"/>
              <a:gd name="connsiteY140" fmla="*/ 13667874 h 15135727"/>
              <a:gd name="connsiteX141" fmla="*/ 5943600 w 8085221"/>
              <a:gd name="connsiteY141" fmla="*/ 13716000 h 15135727"/>
              <a:gd name="connsiteX142" fmla="*/ 5702969 w 8085221"/>
              <a:gd name="connsiteY142" fmla="*/ 13667874 h 15135727"/>
              <a:gd name="connsiteX143" fmla="*/ 5582653 w 8085221"/>
              <a:gd name="connsiteY143" fmla="*/ 13691937 h 15135727"/>
              <a:gd name="connsiteX144" fmla="*/ 5727032 w 8085221"/>
              <a:gd name="connsiteY144" fmla="*/ 13836316 h 15135727"/>
              <a:gd name="connsiteX145" fmla="*/ 5582653 w 8085221"/>
              <a:gd name="connsiteY145" fmla="*/ 14052885 h 15135727"/>
              <a:gd name="connsiteX146" fmla="*/ 5462337 w 8085221"/>
              <a:gd name="connsiteY146" fmla="*/ 14149137 h 15135727"/>
              <a:gd name="connsiteX147" fmla="*/ 5342021 w 8085221"/>
              <a:gd name="connsiteY147" fmla="*/ 14004758 h 15135727"/>
              <a:gd name="connsiteX148" fmla="*/ 5245769 w 8085221"/>
              <a:gd name="connsiteY148" fmla="*/ 14004758 h 15135727"/>
              <a:gd name="connsiteX149" fmla="*/ 5245769 w 8085221"/>
              <a:gd name="connsiteY149" fmla="*/ 13956632 h 15135727"/>
              <a:gd name="connsiteX150" fmla="*/ 5101390 w 8085221"/>
              <a:gd name="connsiteY150" fmla="*/ 13956632 h 15135727"/>
              <a:gd name="connsiteX151" fmla="*/ 4981074 w 8085221"/>
              <a:gd name="connsiteY151" fmla="*/ 13860379 h 15135727"/>
              <a:gd name="connsiteX152" fmla="*/ 4740442 w 8085221"/>
              <a:gd name="connsiteY152" fmla="*/ 13908506 h 15135727"/>
              <a:gd name="connsiteX153" fmla="*/ 4475748 w 8085221"/>
              <a:gd name="connsiteY153" fmla="*/ 13956632 h 15135727"/>
              <a:gd name="connsiteX154" fmla="*/ 4379495 w 8085221"/>
              <a:gd name="connsiteY154" fmla="*/ 14028821 h 15135727"/>
              <a:gd name="connsiteX155" fmla="*/ 4403558 w 8085221"/>
              <a:gd name="connsiteY155" fmla="*/ 14197264 h 15135727"/>
              <a:gd name="connsiteX156" fmla="*/ 4572000 w 8085221"/>
              <a:gd name="connsiteY156" fmla="*/ 14149137 h 15135727"/>
              <a:gd name="connsiteX157" fmla="*/ 4523874 w 8085221"/>
              <a:gd name="connsiteY157" fmla="*/ 14558211 h 15135727"/>
              <a:gd name="connsiteX158" fmla="*/ 4403558 w 8085221"/>
              <a:gd name="connsiteY158" fmla="*/ 14437895 h 15135727"/>
              <a:gd name="connsiteX159" fmla="*/ 4403558 w 8085221"/>
              <a:gd name="connsiteY159" fmla="*/ 14437895 h 15135727"/>
              <a:gd name="connsiteX160" fmla="*/ 4283242 w 8085221"/>
              <a:gd name="connsiteY160" fmla="*/ 14245390 h 15135727"/>
              <a:gd name="connsiteX161" fmla="*/ 4235116 w 8085221"/>
              <a:gd name="connsiteY161" fmla="*/ 14341642 h 15135727"/>
              <a:gd name="connsiteX162" fmla="*/ 4162927 w 8085221"/>
              <a:gd name="connsiteY162" fmla="*/ 14389769 h 15135727"/>
              <a:gd name="connsiteX163" fmla="*/ 4162927 w 8085221"/>
              <a:gd name="connsiteY163" fmla="*/ 14389769 h 15135727"/>
              <a:gd name="connsiteX164" fmla="*/ 3922295 w 8085221"/>
              <a:gd name="connsiteY164" fmla="*/ 14245390 h 15135727"/>
              <a:gd name="connsiteX165" fmla="*/ 3801979 w 8085221"/>
              <a:gd name="connsiteY165" fmla="*/ 14293516 h 15135727"/>
              <a:gd name="connsiteX166" fmla="*/ 3681664 w 8085221"/>
              <a:gd name="connsiteY166" fmla="*/ 14389769 h 15135727"/>
              <a:gd name="connsiteX167" fmla="*/ 3657600 w 8085221"/>
              <a:gd name="connsiteY167" fmla="*/ 14654464 h 15135727"/>
              <a:gd name="connsiteX168" fmla="*/ 3513221 w 8085221"/>
              <a:gd name="connsiteY168" fmla="*/ 14726653 h 15135727"/>
              <a:gd name="connsiteX169" fmla="*/ 3513221 w 8085221"/>
              <a:gd name="connsiteY169" fmla="*/ 14871032 h 15135727"/>
              <a:gd name="connsiteX170" fmla="*/ 3633537 w 8085221"/>
              <a:gd name="connsiteY170" fmla="*/ 14967285 h 15135727"/>
              <a:gd name="connsiteX171" fmla="*/ 3609474 w 8085221"/>
              <a:gd name="connsiteY171" fmla="*/ 15087600 h 15135727"/>
              <a:gd name="connsiteX172" fmla="*/ 3441032 w 8085221"/>
              <a:gd name="connsiteY172" fmla="*/ 15039474 h 15135727"/>
              <a:gd name="connsiteX173" fmla="*/ 3272590 w 8085221"/>
              <a:gd name="connsiteY173" fmla="*/ 15063537 h 15135727"/>
              <a:gd name="connsiteX174" fmla="*/ 3248527 w 8085221"/>
              <a:gd name="connsiteY174" fmla="*/ 14895095 h 15135727"/>
              <a:gd name="connsiteX175" fmla="*/ 3128211 w 8085221"/>
              <a:gd name="connsiteY175" fmla="*/ 14919158 h 15135727"/>
              <a:gd name="connsiteX176" fmla="*/ 2959769 w 8085221"/>
              <a:gd name="connsiteY176" fmla="*/ 15135727 h 15135727"/>
              <a:gd name="connsiteX177" fmla="*/ 2935706 w 8085221"/>
              <a:gd name="connsiteY177" fmla="*/ 14895095 h 15135727"/>
              <a:gd name="connsiteX178" fmla="*/ 2791327 w 8085221"/>
              <a:gd name="connsiteY178" fmla="*/ 14943221 h 15135727"/>
              <a:gd name="connsiteX179" fmla="*/ 2671011 w 8085221"/>
              <a:gd name="connsiteY179" fmla="*/ 15039474 h 15135727"/>
              <a:gd name="connsiteX180" fmla="*/ 2430379 w 8085221"/>
              <a:gd name="connsiteY180" fmla="*/ 15087600 h 15135727"/>
              <a:gd name="connsiteX181" fmla="*/ 2237874 w 8085221"/>
              <a:gd name="connsiteY181" fmla="*/ 15039474 h 15135727"/>
              <a:gd name="connsiteX182" fmla="*/ 2622885 w 8085221"/>
              <a:gd name="connsiteY182" fmla="*/ 14846969 h 15135727"/>
              <a:gd name="connsiteX183" fmla="*/ 2887579 w 8085221"/>
              <a:gd name="connsiteY183" fmla="*/ 14774779 h 15135727"/>
              <a:gd name="connsiteX184" fmla="*/ 2839453 w 8085221"/>
              <a:gd name="connsiteY184" fmla="*/ 14582274 h 15135727"/>
              <a:gd name="connsiteX185" fmla="*/ 2935706 w 8085221"/>
              <a:gd name="connsiteY185" fmla="*/ 14510085 h 15135727"/>
              <a:gd name="connsiteX186" fmla="*/ 2935706 w 8085221"/>
              <a:gd name="connsiteY186" fmla="*/ 14510085 h 15135727"/>
              <a:gd name="connsiteX187" fmla="*/ 3080085 w 8085221"/>
              <a:gd name="connsiteY187" fmla="*/ 14413832 h 15135727"/>
              <a:gd name="connsiteX188" fmla="*/ 3152274 w 8085221"/>
              <a:gd name="connsiteY188" fmla="*/ 14341642 h 15135727"/>
              <a:gd name="connsiteX189" fmla="*/ 3080085 w 8085221"/>
              <a:gd name="connsiteY189" fmla="*/ 14269453 h 15135727"/>
              <a:gd name="connsiteX190" fmla="*/ 3152274 w 8085221"/>
              <a:gd name="connsiteY190" fmla="*/ 14197264 h 15135727"/>
              <a:gd name="connsiteX191" fmla="*/ 3152274 w 8085221"/>
              <a:gd name="connsiteY191" fmla="*/ 14052885 h 15135727"/>
              <a:gd name="connsiteX192" fmla="*/ 3080085 w 8085221"/>
              <a:gd name="connsiteY192" fmla="*/ 13980695 h 15135727"/>
              <a:gd name="connsiteX193" fmla="*/ 3056021 w 8085221"/>
              <a:gd name="connsiteY193" fmla="*/ 14076948 h 15135727"/>
              <a:gd name="connsiteX194" fmla="*/ 2935706 w 8085221"/>
              <a:gd name="connsiteY194" fmla="*/ 14076948 h 15135727"/>
              <a:gd name="connsiteX195" fmla="*/ 2863516 w 8085221"/>
              <a:gd name="connsiteY195" fmla="*/ 14125074 h 15135727"/>
              <a:gd name="connsiteX196" fmla="*/ 2719137 w 8085221"/>
              <a:gd name="connsiteY196" fmla="*/ 14197264 h 15135727"/>
              <a:gd name="connsiteX197" fmla="*/ 2646948 w 8085221"/>
              <a:gd name="connsiteY197" fmla="*/ 14197264 h 15135727"/>
              <a:gd name="connsiteX198" fmla="*/ 2598821 w 8085221"/>
              <a:gd name="connsiteY198" fmla="*/ 14125074 h 15135727"/>
              <a:gd name="connsiteX199" fmla="*/ 2430379 w 8085221"/>
              <a:gd name="connsiteY199" fmla="*/ 13836316 h 15135727"/>
              <a:gd name="connsiteX200" fmla="*/ 2646948 w 8085221"/>
              <a:gd name="connsiteY200" fmla="*/ 13812253 h 15135727"/>
              <a:gd name="connsiteX201" fmla="*/ 2502569 w 8085221"/>
              <a:gd name="connsiteY201" fmla="*/ 13475369 h 15135727"/>
              <a:gd name="connsiteX202" fmla="*/ 2550695 w 8085221"/>
              <a:gd name="connsiteY202" fmla="*/ 13186611 h 15135727"/>
              <a:gd name="connsiteX203" fmla="*/ 2719137 w 8085221"/>
              <a:gd name="connsiteY203" fmla="*/ 13042232 h 15135727"/>
              <a:gd name="connsiteX204" fmla="*/ 2791327 w 8085221"/>
              <a:gd name="connsiteY204" fmla="*/ 12945979 h 15135727"/>
              <a:gd name="connsiteX205" fmla="*/ 3031958 w 8085221"/>
              <a:gd name="connsiteY205" fmla="*/ 13090358 h 15135727"/>
              <a:gd name="connsiteX206" fmla="*/ 3056021 w 8085221"/>
              <a:gd name="connsiteY206" fmla="*/ 12753474 h 15135727"/>
              <a:gd name="connsiteX207" fmla="*/ 2887579 w 8085221"/>
              <a:gd name="connsiteY207" fmla="*/ 12777537 h 15135727"/>
              <a:gd name="connsiteX208" fmla="*/ 2815390 w 8085221"/>
              <a:gd name="connsiteY208" fmla="*/ 12777537 h 15135727"/>
              <a:gd name="connsiteX209" fmla="*/ 3176337 w 8085221"/>
              <a:gd name="connsiteY209" fmla="*/ 12368464 h 15135727"/>
              <a:gd name="connsiteX210" fmla="*/ 3104148 w 8085221"/>
              <a:gd name="connsiteY210" fmla="*/ 12320337 h 15135727"/>
              <a:gd name="connsiteX211" fmla="*/ 3104148 w 8085221"/>
              <a:gd name="connsiteY211" fmla="*/ 12320337 h 15135727"/>
              <a:gd name="connsiteX212" fmla="*/ 3007895 w 8085221"/>
              <a:gd name="connsiteY212" fmla="*/ 12079706 h 15135727"/>
              <a:gd name="connsiteX213" fmla="*/ 2911642 w 8085221"/>
              <a:gd name="connsiteY213" fmla="*/ 11935327 h 15135727"/>
              <a:gd name="connsiteX214" fmla="*/ 2863516 w 8085221"/>
              <a:gd name="connsiteY214" fmla="*/ 11694695 h 15135727"/>
              <a:gd name="connsiteX215" fmla="*/ 2911642 w 8085221"/>
              <a:gd name="connsiteY215" fmla="*/ 11454064 h 15135727"/>
              <a:gd name="connsiteX216" fmla="*/ 3056021 w 8085221"/>
              <a:gd name="connsiteY216" fmla="*/ 11454064 h 15135727"/>
              <a:gd name="connsiteX217" fmla="*/ 2983832 w 8085221"/>
              <a:gd name="connsiteY217" fmla="*/ 11381874 h 15135727"/>
              <a:gd name="connsiteX218" fmla="*/ 3031958 w 8085221"/>
              <a:gd name="connsiteY218" fmla="*/ 11285621 h 15135727"/>
              <a:gd name="connsiteX219" fmla="*/ 3007895 w 8085221"/>
              <a:gd name="connsiteY219" fmla="*/ 11189369 h 15135727"/>
              <a:gd name="connsiteX220" fmla="*/ 2887579 w 8085221"/>
              <a:gd name="connsiteY220" fmla="*/ 11141242 h 15135727"/>
              <a:gd name="connsiteX221" fmla="*/ 2887579 w 8085221"/>
              <a:gd name="connsiteY221" fmla="*/ 10972800 h 15135727"/>
              <a:gd name="connsiteX222" fmla="*/ 2887579 w 8085221"/>
              <a:gd name="connsiteY222" fmla="*/ 10924674 h 15135727"/>
              <a:gd name="connsiteX223" fmla="*/ 2767264 w 8085221"/>
              <a:gd name="connsiteY223" fmla="*/ 11020927 h 15135727"/>
              <a:gd name="connsiteX224" fmla="*/ 2743200 w 8085221"/>
              <a:gd name="connsiteY224" fmla="*/ 10924674 h 15135727"/>
              <a:gd name="connsiteX225" fmla="*/ 2550695 w 8085221"/>
              <a:gd name="connsiteY225" fmla="*/ 11020927 h 15135727"/>
              <a:gd name="connsiteX226" fmla="*/ 2526632 w 8085221"/>
              <a:gd name="connsiteY226" fmla="*/ 11117179 h 15135727"/>
              <a:gd name="connsiteX227" fmla="*/ 2334127 w 8085221"/>
              <a:gd name="connsiteY227" fmla="*/ 10996864 h 15135727"/>
              <a:gd name="connsiteX228" fmla="*/ 2358190 w 8085221"/>
              <a:gd name="connsiteY228" fmla="*/ 10732169 h 15135727"/>
              <a:gd name="connsiteX229" fmla="*/ 2334127 w 8085221"/>
              <a:gd name="connsiteY229" fmla="*/ 10587790 h 15135727"/>
              <a:gd name="connsiteX230" fmla="*/ 2406316 w 8085221"/>
              <a:gd name="connsiteY230" fmla="*/ 10491537 h 15135727"/>
              <a:gd name="connsiteX231" fmla="*/ 2598821 w 8085221"/>
              <a:gd name="connsiteY231" fmla="*/ 10684042 h 15135727"/>
              <a:gd name="connsiteX232" fmla="*/ 2767264 w 8085221"/>
              <a:gd name="connsiteY232" fmla="*/ 10684042 h 15135727"/>
              <a:gd name="connsiteX233" fmla="*/ 2646948 w 8085221"/>
              <a:gd name="connsiteY233" fmla="*/ 10515600 h 15135727"/>
              <a:gd name="connsiteX234" fmla="*/ 2815390 w 8085221"/>
              <a:gd name="connsiteY234" fmla="*/ 10395285 h 15135727"/>
              <a:gd name="connsiteX235" fmla="*/ 3080085 w 8085221"/>
              <a:gd name="connsiteY235" fmla="*/ 10419348 h 15135727"/>
              <a:gd name="connsiteX236" fmla="*/ 3248527 w 8085221"/>
              <a:gd name="connsiteY236" fmla="*/ 10539664 h 15135727"/>
              <a:gd name="connsiteX237" fmla="*/ 3320716 w 8085221"/>
              <a:gd name="connsiteY237" fmla="*/ 10659979 h 15135727"/>
              <a:gd name="connsiteX238" fmla="*/ 3465095 w 8085221"/>
              <a:gd name="connsiteY238" fmla="*/ 10659979 h 15135727"/>
              <a:gd name="connsiteX239" fmla="*/ 3441032 w 8085221"/>
              <a:gd name="connsiteY239" fmla="*/ 10491537 h 15135727"/>
              <a:gd name="connsiteX240" fmla="*/ 3392906 w 8085221"/>
              <a:gd name="connsiteY240" fmla="*/ 10250906 h 15135727"/>
              <a:gd name="connsiteX241" fmla="*/ 3152274 w 8085221"/>
              <a:gd name="connsiteY241" fmla="*/ 10250906 h 15135727"/>
              <a:gd name="connsiteX242" fmla="*/ 3176337 w 8085221"/>
              <a:gd name="connsiteY242" fmla="*/ 10178716 h 15135727"/>
              <a:gd name="connsiteX243" fmla="*/ 3104148 w 8085221"/>
              <a:gd name="connsiteY243" fmla="*/ 10154653 h 15135727"/>
              <a:gd name="connsiteX244" fmla="*/ 3007895 w 8085221"/>
              <a:gd name="connsiteY244" fmla="*/ 9962148 h 15135727"/>
              <a:gd name="connsiteX245" fmla="*/ 3176337 w 8085221"/>
              <a:gd name="connsiteY245" fmla="*/ 9889958 h 15135727"/>
              <a:gd name="connsiteX246" fmla="*/ 2959769 w 8085221"/>
              <a:gd name="connsiteY246" fmla="*/ 9504948 h 15135727"/>
              <a:gd name="connsiteX247" fmla="*/ 2791327 w 8085221"/>
              <a:gd name="connsiteY247" fmla="*/ 9456821 h 15135727"/>
              <a:gd name="connsiteX248" fmla="*/ 2574758 w 8085221"/>
              <a:gd name="connsiteY248" fmla="*/ 9336506 h 15135727"/>
              <a:gd name="connsiteX249" fmla="*/ 2550695 w 8085221"/>
              <a:gd name="connsiteY249" fmla="*/ 9071811 h 15135727"/>
              <a:gd name="connsiteX250" fmla="*/ 2695074 w 8085221"/>
              <a:gd name="connsiteY250" fmla="*/ 8999621 h 15135727"/>
              <a:gd name="connsiteX251" fmla="*/ 2622885 w 8085221"/>
              <a:gd name="connsiteY251" fmla="*/ 8975558 h 15135727"/>
              <a:gd name="connsiteX252" fmla="*/ 2430379 w 8085221"/>
              <a:gd name="connsiteY252" fmla="*/ 8999621 h 15135727"/>
              <a:gd name="connsiteX253" fmla="*/ 2261937 w 8085221"/>
              <a:gd name="connsiteY253" fmla="*/ 9168064 h 15135727"/>
              <a:gd name="connsiteX254" fmla="*/ 2237874 w 8085221"/>
              <a:gd name="connsiteY254" fmla="*/ 8999621 h 15135727"/>
              <a:gd name="connsiteX255" fmla="*/ 2117558 w 8085221"/>
              <a:gd name="connsiteY255" fmla="*/ 8975558 h 15135727"/>
              <a:gd name="connsiteX256" fmla="*/ 2045369 w 8085221"/>
              <a:gd name="connsiteY256" fmla="*/ 8783053 h 15135727"/>
              <a:gd name="connsiteX257" fmla="*/ 1852864 w 8085221"/>
              <a:gd name="connsiteY257" fmla="*/ 8758990 h 15135727"/>
              <a:gd name="connsiteX258" fmla="*/ 1636295 w 8085221"/>
              <a:gd name="connsiteY258" fmla="*/ 8927432 h 15135727"/>
              <a:gd name="connsiteX259" fmla="*/ 1588169 w 8085221"/>
              <a:gd name="connsiteY259" fmla="*/ 9023685 h 15135727"/>
              <a:gd name="connsiteX260" fmla="*/ 1515979 w 8085221"/>
              <a:gd name="connsiteY260" fmla="*/ 8879306 h 15135727"/>
              <a:gd name="connsiteX261" fmla="*/ 1347537 w 8085221"/>
              <a:gd name="connsiteY261" fmla="*/ 8879306 h 15135727"/>
              <a:gd name="connsiteX262" fmla="*/ 1347537 w 8085221"/>
              <a:gd name="connsiteY262" fmla="*/ 8710864 h 15135727"/>
              <a:gd name="connsiteX263" fmla="*/ 1106906 w 8085221"/>
              <a:gd name="connsiteY263" fmla="*/ 8783053 h 15135727"/>
              <a:gd name="connsiteX264" fmla="*/ 890337 w 8085221"/>
              <a:gd name="connsiteY264" fmla="*/ 8686800 h 15135727"/>
              <a:gd name="connsiteX265" fmla="*/ 649706 w 8085221"/>
              <a:gd name="connsiteY265" fmla="*/ 8662737 h 15135727"/>
              <a:gd name="connsiteX266" fmla="*/ 385011 w 8085221"/>
              <a:gd name="connsiteY266" fmla="*/ 8566485 h 15135727"/>
              <a:gd name="connsiteX267" fmla="*/ 577516 w 8085221"/>
              <a:gd name="connsiteY267" fmla="*/ 8373979 h 15135727"/>
              <a:gd name="connsiteX268" fmla="*/ 794085 w 8085221"/>
              <a:gd name="connsiteY268" fmla="*/ 8301790 h 15135727"/>
              <a:gd name="connsiteX269" fmla="*/ 745958 w 8085221"/>
              <a:gd name="connsiteY269" fmla="*/ 8133348 h 15135727"/>
              <a:gd name="connsiteX270" fmla="*/ 818148 w 8085221"/>
              <a:gd name="connsiteY270" fmla="*/ 7820527 h 15135727"/>
              <a:gd name="connsiteX271" fmla="*/ 697832 w 8085221"/>
              <a:gd name="connsiteY271" fmla="*/ 7820527 h 15135727"/>
              <a:gd name="connsiteX272" fmla="*/ 625642 w 8085221"/>
              <a:gd name="connsiteY272" fmla="*/ 7916779 h 15135727"/>
              <a:gd name="connsiteX273" fmla="*/ 457200 w 8085221"/>
              <a:gd name="connsiteY273" fmla="*/ 7820527 h 15135727"/>
              <a:gd name="connsiteX274" fmla="*/ 529390 w 8085221"/>
              <a:gd name="connsiteY274" fmla="*/ 7700211 h 15135727"/>
              <a:gd name="connsiteX275" fmla="*/ 938464 w 8085221"/>
              <a:gd name="connsiteY275" fmla="*/ 7676148 h 15135727"/>
              <a:gd name="connsiteX276" fmla="*/ 1058779 w 8085221"/>
              <a:gd name="connsiteY276" fmla="*/ 7459579 h 15135727"/>
              <a:gd name="connsiteX277" fmla="*/ 1203158 w 8085221"/>
              <a:gd name="connsiteY277" fmla="*/ 7603958 h 15135727"/>
              <a:gd name="connsiteX278" fmla="*/ 1299411 w 8085221"/>
              <a:gd name="connsiteY278" fmla="*/ 7555832 h 15135727"/>
              <a:gd name="connsiteX279" fmla="*/ 1443790 w 8085221"/>
              <a:gd name="connsiteY279" fmla="*/ 7507706 h 15135727"/>
              <a:gd name="connsiteX280" fmla="*/ 1684421 w 8085221"/>
              <a:gd name="connsiteY280" fmla="*/ 7603958 h 15135727"/>
              <a:gd name="connsiteX281" fmla="*/ 1684421 w 8085221"/>
              <a:gd name="connsiteY281" fmla="*/ 7603958 h 15135727"/>
              <a:gd name="connsiteX282" fmla="*/ 1540042 w 8085221"/>
              <a:gd name="connsiteY282" fmla="*/ 7363327 h 15135727"/>
              <a:gd name="connsiteX283" fmla="*/ 1299411 w 8085221"/>
              <a:gd name="connsiteY283" fmla="*/ 7315200 h 15135727"/>
              <a:gd name="connsiteX284" fmla="*/ 1130969 w 8085221"/>
              <a:gd name="connsiteY284" fmla="*/ 7339264 h 15135727"/>
              <a:gd name="connsiteX285" fmla="*/ 1034716 w 8085221"/>
              <a:gd name="connsiteY285" fmla="*/ 7315200 h 15135727"/>
              <a:gd name="connsiteX286" fmla="*/ 1155032 w 8085221"/>
              <a:gd name="connsiteY286" fmla="*/ 7050506 h 15135727"/>
              <a:gd name="connsiteX287" fmla="*/ 1155032 w 8085221"/>
              <a:gd name="connsiteY287" fmla="*/ 6930190 h 15135727"/>
              <a:gd name="connsiteX288" fmla="*/ 1155032 w 8085221"/>
              <a:gd name="connsiteY288" fmla="*/ 6761748 h 15135727"/>
              <a:gd name="connsiteX289" fmla="*/ 1203158 w 8085221"/>
              <a:gd name="connsiteY289" fmla="*/ 6617369 h 15135727"/>
              <a:gd name="connsiteX290" fmla="*/ 1371600 w 8085221"/>
              <a:gd name="connsiteY290" fmla="*/ 6472990 h 15135727"/>
              <a:gd name="connsiteX291" fmla="*/ 1443790 w 8085221"/>
              <a:gd name="connsiteY291" fmla="*/ 6328611 h 15135727"/>
              <a:gd name="connsiteX292" fmla="*/ 1419727 w 8085221"/>
              <a:gd name="connsiteY292" fmla="*/ 6208295 h 15135727"/>
              <a:gd name="connsiteX293" fmla="*/ 1275348 w 8085221"/>
              <a:gd name="connsiteY293" fmla="*/ 6304548 h 15135727"/>
              <a:gd name="connsiteX294" fmla="*/ 1323474 w 8085221"/>
              <a:gd name="connsiteY294" fmla="*/ 6015790 h 15135727"/>
              <a:gd name="connsiteX295" fmla="*/ 1540042 w 8085221"/>
              <a:gd name="connsiteY295" fmla="*/ 5871411 h 15135727"/>
              <a:gd name="connsiteX296" fmla="*/ 1540042 w 8085221"/>
              <a:gd name="connsiteY296" fmla="*/ 5751095 h 15135727"/>
              <a:gd name="connsiteX297" fmla="*/ 1395664 w 8085221"/>
              <a:gd name="connsiteY297" fmla="*/ 5799221 h 15135727"/>
              <a:gd name="connsiteX298" fmla="*/ 1179095 w 8085221"/>
              <a:gd name="connsiteY298" fmla="*/ 5799221 h 15135727"/>
              <a:gd name="connsiteX299" fmla="*/ 890337 w 8085221"/>
              <a:gd name="connsiteY299" fmla="*/ 5775158 h 15135727"/>
              <a:gd name="connsiteX300" fmla="*/ 697832 w 8085221"/>
              <a:gd name="connsiteY300" fmla="*/ 5606716 h 15135727"/>
              <a:gd name="connsiteX301" fmla="*/ 577516 w 8085221"/>
              <a:gd name="connsiteY301" fmla="*/ 5582653 h 15135727"/>
              <a:gd name="connsiteX302" fmla="*/ 697832 w 8085221"/>
              <a:gd name="connsiteY302" fmla="*/ 5775158 h 15135727"/>
              <a:gd name="connsiteX303" fmla="*/ 409074 w 8085221"/>
              <a:gd name="connsiteY303" fmla="*/ 5799221 h 15135727"/>
              <a:gd name="connsiteX304" fmla="*/ 168442 w 8085221"/>
              <a:gd name="connsiteY304" fmla="*/ 5702969 h 15135727"/>
              <a:gd name="connsiteX305" fmla="*/ 264695 w 8085221"/>
              <a:gd name="connsiteY305" fmla="*/ 5558590 h 15135727"/>
              <a:gd name="connsiteX306" fmla="*/ 144379 w 8085221"/>
              <a:gd name="connsiteY306" fmla="*/ 5510464 h 15135727"/>
              <a:gd name="connsiteX307" fmla="*/ 0 w 8085221"/>
              <a:gd name="connsiteY307" fmla="*/ 5462337 h 15135727"/>
              <a:gd name="connsiteX308" fmla="*/ 96253 w 8085221"/>
              <a:gd name="connsiteY308" fmla="*/ 5245769 h 15135727"/>
              <a:gd name="connsiteX0" fmla="*/ 96253 w 8085221"/>
              <a:gd name="connsiteY0" fmla="*/ 5245769 h 15135727"/>
              <a:gd name="connsiteX1" fmla="*/ 144379 w 8085221"/>
              <a:gd name="connsiteY1" fmla="*/ 4981074 h 15135727"/>
              <a:gd name="connsiteX2" fmla="*/ 178719 w 8085221"/>
              <a:gd name="connsiteY2" fmla="*/ 4834941 h 15135727"/>
              <a:gd name="connsiteX3" fmla="*/ 334378 w 8085221"/>
              <a:gd name="connsiteY3" fmla="*/ 4696828 h 15135727"/>
              <a:gd name="connsiteX4" fmla="*/ 553453 w 8085221"/>
              <a:gd name="connsiteY4" fmla="*/ 4692316 h 15135727"/>
              <a:gd name="connsiteX5" fmla="*/ 649706 w 8085221"/>
              <a:gd name="connsiteY5" fmla="*/ 4427621 h 15135727"/>
              <a:gd name="connsiteX6" fmla="*/ 805866 w 8085221"/>
              <a:gd name="connsiteY6" fmla="*/ 4425366 h 15135727"/>
              <a:gd name="connsiteX7" fmla="*/ 867026 w 8085221"/>
              <a:gd name="connsiteY7" fmla="*/ 4311817 h 15135727"/>
              <a:gd name="connsiteX8" fmla="*/ 1077328 w 8085221"/>
              <a:gd name="connsiteY8" fmla="*/ 4253916 h 15135727"/>
              <a:gd name="connsiteX9" fmla="*/ 1120191 w 8085221"/>
              <a:gd name="connsiteY9" fmla="*/ 4206291 h 15135727"/>
              <a:gd name="connsiteX10" fmla="*/ 1263066 w 8085221"/>
              <a:gd name="connsiteY10" fmla="*/ 4182478 h 15135727"/>
              <a:gd name="connsiteX11" fmla="*/ 1362326 w 8085221"/>
              <a:gd name="connsiteY11" fmla="*/ 4081965 h 15135727"/>
              <a:gd name="connsiteX12" fmla="*/ 1472616 w 8085221"/>
              <a:gd name="connsiteY12" fmla="*/ 4025316 h 15135727"/>
              <a:gd name="connsiteX13" fmla="*/ 1559344 w 8085221"/>
              <a:gd name="connsiteY13" fmla="*/ 4013535 h 15135727"/>
              <a:gd name="connsiteX14" fmla="*/ 1708485 w 8085221"/>
              <a:gd name="connsiteY14" fmla="*/ 3826042 h 15135727"/>
              <a:gd name="connsiteX15" fmla="*/ 1820278 w 8085221"/>
              <a:gd name="connsiteY15" fmla="*/ 3858628 h 15135727"/>
              <a:gd name="connsiteX16" fmla="*/ 1910766 w 8085221"/>
              <a:gd name="connsiteY16" fmla="*/ 3735053 h 15135727"/>
              <a:gd name="connsiteX17" fmla="*/ 2006016 w 8085221"/>
              <a:gd name="connsiteY17" fmla="*/ 3615741 h 15135727"/>
              <a:gd name="connsiteX18" fmla="*/ 2091741 w 8085221"/>
              <a:gd name="connsiteY18" fmla="*/ 3649078 h 15135727"/>
              <a:gd name="connsiteX19" fmla="*/ 2141621 w 8085221"/>
              <a:gd name="connsiteY19" fmla="*/ 3585411 h 15135727"/>
              <a:gd name="connsiteX20" fmla="*/ 2117808 w 8085221"/>
              <a:gd name="connsiteY20" fmla="*/ 3518736 h 15135727"/>
              <a:gd name="connsiteX21" fmla="*/ 2182228 w 8085221"/>
              <a:gd name="connsiteY21" fmla="*/ 3420478 h 15135727"/>
              <a:gd name="connsiteX22" fmla="*/ 2286000 w 8085221"/>
              <a:gd name="connsiteY22" fmla="*/ 3489158 h 15135727"/>
              <a:gd name="connsiteX23" fmla="*/ 2334628 w 8085221"/>
              <a:gd name="connsiteY23" fmla="*/ 3249028 h 15135727"/>
              <a:gd name="connsiteX24" fmla="*/ 2381502 w 8085221"/>
              <a:gd name="connsiteY24" fmla="*/ 3088858 h 15135727"/>
              <a:gd name="connsiteX25" fmla="*/ 2544178 w 8085221"/>
              <a:gd name="connsiteY25" fmla="*/ 3058528 h 15135727"/>
              <a:gd name="connsiteX26" fmla="*/ 2477503 w 8085221"/>
              <a:gd name="connsiteY26" fmla="*/ 2977566 h 15135727"/>
              <a:gd name="connsiteX27" fmla="*/ 2695074 w 8085221"/>
              <a:gd name="connsiteY27" fmla="*/ 2892592 h 15135727"/>
              <a:gd name="connsiteX28" fmla="*/ 2796591 w 8085221"/>
              <a:gd name="connsiteY28" fmla="*/ 2829928 h 15135727"/>
              <a:gd name="connsiteX29" fmla="*/ 2829928 w 8085221"/>
              <a:gd name="connsiteY29" fmla="*/ 2517107 h 15135727"/>
              <a:gd name="connsiteX30" fmla="*/ 3006141 w 8085221"/>
              <a:gd name="connsiteY30" fmla="*/ 2401303 h 15135727"/>
              <a:gd name="connsiteX31" fmla="*/ 3200400 w 8085221"/>
              <a:gd name="connsiteY31" fmla="*/ 2296277 h 15135727"/>
              <a:gd name="connsiteX32" fmla="*/ 3441032 w 8085221"/>
              <a:gd name="connsiteY32" fmla="*/ 2237874 h 15135727"/>
              <a:gd name="connsiteX33" fmla="*/ 3561348 w 8085221"/>
              <a:gd name="connsiteY33" fmla="*/ 2526632 h 15135727"/>
              <a:gd name="connsiteX34" fmla="*/ 3801979 w 8085221"/>
              <a:gd name="connsiteY34" fmla="*/ 2622885 h 15135727"/>
              <a:gd name="connsiteX35" fmla="*/ 3946358 w 8085221"/>
              <a:gd name="connsiteY35" fmla="*/ 2550695 h 15135727"/>
              <a:gd name="connsiteX36" fmla="*/ 4018548 w 8085221"/>
              <a:gd name="connsiteY36" fmla="*/ 2598821 h 15135727"/>
              <a:gd name="connsiteX37" fmla="*/ 4138864 w 8085221"/>
              <a:gd name="connsiteY37" fmla="*/ 2574758 h 15135727"/>
              <a:gd name="connsiteX38" fmla="*/ 4307306 w 8085221"/>
              <a:gd name="connsiteY38" fmla="*/ 2671011 h 15135727"/>
              <a:gd name="connsiteX39" fmla="*/ 4427621 w 8085221"/>
              <a:gd name="connsiteY39" fmla="*/ 2622885 h 15135727"/>
              <a:gd name="connsiteX40" fmla="*/ 4668253 w 8085221"/>
              <a:gd name="connsiteY40" fmla="*/ 2743200 h 15135727"/>
              <a:gd name="connsiteX41" fmla="*/ 4788569 w 8085221"/>
              <a:gd name="connsiteY41" fmla="*/ 2815390 h 15135727"/>
              <a:gd name="connsiteX42" fmla="*/ 4957011 w 8085221"/>
              <a:gd name="connsiteY42" fmla="*/ 2719137 h 15135727"/>
              <a:gd name="connsiteX43" fmla="*/ 4981074 w 8085221"/>
              <a:gd name="connsiteY43" fmla="*/ 2382253 h 15135727"/>
              <a:gd name="connsiteX44" fmla="*/ 4981074 w 8085221"/>
              <a:gd name="connsiteY44" fmla="*/ 2382253 h 15135727"/>
              <a:gd name="connsiteX45" fmla="*/ 4884821 w 8085221"/>
              <a:gd name="connsiteY45" fmla="*/ 2093495 h 15135727"/>
              <a:gd name="connsiteX46" fmla="*/ 4764506 w 8085221"/>
              <a:gd name="connsiteY46" fmla="*/ 1900990 h 15135727"/>
              <a:gd name="connsiteX47" fmla="*/ 4764506 w 8085221"/>
              <a:gd name="connsiteY47" fmla="*/ 1804737 h 15135727"/>
              <a:gd name="connsiteX48" fmla="*/ 4957011 w 8085221"/>
              <a:gd name="connsiteY48" fmla="*/ 1564106 h 15135727"/>
              <a:gd name="connsiteX49" fmla="*/ 5221706 w 8085221"/>
              <a:gd name="connsiteY49" fmla="*/ 1588169 h 15135727"/>
              <a:gd name="connsiteX50" fmla="*/ 5486400 w 8085221"/>
              <a:gd name="connsiteY50" fmla="*/ 1684421 h 15135727"/>
              <a:gd name="connsiteX51" fmla="*/ 5799221 w 8085221"/>
              <a:gd name="connsiteY51" fmla="*/ 1684421 h 15135727"/>
              <a:gd name="connsiteX52" fmla="*/ 5871411 w 8085221"/>
              <a:gd name="connsiteY52" fmla="*/ 1443790 h 15135727"/>
              <a:gd name="connsiteX53" fmla="*/ 6087979 w 8085221"/>
              <a:gd name="connsiteY53" fmla="*/ 1395664 h 15135727"/>
              <a:gd name="connsiteX54" fmla="*/ 6087979 w 8085221"/>
              <a:gd name="connsiteY54" fmla="*/ 1082842 h 15135727"/>
              <a:gd name="connsiteX55" fmla="*/ 6424864 w 8085221"/>
              <a:gd name="connsiteY55" fmla="*/ 1058779 h 15135727"/>
              <a:gd name="connsiteX56" fmla="*/ 6665495 w 8085221"/>
              <a:gd name="connsiteY56" fmla="*/ 721895 h 15135727"/>
              <a:gd name="connsiteX57" fmla="*/ 6761748 w 8085221"/>
              <a:gd name="connsiteY57" fmla="*/ 649706 h 15135727"/>
              <a:gd name="connsiteX58" fmla="*/ 6737685 w 8085221"/>
              <a:gd name="connsiteY58" fmla="*/ 505327 h 15135727"/>
              <a:gd name="connsiteX59" fmla="*/ 6858000 w 8085221"/>
              <a:gd name="connsiteY59" fmla="*/ 360948 h 15135727"/>
              <a:gd name="connsiteX60" fmla="*/ 6761748 w 8085221"/>
              <a:gd name="connsiteY60" fmla="*/ 120316 h 15135727"/>
              <a:gd name="connsiteX61" fmla="*/ 7194885 w 8085221"/>
              <a:gd name="connsiteY61" fmla="*/ 0 h 15135727"/>
              <a:gd name="connsiteX62" fmla="*/ 7267074 w 8085221"/>
              <a:gd name="connsiteY62" fmla="*/ 120316 h 15135727"/>
              <a:gd name="connsiteX63" fmla="*/ 7267074 w 8085221"/>
              <a:gd name="connsiteY63" fmla="*/ 120316 h 15135727"/>
              <a:gd name="connsiteX64" fmla="*/ 7339264 w 8085221"/>
              <a:gd name="connsiteY64" fmla="*/ 360948 h 15135727"/>
              <a:gd name="connsiteX65" fmla="*/ 7628021 w 8085221"/>
              <a:gd name="connsiteY65" fmla="*/ 433137 h 15135727"/>
              <a:gd name="connsiteX66" fmla="*/ 7796464 w 8085221"/>
              <a:gd name="connsiteY66" fmla="*/ 649706 h 15135727"/>
              <a:gd name="connsiteX67" fmla="*/ 8085221 w 8085221"/>
              <a:gd name="connsiteY67" fmla="*/ 914400 h 15135727"/>
              <a:gd name="connsiteX68" fmla="*/ 7988969 w 8085221"/>
              <a:gd name="connsiteY68" fmla="*/ 1203158 h 15135727"/>
              <a:gd name="connsiteX69" fmla="*/ 7844590 w 8085221"/>
              <a:gd name="connsiteY69" fmla="*/ 1058779 h 15135727"/>
              <a:gd name="connsiteX70" fmla="*/ 7483642 w 8085221"/>
              <a:gd name="connsiteY70" fmla="*/ 1371600 h 15135727"/>
              <a:gd name="connsiteX71" fmla="*/ 7267074 w 8085221"/>
              <a:gd name="connsiteY71" fmla="*/ 1395664 h 15135727"/>
              <a:gd name="connsiteX72" fmla="*/ 7243011 w 8085221"/>
              <a:gd name="connsiteY72" fmla="*/ 1588169 h 15135727"/>
              <a:gd name="connsiteX73" fmla="*/ 6978316 w 8085221"/>
              <a:gd name="connsiteY73" fmla="*/ 1732548 h 15135727"/>
              <a:gd name="connsiteX74" fmla="*/ 6737685 w 8085221"/>
              <a:gd name="connsiteY74" fmla="*/ 2093495 h 15135727"/>
              <a:gd name="connsiteX75" fmla="*/ 6737685 w 8085221"/>
              <a:gd name="connsiteY75" fmla="*/ 2382253 h 15135727"/>
              <a:gd name="connsiteX76" fmla="*/ 6665495 w 8085221"/>
              <a:gd name="connsiteY76" fmla="*/ 2430379 h 15135727"/>
              <a:gd name="connsiteX77" fmla="*/ 6906127 w 8085221"/>
              <a:gd name="connsiteY77" fmla="*/ 2646948 h 15135727"/>
              <a:gd name="connsiteX78" fmla="*/ 6906127 w 8085221"/>
              <a:gd name="connsiteY78" fmla="*/ 2983832 h 15135727"/>
              <a:gd name="connsiteX79" fmla="*/ 6906127 w 8085221"/>
              <a:gd name="connsiteY79" fmla="*/ 3104148 h 15135727"/>
              <a:gd name="connsiteX80" fmla="*/ 6833937 w 8085221"/>
              <a:gd name="connsiteY80" fmla="*/ 3368842 h 15135727"/>
              <a:gd name="connsiteX81" fmla="*/ 6906127 w 8085221"/>
              <a:gd name="connsiteY81" fmla="*/ 3489158 h 15135727"/>
              <a:gd name="connsiteX82" fmla="*/ 6641432 w 8085221"/>
              <a:gd name="connsiteY82" fmla="*/ 3705727 h 15135727"/>
              <a:gd name="connsiteX83" fmla="*/ 6737685 w 8085221"/>
              <a:gd name="connsiteY83" fmla="*/ 3729790 h 15135727"/>
              <a:gd name="connsiteX84" fmla="*/ 6545179 w 8085221"/>
              <a:gd name="connsiteY84" fmla="*/ 3826042 h 15135727"/>
              <a:gd name="connsiteX85" fmla="*/ 6328611 w 8085221"/>
              <a:gd name="connsiteY85" fmla="*/ 3753853 h 15135727"/>
              <a:gd name="connsiteX86" fmla="*/ 6184232 w 8085221"/>
              <a:gd name="connsiteY86" fmla="*/ 3850106 h 15135727"/>
              <a:gd name="connsiteX87" fmla="*/ 6184232 w 8085221"/>
              <a:gd name="connsiteY87" fmla="*/ 3946358 h 15135727"/>
              <a:gd name="connsiteX88" fmla="*/ 6136106 w 8085221"/>
              <a:gd name="connsiteY88" fmla="*/ 4235116 h 15135727"/>
              <a:gd name="connsiteX89" fmla="*/ 5919537 w 8085221"/>
              <a:gd name="connsiteY89" fmla="*/ 4403558 h 15135727"/>
              <a:gd name="connsiteX90" fmla="*/ 5775158 w 8085221"/>
              <a:gd name="connsiteY90" fmla="*/ 4451685 h 15135727"/>
              <a:gd name="connsiteX91" fmla="*/ 5630779 w 8085221"/>
              <a:gd name="connsiteY91" fmla="*/ 4547937 h 15135727"/>
              <a:gd name="connsiteX92" fmla="*/ 5510464 w 8085221"/>
              <a:gd name="connsiteY92" fmla="*/ 4620127 h 15135727"/>
              <a:gd name="connsiteX93" fmla="*/ 5510464 w 8085221"/>
              <a:gd name="connsiteY93" fmla="*/ 4812632 h 15135727"/>
              <a:gd name="connsiteX94" fmla="*/ 5317958 w 8085221"/>
              <a:gd name="connsiteY94" fmla="*/ 4981074 h 15135727"/>
              <a:gd name="connsiteX95" fmla="*/ 5005137 w 8085221"/>
              <a:gd name="connsiteY95" fmla="*/ 5149516 h 15135727"/>
              <a:gd name="connsiteX96" fmla="*/ 4692316 w 8085221"/>
              <a:gd name="connsiteY96" fmla="*/ 5149516 h 15135727"/>
              <a:gd name="connsiteX97" fmla="*/ 4523874 w 8085221"/>
              <a:gd name="connsiteY97" fmla="*/ 5366085 h 15135727"/>
              <a:gd name="connsiteX98" fmla="*/ 4211053 w 8085221"/>
              <a:gd name="connsiteY98" fmla="*/ 5414211 h 15135727"/>
              <a:gd name="connsiteX99" fmla="*/ 4114800 w 8085221"/>
              <a:gd name="connsiteY99" fmla="*/ 5390148 h 15135727"/>
              <a:gd name="connsiteX100" fmla="*/ 4018548 w 8085221"/>
              <a:gd name="connsiteY100" fmla="*/ 5630779 h 15135727"/>
              <a:gd name="connsiteX101" fmla="*/ 4090737 w 8085221"/>
              <a:gd name="connsiteY101" fmla="*/ 5871411 h 15135727"/>
              <a:gd name="connsiteX102" fmla="*/ 4090737 w 8085221"/>
              <a:gd name="connsiteY102" fmla="*/ 6184232 h 15135727"/>
              <a:gd name="connsiteX103" fmla="*/ 4186990 w 8085221"/>
              <a:gd name="connsiteY103" fmla="*/ 6472990 h 15135727"/>
              <a:gd name="connsiteX104" fmla="*/ 4042611 w 8085221"/>
              <a:gd name="connsiteY104" fmla="*/ 6352674 h 15135727"/>
              <a:gd name="connsiteX105" fmla="*/ 3946358 w 8085221"/>
              <a:gd name="connsiteY105" fmla="*/ 6376737 h 15135727"/>
              <a:gd name="connsiteX106" fmla="*/ 4114800 w 8085221"/>
              <a:gd name="connsiteY106" fmla="*/ 6641432 h 15135727"/>
              <a:gd name="connsiteX107" fmla="*/ 4451685 w 8085221"/>
              <a:gd name="connsiteY107" fmla="*/ 6737685 h 15135727"/>
              <a:gd name="connsiteX108" fmla="*/ 4620127 w 8085221"/>
              <a:gd name="connsiteY108" fmla="*/ 6978316 h 15135727"/>
              <a:gd name="connsiteX109" fmla="*/ 4740442 w 8085221"/>
              <a:gd name="connsiteY109" fmla="*/ 7170821 h 15135727"/>
              <a:gd name="connsiteX110" fmla="*/ 5077327 w 8085221"/>
              <a:gd name="connsiteY110" fmla="*/ 7387390 h 15135727"/>
              <a:gd name="connsiteX111" fmla="*/ 5125453 w 8085221"/>
              <a:gd name="connsiteY111" fmla="*/ 7603958 h 15135727"/>
              <a:gd name="connsiteX112" fmla="*/ 5197642 w 8085221"/>
              <a:gd name="connsiteY112" fmla="*/ 7796464 h 15135727"/>
              <a:gd name="connsiteX113" fmla="*/ 5486400 w 8085221"/>
              <a:gd name="connsiteY113" fmla="*/ 7964906 h 15135727"/>
              <a:gd name="connsiteX114" fmla="*/ 5486400 w 8085221"/>
              <a:gd name="connsiteY114" fmla="*/ 8349916 h 15135727"/>
              <a:gd name="connsiteX115" fmla="*/ 5678906 w 8085221"/>
              <a:gd name="connsiteY115" fmla="*/ 8614611 h 15135727"/>
              <a:gd name="connsiteX116" fmla="*/ 5919537 w 8085221"/>
              <a:gd name="connsiteY116" fmla="*/ 9071811 h 15135727"/>
              <a:gd name="connsiteX117" fmla="*/ 6160169 w 8085221"/>
              <a:gd name="connsiteY117" fmla="*/ 9336506 h 15135727"/>
              <a:gd name="connsiteX118" fmla="*/ 6280485 w 8085221"/>
              <a:gd name="connsiteY118" fmla="*/ 9601200 h 15135727"/>
              <a:gd name="connsiteX119" fmla="*/ 6400800 w 8085221"/>
              <a:gd name="connsiteY119" fmla="*/ 9793706 h 15135727"/>
              <a:gd name="connsiteX120" fmla="*/ 6569242 w 8085221"/>
              <a:gd name="connsiteY120" fmla="*/ 10058400 h 15135727"/>
              <a:gd name="connsiteX121" fmla="*/ 6713621 w 8085221"/>
              <a:gd name="connsiteY121" fmla="*/ 10106527 h 15135727"/>
              <a:gd name="connsiteX122" fmla="*/ 6545179 w 8085221"/>
              <a:gd name="connsiteY122" fmla="*/ 10202779 h 15135727"/>
              <a:gd name="connsiteX123" fmla="*/ 6569242 w 8085221"/>
              <a:gd name="connsiteY123" fmla="*/ 10443411 h 15135727"/>
              <a:gd name="connsiteX124" fmla="*/ 6593306 w 8085221"/>
              <a:gd name="connsiteY124" fmla="*/ 10708106 h 15135727"/>
              <a:gd name="connsiteX125" fmla="*/ 6761748 w 8085221"/>
              <a:gd name="connsiteY125" fmla="*/ 10924674 h 15135727"/>
              <a:gd name="connsiteX126" fmla="*/ 6641432 w 8085221"/>
              <a:gd name="connsiteY126" fmla="*/ 11093116 h 15135727"/>
              <a:gd name="connsiteX127" fmla="*/ 6713621 w 8085221"/>
              <a:gd name="connsiteY127" fmla="*/ 11261558 h 15135727"/>
              <a:gd name="connsiteX128" fmla="*/ 6737685 w 8085221"/>
              <a:gd name="connsiteY128" fmla="*/ 11526253 h 15135727"/>
              <a:gd name="connsiteX129" fmla="*/ 6617369 w 8085221"/>
              <a:gd name="connsiteY129" fmla="*/ 11839074 h 15135727"/>
              <a:gd name="connsiteX130" fmla="*/ 6617369 w 8085221"/>
              <a:gd name="connsiteY130" fmla="*/ 12031579 h 15135727"/>
              <a:gd name="connsiteX131" fmla="*/ 6641432 w 8085221"/>
              <a:gd name="connsiteY131" fmla="*/ 12127832 h 15135727"/>
              <a:gd name="connsiteX132" fmla="*/ 6761748 w 8085221"/>
              <a:gd name="connsiteY132" fmla="*/ 12031579 h 15135727"/>
              <a:gd name="connsiteX133" fmla="*/ 6761748 w 8085221"/>
              <a:gd name="connsiteY133" fmla="*/ 12296274 h 15135727"/>
              <a:gd name="connsiteX134" fmla="*/ 6689558 w 8085221"/>
              <a:gd name="connsiteY134" fmla="*/ 12512842 h 15135727"/>
              <a:gd name="connsiteX135" fmla="*/ 6785811 w 8085221"/>
              <a:gd name="connsiteY135" fmla="*/ 12777537 h 15135727"/>
              <a:gd name="connsiteX136" fmla="*/ 6569242 w 8085221"/>
              <a:gd name="connsiteY136" fmla="*/ 12873790 h 15135727"/>
              <a:gd name="connsiteX137" fmla="*/ 6545179 w 8085221"/>
              <a:gd name="connsiteY137" fmla="*/ 13090358 h 15135727"/>
              <a:gd name="connsiteX138" fmla="*/ 6448927 w 8085221"/>
              <a:gd name="connsiteY138" fmla="*/ 13355053 h 15135727"/>
              <a:gd name="connsiteX139" fmla="*/ 6256421 w 8085221"/>
              <a:gd name="connsiteY139" fmla="*/ 13571621 h 15135727"/>
              <a:gd name="connsiteX140" fmla="*/ 6087979 w 8085221"/>
              <a:gd name="connsiteY140" fmla="*/ 13667874 h 15135727"/>
              <a:gd name="connsiteX141" fmla="*/ 5943600 w 8085221"/>
              <a:gd name="connsiteY141" fmla="*/ 13716000 h 15135727"/>
              <a:gd name="connsiteX142" fmla="*/ 5702969 w 8085221"/>
              <a:gd name="connsiteY142" fmla="*/ 13667874 h 15135727"/>
              <a:gd name="connsiteX143" fmla="*/ 5582653 w 8085221"/>
              <a:gd name="connsiteY143" fmla="*/ 13691937 h 15135727"/>
              <a:gd name="connsiteX144" fmla="*/ 5727032 w 8085221"/>
              <a:gd name="connsiteY144" fmla="*/ 13836316 h 15135727"/>
              <a:gd name="connsiteX145" fmla="*/ 5582653 w 8085221"/>
              <a:gd name="connsiteY145" fmla="*/ 14052885 h 15135727"/>
              <a:gd name="connsiteX146" fmla="*/ 5462337 w 8085221"/>
              <a:gd name="connsiteY146" fmla="*/ 14149137 h 15135727"/>
              <a:gd name="connsiteX147" fmla="*/ 5342021 w 8085221"/>
              <a:gd name="connsiteY147" fmla="*/ 14004758 h 15135727"/>
              <a:gd name="connsiteX148" fmla="*/ 5245769 w 8085221"/>
              <a:gd name="connsiteY148" fmla="*/ 14004758 h 15135727"/>
              <a:gd name="connsiteX149" fmla="*/ 5245769 w 8085221"/>
              <a:gd name="connsiteY149" fmla="*/ 13956632 h 15135727"/>
              <a:gd name="connsiteX150" fmla="*/ 5101390 w 8085221"/>
              <a:gd name="connsiteY150" fmla="*/ 13956632 h 15135727"/>
              <a:gd name="connsiteX151" fmla="*/ 4981074 w 8085221"/>
              <a:gd name="connsiteY151" fmla="*/ 13860379 h 15135727"/>
              <a:gd name="connsiteX152" fmla="*/ 4740442 w 8085221"/>
              <a:gd name="connsiteY152" fmla="*/ 13908506 h 15135727"/>
              <a:gd name="connsiteX153" fmla="*/ 4475748 w 8085221"/>
              <a:gd name="connsiteY153" fmla="*/ 13956632 h 15135727"/>
              <a:gd name="connsiteX154" fmla="*/ 4379495 w 8085221"/>
              <a:gd name="connsiteY154" fmla="*/ 14028821 h 15135727"/>
              <a:gd name="connsiteX155" fmla="*/ 4403558 w 8085221"/>
              <a:gd name="connsiteY155" fmla="*/ 14197264 h 15135727"/>
              <a:gd name="connsiteX156" fmla="*/ 4572000 w 8085221"/>
              <a:gd name="connsiteY156" fmla="*/ 14149137 h 15135727"/>
              <a:gd name="connsiteX157" fmla="*/ 4523874 w 8085221"/>
              <a:gd name="connsiteY157" fmla="*/ 14558211 h 15135727"/>
              <a:gd name="connsiteX158" fmla="*/ 4403558 w 8085221"/>
              <a:gd name="connsiteY158" fmla="*/ 14437895 h 15135727"/>
              <a:gd name="connsiteX159" fmla="*/ 4403558 w 8085221"/>
              <a:gd name="connsiteY159" fmla="*/ 14437895 h 15135727"/>
              <a:gd name="connsiteX160" fmla="*/ 4283242 w 8085221"/>
              <a:gd name="connsiteY160" fmla="*/ 14245390 h 15135727"/>
              <a:gd name="connsiteX161" fmla="*/ 4235116 w 8085221"/>
              <a:gd name="connsiteY161" fmla="*/ 14341642 h 15135727"/>
              <a:gd name="connsiteX162" fmla="*/ 4162927 w 8085221"/>
              <a:gd name="connsiteY162" fmla="*/ 14389769 h 15135727"/>
              <a:gd name="connsiteX163" fmla="*/ 4162927 w 8085221"/>
              <a:gd name="connsiteY163" fmla="*/ 14389769 h 15135727"/>
              <a:gd name="connsiteX164" fmla="*/ 3922295 w 8085221"/>
              <a:gd name="connsiteY164" fmla="*/ 14245390 h 15135727"/>
              <a:gd name="connsiteX165" fmla="*/ 3801979 w 8085221"/>
              <a:gd name="connsiteY165" fmla="*/ 14293516 h 15135727"/>
              <a:gd name="connsiteX166" fmla="*/ 3681664 w 8085221"/>
              <a:gd name="connsiteY166" fmla="*/ 14389769 h 15135727"/>
              <a:gd name="connsiteX167" fmla="*/ 3657600 w 8085221"/>
              <a:gd name="connsiteY167" fmla="*/ 14654464 h 15135727"/>
              <a:gd name="connsiteX168" fmla="*/ 3513221 w 8085221"/>
              <a:gd name="connsiteY168" fmla="*/ 14726653 h 15135727"/>
              <a:gd name="connsiteX169" fmla="*/ 3513221 w 8085221"/>
              <a:gd name="connsiteY169" fmla="*/ 14871032 h 15135727"/>
              <a:gd name="connsiteX170" fmla="*/ 3633537 w 8085221"/>
              <a:gd name="connsiteY170" fmla="*/ 14967285 h 15135727"/>
              <a:gd name="connsiteX171" fmla="*/ 3609474 w 8085221"/>
              <a:gd name="connsiteY171" fmla="*/ 15087600 h 15135727"/>
              <a:gd name="connsiteX172" fmla="*/ 3441032 w 8085221"/>
              <a:gd name="connsiteY172" fmla="*/ 15039474 h 15135727"/>
              <a:gd name="connsiteX173" fmla="*/ 3272590 w 8085221"/>
              <a:gd name="connsiteY173" fmla="*/ 15063537 h 15135727"/>
              <a:gd name="connsiteX174" fmla="*/ 3248527 w 8085221"/>
              <a:gd name="connsiteY174" fmla="*/ 14895095 h 15135727"/>
              <a:gd name="connsiteX175" fmla="*/ 3128211 w 8085221"/>
              <a:gd name="connsiteY175" fmla="*/ 14919158 h 15135727"/>
              <a:gd name="connsiteX176" fmla="*/ 2959769 w 8085221"/>
              <a:gd name="connsiteY176" fmla="*/ 15135727 h 15135727"/>
              <a:gd name="connsiteX177" fmla="*/ 2935706 w 8085221"/>
              <a:gd name="connsiteY177" fmla="*/ 14895095 h 15135727"/>
              <a:gd name="connsiteX178" fmla="*/ 2791327 w 8085221"/>
              <a:gd name="connsiteY178" fmla="*/ 14943221 h 15135727"/>
              <a:gd name="connsiteX179" fmla="*/ 2671011 w 8085221"/>
              <a:gd name="connsiteY179" fmla="*/ 15039474 h 15135727"/>
              <a:gd name="connsiteX180" fmla="*/ 2430379 w 8085221"/>
              <a:gd name="connsiteY180" fmla="*/ 15087600 h 15135727"/>
              <a:gd name="connsiteX181" fmla="*/ 2237874 w 8085221"/>
              <a:gd name="connsiteY181" fmla="*/ 15039474 h 15135727"/>
              <a:gd name="connsiteX182" fmla="*/ 2622885 w 8085221"/>
              <a:gd name="connsiteY182" fmla="*/ 14846969 h 15135727"/>
              <a:gd name="connsiteX183" fmla="*/ 2887579 w 8085221"/>
              <a:gd name="connsiteY183" fmla="*/ 14774779 h 15135727"/>
              <a:gd name="connsiteX184" fmla="*/ 2839453 w 8085221"/>
              <a:gd name="connsiteY184" fmla="*/ 14582274 h 15135727"/>
              <a:gd name="connsiteX185" fmla="*/ 2935706 w 8085221"/>
              <a:gd name="connsiteY185" fmla="*/ 14510085 h 15135727"/>
              <a:gd name="connsiteX186" fmla="*/ 2935706 w 8085221"/>
              <a:gd name="connsiteY186" fmla="*/ 14510085 h 15135727"/>
              <a:gd name="connsiteX187" fmla="*/ 3080085 w 8085221"/>
              <a:gd name="connsiteY187" fmla="*/ 14413832 h 15135727"/>
              <a:gd name="connsiteX188" fmla="*/ 3152274 w 8085221"/>
              <a:gd name="connsiteY188" fmla="*/ 14341642 h 15135727"/>
              <a:gd name="connsiteX189" fmla="*/ 3080085 w 8085221"/>
              <a:gd name="connsiteY189" fmla="*/ 14269453 h 15135727"/>
              <a:gd name="connsiteX190" fmla="*/ 3152274 w 8085221"/>
              <a:gd name="connsiteY190" fmla="*/ 14197264 h 15135727"/>
              <a:gd name="connsiteX191" fmla="*/ 3152274 w 8085221"/>
              <a:gd name="connsiteY191" fmla="*/ 14052885 h 15135727"/>
              <a:gd name="connsiteX192" fmla="*/ 3080085 w 8085221"/>
              <a:gd name="connsiteY192" fmla="*/ 13980695 h 15135727"/>
              <a:gd name="connsiteX193" fmla="*/ 3056021 w 8085221"/>
              <a:gd name="connsiteY193" fmla="*/ 14076948 h 15135727"/>
              <a:gd name="connsiteX194" fmla="*/ 2935706 w 8085221"/>
              <a:gd name="connsiteY194" fmla="*/ 14076948 h 15135727"/>
              <a:gd name="connsiteX195" fmla="*/ 2863516 w 8085221"/>
              <a:gd name="connsiteY195" fmla="*/ 14125074 h 15135727"/>
              <a:gd name="connsiteX196" fmla="*/ 2719137 w 8085221"/>
              <a:gd name="connsiteY196" fmla="*/ 14197264 h 15135727"/>
              <a:gd name="connsiteX197" fmla="*/ 2646948 w 8085221"/>
              <a:gd name="connsiteY197" fmla="*/ 14197264 h 15135727"/>
              <a:gd name="connsiteX198" fmla="*/ 2598821 w 8085221"/>
              <a:gd name="connsiteY198" fmla="*/ 14125074 h 15135727"/>
              <a:gd name="connsiteX199" fmla="*/ 2430379 w 8085221"/>
              <a:gd name="connsiteY199" fmla="*/ 13836316 h 15135727"/>
              <a:gd name="connsiteX200" fmla="*/ 2646948 w 8085221"/>
              <a:gd name="connsiteY200" fmla="*/ 13812253 h 15135727"/>
              <a:gd name="connsiteX201" fmla="*/ 2502569 w 8085221"/>
              <a:gd name="connsiteY201" fmla="*/ 13475369 h 15135727"/>
              <a:gd name="connsiteX202" fmla="*/ 2550695 w 8085221"/>
              <a:gd name="connsiteY202" fmla="*/ 13186611 h 15135727"/>
              <a:gd name="connsiteX203" fmla="*/ 2719137 w 8085221"/>
              <a:gd name="connsiteY203" fmla="*/ 13042232 h 15135727"/>
              <a:gd name="connsiteX204" fmla="*/ 2791327 w 8085221"/>
              <a:gd name="connsiteY204" fmla="*/ 12945979 h 15135727"/>
              <a:gd name="connsiteX205" fmla="*/ 3031958 w 8085221"/>
              <a:gd name="connsiteY205" fmla="*/ 13090358 h 15135727"/>
              <a:gd name="connsiteX206" fmla="*/ 3056021 w 8085221"/>
              <a:gd name="connsiteY206" fmla="*/ 12753474 h 15135727"/>
              <a:gd name="connsiteX207" fmla="*/ 2887579 w 8085221"/>
              <a:gd name="connsiteY207" fmla="*/ 12777537 h 15135727"/>
              <a:gd name="connsiteX208" fmla="*/ 2815390 w 8085221"/>
              <a:gd name="connsiteY208" fmla="*/ 12777537 h 15135727"/>
              <a:gd name="connsiteX209" fmla="*/ 3176337 w 8085221"/>
              <a:gd name="connsiteY209" fmla="*/ 12368464 h 15135727"/>
              <a:gd name="connsiteX210" fmla="*/ 3104148 w 8085221"/>
              <a:gd name="connsiteY210" fmla="*/ 12320337 h 15135727"/>
              <a:gd name="connsiteX211" fmla="*/ 3104148 w 8085221"/>
              <a:gd name="connsiteY211" fmla="*/ 12320337 h 15135727"/>
              <a:gd name="connsiteX212" fmla="*/ 3007895 w 8085221"/>
              <a:gd name="connsiteY212" fmla="*/ 12079706 h 15135727"/>
              <a:gd name="connsiteX213" fmla="*/ 2911642 w 8085221"/>
              <a:gd name="connsiteY213" fmla="*/ 11935327 h 15135727"/>
              <a:gd name="connsiteX214" fmla="*/ 2863516 w 8085221"/>
              <a:gd name="connsiteY214" fmla="*/ 11694695 h 15135727"/>
              <a:gd name="connsiteX215" fmla="*/ 2911642 w 8085221"/>
              <a:gd name="connsiteY215" fmla="*/ 11454064 h 15135727"/>
              <a:gd name="connsiteX216" fmla="*/ 3056021 w 8085221"/>
              <a:gd name="connsiteY216" fmla="*/ 11454064 h 15135727"/>
              <a:gd name="connsiteX217" fmla="*/ 2983832 w 8085221"/>
              <a:gd name="connsiteY217" fmla="*/ 11381874 h 15135727"/>
              <a:gd name="connsiteX218" fmla="*/ 3031958 w 8085221"/>
              <a:gd name="connsiteY218" fmla="*/ 11285621 h 15135727"/>
              <a:gd name="connsiteX219" fmla="*/ 3007895 w 8085221"/>
              <a:gd name="connsiteY219" fmla="*/ 11189369 h 15135727"/>
              <a:gd name="connsiteX220" fmla="*/ 2887579 w 8085221"/>
              <a:gd name="connsiteY220" fmla="*/ 11141242 h 15135727"/>
              <a:gd name="connsiteX221" fmla="*/ 2887579 w 8085221"/>
              <a:gd name="connsiteY221" fmla="*/ 10972800 h 15135727"/>
              <a:gd name="connsiteX222" fmla="*/ 2887579 w 8085221"/>
              <a:gd name="connsiteY222" fmla="*/ 10924674 h 15135727"/>
              <a:gd name="connsiteX223" fmla="*/ 2767264 w 8085221"/>
              <a:gd name="connsiteY223" fmla="*/ 11020927 h 15135727"/>
              <a:gd name="connsiteX224" fmla="*/ 2743200 w 8085221"/>
              <a:gd name="connsiteY224" fmla="*/ 10924674 h 15135727"/>
              <a:gd name="connsiteX225" fmla="*/ 2550695 w 8085221"/>
              <a:gd name="connsiteY225" fmla="*/ 11020927 h 15135727"/>
              <a:gd name="connsiteX226" fmla="*/ 2526632 w 8085221"/>
              <a:gd name="connsiteY226" fmla="*/ 11117179 h 15135727"/>
              <a:gd name="connsiteX227" fmla="*/ 2334127 w 8085221"/>
              <a:gd name="connsiteY227" fmla="*/ 10996864 h 15135727"/>
              <a:gd name="connsiteX228" fmla="*/ 2358190 w 8085221"/>
              <a:gd name="connsiteY228" fmla="*/ 10732169 h 15135727"/>
              <a:gd name="connsiteX229" fmla="*/ 2334127 w 8085221"/>
              <a:gd name="connsiteY229" fmla="*/ 10587790 h 15135727"/>
              <a:gd name="connsiteX230" fmla="*/ 2406316 w 8085221"/>
              <a:gd name="connsiteY230" fmla="*/ 10491537 h 15135727"/>
              <a:gd name="connsiteX231" fmla="*/ 2598821 w 8085221"/>
              <a:gd name="connsiteY231" fmla="*/ 10684042 h 15135727"/>
              <a:gd name="connsiteX232" fmla="*/ 2767264 w 8085221"/>
              <a:gd name="connsiteY232" fmla="*/ 10684042 h 15135727"/>
              <a:gd name="connsiteX233" fmla="*/ 2646948 w 8085221"/>
              <a:gd name="connsiteY233" fmla="*/ 10515600 h 15135727"/>
              <a:gd name="connsiteX234" fmla="*/ 2815390 w 8085221"/>
              <a:gd name="connsiteY234" fmla="*/ 10395285 h 15135727"/>
              <a:gd name="connsiteX235" fmla="*/ 3080085 w 8085221"/>
              <a:gd name="connsiteY235" fmla="*/ 10419348 h 15135727"/>
              <a:gd name="connsiteX236" fmla="*/ 3248527 w 8085221"/>
              <a:gd name="connsiteY236" fmla="*/ 10539664 h 15135727"/>
              <a:gd name="connsiteX237" fmla="*/ 3320716 w 8085221"/>
              <a:gd name="connsiteY237" fmla="*/ 10659979 h 15135727"/>
              <a:gd name="connsiteX238" fmla="*/ 3465095 w 8085221"/>
              <a:gd name="connsiteY238" fmla="*/ 10659979 h 15135727"/>
              <a:gd name="connsiteX239" fmla="*/ 3441032 w 8085221"/>
              <a:gd name="connsiteY239" fmla="*/ 10491537 h 15135727"/>
              <a:gd name="connsiteX240" fmla="*/ 3392906 w 8085221"/>
              <a:gd name="connsiteY240" fmla="*/ 10250906 h 15135727"/>
              <a:gd name="connsiteX241" fmla="*/ 3152274 w 8085221"/>
              <a:gd name="connsiteY241" fmla="*/ 10250906 h 15135727"/>
              <a:gd name="connsiteX242" fmla="*/ 3176337 w 8085221"/>
              <a:gd name="connsiteY242" fmla="*/ 10178716 h 15135727"/>
              <a:gd name="connsiteX243" fmla="*/ 3104148 w 8085221"/>
              <a:gd name="connsiteY243" fmla="*/ 10154653 h 15135727"/>
              <a:gd name="connsiteX244" fmla="*/ 3007895 w 8085221"/>
              <a:gd name="connsiteY244" fmla="*/ 9962148 h 15135727"/>
              <a:gd name="connsiteX245" fmla="*/ 3176337 w 8085221"/>
              <a:gd name="connsiteY245" fmla="*/ 9889958 h 15135727"/>
              <a:gd name="connsiteX246" fmla="*/ 2959769 w 8085221"/>
              <a:gd name="connsiteY246" fmla="*/ 9504948 h 15135727"/>
              <a:gd name="connsiteX247" fmla="*/ 2791327 w 8085221"/>
              <a:gd name="connsiteY247" fmla="*/ 9456821 h 15135727"/>
              <a:gd name="connsiteX248" fmla="*/ 2574758 w 8085221"/>
              <a:gd name="connsiteY248" fmla="*/ 9336506 h 15135727"/>
              <a:gd name="connsiteX249" fmla="*/ 2550695 w 8085221"/>
              <a:gd name="connsiteY249" fmla="*/ 9071811 h 15135727"/>
              <a:gd name="connsiteX250" fmla="*/ 2695074 w 8085221"/>
              <a:gd name="connsiteY250" fmla="*/ 8999621 h 15135727"/>
              <a:gd name="connsiteX251" fmla="*/ 2622885 w 8085221"/>
              <a:gd name="connsiteY251" fmla="*/ 8975558 h 15135727"/>
              <a:gd name="connsiteX252" fmla="*/ 2430379 w 8085221"/>
              <a:gd name="connsiteY252" fmla="*/ 8999621 h 15135727"/>
              <a:gd name="connsiteX253" fmla="*/ 2261937 w 8085221"/>
              <a:gd name="connsiteY253" fmla="*/ 9168064 h 15135727"/>
              <a:gd name="connsiteX254" fmla="*/ 2237874 w 8085221"/>
              <a:gd name="connsiteY254" fmla="*/ 8999621 h 15135727"/>
              <a:gd name="connsiteX255" fmla="*/ 2117558 w 8085221"/>
              <a:gd name="connsiteY255" fmla="*/ 8975558 h 15135727"/>
              <a:gd name="connsiteX256" fmla="*/ 2045369 w 8085221"/>
              <a:gd name="connsiteY256" fmla="*/ 8783053 h 15135727"/>
              <a:gd name="connsiteX257" fmla="*/ 1852864 w 8085221"/>
              <a:gd name="connsiteY257" fmla="*/ 8758990 h 15135727"/>
              <a:gd name="connsiteX258" fmla="*/ 1636295 w 8085221"/>
              <a:gd name="connsiteY258" fmla="*/ 8927432 h 15135727"/>
              <a:gd name="connsiteX259" fmla="*/ 1588169 w 8085221"/>
              <a:gd name="connsiteY259" fmla="*/ 9023685 h 15135727"/>
              <a:gd name="connsiteX260" fmla="*/ 1515979 w 8085221"/>
              <a:gd name="connsiteY260" fmla="*/ 8879306 h 15135727"/>
              <a:gd name="connsiteX261" fmla="*/ 1347537 w 8085221"/>
              <a:gd name="connsiteY261" fmla="*/ 8879306 h 15135727"/>
              <a:gd name="connsiteX262" fmla="*/ 1347537 w 8085221"/>
              <a:gd name="connsiteY262" fmla="*/ 8710864 h 15135727"/>
              <a:gd name="connsiteX263" fmla="*/ 1106906 w 8085221"/>
              <a:gd name="connsiteY263" fmla="*/ 8783053 h 15135727"/>
              <a:gd name="connsiteX264" fmla="*/ 890337 w 8085221"/>
              <a:gd name="connsiteY264" fmla="*/ 8686800 h 15135727"/>
              <a:gd name="connsiteX265" fmla="*/ 649706 w 8085221"/>
              <a:gd name="connsiteY265" fmla="*/ 8662737 h 15135727"/>
              <a:gd name="connsiteX266" fmla="*/ 385011 w 8085221"/>
              <a:gd name="connsiteY266" fmla="*/ 8566485 h 15135727"/>
              <a:gd name="connsiteX267" fmla="*/ 577516 w 8085221"/>
              <a:gd name="connsiteY267" fmla="*/ 8373979 h 15135727"/>
              <a:gd name="connsiteX268" fmla="*/ 794085 w 8085221"/>
              <a:gd name="connsiteY268" fmla="*/ 8301790 h 15135727"/>
              <a:gd name="connsiteX269" fmla="*/ 745958 w 8085221"/>
              <a:gd name="connsiteY269" fmla="*/ 8133348 h 15135727"/>
              <a:gd name="connsiteX270" fmla="*/ 818148 w 8085221"/>
              <a:gd name="connsiteY270" fmla="*/ 7820527 h 15135727"/>
              <a:gd name="connsiteX271" fmla="*/ 697832 w 8085221"/>
              <a:gd name="connsiteY271" fmla="*/ 7820527 h 15135727"/>
              <a:gd name="connsiteX272" fmla="*/ 625642 w 8085221"/>
              <a:gd name="connsiteY272" fmla="*/ 7916779 h 15135727"/>
              <a:gd name="connsiteX273" fmla="*/ 457200 w 8085221"/>
              <a:gd name="connsiteY273" fmla="*/ 7820527 h 15135727"/>
              <a:gd name="connsiteX274" fmla="*/ 529390 w 8085221"/>
              <a:gd name="connsiteY274" fmla="*/ 7700211 h 15135727"/>
              <a:gd name="connsiteX275" fmla="*/ 938464 w 8085221"/>
              <a:gd name="connsiteY275" fmla="*/ 7676148 h 15135727"/>
              <a:gd name="connsiteX276" fmla="*/ 1058779 w 8085221"/>
              <a:gd name="connsiteY276" fmla="*/ 7459579 h 15135727"/>
              <a:gd name="connsiteX277" fmla="*/ 1203158 w 8085221"/>
              <a:gd name="connsiteY277" fmla="*/ 7603958 h 15135727"/>
              <a:gd name="connsiteX278" fmla="*/ 1299411 w 8085221"/>
              <a:gd name="connsiteY278" fmla="*/ 7555832 h 15135727"/>
              <a:gd name="connsiteX279" fmla="*/ 1443790 w 8085221"/>
              <a:gd name="connsiteY279" fmla="*/ 7507706 h 15135727"/>
              <a:gd name="connsiteX280" fmla="*/ 1684421 w 8085221"/>
              <a:gd name="connsiteY280" fmla="*/ 7603958 h 15135727"/>
              <a:gd name="connsiteX281" fmla="*/ 1684421 w 8085221"/>
              <a:gd name="connsiteY281" fmla="*/ 7603958 h 15135727"/>
              <a:gd name="connsiteX282" fmla="*/ 1540042 w 8085221"/>
              <a:gd name="connsiteY282" fmla="*/ 7363327 h 15135727"/>
              <a:gd name="connsiteX283" fmla="*/ 1299411 w 8085221"/>
              <a:gd name="connsiteY283" fmla="*/ 7315200 h 15135727"/>
              <a:gd name="connsiteX284" fmla="*/ 1130969 w 8085221"/>
              <a:gd name="connsiteY284" fmla="*/ 7339264 h 15135727"/>
              <a:gd name="connsiteX285" fmla="*/ 1034716 w 8085221"/>
              <a:gd name="connsiteY285" fmla="*/ 7315200 h 15135727"/>
              <a:gd name="connsiteX286" fmla="*/ 1155032 w 8085221"/>
              <a:gd name="connsiteY286" fmla="*/ 7050506 h 15135727"/>
              <a:gd name="connsiteX287" fmla="*/ 1155032 w 8085221"/>
              <a:gd name="connsiteY287" fmla="*/ 6930190 h 15135727"/>
              <a:gd name="connsiteX288" fmla="*/ 1155032 w 8085221"/>
              <a:gd name="connsiteY288" fmla="*/ 6761748 h 15135727"/>
              <a:gd name="connsiteX289" fmla="*/ 1203158 w 8085221"/>
              <a:gd name="connsiteY289" fmla="*/ 6617369 h 15135727"/>
              <a:gd name="connsiteX290" fmla="*/ 1371600 w 8085221"/>
              <a:gd name="connsiteY290" fmla="*/ 6472990 h 15135727"/>
              <a:gd name="connsiteX291" fmla="*/ 1443790 w 8085221"/>
              <a:gd name="connsiteY291" fmla="*/ 6328611 h 15135727"/>
              <a:gd name="connsiteX292" fmla="*/ 1419727 w 8085221"/>
              <a:gd name="connsiteY292" fmla="*/ 6208295 h 15135727"/>
              <a:gd name="connsiteX293" fmla="*/ 1275348 w 8085221"/>
              <a:gd name="connsiteY293" fmla="*/ 6304548 h 15135727"/>
              <a:gd name="connsiteX294" fmla="*/ 1323474 w 8085221"/>
              <a:gd name="connsiteY294" fmla="*/ 6015790 h 15135727"/>
              <a:gd name="connsiteX295" fmla="*/ 1540042 w 8085221"/>
              <a:gd name="connsiteY295" fmla="*/ 5871411 h 15135727"/>
              <a:gd name="connsiteX296" fmla="*/ 1540042 w 8085221"/>
              <a:gd name="connsiteY296" fmla="*/ 5751095 h 15135727"/>
              <a:gd name="connsiteX297" fmla="*/ 1395664 w 8085221"/>
              <a:gd name="connsiteY297" fmla="*/ 5799221 h 15135727"/>
              <a:gd name="connsiteX298" fmla="*/ 1179095 w 8085221"/>
              <a:gd name="connsiteY298" fmla="*/ 5799221 h 15135727"/>
              <a:gd name="connsiteX299" fmla="*/ 890337 w 8085221"/>
              <a:gd name="connsiteY299" fmla="*/ 5775158 h 15135727"/>
              <a:gd name="connsiteX300" fmla="*/ 697832 w 8085221"/>
              <a:gd name="connsiteY300" fmla="*/ 5606716 h 15135727"/>
              <a:gd name="connsiteX301" fmla="*/ 577516 w 8085221"/>
              <a:gd name="connsiteY301" fmla="*/ 5582653 h 15135727"/>
              <a:gd name="connsiteX302" fmla="*/ 697832 w 8085221"/>
              <a:gd name="connsiteY302" fmla="*/ 5775158 h 15135727"/>
              <a:gd name="connsiteX303" fmla="*/ 409074 w 8085221"/>
              <a:gd name="connsiteY303" fmla="*/ 5799221 h 15135727"/>
              <a:gd name="connsiteX304" fmla="*/ 168442 w 8085221"/>
              <a:gd name="connsiteY304" fmla="*/ 5702969 h 15135727"/>
              <a:gd name="connsiteX305" fmla="*/ 264695 w 8085221"/>
              <a:gd name="connsiteY305" fmla="*/ 5558590 h 15135727"/>
              <a:gd name="connsiteX306" fmla="*/ 144379 w 8085221"/>
              <a:gd name="connsiteY306" fmla="*/ 5510464 h 15135727"/>
              <a:gd name="connsiteX307" fmla="*/ 0 w 8085221"/>
              <a:gd name="connsiteY307" fmla="*/ 5462337 h 15135727"/>
              <a:gd name="connsiteX308" fmla="*/ 96253 w 8085221"/>
              <a:gd name="connsiteY308" fmla="*/ 5245769 h 15135727"/>
              <a:gd name="connsiteX0" fmla="*/ 96253 w 8085221"/>
              <a:gd name="connsiteY0" fmla="*/ 5245769 h 15135727"/>
              <a:gd name="connsiteX1" fmla="*/ 144379 w 8085221"/>
              <a:gd name="connsiteY1" fmla="*/ 4981074 h 15135727"/>
              <a:gd name="connsiteX2" fmla="*/ 178719 w 8085221"/>
              <a:gd name="connsiteY2" fmla="*/ 4834941 h 15135727"/>
              <a:gd name="connsiteX3" fmla="*/ 334378 w 8085221"/>
              <a:gd name="connsiteY3" fmla="*/ 4696828 h 15135727"/>
              <a:gd name="connsiteX4" fmla="*/ 553453 w 8085221"/>
              <a:gd name="connsiteY4" fmla="*/ 4692316 h 15135727"/>
              <a:gd name="connsiteX5" fmla="*/ 649706 w 8085221"/>
              <a:gd name="connsiteY5" fmla="*/ 4427621 h 15135727"/>
              <a:gd name="connsiteX6" fmla="*/ 805866 w 8085221"/>
              <a:gd name="connsiteY6" fmla="*/ 4425366 h 15135727"/>
              <a:gd name="connsiteX7" fmla="*/ 867026 w 8085221"/>
              <a:gd name="connsiteY7" fmla="*/ 4311817 h 15135727"/>
              <a:gd name="connsiteX8" fmla="*/ 1077328 w 8085221"/>
              <a:gd name="connsiteY8" fmla="*/ 4253916 h 15135727"/>
              <a:gd name="connsiteX9" fmla="*/ 1120191 w 8085221"/>
              <a:gd name="connsiteY9" fmla="*/ 4206291 h 15135727"/>
              <a:gd name="connsiteX10" fmla="*/ 1263066 w 8085221"/>
              <a:gd name="connsiteY10" fmla="*/ 4182478 h 15135727"/>
              <a:gd name="connsiteX11" fmla="*/ 1362326 w 8085221"/>
              <a:gd name="connsiteY11" fmla="*/ 4081965 h 15135727"/>
              <a:gd name="connsiteX12" fmla="*/ 1472616 w 8085221"/>
              <a:gd name="connsiteY12" fmla="*/ 4025316 h 15135727"/>
              <a:gd name="connsiteX13" fmla="*/ 1559344 w 8085221"/>
              <a:gd name="connsiteY13" fmla="*/ 4013535 h 15135727"/>
              <a:gd name="connsiteX14" fmla="*/ 1708485 w 8085221"/>
              <a:gd name="connsiteY14" fmla="*/ 3826042 h 15135727"/>
              <a:gd name="connsiteX15" fmla="*/ 1820278 w 8085221"/>
              <a:gd name="connsiteY15" fmla="*/ 3858628 h 15135727"/>
              <a:gd name="connsiteX16" fmla="*/ 1910766 w 8085221"/>
              <a:gd name="connsiteY16" fmla="*/ 3735053 h 15135727"/>
              <a:gd name="connsiteX17" fmla="*/ 2006016 w 8085221"/>
              <a:gd name="connsiteY17" fmla="*/ 3615741 h 15135727"/>
              <a:gd name="connsiteX18" fmla="*/ 2091741 w 8085221"/>
              <a:gd name="connsiteY18" fmla="*/ 3649078 h 15135727"/>
              <a:gd name="connsiteX19" fmla="*/ 2141621 w 8085221"/>
              <a:gd name="connsiteY19" fmla="*/ 3585411 h 15135727"/>
              <a:gd name="connsiteX20" fmla="*/ 2117808 w 8085221"/>
              <a:gd name="connsiteY20" fmla="*/ 3518736 h 15135727"/>
              <a:gd name="connsiteX21" fmla="*/ 2182228 w 8085221"/>
              <a:gd name="connsiteY21" fmla="*/ 3420478 h 15135727"/>
              <a:gd name="connsiteX22" fmla="*/ 2286000 w 8085221"/>
              <a:gd name="connsiteY22" fmla="*/ 3489158 h 15135727"/>
              <a:gd name="connsiteX23" fmla="*/ 2334628 w 8085221"/>
              <a:gd name="connsiteY23" fmla="*/ 3249028 h 15135727"/>
              <a:gd name="connsiteX24" fmla="*/ 2381502 w 8085221"/>
              <a:gd name="connsiteY24" fmla="*/ 3088858 h 15135727"/>
              <a:gd name="connsiteX25" fmla="*/ 2544178 w 8085221"/>
              <a:gd name="connsiteY25" fmla="*/ 3058528 h 15135727"/>
              <a:gd name="connsiteX26" fmla="*/ 2477503 w 8085221"/>
              <a:gd name="connsiteY26" fmla="*/ 2977566 h 15135727"/>
              <a:gd name="connsiteX27" fmla="*/ 2695074 w 8085221"/>
              <a:gd name="connsiteY27" fmla="*/ 2892592 h 15135727"/>
              <a:gd name="connsiteX28" fmla="*/ 2796591 w 8085221"/>
              <a:gd name="connsiteY28" fmla="*/ 2829928 h 15135727"/>
              <a:gd name="connsiteX29" fmla="*/ 2829928 w 8085221"/>
              <a:gd name="connsiteY29" fmla="*/ 2517107 h 15135727"/>
              <a:gd name="connsiteX30" fmla="*/ 3006141 w 8085221"/>
              <a:gd name="connsiteY30" fmla="*/ 2401303 h 15135727"/>
              <a:gd name="connsiteX31" fmla="*/ 3200400 w 8085221"/>
              <a:gd name="connsiteY31" fmla="*/ 2296277 h 15135727"/>
              <a:gd name="connsiteX32" fmla="*/ 3325228 w 8085221"/>
              <a:gd name="connsiteY32" fmla="*/ 2220328 h 15135727"/>
              <a:gd name="connsiteX33" fmla="*/ 3441032 w 8085221"/>
              <a:gd name="connsiteY33" fmla="*/ 2237874 h 15135727"/>
              <a:gd name="connsiteX34" fmla="*/ 3561348 w 8085221"/>
              <a:gd name="connsiteY34" fmla="*/ 2526632 h 15135727"/>
              <a:gd name="connsiteX35" fmla="*/ 3801979 w 8085221"/>
              <a:gd name="connsiteY35" fmla="*/ 2622885 h 15135727"/>
              <a:gd name="connsiteX36" fmla="*/ 3946358 w 8085221"/>
              <a:gd name="connsiteY36" fmla="*/ 2550695 h 15135727"/>
              <a:gd name="connsiteX37" fmla="*/ 4018548 w 8085221"/>
              <a:gd name="connsiteY37" fmla="*/ 2598821 h 15135727"/>
              <a:gd name="connsiteX38" fmla="*/ 4138864 w 8085221"/>
              <a:gd name="connsiteY38" fmla="*/ 2574758 h 15135727"/>
              <a:gd name="connsiteX39" fmla="*/ 4307306 w 8085221"/>
              <a:gd name="connsiteY39" fmla="*/ 2671011 h 15135727"/>
              <a:gd name="connsiteX40" fmla="*/ 4427621 w 8085221"/>
              <a:gd name="connsiteY40" fmla="*/ 2622885 h 15135727"/>
              <a:gd name="connsiteX41" fmla="*/ 4668253 w 8085221"/>
              <a:gd name="connsiteY41" fmla="*/ 2743200 h 15135727"/>
              <a:gd name="connsiteX42" fmla="*/ 4788569 w 8085221"/>
              <a:gd name="connsiteY42" fmla="*/ 2815390 h 15135727"/>
              <a:gd name="connsiteX43" fmla="*/ 4957011 w 8085221"/>
              <a:gd name="connsiteY43" fmla="*/ 2719137 h 15135727"/>
              <a:gd name="connsiteX44" fmla="*/ 4981074 w 8085221"/>
              <a:gd name="connsiteY44" fmla="*/ 2382253 h 15135727"/>
              <a:gd name="connsiteX45" fmla="*/ 4981074 w 8085221"/>
              <a:gd name="connsiteY45" fmla="*/ 2382253 h 15135727"/>
              <a:gd name="connsiteX46" fmla="*/ 4884821 w 8085221"/>
              <a:gd name="connsiteY46" fmla="*/ 2093495 h 15135727"/>
              <a:gd name="connsiteX47" fmla="*/ 4764506 w 8085221"/>
              <a:gd name="connsiteY47" fmla="*/ 1900990 h 15135727"/>
              <a:gd name="connsiteX48" fmla="*/ 4764506 w 8085221"/>
              <a:gd name="connsiteY48" fmla="*/ 1804737 h 15135727"/>
              <a:gd name="connsiteX49" fmla="*/ 4957011 w 8085221"/>
              <a:gd name="connsiteY49" fmla="*/ 1564106 h 15135727"/>
              <a:gd name="connsiteX50" fmla="*/ 5221706 w 8085221"/>
              <a:gd name="connsiteY50" fmla="*/ 1588169 h 15135727"/>
              <a:gd name="connsiteX51" fmla="*/ 5486400 w 8085221"/>
              <a:gd name="connsiteY51" fmla="*/ 1684421 h 15135727"/>
              <a:gd name="connsiteX52" fmla="*/ 5799221 w 8085221"/>
              <a:gd name="connsiteY52" fmla="*/ 1684421 h 15135727"/>
              <a:gd name="connsiteX53" fmla="*/ 5871411 w 8085221"/>
              <a:gd name="connsiteY53" fmla="*/ 1443790 h 15135727"/>
              <a:gd name="connsiteX54" fmla="*/ 6087979 w 8085221"/>
              <a:gd name="connsiteY54" fmla="*/ 1395664 h 15135727"/>
              <a:gd name="connsiteX55" fmla="*/ 6087979 w 8085221"/>
              <a:gd name="connsiteY55" fmla="*/ 1082842 h 15135727"/>
              <a:gd name="connsiteX56" fmla="*/ 6424864 w 8085221"/>
              <a:gd name="connsiteY56" fmla="*/ 1058779 h 15135727"/>
              <a:gd name="connsiteX57" fmla="*/ 6665495 w 8085221"/>
              <a:gd name="connsiteY57" fmla="*/ 721895 h 15135727"/>
              <a:gd name="connsiteX58" fmla="*/ 6761748 w 8085221"/>
              <a:gd name="connsiteY58" fmla="*/ 649706 h 15135727"/>
              <a:gd name="connsiteX59" fmla="*/ 6737685 w 8085221"/>
              <a:gd name="connsiteY59" fmla="*/ 505327 h 15135727"/>
              <a:gd name="connsiteX60" fmla="*/ 6858000 w 8085221"/>
              <a:gd name="connsiteY60" fmla="*/ 360948 h 15135727"/>
              <a:gd name="connsiteX61" fmla="*/ 6761748 w 8085221"/>
              <a:gd name="connsiteY61" fmla="*/ 120316 h 15135727"/>
              <a:gd name="connsiteX62" fmla="*/ 7194885 w 8085221"/>
              <a:gd name="connsiteY62" fmla="*/ 0 h 15135727"/>
              <a:gd name="connsiteX63" fmla="*/ 7267074 w 8085221"/>
              <a:gd name="connsiteY63" fmla="*/ 120316 h 15135727"/>
              <a:gd name="connsiteX64" fmla="*/ 7267074 w 8085221"/>
              <a:gd name="connsiteY64" fmla="*/ 120316 h 15135727"/>
              <a:gd name="connsiteX65" fmla="*/ 7339264 w 8085221"/>
              <a:gd name="connsiteY65" fmla="*/ 360948 h 15135727"/>
              <a:gd name="connsiteX66" fmla="*/ 7628021 w 8085221"/>
              <a:gd name="connsiteY66" fmla="*/ 433137 h 15135727"/>
              <a:gd name="connsiteX67" fmla="*/ 7796464 w 8085221"/>
              <a:gd name="connsiteY67" fmla="*/ 649706 h 15135727"/>
              <a:gd name="connsiteX68" fmla="*/ 8085221 w 8085221"/>
              <a:gd name="connsiteY68" fmla="*/ 914400 h 15135727"/>
              <a:gd name="connsiteX69" fmla="*/ 7988969 w 8085221"/>
              <a:gd name="connsiteY69" fmla="*/ 1203158 h 15135727"/>
              <a:gd name="connsiteX70" fmla="*/ 7844590 w 8085221"/>
              <a:gd name="connsiteY70" fmla="*/ 1058779 h 15135727"/>
              <a:gd name="connsiteX71" fmla="*/ 7483642 w 8085221"/>
              <a:gd name="connsiteY71" fmla="*/ 1371600 h 15135727"/>
              <a:gd name="connsiteX72" fmla="*/ 7267074 w 8085221"/>
              <a:gd name="connsiteY72" fmla="*/ 1395664 h 15135727"/>
              <a:gd name="connsiteX73" fmla="*/ 7243011 w 8085221"/>
              <a:gd name="connsiteY73" fmla="*/ 1588169 h 15135727"/>
              <a:gd name="connsiteX74" fmla="*/ 6978316 w 8085221"/>
              <a:gd name="connsiteY74" fmla="*/ 1732548 h 15135727"/>
              <a:gd name="connsiteX75" fmla="*/ 6737685 w 8085221"/>
              <a:gd name="connsiteY75" fmla="*/ 2093495 h 15135727"/>
              <a:gd name="connsiteX76" fmla="*/ 6737685 w 8085221"/>
              <a:gd name="connsiteY76" fmla="*/ 2382253 h 15135727"/>
              <a:gd name="connsiteX77" fmla="*/ 6665495 w 8085221"/>
              <a:gd name="connsiteY77" fmla="*/ 2430379 h 15135727"/>
              <a:gd name="connsiteX78" fmla="*/ 6906127 w 8085221"/>
              <a:gd name="connsiteY78" fmla="*/ 2646948 h 15135727"/>
              <a:gd name="connsiteX79" fmla="*/ 6906127 w 8085221"/>
              <a:gd name="connsiteY79" fmla="*/ 2983832 h 15135727"/>
              <a:gd name="connsiteX80" fmla="*/ 6906127 w 8085221"/>
              <a:gd name="connsiteY80" fmla="*/ 3104148 h 15135727"/>
              <a:gd name="connsiteX81" fmla="*/ 6833937 w 8085221"/>
              <a:gd name="connsiteY81" fmla="*/ 3368842 h 15135727"/>
              <a:gd name="connsiteX82" fmla="*/ 6906127 w 8085221"/>
              <a:gd name="connsiteY82" fmla="*/ 3489158 h 15135727"/>
              <a:gd name="connsiteX83" fmla="*/ 6641432 w 8085221"/>
              <a:gd name="connsiteY83" fmla="*/ 3705727 h 15135727"/>
              <a:gd name="connsiteX84" fmla="*/ 6737685 w 8085221"/>
              <a:gd name="connsiteY84" fmla="*/ 3729790 h 15135727"/>
              <a:gd name="connsiteX85" fmla="*/ 6545179 w 8085221"/>
              <a:gd name="connsiteY85" fmla="*/ 3826042 h 15135727"/>
              <a:gd name="connsiteX86" fmla="*/ 6328611 w 8085221"/>
              <a:gd name="connsiteY86" fmla="*/ 3753853 h 15135727"/>
              <a:gd name="connsiteX87" fmla="*/ 6184232 w 8085221"/>
              <a:gd name="connsiteY87" fmla="*/ 3850106 h 15135727"/>
              <a:gd name="connsiteX88" fmla="*/ 6184232 w 8085221"/>
              <a:gd name="connsiteY88" fmla="*/ 3946358 h 15135727"/>
              <a:gd name="connsiteX89" fmla="*/ 6136106 w 8085221"/>
              <a:gd name="connsiteY89" fmla="*/ 4235116 h 15135727"/>
              <a:gd name="connsiteX90" fmla="*/ 5919537 w 8085221"/>
              <a:gd name="connsiteY90" fmla="*/ 4403558 h 15135727"/>
              <a:gd name="connsiteX91" fmla="*/ 5775158 w 8085221"/>
              <a:gd name="connsiteY91" fmla="*/ 4451685 h 15135727"/>
              <a:gd name="connsiteX92" fmla="*/ 5630779 w 8085221"/>
              <a:gd name="connsiteY92" fmla="*/ 4547937 h 15135727"/>
              <a:gd name="connsiteX93" fmla="*/ 5510464 w 8085221"/>
              <a:gd name="connsiteY93" fmla="*/ 4620127 h 15135727"/>
              <a:gd name="connsiteX94" fmla="*/ 5510464 w 8085221"/>
              <a:gd name="connsiteY94" fmla="*/ 4812632 h 15135727"/>
              <a:gd name="connsiteX95" fmla="*/ 5317958 w 8085221"/>
              <a:gd name="connsiteY95" fmla="*/ 4981074 h 15135727"/>
              <a:gd name="connsiteX96" fmla="*/ 5005137 w 8085221"/>
              <a:gd name="connsiteY96" fmla="*/ 5149516 h 15135727"/>
              <a:gd name="connsiteX97" fmla="*/ 4692316 w 8085221"/>
              <a:gd name="connsiteY97" fmla="*/ 5149516 h 15135727"/>
              <a:gd name="connsiteX98" fmla="*/ 4523874 w 8085221"/>
              <a:gd name="connsiteY98" fmla="*/ 5366085 h 15135727"/>
              <a:gd name="connsiteX99" fmla="*/ 4211053 w 8085221"/>
              <a:gd name="connsiteY99" fmla="*/ 5414211 h 15135727"/>
              <a:gd name="connsiteX100" fmla="*/ 4114800 w 8085221"/>
              <a:gd name="connsiteY100" fmla="*/ 5390148 h 15135727"/>
              <a:gd name="connsiteX101" fmla="*/ 4018548 w 8085221"/>
              <a:gd name="connsiteY101" fmla="*/ 5630779 h 15135727"/>
              <a:gd name="connsiteX102" fmla="*/ 4090737 w 8085221"/>
              <a:gd name="connsiteY102" fmla="*/ 5871411 h 15135727"/>
              <a:gd name="connsiteX103" fmla="*/ 4090737 w 8085221"/>
              <a:gd name="connsiteY103" fmla="*/ 6184232 h 15135727"/>
              <a:gd name="connsiteX104" fmla="*/ 4186990 w 8085221"/>
              <a:gd name="connsiteY104" fmla="*/ 6472990 h 15135727"/>
              <a:gd name="connsiteX105" fmla="*/ 4042611 w 8085221"/>
              <a:gd name="connsiteY105" fmla="*/ 6352674 h 15135727"/>
              <a:gd name="connsiteX106" fmla="*/ 3946358 w 8085221"/>
              <a:gd name="connsiteY106" fmla="*/ 6376737 h 15135727"/>
              <a:gd name="connsiteX107" fmla="*/ 4114800 w 8085221"/>
              <a:gd name="connsiteY107" fmla="*/ 6641432 h 15135727"/>
              <a:gd name="connsiteX108" fmla="*/ 4451685 w 8085221"/>
              <a:gd name="connsiteY108" fmla="*/ 6737685 h 15135727"/>
              <a:gd name="connsiteX109" fmla="*/ 4620127 w 8085221"/>
              <a:gd name="connsiteY109" fmla="*/ 6978316 h 15135727"/>
              <a:gd name="connsiteX110" fmla="*/ 4740442 w 8085221"/>
              <a:gd name="connsiteY110" fmla="*/ 7170821 h 15135727"/>
              <a:gd name="connsiteX111" fmla="*/ 5077327 w 8085221"/>
              <a:gd name="connsiteY111" fmla="*/ 7387390 h 15135727"/>
              <a:gd name="connsiteX112" fmla="*/ 5125453 w 8085221"/>
              <a:gd name="connsiteY112" fmla="*/ 7603958 h 15135727"/>
              <a:gd name="connsiteX113" fmla="*/ 5197642 w 8085221"/>
              <a:gd name="connsiteY113" fmla="*/ 7796464 h 15135727"/>
              <a:gd name="connsiteX114" fmla="*/ 5486400 w 8085221"/>
              <a:gd name="connsiteY114" fmla="*/ 7964906 h 15135727"/>
              <a:gd name="connsiteX115" fmla="*/ 5486400 w 8085221"/>
              <a:gd name="connsiteY115" fmla="*/ 8349916 h 15135727"/>
              <a:gd name="connsiteX116" fmla="*/ 5678906 w 8085221"/>
              <a:gd name="connsiteY116" fmla="*/ 8614611 h 15135727"/>
              <a:gd name="connsiteX117" fmla="*/ 5919537 w 8085221"/>
              <a:gd name="connsiteY117" fmla="*/ 9071811 h 15135727"/>
              <a:gd name="connsiteX118" fmla="*/ 6160169 w 8085221"/>
              <a:gd name="connsiteY118" fmla="*/ 9336506 h 15135727"/>
              <a:gd name="connsiteX119" fmla="*/ 6280485 w 8085221"/>
              <a:gd name="connsiteY119" fmla="*/ 9601200 h 15135727"/>
              <a:gd name="connsiteX120" fmla="*/ 6400800 w 8085221"/>
              <a:gd name="connsiteY120" fmla="*/ 9793706 h 15135727"/>
              <a:gd name="connsiteX121" fmla="*/ 6569242 w 8085221"/>
              <a:gd name="connsiteY121" fmla="*/ 10058400 h 15135727"/>
              <a:gd name="connsiteX122" fmla="*/ 6713621 w 8085221"/>
              <a:gd name="connsiteY122" fmla="*/ 10106527 h 15135727"/>
              <a:gd name="connsiteX123" fmla="*/ 6545179 w 8085221"/>
              <a:gd name="connsiteY123" fmla="*/ 10202779 h 15135727"/>
              <a:gd name="connsiteX124" fmla="*/ 6569242 w 8085221"/>
              <a:gd name="connsiteY124" fmla="*/ 10443411 h 15135727"/>
              <a:gd name="connsiteX125" fmla="*/ 6593306 w 8085221"/>
              <a:gd name="connsiteY125" fmla="*/ 10708106 h 15135727"/>
              <a:gd name="connsiteX126" fmla="*/ 6761748 w 8085221"/>
              <a:gd name="connsiteY126" fmla="*/ 10924674 h 15135727"/>
              <a:gd name="connsiteX127" fmla="*/ 6641432 w 8085221"/>
              <a:gd name="connsiteY127" fmla="*/ 11093116 h 15135727"/>
              <a:gd name="connsiteX128" fmla="*/ 6713621 w 8085221"/>
              <a:gd name="connsiteY128" fmla="*/ 11261558 h 15135727"/>
              <a:gd name="connsiteX129" fmla="*/ 6737685 w 8085221"/>
              <a:gd name="connsiteY129" fmla="*/ 11526253 h 15135727"/>
              <a:gd name="connsiteX130" fmla="*/ 6617369 w 8085221"/>
              <a:gd name="connsiteY130" fmla="*/ 11839074 h 15135727"/>
              <a:gd name="connsiteX131" fmla="*/ 6617369 w 8085221"/>
              <a:gd name="connsiteY131" fmla="*/ 12031579 h 15135727"/>
              <a:gd name="connsiteX132" fmla="*/ 6641432 w 8085221"/>
              <a:gd name="connsiteY132" fmla="*/ 12127832 h 15135727"/>
              <a:gd name="connsiteX133" fmla="*/ 6761748 w 8085221"/>
              <a:gd name="connsiteY133" fmla="*/ 12031579 h 15135727"/>
              <a:gd name="connsiteX134" fmla="*/ 6761748 w 8085221"/>
              <a:gd name="connsiteY134" fmla="*/ 12296274 h 15135727"/>
              <a:gd name="connsiteX135" fmla="*/ 6689558 w 8085221"/>
              <a:gd name="connsiteY135" fmla="*/ 12512842 h 15135727"/>
              <a:gd name="connsiteX136" fmla="*/ 6785811 w 8085221"/>
              <a:gd name="connsiteY136" fmla="*/ 12777537 h 15135727"/>
              <a:gd name="connsiteX137" fmla="*/ 6569242 w 8085221"/>
              <a:gd name="connsiteY137" fmla="*/ 12873790 h 15135727"/>
              <a:gd name="connsiteX138" fmla="*/ 6545179 w 8085221"/>
              <a:gd name="connsiteY138" fmla="*/ 13090358 h 15135727"/>
              <a:gd name="connsiteX139" fmla="*/ 6448927 w 8085221"/>
              <a:gd name="connsiteY139" fmla="*/ 13355053 h 15135727"/>
              <a:gd name="connsiteX140" fmla="*/ 6256421 w 8085221"/>
              <a:gd name="connsiteY140" fmla="*/ 13571621 h 15135727"/>
              <a:gd name="connsiteX141" fmla="*/ 6087979 w 8085221"/>
              <a:gd name="connsiteY141" fmla="*/ 13667874 h 15135727"/>
              <a:gd name="connsiteX142" fmla="*/ 5943600 w 8085221"/>
              <a:gd name="connsiteY142" fmla="*/ 13716000 h 15135727"/>
              <a:gd name="connsiteX143" fmla="*/ 5702969 w 8085221"/>
              <a:gd name="connsiteY143" fmla="*/ 13667874 h 15135727"/>
              <a:gd name="connsiteX144" fmla="*/ 5582653 w 8085221"/>
              <a:gd name="connsiteY144" fmla="*/ 13691937 h 15135727"/>
              <a:gd name="connsiteX145" fmla="*/ 5727032 w 8085221"/>
              <a:gd name="connsiteY145" fmla="*/ 13836316 h 15135727"/>
              <a:gd name="connsiteX146" fmla="*/ 5582653 w 8085221"/>
              <a:gd name="connsiteY146" fmla="*/ 14052885 h 15135727"/>
              <a:gd name="connsiteX147" fmla="*/ 5462337 w 8085221"/>
              <a:gd name="connsiteY147" fmla="*/ 14149137 h 15135727"/>
              <a:gd name="connsiteX148" fmla="*/ 5342021 w 8085221"/>
              <a:gd name="connsiteY148" fmla="*/ 14004758 h 15135727"/>
              <a:gd name="connsiteX149" fmla="*/ 5245769 w 8085221"/>
              <a:gd name="connsiteY149" fmla="*/ 14004758 h 15135727"/>
              <a:gd name="connsiteX150" fmla="*/ 5245769 w 8085221"/>
              <a:gd name="connsiteY150" fmla="*/ 13956632 h 15135727"/>
              <a:gd name="connsiteX151" fmla="*/ 5101390 w 8085221"/>
              <a:gd name="connsiteY151" fmla="*/ 13956632 h 15135727"/>
              <a:gd name="connsiteX152" fmla="*/ 4981074 w 8085221"/>
              <a:gd name="connsiteY152" fmla="*/ 13860379 h 15135727"/>
              <a:gd name="connsiteX153" fmla="*/ 4740442 w 8085221"/>
              <a:gd name="connsiteY153" fmla="*/ 13908506 h 15135727"/>
              <a:gd name="connsiteX154" fmla="*/ 4475748 w 8085221"/>
              <a:gd name="connsiteY154" fmla="*/ 13956632 h 15135727"/>
              <a:gd name="connsiteX155" fmla="*/ 4379495 w 8085221"/>
              <a:gd name="connsiteY155" fmla="*/ 14028821 h 15135727"/>
              <a:gd name="connsiteX156" fmla="*/ 4403558 w 8085221"/>
              <a:gd name="connsiteY156" fmla="*/ 14197264 h 15135727"/>
              <a:gd name="connsiteX157" fmla="*/ 4572000 w 8085221"/>
              <a:gd name="connsiteY157" fmla="*/ 14149137 h 15135727"/>
              <a:gd name="connsiteX158" fmla="*/ 4523874 w 8085221"/>
              <a:gd name="connsiteY158" fmla="*/ 14558211 h 15135727"/>
              <a:gd name="connsiteX159" fmla="*/ 4403558 w 8085221"/>
              <a:gd name="connsiteY159" fmla="*/ 14437895 h 15135727"/>
              <a:gd name="connsiteX160" fmla="*/ 4403558 w 8085221"/>
              <a:gd name="connsiteY160" fmla="*/ 14437895 h 15135727"/>
              <a:gd name="connsiteX161" fmla="*/ 4283242 w 8085221"/>
              <a:gd name="connsiteY161" fmla="*/ 14245390 h 15135727"/>
              <a:gd name="connsiteX162" fmla="*/ 4235116 w 8085221"/>
              <a:gd name="connsiteY162" fmla="*/ 14341642 h 15135727"/>
              <a:gd name="connsiteX163" fmla="*/ 4162927 w 8085221"/>
              <a:gd name="connsiteY163" fmla="*/ 14389769 h 15135727"/>
              <a:gd name="connsiteX164" fmla="*/ 4162927 w 8085221"/>
              <a:gd name="connsiteY164" fmla="*/ 14389769 h 15135727"/>
              <a:gd name="connsiteX165" fmla="*/ 3922295 w 8085221"/>
              <a:gd name="connsiteY165" fmla="*/ 14245390 h 15135727"/>
              <a:gd name="connsiteX166" fmla="*/ 3801979 w 8085221"/>
              <a:gd name="connsiteY166" fmla="*/ 14293516 h 15135727"/>
              <a:gd name="connsiteX167" fmla="*/ 3681664 w 8085221"/>
              <a:gd name="connsiteY167" fmla="*/ 14389769 h 15135727"/>
              <a:gd name="connsiteX168" fmla="*/ 3657600 w 8085221"/>
              <a:gd name="connsiteY168" fmla="*/ 14654464 h 15135727"/>
              <a:gd name="connsiteX169" fmla="*/ 3513221 w 8085221"/>
              <a:gd name="connsiteY169" fmla="*/ 14726653 h 15135727"/>
              <a:gd name="connsiteX170" fmla="*/ 3513221 w 8085221"/>
              <a:gd name="connsiteY170" fmla="*/ 14871032 h 15135727"/>
              <a:gd name="connsiteX171" fmla="*/ 3633537 w 8085221"/>
              <a:gd name="connsiteY171" fmla="*/ 14967285 h 15135727"/>
              <a:gd name="connsiteX172" fmla="*/ 3609474 w 8085221"/>
              <a:gd name="connsiteY172" fmla="*/ 15087600 h 15135727"/>
              <a:gd name="connsiteX173" fmla="*/ 3441032 w 8085221"/>
              <a:gd name="connsiteY173" fmla="*/ 15039474 h 15135727"/>
              <a:gd name="connsiteX174" fmla="*/ 3272590 w 8085221"/>
              <a:gd name="connsiteY174" fmla="*/ 15063537 h 15135727"/>
              <a:gd name="connsiteX175" fmla="*/ 3248527 w 8085221"/>
              <a:gd name="connsiteY175" fmla="*/ 14895095 h 15135727"/>
              <a:gd name="connsiteX176" fmla="*/ 3128211 w 8085221"/>
              <a:gd name="connsiteY176" fmla="*/ 14919158 h 15135727"/>
              <a:gd name="connsiteX177" fmla="*/ 2959769 w 8085221"/>
              <a:gd name="connsiteY177" fmla="*/ 15135727 h 15135727"/>
              <a:gd name="connsiteX178" fmla="*/ 2935706 w 8085221"/>
              <a:gd name="connsiteY178" fmla="*/ 14895095 h 15135727"/>
              <a:gd name="connsiteX179" fmla="*/ 2791327 w 8085221"/>
              <a:gd name="connsiteY179" fmla="*/ 14943221 h 15135727"/>
              <a:gd name="connsiteX180" fmla="*/ 2671011 w 8085221"/>
              <a:gd name="connsiteY180" fmla="*/ 15039474 h 15135727"/>
              <a:gd name="connsiteX181" fmla="*/ 2430379 w 8085221"/>
              <a:gd name="connsiteY181" fmla="*/ 15087600 h 15135727"/>
              <a:gd name="connsiteX182" fmla="*/ 2237874 w 8085221"/>
              <a:gd name="connsiteY182" fmla="*/ 15039474 h 15135727"/>
              <a:gd name="connsiteX183" fmla="*/ 2622885 w 8085221"/>
              <a:gd name="connsiteY183" fmla="*/ 14846969 h 15135727"/>
              <a:gd name="connsiteX184" fmla="*/ 2887579 w 8085221"/>
              <a:gd name="connsiteY184" fmla="*/ 14774779 h 15135727"/>
              <a:gd name="connsiteX185" fmla="*/ 2839453 w 8085221"/>
              <a:gd name="connsiteY185" fmla="*/ 14582274 h 15135727"/>
              <a:gd name="connsiteX186" fmla="*/ 2935706 w 8085221"/>
              <a:gd name="connsiteY186" fmla="*/ 14510085 h 15135727"/>
              <a:gd name="connsiteX187" fmla="*/ 2935706 w 8085221"/>
              <a:gd name="connsiteY187" fmla="*/ 14510085 h 15135727"/>
              <a:gd name="connsiteX188" fmla="*/ 3080085 w 8085221"/>
              <a:gd name="connsiteY188" fmla="*/ 14413832 h 15135727"/>
              <a:gd name="connsiteX189" fmla="*/ 3152274 w 8085221"/>
              <a:gd name="connsiteY189" fmla="*/ 14341642 h 15135727"/>
              <a:gd name="connsiteX190" fmla="*/ 3080085 w 8085221"/>
              <a:gd name="connsiteY190" fmla="*/ 14269453 h 15135727"/>
              <a:gd name="connsiteX191" fmla="*/ 3152274 w 8085221"/>
              <a:gd name="connsiteY191" fmla="*/ 14197264 h 15135727"/>
              <a:gd name="connsiteX192" fmla="*/ 3152274 w 8085221"/>
              <a:gd name="connsiteY192" fmla="*/ 14052885 h 15135727"/>
              <a:gd name="connsiteX193" fmla="*/ 3080085 w 8085221"/>
              <a:gd name="connsiteY193" fmla="*/ 13980695 h 15135727"/>
              <a:gd name="connsiteX194" fmla="*/ 3056021 w 8085221"/>
              <a:gd name="connsiteY194" fmla="*/ 14076948 h 15135727"/>
              <a:gd name="connsiteX195" fmla="*/ 2935706 w 8085221"/>
              <a:gd name="connsiteY195" fmla="*/ 14076948 h 15135727"/>
              <a:gd name="connsiteX196" fmla="*/ 2863516 w 8085221"/>
              <a:gd name="connsiteY196" fmla="*/ 14125074 h 15135727"/>
              <a:gd name="connsiteX197" fmla="*/ 2719137 w 8085221"/>
              <a:gd name="connsiteY197" fmla="*/ 14197264 h 15135727"/>
              <a:gd name="connsiteX198" fmla="*/ 2646948 w 8085221"/>
              <a:gd name="connsiteY198" fmla="*/ 14197264 h 15135727"/>
              <a:gd name="connsiteX199" fmla="*/ 2598821 w 8085221"/>
              <a:gd name="connsiteY199" fmla="*/ 14125074 h 15135727"/>
              <a:gd name="connsiteX200" fmla="*/ 2430379 w 8085221"/>
              <a:gd name="connsiteY200" fmla="*/ 13836316 h 15135727"/>
              <a:gd name="connsiteX201" fmla="*/ 2646948 w 8085221"/>
              <a:gd name="connsiteY201" fmla="*/ 13812253 h 15135727"/>
              <a:gd name="connsiteX202" fmla="*/ 2502569 w 8085221"/>
              <a:gd name="connsiteY202" fmla="*/ 13475369 h 15135727"/>
              <a:gd name="connsiteX203" fmla="*/ 2550695 w 8085221"/>
              <a:gd name="connsiteY203" fmla="*/ 13186611 h 15135727"/>
              <a:gd name="connsiteX204" fmla="*/ 2719137 w 8085221"/>
              <a:gd name="connsiteY204" fmla="*/ 13042232 h 15135727"/>
              <a:gd name="connsiteX205" fmla="*/ 2791327 w 8085221"/>
              <a:gd name="connsiteY205" fmla="*/ 12945979 h 15135727"/>
              <a:gd name="connsiteX206" fmla="*/ 3031958 w 8085221"/>
              <a:gd name="connsiteY206" fmla="*/ 13090358 h 15135727"/>
              <a:gd name="connsiteX207" fmla="*/ 3056021 w 8085221"/>
              <a:gd name="connsiteY207" fmla="*/ 12753474 h 15135727"/>
              <a:gd name="connsiteX208" fmla="*/ 2887579 w 8085221"/>
              <a:gd name="connsiteY208" fmla="*/ 12777537 h 15135727"/>
              <a:gd name="connsiteX209" fmla="*/ 2815390 w 8085221"/>
              <a:gd name="connsiteY209" fmla="*/ 12777537 h 15135727"/>
              <a:gd name="connsiteX210" fmla="*/ 3176337 w 8085221"/>
              <a:gd name="connsiteY210" fmla="*/ 12368464 h 15135727"/>
              <a:gd name="connsiteX211" fmla="*/ 3104148 w 8085221"/>
              <a:gd name="connsiteY211" fmla="*/ 12320337 h 15135727"/>
              <a:gd name="connsiteX212" fmla="*/ 3104148 w 8085221"/>
              <a:gd name="connsiteY212" fmla="*/ 12320337 h 15135727"/>
              <a:gd name="connsiteX213" fmla="*/ 3007895 w 8085221"/>
              <a:gd name="connsiteY213" fmla="*/ 12079706 h 15135727"/>
              <a:gd name="connsiteX214" fmla="*/ 2911642 w 8085221"/>
              <a:gd name="connsiteY214" fmla="*/ 11935327 h 15135727"/>
              <a:gd name="connsiteX215" fmla="*/ 2863516 w 8085221"/>
              <a:gd name="connsiteY215" fmla="*/ 11694695 h 15135727"/>
              <a:gd name="connsiteX216" fmla="*/ 2911642 w 8085221"/>
              <a:gd name="connsiteY216" fmla="*/ 11454064 h 15135727"/>
              <a:gd name="connsiteX217" fmla="*/ 3056021 w 8085221"/>
              <a:gd name="connsiteY217" fmla="*/ 11454064 h 15135727"/>
              <a:gd name="connsiteX218" fmla="*/ 2983832 w 8085221"/>
              <a:gd name="connsiteY218" fmla="*/ 11381874 h 15135727"/>
              <a:gd name="connsiteX219" fmla="*/ 3031958 w 8085221"/>
              <a:gd name="connsiteY219" fmla="*/ 11285621 h 15135727"/>
              <a:gd name="connsiteX220" fmla="*/ 3007895 w 8085221"/>
              <a:gd name="connsiteY220" fmla="*/ 11189369 h 15135727"/>
              <a:gd name="connsiteX221" fmla="*/ 2887579 w 8085221"/>
              <a:gd name="connsiteY221" fmla="*/ 11141242 h 15135727"/>
              <a:gd name="connsiteX222" fmla="*/ 2887579 w 8085221"/>
              <a:gd name="connsiteY222" fmla="*/ 10972800 h 15135727"/>
              <a:gd name="connsiteX223" fmla="*/ 2887579 w 8085221"/>
              <a:gd name="connsiteY223" fmla="*/ 10924674 h 15135727"/>
              <a:gd name="connsiteX224" fmla="*/ 2767264 w 8085221"/>
              <a:gd name="connsiteY224" fmla="*/ 11020927 h 15135727"/>
              <a:gd name="connsiteX225" fmla="*/ 2743200 w 8085221"/>
              <a:gd name="connsiteY225" fmla="*/ 10924674 h 15135727"/>
              <a:gd name="connsiteX226" fmla="*/ 2550695 w 8085221"/>
              <a:gd name="connsiteY226" fmla="*/ 11020927 h 15135727"/>
              <a:gd name="connsiteX227" fmla="*/ 2526632 w 8085221"/>
              <a:gd name="connsiteY227" fmla="*/ 11117179 h 15135727"/>
              <a:gd name="connsiteX228" fmla="*/ 2334127 w 8085221"/>
              <a:gd name="connsiteY228" fmla="*/ 10996864 h 15135727"/>
              <a:gd name="connsiteX229" fmla="*/ 2358190 w 8085221"/>
              <a:gd name="connsiteY229" fmla="*/ 10732169 h 15135727"/>
              <a:gd name="connsiteX230" fmla="*/ 2334127 w 8085221"/>
              <a:gd name="connsiteY230" fmla="*/ 10587790 h 15135727"/>
              <a:gd name="connsiteX231" fmla="*/ 2406316 w 8085221"/>
              <a:gd name="connsiteY231" fmla="*/ 10491537 h 15135727"/>
              <a:gd name="connsiteX232" fmla="*/ 2598821 w 8085221"/>
              <a:gd name="connsiteY232" fmla="*/ 10684042 h 15135727"/>
              <a:gd name="connsiteX233" fmla="*/ 2767264 w 8085221"/>
              <a:gd name="connsiteY233" fmla="*/ 10684042 h 15135727"/>
              <a:gd name="connsiteX234" fmla="*/ 2646948 w 8085221"/>
              <a:gd name="connsiteY234" fmla="*/ 10515600 h 15135727"/>
              <a:gd name="connsiteX235" fmla="*/ 2815390 w 8085221"/>
              <a:gd name="connsiteY235" fmla="*/ 10395285 h 15135727"/>
              <a:gd name="connsiteX236" fmla="*/ 3080085 w 8085221"/>
              <a:gd name="connsiteY236" fmla="*/ 10419348 h 15135727"/>
              <a:gd name="connsiteX237" fmla="*/ 3248527 w 8085221"/>
              <a:gd name="connsiteY237" fmla="*/ 10539664 h 15135727"/>
              <a:gd name="connsiteX238" fmla="*/ 3320716 w 8085221"/>
              <a:gd name="connsiteY238" fmla="*/ 10659979 h 15135727"/>
              <a:gd name="connsiteX239" fmla="*/ 3465095 w 8085221"/>
              <a:gd name="connsiteY239" fmla="*/ 10659979 h 15135727"/>
              <a:gd name="connsiteX240" fmla="*/ 3441032 w 8085221"/>
              <a:gd name="connsiteY240" fmla="*/ 10491537 h 15135727"/>
              <a:gd name="connsiteX241" fmla="*/ 3392906 w 8085221"/>
              <a:gd name="connsiteY241" fmla="*/ 10250906 h 15135727"/>
              <a:gd name="connsiteX242" fmla="*/ 3152274 w 8085221"/>
              <a:gd name="connsiteY242" fmla="*/ 10250906 h 15135727"/>
              <a:gd name="connsiteX243" fmla="*/ 3176337 w 8085221"/>
              <a:gd name="connsiteY243" fmla="*/ 10178716 h 15135727"/>
              <a:gd name="connsiteX244" fmla="*/ 3104148 w 8085221"/>
              <a:gd name="connsiteY244" fmla="*/ 10154653 h 15135727"/>
              <a:gd name="connsiteX245" fmla="*/ 3007895 w 8085221"/>
              <a:gd name="connsiteY245" fmla="*/ 9962148 h 15135727"/>
              <a:gd name="connsiteX246" fmla="*/ 3176337 w 8085221"/>
              <a:gd name="connsiteY246" fmla="*/ 9889958 h 15135727"/>
              <a:gd name="connsiteX247" fmla="*/ 2959769 w 8085221"/>
              <a:gd name="connsiteY247" fmla="*/ 9504948 h 15135727"/>
              <a:gd name="connsiteX248" fmla="*/ 2791327 w 8085221"/>
              <a:gd name="connsiteY248" fmla="*/ 9456821 h 15135727"/>
              <a:gd name="connsiteX249" fmla="*/ 2574758 w 8085221"/>
              <a:gd name="connsiteY249" fmla="*/ 9336506 h 15135727"/>
              <a:gd name="connsiteX250" fmla="*/ 2550695 w 8085221"/>
              <a:gd name="connsiteY250" fmla="*/ 9071811 h 15135727"/>
              <a:gd name="connsiteX251" fmla="*/ 2695074 w 8085221"/>
              <a:gd name="connsiteY251" fmla="*/ 8999621 h 15135727"/>
              <a:gd name="connsiteX252" fmla="*/ 2622885 w 8085221"/>
              <a:gd name="connsiteY252" fmla="*/ 8975558 h 15135727"/>
              <a:gd name="connsiteX253" fmla="*/ 2430379 w 8085221"/>
              <a:gd name="connsiteY253" fmla="*/ 8999621 h 15135727"/>
              <a:gd name="connsiteX254" fmla="*/ 2261937 w 8085221"/>
              <a:gd name="connsiteY254" fmla="*/ 9168064 h 15135727"/>
              <a:gd name="connsiteX255" fmla="*/ 2237874 w 8085221"/>
              <a:gd name="connsiteY255" fmla="*/ 8999621 h 15135727"/>
              <a:gd name="connsiteX256" fmla="*/ 2117558 w 8085221"/>
              <a:gd name="connsiteY256" fmla="*/ 8975558 h 15135727"/>
              <a:gd name="connsiteX257" fmla="*/ 2045369 w 8085221"/>
              <a:gd name="connsiteY257" fmla="*/ 8783053 h 15135727"/>
              <a:gd name="connsiteX258" fmla="*/ 1852864 w 8085221"/>
              <a:gd name="connsiteY258" fmla="*/ 8758990 h 15135727"/>
              <a:gd name="connsiteX259" fmla="*/ 1636295 w 8085221"/>
              <a:gd name="connsiteY259" fmla="*/ 8927432 h 15135727"/>
              <a:gd name="connsiteX260" fmla="*/ 1588169 w 8085221"/>
              <a:gd name="connsiteY260" fmla="*/ 9023685 h 15135727"/>
              <a:gd name="connsiteX261" fmla="*/ 1515979 w 8085221"/>
              <a:gd name="connsiteY261" fmla="*/ 8879306 h 15135727"/>
              <a:gd name="connsiteX262" fmla="*/ 1347537 w 8085221"/>
              <a:gd name="connsiteY262" fmla="*/ 8879306 h 15135727"/>
              <a:gd name="connsiteX263" fmla="*/ 1347537 w 8085221"/>
              <a:gd name="connsiteY263" fmla="*/ 8710864 h 15135727"/>
              <a:gd name="connsiteX264" fmla="*/ 1106906 w 8085221"/>
              <a:gd name="connsiteY264" fmla="*/ 8783053 h 15135727"/>
              <a:gd name="connsiteX265" fmla="*/ 890337 w 8085221"/>
              <a:gd name="connsiteY265" fmla="*/ 8686800 h 15135727"/>
              <a:gd name="connsiteX266" fmla="*/ 649706 w 8085221"/>
              <a:gd name="connsiteY266" fmla="*/ 8662737 h 15135727"/>
              <a:gd name="connsiteX267" fmla="*/ 385011 w 8085221"/>
              <a:gd name="connsiteY267" fmla="*/ 8566485 h 15135727"/>
              <a:gd name="connsiteX268" fmla="*/ 577516 w 8085221"/>
              <a:gd name="connsiteY268" fmla="*/ 8373979 h 15135727"/>
              <a:gd name="connsiteX269" fmla="*/ 794085 w 8085221"/>
              <a:gd name="connsiteY269" fmla="*/ 8301790 h 15135727"/>
              <a:gd name="connsiteX270" fmla="*/ 745958 w 8085221"/>
              <a:gd name="connsiteY270" fmla="*/ 8133348 h 15135727"/>
              <a:gd name="connsiteX271" fmla="*/ 818148 w 8085221"/>
              <a:gd name="connsiteY271" fmla="*/ 7820527 h 15135727"/>
              <a:gd name="connsiteX272" fmla="*/ 697832 w 8085221"/>
              <a:gd name="connsiteY272" fmla="*/ 7820527 h 15135727"/>
              <a:gd name="connsiteX273" fmla="*/ 625642 w 8085221"/>
              <a:gd name="connsiteY273" fmla="*/ 7916779 h 15135727"/>
              <a:gd name="connsiteX274" fmla="*/ 457200 w 8085221"/>
              <a:gd name="connsiteY274" fmla="*/ 7820527 h 15135727"/>
              <a:gd name="connsiteX275" fmla="*/ 529390 w 8085221"/>
              <a:gd name="connsiteY275" fmla="*/ 7700211 h 15135727"/>
              <a:gd name="connsiteX276" fmla="*/ 938464 w 8085221"/>
              <a:gd name="connsiteY276" fmla="*/ 7676148 h 15135727"/>
              <a:gd name="connsiteX277" fmla="*/ 1058779 w 8085221"/>
              <a:gd name="connsiteY277" fmla="*/ 7459579 h 15135727"/>
              <a:gd name="connsiteX278" fmla="*/ 1203158 w 8085221"/>
              <a:gd name="connsiteY278" fmla="*/ 7603958 h 15135727"/>
              <a:gd name="connsiteX279" fmla="*/ 1299411 w 8085221"/>
              <a:gd name="connsiteY279" fmla="*/ 7555832 h 15135727"/>
              <a:gd name="connsiteX280" fmla="*/ 1443790 w 8085221"/>
              <a:gd name="connsiteY280" fmla="*/ 7507706 h 15135727"/>
              <a:gd name="connsiteX281" fmla="*/ 1684421 w 8085221"/>
              <a:gd name="connsiteY281" fmla="*/ 7603958 h 15135727"/>
              <a:gd name="connsiteX282" fmla="*/ 1684421 w 8085221"/>
              <a:gd name="connsiteY282" fmla="*/ 7603958 h 15135727"/>
              <a:gd name="connsiteX283" fmla="*/ 1540042 w 8085221"/>
              <a:gd name="connsiteY283" fmla="*/ 7363327 h 15135727"/>
              <a:gd name="connsiteX284" fmla="*/ 1299411 w 8085221"/>
              <a:gd name="connsiteY284" fmla="*/ 7315200 h 15135727"/>
              <a:gd name="connsiteX285" fmla="*/ 1130969 w 8085221"/>
              <a:gd name="connsiteY285" fmla="*/ 7339264 h 15135727"/>
              <a:gd name="connsiteX286" fmla="*/ 1034716 w 8085221"/>
              <a:gd name="connsiteY286" fmla="*/ 7315200 h 15135727"/>
              <a:gd name="connsiteX287" fmla="*/ 1155032 w 8085221"/>
              <a:gd name="connsiteY287" fmla="*/ 7050506 h 15135727"/>
              <a:gd name="connsiteX288" fmla="*/ 1155032 w 8085221"/>
              <a:gd name="connsiteY288" fmla="*/ 6930190 h 15135727"/>
              <a:gd name="connsiteX289" fmla="*/ 1155032 w 8085221"/>
              <a:gd name="connsiteY289" fmla="*/ 6761748 h 15135727"/>
              <a:gd name="connsiteX290" fmla="*/ 1203158 w 8085221"/>
              <a:gd name="connsiteY290" fmla="*/ 6617369 h 15135727"/>
              <a:gd name="connsiteX291" fmla="*/ 1371600 w 8085221"/>
              <a:gd name="connsiteY291" fmla="*/ 6472990 h 15135727"/>
              <a:gd name="connsiteX292" fmla="*/ 1443790 w 8085221"/>
              <a:gd name="connsiteY292" fmla="*/ 6328611 h 15135727"/>
              <a:gd name="connsiteX293" fmla="*/ 1419727 w 8085221"/>
              <a:gd name="connsiteY293" fmla="*/ 6208295 h 15135727"/>
              <a:gd name="connsiteX294" fmla="*/ 1275348 w 8085221"/>
              <a:gd name="connsiteY294" fmla="*/ 6304548 h 15135727"/>
              <a:gd name="connsiteX295" fmla="*/ 1323474 w 8085221"/>
              <a:gd name="connsiteY295" fmla="*/ 6015790 h 15135727"/>
              <a:gd name="connsiteX296" fmla="*/ 1540042 w 8085221"/>
              <a:gd name="connsiteY296" fmla="*/ 5871411 h 15135727"/>
              <a:gd name="connsiteX297" fmla="*/ 1540042 w 8085221"/>
              <a:gd name="connsiteY297" fmla="*/ 5751095 h 15135727"/>
              <a:gd name="connsiteX298" fmla="*/ 1395664 w 8085221"/>
              <a:gd name="connsiteY298" fmla="*/ 5799221 h 15135727"/>
              <a:gd name="connsiteX299" fmla="*/ 1179095 w 8085221"/>
              <a:gd name="connsiteY299" fmla="*/ 5799221 h 15135727"/>
              <a:gd name="connsiteX300" fmla="*/ 890337 w 8085221"/>
              <a:gd name="connsiteY300" fmla="*/ 5775158 h 15135727"/>
              <a:gd name="connsiteX301" fmla="*/ 697832 w 8085221"/>
              <a:gd name="connsiteY301" fmla="*/ 5606716 h 15135727"/>
              <a:gd name="connsiteX302" fmla="*/ 577516 w 8085221"/>
              <a:gd name="connsiteY302" fmla="*/ 5582653 h 15135727"/>
              <a:gd name="connsiteX303" fmla="*/ 697832 w 8085221"/>
              <a:gd name="connsiteY303" fmla="*/ 5775158 h 15135727"/>
              <a:gd name="connsiteX304" fmla="*/ 409074 w 8085221"/>
              <a:gd name="connsiteY304" fmla="*/ 5799221 h 15135727"/>
              <a:gd name="connsiteX305" fmla="*/ 168442 w 8085221"/>
              <a:gd name="connsiteY305" fmla="*/ 5702969 h 15135727"/>
              <a:gd name="connsiteX306" fmla="*/ 264695 w 8085221"/>
              <a:gd name="connsiteY306" fmla="*/ 5558590 h 15135727"/>
              <a:gd name="connsiteX307" fmla="*/ 144379 w 8085221"/>
              <a:gd name="connsiteY307" fmla="*/ 5510464 h 15135727"/>
              <a:gd name="connsiteX308" fmla="*/ 0 w 8085221"/>
              <a:gd name="connsiteY308" fmla="*/ 5462337 h 15135727"/>
              <a:gd name="connsiteX309" fmla="*/ 96253 w 8085221"/>
              <a:gd name="connsiteY309" fmla="*/ 5245769 h 15135727"/>
              <a:gd name="connsiteX0" fmla="*/ 96253 w 8085221"/>
              <a:gd name="connsiteY0" fmla="*/ 5245769 h 15135727"/>
              <a:gd name="connsiteX1" fmla="*/ 144379 w 8085221"/>
              <a:gd name="connsiteY1" fmla="*/ 4981074 h 15135727"/>
              <a:gd name="connsiteX2" fmla="*/ 178719 w 8085221"/>
              <a:gd name="connsiteY2" fmla="*/ 4834941 h 15135727"/>
              <a:gd name="connsiteX3" fmla="*/ 334378 w 8085221"/>
              <a:gd name="connsiteY3" fmla="*/ 4696828 h 15135727"/>
              <a:gd name="connsiteX4" fmla="*/ 553453 w 8085221"/>
              <a:gd name="connsiteY4" fmla="*/ 4692316 h 15135727"/>
              <a:gd name="connsiteX5" fmla="*/ 649706 w 8085221"/>
              <a:gd name="connsiteY5" fmla="*/ 4427621 h 15135727"/>
              <a:gd name="connsiteX6" fmla="*/ 805866 w 8085221"/>
              <a:gd name="connsiteY6" fmla="*/ 4425366 h 15135727"/>
              <a:gd name="connsiteX7" fmla="*/ 867026 w 8085221"/>
              <a:gd name="connsiteY7" fmla="*/ 4311817 h 15135727"/>
              <a:gd name="connsiteX8" fmla="*/ 1077328 w 8085221"/>
              <a:gd name="connsiteY8" fmla="*/ 4253916 h 15135727"/>
              <a:gd name="connsiteX9" fmla="*/ 1120191 w 8085221"/>
              <a:gd name="connsiteY9" fmla="*/ 4206291 h 15135727"/>
              <a:gd name="connsiteX10" fmla="*/ 1263066 w 8085221"/>
              <a:gd name="connsiteY10" fmla="*/ 4182478 h 15135727"/>
              <a:gd name="connsiteX11" fmla="*/ 1362326 w 8085221"/>
              <a:gd name="connsiteY11" fmla="*/ 4081965 h 15135727"/>
              <a:gd name="connsiteX12" fmla="*/ 1472616 w 8085221"/>
              <a:gd name="connsiteY12" fmla="*/ 4025316 h 15135727"/>
              <a:gd name="connsiteX13" fmla="*/ 1559344 w 8085221"/>
              <a:gd name="connsiteY13" fmla="*/ 4013535 h 15135727"/>
              <a:gd name="connsiteX14" fmla="*/ 1708485 w 8085221"/>
              <a:gd name="connsiteY14" fmla="*/ 3826042 h 15135727"/>
              <a:gd name="connsiteX15" fmla="*/ 1820278 w 8085221"/>
              <a:gd name="connsiteY15" fmla="*/ 3858628 h 15135727"/>
              <a:gd name="connsiteX16" fmla="*/ 1910766 w 8085221"/>
              <a:gd name="connsiteY16" fmla="*/ 3735053 h 15135727"/>
              <a:gd name="connsiteX17" fmla="*/ 2006016 w 8085221"/>
              <a:gd name="connsiteY17" fmla="*/ 3615741 h 15135727"/>
              <a:gd name="connsiteX18" fmla="*/ 2091741 w 8085221"/>
              <a:gd name="connsiteY18" fmla="*/ 3649078 h 15135727"/>
              <a:gd name="connsiteX19" fmla="*/ 2141621 w 8085221"/>
              <a:gd name="connsiteY19" fmla="*/ 3585411 h 15135727"/>
              <a:gd name="connsiteX20" fmla="*/ 2117808 w 8085221"/>
              <a:gd name="connsiteY20" fmla="*/ 3518736 h 15135727"/>
              <a:gd name="connsiteX21" fmla="*/ 2182228 w 8085221"/>
              <a:gd name="connsiteY21" fmla="*/ 3420478 h 15135727"/>
              <a:gd name="connsiteX22" fmla="*/ 2286000 w 8085221"/>
              <a:gd name="connsiteY22" fmla="*/ 3489158 h 15135727"/>
              <a:gd name="connsiteX23" fmla="*/ 2334628 w 8085221"/>
              <a:gd name="connsiteY23" fmla="*/ 3249028 h 15135727"/>
              <a:gd name="connsiteX24" fmla="*/ 2381502 w 8085221"/>
              <a:gd name="connsiteY24" fmla="*/ 3088858 h 15135727"/>
              <a:gd name="connsiteX25" fmla="*/ 2544178 w 8085221"/>
              <a:gd name="connsiteY25" fmla="*/ 3058528 h 15135727"/>
              <a:gd name="connsiteX26" fmla="*/ 2477503 w 8085221"/>
              <a:gd name="connsiteY26" fmla="*/ 2977566 h 15135727"/>
              <a:gd name="connsiteX27" fmla="*/ 2695074 w 8085221"/>
              <a:gd name="connsiteY27" fmla="*/ 2892592 h 15135727"/>
              <a:gd name="connsiteX28" fmla="*/ 2796591 w 8085221"/>
              <a:gd name="connsiteY28" fmla="*/ 2829928 h 15135727"/>
              <a:gd name="connsiteX29" fmla="*/ 2829928 w 8085221"/>
              <a:gd name="connsiteY29" fmla="*/ 2517107 h 15135727"/>
              <a:gd name="connsiteX30" fmla="*/ 3006141 w 8085221"/>
              <a:gd name="connsiteY30" fmla="*/ 2401303 h 15135727"/>
              <a:gd name="connsiteX31" fmla="*/ 3200400 w 8085221"/>
              <a:gd name="connsiteY31" fmla="*/ 2296277 h 15135727"/>
              <a:gd name="connsiteX32" fmla="*/ 3325228 w 8085221"/>
              <a:gd name="connsiteY32" fmla="*/ 2220328 h 15135727"/>
              <a:gd name="connsiteX33" fmla="*/ 3441032 w 8085221"/>
              <a:gd name="connsiteY33" fmla="*/ 2237874 h 15135727"/>
              <a:gd name="connsiteX34" fmla="*/ 3534778 w 8085221"/>
              <a:gd name="connsiteY34" fmla="*/ 2301291 h 15135727"/>
              <a:gd name="connsiteX35" fmla="*/ 3561348 w 8085221"/>
              <a:gd name="connsiteY35" fmla="*/ 2526632 h 15135727"/>
              <a:gd name="connsiteX36" fmla="*/ 3801979 w 8085221"/>
              <a:gd name="connsiteY36" fmla="*/ 2622885 h 15135727"/>
              <a:gd name="connsiteX37" fmla="*/ 3946358 w 8085221"/>
              <a:gd name="connsiteY37" fmla="*/ 2550695 h 15135727"/>
              <a:gd name="connsiteX38" fmla="*/ 4018548 w 8085221"/>
              <a:gd name="connsiteY38" fmla="*/ 2598821 h 15135727"/>
              <a:gd name="connsiteX39" fmla="*/ 4138864 w 8085221"/>
              <a:gd name="connsiteY39" fmla="*/ 2574758 h 15135727"/>
              <a:gd name="connsiteX40" fmla="*/ 4307306 w 8085221"/>
              <a:gd name="connsiteY40" fmla="*/ 2671011 h 15135727"/>
              <a:gd name="connsiteX41" fmla="*/ 4427621 w 8085221"/>
              <a:gd name="connsiteY41" fmla="*/ 2622885 h 15135727"/>
              <a:gd name="connsiteX42" fmla="*/ 4668253 w 8085221"/>
              <a:gd name="connsiteY42" fmla="*/ 2743200 h 15135727"/>
              <a:gd name="connsiteX43" fmla="*/ 4788569 w 8085221"/>
              <a:gd name="connsiteY43" fmla="*/ 2815390 h 15135727"/>
              <a:gd name="connsiteX44" fmla="*/ 4957011 w 8085221"/>
              <a:gd name="connsiteY44" fmla="*/ 2719137 h 15135727"/>
              <a:gd name="connsiteX45" fmla="*/ 4981074 w 8085221"/>
              <a:gd name="connsiteY45" fmla="*/ 2382253 h 15135727"/>
              <a:gd name="connsiteX46" fmla="*/ 4981074 w 8085221"/>
              <a:gd name="connsiteY46" fmla="*/ 2382253 h 15135727"/>
              <a:gd name="connsiteX47" fmla="*/ 4884821 w 8085221"/>
              <a:gd name="connsiteY47" fmla="*/ 2093495 h 15135727"/>
              <a:gd name="connsiteX48" fmla="*/ 4764506 w 8085221"/>
              <a:gd name="connsiteY48" fmla="*/ 1900990 h 15135727"/>
              <a:gd name="connsiteX49" fmla="*/ 4764506 w 8085221"/>
              <a:gd name="connsiteY49" fmla="*/ 1804737 h 15135727"/>
              <a:gd name="connsiteX50" fmla="*/ 4957011 w 8085221"/>
              <a:gd name="connsiteY50" fmla="*/ 1564106 h 15135727"/>
              <a:gd name="connsiteX51" fmla="*/ 5221706 w 8085221"/>
              <a:gd name="connsiteY51" fmla="*/ 1588169 h 15135727"/>
              <a:gd name="connsiteX52" fmla="*/ 5486400 w 8085221"/>
              <a:gd name="connsiteY52" fmla="*/ 1684421 h 15135727"/>
              <a:gd name="connsiteX53" fmla="*/ 5799221 w 8085221"/>
              <a:gd name="connsiteY53" fmla="*/ 1684421 h 15135727"/>
              <a:gd name="connsiteX54" fmla="*/ 5871411 w 8085221"/>
              <a:gd name="connsiteY54" fmla="*/ 1443790 h 15135727"/>
              <a:gd name="connsiteX55" fmla="*/ 6087979 w 8085221"/>
              <a:gd name="connsiteY55" fmla="*/ 1395664 h 15135727"/>
              <a:gd name="connsiteX56" fmla="*/ 6087979 w 8085221"/>
              <a:gd name="connsiteY56" fmla="*/ 1082842 h 15135727"/>
              <a:gd name="connsiteX57" fmla="*/ 6424864 w 8085221"/>
              <a:gd name="connsiteY57" fmla="*/ 1058779 h 15135727"/>
              <a:gd name="connsiteX58" fmla="*/ 6665495 w 8085221"/>
              <a:gd name="connsiteY58" fmla="*/ 721895 h 15135727"/>
              <a:gd name="connsiteX59" fmla="*/ 6761748 w 8085221"/>
              <a:gd name="connsiteY59" fmla="*/ 649706 h 15135727"/>
              <a:gd name="connsiteX60" fmla="*/ 6737685 w 8085221"/>
              <a:gd name="connsiteY60" fmla="*/ 505327 h 15135727"/>
              <a:gd name="connsiteX61" fmla="*/ 6858000 w 8085221"/>
              <a:gd name="connsiteY61" fmla="*/ 360948 h 15135727"/>
              <a:gd name="connsiteX62" fmla="*/ 6761748 w 8085221"/>
              <a:gd name="connsiteY62" fmla="*/ 120316 h 15135727"/>
              <a:gd name="connsiteX63" fmla="*/ 7194885 w 8085221"/>
              <a:gd name="connsiteY63" fmla="*/ 0 h 15135727"/>
              <a:gd name="connsiteX64" fmla="*/ 7267074 w 8085221"/>
              <a:gd name="connsiteY64" fmla="*/ 120316 h 15135727"/>
              <a:gd name="connsiteX65" fmla="*/ 7267074 w 8085221"/>
              <a:gd name="connsiteY65" fmla="*/ 120316 h 15135727"/>
              <a:gd name="connsiteX66" fmla="*/ 7339264 w 8085221"/>
              <a:gd name="connsiteY66" fmla="*/ 360948 h 15135727"/>
              <a:gd name="connsiteX67" fmla="*/ 7628021 w 8085221"/>
              <a:gd name="connsiteY67" fmla="*/ 433137 h 15135727"/>
              <a:gd name="connsiteX68" fmla="*/ 7796464 w 8085221"/>
              <a:gd name="connsiteY68" fmla="*/ 649706 h 15135727"/>
              <a:gd name="connsiteX69" fmla="*/ 8085221 w 8085221"/>
              <a:gd name="connsiteY69" fmla="*/ 914400 h 15135727"/>
              <a:gd name="connsiteX70" fmla="*/ 7988969 w 8085221"/>
              <a:gd name="connsiteY70" fmla="*/ 1203158 h 15135727"/>
              <a:gd name="connsiteX71" fmla="*/ 7844590 w 8085221"/>
              <a:gd name="connsiteY71" fmla="*/ 1058779 h 15135727"/>
              <a:gd name="connsiteX72" fmla="*/ 7483642 w 8085221"/>
              <a:gd name="connsiteY72" fmla="*/ 1371600 h 15135727"/>
              <a:gd name="connsiteX73" fmla="*/ 7267074 w 8085221"/>
              <a:gd name="connsiteY73" fmla="*/ 1395664 h 15135727"/>
              <a:gd name="connsiteX74" fmla="*/ 7243011 w 8085221"/>
              <a:gd name="connsiteY74" fmla="*/ 1588169 h 15135727"/>
              <a:gd name="connsiteX75" fmla="*/ 6978316 w 8085221"/>
              <a:gd name="connsiteY75" fmla="*/ 1732548 h 15135727"/>
              <a:gd name="connsiteX76" fmla="*/ 6737685 w 8085221"/>
              <a:gd name="connsiteY76" fmla="*/ 2093495 h 15135727"/>
              <a:gd name="connsiteX77" fmla="*/ 6737685 w 8085221"/>
              <a:gd name="connsiteY77" fmla="*/ 2382253 h 15135727"/>
              <a:gd name="connsiteX78" fmla="*/ 6665495 w 8085221"/>
              <a:gd name="connsiteY78" fmla="*/ 2430379 h 15135727"/>
              <a:gd name="connsiteX79" fmla="*/ 6906127 w 8085221"/>
              <a:gd name="connsiteY79" fmla="*/ 2646948 h 15135727"/>
              <a:gd name="connsiteX80" fmla="*/ 6906127 w 8085221"/>
              <a:gd name="connsiteY80" fmla="*/ 2983832 h 15135727"/>
              <a:gd name="connsiteX81" fmla="*/ 6906127 w 8085221"/>
              <a:gd name="connsiteY81" fmla="*/ 3104148 h 15135727"/>
              <a:gd name="connsiteX82" fmla="*/ 6833937 w 8085221"/>
              <a:gd name="connsiteY82" fmla="*/ 3368842 h 15135727"/>
              <a:gd name="connsiteX83" fmla="*/ 6906127 w 8085221"/>
              <a:gd name="connsiteY83" fmla="*/ 3489158 h 15135727"/>
              <a:gd name="connsiteX84" fmla="*/ 6641432 w 8085221"/>
              <a:gd name="connsiteY84" fmla="*/ 3705727 h 15135727"/>
              <a:gd name="connsiteX85" fmla="*/ 6737685 w 8085221"/>
              <a:gd name="connsiteY85" fmla="*/ 3729790 h 15135727"/>
              <a:gd name="connsiteX86" fmla="*/ 6545179 w 8085221"/>
              <a:gd name="connsiteY86" fmla="*/ 3826042 h 15135727"/>
              <a:gd name="connsiteX87" fmla="*/ 6328611 w 8085221"/>
              <a:gd name="connsiteY87" fmla="*/ 3753853 h 15135727"/>
              <a:gd name="connsiteX88" fmla="*/ 6184232 w 8085221"/>
              <a:gd name="connsiteY88" fmla="*/ 3850106 h 15135727"/>
              <a:gd name="connsiteX89" fmla="*/ 6184232 w 8085221"/>
              <a:gd name="connsiteY89" fmla="*/ 3946358 h 15135727"/>
              <a:gd name="connsiteX90" fmla="*/ 6136106 w 8085221"/>
              <a:gd name="connsiteY90" fmla="*/ 4235116 h 15135727"/>
              <a:gd name="connsiteX91" fmla="*/ 5919537 w 8085221"/>
              <a:gd name="connsiteY91" fmla="*/ 4403558 h 15135727"/>
              <a:gd name="connsiteX92" fmla="*/ 5775158 w 8085221"/>
              <a:gd name="connsiteY92" fmla="*/ 4451685 h 15135727"/>
              <a:gd name="connsiteX93" fmla="*/ 5630779 w 8085221"/>
              <a:gd name="connsiteY93" fmla="*/ 4547937 h 15135727"/>
              <a:gd name="connsiteX94" fmla="*/ 5510464 w 8085221"/>
              <a:gd name="connsiteY94" fmla="*/ 4620127 h 15135727"/>
              <a:gd name="connsiteX95" fmla="*/ 5510464 w 8085221"/>
              <a:gd name="connsiteY95" fmla="*/ 4812632 h 15135727"/>
              <a:gd name="connsiteX96" fmla="*/ 5317958 w 8085221"/>
              <a:gd name="connsiteY96" fmla="*/ 4981074 h 15135727"/>
              <a:gd name="connsiteX97" fmla="*/ 5005137 w 8085221"/>
              <a:gd name="connsiteY97" fmla="*/ 5149516 h 15135727"/>
              <a:gd name="connsiteX98" fmla="*/ 4692316 w 8085221"/>
              <a:gd name="connsiteY98" fmla="*/ 5149516 h 15135727"/>
              <a:gd name="connsiteX99" fmla="*/ 4523874 w 8085221"/>
              <a:gd name="connsiteY99" fmla="*/ 5366085 h 15135727"/>
              <a:gd name="connsiteX100" fmla="*/ 4211053 w 8085221"/>
              <a:gd name="connsiteY100" fmla="*/ 5414211 h 15135727"/>
              <a:gd name="connsiteX101" fmla="*/ 4114800 w 8085221"/>
              <a:gd name="connsiteY101" fmla="*/ 5390148 h 15135727"/>
              <a:gd name="connsiteX102" fmla="*/ 4018548 w 8085221"/>
              <a:gd name="connsiteY102" fmla="*/ 5630779 h 15135727"/>
              <a:gd name="connsiteX103" fmla="*/ 4090737 w 8085221"/>
              <a:gd name="connsiteY103" fmla="*/ 5871411 h 15135727"/>
              <a:gd name="connsiteX104" fmla="*/ 4090737 w 8085221"/>
              <a:gd name="connsiteY104" fmla="*/ 6184232 h 15135727"/>
              <a:gd name="connsiteX105" fmla="*/ 4186990 w 8085221"/>
              <a:gd name="connsiteY105" fmla="*/ 6472990 h 15135727"/>
              <a:gd name="connsiteX106" fmla="*/ 4042611 w 8085221"/>
              <a:gd name="connsiteY106" fmla="*/ 6352674 h 15135727"/>
              <a:gd name="connsiteX107" fmla="*/ 3946358 w 8085221"/>
              <a:gd name="connsiteY107" fmla="*/ 6376737 h 15135727"/>
              <a:gd name="connsiteX108" fmla="*/ 4114800 w 8085221"/>
              <a:gd name="connsiteY108" fmla="*/ 6641432 h 15135727"/>
              <a:gd name="connsiteX109" fmla="*/ 4451685 w 8085221"/>
              <a:gd name="connsiteY109" fmla="*/ 6737685 h 15135727"/>
              <a:gd name="connsiteX110" fmla="*/ 4620127 w 8085221"/>
              <a:gd name="connsiteY110" fmla="*/ 6978316 h 15135727"/>
              <a:gd name="connsiteX111" fmla="*/ 4740442 w 8085221"/>
              <a:gd name="connsiteY111" fmla="*/ 7170821 h 15135727"/>
              <a:gd name="connsiteX112" fmla="*/ 5077327 w 8085221"/>
              <a:gd name="connsiteY112" fmla="*/ 7387390 h 15135727"/>
              <a:gd name="connsiteX113" fmla="*/ 5125453 w 8085221"/>
              <a:gd name="connsiteY113" fmla="*/ 7603958 h 15135727"/>
              <a:gd name="connsiteX114" fmla="*/ 5197642 w 8085221"/>
              <a:gd name="connsiteY114" fmla="*/ 7796464 h 15135727"/>
              <a:gd name="connsiteX115" fmla="*/ 5486400 w 8085221"/>
              <a:gd name="connsiteY115" fmla="*/ 7964906 h 15135727"/>
              <a:gd name="connsiteX116" fmla="*/ 5486400 w 8085221"/>
              <a:gd name="connsiteY116" fmla="*/ 8349916 h 15135727"/>
              <a:gd name="connsiteX117" fmla="*/ 5678906 w 8085221"/>
              <a:gd name="connsiteY117" fmla="*/ 8614611 h 15135727"/>
              <a:gd name="connsiteX118" fmla="*/ 5919537 w 8085221"/>
              <a:gd name="connsiteY118" fmla="*/ 9071811 h 15135727"/>
              <a:gd name="connsiteX119" fmla="*/ 6160169 w 8085221"/>
              <a:gd name="connsiteY119" fmla="*/ 9336506 h 15135727"/>
              <a:gd name="connsiteX120" fmla="*/ 6280485 w 8085221"/>
              <a:gd name="connsiteY120" fmla="*/ 9601200 h 15135727"/>
              <a:gd name="connsiteX121" fmla="*/ 6400800 w 8085221"/>
              <a:gd name="connsiteY121" fmla="*/ 9793706 h 15135727"/>
              <a:gd name="connsiteX122" fmla="*/ 6569242 w 8085221"/>
              <a:gd name="connsiteY122" fmla="*/ 10058400 h 15135727"/>
              <a:gd name="connsiteX123" fmla="*/ 6713621 w 8085221"/>
              <a:gd name="connsiteY123" fmla="*/ 10106527 h 15135727"/>
              <a:gd name="connsiteX124" fmla="*/ 6545179 w 8085221"/>
              <a:gd name="connsiteY124" fmla="*/ 10202779 h 15135727"/>
              <a:gd name="connsiteX125" fmla="*/ 6569242 w 8085221"/>
              <a:gd name="connsiteY125" fmla="*/ 10443411 h 15135727"/>
              <a:gd name="connsiteX126" fmla="*/ 6593306 w 8085221"/>
              <a:gd name="connsiteY126" fmla="*/ 10708106 h 15135727"/>
              <a:gd name="connsiteX127" fmla="*/ 6761748 w 8085221"/>
              <a:gd name="connsiteY127" fmla="*/ 10924674 h 15135727"/>
              <a:gd name="connsiteX128" fmla="*/ 6641432 w 8085221"/>
              <a:gd name="connsiteY128" fmla="*/ 11093116 h 15135727"/>
              <a:gd name="connsiteX129" fmla="*/ 6713621 w 8085221"/>
              <a:gd name="connsiteY129" fmla="*/ 11261558 h 15135727"/>
              <a:gd name="connsiteX130" fmla="*/ 6737685 w 8085221"/>
              <a:gd name="connsiteY130" fmla="*/ 11526253 h 15135727"/>
              <a:gd name="connsiteX131" fmla="*/ 6617369 w 8085221"/>
              <a:gd name="connsiteY131" fmla="*/ 11839074 h 15135727"/>
              <a:gd name="connsiteX132" fmla="*/ 6617369 w 8085221"/>
              <a:gd name="connsiteY132" fmla="*/ 12031579 h 15135727"/>
              <a:gd name="connsiteX133" fmla="*/ 6641432 w 8085221"/>
              <a:gd name="connsiteY133" fmla="*/ 12127832 h 15135727"/>
              <a:gd name="connsiteX134" fmla="*/ 6761748 w 8085221"/>
              <a:gd name="connsiteY134" fmla="*/ 12031579 h 15135727"/>
              <a:gd name="connsiteX135" fmla="*/ 6761748 w 8085221"/>
              <a:gd name="connsiteY135" fmla="*/ 12296274 h 15135727"/>
              <a:gd name="connsiteX136" fmla="*/ 6689558 w 8085221"/>
              <a:gd name="connsiteY136" fmla="*/ 12512842 h 15135727"/>
              <a:gd name="connsiteX137" fmla="*/ 6785811 w 8085221"/>
              <a:gd name="connsiteY137" fmla="*/ 12777537 h 15135727"/>
              <a:gd name="connsiteX138" fmla="*/ 6569242 w 8085221"/>
              <a:gd name="connsiteY138" fmla="*/ 12873790 h 15135727"/>
              <a:gd name="connsiteX139" fmla="*/ 6545179 w 8085221"/>
              <a:gd name="connsiteY139" fmla="*/ 13090358 h 15135727"/>
              <a:gd name="connsiteX140" fmla="*/ 6448927 w 8085221"/>
              <a:gd name="connsiteY140" fmla="*/ 13355053 h 15135727"/>
              <a:gd name="connsiteX141" fmla="*/ 6256421 w 8085221"/>
              <a:gd name="connsiteY141" fmla="*/ 13571621 h 15135727"/>
              <a:gd name="connsiteX142" fmla="*/ 6087979 w 8085221"/>
              <a:gd name="connsiteY142" fmla="*/ 13667874 h 15135727"/>
              <a:gd name="connsiteX143" fmla="*/ 5943600 w 8085221"/>
              <a:gd name="connsiteY143" fmla="*/ 13716000 h 15135727"/>
              <a:gd name="connsiteX144" fmla="*/ 5702969 w 8085221"/>
              <a:gd name="connsiteY144" fmla="*/ 13667874 h 15135727"/>
              <a:gd name="connsiteX145" fmla="*/ 5582653 w 8085221"/>
              <a:gd name="connsiteY145" fmla="*/ 13691937 h 15135727"/>
              <a:gd name="connsiteX146" fmla="*/ 5727032 w 8085221"/>
              <a:gd name="connsiteY146" fmla="*/ 13836316 h 15135727"/>
              <a:gd name="connsiteX147" fmla="*/ 5582653 w 8085221"/>
              <a:gd name="connsiteY147" fmla="*/ 14052885 h 15135727"/>
              <a:gd name="connsiteX148" fmla="*/ 5462337 w 8085221"/>
              <a:gd name="connsiteY148" fmla="*/ 14149137 h 15135727"/>
              <a:gd name="connsiteX149" fmla="*/ 5342021 w 8085221"/>
              <a:gd name="connsiteY149" fmla="*/ 14004758 h 15135727"/>
              <a:gd name="connsiteX150" fmla="*/ 5245769 w 8085221"/>
              <a:gd name="connsiteY150" fmla="*/ 14004758 h 15135727"/>
              <a:gd name="connsiteX151" fmla="*/ 5245769 w 8085221"/>
              <a:gd name="connsiteY151" fmla="*/ 13956632 h 15135727"/>
              <a:gd name="connsiteX152" fmla="*/ 5101390 w 8085221"/>
              <a:gd name="connsiteY152" fmla="*/ 13956632 h 15135727"/>
              <a:gd name="connsiteX153" fmla="*/ 4981074 w 8085221"/>
              <a:gd name="connsiteY153" fmla="*/ 13860379 h 15135727"/>
              <a:gd name="connsiteX154" fmla="*/ 4740442 w 8085221"/>
              <a:gd name="connsiteY154" fmla="*/ 13908506 h 15135727"/>
              <a:gd name="connsiteX155" fmla="*/ 4475748 w 8085221"/>
              <a:gd name="connsiteY155" fmla="*/ 13956632 h 15135727"/>
              <a:gd name="connsiteX156" fmla="*/ 4379495 w 8085221"/>
              <a:gd name="connsiteY156" fmla="*/ 14028821 h 15135727"/>
              <a:gd name="connsiteX157" fmla="*/ 4403558 w 8085221"/>
              <a:gd name="connsiteY157" fmla="*/ 14197264 h 15135727"/>
              <a:gd name="connsiteX158" fmla="*/ 4572000 w 8085221"/>
              <a:gd name="connsiteY158" fmla="*/ 14149137 h 15135727"/>
              <a:gd name="connsiteX159" fmla="*/ 4523874 w 8085221"/>
              <a:gd name="connsiteY159" fmla="*/ 14558211 h 15135727"/>
              <a:gd name="connsiteX160" fmla="*/ 4403558 w 8085221"/>
              <a:gd name="connsiteY160" fmla="*/ 14437895 h 15135727"/>
              <a:gd name="connsiteX161" fmla="*/ 4403558 w 8085221"/>
              <a:gd name="connsiteY161" fmla="*/ 14437895 h 15135727"/>
              <a:gd name="connsiteX162" fmla="*/ 4283242 w 8085221"/>
              <a:gd name="connsiteY162" fmla="*/ 14245390 h 15135727"/>
              <a:gd name="connsiteX163" fmla="*/ 4235116 w 8085221"/>
              <a:gd name="connsiteY163" fmla="*/ 14341642 h 15135727"/>
              <a:gd name="connsiteX164" fmla="*/ 4162927 w 8085221"/>
              <a:gd name="connsiteY164" fmla="*/ 14389769 h 15135727"/>
              <a:gd name="connsiteX165" fmla="*/ 4162927 w 8085221"/>
              <a:gd name="connsiteY165" fmla="*/ 14389769 h 15135727"/>
              <a:gd name="connsiteX166" fmla="*/ 3922295 w 8085221"/>
              <a:gd name="connsiteY166" fmla="*/ 14245390 h 15135727"/>
              <a:gd name="connsiteX167" fmla="*/ 3801979 w 8085221"/>
              <a:gd name="connsiteY167" fmla="*/ 14293516 h 15135727"/>
              <a:gd name="connsiteX168" fmla="*/ 3681664 w 8085221"/>
              <a:gd name="connsiteY168" fmla="*/ 14389769 h 15135727"/>
              <a:gd name="connsiteX169" fmla="*/ 3657600 w 8085221"/>
              <a:gd name="connsiteY169" fmla="*/ 14654464 h 15135727"/>
              <a:gd name="connsiteX170" fmla="*/ 3513221 w 8085221"/>
              <a:gd name="connsiteY170" fmla="*/ 14726653 h 15135727"/>
              <a:gd name="connsiteX171" fmla="*/ 3513221 w 8085221"/>
              <a:gd name="connsiteY171" fmla="*/ 14871032 h 15135727"/>
              <a:gd name="connsiteX172" fmla="*/ 3633537 w 8085221"/>
              <a:gd name="connsiteY172" fmla="*/ 14967285 h 15135727"/>
              <a:gd name="connsiteX173" fmla="*/ 3609474 w 8085221"/>
              <a:gd name="connsiteY173" fmla="*/ 15087600 h 15135727"/>
              <a:gd name="connsiteX174" fmla="*/ 3441032 w 8085221"/>
              <a:gd name="connsiteY174" fmla="*/ 15039474 h 15135727"/>
              <a:gd name="connsiteX175" fmla="*/ 3272590 w 8085221"/>
              <a:gd name="connsiteY175" fmla="*/ 15063537 h 15135727"/>
              <a:gd name="connsiteX176" fmla="*/ 3248527 w 8085221"/>
              <a:gd name="connsiteY176" fmla="*/ 14895095 h 15135727"/>
              <a:gd name="connsiteX177" fmla="*/ 3128211 w 8085221"/>
              <a:gd name="connsiteY177" fmla="*/ 14919158 h 15135727"/>
              <a:gd name="connsiteX178" fmla="*/ 2959769 w 8085221"/>
              <a:gd name="connsiteY178" fmla="*/ 15135727 h 15135727"/>
              <a:gd name="connsiteX179" fmla="*/ 2935706 w 8085221"/>
              <a:gd name="connsiteY179" fmla="*/ 14895095 h 15135727"/>
              <a:gd name="connsiteX180" fmla="*/ 2791327 w 8085221"/>
              <a:gd name="connsiteY180" fmla="*/ 14943221 h 15135727"/>
              <a:gd name="connsiteX181" fmla="*/ 2671011 w 8085221"/>
              <a:gd name="connsiteY181" fmla="*/ 15039474 h 15135727"/>
              <a:gd name="connsiteX182" fmla="*/ 2430379 w 8085221"/>
              <a:gd name="connsiteY182" fmla="*/ 15087600 h 15135727"/>
              <a:gd name="connsiteX183" fmla="*/ 2237874 w 8085221"/>
              <a:gd name="connsiteY183" fmla="*/ 15039474 h 15135727"/>
              <a:gd name="connsiteX184" fmla="*/ 2622885 w 8085221"/>
              <a:gd name="connsiteY184" fmla="*/ 14846969 h 15135727"/>
              <a:gd name="connsiteX185" fmla="*/ 2887579 w 8085221"/>
              <a:gd name="connsiteY185" fmla="*/ 14774779 h 15135727"/>
              <a:gd name="connsiteX186" fmla="*/ 2839453 w 8085221"/>
              <a:gd name="connsiteY186" fmla="*/ 14582274 h 15135727"/>
              <a:gd name="connsiteX187" fmla="*/ 2935706 w 8085221"/>
              <a:gd name="connsiteY187" fmla="*/ 14510085 h 15135727"/>
              <a:gd name="connsiteX188" fmla="*/ 2935706 w 8085221"/>
              <a:gd name="connsiteY188" fmla="*/ 14510085 h 15135727"/>
              <a:gd name="connsiteX189" fmla="*/ 3080085 w 8085221"/>
              <a:gd name="connsiteY189" fmla="*/ 14413832 h 15135727"/>
              <a:gd name="connsiteX190" fmla="*/ 3152274 w 8085221"/>
              <a:gd name="connsiteY190" fmla="*/ 14341642 h 15135727"/>
              <a:gd name="connsiteX191" fmla="*/ 3080085 w 8085221"/>
              <a:gd name="connsiteY191" fmla="*/ 14269453 h 15135727"/>
              <a:gd name="connsiteX192" fmla="*/ 3152274 w 8085221"/>
              <a:gd name="connsiteY192" fmla="*/ 14197264 h 15135727"/>
              <a:gd name="connsiteX193" fmla="*/ 3152274 w 8085221"/>
              <a:gd name="connsiteY193" fmla="*/ 14052885 h 15135727"/>
              <a:gd name="connsiteX194" fmla="*/ 3080085 w 8085221"/>
              <a:gd name="connsiteY194" fmla="*/ 13980695 h 15135727"/>
              <a:gd name="connsiteX195" fmla="*/ 3056021 w 8085221"/>
              <a:gd name="connsiteY195" fmla="*/ 14076948 h 15135727"/>
              <a:gd name="connsiteX196" fmla="*/ 2935706 w 8085221"/>
              <a:gd name="connsiteY196" fmla="*/ 14076948 h 15135727"/>
              <a:gd name="connsiteX197" fmla="*/ 2863516 w 8085221"/>
              <a:gd name="connsiteY197" fmla="*/ 14125074 h 15135727"/>
              <a:gd name="connsiteX198" fmla="*/ 2719137 w 8085221"/>
              <a:gd name="connsiteY198" fmla="*/ 14197264 h 15135727"/>
              <a:gd name="connsiteX199" fmla="*/ 2646948 w 8085221"/>
              <a:gd name="connsiteY199" fmla="*/ 14197264 h 15135727"/>
              <a:gd name="connsiteX200" fmla="*/ 2598821 w 8085221"/>
              <a:gd name="connsiteY200" fmla="*/ 14125074 h 15135727"/>
              <a:gd name="connsiteX201" fmla="*/ 2430379 w 8085221"/>
              <a:gd name="connsiteY201" fmla="*/ 13836316 h 15135727"/>
              <a:gd name="connsiteX202" fmla="*/ 2646948 w 8085221"/>
              <a:gd name="connsiteY202" fmla="*/ 13812253 h 15135727"/>
              <a:gd name="connsiteX203" fmla="*/ 2502569 w 8085221"/>
              <a:gd name="connsiteY203" fmla="*/ 13475369 h 15135727"/>
              <a:gd name="connsiteX204" fmla="*/ 2550695 w 8085221"/>
              <a:gd name="connsiteY204" fmla="*/ 13186611 h 15135727"/>
              <a:gd name="connsiteX205" fmla="*/ 2719137 w 8085221"/>
              <a:gd name="connsiteY205" fmla="*/ 13042232 h 15135727"/>
              <a:gd name="connsiteX206" fmla="*/ 2791327 w 8085221"/>
              <a:gd name="connsiteY206" fmla="*/ 12945979 h 15135727"/>
              <a:gd name="connsiteX207" fmla="*/ 3031958 w 8085221"/>
              <a:gd name="connsiteY207" fmla="*/ 13090358 h 15135727"/>
              <a:gd name="connsiteX208" fmla="*/ 3056021 w 8085221"/>
              <a:gd name="connsiteY208" fmla="*/ 12753474 h 15135727"/>
              <a:gd name="connsiteX209" fmla="*/ 2887579 w 8085221"/>
              <a:gd name="connsiteY209" fmla="*/ 12777537 h 15135727"/>
              <a:gd name="connsiteX210" fmla="*/ 2815390 w 8085221"/>
              <a:gd name="connsiteY210" fmla="*/ 12777537 h 15135727"/>
              <a:gd name="connsiteX211" fmla="*/ 3176337 w 8085221"/>
              <a:gd name="connsiteY211" fmla="*/ 12368464 h 15135727"/>
              <a:gd name="connsiteX212" fmla="*/ 3104148 w 8085221"/>
              <a:gd name="connsiteY212" fmla="*/ 12320337 h 15135727"/>
              <a:gd name="connsiteX213" fmla="*/ 3104148 w 8085221"/>
              <a:gd name="connsiteY213" fmla="*/ 12320337 h 15135727"/>
              <a:gd name="connsiteX214" fmla="*/ 3007895 w 8085221"/>
              <a:gd name="connsiteY214" fmla="*/ 12079706 h 15135727"/>
              <a:gd name="connsiteX215" fmla="*/ 2911642 w 8085221"/>
              <a:gd name="connsiteY215" fmla="*/ 11935327 h 15135727"/>
              <a:gd name="connsiteX216" fmla="*/ 2863516 w 8085221"/>
              <a:gd name="connsiteY216" fmla="*/ 11694695 h 15135727"/>
              <a:gd name="connsiteX217" fmla="*/ 2911642 w 8085221"/>
              <a:gd name="connsiteY217" fmla="*/ 11454064 h 15135727"/>
              <a:gd name="connsiteX218" fmla="*/ 3056021 w 8085221"/>
              <a:gd name="connsiteY218" fmla="*/ 11454064 h 15135727"/>
              <a:gd name="connsiteX219" fmla="*/ 2983832 w 8085221"/>
              <a:gd name="connsiteY219" fmla="*/ 11381874 h 15135727"/>
              <a:gd name="connsiteX220" fmla="*/ 3031958 w 8085221"/>
              <a:gd name="connsiteY220" fmla="*/ 11285621 h 15135727"/>
              <a:gd name="connsiteX221" fmla="*/ 3007895 w 8085221"/>
              <a:gd name="connsiteY221" fmla="*/ 11189369 h 15135727"/>
              <a:gd name="connsiteX222" fmla="*/ 2887579 w 8085221"/>
              <a:gd name="connsiteY222" fmla="*/ 11141242 h 15135727"/>
              <a:gd name="connsiteX223" fmla="*/ 2887579 w 8085221"/>
              <a:gd name="connsiteY223" fmla="*/ 10972800 h 15135727"/>
              <a:gd name="connsiteX224" fmla="*/ 2887579 w 8085221"/>
              <a:gd name="connsiteY224" fmla="*/ 10924674 h 15135727"/>
              <a:gd name="connsiteX225" fmla="*/ 2767264 w 8085221"/>
              <a:gd name="connsiteY225" fmla="*/ 11020927 h 15135727"/>
              <a:gd name="connsiteX226" fmla="*/ 2743200 w 8085221"/>
              <a:gd name="connsiteY226" fmla="*/ 10924674 h 15135727"/>
              <a:gd name="connsiteX227" fmla="*/ 2550695 w 8085221"/>
              <a:gd name="connsiteY227" fmla="*/ 11020927 h 15135727"/>
              <a:gd name="connsiteX228" fmla="*/ 2526632 w 8085221"/>
              <a:gd name="connsiteY228" fmla="*/ 11117179 h 15135727"/>
              <a:gd name="connsiteX229" fmla="*/ 2334127 w 8085221"/>
              <a:gd name="connsiteY229" fmla="*/ 10996864 h 15135727"/>
              <a:gd name="connsiteX230" fmla="*/ 2358190 w 8085221"/>
              <a:gd name="connsiteY230" fmla="*/ 10732169 h 15135727"/>
              <a:gd name="connsiteX231" fmla="*/ 2334127 w 8085221"/>
              <a:gd name="connsiteY231" fmla="*/ 10587790 h 15135727"/>
              <a:gd name="connsiteX232" fmla="*/ 2406316 w 8085221"/>
              <a:gd name="connsiteY232" fmla="*/ 10491537 h 15135727"/>
              <a:gd name="connsiteX233" fmla="*/ 2598821 w 8085221"/>
              <a:gd name="connsiteY233" fmla="*/ 10684042 h 15135727"/>
              <a:gd name="connsiteX234" fmla="*/ 2767264 w 8085221"/>
              <a:gd name="connsiteY234" fmla="*/ 10684042 h 15135727"/>
              <a:gd name="connsiteX235" fmla="*/ 2646948 w 8085221"/>
              <a:gd name="connsiteY235" fmla="*/ 10515600 h 15135727"/>
              <a:gd name="connsiteX236" fmla="*/ 2815390 w 8085221"/>
              <a:gd name="connsiteY236" fmla="*/ 10395285 h 15135727"/>
              <a:gd name="connsiteX237" fmla="*/ 3080085 w 8085221"/>
              <a:gd name="connsiteY237" fmla="*/ 10419348 h 15135727"/>
              <a:gd name="connsiteX238" fmla="*/ 3248527 w 8085221"/>
              <a:gd name="connsiteY238" fmla="*/ 10539664 h 15135727"/>
              <a:gd name="connsiteX239" fmla="*/ 3320716 w 8085221"/>
              <a:gd name="connsiteY239" fmla="*/ 10659979 h 15135727"/>
              <a:gd name="connsiteX240" fmla="*/ 3465095 w 8085221"/>
              <a:gd name="connsiteY240" fmla="*/ 10659979 h 15135727"/>
              <a:gd name="connsiteX241" fmla="*/ 3441032 w 8085221"/>
              <a:gd name="connsiteY241" fmla="*/ 10491537 h 15135727"/>
              <a:gd name="connsiteX242" fmla="*/ 3392906 w 8085221"/>
              <a:gd name="connsiteY242" fmla="*/ 10250906 h 15135727"/>
              <a:gd name="connsiteX243" fmla="*/ 3152274 w 8085221"/>
              <a:gd name="connsiteY243" fmla="*/ 10250906 h 15135727"/>
              <a:gd name="connsiteX244" fmla="*/ 3176337 w 8085221"/>
              <a:gd name="connsiteY244" fmla="*/ 10178716 h 15135727"/>
              <a:gd name="connsiteX245" fmla="*/ 3104148 w 8085221"/>
              <a:gd name="connsiteY245" fmla="*/ 10154653 h 15135727"/>
              <a:gd name="connsiteX246" fmla="*/ 3007895 w 8085221"/>
              <a:gd name="connsiteY246" fmla="*/ 9962148 h 15135727"/>
              <a:gd name="connsiteX247" fmla="*/ 3176337 w 8085221"/>
              <a:gd name="connsiteY247" fmla="*/ 9889958 h 15135727"/>
              <a:gd name="connsiteX248" fmla="*/ 2959769 w 8085221"/>
              <a:gd name="connsiteY248" fmla="*/ 9504948 h 15135727"/>
              <a:gd name="connsiteX249" fmla="*/ 2791327 w 8085221"/>
              <a:gd name="connsiteY249" fmla="*/ 9456821 h 15135727"/>
              <a:gd name="connsiteX250" fmla="*/ 2574758 w 8085221"/>
              <a:gd name="connsiteY250" fmla="*/ 9336506 h 15135727"/>
              <a:gd name="connsiteX251" fmla="*/ 2550695 w 8085221"/>
              <a:gd name="connsiteY251" fmla="*/ 9071811 h 15135727"/>
              <a:gd name="connsiteX252" fmla="*/ 2695074 w 8085221"/>
              <a:gd name="connsiteY252" fmla="*/ 8999621 h 15135727"/>
              <a:gd name="connsiteX253" fmla="*/ 2622885 w 8085221"/>
              <a:gd name="connsiteY253" fmla="*/ 8975558 h 15135727"/>
              <a:gd name="connsiteX254" fmla="*/ 2430379 w 8085221"/>
              <a:gd name="connsiteY254" fmla="*/ 8999621 h 15135727"/>
              <a:gd name="connsiteX255" fmla="*/ 2261937 w 8085221"/>
              <a:gd name="connsiteY255" fmla="*/ 9168064 h 15135727"/>
              <a:gd name="connsiteX256" fmla="*/ 2237874 w 8085221"/>
              <a:gd name="connsiteY256" fmla="*/ 8999621 h 15135727"/>
              <a:gd name="connsiteX257" fmla="*/ 2117558 w 8085221"/>
              <a:gd name="connsiteY257" fmla="*/ 8975558 h 15135727"/>
              <a:gd name="connsiteX258" fmla="*/ 2045369 w 8085221"/>
              <a:gd name="connsiteY258" fmla="*/ 8783053 h 15135727"/>
              <a:gd name="connsiteX259" fmla="*/ 1852864 w 8085221"/>
              <a:gd name="connsiteY259" fmla="*/ 8758990 h 15135727"/>
              <a:gd name="connsiteX260" fmla="*/ 1636295 w 8085221"/>
              <a:gd name="connsiteY260" fmla="*/ 8927432 h 15135727"/>
              <a:gd name="connsiteX261" fmla="*/ 1588169 w 8085221"/>
              <a:gd name="connsiteY261" fmla="*/ 9023685 h 15135727"/>
              <a:gd name="connsiteX262" fmla="*/ 1515979 w 8085221"/>
              <a:gd name="connsiteY262" fmla="*/ 8879306 h 15135727"/>
              <a:gd name="connsiteX263" fmla="*/ 1347537 w 8085221"/>
              <a:gd name="connsiteY263" fmla="*/ 8879306 h 15135727"/>
              <a:gd name="connsiteX264" fmla="*/ 1347537 w 8085221"/>
              <a:gd name="connsiteY264" fmla="*/ 8710864 h 15135727"/>
              <a:gd name="connsiteX265" fmla="*/ 1106906 w 8085221"/>
              <a:gd name="connsiteY265" fmla="*/ 8783053 h 15135727"/>
              <a:gd name="connsiteX266" fmla="*/ 890337 w 8085221"/>
              <a:gd name="connsiteY266" fmla="*/ 8686800 h 15135727"/>
              <a:gd name="connsiteX267" fmla="*/ 649706 w 8085221"/>
              <a:gd name="connsiteY267" fmla="*/ 8662737 h 15135727"/>
              <a:gd name="connsiteX268" fmla="*/ 385011 w 8085221"/>
              <a:gd name="connsiteY268" fmla="*/ 8566485 h 15135727"/>
              <a:gd name="connsiteX269" fmla="*/ 577516 w 8085221"/>
              <a:gd name="connsiteY269" fmla="*/ 8373979 h 15135727"/>
              <a:gd name="connsiteX270" fmla="*/ 794085 w 8085221"/>
              <a:gd name="connsiteY270" fmla="*/ 8301790 h 15135727"/>
              <a:gd name="connsiteX271" fmla="*/ 745958 w 8085221"/>
              <a:gd name="connsiteY271" fmla="*/ 8133348 h 15135727"/>
              <a:gd name="connsiteX272" fmla="*/ 818148 w 8085221"/>
              <a:gd name="connsiteY272" fmla="*/ 7820527 h 15135727"/>
              <a:gd name="connsiteX273" fmla="*/ 697832 w 8085221"/>
              <a:gd name="connsiteY273" fmla="*/ 7820527 h 15135727"/>
              <a:gd name="connsiteX274" fmla="*/ 625642 w 8085221"/>
              <a:gd name="connsiteY274" fmla="*/ 7916779 h 15135727"/>
              <a:gd name="connsiteX275" fmla="*/ 457200 w 8085221"/>
              <a:gd name="connsiteY275" fmla="*/ 7820527 h 15135727"/>
              <a:gd name="connsiteX276" fmla="*/ 529390 w 8085221"/>
              <a:gd name="connsiteY276" fmla="*/ 7700211 h 15135727"/>
              <a:gd name="connsiteX277" fmla="*/ 938464 w 8085221"/>
              <a:gd name="connsiteY277" fmla="*/ 7676148 h 15135727"/>
              <a:gd name="connsiteX278" fmla="*/ 1058779 w 8085221"/>
              <a:gd name="connsiteY278" fmla="*/ 7459579 h 15135727"/>
              <a:gd name="connsiteX279" fmla="*/ 1203158 w 8085221"/>
              <a:gd name="connsiteY279" fmla="*/ 7603958 h 15135727"/>
              <a:gd name="connsiteX280" fmla="*/ 1299411 w 8085221"/>
              <a:gd name="connsiteY280" fmla="*/ 7555832 h 15135727"/>
              <a:gd name="connsiteX281" fmla="*/ 1443790 w 8085221"/>
              <a:gd name="connsiteY281" fmla="*/ 7507706 h 15135727"/>
              <a:gd name="connsiteX282" fmla="*/ 1684421 w 8085221"/>
              <a:gd name="connsiteY282" fmla="*/ 7603958 h 15135727"/>
              <a:gd name="connsiteX283" fmla="*/ 1684421 w 8085221"/>
              <a:gd name="connsiteY283" fmla="*/ 7603958 h 15135727"/>
              <a:gd name="connsiteX284" fmla="*/ 1540042 w 8085221"/>
              <a:gd name="connsiteY284" fmla="*/ 7363327 h 15135727"/>
              <a:gd name="connsiteX285" fmla="*/ 1299411 w 8085221"/>
              <a:gd name="connsiteY285" fmla="*/ 7315200 h 15135727"/>
              <a:gd name="connsiteX286" fmla="*/ 1130969 w 8085221"/>
              <a:gd name="connsiteY286" fmla="*/ 7339264 h 15135727"/>
              <a:gd name="connsiteX287" fmla="*/ 1034716 w 8085221"/>
              <a:gd name="connsiteY287" fmla="*/ 7315200 h 15135727"/>
              <a:gd name="connsiteX288" fmla="*/ 1155032 w 8085221"/>
              <a:gd name="connsiteY288" fmla="*/ 7050506 h 15135727"/>
              <a:gd name="connsiteX289" fmla="*/ 1155032 w 8085221"/>
              <a:gd name="connsiteY289" fmla="*/ 6930190 h 15135727"/>
              <a:gd name="connsiteX290" fmla="*/ 1155032 w 8085221"/>
              <a:gd name="connsiteY290" fmla="*/ 6761748 h 15135727"/>
              <a:gd name="connsiteX291" fmla="*/ 1203158 w 8085221"/>
              <a:gd name="connsiteY291" fmla="*/ 6617369 h 15135727"/>
              <a:gd name="connsiteX292" fmla="*/ 1371600 w 8085221"/>
              <a:gd name="connsiteY292" fmla="*/ 6472990 h 15135727"/>
              <a:gd name="connsiteX293" fmla="*/ 1443790 w 8085221"/>
              <a:gd name="connsiteY293" fmla="*/ 6328611 h 15135727"/>
              <a:gd name="connsiteX294" fmla="*/ 1419727 w 8085221"/>
              <a:gd name="connsiteY294" fmla="*/ 6208295 h 15135727"/>
              <a:gd name="connsiteX295" fmla="*/ 1275348 w 8085221"/>
              <a:gd name="connsiteY295" fmla="*/ 6304548 h 15135727"/>
              <a:gd name="connsiteX296" fmla="*/ 1323474 w 8085221"/>
              <a:gd name="connsiteY296" fmla="*/ 6015790 h 15135727"/>
              <a:gd name="connsiteX297" fmla="*/ 1540042 w 8085221"/>
              <a:gd name="connsiteY297" fmla="*/ 5871411 h 15135727"/>
              <a:gd name="connsiteX298" fmla="*/ 1540042 w 8085221"/>
              <a:gd name="connsiteY298" fmla="*/ 5751095 h 15135727"/>
              <a:gd name="connsiteX299" fmla="*/ 1395664 w 8085221"/>
              <a:gd name="connsiteY299" fmla="*/ 5799221 h 15135727"/>
              <a:gd name="connsiteX300" fmla="*/ 1179095 w 8085221"/>
              <a:gd name="connsiteY300" fmla="*/ 5799221 h 15135727"/>
              <a:gd name="connsiteX301" fmla="*/ 890337 w 8085221"/>
              <a:gd name="connsiteY301" fmla="*/ 5775158 h 15135727"/>
              <a:gd name="connsiteX302" fmla="*/ 697832 w 8085221"/>
              <a:gd name="connsiteY302" fmla="*/ 5606716 h 15135727"/>
              <a:gd name="connsiteX303" fmla="*/ 577516 w 8085221"/>
              <a:gd name="connsiteY303" fmla="*/ 5582653 h 15135727"/>
              <a:gd name="connsiteX304" fmla="*/ 697832 w 8085221"/>
              <a:gd name="connsiteY304" fmla="*/ 5775158 h 15135727"/>
              <a:gd name="connsiteX305" fmla="*/ 409074 w 8085221"/>
              <a:gd name="connsiteY305" fmla="*/ 5799221 h 15135727"/>
              <a:gd name="connsiteX306" fmla="*/ 168442 w 8085221"/>
              <a:gd name="connsiteY306" fmla="*/ 5702969 h 15135727"/>
              <a:gd name="connsiteX307" fmla="*/ 264695 w 8085221"/>
              <a:gd name="connsiteY307" fmla="*/ 5558590 h 15135727"/>
              <a:gd name="connsiteX308" fmla="*/ 144379 w 8085221"/>
              <a:gd name="connsiteY308" fmla="*/ 5510464 h 15135727"/>
              <a:gd name="connsiteX309" fmla="*/ 0 w 8085221"/>
              <a:gd name="connsiteY309" fmla="*/ 5462337 h 15135727"/>
              <a:gd name="connsiteX310" fmla="*/ 96253 w 8085221"/>
              <a:gd name="connsiteY310" fmla="*/ 5245769 h 15135727"/>
              <a:gd name="connsiteX0" fmla="*/ 96253 w 8085221"/>
              <a:gd name="connsiteY0" fmla="*/ 5245769 h 15135727"/>
              <a:gd name="connsiteX1" fmla="*/ 144379 w 8085221"/>
              <a:gd name="connsiteY1" fmla="*/ 4981074 h 15135727"/>
              <a:gd name="connsiteX2" fmla="*/ 178719 w 8085221"/>
              <a:gd name="connsiteY2" fmla="*/ 4834941 h 15135727"/>
              <a:gd name="connsiteX3" fmla="*/ 334378 w 8085221"/>
              <a:gd name="connsiteY3" fmla="*/ 4696828 h 15135727"/>
              <a:gd name="connsiteX4" fmla="*/ 553453 w 8085221"/>
              <a:gd name="connsiteY4" fmla="*/ 4692316 h 15135727"/>
              <a:gd name="connsiteX5" fmla="*/ 649706 w 8085221"/>
              <a:gd name="connsiteY5" fmla="*/ 4427621 h 15135727"/>
              <a:gd name="connsiteX6" fmla="*/ 805866 w 8085221"/>
              <a:gd name="connsiteY6" fmla="*/ 4425366 h 15135727"/>
              <a:gd name="connsiteX7" fmla="*/ 867026 w 8085221"/>
              <a:gd name="connsiteY7" fmla="*/ 4311817 h 15135727"/>
              <a:gd name="connsiteX8" fmla="*/ 1077328 w 8085221"/>
              <a:gd name="connsiteY8" fmla="*/ 4253916 h 15135727"/>
              <a:gd name="connsiteX9" fmla="*/ 1120191 w 8085221"/>
              <a:gd name="connsiteY9" fmla="*/ 4206291 h 15135727"/>
              <a:gd name="connsiteX10" fmla="*/ 1263066 w 8085221"/>
              <a:gd name="connsiteY10" fmla="*/ 4182478 h 15135727"/>
              <a:gd name="connsiteX11" fmla="*/ 1362326 w 8085221"/>
              <a:gd name="connsiteY11" fmla="*/ 4081965 h 15135727"/>
              <a:gd name="connsiteX12" fmla="*/ 1472616 w 8085221"/>
              <a:gd name="connsiteY12" fmla="*/ 4025316 h 15135727"/>
              <a:gd name="connsiteX13" fmla="*/ 1559344 w 8085221"/>
              <a:gd name="connsiteY13" fmla="*/ 4013535 h 15135727"/>
              <a:gd name="connsiteX14" fmla="*/ 1708485 w 8085221"/>
              <a:gd name="connsiteY14" fmla="*/ 3826042 h 15135727"/>
              <a:gd name="connsiteX15" fmla="*/ 1820278 w 8085221"/>
              <a:gd name="connsiteY15" fmla="*/ 3858628 h 15135727"/>
              <a:gd name="connsiteX16" fmla="*/ 1910766 w 8085221"/>
              <a:gd name="connsiteY16" fmla="*/ 3735053 h 15135727"/>
              <a:gd name="connsiteX17" fmla="*/ 2006016 w 8085221"/>
              <a:gd name="connsiteY17" fmla="*/ 3615741 h 15135727"/>
              <a:gd name="connsiteX18" fmla="*/ 2091741 w 8085221"/>
              <a:gd name="connsiteY18" fmla="*/ 3649078 h 15135727"/>
              <a:gd name="connsiteX19" fmla="*/ 2141621 w 8085221"/>
              <a:gd name="connsiteY19" fmla="*/ 3585411 h 15135727"/>
              <a:gd name="connsiteX20" fmla="*/ 2117808 w 8085221"/>
              <a:gd name="connsiteY20" fmla="*/ 3518736 h 15135727"/>
              <a:gd name="connsiteX21" fmla="*/ 2182228 w 8085221"/>
              <a:gd name="connsiteY21" fmla="*/ 3420478 h 15135727"/>
              <a:gd name="connsiteX22" fmla="*/ 2286000 w 8085221"/>
              <a:gd name="connsiteY22" fmla="*/ 3489158 h 15135727"/>
              <a:gd name="connsiteX23" fmla="*/ 2334628 w 8085221"/>
              <a:gd name="connsiteY23" fmla="*/ 3249028 h 15135727"/>
              <a:gd name="connsiteX24" fmla="*/ 2381502 w 8085221"/>
              <a:gd name="connsiteY24" fmla="*/ 3088858 h 15135727"/>
              <a:gd name="connsiteX25" fmla="*/ 2544178 w 8085221"/>
              <a:gd name="connsiteY25" fmla="*/ 3058528 h 15135727"/>
              <a:gd name="connsiteX26" fmla="*/ 2477503 w 8085221"/>
              <a:gd name="connsiteY26" fmla="*/ 2977566 h 15135727"/>
              <a:gd name="connsiteX27" fmla="*/ 2695074 w 8085221"/>
              <a:gd name="connsiteY27" fmla="*/ 2892592 h 15135727"/>
              <a:gd name="connsiteX28" fmla="*/ 2796591 w 8085221"/>
              <a:gd name="connsiteY28" fmla="*/ 2829928 h 15135727"/>
              <a:gd name="connsiteX29" fmla="*/ 2829928 w 8085221"/>
              <a:gd name="connsiteY29" fmla="*/ 2517107 h 15135727"/>
              <a:gd name="connsiteX30" fmla="*/ 3006141 w 8085221"/>
              <a:gd name="connsiteY30" fmla="*/ 2401303 h 15135727"/>
              <a:gd name="connsiteX31" fmla="*/ 3200400 w 8085221"/>
              <a:gd name="connsiteY31" fmla="*/ 2296277 h 15135727"/>
              <a:gd name="connsiteX32" fmla="*/ 3325228 w 8085221"/>
              <a:gd name="connsiteY32" fmla="*/ 2220328 h 15135727"/>
              <a:gd name="connsiteX33" fmla="*/ 3441032 w 8085221"/>
              <a:gd name="connsiteY33" fmla="*/ 2237874 h 15135727"/>
              <a:gd name="connsiteX34" fmla="*/ 3534778 w 8085221"/>
              <a:gd name="connsiteY34" fmla="*/ 2301291 h 15135727"/>
              <a:gd name="connsiteX35" fmla="*/ 3585160 w 8085221"/>
              <a:gd name="connsiteY35" fmla="*/ 2517107 h 15135727"/>
              <a:gd name="connsiteX36" fmla="*/ 3801979 w 8085221"/>
              <a:gd name="connsiteY36" fmla="*/ 2622885 h 15135727"/>
              <a:gd name="connsiteX37" fmla="*/ 3946358 w 8085221"/>
              <a:gd name="connsiteY37" fmla="*/ 2550695 h 15135727"/>
              <a:gd name="connsiteX38" fmla="*/ 4018548 w 8085221"/>
              <a:gd name="connsiteY38" fmla="*/ 2598821 h 15135727"/>
              <a:gd name="connsiteX39" fmla="*/ 4138864 w 8085221"/>
              <a:gd name="connsiteY39" fmla="*/ 2574758 h 15135727"/>
              <a:gd name="connsiteX40" fmla="*/ 4307306 w 8085221"/>
              <a:gd name="connsiteY40" fmla="*/ 2671011 h 15135727"/>
              <a:gd name="connsiteX41" fmla="*/ 4427621 w 8085221"/>
              <a:gd name="connsiteY41" fmla="*/ 2622885 h 15135727"/>
              <a:gd name="connsiteX42" fmla="*/ 4668253 w 8085221"/>
              <a:gd name="connsiteY42" fmla="*/ 2743200 h 15135727"/>
              <a:gd name="connsiteX43" fmla="*/ 4788569 w 8085221"/>
              <a:gd name="connsiteY43" fmla="*/ 2815390 h 15135727"/>
              <a:gd name="connsiteX44" fmla="*/ 4957011 w 8085221"/>
              <a:gd name="connsiteY44" fmla="*/ 2719137 h 15135727"/>
              <a:gd name="connsiteX45" fmla="*/ 4981074 w 8085221"/>
              <a:gd name="connsiteY45" fmla="*/ 2382253 h 15135727"/>
              <a:gd name="connsiteX46" fmla="*/ 4981074 w 8085221"/>
              <a:gd name="connsiteY46" fmla="*/ 2382253 h 15135727"/>
              <a:gd name="connsiteX47" fmla="*/ 4884821 w 8085221"/>
              <a:gd name="connsiteY47" fmla="*/ 2093495 h 15135727"/>
              <a:gd name="connsiteX48" fmla="*/ 4764506 w 8085221"/>
              <a:gd name="connsiteY48" fmla="*/ 1900990 h 15135727"/>
              <a:gd name="connsiteX49" fmla="*/ 4764506 w 8085221"/>
              <a:gd name="connsiteY49" fmla="*/ 1804737 h 15135727"/>
              <a:gd name="connsiteX50" fmla="*/ 4957011 w 8085221"/>
              <a:gd name="connsiteY50" fmla="*/ 1564106 h 15135727"/>
              <a:gd name="connsiteX51" fmla="*/ 5221706 w 8085221"/>
              <a:gd name="connsiteY51" fmla="*/ 1588169 h 15135727"/>
              <a:gd name="connsiteX52" fmla="*/ 5486400 w 8085221"/>
              <a:gd name="connsiteY52" fmla="*/ 1684421 h 15135727"/>
              <a:gd name="connsiteX53" fmla="*/ 5799221 w 8085221"/>
              <a:gd name="connsiteY53" fmla="*/ 1684421 h 15135727"/>
              <a:gd name="connsiteX54" fmla="*/ 5871411 w 8085221"/>
              <a:gd name="connsiteY54" fmla="*/ 1443790 h 15135727"/>
              <a:gd name="connsiteX55" fmla="*/ 6087979 w 8085221"/>
              <a:gd name="connsiteY55" fmla="*/ 1395664 h 15135727"/>
              <a:gd name="connsiteX56" fmla="*/ 6087979 w 8085221"/>
              <a:gd name="connsiteY56" fmla="*/ 1082842 h 15135727"/>
              <a:gd name="connsiteX57" fmla="*/ 6424864 w 8085221"/>
              <a:gd name="connsiteY57" fmla="*/ 1058779 h 15135727"/>
              <a:gd name="connsiteX58" fmla="*/ 6665495 w 8085221"/>
              <a:gd name="connsiteY58" fmla="*/ 721895 h 15135727"/>
              <a:gd name="connsiteX59" fmla="*/ 6761748 w 8085221"/>
              <a:gd name="connsiteY59" fmla="*/ 649706 h 15135727"/>
              <a:gd name="connsiteX60" fmla="*/ 6737685 w 8085221"/>
              <a:gd name="connsiteY60" fmla="*/ 505327 h 15135727"/>
              <a:gd name="connsiteX61" fmla="*/ 6858000 w 8085221"/>
              <a:gd name="connsiteY61" fmla="*/ 360948 h 15135727"/>
              <a:gd name="connsiteX62" fmla="*/ 6761748 w 8085221"/>
              <a:gd name="connsiteY62" fmla="*/ 120316 h 15135727"/>
              <a:gd name="connsiteX63" fmla="*/ 7194885 w 8085221"/>
              <a:gd name="connsiteY63" fmla="*/ 0 h 15135727"/>
              <a:gd name="connsiteX64" fmla="*/ 7267074 w 8085221"/>
              <a:gd name="connsiteY64" fmla="*/ 120316 h 15135727"/>
              <a:gd name="connsiteX65" fmla="*/ 7267074 w 8085221"/>
              <a:gd name="connsiteY65" fmla="*/ 120316 h 15135727"/>
              <a:gd name="connsiteX66" fmla="*/ 7339264 w 8085221"/>
              <a:gd name="connsiteY66" fmla="*/ 360948 h 15135727"/>
              <a:gd name="connsiteX67" fmla="*/ 7628021 w 8085221"/>
              <a:gd name="connsiteY67" fmla="*/ 433137 h 15135727"/>
              <a:gd name="connsiteX68" fmla="*/ 7796464 w 8085221"/>
              <a:gd name="connsiteY68" fmla="*/ 649706 h 15135727"/>
              <a:gd name="connsiteX69" fmla="*/ 8085221 w 8085221"/>
              <a:gd name="connsiteY69" fmla="*/ 914400 h 15135727"/>
              <a:gd name="connsiteX70" fmla="*/ 7988969 w 8085221"/>
              <a:gd name="connsiteY70" fmla="*/ 1203158 h 15135727"/>
              <a:gd name="connsiteX71" fmla="*/ 7844590 w 8085221"/>
              <a:gd name="connsiteY71" fmla="*/ 1058779 h 15135727"/>
              <a:gd name="connsiteX72" fmla="*/ 7483642 w 8085221"/>
              <a:gd name="connsiteY72" fmla="*/ 1371600 h 15135727"/>
              <a:gd name="connsiteX73" fmla="*/ 7267074 w 8085221"/>
              <a:gd name="connsiteY73" fmla="*/ 1395664 h 15135727"/>
              <a:gd name="connsiteX74" fmla="*/ 7243011 w 8085221"/>
              <a:gd name="connsiteY74" fmla="*/ 1588169 h 15135727"/>
              <a:gd name="connsiteX75" fmla="*/ 6978316 w 8085221"/>
              <a:gd name="connsiteY75" fmla="*/ 1732548 h 15135727"/>
              <a:gd name="connsiteX76" fmla="*/ 6737685 w 8085221"/>
              <a:gd name="connsiteY76" fmla="*/ 2093495 h 15135727"/>
              <a:gd name="connsiteX77" fmla="*/ 6737685 w 8085221"/>
              <a:gd name="connsiteY77" fmla="*/ 2382253 h 15135727"/>
              <a:gd name="connsiteX78" fmla="*/ 6665495 w 8085221"/>
              <a:gd name="connsiteY78" fmla="*/ 2430379 h 15135727"/>
              <a:gd name="connsiteX79" fmla="*/ 6906127 w 8085221"/>
              <a:gd name="connsiteY79" fmla="*/ 2646948 h 15135727"/>
              <a:gd name="connsiteX80" fmla="*/ 6906127 w 8085221"/>
              <a:gd name="connsiteY80" fmla="*/ 2983832 h 15135727"/>
              <a:gd name="connsiteX81" fmla="*/ 6906127 w 8085221"/>
              <a:gd name="connsiteY81" fmla="*/ 3104148 h 15135727"/>
              <a:gd name="connsiteX82" fmla="*/ 6833937 w 8085221"/>
              <a:gd name="connsiteY82" fmla="*/ 3368842 h 15135727"/>
              <a:gd name="connsiteX83" fmla="*/ 6906127 w 8085221"/>
              <a:gd name="connsiteY83" fmla="*/ 3489158 h 15135727"/>
              <a:gd name="connsiteX84" fmla="*/ 6641432 w 8085221"/>
              <a:gd name="connsiteY84" fmla="*/ 3705727 h 15135727"/>
              <a:gd name="connsiteX85" fmla="*/ 6737685 w 8085221"/>
              <a:gd name="connsiteY85" fmla="*/ 3729790 h 15135727"/>
              <a:gd name="connsiteX86" fmla="*/ 6545179 w 8085221"/>
              <a:gd name="connsiteY86" fmla="*/ 3826042 h 15135727"/>
              <a:gd name="connsiteX87" fmla="*/ 6328611 w 8085221"/>
              <a:gd name="connsiteY87" fmla="*/ 3753853 h 15135727"/>
              <a:gd name="connsiteX88" fmla="*/ 6184232 w 8085221"/>
              <a:gd name="connsiteY88" fmla="*/ 3850106 h 15135727"/>
              <a:gd name="connsiteX89" fmla="*/ 6184232 w 8085221"/>
              <a:gd name="connsiteY89" fmla="*/ 3946358 h 15135727"/>
              <a:gd name="connsiteX90" fmla="*/ 6136106 w 8085221"/>
              <a:gd name="connsiteY90" fmla="*/ 4235116 h 15135727"/>
              <a:gd name="connsiteX91" fmla="*/ 5919537 w 8085221"/>
              <a:gd name="connsiteY91" fmla="*/ 4403558 h 15135727"/>
              <a:gd name="connsiteX92" fmla="*/ 5775158 w 8085221"/>
              <a:gd name="connsiteY92" fmla="*/ 4451685 h 15135727"/>
              <a:gd name="connsiteX93" fmla="*/ 5630779 w 8085221"/>
              <a:gd name="connsiteY93" fmla="*/ 4547937 h 15135727"/>
              <a:gd name="connsiteX94" fmla="*/ 5510464 w 8085221"/>
              <a:gd name="connsiteY94" fmla="*/ 4620127 h 15135727"/>
              <a:gd name="connsiteX95" fmla="*/ 5510464 w 8085221"/>
              <a:gd name="connsiteY95" fmla="*/ 4812632 h 15135727"/>
              <a:gd name="connsiteX96" fmla="*/ 5317958 w 8085221"/>
              <a:gd name="connsiteY96" fmla="*/ 4981074 h 15135727"/>
              <a:gd name="connsiteX97" fmla="*/ 5005137 w 8085221"/>
              <a:gd name="connsiteY97" fmla="*/ 5149516 h 15135727"/>
              <a:gd name="connsiteX98" fmla="*/ 4692316 w 8085221"/>
              <a:gd name="connsiteY98" fmla="*/ 5149516 h 15135727"/>
              <a:gd name="connsiteX99" fmla="*/ 4523874 w 8085221"/>
              <a:gd name="connsiteY99" fmla="*/ 5366085 h 15135727"/>
              <a:gd name="connsiteX100" fmla="*/ 4211053 w 8085221"/>
              <a:gd name="connsiteY100" fmla="*/ 5414211 h 15135727"/>
              <a:gd name="connsiteX101" fmla="*/ 4114800 w 8085221"/>
              <a:gd name="connsiteY101" fmla="*/ 5390148 h 15135727"/>
              <a:gd name="connsiteX102" fmla="*/ 4018548 w 8085221"/>
              <a:gd name="connsiteY102" fmla="*/ 5630779 h 15135727"/>
              <a:gd name="connsiteX103" fmla="*/ 4090737 w 8085221"/>
              <a:gd name="connsiteY103" fmla="*/ 5871411 h 15135727"/>
              <a:gd name="connsiteX104" fmla="*/ 4090737 w 8085221"/>
              <a:gd name="connsiteY104" fmla="*/ 6184232 h 15135727"/>
              <a:gd name="connsiteX105" fmla="*/ 4186990 w 8085221"/>
              <a:gd name="connsiteY105" fmla="*/ 6472990 h 15135727"/>
              <a:gd name="connsiteX106" fmla="*/ 4042611 w 8085221"/>
              <a:gd name="connsiteY106" fmla="*/ 6352674 h 15135727"/>
              <a:gd name="connsiteX107" fmla="*/ 3946358 w 8085221"/>
              <a:gd name="connsiteY107" fmla="*/ 6376737 h 15135727"/>
              <a:gd name="connsiteX108" fmla="*/ 4114800 w 8085221"/>
              <a:gd name="connsiteY108" fmla="*/ 6641432 h 15135727"/>
              <a:gd name="connsiteX109" fmla="*/ 4451685 w 8085221"/>
              <a:gd name="connsiteY109" fmla="*/ 6737685 h 15135727"/>
              <a:gd name="connsiteX110" fmla="*/ 4620127 w 8085221"/>
              <a:gd name="connsiteY110" fmla="*/ 6978316 h 15135727"/>
              <a:gd name="connsiteX111" fmla="*/ 4740442 w 8085221"/>
              <a:gd name="connsiteY111" fmla="*/ 7170821 h 15135727"/>
              <a:gd name="connsiteX112" fmla="*/ 5077327 w 8085221"/>
              <a:gd name="connsiteY112" fmla="*/ 7387390 h 15135727"/>
              <a:gd name="connsiteX113" fmla="*/ 5125453 w 8085221"/>
              <a:gd name="connsiteY113" fmla="*/ 7603958 h 15135727"/>
              <a:gd name="connsiteX114" fmla="*/ 5197642 w 8085221"/>
              <a:gd name="connsiteY114" fmla="*/ 7796464 h 15135727"/>
              <a:gd name="connsiteX115" fmla="*/ 5486400 w 8085221"/>
              <a:gd name="connsiteY115" fmla="*/ 7964906 h 15135727"/>
              <a:gd name="connsiteX116" fmla="*/ 5486400 w 8085221"/>
              <a:gd name="connsiteY116" fmla="*/ 8349916 h 15135727"/>
              <a:gd name="connsiteX117" fmla="*/ 5678906 w 8085221"/>
              <a:gd name="connsiteY117" fmla="*/ 8614611 h 15135727"/>
              <a:gd name="connsiteX118" fmla="*/ 5919537 w 8085221"/>
              <a:gd name="connsiteY118" fmla="*/ 9071811 h 15135727"/>
              <a:gd name="connsiteX119" fmla="*/ 6160169 w 8085221"/>
              <a:gd name="connsiteY119" fmla="*/ 9336506 h 15135727"/>
              <a:gd name="connsiteX120" fmla="*/ 6280485 w 8085221"/>
              <a:gd name="connsiteY120" fmla="*/ 9601200 h 15135727"/>
              <a:gd name="connsiteX121" fmla="*/ 6400800 w 8085221"/>
              <a:gd name="connsiteY121" fmla="*/ 9793706 h 15135727"/>
              <a:gd name="connsiteX122" fmla="*/ 6569242 w 8085221"/>
              <a:gd name="connsiteY122" fmla="*/ 10058400 h 15135727"/>
              <a:gd name="connsiteX123" fmla="*/ 6713621 w 8085221"/>
              <a:gd name="connsiteY123" fmla="*/ 10106527 h 15135727"/>
              <a:gd name="connsiteX124" fmla="*/ 6545179 w 8085221"/>
              <a:gd name="connsiteY124" fmla="*/ 10202779 h 15135727"/>
              <a:gd name="connsiteX125" fmla="*/ 6569242 w 8085221"/>
              <a:gd name="connsiteY125" fmla="*/ 10443411 h 15135727"/>
              <a:gd name="connsiteX126" fmla="*/ 6593306 w 8085221"/>
              <a:gd name="connsiteY126" fmla="*/ 10708106 h 15135727"/>
              <a:gd name="connsiteX127" fmla="*/ 6761748 w 8085221"/>
              <a:gd name="connsiteY127" fmla="*/ 10924674 h 15135727"/>
              <a:gd name="connsiteX128" fmla="*/ 6641432 w 8085221"/>
              <a:gd name="connsiteY128" fmla="*/ 11093116 h 15135727"/>
              <a:gd name="connsiteX129" fmla="*/ 6713621 w 8085221"/>
              <a:gd name="connsiteY129" fmla="*/ 11261558 h 15135727"/>
              <a:gd name="connsiteX130" fmla="*/ 6737685 w 8085221"/>
              <a:gd name="connsiteY130" fmla="*/ 11526253 h 15135727"/>
              <a:gd name="connsiteX131" fmla="*/ 6617369 w 8085221"/>
              <a:gd name="connsiteY131" fmla="*/ 11839074 h 15135727"/>
              <a:gd name="connsiteX132" fmla="*/ 6617369 w 8085221"/>
              <a:gd name="connsiteY132" fmla="*/ 12031579 h 15135727"/>
              <a:gd name="connsiteX133" fmla="*/ 6641432 w 8085221"/>
              <a:gd name="connsiteY133" fmla="*/ 12127832 h 15135727"/>
              <a:gd name="connsiteX134" fmla="*/ 6761748 w 8085221"/>
              <a:gd name="connsiteY134" fmla="*/ 12031579 h 15135727"/>
              <a:gd name="connsiteX135" fmla="*/ 6761748 w 8085221"/>
              <a:gd name="connsiteY135" fmla="*/ 12296274 h 15135727"/>
              <a:gd name="connsiteX136" fmla="*/ 6689558 w 8085221"/>
              <a:gd name="connsiteY136" fmla="*/ 12512842 h 15135727"/>
              <a:gd name="connsiteX137" fmla="*/ 6785811 w 8085221"/>
              <a:gd name="connsiteY137" fmla="*/ 12777537 h 15135727"/>
              <a:gd name="connsiteX138" fmla="*/ 6569242 w 8085221"/>
              <a:gd name="connsiteY138" fmla="*/ 12873790 h 15135727"/>
              <a:gd name="connsiteX139" fmla="*/ 6545179 w 8085221"/>
              <a:gd name="connsiteY139" fmla="*/ 13090358 h 15135727"/>
              <a:gd name="connsiteX140" fmla="*/ 6448927 w 8085221"/>
              <a:gd name="connsiteY140" fmla="*/ 13355053 h 15135727"/>
              <a:gd name="connsiteX141" fmla="*/ 6256421 w 8085221"/>
              <a:gd name="connsiteY141" fmla="*/ 13571621 h 15135727"/>
              <a:gd name="connsiteX142" fmla="*/ 6087979 w 8085221"/>
              <a:gd name="connsiteY142" fmla="*/ 13667874 h 15135727"/>
              <a:gd name="connsiteX143" fmla="*/ 5943600 w 8085221"/>
              <a:gd name="connsiteY143" fmla="*/ 13716000 h 15135727"/>
              <a:gd name="connsiteX144" fmla="*/ 5702969 w 8085221"/>
              <a:gd name="connsiteY144" fmla="*/ 13667874 h 15135727"/>
              <a:gd name="connsiteX145" fmla="*/ 5582653 w 8085221"/>
              <a:gd name="connsiteY145" fmla="*/ 13691937 h 15135727"/>
              <a:gd name="connsiteX146" fmla="*/ 5727032 w 8085221"/>
              <a:gd name="connsiteY146" fmla="*/ 13836316 h 15135727"/>
              <a:gd name="connsiteX147" fmla="*/ 5582653 w 8085221"/>
              <a:gd name="connsiteY147" fmla="*/ 14052885 h 15135727"/>
              <a:gd name="connsiteX148" fmla="*/ 5462337 w 8085221"/>
              <a:gd name="connsiteY148" fmla="*/ 14149137 h 15135727"/>
              <a:gd name="connsiteX149" fmla="*/ 5342021 w 8085221"/>
              <a:gd name="connsiteY149" fmla="*/ 14004758 h 15135727"/>
              <a:gd name="connsiteX150" fmla="*/ 5245769 w 8085221"/>
              <a:gd name="connsiteY150" fmla="*/ 14004758 h 15135727"/>
              <a:gd name="connsiteX151" fmla="*/ 5245769 w 8085221"/>
              <a:gd name="connsiteY151" fmla="*/ 13956632 h 15135727"/>
              <a:gd name="connsiteX152" fmla="*/ 5101390 w 8085221"/>
              <a:gd name="connsiteY152" fmla="*/ 13956632 h 15135727"/>
              <a:gd name="connsiteX153" fmla="*/ 4981074 w 8085221"/>
              <a:gd name="connsiteY153" fmla="*/ 13860379 h 15135727"/>
              <a:gd name="connsiteX154" fmla="*/ 4740442 w 8085221"/>
              <a:gd name="connsiteY154" fmla="*/ 13908506 h 15135727"/>
              <a:gd name="connsiteX155" fmla="*/ 4475748 w 8085221"/>
              <a:gd name="connsiteY155" fmla="*/ 13956632 h 15135727"/>
              <a:gd name="connsiteX156" fmla="*/ 4379495 w 8085221"/>
              <a:gd name="connsiteY156" fmla="*/ 14028821 h 15135727"/>
              <a:gd name="connsiteX157" fmla="*/ 4403558 w 8085221"/>
              <a:gd name="connsiteY157" fmla="*/ 14197264 h 15135727"/>
              <a:gd name="connsiteX158" fmla="*/ 4572000 w 8085221"/>
              <a:gd name="connsiteY158" fmla="*/ 14149137 h 15135727"/>
              <a:gd name="connsiteX159" fmla="*/ 4523874 w 8085221"/>
              <a:gd name="connsiteY159" fmla="*/ 14558211 h 15135727"/>
              <a:gd name="connsiteX160" fmla="*/ 4403558 w 8085221"/>
              <a:gd name="connsiteY160" fmla="*/ 14437895 h 15135727"/>
              <a:gd name="connsiteX161" fmla="*/ 4403558 w 8085221"/>
              <a:gd name="connsiteY161" fmla="*/ 14437895 h 15135727"/>
              <a:gd name="connsiteX162" fmla="*/ 4283242 w 8085221"/>
              <a:gd name="connsiteY162" fmla="*/ 14245390 h 15135727"/>
              <a:gd name="connsiteX163" fmla="*/ 4235116 w 8085221"/>
              <a:gd name="connsiteY163" fmla="*/ 14341642 h 15135727"/>
              <a:gd name="connsiteX164" fmla="*/ 4162927 w 8085221"/>
              <a:gd name="connsiteY164" fmla="*/ 14389769 h 15135727"/>
              <a:gd name="connsiteX165" fmla="*/ 4162927 w 8085221"/>
              <a:gd name="connsiteY165" fmla="*/ 14389769 h 15135727"/>
              <a:gd name="connsiteX166" fmla="*/ 3922295 w 8085221"/>
              <a:gd name="connsiteY166" fmla="*/ 14245390 h 15135727"/>
              <a:gd name="connsiteX167" fmla="*/ 3801979 w 8085221"/>
              <a:gd name="connsiteY167" fmla="*/ 14293516 h 15135727"/>
              <a:gd name="connsiteX168" fmla="*/ 3681664 w 8085221"/>
              <a:gd name="connsiteY168" fmla="*/ 14389769 h 15135727"/>
              <a:gd name="connsiteX169" fmla="*/ 3657600 w 8085221"/>
              <a:gd name="connsiteY169" fmla="*/ 14654464 h 15135727"/>
              <a:gd name="connsiteX170" fmla="*/ 3513221 w 8085221"/>
              <a:gd name="connsiteY170" fmla="*/ 14726653 h 15135727"/>
              <a:gd name="connsiteX171" fmla="*/ 3513221 w 8085221"/>
              <a:gd name="connsiteY171" fmla="*/ 14871032 h 15135727"/>
              <a:gd name="connsiteX172" fmla="*/ 3633537 w 8085221"/>
              <a:gd name="connsiteY172" fmla="*/ 14967285 h 15135727"/>
              <a:gd name="connsiteX173" fmla="*/ 3609474 w 8085221"/>
              <a:gd name="connsiteY173" fmla="*/ 15087600 h 15135727"/>
              <a:gd name="connsiteX174" fmla="*/ 3441032 w 8085221"/>
              <a:gd name="connsiteY174" fmla="*/ 15039474 h 15135727"/>
              <a:gd name="connsiteX175" fmla="*/ 3272590 w 8085221"/>
              <a:gd name="connsiteY175" fmla="*/ 15063537 h 15135727"/>
              <a:gd name="connsiteX176" fmla="*/ 3248527 w 8085221"/>
              <a:gd name="connsiteY176" fmla="*/ 14895095 h 15135727"/>
              <a:gd name="connsiteX177" fmla="*/ 3128211 w 8085221"/>
              <a:gd name="connsiteY177" fmla="*/ 14919158 h 15135727"/>
              <a:gd name="connsiteX178" fmla="*/ 2959769 w 8085221"/>
              <a:gd name="connsiteY178" fmla="*/ 15135727 h 15135727"/>
              <a:gd name="connsiteX179" fmla="*/ 2935706 w 8085221"/>
              <a:gd name="connsiteY179" fmla="*/ 14895095 h 15135727"/>
              <a:gd name="connsiteX180" fmla="*/ 2791327 w 8085221"/>
              <a:gd name="connsiteY180" fmla="*/ 14943221 h 15135727"/>
              <a:gd name="connsiteX181" fmla="*/ 2671011 w 8085221"/>
              <a:gd name="connsiteY181" fmla="*/ 15039474 h 15135727"/>
              <a:gd name="connsiteX182" fmla="*/ 2430379 w 8085221"/>
              <a:gd name="connsiteY182" fmla="*/ 15087600 h 15135727"/>
              <a:gd name="connsiteX183" fmla="*/ 2237874 w 8085221"/>
              <a:gd name="connsiteY183" fmla="*/ 15039474 h 15135727"/>
              <a:gd name="connsiteX184" fmla="*/ 2622885 w 8085221"/>
              <a:gd name="connsiteY184" fmla="*/ 14846969 h 15135727"/>
              <a:gd name="connsiteX185" fmla="*/ 2887579 w 8085221"/>
              <a:gd name="connsiteY185" fmla="*/ 14774779 h 15135727"/>
              <a:gd name="connsiteX186" fmla="*/ 2839453 w 8085221"/>
              <a:gd name="connsiteY186" fmla="*/ 14582274 h 15135727"/>
              <a:gd name="connsiteX187" fmla="*/ 2935706 w 8085221"/>
              <a:gd name="connsiteY187" fmla="*/ 14510085 h 15135727"/>
              <a:gd name="connsiteX188" fmla="*/ 2935706 w 8085221"/>
              <a:gd name="connsiteY188" fmla="*/ 14510085 h 15135727"/>
              <a:gd name="connsiteX189" fmla="*/ 3080085 w 8085221"/>
              <a:gd name="connsiteY189" fmla="*/ 14413832 h 15135727"/>
              <a:gd name="connsiteX190" fmla="*/ 3152274 w 8085221"/>
              <a:gd name="connsiteY190" fmla="*/ 14341642 h 15135727"/>
              <a:gd name="connsiteX191" fmla="*/ 3080085 w 8085221"/>
              <a:gd name="connsiteY191" fmla="*/ 14269453 h 15135727"/>
              <a:gd name="connsiteX192" fmla="*/ 3152274 w 8085221"/>
              <a:gd name="connsiteY192" fmla="*/ 14197264 h 15135727"/>
              <a:gd name="connsiteX193" fmla="*/ 3152274 w 8085221"/>
              <a:gd name="connsiteY193" fmla="*/ 14052885 h 15135727"/>
              <a:gd name="connsiteX194" fmla="*/ 3080085 w 8085221"/>
              <a:gd name="connsiteY194" fmla="*/ 13980695 h 15135727"/>
              <a:gd name="connsiteX195" fmla="*/ 3056021 w 8085221"/>
              <a:gd name="connsiteY195" fmla="*/ 14076948 h 15135727"/>
              <a:gd name="connsiteX196" fmla="*/ 2935706 w 8085221"/>
              <a:gd name="connsiteY196" fmla="*/ 14076948 h 15135727"/>
              <a:gd name="connsiteX197" fmla="*/ 2863516 w 8085221"/>
              <a:gd name="connsiteY197" fmla="*/ 14125074 h 15135727"/>
              <a:gd name="connsiteX198" fmla="*/ 2719137 w 8085221"/>
              <a:gd name="connsiteY198" fmla="*/ 14197264 h 15135727"/>
              <a:gd name="connsiteX199" fmla="*/ 2646948 w 8085221"/>
              <a:gd name="connsiteY199" fmla="*/ 14197264 h 15135727"/>
              <a:gd name="connsiteX200" fmla="*/ 2598821 w 8085221"/>
              <a:gd name="connsiteY200" fmla="*/ 14125074 h 15135727"/>
              <a:gd name="connsiteX201" fmla="*/ 2430379 w 8085221"/>
              <a:gd name="connsiteY201" fmla="*/ 13836316 h 15135727"/>
              <a:gd name="connsiteX202" fmla="*/ 2646948 w 8085221"/>
              <a:gd name="connsiteY202" fmla="*/ 13812253 h 15135727"/>
              <a:gd name="connsiteX203" fmla="*/ 2502569 w 8085221"/>
              <a:gd name="connsiteY203" fmla="*/ 13475369 h 15135727"/>
              <a:gd name="connsiteX204" fmla="*/ 2550695 w 8085221"/>
              <a:gd name="connsiteY204" fmla="*/ 13186611 h 15135727"/>
              <a:gd name="connsiteX205" fmla="*/ 2719137 w 8085221"/>
              <a:gd name="connsiteY205" fmla="*/ 13042232 h 15135727"/>
              <a:gd name="connsiteX206" fmla="*/ 2791327 w 8085221"/>
              <a:gd name="connsiteY206" fmla="*/ 12945979 h 15135727"/>
              <a:gd name="connsiteX207" fmla="*/ 3031958 w 8085221"/>
              <a:gd name="connsiteY207" fmla="*/ 13090358 h 15135727"/>
              <a:gd name="connsiteX208" fmla="*/ 3056021 w 8085221"/>
              <a:gd name="connsiteY208" fmla="*/ 12753474 h 15135727"/>
              <a:gd name="connsiteX209" fmla="*/ 2887579 w 8085221"/>
              <a:gd name="connsiteY209" fmla="*/ 12777537 h 15135727"/>
              <a:gd name="connsiteX210" fmla="*/ 2815390 w 8085221"/>
              <a:gd name="connsiteY210" fmla="*/ 12777537 h 15135727"/>
              <a:gd name="connsiteX211" fmla="*/ 3176337 w 8085221"/>
              <a:gd name="connsiteY211" fmla="*/ 12368464 h 15135727"/>
              <a:gd name="connsiteX212" fmla="*/ 3104148 w 8085221"/>
              <a:gd name="connsiteY212" fmla="*/ 12320337 h 15135727"/>
              <a:gd name="connsiteX213" fmla="*/ 3104148 w 8085221"/>
              <a:gd name="connsiteY213" fmla="*/ 12320337 h 15135727"/>
              <a:gd name="connsiteX214" fmla="*/ 3007895 w 8085221"/>
              <a:gd name="connsiteY214" fmla="*/ 12079706 h 15135727"/>
              <a:gd name="connsiteX215" fmla="*/ 2911642 w 8085221"/>
              <a:gd name="connsiteY215" fmla="*/ 11935327 h 15135727"/>
              <a:gd name="connsiteX216" fmla="*/ 2863516 w 8085221"/>
              <a:gd name="connsiteY216" fmla="*/ 11694695 h 15135727"/>
              <a:gd name="connsiteX217" fmla="*/ 2911642 w 8085221"/>
              <a:gd name="connsiteY217" fmla="*/ 11454064 h 15135727"/>
              <a:gd name="connsiteX218" fmla="*/ 3056021 w 8085221"/>
              <a:gd name="connsiteY218" fmla="*/ 11454064 h 15135727"/>
              <a:gd name="connsiteX219" fmla="*/ 2983832 w 8085221"/>
              <a:gd name="connsiteY219" fmla="*/ 11381874 h 15135727"/>
              <a:gd name="connsiteX220" fmla="*/ 3031958 w 8085221"/>
              <a:gd name="connsiteY220" fmla="*/ 11285621 h 15135727"/>
              <a:gd name="connsiteX221" fmla="*/ 3007895 w 8085221"/>
              <a:gd name="connsiteY221" fmla="*/ 11189369 h 15135727"/>
              <a:gd name="connsiteX222" fmla="*/ 2887579 w 8085221"/>
              <a:gd name="connsiteY222" fmla="*/ 11141242 h 15135727"/>
              <a:gd name="connsiteX223" fmla="*/ 2887579 w 8085221"/>
              <a:gd name="connsiteY223" fmla="*/ 10972800 h 15135727"/>
              <a:gd name="connsiteX224" fmla="*/ 2887579 w 8085221"/>
              <a:gd name="connsiteY224" fmla="*/ 10924674 h 15135727"/>
              <a:gd name="connsiteX225" fmla="*/ 2767264 w 8085221"/>
              <a:gd name="connsiteY225" fmla="*/ 11020927 h 15135727"/>
              <a:gd name="connsiteX226" fmla="*/ 2743200 w 8085221"/>
              <a:gd name="connsiteY226" fmla="*/ 10924674 h 15135727"/>
              <a:gd name="connsiteX227" fmla="*/ 2550695 w 8085221"/>
              <a:gd name="connsiteY227" fmla="*/ 11020927 h 15135727"/>
              <a:gd name="connsiteX228" fmla="*/ 2526632 w 8085221"/>
              <a:gd name="connsiteY228" fmla="*/ 11117179 h 15135727"/>
              <a:gd name="connsiteX229" fmla="*/ 2334127 w 8085221"/>
              <a:gd name="connsiteY229" fmla="*/ 10996864 h 15135727"/>
              <a:gd name="connsiteX230" fmla="*/ 2358190 w 8085221"/>
              <a:gd name="connsiteY230" fmla="*/ 10732169 h 15135727"/>
              <a:gd name="connsiteX231" fmla="*/ 2334127 w 8085221"/>
              <a:gd name="connsiteY231" fmla="*/ 10587790 h 15135727"/>
              <a:gd name="connsiteX232" fmla="*/ 2406316 w 8085221"/>
              <a:gd name="connsiteY232" fmla="*/ 10491537 h 15135727"/>
              <a:gd name="connsiteX233" fmla="*/ 2598821 w 8085221"/>
              <a:gd name="connsiteY233" fmla="*/ 10684042 h 15135727"/>
              <a:gd name="connsiteX234" fmla="*/ 2767264 w 8085221"/>
              <a:gd name="connsiteY234" fmla="*/ 10684042 h 15135727"/>
              <a:gd name="connsiteX235" fmla="*/ 2646948 w 8085221"/>
              <a:gd name="connsiteY235" fmla="*/ 10515600 h 15135727"/>
              <a:gd name="connsiteX236" fmla="*/ 2815390 w 8085221"/>
              <a:gd name="connsiteY236" fmla="*/ 10395285 h 15135727"/>
              <a:gd name="connsiteX237" fmla="*/ 3080085 w 8085221"/>
              <a:gd name="connsiteY237" fmla="*/ 10419348 h 15135727"/>
              <a:gd name="connsiteX238" fmla="*/ 3248527 w 8085221"/>
              <a:gd name="connsiteY238" fmla="*/ 10539664 h 15135727"/>
              <a:gd name="connsiteX239" fmla="*/ 3320716 w 8085221"/>
              <a:gd name="connsiteY239" fmla="*/ 10659979 h 15135727"/>
              <a:gd name="connsiteX240" fmla="*/ 3465095 w 8085221"/>
              <a:gd name="connsiteY240" fmla="*/ 10659979 h 15135727"/>
              <a:gd name="connsiteX241" fmla="*/ 3441032 w 8085221"/>
              <a:gd name="connsiteY241" fmla="*/ 10491537 h 15135727"/>
              <a:gd name="connsiteX242" fmla="*/ 3392906 w 8085221"/>
              <a:gd name="connsiteY242" fmla="*/ 10250906 h 15135727"/>
              <a:gd name="connsiteX243" fmla="*/ 3152274 w 8085221"/>
              <a:gd name="connsiteY243" fmla="*/ 10250906 h 15135727"/>
              <a:gd name="connsiteX244" fmla="*/ 3176337 w 8085221"/>
              <a:gd name="connsiteY244" fmla="*/ 10178716 h 15135727"/>
              <a:gd name="connsiteX245" fmla="*/ 3104148 w 8085221"/>
              <a:gd name="connsiteY245" fmla="*/ 10154653 h 15135727"/>
              <a:gd name="connsiteX246" fmla="*/ 3007895 w 8085221"/>
              <a:gd name="connsiteY246" fmla="*/ 9962148 h 15135727"/>
              <a:gd name="connsiteX247" fmla="*/ 3176337 w 8085221"/>
              <a:gd name="connsiteY247" fmla="*/ 9889958 h 15135727"/>
              <a:gd name="connsiteX248" fmla="*/ 2959769 w 8085221"/>
              <a:gd name="connsiteY248" fmla="*/ 9504948 h 15135727"/>
              <a:gd name="connsiteX249" fmla="*/ 2791327 w 8085221"/>
              <a:gd name="connsiteY249" fmla="*/ 9456821 h 15135727"/>
              <a:gd name="connsiteX250" fmla="*/ 2574758 w 8085221"/>
              <a:gd name="connsiteY250" fmla="*/ 9336506 h 15135727"/>
              <a:gd name="connsiteX251" fmla="*/ 2550695 w 8085221"/>
              <a:gd name="connsiteY251" fmla="*/ 9071811 h 15135727"/>
              <a:gd name="connsiteX252" fmla="*/ 2695074 w 8085221"/>
              <a:gd name="connsiteY252" fmla="*/ 8999621 h 15135727"/>
              <a:gd name="connsiteX253" fmla="*/ 2622885 w 8085221"/>
              <a:gd name="connsiteY253" fmla="*/ 8975558 h 15135727"/>
              <a:gd name="connsiteX254" fmla="*/ 2430379 w 8085221"/>
              <a:gd name="connsiteY254" fmla="*/ 8999621 h 15135727"/>
              <a:gd name="connsiteX255" fmla="*/ 2261937 w 8085221"/>
              <a:gd name="connsiteY255" fmla="*/ 9168064 h 15135727"/>
              <a:gd name="connsiteX256" fmla="*/ 2237874 w 8085221"/>
              <a:gd name="connsiteY256" fmla="*/ 8999621 h 15135727"/>
              <a:gd name="connsiteX257" fmla="*/ 2117558 w 8085221"/>
              <a:gd name="connsiteY257" fmla="*/ 8975558 h 15135727"/>
              <a:gd name="connsiteX258" fmla="*/ 2045369 w 8085221"/>
              <a:gd name="connsiteY258" fmla="*/ 8783053 h 15135727"/>
              <a:gd name="connsiteX259" fmla="*/ 1852864 w 8085221"/>
              <a:gd name="connsiteY259" fmla="*/ 8758990 h 15135727"/>
              <a:gd name="connsiteX260" fmla="*/ 1636295 w 8085221"/>
              <a:gd name="connsiteY260" fmla="*/ 8927432 h 15135727"/>
              <a:gd name="connsiteX261" fmla="*/ 1588169 w 8085221"/>
              <a:gd name="connsiteY261" fmla="*/ 9023685 h 15135727"/>
              <a:gd name="connsiteX262" fmla="*/ 1515979 w 8085221"/>
              <a:gd name="connsiteY262" fmla="*/ 8879306 h 15135727"/>
              <a:gd name="connsiteX263" fmla="*/ 1347537 w 8085221"/>
              <a:gd name="connsiteY263" fmla="*/ 8879306 h 15135727"/>
              <a:gd name="connsiteX264" fmla="*/ 1347537 w 8085221"/>
              <a:gd name="connsiteY264" fmla="*/ 8710864 h 15135727"/>
              <a:gd name="connsiteX265" fmla="*/ 1106906 w 8085221"/>
              <a:gd name="connsiteY265" fmla="*/ 8783053 h 15135727"/>
              <a:gd name="connsiteX266" fmla="*/ 890337 w 8085221"/>
              <a:gd name="connsiteY266" fmla="*/ 8686800 h 15135727"/>
              <a:gd name="connsiteX267" fmla="*/ 649706 w 8085221"/>
              <a:gd name="connsiteY267" fmla="*/ 8662737 h 15135727"/>
              <a:gd name="connsiteX268" fmla="*/ 385011 w 8085221"/>
              <a:gd name="connsiteY268" fmla="*/ 8566485 h 15135727"/>
              <a:gd name="connsiteX269" fmla="*/ 577516 w 8085221"/>
              <a:gd name="connsiteY269" fmla="*/ 8373979 h 15135727"/>
              <a:gd name="connsiteX270" fmla="*/ 794085 w 8085221"/>
              <a:gd name="connsiteY270" fmla="*/ 8301790 h 15135727"/>
              <a:gd name="connsiteX271" fmla="*/ 745958 w 8085221"/>
              <a:gd name="connsiteY271" fmla="*/ 8133348 h 15135727"/>
              <a:gd name="connsiteX272" fmla="*/ 818148 w 8085221"/>
              <a:gd name="connsiteY272" fmla="*/ 7820527 h 15135727"/>
              <a:gd name="connsiteX273" fmla="*/ 697832 w 8085221"/>
              <a:gd name="connsiteY273" fmla="*/ 7820527 h 15135727"/>
              <a:gd name="connsiteX274" fmla="*/ 625642 w 8085221"/>
              <a:gd name="connsiteY274" fmla="*/ 7916779 h 15135727"/>
              <a:gd name="connsiteX275" fmla="*/ 457200 w 8085221"/>
              <a:gd name="connsiteY275" fmla="*/ 7820527 h 15135727"/>
              <a:gd name="connsiteX276" fmla="*/ 529390 w 8085221"/>
              <a:gd name="connsiteY276" fmla="*/ 7700211 h 15135727"/>
              <a:gd name="connsiteX277" fmla="*/ 938464 w 8085221"/>
              <a:gd name="connsiteY277" fmla="*/ 7676148 h 15135727"/>
              <a:gd name="connsiteX278" fmla="*/ 1058779 w 8085221"/>
              <a:gd name="connsiteY278" fmla="*/ 7459579 h 15135727"/>
              <a:gd name="connsiteX279" fmla="*/ 1203158 w 8085221"/>
              <a:gd name="connsiteY279" fmla="*/ 7603958 h 15135727"/>
              <a:gd name="connsiteX280" fmla="*/ 1299411 w 8085221"/>
              <a:gd name="connsiteY280" fmla="*/ 7555832 h 15135727"/>
              <a:gd name="connsiteX281" fmla="*/ 1443790 w 8085221"/>
              <a:gd name="connsiteY281" fmla="*/ 7507706 h 15135727"/>
              <a:gd name="connsiteX282" fmla="*/ 1684421 w 8085221"/>
              <a:gd name="connsiteY282" fmla="*/ 7603958 h 15135727"/>
              <a:gd name="connsiteX283" fmla="*/ 1684421 w 8085221"/>
              <a:gd name="connsiteY283" fmla="*/ 7603958 h 15135727"/>
              <a:gd name="connsiteX284" fmla="*/ 1540042 w 8085221"/>
              <a:gd name="connsiteY284" fmla="*/ 7363327 h 15135727"/>
              <a:gd name="connsiteX285" fmla="*/ 1299411 w 8085221"/>
              <a:gd name="connsiteY285" fmla="*/ 7315200 h 15135727"/>
              <a:gd name="connsiteX286" fmla="*/ 1130969 w 8085221"/>
              <a:gd name="connsiteY286" fmla="*/ 7339264 h 15135727"/>
              <a:gd name="connsiteX287" fmla="*/ 1034716 w 8085221"/>
              <a:gd name="connsiteY287" fmla="*/ 7315200 h 15135727"/>
              <a:gd name="connsiteX288" fmla="*/ 1155032 w 8085221"/>
              <a:gd name="connsiteY288" fmla="*/ 7050506 h 15135727"/>
              <a:gd name="connsiteX289" fmla="*/ 1155032 w 8085221"/>
              <a:gd name="connsiteY289" fmla="*/ 6930190 h 15135727"/>
              <a:gd name="connsiteX290" fmla="*/ 1155032 w 8085221"/>
              <a:gd name="connsiteY290" fmla="*/ 6761748 h 15135727"/>
              <a:gd name="connsiteX291" fmla="*/ 1203158 w 8085221"/>
              <a:gd name="connsiteY291" fmla="*/ 6617369 h 15135727"/>
              <a:gd name="connsiteX292" fmla="*/ 1371600 w 8085221"/>
              <a:gd name="connsiteY292" fmla="*/ 6472990 h 15135727"/>
              <a:gd name="connsiteX293" fmla="*/ 1443790 w 8085221"/>
              <a:gd name="connsiteY293" fmla="*/ 6328611 h 15135727"/>
              <a:gd name="connsiteX294" fmla="*/ 1419727 w 8085221"/>
              <a:gd name="connsiteY294" fmla="*/ 6208295 h 15135727"/>
              <a:gd name="connsiteX295" fmla="*/ 1275348 w 8085221"/>
              <a:gd name="connsiteY295" fmla="*/ 6304548 h 15135727"/>
              <a:gd name="connsiteX296" fmla="*/ 1323474 w 8085221"/>
              <a:gd name="connsiteY296" fmla="*/ 6015790 h 15135727"/>
              <a:gd name="connsiteX297" fmla="*/ 1540042 w 8085221"/>
              <a:gd name="connsiteY297" fmla="*/ 5871411 h 15135727"/>
              <a:gd name="connsiteX298" fmla="*/ 1540042 w 8085221"/>
              <a:gd name="connsiteY298" fmla="*/ 5751095 h 15135727"/>
              <a:gd name="connsiteX299" fmla="*/ 1395664 w 8085221"/>
              <a:gd name="connsiteY299" fmla="*/ 5799221 h 15135727"/>
              <a:gd name="connsiteX300" fmla="*/ 1179095 w 8085221"/>
              <a:gd name="connsiteY300" fmla="*/ 5799221 h 15135727"/>
              <a:gd name="connsiteX301" fmla="*/ 890337 w 8085221"/>
              <a:gd name="connsiteY301" fmla="*/ 5775158 h 15135727"/>
              <a:gd name="connsiteX302" fmla="*/ 697832 w 8085221"/>
              <a:gd name="connsiteY302" fmla="*/ 5606716 h 15135727"/>
              <a:gd name="connsiteX303" fmla="*/ 577516 w 8085221"/>
              <a:gd name="connsiteY303" fmla="*/ 5582653 h 15135727"/>
              <a:gd name="connsiteX304" fmla="*/ 697832 w 8085221"/>
              <a:gd name="connsiteY304" fmla="*/ 5775158 h 15135727"/>
              <a:gd name="connsiteX305" fmla="*/ 409074 w 8085221"/>
              <a:gd name="connsiteY305" fmla="*/ 5799221 h 15135727"/>
              <a:gd name="connsiteX306" fmla="*/ 168442 w 8085221"/>
              <a:gd name="connsiteY306" fmla="*/ 5702969 h 15135727"/>
              <a:gd name="connsiteX307" fmla="*/ 264695 w 8085221"/>
              <a:gd name="connsiteY307" fmla="*/ 5558590 h 15135727"/>
              <a:gd name="connsiteX308" fmla="*/ 144379 w 8085221"/>
              <a:gd name="connsiteY308" fmla="*/ 5510464 h 15135727"/>
              <a:gd name="connsiteX309" fmla="*/ 0 w 8085221"/>
              <a:gd name="connsiteY309" fmla="*/ 5462337 h 15135727"/>
              <a:gd name="connsiteX310" fmla="*/ 96253 w 8085221"/>
              <a:gd name="connsiteY310" fmla="*/ 5245769 h 15135727"/>
              <a:gd name="connsiteX0" fmla="*/ 96253 w 8085221"/>
              <a:gd name="connsiteY0" fmla="*/ 5245769 h 15135727"/>
              <a:gd name="connsiteX1" fmla="*/ 144379 w 8085221"/>
              <a:gd name="connsiteY1" fmla="*/ 4981074 h 15135727"/>
              <a:gd name="connsiteX2" fmla="*/ 178719 w 8085221"/>
              <a:gd name="connsiteY2" fmla="*/ 4834941 h 15135727"/>
              <a:gd name="connsiteX3" fmla="*/ 334378 w 8085221"/>
              <a:gd name="connsiteY3" fmla="*/ 4696828 h 15135727"/>
              <a:gd name="connsiteX4" fmla="*/ 553453 w 8085221"/>
              <a:gd name="connsiteY4" fmla="*/ 4692316 h 15135727"/>
              <a:gd name="connsiteX5" fmla="*/ 649706 w 8085221"/>
              <a:gd name="connsiteY5" fmla="*/ 4427621 h 15135727"/>
              <a:gd name="connsiteX6" fmla="*/ 805866 w 8085221"/>
              <a:gd name="connsiteY6" fmla="*/ 4425366 h 15135727"/>
              <a:gd name="connsiteX7" fmla="*/ 867026 w 8085221"/>
              <a:gd name="connsiteY7" fmla="*/ 4311817 h 15135727"/>
              <a:gd name="connsiteX8" fmla="*/ 1077328 w 8085221"/>
              <a:gd name="connsiteY8" fmla="*/ 4253916 h 15135727"/>
              <a:gd name="connsiteX9" fmla="*/ 1120191 w 8085221"/>
              <a:gd name="connsiteY9" fmla="*/ 4206291 h 15135727"/>
              <a:gd name="connsiteX10" fmla="*/ 1263066 w 8085221"/>
              <a:gd name="connsiteY10" fmla="*/ 4182478 h 15135727"/>
              <a:gd name="connsiteX11" fmla="*/ 1362326 w 8085221"/>
              <a:gd name="connsiteY11" fmla="*/ 4081965 h 15135727"/>
              <a:gd name="connsiteX12" fmla="*/ 1472616 w 8085221"/>
              <a:gd name="connsiteY12" fmla="*/ 4025316 h 15135727"/>
              <a:gd name="connsiteX13" fmla="*/ 1559344 w 8085221"/>
              <a:gd name="connsiteY13" fmla="*/ 4013535 h 15135727"/>
              <a:gd name="connsiteX14" fmla="*/ 1708485 w 8085221"/>
              <a:gd name="connsiteY14" fmla="*/ 3826042 h 15135727"/>
              <a:gd name="connsiteX15" fmla="*/ 1820278 w 8085221"/>
              <a:gd name="connsiteY15" fmla="*/ 3858628 h 15135727"/>
              <a:gd name="connsiteX16" fmla="*/ 1910766 w 8085221"/>
              <a:gd name="connsiteY16" fmla="*/ 3735053 h 15135727"/>
              <a:gd name="connsiteX17" fmla="*/ 2006016 w 8085221"/>
              <a:gd name="connsiteY17" fmla="*/ 3615741 h 15135727"/>
              <a:gd name="connsiteX18" fmla="*/ 2091741 w 8085221"/>
              <a:gd name="connsiteY18" fmla="*/ 3649078 h 15135727"/>
              <a:gd name="connsiteX19" fmla="*/ 2141621 w 8085221"/>
              <a:gd name="connsiteY19" fmla="*/ 3585411 h 15135727"/>
              <a:gd name="connsiteX20" fmla="*/ 2117808 w 8085221"/>
              <a:gd name="connsiteY20" fmla="*/ 3518736 h 15135727"/>
              <a:gd name="connsiteX21" fmla="*/ 2182228 w 8085221"/>
              <a:gd name="connsiteY21" fmla="*/ 3420478 h 15135727"/>
              <a:gd name="connsiteX22" fmla="*/ 2286000 w 8085221"/>
              <a:gd name="connsiteY22" fmla="*/ 3489158 h 15135727"/>
              <a:gd name="connsiteX23" fmla="*/ 2334628 w 8085221"/>
              <a:gd name="connsiteY23" fmla="*/ 3249028 h 15135727"/>
              <a:gd name="connsiteX24" fmla="*/ 2381502 w 8085221"/>
              <a:gd name="connsiteY24" fmla="*/ 3088858 h 15135727"/>
              <a:gd name="connsiteX25" fmla="*/ 2544178 w 8085221"/>
              <a:gd name="connsiteY25" fmla="*/ 3058528 h 15135727"/>
              <a:gd name="connsiteX26" fmla="*/ 2477503 w 8085221"/>
              <a:gd name="connsiteY26" fmla="*/ 2977566 h 15135727"/>
              <a:gd name="connsiteX27" fmla="*/ 2695074 w 8085221"/>
              <a:gd name="connsiteY27" fmla="*/ 2892592 h 15135727"/>
              <a:gd name="connsiteX28" fmla="*/ 2796591 w 8085221"/>
              <a:gd name="connsiteY28" fmla="*/ 2829928 h 15135727"/>
              <a:gd name="connsiteX29" fmla="*/ 2829928 w 8085221"/>
              <a:gd name="connsiteY29" fmla="*/ 2517107 h 15135727"/>
              <a:gd name="connsiteX30" fmla="*/ 3006141 w 8085221"/>
              <a:gd name="connsiteY30" fmla="*/ 2401303 h 15135727"/>
              <a:gd name="connsiteX31" fmla="*/ 3200400 w 8085221"/>
              <a:gd name="connsiteY31" fmla="*/ 2296277 h 15135727"/>
              <a:gd name="connsiteX32" fmla="*/ 3325228 w 8085221"/>
              <a:gd name="connsiteY32" fmla="*/ 2220328 h 15135727"/>
              <a:gd name="connsiteX33" fmla="*/ 3441032 w 8085221"/>
              <a:gd name="connsiteY33" fmla="*/ 2237874 h 15135727"/>
              <a:gd name="connsiteX34" fmla="*/ 3534778 w 8085221"/>
              <a:gd name="connsiteY34" fmla="*/ 2301291 h 15135727"/>
              <a:gd name="connsiteX35" fmla="*/ 3585160 w 8085221"/>
              <a:gd name="connsiteY35" fmla="*/ 2517107 h 15135727"/>
              <a:gd name="connsiteX36" fmla="*/ 3801979 w 8085221"/>
              <a:gd name="connsiteY36" fmla="*/ 2565735 h 15135727"/>
              <a:gd name="connsiteX37" fmla="*/ 3946358 w 8085221"/>
              <a:gd name="connsiteY37" fmla="*/ 2550695 h 15135727"/>
              <a:gd name="connsiteX38" fmla="*/ 4018548 w 8085221"/>
              <a:gd name="connsiteY38" fmla="*/ 2598821 h 15135727"/>
              <a:gd name="connsiteX39" fmla="*/ 4138864 w 8085221"/>
              <a:gd name="connsiteY39" fmla="*/ 2574758 h 15135727"/>
              <a:gd name="connsiteX40" fmla="*/ 4307306 w 8085221"/>
              <a:gd name="connsiteY40" fmla="*/ 2671011 h 15135727"/>
              <a:gd name="connsiteX41" fmla="*/ 4427621 w 8085221"/>
              <a:gd name="connsiteY41" fmla="*/ 2622885 h 15135727"/>
              <a:gd name="connsiteX42" fmla="*/ 4668253 w 8085221"/>
              <a:gd name="connsiteY42" fmla="*/ 2743200 h 15135727"/>
              <a:gd name="connsiteX43" fmla="*/ 4788569 w 8085221"/>
              <a:gd name="connsiteY43" fmla="*/ 2815390 h 15135727"/>
              <a:gd name="connsiteX44" fmla="*/ 4957011 w 8085221"/>
              <a:gd name="connsiteY44" fmla="*/ 2719137 h 15135727"/>
              <a:gd name="connsiteX45" fmla="*/ 4981074 w 8085221"/>
              <a:gd name="connsiteY45" fmla="*/ 2382253 h 15135727"/>
              <a:gd name="connsiteX46" fmla="*/ 4981074 w 8085221"/>
              <a:gd name="connsiteY46" fmla="*/ 2382253 h 15135727"/>
              <a:gd name="connsiteX47" fmla="*/ 4884821 w 8085221"/>
              <a:gd name="connsiteY47" fmla="*/ 2093495 h 15135727"/>
              <a:gd name="connsiteX48" fmla="*/ 4764506 w 8085221"/>
              <a:gd name="connsiteY48" fmla="*/ 1900990 h 15135727"/>
              <a:gd name="connsiteX49" fmla="*/ 4764506 w 8085221"/>
              <a:gd name="connsiteY49" fmla="*/ 1804737 h 15135727"/>
              <a:gd name="connsiteX50" fmla="*/ 4957011 w 8085221"/>
              <a:gd name="connsiteY50" fmla="*/ 1564106 h 15135727"/>
              <a:gd name="connsiteX51" fmla="*/ 5221706 w 8085221"/>
              <a:gd name="connsiteY51" fmla="*/ 1588169 h 15135727"/>
              <a:gd name="connsiteX52" fmla="*/ 5486400 w 8085221"/>
              <a:gd name="connsiteY52" fmla="*/ 1684421 h 15135727"/>
              <a:gd name="connsiteX53" fmla="*/ 5799221 w 8085221"/>
              <a:gd name="connsiteY53" fmla="*/ 1684421 h 15135727"/>
              <a:gd name="connsiteX54" fmla="*/ 5871411 w 8085221"/>
              <a:gd name="connsiteY54" fmla="*/ 1443790 h 15135727"/>
              <a:gd name="connsiteX55" fmla="*/ 6087979 w 8085221"/>
              <a:gd name="connsiteY55" fmla="*/ 1395664 h 15135727"/>
              <a:gd name="connsiteX56" fmla="*/ 6087979 w 8085221"/>
              <a:gd name="connsiteY56" fmla="*/ 1082842 h 15135727"/>
              <a:gd name="connsiteX57" fmla="*/ 6424864 w 8085221"/>
              <a:gd name="connsiteY57" fmla="*/ 1058779 h 15135727"/>
              <a:gd name="connsiteX58" fmla="*/ 6665495 w 8085221"/>
              <a:gd name="connsiteY58" fmla="*/ 721895 h 15135727"/>
              <a:gd name="connsiteX59" fmla="*/ 6761748 w 8085221"/>
              <a:gd name="connsiteY59" fmla="*/ 649706 h 15135727"/>
              <a:gd name="connsiteX60" fmla="*/ 6737685 w 8085221"/>
              <a:gd name="connsiteY60" fmla="*/ 505327 h 15135727"/>
              <a:gd name="connsiteX61" fmla="*/ 6858000 w 8085221"/>
              <a:gd name="connsiteY61" fmla="*/ 360948 h 15135727"/>
              <a:gd name="connsiteX62" fmla="*/ 6761748 w 8085221"/>
              <a:gd name="connsiteY62" fmla="*/ 120316 h 15135727"/>
              <a:gd name="connsiteX63" fmla="*/ 7194885 w 8085221"/>
              <a:gd name="connsiteY63" fmla="*/ 0 h 15135727"/>
              <a:gd name="connsiteX64" fmla="*/ 7267074 w 8085221"/>
              <a:gd name="connsiteY64" fmla="*/ 120316 h 15135727"/>
              <a:gd name="connsiteX65" fmla="*/ 7267074 w 8085221"/>
              <a:gd name="connsiteY65" fmla="*/ 120316 h 15135727"/>
              <a:gd name="connsiteX66" fmla="*/ 7339264 w 8085221"/>
              <a:gd name="connsiteY66" fmla="*/ 360948 h 15135727"/>
              <a:gd name="connsiteX67" fmla="*/ 7628021 w 8085221"/>
              <a:gd name="connsiteY67" fmla="*/ 433137 h 15135727"/>
              <a:gd name="connsiteX68" fmla="*/ 7796464 w 8085221"/>
              <a:gd name="connsiteY68" fmla="*/ 649706 h 15135727"/>
              <a:gd name="connsiteX69" fmla="*/ 8085221 w 8085221"/>
              <a:gd name="connsiteY69" fmla="*/ 914400 h 15135727"/>
              <a:gd name="connsiteX70" fmla="*/ 7988969 w 8085221"/>
              <a:gd name="connsiteY70" fmla="*/ 1203158 h 15135727"/>
              <a:gd name="connsiteX71" fmla="*/ 7844590 w 8085221"/>
              <a:gd name="connsiteY71" fmla="*/ 1058779 h 15135727"/>
              <a:gd name="connsiteX72" fmla="*/ 7483642 w 8085221"/>
              <a:gd name="connsiteY72" fmla="*/ 1371600 h 15135727"/>
              <a:gd name="connsiteX73" fmla="*/ 7267074 w 8085221"/>
              <a:gd name="connsiteY73" fmla="*/ 1395664 h 15135727"/>
              <a:gd name="connsiteX74" fmla="*/ 7243011 w 8085221"/>
              <a:gd name="connsiteY74" fmla="*/ 1588169 h 15135727"/>
              <a:gd name="connsiteX75" fmla="*/ 6978316 w 8085221"/>
              <a:gd name="connsiteY75" fmla="*/ 1732548 h 15135727"/>
              <a:gd name="connsiteX76" fmla="*/ 6737685 w 8085221"/>
              <a:gd name="connsiteY76" fmla="*/ 2093495 h 15135727"/>
              <a:gd name="connsiteX77" fmla="*/ 6737685 w 8085221"/>
              <a:gd name="connsiteY77" fmla="*/ 2382253 h 15135727"/>
              <a:gd name="connsiteX78" fmla="*/ 6665495 w 8085221"/>
              <a:gd name="connsiteY78" fmla="*/ 2430379 h 15135727"/>
              <a:gd name="connsiteX79" fmla="*/ 6906127 w 8085221"/>
              <a:gd name="connsiteY79" fmla="*/ 2646948 h 15135727"/>
              <a:gd name="connsiteX80" fmla="*/ 6906127 w 8085221"/>
              <a:gd name="connsiteY80" fmla="*/ 2983832 h 15135727"/>
              <a:gd name="connsiteX81" fmla="*/ 6906127 w 8085221"/>
              <a:gd name="connsiteY81" fmla="*/ 3104148 h 15135727"/>
              <a:gd name="connsiteX82" fmla="*/ 6833937 w 8085221"/>
              <a:gd name="connsiteY82" fmla="*/ 3368842 h 15135727"/>
              <a:gd name="connsiteX83" fmla="*/ 6906127 w 8085221"/>
              <a:gd name="connsiteY83" fmla="*/ 3489158 h 15135727"/>
              <a:gd name="connsiteX84" fmla="*/ 6641432 w 8085221"/>
              <a:gd name="connsiteY84" fmla="*/ 3705727 h 15135727"/>
              <a:gd name="connsiteX85" fmla="*/ 6737685 w 8085221"/>
              <a:gd name="connsiteY85" fmla="*/ 3729790 h 15135727"/>
              <a:gd name="connsiteX86" fmla="*/ 6545179 w 8085221"/>
              <a:gd name="connsiteY86" fmla="*/ 3826042 h 15135727"/>
              <a:gd name="connsiteX87" fmla="*/ 6328611 w 8085221"/>
              <a:gd name="connsiteY87" fmla="*/ 3753853 h 15135727"/>
              <a:gd name="connsiteX88" fmla="*/ 6184232 w 8085221"/>
              <a:gd name="connsiteY88" fmla="*/ 3850106 h 15135727"/>
              <a:gd name="connsiteX89" fmla="*/ 6184232 w 8085221"/>
              <a:gd name="connsiteY89" fmla="*/ 3946358 h 15135727"/>
              <a:gd name="connsiteX90" fmla="*/ 6136106 w 8085221"/>
              <a:gd name="connsiteY90" fmla="*/ 4235116 h 15135727"/>
              <a:gd name="connsiteX91" fmla="*/ 5919537 w 8085221"/>
              <a:gd name="connsiteY91" fmla="*/ 4403558 h 15135727"/>
              <a:gd name="connsiteX92" fmla="*/ 5775158 w 8085221"/>
              <a:gd name="connsiteY92" fmla="*/ 4451685 h 15135727"/>
              <a:gd name="connsiteX93" fmla="*/ 5630779 w 8085221"/>
              <a:gd name="connsiteY93" fmla="*/ 4547937 h 15135727"/>
              <a:gd name="connsiteX94" fmla="*/ 5510464 w 8085221"/>
              <a:gd name="connsiteY94" fmla="*/ 4620127 h 15135727"/>
              <a:gd name="connsiteX95" fmla="*/ 5510464 w 8085221"/>
              <a:gd name="connsiteY95" fmla="*/ 4812632 h 15135727"/>
              <a:gd name="connsiteX96" fmla="*/ 5317958 w 8085221"/>
              <a:gd name="connsiteY96" fmla="*/ 4981074 h 15135727"/>
              <a:gd name="connsiteX97" fmla="*/ 5005137 w 8085221"/>
              <a:gd name="connsiteY97" fmla="*/ 5149516 h 15135727"/>
              <a:gd name="connsiteX98" fmla="*/ 4692316 w 8085221"/>
              <a:gd name="connsiteY98" fmla="*/ 5149516 h 15135727"/>
              <a:gd name="connsiteX99" fmla="*/ 4523874 w 8085221"/>
              <a:gd name="connsiteY99" fmla="*/ 5366085 h 15135727"/>
              <a:gd name="connsiteX100" fmla="*/ 4211053 w 8085221"/>
              <a:gd name="connsiteY100" fmla="*/ 5414211 h 15135727"/>
              <a:gd name="connsiteX101" fmla="*/ 4114800 w 8085221"/>
              <a:gd name="connsiteY101" fmla="*/ 5390148 h 15135727"/>
              <a:gd name="connsiteX102" fmla="*/ 4018548 w 8085221"/>
              <a:gd name="connsiteY102" fmla="*/ 5630779 h 15135727"/>
              <a:gd name="connsiteX103" fmla="*/ 4090737 w 8085221"/>
              <a:gd name="connsiteY103" fmla="*/ 5871411 h 15135727"/>
              <a:gd name="connsiteX104" fmla="*/ 4090737 w 8085221"/>
              <a:gd name="connsiteY104" fmla="*/ 6184232 h 15135727"/>
              <a:gd name="connsiteX105" fmla="*/ 4186990 w 8085221"/>
              <a:gd name="connsiteY105" fmla="*/ 6472990 h 15135727"/>
              <a:gd name="connsiteX106" fmla="*/ 4042611 w 8085221"/>
              <a:gd name="connsiteY106" fmla="*/ 6352674 h 15135727"/>
              <a:gd name="connsiteX107" fmla="*/ 3946358 w 8085221"/>
              <a:gd name="connsiteY107" fmla="*/ 6376737 h 15135727"/>
              <a:gd name="connsiteX108" fmla="*/ 4114800 w 8085221"/>
              <a:gd name="connsiteY108" fmla="*/ 6641432 h 15135727"/>
              <a:gd name="connsiteX109" fmla="*/ 4451685 w 8085221"/>
              <a:gd name="connsiteY109" fmla="*/ 6737685 h 15135727"/>
              <a:gd name="connsiteX110" fmla="*/ 4620127 w 8085221"/>
              <a:gd name="connsiteY110" fmla="*/ 6978316 h 15135727"/>
              <a:gd name="connsiteX111" fmla="*/ 4740442 w 8085221"/>
              <a:gd name="connsiteY111" fmla="*/ 7170821 h 15135727"/>
              <a:gd name="connsiteX112" fmla="*/ 5077327 w 8085221"/>
              <a:gd name="connsiteY112" fmla="*/ 7387390 h 15135727"/>
              <a:gd name="connsiteX113" fmla="*/ 5125453 w 8085221"/>
              <a:gd name="connsiteY113" fmla="*/ 7603958 h 15135727"/>
              <a:gd name="connsiteX114" fmla="*/ 5197642 w 8085221"/>
              <a:gd name="connsiteY114" fmla="*/ 7796464 h 15135727"/>
              <a:gd name="connsiteX115" fmla="*/ 5486400 w 8085221"/>
              <a:gd name="connsiteY115" fmla="*/ 7964906 h 15135727"/>
              <a:gd name="connsiteX116" fmla="*/ 5486400 w 8085221"/>
              <a:gd name="connsiteY116" fmla="*/ 8349916 h 15135727"/>
              <a:gd name="connsiteX117" fmla="*/ 5678906 w 8085221"/>
              <a:gd name="connsiteY117" fmla="*/ 8614611 h 15135727"/>
              <a:gd name="connsiteX118" fmla="*/ 5919537 w 8085221"/>
              <a:gd name="connsiteY118" fmla="*/ 9071811 h 15135727"/>
              <a:gd name="connsiteX119" fmla="*/ 6160169 w 8085221"/>
              <a:gd name="connsiteY119" fmla="*/ 9336506 h 15135727"/>
              <a:gd name="connsiteX120" fmla="*/ 6280485 w 8085221"/>
              <a:gd name="connsiteY120" fmla="*/ 9601200 h 15135727"/>
              <a:gd name="connsiteX121" fmla="*/ 6400800 w 8085221"/>
              <a:gd name="connsiteY121" fmla="*/ 9793706 h 15135727"/>
              <a:gd name="connsiteX122" fmla="*/ 6569242 w 8085221"/>
              <a:gd name="connsiteY122" fmla="*/ 10058400 h 15135727"/>
              <a:gd name="connsiteX123" fmla="*/ 6713621 w 8085221"/>
              <a:gd name="connsiteY123" fmla="*/ 10106527 h 15135727"/>
              <a:gd name="connsiteX124" fmla="*/ 6545179 w 8085221"/>
              <a:gd name="connsiteY124" fmla="*/ 10202779 h 15135727"/>
              <a:gd name="connsiteX125" fmla="*/ 6569242 w 8085221"/>
              <a:gd name="connsiteY125" fmla="*/ 10443411 h 15135727"/>
              <a:gd name="connsiteX126" fmla="*/ 6593306 w 8085221"/>
              <a:gd name="connsiteY126" fmla="*/ 10708106 h 15135727"/>
              <a:gd name="connsiteX127" fmla="*/ 6761748 w 8085221"/>
              <a:gd name="connsiteY127" fmla="*/ 10924674 h 15135727"/>
              <a:gd name="connsiteX128" fmla="*/ 6641432 w 8085221"/>
              <a:gd name="connsiteY128" fmla="*/ 11093116 h 15135727"/>
              <a:gd name="connsiteX129" fmla="*/ 6713621 w 8085221"/>
              <a:gd name="connsiteY129" fmla="*/ 11261558 h 15135727"/>
              <a:gd name="connsiteX130" fmla="*/ 6737685 w 8085221"/>
              <a:gd name="connsiteY130" fmla="*/ 11526253 h 15135727"/>
              <a:gd name="connsiteX131" fmla="*/ 6617369 w 8085221"/>
              <a:gd name="connsiteY131" fmla="*/ 11839074 h 15135727"/>
              <a:gd name="connsiteX132" fmla="*/ 6617369 w 8085221"/>
              <a:gd name="connsiteY132" fmla="*/ 12031579 h 15135727"/>
              <a:gd name="connsiteX133" fmla="*/ 6641432 w 8085221"/>
              <a:gd name="connsiteY133" fmla="*/ 12127832 h 15135727"/>
              <a:gd name="connsiteX134" fmla="*/ 6761748 w 8085221"/>
              <a:gd name="connsiteY134" fmla="*/ 12031579 h 15135727"/>
              <a:gd name="connsiteX135" fmla="*/ 6761748 w 8085221"/>
              <a:gd name="connsiteY135" fmla="*/ 12296274 h 15135727"/>
              <a:gd name="connsiteX136" fmla="*/ 6689558 w 8085221"/>
              <a:gd name="connsiteY136" fmla="*/ 12512842 h 15135727"/>
              <a:gd name="connsiteX137" fmla="*/ 6785811 w 8085221"/>
              <a:gd name="connsiteY137" fmla="*/ 12777537 h 15135727"/>
              <a:gd name="connsiteX138" fmla="*/ 6569242 w 8085221"/>
              <a:gd name="connsiteY138" fmla="*/ 12873790 h 15135727"/>
              <a:gd name="connsiteX139" fmla="*/ 6545179 w 8085221"/>
              <a:gd name="connsiteY139" fmla="*/ 13090358 h 15135727"/>
              <a:gd name="connsiteX140" fmla="*/ 6448927 w 8085221"/>
              <a:gd name="connsiteY140" fmla="*/ 13355053 h 15135727"/>
              <a:gd name="connsiteX141" fmla="*/ 6256421 w 8085221"/>
              <a:gd name="connsiteY141" fmla="*/ 13571621 h 15135727"/>
              <a:gd name="connsiteX142" fmla="*/ 6087979 w 8085221"/>
              <a:gd name="connsiteY142" fmla="*/ 13667874 h 15135727"/>
              <a:gd name="connsiteX143" fmla="*/ 5943600 w 8085221"/>
              <a:gd name="connsiteY143" fmla="*/ 13716000 h 15135727"/>
              <a:gd name="connsiteX144" fmla="*/ 5702969 w 8085221"/>
              <a:gd name="connsiteY144" fmla="*/ 13667874 h 15135727"/>
              <a:gd name="connsiteX145" fmla="*/ 5582653 w 8085221"/>
              <a:gd name="connsiteY145" fmla="*/ 13691937 h 15135727"/>
              <a:gd name="connsiteX146" fmla="*/ 5727032 w 8085221"/>
              <a:gd name="connsiteY146" fmla="*/ 13836316 h 15135727"/>
              <a:gd name="connsiteX147" fmla="*/ 5582653 w 8085221"/>
              <a:gd name="connsiteY147" fmla="*/ 14052885 h 15135727"/>
              <a:gd name="connsiteX148" fmla="*/ 5462337 w 8085221"/>
              <a:gd name="connsiteY148" fmla="*/ 14149137 h 15135727"/>
              <a:gd name="connsiteX149" fmla="*/ 5342021 w 8085221"/>
              <a:gd name="connsiteY149" fmla="*/ 14004758 h 15135727"/>
              <a:gd name="connsiteX150" fmla="*/ 5245769 w 8085221"/>
              <a:gd name="connsiteY150" fmla="*/ 14004758 h 15135727"/>
              <a:gd name="connsiteX151" fmla="*/ 5245769 w 8085221"/>
              <a:gd name="connsiteY151" fmla="*/ 13956632 h 15135727"/>
              <a:gd name="connsiteX152" fmla="*/ 5101390 w 8085221"/>
              <a:gd name="connsiteY152" fmla="*/ 13956632 h 15135727"/>
              <a:gd name="connsiteX153" fmla="*/ 4981074 w 8085221"/>
              <a:gd name="connsiteY153" fmla="*/ 13860379 h 15135727"/>
              <a:gd name="connsiteX154" fmla="*/ 4740442 w 8085221"/>
              <a:gd name="connsiteY154" fmla="*/ 13908506 h 15135727"/>
              <a:gd name="connsiteX155" fmla="*/ 4475748 w 8085221"/>
              <a:gd name="connsiteY155" fmla="*/ 13956632 h 15135727"/>
              <a:gd name="connsiteX156" fmla="*/ 4379495 w 8085221"/>
              <a:gd name="connsiteY156" fmla="*/ 14028821 h 15135727"/>
              <a:gd name="connsiteX157" fmla="*/ 4403558 w 8085221"/>
              <a:gd name="connsiteY157" fmla="*/ 14197264 h 15135727"/>
              <a:gd name="connsiteX158" fmla="*/ 4572000 w 8085221"/>
              <a:gd name="connsiteY158" fmla="*/ 14149137 h 15135727"/>
              <a:gd name="connsiteX159" fmla="*/ 4523874 w 8085221"/>
              <a:gd name="connsiteY159" fmla="*/ 14558211 h 15135727"/>
              <a:gd name="connsiteX160" fmla="*/ 4403558 w 8085221"/>
              <a:gd name="connsiteY160" fmla="*/ 14437895 h 15135727"/>
              <a:gd name="connsiteX161" fmla="*/ 4403558 w 8085221"/>
              <a:gd name="connsiteY161" fmla="*/ 14437895 h 15135727"/>
              <a:gd name="connsiteX162" fmla="*/ 4283242 w 8085221"/>
              <a:gd name="connsiteY162" fmla="*/ 14245390 h 15135727"/>
              <a:gd name="connsiteX163" fmla="*/ 4235116 w 8085221"/>
              <a:gd name="connsiteY163" fmla="*/ 14341642 h 15135727"/>
              <a:gd name="connsiteX164" fmla="*/ 4162927 w 8085221"/>
              <a:gd name="connsiteY164" fmla="*/ 14389769 h 15135727"/>
              <a:gd name="connsiteX165" fmla="*/ 4162927 w 8085221"/>
              <a:gd name="connsiteY165" fmla="*/ 14389769 h 15135727"/>
              <a:gd name="connsiteX166" fmla="*/ 3922295 w 8085221"/>
              <a:gd name="connsiteY166" fmla="*/ 14245390 h 15135727"/>
              <a:gd name="connsiteX167" fmla="*/ 3801979 w 8085221"/>
              <a:gd name="connsiteY167" fmla="*/ 14293516 h 15135727"/>
              <a:gd name="connsiteX168" fmla="*/ 3681664 w 8085221"/>
              <a:gd name="connsiteY168" fmla="*/ 14389769 h 15135727"/>
              <a:gd name="connsiteX169" fmla="*/ 3657600 w 8085221"/>
              <a:gd name="connsiteY169" fmla="*/ 14654464 h 15135727"/>
              <a:gd name="connsiteX170" fmla="*/ 3513221 w 8085221"/>
              <a:gd name="connsiteY170" fmla="*/ 14726653 h 15135727"/>
              <a:gd name="connsiteX171" fmla="*/ 3513221 w 8085221"/>
              <a:gd name="connsiteY171" fmla="*/ 14871032 h 15135727"/>
              <a:gd name="connsiteX172" fmla="*/ 3633537 w 8085221"/>
              <a:gd name="connsiteY172" fmla="*/ 14967285 h 15135727"/>
              <a:gd name="connsiteX173" fmla="*/ 3609474 w 8085221"/>
              <a:gd name="connsiteY173" fmla="*/ 15087600 h 15135727"/>
              <a:gd name="connsiteX174" fmla="*/ 3441032 w 8085221"/>
              <a:gd name="connsiteY174" fmla="*/ 15039474 h 15135727"/>
              <a:gd name="connsiteX175" fmla="*/ 3272590 w 8085221"/>
              <a:gd name="connsiteY175" fmla="*/ 15063537 h 15135727"/>
              <a:gd name="connsiteX176" fmla="*/ 3248527 w 8085221"/>
              <a:gd name="connsiteY176" fmla="*/ 14895095 h 15135727"/>
              <a:gd name="connsiteX177" fmla="*/ 3128211 w 8085221"/>
              <a:gd name="connsiteY177" fmla="*/ 14919158 h 15135727"/>
              <a:gd name="connsiteX178" fmla="*/ 2959769 w 8085221"/>
              <a:gd name="connsiteY178" fmla="*/ 15135727 h 15135727"/>
              <a:gd name="connsiteX179" fmla="*/ 2935706 w 8085221"/>
              <a:gd name="connsiteY179" fmla="*/ 14895095 h 15135727"/>
              <a:gd name="connsiteX180" fmla="*/ 2791327 w 8085221"/>
              <a:gd name="connsiteY180" fmla="*/ 14943221 h 15135727"/>
              <a:gd name="connsiteX181" fmla="*/ 2671011 w 8085221"/>
              <a:gd name="connsiteY181" fmla="*/ 15039474 h 15135727"/>
              <a:gd name="connsiteX182" fmla="*/ 2430379 w 8085221"/>
              <a:gd name="connsiteY182" fmla="*/ 15087600 h 15135727"/>
              <a:gd name="connsiteX183" fmla="*/ 2237874 w 8085221"/>
              <a:gd name="connsiteY183" fmla="*/ 15039474 h 15135727"/>
              <a:gd name="connsiteX184" fmla="*/ 2622885 w 8085221"/>
              <a:gd name="connsiteY184" fmla="*/ 14846969 h 15135727"/>
              <a:gd name="connsiteX185" fmla="*/ 2887579 w 8085221"/>
              <a:gd name="connsiteY185" fmla="*/ 14774779 h 15135727"/>
              <a:gd name="connsiteX186" fmla="*/ 2839453 w 8085221"/>
              <a:gd name="connsiteY186" fmla="*/ 14582274 h 15135727"/>
              <a:gd name="connsiteX187" fmla="*/ 2935706 w 8085221"/>
              <a:gd name="connsiteY187" fmla="*/ 14510085 h 15135727"/>
              <a:gd name="connsiteX188" fmla="*/ 2935706 w 8085221"/>
              <a:gd name="connsiteY188" fmla="*/ 14510085 h 15135727"/>
              <a:gd name="connsiteX189" fmla="*/ 3080085 w 8085221"/>
              <a:gd name="connsiteY189" fmla="*/ 14413832 h 15135727"/>
              <a:gd name="connsiteX190" fmla="*/ 3152274 w 8085221"/>
              <a:gd name="connsiteY190" fmla="*/ 14341642 h 15135727"/>
              <a:gd name="connsiteX191" fmla="*/ 3080085 w 8085221"/>
              <a:gd name="connsiteY191" fmla="*/ 14269453 h 15135727"/>
              <a:gd name="connsiteX192" fmla="*/ 3152274 w 8085221"/>
              <a:gd name="connsiteY192" fmla="*/ 14197264 h 15135727"/>
              <a:gd name="connsiteX193" fmla="*/ 3152274 w 8085221"/>
              <a:gd name="connsiteY193" fmla="*/ 14052885 h 15135727"/>
              <a:gd name="connsiteX194" fmla="*/ 3080085 w 8085221"/>
              <a:gd name="connsiteY194" fmla="*/ 13980695 h 15135727"/>
              <a:gd name="connsiteX195" fmla="*/ 3056021 w 8085221"/>
              <a:gd name="connsiteY195" fmla="*/ 14076948 h 15135727"/>
              <a:gd name="connsiteX196" fmla="*/ 2935706 w 8085221"/>
              <a:gd name="connsiteY196" fmla="*/ 14076948 h 15135727"/>
              <a:gd name="connsiteX197" fmla="*/ 2863516 w 8085221"/>
              <a:gd name="connsiteY197" fmla="*/ 14125074 h 15135727"/>
              <a:gd name="connsiteX198" fmla="*/ 2719137 w 8085221"/>
              <a:gd name="connsiteY198" fmla="*/ 14197264 h 15135727"/>
              <a:gd name="connsiteX199" fmla="*/ 2646948 w 8085221"/>
              <a:gd name="connsiteY199" fmla="*/ 14197264 h 15135727"/>
              <a:gd name="connsiteX200" fmla="*/ 2598821 w 8085221"/>
              <a:gd name="connsiteY200" fmla="*/ 14125074 h 15135727"/>
              <a:gd name="connsiteX201" fmla="*/ 2430379 w 8085221"/>
              <a:gd name="connsiteY201" fmla="*/ 13836316 h 15135727"/>
              <a:gd name="connsiteX202" fmla="*/ 2646948 w 8085221"/>
              <a:gd name="connsiteY202" fmla="*/ 13812253 h 15135727"/>
              <a:gd name="connsiteX203" fmla="*/ 2502569 w 8085221"/>
              <a:gd name="connsiteY203" fmla="*/ 13475369 h 15135727"/>
              <a:gd name="connsiteX204" fmla="*/ 2550695 w 8085221"/>
              <a:gd name="connsiteY204" fmla="*/ 13186611 h 15135727"/>
              <a:gd name="connsiteX205" fmla="*/ 2719137 w 8085221"/>
              <a:gd name="connsiteY205" fmla="*/ 13042232 h 15135727"/>
              <a:gd name="connsiteX206" fmla="*/ 2791327 w 8085221"/>
              <a:gd name="connsiteY206" fmla="*/ 12945979 h 15135727"/>
              <a:gd name="connsiteX207" fmla="*/ 3031958 w 8085221"/>
              <a:gd name="connsiteY207" fmla="*/ 13090358 h 15135727"/>
              <a:gd name="connsiteX208" fmla="*/ 3056021 w 8085221"/>
              <a:gd name="connsiteY208" fmla="*/ 12753474 h 15135727"/>
              <a:gd name="connsiteX209" fmla="*/ 2887579 w 8085221"/>
              <a:gd name="connsiteY209" fmla="*/ 12777537 h 15135727"/>
              <a:gd name="connsiteX210" fmla="*/ 2815390 w 8085221"/>
              <a:gd name="connsiteY210" fmla="*/ 12777537 h 15135727"/>
              <a:gd name="connsiteX211" fmla="*/ 3176337 w 8085221"/>
              <a:gd name="connsiteY211" fmla="*/ 12368464 h 15135727"/>
              <a:gd name="connsiteX212" fmla="*/ 3104148 w 8085221"/>
              <a:gd name="connsiteY212" fmla="*/ 12320337 h 15135727"/>
              <a:gd name="connsiteX213" fmla="*/ 3104148 w 8085221"/>
              <a:gd name="connsiteY213" fmla="*/ 12320337 h 15135727"/>
              <a:gd name="connsiteX214" fmla="*/ 3007895 w 8085221"/>
              <a:gd name="connsiteY214" fmla="*/ 12079706 h 15135727"/>
              <a:gd name="connsiteX215" fmla="*/ 2911642 w 8085221"/>
              <a:gd name="connsiteY215" fmla="*/ 11935327 h 15135727"/>
              <a:gd name="connsiteX216" fmla="*/ 2863516 w 8085221"/>
              <a:gd name="connsiteY216" fmla="*/ 11694695 h 15135727"/>
              <a:gd name="connsiteX217" fmla="*/ 2911642 w 8085221"/>
              <a:gd name="connsiteY217" fmla="*/ 11454064 h 15135727"/>
              <a:gd name="connsiteX218" fmla="*/ 3056021 w 8085221"/>
              <a:gd name="connsiteY218" fmla="*/ 11454064 h 15135727"/>
              <a:gd name="connsiteX219" fmla="*/ 2983832 w 8085221"/>
              <a:gd name="connsiteY219" fmla="*/ 11381874 h 15135727"/>
              <a:gd name="connsiteX220" fmla="*/ 3031958 w 8085221"/>
              <a:gd name="connsiteY220" fmla="*/ 11285621 h 15135727"/>
              <a:gd name="connsiteX221" fmla="*/ 3007895 w 8085221"/>
              <a:gd name="connsiteY221" fmla="*/ 11189369 h 15135727"/>
              <a:gd name="connsiteX222" fmla="*/ 2887579 w 8085221"/>
              <a:gd name="connsiteY222" fmla="*/ 11141242 h 15135727"/>
              <a:gd name="connsiteX223" fmla="*/ 2887579 w 8085221"/>
              <a:gd name="connsiteY223" fmla="*/ 10972800 h 15135727"/>
              <a:gd name="connsiteX224" fmla="*/ 2887579 w 8085221"/>
              <a:gd name="connsiteY224" fmla="*/ 10924674 h 15135727"/>
              <a:gd name="connsiteX225" fmla="*/ 2767264 w 8085221"/>
              <a:gd name="connsiteY225" fmla="*/ 11020927 h 15135727"/>
              <a:gd name="connsiteX226" fmla="*/ 2743200 w 8085221"/>
              <a:gd name="connsiteY226" fmla="*/ 10924674 h 15135727"/>
              <a:gd name="connsiteX227" fmla="*/ 2550695 w 8085221"/>
              <a:gd name="connsiteY227" fmla="*/ 11020927 h 15135727"/>
              <a:gd name="connsiteX228" fmla="*/ 2526632 w 8085221"/>
              <a:gd name="connsiteY228" fmla="*/ 11117179 h 15135727"/>
              <a:gd name="connsiteX229" fmla="*/ 2334127 w 8085221"/>
              <a:gd name="connsiteY229" fmla="*/ 10996864 h 15135727"/>
              <a:gd name="connsiteX230" fmla="*/ 2358190 w 8085221"/>
              <a:gd name="connsiteY230" fmla="*/ 10732169 h 15135727"/>
              <a:gd name="connsiteX231" fmla="*/ 2334127 w 8085221"/>
              <a:gd name="connsiteY231" fmla="*/ 10587790 h 15135727"/>
              <a:gd name="connsiteX232" fmla="*/ 2406316 w 8085221"/>
              <a:gd name="connsiteY232" fmla="*/ 10491537 h 15135727"/>
              <a:gd name="connsiteX233" fmla="*/ 2598821 w 8085221"/>
              <a:gd name="connsiteY233" fmla="*/ 10684042 h 15135727"/>
              <a:gd name="connsiteX234" fmla="*/ 2767264 w 8085221"/>
              <a:gd name="connsiteY234" fmla="*/ 10684042 h 15135727"/>
              <a:gd name="connsiteX235" fmla="*/ 2646948 w 8085221"/>
              <a:gd name="connsiteY235" fmla="*/ 10515600 h 15135727"/>
              <a:gd name="connsiteX236" fmla="*/ 2815390 w 8085221"/>
              <a:gd name="connsiteY236" fmla="*/ 10395285 h 15135727"/>
              <a:gd name="connsiteX237" fmla="*/ 3080085 w 8085221"/>
              <a:gd name="connsiteY237" fmla="*/ 10419348 h 15135727"/>
              <a:gd name="connsiteX238" fmla="*/ 3248527 w 8085221"/>
              <a:gd name="connsiteY238" fmla="*/ 10539664 h 15135727"/>
              <a:gd name="connsiteX239" fmla="*/ 3320716 w 8085221"/>
              <a:gd name="connsiteY239" fmla="*/ 10659979 h 15135727"/>
              <a:gd name="connsiteX240" fmla="*/ 3465095 w 8085221"/>
              <a:gd name="connsiteY240" fmla="*/ 10659979 h 15135727"/>
              <a:gd name="connsiteX241" fmla="*/ 3441032 w 8085221"/>
              <a:gd name="connsiteY241" fmla="*/ 10491537 h 15135727"/>
              <a:gd name="connsiteX242" fmla="*/ 3392906 w 8085221"/>
              <a:gd name="connsiteY242" fmla="*/ 10250906 h 15135727"/>
              <a:gd name="connsiteX243" fmla="*/ 3152274 w 8085221"/>
              <a:gd name="connsiteY243" fmla="*/ 10250906 h 15135727"/>
              <a:gd name="connsiteX244" fmla="*/ 3176337 w 8085221"/>
              <a:gd name="connsiteY244" fmla="*/ 10178716 h 15135727"/>
              <a:gd name="connsiteX245" fmla="*/ 3104148 w 8085221"/>
              <a:gd name="connsiteY245" fmla="*/ 10154653 h 15135727"/>
              <a:gd name="connsiteX246" fmla="*/ 3007895 w 8085221"/>
              <a:gd name="connsiteY246" fmla="*/ 9962148 h 15135727"/>
              <a:gd name="connsiteX247" fmla="*/ 3176337 w 8085221"/>
              <a:gd name="connsiteY247" fmla="*/ 9889958 h 15135727"/>
              <a:gd name="connsiteX248" fmla="*/ 2959769 w 8085221"/>
              <a:gd name="connsiteY248" fmla="*/ 9504948 h 15135727"/>
              <a:gd name="connsiteX249" fmla="*/ 2791327 w 8085221"/>
              <a:gd name="connsiteY249" fmla="*/ 9456821 h 15135727"/>
              <a:gd name="connsiteX250" fmla="*/ 2574758 w 8085221"/>
              <a:gd name="connsiteY250" fmla="*/ 9336506 h 15135727"/>
              <a:gd name="connsiteX251" fmla="*/ 2550695 w 8085221"/>
              <a:gd name="connsiteY251" fmla="*/ 9071811 h 15135727"/>
              <a:gd name="connsiteX252" fmla="*/ 2695074 w 8085221"/>
              <a:gd name="connsiteY252" fmla="*/ 8999621 h 15135727"/>
              <a:gd name="connsiteX253" fmla="*/ 2622885 w 8085221"/>
              <a:gd name="connsiteY253" fmla="*/ 8975558 h 15135727"/>
              <a:gd name="connsiteX254" fmla="*/ 2430379 w 8085221"/>
              <a:gd name="connsiteY254" fmla="*/ 8999621 h 15135727"/>
              <a:gd name="connsiteX255" fmla="*/ 2261937 w 8085221"/>
              <a:gd name="connsiteY255" fmla="*/ 9168064 h 15135727"/>
              <a:gd name="connsiteX256" fmla="*/ 2237874 w 8085221"/>
              <a:gd name="connsiteY256" fmla="*/ 8999621 h 15135727"/>
              <a:gd name="connsiteX257" fmla="*/ 2117558 w 8085221"/>
              <a:gd name="connsiteY257" fmla="*/ 8975558 h 15135727"/>
              <a:gd name="connsiteX258" fmla="*/ 2045369 w 8085221"/>
              <a:gd name="connsiteY258" fmla="*/ 8783053 h 15135727"/>
              <a:gd name="connsiteX259" fmla="*/ 1852864 w 8085221"/>
              <a:gd name="connsiteY259" fmla="*/ 8758990 h 15135727"/>
              <a:gd name="connsiteX260" fmla="*/ 1636295 w 8085221"/>
              <a:gd name="connsiteY260" fmla="*/ 8927432 h 15135727"/>
              <a:gd name="connsiteX261" fmla="*/ 1588169 w 8085221"/>
              <a:gd name="connsiteY261" fmla="*/ 9023685 h 15135727"/>
              <a:gd name="connsiteX262" fmla="*/ 1515979 w 8085221"/>
              <a:gd name="connsiteY262" fmla="*/ 8879306 h 15135727"/>
              <a:gd name="connsiteX263" fmla="*/ 1347537 w 8085221"/>
              <a:gd name="connsiteY263" fmla="*/ 8879306 h 15135727"/>
              <a:gd name="connsiteX264" fmla="*/ 1347537 w 8085221"/>
              <a:gd name="connsiteY264" fmla="*/ 8710864 h 15135727"/>
              <a:gd name="connsiteX265" fmla="*/ 1106906 w 8085221"/>
              <a:gd name="connsiteY265" fmla="*/ 8783053 h 15135727"/>
              <a:gd name="connsiteX266" fmla="*/ 890337 w 8085221"/>
              <a:gd name="connsiteY266" fmla="*/ 8686800 h 15135727"/>
              <a:gd name="connsiteX267" fmla="*/ 649706 w 8085221"/>
              <a:gd name="connsiteY267" fmla="*/ 8662737 h 15135727"/>
              <a:gd name="connsiteX268" fmla="*/ 385011 w 8085221"/>
              <a:gd name="connsiteY268" fmla="*/ 8566485 h 15135727"/>
              <a:gd name="connsiteX269" fmla="*/ 577516 w 8085221"/>
              <a:gd name="connsiteY269" fmla="*/ 8373979 h 15135727"/>
              <a:gd name="connsiteX270" fmla="*/ 794085 w 8085221"/>
              <a:gd name="connsiteY270" fmla="*/ 8301790 h 15135727"/>
              <a:gd name="connsiteX271" fmla="*/ 745958 w 8085221"/>
              <a:gd name="connsiteY271" fmla="*/ 8133348 h 15135727"/>
              <a:gd name="connsiteX272" fmla="*/ 818148 w 8085221"/>
              <a:gd name="connsiteY272" fmla="*/ 7820527 h 15135727"/>
              <a:gd name="connsiteX273" fmla="*/ 697832 w 8085221"/>
              <a:gd name="connsiteY273" fmla="*/ 7820527 h 15135727"/>
              <a:gd name="connsiteX274" fmla="*/ 625642 w 8085221"/>
              <a:gd name="connsiteY274" fmla="*/ 7916779 h 15135727"/>
              <a:gd name="connsiteX275" fmla="*/ 457200 w 8085221"/>
              <a:gd name="connsiteY275" fmla="*/ 7820527 h 15135727"/>
              <a:gd name="connsiteX276" fmla="*/ 529390 w 8085221"/>
              <a:gd name="connsiteY276" fmla="*/ 7700211 h 15135727"/>
              <a:gd name="connsiteX277" fmla="*/ 938464 w 8085221"/>
              <a:gd name="connsiteY277" fmla="*/ 7676148 h 15135727"/>
              <a:gd name="connsiteX278" fmla="*/ 1058779 w 8085221"/>
              <a:gd name="connsiteY278" fmla="*/ 7459579 h 15135727"/>
              <a:gd name="connsiteX279" fmla="*/ 1203158 w 8085221"/>
              <a:gd name="connsiteY279" fmla="*/ 7603958 h 15135727"/>
              <a:gd name="connsiteX280" fmla="*/ 1299411 w 8085221"/>
              <a:gd name="connsiteY280" fmla="*/ 7555832 h 15135727"/>
              <a:gd name="connsiteX281" fmla="*/ 1443790 w 8085221"/>
              <a:gd name="connsiteY281" fmla="*/ 7507706 h 15135727"/>
              <a:gd name="connsiteX282" fmla="*/ 1684421 w 8085221"/>
              <a:gd name="connsiteY282" fmla="*/ 7603958 h 15135727"/>
              <a:gd name="connsiteX283" fmla="*/ 1684421 w 8085221"/>
              <a:gd name="connsiteY283" fmla="*/ 7603958 h 15135727"/>
              <a:gd name="connsiteX284" fmla="*/ 1540042 w 8085221"/>
              <a:gd name="connsiteY284" fmla="*/ 7363327 h 15135727"/>
              <a:gd name="connsiteX285" fmla="*/ 1299411 w 8085221"/>
              <a:gd name="connsiteY285" fmla="*/ 7315200 h 15135727"/>
              <a:gd name="connsiteX286" fmla="*/ 1130969 w 8085221"/>
              <a:gd name="connsiteY286" fmla="*/ 7339264 h 15135727"/>
              <a:gd name="connsiteX287" fmla="*/ 1034716 w 8085221"/>
              <a:gd name="connsiteY287" fmla="*/ 7315200 h 15135727"/>
              <a:gd name="connsiteX288" fmla="*/ 1155032 w 8085221"/>
              <a:gd name="connsiteY288" fmla="*/ 7050506 h 15135727"/>
              <a:gd name="connsiteX289" fmla="*/ 1155032 w 8085221"/>
              <a:gd name="connsiteY289" fmla="*/ 6930190 h 15135727"/>
              <a:gd name="connsiteX290" fmla="*/ 1155032 w 8085221"/>
              <a:gd name="connsiteY290" fmla="*/ 6761748 h 15135727"/>
              <a:gd name="connsiteX291" fmla="*/ 1203158 w 8085221"/>
              <a:gd name="connsiteY291" fmla="*/ 6617369 h 15135727"/>
              <a:gd name="connsiteX292" fmla="*/ 1371600 w 8085221"/>
              <a:gd name="connsiteY292" fmla="*/ 6472990 h 15135727"/>
              <a:gd name="connsiteX293" fmla="*/ 1443790 w 8085221"/>
              <a:gd name="connsiteY293" fmla="*/ 6328611 h 15135727"/>
              <a:gd name="connsiteX294" fmla="*/ 1419727 w 8085221"/>
              <a:gd name="connsiteY294" fmla="*/ 6208295 h 15135727"/>
              <a:gd name="connsiteX295" fmla="*/ 1275348 w 8085221"/>
              <a:gd name="connsiteY295" fmla="*/ 6304548 h 15135727"/>
              <a:gd name="connsiteX296" fmla="*/ 1323474 w 8085221"/>
              <a:gd name="connsiteY296" fmla="*/ 6015790 h 15135727"/>
              <a:gd name="connsiteX297" fmla="*/ 1540042 w 8085221"/>
              <a:gd name="connsiteY297" fmla="*/ 5871411 h 15135727"/>
              <a:gd name="connsiteX298" fmla="*/ 1540042 w 8085221"/>
              <a:gd name="connsiteY298" fmla="*/ 5751095 h 15135727"/>
              <a:gd name="connsiteX299" fmla="*/ 1395664 w 8085221"/>
              <a:gd name="connsiteY299" fmla="*/ 5799221 h 15135727"/>
              <a:gd name="connsiteX300" fmla="*/ 1179095 w 8085221"/>
              <a:gd name="connsiteY300" fmla="*/ 5799221 h 15135727"/>
              <a:gd name="connsiteX301" fmla="*/ 890337 w 8085221"/>
              <a:gd name="connsiteY301" fmla="*/ 5775158 h 15135727"/>
              <a:gd name="connsiteX302" fmla="*/ 697832 w 8085221"/>
              <a:gd name="connsiteY302" fmla="*/ 5606716 h 15135727"/>
              <a:gd name="connsiteX303" fmla="*/ 577516 w 8085221"/>
              <a:gd name="connsiteY303" fmla="*/ 5582653 h 15135727"/>
              <a:gd name="connsiteX304" fmla="*/ 697832 w 8085221"/>
              <a:gd name="connsiteY304" fmla="*/ 5775158 h 15135727"/>
              <a:gd name="connsiteX305" fmla="*/ 409074 w 8085221"/>
              <a:gd name="connsiteY305" fmla="*/ 5799221 h 15135727"/>
              <a:gd name="connsiteX306" fmla="*/ 168442 w 8085221"/>
              <a:gd name="connsiteY306" fmla="*/ 5702969 h 15135727"/>
              <a:gd name="connsiteX307" fmla="*/ 264695 w 8085221"/>
              <a:gd name="connsiteY307" fmla="*/ 5558590 h 15135727"/>
              <a:gd name="connsiteX308" fmla="*/ 144379 w 8085221"/>
              <a:gd name="connsiteY308" fmla="*/ 5510464 h 15135727"/>
              <a:gd name="connsiteX309" fmla="*/ 0 w 8085221"/>
              <a:gd name="connsiteY309" fmla="*/ 5462337 h 15135727"/>
              <a:gd name="connsiteX310" fmla="*/ 96253 w 8085221"/>
              <a:gd name="connsiteY310" fmla="*/ 5245769 h 15135727"/>
              <a:gd name="connsiteX0" fmla="*/ 96253 w 8085221"/>
              <a:gd name="connsiteY0" fmla="*/ 5245769 h 15135727"/>
              <a:gd name="connsiteX1" fmla="*/ 144379 w 8085221"/>
              <a:gd name="connsiteY1" fmla="*/ 4981074 h 15135727"/>
              <a:gd name="connsiteX2" fmla="*/ 178719 w 8085221"/>
              <a:gd name="connsiteY2" fmla="*/ 4834941 h 15135727"/>
              <a:gd name="connsiteX3" fmla="*/ 334378 w 8085221"/>
              <a:gd name="connsiteY3" fmla="*/ 4696828 h 15135727"/>
              <a:gd name="connsiteX4" fmla="*/ 553453 w 8085221"/>
              <a:gd name="connsiteY4" fmla="*/ 4692316 h 15135727"/>
              <a:gd name="connsiteX5" fmla="*/ 649706 w 8085221"/>
              <a:gd name="connsiteY5" fmla="*/ 4427621 h 15135727"/>
              <a:gd name="connsiteX6" fmla="*/ 805866 w 8085221"/>
              <a:gd name="connsiteY6" fmla="*/ 4425366 h 15135727"/>
              <a:gd name="connsiteX7" fmla="*/ 867026 w 8085221"/>
              <a:gd name="connsiteY7" fmla="*/ 4311817 h 15135727"/>
              <a:gd name="connsiteX8" fmla="*/ 1077328 w 8085221"/>
              <a:gd name="connsiteY8" fmla="*/ 4253916 h 15135727"/>
              <a:gd name="connsiteX9" fmla="*/ 1120191 w 8085221"/>
              <a:gd name="connsiteY9" fmla="*/ 4206291 h 15135727"/>
              <a:gd name="connsiteX10" fmla="*/ 1263066 w 8085221"/>
              <a:gd name="connsiteY10" fmla="*/ 4182478 h 15135727"/>
              <a:gd name="connsiteX11" fmla="*/ 1362326 w 8085221"/>
              <a:gd name="connsiteY11" fmla="*/ 4081965 h 15135727"/>
              <a:gd name="connsiteX12" fmla="*/ 1472616 w 8085221"/>
              <a:gd name="connsiteY12" fmla="*/ 4025316 h 15135727"/>
              <a:gd name="connsiteX13" fmla="*/ 1559344 w 8085221"/>
              <a:gd name="connsiteY13" fmla="*/ 4013535 h 15135727"/>
              <a:gd name="connsiteX14" fmla="*/ 1708485 w 8085221"/>
              <a:gd name="connsiteY14" fmla="*/ 3826042 h 15135727"/>
              <a:gd name="connsiteX15" fmla="*/ 1820278 w 8085221"/>
              <a:gd name="connsiteY15" fmla="*/ 3858628 h 15135727"/>
              <a:gd name="connsiteX16" fmla="*/ 1910766 w 8085221"/>
              <a:gd name="connsiteY16" fmla="*/ 3735053 h 15135727"/>
              <a:gd name="connsiteX17" fmla="*/ 2006016 w 8085221"/>
              <a:gd name="connsiteY17" fmla="*/ 3615741 h 15135727"/>
              <a:gd name="connsiteX18" fmla="*/ 2091741 w 8085221"/>
              <a:gd name="connsiteY18" fmla="*/ 3649078 h 15135727"/>
              <a:gd name="connsiteX19" fmla="*/ 2141621 w 8085221"/>
              <a:gd name="connsiteY19" fmla="*/ 3585411 h 15135727"/>
              <a:gd name="connsiteX20" fmla="*/ 2117808 w 8085221"/>
              <a:gd name="connsiteY20" fmla="*/ 3518736 h 15135727"/>
              <a:gd name="connsiteX21" fmla="*/ 2182228 w 8085221"/>
              <a:gd name="connsiteY21" fmla="*/ 3420478 h 15135727"/>
              <a:gd name="connsiteX22" fmla="*/ 2286000 w 8085221"/>
              <a:gd name="connsiteY22" fmla="*/ 3489158 h 15135727"/>
              <a:gd name="connsiteX23" fmla="*/ 2334628 w 8085221"/>
              <a:gd name="connsiteY23" fmla="*/ 3249028 h 15135727"/>
              <a:gd name="connsiteX24" fmla="*/ 2381502 w 8085221"/>
              <a:gd name="connsiteY24" fmla="*/ 3088858 h 15135727"/>
              <a:gd name="connsiteX25" fmla="*/ 2544178 w 8085221"/>
              <a:gd name="connsiteY25" fmla="*/ 3058528 h 15135727"/>
              <a:gd name="connsiteX26" fmla="*/ 2477503 w 8085221"/>
              <a:gd name="connsiteY26" fmla="*/ 2977566 h 15135727"/>
              <a:gd name="connsiteX27" fmla="*/ 2695074 w 8085221"/>
              <a:gd name="connsiteY27" fmla="*/ 2892592 h 15135727"/>
              <a:gd name="connsiteX28" fmla="*/ 2796591 w 8085221"/>
              <a:gd name="connsiteY28" fmla="*/ 2829928 h 15135727"/>
              <a:gd name="connsiteX29" fmla="*/ 2829928 w 8085221"/>
              <a:gd name="connsiteY29" fmla="*/ 2517107 h 15135727"/>
              <a:gd name="connsiteX30" fmla="*/ 3006141 w 8085221"/>
              <a:gd name="connsiteY30" fmla="*/ 2401303 h 15135727"/>
              <a:gd name="connsiteX31" fmla="*/ 3200400 w 8085221"/>
              <a:gd name="connsiteY31" fmla="*/ 2296277 h 15135727"/>
              <a:gd name="connsiteX32" fmla="*/ 3325228 w 8085221"/>
              <a:gd name="connsiteY32" fmla="*/ 2220328 h 15135727"/>
              <a:gd name="connsiteX33" fmla="*/ 3441032 w 8085221"/>
              <a:gd name="connsiteY33" fmla="*/ 2237874 h 15135727"/>
              <a:gd name="connsiteX34" fmla="*/ 3534778 w 8085221"/>
              <a:gd name="connsiteY34" fmla="*/ 2301291 h 15135727"/>
              <a:gd name="connsiteX35" fmla="*/ 3585160 w 8085221"/>
              <a:gd name="connsiteY35" fmla="*/ 2517107 h 15135727"/>
              <a:gd name="connsiteX36" fmla="*/ 3801979 w 8085221"/>
              <a:gd name="connsiteY36" fmla="*/ 2565735 h 15135727"/>
              <a:gd name="connsiteX37" fmla="*/ 3946358 w 8085221"/>
              <a:gd name="connsiteY37" fmla="*/ 2550695 h 15135727"/>
              <a:gd name="connsiteX38" fmla="*/ 4018548 w 8085221"/>
              <a:gd name="connsiteY38" fmla="*/ 2598821 h 15135727"/>
              <a:gd name="connsiteX39" fmla="*/ 4138864 w 8085221"/>
              <a:gd name="connsiteY39" fmla="*/ 2574758 h 15135727"/>
              <a:gd name="connsiteX40" fmla="*/ 4307306 w 8085221"/>
              <a:gd name="connsiteY40" fmla="*/ 2671011 h 15135727"/>
              <a:gd name="connsiteX41" fmla="*/ 4427621 w 8085221"/>
              <a:gd name="connsiteY41" fmla="*/ 2622885 h 15135727"/>
              <a:gd name="connsiteX42" fmla="*/ 4549191 w 8085221"/>
              <a:gd name="connsiteY42" fmla="*/ 2610853 h 15135727"/>
              <a:gd name="connsiteX43" fmla="*/ 4668253 w 8085221"/>
              <a:gd name="connsiteY43" fmla="*/ 2743200 h 15135727"/>
              <a:gd name="connsiteX44" fmla="*/ 4788569 w 8085221"/>
              <a:gd name="connsiteY44" fmla="*/ 2815390 h 15135727"/>
              <a:gd name="connsiteX45" fmla="*/ 4957011 w 8085221"/>
              <a:gd name="connsiteY45" fmla="*/ 2719137 h 15135727"/>
              <a:gd name="connsiteX46" fmla="*/ 4981074 w 8085221"/>
              <a:gd name="connsiteY46" fmla="*/ 2382253 h 15135727"/>
              <a:gd name="connsiteX47" fmla="*/ 4981074 w 8085221"/>
              <a:gd name="connsiteY47" fmla="*/ 2382253 h 15135727"/>
              <a:gd name="connsiteX48" fmla="*/ 4884821 w 8085221"/>
              <a:gd name="connsiteY48" fmla="*/ 2093495 h 15135727"/>
              <a:gd name="connsiteX49" fmla="*/ 4764506 w 8085221"/>
              <a:gd name="connsiteY49" fmla="*/ 1900990 h 15135727"/>
              <a:gd name="connsiteX50" fmla="*/ 4764506 w 8085221"/>
              <a:gd name="connsiteY50" fmla="*/ 1804737 h 15135727"/>
              <a:gd name="connsiteX51" fmla="*/ 4957011 w 8085221"/>
              <a:gd name="connsiteY51" fmla="*/ 1564106 h 15135727"/>
              <a:gd name="connsiteX52" fmla="*/ 5221706 w 8085221"/>
              <a:gd name="connsiteY52" fmla="*/ 1588169 h 15135727"/>
              <a:gd name="connsiteX53" fmla="*/ 5486400 w 8085221"/>
              <a:gd name="connsiteY53" fmla="*/ 1684421 h 15135727"/>
              <a:gd name="connsiteX54" fmla="*/ 5799221 w 8085221"/>
              <a:gd name="connsiteY54" fmla="*/ 1684421 h 15135727"/>
              <a:gd name="connsiteX55" fmla="*/ 5871411 w 8085221"/>
              <a:gd name="connsiteY55" fmla="*/ 1443790 h 15135727"/>
              <a:gd name="connsiteX56" fmla="*/ 6087979 w 8085221"/>
              <a:gd name="connsiteY56" fmla="*/ 1395664 h 15135727"/>
              <a:gd name="connsiteX57" fmla="*/ 6087979 w 8085221"/>
              <a:gd name="connsiteY57" fmla="*/ 1082842 h 15135727"/>
              <a:gd name="connsiteX58" fmla="*/ 6424864 w 8085221"/>
              <a:gd name="connsiteY58" fmla="*/ 1058779 h 15135727"/>
              <a:gd name="connsiteX59" fmla="*/ 6665495 w 8085221"/>
              <a:gd name="connsiteY59" fmla="*/ 721895 h 15135727"/>
              <a:gd name="connsiteX60" fmla="*/ 6761748 w 8085221"/>
              <a:gd name="connsiteY60" fmla="*/ 649706 h 15135727"/>
              <a:gd name="connsiteX61" fmla="*/ 6737685 w 8085221"/>
              <a:gd name="connsiteY61" fmla="*/ 505327 h 15135727"/>
              <a:gd name="connsiteX62" fmla="*/ 6858000 w 8085221"/>
              <a:gd name="connsiteY62" fmla="*/ 360948 h 15135727"/>
              <a:gd name="connsiteX63" fmla="*/ 6761748 w 8085221"/>
              <a:gd name="connsiteY63" fmla="*/ 120316 h 15135727"/>
              <a:gd name="connsiteX64" fmla="*/ 7194885 w 8085221"/>
              <a:gd name="connsiteY64" fmla="*/ 0 h 15135727"/>
              <a:gd name="connsiteX65" fmla="*/ 7267074 w 8085221"/>
              <a:gd name="connsiteY65" fmla="*/ 120316 h 15135727"/>
              <a:gd name="connsiteX66" fmla="*/ 7267074 w 8085221"/>
              <a:gd name="connsiteY66" fmla="*/ 120316 h 15135727"/>
              <a:gd name="connsiteX67" fmla="*/ 7339264 w 8085221"/>
              <a:gd name="connsiteY67" fmla="*/ 360948 h 15135727"/>
              <a:gd name="connsiteX68" fmla="*/ 7628021 w 8085221"/>
              <a:gd name="connsiteY68" fmla="*/ 433137 h 15135727"/>
              <a:gd name="connsiteX69" fmla="*/ 7796464 w 8085221"/>
              <a:gd name="connsiteY69" fmla="*/ 649706 h 15135727"/>
              <a:gd name="connsiteX70" fmla="*/ 8085221 w 8085221"/>
              <a:gd name="connsiteY70" fmla="*/ 914400 h 15135727"/>
              <a:gd name="connsiteX71" fmla="*/ 7988969 w 8085221"/>
              <a:gd name="connsiteY71" fmla="*/ 1203158 h 15135727"/>
              <a:gd name="connsiteX72" fmla="*/ 7844590 w 8085221"/>
              <a:gd name="connsiteY72" fmla="*/ 1058779 h 15135727"/>
              <a:gd name="connsiteX73" fmla="*/ 7483642 w 8085221"/>
              <a:gd name="connsiteY73" fmla="*/ 1371600 h 15135727"/>
              <a:gd name="connsiteX74" fmla="*/ 7267074 w 8085221"/>
              <a:gd name="connsiteY74" fmla="*/ 1395664 h 15135727"/>
              <a:gd name="connsiteX75" fmla="*/ 7243011 w 8085221"/>
              <a:gd name="connsiteY75" fmla="*/ 1588169 h 15135727"/>
              <a:gd name="connsiteX76" fmla="*/ 6978316 w 8085221"/>
              <a:gd name="connsiteY76" fmla="*/ 1732548 h 15135727"/>
              <a:gd name="connsiteX77" fmla="*/ 6737685 w 8085221"/>
              <a:gd name="connsiteY77" fmla="*/ 2093495 h 15135727"/>
              <a:gd name="connsiteX78" fmla="*/ 6737685 w 8085221"/>
              <a:gd name="connsiteY78" fmla="*/ 2382253 h 15135727"/>
              <a:gd name="connsiteX79" fmla="*/ 6665495 w 8085221"/>
              <a:gd name="connsiteY79" fmla="*/ 2430379 h 15135727"/>
              <a:gd name="connsiteX80" fmla="*/ 6906127 w 8085221"/>
              <a:gd name="connsiteY80" fmla="*/ 2646948 h 15135727"/>
              <a:gd name="connsiteX81" fmla="*/ 6906127 w 8085221"/>
              <a:gd name="connsiteY81" fmla="*/ 2983832 h 15135727"/>
              <a:gd name="connsiteX82" fmla="*/ 6906127 w 8085221"/>
              <a:gd name="connsiteY82" fmla="*/ 3104148 h 15135727"/>
              <a:gd name="connsiteX83" fmla="*/ 6833937 w 8085221"/>
              <a:gd name="connsiteY83" fmla="*/ 3368842 h 15135727"/>
              <a:gd name="connsiteX84" fmla="*/ 6906127 w 8085221"/>
              <a:gd name="connsiteY84" fmla="*/ 3489158 h 15135727"/>
              <a:gd name="connsiteX85" fmla="*/ 6641432 w 8085221"/>
              <a:gd name="connsiteY85" fmla="*/ 3705727 h 15135727"/>
              <a:gd name="connsiteX86" fmla="*/ 6737685 w 8085221"/>
              <a:gd name="connsiteY86" fmla="*/ 3729790 h 15135727"/>
              <a:gd name="connsiteX87" fmla="*/ 6545179 w 8085221"/>
              <a:gd name="connsiteY87" fmla="*/ 3826042 h 15135727"/>
              <a:gd name="connsiteX88" fmla="*/ 6328611 w 8085221"/>
              <a:gd name="connsiteY88" fmla="*/ 3753853 h 15135727"/>
              <a:gd name="connsiteX89" fmla="*/ 6184232 w 8085221"/>
              <a:gd name="connsiteY89" fmla="*/ 3850106 h 15135727"/>
              <a:gd name="connsiteX90" fmla="*/ 6184232 w 8085221"/>
              <a:gd name="connsiteY90" fmla="*/ 3946358 h 15135727"/>
              <a:gd name="connsiteX91" fmla="*/ 6136106 w 8085221"/>
              <a:gd name="connsiteY91" fmla="*/ 4235116 h 15135727"/>
              <a:gd name="connsiteX92" fmla="*/ 5919537 w 8085221"/>
              <a:gd name="connsiteY92" fmla="*/ 4403558 h 15135727"/>
              <a:gd name="connsiteX93" fmla="*/ 5775158 w 8085221"/>
              <a:gd name="connsiteY93" fmla="*/ 4451685 h 15135727"/>
              <a:gd name="connsiteX94" fmla="*/ 5630779 w 8085221"/>
              <a:gd name="connsiteY94" fmla="*/ 4547937 h 15135727"/>
              <a:gd name="connsiteX95" fmla="*/ 5510464 w 8085221"/>
              <a:gd name="connsiteY95" fmla="*/ 4620127 h 15135727"/>
              <a:gd name="connsiteX96" fmla="*/ 5510464 w 8085221"/>
              <a:gd name="connsiteY96" fmla="*/ 4812632 h 15135727"/>
              <a:gd name="connsiteX97" fmla="*/ 5317958 w 8085221"/>
              <a:gd name="connsiteY97" fmla="*/ 4981074 h 15135727"/>
              <a:gd name="connsiteX98" fmla="*/ 5005137 w 8085221"/>
              <a:gd name="connsiteY98" fmla="*/ 5149516 h 15135727"/>
              <a:gd name="connsiteX99" fmla="*/ 4692316 w 8085221"/>
              <a:gd name="connsiteY99" fmla="*/ 5149516 h 15135727"/>
              <a:gd name="connsiteX100" fmla="*/ 4523874 w 8085221"/>
              <a:gd name="connsiteY100" fmla="*/ 5366085 h 15135727"/>
              <a:gd name="connsiteX101" fmla="*/ 4211053 w 8085221"/>
              <a:gd name="connsiteY101" fmla="*/ 5414211 h 15135727"/>
              <a:gd name="connsiteX102" fmla="*/ 4114800 w 8085221"/>
              <a:gd name="connsiteY102" fmla="*/ 5390148 h 15135727"/>
              <a:gd name="connsiteX103" fmla="*/ 4018548 w 8085221"/>
              <a:gd name="connsiteY103" fmla="*/ 5630779 h 15135727"/>
              <a:gd name="connsiteX104" fmla="*/ 4090737 w 8085221"/>
              <a:gd name="connsiteY104" fmla="*/ 5871411 h 15135727"/>
              <a:gd name="connsiteX105" fmla="*/ 4090737 w 8085221"/>
              <a:gd name="connsiteY105" fmla="*/ 6184232 h 15135727"/>
              <a:gd name="connsiteX106" fmla="*/ 4186990 w 8085221"/>
              <a:gd name="connsiteY106" fmla="*/ 6472990 h 15135727"/>
              <a:gd name="connsiteX107" fmla="*/ 4042611 w 8085221"/>
              <a:gd name="connsiteY107" fmla="*/ 6352674 h 15135727"/>
              <a:gd name="connsiteX108" fmla="*/ 3946358 w 8085221"/>
              <a:gd name="connsiteY108" fmla="*/ 6376737 h 15135727"/>
              <a:gd name="connsiteX109" fmla="*/ 4114800 w 8085221"/>
              <a:gd name="connsiteY109" fmla="*/ 6641432 h 15135727"/>
              <a:gd name="connsiteX110" fmla="*/ 4451685 w 8085221"/>
              <a:gd name="connsiteY110" fmla="*/ 6737685 h 15135727"/>
              <a:gd name="connsiteX111" fmla="*/ 4620127 w 8085221"/>
              <a:gd name="connsiteY111" fmla="*/ 6978316 h 15135727"/>
              <a:gd name="connsiteX112" fmla="*/ 4740442 w 8085221"/>
              <a:gd name="connsiteY112" fmla="*/ 7170821 h 15135727"/>
              <a:gd name="connsiteX113" fmla="*/ 5077327 w 8085221"/>
              <a:gd name="connsiteY113" fmla="*/ 7387390 h 15135727"/>
              <a:gd name="connsiteX114" fmla="*/ 5125453 w 8085221"/>
              <a:gd name="connsiteY114" fmla="*/ 7603958 h 15135727"/>
              <a:gd name="connsiteX115" fmla="*/ 5197642 w 8085221"/>
              <a:gd name="connsiteY115" fmla="*/ 7796464 h 15135727"/>
              <a:gd name="connsiteX116" fmla="*/ 5486400 w 8085221"/>
              <a:gd name="connsiteY116" fmla="*/ 7964906 h 15135727"/>
              <a:gd name="connsiteX117" fmla="*/ 5486400 w 8085221"/>
              <a:gd name="connsiteY117" fmla="*/ 8349916 h 15135727"/>
              <a:gd name="connsiteX118" fmla="*/ 5678906 w 8085221"/>
              <a:gd name="connsiteY118" fmla="*/ 8614611 h 15135727"/>
              <a:gd name="connsiteX119" fmla="*/ 5919537 w 8085221"/>
              <a:gd name="connsiteY119" fmla="*/ 9071811 h 15135727"/>
              <a:gd name="connsiteX120" fmla="*/ 6160169 w 8085221"/>
              <a:gd name="connsiteY120" fmla="*/ 9336506 h 15135727"/>
              <a:gd name="connsiteX121" fmla="*/ 6280485 w 8085221"/>
              <a:gd name="connsiteY121" fmla="*/ 9601200 h 15135727"/>
              <a:gd name="connsiteX122" fmla="*/ 6400800 w 8085221"/>
              <a:gd name="connsiteY122" fmla="*/ 9793706 h 15135727"/>
              <a:gd name="connsiteX123" fmla="*/ 6569242 w 8085221"/>
              <a:gd name="connsiteY123" fmla="*/ 10058400 h 15135727"/>
              <a:gd name="connsiteX124" fmla="*/ 6713621 w 8085221"/>
              <a:gd name="connsiteY124" fmla="*/ 10106527 h 15135727"/>
              <a:gd name="connsiteX125" fmla="*/ 6545179 w 8085221"/>
              <a:gd name="connsiteY125" fmla="*/ 10202779 h 15135727"/>
              <a:gd name="connsiteX126" fmla="*/ 6569242 w 8085221"/>
              <a:gd name="connsiteY126" fmla="*/ 10443411 h 15135727"/>
              <a:gd name="connsiteX127" fmla="*/ 6593306 w 8085221"/>
              <a:gd name="connsiteY127" fmla="*/ 10708106 h 15135727"/>
              <a:gd name="connsiteX128" fmla="*/ 6761748 w 8085221"/>
              <a:gd name="connsiteY128" fmla="*/ 10924674 h 15135727"/>
              <a:gd name="connsiteX129" fmla="*/ 6641432 w 8085221"/>
              <a:gd name="connsiteY129" fmla="*/ 11093116 h 15135727"/>
              <a:gd name="connsiteX130" fmla="*/ 6713621 w 8085221"/>
              <a:gd name="connsiteY130" fmla="*/ 11261558 h 15135727"/>
              <a:gd name="connsiteX131" fmla="*/ 6737685 w 8085221"/>
              <a:gd name="connsiteY131" fmla="*/ 11526253 h 15135727"/>
              <a:gd name="connsiteX132" fmla="*/ 6617369 w 8085221"/>
              <a:gd name="connsiteY132" fmla="*/ 11839074 h 15135727"/>
              <a:gd name="connsiteX133" fmla="*/ 6617369 w 8085221"/>
              <a:gd name="connsiteY133" fmla="*/ 12031579 h 15135727"/>
              <a:gd name="connsiteX134" fmla="*/ 6641432 w 8085221"/>
              <a:gd name="connsiteY134" fmla="*/ 12127832 h 15135727"/>
              <a:gd name="connsiteX135" fmla="*/ 6761748 w 8085221"/>
              <a:gd name="connsiteY135" fmla="*/ 12031579 h 15135727"/>
              <a:gd name="connsiteX136" fmla="*/ 6761748 w 8085221"/>
              <a:gd name="connsiteY136" fmla="*/ 12296274 h 15135727"/>
              <a:gd name="connsiteX137" fmla="*/ 6689558 w 8085221"/>
              <a:gd name="connsiteY137" fmla="*/ 12512842 h 15135727"/>
              <a:gd name="connsiteX138" fmla="*/ 6785811 w 8085221"/>
              <a:gd name="connsiteY138" fmla="*/ 12777537 h 15135727"/>
              <a:gd name="connsiteX139" fmla="*/ 6569242 w 8085221"/>
              <a:gd name="connsiteY139" fmla="*/ 12873790 h 15135727"/>
              <a:gd name="connsiteX140" fmla="*/ 6545179 w 8085221"/>
              <a:gd name="connsiteY140" fmla="*/ 13090358 h 15135727"/>
              <a:gd name="connsiteX141" fmla="*/ 6448927 w 8085221"/>
              <a:gd name="connsiteY141" fmla="*/ 13355053 h 15135727"/>
              <a:gd name="connsiteX142" fmla="*/ 6256421 w 8085221"/>
              <a:gd name="connsiteY142" fmla="*/ 13571621 h 15135727"/>
              <a:gd name="connsiteX143" fmla="*/ 6087979 w 8085221"/>
              <a:gd name="connsiteY143" fmla="*/ 13667874 h 15135727"/>
              <a:gd name="connsiteX144" fmla="*/ 5943600 w 8085221"/>
              <a:gd name="connsiteY144" fmla="*/ 13716000 h 15135727"/>
              <a:gd name="connsiteX145" fmla="*/ 5702969 w 8085221"/>
              <a:gd name="connsiteY145" fmla="*/ 13667874 h 15135727"/>
              <a:gd name="connsiteX146" fmla="*/ 5582653 w 8085221"/>
              <a:gd name="connsiteY146" fmla="*/ 13691937 h 15135727"/>
              <a:gd name="connsiteX147" fmla="*/ 5727032 w 8085221"/>
              <a:gd name="connsiteY147" fmla="*/ 13836316 h 15135727"/>
              <a:gd name="connsiteX148" fmla="*/ 5582653 w 8085221"/>
              <a:gd name="connsiteY148" fmla="*/ 14052885 h 15135727"/>
              <a:gd name="connsiteX149" fmla="*/ 5462337 w 8085221"/>
              <a:gd name="connsiteY149" fmla="*/ 14149137 h 15135727"/>
              <a:gd name="connsiteX150" fmla="*/ 5342021 w 8085221"/>
              <a:gd name="connsiteY150" fmla="*/ 14004758 h 15135727"/>
              <a:gd name="connsiteX151" fmla="*/ 5245769 w 8085221"/>
              <a:gd name="connsiteY151" fmla="*/ 14004758 h 15135727"/>
              <a:gd name="connsiteX152" fmla="*/ 5245769 w 8085221"/>
              <a:gd name="connsiteY152" fmla="*/ 13956632 h 15135727"/>
              <a:gd name="connsiteX153" fmla="*/ 5101390 w 8085221"/>
              <a:gd name="connsiteY153" fmla="*/ 13956632 h 15135727"/>
              <a:gd name="connsiteX154" fmla="*/ 4981074 w 8085221"/>
              <a:gd name="connsiteY154" fmla="*/ 13860379 h 15135727"/>
              <a:gd name="connsiteX155" fmla="*/ 4740442 w 8085221"/>
              <a:gd name="connsiteY155" fmla="*/ 13908506 h 15135727"/>
              <a:gd name="connsiteX156" fmla="*/ 4475748 w 8085221"/>
              <a:gd name="connsiteY156" fmla="*/ 13956632 h 15135727"/>
              <a:gd name="connsiteX157" fmla="*/ 4379495 w 8085221"/>
              <a:gd name="connsiteY157" fmla="*/ 14028821 h 15135727"/>
              <a:gd name="connsiteX158" fmla="*/ 4403558 w 8085221"/>
              <a:gd name="connsiteY158" fmla="*/ 14197264 h 15135727"/>
              <a:gd name="connsiteX159" fmla="*/ 4572000 w 8085221"/>
              <a:gd name="connsiteY159" fmla="*/ 14149137 h 15135727"/>
              <a:gd name="connsiteX160" fmla="*/ 4523874 w 8085221"/>
              <a:gd name="connsiteY160" fmla="*/ 14558211 h 15135727"/>
              <a:gd name="connsiteX161" fmla="*/ 4403558 w 8085221"/>
              <a:gd name="connsiteY161" fmla="*/ 14437895 h 15135727"/>
              <a:gd name="connsiteX162" fmla="*/ 4403558 w 8085221"/>
              <a:gd name="connsiteY162" fmla="*/ 14437895 h 15135727"/>
              <a:gd name="connsiteX163" fmla="*/ 4283242 w 8085221"/>
              <a:gd name="connsiteY163" fmla="*/ 14245390 h 15135727"/>
              <a:gd name="connsiteX164" fmla="*/ 4235116 w 8085221"/>
              <a:gd name="connsiteY164" fmla="*/ 14341642 h 15135727"/>
              <a:gd name="connsiteX165" fmla="*/ 4162927 w 8085221"/>
              <a:gd name="connsiteY165" fmla="*/ 14389769 h 15135727"/>
              <a:gd name="connsiteX166" fmla="*/ 4162927 w 8085221"/>
              <a:gd name="connsiteY166" fmla="*/ 14389769 h 15135727"/>
              <a:gd name="connsiteX167" fmla="*/ 3922295 w 8085221"/>
              <a:gd name="connsiteY167" fmla="*/ 14245390 h 15135727"/>
              <a:gd name="connsiteX168" fmla="*/ 3801979 w 8085221"/>
              <a:gd name="connsiteY168" fmla="*/ 14293516 h 15135727"/>
              <a:gd name="connsiteX169" fmla="*/ 3681664 w 8085221"/>
              <a:gd name="connsiteY169" fmla="*/ 14389769 h 15135727"/>
              <a:gd name="connsiteX170" fmla="*/ 3657600 w 8085221"/>
              <a:gd name="connsiteY170" fmla="*/ 14654464 h 15135727"/>
              <a:gd name="connsiteX171" fmla="*/ 3513221 w 8085221"/>
              <a:gd name="connsiteY171" fmla="*/ 14726653 h 15135727"/>
              <a:gd name="connsiteX172" fmla="*/ 3513221 w 8085221"/>
              <a:gd name="connsiteY172" fmla="*/ 14871032 h 15135727"/>
              <a:gd name="connsiteX173" fmla="*/ 3633537 w 8085221"/>
              <a:gd name="connsiteY173" fmla="*/ 14967285 h 15135727"/>
              <a:gd name="connsiteX174" fmla="*/ 3609474 w 8085221"/>
              <a:gd name="connsiteY174" fmla="*/ 15087600 h 15135727"/>
              <a:gd name="connsiteX175" fmla="*/ 3441032 w 8085221"/>
              <a:gd name="connsiteY175" fmla="*/ 15039474 h 15135727"/>
              <a:gd name="connsiteX176" fmla="*/ 3272590 w 8085221"/>
              <a:gd name="connsiteY176" fmla="*/ 15063537 h 15135727"/>
              <a:gd name="connsiteX177" fmla="*/ 3248527 w 8085221"/>
              <a:gd name="connsiteY177" fmla="*/ 14895095 h 15135727"/>
              <a:gd name="connsiteX178" fmla="*/ 3128211 w 8085221"/>
              <a:gd name="connsiteY178" fmla="*/ 14919158 h 15135727"/>
              <a:gd name="connsiteX179" fmla="*/ 2959769 w 8085221"/>
              <a:gd name="connsiteY179" fmla="*/ 15135727 h 15135727"/>
              <a:gd name="connsiteX180" fmla="*/ 2935706 w 8085221"/>
              <a:gd name="connsiteY180" fmla="*/ 14895095 h 15135727"/>
              <a:gd name="connsiteX181" fmla="*/ 2791327 w 8085221"/>
              <a:gd name="connsiteY181" fmla="*/ 14943221 h 15135727"/>
              <a:gd name="connsiteX182" fmla="*/ 2671011 w 8085221"/>
              <a:gd name="connsiteY182" fmla="*/ 15039474 h 15135727"/>
              <a:gd name="connsiteX183" fmla="*/ 2430379 w 8085221"/>
              <a:gd name="connsiteY183" fmla="*/ 15087600 h 15135727"/>
              <a:gd name="connsiteX184" fmla="*/ 2237874 w 8085221"/>
              <a:gd name="connsiteY184" fmla="*/ 15039474 h 15135727"/>
              <a:gd name="connsiteX185" fmla="*/ 2622885 w 8085221"/>
              <a:gd name="connsiteY185" fmla="*/ 14846969 h 15135727"/>
              <a:gd name="connsiteX186" fmla="*/ 2887579 w 8085221"/>
              <a:gd name="connsiteY186" fmla="*/ 14774779 h 15135727"/>
              <a:gd name="connsiteX187" fmla="*/ 2839453 w 8085221"/>
              <a:gd name="connsiteY187" fmla="*/ 14582274 h 15135727"/>
              <a:gd name="connsiteX188" fmla="*/ 2935706 w 8085221"/>
              <a:gd name="connsiteY188" fmla="*/ 14510085 h 15135727"/>
              <a:gd name="connsiteX189" fmla="*/ 2935706 w 8085221"/>
              <a:gd name="connsiteY189" fmla="*/ 14510085 h 15135727"/>
              <a:gd name="connsiteX190" fmla="*/ 3080085 w 8085221"/>
              <a:gd name="connsiteY190" fmla="*/ 14413832 h 15135727"/>
              <a:gd name="connsiteX191" fmla="*/ 3152274 w 8085221"/>
              <a:gd name="connsiteY191" fmla="*/ 14341642 h 15135727"/>
              <a:gd name="connsiteX192" fmla="*/ 3080085 w 8085221"/>
              <a:gd name="connsiteY192" fmla="*/ 14269453 h 15135727"/>
              <a:gd name="connsiteX193" fmla="*/ 3152274 w 8085221"/>
              <a:gd name="connsiteY193" fmla="*/ 14197264 h 15135727"/>
              <a:gd name="connsiteX194" fmla="*/ 3152274 w 8085221"/>
              <a:gd name="connsiteY194" fmla="*/ 14052885 h 15135727"/>
              <a:gd name="connsiteX195" fmla="*/ 3080085 w 8085221"/>
              <a:gd name="connsiteY195" fmla="*/ 13980695 h 15135727"/>
              <a:gd name="connsiteX196" fmla="*/ 3056021 w 8085221"/>
              <a:gd name="connsiteY196" fmla="*/ 14076948 h 15135727"/>
              <a:gd name="connsiteX197" fmla="*/ 2935706 w 8085221"/>
              <a:gd name="connsiteY197" fmla="*/ 14076948 h 15135727"/>
              <a:gd name="connsiteX198" fmla="*/ 2863516 w 8085221"/>
              <a:gd name="connsiteY198" fmla="*/ 14125074 h 15135727"/>
              <a:gd name="connsiteX199" fmla="*/ 2719137 w 8085221"/>
              <a:gd name="connsiteY199" fmla="*/ 14197264 h 15135727"/>
              <a:gd name="connsiteX200" fmla="*/ 2646948 w 8085221"/>
              <a:gd name="connsiteY200" fmla="*/ 14197264 h 15135727"/>
              <a:gd name="connsiteX201" fmla="*/ 2598821 w 8085221"/>
              <a:gd name="connsiteY201" fmla="*/ 14125074 h 15135727"/>
              <a:gd name="connsiteX202" fmla="*/ 2430379 w 8085221"/>
              <a:gd name="connsiteY202" fmla="*/ 13836316 h 15135727"/>
              <a:gd name="connsiteX203" fmla="*/ 2646948 w 8085221"/>
              <a:gd name="connsiteY203" fmla="*/ 13812253 h 15135727"/>
              <a:gd name="connsiteX204" fmla="*/ 2502569 w 8085221"/>
              <a:gd name="connsiteY204" fmla="*/ 13475369 h 15135727"/>
              <a:gd name="connsiteX205" fmla="*/ 2550695 w 8085221"/>
              <a:gd name="connsiteY205" fmla="*/ 13186611 h 15135727"/>
              <a:gd name="connsiteX206" fmla="*/ 2719137 w 8085221"/>
              <a:gd name="connsiteY206" fmla="*/ 13042232 h 15135727"/>
              <a:gd name="connsiteX207" fmla="*/ 2791327 w 8085221"/>
              <a:gd name="connsiteY207" fmla="*/ 12945979 h 15135727"/>
              <a:gd name="connsiteX208" fmla="*/ 3031958 w 8085221"/>
              <a:gd name="connsiteY208" fmla="*/ 13090358 h 15135727"/>
              <a:gd name="connsiteX209" fmla="*/ 3056021 w 8085221"/>
              <a:gd name="connsiteY209" fmla="*/ 12753474 h 15135727"/>
              <a:gd name="connsiteX210" fmla="*/ 2887579 w 8085221"/>
              <a:gd name="connsiteY210" fmla="*/ 12777537 h 15135727"/>
              <a:gd name="connsiteX211" fmla="*/ 2815390 w 8085221"/>
              <a:gd name="connsiteY211" fmla="*/ 12777537 h 15135727"/>
              <a:gd name="connsiteX212" fmla="*/ 3176337 w 8085221"/>
              <a:gd name="connsiteY212" fmla="*/ 12368464 h 15135727"/>
              <a:gd name="connsiteX213" fmla="*/ 3104148 w 8085221"/>
              <a:gd name="connsiteY213" fmla="*/ 12320337 h 15135727"/>
              <a:gd name="connsiteX214" fmla="*/ 3104148 w 8085221"/>
              <a:gd name="connsiteY214" fmla="*/ 12320337 h 15135727"/>
              <a:gd name="connsiteX215" fmla="*/ 3007895 w 8085221"/>
              <a:gd name="connsiteY215" fmla="*/ 12079706 h 15135727"/>
              <a:gd name="connsiteX216" fmla="*/ 2911642 w 8085221"/>
              <a:gd name="connsiteY216" fmla="*/ 11935327 h 15135727"/>
              <a:gd name="connsiteX217" fmla="*/ 2863516 w 8085221"/>
              <a:gd name="connsiteY217" fmla="*/ 11694695 h 15135727"/>
              <a:gd name="connsiteX218" fmla="*/ 2911642 w 8085221"/>
              <a:gd name="connsiteY218" fmla="*/ 11454064 h 15135727"/>
              <a:gd name="connsiteX219" fmla="*/ 3056021 w 8085221"/>
              <a:gd name="connsiteY219" fmla="*/ 11454064 h 15135727"/>
              <a:gd name="connsiteX220" fmla="*/ 2983832 w 8085221"/>
              <a:gd name="connsiteY220" fmla="*/ 11381874 h 15135727"/>
              <a:gd name="connsiteX221" fmla="*/ 3031958 w 8085221"/>
              <a:gd name="connsiteY221" fmla="*/ 11285621 h 15135727"/>
              <a:gd name="connsiteX222" fmla="*/ 3007895 w 8085221"/>
              <a:gd name="connsiteY222" fmla="*/ 11189369 h 15135727"/>
              <a:gd name="connsiteX223" fmla="*/ 2887579 w 8085221"/>
              <a:gd name="connsiteY223" fmla="*/ 11141242 h 15135727"/>
              <a:gd name="connsiteX224" fmla="*/ 2887579 w 8085221"/>
              <a:gd name="connsiteY224" fmla="*/ 10972800 h 15135727"/>
              <a:gd name="connsiteX225" fmla="*/ 2887579 w 8085221"/>
              <a:gd name="connsiteY225" fmla="*/ 10924674 h 15135727"/>
              <a:gd name="connsiteX226" fmla="*/ 2767264 w 8085221"/>
              <a:gd name="connsiteY226" fmla="*/ 11020927 h 15135727"/>
              <a:gd name="connsiteX227" fmla="*/ 2743200 w 8085221"/>
              <a:gd name="connsiteY227" fmla="*/ 10924674 h 15135727"/>
              <a:gd name="connsiteX228" fmla="*/ 2550695 w 8085221"/>
              <a:gd name="connsiteY228" fmla="*/ 11020927 h 15135727"/>
              <a:gd name="connsiteX229" fmla="*/ 2526632 w 8085221"/>
              <a:gd name="connsiteY229" fmla="*/ 11117179 h 15135727"/>
              <a:gd name="connsiteX230" fmla="*/ 2334127 w 8085221"/>
              <a:gd name="connsiteY230" fmla="*/ 10996864 h 15135727"/>
              <a:gd name="connsiteX231" fmla="*/ 2358190 w 8085221"/>
              <a:gd name="connsiteY231" fmla="*/ 10732169 h 15135727"/>
              <a:gd name="connsiteX232" fmla="*/ 2334127 w 8085221"/>
              <a:gd name="connsiteY232" fmla="*/ 10587790 h 15135727"/>
              <a:gd name="connsiteX233" fmla="*/ 2406316 w 8085221"/>
              <a:gd name="connsiteY233" fmla="*/ 10491537 h 15135727"/>
              <a:gd name="connsiteX234" fmla="*/ 2598821 w 8085221"/>
              <a:gd name="connsiteY234" fmla="*/ 10684042 h 15135727"/>
              <a:gd name="connsiteX235" fmla="*/ 2767264 w 8085221"/>
              <a:gd name="connsiteY235" fmla="*/ 10684042 h 15135727"/>
              <a:gd name="connsiteX236" fmla="*/ 2646948 w 8085221"/>
              <a:gd name="connsiteY236" fmla="*/ 10515600 h 15135727"/>
              <a:gd name="connsiteX237" fmla="*/ 2815390 w 8085221"/>
              <a:gd name="connsiteY237" fmla="*/ 10395285 h 15135727"/>
              <a:gd name="connsiteX238" fmla="*/ 3080085 w 8085221"/>
              <a:gd name="connsiteY238" fmla="*/ 10419348 h 15135727"/>
              <a:gd name="connsiteX239" fmla="*/ 3248527 w 8085221"/>
              <a:gd name="connsiteY239" fmla="*/ 10539664 h 15135727"/>
              <a:gd name="connsiteX240" fmla="*/ 3320716 w 8085221"/>
              <a:gd name="connsiteY240" fmla="*/ 10659979 h 15135727"/>
              <a:gd name="connsiteX241" fmla="*/ 3465095 w 8085221"/>
              <a:gd name="connsiteY241" fmla="*/ 10659979 h 15135727"/>
              <a:gd name="connsiteX242" fmla="*/ 3441032 w 8085221"/>
              <a:gd name="connsiteY242" fmla="*/ 10491537 h 15135727"/>
              <a:gd name="connsiteX243" fmla="*/ 3392906 w 8085221"/>
              <a:gd name="connsiteY243" fmla="*/ 10250906 h 15135727"/>
              <a:gd name="connsiteX244" fmla="*/ 3152274 w 8085221"/>
              <a:gd name="connsiteY244" fmla="*/ 10250906 h 15135727"/>
              <a:gd name="connsiteX245" fmla="*/ 3176337 w 8085221"/>
              <a:gd name="connsiteY245" fmla="*/ 10178716 h 15135727"/>
              <a:gd name="connsiteX246" fmla="*/ 3104148 w 8085221"/>
              <a:gd name="connsiteY246" fmla="*/ 10154653 h 15135727"/>
              <a:gd name="connsiteX247" fmla="*/ 3007895 w 8085221"/>
              <a:gd name="connsiteY247" fmla="*/ 9962148 h 15135727"/>
              <a:gd name="connsiteX248" fmla="*/ 3176337 w 8085221"/>
              <a:gd name="connsiteY248" fmla="*/ 9889958 h 15135727"/>
              <a:gd name="connsiteX249" fmla="*/ 2959769 w 8085221"/>
              <a:gd name="connsiteY249" fmla="*/ 9504948 h 15135727"/>
              <a:gd name="connsiteX250" fmla="*/ 2791327 w 8085221"/>
              <a:gd name="connsiteY250" fmla="*/ 9456821 h 15135727"/>
              <a:gd name="connsiteX251" fmla="*/ 2574758 w 8085221"/>
              <a:gd name="connsiteY251" fmla="*/ 9336506 h 15135727"/>
              <a:gd name="connsiteX252" fmla="*/ 2550695 w 8085221"/>
              <a:gd name="connsiteY252" fmla="*/ 9071811 h 15135727"/>
              <a:gd name="connsiteX253" fmla="*/ 2695074 w 8085221"/>
              <a:gd name="connsiteY253" fmla="*/ 8999621 h 15135727"/>
              <a:gd name="connsiteX254" fmla="*/ 2622885 w 8085221"/>
              <a:gd name="connsiteY254" fmla="*/ 8975558 h 15135727"/>
              <a:gd name="connsiteX255" fmla="*/ 2430379 w 8085221"/>
              <a:gd name="connsiteY255" fmla="*/ 8999621 h 15135727"/>
              <a:gd name="connsiteX256" fmla="*/ 2261937 w 8085221"/>
              <a:gd name="connsiteY256" fmla="*/ 9168064 h 15135727"/>
              <a:gd name="connsiteX257" fmla="*/ 2237874 w 8085221"/>
              <a:gd name="connsiteY257" fmla="*/ 8999621 h 15135727"/>
              <a:gd name="connsiteX258" fmla="*/ 2117558 w 8085221"/>
              <a:gd name="connsiteY258" fmla="*/ 8975558 h 15135727"/>
              <a:gd name="connsiteX259" fmla="*/ 2045369 w 8085221"/>
              <a:gd name="connsiteY259" fmla="*/ 8783053 h 15135727"/>
              <a:gd name="connsiteX260" fmla="*/ 1852864 w 8085221"/>
              <a:gd name="connsiteY260" fmla="*/ 8758990 h 15135727"/>
              <a:gd name="connsiteX261" fmla="*/ 1636295 w 8085221"/>
              <a:gd name="connsiteY261" fmla="*/ 8927432 h 15135727"/>
              <a:gd name="connsiteX262" fmla="*/ 1588169 w 8085221"/>
              <a:gd name="connsiteY262" fmla="*/ 9023685 h 15135727"/>
              <a:gd name="connsiteX263" fmla="*/ 1515979 w 8085221"/>
              <a:gd name="connsiteY263" fmla="*/ 8879306 h 15135727"/>
              <a:gd name="connsiteX264" fmla="*/ 1347537 w 8085221"/>
              <a:gd name="connsiteY264" fmla="*/ 8879306 h 15135727"/>
              <a:gd name="connsiteX265" fmla="*/ 1347537 w 8085221"/>
              <a:gd name="connsiteY265" fmla="*/ 8710864 h 15135727"/>
              <a:gd name="connsiteX266" fmla="*/ 1106906 w 8085221"/>
              <a:gd name="connsiteY266" fmla="*/ 8783053 h 15135727"/>
              <a:gd name="connsiteX267" fmla="*/ 890337 w 8085221"/>
              <a:gd name="connsiteY267" fmla="*/ 8686800 h 15135727"/>
              <a:gd name="connsiteX268" fmla="*/ 649706 w 8085221"/>
              <a:gd name="connsiteY268" fmla="*/ 8662737 h 15135727"/>
              <a:gd name="connsiteX269" fmla="*/ 385011 w 8085221"/>
              <a:gd name="connsiteY269" fmla="*/ 8566485 h 15135727"/>
              <a:gd name="connsiteX270" fmla="*/ 577516 w 8085221"/>
              <a:gd name="connsiteY270" fmla="*/ 8373979 h 15135727"/>
              <a:gd name="connsiteX271" fmla="*/ 794085 w 8085221"/>
              <a:gd name="connsiteY271" fmla="*/ 8301790 h 15135727"/>
              <a:gd name="connsiteX272" fmla="*/ 745958 w 8085221"/>
              <a:gd name="connsiteY272" fmla="*/ 8133348 h 15135727"/>
              <a:gd name="connsiteX273" fmla="*/ 818148 w 8085221"/>
              <a:gd name="connsiteY273" fmla="*/ 7820527 h 15135727"/>
              <a:gd name="connsiteX274" fmla="*/ 697832 w 8085221"/>
              <a:gd name="connsiteY274" fmla="*/ 7820527 h 15135727"/>
              <a:gd name="connsiteX275" fmla="*/ 625642 w 8085221"/>
              <a:gd name="connsiteY275" fmla="*/ 7916779 h 15135727"/>
              <a:gd name="connsiteX276" fmla="*/ 457200 w 8085221"/>
              <a:gd name="connsiteY276" fmla="*/ 7820527 h 15135727"/>
              <a:gd name="connsiteX277" fmla="*/ 529390 w 8085221"/>
              <a:gd name="connsiteY277" fmla="*/ 7700211 h 15135727"/>
              <a:gd name="connsiteX278" fmla="*/ 938464 w 8085221"/>
              <a:gd name="connsiteY278" fmla="*/ 7676148 h 15135727"/>
              <a:gd name="connsiteX279" fmla="*/ 1058779 w 8085221"/>
              <a:gd name="connsiteY279" fmla="*/ 7459579 h 15135727"/>
              <a:gd name="connsiteX280" fmla="*/ 1203158 w 8085221"/>
              <a:gd name="connsiteY280" fmla="*/ 7603958 h 15135727"/>
              <a:gd name="connsiteX281" fmla="*/ 1299411 w 8085221"/>
              <a:gd name="connsiteY281" fmla="*/ 7555832 h 15135727"/>
              <a:gd name="connsiteX282" fmla="*/ 1443790 w 8085221"/>
              <a:gd name="connsiteY282" fmla="*/ 7507706 h 15135727"/>
              <a:gd name="connsiteX283" fmla="*/ 1684421 w 8085221"/>
              <a:gd name="connsiteY283" fmla="*/ 7603958 h 15135727"/>
              <a:gd name="connsiteX284" fmla="*/ 1684421 w 8085221"/>
              <a:gd name="connsiteY284" fmla="*/ 7603958 h 15135727"/>
              <a:gd name="connsiteX285" fmla="*/ 1540042 w 8085221"/>
              <a:gd name="connsiteY285" fmla="*/ 7363327 h 15135727"/>
              <a:gd name="connsiteX286" fmla="*/ 1299411 w 8085221"/>
              <a:gd name="connsiteY286" fmla="*/ 7315200 h 15135727"/>
              <a:gd name="connsiteX287" fmla="*/ 1130969 w 8085221"/>
              <a:gd name="connsiteY287" fmla="*/ 7339264 h 15135727"/>
              <a:gd name="connsiteX288" fmla="*/ 1034716 w 8085221"/>
              <a:gd name="connsiteY288" fmla="*/ 7315200 h 15135727"/>
              <a:gd name="connsiteX289" fmla="*/ 1155032 w 8085221"/>
              <a:gd name="connsiteY289" fmla="*/ 7050506 h 15135727"/>
              <a:gd name="connsiteX290" fmla="*/ 1155032 w 8085221"/>
              <a:gd name="connsiteY290" fmla="*/ 6930190 h 15135727"/>
              <a:gd name="connsiteX291" fmla="*/ 1155032 w 8085221"/>
              <a:gd name="connsiteY291" fmla="*/ 6761748 h 15135727"/>
              <a:gd name="connsiteX292" fmla="*/ 1203158 w 8085221"/>
              <a:gd name="connsiteY292" fmla="*/ 6617369 h 15135727"/>
              <a:gd name="connsiteX293" fmla="*/ 1371600 w 8085221"/>
              <a:gd name="connsiteY293" fmla="*/ 6472990 h 15135727"/>
              <a:gd name="connsiteX294" fmla="*/ 1443790 w 8085221"/>
              <a:gd name="connsiteY294" fmla="*/ 6328611 h 15135727"/>
              <a:gd name="connsiteX295" fmla="*/ 1419727 w 8085221"/>
              <a:gd name="connsiteY295" fmla="*/ 6208295 h 15135727"/>
              <a:gd name="connsiteX296" fmla="*/ 1275348 w 8085221"/>
              <a:gd name="connsiteY296" fmla="*/ 6304548 h 15135727"/>
              <a:gd name="connsiteX297" fmla="*/ 1323474 w 8085221"/>
              <a:gd name="connsiteY297" fmla="*/ 6015790 h 15135727"/>
              <a:gd name="connsiteX298" fmla="*/ 1540042 w 8085221"/>
              <a:gd name="connsiteY298" fmla="*/ 5871411 h 15135727"/>
              <a:gd name="connsiteX299" fmla="*/ 1540042 w 8085221"/>
              <a:gd name="connsiteY299" fmla="*/ 5751095 h 15135727"/>
              <a:gd name="connsiteX300" fmla="*/ 1395664 w 8085221"/>
              <a:gd name="connsiteY300" fmla="*/ 5799221 h 15135727"/>
              <a:gd name="connsiteX301" fmla="*/ 1179095 w 8085221"/>
              <a:gd name="connsiteY301" fmla="*/ 5799221 h 15135727"/>
              <a:gd name="connsiteX302" fmla="*/ 890337 w 8085221"/>
              <a:gd name="connsiteY302" fmla="*/ 5775158 h 15135727"/>
              <a:gd name="connsiteX303" fmla="*/ 697832 w 8085221"/>
              <a:gd name="connsiteY303" fmla="*/ 5606716 h 15135727"/>
              <a:gd name="connsiteX304" fmla="*/ 577516 w 8085221"/>
              <a:gd name="connsiteY304" fmla="*/ 5582653 h 15135727"/>
              <a:gd name="connsiteX305" fmla="*/ 697832 w 8085221"/>
              <a:gd name="connsiteY305" fmla="*/ 5775158 h 15135727"/>
              <a:gd name="connsiteX306" fmla="*/ 409074 w 8085221"/>
              <a:gd name="connsiteY306" fmla="*/ 5799221 h 15135727"/>
              <a:gd name="connsiteX307" fmla="*/ 168442 w 8085221"/>
              <a:gd name="connsiteY307" fmla="*/ 5702969 h 15135727"/>
              <a:gd name="connsiteX308" fmla="*/ 264695 w 8085221"/>
              <a:gd name="connsiteY308" fmla="*/ 5558590 h 15135727"/>
              <a:gd name="connsiteX309" fmla="*/ 144379 w 8085221"/>
              <a:gd name="connsiteY309" fmla="*/ 5510464 h 15135727"/>
              <a:gd name="connsiteX310" fmla="*/ 0 w 8085221"/>
              <a:gd name="connsiteY310" fmla="*/ 5462337 h 15135727"/>
              <a:gd name="connsiteX311" fmla="*/ 96253 w 8085221"/>
              <a:gd name="connsiteY311" fmla="*/ 5245769 h 15135727"/>
              <a:gd name="connsiteX0" fmla="*/ 96253 w 8085221"/>
              <a:gd name="connsiteY0" fmla="*/ 5245769 h 15135727"/>
              <a:gd name="connsiteX1" fmla="*/ 144379 w 8085221"/>
              <a:gd name="connsiteY1" fmla="*/ 4981074 h 15135727"/>
              <a:gd name="connsiteX2" fmla="*/ 178719 w 8085221"/>
              <a:gd name="connsiteY2" fmla="*/ 4834941 h 15135727"/>
              <a:gd name="connsiteX3" fmla="*/ 334378 w 8085221"/>
              <a:gd name="connsiteY3" fmla="*/ 4696828 h 15135727"/>
              <a:gd name="connsiteX4" fmla="*/ 553453 w 8085221"/>
              <a:gd name="connsiteY4" fmla="*/ 4692316 h 15135727"/>
              <a:gd name="connsiteX5" fmla="*/ 649706 w 8085221"/>
              <a:gd name="connsiteY5" fmla="*/ 4427621 h 15135727"/>
              <a:gd name="connsiteX6" fmla="*/ 805866 w 8085221"/>
              <a:gd name="connsiteY6" fmla="*/ 4425366 h 15135727"/>
              <a:gd name="connsiteX7" fmla="*/ 867026 w 8085221"/>
              <a:gd name="connsiteY7" fmla="*/ 4311817 h 15135727"/>
              <a:gd name="connsiteX8" fmla="*/ 1077328 w 8085221"/>
              <a:gd name="connsiteY8" fmla="*/ 4253916 h 15135727"/>
              <a:gd name="connsiteX9" fmla="*/ 1120191 w 8085221"/>
              <a:gd name="connsiteY9" fmla="*/ 4206291 h 15135727"/>
              <a:gd name="connsiteX10" fmla="*/ 1263066 w 8085221"/>
              <a:gd name="connsiteY10" fmla="*/ 4182478 h 15135727"/>
              <a:gd name="connsiteX11" fmla="*/ 1362326 w 8085221"/>
              <a:gd name="connsiteY11" fmla="*/ 4081965 h 15135727"/>
              <a:gd name="connsiteX12" fmla="*/ 1472616 w 8085221"/>
              <a:gd name="connsiteY12" fmla="*/ 4025316 h 15135727"/>
              <a:gd name="connsiteX13" fmla="*/ 1559344 w 8085221"/>
              <a:gd name="connsiteY13" fmla="*/ 4013535 h 15135727"/>
              <a:gd name="connsiteX14" fmla="*/ 1708485 w 8085221"/>
              <a:gd name="connsiteY14" fmla="*/ 3826042 h 15135727"/>
              <a:gd name="connsiteX15" fmla="*/ 1820278 w 8085221"/>
              <a:gd name="connsiteY15" fmla="*/ 3858628 h 15135727"/>
              <a:gd name="connsiteX16" fmla="*/ 1910766 w 8085221"/>
              <a:gd name="connsiteY16" fmla="*/ 3735053 h 15135727"/>
              <a:gd name="connsiteX17" fmla="*/ 2006016 w 8085221"/>
              <a:gd name="connsiteY17" fmla="*/ 3615741 h 15135727"/>
              <a:gd name="connsiteX18" fmla="*/ 2091741 w 8085221"/>
              <a:gd name="connsiteY18" fmla="*/ 3649078 h 15135727"/>
              <a:gd name="connsiteX19" fmla="*/ 2141621 w 8085221"/>
              <a:gd name="connsiteY19" fmla="*/ 3585411 h 15135727"/>
              <a:gd name="connsiteX20" fmla="*/ 2117808 w 8085221"/>
              <a:gd name="connsiteY20" fmla="*/ 3518736 h 15135727"/>
              <a:gd name="connsiteX21" fmla="*/ 2182228 w 8085221"/>
              <a:gd name="connsiteY21" fmla="*/ 3420478 h 15135727"/>
              <a:gd name="connsiteX22" fmla="*/ 2286000 w 8085221"/>
              <a:gd name="connsiteY22" fmla="*/ 3489158 h 15135727"/>
              <a:gd name="connsiteX23" fmla="*/ 2334628 w 8085221"/>
              <a:gd name="connsiteY23" fmla="*/ 3249028 h 15135727"/>
              <a:gd name="connsiteX24" fmla="*/ 2381502 w 8085221"/>
              <a:gd name="connsiteY24" fmla="*/ 3088858 h 15135727"/>
              <a:gd name="connsiteX25" fmla="*/ 2544178 w 8085221"/>
              <a:gd name="connsiteY25" fmla="*/ 3058528 h 15135727"/>
              <a:gd name="connsiteX26" fmla="*/ 2477503 w 8085221"/>
              <a:gd name="connsiteY26" fmla="*/ 2977566 h 15135727"/>
              <a:gd name="connsiteX27" fmla="*/ 2695074 w 8085221"/>
              <a:gd name="connsiteY27" fmla="*/ 2892592 h 15135727"/>
              <a:gd name="connsiteX28" fmla="*/ 2796591 w 8085221"/>
              <a:gd name="connsiteY28" fmla="*/ 2829928 h 15135727"/>
              <a:gd name="connsiteX29" fmla="*/ 2829928 w 8085221"/>
              <a:gd name="connsiteY29" fmla="*/ 2517107 h 15135727"/>
              <a:gd name="connsiteX30" fmla="*/ 3006141 w 8085221"/>
              <a:gd name="connsiteY30" fmla="*/ 2401303 h 15135727"/>
              <a:gd name="connsiteX31" fmla="*/ 3200400 w 8085221"/>
              <a:gd name="connsiteY31" fmla="*/ 2296277 h 15135727"/>
              <a:gd name="connsiteX32" fmla="*/ 3325228 w 8085221"/>
              <a:gd name="connsiteY32" fmla="*/ 2220328 h 15135727"/>
              <a:gd name="connsiteX33" fmla="*/ 3441032 w 8085221"/>
              <a:gd name="connsiteY33" fmla="*/ 2237874 h 15135727"/>
              <a:gd name="connsiteX34" fmla="*/ 3534778 w 8085221"/>
              <a:gd name="connsiteY34" fmla="*/ 2301291 h 15135727"/>
              <a:gd name="connsiteX35" fmla="*/ 3585160 w 8085221"/>
              <a:gd name="connsiteY35" fmla="*/ 2517107 h 15135727"/>
              <a:gd name="connsiteX36" fmla="*/ 3801979 w 8085221"/>
              <a:gd name="connsiteY36" fmla="*/ 2565735 h 15135727"/>
              <a:gd name="connsiteX37" fmla="*/ 3946358 w 8085221"/>
              <a:gd name="connsiteY37" fmla="*/ 2550695 h 15135727"/>
              <a:gd name="connsiteX38" fmla="*/ 4018548 w 8085221"/>
              <a:gd name="connsiteY38" fmla="*/ 2598821 h 15135727"/>
              <a:gd name="connsiteX39" fmla="*/ 4138864 w 8085221"/>
              <a:gd name="connsiteY39" fmla="*/ 2574758 h 15135727"/>
              <a:gd name="connsiteX40" fmla="*/ 4307306 w 8085221"/>
              <a:gd name="connsiteY40" fmla="*/ 2671011 h 15135727"/>
              <a:gd name="connsiteX41" fmla="*/ 4427621 w 8085221"/>
              <a:gd name="connsiteY41" fmla="*/ 2622885 h 15135727"/>
              <a:gd name="connsiteX42" fmla="*/ 4549191 w 8085221"/>
              <a:gd name="connsiteY42" fmla="*/ 2610853 h 15135727"/>
              <a:gd name="connsiteX43" fmla="*/ 4668253 w 8085221"/>
              <a:gd name="connsiteY43" fmla="*/ 2743200 h 15135727"/>
              <a:gd name="connsiteX44" fmla="*/ 4788569 w 8085221"/>
              <a:gd name="connsiteY44" fmla="*/ 2815390 h 15135727"/>
              <a:gd name="connsiteX45" fmla="*/ 4957011 w 8085221"/>
              <a:gd name="connsiteY45" fmla="*/ 2719137 h 15135727"/>
              <a:gd name="connsiteX46" fmla="*/ 4981074 w 8085221"/>
              <a:gd name="connsiteY46" fmla="*/ 2382253 h 15135727"/>
              <a:gd name="connsiteX47" fmla="*/ 4981074 w 8085221"/>
              <a:gd name="connsiteY47" fmla="*/ 2382253 h 15135727"/>
              <a:gd name="connsiteX48" fmla="*/ 4849228 w 8085221"/>
              <a:gd name="connsiteY48" fmla="*/ 2239378 h 15135727"/>
              <a:gd name="connsiteX49" fmla="*/ 4884821 w 8085221"/>
              <a:gd name="connsiteY49" fmla="*/ 2093495 h 15135727"/>
              <a:gd name="connsiteX50" fmla="*/ 4764506 w 8085221"/>
              <a:gd name="connsiteY50" fmla="*/ 1900990 h 15135727"/>
              <a:gd name="connsiteX51" fmla="*/ 4764506 w 8085221"/>
              <a:gd name="connsiteY51" fmla="*/ 1804737 h 15135727"/>
              <a:gd name="connsiteX52" fmla="*/ 4957011 w 8085221"/>
              <a:gd name="connsiteY52" fmla="*/ 1564106 h 15135727"/>
              <a:gd name="connsiteX53" fmla="*/ 5221706 w 8085221"/>
              <a:gd name="connsiteY53" fmla="*/ 1588169 h 15135727"/>
              <a:gd name="connsiteX54" fmla="*/ 5486400 w 8085221"/>
              <a:gd name="connsiteY54" fmla="*/ 1684421 h 15135727"/>
              <a:gd name="connsiteX55" fmla="*/ 5799221 w 8085221"/>
              <a:gd name="connsiteY55" fmla="*/ 1684421 h 15135727"/>
              <a:gd name="connsiteX56" fmla="*/ 5871411 w 8085221"/>
              <a:gd name="connsiteY56" fmla="*/ 1443790 h 15135727"/>
              <a:gd name="connsiteX57" fmla="*/ 6087979 w 8085221"/>
              <a:gd name="connsiteY57" fmla="*/ 1395664 h 15135727"/>
              <a:gd name="connsiteX58" fmla="*/ 6087979 w 8085221"/>
              <a:gd name="connsiteY58" fmla="*/ 1082842 h 15135727"/>
              <a:gd name="connsiteX59" fmla="*/ 6424864 w 8085221"/>
              <a:gd name="connsiteY59" fmla="*/ 1058779 h 15135727"/>
              <a:gd name="connsiteX60" fmla="*/ 6665495 w 8085221"/>
              <a:gd name="connsiteY60" fmla="*/ 721895 h 15135727"/>
              <a:gd name="connsiteX61" fmla="*/ 6761748 w 8085221"/>
              <a:gd name="connsiteY61" fmla="*/ 649706 h 15135727"/>
              <a:gd name="connsiteX62" fmla="*/ 6737685 w 8085221"/>
              <a:gd name="connsiteY62" fmla="*/ 505327 h 15135727"/>
              <a:gd name="connsiteX63" fmla="*/ 6858000 w 8085221"/>
              <a:gd name="connsiteY63" fmla="*/ 360948 h 15135727"/>
              <a:gd name="connsiteX64" fmla="*/ 6761748 w 8085221"/>
              <a:gd name="connsiteY64" fmla="*/ 120316 h 15135727"/>
              <a:gd name="connsiteX65" fmla="*/ 7194885 w 8085221"/>
              <a:gd name="connsiteY65" fmla="*/ 0 h 15135727"/>
              <a:gd name="connsiteX66" fmla="*/ 7267074 w 8085221"/>
              <a:gd name="connsiteY66" fmla="*/ 120316 h 15135727"/>
              <a:gd name="connsiteX67" fmla="*/ 7267074 w 8085221"/>
              <a:gd name="connsiteY67" fmla="*/ 120316 h 15135727"/>
              <a:gd name="connsiteX68" fmla="*/ 7339264 w 8085221"/>
              <a:gd name="connsiteY68" fmla="*/ 360948 h 15135727"/>
              <a:gd name="connsiteX69" fmla="*/ 7628021 w 8085221"/>
              <a:gd name="connsiteY69" fmla="*/ 433137 h 15135727"/>
              <a:gd name="connsiteX70" fmla="*/ 7796464 w 8085221"/>
              <a:gd name="connsiteY70" fmla="*/ 649706 h 15135727"/>
              <a:gd name="connsiteX71" fmla="*/ 8085221 w 8085221"/>
              <a:gd name="connsiteY71" fmla="*/ 914400 h 15135727"/>
              <a:gd name="connsiteX72" fmla="*/ 7988969 w 8085221"/>
              <a:gd name="connsiteY72" fmla="*/ 1203158 h 15135727"/>
              <a:gd name="connsiteX73" fmla="*/ 7844590 w 8085221"/>
              <a:gd name="connsiteY73" fmla="*/ 1058779 h 15135727"/>
              <a:gd name="connsiteX74" fmla="*/ 7483642 w 8085221"/>
              <a:gd name="connsiteY74" fmla="*/ 1371600 h 15135727"/>
              <a:gd name="connsiteX75" fmla="*/ 7267074 w 8085221"/>
              <a:gd name="connsiteY75" fmla="*/ 1395664 h 15135727"/>
              <a:gd name="connsiteX76" fmla="*/ 7243011 w 8085221"/>
              <a:gd name="connsiteY76" fmla="*/ 1588169 h 15135727"/>
              <a:gd name="connsiteX77" fmla="*/ 6978316 w 8085221"/>
              <a:gd name="connsiteY77" fmla="*/ 1732548 h 15135727"/>
              <a:gd name="connsiteX78" fmla="*/ 6737685 w 8085221"/>
              <a:gd name="connsiteY78" fmla="*/ 2093495 h 15135727"/>
              <a:gd name="connsiteX79" fmla="*/ 6737685 w 8085221"/>
              <a:gd name="connsiteY79" fmla="*/ 2382253 h 15135727"/>
              <a:gd name="connsiteX80" fmla="*/ 6665495 w 8085221"/>
              <a:gd name="connsiteY80" fmla="*/ 2430379 h 15135727"/>
              <a:gd name="connsiteX81" fmla="*/ 6906127 w 8085221"/>
              <a:gd name="connsiteY81" fmla="*/ 2646948 h 15135727"/>
              <a:gd name="connsiteX82" fmla="*/ 6906127 w 8085221"/>
              <a:gd name="connsiteY82" fmla="*/ 2983832 h 15135727"/>
              <a:gd name="connsiteX83" fmla="*/ 6906127 w 8085221"/>
              <a:gd name="connsiteY83" fmla="*/ 3104148 h 15135727"/>
              <a:gd name="connsiteX84" fmla="*/ 6833937 w 8085221"/>
              <a:gd name="connsiteY84" fmla="*/ 3368842 h 15135727"/>
              <a:gd name="connsiteX85" fmla="*/ 6906127 w 8085221"/>
              <a:gd name="connsiteY85" fmla="*/ 3489158 h 15135727"/>
              <a:gd name="connsiteX86" fmla="*/ 6641432 w 8085221"/>
              <a:gd name="connsiteY86" fmla="*/ 3705727 h 15135727"/>
              <a:gd name="connsiteX87" fmla="*/ 6737685 w 8085221"/>
              <a:gd name="connsiteY87" fmla="*/ 3729790 h 15135727"/>
              <a:gd name="connsiteX88" fmla="*/ 6545179 w 8085221"/>
              <a:gd name="connsiteY88" fmla="*/ 3826042 h 15135727"/>
              <a:gd name="connsiteX89" fmla="*/ 6328611 w 8085221"/>
              <a:gd name="connsiteY89" fmla="*/ 3753853 h 15135727"/>
              <a:gd name="connsiteX90" fmla="*/ 6184232 w 8085221"/>
              <a:gd name="connsiteY90" fmla="*/ 3850106 h 15135727"/>
              <a:gd name="connsiteX91" fmla="*/ 6184232 w 8085221"/>
              <a:gd name="connsiteY91" fmla="*/ 3946358 h 15135727"/>
              <a:gd name="connsiteX92" fmla="*/ 6136106 w 8085221"/>
              <a:gd name="connsiteY92" fmla="*/ 4235116 h 15135727"/>
              <a:gd name="connsiteX93" fmla="*/ 5919537 w 8085221"/>
              <a:gd name="connsiteY93" fmla="*/ 4403558 h 15135727"/>
              <a:gd name="connsiteX94" fmla="*/ 5775158 w 8085221"/>
              <a:gd name="connsiteY94" fmla="*/ 4451685 h 15135727"/>
              <a:gd name="connsiteX95" fmla="*/ 5630779 w 8085221"/>
              <a:gd name="connsiteY95" fmla="*/ 4547937 h 15135727"/>
              <a:gd name="connsiteX96" fmla="*/ 5510464 w 8085221"/>
              <a:gd name="connsiteY96" fmla="*/ 4620127 h 15135727"/>
              <a:gd name="connsiteX97" fmla="*/ 5510464 w 8085221"/>
              <a:gd name="connsiteY97" fmla="*/ 4812632 h 15135727"/>
              <a:gd name="connsiteX98" fmla="*/ 5317958 w 8085221"/>
              <a:gd name="connsiteY98" fmla="*/ 4981074 h 15135727"/>
              <a:gd name="connsiteX99" fmla="*/ 5005137 w 8085221"/>
              <a:gd name="connsiteY99" fmla="*/ 5149516 h 15135727"/>
              <a:gd name="connsiteX100" fmla="*/ 4692316 w 8085221"/>
              <a:gd name="connsiteY100" fmla="*/ 5149516 h 15135727"/>
              <a:gd name="connsiteX101" fmla="*/ 4523874 w 8085221"/>
              <a:gd name="connsiteY101" fmla="*/ 5366085 h 15135727"/>
              <a:gd name="connsiteX102" fmla="*/ 4211053 w 8085221"/>
              <a:gd name="connsiteY102" fmla="*/ 5414211 h 15135727"/>
              <a:gd name="connsiteX103" fmla="*/ 4114800 w 8085221"/>
              <a:gd name="connsiteY103" fmla="*/ 5390148 h 15135727"/>
              <a:gd name="connsiteX104" fmla="*/ 4018548 w 8085221"/>
              <a:gd name="connsiteY104" fmla="*/ 5630779 h 15135727"/>
              <a:gd name="connsiteX105" fmla="*/ 4090737 w 8085221"/>
              <a:gd name="connsiteY105" fmla="*/ 5871411 h 15135727"/>
              <a:gd name="connsiteX106" fmla="*/ 4090737 w 8085221"/>
              <a:gd name="connsiteY106" fmla="*/ 6184232 h 15135727"/>
              <a:gd name="connsiteX107" fmla="*/ 4186990 w 8085221"/>
              <a:gd name="connsiteY107" fmla="*/ 6472990 h 15135727"/>
              <a:gd name="connsiteX108" fmla="*/ 4042611 w 8085221"/>
              <a:gd name="connsiteY108" fmla="*/ 6352674 h 15135727"/>
              <a:gd name="connsiteX109" fmla="*/ 3946358 w 8085221"/>
              <a:gd name="connsiteY109" fmla="*/ 6376737 h 15135727"/>
              <a:gd name="connsiteX110" fmla="*/ 4114800 w 8085221"/>
              <a:gd name="connsiteY110" fmla="*/ 6641432 h 15135727"/>
              <a:gd name="connsiteX111" fmla="*/ 4451685 w 8085221"/>
              <a:gd name="connsiteY111" fmla="*/ 6737685 h 15135727"/>
              <a:gd name="connsiteX112" fmla="*/ 4620127 w 8085221"/>
              <a:gd name="connsiteY112" fmla="*/ 6978316 h 15135727"/>
              <a:gd name="connsiteX113" fmla="*/ 4740442 w 8085221"/>
              <a:gd name="connsiteY113" fmla="*/ 7170821 h 15135727"/>
              <a:gd name="connsiteX114" fmla="*/ 5077327 w 8085221"/>
              <a:gd name="connsiteY114" fmla="*/ 7387390 h 15135727"/>
              <a:gd name="connsiteX115" fmla="*/ 5125453 w 8085221"/>
              <a:gd name="connsiteY115" fmla="*/ 7603958 h 15135727"/>
              <a:gd name="connsiteX116" fmla="*/ 5197642 w 8085221"/>
              <a:gd name="connsiteY116" fmla="*/ 7796464 h 15135727"/>
              <a:gd name="connsiteX117" fmla="*/ 5486400 w 8085221"/>
              <a:gd name="connsiteY117" fmla="*/ 7964906 h 15135727"/>
              <a:gd name="connsiteX118" fmla="*/ 5486400 w 8085221"/>
              <a:gd name="connsiteY118" fmla="*/ 8349916 h 15135727"/>
              <a:gd name="connsiteX119" fmla="*/ 5678906 w 8085221"/>
              <a:gd name="connsiteY119" fmla="*/ 8614611 h 15135727"/>
              <a:gd name="connsiteX120" fmla="*/ 5919537 w 8085221"/>
              <a:gd name="connsiteY120" fmla="*/ 9071811 h 15135727"/>
              <a:gd name="connsiteX121" fmla="*/ 6160169 w 8085221"/>
              <a:gd name="connsiteY121" fmla="*/ 9336506 h 15135727"/>
              <a:gd name="connsiteX122" fmla="*/ 6280485 w 8085221"/>
              <a:gd name="connsiteY122" fmla="*/ 9601200 h 15135727"/>
              <a:gd name="connsiteX123" fmla="*/ 6400800 w 8085221"/>
              <a:gd name="connsiteY123" fmla="*/ 9793706 h 15135727"/>
              <a:gd name="connsiteX124" fmla="*/ 6569242 w 8085221"/>
              <a:gd name="connsiteY124" fmla="*/ 10058400 h 15135727"/>
              <a:gd name="connsiteX125" fmla="*/ 6713621 w 8085221"/>
              <a:gd name="connsiteY125" fmla="*/ 10106527 h 15135727"/>
              <a:gd name="connsiteX126" fmla="*/ 6545179 w 8085221"/>
              <a:gd name="connsiteY126" fmla="*/ 10202779 h 15135727"/>
              <a:gd name="connsiteX127" fmla="*/ 6569242 w 8085221"/>
              <a:gd name="connsiteY127" fmla="*/ 10443411 h 15135727"/>
              <a:gd name="connsiteX128" fmla="*/ 6593306 w 8085221"/>
              <a:gd name="connsiteY128" fmla="*/ 10708106 h 15135727"/>
              <a:gd name="connsiteX129" fmla="*/ 6761748 w 8085221"/>
              <a:gd name="connsiteY129" fmla="*/ 10924674 h 15135727"/>
              <a:gd name="connsiteX130" fmla="*/ 6641432 w 8085221"/>
              <a:gd name="connsiteY130" fmla="*/ 11093116 h 15135727"/>
              <a:gd name="connsiteX131" fmla="*/ 6713621 w 8085221"/>
              <a:gd name="connsiteY131" fmla="*/ 11261558 h 15135727"/>
              <a:gd name="connsiteX132" fmla="*/ 6737685 w 8085221"/>
              <a:gd name="connsiteY132" fmla="*/ 11526253 h 15135727"/>
              <a:gd name="connsiteX133" fmla="*/ 6617369 w 8085221"/>
              <a:gd name="connsiteY133" fmla="*/ 11839074 h 15135727"/>
              <a:gd name="connsiteX134" fmla="*/ 6617369 w 8085221"/>
              <a:gd name="connsiteY134" fmla="*/ 12031579 h 15135727"/>
              <a:gd name="connsiteX135" fmla="*/ 6641432 w 8085221"/>
              <a:gd name="connsiteY135" fmla="*/ 12127832 h 15135727"/>
              <a:gd name="connsiteX136" fmla="*/ 6761748 w 8085221"/>
              <a:gd name="connsiteY136" fmla="*/ 12031579 h 15135727"/>
              <a:gd name="connsiteX137" fmla="*/ 6761748 w 8085221"/>
              <a:gd name="connsiteY137" fmla="*/ 12296274 h 15135727"/>
              <a:gd name="connsiteX138" fmla="*/ 6689558 w 8085221"/>
              <a:gd name="connsiteY138" fmla="*/ 12512842 h 15135727"/>
              <a:gd name="connsiteX139" fmla="*/ 6785811 w 8085221"/>
              <a:gd name="connsiteY139" fmla="*/ 12777537 h 15135727"/>
              <a:gd name="connsiteX140" fmla="*/ 6569242 w 8085221"/>
              <a:gd name="connsiteY140" fmla="*/ 12873790 h 15135727"/>
              <a:gd name="connsiteX141" fmla="*/ 6545179 w 8085221"/>
              <a:gd name="connsiteY141" fmla="*/ 13090358 h 15135727"/>
              <a:gd name="connsiteX142" fmla="*/ 6448927 w 8085221"/>
              <a:gd name="connsiteY142" fmla="*/ 13355053 h 15135727"/>
              <a:gd name="connsiteX143" fmla="*/ 6256421 w 8085221"/>
              <a:gd name="connsiteY143" fmla="*/ 13571621 h 15135727"/>
              <a:gd name="connsiteX144" fmla="*/ 6087979 w 8085221"/>
              <a:gd name="connsiteY144" fmla="*/ 13667874 h 15135727"/>
              <a:gd name="connsiteX145" fmla="*/ 5943600 w 8085221"/>
              <a:gd name="connsiteY145" fmla="*/ 13716000 h 15135727"/>
              <a:gd name="connsiteX146" fmla="*/ 5702969 w 8085221"/>
              <a:gd name="connsiteY146" fmla="*/ 13667874 h 15135727"/>
              <a:gd name="connsiteX147" fmla="*/ 5582653 w 8085221"/>
              <a:gd name="connsiteY147" fmla="*/ 13691937 h 15135727"/>
              <a:gd name="connsiteX148" fmla="*/ 5727032 w 8085221"/>
              <a:gd name="connsiteY148" fmla="*/ 13836316 h 15135727"/>
              <a:gd name="connsiteX149" fmla="*/ 5582653 w 8085221"/>
              <a:gd name="connsiteY149" fmla="*/ 14052885 h 15135727"/>
              <a:gd name="connsiteX150" fmla="*/ 5462337 w 8085221"/>
              <a:gd name="connsiteY150" fmla="*/ 14149137 h 15135727"/>
              <a:gd name="connsiteX151" fmla="*/ 5342021 w 8085221"/>
              <a:gd name="connsiteY151" fmla="*/ 14004758 h 15135727"/>
              <a:gd name="connsiteX152" fmla="*/ 5245769 w 8085221"/>
              <a:gd name="connsiteY152" fmla="*/ 14004758 h 15135727"/>
              <a:gd name="connsiteX153" fmla="*/ 5245769 w 8085221"/>
              <a:gd name="connsiteY153" fmla="*/ 13956632 h 15135727"/>
              <a:gd name="connsiteX154" fmla="*/ 5101390 w 8085221"/>
              <a:gd name="connsiteY154" fmla="*/ 13956632 h 15135727"/>
              <a:gd name="connsiteX155" fmla="*/ 4981074 w 8085221"/>
              <a:gd name="connsiteY155" fmla="*/ 13860379 h 15135727"/>
              <a:gd name="connsiteX156" fmla="*/ 4740442 w 8085221"/>
              <a:gd name="connsiteY156" fmla="*/ 13908506 h 15135727"/>
              <a:gd name="connsiteX157" fmla="*/ 4475748 w 8085221"/>
              <a:gd name="connsiteY157" fmla="*/ 13956632 h 15135727"/>
              <a:gd name="connsiteX158" fmla="*/ 4379495 w 8085221"/>
              <a:gd name="connsiteY158" fmla="*/ 14028821 h 15135727"/>
              <a:gd name="connsiteX159" fmla="*/ 4403558 w 8085221"/>
              <a:gd name="connsiteY159" fmla="*/ 14197264 h 15135727"/>
              <a:gd name="connsiteX160" fmla="*/ 4572000 w 8085221"/>
              <a:gd name="connsiteY160" fmla="*/ 14149137 h 15135727"/>
              <a:gd name="connsiteX161" fmla="*/ 4523874 w 8085221"/>
              <a:gd name="connsiteY161" fmla="*/ 14558211 h 15135727"/>
              <a:gd name="connsiteX162" fmla="*/ 4403558 w 8085221"/>
              <a:gd name="connsiteY162" fmla="*/ 14437895 h 15135727"/>
              <a:gd name="connsiteX163" fmla="*/ 4403558 w 8085221"/>
              <a:gd name="connsiteY163" fmla="*/ 14437895 h 15135727"/>
              <a:gd name="connsiteX164" fmla="*/ 4283242 w 8085221"/>
              <a:gd name="connsiteY164" fmla="*/ 14245390 h 15135727"/>
              <a:gd name="connsiteX165" fmla="*/ 4235116 w 8085221"/>
              <a:gd name="connsiteY165" fmla="*/ 14341642 h 15135727"/>
              <a:gd name="connsiteX166" fmla="*/ 4162927 w 8085221"/>
              <a:gd name="connsiteY166" fmla="*/ 14389769 h 15135727"/>
              <a:gd name="connsiteX167" fmla="*/ 4162927 w 8085221"/>
              <a:gd name="connsiteY167" fmla="*/ 14389769 h 15135727"/>
              <a:gd name="connsiteX168" fmla="*/ 3922295 w 8085221"/>
              <a:gd name="connsiteY168" fmla="*/ 14245390 h 15135727"/>
              <a:gd name="connsiteX169" fmla="*/ 3801979 w 8085221"/>
              <a:gd name="connsiteY169" fmla="*/ 14293516 h 15135727"/>
              <a:gd name="connsiteX170" fmla="*/ 3681664 w 8085221"/>
              <a:gd name="connsiteY170" fmla="*/ 14389769 h 15135727"/>
              <a:gd name="connsiteX171" fmla="*/ 3657600 w 8085221"/>
              <a:gd name="connsiteY171" fmla="*/ 14654464 h 15135727"/>
              <a:gd name="connsiteX172" fmla="*/ 3513221 w 8085221"/>
              <a:gd name="connsiteY172" fmla="*/ 14726653 h 15135727"/>
              <a:gd name="connsiteX173" fmla="*/ 3513221 w 8085221"/>
              <a:gd name="connsiteY173" fmla="*/ 14871032 h 15135727"/>
              <a:gd name="connsiteX174" fmla="*/ 3633537 w 8085221"/>
              <a:gd name="connsiteY174" fmla="*/ 14967285 h 15135727"/>
              <a:gd name="connsiteX175" fmla="*/ 3609474 w 8085221"/>
              <a:gd name="connsiteY175" fmla="*/ 15087600 h 15135727"/>
              <a:gd name="connsiteX176" fmla="*/ 3441032 w 8085221"/>
              <a:gd name="connsiteY176" fmla="*/ 15039474 h 15135727"/>
              <a:gd name="connsiteX177" fmla="*/ 3272590 w 8085221"/>
              <a:gd name="connsiteY177" fmla="*/ 15063537 h 15135727"/>
              <a:gd name="connsiteX178" fmla="*/ 3248527 w 8085221"/>
              <a:gd name="connsiteY178" fmla="*/ 14895095 h 15135727"/>
              <a:gd name="connsiteX179" fmla="*/ 3128211 w 8085221"/>
              <a:gd name="connsiteY179" fmla="*/ 14919158 h 15135727"/>
              <a:gd name="connsiteX180" fmla="*/ 2959769 w 8085221"/>
              <a:gd name="connsiteY180" fmla="*/ 15135727 h 15135727"/>
              <a:gd name="connsiteX181" fmla="*/ 2935706 w 8085221"/>
              <a:gd name="connsiteY181" fmla="*/ 14895095 h 15135727"/>
              <a:gd name="connsiteX182" fmla="*/ 2791327 w 8085221"/>
              <a:gd name="connsiteY182" fmla="*/ 14943221 h 15135727"/>
              <a:gd name="connsiteX183" fmla="*/ 2671011 w 8085221"/>
              <a:gd name="connsiteY183" fmla="*/ 15039474 h 15135727"/>
              <a:gd name="connsiteX184" fmla="*/ 2430379 w 8085221"/>
              <a:gd name="connsiteY184" fmla="*/ 15087600 h 15135727"/>
              <a:gd name="connsiteX185" fmla="*/ 2237874 w 8085221"/>
              <a:gd name="connsiteY185" fmla="*/ 15039474 h 15135727"/>
              <a:gd name="connsiteX186" fmla="*/ 2622885 w 8085221"/>
              <a:gd name="connsiteY186" fmla="*/ 14846969 h 15135727"/>
              <a:gd name="connsiteX187" fmla="*/ 2887579 w 8085221"/>
              <a:gd name="connsiteY187" fmla="*/ 14774779 h 15135727"/>
              <a:gd name="connsiteX188" fmla="*/ 2839453 w 8085221"/>
              <a:gd name="connsiteY188" fmla="*/ 14582274 h 15135727"/>
              <a:gd name="connsiteX189" fmla="*/ 2935706 w 8085221"/>
              <a:gd name="connsiteY189" fmla="*/ 14510085 h 15135727"/>
              <a:gd name="connsiteX190" fmla="*/ 2935706 w 8085221"/>
              <a:gd name="connsiteY190" fmla="*/ 14510085 h 15135727"/>
              <a:gd name="connsiteX191" fmla="*/ 3080085 w 8085221"/>
              <a:gd name="connsiteY191" fmla="*/ 14413832 h 15135727"/>
              <a:gd name="connsiteX192" fmla="*/ 3152274 w 8085221"/>
              <a:gd name="connsiteY192" fmla="*/ 14341642 h 15135727"/>
              <a:gd name="connsiteX193" fmla="*/ 3080085 w 8085221"/>
              <a:gd name="connsiteY193" fmla="*/ 14269453 h 15135727"/>
              <a:gd name="connsiteX194" fmla="*/ 3152274 w 8085221"/>
              <a:gd name="connsiteY194" fmla="*/ 14197264 h 15135727"/>
              <a:gd name="connsiteX195" fmla="*/ 3152274 w 8085221"/>
              <a:gd name="connsiteY195" fmla="*/ 14052885 h 15135727"/>
              <a:gd name="connsiteX196" fmla="*/ 3080085 w 8085221"/>
              <a:gd name="connsiteY196" fmla="*/ 13980695 h 15135727"/>
              <a:gd name="connsiteX197" fmla="*/ 3056021 w 8085221"/>
              <a:gd name="connsiteY197" fmla="*/ 14076948 h 15135727"/>
              <a:gd name="connsiteX198" fmla="*/ 2935706 w 8085221"/>
              <a:gd name="connsiteY198" fmla="*/ 14076948 h 15135727"/>
              <a:gd name="connsiteX199" fmla="*/ 2863516 w 8085221"/>
              <a:gd name="connsiteY199" fmla="*/ 14125074 h 15135727"/>
              <a:gd name="connsiteX200" fmla="*/ 2719137 w 8085221"/>
              <a:gd name="connsiteY200" fmla="*/ 14197264 h 15135727"/>
              <a:gd name="connsiteX201" fmla="*/ 2646948 w 8085221"/>
              <a:gd name="connsiteY201" fmla="*/ 14197264 h 15135727"/>
              <a:gd name="connsiteX202" fmla="*/ 2598821 w 8085221"/>
              <a:gd name="connsiteY202" fmla="*/ 14125074 h 15135727"/>
              <a:gd name="connsiteX203" fmla="*/ 2430379 w 8085221"/>
              <a:gd name="connsiteY203" fmla="*/ 13836316 h 15135727"/>
              <a:gd name="connsiteX204" fmla="*/ 2646948 w 8085221"/>
              <a:gd name="connsiteY204" fmla="*/ 13812253 h 15135727"/>
              <a:gd name="connsiteX205" fmla="*/ 2502569 w 8085221"/>
              <a:gd name="connsiteY205" fmla="*/ 13475369 h 15135727"/>
              <a:gd name="connsiteX206" fmla="*/ 2550695 w 8085221"/>
              <a:gd name="connsiteY206" fmla="*/ 13186611 h 15135727"/>
              <a:gd name="connsiteX207" fmla="*/ 2719137 w 8085221"/>
              <a:gd name="connsiteY207" fmla="*/ 13042232 h 15135727"/>
              <a:gd name="connsiteX208" fmla="*/ 2791327 w 8085221"/>
              <a:gd name="connsiteY208" fmla="*/ 12945979 h 15135727"/>
              <a:gd name="connsiteX209" fmla="*/ 3031958 w 8085221"/>
              <a:gd name="connsiteY209" fmla="*/ 13090358 h 15135727"/>
              <a:gd name="connsiteX210" fmla="*/ 3056021 w 8085221"/>
              <a:gd name="connsiteY210" fmla="*/ 12753474 h 15135727"/>
              <a:gd name="connsiteX211" fmla="*/ 2887579 w 8085221"/>
              <a:gd name="connsiteY211" fmla="*/ 12777537 h 15135727"/>
              <a:gd name="connsiteX212" fmla="*/ 2815390 w 8085221"/>
              <a:gd name="connsiteY212" fmla="*/ 12777537 h 15135727"/>
              <a:gd name="connsiteX213" fmla="*/ 3176337 w 8085221"/>
              <a:gd name="connsiteY213" fmla="*/ 12368464 h 15135727"/>
              <a:gd name="connsiteX214" fmla="*/ 3104148 w 8085221"/>
              <a:gd name="connsiteY214" fmla="*/ 12320337 h 15135727"/>
              <a:gd name="connsiteX215" fmla="*/ 3104148 w 8085221"/>
              <a:gd name="connsiteY215" fmla="*/ 12320337 h 15135727"/>
              <a:gd name="connsiteX216" fmla="*/ 3007895 w 8085221"/>
              <a:gd name="connsiteY216" fmla="*/ 12079706 h 15135727"/>
              <a:gd name="connsiteX217" fmla="*/ 2911642 w 8085221"/>
              <a:gd name="connsiteY217" fmla="*/ 11935327 h 15135727"/>
              <a:gd name="connsiteX218" fmla="*/ 2863516 w 8085221"/>
              <a:gd name="connsiteY218" fmla="*/ 11694695 h 15135727"/>
              <a:gd name="connsiteX219" fmla="*/ 2911642 w 8085221"/>
              <a:gd name="connsiteY219" fmla="*/ 11454064 h 15135727"/>
              <a:gd name="connsiteX220" fmla="*/ 3056021 w 8085221"/>
              <a:gd name="connsiteY220" fmla="*/ 11454064 h 15135727"/>
              <a:gd name="connsiteX221" fmla="*/ 2983832 w 8085221"/>
              <a:gd name="connsiteY221" fmla="*/ 11381874 h 15135727"/>
              <a:gd name="connsiteX222" fmla="*/ 3031958 w 8085221"/>
              <a:gd name="connsiteY222" fmla="*/ 11285621 h 15135727"/>
              <a:gd name="connsiteX223" fmla="*/ 3007895 w 8085221"/>
              <a:gd name="connsiteY223" fmla="*/ 11189369 h 15135727"/>
              <a:gd name="connsiteX224" fmla="*/ 2887579 w 8085221"/>
              <a:gd name="connsiteY224" fmla="*/ 11141242 h 15135727"/>
              <a:gd name="connsiteX225" fmla="*/ 2887579 w 8085221"/>
              <a:gd name="connsiteY225" fmla="*/ 10972800 h 15135727"/>
              <a:gd name="connsiteX226" fmla="*/ 2887579 w 8085221"/>
              <a:gd name="connsiteY226" fmla="*/ 10924674 h 15135727"/>
              <a:gd name="connsiteX227" fmla="*/ 2767264 w 8085221"/>
              <a:gd name="connsiteY227" fmla="*/ 11020927 h 15135727"/>
              <a:gd name="connsiteX228" fmla="*/ 2743200 w 8085221"/>
              <a:gd name="connsiteY228" fmla="*/ 10924674 h 15135727"/>
              <a:gd name="connsiteX229" fmla="*/ 2550695 w 8085221"/>
              <a:gd name="connsiteY229" fmla="*/ 11020927 h 15135727"/>
              <a:gd name="connsiteX230" fmla="*/ 2526632 w 8085221"/>
              <a:gd name="connsiteY230" fmla="*/ 11117179 h 15135727"/>
              <a:gd name="connsiteX231" fmla="*/ 2334127 w 8085221"/>
              <a:gd name="connsiteY231" fmla="*/ 10996864 h 15135727"/>
              <a:gd name="connsiteX232" fmla="*/ 2358190 w 8085221"/>
              <a:gd name="connsiteY232" fmla="*/ 10732169 h 15135727"/>
              <a:gd name="connsiteX233" fmla="*/ 2334127 w 8085221"/>
              <a:gd name="connsiteY233" fmla="*/ 10587790 h 15135727"/>
              <a:gd name="connsiteX234" fmla="*/ 2406316 w 8085221"/>
              <a:gd name="connsiteY234" fmla="*/ 10491537 h 15135727"/>
              <a:gd name="connsiteX235" fmla="*/ 2598821 w 8085221"/>
              <a:gd name="connsiteY235" fmla="*/ 10684042 h 15135727"/>
              <a:gd name="connsiteX236" fmla="*/ 2767264 w 8085221"/>
              <a:gd name="connsiteY236" fmla="*/ 10684042 h 15135727"/>
              <a:gd name="connsiteX237" fmla="*/ 2646948 w 8085221"/>
              <a:gd name="connsiteY237" fmla="*/ 10515600 h 15135727"/>
              <a:gd name="connsiteX238" fmla="*/ 2815390 w 8085221"/>
              <a:gd name="connsiteY238" fmla="*/ 10395285 h 15135727"/>
              <a:gd name="connsiteX239" fmla="*/ 3080085 w 8085221"/>
              <a:gd name="connsiteY239" fmla="*/ 10419348 h 15135727"/>
              <a:gd name="connsiteX240" fmla="*/ 3248527 w 8085221"/>
              <a:gd name="connsiteY240" fmla="*/ 10539664 h 15135727"/>
              <a:gd name="connsiteX241" fmla="*/ 3320716 w 8085221"/>
              <a:gd name="connsiteY241" fmla="*/ 10659979 h 15135727"/>
              <a:gd name="connsiteX242" fmla="*/ 3465095 w 8085221"/>
              <a:gd name="connsiteY242" fmla="*/ 10659979 h 15135727"/>
              <a:gd name="connsiteX243" fmla="*/ 3441032 w 8085221"/>
              <a:gd name="connsiteY243" fmla="*/ 10491537 h 15135727"/>
              <a:gd name="connsiteX244" fmla="*/ 3392906 w 8085221"/>
              <a:gd name="connsiteY244" fmla="*/ 10250906 h 15135727"/>
              <a:gd name="connsiteX245" fmla="*/ 3152274 w 8085221"/>
              <a:gd name="connsiteY245" fmla="*/ 10250906 h 15135727"/>
              <a:gd name="connsiteX246" fmla="*/ 3176337 w 8085221"/>
              <a:gd name="connsiteY246" fmla="*/ 10178716 h 15135727"/>
              <a:gd name="connsiteX247" fmla="*/ 3104148 w 8085221"/>
              <a:gd name="connsiteY247" fmla="*/ 10154653 h 15135727"/>
              <a:gd name="connsiteX248" fmla="*/ 3007895 w 8085221"/>
              <a:gd name="connsiteY248" fmla="*/ 9962148 h 15135727"/>
              <a:gd name="connsiteX249" fmla="*/ 3176337 w 8085221"/>
              <a:gd name="connsiteY249" fmla="*/ 9889958 h 15135727"/>
              <a:gd name="connsiteX250" fmla="*/ 2959769 w 8085221"/>
              <a:gd name="connsiteY250" fmla="*/ 9504948 h 15135727"/>
              <a:gd name="connsiteX251" fmla="*/ 2791327 w 8085221"/>
              <a:gd name="connsiteY251" fmla="*/ 9456821 h 15135727"/>
              <a:gd name="connsiteX252" fmla="*/ 2574758 w 8085221"/>
              <a:gd name="connsiteY252" fmla="*/ 9336506 h 15135727"/>
              <a:gd name="connsiteX253" fmla="*/ 2550695 w 8085221"/>
              <a:gd name="connsiteY253" fmla="*/ 9071811 h 15135727"/>
              <a:gd name="connsiteX254" fmla="*/ 2695074 w 8085221"/>
              <a:gd name="connsiteY254" fmla="*/ 8999621 h 15135727"/>
              <a:gd name="connsiteX255" fmla="*/ 2622885 w 8085221"/>
              <a:gd name="connsiteY255" fmla="*/ 8975558 h 15135727"/>
              <a:gd name="connsiteX256" fmla="*/ 2430379 w 8085221"/>
              <a:gd name="connsiteY256" fmla="*/ 8999621 h 15135727"/>
              <a:gd name="connsiteX257" fmla="*/ 2261937 w 8085221"/>
              <a:gd name="connsiteY257" fmla="*/ 9168064 h 15135727"/>
              <a:gd name="connsiteX258" fmla="*/ 2237874 w 8085221"/>
              <a:gd name="connsiteY258" fmla="*/ 8999621 h 15135727"/>
              <a:gd name="connsiteX259" fmla="*/ 2117558 w 8085221"/>
              <a:gd name="connsiteY259" fmla="*/ 8975558 h 15135727"/>
              <a:gd name="connsiteX260" fmla="*/ 2045369 w 8085221"/>
              <a:gd name="connsiteY260" fmla="*/ 8783053 h 15135727"/>
              <a:gd name="connsiteX261" fmla="*/ 1852864 w 8085221"/>
              <a:gd name="connsiteY261" fmla="*/ 8758990 h 15135727"/>
              <a:gd name="connsiteX262" fmla="*/ 1636295 w 8085221"/>
              <a:gd name="connsiteY262" fmla="*/ 8927432 h 15135727"/>
              <a:gd name="connsiteX263" fmla="*/ 1588169 w 8085221"/>
              <a:gd name="connsiteY263" fmla="*/ 9023685 h 15135727"/>
              <a:gd name="connsiteX264" fmla="*/ 1515979 w 8085221"/>
              <a:gd name="connsiteY264" fmla="*/ 8879306 h 15135727"/>
              <a:gd name="connsiteX265" fmla="*/ 1347537 w 8085221"/>
              <a:gd name="connsiteY265" fmla="*/ 8879306 h 15135727"/>
              <a:gd name="connsiteX266" fmla="*/ 1347537 w 8085221"/>
              <a:gd name="connsiteY266" fmla="*/ 8710864 h 15135727"/>
              <a:gd name="connsiteX267" fmla="*/ 1106906 w 8085221"/>
              <a:gd name="connsiteY267" fmla="*/ 8783053 h 15135727"/>
              <a:gd name="connsiteX268" fmla="*/ 890337 w 8085221"/>
              <a:gd name="connsiteY268" fmla="*/ 8686800 h 15135727"/>
              <a:gd name="connsiteX269" fmla="*/ 649706 w 8085221"/>
              <a:gd name="connsiteY269" fmla="*/ 8662737 h 15135727"/>
              <a:gd name="connsiteX270" fmla="*/ 385011 w 8085221"/>
              <a:gd name="connsiteY270" fmla="*/ 8566485 h 15135727"/>
              <a:gd name="connsiteX271" fmla="*/ 577516 w 8085221"/>
              <a:gd name="connsiteY271" fmla="*/ 8373979 h 15135727"/>
              <a:gd name="connsiteX272" fmla="*/ 794085 w 8085221"/>
              <a:gd name="connsiteY272" fmla="*/ 8301790 h 15135727"/>
              <a:gd name="connsiteX273" fmla="*/ 745958 w 8085221"/>
              <a:gd name="connsiteY273" fmla="*/ 8133348 h 15135727"/>
              <a:gd name="connsiteX274" fmla="*/ 818148 w 8085221"/>
              <a:gd name="connsiteY274" fmla="*/ 7820527 h 15135727"/>
              <a:gd name="connsiteX275" fmla="*/ 697832 w 8085221"/>
              <a:gd name="connsiteY275" fmla="*/ 7820527 h 15135727"/>
              <a:gd name="connsiteX276" fmla="*/ 625642 w 8085221"/>
              <a:gd name="connsiteY276" fmla="*/ 7916779 h 15135727"/>
              <a:gd name="connsiteX277" fmla="*/ 457200 w 8085221"/>
              <a:gd name="connsiteY277" fmla="*/ 7820527 h 15135727"/>
              <a:gd name="connsiteX278" fmla="*/ 529390 w 8085221"/>
              <a:gd name="connsiteY278" fmla="*/ 7700211 h 15135727"/>
              <a:gd name="connsiteX279" fmla="*/ 938464 w 8085221"/>
              <a:gd name="connsiteY279" fmla="*/ 7676148 h 15135727"/>
              <a:gd name="connsiteX280" fmla="*/ 1058779 w 8085221"/>
              <a:gd name="connsiteY280" fmla="*/ 7459579 h 15135727"/>
              <a:gd name="connsiteX281" fmla="*/ 1203158 w 8085221"/>
              <a:gd name="connsiteY281" fmla="*/ 7603958 h 15135727"/>
              <a:gd name="connsiteX282" fmla="*/ 1299411 w 8085221"/>
              <a:gd name="connsiteY282" fmla="*/ 7555832 h 15135727"/>
              <a:gd name="connsiteX283" fmla="*/ 1443790 w 8085221"/>
              <a:gd name="connsiteY283" fmla="*/ 7507706 h 15135727"/>
              <a:gd name="connsiteX284" fmla="*/ 1684421 w 8085221"/>
              <a:gd name="connsiteY284" fmla="*/ 7603958 h 15135727"/>
              <a:gd name="connsiteX285" fmla="*/ 1684421 w 8085221"/>
              <a:gd name="connsiteY285" fmla="*/ 7603958 h 15135727"/>
              <a:gd name="connsiteX286" fmla="*/ 1540042 w 8085221"/>
              <a:gd name="connsiteY286" fmla="*/ 7363327 h 15135727"/>
              <a:gd name="connsiteX287" fmla="*/ 1299411 w 8085221"/>
              <a:gd name="connsiteY287" fmla="*/ 7315200 h 15135727"/>
              <a:gd name="connsiteX288" fmla="*/ 1130969 w 8085221"/>
              <a:gd name="connsiteY288" fmla="*/ 7339264 h 15135727"/>
              <a:gd name="connsiteX289" fmla="*/ 1034716 w 8085221"/>
              <a:gd name="connsiteY289" fmla="*/ 7315200 h 15135727"/>
              <a:gd name="connsiteX290" fmla="*/ 1155032 w 8085221"/>
              <a:gd name="connsiteY290" fmla="*/ 7050506 h 15135727"/>
              <a:gd name="connsiteX291" fmla="*/ 1155032 w 8085221"/>
              <a:gd name="connsiteY291" fmla="*/ 6930190 h 15135727"/>
              <a:gd name="connsiteX292" fmla="*/ 1155032 w 8085221"/>
              <a:gd name="connsiteY292" fmla="*/ 6761748 h 15135727"/>
              <a:gd name="connsiteX293" fmla="*/ 1203158 w 8085221"/>
              <a:gd name="connsiteY293" fmla="*/ 6617369 h 15135727"/>
              <a:gd name="connsiteX294" fmla="*/ 1371600 w 8085221"/>
              <a:gd name="connsiteY294" fmla="*/ 6472990 h 15135727"/>
              <a:gd name="connsiteX295" fmla="*/ 1443790 w 8085221"/>
              <a:gd name="connsiteY295" fmla="*/ 6328611 h 15135727"/>
              <a:gd name="connsiteX296" fmla="*/ 1419727 w 8085221"/>
              <a:gd name="connsiteY296" fmla="*/ 6208295 h 15135727"/>
              <a:gd name="connsiteX297" fmla="*/ 1275348 w 8085221"/>
              <a:gd name="connsiteY297" fmla="*/ 6304548 h 15135727"/>
              <a:gd name="connsiteX298" fmla="*/ 1323474 w 8085221"/>
              <a:gd name="connsiteY298" fmla="*/ 6015790 h 15135727"/>
              <a:gd name="connsiteX299" fmla="*/ 1540042 w 8085221"/>
              <a:gd name="connsiteY299" fmla="*/ 5871411 h 15135727"/>
              <a:gd name="connsiteX300" fmla="*/ 1540042 w 8085221"/>
              <a:gd name="connsiteY300" fmla="*/ 5751095 h 15135727"/>
              <a:gd name="connsiteX301" fmla="*/ 1395664 w 8085221"/>
              <a:gd name="connsiteY301" fmla="*/ 5799221 h 15135727"/>
              <a:gd name="connsiteX302" fmla="*/ 1179095 w 8085221"/>
              <a:gd name="connsiteY302" fmla="*/ 5799221 h 15135727"/>
              <a:gd name="connsiteX303" fmla="*/ 890337 w 8085221"/>
              <a:gd name="connsiteY303" fmla="*/ 5775158 h 15135727"/>
              <a:gd name="connsiteX304" fmla="*/ 697832 w 8085221"/>
              <a:gd name="connsiteY304" fmla="*/ 5606716 h 15135727"/>
              <a:gd name="connsiteX305" fmla="*/ 577516 w 8085221"/>
              <a:gd name="connsiteY305" fmla="*/ 5582653 h 15135727"/>
              <a:gd name="connsiteX306" fmla="*/ 697832 w 8085221"/>
              <a:gd name="connsiteY306" fmla="*/ 5775158 h 15135727"/>
              <a:gd name="connsiteX307" fmla="*/ 409074 w 8085221"/>
              <a:gd name="connsiteY307" fmla="*/ 5799221 h 15135727"/>
              <a:gd name="connsiteX308" fmla="*/ 168442 w 8085221"/>
              <a:gd name="connsiteY308" fmla="*/ 5702969 h 15135727"/>
              <a:gd name="connsiteX309" fmla="*/ 264695 w 8085221"/>
              <a:gd name="connsiteY309" fmla="*/ 5558590 h 15135727"/>
              <a:gd name="connsiteX310" fmla="*/ 144379 w 8085221"/>
              <a:gd name="connsiteY310" fmla="*/ 5510464 h 15135727"/>
              <a:gd name="connsiteX311" fmla="*/ 0 w 8085221"/>
              <a:gd name="connsiteY311" fmla="*/ 5462337 h 15135727"/>
              <a:gd name="connsiteX312" fmla="*/ 96253 w 8085221"/>
              <a:gd name="connsiteY312" fmla="*/ 5245769 h 15135727"/>
              <a:gd name="connsiteX0" fmla="*/ 96253 w 8085221"/>
              <a:gd name="connsiteY0" fmla="*/ 5245769 h 15135727"/>
              <a:gd name="connsiteX1" fmla="*/ 144379 w 8085221"/>
              <a:gd name="connsiteY1" fmla="*/ 4981074 h 15135727"/>
              <a:gd name="connsiteX2" fmla="*/ 178719 w 8085221"/>
              <a:gd name="connsiteY2" fmla="*/ 4834941 h 15135727"/>
              <a:gd name="connsiteX3" fmla="*/ 334378 w 8085221"/>
              <a:gd name="connsiteY3" fmla="*/ 4696828 h 15135727"/>
              <a:gd name="connsiteX4" fmla="*/ 553453 w 8085221"/>
              <a:gd name="connsiteY4" fmla="*/ 4692316 h 15135727"/>
              <a:gd name="connsiteX5" fmla="*/ 649706 w 8085221"/>
              <a:gd name="connsiteY5" fmla="*/ 4427621 h 15135727"/>
              <a:gd name="connsiteX6" fmla="*/ 805866 w 8085221"/>
              <a:gd name="connsiteY6" fmla="*/ 4425366 h 15135727"/>
              <a:gd name="connsiteX7" fmla="*/ 867026 w 8085221"/>
              <a:gd name="connsiteY7" fmla="*/ 4311817 h 15135727"/>
              <a:gd name="connsiteX8" fmla="*/ 1077328 w 8085221"/>
              <a:gd name="connsiteY8" fmla="*/ 4253916 h 15135727"/>
              <a:gd name="connsiteX9" fmla="*/ 1120191 w 8085221"/>
              <a:gd name="connsiteY9" fmla="*/ 4206291 h 15135727"/>
              <a:gd name="connsiteX10" fmla="*/ 1263066 w 8085221"/>
              <a:gd name="connsiteY10" fmla="*/ 4182478 h 15135727"/>
              <a:gd name="connsiteX11" fmla="*/ 1362326 w 8085221"/>
              <a:gd name="connsiteY11" fmla="*/ 4081965 h 15135727"/>
              <a:gd name="connsiteX12" fmla="*/ 1472616 w 8085221"/>
              <a:gd name="connsiteY12" fmla="*/ 4025316 h 15135727"/>
              <a:gd name="connsiteX13" fmla="*/ 1559344 w 8085221"/>
              <a:gd name="connsiteY13" fmla="*/ 4013535 h 15135727"/>
              <a:gd name="connsiteX14" fmla="*/ 1708485 w 8085221"/>
              <a:gd name="connsiteY14" fmla="*/ 3826042 h 15135727"/>
              <a:gd name="connsiteX15" fmla="*/ 1820278 w 8085221"/>
              <a:gd name="connsiteY15" fmla="*/ 3858628 h 15135727"/>
              <a:gd name="connsiteX16" fmla="*/ 1910766 w 8085221"/>
              <a:gd name="connsiteY16" fmla="*/ 3735053 h 15135727"/>
              <a:gd name="connsiteX17" fmla="*/ 2006016 w 8085221"/>
              <a:gd name="connsiteY17" fmla="*/ 3615741 h 15135727"/>
              <a:gd name="connsiteX18" fmla="*/ 2091741 w 8085221"/>
              <a:gd name="connsiteY18" fmla="*/ 3649078 h 15135727"/>
              <a:gd name="connsiteX19" fmla="*/ 2141621 w 8085221"/>
              <a:gd name="connsiteY19" fmla="*/ 3585411 h 15135727"/>
              <a:gd name="connsiteX20" fmla="*/ 2117808 w 8085221"/>
              <a:gd name="connsiteY20" fmla="*/ 3518736 h 15135727"/>
              <a:gd name="connsiteX21" fmla="*/ 2182228 w 8085221"/>
              <a:gd name="connsiteY21" fmla="*/ 3420478 h 15135727"/>
              <a:gd name="connsiteX22" fmla="*/ 2286000 w 8085221"/>
              <a:gd name="connsiteY22" fmla="*/ 3489158 h 15135727"/>
              <a:gd name="connsiteX23" fmla="*/ 2334628 w 8085221"/>
              <a:gd name="connsiteY23" fmla="*/ 3249028 h 15135727"/>
              <a:gd name="connsiteX24" fmla="*/ 2381502 w 8085221"/>
              <a:gd name="connsiteY24" fmla="*/ 3088858 h 15135727"/>
              <a:gd name="connsiteX25" fmla="*/ 2544178 w 8085221"/>
              <a:gd name="connsiteY25" fmla="*/ 3058528 h 15135727"/>
              <a:gd name="connsiteX26" fmla="*/ 2477503 w 8085221"/>
              <a:gd name="connsiteY26" fmla="*/ 2977566 h 15135727"/>
              <a:gd name="connsiteX27" fmla="*/ 2695074 w 8085221"/>
              <a:gd name="connsiteY27" fmla="*/ 2892592 h 15135727"/>
              <a:gd name="connsiteX28" fmla="*/ 2796591 w 8085221"/>
              <a:gd name="connsiteY28" fmla="*/ 2829928 h 15135727"/>
              <a:gd name="connsiteX29" fmla="*/ 2829928 w 8085221"/>
              <a:gd name="connsiteY29" fmla="*/ 2517107 h 15135727"/>
              <a:gd name="connsiteX30" fmla="*/ 3006141 w 8085221"/>
              <a:gd name="connsiteY30" fmla="*/ 2401303 h 15135727"/>
              <a:gd name="connsiteX31" fmla="*/ 3200400 w 8085221"/>
              <a:gd name="connsiteY31" fmla="*/ 2296277 h 15135727"/>
              <a:gd name="connsiteX32" fmla="*/ 3325228 w 8085221"/>
              <a:gd name="connsiteY32" fmla="*/ 2220328 h 15135727"/>
              <a:gd name="connsiteX33" fmla="*/ 3441032 w 8085221"/>
              <a:gd name="connsiteY33" fmla="*/ 2237874 h 15135727"/>
              <a:gd name="connsiteX34" fmla="*/ 3534778 w 8085221"/>
              <a:gd name="connsiteY34" fmla="*/ 2301291 h 15135727"/>
              <a:gd name="connsiteX35" fmla="*/ 3585160 w 8085221"/>
              <a:gd name="connsiteY35" fmla="*/ 2517107 h 15135727"/>
              <a:gd name="connsiteX36" fmla="*/ 3801979 w 8085221"/>
              <a:gd name="connsiteY36" fmla="*/ 2565735 h 15135727"/>
              <a:gd name="connsiteX37" fmla="*/ 3946358 w 8085221"/>
              <a:gd name="connsiteY37" fmla="*/ 2550695 h 15135727"/>
              <a:gd name="connsiteX38" fmla="*/ 4018548 w 8085221"/>
              <a:gd name="connsiteY38" fmla="*/ 2598821 h 15135727"/>
              <a:gd name="connsiteX39" fmla="*/ 4138864 w 8085221"/>
              <a:gd name="connsiteY39" fmla="*/ 2574758 h 15135727"/>
              <a:gd name="connsiteX40" fmla="*/ 4307306 w 8085221"/>
              <a:gd name="connsiteY40" fmla="*/ 2671011 h 15135727"/>
              <a:gd name="connsiteX41" fmla="*/ 4427621 w 8085221"/>
              <a:gd name="connsiteY41" fmla="*/ 2622885 h 15135727"/>
              <a:gd name="connsiteX42" fmla="*/ 4549191 w 8085221"/>
              <a:gd name="connsiteY42" fmla="*/ 2610853 h 15135727"/>
              <a:gd name="connsiteX43" fmla="*/ 4668253 w 8085221"/>
              <a:gd name="connsiteY43" fmla="*/ 2743200 h 15135727"/>
              <a:gd name="connsiteX44" fmla="*/ 4788569 w 8085221"/>
              <a:gd name="connsiteY44" fmla="*/ 2815390 h 15135727"/>
              <a:gd name="connsiteX45" fmla="*/ 4957011 w 8085221"/>
              <a:gd name="connsiteY45" fmla="*/ 2719137 h 15135727"/>
              <a:gd name="connsiteX46" fmla="*/ 4981074 w 8085221"/>
              <a:gd name="connsiteY46" fmla="*/ 2382253 h 15135727"/>
              <a:gd name="connsiteX47" fmla="*/ 4981074 w 8085221"/>
              <a:gd name="connsiteY47" fmla="*/ 2382253 h 15135727"/>
              <a:gd name="connsiteX48" fmla="*/ 4949241 w 8085221"/>
              <a:gd name="connsiteY48" fmla="*/ 2306053 h 15135727"/>
              <a:gd name="connsiteX49" fmla="*/ 4849228 w 8085221"/>
              <a:gd name="connsiteY49" fmla="*/ 2239378 h 15135727"/>
              <a:gd name="connsiteX50" fmla="*/ 4884821 w 8085221"/>
              <a:gd name="connsiteY50" fmla="*/ 2093495 h 15135727"/>
              <a:gd name="connsiteX51" fmla="*/ 4764506 w 8085221"/>
              <a:gd name="connsiteY51" fmla="*/ 1900990 h 15135727"/>
              <a:gd name="connsiteX52" fmla="*/ 4764506 w 8085221"/>
              <a:gd name="connsiteY52" fmla="*/ 1804737 h 15135727"/>
              <a:gd name="connsiteX53" fmla="*/ 4957011 w 8085221"/>
              <a:gd name="connsiteY53" fmla="*/ 1564106 h 15135727"/>
              <a:gd name="connsiteX54" fmla="*/ 5221706 w 8085221"/>
              <a:gd name="connsiteY54" fmla="*/ 1588169 h 15135727"/>
              <a:gd name="connsiteX55" fmla="*/ 5486400 w 8085221"/>
              <a:gd name="connsiteY55" fmla="*/ 1684421 h 15135727"/>
              <a:gd name="connsiteX56" fmla="*/ 5799221 w 8085221"/>
              <a:gd name="connsiteY56" fmla="*/ 1684421 h 15135727"/>
              <a:gd name="connsiteX57" fmla="*/ 5871411 w 8085221"/>
              <a:gd name="connsiteY57" fmla="*/ 1443790 h 15135727"/>
              <a:gd name="connsiteX58" fmla="*/ 6087979 w 8085221"/>
              <a:gd name="connsiteY58" fmla="*/ 1395664 h 15135727"/>
              <a:gd name="connsiteX59" fmla="*/ 6087979 w 8085221"/>
              <a:gd name="connsiteY59" fmla="*/ 1082842 h 15135727"/>
              <a:gd name="connsiteX60" fmla="*/ 6424864 w 8085221"/>
              <a:gd name="connsiteY60" fmla="*/ 1058779 h 15135727"/>
              <a:gd name="connsiteX61" fmla="*/ 6665495 w 8085221"/>
              <a:gd name="connsiteY61" fmla="*/ 721895 h 15135727"/>
              <a:gd name="connsiteX62" fmla="*/ 6761748 w 8085221"/>
              <a:gd name="connsiteY62" fmla="*/ 649706 h 15135727"/>
              <a:gd name="connsiteX63" fmla="*/ 6737685 w 8085221"/>
              <a:gd name="connsiteY63" fmla="*/ 505327 h 15135727"/>
              <a:gd name="connsiteX64" fmla="*/ 6858000 w 8085221"/>
              <a:gd name="connsiteY64" fmla="*/ 360948 h 15135727"/>
              <a:gd name="connsiteX65" fmla="*/ 6761748 w 8085221"/>
              <a:gd name="connsiteY65" fmla="*/ 120316 h 15135727"/>
              <a:gd name="connsiteX66" fmla="*/ 7194885 w 8085221"/>
              <a:gd name="connsiteY66" fmla="*/ 0 h 15135727"/>
              <a:gd name="connsiteX67" fmla="*/ 7267074 w 8085221"/>
              <a:gd name="connsiteY67" fmla="*/ 120316 h 15135727"/>
              <a:gd name="connsiteX68" fmla="*/ 7267074 w 8085221"/>
              <a:gd name="connsiteY68" fmla="*/ 120316 h 15135727"/>
              <a:gd name="connsiteX69" fmla="*/ 7339264 w 8085221"/>
              <a:gd name="connsiteY69" fmla="*/ 360948 h 15135727"/>
              <a:gd name="connsiteX70" fmla="*/ 7628021 w 8085221"/>
              <a:gd name="connsiteY70" fmla="*/ 433137 h 15135727"/>
              <a:gd name="connsiteX71" fmla="*/ 7796464 w 8085221"/>
              <a:gd name="connsiteY71" fmla="*/ 649706 h 15135727"/>
              <a:gd name="connsiteX72" fmla="*/ 8085221 w 8085221"/>
              <a:gd name="connsiteY72" fmla="*/ 914400 h 15135727"/>
              <a:gd name="connsiteX73" fmla="*/ 7988969 w 8085221"/>
              <a:gd name="connsiteY73" fmla="*/ 1203158 h 15135727"/>
              <a:gd name="connsiteX74" fmla="*/ 7844590 w 8085221"/>
              <a:gd name="connsiteY74" fmla="*/ 1058779 h 15135727"/>
              <a:gd name="connsiteX75" fmla="*/ 7483642 w 8085221"/>
              <a:gd name="connsiteY75" fmla="*/ 1371600 h 15135727"/>
              <a:gd name="connsiteX76" fmla="*/ 7267074 w 8085221"/>
              <a:gd name="connsiteY76" fmla="*/ 1395664 h 15135727"/>
              <a:gd name="connsiteX77" fmla="*/ 7243011 w 8085221"/>
              <a:gd name="connsiteY77" fmla="*/ 1588169 h 15135727"/>
              <a:gd name="connsiteX78" fmla="*/ 6978316 w 8085221"/>
              <a:gd name="connsiteY78" fmla="*/ 1732548 h 15135727"/>
              <a:gd name="connsiteX79" fmla="*/ 6737685 w 8085221"/>
              <a:gd name="connsiteY79" fmla="*/ 2093495 h 15135727"/>
              <a:gd name="connsiteX80" fmla="*/ 6737685 w 8085221"/>
              <a:gd name="connsiteY80" fmla="*/ 2382253 h 15135727"/>
              <a:gd name="connsiteX81" fmla="*/ 6665495 w 8085221"/>
              <a:gd name="connsiteY81" fmla="*/ 2430379 h 15135727"/>
              <a:gd name="connsiteX82" fmla="*/ 6906127 w 8085221"/>
              <a:gd name="connsiteY82" fmla="*/ 2646948 h 15135727"/>
              <a:gd name="connsiteX83" fmla="*/ 6906127 w 8085221"/>
              <a:gd name="connsiteY83" fmla="*/ 2983832 h 15135727"/>
              <a:gd name="connsiteX84" fmla="*/ 6906127 w 8085221"/>
              <a:gd name="connsiteY84" fmla="*/ 3104148 h 15135727"/>
              <a:gd name="connsiteX85" fmla="*/ 6833937 w 8085221"/>
              <a:gd name="connsiteY85" fmla="*/ 3368842 h 15135727"/>
              <a:gd name="connsiteX86" fmla="*/ 6906127 w 8085221"/>
              <a:gd name="connsiteY86" fmla="*/ 3489158 h 15135727"/>
              <a:gd name="connsiteX87" fmla="*/ 6641432 w 8085221"/>
              <a:gd name="connsiteY87" fmla="*/ 3705727 h 15135727"/>
              <a:gd name="connsiteX88" fmla="*/ 6737685 w 8085221"/>
              <a:gd name="connsiteY88" fmla="*/ 3729790 h 15135727"/>
              <a:gd name="connsiteX89" fmla="*/ 6545179 w 8085221"/>
              <a:gd name="connsiteY89" fmla="*/ 3826042 h 15135727"/>
              <a:gd name="connsiteX90" fmla="*/ 6328611 w 8085221"/>
              <a:gd name="connsiteY90" fmla="*/ 3753853 h 15135727"/>
              <a:gd name="connsiteX91" fmla="*/ 6184232 w 8085221"/>
              <a:gd name="connsiteY91" fmla="*/ 3850106 h 15135727"/>
              <a:gd name="connsiteX92" fmla="*/ 6184232 w 8085221"/>
              <a:gd name="connsiteY92" fmla="*/ 3946358 h 15135727"/>
              <a:gd name="connsiteX93" fmla="*/ 6136106 w 8085221"/>
              <a:gd name="connsiteY93" fmla="*/ 4235116 h 15135727"/>
              <a:gd name="connsiteX94" fmla="*/ 5919537 w 8085221"/>
              <a:gd name="connsiteY94" fmla="*/ 4403558 h 15135727"/>
              <a:gd name="connsiteX95" fmla="*/ 5775158 w 8085221"/>
              <a:gd name="connsiteY95" fmla="*/ 4451685 h 15135727"/>
              <a:gd name="connsiteX96" fmla="*/ 5630779 w 8085221"/>
              <a:gd name="connsiteY96" fmla="*/ 4547937 h 15135727"/>
              <a:gd name="connsiteX97" fmla="*/ 5510464 w 8085221"/>
              <a:gd name="connsiteY97" fmla="*/ 4620127 h 15135727"/>
              <a:gd name="connsiteX98" fmla="*/ 5510464 w 8085221"/>
              <a:gd name="connsiteY98" fmla="*/ 4812632 h 15135727"/>
              <a:gd name="connsiteX99" fmla="*/ 5317958 w 8085221"/>
              <a:gd name="connsiteY99" fmla="*/ 4981074 h 15135727"/>
              <a:gd name="connsiteX100" fmla="*/ 5005137 w 8085221"/>
              <a:gd name="connsiteY100" fmla="*/ 5149516 h 15135727"/>
              <a:gd name="connsiteX101" fmla="*/ 4692316 w 8085221"/>
              <a:gd name="connsiteY101" fmla="*/ 5149516 h 15135727"/>
              <a:gd name="connsiteX102" fmla="*/ 4523874 w 8085221"/>
              <a:gd name="connsiteY102" fmla="*/ 5366085 h 15135727"/>
              <a:gd name="connsiteX103" fmla="*/ 4211053 w 8085221"/>
              <a:gd name="connsiteY103" fmla="*/ 5414211 h 15135727"/>
              <a:gd name="connsiteX104" fmla="*/ 4114800 w 8085221"/>
              <a:gd name="connsiteY104" fmla="*/ 5390148 h 15135727"/>
              <a:gd name="connsiteX105" fmla="*/ 4018548 w 8085221"/>
              <a:gd name="connsiteY105" fmla="*/ 5630779 h 15135727"/>
              <a:gd name="connsiteX106" fmla="*/ 4090737 w 8085221"/>
              <a:gd name="connsiteY106" fmla="*/ 5871411 h 15135727"/>
              <a:gd name="connsiteX107" fmla="*/ 4090737 w 8085221"/>
              <a:gd name="connsiteY107" fmla="*/ 6184232 h 15135727"/>
              <a:gd name="connsiteX108" fmla="*/ 4186990 w 8085221"/>
              <a:gd name="connsiteY108" fmla="*/ 6472990 h 15135727"/>
              <a:gd name="connsiteX109" fmla="*/ 4042611 w 8085221"/>
              <a:gd name="connsiteY109" fmla="*/ 6352674 h 15135727"/>
              <a:gd name="connsiteX110" fmla="*/ 3946358 w 8085221"/>
              <a:gd name="connsiteY110" fmla="*/ 6376737 h 15135727"/>
              <a:gd name="connsiteX111" fmla="*/ 4114800 w 8085221"/>
              <a:gd name="connsiteY111" fmla="*/ 6641432 h 15135727"/>
              <a:gd name="connsiteX112" fmla="*/ 4451685 w 8085221"/>
              <a:gd name="connsiteY112" fmla="*/ 6737685 h 15135727"/>
              <a:gd name="connsiteX113" fmla="*/ 4620127 w 8085221"/>
              <a:gd name="connsiteY113" fmla="*/ 6978316 h 15135727"/>
              <a:gd name="connsiteX114" fmla="*/ 4740442 w 8085221"/>
              <a:gd name="connsiteY114" fmla="*/ 7170821 h 15135727"/>
              <a:gd name="connsiteX115" fmla="*/ 5077327 w 8085221"/>
              <a:gd name="connsiteY115" fmla="*/ 7387390 h 15135727"/>
              <a:gd name="connsiteX116" fmla="*/ 5125453 w 8085221"/>
              <a:gd name="connsiteY116" fmla="*/ 7603958 h 15135727"/>
              <a:gd name="connsiteX117" fmla="*/ 5197642 w 8085221"/>
              <a:gd name="connsiteY117" fmla="*/ 7796464 h 15135727"/>
              <a:gd name="connsiteX118" fmla="*/ 5486400 w 8085221"/>
              <a:gd name="connsiteY118" fmla="*/ 7964906 h 15135727"/>
              <a:gd name="connsiteX119" fmla="*/ 5486400 w 8085221"/>
              <a:gd name="connsiteY119" fmla="*/ 8349916 h 15135727"/>
              <a:gd name="connsiteX120" fmla="*/ 5678906 w 8085221"/>
              <a:gd name="connsiteY120" fmla="*/ 8614611 h 15135727"/>
              <a:gd name="connsiteX121" fmla="*/ 5919537 w 8085221"/>
              <a:gd name="connsiteY121" fmla="*/ 9071811 h 15135727"/>
              <a:gd name="connsiteX122" fmla="*/ 6160169 w 8085221"/>
              <a:gd name="connsiteY122" fmla="*/ 9336506 h 15135727"/>
              <a:gd name="connsiteX123" fmla="*/ 6280485 w 8085221"/>
              <a:gd name="connsiteY123" fmla="*/ 9601200 h 15135727"/>
              <a:gd name="connsiteX124" fmla="*/ 6400800 w 8085221"/>
              <a:gd name="connsiteY124" fmla="*/ 9793706 h 15135727"/>
              <a:gd name="connsiteX125" fmla="*/ 6569242 w 8085221"/>
              <a:gd name="connsiteY125" fmla="*/ 10058400 h 15135727"/>
              <a:gd name="connsiteX126" fmla="*/ 6713621 w 8085221"/>
              <a:gd name="connsiteY126" fmla="*/ 10106527 h 15135727"/>
              <a:gd name="connsiteX127" fmla="*/ 6545179 w 8085221"/>
              <a:gd name="connsiteY127" fmla="*/ 10202779 h 15135727"/>
              <a:gd name="connsiteX128" fmla="*/ 6569242 w 8085221"/>
              <a:gd name="connsiteY128" fmla="*/ 10443411 h 15135727"/>
              <a:gd name="connsiteX129" fmla="*/ 6593306 w 8085221"/>
              <a:gd name="connsiteY129" fmla="*/ 10708106 h 15135727"/>
              <a:gd name="connsiteX130" fmla="*/ 6761748 w 8085221"/>
              <a:gd name="connsiteY130" fmla="*/ 10924674 h 15135727"/>
              <a:gd name="connsiteX131" fmla="*/ 6641432 w 8085221"/>
              <a:gd name="connsiteY131" fmla="*/ 11093116 h 15135727"/>
              <a:gd name="connsiteX132" fmla="*/ 6713621 w 8085221"/>
              <a:gd name="connsiteY132" fmla="*/ 11261558 h 15135727"/>
              <a:gd name="connsiteX133" fmla="*/ 6737685 w 8085221"/>
              <a:gd name="connsiteY133" fmla="*/ 11526253 h 15135727"/>
              <a:gd name="connsiteX134" fmla="*/ 6617369 w 8085221"/>
              <a:gd name="connsiteY134" fmla="*/ 11839074 h 15135727"/>
              <a:gd name="connsiteX135" fmla="*/ 6617369 w 8085221"/>
              <a:gd name="connsiteY135" fmla="*/ 12031579 h 15135727"/>
              <a:gd name="connsiteX136" fmla="*/ 6641432 w 8085221"/>
              <a:gd name="connsiteY136" fmla="*/ 12127832 h 15135727"/>
              <a:gd name="connsiteX137" fmla="*/ 6761748 w 8085221"/>
              <a:gd name="connsiteY137" fmla="*/ 12031579 h 15135727"/>
              <a:gd name="connsiteX138" fmla="*/ 6761748 w 8085221"/>
              <a:gd name="connsiteY138" fmla="*/ 12296274 h 15135727"/>
              <a:gd name="connsiteX139" fmla="*/ 6689558 w 8085221"/>
              <a:gd name="connsiteY139" fmla="*/ 12512842 h 15135727"/>
              <a:gd name="connsiteX140" fmla="*/ 6785811 w 8085221"/>
              <a:gd name="connsiteY140" fmla="*/ 12777537 h 15135727"/>
              <a:gd name="connsiteX141" fmla="*/ 6569242 w 8085221"/>
              <a:gd name="connsiteY141" fmla="*/ 12873790 h 15135727"/>
              <a:gd name="connsiteX142" fmla="*/ 6545179 w 8085221"/>
              <a:gd name="connsiteY142" fmla="*/ 13090358 h 15135727"/>
              <a:gd name="connsiteX143" fmla="*/ 6448927 w 8085221"/>
              <a:gd name="connsiteY143" fmla="*/ 13355053 h 15135727"/>
              <a:gd name="connsiteX144" fmla="*/ 6256421 w 8085221"/>
              <a:gd name="connsiteY144" fmla="*/ 13571621 h 15135727"/>
              <a:gd name="connsiteX145" fmla="*/ 6087979 w 8085221"/>
              <a:gd name="connsiteY145" fmla="*/ 13667874 h 15135727"/>
              <a:gd name="connsiteX146" fmla="*/ 5943600 w 8085221"/>
              <a:gd name="connsiteY146" fmla="*/ 13716000 h 15135727"/>
              <a:gd name="connsiteX147" fmla="*/ 5702969 w 8085221"/>
              <a:gd name="connsiteY147" fmla="*/ 13667874 h 15135727"/>
              <a:gd name="connsiteX148" fmla="*/ 5582653 w 8085221"/>
              <a:gd name="connsiteY148" fmla="*/ 13691937 h 15135727"/>
              <a:gd name="connsiteX149" fmla="*/ 5727032 w 8085221"/>
              <a:gd name="connsiteY149" fmla="*/ 13836316 h 15135727"/>
              <a:gd name="connsiteX150" fmla="*/ 5582653 w 8085221"/>
              <a:gd name="connsiteY150" fmla="*/ 14052885 h 15135727"/>
              <a:gd name="connsiteX151" fmla="*/ 5462337 w 8085221"/>
              <a:gd name="connsiteY151" fmla="*/ 14149137 h 15135727"/>
              <a:gd name="connsiteX152" fmla="*/ 5342021 w 8085221"/>
              <a:gd name="connsiteY152" fmla="*/ 14004758 h 15135727"/>
              <a:gd name="connsiteX153" fmla="*/ 5245769 w 8085221"/>
              <a:gd name="connsiteY153" fmla="*/ 14004758 h 15135727"/>
              <a:gd name="connsiteX154" fmla="*/ 5245769 w 8085221"/>
              <a:gd name="connsiteY154" fmla="*/ 13956632 h 15135727"/>
              <a:gd name="connsiteX155" fmla="*/ 5101390 w 8085221"/>
              <a:gd name="connsiteY155" fmla="*/ 13956632 h 15135727"/>
              <a:gd name="connsiteX156" fmla="*/ 4981074 w 8085221"/>
              <a:gd name="connsiteY156" fmla="*/ 13860379 h 15135727"/>
              <a:gd name="connsiteX157" fmla="*/ 4740442 w 8085221"/>
              <a:gd name="connsiteY157" fmla="*/ 13908506 h 15135727"/>
              <a:gd name="connsiteX158" fmla="*/ 4475748 w 8085221"/>
              <a:gd name="connsiteY158" fmla="*/ 13956632 h 15135727"/>
              <a:gd name="connsiteX159" fmla="*/ 4379495 w 8085221"/>
              <a:gd name="connsiteY159" fmla="*/ 14028821 h 15135727"/>
              <a:gd name="connsiteX160" fmla="*/ 4403558 w 8085221"/>
              <a:gd name="connsiteY160" fmla="*/ 14197264 h 15135727"/>
              <a:gd name="connsiteX161" fmla="*/ 4572000 w 8085221"/>
              <a:gd name="connsiteY161" fmla="*/ 14149137 h 15135727"/>
              <a:gd name="connsiteX162" fmla="*/ 4523874 w 8085221"/>
              <a:gd name="connsiteY162" fmla="*/ 14558211 h 15135727"/>
              <a:gd name="connsiteX163" fmla="*/ 4403558 w 8085221"/>
              <a:gd name="connsiteY163" fmla="*/ 14437895 h 15135727"/>
              <a:gd name="connsiteX164" fmla="*/ 4403558 w 8085221"/>
              <a:gd name="connsiteY164" fmla="*/ 14437895 h 15135727"/>
              <a:gd name="connsiteX165" fmla="*/ 4283242 w 8085221"/>
              <a:gd name="connsiteY165" fmla="*/ 14245390 h 15135727"/>
              <a:gd name="connsiteX166" fmla="*/ 4235116 w 8085221"/>
              <a:gd name="connsiteY166" fmla="*/ 14341642 h 15135727"/>
              <a:gd name="connsiteX167" fmla="*/ 4162927 w 8085221"/>
              <a:gd name="connsiteY167" fmla="*/ 14389769 h 15135727"/>
              <a:gd name="connsiteX168" fmla="*/ 4162927 w 8085221"/>
              <a:gd name="connsiteY168" fmla="*/ 14389769 h 15135727"/>
              <a:gd name="connsiteX169" fmla="*/ 3922295 w 8085221"/>
              <a:gd name="connsiteY169" fmla="*/ 14245390 h 15135727"/>
              <a:gd name="connsiteX170" fmla="*/ 3801979 w 8085221"/>
              <a:gd name="connsiteY170" fmla="*/ 14293516 h 15135727"/>
              <a:gd name="connsiteX171" fmla="*/ 3681664 w 8085221"/>
              <a:gd name="connsiteY171" fmla="*/ 14389769 h 15135727"/>
              <a:gd name="connsiteX172" fmla="*/ 3657600 w 8085221"/>
              <a:gd name="connsiteY172" fmla="*/ 14654464 h 15135727"/>
              <a:gd name="connsiteX173" fmla="*/ 3513221 w 8085221"/>
              <a:gd name="connsiteY173" fmla="*/ 14726653 h 15135727"/>
              <a:gd name="connsiteX174" fmla="*/ 3513221 w 8085221"/>
              <a:gd name="connsiteY174" fmla="*/ 14871032 h 15135727"/>
              <a:gd name="connsiteX175" fmla="*/ 3633537 w 8085221"/>
              <a:gd name="connsiteY175" fmla="*/ 14967285 h 15135727"/>
              <a:gd name="connsiteX176" fmla="*/ 3609474 w 8085221"/>
              <a:gd name="connsiteY176" fmla="*/ 15087600 h 15135727"/>
              <a:gd name="connsiteX177" fmla="*/ 3441032 w 8085221"/>
              <a:gd name="connsiteY177" fmla="*/ 15039474 h 15135727"/>
              <a:gd name="connsiteX178" fmla="*/ 3272590 w 8085221"/>
              <a:gd name="connsiteY178" fmla="*/ 15063537 h 15135727"/>
              <a:gd name="connsiteX179" fmla="*/ 3248527 w 8085221"/>
              <a:gd name="connsiteY179" fmla="*/ 14895095 h 15135727"/>
              <a:gd name="connsiteX180" fmla="*/ 3128211 w 8085221"/>
              <a:gd name="connsiteY180" fmla="*/ 14919158 h 15135727"/>
              <a:gd name="connsiteX181" fmla="*/ 2959769 w 8085221"/>
              <a:gd name="connsiteY181" fmla="*/ 15135727 h 15135727"/>
              <a:gd name="connsiteX182" fmla="*/ 2935706 w 8085221"/>
              <a:gd name="connsiteY182" fmla="*/ 14895095 h 15135727"/>
              <a:gd name="connsiteX183" fmla="*/ 2791327 w 8085221"/>
              <a:gd name="connsiteY183" fmla="*/ 14943221 h 15135727"/>
              <a:gd name="connsiteX184" fmla="*/ 2671011 w 8085221"/>
              <a:gd name="connsiteY184" fmla="*/ 15039474 h 15135727"/>
              <a:gd name="connsiteX185" fmla="*/ 2430379 w 8085221"/>
              <a:gd name="connsiteY185" fmla="*/ 15087600 h 15135727"/>
              <a:gd name="connsiteX186" fmla="*/ 2237874 w 8085221"/>
              <a:gd name="connsiteY186" fmla="*/ 15039474 h 15135727"/>
              <a:gd name="connsiteX187" fmla="*/ 2622885 w 8085221"/>
              <a:gd name="connsiteY187" fmla="*/ 14846969 h 15135727"/>
              <a:gd name="connsiteX188" fmla="*/ 2887579 w 8085221"/>
              <a:gd name="connsiteY188" fmla="*/ 14774779 h 15135727"/>
              <a:gd name="connsiteX189" fmla="*/ 2839453 w 8085221"/>
              <a:gd name="connsiteY189" fmla="*/ 14582274 h 15135727"/>
              <a:gd name="connsiteX190" fmla="*/ 2935706 w 8085221"/>
              <a:gd name="connsiteY190" fmla="*/ 14510085 h 15135727"/>
              <a:gd name="connsiteX191" fmla="*/ 2935706 w 8085221"/>
              <a:gd name="connsiteY191" fmla="*/ 14510085 h 15135727"/>
              <a:gd name="connsiteX192" fmla="*/ 3080085 w 8085221"/>
              <a:gd name="connsiteY192" fmla="*/ 14413832 h 15135727"/>
              <a:gd name="connsiteX193" fmla="*/ 3152274 w 8085221"/>
              <a:gd name="connsiteY193" fmla="*/ 14341642 h 15135727"/>
              <a:gd name="connsiteX194" fmla="*/ 3080085 w 8085221"/>
              <a:gd name="connsiteY194" fmla="*/ 14269453 h 15135727"/>
              <a:gd name="connsiteX195" fmla="*/ 3152274 w 8085221"/>
              <a:gd name="connsiteY195" fmla="*/ 14197264 h 15135727"/>
              <a:gd name="connsiteX196" fmla="*/ 3152274 w 8085221"/>
              <a:gd name="connsiteY196" fmla="*/ 14052885 h 15135727"/>
              <a:gd name="connsiteX197" fmla="*/ 3080085 w 8085221"/>
              <a:gd name="connsiteY197" fmla="*/ 13980695 h 15135727"/>
              <a:gd name="connsiteX198" fmla="*/ 3056021 w 8085221"/>
              <a:gd name="connsiteY198" fmla="*/ 14076948 h 15135727"/>
              <a:gd name="connsiteX199" fmla="*/ 2935706 w 8085221"/>
              <a:gd name="connsiteY199" fmla="*/ 14076948 h 15135727"/>
              <a:gd name="connsiteX200" fmla="*/ 2863516 w 8085221"/>
              <a:gd name="connsiteY200" fmla="*/ 14125074 h 15135727"/>
              <a:gd name="connsiteX201" fmla="*/ 2719137 w 8085221"/>
              <a:gd name="connsiteY201" fmla="*/ 14197264 h 15135727"/>
              <a:gd name="connsiteX202" fmla="*/ 2646948 w 8085221"/>
              <a:gd name="connsiteY202" fmla="*/ 14197264 h 15135727"/>
              <a:gd name="connsiteX203" fmla="*/ 2598821 w 8085221"/>
              <a:gd name="connsiteY203" fmla="*/ 14125074 h 15135727"/>
              <a:gd name="connsiteX204" fmla="*/ 2430379 w 8085221"/>
              <a:gd name="connsiteY204" fmla="*/ 13836316 h 15135727"/>
              <a:gd name="connsiteX205" fmla="*/ 2646948 w 8085221"/>
              <a:gd name="connsiteY205" fmla="*/ 13812253 h 15135727"/>
              <a:gd name="connsiteX206" fmla="*/ 2502569 w 8085221"/>
              <a:gd name="connsiteY206" fmla="*/ 13475369 h 15135727"/>
              <a:gd name="connsiteX207" fmla="*/ 2550695 w 8085221"/>
              <a:gd name="connsiteY207" fmla="*/ 13186611 h 15135727"/>
              <a:gd name="connsiteX208" fmla="*/ 2719137 w 8085221"/>
              <a:gd name="connsiteY208" fmla="*/ 13042232 h 15135727"/>
              <a:gd name="connsiteX209" fmla="*/ 2791327 w 8085221"/>
              <a:gd name="connsiteY209" fmla="*/ 12945979 h 15135727"/>
              <a:gd name="connsiteX210" fmla="*/ 3031958 w 8085221"/>
              <a:gd name="connsiteY210" fmla="*/ 13090358 h 15135727"/>
              <a:gd name="connsiteX211" fmla="*/ 3056021 w 8085221"/>
              <a:gd name="connsiteY211" fmla="*/ 12753474 h 15135727"/>
              <a:gd name="connsiteX212" fmla="*/ 2887579 w 8085221"/>
              <a:gd name="connsiteY212" fmla="*/ 12777537 h 15135727"/>
              <a:gd name="connsiteX213" fmla="*/ 2815390 w 8085221"/>
              <a:gd name="connsiteY213" fmla="*/ 12777537 h 15135727"/>
              <a:gd name="connsiteX214" fmla="*/ 3176337 w 8085221"/>
              <a:gd name="connsiteY214" fmla="*/ 12368464 h 15135727"/>
              <a:gd name="connsiteX215" fmla="*/ 3104148 w 8085221"/>
              <a:gd name="connsiteY215" fmla="*/ 12320337 h 15135727"/>
              <a:gd name="connsiteX216" fmla="*/ 3104148 w 8085221"/>
              <a:gd name="connsiteY216" fmla="*/ 12320337 h 15135727"/>
              <a:gd name="connsiteX217" fmla="*/ 3007895 w 8085221"/>
              <a:gd name="connsiteY217" fmla="*/ 12079706 h 15135727"/>
              <a:gd name="connsiteX218" fmla="*/ 2911642 w 8085221"/>
              <a:gd name="connsiteY218" fmla="*/ 11935327 h 15135727"/>
              <a:gd name="connsiteX219" fmla="*/ 2863516 w 8085221"/>
              <a:gd name="connsiteY219" fmla="*/ 11694695 h 15135727"/>
              <a:gd name="connsiteX220" fmla="*/ 2911642 w 8085221"/>
              <a:gd name="connsiteY220" fmla="*/ 11454064 h 15135727"/>
              <a:gd name="connsiteX221" fmla="*/ 3056021 w 8085221"/>
              <a:gd name="connsiteY221" fmla="*/ 11454064 h 15135727"/>
              <a:gd name="connsiteX222" fmla="*/ 2983832 w 8085221"/>
              <a:gd name="connsiteY222" fmla="*/ 11381874 h 15135727"/>
              <a:gd name="connsiteX223" fmla="*/ 3031958 w 8085221"/>
              <a:gd name="connsiteY223" fmla="*/ 11285621 h 15135727"/>
              <a:gd name="connsiteX224" fmla="*/ 3007895 w 8085221"/>
              <a:gd name="connsiteY224" fmla="*/ 11189369 h 15135727"/>
              <a:gd name="connsiteX225" fmla="*/ 2887579 w 8085221"/>
              <a:gd name="connsiteY225" fmla="*/ 11141242 h 15135727"/>
              <a:gd name="connsiteX226" fmla="*/ 2887579 w 8085221"/>
              <a:gd name="connsiteY226" fmla="*/ 10972800 h 15135727"/>
              <a:gd name="connsiteX227" fmla="*/ 2887579 w 8085221"/>
              <a:gd name="connsiteY227" fmla="*/ 10924674 h 15135727"/>
              <a:gd name="connsiteX228" fmla="*/ 2767264 w 8085221"/>
              <a:gd name="connsiteY228" fmla="*/ 11020927 h 15135727"/>
              <a:gd name="connsiteX229" fmla="*/ 2743200 w 8085221"/>
              <a:gd name="connsiteY229" fmla="*/ 10924674 h 15135727"/>
              <a:gd name="connsiteX230" fmla="*/ 2550695 w 8085221"/>
              <a:gd name="connsiteY230" fmla="*/ 11020927 h 15135727"/>
              <a:gd name="connsiteX231" fmla="*/ 2526632 w 8085221"/>
              <a:gd name="connsiteY231" fmla="*/ 11117179 h 15135727"/>
              <a:gd name="connsiteX232" fmla="*/ 2334127 w 8085221"/>
              <a:gd name="connsiteY232" fmla="*/ 10996864 h 15135727"/>
              <a:gd name="connsiteX233" fmla="*/ 2358190 w 8085221"/>
              <a:gd name="connsiteY233" fmla="*/ 10732169 h 15135727"/>
              <a:gd name="connsiteX234" fmla="*/ 2334127 w 8085221"/>
              <a:gd name="connsiteY234" fmla="*/ 10587790 h 15135727"/>
              <a:gd name="connsiteX235" fmla="*/ 2406316 w 8085221"/>
              <a:gd name="connsiteY235" fmla="*/ 10491537 h 15135727"/>
              <a:gd name="connsiteX236" fmla="*/ 2598821 w 8085221"/>
              <a:gd name="connsiteY236" fmla="*/ 10684042 h 15135727"/>
              <a:gd name="connsiteX237" fmla="*/ 2767264 w 8085221"/>
              <a:gd name="connsiteY237" fmla="*/ 10684042 h 15135727"/>
              <a:gd name="connsiteX238" fmla="*/ 2646948 w 8085221"/>
              <a:gd name="connsiteY238" fmla="*/ 10515600 h 15135727"/>
              <a:gd name="connsiteX239" fmla="*/ 2815390 w 8085221"/>
              <a:gd name="connsiteY239" fmla="*/ 10395285 h 15135727"/>
              <a:gd name="connsiteX240" fmla="*/ 3080085 w 8085221"/>
              <a:gd name="connsiteY240" fmla="*/ 10419348 h 15135727"/>
              <a:gd name="connsiteX241" fmla="*/ 3248527 w 8085221"/>
              <a:gd name="connsiteY241" fmla="*/ 10539664 h 15135727"/>
              <a:gd name="connsiteX242" fmla="*/ 3320716 w 8085221"/>
              <a:gd name="connsiteY242" fmla="*/ 10659979 h 15135727"/>
              <a:gd name="connsiteX243" fmla="*/ 3465095 w 8085221"/>
              <a:gd name="connsiteY243" fmla="*/ 10659979 h 15135727"/>
              <a:gd name="connsiteX244" fmla="*/ 3441032 w 8085221"/>
              <a:gd name="connsiteY244" fmla="*/ 10491537 h 15135727"/>
              <a:gd name="connsiteX245" fmla="*/ 3392906 w 8085221"/>
              <a:gd name="connsiteY245" fmla="*/ 10250906 h 15135727"/>
              <a:gd name="connsiteX246" fmla="*/ 3152274 w 8085221"/>
              <a:gd name="connsiteY246" fmla="*/ 10250906 h 15135727"/>
              <a:gd name="connsiteX247" fmla="*/ 3176337 w 8085221"/>
              <a:gd name="connsiteY247" fmla="*/ 10178716 h 15135727"/>
              <a:gd name="connsiteX248" fmla="*/ 3104148 w 8085221"/>
              <a:gd name="connsiteY248" fmla="*/ 10154653 h 15135727"/>
              <a:gd name="connsiteX249" fmla="*/ 3007895 w 8085221"/>
              <a:gd name="connsiteY249" fmla="*/ 9962148 h 15135727"/>
              <a:gd name="connsiteX250" fmla="*/ 3176337 w 8085221"/>
              <a:gd name="connsiteY250" fmla="*/ 9889958 h 15135727"/>
              <a:gd name="connsiteX251" fmla="*/ 2959769 w 8085221"/>
              <a:gd name="connsiteY251" fmla="*/ 9504948 h 15135727"/>
              <a:gd name="connsiteX252" fmla="*/ 2791327 w 8085221"/>
              <a:gd name="connsiteY252" fmla="*/ 9456821 h 15135727"/>
              <a:gd name="connsiteX253" fmla="*/ 2574758 w 8085221"/>
              <a:gd name="connsiteY253" fmla="*/ 9336506 h 15135727"/>
              <a:gd name="connsiteX254" fmla="*/ 2550695 w 8085221"/>
              <a:gd name="connsiteY254" fmla="*/ 9071811 h 15135727"/>
              <a:gd name="connsiteX255" fmla="*/ 2695074 w 8085221"/>
              <a:gd name="connsiteY255" fmla="*/ 8999621 h 15135727"/>
              <a:gd name="connsiteX256" fmla="*/ 2622885 w 8085221"/>
              <a:gd name="connsiteY256" fmla="*/ 8975558 h 15135727"/>
              <a:gd name="connsiteX257" fmla="*/ 2430379 w 8085221"/>
              <a:gd name="connsiteY257" fmla="*/ 8999621 h 15135727"/>
              <a:gd name="connsiteX258" fmla="*/ 2261937 w 8085221"/>
              <a:gd name="connsiteY258" fmla="*/ 9168064 h 15135727"/>
              <a:gd name="connsiteX259" fmla="*/ 2237874 w 8085221"/>
              <a:gd name="connsiteY259" fmla="*/ 8999621 h 15135727"/>
              <a:gd name="connsiteX260" fmla="*/ 2117558 w 8085221"/>
              <a:gd name="connsiteY260" fmla="*/ 8975558 h 15135727"/>
              <a:gd name="connsiteX261" fmla="*/ 2045369 w 8085221"/>
              <a:gd name="connsiteY261" fmla="*/ 8783053 h 15135727"/>
              <a:gd name="connsiteX262" fmla="*/ 1852864 w 8085221"/>
              <a:gd name="connsiteY262" fmla="*/ 8758990 h 15135727"/>
              <a:gd name="connsiteX263" fmla="*/ 1636295 w 8085221"/>
              <a:gd name="connsiteY263" fmla="*/ 8927432 h 15135727"/>
              <a:gd name="connsiteX264" fmla="*/ 1588169 w 8085221"/>
              <a:gd name="connsiteY264" fmla="*/ 9023685 h 15135727"/>
              <a:gd name="connsiteX265" fmla="*/ 1515979 w 8085221"/>
              <a:gd name="connsiteY265" fmla="*/ 8879306 h 15135727"/>
              <a:gd name="connsiteX266" fmla="*/ 1347537 w 8085221"/>
              <a:gd name="connsiteY266" fmla="*/ 8879306 h 15135727"/>
              <a:gd name="connsiteX267" fmla="*/ 1347537 w 8085221"/>
              <a:gd name="connsiteY267" fmla="*/ 8710864 h 15135727"/>
              <a:gd name="connsiteX268" fmla="*/ 1106906 w 8085221"/>
              <a:gd name="connsiteY268" fmla="*/ 8783053 h 15135727"/>
              <a:gd name="connsiteX269" fmla="*/ 890337 w 8085221"/>
              <a:gd name="connsiteY269" fmla="*/ 8686800 h 15135727"/>
              <a:gd name="connsiteX270" fmla="*/ 649706 w 8085221"/>
              <a:gd name="connsiteY270" fmla="*/ 8662737 h 15135727"/>
              <a:gd name="connsiteX271" fmla="*/ 385011 w 8085221"/>
              <a:gd name="connsiteY271" fmla="*/ 8566485 h 15135727"/>
              <a:gd name="connsiteX272" fmla="*/ 577516 w 8085221"/>
              <a:gd name="connsiteY272" fmla="*/ 8373979 h 15135727"/>
              <a:gd name="connsiteX273" fmla="*/ 794085 w 8085221"/>
              <a:gd name="connsiteY273" fmla="*/ 8301790 h 15135727"/>
              <a:gd name="connsiteX274" fmla="*/ 745958 w 8085221"/>
              <a:gd name="connsiteY274" fmla="*/ 8133348 h 15135727"/>
              <a:gd name="connsiteX275" fmla="*/ 818148 w 8085221"/>
              <a:gd name="connsiteY275" fmla="*/ 7820527 h 15135727"/>
              <a:gd name="connsiteX276" fmla="*/ 697832 w 8085221"/>
              <a:gd name="connsiteY276" fmla="*/ 7820527 h 15135727"/>
              <a:gd name="connsiteX277" fmla="*/ 625642 w 8085221"/>
              <a:gd name="connsiteY277" fmla="*/ 7916779 h 15135727"/>
              <a:gd name="connsiteX278" fmla="*/ 457200 w 8085221"/>
              <a:gd name="connsiteY278" fmla="*/ 7820527 h 15135727"/>
              <a:gd name="connsiteX279" fmla="*/ 529390 w 8085221"/>
              <a:gd name="connsiteY279" fmla="*/ 7700211 h 15135727"/>
              <a:gd name="connsiteX280" fmla="*/ 938464 w 8085221"/>
              <a:gd name="connsiteY280" fmla="*/ 7676148 h 15135727"/>
              <a:gd name="connsiteX281" fmla="*/ 1058779 w 8085221"/>
              <a:gd name="connsiteY281" fmla="*/ 7459579 h 15135727"/>
              <a:gd name="connsiteX282" fmla="*/ 1203158 w 8085221"/>
              <a:gd name="connsiteY282" fmla="*/ 7603958 h 15135727"/>
              <a:gd name="connsiteX283" fmla="*/ 1299411 w 8085221"/>
              <a:gd name="connsiteY283" fmla="*/ 7555832 h 15135727"/>
              <a:gd name="connsiteX284" fmla="*/ 1443790 w 8085221"/>
              <a:gd name="connsiteY284" fmla="*/ 7507706 h 15135727"/>
              <a:gd name="connsiteX285" fmla="*/ 1684421 w 8085221"/>
              <a:gd name="connsiteY285" fmla="*/ 7603958 h 15135727"/>
              <a:gd name="connsiteX286" fmla="*/ 1684421 w 8085221"/>
              <a:gd name="connsiteY286" fmla="*/ 7603958 h 15135727"/>
              <a:gd name="connsiteX287" fmla="*/ 1540042 w 8085221"/>
              <a:gd name="connsiteY287" fmla="*/ 7363327 h 15135727"/>
              <a:gd name="connsiteX288" fmla="*/ 1299411 w 8085221"/>
              <a:gd name="connsiteY288" fmla="*/ 7315200 h 15135727"/>
              <a:gd name="connsiteX289" fmla="*/ 1130969 w 8085221"/>
              <a:gd name="connsiteY289" fmla="*/ 7339264 h 15135727"/>
              <a:gd name="connsiteX290" fmla="*/ 1034716 w 8085221"/>
              <a:gd name="connsiteY290" fmla="*/ 7315200 h 15135727"/>
              <a:gd name="connsiteX291" fmla="*/ 1155032 w 8085221"/>
              <a:gd name="connsiteY291" fmla="*/ 7050506 h 15135727"/>
              <a:gd name="connsiteX292" fmla="*/ 1155032 w 8085221"/>
              <a:gd name="connsiteY292" fmla="*/ 6930190 h 15135727"/>
              <a:gd name="connsiteX293" fmla="*/ 1155032 w 8085221"/>
              <a:gd name="connsiteY293" fmla="*/ 6761748 h 15135727"/>
              <a:gd name="connsiteX294" fmla="*/ 1203158 w 8085221"/>
              <a:gd name="connsiteY294" fmla="*/ 6617369 h 15135727"/>
              <a:gd name="connsiteX295" fmla="*/ 1371600 w 8085221"/>
              <a:gd name="connsiteY295" fmla="*/ 6472990 h 15135727"/>
              <a:gd name="connsiteX296" fmla="*/ 1443790 w 8085221"/>
              <a:gd name="connsiteY296" fmla="*/ 6328611 h 15135727"/>
              <a:gd name="connsiteX297" fmla="*/ 1419727 w 8085221"/>
              <a:gd name="connsiteY297" fmla="*/ 6208295 h 15135727"/>
              <a:gd name="connsiteX298" fmla="*/ 1275348 w 8085221"/>
              <a:gd name="connsiteY298" fmla="*/ 6304548 h 15135727"/>
              <a:gd name="connsiteX299" fmla="*/ 1323474 w 8085221"/>
              <a:gd name="connsiteY299" fmla="*/ 6015790 h 15135727"/>
              <a:gd name="connsiteX300" fmla="*/ 1540042 w 8085221"/>
              <a:gd name="connsiteY300" fmla="*/ 5871411 h 15135727"/>
              <a:gd name="connsiteX301" fmla="*/ 1540042 w 8085221"/>
              <a:gd name="connsiteY301" fmla="*/ 5751095 h 15135727"/>
              <a:gd name="connsiteX302" fmla="*/ 1395664 w 8085221"/>
              <a:gd name="connsiteY302" fmla="*/ 5799221 h 15135727"/>
              <a:gd name="connsiteX303" fmla="*/ 1179095 w 8085221"/>
              <a:gd name="connsiteY303" fmla="*/ 5799221 h 15135727"/>
              <a:gd name="connsiteX304" fmla="*/ 890337 w 8085221"/>
              <a:gd name="connsiteY304" fmla="*/ 5775158 h 15135727"/>
              <a:gd name="connsiteX305" fmla="*/ 697832 w 8085221"/>
              <a:gd name="connsiteY305" fmla="*/ 5606716 h 15135727"/>
              <a:gd name="connsiteX306" fmla="*/ 577516 w 8085221"/>
              <a:gd name="connsiteY306" fmla="*/ 5582653 h 15135727"/>
              <a:gd name="connsiteX307" fmla="*/ 697832 w 8085221"/>
              <a:gd name="connsiteY307" fmla="*/ 5775158 h 15135727"/>
              <a:gd name="connsiteX308" fmla="*/ 409074 w 8085221"/>
              <a:gd name="connsiteY308" fmla="*/ 5799221 h 15135727"/>
              <a:gd name="connsiteX309" fmla="*/ 168442 w 8085221"/>
              <a:gd name="connsiteY309" fmla="*/ 5702969 h 15135727"/>
              <a:gd name="connsiteX310" fmla="*/ 264695 w 8085221"/>
              <a:gd name="connsiteY310" fmla="*/ 5558590 h 15135727"/>
              <a:gd name="connsiteX311" fmla="*/ 144379 w 8085221"/>
              <a:gd name="connsiteY311" fmla="*/ 5510464 h 15135727"/>
              <a:gd name="connsiteX312" fmla="*/ 0 w 8085221"/>
              <a:gd name="connsiteY312" fmla="*/ 5462337 h 15135727"/>
              <a:gd name="connsiteX313" fmla="*/ 96253 w 8085221"/>
              <a:gd name="connsiteY313" fmla="*/ 5245769 h 15135727"/>
              <a:gd name="connsiteX0" fmla="*/ 96253 w 8085221"/>
              <a:gd name="connsiteY0" fmla="*/ 5245769 h 15135727"/>
              <a:gd name="connsiteX1" fmla="*/ 144379 w 8085221"/>
              <a:gd name="connsiteY1" fmla="*/ 4981074 h 15135727"/>
              <a:gd name="connsiteX2" fmla="*/ 178719 w 8085221"/>
              <a:gd name="connsiteY2" fmla="*/ 4834941 h 15135727"/>
              <a:gd name="connsiteX3" fmla="*/ 334378 w 8085221"/>
              <a:gd name="connsiteY3" fmla="*/ 4696828 h 15135727"/>
              <a:gd name="connsiteX4" fmla="*/ 553453 w 8085221"/>
              <a:gd name="connsiteY4" fmla="*/ 4692316 h 15135727"/>
              <a:gd name="connsiteX5" fmla="*/ 649706 w 8085221"/>
              <a:gd name="connsiteY5" fmla="*/ 4427621 h 15135727"/>
              <a:gd name="connsiteX6" fmla="*/ 805866 w 8085221"/>
              <a:gd name="connsiteY6" fmla="*/ 4425366 h 15135727"/>
              <a:gd name="connsiteX7" fmla="*/ 867026 w 8085221"/>
              <a:gd name="connsiteY7" fmla="*/ 4311817 h 15135727"/>
              <a:gd name="connsiteX8" fmla="*/ 1077328 w 8085221"/>
              <a:gd name="connsiteY8" fmla="*/ 4253916 h 15135727"/>
              <a:gd name="connsiteX9" fmla="*/ 1120191 w 8085221"/>
              <a:gd name="connsiteY9" fmla="*/ 4206291 h 15135727"/>
              <a:gd name="connsiteX10" fmla="*/ 1263066 w 8085221"/>
              <a:gd name="connsiteY10" fmla="*/ 4182478 h 15135727"/>
              <a:gd name="connsiteX11" fmla="*/ 1362326 w 8085221"/>
              <a:gd name="connsiteY11" fmla="*/ 4081965 h 15135727"/>
              <a:gd name="connsiteX12" fmla="*/ 1472616 w 8085221"/>
              <a:gd name="connsiteY12" fmla="*/ 4025316 h 15135727"/>
              <a:gd name="connsiteX13" fmla="*/ 1559344 w 8085221"/>
              <a:gd name="connsiteY13" fmla="*/ 4013535 h 15135727"/>
              <a:gd name="connsiteX14" fmla="*/ 1708485 w 8085221"/>
              <a:gd name="connsiteY14" fmla="*/ 3826042 h 15135727"/>
              <a:gd name="connsiteX15" fmla="*/ 1820278 w 8085221"/>
              <a:gd name="connsiteY15" fmla="*/ 3858628 h 15135727"/>
              <a:gd name="connsiteX16" fmla="*/ 1910766 w 8085221"/>
              <a:gd name="connsiteY16" fmla="*/ 3735053 h 15135727"/>
              <a:gd name="connsiteX17" fmla="*/ 2006016 w 8085221"/>
              <a:gd name="connsiteY17" fmla="*/ 3615741 h 15135727"/>
              <a:gd name="connsiteX18" fmla="*/ 2091741 w 8085221"/>
              <a:gd name="connsiteY18" fmla="*/ 3649078 h 15135727"/>
              <a:gd name="connsiteX19" fmla="*/ 2141621 w 8085221"/>
              <a:gd name="connsiteY19" fmla="*/ 3585411 h 15135727"/>
              <a:gd name="connsiteX20" fmla="*/ 2117808 w 8085221"/>
              <a:gd name="connsiteY20" fmla="*/ 3518736 h 15135727"/>
              <a:gd name="connsiteX21" fmla="*/ 2182228 w 8085221"/>
              <a:gd name="connsiteY21" fmla="*/ 3420478 h 15135727"/>
              <a:gd name="connsiteX22" fmla="*/ 2286000 w 8085221"/>
              <a:gd name="connsiteY22" fmla="*/ 3489158 h 15135727"/>
              <a:gd name="connsiteX23" fmla="*/ 2334628 w 8085221"/>
              <a:gd name="connsiteY23" fmla="*/ 3249028 h 15135727"/>
              <a:gd name="connsiteX24" fmla="*/ 2381502 w 8085221"/>
              <a:gd name="connsiteY24" fmla="*/ 3088858 h 15135727"/>
              <a:gd name="connsiteX25" fmla="*/ 2544178 w 8085221"/>
              <a:gd name="connsiteY25" fmla="*/ 3058528 h 15135727"/>
              <a:gd name="connsiteX26" fmla="*/ 2477503 w 8085221"/>
              <a:gd name="connsiteY26" fmla="*/ 2977566 h 15135727"/>
              <a:gd name="connsiteX27" fmla="*/ 2695074 w 8085221"/>
              <a:gd name="connsiteY27" fmla="*/ 2892592 h 15135727"/>
              <a:gd name="connsiteX28" fmla="*/ 2796591 w 8085221"/>
              <a:gd name="connsiteY28" fmla="*/ 2829928 h 15135727"/>
              <a:gd name="connsiteX29" fmla="*/ 2829928 w 8085221"/>
              <a:gd name="connsiteY29" fmla="*/ 2517107 h 15135727"/>
              <a:gd name="connsiteX30" fmla="*/ 3006141 w 8085221"/>
              <a:gd name="connsiteY30" fmla="*/ 2401303 h 15135727"/>
              <a:gd name="connsiteX31" fmla="*/ 3200400 w 8085221"/>
              <a:gd name="connsiteY31" fmla="*/ 2296277 h 15135727"/>
              <a:gd name="connsiteX32" fmla="*/ 3325228 w 8085221"/>
              <a:gd name="connsiteY32" fmla="*/ 2220328 h 15135727"/>
              <a:gd name="connsiteX33" fmla="*/ 3441032 w 8085221"/>
              <a:gd name="connsiteY33" fmla="*/ 2237874 h 15135727"/>
              <a:gd name="connsiteX34" fmla="*/ 3534778 w 8085221"/>
              <a:gd name="connsiteY34" fmla="*/ 2301291 h 15135727"/>
              <a:gd name="connsiteX35" fmla="*/ 3585160 w 8085221"/>
              <a:gd name="connsiteY35" fmla="*/ 2517107 h 15135727"/>
              <a:gd name="connsiteX36" fmla="*/ 3801979 w 8085221"/>
              <a:gd name="connsiteY36" fmla="*/ 2565735 h 15135727"/>
              <a:gd name="connsiteX37" fmla="*/ 3946358 w 8085221"/>
              <a:gd name="connsiteY37" fmla="*/ 2550695 h 15135727"/>
              <a:gd name="connsiteX38" fmla="*/ 4018548 w 8085221"/>
              <a:gd name="connsiteY38" fmla="*/ 2598821 h 15135727"/>
              <a:gd name="connsiteX39" fmla="*/ 4138864 w 8085221"/>
              <a:gd name="connsiteY39" fmla="*/ 2574758 h 15135727"/>
              <a:gd name="connsiteX40" fmla="*/ 4307306 w 8085221"/>
              <a:gd name="connsiteY40" fmla="*/ 2671011 h 15135727"/>
              <a:gd name="connsiteX41" fmla="*/ 4427621 w 8085221"/>
              <a:gd name="connsiteY41" fmla="*/ 2622885 h 15135727"/>
              <a:gd name="connsiteX42" fmla="*/ 4549191 w 8085221"/>
              <a:gd name="connsiteY42" fmla="*/ 2610853 h 15135727"/>
              <a:gd name="connsiteX43" fmla="*/ 4668253 w 8085221"/>
              <a:gd name="connsiteY43" fmla="*/ 2743200 h 15135727"/>
              <a:gd name="connsiteX44" fmla="*/ 4788569 w 8085221"/>
              <a:gd name="connsiteY44" fmla="*/ 2815390 h 15135727"/>
              <a:gd name="connsiteX45" fmla="*/ 4957011 w 8085221"/>
              <a:gd name="connsiteY45" fmla="*/ 2719137 h 15135727"/>
              <a:gd name="connsiteX46" fmla="*/ 4981074 w 8085221"/>
              <a:gd name="connsiteY46" fmla="*/ 2382253 h 15135727"/>
              <a:gd name="connsiteX47" fmla="*/ 4981074 w 8085221"/>
              <a:gd name="connsiteY47" fmla="*/ 2382253 h 15135727"/>
              <a:gd name="connsiteX48" fmla="*/ 4949241 w 8085221"/>
              <a:gd name="connsiteY48" fmla="*/ 2306053 h 15135727"/>
              <a:gd name="connsiteX49" fmla="*/ 4849228 w 8085221"/>
              <a:gd name="connsiteY49" fmla="*/ 2239378 h 15135727"/>
              <a:gd name="connsiteX50" fmla="*/ 4884821 w 8085221"/>
              <a:gd name="connsiteY50" fmla="*/ 2093495 h 15135727"/>
              <a:gd name="connsiteX51" fmla="*/ 4697831 w 8085221"/>
              <a:gd name="connsiteY51" fmla="*/ 1900990 h 15135727"/>
              <a:gd name="connsiteX52" fmla="*/ 4764506 w 8085221"/>
              <a:gd name="connsiteY52" fmla="*/ 1804737 h 15135727"/>
              <a:gd name="connsiteX53" fmla="*/ 4957011 w 8085221"/>
              <a:gd name="connsiteY53" fmla="*/ 1564106 h 15135727"/>
              <a:gd name="connsiteX54" fmla="*/ 5221706 w 8085221"/>
              <a:gd name="connsiteY54" fmla="*/ 1588169 h 15135727"/>
              <a:gd name="connsiteX55" fmla="*/ 5486400 w 8085221"/>
              <a:gd name="connsiteY55" fmla="*/ 1684421 h 15135727"/>
              <a:gd name="connsiteX56" fmla="*/ 5799221 w 8085221"/>
              <a:gd name="connsiteY56" fmla="*/ 1684421 h 15135727"/>
              <a:gd name="connsiteX57" fmla="*/ 5871411 w 8085221"/>
              <a:gd name="connsiteY57" fmla="*/ 1443790 h 15135727"/>
              <a:gd name="connsiteX58" fmla="*/ 6087979 w 8085221"/>
              <a:gd name="connsiteY58" fmla="*/ 1395664 h 15135727"/>
              <a:gd name="connsiteX59" fmla="*/ 6087979 w 8085221"/>
              <a:gd name="connsiteY59" fmla="*/ 1082842 h 15135727"/>
              <a:gd name="connsiteX60" fmla="*/ 6424864 w 8085221"/>
              <a:gd name="connsiteY60" fmla="*/ 1058779 h 15135727"/>
              <a:gd name="connsiteX61" fmla="*/ 6665495 w 8085221"/>
              <a:gd name="connsiteY61" fmla="*/ 721895 h 15135727"/>
              <a:gd name="connsiteX62" fmla="*/ 6761748 w 8085221"/>
              <a:gd name="connsiteY62" fmla="*/ 649706 h 15135727"/>
              <a:gd name="connsiteX63" fmla="*/ 6737685 w 8085221"/>
              <a:gd name="connsiteY63" fmla="*/ 505327 h 15135727"/>
              <a:gd name="connsiteX64" fmla="*/ 6858000 w 8085221"/>
              <a:gd name="connsiteY64" fmla="*/ 360948 h 15135727"/>
              <a:gd name="connsiteX65" fmla="*/ 6761748 w 8085221"/>
              <a:gd name="connsiteY65" fmla="*/ 120316 h 15135727"/>
              <a:gd name="connsiteX66" fmla="*/ 7194885 w 8085221"/>
              <a:gd name="connsiteY66" fmla="*/ 0 h 15135727"/>
              <a:gd name="connsiteX67" fmla="*/ 7267074 w 8085221"/>
              <a:gd name="connsiteY67" fmla="*/ 120316 h 15135727"/>
              <a:gd name="connsiteX68" fmla="*/ 7267074 w 8085221"/>
              <a:gd name="connsiteY68" fmla="*/ 120316 h 15135727"/>
              <a:gd name="connsiteX69" fmla="*/ 7339264 w 8085221"/>
              <a:gd name="connsiteY69" fmla="*/ 360948 h 15135727"/>
              <a:gd name="connsiteX70" fmla="*/ 7628021 w 8085221"/>
              <a:gd name="connsiteY70" fmla="*/ 433137 h 15135727"/>
              <a:gd name="connsiteX71" fmla="*/ 7796464 w 8085221"/>
              <a:gd name="connsiteY71" fmla="*/ 649706 h 15135727"/>
              <a:gd name="connsiteX72" fmla="*/ 8085221 w 8085221"/>
              <a:gd name="connsiteY72" fmla="*/ 914400 h 15135727"/>
              <a:gd name="connsiteX73" fmla="*/ 7988969 w 8085221"/>
              <a:gd name="connsiteY73" fmla="*/ 1203158 h 15135727"/>
              <a:gd name="connsiteX74" fmla="*/ 7844590 w 8085221"/>
              <a:gd name="connsiteY74" fmla="*/ 1058779 h 15135727"/>
              <a:gd name="connsiteX75" fmla="*/ 7483642 w 8085221"/>
              <a:gd name="connsiteY75" fmla="*/ 1371600 h 15135727"/>
              <a:gd name="connsiteX76" fmla="*/ 7267074 w 8085221"/>
              <a:gd name="connsiteY76" fmla="*/ 1395664 h 15135727"/>
              <a:gd name="connsiteX77" fmla="*/ 7243011 w 8085221"/>
              <a:gd name="connsiteY77" fmla="*/ 1588169 h 15135727"/>
              <a:gd name="connsiteX78" fmla="*/ 6978316 w 8085221"/>
              <a:gd name="connsiteY78" fmla="*/ 1732548 h 15135727"/>
              <a:gd name="connsiteX79" fmla="*/ 6737685 w 8085221"/>
              <a:gd name="connsiteY79" fmla="*/ 2093495 h 15135727"/>
              <a:gd name="connsiteX80" fmla="*/ 6737685 w 8085221"/>
              <a:gd name="connsiteY80" fmla="*/ 2382253 h 15135727"/>
              <a:gd name="connsiteX81" fmla="*/ 6665495 w 8085221"/>
              <a:gd name="connsiteY81" fmla="*/ 2430379 h 15135727"/>
              <a:gd name="connsiteX82" fmla="*/ 6906127 w 8085221"/>
              <a:gd name="connsiteY82" fmla="*/ 2646948 h 15135727"/>
              <a:gd name="connsiteX83" fmla="*/ 6906127 w 8085221"/>
              <a:gd name="connsiteY83" fmla="*/ 2983832 h 15135727"/>
              <a:gd name="connsiteX84" fmla="*/ 6906127 w 8085221"/>
              <a:gd name="connsiteY84" fmla="*/ 3104148 h 15135727"/>
              <a:gd name="connsiteX85" fmla="*/ 6833937 w 8085221"/>
              <a:gd name="connsiteY85" fmla="*/ 3368842 h 15135727"/>
              <a:gd name="connsiteX86" fmla="*/ 6906127 w 8085221"/>
              <a:gd name="connsiteY86" fmla="*/ 3489158 h 15135727"/>
              <a:gd name="connsiteX87" fmla="*/ 6641432 w 8085221"/>
              <a:gd name="connsiteY87" fmla="*/ 3705727 h 15135727"/>
              <a:gd name="connsiteX88" fmla="*/ 6737685 w 8085221"/>
              <a:gd name="connsiteY88" fmla="*/ 3729790 h 15135727"/>
              <a:gd name="connsiteX89" fmla="*/ 6545179 w 8085221"/>
              <a:gd name="connsiteY89" fmla="*/ 3826042 h 15135727"/>
              <a:gd name="connsiteX90" fmla="*/ 6328611 w 8085221"/>
              <a:gd name="connsiteY90" fmla="*/ 3753853 h 15135727"/>
              <a:gd name="connsiteX91" fmla="*/ 6184232 w 8085221"/>
              <a:gd name="connsiteY91" fmla="*/ 3850106 h 15135727"/>
              <a:gd name="connsiteX92" fmla="*/ 6184232 w 8085221"/>
              <a:gd name="connsiteY92" fmla="*/ 3946358 h 15135727"/>
              <a:gd name="connsiteX93" fmla="*/ 6136106 w 8085221"/>
              <a:gd name="connsiteY93" fmla="*/ 4235116 h 15135727"/>
              <a:gd name="connsiteX94" fmla="*/ 5919537 w 8085221"/>
              <a:gd name="connsiteY94" fmla="*/ 4403558 h 15135727"/>
              <a:gd name="connsiteX95" fmla="*/ 5775158 w 8085221"/>
              <a:gd name="connsiteY95" fmla="*/ 4451685 h 15135727"/>
              <a:gd name="connsiteX96" fmla="*/ 5630779 w 8085221"/>
              <a:gd name="connsiteY96" fmla="*/ 4547937 h 15135727"/>
              <a:gd name="connsiteX97" fmla="*/ 5510464 w 8085221"/>
              <a:gd name="connsiteY97" fmla="*/ 4620127 h 15135727"/>
              <a:gd name="connsiteX98" fmla="*/ 5510464 w 8085221"/>
              <a:gd name="connsiteY98" fmla="*/ 4812632 h 15135727"/>
              <a:gd name="connsiteX99" fmla="*/ 5317958 w 8085221"/>
              <a:gd name="connsiteY99" fmla="*/ 4981074 h 15135727"/>
              <a:gd name="connsiteX100" fmla="*/ 5005137 w 8085221"/>
              <a:gd name="connsiteY100" fmla="*/ 5149516 h 15135727"/>
              <a:gd name="connsiteX101" fmla="*/ 4692316 w 8085221"/>
              <a:gd name="connsiteY101" fmla="*/ 5149516 h 15135727"/>
              <a:gd name="connsiteX102" fmla="*/ 4523874 w 8085221"/>
              <a:gd name="connsiteY102" fmla="*/ 5366085 h 15135727"/>
              <a:gd name="connsiteX103" fmla="*/ 4211053 w 8085221"/>
              <a:gd name="connsiteY103" fmla="*/ 5414211 h 15135727"/>
              <a:gd name="connsiteX104" fmla="*/ 4114800 w 8085221"/>
              <a:gd name="connsiteY104" fmla="*/ 5390148 h 15135727"/>
              <a:gd name="connsiteX105" fmla="*/ 4018548 w 8085221"/>
              <a:gd name="connsiteY105" fmla="*/ 5630779 h 15135727"/>
              <a:gd name="connsiteX106" fmla="*/ 4090737 w 8085221"/>
              <a:gd name="connsiteY106" fmla="*/ 5871411 h 15135727"/>
              <a:gd name="connsiteX107" fmla="*/ 4090737 w 8085221"/>
              <a:gd name="connsiteY107" fmla="*/ 6184232 h 15135727"/>
              <a:gd name="connsiteX108" fmla="*/ 4186990 w 8085221"/>
              <a:gd name="connsiteY108" fmla="*/ 6472990 h 15135727"/>
              <a:gd name="connsiteX109" fmla="*/ 4042611 w 8085221"/>
              <a:gd name="connsiteY109" fmla="*/ 6352674 h 15135727"/>
              <a:gd name="connsiteX110" fmla="*/ 3946358 w 8085221"/>
              <a:gd name="connsiteY110" fmla="*/ 6376737 h 15135727"/>
              <a:gd name="connsiteX111" fmla="*/ 4114800 w 8085221"/>
              <a:gd name="connsiteY111" fmla="*/ 6641432 h 15135727"/>
              <a:gd name="connsiteX112" fmla="*/ 4451685 w 8085221"/>
              <a:gd name="connsiteY112" fmla="*/ 6737685 h 15135727"/>
              <a:gd name="connsiteX113" fmla="*/ 4620127 w 8085221"/>
              <a:gd name="connsiteY113" fmla="*/ 6978316 h 15135727"/>
              <a:gd name="connsiteX114" fmla="*/ 4740442 w 8085221"/>
              <a:gd name="connsiteY114" fmla="*/ 7170821 h 15135727"/>
              <a:gd name="connsiteX115" fmla="*/ 5077327 w 8085221"/>
              <a:gd name="connsiteY115" fmla="*/ 7387390 h 15135727"/>
              <a:gd name="connsiteX116" fmla="*/ 5125453 w 8085221"/>
              <a:gd name="connsiteY116" fmla="*/ 7603958 h 15135727"/>
              <a:gd name="connsiteX117" fmla="*/ 5197642 w 8085221"/>
              <a:gd name="connsiteY117" fmla="*/ 7796464 h 15135727"/>
              <a:gd name="connsiteX118" fmla="*/ 5486400 w 8085221"/>
              <a:gd name="connsiteY118" fmla="*/ 7964906 h 15135727"/>
              <a:gd name="connsiteX119" fmla="*/ 5486400 w 8085221"/>
              <a:gd name="connsiteY119" fmla="*/ 8349916 h 15135727"/>
              <a:gd name="connsiteX120" fmla="*/ 5678906 w 8085221"/>
              <a:gd name="connsiteY120" fmla="*/ 8614611 h 15135727"/>
              <a:gd name="connsiteX121" fmla="*/ 5919537 w 8085221"/>
              <a:gd name="connsiteY121" fmla="*/ 9071811 h 15135727"/>
              <a:gd name="connsiteX122" fmla="*/ 6160169 w 8085221"/>
              <a:gd name="connsiteY122" fmla="*/ 9336506 h 15135727"/>
              <a:gd name="connsiteX123" fmla="*/ 6280485 w 8085221"/>
              <a:gd name="connsiteY123" fmla="*/ 9601200 h 15135727"/>
              <a:gd name="connsiteX124" fmla="*/ 6400800 w 8085221"/>
              <a:gd name="connsiteY124" fmla="*/ 9793706 h 15135727"/>
              <a:gd name="connsiteX125" fmla="*/ 6569242 w 8085221"/>
              <a:gd name="connsiteY125" fmla="*/ 10058400 h 15135727"/>
              <a:gd name="connsiteX126" fmla="*/ 6713621 w 8085221"/>
              <a:gd name="connsiteY126" fmla="*/ 10106527 h 15135727"/>
              <a:gd name="connsiteX127" fmla="*/ 6545179 w 8085221"/>
              <a:gd name="connsiteY127" fmla="*/ 10202779 h 15135727"/>
              <a:gd name="connsiteX128" fmla="*/ 6569242 w 8085221"/>
              <a:gd name="connsiteY128" fmla="*/ 10443411 h 15135727"/>
              <a:gd name="connsiteX129" fmla="*/ 6593306 w 8085221"/>
              <a:gd name="connsiteY129" fmla="*/ 10708106 h 15135727"/>
              <a:gd name="connsiteX130" fmla="*/ 6761748 w 8085221"/>
              <a:gd name="connsiteY130" fmla="*/ 10924674 h 15135727"/>
              <a:gd name="connsiteX131" fmla="*/ 6641432 w 8085221"/>
              <a:gd name="connsiteY131" fmla="*/ 11093116 h 15135727"/>
              <a:gd name="connsiteX132" fmla="*/ 6713621 w 8085221"/>
              <a:gd name="connsiteY132" fmla="*/ 11261558 h 15135727"/>
              <a:gd name="connsiteX133" fmla="*/ 6737685 w 8085221"/>
              <a:gd name="connsiteY133" fmla="*/ 11526253 h 15135727"/>
              <a:gd name="connsiteX134" fmla="*/ 6617369 w 8085221"/>
              <a:gd name="connsiteY134" fmla="*/ 11839074 h 15135727"/>
              <a:gd name="connsiteX135" fmla="*/ 6617369 w 8085221"/>
              <a:gd name="connsiteY135" fmla="*/ 12031579 h 15135727"/>
              <a:gd name="connsiteX136" fmla="*/ 6641432 w 8085221"/>
              <a:gd name="connsiteY136" fmla="*/ 12127832 h 15135727"/>
              <a:gd name="connsiteX137" fmla="*/ 6761748 w 8085221"/>
              <a:gd name="connsiteY137" fmla="*/ 12031579 h 15135727"/>
              <a:gd name="connsiteX138" fmla="*/ 6761748 w 8085221"/>
              <a:gd name="connsiteY138" fmla="*/ 12296274 h 15135727"/>
              <a:gd name="connsiteX139" fmla="*/ 6689558 w 8085221"/>
              <a:gd name="connsiteY139" fmla="*/ 12512842 h 15135727"/>
              <a:gd name="connsiteX140" fmla="*/ 6785811 w 8085221"/>
              <a:gd name="connsiteY140" fmla="*/ 12777537 h 15135727"/>
              <a:gd name="connsiteX141" fmla="*/ 6569242 w 8085221"/>
              <a:gd name="connsiteY141" fmla="*/ 12873790 h 15135727"/>
              <a:gd name="connsiteX142" fmla="*/ 6545179 w 8085221"/>
              <a:gd name="connsiteY142" fmla="*/ 13090358 h 15135727"/>
              <a:gd name="connsiteX143" fmla="*/ 6448927 w 8085221"/>
              <a:gd name="connsiteY143" fmla="*/ 13355053 h 15135727"/>
              <a:gd name="connsiteX144" fmla="*/ 6256421 w 8085221"/>
              <a:gd name="connsiteY144" fmla="*/ 13571621 h 15135727"/>
              <a:gd name="connsiteX145" fmla="*/ 6087979 w 8085221"/>
              <a:gd name="connsiteY145" fmla="*/ 13667874 h 15135727"/>
              <a:gd name="connsiteX146" fmla="*/ 5943600 w 8085221"/>
              <a:gd name="connsiteY146" fmla="*/ 13716000 h 15135727"/>
              <a:gd name="connsiteX147" fmla="*/ 5702969 w 8085221"/>
              <a:gd name="connsiteY147" fmla="*/ 13667874 h 15135727"/>
              <a:gd name="connsiteX148" fmla="*/ 5582653 w 8085221"/>
              <a:gd name="connsiteY148" fmla="*/ 13691937 h 15135727"/>
              <a:gd name="connsiteX149" fmla="*/ 5727032 w 8085221"/>
              <a:gd name="connsiteY149" fmla="*/ 13836316 h 15135727"/>
              <a:gd name="connsiteX150" fmla="*/ 5582653 w 8085221"/>
              <a:gd name="connsiteY150" fmla="*/ 14052885 h 15135727"/>
              <a:gd name="connsiteX151" fmla="*/ 5462337 w 8085221"/>
              <a:gd name="connsiteY151" fmla="*/ 14149137 h 15135727"/>
              <a:gd name="connsiteX152" fmla="*/ 5342021 w 8085221"/>
              <a:gd name="connsiteY152" fmla="*/ 14004758 h 15135727"/>
              <a:gd name="connsiteX153" fmla="*/ 5245769 w 8085221"/>
              <a:gd name="connsiteY153" fmla="*/ 14004758 h 15135727"/>
              <a:gd name="connsiteX154" fmla="*/ 5245769 w 8085221"/>
              <a:gd name="connsiteY154" fmla="*/ 13956632 h 15135727"/>
              <a:gd name="connsiteX155" fmla="*/ 5101390 w 8085221"/>
              <a:gd name="connsiteY155" fmla="*/ 13956632 h 15135727"/>
              <a:gd name="connsiteX156" fmla="*/ 4981074 w 8085221"/>
              <a:gd name="connsiteY156" fmla="*/ 13860379 h 15135727"/>
              <a:gd name="connsiteX157" fmla="*/ 4740442 w 8085221"/>
              <a:gd name="connsiteY157" fmla="*/ 13908506 h 15135727"/>
              <a:gd name="connsiteX158" fmla="*/ 4475748 w 8085221"/>
              <a:gd name="connsiteY158" fmla="*/ 13956632 h 15135727"/>
              <a:gd name="connsiteX159" fmla="*/ 4379495 w 8085221"/>
              <a:gd name="connsiteY159" fmla="*/ 14028821 h 15135727"/>
              <a:gd name="connsiteX160" fmla="*/ 4403558 w 8085221"/>
              <a:gd name="connsiteY160" fmla="*/ 14197264 h 15135727"/>
              <a:gd name="connsiteX161" fmla="*/ 4572000 w 8085221"/>
              <a:gd name="connsiteY161" fmla="*/ 14149137 h 15135727"/>
              <a:gd name="connsiteX162" fmla="*/ 4523874 w 8085221"/>
              <a:gd name="connsiteY162" fmla="*/ 14558211 h 15135727"/>
              <a:gd name="connsiteX163" fmla="*/ 4403558 w 8085221"/>
              <a:gd name="connsiteY163" fmla="*/ 14437895 h 15135727"/>
              <a:gd name="connsiteX164" fmla="*/ 4403558 w 8085221"/>
              <a:gd name="connsiteY164" fmla="*/ 14437895 h 15135727"/>
              <a:gd name="connsiteX165" fmla="*/ 4283242 w 8085221"/>
              <a:gd name="connsiteY165" fmla="*/ 14245390 h 15135727"/>
              <a:gd name="connsiteX166" fmla="*/ 4235116 w 8085221"/>
              <a:gd name="connsiteY166" fmla="*/ 14341642 h 15135727"/>
              <a:gd name="connsiteX167" fmla="*/ 4162927 w 8085221"/>
              <a:gd name="connsiteY167" fmla="*/ 14389769 h 15135727"/>
              <a:gd name="connsiteX168" fmla="*/ 4162927 w 8085221"/>
              <a:gd name="connsiteY168" fmla="*/ 14389769 h 15135727"/>
              <a:gd name="connsiteX169" fmla="*/ 3922295 w 8085221"/>
              <a:gd name="connsiteY169" fmla="*/ 14245390 h 15135727"/>
              <a:gd name="connsiteX170" fmla="*/ 3801979 w 8085221"/>
              <a:gd name="connsiteY170" fmla="*/ 14293516 h 15135727"/>
              <a:gd name="connsiteX171" fmla="*/ 3681664 w 8085221"/>
              <a:gd name="connsiteY171" fmla="*/ 14389769 h 15135727"/>
              <a:gd name="connsiteX172" fmla="*/ 3657600 w 8085221"/>
              <a:gd name="connsiteY172" fmla="*/ 14654464 h 15135727"/>
              <a:gd name="connsiteX173" fmla="*/ 3513221 w 8085221"/>
              <a:gd name="connsiteY173" fmla="*/ 14726653 h 15135727"/>
              <a:gd name="connsiteX174" fmla="*/ 3513221 w 8085221"/>
              <a:gd name="connsiteY174" fmla="*/ 14871032 h 15135727"/>
              <a:gd name="connsiteX175" fmla="*/ 3633537 w 8085221"/>
              <a:gd name="connsiteY175" fmla="*/ 14967285 h 15135727"/>
              <a:gd name="connsiteX176" fmla="*/ 3609474 w 8085221"/>
              <a:gd name="connsiteY176" fmla="*/ 15087600 h 15135727"/>
              <a:gd name="connsiteX177" fmla="*/ 3441032 w 8085221"/>
              <a:gd name="connsiteY177" fmla="*/ 15039474 h 15135727"/>
              <a:gd name="connsiteX178" fmla="*/ 3272590 w 8085221"/>
              <a:gd name="connsiteY178" fmla="*/ 15063537 h 15135727"/>
              <a:gd name="connsiteX179" fmla="*/ 3248527 w 8085221"/>
              <a:gd name="connsiteY179" fmla="*/ 14895095 h 15135727"/>
              <a:gd name="connsiteX180" fmla="*/ 3128211 w 8085221"/>
              <a:gd name="connsiteY180" fmla="*/ 14919158 h 15135727"/>
              <a:gd name="connsiteX181" fmla="*/ 2959769 w 8085221"/>
              <a:gd name="connsiteY181" fmla="*/ 15135727 h 15135727"/>
              <a:gd name="connsiteX182" fmla="*/ 2935706 w 8085221"/>
              <a:gd name="connsiteY182" fmla="*/ 14895095 h 15135727"/>
              <a:gd name="connsiteX183" fmla="*/ 2791327 w 8085221"/>
              <a:gd name="connsiteY183" fmla="*/ 14943221 h 15135727"/>
              <a:gd name="connsiteX184" fmla="*/ 2671011 w 8085221"/>
              <a:gd name="connsiteY184" fmla="*/ 15039474 h 15135727"/>
              <a:gd name="connsiteX185" fmla="*/ 2430379 w 8085221"/>
              <a:gd name="connsiteY185" fmla="*/ 15087600 h 15135727"/>
              <a:gd name="connsiteX186" fmla="*/ 2237874 w 8085221"/>
              <a:gd name="connsiteY186" fmla="*/ 15039474 h 15135727"/>
              <a:gd name="connsiteX187" fmla="*/ 2622885 w 8085221"/>
              <a:gd name="connsiteY187" fmla="*/ 14846969 h 15135727"/>
              <a:gd name="connsiteX188" fmla="*/ 2887579 w 8085221"/>
              <a:gd name="connsiteY188" fmla="*/ 14774779 h 15135727"/>
              <a:gd name="connsiteX189" fmla="*/ 2839453 w 8085221"/>
              <a:gd name="connsiteY189" fmla="*/ 14582274 h 15135727"/>
              <a:gd name="connsiteX190" fmla="*/ 2935706 w 8085221"/>
              <a:gd name="connsiteY190" fmla="*/ 14510085 h 15135727"/>
              <a:gd name="connsiteX191" fmla="*/ 2935706 w 8085221"/>
              <a:gd name="connsiteY191" fmla="*/ 14510085 h 15135727"/>
              <a:gd name="connsiteX192" fmla="*/ 3080085 w 8085221"/>
              <a:gd name="connsiteY192" fmla="*/ 14413832 h 15135727"/>
              <a:gd name="connsiteX193" fmla="*/ 3152274 w 8085221"/>
              <a:gd name="connsiteY193" fmla="*/ 14341642 h 15135727"/>
              <a:gd name="connsiteX194" fmla="*/ 3080085 w 8085221"/>
              <a:gd name="connsiteY194" fmla="*/ 14269453 h 15135727"/>
              <a:gd name="connsiteX195" fmla="*/ 3152274 w 8085221"/>
              <a:gd name="connsiteY195" fmla="*/ 14197264 h 15135727"/>
              <a:gd name="connsiteX196" fmla="*/ 3152274 w 8085221"/>
              <a:gd name="connsiteY196" fmla="*/ 14052885 h 15135727"/>
              <a:gd name="connsiteX197" fmla="*/ 3080085 w 8085221"/>
              <a:gd name="connsiteY197" fmla="*/ 13980695 h 15135727"/>
              <a:gd name="connsiteX198" fmla="*/ 3056021 w 8085221"/>
              <a:gd name="connsiteY198" fmla="*/ 14076948 h 15135727"/>
              <a:gd name="connsiteX199" fmla="*/ 2935706 w 8085221"/>
              <a:gd name="connsiteY199" fmla="*/ 14076948 h 15135727"/>
              <a:gd name="connsiteX200" fmla="*/ 2863516 w 8085221"/>
              <a:gd name="connsiteY200" fmla="*/ 14125074 h 15135727"/>
              <a:gd name="connsiteX201" fmla="*/ 2719137 w 8085221"/>
              <a:gd name="connsiteY201" fmla="*/ 14197264 h 15135727"/>
              <a:gd name="connsiteX202" fmla="*/ 2646948 w 8085221"/>
              <a:gd name="connsiteY202" fmla="*/ 14197264 h 15135727"/>
              <a:gd name="connsiteX203" fmla="*/ 2598821 w 8085221"/>
              <a:gd name="connsiteY203" fmla="*/ 14125074 h 15135727"/>
              <a:gd name="connsiteX204" fmla="*/ 2430379 w 8085221"/>
              <a:gd name="connsiteY204" fmla="*/ 13836316 h 15135727"/>
              <a:gd name="connsiteX205" fmla="*/ 2646948 w 8085221"/>
              <a:gd name="connsiteY205" fmla="*/ 13812253 h 15135727"/>
              <a:gd name="connsiteX206" fmla="*/ 2502569 w 8085221"/>
              <a:gd name="connsiteY206" fmla="*/ 13475369 h 15135727"/>
              <a:gd name="connsiteX207" fmla="*/ 2550695 w 8085221"/>
              <a:gd name="connsiteY207" fmla="*/ 13186611 h 15135727"/>
              <a:gd name="connsiteX208" fmla="*/ 2719137 w 8085221"/>
              <a:gd name="connsiteY208" fmla="*/ 13042232 h 15135727"/>
              <a:gd name="connsiteX209" fmla="*/ 2791327 w 8085221"/>
              <a:gd name="connsiteY209" fmla="*/ 12945979 h 15135727"/>
              <a:gd name="connsiteX210" fmla="*/ 3031958 w 8085221"/>
              <a:gd name="connsiteY210" fmla="*/ 13090358 h 15135727"/>
              <a:gd name="connsiteX211" fmla="*/ 3056021 w 8085221"/>
              <a:gd name="connsiteY211" fmla="*/ 12753474 h 15135727"/>
              <a:gd name="connsiteX212" fmla="*/ 2887579 w 8085221"/>
              <a:gd name="connsiteY212" fmla="*/ 12777537 h 15135727"/>
              <a:gd name="connsiteX213" fmla="*/ 2815390 w 8085221"/>
              <a:gd name="connsiteY213" fmla="*/ 12777537 h 15135727"/>
              <a:gd name="connsiteX214" fmla="*/ 3176337 w 8085221"/>
              <a:gd name="connsiteY214" fmla="*/ 12368464 h 15135727"/>
              <a:gd name="connsiteX215" fmla="*/ 3104148 w 8085221"/>
              <a:gd name="connsiteY215" fmla="*/ 12320337 h 15135727"/>
              <a:gd name="connsiteX216" fmla="*/ 3104148 w 8085221"/>
              <a:gd name="connsiteY216" fmla="*/ 12320337 h 15135727"/>
              <a:gd name="connsiteX217" fmla="*/ 3007895 w 8085221"/>
              <a:gd name="connsiteY217" fmla="*/ 12079706 h 15135727"/>
              <a:gd name="connsiteX218" fmla="*/ 2911642 w 8085221"/>
              <a:gd name="connsiteY218" fmla="*/ 11935327 h 15135727"/>
              <a:gd name="connsiteX219" fmla="*/ 2863516 w 8085221"/>
              <a:gd name="connsiteY219" fmla="*/ 11694695 h 15135727"/>
              <a:gd name="connsiteX220" fmla="*/ 2911642 w 8085221"/>
              <a:gd name="connsiteY220" fmla="*/ 11454064 h 15135727"/>
              <a:gd name="connsiteX221" fmla="*/ 3056021 w 8085221"/>
              <a:gd name="connsiteY221" fmla="*/ 11454064 h 15135727"/>
              <a:gd name="connsiteX222" fmla="*/ 2983832 w 8085221"/>
              <a:gd name="connsiteY222" fmla="*/ 11381874 h 15135727"/>
              <a:gd name="connsiteX223" fmla="*/ 3031958 w 8085221"/>
              <a:gd name="connsiteY223" fmla="*/ 11285621 h 15135727"/>
              <a:gd name="connsiteX224" fmla="*/ 3007895 w 8085221"/>
              <a:gd name="connsiteY224" fmla="*/ 11189369 h 15135727"/>
              <a:gd name="connsiteX225" fmla="*/ 2887579 w 8085221"/>
              <a:gd name="connsiteY225" fmla="*/ 11141242 h 15135727"/>
              <a:gd name="connsiteX226" fmla="*/ 2887579 w 8085221"/>
              <a:gd name="connsiteY226" fmla="*/ 10972800 h 15135727"/>
              <a:gd name="connsiteX227" fmla="*/ 2887579 w 8085221"/>
              <a:gd name="connsiteY227" fmla="*/ 10924674 h 15135727"/>
              <a:gd name="connsiteX228" fmla="*/ 2767264 w 8085221"/>
              <a:gd name="connsiteY228" fmla="*/ 11020927 h 15135727"/>
              <a:gd name="connsiteX229" fmla="*/ 2743200 w 8085221"/>
              <a:gd name="connsiteY229" fmla="*/ 10924674 h 15135727"/>
              <a:gd name="connsiteX230" fmla="*/ 2550695 w 8085221"/>
              <a:gd name="connsiteY230" fmla="*/ 11020927 h 15135727"/>
              <a:gd name="connsiteX231" fmla="*/ 2526632 w 8085221"/>
              <a:gd name="connsiteY231" fmla="*/ 11117179 h 15135727"/>
              <a:gd name="connsiteX232" fmla="*/ 2334127 w 8085221"/>
              <a:gd name="connsiteY232" fmla="*/ 10996864 h 15135727"/>
              <a:gd name="connsiteX233" fmla="*/ 2358190 w 8085221"/>
              <a:gd name="connsiteY233" fmla="*/ 10732169 h 15135727"/>
              <a:gd name="connsiteX234" fmla="*/ 2334127 w 8085221"/>
              <a:gd name="connsiteY234" fmla="*/ 10587790 h 15135727"/>
              <a:gd name="connsiteX235" fmla="*/ 2406316 w 8085221"/>
              <a:gd name="connsiteY235" fmla="*/ 10491537 h 15135727"/>
              <a:gd name="connsiteX236" fmla="*/ 2598821 w 8085221"/>
              <a:gd name="connsiteY236" fmla="*/ 10684042 h 15135727"/>
              <a:gd name="connsiteX237" fmla="*/ 2767264 w 8085221"/>
              <a:gd name="connsiteY237" fmla="*/ 10684042 h 15135727"/>
              <a:gd name="connsiteX238" fmla="*/ 2646948 w 8085221"/>
              <a:gd name="connsiteY238" fmla="*/ 10515600 h 15135727"/>
              <a:gd name="connsiteX239" fmla="*/ 2815390 w 8085221"/>
              <a:gd name="connsiteY239" fmla="*/ 10395285 h 15135727"/>
              <a:gd name="connsiteX240" fmla="*/ 3080085 w 8085221"/>
              <a:gd name="connsiteY240" fmla="*/ 10419348 h 15135727"/>
              <a:gd name="connsiteX241" fmla="*/ 3248527 w 8085221"/>
              <a:gd name="connsiteY241" fmla="*/ 10539664 h 15135727"/>
              <a:gd name="connsiteX242" fmla="*/ 3320716 w 8085221"/>
              <a:gd name="connsiteY242" fmla="*/ 10659979 h 15135727"/>
              <a:gd name="connsiteX243" fmla="*/ 3465095 w 8085221"/>
              <a:gd name="connsiteY243" fmla="*/ 10659979 h 15135727"/>
              <a:gd name="connsiteX244" fmla="*/ 3441032 w 8085221"/>
              <a:gd name="connsiteY244" fmla="*/ 10491537 h 15135727"/>
              <a:gd name="connsiteX245" fmla="*/ 3392906 w 8085221"/>
              <a:gd name="connsiteY245" fmla="*/ 10250906 h 15135727"/>
              <a:gd name="connsiteX246" fmla="*/ 3152274 w 8085221"/>
              <a:gd name="connsiteY246" fmla="*/ 10250906 h 15135727"/>
              <a:gd name="connsiteX247" fmla="*/ 3176337 w 8085221"/>
              <a:gd name="connsiteY247" fmla="*/ 10178716 h 15135727"/>
              <a:gd name="connsiteX248" fmla="*/ 3104148 w 8085221"/>
              <a:gd name="connsiteY248" fmla="*/ 10154653 h 15135727"/>
              <a:gd name="connsiteX249" fmla="*/ 3007895 w 8085221"/>
              <a:gd name="connsiteY249" fmla="*/ 9962148 h 15135727"/>
              <a:gd name="connsiteX250" fmla="*/ 3176337 w 8085221"/>
              <a:gd name="connsiteY250" fmla="*/ 9889958 h 15135727"/>
              <a:gd name="connsiteX251" fmla="*/ 2959769 w 8085221"/>
              <a:gd name="connsiteY251" fmla="*/ 9504948 h 15135727"/>
              <a:gd name="connsiteX252" fmla="*/ 2791327 w 8085221"/>
              <a:gd name="connsiteY252" fmla="*/ 9456821 h 15135727"/>
              <a:gd name="connsiteX253" fmla="*/ 2574758 w 8085221"/>
              <a:gd name="connsiteY253" fmla="*/ 9336506 h 15135727"/>
              <a:gd name="connsiteX254" fmla="*/ 2550695 w 8085221"/>
              <a:gd name="connsiteY254" fmla="*/ 9071811 h 15135727"/>
              <a:gd name="connsiteX255" fmla="*/ 2695074 w 8085221"/>
              <a:gd name="connsiteY255" fmla="*/ 8999621 h 15135727"/>
              <a:gd name="connsiteX256" fmla="*/ 2622885 w 8085221"/>
              <a:gd name="connsiteY256" fmla="*/ 8975558 h 15135727"/>
              <a:gd name="connsiteX257" fmla="*/ 2430379 w 8085221"/>
              <a:gd name="connsiteY257" fmla="*/ 8999621 h 15135727"/>
              <a:gd name="connsiteX258" fmla="*/ 2261937 w 8085221"/>
              <a:gd name="connsiteY258" fmla="*/ 9168064 h 15135727"/>
              <a:gd name="connsiteX259" fmla="*/ 2237874 w 8085221"/>
              <a:gd name="connsiteY259" fmla="*/ 8999621 h 15135727"/>
              <a:gd name="connsiteX260" fmla="*/ 2117558 w 8085221"/>
              <a:gd name="connsiteY260" fmla="*/ 8975558 h 15135727"/>
              <a:gd name="connsiteX261" fmla="*/ 2045369 w 8085221"/>
              <a:gd name="connsiteY261" fmla="*/ 8783053 h 15135727"/>
              <a:gd name="connsiteX262" fmla="*/ 1852864 w 8085221"/>
              <a:gd name="connsiteY262" fmla="*/ 8758990 h 15135727"/>
              <a:gd name="connsiteX263" fmla="*/ 1636295 w 8085221"/>
              <a:gd name="connsiteY263" fmla="*/ 8927432 h 15135727"/>
              <a:gd name="connsiteX264" fmla="*/ 1588169 w 8085221"/>
              <a:gd name="connsiteY264" fmla="*/ 9023685 h 15135727"/>
              <a:gd name="connsiteX265" fmla="*/ 1515979 w 8085221"/>
              <a:gd name="connsiteY265" fmla="*/ 8879306 h 15135727"/>
              <a:gd name="connsiteX266" fmla="*/ 1347537 w 8085221"/>
              <a:gd name="connsiteY266" fmla="*/ 8879306 h 15135727"/>
              <a:gd name="connsiteX267" fmla="*/ 1347537 w 8085221"/>
              <a:gd name="connsiteY267" fmla="*/ 8710864 h 15135727"/>
              <a:gd name="connsiteX268" fmla="*/ 1106906 w 8085221"/>
              <a:gd name="connsiteY268" fmla="*/ 8783053 h 15135727"/>
              <a:gd name="connsiteX269" fmla="*/ 890337 w 8085221"/>
              <a:gd name="connsiteY269" fmla="*/ 8686800 h 15135727"/>
              <a:gd name="connsiteX270" fmla="*/ 649706 w 8085221"/>
              <a:gd name="connsiteY270" fmla="*/ 8662737 h 15135727"/>
              <a:gd name="connsiteX271" fmla="*/ 385011 w 8085221"/>
              <a:gd name="connsiteY271" fmla="*/ 8566485 h 15135727"/>
              <a:gd name="connsiteX272" fmla="*/ 577516 w 8085221"/>
              <a:gd name="connsiteY272" fmla="*/ 8373979 h 15135727"/>
              <a:gd name="connsiteX273" fmla="*/ 794085 w 8085221"/>
              <a:gd name="connsiteY273" fmla="*/ 8301790 h 15135727"/>
              <a:gd name="connsiteX274" fmla="*/ 745958 w 8085221"/>
              <a:gd name="connsiteY274" fmla="*/ 8133348 h 15135727"/>
              <a:gd name="connsiteX275" fmla="*/ 818148 w 8085221"/>
              <a:gd name="connsiteY275" fmla="*/ 7820527 h 15135727"/>
              <a:gd name="connsiteX276" fmla="*/ 697832 w 8085221"/>
              <a:gd name="connsiteY276" fmla="*/ 7820527 h 15135727"/>
              <a:gd name="connsiteX277" fmla="*/ 625642 w 8085221"/>
              <a:gd name="connsiteY277" fmla="*/ 7916779 h 15135727"/>
              <a:gd name="connsiteX278" fmla="*/ 457200 w 8085221"/>
              <a:gd name="connsiteY278" fmla="*/ 7820527 h 15135727"/>
              <a:gd name="connsiteX279" fmla="*/ 529390 w 8085221"/>
              <a:gd name="connsiteY279" fmla="*/ 7700211 h 15135727"/>
              <a:gd name="connsiteX280" fmla="*/ 938464 w 8085221"/>
              <a:gd name="connsiteY280" fmla="*/ 7676148 h 15135727"/>
              <a:gd name="connsiteX281" fmla="*/ 1058779 w 8085221"/>
              <a:gd name="connsiteY281" fmla="*/ 7459579 h 15135727"/>
              <a:gd name="connsiteX282" fmla="*/ 1203158 w 8085221"/>
              <a:gd name="connsiteY282" fmla="*/ 7603958 h 15135727"/>
              <a:gd name="connsiteX283" fmla="*/ 1299411 w 8085221"/>
              <a:gd name="connsiteY283" fmla="*/ 7555832 h 15135727"/>
              <a:gd name="connsiteX284" fmla="*/ 1443790 w 8085221"/>
              <a:gd name="connsiteY284" fmla="*/ 7507706 h 15135727"/>
              <a:gd name="connsiteX285" fmla="*/ 1684421 w 8085221"/>
              <a:gd name="connsiteY285" fmla="*/ 7603958 h 15135727"/>
              <a:gd name="connsiteX286" fmla="*/ 1684421 w 8085221"/>
              <a:gd name="connsiteY286" fmla="*/ 7603958 h 15135727"/>
              <a:gd name="connsiteX287" fmla="*/ 1540042 w 8085221"/>
              <a:gd name="connsiteY287" fmla="*/ 7363327 h 15135727"/>
              <a:gd name="connsiteX288" fmla="*/ 1299411 w 8085221"/>
              <a:gd name="connsiteY288" fmla="*/ 7315200 h 15135727"/>
              <a:gd name="connsiteX289" fmla="*/ 1130969 w 8085221"/>
              <a:gd name="connsiteY289" fmla="*/ 7339264 h 15135727"/>
              <a:gd name="connsiteX290" fmla="*/ 1034716 w 8085221"/>
              <a:gd name="connsiteY290" fmla="*/ 7315200 h 15135727"/>
              <a:gd name="connsiteX291" fmla="*/ 1155032 w 8085221"/>
              <a:gd name="connsiteY291" fmla="*/ 7050506 h 15135727"/>
              <a:gd name="connsiteX292" fmla="*/ 1155032 w 8085221"/>
              <a:gd name="connsiteY292" fmla="*/ 6930190 h 15135727"/>
              <a:gd name="connsiteX293" fmla="*/ 1155032 w 8085221"/>
              <a:gd name="connsiteY293" fmla="*/ 6761748 h 15135727"/>
              <a:gd name="connsiteX294" fmla="*/ 1203158 w 8085221"/>
              <a:gd name="connsiteY294" fmla="*/ 6617369 h 15135727"/>
              <a:gd name="connsiteX295" fmla="*/ 1371600 w 8085221"/>
              <a:gd name="connsiteY295" fmla="*/ 6472990 h 15135727"/>
              <a:gd name="connsiteX296" fmla="*/ 1443790 w 8085221"/>
              <a:gd name="connsiteY296" fmla="*/ 6328611 h 15135727"/>
              <a:gd name="connsiteX297" fmla="*/ 1419727 w 8085221"/>
              <a:gd name="connsiteY297" fmla="*/ 6208295 h 15135727"/>
              <a:gd name="connsiteX298" fmla="*/ 1275348 w 8085221"/>
              <a:gd name="connsiteY298" fmla="*/ 6304548 h 15135727"/>
              <a:gd name="connsiteX299" fmla="*/ 1323474 w 8085221"/>
              <a:gd name="connsiteY299" fmla="*/ 6015790 h 15135727"/>
              <a:gd name="connsiteX300" fmla="*/ 1540042 w 8085221"/>
              <a:gd name="connsiteY300" fmla="*/ 5871411 h 15135727"/>
              <a:gd name="connsiteX301" fmla="*/ 1540042 w 8085221"/>
              <a:gd name="connsiteY301" fmla="*/ 5751095 h 15135727"/>
              <a:gd name="connsiteX302" fmla="*/ 1395664 w 8085221"/>
              <a:gd name="connsiteY302" fmla="*/ 5799221 h 15135727"/>
              <a:gd name="connsiteX303" fmla="*/ 1179095 w 8085221"/>
              <a:gd name="connsiteY303" fmla="*/ 5799221 h 15135727"/>
              <a:gd name="connsiteX304" fmla="*/ 890337 w 8085221"/>
              <a:gd name="connsiteY304" fmla="*/ 5775158 h 15135727"/>
              <a:gd name="connsiteX305" fmla="*/ 697832 w 8085221"/>
              <a:gd name="connsiteY305" fmla="*/ 5606716 h 15135727"/>
              <a:gd name="connsiteX306" fmla="*/ 577516 w 8085221"/>
              <a:gd name="connsiteY306" fmla="*/ 5582653 h 15135727"/>
              <a:gd name="connsiteX307" fmla="*/ 697832 w 8085221"/>
              <a:gd name="connsiteY307" fmla="*/ 5775158 h 15135727"/>
              <a:gd name="connsiteX308" fmla="*/ 409074 w 8085221"/>
              <a:gd name="connsiteY308" fmla="*/ 5799221 h 15135727"/>
              <a:gd name="connsiteX309" fmla="*/ 168442 w 8085221"/>
              <a:gd name="connsiteY309" fmla="*/ 5702969 h 15135727"/>
              <a:gd name="connsiteX310" fmla="*/ 264695 w 8085221"/>
              <a:gd name="connsiteY310" fmla="*/ 5558590 h 15135727"/>
              <a:gd name="connsiteX311" fmla="*/ 144379 w 8085221"/>
              <a:gd name="connsiteY311" fmla="*/ 5510464 h 15135727"/>
              <a:gd name="connsiteX312" fmla="*/ 0 w 8085221"/>
              <a:gd name="connsiteY312" fmla="*/ 5462337 h 15135727"/>
              <a:gd name="connsiteX313" fmla="*/ 96253 w 8085221"/>
              <a:gd name="connsiteY313" fmla="*/ 5245769 h 15135727"/>
              <a:gd name="connsiteX0" fmla="*/ 96253 w 8085221"/>
              <a:gd name="connsiteY0" fmla="*/ 5245769 h 15135727"/>
              <a:gd name="connsiteX1" fmla="*/ 144379 w 8085221"/>
              <a:gd name="connsiteY1" fmla="*/ 4981074 h 15135727"/>
              <a:gd name="connsiteX2" fmla="*/ 178719 w 8085221"/>
              <a:gd name="connsiteY2" fmla="*/ 4834941 h 15135727"/>
              <a:gd name="connsiteX3" fmla="*/ 334378 w 8085221"/>
              <a:gd name="connsiteY3" fmla="*/ 4696828 h 15135727"/>
              <a:gd name="connsiteX4" fmla="*/ 553453 w 8085221"/>
              <a:gd name="connsiteY4" fmla="*/ 4692316 h 15135727"/>
              <a:gd name="connsiteX5" fmla="*/ 649706 w 8085221"/>
              <a:gd name="connsiteY5" fmla="*/ 4427621 h 15135727"/>
              <a:gd name="connsiteX6" fmla="*/ 805866 w 8085221"/>
              <a:gd name="connsiteY6" fmla="*/ 4425366 h 15135727"/>
              <a:gd name="connsiteX7" fmla="*/ 867026 w 8085221"/>
              <a:gd name="connsiteY7" fmla="*/ 4311817 h 15135727"/>
              <a:gd name="connsiteX8" fmla="*/ 1077328 w 8085221"/>
              <a:gd name="connsiteY8" fmla="*/ 4253916 h 15135727"/>
              <a:gd name="connsiteX9" fmla="*/ 1120191 w 8085221"/>
              <a:gd name="connsiteY9" fmla="*/ 4206291 h 15135727"/>
              <a:gd name="connsiteX10" fmla="*/ 1263066 w 8085221"/>
              <a:gd name="connsiteY10" fmla="*/ 4182478 h 15135727"/>
              <a:gd name="connsiteX11" fmla="*/ 1362326 w 8085221"/>
              <a:gd name="connsiteY11" fmla="*/ 4081965 h 15135727"/>
              <a:gd name="connsiteX12" fmla="*/ 1472616 w 8085221"/>
              <a:gd name="connsiteY12" fmla="*/ 4025316 h 15135727"/>
              <a:gd name="connsiteX13" fmla="*/ 1559344 w 8085221"/>
              <a:gd name="connsiteY13" fmla="*/ 4013535 h 15135727"/>
              <a:gd name="connsiteX14" fmla="*/ 1708485 w 8085221"/>
              <a:gd name="connsiteY14" fmla="*/ 3826042 h 15135727"/>
              <a:gd name="connsiteX15" fmla="*/ 1820278 w 8085221"/>
              <a:gd name="connsiteY15" fmla="*/ 3858628 h 15135727"/>
              <a:gd name="connsiteX16" fmla="*/ 1910766 w 8085221"/>
              <a:gd name="connsiteY16" fmla="*/ 3735053 h 15135727"/>
              <a:gd name="connsiteX17" fmla="*/ 2006016 w 8085221"/>
              <a:gd name="connsiteY17" fmla="*/ 3615741 h 15135727"/>
              <a:gd name="connsiteX18" fmla="*/ 2091741 w 8085221"/>
              <a:gd name="connsiteY18" fmla="*/ 3649078 h 15135727"/>
              <a:gd name="connsiteX19" fmla="*/ 2141621 w 8085221"/>
              <a:gd name="connsiteY19" fmla="*/ 3585411 h 15135727"/>
              <a:gd name="connsiteX20" fmla="*/ 2117808 w 8085221"/>
              <a:gd name="connsiteY20" fmla="*/ 3518736 h 15135727"/>
              <a:gd name="connsiteX21" fmla="*/ 2182228 w 8085221"/>
              <a:gd name="connsiteY21" fmla="*/ 3420478 h 15135727"/>
              <a:gd name="connsiteX22" fmla="*/ 2286000 w 8085221"/>
              <a:gd name="connsiteY22" fmla="*/ 3489158 h 15135727"/>
              <a:gd name="connsiteX23" fmla="*/ 2334628 w 8085221"/>
              <a:gd name="connsiteY23" fmla="*/ 3249028 h 15135727"/>
              <a:gd name="connsiteX24" fmla="*/ 2381502 w 8085221"/>
              <a:gd name="connsiteY24" fmla="*/ 3088858 h 15135727"/>
              <a:gd name="connsiteX25" fmla="*/ 2544178 w 8085221"/>
              <a:gd name="connsiteY25" fmla="*/ 3058528 h 15135727"/>
              <a:gd name="connsiteX26" fmla="*/ 2477503 w 8085221"/>
              <a:gd name="connsiteY26" fmla="*/ 2977566 h 15135727"/>
              <a:gd name="connsiteX27" fmla="*/ 2695074 w 8085221"/>
              <a:gd name="connsiteY27" fmla="*/ 2892592 h 15135727"/>
              <a:gd name="connsiteX28" fmla="*/ 2796591 w 8085221"/>
              <a:gd name="connsiteY28" fmla="*/ 2829928 h 15135727"/>
              <a:gd name="connsiteX29" fmla="*/ 2829928 w 8085221"/>
              <a:gd name="connsiteY29" fmla="*/ 2517107 h 15135727"/>
              <a:gd name="connsiteX30" fmla="*/ 3006141 w 8085221"/>
              <a:gd name="connsiteY30" fmla="*/ 2401303 h 15135727"/>
              <a:gd name="connsiteX31" fmla="*/ 3200400 w 8085221"/>
              <a:gd name="connsiteY31" fmla="*/ 2296277 h 15135727"/>
              <a:gd name="connsiteX32" fmla="*/ 3325228 w 8085221"/>
              <a:gd name="connsiteY32" fmla="*/ 2220328 h 15135727"/>
              <a:gd name="connsiteX33" fmla="*/ 3441032 w 8085221"/>
              <a:gd name="connsiteY33" fmla="*/ 2237874 h 15135727"/>
              <a:gd name="connsiteX34" fmla="*/ 3534778 w 8085221"/>
              <a:gd name="connsiteY34" fmla="*/ 2301291 h 15135727"/>
              <a:gd name="connsiteX35" fmla="*/ 3585160 w 8085221"/>
              <a:gd name="connsiteY35" fmla="*/ 2517107 h 15135727"/>
              <a:gd name="connsiteX36" fmla="*/ 3801979 w 8085221"/>
              <a:gd name="connsiteY36" fmla="*/ 2565735 h 15135727"/>
              <a:gd name="connsiteX37" fmla="*/ 3946358 w 8085221"/>
              <a:gd name="connsiteY37" fmla="*/ 2550695 h 15135727"/>
              <a:gd name="connsiteX38" fmla="*/ 4018548 w 8085221"/>
              <a:gd name="connsiteY38" fmla="*/ 2598821 h 15135727"/>
              <a:gd name="connsiteX39" fmla="*/ 4138864 w 8085221"/>
              <a:gd name="connsiteY39" fmla="*/ 2574758 h 15135727"/>
              <a:gd name="connsiteX40" fmla="*/ 4307306 w 8085221"/>
              <a:gd name="connsiteY40" fmla="*/ 2671011 h 15135727"/>
              <a:gd name="connsiteX41" fmla="*/ 4427621 w 8085221"/>
              <a:gd name="connsiteY41" fmla="*/ 2622885 h 15135727"/>
              <a:gd name="connsiteX42" fmla="*/ 4549191 w 8085221"/>
              <a:gd name="connsiteY42" fmla="*/ 2610853 h 15135727"/>
              <a:gd name="connsiteX43" fmla="*/ 4668253 w 8085221"/>
              <a:gd name="connsiteY43" fmla="*/ 2743200 h 15135727"/>
              <a:gd name="connsiteX44" fmla="*/ 4788569 w 8085221"/>
              <a:gd name="connsiteY44" fmla="*/ 2815390 h 15135727"/>
              <a:gd name="connsiteX45" fmla="*/ 4957011 w 8085221"/>
              <a:gd name="connsiteY45" fmla="*/ 2719137 h 15135727"/>
              <a:gd name="connsiteX46" fmla="*/ 4981074 w 8085221"/>
              <a:gd name="connsiteY46" fmla="*/ 2382253 h 15135727"/>
              <a:gd name="connsiteX47" fmla="*/ 4981074 w 8085221"/>
              <a:gd name="connsiteY47" fmla="*/ 2382253 h 15135727"/>
              <a:gd name="connsiteX48" fmla="*/ 4949241 w 8085221"/>
              <a:gd name="connsiteY48" fmla="*/ 2306053 h 15135727"/>
              <a:gd name="connsiteX49" fmla="*/ 4849228 w 8085221"/>
              <a:gd name="connsiteY49" fmla="*/ 2239378 h 15135727"/>
              <a:gd name="connsiteX50" fmla="*/ 4884821 w 8085221"/>
              <a:gd name="connsiteY50" fmla="*/ 2093495 h 15135727"/>
              <a:gd name="connsiteX51" fmla="*/ 4820653 w 8085221"/>
              <a:gd name="connsiteY51" fmla="*/ 2010778 h 15135727"/>
              <a:gd name="connsiteX52" fmla="*/ 4697831 w 8085221"/>
              <a:gd name="connsiteY52" fmla="*/ 1900990 h 15135727"/>
              <a:gd name="connsiteX53" fmla="*/ 4764506 w 8085221"/>
              <a:gd name="connsiteY53" fmla="*/ 1804737 h 15135727"/>
              <a:gd name="connsiteX54" fmla="*/ 4957011 w 8085221"/>
              <a:gd name="connsiteY54" fmla="*/ 1564106 h 15135727"/>
              <a:gd name="connsiteX55" fmla="*/ 5221706 w 8085221"/>
              <a:gd name="connsiteY55" fmla="*/ 1588169 h 15135727"/>
              <a:gd name="connsiteX56" fmla="*/ 5486400 w 8085221"/>
              <a:gd name="connsiteY56" fmla="*/ 1684421 h 15135727"/>
              <a:gd name="connsiteX57" fmla="*/ 5799221 w 8085221"/>
              <a:gd name="connsiteY57" fmla="*/ 1684421 h 15135727"/>
              <a:gd name="connsiteX58" fmla="*/ 5871411 w 8085221"/>
              <a:gd name="connsiteY58" fmla="*/ 1443790 h 15135727"/>
              <a:gd name="connsiteX59" fmla="*/ 6087979 w 8085221"/>
              <a:gd name="connsiteY59" fmla="*/ 1395664 h 15135727"/>
              <a:gd name="connsiteX60" fmla="*/ 6087979 w 8085221"/>
              <a:gd name="connsiteY60" fmla="*/ 1082842 h 15135727"/>
              <a:gd name="connsiteX61" fmla="*/ 6424864 w 8085221"/>
              <a:gd name="connsiteY61" fmla="*/ 1058779 h 15135727"/>
              <a:gd name="connsiteX62" fmla="*/ 6665495 w 8085221"/>
              <a:gd name="connsiteY62" fmla="*/ 721895 h 15135727"/>
              <a:gd name="connsiteX63" fmla="*/ 6761748 w 8085221"/>
              <a:gd name="connsiteY63" fmla="*/ 649706 h 15135727"/>
              <a:gd name="connsiteX64" fmla="*/ 6737685 w 8085221"/>
              <a:gd name="connsiteY64" fmla="*/ 505327 h 15135727"/>
              <a:gd name="connsiteX65" fmla="*/ 6858000 w 8085221"/>
              <a:gd name="connsiteY65" fmla="*/ 360948 h 15135727"/>
              <a:gd name="connsiteX66" fmla="*/ 6761748 w 8085221"/>
              <a:gd name="connsiteY66" fmla="*/ 120316 h 15135727"/>
              <a:gd name="connsiteX67" fmla="*/ 7194885 w 8085221"/>
              <a:gd name="connsiteY67" fmla="*/ 0 h 15135727"/>
              <a:gd name="connsiteX68" fmla="*/ 7267074 w 8085221"/>
              <a:gd name="connsiteY68" fmla="*/ 120316 h 15135727"/>
              <a:gd name="connsiteX69" fmla="*/ 7267074 w 8085221"/>
              <a:gd name="connsiteY69" fmla="*/ 120316 h 15135727"/>
              <a:gd name="connsiteX70" fmla="*/ 7339264 w 8085221"/>
              <a:gd name="connsiteY70" fmla="*/ 360948 h 15135727"/>
              <a:gd name="connsiteX71" fmla="*/ 7628021 w 8085221"/>
              <a:gd name="connsiteY71" fmla="*/ 433137 h 15135727"/>
              <a:gd name="connsiteX72" fmla="*/ 7796464 w 8085221"/>
              <a:gd name="connsiteY72" fmla="*/ 649706 h 15135727"/>
              <a:gd name="connsiteX73" fmla="*/ 8085221 w 8085221"/>
              <a:gd name="connsiteY73" fmla="*/ 914400 h 15135727"/>
              <a:gd name="connsiteX74" fmla="*/ 7988969 w 8085221"/>
              <a:gd name="connsiteY74" fmla="*/ 1203158 h 15135727"/>
              <a:gd name="connsiteX75" fmla="*/ 7844590 w 8085221"/>
              <a:gd name="connsiteY75" fmla="*/ 1058779 h 15135727"/>
              <a:gd name="connsiteX76" fmla="*/ 7483642 w 8085221"/>
              <a:gd name="connsiteY76" fmla="*/ 1371600 h 15135727"/>
              <a:gd name="connsiteX77" fmla="*/ 7267074 w 8085221"/>
              <a:gd name="connsiteY77" fmla="*/ 1395664 h 15135727"/>
              <a:gd name="connsiteX78" fmla="*/ 7243011 w 8085221"/>
              <a:gd name="connsiteY78" fmla="*/ 1588169 h 15135727"/>
              <a:gd name="connsiteX79" fmla="*/ 6978316 w 8085221"/>
              <a:gd name="connsiteY79" fmla="*/ 1732548 h 15135727"/>
              <a:gd name="connsiteX80" fmla="*/ 6737685 w 8085221"/>
              <a:gd name="connsiteY80" fmla="*/ 2093495 h 15135727"/>
              <a:gd name="connsiteX81" fmla="*/ 6737685 w 8085221"/>
              <a:gd name="connsiteY81" fmla="*/ 2382253 h 15135727"/>
              <a:gd name="connsiteX82" fmla="*/ 6665495 w 8085221"/>
              <a:gd name="connsiteY82" fmla="*/ 2430379 h 15135727"/>
              <a:gd name="connsiteX83" fmla="*/ 6906127 w 8085221"/>
              <a:gd name="connsiteY83" fmla="*/ 2646948 h 15135727"/>
              <a:gd name="connsiteX84" fmla="*/ 6906127 w 8085221"/>
              <a:gd name="connsiteY84" fmla="*/ 2983832 h 15135727"/>
              <a:gd name="connsiteX85" fmla="*/ 6906127 w 8085221"/>
              <a:gd name="connsiteY85" fmla="*/ 3104148 h 15135727"/>
              <a:gd name="connsiteX86" fmla="*/ 6833937 w 8085221"/>
              <a:gd name="connsiteY86" fmla="*/ 3368842 h 15135727"/>
              <a:gd name="connsiteX87" fmla="*/ 6906127 w 8085221"/>
              <a:gd name="connsiteY87" fmla="*/ 3489158 h 15135727"/>
              <a:gd name="connsiteX88" fmla="*/ 6641432 w 8085221"/>
              <a:gd name="connsiteY88" fmla="*/ 3705727 h 15135727"/>
              <a:gd name="connsiteX89" fmla="*/ 6737685 w 8085221"/>
              <a:gd name="connsiteY89" fmla="*/ 3729790 h 15135727"/>
              <a:gd name="connsiteX90" fmla="*/ 6545179 w 8085221"/>
              <a:gd name="connsiteY90" fmla="*/ 3826042 h 15135727"/>
              <a:gd name="connsiteX91" fmla="*/ 6328611 w 8085221"/>
              <a:gd name="connsiteY91" fmla="*/ 3753853 h 15135727"/>
              <a:gd name="connsiteX92" fmla="*/ 6184232 w 8085221"/>
              <a:gd name="connsiteY92" fmla="*/ 3850106 h 15135727"/>
              <a:gd name="connsiteX93" fmla="*/ 6184232 w 8085221"/>
              <a:gd name="connsiteY93" fmla="*/ 3946358 h 15135727"/>
              <a:gd name="connsiteX94" fmla="*/ 6136106 w 8085221"/>
              <a:gd name="connsiteY94" fmla="*/ 4235116 h 15135727"/>
              <a:gd name="connsiteX95" fmla="*/ 5919537 w 8085221"/>
              <a:gd name="connsiteY95" fmla="*/ 4403558 h 15135727"/>
              <a:gd name="connsiteX96" fmla="*/ 5775158 w 8085221"/>
              <a:gd name="connsiteY96" fmla="*/ 4451685 h 15135727"/>
              <a:gd name="connsiteX97" fmla="*/ 5630779 w 8085221"/>
              <a:gd name="connsiteY97" fmla="*/ 4547937 h 15135727"/>
              <a:gd name="connsiteX98" fmla="*/ 5510464 w 8085221"/>
              <a:gd name="connsiteY98" fmla="*/ 4620127 h 15135727"/>
              <a:gd name="connsiteX99" fmla="*/ 5510464 w 8085221"/>
              <a:gd name="connsiteY99" fmla="*/ 4812632 h 15135727"/>
              <a:gd name="connsiteX100" fmla="*/ 5317958 w 8085221"/>
              <a:gd name="connsiteY100" fmla="*/ 4981074 h 15135727"/>
              <a:gd name="connsiteX101" fmla="*/ 5005137 w 8085221"/>
              <a:gd name="connsiteY101" fmla="*/ 5149516 h 15135727"/>
              <a:gd name="connsiteX102" fmla="*/ 4692316 w 8085221"/>
              <a:gd name="connsiteY102" fmla="*/ 5149516 h 15135727"/>
              <a:gd name="connsiteX103" fmla="*/ 4523874 w 8085221"/>
              <a:gd name="connsiteY103" fmla="*/ 5366085 h 15135727"/>
              <a:gd name="connsiteX104" fmla="*/ 4211053 w 8085221"/>
              <a:gd name="connsiteY104" fmla="*/ 5414211 h 15135727"/>
              <a:gd name="connsiteX105" fmla="*/ 4114800 w 8085221"/>
              <a:gd name="connsiteY105" fmla="*/ 5390148 h 15135727"/>
              <a:gd name="connsiteX106" fmla="*/ 4018548 w 8085221"/>
              <a:gd name="connsiteY106" fmla="*/ 5630779 h 15135727"/>
              <a:gd name="connsiteX107" fmla="*/ 4090737 w 8085221"/>
              <a:gd name="connsiteY107" fmla="*/ 5871411 h 15135727"/>
              <a:gd name="connsiteX108" fmla="*/ 4090737 w 8085221"/>
              <a:gd name="connsiteY108" fmla="*/ 6184232 h 15135727"/>
              <a:gd name="connsiteX109" fmla="*/ 4186990 w 8085221"/>
              <a:gd name="connsiteY109" fmla="*/ 6472990 h 15135727"/>
              <a:gd name="connsiteX110" fmla="*/ 4042611 w 8085221"/>
              <a:gd name="connsiteY110" fmla="*/ 6352674 h 15135727"/>
              <a:gd name="connsiteX111" fmla="*/ 3946358 w 8085221"/>
              <a:gd name="connsiteY111" fmla="*/ 6376737 h 15135727"/>
              <a:gd name="connsiteX112" fmla="*/ 4114800 w 8085221"/>
              <a:gd name="connsiteY112" fmla="*/ 6641432 h 15135727"/>
              <a:gd name="connsiteX113" fmla="*/ 4451685 w 8085221"/>
              <a:gd name="connsiteY113" fmla="*/ 6737685 h 15135727"/>
              <a:gd name="connsiteX114" fmla="*/ 4620127 w 8085221"/>
              <a:gd name="connsiteY114" fmla="*/ 6978316 h 15135727"/>
              <a:gd name="connsiteX115" fmla="*/ 4740442 w 8085221"/>
              <a:gd name="connsiteY115" fmla="*/ 7170821 h 15135727"/>
              <a:gd name="connsiteX116" fmla="*/ 5077327 w 8085221"/>
              <a:gd name="connsiteY116" fmla="*/ 7387390 h 15135727"/>
              <a:gd name="connsiteX117" fmla="*/ 5125453 w 8085221"/>
              <a:gd name="connsiteY117" fmla="*/ 7603958 h 15135727"/>
              <a:gd name="connsiteX118" fmla="*/ 5197642 w 8085221"/>
              <a:gd name="connsiteY118" fmla="*/ 7796464 h 15135727"/>
              <a:gd name="connsiteX119" fmla="*/ 5486400 w 8085221"/>
              <a:gd name="connsiteY119" fmla="*/ 7964906 h 15135727"/>
              <a:gd name="connsiteX120" fmla="*/ 5486400 w 8085221"/>
              <a:gd name="connsiteY120" fmla="*/ 8349916 h 15135727"/>
              <a:gd name="connsiteX121" fmla="*/ 5678906 w 8085221"/>
              <a:gd name="connsiteY121" fmla="*/ 8614611 h 15135727"/>
              <a:gd name="connsiteX122" fmla="*/ 5919537 w 8085221"/>
              <a:gd name="connsiteY122" fmla="*/ 9071811 h 15135727"/>
              <a:gd name="connsiteX123" fmla="*/ 6160169 w 8085221"/>
              <a:gd name="connsiteY123" fmla="*/ 9336506 h 15135727"/>
              <a:gd name="connsiteX124" fmla="*/ 6280485 w 8085221"/>
              <a:gd name="connsiteY124" fmla="*/ 9601200 h 15135727"/>
              <a:gd name="connsiteX125" fmla="*/ 6400800 w 8085221"/>
              <a:gd name="connsiteY125" fmla="*/ 9793706 h 15135727"/>
              <a:gd name="connsiteX126" fmla="*/ 6569242 w 8085221"/>
              <a:gd name="connsiteY126" fmla="*/ 10058400 h 15135727"/>
              <a:gd name="connsiteX127" fmla="*/ 6713621 w 8085221"/>
              <a:gd name="connsiteY127" fmla="*/ 10106527 h 15135727"/>
              <a:gd name="connsiteX128" fmla="*/ 6545179 w 8085221"/>
              <a:gd name="connsiteY128" fmla="*/ 10202779 h 15135727"/>
              <a:gd name="connsiteX129" fmla="*/ 6569242 w 8085221"/>
              <a:gd name="connsiteY129" fmla="*/ 10443411 h 15135727"/>
              <a:gd name="connsiteX130" fmla="*/ 6593306 w 8085221"/>
              <a:gd name="connsiteY130" fmla="*/ 10708106 h 15135727"/>
              <a:gd name="connsiteX131" fmla="*/ 6761748 w 8085221"/>
              <a:gd name="connsiteY131" fmla="*/ 10924674 h 15135727"/>
              <a:gd name="connsiteX132" fmla="*/ 6641432 w 8085221"/>
              <a:gd name="connsiteY132" fmla="*/ 11093116 h 15135727"/>
              <a:gd name="connsiteX133" fmla="*/ 6713621 w 8085221"/>
              <a:gd name="connsiteY133" fmla="*/ 11261558 h 15135727"/>
              <a:gd name="connsiteX134" fmla="*/ 6737685 w 8085221"/>
              <a:gd name="connsiteY134" fmla="*/ 11526253 h 15135727"/>
              <a:gd name="connsiteX135" fmla="*/ 6617369 w 8085221"/>
              <a:gd name="connsiteY135" fmla="*/ 11839074 h 15135727"/>
              <a:gd name="connsiteX136" fmla="*/ 6617369 w 8085221"/>
              <a:gd name="connsiteY136" fmla="*/ 12031579 h 15135727"/>
              <a:gd name="connsiteX137" fmla="*/ 6641432 w 8085221"/>
              <a:gd name="connsiteY137" fmla="*/ 12127832 h 15135727"/>
              <a:gd name="connsiteX138" fmla="*/ 6761748 w 8085221"/>
              <a:gd name="connsiteY138" fmla="*/ 12031579 h 15135727"/>
              <a:gd name="connsiteX139" fmla="*/ 6761748 w 8085221"/>
              <a:gd name="connsiteY139" fmla="*/ 12296274 h 15135727"/>
              <a:gd name="connsiteX140" fmla="*/ 6689558 w 8085221"/>
              <a:gd name="connsiteY140" fmla="*/ 12512842 h 15135727"/>
              <a:gd name="connsiteX141" fmla="*/ 6785811 w 8085221"/>
              <a:gd name="connsiteY141" fmla="*/ 12777537 h 15135727"/>
              <a:gd name="connsiteX142" fmla="*/ 6569242 w 8085221"/>
              <a:gd name="connsiteY142" fmla="*/ 12873790 h 15135727"/>
              <a:gd name="connsiteX143" fmla="*/ 6545179 w 8085221"/>
              <a:gd name="connsiteY143" fmla="*/ 13090358 h 15135727"/>
              <a:gd name="connsiteX144" fmla="*/ 6448927 w 8085221"/>
              <a:gd name="connsiteY144" fmla="*/ 13355053 h 15135727"/>
              <a:gd name="connsiteX145" fmla="*/ 6256421 w 8085221"/>
              <a:gd name="connsiteY145" fmla="*/ 13571621 h 15135727"/>
              <a:gd name="connsiteX146" fmla="*/ 6087979 w 8085221"/>
              <a:gd name="connsiteY146" fmla="*/ 13667874 h 15135727"/>
              <a:gd name="connsiteX147" fmla="*/ 5943600 w 8085221"/>
              <a:gd name="connsiteY147" fmla="*/ 13716000 h 15135727"/>
              <a:gd name="connsiteX148" fmla="*/ 5702969 w 8085221"/>
              <a:gd name="connsiteY148" fmla="*/ 13667874 h 15135727"/>
              <a:gd name="connsiteX149" fmla="*/ 5582653 w 8085221"/>
              <a:gd name="connsiteY149" fmla="*/ 13691937 h 15135727"/>
              <a:gd name="connsiteX150" fmla="*/ 5727032 w 8085221"/>
              <a:gd name="connsiteY150" fmla="*/ 13836316 h 15135727"/>
              <a:gd name="connsiteX151" fmla="*/ 5582653 w 8085221"/>
              <a:gd name="connsiteY151" fmla="*/ 14052885 h 15135727"/>
              <a:gd name="connsiteX152" fmla="*/ 5462337 w 8085221"/>
              <a:gd name="connsiteY152" fmla="*/ 14149137 h 15135727"/>
              <a:gd name="connsiteX153" fmla="*/ 5342021 w 8085221"/>
              <a:gd name="connsiteY153" fmla="*/ 14004758 h 15135727"/>
              <a:gd name="connsiteX154" fmla="*/ 5245769 w 8085221"/>
              <a:gd name="connsiteY154" fmla="*/ 14004758 h 15135727"/>
              <a:gd name="connsiteX155" fmla="*/ 5245769 w 8085221"/>
              <a:gd name="connsiteY155" fmla="*/ 13956632 h 15135727"/>
              <a:gd name="connsiteX156" fmla="*/ 5101390 w 8085221"/>
              <a:gd name="connsiteY156" fmla="*/ 13956632 h 15135727"/>
              <a:gd name="connsiteX157" fmla="*/ 4981074 w 8085221"/>
              <a:gd name="connsiteY157" fmla="*/ 13860379 h 15135727"/>
              <a:gd name="connsiteX158" fmla="*/ 4740442 w 8085221"/>
              <a:gd name="connsiteY158" fmla="*/ 13908506 h 15135727"/>
              <a:gd name="connsiteX159" fmla="*/ 4475748 w 8085221"/>
              <a:gd name="connsiteY159" fmla="*/ 13956632 h 15135727"/>
              <a:gd name="connsiteX160" fmla="*/ 4379495 w 8085221"/>
              <a:gd name="connsiteY160" fmla="*/ 14028821 h 15135727"/>
              <a:gd name="connsiteX161" fmla="*/ 4403558 w 8085221"/>
              <a:gd name="connsiteY161" fmla="*/ 14197264 h 15135727"/>
              <a:gd name="connsiteX162" fmla="*/ 4572000 w 8085221"/>
              <a:gd name="connsiteY162" fmla="*/ 14149137 h 15135727"/>
              <a:gd name="connsiteX163" fmla="*/ 4523874 w 8085221"/>
              <a:gd name="connsiteY163" fmla="*/ 14558211 h 15135727"/>
              <a:gd name="connsiteX164" fmla="*/ 4403558 w 8085221"/>
              <a:gd name="connsiteY164" fmla="*/ 14437895 h 15135727"/>
              <a:gd name="connsiteX165" fmla="*/ 4403558 w 8085221"/>
              <a:gd name="connsiteY165" fmla="*/ 14437895 h 15135727"/>
              <a:gd name="connsiteX166" fmla="*/ 4283242 w 8085221"/>
              <a:gd name="connsiteY166" fmla="*/ 14245390 h 15135727"/>
              <a:gd name="connsiteX167" fmla="*/ 4235116 w 8085221"/>
              <a:gd name="connsiteY167" fmla="*/ 14341642 h 15135727"/>
              <a:gd name="connsiteX168" fmla="*/ 4162927 w 8085221"/>
              <a:gd name="connsiteY168" fmla="*/ 14389769 h 15135727"/>
              <a:gd name="connsiteX169" fmla="*/ 4162927 w 8085221"/>
              <a:gd name="connsiteY169" fmla="*/ 14389769 h 15135727"/>
              <a:gd name="connsiteX170" fmla="*/ 3922295 w 8085221"/>
              <a:gd name="connsiteY170" fmla="*/ 14245390 h 15135727"/>
              <a:gd name="connsiteX171" fmla="*/ 3801979 w 8085221"/>
              <a:gd name="connsiteY171" fmla="*/ 14293516 h 15135727"/>
              <a:gd name="connsiteX172" fmla="*/ 3681664 w 8085221"/>
              <a:gd name="connsiteY172" fmla="*/ 14389769 h 15135727"/>
              <a:gd name="connsiteX173" fmla="*/ 3657600 w 8085221"/>
              <a:gd name="connsiteY173" fmla="*/ 14654464 h 15135727"/>
              <a:gd name="connsiteX174" fmla="*/ 3513221 w 8085221"/>
              <a:gd name="connsiteY174" fmla="*/ 14726653 h 15135727"/>
              <a:gd name="connsiteX175" fmla="*/ 3513221 w 8085221"/>
              <a:gd name="connsiteY175" fmla="*/ 14871032 h 15135727"/>
              <a:gd name="connsiteX176" fmla="*/ 3633537 w 8085221"/>
              <a:gd name="connsiteY176" fmla="*/ 14967285 h 15135727"/>
              <a:gd name="connsiteX177" fmla="*/ 3609474 w 8085221"/>
              <a:gd name="connsiteY177" fmla="*/ 15087600 h 15135727"/>
              <a:gd name="connsiteX178" fmla="*/ 3441032 w 8085221"/>
              <a:gd name="connsiteY178" fmla="*/ 15039474 h 15135727"/>
              <a:gd name="connsiteX179" fmla="*/ 3272590 w 8085221"/>
              <a:gd name="connsiteY179" fmla="*/ 15063537 h 15135727"/>
              <a:gd name="connsiteX180" fmla="*/ 3248527 w 8085221"/>
              <a:gd name="connsiteY180" fmla="*/ 14895095 h 15135727"/>
              <a:gd name="connsiteX181" fmla="*/ 3128211 w 8085221"/>
              <a:gd name="connsiteY181" fmla="*/ 14919158 h 15135727"/>
              <a:gd name="connsiteX182" fmla="*/ 2959769 w 8085221"/>
              <a:gd name="connsiteY182" fmla="*/ 15135727 h 15135727"/>
              <a:gd name="connsiteX183" fmla="*/ 2935706 w 8085221"/>
              <a:gd name="connsiteY183" fmla="*/ 14895095 h 15135727"/>
              <a:gd name="connsiteX184" fmla="*/ 2791327 w 8085221"/>
              <a:gd name="connsiteY184" fmla="*/ 14943221 h 15135727"/>
              <a:gd name="connsiteX185" fmla="*/ 2671011 w 8085221"/>
              <a:gd name="connsiteY185" fmla="*/ 15039474 h 15135727"/>
              <a:gd name="connsiteX186" fmla="*/ 2430379 w 8085221"/>
              <a:gd name="connsiteY186" fmla="*/ 15087600 h 15135727"/>
              <a:gd name="connsiteX187" fmla="*/ 2237874 w 8085221"/>
              <a:gd name="connsiteY187" fmla="*/ 15039474 h 15135727"/>
              <a:gd name="connsiteX188" fmla="*/ 2622885 w 8085221"/>
              <a:gd name="connsiteY188" fmla="*/ 14846969 h 15135727"/>
              <a:gd name="connsiteX189" fmla="*/ 2887579 w 8085221"/>
              <a:gd name="connsiteY189" fmla="*/ 14774779 h 15135727"/>
              <a:gd name="connsiteX190" fmla="*/ 2839453 w 8085221"/>
              <a:gd name="connsiteY190" fmla="*/ 14582274 h 15135727"/>
              <a:gd name="connsiteX191" fmla="*/ 2935706 w 8085221"/>
              <a:gd name="connsiteY191" fmla="*/ 14510085 h 15135727"/>
              <a:gd name="connsiteX192" fmla="*/ 2935706 w 8085221"/>
              <a:gd name="connsiteY192" fmla="*/ 14510085 h 15135727"/>
              <a:gd name="connsiteX193" fmla="*/ 3080085 w 8085221"/>
              <a:gd name="connsiteY193" fmla="*/ 14413832 h 15135727"/>
              <a:gd name="connsiteX194" fmla="*/ 3152274 w 8085221"/>
              <a:gd name="connsiteY194" fmla="*/ 14341642 h 15135727"/>
              <a:gd name="connsiteX195" fmla="*/ 3080085 w 8085221"/>
              <a:gd name="connsiteY195" fmla="*/ 14269453 h 15135727"/>
              <a:gd name="connsiteX196" fmla="*/ 3152274 w 8085221"/>
              <a:gd name="connsiteY196" fmla="*/ 14197264 h 15135727"/>
              <a:gd name="connsiteX197" fmla="*/ 3152274 w 8085221"/>
              <a:gd name="connsiteY197" fmla="*/ 14052885 h 15135727"/>
              <a:gd name="connsiteX198" fmla="*/ 3080085 w 8085221"/>
              <a:gd name="connsiteY198" fmla="*/ 13980695 h 15135727"/>
              <a:gd name="connsiteX199" fmla="*/ 3056021 w 8085221"/>
              <a:gd name="connsiteY199" fmla="*/ 14076948 h 15135727"/>
              <a:gd name="connsiteX200" fmla="*/ 2935706 w 8085221"/>
              <a:gd name="connsiteY200" fmla="*/ 14076948 h 15135727"/>
              <a:gd name="connsiteX201" fmla="*/ 2863516 w 8085221"/>
              <a:gd name="connsiteY201" fmla="*/ 14125074 h 15135727"/>
              <a:gd name="connsiteX202" fmla="*/ 2719137 w 8085221"/>
              <a:gd name="connsiteY202" fmla="*/ 14197264 h 15135727"/>
              <a:gd name="connsiteX203" fmla="*/ 2646948 w 8085221"/>
              <a:gd name="connsiteY203" fmla="*/ 14197264 h 15135727"/>
              <a:gd name="connsiteX204" fmla="*/ 2598821 w 8085221"/>
              <a:gd name="connsiteY204" fmla="*/ 14125074 h 15135727"/>
              <a:gd name="connsiteX205" fmla="*/ 2430379 w 8085221"/>
              <a:gd name="connsiteY205" fmla="*/ 13836316 h 15135727"/>
              <a:gd name="connsiteX206" fmla="*/ 2646948 w 8085221"/>
              <a:gd name="connsiteY206" fmla="*/ 13812253 h 15135727"/>
              <a:gd name="connsiteX207" fmla="*/ 2502569 w 8085221"/>
              <a:gd name="connsiteY207" fmla="*/ 13475369 h 15135727"/>
              <a:gd name="connsiteX208" fmla="*/ 2550695 w 8085221"/>
              <a:gd name="connsiteY208" fmla="*/ 13186611 h 15135727"/>
              <a:gd name="connsiteX209" fmla="*/ 2719137 w 8085221"/>
              <a:gd name="connsiteY209" fmla="*/ 13042232 h 15135727"/>
              <a:gd name="connsiteX210" fmla="*/ 2791327 w 8085221"/>
              <a:gd name="connsiteY210" fmla="*/ 12945979 h 15135727"/>
              <a:gd name="connsiteX211" fmla="*/ 3031958 w 8085221"/>
              <a:gd name="connsiteY211" fmla="*/ 13090358 h 15135727"/>
              <a:gd name="connsiteX212" fmla="*/ 3056021 w 8085221"/>
              <a:gd name="connsiteY212" fmla="*/ 12753474 h 15135727"/>
              <a:gd name="connsiteX213" fmla="*/ 2887579 w 8085221"/>
              <a:gd name="connsiteY213" fmla="*/ 12777537 h 15135727"/>
              <a:gd name="connsiteX214" fmla="*/ 2815390 w 8085221"/>
              <a:gd name="connsiteY214" fmla="*/ 12777537 h 15135727"/>
              <a:gd name="connsiteX215" fmla="*/ 3176337 w 8085221"/>
              <a:gd name="connsiteY215" fmla="*/ 12368464 h 15135727"/>
              <a:gd name="connsiteX216" fmla="*/ 3104148 w 8085221"/>
              <a:gd name="connsiteY216" fmla="*/ 12320337 h 15135727"/>
              <a:gd name="connsiteX217" fmla="*/ 3104148 w 8085221"/>
              <a:gd name="connsiteY217" fmla="*/ 12320337 h 15135727"/>
              <a:gd name="connsiteX218" fmla="*/ 3007895 w 8085221"/>
              <a:gd name="connsiteY218" fmla="*/ 12079706 h 15135727"/>
              <a:gd name="connsiteX219" fmla="*/ 2911642 w 8085221"/>
              <a:gd name="connsiteY219" fmla="*/ 11935327 h 15135727"/>
              <a:gd name="connsiteX220" fmla="*/ 2863516 w 8085221"/>
              <a:gd name="connsiteY220" fmla="*/ 11694695 h 15135727"/>
              <a:gd name="connsiteX221" fmla="*/ 2911642 w 8085221"/>
              <a:gd name="connsiteY221" fmla="*/ 11454064 h 15135727"/>
              <a:gd name="connsiteX222" fmla="*/ 3056021 w 8085221"/>
              <a:gd name="connsiteY222" fmla="*/ 11454064 h 15135727"/>
              <a:gd name="connsiteX223" fmla="*/ 2983832 w 8085221"/>
              <a:gd name="connsiteY223" fmla="*/ 11381874 h 15135727"/>
              <a:gd name="connsiteX224" fmla="*/ 3031958 w 8085221"/>
              <a:gd name="connsiteY224" fmla="*/ 11285621 h 15135727"/>
              <a:gd name="connsiteX225" fmla="*/ 3007895 w 8085221"/>
              <a:gd name="connsiteY225" fmla="*/ 11189369 h 15135727"/>
              <a:gd name="connsiteX226" fmla="*/ 2887579 w 8085221"/>
              <a:gd name="connsiteY226" fmla="*/ 11141242 h 15135727"/>
              <a:gd name="connsiteX227" fmla="*/ 2887579 w 8085221"/>
              <a:gd name="connsiteY227" fmla="*/ 10972800 h 15135727"/>
              <a:gd name="connsiteX228" fmla="*/ 2887579 w 8085221"/>
              <a:gd name="connsiteY228" fmla="*/ 10924674 h 15135727"/>
              <a:gd name="connsiteX229" fmla="*/ 2767264 w 8085221"/>
              <a:gd name="connsiteY229" fmla="*/ 11020927 h 15135727"/>
              <a:gd name="connsiteX230" fmla="*/ 2743200 w 8085221"/>
              <a:gd name="connsiteY230" fmla="*/ 10924674 h 15135727"/>
              <a:gd name="connsiteX231" fmla="*/ 2550695 w 8085221"/>
              <a:gd name="connsiteY231" fmla="*/ 11020927 h 15135727"/>
              <a:gd name="connsiteX232" fmla="*/ 2526632 w 8085221"/>
              <a:gd name="connsiteY232" fmla="*/ 11117179 h 15135727"/>
              <a:gd name="connsiteX233" fmla="*/ 2334127 w 8085221"/>
              <a:gd name="connsiteY233" fmla="*/ 10996864 h 15135727"/>
              <a:gd name="connsiteX234" fmla="*/ 2358190 w 8085221"/>
              <a:gd name="connsiteY234" fmla="*/ 10732169 h 15135727"/>
              <a:gd name="connsiteX235" fmla="*/ 2334127 w 8085221"/>
              <a:gd name="connsiteY235" fmla="*/ 10587790 h 15135727"/>
              <a:gd name="connsiteX236" fmla="*/ 2406316 w 8085221"/>
              <a:gd name="connsiteY236" fmla="*/ 10491537 h 15135727"/>
              <a:gd name="connsiteX237" fmla="*/ 2598821 w 8085221"/>
              <a:gd name="connsiteY237" fmla="*/ 10684042 h 15135727"/>
              <a:gd name="connsiteX238" fmla="*/ 2767264 w 8085221"/>
              <a:gd name="connsiteY238" fmla="*/ 10684042 h 15135727"/>
              <a:gd name="connsiteX239" fmla="*/ 2646948 w 8085221"/>
              <a:gd name="connsiteY239" fmla="*/ 10515600 h 15135727"/>
              <a:gd name="connsiteX240" fmla="*/ 2815390 w 8085221"/>
              <a:gd name="connsiteY240" fmla="*/ 10395285 h 15135727"/>
              <a:gd name="connsiteX241" fmla="*/ 3080085 w 8085221"/>
              <a:gd name="connsiteY241" fmla="*/ 10419348 h 15135727"/>
              <a:gd name="connsiteX242" fmla="*/ 3248527 w 8085221"/>
              <a:gd name="connsiteY242" fmla="*/ 10539664 h 15135727"/>
              <a:gd name="connsiteX243" fmla="*/ 3320716 w 8085221"/>
              <a:gd name="connsiteY243" fmla="*/ 10659979 h 15135727"/>
              <a:gd name="connsiteX244" fmla="*/ 3465095 w 8085221"/>
              <a:gd name="connsiteY244" fmla="*/ 10659979 h 15135727"/>
              <a:gd name="connsiteX245" fmla="*/ 3441032 w 8085221"/>
              <a:gd name="connsiteY245" fmla="*/ 10491537 h 15135727"/>
              <a:gd name="connsiteX246" fmla="*/ 3392906 w 8085221"/>
              <a:gd name="connsiteY246" fmla="*/ 10250906 h 15135727"/>
              <a:gd name="connsiteX247" fmla="*/ 3152274 w 8085221"/>
              <a:gd name="connsiteY247" fmla="*/ 10250906 h 15135727"/>
              <a:gd name="connsiteX248" fmla="*/ 3176337 w 8085221"/>
              <a:gd name="connsiteY248" fmla="*/ 10178716 h 15135727"/>
              <a:gd name="connsiteX249" fmla="*/ 3104148 w 8085221"/>
              <a:gd name="connsiteY249" fmla="*/ 10154653 h 15135727"/>
              <a:gd name="connsiteX250" fmla="*/ 3007895 w 8085221"/>
              <a:gd name="connsiteY250" fmla="*/ 9962148 h 15135727"/>
              <a:gd name="connsiteX251" fmla="*/ 3176337 w 8085221"/>
              <a:gd name="connsiteY251" fmla="*/ 9889958 h 15135727"/>
              <a:gd name="connsiteX252" fmla="*/ 2959769 w 8085221"/>
              <a:gd name="connsiteY252" fmla="*/ 9504948 h 15135727"/>
              <a:gd name="connsiteX253" fmla="*/ 2791327 w 8085221"/>
              <a:gd name="connsiteY253" fmla="*/ 9456821 h 15135727"/>
              <a:gd name="connsiteX254" fmla="*/ 2574758 w 8085221"/>
              <a:gd name="connsiteY254" fmla="*/ 9336506 h 15135727"/>
              <a:gd name="connsiteX255" fmla="*/ 2550695 w 8085221"/>
              <a:gd name="connsiteY255" fmla="*/ 9071811 h 15135727"/>
              <a:gd name="connsiteX256" fmla="*/ 2695074 w 8085221"/>
              <a:gd name="connsiteY256" fmla="*/ 8999621 h 15135727"/>
              <a:gd name="connsiteX257" fmla="*/ 2622885 w 8085221"/>
              <a:gd name="connsiteY257" fmla="*/ 8975558 h 15135727"/>
              <a:gd name="connsiteX258" fmla="*/ 2430379 w 8085221"/>
              <a:gd name="connsiteY258" fmla="*/ 8999621 h 15135727"/>
              <a:gd name="connsiteX259" fmla="*/ 2261937 w 8085221"/>
              <a:gd name="connsiteY259" fmla="*/ 9168064 h 15135727"/>
              <a:gd name="connsiteX260" fmla="*/ 2237874 w 8085221"/>
              <a:gd name="connsiteY260" fmla="*/ 8999621 h 15135727"/>
              <a:gd name="connsiteX261" fmla="*/ 2117558 w 8085221"/>
              <a:gd name="connsiteY261" fmla="*/ 8975558 h 15135727"/>
              <a:gd name="connsiteX262" fmla="*/ 2045369 w 8085221"/>
              <a:gd name="connsiteY262" fmla="*/ 8783053 h 15135727"/>
              <a:gd name="connsiteX263" fmla="*/ 1852864 w 8085221"/>
              <a:gd name="connsiteY263" fmla="*/ 8758990 h 15135727"/>
              <a:gd name="connsiteX264" fmla="*/ 1636295 w 8085221"/>
              <a:gd name="connsiteY264" fmla="*/ 8927432 h 15135727"/>
              <a:gd name="connsiteX265" fmla="*/ 1588169 w 8085221"/>
              <a:gd name="connsiteY265" fmla="*/ 9023685 h 15135727"/>
              <a:gd name="connsiteX266" fmla="*/ 1515979 w 8085221"/>
              <a:gd name="connsiteY266" fmla="*/ 8879306 h 15135727"/>
              <a:gd name="connsiteX267" fmla="*/ 1347537 w 8085221"/>
              <a:gd name="connsiteY267" fmla="*/ 8879306 h 15135727"/>
              <a:gd name="connsiteX268" fmla="*/ 1347537 w 8085221"/>
              <a:gd name="connsiteY268" fmla="*/ 8710864 h 15135727"/>
              <a:gd name="connsiteX269" fmla="*/ 1106906 w 8085221"/>
              <a:gd name="connsiteY269" fmla="*/ 8783053 h 15135727"/>
              <a:gd name="connsiteX270" fmla="*/ 890337 w 8085221"/>
              <a:gd name="connsiteY270" fmla="*/ 8686800 h 15135727"/>
              <a:gd name="connsiteX271" fmla="*/ 649706 w 8085221"/>
              <a:gd name="connsiteY271" fmla="*/ 8662737 h 15135727"/>
              <a:gd name="connsiteX272" fmla="*/ 385011 w 8085221"/>
              <a:gd name="connsiteY272" fmla="*/ 8566485 h 15135727"/>
              <a:gd name="connsiteX273" fmla="*/ 577516 w 8085221"/>
              <a:gd name="connsiteY273" fmla="*/ 8373979 h 15135727"/>
              <a:gd name="connsiteX274" fmla="*/ 794085 w 8085221"/>
              <a:gd name="connsiteY274" fmla="*/ 8301790 h 15135727"/>
              <a:gd name="connsiteX275" fmla="*/ 745958 w 8085221"/>
              <a:gd name="connsiteY275" fmla="*/ 8133348 h 15135727"/>
              <a:gd name="connsiteX276" fmla="*/ 818148 w 8085221"/>
              <a:gd name="connsiteY276" fmla="*/ 7820527 h 15135727"/>
              <a:gd name="connsiteX277" fmla="*/ 697832 w 8085221"/>
              <a:gd name="connsiteY277" fmla="*/ 7820527 h 15135727"/>
              <a:gd name="connsiteX278" fmla="*/ 625642 w 8085221"/>
              <a:gd name="connsiteY278" fmla="*/ 7916779 h 15135727"/>
              <a:gd name="connsiteX279" fmla="*/ 457200 w 8085221"/>
              <a:gd name="connsiteY279" fmla="*/ 7820527 h 15135727"/>
              <a:gd name="connsiteX280" fmla="*/ 529390 w 8085221"/>
              <a:gd name="connsiteY280" fmla="*/ 7700211 h 15135727"/>
              <a:gd name="connsiteX281" fmla="*/ 938464 w 8085221"/>
              <a:gd name="connsiteY281" fmla="*/ 7676148 h 15135727"/>
              <a:gd name="connsiteX282" fmla="*/ 1058779 w 8085221"/>
              <a:gd name="connsiteY282" fmla="*/ 7459579 h 15135727"/>
              <a:gd name="connsiteX283" fmla="*/ 1203158 w 8085221"/>
              <a:gd name="connsiteY283" fmla="*/ 7603958 h 15135727"/>
              <a:gd name="connsiteX284" fmla="*/ 1299411 w 8085221"/>
              <a:gd name="connsiteY284" fmla="*/ 7555832 h 15135727"/>
              <a:gd name="connsiteX285" fmla="*/ 1443790 w 8085221"/>
              <a:gd name="connsiteY285" fmla="*/ 7507706 h 15135727"/>
              <a:gd name="connsiteX286" fmla="*/ 1684421 w 8085221"/>
              <a:gd name="connsiteY286" fmla="*/ 7603958 h 15135727"/>
              <a:gd name="connsiteX287" fmla="*/ 1684421 w 8085221"/>
              <a:gd name="connsiteY287" fmla="*/ 7603958 h 15135727"/>
              <a:gd name="connsiteX288" fmla="*/ 1540042 w 8085221"/>
              <a:gd name="connsiteY288" fmla="*/ 7363327 h 15135727"/>
              <a:gd name="connsiteX289" fmla="*/ 1299411 w 8085221"/>
              <a:gd name="connsiteY289" fmla="*/ 7315200 h 15135727"/>
              <a:gd name="connsiteX290" fmla="*/ 1130969 w 8085221"/>
              <a:gd name="connsiteY290" fmla="*/ 7339264 h 15135727"/>
              <a:gd name="connsiteX291" fmla="*/ 1034716 w 8085221"/>
              <a:gd name="connsiteY291" fmla="*/ 7315200 h 15135727"/>
              <a:gd name="connsiteX292" fmla="*/ 1155032 w 8085221"/>
              <a:gd name="connsiteY292" fmla="*/ 7050506 h 15135727"/>
              <a:gd name="connsiteX293" fmla="*/ 1155032 w 8085221"/>
              <a:gd name="connsiteY293" fmla="*/ 6930190 h 15135727"/>
              <a:gd name="connsiteX294" fmla="*/ 1155032 w 8085221"/>
              <a:gd name="connsiteY294" fmla="*/ 6761748 h 15135727"/>
              <a:gd name="connsiteX295" fmla="*/ 1203158 w 8085221"/>
              <a:gd name="connsiteY295" fmla="*/ 6617369 h 15135727"/>
              <a:gd name="connsiteX296" fmla="*/ 1371600 w 8085221"/>
              <a:gd name="connsiteY296" fmla="*/ 6472990 h 15135727"/>
              <a:gd name="connsiteX297" fmla="*/ 1443790 w 8085221"/>
              <a:gd name="connsiteY297" fmla="*/ 6328611 h 15135727"/>
              <a:gd name="connsiteX298" fmla="*/ 1419727 w 8085221"/>
              <a:gd name="connsiteY298" fmla="*/ 6208295 h 15135727"/>
              <a:gd name="connsiteX299" fmla="*/ 1275348 w 8085221"/>
              <a:gd name="connsiteY299" fmla="*/ 6304548 h 15135727"/>
              <a:gd name="connsiteX300" fmla="*/ 1323474 w 8085221"/>
              <a:gd name="connsiteY300" fmla="*/ 6015790 h 15135727"/>
              <a:gd name="connsiteX301" fmla="*/ 1540042 w 8085221"/>
              <a:gd name="connsiteY301" fmla="*/ 5871411 h 15135727"/>
              <a:gd name="connsiteX302" fmla="*/ 1540042 w 8085221"/>
              <a:gd name="connsiteY302" fmla="*/ 5751095 h 15135727"/>
              <a:gd name="connsiteX303" fmla="*/ 1395664 w 8085221"/>
              <a:gd name="connsiteY303" fmla="*/ 5799221 h 15135727"/>
              <a:gd name="connsiteX304" fmla="*/ 1179095 w 8085221"/>
              <a:gd name="connsiteY304" fmla="*/ 5799221 h 15135727"/>
              <a:gd name="connsiteX305" fmla="*/ 890337 w 8085221"/>
              <a:gd name="connsiteY305" fmla="*/ 5775158 h 15135727"/>
              <a:gd name="connsiteX306" fmla="*/ 697832 w 8085221"/>
              <a:gd name="connsiteY306" fmla="*/ 5606716 h 15135727"/>
              <a:gd name="connsiteX307" fmla="*/ 577516 w 8085221"/>
              <a:gd name="connsiteY307" fmla="*/ 5582653 h 15135727"/>
              <a:gd name="connsiteX308" fmla="*/ 697832 w 8085221"/>
              <a:gd name="connsiteY308" fmla="*/ 5775158 h 15135727"/>
              <a:gd name="connsiteX309" fmla="*/ 409074 w 8085221"/>
              <a:gd name="connsiteY309" fmla="*/ 5799221 h 15135727"/>
              <a:gd name="connsiteX310" fmla="*/ 168442 w 8085221"/>
              <a:gd name="connsiteY310" fmla="*/ 5702969 h 15135727"/>
              <a:gd name="connsiteX311" fmla="*/ 264695 w 8085221"/>
              <a:gd name="connsiteY311" fmla="*/ 5558590 h 15135727"/>
              <a:gd name="connsiteX312" fmla="*/ 144379 w 8085221"/>
              <a:gd name="connsiteY312" fmla="*/ 5510464 h 15135727"/>
              <a:gd name="connsiteX313" fmla="*/ 0 w 8085221"/>
              <a:gd name="connsiteY313" fmla="*/ 5462337 h 15135727"/>
              <a:gd name="connsiteX314" fmla="*/ 96253 w 8085221"/>
              <a:gd name="connsiteY314" fmla="*/ 5245769 h 15135727"/>
              <a:gd name="connsiteX0" fmla="*/ 96253 w 8085221"/>
              <a:gd name="connsiteY0" fmla="*/ 5245769 h 15135727"/>
              <a:gd name="connsiteX1" fmla="*/ 144379 w 8085221"/>
              <a:gd name="connsiteY1" fmla="*/ 4981074 h 15135727"/>
              <a:gd name="connsiteX2" fmla="*/ 178719 w 8085221"/>
              <a:gd name="connsiteY2" fmla="*/ 4834941 h 15135727"/>
              <a:gd name="connsiteX3" fmla="*/ 334378 w 8085221"/>
              <a:gd name="connsiteY3" fmla="*/ 4696828 h 15135727"/>
              <a:gd name="connsiteX4" fmla="*/ 553453 w 8085221"/>
              <a:gd name="connsiteY4" fmla="*/ 4692316 h 15135727"/>
              <a:gd name="connsiteX5" fmla="*/ 649706 w 8085221"/>
              <a:gd name="connsiteY5" fmla="*/ 4427621 h 15135727"/>
              <a:gd name="connsiteX6" fmla="*/ 805866 w 8085221"/>
              <a:gd name="connsiteY6" fmla="*/ 4425366 h 15135727"/>
              <a:gd name="connsiteX7" fmla="*/ 867026 w 8085221"/>
              <a:gd name="connsiteY7" fmla="*/ 4311817 h 15135727"/>
              <a:gd name="connsiteX8" fmla="*/ 1077328 w 8085221"/>
              <a:gd name="connsiteY8" fmla="*/ 4253916 h 15135727"/>
              <a:gd name="connsiteX9" fmla="*/ 1120191 w 8085221"/>
              <a:gd name="connsiteY9" fmla="*/ 4206291 h 15135727"/>
              <a:gd name="connsiteX10" fmla="*/ 1263066 w 8085221"/>
              <a:gd name="connsiteY10" fmla="*/ 4182478 h 15135727"/>
              <a:gd name="connsiteX11" fmla="*/ 1362326 w 8085221"/>
              <a:gd name="connsiteY11" fmla="*/ 4081965 h 15135727"/>
              <a:gd name="connsiteX12" fmla="*/ 1472616 w 8085221"/>
              <a:gd name="connsiteY12" fmla="*/ 4025316 h 15135727"/>
              <a:gd name="connsiteX13" fmla="*/ 1559344 w 8085221"/>
              <a:gd name="connsiteY13" fmla="*/ 4013535 h 15135727"/>
              <a:gd name="connsiteX14" fmla="*/ 1708485 w 8085221"/>
              <a:gd name="connsiteY14" fmla="*/ 3826042 h 15135727"/>
              <a:gd name="connsiteX15" fmla="*/ 1820278 w 8085221"/>
              <a:gd name="connsiteY15" fmla="*/ 3858628 h 15135727"/>
              <a:gd name="connsiteX16" fmla="*/ 1910766 w 8085221"/>
              <a:gd name="connsiteY16" fmla="*/ 3735053 h 15135727"/>
              <a:gd name="connsiteX17" fmla="*/ 2006016 w 8085221"/>
              <a:gd name="connsiteY17" fmla="*/ 3615741 h 15135727"/>
              <a:gd name="connsiteX18" fmla="*/ 2091741 w 8085221"/>
              <a:gd name="connsiteY18" fmla="*/ 3649078 h 15135727"/>
              <a:gd name="connsiteX19" fmla="*/ 2141621 w 8085221"/>
              <a:gd name="connsiteY19" fmla="*/ 3585411 h 15135727"/>
              <a:gd name="connsiteX20" fmla="*/ 2117808 w 8085221"/>
              <a:gd name="connsiteY20" fmla="*/ 3518736 h 15135727"/>
              <a:gd name="connsiteX21" fmla="*/ 2182228 w 8085221"/>
              <a:gd name="connsiteY21" fmla="*/ 3420478 h 15135727"/>
              <a:gd name="connsiteX22" fmla="*/ 2286000 w 8085221"/>
              <a:gd name="connsiteY22" fmla="*/ 3489158 h 15135727"/>
              <a:gd name="connsiteX23" fmla="*/ 2334628 w 8085221"/>
              <a:gd name="connsiteY23" fmla="*/ 3249028 h 15135727"/>
              <a:gd name="connsiteX24" fmla="*/ 2381502 w 8085221"/>
              <a:gd name="connsiteY24" fmla="*/ 3088858 h 15135727"/>
              <a:gd name="connsiteX25" fmla="*/ 2544178 w 8085221"/>
              <a:gd name="connsiteY25" fmla="*/ 3058528 h 15135727"/>
              <a:gd name="connsiteX26" fmla="*/ 2477503 w 8085221"/>
              <a:gd name="connsiteY26" fmla="*/ 2977566 h 15135727"/>
              <a:gd name="connsiteX27" fmla="*/ 2695074 w 8085221"/>
              <a:gd name="connsiteY27" fmla="*/ 2892592 h 15135727"/>
              <a:gd name="connsiteX28" fmla="*/ 2796591 w 8085221"/>
              <a:gd name="connsiteY28" fmla="*/ 2829928 h 15135727"/>
              <a:gd name="connsiteX29" fmla="*/ 2829928 w 8085221"/>
              <a:gd name="connsiteY29" fmla="*/ 2517107 h 15135727"/>
              <a:gd name="connsiteX30" fmla="*/ 3006141 w 8085221"/>
              <a:gd name="connsiteY30" fmla="*/ 2401303 h 15135727"/>
              <a:gd name="connsiteX31" fmla="*/ 3200400 w 8085221"/>
              <a:gd name="connsiteY31" fmla="*/ 2296277 h 15135727"/>
              <a:gd name="connsiteX32" fmla="*/ 3325228 w 8085221"/>
              <a:gd name="connsiteY32" fmla="*/ 2220328 h 15135727"/>
              <a:gd name="connsiteX33" fmla="*/ 3441032 w 8085221"/>
              <a:gd name="connsiteY33" fmla="*/ 2237874 h 15135727"/>
              <a:gd name="connsiteX34" fmla="*/ 3534778 w 8085221"/>
              <a:gd name="connsiteY34" fmla="*/ 2301291 h 15135727"/>
              <a:gd name="connsiteX35" fmla="*/ 3585160 w 8085221"/>
              <a:gd name="connsiteY35" fmla="*/ 2517107 h 15135727"/>
              <a:gd name="connsiteX36" fmla="*/ 3801979 w 8085221"/>
              <a:gd name="connsiteY36" fmla="*/ 2565735 h 15135727"/>
              <a:gd name="connsiteX37" fmla="*/ 3946358 w 8085221"/>
              <a:gd name="connsiteY37" fmla="*/ 2550695 h 15135727"/>
              <a:gd name="connsiteX38" fmla="*/ 4018548 w 8085221"/>
              <a:gd name="connsiteY38" fmla="*/ 2598821 h 15135727"/>
              <a:gd name="connsiteX39" fmla="*/ 4138864 w 8085221"/>
              <a:gd name="connsiteY39" fmla="*/ 2574758 h 15135727"/>
              <a:gd name="connsiteX40" fmla="*/ 4307306 w 8085221"/>
              <a:gd name="connsiteY40" fmla="*/ 2671011 h 15135727"/>
              <a:gd name="connsiteX41" fmla="*/ 4427621 w 8085221"/>
              <a:gd name="connsiteY41" fmla="*/ 2622885 h 15135727"/>
              <a:gd name="connsiteX42" fmla="*/ 4549191 w 8085221"/>
              <a:gd name="connsiteY42" fmla="*/ 2610853 h 15135727"/>
              <a:gd name="connsiteX43" fmla="*/ 4668253 w 8085221"/>
              <a:gd name="connsiteY43" fmla="*/ 2743200 h 15135727"/>
              <a:gd name="connsiteX44" fmla="*/ 4788569 w 8085221"/>
              <a:gd name="connsiteY44" fmla="*/ 2815390 h 15135727"/>
              <a:gd name="connsiteX45" fmla="*/ 4957011 w 8085221"/>
              <a:gd name="connsiteY45" fmla="*/ 2719137 h 15135727"/>
              <a:gd name="connsiteX46" fmla="*/ 4981074 w 8085221"/>
              <a:gd name="connsiteY46" fmla="*/ 2382253 h 15135727"/>
              <a:gd name="connsiteX47" fmla="*/ 4981074 w 8085221"/>
              <a:gd name="connsiteY47" fmla="*/ 2382253 h 15135727"/>
              <a:gd name="connsiteX48" fmla="*/ 4949241 w 8085221"/>
              <a:gd name="connsiteY48" fmla="*/ 2306053 h 15135727"/>
              <a:gd name="connsiteX49" fmla="*/ 4849228 w 8085221"/>
              <a:gd name="connsiteY49" fmla="*/ 2239378 h 15135727"/>
              <a:gd name="connsiteX50" fmla="*/ 4884821 w 8085221"/>
              <a:gd name="connsiteY50" fmla="*/ 2093495 h 15135727"/>
              <a:gd name="connsiteX51" fmla="*/ 4820653 w 8085221"/>
              <a:gd name="connsiteY51" fmla="*/ 2010778 h 15135727"/>
              <a:gd name="connsiteX52" fmla="*/ 4697831 w 8085221"/>
              <a:gd name="connsiteY52" fmla="*/ 1900990 h 15135727"/>
              <a:gd name="connsiteX53" fmla="*/ 4764506 w 8085221"/>
              <a:gd name="connsiteY53" fmla="*/ 1804737 h 15135727"/>
              <a:gd name="connsiteX54" fmla="*/ 4957011 w 8085221"/>
              <a:gd name="connsiteY54" fmla="*/ 1564106 h 15135727"/>
              <a:gd name="connsiteX55" fmla="*/ 5221706 w 8085221"/>
              <a:gd name="connsiteY55" fmla="*/ 1588169 h 15135727"/>
              <a:gd name="connsiteX56" fmla="*/ 5481637 w 8085221"/>
              <a:gd name="connsiteY56" fmla="*/ 1641558 h 15135727"/>
              <a:gd name="connsiteX57" fmla="*/ 5799221 w 8085221"/>
              <a:gd name="connsiteY57" fmla="*/ 1684421 h 15135727"/>
              <a:gd name="connsiteX58" fmla="*/ 5871411 w 8085221"/>
              <a:gd name="connsiteY58" fmla="*/ 1443790 h 15135727"/>
              <a:gd name="connsiteX59" fmla="*/ 6087979 w 8085221"/>
              <a:gd name="connsiteY59" fmla="*/ 1395664 h 15135727"/>
              <a:gd name="connsiteX60" fmla="*/ 6087979 w 8085221"/>
              <a:gd name="connsiteY60" fmla="*/ 1082842 h 15135727"/>
              <a:gd name="connsiteX61" fmla="*/ 6424864 w 8085221"/>
              <a:gd name="connsiteY61" fmla="*/ 1058779 h 15135727"/>
              <a:gd name="connsiteX62" fmla="*/ 6665495 w 8085221"/>
              <a:gd name="connsiteY62" fmla="*/ 721895 h 15135727"/>
              <a:gd name="connsiteX63" fmla="*/ 6761748 w 8085221"/>
              <a:gd name="connsiteY63" fmla="*/ 649706 h 15135727"/>
              <a:gd name="connsiteX64" fmla="*/ 6737685 w 8085221"/>
              <a:gd name="connsiteY64" fmla="*/ 505327 h 15135727"/>
              <a:gd name="connsiteX65" fmla="*/ 6858000 w 8085221"/>
              <a:gd name="connsiteY65" fmla="*/ 360948 h 15135727"/>
              <a:gd name="connsiteX66" fmla="*/ 6761748 w 8085221"/>
              <a:gd name="connsiteY66" fmla="*/ 120316 h 15135727"/>
              <a:gd name="connsiteX67" fmla="*/ 7194885 w 8085221"/>
              <a:gd name="connsiteY67" fmla="*/ 0 h 15135727"/>
              <a:gd name="connsiteX68" fmla="*/ 7267074 w 8085221"/>
              <a:gd name="connsiteY68" fmla="*/ 120316 h 15135727"/>
              <a:gd name="connsiteX69" fmla="*/ 7267074 w 8085221"/>
              <a:gd name="connsiteY69" fmla="*/ 120316 h 15135727"/>
              <a:gd name="connsiteX70" fmla="*/ 7339264 w 8085221"/>
              <a:gd name="connsiteY70" fmla="*/ 360948 h 15135727"/>
              <a:gd name="connsiteX71" fmla="*/ 7628021 w 8085221"/>
              <a:gd name="connsiteY71" fmla="*/ 433137 h 15135727"/>
              <a:gd name="connsiteX72" fmla="*/ 7796464 w 8085221"/>
              <a:gd name="connsiteY72" fmla="*/ 649706 h 15135727"/>
              <a:gd name="connsiteX73" fmla="*/ 8085221 w 8085221"/>
              <a:gd name="connsiteY73" fmla="*/ 914400 h 15135727"/>
              <a:gd name="connsiteX74" fmla="*/ 7988969 w 8085221"/>
              <a:gd name="connsiteY74" fmla="*/ 1203158 h 15135727"/>
              <a:gd name="connsiteX75" fmla="*/ 7844590 w 8085221"/>
              <a:gd name="connsiteY75" fmla="*/ 1058779 h 15135727"/>
              <a:gd name="connsiteX76" fmla="*/ 7483642 w 8085221"/>
              <a:gd name="connsiteY76" fmla="*/ 1371600 h 15135727"/>
              <a:gd name="connsiteX77" fmla="*/ 7267074 w 8085221"/>
              <a:gd name="connsiteY77" fmla="*/ 1395664 h 15135727"/>
              <a:gd name="connsiteX78" fmla="*/ 7243011 w 8085221"/>
              <a:gd name="connsiteY78" fmla="*/ 1588169 h 15135727"/>
              <a:gd name="connsiteX79" fmla="*/ 6978316 w 8085221"/>
              <a:gd name="connsiteY79" fmla="*/ 1732548 h 15135727"/>
              <a:gd name="connsiteX80" fmla="*/ 6737685 w 8085221"/>
              <a:gd name="connsiteY80" fmla="*/ 2093495 h 15135727"/>
              <a:gd name="connsiteX81" fmla="*/ 6737685 w 8085221"/>
              <a:gd name="connsiteY81" fmla="*/ 2382253 h 15135727"/>
              <a:gd name="connsiteX82" fmla="*/ 6665495 w 8085221"/>
              <a:gd name="connsiteY82" fmla="*/ 2430379 h 15135727"/>
              <a:gd name="connsiteX83" fmla="*/ 6906127 w 8085221"/>
              <a:gd name="connsiteY83" fmla="*/ 2646948 h 15135727"/>
              <a:gd name="connsiteX84" fmla="*/ 6906127 w 8085221"/>
              <a:gd name="connsiteY84" fmla="*/ 2983832 h 15135727"/>
              <a:gd name="connsiteX85" fmla="*/ 6906127 w 8085221"/>
              <a:gd name="connsiteY85" fmla="*/ 3104148 h 15135727"/>
              <a:gd name="connsiteX86" fmla="*/ 6833937 w 8085221"/>
              <a:gd name="connsiteY86" fmla="*/ 3368842 h 15135727"/>
              <a:gd name="connsiteX87" fmla="*/ 6906127 w 8085221"/>
              <a:gd name="connsiteY87" fmla="*/ 3489158 h 15135727"/>
              <a:gd name="connsiteX88" fmla="*/ 6641432 w 8085221"/>
              <a:gd name="connsiteY88" fmla="*/ 3705727 h 15135727"/>
              <a:gd name="connsiteX89" fmla="*/ 6737685 w 8085221"/>
              <a:gd name="connsiteY89" fmla="*/ 3729790 h 15135727"/>
              <a:gd name="connsiteX90" fmla="*/ 6545179 w 8085221"/>
              <a:gd name="connsiteY90" fmla="*/ 3826042 h 15135727"/>
              <a:gd name="connsiteX91" fmla="*/ 6328611 w 8085221"/>
              <a:gd name="connsiteY91" fmla="*/ 3753853 h 15135727"/>
              <a:gd name="connsiteX92" fmla="*/ 6184232 w 8085221"/>
              <a:gd name="connsiteY92" fmla="*/ 3850106 h 15135727"/>
              <a:gd name="connsiteX93" fmla="*/ 6184232 w 8085221"/>
              <a:gd name="connsiteY93" fmla="*/ 3946358 h 15135727"/>
              <a:gd name="connsiteX94" fmla="*/ 6136106 w 8085221"/>
              <a:gd name="connsiteY94" fmla="*/ 4235116 h 15135727"/>
              <a:gd name="connsiteX95" fmla="*/ 5919537 w 8085221"/>
              <a:gd name="connsiteY95" fmla="*/ 4403558 h 15135727"/>
              <a:gd name="connsiteX96" fmla="*/ 5775158 w 8085221"/>
              <a:gd name="connsiteY96" fmla="*/ 4451685 h 15135727"/>
              <a:gd name="connsiteX97" fmla="*/ 5630779 w 8085221"/>
              <a:gd name="connsiteY97" fmla="*/ 4547937 h 15135727"/>
              <a:gd name="connsiteX98" fmla="*/ 5510464 w 8085221"/>
              <a:gd name="connsiteY98" fmla="*/ 4620127 h 15135727"/>
              <a:gd name="connsiteX99" fmla="*/ 5510464 w 8085221"/>
              <a:gd name="connsiteY99" fmla="*/ 4812632 h 15135727"/>
              <a:gd name="connsiteX100" fmla="*/ 5317958 w 8085221"/>
              <a:gd name="connsiteY100" fmla="*/ 4981074 h 15135727"/>
              <a:gd name="connsiteX101" fmla="*/ 5005137 w 8085221"/>
              <a:gd name="connsiteY101" fmla="*/ 5149516 h 15135727"/>
              <a:gd name="connsiteX102" fmla="*/ 4692316 w 8085221"/>
              <a:gd name="connsiteY102" fmla="*/ 5149516 h 15135727"/>
              <a:gd name="connsiteX103" fmla="*/ 4523874 w 8085221"/>
              <a:gd name="connsiteY103" fmla="*/ 5366085 h 15135727"/>
              <a:gd name="connsiteX104" fmla="*/ 4211053 w 8085221"/>
              <a:gd name="connsiteY104" fmla="*/ 5414211 h 15135727"/>
              <a:gd name="connsiteX105" fmla="*/ 4114800 w 8085221"/>
              <a:gd name="connsiteY105" fmla="*/ 5390148 h 15135727"/>
              <a:gd name="connsiteX106" fmla="*/ 4018548 w 8085221"/>
              <a:gd name="connsiteY106" fmla="*/ 5630779 h 15135727"/>
              <a:gd name="connsiteX107" fmla="*/ 4090737 w 8085221"/>
              <a:gd name="connsiteY107" fmla="*/ 5871411 h 15135727"/>
              <a:gd name="connsiteX108" fmla="*/ 4090737 w 8085221"/>
              <a:gd name="connsiteY108" fmla="*/ 6184232 h 15135727"/>
              <a:gd name="connsiteX109" fmla="*/ 4186990 w 8085221"/>
              <a:gd name="connsiteY109" fmla="*/ 6472990 h 15135727"/>
              <a:gd name="connsiteX110" fmla="*/ 4042611 w 8085221"/>
              <a:gd name="connsiteY110" fmla="*/ 6352674 h 15135727"/>
              <a:gd name="connsiteX111" fmla="*/ 3946358 w 8085221"/>
              <a:gd name="connsiteY111" fmla="*/ 6376737 h 15135727"/>
              <a:gd name="connsiteX112" fmla="*/ 4114800 w 8085221"/>
              <a:gd name="connsiteY112" fmla="*/ 6641432 h 15135727"/>
              <a:gd name="connsiteX113" fmla="*/ 4451685 w 8085221"/>
              <a:gd name="connsiteY113" fmla="*/ 6737685 h 15135727"/>
              <a:gd name="connsiteX114" fmla="*/ 4620127 w 8085221"/>
              <a:gd name="connsiteY114" fmla="*/ 6978316 h 15135727"/>
              <a:gd name="connsiteX115" fmla="*/ 4740442 w 8085221"/>
              <a:gd name="connsiteY115" fmla="*/ 7170821 h 15135727"/>
              <a:gd name="connsiteX116" fmla="*/ 5077327 w 8085221"/>
              <a:gd name="connsiteY116" fmla="*/ 7387390 h 15135727"/>
              <a:gd name="connsiteX117" fmla="*/ 5125453 w 8085221"/>
              <a:gd name="connsiteY117" fmla="*/ 7603958 h 15135727"/>
              <a:gd name="connsiteX118" fmla="*/ 5197642 w 8085221"/>
              <a:gd name="connsiteY118" fmla="*/ 7796464 h 15135727"/>
              <a:gd name="connsiteX119" fmla="*/ 5486400 w 8085221"/>
              <a:gd name="connsiteY119" fmla="*/ 7964906 h 15135727"/>
              <a:gd name="connsiteX120" fmla="*/ 5486400 w 8085221"/>
              <a:gd name="connsiteY120" fmla="*/ 8349916 h 15135727"/>
              <a:gd name="connsiteX121" fmla="*/ 5678906 w 8085221"/>
              <a:gd name="connsiteY121" fmla="*/ 8614611 h 15135727"/>
              <a:gd name="connsiteX122" fmla="*/ 5919537 w 8085221"/>
              <a:gd name="connsiteY122" fmla="*/ 9071811 h 15135727"/>
              <a:gd name="connsiteX123" fmla="*/ 6160169 w 8085221"/>
              <a:gd name="connsiteY123" fmla="*/ 9336506 h 15135727"/>
              <a:gd name="connsiteX124" fmla="*/ 6280485 w 8085221"/>
              <a:gd name="connsiteY124" fmla="*/ 9601200 h 15135727"/>
              <a:gd name="connsiteX125" fmla="*/ 6400800 w 8085221"/>
              <a:gd name="connsiteY125" fmla="*/ 9793706 h 15135727"/>
              <a:gd name="connsiteX126" fmla="*/ 6569242 w 8085221"/>
              <a:gd name="connsiteY126" fmla="*/ 10058400 h 15135727"/>
              <a:gd name="connsiteX127" fmla="*/ 6713621 w 8085221"/>
              <a:gd name="connsiteY127" fmla="*/ 10106527 h 15135727"/>
              <a:gd name="connsiteX128" fmla="*/ 6545179 w 8085221"/>
              <a:gd name="connsiteY128" fmla="*/ 10202779 h 15135727"/>
              <a:gd name="connsiteX129" fmla="*/ 6569242 w 8085221"/>
              <a:gd name="connsiteY129" fmla="*/ 10443411 h 15135727"/>
              <a:gd name="connsiteX130" fmla="*/ 6593306 w 8085221"/>
              <a:gd name="connsiteY130" fmla="*/ 10708106 h 15135727"/>
              <a:gd name="connsiteX131" fmla="*/ 6761748 w 8085221"/>
              <a:gd name="connsiteY131" fmla="*/ 10924674 h 15135727"/>
              <a:gd name="connsiteX132" fmla="*/ 6641432 w 8085221"/>
              <a:gd name="connsiteY132" fmla="*/ 11093116 h 15135727"/>
              <a:gd name="connsiteX133" fmla="*/ 6713621 w 8085221"/>
              <a:gd name="connsiteY133" fmla="*/ 11261558 h 15135727"/>
              <a:gd name="connsiteX134" fmla="*/ 6737685 w 8085221"/>
              <a:gd name="connsiteY134" fmla="*/ 11526253 h 15135727"/>
              <a:gd name="connsiteX135" fmla="*/ 6617369 w 8085221"/>
              <a:gd name="connsiteY135" fmla="*/ 11839074 h 15135727"/>
              <a:gd name="connsiteX136" fmla="*/ 6617369 w 8085221"/>
              <a:gd name="connsiteY136" fmla="*/ 12031579 h 15135727"/>
              <a:gd name="connsiteX137" fmla="*/ 6641432 w 8085221"/>
              <a:gd name="connsiteY137" fmla="*/ 12127832 h 15135727"/>
              <a:gd name="connsiteX138" fmla="*/ 6761748 w 8085221"/>
              <a:gd name="connsiteY138" fmla="*/ 12031579 h 15135727"/>
              <a:gd name="connsiteX139" fmla="*/ 6761748 w 8085221"/>
              <a:gd name="connsiteY139" fmla="*/ 12296274 h 15135727"/>
              <a:gd name="connsiteX140" fmla="*/ 6689558 w 8085221"/>
              <a:gd name="connsiteY140" fmla="*/ 12512842 h 15135727"/>
              <a:gd name="connsiteX141" fmla="*/ 6785811 w 8085221"/>
              <a:gd name="connsiteY141" fmla="*/ 12777537 h 15135727"/>
              <a:gd name="connsiteX142" fmla="*/ 6569242 w 8085221"/>
              <a:gd name="connsiteY142" fmla="*/ 12873790 h 15135727"/>
              <a:gd name="connsiteX143" fmla="*/ 6545179 w 8085221"/>
              <a:gd name="connsiteY143" fmla="*/ 13090358 h 15135727"/>
              <a:gd name="connsiteX144" fmla="*/ 6448927 w 8085221"/>
              <a:gd name="connsiteY144" fmla="*/ 13355053 h 15135727"/>
              <a:gd name="connsiteX145" fmla="*/ 6256421 w 8085221"/>
              <a:gd name="connsiteY145" fmla="*/ 13571621 h 15135727"/>
              <a:gd name="connsiteX146" fmla="*/ 6087979 w 8085221"/>
              <a:gd name="connsiteY146" fmla="*/ 13667874 h 15135727"/>
              <a:gd name="connsiteX147" fmla="*/ 5943600 w 8085221"/>
              <a:gd name="connsiteY147" fmla="*/ 13716000 h 15135727"/>
              <a:gd name="connsiteX148" fmla="*/ 5702969 w 8085221"/>
              <a:gd name="connsiteY148" fmla="*/ 13667874 h 15135727"/>
              <a:gd name="connsiteX149" fmla="*/ 5582653 w 8085221"/>
              <a:gd name="connsiteY149" fmla="*/ 13691937 h 15135727"/>
              <a:gd name="connsiteX150" fmla="*/ 5727032 w 8085221"/>
              <a:gd name="connsiteY150" fmla="*/ 13836316 h 15135727"/>
              <a:gd name="connsiteX151" fmla="*/ 5582653 w 8085221"/>
              <a:gd name="connsiteY151" fmla="*/ 14052885 h 15135727"/>
              <a:gd name="connsiteX152" fmla="*/ 5462337 w 8085221"/>
              <a:gd name="connsiteY152" fmla="*/ 14149137 h 15135727"/>
              <a:gd name="connsiteX153" fmla="*/ 5342021 w 8085221"/>
              <a:gd name="connsiteY153" fmla="*/ 14004758 h 15135727"/>
              <a:gd name="connsiteX154" fmla="*/ 5245769 w 8085221"/>
              <a:gd name="connsiteY154" fmla="*/ 14004758 h 15135727"/>
              <a:gd name="connsiteX155" fmla="*/ 5245769 w 8085221"/>
              <a:gd name="connsiteY155" fmla="*/ 13956632 h 15135727"/>
              <a:gd name="connsiteX156" fmla="*/ 5101390 w 8085221"/>
              <a:gd name="connsiteY156" fmla="*/ 13956632 h 15135727"/>
              <a:gd name="connsiteX157" fmla="*/ 4981074 w 8085221"/>
              <a:gd name="connsiteY157" fmla="*/ 13860379 h 15135727"/>
              <a:gd name="connsiteX158" fmla="*/ 4740442 w 8085221"/>
              <a:gd name="connsiteY158" fmla="*/ 13908506 h 15135727"/>
              <a:gd name="connsiteX159" fmla="*/ 4475748 w 8085221"/>
              <a:gd name="connsiteY159" fmla="*/ 13956632 h 15135727"/>
              <a:gd name="connsiteX160" fmla="*/ 4379495 w 8085221"/>
              <a:gd name="connsiteY160" fmla="*/ 14028821 h 15135727"/>
              <a:gd name="connsiteX161" fmla="*/ 4403558 w 8085221"/>
              <a:gd name="connsiteY161" fmla="*/ 14197264 h 15135727"/>
              <a:gd name="connsiteX162" fmla="*/ 4572000 w 8085221"/>
              <a:gd name="connsiteY162" fmla="*/ 14149137 h 15135727"/>
              <a:gd name="connsiteX163" fmla="*/ 4523874 w 8085221"/>
              <a:gd name="connsiteY163" fmla="*/ 14558211 h 15135727"/>
              <a:gd name="connsiteX164" fmla="*/ 4403558 w 8085221"/>
              <a:gd name="connsiteY164" fmla="*/ 14437895 h 15135727"/>
              <a:gd name="connsiteX165" fmla="*/ 4403558 w 8085221"/>
              <a:gd name="connsiteY165" fmla="*/ 14437895 h 15135727"/>
              <a:gd name="connsiteX166" fmla="*/ 4283242 w 8085221"/>
              <a:gd name="connsiteY166" fmla="*/ 14245390 h 15135727"/>
              <a:gd name="connsiteX167" fmla="*/ 4235116 w 8085221"/>
              <a:gd name="connsiteY167" fmla="*/ 14341642 h 15135727"/>
              <a:gd name="connsiteX168" fmla="*/ 4162927 w 8085221"/>
              <a:gd name="connsiteY168" fmla="*/ 14389769 h 15135727"/>
              <a:gd name="connsiteX169" fmla="*/ 4162927 w 8085221"/>
              <a:gd name="connsiteY169" fmla="*/ 14389769 h 15135727"/>
              <a:gd name="connsiteX170" fmla="*/ 3922295 w 8085221"/>
              <a:gd name="connsiteY170" fmla="*/ 14245390 h 15135727"/>
              <a:gd name="connsiteX171" fmla="*/ 3801979 w 8085221"/>
              <a:gd name="connsiteY171" fmla="*/ 14293516 h 15135727"/>
              <a:gd name="connsiteX172" fmla="*/ 3681664 w 8085221"/>
              <a:gd name="connsiteY172" fmla="*/ 14389769 h 15135727"/>
              <a:gd name="connsiteX173" fmla="*/ 3657600 w 8085221"/>
              <a:gd name="connsiteY173" fmla="*/ 14654464 h 15135727"/>
              <a:gd name="connsiteX174" fmla="*/ 3513221 w 8085221"/>
              <a:gd name="connsiteY174" fmla="*/ 14726653 h 15135727"/>
              <a:gd name="connsiteX175" fmla="*/ 3513221 w 8085221"/>
              <a:gd name="connsiteY175" fmla="*/ 14871032 h 15135727"/>
              <a:gd name="connsiteX176" fmla="*/ 3633537 w 8085221"/>
              <a:gd name="connsiteY176" fmla="*/ 14967285 h 15135727"/>
              <a:gd name="connsiteX177" fmla="*/ 3609474 w 8085221"/>
              <a:gd name="connsiteY177" fmla="*/ 15087600 h 15135727"/>
              <a:gd name="connsiteX178" fmla="*/ 3441032 w 8085221"/>
              <a:gd name="connsiteY178" fmla="*/ 15039474 h 15135727"/>
              <a:gd name="connsiteX179" fmla="*/ 3272590 w 8085221"/>
              <a:gd name="connsiteY179" fmla="*/ 15063537 h 15135727"/>
              <a:gd name="connsiteX180" fmla="*/ 3248527 w 8085221"/>
              <a:gd name="connsiteY180" fmla="*/ 14895095 h 15135727"/>
              <a:gd name="connsiteX181" fmla="*/ 3128211 w 8085221"/>
              <a:gd name="connsiteY181" fmla="*/ 14919158 h 15135727"/>
              <a:gd name="connsiteX182" fmla="*/ 2959769 w 8085221"/>
              <a:gd name="connsiteY182" fmla="*/ 15135727 h 15135727"/>
              <a:gd name="connsiteX183" fmla="*/ 2935706 w 8085221"/>
              <a:gd name="connsiteY183" fmla="*/ 14895095 h 15135727"/>
              <a:gd name="connsiteX184" fmla="*/ 2791327 w 8085221"/>
              <a:gd name="connsiteY184" fmla="*/ 14943221 h 15135727"/>
              <a:gd name="connsiteX185" fmla="*/ 2671011 w 8085221"/>
              <a:gd name="connsiteY185" fmla="*/ 15039474 h 15135727"/>
              <a:gd name="connsiteX186" fmla="*/ 2430379 w 8085221"/>
              <a:gd name="connsiteY186" fmla="*/ 15087600 h 15135727"/>
              <a:gd name="connsiteX187" fmla="*/ 2237874 w 8085221"/>
              <a:gd name="connsiteY187" fmla="*/ 15039474 h 15135727"/>
              <a:gd name="connsiteX188" fmla="*/ 2622885 w 8085221"/>
              <a:gd name="connsiteY188" fmla="*/ 14846969 h 15135727"/>
              <a:gd name="connsiteX189" fmla="*/ 2887579 w 8085221"/>
              <a:gd name="connsiteY189" fmla="*/ 14774779 h 15135727"/>
              <a:gd name="connsiteX190" fmla="*/ 2839453 w 8085221"/>
              <a:gd name="connsiteY190" fmla="*/ 14582274 h 15135727"/>
              <a:gd name="connsiteX191" fmla="*/ 2935706 w 8085221"/>
              <a:gd name="connsiteY191" fmla="*/ 14510085 h 15135727"/>
              <a:gd name="connsiteX192" fmla="*/ 2935706 w 8085221"/>
              <a:gd name="connsiteY192" fmla="*/ 14510085 h 15135727"/>
              <a:gd name="connsiteX193" fmla="*/ 3080085 w 8085221"/>
              <a:gd name="connsiteY193" fmla="*/ 14413832 h 15135727"/>
              <a:gd name="connsiteX194" fmla="*/ 3152274 w 8085221"/>
              <a:gd name="connsiteY194" fmla="*/ 14341642 h 15135727"/>
              <a:gd name="connsiteX195" fmla="*/ 3080085 w 8085221"/>
              <a:gd name="connsiteY195" fmla="*/ 14269453 h 15135727"/>
              <a:gd name="connsiteX196" fmla="*/ 3152274 w 8085221"/>
              <a:gd name="connsiteY196" fmla="*/ 14197264 h 15135727"/>
              <a:gd name="connsiteX197" fmla="*/ 3152274 w 8085221"/>
              <a:gd name="connsiteY197" fmla="*/ 14052885 h 15135727"/>
              <a:gd name="connsiteX198" fmla="*/ 3080085 w 8085221"/>
              <a:gd name="connsiteY198" fmla="*/ 13980695 h 15135727"/>
              <a:gd name="connsiteX199" fmla="*/ 3056021 w 8085221"/>
              <a:gd name="connsiteY199" fmla="*/ 14076948 h 15135727"/>
              <a:gd name="connsiteX200" fmla="*/ 2935706 w 8085221"/>
              <a:gd name="connsiteY200" fmla="*/ 14076948 h 15135727"/>
              <a:gd name="connsiteX201" fmla="*/ 2863516 w 8085221"/>
              <a:gd name="connsiteY201" fmla="*/ 14125074 h 15135727"/>
              <a:gd name="connsiteX202" fmla="*/ 2719137 w 8085221"/>
              <a:gd name="connsiteY202" fmla="*/ 14197264 h 15135727"/>
              <a:gd name="connsiteX203" fmla="*/ 2646948 w 8085221"/>
              <a:gd name="connsiteY203" fmla="*/ 14197264 h 15135727"/>
              <a:gd name="connsiteX204" fmla="*/ 2598821 w 8085221"/>
              <a:gd name="connsiteY204" fmla="*/ 14125074 h 15135727"/>
              <a:gd name="connsiteX205" fmla="*/ 2430379 w 8085221"/>
              <a:gd name="connsiteY205" fmla="*/ 13836316 h 15135727"/>
              <a:gd name="connsiteX206" fmla="*/ 2646948 w 8085221"/>
              <a:gd name="connsiteY206" fmla="*/ 13812253 h 15135727"/>
              <a:gd name="connsiteX207" fmla="*/ 2502569 w 8085221"/>
              <a:gd name="connsiteY207" fmla="*/ 13475369 h 15135727"/>
              <a:gd name="connsiteX208" fmla="*/ 2550695 w 8085221"/>
              <a:gd name="connsiteY208" fmla="*/ 13186611 h 15135727"/>
              <a:gd name="connsiteX209" fmla="*/ 2719137 w 8085221"/>
              <a:gd name="connsiteY209" fmla="*/ 13042232 h 15135727"/>
              <a:gd name="connsiteX210" fmla="*/ 2791327 w 8085221"/>
              <a:gd name="connsiteY210" fmla="*/ 12945979 h 15135727"/>
              <a:gd name="connsiteX211" fmla="*/ 3031958 w 8085221"/>
              <a:gd name="connsiteY211" fmla="*/ 13090358 h 15135727"/>
              <a:gd name="connsiteX212" fmla="*/ 3056021 w 8085221"/>
              <a:gd name="connsiteY212" fmla="*/ 12753474 h 15135727"/>
              <a:gd name="connsiteX213" fmla="*/ 2887579 w 8085221"/>
              <a:gd name="connsiteY213" fmla="*/ 12777537 h 15135727"/>
              <a:gd name="connsiteX214" fmla="*/ 2815390 w 8085221"/>
              <a:gd name="connsiteY214" fmla="*/ 12777537 h 15135727"/>
              <a:gd name="connsiteX215" fmla="*/ 3176337 w 8085221"/>
              <a:gd name="connsiteY215" fmla="*/ 12368464 h 15135727"/>
              <a:gd name="connsiteX216" fmla="*/ 3104148 w 8085221"/>
              <a:gd name="connsiteY216" fmla="*/ 12320337 h 15135727"/>
              <a:gd name="connsiteX217" fmla="*/ 3104148 w 8085221"/>
              <a:gd name="connsiteY217" fmla="*/ 12320337 h 15135727"/>
              <a:gd name="connsiteX218" fmla="*/ 3007895 w 8085221"/>
              <a:gd name="connsiteY218" fmla="*/ 12079706 h 15135727"/>
              <a:gd name="connsiteX219" fmla="*/ 2911642 w 8085221"/>
              <a:gd name="connsiteY219" fmla="*/ 11935327 h 15135727"/>
              <a:gd name="connsiteX220" fmla="*/ 2863516 w 8085221"/>
              <a:gd name="connsiteY220" fmla="*/ 11694695 h 15135727"/>
              <a:gd name="connsiteX221" fmla="*/ 2911642 w 8085221"/>
              <a:gd name="connsiteY221" fmla="*/ 11454064 h 15135727"/>
              <a:gd name="connsiteX222" fmla="*/ 3056021 w 8085221"/>
              <a:gd name="connsiteY222" fmla="*/ 11454064 h 15135727"/>
              <a:gd name="connsiteX223" fmla="*/ 2983832 w 8085221"/>
              <a:gd name="connsiteY223" fmla="*/ 11381874 h 15135727"/>
              <a:gd name="connsiteX224" fmla="*/ 3031958 w 8085221"/>
              <a:gd name="connsiteY224" fmla="*/ 11285621 h 15135727"/>
              <a:gd name="connsiteX225" fmla="*/ 3007895 w 8085221"/>
              <a:gd name="connsiteY225" fmla="*/ 11189369 h 15135727"/>
              <a:gd name="connsiteX226" fmla="*/ 2887579 w 8085221"/>
              <a:gd name="connsiteY226" fmla="*/ 11141242 h 15135727"/>
              <a:gd name="connsiteX227" fmla="*/ 2887579 w 8085221"/>
              <a:gd name="connsiteY227" fmla="*/ 10972800 h 15135727"/>
              <a:gd name="connsiteX228" fmla="*/ 2887579 w 8085221"/>
              <a:gd name="connsiteY228" fmla="*/ 10924674 h 15135727"/>
              <a:gd name="connsiteX229" fmla="*/ 2767264 w 8085221"/>
              <a:gd name="connsiteY229" fmla="*/ 11020927 h 15135727"/>
              <a:gd name="connsiteX230" fmla="*/ 2743200 w 8085221"/>
              <a:gd name="connsiteY230" fmla="*/ 10924674 h 15135727"/>
              <a:gd name="connsiteX231" fmla="*/ 2550695 w 8085221"/>
              <a:gd name="connsiteY231" fmla="*/ 11020927 h 15135727"/>
              <a:gd name="connsiteX232" fmla="*/ 2526632 w 8085221"/>
              <a:gd name="connsiteY232" fmla="*/ 11117179 h 15135727"/>
              <a:gd name="connsiteX233" fmla="*/ 2334127 w 8085221"/>
              <a:gd name="connsiteY233" fmla="*/ 10996864 h 15135727"/>
              <a:gd name="connsiteX234" fmla="*/ 2358190 w 8085221"/>
              <a:gd name="connsiteY234" fmla="*/ 10732169 h 15135727"/>
              <a:gd name="connsiteX235" fmla="*/ 2334127 w 8085221"/>
              <a:gd name="connsiteY235" fmla="*/ 10587790 h 15135727"/>
              <a:gd name="connsiteX236" fmla="*/ 2406316 w 8085221"/>
              <a:gd name="connsiteY236" fmla="*/ 10491537 h 15135727"/>
              <a:gd name="connsiteX237" fmla="*/ 2598821 w 8085221"/>
              <a:gd name="connsiteY237" fmla="*/ 10684042 h 15135727"/>
              <a:gd name="connsiteX238" fmla="*/ 2767264 w 8085221"/>
              <a:gd name="connsiteY238" fmla="*/ 10684042 h 15135727"/>
              <a:gd name="connsiteX239" fmla="*/ 2646948 w 8085221"/>
              <a:gd name="connsiteY239" fmla="*/ 10515600 h 15135727"/>
              <a:gd name="connsiteX240" fmla="*/ 2815390 w 8085221"/>
              <a:gd name="connsiteY240" fmla="*/ 10395285 h 15135727"/>
              <a:gd name="connsiteX241" fmla="*/ 3080085 w 8085221"/>
              <a:gd name="connsiteY241" fmla="*/ 10419348 h 15135727"/>
              <a:gd name="connsiteX242" fmla="*/ 3248527 w 8085221"/>
              <a:gd name="connsiteY242" fmla="*/ 10539664 h 15135727"/>
              <a:gd name="connsiteX243" fmla="*/ 3320716 w 8085221"/>
              <a:gd name="connsiteY243" fmla="*/ 10659979 h 15135727"/>
              <a:gd name="connsiteX244" fmla="*/ 3465095 w 8085221"/>
              <a:gd name="connsiteY244" fmla="*/ 10659979 h 15135727"/>
              <a:gd name="connsiteX245" fmla="*/ 3441032 w 8085221"/>
              <a:gd name="connsiteY245" fmla="*/ 10491537 h 15135727"/>
              <a:gd name="connsiteX246" fmla="*/ 3392906 w 8085221"/>
              <a:gd name="connsiteY246" fmla="*/ 10250906 h 15135727"/>
              <a:gd name="connsiteX247" fmla="*/ 3152274 w 8085221"/>
              <a:gd name="connsiteY247" fmla="*/ 10250906 h 15135727"/>
              <a:gd name="connsiteX248" fmla="*/ 3176337 w 8085221"/>
              <a:gd name="connsiteY248" fmla="*/ 10178716 h 15135727"/>
              <a:gd name="connsiteX249" fmla="*/ 3104148 w 8085221"/>
              <a:gd name="connsiteY249" fmla="*/ 10154653 h 15135727"/>
              <a:gd name="connsiteX250" fmla="*/ 3007895 w 8085221"/>
              <a:gd name="connsiteY250" fmla="*/ 9962148 h 15135727"/>
              <a:gd name="connsiteX251" fmla="*/ 3176337 w 8085221"/>
              <a:gd name="connsiteY251" fmla="*/ 9889958 h 15135727"/>
              <a:gd name="connsiteX252" fmla="*/ 2959769 w 8085221"/>
              <a:gd name="connsiteY252" fmla="*/ 9504948 h 15135727"/>
              <a:gd name="connsiteX253" fmla="*/ 2791327 w 8085221"/>
              <a:gd name="connsiteY253" fmla="*/ 9456821 h 15135727"/>
              <a:gd name="connsiteX254" fmla="*/ 2574758 w 8085221"/>
              <a:gd name="connsiteY254" fmla="*/ 9336506 h 15135727"/>
              <a:gd name="connsiteX255" fmla="*/ 2550695 w 8085221"/>
              <a:gd name="connsiteY255" fmla="*/ 9071811 h 15135727"/>
              <a:gd name="connsiteX256" fmla="*/ 2695074 w 8085221"/>
              <a:gd name="connsiteY256" fmla="*/ 8999621 h 15135727"/>
              <a:gd name="connsiteX257" fmla="*/ 2622885 w 8085221"/>
              <a:gd name="connsiteY257" fmla="*/ 8975558 h 15135727"/>
              <a:gd name="connsiteX258" fmla="*/ 2430379 w 8085221"/>
              <a:gd name="connsiteY258" fmla="*/ 8999621 h 15135727"/>
              <a:gd name="connsiteX259" fmla="*/ 2261937 w 8085221"/>
              <a:gd name="connsiteY259" fmla="*/ 9168064 h 15135727"/>
              <a:gd name="connsiteX260" fmla="*/ 2237874 w 8085221"/>
              <a:gd name="connsiteY260" fmla="*/ 8999621 h 15135727"/>
              <a:gd name="connsiteX261" fmla="*/ 2117558 w 8085221"/>
              <a:gd name="connsiteY261" fmla="*/ 8975558 h 15135727"/>
              <a:gd name="connsiteX262" fmla="*/ 2045369 w 8085221"/>
              <a:gd name="connsiteY262" fmla="*/ 8783053 h 15135727"/>
              <a:gd name="connsiteX263" fmla="*/ 1852864 w 8085221"/>
              <a:gd name="connsiteY263" fmla="*/ 8758990 h 15135727"/>
              <a:gd name="connsiteX264" fmla="*/ 1636295 w 8085221"/>
              <a:gd name="connsiteY264" fmla="*/ 8927432 h 15135727"/>
              <a:gd name="connsiteX265" fmla="*/ 1588169 w 8085221"/>
              <a:gd name="connsiteY265" fmla="*/ 9023685 h 15135727"/>
              <a:gd name="connsiteX266" fmla="*/ 1515979 w 8085221"/>
              <a:gd name="connsiteY266" fmla="*/ 8879306 h 15135727"/>
              <a:gd name="connsiteX267" fmla="*/ 1347537 w 8085221"/>
              <a:gd name="connsiteY267" fmla="*/ 8879306 h 15135727"/>
              <a:gd name="connsiteX268" fmla="*/ 1347537 w 8085221"/>
              <a:gd name="connsiteY268" fmla="*/ 8710864 h 15135727"/>
              <a:gd name="connsiteX269" fmla="*/ 1106906 w 8085221"/>
              <a:gd name="connsiteY269" fmla="*/ 8783053 h 15135727"/>
              <a:gd name="connsiteX270" fmla="*/ 890337 w 8085221"/>
              <a:gd name="connsiteY270" fmla="*/ 8686800 h 15135727"/>
              <a:gd name="connsiteX271" fmla="*/ 649706 w 8085221"/>
              <a:gd name="connsiteY271" fmla="*/ 8662737 h 15135727"/>
              <a:gd name="connsiteX272" fmla="*/ 385011 w 8085221"/>
              <a:gd name="connsiteY272" fmla="*/ 8566485 h 15135727"/>
              <a:gd name="connsiteX273" fmla="*/ 577516 w 8085221"/>
              <a:gd name="connsiteY273" fmla="*/ 8373979 h 15135727"/>
              <a:gd name="connsiteX274" fmla="*/ 794085 w 8085221"/>
              <a:gd name="connsiteY274" fmla="*/ 8301790 h 15135727"/>
              <a:gd name="connsiteX275" fmla="*/ 745958 w 8085221"/>
              <a:gd name="connsiteY275" fmla="*/ 8133348 h 15135727"/>
              <a:gd name="connsiteX276" fmla="*/ 818148 w 8085221"/>
              <a:gd name="connsiteY276" fmla="*/ 7820527 h 15135727"/>
              <a:gd name="connsiteX277" fmla="*/ 697832 w 8085221"/>
              <a:gd name="connsiteY277" fmla="*/ 7820527 h 15135727"/>
              <a:gd name="connsiteX278" fmla="*/ 625642 w 8085221"/>
              <a:gd name="connsiteY278" fmla="*/ 7916779 h 15135727"/>
              <a:gd name="connsiteX279" fmla="*/ 457200 w 8085221"/>
              <a:gd name="connsiteY279" fmla="*/ 7820527 h 15135727"/>
              <a:gd name="connsiteX280" fmla="*/ 529390 w 8085221"/>
              <a:gd name="connsiteY280" fmla="*/ 7700211 h 15135727"/>
              <a:gd name="connsiteX281" fmla="*/ 938464 w 8085221"/>
              <a:gd name="connsiteY281" fmla="*/ 7676148 h 15135727"/>
              <a:gd name="connsiteX282" fmla="*/ 1058779 w 8085221"/>
              <a:gd name="connsiteY282" fmla="*/ 7459579 h 15135727"/>
              <a:gd name="connsiteX283" fmla="*/ 1203158 w 8085221"/>
              <a:gd name="connsiteY283" fmla="*/ 7603958 h 15135727"/>
              <a:gd name="connsiteX284" fmla="*/ 1299411 w 8085221"/>
              <a:gd name="connsiteY284" fmla="*/ 7555832 h 15135727"/>
              <a:gd name="connsiteX285" fmla="*/ 1443790 w 8085221"/>
              <a:gd name="connsiteY285" fmla="*/ 7507706 h 15135727"/>
              <a:gd name="connsiteX286" fmla="*/ 1684421 w 8085221"/>
              <a:gd name="connsiteY286" fmla="*/ 7603958 h 15135727"/>
              <a:gd name="connsiteX287" fmla="*/ 1684421 w 8085221"/>
              <a:gd name="connsiteY287" fmla="*/ 7603958 h 15135727"/>
              <a:gd name="connsiteX288" fmla="*/ 1540042 w 8085221"/>
              <a:gd name="connsiteY288" fmla="*/ 7363327 h 15135727"/>
              <a:gd name="connsiteX289" fmla="*/ 1299411 w 8085221"/>
              <a:gd name="connsiteY289" fmla="*/ 7315200 h 15135727"/>
              <a:gd name="connsiteX290" fmla="*/ 1130969 w 8085221"/>
              <a:gd name="connsiteY290" fmla="*/ 7339264 h 15135727"/>
              <a:gd name="connsiteX291" fmla="*/ 1034716 w 8085221"/>
              <a:gd name="connsiteY291" fmla="*/ 7315200 h 15135727"/>
              <a:gd name="connsiteX292" fmla="*/ 1155032 w 8085221"/>
              <a:gd name="connsiteY292" fmla="*/ 7050506 h 15135727"/>
              <a:gd name="connsiteX293" fmla="*/ 1155032 w 8085221"/>
              <a:gd name="connsiteY293" fmla="*/ 6930190 h 15135727"/>
              <a:gd name="connsiteX294" fmla="*/ 1155032 w 8085221"/>
              <a:gd name="connsiteY294" fmla="*/ 6761748 h 15135727"/>
              <a:gd name="connsiteX295" fmla="*/ 1203158 w 8085221"/>
              <a:gd name="connsiteY295" fmla="*/ 6617369 h 15135727"/>
              <a:gd name="connsiteX296" fmla="*/ 1371600 w 8085221"/>
              <a:gd name="connsiteY296" fmla="*/ 6472990 h 15135727"/>
              <a:gd name="connsiteX297" fmla="*/ 1443790 w 8085221"/>
              <a:gd name="connsiteY297" fmla="*/ 6328611 h 15135727"/>
              <a:gd name="connsiteX298" fmla="*/ 1419727 w 8085221"/>
              <a:gd name="connsiteY298" fmla="*/ 6208295 h 15135727"/>
              <a:gd name="connsiteX299" fmla="*/ 1275348 w 8085221"/>
              <a:gd name="connsiteY299" fmla="*/ 6304548 h 15135727"/>
              <a:gd name="connsiteX300" fmla="*/ 1323474 w 8085221"/>
              <a:gd name="connsiteY300" fmla="*/ 6015790 h 15135727"/>
              <a:gd name="connsiteX301" fmla="*/ 1540042 w 8085221"/>
              <a:gd name="connsiteY301" fmla="*/ 5871411 h 15135727"/>
              <a:gd name="connsiteX302" fmla="*/ 1540042 w 8085221"/>
              <a:gd name="connsiteY302" fmla="*/ 5751095 h 15135727"/>
              <a:gd name="connsiteX303" fmla="*/ 1395664 w 8085221"/>
              <a:gd name="connsiteY303" fmla="*/ 5799221 h 15135727"/>
              <a:gd name="connsiteX304" fmla="*/ 1179095 w 8085221"/>
              <a:gd name="connsiteY304" fmla="*/ 5799221 h 15135727"/>
              <a:gd name="connsiteX305" fmla="*/ 890337 w 8085221"/>
              <a:gd name="connsiteY305" fmla="*/ 5775158 h 15135727"/>
              <a:gd name="connsiteX306" fmla="*/ 697832 w 8085221"/>
              <a:gd name="connsiteY306" fmla="*/ 5606716 h 15135727"/>
              <a:gd name="connsiteX307" fmla="*/ 577516 w 8085221"/>
              <a:gd name="connsiteY307" fmla="*/ 5582653 h 15135727"/>
              <a:gd name="connsiteX308" fmla="*/ 697832 w 8085221"/>
              <a:gd name="connsiteY308" fmla="*/ 5775158 h 15135727"/>
              <a:gd name="connsiteX309" fmla="*/ 409074 w 8085221"/>
              <a:gd name="connsiteY309" fmla="*/ 5799221 h 15135727"/>
              <a:gd name="connsiteX310" fmla="*/ 168442 w 8085221"/>
              <a:gd name="connsiteY310" fmla="*/ 5702969 h 15135727"/>
              <a:gd name="connsiteX311" fmla="*/ 264695 w 8085221"/>
              <a:gd name="connsiteY311" fmla="*/ 5558590 h 15135727"/>
              <a:gd name="connsiteX312" fmla="*/ 144379 w 8085221"/>
              <a:gd name="connsiteY312" fmla="*/ 5510464 h 15135727"/>
              <a:gd name="connsiteX313" fmla="*/ 0 w 8085221"/>
              <a:gd name="connsiteY313" fmla="*/ 5462337 h 15135727"/>
              <a:gd name="connsiteX314" fmla="*/ 96253 w 8085221"/>
              <a:gd name="connsiteY314" fmla="*/ 5245769 h 15135727"/>
              <a:gd name="connsiteX0" fmla="*/ 96253 w 8085221"/>
              <a:gd name="connsiteY0" fmla="*/ 5245769 h 15135727"/>
              <a:gd name="connsiteX1" fmla="*/ 144379 w 8085221"/>
              <a:gd name="connsiteY1" fmla="*/ 4981074 h 15135727"/>
              <a:gd name="connsiteX2" fmla="*/ 178719 w 8085221"/>
              <a:gd name="connsiteY2" fmla="*/ 4834941 h 15135727"/>
              <a:gd name="connsiteX3" fmla="*/ 334378 w 8085221"/>
              <a:gd name="connsiteY3" fmla="*/ 4696828 h 15135727"/>
              <a:gd name="connsiteX4" fmla="*/ 553453 w 8085221"/>
              <a:gd name="connsiteY4" fmla="*/ 4692316 h 15135727"/>
              <a:gd name="connsiteX5" fmla="*/ 649706 w 8085221"/>
              <a:gd name="connsiteY5" fmla="*/ 4427621 h 15135727"/>
              <a:gd name="connsiteX6" fmla="*/ 805866 w 8085221"/>
              <a:gd name="connsiteY6" fmla="*/ 4425366 h 15135727"/>
              <a:gd name="connsiteX7" fmla="*/ 867026 w 8085221"/>
              <a:gd name="connsiteY7" fmla="*/ 4311817 h 15135727"/>
              <a:gd name="connsiteX8" fmla="*/ 1077328 w 8085221"/>
              <a:gd name="connsiteY8" fmla="*/ 4253916 h 15135727"/>
              <a:gd name="connsiteX9" fmla="*/ 1120191 w 8085221"/>
              <a:gd name="connsiteY9" fmla="*/ 4206291 h 15135727"/>
              <a:gd name="connsiteX10" fmla="*/ 1263066 w 8085221"/>
              <a:gd name="connsiteY10" fmla="*/ 4182478 h 15135727"/>
              <a:gd name="connsiteX11" fmla="*/ 1362326 w 8085221"/>
              <a:gd name="connsiteY11" fmla="*/ 4081965 h 15135727"/>
              <a:gd name="connsiteX12" fmla="*/ 1472616 w 8085221"/>
              <a:gd name="connsiteY12" fmla="*/ 4025316 h 15135727"/>
              <a:gd name="connsiteX13" fmla="*/ 1559344 w 8085221"/>
              <a:gd name="connsiteY13" fmla="*/ 4013535 h 15135727"/>
              <a:gd name="connsiteX14" fmla="*/ 1708485 w 8085221"/>
              <a:gd name="connsiteY14" fmla="*/ 3826042 h 15135727"/>
              <a:gd name="connsiteX15" fmla="*/ 1820278 w 8085221"/>
              <a:gd name="connsiteY15" fmla="*/ 3858628 h 15135727"/>
              <a:gd name="connsiteX16" fmla="*/ 1910766 w 8085221"/>
              <a:gd name="connsiteY16" fmla="*/ 3735053 h 15135727"/>
              <a:gd name="connsiteX17" fmla="*/ 2006016 w 8085221"/>
              <a:gd name="connsiteY17" fmla="*/ 3615741 h 15135727"/>
              <a:gd name="connsiteX18" fmla="*/ 2091741 w 8085221"/>
              <a:gd name="connsiteY18" fmla="*/ 3649078 h 15135727"/>
              <a:gd name="connsiteX19" fmla="*/ 2141621 w 8085221"/>
              <a:gd name="connsiteY19" fmla="*/ 3585411 h 15135727"/>
              <a:gd name="connsiteX20" fmla="*/ 2117808 w 8085221"/>
              <a:gd name="connsiteY20" fmla="*/ 3518736 h 15135727"/>
              <a:gd name="connsiteX21" fmla="*/ 2182228 w 8085221"/>
              <a:gd name="connsiteY21" fmla="*/ 3420478 h 15135727"/>
              <a:gd name="connsiteX22" fmla="*/ 2286000 w 8085221"/>
              <a:gd name="connsiteY22" fmla="*/ 3489158 h 15135727"/>
              <a:gd name="connsiteX23" fmla="*/ 2334628 w 8085221"/>
              <a:gd name="connsiteY23" fmla="*/ 3249028 h 15135727"/>
              <a:gd name="connsiteX24" fmla="*/ 2381502 w 8085221"/>
              <a:gd name="connsiteY24" fmla="*/ 3088858 h 15135727"/>
              <a:gd name="connsiteX25" fmla="*/ 2544178 w 8085221"/>
              <a:gd name="connsiteY25" fmla="*/ 3058528 h 15135727"/>
              <a:gd name="connsiteX26" fmla="*/ 2477503 w 8085221"/>
              <a:gd name="connsiteY26" fmla="*/ 2977566 h 15135727"/>
              <a:gd name="connsiteX27" fmla="*/ 2695074 w 8085221"/>
              <a:gd name="connsiteY27" fmla="*/ 2892592 h 15135727"/>
              <a:gd name="connsiteX28" fmla="*/ 2796591 w 8085221"/>
              <a:gd name="connsiteY28" fmla="*/ 2829928 h 15135727"/>
              <a:gd name="connsiteX29" fmla="*/ 2829928 w 8085221"/>
              <a:gd name="connsiteY29" fmla="*/ 2517107 h 15135727"/>
              <a:gd name="connsiteX30" fmla="*/ 3006141 w 8085221"/>
              <a:gd name="connsiteY30" fmla="*/ 2401303 h 15135727"/>
              <a:gd name="connsiteX31" fmla="*/ 3200400 w 8085221"/>
              <a:gd name="connsiteY31" fmla="*/ 2296277 h 15135727"/>
              <a:gd name="connsiteX32" fmla="*/ 3325228 w 8085221"/>
              <a:gd name="connsiteY32" fmla="*/ 2220328 h 15135727"/>
              <a:gd name="connsiteX33" fmla="*/ 3441032 w 8085221"/>
              <a:gd name="connsiteY33" fmla="*/ 2237874 h 15135727"/>
              <a:gd name="connsiteX34" fmla="*/ 3534778 w 8085221"/>
              <a:gd name="connsiteY34" fmla="*/ 2301291 h 15135727"/>
              <a:gd name="connsiteX35" fmla="*/ 3585160 w 8085221"/>
              <a:gd name="connsiteY35" fmla="*/ 2517107 h 15135727"/>
              <a:gd name="connsiteX36" fmla="*/ 3801979 w 8085221"/>
              <a:gd name="connsiteY36" fmla="*/ 2565735 h 15135727"/>
              <a:gd name="connsiteX37" fmla="*/ 3946358 w 8085221"/>
              <a:gd name="connsiteY37" fmla="*/ 2550695 h 15135727"/>
              <a:gd name="connsiteX38" fmla="*/ 4018548 w 8085221"/>
              <a:gd name="connsiteY38" fmla="*/ 2598821 h 15135727"/>
              <a:gd name="connsiteX39" fmla="*/ 4138864 w 8085221"/>
              <a:gd name="connsiteY39" fmla="*/ 2574758 h 15135727"/>
              <a:gd name="connsiteX40" fmla="*/ 4307306 w 8085221"/>
              <a:gd name="connsiteY40" fmla="*/ 2671011 h 15135727"/>
              <a:gd name="connsiteX41" fmla="*/ 4427621 w 8085221"/>
              <a:gd name="connsiteY41" fmla="*/ 2622885 h 15135727"/>
              <a:gd name="connsiteX42" fmla="*/ 4549191 w 8085221"/>
              <a:gd name="connsiteY42" fmla="*/ 2610853 h 15135727"/>
              <a:gd name="connsiteX43" fmla="*/ 4668253 w 8085221"/>
              <a:gd name="connsiteY43" fmla="*/ 2743200 h 15135727"/>
              <a:gd name="connsiteX44" fmla="*/ 4788569 w 8085221"/>
              <a:gd name="connsiteY44" fmla="*/ 2815390 h 15135727"/>
              <a:gd name="connsiteX45" fmla="*/ 4957011 w 8085221"/>
              <a:gd name="connsiteY45" fmla="*/ 2719137 h 15135727"/>
              <a:gd name="connsiteX46" fmla="*/ 4981074 w 8085221"/>
              <a:gd name="connsiteY46" fmla="*/ 2382253 h 15135727"/>
              <a:gd name="connsiteX47" fmla="*/ 4981074 w 8085221"/>
              <a:gd name="connsiteY47" fmla="*/ 2382253 h 15135727"/>
              <a:gd name="connsiteX48" fmla="*/ 4949241 w 8085221"/>
              <a:gd name="connsiteY48" fmla="*/ 2306053 h 15135727"/>
              <a:gd name="connsiteX49" fmla="*/ 4849228 w 8085221"/>
              <a:gd name="connsiteY49" fmla="*/ 2239378 h 15135727"/>
              <a:gd name="connsiteX50" fmla="*/ 4884821 w 8085221"/>
              <a:gd name="connsiteY50" fmla="*/ 2093495 h 15135727"/>
              <a:gd name="connsiteX51" fmla="*/ 4820653 w 8085221"/>
              <a:gd name="connsiteY51" fmla="*/ 2010778 h 15135727"/>
              <a:gd name="connsiteX52" fmla="*/ 4697831 w 8085221"/>
              <a:gd name="connsiteY52" fmla="*/ 1900990 h 15135727"/>
              <a:gd name="connsiteX53" fmla="*/ 4764506 w 8085221"/>
              <a:gd name="connsiteY53" fmla="*/ 1804737 h 15135727"/>
              <a:gd name="connsiteX54" fmla="*/ 4957011 w 8085221"/>
              <a:gd name="connsiteY54" fmla="*/ 1564106 h 15135727"/>
              <a:gd name="connsiteX55" fmla="*/ 5221706 w 8085221"/>
              <a:gd name="connsiteY55" fmla="*/ 1588169 h 15135727"/>
              <a:gd name="connsiteX56" fmla="*/ 5481637 w 8085221"/>
              <a:gd name="connsiteY56" fmla="*/ 1641558 h 15135727"/>
              <a:gd name="connsiteX57" fmla="*/ 5799221 w 8085221"/>
              <a:gd name="connsiteY57" fmla="*/ 1684421 h 15135727"/>
              <a:gd name="connsiteX58" fmla="*/ 5877928 w 8085221"/>
              <a:gd name="connsiteY58" fmla="*/ 1596441 h 15135727"/>
              <a:gd name="connsiteX59" fmla="*/ 5871411 w 8085221"/>
              <a:gd name="connsiteY59" fmla="*/ 1443790 h 15135727"/>
              <a:gd name="connsiteX60" fmla="*/ 6087979 w 8085221"/>
              <a:gd name="connsiteY60" fmla="*/ 1395664 h 15135727"/>
              <a:gd name="connsiteX61" fmla="*/ 6087979 w 8085221"/>
              <a:gd name="connsiteY61" fmla="*/ 1082842 h 15135727"/>
              <a:gd name="connsiteX62" fmla="*/ 6424864 w 8085221"/>
              <a:gd name="connsiteY62" fmla="*/ 1058779 h 15135727"/>
              <a:gd name="connsiteX63" fmla="*/ 6665495 w 8085221"/>
              <a:gd name="connsiteY63" fmla="*/ 721895 h 15135727"/>
              <a:gd name="connsiteX64" fmla="*/ 6761748 w 8085221"/>
              <a:gd name="connsiteY64" fmla="*/ 649706 h 15135727"/>
              <a:gd name="connsiteX65" fmla="*/ 6737685 w 8085221"/>
              <a:gd name="connsiteY65" fmla="*/ 505327 h 15135727"/>
              <a:gd name="connsiteX66" fmla="*/ 6858000 w 8085221"/>
              <a:gd name="connsiteY66" fmla="*/ 360948 h 15135727"/>
              <a:gd name="connsiteX67" fmla="*/ 6761748 w 8085221"/>
              <a:gd name="connsiteY67" fmla="*/ 120316 h 15135727"/>
              <a:gd name="connsiteX68" fmla="*/ 7194885 w 8085221"/>
              <a:gd name="connsiteY68" fmla="*/ 0 h 15135727"/>
              <a:gd name="connsiteX69" fmla="*/ 7267074 w 8085221"/>
              <a:gd name="connsiteY69" fmla="*/ 120316 h 15135727"/>
              <a:gd name="connsiteX70" fmla="*/ 7267074 w 8085221"/>
              <a:gd name="connsiteY70" fmla="*/ 120316 h 15135727"/>
              <a:gd name="connsiteX71" fmla="*/ 7339264 w 8085221"/>
              <a:gd name="connsiteY71" fmla="*/ 360948 h 15135727"/>
              <a:gd name="connsiteX72" fmla="*/ 7628021 w 8085221"/>
              <a:gd name="connsiteY72" fmla="*/ 433137 h 15135727"/>
              <a:gd name="connsiteX73" fmla="*/ 7796464 w 8085221"/>
              <a:gd name="connsiteY73" fmla="*/ 649706 h 15135727"/>
              <a:gd name="connsiteX74" fmla="*/ 8085221 w 8085221"/>
              <a:gd name="connsiteY74" fmla="*/ 914400 h 15135727"/>
              <a:gd name="connsiteX75" fmla="*/ 7988969 w 8085221"/>
              <a:gd name="connsiteY75" fmla="*/ 1203158 h 15135727"/>
              <a:gd name="connsiteX76" fmla="*/ 7844590 w 8085221"/>
              <a:gd name="connsiteY76" fmla="*/ 1058779 h 15135727"/>
              <a:gd name="connsiteX77" fmla="*/ 7483642 w 8085221"/>
              <a:gd name="connsiteY77" fmla="*/ 1371600 h 15135727"/>
              <a:gd name="connsiteX78" fmla="*/ 7267074 w 8085221"/>
              <a:gd name="connsiteY78" fmla="*/ 1395664 h 15135727"/>
              <a:gd name="connsiteX79" fmla="*/ 7243011 w 8085221"/>
              <a:gd name="connsiteY79" fmla="*/ 1588169 h 15135727"/>
              <a:gd name="connsiteX80" fmla="*/ 6978316 w 8085221"/>
              <a:gd name="connsiteY80" fmla="*/ 1732548 h 15135727"/>
              <a:gd name="connsiteX81" fmla="*/ 6737685 w 8085221"/>
              <a:gd name="connsiteY81" fmla="*/ 2093495 h 15135727"/>
              <a:gd name="connsiteX82" fmla="*/ 6737685 w 8085221"/>
              <a:gd name="connsiteY82" fmla="*/ 2382253 h 15135727"/>
              <a:gd name="connsiteX83" fmla="*/ 6665495 w 8085221"/>
              <a:gd name="connsiteY83" fmla="*/ 2430379 h 15135727"/>
              <a:gd name="connsiteX84" fmla="*/ 6906127 w 8085221"/>
              <a:gd name="connsiteY84" fmla="*/ 2646948 h 15135727"/>
              <a:gd name="connsiteX85" fmla="*/ 6906127 w 8085221"/>
              <a:gd name="connsiteY85" fmla="*/ 2983832 h 15135727"/>
              <a:gd name="connsiteX86" fmla="*/ 6906127 w 8085221"/>
              <a:gd name="connsiteY86" fmla="*/ 3104148 h 15135727"/>
              <a:gd name="connsiteX87" fmla="*/ 6833937 w 8085221"/>
              <a:gd name="connsiteY87" fmla="*/ 3368842 h 15135727"/>
              <a:gd name="connsiteX88" fmla="*/ 6906127 w 8085221"/>
              <a:gd name="connsiteY88" fmla="*/ 3489158 h 15135727"/>
              <a:gd name="connsiteX89" fmla="*/ 6641432 w 8085221"/>
              <a:gd name="connsiteY89" fmla="*/ 3705727 h 15135727"/>
              <a:gd name="connsiteX90" fmla="*/ 6737685 w 8085221"/>
              <a:gd name="connsiteY90" fmla="*/ 3729790 h 15135727"/>
              <a:gd name="connsiteX91" fmla="*/ 6545179 w 8085221"/>
              <a:gd name="connsiteY91" fmla="*/ 3826042 h 15135727"/>
              <a:gd name="connsiteX92" fmla="*/ 6328611 w 8085221"/>
              <a:gd name="connsiteY92" fmla="*/ 3753853 h 15135727"/>
              <a:gd name="connsiteX93" fmla="*/ 6184232 w 8085221"/>
              <a:gd name="connsiteY93" fmla="*/ 3850106 h 15135727"/>
              <a:gd name="connsiteX94" fmla="*/ 6184232 w 8085221"/>
              <a:gd name="connsiteY94" fmla="*/ 3946358 h 15135727"/>
              <a:gd name="connsiteX95" fmla="*/ 6136106 w 8085221"/>
              <a:gd name="connsiteY95" fmla="*/ 4235116 h 15135727"/>
              <a:gd name="connsiteX96" fmla="*/ 5919537 w 8085221"/>
              <a:gd name="connsiteY96" fmla="*/ 4403558 h 15135727"/>
              <a:gd name="connsiteX97" fmla="*/ 5775158 w 8085221"/>
              <a:gd name="connsiteY97" fmla="*/ 4451685 h 15135727"/>
              <a:gd name="connsiteX98" fmla="*/ 5630779 w 8085221"/>
              <a:gd name="connsiteY98" fmla="*/ 4547937 h 15135727"/>
              <a:gd name="connsiteX99" fmla="*/ 5510464 w 8085221"/>
              <a:gd name="connsiteY99" fmla="*/ 4620127 h 15135727"/>
              <a:gd name="connsiteX100" fmla="*/ 5510464 w 8085221"/>
              <a:gd name="connsiteY100" fmla="*/ 4812632 h 15135727"/>
              <a:gd name="connsiteX101" fmla="*/ 5317958 w 8085221"/>
              <a:gd name="connsiteY101" fmla="*/ 4981074 h 15135727"/>
              <a:gd name="connsiteX102" fmla="*/ 5005137 w 8085221"/>
              <a:gd name="connsiteY102" fmla="*/ 5149516 h 15135727"/>
              <a:gd name="connsiteX103" fmla="*/ 4692316 w 8085221"/>
              <a:gd name="connsiteY103" fmla="*/ 5149516 h 15135727"/>
              <a:gd name="connsiteX104" fmla="*/ 4523874 w 8085221"/>
              <a:gd name="connsiteY104" fmla="*/ 5366085 h 15135727"/>
              <a:gd name="connsiteX105" fmla="*/ 4211053 w 8085221"/>
              <a:gd name="connsiteY105" fmla="*/ 5414211 h 15135727"/>
              <a:gd name="connsiteX106" fmla="*/ 4114800 w 8085221"/>
              <a:gd name="connsiteY106" fmla="*/ 5390148 h 15135727"/>
              <a:gd name="connsiteX107" fmla="*/ 4018548 w 8085221"/>
              <a:gd name="connsiteY107" fmla="*/ 5630779 h 15135727"/>
              <a:gd name="connsiteX108" fmla="*/ 4090737 w 8085221"/>
              <a:gd name="connsiteY108" fmla="*/ 5871411 h 15135727"/>
              <a:gd name="connsiteX109" fmla="*/ 4090737 w 8085221"/>
              <a:gd name="connsiteY109" fmla="*/ 6184232 h 15135727"/>
              <a:gd name="connsiteX110" fmla="*/ 4186990 w 8085221"/>
              <a:gd name="connsiteY110" fmla="*/ 6472990 h 15135727"/>
              <a:gd name="connsiteX111" fmla="*/ 4042611 w 8085221"/>
              <a:gd name="connsiteY111" fmla="*/ 6352674 h 15135727"/>
              <a:gd name="connsiteX112" fmla="*/ 3946358 w 8085221"/>
              <a:gd name="connsiteY112" fmla="*/ 6376737 h 15135727"/>
              <a:gd name="connsiteX113" fmla="*/ 4114800 w 8085221"/>
              <a:gd name="connsiteY113" fmla="*/ 6641432 h 15135727"/>
              <a:gd name="connsiteX114" fmla="*/ 4451685 w 8085221"/>
              <a:gd name="connsiteY114" fmla="*/ 6737685 h 15135727"/>
              <a:gd name="connsiteX115" fmla="*/ 4620127 w 8085221"/>
              <a:gd name="connsiteY115" fmla="*/ 6978316 h 15135727"/>
              <a:gd name="connsiteX116" fmla="*/ 4740442 w 8085221"/>
              <a:gd name="connsiteY116" fmla="*/ 7170821 h 15135727"/>
              <a:gd name="connsiteX117" fmla="*/ 5077327 w 8085221"/>
              <a:gd name="connsiteY117" fmla="*/ 7387390 h 15135727"/>
              <a:gd name="connsiteX118" fmla="*/ 5125453 w 8085221"/>
              <a:gd name="connsiteY118" fmla="*/ 7603958 h 15135727"/>
              <a:gd name="connsiteX119" fmla="*/ 5197642 w 8085221"/>
              <a:gd name="connsiteY119" fmla="*/ 7796464 h 15135727"/>
              <a:gd name="connsiteX120" fmla="*/ 5486400 w 8085221"/>
              <a:gd name="connsiteY120" fmla="*/ 7964906 h 15135727"/>
              <a:gd name="connsiteX121" fmla="*/ 5486400 w 8085221"/>
              <a:gd name="connsiteY121" fmla="*/ 8349916 h 15135727"/>
              <a:gd name="connsiteX122" fmla="*/ 5678906 w 8085221"/>
              <a:gd name="connsiteY122" fmla="*/ 8614611 h 15135727"/>
              <a:gd name="connsiteX123" fmla="*/ 5919537 w 8085221"/>
              <a:gd name="connsiteY123" fmla="*/ 9071811 h 15135727"/>
              <a:gd name="connsiteX124" fmla="*/ 6160169 w 8085221"/>
              <a:gd name="connsiteY124" fmla="*/ 9336506 h 15135727"/>
              <a:gd name="connsiteX125" fmla="*/ 6280485 w 8085221"/>
              <a:gd name="connsiteY125" fmla="*/ 9601200 h 15135727"/>
              <a:gd name="connsiteX126" fmla="*/ 6400800 w 8085221"/>
              <a:gd name="connsiteY126" fmla="*/ 9793706 h 15135727"/>
              <a:gd name="connsiteX127" fmla="*/ 6569242 w 8085221"/>
              <a:gd name="connsiteY127" fmla="*/ 10058400 h 15135727"/>
              <a:gd name="connsiteX128" fmla="*/ 6713621 w 8085221"/>
              <a:gd name="connsiteY128" fmla="*/ 10106527 h 15135727"/>
              <a:gd name="connsiteX129" fmla="*/ 6545179 w 8085221"/>
              <a:gd name="connsiteY129" fmla="*/ 10202779 h 15135727"/>
              <a:gd name="connsiteX130" fmla="*/ 6569242 w 8085221"/>
              <a:gd name="connsiteY130" fmla="*/ 10443411 h 15135727"/>
              <a:gd name="connsiteX131" fmla="*/ 6593306 w 8085221"/>
              <a:gd name="connsiteY131" fmla="*/ 10708106 h 15135727"/>
              <a:gd name="connsiteX132" fmla="*/ 6761748 w 8085221"/>
              <a:gd name="connsiteY132" fmla="*/ 10924674 h 15135727"/>
              <a:gd name="connsiteX133" fmla="*/ 6641432 w 8085221"/>
              <a:gd name="connsiteY133" fmla="*/ 11093116 h 15135727"/>
              <a:gd name="connsiteX134" fmla="*/ 6713621 w 8085221"/>
              <a:gd name="connsiteY134" fmla="*/ 11261558 h 15135727"/>
              <a:gd name="connsiteX135" fmla="*/ 6737685 w 8085221"/>
              <a:gd name="connsiteY135" fmla="*/ 11526253 h 15135727"/>
              <a:gd name="connsiteX136" fmla="*/ 6617369 w 8085221"/>
              <a:gd name="connsiteY136" fmla="*/ 11839074 h 15135727"/>
              <a:gd name="connsiteX137" fmla="*/ 6617369 w 8085221"/>
              <a:gd name="connsiteY137" fmla="*/ 12031579 h 15135727"/>
              <a:gd name="connsiteX138" fmla="*/ 6641432 w 8085221"/>
              <a:gd name="connsiteY138" fmla="*/ 12127832 h 15135727"/>
              <a:gd name="connsiteX139" fmla="*/ 6761748 w 8085221"/>
              <a:gd name="connsiteY139" fmla="*/ 12031579 h 15135727"/>
              <a:gd name="connsiteX140" fmla="*/ 6761748 w 8085221"/>
              <a:gd name="connsiteY140" fmla="*/ 12296274 h 15135727"/>
              <a:gd name="connsiteX141" fmla="*/ 6689558 w 8085221"/>
              <a:gd name="connsiteY141" fmla="*/ 12512842 h 15135727"/>
              <a:gd name="connsiteX142" fmla="*/ 6785811 w 8085221"/>
              <a:gd name="connsiteY142" fmla="*/ 12777537 h 15135727"/>
              <a:gd name="connsiteX143" fmla="*/ 6569242 w 8085221"/>
              <a:gd name="connsiteY143" fmla="*/ 12873790 h 15135727"/>
              <a:gd name="connsiteX144" fmla="*/ 6545179 w 8085221"/>
              <a:gd name="connsiteY144" fmla="*/ 13090358 h 15135727"/>
              <a:gd name="connsiteX145" fmla="*/ 6448927 w 8085221"/>
              <a:gd name="connsiteY145" fmla="*/ 13355053 h 15135727"/>
              <a:gd name="connsiteX146" fmla="*/ 6256421 w 8085221"/>
              <a:gd name="connsiteY146" fmla="*/ 13571621 h 15135727"/>
              <a:gd name="connsiteX147" fmla="*/ 6087979 w 8085221"/>
              <a:gd name="connsiteY147" fmla="*/ 13667874 h 15135727"/>
              <a:gd name="connsiteX148" fmla="*/ 5943600 w 8085221"/>
              <a:gd name="connsiteY148" fmla="*/ 13716000 h 15135727"/>
              <a:gd name="connsiteX149" fmla="*/ 5702969 w 8085221"/>
              <a:gd name="connsiteY149" fmla="*/ 13667874 h 15135727"/>
              <a:gd name="connsiteX150" fmla="*/ 5582653 w 8085221"/>
              <a:gd name="connsiteY150" fmla="*/ 13691937 h 15135727"/>
              <a:gd name="connsiteX151" fmla="*/ 5727032 w 8085221"/>
              <a:gd name="connsiteY151" fmla="*/ 13836316 h 15135727"/>
              <a:gd name="connsiteX152" fmla="*/ 5582653 w 8085221"/>
              <a:gd name="connsiteY152" fmla="*/ 14052885 h 15135727"/>
              <a:gd name="connsiteX153" fmla="*/ 5462337 w 8085221"/>
              <a:gd name="connsiteY153" fmla="*/ 14149137 h 15135727"/>
              <a:gd name="connsiteX154" fmla="*/ 5342021 w 8085221"/>
              <a:gd name="connsiteY154" fmla="*/ 14004758 h 15135727"/>
              <a:gd name="connsiteX155" fmla="*/ 5245769 w 8085221"/>
              <a:gd name="connsiteY155" fmla="*/ 14004758 h 15135727"/>
              <a:gd name="connsiteX156" fmla="*/ 5245769 w 8085221"/>
              <a:gd name="connsiteY156" fmla="*/ 13956632 h 15135727"/>
              <a:gd name="connsiteX157" fmla="*/ 5101390 w 8085221"/>
              <a:gd name="connsiteY157" fmla="*/ 13956632 h 15135727"/>
              <a:gd name="connsiteX158" fmla="*/ 4981074 w 8085221"/>
              <a:gd name="connsiteY158" fmla="*/ 13860379 h 15135727"/>
              <a:gd name="connsiteX159" fmla="*/ 4740442 w 8085221"/>
              <a:gd name="connsiteY159" fmla="*/ 13908506 h 15135727"/>
              <a:gd name="connsiteX160" fmla="*/ 4475748 w 8085221"/>
              <a:gd name="connsiteY160" fmla="*/ 13956632 h 15135727"/>
              <a:gd name="connsiteX161" fmla="*/ 4379495 w 8085221"/>
              <a:gd name="connsiteY161" fmla="*/ 14028821 h 15135727"/>
              <a:gd name="connsiteX162" fmla="*/ 4403558 w 8085221"/>
              <a:gd name="connsiteY162" fmla="*/ 14197264 h 15135727"/>
              <a:gd name="connsiteX163" fmla="*/ 4572000 w 8085221"/>
              <a:gd name="connsiteY163" fmla="*/ 14149137 h 15135727"/>
              <a:gd name="connsiteX164" fmla="*/ 4523874 w 8085221"/>
              <a:gd name="connsiteY164" fmla="*/ 14558211 h 15135727"/>
              <a:gd name="connsiteX165" fmla="*/ 4403558 w 8085221"/>
              <a:gd name="connsiteY165" fmla="*/ 14437895 h 15135727"/>
              <a:gd name="connsiteX166" fmla="*/ 4403558 w 8085221"/>
              <a:gd name="connsiteY166" fmla="*/ 14437895 h 15135727"/>
              <a:gd name="connsiteX167" fmla="*/ 4283242 w 8085221"/>
              <a:gd name="connsiteY167" fmla="*/ 14245390 h 15135727"/>
              <a:gd name="connsiteX168" fmla="*/ 4235116 w 8085221"/>
              <a:gd name="connsiteY168" fmla="*/ 14341642 h 15135727"/>
              <a:gd name="connsiteX169" fmla="*/ 4162927 w 8085221"/>
              <a:gd name="connsiteY169" fmla="*/ 14389769 h 15135727"/>
              <a:gd name="connsiteX170" fmla="*/ 4162927 w 8085221"/>
              <a:gd name="connsiteY170" fmla="*/ 14389769 h 15135727"/>
              <a:gd name="connsiteX171" fmla="*/ 3922295 w 8085221"/>
              <a:gd name="connsiteY171" fmla="*/ 14245390 h 15135727"/>
              <a:gd name="connsiteX172" fmla="*/ 3801979 w 8085221"/>
              <a:gd name="connsiteY172" fmla="*/ 14293516 h 15135727"/>
              <a:gd name="connsiteX173" fmla="*/ 3681664 w 8085221"/>
              <a:gd name="connsiteY173" fmla="*/ 14389769 h 15135727"/>
              <a:gd name="connsiteX174" fmla="*/ 3657600 w 8085221"/>
              <a:gd name="connsiteY174" fmla="*/ 14654464 h 15135727"/>
              <a:gd name="connsiteX175" fmla="*/ 3513221 w 8085221"/>
              <a:gd name="connsiteY175" fmla="*/ 14726653 h 15135727"/>
              <a:gd name="connsiteX176" fmla="*/ 3513221 w 8085221"/>
              <a:gd name="connsiteY176" fmla="*/ 14871032 h 15135727"/>
              <a:gd name="connsiteX177" fmla="*/ 3633537 w 8085221"/>
              <a:gd name="connsiteY177" fmla="*/ 14967285 h 15135727"/>
              <a:gd name="connsiteX178" fmla="*/ 3609474 w 8085221"/>
              <a:gd name="connsiteY178" fmla="*/ 15087600 h 15135727"/>
              <a:gd name="connsiteX179" fmla="*/ 3441032 w 8085221"/>
              <a:gd name="connsiteY179" fmla="*/ 15039474 h 15135727"/>
              <a:gd name="connsiteX180" fmla="*/ 3272590 w 8085221"/>
              <a:gd name="connsiteY180" fmla="*/ 15063537 h 15135727"/>
              <a:gd name="connsiteX181" fmla="*/ 3248527 w 8085221"/>
              <a:gd name="connsiteY181" fmla="*/ 14895095 h 15135727"/>
              <a:gd name="connsiteX182" fmla="*/ 3128211 w 8085221"/>
              <a:gd name="connsiteY182" fmla="*/ 14919158 h 15135727"/>
              <a:gd name="connsiteX183" fmla="*/ 2959769 w 8085221"/>
              <a:gd name="connsiteY183" fmla="*/ 15135727 h 15135727"/>
              <a:gd name="connsiteX184" fmla="*/ 2935706 w 8085221"/>
              <a:gd name="connsiteY184" fmla="*/ 14895095 h 15135727"/>
              <a:gd name="connsiteX185" fmla="*/ 2791327 w 8085221"/>
              <a:gd name="connsiteY185" fmla="*/ 14943221 h 15135727"/>
              <a:gd name="connsiteX186" fmla="*/ 2671011 w 8085221"/>
              <a:gd name="connsiteY186" fmla="*/ 15039474 h 15135727"/>
              <a:gd name="connsiteX187" fmla="*/ 2430379 w 8085221"/>
              <a:gd name="connsiteY187" fmla="*/ 15087600 h 15135727"/>
              <a:gd name="connsiteX188" fmla="*/ 2237874 w 8085221"/>
              <a:gd name="connsiteY188" fmla="*/ 15039474 h 15135727"/>
              <a:gd name="connsiteX189" fmla="*/ 2622885 w 8085221"/>
              <a:gd name="connsiteY189" fmla="*/ 14846969 h 15135727"/>
              <a:gd name="connsiteX190" fmla="*/ 2887579 w 8085221"/>
              <a:gd name="connsiteY190" fmla="*/ 14774779 h 15135727"/>
              <a:gd name="connsiteX191" fmla="*/ 2839453 w 8085221"/>
              <a:gd name="connsiteY191" fmla="*/ 14582274 h 15135727"/>
              <a:gd name="connsiteX192" fmla="*/ 2935706 w 8085221"/>
              <a:gd name="connsiteY192" fmla="*/ 14510085 h 15135727"/>
              <a:gd name="connsiteX193" fmla="*/ 2935706 w 8085221"/>
              <a:gd name="connsiteY193" fmla="*/ 14510085 h 15135727"/>
              <a:gd name="connsiteX194" fmla="*/ 3080085 w 8085221"/>
              <a:gd name="connsiteY194" fmla="*/ 14413832 h 15135727"/>
              <a:gd name="connsiteX195" fmla="*/ 3152274 w 8085221"/>
              <a:gd name="connsiteY195" fmla="*/ 14341642 h 15135727"/>
              <a:gd name="connsiteX196" fmla="*/ 3080085 w 8085221"/>
              <a:gd name="connsiteY196" fmla="*/ 14269453 h 15135727"/>
              <a:gd name="connsiteX197" fmla="*/ 3152274 w 8085221"/>
              <a:gd name="connsiteY197" fmla="*/ 14197264 h 15135727"/>
              <a:gd name="connsiteX198" fmla="*/ 3152274 w 8085221"/>
              <a:gd name="connsiteY198" fmla="*/ 14052885 h 15135727"/>
              <a:gd name="connsiteX199" fmla="*/ 3080085 w 8085221"/>
              <a:gd name="connsiteY199" fmla="*/ 13980695 h 15135727"/>
              <a:gd name="connsiteX200" fmla="*/ 3056021 w 8085221"/>
              <a:gd name="connsiteY200" fmla="*/ 14076948 h 15135727"/>
              <a:gd name="connsiteX201" fmla="*/ 2935706 w 8085221"/>
              <a:gd name="connsiteY201" fmla="*/ 14076948 h 15135727"/>
              <a:gd name="connsiteX202" fmla="*/ 2863516 w 8085221"/>
              <a:gd name="connsiteY202" fmla="*/ 14125074 h 15135727"/>
              <a:gd name="connsiteX203" fmla="*/ 2719137 w 8085221"/>
              <a:gd name="connsiteY203" fmla="*/ 14197264 h 15135727"/>
              <a:gd name="connsiteX204" fmla="*/ 2646948 w 8085221"/>
              <a:gd name="connsiteY204" fmla="*/ 14197264 h 15135727"/>
              <a:gd name="connsiteX205" fmla="*/ 2598821 w 8085221"/>
              <a:gd name="connsiteY205" fmla="*/ 14125074 h 15135727"/>
              <a:gd name="connsiteX206" fmla="*/ 2430379 w 8085221"/>
              <a:gd name="connsiteY206" fmla="*/ 13836316 h 15135727"/>
              <a:gd name="connsiteX207" fmla="*/ 2646948 w 8085221"/>
              <a:gd name="connsiteY207" fmla="*/ 13812253 h 15135727"/>
              <a:gd name="connsiteX208" fmla="*/ 2502569 w 8085221"/>
              <a:gd name="connsiteY208" fmla="*/ 13475369 h 15135727"/>
              <a:gd name="connsiteX209" fmla="*/ 2550695 w 8085221"/>
              <a:gd name="connsiteY209" fmla="*/ 13186611 h 15135727"/>
              <a:gd name="connsiteX210" fmla="*/ 2719137 w 8085221"/>
              <a:gd name="connsiteY210" fmla="*/ 13042232 h 15135727"/>
              <a:gd name="connsiteX211" fmla="*/ 2791327 w 8085221"/>
              <a:gd name="connsiteY211" fmla="*/ 12945979 h 15135727"/>
              <a:gd name="connsiteX212" fmla="*/ 3031958 w 8085221"/>
              <a:gd name="connsiteY212" fmla="*/ 13090358 h 15135727"/>
              <a:gd name="connsiteX213" fmla="*/ 3056021 w 8085221"/>
              <a:gd name="connsiteY213" fmla="*/ 12753474 h 15135727"/>
              <a:gd name="connsiteX214" fmla="*/ 2887579 w 8085221"/>
              <a:gd name="connsiteY214" fmla="*/ 12777537 h 15135727"/>
              <a:gd name="connsiteX215" fmla="*/ 2815390 w 8085221"/>
              <a:gd name="connsiteY215" fmla="*/ 12777537 h 15135727"/>
              <a:gd name="connsiteX216" fmla="*/ 3176337 w 8085221"/>
              <a:gd name="connsiteY216" fmla="*/ 12368464 h 15135727"/>
              <a:gd name="connsiteX217" fmla="*/ 3104148 w 8085221"/>
              <a:gd name="connsiteY217" fmla="*/ 12320337 h 15135727"/>
              <a:gd name="connsiteX218" fmla="*/ 3104148 w 8085221"/>
              <a:gd name="connsiteY218" fmla="*/ 12320337 h 15135727"/>
              <a:gd name="connsiteX219" fmla="*/ 3007895 w 8085221"/>
              <a:gd name="connsiteY219" fmla="*/ 12079706 h 15135727"/>
              <a:gd name="connsiteX220" fmla="*/ 2911642 w 8085221"/>
              <a:gd name="connsiteY220" fmla="*/ 11935327 h 15135727"/>
              <a:gd name="connsiteX221" fmla="*/ 2863516 w 8085221"/>
              <a:gd name="connsiteY221" fmla="*/ 11694695 h 15135727"/>
              <a:gd name="connsiteX222" fmla="*/ 2911642 w 8085221"/>
              <a:gd name="connsiteY222" fmla="*/ 11454064 h 15135727"/>
              <a:gd name="connsiteX223" fmla="*/ 3056021 w 8085221"/>
              <a:gd name="connsiteY223" fmla="*/ 11454064 h 15135727"/>
              <a:gd name="connsiteX224" fmla="*/ 2983832 w 8085221"/>
              <a:gd name="connsiteY224" fmla="*/ 11381874 h 15135727"/>
              <a:gd name="connsiteX225" fmla="*/ 3031958 w 8085221"/>
              <a:gd name="connsiteY225" fmla="*/ 11285621 h 15135727"/>
              <a:gd name="connsiteX226" fmla="*/ 3007895 w 8085221"/>
              <a:gd name="connsiteY226" fmla="*/ 11189369 h 15135727"/>
              <a:gd name="connsiteX227" fmla="*/ 2887579 w 8085221"/>
              <a:gd name="connsiteY227" fmla="*/ 11141242 h 15135727"/>
              <a:gd name="connsiteX228" fmla="*/ 2887579 w 8085221"/>
              <a:gd name="connsiteY228" fmla="*/ 10972800 h 15135727"/>
              <a:gd name="connsiteX229" fmla="*/ 2887579 w 8085221"/>
              <a:gd name="connsiteY229" fmla="*/ 10924674 h 15135727"/>
              <a:gd name="connsiteX230" fmla="*/ 2767264 w 8085221"/>
              <a:gd name="connsiteY230" fmla="*/ 11020927 h 15135727"/>
              <a:gd name="connsiteX231" fmla="*/ 2743200 w 8085221"/>
              <a:gd name="connsiteY231" fmla="*/ 10924674 h 15135727"/>
              <a:gd name="connsiteX232" fmla="*/ 2550695 w 8085221"/>
              <a:gd name="connsiteY232" fmla="*/ 11020927 h 15135727"/>
              <a:gd name="connsiteX233" fmla="*/ 2526632 w 8085221"/>
              <a:gd name="connsiteY233" fmla="*/ 11117179 h 15135727"/>
              <a:gd name="connsiteX234" fmla="*/ 2334127 w 8085221"/>
              <a:gd name="connsiteY234" fmla="*/ 10996864 h 15135727"/>
              <a:gd name="connsiteX235" fmla="*/ 2358190 w 8085221"/>
              <a:gd name="connsiteY235" fmla="*/ 10732169 h 15135727"/>
              <a:gd name="connsiteX236" fmla="*/ 2334127 w 8085221"/>
              <a:gd name="connsiteY236" fmla="*/ 10587790 h 15135727"/>
              <a:gd name="connsiteX237" fmla="*/ 2406316 w 8085221"/>
              <a:gd name="connsiteY237" fmla="*/ 10491537 h 15135727"/>
              <a:gd name="connsiteX238" fmla="*/ 2598821 w 8085221"/>
              <a:gd name="connsiteY238" fmla="*/ 10684042 h 15135727"/>
              <a:gd name="connsiteX239" fmla="*/ 2767264 w 8085221"/>
              <a:gd name="connsiteY239" fmla="*/ 10684042 h 15135727"/>
              <a:gd name="connsiteX240" fmla="*/ 2646948 w 8085221"/>
              <a:gd name="connsiteY240" fmla="*/ 10515600 h 15135727"/>
              <a:gd name="connsiteX241" fmla="*/ 2815390 w 8085221"/>
              <a:gd name="connsiteY241" fmla="*/ 10395285 h 15135727"/>
              <a:gd name="connsiteX242" fmla="*/ 3080085 w 8085221"/>
              <a:gd name="connsiteY242" fmla="*/ 10419348 h 15135727"/>
              <a:gd name="connsiteX243" fmla="*/ 3248527 w 8085221"/>
              <a:gd name="connsiteY243" fmla="*/ 10539664 h 15135727"/>
              <a:gd name="connsiteX244" fmla="*/ 3320716 w 8085221"/>
              <a:gd name="connsiteY244" fmla="*/ 10659979 h 15135727"/>
              <a:gd name="connsiteX245" fmla="*/ 3465095 w 8085221"/>
              <a:gd name="connsiteY245" fmla="*/ 10659979 h 15135727"/>
              <a:gd name="connsiteX246" fmla="*/ 3441032 w 8085221"/>
              <a:gd name="connsiteY246" fmla="*/ 10491537 h 15135727"/>
              <a:gd name="connsiteX247" fmla="*/ 3392906 w 8085221"/>
              <a:gd name="connsiteY247" fmla="*/ 10250906 h 15135727"/>
              <a:gd name="connsiteX248" fmla="*/ 3152274 w 8085221"/>
              <a:gd name="connsiteY248" fmla="*/ 10250906 h 15135727"/>
              <a:gd name="connsiteX249" fmla="*/ 3176337 w 8085221"/>
              <a:gd name="connsiteY249" fmla="*/ 10178716 h 15135727"/>
              <a:gd name="connsiteX250" fmla="*/ 3104148 w 8085221"/>
              <a:gd name="connsiteY250" fmla="*/ 10154653 h 15135727"/>
              <a:gd name="connsiteX251" fmla="*/ 3007895 w 8085221"/>
              <a:gd name="connsiteY251" fmla="*/ 9962148 h 15135727"/>
              <a:gd name="connsiteX252" fmla="*/ 3176337 w 8085221"/>
              <a:gd name="connsiteY252" fmla="*/ 9889958 h 15135727"/>
              <a:gd name="connsiteX253" fmla="*/ 2959769 w 8085221"/>
              <a:gd name="connsiteY253" fmla="*/ 9504948 h 15135727"/>
              <a:gd name="connsiteX254" fmla="*/ 2791327 w 8085221"/>
              <a:gd name="connsiteY254" fmla="*/ 9456821 h 15135727"/>
              <a:gd name="connsiteX255" fmla="*/ 2574758 w 8085221"/>
              <a:gd name="connsiteY255" fmla="*/ 9336506 h 15135727"/>
              <a:gd name="connsiteX256" fmla="*/ 2550695 w 8085221"/>
              <a:gd name="connsiteY256" fmla="*/ 9071811 h 15135727"/>
              <a:gd name="connsiteX257" fmla="*/ 2695074 w 8085221"/>
              <a:gd name="connsiteY257" fmla="*/ 8999621 h 15135727"/>
              <a:gd name="connsiteX258" fmla="*/ 2622885 w 8085221"/>
              <a:gd name="connsiteY258" fmla="*/ 8975558 h 15135727"/>
              <a:gd name="connsiteX259" fmla="*/ 2430379 w 8085221"/>
              <a:gd name="connsiteY259" fmla="*/ 8999621 h 15135727"/>
              <a:gd name="connsiteX260" fmla="*/ 2261937 w 8085221"/>
              <a:gd name="connsiteY260" fmla="*/ 9168064 h 15135727"/>
              <a:gd name="connsiteX261" fmla="*/ 2237874 w 8085221"/>
              <a:gd name="connsiteY261" fmla="*/ 8999621 h 15135727"/>
              <a:gd name="connsiteX262" fmla="*/ 2117558 w 8085221"/>
              <a:gd name="connsiteY262" fmla="*/ 8975558 h 15135727"/>
              <a:gd name="connsiteX263" fmla="*/ 2045369 w 8085221"/>
              <a:gd name="connsiteY263" fmla="*/ 8783053 h 15135727"/>
              <a:gd name="connsiteX264" fmla="*/ 1852864 w 8085221"/>
              <a:gd name="connsiteY264" fmla="*/ 8758990 h 15135727"/>
              <a:gd name="connsiteX265" fmla="*/ 1636295 w 8085221"/>
              <a:gd name="connsiteY265" fmla="*/ 8927432 h 15135727"/>
              <a:gd name="connsiteX266" fmla="*/ 1588169 w 8085221"/>
              <a:gd name="connsiteY266" fmla="*/ 9023685 h 15135727"/>
              <a:gd name="connsiteX267" fmla="*/ 1515979 w 8085221"/>
              <a:gd name="connsiteY267" fmla="*/ 8879306 h 15135727"/>
              <a:gd name="connsiteX268" fmla="*/ 1347537 w 8085221"/>
              <a:gd name="connsiteY268" fmla="*/ 8879306 h 15135727"/>
              <a:gd name="connsiteX269" fmla="*/ 1347537 w 8085221"/>
              <a:gd name="connsiteY269" fmla="*/ 8710864 h 15135727"/>
              <a:gd name="connsiteX270" fmla="*/ 1106906 w 8085221"/>
              <a:gd name="connsiteY270" fmla="*/ 8783053 h 15135727"/>
              <a:gd name="connsiteX271" fmla="*/ 890337 w 8085221"/>
              <a:gd name="connsiteY271" fmla="*/ 8686800 h 15135727"/>
              <a:gd name="connsiteX272" fmla="*/ 649706 w 8085221"/>
              <a:gd name="connsiteY272" fmla="*/ 8662737 h 15135727"/>
              <a:gd name="connsiteX273" fmla="*/ 385011 w 8085221"/>
              <a:gd name="connsiteY273" fmla="*/ 8566485 h 15135727"/>
              <a:gd name="connsiteX274" fmla="*/ 577516 w 8085221"/>
              <a:gd name="connsiteY274" fmla="*/ 8373979 h 15135727"/>
              <a:gd name="connsiteX275" fmla="*/ 794085 w 8085221"/>
              <a:gd name="connsiteY275" fmla="*/ 8301790 h 15135727"/>
              <a:gd name="connsiteX276" fmla="*/ 745958 w 8085221"/>
              <a:gd name="connsiteY276" fmla="*/ 8133348 h 15135727"/>
              <a:gd name="connsiteX277" fmla="*/ 818148 w 8085221"/>
              <a:gd name="connsiteY277" fmla="*/ 7820527 h 15135727"/>
              <a:gd name="connsiteX278" fmla="*/ 697832 w 8085221"/>
              <a:gd name="connsiteY278" fmla="*/ 7820527 h 15135727"/>
              <a:gd name="connsiteX279" fmla="*/ 625642 w 8085221"/>
              <a:gd name="connsiteY279" fmla="*/ 7916779 h 15135727"/>
              <a:gd name="connsiteX280" fmla="*/ 457200 w 8085221"/>
              <a:gd name="connsiteY280" fmla="*/ 7820527 h 15135727"/>
              <a:gd name="connsiteX281" fmla="*/ 529390 w 8085221"/>
              <a:gd name="connsiteY281" fmla="*/ 7700211 h 15135727"/>
              <a:gd name="connsiteX282" fmla="*/ 938464 w 8085221"/>
              <a:gd name="connsiteY282" fmla="*/ 7676148 h 15135727"/>
              <a:gd name="connsiteX283" fmla="*/ 1058779 w 8085221"/>
              <a:gd name="connsiteY283" fmla="*/ 7459579 h 15135727"/>
              <a:gd name="connsiteX284" fmla="*/ 1203158 w 8085221"/>
              <a:gd name="connsiteY284" fmla="*/ 7603958 h 15135727"/>
              <a:gd name="connsiteX285" fmla="*/ 1299411 w 8085221"/>
              <a:gd name="connsiteY285" fmla="*/ 7555832 h 15135727"/>
              <a:gd name="connsiteX286" fmla="*/ 1443790 w 8085221"/>
              <a:gd name="connsiteY286" fmla="*/ 7507706 h 15135727"/>
              <a:gd name="connsiteX287" fmla="*/ 1684421 w 8085221"/>
              <a:gd name="connsiteY287" fmla="*/ 7603958 h 15135727"/>
              <a:gd name="connsiteX288" fmla="*/ 1684421 w 8085221"/>
              <a:gd name="connsiteY288" fmla="*/ 7603958 h 15135727"/>
              <a:gd name="connsiteX289" fmla="*/ 1540042 w 8085221"/>
              <a:gd name="connsiteY289" fmla="*/ 7363327 h 15135727"/>
              <a:gd name="connsiteX290" fmla="*/ 1299411 w 8085221"/>
              <a:gd name="connsiteY290" fmla="*/ 7315200 h 15135727"/>
              <a:gd name="connsiteX291" fmla="*/ 1130969 w 8085221"/>
              <a:gd name="connsiteY291" fmla="*/ 7339264 h 15135727"/>
              <a:gd name="connsiteX292" fmla="*/ 1034716 w 8085221"/>
              <a:gd name="connsiteY292" fmla="*/ 7315200 h 15135727"/>
              <a:gd name="connsiteX293" fmla="*/ 1155032 w 8085221"/>
              <a:gd name="connsiteY293" fmla="*/ 7050506 h 15135727"/>
              <a:gd name="connsiteX294" fmla="*/ 1155032 w 8085221"/>
              <a:gd name="connsiteY294" fmla="*/ 6930190 h 15135727"/>
              <a:gd name="connsiteX295" fmla="*/ 1155032 w 8085221"/>
              <a:gd name="connsiteY295" fmla="*/ 6761748 h 15135727"/>
              <a:gd name="connsiteX296" fmla="*/ 1203158 w 8085221"/>
              <a:gd name="connsiteY296" fmla="*/ 6617369 h 15135727"/>
              <a:gd name="connsiteX297" fmla="*/ 1371600 w 8085221"/>
              <a:gd name="connsiteY297" fmla="*/ 6472990 h 15135727"/>
              <a:gd name="connsiteX298" fmla="*/ 1443790 w 8085221"/>
              <a:gd name="connsiteY298" fmla="*/ 6328611 h 15135727"/>
              <a:gd name="connsiteX299" fmla="*/ 1419727 w 8085221"/>
              <a:gd name="connsiteY299" fmla="*/ 6208295 h 15135727"/>
              <a:gd name="connsiteX300" fmla="*/ 1275348 w 8085221"/>
              <a:gd name="connsiteY300" fmla="*/ 6304548 h 15135727"/>
              <a:gd name="connsiteX301" fmla="*/ 1323474 w 8085221"/>
              <a:gd name="connsiteY301" fmla="*/ 6015790 h 15135727"/>
              <a:gd name="connsiteX302" fmla="*/ 1540042 w 8085221"/>
              <a:gd name="connsiteY302" fmla="*/ 5871411 h 15135727"/>
              <a:gd name="connsiteX303" fmla="*/ 1540042 w 8085221"/>
              <a:gd name="connsiteY303" fmla="*/ 5751095 h 15135727"/>
              <a:gd name="connsiteX304" fmla="*/ 1395664 w 8085221"/>
              <a:gd name="connsiteY304" fmla="*/ 5799221 h 15135727"/>
              <a:gd name="connsiteX305" fmla="*/ 1179095 w 8085221"/>
              <a:gd name="connsiteY305" fmla="*/ 5799221 h 15135727"/>
              <a:gd name="connsiteX306" fmla="*/ 890337 w 8085221"/>
              <a:gd name="connsiteY306" fmla="*/ 5775158 h 15135727"/>
              <a:gd name="connsiteX307" fmla="*/ 697832 w 8085221"/>
              <a:gd name="connsiteY307" fmla="*/ 5606716 h 15135727"/>
              <a:gd name="connsiteX308" fmla="*/ 577516 w 8085221"/>
              <a:gd name="connsiteY308" fmla="*/ 5582653 h 15135727"/>
              <a:gd name="connsiteX309" fmla="*/ 697832 w 8085221"/>
              <a:gd name="connsiteY309" fmla="*/ 5775158 h 15135727"/>
              <a:gd name="connsiteX310" fmla="*/ 409074 w 8085221"/>
              <a:gd name="connsiteY310" fmla="*/ 5799221 h 15135727"/>
              <a:gd name="connsiteX311" fmla="*/ 168442 w 8085221"/>
              <a:gd name="connsiteY311" fmla="*/ 5702969 h 15135727"/>
              <a:gd name="connsiteX312" fmla="*/ 264695 w 8085221"/>
              <a:gd name="connsiteY312" fmla="*/ 5558590 h 15135727"/>
              <a:gd name="connsiteX313" fmla="*/ 144379 w 8085221"/>
              <a:gd name="connsiteY313" fmla="*/ 5510464 h 15135727"/>
              <a:gd name="connsiteX314" fmla="*/ 0 w 8085221"/>
              <a:gd name="connsiteY314" fmla="*/ 5462337 h 15135727"/>
              <a:gd name="connsiteX315" fmla="*/ 96253 w 8085221"/>
              <a:gd name="connsiteY315" fmla="*/ 5245769 h 15135727"/>
              <a:gd name="connsiteX0" fmla="*/ 96253 w 8085221"/>
              <a:gd name="connsiteY0" fmla="*/ 5245769 h 15135727"/>
              <a:gd name="connsiteX1" fmla="*/ 144379 w 8085221"/>
              <a:gd name="connsiteY1" fmla="*/ 4981074 h 15135727"/>
              <a:gd name="connsiteX2" fmla="*/ 178719 w 8085221"/>
              <a:gd name="connsiteY2" fmla="*/ 4834941 h 15135727"/>
              <a:gd name="connsiteX3" fmla="*/ 334378 w 8085221"/>
              <a:gd name="connsiteY3" fmla="*/ 4696828 h 15135727"/>
              <a:gd name="connsiteX4" fmla="*/ 553453 w 8085221"/>
              <a:gd name="connsiteY4" fmla="*/ 4692316 h 15135727"/>
              <a:gd name="connsiteX5" fmla="*/ 649706 w 8085221"/>
              <a:gd name="connsiteY5" fmla="*/ 4427621 h 15135727"/>
              <a:gd name="connsiteX6" fmla="*/ 805866 w 8085221"/>
              <a:gd name="connsiteY6" fmla="*/ 4425366 h 15135727"/>
              <a:gd name="connsiteX7" fmla="*/ 867026 w 8085221"/>
              <a:gd name="connsiteY7" fmla="*/ 4311817 h 15135727"/>
              <a:gd name="connsiteX8" fmla="*/ 1077328 w 8085221"/>
              <a:gd name="connsiteY8" fmla="*/ 4253916 h 15135727"/>
              <a:gd name="connsiteX9" fmla="*/ 1120191 w 8085221"/>
              <a:gd name="connsiteY9" fmla="*/ 4206291 h 15135727"/>
              <a:gd name="connsiteX10" fmla="*/ 1263066 w 8085221"/>
              <a:gd name="connsiteY10" fmla="*/ 4182478 h 15135727"/>
              <a:gd name="connsiteX11" fmla="*/ 1362326 w 8085221"/>
              <a:gd name="connsiteY11" fmla="*/ 4081965 h 15135727"/>
              <a:gd name="connsiteX12" fmla="*/ 1472616 w 8085221"/>
              <a:gd name="connsiteY12" fmla="*/ 4025316 h 15135727"/>
              <a:gd name="connsiteX13" fmla="*/ 1559344 w 8085221"/>
              <a:gd name="connsiteY13" fmla="*/ 4013535 h 15135727"/>
              <a:gd name="connsiteX14" fmla="*/ 1708485 w 8085221"/>
              <a:gd name="connsiteY14" fmla="*/ 3826042 h 15135727"/>
              <a:gd name="connsiteX15" fmla="*/ 1820278 w 8085221"/>
              <a:gd name="connsiteY15" fmla="*/ 3858628 h 15135727"/>
              <a:gd name="connsiteX16" fmla="*/ 1910766 w 8085221"/>
              <a:gd name="connsiteY16" fmla="*/ 3735053 h 15135727"/>
              <a:gd name="connsiteX17" fmla="*/ 2006016 w 8085221"/>
              <a:gd name="connsiteY17" fmla="*/ 3615741 h 15135727"/>
              <a:gd name="connsiteX18" fmla="*/ 2091741 w 8085221"/>
              <a:gd name="connsiteY18" fmla="*/ 3649078 h 15135727"/>
              <a:gd name="connsiteX19" fmla="*/ 2141621 w 8085221"/>
              <a:gd name="connsiteY19" fmla="*/ 3585411 h 15135727"/>
              <a:gd name="connsiteX20" fmla="*/ 2117808 w 8085221"/>
              <a:gd name="connsiteY20" fmla="*/ 3518736 h 15135727"/>
              <a:gd name="connsiteX21" fmla="*/ 2182228 w 8085221"/>
              <a:gd name="connsiteY21" fmla="*/ 3420478 h 15135727"/>
              <a:gd name="connsiteX22" fmla="*/ 2286000 w 8085221"/>
              <a:gd name="connsiteY22" fmla="*/ 3489158 h 15135727"/>
              <a:gd name="connsiteX23" fmla="*/ 2334628 w 8085221"/>
              <a:gd name="connsiteY23" fmla="*/ 3249028 h 15135727"/>
              <a:gd name="connsiteX24" fmla="*/ 2381502 w 8085221"/>
              <a:gd name="connsiteY24" fmla="*/ 3088858 h 15135727"/>
              <a:gd name="connsiteX25" fmla="*/ 2544178 w 8085221"/>
              <a:gd name="connsiteY25" fmla="*/ 3058528 h 15135727"/>
              <a:gd name="connsiteX26" fmla="*/ 2477503 w 8085221"/>
              <a:gd name="connsiteY26" fmla="*/ 2977566 h 15135727"/>
              <a:gd name="connsiteX27" fmla="*/ 2695074 w 8085221"/>
              <a:gd name="connsiteY27" fmla="*/ 2892592 h 15135727"/>
              <a:gd name="connsiteX28" fmla="*/ 2796591 w 8085221"/>
              <a:gd name="connsiteY28" fmla="*/ 2829928 h 15135727"/>
              <a:gd name="connsiteX29" fmla="*/ 2829928 w 8085221"/>
              <a:gd name="connsiteY29" fmla="*/ 2517107 h 15135727"/>
              <a:gd name="connsiteX30" fmla="*/ 3006141 w 8085221"/>
              <a:gd name="connsiteY30" fmla="*/ 2401303 h 15135727"/>
              <a:gd name="connsiteX31" fmla="*/ 3200400 w 8085221"/>
              <a:gd name="connsiteY31" fmla="*/ 2296277 h 15135727"/>
              <a:gd name="connsiteX32" fmla="*/ 3325228 w 8085221"/>
              <a:gd name="connsiteY32" fmla="*/ 2220328 h 15135727"/>
              <a:gd name="connsiteX33" fmla="*/ 3441032 w 8085221"/>
              <a:gd name="connsiteY33" fmla="*/ 2237874 h 15135727"/>
              <a:gd name="connsiteX34" fmla="*/ 3534778 w 8085221"/>
              <a:gd name="connsiteY34" fmla="*/ 2301291 h 15135727"/>
              <a:gd name="connsiteX35" fmla="*/ 3585160 w 8085221"/>
              <a:gd name="connsiteY35" fmla="*/ 2517107 h 15135727"/>
              <a:gd name="connsiteX36" fmla="*/ 3801979 w 8085221"/>
              <a:gd name="connsiteY36" fmla="*/ 2565735 h 15135727"/>
              <a:gd name="connsiteX37" fmla="*/ 3946358 w 8085221"/>
              <a:gd name="connsiteY37" fmla="*/ 2550695 h 15135727"/>
              <a:gd name="connsiteX38" fmla="*/ 4018548 w 8085221"/>
              <a:gd name="connsiteY38" fmla="*/ 2598821 h 15135727"/>
              <a:gd name="connsiteX39" fmla="*/ 4138864 w 8085221"/>
              <a:gd name="connsiteY39" fmla="*/ 2574758 h 15135727"/>
              <a:gd name="connsiteX40" fmla="*/ 4307306 w 8085221"/>
              <a:gd name="connsiteY40" fmla="*/ 2671011 h 15135727"/>
              <a:gd name="connsiteX41" fmla="*/ 4427621 w 8085221"/>
              <a:gd name="connsiteY41" fmla="*/ 2622885 h 15135727"/>
              <a:gd name="connsiteX42" fmla="*/ 4549191 w 8085221"/>
              <a:gd name="connsiteY42" fmla="*/ 2610853 h 15135727"/>
              <a:gd name="connsiteX43" fmla="*/ 4668253 w 8085221"/>
              <a:gd name="connsiteY43" fmla="*/ 2743200 h 15135727"/>
              <a:gd name="connsiteX44" fmla="*/ 4788569 w 8085221"/>
              <a:gd name="connsiteY44" fmla="*/ 2815390 h 15135727"/>
              <a:gd name="connsiteX45" fmla="*/ 4957011 w 8085221"/>
              <a:gd name="connsiteY45" fmla="*/ 2719137 h 15135727"/>
              <a:gd name="connsiteX46" fmla="*/ 4981074 w 8085221"/>
              <a:gd name="connsiteY46" fmla="*/ 2382253 h 15135727"/>
              <a:gd name="connsiteX47" fmla="*/ 4981074 w 8085221"/>
              <a:gd name="connsiteY47" fmla="*/ 2382253 h 15135727"/>
              <a:gd name="connsiteX48" fmla="*/ 4949241 w 8085221"/>
              <a:gd name="connsiteY48" fmla="*/ 2306053 h 15135727"/>
              <a:gd name="connsiteX49" fmla="*/ 4849228 w 8085221"/>
              <a:gd name="connsiteY49" fmla="*/ 2239378 h 15135727"/>
              <a:gd name="connsiteX50" fmla="*/ 4884821 w 8085221"/>
              <a:gd name="connsiteY50" fmla="*/ 2093495 h 15135727"/>
              <a:gd name="connsiteX51" fmla="*/ 4820653 w 8085221"/>
              <a:gd name="connsiteY51" fmla="*/ 2010778 h 15135727"/>
              <a:gd name="connsiteX52" fmla="*/ 4697831 w 8085221"/>
              <a:gd name="connsiteY52" fmla="*/ 1900990 h 15135727"/>
              <a:gd name="connsiteX53" fmla="*/ 4764506 w 8085221"/>
              <a:gd name="connsiteY53" fmla="*/ 1804737 h 15135727"/>
              <a:gd name="connsiteX54" fmla="*/ 4957011 w 8085221"/>
              <a:gd name="connsiteY54" fmla="*/ 1564106 h 15135727"/>
              <a:gd name="connsiteX55" fmla="*/ 5221706 w 8085221"/>
              <a:gd name="connsiteY55" fmla="*/ 1588169 h 15135727"/>
              <a:gd name="connsiteX56" fmla="*/ 5481637 w 8085221"/>
              <a:gd name="connsiteY56" fmla="*/ 1641558 h 15135727"/>
              <a:gd name="connsiteX57" fmla="*/ 5799221 w 8085221"/>
              <a:gd name="connsiteY57" fmla="*/ 1684421 h 15135727"/>
              <a:gd name="connsiteX58" fmla="*/ 5877928 w 8085221"/>
              <a:gd name="connsiteY58" fmla="*/ 1596441 h 15135727"/>
              <a:gd name="connsiteX59" fmla="*/ 5871411 w 8085221"/>
              <a:gd name="connsiteY59" fmla="*/ 1443790 h 15135727"/>
              <a:gd name="connsiteX60" fmla="*/ 6087979 w 8085221"/>
              <a:gd name="connsiteY60" fmla="*/ 1395664 h 15135727"/>
              <a:gd name="connsiteX61" fmla="*/ 6173704 w 8085221"/>
              <a:gd name="connsiteY61" fmla="*/ 1092367 h 15135727"/>
              <a:gd name="connsiteX62" fmla="*/ 6424864 w 8085221"/>
              <a:gd name="connsiteY62" fmla="*/ 1058779 h 15135727"/>
              <a:gd name="connsiteX63" fmla="*/ 6665495 w 8085221"/>
              <a:gd name="connsiteY63" fmla="*/ 721895 h 15135727"/>
              <a:gd name="connsiteX64" fmla="*/ 6761748 w 8085221"/>
              <a:gd name="connsiteY64" fmla="*/ 649706 h 15135727"/>
              <a:gd name="connsiteX65" fmla="*/ 6737685 w 8085221"/>
              <a:gd name="connsiteY65" fmla="*/ 505327 h 15135727"/>
              <a:gd name="connsiteX66" fmla="*/ 6858000 w 8085221"/>
              <a:gd name="connsiteY66" fmla="*/ 360948 h 15135727"/>
              <a:gd name="connsiteX67" fmla="*/ 6761748 w 8085221"/>
              <a:gd name="connsiteY67" fmla="*/ 120316 h 15135727"/>
              <a:gd name="connsiteX68" fmla="*/ 7194885 w 8085221"/>
              <a:gd name="connsiteY68" fmla="*/ 0 h 15135727"/>
              <a:gd name="connsiteX69" fmla="*/ 7267074 w 8085221"/>
              <a:gd name="connsiteY69" fmla="*/ 120316 h 15135727"/>
              <a:gd name="connsiteX70" fmla="*/ 7267074 w 8085221"/>
              <a:gd name="connsiteY70" fmla="*/ 120316 h 15135727"/>
              <a:gd name="connsiteX71" fmla="*/ 7339264 w 8085221"/>
              <a:gd name="connsiteY71" fmla="*/ 360948 h 15135727"/>
              <a:gd name="connsiteX72" fmla="*/ 7628021 w 8085221"/>
              <a:gd name="connsiteY72" fmla="*/ 433137 h 15135727"/>
              <a:gd name="connsiteX73" fmla="*/ 7796464 w 8085221"/>
              <a:gd name="connsiteY73" fmla="*/ 649706 h 15135727"/>
              <a:gd name="connsiteX74" fmla="*/ 8085221 w 8085221"/>
              <a:gd name="connsiteY74" fmla="*/ 914400 h 15135727"/>
              <a:gd name="connsiteX75" fmla="*/ 7988969 w 8085221"/>
              <a:gd name="connsiteY75" fmla="*/ 1203158 h 15135727"/>
              <a:gd name="connsiteX76" fmla="*/ 7844590 w 8085221"/>
              <a:gd name="connsiteY76" fmla="*/ 1058779 h 15135727"/>
              <a:gd name="connsiteX77" fmla="*/ 7483642 w 8085221"/>
              <a:gd name="connsiteY77" fmla="*/ 1371600 h 15135727"/>
              <a:gd name="connsiteX78" fmla="*/ 7267074 w 8085221"/>
              <a:gd name="connsiteY78" fmla="*/ 1395664 h 15135727"/>
              <a:gd name="connsiteX79" fmla="*/ 7243011 w 8085221"/>
              <a:gd name="connsiteY79" fmla="*/ 1588169 h 15135727"/>
              <a:gd name="connsiteX80" fmla="*/ 6978316 w 8085221"/>
              <a:gd name="connsiteY80" fmla="*/ 1732548 h 15135727"/>
              <a:gd name="connsiteX81" fmla="*/ 6737685 w 8085221"/>
              <a:gd name="connsiteY81" fmla="*/ 2093495 h 15135727"/>
              <a:gd name="connsiteX82" fmla="*/ 6737685 w 8085221"/>
              <a:gd name="connsiteY82" fmla="*/ 2382253 h 15135727"/>
              <a:gd name="connsiteX83" fmla="*/ 6665495 w 8085221"/>
              <a:gd name="connsiteY83" fmla="*/ 2430379 h 15135727"/>
              <a:gd name="connsiteX84" fmla="*/ 6906127 w 8085221"/>
              <a:gd name="connsiteY84" fmla="*/ 2646948 h 15135727"/>
              <a:gd name="connsiteX85" fmla="*/ 6906127 w 8085221"/>
              <a:gd name="connsiteY85" fmla="*/ 2983832 h 15135727"/>
              <a:gd name="connsiteX86" fmla="*/ 6906127 w 8085221"/>
              <a:gd name="connsiteY86" fmla="*/ 3104148 h 15135727"/>
              <a:gd name="connsiteX87" fmla="*/ 6833937 w 8085221"/>
              <a:gd name="connsiteY87" fmla="*/ 3368842 h 15135727"/>
              <a:gd name="connsiteX88" fmla="*/ 6906127 w 8085221"/>
              <a:gd name="connsiteY88" fmla="*/ 3489158 h 15135727"/>
              <a:gd name="connsiteX89" fmla="*/ 6641432 w 8085221"/>
              <a:gd name="connsiteY89" fmla="*/ 3705727 h 15135727"/>
              <a:gd name="connsiteX90" fmla="*/ 6737685 w 8085221"/>
              <a:gd name="connsiteY90" fmla="*/ 3729790 h 15135727"/>
              <a:gd name="connsiteX91" fmla="*/ 6545179 w 8085221"/>
              <a:gd name="connsiteY91" fmla="*/ 3826042 h 15135727"/>
              <a:gd name="connsiteX92" fmla="*/ 6328611 w 8085221"/>
              <a:gd name="connsiteY92" fmla="*/ 3753853 h 15135727"/>
              <a:gd name="connsiteX93" fmla="*/ 6184232 w 8085221"/>
              <a:gd name="connsiteY93" fmla="*/ 3850106 h 15135727"/>
              <a:gd name="connsiteX94" fmla="*/ 6184232 w 8085221"/>
              <a:gd name="connsiteY94" fmla="*/ 3946358 h 15135727"/>
              <a:gd name="connsiteX95" fmla="*/ 6136106 w 8085221"/>
              <a:gd name="connsiteY95" fmla="*/ 4235116 h 15135727"/>
              <a:gd name="connsiteX96" fmla="*/ 5919537 w 8085221"/>
              <a:gd name="connsiteY96" fmla="*/ 4403558 h 15135727"/>
              <a:gd name="connsiteX97" fmla="*/ 5775158 w 8085221"/>
              <a:gd name="connsiteY97" fmla="*/ 4451685 h 15135727"/>
              <a:gd name="connsiteX98" fmla="*/ 5630779 w 8085221"/>
              <a:gd name="connsiteY98" fmla="*/ 4547937 h 15135727"/>
              <a:gd name="connsiteX99" fmla="*/ 5510464 w 8085221"/>
              <a:gd name="connsiteY99" fmla="*/ 4620127 h 15135727"/>
              <a:gd name="connsiteX100" fmla="*/ 5510464 w 8085221"/>
              <a:gd name="connsiteY100" fmla="*/ 4812632 h 15135727"/>
              <a:gd name="connsiteX101" fmla="*/ 5317958 w 8085221"/>
              <a:gd name="connsiteY101" fmla="*/ 4981074 h 15135727"/>
              <a:gd name="connsiteX102" fmla="*/ 5005137 w 8085221"/>
              <a:gd name="connsiteY102" fmla="*/ 5149516 h 15135727"/>
              <a:gd name="connsiteX103" fmla="*/ 4692316 w 8085221"/>
              <a:gd name="connsiteY103" fmla="*/ 5149516 h 15135727"/>
              <a:gd name="connsiteX104" fmla="*/ 4523874 w 8085221"/>
              <a:gd name="connsiteY104" fmla="*/ 5366085 h 15135727"/>
              <a:gd name="connsiteX105" fmla="*/ 4211053 w 8085221"/>
              <a:gd name="connsiteY105" fmla="*/ 5414211 h 15135727"/>
              <a:gd name="connsiteX106" fmla="*/ 4114800 w 8085221"/>
              <a:gd name="connsiteY106" fmla="*/ 5390148 h 15135727"/>
              <a:gd name="connsiteX107" fmla="*/ 4018548 w 8085221"/>
              <a:gd name="connsiteY107" fmla="*/ 5630779 h 15135727"/>
              <a:gd name="connsiteX108" fmla="*/ 4090737 w 8085221"/>
              <a:gd name="connsiteY108" fmla="*/ 5871411 h 15135727"/>
              <a:gd name="connsiteX109" fmla="*/ 4090737 w 8085221"/>
              <a:gd name="connsiteY109" fmla="*/ 6184232 h 15135727"/>
              <a:gd name="connsiteX110" fmla="*/ 4186990 w 8085221"/>
              <a:gd name="connsiteY110" fmla="*/ 6472990 h 15135727"/>
              <a:gd name="connsiteX111" fmla="*/ 4042611 w 8085221"/>
              <a:gd name="connsiteY111" fmla="*/ 6352674 h 15135727"/>
              <a:gd name="connsiteX112" fmla="*/ 3946358 w 8085221"/>
              <a:gd name="connsiteY112" fmla="*/ 6376737 h 15135727"/>
              <a:gd name="connsiteX113" fmla="*/ 4114800 w 8085221"/>
              <a:gd name="connsiteY113" fmla="*/ 6641432 h 15135727"/>
              <a:gd name="connsiteX114" fmla="*/ 4451685 w 8085221"/>
              <a:gd name="connsiteY114" fmla="*/ 6737685 h 15135727"/>
              <a:gd name="connsiteX115" fmla="*/ 4620127 w 8085221"/>
              <a:gd name="connsiteY115" fmla="*/ 6978316 h 15135727"/>
              <a:gd name="connsiteX116" fmla="*/ 4740442 w 8085221"/>
              <a:gd name="connsiteY116" fmla="*/ 7170821 h 15135727"/>
              <a:gd name="connsiteX117" fmla="*/ 5077327 w 8085221"/>
              <a:gd name="connsiteY117" fmla="*/ 7387390 h 15135727"/>
              <a:gd name="connsiteX118" fmla="*/ 5125453 w 8085221"/>
              <a:gd name="connsiteY118" fmla="*/ 7603958 h 15135727"/>
              <a:gd name="connsiteX119" fmla="*/ 5197642 w 8085221"/>
              <a:gd name="connsiteY119" fmla="*/ 7796464 h 15135727"/>
              <a:gd name="connsiteX120" fmla="*/ 5486400 w 8085221"/>
              <a:gd name="connsiteY120" fmla="*/ 7964906 h 15135727"/>
              <a:gd name="connsiteX121" fmla="*/ 5486400 w 8085221"/>
              <a:gd name="connsiteY121" fmla="*/ 8349916 h 15135727"/>
              <a:gd name="connsiteX122" fmla="*/ 5678906 w 8085221"/>
              <a:gd name="connsiteY122" fmla="*/ 8614611 h 15135727"/>
              <a:gd name="connsiteX123" fmla="*/ 5919537 w 8085221"/>
              <a:gd name="connsiteY123" fmla="*/ 9071811 h 15135727"/>
              <a:gd name="connsiteX124" fmla="*/ 6160169 w 8085221"/>
              <a:gd name="connsiteY124" fmla="*/ 9336506 h 15135727"/>
              <a:gd name="connsiteX125" fmla="*/ 6280485 w 8085221"/>
              <a:gd name="connsiteY125" fmla="*/ 9601200 h 15135727"/>
              <a:gd name="connsiteX126" fmla="*/ 6400800 w 8085221"/>
              <a:gd name="connsiteY126" fmla="*/ 9793706 h 15135727"/>
              <a:gd name="connsiteX127" fmla="*/ 6569242 w 8085221"/>
              <a:gd name="connsiteY127" fmla="*/ 10058400 h 15135727"/>
              <a:gd name="connsiteX128" fmla="*/ 6713621 w 8085221"/>
              <a:gd name="connsiteY128" fmla="*/ 10106527 h 15135727"/>
              <a:gd name="connsiteX129" fmla="*/ 6545179 w 8085221"/>
              <a:gd name="connsiteY129" fmla="*/ 10202779 h 15135727"/>
              <a:gd name="connsiteX130" fmla="*/ 6569242 w 8085221"/>
              <a:gd name="connsiteY130" fmla="*/ 10443411 h 15135727"/>
              <a:gd name="connsiteX131" fmla="*/ 6593306 w 8085221"/>
              <a:gd name="connsiteY131" fmla="*/ 10708106 h 15135727"/>
              <a:gd name="connsiteX132" fmla="*/ 6761748 w 8085221"/>
              <a:gd name="connsiteY132" fmla="*/ 10924674 h 15135727"/>
              <a:gd name="connsiteX133" fmla="*/ 6641432 w 8085221"/>
              <a:gd name="connsiteY133" fmla="*/ 11093116 h 15135727"/>
              <a:gd name="connsiteX134" fmla="*/ 6713621 w 8085221"/>
              <a:gd name="connsiteY134" fmla="*/ 11261558 h 15135727"/>
              <a:gd name="connsiteX135" fmla="*/ 6737685 w 8085221"/>
              <a:gd name="connsiteY135" fmla="*/ 11526253 h 15135727"/>
              <a:gd name="connsiteX136" fmla="*/ 6617369 w 8085221"/>
              <a:gd name="connsiteY136" fmla="*/ 11839074 h 15135727"/>
              <a:gd name="connsiteX137" fmla="*/ 6617369 w 8085221"/>
              <a:gd name="connsiteY137" fmla="*/ 12031579 h 15135727"/>
              <a:gd name="connsiteX138" fmla="*/ 6641432 w 8085221"/>
              <a:gd name="connsiteY138" fmla="*/ 12127832 h 15135727"/>
              <a:gd name="connsiteX139" fmla="*/ 6761748 w 8085221"/>
              <a:gd name="connsiteY139" fmla="*/ 12031579 h 15135727"/>
              <a:gd name="connsiteX140" fmla="*/ 6761748 w 8085221"/>
              <a:gd name="connsiteY140" fmla="*/ 12296274 h 15135727"/>
              <a:gd name="connsiteX141" fmla="*/ 6689558 w 8085221"/>
              <a:gd name="connsiteY141" fmla="*/ 12512842 h 15135727"/>
              <a:gd name="connsiteX142" fmla="*/ 6785811 w 8085221"/>
              <a:gd name="connsiteY142" fmla="*/ 12777537 h 15135727"/>
              <a:gd name="connsiteX143" fmla="*/ 6569242 w 8085221"/>
              <a:gd name="connsiteY143" fmla="*/ 12873790 h 15135727"/>
              <a:gd name="connsiteX144" fmla="*/ 6545179 w 8085221"/>
              <a:gd name="connsiteY144" fmla="*/ 13090358 h 15135727"/>
              <a:gd name="connsiteX145" fmla="*/ 6448927 w 8085221"/>
              <a:gd name="connsiteY145" fmla="*/ 13355053 h 15135727"/>
              <a:gd name="connsiteX146" fmla="*/ 6256421 w 8085221"/>
              <a:gd name="connsiteY146" fmla="*/ 13571621 h 15135727"/>
              <a:gd name="connsiteX147" fmla="*/ 6087979 w 8085221"/>
              <a:gd name="connsiteY147" fmla="*/ 13667874 h 15135727"/>
              <a:gd name="connsiteX148" fmla="*/ 5943600 w 8085221"/>
              <a:gd name="connsiteY148" fmla="*/ 13716000 h 15135727"/>
              <a:gd name="connsiteX149" fmla="*/ 5702969 w 8085221"/>
              <a:gd name="connsiteY149" fmla="*/ 13667874 h 15135727"/>
              <a:gd name="connsiteX150" fmla="*/ 5582653 w 8085221"/>
              <a:gd name="connsiteY150" fmla="*/ 13691937 h 15135727"/>
              <a:gd name="connsiteX151" fmla="*/ 5727032 w 8085221"/>
              <a:gd name="connsiteY151" fmla="*/ 13836316 h 15135727"/>
              <a:gd name="connsiteX152" fmla="*/ 5582653 w 8085221"/>
              <a:gd name="connsiteY152" fmla="*/ 14052885 h 15135727"/>
              <a:gd name="connsiteX153" fmla="*/ 5462337 w 8085221"/>
              <a:gd name="connsiteY153" fmla="*/ 14149137 h 15135727"/>
              <a:gd name="connsiteX154" fmla="*/ 5342021 w 8085221"/>
              <a:gd name="connsiteY154" fmla="*/ 14004758 h 15135727"/>
              <a:gd name="connsiteX155" fmla="*/ 5245769 w 8085221"/>
              <a:gd name="connsiteY155" fmla="*/ 14004758 h 15135727"/>
              <a:gd name="connsiteX156" fmla="*/ 5245769 w 8085221"/>
              <a:gd name="connsiteY156" fmla="*/ 13956632 h 15135727"/>
              <a:gd name="connsiteX157" fmla="*/ 5101390 w 8085221"/>
              <a:gd name="connsiteY157" fmla="*/ 13956632 h 15135727"/>
              <a:gd name="connsiteX158" fmla="*/ 4981074 w 8085221"/>
              <a:gd name="connsiteY158" fmla="*/ 13860379 h 15135727"/>
              <a:gd name="connsiteX159" fmla="*/ 4740442 w 8085221"/>
              <a:gd name="connsiteY159" fmla="*/ 13908506 h 15135727"/>
              <a:gd name="connsiteX160" fmla="*/ 4475748 w 8085221"/>
              <a:gd name="connsiteY160" fmla="*/ 13956632 h 15135727"/>
              <a:gd name="connsiteX161" fmla="*/ 4379495 w 8085221"/>
              <a:gd name="connsiteY161" fmla="*/ 14028821 h 15135727"/>
              <a:gd name="connsiteX162" fmla="*/ 4403558 w 8085221"/>
              <a:gd name="connsiteY162" fmla="*/ 14197264 h 15135727"/>
              <a:gd name="connsiteX163" fmla="*/ 4572000 w 8085221"/>
              <a:gd name="connsiteY163" fmla="*/ 14149137 h 15135727"/>
              <a:gd name="connsiteX164" fmla="*/ 4523874 w 8085221"/>
              <a:gd name="connsiteY164" fmla="*/ 14558211 h 15135727"/>
              <a:gd name="connsiteX165" fmla="*/ 4403558 w 8085221"/>
              <a:gd name="connsiteY165" fmla="*/ 14437895 h 15135727"/>
              <a:gd name="connsiteX166" fmla="*/ 4403558 w 8085221"/>
              <a:gd name="connsiteY166" fmla="*/ 14437895 h 15135727"/>
              <a:gd name="connsiteX167" fmla="*/ 4283242 w 8085221"/>
              <a:gd name="connsiteY167" fmla="*/ 14245390 h 15135727"/>
              <a:gd name="connsiteX168" fmla="*/ 4235116 w 8085221"/>
              <a:gd name="connsiteY168" fmla="*/ 14341642 h 15135727"/>
              <a:gd name="connsiteX169" fmla="*/ 4162927 w 8085221"/>
              <a:gd name="connsiteY169" fmla="*/ 14389769 h 15135727"/>
              <a:gd name="connsiteX170" fmla="*/ 4162927 w 8085221"/>
              <a:gd name="connsiteY170" fmla="*/ 14389769 h 15135727"/>
              <a:gd name="connsiteX171" fmla="*/ 3922295 w 8085221"/>
              <a:gd name="connsiteY171" fmla="*/ 14245390 h 15135727"/>
              <a:gd name="connsiteX172" fmla="*/ 3801979 w 8085221"/>
              <a:gd name="connsiteY172" fmla="*/ 14293516 h 15135727"/>
              <a:gd name="connsiteX173" fmla="*/ 3681664 w 8085221"/>
              <a:gd name="connsiteY173" fmla="*/ 14389769 h 15135727"/>
              <a:gd name="connsiteX174" fmla="*/ 3657600 w 8085221"/>
              <a:gd name="connsiteY174" fmla="*/ 14654464 h 15135727"/>
              <a:gd name="connsiteX175" fmla="*/ 3513221 w 8085221"/>
              <a:gd name="connsiteY175" fmla="*/ 14726653 h 15135727"/>
              <a:gd name="connsiteX176" fmla="*/ 3513221 w 8085221"/>
              <a:gd name="connsiteY176" fmla="*/ 14871032 h 15135727"/>
              <a:gd name="connsiteX177" fmla="*/ 3633537 w 8085221"/>
              <a:gd name="connsiteY177" fmla="*/ 14967285 h 15135727"/>
              <a:gd name="connsiteX178" fmla="*/ 3609474 w 8085221"/>
              <a:gd name="connsiteY178" fmla="*/ 15087600 h 15135727"/>
              <a:gd name="connsiteX179" fmla="*/ 3441032 w 8085221"/>
              <a:gd name="connsiteY179" fmla="*/ 15039474 h 15135727"/>
              <a:gd name="connsiteX180" fmla="*/ 3272590 w 8085221"/>
              <a:gd name="connsiteY180" fmla="*/ 15063537 h 15135727"/>
              <a:gd name="connsiteX181" fmla="*/ 3248527 w 8085221"/>
              <a:gd name="connsiteY181" fmla="*/ 14895095 h 15135727"/>
              <a:gd name="connsiteX182" fmla="*/ 3128211 w 8085221"/>
              <a:gd name="connsiteY182" fmla="*/ 14919158 h 15135727"/>
              <a:gd name="connsiteX183" fmla="*/ 2959769 w 8085221"/>
              <a:gd name="connsiteY183" fmla="*/ 15135727 h 15135727"/>
              <a:gd name="connsiteX184" fmla="*/ 2935706 w 8085221"/>
              <a:gd name="connsiteY184" fmla="*/ 14895095 h 15135727"/>
              <a:gd name="connsiteX185" fmla="*/ 2791327 w 8085221"/>
              <a:gd name="connsiteY185" fmla="*/ 14943221 h 15135727"/>
              <a:gd name="connsiteX186" fmla="*/ 2671011 w 8085221"/>
              <a:gd name="connsiteY186" fmla="*/ 15039474 h 15135727"/>
              <a:gd name="connsiteX187" fmla="*/ 2430379 w 8085221"/>
              <a:gd name="connsiteY187" fmla="*/ 15087600 h 15135727"/>
              <a:gd name="connsiteX188" fmla="*/ 2237874 w 8085221"/>
              <a:gd name="connsiteY188" fmla="*/ 15039474 h 15135727"/>
              <a:gd name="connsiteX189" fmla="*/ 2622885 w 8085221"/>
              <a:gd name="connsiteY189" fmla="*/ 14846969 h 15135727"/>
              <a:gd name="connsiteX190" fmla="*/ 2887579 w 8085221"/>
              <a:gd name="connsiteY190" fmla="*/ 14774779 h 15135727"/>
              <a:gd name="connsiteX191" fmla="*/ 2839453 w 8085221"/>
              <a:gd name="connsiteY191" fmla="*/ 14582274 h 15135727"/>
              <a:gd name="connsiteX192" fmla="*/ 2935706 w 8085221"/>
              <a:gd name="connsiteY192" fmla="*/ 14510085 h 15135727"/>
              <a:gd name="connsiteX193" fmla="*/ 2935706 w 8085221"/>
              <a:gd name="connsiteY193" fmla="*/ 14510085 h 15135727"/>
              <a:gd name="connsiteX194" fmla="*/ 3080085 w 8085221"/>
              <a:gd name="connsiteY194" fmla="*/ 14413832 h 15135727"/>
              <a:gd name="connsiteX195" fmla="*/ 3152274 w 8085221"/>
              <a:gd name="connsiteY195" fmla="*/ 14341642 h 15135727"/>
              <a:gd name="connsiteX196" fmla="*/ 3080085 w 8085221"/>
              <a:gd name="connsiteY196" fmla="*/ 14269453 h 15135727"/>
              <a:gd name="connsiteX197" fmla="*/ 3152274 w 8085221"/>
              <a:gd name="connsiteY197" fmla="*/ 14197264 h 15135727"/>
              <a:gd name="connsiteX198" fmla="*/ 3152274 w 8085221"/>
              <a:gd name="connsiteY198" fmla="*/ 14052885 h 15135727"/>
              <a:gd name="connsiteX199" fmla="*/ 3080085 w 8085221"/>
              <a:gd name="connsiteY199" fmla="*/ 13980695 h 15135727"/>
              <a:gd name="connsiteX200" fmla="*/ 3056021 w 8085221"/>
              <a:gd name="connsiteY200" fmla="*/ 14076948 h 15135727"/>
              <a:gd name="connsiteX201" fmla="*/ 2935706 w 8085221"/>
              <a:gd name="connsiteY201" fmla="*/ 14076948 h 15135727"/>
              <a:gd name="connsiteX202" fmla="*/ 2863516 w 8085221"/>
              <a:gd name="connsiteY202" fmla="*/ 14125074 h 15135727"/>
              <a:gd name="connsiteX203" fmla="*/ 2719137 w 8085221"/>
              <a:gd name="connsiteY203" fmla="*/ 14197264 h 15135727"/>
              <a:gd name="connsiteX204" fmla="*/ 2646948 w 8085221"/>
              <a:gd name="connsiteY204" fmla="*/ 14197264 h 15135727"/>
              <a:gd name="connsiteX205" fmla="*/ 2598821 w 8085221"/>
              <a:gd name="connsiteY205" fmla="*/ 14125074 h 15135727"/>
              <a:gd name="connsiteX206" fmla="*/ 2430379 w 8085221"/>
              <a:gd name="connsiteY206" fmla="*/ 13836316 h 15135727"/>
              <a:gd name="connsiteX207" fmla="*/ 2646948 w 8085221"/>
              <a:gd name="connsiteY207" fmla="*/ 13812253 h 15135727"/>
              <a:gd name="connsiteX208" fmla="*/ 2502569 w 8085221"/>
              <a:gd name="connsiteY208" fmla="*/ 13475369 h 15135727"/>
              <a:gd name="connsiteX209" fmla="*/ 2550695 w 8085221"/>
              <a:gd name="connsiteY209" fmla="*/ 13186611 h 15135727"/>
              <a:gd name="connsiteX210" fmla="*/ 2719137 w 8085221"/>
              <a:gd name="connsiteY210" fmla="*/ 13042232 h 15135727"/>
              <a:gd name="connsiteX211" fmla="*/ 2791327 w 8085221"/>
              <a:gd name="connsiteY211" fmla="*/ 12945979 h 15135727"/>
              <a:gd name="connsiteX212" fmla="*/ 3031958 w 8085221"/>
              <a:gd name="connsiteY212" fmla="*/ 13090358 h 15135727"/>
              <a:gd name="connsiteX213" fmla="*/ 3056021 w 8085221"/>
              <a:gd name="connsiteY213" fmla="*/ 12753474 h 15135727"/>
              <a:gd name="connsiteX214" fmla="*/ 2887579 w 8085221"/>
              <a:gd name="connsiteY214" fmla="*/ 12777537 h 15135727"/>
              <a:gd name="connsiteX215" fmla="*/ 2815390 w 8085221"/>
              <a:gd name="connsiteY215" fmla="*/ 12777537 h 15135727"/>
              <a:gd name="connsiteX216" fmla="*/ 3176337 w 8085221"/>
              <a:gd name="connsiteY216" fmla="*/ 12368464 h 15135727"/>
              <a:gd name="connsiteX217" fmla="*/ 3104148 w 8085221"/>
              <a:gd name="connsiteY217" fmla="*/ 12320337 h 15135727"/>
              <a:gd name="connsiteX218" fmla="*/ 3104148 w 8085221"/>
              <a:gd name="connsiteY218" fmla="*/ 12320337 h 15135727"/>
              <a:gd name="connsiteX219" fmla="*/ 3007895 w 8085221"/>
              <a:gd name="connsiteY219" fmla="*/ 12079706 h 15135727"/>
              <a:gd name="connsiteX220" fmla="*/ 2911642 w 8085221"/>
              <a:gd name="connsiteY220" fmla="*/ 11935327 h 15135727"/>
              <a:gd name="connsiteX221" fmla="*/ 2863516 w 8085221"/>
              <a:gd name="connsiteY221" fmla="*/ 11694695 h 15135727"/>
              <a:gd name="connsiteX222" fmla="*/ 2911642 w 8085221"/>
              <a:gd name="connsiteY222" fmla="*/ 11454064 h 15135727"/>
              <a:gd name="connsiteX223" fmla="*/ 3056021 w 8085221"/>
              <a:gd name="connsiteY223" fmla="*/ 11454064 h 15135727"/>
              <a:gd name="connsiteX224" fmla="*/ 2983832 w 8085221"/>
              <a:gd name="connsiteY224" fmla="*/ 11381874 h 15135727"/>
              <a:gd name="connsiteX225" fmla="*/ 3031958 w 8085221"/>
              <a:gd name="connsiteY225" fmla="*/ 11285621 h 15135727"/>
              <a:gd name="connsiteX226" fmla="*/ 3007895 w 8085221"/>
              <a:gd name="connsiteY226" fmla="*/ 11189369 h 15135727"/>
              <a:gd name="connsiteX227" fmla="*/ 2887579 w 8085221"/>
              <a:gd name="connsiteY227" fmla="*/ 11141242 h 15135727"/>
              <a:gd name="connsiteX228" fmla="*/ 2887579 w 8085221"/>
              <a:gd name="connsiteY228" fmla="*/ 10972800 h 15135727"/>
              <a:gd name="connsiteX229" fmla="*/ 2887579 w 8085221"/>
              <a:gd name="connsiteY229" fmla="*/ 10924674 h 15135727"/>
              <a:gd name="connsiteX230" fmla="*/ 2767264 w 8085221"/>
              <a:gd name="connsiteY230" fmla="*/ 11020927 h 15135727"/>
              <a:gd name="connsiteX231" fmla="*/ 2743200 w 8085221"/>
              <a:gd name="connsiteY231" fmla="*/ 10924674 h 15135727"/>
              <a:gd name="connsiteX232" fmla="*/ 2550695 w 8085221"/>
              <a:gd name="connsiteY232" fmla="*/ 11020927 h 15135727"/>
              <a:gd name="connsiteX233" fmla="*/ 2526632 w 8085221"/>
              <a:gd name="connsiteY233" fmla="*/ 11117179 h 15135727"/>
              <a:gd name="connsiteX234" fmla="*/ 2334127 w 8085221"/>
              <a:gd name="connsiteY234" fmla="*/ 10996864 h 15135727"/>
              <a:gd name="connsiteX235" fmla="*/ 2358190 w 8085221"/>
              <a:gd name="connsiteY235" fmla="*/ 10732169 h 15135727"/>
              <a:gd name="connsiteX236" fmla="*/ 2334127 w 8085221"/>
              <a:gd name="connsiteY236" fmla="*/ 10587790 h 15135727"/>
              <a:gd name="connsiteX237" fmla="*/ 2406316 w 8085221"/>
              <a:gd name="connsiteY237" fmla="*/ 10491537 h 15135727"/>
              <a:gd name="connsiteX238" fmla="*/ 2598821 w 8085221"/>
              <a:gd name="connsiteY238" fmla="*/ 10684042 h 15135727"/>
              <a:gd name="connsiteX239" fmla="*/ 2767264 w 8085221"/>
              <a:gd name="connsiteY239" fmla="*/ 10684042 h 15135727"/>
              <a:gd name="connsiteX240" fmla="*/ 2646948 w 8085221"/>
              <a:gd name="connsiteY240" fmla="*/ 10515600 h 15135727"/>
              <a:gd name="connsiteX241" fmla="*/ 2815390 w 8085221"/>
              <a:gd name="connsiteY241" fmla="*/ 10395285 h 15135727"/>
              <a:gd name="connsiteX242" fmla="*/ 3080085 w 8085221"/>
              <a:gd name="connsiteY242" fmla="*/ 10419348 h 15135727"/>
              <a:gd name="connsiteX243" fmla="*/ 3248527 w 8085221"/>
              <a:gd name="connsiteY243" fmla="*/ 10539664 h 15135727"/>
              <a:gd name="connsiteX244" fmla="*/ 3320716 w 8085221"/>
              <a:gd name="connsiteY244" fmla="*/ 10659979 h 15135727"/>
              <a:gd name="connsiteX245" fmla="*/ 3465095 w 8085221"/>
              <a:gd name="connsiteY245" fmla="*/ 10659979 h 15135727"/>
              <a:gd name="connsiteX246" fmla="*/ 3441032 w 8085221"/>
              <a:gd name="connsiteY246" fmla="*/ 10491537 h 15135727"/>
              <a:gd name="connsiteX247" fmla="*/ 3392906 w 8085221"/>
              <a:gd name="connsiteY247" fmla="*/ 10250906 h 15135727"/>
              <a:gd name="connsiteX248" fmla="*/ 3152274 w 8085221"/>
              <a:gd name="connsiteY248" fmla="*/ 10250906 h 15135727"/>
              <a:gd name="connsiteX249" fmla="*/ 3176337 w 8085221"/>
              <a:gd name="connsiteY249" fmla="*/ 10178716 h 15135727"/>
              <a:gd name="connsiteX250" fmla="*/ 3104148 w 8085221"/>
              <a:gd name="connsiteY250" fmla="*/ 10154653 h 15135727"/>
              <a:gd name="connsiteX251" fmla="*/ 3007895 w 8085221"/>
              <a:gd name="connsiteY251" fmla="*/ 9962148 h 15135727"/>
              <a:gd name="connsiteX252" fmla="*/ 3176337 w 8085221"/>
              <a:gd name="connsiteY252" fmla="*/ 9889958 h 15135727"/>
              <a:gd name="connsiteX253" fmla="*/ 2959769 w 8085221"/>
              <a:gd name="connsiteY253" fmla="*/ 9504948 h 15135727"/>
              <a:gd name="connsiteX254" fmla="*/ 2791327 w 8085221"/>
              <a:gd name="connsiteY254" fmla="*/ 9456821 h 15135727"/>
              <a:gd name="connsiteX255" fmla="*/ 2574758 w 8085221"/>
              <a:gd name="connsiteY255" fmla="*/ 9336506 h 15135727"/>
              <a:gd name="connsiteX256" fmla="*/ 2550695 w 8085221"/>
              <a:gd name="connsiteY256" fmla="*/ 9071811 h 15135727"/>
              <a:gd name="connsiteX257" fmla="*/ 2695074 w 8085221"/>
              <a:gd name="connsiteY257" fmla="*/ 8999621 h 15135727"/>
              <a:gd name="connsiteX258" fmla="*/ 2622885 w 8085221"/>
              <a:gd name="connsiteY258" fmla="*/ 8975558 h 15135727"/>
              <a:gd name="connsiteX259" fmla="*/ 2430379 w 8085221"/>
              <a:gd name="connsiteY259" fmla="*/ 8999621 h 15135727"/>
              <a:gd name="connsiteX260" fmla="*/ 2261937 w 8085221"/>
              <a:gd name="connsiteY260" fmla="*/ 9168064 h 15135727"/>
              <a:gd name="connsiteX261" fmla="*/ 2237874 w 8085221"/>
              <a:gd name="connsiteY261" fmla="*/ 8999621 h 15135727"/>
              <a:gd name="connsiteX262" fmla="*/ 2117558 w 8085221"/>
              <a:gd name="connsiteY262" fmla="*/ 8975558 h 15135727"/>
              <a:gd name="connsiteX263" fmla="*/ 2045369 w 8085221"/>
              <a:gd name="connsiteY263" fmla="*/ 8783053 h 15135727"/>
              <a:gd name="connsiteX264" fmla="*/ 1852864 w 8085221"/>
              <a:gd name="connsiteY264" fmla="*/ 8758990 h 15135727"/>
              <a:gd name="connsiteX265" fmla="*/ 1636295 w 8085221"/>
              <a:gd name="connsiteY265" fmla="*/ 8927432 h 15135727"/>
              <a:gd name="connsiteX266" fmla="*/ 1588169 w 8085221"/>
              <a:gd name="connsiteY266" fmla="*/ 9023685 h 15135727"/>
              <a:gd name="connsiteX267" fmla="*/ 1515979 w 8085221"/>
              <a:gd name="connsiteY267" fmla="*/ 8879306 h 15135727"/>
              <a:gd name="connsiteX268" fmla="*/ 1347537 w 8085221"/>
              <a:gd name="connsiteY268" fmla="*/ 8879306 h 15135727"/>
              <a:gd name="connsiteX269" fmla="*/ 1347537 w 8085221"/>
              <a:gd name="connsiteY269" fmla="*/ 8710864 h 15135727"/>
              <a:gd name="connsiteX270" fmla="*/ 1106906 w 8085221"/>
              <a:gd name="connsiteY270" fmla="*/ 8783053 h 15135727"/>
              <a:gd name="connsiteX271" fmla="*/ 890337 w 8085221"/>
              <a:gd name="connsiteY271" fmla="*/ 8686800 h 15135727"/>
              <a:gd name="connsiteX272" fmla="*/ 649706 w 8085221"/>
              <a:gd name="connsiteY272" fmla="*/ 8662737 h 15135727"/>
              <a:gd name="connsiteX273" fmla="*/ 385011 w 8085221"/>
              <a:gd name="connsiteY273" fmla="*/ 8566485 h 15135727"/>
              <a:gd name="connsiteX274" fmla="*/ 577516 w 8085221"/>
              <a:gd name="connsiteY274" fmla="*/ 8373979 h 15135727"/>
              <a:gd name="connsiteX275" fmla="*/ 794085 w 8085221"/>
              <a:gd name="connsiteY275" fmla="*/ 8301790 h 15135727"/>
              <a:gd name="connsiteX276" fmla="*/ 745958 w 8085221"/>
              <a:gd name="connsiteY276" fmla="*/ 8133348 h 15135727"/>
              <a:gd name="connsiteX277" fmla="*/ 818148 w 8085221"/>
              <a:gd name="connsiteY277" fmla="*/ 7820527 h 15135727"/>
              <a:gd name="connsiteX278" fmla="*/ 697832 w 8085221"/>
              <a:gd name="connsiteY278" fmla="*/ 7820527 h 15135727"/>
              <a:gd name="connsiteX279" fmla="*/ 625642 w 8085221"/>
              <a:gd name="connsiteY279" fmla="*/ 7916779 h 15135727"/>
              <a:gd name="connsiteX280" fmla="*/ 457200 w 8085221"/>
              <a:gd name="connsiteY280" fmla="*/ 7820527 h 15135727"/>
              <a:gd name="connsiteX281" fmla="*/ 529390 w 8085221"/>
              <a:gd name="connsiteY281" fmla="*/ 7700211 h 15135727"/>
              <a:gd name="connsiteX282" fmla="*/ 938464 w 8085221"/>
              <a:gd name="connsiteY282" fmla="*/ 7676148 h 15135727"/>
              <a:gd name="connsiteX283" fmla="*/ 1058779 w 8085221"/>
              <a:gd name="connsiteY283" fmla="*/ 7459579 h 15135727"/>
              <a:gd name="connsiteX284" fmla="*/ 1203158 w 8085221"/>
              <a:gd name="connsiteY284" fmla="*/ 7603958 h 15135727"/>
              <a:gd name="connsiteX285" fmla="*/ 1299411 w 8085221"/>
              <a:gd name="connsiteY285" fmla="*/ 7555832 h 15135727"/>
              <a:gd name="connsiteX286" fmla="*/ 1443790 w 8085221"/>
              <a:gd name="connsiteY286" fmla="*/ 7507706 h 15135727"/>
              <a:gd name="connsiteX287" fmla="*/ 1684421 w 8085221"/>
              <a:gd name="connsiteY287" fmla="*/ 7603958 h 15135727"/>
              <a:gd name="connsiteX288" fmla="*/ 1684421 w 8085221"/>
              <a:gd name="connsiteY288" fmla="*/ 7603958 h 15135727"/>
              <a:gd name="connsiteX289" fmla="*/ 1540042 w 8085221"/>
              <a:gd name="connsiteY289" fmla="*/ 7363327 h 15135727"/>
              <a:gd name="connsiteX290" fmla="*/ 1299411 w 8085221"/>
              <a:gd name="connsiteY290" fmla="*/ 7315200 h 15135727"/>
              <a:gd name="connsiteX291" fmla="*/ 1130969 w 8085221"/>
              <a:gd name="connsiteY291" fmla="*/ 7339264 h 15135727"/>
              <a:gd name="connsiteX292" fmla="*/ 1034716 w 8085221"/>
              <a:gd name="connsiteY292" fmla="*/ 7315200 h 15135727"/>
              <a:gd name="connsiteX293" fmla="*/ 1155032 w 8085221"/>
              <a:gd name="connsiteY293" fmla="*/ 7050506 h 15135727"/>
              <a:gd name="connsiteX294" fmla="*/ 1155032 w 8085221"/>
              <a:gd name="connsiteY294" fmla="*/ 6930190 h 15135727"/>
              <a:gd name="connsiteX295" fmla="*/ 1155032 w 8085221"/>
              <a:gd name="connsiteY295" fmla="*/ 6761748 h 15135727"/>
              <a:gd name="connsiteX296" fmla="*/ 1203158 w 8085221"/>
              <a:gd name="connsiteY296" fmla="*/ 6617369 h 15135727"/>
              <a:gd name="connsiteX297" fmla="*/ 1371600 w 8085221"/>
              <a:gd name="connsiteY297" fmla="*/ 6472990 h 15135727"/>
              <a:gd name="connsiteX298" fmla="*/ 1443790 w 8085221"/>
              <a:gd name="connsiteY298" fmla="*/ 6328611 h 15135727"/>
              <a:gd name="connsiteX299" fmla="*/ 1419727 w 8085221"/>
              <a:gd name="connsiteY299" fmla="*/ 6208295 h 15135727"/>
              <a:gd name="connsiteX300" fmla="*/ 1275348 w 8085221"/>
              <a:gd name="connsiteY300" fmla="*/ 6304548 h 15135727"/>
              <a:gd name="connsiteX301" fmla="*/ 1323474 w 8085221"/>
              <a:gd name="connsiteY301" fmla="*/ 6015790 h 15135727"/>
              <a:gd name="connsiteX302" fmla="*/ 1540042 w 8085221"/>
              <a:gd name="connsiteY302" fmla="*/ 5871411 h 15135727"/>
              <a:gd name="connsiteX303" fmla="*/ 1540042 w 8085221"/>
              <a:gd name="connsiteY303" fmla="*/ 5751095 h 15135727"/>
              <a:gd name="connsiteX304" fmla="*/ 1395664 w 8085221"/>
              <a:gd name="connsiteY304" fmla="*/ 5799221 h 15135727"/>
              <a:gd name="connsiteX305" fmla="*/ 1179095 w 8085221"/>
              <a:gd name="connsiteY305" fmla="*/ 5799221 h 15135727"/>
              <a:gd name="connsiteX306" fmla="*/ 890337 w 8085221"/>
              <a:gd name="connsiteY306" fmla="*/ 5775158 h 15135727"/>
              <a:gd name="connsiteX307" fmla="*/ 697832 w 8085221"/>
              <a:gd name="connsiteY307" fmla="*/ 5606716 h 15135727"/>
              <a:gd name="connsiteX308" fmla="*/ 577516 w 8085221"/>
              <a:gd name="connsiteY308" fmla="*/ 5582653 h 15135727"/>
              <a:gd name="connsiteX309" fmla="*/ 697832 w 8085221"/>
              <a:gd name="connsiteY309" fmla="*/ 5775158 h 15135727"/>
              <a:gd name="connsiteX310" fmla="*/ 409074 w 8085221"/>
              <a:gd name="connsiteY310" fmla="*/ 5799221 h 15135727"/>
              <a:gd name="connsiteX311" fmla="*/ 168442 w 8085221"/>
              <a:gd name="connsiteY311" fmla="*/ 5702969 h 15135727"/>
              <a:gd name="connsiteX312" fmla="*/ 264695 w 8085221"/>
              <a:gd name="connsiteY312" fmla="*/ 5558590 h 15135727"/>
              <a:gd name="connsiteX313" fmla="*/ 144379 w 8085221"/>
              <a:gd name="connsiteY313" fmla="*/ 5510464 h 15135727"/>
              <a:gd name="connsiteX314" fmla="*/ 0 w 8085221"/>
              <a:gd name="connsiteY314" fmla="*/ 5462337 h 15135727"/>
              <a:gd name="connsiteX315" fmla="*/ 96253 w 8085221"/>
              <a:gd name="connsiteY315" fmla="*/ 5245769 h 15135727"/>
              <a:gd name="connsiteX0" fmla="*/ 96253 w 8085221"/>
              <a:gd name="connsiteY0" fmla="*/ 5245769 h 15135727"/>
              <a:gd name="connsiteX1" fmla="*/ 144379 w 8085221"/>
              <a:gd name="connsiteY1" fmla="*/ 4981074 h 15135727"/>
              <a:gd name="connsiteX2" fmla="*/ 178719 w 8085221"/>
              <a:gd name="connsiteY2" fmla="*/ 4834941 h 15135727"/>
              <a:gd name="connsiteX3" fmla="*/ 334378 w 8085221"/>
              <a:gd name="connsiteY3" fmla="*/ 4696828 h 15135727"/>
              <a:gd name="connsiteX4" fmla="*/ 553453 w 8085221"/>
              <a:gd name="connsiteY4" fmla="*/ 4692316 h 15135727"/>
              <a:gd name="connsiteX5" fmla="*/ 649706 w 8085221"/>
              <a:gd name="connsiteY5" fmla="*/ 4427621 h 15135727"/>
              <a:gd name="connsiteX6" fmla="*/ 805866 w 8085221"/>
              <a:gd name="connsiteY6" fmla="*/ 4425366 h 15135727"/>
              <a:gd name="connsiteX7" fmla="*/ 867026 w 8085221"/>
              <a:gd name="connsiteY7" fmla="*/ 4311817 h 15135727"/>
              <a:gd name="connsiteX8" fmla="*/ 1077328 w 8085221"/>
              <a:gd name="connsiteY8" fmla="*/ 4253916 h 15135727"/>
              <a:gd name="connsiteX9" fmla="*/ 1120191 w 8085221"/>
              <a:gd name="connsiteY9" fmla="*/ 4206291 h 15135727"/>
              <a:gd name="connsiteX10" fmla="*/ 1263066 w 8085221"/>
              <a:gd name="connsiteY10" fmla="*/ 4182478 h 15135727"/>
              <a:gd name="connsiteX11" fmla="*/ 1362326 w 8085221"/>
              <a:gd name="connsiteY11" fmla="*/ 4081965 h 15135727"/>
              <a:gd name="connsiteX12" fmla="*/ 1472616 w 8085221"/>
              <a:gd name="connsiteY12" fmla="*/ 4025316 h 15135727"/>
              <a:gd name="connsiteX13" fmla="*/ 1559344 w 8085221"/>
              <a:gd name="connsiteY13" fmla="*/ 4013535 h 15135727"/>
              <a:gd name="connsiteX14" fmla="*/ 1708485 w 8085221"/>
              <a:gd name="connsiteY14" fmla="*/ 3826042 h 15135727"/>
              <a:gd name="connsiteX15" fmla="*/ 1820278 w 8085221"/>
              <a:gd name="connsiteY15" fmla="*/ 3858628 h 15135727"/>
              <a:gd name="connsiteX16" fmla="*/ 1910766 w 8085221"/>
              <a:gd name="connsiteY16" fmla="*/ 3735053 h 15135727"/>
              <a:gd name="connsiteX17" fmla="*/ 2006016 w 8085221"/>
              <a:gd name="connsiteY17" fmla="*/ 3615741 h 15135727"/>
              <a:gd name="connsiteX18" fmla="*/ 2091741 w 8085221"/>
              <a:gd name="connsiteY18" fmla="*/ 3649078 h 15135727"/>
              <a:gd name="connsiteX19" fmla="*/ 2141621 w 8085221"/>
              <a:gd name="connsiteY19" fmla="*/ 3585411 h 15135727"/>
              <a:gd name="connsiteX20" fmla="*/ 2117808 w 8085221"/>
              <a:gd name="connsiteY20" fmla="*/ 3518736 h 15135727"/>
              <a:gd name="connsiteX21" fmla="*/ 2182228 w 8085221"/>
              <a:gd name="connsiteY21" fmla="*/ 3420478 h 15135727"/>
              <a:gd name="connsiteX22" fmla="*/ 2286000 w 8085221"/>
              <a:gd name="connsiteY22" fmla="*/ 3489158 h 15135727"/>
              <a:gd name="connsiteX23" fmla="*/ 2334628 w 8085221"/>
              <a:gd name="connsiteY23" fmla="*/ 3249028 h 15135727"/>
              <a:gd name="connsiteX24" fmla="*/ 2381502 w 8085221"/>
              <a:gd name="connsiteY24" fmla="*/ 3088858 h 15135727"/>
              <a:gd name="connsiteX25" fmla="*/ 2544178 w 8085221"/>
              <a:gd name="connsiteY25" fmla="*/ 3058528 h 15135727"/>
              <a:gd name="connsiteX26" fmla="*/ 2477503 w 8085221"/>
              <a:gd name="connsiteY26" fmla="*/ 2977566 h 15135727"/>
              <a:gd name="connsiteX27" fmla="*/ 2695074 w 8085221"/>
              <a:gd name="connsiteY27" fmla="*/ 2892592 h 15135727"/>
              <a:gd name="connsiteX28" fmla="*/ 2796591 w 8085221"/>
              <a:gd name="connsiteY28" fmla="*/ 2829928 h 15135727"/>
              <a:gd name="connsiteX29" fmla="*/ 2829928 w 8085221"/>
              <a:gd name="connsiteY29" fmla="*/ 2517107 h 15135727"/>
              <a:gd name="connsiteX30" fmla="*/ 3006141 w 8085221"/>
              <a:gd name="connsiteY30" fmla="*/ 2401303 h 15135727"/>
              <a:gd name="connsiteX31" fmla="*/ 3200400 w 8085221"/>
              <a:gd name="connsiteY31" fmla="*/ 2296277 h 15135727"/>
              <a:gd name="connsiteX32" fmla="*/ 3325228 w 8085221"/>
              <a:gd name="connsiteY32" fmla="*/ 2220328 h 15135727"/>
              <a:gd name="connsiteX33" fmla="*/ 3441032 w 8085221"/>
              <a:gd name="connsiteY33" fmla="*/ 2237874 h 15135727"/>
              <a:gd name="connsiteX34" fmla="*/ 3534778 w 8085221"/>
              <a:gd name="connsiteY34" fmla="*/ 2301291 h 15135727"/>
              <a:gd name="connsiteX35" fmla="*/ 3585160 w 8085221"/>
              <a:gd name="connsiteY35" fmla="*/ 2517107 h 15135727"/>
              <a:gd name="connsiteX36" fmla="*/ 3801979 w 8085221"/>
              <a:gd name="connsiteY36" fmla="*/ 2565735 h 15135727"/>
              <a:gd name="connsiteX37" fmla="*/ 3946358 w 8085221"/>
              <a:gd name="connsiteY37" fmla="*/ 2550695 h 15135727"/>
              <a:gd name="connsiteX38" fmla="*/ 4018548 w 8085221"/>
              <a:gd name="connsiteY38" fmla="*/ 2598821 h 15135727"/>
              <a:gd name="connsiteX39" fmla="*/ 4138864 w 8085221"/>
              <a:gd name="connsiteY39" fmla="*/ 2574758 h 15135727"/>
              <a:gd name="connsiteX40" fmla="*/ 4307306 w 8085221"/>
              <a:gd name="connsiteY40" fmla="*/ 2671011 h 15135727"/>
              <a:gd name="connsiteX41" fmla="*/ 4427621 w 8085221"/>
              <a:gd name="connsiteY41" fmla="*/ 2622885 h 15135727"/>
              <a:gd name="connsiteX42" fmla="*/ 4549191 w 8085221"/>
              <a:gd name="connsiteY42" fmla="*/ 2610853 h 15135727"/>
              <a:gd name="connsiteX43" fmla="*/ 4668253 w 8085221"/>
              <a:gd name="connsiteY43" fmla="*/ 2743200 h 15135727"/>
              <a:gd name="connsiteX44" fmla="*/ 4788569 w 8085221"/>
              <a:gd name="connsiteY44" fmla="*/ 2815390 h 15135727"/>
              <a:gd name="connsiteX45" fmla="*/ 4957011 w 8085221"/>
              <a:gd name="connsiteY45" fmla="*/ 2719137 h 15135727"/>
              <a:gd name="connsiteX46" fmla="*/ 4981074 w 8085221"/>
              <a:gd name="connsiteY46" fmla="*/ 2382253 h 15135727"/>
              <a:gd name="connsiteX47" fmla="*/ 4981074 w 8085221"/>
              <a:gd name="connsiteY47" fmla="*/ 2382253 h 15135727"/>
              <a:gd name="connsiteX48" fmla="*/ 4949241 w 8085221"/>
              <a:gd name="connsiteY48" fmla="*/ 2306053 h 15135727"/>
              <a:gd name="connsiteX49" fmla="*/ 4849228 w 8085221"/>
              <a:gd name="connsiteY49" fmla="*/ 2239378 h 15135727"/>
              <a:gd name="connsiteX50" fmla="*/ 4884821 w 8085221"/>
              <a:gd name="connsiteY50" fmla="*/ 2093495 h 15135727"/>
              <a:gd name="connsiteX51" fmla="*/ 4820653 w 8085221"/>
              <a:gd name="connsiteY51" fmla="*/ 2010778 h 15135727"/>
              <a:gd name="connsiteX52" fmla="*/ 4697831 w 8085221"/>
              <a:gd name="connsiteY52" fmla="*/ 1900990 h 15135727"/>
              <a:gd name="connsiteX53" fmla="*/ 4764506 w 8085221"/>
              <a:gd name="connsiteY53" fmla="*/ 1804737 h 15135727"/>
              <a:gd name="connsiteX54" fmla="*/ 4957011 w 8085221"/>
              <a:gd name="connsiteY54" fmla="*/ 1564106 h 15135727"/>
              <a:gd name="connsiteX55" fmla="*/ 5221706 w 8085221"/>
              <a:gd name="connsiteY55" fmla="*/ 1588169 h 15135727"/>
              <a:gd name="connsiteX56" fmla="*/ 5481637 w 8085221"/>
              <a:gd name="connsiteY56" fmla="*/ 1641558 h 15135727"/>
              <a:gd name="connsiteX57" fmla="*/ 5799221 w 8085221"/>
              <a:gd name="connsiteY57" fmla="*/ 1684421 h 15135727"/>
              <a:gd name="connsiteX58" fmla="*/ 5877928 w 8085221"/>
              <a:gd name="connsiteY58" fmla="*/ 1596441 h 15135727"/>
              <a:gd name="connsiteX59" fmla="*/ 5871411 w 8085221"/>
              <a:gd name="connsiteY59" fmla="*/ 1443790 h 15135727"/>
              <a:gd name="connsiteX60" fmla="*/ 6087979 w 8085221"/>
              <a:gd name="connsiteY60" fmla="*/ 1395664 h 15135727"/>
              <a:gd name="connsiteX61" fmla="*/ 6173704 w 8085221"/>
              <a:gd name="connsiteY61" fmla="*/ 1092367 h 15135727"/>
              <a:gd name="connsiteX62" fmla="*/ 6424864 w 8085221"/>
              <a:gd name="connsiteY62" fmla="*/ 1058779 h 15135727"/>
              <a:gd name="connsiteX63" fmla="*/ 6665495 w 8085221"/>
              <a:gd name="connsiteY63" fmla="*/ 721895 h 15135727"/>
              <a:gd name="connsiteX64" fmla="*/ 6761748 w 8085221"/>
              <a:gd name="connsiteY64" fmla="*/ 649706 h 15135727"/>
              <a:gd name="connsiteX65" fmla="*/ 6737685 w 8085221"/>
              <a:gd name="connsiteY65" fmla="*/ 505327 h 15135727"/>
              <a:gd name="connsiteX66" fmla="*/ 6858000 w 8085221"/>
              <a:gd name="connsiteY66" fmla="*/ 360948 h 15135727"/>
              <a:gd name="connsiteX67" fmla="*/ 6761748 w 8085221"/>
              <a:gd name="connsiteY67" fmla="*/ 120316 h 15135727"/>
              <a:gd name="connsiteX68" fmla="*/ 7194885 w 8085221"/>
              <a:gd name="connsiteY68" fmla="*/ 0 h 15135727"/>
              <a:gd name="connsiteX69" fmla="*/ 7267074 w 8085221"/>
              <a:gd name="connsiteY69" fmla="*/ 120316 h 15135727"/>
              <a:gd name="connsiteX70" fmla="*/ 7267074 w 8085221"/>
              <a:gd name="connsiteY70" fmla="*/ 120316 h 15135727"/>
              <a:gd name="connsiteX71" fmla="*/ 7339264 w 8085221"/>
              <a:gd name="connsiteY71" fmla="*/ 360948 h 15135727"/>
              <a:gd name="connsiteX72" fmla="*/ 7628021 w 8085221"/>
              <a:gd name="connsiteY72" fmla="*/ 433137 h 15135727"/>
              <a:gd name="connsiteX73" fmla="*/ 7796464 w 8085221"/>
              <a:gd name="connsiteY73" fmla="*/ 649706 h 15135727"/>
              <a:gd name="connsiteX74" fmla="*/ 8085221 w 8085221"/>
              <a:gd name="connsiteY74" fmla="*/ 914400 h 15135727"/>
              <a:gd name="connsiteX75" fmla="*/ 7988969 w 8085221"/>
              <a:gd name="connsiteY75" fmla="*/ 1203158 h 15135727"/>
              <a:gd name="connsiteX76" fmla="*/ 7844590 w 8085221"/>
              <a:gd name="connsiteY76" fmla="*/ 1058779 h 15135727"/>
              <a:gd name="connsiteX77" fmla="*/ 7483642 w 8085221"/>
              <a:gd name="connsiteY77" fmla="*/ 1371600 h 15135727"/>
              <a:gd name="connsiteX78" fmla="*/ 7267074 w 8085221"/>
              <a:gd name="connsiteY78" fmla="*/ 1395664 h 15135727"/>
              <a:gd name="connsiteX79" fmla="*/ 7243011 w 8085221"/>
              <a:gd name="connsiteY79" fmla="*/ 1588169 h 15135727"/>
              <a:gd name="connsiteX80" fmla="*/ 6978316 w 8085221"/>
              <a:gd name="connsiteY80" fmla="*/ 1732548 h 15135727"/>
              <a:gd name="connsiteX81" fmla="*/ 6737685 w 8085221"/>
              <a:gd name="connsiteY81" fmla="*/ 2093495 h 15135727"/>
              <a:gd name="connsiteX82" fmla="*/ 6737685 w 8085221"/>
              <a:gd name="connsiteY82" fmla="*/ 2382253 h 15135727"/>
              <a:gd name="connsiteX83" fmla="*/ 6665495 w 8085221"/>
              <a:gd name="connsiteY83" fmla="*/ 2430379 h 15135727"/>
              <a:gd name="connsiteX84" fmla="*/ 6906127 w 8085221"/>
              <a:gd name="connsiteY84" fmla="*/ 2646948 h 15135727"/>
              <a:gd name="connsiteX85" fmla="*/ 6906127 w 8085221"/>
              <a:gd name="connsiteY85" fmla="*/ 2983832 h 15135727"/>
              <a:gd name="connsiteX86" fmla="*/ 6906127 w 8085221"/>
              <a:gd name="connsiteY86" fmla="*/ 3104148 h 15135727"/>
              <a:gd name="connsiteX87" fmla="*/ 6833937 w 8085221"/>
              <a:gd name="connsiteY87" fmla="*/ 3368842 h 15135727"/>
              <a:gd name="connsiteX88" fmla="*/ 6906127 w 8085221"/>
              <a:gd name="connsiteY88" fmla="*/ 3489158 h 15135727"/>
              <a:gd name="connsiteX89" fmla="*/ 6641432 w 8085221"/>
              <a:gd name="connsiteY89" fmla="*/ 3705727 h 15135727"/>
              <a:gd name="connsiteX90" fmla="*/ 6737685 w 8085221"/>
              <a:gd name="connsiteY90" fmla="*/ 3729790 h 15135727"/>
              <a:gd name="connsiteX91" fmla="*/ 6545179 w 8085221"/>
              <a:gd name="connsiteY91" fmla="*/ 3826042 h 15135727"/>
              <a:gd name="connsiteX92" fmla="*/ 6328611 w 8085221"/>
              <a:gd name="connsiteY92" fmla="*/ 3753853 h 15135727"/>
              <a:gd name="connsiteX93" fmla="*/ 6184232 w 8085221"/>
              <a:gd name="connsiteY93" fmla="*/ 3850106 h 15135727"/>
              <a:gd name="connsiteX94" fmla="*/ 6184232 w 8085221"/>
              <a:gd name="connsiteY94" fmla="*/ 3946358 h 15135727"/>
              <a:gd name="connsiteX95" fmla="*/ 6136106 w 8085221"/>
              <a:gd name="connsiteY95" fmla="*/ 4235116 h 15135727"/>
              <a:gd name="connsiteX96" fmla="*/ 5919537 w 8085221"/>
              <a:gd name="connsiteY96" fmla="*/ 4403558 h 15135727"/>
              <a:gd name="connsiteX97" fmla="*/ 5775158 w 8085221"/>
              <a:gd name="connsiteY97" fmla="*/ 4451685 h 15135727"/>
              <a:gd name="connsiteX98" fmla="*/ 5630779 w 8085221"/>
              <a:gd name="connsiteY98" fmla="*/ 4547937 h 15135727"/>
              <a:gd name="connsiteX99" fmla="*/ 5510464 w 8085221"/>
              <a:gd name="connsiteY99" fmla="*/ 4620127 h 15135727"/>
              <a:gd name="connsiteX100" fmla="*/ 5510464 w 8085221"/>
              <a:gd name="connsiteY100" fmla="*/ 4812632 h 15135727"/>
              <a:gd name="connsiteX101" fmla="*/ 5317958 w 8085221"/>
              <a:gd name="connsiteY101" fmla="*/ 4981074 h 15135727"/>
              <a:gd name="connsiteX102" fmla="*/ 5005137 w 8085221"/>
              <a:gd name="connsiteY102" fmla="*/ 5149516 h 15135727"/>
              <a:gd name="connsiteX103" fmla="*/ 4692316 w 8085221"/>
              <a:gd name="connsiteY103" fmla="*/ 5149516 h 15135727"/>
              <a:gd name="connsiteX104" fmla="*/ 4523874 w 8085221"/>
              <a:gd name="connsiteY104" fmla="*/ 5366085 h 15135727"/>
              <a:gd name="connsiteX105" fmla="*/ 4211053 w 8085221"/>
              <a:gd name="connsiteY105" fmla="*/ 5414211 h 15135727"/>
              <a:gd name="connsiteX106" fmla="*/ 4114800 w 8085221"/>
              <a:gd name="connsiteY106" fmla="*/ 5390148 h 15135727"/>
              <a:gd name="connsiteX107" fmla="*/ 4018548 w 8085221"/>
              <a:gd name="connsiteY107" fmla="*/ 5630779 h 15135727"/>
              <a:gd name="connsiteX108" fmla="*/ 4090737 w 8085221"/>
              <a:gd name="connsiteY108" fmla="*/ 5871411 h 15135727"/>
              <a:gd name="connsiteX109" fmla="*/ 4090737 w 8085221"/>
              <a:gd name="connsiteY109" fmla="*/ 6184232 h 15135727"/>
              <a:gd name="connsiteX110" fmla="*/ 4186990 w 8085221"/>
              <a:gd name="connsiteY110" fmla="*/ 6472990 h 15135727"/>
              <a:gd name="connsiteX111" fmla="*/ 4042611 w 8085221"/>
              <a:gd name="connsiteY111" fmla="*/ 6352674 h 15135727"/>
              <a:gd name="connsiteX112" fmla="*/ 3946358 w 8085221"/>
              <a:gd name="connsiteY112" fmla="*/ 6376737 h 15135727"/>
              <a:gd name="connsiteX113" fmla="*/ 4114800 w 8085221"/>
              <a:gd name="connsiteY113" fmla="*/ 6641432 h 15135727"/>
              <a:gd name="connsiteX114" fmla="*/ 4451685 w 8085221"/>
              <a:gd name="connsiteY114" fmla="*/ 6737685 h 15135727"/>
              <a:gd name="connsiteX115" fmla="*/ 4620127 w 8085221"/>
              <a:gd name="connsiteY115" fmla="*/ 6978316 h 15135727"/>
              <a:gd name="connsiteX116" fmla="*/ 4740442 w 8085221"/>
              <a:gd name="connsiteY116" fmla="*/ 7170821 h 15135727"/>
              <a:gd name="connsiteX117" fmla="*/ 5077327 w 8085221"/>
              <a:gd name="connsiteY117" fmla="*/ 7387390 h 15135727"/>
              <a:gd name="connsiteX118" fmla="*/ 5125453 w 8085221"/>
              <a:gd name="connsiteY118" fmla="*/ 7603958 h 15135727"/>
              <a:gd name="connsiteX119" fmla="*/ 5197642 w 8085221"/>
              <a:gd name="connsiteY119" fmla="*/ 7796464 h 15135727"/>
              <a:gd name="connsiteX120" fmla="*/ 5486400 w 8085221"/>
              <a:gd name="connsiteY120" fmla="*/ 7964906 h 15135727"/>
              <a:gd name="connsiteX121" fmla="*/ 5486400 w 8085221"/>
              <a:gd name="connsiteY121" fmla="*/ 8349916 h 15135727"/>
              <a:gd name="connsiteX122" fmla="*/ 5678906 w 8085221"/>
              <a:gd name="connsiteY122" fmla="*/ 8614611 h 15135727"/>
              <a:gd name="connsiteX123" fmla="*/ 5919537 w 8085221"/>
              <a:gd name="connsiteY123" fmla="*/ 9071811 h 15135727"/>
              <a:gd name="connsiteX124" fmla="*/ 6160169 w 8085221"/>
              <a:gd name="connsiteY124" fmla="*/ 9336506 h 15135727"/>
              <a:gd name="connsiteX125" fmla="*/ 6280485 w 8085221"/>
              <a:gd name="connsiteY125" fmla="*/ 9601200 h 15135727"/>
              <a:gd name="connsiteX126" fmla="*/ 6400800 w 8085221"/>
              <a:gd name="connsiteY126" fmla="*/ 9793706 h 15135727"/>
              <a:gd name="connsiteX127" fmla="*/ 6569242 w 8085221"/>
              <a:gd name="connsiteY127" fmla="*/ 10058400 h 15135727"/>
              <a:gd name="connsiteX128" fmla="*/ 6713621 w 8085221"/>
              <a:gd name="connsiteY128" fmla="*/ 10106527 h 15135727"/>
              <a:gd name="connsiteX129" fmla="*/ 6545179 w 8085221"/>
              <a:gd name="connsiteY129" fmla="*/ 10202779 h 15135727"/>
              <a:gd name="connsiteX130" fmla="*/ 6569242 w 8085221"/>
              <a:gd name="connsiteY130" fmla="*/ 10443411 h 15135727"/>
              <a:gd name="connsiteX131" fmla="*/ 6593306 w 8085221"/>
              <a:gd name="connsiteY131" fmla="*/ 10708106 h 15135727"/>
              <a:gd name="connsiteX132" fmla="*/ 6761748 w 8085221"/>
              <a:gd name="connsiteY132" fmla="*/ 10924674 h 15135727"/>
              <a:gd name="connsiteX133" fmla="*/ 6641432 w 8085221"/>
              <a:gd name="connsiteY133" fmla="*/ 11093116 h 15135727"/>
              <a:gd name="connsiteX134" fmla="*/ 6713621 w 8085221"/>
              <a:gd name="connsiteY134" fmla="*/ 11261558 h 15135727"/>
              <a:gd name="connsiteX135" fmla="*/ 6737685 w 8085221"/>
              <a:gd name="connsiteY135" fmla="*/ 11526253 h 15135727"/>
              <a:gd name="connsiteX136" fmla="*/ 6617369 w 8085221"/>
              <a:gd name="connsiteY136" fmla="*/ 11839074 h 15135727"/>
              <a:gd name="connsiteX137" fmla="*/ 6617369 w 8085221"/>
              <a:gd name="connsiteY137" fmla="*/ 12031579 h 15135727"/>
              <a:gd name="connsiteX138" fmla="*/ 6641432 w 8085221"/>
              <a:gd name="connsiteY138" fmla="*/ 12127832 h 15135727"/>
              <a:gd name="connsiteX139" fmla="*/ 6761748 w 8085221"/>
              <a:gd name="connsiteY139" fmla="*/ 12031579 h 15135727"/>
              <a:gd name="connsiteX140" fmla="*/ 6761748 w 8085221"/>
              <a:gd name="connsiteY140" fmla="*/ 12296274 h 15135727"/>
              <a:gd name="connsiteX141" fmla="*/ 6689558 w 8085221"/>
              <a:gd name="connsiteY141" fmla="*/ 12512842 h 15135727"/>
              <a:gd name="connsiteX142" fmla="*/ 6785811 w 8085221"/>
              <a:gd name="connsiteY142" fmla="*/ 12777537 h 15135727"/>
              <a:gd name="connsiteX143" fmla="*/ 6569242 w 8085221"/>
              <a:gd name="connsiteY143" fmla="*/ 12873790 h 15135727"/>
              <a:gd name="connsiteX144" fmla="*/ 6545179 w 8085221"/>
              <a:gd name="connsiteY144" fmla="*/ 13090358 h 15135727"/>
              <a:gd name="connsiteX145" fmla="*/ 6448927 w 8085221"/>
              <a:gd name="connsiteY145" fmla="*/ 13355053 h 15135727"/>
              <a:gd name="connsiteX146" fmla="*/ 6256421 w 8085221"/>
              <a:gd name="connsiteY146" fmla="*/ 13571621 h 15135727"/>
              <a:gd name="connsiteX147" fmla="*/ 6087979 w 8085221"/>
              <a:gd name="connsiteY147" fmla="*/ 13667874 h 15135727"/>
              <a:gd name="connsiteX148" fmla="*/ 5943600 w 8085221"/>
              <a:gd name="connsiteY148" fmla="*/ 13716000 h 15135727"/>
              <a:gd name="connsiteX149" fmla="*/ 5702969 w 8085221"/>
              <a:gd name="connsiteY149" fmla="*/ 13667874 h 15135727"/>
              <a:gd name="connsiteX150" fmla="*/ 5582653 w 8085221"/>
              <a:gd name="connsiteY150" fmla="*/ 13691937 h 15135727"/>
              <a:gd name="connsiteX151" fmla="*/ 5727032 w 8085221"/>
              <a:gd name="connsiteY151" fmla="*/ 13836316 h 15135727"/>
              <a:gd name="connsiteX152" fmla="*/ 5582653 w 8085221"/>
              <a:gd name="connsiteY152" fmla="*/ 14052885 h 15135727"/>
              <a:gd name="connsiteX153" fmla="*/ 5462337 w 8085221"/>
              <a:gd name="connsiteY153" fmla="*/ 14149137 h 15135727"/>
              <a:gd name="connsiteX154" fmla="*/ 5342021 w 8085221"/>
              <a:gd name="connsiteY154" fmla="*/ 14004758 h 15135727"/>
              <a:gd name="connsiteX155" fmla="*/ 5245769 w 8085221"/>
              <a:gd name="connsiteY155" fmla="*/ 14004758 h 15135727"/>
              <a:gd name="connsiteX156" fmla="*/ 5245769 w 8085221"/>
              <a:gd name="connsiteY156" fmla="*/ 13956632 h 15135727"/>
              <a:gd name="connsiteX157" fmla="*/ 5101390 w 8085221"/>
              <a:gd name="connsiteY157" fmla="*/ 13956632 h 15135727"/>
              <a:gd name="connsiteX158" fmla="*/ 4981074 w 8085221"/>
              <a:gd name="connsiteY158" fmla="*/ 13860379 h 15135727"/>
              <a:gd name="connsiteX159" fmla="*/ 4740442 w 8085221"/>
              <a:gd name="connsiteY159" fmla="*/ 13908506 h 15135727"/>
              <a:gd name="connsiteX160" fmla="*/ 4475748 w 8085221"/>
              <a:gd name="connsiteY160" fmla="*/ 13956632 h 15135727"/>
              <a:gd name="connsiteX161" fmla="*/ 4379495 w 8085221"/>
              <a:gd name="connsiteY161" fmla="*/ 14028821 h 15135727"/>
              <a:gd name="connsiteX162" fmla="*/ 4403558 w 8085221"/>
              <a:gd name="connsiteY162" fmla="*/ 14197264 h 15135727"/>
              <a:gd name="connsiteX163" fmla="*/ 4572000 w 8085221"/>
              <a:gd name="connsiteY163" fmla="*/ 14149137 h 15135727"/>
              <a:gd name="connsiteX164" fmla="*/ 4523874 w 8085221"/>
              <a:gd name="connsiteY164" fmla="*/ 14558211 h 15135727"/>
              <a:gd name="connsiteX165" fmla="*/ 4403558 w 8085221"/>
              <a:gd name="connsiteY165" fmla="*/ 14437895 h 15135727"/>
              <a:gd name="connsiteX166" fmla="*/ 4403558 w 8085221"/>
              <a:gd name="connsiteY166" fmla="*/ 14437895 h 15135727"/>
              <a:gd name="connsiteX167" fmla="*/ 4283242 w 8085221"/>
              <a:gd name="connsiteY167" fmla="*/ 14245390 h 15135727"/>
              <a:gd name="connsiteX168" fmla="*/ 4235116 w 8085221"/>
              <a:gd name="connsiteY168" fmla="*/ 14341642 h 15135727"/>
              <a:gd name="connsiteX169" fmla="*/ 4162927 w 8085221"/>
              <a:gd name="connsiteY169" fmla="*/ 14389769 h 15135727"/>
              <a:gd name="connsiteX170" fmla="*/ 4162927 w 8085221"/>
              <a:gd name="connsiteY170" fmla="*/ 14389769 h 15135727"/>
              <a:gd name="connsiteX171" fmla="*/ 3922295 w 8085221"/>
              <a:gd name="connsiteY171" fmla="*/ 14245390 h 15135727"/>
              <a:gd name="connsiteX172" fmla="*/ 3801979 w 8085221"/>
              <a:gd name="connsiteY172" fmla="*/ 14293516 h 15135727"/>
              <a:gd name="connsiteX173" fmla="*/ 3681664 w 8085221"/>
              <a:gd name="connsiteY173" fmla="*/ 14389769 h 15135727"/>
              <a:gd name="connsiteX174" fmla="*/ 3657600 w 8085221"/>
              <a:gd name="connsiteY174" fmla="*/ 14654464 h 15135727"/>
              <a:gd name="connsiteX175" fmla="*/ 3513221 w 8085221"/>
              <a:gd name="connsiteY175" fmla="*/ 14726653 h 15135727"/>
              <a:gd name="connsiteX176" fmla="*/ 3513221 w 8085221"/>
              <a:gd name="connsiteY176" fmla="*/ 14871032 h 15135727"/>
              <a:gd name="connsiteX177" fmla="*/ 3633537 w 8085221"/>
              <a:gd name="connsiteY177" fmla="*/ 14967285 h 15135727"/>
              <a:gd name="connsiteX178" fmla="*/ 3609474 w 8085221"/>
              <a:gd name="connsiteY178" fmla="*/ 15087600 h 15135727"/>
              <a:gd name="connsiteX179" fmla="*/ 3441032 w 8085221"/>
              <a:gd name="connsiteY179" fmla="*/ 15039474 h 15135727"/>
              <a:gd name="connsiteX180" fmla="*/ 3272590 w 8085221"/>
              <a:gd name="connsiteY180" fmla="*/ 15063537 h 15135727"/>
              <a:gd name="connsiteX181" fmla="*/ 3248527 w 8085221"/>
              <a:gd name="connsiteY181" fmla="*/ 14895095 h 15135727"/>
              <a:gd name="connsiteX182" fmla="*/ 3128211 w 8085221"/>
              <a:gd name="connsiteY182" fmla="*/ 14919158 h 15135727"/>
              <a:gd name="connsiteX183" fmla="*/ 2959769 w 8085221"/>
              <a:gd name="connsiteY183" fmla="*/ 15135727 h 15135727"/>
              <a:gd name="connsiteX184" fmla="*/ 2935706 w 8085221"/>
              <a:gd name="connsiteY184" fmla="*/ 14895095 h 15135727"/>
              <a:gd name="connsiteX185" fmla="*/ 2791327 w 8085221"/>
              <a:gd name="connsiteY185" fmla="*/ 14943221 h 15135727"/>
              <a:gd name="connsiteX186" fmla="*/ 2671011 w 8085221"/>
              <a:gd name="connsiteY186" fmla="*/ 15039474 h 15135727"/>
              <a:gd name="connsiteX187" fmla="*/ 2430379 w 8085221"/>
              <a:gd name="connsiteY187" fmla="*/ 15087600 h 15135727"/>
              <a:gd name="connsiteX188" fmla="*/ 2237874 w 8085221"/>
              <a:gd name="connsiteY188" fmla="*/ 15039474 h 15135727"/>
              <a:gd name="connsiteX189" fmla="*/ 2622885 w 8085221"/>
              <a:gd name="connsiteY189" fmla="*/ 14846969 h 15135727"/>
              <a:gd name="connsiteX190" fmla="*/ 2887579 w 8085221"/>
              <a:gd name="connsiteY190" fmla="*/ 14774779 h 15135727"/>
              <a:gd name="connsiteX191" fmla="*/ 2839453 w 8085221"/>
              <a:gd name="connsiteY191" fmla="*/ 14582274 h 15135727"/>
              <a:gd name="connsiteX192" fmla="*/ 2935706 w 8085221"/>
              <a:gd name="connsiteY192" fmla="*/ 14510085 h 15135727"/>
              <a:gd name="connsiteX193" fmla="*/ 2935706 w 8085221"/>
              <a:gd name="connsiteY193" fmla="*/ 14510085 h 15135727"/>
              <a:gd name="connsiteX194" fmla="*/ 3080085 w 8085221"/>
              <a:gd name="connsiteY194" fmla="*/ 14413832 h 15135727"/>
              <a:gd name="connsiteX195" fmla="*/ 3152274 w 8085221"/>
              <a:gd name="connsiteY195" fmla="*/ 14341642 h 15135727"/>
              <a:gd name="connsiteX196" fmla="*/ 3080085 w 8085221"/>
              <a:gd name="connsiteY196" fmla="*/ 14269453 h 15135727"/>
              <a:gd name="connsiteX197" fmla="*/ 3152274 w 8085221"/>
              <a:gd name="connsiteY197" fmla="*/ 14197264 h 15135727"/>
              <a:gd name="connsiteX198" fmla="*/ 3152274 w 8085221"/>
              <a:gd name="connsiteY198" fmla="*/ 14052885 h 15135727"/>
              <a:gd name="connsiteX199" fmla="*/ 3080085 w 8085221"/>
              <a:gd name="connsiteY199" fmla="*/ 13980695 h 15135727"/>
              <a:gd name="connsiteX200" fmla="*/ 3056021 w 8085221"/>
              <a:gd name="connsiteY200" fmla="*/ 14076948 h 15135727"/>
              <a:gd name="connsiteX201" fmla="*/ 2935706 w 8085221"/>
              <a:gd name="connsiteY201" fmla="*/ 14076948 h 15135727"/>
              <a:gd name="connsiteX202" fmla="*/ 2863516 w 8085221"/>
              <a:gd name="connsiteY202" fmla="*/ 14125074 h 15135727"/>
              <a:gd name="connsiteX203" fmla="*/ 2719137 w 8085221"/>
              <a:gd name="connsiteY203" fmla="*/ 14197264 h 15135727"/>
              <a:gd name="connsiteX204" fmla="*/ 2646948 w 8085221"/>
              <a:gd name="connsiteY204" fmla="*/ 14197264 h 15135727"/>
              <a:gd name="connsiteX205" fmla="*/ 2598821 w 8085221"/>
              <a:gd name="connsiteY205" fmla="*/ 14125074 h 15135727"/>
              <a:gd name="connsiteX206" fmla="*/ 2430379 w 8085221"/>
              <a:gd name="connsiteY206" fmla="*/ 13836316 h 15135727"/>
              <a:gd name="connsiteX207" fmla="*/ 2646948 w 8085221"/>
              <a:gd name="connsiteY207" fmla="*/ 13812253 h 15135727"/>
              <a:gd name="connsiteX208" fmla="*/ 2502569 w 8085221"/>
              <a:gd name="connsiteY208" fmla="*/ 13475369 h 15135727"/>
              <a:gd name="connsiteX209" fmla="*/ 2550695 w 8085221"/>
              <a:gd name="connsiteY209" fmla="*/ 13186611 h 15135727"/>
              <a:gd name="connsiteX210" fmla="*/ 2719137 w 8085221"/>
              <a:gd name="connsiteY210" fmla="*/ 13042232 h 15135727"/>
              <a:gd name="connsiteX211" fmla="*/ 2791327 w 8085221"/>
              <a:gd name="connsiteY211" fmla="*/ 12945979 h 15135727"/>
              <a:gd name="connsiteX212" fmla="*/ 3031958 w 8085221"/>
              <a:gd name="connsiteY212" fmla="*/ 13090358 h 15135727"/>
              <a:gd name="connsiteX213" fmla="*/ 3056021 w 8085221"/>
              <a:gd name="connsiteY213" fmla="*/ 12753474 h 15135727"/>
              <a:gd name="connsiteX214" fmla="*/ 2887579 w 8085221"/>
              <a:gd name="connsiteY214" fmla="*/ 12777537 h 15135727"/>
              <a:gd name="connsiteX215" fmla="*/ 2815390 w 8085221"/>
              <a:gd name="connsiteY215" fmla="*/ 12777537 h 15135727"/>
              <a:gd name="connsiteX216" fmla="*/ 3176337 w 8085221"/>
              <a:gd name="connsiteY216" fmla="*/ 12368464 h 15135727"/>
              <a:gd name="connsiteX217" fmla="*/ 3104148 w 8085221"/>
              <a:gd name="connsiteY217" fmla="*/ 12320337 h 15135727"/>
              <a:gd name="connsiteX218" fmla="*/ 3104148 w 8085221"/>
              <a:gd name="connsiteY218" fmla="*/ 12320337 h 15135727"/>
              <a:gd name="connsiteX219" fmla="*/ 3007895 w 8085221"/>
              <a:gd name="connsiteY219" fmla="*/ 12079706 h 15135727"/>
              <a:gd name="connsiteX220" fmla="*/ 2911642 w 8085221"/>
              <a:gd name="connsiteY220" fmla="*/ 11935327 h 15135727"/>
              <a:gd name="connsiteX221" fmla="*/ 2863516 w 8085221"/>
              <a:gd name="connsiteY221" fmla="*/ 11694695 h 15135727"/>
              <a:gd name="connsiteX222" fmla="*/ 2911642 w 8085221"/>
              <a:gd name="connsiteY222" fmla="*/ 11454064 h 15135727"/>
              <a:gd name="connsiteX223" fmla="*/ 3056021 w 8085221"/>
              <a:gd name="connsiteY223" fmla="*/ 11454064 h 15135727"/>
              <a:gd name="connsiteX224" fmla="*/ 2983832 w 8085221"/>
              <a:gd name="connsiteY224" fmla="*/ 11381874 h 15135727"/>
              <a:gd name="connsiteX225" fmla="*/ 3031958 w 8085221"/>
              <a:gd name="connsiteY225" fmla="*/ 11285621 h 15135727"/>
              <a:gd name="connsiteX226" fmla="*/ 3007895 w 8085221"/>
              <a:gd name="connsiteY226" fmla="*/ 11189369 h 15135727"/>
              <a:gd name="connsiteX227" fmla="*/ 2887579 w 8085221"/>
              <a:gd name="connsiteY227" fmla="*/ 11141242 h 15135727"/>
              <a:gd name="connsiteX228" fmla="*/ 2887579 w 8085221"/>
              <a:gd name="connsiteY228" fmla="*/ 10972800 h 15135727"/>
              <a:gd name="connsiteX229" fmla="*/ 2887579 w 8085221"/>
              <a:gd name="connsiteY229" fmla="*/ 10924674 h 15135727"/>
              <a:gd name="connsiteX230" fmla="*/ 2767264 w 8085221"/>
              <a:gd name="connsiteY230" fmla="*/ 11020927 h 15135727"/>
              <a:gd name="connsiteX231" fmla="*/ 2743200 w 8085221"/>
              <a:gd name="connsiteY231" fmla="*/ 10924674 h 15135727"/>
              <a:gd name="connsiteX232" fmla="*/ 2550695 w 8085221"/>
              <a:gd name="connsiteY232" fmla="*/ 11020927 h 15135727"/>
              <a:gd name="connsiteX233" fmla="*/ 2526632 w 8085221"/>
              <a:gd name="connsiteY233" fmla="*/ 11117179 h 15135727"/>
              <a:gd name="connsiteX234" fmla="*/ 2334127 w 8085221"/>
              <a:gd name="connsiteY234" fmla="*/ 10996864 h 15135727"/>
              <a:gd name="connsiteX235" fmla="*/ 2358190 w 8085221"/>
              <a:gd name="connsiteY235" fmla="*/ 10732169 h 15135727"/>
              <a:gd name="connsiteX236" fmla="*/ 2334127 w 8085221"/>
              <a:gd name="connsiteY236" fmla="*/ 10587790 h 15135727"/>
              <a:gd name="connsiteX237" fmla="*/ 2406316 w 8085221"/>
              <a:gd name="connsiteY237" fmla="*/ 10491537 h 15135727"/>
              <a:gd name="connsiteX238" fmla="*/ 2598821 w 8085221"/>
              <a:gd name="connsiteY238" fmla="*/ 10684042 h 15135727"/>
              <a:gd name="connsiteX239" fmla="*/ 2767264 w 8085221"/>
              <a:gd name="connsiteY239" fmla="*/ 10684042 h 15135727"/>
              <a:gd name="connsiteX240" fmla="*/ 2646948 w 8085221"/>
              <a:gd name="connsiteY240" fmla="*/ 10515600 h 15135727"/>
              <a:gd name="connsiteX241" fmla="*/ 2815390 w 8085221"/>
              <a:gd name="connsiteY241" fmla="*/ 10395285 h 15135727"/>
              <a:gd name="connsiteX242" fmla="*/ 3080085 w 8085221"/>
              <a:gd name="connsiteY242" fmla="*/ 10419348 h 15135727"/>
              <a:gd name="connsiteX243" fmla="*/ 3248527 w 8085221"/>
              <a:gd name="connsiteY243" fmla="*/ 10539664 h 15135727"/>
              <a:gd name="connsiteX244" fmla="*/ 3320716 w 8085221"/>
              <a:gd name="connsiteY244" fmla="*/ 10659979 h 15135727"/>
              <a:gd name="connsiteX245" fmla="*/ 3465095 w 8085221"/>
              <a:gd name="connsiteY245" fmla="*/ 10659979 h 15135727"/>
              <a:gd name="connsiteX246" fmla="*/ 3441032 w 8085221"/>
              <a:gd name="connsiteY246" fmla="*/ 10491537 h 15135727"/>
              <a:gd name="connsiteX247" fmla="*/ 3392906 w 8085221"/>
              <a:gd name="connsiteY247" fmla="*/ 10250906 h 15135727"/>
              <a:gd name="connsiteX248" fmla="*/ 3152274 w 8085221"/>
              <a:gd name="connsiteY248" fmla="*/ 10250906 h 15135727"/>
              <a:gd name="connsiteX249" fmla="*/ 3176337 w 8085221"/>
              <a:gd name="connsiteY249" fmla="*/ 10178716 h 15135727"/>
              <a:gd name="connsiteX250" fmla="*/ 3104148 w 8085221"/>
              <a:gd name="connsiteY250" fmla="*/ 10154653 h 15135727"/>
              <a:gd name="connsiteX251" fmla="*/ 3007895 w 8085221"/>
              <a:gd name="connsiteY251" fmla="*/ 9962148 h 15135727"/>
              <a:gd name="connsiteX252" fmla="*/ 3176337 w 8085221"/>
              <a:gd name="connsiteY252" fmla="*/ 9889958 h 15135727"/>
              <a:gd name="connsiteX253" fmla="*/ 2959769 w 8085221"/>
              <a:gd name="connsiteY253" fmla="*/ 9504948 h 15135727"/>
              <a:gd name="connsiteX254" fmla="*/ 2791327 w 8085221"/>
              <a:gd name="connsiteY254" fmla="*/ 9456821 h 15135727"/>
              <a:gd name="connsiteX255" fmla="*/ 2574758 w 8085221"/>
              <a:gd name="connsiteY255" fmla="*/ 9336506 h 15135727"/>
              <a:gd name="connsiteX256" fmla="*/ 2550695 w 8085221"/>
              <a:gd name="connsiteY256" fmla="*/ 9071811 h 15135727"/>
              <a:gd name="connsiteX257" fmla="*/ 2695074 w 8085221"/>
              <a:gd name="connsiteY257" fmla="*/ 8999621 h 15135727"/>
              <a:gd name="connsiteX258" fmla="*/ 2622885 w 8085221"/>
              <a:gd name="connsiteY258" fmla="*/ 8975558 h 15135727"/>
              <a:gd name="connsiteX259" fmla="*/ 2430379 w 8085221"/>
              <a:gd name="connsiteY259" fmla="*/ 8999621 h 15135727"/>
              <a:gd name="connsiteX260" fmla="*/ 2261937 w 8085221"/>
              <a:gd name="connsiteY260" fmla="*/ 9168064 h 15135727"/>
              <a:gd name="connsiteX261" fmla="*/ 2237874 w 8085221"/>
              <a:gd name="connsiteY261" fmla="*/ 8999621 h 15135727"/>
              <a:gd name="connsiteX262" fmla="*/ 2117558 w 8085221"/>
              <a:gd name="connsiteY262" fmla="*/ 8975558 h 15135727"/>
              <a:gd name="connsiteX263" fmla="*/ 2045369 w 8085221"/>
              <a:gd name="connsiteY263" fmla="*/ 8783053 h 15135727"/>
              <a:gd name="connsiteX264" fmla="*/ 1852864 w 8085221"/>
              <a:gd name="connsiteY264" fmla="*/ 8758990 h 15135727"/>
              <a:gd name="connsiteX265" fmla="*/ 1636295 w 8085221"/>
              <a:gd name="connsiteY265" fmla="*/ 8927432 h 15135727"/>
              <a:gd name="connsiteX266" fmla="*/ 1588169 w 8085221"/>
              <a:gd name="connsiteY266" fmla="*/ 9023685 h 15135727"/>
              <a:gd name="connsiteX267" fmla="*/ 1515979 w 8085221"/>
              <a:gd name="connsiteY267" fmla="*/ 8879306 h 15135727"/>
              <a:gd name="connsiteX268" fmla="*/ 1347537 w 8085221"/>
              <a:gd name="connsiteY268" fmla="*/ 8879306 h 15135727"/>
              <a:gd name="connsiteX269" fmla="*/ 1347537 w 8085221"/>
              <a:gd name="connsiteY269" fmla="*/ 8710864 h 15135727"/>
              <a:gd name="connsiteX270" fmla="*/ 1106906 w 8085221"/>
              <a:gd name="connsiteY270" fmla="*/ 8783053 h 15135727"/>
              <a:gd name="connsiteX271" fmla="*/ 890337 w 8085221"/>
              <a:gd name="connsiteY271" fmla="*/ 8686800 h 15135727"/>
              <a:gd name="connsiteX272" fmla="*/ 649706 w 8085221"/>
              <a:gd name="connsiteY272" fmla="*/ 8662737 h 15135727"/>
              <a:gd name="connsiteX273" fmla="*/ 385011 w 8085221"/>
              <a:gd name="connsiteY273" fmla="*/ 8566485 h 15135727"/>
              <a:gd name="connsiteX274" fmla="*/ 577516 w 8085221"/>
              <a:gd name="connsiteY274" fmla="*/ 8373979 h 15135727"/>
              <a:gd name="connsiteX275" fmla="*/ 794085 w 8085221"/>
              <a:gd name="connsiteY275" fmla="*/ 8301790 h 15135727"/>
              <a:gd name="connsiteX276" fmla="*/ 745958 w 8085221"/>
              <a:gd name="connsiteY276" fmla="*/ 8133348 h 15135727"/>
              <a:gd name="connsiteX277" fmla="*/ 818148 w 8085221"/>
              <a:gd name="connsiteY277" fmla="*/ 7820527 h 15135727"/>
              <a:gd name="connsiteX278" fmla="*/ 697832 w 8085221"/>
              <a:gd name="connsiteY278" fmla="*/ 7820527 h 15135727"/>
              <a:gd name="connsiteX279" fmla="*/ 625642 w 8085221"/>
              <a:gd name="connsiteY279" fmla="*/ 7916779 h 15135727"/>
              <a:gd name="connsiteX280" fmla="*/ 457200 w 8085221"/>
              <a:gd name="connsiteY280" fmla="*/ 7820527 h 15135727"/>
              <a:gd name="connsiteX281" fmla="*/ 529390 w 8085221"/>
              <a:gd name="connsiteY281" fmla="*/ 7700211 h 15135727"/>
              <a:gd name="connsiteX282" fmla="*/ 938464 w 8085221"/>
              <a:gd name="connsiteY282" fmla="*/ 7676148 h 15135727"/>
              <a:gd name="connsiteX283" fmla="*/ 1058779 w 8085221"/>
              <a:gd name="connsiteY283" fmla="*/ 7459579 h 15135727"/>
              <a:gd name="connsiteX284" fmla="*/ 1203158 w 8085221"/>
              <a:gd name="connsiteY284" fmla="*/ 7603958 h 15135727"/>
              <a:gd name="connsiteX285" fmla="*/ 1299411 w 8085221"/>
              <a:gd name="connsiteY285" fmla="*/ 7555832 h 15135727"/>
              <a:gd name="connsiteX286" fmla="*/ 1443790 w 8085221"/>
              <a:gd name="connsiteY286" fmla="*/ 7507706 h 15135727"/>
              <a:gd name="connsiteX287" fmla="*/ 1684421 w 8085221"/>
              <a:gd name="connsiteY287" fmla="*/ 7603958 h 15135727"/>
              <a:gd name="connsiteX288" fmla="*/ 1684421 w 8085221"/>
              <a:gd name="connsiteY288" fmla="*/ 7603958 h 15135727"/>
              <a:gd name="connsiteX289" fmla="*/ 1540042 w 8085221"/>
              <a:gd name="connsiteY289" fmla="*/ 7363327 h 15135727"/>
              <a:gd name="connsiteX290" fmla="*/ 1299411 w 8085221"/>
              <a:gd name="connsiteY290" fmla="*/ 7315200 h 15135727"/>
              <a:gd name="connsiteX291" fmla="*/ 1130969 w 8085221"/>
              <a:gd name="connsiteY291" fmla="*/ 7339264 h 15135727"/>
              <a:gd name="connsiteX292" fmla="*/ 1034716 w 8085221"/>
              <a:gd name="connsiteY292" fmla="*/ 7315200 h 15135727"/>
              <a:gd name="connsiteX293" fmla="*/ 1155032 w 8085221"/>
              <a:gd name="connsiteY293" fmla="*/ 7050506 h 15135727"/>
              <a:gd name="connsiteX294" fmla="*/ 1155032 w 8085221"/>
              <a:gd name="connsiteY294" fmla="*/ 6930190 h 15135727"/>
              <a:gd name="connsiteX295" fmla="*/ 1155032 w 8085221"/>
              <a:gd name="connsiteY295" fmla="*/ 6761748 h 15135727"/>
              <a:gd name="connsiteX296" fmla="*/ 1203158 w 8085221"/>
              <a:gd name="connsiteY296" fmla="*/ 6617369 h 15135727"/>
              <a:gd name="connsiteX297" fmla="*/ 1371600 w 8085221"/>
              <a:gd name="connsiteY297" fmla="*/ 6472990 h 15135727"/>
              <a:gd name="connsiteX298" fmla="*/ 1443790 w 8085221"/>
              <a:gd name="connsiteY298" fmla="*/ 6328611 h 15135727"/>
              <a:gd name="connsiteX299" fmla="*/ 1419727 w 8085221"/>
              <a:gd name="connsiteY299" fmla="*/ 6208295 h 15135727"/>
              <a:gd name="connsiteX300" fmla="*/ 1275348 w 8085221"/>
              <a:gd name="connsiteY300" fmla="*/ 6304548 h 15135727"/>
              <a:gd name="connsiteX301" fmla="*/ 1323474 w 8085221"/>
              <a:gd name="connsiteY301" fmla="*/ 6015790 h 15135727"/>
              <a:gd name="connsiteX302" fmla="*/ 1540042 w 8085221"/>
              <a:gd name="connsiteY302" fmla="*/ 5871411 h 15135727"/>
              <a:gd name="connsiteX303" fmla="*/ 1540042 w 8085221"/>
              <a:gd name="connsiteY303" fmla="*/ 5751095 h 15135727"/>
              <a:gd name="connsiteX304" fmla="*/ 1395664 w 8085221"/>
              <a:gd name="connsiteY304" fmla="*/ 5799221 h 15135727"/>
              <a:gd name="connsiteX305" fmla="*/ 1179095 w 8085221"/>
              <a:gd name="connsiteY305" fmla="*/ 5799221 h 15135727"/>
              <a:gd name="connsiteX306" fmla="*/ 890337 w 8085221"/>
              <a:gd name="connsiteY306" fmla="*/ 5775158 h 15135727"/>
              <a:gd name="connsiteX307" fmla="*/ 697832 w 8085221"/>
              <a:gd name="connsiteY307" fmla="*/ 5606716 h 15135727"/>
              <a:gd name="connsiteX308" fmla="*/ 577516 w 8085221"/>
              <a:gd name="connsiteY308" fmla="*/ 5582653 h 15135727"/>
              <a:gd name="connsiteX309" fmla="*/ 697832 w 8085221"/>
              <a:gd name="connsiteY309" fmla="*/ 5775158 h 15135727"/>
              <a:gd name="connsiteX310" fmla="*/ 409074 w 8085221"/>
              <a:gd name="connsiteY310" fmla="*/ 5799221 h 15135727"/>
              <a:gd name="connsiteX311" fmla="*/ 168442 w 8085221"/>
              <a:gd name="connsiteY311" fmla="*/ 5702969 h 15135727"/>
              <a:gd name="connsiteX312" fmla="*/ 264695 w 8085221"/>
              <a:gd name="connsiteY312" fmla="*/ 5558590 h 15135727"/>
              <a:gd name="connsiteX313" fmla="*/ 144379 w 8085221"/>
              <a:gd name="connsiteY313" fmla="*/ 5510464 h 15135727"/>
              <a:gd name="connsiteX314" fmla="*/ 0 w 8085221"/>
              <a:gd name="connsiteY314" fmla="*/ 5462337 h 15135727"/>
              <a:gd name="connsiteX315" fmla="*/ 96253 w 8085221"/>
              <a:gd name="connsiteY315" fmla="*/ 5245769 h 15135727"/>
              <a:gd name="connsiteX0" fmla="*/ 96253 w 8085221"/>
              <a:gd name="connsiteY0" fmla="*/ 5245769 h 15135727"/>
              <a:gd name="connsiteX1" fmla="*/ 144379 w 8085221"/>
              <a:gd name="connsiteY1" fmla="*/ 4981074 h 15135727"/>
              <a:gd name="connsiteX2" fmla="*/ 178719 w 8085221"/>
              <a:gd name="connsiteY2" fmla="*/ 4834941 h 15135727"/>
              <a:gd name="connsiteX3" fmla="*/ 334378 w 8085221"/>
              <a:gd name="connsiteY3" fmla="*/ 4696828 h 15135727"/>
              <a:gd name="connsiteX4" fmla="*/ 553453 w 8085221"/>
              <a:gd name="connsiteY4" fmla="*/ 4692316 h 15135727"/>
              <a:gd name="connsiteX5" fmla="*/ 649706 w 8085221"/>
              <a:gd name="connsiteY5" fmla="*/ 4427621 h 15135727"/>
              <a:gd name="connsiteX6" fmla="*/ 805866 w 8085221"/>
              <a:gd name="connsiteY6" fmla="*/ 4425366 h 15135727"/>
              <a:gd name="connsiteX7" fmla="*/ 867026 w 8085221"/>
              <a:gd name="connsiteY7" fmla="*/ 4311817 h 15135727"/>
              <a:gd name="connsiteX8" fmla="*/ 1077328 w 8085221"/>
              <a:gd name="connsiteY8" fmla="*/ 4253916 h 15135727"/>
              <a:gd name="connsiteX9" fmla="*/ 1120191 w 8085221"/>
              <a:gd name="connsiteY9" fmla="*/ 4206291 h 15135727"/>
              <a:gd name="connsiteX10" fmla="*/ 1263066 w 8085221"/>
              <a:gd name="connsiteY10" fmla="*/ 4182478 h 15135727"/>
              <a:gd name="connsiteX11" fmla="*/ 1362326 w 8085221"/>
              <a:gd name="connsiteY11" fmla="*/ 4081965 h 15135727"/>
              <a:gd name="connsiteX12" fmla="*/ 1472616 w 8085221"/>
              <a:gd name="connsiteY12" fmla="*/ 4025316 h 15135727"/>
              <a:gd name="connsiteX13" fmla="*/ 1559344 w 8085221"/>
              <a:gd name="connsiteY13" fmla="*/ 4013535 h 15135727"/>
              <a:gd name="connsiteX14" fmla="*/ 1708485 w 8085221"/>
              <a:gd name="connsiteY14" fmla="*/ 3826042 h 15135727"/>
              <a:gd name="connsiteX15" fmla="*/ 1820278 w 8085221"/>
              <a:gd name="connsiteY15" fmla="*/ 3858628 h 15135727"/>
              <a:gd name="connsiteX16" fmla="*/ 1910766 w 8085221"/>
              <a:gd name="connsiteY16" fmla="*/ 3735053 h 15135727"/>
              <a:gd name="connsiteX17" fmla="*/ 2006016 w 8085221"/>
              <a:gd name="connsiteY17" fmla="*/ 3615741 h 15135727"/>
              <a:gd name="connsiteX18" fmla="*/ 2091741 w 8085221"/>
              <a:gd name="connsiteY18" fmla="*/ 3649078 h 15135727"/>
              <a:gd name="connsiteX19" fmla="*/ 2141621 w 8085221"/>
              <a:gd name="connsiteY19" fmla="*/ 3585411 h 15135727"/>
              <a:gd name="connsiteX20" fmla="*/ 2117808 w 8085221"/>
              <a:gd name="connsiteY20" fmla="*/ 3518736 h 15135727"/>
              <a:gd name="connsiteX21" fmla="*/ 2182228 w 8085221"/>
              <a:gd name="connsiteY21" fmla="*/ 3420478 h 15135727"/>
              <a:gd name="connsiteX22" fmla="*/ 2286000 w 8085221"/>
              <a:gd name="connsiteY22" fmla="*/ 3489158 h 15135727"/>
              <a:gd name="connsiteX23" fmla="*/ 2334628 w 8085221"/>
              <a:gd name="connsiteY23" fmla="*/ 3249028 h 15135727"/>
              <a:gd name="connsiteX24" fmla="*/ 2381502 w 8085221"/>
              <a:gd name="connsiteY24" fmla="*/ 3088858 h 15135727"/>
              <a:gd name="connsiteX25" fmla="*/ 2544178 w 8085221"/>
              <a:gd name="connsiteY25" fmla="*/ 3058528 h 15135727"/>
              <a:gd name="connsiteX26" fmla="*/ 2477503 w 8085221"/>
              <a:gd name="connsiteY26" fmla="*/ 2977566 h 15135727"/>
              <a:gd name="connsiteX27" fmla="*/ 2695074 w 8085221"/>
              <a:gd name="connsiteY27" fmla="*/ 2892592 h 15135727"/>
              <a:gd name="connsiteX28" fmla="*/ 2796591 w 8085221"/>
              <a:gd name="connsiteY28" fmla="*/ 2829928 h 15135727"/>
              <a:gd name="connsiteX29" fmla="*/ 2829928 w 8085221"/>
              <a:gd name="connsiteY29" fmla="*/ 2517107 h 15135727"/>
              <a:gd name="connsiteX30" fmla="*/ 3006141 w 8085221"/>
              <a:gd name="connsiteY30" fmla="*/ 2401303 h 15135727"/>
              <a:gd name="connsiteX31" fmla="*/ 3200400 w 8085221"/>
              <a:gd name="connsiteY31" fmla="*/ 2296277 h 15135727"/>
              <a:gd name="connsiteX32" fmla="*/ 3325228 w 8085221"/>
              <a:gd name="connsiteY32" fmla="*/ 2220328 h 15135727"/>
              <a:gd name="connsiteX33" fmla="*/ 3441032 w 8085221"/>
              <a:gd name="connsiteY33" fmla="*/ 2237874 h 15135727"/>
              <a:gd name="connsiteX34" fmla="*/ 3534778 w 8085221"/>
              <a:gd name="connsiteY34" fmla="*/ 2301291 h 15135727"/>
              <a:gd name="connsiteX35" fmla="*/ 3585160 w 8085221"/>
              <a:gd name="connsiteY35" fmla="*/ 2517107 h 15135727"/>
              <a:gd name="connsiteX36" fmla="*/ 3801979 w 8085221"/>
              <a:gd name="connsiteY36" fmla="*/ 2565735 h 15135727"/>
              <a:gd name="connsiteX37" fmla="*/ 3946358 w 8085221"/>
              <a:gd name="connsiteY37" fmla="*/ 2550695 h 15135727"/>
              <a:gd name="connsiteX38" fmla="*/ 4018548 w 8085221"/>
              <a:gd name="connsiteY38" fmla="*/ 2598821 h 15135727"/>
              <a:gd name="connsiteX39" fmla="*/ 4138864 w 8085221"/>
              <a:gd name="connsiteY39" fmla="*/ 2574758 h 15135727"/>
              <a:gd name="connsiteX40" fmla="*/ 4307306 w 8085221"/>
              <a:gd name="connsiteY40" fmla="*/ 2671011 h 15135727"/>
              <a:gd name="connsiteX41" fmla="*/ 4427621 w 8085221"/>
              <a:gd name="connsiteY41" fmla="*/ 2622885 h 15135727"/>
              <a:gd name="connsiteX42" fmla="*/ 4549191 w 8085221"/>
              <a:gd name="connsiteY42" fmla="*/ 2610853 h 15135727"/>
              <a:gd name="connsiteX43" fmla="*/ 4668253 w 8085221"/>
              <a:gd name="connsiteY43" fmla="*/ 2743200 h 15135727"/>
              <a:gd name="connsiteX44" fmla="*/ 4788569 w 8085221"/>
              <a:gd name="connsiteY44" fmla="*/ 2815390 h 15135727"/>
              <a:gd name="connsiteX45" fmla="*/ 4957011 w 8085221"/>
              <a:gd name="connsiteY45" fmla="*/ 2719137 h 15135727"/>
              <a:gd name="connsiteX46" fmla="*/ 4981074 w 8085221"/>
              <a:gd name="connsiteY46" fmla="*/ 2382253 h 15135727"/>
              <a:gd name="connsiteX47" fmla="*/ 4981074 w 8085221"/>
              <a:gd name="connsiteY47" fmla="*/ 2382253 h 15135727"/>
              <a:gd name="connsiteX48" fmla="*/ 4949241 w 8085221"/>
              <a:gd name="connsiteY48" fmla="*/ 2306053 h 15135727"/>
              <a:gd name="connsiteX49" fmla="*/ 4849228 w 8085221"/>
              <a:gd name="connsiteY49" fmla="*/ 2239378 h 15135727"/>
              <a:gd name="connsiteX50" fmla="*/ 4884821 w 8085221"/>
              <a:gd name="connsiteY50" fmla="*/ 2093495 h 15135727"/>
              <a:gd name="connsiteX51" fmla="*/ 4820653 w 8085221"/>
              <a:gd name="connsiteY51" fmla="*/ 2010778 h 15135727"/>
              <a:gd name="connsiteX52" fmla="*/ 4697831 w 8085221"/>
              <a:gd name="connsiteY52" fmla="*/ 1900990 h 15135727"/>
              <a:gd name="connsiteX53" fmla="*/ 4764506 w 8085221"/>
              <a:gd name="connsiteY53" fmla="*/ 1804737 h 15135727"/>
              <a:gd name="connsiteX54" fmla="*/ 4957011 w 8085221"/>
              <a:gd name="connsiteY54" fmla="*/ 1564106 h 15135727"/>
              <a:gd name="connsiteX55" fmla="*/ 5221706 w 8085221"/>
              <a:gd name="connsiteY55" fmla="*/ 1588169 h 15135727"/>
              <a:gd name="connsiteX56" fmla="*/ 5296903 w 8085221"/>
              <a:gd name="connsiteY56" fmla="*/ 1663116 h 15135727"/>
              <a:gd name="connsiteX57" fmla="*/ 5481637 w 8085221"/>
              <a:gd name="connsiteY57" fmla="*/ 1641558 h 15135727"/>
              <a:gd name="connsiteX58" fmla="*/ 5799221 w 8085221"/>
              <a:gd name="connsiteY58" fmla="*/ 1684421 h 15135727"/>
              <a:gd name="connsiteX59" fmla="*/ 5877928 w 8085221"/>
              <a:gd name="connsiteY59" fmla="*/ 1596441 h 15135727"/>
              <a:gd name="connsiteX60" fmla="*/ 5871411 w 8085221"/>
              <a:gd name="connsiteY60" fmla="*/ 1443790 h 15135727"/>
              <a:gd name="connsiteX61" fmla="*/ 6087979 w 8085221"/>
              <a:gd name="connsiteY61" fmla="*/ 1395664 h 15135727"/>
              <a:gd name="connsiteX62" fmla="*/ 6173704 w 8085221"/>
              <a:gd name="connsiteY62" fmla="*/ 1092367 h 15135727"/>
              <a:gd name="connsiteX63" fmla="*/ 6424864 w 8085221"/>
              <a:gd name="connsiteY63" fmla="*/ 1058779 h 15135727"/>
              <a:gd name="connsiteX64" fmla="*/ 6665495 w 8085221"/>
              <a:gd name="connsiteY64" fmla="*/ 721895 h 15135727"/>
              <a:gd name="connsiteX65" fmla="*/ 6761748 w 8085221"/>
              <a:gd name="connsiteY65" fmla="*/ 649706 h 15135727"/>
              <a:gd name="connsiteX66" fmla="*/ 6737685 w 8085221"/>
              <a:gd name="connsiteY66" fmla="*/ 505327 h 15135727"/>
              <a:gd name="connsiteX67" fmla="*/ 6858000 w 8085221"/>
              <a:gd name="connsiteY67" fmla="*/ 360948 h 15135727"/>
              <a:gd name="connsiteX68" fmla="*/ 6761748 w 8085221"/>
              <a:gd name="connsiteY68" fmla="*/ 120316 h 15135727"/>
              <a:gd name="connsiteX69" fmla="*/ 7194885 w 8085221"/>
              <a:gd name="connsiteY69" fmla="*/ 0 h 15135727"/>
              <a:gd name="connsiteX70" fmla="*/ 7267074 w 8085221"/>
              <a:gd name="connsiteY70" fmla="*/ 120316 h 15135727"/>
              <a:gd name="connsiteX71" fmla="*/ 7267074 w 8085221"/>
              <a:gd name="connsiteY71" fmla="*/ 120316 h 15135727"/>
              <a:gd name="connsiteX72" fmla="*/ 7339264 w 8085221"/>
              <a:gd name="connsiteY72" fmla="*/ 360948 h 15135727"/>
              <a:gd name="connsiteX73" fmla="*/ 7628021 w 8085221"/>
              <a:gd name="connsiteY73" fmla="*/ 433137 h 15135727"/>
              <a:gd name="connsiteX74" fmla="*/ 7796464 w 8085221"/>
              <a:gd name="connsiteY74" fmla="*/ 649706 h 15135727"/>
              <a:gd name="connsiteX75" fmla="*/ 8085221 w 8085221"/>
              <a:gd name="connsiteY75" fmla="*/ 914400 h 15135727"/>
              <a:gd name="connsiteX76" fmla="*/ 7988969 w 8085221"/>
              <a:gd name="connsiteY76" fmla="*/ 1203158 h 15135727"/>
              <a:gd name="connsiteX77" fmla="*/ 7844590 w 8085221"/>
              <a:gd name="connsiteY77" fmla="*/ 1058779 h 15135727"/>
              <a:gd name="connsiteX78" fmla="*/ 7483642 w 8085221"/>
              <a:gd name="connsiteY78" fmla="*/ 1371600 h 15135727"/>
              <a:gd name="connsiteX79" fmla="*/ 7267074 w 8085221"/>
              <a:gd name="connsiteY79" fmla="*/ 1395664 h 15135727"/>
              <a:gd name="connsiteX80" fmla="*/ 7243011 w 8085221"/>
              <a:gd name="connsiteY80" fmla="*/ 1588169 h 15135727"/>
              <a:gd name="connsiteX81" fmla="*/ 6978316 w 8085221"/>
              <a:gd name="connsiteY81" fmla="*/ 1732548 h 15135727"/>
              <a:gd name="connsiteX82" fmla="*/ 6737685 w 8085221"/>
              <a:gd name="connsiteY82" fmla="*/ 2093495 h 15135727"/>
              <a:gd name="connsiteX83" fmla="*/ 6737685 w 8085221"/>
              <a:gd name="connsiteY83" fmla="*/ 2382253 h 15135727"/>
              <a:gd name="connsiteX84" fmla="*/ 6665495 w 8085221"/>
              <a:gd name="connsiteY84" fmla="*/ 2430379 h 15135727"/>
              <a:gd name="connsiteX85" fmla="*/ 6906127 w 8085221"/>
              <a:gd name="connsiteY85" fmla="*/ 2646948 h 15135727"/>
              <a:gd name="connsiteX86" fmla="*/ 6906127 w 8085221"/>
              <a:gd name="connsiteY86" fmla="*/ 2983832 h 15135727"/>
              <a:gd name="connsiteX87" fmla="*/ 6906127 w 8085221"/>
              <a:gd name="connsiteY87" fmla="*/ 3104148 h 15135727"/>
              <a:gd name="connsiteX88" fmla="*/ 6833937 w 8085221"/>
              <a:gd name="connsiteY88" fmla="*/ 3368842 h 15135727"/>
              <a:gd name="connsiteX89" fmla="*/ 6906127 w 8085221"/>
              <a:gd name="connsiteY89" fmla="*/ 3489158 h 15135727"/>
              <a:gd name="connsiteX90" fmla="*/ 6641432 w 8085221"/>
              <a:gd name="connsiteY90" fmla="*/ 3705727 h 15135727"/>
              <a:gd name="connsiteX91" fmla="*/ 6737685 w 8085221"/>
              <a:gd name="connsiteY91" fmla="*/ 3729790 h 15135727"/>
              <a:gd name="connsiteX92" fmla="*/ 6545179 w 8085221"/>
              <a:gd name="connsiteY92" fmla="*/ 3826042 h 15135727"/>
              <a:gd name="connsiteX93" fmla="*/ 6328611 w 8085221"/>
              <a:gd name="connsiteY93" fmla="*/ 3753853 h 15135727"/>
              <a:gd name="connsiteX94" fmla="*/ 6184232 w 8085221"/>
              <a:gd name="connsiteY94" fmla="*/ 3850106 h 15135727"/>
              <a:gd name="connsiteX95" fmla="*/ 6184232 w 8085221"/>
              <a:gd name="connsiteY95" fmla="*/ 3946358 h 15135727"/>
              <a:gd name="connsiteX96" fmla="*/ 6136106 w 8085221"/>
              <a:gd name="connsiteY96" fmla="*/ 4235116 h 15135727"/>
              <a:gd name="connsiteX97" fmla="*/ 5919537 w 8085221"/>
              <a:gd name="connsiteY97" fmla="*/ 4403558 h 15135727"/>
              <a:gd name="connsiteX98" fmla="*/ 5775158 w 8085221"/>
              <a:gd name="connsiteY98" fmla="*/ 4451685 h 15135727"/>
              <a:gd name="connsiteX99" fmla="*/ 5630779 w 8085221"/>
              <a:gd name="connsiteY99" fmla="*/ 4547937 h 15135727"/>
              <a:gd name="connsiteX100" fmla="*/ 5510464 w 8085221"/>
              <a:gd name="connsiteY100" fmla="*/ 4620127 h 15135727"/>
              <a:gd name="connsiteX101" fmla="*/ 5510464 w 8085221"/>
              <a:gd name="connsiteY101" fmla="*/ 4812632 h 15135727"/>
              <a:gd name="connsiteX102" fmla="*/ 5317958 w 8085221"/>
              <a:gd name="connsiteY102" fmla="*/ 4981074 h 15135727"/>
              <a:gd name="connsiteX103" fmla="*/ 5005137 w 8085221"/>
              <a:gd name="connsiteY103" fmla="*/ 5149516 h 15135727"/>
              <a:gd name="connsiteX104" fmla="*/ 4692316 w 8085221"/>
              <a:gd name="connsiteY104" fmla="*/ 5149516 h 15135727"/>
              <a:gd name="connsiteX105" fmla="*/ 4523874 w 8085221"/>
              <a:gd name="connsiteY105" fmla="*/ 5366085 h 15135727"/>
              <a:gd name="connsiteX106" fmla="*/ 4211053 w 8085221"/>
              <a:gd name="connsiteY106" fmla="*/ 5414211 h 15135727"/>
              <a:gd name="connsiteX107" fmla="*/ 4114800 w 8085221"/>
              <a:gd name="connsiteY107" fmla="*/ 5390148 h 15135727"/>
              <a:gd name="connsiteX108" fmla="*/ 4018548 w 8085221"/>
              <a:gd name="connsiteY108" fmla="*/ 5630779 h 15135727"/>
              <a:gd name="connsiteX109" fmla="*/ 4090737 w 8085221"/>
              <a:gd name="connsiteY109" fmla="*/ 5871411 h 15135727"/>
              <a:gd name="connsiteX110" fmla="*/ 4090737 w 8085221"/>
              <a:gd name="connsiteY110" fmla="*/ 6184232 h 15135727"/>
              <a:gd name="connsiteX111" fmla="*/ 4186990 w 8085221"/>
              <a:gd name="connsiteY111" fmla="*/ 6472990 h 15135727"/>
              <a:gd name="connsiteX112" fmla="*/ 4042611 w 8085221"/>
              <a:gd name="connsiteY112" fmla="*/ 6352674 h 15135727"/>
              <a:gd name="connsiteX113" fmla="*/ 3946358 w 8085221"/>
              <a:gd name="connsiteY113" fmla="*/ 6376737 h 15135727"/>
              <a:gd name="connsiteX114" fmla="*/ 4114800 w 8085221"/>
              <a:gd name="connsiteY114" fmla="*/ 6641432 h 15135727"/>
              <a:gd name="connsiteX115" fmla="*/ 4451685 w 8085221"/>
              <a:gd name="connsiteY115" fmla="*/ 6737685 h 15135727"/>
              <a:gd name="connsiteX116" fmla="*/ 4620127 w 8085221"/>
              <a:gd name="connsiteY116" fmla="*/ 6978316 h 15135727"/>
              <a:gd name="connsiteX117" fmla="*/ 4740442 w 8085221"/>
              <a:gd name="connsiteY117" fmla="*/ 7170821 h 15135727"/>
              <a:gd name="connsiteX118" fmla="*/ 5077327 w 8085221"/>
              <a:gd name="connsiteY118" fmla="*/ 7387390 h 15135727"/>
              <a:gd name="connsiteX119" fmla="*/ 5125453 w 8085221"/>
              <a:gd name="connsiteY119" fmla="*/ 7603958 h 15135727"/>
              <a:gd name="connsiteX120" fmla="*/ 5197642 w 8085221"/>
              <a:gd name="connsiteY120" fmla="*/ 7796464 h 15135727"/>
              <a:gd name="connsiteX121" fmla="*/ 5486400 w 8085221"/>
              <a:gd name="connsiteY121" fmla="*/ 7964906 h 15135727"/>
              <a:gd name="connsiteX122" fmla="*/ 5486400 w 8085221"/>
              <a:gd name="connsiteY122" fmla="*/ 8349916 h 15135727"/>
              <a:gd name="connsiteX123" fmla="*/ 5678906 w 8085221"/>
              <a:gd name="connsiteY123" fmla="*/ 8614611 h 15135727"/>
              <a:gd name="connsiteX124" fmla="*/ 5919537 w 8085221"/>
              <a:gd name="connsiteY124" fmla="*/ 9071811 h 15135727"/>
              <a:gd name="connsiteX125" fmla="*/ 6160169 w 8085221"/>
              <a:gd name="connsiteY125" fmla="*/ 9336506 h 15135727"/>
              <a:gd name="connsiteX126" fmla="*/ 6280485 w 8085221"/>
              <a:gd name="connsiteY126" fmla="*/ 9601200 h 15135727"/>
              <a:gd name="connsiteX127" fmla="*/ 6400800 w 8085221"/>
              <a:gd name="connsiteY127" fmla="*/ 9793706 h 15135727"/>
              <a:gd name="connsiteX128" fmla="*/ 6569242 w 8085221"/>
              <a:gd name="connsiteY128" fmla="*/ 10058400 h 15135727"/>
              <a:gd name="connsiteX129" fmla="*/ 6713621 w 8085221"/>
              <a:gd name="connsiteY129" fmla="*/ 10106527 h 15135727"/>
              <a:gd name="connsiteX130" fmla="*/ 6545179 w 8085221"/>
              <a:gd name="connsiteY130" fmla="*/ 10202779 h 15135727"/>
              <a:gd name="connsiteX131" fmla="*/ 6569242 w 8085221"/>
              <a:gd name="connsiteY131" fmla="*/ 10443411 h 15135727"/>
              <a:gd name="connsiteX132" fmla="*/ 6593306 w 8085221"/>
              <a:gd name="connsiteY132" fmla="*/ 10708106 h 15135727"/>
              <a:gd name="connsiteX133" fmla="*/ 6761748 w 8085221"/>
              <a:gd name="connsiteY133" fmla="*/ 10924674 h 15135727"/>
              <a:gd name="connsiteX134" fmla="*/ 6641432 w 8085221"/>
              <a:gd name="connsiteY134" fmla="*/ 11093116 h 15135727"/>
              <a:gd name="connsiteX135" fmla="*/ 6713621 w 8085221"/>
              <a:gd name="connsiteY135" fmla="*/ 11261558 h 15135727"/>
              <a:gd name="connsiteX136" fmla="*/ 6737685 w 8085221"/>
              <a:gd name="connsiteY136" fmla="*/ 11526253 h 15135727"/>
              <a:gd name="connsiteX137" fmla="*/ 6617369 w 8085221"/>
              <a:gd name="connsiteY137" fmla="*/ 11839074 h 15135727"/>
              <a:gd name="connsiteX138" fmla="*/ 6617369 w 8085221"/>
              <a:gd name="connsiteY138" fmla="*/ 12031579 h 15135727"/>
              <a:gd name="connsiteX139" fmla="*/ 6641432 w 8085221"/>
              <a:gd name="connsiteY139" fmla="*/ 12127832 h 15135727"/>
              <a:gd name="connsiteX140" fmla="*/ 6761748 w 8085221"/>
              <a:gd name="connsiteY140" fmla="*/ 12031579 h 15135727"/>
              <a:gd name="connsiteX141" fmla="*/ 6761748 w 8085221"/>
              <a:gd name="connsiteY141" fmla="*/ 12296274 h 15135727"/>
              <a:gd name="connsiteX142" fmla="*/ 6689558 w 8085221"/>
              <a:gd name="connsiteY142" fmla="*/ 12512842 h 15135727"/>
              <a:gd name="connsiteX143" fmla="*/ 6785811 w 8085221"/>
              <a:gd name="connsiteY143" fmla="*/ 12777537 h 15135727"/>
              <a:gd name="connsiteX144" fmla="*/ 6569242 w 8085221"/>
              <a:gd name="connsiteY144" fmla="*/ 12873790 h 15135727"/>
              <a:gd name="connsiteX145" fmla="*/ 6545179 w 8085221"/>
              <a:gd name="connsiteY145" fmla="*/ 13090358 h 15135727"/>
              <a:gd name="connsiteX146" fmla="*/ 6448927 w 8085221"/>
              <a:gd name="connsiteY146" fmla="*/ 13355053 h 15135727"/>
              <a:gd name="connsiteX147" fmla="*/ 6256421 w 8085221"/>
              <a:gd name="connsiteY147" fmla="*/ 13571621 h 15135727"/>
              <a:gd name="connsiteX148" fmla="*/ 6087979 w 8085221"/>
              <a:gd name="connsiteY148" fmla="*/ 13667874 h 15135727"/>
              <a:gd name="connsiteX149" fmla="*/ 5943600 w 8085221"/>
              <a:gd name="connsiteY149" fmla="*/ 13716000 h 15135727"/>
              <a:gd name="connsiteX150" fmla="*/ 5702969 w 8085221"/>
              <a:gd name="connsiteY150" fmla="*/ 13667874 h 15135727"/>
              <a:gd name="connsiteX151" fmla="*/ 5582653 w 8085221"/>
              <a:gd name="connsiteY151" fmla="*/ 13691937 h 15135727"/>
              <a:gd name="connsiteX152" fmla="*/ 5727032 w 8085221"/>
              <a:gd name="connsiteY152" fmla="*/ 13836316 h 15135727"/>
              <a:gd name="connsiteX153" fmla="*/ 5582653 w 8085221"/>
              <a:gd name="connsiteY153" fmla="*/ 14052885 h 15135727"/>
              <a:gd name="connsiteX154" fmla="*/ 5462337 w 8085221"/>
              <a:gd name="connsiteY154" fmla="*/ 14149137 h 15135727"/>
              <a:gd name="connsiteX155" fmla="*/ 5342021 w 8085221"/>
              <a:gd name="connsiteY155" fmla="*/ 14004758 h 15135727"/>
              <a:gd name="connsiteX156" fmla="*/ 5245769 w 8085221"/>
              <a:gd name="connsiteY156" fmla="*/ 14004758 h 15135727"/>
              <a:gd name="connsiteX157" fmla="*/ 5245769 w 8085221"/>
              <a:gd name="connsiteY157" fmla="*/ 13956632 h 15135727"/>
              <a:gd name="connsiteX158" fmla="*/ 5101390 w 8085221"/>
              <a:gd name="connsiteY158" fmla="*/ 13956632 h 15135727"/>
              <a:gd name="connsiteX159" fmla="*/ 4981074 w 8085221"/>
              <a:gd name="connsiteY159" fmla="*/ 13860379 h 15135727"/>
              <a:gd name="connsiteX160" fmla="*/ 4740442 w 8085221"/>
              <a:gd name="connsiteY160" fmla="*/ 13908506 h 15135727"/>
              <a:gd name="connsiteX161" fmla="*/ 4475748 w 8085221"/>
              <a:gd name="connsiteY161" fmla="*/ 13956632 h 15135727"/>
              <a:gd name="connsiteX162" fmla="*/ 4379495 w 8085221"/>
              <a:gd name="connsiteY162" fmla="*/ 14028821 h 15135727"/>
              <a:gd name="connsiteX163" fmla="*/ 4403558 w 8085221"/>
              <a:gd name="connsiteY163" fmla="*/ 14197264 h 15135727"/>
              <a:gd name="connsiteX164" fmla="*/ 4572000 w 8085221"/>
              <a:gd name="connsiteY164" fmla="*/ 14149137 h 15135727"/>
              <a:gd name="connsiteX165" fmla="*/ 4523874 w 8085221"/>
              <a:gd name="connsiteY165" fmla="*/ 14558211 h 15135727"/>
              <a:gd name="connsiteX166" fmla="*/ 4403558 w 8085221"/>
              <a:gd name="connsiteY166" fmla="*/ 14437895 h 15135727"/>
              <a:gd name="connsiteX167" fmla="*/ 4403558 w 8085221"/>
              <a:gd name="connsiteY167" fmla="*/ 14437895 h 15135727"/>
              <a:gd name="connsiteX168" fmla="*/ 4283242 w 8085221"/>
              <a:gd name="connsiteY168" fmla="*/ 14245390 h 15135727"/>
              <a:gd name="connsiteX169" fmla="*/ 4235116 w 8085221"/>
              <a:gd name="connsiteY169" fmla="*/ 14341642 h 15135727"/>
              <a:gd name="connsiteX170" fmla="*/ 4162927 w 8085221"/>
              <a:gd name="connsiteY170" fmla="*/ 14389769 h 15135727"/>
              <a:gd name="connsiteX171" fmla="*/ 4162927 w 8085221"/>
              <a:gd name="connsiteY171" fmla="*/ 14389769 h 15135727"/>
              <a:gd name="connsiteX172" fmla="*/ 3922295 w 8085221"/>
              <a:gd name="connsiteY172" fmla="*/ 14245390 h 15135727"/>
              <a:gd name="connsiteX173" fmla="*/ 3801979 w 8085221"/>
              <a:gd name="connsiteY173" fmla="*/ 14293516 h 15135727"/>
              <a:gd name="connsiteX174" fmla="*/ 3681664 w 8085221"/>
              <a:gd name="connsiteY174" fmla="*/ 14389769 h 15135727"/>
              <a:gd name="connsiteX175" fmla="*/ 3657600 w 8085221"/>
              <a:gd name="connsiteY175" fmla="*/ 14654464 h 15135727"/>
              <a:gd name="connsiteX176" fmla="*/ 3513221 w 8085221"/>
              <a:gd name="connsiteY176" fmla="*/ 14726653 h 15135727"/>
              <a:gd name="connsiteX177" fmla="*/ 3513221 w 8085221"/>
              <a:gd name="connsiteY177" fmla="*/ 14871032 h 15135727"/>
              <a:gd name="connsiteX178" fmla="*/ 3633537 w 8085221"/>
              <a:gd name="connsiteY178" fmla="*/ 14967285 h 15135727"/>
              <a:gd name="connsiteX179" fmla="*/ 3609474 w 8085221"/>
              <a:gd name="connsiteY179" fmla="*/ 15087600 h 15135727"/>
              <a:gd name="connsiteX180" fmla="*/ 3441032 w 8085221"/>
              <a:gd name="connsiteY180" fmla="*/ 15039474 h 15135727"/>
              <a:gd name="connsiteX181" fmla="*/ 3272590 w 8085221"/>
              <a:gd name="connsiteY181" fmla="*/ 15063537 h 15135727"/>
              <a:gd name="connsiteX182" fmla="*/ 3248527 w 8085221"/>
              <a:gd name="connsiteY182" fmla="*/ 14895095 h 15135727"/>
              <a:gd name="connsiteX183" fmla="*/ 3128211 w 8085221"/>
              <a:gd name="connsiteY183" fmla="*/ 14919158 h 15135727"/>
              <a:gd name="connsiteX184" fmla="*/ 2959769 w 8085221"/>
              <a:gd name="connsiteY184" fmla="*/ 15135727 h 15135727"/>
              <a:gd name="connsiteX185" fmla="*/ 2935706 w 8085221"/>
              <a:gd name="connsiteY185" fmla="*/ 14895095 h 15135727"/>
              <a:gd name="connsiteX186" fmla="*/ 2791327 w 8085221"/>
              <a:gd name="connsiteY186" fmla="*/ 14943221 h 15135727"/>
              <a:gd name="connsiteX187" fmla="*/ 2671011 w 8085221"/>
              <a:gd name="connsiteY187" fmla="*/ 15039474 h 15135727"/>
              <a:gd name="connsiteX188" fmla="*/ 2430379 w 8085221"/>
              <a:gd name="connsiteY188" fmla="*/ 15087600 h 15135727"/>
              <a:gd name="connsiteX189" fmla="*/ 2237874 w 8085221"/>
              <a:gd name="connsiteY189" fmla="*/ 15039474 h 15135727"/>
              <a:gd name="connsiteX190" fmla="*/ 2622885 w 8085221"/>
              <a:gd name="connsiteY190" fmla="*/ 14846969 h 15135727"/>
              <a:gd name="connsiteX191" fmla="*/ 2887579 w 8085221"/>
              <a:gd name="connsiteY191" fmla="*/ 14774779 h 15135727"/>
              <a:gd name="connsiteX192" fmla="*/ 2839453 w 8085221"/>
              <a:gd name="connsiteY192" fmla="*/ 14582274 h 15135727"/>
              <a:gd name="connsiteX193" fmla="*/ 2935706 w 8085221"/>
              <a:gd name="connsiteY193" fmla="*/ 14510085 h 15135727"/>
              <a:gd name="connsiteX194" fmla="*/ 2935706 w 8085221"/>
              <a:gd name="connsiteY194" fmla="*/ 14510085 h 15135727"/>
              <a:gd name="connsiteX195" fmla="*/ 3080085 w 8085221"/>
              <a:gd name="connsiteY195" fmla="*/ 14413832 h 15135727"/>
              <a:gd name="connsiteX196" fmla="*/ 3152274 w 8085221"/>
              <a:gd name="connsiteY196" fmla="*/ 14341642 h 15135727"/>
              <a:gd name="connsiteX197" fmla="*/ 3080085 w 8085221"/>
              <a:gd name="connsiteY197" fmla="*/ 14269453 h 15135727"/>
              <a:gd name="connsiteX198" fmla="*/ 3152274 w 8085221"/>
              <a:gd name="connsiteY198" fmla="*/ 14197264 h 15135727"/>
              <a:gd name="connsiteX199" fmla="*/ 3152274 w 8085221"/>
              <a:gd name="connsiteY199" fmla="*/ 14052885 h 15135727"/>
              <a:gd name="connsiteX200" fmla="*/ 3080085 w 8085221"/>
              <a:gd name="connsiteY200" fmla="*/ 13980695 h 15135727"/>
              <a:gd name="connsiteX201" fmla="*/ 3056021 w 8085221"/>
              <a:gd name="connsiteY201" fmla="*/ 14076948 h 15135727"/>
              <a:gd name="connsiteX202" fmla="*/ 2935706 w 8085221"/>
              <a:gd name="connsiteY202" fmla="*/ 14076948 h 15135727"/>
              <a:gd name="connsiteX203" fmla="*/ 2863516 w 8085221"/>
              <a:gd name="connsiteY203" fmla="*/ 14125074 h 15135727"/>
              <a:gd name="connsiteX204" fmla="*/ 2719137 w 8085221"/>
              <a:gd name="connsiteY204" fmla="*/ 14197264 h 15135727"/>
              <a:gd name="connsiteX205" fmla="*/ 2646948 w 8085221"/>
              <a:gd name="connsiteY205" fmla="*/ 14197264 h 15135727"/>
              <a:gd name="connsiteX206" fmla="*/ 2598821 w 8085221"/>
              <a:gd name="connsiteY206" fmla="*/ 14125074 h 15135727"/>
              <a:gd name="connsiteX207" fmla="*/ 2430379 w 8085221"/>
              <a:gd name="connsiteY207" fmla="*/ 13836316 h 15135727"/>
              <a:gd name="connsiteX208" fmla="*/ 2646948 w 8085221"/>
              <a:gd name="connsiteY208" fmla="*/ 13812253 h 15135727"/>
              <a:gd name="connsiteX209" fmla="*/ 2502569 w 8085221"/>
              <a:gd name="connsiteY209" fmla="*/ 13475369 h 15135727"/>
              <a:gd name="connsiteX210" fmla="*/ 2550695 w 8085221"/>
              <a:gd name="connsiteY210" fmla="*/ 13186611 h 15135727"/>
              <a:gd name="connsiteX211" fmla="*/ 2719137 w 8085221"/>
              <a:gd name="connsiteY211" fmla="*/ 13042232 h 15135727"/>
              <a:gd name="connsiteX212" fmla="*/ 2791327 w 8085221"/>
              <a:gd name="connsiteY212" fmla="*/ 12945979 h 15135727"/>
              <a:gd name="connsiteX213" fmla="*/ 3031958 w 8085221"/>
              <a:gd name="connsiteY213" fmla="*/ 13090358 h 15135727"/>
              <a:gd name="connsiteX214" fmla="*/ 3056021 w 8085221"/>
              <a:gd name="connsiteY214" fmla="*/ 12753474 h 15135727"/>
              <a:gd name="connsiteX215" fmla="*/ 2887579 w 8085221"/>
              <a:gd name="connsiteY215" fmla="*/ 12777537 h 15135727"/>
              <a:gd name="connsiteX216" fmla="*/ 2815390 w 8085221"/>
              <a:gd name="connsiteY216" fmla="*/ 12777537 h 15135727"/>
              <a:gd name="connsiteX217" fmla="*/ 3176337 w 8085221"/>
              <a:gd name="connsiteY217" fmla="*/ 12368464 h 15135727"/>
              <a:gd name="connsiteX218" fmla="*/ 3104148 w 8085221"/>
              <a:gd name="connsiteY218" fmla="*/ 12320337 h 15135727"/>
              <a:gd name="connsiteX219" fmla="*/ 3104148 w 8085221"/>
              <a:gd name="connsiteY219" fmla="*/ 12320337 h 15135727"/>
              <a:gd name="connsiteX220" fmla="*/ 3007895 w 8085221"/>
              <a:gd name="connsiteY220" fmla="*/ 12079706 h 15135727"/>
              <a:gd name="connsiteX221" fmla="*/ 2911642 w 8085221"/>
              <a:gd name="connsiteY221" fmla="*/ 11935327 h 15135727"/>
              <a:gd name="connsiteX222" fmla="*/ 2863516 w 8085221"/>
              <a:gd name="connsiteY222" fmla="*/ 11694695 h 15135727"/>
              <a:gd name="connsiteX223" fmla="*/ 2911642 w 8085221"/>
              <a:gd name="connsiteY223" fmla="*/ 11454064 h 15135727"/>
              <a:gd name="connsiteX224" fmla="*/ 3056021 w 8085221"/>
              <a:gd name="connsiteY224" fmla="*/ 11454064 h 15135727"/>
              <a:gd name="connsiteX225" fmla="*/ 2983832 w 8085221"/>
              <a:gd name="connsiteY225" fmla="*/ 11381874 h 15135727"/>
              <a:gd name="connsiteX226" fmla="*/ 3031958 w 8085221"/>
              <a:gd name="connsiteY226" fmla="*/ 11285621 h 15135727"/>
              <a:gd name="connsiteX227" fmla="*/ 3007895 w 8085221"/>
              <a:gd name="connsiteY227" fmla="*/ 11189369 h 15135727"/>
              <a:gd name="connsiteX228" fmla="*/ 2887579 w 8085221"/>
              <a:gd name="connsiteY228" fmla="*/ 11141242 h 15135727"/>
              <a:gd name="connsiteX229" fmla="*/ 2887579 w 8085221"/>
              <a:gd name="connsiteY229" fmla="*/ 10972800 h 15135727"/>
              <a:gd name="connsiteX230" fmla="*/ 2887579 w 8085221"/>
              <a:gd name="connsiteY230" fmla="*/ 10924674 h 15135727"/>
              <a:gd name="connsiteX231" fmla="*/ 2767264 w 8085221"/>
              <a:gd name="connsiteY231" fmla="*/ 11020927 h 15135727"/>
              <a:gd name="connsiteX232" fmla="*/ 2743200 w 8085221"/>
              <a:gd name="connsiteY232" fmla="*/ 10924674 h 15135727"/>
              <a:gd name="connsiteX233" fmla="*/ 2550695 w 8085221"/>
              <a:gd name="connsiteY233" fmla="*/ 11020927 h 15135727"/>
              <a:gd name="connsiteX234" fmla="*/ 2526632 w 8085221"/>
              <a:gd name="connsiteY234" fmla="*/ 11117179 h 15135727"/>
              <a:gd name="connsiteX235" fmla="*/ 2334127 w 8085221"/>
              <a:gd name="connsiteY235" fmla="*/ 10996864 h 15135727"/>
              <a:gd name="connsiteX236" fmla="*/ 2358190 w 8085221"/>
              <a:gd name="connsiteY236" fmla="*/ 10732169 h 15135727"/>
              <a:gd name="connsiteX237" fmla="*/ 2334127 w 8085221"/>
              <a:gd name="connsiteY237" fmla="*/ 10587790 h 15135727"/>
              <a:gd name="connsiteX238" fmla="*/ 2406316 w 8085221"/>
              <a:gd name="connsiteY238" fmla="*/ 10491537 h 15135727"/>
              <a:gd name="connsiteX239" fmla="*/ 2598821 w 8085221"/>
              <a:gd name="connsiteY239" fmla="*/ 10684042 h 15135727"/>
              <a:gd name="connsiteX240" fmla="*/ 2767264 w 8085221"/>
              <a:gd name="connsiteY240" fmla="*/ 10684042 h 15135727"/>
              <a:gd name="connsiteX241" fmla="*/ 2646948 w 8085221"/>
              <a:gd name="connsiteY241" fmla="*/ 10515600 h 15135727"/>
              <a:gd name="connsiteX242" fmla="*/ 2815390 w 8085221"/>
              <a:gd name="connsiteY242" fmla="*/ 10395285 h 15135727"/>
              <a:gd name="connsiteX243" fmla="*/ 3080085 w 8085221"/>
              <a:gd name="connsiteY243" fmla="*/ 10419348 h 15135727"/>
              <a:gd name="connsiteX244" fmla="*/ 3248527 w 8085221"/>
              <a:gd name="connsiteY244" fmla="*/ 10539664 h 15135727"/>
              <a:gd name="connsiteX245" fmla="*/ 3320716 w 8085221"/>
              <a:gd name="connsiteY245" fmla="*/ 10659979 h 15135727"/>
              <a:gd name="connsiteX246" fmla="*/ 3465095 w 8085221"/>
              <a:gd name="connsiteY246" fmla="*/ 10659979 h 15135727"/>
              <a:gd name="connsiteX247" fmla="*/ 3441032 w 8085221"/>
              <a:gd name="connsiteY247" fmla="*/ 10491537 h 15135727"/>
              <a:gd name="connsiteX248" fmla="*/ 3392906 w 8085221"/>
              <a:gd name="connsiteY248" fmla="*/ 10250906 h 15135727"/>
              <a:gd name="connsiteX249" fmla="*/ 3152274 w 8085221"/>
              <a:gd name="connsiteY249" fmla="*/ 10250906 h 15135727"/>
              <a:gd name="connsiteX250" fmla="*/ 3176337 w 8085221"/>
              <a:gd name="connsiteY250" fmla="*/ 10178716 h 15135727"/>
              <a:gd name="connsiteX251" fmla="*/ 3104148 w 8085221"/>
              <a:gd name="connsiteY251" fmla="*/ 10154653 h 15135727"/>
              <a:gd name="connsiteX252" fmla="*/ 3007895 w 8085221"/>
              <a:gd name="connsiteY252" fmla="*/ 9962148 h 15135727"/>
              <a:gd name="connsiteX253" fmla="*/ 3176337 w 8085221"/>
              <a:gd name="connsiteY253" fmla="*/ 9889958 h 15135727"/>
              <a:gd name="connsiteX254" fmla="*/ 2959769 w 8085221"/>
              <a:gd name="connsiteY254" fmla="*/ 9504948 h 15135727"/>
              <a:gd name="connsiteX255" fmla="*/ 2791327 w 8085221"/>
              <a:gd name="connsiteY255" fmla="*/ 9456821 h 15135727"/>
              <a:gd name="connsiteX256" fmla="*/ 2574758 w 8085221"/>
              <a:gd name="connsiteY256" fmla="*/ 9336506 h 15135727"/>
              <a:gd name="connsiteX257" fmla="*/ 2550695 w 8085221"/>
              <a:gd name="connsiteY257" fmla="*/ 9071811 h 15135727"/>
              <a:gd name="connsiteX258" fmla="*/ 2695074 w 8085221"/>
              <a:gd name="connsiteY258" fmla="*/ 8999621 h 15135727"/>
              <a:gd name="connsiteX259" fmla="*/ 2622885 w 8085221"/>
              <a:gd name="connsiteY259" fmla="*/ 8975558 h 15135727"/>
              <a:gd name="connsiteX260" fmla="*/ 2430379 w 8085221"/>
              <a:gd name="connsiteY260" fmla="*/ 8999621 h 15135727"/>
              <a:gd name="connsiteX261" fmla="*/ 2261937 w 8085221"/>
              <a:gd name="connsiteY261" fmla="*/ 9168064 h 15135727"/>
              <a:gd name="connsiteX262" fmla="*/ 2237874 w 8085221"/>
              <a:gd name="connsiteY262" fmla="*/ 8999621 h 15135727"/>
              <a:gd name="connsiteX263" fmla="*/ 2117558 w 8085221"/>
              <a:gd name="connsiteY263" fmla="*/ 8975558 h 15135727"/>
              <a:gd name="connsiteX264" fmla="*/ 2045369 w 8085221"/>
              <a:gd name="connsiteY264" fmla="*/ 8783053 h 15135727"/>
              <a:gd name="connsiteX265" fmla="*/ 1852864 w 8085221"/>
              <a:gd name="connsiteY265" fmla="*/ 8758990 h 15135727"/>
              <a:gd name="connsiteX266" fmla="*/ 1636295 w 8085221"/>
              <a:gd name="connsiteY266" fmla="*/ 8927432 h 15135727"/>
              <a:gd name="connsiteX267" fmla="*/ 1588169 w 8085221"/>
              <a:gd name="connsiteY267" fmla="*/ 9023685 h 15135727"/>
              <a:gd name="connsiteX268" fmla="*/ 1515979 w 8085221"/>
              <a:gd name="connsiteY268" fmla="*/ 8879306 h 15135727"/>
              <a:gd name="connsiteX269" fmla="*/ 1347537 w 8085221"/>
              <a:gd name="connsiteY269" fmla="*/ 8879306 h 15135727"/>
              <a:gd name="connsiteX270" fmla="*/ 1347537 w 8085221"/>
              <a:gd name="connsiteY270" fmla="*/ 8710864 h 15135727"/>
              <a:gd name="connsiteX271" fmla="*/ 1106906 w 8085221"/>
              <a:gd name="connsiteY271" fmla="*/ 8783053 h 15135727"/>
              <a:gd name="connsiteX272" fmla="*/ 890337 w 8085221"/>
              <a:gd name="connsiteY272" fmla="*/ 8686800 h 15135727"/>
              <a:gd name="connsiteX273" fmla="*/ 649706 w 8085221"/>
              <a:gd name="connsiteY273" fmla="*/ 8662737 h 15135727"/>
              <a:gd name="connsiteX274" fmla="*/ 385011 w 8085221"/>
              <a:gd name="connsiteY274" fmla="*/ 8566485 h 15135727"/>
              <a:gd name="connsiteX275" fmla="*/ 577516 w 8085221"/>
              <a:gd name="connsiteY275" fmla="*/ 8373979 h 15135727"/>
              <a:gd name="connsiteX276" fmla="*/ 794085 w 8085221"/>
              <a:gd name="connsiteY276" fmla="*/ 8301790 h 15135727"/>
              <a:gd name="connsiteX277" fmla="*/ 745958 w 8085221"/>
              <a:gd name="connsiteY277" fmla="*/ 8133348 h 15135727"/>
              <a:gd name="connsiteX278" fmla="*/ 818148 w 8085221"/>
              <a:gd name="connsiteY278" fmla="*/ 7820527 h 15135727"/>
              <a:gd name="connsiteX279" fmla="*/ 697832 w 8085221"/>
              <a:gd name="connsiteY279" fmla="*/ 7820527 h 15135727"/>
              <a:gd name="connsiteX280" fmla="*/ 625642 w 8085221"/>
              <a:gd name="connsiteY280" fmla="*/ 7916779 h 15135727"/>
              <a:gd name="connsiteX281" fmla="*/ 457200 w 8085221"/>
              <a:gd name="connsiteY281" fmla="*/ 7820527 h 15135727"/>
              <a:gd name="connsiteX282" fmla="*/ 529390 w 8085221"/>
              <a:gd name="connsiteY282" fmla="*/ 7700211 h 15135727"/>
              <a:gd name="connsiteX283" fmla="*/ 938464 w 8085221"/>
              <a:gd name="connsiteY283" fmla="*/ 7676148 h 15135727"/>
              <a:gd name="connsiteX284" fmla="*/ 1058779 w 8085221"/>
              <a:gd name="connsiteY284" fmla="*/ 7459579 h 15135727"/>
              <a:gd name="connsiteX285" fmla="*/ 1203158 w 8085221"/>
              <a:gd name="connsiteY285" fmla="*/ 7603958 h 15135727"/>
              <a:gd name="connsiteX286" fmla="*/ 1299411 w 8085221"/>
              <a:gd name="connsiteY286" fmla="*/ 7555832 h 15135727"/>
              <a:gd name="connsiteX287" fmla="*/ 1443790 w 8085221"/>
              <a:gd name="connsiteY287" fmla="*/ 7507706 h 15135727"/>
              <a:gd name="connsiteX288" fmla="*/ 1684421 w 8085221"/>
              <a:gd name="connsiteY288" fmla="*/ 7603958 h 15135727"/>
              <a:gd name="connsiteX289" fmla="*/ 1684421 w 8085221"/>
              <a:gd name="connsiteY289" fmla="*/ 7603958 h 15135727"/>
              <a:gd name="connsiteX290" fmla="*/ 1540042 w 8085221"/>
              <a:gd name="connsiteY290" fmla="*/ 7363327 h 15135727"/>
              <a:gd name="connsiteX291" fmla="*/ 1299411 w 8085221"/>
              <a:gd name="connsiteY291" fmla="*/ 7315200 h 15135727"/>
              <a:gd name="connsiteX292" fmla="*/ 1130969 w 8085221"/>
              <a:gd name="connsiteY292" fmla="*/ 7339264 h 15135727"/>
              <a:gd name="connsiteX293" fmla="*/ 1034716 w 8085221"/>
              <a:gd name="connsiteY293" fmla="*/ 7315200 h 15135727"/>
              <a:gd name="connsiteX294" fmla="*/ 1155032 w 8085221"/>
              <a:gd name="connsiteY294" fmla="*/ 7050506 h 15135727"/>
              <a:gd name="connsiteX295" fmla="*/ 1155032 w 8085221"/>
              <a:gd name="connsiteY295" fmla="*/ 6930190 h 15135727"/>
              <a:gd name="connsiteX296" fmla="*/ 1155032 w 8085221"/>
              <a:gd name="connsiteY296" fmla="*/ 6761748 h 15135727"/>
              <a:gd name="connsiteX297" fmla="*/ 1203158 w 8085221"/>
              <a:gd name="connsiteY297" fmla="*/ 6617369 h 15135727"/>
              <a:gd name="connsiteX298" fmla="*/ 1371600 w 8085221"/>
              <a:gd name="connsiteY298" fmla="*/ 6472990 h 15135727"/>
              <a:gd name="connsiteX299" fmla="*/ 1443790 w 8085221"/>
              <a:gd name="connsiteY299" fmla="*/ 6328611 h 15135727"/>
              <a:gd name="connsiteX300" fmla="*/ 1419727 w 8085221"/>
              <a:gd name="connsiteY300" fmla="*/ 6208295 h 15135727"/>
              <a:gd name="connsiteX301" fmla="*/ 1275348 w 8085221"/>
              <a:gd name="connsiteY301" fmla="*/ 6304548 h 15135727"/>
              <a:gd name="connsiteX302" fmla="*/ 1323474 w 8085221"/>
              <a:gd name="connsiteY302" fmla="*/ 6015790 h 15135727"/>
              <a:gd name="connsiteX303" fmla="*/ 1540042 w 8085221"/>
              <a:gd name="connsiteY303" fmla="*/ 5871411 h 15135727"/>
              <a:gd name="connsiteX304" fmla="*/ 1540042 w 8085221"/>
              <a:gd name="connsiteY304" fmla="*/ 5751095 h 15135727"/>
              <a:gd name="connsiteX305" fmla="*/ 1395664 w 8085221"/>
              <a:gd name="connsiteY305" fmla="*/ 5799221 h 15135727"/>
              <a:gd name="connsiteX306" fmla="*/ 1179095 w 8085221"/>
              <a:gd name="connsiteY306" fmla="*/ 5799221 h 15135727"/>
              <a:gd name="connsiteX307" fmla="*/ 890337 w 8085221"/>
              <a:gd name="connsiteY307" fmla="*/ 5775158 h 15135727"/>
              <a:gd name="connsiteX308" fmla="*/ 697832 w 8085221"/>
              <a:gd name="connsiteY308" fmla="*/ 5606716 h 15135727"/>
              <a:gd name="connsiteX309" fmla="*/ 577516 w 8085221"/>
              <a:gd name="connsiteY309" fmla="*/ 5582653 h 15135727"/>
              <a:gd name="connsiteX310" fmla="*/ 697832 w 8085221"/>
              <a:gd name="connsiteY310" fmla="*/ 5775158 h 15135727"/>
              <a:gd name="connsiteX311" fmla="*/ 409074 w 8085221"/>
              <a:gd name="connsiteY311" fmla="*/ 5799221 h 15135727"/>
              <a:gd name="connsiteX312" fmla="*/ 168442 w 8085221"/>
              <a:gd name="connsiteY312" fmla="*/ 5702969 h 15135727"/>
              <a:gd name="connsiteX313" fmla="*/ 264695 w 8085221"/>
              <a:gd name="connsiteY313" fmla="*/ 5558590 h 15135727"/>
              <a:gd name="connsiteX314" fmla="*/ 144379 w 8085221"/>
              <a:gd name="connsiteY314" fmla="*/ 5510464 h 15135727"/>
              <a:gd name="connsiteX315" fmla="*/ 0 w 8085221"/>
              <a:gd name="connsiteY315" fmla="*/ 5462337 h 15135727"/>
              <a:gd name="connsiteX316" fmla="*/ 96253 w 8085221"/>
              <a:gd name="connsiteY316" fmla="*/ 5245769 h 15135727"/>
              <a:gd name="connsiteX0" fmla="*/ 96253 w 8085221"/>
              <a:gd name="connsiteY0" fmla="*/ 5245769 h 15135727"/>
              <a:gd name="connsiteX1" fmla="*/ 144379 w 8085221"/>
              <a:gd name="connsiteY1" fmla="*/ 4981074 h 15135727"/>
              <a:gd name="connsiteX2" fmla="*/ 178719 w 8085221"/>
              <a:gd name="connsiteY2" fmla="*/ 4834941 h 15135727"/>
              <a:gd name="connsiteX3" fmla="*/ 334378 w 8085221"/>
              <a:gd name="connsiteY3" fmla="*/ 4696828 h 15135727"/>
              <a:gd name="connsiteX4" fmla="*/ 553453 w 8085221"/>
              <a:gd name="connsiteY4" fmla="*/ 4692316 h 15135727"/>
              <a:gd name="connsiteX5" fmla="*/ 649706 w 8085221"/>
              <a:gd name="connsiteY5" fmla="*/ 4427621 h 15135727"/>
              <a:gd name="connsiteX6" fmla="*/ 805866 w 8085221"/>
              <a:gd name="connsiteY6" fmla="*/ 4425366 h 15135727"/>
              <a:gd name="connsiteX7" fmla="*/ 867026 w 8085221"/>
              <a:gd name="connsiteY7" fmla="*/ 4311817 h 15135727"/>
              <a:gd name="connsiteX8" fmla="*/ 1077328 w 8085221"/>
              <a:gd name="connsiteY8" fmla="*/ 4253916 h 15135727"/>
              <a:gd name="connsiteX9" fmla="*/ 1120191 w 8085221"/>
              <a:gd name="connsiteY9" fmla="*/ 4206291 h 15135727"/>
              <a:gd name="connsiteX10" fmla="*/ 1263066 w 8085221"/>
              <a:gd name="connsiteY10" fmla="*/ 4182478 h 15135727"/>
              <a:gd name="connsiteX11" fmla="*/ 1362326 w 8085221"/>
              <a:gd name="connsiteY11" fmla="*/ 4081965 h 15135727"/>
              <a:gd name="connsiteX12" fmla="*/ 1472616 w 8085221"/>
              <a:gd name="connsiteY12" fmla="*/ 4025316 h 15135727"/>
              <a:gd name="connsiteX13" fmla="*/ 1559344 w 8085221"/>
              <a:gd name="connsiteY13" fmla="*/ 4013535 h 15135727"/>
              <a:gd name="connsiteX14" fmla="*/ 1708485 w 8085221"/>
              <a:gd name="connsiteY14" fmla="*/ 3826042 h 15135727"/>
              <a:gd name="connsiteX15" fmla="*/ 1820278 w 8085221"/>
              <a:gd name="connsiteY15" fmla="*/ 3858628 h 15135727"/>
              <a:gd name="connsiteX16" fmla="*/ 1910766 w 8085221"/>
              <a:gd name="connsiteY16" fmla="*/ 3735053 h 15135727"/>
              <a:gd name="connsiteX17" fmla="*/ 2006016 w 8085221"/>
              <a:gd name="connsiteY17" fmla="*/ 3615741 h 15135727"/>
              <a:gd name="connsiteX18" fmla="*/ 2091741 w 8085221"/>
              <a:gd name="connsiteY18" fmla="*/ 3649078 h 15135727"/>
              <a:gd name="connsiteX19" fmla="*/ 2141621 w 8085221"/>
              <a:gd name="connsiteY19" fmla="*/ 3585411 h 15135727"/>
              <a:gd name="connsiteX20" fmla="*/ 2117808 w 8085221"/>
              <a:gd name="connsiteY20" fmla="*/ 3518736 h 15135727"/>
              <a:gd name="connsiteX21" fmla="*/ 2182228 w 8085221"/>
              <a:gd name="connsiteY21" fmla="*/ 3420478 h 15135727"/>
              <a:gd name="connsiteX22" fmla="*/ 2286000 w 8085221"/>
              <a:gd name="connsiteY22" fmla="*/ 3489158 h 15135727"/>
              <a:gd name="connsiteX23" fmla="*/ 2334628 w 8085221"/>
              <a:gd name="connsiteY23" fmla="*/ 3249028 h 15135727"/>
              <a:gd name="connsiteX24" fmla="*/ 2381502 w 8085221"/>
              <a:gd name="connsiteY24" fmla="*/ 3088858 h 15135727"/>
              <a:gd name="connsiteX25" fmla="*/ 2544178 w 8085221"/>
              <a:gd name="connsiteY25" fmla="*/ 3058528 h 15135727"/>
              <a:gd name="connsiteX26" fmla="*/ 2477503 w 8085221"/>
              <a:gd name="connsiteY26" fmla="*/ 2977566 h 15135727"/>
              <a:gd name="connsiteX27" fmla="*/ 2695074 w 8085221"/>
              <a:gd name="connsiteY27" fmla="*/ 2892592 h 15135727"/>
              <a:gd name="connsiteX28" fmla="*/ 2796591 w 8085221"/>
              <a:gd name="connsiteY28" fmla="*/ 2829928 h 15135727"/>
              <a:gd name="connsiteX29" fmla="*/ 2829928 w 8085221"/>
              <a:gd name="connsiteY29" fmla="*/ 2517107 h 15135727"/>
              <a:gd name="connsiteX30" fmla="*/ 3006141 w 8085221"/>
              <a:gd name="connsiteY30" fmla="*/ 2401303 h 15135727"/>
              <a:gd name="connsiteX31" fmla="*/ 3200400 w 8085221"/>
              <a:gd name="connsiteY31" fmla="*/ 2296277 h 15135727"/>
              <a:gd name="connsiteX32" fmla="*/ 3325228 w 8085221"/>
              <a:gd name="connsiteY32" fmla="*/ 2220328 h 15135727"/>
              <a:gd name="connsiteX33" fmla="*/ 3441032 w 8085221"/>
              <a:gd name="connsiteY33" fmla="*/ 2237874 h 15135727"/>
              <a:gd name="connsiteX34" fmla="*/ 3534778 w 8085221"/>
              <a:gd name="connsiteY34" fmla="*/ 2301291 h 15135727"/>
              <a:gd name="connsiteX35" fmla="*/ 3585160 w 8085221"/>
              <a:gd name="connsiteY35" fmla="*/ 2517107 h 15135727"/>
              <a:gd name="connsiteX36" fmla="*/ 3801979 w 8085221"/>
              <a:gd name="connsiteY36" fmla="*/ 2565735 h 15135727"/>
              <a:gd name="connsiteX37" fmla="*/ 3946358 w 8085221"/>
              <a:gd name="connsiteY37" fmla="*/ 2550695 h 15135727"/>
              <a:gd name="connsiteX38" fmla="*/ 4018548 w 8085221"/>
              <a:gd name="connsiteY38" fmla="*/ 2598821 h 15135727"/>
              <a:gd name="connsiteX39" fmla="*/ 4138864 w 8085221"/>
              <a:gd name="connsiteY39" fmla="*/ 2574758 h 15135727"/>
              <a:gd name="connsiteX40" fmla="*/ 4307306 w 8085221"/>
              <a:gd name="connsiteY40" fmla="*/ 2671011 h 15135727"/>
              <a:gd name="connsiteX41" fmla="*/ 4427621 w 8085221"/>
              <a:gd name="connsiteY41" fmla="*/ 2622885 h 15135727"/>
              <a:gd name="connsiteX42" fmla="*/ 4549191 w 8085221"/>
              <a:gd name="connsiteY42" fmla="*/ 2610853 h 15135727"/>
              <a:gd name="connsiteX43" fmla="*/ 4668253 w 8085221"/>
              <a:gd name="connsiteY43" fmla="*/ 2743200 h 15135727"/>
              <a:gd name="connsiteX44" fmla="*/ 4788569 w 8085221"/>
              <a:gd name="connsiteY44" fmla="*/ 2815390 h 15135727"/>
              <a:gd name="connsiteX45" fmla="*/ 4957011 w 8085221"/>
              <a:gd name="connsiteY45" fmla="*/ 2719137 h 15135727"/>
              <a:gd name="connsiteX46" fmla="*/ 4981074 w 8085221"/>
              <a:gd name="connsiteY46" fmla="*/ 2382253 h 15135727"/>
              <a:gd name="connsiteX47" fmla="*/ 4981074 w 8085221"/>
              <a:gd name="connsiteY47" fmla="*/ 2382253 h 15135727"/>
              <a:gd name="connsiteX48" fmla="*/ 4949241 w 8085221"/>
              <a:gd name="connsiteY48" fmla="*/ 2306053 h 15135727"/>
              <a:gd name="connsiteX49" fmla="*/ 4849228 w 8085221"/>
              <a:gd name="connsiteY49" fmla="*/ 2239378 h 15135727"/>
              <a:gd name="connsiteX50" fmla="*/ 4884821 w 8085221"/>
              <a:gd name="connsiteY50" fmla="*/ 2093495 h 15135727"/>
              <a:gd name="connsiteX51" fmla="*/ 4820653 w 8085221"/>
              <a:gd name="connsiteY51" fmla="*/ 2010778 h 15135727"/>
              <a:gd name="connsiteX52" fmla="*/ 4697831 w 8085221"/>
              <a:gd name="connsiteY52" fmla="*/ 1900990 h 15135727"/>
              <a:gd name="connsiteX53" fmla="*/ 4764506 w 8085221"/>
              <a:gd name="connsiteY53" fmla="*/ 1804737 h 15135727"/>
              <a:gd name="connsiteX54" fmla="*/ 4957011 w 8085221"/>
              <a:gd name="connsiteY54" fmla="*/ 1564106 h 15135727"/>
              <a:gd name="connsiteX55" fmla="*/ 5087353 w 8085221"/>
              <a:gd name="connsiteY55" fmla="*/ 1539291 h 15135727"/>
              <a:gd name="connsiteX56" fmla="*/ 5221706 w 8085221"/>
              <a:gd name="connsiteY56" fmla="*/ 1588169 h 15135727"/>
              <a:gd name="connsiteX57" fmla="*/ 5296903 w 8085221"/>
              <a:gd name="connsiteY57" fmla="*/ 1663116 h 15135727"/>
              <a:gd name="connsiteX58" fmla="*/ 5481637 w 8085221"/>
              <a:gd name="connsiteY58" fmla="*/ 1641558 h 15135727"/>
              <a:gd name="connsiteX59" fmla="*/ 5799221 w 8085221"/>
              <a:gd name="connsiteY59" fmla="*/ 1684421 h 15135727"/>
              <a:gd name="connsiteX60" fmla="*/ 5877928 w 8085221"/>
              <a:gd name="connsiteY60" fmla="*/ 1596441 h 15135727"/>
              <a:gd name="connsiteX61" fmla="*/ 5871411 w 8085221"/>
              <a:gd name="connsiteY61" fmla="*/ 1443790 h 15135727"/>
              <a:gd name="connsiteX62" fmla="*/ 6087979 w 8085221"/>
              <a:gd name="connsiteY62" fmla="*/ 1395664 h 15135727"/>
              <a:gd name="connsiteX63" fmla="*/ 6173704 w 8085221"/>
              <a:gd name="connsiteY63" fmla="*/ 1092367 h 15135727"/>
              <a:gd name="connsiteX64" fmla="*/ 6424864 w 8085221"/>
              <a:gd name="connsiteY64" fmla="*/ 1058779 h 15135727"/>
              <a:gd name="connsiteX65" fmla="*/ 6665495 w 8085221"/>
              <a:gd name="connsiteY65" fmla="*/ 721895 h 15135727"/>
              <a:gd name="connsiteX66" fmla="*/ 6761748 w 8085221"/>
              <a:gd name="connsiteY66" fmla="*/ 649706 h 15135727"/>
              <a:gd name="connsiteX67" fmla="*/ 6737685 w 8085221"/>
              <a:gd name="connsiteY67" fmla="*/ 505327 h 15135727"/>
              <a:gd name="connsiteX68" fmla="*/ 6858000 w 8085221"/>
              <a:gd name="connsiteY68" fmla="*/ 360948 h 15135727"/>
              <a:gd name="connsiteX69" fmla="*/ 6761748 w 8085221"/>
              <a:gd name="connsiteY69" fmla="*/ 120316 h 15135727"/>
              <a:gd name="connsiteX70" fmla="*/ 7194885 w 8085221"/>
              <a:gd name="connsiteY70" fmla="*/ 0 h 15135727"/>
              <a:gd name="connsiteX71" fmla="*/ 7267074 w 8085221"/>
              <a:gd name="connsiteY71" fmla="*/ 120316 h 15135727"/>
              <a:gd name="connsiteX72" fmla="*/ 7267074 w 8085221"/>
              <a:gd name="connsiteY72" fmla="*/ 120316 h 15135727"/>
              <a:gd name="connsiteX73" fmla="*/ 7339264 w 8085221"/>
              <a:gd name="connsiteY73" fmla="*/ 360948 h 15135727"/>
              <a:gd name="connsiteX74" fmla="*/ 7628021 w 8085221"/>
              <a:gd name="connsiteY74" fmla="*/ 433137 h 15135727"/>
              <a:gd name="connsiteX75" fmla="*/ 7796464 w 8085221"/>
              <a:gd name="connsiteY75" fmla="*/ 649706 h 15135727"/>
              <a:gd name="connsiteX76" fmla="*/ 8085221 w 8085221"/>
              <a:gd name="connsiteY76" fmla="*/ 914400 h 15135727"/>
              <a:gd name="connsiteX77" fmla="*/ 7988969 w 8085221"/>
              <a:gd name="connsiteY77" fmla="*/ 1203158 h 15135727"/>
              <a:gd name="connsiteX78" fmla="*/ 7844590 w 8085221"/>
              <a:gd name="connsiteY78" fmla="*/ 1058779 h 15135727"/>
              <a:gd name="connsiteX79" fmla="*/ 7483642 w 8085221"/>
              <a:gd name="connsiteY79" fmla="*/ 1371600 h 15135727"/>
              <a:gd name="connsiteX80" fmla="*/ 7267074 w 8085221"/>
              <a:gd name="connsiteY80" fmla="*/ 1395664 h 15135727"/>
              <a:gd name="connsiteX81" fmla="*/ 7243011 w 8085221"/>
              <a:gd name="connsiteY81" fmla="*/ 1588169 h 15135727"/>
              <a:gd name="connsiteX82" fmla="*/ 6978316 w 8085221"/>
              <a:gd name="connsiteY82" fmla="*/ 1732548 h 15135727"/>
              <a:gd name="connsiteX83" fmla="*/ 6737685 w 8085221"/>
              <a:gd name="connsiteY83" fmla="*/ 2093495 h 15135727"/>
              <a:gd name="connsiteX84" fmla="*/ 6737685 w 8085221"/>
              <a:gd name="connsiteY84" fmla="*/ 2382253 h 15135727"/>
              <a:gd name="connsiteX85" fmla="*/ 6665495 w 8085221"/>
              <a:gd name="connsiteY85" fmla="*/ 2430379 h 15135727"/>
              <a:gd name="connsiteX86" fmla="*/ 6906127 w 8085221"/>
              <a:gd name="connsiteY86" fmla="*/ 2646948 h 15135727"/>
              <a:gd name="connsiteX87" fmla="*/ 6906127 w 8085221"/>
              <a:gd name="connsiteY87" fmla="*/ 2983832 h 15135727"/>
              <a:gd name="connsiteX88" fmla="*/ 6906127 w 8085221"/>
              <a:gd name="connsiteY88" fmla="*/ 3104148 h 15135727"/>
              <a:gd name="connsiteX89" fmla="*/ 6833937 w 8085221"/>
              <a:gd name="connsiteY89" fmla="*/ 3368842 h 15135727"/>
              <a:gd name="connsiteX90" fmla="*/ 6906127 w 8085221"/>
              <a:gd name="connsiteY90" fmla="*/ 3489158 h 15135727"/>
              <a:gd name="connsiteX91" fmla="*/ 6641432 w 8085221"/>
              <a:gd name="connsiteY91" fmla="*/ 3705727 h 15135727"/>
              <a:gd name="connsiteX92" fmla="*/ 6737685 w 8085221"/>
              <a:gd name="connsiteY92" fmla="*/ 3729790 h 15135727"/>
              <a:gd name="connsiteX93" fmla="*/ 6545179 w 8085221"/>
              <a:gd name="connsiteY93" fmla="*/ 3826042 h 15135727"/>
              <a:gd name="connsiteX94" fmla="*/ 6328611 w 8085221"/>
              <a:gd name="connsiteY94" fmla="*/ 3753853 h 15135727"/>
              <a:gd name="connsiteX95" fmla="*/ 6184232 w 8085221"/>
              <a:gd name="connsiteY95" fmla="*/ 3850106 h 15135727"/>
              <a:gd name="connsiteX96" fmla="*/ 6184232 w 8085221"/>
              <a:gd name="connsiteY96" fmla="*/ 3946358 h 15135727"/>
              <a:gd name="connsiteX97" fmla="*/ 6136106 w 8085221"/>
              <a:gd name="connsiteY97" fmla="*/ 4235116 h 15135727"/>
              <a:gd name="connsiteX98" fmla="*/ 5919537 w 8085221"/>
              <a:gd name="connsiteY98" fmla="*/ 4403558 h 15135727"/>
              <a:gd name="connsiteX99" fmla="*/ 5775158 w 8085221"/>
              <a:gd name="connsiteY99" fmla="*/ 4451685 h 15135727"/>
              <a:gd name="connsiteX100" fmla="*/ 5630779 w 8085221"/>
              <a:gd name="connsiteY100" fmla="*/ 4547937 h 15135727"/>
              <a:gd name="connsiteX101" fmla="*/ 5510464 w 8085221"/>
              <a:gd name="connsiteY101" fmla="*/ 4620127 h 15135727"/>
              <a:gd name="connsiteX102" fmla="*/ 5510464 w 8085221"/>
              <a:gd name="connsiteY102" fmla="*/ 4812632 h 15135727"/>
              <a:gd name="connsiteX103" fmla="*/ 5317958 w 8085221"/>
              <a:gd name="connsiteY103" fmla="*/ 4981074 h 15135727"/>
              <a:gd name="connsiteX104" fmla="*/ 5005137 w 8085221"/>
              <a:gd name="connsiteY104" fmla="*/ 5149516 h 15135727"/>
              <a:gd name="connsiteX105" fmla="*/ 4692316 w 8085221"/>
              <a:gd name="connsiteY105" fmla="*/ 5149516 h 15135727"/>
              <a:gd name="connsiteX106" fmla="*/ 4523874 w 8085221"/>
              <a:gd name="connsiteY106" fmla="*/ 5366085 h 15135727"/>
              <a:gd name="connsiteX107" fmla="*/ 4211053 w 8085221"/>
              <a:gd name="connsiteY107" fmla="*/ 5414211 h 15135727"/>
              <a:gd name="connsiteX108" fmla="*/ 4114800 w 8085221"/>
              <a:gd name="connsiteY108" fmla="*/ 5390148 h 15135727"/>
              <a:gd name="connsiteX109" fmla="*/ 4018548 w 8085221"/>
              <a:gd name="connsiteY109" fmla="*/ 5630779 h 15135727"/>
              <a:gd name="connsiteX110" fmla="*/ 4090737 w 8085221"/>
              <a:gd name="connsiteY110" fmla="*/ 5871411 h 15135727"/>
              <a:gd name="connsiteX111" fmla="*/ 4090737 w 8085221"/>
              <a:gd name="connsiteY111" fmla="*/ 6184232 h 15135727"/>
              <a:gd name="connsiteX112" fmla="*/ 4186990 w 8085221"/>
              <a:gd name="connsiteY112" fmla="*/ 6472990 h 15135727"/>
              <a:gd name="connsiteX113" fmla="*/ 4042611 w 8085221"/>
              <a:gd name="connsiteY113" fmla="*/ 6352674 h 15135727"/>
              <a:gd name="connsiteX114" fmla="*/ 3946358 w 8085221"/>
              <a:gd name="connsiteY114" fmla="*/ 6376737 h 15135727"/>
              <a:gd name="connsiteX115" fmla="*/ 4114800 w 8085221"/>
              <a:gd name="connsiteY115" fmla="*/ 6641432 h 15135727"/>
              <a:gd name="connsiteX116" fmla="*/ 4451685 w 8085221"/>
              <a:gd name="connsiteY116" fmla="*/ 6737685 h 15135727"/>
              <a:gd name="connsiteX117" fmla="*/ 4620127 w 8085221"/>
              <a:gd name="connsiteY117" fmla="*/ 6978316 h 15135727"/>
              <a:gd name="connsiteX118" fmla="*/ 4740442 w 8085221"/>
              <a:gd name="connsiteY118" fmla="*/ 7170821 h 15135727"/>
              <a:gd name="connsiteX119" fmla="*/ 5077327 w 8085221"/>
              <a:gd name="connsiteY119" fmla="*/ 7387390 h 15135727"/>
              <a:gd name="connsiteX120" fmla="*/ 5125453 w 8085221"/>
              <a:gd name="connsiteY120" fmla="*/ 7603958 h 15135727"/>
              <a:gd name="connsiteX121" fmla="*/ 5197642 w 8085221"/>
              <a:gd name="connsiteY121" fmla="*/ 7796464 h 15135727"/>
              <a:gd name="connsiteX122" fmla="*/ 5486400 w 8085221"/>
              <a:gd name="connsiteY122" fmla="*/ 7964906 h 15135727"/>
              <a:gd name="connsiteX123" fmla="*/ 5486400 w 8085221"/>
              <a:gd name="connsiteY123" fmla="*/ 8349916 h 15135727"/>
              <a:gd name="connsiteX124" fmla="*/ 5678906 w 8085221"/>
              <a:gd name="connsiteY124" fmla="*/ 8614611 h 15135727"/>
              <a:gd name="connsiteX125" fmla="*/ 5919537 w 8085221"/>
              <a:gd name="connsiteY125" fmla="*/ 9071811 h 15135727"/>
              <a:gd name="connsiteX126" fmla="*/ 6160169 w 8085221"/>
              <a:gd name="connsiteY126" fmla="*/ 9336506 h 15135727"/>
              <a:gd name="connsiteX127" fmla="*/ 6280485 w 8085221"/>
              <a:gd name="connsiteY127" fmla="*/ 9601200 h 15135727"/>
              <a:gd name="connsiteX128" fmla="*/ 6400800 w 8085221"/>
              <a:gd name="connsiteY128" fmla="*/ 9793706 h 15135727"/>
              <a:gd name="connsiteX129" fmla="*/ 6569242 w 8085221"/>
              <a:gd name="connsiteY129" fmla="*/ 10058400 h 15135727"/>
              <a:gd name="connsiteX130" fmla="*/ 6713621 w 8085221"/>
              <a:gd name="connsiteY130" fmla="*/ 10106527 h 15135727"/>
              <a:gd name="connsiteX131" fmla="*/ 6545179 w 8085221"/>
              <a:gd name="connsiteY131" fmla="*/ 10202779 h 15135727"/>
              <a:gd name="connsiteX132" fmla="*/ 6569242 w 8085221"/>
              <a:gd name="connsiteY132" fmla="*/ 10443411 h 15135727"/>
              <a:gd name="connsiteX133" fmla="*/ 6593306 w 8085221"/>
              <a:gd name="connsiteY133" fmla="*/ 10708106 h 15135727"/>
              <a:gd name="connsiteX134" fmla="*/ 6761748 w 8085221"/>
              <a:gd name="connsiteY134" fmla="*/ 10924674 h 15135727"/>
              <a:gd name="connsiteX135" fmla="*/ 6641432 w 8085221"/>
              <a:gd name="connsiteY135" fmla="*/ 11093116 h 15135727"/>
              <a:gd name="connsiteX136" fmla="*/ 6713621 w 8085221"/>
              <a:gd name="connsiteY136" fmla="*/ 11261558 h 15135727"/>
              <a:gd name="connsiteX137" fmla="*/ 6737685 w 8085221"/>
              <a:gd name="connsiteY137" fmla="*/ 11526253 h 15135727"/>
              <a:gd name="connsiteX138" fmla="*/ 6617369 w 8085221"/>
              <a:gd name="connsiteY138" fmla="*/ 11839074 h 15135727"/>
              <a:gd name="connsiteX139" fmla="*/ 6617369 w 8085221"/>
              <a:gd name="connsiteY139" fmla="*/ 12031579 h 15135727"/>
              <a:gd name="connsiteX140" fmla="*/ 6641432 w 8085221"/>
              <a:gd name="connsiteY140" fmla="*/ 12127832 h 15135727"/>
              <a:gd name="connsiteX141" fmla="*/ 6761748 w 8085221"/>
              <a:gd name="connsiteY141" fmla="*/ 12031579 h 15135727"/>
              <a:gd name="connsiteX142" fmla="*/ 6761748 w 8085221"/>
              <a:gd name="connsiteY142" fmla="*/ 12296274 h 15135727"/>
              <a:gd name="connsiteX143" fmla="*/ 6689558 w 8085221"/>
              <a:gd name="connsiteY143" fmla="*/ 12512842 h 15135727"/>
              <a:gd name="connsiteX144" fmla="*/ 6785811 w 8085221"/>
              <a:gd name="connsiteY144" fmla="*/ 12777537 h 15135727"/>
              <a:gd name="connsiteX145" fmla="*/ 6569242 w 8085221"/>
              <a:gd name="connsiteY145" fmla="*/ 12873790 h 15135727"/>
              <a:gd name="connsiteX146" fmla="*/ 6545179 w 8085221"/>
              <a:gd name="connsiteY146" fmla="*/ 13090358 h 15135727"/>
              <a:gd name="connsiteX147" fmla="*/ 6448927 w 8085221"/>
              <a:gd name="connsiteY147" fmla="*/ 13355053 h 15135727"/>
              <a:gd name="connsiteX148" fmla="*/ 6256421 w 8085221"/>
              <a:gd name="connsiteY148" fmla="*/ 13571621 h 15135727"/>
              <a:gd name="connsiteX149" fmla="*/ 6087979 w 8085221"/>
              <a:gd name="connsiteY149" fmla="*/ 13667874 h 15135727"/>
              <a:gd name="connsiteX150" fmla="*/ 5943600 w 8085221"/>
              <a:gd name="connsiteY150" fmla="*/ 13716000 h 15135727"/>
              <a:gd name="connsiteX151" fmla="*/ 5702969 w 8085221"/>
              <a:gd name="connsiteY151" fmla="*/ 13667874 h 15135727"/>
              <a:gd name="connsiteX152" fmla="*/ 5582653 w 8085221"/>
              <a:gd name="connsiteY152" fmla="*/ 13691937 h 15135727"/>
              <a:gd name="connsiteX153" fmla="*/ 5727032 w 8085221"/>
              <a:gd name="connsiteY153" fmla="*/ 13836316 h 15135727"/>
              <a:gd name="connsiteX154" fmla="*/ 5582653 w 8085221"/>
              <a:gd name="connsiteY154" fmla="*/ 14052885 h 15135727"/>
              <a:gd name="connsiteX155" fmla="*/ 5462337 w 8085221"/>
              <a:gd name="connsiteY155" fmla="*/ 14149137 h 15135727"/>
              <a:gd name="connsiteX156" fmla="*/ 5342021 w 8085221"/>
              <a:gd name="connsiteY156" fmla="*/ 14004758 h 15135727"/>
              <a:gd name="connsiteX157" fmla="*/ 5245769 w 8085221"/>
              <a:gd name="connsiteY157" fmla="*/ 14004758 h 15135727"/>
              <a:gd name="connsiteX158" fmla="*/ 5245769 w 8085221"/>
              <a:gd name="connsiteY158" fmla="*/ 13956632 h 15135727"/>
              <a:gd name="connsiteX159" fmla="*/ 5101390 w 8085221"/>
              <a:gd name="connsiteY159" fmla="*/ 13956632 h 15135727"/>
              <a:gd name="connsiteX160" fmla="*/ 4981074 w 8085221"/>
              <a:gd name="connsiteY160" fmla="*/ 13860379 h 15135727"/>
              <a:gd name="connsiteX161" fmla="*/ 4740442 w 8085221"/>
              <a:gd name="connsiteY161" fmla="*/ 13908506 h 15135727"/>
              <a:gd name="connsiteX162" fmla="*/ 4475748 w 8085221"/>
              <a:gd name="connsiteY162" fmla="*/ 13956632 h 15135727"/>
              <a:gd name="connsiteX163" fmla="*/ 4379495 w 8085221"/>
              <a:gd name="connsiteY163" fmla="*/ 14028821 h 15135727"/>
              <a:gd name="connsiteX164" fmla="*/ 4403558 w 8085221"/>
              <a:gd name="connsiteY164" fmla="*/ 14197264 h 15135727"/>
              <a:gd name="connsiteX165" fmla="*/ 4572000 w 8085221"/>
              <a:gd name="connsiteY165" fmla="*/ 14149137 h 15135727"/>
              <a:gd name="connsiteX166" fmla="*/ 4523874 w 8085221"/>
              <a:gd name="connsiteY166" fmla="*/ 14558211 h 15135727"/>
              <a:gd name="connsiteX167" fmla="*/ 4403558 w 8085221"/>
              <a:gd name="connsiteY167" fmla="*/ 14437895 h 15135727"/>
              <a:gd name="connsiteX168" fmla="*/ 4403558 w 8085221"/>
              <a:gd name="connsiteY168" fmla="*/ 14437895 h 15135727"/>
              <a:gd name="connsiteX169" fmla="*/ 4283242 w 8085221"/>
              <a:gd name="connsiteY169" fmla="*/ 14245390 h 15135727"/>
              <a:gd name="connsiteX170" fmla="*/ 4235116 w 8085221"/>
              <a:gd name="connsiteY170" fmla="*/ 14341642 h 15135727"/>
              <a:gd name="connsiteX171" fmla="*/ 4162927 w 8085221"/>
              <a:gd name="connsiteY171" fmla="*/ 14389769 h 15135727"/>
              <a:gd name="connsiteX172" fmla="*/ 4162927 w 8085221"/>
              <a:gd name="connsiteY172" fmla="*/ 14389769 h 15135727"/>
              <a:gd name="connsiteX173" fmla="*/ 3922295 w 8085221"/>
              <a:gd name="connsiteY173" fmla="*/ 14245390 h 15135727"/>
              <a:gd name="connsiteX174" fmla="*/ 3801979 w 8085221"/>
              <a:gd name="connsiteY174" fmla="*/ 14293516 h 15135727"/>
              <a:gd name="connsiteX175" fmla="*/ 3681664 w 8085221"/>
              <a:gd name="connsiteY175" fmla="*/ 14389769 h 15135727"/>
              <a:gd name="connsiteX176" fmla="*/ 3657600 w 8085221"/>
              <a:gd name="connsiteY176" fmla="*/ 14654464 h 15135727"/>
              <a:gd name="connsiteX177" fmla="*/ 3513221 w 8085221"/>
              <a:gd name="connsiteY177" fmla="*/ 14726653 h 15135727"/>
              <a:gd name="connsiteX178" fmla="*/ 3513221 w 8085221"/>
              <a:gd name="connsiteY178" fmla="*/ 14871032 h 15135727"/>
              <a:gd name="connsiteX179" fmla="*/ 3633537 w 8085221"/>
              <a:gd name="connsiteY179" fmla="*/ 14967285 h 15135727"/>
              <a:gd name="connsiteX180" fmla="*/ 3609474 w 8085221"/>
              <a:gd name="connsiteY180" fmla="*/ 15087600 h 15135727"/>
              <a:gd name="connsiteX181" fmla="*/ 3441032 w 8085221"/>
              <a:gd name="connsiteY181" fmla="*/ 15039474 h 15135727"/>
              <a:gd name="connsiteX182" fmla="*/ 3272590 w 8085221"/>
              <a:gd name="connsiteY182" fmla="*/ 15063537 h 15135727"/>
              <a:gd name="connsiteX183" fmla="*/ 3248527 w 8085221"/>
              <a:gd name="connsiteY183" fmla="*/ 14895095 h 15135727"/>
              <a:gd name="connsiteX184" fmla="*/ 3128211 w 8085221"/>
              <a:gd name="connsiteY184" fmla="*/ 14919158 h 15135727"/>
              <a:gd name="connsiteX185" fmla="*/ 2959769 w 8085221"/>
              <a:gd name="connsiteY185" fmla="*/ 15135727 h 15135727"/>
              <a:gd name="connsiteX186" fmla="*/ 2935706 w 8085221"/>
              <a:gd name="connsiteY186" fmla="*/ 14895095 h 15135727"/>
              <a:gd name="connsiteX187" fmla="*/ 2791327 w 8085221"/>
              <a:gd name="connsiteY187" fmla="*/ 14943221 h 15135727"/>
              <a:gd name="connsiteX188" fmla="*/ 2671011 w 8085221"/>
              <a:gd name="connsiteY188" fmla="*/ 15039474 h 15135727"/>
              <a:gd name="connsiteX189" fmla="*/ 2430379 w 8085221"/>
              <a:gd name="connsiteY189" fmla="*/ 15087600 h 15135727"/>
              <a:gd name="connsiteX190" fmla="*/ 2237874 w 8085221"/>
              <a:gd name="connsiteY190" fmla="*/ 15039474 h 15135727"/>
              <a:gd name="connsiteX191" fmla="*/ 2622885 w 8085221"/>
              <a:gd name="connsiteY191" fmla="*/ 14846969 h 15135727"/>
              <a:gd name="connsiteX192" fmla="*/ 2887579 w 8085221"/>
              <a:gd name="connsiteY192" fmla="*/ 14774779 h 15135727"/>
              <a:gd name="connsiteX193" fmla="*/ 2839453 w 8085221"/>
              <a:gd name="connsiteY193" fmla="*/ 14582274 h 15135727"/>
              <a:gd name="connsiteX194" fmla="*/ 2935706 w 8085221"/>
              <a:gd name="connsiteY194" fmla="*/ 14510085 h 15135727"/>
              <a:gd name="connsiteX195" fmla="*/ 2935706 w 8085221"/>
              <a:gd name="connsiteY195" fmla="*/ 14510085 h 15135727"/>
              <a:gd name="connsiteX196" fmla="*/ 3080085 w 8085221"/>
              <a:gd name="connsiteY196" fmla="*/ 14413832 h 15135727"/>
              <a:gd name="connsiteX197" fmla="*/ 3152274 w 8085221"/>
              <a:gd name="connsiteY197" fmla="*/ 14341642 h 15135727"/>
              <a:gd name="connsiteX198" fmla="*/ 3080085 w 8085221"/>
              <a:gd name="connsiteY198" fmla="*/ 14269453 h 15135727"/>
              <a:gd name="connsiteX199" fmla="*/ 3152274 w 8085221"/>
              <a:gd name="connsiteY199" fmla="*/ 14197264 h 15135727"/>
              <a:gd name="connsiteX200" fmla="*/ 3152274 w 8085221"/>
              <a:gd name="connsiteY200" fmla="*/ 14052885 h 15135727"/>
              <a:gd name="connsiteX201" fmla="*/ 3080085 w 8085221"/>
              <a:gd name="connsiteY201" fmla="*/ 13980695 h 15135727"/>
              <a:gd name="connsiteX202" fmla="*/ 3056021 w 8085221"/>
              <a:gd name="connsiteY202" fmla="*/ 14076948 h 15135727"/>
              <a:gd name="connsiteX203" fmla="*/ 2935706 w 8085221"/>
              <a:gd name="connsiteY203" fmla="*/ 14076948 h 15135727"/>
              <a:gd name="connsiteX204" fmla="*/ 2863516 w 8085221"/>
              <a:gd name="connsiteY204" fmla="*/ 14125074 h 15135727"/>
              <a:gd name="connsiteX205" fmla="*/ 2719137 w 8085221"/>
              <a:gd name="connsiteY205" fmla="*/ 14197264 h 15135727"/>
              <a:gd name="connsiteX206" fmla="*/ 2646948 w 8085221"/>
              <a:gd name="connsiteY206" fmla="*/ 14197264 h 15135727"/>
              <a:gd name="connsiteX207" fmla="*/ 2598821 w 8085221"/>
              <a:gd name="connsiteY207" fmla="*/ 14125074 h 15135727"/>
              <a:gd name="connsiteX208" fmla="*/ 2430379 w 8085221"/>
              <a:gd name="connsiteY208" fmla="*/ 13836316 h 15135727"/>
              <a:gd name="connsiteX209" fmla="*/ 2646948 w 8085221"/>
              <a:gd name="connsiteY209" fmla="*/ 13812253 h 15135727"/>
              <a:gd name="connsiteX210" fmla="*/ 2502569 w 8085221"/>
              <a:gd name="connsiteY210" fmla="*/ 13475369 h 15135727"/>
              <a:gd name="connsiteX211" fmla="*/ 2550695 w 8085221"/>
              <a:gd name="connsiteY211" fmla="*/ 13186611 h 15135727"/>
              <a:gd name="connsiteX212" fmla="*/ 2719137 w 8085221"/>
              <a:gd name="connsiteY212" fmla="*/ 13042232 h 15135727"/>
              <a:gd name="connsiteX213" fmla="*/ 2791327 w 8085221"/>
              <a:gd name="connsiteY213" fmla="*/ 12945979 h 15135727"/>
              <a:gd name="connsiteX214" fmla="*/ 3031958 w 8085221"/>
              <a:gd name="connsiteY214" fmla="*/ 13090358 h 15135727"/>
              <a:gd name="connsiteX215" fmla="*/ 3056021 w 8085221"/>
              <a:gd name="connsiteY215" fmla="*/ 12753474 h 15135727"/>
              <a:gd name="connsiteX216" fmla="*/ 2887579 w 8085221"/>
              <a:gd name="connsiteY216" fmla="*/ 12777537 h 15135727"/>
              <a:gd name="connsiteX217" fmla="*/ 2815390 w 8085221"/>
              <a:gd name="connsiteY217" fmla="*/ 12777537 h 15135727"/>
              <a:gd name="connsiteX218" fmla="*/ 3176337 w 8085221"/>
              <a:gd name="connsiteY218" fmla="*/ 12368464 h 15135727"/>
              <a:gd name="connsiteX219" fmla="*/ 3104148 w 8085221"/>
              <a:gd name="connsiteY219" fmla="*/ 12320337 h 15135727"/>
              <a:gd name="connsiteX220" fmla="*/ 3104148 w 8085221"/>
              <a:gd name="connsiteY220" fmla="*/ 12320337 h 15135727"/>
              <a:gd name="connsiteX221" fmla="*/ 3007895 w 8085221"/>
              <a:gd name="connsiteY221" fmla="*/ 12079706 h 15135727"/>
              <a:gd name="connsiteX222" fmla="*/ 2911642 w 8085221"/>
              <a:gd name="connsiteY222" fmla="*/ 11935327 h 15135727"/>
              <a:gd name="connsiteX223" fmla="*/ 2863516 w 8085221"/>
              <a:gd name="connsiteY223" fmla="*/ 11694695 h 15135727"/>
              <a:gd name="connsiteX224" fmla="*/ 2911642 w 8085221"/>
              <a:gd name="connsiteY224" fmla="*/ 11454064 h 15135727"/>
              <a:gd name="connsiteX225" fmla="*/ 3056021 w 8085221"/>
              <a:gd name="connsiteY225" fmla="*/ 11454064 h 15135727"/>
              <a:gd name="connsiteX226" fmla="*/ 2983832 w 8085221"/>
              <a:gd name="connsiteY226" fmla="*/ 11381874 h 15135727"/>
              <a:gd name="connsiteX227" fmla="*/ 3031958 w 8085221"/>
              <a:gd name="connsiteY227" fmla="*/ 11285621 h 15135727"/>
              <a:gd name="connsiteX228" fmla="*/ 3007895 w 8085221"/>
              <a:gd name="connsiteY228" fmla="*/ 11189369 h 15135727"/>
              <a:gd name="connsiteX229" fmla="*/ 2887579 w 8085221"/>
              <a:gd name="connsiteY229" fmla="*/ 11141242 h 15135727"/>
              <a:gd name="connsiteX230" fmla="*/ 2887579 w 8085221"/>
              <a:gd name="connsiteY230" fmla="*/ 10972800 h 15135727"/>
              <a:gd name="connsiteX231" fmla="*/ 2887579 w 8085221"/>
              <a:gd name="connsiteY231" fmla="*/ 10924674 h 15135727"/>
              <a:gd name="connsiteX232" fmla="*/ 2767264 w 8085221"/>
              <a:gd name="connsiteY232" fmla="*/ 11020927 h 15135727"/>
              <a:gd name="connsiteX233" fmla="*/ 2743200 w 8085221"/>
              <a:gd name="connsiteY233" fmla="*/ 10924674 h 15135727"/>
              <a:gd name="connsiteX234" fmla="*/ 2550695 w 8085221"/>
              <a:gd name="connsiteY234" fmla="*/ 11020927 h 15135727"/>
              <a:gd name="connsiteX235" fmla="*/ 2526632 w 8085221"/>
              <a:gd name="connsiteY235" fmla="*/ 11117179 h 15135727"/>
              <a:gd name="connsiteX236" fmla="*/ 2334127 w 8085221"/>
              <a:gd name="connsiteY236" fmla="*/ 10996864 h 15135727"/>
              <a:gd name="connsiteX237" fmla="*/ 2358190 w 8085221"/>
              <a:gd name="connsiteY237" fmla="*/ 10732169 h 15135727"/>
              <a:gd name="connsiteX238" fmla="*/ 2334127 w 8085221"/>
              <a:gd name="connsiteY238" fmla="*/ 10587790 h 15135727"/>
              <a:gd name="connsiteX239" fmla="*/ 2406316 w 8085221"/>
              <a:gd name="connsiteY239" fmla="*/ 10491537 h 15135727"/>
              <a:gd name="connsiteX240" fmla="*/ 2598821 w 8085221"/>
              <a:gd name="connsiteY240" fmla="*/ 10684042 h 15135727"/>
              <a:gd name="connsiteX241" fmla="*/ 2767264 w 8085221"/>
              <a:gd name="connsiteY241" fmla="*/ 10684042 h 15135727"/>
              <a:gd name="connsiteX242" fmla="*/ 2646948 w 8085221"/>
              <a:gd name="connsiteY242" fmla="*/ 10515600 h 15135727"/>
              <a:gd name="connsiteX243" fmla="*/ 2815390 w 8085221"/>
              <a:gd name="connsiteY243" fmla="*/ 10395285 h 15135727"/>
              <a:gd name="connsiteX244" fmla="*/ 3080085 w 8085221"/>
              <a:gd name="connsiteY244" fmla="*/ 10419348 h 15135727"/>
              <a:gd name="connsiteX245" fmla="*/ 3248527 w 8085221"/>
              <a:gd name="connsiteY245" fmla="*/ 10539664 h 15135727"/>
              <a:gd name="connsiteX246" fmla="*/ 3320716 w 8085221"/>
              <a:gd name="connsiteY246" fmla="*/ 10659979 h 15135727"/>
              <a:gd name="connsiteX247" fmla="*/ 3465095 w 8085221"/>
              <a:gd name="connsiteY247" fmla="*/ 10659979 h 15135727"/>
              <a:gd name="connsiteX248" fmla="*/ 3441032 w 8085221"/>
              <a:gd name="connsiteY248" fmla="*/ 10491537 h 15135727"/>
              <a:gd name="connsiteX249" fmla="*/ 3392906 w 8085221"/>
              <a:gd name="connsiteY249" fmla="*/ 10250906 h 15135727"/>
              <a:gd name="connsiteX250" fmla="*/ 3152274 w 8085221"/>
              <a:gd name="connsiteY250" fmla="*/ 10250906 h 15135727"/>
              <a:gd name="connsiteX251" fmla="*/ 3176337 w 8085221"/>
              <a:gd name="connsiteY251" fmla="*/ 10178716 h 15135727"/>
              <a:gd name="connsiteX252" fmla="*/ 3104148 w 8085221"/>
              <a:gd name="connsiteY252" fmla="*/ 10154653 h 15135727"/>
              <a:gd name="connsiteX253" fmla="*/ 3007895 w 8085221"/>
              <a:gd name="connsiteY253" fmla="*/ 9962148 h 15135727"/>
              <a:gd name="connsiteX254" fmla="*/ 3176337 w 8085221"/>
              <a:gd name="connsiteY254" fmla="*/ 9889958 h 15135727"/>
              <a:gd name="connsiteX255" fmla="*/ 2959769 w 8085221"/>
              <a:gd name="connsiteY255" fmla="*/ 9504948 h 15135727"/>
              <a:gd name="connsiteX256" fmla="*/ 2791327 w 8085221"/>
              <a:gd name="connsiteY256" fmla="*/ 9456821 h 15135727"/>
              <a:gd name="connsiteX257" fmla="*/ 2574758 w 8085221"/>
              <a:gd name="connsiteY257" fmla="*/ 9336506 h 15135727"/>
              <a:gd name="connsiteX258" fmla="*/ 2550695 w 8085221"/>
              <a:gd name="connsiteY258" fmla="*/ 9071811 h 15135727"/>
              <a:gd name="connsiteX259" fmla="*/ 2695074 w 8085221"/>
              <a:gd name="connsiteY259" fmla="*/ 8999621 h 15135727"/>
              <a:gd name="connsiteX260" fmla="*/ 2622885 w 8085221"/>
              <a:gd name="connsiteY260" fmla="*/ 8975558 h 15135727"/>
              <a:gd name="connsiteX261" fmla="*/ 2430379 w 8085221"/>
              <a:gd name="connsiteY261" fmla="*/ 8999621 h 15135727"/>
              <a:gd name="connsiteX262" fmla="*/ 2261937 w 8085221"/>
              <a:gd name="connsiteY262" fmla="*/ 9168064 h 15135727"/>
              <a:gd name="connsiteX263" fmla="*/ 2237874 w 8085221"/>
              <a:gd name="connsiteY263" fmla="*/ 8999621 h 15135727"/>
              <a:gd name="connsiteX264" fmla="*/ 2117558 w 8085221"/>
              <a:gd name="connsiteY264" fmla="*/ 8975558 h 15135727"/>
              <a:gd name="connsiteX265" fmla="*/ 2045369 w 8085221"/>
              <a:gd name="connsiteY265" fmla="*/ 8783053 h 15135727"/>
              <a:gd name="connsiteX266" fmla="*/ 1852864 w 8085221"/>
              <a:gd name="connsiteY266" fmla="*/ 8758990 h 15135727"/>
              <a:gd name="connsiteX267" fmla="*/ 1636295 w 8085221"/>
              <a:gd name="connsiteY267" fmla="*/ 8927432 h 15135727"/>
              <a:gd name="connsiteX268" fmla="*/ 1588169 w 8085221"/>
              <a:gd name="connsiteY268" fmla="*/ 9023685 h 15135727"/>
              <a:gd name="connsiteX269" fmla="*/ 1515979 w 8085221"/>
              <a:gd name="connsiteY269" fmla="*/ 8879306 h 15135727"/>
              <a:gd name="connsiteX270" fmla="*/ 1347537 w 8085221"/>
              <a:gd name="connsiteY270" fmla="*/ 8879306 h 15135727"/>
              <a:gd name="connsiteX271" fmla="*/ 1347537 w 8085221"/>
              <a:gd name="connsiteY271" fmla="*/ 8710864 h 15135727"/>
              <a:gd name="connsiteX272" fmla="*/ 1106906 w 8085221"/>
              <a:gd name="connsiteY272" fmla="*/ 8783053 h 15135727"/>
              <a:gd name="connsiteX273" fmla="*/ 890337 w 8085221"/>
              <a:gd name="connsiteY273" fmla="*/ 8686800 h 15135727"/>
              <a:gd name="connsiteX274" fmla="*/ 649706 w 8085221"/>
              <a:gd name="connsiteY274" fmla="*/ 8662737 h 15135727"/>
              <a:gd name="connsiteX275" fmla="*/ 385011 w 8085221"/>
              <a:gd name="connsiteY275" fmla="*/ 8566485 h 15135727"/>
              <a:gd name="connsiteX276" fmla="*/ 577516 w 8085221"/>
              <a:gd name="connsiteY276" fmla="*/ 8373979 h 15135727"/>
              <a:gd name="connsiteX277" fmla="*/ 794085 w 8085221"/>
              <a:gd name="connsiteY277" fmla="*/ 8301790 h 15135727"/>
              <a:gd name="connsiteX278" fmla="*/ 745958 w 8085221"/>
              <a:gd name="connsiteY278" fmla="*/ 8133348 h 15135727"/>
              <a:gd name="connsiteX279" fmla="*/ 818148 w 8085221"/>
              <a:gd name="connsiteY279" fmla="*/ 7820527 h 15135727"/>
              <a:gd name="connsiteX280" fmla="*/ 697832 w 8085221"/>
              <a:gd name="connsiteY280" fmla="*/ 7820527 h 15135727"/>
              <a:gd name="connsiteX281" fmla="*/ 625642 w 8085221"/>
              <a:gd name="connsiteY281" fmla="*/ 7916779 h 15135727"/>
              <a:gd name="connsiteX282" fmla="*/ 457200 w 8085221"/>
              <a:gd name="connsiteY282" fmla="*/ 7820527 h 15135727"/>
              <a:gd name="connsiteX283" fmla="*/ 529390 w 8085221"/>
              <a:gd name="connsiteY283" fmla="*/ 7700211 h 15135727"/>
              <a:gd name="connsiteX284" fmla="*/ 938464 w 8085221"/>
              <a:gd name="connsiteY284" fmla="*/ 7676148 h 15135727"/>
              <a:gd name="connsiteX285" fmla="*/ 1058779 w 8085221"/>
              <a:gd name="connsiteY285" fmla="*/ 7459579 h 15135727"/>
              <a:gd name="connsiteX286" fmla="*/ 1203158 w 8085221"/>
              <a:gd name="connsiteY286" fmla="*/ 7603958 h 15135727"/>
              <a:gd name="connsiteX287" fmla="*/ 1299411 w 8085221"/>
              <a:gd name="connsiteY287" fmla="*/ 7555832 h 15135727"/>
              <a:gd name="connsiteX288" fmla="*/ 1443790 w 8085221"/>
              <a:gd name="connsiteY288" fmla="*/ 7507706 h 15135727"/>
              <a:gd name="connsiteX289" fmla="*/ 1684421 w 8085221"/>
              <a:gd name="connsiteY289" fmla="*/ 7603958 h 15135727"/>
              <a:gd name="connsiteX290" fmla="*/ 1684421 w 8085221"/>
              <a:gd name="connsiteY290" fmla="*/ 7603958 h 15135727"/>
              <a:gd name="connsiteX291" fmla="*/ 1540042 w 8085221"/>
              <a:gd name="connsiteY291" fmla="*/ 7363327 h 15135727"/>
              <a:gd name="connsiteX292" fmla="*/ 1299411 w 8085221"/>
              <a:gd name="connsiteY292" fmla="*/ 7315200 h 15135727"/>
              <a:gd name="connsiteX293" fmla="*/ 1130969 w 8085221"/>
              <a:gd name="connsiteY293" fmla="*/ 7339264 h 15135727"/>
              <a:gd name="connsiteX294" fmla="*/ 1034716 w 8085221"/>
              <a:gd name="connsiteY294" fmla="*/ 7315200 h 15135727"/>
              <a:gd name="connsiteX295" fmla="*/ 1155032 w 8085221"/>
              <a:gd name="connsiteY295" fmla="*/ 7050506 h 15135727"/>
              <a:gd name="connsiteX296" fmla="*/ 1155032 w 8085221"/>
              <a:gd name="connsiteY296" fmla="*/ 6930190 h 15135727"/>
              <a:gd name="connsiteX297" fmla="*/ 1155032 w 8085221"/>
              <a:gd name="connsiteY297" fmla="*/ 6761748 h 15135727"/>
              <a:gd name="connsiteX298" fmla="*/ 1203158 w 8085221"/>
              <a:gd name="connsiteY298" fmla="*/ 6617369 h 15135727"/>
              <a:gd name="connsiteX299" fmla="*/ 1371600 w 8085221"/>
              <a:gd name="connsiteY299" fmla="*/ 6472990 h 15135727"/>
              <a:gd name="connsiteX300" fmla="*/ 1443790 w 8085221"/>
              <a:gd name="connsiteY300" fmla="*/ 6328611 h 15135727"/>
              <a:gd name="connsiteX301" fmla="*/ 1419727 w 8085221"/>
              <a:gd name="connsiteY301" fmla="*/ 6208295 h 15135727"/>
              <a:gd name="connsiteX302" fmla="*/ 1275348 w 8085221"/>
              <a:gd name="connsiteY302" fmla="*/ 6304548 h 15135727"/>
              <a:gd name="connsiteX303" fmla="*/ 1323474 w 8085221"/>
              <a:gd name="connsiteY303" fmla="*/ 6015790 h 15135727"/>
              <a:gd name="connsiteX304" fmla="*/ 1540042 w 8085221"/>
              <a:gd name="connsiteY304" fmla="*/ 5871411 h 15135727"/>
              <a:gd name="connsiteX305" fmla="*/ 1540042 w 8085221"/>
              <a:gd name="connsiteY305" fmla="*/ 5751095 h 15135727"/>
              <a:gd name="connsiteX306" fmla="*/ 1395664 w 8085221"/>
              <a:gd name="connsiteY306" fmla="*/ 5799221 h 15135727"/>
              <a:gd name="connsiteX307" fmla="*/ 1179095 w 8085221"/>
              <a:gd name="connsiteY307" fmla="*/ 5799221 h 15135727"/>
              <a:gd name="connsiteX308" fmla="*/ 890337 w 8085221"/>
              <a:gd name="connsiteY308" fmla="*/ 5775158 h 15135727"/>
              <a:gd name="connsiteX309" fmla="*/ 697832 w 8085221"/>
              <a:gd name="connsiteY309" fmla="*/ 5606716 h 15135727"/>
              <a:gd name="connsiteX310" fmla="*/ 577516 w 8085221"/>
              <a:gd name="connsiteY310" fmla="*/ 5582653 h 15135727"/>
              <a:gd name="connsiteX311" fmla="*/ 697832 w 8085221"/>
              <a:gd name="connsiteY311" fmla="*/ 5775158 h 15135727"/>
              <a:gd name="connsiteX312" fmla="*/ 409074 w 8085221"/>
              <a:gd name="connsiteY312" fmla="*/ 5799221 h 15135727"/>
              <a:gd name="connsiteX313" fmla="*/ 168442 w 8085221"/>
              <a:gd name="connsiteY313" fmla="*/ 5702969 h 15135727"/>
              <a:gd name="connsiteX314" fmla="*/ 264695 w 8085221"/>
              <a:gd name="connsiteY314" fmla="*/ 5558590 h 15135727"/>
              <a:gd name="connsiteX315" fmla="*/ 144379 w 8085221"/>
              <a:gd name="connsiteY315" fmla="*/ 5510464 h 15135727"/>
              <a:gd name="connsiteX316" fmla="*/ 0 w 8085221"/>
              <a:gd name="connsiteY316" fmla="*/ 5462337 h 15135727"/>
              <a:gd name="connsiteX317" fmla="*/ 96253 w 8085221"/>
              <a:gd name="connsiteY317" fmla="*/ 5245769 h 15135727"/>
              <a:gd name="connsiteX0" fmla="*/ 96253 w 8085221"/>
              <a:gd name="connsiteY0" fmla="*/ 5245769 h 15135727"/>
              <a:gd name="connsiteX1" fmla="*/ 144379 w 8085221"/>
              <a:gd name="connsiteY1" fmla="*/ 4981074 h 15135727"/>
              <a:gd name="connsiteX2" fmla="*/ 178719 w 8085221"/>
              <a:gd name="connsiteY2" fmla="*/ 4834941 h 15135727"/>
              <a:gd name="connsiteX3" fmla="*/ 334378 w 8085221"/>
              <a:gd name="connsiteY3" fmla="*/ 4696828 h 15135727"/>
              <a:gd name="connsiteX4" fmla="*/ 553453 w 8085221"/>
              <a:gd name="connsiteY4" fmla="*/ 4692316 h 15135727"/>
              <a:gd name="connsiteX5" fmla="*/ 649706 w 8085221"/>
              <a:gd name="connsiteY5" fmla="*/ 4427621 h 15135727"/>
              <a:gd name="connsiteX6" fmla="*/ 805866 w 8085221"/>
              <a:gd name="connsiteY6" fmla="*/ 4425366 h 15135727"/>
              <a:gd name="connsiteX7" fmla="*/ 867026 w 8085221"/>
              <a:gd name="connsiteY7" fmla="*/ 4311817 h 15135727"/>
              <a:gd name="connsiteX8" fmla="*/ 1077328 w 8085221"/>
              <a:gd name="connsiteY8" fmla="*/ 4253916 h 15135727"/>
              <a:gd name="connsiteX9" fmla="*/ 1120191 w 8085221"/>
              <a:gd name="connsiteY9" fmla="*/ 4206291 h 15135727"/>
              <a:gd name="connsiteX10" fmla="*/ 1263066 w 8085221"/>
              <a:gd name="connsiteY10" fmla="*/ 4182478 h 15135727"/>
              <a:gd name="connsiteX11" fmla="*/ 1362326 w 8085221"/>
              <a:gd name="connsiteY11" fmla="*/ 4081965 h 15135727"/>
              <a:gd name="connsiteX12" fmla="*/ 1472616 w 8085221"/>
              <a:gd name="connsiteY12" fmla="*/ 4025316 h 15135727"/>
              <a:gd name="connsiteX13" fmla="*/ 1559344 w 8085221"/>
              <a:gd name="connsiteY13" fmla="*/ 4013535 h 15135727"/>
              <a:gd name="connsiteX14" fmla="*/ 1708485 w 8085221"/>
              <a:gd name="connsiteY14" fmla="*/ 3826042 h 15135727"/>
              <a:gd name="connsiteX15" fmla="*/ 1820278 w 8085221"/>
              <a:gd name="connsiteY15" fmla="*/ 3858628 h 15135727"/>
              <a:gd name="connsiteX16" fmla="*/ 1910766 w 8085221"/>
              <a:gd name="connsiteY16" fmla="*/ 3735053 h 15135727"/>
              <a:gd name="connsiteX17" fmla="*/ 2006016 w 8085221"/>
              <a:gd name="connsiteY17" fmla="*/ 3615741 h 15135727"/>
              <a:gd name="connsiteX18" fmla="*/ 2091741 w 8085221"/>
              <a:gd name="connsiteY18" fmla="*/ 3649078 h 15135727"/>
              <a:gd name="connsiteX19" fmla="*/ 2141621 w 8085221"/>
              <a:gd name="connsiteY19" fmla="*/ 3585411 h 15135727"/>
              <a:gd name="connsiteX20" fmla="*/ 2117808 w 8085221"/>
              <a:gd name="connsiteY20" fmla="*/ 3518736 h 15135727"/>
              <a:gd name="connsiteX21" fmla="*/ 2182228 w 8085221"/>
              <a:gd name="connsiteY21" fmla="*/ 3420478 h 15135727"/>
              <a:gd name="connsiteX22" fmla="*/ 2286000 w 8085221"/>
              <a:gd name="connsiteY22" fmla="*/ 3489158 h 15135727"/>
              <a:gd name="connsiteX23" fmla="*/ 2334628 w 8085221"/>
              <a:gd name="connsiteY23" fmla="*/ 3249028 h 15135727"/>
              <a:gd name="connsiteX24" fmla="*/ 2381502 w 8085221"/>
              <a:gd name="connsiteY24" fmla="*/ 3088858 h 15135727"/>
              <a:gd name="connsiteX25" fmla="*/ 2544178 w 8085221"/>
              <a:gd name="connsiteY25" fmla="*/ 3058528 h 15135727"/>
              <a:gd name="connsiteX26" fmla="*/ 2477503 w 8085221"/>
              <a:gd name="connsiteY26" fmla="*/ 2977566 h 15135727"/>
              <a:gd name="connsiteX27" fmla="*/ 2695074 w 8085221"/>
              <a:gd name="connsiteY27" fmla="*/ 2892592 h 15135727"/>
              <a:gd name="connsiteX28" fmla="*/ 2796591 w 8085221"/>
              <a:gd name="connsiteY28" fmla="*/ 2829928 h 15135727"/>
              <a:gd name="connsiteX29" fmla="*/ 2829928 w 8085221"/>
              <a:gd name="connsiteY29" fmla="*/ 2517107 h 15135727"/>
              <a:gd name="connsiteX30" fmla="*/ 3006141 w 8085221"/>
              <a:gd name="connsiteY30" fmla="*/ 2401303 h 15135727"/>
              <a:gd name="connsiteX31" fmla="*/ 3200400 w 8085221"/>
              <a:gd name="connsiteY31" fmla="*/ 2296277 h 15135727"/>
              <a:gd name="connsiteX32" fmla="*/ 3325228 w 8085221"/>
              <a:gd name="connsiteY32" fmla="*/ 2220328 h 15135727"/>
              <a:gd name="connsiteX33" fmla="*/ 3441032 w 8085221"/>
              <a:gd name="connsiteY33" fmla="*/ 2237874 h 15135727"/>
              <a:gd name="connsiteX34" fmla="*/ 3534778 w 8085221"/>
              <a:gd name="connsiteY34" fmla="*/ 2301291 h 15135727"/>
              <a:gd name="connsiteX35" fmla="*/ 3585160 w 8085221"/>
              <a:gd name="connsiteY35" fmla="*/ 2517107 h 15135727"/>
              <a:gd name="connsiteX36" fmla="*/ 3801979 w 8085221"/>
              <a:gd name="connsiteY36" fmla="*/ 2565735 h 15135727"/>
              <a:gd name="connsiteX37" fmla="*/ 3946358 w 8085221"/>
              <a:gd name="connsiteY37" fmla="*/ 2550695 h 15135727"/>
              <a:gd name="connsiteX38" fmla="*/ 4018548 w 8085221"/>
              <a:gd name="connsiteY38" fmla="*/ 2598821 h 15135727"/>
              <a:gd name="connsiteX39" fmla="*/ 4138864 w 8085221"/>
              <a:gd name="connsiteY39" fmla="*/ 2574758 h 15135727"/>
              <a:gd name="connsiteX40" fmla="*/ 4307306 w 8085221"/>
              <a:gd name="connsiteY40" fmla="*/ 2671011 h 15135727"/>
              <a:gd name="connsiteX41" fmla="*/ 4427621 w 8085221"/>
              <a:gd name="connsiteY41" fmla="*/ 2622885 h 15135727"/>
              <a:gd name="connsiteX42" fmla="*/ 4549191 w 8085221"/>
              <a:gd name="connsiteY42" fmla="*/ 2610853 h 15135727"/>
              <a:gd name="connsiteX43" fmla="*/ 4668253 w 8085221"/>
              <a:gd name="connsiteY43" fmla="*/ 2743200 h 15135727"/>
              <a:gd name="connsiteX44" fmla="*/ 4788569 w 8085221"/>
              <a:gd name="connsiteY44" fmla="*/ 2815390 h 15135727"/>
              <a:gd name="connsiteX45" fmla="*/ 4957011 w 8085221"/>
              <a:gd name="connsiteY45" fmla="*/ 2719137 h 15135727"/>
              <a:gd name="connsiteX46" fmla="*/ 4981074 w 8085221"/>
              <a:gd name="connsiteY46" fmla="*/ 2382253 h 15135727"/>
              <a:gd name="connsiteX47" fmla="*/ 4981074 w 8085221"/>
              <a:gd name="connsiteY47" fmla="*/ 2382253 h 15135727"/>
              <a:gd name="connsiteX48" fmla="*/ 4949241 w 8085221"/>
              <a:gd name="connsiteY48" fmla="*/ 2306053 h 15135727"/>
              <a:gd name="connsiteX49" fmla="*/ 4849228 w 8085221"/>
              <a:gd name="connsiteY49" fmla="*/ 2239378 h 15135727"/>
              <a:gd name="connsiteX50" fmla="*/ 4884821 w 8085221"/>
              <a:gd name="connsiteY50" fmla="*/ 2093495 h 15135727"/>
              <a:gd name="connsiteX51" fmla="*/ 4820653 w 8085221"/>
              <a:gd name="connsiteY51" fmla="*/ 2010778 h 15135727"/>
              <a:gd name="connsiteX52" fmla="*/ 4697831 w 8085221"/>
              <a:gd name="connsiteY52" fmla="*/ 1900990 h 15135727"/>
              <a:gd name="connsiteX53" fmla="*/ 4764506 w 8085221"/>
              <a:gd name="connsiteY53" fmla="*/ 1804737 h 15135727"/>
              <a:gd name="connsiteX54" fmla="*/ 4934953 w 8085221"/>
              <a:gd name="connsiteY54" fmla="*/ 1686928 h 15135727"/>
              <a:gd name="connsiteX55" fmla="*/ 4957011 w 8085221"/>
              <a:gd name="connsiteY55" fmla="*/ 1564106 h 15135727"/>
              <a:gd name="connsiteX56" fmla="*/ 5087353 w 8085221"/>
              <a:gd name="connsiteY56" fmla="*/ 1539291 h 15135727"/>
              <a:gd name="connsiteX57" fmla="*/ 5221706 w 8085221"/>
              <a:gd name="connsiteY57" fmla="*/ 1588169 h 15135727"/>
              <a:gd name="connsiteX58" fmla="*/ 5296903 w 8085221"/>
              <a:gd name="connsiteY58" fmla="*/ 1663116 h 15135727"/>
              <a:gd name="connsiteX59" fmla="*/ 5481637 w 8085221"/>
              <a:gd name="connsiteY59" fmla="*/ 1641558 h 15135727"/>
              <a:gd name="connsiteX60" fmla="*/ 5799221 w 8085221"/>
              <a:gd name="connsiteY60" fmla="*/ 1684421 h 15135727"/>
              <a:gd name="connsiteX61" fmla="*/ 5877928 w 8085221"/>
              <a:gd name="connsiteY61" fmla="*/ 1596441 h 15135727"/>
              <a:gd name="connsiteX62" fmla="*/ 5871411 w 8085221"/>
              <a:gd name="connsiteY62" fmla="*/ 1443790 h 15135727"/>
              <a:gd name="connsiteX63" fmla="*/ 6087979 w 8085221"/>
              <a:gd name="connsiteY63" fmla="*/ 1395664 h 15135727"/>
              <a:gd name="connsiteX64" fmla="*/ 6173704 w 8085221"/>
              <a:gd name="connsiteY64" fmla="*/ 1092367 h 15135727"/>
              <a:gd name="connsiteX65" fmla="*/ 6424864 w 8085221"/>
              <a:gd name="connsiteY65" fmla="*/ 1058779 h 15135727"/>
              <a:gd name="connsiteX66" fmla="*/ 6665495 w 8085221"/>
              <a:gd name="connsiteY66" fmla="*/ 721895 h 15135727"/>
              <a:gd name="connsiteX67" fmla="*/ 6761748 w 8085221"/>
              <a:gd name="connsiteY67" fmla="*/ 649706 h 15135727"/>
              <a:gd name="connsiteX68" fmla="*/ 6737685 w 8085221"/>
              <a:gd name="connsiteY68" fmla="*/ 505327 h 15135727"/>
              <a:gd name="connsiteX69" fmla="*/ 6858000 w 8085221"/>
              <a:gd name="connsiteY69" fmla="*/ 360948 h 15135727"/>
              <a:gd name="connsiteX70" fmla="*/ 6761748 w 8085221"/>
              <a:gd name="connsiteY70" fmla="*/ 120316 h 15135727"/>
              <a:gd name="connsiteX71" fmla="*/ 7194885 w 8085221"/>
              <a:gd name="connsiteY71" fmla="*/ 0 h 15135727"/>
              <a:gd name="connsiteX72" fmla="*/ 7267074 w 8085221"/>
              <a:gd name="connsiteY72" fmla="*/ 120316 h 15135727"/>
              <a:gd name="connsiteX73" fmla="*/ 7267074 w 8085221"/>
              <a:gd name="connsiteY73" fmla="*/ 120316 h 15135727"/>
              <a:gd name="connsiteX74" fmla="*/ 7339264 w 8085221"/>
              <a:gd name="connsiteY74" fmla="*/ 360948 h 15135727"/>
              <a:gd name="connsiteX75" fmla="*/ 7628021 w 8085221"/>
              <a:gd name="connsiteY75" fmla="*/ 433137 h 15135727"/>
              <a:gd name="connsiteX76" fmla="*/ 7796464 w 8085221"/>
              <a:gd name="connsiteY76" fmla="*/ 649706 h 15135727"/>
              <a:gd name="connsiteX77" fmla="*/ 8085221 w 8085221"/>
              <a:gd name="connsiteY77" fmla="*/ 914400 h 15135727"/>
              <a:gd name="connsiteX78" fmla="*/ 7988969 w 8085221"/>
              <a:gd name="connsiteY78" fmla="*/ 1203158 h 15135727"/>
              <a:gd name="connsiteX79" fmla="*/ 7844590 w 8085221"/>
              <a:gd name="connsiteY79" fmla="*/ 1058779 h 15135727"/>
              <a:gd name="connsiteX80" fmla="*/ 7483642 w 8085221"/>
              <a:gd name="connsiteY80" fmla="*/ 1371600 h 15135727"/>
              <a:gd name="connsiteX81" fmla="*/ 7267074 w 8085221"/>
              <a:gd name="connsiteY81" fmla="*/ 1395664 h 15135727"/>
              <a:gd name="connsiteX82" fmla="*/ 7243011 w 8085221"/>
              <a:gd name="connsiteY82" fmla="*/ 1588169 h 15135727"/>
              <a:gd name="connsiteX83" fmla="*/ 6978316 w 8085221"/>
              <a:gd name="connsiteY83" fmla="*/ 1732548 h 15135727"/>
              <a:gd name="connsiteX84" fmla="*/ 6737685 w 8085221"/>
              <a:gd name="connsiteY84" fmla="*/ 2093495 h 15135727"/>
              <a:gd name="connsiteX85" fmla="*/ 6737685 w 8085221"/>
              <a:gd name="connsiteY85" fmla="*/ 2382253 h 15135727"/>
              <a:gd name="connsiteX86" fmla="*/ 6665495 w 8085221"/>
              <a:gd name="connsiteY86" fmla="*/ 2430379 h 15135727"/>
              <a:gd name="connsiteX87" fmla="*/ 6906127 w 8085221"/>
              <a:gd name="connsiteY87" fmla="*/ 2646948 h 15135727"/>
              <a:gd name="connsiteX88" fmla="*/ 6906127 w 8085221"/>
              <a:gd name="connsiteY88" fmla="*/ 2983832 h 15135727"/>
              <a:gd name="connsiteX89" fmla="*/ 6906127 w 8085221"/>
              <a:gd name="connsiteY89" fmla="*/ 3104148 h 15135727"/>
              <a:gd name="connsiteX90" fmla="*/ 6833937 w 8085221"/>
              <a:gd name="connsiteY90" fmla="*/ 3368842 h 15135727"/>
              <a:gd name="connsiteX91" fmla="*/ 6906127 w 8085221"/>
              <a:gd name="connsiteY91" fmla="*/ 3489158 h 15135727"/>
              <a:gd name="connsiteX92" fmla="*/ 6641432 w 8085221"/>
              <a:gd name="connsiteY92" fmla="*/ 3705727 h 15135727"/>
              <a:gd name="connsiteX93" fmla="*/ 6737685 w 8085221"/>
              <a:gd name="connsiteY93" fmla="*/ 3729790 h 15135727"/>
              <a:gd name="connsiteX94" fmla="*/ 6545179 w 8085221"/>
              <a:gd name="connsiteY94" fmla="*/ 3826042 h 15135727"/>
              <a:gd name="connsiteX95" fmla="*/ 6328611 w 8085221"/>
              <a:gd name="connsiteY95" fmla="*/ 3753853 h 15135727"/>
              <a:gd name="connsiteX96" fmla="*/ 6184232 w 8085221"/>
              <a:gd name="connsiteY96" fmla="*/ 3850106 h 15135727"/>
              <a:gd name="connsiteX97" fmla="*/ 6184232 w 8085221"/>
              <a:gd name="connsiteY97" fmla="*/ 3946358 h 15135727"/>
              <a:gd name="connsiteX98" fmla="*/ 6136106 w 8085221"/>
              <a:gd name="connsiteY98" fmla="*/ 4235116 h 15135727"/>
              <a:gd name="connsiteX99" fmla="*/ 5919537 w 8085221"/>
              <a:gd name="connsiteY99" fmla="*/ 4403558 h 15135727"/>
              <a:gd name="connsiteX100" fmla="*/ 5775158 w 8085221"/>
              <a:gd name="connsiteY100" fmla="*/ 4451685 h 15135727"/>
              <a:gd name="connsiteX101" fmla="*/ 5630779 w 8085221"/>
              <a:gd name="connsiteY101" fmla="*/ 4547937 h 15135727"/>
              <a:gd name="connsiteX102" fmla="*/ 5510464 w 8085221"/>
              <a:gd name="connsiteY102" fmla="*/ 4620127 h 15135727"/>
              <a:gd name="connsiteX103" fmla="*/ 5510464 w 8085221"/>
              <a:gd name="connsiteY103" fmla="*/ 4812632 h 15135727"/>
              <a:gd name="connsiteX104" fmla="*/ 5317958 w 8085221"/>
              <a:gd name="connsiteY104" fmla="*/ 4981074 h 15135727"/>
              <a:gd name="connsiteX105" fmla="*/ 5005137 w 8085221"/>
              <a:gd name="connsiteY105" fmla="*/ 5149516 h 15135727"/>
              <a:gd name="connsiteX106" fmla="*/ 4692316 w 8085221"/>
              <a:gd name="connsiteY106" fmla="*/ 5149516 h 15135727"/>
              <a:gd name="connsiteX107" fmla="*/ 4523874 w 8085221"/>
              <a:gd name="connsiteY107" fmla="*/ 5366085 h 15135727"/>
              <a:gd name="connsiteX108" fmla="*/ 4211053 w 8085221"/>
              <a:gd name="connsiteY108" fmla="*/ 5414211 h 15135727"/>
              <a:gd name="connsiteX109" fmla="*/ 4114800 w 8085221"/>
              <a:gd name="connsiteY109" fmla="*/ 5390148 h 15135727"/>
              <a:gd name="connsiteX110" fmla="*/ 4018548 w 8085221"/>
              <a:gd name="connsiteY110" fmla="*/ 5630779 h 15135727"/>
              <a:gd name="connsiteX111" fmla="*/ 4090737 w 8085221"/>
              <a:gd name="connsiteY111" fmla="*/ 5871411 h 15135727"/>
              <a:gd name="connsiteX112" fmla="*/ 4090737 w 8085221"/>
              <a:gd name="connsiteY112" fmla="*/ 6184232 h 15135727"/>
              <a:gd name="connsiteX113" fmla="*/ 4186990 w 8085221"/>
              <a:gd name="connsiteY113" fmla="*/ 6472990 h 15135727"/>
              <a:gd name="connsiteX114" fmla="*/ 4042611 w 8085221"/>
              <a:gd name="connsiteY114" fmla="*/ 6352674 h 15135727"/>
              <a:gd name="connsiteX115" fmla="*/ 3946358 w 8085221"/>
              <a:gd name="connsiteY115" fmla="*/ 6376737 h 15135727"/>
              <a:gd name="connsiteX116" fmla="*/ 4114800 w 8085221"/>
              <a:gd name="connsiteY116" fmla="*/ 6641432 h 15135727"/>
              <a:gd name="connsiteX117" fmla="*/ 4451685 w 8085221"/>
              <a:gd name="connsiteY117" fmla="*/ 6737685 h 15135727"/>
              <a:gd name="connsiteX118" fmla="*/ 4620127 w 8085221"/>
              <a:gd name="connsiteY118" fmla="*/ 6978316 h 15135727"/>
              <a:gd name="connsiteX119" fmla="*/ 4740442 w 8085221"/>
              <a:gd name="connsiteY119" fmla="*/ 7170821 h 15135727"/>
              <a:gd name="connsiteX120" fmla="*/ 5077327 w 8085221"/>
              <a:gd name="connsiteY120" fmla="*/ 7387390 h 15135727"/>
              <a:gd name="connsiteX121" fmla="*/ 5125453 w 8085221"/>
              <a:gd name="connsiteY121" fmla="*/ 7603958 h 15135727"/>
              <a:gd name="connsiteX122" fmla="*/ 5197642 w 8085221"/>
              <a:gd name="connsiteY122" fmla="*/ 7796464 h 15135727"/>
              <a:gd name="connsiteX123" fmla="*/ 5486400 w 8085221"/>
              <a:gd name="connsiteY123" fmla="*/ 7964906 h 15135727"/>
              <a:gd name="connsiteX124" fmla="*/ 5486400 w 8085221"/>
              <a:gd name="connsiteY124" fmla="*/ 8349916 h 15135727"/>
              <a:gd name="connsiteX125" fmla="*/ 5678906 w 8085221"/>
              <a:gd name="connsiteY125" fmla="*/ 8614611 h 15135727"/>
              <a:gd name="connsiteX126" fmla="*/ 5919537 w 8085221"/>
              <a:gd name="connsiteY126" fmla="*/ 9071811 h 15135727"/>
              <a:gd name="connsiteX127" fmla="*/ 6160169 w 8085221"/>
              <a:gd name="connsiteY127" fmla="*/ 9336506 h 15135727"/>
              <a:gd name="connsiteX128" fmla="*/ 6280485 w 8085221"/>
              <a:gd name="connsiteY128" fmla="*/ 9601200 h 15135727"/>
              <a:gd name="connsiteX129" fmla="*/ 6400800 w 8085221"/>
              <a:gd name="connsiteY129" fmla="*/ 9793706 h 15135727"/>
              <a:gd name="connsiteX130" fmla="*/ 6569242 w 8085221"/>
              <a:gd name="connsiteY130" fmla="*/ 10058400 h 15135727"/>
              <a:gd name="connsiteX131" fmla="*/ 6713621 w 8085221"/>
              <a:gd name="connsiteY131" fmla="*/ 10106527 h 15135727"/>
              <a:gd name="connsiteX132" fmla="*/ 6545179 w 8085221"/>
              <a:gd name="connsiteY132" fmla="*/ 10202779 h 15135727"/>
              <a:gd name="connsiteX133" fmla="*/ 6569242 w 8085221"/>
              <a:gd name="connsiteY133" fmla="*/ 10443411 h 15135727"/>
              <a:gd name="connsiteX134" fmla="*/ 6593306 w 8085221"/>
              <a:gd name="connsiteY134" fmla="*/ 10708106 h 15135727"/>
              <a:gd name="connsiteX135" fmla="*/ 6761748 w 8085221"/>
              <a:gd name="connsiteY135" fmla="*/ 10924674 h 15135727"/>
              <a:gd name="connsiteX136" fmla="*/ 6641432 w 8085221"/>
              <a:gd name="connsiteY136" fmla="*/ 11093116 h 15135727"/>
              <a:gd name="connsiteX137" fmla="*/ 6713621 w 8085221"/>
              <a:gd name="connsiteY137" fmla="*/ 11261558 h 15135727"/>
              <a:gd name="connsiteX138" fmla="*/ 6737685 w 8085221"/>
              <a:gd name="connsiteY138" fmla="*/ 11526253 h 15135727"/>
              <a:gd name="connsiteX139" fmla="*/ 6617369 w 8085221"/>
              <a:gd name="connsiteY139" fmla="*/ 11839074 h 15135727"/>
              <a:gd name="connsiteX140" fmla="*/ 6617369 w 8085221"/>
              <a:gd name="connsiteY140" fmla="*/ 12031579 h 15135727"/>
              <a:gd name="connsiteX141" fmla="*/ 6641432 w 8085221"/>
              <a:gd name="connsiteY141" fmla="*/ 12127832 h 15135727"/>
              <a:gd name="connsiteX142" fmla="*/ 6761748 w 8085221"/>
              <a:gd name="connsiteY142" fmla="*/ 12031579 h 15135727"/>
              <a:gd name="connsiteX143" fmla="*/ 6761748 w 8085221"/>
              <a:gd name="connsiteY143" fmla="*/ 12296274 h 15135727"/>
              <a:gd name="connsiteX144" fmla="*/ 6689558 w 8085221"/>
              <a:gd name="connsiteY144" fmla="*/ 12512842 h 15135727"/>
              <a:gd name="connsiteX145" fmla="*/ 6785811 w 8085221"/>
              <a:gd name="connsiteY145" fmla="*/ 12777537 h 15135727"/>
              <a:gd name="connsiteX146" fmla="*/ 6569242 w 8085221"/>
              <a:gd name="connsiteY146" fmla="*/ 12873790 h 15135727"/>
              <a:gd name="connsiteX147" fmla="*/ 6545179 w 8085221"/>
              <a:gd name="connsiteY147" fmla="*/ 13090358 h 15135727"/>
              <a:gd name="connsiteX148" fmla="*/ 6448927 w 8085221"/>
              <a:gd name="connsiteY148" fmla="*/ 13355053 h 15135727"/>
              <a:gd name="connsiteX149" fmla="*/ 6256421 w 8085221"/>
              <a:gd name="connsiteY149" fmla="*/ 13571621 h 15135727"/>
              <a:gd name="connsiteX150" fmla="*/ 6087979 w 8085221"/>
              <a:gd name="connsiteY150" fmla="*/ 13667874 h 15135727"/>
              <a:gd name="connsiteX151" fmla="*/ 5943600 w 8085221"/>
              <a:gd name="connsiteY151" fmla="*/ 13716000 h 15135727"/>
              <a:gd name="connsiteX152" fmla="*/ 5702969 w 8085221"/>
              <a:gd name="connsiteY152" fmla="*/ 13667874 h 15135727"/>
              <a:gd name="connsiteX153" fmla="*/ 5582653 w 8085221"/>
              <a:gd name="connsiteY153" fmla="*/ 13691937 h 15135727"/>
              <a:gd name="connsiteX154" fmla="*/ 5727032 w 8085221"/>
              <a:gd name="connsiteY154" fmla="*/ 13836316 h 15135727"/>
              <a:gd name="connsiteX155" fmla="*/ 5582653 w 8085221"/>
              <a:gd name="connsiteY155" fmla="*/ 14052885 h 15135727"/>
              <a:gd name="connsiteX156" fmla="*/ 5462337 w 8085221"/>
              <a:gd name="connsiteY156" fmla="*/ 14149137 h 15135727"/>
              <a:gd name="connsiteX157" fmla="*/ 5342021 w 8085221"/>
              <a:gd name="connsiteY157" fmla="*/ 14004758 h 15135727"/>
              <a:gd name="connsiteX158" fmla="*/ 5245769 w 8085221"/>
              <a:gd name="connsiteY158" fmla="*/ 14004758 h 15135727"/>
              <a:gd name="connsiteX159" fmla="*/ 5245769 w 8085221"/>
              <a:gd name="connsiteY159" fmla="*/ 13956632 h 15135727"/>
              <a:gd name="connsiteX160" fmla="*/ 5101390 w 8085221"/>
              <a:gd name="connsiteY160" fmla="*/ 13956632 h 15135727"/>
              <a:gd name="connsiteX161" fmla="*/ 4981074 w 8085221"/>
              <a:gd name="connsiteY161" fmla="*/ 13860379 h 15135727"/>
              <a:gd name="connsiteX162" fmla="*/ 4740442 w 8085221"/>
              <a:gd name="connsiteY162" fmla="*/ 13908506 h 15135727"/>
              <a:gd name="connsiteX163" fmla="*/ 4475748 w 8085221"/>
              <a:gd name="connsiteY163" fmla="*/ 13956632 h 15135727"/>
              <a:gd name="connsiteX164" fmla="*/ 4379495 w 8085221"/>
              <a:gd name="connsiteY164" fmla="*/ 14028821 h 15135727"/>
              <a:gd name="connsiteX165" fmla="*/ 4403558 w 8085221"/>
              <a:gd name="connsiteY165" fmla="*/ 14197264 h 15135727"/>
              <a:gd name="connsiteX166" fmla="*/ 4572000 w 8085221"/>
              <a:gd name="connsiteY166" fmla="*/ 14149137 h 15135727"/>
              <a:gd name="connsiteX167" fmla="*/ 4523874 w 8085221"/>
              <a:gd name="connsiteY167" fmla="*/ 14558211 h 15135727"/>
              <a:gd name="connsiteX168" fmla="*/ 4403558 w 8085221"/>
              <a:gd name="connsiteY168" fmla="*/ 14437895 h 15135727"/>
              <a:gd name="connsiteX169" fmla="*/ 4403558 w 8085221"/>
              <a:gd name="connsiteY169" fmla="*/ 14437895 h 15135727"/>
              <a:gd name="connsiteX170" fmla="*/ 4283242 w 8085221"/>
              <a:gd name="connsiteY170" fmla="*/ 14245390 h 15135727"/>
              <a:gd name="connsiteX171" fmla="*/ 4235116 w 8085221"/>
              <a:gd name="connsiteY171" fmla="*/ 14341642 h 15135727"/>
              <a:gd name="connsiteX172" fmla="*/ 4162927 w 8085221"/>
              <a:gd name="connsiteY172" fmla="*/ 14389769 h 15135727"/>
              <a:gd name="connsiteX173" fmla="*/ 4162927 w 8085221"/>
              <a:gd name="connsiteY173" fmla="*/ 14389769 h 15135727"/>
              <a:gd name="connsiteX174" fmla="*/ 3922295 w 8085221"/>
              <a:gd name="connsiteY174" fmla="*/ 14245390 h 15135727"/>
              <a:gd name="connsiteX175" fmla="*/ 3801979 w 8085221"/>
              <a:gd name="connsiteY175" fmla="*/ 14293516 h 15135727"/>
              <a:gd name="connsiteX176" fmla="*/ 3681664 w 8085221"/>
              <a:gd name="connsiteY176" fmla="*/ 14389769 h 15135727"/>
              <a:gd name="connsiteX177" fmla="*/ 3657600 w 8085221"/>
              <a:gd name="connsiteY177" fmla="*/ 14654464 h 15135727"/>
              <a:gd name="connsiteX178" fmla="*/ 3513221 w 8085221"/>
              <a:gd name="connsiteY178" fmla="*/ 14726653 h 15135727"/>
              <a:gd name="connsiteX179" fmla="*/ 3513221 w 8085221"/>
              <a:gd name="connsiteY179" fmla="*/ 14871032 h 15135727"/>
              <a:gd name="connsiteX180" fmla="*/ 3633537 w 8085221"/>
              <a:gd name="connsiteY180" fmla="*/ 14967285 h 15135727"/>
              <a:gd name="connsiteX181" fmla="*/ 3609474 w 8085221"/>
              <a:gd name="connsiteY181" fmla="*/ 15087600 h 15135727"/>
              <a:gd name="connsiteX182" fmla="*/ 3441032 w 8085221"/>
              <a:gd name="connsiteY182" fmla="*/ 15039474 h 15135727"/>
              <a:gd name="connsiteX183" fmla="*/ 3272590 w 8085221"/>
              <a:gd name="connsiteY183" fmla="*/ 15063537 h 15135727"/>
              <a:gd name="connsiteX184" fmla="*/ 3248527 w 8085221"/>
              <a:gd name="connsiteY184" fmla="*/ 14895095 h 15135727"/>
              <a:gd name="connsiteX185" fmla="*/ 3128211 w 8085221"/>
              <a:gd name="connsiteY185" fmla="*/ 14919158 h 15135727"/>
              <a:gd name="connsiteX186" fmla="*/ 2959769 w 8085221"/>
              <a:gd name="connsiteY186" fmla="*/ 15135727 h 15135727"/>
              <a:gd name="connsiteX187" fmla="*/ 2935706 w 8085221"/>
              <a:gd name="connsiteY187" fmla="*/ 14895095 h 15135727"/>
              <a:gd name="connsiteX188" fmla="*/ 2791327 w 8085221"/>
              <a:gd name="connsiteY188" fmla="*/ 14943221 h 15135727"/>
              <a:gd name="connsiteX189" fmla="*/ 2671011 w 8085221"/>
              <a:gd name="connsiteY189" fmla="*/ 15039474 h 15135727"/>
              <a:gd name="connsiteX190" fmla="*/ 2430379 w 8085221"/>
              <a:gd name="connsiteY190" fmla="*/ 15087600 h 15135727"/>
              <a:gd name="connsiteX191" fmla="*/ 2237874 w 8085221"/>
              <a:gd name="connsiteY191" fmla="*/ 15039474 h 15135727"/>
              <a:gd name="connsiteX192" fmla="*/ 2622885 w 8085221"/>
              <a:gd name="connsiteY192" fmla="*/ 14846969 h 15135727"/>
              <a:gd name="connsiteX193" fmla="*/ 2887579 w 8085221"/>
              <a:gd name="connsiteY193" fmla="*/ 14774779 h 15135727"/>
              <a:gd name="connsiteX194" fmla="*/ 2839453 w 8085221"/>
              <a:gd name="connsiteY194" fmla="*/ 14582274 h 15135727"/>
              <a:gd name="connsiteX195" fmla="*/ 2935706 w 8085221"/>
              <a:gd name="connsiteY195" fmla="*/ 14510085 h 15135727"/>
              <a:gd name="connsiteX196" fmla="*/ 2935706 w 8085221"/>
              <a:gd name="connsiteY196" fmla="*/ 14510085 h 15135727"/>
              <a:gd name="connsiteX197" fmla="*/ 3080085 w 8085221"/>
              <a:gd name="connsiteY197" fmla="*/ 14413832 h 15135727"/>
              <a:gd name="connsiteX198" fmla="*/ 3152274 w 8085221"/>
              <a:gd name="connsiteY198" fmla="*/ 14341642 h 15135727"/>
              <a:gd name="connsiteX199" fmla="*/ 3080085 w 8085221"/>
              <a:gd name="connsiteY199" fmla="*/ 14269453 h 15135727"/>
              <a:gd name="connsiteX200" fmla="*/ 3152274 w 8085221"/>
              <a:gd name="connsiteY200" fmla="*/ 14197264 h 15135727"/>
              <a:gd name="connsiteX201" fmla="*/ 3152274 w 8085221"/>
              <a:gd name="connsiteY201" fmla="*/ 14052885 h 15135727"/>
              <a:gd name="connsiteX202" fmla="*/ 3080085 w 8085221"/>
              <a:gd name="connsiteY202" fmla="*/ 13980695 h 15135727"/>
              <a:gd name="connsiteX203" fmla="*/ 3056021 w 8085221"/>
              <a:gd name="connsiteY203" fmla="*/ 14076948 h 15135727"/>
              <a:gd name="connsiteX204" fmla="*/ 2935706 w 8085221"/>
              <a:gd name="connsiteY204" fmla="*/ 14076948 h 15135727"/>
              <a:gd name="connsiteX205" fmla="*/ 2863516 w 8085221"/>
              <a:gd name="connsiteY205" fmla="*/ 14125074 h 15135727"/>
              <a:gd name="connsiteX206" fmla="*/ 2719137 w 8085221"/>
              <a:gd name="connsiteY206" fmla="*/ 14197264 h 15135727"/>
              <a:gd name="connsiteX207" fmla="*/ 2646948 w 8085221"/>
              <a:gd name="connsiteY207" fmla="*/ 14197264 h 15135727"/>
              <a:gd name="connsiteX208" fmla="*/ 2598821 w 8085221"/>
              <a:gd name="connsiteY208" fmla="*/ 14125074 h 15135727"/>
              <a:gd name="connsiteX209" fmla="*/ 2430379 w 8085221"/>
              <a:gd name="connsiteY209" fmla="*/ 13836316 h 15135727"/>
              <a:gd name="connsiteX210" fmla="*/ 2646948 w 8085221"/>
              <a:gd name="connsiteY210" fmla="*/ 13812253 h 15135727"/>
              <a:gd name="connsiteX211" fmla="*/ 2502569 w 8085221"/>
              <a:gd name="connsiteY211" fmla="*/ 13475369 h 15135727"/>
              <a:gd name="connsiteX212" fmla="*/ 2550695 w 8085221"/>
              <a:gd name="connsiteY212" fmla="*/ 13186611 h 15135727"/>
              <a:gd name="connsiteX213" fmla="*/ 2719137 w 8085221"/>
              <a:gd name="connsiteY213" fmla="*/ 13042232 h 15135727"/>
              <a:gd name="connsiteX214" fmla="*/ 2791327 w 8085221"/>
              <a:gd name="connsiteY214" fmla="*/ 12945979 h 15135727"/>
              <a:gd name="connsiteX215" fmla="*/ 3031958 w 8085221"/>
              <a:gd name="connsiteY215" fmla="*/ 13090358 h 15135727"/>
              <a:gd name="connsiteX216" fmla="*/ 3056021 w 8085221"/>
              <a:gd name="connsiteY216" fmla="*/ 12753474 h 15135727"/>
              <a:gd name="connsiteX217" fmla="*/ 2887579 w 8085221"/>
              <a:gd name="connsiteY217" fmla="*/ 12777537 h 15135727"/>
              <a:gd name="connsiteX218" fmla="*/ 2815390 w 8085221"/>
              <a:gd name="connsiteY218" fmla="*/ 12777537 h 15135727"/>
              <a:gd name="connsiteX219" fmla="*/ 3176337 w 8085221"/>
              <a:gd name="connsiteY219" fmla="*/ 12368464 h 15135727"/>
              <a:gd name="connsiteX220" fmla="*/ 3104148 w 8085221"/>
              <a:gd name="connsiteY220" fmla="*/ 12320337 h 15135727"/>
              <a:gd name="connsiteX221" fmla="*/ 3104148 w 8085221"/>
              <a:gd name="connsiteY221" fmla="*/ 12320337 h 15135727"/>
              <a:gd name="connsiteX222" fmla="*/ 3007895 w 8085221"/>
              <a:gd name="connsiteY222" fmla="*/ 12079706 h 15135727"/>
              <a:gd name="connsiteX223" fmla="*/ 2911642 w 8085221"/>
              <a:gd name="connsiteY223" fmla="*/ 11935327 h 15135727"/>
              <a:gd name="connsiteX224" fmla="*/ 2863516 w 8085221"/>
              <a:gd name="connsiteY224" fmla="*/ 11694695 h 15135727"/>
              <a:gd name="connsiteX225" fmla="*/ 2911642 w 8085221"/>
              <a:gd name="connsiteY225" fmla="*/ 11454064 h 15135727"/>
              <a:gd name="connsiteX226" fmla="*/ 3056021 w 8085221"/>
              <a:gd name="connsiteY226" fmla="*/ 11454064 h 15135727"/>
              <a:gd name="connsiteX227" fmla="*/ 2983832 w 8085221"/>
              <a:gd name="connsiteY227" fmla="*/ 11381874 h 15135727"/>
              <a:gd name="connsiteX228" fmla="*/ 3031958 w 8085221"/>
              <a:gd name="connsiteY228" fmla="*/ 11285621 h 15135727"/>
              <a:gd name="connsiteX229" fmla="*/ 3007895 w 8085221"/>
              <a:gd name="connsiteY229" fmla="*/ 11189369 h 15135727"/>
              <a:gd name="connsiteX230" fmla="*/ 2887579 w 8085221"/>
              <a:gd name="connsiteY230" fmla="*/ 11141242 h 15135727"/>
              <a:gd name="connsiteX231" fmla="*/ 2887579 w 8085221"/>
              <a:gd name="connsiteY231" fmla="*/ 10972800 h 15135727"/>
              <a:gd name="connsiteX232" fmla="*/ 2887579 w 8085221"/>
              <a:gd name="connsiteY232" fmla="*/ 10924674 h 15135727"/>
              <a:gd name="connsiteX233" fmla="*/ 2767264 w 8085221"/>
              <a:gd name="connsiteY233" fmla="*/ 11020927 h 15135727"/>
              <a:gd name="connsiteX234" fmla="*/ 2743200 w 8085221"/>
              <a:gd name="connsiteY234" fmla="*/ 10924674 h 15135727"/>
              <a:gd name="connsiteX235" fmla="*/ 2550695 w 8085221"/>
              <a:gd name="connsiteY235" fmla="*/ 11020927 h 15135727"/>
              <a:gd name="connsiteX236" fmla="*/ 2526632 w 8085221"/>
              <a:gd name="connsiteY236" fmla="*/ 11117179 h 15135727"/>
              <a:gd name="connsiteX237" fmla="*/ 2334127 w 8085221"/>
              <a:gd name="connsiteY237" fmla="*/ 10996864 h 15135727"/>
              <a:gd name="connsiteX238" fmla="*/ 2358190 w 8085221"/>
              <a:gd name="connsiteY238" fmla="*/ 10732169 h 15135727"/>
              <a:gd name="connsiteX239" fmla="*/ 2334127 w 8085221"/>
              <a:gd name="connsiteY239" fmla="*/ 10587790 h 15135727"/>
              <a:gd name="connsiteX240" fmla="*/ 2406316 w 8085221"/>
              <a:gd name="connsiteY240" fmla="*/ 10491537 h 15135727"/>
              <a:gd name="connsiteX241" fmla="*/ 2598821 w 8085221"/>
              <a:gd name="connsiteY241" fmla="*/ 10684042 h 15135727"/>
              <a:gd name="connsiteX242" fmla="*/ 2767264 w 8085221"/>
              <a:gd name="connsiteY242" fmla="*/ 10684042 h 15135727"/>
              <a:gd name="connsiteX243" fmla="*/ 2646948 w 8085221"/>
              <a:gd name="connsiteY243" fmla="*/ 10515600 h 15135727"/>
              <a:gd name="connsiteX244" fmla="*/ 2815390 w 8085221"/>
              <a:gd name="connsiteY244" fmla="*/ 10395285 h 15135727"/>
              <a:gd name="connsiteX245" fmla="*/ 3080085 w 8085221"/>
              <a:gd name="connsiteY245" fmla="*/ 10419348 h 15135727"/>
              <a:gd name="connsiteX246" fmla="*/ 3248527 w 8085221"/>
              <a:gd name="connsiteY246" fmla="*/ 10539664 h 15135727"/>
              <a:gd name="connsiteX247" fmla="*/ 3320716 w 8085221"/>
              <a:gd name="connsiteY247" fmla="*/ 10659979 h 15135727"/>
              <a:gd name="connsiteX248" fmla="*/ 3465095 w 8085221"/>
              <a:gd name="connsiteY248" fmla="*/ 10659979 h 15135727"/>
              <a:gd name="connsiteX249" fmla="*/ 3441032 w 8085221"/>
              <a:gd name="connsiteY249" fmla="*/ 10491537 h 15135727"/>
              <a:gd name="connsiteX250" fmla="*/ 3392906 w 8085221"/>
              <a:gd name="connsiteY250" fmla="*/ 10250906 h 15135727"/>
              <a:gd name="connsiteX251" fmla="*/ 3152274 w 8085221"/>
              <a:gd name="connsiteY251" fmla="*/ 10250906 h 15135727"/>
              <a:gd name="connsiteX252" fmla="*/ 3176337 w 8085221"/>
              <a:gd name="connsiteY252" fmla="*/ 10178716 h 15135727"/>
              <a:gd name="connsiteX253" fmla="*/ 3104148 w 8085221"/>
              <a:gd name="connsiteY253" fmla="*/ 10154653 h 15135727"/>
              <a:gd name="connsiteX254" fmla="*/ 3007895 w 8085221"/>
              <a:gd name="connsiteY254" fmla="*/ 9962148 h 15135727"/>
              <a:gd name="connsiteX255" fmla="*/ 3176337 w 8085221"/>
              <a:gd name="connsiteY255" fmla="*/ 9889958 h 15135727"/>
              <a:gd name="connsiteX256" fmla="*/ 2959769 w 8085221"/>
              <a:gd name="connsiteY256" fmla="*/ 9504948 h 15135727"/>
              <a:gd name="connsiteX257" fmla="*/ 2791327 w 8085221"/>
              <a:gd name="connsiteY257" fmla="*/ 9456821 h 15135727"/>
              <a:gd name="connsiteX258" fmla="*/ 2574758 w 8085221"/>
              <a:gd name="connsiteY258" fmla="*/ 9336506 h 15135727"/>
              <a:gd name="connsiteX259" fmla="*/ 2550695 w 8085221"/>
              <a:gd name="connsiteY259" fmla="*/ 9071811 h 15135727"/>
              <a:gd name="connsiteX260" fmla="*/ 2695074 w 8085221"/>
              <a:gd name="connsiteY260" fmla="*/ 8999621 h 15135727"/>
              <a:gd name="connsiteX261" fmla="*/ 2622885 w 8085221"/>
              <a:gd name="connsiteY261" fmla="*/ 8975558 h 15135727"/>
              <a:gd name="connsiteX262" fmla="*/ 2430379 w 8085221"/>
              <a:gd name="connsiteY262" fmla="*/ 8999621 h 15135727"/>
              <a:gd name="connsiteX263" fmla="*/ 2261937 w 8085221"/>
              <a:gd name="connsiteY263" fmla="*/ 9168064 h 15135727"/>
              <a:gd name="connsiteX264" fmla="*/ 2237874 w 8085221"/>
              <a:gd name="connsiteY264" fmla="*/ 8999621 h 15135727"/>
              <a:gd name="connsiteX265" fmla="*/ 2117558 w 8085221"/>
              <a:gd name="connsiteY265" fmla="*/ 8975558 h 15135727"/>
              <a:gd name="connsiteX266" fmla="*/ 2045369 w 8085221"/>
              <a:gd name="connsiteY266" fmla="*/ 8783053 h 15135727"/>
              <a:gd name="connsiteX267" fmla="*/ 1852864 w 8085221"/>
              <a:gd name="connsiteY267" fmla="*/ 8758990 h 15135727"/>
              <a:gd name="connsiteX268" fmla="*/ 1636295 w 8085221"/>
              <a:gd name="connsiteY268" fmla="*/ 8927432 h 15135727"/>
              <a:gd name="connsiteX269" fmla="*/ 1588169 w 8085221"/>
              <a:gd name="connsiteY269" fmla="*/ 9023685 h 15135727"/>
              <a:gd name="connsiteX270" fmla="*/ 1515979 w 8085221"/>
              <a:gd name="connsiteY270" fmla="*/ 8879306 h 15135727"/>
              <a:gd name="connsiteX271" fmla="*/ 1347537 w 8085221"/>
              <a:gd name="connsiteY271" fmla="*/ 8879306 h 15135727"/>
              <a:gd name="connsiteX272" fmla="*/ 1347537 w 8085221"/>
              <a:gd name="connsiteY272" fmla="*/ 8710864 h 15135727"/>
              <a:gd name="connsiteX273" fmla="*/ 1106906 w 8085221"/>
              <a:gd name="connsiteY273" fmla="*/ 8783053 h 15135727"/>
              <a:gd name="connsiteX274" fmla="*/ 890337 w 8085221"/>
              <a:gd name="connsiteY274" fmla="*/ 8686800 h 15135727"/>
              <a:gd name="connsiteX275" fmla="*/ 649706 w 8085221"/>
              <a:gd name="connsiteY275" fmla="*/ 8662737 h 15135727"/>
              <a:gd name="connsiteX276" fmla="*/ 385011 w 8085221"/>
              <a:gd name="connsiteY276" fmla="*/ 8566485 h 15135727"/>
              <a:gd name="connsiteX277" fmla="*/ 577516 w 8085221"/>
              <a:gd name="connsiteY277" fmla="*/ 8373979 h 15135727"/>
              <a:gd name="connsiteX278" fmla="*/ 794085 w 8085221"/>
              <a:gd name="connsiteY278" fmla="*/ 8301790 h 15135727"/>
              <a:gd name="connsiteX279" fmla="*/ 745958 w 8085221"/>
              <a:gd name="connsiteY279" fmla="*/ 8133348 h 15135727"/>
              <a:gd name="connsiteX280" fmla="*/ 818148 w 8085221"/>
              <a:gd name="connsiteY280" fmla="*/ 7820527 h 15135727"/>
              <a:gd name="connsiteX281" fmla="*/ 697832 w 8085221"/>
              <a:gd name="connsiteY281" fmla="*/ 7820527 h 15135727"/>
              <a:gd name="connsiteX282" fmla="*/ 625642 w 8085221"/>
              <a:gd name="connsiteY282" fmla="*/ 7916779 h 15135727"/>
              <a:gd name="connsiteX283" fmla="*/ 457200 w 8085221"/>
              <a:gd name="connsiteY283" fmla="*/ 7820527 h 15135727"/>
              <a:gd name="connsiteX284" fmla="*/ 529390 w 8085221"/>
              <a:gd name="connsiteY284" fmla="*/ 7700211 h 15135727"/>
              <a:gd name="connsiteX285" fmla="*/ 938464 w 8085221"/>
              <a:gd name="connsiteY285" fmla="*/ 7676148 h 15135727"/>
              <a:gd name="connsiteX286" fmla="*/ 1058779 w 8085221"/>
              <a:gd name="connsiteY286" fmla="*/ 7459579 h 15135727"/>
              <a:gd name="connsiteX287" fmla="*/ 1203158 w 8085221"/>
              <a:gd name="connsiteY287" fmla="*/ 7603958 h 15135727"/>
              <a:gd name="connsiteX288" fmla="*/ 1299411 w 8085221"/>
              <a:gd name="connsiteY288" fmla="*/ 7555832 h 15135727"/>
              <a:gd name="connsiteX289" fmla="*/ 1443790 w 8085221"/>
              <a:gd name="connsiteY289" fmla="*/ 7507706 h 15135727"/>
              <a:gd name="connsiteX290" fmla="*/ 1684421 w 8085221"/>
              <a:gd name="connsiteY290" fmla="*/ 7603958 h 15135727"/>
              <a:gd name="connsiteX291" fmla="*/ 1684421 w 8085221"/>
              <a:gd name="connsiteY291" fmla="*/ 7603958 h 15135727"/>
              <a:gd name="connsiteX292" fmla="*/ 1540042 w 8085221"/>
              <a:gd name="connsiteY292" fmla="*/ 7363327 h 15135727"/>
              <a:gd name="connsiteX293" fmla="*/ 1299411 w 8085221"/>
              <a:gd name="connsiteY293" fmla="*/ 7315200 h 15135727"/>
              <a:gd name="connsiteX294" fmla="*/ 1130969 w 8085221"/>
              <a:gd name="connsiteY294" fmla="*/ 7339264 h 15135727"/>
              <a:gd name="connsiteX295" fmla="*/ 1034716 w 8085221"/>
              <a:gd name="connsiteY295" fmla="*/ 7315200 h 15135727"/>
              <a:gd name="connsiteX296" fmla="*/ 1155032 w 8085221"/>
              <a:gd name="connsiteY296" fmla="*/ 7050506 h 15135727"/>
              <a:gd name="connsiteX297" fmla="*/ 1155032 w 8085221"/>
              <a:gd name="connsiteY297" fmla="*/ 6930190 h 15135727"/>
              <a:gd name="connsiteX298" fmla="*/ 1155032 w 8085221"/>
              <a:gd name="connsiteY298" fmla="*/ 6761748 h 15135727"/>
              <a:gd name="connsiteX299" fmla="*/ 1203158 w 8085221"/>
              <a:gd name="connsiteY299" fmla="*/ 6617369 h 15135727"/>
              <a:gd name="connsiteX300" fmla="*/ 1371600 w 8085221"/>
              <a:gd name="connsiteY300" fmla="*/ 6472990 h 15135727"/>
              <a:gd name="connsiteX301" fmla="*/ 1443790 w 8085221"/>
              <a:gd name="connsiteY301" fmla="*/ 6328611 h 15135727"/>
              <a:gd name="connsiteX302" fmla="*/ 1419727 w 8085221"/>
              <a:gd name="connsiteY302" fmla="*/ 6208295 h 15135727"/>
              <a:gd name="connsiteX303" fmla="*/ 1275348 w 8085221"/>
              <a:gd name="connsiteY303" fmla="*/ 6304548 h 15135727"/>
              <a:gd name="connsiteX304" fmla="*/ 1323474 w 8085221"/>
              <a:gd name="connsiteY304" fmla="*/ 6015790 h 15135727"/>
              <a:gd name="connsiteX305" fmla="*/ 1540042 w 8085221"/>
              <a:gd name="connsiteY305" fmla="*/ 5871411 h 15135727"/>
              <a:gd name="connsiteX306" fmla="*/ 1540042 w 8085221"/>
              <a:gd name="connsiteY306" fmla="*/ 5751095 h 15135727"/>
              <a:gd name="connsiteX307" fmla="*/ 1395664 w 8085221"/>
              <a:gd name="connsiteY307" fmla="*/ 5799221 h 15135727"/>
              <a:gd name="connsiteX308" fmla="*/ 1179095 w 8085221"/>
              <a:gd name="connsiteY308" fmla="*/ 5799221 h 15135727"/>
              <a:gd name="connsiteX309" fmla="*/ 890337 w 8085221"/>
              <a:gd name="connsiteY309" fmla="*/ 5775158 h 15135727"/>
              <a:gd name="connsiteX310" fmla="*/ 697832 w 8085221"/>
              <a:gd name="connsiteY310" fmla="*/ 5606716 h 15135727"/>
              <a:gd name="connsiteX311" fmla="*/ 577516 w 8085221"/>
              <a:gd name="connsiteY311" fmla="*/ 5582653 h 15135727"/>
              <a:gd name="connsiteX312" fmla="*/ 697832 w 8085221"/>
              <a:gd name="connsiteY312" fmla="*/ 5775158 h 15135727"/>
              <a:gd name="connsiteX313" fmla="*/ 409074 w 8085221"/>
              <a:gd name="connsiteY313" fmla="*/ 5799221 h 15135727"/>
              <a:gd name="connsiteX314" fmla="*/ 168442 w 8085221"/>
              <a:gd name="connsiteY314" fmla="*/ 5702969 h 15135727"/>
              <a:gd name="connsiteX315" fmla="*/ 264695 w 8085221"/>
              <a:gd name="connsiteY315" fmla="*/ 5558590 h 15135727"/>
              <a:gd name="connsiteX316" fmla="*/ 144379 w 8085221"/>
              <a:gd name="connsiteY316" fmla="*/ 5510464 h 15135727"/>
              <a:gd name="connsiteX317" fmla="*/ 0 w 8085221"/>
              <a:gd name="connsiteY317" fmla="*/ 5462337 h 15135727"/>
              <a:gd name="connsiteX318" fmla="*/ 96253 w 8085221"/>
              <a:gd name="connsiteY318" fmla="*/ 5245769 h 15135727"/>
              <a:gd name="connsiteX0" fmla="*/ 96253 w 8085221"/>
              <a:gd name="connsiteY0" fmla="*/ 5245769 h 15135727"/>
              <a:gd name="connsiteX1" fmla="*/ 144379 w 8085221"/>
              <a:gd name="connsiteY1" fmla="*/ 4981074 h 15135727"/>
              <a:gd name="connsiteX2" fmla="*/ 178719 w 8085221"/>
              <a:gd name="connsiteY2" fmla="*/ 4834941 h 15135727"/>
              <a:gd name="connsiteX3" fmla="*/ 334378 w 8085221"/>
              <a:gd name="connsiteY3" fmla="*/ 4696828 h 15135727"/>
              <a:gd name="connsiteX4" fmla="*/ 553453 w 8085221"/>
              <a:gd name="connsiteY4" fmla="*/ 4692316 h 15135727"/>
              <a:gd name="connsiteX5" fmla="*/ 649706 w 8085221"/>
              <a:gd name="connsiteY5" fmla="*/ 4427621 h 15135727"/>
              <a:gd name="connsiteX6" fmla="*/ 805866 w 8085221"/>
              <a:gd name="connsiteY6" fmla="*/ 4425366 h 15135727"/>
              <a:gd name="connsiteX7" fmla="*/ 867026 w 8085221"/>
              <a:gd name="connsiteY7" fmla="*/ 4311817 h 15135727"/>
              <a:gd name="connsiteX8" fmla="*/ 1077328 w 8085221"/>
              <a:gd name="connsiteY8" fmla="*/ 4253916 h 15135727"/>
              <a:gd name="connsiteX9" fmla="*/ 1120191 w 8085221"/>
              <a:gd name="connsiteY9" fmla="*/ 4206291 h 15135727"/>
              <a:gd name="connsiteX10" fmla="*/ 1263066 w 8085221"/>
              <a:gd name="connsiteY10" fmla="*/ 4182478 h 15135727"/>
              <a:gd name="connsiteX11" fmla="*/ 1362326 w 8085221"/>
              <a:gd name="connsiteY11" fmla="*/ 4081965 h 15135727"/>
              <a:gd name="connsiteX12" fmla="*/ 1472616 w 8085221"/>
              <a:gd name="connsiteY12" fmla="*/ 4025316 h 15135727"/>
              <a:gd name="connsiteX13" fmla="*/ 1559344 w 8085221"/>
              <a:gd name="connsiteY13" fmla="*/ 4013535 h 15135727"/>
              <a:gd name="connsiteX14" fmla="*/ 1708485 w 8085221"/>
              <a:gd name="connsiteY14" fmla="*/ 3826042 h 15135727"/>
              <a:gd name="connsiteX15" fmla="*/ 1820278 w 8085221"/>
              <a:gd name="connsiteY15" fmla="*/ 3858628 h 15135727"/>
              <a:gd name="connsiteX16" fmla="*/ 1910766 w 8085221"/>
              <a:gd name="connsiteY16" fmla="*/ 3735053 h 15135727"/>
              <a:gd name="connsiteX17" fmla="*/ 2006016 w 8085221"/>
              <a:gd name="connsiteY17" fmla="*/ 3615741 h 15135727"/>
              <a:gd name="connsiteX18" fmla="*/ 2091741 w 8085221"/>
              <a:gd name="connsiteY18" fmla="*/ 3649078 h 15135727"/>
              <a:gd name="connsiteX19" fmla="*/ 2141621 w 8085221"/>
              <a:gd name="connsiteY19" fmla="*/ 3585411 h 15135727"/>
              <a:gd name="connsiteX20" fmla="*/ 2117808 w 8085221"/>
              <a:gd name="connsiteY20" fmla="*/ 3518736 h 15135727"/>
              <a:gd name="connsiteX21" fmla="*/ 2182228 w 8085221"/>
              <a:gd name="connsiteY21" fmla="*/ 3420478 h 15135727"/>
              <a:gd name="connsiteX22" fmla="*/ 2286000 w 8085221"/>
              <a:gd name="connsiteY22" fmla="*/ 3489158 h 15135727"/>
              <a:gd name="connsiteX23" fmla="*/ 2334628 w 8085221"/>
              <a:gd name="connsiteY23" fmla="*/ 3249028 h 15135727"/>
              <a:gd name="connsiteX24" fmla="*/ 2381502 w 8085221"/>
              <a:gd name="connsiteY24" fmla="*/ 3088858 h 15135727"/>
              <a:gd name="connsiteX25" fmla="*/ 2544178 w 8085221"/>
              <a:gd name="connsiteY25" fmla="*/ 3058528 h 15135727"/>
              <a:gd name="connsiteX26" fmla="*/ 2477503 w 8085221"/>
              <a:gd name="connsiteY26" fmla="*/ 2977566 h 15135727"/>
              <a:gd name="connsiteX27" fmla="*/ 2695074 w 8085221"/>
              <a:gd name="connsiteY27" fmla="*/ 2892592 h 15135727"/>
              <a:gd name="connsiteX28" fmla="*/ 2796591 w 8085221"/>
              <a:gd name="connsiteY28" fmla="*/ 2829928 h 15135727"/>
              <a:gd name="connsiteX29" fmla="*/ 2829928 w 8085221"/>
              <a:gd name="connsiteY29" fmla="*/ 2517107 h 15135727"/>
              <a:gd name="connsiteX30" fmla="*/ 3006141 w 8085221"/>
              <a:gd name="connsiteY30" fmla="*/ 2401303 h 15135727"/>
              <a:gd name="connsiteX31" fmla="*/ 3200400 w 8085221"/>
              <a:gd name="connsiteY31" fmla="*/ 2296277 h 15135727"/>
              <a:gd name="connsiteX32" fmla="*/ 3325228 w 8085221"/>
              <a:gd name="connsiteY32" fmla="*/ 2220328 h 15135727"/>
              <a:gd name="connsiteX33" fmla="*/ 3441032 w 8085221"/>
              <a:gd name="connsiteY33" fmla="*/ 2237874 h 15135727"/>
              <a:gd name="connsiteX34" fmla="*/ 3534778 w 8085221"/>
              <a:gd name="connsiteY34" fmla="*/ 2301291 h 15135727"/>
              <a:gd name="connsiteX35" fmla="*/ 3585160 w 8085221"/>
              <a:gd name="connsiteY35" fmla="*/ 2517107 h 15135727"/>
              <a:gd name="connsiteX36" fmla="*/ 3801979 w 8085221"/>
              <a:gd name="connsiteY36" fmla="*/ 2565735 h 15135727"/>
              <a:gd name="connsiteX37" fmla="*/ 3946358 w 8085221"/>
              <a:gd name="connsiteY37" fmla="*/ 2550695 h 15135727"/>
              <a:gd name="connsiteX38" fmla="*/ 4018548 w 8085221"/>
              <a:gd name="connsiteY38" fmla="*/ 2598821 h 15135727"/>
              <a:gd name="connsiteX39" fmla="*/ 4138864 w 8085221"/>
              <a:gd name="connsiteY39" fmla="*/ 2574758 h 15135727"/>
              <a:gd name="connsiteX40" fmla="*/ 4307306 w 8085221"/>
              <a:gd name="connsiteY40" fmla="*/ 2671011 h 15135727"/>
              <a:gd name="connsiteX41" fmla="*/ 4427621 w 8085221"/>
              <a:gd name="connsiteY41" fmla="*/ 2622885 h 15135727"/>
              <a:gd name="connsiteX42" fmla="*/ 4549191 w 8085221"/>
              <a:gd name="connsiteY42" fmla="*/ 2610853 h 15135727"/>
              <a:gd name="connsiteX43" fmla="*/ 4668253 w 8085221"/>
              <a:gd name="connsiteY43" fmla="*/ 2743200 h 15135727"/>
              <a:gd name="connsiteX44" fmla="*/ 4788569 w 8085221"/>
              <a:gd name="connsiteY44" fmla="*/ 2815390 h 15135727"/>
              <a:gd name="connsiteX45" fmla="*/ 4957011 w 8085221"/>
              <a:gd name="connsiteY45" fmla="*/ 2719137 h 15135727"/>
              <a:gd name="connsiteX46" fmla="*/ 4981074 w 8085221"/>
              <a:gd name="connsiteY46" fmla="*/ 2382253 h 15135727"/>
              <a:gd name="connsiteX47" fmla="*/ 4981074 w 8085221"/>
              <a:gd name="connsiteY47" fmla="*/ 2382253 h 15135727"/>
              <a:gd name="connsiteX48" fmla="*/ 4949241 w 8085221"/>
              <a:gd name="connsiteY48" fmla="*/ 2306053 h 15135727"/>
              <a:gd name="connsiteX49" fmla="*/ 4849228 w 8085221"/>
              <a:gd name="connsiteY49" fmla="*/ 2239378 h 15135727"/>
              <a:gd name="connsiteX50" fmla="*/ 4884821 w 8085221"/>
              <a:gd name="connsiteY50" fmla="*/ 2093495 h 15135727"/>
              <a:gd name="connsiteX51" fmla="*/ 4820653 w 8085221"/>
              <a:gd name="connsiteY51" fmla="*/ 2010778 h 15135727"/>
              <a:gd name="connsiteX52" fmla="*/ 4697831 w 8085221"/>
              <a:gd name="connsiteY52" fmla="*/ 1900990 h 15135727"/>
              <a:gd name="connsiteX53" fmla="*/ 4764506 w 8085221"/>
              <a:gd name="connsiteY53" fmla="*/ 1804737 h 15135727"/>
              <a:gd name="connsiteX54" fmla="*/ 4934953 w 8085221"/>
              <a:gd name="connsiteY54" fmla="*/ 1686928 h 15135727"/>
              <a:gd name="connsiteX55" fmla="*/ 4957011 w 8085221"/>
              <a:gd name="connsiteY55" fmla="*/ 1564106 h 15135727"/>
              <a:gd name="connsiteX56" fmla="*/ 5087353 w 8085221"/>
              <a:gd name="connsiteY56" fmla="*/ 1539291 h 15135727"/>
              <a:gd name="connsiteX57" fmla="*/ 5221706 w 8085221"/>
              <a:gd name="connsiteY57" fmla="*/ 1588169 h 15135727"/>
              <a:gd name="connsiteX58" fmla="*/ 5296903 w 8085221"/>
              <a:gd name="connsiteY58" fmla="*/ 1663116 h 15135727"/>
              <a:gd name="connsiteX59" fmla="*/ 5481637 w 8085221"/>
              <a:gd name="connsiteY59" fmla="*/ 1641558 h 15135727"/>
              <a:gd name="connsiteX60" fmla="*/ 5799221 w 8085221"/>
              <a:gd name="connsiteY60" fmla="*/ 1684421 h 15135727"/>
              <a:gd name="connsiteX61" fmla="*/ 5877928 w 8085221"/>
              <a:gd name="connsiteY61" fmla="*/ 1596441 h 15135727"/>
              <a:gd name="connsiteX62" fmla="*/ 5871411 w 8085221"/>
              <a:gd name="connsiteY62" fmla="*/ 1443790 h 15135727"/>
              <a:gd name="connsiteX63" fmla="*/ 6087979 w 8085221"/>
              <a:gd name="connsiteY63" fmla="*/ 1395664 h 15135727"/>
              <a:gd name="connsiteX64" fmla="*/ 6173704 w 8085221"/>
              <a:gd name="connsiteY64" fmla="*/ 1092367 h 15135727"/>
              <a:gd name="connsiteX65" fmla="*/ 6424864 w 8085221"/>
              <a:gd name="connsiteY65" fmla="*/ 1058779 h 15135727"/>
              <a:gd name="connsiteX66" fmla="*/ 6803608 w 8085221"/>
              <a:gd name="connsiteY66" fmla="*/ 812382 h 15135727"/>
              <a:gd name="connsiteX67" fmla="*/ 6761748 w 8085221"/>
              <a:gd name="connsiteY67" fmla="*/ 649706 h 15135727"/>
              <a:gd name="connsiteX68" fmla="*/ 6737685 w 8085221"/>
              <a:gd name="connsiteY68" fmla="*/ 505327 h 15135727"/>
              <a:gd name="connsiteX69" fmla="*/ 6858000 w 8085221"/>
              <a:gd name="connsiteY69" fmla="*/ 360948 h 15135727"/>
              <a:gd name="connsiteX70" fmla="*/ 6761748 w 8085221"/>
              <a:gd name="connsiteY70" fmla="*/ 120316 h 15135727"/>
              <a:gd name="connsiteX71" fmla="*/ 7194885 w 8085221"/>
              <a:gd name="connsiteY71" fmla="*/ 0 h 15135727"/>
              <a:gd name="connsiteX72" fmla="*/ 7267074 w 8085221"/>
              <a:gd name="connsiteY72" fmla="*/ 120316 h 15135727"/>
              <a:gd name="connsiteX73" fmla="*/ 7267074 w 8085221"/>
              <a:gd name="connsiteY73" fmla="*/ 120316 h 15135727"/>
              <a:gd name="connsiteX74" fmla="*/ 7339264 w 8085221"/>
              <a:gd name="connsiteY74" fmla="*/ 360948 h 15135727"/>
              <a:gd name="connsiteX75" fmla="*/ 7628021 w 8085221"/>
              <a:gd name="connsiteY75" fmla="*/ 433137 h 15135727"/>
              <a:gd name="connsiteX76" fmla="*/ 7796464 w 8085221"/>
              <a:gd name="connsiteY76" fmla="*/ 649706 h 15135727"/>
              <a:gd name="connsiteX77" fmla="*/ 8085221 w 8085221"/>
              <a:gd name="connsiteY77" fmla="*/ 914400 h 15135727"/>
              <a:gd name="connsiteX78" fmla="*/ 7988969 w 8085221"/>
              <a:gd name="connsiteY78" fmla="*/ 1203158 h 15135727"/>
              <a:gd name="connsiteX79" fmla="*/ 7844590 w 8085221"/>
              <a:gd name="connsiteY79" fmla="*/ 1058779 h 15135727"/>
              <a:gd name="connsiteX80" fmla="*/ 7483642 w 8085221"/>
              <a:gd name="connsiteY80" fmla="*/ 1371600 h 15135727"/>
              <a:gd name="connsiteX81" fmla="*/ 7267074 w 8085221"/>
              <a:gd name="connsiteY81" fmla="*/ 1395664 h 15135727"/>
              <a:gd name="connsiteX82" fmla="*/ 7243011 w 8085221"/>
              <a:gd name="connsiteY82" fmla="*/ 1588169 h 15135727"/>
              <a:gd name="connsiteX83" fmla="*/ 6978316 w 8085221"/>
              <a:gd name="connsiteY83" fmla="*/ 1732548 h 15135727"/>
              <a:gd name="connsiteX84" fmla="*/ 6737685 w 8085221"/>
              <a:gd name="connsiteY84" fmla="*/ 2093495 h 15135727"/>
              <a:gd name="connsiteX85" fmla="*/ 6737685 w 8085221"/>
              <a:gd name="connsiteY85" fmla="*/ 2382253 h 15135727"/>
              <a:gd name="connsiteX86" fmla="*/ 6665495 w 8085221"/>
              <a:gd name="connsiteY86" fmla="*/ 2430379 h 15135727"/>
              <a:gd name="connsiteX87" fmla="*/ 6906127 w 8085221"/>
              <a:gd name="connsiteY87" fmla="*/ 2646948 h 15135727"/>
              <a:gd name="connsiteX88" fmla="*/ 6906127 w 8085221"/>
              <a:gd name="connsiteY88" fmla="*/ 2983832 h 15135727"/>
              <a:gd name="connsiteX89" fmla="*/ 6906127 w 8085221"/>
              <a:gd name="connsiteY89" fmla="*/ 3104148 h 15135727"/>
              <a:gd name="connsiteX90" fmla="*/ 6833937 w 8085221"/>
              <a:gd name="connsiteY90" fmla="*/ 3368842 h 15135727"/>
              <a:gd name="connsiteX91" fmla="*/ 6906127 w 8085221"/>
              <a:gd name="connsiteY91" fmla="*/ 3489158 h 15135727"/>
              <a:gd name="connsiteX92" fmla="*/ 6641432 w 8085221"/>
              <a:gd name="connsiteY92" fmla="*/ 3705727 h 15135727"/>
              <a:gd name="connsiteX93" fmla="*/ 6737685 w 8085221"/>
              <a:gd name="connsiteY93" fmla="*/ 3729790 h 15135727"/>
              <a:gd name="connsiteX94" fmla="*/ 6545179 w 8085221"/>
              <a:gd name="connsiteY94" fmla="*/ 3826042 h 15135727"/>
              <a:gd name="connsiteX95" fmla="*/ 6328611 w 8085221"/>
              <a:gd name="connsiteY95" fmla="*/ 3753853 h 15135727"/>
              <a:gd name="connsiteX96" fmla="*/ 6184232 w 8085221"/>
              <a:gd name="connsiteY96" fmla="*/ 3850106 h 15135727"/>
              <a:gd name="connsiteX97" fmla="*/ 6184232 w 8085221"/>
              <a:gd name="connsiteY97" fmla="*/ 3946358 h 15135727"/>
              <a:gd name="connsiteX98" fmla="*/ 6136106 w 8085221"/>
              <a:gd name="connsiteY98" fmla="*/ 4235116 h 15135727"/>
              <a:gd name="connsiteX99" fmla="*/ 5919537 w 8085221"/>
              <a:gd name="connsiteY99" fmla="*/ 4403558 h 15135727"/>
              <a:gd name="connsiteX100" fmla="*/ 5775158 w 8085221"/>
              <a:gd name="connsiteY100" fmla="*/ 4451685 h 15135727"/>
              <a:gd name="connsiteX101" fmla="*/ 5630779 w 8085221"/>
              <a:gd name="connsiteY101" fmla="*/ 4547937 h 15135727"/>
              <a:gd name="connsiteX102" fmla="*/ 5510464 w 8085221"/>
              <a:gd name="connsiteY102" fmla="*/ 4620127 h 15135727"/>
              <a:gd name="connsiteX103" fmla="*/ 5510464 w 8085221"/>
              <a:gd name="connsiteY103" fmla="*/ 4812632 h 15135727"/>
              <a:gd name="connsiteX104" fmla="*/ 5317958 w 8085221"/>
              <a:gd name="connsiteY104" fmla="*/ 4981074 h 15135727"/>
              <a:gd name="connsiteX105" fmla="*/ 5005137 w 8085221"/>
              <a:gd name="connsiteY105" fmla="*/ 5149516 h 15135727"/>
              <a:gd name="connsiteX106" fmla="*/ 4692316 w 8085221"/>
              <a:gd name="connsiteY106" fmla="*/ 5149516 h 15135727"/>
              <a:gd name="connsiteX107" fmla="*/ 4523874 w 8085221"/>
              <a:gd name="connsiteY107" fmla="*/ 5366085 h 15135727"/>
              <a:gd name="connsiteX108" fmla="*/ 4211053 w 8085221"/>
              <a:gd name="connsiteY108" fmla="*/ 5414211 h 15135727"/>
              <a:gd name="connsiteX109" fmla="*/ 4114800 w 8085221"/>
              <a:gd name="connsiteY109" fmla="*/ 5390148 h 15135727"/>
              <a:gd name="connsiteX110" fmla="*/ 4018548 w 8085221"/>
              <a:gd name="connsiteY110" fmla="*/ 5630779 h 15135727"/>
              <a:gd name="connsiteX111" fmla="*/ 4090737 w 8085221"/>
              <a:gd name="connsiteY111" fmla="*/ 5871411 h 15135727"/>
              <a:gd name="connsiteX112" fmla="*/ 4090737 w 8085221"/>
              <a:gd name="connsiteY112" fmla="*/ 6184232 h 15135727"/>
              <a:gd name="connsiteX113" fmla="*/ 4186990 w 8085221"/>
              <a:gd name="connsiteY113" fmla="*/ 6472990 h 15135727"/>
              <a:gd name="connsiteX114" fmla="*/ 4042611 w 8085221"/>
              <a:gd name="connsiteY114" fmla="*/ 6352674 h 15135727"/>
              <a:gd name="connsiteX115" fmla="*/ 3946358 w 8085221"/>
              <a:gd name="connsiteY115" fmla="*/ 6376737 h 15135727"/>
              <a:gd name="connsiteX116" fmla="*/ 4114800 w 8085221"/>
              <a:gd name="connsiteY116" fmla="*/ 6641432 h 15135727"/>
              <a:gd name="connsiteX117" fmla="*/ 4451685 w 8085221"/>
              <a:gd name="connsiteY117" fmla="*/ 6737685 h 15135727"/>
              <a:gd name="connsiteX118" fmla="*/ 4620127 w 8085221"/>
              <a:gd name="connsiteY118" fmla="*/ 6978316 h 15135727"/>
              <a:gd name="connsiteX119" fmla="*/ 4740442 w 8085221"/>
              <a:gd name="connsiteY119" fmla="*/ 7170821 h 15135727"/>
              <a:gd name="connsiteX120" fmla="*/ 5077327 w 8085221"/>
              <a:gd name="connsiteY120" fmla="*/ 7387390 h 15135727"/>
              <a:gd name="connsiteX121" fmla="*/ 5125453 w 8085221"/>
              <a:gd name="connsiteY121" fmla="*/ 7603958 h 15135727"/>
              <a:gd name="connsiteX122" fmla="*/ 5197642 w 8085221"/>
              <a:gd name="connsiteY122" fmla="*/ 7796464 h 15135727"/>
              <a:gd name="connsiteX123" fmla="*/ 5486400 w 8085221"/>
              <a:gd name="connsiteY123" fmla="*/ 7964906 h 15135727"/>
              <a:gd name="connsiteX124" fmla="*/ 5486400 w 8085221"/>
              <a:gd name="connsiteY124" fmla="*/ 8349916 h 15135727"/>
              <a:gd name="connsiteX125" fmla="*/ 5678906 w 8085221"/>
              <a:gd name="connsiteY125" fmla="*/ 8614611 h 15135727"/>
              <a:gd name="connsiteX126" fmla="*/ 5919537 w 8085221"/>
              <a:gd name="connsiteY126" fmla="*/ 9071811 h 15135727"/>
              <a:gd name="connsiteX127" fmla="*/ 6160169 w 8085221"/>
              <a:gd name="connsiteY127" fmla="*/ 9336506 h 15135727"/>
              <a:gd name="connsiteX128" fmla="*/ 6280485 w 8085221"/>
              <a:gd name="connsiteY128" fmla="*/ 9601200 h 15135727"/>
              <a:gd name="connsiteX129" fmla="*/ 6400800 w 8085221"/>
              <a:gd name="connsiteY129" fmla="*/ 9793706 h 15135727"/>
              <a:gd name="connsiteX130" fmla="*/ 6569242 w 8085221"/>
              <a:gd name="connsiteY130" fmla="*/ 10058400 h 15135727"/>
              <a:gd name="connsiteX131" fmla="*/ 6713621 w 8085221"/>
              <a:gd name="connsiteY131" fmla="*/ 10106527 h 15135727"/>
              <a:gd name="connsiteX132" fmla="*/ 6545179 w 8085221"/>
              <a:gd name="connsiteY132" fmla="*/ 10202779 h 15135727"/>
              <a:gd name="connsiteX133" fmla="*/ 6569242 w 8085221"/>
              <a:gd name="connsiteY133" fmla="*/ 10443411 h 15135727"/>
              <a:gd name="connsiteX134" fmla="*/ 6593306 w 8085221"/>
              <a:gd name="connsiteY134" fmla="*/ 10708106 h 15135727"/>
              <a:gd name="connsiteX135" fmla="*/ 6761748 w 8085221"/>
              <a:gd name="connsiteY135" fmla="*/ 10924674 h 15135727"/>
              <a:gd name="connsiteX136" fmla="*/ 6641432 w 8085221"/>
              <a:gd name="connsiteY136" fmla="*/ 11093116 h 15135727"/>
              <a:gd name="connsiteX137" fmla="*/ 6713621 w 8085221"/>
              <a:gd name="connsiteY137" fmla="*/ 11261558 h 15135727"/>
              <a:gd name="connsiteX138" fmla="*/ 6737685 w 8085221"/>
              <a:gd name="connsiteY138" fmla="*/ 11526253 h 15135727"/>
              <a:gd name="connsiteX139" fmla="*/ 6617369 w 8085221"/>
              <a:gd name="connsiteY139" fmla="*/ 11839074 h 15135727"/>
              <a:gd name="connsiteX140" fmla="*/ 6617369 w 8085221"/>
              <a:gd name="connsiteY140" fmla="*/ 12031579 h 15135727"/>
              <a:gd name="connsiteX141" fmla="*/ 6641432 w 8085221"/>
              <a:gd name="connsiteY141" fmla="*/ 12127832 h 15135727"/>
              <a:gd name="connsiteX142" fmla="*/ 6761748 w 8085221"/>
              <a:gd name="connsiteY142" fmla="*/ 12031579 h 15135727"/>
              <a:gd name="connsiteX143" fmla="*/ 6761748 w 8085221"/>
              <a:gd name="connsiteY143" fmla="*/ 12296274 h 15135727"/>
              <a:gd name="connsiteX144" fmla="*/ 6689558 w 8085221"/>
              <a:gd name="connsiteY144" fmla="*/ 12512842 h 15135727"/>
              <a:gd name="connsiteX145" fmla="*/ 6785811 w 8085221"/>
              <a:gd name="connsiteY145" fmla="*/ 12777537 h 15135727"/>
              <a:gd name="connsiteX146" fmla="*/ 6569242 w 8085221"/>
              <a:gd name="connsiteY146" fmla="*/ 12873790 h 15135727"/>
              <a:gd name="connsiteX147" fmla="*/ 6545179 w 8085221"/>
              <a:gd name="connsiteY147" fmla="*/ 13090358 h 15135727"/>
              <a:gd name="connsiteX148" fmla="*/ 6448927 w 8085221"/>
              <a:gd name="connsiteY148" fmla="*/ 13355053 h 15135727"/>
              <a:gd name="connsiteX149" fmla="*/ 6256421 w 8085221"/>
              <a:gd name="connsiteY149" fmla="*/ 13571621 h 15135727"/>
              <a:gd name="connsiteX150" fmla="*/ 6087979 w 8085221"/>
              <a:gd name="connsiteY150" fmla="*/ 13667874 h 15135727"/>
              <a:gd name="connsiteX151" fmla="*/ 5943600 w 8085221"/>
              <a:gd name="connsiteY151" fmla="*/ 13716000 h 15135727"/>
              <a:gd name="connsiteX152" fmla="*/ 5702969 w 8085221"/>
              <a:gd name="connsiteY152" fmla="*/ 13667874 h 15135727"/>
              <a:gd name="connsiteX153" fmla="*/ 5582653 w 8085221"/>
              <a:gd name="connsiteY153" fmla="*/ 13691937 h 15135727"/>
              <a:gd name="connsiteX154" fmla="*/ 5727032 w 8085221"/>
              <a:gd name="connsiteY154" fmla="*/ 13836316 h 15135727"/>
              <a:gd name="connsiteX155" fmla="*/ 5582653 w 8085221"/>
              <a:gd name="connsiteY155" fmla="*/ 14052885 h 15135727"/>
              <a:gd name="connsiteX156" fmla="*/ 5462337 w 8085221"/>
              <a:gd name="connsiteY156" fmla="*/ 14149137 h 15135727"/>
              <a:gd name="connsiteX157" fmla="*/ 5342021 w 8085221"/>
              <a:gd name="connsiteY157" fmla="*/ 14004758 h 15135727"/>
              <a:gd name="connsiteX158" fmla="*/ 5245769 w 8085221"/>
              <a:gd name="connsiteY158" fmla="*/ 14004758 h 15135727"/>
              <a:gd name="connsiteX159" fmla="*/ 5245769 w 8085221"/>
              <a:gd name="connsiteY159" fmla="*/ 13956632 h 15135727"/>
              <a:gd name="connsiteX160" fmla="*/ 5101390 w 8085221"/>
              <a:gd name="connsiteY160" fmla="*/ 13956632 h 15135727"/>
              <a:gd name="connsiteX161" fmla="*/ 4981074 w 8085221"/>
              <a:gd name="connsiteY161" fmla="*/ 13860379 h 15135727"/>
              <a:gd name="connsiteX162" fmla="*/ 4740442 w 8085221"/>
              <a:gd name="connsiteY162" fmla="*/ 13908506 h 15135727"/>
              <a:gd name="connsiteX163" fmla="*/ 4475748 w 8085221"/>
              <a:gd name="connsiteY163" fmla="*/ 13956632 h 15135727"/>
              <a:gd name="connsiteX164" fmla="*/ 4379495 w 8085221"/>
              <a:gd name="connsiteY164" fmla="*/ 14028821 h 15135727"/>
              <a:gd name="connsiteX165" fmla="*/ 4403558 w 8085221"/>
              <a:gd name="connsiteY165" fmla="*/ 14197264 h 15135727"/>
              <a:gd name="connsiteX166" fmla="*/ 4572000 w 8085221"/>
              <a:gd name="connsiteY166" fmla="*/ 14149137 h 15135727"/>
              <a:gd name="connsiteX167" fmla="*/ 4523874 w 8085221"/>
              <a:gd name="connsiteY167" fmla="*/ 14558211 h 15135727"/>
              <a:gd name="connsiteX168" fmla="*/ 4403558 w 8085221"/>
              <a:gd name="connsiteY168" fmla="*/ 14437895 h 15135727"/>
              <a:gd name="connsiteX169" fmla="*/ 4403558 w 8085221"/>
              <a:gd name="connsiteY169" fmla="*/ 14437895 h 15135727"/>
              <a:gd name="connsiteX170" fmla="*/ 4283242 w 8085221"/>
              <a:gd name="connsiteY170" fmla="*/ 14245390 h 15135727"/>
              <a:gd name="connsiteX171" fmla="*/ 4235116 w 8085221"/>
              <a:gd name="connsiteY171" fmla="*/ 14341642 h 15135727"/>
              <a:gd name="connsiteX172" fmla="*/ 4162927 w 8085221"/>
              <a:gd name="connsiteY172" fmla="*/ 14389769 h 15135727"/>
              <a:gd name="connsiteX173" fmla="*/ 4162927 w 8085221"/>
              <a:gd name="connsiteY173" fmla="*/ 14389769 h 15135727"/>
              <a:gd name="connsiteX174" fmla="*/ 3922295 w 8085221"/>
              <a:gd name="connsiteY174" fmla="*/ 14245390 h 15135727"/>
              <a:gd name="connsiteX175" fmla="*/ 3801979 w 8085221"/>
              <a:gd name="connsiteY175" fmla="*/ 14293516 h 15135727"/>
              <a:gd name="connsiteX176" fmla="*/ 3681664 w 8085221"/>
              <a:gd name="connsiteY176" fmla="*/ 14389769 h 15135727"/>
              <a:gd name="connsiteX177" fmla="*/ 3657600 w 8085221"/>
              <a:gd name="connsiteY177" fmla="*/ 14654464 h 15135727"/>
              <a:gd name="connsiteX178" fmla="*/ 3513221 w 8085221"/>
              <a:gd name="connsiteY178" fmla="*/ 14726653 h 15135727"/>
              <a:gd name="connsiteX179" fmla="*/ 3513221 w 8085221"/>
              <a:gd name="connsiteY179" fmla="*/ 14871032 h 15135727"/>
              <a:gd name="connsiteX180" fmla="*/ 3633537 w 8085221"/>
              <a:gd name="connsiteY180" fmla="*/ 14967285 h 15135727"/>
              <a:gd name="connsiteX181" fmla="*/ 3609474 w 8085221"/>
              <a:gd name="connsiteY181" fmla="*/ 15087600 h 15135727"/>
              <a:gd name="connsiteX182" fmla="*/ 3441032 w 8085221"/>
              <a:gd name="connsiteY182" fmla="*/ 15039474 h 15135727"/>
              <a:gd name="connsiteX183" fmla="*/ 3272590 w 8085221"/>
              <a:gd name="connsiteY183" fmla="*/ 15063537 h 15135727"/>
              <a:gd name="connsiteX184" fmla="*/ 3248527 w 8085221"/>
              <a:gd name="connsiteY184" fmla="*/ 14895095 h 15135727"/>
              <a:gd name="connsiteX185" fmla="*/ 3128211 w 8085221"/>
              <a:gd name="connsiteY185" fmla="*/ 14919158 h 15135727"/>
              <a:gd name="connsiteX186" fmla="*/ 2959769 w 8085221"/>
              <a:gd name="connsiteY186" fmla="*/ 15135727 h 15135727"/>
              <a:gd name="connsiteX187" fmla="*/ 2935706 w 8085221"/>
              <a:gd name="connsiteY187" fmla="*/ 14895095 h 15135727"/>
              <a:gd name="connsiteX188" fmla="*/ 2791327 w 8085221"/>
              <a:gd name="connsiteY188" fmla="*/ 14943221 h 15135727"/>
              <a:gd name="connsiteX189" fmla="*/ 2671011 w 8085221"/>
              <a:gd name="connsiteY189" fmla="*/ 15039474 h 15135727"/>
              <a:gd name="connsiteX190" fmla="*/ 2430379 w 8085221"/>
              <a:gd name="connsiteY190" fmla="*/ 15087600 h 15135727"/>
              <a:gd name="connsiteX191" fmla="*/ 2237874 w 8085221"/>
              <a:gd name="connsiteY191" fmla="*/ 15039474 h 15135727"/>
              <a:gd name="connsiteX192" fmla="*/ 2622885 w 8085221"/>
              <a:gd name="connsiteY192" fmla="*/ 14846969 h 15135727"/>
              <a:gd name="connsiteX193" fmla="*/ 2887579 w 8085221"/>
              <a:gd name="connsiteY193" fmla="*/ 14774779 h 15135727"/>
              <a:gd name="connsiteX194" fmla="*/ 2839453 w 8085221"/>
              <a:gd name="connsiteY194" fmla="*/ 14582274 h 15135727"/>
              <a:gd name="connsiteX195" fmla="*/ 2935706 w 8085221"/>
              <a:gd name="connsiteY195" fmla="*/ 14510085 h 15135727"/>
              <a:gd name="connsiteX196" fmla="*/ 2935706 w 8085221"/>
              <a:gd name="connsiteY196" fmla="*/ 14510085 h 15135727"/>
              <a:gd name="connsiteX197" fmla="*/ 3080085 w 8085221"/>
              <a:gd name="connsiteY197" fmla="*/ 14413832 h 15135727"/>
              <a:gd name="connsiteX198" fmla="*/ 3152274 w 8085221"/>
              <a:gd name="connsiteY198" fmla="*/ 14341642 h 15135727"/>
              <a:gd name="connsiteX199" fmla="*/ 3080085 w 8085221"/>
              <a:gd name="connsiteY199" fmla="*/ 14269453 h 15135727"/>
              <a:gd name="connsiteX200" fmla="*/ 3152274 w 8085221"/>
              <a:gd name="connsiteY200" fmla="*/ 14197264 h 15135727"/>
              <a:gd name="connsiteX201" fmla="*/ 3152274 w 8085221"/>
              <a:gd name="connsiteY201" fmla="*/ 14052885 h 15135727"/>
              <a:gd name="connsiteX202" fmla="*/ 3080085 w 8085221"/>
              <a:gd name="connsiteY202" fmla="*/ 13980695 h 15135727"/>
              <a:gd name="connsiteX203" fmla="*/ 3056021 w 8085221"/>
              <a:gd name="connsiteY203" fmla="*/ 14076948 h 15135727"/>
              <a:gd name="connsiteX204" fmla="*/ 2935706 w 8085221"/>
              <a:gd name="connsiteY204" fmla="*/ 14076948 h 15135727"/>
              <a:gd name="connsiteX205" fmla="*/ 2863516 w 8085221"/>
              <a:gd name="connsiteY205" fmla="*/ 14125074 h 15135727"/>
              <a:gd name="connsiteX206" fmla="*/ 2719137 w 8085221"/>
              <a:gd name="connsiteY206" fmla="*/ 14197264 h 15135727"/>
              <a:gd name="connsiteX207" fmla="*/ 2646948 w 8085221"/>
              <a:gd name="connsiteY207" fmla="*/ 14197264 h 15135727"/>
              <a:gd name="connsiteX208" fmla="*/ 2598821 w 8085221"/>
              <a:gd name="connsiteY208" fmla="*/ 14125074 h 15135727"/>
              <a:gd name="connsiteX209" fmla="*/ 2430379 w 8085221"/>
              <a:gd name="connsiteY209" fmla="*/ 13836316 h 15135727"/>
              <a:gd name="connsiteX210" fmla="*/ 2646948 w 8085221"/>
              <a:gd name="connsiteY210" fmla="*/ 13812253 h 15135727"/>
              <a:gd name="connsiteX211" fmla="*/ 2502569 w 8085221"/>
              <a:gd name="connsiteY211" fmla="*/ 13475369 h 15135727"/>
              <a:gd name="connsiteX212" fmla="*/ 2550695 w 8085221"/>
              <a:gd name="connsiteY212" fmla="*/ 13186611 h 15135727"/>
              <a:gd name="connsiteX213" fmla="*/ 2719137 w 8085221"/>
              <a:gd name="connsiteY213" fmla="*/ 13042232 h 15135727"/>
              <a:gd name="connsiteX214" fmla="*/ 2791327 w 8085221"/>
              <a:gd name="connsiteY214" fmla="*/ 12945979 h 15135727"/>
              <a:gd name="connsiteX215" fmla="*/ 3031958 w 8085221"/>
              <a:gd name="connsiteY215" fmla="*/ 13090358 h 15135727"/>
              <a:gd name="connsiteX216" fmla="*/ 3056021 w 8085221"/>
              <a:gd name="connsiteY216" fmla="*/ 12753474 h 15135727"/>
              <a:gd name="connsiteX217" fmla="*/ 2887579 w 8085221"/>
              <a:gd name="connsiteY217" fmla="*/ 12777537 h 15135727"/>
              <a:gd name="connsiteX218" fmla="*/ 2815390 w 8085221"/>
              <a:gd name="connsiteY218" fmla="*/ 12777537 h 15135727"/>
              <a:gd name="connsiteX219" fmla="*/ 3176337 w 8085221"/>
              <a:gd name="connsiteY219" fmla="*/ 12368464 h 15135727"/>
              <a:gd name="connsiteX220" fmla="*/ 3104148 w 8085221"/>
              <a:gd name="connsiteY220" fmla="*/ 12320337 h 15135727"/>
              <a:gd name="connsiteX221" fmla="*/ 3104148 w 8085221"/>
              <a:gd name="connsiteY221" fmla="*/ 12320337 h 15135727"/>
              <a:gd name="connsiteX222" fmla="*/ 3007895 w 8085221"/>
              <a:gd name="connsiteY222" fmla="*/ 12079706 h 15135727"/>
              <a:gd name="connsiteX223" fmla="*/ 2911642 w 8085221"/>
              <a:gd name="connsiteY223" fmla="*/ 11935327 h 15135727"/>
              <a:gd name="connsiteX224" fmla="*/ 2863516 w 8085221"/>
              <a:gd name="connsiteY224" fmla="*/ 11694695 h 15135727"/>
              <a:gd name="connsiteX225" fmla="*/ 2911642 w 8085221"/>
              <a:gd name="connsiteY225" fmla="*/ 11454064 h 15135727"/>
              <a:gd name="connsiteX226" fmla="*/ 3056021 w 8085221"/>
              <a:gd name="connsiteY226" fmla="*/ 11454064 h 15135727"/>
              <a:gd name="connsiteX227" fmla="*/ 2983832 w 8085221"/>
              <a:gd name="connsiteY227" fmla="*/ 11381874 h 15135727"/>
              <a:gd name="connsiteX228" fmla="*/ 3031958 w 8085221"/>
              <a:gd name="connsiteY228" fmla="*/ 11285621 h 15135727"/>
              <a:gd name="connsiteX229" fmla="*/ 3007895 w 8085221"/>
              <a:gd name="connsiteY229" fmla="*/ 11189369 h 15135727"/>
              <a:gd name="connsiteX230" fmla="*/ 2887579 w 8085221"/>
              <a:gd name="connsiteY230" fmla="*/ 11141242 h 15135727"/>
              <a:gd name="connsiteX231" fmla="*/ 2887579 w 8085221"/>
              <a:gd name="connsiteY231" fmla="*/ 10972800 h 15135727"/>
              <a:gd name="connsiteX232" fmla="*/ 2887579 w 8085221"/>
              <a:gd name="connsiteY232" fmla="*/ 10924674 h 15135727"/>
              <a:gd name="connsiteX233" fmla="*/ 2767264 w 8085221"/>
              <a:gd name="connsiteY233" fmla="*/ 11020927 h 15135727"/>
              <a:gd name="connsiteX234" fmla="*/ 2743200 w 8085221"/>
              <a:gd name="connsiteY234" fmla="*/ 10924674 h 15135727"/>
              <a:gd name="connsiteX235" fmla="*/ 2550695 w 8085221"/>
              <a:gd name="connsiteY235" fmla="*/ 11020927 h 15135727"/>
              <a:gd name="connsiteX236" fmla="*/ 2526632 w 8085221"/>
              <a:gd name="connsiteY236" fmla="*/ 11117179 h 15135727"/>
              <a:gd name="connsiteX237" fmla="*/ 2334127 w 8085221"/>
              <a:gd name="connsiteY237" fmla="*/ 10996864 h 15135727"/>
              <a:gd name="connsiteX238" fmla="*/ 2358190 w 8085221"/>
              <a:gd name="connsiteY238" fmla="*/ 10732169 h 15135727"/>
              <a:gd name="connsiteX239" fmla="*/ 2334127 w 8085221"/>
              <a:gd name="connsiteY239" fmla="*/ 10587790 h 15135727"/>
              <a:gd name="connsiteX240" fmla="*/ 2406316 w 8085221"/>
              <a:gd name="connsiteY240" fmla="*/ 10491537 h 15135727"/>
              <a:gd name="connsiteX241" fmla="*/ 2598821 w 8085221"/>
              <a:gd name="connsiteY241" fmla="*/ 10684042 h 15135727"/>
              <a:gd name="connsiteX242" fmla="*/ 2767264 w 8085221"/>
              <a:gd name="connsiteY242" fmla="*/ 10684042 h 15135727"/>
              <a:gd name="connsiteX243" fmla="*/ 2646948 w 8085221"/>
              <a:gd name="connsiteY243" fmla="*/ 10515600 h 15135727"/>
              <a:gd name="connsiteX244" fmla="*/ 2815390 w 8085221"/>
              <a:gd name="connsiteY244" fmla="*/ 10395285 h 15135727"/>
              <a:gd name="connsiteX245" fmla="*/ 3080085 w 8085221"/>
              <a:gd name="connsiteY245" fmla="*/ 10419348 h 15135727"/>
              <a:gd name="connsiteX246" fmla="*/ 3248527 w 8085221"/>
              <a:gd name="connsiteY246" fmla="*/ 10539664 h 15135727"/>
              <a:gd name="connsiteX247" fmla="*/ 3320716 w 8085221"/>
              <a:gd name="connsiteY247" fmla="*/ 10659979 h 15135727"/>
              <a:gd name="connsiteX248" fmla="*/ 3465095 w 8085221"/>
              <a:gd name="connsiteY248" fmla="*/ 10659979 h 15135727"/>
              <a:gd name="connsiteX249" fmla="*/ 3441032 w 8085221"/>
              <a:gd name="connsiteY249" fmla="*/ 10491537 h 15135727"/>
              <a:gd name="connsiteX250" fmla="*/ 3392906 w 8085221"/>
              <a:gd name="connsiteY250" fmla="*/ 10250906 h 15135727"/>
              <a:gd name="connsiteX251" fmla="*/ 3152274 w 8085221"/>
              <a:gd name="connsiteY251" fmla="*/ 10250906 h 15135727"/>
              <a:gd name="connsiteX252" fmla="*/ 3176337 w 8085221"/>
              <a:gd name="connsiteY252" fmla="*/ 10178716 h 15135727"/>
              <a:gd name="connsiteX253" fmla="*/ 3104148 w 8085221"/>
              <a:gd name="connsiteY253" fmla="*/ 10154653 h 15135727"/>
              <a:gd name="connsiteX254" fmla="*/ 3007895 w 8085221"/>
              <a:gd name="connsiteY254" fmla="*/ 9962148 h 15135727"/>
              <a:gd name="connsiteX255" fmla="*/ 3176337 w 8085221"/>
              <a:gd name="connsiteY255" fmla="*/ 9889958 h 15135727"/>
              <a:gd name="connsiteX256" fmla="*/ 2959769 w 8085221"/>
              <a:gd name="connsiteY256" fmla="*/ 9504948 h 15135727"/>
              <a:gd name="connsiteX257" fmla="*/ 2791327 w 8085221"/>
              <a:gd name="connsiteY257" fmla="*/ 9456821 h 15135727"/>
              <a:gd name="connsiteX258" fmla="*/ 2574758 w 8085221"/>
              <a:gd name="connsiteY258" fmla="*/ 9336506 h 15135727"/>
              <a:gd name="connsiteX259" fmla="*/ 2550695 w 8085221"/>
              <a:gd name="connsiteY259" fmla="*/ 9071811 h 15135727"/>
              <a:gd name="connsiteX260" fmla="*/ 2695074 w 8085221"/>
              <a:gd name="connsiteY260" fmla="*/ 8999621 h 15135727"/>
              <a:gd name="connsiteX261" fmla="*/ 2622885 w 8085221"/>
              <a:gd name="connsiteY261" fmla="*/ 8975558 h 15135727"/>
              <a:gd name="connsiteX262" fmla="*/ 2430379 w 8085221"/>
              <a:gd name="connsiteY262" fmla="*/ 8999621 h 15135727"/>
              <a:gd name="connsiteX263" fmla="*/ 2261937 w 8085221"/>
              <a:gd name="connsiteY263" fmla="*/ 9168064 h 15135727"/>
              <a:gd name="connsiteX264" fmla="*/ 2237874 w 8085221"/>
              <a:gd name="connsiteY264" fmla="*/ 8999621 h 15135727"/>
              <a:gd name="connsiteX265" fmla="*/ 2117558 w 8085221"/>
              <a:gd name="connsiteY265" fmla="*/ 8975558 h 15135727"/>
              <a:gd name="connsiteX266" fmla="*/ 2045369 w 8085221"/>
              <a:gd name="connsiteY266" fmla="*/ 8783053 h 15135727"/>
              <a:gd name="connsiteX267" fmla="*/ 1852864 w 8085221"/>
              <a:gd name="connsiteY267" fmla="*/ 8758990 h 15135727"/>
              <a:gd name="connsiteX268" fmla="*/ 1636295 w 8085221"/>
              <a:gd name="connsiteY268" fmla="*/ 8927432 h 15135727"/>
              <a:gd name="connsiteX269" fmla="*/ 1588169 w 8085221"/>
              <a:gd name="connsiteY269" fmla="*/ 9023685 h 15135727"/>
              <a:gd name="connsiteX270" fmla="*/ 1515979 w 8085221"/>
              <a:gd name="connsiteY270" fmla="*/ 8879306 h 15135727"/>
              <a:gd name="connsiteX271" fmla="*/ 1347537 w 8085221"/>
              <a:gd name="connsiteY271" fmla="*/ 8879306 h 15135727"/>
              <a:gd name="connsiteX272" fmla="*/ 1347537 w 8085221"/>
              <a:gd name="connsiteY272" fmla="*/ 8710864 h 15135727"/>
              <a:gd name="connsiteX273" fmla="*/ 1106906 w 8085221"/>
              <a:gd name="connsiteY273" fmla="*/ 8783053 h 15135727"/>
              <a:gd name="connsiteX274" fmla="*/ 890337 w 8085221"/>
              <a:gd name="connsiteY274" fmla="*/ 8686800 h 15135727"/>
              <a:gd name="connsiteX275" fmla="*/ 649706 w 8085221"/>
              <a:gd name="connsiteY275" fmla="*/ 8662737 h 15135727"/>
              <a:gd name="connsiteX276" fmla="*/ 385011 w 8085221"/>
              <a:gd name="connsiteY276" fmla="*/ 8566485 h 15135727"/>
              <a:gd name="connsiteX277" fmla="*/ 577516 w 8085221"/>
              <a:gd name="connsiteY277" fmla="*/ 8373979 h 15135727"/>
              <a:gd name="connsiteX278" fmla="*/ 794085 w 8085221"/>
              <a:gd name="connsiteY278" fmla="*/ 8301790 h 15135727"/>
              <a:gd name="connsiteX279" fmla="*/ 745958 w 8085221"/>
              <a:gd name="connsiteY279" fmla="*/ 8133348 h 15135727"/>
              <a:gd name="connsiteX280" fmla="*/ 818148 w 8085221"/>
              <a:gd name="connsiteY280" fmla="*/ 7820527 h 15135727"/>
              <a:gd name="connsiteX281" fmla="*/ 697832 w 8085221"/>
              <a:gd name="connsiteY281" fmla="*/ 7820527 h 15135727"/>
              <a:gd name="connsiteX282" fmla="*/ 625642 w 8085221"/>
              <a:gd name="connsiteY282" fmla="*/ 7916779 h 15135727"/>
              <a:gd name="connsiteX283" fmla="*/ 457200 w 8085221"/>
              <a:gd name="connsiteY283" fmla="*/ 7820527 h 15135727"/>
              <a:gd name="connsiteX284" fmla="*/ 529390 w 8085221"/>
              <a:gd name="connsiteY284" fmla="*/ 7700211 h 15135727"/>
              <a:gd name="connsiteX285" fmla="*/ 938464 w 8085221"/>
              <a:gd name="connsiteY285" fmla="*/ 7676148 h 15135727"/>
              <a:gd name="connsiteX286" fmla="*/ 1058779 w 8085221"/>
              <a:gd name="connsiteY286" fmla="*/ 7459579 h 15135727"/>
              <a:gd name="connsiteX287" fmla="*/ 1203158 w 8085221"/>
              <a:gd name="connsiteY287" fmla="*/ 7603958 h 15135727"/>
              <a:gd name="connsiteX288" fmla="*/ 1299411 w 8085221"/>
              <a:gd name="connsiteY288" fmla="*/ 7555832 h 15135727"/>
              <a:gd name="connsiteX289" fmla="*/ 1443790 w 8085221"/>
              <a:gd name="connsiteY289" fmla="*/ 7507706 h 15135727"/>
              <a:gd name="connsiteX290" fmla="*/ 1684421 w 8085221"/>
              <a:gd name="connsiteY290" fmla="*/ 7603958 h 15135727"/>
              <a:gd name="connsiteX291" fmla="*/ 1684421 w 8085221"/>
              <a:gd name="connsiteY291" fmla="*/ 7603958 h 15135727"/>
              <a:gd name="connsiteX292" fmla="*/ 1540042 w 8085221"/>
              <a:gd name="connsiteY292" fmla="*/ 7363327 h 15135727"/>
              <a:gd name="connsiteX293" fmla="*/ 1299411 w 8085221"/>
              <a:gd name="connsiteY293" fmla="*/ 7315200 h 15135727"/>
              <a:gd name="connsiteX294" fmla="*/ 1130969 w 8085221"/>
              <a:gd name="connsiteY294" fmla="*/ 7339264 h 15135727"/>
              <a:gd name="connsiteX295" fmla="*/ 1034716 w 8085221"/>
              <a:gd name="connsiteY295" fmla="*/ 7315200 h 15135727"/>
              <a:gd name="connsiteX296" fmla="*/ 1155032 w 8085221"/>
              <a:gd name="connsiteY296" fmla="*/ 7050506 h 15135727"/>
              <a:gd name="connsiteX297" fmla="*/ 1155032 w 8085221"/>
              <a:gd name="connsiteY297" fmla="*/ 6930190 h 15135727"/>
              <a:gd name="connsiteX298" fmla="*/ 1155032 w 8085221"/>
              <a:gd name="connsiteY298" fmla="*/ 6761748 h 15135727"/>
              <a:gd name="connsiteX299" fmla="*/ 1203158 w 8085221"/>
              <a:gd name="connsiteY299" fmla="*/ 6617369 h 15135727"/>
              <a:gd name="connsiteX300" fmla="*/ 1371600 w 8085221"/>
              <a:gd name="connsiteY300" fmla="*/ 6472990 h 15135727"/>
              <a:gd name="connsiteX301" fmla="*/ 1443790 w 8085221"/>
              <a:gd name="connsiteY301" fmla="*/ 6328611 h 15135727"/>
              <a:gd name="connsiteX302" fmla="*/ 1419727 w 8085221"/>
              <a:gd name="connsiteY302" fmla="*/ 6208295 h 15135727"/>
              <a:gd name="connsiteX303" fmla="*/ 1275348 w 8085221"/>
              <a:gd name="connsiteY303" fmla="*/ 6304548 h 15135727"/>
              <a:gd name="connsiteX304" fmla="*/ 1323474 w 8085221"/>
              <a:gd name="connsiteY304" fmla="*/ 6015790 h 15135727"/>
              <a:gd name="connsiteX305" fmla="*/ 1540042 w 8085221"/>
              <a:gd name="connsiteY305" fmla="*/ 5871411 h 15135727"/>
              <a:gd name="connsiteX306" fmla="*/ 1540042 w 8085221"/>
              <a:gd name="connsiteY306" fmla="*/ 5751095 h 15135727"/>
              <a:gd name="connsiteX307" fmla="*/ 1395664 w 8085221"/>
              <a:gd name="connsiteY307" fmla="*/ 5799221 h 15135727"/>
              <a:gd name="connsiteX308" fmla="*/ 1179095 w 8085221"/>
              <a:gd name="connsiteY308" fmla="*/ 5799221 h 15135727"/>
              <a:gd name="connsiteX309" fmla="*/ 890337 w 8085221"/>
              <a:gd name="connsiteY309" fmla="*/ 5775158 h 15135727"/>
              <a:gd name="connsiteX310" fmla="*/ 697832 w 8085221"/>
              <a:gd name="connsiteY310" fmla="*/ 5606716 h 15135727"/>
              <a:gd name="connsiteX311" fmla="*/ 577516 w 8085221"/>
              <a:gd name="connsiteY311" fmla="*/ 5582653 h 15135727"/>
              <a:gd name="connsiteX312" fmla="*/ 697832 w 8085221"/>
              <a:gd name="connsiteY312" fmla="*/ 5775158 h 15135727"/>
              <a:gd name="connsiteX313" fmla="*/ 409074 w 8085221"/>
              <a:gd name="connsiteY313" fmla="*/ 5799221 h 15135727"/>
              <a:gd name="connsiteX314" fmla="*/ 168442 w 8085221"/>
              <a:gd name="connsiteY314" fmla="*/ 5702969 h 15135727"/>
              <a:gd name="connsiteX315" fmla="*/ 264695 w 8085221"/>
              <a:gd name="connsiteY315" fmla="*/ 5558590 h 15135727"/>
              <a:gd name="connsiteX316" fmla="*/ 144379 w 8085221"/>
              <a:gd name="connsiteY316" fmla="*/ 5510464 h 15135727"/>
              <a:gd name="connsiteX317" fmla="*/ 0 w 8085221"/>
              <a:gd name="connsiteY317" fmla="*/ 5462337 h 15135727"/>
              <a:gd name="connsiteX318" fmla="*/ 96253 w 8085221"/>
              <a:gd name="connsiteY318" fmla="*/ 5245769 h 15135727"/>
              <a:gd name="connsiteX0" fmla="*/ 96253 w 8085221"/>
              <a:gd name="connsiteY0" fmla="*/ 5245769 h 15135727"/>
              <a:gd name="connsiteX1" fmla="*/ 144379 w 8085221"/>
              <a:gd name="connsiteY1" fmla="*/ 4981074 h 15135727"/>
              <a:gd name="connsiteX2" fmla="*/ 178719 w 8085221"/>
              <a:gd name="connsiteY2" fmla="*/ 4834941 h 15135727"/>
              <a:gd name="connsiteX3" fmla="*/ 334378 w 8085221"/>
              <a:gd name="connsiteY3" fmla="*/ 4696828 h 15135727"/>
              <a:gd name="connsiteX4" fmla="*/ 553453 w 8085221"/>
              <a:gd name="connsiteY4" fmla="*/ 4692316 h 15135727"/>
              <a:gd name="connsiteX5" fmla="*/ 649706 w 8085221"/>
              <a:gd name="connsiteY5" fmla="*/ 4427621 h 15135727"/>
              <a:gd name="connsiteX6" fmla="*/ 805866 w 8085221"/>
              <a:gd name="connsiteY6" fmla="*/ 4425366 h 15135727"/>
              <a:gd name="connsiteX7" fmla="*/ 867026 w 8085221"/>
              <a:gd name="connsiteY7" fmla="*/ 4311817 h 15135727"/>
              <a:gd name="connsiteX8" fmla="*/ 1077328 w 8085221"/>
              <a:gd name="connsiteY8" fmla="*/ 4253916 h 15135727"/>
              <a:gd name="connsiteX9" fmla="*/ 1120191 w 8085221"/>
              <a:gd name="connsiteY9" fmla="*/ 4206291 h 15135727"/>
              <a:gd name="connsiteX10" fmla="*/ 1263066 w 8085221"/>
              <a:gd name="connsiteY10" fmla="*/ 4182478 h 15135727"/>
              <a:gd name="connsiteX11" fmla="*/ 1362326 w 8085221"/>
              <a:gd name="connsiteY11" fmla="*/ 4081965 h 15135727"/>
              <a:gd name="connsiteX12" fmla="*/ 1472616 w 8085221"/>
              <a:gd name="connsiteY12" fmla="*/ 4025316 h 15135727"/>
              <a:gd name="connsiteX13" fmla="*/ 1559344 w 8085221"/>
              <a:gd name="connsiteY13" fmla="*/ 4013535 h 15135727"/>
              <a:gd name="connsiteX14" fmla="*/ 1708485 w 8085221"/>
              <a:gd name="connsiteY14" fmla="*/ 3826042 h 15135727"/>
              <a:gd name="connsiteX15" fmla="*/ 1820278 w 8085221"/>
              <a:gd name="connsiteY15" fmla="*/ 3858628 h 15135727"/>
              <a:gd name="connsiteX16" fmla="*/ 1910766 w 8085221"/>
              <a:gd name="connsiteY16" fmla="*/ 3735053 h 15135727"/>
              <a:gd name="connsiteX17" fmla="*/ 2006016 w 8085221"/>
              <a:gd name="connsiteY17" fmla="*/ 3615741 h 15135727"/>
              <a:gd name="connsiteX18" fmla="*/ 2091741 w 8085221"/>
              <a:gd name="connsiteY18" fmla="*/ 3649078 h 15135727"/>
              <a:gd name="connsiteX19" fmla="*/ 2141621 w 8085221"/>
              <a:gd name="connsiteY19" fmla="*/ 3585411 h 15135727"/>
              <a:gd name="connsiteX20" fmla="*/ 2117808 w 8085221"/>
              <a:gd name="connsiteY20" fmla="*/ 3518736 h 15135727"/>
              <a:gd name="connsiteX21" fmla="*/ 2182228 w 8085221"/>
              <a:gd name="connsiteY21" fmla="*/ 3420478 h 15135727"/>
              <a:gd name="connsiteX22" fmla="*/ 2286000 w 8085221"/>
              <a:gd name="connsiteY22" fmla="*/ 3489158 h 15135727"/>
              <a:gd name="connsiteX23" fmla="*/ 2334628 w 8085221"/>
              <a:gd name="connsiteY23" fmla="*/ 3249028 h 15135727"/>
              <a:gd name="connsiteX24" fmla="*/ 2381502 w 8085221"/>
              <a:gd name="connsiteY24" fmla="*/ 3088858 h 15135727"/>
              <a:gd name="connsiteX25" fmla="*/ 2544178 w 8085221"/>
              <a:gd name="connsiteY25" fmla="*/ 3058528 h 15135727"/>
              <a:gd name="connsiteX26" fmla="*/ 2477503 w 8085221"/>
              <a:gd name="connsiteY26" fmla="*/ 2977566 h 15135727"/>
              <a:gd name="connsiteX27" fmla="*/ 2695074 w 8085221"/>
              <a:gd name="connsiteY27" fmla="*/ 2892592 h 15135727"/>
              <a:gd name="connsiteX28" fmla="*/ 2796591 w 8085221"/>
              <a:gd name="connsiteY28" fmla="*/ 2829928 h 15135727"/>
              <a:gd name="connsiteX29" fmla="*/ 2829928 w 8085221"/>
              <a:gd name="connsiteY29" fmla="*/ 2517107 h 15135727"/>
              <a:gd name="connsiteX30" fmla="*/ 3006141 w 8085221"/>
              <a:gd name="connsiteY30" fmla="*/ 2401303 h 15135727"/>
              <a:gd name="connsiteX31" fmla="*/ 3200400 w 8085221"/>
              <a:gd name="connsiteY31" fmla="*/ 2296277 h 15135727"/>
              <a:gd name="connsiteX32" fmla="*/ 3325228 w 8085221"/>
              <a:gd name="connsiteY32" fmla="*/ 2220328 h 15135727"/>
              <a:gd name="connsiteX33" fmla="*/ 3441032 w 8085221"/>
              <a:gd name="connsiteY33" fmla="*/ 2237874 h 15135727"/>
              <a:gd name="connsiteX34" fmla="*/ 3534778 w 8085221"/>
              <a:gd name="connsiteY34" fmla="*/ 2301291 h 15135727"/>
              <a:gd name="connsiteX35" fmla="*/ 3585160 w 8085221"/>
              <a:gd name="connsiteY35" fmla="*/ 2517107 h 15135727"/>
              <a:gd name="connsiteX36" fmla="*/ 3801979 w 8085221"/>
              <a:gd name="connsiteY36" fmla="*/ 2565735 h 15135727"/>
              <a:gd name="connsiteX37" fmla="*/ 3946358 w 8085221"/>
              <a:gd name="connsiteY37" fmla="*/ 2550695 h 15135727"/>
              <a:gd name="connsiteX38" fmla="*/ 4018548 w 8085221"/>
              <a:gd name="connsiteY38" fmla="*/ 2598821 h 15135727"/>
              <a:gd name="connsiteX39" fmla="*/ 4138864 w 8085221"/>
              <a:gd name="connsiteY39" fmla="*/ 2574758 h 15135727"/>
              <a:gd name="connsiteX40" fmla="*/ 4307306 w 8085221"/>
              <a:gd name="connsiteY40" fmla="*/ 2671011 h 15135727"/>
              <a:gd name="connsiteX41" fmla="*/ 4427621 w 8085221"/>
              <a:gd name="connsiteY41" fmla="*/ 2622885 h 15135727"/>
              <a:gd name="connsiteX42" fmla="*/ 4549191 w 8085221"/>
              <a:gd name="connsiteY42" fmla="*/ 2610853 h 15135727"/>
              <a:gd name="connsiteX43" fmla="*/ 4668253 w 8085221"/>
              <a:gd name="connsiteY43" fmla="*/ 2743200 h 15135727"/>
              <a:gd name="connsiteX44" fmla="*/ 4788569 w 8085221"/>
              <a:gd name="connsiteY44" fmla="*/ 2815390 h 15135727"/>
              <a:gd name="connsiteX45" fmla="*/ 4957011 w 8085221"/>
              <a:gd name="connsiteY45" fmla="*/ 2719137 h 15135727"/>
              <a:gd name="connsiteX46" fmla="*/ 4981074 w 8085221"/>
              <a:gd name="connsiteY46" fmla="*/ 2382253 h 15135727"/>
              <a:gd name="connsiteX47" fmla="*/ 4981074 w 8085221"/>
              <a:gd name="connsiteY47" fmla="*/ 2382253 h 15135727"/>
              <a:gd name="connsiteX48" fmla="*/ 4949241 w 8085221"/>
              <a:gd name="connsiteY48" fmla="*/ 2306053 h 15135727"/>
              <a:gd name="connsiteX49" fmla="*/ 4849228 w 8085221"/>
              <a:gd name="connsiteY49" fmla="*/ 2239378 h 15135727"/>
              <a:gd name="connsiteX50" fmla="*/ 4884821 w 8085221"/>
              <a:gd name="connsiteY50" fmla="*/ 2093495 h 15135727"/>
              <a:gd name="connsiteX51" fmla="*/ 4820653 w 8085221"/>
              <a:gd name="connsiteY51" fmla="*/ 2010778 h 15135727"/>
              <a:gd name="connsiteX52" fmla="*/ 4697831 w 8085221"/>
              <a:gd name="connsiteY52" fmla="*/ 1900990 h 15135727"/>
              <a:gd name="connsiteX53" fmla="*/ 4764506 w 8085221"/>
              <a:gd name="connsiteY53" fmla="*/ 1804737 h 15135727"/>
              <a:gd name="connsiteX54" fmla="*/ 4934953 w 8085221"/>
              <a:gd name="connsiteY54" fmla="*/ 1686928 h 15135727"/>
              <a:gd name="connsiteX55" fmla="*/ 4957011 w 8085221"/>
              <a:gd name="connsiteY55" fmla="*/ 1564106 h 15135727"/>
              <a:gd name="connsiteX56" fmla="*/ 5087353 w 8085221"/>
              <a:gd name="connsiteY56" fmla="*/ 1539291 h 15135727"/>
              <a:gd name="connsiteX57" fmla="*/ 5221706 w 8085221"/>
              <a:gd name="connsiteY57" fmla="*/ 1588169 h 15135727"/>
              <a:gd name="connsiteX58" fmla="*/ 5296903 w 8085221"/>
              <a:gd name="connsiteY58" fmla="*/ 1663116 h 15135727"/>
              <a:gd name="connsiteX59" fmla="*/ 5481637 w 8085221"/>
              <a:gd name="connsiteY59" fmla="*/ 1641558 h 15135727"/>
              <a:gd name="connsiteX60" fmla="*/ 5799221 w 8085221"/>
              <a:gd name="connsiteY60" fmla="*/ 1684421 h 15135727"/>
              <a:gd name="connsiteX61" fmla="*/ 5877928 w 8085221"/>
              <a:gd name="connsiteY61" fmla="*/ 1596441 h 15135727"/>
              <a:gd name="connsiteX62" fmla="*/ 5871411 w 8085221"/>
              <a:gd name="connsiteY62" fmla="*/ 1443790 h 15135727"/>
              <a:gd name="connsiteX63" fmla="*/ 6087979 w 8085221"/>
              <a:gd name="connsiteY63" fmla="*/ 1395664 h 15135727"/>
              <a:gd name="connsiteX64" fmla="*/ 6173704 w 8085221"/>
              <a:gd name="connsiteY64" fmla="*/ 1092367 h 15135727"/>
              <a:gd name="connsiteX65" fmla="*/ 6424864 w 8085221"/>
              <a:gd name="connsiteY65" fmla="*/ 1058779 h 15135727"/>
              <a:gd name="connsiteX66" fmla="*/ 6803608 w 8085221"/>
              <a:gd name="connsiteY66" fmla="*/ 812382 h 15135727"/>
              <a:gd name="connsiteX67" fmla="*/ 6656973 w 8085221"/>
              <a:gd name="connsiteY67" fmla="*/ 606844 h 15135727"/>
              <a:gd name="connsiteX68" fmla="*/ 6737685 w 8085221"/>
              <a:gd name="connsiteY68" fmla="*/ 505327 h 15135727"/>
              <a:gd name="connsiteX69" fmla="*/ 6858000 w 8085221"/>
              <a:gd name="connsiteY69" fmla="*/ 360948 h 15135727"/>
              <a:gd name="connsiteX70" fmla="*/ 6761748 w 8085221"/>
              <a:gd name="connsiteY70" fmla="*/ 120316 h 15135727"/>
              <a:gd name="connsiteX71" fmla="*/ 7194885 w 8085221"/>
              <a:gd name="connsiteY71" fmla="*/ 0 h 15135727"/>
              <a:gd name="connsiteX72" fmla="*/ 7267074 w 8085221"/>
              <a:gd name="connsiteY72" fmla="*/ 120316 h 15135727"/>
              <a:gd name="connsiteX73" fmla="*/ 7267074 w 8085221"/>
              <a:gd name="connsiteY73" fmla="*/ 120316 h 15135727"/>
              <a:gd name="connsiteX74" fmla="*/ 7339264 w 8085221"/>
              <a:gd name="connsiteY74" fmla="*/ 360948 h 15135727"/>
              <a:gd name="connsiteX75" fmla="*/ 7628021 w 8085221"/>
              <a:gd name="connsiteY75" fmla="*/ 433137 h 15135727"/>
              <a:gd name="connsiteX76" fmla="*/ 7796464 w 8085221"/>
              <a:gd name="connsiteY76" fmla="*/ 649706 h 15135727"/>
              <a:gd name="connsiteX77" fmla="*/ 8085221 w 8085221"/>
              <a:gd name="connsiteY77" fmla="*/ 914400 h 15135727"/>
              <a:gd name="connsiteX78" fmla="*/ 7988969 w 8085221"/>
              <a:gd name="connsiteY78" fmla="*/ 1203158 h 15135727"/>
              <a:gd name="connsiteX79" fmla="*/ 7844590 w 8085221"/>
              <a:gd name="connsiteY79" fmla="*/ 1058779 h 15135727"/>
              <a:gd name="connsiteX80" fmla="*/ 7483642 w 8085221"/>
              <a:gd name="connsiteY80" fmla="*/ 1371600 h 15135727"/>
              <a:gd name="connsiteX81" fmla="*/ 7267074 w 8085221"/>
              <a:gd name="connsiteY81" fmla="*/ 1395664 h 15135727"/>
              <a:gd name="connsiteX82" fmla="*/ 7243011 w 8085221"/>
              <a:gd name="connsiteY82" fmla="*/ 1588169 h 15135727"/>
              <a:gd name="connsiteX83" fmla="*/ 6978316 w 8085221"/>
              <a:gd name="connsiteY83" fmla="*/ 1732548 h 15135727"/>
              <a:gd name="connsiteX84" fmla="*/ 6737685 w 8085221"/>
              <a:gd name="connsiteY84" fmla="*/ 2093495 h 15135727"/>
              <a:gd name="connsiteX85" fmla="*/ 6737685 w 8085221"/>
              <a:gd name="connsiteY85" fmla="*/ 2382253 h 15135727"/>
              <a:gd name="connsiteX86" fmla="*/ 6665495 w 8085221"/>
              <a:gd name="connsiteY86" fmla="*/ 2430379 h 15135727"/>
              <a:gd name="connsiteX87" fmla="*/ 6906127 w 8085221"/>
              <a:gd name="connsiteY87" fmla="*/ 2646948 h 15135727"/>
              <a:gd name="connsiteX88" fmla="*/ 6906127 w 8085221"/>
              <a:gd name="connsiteY88" fmla="*/ 2983832 h 15135727"/>
              <a:gd name="connsiteX89" fmla="*/ 6906127 w 8085221"/>
              <a:gd name="connsiteY89" fmla="*/ 3104148 h 15135727"/>
              <a:gd name="connsiteX90" fmla="*/ 6833937 w 8085221"/>
              <a:gd name="connsiteY90" fmla="*/ 3368842 h 15135727"/>
              <a:gd name="connsiteX91" fmla="*/ 6906127 w 8085221"/>
              <a:gd name="connsiteY91" fmla="*/ 3489158 h 15135727"/>
              <a:gd name="connsiteX92" fmla="*/ 6641432 w 8085221"/>
              <a:gd name="connsiteY92" fmla="*/ 3705727 h 15135727"/>
              <a:gd name="connsiteX93" fmla="*/ 6737685 w 8085221"/>
              <a:gd name="connsiteY93" fmla="*/ 3729790 h 15135727"/>
              <a:gd name="connsiteX94" fmla="*/ 6545179 w 8085221"/>
              <a:gd name="connsiteY94" fmla="*/ 3826042 h 15135727"/>
              <a:gd name="connsiteX95" fmla="*/ 6328611 w 8085221"/>
              <a:gd name="connsiteY95" fmla="*/ 3753853 h 15135727"/>
              <a:gd name="connsiteX96" fmla="*/ 6184232 w 8085221"/>
              <a:gd name="connsiteY96" fmla="*/ 3850106 h 15135727"/>
              <a:gd name="connsiteX97" fmla="*/ 6184232 w 8085221"/>
              <a:gd name="connsiteY97" fmla="*/ 3946358 h 15135727"/>
              <a:gd name="connsiteX98" fmla="*/ 6136106 w 8085221"/>
              <a:gd name="connsiteY98" fmla="*/ 4235116 h 15135727"/>
              <a:gd name="connsiteX99" fmla="*/ 5919537 w 8085221"/>
              <a:gd name="connsiteY99" fmla="*/ 4403558 h 15135727"/>
              <a:gd name="connsiteX100" fmla="*/ 5775158 w 8085221"/>
              <a:gd name="connsiteY100" fmla="*/ 4451685 h 15135727"/>
              <a:gd name="connsiteX101" fmla="*/ 5630779 w 8085221"/>
              <a:gd name="connsiteY101" fmla="*/ 4547937 h 15135727"/>
              <a:gd name="connsiteX102" fmla="*/ 5510464 w 8085221"/>
              <a:gd name="connsiteY102" fmla="*/ 4620127 h 15135727"/>
              <a:gd name="connsiteX103" fmla="*/ 5510464 w 8085221"/>
              <a:gd name="connsiteY103" fmla="*/ 4812632 h 15135727"/>
              <a:gd name="connsiteX104" fmla="*/ 5317958 w 8085221"/>
              <a:gd name="connsiteY104" fmla="*/ 4981074 h 15135727"/>
              <a:gd name="connsiteX105" fmla="*/ 5005137 w 8085221"/>
              <a:gd name="connsiteY105" fmla="*/ 5149516 h 15135727"/>
              <a:gd name="connsiteX106" fmla="*/ 4692316 w 8085221"/>
              <a:gd name="connsiteY106" fmla="*/ 5149516 h 15135727"/>
              <a:gd name="connsiteX107" fmla="*/ 4523874 w 8085221"/>
              <a:gd name="connsiteY107" fmla="*/ 5366085 h 15135727"/>
              <a:gd name="connsiteX108" fmla="*/ 4211053 w 8085221"/>
              <a:gd name="connsiteY108" fmla="*/ 5414211 h 15135727"/>
              <a:gd name="connsiteX109" fmla="*/ 4114800 w 8085221"/>
              <a:gd name="connsiteY109" fmla="*/ 5390148 h 15135727"/>
              <a:gd name="connsiteX110" fmla="*/ 4018548 w 8085221"/>
              <a:gd name="connsiteY110" fmla="*/ 5630779 h 15135727"/>
              <a:gd name="connsiteX111" fmla="*/ 4090737 w 8085221"/>
              <a:gd name="connsiteY111" fmla="*/ 5871411 h 15135727"/>
              <a:gd name="connsiteX112" fmla="*/ 4090737 w 8085221"/>
              <a:gd name="connsiteY112" fmla="*/ 6184232 h 15135727"/>
              <a:gd name="connsiteX113" fmla="*/ 4186990 w 8085221"/>
              <a:gd name="connsiteY113" fmla="*/ 6472990 h 15135727"/>
              <a:gd name="connsiteX114" fmla="*/ 4042611 w 8085221"/>
              <a:gd name="connsiteY114" fmla="*/ 6352674 h 15135727"/>
              <a:gd name="connsiteX115" fmla="*/ 3946358 w 8085221"/>
              <a:gd name="connsiteY115" fmla="*/ 6376737 h 15135727"/>
              <a:gd name="connsiteX116" fmla="*/ 4114800 w 8085221"/>
              <a:gd name="connsiteY116" fmla="*/ 6641432 h 15135727"/>
              <a:gd name="connsiteX117" fmla="*/ 4451685 w 8085221"/>
              <a:gd name="connsiteY117" fmla="*/ 6737685 h 15135727"/>
              <a:gd name="connsiteX118" fmla="*/ 4620127 w 8085221"/>
              <a:gd name="connsiteY118" fmla="*/ 6978316 h 15135727"/>
              <a:gd name="connsiteX119" fmla="*/ 4740442 w 8085221"/>
              <a:gd name="connsiteY119" fmla="*/ 7170821 h 15135727"/>
              <a:gd name="connsiteX120" fmla="*/ 5077327 w 8085221"/>
              <a:gd name="connsiteY120" fmla="*/ 7387390 h 15135727"/>
              <a:gd name="connsiteX121" fmla="*/ 5125453 w 8085221"/>
              <a:gd name="connsiteY121" fmla="*/ 7603958 h 15135727"/>
              <a:gd name="connsiteX122" fmla="*/ 5197642 w 8085221"/>
              <a:gd name="connsiteY122" fmla="*/ 7796464 h 15135727"/>
              <a:gd name="connsiteX123" fmla="*/ 5486400 w 8085221"/>
              <a:gd name="connsiteY123" fmla="*/ 7964906 h 15135727"/>
              <a:gd name="connsiteX124" fmla="*/ 5486400 w 8085221"/>
              <a:gd name="connsiteY124" fmla="*/ 8349916 h 15135727"/>
              <a:gd name="connsiteX125" fmla="*/ 5678906 w 8085221"/>
              <a:gd name="connsiteY125" fmla="*/ 8614611 h 15135727"/>
              <a:gd name="connsiteX126" fmla="*/ 5919537 w 8085221"/>
              <a:gd name="connsiteY126" fmla="*/ 9071811 h 15135727"/>
              <a:gd name="connsiteX127" fmla="*/ 6160169 w 8085221"/>
              <a:gd name="connsiteY127" fmla="*/ 9336506 h 15135727"/>
              <a:gd name="connsiteX128" fmla="*/ 6280485 w 8085221"/>
              <a:gd name="connsiteY128" fmla="*/ 9601200 h 15135727"/>
              <a:gd name="connsiteX129" fmla="*/ 6400800 w 8085221"/>
              <a:gd name="connsiteY129" fmla="*/ 9793706 h 15135727"/>
              <a:gd name="connsiteX130" fmla="*/ 6569242 w 8085221"/>
              <a:gd name="connsiteY130" fmla="*/ 10058400 h 15135727"/>
              <a:gd name="connsiteX131" fmla="*/ 6713621 w 8085221"/>
              <a:gd name="connsiteY131" fmla="*/ 10106527 h 15135727"/>
              <a:gd name="connsiteX132" fmla="*/ 6545179 w 8085221"/>
              <a:gd name="connsiteY132" fmla="*/ 10202779 h 15135727"/>
              <a:gd name="connsiteX133" fmla="*/ 6569242 w 8085221"/>
              <a:gd name="connsiteY133" fmla="*/ 10443411 h 15135727"/>
              <a:gd name="connsiteX134" fmla="*/ 6593306 w 8085221"/>
              <a:gd name="connsiteY134" fmla="*/ 10708106 h 15135727"/>
              <a:gd name="connsiteX135" fmla="*/ 6761748 w 8085221"/>
              <a:gd name="connsiteY135" fmla="*/ 10924674 h 15135727"/>
              <a:gd name="connsiteX136" fmla="*/ 6641432 w 8085221"/>
              <a:gd name="connsiteY136" fmla="*/ 11093116 h 15135727"/>
              <a:gd name="connsiteX137" fmla="*/ 6713621 w 8085221"/>
              <a:gd name="connsiteY137" fmla="*/ 11261558 h 15135727"/>
              <a:gd name="connsiteX138" fmla="*/ 6737685 w 8085221"/>
              <a:gd name="connsiteY138" fmla="*/ 11526253 h 15135727"/>
              <a:gd name="connsiteX139" fmla="*/ 6617369 w 8085221"/>
              <a:gd name="connsiteY139" fmla="*/ 11839074 h 15135727"/>
              <a:gd name="connsiteX140" fmla="*/ 6617369 w 8085221"/>
              <a:gd name="connsiteY140" fmla="*/ 12031579 h 15135727"/>
              <a:gd name="connsiteX141" fmla="*/ 6641432 w 8085221"/>
              <a:gd name="connsiteY141" fmla="*/ 12127832 h 15135727"/>
              <a:gd name="connsiteX142" fmla="*/ 6761748 w 8085221"/>
              <a:gd name="connsiteY142" fmla="*/ 12031579 h 15135727"/>
              <a:gd name="connsiteX143" fmla="*/ 6761748 w 8085221"/>
              <a:gd name="connsiteY143" fmla="*/ 12296274 h 15135727"/>
              <a:gd name="connsiteX144" fmla="*/ 6689558 w 8085221"/>
              <a:gd name="connsiteY144" fmla="*/ 12512842 h 15135727"/>
              <a:gd name="connsiteX145" fmla="*/ 6785811 w 8085221"/>
              <a:gd name="connsiteY145" fmla="*/ 12777537 h 15135727"/>
              <a:gd name="connsiteX146" fmla="*/ 6569242 w 8085221"/>
              <a:gd name="connsiteY146" fmla="*/ 12873790 h 15135727"/>
              <a:gd name="connsiteX147" fmla="*/ 6545179 w 8085221"/>
              <a:gd name="connsiteY147" fmla="*/ 13090358 h 15135727"/>
              <a:gd name="connsiteX148" fmla="*/ 6448927 w 8085221"/>
              <a:gd name="connsiteY148" fmla="*/ 13355053 h 15135727"/>
              <a:gd name="connsiteX149" fmla="*/ 6256421 w 8085221"/>
              <a:gd name="connsiteY149" fmla="*/ 13571621 h 15135727"/>
              <a:gd name="connsiteX150" fmla="*/ 6087979 w 8085221"/>
              <a:gd name="connsiteY150" fmla="*/ 13667874 h 15135727"/>
              <a:gd name="connsiteX151" fmla="*/ 5943600 w 8085221"/>
              <a:gd name="connsiteY151" fmla="*/ 13716000 h 15135727"/>
              <a:gd name="connsiteX152" fmla="*/ 5702969 w 8085221"/>
              <a:gd name="connsiteY152" fmla="*/ 13667874 h 15135727"/>
              <a:gd name="connsiteX153" fmla="*/ 5582653 w 8085221"/>
              <a:gd name="connsiteY153" fmla="*/ 13691937 h 15135727"/>
              <a:gd name="connsiteX154" fmla="*/ 5727032 w 8085221"/>
              <a:gd name="connsiteY154" fmla="*/ 13836316 h 15135727"/>
              <a:gd name="connsiteX155" fmla="*/ 5582653 w 8085221"/>
              <a:gd name="connsiteY155" fmla="*/ 14052885 h 15135727"/>
              <a:gd name="connsiteX156" fmla="*/ 5462337 w 8085221"/>
              <a:gd name="connsiteY156" fmla="*/ 14149137 h 15135727"/>
              <a:gd name="connsiteX157" fmla="*/ 5342021 w 8085221"/>
              <a:gd name="connsiteY157" fmla="*/ 14004758 h 15135727"/>
              <a:gd name="connsiteX158" fmla="*/ 5245769 w 8085221"/>
              <a:gd name="connsiteY158" fmla="*/ 14004758 h 15135727"/>
              <a:gd name="connsiteX159" fmla="*/ 5245769 w 8085221"/>
              <a:gd name="connsiteY159" fmla="*/ 13956632 h 15135727"/>
              <a:gd name="connsiteX160" fmla="*/ 5101390 w 8085221"/>
              <a:gd name="connsiteY160" fmla="*/ 13956632 h 15135727"/>
              <a:gd name="connsiteX161" fmla="*/ 4981074 w 8085221"/>
              <a:gd name="connsiteY161" fmla="*/ 13860379 h 15135727"/>
              <a:gd name="connsiteX162" fmla="*/ 4740442 w 8085221"/>
              <a:gd name="connsiteY162" fmla="*/ 13908506 h 15135727"/>
              <a:gd name="connsiteX163" fmla="*/ 4475748 w 8085221"/>
              <a:gd name="connsiteY163" fmla="*/ 13956632 h 15135727"/>
              <a:gd name="connsiteX164" fmla="*/ 4379495 w 8085221"/>
              <a:gd name="connsiteY164" fmla="*/ 14028821 h 15135727"/>
              <a:gd name="connsiteX165" fmla="*/ 4403558 w 8085221"/>
              <a:gd name="connsiteY165" fmla="*/ 14197264 h 15135727"/>
              <a:gd name="connsiteX166" fmla="*/ 4572000 w 8085221"/>
              <a:gd name="connsiteY166" fmla="*/ 14149137 h 15135727"/>
              <a:gd name="connsiteX167" fmla="*/ 4523874 w 8085221"/>
              <a:gd name="connsiteY167" fmla="*/ 14558211 h 15135727"/>
              <a:gd name="connsiteX168" fmla="*/ 4403558 w 8085221"/>
              <a:gd name="connsiteY168" fmla="*/ 14437895 h 15135727"/>
              <a:gd name="connsiteX169" fmla="*/ 4403558 w 8085221"/>
              <a:gd name="connsiteY169" fmla="*/ 14437895 h 15135727"/>
              <a:gd name="connsiteX170" fmla="*/ 4283242 w 8085221"/>
              <a:gd name="connsiteY170" fmla="*/ 14245390 h 15135727"/>
              <a:gd name="connsiteX171" fmla="*/ 4235116 w 8085221"/>
              <a:gd name="connsiteY171" fmla="*/ 14341642 h 15135727"/>
              <a:gd name="connsiteX172" fmla="*/ 4162927 w 8085221"/>
              <a:gd name="connsiteY172" fmla="*/ 14389769 h 15135727"/>
              <a:gd name="connsiteX173" fmla="*/ 4162927 w 8085221"/>
              <a:gd name="connsiteY173" fmla="*/ 14389769 h 15135727"/>
              <a:gd name="connsiteX174" fmla="*/ 3922295 w 8085221"/>
              <a:gd name="connsiteY174" fmla="*/ 14245390 h 15135727"/>
              <a:gd name="connsiteX175" fmla="*/ 3801979 w 8085221"/>
              <a:gd name="connsiteY175" fmla="*/ 14293516 h 15135727"/>
              <a:gd name="connsiteX176" fmla="*/ 3681664 w 8085221"/>
              <a:gd name="connsiteY176" fmla="*/ 14389769 h 15135727"/>
              <a:gd name="connsiteX177" fmla="*/ 3657600 w 8085221"/>
              <a:gd name="connsiteY177" fmla="*/ 14654464 h 15135727"/>
              <a:gd name="connsiteX178" fmla="*/ 3513221 w 8085221"/>
              <a:gd name="connsiteY178" fmla="*/ 14726653 h 15135727"/>
              <a:gd name="connsiteX179" fmla="*/ 3513221 w 8085221"/>
              <a:gd name="connsiteY179" fmla="*/ 14871032 h 15135727"/>
              <a:gd name="connsiteX180" fmla="*/ 3633537 w 8085221"/>
              <a:gd name="connsiteY180" fmla="*/ 14967285 h 15135727"/>
              <a:gd name="connsiteX181" fmla="*/ 3609474 w 8085221"/>
              <a:gd name="connsiteY181" fmla="*/ 15087600 h 15135727"/>
              <a:gd name="connsiteX182" fmla="*/ 3441032 w 8085221"/>
              <a:gd name="connsiteY182" fmla="*/ 15039474 h 15135727"/>
              <a:gd name="connsiteX183" fmla="*/ 3272590 w 8085221"/>
              <a:gd name="connsiteY183" fmla="*/ 15063537 h 15135727"/>
              <a:gd name="connsiteX184" fmla="*/ 3248527 w 8085221"/>
              <a:gd name="connsiteY184" fmla="*/ 14895095 h 15135727"/>
              <a:gd name="connsiteX185" fmla="*/ 3128211 w 8085221"/>
              <a:gd name="connsiteY185" fmla="*/ 14919158 h 15135727"/>
              <a:gd name="connsiteX186" fmla="*/ 2959769 w 8085221"/>
              <a:gd name="connsiteY186" fmla="*/ 15135727 h 15135727"/>
              <a:gd name="connsiteX187" fmla="*/ 2935706 w 8085221"/>
              <a:gd name="connsiteY187" fmla="*/ 14895095 h 15135727"/>
              <a:gd name="connsiteX188" fmla="*/ 2791327 w 8085221"/>
              <a:gd name="connsiteY188" fmla="*/ 14943221 h 15135727"/>
              <a:gd name="connsiteX189" fmla="*/ 2671011 w 8085221"/>
              <a:gd name="connsiteY189" fmla="*/ 15039474 h 15135727"/>
              <a:gd name="connsiteX190" fmla="*/ 2430379 w 8085221"/>
              <a:gd name="connsiteY190" fmla="*/ 15087600 h 15135727"/>
              <a:gd name="connsiteX191" fmla="*/ 2237874 w 8085221"/>
              <a:gd name="connsiteY191" fmla="*/ 15039474 h 15135727"/>
              <a:gd name="connsiteX192" fmla="*/ 2622885 w 8085221"/>
              <a:gd name="connsiteY192" fmla="*/ 14846969 h 15135727"/>
              <a:gd name="connsiteX193" fmla="*/ 2887579 w 8085221"/>
              <a:gd name="connsiteY193" fmla="*/ 14774779 h 15135727"/>
              <a:gd name="connsiteX194" fmla="*/ 2839453 w 8085221"/>
              <a:gd name="connsiteY194" fmla="*/ 14582274 h 15135727"/>
              <a:gd name="connsiteX195" fmla="*/ 2935706 w 8085221"/>
              <a:gd name="connsiteY195" fmla="*/ 14510085 h 15135727"/>
              <a:gd name="connsiteX196" fmla="*/ 2935706 w 8085221"/>
              <a:gd name="connsiteY196" fmla="*/ 14510085 h 15135727"/>
              <a:gd name="connsiteX197" fmla="*/ 3080085 w 8085221"/>
              <a:gd name="connsiteY197" fmla="*/ 14413832 h 15135727"/>
              <a:gd name="connsiteX198" fmla="*/ 3152274 w 8085221"/>
              <a:gd name="connsiteY198" fmla="*/ 14341642 h 15135727"/>
              <a:gd name="connsiteX199" fmla="*/ 3080085 w 8085221"/>
              <a:gd name="connsiteY199" fmla="*/ 14269453 h 15135727"/>
              <a:gd name="connsiteX200" fmla="*/ 3152274 w 8085221"/>
              <a:gd name="connsiteY200" fmla="*/ 14197264 h 15135727"/>
              <a:gd name="connsiteX201" fmla="*/ 3152274 w 8085221"/>
              <a:gd name="connsiteY201" fmla="*/ 14052885 h 15135727"/>
              <a:gd name="connsiteX202" fmla="*/ 3080085 w 8085221"/>
              <a:gd name="connsiteY202" fmla="*/ 13980695 h 15135727"/>
              <a:gd name="connsiteX203" fmla="*/ 3056021 w 8085221"/>
              <a:gd name="connsiteY203" fmla="*/ 14076948 h 15135727"/>
              <a:gd name="connsiteX204" fmla="*/ 2935706 w 8085221"/>
              <a:gd name="connsiteY204" fmla="*/ 14076948 h 15135727"/>
              <a:gd name="connsiteX205" fmla="*/ 2863516 w 8085221"/>
              <a:gd name="connsiteY205" fmla="*/ 14125074 h 15135727"/>
              <a:gd name="connsiteX206" fmla="*/ 2719137 w 8085221"/>
              <a:gd name="connsiteY206" fmla="*/ 14197264 h 15135727"/>
              <a:gd name="connsiteX207" fmla="*/ 2646948 w 8085221"/>
              <a:gd name="connsiteY207" fmla="*/ 14197264 h 15135727"/>
              <a:gd name="connsiteX208" fmla="*/ 2598821 w 8085221"/>
              <a:gd name="connsiteY208" fmla="*/ 14125074 h 15135727"/>
              <a:gd name="connsiteX209" fmla="*/ 2430379 w 8085221"/>
              <a:gd name="connsiteY209" fmla="*/ 13836316 h 15135727"/>
              <a:gd name="connsiteX210" fmla="*/ 2646948 w 8085221"/>
              <a:gd name="connsiteY210" fmla="*/ 13812253 h 15135727"/>
              <a:gd name="connsiteX211" fmla="*/ 2502569 w 8085221"/>
              <a:gd name="connsiteY211" fmla="*/ 13475369 h 15135727"/>
              <a:gd name="connsiteX212" fmla="*/ 2550695 w 8085221"/>
              <a:gd name="connsiteY212" fmla="*/ 13186611 h 15135727"/>
              <a:gd name="connsiteX213" fmla="*/ 2719137 w 8085221"/>
              <a:gd name="connsiteY213" fmla="*/ 13042232 h 15135727"/>
              <a:gd name="connsiteX214" fmla="*/ 2791327 w 8085221"/>
              <a:gd name="connsiteY214" fmla="*/ 12945979 h 15135727"/>
              <a:gd name="connsiteX215" fmla="*/ 3031958 w 8085221"/>
              <a:gd name="connsiteY215" fmla="*/ 13090358 h 15135727"/>
              <a:gd name="connsiteX216" fmla="*/ 3056021 w 8085221"/>
              <a:gd name="connsiteY216" fmla="*/ 12753474 h 15135727"/>
              <a:gd name="connsiteX217" fmla="*/ 2887579 w 8085221"/>
              <a:gd name="connsiteY217" fmla="*/ 12777537 h 15135727"/>
              <a:gd name="connsiteX218" fmla="*/ 2815390 w 8085221"/>
              <a:gd name="connsiteY218" fmla="*/ 12777537 h 15135727"/>
              <a:gd name="connsiteX219" fmla="*/ 3176337 w 8085221"/>
              <a:gd name="connsiteY219" fmla="*/ 12368464 h 15135727"/>
              <a:gd name="connsiteX220" fmla="*/ 3104148 w 8085221"/>
              <a:gd name="connsiteY220" fmla="*/ 12320337 h 15135727"/>
              <a:gd name="connsiteX221" fmla="*/ 3104148 w 8085221"/>
              <a:gd name="connsiteY221" fmla="*/ 12320337 h 15135727"/>
              <a:gd name="connsiteX222" fmla="*/ 3007895 w 8085221"/>
              <a:gd name="connsiteY222" fmla="*/ 12079706 h 15135727"/>
              <a:gd name="connsiteX223" fmla="*/ 2911642 w 8085221"/>
              <a:gd name="connsiteY223" fmla="*/ 11935327 h 15135727"/>
              <a:gd name="connsiteX224" fmla="*/ 2863516 w 8085221"/>
              <a:gd name="connsiteY224" fmla="*/ 11694695 h 15135727"/>
              <a:gd name="connsiteX225" fmla="*/ 2911642 w 8085221"/>
              <a:gd name="connsiteY225" fmla="*/ 11454064 h 15135727"/>
              <a:gd name="connsiteX226" fmla="*/ 3056021 w 8085221"/>
              <a:gd name="connsiteY226" fmla="*/ 11454064 h 15135727"/>
              <a:gd name="connsiteX227" fmla="*/ 2983832 w 8085221"/>
              <a:gd name="connsiteY227" fmla="*/ 11381874 h 15135727"/>
              <a:gd name="connsiteX228" fmla="*/ 3031958 w 8085221"/>
              <a:gd name="connsiteY228" fmla="*/ 11285621 h 15135727"/>
              <a:gd name="connsiteX229" fmla="*/ 3007895 w 8085221"/>
              <a:gd name="connsiteY229" fmla="*/ 11189369 h 15135727"/>
              <a:gd name="connsiteX230" fmla="*/ 2887579 w 8085221"/>
              <a:gd name="connsiteY230" fmla="*/ 11141242 h 15135727"/>
              <a:gd name="connsiteX231" fmla="*/ 2887579 w 8085221"/>
              <a:gd name="connsiteY231" fmla="*/ 10972800 h 15135727"/>
              <a:gd name="connsiteX232" fmla="*/ 2887579 w 8085221"/>
              <a:gd name="connsiteY232" fmla="*/ 10924674 h 15135727"/>
              <a:gd name="connsiteX233" fmla="*/ 2767264 w 8085221"/>
              <a:gd name="connsiteY233" fmla="*/ 11020927 h 15135727"/>
              <a:gd name="connsiteX234" fmla="*/ 2743200 w 8085221"/>
              <a:gd name="connsiteY234" fmla="*/ 10924674 h 15135727"/>
              <a:gd name="connsiteX235" fmla="*/ 2550695 w 8085221"/>
              <a:gd name="connsiteY235" fmla="*/ 11020927 h 15135727"/>
              <a:gd name="connsiteX236" fmla="*/ 2526632 w 8085221"/>
              <a:gd name="connsiteY236" fmla="*/ 11117179 h 15135727"/>
              <a:gd name="connsiteX237" fmla="*/ 2334127 w 8085221"/>
              <a:gd name="connsiteY237" fmla="*/ 10996864 h 15135727"/>
              <a:gd name="connsiteX238" fmla="*/ 2358190 w 8085221"/>
              <a:gd name="connsiteY238" fmla="*/ 10732169 h 15135727"/>
              <a:gd name="connsiteX239" fmla="*/ 2334127 w 8085221"/>
              <a:gd name="connsiteY239" fmla="*/ 10587790 h 15135727"/>
              <a:gd name="connsiteX240" fmla="*/ 2406316 w 8085221"/>
              <a:gd name="connsiteY240" fmla="*/ 10491537 h 15135727"/>
              <a:gd name="connsiteX241" fmla="*/ 2598821 w 8085221"/>
              <a:gd name="connsiteY241" fmla="*/ 10684042 h 15135727"/>
              <a:gd name="connsiteX242" fmla="*/ 2767264 w 8085221"/>
              <a:gd name="connsiteY242" fmla="*/ 10684042 h 15135727"/>
              <a:gd name="connsiteX243" fmla="*/ 2646948 w 8085221"/>
              <a:gd name="connsiteY243" fmla="*/ 10515600 h 15135727"/>
              <a:gd name="connsiteX244" fmla="*/ 2815390 w 8085221"/>
              <a:gd name="connsiteY244" fmla="*/ 10395285 h 15135727"/>
              <a:gd name="connsiteX245" fmla="*/ 3080085 w 8085221"/>
              <a:gd name="connsiteY245" fmla="*/ 10419348 h 15135727"/>
              <a:gd name="connsiteX246" fmla="*/ 3248527 w 8085221"/>
              <a:gd name="connsiteY246" fmla="*/ 10539664 h 15135727"/>
              <a:gd name="connsiteX247" fmla="*/ 3320716 w 8085221"/>
              <a:gd name="connsiteY247" fmla="*/ 10659979 h 15135727"/>
              <a:gd name="connsiteX248" fmla="*/ 3465095 w 8085221"/>
              <a:gd name="connsiteY248" fmla="*/ 10659979 h 15135727"/>
              <a:gd name="connsiteX249" fmla="*/ 3441032 w 8085221"/>
              <a:gd name="connsiteY249" fmla="*/ 10491537 h 15135727"/>
              <a:gd name="connsiteX250" fmla="*/ 3392906 w 8085221"/>
              <a:gd name="connsiteY250" fmla="*/ 10250906 h 15135727"/>
              <a:gd name="connsiteX251" fmla="*/ 3152274 w 8085221"/>
              <a:gd name="connsiteY251" fmla="*/ 10250906 h 15135727"/>
              <a:gd name="connsiteX252" fmla="*/ 3176337 w 8085221"/>
              <a:gd name="connsiteY252" fmla="*/ 10178716 h 15135727"/>
              <a:gd name="connsiteX253" fmla="*/ 3104148 w 8085221"/>
              <a:gd name="connsiteY253" fmla="*/ 10154653 h 15135727"/>
              <a:gd name="connsiteX254" fmla="*/ 3007895 w 8085221"/>
              <a:gd name="connsiteY254" fmla="*/ 9962148 h 15135727"/>
              <a:gd name="connsiteX255" fmla="*/ 3176337 w 8085221"/>
              <a:gd name="connsiteY255" fmla="*/ 9889958 h 15135727"/>
              <a:gd name="connsiteX256" fmla="*/ 2959769 w 8085221"/>
              <a:gd name="connsiteY256" fmla="*/ 9504948 h 15135727"/>
              <a:gd name="connsiteX257" fmla="*/ 2791327 w 8085221"/>
              <a:gd name="connsiteY257" fmla="*/ 9456821 h 15135727"/>
              <a:gd name="connsiteX258" fmla="*/ 2574758 w 8085221"/>
              <a:gd name="connsiteY258" fmla="*/ 9336506 h 15135727"/>
              <a:gd name="connsiteX259" fmla="*/ 2550695 w 8085221"/>
              <a:gd name="connsiteY259" fmla="*/ 9071811 h 15135727"/>
              <a:gd name="connsiteX260" fmla="*/ 2695074 w 8085221"/>
              <a:gd name="connsiteY260" fmla="*/ 8999621 h 15135727"/>
              <a:gd name="connsiteX261" fmla="*/ 2622885 w 8085221"/>
              <a:gd name="connsiteY261" fmla="*/ 8975558 h 15135727"/>
              <a:gd name="connsiteX262" fmla="*/ 2430379 w 8085221"/>
              <a:gd name="connsiteY262" fmla="*/ 8999621 h 15135727"/>
              <a:gd name="connsiteX263" fmla="*/ 2261937 w 8085221"/>
              <a:gd name="connsiteY263" fmla="*/ 9168064 h 15135727"/>
              <a:gd name="connsiteX264" fmla="*/ 2237874 w 8085221"/>
              <a:gd name="connsiteY264" fmla="*/ 8999621 h 15135727"/>
              <a:gd name="connsiteX265" fmla="*/ 2117558 w 8085221"/>
              <a:gd name="connsiteY265" fmla="*/ 8975558 h 15135727"/>
              <a:gd name="connsiteX266" fmla="*/ 2045369 w 8085221"/>
              <a:gd name="connsiteY266" fmla="*/ 8783053 h 15135727"/>
              <a:gd name="connsiteX267" fmla="*/ 1852864 w 8085221"/>
              <a:gd name="connsiteY267" fmla="*/ 8758990 h 15135727"/>
              <a:gd name="connsiteX268" fmla="*/ 1636295 w 8085221"/>
              <a:gd name="connsiteY268" fmla="*/ 8927432 h 15135727"/>
              <a:gd name="connsiteX269" fmla="*/ 1588169 w 8085221"/>
              <a:gd name="connsiteY269" fmla="*/ 9023685 h 15135727"/>
              <a:gd name="connsiteX270" fmla="*/ 1515979 w 8085221"/>
              <a:gd name="connsiteY270" fmla="*/ 8879306 h 15135727"/>
              <a:gd name="connsiteX271" fmla="*/ 1347537 w 8085221"/>
              <a:gd name="connsiteY271" fmla="*/ 8879306 h 15135727"/>
              <a:gd name="connsiteX272" fmla="*/ 1347537 w 8085221"/>
              <a:gd name="connsiteY272" fmla="*/ 8710864 h 15135727"/>
              <a:gd name="connsiteX273" fmla="*/ 1106906 w 8085221"/>
              <a:gd name="connsiteY273" fmla="*/ 8783053 h 15135727"/>
              <a:gd name="connsiteX274" fmla="*/ 890337 w 8085221"/>
              <a:gd name="connsiteY274" fmla="*/ 8686800 h 15135727"/>
              <a:gd name="connsiteX275" fmla="*/ 649706 w 8085221"/>
              <a:gd name="connsiteY275" fmla="*/ 8662737 h 15135727"/>
              <a:gd name="connsiteX276" fmla="*/ 385011 w 8085221"/>
              <a:gd name="connsiteY276" fmla="*/ 8566485 h 15135727"/>
              <a:gd name="connsiteX277" fmla="*/ 577516 w 8085221"/>
              <a:gd name="connsiteY277" fmla="*/ 8373979 h 15135727"/>
              <a:gd name="connsiteX278" fmla="*/ 794085 w 8085221"/>
              <a:gd name="connsiteY278" fmla="*/ 8301790 h 15135727"/>
              <a:gd name="connsiteX279" fmla="*/ 745958 w 8085221"/>
              <a:gd name="connsiteY279" fmla="*/ 8133348 h 15135727"/>
              <a:gd name="connsiteX280" fmla="*/ 818148 w 8085221"/>
              <a:gd name="connsiteY280" fmla="*/ 7820527 h 15135727"/>
              <a:gd name="connsiteX281" fmla="*/ 697832 w 8085221"/>
              <a:gd name="connsiteY281" fmla="*/ 7820527 h 15135727"/>
              <a:gd name="connsiteX282" fmla="*/ 625642 w 8085221"/>
              <a:gd name="connsiteY282" fmla="*/ 7916779 h 15135727"/>
              <a:gd name="connsiteX283" fmla="*/ 457200 w 8085221"/>
              <a:gd name="connsiteY283" fmla="*/ 7820527 h 15135727"/>
              <a:gd name="connsiteX284" fmla="*/ 529390 w 8085221"/>
              <a:gd name="connsiteY284" fmla="*/ 7700211 h 15135727"/>
              <a:gd name="connsiteX285" fmla="*/ 938464 w 8085221"/>
              <a:gd name="connsiteY285" fmla="*/ 7676148 h 15135727"/>
              <a:gd name="connsiteX286" fmla="*/ 1058779 w 8085221"/>
              <a:gd name="connsiteY286" fmla="*/ 7459579 h 15135727"/>
              <a:gd name="connsiteX287" fmla="*/ 1203158 w 8085221"/>
              <a:gd name="connsiteY287" fmla="*/ 7603958 h 15135727"/>
              <a:gd name="connsiteX288" fmla="*/ 1299411 w 8085221"/>
              <a:gd name="connsiteY288" fmla="*/ 7555832 h 15135727"/>
              <a:gd name="connsiteX289" fmla="*/ 1443790 w 8085221"/>
              <a:gd name="connsiteY289" fmla="*/ 7507706 h 15135727"/>
              <a:gd name="connsiteX290" fmla="*/ 1684421 w 8085221"/>
              <a:gd name="connsiteY290" fmla="*/ 7603958 h 15135727"/>
              <a:gd name="connsiteX291" fmla="*/ 1684421 w 8085221"/>
              <a:gd name="connsiteY291" fmla="*/ 7603958 h 15135727"/>
              <a:gd name="connsiteX292" fmla="*/ 1540042 w 8085221"/>
              <a:gd name="connsiteY292" fmla="*/ 7363327 h 15135727"/>
              <a:gd name="connsiteX293" fmla="*/ 1299411 w 8085221"/>
              <a:gd name="connsiteY293" fmla="*/ 7315200 h 15135727"/>
              <a:gd name="connsiteX294" fmla="*/ 1130969 w 8085221"/>
              <a:gd name="connsiteY294" fmla="*/ 7339264 h 15135727"/>
              <a:gd name="connsiteX295" fmla="*/ 1034716 w 8085221"/>
              <a:gd name="connsiteY295" fmla="*/ 7315200 h 15135727"/>
              <a:gd name="connsiteX296" fmla="*/ 1155032 w 8085221"/>
              <a:gd name="connsiteY296" fmla="*/ 7050506 h 15135727"/>
              <a:gd name="connsiteX297" fmla="*/ 1155032 w 8085221"/>
              <a:gd name="connsiteY297" fmla="*/ 6930190 h 15135727"/>
              <a:gd name="connsiteX298" fmla="*/ 1155032 w 8085221"/>
              <a:gd name="connsiteY298" fmla="*/ 6761748 h 15135727"/>
              <a:gd name="connsiteX299" fmla="*/ 1203158 w 8085221"/>
              <a:gd name="connsiteY299" fmla="*/ 6617369 h 15135727"/>
              <a:gd name="connsiteX300" fmla="*/ 1371600 w 8085221"/>
              <a:gd name="connsiteY300" fmla="*/ 6472990 h 15135727"/>
              <a:gd name="connsiteX301" fmla="*/ 1443790 w 8085221"/>
              <a:gd name="connsiteY301" fmla="*/ 6328611 h 15135727"/>
              <a:gd name="connsiteX302" fmla="*/ 1419727 w 8085221"/>
              <a:gd name="connsiteY302" fmla="*/ 6208295 h 15135727"/>
              <a:gd name="connsiteX303" fmla="*/ 1275348 w 8085221"/>
              <a:gd name="connsiteY303" fmla="*/ 6304548 h 15135727"/>
              <a:gd name="connsiteX304" fmla="*/ 1323474 w 8085221"/>
              <a:gd name="connsiteY304" fmla="*/ 6015790 h 15135727"/>
              <a:gd name="connsiteX305" fmla="*/ 1540042 w 8085221"/>
              <a:gd name="connsiteY305" fmla="*/ 5871411 h 15135727"/>
              <a:gd name="connsiteX306" fmla="*/ 1540042 w 8085221"/>
              <a:gd name="connsiteY306" fmla="*/ 5751095 h 15135727"/>
              <a:gd name="connsiteX307" fmla="*/ 1395664 w 8085221"/>
              <a:gd name="connsiteY307" fmla="*/ 5799221 h 15135727"/>
              <a:gd name="connsiteX308" fmla="*/ 1179095 w 8085221"/>
              <a:gd name="connsiteY308" fmla="*/ 5799221 h 15135727"/>
              <a:gd name="connsiteX309" fmla="*/ 890337 w 8085221"/>
              <a:gd name="connsiteY309" fmla="*/ 5775158 h 15135727"/>
              <a:gd name="connsiteX310" fmla="*/ 697832 w 8085221"/>
              <a:gd name="connsiteY310" fmla="*/ 5606716 h 15135727"/>
              <a:gd name="connsiteX311" fmla="*/ 577516 w 8085221"/>
              <a:gd name="connsiteY311" fmla="*/ 5582653 h 15135727"/>
              <a:gd name="connsiteX312" fmla="*/ 697832 w 8085221"/>
              <a:gd name="connsiteY312" fmla="*/ 5775158 h 15135727"/>
              <a:gd name="connsiteX313" fmla="*/ 409074 w 8085221"/>
              <a:gd name="connsiteY313" fmla="*/ 5799221 h 15135727"/>
              <a:gd name="connsiteX314" fmla="*/ 168442 w 8085221"/>
              <a:gd name="connsiteY314" fmla="*/ 5702969 h 15135727"/>
              <a:gd name="connsiteX315" fmla="*/ 264695 w 8085221"/>
              <a:gd name="connsiteY315" fmla="*/ 5558590 h 15135727"/>
              <a:gd name="connsiteX316" fmla="*/ 144379 w 8085221"/>
              <a:gd name="connsiteY316" fmla="*/ 5510464 h 15135727"/>
              <a:gd name="connsiteX317" fmla="*/ 0 w 8085221"/>
              <a:gd name="connsiteY317" fmla="*/ 5462337 h 15135727"/>
              <a:gd name="connsiteX318" fmla="*/ 96253 w 8085221"/>
              <a:gd name="connsiteY318" fmla="*/ 5245769 h 15135727"/>
              <a:gd name="connsiteX0" fmla="*/ 96253 w 8085221"/>
              <a:gd name="connsiteY0" fmla="*/ 5245769 h 15135727"/>
              <a:gd name="connsiteX1" fmla="*/ 144379 w 8085221"/>
              <a:gd name="connsiteY1" fmla="*/ 4981074 h 15135727"/>
              <a:gd name="connsiteX2" fmla="*/ 178719 w 8085221"/>
              <a:gd name="connsiteY2" fmla="*/ 4834941 h 15135727"/>
              <a:gd name="connsiteX3" fmla="*/ 334378 w 8085221"/>
              <a:gd name="connsiteY3" fmla="*/ 4696828 h 15135727"/>
              <a:gd name="connsiteX4" fmla="*/ 553453 w 8085221"/>
              <a:gd name="connsiteY4" fmla="*/ 4692316 h 15135727"/>
              <a:gd name="connsiteX5" fmla="*/ 649706 w 8085221"/>
              <a:gd name="connsiteY5" fmla="*/ 4427621 h 15135727"/>
              <a:gd name="connsiteX6" fmla="*/ 805866 w 8085221"/>
              <a:gd name="connsiteY6" fmla="*/ 4425366 h 15135727"/>
              <a:gd name="connsiteX7" fmla="*/ 867026 w 8085221"/>
              <a:gd name="connsiteY7" fmla="*/ 4311817 h 15135727"/>
              <a:gd name="connsiteX8" fmla="*/ 1077328 w 8085221"/>
              <a:gd name="connsiteY8" fmla="*/ 4253916 h 15135727"/>
              <a:gd name="connsiteX9" fmla="*/ 1120191 w 8085221"/>
              <a:gd name="connsiteY9" fmla="*/ 4206291 h 15135727"/>
              <a:gd name="connsiteX10" fmla="*/ 1263066 w 8085221"/>
              <a:gd name="connsiteY10" fmla="*/ 4182478 h 15135727"/>
              <a:gd name="connsiteX11" fmla="*/ 1362326 w 8085221"/>
              <a:gd name="connsiteY11" fmla="*/ 4081965 h 15135727"/>
              <a:gd name="connsiteX12" fmla="*/ 1472616 w 8085221"/>
              <a:gd name="connsiteY12" fmla="*/ 4025316 h 15135727"/>
              <a:gd name="connsiteX13" fmla="*/ 1559344 w 8085221"/>
              <a:gd name="connsiteY13" fmla="*/ 4013535 h 15135727"/>
              <a:gd name="connsiteX14" fmla="*/ 1708485 w 8085221"/>
              <a:gd name="connsiteY14" fmla="*/ 3826042 h 15135727"/>
              <a:gd name="connsiteX15" fmla="*/ 1820278 w 8085221"/>
              <a:gd name="connsiteY15" fmla="*/ 3858628 h 15135727"/>
              <a:gd name="connsiteX16" fmla="*/ 1910766 w 8085221"/>
              <a:gd name="connsiteY16" fmla="*/ 3735053 h 15135727"/>
              <a:gd name="connsiteX17" fmla="*/ 2006016 w 8085221"/>
              <a:gd name="connsiteY17" fmla="*/ 3615741 h 15135727"/>
              <a:gd name="connsiteX18" fmla="*/ 2091741 w 8085221"/>
              <a:gd name="connsiteY18" fmla="*/ 3649078 h 15135727"/>
              <a:gd name="connsiteX19" fmla="*/ 2141621 w 8085221"/>
              <a:gd name="connsiteY19" fmla="*/ 3585411 h 15135727"/>
              <a:gd name="connsiteX20" fmla="*/ 2117808 w 8085221"/>
              <a:gd name="connsiteY20" fmla="*/ 3518736 h 15135727"/>
              <a:gd name="connsiteX21" fmla="*/ 2182228 w 8085221"/>
              <a:gd name="connsiteY21" fmla="*/ 3420478 h 15135727"/>
              <a:gd name="connsiteX22" fmla="*/ 2286000 w 8085221"/>
              <a:gd name="connsiteY22" fmla="*/ 3489158 h 15135727"/>
              <a:gd name="connsiteX23" fmla="*/ 2334628 w 8085221"/>
              <a:gd name="connsiteY23" fmla="*/ 3249028 h 15135727"/>
              <a:gd name="connsiteX24" fmla="*/ 2381502 w 8085221"/>
              <a:gd name="connsiteY24" fmla="*/ 3088858 h 15135727"/>
              <a:gd name="connsiteX25" fmla="*/ 2544178 w 8085221"/>
              <a:gd name="connsiteY25" fmla="*/ 3058528 h 15135727"/>
              <a:gd name="connsiteX26" fmla="*/ 2477503 w 8085221"/>
              <a:gd name="connsiteY26" fmla="*/ 2977566 h 15135727"/>
              <a:gd name="connsiteX27" fmla="*/ 2695074 w 8085221"/>
              <a:gd name="connsiteY27" fmla="*/ 2892592 h 15135727"/>
              <a:gd name="connsiteX28" fmla="*/ 2796591 w 8085221"/>
              <a:gd name="connsiteY28" fmla="*/ 2829928 h 15135727"/>
              <a:gd name="connsiteX29" fmla="*/ 2829928 w 8085221"/>
              <a:gd name="connsiteY29" fmla="*/ 2517107 h 15135727"/>
              <a:gd name="connsiteX30" fmla="*/ 3006141 w 8085221"/>
              <a:gd name="connsiteY30" fmla="*/ 2401303 h 15135727"/>
              <a:gd name="connsiteX31" fmla="*/ 3200400 w 8085221"/>
              <a:gd name="connsiteY31" fmla="*/ 2296277 h 15135727"/>
              <a:gd name="connsiteX32" fmla="*/ 3325228 w 8085221"/>
              <a:gd name="connsiteY32" fmla="*/ 2220328 h 15135727"/>
              <a:gd name="connsiteX33" fmla="*/ 3441032 w 8085221"/>
              <a:gd name="connsiteY33" fmla="*/ 2237874 h 15135727"/>
              <a:gd name="connsiteX34" fmla="*/ 3534778 w 8085221"/>
              <a:gd name="connsiteY34" fmla="*/ 2301291 h 15135727"/>
              <a:gd name="connsiteX35" fmla="*/ 3585160 w 8085221"/>
              <a:gd name="connsiteY35" fmla="*/ 2517107 h 15135727"/>
              <a:gd name="connsiteX36" fmla="*/ 3801979 w 8085221"/>
              <a:gd name="connsiteY36" fmla="*/ 2565735 h 15135727"/>
              <a:gd name="connsiteX37" fmla="*/ 3946358 w 8085221"/>
              <a:gd name="connsiteY37" fmla="*/ 2550695 h 15135727"/>
              <a:gd name="connsiteX38" fmla="*/ 4018548 w 8085221"/>
              <a:gd name="connsiteY38" fmla="*/ 2598821 h 15135727"/>
              <a:gd name="connsiteX39" fmla="*/ 4138864 w 8085221"/>
              <a:gd name="connsiteY39" fmla="*/ 2574758 h 15135727"/>
              <a:gd name="connsiteX40" fmla="*/ 4307306 w 8085221"/>
              <a:gd name="connsiteY40" fmla="*/ 2671011 h 15135727"/>
              <a:gd name="connsiteX41" fmla="*/ 4427621 w 8085221"/>
              <a:gd name="connsiteY41" fmla="*/ 2622885 h 15135727"/>
              <a:gd name="connsiteX42" fmla="*/ 4549191 w 8085221"/>
              <a:gd name="connsiteY42" fmla="*/ 2610853 h 15135727"/>
              <a:gd name="connsiteX43" fmla="*/ 4668253 w 8085221"/>
              <a:gd name="connsiteY43" fmla="*/ 2743200 h 15135727"/>
              <a:gd name="connsiteX44" fmla="*/ 4788569 w 8085221"/>
              <a:gd name="connsiteY44" fmla="*/ 2815390 h 15135727"/>
              <a:gd name="connsiteX45" fmla="*/ 4957011 w 8085221"/>
              <a:gd name="connsiteY45" fmla="*/ 2719137 h 15135727"/>
              <a:gd name="connsiteX46" fmla="*/ 4981074 w 8085221"/>
              <a:gd name="connsiteY46" fmla="*/ 2382253 h 15135727"/>
              <a:gd name="connsiteX47" fmla="*/ 4981074 w 8085221"/>
              <a:gd name="connsiteY47" fmla="*/ 2382253 h 15135727"/>
              <a:gd name="connsiteX48" fmla="*/ 4949241 w 8085221"/>
              <a:gd name="connsiteY48" fmla="*/ 2306053 h 15135727"/>
              <a:gd name="connsiteX49" fmla="*/ 4849228 w 8085221"/>
              <a:gd name="connsiteY49" fmla="*/ 2239378 h 15135727"/>
              <a:gd name="connsiteX50" fmla="*/ 4884821 w 8085221"/>
              <a:gd name="connsiteY50" fmla="*/ 2093495 h 15135727"/>
              <a:gd name="connsiteX51" fmla="*/ 4820653 w 8085221"/>
              <a:gd name="connsiteY51" fmla="*/ 2010778 h 15135727"/>
              <a:gd name="connsiteX52" fmla="*/ 4697831 w 8085221"/>
              <a:gd name="connsiteY52" fmla="*/ 1900990 h 15135727"/>
              <a:gd name="connsiteX53" fmla="*/ 4764506 w 8085221"/>
              <a:gd name="connsiteY53" fmla="*/ 1804737 h 15135727"/>
              <a:gd name="connsiteX54" fmla="*/ 4934953 w 8085221"/>
              <a:gd name="connsiteY54" fmla="*/ 1686928 h 15135727"/>
              <a:gd name="connsiteX55" fmla="*/ 4957011 w 8085221"/>
              <a:gd name="connsiteY55" fmla="*/ 1564106 h 15135727"/>
              <a:gd name="connsiteX56" fmla="*/ 5087353 w 8085221"/>
              <a:gd name="connsiteY56" fmla="*/ 1539291 h 15135727"/>
              <a:gd name="connsiteX57" fmla="*/ 5221706 w 8085221"/>
              <a:gd name="connsiteY57" fmla="*/ 1588169 h 15135727"/>
              <a:gd name="connsiteX58" fmla="*/ 5296903 w 8085221"/>
              <a:gd name="connsiteY58" fmla="*/ 1663116 h 15135727"/>
              <a:gd name="connsiteX59" fmla="*/ 5481637 w 8085221"/>
              <a:gd name="connsiteY59" fmla="*/ 1641558 h 15135727"/>
              <a:gd name="connsiteX60" fmla="*/ 5799221 w 8085221"/>
              <a:gd name="connsiteY60" fmla="*/ 1684421 h 15135727"/>
              <a:gd name="connsiteX61" fmla="*/ 5877928 w 8085221"/>
              <a:gd name="connsiteY61" fmla="*/ 1596441 h 15135727"/>
              <a:gd name="connsiteX62" fmla="*/ 5871411 w 8085221"/>
              <a:gd name="connsiteY62" fmla="*/ 1443790 h 15135727"/>
              <a:gd name="connsiteX63" fmla="*/ 6087979 w 8085221"/>
              <a:gd name="connsiteY63" fmla="*/ 1395664 h 15135727"/>
              <a:gd name="connsiteX64" fmla="*/ 6173704 w 8085221"/>
              <a:gd name="connsiteY64" fmla="*/ 1092367 h 15135727"/>
              <a:gd name="connsiteX65" fmla="*/ 6424864 w 8085221"/>
              <a:gd name="connsiteY65" fmla="*/ 1058779 h 15135727"/>
              <a:gd name="connsiteX66" fmla="*/ 6803608 w 8085221"/>
              <a:gd name="connsiteY66" fmla="*/ 812382 h 15135727"/>
              <a:gd name="connsiteX67" fmla="*/ 6656973 w 8085221"/>
              <a:gd name="connsiteY67" fmla="*/ 606844 h 15135727"/>
              <a:gd name="connsiteX68" fmla="*/ 6766260 w 8085221"/>
              <a:gd name="connsiteY68" fmla="*/ 524377 h 15135727"/>
              <a:gd name="connsiteX69" fmla="*/ 6858000 w 8085221"/>
              <a:gd name="connsiteY69" fmla="*/ 360948 h 15135727"/>
              <a:gd name="connsiteX70" fmla="*/ 6761748 w 8085221"/>
              <a:gd name="connsiteY70" fmla="*/ 120316 h 15135727"/>
              <a:gd name="connsiteX71" fmla="*/ 7194885 w 8085221"/>
              <a:gd name="connsiteY71" fmla="*/ 0 h 15135727"/>
              <a:gd name="connsiteX72" fmla="*/ 7267074 w 8085221"/>
              <a:gd name="connsiteY72" fmla="*/ 120316 h 15135727"/>
              <a:gd name="connsiteX73" fmla="*/ 7267074 w 8085221"/>
              <a:gd name="connsiteY73" fmla="*/ 120316 h 15135727"/>
              <a:gd name="connsiteX74" fmla="*/ 7339264 w 8085221"/>
              <a:gd name="connsiteY74" fmla="*/ 360948 h 15135727"/>
              <a:gd name="connsiteX75" fmla="*/ 7628021 w 8085221"/>
              <a:gd name="connsiteY75" fmla="*/ 433137 h 15135727"/>
              <a:gd name="connsiteX76" fmla="*/ 7796464 w 8085221"/>
              <a:gd name="connsiteY76" fmla="*/ 649706 h 15135727"/>
              <a:gd name="connsiteX77" fmla="*/ 8085221 w 8085221"/>
              <a:gd name="connsiteY77" fmla="*/ 914400 h 15135727"/>
              <a:gd name="connsiteX78" fmla="*/ 7988969 w 8085221"/>
              <a:gd name="connsiteY78" fmla="*/ 1203158 h 15135727"/>
              <a:gd name="connsiteX79" fmla="*/ 7844590 w 8085221"/>
              <a:gd name="connsiteY79" fmla="*/ 1058779 h 15135727"/>
              <a:gd name="connsiteX80" fmla="*/ 7483642 w 8085221"/>
              <a:gd name="connsiteY80" fmla="*/ 1371600 h 15135727"/>
              <a:gd name="connsiteX81" fmla="*/ 7267074 w 8085221"/>
              <a:gd name="connsiteY81" fmla="*/ 1395664 h 15135727"/>
              <a:gd name="connsiteX82" fmla="*/ 7243011 w 8085221"/>
              <a:gd name="connsiteY82" fmla="*/ 1588169 h 15135727"/>
              <a:gd name="connsiteX83" fmla="*/ 6978316 w 8085221"/>
              <a:gd name="connsiteY83" fmla="*/ 1732548 h 15135727"/>
              <a:gd name="connsiteX84" fmla="*/ 6737685 w 8085221"/>
              <a:gd name="connsiteY84" fmla="*/ 2093495 h 15135727"/>
              <a:gd name="connsiteX85" fmla="*/ 6737685 w 8085221"/>
              <a:gd name="connsiteY85" fmla="*/ 2382253 h 15135727"/>
              <a:gd name="connsiteX86" fmla="*/ 6665495 w 8085221"/>
              <a:gd name="connsiteY86" fmla="*/ 2430379 h 15135727"/>
              <a:gd name="connsiteX87" fmla="*/ 6906127 w 8085221"/>
              <a:gd name="connsiteY87" fmla="*/ 2646948 h 15135727"/>
              <a:gd name="connsiteX88" fmla="*/ 6906127 w 8085221"/>
              <a:gd name="connsiteY88" fmla="*/ 2983832 h 15135727"/>
              <a:gd name="connsiteX89" fmla="*/ 6906127 w 8085221"/>
              <a:gd name="connsiteY89" fmla="*/ 3104148 h 15135727"/>
              <a:gd name="connsiteX90" fmla="*/ 6833937 w 8085221"/>
              <a:gd name="connsiteY90" fmla="*/ 3368842 h 15135727"/>
              <a:gd name="connsiteX91" fmla="*/ 6906127 w 8085221"/>
              <a:gd name="connsiteY91" fmla="*/ 3489158 h 15135727"/>
              <a:gd name="connsiteX92" fmla="*/ 6641432 w 8085221"/>
              <a:gd name="connsiteY92" fmla="*/ 3705727 h 15135727"/>
              <a:gd name="connsiteX93" fmla="*/ 6737685 w 8085221"/>
              <a:gd name="connsiteY93" fmla="*/ 3729790 h 15135727"/>
              <a:gd name="connsiteX94" fmla="*/ 6545179 w 8085221"/>
              <a:gd name="connsiteY94" fmla="*/ 3826042 h 15135727"/>
              <a:gd name="connsiteX95" fmla="*/ 6328611 w 8085221"/>
              <a:gd name="connsiteY95" fmla="*/ 3753853 h 15135727"/>
              <a:gd name="connsiteX96" fmla="*/ 6184232 w 8085221"/>
              <a:gd name="connsiteY96" fmla="*/ 3850106 h 15135727"/>
              <a:gd name="connsiteX97" fmla="*/ 6184232 w 8085221"/>
              <a:gd name="connsiteY97" fmla="*/ 3946358 h 15135727"/>
              <a:gd name="connsiteX98" fmla="*/ 6136106 w 8085221"/>
              <a:gd name="connsiteY98" fmla="*/ 4235116 h 15135727"/>
              <a:gd name="connsiteX99" fmla="*/ 5919537 w 8085221"/>
              <a:gd name="connsiteY99" fmla="*/ 4403558 h 15135727"/>
              <a:gd name="connsiteX100" fmla="*/ 5775158 w 8085221"/>
              <a:gd name="connsiteY100" fmla="*/ 4451685 h 15135727"/>
              <a:gd name="connsiteX101" fmla="*/ 5630779 w 8085221"/>
              <a:gd name="connsiteY101" fmla="*/ 4547937 h 15135727"/>
              <a:gd name="connsiteX102" fmla="*/ 5510464 w 8085221"/>
              <a:gd name="connsiteY102" fmla="*/ 4620127 h 15135727"/>
              <a:gd name="connsiteX103" fmla="*/ 5510464 w 8085221"/>
              <a:gd name="connsiteY103" fmla="*/ 4812632 h 15135727"/>
              <a:gd name="connsiteX104" fmla="*/ 5317958 w 8085221"/>
              <a:gd name="connsiteY104" fmla="*/ 4981074 h 15135727"/>
              <a:gd name="connsiteX105" fmla="*/ 5005137 w 8085221"/>
              <a:gd name="connsiteY105" fmla="*/ 5149516 h 15135727"/>
              <a:gd name="connsiteX106" fmla="*/ 4692316 w 8085221"/>
              <a:gd name="connsiteY106" fmla="*/ 5149516 h 15135727"/>
              <a:gd name="connsiteX107" fmla="*/ 4523874 w 8085221"/>
              <a:gd name="connsiteY107" fmla="*/ 5366085 h 15135727"/>
              <a:gd name="connsiteX108" fmla="*/ 4211053 w 8085221"/>
              <a:gd name="connsiteY108" fmla="*/ 5414211 h 15135727"/>
              <a:gd name="connsiteX109" fmla="*/ 4114800 w 8085221"/>
              <a:gd name="connsiteY109" fmla="*/ 5390148 h 15135727"/>
              <a:gd name="connsiteX110" fmla="*/ 4018548 w 8085221"/>
              <a:gd name="connsiteY110" fmla="*/ 5630779 h 15135727"/>
              <a:gd name="connsiteX111" fmla="*/ 4090737 w 8085221"/>
              <a:gd name="connsiteY111" fmla="*/ 5871411 h 15135727"/>
              <a:gd name="connsiteX112" fmla="*/ 4090737 w 8085221"/>
              <a:gd name="connsiteY112" fmla="*/ 6184232 h 15135727"/>
              <a:gd name="connsiteX113" fmla="*/ 4186990 w 8085221"/>
              <a:gd name="connsiteY113" fmla="*/ 6472990 h 15135727"/>
              <a:gd name="connsiteX114" fmla="*/ 4042611 w 8085221"/>
              <a:gd name="connsiteY114" fmla="*/ 6352674 h 15135727"/>
              <a:gd name="connsiteX115" fmla="*/ 3946358 w 8085221"/>
              <a:gd name="connsiteY115" fmla="*/ 6376737 h 15135727"/>
              <a:gd name="connsiteX116" fmla="*/ 4114800 w 8085221"/>
              <a:gd name="connsiteY116" fmla="*/ 6641432 h 15135727"/>
              <a:gd name="connsiteX117" fmla="*/ 4451685 w 8085221"/>
              <a:gd name="connsiteY117" fmla="*/ 6737685 h 15135727"/>
              <a:gd name="connsiteX118" fmla="*/ 4620127 w 8085221"/>
              <a:gd name="connsiteY118" fmla="*/ 6978316 h 15135727"/>
              <a:gd name="connsiteX119" fmla="*/ 4740442 w 8085221"/>
              <a:gd name="connsiteY119" fmla="*/ 7170821 h 15135727"/>
              <a:gd name="connsiteX120" fmla="*/ 5077327 w 8085221"/>
              <a:gd name="connsiteY120" fmla="*/ 7387390 h 15135727"/>
              <a:gd name="connsiteX121" fmla="*/ 5125453 w 8085221"/>
              <a:gd name="connsiteY121" fmla="*/ 7603958 h 15135727"/>
              <a:gd name="connsiteX122" fmla="*/ 5197642 w 8085221"/>
              <a:gd name="connsiteY122" fmla="*/ 7796464 h 15135727"/>
              <a:gd name="connsiteX123" fmla="*/ 5486400 w 8085221"/>
              <a:gd name="connsiteY123" fmla="*/ 7964906 h 15135727"/>
              <a:gd name="connsiteX124" fmla="*/ 5486400 w 8085221"/>
              <a:gd name="connsiteY124" fmla="*/ 8349916 h 15135727"/>
              <a:gd name="connsiteX125" fmla="*/ 5678906 w 8085221"/>
              <a:gd name="connsiteY125" fmla="*/ 8614611 h 15135727"/>
              <a:gd name="connsiteX126" fmla="*/ 5919537 w 8085221"/>
              <a:gd name="connsiteY126" fmla="*/ 9071811 h 15135727"/>
              <a:gd name="connsiteX127" fmla="*/ 6160169 w 8085221"/>
              <a:gd name="connsiteY127" fmla="*/ 9336506 h 15135727"/>
              <a:gd name="connsiteX128" fmla="*/ 6280485 w 8085221"/>
              <a:gd name="connsiteY128" fmla="*/ 9601200 h 15135727"/>
              <a:gd name="connsiteX129" fmla="*/ 6400800 w 8085221"/>
              <a:gd name="connsiteY129" fmla="*/ 9793706 h 15135727"/>
              <a:gd name="connsiteX130" fmla="*/ 6569242 w 8085221"/>
              <a:gd name="connsiteY130" fmla="*/ 10058400 h 15135727"/>
              <a:gd name="connsiteX131" fmla="*/ 6713621 w 8085221"/>
              <a:gd name="connsiteY131" fmla="*/ 10106527 h 15135727"/>
              <a:gd name="connsiteX132" fmla="*/ 6545179 w 8085221"/>
              <a:gd name="connsiteY132" fmla="*/ 10202779 h 15135727"/>
              <a:gd name="connsiteX133" fmla="*/ 6569242 w 8085221"/>
              <a:gd name="connsiteY133" fmla="*/ 10443411 h 15135727"/>
              <a:gd name="connsiteX134" fmla="*/ 6593306 w 8085221"/>
              <a:gd name="connsiteY134" fmla="*/ 10708106 h 15135727"/>
              <a:gd name="connsiteX135" fmla="*/ 6761748 w 8085221"/>
              <a:gd name="connsiteY135" fmla="*/ 10924674 h 15135727"/>
              <a:gd name="connsiteX136" fmla="*/ 6641432 w 8085221"/>
              <a:gd name="connsiteY136" fmla="*/ 11093116 h 15135727"/>
              <a:gd name="connsiteX137" fmla="*/ 6713621 w 8085221"/>
              <a:gd name="connsiteY137" fmla="*/ 11261558 h 15135727"/>
              <a:gd name="connsiteX138" fmla="*/ 6737685 w 8085221"/>
              <a:gd name="connsiteY138" fmla="*/ 11526253 h 15135727"/>
              <a:gd name="connsiteX139" fmla="*/ 6617369 w 8085221"/>
              <a:gd name="connsiteY139" fmla="*/ 11839074 h 15135727"/>
              <a:gd name="connsiteX140" fmla="*/ 6617369 w 8085221"/>
              <a:gd name="connsiteY140" fmla="*/ 12031579 h 15135727"/>
              <a:gd name="connsiteX141" fmla="*/ 6641432 w 8085221"/>
              <a:gd name="connsiteY141" fmla="*/ 12127832 h 15135727"/>
              <a:gd name="connsiteX142" fmla="*/ 6761748 w 8085221"/>
              <a:gd name="connsiteY142" fmla="*/ 12031579 h 15135727"/>
              <a:gd name="connsiteX143" fmla="*/ 6761748 w 8085221"/>
              <a:gd name="connsiteY143" fmla="*/ 12296274 h 15135727"/>
              <a:gd name="connsiteX144" fmla="*/ 6689558 w 8085221"/>
              <a:gd name="connsiteY144" fmla="*/ 12512842 h 15135727"/>
              <a:gd name="connsiteX145" fmla="*/ 6785811 w 8085221"/>
              <a:gd name="connsiteY145" fmla="*/ 12777537 h 15135727"/>
              <a:gd name="connsiteX146" fmla="*/ 6569242 w 8085221"/>
              <a:gd name="connsiteY146" fmla="*/ 12873790 h 15135727"/>
              <a:gd name="connsiteX147" fmla="*/ 6545179 w 8085221"/>
              <a:gd name="connsiteY147" fmla="*/ 13090358 h 15135727"/>
              <a:gd name="connsiteX148" fmla="*/ 6448927 w 8085221"/>
              <a:gd name="connsiteY148" fmla="*/ 13355053 h 15135727"/>
              <a:gd name="connsiteX149" fmla="*/ 6256421 w 8085221"/>
              <a:gd name="connsiteY149" fmla="*/ 13571621 h 15135727"/>
              <a:gd name="connsiteX150" fmla="*/ 6087979 w 8085221"/>
              <a:gd name="connsiteY150" fmla="*/ 13667874 h 15135727"/>
              <a:gd name="connsiteX151" fmla="*/ 5943600 w 8085221"/>
              <a:gd name="connsiteY151" fmla="*/ 13716000 h 15135727"/>
              <a:gd name="connsiteX152" fmla="*/ 5702969 w 8085221"/>
              <a:gd name="connsiteY152" fmla="*/ 13667874 h 15135727"/>
              <a:gd name="connsiteX153" fmla="*/ 5582653 w 8085221"/>
              <a:gd name="connsiteY153" fmla="*/ 13691937 h 15135727"/>
              <a:gd name="connsiteX154" fmla="*/ 5727032 w 8085221"/>
              <a:gd name="connsiteY154" fmla="*/ 13836316 h 15135727"/>
              <a:gd name="connsiteX155" fmla="*/ 5582653 w 8085221"/>
              <a:gd name="connsiteY155" fmla="*/ 14052885 h 15135727"/>
              <a:gd name="connsiteX156" fmla="*/ 5462337 w 8085221"/>
              <a:gd name="connsiteY156" fmla="*/ 14149137 h 15135727"/>
              <a:gd name="connsiteX157" fmla="*/ 5342021 w 8085221"/>
              <a:gd name="connsiteY157" fmla="*/ 14004758 h 15135727"/>
              <a:gd name="connsiteX158" fmla="*/ 5245769 w 8085221"/>
              <a:gd name="connsiteY158" fmla="*/ 14004758 h 15135727"/>
              <a:gd name="connsiteX159" fmla="*/ 5245769 w 8085221"/>
              <a:gd name="connsiteY159" fmla="*/ 13956632 h 15135727"/>
              <a:gd name="connsiteX160" fmla="*/ 5101390 w 8085221"/>
              <a:gd name="connsiteY160" fmla="*/ 13956632 h 15135727"/>
              <a:gd name="connsiteX161" fmla="*/ 4981074 w 8085221"/>
              <a:gd name="connsiteY161" fmla="*/ 13860379 h 15135727"/>
              <a:gd name="connsiteX162" fmla="*/ 4740442 w 8085221"/>
              <a:gd name="connsiteY162" fmla="*/ 13908506 h 15135727"/>
              <a:gd name="connsiteX163" fmla="*/ 4475748 w 8085221"/>
              <a:gd name="connsiteY163" fmla="*/ 13956632 h 15135727"/>
              <a:gd name="connsiteX164" fmla="*/ 4379495 w 8085221"/>
              <a:gd name="connsiteY164" fmla="*/ 14028821 h 15135727"/>
              <a:gd name="connsiteX165" fmla="*/ 4403558 w 8085221"/>
              <a:gd name="connsiteY165" fmla="*/ 14197264 h 15135727"/>
              <a:gd name="connsiteX166" fmla="*/ 4572000 w 8085221"/>
              <a:gd name="connsiteY166" fmla="*/ 14149137 h 15135727"/>
              <a:gd name="connsiteX167" fmla="*/ 4523874 w 8085221"/>
              <a:gd name="connsiteY167" fmla="*/ 14558211 h 15135727"/>
              <a:gd name="connsiteX168" fmla="*/ 4403558 w 8085221"/>
              <a:gd name="connsiteY168" fmla="*/ 14437895 h 15135727"/>
              <a:gd name="connsiteX169" fmla="*/ 4403558 w 8085221"/>
              <a:gd name="connsiteY169" fmla="*/ 14437895 h 15135727"/>
              <a:gd name="connsiteX170" fmla="*/ 4283242 w 8085221"/>
              <a:gd name="connsiteY170" fmla="*/ 14245390 h 15135727"/>
              <a:gd name="connsiteX171" fmla="*/ 4235116 w 8085221"/>
              <a:gd name="connsiteY171" fmla="*/ 14341642 h 15135727"/>
              <a:gd name="connsiteX172" fmla="*/ 4162927 w 8085221"/>
              <a:gd name="connsiteY172" fmla="*/ 14389769 h 15135727"/>
              <a:gd name="connsiteX173" fmla="*/ 4162927 w 8085221"/>
              <a:gd name="connsiteY173" fmla="*/ 14389769 h 15135727"/>
              <a:gd name="connsiteX174" fmla="*/ 3922295 w 8085221"/>
              <a:gd name="connsiteY174" fmla="*/ 14245390 h 15135727"/>
              <a:gd name="connsiteX175" fmla="*/ 3801979 w 8085221"/>
              <a:gd name="connsiteY175" fmla="*/ 14293516 h 15135727"/>
              <a:gd name="connsiteX176" fmla="*/ 3681664 w 8085221"/>
              <a:gd name="connsiteY176" fmla="*/ 14389769 h 15135727"/>
              <a:gd name="connsiteX177" fmla="*/ 3657600 w 8085221"/>
              <a:gd name="connsiteY177" fmla="*/ 14654464 h 15135727"/>
              <a:gd name="connsiteX178" fmla="*/ 3513221 w 8085221"/>
              <a:gd name="connsiteY178" fmla="*/ 14726653 h 15135727"/>
              <a:gd name="connsiteX179" fmla="*/ 3513221 w 8085221"/>
              <a:gd name="connsiteY179" fmla="*/ 14871032 h 15135727"/>
              <a:gd name="connsiteX180" fmla="*/ 3633537 w 8085221"/>
              <a:gd name="connsiteY180" fmla="*/ 14967285 h 15135727"/>
              <a:gd name="connsiteX181" fmla="*/ 3609474 w 8085221"/>
              <a:gd name="connsiteY181" fmla="*/ 15087600 h 15135727"/>
              <a:gd name="connsiteX182" fmla="*/ 3441032 w 8085221"/>
              <a:gd name="connsiteY182" fmla="*/ 15039474 h 15135727"/>
              <a:gd name="connsiteX183" fmla="*/ 3272590 w 8085221"/>
              <a:gd name="connsiteY183" fmla="*/ 15063537 h 15135727"/>
              <a:gd name="connsiteX184" fmla="*/ 3248527 w 8085221"/>
              <a:gd name="connsiteY184" fmla="*/ 14895095 h 15135727"/>
              <a:gd name="connsiteX185" fmla="*/ 3128211 w 8085221"/>
              <a:gd name="connsiteY185" fmla="*/ 14919158 h 15135727"/>
              <a:gd name="connsiteX186" fmla="*/ 2959769 w 8085221"/>
              <a:gd name="connsiteY186" fmla="*/ 15135727 h 15135727"/>
              <a:gd name="connsiteX187" fmla="*/ 2935706 w 8085221"/>
              <a:gd name="connsiteY187" fmla="*/ 14895095 h 15135727"/>
              <a:gd name="connsiteX188" fmla="*/ 2791327 w 8085221"/>
              <a:gd name="connsiteY188" fmla="*/ 14943221 h 15135727"/>
              <a:gd name="connsiteX189" fmla="*/ 2671011 w 8085221"/>
              <a:gd name="connsiteY189" fmla="*/ 15039474 h 15135727"/>
              <a:gd name="connsiteX190" fmla="*/ 2430379 w 8085221"/>
              <a:gd name="connsiteY190" fmla="*/ 15087600 h 15135727"/>
              <a:gd name="connsiteX191" fmla="*/ 2237874 w 8085221"/>
              <a:gd name="connsiteY191" fmla="*/ 15039474 h 15135727"/>
              <a:gd name="connsiteX192" fmla="*/ 2622885 w 8085221"/>
              <a:gd name="connsiteY192" fmla="*/ 14846969 h 15135727"/>
              <a:gd name="connsiteX193" fmla="*/ 2887579 w 8085221"/>
              <a:gd name="connsiteY193" fmla="*/ 14774779 h 15135727"/>
              <a:gd name="connsiteX194" fmla="*/ 2839453 w 8085221"/>
              <a:gd name="connsiteY194" fmla="*/ 14582274 h 15135727"/>
              <a:gd name="connsiteX195" fmla="*/ 2935706 w 8085221"/>
              <a:gd name="connsiteY195" fmla="*/ 14510085 h 15135727"/>
              <a:gd name="connsiteX196" fmla="*/ 2935706 w 8085221"/>
              <a:gd name="connsiteY196" fmla="*/ 14510085 h 15135727"/>
              <a:gd name="connsiteX197" fmla="*/ 3080085 w 8085221"/>
              <a:gd name="connsiteY197" fmla="*/ 14413832 h 15135727"/>
              <a:gd name="connsiteX198" fmla="*/ 3152274 w 8085221"/>
              <a:gd name="connsiteY198" fmla="*/ 14341642 h 15135727"/>
              <a:gd name="connsiteX199" fmla="*/ 3080085 w 8085221"/>
              <a:gd name="connsiteY199" fmla="*/ 14269453 h 15135727"/>
              <a:gd name="connsiteX200" fmla="*/ 3152274 w 8085221"/>
              <a:gd name="connsiteY200" fmla="*/ 14197264 h 15135727"/>
              <a:gd name="connsiteX201" fmla="*/ 3152274 w 8085221"/>
              <a:gd name="connsiteY201" fmla="*/ 14052885 h 15135727"/>
              <a:gd name="connsiteX202" fmla="*/ 3080085 w 8085221"/>
              <a:gd name="connsiteY202" fmla="*/ 13980695 h 15135727"/>
              <a:gd name="connsiteX203" fmla="*/ 3056021 w 8085221"/>
              <a:gd name="connsiteY203" fmla="*/ 14076948 h 15135727"/>
              <a:gd name="connsiteX204" fmla="*/ 2935706 w 8085221"/>
              <a:gd name="connsiteY204" fmla="*/ 14076948 h 15135727"/>
              <a:gd name="connsiteX205" fmla="*/ 2863516 w 8085221"/>
              <a:gd name="connsiteY205" fmla="*/ 14125074 h 15135727"/>
              <a:gd name="connsiteX206" fmla="*/ 2719137 w 8085221"/>
              <a:gd name="connsiteY206" fmla="*/ 14197264 h 15135727"/>
              <a:gd name="connsiteX207" fmla="*/ 2646948 w 8085221"/>
              <a:gd name="connsiteY207" fmla="*/ 14197264 h 15135727"/>
              <a:gd name="connsiteX208" fmla="*/ 2598821 w 8085221"/>
              <a:gd name="connsiteY208" fmla="*/ 14125074 h 15135727"/>
              <a:gd name="connsiteX209" fmla="*/ 2430379 w 8085221"/>
              <a:gd name="connsiteY209" fmla="*/ 13836316 h 15135727"/>
              <a:gd name="connsiteX210" fmla="*/ 2646948 w 8085221"/>
              <a:gd name="connsiteY210" fmla="*/ 13812253 h 15135727"/>
              <a:gd name="connsiteX211" fmla="*/ 2502569 w 8085221"/>
              <a:gd name="connsiteY211" fmla="*/ 13475369 h 15135727"/>
              <a:gd name="connsiteX212" fmla="*/ 2550695 w 8085221"/>
              <a:gd name="connsiteY212" fmla="*/ 13186611 h 15135727"/>
              <a:gd name="connsiteX213" fmla="*/ 2719137 w 8085221"/>
              <a:gd name="connsiteY213" fmla="*/ 13042232 h 15135727"/>
              <a:gd name="connsiteX214" fmla="*/ 2791327 w 8085221"/>
              <a:gd name="connsiteY214" fmla="*/ 12945979 h 15135727"/>
              <a:gd name="connsiteX215" fmla="*/ 3031958 w 8085221"/>
              <a:gd name="connsiteY215" fmla="*/ 13090358 h 15135727"/>
              <a:gd name="connsiteX216" fmla="*/ 3056021 w 8085221"/>
              <a:gd name="connsiteY216" fmla="*/ 12753474 h 15135727"/>
              <a:gd name="connsiteX217" fmla="*/ 2887579 w 8085221"/>
              <a:gd name="connsiteY217" fmla="*/ 12777537 h 15135727"/>
              <a:gd name="connsiteX218" fmla="*/ 2815390 w 8085221"/>
              <a:gd name="connsiteY218" fmla="*/ 12777537 h 15135727"/>
              <a:gd name="connsiteX219" fmla="*/ 3176337 w 8085221"/>
              <a:gd name="connsiteY219" fmla="*/ 12368464 h 15135727"/>
              <a:gd name="connsiteX220" fmla="*/ 3104148 w 8085221"/>
              <a:gd name="connsiteY220" fmla="*/ 12320337 h 15135727"/>
              <a:gd name="connsiteX221" fmla="*/ 3104148 w 8085221"/>
              <a:gd name="connsiteY221" fmla="*/ 12320337 h 15135727"/>
              <a:gd name="connsiteX222" fmla="*/ 3007895 w 8085221"/>
              <a:gd name="connsiteY222" fmla="*/ 12079706 h 15135727"/>
              <a:gd name="connsiteX223" fmla="*/ 2911642 w 8085221"/>
              <a:gd name="connsiteY223" fmla="*/ 11935327 h 15135727"/>
              <a:gd name="connsiteX224" fmla="*/ 2863516 w 8085221"/>
              <a:gd name="connsiteY224" fmla="*/ 11694695 h 15135727"/>
              <a:gd name="connsiteX225" fmla="*/ 2911642 w 8085221"/>
              <a:gd name="connsiteY225" fmla="*/ 11454064 h 15135727"/>
              <a:gd name="connsiteX226" fmla="*/ 3056021 w 8085221"/>
              <a:gd name="connsiteY226" fmla="*/ 11454064 h 15135727"/>
              <a:gd name="connsiteX227" fmla="*/ 2983832 w 8085221"/>
              <a:gd name="connsiteY227" fmla="*/ 11381874 h 15135727"/>
              <a:gd name="connsiteX228" fmla="*/ 3031958 w 8085221"/>
              <a:gd name="connsiteY228" fmla="*/ 11285621 h 15135727"/>
              <a:gd name="connsiteX229" fmla="*/ 3007895 w 8085221"/>
              <a:gd name="connsiteY229" fmla="*/ 11189369 h 15135727"/>
              <a:gd name="connsiteX230" fmla="*/ 2887579 w 8085221"/>
              <a:gd name="connsiteY230" fmla="*/ 11141242 h 15135727"/>
              <a:gd name="connsiteX231" fmla="*/ 2887579 w 8085221"/>
              <a:gd name="connsiteY231" fmla="*/ 10972800 h 15135727"/>
              <a:gd name="connsiteX232" fmla="*/ 2887579 w 8085221"/>
              <a:gd name="connsiteY232" fmla="*/ 10924674 h 15135727"/>
              <a:gd name="connsiteX233" fmla="*/ 2767264 w 8085221"/>
              <a:gd name="connsiteY233" fmla="*/ 11020927 h 15135727"/>
              <a:gd name="connsiteX234" fmla="*/ 2743200 w 8085221"/>
              <a:gd name="connsiteY234" fmla="*/ 10924674 h 15135727"/>
              <a:gd name="connsiteX235" fmla="*/ 2550695 w 8085221"/>
              <a:gd name="connsiteY235" fmla="*/ 11020927 h 15135727"/>
              <a:gd name="connsiteX236" fmla="*/ 2526632 w 8085221"/>
              <a:gd name="connsiteY236" fmla="*/ 11117179 h 15135727"/>
              <a:gd name="connsiteX237" fmla="*/ 2334127 w 8085221"/>
              <a:gd name="connsiteY237" fmla="*/ 10996864 h 15135727"/>
              <a:gd name="connsiteX238" fmla="*/ 2358190 w 8085221"/>
              <a:gd name="connsiteY238" fmla="*/ 10732169 h 15135727"/>
              <a:gd name="connsiteX239" fmla="*/ 2334127 w 8085221"/>
              <a:gd name="connsiteY239" fmla="*/ 10587790 h 15135727"/>
              <a:gd name="connsiteX240" fmla="*/ 2406316 w 8085221"/>
              <a:gd name="connsiteY240" fmla="*/ 10491537 h 15135727"/>
              <a:gd name="connsiteX241" fmla="*/ 2598821 w 8085221"/>
              <a:gd name="connsiteY241" fmla="*/ 10684042 h 15135727"/>
              <a:gd name="connsiteX242" fmla="*/ 2767264 w 8085221"/>
              <a:gd name="connsiteY242" fmla="*/ 10684042 h 15135727"/>
              <a:gd name="connsiteX243" fmla="*/ 2646948 w 8085221"/>
              <a:gd name="connsiteY243" fmla="*/ 10515600 h 15135727"/>
              <a:gd name="connsiteX244" fmla="*/ 2815390 w 8085221"/>
              <a:gd name="connsiteY244" fmla="*/ 10395285 h 15135727"/>
              <a:gd name="connsiteX245" fmla="*/ 3080085 w 8085221"/>
              <a:gd name="connsiteY245" fmla="*/ 10419348 h 15135727"/>
              <a:gd name="connsiteX246" fmla="*/ 3248527 w 8085221"/>
              <a:gd name="connsiteY246" fmla="*/ 10539664 h 15135727"/>
              <a:gd name="connsiteX247" fmla="*/ 3320716 w 8085221"/>
              <a:gd name="connsiteY247" fmla="*/ 10659979 h 15135727"/>
              <a:gd name="connsiteX248" fmla="*/ 3465095 w 8085221"/>
              <a:gd name="connsiteY248" fmla="*/ 10659979 h 15135727"/>
              <a:gd name="connsiteX249" fmla="*/ 3441032 w 8085221"/>
              <a:gd name="connsiteY249" fmla="*/ 10491537 h 15135727"/>
              <a:gd name="connsiteX250" fmla="*/ 3392906 w 8085221"/>
              <a:gd name="connsiteY250" fmla="*/ 10250906 h 15135727"/>
              <a:gd name="connsiteX251" fmla="*/ 3152274 w 8085221"/>
              <a:gd name="connsiteY251" fmla="*/ 10250906 h 15135727"/>
              <a:gd name="connsiteX252" fmla="*/ 3176337 w 8085221"/>
              <a:gd name="connsiteY252" fmla="*/ 10178716 h 15135727"/>
              <a:gd name="connsiteX253" fmla="*/ 3104148 w 8085221"/>
              <a:gd name="connsiteY253" fmla="*/ 10154653 h 15135727"/>
              <a:gd name="connsiteX254" fmla="*/ 3007895 w 8085221"/>
              <a:gd name="connsiteY254" fmla="*/ 9962148 h 15135727"/>
              <a:gd name="connsiteX255" fmla="*/ 3176337 w 8085221"/>
              <a:gd name="connsiteY255" fmla="*/ 9889958 h 15135727"/>
              <a:gd name="connsiteX256" fmla="*/ 2959769 w 8085221"/>
              <a:gd name="connsiteY256" fmla="*/ 9504948 h 15135727"/>
              <a:gd name="connsiteX257" fmla="*/ 2791327 w 8085221"/>
              <a:gd name="connsiteY257" fmla="*/ 9456821 h 15135727"/>
              <a:gd name="connsiteX258" fmla="*/ 2574758 w 8085221"/>
              <a:gd name="connsiteY258" fmla="*/ 9336506 h 15135727"/>
              <a:gd name="connsiteX259" fmla="*/ 2550695 w 8085221"/>
              <a:gd name="connsiteY259" fmla="*/ 9071811 h 15135727"/>
              <a:gd name="connsiteX260" fmla="*/ 2695074 w 8085221"/>
              <a:gd name="connsiteY260" fmla="*/ 8999621 h 15135727"/>
              <a:gd name="connsiteX261" fmla="*/ 2622885 w 8085221"/>
              <a:gd name="connsiteY261" fmla="*/ 8975558 h 15135727"/>
              <a:gd name="connsiteX262" fmla="*/ 2430379 w 8085221"/>
              <a:gd name="connsiteY262" fmla="*/ 8999621 h 15135727"/>
              <a:gd name="connsiteX263" fmla="*/ 2261937 w 8085221"/>
              <a:gd name="connsiteY263" fmla="*/ 9168064 h 15135727"/>
              <a:gd name="connsiteX264" fmla="*/ 2237874 w 8085221"/>
              <a:gd name="connsiteY264" fmla="*/ 8999621 h 15135727"/>
              <a:gd name="connsiteX265" fmla="*/ 2117558 w 8085221"/>
              <a:gd name="connsiteY265" fmla="*/ 8975558 h 15135727"/>
              <a:gd name="connsiteX266" fmla="*/ 2045369 w 8085221"/>
              <a:gd name="connsiteY266" fmla="*/ 8783053 h 15135727"/>
              <a:gd name="connsiteX267" fmla="*/ 1852864 w 8085221"/>
              <a:gd name="connsiteY267" fmla="*/ 8758990 h 15135727"/>
              <a:gd name="connsiteX268" fmla="*/ 1636295 w 8085221"/>
              <a:gd name="connsiteY268" fmla="*/ 8927432 h 15135727"/>
              <a:gd name="connsiteX269" fmla="*/ 1588169 w 8085221"/>
              <a:gd name="connsiteY269" fmla="*/ 9023685 h 15135727"/>
              <a:gd name="connsiteX270" fmla="*/ 1515979 w 8085221"/>
              <a:gd name="connsiteY270" fmla="*/ 8879306 h 15135727"/>
              <a:gd name="connsiteX271" fmla="*/ 1347537 w 8085221"/>
              <a:gd name="connsiteY271" fmla="*/ 8879306 h 15135727"/>
              <a:gd name="connsiteX272" fmla="*/ 1347537 w 8085221"/>
              <a:gd name="connsiteY272" fmla="*/ 8710864 h 15135727"/>
              <a:gd name="connsiteX273" fmla="*/ 1106906 w 8085221"/>
              <a:gd name="connsiteY273" fmla="*/ 8783053 h 15135727"/>
              <a:gd name="connsiteX274" fmla="*/ 890337 w 8085221"/>
              <a:gd name="connsiteY274" fmla="*/ 8686800 h 15135727"/>
              <a:gd name="connsiteX275" fmla="*/ 649706 w 8085221"/>
              <a:gd name="connsiteY275" fmla="*/ 8662737 h 15135727"/>
              <a:gd name="connsiteX276" fmla="*/ 385011 w 8085221"/>
              <a:gd name="connsiteY276" fmla="*/ 8566485 h 15135727"/>
              <a:gd name="connsiteX277" fmla="*/ 577516 w 8085221"/>
              <a:gd name="connsiteY277" fmla="*/ 8373979 h 15135727"/>
              <a:gd name="connsiteX278" fmla="*/ 794085 w 8085221"/>
              <a:gd name="connsiteY278" fmla="*/ 8301790 h 15135727"/>
              <a:gd name="connsiteX279" fmla="*/ 745958 w 8085221"/>
              <a:gd name="connsiteY279" fmla="*/ 8133348 h 15135727"/>
              <a:gd name="connsiteX280" fmla="*/ 818148 w 8085221"/>
              <a:gd name="connsiteY280" fmla="*/ 7820527 h 15135727"/>
              <a:gd name="connsiteX281" fmla="*/ 697832 w 8085221"/>
              <a:gd name="connsiteY281" fmla="*/ 7820527 h 15135727"/>
              <a:gd name="connsiteX282" fmla="*/ 625642 w 8085221"/>
              <a:gd name="connsiteY282" fmla="*/ 7916779 h 15135727"/>
              <a:gd name="connsiteX283" fmla="*/ 457200 w 8085221"/>
              <a:gd name="connsiteY283" fmla="*/ 7820527 h 15135727"/>
              <a:gd name="connsiteX284" fmla="*/ 529390 w 8085221"/>
              <a:gd name="connsiteY284" fmla="*/ 7700211 h 15135727"/>
              <a:gd name="connsiteX285" fmla="*/ 938464 w 8085221"/>
              <a:gd name="connsiteY285" fmla="*/ 7676148 h 15135727"/>
              <a:gd name="connsiteX286" fmla="*/ 1058779 w 8085221"/>
              <a:gd name="connsiteY286" fmla="*/ 7459579 h 15135727"/>
              <a:gd name="connsiteX287" fmla="*/ 1203158 w 8085221"/>
              <a:gd name="connsiteY287" fmla="*/ 7603958 h 15135727"/>
              <a:gd name="connsiteX288" fmla="*/ 1299411 w 8085221"/>
              <a:gd name="connsiteY288" fmla="*/ 7555832 h 15135727"/>
              <a:gd name="connsiteX289" fmla="*/ 1443790 w 8085221"/>
              <a:gd name="connsiteY289" fmla="*/ 7507706 h 15135727"/>
              <a:gd name="connsiteX290" fmla="*/ 1684421 w 8085221"/>
              <a:gd name="connsiteY290" fmla="*/ 7603958 h 15135727"/>
              <a:gd name="connsiteX291" fmla="*/ 1684421 w 8085221"/>
              <a:gd name="connsiteY291" fmla="*/ 7603958 h 15135727"/>
              <a:gd name="connsiteX292" fmla="*/ 1540042 w 8085221"/>
              <a:gd name="connsiteY292" fmla="*/ 7363327 h 15135727"/>
              <a:gd name="connsiteX293" fmla="*/ 1299411 w 8085221"/>
              <a:gd name="connsiteY293" fmla="*/ 7315200 h 15135727"/>
              <a:gd name="connsiteX294" fmla="*/ 1130969 w 8085221"/>
              <a:gd name="connsiteY294" fmla="*/ 7339264 h 15135727"/>
              <a:gd name="connsiteX295" fmla="*/ 1034716 w 8085221"/>
              <a:gd name="connsiteY295" fmla="*/ 7315200 h 15135727"/>
              <a:gd name="connsiteX296" fmla="*/ 1155032 w 8085221"/>
              <a:gd name="connsiteY296" fmla="*/ 7050506 h 15135727"/>
              <a:gd name="connsiteX297" fmla="*/ 1155032 w 8085221"/>
              <a:gd name="connsiteY297" fmla="*/ 6930190 h 15135727"/>
              <a:gd name="connsiteX298" fmla="*/ 1155032 w 8085221"/>
              <a:gd name="connsiteY298" fmla="*/ 6761748 h 15135727"/>
              <a:gd name="connsiteX299" fmla="*/ 1203158 w 8085221"/>
              <a:gd name="connsiteY299" fmla="*/ 6617369 h 15135727"/>
              <a:gd name="connsiteX300" fmla="*/ 1371600 w 8085221"/>
              <a:gd name="connsiteY300" fmla="*/ 6472990 h 15135727"/>
              <a:gd name="connsiteX301" fmla="*/ 1443790 w 8085221"/>
              <a:gd name="connsiteY301" fmla="*/ 6328611 h 15135727"/>
              <a:gd name="connsiteX302" fmla="*/ 1419727 w 8085221"/>
              <a:gd name="connsiteY302" fmla="*/ 6208295 h 15135727"/>
              <a:gd name="connsiteX303" fmla="*/ 1275348 w 8085221"/>
              <a:gd name="connsiteY303" fmla="*/ 6304548 h 15135727"/>
              <a:gd name="connsiteX304" fmla="*/ 1323474 w 8085221"/>
              <a:gd name="connsiteY304" fmla="*/ 6015790 h 15135727"/>
              <a:gd name="connsiteX305" fmla="*/ 1540042 w 8085221"/>
              <a:gd name="connsiteY305" fmla="*/ 5871411 h 15135727"/>
              <a:gd name="connsiteX306" fmla="*/ 1540042 w 8085221"/>
              <a:gd name="connsiteY306" fmla="*/ 5751095 h 15135727"/>
              <a:gd name="connsiteX307" fmla="*/ 1395664 w 8085221"/>
              <a:gd name="connsiteY307" fmla="*/ 5799221 h 15135727"/>
              <a:gd name="connsiteX308" fmla="*/ 1179095 w 8085221"/>
              <a:gd name="connsiteY308" fmla="*/ 5799221 h 15135727"/>
              <a:gd name="connsiteX309" fmla="*/ 890337 w 8085221"/>
              <a:gd name="connsiteY309" fmla="*/ 5775158 h 15135727"/>
              <a:gd name="connsiteX310" fmla="*/ 697832 w 8085221"/>
              <a:gd name="connsiteY310" fmla="*/ 5606716 h 15135727"/>
              <a:gd name="connsiteX311" fmla="*/ 577516 w 8085221"/>
              <a:gd name="connsiteY311" fmla="*/ 5582653 h 15135727"/>
              <a:gd name="connsiteX312" fmla="*/ 697832 w 8085221"/>
              <a:gd name="connsiteY312" fmla="*/ 5775158 h 15135727"/>
              <a:gd name="connsiteX313" fmla="*/ 409074 w 8085221"/>
              <a:gd name="connsiteY313" fmla="*/ 5799221 h 15135727"/>
              <a:gd name="connsiteX314" fmla="*/ 168442 w 8085221"/>
              <a:gd name="connsiteY314" fmla="*/ 5702969 h 15135727"/>
              <a:gd name="connsiteX315" fmla="*/ 264695 w 8085221"/>
              <a:gd name="connsiteY315" fmla="*/ 5558590 h 15135727"/>
              <a:gd name="connsiteX316" fmla="*/ 144379 w 8085221"/>
              <a:gd name="connsiteY316" fmla="*/ 5510464 h 15135727"/>
              <a:gd name="connsiteX317" fmla="*/ 0 w 8085221"/>
              <a:gd name="connsiteY317" fmla="*/ 5462337 h 15135727"/>
              <a:gd name="connsiteX318" fmla="*/ 96253 w 8085221"/>
              <a:gd name="connsiteY318" fmla="*/ 5245769 h 15135727"/>
              <a:gd name="connsiteX0" fmla="*/ 96253 w 8085221"/>
              <a:gd name="connsiteY0" fmla="*/ 5245769 h 15135727"/>
              <a:gd name="connsiteX1" fmla="*/ 144379 w 8085221"/>
              <a:gd name="connsiteY1" fmla="*/ 4981074 h 15135727"/>
              <a:gd name="connsiteX2" fmla="*/ 178719 w 8085221"/>
              <a:gd name="connsiteY2" fmla="*/ 4834941 h 15135727"/>
              <a:gd name="connsiteX3" fmla="*/ 334378 w 8085221"/>
              <a:gd name="connsiteY3" fmla="*/ 4696828 h 15135727"/>
              <a:gd name="connsiteX4" fmla="*/ 553453 w 8085221"/>
              <a:gd name="connsiteY4" fmla="*/ 4692316 h 15135727"/>
              <a:gd name="connsiteX5" fmla="*/ 649706 w 8085221"/>
              <a:gd name="connsiteY5" fmla="*/ 4427621 h 15135727"/>
              <a:gd name="connsiteX6" fmla="*/ 805866 w 8085221"/>
              <a:gd name="connsiteY6" fmla="*/ 4425366 h 15135727"/>
              <a:gd name="connsiteX7" fmla="*/ 867026 w 8085221"/>
              <a:gd name="connsiteY7" fmla="*/ 4311817 h 15135727"/>
              <a:gd name="connsiteX8" fmla="*/ 1077328 w 8085221"/>
              <a:gd name="connsiteY8" fmla="*/ 4253916 h 15135727"/>
              <a:gd name="connsiteX9" fmla="*/ 1120191 w 8085221"/>
              <a:gd name="connsiteY9" fmla="*/ 4206291 h 15135727"/>
              <a:gd name="connsiteX10" fmla="*/ 1263066 w 8085221"/>
              <a:gd name="connsiteY10" fmla="*/ 4182478 h 15135727"/>
              <a:gd name="connsiteX11" fmla="*/ 1362326 w 8085221"/>
              <a:gd name="connsiteY11" fmla="*/ 4081965 h 15135727"/>
              <a:gd name="connsiteX12" fmla="*/ 1472616 w 8085221"/>
              <a:gd name="connsiteY12" fmla="*/ 4025316 h 15135727"/>
              <a:gd name="connsiteX13" fmla="*/ 1559344 w 8085221"/>
              <a:gd name="connsiteY13" fmla="*/ 4013535 h 15135727"/>
              <a:gd name="connsiteX14" fmla="*/ 1708485 w 8085221"/>
              <a:gd name="connsiteY14" fmla="*/ 3826042 h 15135727"/>
              <a:gd name="connsiteX15" fmla="*/ 1820278 w 8085221"/>
              <a:gd name="connsiteY15" fmla="*/ 3858628 h 15135727"/>
              <a:gd name="connsiteX16" fmla="*/ 1910766 w 8085221"/>
              <a:gd name="connsiteY16" fmla="*/ 3735053 h 15135727"/>
              <a:gd name="connsiteX17" fmla="*/ 2006016 w 8085221"/>
              <a:gd name="connsiteY17" fmla="*/ 3615741 h 15135727"/>
              <a:gd name="connsiteX18" fmla="*/ 2091741 w 8085221"/>
              <a:gd name="connsiteY18" fmla="*/ 3649078 h 15135727"/>
              <a:gd name="connsiteX19" fmla="*/ 2141621 w 8085221"/>
              <a:gd name="connsiteY19" fmla="*/ 3585411 h 15135727"/>
              <a:gd name="connsiteX20" fmla="*/ 2117808 w 8085221"/>
              <a:gd name="connsiteY20" fmla="*/ 3518736 h 15135727"/>
              <a:gd name="connsiteX21" fmla="*/ 2182228 w 8085221"/>
              <a:gd name="connsiteY21" fmla="*/ 3420478 h 15135727"/>
              <a:gd name="connsiteX22" fmla="*/ 2286000 w 8085221"/>
              <a:gd name="connsiteY22" fmla="*/ 3489158 h 15135727"/>
              <a:gd name="connsiteX23" fmla="*/ 2334628 w 8085221"/>
              <a:gd name="connsiteY23" fmla="*/ 3249028 h 15135727"/>
              <a:gd name="connsiteX24" fmla="*/ 2381502 w 8085221"/>
              <a:gd name="connsiteY24" fmla="*/ 3088858 h 15135727"/>
              <a:gd name="connsiteX25" fmla="*/ 2544178 w 8085221"/>
              <a:gd name="connsiteY25" fmla="*/ 3058528 h 15135727"/>
              <a:gd name="connsiteX26" fmla="*/ 2477503 w 8085221"/>
              <a:gd name="connsiteY26" fmla="*/ 2977566 h 15135727"/>
              <a:gd name="connsiteX27" fmla="*/ 2695074 w 8085221"/>
              <a:gd name="connsiteY27" fmla="*/ 2892592 h 15135727"/>
              <a:gd name="connsiteX28" fmla="*/ 2796591 w 8085221"/>
              <a:gd name="connsiteY28" fmla="*/ 2829928 h 15135727"/>
              <a:gd name="connsiteX29" fmla="*/ 2829928 w 8085221"/>
              <a:gd name="connsiteY29" fmla="*/ 2517107 h 15135727"/>
              <a:gd name="connsiteX30" fmla="*/ 3006141 w 8085221"/>
              <a:gd name="connsiteY30" fmla="*/ 2401303 h 15135727"/>
              <a:gd name="connsiteX31" fmla="*/ 3200400 w 8085221"/>
              <a:gd name="connsiteY31" fmla="*/ 2296277 h 15135727"/>
              <a:gd name="connsiteX32" fmla="*/ 3325228 w 8085221"/>
              <a:gd name="connsiteY32" fmla="*/ 2220328 h 15135727"/>
              <a:gd name="connsiteX33" fmla="*/ 3441032 w 8085221"/>
              <a:gd name="connsiteY33" fmla="*/ 2237874 h 15135727"/>
              <a:gd name="connsiteX34" fmla="*/ 3534778 w 8085221"/>
              <a:gd name="connsiteY34" fmla="*/ 2301291 h 15135727"/>
              <a:gd name="connsiteX35" fmla="*/ 3585160 w 8085221"/>
              <a:gd name="connsiteY35" fmla="*/ 2517107 h 15135727"/>
              <a:gd name="connsiteX36" fmla="*/ 3801979 w 8085221"/>
              <a:gd name="connsiteY36" fmla="*/ 2565735 h 15135727"/>
              <a:gd name="connsiteX37" fmla="*/ 3946358 w 8085221"/>
              <a:gd name="connsiteY37" fmla="*/ 2550695 h 15135727"/>
              <a:gd name="connsiteX38" fmla="*/ 4018548 w 8085221"/>
              <a:gd name="connsiteY38" fmla="*/ 2598821 h 15135727"/>
              <a:gd name="connsiteX39" fmla="*/ 4138864 w 8085221"/>
              <a:gd name="connsiteY39" fmla="*/ 2574758 h 15135727"/>
              <a:gd name="connsiteX40" fmla="*/ 4307306 w 8085221"/>
              <a:gd name="connsiteY40" fmla="*/ 2671011 h 15135727"/>
              <a:gd name="connsiteX41" fmla="*/ 4427621 w 8085221"/>
              <a:gd name="connsiteY41" fmla="*/ 2622885 h 15135727"/>
              <a:gd name="connsiteX42" fmla="*/ 4549191 w 8085221"/>
              <a:gd name="connsiteY42" fmla="*/ 2610853 h 15135727"/>
              <a:gd name="connsiteX43" fmla="*/ 4668253 w 8085221"/>
              <a:gd name="connsiteY43" fmla="*/ 2743200 h 15135727"/>
              <a:gd name="connsiteX44" fmla="*/ 4788569 w 8085221"/>
              <a:gd name="connsiteY44" fmla="*/ 2815390 h 15135727"/>
              <a:gd name="connsiteX45" fmla="*/ 4957011 w 8085221"/>
              <a:gd name="connsiteY45" fmla="*/ 2719137 h 15135727"/>
              <a:gd name="connsiteX46" fmla="*/ 4981074 w 8085221"/>
              <a:gd name="connsiteY46" fmla="*/ 2382253 h 15135727"/>
              <a:gd name="connsiteX47" fmla="*/ 4981074 w 8085221"/>
              <a:gd name="connsiteY47" fmla="*/ 2382253 h 15135727"/>
              <a:gd name="connsiteX48" fmla="*/ 4949241 w 8085221"/>
              <a:gd name="connsiteY48" fmla="*/ 2306053 h 15135727"/>
              <a:gd name="connsiteX49" fmla="*/ 4849228 w 8085221"/>
              <a:gd name="connsiteY49" fmla="*/ 2239378 h 15135727"/>
              <a:gd name="connsiteX50" fmla="*/ 4884821 w 8085221"/>
              <a:gd name="connsiteY50" fmla="*/ 2093495 h 15135727"/>
              <a:gd name="connsiteX51" fmla="*/ 4820653 w 8085221"/>
              <a:gd name="connsiteY51" fmla="*/ 2010778 h 15135727"/>
              <a:gd name="connsiteX52" fmla="*/ 4697831 w 8085221"/>
              <a:gd name="connsiteY52" fmla="*/ 1900990 h 15135727"/>
              <a:gd name="connsiteX53" fmla="*/ 4764506 w 8085221"/>
              <a:gd name="connsiteY53" fmla="*/ 1804737 h 15135727"/>
              <a:gd name="connsiteX54" fmla="*/ 4934953 w 8085221"/>
              <a:gd name="connsiteY54" fmla="*/ 1686928 h 15135727"/>
              <a:gd name="connsiteX55" fmla="*/ 4957011 w 8085221"/>
              <a:gd name="connsiteY55" fmla="*/ 1564106 h 15135727"/>
              <a:gd name="connsiteX56" fmla="*/ 5087353 w 8085221"/>
              <a:gd name="connsiteY56" fmla="*/ 1539291 h 15135727"/>
              <a:gd name="connsiteX57" fmla="*/ 5221706 w 8085221"/>
              <a:gd name="connsiteY57" fmla="*/ 1588169 h 15135727"/>
              <a:gd name="connsiteX58" fmla="*/ 5296903 w 8085221"/>
              <a:gd name="connsiteY58" fmla="*/ 1663116 h 15135727"/>
              <a:gd name="connsiteX59" fmla="*/ 5481637 w 8085221"/>
              <a:gd name="connsiteY59" fmla="*/ 1641558 h 15135727"/>
              <a:gd name="connsiteX60" fmla="*/ 5799221 w 8085221"/>
              <a:gd name="connsiteY60" fmla="*/ 1684421 h 15135727"/>
              <a:gd name="connsiteX61" fmla="*/ 5877928 w 8085221"/>
              <a:gd name="connsiteY61" fmla="*/ 1596441 h 15135727"/>
              <a:gd name="connsiteX62" fmla="*/ 5871411 w 8085221"/>
              <a:gd name="connsiteY62" fmla="*/ 1443790 h 15135727"/>
              <a:gd name="connsiteX63" fmla="*/ 6087979 w 8085221"/>
              <a:gd name="connsiteY63" fmla="*/ 1395664 h 15135727"/>
              <a:gd name="connsiteX64" fmla="*/ 6173704 w 8085221"/>
              <a:gd name="connsiteY64" fmla="*/ 1092367 h 15135727"/>
              <a:gd name="connsiteX65" fmla="*/ 6424864 w 8085221"/>
              <a:gd name="connsiteY65" fmla="*/ 1058779 h 15135727"/>
              <a:gd name="connsiteX66" fmla="*/ 6803608 w 8085221"/>
              <a:gd name="connsiteY66" fmla="*/ 812382 h 15135727"/>
              <a:gd name="connsiteX67" fmla="*/ 6656973 w 8085221"/>
              <a:gd name="connsiteY67" fmla="*/ 606844 h 15135727"/>
              <a:gd name="connsiteX68" fmla="*/ 6766260 w 8085221"/>
              <a:gd name="connsiteY68" fmla="*/ 524377 h 15135727"/>
              <a:gd name="connsiteX69" fmla="*/ 6858000 w 8085221"/>
              <a:gd name="connsiteY69" fmla="*/ 360948 h 15135727"/>
              <a:gd name="connsiteX70" fmla="*/ 6763753 w 8085221"/>
              <a:gd name="connsiteY70" fmla="*/ 267703 h 15135727"/>
              <a:gd name="connsiteX71" fmla="*/ 6761748 w 8085221"/>
              <a:gd name="connsiteY71" fmla="*/ 120316 h 15135727"/>
              <a:gd name="connsiteX72" fmla="*/ 7194885 w 8085221"/>
              <a:gd name="connsiteY72" fmla="*/ 0 h 15135727"/>
              <a:gd name="connsiteX73" fmla="*/ 7267074 w 8085221"/>
              <a:gd name="connsiteY73" fmla="*/ 120316 h 15135727"/>
              <a:gd name="connsiteX74" fmla="*/ 7267074 w 8085221"/>
              <a:gd name="connsiteY74" fmla="*/ 120316 h 15135727"/>
              <a:gd name="connsiteX75" fmla="*/ 7339264 w 8085221"/>
              <a:gd name="connsiteY75" fmla="*/ 360948 h 15135727"/>
              <a:gd name="connsiteX76" fmla="*/ 7628021 w 8085221"/>
              <a:gd name="connsiteY76" fmla="*/ 433137 h 15135727"/>
              <a:gd name="connsiteX77" fmla="*/ 7796464 w 8085221"/>
              <a:gd name="connsiteY77" fmla="*/ 649706 h 15135727"/>
              <a:gd name="connsiteX78" fmla="*/ 8085221 w 8085221"/>
              <a:gd name="connsiteY78" fmla="*/ 914400 h 15135727"/>
              <a:gd name="connsiteX79" fmla="*/ 7988969 w 8085221"/>
              <a:gd name="connsiteY79" fmla="*/ 1203158 h 15135727"/>
              <a:gd name="connsiteX80" fmla="*/ 7844590 w 8085221"/>
              <a:gd name="connsiteY80" fmla="*/ 1058779 h 15135727"/>
              <a:gd name="connsiteX81" fmla="*/ 7483642 w 8085221"/>
              <a:gd name="connsiteY81" fmla="*/ 1371600 h 15135727"/>
              <a:gd name="connsiteX82" fmla="*/ 7267074 w 8085221"/>
              <a:gd name="connsiteY82" fmla="*/ 1395664 h 15135727"/>
              <a:gd name="connsiteX83" fmla="*/ 7243011 w 8085221"/>
              <a:gd name="connsiteY83" fmla="*/ 1588169 h 15135727"/>
              <a:gd name="connsiteX84" fmla="*/ 6978316 w 8085221"/>
              <a:gd name="connsiteY84" fmla="*/ 1732548 h 15135727"/>
              <a:gd name="connsiteX85" fmla="*/ 6737685 w 8085221"/>
              <a:gd name="connsiteY85" fmla="*/ 2093495 h 15135727"/>
              <a:gd name="connsiteX86" fmla="*/ 6737685 w 8085221"/>
              <a:gd name="connsiteY86" fmla="*/ 2382253 h 15135727"/>
              <a:gd name="connsiteX87" fmla="*/ 6665495 w 8085221"/>
              <a:gd name="connsiteY87" fmla="*/ 2430379 h 15135727"/>
              <a:gd name="connsiteX88" fmla="*/ 6906127 w 8085221"/>
              <a:gd name="connsiteY88" fmla="*/ 2646948 h 15135727"/>
              <a:gd name="connsiteX89" fmla="*/ 6906127 w 8085221"/>
              <a:gd name="connsiteY89" fmla="*/ 2983832 h 15135727"/>
              <a:gd name="connsiteX90" fmla="*/ 6906127 w 8085221"/>
              <a:gd name="connsiteY90" fmla="*/ 3104148 h 15135727"/>
              <a:gd name="connsiteX91" fmla="*/ 6833937 w 8085221"/>
              <a:gd name="connsiteY91" fmla="*/ 3368842 h 15135727"/>
              <a:gd name="connsiteX92" fmla="*/ 6906127 w 8085221"/>
              <a:gd name="connsiteY92" fmla="*/ 3489158 h 15135727"/>
              <a:gd name="connsiteX93" fmla="*/ 6641432 w 8085221"/>
              <a:gd name="connsiteY93" fmla="*/ 3705727 h 15135727"/>
              <a:gd name="connsiteX94" fmla="*/ 6737685 w 8085221"/>
              <a:gd name="connsiteY94" fmla="*/ 3729790 h 15135727"/>
              <a:gd name="connsiteX95" fmla="*/ 6545179 w 8085221"/>
              <a:gd name="connsiteY95" fmla="*/ 3826042 h 15135727"/>
              <a:gd name="connsiteX96" fmla="*/ 6328611 w 8085221"/>
              <a:gd name="connsiteY96" fmla="*/ 3753853 h 15135727"/>
              <a:gd name="connsiteX97" fmla="*/ 6184232 w 8085221"/>
              <a:gd name="connsiteY97" fmla="*/ 3850106 h 15135727"/>
              <a:gd name="connsiteX98" fmla="*/ 6184232 w 8085221"/>
              <a:gd name="connsiteY98" fmla="*/ 3946358 h 15135727"/>
              <a:gd name="connsiteX99" fmla="*/ 6136106 w 8085221"/>
              <a:gd name="connsiteY99" fmla="*/ 4235116 h 15135727"/>
              <a:gd name="connsiteX100" fmla="*/ 5919537 w 8085221"/>
              <a:gd name="connsiteY100" fmla="*/ 4403558 h 15135727"/>
              <a:gd name="connsiteX101" fmla="*/ 5775158 w 8085221"/>
              <a:gd name="connsiteY101" fmla="*/ 4451685 h 15135727"/>
              <a:gd name="connsiteX102" fmla="*/ 5630779 w 8085221"/>
              <a:gd name="connsiteY102" fmla="*/ 4547937 h 15135727"/>
              <a:gd name="connsiteX103" fmla="*/ 5510464 w 8085221"/>
              <a:gd name="connsiteY103" fmla="*/ 4620127 h 15135727"/>
              <a:gd name="connsiteX104" fmla="*/ 5510464 w 8085221"/>
              <a:gd name="connsiteY104" fmla="*/ 4812632 h 15135727"/>
              <a:gd name="connsiteX105" fmla="*/ 5317958 w 8085221"/>
              <a:gd name="connsiteY105" fmla="*/ 4981074 h 15135727"/>
              <a:gd name="connsiteX106" fmla="*/ 5005137 w 8085221"/>
              <a:gd name="connsiteY106" fmla="*/ 5149516 h 15135727"/>
              <a:gd name="connsiteX107" fmla="*/ 4692316 w 8085221"/>
              <a:gd name="connsiteY107" fmla="*/ 5149516 h 15135727"/>
              <a:gd name="connsiteX108" fmla="*/ 4523874 w 8085221"/>
              <a:gd name="connsiteY108" fmla="*/ 5366085 h 15135727"/>
              <a:gd name="connsiteX109" fmla="*/ 4211053 w 8085221"/>
              <a:gd name="connsiteY109" fmla="*/ 5414211 h 15135727"/>
              <a:gd name="connsiteX110" fmla="*/ 4114800 w 8085221"/>
              <a:gd name="connsiteY110" fmla="*/ 5390148 h 15135727"/>
              <a:gd name="connsiteX111" fmla="*/ 4018548 w 8085221"/>
              <a:gd name="connsiteY111" fmla="*/ 5630779 h 15135727"/>
              <a:gd name="connsiteX112" fmla="*/ 4090737 w 8085221"/>
              <a:gd name="connsiteY112" fmla="*/ 5871411 h 15135727"/>
              <a:gd name="connsiteX113" fmla="*/ 4090737 w 8085221"/>
              <a:gd name="connsiteY113" fmla="*/ 6184232 h 15135727"/>
              <a:gd name="connsiteX114" fmla="*/ 4186990 w 8085221"/>
              <a:gd name="connsiteY114" fmla="*/ 6472990 h 15135727"/>
              <a:gd name="connsiteX115" fmla="*/ 4042611 w 8085221"/>
              <a:gd name="connsiteY115" fmla="*/ 6352674 h 15135727"/>
              <a:gd name="connsiteX116" fmla="*/ 3946358 w 8085221"/>
              <a:gd name="connsiteY116" fmla="*/ 6376737 h 15135727"/>
              <a:gd name="connsiteX117" fmla="*/ 4114800 w 8085221"/>
              <a:gd name="connsiteY117" fmla="*/ 6641432 h 15135727"/>
              <a:gd name="connsiteX118" fmla="*/ 4451685 w 8085221"/>
              <a:gd name="connsiteY118" fmla="*/ 6737685 h 15135727"/>
              <a:gd name="connsiteX119" fmla="*/ 4620127 w 8085221"/>
              <a:gd name="connsiteY119" fmla="*/ 6978316 h 15135727"/>
              <a:gd name="connsiteX120" fmla="*/ 4740442 w 8085221"/>
              <a:gd name="connsiteY120" fmla="*/ 7170821 h 15135727"/>
              <a:gd name="connsiteX121" fmla="*/ 5077327 w 8085221"/>
              <a:gd name="connsiteY121" fmla="*/ 7387390 h 15135727"/>
              <a:gd name="connsiteX122" fmla="*/ 5125453 w 8085221"/>
              <a:gd name="connsiteY122" fmla="*/ 7603958 h 15135727"/>
              <a:gd name="connsiteX123" fmla="*/ 5197642 w 8085221"/>
              <a:gd name="connsiteY123" fmla="*/ 7796464 h 15135727"/>
              <a:gd name="connsiteX124" fmla="*/ 5486400 w 8085221"/>
              <a:gd name="connsiteY124" fmla="*/ 7964906 h 15135727"/>
              <a:gd name="connsiteX125" fmla="*/ 5486400 w 8085221"/>
              <a:gd name="connsiteY125" fmla="*/ 8349916 h 15135727"/>
              <a:gd name="connsiteX126" fmla="*/ 5678906 w 8085221"/>
              <a:gd name="connsiteY126" fmla="*/ 8614611 h 15135727"/>
              <a:gd name="connsiteX127" fmla="*/ 5919537 w 8085221"/>
              <a:gd name="connsiteY127" fmla="*/ 9071811 h 15135727"/>
              <a:gd name="connsiteX128" fmla="*/ 6160169 w 8085221"/>
              <a:gd name="connsiteY128" fmla="*/ 9336506 h 15135727"/>
              <a:gd name="connsiteX129" fmla="*/ 6280485 w 8085221"/>
              <a:gd name="connsiteY129" fmla="*/ 9601200 h 15135727"/>
              <a:gd name="connsiteX130" fmla="*/ 6400800 w 8085221"/>
              <a:gd name="connsiteY130" fmla="*/ 9793706 h 15135727"/>
              <a:gd name="connsiteX131" fmla="*/ 6569242 w 8085221"/>
              <a:gd name="connsiteY131" fmla="*/ 10058400 h 15135727"/>
              <a:gd name="connsiteX132" fmla="*/ 6713621 w 8085221"/>
              <a:gd name="connsiteY132" fmla="*/ 10106527 h 15135727"/>
              <a:gd name="connsiteX133" fmla="*/ 6545179 w 8085221"/>
              <a:gd name="connsiteY133" fmla="*/ 10202779 h 15135727"/>
              <a:gd name="connsiteX134" fmla="*/ 6569242 w 8085221"/>
              <a:gd name="connsiteY134" fmla="*/ 10443411 h 15135727"/>
              <a:gd name="connsiteX135" fmla="*/ 6593306 w 8085221"/>
              <a:gd name="connsiteY135" fmla="*/ 10708106 h 15135727"/>
              <a:gd name="connsiteX136" fmla="*/ 6761748 w 8085221"/>
              <a:gd name="connsiteY136" fmla="*/ 10924674 h 15135727"/>
              <a:gd name="connsiteX137" fmla="*/ 6641432 w 8085221"/>
              <a:gd name="connsiteY137" fmla="*/ 11093116 h 15135727"/>
              <a:gd name="connsiteX138" fmla="*/ 6713621 w 8085221"/>
              <a:gd name="connsiteY138" fmla="*/ 11261558 h 15135727"/>
              <a:gd name="connsiteX139" fmla="*/ 6737685 w 8085221"/>
              <a:gd name="connsiteY139" fmla="*/ 11526253 h 15135727"/>
              <a:gd name="connsiteX140" fmla="*/ 6617369 w 8085221"/>
              <a:gd name="connsiteY140" fmla="*/ 11839074 h 15135727"/>
              <a:gd name="connsiteX141" fmla="*/ 6617369 w 8085221"/>
              <a:gd name="connsiteY141" fmla="*/ 12031579 h 15135727"/>
              <a:gd name="connsiteX142" fmla="*/ 6641432 w 8085221"/>
              <a:gd name="connsiteY142" fmla="*/ 12127832 h 15135727"/>
              <a:gd name="connsiteX143" fmla="*/ 6761748 w 8085221"/>
              <a:gd name="connsiteY143" fmla="*/ 12031579 h 15135727"/>
              <a:gd name="connsiteX144" fmla="*/ 6761748 w 8085221"/>
              <a:gd name="connsiteY144" fmla="*/ 12296274 h 15135727"/>
              <a:gd name="connsiteX145" fmla="*/ 6689558 w 8085221"/>
              <a:gd name="connsiteY145" fmla="*/ 12512842 h 15135727"/>
              <a:gd name="connsiteX146" fmla="*/ 6785811 w 8085221"/>
              <a:gd name="connsiteY146" fmla="*/ 12777537 h 15135727"/>
              <a:gd name="connsiteX147" fmla="*/ 6569242 w 8085221"/>
              <a:gd name="connsiteY147" fmla="*/ 12873790 h 15135727"/>
              <a:gd name="connsiteX148" fmla="*/ 6545179 w 8085221"/>
              <a:gd name="connsiteY148" fmla="*/ 13090358 h 15135727"/>
              <a:gd name="connsiteX149" fmla="*/ 6448927 w 8085221"/>
              <a:gd name="connsiteY149" fmla="*/ 13355053 h 15135727"/>
              <a:gd name="connsiteX150" fmla="*/ 6256421 w 8085221"/>
              <a:gd name="connsiteY150" fmla="*/ 13571621 h 15135727"/>
              <a:gd name="connsiteX151" fmla="*/ 6087979 w 8085221"/>
              <a:gd name="connsiteY151" fmla="*/ 13667874 h 15135727"/>
              <a:gd name="connsiteX152" fmla="*/ 5943600 w 8085221"/>
              <a:gd name="connsiteY152" fmla="*/ 13716000 h 15135727"/>
              <a:gd name="connsiteX153" fmla="*/ 5702969 w 8085221"/>
              <a:gd name="connsiteY153" fmla="*/ 13667874 h 15135727"/>
              <a:gd name="connsiteX154" fmla="*/ 5582653 w 8085221"/>
              <a:gd name="connsiteY154" fmla="*/ 13691937 h 15135727"/>
              <a:gd name="connsiteX155" fmla="*/ 5727032 w 8085221"/>
              <a:gd name="connsiteY155" fmla="*/ 13836316 h 15135727"/>
              <a:gd name="connsiteX156" fmla="*/ 5582653 w 8085221"/>
              <a:gd name="connsiteY156" fmla="*/ 14052885 h 15135727"/>
              <a:gd name="connsiteX157" fmla="*/ 5462337 w 8085221"/>
              <a:gd name="connsiteY157" fmla="*/ 14149137 h 15135727"/>
              <a:gd name="connsiteX158" fmla="*/ 5342021 w 8085221"/>
              <a:gd name="connsiteY158" fmla="*/ 14004758 h 15135727"/>
              <a:gd name="connsiteX159" fmla="*/ 5245769 w 8085221"/>
              <a:gd name="connsiteY159" fmla="*/ 14004758 h 15135727"/>
              <a:gd name="connsiteX160" fmla="*/ 5245769 w 8085221"/>
              <a:gd name="connsiteY160" fmla="*/ 13956632 h 15135727"/>
              <a:gd name="connsiteX161" fmla="*/ 5101390 w 8085221"/>
              <a:gd name="connsiteY161" fmla="*/ 13956632 h 15135727"/>
              <a:gd name="connsiteX162" fmla="*/ 4981074 w 8085221"/>
              <a:gd name="connsiteY162" fmla="*/ 13860379 h 15135727"/>
              <a:gd name="connsiteX163" fmla="*/ 4740442 w 8085221"/>
              <a:gd name="connsiteY163" fmla="*/ 13908506 h 15135727"/>
              <a:gd name="connsiteX164" fmla="*/ 4475748 w 8085221"/>
              <a:gd name="connsiteY164" fmla="*/ 13956632 h 15135727"/>
              <a:gd name="connsiteX165" fmla="*/ 4379495 w 8085221"/>
              <a:gd name="connsiteY165" fmla="*/ 14028821 h 15135727"/>
              <a:gd name="connsiteX166" fmla="*/ 4403558 w 8085221"/>
              <a:gd name="connsiteY166" fmla="*/ 14197264 h 15135727"/>
              <a:gd name="connsiteX167" fmla="*/ 4572000 w 8085221"/>
              <a:gd name="connsiteY167" fmla="*/ 14149137 h 15135727"/>
              <a:gd name="connsiteX168" fmla="*/ 4523874 w 8085221"/>
              <a:gd name="connsiteY168" fmla="*/ 14558211 h 15135727"/>
              <a:gd name="connsiteX169" fmla="*/ 4403558 w 8085221"/>
              <a:gd name="connsiteY169" fmla="*/ 14437895 h 15135727"/>
              <a:gd name="connsiteX170" fmla="*/ 4403558 w 8085221"/>
              <a:gd name="connsiteY170" fmla="*/ 14437895 h 15135727"/>
              <a:gd name="connsiteX171" fmla="*/ 4283242 w 8085221"/>
              <a:gd name="connsiteY171" fmla="*/ 14245390 h 15135727"/>
              <a:gd name="connsiteX172" fmla="*/ 4235116 w 8085221"/>
              <a:gd name="connsiteY172" fmla="*/ 14341642 h 15135727"/>
              <a:gd name="connsiteX173" fmla="*/ 4162927 w 8085221"/>
              <a:gd name="connsiteY173" fmla="*/ 14389769 h 15135727"/>
              <a:gd name="connsiteX174" fmla="*/ 4162927 w 8085221"/>
              <a:gd name="connsiteY174" fmla="*/ 14389769 h 15135727"/>
              <a:gd name="connsiteX175" fmla="*/ 3922295 w 8085221"/>
              <a:gd name="connsiteY175" fmla="*/ 14245390 h 15135727"/>
              <a:gd name="connsiteX176" fmla="*/ 3801979 w 8085221"/>
              <a:gd name="connsiteY176" fmla="*/ 14293516 h 15135727"/>
              <a:gd name="connsiteX177" fmla="*/ 3681664 w 8085221"/>
              <a:gd name="connsiteY177" fmla="*/ 14389769 h 15135727"/>
              <a:gd name="connsiteX178" fmla="*/ 3657600 w 8085221"/>
              <a:gd name="connsiteY178" fmla="*/ 14654464 h 15135727"/>
              <a:gd name="connsiteX179" fmla="*/ 3513221 w 8085221"/>
              <a:gd name="connsiteY179" fmla="*/ 14726653 h 15135727"/>
              <a:gd name="connsiteX180" fmla="*/ 3513221 w 8085221"/>
              <a:gd name="connsiteY180" fmla="*/ 14871032 h 15135727"/>
              <a:gd name="connsiteX181" fmla="*/ 3633537 w 8085221"/>
              <a:gd name="connsiteY181" fmla="*/ 14967285 h 15135727"/>
              <a:gd name="connsiteX182" fmla="*/ 3609474 w 8085221"/>
              <a:gd name="connsiteY182" fmla="*/ 15087600 h 15135727"/>
              <a:gd name="connsiteX183" fmla="*/ 3441032 w 8085221"/>
              <a:gd name="connsiteY183" fmla="*/ 15039474 h 15135727"/>
              <a:gd name="connsiteX184" fmla="*/ 3272590 w 8085221"/>
              <a:gd name="connsiteY184" fmla="*/ 15063537 h 15135727"/>
              <a:gd name="connsiteX185" fmla="*/ 3248527 w 8085221"/>
              <a:gd name="connsiteY185" fmla="*/ 14895095 h 15135727"/>
              <a:gd name="connsiteX186" fmla="*/ 3128211 w 8085221"/>
              <a:gd name="connsiteY186" fmla="*/ 14919158 h 15135727"/>
              <a:gd name="connsiteX187" fmla="*/ 2959769 w 8085221"/>
              <a:gd name="connsiteY187" fmla="*/ 15135727 h 15135727"/>
              <a:gd name="connsiteX188" fmla="*/ 2935706 w 8085221"/>
              <a:gd name="connsiteY188" fmla="*/ 14895095 h 15135727"/>
              <a:gd name="connsiteX189" fmla="*/ 2791327 w 8085221"/>
              <a:gd name="connsiteY189" fmla="*/ 14943221 h 15135727"/>
              <a:gd name="connsiteX190" fmla="*/ 2671011 w 8085221"/>
              <a:gd name="connsiteY190" fmla="*/ 15039474 h 15135727"/>
              <a:gd name="connsiteX191" fmla="*/ 2430379 w 8085221"/>
              <a:gd name="connsiteY191" fmla="*/ 15087600 h 15135727"/>
              <a:gd name="connsiteX192" fmla="*/ 2237874 w 8085221"/>
              <a:gd name="connsiteY192" fmla="*/ 15039474 h 15135727"/>
              <a:gd name="connsiteX193" fmla="*/ 2622885 w 8085221"/>
              <a:gd name="connsiteY193" fmla="*/ 14846969 h 15135727"/>
              <a:gd name="connsiteX194" fmla="*/ 2887579 w 8085221"/>
              <a:gd name="connsiteY194" fmla="*/ 14774779 h 15135727"/>
              <a:gd name="connsiteX195" fmla="*/ 2839453 w 8085221"/>
              <a:gd name="connsiteY195" fmla="*/ 14582274 h 15135727"/>
              <a:gd name="connsiteX196" fmla="*/ 2935706 w 8085221"/>
              <a:gd name="connsiteY196" fmla="*/ 14510085 h 15135727"/>
              <a:gd name="connsiteX197" fmla="*/ 2935706 w 8085221"/>
              <a:gd name="connsiteY197" fmla="*/ 14510085 h 15135727"/>
              <a:gd name="connsiteX198" fmla="*/ 3080085 w 8085221"/>
              <a:gd name="connsiteY198" fmla="*/ 14413832 h 15135727"/>
              <a:gd name="connsiteX199" fmla="*/ 3152274 w 8085221"/>
              <a:gd name="connsiteY199" fmla="*/ 14341642 h 15135727"/>
              <a:gd name="connsiteX200" fmla="*/ 3080085 w 8085221"/>
              <a:gd name="connsiteY200" fmla="*/ 14269453 h 15135727"/>
              <a:gd name="connsiteX201" fmla="*/ 3152274 w 8085221"/>
              <a:gd name="connsiteY201" fmla="*/ 14197264 h 15135727"/>
              <a:gd name="connsiteX202" fmla="*/ 3152274 w 8085221"/>
              <a:gd name="connsiteY202" fmla="*/ 14052885 h 15135727"/>
              <a:gd name="connsiteX203" fmla="*/ 3080085 w 8085221"/>
              <a:gd name="connsiteY203" fmla="*/ 13980695 h 15135727"/>
              <a:gd name="connsiteX204" fmla="*/ 3056021 w 8085221"/>
              <a:gd name="connsiteY204" fmla="*/ 14076948 h 15135727"/>
              <a:gd name="connsiteX205" fmla="*/ 2935706 w 8085221"/>
              <a:gd name="connsiteY205" fmla="*/ 14076948 h 15135727"/>
              <a:gd name="connsiteX206" fmla="*/ 2863516 w 8085221"/>
              <a:gd name="connsiteY206" fmla="*/ 14125074 h 15135727"/>
              <a:gd name="connsiteX207" fmla="*/ 2719137 w 8085221"/>
              <a:gd name="connsiteY207" fmla="*/ 14197264 h 15135727"/>
              <a:gd name="connsiteX208" fmla="*/ 2646948 w 8085221"/>
              <a:gd name="connsiteY208" fmla="*/ 14197264 h 15135727"/>
              <a:gd name="connsiteX209" fmla="*/ 2598821 w 8085221"/>
              <a:gd name="connsiteY209" fmla="*/ 14125074 h 15135727"/>
              <a:gd name="connsiteX210" fmla="*/ 2430379 w 8085221"/>
              <a:gd name="connsiteY210" fmla="*/ 13836316 h 15135727"/>
              <a:gd name="connsiteX211" fmla="*/ 2646948 w 8085221"/>
              <a:gd name="connsiteY211" fmla="*/ 13812253 h 15135727"/>
              <a:gd name="connsiteX212" fmla="*/ 2502569 w 8085221"/>
              <a:gd name="connsiteY212" fmla="*/ 13475369 h 15135727"/>
              <a:gd name="connsiteX213" fmla="*/ 2550695 w 8085221"/>
              <a:gd name="connsiteY213" fmla="*/ 13186611 h 15135727"/>
              <a:gd name="connsiteX214" fmla="*/ 2719137 w 8085221"/>
              <a:gd name="connsiteY214" fmla="*/ 13042232 h 15135727"/>
              <a:gd name="connsiteX215" fmla="*/ 2791327 w 8085221"/>
              <a:gd name="connsiteY215" fmla="*/ 12945979 h 15135727"/>
              <a:gd name="connsiteX216" fmla="*/ 3031958 w 8085221"/>
              <a:gd name="connsiteY216" fmla="*/ 13090358 h 15135727"/>
              <a:gd name="connsiteX217" fmla="*/ 3056021 w 8085221"/>
              <a:gd name="connsiteY217" fmla="*/ 12753474 h 15135727"/>
              <a:gd name="connsiteX218" fmla="*/ 2887579 w 8085221"/>
              <a:gd name="connsiteY218" fmla="*/ 12777537 h 15135727"/>
              <a:gd name="connsiteX219" fmla="*/ 2815390 w 8085221"/>
              <a:gd name="connsiteY219" fmla="*/ 12777537 h 15135727"/>
              <a:gd name="connsiteX220" fmla="*/ 3176337 w 8085221"/>
              <a:gd name="connsiteY220" fmla="*/ 12368464 h 15135727"/>
              <a:gd name="connsiteX221" fmla="*/ 3104148 w 8085221"/>
              <a:gd name="connsiteY221" fmla="*/ 12320337 h 15135727"/>
              <a:gd name="connsiteX222" fmla="*/ 3104148 w 8085221"/>
              <a:gd name="connsiteY222" fmla="*/ 12320337 h 15135727"/>
              <a:gd name="connsiteX223" fmla="*/ 3007895 w 8085221"/>
              <a:gd name="connsiteY223" fmla="*/ 12079706 h 15135727"/>
              <a:gd name="connsiteX224" fmla="*/ 2911642 w 8085221"/>
              <a:gd name="connsiteY224" fmla="*/ 11935327 h 15135727"/>
              <a:gd name="connsiteX225" fmla="*/ 2863516 w 8085221"/>
              <a:gd name="connsiteY225" fmla="*/ 11694695 h 15135727"/>
              <a:gd name="connsiteX226" fmla="*/ 2911642 w 8085221"/>
              <a:gd name="connsiteY226" fmla="*/ 11454064 h 15135727"/>
              <a:gd name="connsiteX227" fmla="*/ 3056021 w 8085221"/>
              <a:gd name="connsiteY227" fmla="*/ 11454064 h 15135727"/>
              <a:gd name="connsiteX228" fmla="*/ 2983832 w 8085221"/>
              <a:gd name="connsiteY228" fmla="*/ 11381874 h 15135727"/>
              <a:gd name="connsiteX229" fmla="*/ 3031958 w 8085221"/>
              <a:gd name="connsiteY229" fmla="*/ 11285621 h 15135727"/>
              <a:gd name="connsiteX230" fmla="*/ 3007895 w 8085221"/>
              <a:gd name="connsiteY230" fmla="*/ 11189369 h 15135727"/>
              <a:gd name="connsiteX231" fmla="*/ 2887579 w 8085221"/>
              <a:gd name="connsiteY231" fmla="*/ 11141242 h 15135727"/>
              <a:gd name="connsiteX232" fmla="*/ 2887579 w 8085221"/>
              <a:gd name="connsiteY232" fmla="*/ 10972800 h 15135727"/>
              <a:gd name="connsiteX233" fmla="*/ 2887579 w 8085221"/>
              <a:gd name="connsiteY233" fmla="*/ 10924674 h 15135727"/>
              <a:gd name="connsiteX234" fmla="*/ 2767264 w 8085221"/>
              <a:gd name="connsiteY234" fmla="*/ 11020927 h 15135727"/>
              <a:gd name="connsiteX235" fmla="*/ 2743200 w 8085221"/>
              <a:gd name="connsiteY235" fmla="*/ 10924674 h 15135727"/>
              <a:gd name="connsiteX236" fmla="*/ 2550695 w 8085221"/>
              <a:gd name="connsiteY236" fmla="*/ 11020927 h 15135727"/>
              <a:gd name="connsiteX237" fmla="*/ 2526632 w 8085221"/>
              <a:gd name="connsiteY237" fmla="*/ 11117179 h 15135727"/>
              <a:gd name="connsiteX238" fmla="*/ 2334127 w 8085221"/>
              <a:gd name="connsiteY238" fmla="*/ 10996864 h 15135727"/>
              <a:gd name="connsiteX239" fmla="*/ 2358190 w 8085221"/>
              <a:gd name="connsiteY239" fmla="*/ 10732169 h 15135727"/>
              <a:gd name="connsiteX240" fmla="*/ 2334127 w 8085221"/>
              <a:gd name="connsiteY240" fmla="*/ 10587790 h 15135727"/>
              <a:gd name="connsiteX241" fmla="*/ 2406316 w 8085221"/>
              <a:gd name="connsiteY241" fmla="*/ 10491537 h 15135727"/>
              <a:gd name="connsiteX242" fmla="*/ 2598821 w 8085221"/>
              <a:gd name="connsiteY242" fmla="*/ 10684042 h 15135727"/>
              <a:gd name="connsiteX243" fmla="*/ 2767264 w 8085221"/>
              <a:gd name="connsiteY243" fmla="*/ 10684042 h 15135727"/>
              <a:gd name="connsiteX244" fmla="*/ 2646948 w 8085221"/>
              <a:gd name="connsiteY244" fmla="*/ 10515600 h 15135727"/>
              <a:gd name="connsiteX245" fmla="*/ 2815390 w 8085221"/>
              <a:gd name="connsiteY245" fmla="*/ 10395285 h 15135727"/>
              <a:gd name="connsiteX246" fmla="*/ 3080085 w 8085221"/>
              <a:gd name="connsiteY246" fmla="*/ 10419348 h 15135727"/>
              <a:gd name="connsiteX247" fmla="*/ 3248527 w 8085221"/>
              <a:gd name="connsiteY247" fmla="*/ 10539664 h 15135727"/>
              <a:gd name="connsiteX248" fmla="*/ 3320716 w 8085221"/>
              <a:gd name="connsiteY248" fmla="*/ 10659979 h 15135727"/>
              <a:gd name="connsiteX249" fmla="*/ 3465095 w 8085221"/>
              <a:gd name="connsiteY249" fmla="*/ 10659979 h 15135727"/>
              <a:gd name="connsiteX250" fmla="*/ 3441032 w 8085221"/>
              <a:gd name="connsiteY250" fmla="*/ 10491537 h 15135727"/>
              <a:gd name="connsiteX251" fmla="*/ 3392906 w 8085221"/>
              <a:gd name="connsiteY251" fmla="*/ 10250906 h 15135727"/>
              <a:gd name="connsiteX252" fmla="*/ 3152274 w 8085221"/>
              <a:gd name="connsiteY252" fmla="*/ 10250906 h 15135727"/>
              <a:gd name="connsiteX253" fmla="*/ 3176337 w 8085221"/>
              <a:gd name="connsiteY253" fmla="*/ 10178716 h 15135727"/>
              <a:gd name="connsiteX254" fmla="*/ 3104148 w 8085221"/>
              <a:gd name="connsiteY254" fmla="*/ 10154653 h 15135727"/>
              <a:gd name="connsiteX255" fmla="*/ 3007895 w 8085221"/>
              <a:gd name="connsiteY255" fmla="*/ 9962148 h 15135727"/>
              <a:gd name="connsiteX256" fmla="*/ 3176337 w 8085221"/>
              <a:gd name="connsiteY256" fmla="*/ 9889958 h 15135727"/>
              <a:gd name="connsiteX257" fmla="*/ 2959769 w 8085221"/>
              <a:gd name="connsiteY257" fmla="*/ 9504948 h 15135727"/>
              <a:gd name="connsiteX258" fmla="*/ 2791327 w 8085221"/>
              <a:gd name="connsiteY258" fmla="*/ 9456821 h 15135727"/>
              <a:gd name="connsiteX259" fmla="*/ 2574758 w 8085221"/>
              <a:gd name="connsiteY259" fmla="*/ 9336506 h 15135727"/>
              <a:gd name="connsiteX260" fmla="*/ 2550695 w 8085221"/>
              <a:gd name="connsiteY260" fmla="*/ 9071811 h 15135727"/>
              <a:gd name="connsiteX261" fmla="*/ 2695074 w 8085221"/>
              <a:gd name="connsiteY261" fmla="*/ 8999621 h 15135727"/>
              <a:gd name="connsiteX262" fmla="*/ 2622885 w 8085221"/>
              <a:gd name="connsiteY262" fmla="*/ 8975558 h 15135727"/>
              <a:gd name="connsiteX263" fmla="*/ 2430379 w 8085221"/>
              <a:gd name="connsiteY263" fmla="*/ 8999621 h 15135727"/>
              <a:gd name="connsiteX264" fmla="*/ 2261937 w 8085221"/>
              <a:gd name="connsiteY264" fmla="*/ 9168064 h 15135727"/>
              <a:gd name="connsiteX265" fmla="*/ 2237874 w 8085221"/>
              <a:gd name="connsiteY265" fmla="*/ 8999621 h 15135727"/>
              <a:gd name="connsiteX266" fmla="*/ 2117558 w 8085221"/>
              <a:gd name="connsiteY266" fmla="*/ 8975558 h 15135727"/>
              <a:gd name="connsiteX267" fmla="*/ 2045369 w 8085221"/>
              <a:gd name="connsiteY267" fmla="*/ 8783053 h 15135727"/>
              <a:gd name="connsiteX268" fmla="*/ 1852864 w 8085221"/>
              <a:gd name="connsiteY268" fmla="*/ 8758990 h 15135727"/>
              <a:gd name="connsiteX269" fmla="*/ 1636295 w 8085221"/>
              <a:gd name="connsiteY269" fmla="*/ 8927432 h 15135727"/>
              <a:gd name="connsiteX270" fmla="*/ 1588169 w 8085221"/>
              <a:gd name="connsiteY270" fmla="*/ 9023685 h 15135727"/>
              <a:gd name="connsiteX271" fmla="*/ 1515979 w 8085221"/>
              <a:gd name="connsiteY271" fmla="*/ 8879306 h 15135727"/>
              <a:gd name="connsiteX272" fmla="*/ 1347537 w 8085221"/>
              <a:gd name="connsiteY272" fmla="*/ 8879306 h 15135727"/>
              <a:gd name="connsiteX273" fmla="*/ 1347537 w 8085221"/>
              <a:gd name="connsiteY273" fmla="*/ 8710864 h 15135727"/>
              <a:gd name="connsiteX274" fmla="*/ 1106906 w 8085221"/>
              <a:gd name="connsiteY274" fmla="*/ 8783053 h 15135727"/>
              <a:gd name="connsiteX275" fmla="*/ 890337 w 8085221"/>
              <a:gd name="connsiteY275" fmla="*/ 8686800 h 15135727"/>
              <a:gd name="connsiteX276" fmla="*/ 649706 w 8085221"/>
              <a:gd name="connsiteY276" fmla="*/ 8662737 h 15135727"/>
              <a:gd name="connsiteX277" fmla="*/ 385011 w 8085221"/>
              <a:gd name="connsiteY277" fmla="*/ 8566485 h 15135727"/>
              <a:gd name="connsiteX278" fmla="*/ 577516 w 8085221"/>
              <a:gd name="connsiteY278" fmla="*/ 8373979 h 15135727"/>
              <a:gd name="connsiteX279" fmla="*/ 794085 w 8085221"/>
              <a:gd name="connsiteY279" fmla="*/ 8301790 h 15135727"/>
              <a:gd name="connsiteX280" fmla="*/ 745958 w 8085221"/>
              <a:gd name="connsiteY280" fmla="*/ 8133348 h 15135727"/>
              <a:gd name="connsiteX281" fmla="*/ 818148 w 8085221"/>
              <a:gd name="connsiteY281" fmla="*/ 7820527 h 15135727"/>
              <a:gd name="connsiteX282" fmla="*/ 697832 w 8085221"/>
              <a:gd name="connsiteY282" fmla="*/ 7820527 h 15135727"/>
              <a:gd name="connsiteX283" fmla="*/ 625642 w 8085221"/>
              <a:gd name="connsiteY283" fmla="*/ 7916779 h 15135727"/>
              <a:gd name="connsiteX284" fmla="*/ 457200 w 8085221"/>
              <a:gd name="connsiteY284" fmla="*/ 7820527 h 15135727"/>
              <a:gd name="connsiteX285" fmla="*/ 529390 w 8085221"/>
              <a:gd name="connsiteY285" fmla="*/ 7700211 h 15135727"/>
              <a:gd name="connsiteX286" fmla="*/ 938464 w 8085221"/>
              <a:gd name="connsiteY286" fmla="*/ 7676148 h 15135727"/>
              <a:gd name="connsiteX287" fmla="*/ 1058779 w 8085221"/>
              <a:gd name="connsiteY287" fmla="*/ 7459579 h 15135727"/>
              <a:gd name="connsiteX288" fmla="*/ 1203158 w 8085221"/>
              <a:gd name="connsiteY288" fmla="*/ 7603958 h 15135727"/>
              <a:gd name="connsiteX289" fmla="*/ 1299411 w 8085221"/>
              <a:gd name="connsiteY289" fmla="*/ 7555832 h 15135727"/>
              <a:gd name="connsiteX290" fmla="*/ 1443790 w 8085221"/>
              <a:gd name="connsiteY290" fmla="*/ 7507706 h 15135727"/>
              <a:gd name="connsiteX291" fmla="*/ 1684421 w 8085221"/>
              <a:gd name="connsiteY291" fmla="*/ 7603958 h 15135727"/>
              <a:gd name="connsiteX292" fmla="*/ 1684421 w 8085221"/>
              <a:gd name="connsiteY292" fmla="*/ 7603958 h 15135727"/>
              <a:gd name="connsiteX293" fmla="*/ 1540042 w 8085221"/>
              <a:gd name="connsiteY293" fmla="*/ 7363327 h 15135727"/>
              <a:gd name="connsiteX294" fmla="*/ 1299411 w 8085221"/>
              <a:gd name="connsiteY294" fmla="*/ 7315200 h 15135727"/>
              <a:gd name="connsiteX295" fmla="*/ 1130969 w 8085221"/>
              <a:gd name="connsiteY295" fmla="*/ 7339264 h 15135727"/>
              <a:gd name="connsiteX296" fmla="*/ 1034716 w 8085221"/>
              <a:gd name="connsiteY296" fmla="*/ 7315200 h 15135727"/>
              <a:gd name="connsiteX297" fmla="*/ 1155032 w 8085221"/>
              <a:gd name="connsiteY297" fmla="*/ 7050506 h 15135727"/>
              <a:gd name="connsiteX298" fmla="*/ 1155032 w 8085221"/>
              <a:gd name="connsiteY298" fmla="*/ 6930190 h 15135727"/>
              <a:gd name="connsiteX299" fmla="*/ 1155032 w 8085221"/>
              <a:gd name="connsiteY299" fmla="*/ 6761748 h 15135727"/>
              <a:gd name="connsiteX300" fmla="*/ 1203158 w 8085221"/>
              <a:gd name="connsiteY300" fmla="*/ 6617369 h 15135727"/>
              <a:gd name="connsiteX301" fmla="*/ 1371600 w 8085221"/>
              <a:gd name="connsiteY301" fmla="*/ 6472990 h 15135727"/>
              <a:gd name="connsiteX302" fmla="*/ 1443790 w 8085221"/>
              <a:gd name="connsiteY302" fmla="*/ 6328611 h 15135727"/>
              <a:gd name="connsiteX303" fmla="*/ 1419727 w 8085221"/>
              <a:gd name="connsiteY303" fmla="*/ 6208295 h 15135727"/>
              <a:gd name="connsiteX304" fmla="*/ 1275348 w 8085221"/>
              <a:gd name="connsiteY304" fmla="*/ 6304548 h 15135727"/>
              <a:gd name="connsiteX305" fmla="*/ 1323474 w 8085221"/>
              <a:gd name="connsiteY305" fmla="*/ 6015790 h 15135727"/>
              <a:gd name="connsiteX306" fmla="*/ 1540042 w 8085221"/>
              <a:gd name="connsiteY306" fmla="*/ 5871411 h 15135727"/>
              <a:gd name="connsiteX307" fmla="*/ 1540042 w 8085221"/>
              <a:gd name="connsiteY307" fmla="*/ 5751095 h 15135727"/>
              <a:gd name="connsiteX308" fmla="*/ 1395664 w 8085221"/>
              <a:gd name="connsiteY308" fmla="*/ 5799221 h 15135727"/>
              <a:gd name="connsiteX309" fmla="*/ 1179095 w 8085221"/>
              <a:gd name="connsiteY309" fmla="*/ 5799221 h 15135727"/>
              <a:gd name="connsiteX310" fmla="*/ 890337 w 8085221"/>
              <a:gd name="connsiteY310" fmla="*/ 5775158 h 15135727"/>
              <a:gd name="connsiteX311" fmla="*/ 697832 w 8085221"/>
              <a:gd name="connsiteY311" fmla="*/ 5606716 h 15135727"/>
              <a:gd name="connsiteX312" fmla="*/ 577516 w 8085221"/>
              <a:gd name="connsiteY312" fmla="*/ 5582653 h 15135727"/>
              <a:gd name="connsiteX313" fmla="*/ 697832 w 8085221"/>
              <a:gd name="connsiteY313" fmla="*/ 5775158 h 15135727"/>
              <a:gd name="connsiteX314" fmla="*/ 409074 w 8085221"/>
              <a:gd name="connsiteY314" fmla="*/ 5799221 h 15135727"/>
              <a:gd name="connsiteX315" fmla="*/ 168442 w 8085221"/>
              <a:gd name="connsiteY315" fmla="*/ 5702969 h 15135727"/>
              <a:gd name="connsiteX316" fmla="*/ 264695 w 8085221"/>
              <a:gd name="connsiteY316" fmla="*/ 5558590 h 15135727"/>
              <a:gd name="connsiteX317" fmla="*/ 144379 w 8085221"/>
              <a:gd name="connsiteY317" fmla="*/ 5510464 h 15135727"/>
              <a:gd name="connsiteX318" fmla="*/ 0 w 8085221"/>
              <a:gd name="connsiteY318" fmla="*/ 5462337 h 15135727"/>
              <a:gd name="connsiteX319" fmla="*/ 96253 w 8085221"/>
              <a:gd name="connsiteY319" fmla="*/ 5245769 h 15135727"/>
              <a:gd name="connsiteX0" fmla="*/ 96253 w 8085221"/>
              <a:gd name="connsiteY0" fmla="*/ 5245769 h 15135727"/>
              <a:gd name="connsiteX1" fmla="*/ 144379 w 8085221"/>
              <a:gd name="connsiteY1" fmla="*/ 4981074 h 15135727"/>
              <a:gd name="connsiteX2" fmla="*/ 178719 w 8085221"/>
              <a:gd name="connsiteY2" fmla="*/ 4834941 h 15135727"/>
              <a:gd name="connsiteX3" fmla="*/ 334378 w 8085221"/>
              <a:gd name="connsiteY3" fmla="*/ 4696828 h 15135727"/>
              <a:gd name="connsiteX4" fmla="*/ 553453 w 8085221"/>
              <a:gd name="connsiteY4" fmla="*/ 4692316 h 15135727"/>
              <a:gd name="connsiteX5" fmla="*/ 649706 w 8085221"/>
              <a:gd name="connsiteY5" fmla="*/ 4427621 h 15135727"/>
              <a:gd name="connsiteX6" fmla="*/ 805866 w 8085221"/>
              <a:gd name="connsiteY6" fmla="*/ 4425366 h 15135727"/>
              <a:gd name="connsiteX7" fmla="*/ 867026 w 8085221"/>
              <a:gd name="connsiteY7" fmla="*/ 4311817 h 15135727"/>
              <a:gd name="connsiteX8" fmla="*/ 1077328 w 8085221"/>
              <a:gd name="connsiteY8" fmla="*/ 4253916 h 15135727"/>
              <a:gd name="connsiteX9" fmla="*/ 1120191 w 8085221"/>
              <a:gd name="connsiteY9" fmla="*/ 4206291 h 15135727"/>
              <a:gd name="connsiteX10" fmla="*/ 1263066 w 8085221"/>
              <a:gd name="connsiteY10" fmla="*/ 4182478 h 15135727"/>
              <a:gd name="connsiteX11" fmla="*/ 1362326 w 8085221"/>
              <a:gd name="connsiteY11" fmla="*/ 4081965 h 15135727"/>
              <a:gd name="connsiteX12" fmla="*/ 1472616 w 8085221"/>
              <a:gd name="connsiteY12" fmla="*/ 4025316 h 15135727"/>
              <a:gd name="connsiteX13" fmla="*/ 1559344 w 8085221"/>
              <a:gd name="connsiteY13" fmla="*/ 4013535 h 15135727"/>
              <a:gd name="connsiteX14" fmla="*/ 1708485 w 8085221"/>
              <a:gd name="connsiteY14" fmla="*/ 3826042 h 15135727"/>
              <a:gd name="connsiteX15" fmla="*/ 1820278 w 8085221"/>
              <a:gd name="connsiteY15" fmla="*/ 3858628 h 15135727"/>
              <a:gd name="connsiteX16" fmla="*/ 1910766 w 8085221"/>
              <a:gd name="connsiteY16" fmla="*/ 3735053 h 15135727"/>
              <a:gd name="connsiteX17" fmla="*/ 2006016 w 8085221"/>
              <a:gd name="connsiteY17" fmla="*/ 3615741 h 15135727"/>
              <a:gd name="connsiteX18" fmla="*/ 2091741 w 8085221"/>
              <a:gd name="connsiteY18" fmla="*/ 3649078 h 15135727"/>
              <a:gd name="connsiteX19" fmla="*/ 2141621 w 8085221"/>
              <a:gd name="connsiteY19" fmla="*/ 3585411 h 15135727"/>
              <a:gd name="connsiteX20" fmla="*/ 2117808 w 8085221"/>
              <a:gd name="connsiteY20" fmla="*/ 3518736 h 15135727"/>
              <a:gd name="connsiteX21" fmla="*/ 2182228 w 8085221"/>
              <a:gd name="connsiteY21" fmla="*/ 3420478 h 15135727"/>
              <a:gd name="connsiteX22" fmla="*/ 2286000 w 8085221"/>
              <a:gd name="connsiteY22" fmla="*/ 3489158 h 15135727"/>
              <a:gd name="connsiteX23" fmla="*/ 2334628 w 8085221"/>
              <a:gd name="connsiteY23" fmla="*/ 3249028 h 15135727"/>
              <a:gd name="connsiteX24" fmla="*/ 2381502 w 8085221"/>
              <a:gd name="connsiteY24" fmla="*/ 3088858 h 15135727"/>
              <a:gd name="connsiteX25" fmla="*/ 2544178 w 8085221"/>
              <a:gd name="connsiteY25" fmla="*/ 3058528 h 15135727"/>
              <a:gd name="connsiteX26" fmla="*/ 2477503 w 8085221"/>
              <a:gd name="connsiteY26" fmla="*/ 2977566 h 15135727"/>
              <a:gd name="connsiteX27" fmla="*/ 2695074 w 8085221"/>
              <a:gd name="connsiteY27" fmla="*/ 2892592 h 15135727"/>
              <a:gd name="connsiteX28" fmla="*/ 2796591 w 8085221"/>
              <a:gd name="connsiteY28" fmla="*/ 2829928 h 15135727"/>
              <a:gd name="connsiteX29" fmla="*/ 2829928 w 8085221"/>
              <a:gd name="connsiteY29" fmla="*/ 2517107 h 15135727"/>
              <a:gd name="connsiteX30" fmla="*/ 3006141 w 8085221"/>
              <a:gd name="connsiteY30" fmla="*/ 2401303 h 15135727"/>
              <a:gd name="connsiteX31" fmla="*/ 3200400 w 8085221"/>
              <a:gd name="connsiteY31" fmla="*/ 2296277 h 15135727"/>
              <a:gd name="connsiteX32" fmla="*/ 3325228 w 8085221"/>
              <a:gd name="connsiteY32" fmla="*/ 2220328 h 15135727"/>
              <a:gd name="connsiteX33" fmla="*/ 3441032 w 8085221"/>
              <a:gd name="connsiteY33" fmla="*/ 2237874 h 15135727"/>
              <a:gd name="connsiteX34" fmla="*/ 3534778 w 8085221"/>
              <a:gd name="connsiteY34" fmla="*/ 2301291 h 15135727"/>
              <a:gd name="connsiteX35" fmla="*/ 3585160 w 8085221"/>
              <a:gd name="connsiteY35" fmla="*/ 2517107 h 15135727"/>
              <a:gd name="connsiteX36" fmla="*/ 3801979 w 8085221"/>
              <a:gd name="connsiteY36" fmla="*/ 2565735 h 15135727"/>
              <a:gd name="connsiteX37" fmla="*/ 3946358 w 8085221"/>
              <a:gd name="connsiteY37" fmla="*/ 2550695 h 15135727"/>
              <a:gd name="connsiteX38" fmla="*/ 4018548 w 8085221"/>
              <a:gd name="connsiteY38" fmla="*/ 2598821 h 15135727"/>
              <a:gd name="connsiteX39" fmla="*/ 4138864 w 8085221"/>
              <a:gd name="connsiteY39" fmla="*/ 2574758 h 15135727"/>
              <a:gd name="connsiteX40" fmla="*/ 4307306 w 8085221"/>
              <a:gd name="connsiteY40" fmla="*/ 2671011 h 15135727"/>
              <a:gd name="connsiteX41" fmla="*/ 4427621 w 8085221"/>
              <a:gd name="connsiteY41" fmla="*/ 2622885 h 15135727"/>
              <a:gd name="connsiteX42" fmla="*/ 4549191 w 8085221"/>
              <a:gd name="connsiteY42" fmla="*/ 2610853 h 15135727"/>
              <a:gd name="connsiteX43" fmla="*/ 4668253 w 8085221"/>
              <a:gd name="connsiteY43" fmla="*/ 2743200 h 15135727"/>
              <a:gd name="connsiteX44" fmla="*/ 4788569 w 8085221"/>
              <a:gd name="connsiteY44" fmla="*/ 2815390 h 15135727"/>
              <a:gd name="connsiteX45" fmla="*/ 4957011 w 8085221"/>
              <a:gd name="connsiteY45" fmla="*/ 2719137 h 15135727"/>
              <a:gd name="connsiteX46" fmla="*/ 4981074 w 8085221"/>
              <a:gd name="connsiteY46" fmla="*/ 2382253 h 15135727"/>
              <a:gd name="connsiteX47" fmla="*/ 4981074 w 8085221"/>
              <a:gd name="connsiteY47" fmla="*/ 2382253 h 15135727"/>
              <a:gd name="connsiteX48" fmla="*/ 4949241 w 8085221"/>
              <a:gd name="connsiteY48" fmla="*/ 2306053 h 15135727"/>
              <a:gd name="connsiteX49" fmla="*/ 4849228 w 8085221"/>
              <a:gd name="connsiteY49" fmla="*/ 2239378 h 15135727"/>
              <a:gd name="connsiteX50" fmla="*/ 4884821 w 8085221"/>
              <a:gd name="connsiteY50" fmla="*/ 2093495 h 15135727"/>
              <a:gd name="connsiteX51" fmla="*/ 4820653 w 8085221"/>
              <a:gd name="connsiteY51" fmla="*/ 2010778 h 15135727"/>
              <a:gd name="connsiteX52" fmla="*/ 4697831 w 8085221"/>
              <a:gd name="connsiteY52" fmla="*/ 1900990 h 15135727"/>
              <a:gd name="connsiteX53" fmla="*/ 4764506 w 8085221"/>
              <a:gd name="connsiteY53" fmla="*/ 1804737 h 15135727"/>
              <a:gd name="connsiteX54" fmla="*/ 4934953 w 8085221"/>
              <a:gd name="connsiteY54" fmla="*/ 1686928 h 15135727"/>
              <a:gd name="connsiteX55" fmla="*/ 4957011 w 8085221"/>
              <a:gd name="connsiteY55" fmla="*/ 1564106 h 15135727"/>
              <a:gd name="connsiteX56" fmla="*/ 5087353 w 8085221"/>
              <a:gd name="connsiteY56" fmla="*/ 1539291 h 15135727"/>
              <a:gd name="connsiteX57" fmla="*/ 5221706 w 8085221"/>
              <a:gd name="connsiteY57" fmla="*/ 1588169 h 15135727"/>
              <a:gd name="connsiteX58" fmla="*/ 5296903 w 8085221"/>
              <a:gd name="connsiteY58" fmla="*/ 1663116 h 15135727"/>
              <a:gd name="connsiteX59" fmla="*/ 5481637 w 8085221"/>
              <a:gd name="connsiteY59" fmla="*/ 1641558 h 15135727"/>
              <a:gd name="connsiteX60" fmla="*/ 5799221 w 8085221"/>
              <a:gd name="connsiteY60" fmla="*/ 1684421 h 15135727"/>
              <a:gd name="connsiteX61" fmla="*/ 5877928 w 8085221"/>
              <a:gd name="connsiteY61" fmla="*/ 1596441 h 15135727"/>
              <a:gd name="connsiteX62" fmla="*/ 5871411 w 8085221"/>
              <a:gd name="connsiteY62" fmla="*/ 1443790 h 15135727"/>
              <a:gd name="connsiteX63" fmla="*/ 6087979 w 8085221"/>
              <a:gd name="connsiteY63" fmla="*/ 1395664 h 15135727"/>
              <a:gd name="connsiteX64" fmla="*/ 6173704 w 8085221"/>
              <a:gd name="connsiteY64" fmla="*/ 1092367 h 15135727"/>
              <a:gd name="connsiteX65" fmla="*/ 6424864 w 8085221"/>
              <a:gd name="connsiteY65" fmla="*/ 1058779 h 15135727"/>
              <a:gd name="connsiteX66" fmla="*/ 6803608 w 8085221"/>
              <a:gd name="connsiteY66" fmla="*/ 812382 h 15135727"/>
              <a:gd name="connsiteX67" fmla="*/ 6656973 w 8085221"/>
              <a:gd name="connsiteY67" fmla="*/ 606844 h 15135727"/>
              <a:gd name="connsiteX68" fmla="*/ 6766260 w 8085221"/>
              <a:gd name="connsiteY68" fmla="*/ 524377 h 15135727"/>
              <a:gd name="connsiteX69" fmla="*/ 6858000 w 8085221"/>
              <a:gd name="connsiteY69" fmla="*/ 360948 h 15135727"/>
              <a:gd name="connsiteX70" fmla="*/ 6763753 w 8085221"/>
              <a:gd name="connsiteY70" fmla="*/ 267703 h 15135727"/>
              <a:gd name="connsiteX71" fmla="*/ 6799848 w 8085221"/>
              <a:gd name="connsiteY71" fmla="*/ 110791 h 15135727"/>
              <a:gd name="connsiteX72" fmla="*/ 7194885 w 8085221"/>
              <a:gd name="connsiteY72" fmla="*/ 0 h 15135727"/>
              <a:gd name="connsiteX73" fmla="*/ 7267074 w 8085221"/>
              <a:gd name="connsiteY73" fmla="*/ 120316 h 15135727"/>
              <a:gd name="connsiteX74" fmla="*/ 7267074 w 8085221"/>
              <a:gd name="connsiteY74" fmla="*/ 120316 h 15135727"/>
              <a:gd name="connsiteX75" fmla="*/ 7339264 w 8085221"/>
              <a:gd name="connsiteY75" fmla="*/ 360948 h 15135727"/>
              <a:gd name="connsiteX76" fmla="*/ 7628021 w 8085221"/>
              <a:gd name="connsiteY76" fmla="*/ 433137 h 15135727"/>
              <a:gd name="connsiteX77" fmla="*/ 7796464 w 8085221"/>
              <a:gd name="connsiteY77" fmla="*/ 649706 h 15135727"/>
              <a:gd name="connsiteX78" fmla="*/ 8085221 w 8085221"/>
              <a:gd name="connsiteY78" fmla="*/ 914400 h 15135727"/>
              <a:gd name="connsiteX79" fmla="*/ 7988969 w 8085221"/>
              <a:gd name="connsiteY79" fmla="*/ 1203158 h 15135727"/>
              <a:gd name="connsiteX80" fmla="*/ 7844590 w 8085221"/>
              <a:gd name="connsiteY80" fmla="*/ 1058779 h 15135727"/>
              <a:gd name="connsiteX81" fmla="*/ 7483642 w 8085221"/>
              <a:gd name="connsiteY81" fmla="*/ 1371600 h 15135727"/>
              <a:gd name="connsiteX82" fmla="*/ 7267074 w 8085221"/>
              <a:gd name="connsiteY82" fmla="*/ 1395664 h 15135727"/>
              <a:gd name="connsiteX83" fmla="*/ 7243011 w 8085221"/>
              <a:gd name="connsiteY83" fmla="*/ 1588169 h 15135727"/>
              <a:gd name="connsiteX84" fmla="*/ 6978316 w 8085221"/>
              <a:gd name="connsiteY84" fmla="*/ 1732548 h 15135727"/>
              <a:gd name="connsiteX85" fmla="*/ 6737685 w 8085221"/>
              <a:gd name="connsiteY85" fmla="*/ 2093495 h 15135727"/>
              <a:gd name="connsiteX86" fmla="*/ 6737685 w 8085221"/>
              <a:gd name="connsiteY86" fmla="*/ 2382253 h 15135727"/>
              <a:gd name="connsiteX87" fmla="*/ 6665495 w 8085221"/>
              <a:gd name="connsiteY87" fmla="*/ 2430379 h 15135727"/>
              <a:gd name="connsiteX88" fmla="*/ 6906127 w 8085221"/>
              <a:gd name="connsiteY88" fmla="*/ 2646948 h 15135727"/>
              <a:gd name="connsiteX89" fmla="*/ 6906127 w 8085221"/>
              <a:gd name="connsiteY89" fmla="*/ 2983832 h 15135727"/>
              <a:gd name="connsiteX90" fmla="*/ 6906127 w 8085221"/>
              <a:gd name="connsiteY90" fmla="*/ 3104148 h 15135727"/>
              <a:gd name="connsiteX91" fmla="*/ 6833937 w 8085221"/>
              <a:gd name="connsiteY91" fmla="*/ 3368842 h 15135727"/>
              <a:gd name="connsiteX92" fmla="*/ 6906127 w 8085221"/>
              <a:gd name="connsiteY92" fmla="*/ 3489158 h 15135727"/>
              <a:gd name="connsiteX93" fmla="*/ 6641432 w 8085221"/>
              <a:gd name="connsiteY93" fmla="*/ 3705727 h 15135727"/>
              <a:gd name="connsiteX94" fmla="*/ 6737685 w 8085221"/>
              <a:gd name="connsiteY94" fmla="*/ 3729790 h 15135727"/>
              <a:gd name="connsiteX95" fmla="*/ 6545179 w 8085221"/>
              <a:gd name="connsiteY95" fmla="*/ 3826042 h 15135727"/>
              <a:gd name="connsiteX96" fmla="*/ 6328611 w 8085221"/>
              <a:gd name="connsiteY96" fmla="*/ 3753853 h 15135727"/>
              <a:gd name="connsiteX97" fmla="*/ 6184232 w 8085221"/>
              <a:gd name="connsiteY97" fmla="*/ 3850106 h 15135727"/>
              <a:gd name="connsiteX98" fmla="*/ 6184232 w 8085221"/>
              <a:gd name="connsiteY98" fmla="*/ 3946358 h 15135727"/>
              <a:gd name="connsiteX99" fmla="*/ 6136106 w 8085221"/>
              <a:gd name="connsiteY99" fmla="*/ 4235116 h 15135727"/>
              <a:gd name="connsiteX100" fmla="*/ 5919537 w 8085221"/>
              <a:gd name="connsiteY100" fmla="*/ 4403558 h 15135727"/>
              <a:gd name="connsiteX101" fmla="*/ 5775158 w 8085221"/>
              <a:gd name="connsiteY101" fmla="*/ 4451685 h 15135727"/>
              <a:gd name="connsiteX102" fmla="*/ 5630779 w 8085221"/>
              <a:gd name="connsiteY102" fmla="*/ 4547937 h 15135727"/>
              <a:gd name="connsiteX103" fmla="*/ 5510464 w 8085221"/>
              <a:gd name="connsiteY103" fmla="*/ 4620127 h 15135727"/>
              <a:gd name="connsiteX104" fmla="*/ 5510464 w 8085221"/>
              <a:gd name="connsiteY104" fmla="*/ 4812632 h 15135727"/>
              <a:gd name="connsiteX105" fmla="*/ 5317958 w 8085221"/>
              <a:gd name="connsiteY105" fmla="*/ 4981074 h 15135727"/>
              <a:gd name="connsiteX106" fmla="*/ 5005137 w 8085221"/>
              <a:gd name="connsiteY106" fmla="*/ 5149516 h 15135727"/>
              <a:gd name="connsiteX107" fmla="*/ 4692316 w 8085221"/>
              <a:gd name="connsiteY107" fmla="*/ 5149516 h 15135727"/>
              <a:gd name="connsiteX108" fmla="*/ 4523874 w 8085221"/>
              <a:gd name="connsiteY108" fmla="*/ 5366085 h 15135727"/>
              <a:gd name="connsiteX109" fmla="*/ 4211053 w 8085221"/>
              <a:gd name="connsiteY109" fmla="*/ 5414211 h 15135727"/>
              <a:gd name="connsiteX110" fmla="*/ 4114800 w 8085221"/>
              <a:gd name="connsiteY110" fmla="*/ 5390148 h 15135727"/>
              <a:gd name="connsiteX111" fmla="*/ 4018548 w 8085221"/>
              <a:gd name="connsiteY111" fmla="*/ 5630779 h 15135727"/>
              <a:gd name="connsiteX112" fmla="*/ 4090737 w 8085221"/>
              <a:gd name="connsiteY112" fmla="*/ 5871411 h 15135727"/>
              <a:gd name="connsiteX113" fmla="*/ 4090737 w 8085221"/>
              <a:gd name="connsiteY113" fmla="*/ 6184232 h 15135727"/>
              <a:gd name="connsiteX114" fmla="*/ 4186990 w 8085221"/>
              <a:gd name="connsiteY114" fmla="*/ 6472990 h 15135727"/>
              <a:gd name="connsiteX115" fmla="*/ 4042611 w 8085221"/>
              <a:gd name="connsiteY115" fmla="*/ 6352674 h 15135727"/>
              <a:gd name="connsiteX116" fmla="*/ 3946358 w 8085221"/>
              <a:gd name="connsiteY116" fmla="*/ 6376737 h 15135727"/>
              <a:gd name="connsiteX117" fmla="*/ 4114800 w 8085221"/>
              <a:gd name="connsiteY117" fmla="*/ 6641432 h 15135727"/>
              <a:gd name="connsiteX118" fmla="*/ 4451685 w 8085221"/>
              <a:gd name="connsiteY118" fmla="*/ 6737685 h 15135727"/>
              <a:gd name="connsiteX119" fmla="*/ 4620127 w 8085221"/>
              <a:gd name="connsiteY119" fmla="*/ 6978316 h 15135727"/>
              <a:gd name="connsiteX120" fmla="*/ 4740442 w 8085221"/>
              <a:gd name="connsiteY120" fmla="*/ 7170821 h 15135727"/>
              <a:gd name="connsiteX121" fmla="*/ 5077327 w 8085221"/>
              <a:gd name="connsiteY121" fmla="*/ 7387390 h 15135727"/>
              <a:gd name="connsiteX122" fmla="*/ 5125453 w 8085221"/>
              <a:gd name="connsiteY122" fmla="*/ 7603958 h 15135727"/>
              <a:gd name="connsiteX123" fmla="*/ 5197642 w 8085221"/>
              <a:gd name="connsiteY123" fmla="*/ 7796464 h 15135727"/>
              <a:gd name="connsiteX124" fmla="*/ 5486400 w 8085221"/>
              <a:gd name="connsiteY124" fmla="*/ 7964906 h 15135727"/>
              <a:gd name="connsiteX125" fmla="*/ 5486400 w 8085221"/>
              <a:gd name="connsiteY125" fmla="*/ 8349916 h 15135727"/>
              <a:gd name="connsiteX126" fmla="*/ 5678906 w 8085221"/>
              <a:gd name="connsiteY126" fmla="*/ 8614611 h 15135727"/>
              <a:gd name="connsiteX127" fmla="*/ 5919537 w 8085221"/>
              <a:gd name="connsiteY127" fmla="*/ 9071811 h 15135727"/>
              <a:gd name="connsiteX128" fmla="*/ 6160169 w 8085221"/>
              <a:gd name="connsiteY128" fmla="*/ 9336506 h 15135727"/>
              <a:gd name="connsiteX129" fmla="*/ 6280485 w 8085221"/>
              <a:gd name="connsiteY129" fmla="*/ 9601200 h 15135727"/>
              <a:gd name="connsiteX130" fmla="*/ 6400800 w 8085221"/>
              <a:gd name="connsiteY130" fmla="*/ 9793706 h 15135727"/>
              <a:gd name="connsiteX131" fmla="*/ 6569242 w 8085221"/>
              <a:gd name="connsiteY131" fmla="*/ 10058400 h 15135727"/>
              <a:gd name="connsiteX132" fmla="*/ 6713621 w 8085221"/>
              <a:gd name="connsiteY132" fmla="*/ 10106527 h 15135727"/>
              <a:gd name="connsiteX133" fmla="*/ 6545179 w 8085221"/>
              <a:gd name="connsiteY133" fmla="*/ 10202779 h 15135727"/>
              <a:gd name="connsiteX134" fmla="*/ 6569242 w 8085221"/>
              <a:gd name="connsiteY134" fmla="*/ 10443411 h 15135727"/>
              <a:gd name="connsiteX135" fmla="*/ 6593306 w 8085221"/>
              <a:gd name="connsiteY135" fmla="*/ 10708106 h 15135727"/>
              <a:gd name="connsiteX136" fmla="*/ 6761748 w 8085221"/>
              <a:gd name="connsiteY136" fmla="*/ 10924674 h 15135727"/>
              <a:gd name="connsiteX137" fmla="*/ 6641432 w 8085221"/>
              <a:gd name="connsiteY137" fmla="*/ 11093116 h 15135727"/>
              <a:gd name="connsiteX138" fmla="*/ 6713621 w 8085221"/>
              <a:gd name="connsiteY138" fmla="*/ 11261558 h 15135727"/>
              <a:gd name="connsiteX139" fmla="*/ 6737685 w 8085221"/>
              <a:gd name="connsiteY139" fmla="*/ 11526253 h 15135727"/>
              <a:gd name="connsiteX140" fmla="*/ 6617369 w 8085221"/>
              <a:gd name="connsiteY140" fmla="*/ 11839074 h 15135727"/>
              <a:gd name="connsiteX141" fmla="*/ 6617369 w 8085221"/>
              <a:gd name="connsiteY141" fmla="*/ 12031579 h 15135727"/>
              <a:gd name="connsiteX142" fmla="*/ 6641432 w 8085221"/>
              <a:gd name="connsiteY142" fmla="*/ 12127832 h 15135727"/>
              <a:gd name="connsiteX143" fmla="*/ 6761748 w 8085221"/>
              <a:gd name="connsiteY143" fmla="*/ 12031579 h 15135727"/>
              <a:gd name="connsiteX144" fmla="*/ 6761748 w 8085221"/>
              <a:gd name="connsiteY144" fmla="*/ 12296274 h 15135727"/>
              <a:gd name="connsiteX145" fmla="*/ 6689558 w 8085221"/>
              <a:gd name="connsiteY145" fmla="*/ 12512842 h 15135727"/>
              <a:gd name="connsiteX146" fmla="*/ 6785811 w 8085221"/>
              <a:gd name="connsiteY146" fmla="*/ 12777537 h 15135727"/>
              <a:gd name="connsiteX147" fmla="*/ 6569242 w 8085221"/>
              <a:gd name="connsiteY147" fmla="*/ 12873790 h 15135727"/>
              <a:gd name="connsiteX148" fmla="*/ 6545179 w 8085221"/>
              <a:gd name="connsiteY148" fmla="*/ 13090358 h 15135727"/>
              <a:gd name="connsiteX149" fmla="*/ 6448927 w 8085221"/>
              <a:gd name="connsiteY149" fmla="*/ 13355053 h 15135727"/>
              <a:gd name="connsiteX150" fmla="*/ 6256421 w 8085221"/>
              <a:gd name="connsiteY150" fmla="*/ 13571621 h 15135727"/>
              <a:gd name="connsiteX151" fmla="*/ 6087979 w 8085221"/>
              <a:gd name="connsiteY151" fmla="*/ 13667874 h 15135727"/>
              <a:gd name="connsiteX152" fmla="*/ 5943600 w 8085221"/>
              <a:gd name="connsiteY152" fmla="*/ 13716000 h 15135727"/>
              <a:gd name="connsiteX153" fmla="*/ 5702969 w 8085221"/>
              <a:gd name="connsiteY153" fmla="*/ 13667874 h 15135727"/>
              <a:gd name="connsiteX154" fmla="*/ 5582653 w 8085221"/>
              <a:gd name="connsiteY154" fmla="*/ 13691937 h 15135727"/>
              <a:gd name="connsiteX155" fmla="*/ 5727032 w 8085221"/>
              <a:gd name="connsiteY155" fmla="*/ 13836316 h 15135727"/>
              <a:gd name="connsiteX156" fmla="*/ 5582653 w 8085221"/>
              <a:gd name="connsiteY156" fmla="*/ 14052885 h 15135727"/>
              <a:gd name="connsiteX157" fmla="*/ 5462337 w 8085221"/>
              <a:gd name="connsiteY157" fmla="*/ 14149137 h 15135727"/>
              <a:gd name="connsiteX158" fmla="*/ 5342021 w 8085221"/>
              <a:gd name="connsiteY158" fmla="*/ 14004758 h 15135727"/>
              <a:gd name="connsiteX159" fmla="*/ 5245769 w 8085221"/>
              <a:gd name="connsiteY159" fmla="*/ 14004758 h 15135727"/>
              <a:gd name="connsiteX160" fmla="*/ 5245769 w 8085221"/>
              <a:gd name="connsiteY160" fmla="*/ 13956632 h 15135727"/>
              <a:gd name="connsiteX161" fmla="*/ 5101390 w 8085221"/>
              <a:gd name="connsiteY161" fmla="*/ 13956632 h 15135727"/>
              <a:gd name="connsiteX162" fmla="*/ 4981074 w 8085221"/>
              <a:gd name="connsiteY162" fmla="*/ 13860379 h 15135727"/>
              <a:gd name="connsiteX163" fmla="*/ 4740442 w 8085221"/>
              <a:gd name="connsiteY163" fmla="*/ 13908506 h 15135727"/>
              <a:gd name="connsiteX164" fmla="*/ 4475748 w 8085221"/>
              <a:gd name="connsiteY164" fmla="*/ 13956632 h 15135727"/>
              <a:gd name="connsiteX165" fmla="*/ 4379495 w 8085221"/>
              <a:gd name="connsiteY165" fmla="*/ 14028821 h 15135727"/>
              <a:gd name="connsiteX166" fmla="*/ 4403558 w 8085221"/>
              <a:gd name="connsiteY166" fmla="*/ 14197264 h 15135727"/>
              <a:gd name="connsiteX167" fmla="*/ 4572000 w 8085221"/>
              <a:gd name="connsiteY167" fmla="*/ 14149137 h 15135727"/>
              <a:gd name="connsiteX168" fmla="*/ 4523874 w 8085221"/>
              <a:gd name="connsiteY168" fmla="*/ 14558211 h 15135727"/>
              <a:gd name="connsiteX169" fmla="*/ 4403558 w 8085221"/>
              <a:gd name="connsiteY169" fmla="*/ 14437895 h 15135727"/>
              <a:gd name="connsiteX170" fmla="*/ 4403558 w 8085221"/>
              <a:gd name="connsiteY170" fmla="*/ 14437895 h 15135727"/>
              <a:gd name="connsiteX171" fmla="*/ 4283242 w 8085221"/>
              <a:gd name="connsiteY171" fmla="*/ 14245390 h 15135727"/>
              <a:gd name="connsiteX172" fmla="*/ 4235116 w 8085221"/>
              <a:gd name="connsiteY172" fmla="*/ 14341642 h 15135727"/>
              <a:gd name="connsiteX173" fmla="*/ 4162927 w 8085221"/>
              <a:gd name="connsiteY173" fmla="*/ 14389769 h 15135727"/>
              <a:gd name="connsiteX174" fmla="*/ 4162927 w 8085221"/>
              <a:gd name="connsiteY174" fmla="*/ 14389769 h 15135727"/>
              <a:gd name="connsiteX175" fmla="*/ 3922295 w 8085221"/>
              <a:gd name="connsiteY175" fmla="*/ 14245390 h 15135727"/>
              <a:gd name="connsiteX176" fmla="*/ 3801979 w 8085221"/>
              <a:gd name="connsiteY176" fmla="*/ 14293516 h 15135727"/>
              <a:gd name="connsiteX177" fmla="*/ 3681664 w 8085221"/>
              <a:gd name="connsiteY177" fmla="*/ 14389769 h 15135727"/>
              <a:gd name="connsiteX178" fmla="*/ 3657600 w 8085221"/>
              <a:gd name="connsiteY178" fmla="*/ 14654464 h 15135727"/>
              <a:gd name="connsiteX179" fmla="*/ 3513221 w 8085221"/>
              <a:gd name="connsiteY179" fmla="*/ 14726653 h 15135727"/>
              <a:gd name="connsiteX180" fmla="*/ 3513221 w 8085221"/>
              <a:gd name="connsiteY180" fmla="*/ 14871032 h 15135727"/>
              <a:gd name="connsiteX181" fmla="*/ 3633537 w 8085221"/>
              <a:gd name="connsiteY181" fmla="*/ 14967285 h 15135727"/>
              <a:gd name="connsiteX182" fmla="*/ 3609474 w 8085221"/>
              <a:gd name="connsiteY182" fmla="*/ 15087600 h 15135727"/>
              <a:gd name="connsiteX183" fmla="*/ 3441032 w 8085221"/>
              <a:gd name="connsiteY183" fmla="*/ 15039474 h 15135727"/>
              <a:gd name="connsiteX184" fmla="*/ 3272590 w 8085221"/>
              <a:gd name="connsiteY184" fmla="*/ 15063537 h 15135727"/>
              <a:gd name="connsiteX185" fmla="*/ 3248527 w 8085221"/>
              <a:gd name="connsiteY185" fmla="*/ 14895095 h 15135727"/>
              <a:gd name="connsiteX186" fmla="*/ 3128211 w 8085221"/>
              <a:gd name="connsiteY186" fmla="*/ 14919158 h 15135727"/>
              <a:gd name="connsiteX187" fmla="*/ 2959769 w 8085221"/>
              <a:gd name="connsiteY187" fmla="*/ 15135727 h 15135727"/>
              <a:gd name="connsiteX188" fmla="*/ 2935706 w 8085221"/>
              <a:gd name="connsiteY188" fmla="*/ 14895095 h 15135727"/>
              <a:gd name="connsiteX189" fmla="*/ 2791327 w 8085221"/>
              <a:gd name="connsiteY189" fmla="*/ 14943221 h 15135727"/>
              <a:gd name="connsiteX190" fmla="*/ 2671011 w 8085221"/>
              <a:gd name="connsiteY190" fmla="*/ 15039474 h 15135727"/>
              <a:gd name="connsiteX191" fmla="*/ 2430379 w 8085221"/>
              <a:gd name="connsiteY191" fmla="*/ 15087600 h 15135727"/>
              <a:gd name="connsiteX192" fmla="*/ 2237874 w 8085221"/>
              <a:gd name="connsiteY192" fmla="*/ 15039474 h 15135727"/>
              <a:gd name="connsiteX193" fmla="*/ 2622885 w 8085221"/>
              <a:gd name="connsiteY193" fmla="*/ 14846969 h 15135727"/>
              <a:gd name="connsiteX194" fmla="*/ 2887579 w 8085221"/>
              <a:gd name="connsiteY194" fmla="*/ 14774779 h 15135727"/>
              <a:gd name="connsiteX195" fmla="*/ 2839453 w 8085221"/>
              <a:gd name="connsiteY195" fmla="*/ 14582274 h 15135727"/>
              <a:gd name="connsiteX196" fmla="*/ 2935706 w 8085221"/>
              <a:gd name="connsiteY196" fmla="*/ 14510085 h 15135727"/>
              <a:gd name="connsiteX197" fmla="*/ 2935706 w 8085221"/>
              <a:gd name="connsiteY197" fmla="*/ 14510085 h 15135727"/>
              <a:gd name="connsiteX198" fmla="*/ 3080085 w 8085221"/>
              <a:gd name="connsiteY198" fmla="*/ 14413832 h 15135727"/>
              <a:gd name="connsiteX199" fmla="*/ 3152274 w 8085221"/>
              <a:gd name="connsiteY199" fmla="*/ 14341642 h 15135727"/>
              <a:gd name="connsiteX200" fmla="*/ 3080085 w 8085221"/>
              <a:gd name="connsiteY200" fmla="*/ 14269453 h 15135727"/>
              <a:gd name="connsiteX201" fmla="*/ 3152274 w 8085221"/>
              <a:gd name="connsiteY201" fmla="*/ 14197264 h 15135727"/>
              <a:gd name="connsiteX202" fmla="*/ 3152274 w 8085221"/>
              <a:gd name="connsiteY202" fmla="*/ 14052885 h 15135727"/>
              <a:gd name="connsiteX203" fmla="*/ 3080085 w 8085221"/>
              <a:gd name="connsiteY203" fmla="*/ 13980695 h 15135727"/>
              <a:gd name="connsiteX204" fmla="*/ 3056021 w 8085221"/>
              <a:gd name="connsiteY204" fmla="*/ 14076948 h 15135727"/>
              <a:gd name="connsiteX205" fmla="*/ 2935706 w 8085221"/>
              <a:gd name="connsiteY205" fmla="*/ 14076948 h 15135727"/>
              <a:gd name="connsiteX206" fmla="*/ 2863516 w 8085221"/>
              <a:gd name="connsiteY206" fmla="*/ 14125074 h 15135727"/>
              <a:gd name="connsiteX207" fmla="*/ 2719137 w 8085221"/>
              <a:gd name="connsiteY207" fmla="*/ 14197264 h 15135727"/>
              <a:gd name="connsiteX208" fmla="*/ 2646948 w 8085221"/>
              <a:gd name="connsiteY208" fmla="*/ 14197264 h 15135727"/>
              <a:gd name="connsiteX209" fmla="*/ 2598821 w 8085221"/>
              <a:gd name="connsiteY209" fmla="*/ 14125074 h 15135727"/>
              <a:gd name="connsiteX210" fmla="*/ 2430379 w 8085221"/>
              <a:gd name="connsiteY210" fmla="*/ 13836316 h 15135727"/>
              <a:gd name="connsiteX211" fmla="*/ 2646948 w 8085221"/>
              <a:gd name="connsiteY211" fmla="*/ 13812253 h 15135727"/>
              <a:gd name="connsiteX212" fmla="*/ 2502569 w 8085221"/>
              <a:gd name="connsiteY212" fmla="*/ 13475369 h 15135727"/>
              <a:gd name="connsiteX213" fmla="*/ 2550695 w 8085221"/>
              <a:gd name="connsiteY213" fmla="*/ 13186611 h 15135727"/>
              <a:gd name="connsiteX214" fmla="*/ 2719137 w 8085221"/>
              <a:gd name="connsiteY214" fmla="*/ 13042232 h 15135727"/>
              <a:gd name="connsiteX215" fmla="*/ 2791327 w 8085221"/>
              <a:gd name="connsiteY215" fmla="*/ 12945979 h 15135727"/>
              <a:gd name="connsiteX216" fmla="*/ 3031958 w 8085221"/>
              <a:gd name="connsiteY216" fmla="*/ 13090358 h 15135727"/>
              <a:gd name="connsiteX217" fmla="*/ 3056021 w 8085221"/>
              <a:gd name="connsiteY217" fmla="*/ 12753474 h 15135727"/>
              <a:gd name="connsiteX218" fmla="*/ 2887579 w 8085221"/>
              <a:gd name="connsiteY218" fmla="*/ 12777537 h 15135727"/>
              <a:gd name="connsiteX219" fmla="*/ 2815390 w 8085221"/>
              <a:gd name="connsiteY219" fmla="*/ 12777537 h 15135727"/>
              <a:gd name="connsiteX220" fmla="*/ 3176337 w 8085221"/>
              <a:gd name="connsiteY220" fmla="*/ 12368464 h 15135727"/>
              <a:gd name="connsiteX221" fmla="*/ 3104148 w 8085221"/>
              <a:gd name="connsiteY221" fmla="*/ 12320337 h 15135727"/>
              <a:gd name="connsiteX222" fmla="*/ 3104148 w 8085221"/>
              <a:gd name="connsiteY222" fmla="*/ 12320337 h 15135727"/>
              <a:gd name="connsiteX223" fmla="*/ 3007895 w 8085221"/>
              <a:gd name="connsiteY223" fmla="*/ 12079706 h 15135727"/>
              <a:gd name="connsiteX224" fmla="*/ 2911642 w 8085221"/>
              <a:gd name="connsiteY224" fmla="*/ 11935327 h 15135727"/>
              <a:gd name="connsiteX225" fmla="*/ 2863516 w 8085221"/>
              <a:gd name="connsiteY225" fmla="*/ 11694695 h 15135727"/>
              <a:gd name="connsiteX226" fmla="*/ 2911642 w 8085221"/>
              <a:gd name="connsiteY226" fmla="*/ 11454064 h 15135727"/>
              <a:gd name="connsiteX227" fmla="*/ 3056021 w 8085221"/>
              <a:gd name="connsiteY227" fmla="*/ 11454064 h 15135727"/>
              <a:gd name="connsiteX228" fmla="*/ 2983832 w 8085221"/>
              <a:gd name="connsiteY228" fmla="*/ 11381874 h 15135727"/>
              <a:gd name="connsiteX229" fmla="*/ 3031958 w 8085221"/>
              <a:gd name="connsiteY229" fmla="*/ 11285621 h 15135727"/>
              <a:gd name="connsiteX230" fmla="*/ 3007895 w 8085221"/>
              <a:gd name="connsiteY230" fmla="*/ 11189369 h 15135727"/>
              <a:gd name="connsiteX231" fmla="*/ 2887579 w 8085221"/>
              <a:gd name="connsiteY231" fmla="*/ 11141242 h 15135727"/>
              <a:gd name="connsiteX232" fmla="*/ 2887579 w 8085221"/>
              <a:gd name="connsiteY232" fmla="*/ 10972800 h 15135727"/>
              <a:gd name="connsiteX233" fmla="*/ 2887579 w 8085221"/>
              <a:gd name="connsiteY233" fmla="*/ 10924674 h 15135727"/>
              <a:gd name="connsiteX234" fmla="*/ 2767264 w 8085221"/>
              <a:gd name="connsiteY234" fmla="*/ 11020927 h 15135727"/>
              <a:gd name="connsiteX235" fmla="*/ 2743200 w 8085221"/>
              <a:gd name="connsiteY235" fmla="*/ 10924674 h 15135727"/>
              <a:gd name="connsiteX236" fmla="*/ 2550695 w 8085221"/>
              <a:gd name="connsiteY236" fmla="*/ 11020927 h 15135727"/>
              <a:gd name="connsiteX237" fmla="*/ 2526632 w 8085221"/>
              <a:gd name="connsiteY237" fmla="*/ 11117179 h 15135727"/>
              <a:gd name="connsiteX238" fmla="*/ 2334127 w 8085221"/>
              <a:gd name="connsiteY238" fmla="*/ 10996864 h 15135727"/>
              <a:gd name="connsiteX239" fmla="*/ 2358190 w 8085221"/>
              <a:gd name="connsiteY239" fmla="*/ 10732169 h 15135727"/>
              <a:gd name="connsiteX240" fmla="*/ 2334127 w 8085221"/>
              <a:gd name="connsiteY240" fmla="*/ 10587790 h 15135727"/>
              <a:gd name="connsiteX241" fmla="*/ 2406316 w 8085221"/>
              <a:gd name="connsiteY241" fmla="*/ 10491537 h 15135727"/>
              <a:gd name="connsiteX242" fmla="*/ 2598821 w 8085221"/>
              <a:gd name="connsiteY242" fmla="*/ 10684042 h 15135727"/>
              <a:gd name="connsiteX243" fmla="*/ 2767264 w 8085221"/>
              <a:gd name="connsiteY243" fmla="*/ 10684042 h 15135727"/>
              <a:gd name="connsiteX244" fmla="*/ 2646948 w 8085221"/>
              <a:gd name="connsiteY244" fmla="*/ 10515600 h 15135727"/>
              <a:gd name="connsiteX245" fmla="*/ 2815390 w 8085221"/>
              <a:gd name="connsiteY245" fmla="*/ 10395285 h 15135727"/>
              <a:gd name="connsiteX246" fmla="*/ 3080085 w 8085221"/>
              <a:gd name="connsiteY246" fmla="*/ 10419348 h 15135727"/>
              <a:gd name="connsiteX247" fmla="*/ 3248527 w 8085221"/>
              <a:gd name="connsiteY247" fmla="*/ 10539664 h 15135727"/>
              <a:gd name="connsiteX248" fmla="*/ 3320716 w 8085221"/>
              <a:gd name="connsiteY248" fmla="*/ 10659979 h 15135727"/>
              <a:gd name="connsiteX249" fmla="*/ 3465095 w 8085221"/>
              <a:gd name="connsiteY249" fmla="*/ 10659979 h 15135727"/>
              <a:gd name="connsiteX250" fmla="*/ 3441032 w 8085221"/>
              <a:gd name="connsiteY250" fmla="*/ 10491537 h 15135727"/>
              <a:gd name="connsiteX251" fmla="*/ 3392906 w 8085221"/>
              <a:gd name="connsiteY251" fmla="*/ 10250906 h 15135727"/>
              <a:gd name="connsiteX252" fmla="*/ 3152274 w 8085221"/>
              <a:gd name="connsiteY252" fmla="*/ 10250906 h 15135727"/>
              <a:gd name="connsiteX253" fmla="*/ 3176337 w 8085221"/>
              <a:gd name="connsiteY253" fmla="*/ 10178716 h 15135727"/>
              <a:gd name="connsiteX254" fmla="*/ 3104148 w 8085221"/>
              <a:gd name="connsiteY254" fmla="*/ 10154653 h 15135727"/>
              <a:gd name="connsiteX255" fmla="*/ 3007895 w 8085221"/>
              <a:gd name="connsiteY255" fmla="*/ 9962148 h 15135727"/>
              <a:gd name="connsiteX256" fmla="*/ 3176337 w 8085221"/>
              <a:gd name="connsiteY256" fmla="*/ 9889958 h 15135727"/>
              <a:gd name="connsiteX257" fmla="*/ 2959769 w 8085221"/>
              <a:gd name="connsiteY257" fmla="*/ 9504948 h 15135727"/>
              <a:gd name="connsiteX258" fmla="*/ 2791327 w 8085221"/>
              <a:gd name="connsiteY258" fmla="*/ 9456821 h 15135727"/>
              <a:gd name="connsiteX259" fmla="*/ 2574758 w 8085221"/>
              <a:gd name="connsiteY259" fmla="*/ 9336506 h 15135727"/>
              <a:gd name="connsiteX260" fmla="*/ 2550695 w 8085221"/>
              <a:gd name="connsiteY260" fmla="*/ 9071811 h 15135727"/>
              <a:gd name="connsiteX261" fmla="*/ 2695074 w 8085221"/>
              <a:gd name="connsiteY261" fmla="*/ 8999621 h 15135727"/>
              <a:gd name="connsiteX262" fmla="*/ 2622885 w 8085221"/>
              <a:gd name="connsiteY262" fmla="*/ 8975558 h 15135727"/>
              <a:gd name="connsiteX263" fmla="*/ 2430379 w 8085221"/>
              <a:gd name="connsiteY263" fmla="*/ 8999621 h 15135727"/>
              <a:gd name="connsiteX264" fmla="*/ 2261937 w 8085221"/>
              <a:gd name="connsiteY264" fmla="*/ 9168064 h 15135727"/>
              <a:gd name="connsiteX265" fmla="*/ 2237874 w 8085221"/>
              <a:gd name="connsiteY265" fmla="*/ 8999621 h 15135727"/>
              <a:gd name="connsiteX266" fmla="*/ 2117558 w 8085221"/>
              <a:gd name="connsiteY266" fmla="*/ 8975558 h 15135727"/>
              <a:gd name="connsiteX267" fmla="*/ 2045369 w 8085221"/>
              <a:gd name="connsiteY267" fmla="*/ 8783053 h 15135727"/>
              <a:gd name="connsiteX268" fmla="*/ 1852864 w 8085221"/>
              <a:gd name="connsiteY268" fmla="*/ 8758990 h 15135727"/>
              <a:gd name="connsiteX269" fmla="*/ 1636295 w 8085221"/>
              <a:gd name="connsiteY269" fmla="*/ 8927432 h 15135727"/>
              <a:gd name="connsiteX270" fmla="*/ 1588169 w 8085221"/>
              <a:gd name="connsiteY270" fmla="*/ 9023685 h 15135727"/>
              <a:gd name="connsiteX271" fmla="*/ 1515979 w 8085221"/>
              <a:gd name="connsiteY271" fmla="*/ 8879306 h 15135727"/>
              <a:gd name="connsiteX272" fmla="*/ 1347537 w 8085221"/>
              <a:gd name="connsiteY272" fmla="*/ 8879306 h 15135727"/>
              <a:gd name="connsiteX273" fmla="*/ 1347537 w 8085221"/>
              <a:gd name="connsiteY273" fmla="*/ 8710864 h 15135727"/>
              <a:gd name="connsiteX274" fmla="*/ 1106906 w 8085221"/>
              <a:gd name="connsiteY274" fmla="*/ 8783053 h 15135727"/>
              <a:gd name="connsiteX275" fmla="*/ 890337 w 8085221"/>
              <a:gd name="connsiteY275" fmla="*/ 8686800 h 15135727"/>
              <a:gd name="connsiteX276" fmla="*/ 649706 w 8085221"/>
              <a:gd name="connsiteY276" fmla="*/ 8662737 h 15135727"/>
              <a:gd name="connsiteX277" fmla="*/ 385011 w 8085221"/>
              <a:gd name="connsiteY277" fmla="*/ 8566485 h 15135727"/>
              <a:gd name="connsiteX278" fmla="*/ 577516 w 8085221"/>
              <a:gd name="connsiteY278" fmla="*/ 8373979 h 15135727"/>
              <a:gd name="connsiteX279" fmla="*/ 794085 w 8085221"/>
              <a:gd name="connsiteY279" fmla="*/ 8301790 h 15135727"/>
              <a:gd name="connsiteX280" fmla="*/ 745958 w 8085221"/>
              <a:gd name="connsiteY280" fmla="*/ 8133348 h 15135727"/>
              <a:gd name="connsiteX281" fmla="*/ 818148 w 8085221"/>
              <a:gd name="connsiteY281" fmla="*/ 7820527 h 15135727"/>
              <a:gd name="connsiteX282" fmla="*/ 697832 w 8085221"/>
              <a:gd name="connsiteY282" fmla="*/ 7820527 h 15135727"/>
              <a:gd name="connsiteX283" fmla="*/ 625642 w 8085221"/>
              <a:gd name="connsiteY283" fmla="*/ 7916779 h 15135727"/>
              <a:gd name="connsiteX284" fmla="*/ 457200 w 8085221"/>
              <a:gd name="connsiteY284" fmla="*/ 7820527 h 15135727"/>
              <a:gd name="connsiteX285" fmla="*/ 529390 w 8085221"/>
              <a:gd name="connsiteY285" fmla="*/ 7700211 h 15135727"/>
              <a:gd name="connsiteX286" fmla="*/ 938464 w 8085221"/>
              <a:gd name="connsiteY286" fmla="*/ 7676148 h 15135727"/>
              <a:gd name="connsiteX287" fmla="*/ 1058779 w 8085221"/>
              <a:gd name="connsiteY287" fmla="*/ 7459579 h 15135727"/>
              <a:gd name="connsiteX288" fmla="*/ 1203158 w 8085221"/>
              <a:gd name="connsiteY288" fmla="*/ 7603958 h 15135727"/>
              <a:gd name="connsiteX289" fmla="*/ 1299411 w 8085221"/>
              <a:gd name="connsiteY289" fmla="*/ 7555832 h 15135727"/>
              <a:gd name="connsiteX290" fmla="*/ 1443790 w 8085221"/>
              <a:gd name="connsiteY290" fmla="*/ 7507706 h 15135727"/>
              <a:gd name="connsiteX291" fmla="*/ 1684421 w 8085221"/>
              <a:gd name="connsiteY291" fmla="*/ 7603958 h 15135727"/>
              <a:gd name="connsiteX292" fmla="*/ 1684421 w 8085221"/>
              <a:gd name="connsiteY292" fmla="*/ 7603958 h 15135727"/>
              <a:gd name="connsiteX293" fmla="*/ 1540042 w 8085221"/>
              <a:gd name="connsiteY293" fmla="*/ 7363327 h 15135727"/>
              <a:gd name="connsiteX294" fmla="*/ 1299411 w 8085221"/>
              <a:gd name="connsiteY294" fmla="*/ 7315200 h 15135727"/>
              <a:gd name="connsiteX295" fmla="*/ 1130969 w 8085221"/>
              <a:gd name="connsiteY295" fmla="*/ 7339264 h 15135727"/>
              <a:gd name="connsiteX296" fmla="*/ 1034716 w 8085221"/>
              <a:gd name="connsiteY296" fmla="*/ 7315200 h 15135727"/>
              <a:gd name="connsiteX297" fmla="*/ 1155032 w 8085221"/>
              <a:gd name="connsiteY297" fmla="*/ 7050506 h 15135727"/>
              <a:gd name="connsiteX298" fmla="*/ 1155032 w 8085221"/>
              <a:gd name="connsiteY298" fmla="*/ 6930190 h 15135727"/>
              <a:gd name="connsiteX299" fmla="*/ 1155032 w 8085221"/>
              <a:gd name="connsiteY299" fmla="*/ 6761748 h 15135727"/>
              <a:gd name="connsiteX300" fmla="*/ 1203158 w 8085221"/>
              <a:gd name="connsiteY300" fmla="*/ 6617369 h 15135727"/>
              <a:gd name="connsiteX301" fmla="*/ 1371600 w 8085221"/>
              <a:gd name="connsiteY301" fmla="*/ 6472990 h 15135727"/>
              <a:gd name="connsiteX302" fmla="*/ 1443790 w 8085221"/>
              <a:gd name="connsiteY302" fmla="*/ 6328611 h 15135727"/>
              <a:gd name="connsiteX303" fmla="*/ 1419727 w 8085221"/>
              <a:gd name="connsiteY303" fmla="*/ 6208295 h 15135727"/>
              <a:gd name="connsiteX304" fmla="*/ 1275348 w 8085221"/>
              <a:gd name="connsiteY304" fmla="*/ 6304548 h 15135727"/>
              <a:gd name="connsiteX305" fmla="*/ 1323474 w 8085221"/>
              <a:gd name="connsiteY305" fmla="*/ 6015790 h 15135727"/>
              <a:gd name="connsiteX306" fmla="*/ 1540042 w 8085221"/>
              <a:gd name="connsiteY306" fmla="*/ 5871411 h 15135727"/>
              <a:gd name="connsiteX307" fmla="*/ 1540042 w 8085221"/>
              <a:gd name="connsiteY307" fmla="*/ 5751095 h 15135727"/>
              <a:gd name="connsiteX308" fmla="*/ 1395664 w 8085221"/>
              <a:gd name="connsiteY308" fmla="*/ 5799221 h 15135727"/>
              <a:gd name="connsiteX309" fmla="*/ 1179095 w 8085221"/>
              <a:gd name="connsiteY309" fmla="*/ 5799221 h 15135727"/>
              <a:gd name="connsiteX310" fmla="*/ 890337 w 8085221"/>
              <a:gd name="connsiteY310" fmla="*/ 5775158 h 15135727"/>
              <a:gd name="connsiteX311" fmla="*/ 697832 w 8085221"/>
              <a:gd name="connsiteY311" fmla="*/ 5606716 h 15135727"/>
              <a:gd name="connsiteX312" fmla="*/ 577516 w 8085221"/>
              <a:gd name="connsiteY312" fmla="*/ 5582653 h 15135727"/>
              <a:gd name="connsiteX313" fmla="*/ 697832 w 8085221"/>
              <a:gd name="connsiteY313" fmla="*/ 5775158 h 15135727"/>
              <a:gd name="connsiteX314" fmla="*/ 409074 w 8085221"/>
              <a:gd name="connsiteY314" fmla="*/ 5799221 h 15135727"/>
              <a:gd name="connsiteX315" fmla="*/ 168442 w 8085221"/>
              <a:gd name="connsiteY315" fmla="*/ 5702969 h 15135727"/>
              <a:gd name="connsiteX316" fmla="*/ 264695 w 8085221"/>
              <a:gd name="connsiteY316" fmla="*/ 5558590 h 15135727"/>
              <a:gd name="connsiteX317" fmla="*/ 144379 w 8085221"/>
              <a:gd name="connsiteY317" fmla="*/ 5510464 h 15135727"/>
              <a:gd name="connsiteX318" fmla="*/ 0 w 8085221"/>
              <a:gd name="connsiteY318" fmla="*/ 5462337 h 15135727"/>
              <a:gd name="connsiteX319" fmla="*/ 96253 w 8085221"/>
              <a:gd name="connsiteY319" fmla="*/ 5245769 h 15135727"/>
              <a:gd name="connsiteX0" fmla="*/ 96253 w 8085221"/>
              <a:gd name="connsiteY0" fmla="*/ 5245769 h 15135727"/>
              <a:gd name="connsiteX1" fmla="*/ 144379 w 8085221"/>
              <a:gd name="connsiteY1" fmla="*/ 4981074 h 15135727"/>
              <a:gd name="connsiteX2" fmla="*/ 178719 w 8085221"/>
              <a:gd name="connsiteY2" fmla="*/ 4834941 h 15135727"/>
              <a:gd name="connsiteX3" fmla="*/ 334378 w 8085221"/>
              <a:gd name="connsiteY3" fmla="*/ 4696828 h 15135727"/>
              <a:gd name="connsiteX4" fmla="*/ 553453 w 8085221"/>
              <a:gd name="connsiteY4" fmla="*/ 4692316 h 15135727"/>
              <a:gd name="connsiteX5" fmla="*/ 649706 w 8085221"/>
              <a:gd name="connsiteY5" fmla="*/ 4427621 h 15135727"/>
              <a:gd name="connsiteX6" fmla="*/ 805866 w 8085221"/>
              <a:gd name="connsiteY6" fmla="*/ 4425366 h 15135727"/>
              <a:gd name="connsiteX7" fmla="*/ 867026 w 8085221"/>
              <a:gd name="connsiteY7" fmla="*/ 4311817 h 15135727"/>
              <a:gd name="connsiteX8" fmla="*/ 1077328 w 8085221"/>
              <a:gd name="connsiteY8" fmla="*/ 4253916 h 15135727"/>
              <a:gd name="connsiteX9" fmla="*/ 1120191 w 8085221"/>
              <a:gd name="connsiteY9" fmla="*/ 4206291 h 15135727"/>
              <a:gd name="connsiteX10" fmla="*/ 1263066 w 8085221"/>
              <a:gd name="connsiteY10" fmla="*/ 4182478 h 15135727"/>
              <a:gd name="connsiteX11" fmla="*/ 1362326 w 8085221"/>
              <a:gd name="connsiteY11" fmla="*/ 4081965 h 15135727"/>
              <a:gd name="connsiteX12" fmla="*/ 1472616 w 8085221"/>
              <a:gd name="connsiteY12" fmla="*/ 4025316 h 15135727"/>
              <a:gd name="connsiteX13" fmla="*/ 1559344 w 8085221"/>
              <a:gd name="connsiteY13" fmla="*/ 4013535 h 15135727"/>
              <a:gd name="connsiteX14" fmla="*/ 1708485 w 8085221"/>
              <a:gd name="connsiteY14" fmla="*/ 3826042 h 15135727"/>
              <a:gd name="connsiteX15" fmla="*/ 1820278 w 8085221"/>
              <a:gd name="connsiteY15" fmla="*/ 3858628 h 15135727"/>
              <a:gd name="connsiteX16" fmla="*/ 1910766 w 8085221"/>
              <a:gd name="connsiteY16" fmla="*/ 3735053 h 15135727"/>
              <a:gd name="connsiteX17" fmla="*/ 2006016 w 8085221"/>
              <a:gd name="connsiteY17" fmla="*/ 3615741 h 15135727"/>
              <a:gd name="connsiteX18" fmla="*/ 2091741 w 8085221"/>
              <a:gd name="connsiteY18" fmla="*/ 3649078 h 15135727"/>
              <a:gd name="connsiteX19" fmla="*/ 2141621 w 8085221"/>
              <a:gd name="connsiteY19" fmla="*/ 3585411 h 15135727"/>
              <a:gd name="connsiteX20" fmla="*/ 2117808 w 8085221"/>
              <a:gd name="connsiteY20" fmla="*/ 3518736 h 15135727"/>
              <a:gd name="connsiteX21" fmla="*/ 2182228 w 8085221"/>
              <a:gd name="connsiteY21" fmla="*/ 3420478 h 15135727"/>
              <a:gd name="connsiteX22" fmla="*/ 2286000 w 8085221"/>
              <a:gd name="connsiteY22" fmla="*/ 3489158 h 15135727"/>
              <a:gd name="connsiteX23" fmla="*/ 2334628 w 8085221"/>
              <a:gd name="connsiteY23" fmla="*/ 3249028 h 15135727"/>
              <a:gd name="connsiteX24" fmla="*/ 2381502 w 8085221"/>
              <a:gd name="connsiteY24" fmla="*/ 3088858 h 15135727"/>
              <a:gd name="connsiteX25" fmla="*/ 2544178 w 8085221"/>
              <a:gd name="connsiteY25" fmla="*/ 3058528 h 15135727"/>
              <a:gd name="connsiteX26" fmla="*/ 2477503 w 8085221"/>
              <a:gd name="connsiteY26" fmla="*/ 2977566 h 15135727"/>
              <a:gd name="connsiteX27" fmla="*/ 2695074 w 8085221"/>
              <a:gd name="connsiteY27" fmla="*/ 2892592 h 15135727"/>
              <a:gd name="connsiteX28" fmla="*/ 2796591 w 8085221"/>
              <a:gd name="connsiteY28" fmla="*/ 2829928 h 15135727"/>
              <a:gd name="connsiteX29" fmla="*/ 2829928 w 8085221"/>
              <a:gd name="connsiteY29" fmla="*/ 2517107 h 15135727"/>
              <a:gd name="connsiteX30" fmla="*/ 3006141 w 8085221"/>
              <a:gd name="connsiteY30" fmla="*/ 2401303 h 15135727"/>
              <a:gd name="connsiteX31" fmla="*/ 3200400 w 8085221"/>
              <a:gd name="connsiteY31" fmla="*/ 2296277 h 15135727"/>
              <a:gd name="connsiteX32" fmla="*/ 3325228 w 8085221"/>
              <a:gd name="connsiteY32" fmla="*/ 2220328 h 15135727"/>
              <a:gd name="connsiteX33" fmla="*/ 3441032 w 8085221"/>
              <a:gd name="connsiteY33" fmla="*/ 2237874 h 15135727"/>
              <a:gd name="connsiteX34" fmla="*/ 3534778 w 8085221"/>
              <a:gd name="connsiteY34" fmla="*/ 2301291 h 15135727"/>
              <a:gd name="connsiteX35" fmla="*/ 3585160 w 8085221"/>
              <a:gd name="connsiteY35" fmla="*/ 2517107 h 15135727"/>
              <a:gd name="connsiteX36" fmla="*/ 3801979 w 8085221"/>
              <a:gd name="connsiteY36" fmla="*/ 2565735 h 15135727"/>
              <a:gd name="connsiteX37" fmla="*/ 3946358 w 8085221"/>
              <a:gd name="connsiteY37" fmla="*/ 2550695 h 15135727"/>
              <a:gd name="connsiteX38" fmla="*/ 4018548 w 8085221"/>
              <a:gd name="connsiteY38" fmla="*/ 2598821 h 15135727"/>
              <a:gd name="connsiteX39" fmla="*/ 4138864 w 8085221"/>
              <a:gd name="connsiteY39" fmla="*/ 2574758 h 15135727"/>
              <a:gd name="connsiteX40" fmla="*/ 4307306 w 8085221"/>
              <a:gd name="connsiteY40" fmla="*/ 2671011 h 15135727"/>
              <a:gd name="connsiteX41" fmla="*/ 4427621 w 8085221"/>
              <a:gd name="connsiteY41" fmla="*/ 2622885 h 15135727"/>
              <a:gd name="connsiteX42" fmla="*/ 4549191 w 8085221"/>
              <a:gd name="connsiteY42" fmla="*/ 2610853 h 15135727"/>
              <a:gd name="connsiteX43" fmla="*/ 4668253 w 8085221"/>
              <a:gd name="connsiteY43" fmla="*/ 2743200 h 15135727"/>
              <a:gd name="connsiteX44" fmla="*/ 4788569 w 8085221"/>
              <a:gd name="connsiteY44" fmla="*/ 2815390 h 15135727"/>
              <a:gd name="connsiteX45" fmla="*/ 4957011 w 8085221"/>
              <a:gd name="connsiteY45" fmla="*/ 2719137 h 15135727"/>
              <a:gd name="connsiteX46" fmla="*/ 4981074 w 8085221"/>
              <a:gd name="connsiteY46" fmla="*/ 2382253 h 15135727"/>
              <a:gd name="connsiteX47" fmla="*/ 4981074 w 8085221"/>
              <a:gd name="connsiteY47" fmla="*/ 2382253 h 15135727"/>
              <a:gd name="connsiteX48" fmla="*/ 4949241 w 8085221"/>
              <a:gd name="connsiteY48" fmla="*/ 2306053 h 15135727"/>
              <a:gd name="connsiteX49" fmla="*/ 4849228 w 8085221"/>
              <a:gd name="connsiteY49" fmla="*/ 2239378 h 15135727"/>
              <a:gd name="connsiteX50" fmla="*/ 4884821 w 8085221"/>
              <a:gd name="connsiteY50" fmla="*/ 2093495 h 15135727"/>
              <a:gd name="connsiteX51" fmla="*/ 4820653 w 8085221"/>
              <a:gd name="connsiteY51" fmla="*/ 2010778 h 15135727"/>
              <a:gd name="connsiteX52" fmla="*/ 4697831 w 8085221"/>
              <a:gd name="connsiteY52" fmla="*/ 1900990 h 15135727"/>
              <a:gd name="connsiteX53" fmla="*/ 4764506 w 8085221"/>
              <a:gd name="connsiteY53" fmla="*/ 1804737 h 15135727"/>
              <a:gd name="connsiteX54" fmla="*/ 4934953 w 8085221"/>
              <a:gd name="connsiteY54" fmla="*/ 1686928 h 15135727"/>
              <a:gd name="connsiteX55" fmla="*/ 4957011 w 8085221"/>
              <a:gd name="connsiteY55" fmla="*/ 1564106 h 15135727"/>
              <a:gd name="connsiteX56" fmla="*/ 5087353 w 8085221"/>
              <a:gd name="connsiteY56" fmla="*/ 1539291 h 15135727"/>
              <a:gd name="connsiteX57" fmla="*/ 5221706 w 8085221"/>
              <a:gd name="connsiteY57" fmla="*/ 1588169 h 15135727"/>
              <a:gd name="connsiteX58" fmla="*/ 5296903 w 8085221"/>
              <a:gd name="connsiteY58" fmla="*/ 1663116 h 15135727"/>
              <a:gd name="connsiteX59" fmla="*/ 5481637 w 8085221"/>
              <a:gd name="connsiteY59" fmla="*/ 1641558 h 15135727"/>
              <a:gd name="connsiteX60" fmla="*/ 5799221 w 8085221"/>
              <a:gd name="connsiteY60" fmla="*/ 1684421 h 15135727"/>
              <a:gd name="connsiteX61" fmla="*/ 5877928 w 8085221"/>
              <a:gd name="connsiteY61" fmla="*/ 1596441 h 15135727"/>
              <a:gd name="connsiteX62" fmla="*/ 5871411 w 8085221"/>
              <a:gd name="connsiteY62" fmla="*/ 1443790 h 15135727"/>
              <a:gd name="connsiteX63" fmla="*/ 6087979 w 8085221"/>
              <a:gd name="connsiteY63" fmla="*/ 1395664 h 15135727"/>
              <a:gd name="connsiteX64" fmla="*/ 6173704 w 8085221"/>
              <a:gd name="connsiteY64" fmla="*/ 1092367 h 15135727"/>
              <a:gd name="connsiteX65" fmla="*/ 6424864 w 8085221"/>
              <a:gd name="connsiteY65" fmla="*/ 1058779 h 15135727"/>
              <a:gd name="connsiteX66" fmla="*/ 6803608 w 8085221"/>
              <a:gd name="connsiteY66" fmla="*/ 812382 h 15135727"/>
              <a:gd name="connsiteX67" fmla="*/ 6656973 w 8085221"/>
              <a:gd name="connsiteY67" fmla="*/ 606844 h 15135727"/>
              <a:gd name="connsiteX68" fmla="*/ 6766260 w 8085221"/>
              <a:gd name="connsiteY68" fmla="*/ 524377 h 15135727"/>
              <a:gd name="connsiteX69" fmla="*/ 6858000 w 8085221"/>
              <a:gd name="connsiteY69" fmla="*/ 360948 h 15135727"/>
              <a:gd name="connsiteX70" fmla="*/ 6763753 w 8085221"/>
              <a:gd name="connsiteY70" fmla="*/ 267703 h 15135727"/>
              <a:gd name="connsiteX71" fmla="*/ 6799848 w 8085221"/>
              <a:gd name="connsiteY71" fmla="*/ 110791 h 15135727"/>
              <a:gd name="connsiteX72" fmla="*/ 7194885 w 8085221"/>
              <a:gd name="connsiteY72" fmla="*/ 0 h 15135727"/>
              <a:gd name="connsiteX73" fmla="*/ 7267074 w 8085221"/>
              <a:gd name="connsiteY73" fmla="*/ 120316 h 15135727"/>
              <a:gd name="connsiteX74" fmla="*/ 7495674 w 8085221"/>
              <a:gd name="connsiteY74" fmla="*/ 120316 h 15135727"/>
              <a:gd name="connsiteX75" fmla="*/ 7339264 w 8085221"/>
              <a:gd name="connsiteY75" fmla="*/ 360948 h 15135727"/>
              <a:gd name="connsiteX76" fmla="*/ 7628021 w 8085221"/>
              <a:gd name="connsiteY76" fmla="*/ 433137 h 15135727"/>
              <a:gd name="connsiteX77" fmla="*/ 7796464 w 8085221"/>
              <a:gd name="connsiteY77" fmla="*/ 649706 h 15135727"/>
              <a:gd name="connsiteX78" fmla="*/ 8085221 w 8085221"/>
              <a:gd name="connsiteY78" fmla="*/ 914400 h 15135727"/>
              <a:gd name="connsiteX79" fmla="*/ 7988969 w 8085221"/>
              <a:gd name="connsiteY79" fmla="*/ 1203158 h 15135727"/>
              <a:gd name="connsiteX80" fmla="*/ 7844590 w 8085221"/>
              <a:gd name="connsiteY80" fmla="*/ 1058779 h 15135727"/>
              <a:gd name="connsiteX81" fmla="*/ 7483642 w 8085221"/>
              <a:gd name="connsiteY81" fmla="*/ 1371600 h 15135727"/>
              <a:gd name="connsiteX82" fmla="*/ 7267074 w 8085221"/>
              <a:gd name="connsiteY82" fmla="*/ 1395664 h 15135727"/>
              <a:gd name="connsiteX83" fmla="*/ 7243011 w 8085221"/>
              <a:gd name="connsiteY83" fmla="*/ 1588169 h 15135727"/>
              <a:gd name="connsiteX84" fmla="*/ 6978316 w 8085221"/>
              <a:gd name="connsiteY84" fmla="*/ 1732548 h 15135727"/>
              <a:gd name="connsiteX85" fmla="*/ 6737685 w 8085221"/>
              <a:gd name="connsiteY85" fmla="*/ 2093495 h 15135727"/>
              <a:gd name="connsiteX86" fmla="*/ 6737685 w 8085221"/>
              <a:gd name="connsiteY86" fmla="*/ 2382253 h 15135727"/>
              <a:gd name="connsiteX87" fmla="*/ 6665495 w 8085221"/>
              <a:gd name="connsiteY87" fmla="*/ 2430379 h 15135727"/>
              <a:gd name="connsiteX88" fmla="*/ 6906127 w 8085221"/>
              <a:gd name="connsiteY88" fmla="*/ 2646948 h 15135727"/>
              <a:gd name="connsiteX89" fmla="*/ 6906127 w 8085221"/>
              <a:gd name="connsiteY89" fmla="*/ 2983832 h 15135727"/>
              <a:gd name="connsiteX90" fmla="*/ 6906127 w 8085221"/>
              <a:gd name="connsiteY90" fmla="*/ 3104148 h 15135727"/>
              <a:gd name="connsiteX91" fmla="*/ 6833937 w 8085221"/>
              <a:gd name="connsiteY91" fmla="*/ 3368842 h 15135727"/>
              <a:gd name="connsiteX92" fmla="*/ 6906127 w 8085221"/>
              <a:gd name="connsiteY92" fmla="*/ 3489158 h 15135727"/>
              <a:gd name="connsiteX93" fmla="*/ 6641432 w 8085221"/>
              <a:gd name="connsiteY93" fmla="*/ 3705727 h 15135727"/>
              <a:gd name="connsiteX94" fmla="*/ 6737685 w 8085221"/>
              <a:gd name="connsiteY94" fmla="*/ 3729790 h 15135727"/>
              <a:gd name="connsiteX95" fmla="*/ 6545179 w 8085221"/>
              <a:gd name="connsiteY95" fmla="*/ 3826042 h 15135727"/>
              <a:gd name="connsiteX96" fmla="*/ 6328611 w 8085221"/>
              <a:gd name="connsiteY96" fmla="*/ 3753853 h 15135727"/>
              <a:gd name="connsiteX97" fmla="*/ 6184232 w 8085221"/>
              <a:gd name="connsiteY97" fmla="*/ 3850106 h 15135727"/>
              <a:gd name="connsiteX98" fmla="*/ 6184232 w 8085221"/>
              <a:gd name="connsiteY98" fmla="*/ 3946358 h 15135727"/>
              <a:gd name="connsiteX99" fmla="*/ 6136106 w 8085221"/>
              <a:gd name="connsiteY99" fmla="*/ 4235116 h 15135727"/>
              <a:gd name="connsiteX100" fmla="*/ 5919537 w 8085221"/>
              <a:gd name="connsiteY100" fmla="*/ 4403558 h 15135727"/>
              <a:gd name="connsiteX101" fmla="*/ 5775158 w 8085221"/>
              <a:gd name="connsiteY101" fmla="*/ 4451685 h 15135727"/>
              <a:gd name="connsiteX102" fmla="*/ 5630779 w 8085221"/>
              <a:gd name="connsiteY102" fmla="*/ 4547937 h 15135727"/>
              <a:gd name="connsiteX103" fmla="*/ 5510464 w 8085221"/>
              <a:gd name="connsiteY103" fmla="*/ 4620127 h 15135727"/>
              <a:gd name="connsiteX104" fmla="*/ 5510464 w 8085221"/>
              <a:gd name="connsiteY104" fmla="*/ 4812632 h 15135727"/>
              <a:gd name="connsiteX105" fmla="*/ 5317958 w 8085221"/>
              <a:gd name="connsiteY105" fmla="*/ 4981074 h 15135727"/>
              <a:gd name="connsiteX106" fmla="*/ 5005137 w 8085221"/>
              <a:gd name="connsiteY106" fmla="*/ 5149516 h 15135727"/>
              <a:gd name="connsiteX107" fmla="*/ 4692316 w 8085221"/>
              <a:gd name="connsiteY107" fmla="*/ 5149516 h 15135727"/>
              <a:gd name="connsiteX108" fmla="*/ 4523874 w 8085221"/>
              <a:gd name="connsiteY108" fmla="*/ 5366085 h 15135727"/>
              <a:gd name="connsiteX109" fmla="*/ 4211053 w 8085221"/>
              <a:gd name="connsiteY109" fmla="*/ 5414211 h 15135727"/>
              <a:gd name="connsiteX110" fmla="*/ 4114800 w 8085221"/>
              <a:gd name="connsiteY110" fmla="*/ 5390148 h 15135727"/>
              <a:gd name="connsiteX111" fmla="*/ 4018548 w 8085221"/>
              <a:gd name="connsiteY111" fmla="*/ 5630779 h 15135727"/>
              <a:gd name="connsiteX112" fmla="*/ 4090737 w 8085221"/>
              <a:gd name="connsiteY112" fmla="*/ 5871411 h 15135727"/>
              <a:gd name="connsiteX113" fmla="*/ 4090737 w 8085221"/>
              <a:gd name="connsiteY113" fmla="*/ 6184232 h 15135727"/>
              <a:gd name="connsiteX114" fmla="*/ 4186990 w 8085221"/>
              <a:gd name="connsiteY114" fmla="*/ 6472990 h 15135727"/>
              <a:gd name="connsiteX115" fmla="*/ 4042611 w 8085221"/>
              <a:gd name="connsiteY115" fmla="*/ 6352674 h 15135727"/>
              <a:gd name="connsiteX116" fmla="*/ 3946358 w 8085221"/>
              <a:gd name="connsiteY116" fmla="*/ 6376737 h 15135727"/>
              <a:gd name="connsiteX117" fmla="*/ 4114800 w 8085221"/>
              <a:gd name="connsiteY117" fmla="*/ 6641432 h 15135727"/>
              <a:gd name="connsiteX118" fmla="*/ 4451685 w 8085221"/>
              <a:gd name="connsiteY118" fmla="*/ 6737685 h 15135727"/>
              <a:gd name="connsiteX119" fmla="*/ 4620127 w 8085221"/>
              <a:gd name="connsiteY119" fmla="*/ 6978316 h 15135727"/>
              <a:gd name="connsiteX120" fmla="*/ 4740442 w 8085221"/>
              <a:gd name="connsiteY120" fmla="*/ 7170821 h 15135727"/>
              <a:gd name="connsiteX121" fmla="*/ 5077327 w 8085221"/>
              <a:gd name="connsiteY121" fmla="*/ 7387390 h 15135727"/>
              <a:gd name="connsiteX122" fmla="*/ 5125453 w 8085221"/>
              <a:gd name="connsiteY122" fmla="*/ 7603958 h 15135727"/>
              <a:gd name="connsiteX123" fmla="*/ 5197642 w 8085221"/>
              <a:gd name="connsiteY123" fmla="*/ 7796464 h 15135727"/>
              <a:gd name="connsiteX124" fmla="*/ 5486400 w 8085221"/>
              <a:gd name="connsiteY124" fmla="*/ 7964906 h 15135727"/>
              <a:gd name="connsiteX125" fmla="*/ 5486400 w 8085221"/>
              <a:gd name="connsiteY125" fmla="*/ 8349916 h 15135727"/>
              <a:gd name="connsiteX126" fmla="*/ 5678906 w 8085221"/>
              <a:gd name="connsiteY126" fmla="*/ 8614611 h 15135727"/>
              <a:gd name="connsiteX127" fmla="*/ 5919537 w 8085221"/>
              <a:gd name="connsiteY127" fmla="*/ 9071811 h 15135727"/>
              <a:gd name="connsiteX128" fmla="*/ 6160169 w 8085221"/>
              <a:gd name="connsiteY128" fmla="*/ 9336506 h 15135727"/>
              <a:gd name="connsiteX129" fmla="*/ 6280485 w 8085221"/>
              <a:gd name="connsiteY129" fmla="*/ 9601200 h 15135727"/>
              <a:gd name="connsiteX130" fmla="*/ 6400800 w 8085221"/>
              <a:gd name="connsiteY130" fmla="*/ 9793706 h 15135727"/>
              <a:gd name="connsiteX131" fmla="*/ 6569242 w 8085221"/>
              <a:gd name="connsiteY131" fmla="*/ 10058400 h 15135727"/>
              <a:gd name="connsiteX132" fmla="*/ 6713621 w 8085221"/>
              <a:gd name="connsiteY132" fmla="*/ 10106527 h 15135727"/>
              <a:gd name="connsiteX133" fmla="*/ 6545179 w 8085221"/>
              <a:gd name="connsiteY133" fmla="*/ 10202779 h 15135727"/>
              <a:gd name="connsiteX134" fmla="*/ 6569242 w 8085221"/>
              <a:gd name="connsiteY134" fmla="*/ 10443411 h 15135727"/>
              <a:gd name="connsiteX135" fmla="*/ 6593306 w 8085221"/>
              <a:gd name="connsiteY135" fmla="*/ 10708106 h 15135727"/>
              <a:gd name="connsiteX136" fmla="*/ 6761748 w 8085221"/>
              <a:gd name="connsiteY136" fmla="*/ 10924674 h 15135727"/>
              <a:gd name="connsiteX137" fmla="*/ 6641432 w 8085221"/>
              <a:gd name="connsiteY137" fmla="*/ 11093116 h 15135727"/>
              <a:gd name="connsiteX138" fmla="*/ 6713621 w 8085221"/>
              <a:gd name="connsiteY138" fmla="*/ 11261558 h 15135727"/>
              <a:gd name="connsiteX139" fmla="*/ 6737685 w 8085221"/>
              <a:gd name="connsiteY139" fmla="*/ 11526253 h 15135727"/>
              <a:gd name="connsiteX140" fmla="*/ 6617369 w 8085221"/>
              <a:gd name="connsiteY140" fmla="*/ 11839074 h 15135727"/>
              <a:gd name="connsiteX141" fmla="*/ 6617369 w 8085221"/>
              <a:gd name="connsiteY141" fmla="*/ 12031579 h 15135727"/>
              <a:gd name="connsiteX142" fmla="*/ 6641432 w 8085221"/>
              <a:gd name="connsiteY142" fmla="*/ 12127832 h 15135727"/>
              <a:gd name="connsiteX143" fmla="*/ 6761748 w 8085221"/>
              <a:gd name="connsiteY143" fmla="*/ 12031579 h 15135727"/>
              <a:gd name="connsiteX144" fmla="*/ 6761748 w 8085221"/>
              <a:gd name="connsiteY144" fmla="*/ 12296274 h 15135727"/>
              <a:gd name="connsiteX145" fmla="*/ 6689558 w 8085221"/>
              <a:gd name="connsiteY145" fmla="*/ 12512842 h 15135727"/>
              <a:gd name="connsiteX146" fmla="*/ 6785811 w 8085221"/>
              <a:gd name="connsiteY146" fmla="*/ 12777537 h 15135727"/>
              <a:gd name="connsiteX147" fmla="*/ 6569242 w 8085221"/>
              <a:gd name="connsiteY147" fmla="*/ 12873790 h 15135727"/>
              <a:gd name="connsiteX148" fmla="*/ 6545179 w 8085221"/>
              <a:gd name="connsiteY148" fmla="*/ 13090358 h 15135727"/>
              <a:gd name="connsiteX149" fmla="*/ 6448927 w 8085221"/>
              <a:gd name="connsiteY149" fmla="*/ 13355053 h 15135727"/>
              <a:gd name="connsiteX150" fmla="*/ 6256421 w 8085221"/>
              <a:gd name="connsiteY150" fmla="*/ 13571621 h 15135727"/>
              <a:gd name="connsiteX151" fmla="*/ 6087979 w 8085221"/>
              <a:gd name="connsiteY151" fmla="*/ 13667874 h 15135727"/>
              <a:gd name="connsiteX152" fmla="*/ 5943600 w 8085221"/>
              <a:gd name="connsiteY152" fmla="*/ 13716000 h 15135727"/>
              <a:gd name="connsiteX153" fmla="*/ 5702969 w 8085221"/>
              <a:gd name="connsiteY153" fmla="*/ 13667874 h 15135727"/>
              <a:gd name="connsiteX154" fmla="*/ 5582653 w 8085221"/>
              <a:gd name="connsiteY154" fmla="*/ 13691937 h 15135727"/>
              <a:gd name="connsiteX155" fmla="*/ 5727032 w 8085221"/>
              <a:gd name="connsiteY155" fmla="*/ 13836316 h 15135727"/>
              <a:gd name="connsiteX156" fmla="*/ 5582653 w 8085221"/>
              <a:gd name="connsiteY156" fmla="*/ 14052885 h 15135727"/>
              <a:gd name="connsiteX157" fmla="*/ 5462337 w 8085221"/>
              <a:gd name="connsiteY157" fmla="*/ 14149137 h 15135727"/>
              <a:gd name="connsiteX158" fmla="*/ 5342021 w 8085221"/>
              <a:gd name="connsiteY158" fmla="*/ 14004758 h 15135727"/>
              <a:gd name="connsiteX159" fmla="*/ 5245769 w 8085221"/>
              <a:gd name="connsiteY159" fmla="*/ 14004758 h 15135727"/>
              <a:gd name="connsiteX160" fmla="*/ 5245769 w 8085221"/>
              <a:gd name="connsiteY160" fmla="*/ 13956632 h 15135727"/>
              <a:gd name="connsiteX161" fmla="*/ 5101390 w 8085221"/>
              <a:gd name="connsiteY161" fmla="*/ 13956632 h 15135727"/>
              <a:gd name="connsiteX162" fmla="*/ 4981074 w 8085221"/>
              <a:gd name="connsiteY162" fmla="*/ 13860379 h 15135727"/>
              <a:gd name="connsiteX163" fmla="*/ 4740442 w 8085221"/>
              <a:gd name="connsiteY163" fmla="*/ 13908506 h 15135727"/>
              <a:gd name="connsiteX164" fmla="*/ 4475748 w 8085221"/>
              <a:gd name="connsiteY164" fmla="*/ 13956632 h 15135727"/>
              <a:gd name="connsiteX165" fmla="*/ 4379495 w 8085221"/>
              <a:gd name="connsiteY165" fmla="*/ 14028821 h 15135727"/>
              <a:gd name="connsiteX166" fmla="*/ 4403558 w 8085221"/>
              <a:gd name="connsiteY166" fmla="*/ 14197264 h 15135727"/>
              <a:gd name="connsiteX167" fmla="*/ 4572000 w 8085221"/>
              <a:gd name="connsiteY167" fmla="*/ 14149137 h 15135727"/>
              <a:gd name="connsiteX168" fmla="*/ 4523874 w 8085221"/>
              <a:gd name="connsiteY168" fmla="*/ 14558211 h 15135727"/>
              <a:gd name="connsiteX169" fmla="*/ 4403558 w 8085221"/>
              <a:gd name="connsiteY169" fmla="*/ 14437895 h 15135727"/>
              <a:gd name="connsiteX170" fmla="*/ 4403558 w 8085221"/>
              <a:gd name="connsiteY170" fmla="*/ 14437895 h 15135727"/>
              <a:gd name="connsiteX171" fmla="*/ 4283242 w 8085221"/>
              <a:gd name="connsiteY171" fmla="*/ 14245390 h 15135727"/>
              <a:gd name="connsiteX172" fmla="*/ 4235116 w 8085221"/>
              <a:gd name="connsiteY172" fmla="*/ 14341642 h 15135727"/>
              <a:gd name="connsiteX173" fmla="*/ 4162927 w 8085221"/>
              <a:gd name="connsiteY173" fmla="*/ 14389769 h 15135727"/>
              <a:gd name="connsiteX174" fmla="*/ 4162927 w 8085221"/>
              <a:gd name="connsiteY174" fmla="*/ 14389769 h 15135727"/>
              <a:gd name="connsiteX175" fmla="*/ 3922295 w 8085221"/>
              <a:gd name="connsiteY175" fmla="*/ 14245390 h 15135727"/>
              <a:gd name="connsiteX176" fmla="*/ 3801979 w 8085221"/>
              <a:gd name="connsiteY176" fmla="*/ 14293516 h 15135727"/>
              <a:gd name="connsiteX177" fmla="*/ 3681664 w 8085221"/>
              <a:gd name="connsiteY177" fmla="*/ 14389769 h 15135727"/>
              <a:gd name="connsiteX178" fmla="*/ 3657600 w 8085221"/>
              <a:gd name="connsiteY178" fmla="*/ 14654464 h 15135727"/>
              <a:gd name="connsiteX179" fmla="*/ 3513221 w 8085221"/>
              <a:gd name="connsiteY179" fmla="*/ 14726653 h 15135727"/>
              <a:gd name="connsiteX180" fmla="*/ 3513221 w 8085221"/>
              <a:gd name="connsiteY180" fmla="*/ 14871032 h 15135727"/>
              <a:gd name="connsiteX181" fmla="*/ 3633537 w 8085221"/>
              <a:gd name="connsiteY181" fmla="*/ 14967285 h 15135727"/>
              <a:gd name="connsiteX182" fmla="*/ 3609474 w 8085221"/>
              <a:gd name="connsiteY182" fmla="*/ 15087600 h 15135727"/>
              <a:gd name="connsiteX183" fmla="*/ 3441032 w 8085221"/>
              <a:gd name="connsiteY183" fmla="*/ 15039474 h 15135727"/>
              <a:gd name="connsiteX184" fmla="*/ 3272590 w 8085221"/>
              <a:gd name="connsiteY184" fmla="*/ 15063537 h 15135727"/>
              <a:gd name="connsiteX185" fmla="*/ 3248527 w 8085221"/>
              <a:gd name="connsiteY185" fmla="*/ 14895095 h 15135727"/>
              <a:gd name="connsiteX186" fmla="*/ 3128211 w 8085221"/>
              <a:gd name="connsiteY186" fmla="*/ 14919158 h 15135727"/>
              <a:gd name="connsiteX187" fmla="*/ 2959769 w 8085221"/>
              <a:gd name="connsiteY187" fmla="*/ 15135727 h 15135727"/>
              <a:gd name="connsiteX188" fmla="*/ 2935706 w 8085221"/>
              <a:gd name="connsiteY188" fmla="*/ 14895095 h 15135727"/>
              <a:gd name="connsiteX189" fmla="*/ 2791327 w 8085221"/>
              <a:gd name="connsiteY189" fmla="*/ 14943221 h 15135727"/>
              <a:gd name="connsiteX190" fmla="*/ 2671011 w 8085221"/>
              <a:gd name="connsiteY190" fmla="*/ 15039474 h 15135727"/>
              <a:gd name="connsiteX191" fmla="*/ 2430379 w 8085221"/>
              <a:gd name="connsiteY191" fmla="*/ 15087600 h 15135727"/>
              <a:gd name="connsiteX192" fmla="*/ 2237874 w 8085221"/>
              <a:gd name="connsiteY192" fmla="*/ 15039474 h 15135727"/>
              <a:gd name="connsiteX193" fmla="*/ 2622885 w 8085221"/>
              <a:gd name="connsiteY193" fmla="*/ 14846969 h 15135727"/>
              <a:gd name="connsiteX194" fmla="*/ 2887579 w 8085221"/>
              <a:gd name="connsiteY194" fmla="*/ 14774779 h 15135727"/>
              <a:gd name="connsiteX195" fmla="*/ 2839453 w 8085221"/>
              <a:gd name="connsiteY195" fmla="*/ 14582274 h 15135727"/>
              <a:gd name="connsiteX196" fmla="*/ 2935706 w 8085221"/>
              <a:gd name="connsiteY196" fmla="*/ 14510085 h 15135727"/>
              <a:gd name="connsiteX197" fmla="*/ 2935706 w 8085221"/>
              <a:gd name="connsiteY197" fmla="*/ 14510085 h 15135727"/>
              <a:gd name="connsiteX198" fmla="*/ 3080085 w 8085221"/>
              <a:gd name="connsiteY198" fmla="*/ 14413832 h 15135727"/>
              <a:gd name="connsiteX199" fmla="*/ 3152274 w 8085221"/>
              <a:gd name="connsiteY199" fmla="*/ 14341642 h 15135727"/>
              <a:gd name="connsiteX200" fmla="*/ 3080085 w 8085221"/>
              <a:gd name="connsiteY200" fmla="*/ 14269453 h 15135727"/>
              <a:gd name="connsiteX201" fmla="*/ 3152274 w 8085221"/>
              <a:gd name="connsiteY201" fmla="*/ 14197264 h 15135727"/>
              <a:gd name="connsiteX202" fmla="*/ 3152274 w 8085221"/>
              <a:gd name="connsiteY202" fmla="*/ 14052885 h 15135727"/>
              <a:gd name="connsiteX203" fmla="*/ 3080085 w 8085221"/>
              <a:gd name="connsiteY203" fmla="*/ 13980695 h 15135727"/>
              <a:gd name="connsiteX204" fmla="*/ 3056021 w 8085221"/>
              <a:gd name="connsiteY204" fmla="*/ 14076948 h 15135727"/>
              <a:gd name="connsiteX205" fmla="*/ 2935706 w 8085221"/>
              <a:gd name="connsiteY205" fmla="*/ 14076948 h 15135727"/>
              <a:gd name="connsiteX206" fmla="*/ 2863516 w 8085221"/>
              <a:gd name="connsiteY206" fmla="*/ 14125074 h 15135727"/>
              <a:gd name="connsiteX207" fmla="*/ 2719137 w 8085221"/>
              <a:gd name="connsiteY207" fmla="*/ 14197264 h 15135727"/>
              <a:gd name="connsiteX208" fmla="*/ 2646948 w 8085221"/>
              <a:gd name="connsiteY208" fmla="*/ 14197264 h 15135727"/>
              <a:gd name="connsiteX209" fmla="*/ 2598821 w 8085221"/>
              <a:gd name="connsiteY209" fmla="*/ 14125074 h 15135727"/>
              <a:gd name="connsiteX210" fmla="*/ 2430379 w 8085221"/>
              <a:gd name="connsiteY210" fmla="*/ 13836316 h 15135727"/>
              <a:gd name="connsiteX211" fmla="*/ 2646948 w 8085221"/>
              <a:gd name="connsiteY211" fmla="*/ 13812253 h 15135727"/>
              <a:gd name="connsiteX212" fmla="*/ 2502569 w 8085221"/>
              <a:gd name="connsiteY212" fmla="*/ 13475369 h 15135727"/>
              <a:gd name="connsiteX213" fmla="*/ 2550695 w 8085221"/>
              <a:gd name="connsiteY213" fmla="*/ 13186611 h 15135727"/>
              <a:gd name="connsiteX214" fmla="*/ 2719137 w 8085221"/>
              <a:gd name="connsiteY214" fmla="*/ 13042232 h 15135727"/>
              <a:gd name="connsiteX215" fmla="*/ 2791327 w 8085221"/>
              <a:gd name="connsiteY215" fmla="*/ 12945979 h 15135727"/>
              <a:gd name="connsiteX216" fmla="*/ 3031958 w 8085221"/>
              <a:gd name="connsiteY216" fmla="*/ 13090358 h 15135727"/>
              <a:gd name="connsiteX217" fmla="*/ 3056021 w 8085221"/>
              <a:gd name="connsiteY217" fmla="*/ 12753474 h 15135727"/>
              <a:gd name="connsiteX218" fmla="*/ 2887579 w 8085221"/>
              <a:gd name="connsiteY218" fmla="*/ 12777537 h 15135727"/>
              <a:gd name="connsiteX219" fmla="*/ 2815390 w 8085221"/>
              <a:gd name="connsiteY219" fmla="*/ 12777537 h 15135727"/>
              <a:gd name="connsiteX220" fmla="*/ 3176337 w 8085221"/>
              <a:gd name="connsiteY220" fmla="*/ 12368464 h 15135727"/>
              <a:gd name="connsiteX221" fmla="*/ 3104148 w 8085221"/>
              <a:gd name="connsiteY221" fmla="*/ 12320337 h 15135727"/>
              <a:gd name="connsiteX222" fmla="*/ 3104148 w 8085221"/>
              <a:gd name="connsiteY222" fmla="*/ 12320337 h 15135727"/>
              <a:gd name="connsiteX223" fmla="*/ 3007895 w 8085221"/>
              <a:gd name="connsiteY223" fmla="*/ 12079706 h 15135727"/>
              <a:gd name="connsiteX224" fmla="*/ 2911642 w 8085221"/>
              <a:gd name="connsiteY224" fmla="*/ 11935327 h 15135727"/>
              <a:gd name="connsiteX225" fmla="*/ 2863516 w 8085221"/>
              <a:gd name="connsiteY225" fmla="*/ 11694695 h 15135727"/>
              <a:gd name="connsiteX226" fmla="*/ 2911642 w 8085221"/>
              <a:gd name="connsiteY226" fmla="*/ 11454064 h 15135727"/>
              <a:gd name="connsiteX227" fmla="*/ 3056021 w 8085221"/>
              <a:gd name="connsiteY227" fmla="*/ 11454064 h 15135727"/>
              <a:gd name="connsiteX228" fmla="*/ 2983832 w 8085221"/>
              <a:gd name="connsiteY228" fmla="*/ 11381874 h 15135727"/>
              <a:gd name="connsiteX229" fmla="*/ 3031958 w 8085221"/>
              <a:gd name="connsiteY229" fmla="*/ 11285621 h 15135727"/>
              <a:gd name="connsiteX230" fmla="*/ 3007895 w 8085221"/>
              <a:gd name="connsiteY230" fmla="*/ 11189369 h 15135727"/>
              <a:gd name="connsiteX231" fmla="*/ 2887579 w 8085221"/>
              <a:gd name="connsiteY231" fmla="*/ 11141242 h 15135727"/>
              <a:gd name="connsiteX232" fmla="*/ 2887579 w 8085221"/>
              <a:gd name="connsiteY232" fmla="*/ 10972800 h 15135727"/>
              <a:gd name="connsiteX233" fmla="*/ 2887579 w 8085221"/>
              <a:gd name="connsiteY233" fmla="*/ 10924674 h 15135727"/>
              <a:gd name="connsiteX234" fmla="*/ 2767264 w 8085221"/>
              <a:gd name="connsiteY234" fmla="*/ 11020927 h 15135727"/>
              <a:gd name="connsiteX235" fmla="*/ 2743200 w 8085221"/>
              <a:gd name="connsiteY235" fmla="*/ 10924674 h 15135727"/>
              <a:gd name="connsiteX236" fmla="*/ 2550695 w 8085221"/>
              <a:gd name="connsiteY236" fmla="*/ 11020927 h 15135727"/>
              <a:gd name="connsiteX237" fmla="*/ 2526632 w 8085221"/>
              <a:gd name="connsiteY237" fmla="*/ 11117179 h 15135727"/>
              <a:gd name="connsiteX238" fmla="*/ 2334127 w 8085221"/>
              <a:gd name="connsiteY238" fmla="*/ 10996864 h 15135727"/>
              <a:gd name="connsiteX239" fmla="*/ 2358190 w 8085221"/>
              <a:gd name="connsiteY239" fmla="*/ 10732169 h 15135727"/>
              <a:gd name="connsiteX240" fmla="*/ 2334127 w 8085221"/>
              <a:gd name="connsiteY240" fmla="*/ 10587790 h 15135727"/>
              <a:gd name="connsiteX241" fmla="*/ 2406316 w 8085221"/>
              <a:gd name="connsiteY241" fmla="*/ 10491537 h 15135727"/>
              <a:gd name="connsiteX242" fmla="*/ 2598821 w 8085221"/>
              <a:gd name="connsiteY242" fmla="*/ 10684042 h 15135727"/>
              <a:gd name="connsiteX243" fmla="*/ 2767264 w 8085221"/>
              <a:gd name="connsiteY243" fmla="*/ 10684042 h 15135727"/>
              <a:gd name="connsiteX244" fmla="*/ 2646948 w 8085221"/>
              <a:gd name="connsiteY244" fmla="*/ 10515600 h 15135727"/>
              <a:gd name="connsiteX245" fmla="*/ 2815390 w 8085221"/>
              <a:gd name="connsiteY245" fmla="*/ 10395285 h 15135727"/>
              <a:gd name="connsiteX246" fmla="*/ 3080085 w 8085221"/>
              <a:gd name="connsiteY246" fmla="*/ 10419348 h 15135727"/>
              <a:gd name="connsiteX247" fmla="*/ 3248527 w 8085221"/>
              <a:gd name="connsiteY247" fmla="*/ 10539664 h 15135727"/>
              <a:gd name="connsiteX248" fmla="*/ 3320716 w 8085221"/>
              <a:gd name="connsiteY248" fmla="*/ 10659979 h 15135727"/>
              <a:gd name="connsiteX249" fmla="*/ 3465095 w 8085221"/>
              <a:gd name="connsiteY249" fmla="*/ 10659979 h 15135727"/>
              <a:gd name="connsiteX250" fmla="*/ 3441032 w 8085221"/>
              <a:gd name="connsiteY250" fmla="*/ 10491537 h 15135727"/>
              <a:gd name="connsiteX251" fmla="*/ 3392906 w 8085221"/>
              <a:gd name="connsiteY251" fmla="*/ 10250906 h 15135727"/>
              <a:gd name="connsiteX252" fmla="*/ 3152274 w 8085221"/>
              <a:gd name="connsiteY252" fmla="*/ 10250906 h 15135727"/>
              <a:gd name="connsiteX253" fmla="*/ 3176337 w 8085221"/>
              <a:gd name="connsiteY253" fmla="*/ 10178716 h 15135727"/>
              <a:gd name="connsiteX254" fmla="*/ 3104148 w 8085221"/>
              <a:gd name="connsiteY254" fmla="*/ 10154653 h 15135727"/>
              <a:gd name="connsiteX255" fmla="*/ 3007895 w 8085221"/>
              <a:gd name="connsiteY255" fmla="*/ 9962148 h 15135727"/>
              <a:gd name="connsiteX256" fmla="*/ 3176337 w 8085221"/>
              <a:gd name="connsiteY256" fmla="*/ 9889958 h 15135727"/>
              <a:gd name="connsiteX257" fmla="*/ 2959769 w 8085221"/>
              <a:gd name="connsiteY257" fmla="*/ 9504948 h 15135727"/>
              <a:gd name="connsiteX258" fmla="*/ 2791327 w 8085221"/>
              <a:gd name="connsiteY258" fmla="*/ 9456821 h 15135727"/>
              <a:gd name="connsiteX259" fmla="*/ 2574758 w 8085221"/>
              <a:gd name="connsiteY259" fmla="*/ 9336506 h 15135727"/>
              <a:gd name="connsiteX260" fmla="*/ 2550695 w 8085221"/>
              <a:gd name="connsiteY260" fmla="*/ 9071811 h 15135727"/>
              <a:gd name="connsiteX261" fmla="*/ 2695074 w 8085221"/>
              <a:gd name="connsiteY261" fmla="*/ 8999621 h 15135727"/>
              <a:gd name="connsiteX262" fmla="*/ 2622885 w 8085221"/>
              <a:gd name="connsiteY262" fmla="*/ 8975558 h 15135727"/>
              <a:gd name="connsiteX263" fmla="*/ 2430379 w 8085221"/>
              <a:gd name="connsiteY263" fmla="*/ 8999621 h 15135727"/>
              <a:gd name="connsiteX264" fmla="*/ 2261937 w 8085221"/>
              <a:gd name="connsiteY264" fmla="*/ 9168064 h 15135727"/>
              <a:gd name="connsiteX265" fmla="*/ 2237874 w 8085221"/>
              <a:gd name="connsiteY265" fmla="*/ 8999621 h 15135727"/>
              <a:gd name="connsiteX266" fmla="*/ 2117558 w 8085221"/>
              <a:gd name="connsiteY266" fmla="*/ 8975558 h 15135727"/>
              <a:gd name="connsiteX267" fmla="*/ 2045369 w 8085221"/>
              <a:gd name="connsiteY267" fmla="*/ 8783053 h 15135727"/>
              <a:gd name="connsiteX268" fmla="*/ 1852864 w 8085221"/>
              <a:gd name="connsiteY268" fmla="*/ 8758990 h 15135727"/>
              <a:gd name="connsiteX269" fmla="*/ 1636295 w 8085221"/>
              <a:gd name="connsiteY269" fmla="*/ 8927432 h 15135727"/>
              <a:gd name="connsiteX270" fmla="*/ 1588169 w 8085221"/>
              <a:gd name="connsiteY270" fmla="*/ 9023685 h 15135727"/>
              <a:gd name="connsiteX271" fmla="*/ 1515979 w 8085221"/>
              <a:gd name="connsiteY271" fmla="*/ 8879306 h 15135727"/>
              <a:gd name="connsiteX272" fmla="*/ 1347537 w 8085221"/>
              <a:gd name="connsiteY272" fmla="*/ 8879306 h 15135727"/>
              <a:gd name="connsiteX273" fmla="*/ 1347537 w 8085221"/>
              <a:gd name="connsiteY273" fmla="*/ 8710864 h 15135727"/>
              <a:gd name="connsiteX274" fmla="*/ 1106906 w 8085221"/>
              <a:gd name="connsiteY274" fmla="*/ 8783053 h 15135727"/>
              <a:gd name="connsiteX275" fmla="*/ 890337 w 8085221"/>
              <a:gd name="connsiteY275" fmla="*/ 8686800 h 15135727"/>
              <a:gd name="connsiteX276" fmla="*/ 649706 w 8085221"/>
              <a:gd name="connsiteY276" fmla="*/ 8662737 h 15135727"/>
              <a:gd name="connsiteX277" fmla="*/ 385011 w 8085221"/>
              <a:gd name="connsiteY277" fmla="*/ 8566485 h 15135727"/>
              <a:gd name="connsiteX278" fmla="*/ 577516 w 8085221"/>
              <a:gd name="connsiteY278" fmla="*/ 8373979 h 15135727"/>
              <a:gd name="connsiteX279" fmla="*/ 794085 w 8085221"/>
              <a:gd name="connsiteY279" fmla="*/ 8301790 h 15135727"/>
              <a:gd name="connsiteX280" fmla="*/ 745958 w 8085221"/>
              <a:gd name="connsiteY280" fmla="*/ 8133348 h 15135727"/>
              <a:gd name="connsiteX281" fmla="*/ 818148 w 8085221"/>
              <a:gd name="connsiteY281" fmla="*/ 7820527 h 15135727"/>
              <a:gd name="connsiteX282" fmla="*/ 697832 w 8085221"/>
              <a:gd name="connsiteY282" fmla="*/ 7820527 h 15135727"/>
              <a:gd name="connsiteX283" fmla="*/ 625642 w 8085221"/>
              <a:gd name="connsiteY283" fmla="*/ 7916779 h 15135727"/>
              <a:gd name="connsiteX284" fmla="*/ 457200 w 8085221"/>
              <a:gd name="connsiteY284" fmla="*/ 7820527 h 15135727"/>
              <a:gd name="connsiteX285" fmla="*/ 529390 w 8085221"/>
              <a:gd name="connsiteY285" fmla="*/ 7700211 h 15135727"/>
              <a:gd name="connsiteX286" fmla="*/ 938464 w 8085221"/>
              <a:gd name="connsiteY286" fmla="*/ 7676148 h 15135727"/>
              <a:gd name="connsiteX287" fmla="*/ 1058779 w 8085221"/>
              <a:gd name="connsiteY287" fmla="*/ 7459579 h 15135727"/>
              <a:gd name="connsiteX288" fmla="*/ 1203158 w 8085221"/>
              <a:gd name="connsiteY288" fmla="*/ 7603958 h 15135727"/>
              <a:gd name="connsiteX289" fmla="*/ 1299411 w 8085221"/>
              <a:gd name="connsiteY289" fmla="*/ 7555832 h 15135727"/>
              <a:gd name="connsiteX290" fmla="*/ 1443790 w 8085221"/>
              <a:gd name="connsiteY290" fmla="*/ 7507706 h 15135727"/>
              <a:gd name="connsiteX291" fmla="*/ 1684421 w 8085221"/>
              <a:gd name="connsiteY291" fmla="*/ 7603958 h 15135727"/>
              <a:gd name="connsiteX292" fmla="*/ 1684421 w 8085221"/>
              <a:gd name="connsiteY292" fmla="*/ 7603958 h 15135727"/>
              <a:gd name="connsiteX293" fmla="*/ 1540042 w 8085221"/>
              <a:gd name="connsiteY293" fmla="*/ 7363327 h 15135727"/>
              <a:gd name="connsiteX294" fmla="*/ 1299411 w 8085221"/>
              <a:gd name="connsiteY294" fmla="*/ 7315200 h 15135727"/>
              <a:gd name="connsiteX295" fmla="*/ 1130969 w 8085221"/>
              <a:gd name="connsiteY295" fmla="*/ 7339264 h 15135727"/>
              <a:gd name="connsiteX296" fmla="*/ 1034716 w 8085221"/>
              <a:gd name="connsiteY296" fmla="*/ 7315200 h 15135727"/>
              <a:gd name="connsiteX297" fmla="*/ 1155032 w 8085221"/>
              <a:gd name="connsiteY297" fmla="*/ 7050506 h 15135727"/>
              <a:gd name="connsiteX298" fmla="*/ 1155032 w 8085221"/>
              <a:gd name="connsiteY298" fmla="*/ 6930190 h 15135727"/>
              <a:gd name="connsiteX299" fmla="*/ 1155032 w 8085221"/>
              <a:gd name="connsiteY299" fmla="*/ 6761748 h 15135727"/>
              <a:gd name="connsiteX300" fmla="*/ 1203158 w 8085221"/>
              <a:gd name="connsiteY300" fmla="*/ 6617369 h 15135727"/>
              <a:gd name="connsiteX301" fmla="*/ 1371600 w 8085221"/>
              <a:gd name="connsiteY301" fmla="*/ 6472990 h 15135727"/>
              <a:gd name="connsiteX302" fmla="*/ 1443790 w 8085221"/>
              <a:gd name="connsiteY302" fmla="*/ 6328611 h 15135727"/>
              <a:gd name="connsiteX303" fmla="*/ 1419727 w 8085221"/>
              <a:gd name="connsiteY303" fmla="*/ 6208295 h 15135727"/>
              <a:gd name="connsiteX304" fmla="*/ 1275348 w 8085221"/>
              <a:gd name="connsiteY304" fmla="*/ 6304548 h 15135727"/>
              <a:gd name="connsiteX305" fmla="*/ 1323474 w 8085221"/>
              <a:gd name="connsiteY305" fmla="*/ 6015790 h 15135727"/>
              <a:gd name="connsiteX306" fmla="*/ 1540042 w 8085221"/>
              <a:gd name="connsiteY306" fmla="*/ 5871411 h 15135727"/>
              <a:gd name="connsiteX307" fmla="*/ 1540042 w 8085221"/>
              <a:gd name="connsiteY307" fmla="*/ 5751095 h 15135727"/>
              <a:gd name="connsiteX308" fmla="*/ 1395664 w 8085221"/>
              <a:gd name="connsiteY308" fmla="*/ 5799221 h 15135727"/>
              <a:gd name="connsiteX309" fmla="*/ 1179095 w 8085221"/>
              <a:gd name="connsiteY309" fmla="*/ 5799221 h 15135727"/>
              <a:gd name="connsiteX310" fmla="*/ 890337 w 8085221"/>
              <a:gd name="connsiteY310" fmla="*/ 5775158 h 15135727"/>
              <a:gd name="connsiteX311" fmla="*/ 697832 w 8085221"/>
              <a:gd name="connsiteY311" fmla="*/ 5606716 h 15135727"/>
              <a:gd name="connsiteX312" fmla="*/ 577516 w 8085221"/>
              <a:gd name="connsiteY312" fmla="*/ 5582653 h 15135727"/>
              <a:gd name="connsiteX313" fmla="*/ 697832 w 8085221"/>
              <a:gd name="connsiteY313" fmla="*/ 5775158 h 15135727"/>
              <a:gd name="connsiteX314" fmla="*/ 409074 w 8085221"/>
              <a:gd name="connsiteY314" fmla="*/ 5799221 h 15135727"/>
              <a:gd name="connsiteX315" fmla="*/ 168442 w 8085221"/>
              <a:gd name="connsiteY315" fmla="*/ 5702969 h 15135727"/>
              <a:gd name="connsiteX316" fmla="*/ 264695 w 8085221"/>
              <a:gd name="connsiteY316" fmla="*/ 5558590 h 15135727"/>
              <a:gd name="connsiteX317" fmla="*/ 144379 w 8085221"/>
              <a:gd name="connsiteY317" fmla="*/ 5510464 h 15135727"/>
              <a:gd name="connsiteX318" fmla="*/ 0 w 8085221"/>
              <a:gd name="connsiteY318" fmla="*/ 5462337 h 15135727"/>
              <a:gd name="connsiteX319" fmla="*/ 96253 w 8085221"/>
              <a:gd name="connsiteY319" fmla="*/ 5245769 h 15135727"/>
              <a:gd name="connsiteX0" fmla="*/ 96253 w 8085221"/>
              <a:gd name="connsiteY0" fmla="*/ 5245769 h 15135727"/>
              <a:gd name="connsiteX1" fmla="*/ 144379 w 8085221"/>
              <a:gd name="connsiteY1" fmla="*/ 4981074 h 15135727"/>
              <a:gd name="connsiteX2" fmla="*/ 178719 w 8085221"/>
              <a:gd name="connsiteY2" fmla="*/ 4834941 h 15135727"/>
              <a:gd name="connsiteX3" fmla="*/ 334378 w 8085221"/>
              <a:gd name="connsiteY3" fmla="*/ 4696828 h 15135727"/>
              <a:gd name="connsiteX4" fmla="*/ 553453 w 8085221"/>
              <a:gd name="connsiteY4" fmla="*/ 4692316 h 15135727"/>
              <a:gd name="connsiteX5" fmla="*/ 649706 w 8085221"/>
              <a:gd name="connsiteY5" fmla="*/ 4427621 h 15135727"/>
              <a:gd name="connsiteX6" fmla="*/ 805866 w 8085221"/>
              <a:gd name="connsiteY6" fmla="*/ 4425366 h 15135727"/>
              <a:gd name="connsiteX7" fmla="*/ 867026 w 8085221"/>
              <a:gd name="connsiteY7" fmla="*/ 4311817 h 15135727"/>
              <a:gd name="connsiteX8" fmla="*/ 1077328 w 8085221"/>
              <a:gd name="connsiteY8" fmla="*/ 4253916 h 15135727"/>
              <a:gd name="connsiteX9" fmla="*/ 1120191 w 8085221"/>
              <a:gd name="connsiteY9" fmla="*/ 4206291 h 15135727"/>
              <a:gd name="connsiteX10" fmla="*/ 1263066 w 8085221"/>
              <a:gd name="connsiteY10" fmla="*/ 4182478 h 15135727"/>
              <a:gd name="connsiteX11" fmla="*/ 1362326 w 8085221"/>
              <a:gd name="connsiteY11" fmla="*/ 4081965 h 15135727"/>
              <a:gd name="connsiteX12" fmla="*/ 1472616 w 8085221"/>
              <a:gd name="connsiteY12" fmla="*/ 4025316 h 15135727"/>
              <a:gd name="connsiteX13" fmla="*/ 1559344 w 8085221"/>
              <a:gd name="connsiteY13" fmla="*/ 4013535 h 15135727"/>
              <a:gd name="connsiteX14" fmla="*/ 1708485 w 8085221"/>
              <a:gd name="connsiteY14" fmla="*/ 3826042 h 15135727"/>
              <a:gd name="connsiteX15" fmla="*/ 1820278 w 8085221"/>
              <a:gd name="connsiteY15" fmla="*/ 3858628 h 15135727"/>
              <a:gd name="connsiteX16" fmla="*/ 1910766 w 8085221"/>
              <a:gd name="connsiteY16" fmla="*/ 3735053 h 15135727"/>
              <a:gd name="connsiteX17" fmla="*/ 2006016 w 8085221"/>
              <a:gd name="connsiteY17" fmla="*/ 3615741 h 15135727"/>
              <a:gd name="connsiteX18" fmla="*/ 2091741 w 8085221"/>
              <a:gd name="connsiteY18" fmla="*/ 3649078 h 15135727"/>
              <a:gd name="connsiteX19" fmla="*/ 2141621 w 8085221"/>
              <a:gd name="connsiteY19" fmla="*/ 3585411 h 15135727"/>
              <a:gd name="connsiteX20" fmla="*/ 2117808 w 8085221"/>
              <a:gd name="connsiteY20" fmla="*/ 3518736 h 15135727"/>
              <a:gd name="connsiteX21" fmla="*/ 2182228 w 8085221"/>
              <a:gd name="connsiteY21" fmla="*/ 3420478 h 15135727"/>
              <a:gd name="connsiteX22" fmla="*/ 2286000 w 8085221"/>
              <a:gd name="connsiteY22" fmla="*/ 3489158 h 15135727"/>
              <a:gd name="connsiteX23" fmla="*/ 2334628 w 8085221"/>
              <a:gd name="connsiteY23" fmla="*/ 3249028 h 15135727"/>
              <a:gd name="connsiteX24" fmla="*/ 2381502 w 8085221"/>
              <a:gd name="connsiteY24" fmla="*/ 3088858 h 15135727"/>
              <a:gd name="connsiteX25" fmla="*/ 2544178 w 8085221"/>
              <a:gd name="connsiteY25" fmla="*/ 3058528 h 15135727"/>
              <a:gd name="connsiteX26" fmla="*/ 2477503 w 8085221"/>
              <a:gd name="connsiteY26" fmla="*/ 2977566 h 15135727"/>
              <a:gd name="connsiteX27" fmla="*/ 2695074 w 8085221"/>
              <a:gd name="connsiteY27" fmla="*/ 2892592 h 15135727"/>
              <a:gd name="connsiteX28" fmla="*/ 2796591 w 8085221"/>
              <a:gd name="connsiteY28" fmla="*/ 2829928 h 15135727"/>
              <a:gd name="connsiteX29" fmla="*/ 2829928 w 8085221"/>
              <a:gd name="connsiteY29" fmla="*/ 2517107 h 15135727"/>
              <a:gd name="connsiteX30" fmla="*/ 3006141 w 8085221"/>
              <a:gd name="connsiteY30" fmla="*/ 2401303 h 15135727"/>
              <a:gd name="connsiteX31" fmla="*/ 3200400 w 8085221"/>
              <a:gd name="connsiteY31" fmla="*/ 2296277 h 15135727"/>
              <a:gd name="connsiteX32" fmla="*/ 3325228 w 8085221"/>
              <a:gd name="connsiteY32" fmla="*/ 2220328 h 15135727"/>
              <a:gd name="connsiteX33" fmla="*/ 3441032 w 8085221"/>
              <a:gd name="connsiteY33" fmla="*/ 2237874 h 15135727"/>
              <a:gd name="connsiteX34" fmla="*/ 3534778 w 8085221"/>
              <a:gd name="connsiteY34" fmla="*/ 2301291 h 15135727"/>
              <a:gd name="connsiteX35" fmla="*/ 3585160 w 8085221"/>
              <a:gd name="connsiteY35" fmla="*/ 2517107 h 15135727"/>
              <a:gd name="connsiteX36" fmla="*/ 3801979 w 8085221"/>
              <a:gd name="connsiteY36" fmla="*/ 2565735 h 15135727"/>
              <a:gd name="connsiteX37" fmla="*/ 3946358 w 8085221"/>
              <a:gd name="connsiteY37" fmla="*/ 2550695 h 15135727"/>
              <a:gd name="connsiteX38" fmla="*/ 4018548 w 8085221"/>
              <a:gd name="connsiteY38" fmla="*/ 2598821 h 15135727"/>
              <a:gd name="connsiteX39" fmla="*/ 4138864 w 8085221"/>
              <a:gd name="connsiteY39" fmla="*/ 2574758 h 15135727"/>
              <a:gd name="connsiteX40" fmla="*/ 4307306 w 8085221"/>
              <a:gd name="connsiteY40" fmla="*/ 2671011 h 15135727"/>
              <a:gd name="connsiteX41" fmla="*/ 4427621 w 8085221"/>
              <a:gd name="connsiteY41" fmla="*/ 2622885 h 15135727"/>
              <a:gd name="connsiteX42" fmla="*/ 4549191 w 8085221"/>
              <a:gd name="connsiteY42" fmla="*/ 2610853 h 15135727"/>
              <a:gd name="connsiteX43" fmla="*/ 4668253 w 8085221"/>
              <a:gd name="connsiteY43" fmla="*/ 2743200 h 15135727"/>
              <a:gd name="connsiteX44" fmla="*/ 4788569 w 8085221"/>
              <a:gd name="connsiteY44" fmla="*/ 2815390 h 15135727"/>
              <a:gd name="connsiteX45" fmla="*/ 4957011 w 8085221"/>
              <a:gd name="connsiteY45" fmla="*/ 2719137 h 15135727"/>
              <a:gd name="connsiteX46" fmla="*/ 4981074 w 8085221"/>
              <a:gd name="connsiteY46" fmla="*/ 2382253 h 15135727"/>
              <a:gd name="connsiteX47" fmla="*/ 4981074 w 8085221"/>
              <a:gd name="connsiteY47" fmla="*/ 2382253 h 15135727"/>
              <a:gd name="connsiteX48" fmla="*/ 4949241 w 8085221"/>
              <a:gd name="connsiteY48" fmla="*/ 2306053 h 15135727"/>
              <a:gd name="connsiteX49" fmla="*/ 4849228 w 8085221"/>
              <a:gd name="connsiteY49" fmla="*/ 2239378 h 15135727"/>
              <a:gd name="connsiteX50" fmla="*/ 4884821 w 8085221"/>
              <a:gd name="connsiteY50" fmla="*/ 2093495 h 15135727"/>
              <a:gd name="connsiteX51" fmla="*/ 4820653 w 8085221"/>
              <a:gd name="connsiteY51" fmla="*/ 2010778 h 15135727"/>
              <a:gd name="connsiteX52" fmla="*/ 4697831 w 8085221"/>
              <a:gd name="connsiteY52" fmla="*/ 1900990 h 15135727"/>
              <a:gd name="connsiteX53" fmla="*/ 4764506 w 8085221"/>
              <a:gd name="connsiteY53" fmla="*/ 1804737 h 15135727"/>
              <a:gd name="connsiteX54" fmla="*/ 4934953 w 8085221"/>
              <a:gd name="connsiteY54" fmla="*/ 1686928 h 15135727"/>
              <a:gd name="connsiteX55" fmla="*/ 4957011 w 8085221"/>
              <a:gd name="connsiteY55" fmla="*/ 1564106 h 15135727"/>
              <a:gd name="connsiteX56" fmla="*/ 5087353 w 8085221"/>
              <a:gd name="connsiteY56" fmla="*/ 1539291 h 15135727"/>
              <a:gd name="connsiteX57" fmla="*/ 5221706 w 8085221"/>
              <a:gd name="connsiteY57" fmla="*/ 1588169 h 15135727"/>
              <a:gd name="connsiteX58" fmla="*/ 5296903 w 8085221"/>
              <a:gd name="connsiteY58" fmla="*/ 1663116 h 15135727"/>
              <a:gd name="connsiteX59" fmla="*/ 5481637 w 8085221"/>
              <a:gd name="connsiteY59" fmla="*/ 1641558 h 15135727"/>
              <a:gd name="connsiteX60" fmla="*/ 5799221 w 8085221"/>
              <a:gd name="connsiteY60" fmla="*/ 1684421 h 15135727"/>
              <a:gd name="connsiteX61" fmla="*/ 5877928 w 8085221"/>
              <a:gd name="connsiteY61" fmla="*/ 1596441 h 15135727"/>
              <a:gd name="connsiteX62" fmla="*/ 5871411 w 8085221"/>
              <a:gd name="connsiteY62" fmla="*/ 1443790 h 15135727"/>
              <a:gd name="connsiteX63" fmla="*/ 6087979 w 8085221"/>
              <a:gd name="connsiteY63" fmla="*/ 1395664 h 15135727"/>
              <a:gd name="connsiteX64" fmla="*/ 6173704 w 8085221"/>
              <a:gd name="connsiteY64" fmla="*/ 1092367 h 15135727"/>
              <a:gd name="connsiteX65" fmla="*/ 6424864 w 8085221"/>
              <a:gd name="connsiteY65" fmla="*/ 1058779 h 15135727"/>
              <a:gd name="connsiteX66" fmla="*/ 6803608 w 8085221"/>
              <a:gd name="connsiteY66" fmla="*/ 812382 h 15135727"/>
              <a:gd name="connsiteX67" fmla="*/ 6656973 w 8085221"/>
              <a:gd name="connsiteY67" fmla="*/ 606844 h 15135727"/>
              <a:gd name="connsiteX68" fmla="*/ 6766260 w 8085221"/>
              <a:gd name="connsiteY68" fmla="*/ 524377 h 15135727"/>
              <a:gd name="connsiteX69" fmla="*/ 6858000 w 8085221"/>
              <a:gd name="connsiteY69" fmla="*/ 360948 h 15135727"/>
              <a:gd name="connsiteX70" fmla="*/ 6763753 w 8085221"/>
              <a:gd name="connsiteY70" fmla="*/ 267703 h 15135727"/>
              <a:gd name="connsiteX71" fmla="*/ 6799848 w 8085221"/>
              <a:gd name="connsiteY71" fmla="*/ 110791 h 15135727"/>
              <a:gd name="connsiteX72" fmla="*/ 7194885 w 8085221"/>
              <a:gd name="connsiteY72" fmla="*/ 0 h 15135727"/>
              <a:gd name="connsiteX73" fmla="*/ 7267074 w 8085221"/>
              <a:gd name="connsiteY73" fmla="*/ 120316 h 15135727"/>
              <a:gd name="connsiteX74" fmla="*/ 7495674 w 8085221"/>
              <a:gd name="connsiteY74" fmla="*/ 120316 h 15135727"/>
              <a:gd name="connsiteX75" fmla="*/ 7444039 w 8085221"/>
              <a:gd name="connsiteY75" fmla="*/ 318085 h 15135727"/>
              <a:gd name="connsiteX76" fmla="*/ 7628021 w 8085221"/>
              <a:gd name="connsiteY76" fmla="*/ 433137 h 15135727"/>
              <a:gd name="connsiteX77" fmla="*/ 7796464 w 8085221"/>
              <a:gd name="connsiteY77" fmla="*/ 649706 h 15135727"/>
              <a:gd name="connsiteX78" fmla="*/ 8085221 w 8085221"/>
              <a:gd name="connsiteY78" fmla="*/ 914400 h 15135727"/>
              <a:gd name="connsiteX79" fmla="*/ 7988969 w 8085221"/>
              <a:gd name="connsiteY79" fmla="*/ 1203158 h 15135727"/>
              <a:gd name="connsiteX80" fmla="*/ 7844590 w 8085221"/>
              <a:gd name="connsiteY80" fmla="*/ 1058779 h 15135727"/>
              <a:gd name="connsiteX81" fmla="*/ 7483642 w 8085221"/>
              <a:gd name="connsiteY81" fmla="*/ 1371600 h 15135727"/>
              <a:gd name="connsiteX82" fmla="*/ 7267074 w 8085221"/>
              <a:gd name="connsiteY82" fmla="*/ 1395664 h 15135727"/>
              <a:gd name="connsiteX83" fmla="*/ 7243011 w 8085221"/>
              <a:gd name="connsiteY83" fmla="*/ 1588169 h 15135727"/>
              <a:gd name="connsiteX84" fmla="*/ 6978316 w 8085221"/>
              <a:gd name="connsiteY84" fmla="*/ 1732548 h 15135727"/>
              <a:gd name="connsiteX85" fmla="*/ 6737685 w 8085221"/>
              <a:gd name="connsiteY85" fmla="*/ 2093495 h 15135727"/>
              <a:gd name="connsiteX86" fmla="*/ 6737685 w 8085221"/>
              <a:gd name="connsiteY86" fmla="*/ 2382253 h 15135727"/>
              <a:gd name="connsiteX87" fmla="*/ 6665495 w 8085221"/>
              <a:gd name="connsiteY87" fmla="*/ 2430379 h 15135727"/>
              <a:gd name="connsiteX88" fmla="*/ 6906127 w 8085221"/>
              <a:gd name="connsiteY88" fmla="*/ 2646948 h 15135727"/>
              <a:gd name="connsiteX89" fmla="*/ 6906127 w 8085221"/>
              <a:gd name="connsiteY89" fmla="*/ 2983832 h 15135727"/>
              <a:gd name="connsiteX90" fmla="*/ 6906127 w 8085221"/>
              <a:gd name="connsiteY90" fmla="*/ 3104148 h 15135727"/>
              <a:gd name="connsiteX91" fmla="*/ 6833937 w 8085221"/>
              <a:gd name="connsiteY91" fmla="*/ 3368842 h 15135727"/>
              <a:gd name="connsiteX92" fmla="*/ 6906127 w 8085221"/>
              <a:gd name="connsiteY92" fmla="*/ 3489158 h 15135727"/>
              <a:gd name="connsiteX93" fmla="*/ 6641432 w 8085221"/>
              <a:gd name="connsiteY93" fmla="*/ 3705727 h 15135727"/>
              <a:gd name="connsiteX94" fmla="*/ 6737685 w 8085221"/>
              <a:gd name="connsiteY94" fmla="*/ 3729790 h 15135727"/>
              <a:gd name="connsiteX95" fmla="*/ 6545179 w 8085221"/>
              <a:gd name="connsiteY95" fmla="*/ 3826042 h 15135727"/>
              <a:gd name="connsiteX96" fmla="*/ 6328611 w 8085221"/>
              <a:gd name="connsiteY96" fmla="*/ 3753853 h 15135727"/>
              <a:gd name="connsiteX97" fmla="*/ 6184232 w 8085221"/>
              <a:gd name="connsiteY97" fmla="*/ 3850106 h 15135727"/>
              <a:gd name="connsiteX98" fmla="*/ 6184232 w 8085221"/>
              <a:gd name="connsiteY98" fmla="*/ 3946358 h 15135727"/>
              <a:gd name="connsiteX99" fmla="*/ 6136106 w 8085221"/>
              <a:gd name="connsiteY99" fmla="*/ 4235116 h 15135727"/>
              <a:gd name="connsiteX100" fmla="*/ 5919537 w 8085221"/>
              <a:gd name="connsiteY100" fmla="*/ 4403558 h 15135727"/>
              <a:gd name="connsiteX101" fmla="*/ 5775158 w 8085221"/>
              <a:gd name="connsiteY101" fmla="*/ 4451685 h 15135727"/>
              <a:gd name="connsiteX102" fmla="*/ 5630779 w 8085221"/>
              <a:gd name="connsiteY102" fmla="*/ 4547937 h 15135727"/>
              <a:gd name="connsiteX103" fmla="*/ 5510464 w 8085221"/>
              <a:gd name="connsiteY103" fmla="*/ 4620127 h 15135727"/>
              <a:gd name="connsiteX104" fmla="*/ 5510464 w 8085221"/>
              <a:gd name="connsiteY104" fmla="*/ 4812632 h 15135727"/>
              <a:gd name="connsiteX105" fmla="*/ 5317958 w 8085221"/>
              <a:gd name="connsiteY105" fmla="*/ 4981074 h 15135727"/>
              <a:gd name="connsiteX106" fmla="*/ 5005137 w 8085221"/>
              <a:gd name="connsiteY106" fmla="*/ 5149516 h 15135727"/>
              <a:gd name="connsiteX107" fmla="*/ 4692316 w 8085221"/>
              <a:gd name="connsiteY107" fmla="*/ 5149516 h 15135727"/>
              <a:gd name="connsiteX108" fmla="*/ 4523874 w 8085221"/>
              <a:gd name="connsiteY108" fmla="*/ 5366085 h 15135727"/>
              <a:gd name="connsiteX109" fmla="*/ 4211053 w 8085221"/>
              <a:gd name="connsiteY109" fmla="*/ 5414211 h 15135727"/>
              <a:gd name="connsiteX110" fmla="*/ 4114800 w 8085221"/>
              <a:gd name="connsiteY110" fmla="*/ 5390148 h 15135727"/>
              <a:gd name="connsiteX111" fmla="*/ 4018548 w 8085221"/>
              <a:gd name="connsiteY111" fmla="*/ 5630779 h 15135727"/>
              <a:gd name="connsiteX112" fmla="*/ 4090737 w 8085221"/>
              <a:gd name="connsiteY112" fmla="*/ 5871411 h 15135727"/>
              <a:gd name="connsiteX113" fmla="*/ 4090737 w 8085221"/>
              <a:gd name="connsiteY113" fmla="*/ 6184232 h 15135727"/>
              <a:gd name="connsiteX114" fmla="*/ 4186990 w 8085221"/>
              <a:gd name="connsiteY114" fmla="*/ 6472990 h 15135727"/>
              <a:gd name="connsiteX115" fmla="*/ 4042611 w 8085221"/>
              <a:gd name="connsiteY115" fmla="*/ 6352674 h 15135727"/>
              <a:gd name="connsiteX116" fmla="*/ 3946358 w 8085221"/>
              <a:gd name="connsiteY116" fmla="*/ 6376737 h 15135727"/>
              <a:gd name="connsiteX117" fmla="*/ 4114800 w 8085221"/>
              <a:gd name="connsiteY117" fmla="*/ 6641432 h 15135727"/>
              <a:gd name="connsiteX118" fmla="*/ 4451685 w 8085221"/>
              <a:gd name="connsiteY118" fmla="*/ 6737685 h 15135727"/>
              <a:gd name="connsiteX119" fmla="*/ 4620127 w 8085221"/>
              <a:gd name="connsiteY119" fmla="*/ 6978316 h 15135727"/>
              <a:gd name="connsiteX120" fmla="*/ 4740442 w 8085221"/>
              <a:gd name="connsiteY120" fmla="*/ 7170821 h 15135727"/>
              <a:gd name="connsiteX121" fmla="*/ 5077327 w 8085221"/>
              <a:gd name="connsiteY121" fmla="*/ 7387390 h 15135727"/>
              <a:gd name="connsiteX122" fmla="*/ 5125453 w 8085221"/>
              <a:gd name="connsiteY122" fmla="*/ 7603958 h 15135727"/>
              <a:gd name="connsiteX123" fmla="*/ 5197642 w 8085221"/>
              <a:gd name="connsiteY123" fmla="*/ 7796464 h 15135727"/>
              <a:gd name="connsiteX124" fmla="*/ 5486400 w 8085221"/>
              <a:gd name="connsiteY124" fmla="*/ 7964906 h 15135727"/>
              <a:gd name="connsiteX125" fmla="*/ 5486400 w 8085221"/>
              <a:gd name="connsiteY125" fmla="*/ 8349916 h 15135727"/>
              <a:gd name="connsiteX126" fmla="*/ 5678906 w 8085221"/>
              <a:gd name="connsiteY126" fmla="*/ 8614611 h 15135727"/>
              <a:gd name="connsiteX127" fmla="*/ 5919537 w 8085221"/>
              <a:gd name="connsiteY127" fmla="*/ 9071811 h 15135727"/>
              <a:gd name="connsiteX128" fmla="*/ 6160169 w 8085221"/>
              <a:gd name="connsiteY128" fmla="*/ 9336506 h 15135727"/>
              <a:gd name="connsiteX129" fmla="*/ 6280485 w 8085221"/>
              <a:gd name="connsiteY129" fmla="*/ 9601200 h 15135727"/>
              <a:gd name="connsiteX130" fmla="*/ 6400800 w 8085221"/>
              <a:gd name="connsiteY130" fmla="*/ 9793706 h 15135727"/>
              <a:gd name="connsiteX131" fmla="*/ 6569242 w 8085221"/>
              <a:gd name="connsiteY131" fmla="*/ 10058400 h 15135727"/>
              <a:gd name="connsiteX132" fmla="*/ 6713621 w 8085221"/>
              <a:gd name="connsiteY132" fmla="*/ 10106527 h 15135727"/>
              <a:gd name="connsiteX133" fmla="*/ 6545179 w 8085221"/>
              <a:gd name="connsiteY133" fmla="*/ 10202779 h 15135727"/>
              <a:gd name="connsiteX134" fmla="*/ 6569242 w 8085221"/>
              <a:gd name="connsiteY134" fmla="*/ 10443411 h 15135727"/>
              <a:gd name="connsiteX135" fmla="*/ 6593306 w 8085221"/>
              <a:gd name="connsiteY135" fmla="*/ 10708106 h 15135727"/>
              <a:gd name="connsiteX136" fmla="*/ 6761748 w 8085221"/>
              <a:gd name="connsiteY136" fmla="*/ 10924674 h 15135727"/>
              <a:gd name="connsiteX137" fmla="*/ 6641432 w 8085221"/>
              <a:gd name="connsiteY137" fmla="*/ 11093116 h 15135727"/>
              <a:gd name="connsiteX138" fmla="*/ 6713621 w 8085221"/>
              <a:gd name="connsiteY138" fmla="*/ 11261558 h 15135727"/>
              <a:gd name="connsiteX139" fmla="*/ 6737685 w 8085221"/>
              <a:gd name="connsiteY139" fmla="*/ 11526253 h 15135727"/>
              <a:gd name="connsiteX140" fmla="*/ 6617369 w 8085221"/>
              <a:gd name="connsiteY140" fmla="*/ 11839074 h 15135727"/>
              <a:gd name="connsiteX141" fmla="*/ 6617369 w 8085221"/>
              <a:gd name="connsiteY141" fmla="*/ 12031579 h 15135727"/>
              <a:gd name="connsiteX142" fmla="*/ 6641432 w 8085221"/>
              <a:gd name="connsiteY142" fmla="*/ 12127832 h 15135727"/>
              <a:gd name="connsiteX143" fmla="*/ 6761748 w 8085221"/>
              <a:gd name="connsiteY143" fmla="*/ 12031579 h 15135727"/>
              <a:gd name="connsiteX144" fmla="*/ 6761748 w 8085221"/>
              <a:gd name="connsiteY144" fmla="*/ 12296274 h 15135727"/>
              <a:gd name="connsiteX145" fmla="*/ 6689558 w 8085221"/>
              <a:gd name="connsiteY145" fmla="*/ 12512842 h 15135727"/>
              <a:gd name="connsiteX146" fmla="*/ 6785811 w 8085221"/>
              <a:gd name="connsiteY146" fmla="*/ 12777537 h 15135727"/>
              <a:gd name="connsiteX147" fmla="*/ 6569242 w 8085221"/>
              <a:gd name="connsiteY147" fmla="*/ 12873790 h 15135727"/>
              <a:gd name="connsiteX148" fmla="*/ 6545179 w 8085221"/>
              <a:gd name="connsiteY148" fmla="*/ 13090358 h 15135727"/>
              <a:gd name="connsiteX149" fmla="*/ 6448927 w 8085221"/>
              <a:gd name="connsiteY149" fmla="*/ 13355053 h 15135727"/>
              <a:gd name="connsiteX150" fmla="*/ 6256421 w 8085221"/>
              <a:gd name="connsiteY150" fmla="*/ 13571621 h 15135727"/>
              <a:gd name="connsiteX151" fmla="*/ 6087979 w 8085221"/>
              <a:gd name="connsiteY151" fmla="*/ 13667874 h 15135727"/>
              <a:gd name="connsiteX152" fmla="*/ 5943600 w 8085221"/>
              <a:gd name="connsiteY152" fmla="*/ 13716000 h 15135727"/>
              <a:gd name="connsiteX153" fmla="*/ 5702969 w 8085221"/>
              <a:gd name="connsiteY153" fmla="*/ 13667874 h 15135727"/>
              <a:gd name="connsiteX154" fmla="*/ 5582653 w 8085221"/>
              <a:gd name="connsiteY154" fmla="*/ 13691937 h 15135727"/>
              <a:gd name="connsiteX155" fmla="*/ 5727032 w 8085221"/>
              <a:gd name="connsiteY155" fmla="*/ 13836316 h 15135727"/>
              <a:gd name="connsiteX156" fmla="*/ 5582653 w 8085221"/>
              <a:gd name="connsiteY156" fmla="*/ 14052885 h 15135727"/>
              <a:gd name="connsiteX157" fmla="*/ 5462337 w 8085221"/>
              <a:gd name="connsiteY157" fmla="*/ 14149137 h 15135727"/>
              <a:gd name="connsiteX158" fmla="*/ 5342021 w 8085221"/>
              <a:gd name="connsiteY158" fmla="*/ 14004758 h 15135727"/>
              <a:gd name="connsiteX159" fmla="*/ 5245769 w 8085221"/>
              <a:gd name="connsiteY159" fmla="*/ 14004758 h 15135727"/>
              <a:gd name="connsiteX160" fmla="*/ 5245769 w 8085221"/>
              <a:gd name="connsiteY160" fmla="*/ 13956632 h 15135727"/>
              <a:gd name="connsiteX161" fmla="*/ 5101390 w 8085221"/>
              <a:gd name="connsiteY161" fmla="*/ 13956632 h 15135727"/>
              <a:gd name="connsiteX162" fmla="*/ 4981074 w 8085221"/>
              <a:gd name="connsiteY162" fmla="*/ 13860379 h 15135727"/>
              <a:gd name="connsiteX163" fmla="*/ 4740442 w 8085221"/>
              <a:gd name="connsiteY163" fmla="*/ 13908506 h 15135727"/>
              <a:gd name="connsiteX164" fmla="*/ 4475748 w 8085221"/>
              <a:gd name="connsiteY164" fmla="*/ 13956632 h 15135727"/>
              <a:gd name="connsiteX165" fmla="*/ 4379495 w 8085221"/>
              <a:gd name="connsiteY165" fmla="*/ 14028821 h 15135727"/>
              <a:gd name="connsiteX166" fmla="*/ 4403558 w 8085221"/>
              <a:gd name="connsiteY166" fmla="*/ 14197264 h 15135727"/>
              <a:gd name="connsiteX167" fmla="*/ 4572000 w 8085221"/>
              <a:gd name="connsiteY167" fmla="*/ 14149137 h 15135727"/>
              <a:gd name="connsiteX168" fmla="*/ 4523874 w 8085221"/>
              <a:gd name="connsiteY168" fmla="*/ 14558211 h 15135727"/>
              <a:gd name="connsiteX169" fmla="*/ 4403558 w 8085221"/>
              <a:gd name="connsiteY169" fmla="*/ 14437895 h 15135727"/>
              <a:gd name="connsiteX170" fmla="*/ 4403558 w 8085221"/>
              <a:gd name="connsiteY170" fmla="*/ 14437895 h 15135727"/>
              <a:gd name="connsiteX171" fmla="*/ 4283242 w 8085221"/>
              <a:gd name="connsiteY171" fmla="*/ 14245390 h 15135727"/>
              <a:gd name="connsiteX172" fmla="*/ 4235116 w 8085221"/>
              <a:gd name="connsiteY172" fmla="*/ 14341642 h 15135727"/>
              <a:gd name="connsiteX173" fmla="*/ 4162927 w 8085221"/>
              <a:gd name="connsiteY173" fmla="*/ 14389769 h 15135727"/>
              <a:gd name="connsiteX174" fmla="*/ 4162927 w 8085221"/>
              <a:gd name="connsiteY174" fmla="*/ 14389769 h 15135727"/>
              <a:gd name="connsiteX175" fmla="*/ 3922295 w 8085221"/>
              <a:gd name="connsiteY175" fmla="*/ 14245390 h 15135727"/>
              <a:gd name="connsiteX176" fmla="*/ 3801979 w 8085221"/>
              <a:gd name="connsiteY176" fmla="*/ 14293516 h 15135727"/>
              <a:gd name="connsiteX177" fmla="*/ 3681664 w 8085221"/>
              <a:gd name="connsiteY177" fmla="*/ 14389769 h 15135727"/>
              <a:gd name="connsiteX178" fmla="*/ 3657600 w 8085221"/>
              <a:gd name="connsiteY178" fmla="*/ 14654464 h 15135727"/>
              <a:gd name="connsiteX179" fmla="*/ 3513221 w 8085221"/>
              <a:gd name="connsiteY179" fmla="*/ 14726653 h 15135727"/>
              <a:gd name="connsiteX180" fmla="*/ 3513221 w 8085221"/>
              <a:gd name="connsiteY180" fmla="*/ 14871032 h 15135727"/>
              <a:gd name="connsiteX181" fmla="*/ 3633537 w 8085221"/>
              <a:gd name="connsiteY181" fmla="*/ 14967285 h 15135727"/>
              <a:gd name="connsiteX182" fmla="*/ 3609474 w 8085221"/>
              <a:gd name="connsiteY182" fmla="*/ 15087600 h 15135727"/>
              <a:gd name="connsiteX183" fmla="*/ 3441032 w 8085221"/>
              <a:gd name="connsiteY183" fmla="*/ 15039474 h 15135727"/>
              <a:gd name="connsiteX184" fmla="*/ 3272590 w 8085221"/>
              <a:gd name="connsiteY184" fmla="*/ 15063537 h 15135727"/>
              <a:gd name="connsiteX185" fmla="*/ 3248527 w 8085221"/>
              <a:gd name="connsiteY185" fmla="*/ 14895095 h 15135727"/>
              <a:gd name="connsiteX186" fmla="*/ 3128211 w 8085221"/>
              <a:gd name="connsiteY186" fmla="*/ 14919158 h 15135727"/>
              <a:gd name="connsiteX187" fmla="*/ 2959769 w 8085221"/>
              <a:gd name="connsiteY187" fmla="*/ 15135727 h 15135727"/>
              <a:gd name="connsiteX188" fmla="*/ 2935706 w 8085221"/>
              <a:gd name="connsiteY188" fmla="*/ 14895095 h 15135727"/>
              <a:gd name="connsiteX189" fmla="*/ 2791327 w 8085221"/>
              <a:gd name="connsiteY189" fmla="*/ 14943221 h 15135727"/>
              <a:gd name="connsiteX190" fmla="*/ 2671011 w 8085221"/>
              <a:gd name="connsiteY190" fmla="*/ 15039474 h 15135727"/>
              <a:gd name="connsiteX191" fmla="*/ 2430379 w 8085221"/>
              <a:gd name="connsiteY191" fmla="*/ 15087600 h 15135727"/>
              <a:gd name="connsiteX192" fmla="*/ 2237874 w 8085221"/>
              <a:gd name="connsiteY192" fmla="*/ 15039474 h 15135727"/>
              <a:gd name="connsiteX193" fmla="*/ 2622885 w 8085221"/>
              <a:gd name="connsiteY193" fmla="*/ 14846969 h 15135727"/>
              <a:gd name="connsiteX194" fmla="*/ 2887579 w 8085221"/>
              <a:gd name="connsiteY194" fmla="*/ 14774779 h 15135727"/>
              <a:gd name="connsiteX195" fmla="*/ 2839453 w 8085221"/>
              <a:gd name="connsiteY195" fmla="*/ 14582274 h 15135727"/>
              <a:gd name="connsiteX196" fmla="*/ 2935706 w 8085221"/>
              <a:gd name="connsiteY196" fmla="*/ 14510085 h 15135727"/>
              <a:gd name="connsiteX197" fmla="*/ 2935706 w 8085221"/>
              <a:gd name="connsiteY197" fmla="*/ 14510085 h 15135727"/>
              <a:gd name="connsiteX198" fmla="*/ 3080085 w 8085221"/>
              <a:gd name="connsiteY198" fmla="*/ 14413832 h 15135727"/>
              <a:gd name="connsiteX199" fmla="*/ 3152274 w 8085221"/>
              <a:gd name="connsiteY199" fmla="*/ 14341642 h 15135727"/>
              <a:gd name="connsiteX200" fmla="*/ 3080085 w 8085221"/>
              <a:gd name="connsiteY200" fmla="*/ 14269453 h 15135727"/>
              <a:gd name="connsiteX201" fmla="*/ 3152274 w 8085221"/>
              <a:gd name="connsiteY201" fmla="*/ 14197264 h 15135727"/>
              <a:gd name="connsiteX202" fmla="*/ 3152274 w 8085221"/>
              <a:gd name="connsiteY202" fmla="*/ 14052885 h 15135727"/>
              <a:gd name="connsiteX203" fmla="*/ 3080085 w 8085221"/>
              <a:gd name="connsiteY203" fmla="*/ 13980695 h 15135727"/>
              <a:gd name="connsiteX204" fmla="*/ 3056021 w 8085221"/>
              <a:gd name="connsiteY204" fmla="*/ 14076948 h 15135727"/>
              <a:gd name="connsiteX205" fmla="*/ 2935706 w 8085221"/>
              <a:gd name="connsiteY205" fmla="*/ 14076948 h 15135727"/>
              <a:gd name="connsiteX206" fmla="*/ 2863516 w 8085221"/>
              <a:gd name="connsiteY206" fmla="*/ 14125074 h 15135727"/>
              <a:gd name="connsiteX207" fmla="*/ 2719137 w 8085221"/>
              <a:gd name="connsiteY207" fmla="*/ 14197264 h 15135727"/>
              <a:gd name="connsiteX208" fmla="*/ 2646948 w 8085221"/>
              <a:gd name="connsiteY208" fmla="*/ 14197264 h 15135727"/>
              <a:gd name="connsiteX209" fmla="*/ 2598821 w 8085221"/>
              <a:gd name="connsiteY209" fmla="*/ 14125074 h 15135727"/>
              <a:gd name="connsiteX210" fmla="*/ 2430379 w 8085221"/>
              <a:gd name="connsiteY210" fmla="*/ 13836316 h 15135727"/>
              <a:gd name="connsiteX211" fmla="*/ 2646948 w 8085221"/>
              <a:gd name="connsiteY211" fmla="*/ 13812253 h 15135727"/>
              <a:gd name="connsiteX212" fmla="*/ 2502569 w 8085221"/>
              <a:gd name="connsiteY212" fmla="*/ 13475369 h 15135727"/>
              <a:gd name="connsiteX213" fmla="*/ 2550695 w 8085221"/>
              <a:gd name="connsiteY213" fmla="*/ 13186611 h 15135727"/>
              <a:gd name="connsiteX214" fmla="*/ 2719137 w 8085221"/>
              <a:gd name="connsiteY214" fmla="*/ 13042232 h 15135727"/>
              <a:gd name="connsiteX215" fmla="*/ 2791327 w 8085221"/>
              <a:gd name="connsiteY215" fmla="*/ 12945979 h 15135727"/>
              <a:gd name="connsiteX216" fmla="*/ 3031958 w 8085221"/>
              <a:gd name="connsiteY216" fmla="*/ 13090358 h 15135727"/>
              <a:gd name="connsiteX217" fmla="*/ 3056021 w 8085221"/>
              <a:gd name="connsiteY217" fmla="*/ 12753474 h 15135727"/>
              <a:gd name="connsiteX218" fmla="*/ 2887579 w 8085221"/>
              <a:gd name="connsiteY218" fmla="*/ 12777537 h 15135727"/>
              <a:gd name="connsiteX219" fmla="*/ 2815390 w 8085221"/>
              <a:gd name="connsiteY219" fmla="*/ 12777537 h 15135727"/>
              <a:gd name="connsiteX220" fmla="*/ 3176337 w 8085221"/>
              <a:gd name="connsiteY220" fmla="*/ 12368464 h 15135727"/>
              <a:gd name="connsiteX221" fmla="*/ 3104148 w 8085221"/>
              <a:gd name="connsiteY221" fmla="*/ 12320337 h 15135727"/>
              <a:gd name="connsiteX222" fmla="*/ 3104148 w 8085221"/>
              <a:gd name="connsiteY222" fmla="*/ 12320337 h 15135727"/>
              <a:gd name="connsiteX223" fmla="*/ 3007895 w 8085221"/>
              <a:gd name="connsiteY223" fmla="*/ 12079706 h 15135727"/>
              <a:gd name="connsiteX224" fmla="*/ 2911642 w 8085221"/>
              <a:gd name="connsiteY224" fmla="*/ 11935327 h 15135727"/>
              <a:gd name="connsiteX225" fmla="*/ 2863516 w 8085221"/>
              <a:gd name="connsiteY225" fmla="*/ 11694695 h 15135727"/>
              <a:gd name="connsiteX226" fmla="*/ 2911642 w 8085221"/>
              <a:gd name="connsiteY226" fmla="*/ 11454064 h 15135727"/>
              <a:gd name="connsiteX227" fmla="*/ 3056021 w 8085221"/>
              <a:gd name="connsiteY227" fmla="*/ 11454064 h 15135727"/>
              <a:gd name="connsiteX228" fmla="*/ 2983832 w 8085221"/>
              <a:gd name="connsiteY228" fmla="*/ 11381874 h 15135727"/>
              <a:gd name="connsiteX229" fmla="*/ 3031958 w 8085221"/>
              <a:gd name="connsiteY229" fmla="*/ 11285621 h 15135727"/>
              <a:gd name="connsiteX230" fmla="*/ 3007895 w 8085221"/>
              <a:gd name="connsiteY230" fmla="*/ 11189369 h 15135727"/>
              <a:gd name="connsiteX231" fmla="*/ 2887579 w 8085221"/>
              <a:gd name="connsiteY231" fmla="*/ 11141242 h 15135727"/>
              <a:gd name="connsiteX232" fmla="*/ 2887579 w 8085221"/>
              <a:gd name="connsiteY232" fmla="*/ 10972800 h 15135727"/>
              <a:gd name="connsiteX233" fmla="*/ 2887579 w 8085221"/>
              <a:gd name="connsiteY233" fmla="*/ 10924674 h 15135727"/>
              <a:gd name="connsiteX234" fmla="*/ 2767264 w 8085221"/>
              <a:gd name="connsiteY234" fmla="*/ 11020927 h 15135727"/>
              <a:gd name="connsiteX235" fmla="*/ 2743200 w 8085221"/>
              <a:gd name="connsiteY235" fmla="*/ 10924674 h 15135727"/>
              <a:gd name="connsiteX236" fmla="*/ 2550695 w 8085221"/>
              <a:gd name="connsiteY236" fmla="*/ 11020927 h 15135727"/>
              <a:gd name="connsiteX237" fmla="*/ 2526632 w 8085221"/>
              <a:gd name="connsiteY237" fmla="*/ 11117179 h 15135727"/>
              <a:gd name="connsiteX238" fmla="*/ 2334127 w 8085221"/>
              <a:gd name="connsiteY238" fmla="*/ 10996864 h 15135727"/>
              <a:gd name="connsiteX239" fmla="*/ 2358190 w 8085221"/>
              <a:gd name="connsiteY239" fmla="*/ 10732169 h 15135727"/>
              <a:gd name="connsiteX240" fmla="*/ 2334127 w 8085221"/>
              <a:gd name="connsiteY240" fmla="*/ 10587790 h 15135727"/>
              <a:gd name="connsiteX241" fmla="*/ 2406316 w 8085221"/>
              <a:gd name="connsiteY241" fmla="*/ 10491537 h 15135727"/>
              <a:gd name="connsiteX242" fmla="*/ 2598821 w 8085221"/>
              <a:gd name="connsiteY242" fmla="*/ 10684042 h 15135727"/>
              <a:gd name="connsiteX243" fmla="*/ 2767264 w 8085221"/>
              <a:gd name="connsiteY243" fmla="*/ 10684042 h 15135727"/>
              <a:gd name="connsiteX244" fmla="*/ 2646948 w 8085221"/>
              <a:gd name="connsiteY244" fmla="*/ 10515600 h 15135727"/>
              <a:gd name="connsiteX245" fmla="*/ 2815390 w 8085221"/>
              <a:gd name="connsiteY245" fmla="*/ 10395285 h 15135727"/>
              <a:gd name="connsiteX246" fmla="*/ 3080085 w 8085221"/>
              <a:gd name="connsiteY246" fmla="*/ 10419348 h 15135727"/>
              <a:gd name="connsiteX247" fmla="*/ 3248527 w 8085221"/>
              <a:gd name="connsiteY247" fmla="*/ 10539664 h 15135727"/>
              <a:gd name="connsiteX248" fmla="*/ 3320716 w 8085221"/>
              <a:gd name="connsiteY248" fmla="*/ 10659979 h 15135727"/>
              <a:gd name="connsiteX249" fmla="*/ 3465095 w 8085221"/>
              <a:gd name="connsiteY249" fmla="*/ 10659979 h 15135727"/>
              <a:gd name="connsiteX250" fmla="*/ 3441032 w 8085221"/>
              <a:gd name="connsiteY250" fmla="*/ 10491537 h 15135727"/>
              <a:gd name="connsiteX251" fmla="*/ 3392906 w 8085221"/>
              <a:gd name="connsiteY251" fmla="*/ 10250906 h 15135727"/>
              <a:gd name="connsiteX252" fmla="*/ 3152274 w 8085221"/>
              <a:gd name="connsiteY252" fmla="*/ 10250906 h 15135727"/>
              <a:gd name="connsiteX253" fmla="*/ 3176337 w 8085221"/>
              <a:gd name="connsiteY253" fmla="*/ 10178716 h 15135727"/>
              <a:gd name="connsiteX254" fmla="*/ 3104148 w 8085221"/>
              <a:gd name="connsiteY254" fmla="*/ 10154653 h 15135727"/>
              <a:gd name="connsiteX255" fmla="*/ 3007895 w 8085221"/>
              <a:gd name="connsiteY255" fmla="*/ 9962148 h 15135727"/>
              <a:gd name="connsiteX256" fmla="*/ 3176337 w 8085221"/>
              <a:gd name="connsiteY256" fmla="*/ 9889958 h 15135727"/>
              <a:gd name="connsiteX257" fmla="*/ 2959769 w 8085221"/>
              <a:gd name="connsiteY257" fmla="*/ 9504948 h 15135727"/>
              <a:gd name="connsiteX258" fmla="*/ 2791327 w 8085221"/>
              <a:gd name="connsiteY258" fmla="*/ 9456821 h 15135727"/>
              <a:gd name="connsiteX259" fmla="*/ 2574758 w 8085221"/>
              <a:gd name="connsiteY259" fmla="*/ 9336506 h 15135727"/>
              <a:gd name="connsiteX260" fmla="*/ 2550695 w 8085221"/>
              <a:gd name="connsiteY260" fmla="*/ 9071811 h 15135727"/>
              <a:gd name="connsiteX261" fmla="*/ 2695074 w 8085221"/>
              <a:gd name="connsiteY261" fmla="*/ 8999621 h 15135727"/>
              <a:gd name="connsiteX262" fmla="*/ 2622885 w 8085221"/>
              <a:gd name="connsiteY262" fmla="*/ 8975558 h 15135727"/>
              <a:gd name="connsiteX263" fmla="*/ 2430379 w 8085221"/>
              <a:gd name="connsiteY263" fmla="*/ 8999621 h 15135727"/>
              <a:gd name="connsiteX264" fmla="*/ 2261937 w 8085221"/>
              <a:gd name="connsiteY264" fmla="*/ 9168064 h 15135727"/>
              <a:gd name="connsiteX265" fmla="*/ 2237874 w 8085221"/>
              <a:gd name="connsiteY265" fmla="*/ 8999621 h 15135727"/>
              <a:gd name="connsiteX266" fmla="*/ 2117558 w 8085221"/>
              <a:gd name="connsiteY266" fmla="*/ 8975558 h 15135727"/>
              <a:gd name="connsiteX267" fmla="*/ 2045369 w 8085221"/>
              <a:gd name="connsiteY267" fmla="*/ 8783053 h 15135727"/>
              <a:gd name="connsiteX268" fmla="*/ 1852864 w 8085221"/>
              <a:gd name="connsiteY268" fmla="*/ 8758990 h 15135727"/>
              <a:gd name="connsiteX269" fmla="*/ 1636295 w 8085221"/>
              <a:gd name="connsiteY269" fmla="*/ 8927432 h 15135727"/>
              <a:gd name="connsiteX270" fmla="*/ 1588169 w 8085221"/>
              <a:gd name="connsiteY270" fmla="*/ 9023685 h 15135727"/>
              <a:gd name="connsiteX271" fmla="*/ 1515979 w 8085221"/>
              <a:gd name="connsiteY271" fmla="*/ 8879306 h 15135727"/>
              <a:gd name="connsiteX272" fmla="*/ 1347537 w 8085221"/>
              <a:gd name="connsiteY272" fmla="*/ 8879306 h 15135727"/>
              <a:gd name="connsiteX273" fmla="*/ 1347537 w 8085221"/>
              <a:gd name="connsiteY273" fmla="*/ 8710864 h 15135727"/>
              <a:gd name="connsiteX274" fmla="*/ 1106906 w 8085221"/>
              <a:gd name="connsiteY274" fmla="*/ 8783053 h 15135727"/>
              <a:gd name="connsiteX275" fmla="*/ 890337 w 8085221"/>
              <a:gd name="connsiteY275" fmla="*/ 8686800 h 15135727"/>
              <a:gd name="connsiteX276" fmla="*/ 649706 w 8085221"/>
              <a:gd name="connsiteY276" fmla="*/ 8662737 h 15135727"/>
              <a:gd name="connsiteX277" fmla="*/ 385011 w 8085221"/>
              <a:gd name="connsiteY277" fmla="*/ 8566485 h 15135727"/>
              <a:gd name="connsiteX278" fmla="*/ 577516 w 8085221"/>
              <a:gd name="connsiteY278" fmla="*/ 8373979 h 15135727"/>
              <a:gd name="connsiteX279" fmla="*/ 794085 w 8085221"/>
              <a:gd name="connsiteY279" fmla="*/ 8301790 h 15135727"/>
              <a:gd name="connsiteX280" fmla="*/ 745958 w 8085221"/>
              <a:gd name="connsiteY280" fmla="*/ 8133348 h 15135727"/>
              <a:gd name="connsiteX281" fmla="*/ 818148 w 8085221"/>
              <a:gd name="connsiteY281" fmla="*/ 7820527 h 15135727"/>
              <a:gd name="connsiteX282" fmla="*/ 697832 w 8085221"/>
              <a:gd name="connsiteY282" fmla="*/ 7820527 h 15135727"/>
              <a:gd name="connsiteX283" fmla="*/ 625642 w 8085221"/>
              <a:gd name="connsiteY283" fmla="*/ 7916779 h 15135727"/>
              <a:gd name="connsiteX284" fmla="*/ 457200 w 8085221"/>
              <a:gd name="connsiteY284" fmla="*/ 7820527 h 15135727"/>
              <a:gd name="connsiteX285" fmla="*/ 529390 w 8085221"/>
              <a:gd name="connsiteY285" fmla="*/ 7700211 h 15135727"/>
              <a:gd name="connsiteX286" fmla="*/ 938464 w 8085221"/>
              <a:gd name="connsiteY286" fmla="*/ 7676148 h 15135727"/>
              <a:gd name="connsiteX287" fmla="*/ 1058779 w 8085221"/>
              <a:gd name="connsiteY287" fmla="*/ 7459579 h 15135727"/>
              <a:gd name="connsiteX288" fmla="*/ 1203158 w 8085221"/>
              <a:gd name="connsiteY288" fmla="*/ 7603958 h 15135727"/>
              <a:gd name="connsiteX289" fmla="*/ 1299411 w 8085221"/>
              <a:gd name="connsiteY289" fmla="*/ 7555832 h 15135727"/>
              <a:gd name="connsiteX290" fmla="*/ 1443790 w 8085221"/>
              <a:gd name="connsiteY290" fmla="*/ 7507706 h 15135727"/>
              <a:gd name="connsiteX291" fmla="*/ 1684421 w 8085221"/>
              <a:gd name="connsiteY291" fmla="*/ 7603958 h 15135727"/>
              <a:gd name="connsiteX292" fmla="*/ 1684421 w 8085221"/>
              <a:gd name="connsiteY292" fmla="*/ 7603958 h 15135727"/>
              <a:gd name="connsiteX293" fmla="*/ 1540042 w 8085221"/>
              <a:gd name="connsiteY293" fmla="*/ 7363327 h 15135727"/>
              <a:gd name="connsiteX294" fmla="*/ 1299411 w 8085221"/>
              <a:gd name="connsiteY294" fmla="*/ 7315200 h 15135727"/>
              <a:gd name="connsiteX295" fmla="*/ 1130969 w 8085221"/>
              <a:gd name="connsiteY295" fmla="*/ 7339264 h 15135727"/>
              <a:gd name="connsiteX296" fmla="*/ 1034716 w 8085221"/>
              <a:gd name="connsiteY296" fmla="*/ 7315200 h 15135727"/>
              <a:gd name="connsiteX297" fmla="*/ 1155032 w 8085221"/>
              <a:gd name="connsiteY297" fmla="*/ 7050506 h 15135727"/>
              <a:gd name="connsiteX298" fmla="*/ 1155032 w 8085221"/>
              <a:gd name="connsiteY298" fmla="*/ 6930190 h 15135727"/>
              <a:gd name="connsiteX299" fmla="*/ 1155032 w 8085221"/>
              <a:gd name="connsiteY299" fmla="*/ 6761748 h 15135727"/>
              <a:gd name="connsiteX300" fmla="*/ 1203158 w 8085221"/>
              <a:gd name="connsiteY300" fmla="*/ 6617369 h 15135727"/>
              <a:gd name="connsiteX301" fmla="*/ 1371600 w 8085221"/>
              <a:gd name="connsiteY301" fmla="*/ 6472990 h 15135727"/>
              <a:gd name="connsiteX302" fmla="*/ 1443790 w 8085221"/>
              <a:gd name="connsiteY302" fmla="*/ 6328611 h 15135727"/>
              <a:gd name="connsiteX303" fmla="*/ 1419727 w 8085221"/>
              <a:gd name="connsiteY303" fmla="*/ 6208295 h 15135727"/>
              <a:gd name="connsiteX304" fmla="*/ 1275348 w 8085221"/>
              <a:gd name="connsiteY304" fmla="*/ 6304548 h 15135727"/>
              <a:gd name="connsiteX305" fmla="*/ 1323474 w 8085221"/>
              <a:gd name="connsiteY305" fmla="*/ 6015790 h 15135727"/>
              <a:gd name="connsiteX306" fmla="*/ 1540042 w 8085221"/>
              <a:gd name="connsiteY306" fmla="*/ 5871411 h 15135727"/>
              <a:gd name="connsiteX307" fmla="*/ 1540042 w 8085221"/>
              <a:gd name="connsiteY307" fmla="*/ 5751095 h 15135727"/>
              <a:gd name="connsiteX308" fmla="*/ 1395664 w 8085221"/>
              <a:gd name="connsiteY308" fmla="*/ 5799221 h 15135727"/>
              <a:gd name="connsiteX309" fmla="*/ 1179095 w 8085221"/>
              <a:gd name="connsiteY309" fmla="*/ 5799221 h 15135727"/>
              <a:gd name="connsiteX310" fmla="*/ 890337 w 8085221"/>
              <a:gd name="connsiteY310" fmla="*/ 5775158 h 15135727"/>
              <a:gd name="connsiteX311" fmla="*/ 697832 w 8085221"/>
              <a:gd name="connsiteY311" fmla="*/ 5606716 h 15135727"/>
              <a:gd name="connsiteX312" fmla="*/ 577516 w 8085221"/>
              <a:gd name="connsiteY312" fmla="*/ 5582653 h 15135727"/>
              <a:gd name="connsiteX313" fmla="*/ 697832 w 8085221"/>
              <a:gd name="connsiteY313" fmla="*/ 5775158 h 15135727"/>
              <a:gd name="connsiteX314" fmla="*/ 409074 w 8085221"/>
              <a:gd name="connsiteY314" fmla="*/ 5799221 h 15135727"/>
              <a:gd name="connsiteX315" fmla="*/ 168442 w 8085221"/>
              <a:gd name="connsiteY315" fmla="*/ 5702969 h 15135727"/>
              <a:gd name="connsiteX316" fmla="*/ 264695 w 8085221"/>
              <a:gd name="connsiteY316" fmla="*/ 5558590 h 15135727"/>
              <a:gd name="connsiteX317" fmla="*/ 144379 w 8085221"/>
              <a:gd name="connsiteY317" fmla="*/ 5510464 h 15135727"/>
              <a:gd name="connsiteX318" fmla="*/ 0 w 8085221"/>
              <a:gd name="connsiteY318" fmla="*/ 5462337 h 15135727"/>
              <a:gd name="connsiteX319" fmla="*/ 96253 w 8085221"/>
              <a:gd name="connsiteY319" fmla="*/ 5245769 h 15135727"/>
              <a:gd name="connsiteX0" fmla="*/ 96253 w 8085221"/>
              <a:gd name="connsiteY0" fmla="*/ 5245769 h 15135727"/>
              <a:gd name="connsiteX1" fmla="*/ 144379 w 8085221"/>
              <a:gd name="connsiteY1" fmla="*/ 4981074 h 15135727"/>
              <a:gd name="connsiteX2" fmla="*/ 178719 w 8085221"/>
              <a:gd name="connsiteY2" fmla="*/ 4834941 h 15135727"/>
              <a:gd name="connsiteX3" fmla="*/ 334378 w 8085221"/>
              <a:gd name="connsiteY3" fmla="*/ 4696828 h 15135727"/>
              <a:gd name="connsiteX4" fmla="*/ 553453 w 8085221"/>
              <a:gd name="connsiteY4" fmla="*/ 4692316 h 15135727"/>
              <a:gd name="connsiteX5" fmla="*/ 649706 w 8085221"/>
              <a:gd name="connsiteY5" fmla="*/ 4427621 h 15135727"/>
              <a:gd name="connsiteX6" fmla="*/ 805866 w 8085221"/>
              <a:gd name="connsiteY6" fmla="*/ 4425366 h 15135727"/>
              <a:gd name="connsiteX7" fmla="*/ 867026 w 8085221"/>
              <a:gd name="connsiteY7" fmla="*/ 4311817 h 15135727"/>
              <a:gd name="connsiteX8" fmla="*/ 1077328 w 8085221"/>
              <a:gd name="connsiteY8" fmla="*/ 4253916 h 15135727"/>
              <a:gd name="connsiteX9" fmla="*/ 1120191 w 8085221"/>
              <a:gd name="connsiteY9" fmla="*/ 4206291 h 15135727"/>
              <a:gd name="connsiteX10" fmla="*/ 1263066 w 8085221"/>
              <a:gd name="connsiteY10" fmla="*/ 4182478 h 15135727"/>
              <a:gd name="connsiteX11" fmla="*/ 1362326 w 8085221"/>
              <a:gd name="connsiteY11" fmla="*/ 4081965 h 15135727"/>
              <a:gd name="connsiteX12" fmla="*/ 1472616 w 8085221"/>
              <a:gd name="connsiteY12" fmla="*/ 4025316 h 15135727"/>
              <a:gd name="connsiteX13" fmla="*/ 1559344 w 8085221"/>
              <a:gd name="connsiteY13" fmla="*/ 4013535 h 15135727"/>
              <a:gd name="connsiteX14" fmla="*/ 1708485 w 8085221"/>
              <a:gd name="connsiteY14" fmla="*/ 3826042 h 15135727"/>
              <a:gd name="connsiteX15" fmla="*/ 1820278 w 8085221"/>
              <a:gd name="connsiteY15" fmla="*/ 3858628 h 15135727"/>
              <a:gd name="connsiteX16" fmla="*/ 1910766 w 8085221"/>
              <a:gd name="connsiteY16" fmla="*/ 3735053 h 15135727"/>
              <a:gd name="connsiteX17" fmla="*/ 2006016 w 8085221"/>
              <a:gd name="connsiteY17" fmla="*/ 3615741 h 15135727"/>
              <a:gd name="connsiteX18" fmla="*/ 2091741 w 8085221"/>
              <a:gd name="connsiteY18" fmla="*/ 3649078 h 15135727"/>
              <a:gd name="connsiteX19" fmla="*/ 2141621 w 8085221"/>
              <a:gd name="connsiteY19" fmla="*/ 3585411 h 15135727"/>
              <a:gd name="connsiteX20" fmla="*/ 2117808 w 8085221"/>
              <a:gd name="connsiteY20" fmla="*/ 3518736 h 15135727"/>
              <a:gd name="connsiteX21" fmla="*/ 2182228 w 8085221"/>
              <a:gd name="connsiteY21" fmla="*/ 3420478 h 15135727"/>
              <a:gd name="connsiteX22" fmla="*/ 2286000 w 8085221"/>
              <a:gd name="connsiteY22" fmla="*/ 3489158 h 15135727"/>
              <a:gd name="connsiteX23" fmla="*/ 2334628 w 8085221"/>
              <a:gd name="connsiteY23" fmla="*/ 3249028 h 15135727"/>
              <a:gd name="connsiteX24" fmla="*/ 2381502 w 8085221"/>
              <a:gd name="connsiteY24" fmla="*/ 3088858 h 15135727"/>
              <a:gd name="connsiteX25" fmla="*/ 2544178 w 8085221"/>
              <a:gd name="connsiteY25" fmla="*/ 3058528 h 15135727"/>
              <a:gd name="connsiteX26" fmla="*/ 2477503 w 8085221"/>
              <a:gd name="connsiteY26" fmla="*/ 2977566 h 15135727"/>
              <a:gd name="connsiteX27" fmla="*/ 2695074 w 8085221"/>
              <a:gd name="connsiteY27" fmla="*/ 2892592 h 15135727"/>
              <a:gd name="connsiteX28" fmla="*/ 2796591 w 8085221"/>
              <a:gd name="connsiteY28" fmla="*/ 2829928 h 15135727"/>
              <a:gd name="connsiteX29" fmla="*/ 2829928 w 8085221"/>
              <a:gd name="connsiteY29" fmla="*/ 2517107 h 15135727"/>
              <a:gd name="connsiteX30" fmla="*/ 3006141 w 8085221"/>
              <a:gd name="connsiteY30" fmla="*/ 2401303 h 15135727"/>
              <a:gd name="connsiteX31" fmla="*/ 3200400 w 8085221"/>
              <a:gd name="connsiteY31" fmla="*/ 2296277 h 15135727"/>
              <a:gd name="connsiteX32" fmla="*/ 3325228 w 8085221"/>
              <a:gd name="connsiteY32" fmla="*/ 2220328 h 15135727"/>
              <a:gd name="connsiteX33" fmla="*/ 3441032 w 8085221"/>
              <a:gd name="connsiteY33" fmla="*/ 2237874 h 15135727"/>
              <a:gd name="connsiteX34" fmla="*/ 3534778 w 8085221"/>
              <a:gd name="connsiteY34" fmla="*/ 2301291 h 15135727"/>
              <a:gd name="connsiteX35" fmla="*/ 3585160 w 8085221"/>
              <a:gd name="connsiteY35" fmla="*/ 2517107 h 15135727"/>
              <a:gd name="connsiteX36" fmla="*/ 3801979 w 8085221"/>
              <a:gd name="connsiteY36" fmla="*/ 2565735 h 15135727"/>
              <a:gd name="connsiteX37" fmla="*/ 3946358 w 8085221"/>
              <a:gd name="connsiteY37" fmla="*/ 2550695 h 15135727"/>
              <a:gd name="connsiteX38" fmla="*/ 4018548 w 8085221"/>
              <a:gd name="connsiteY38" fmla="*/ 2598821 h 15135727"/>
              <a:gd name="connsiteX39" fmla="*/ 4138864 w 8085221"/>
              <a:gd name="connsiteY39" fmla="*/ 2574758 h 15135727"/>
              <a:gd name="connsiteX40" fmla="*/ 4307306 w 8085221"/>
              <a:gd name="connsiteY40" fmla="*/ 2671011 h 15135727"/>
              <a:gd name="connsiteX41" fmla="*/ 4427621 w 8085221"/>
              <a:gd name="connsiteY41" fmla="*/ 2622885 h 15135727"/>
              <a:gd name="connsiteX42" fmla="*/ 4549191 w 8085221"/>
              <a:gd name="connsiteY42" fmla="*/ 2610853 h 15135727"/>
              <a:gd name="connsiteX43" fmla="*/ 4668253 w 8085221"/>
              <a:gd name="connsiteY43" fmla="*/ 2743200 h 15135727"/>
              <a:gd name="connsiteX44" fmla="*/ 4788569 w 8085221"/>
              <a:gd name="connsiteY44" fmla="*/ 2815390 h 15135727"/>
              <a:gd name="connsiteX45" fmla="*/ 4957011 w 8085221"/>
              <a:gd name="connsiteY45" fmla="*/ 2719137 h 15135727"/>
              <a:gd name="connsiteX46" fmla="*/ 4981074 w 8085221"/>
              <a:gd name="connsiteY46" fmla="*/ 2382253 h 15135727"/>
              <a:gd name="connsiteX47" fmla="*/ 4981074 w 8085221"/>
              <a:gd name="connsiteY47" fmla="*/ 2382253 h 15135727"/>
              <a:gd name="connsiteX48" fmla="*/ 4949241 w 8085221"/>
              <a:gd name="connsiteY48" fmla="*/ 2306053 h 15135727"/>
              <a:gd name="connsiteX49" fmla="*/ 4849228 w 8085221"/>
              <a:gd name="connsiteY49" fmla="*/ 2239378 h 15135727"/>
              <a:gd name="connsiteX50" fmla="*/ 4884821 w 8085221"/>
              <a:gd name="connsiteY50" fmla="*/ 2093495 h 15135727"/>
              <a:gd name="connsiteX51" fmla="*/ 4820653 w 8085221"/>
              <a:gd name="connsiteY51" fmla="*/ 2010778 h 15135727"/>
              <a:gd name="connsiteX52" fmla="*/ 4697831 w 8085221"/>
              <a:gd name="connsiteY52" fmla="*/ 1900990 h 15135727"/>
              <a:gd name="connsiteX53" fmla="*/ 4764506 w 8085221"/>
              <a:gd name="connsiteY53" fmla="*/ 1804737 h 15135727"/>
              <a:gd name="connsiteX54" fmla="*/ 4934953 w 8085221"/>
              <a:gd name="connsiteY54" fmla="*/ 1686928 h 15135727"/>
              <a:gd name="connsiteX55" fmla="*/ 4957011 w 8085221"/>
              <a:gd name="connsiteY55" fmla="*/ 1564106 h 15135727"/>
              <a:gd name="connsiteX56" fmla="*/ 5087353 w 8085221"/>
              <a:gd name="connsiteY56" fmla="*/ 1539291 h 15135727"/>
              <a:gd name="connsiteX57" fmla="*/ 5221706 w 8085221"/>
              <a:gd name="connsiteY57" fmla="*/ 1588169 h 15135727"/>
              <a:gd name="connsiteX58" fmla="*/ 5296903 w 8085221"/>
              <a:gd name="connsiteY58" fmla="*/ 1663116 h 15135727"/>
              <a:gd name="connsiteX59" fmla="*/ 5481637 w 8085221"/>
              <a:gd name="connsiteY59" fmla="*/ 1641558 h 15135727"/>
              <a:gd name="connsiteX60" fmla="*/ 5799221 w 8085221"/>
              <a:gd name="connsiteY60" fmla="*/ 1684421 h 15135727"/>
              <a:gd name="connsiteX61" fmla="*/ 5877928 w 8085221"/>
              <a:gd name="connsiteY61" fmla="*/ 1596441 h 15135727"/>
              <a:gd name="connsiteX62" fmla="*/ 5871411 w 8085221"/>
              <a:gd name="connsiteY62" fmla="*/ 1443790 h 15135727"/>
              <a:gd name="connsiteX63" fmla="*/ 6087979 w 8085221"/>
              <a:gd name="connsiteY63" fmla="*/ 1395664 h 15135727"/>
              <a:gd name="connsiteX64" fmla="*/ 6173704 w 8085221"/>
              <a:gd name="connsiteY64" fmla="*/ 1092367 h 15135727"/>
              <a:gd name="connsiteX65" fmla="*/ 6424864 w 8085221"/>
              <a:gd name="connsiteY65" fmla="*/ 1058779 h 15135727"/>
              <a:gd name="connsiteX66" fmla="*/ 6803608 w 8085221"/>
              <a:gd name="connsiteY66" fmla="*/ 812382 h 15135727"/>
              <a:gd name="connsiteX67" fmla="*/ 6656973 w 8085221"/>
              <a:gd name="connsiteY67" fmla="*/ 606844 h 15135727"/>
              <a:gd name="connsiteX68" fmla="*/ 6766260 w 8085221"/>
              <a:gd name="connsiteY68" fmla="*/ 524377 h 15135727"/>
              <a:gd name="connsiteX69" fmla="*/ 6858000 w 8085221"/>
              <a:gd name="connsiteY69" fmla="*/ 360948 h 15135727"/>
              <a:gd name="connsiteX70" fmla="*/ 6763753 w 8085221"/>
              <a:gd name="connsiteY70" fmla="*/ 267703 h 15135727"/>
              <a:gd name="connsiteX71" fmla="*/ 6799848 w 8085221"/>
              <a:gd name="connsiteY71" fmla="*/ 110791 h 15135727"/>
              <a:gd name="connsiteX72" fmla="*/ 7194885 w 8085221"/>
              <a:gd name="connsiteY72" fmla="*/ 0 h 15135727"/>
              <a:gd name="connsiteX73" fmla="*/ 7267074 w 8085221"/>
              <a:gd name="connsiteY73" fmla="*/ 120316 h 15135727"/>
              <a:gd name="connsiteX74" fmla="*/ 7495674 w 8085221"/>
              <a:gd name="connsiteY74" fmla="*/ 120316 h 15135727"/>
              <a:gd name="connsiteX75" fmla="*/ 7444039 w 8085221"/>
              <a:gd name="connsiteY75" fmla="*/ 318085 h 15135727"/>
              <a:gd name="connsiteX76" fmla="*/ 7628021 w 8085221"/>
              <a:gd name="connsiteY76" fmla="*/ 433137 h 15135727"/>
              <a:gd name="connsiteX77" fmla="*/ 7768641 w 8085221"/>
              <a:gd name="connsiteY77" fmla="*/ 462966 h 15135727"/>
              <a:gd name="connsiteX78" fmla="*/ 7796464 w 8085221"/>
              <a:gd name="connsiteY78" fmla="*/ 649706 h 15135727"/>
              <a:gd name="connsiteX79" fmla="*/ 8085221 w 8085221"/>
              <a:gd name="connsiteY79" fmla="*/ 914400 h 15135727"/>
              <a:gd name="connsiteX80" fmla="*/ 7988969 w 8085221"/>
              <a:gd name="connsiteY80" fmla="*/ 1203158 h 15135727"/>
              <a:gd name="connsiteX81" fmla="*/ 7844590 w 8085221"/>
              <a:gd name="connsiteY81" fmla="*/ 1058779 h 15135727"/>
              <a:gd name="connsiteX82" fmla="*/ 7483642 w 8085221"/>
              <a:gd name="connsiteY82" fmla="*/ 1371600 h 15135727"/>
              <a:gd name="connsiteX83" fmla="*/ 7267074 w 8085221"/>
              <a:gd name="connsiteY83" fmla="*/ 1395664 h 15135727"/>
              <a:gd name="connsiteX84" fmla="*/ 7243011 w 8085221"/>
              <a:gd name="connsiteY84" fmla="*/ 1588169 h 15135727"/>
              <a:gd name="connsiteX85" fmla="*/ 6978316 w 8085221"/>
              <a:gd name="connsiteY85" fmla="*/ 1732548 h 15135727"/>
              <a:gd name="connsiteX86" fmla="*/ 6737685 w 8085221"/>
              <a:gd name="connsiteY86" fmla="*/ 2093495 h 15135727"/>
              <a:gd name="connsiteX87" fmla="*/ 6737685 w 8085221"/>
              <a:gd name="connsiteY87" fmla="*/ 2382253 h 15135727"/>
              <a:gd name="connsiteX88" fmla="*/ 6665495 w 8085221"/>
              <a:gd name="connsiteY88" fmla="*/ 2430379 h 15135727"/>
              <a:gd name="connsiteX89" fmla="*/ 6906127 w 8085221"/>
              <a:gd name="connsiteY89" fmla="*/ 2646948 h 15135727"/>
              <a:gd name="connsiteX90" fmla="*/ 6906127 w 8085221"/>
              <a:gd name="connsiteY90" fmla="*/ 2983832 h 15135727"/>
              <a:gd name="connsiteX91" fmla="*/ 6906127 w 8085221"/>
              <a:gd name="connsiteY91" fmla="*/ 3104148 h 15135727"/>
              <a:gd name="connsiteX92" fmla="*/ 6833937 w 8085221"/>
              <a:gd name="connsiteY92" fmla="*/ 3368842 h 15135727"/>
              <a:gd name="connsiteX93" fmla="*/ 6906127 w 8085221"/>
              <a:gd name="connsiteY93" fmla="*/ 3489158 h 15135727"/>
              <a:gd name="connsiteX94" fmla="*/ 6641432 w 8085221"/>
              <a:gd name="connsiteY94" fmla="*/ 3705727 h 15135727"/>
              <a:gd name="connsiteX95" fmla="*/ 6737685 w 8085221"/>
              <a:gd name="connsiteY95" fmla="*/ 3729790 h 15135727"/>
              <a:gd name="connsiteX96" fmla="*/ 6545179 w 8085221"/>
              <a:gd name="connsiteY96" fmla="*/ 3826042 h 15135727"/>
              <a:gd name="connsiteX97" fmla="*/ 6328611 w 8085221"/>
              <a:gd name="connsiteY97" fmla="*/ 3753853 h 15135727"/>
              <a:gd name="connsiteX98" fmla="*/ 6184232 w 8085221"/>
              <a:gd name="connsiteY98" fmla="*/ 3850106 h 15135727"/>
              <a:gd name="connsiteX99" fmla="*/ 6184232 w 8085221"/>
              <a:gd name="connsiteY99" fmla="*/ 3946358 h 15135727"/>
              <a:gd name="connsiteX100" fmla="*/ 6136106 w 8085221"/>
              <a:gd name="connsiteY100" fmla="*/ 4235116 h 15135727"/>
              <a:gd name="connsiteX101" fmla="*/ 5919537 w 8085221"/>
              <a:gd name="connsiteY101" fmla="*/ 4403558 h 15135727"/>
              <a:gd name="connsiteX102" fmla="*/ 5775158 w 8085221"/>
              <a:gd name="connsiteY102" fmla="*/ 4451685 h 15135727"/>
              <a:gd name="connsiteX103" fmla="*/ 5630779 w 8085221"/>
              <a:gd name="connsiteY103" fmla="*/ 4547937 h 15135727"/>
              <a:gd name="connsiteX104" fmla="*/ 5510464 w 8085221"/>
              <a:gd name="connsiteY104" fmla="*/ 4620127 h 15135727"/>
              <a:gd name="connsiteX105" fmla="*/ 5510464 w 8085221"/>
              <a:gd name="connsiteY105" fmla="*/ 4812632 h 15135727"/>
              <a:gd name="connsiteX106" fmla="*/ 5317958 w 8085221"/>
              <a:gd name="connsiteY106" fmla="*/ 4981074 h 15135727"/>
              <a:gd name="connsiteX107" fmla="*/ 5005137 w 8085221"/>
              <a:gd name="connsiteY107" fmla="*/ 5149516 h 15135727"/>
              <a:gd name="connsiteX108" fmla="*/ 4692316 w 8085221"/>
              <a:gd name="connsiteY108" fmla="*/ 5149516 h 15135727"/>
              <a:gd name="connsiteX109" fmla="*/ 4523874 w 8085221"/>
              <a:gd name="connsiteY109" fmla="*/ 5366085 h 15135727"/>
              <a:gd name="connsiteX110" fmla="*/ 4211053 w 8085221"/>
              <a:gd name="connsiteY110" fmla="*/ 5414211 h 15135727"/>
              <a:gd name="connsiteX111" fmla="*/ 4114800 w 8085221"/>
              <a:gd name="connsiteY111" fmla="*/ 5390148 h 15135727"/>
              <a:gd name="connsiteX112" fmla="*/ 4018548 w 8085221"/>
              <a:gd name="connsiteY112" fmla="*/ 5630779 h 15135727"/>
              <a:gd name="connsiteX113" fmla="*/ 4090737 w 8085221"/>
              <a:gd name="connsiteY113" fmla="*/ 5871411 h 15135727"/>
              <a:gd name="connsiteX114" fmla="*/ 4090737 w 8085221"/>
              <a:gd name="connsiteY114" fmla="*/ 6184232 h 15135727"/>
              <a:gd name="connsiteX115" fmla="*/ 4186990 w 8085221"/>
              <a:gd name="connsiteY115" fmla="*/ 6472990 h 15135727"/>
              <a:gd name="connsiteX116" fmla="*/ 4042611 w 8085221"/>
              <a:gd name="connsiteY116" fmla="*/ 6352674 h 15135727"/>
              <a:gd name="connsiteX117" fmla="*/ 3946358 w 8085221"/>
              <a:gd name="connsiteY117" fmla="*/ 6376737 h 15135727"/>
              <a:gd name="connsiteX118" fmla="*/ 4114800 w 8085221"/>
              <a:gd name="connsiteY118" fmla="*/ 6641432 h 15135727"/>
              <a:gd name="connsiteX119" fmla="*/ 4451685 w 8085221"/>
              <a:gd name="connsiteY119" fmla="*/ 6737685 h 15135727"/>
              <a:gd name="connsiteX120" fmla="*/ 4620127 w 8085221"/>
              <a:gd name="connsiteY120" fmla="*/ 6978316 h 15135727"/>
              <a:gd name="connsiteX121" fmla="*/ 4740442 w 8085221"/>
              <a:gd name="connsiteY121" fmla="*/ 7170821 h 15135727"/>
              <a:gd name="connsiteX122" fmla="*/ 5077327 w 8085221"/>
              <a:gd name="connsiteY122" fmla="*/ 7387390 h 15135727"/>
              <a:gd name="connsiteX123" fmla="*/ 5125453 w 8085221"/>
              <a:gd name="connsiteY123" fmla="*/ 7603958 h 15135727"/>
              <a:gd name="connsiteX124" fmla="*/ 5197642 w 8085221"/>
              <a:gd name="connsiteY124" fmla="*/ 7796464 h 15135727"/>
              <a:gd name="connsiteX125" fmla="*/ 5486400 w 8085221"/>
              <a:gd name="connsiteY125" fmla="*/ 7964906 h 15135727"/>
              <a:gd name="connsiteX126" fmla="*/ 5486400 w 8085221"/>
              <a:gd name="connsiteY126" fmla="*/ 8349916 h 15135727"/>
              <a:gd name="connsiteX127" fmla="*/ 5678906 w 8085221"/>
              <a:gd name="connsiteY127" fmla="*/ 8614611 h 15135727"/>
              <a:gd name="connsiteX128" fmla="*/ 5919537 w 8085221"/>
              <a:gd name="connsiteY128" fmla="*/ 9071811 h 15135727"/>
              <a:gd name="connsiteX129" fmla="*/ 6160169 w 8085221"/>
              <a:gd name="connsiteY129" fmla="*/ 9336506 h 15135727"/>
              <a:gd name="connsiteX130" fmla="*/ 6280485 w 8085221"/>
              <a:gd name="connsiteY130" fmla="*/ 9601200 h 15135727"/>
              <a:gd name="connsiteX131" fmla="*/ 6400800 w 8085221"/>
              <a:gd name="connsiteY131" fmla="*/ 9793706 h 15135727"/>
              <a:gd name="connsiteX132" fmla="*/ 6569242 w 8085221"/>
              <a:gd name="connsiteY132" fmla="*/ 10058400 h 15135727"/>
              <a:gd name="connsiteX133" fmla="*/ 6713621 w 8085221"/>
              <a:gd name="connsiteY133" fmla="*/ 10106527 h 15135727"/>
              <a:gd name="connsiteX134" fmla="*/ 6545179 w 8085221"/>
              <a:gd name="connsiteY134" fmla="*/ 10202779 h 15135727"/>
              <a:gd name="connsiteX135" fmla="*/ 6569242 w 8085221"/>
              <a:gd name="connsiteY135" fmla="*/ 10443411 h 15135727"/>
              <a:gd name="connsiteX136" fmla="*/ 6593306 w 8085221"/>
              <a:gd name="connsiteY136" fmla="*/ 10708106 h 15135727"/>
              <a:gd name="connsiteX137" fmla="*/ 6761748 w 8085221"/>
              <a:gd name="connsiteY137" fmla="*/ 10924674 h 15135727"/>
              <a:gd name="connsiteX138" fmla="*/ 6641432 w 8085221"/>
              <a:gd name="connsiteY138" fmla="*/ 11093116 h 15135727"/>
              <a:gd name="connsiteX139" fmla="*/ 6713621 w 8085221"/>
              <a:gd name="connsiteY139" fmla="*/ 11261558 h 15135727"/>
              <a:gd name="connsiteX140" fmla="*/ 6737685 w 8085221"/>
              <a:gd name="connsiteY140" fmla="*/ 11526253 h 15135727"/>
              <a:gd name="connsiteX141" fmla="*/ 6617369 w 8085221"/>
              <a:gd name="connsiteY141" fmla="*/ 11839074 h 15135727"/>
              <a:gd name="connsiteX142" fmla="*/ 6617369 w 8085221"/>
              <a:gd name="connsiteY142" fmla="*/ 12031579 h 15135727"/>
              <a:gd name="connsiteX143" fmla="*/ 6641432 w 8085221"/>
              <a:gd name="connsiteY143" fmla="*/ 12127832 h 15135727"/>
              <a:gd name="connsiteX144" fmla="*/ 6761748 w 8085221"/>
              <a:gd name="connsiteY144" fmla="*/ 12031579 h 15135727"/>
              <a:gd name="connsiteX145" fmla="*/ 6761748 w 8085221"/>
              <a:gd name="connsiteY145" fmla="*/ 12296274 h 15135727"/>
              <a:gd name="connsiteX146" fmla="*/ 6689558 w 8085221"/>
              <a:gd name="connsiteY146" fmla="*/ 12512842 h 15135727"/>
              <a:gd name="connsiteX147" fmla="*/ 6785811 w 8085221"/>
              <a:gd name="connsiteY147" fmla="*/ 12777537 h 15135727"/>
              <a:gd name="connsiteX148" fmla="*/ 6569242 w 8085221"/>
              <a:gd name="connsiteY148" fmla="*/ 12873790 h 15135727"/>
              <a:gd name="connsiteX149" fmla="*/ 6545179 w 8085221"/>
              <a:gd name="connsiteY149" fmla="*/ 13090358 h 15135727"/>
              <a:gd name="connsiteX150" fmla="*/ 6448927 w 8085221"/>
              <a:gd name="connsiteY150" fmla="*/ 13355053 h 15135727"/>
              <a:gd name="connsiteX151" fmla="*/ 6256421 w 8085221"/>
              <a:gd name="connsiteY151" fmla="*/ 13571621 h 15135727"/>
              <a:gd name="connsiteX152" fmla="*/ 6087979 w 8085221"/>
              <a:gd name="connsiteY152" fmla="*/ 13667874 h 15135727"/>
              <a:gd name="connsiteX153" fmla="*/ 5943600 w 8085221"/>
              <a:gd name="connsiteY153" fmla="*/ 13716000 h 15135727"/>
              <a:gd name="connsiteX154" fmla="*/ 5702969 w 8085221"/>
              <a:gd name="connsiteY154" fmla="*/ 13667874 h 15135727"/>
              <a:gd name="connsiteX155" fmla="*/ 5582653 w 8085221"/>
              <a:gd name="connsiteY155" fmla="*/ 13691937 h 15135727"/>
              <a:gd name="connsiteX156" fmla="*/ 5727032 w 8085221"/>
              <a:gd name="connsiteY156" fmla="*/ 13836316 h 15135727"/>
              <a:gd name="connsiteX157" fmla="*/ 5582653 w 8085221"/>
              <a:gd name="connsiteY157" fmla="*/ 14052885 h 15135727"/>
              <a:gd name="connsiteX158" fmla="*/ 5462337 w 8085221"/>
              <a:gd name="connsiteY158" fmla="*/ 14149137 h 15135727"/>
              <a:gd name="connsiteX159" fmla="*/ 5342021 w 8085221"/>
              <a:gd name="connsiteY159" fmla="*/ 14004758 h 15135727"/>
              <a:gd name="connsiteX160" fmla="*/ 5245769 w 8085221"/>
              <a:gd name="connsiteY160" fmla="*/ 14004758 h 15135727"/>
              <a:gd name="connsiteX161" fmla="*/ 5245769 w 8085221"/>
              <a:gd name="connsiteY161" fmla="*/ 13956632 h 15135727"/>
              <a:gd name="connsiteX162" fmla="*/ 5101390 w 8085221"/>
              <a:gd name="connsiteY162" fmla="*/ 13956632 h 15135727"/>
              <a:gd name="connsiteX163" fmla="*/ 4981074 w 8085221"/>
              <a:gd name="connsiteY163" fmla="*/ 13860379 h 15135727"/>
              <a:gd name="connsiteX164" fmla="*/ 4740442 w 8085221"/>
              <a:gd name="connsiteY164" fmla="*/ 13908506 h 15135727"/>
              <a:gd name="connsiteX165" fmla="*/ 4475748 w 8085221"/>
              <a:gd name="connsiteY165" fmla="*/ 13956632 h 15135727"/>
              <a:gd name="connsiteX166" fmla="*/ 4379495 w 8085221"/>
              <a:gd name="connsiteY166" fmla="*/ 14028821 h 15135727"/>
              <a:gd name="connsiteX167" fmla="*/ 4403558 w 8085221"/>
              <a:gd name="connsiteY167" fmla="*/ 14197264 h 15135727"/>
              <a:gd name="connsiteX168" fmla="*/ 4572000 w 8085221"/>
              <a:gd name="connsiteY168" fmla="*/ 14149137 h 15135727"/>
              <a:gd name="connsiteX169" fmla="*/ 4523874 w 8085221"/>
              <a:gd name="connsiteY169" fmla="*/ 14558211 h 15135727"/>
              <a:gd name="connsiteX170" fmla="*/ 4403558 w 8085221"/>
              <a:gd name="connsiteY170" fmla="*/ 14437895 h 15135727"/>
              <a:gd name="connsiteX171" fmla="*/ 4403558 w 8085221"/>
              <a:gd name="connsiteY171" fmla="*/ 14437895 h 15135727"/>
              <a:gd name="connsiteX172" fmla="*/ 4283242 w 8085221"/>
              <a:gd name="connsiteY172" fmla="*/ 14245390 h 15135727"/>
              <a:gd name="connsiteX173" fmla="*/ 4235116 w 8085221"/>
              <a:gd name="connsiteY173" fmla="*/ 14341642 h 15135727"/>
              <a:gd name="connsiteX174" fmla="*/ 4162927 w 8085221"/>
              <a:gd name="connsiteY174" fmla="*/ 14389769 h 15135727"/>
              <a:gd name="connsiteX175" fmla="*/ 4162927 w 8085221"/>
              <a:gd name="connsiteY175" fmla="*/ 14389769 h 15135727"/>
              <a:gd name="connsiteX176" fmla="*/ 3922295 w 8085221"/>
              <a:gd name="connsiteY176" fmla="*/ 14245390 h 15135727"/>
              <a:gd name="connsiteX177" fmla="*/ 3801979 w 8085221"/>
              <a:gd name="connsiteY177" fmla="*/ 14293516 h 15135727"/>
              <a:gd name="connsiteX178" fmla="*/ 3681664 w 8085221"/>
              <a:gd name="connsiteY178" fmla="*/ 14389769 h 15135727"/>
              <a:gd name="connsiteX179" fmla="*/ 3657600 w 8085221"/>
              <a:gd name="connsiteY179" fmla="*/ 14654464 h 15135727"/>
              <a:gd name="connsiteX180" fmla="*/ 3513221 w 8085221"/>
              <a:gd name="connsiteY180" fmla="*/ 14726653 h 15135727"/>
              <a:gd name="connsiteX181" fmla="*/ 3513221 w 8085221"/>
              <a:gd name="connsiteY181" fmla="*/ 14871032 h 15135727"/>
              <a:gd name="connsiteX182" fmla="*/ 3633537 w 8085221"/>
              <a:gd name="connsiteY182" fmla="*/ 14967285 h 15135727"/>
              <a:gd name="connsiteX183" fmla="*/ 3609474 w 8085221"/>
              <a:gd name="connsiteY183" fmla="*/ 15087600 h 15135727"/>
              <a:gd name="connsiteX184" fmla="*/ 3441032 w 8085221"/>
              <a:gd name="connsiteY184" fmla="*/ 15039474 h 15135727"/>
              <a:gd name="connsiteX185" fmla="*/ 3272590 w 8085221"/>
              <a:gd name="connsiteY185" fmla="*/ 15063537 h 15135727"/>
              <a:gd name="connsiteX186" fmla="*/ 3248527 w 8085221"/>
              <a:gd name="connsiteY186" fmla="*/ 14895095 h 15135727"/>
              <a:gd name="connsiteX187" fmla="*/ 3128211 w 8085221"/>
              <a:gd name="connsiteY187" fmla="*/ 14919158 h 15135727"/>
              <a:gd name="connsiteX188" fmla="*/ 2959769 w 8085221"/>
              <a:gd name="connsiteY188" fmla="*/ 15135727 h 15135727"/>
              <a:gd name="connsiteX189" fmla="*/ 2935706 w 8085221"/>
              <a:gd name="connsiteY189" fmla="*/ 14895095 h 15135727"/>
              <a:gd name="connsiteX190" fmla="*/ 2791327 w 8085221"/>
              <a:gd name="connsiteY190" fmla="*/ 14943221 h 15135727"/>
              <a:gd name="connsiteX191" fmla="*/ 2671011 w 8085221"/>
              <a:gd name="connsiteY191" fmla="*/ 15039474 h 15135727"/>
              <a:gd name="connsiteX192" fmla="*/ 2430379 w 8085221"/>
              <a:gd name="connsiteY192" fmla="*/ 15087600 h 15135727"/>
              <a:gd name="connsiteX193" fmla="*/ 2237874 w 8085221"/>
              <a:gd name="connsiteY193" fmla="*/ 15039474 h 15135727"/>
              <a:gd name="connsiteX194" fmla="*/ 2622885 w 8085221"/>
              <a:gd name="connsiteY194" fmla="*/ 14846969 h 15135727"/>
              <a:gd name="connsiteX195" fmla="*/ 2887579 w 8085221"/>
              <a:gd name="connsiteY195" fmla="*/ 14774779 h 15135727"/>
              <a:gd name="connsiteX196" fmla="*/ 2839453 w 8085221"/>
              <a:gd name="connsiteY196" fmla="*/ 14582274 h 15135727"/>
              <a:gd name="connsiteX197" fmla="*/ 2935706 w 8085221"/>
              <a:gd name="connsiteY197" fmla="*/ 14510085 h 15135727"/>
              <a:gd name="connsiteX198" fmla="*/ 2935706 w 8085221"/>
              <a:gd name="connsiteY198" fmla="*/ 14510085 h 15135727"/>
              <a:gd name="connsiteX199" fmla="*/ 3080085 w 8085221"/>
              <a:gd name="connsiteY199" fmla="*/ 14413832 h 15135727"/>
              <a:gd name="connsiteX200" fmla="*/ 3152274 w 8085221"/>
              <a:gd name="connsiteY200" fmla="*/ 14341642 h 15135727"/>
              <a:gd name="connsiteX201" fmla="*/ 3080085 w 8085221"/>
              <a:gd name="connsiteY201" fmla="*/ 14269453 h 15135727"/>
              <a:gd name="connsiteX202" fmla="*/ 3152274 w 8085221"/>
              <a:gd name="connsiteY202" fmla="*/ 14197264 h 15135727"/>
              <a:gd name="connsiteX203" fmla="*/ 3152274 w 8085221"/>
              <a:gd name="connsiteY203" fmla="*/ 14052885 h 15135727"/>
              <a:gd name="connsiteX204" fmla="*/ 3080085 w 8085221"/>
              <a:gd name="connsiteY204" fmla="*/ 13980695 h 15135727"/>
              <a:gd name="connsiteX205" fmla="*/ 3056021 w 8085221"/>
              <a:gd name="connsiteY205" fmla="*/ 14076948 h 15135727"/>
              <a:gd name="connsiteX206" fmla="*/ 2935706 w 8085221"/>
              <a:gd name="connsiteY206" fmla="*/ 14076948 h 15135727"/>
              <a:gd name="connsiteX207" fmla="*/ 2863516 w 8085221"/>
              <a:gd name="connsiteY207" fmla="*/ 14125074 h 15135727"/>
              <a:gd name="connsiteX208" fmla="*/ 2719137 w 8085221"/>
              <a:gd name="connsiteY208" fmla="*/ 14197264 h 15135727"/>
              <a:gd name="connsiteX209" fmla="*/ 2646948 w 8085221"/>
              <a:gd name="connsiteY209" fmla="*/ 14197264 h 15135727"/>
              <a:gd name="connsiteX210" fmla="*/ 2598821 w 8085221"/>
              <a:gd name="connsiteY210" fmla="*/ 14125074 h 15135727"/>
              <a:gd name="connsiteX211" fmla="*/ 2430379 w 8085221"/>
              <a:gd name="connsiteY211" fmla="*/ 13836316 h 15135727"/>
              <a:gd name="connsiteX212" fmla="*/ 2646948 w 8085221"/>
              <a:gd name="connsiteY212" fmla="*/ 13812253 h 15135727"/>
              <a:gd name="connsiteX213" fmla="*/ 2502569 w 8085221"/>
              <a:gd name="connsiteY213" fmla="*/ 13475369 h 15135727"/>
              <a:gd name="connsiteX214" fmla="*/ 2550695 w 8085221"/>
              <a:gd name="connsiteY214" fmla="*/ 13186611 h 15135727"/>
              <a:gd name="connsiteX215" fmla="*/ 2719137 w 8085221"/>
              <a:gd name="connsiteY215" fmla="*/ 13042232 h 15135727"/>
              <a:gd name="connsiteX216" fmla="*/ 2791327 w 8085221"/>
              <a:gd name="connsiteY216" fmla="*/ 12945979 h 15135727"/>
              <a:gd name="connsiteX217" fmla="*/ 3031958 w 8085221"/>
              <a:gd name="connsiteY217" fmla="*/ 13090358 h 15135727"/>
              <a:gd name="connsiteX218" fmla="*/ 3056021 w 8085221"/>
              <a:gd name="connsiteY218" fmla="*/ 12753474 h 15135727"/>
              <a:gd name="connsiteX219" fmla="*/ 2887579 w 8085221"/>
              <a:gd name="connsiteY219" fmla="*/ 12777537 h 15135727"/>
              <a:gd name="connsiteX220" fmla="*/ 2815390 w 8085221"/>
              <a:gd name="connsiteY220" fmla="*/ 12777537 h 15135727"/>
              <a:gd name="connsiteX221" fmla="*/ 3176337 w 8085221"/>
              <a:gd name="connsiteY221" fmla="*/ 12368464 h 15135727"/>
              <a:gd name="connsiteX222" fmla="*/ 3104148 w 8085221"/>
              <a:gd name="connsiteY222" fmla="*/ 12320337 h 15135727"/>
              <a:gd name="connsiteX223" fmla="*/ 3104148 w 8085221"/>
              <a:gd name="connsiteY223" fmla="*/ 12320337 h 15135727"/>
              <a:gd name="connsiteX224" fmla="*/ 3007895 w 8085221"/>
              <a:gd name="connsiteY224" fmla="*/ 12079706 h 15135727"/>
              <a:gd name="connsiteX225" fmla="*/ 2911642 w 8085221"/>
              <a:gd name="connsiteY225" fmla="*/ 11935327 h 15135727"/>
              <a:gd name="connsiteX226" fmla="*/ 2863516 w 8085221"/>
              <a:gd name="connsiteY226" fmla="*/ 11694695 h 15135727"/>
              <a:gd name="connsiteX227" fmla="*/ 2911642 w 8085221"/>
              <a:gd name="connsiteY227" fmla="*/ 11454064 h 15135727"/>
              <a:gd name="connsiteX228" fmla="*/ 3056021 w 8085221"/>
              <a:gd name="connsiteY228" fmla="*/ 11454064 h 15135727"/>
              <a:gd name="connsiteX229" fmla="*/ 2983832 w 8085221"/>
              <a:gd name="connsiteY229" fmla="*/ 11381874 h 15135727"/>
              <a:gd name="connsiteX230" fmla="*/ 3031958 w 8085221"/>
              <a:gd name="connsiteY230" fmla="*/ 11285621 h 15135727"/>
              <a:gd name="connsiteX231" fmla="*/ 3007895 w 8085221"/>
              <a:gd name="connsiteY231" fmla="*/ 11189369 h 15135727"/>
              <a:gd name="connsiteX232" fmla="*/ 2887579 w 8085221"/>
              <a:gd name="connsiteY232" fmla="*/ 11141242 h 15135727"/>
              <a:gd name="connsiteX233" fmla="*/ 2887579 w 8085221"/>
              <a:gd name="connsiteY233" fmla="*/ 10972800 h 15135727"/>
              <a:gd name="connsiteX234" fmla="*/ 2887579 w 8085221"/>
              <a:gd name="connsiteY234" fmla="*/ 10924674 h 15135727"/>
              <a:gd name="connsiteX235" fmla="*/ 2767264 w 8085221"/>
              <a:gd name="connsiteY235" fmla="*/ 11020927 h 15135727"/>
              <a:gd name="connsiteX236" fmla="*/ 2743200 w 8085221"/>
              <a:gd name="connsiteY236" fmla="*/ 10924674 h 15135727"/>
              <a:gd name="connsiteX237" fmla="*/ 2550695 w 8085221"/>
              <a:gd name="connsiteY237" fmla="*/ 11020927 h 15135727"/>
              <a:gd name="connsiteX238" fmla="*/ 2526632 w 8085221"/>
              <a:gd name="connsiteY238" fmla="*/ 11117179 h 15135727"/>
              <a:gd name="connsiteX239" fmla="*/ 2334127 w 8085221"/>
              <a:gd name="connsiteY239" fmla="*/ 10996864 h 15135727"/>
              <a:gd name="connsiteX240" fmla="*/ 2358190 w 8085221"/>
              <a:gd name="connsiteY240" fmla="*/ 10732169 h 15135727"/>
              <a:gd name="connsiteX241" fmla="*/ 2334127 w 8085221"/>
              <a:gd name="connsiteY241" fmla="*/ 10587790 h 15135727"/>
              <a:gd name="connsiteX242" fmla="*/ 2406316 w 8085221"/>
              <a:gd name="connsiteY242" fmla="*/ 10491537 h 15135727"/>
              <a:gd name="connsiteX243" fmla="*/ 2598821 w 8085221"/>
              <a:gd name="connsiteY243" fmla="*/ 10684042 h 15135727"/>
              <a:gd name="connsiteX244" fmla="*/ 2767264 w 8085221"/>
              <a:gd name="connsiteY244" fmla="*/ 10684042 h 15135727"/>
              <a:gd name="connsiteX245" fmla="*/ 2646948 w 8085221"/>
              <a:gd name="connsiteY245" fmla="*/ 10515600 h 15135727"/>
              <a:gd name="connsiteX246" fmla="*/ 2815390 w 8085221"/>
              <a:gd name="connsiteY246" fmla="*/ 10395285 h 15135727"/>
              <a:gd name="connsiteX247" fmla="*/ 3080085 w 8085221"/>
              <a:gd name="connsiteY247" fmla="*/ 10419348 h 15135727"/>
              <a:gd name="connsiteX248" fmla="*/ 3248527 w 8085221"/>
              <a:gd name="connsiteY248" fmla="*/ 10539664 h 15135727"/>
              <a:gd name="connsiteX249" fmla="*/ 3320716 w 8085221"/>
              <a:gd name="connsiteY249" fmla="*/ 10659979 h 15135727"/>
              <a:gd name="connsiteX250" fmla="*/ 3465095 w 8085221"/>
              <a:gd name="connsiteY250" fmla="*/ 10659979 h 15135727"/>
              <a:gd name="connsiteX251" fmla="*/ 3441032 w 8085221"/>
              <a:gd name="connsiteY251" fmla="*/ 10491537 h 15135727"/>
              <a:gd name="connsiteX252" fmla="*/ 3392906 w 8085221"/>
              <a:gd name="connsiteY252" fmla="*/ 10250906 h 15135727"/>
              <a:gd name="connsiteX253" fmla="*/ 3152274 w 8085221"/>
              <a:gd name="connsiteY253" fmla="*/ 10250906 h 15135727"/>
              <a:gd name="connsiteX254" fmla="*/ 3176337 w 8085221"/>
              <a:gd name="connsiteY254" fmla="*/ 10178716 h 15135727"/>
              <a:gd name="connsiteX255" fmla="*/ 3104148 w 8085221"/>
              <a:gd name="connsiteY255" fmla="*/ 10154653 h 15135727"/>
              <a:gd name="connsiteX256" fmla="*/ 3007895 w 8085221"/>
              <a:gd name="connsiteY256" fmla="*/ 9962148 h 15135727"/>
              <a:gd name="connsiteX257" fmla="*/ 3176337 w 8085221"/>
              <a:gd name="connsiteY257" fmla="*/ 9889958 h 15135727"/>
              <a:gd name="connsiteX258" fmla="*/ 2959769 w 8085221"/>
              <a:gd name="connsiteY258" fmla="*/ 9504948 h 15135727"/>
              <a:gd name="connsiteX259" fmla="*/ 2791327 w 8085221"/>
              <a:gd name="connsiteY259" fmla="*/ 9456821 h 15135727"/>
              <a:gd name="connsiteX260" fmla="*/ 2574758 w 8085221"/>
              <a:gd name="connsiteY260" fmla="*/ 9336506 h 15135727"/>
              <a:gd name="connsiteX261" fmla="*/ 2550695 w 8085221"/>
              <a:gd name="connsiteY261" fmla="*/ 9071811 h 15135727"/>
              <a:gd name="connsiteX262" fmla="*/ 2695074 w 8085221"/>
              <a:gd name="connsiteY262" fmla="*/ 8999621 h 15135727"/>
              <a:gd name="connsiteX263" fmla="*/ 2622885 w 8085221"/>
              <a:gd name="connsiteY263" fmla="*/ 8975558 h 15135727"/>
              <a:gd name="connsiteX264" fmla="*/ 2430379 w 8085221"/>
              <a:gd name="connsiteY264" fmla="*/ 8999621 h 15135727"/>
              <a:gd name="connsiteX265" fmla="*/ 2261937 w 8085221"/>
              <a:gd name="connsiteY265" fmla="*/ 9168064 h 15135727"/>
              <a:gd name="connsiteX266" fmla="*/ 2237874 w 8085221"/>
              <a:gd name="connsiteY266" fmla="*/ 8999621 h 15135727"/>
              <a:gd name="connsiteX267" fmla="*/ 2117558 w 8085221"/>
              <a:gd name="connsiteY267" fmla="*/ 8975558 h 15135727"/>
              <a:gd name="connsiteX268" fmla="*/ 2045369 w 8085221"/>
              <a:gd name="connsiteY268" fmla="*/ 8783053 h 15135727"/>
              <a:gd name="connsiteX269" fmla="*/ 1852864 w 8085221"/>
              <a:gd name="connsiteY269" fmla="*/ 8758990 h 15135727"/>
              <a:gd name="connsiteX270" fmla="*/ 1636295 w 8085221"/>
              <a:gd name="connsiteY270" fmla="*/ 8927432 h 15135727"/>
              <a:gd name="connsiteX271" fmla="*/ 1588169 w 8085221"/>
              <a:gd name="connsiteY271" fmla="*/ 9023685 h 15135727"/>
              <a:gd name="connsiteX272" fmla="*/ 1515979 w 8085221"/>
              <a:gd name="connsiteY272" fmla="*/ 8879306 h 15135727"/>
              <a:gd name="connsiteX273" fmla="*/ 1347537 w 8085221"/>
              <a:gd name="connsiteY273" fmla="*/ 8879306 h 15135727"/>
              <a:gd name="connsiteX274" fmla="*/ 1347537 w 8085221"/>
              <a:gd name="connsiteY274" fmla="*/ 8710864 h 15135727"/>
              <a:gd name="connsiteX275" fmla="*/ 1106906 w 8085221"/>
              <a:gd name="connsiteY275" fmla="*/ 8783053 h 15135727"/>
              <a:gd name="connsiteX276" fmla="*/ 890337 w 8085221"/>
              <a:gd name="connsiteY276" fmla="*/ 8686800 h 15135727"/>
              <a:gd name="connsiteX277" fmla="*/ 649706 w 8085221"/>
              <a:gd name="connsiteY277" fmla="*/ 8662737 h 15135727"/>
              <a:gd name="connsiteX278" fmla="*/ 385011 w 8085221"/>
              <a:gd name="connsiteY278" fmla="*/ 8566485 h 15135727"/>
              <a:gd name="connsiteX279" fmla="*/ 577516 w 8085221"/>
              <a:gd name="connsiteY279" fmla="*/ 8373979 h 15135727"/>
              <a:gd name="connsiteX280" fmla="*/ 794085 w 8085221"/>
              <a:gd name="connsiteY280" fmla="*/ 8301790 h 15135727"/>
              <a:gd name="connsiteX281" fmla="*/ 745958 w 8085221"/>
              <a:gd name="connsiteY281" fmla="*/ 8133348 h 15135727"/>
              <a:gd name="connsiteX282" fmla="*/ 818148 w 8085221"/>
              <a:gd name="connsiteY282" fmla="*/ 7820527 h 15135727"/>
              <a:gd name="connsiteX283" fmla="*/ 697832 w 8085221"/>
              <a:gd name="connsiteY283" fmla="*/ 7820527 h 15135727"/>
              <a:gd name="connsiteX284" fmla="*/ 625642 w 8085221"/>
              <a:gd name="connsiteY284" fmla="*/ 7916779 h 15135727"/>
              <a:gd name="connsiteX285" fmla="*/ 457200 w 8085221"/>
              <a:gd name="connsiteY285" fmla="*/ 7820527 h 15135727"/>
              <a:gd name="connsiteX286" fmla="*/ 529390 w 8085221"/>
              <a:gd name="connsiteY286" fmla="*/ 7700211 h 15135727"/>
              <a:gd name="connsiteX287" fmla="*/ 938464 w 8085221"/>
              <a:gd name="connsiteY287" fmla="*/ 7676148 h 15135727"/>
              <a:gd name="connsiteX288" fmla="*/ 1058779 w 8085221"/>
              <a:gd name="connsiteY288" fmla="*/ 7459579 h 15135727"/>
              <a:gd name="connsiteX289" fmla="*/ 1203158 w 8085221"/>
              <a:gd name="connsiteY289" fmla="*/ 7603958 h 15135727"/>
              <a:gd name="connsiteX290" fmla="*/ 1299411 w 8085221"/>
              <a:gd name="connsiteY290" fmla="*/ 7555832 h 15135727"/>
              <a:gd name="connsiteX291" fmla="*/ 1443790 w 8085221"/>
              <a:gd name="connsiteY291" fmla="*/ 7507706 h 15135727"/>
              <a:gd name="connsiteX292" fmla="*/ 1684421 w 8085221"/>
              <a:gd name="connsiteY292" fmla="*/ 7603958 h 15135727"/>
              <a:gd name="connsiteX293" fmla="*/ 1684421 w 8085221"/>
              <a:gd name="connsiteY293" fmla="*/ 7603958 h 15135727"/>
              <a:gd name="connsiteX294" fmla="*/ 1540042 w 8085221"/>
              <a:gd name="connsiteY294" fmla="*/ 7363327 h 15135727"/>
              <a:gd name="connsiteX295" fmla="*/ 1299411 w 8085221"/>
              <a:gd name="connsiteY295" fmla="*/ 7315200 h 15135727"/>
              <a:gd name="connsiteX296" fmla="*/ 1130969 w 8085221"/>
              <a:gd name="connsiteY296" fmla="*/ 7339264 h 15135727"/>
              <a:gd name="connsiteX297" fmla="*/ 1034716 w 8085221"/>
              <a:gd name="connsiteY297" fmla="*/ 7315200 h 15135727"/>
              <a:gd name="connsiteX298" fmla="*/ 1155032 w 8085221"/>
              <a:gd name="connsiteY298" fmla="*/ 7050506 h 15135727"/>
              <a:gd name="connsiteX299" fmla="*/ 1155032 w 8085221"/>
              <a:gd name="connsiteY299" fmla="*/ 6930190 h 15135727"/>
              <a:gd name="connsiteX300" fmla="*/ 1155032 w 8085221"/>
              <a:gd name="connsiteY300" fmla="*/ 6761748 h 15135727"/>
              <a:gd name="connsiteX301" fmla="*/ 1203158 w 8085221"/>
              <a:gd name="connsiteY301" fmla="*/ 6617369 h 15135727"/>
              <a:gd name="connsiteX302" fmla="*/ 1371600 w 8085221"/>
              <a:gd name="connsiteY302" fmla="*/ 6472990 h 15135727"/>
              <a:gd name="connsiteX303" fmla="*/ 1443790 w 8085221"/>
              <a:gd name="connsiteY303" fmla="*/ 6328611 h 15135727"/>
              <a:gd name="connsiteX304" fmla="*/ 1419727 w 8085221"/>
              <a:gd name="connsiteY304" fmla="*/ 6208295 h 15135727"/>
              <a:gd name="connsiteX305" fmla="*/ 1275348 w 8085221"/>
              <a:gd name="connsiteY305" fmla="*/ 6304548 h 15135727"/>
              <a:gd name="connsiteX306" fmla="*/ 1323474 w 8085221"/>
              <a:gd name="connsiteY306" fmla="*/ 6015790 h 15135727"/>
              <a:gd name="connsiteX307" fmla="*/ 1540042 w 8085221"/>
              <a:gd name="connsiteY307" fmla="*/ 5871411 h 15135727"/>
              <a:gd name="connsiteX308" fmla="*/ 1540042 w 8085221"/>
              <a:gd name="connsiteY308" fmla="*/ 5751095 h 15135727"/>
              <a:gd name="connsiteX309" fmla="*/ 1395664 w 8085221"/>
              <a:gd name="connsiteY309" fmla="*/ 5799221 h 15135727"/>
              <a:gd name="connsiteX310" fmla="*/ 1179095 w 8085221"/>
              <a:gd name="connsiteY310" fmla="*/ 5799221 h 15135727"/>
              <a:gd name="connsiteX311" fmla="*/ 890337 w 8085221"/>
              <a:gd name="connsiteY311" fmla="*/ 5775158 h 15135727"/>
              <a:gd name="connsiteX312" fmla="*/ 697832 w 8085221"/>
              <a:gd name="connsiteY312" fmla="*/ 5606716 h 15135727"/>
              <a:gd name="connsiteX313" fmla="*/ 577516 w 8085221"/>
              <a:gd name="connsiteY313" fmla="*/ 5582653 h 15135727"/>
              <a:gd name="connsiteX314" fmla="*/ 697832 w 8085221"/>
              <a:gd name="connsiteY314" fmla="*/ 5775158 h 15135727"/>
              <a:gd name="connsiteX315" fmla="*/ 409074 w 8085221"/>
              <a:gd name="connsiteY315" fmla="*/ 5799221 h 15135727"/>
              <a:gd name="connsiteX316" fmla="*/ 168442 w 8085221"/>
              <a:gd name="connsiteY316" fmla="*/ 5702969 h 15135727"/>
              <a:gd name="connsiteX317" fmla="*/ 264695 w 8085221"/>
              <a:gd name="connsiteY317" fmla="*/ 5558590 h 15135727"/>
              <a:gd name="connsiteX318" fmla="*/ 144379 w 8085221"/>
              <a:gd name="connsiteY318" fmla="*/ 5510464 h 15135727"/>
              <a:gd name="connsiteX319" fmla="*/ 0 w 8085221"/>
              <a:gd name="connsiteY319" fmla="*/ 5462337 h 15135727"/>
              <a:gd name="connsiteX320" fmla="*/ 96253 w 8085221"/>
              <a:gd name="connsiteY320"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03158 h 15135727"/>
              <a:gd name="connsiteX81" fmla="*/ 7844590 w 8128084"/>
              <a:gd name="connsiteY81" fmla="*/ 1058779 h 15135727"/>
              <a:gd name="connsiteX82" fmla="*/ 7483642 w 8128084"/>
              <a:gd name="connsiteY82" fmla="*/ 1371600 h 15135727"/>
              <a:gd name="connsiteX83" fmla="*/ 7267074 w 8128084"/>
              <a:gd name="connsiteY83" fmla="*/ 1395664 h 15135727"/>
              <a:gd name="connsiteX84" fmla="*/ 7243011 w 8128084"/>
              <a:gd name="connsiteY84" fmla="*/ 1588169 h 15135727"/>
              <a:gd name="connsiteX85" fmla="*/ 6978316 w 8128084"/>
              <a:gd name="connsiteY85" fmla="*/ 1732548 h 15135727"/>
              <a:gd name="connsiteX86" fmla="*/ 6737685 w 8128084"/>
              <a:gd name="connsiteY86" fmla="*/ 2093495 h 15135727"/>
              <a:gd name="connsiteX87" fmla="*/ 6737685 w 8128084"/>
              <a:gd name="connsiteY87" fmla="*/ 2382253 h 15135727"/>
              <a:gd name="connsiteX88" fmla="*/ 6665495 w 8128084"/>
              <a:gd name="connsiteY88" fmla="*/ 2430379 h 15135727"/>
              <a:gd name="connsiteX89" fmla="*/ 6906127 w 8128084"/>
              <a:gd name="connsiteY89" fmla="*/ 2646948 h 15135727"/>
              <a:gd name="connsiteX90" fmla="*/ 6906127 w 8128084"/>
              <a:gd name="connsiteY90" fmla="*/ 2983832 h 15135727"/>
              <a:gd name="connsiteX91" fmla="*/ 6906127 w 8128084"/>
              <a:gd name="connsiteY91" fmla="*/ 3104148 h 15135727"/>
              <a:gd name="connsiteX92" fmla="*/ 6833937 w 8128084"/>
              <a:gd name="connsiteY92" fmla="*/ 3368842 h 15135727"/>
              <a:gd name="connsiteX93" fmla="*/ 6906127 w 8128084"/>
              <a:gd name="connsiteY93" fmla="*/ 3489158 h 15135727"/>
              <a:gd name="connsiteX94" fmla="*/ 6641432 w 8128084"/>
              <a:gd name="connsiteY94" fmla="*/ 3705727 h 15135727"/>
              <a:gd name="connsiteX95" fmla="*/ 6737685 w 8128084"/>
              <a:gd name="connsiteY95" fmla="*/ 3729790 h 15135727"/>
              <a:gd name="connsiteX96" fmla="*/ 6545179 w 8128084"/>
              <a:gd name="connsiteY96" fmla="*/ 3826042 h 15135727"/>
              <a:gd name="connsiteX97" fmla="*/ 6328611 w 8128084"/>
              <a:gd name="connsiteY97" fmla="*/ 3753853 h 15135727"/>
              <a:gd name="connsiteX98" fmla="*/ 6184232 w 8128084"/>
              <a:gd name="connsiteY98" fmla="*/ 3850106 h 15135727"/>
              <a:gd name="connsiteX99" fmla="*/ 6184232 w 8128084"/>
              <a:gd name="connsiteY99" fmla="*/ 3946358 h 15135727"/>
              <a:gd name="connsiteX100" fmla="*/ 6136106 w 8128084"/>
              <a:gd name="connsiteY100" fmla="*/ 4235116 h 15135727"/>
              <a:gd name="connsiteX101" fmla="*/ 5919537 w 8128084"/>
              <a:gd name="connsiteY101" fmla="*/ 4403558 h 15135727"/>
              <a:gd name="connsiteX102" fmla="*/ 5775158 w 8128084"/>
              <a:gd name="connsiteY102" fmla="*/ 4451685 h 15135727"/>
              <a:gd name="connsiteX103" fmla="*/ 5630779 w 8128084"/>
              <a:gd name="connsiteY103" fmla="*/ 4547937 h 15135727"/>
              <a:gd name="connsiteX104" fmla="*/ 5510464 w 8128084"/>
              <a:gd name="connsiteY104" fmla="*/ 4620127 h 15135727"/>
              <a:gd name="connsiteX105" fmla="*/ 5510464 w 8128084"/>
              <a:gd name="connsiteY105" fmla="*/ 4812632 h 15135727"/>
              <a:gd name="connsiteX106" fmla="*/ 5317958 w 8128084"/>
              <a:gd name="connsiteY106" fmla="*/ 4981074 h 15135727"/>
              <a:gd name="connsiteX107" fmla="*/ 5005137 w 8128084"/>
              <a:gd name="connsiteY107" fmla="*/ 5149516 h 15135727"/>
              <a:gd name="connsiteX108" fmla="*/ 4692316 w 8128084"/>
              <a:gd name="connsiteY108" fmla="*/ 5149516 h 15135727"/>
              <a:gd name="connsiteX109" fmla="*/ 4523874 w 8128084"/>
              <a:gd name="connsiteY109" fmla="*/ 5366085 h 15135727"/>
              <a:gd name="connsiteX110" fmla="*/ 4211053 w 8128084"/>
              <a:gd name="connsiteY110" fmla="*/ 5414211 h 15135727"/>
              <a:gd name="connsiteX111" fmla="*/ 4114800 w 8128084"/>
              <a:gd name="connsiteY111" fmla="*/ 5390148 h 15135727"/>
              <a:gd name="connsiteX112" fmla="*/ 4018548 w 8128084"/>
              <a:gd name="connsiteY112" fmla="*/ 5630779 h 15135727"/>
              <a:gd name="connsiteX113" fmla="*/ 4090737 w 8128084"/>
              <a:gd name="connsiteY113" fmla="*/ 5871411 h 15135727"/>
              <a:gd name="connsiteX114" fmla="*/ 4090737 w 8128084"/>
              <a:gd name="connsiteY114" fmla="*/ 6184232 h 15135727"/>
              <a:gd name="connsiteX115" fmla="*/ 4186990 w 8128084"/>
              <a:gd name="connsiteY115" fmla="*/ 6472990 h 15135727"/>
              <a:gd name="connsiteX116" fmla="*/ 4042611 w 8128084"/>
              <a:gd name="connsiteY116" fmla="*/ 6352674 h 15135727"/>
              <a:gd name="connsiteX117" fmla="*/ 3946358 w 8128084"/>
              <a:gd name="connsiteY117" fmla="*/ 6376737 h 15135727"/>
              <a:gd name="connsiteX118" fmla="*/ 4114800 w 8128084"/>
              <a:gd name="connsiteY118" fmla="*/ 6641432 h 15135727"/>
              <a:gd name="connsiteX119" fmla="*/ 4451685 w 8128084"/>
              <a:gd name="connsiteY119" fmla="*/ 6737685 h 15135727"/>
              <a:gd name="connsiteX120" fmla="*/ 4620127 w 8128084"/>
              <a:gd name="connsiteY120" fmla="*/ 6978316 h 15135727"/>
              <a:gd name="connsiteX121" fmla="*/ 4740442 w 8128084"/>
              <a:gd name="connsiteY121" fmla="*/ 7170821 h 15135727"/>
              <a:gd name="connsiteX122" fmla="*/ 5077327 w 8128084"/>
              <a:gd name="connsiteY122" fmla="*/ 7387390 h 15135727"/>
              <a:gd name="connsiteX123" fmla="*/ 5125453 w 8128084"/>
              <a:gd name="connsiteY123" fmla="*/ 7603958 h 15135727"/>
              <a:gd name="connsiteX124" fmla="*/ 5197642 w 8128084"/>
              <a:gd name="connsiteY124" fmla="*/ 7796464 h 15135727"/>
              <a:gd name="connsiteX125" fmla="*/ 5486400 w 8128084"/>
              <a:gd name="connsiteY125" fmla="*/ 7964906 h 15135727"/>
              <a:gd name="connsiteX126" fmla="*/ 5486400 w 8128084"/>
              <a:gd name="connsiteY126" fmla="*/ 8349916 h 15135727"/>
              <a:gd name="connsiteX127" fmla="*/ 5678906 w 8128084"/>
              <a:gd name="connsiteY127" fmla="*/ 8614611 h 15135727"/>
              <a:gd name="connsiteX128" fmla="*/ 5919537 w 8128084"/>
              <a:gd name="connsiteY128" fmla="*/ 9071811 h 15135727"/>
              <a:gd name="connsiteX129" fmla="*/ 6160169 w 8128084"/>
              <a:gd name="connsiteY129" fmla="*/ 9336506 h 15135727"/>
              <a:gd name="connsiteX130" fmla="*/ 6280485 w 8128084"/>
              <a:gd name="connsiteY130" fmla="*/ 9601200 h 15135727"/>
              <a:gd name="connsiteX131" fmla="*/ 6400800 w 8128084"/>
              <a:gd name="connsiteY131" fmla="*/ 9793706 h 15135727"/>
              <a:gd name="connsiteX132" fmla="*/ 6569242 w 8128084"/>
              <a:gd name="connsiteY132" fmla="*/ 10058400 h 15135727"/>
              <a:gd name="connsiteX133" fmla="*/ 6713621 w 8128084"/>
              <a:gd name="connsiteY133" fmla="*/ 10106527 h 15135727"/>
              <a:gd name="connsiteX134" fmla="*/ 6545179 w 8128084"/>
              <a:gd name="connsiteY134" fmla="*/ 10202779 h 15135727"/>
              <a:gd name="connsiteX135" fmla="*/ 6569242 w 8128084"/>
              <a:gd name="connsiteY135" fmla="*/ 10443411 h 15135727"/>
              <a:gd name="connsiteX136" fmla="*/ 6593306 w 8128084"/>
              <a:gd name="connsiteY136" fmla="*/ 10708106 h 15135727"/>
              <a:gd name="connsiteX137" fmla="*/ 6761748 w 8128084"/>
              <a:gd name="connsiteY137" fmla="*/ 10924674 h 15135727"/>
              <a:gd name="connsiteX138" fmla="*/ 6641432 w 8128084"/>
              <a:gd name="connsiteY138" fmla="*/ 11093116 h 15135727"/>
              <a:gd name="connsiteX139" fmla="*/ 6713621 w 8128084"/>
              <a:gd name="connsiteY139" fmla="*/ 11261558 h 15135727"/>
              <a:gd name="connsiteX140" fmla="*/ 6737685 w 8128084"/>
              <a:gd name="connsiteY140" fmla="*/ 11526253 h 15135727"/>
              <a:gd name="connsiteX141" fmla="*/ 6617369 w 8128084"/>
              <a:gd name="connsiteY141" fmla="*/ 11839074 h 15135727"/>
              <a:gd name="connsiteX142" fmla="*/ 6617369 w 8128084"/>
              <a:gd name="connsiteY142" fmla="*/ 12031579 h 15135727"/>
              <a:gd name="connsiteX143" fmla="*/ 6641432 w 8128084"/>
              <a:gd name="connsiteY143" fmla="*/ 12127832 h 15135727"/>
              <a:gd name="connsiteX144" fmla="*/ 6761748 w 8128084"/>
              <a:gd name="connsiteY144" fmla="*/ 12031579 h 15135727"/>
              <a:gd name="connsiteX145" fmla="*/ 6761748 w 8128084"/>
              <a:gd name="connsiteY145" fmla="*/ 12296274 h 15135727"/>
              <a:gd name="connsiteX146" fmla="*/ 6689558 w 8128084"/>
              <a:gd name="connsiteY146" fmla="*/ 12512842 h 15135727"/>
              <a:gd name="connsiteX147" fmla="*/ 6785811 w 8128084"/>
              <a:gd name="connsiteY147" fmla="*/ 12777537 h 15135727"/>
              <a:gd name="connsiteX148" fmla="*/ 6569242 w 8128084"/>
              <a:gd name="connsiteY148" fmla="*/ 12873790 h 15135727"/>
              <a:gd name="connsiteX149" fmla="*/ 6545179 w 8128084"/>
              <a:gd name="connsiteY149" fmla="*/ 13090358 h 15135727"/>
              <a:gd name="connsiteX150" fmla="*/ 6448927 w 8128084"/>
              <a:gd name="connsiteY150" fmla="*/ 13355053 h 15135727"/>
              <a:gd name="connsiteX151" fmla="*/ 6256421 w 8128084"/>
              <a:gd name="connsiteY151" fmla="*/ 13571621 h 15135727"/>
              <a:gd name="connsiteX152" fmla="*/ 6087979 w 8128084"/>
              <a:gd name="connsiteY152" fmla="*/ 13667874 h 15135727"/>
              <a:gd name="connsiteX153" fmla="*/ 5943600 w 8128084"/>
              <a:gd name="connsiteY153" fmla="*/ 13716000 h 15135727"/>
              <a:gd name="connsiteX154" fmla="*/ 5702969 w 8128084"/>
              <a:gd name="connsiteY154" fmla="*/ 13667874 h 15135727"/>
              <a:gd name="connsiteX155" fmla="*/ 5582653 w 8128084"/>
              <a:gd name="connsiteY155" fmla="*/ 13691937 h 15135727"/>
              <a:gd name="connsiteX156" fmla="*/ 5727032 w 8128084"/>
              <a:gd name="connsiteY156" fmla="*/ 13836316 h 15135727"/>
              <a:gd name="connsiteX157" fmla="*/ 5582653 w 8128084"/>
              <a:gd name="connsiteY157" fmla="*/ 14052885 h 15135727"/>
              <a:gd name="connsiteX158" fmla="*/ 5462337 w 8128084"/>
              <a:gd name="connsiteY158" fmla="*/ 14149137 h 15135727"/>
              <a:gd name="connsiteX159" fmla="*/ 5342021 w 8128084"/>
              <a:gd name="connsiteY159" fmla="*/ 14004758 h 15135727"/>
              <a:gd name="connsiteX160" fmla="*/ 5245769 w 8128084"/>
              <a:gd name="connsiteY160" fmla="*/ 14004758 h 15135727"/>
              <a:gd name="connsiteX161" fmla="*/ 5245769 w 8128084"/>
              <a:gd name="connsiteY161" fmla="*/ 13956632 h 15135727"/>
              <a:gd name="connsiteX162" fmla="*/ 5101390 w 8128084"/>
              <a:gd name="connsiteY162" fmla="*/ 13956632 h 15135727"/>
              <a:gd name="connsiteX163" fmla="*/ 4981074 w 8128084"/>
              <a:gd name="connsiteY163" fmla="*/ 13860379 h 15135727"/>
              <a:gd name="connsiteX164" fmla="*/ 4740442 w 8128084"/>
              <a:gd name="connsiteY164" fmla="*/ 13908506 h 15135727"/>
              <a:gd name="connsiteX165" fmla="*/ 4475748 w 8128084"/>
              <a:gd name="connsiteY165" fmla="*/ 13956632 h 15135727"/>
              <a:gd name="connsiteX166" fmla="*/ 4379495 w 8128084"/>
              <a:gd name="connsiteY166" fmla="*/ 14028821 h 15135727"/>
              <a:gd name="connsiteX167" fmla="*/ 4403558 w 8128084"/>
              <a:gd name="connsiteY167" fmla="*/ 14197264 h 15135727"/>
              <a:gd name="connsiteX168" fmla="*/ 4572000 w 8128084"/>
              <a:gd name="connsiteY168" fmla="*/ 14149137 h 15135727"/>
              <a:gd name="connsiteX169" fmla="*/ 4523874 w 8128084"/>
              <a:gd name="connsiteY169" fmla="*/ 14558211 h 15135727"/>
              <a:gd name="connsiteX170" fmla="*/ 4403558 w 8128084"/>
              <a:gd name="connsiteY170" fmla="*/ 14437895 h 15135727"/>
              <a:gd name="connsiteX171" fmla="*/ 4403558 w 8128084"/>
              <a:gd name="connsiteY171" fmla="*/ 14437895 h 15135727"/>
              <a:gd name="connsiteX172" fmla="*/ 4283242 w 8128084"/>
              <a:gd name="connsiteY172" fmla="*/ 14245390 h 15135727"/>
              <a:gd name="connsiteX173" fmla="*/ 4235116 w 8128084"/>
              <a:gd name="connsiteY173" fmla="*/ 14341642 h 15135727"/>
              <a:gd name="connsiteX174" fmla="*/ 4162927 w 8128084"/>
              <a:gd name="connsiteY174" fmla="*/ 14389769 h 15135727"/>
              <a:gd name="connsiteX175" fmla="*/ 4162927 w 8128084"/>
              <a:gd name="connsiteY175" fmla="*/ 14389769 h 15135727"/>
              <a:gd name="connsiteX176" fmla="*/ 3922295 w 8128084"/>
              <a:gd name="connsiteY176" fmla="*/ 14245390 h 15135727"/>
              <a:gd name="connsiteX177" fmla="*/ 3801979 w 8128084"/>
              <a:gd name="connsiteY177" fmla="*/ 14293516 h 15135727"/>
              <a:gd name="connsiteX178" fmla="*/ 3681664 w 8128084"/>
              <a:gd name="connsiteY178" fmla="*/ 14389769 h 15135727"/>
              <a:gd name="connsiteX179" fmla="*/ 3657600 w 8128084"/>
              <a:gd name="connsiteY179" fmla="*/ 14654464 h 15135727"/>
              <a:gd name="connsiteX180" fmla="*/ 3513221 w 8128084"/>
              <a:gd name="connsiteY180" fmla="*/ 14726653 h 15135727"/>
              <a:gd name="connsiteX181" fmla="*/ 3513221 w 8128084"/>
              <a:gd name="connsiteY181" fmla="*/ 14871032 h 15135727"/>
              <a:gd name="connsiteX182" fmla="*/ 3633537 w 8128084"/>
              <a:gd name="connsiteY182" fmla="*/ 14967285 h 15135727"/>
              <a:gd name="connsiteX183" fmla="*/ 3609474 w 8128084"/>
              <a:gd name="connsiteY183" fmla="*/ 15087600 h 15135727"/>
              <a:gd name="connsiteX184" fmla="*/ 3441032 w 8128084"/>
              <a:gd name="connsiteY184" fmla="*/ 15039474 h 15135727"/>
              <a:gd name="connsiteX185" fmla="*/ 3272590 w 8128084"/>
              <a:gd name="connsiteY185" fmla="*/ 15063537 h 15135727"/>
              <a:gd name="connsiteX186" fmla="*/ 3248527 w 8128084"/>
              <a:gd name="connsiteY186" fmla="*/ 14895095 h 15135727"/>
              <a:gd name="connsiteX187" fmla="*/ 3128211 w 8128084"/>
              <a:gd name="connsiteY187" fmla="*/ 14919158 h 15135727"/>
              <a:gd name="connsiteX188" fmla="*/ 2959769 w 8128084"/>
              <a:gd name="connsiteY188" fmla="*/ 15135727 h 15135727"/>
              <a:gd name="connsiteX189" fmla="*/ 2935706 w 8128084"/>
              <a:gd name="connsiteY189" fmla="*/ 14895095 h 15135727"/>
              <a:gd name="connsiteX190" fmla="*/ 2791327 w 8128084"/>
              <a:gd name="connsiteY190" fmla="*/ 14943221 h 15135727"/>
              <a:gd name="connsiteX191" fmla="*/ 2671011 w 8128084"/>
              <a:gd name="connsiteY191" fmla="*/ 15039474 h 15135727"/>
              <a:gd name="connsiteX192" fmla="*/ 2430379 w 8128084"/>
              <a:gd name="connsiteY192" fmla="*/ 15087600 h 15135727"/>
              <a:gd name="connsiteX193" fmla="*/ 2237874 w 8128084"/>
              <a:gd name="connsiteY193" fmla="*/ 15039474 h 15135727"/>
              <a:gd name="connsiteX194" fmla="*/ 2622885 w 8128084"/>
              <a:gd name="connsiteY194" fmla="*/ 14846969 h 15135727"/>
              <a:gd name="connsiteX195" fmla="*/ 2887579 w 8128084"/>
              <a:gd name="connsiteY195" fmla="*/ 14774779 h 15135727"/>
              <a:gd name="connsiteX196" fmla="*/ 2839453 w 8128084"/>
              <a:gd name="connsiteY196" fmla="*/ 14582274 h 15135727"/>
              <a:gd name="connsiteX197" fmla="*/ 2935706 w 8128084"/>
              <a:gd name="connsiteY197" fmla="*/ 14510085 h 15135727"/>
              <a:gd name="connsiteX198" fmla="*/ 2935706 w 8128084"/>
              <a:gd name="connsiteY198" fmla="*/ 14510085 h 15135727"/>
              <a:gd name="connsiteX199" fmla="*/ 3080085 w 8128084"/>
              <a:gd name="connsiteY199" fmla="*/ 14413832 h 15135727"/>
              <a:gd name="connsiteX200" fmla="*/ 3152274 w 8128084"/>
              <a:gd name="connsiteY200" fmla="*/ 14341642 h 15135727"/>
              <a:gd name="connsiteX201" fmla="*/ 3080085 w 8128084"/>
              <a:gd name="connsiteY201" fmla="*/ 14269453 h 15135727"/>
              <a:gd name="connsiteX202" fmla="*/ 3152274 w 8128084"/>
              <a:gd name="connsiteY202" fmla="*/ 14197264 h 15135727"/>
              <a:gd name="connsiteX203" fmla="*/ 3152274 w 8128084"/>
              <a:gd name="connsiteY203" fmla="*/ 14052885 h 15135727"/>
              <a:gd name="connsiteX204" fmla="*/ 3080085 w 8128084"/>
              <a:gd name="connsiteY204" fmla="*/ 13980695 h 15135727"/>
              <a:gd name="connsiteX205" fmla="*/ 3056021 w 8128084"/>
              <a:gd name="connsiteY205" fmla="*/ 14076948 h 15135727"/>
              <a:gd name="connsiteX206" fmla="*/ 2935706 w 8128084"/>
              <a:gd name="connsiteY206" fmla="*/ 14076948 h 15135727"/>
              <a:gd name="connsiteX207" fmla="*/ 2863516 w 8128084"/>
              <a:gd name="connsiteY207" fmla="*/ 14125074 h 15135727"/>
              <a:gd name="connsiteX208" fmla="*/ 2719137 w 8128084"/>
              <a:gd name="connsiteY208" fmla="*/ 14197264 h 15135727"/>
              <a:gd name="connsiteX209" fmla="*/ 2646948 w 8128084"/>
              <a:gd name="connsiteY209" fmla="*/ 14197264 h 15135727"/>
              <a:gd name="connsiteX210" fmla="*/ 2598821 w 8128084"/>
              <a:gd name="connsiteY210" fmla="*/ 14125074 h 15135727"/>
              <a:gd name="connsiteX211" fmla="*/ 2430379 w 8128084"/>
              <a:gd name="connsiteY211" fmla="*/ 13836316 h 15135727"/>
              <a:gd name="connsiteX212" fmla="*/ 2646948 w 8128084"/>
              <a:gd name="connsiteY212" fmla="*/ 13812253 h 15135727"/>
              <a:gd name="connsiteX213" fmla="*/ 2502569 w 8128084"/>
              <a:gd name="connsiteY213" fmla="*/ 13475369 h 15135727"/>
              <a:gd name="connsiteX214" fmla="*/ 2550695 w 8128084"/>
              <a:gd name="connsiteY214" fmla="*/ 13186611 h 15135727"/>
              <a:gd name="connsiteX215" fmla="*/ 2719137 w 8128084"/>
              <a:gd name="connsiteY215" fmla="*/ 13042232 h 15135727"/>
              <a:gd name="connsiteX216" fmla="*/ 2791327 w 8128084"/>
              <a:gd name="connsiteY216" fmla="*/ 12945979 h 15135727"/>
              <a:gd name="connsiteX217" fmla="*/ 3031958 w 8128084"/>
              <a:gd name="connsiteY217" fmla="*/ 13090358 h 15135727"/>
              <a:gd name="connsiteX218" fmla="*/ 3056021 w 8128084"/>
              <a:gd name="connsiteY218" fmla="*/ 12753474 h 15135727"/>
              <a:gd name="connsiteX219" fmla="*/ 2887579 w 8128084"/>
              <a:gd name="connsiteY219" fmla="*/ 12777537 h 15135727"/>
              <a:gd name="connsiteX220" fmla="*/ 2815390 w 8128084"/>
              <a:gd name="connsiteY220" fmla="*/ 12777537 h 15135727"/>
              <a:gd name="connsiteX221" fmla="*/ 3176337 w 8128084"/>
              <a:gd name="connsiteY221" fmla="*/ 12368464 h 15135727"/>
              <a:gd name="connsiteX222" fmla="*/ 3104148 w 8128084"/>
              <a:gd name="connsiteY222" fmla="*/ 12320337 h 15135727"/>
              <a:gd name="connsiteX223" fmla="*/ 3104148 w 8128084"/>
              <a:gd name="connsiteY223" fmla="*/ 12320337 h 15135727"/>
              <a:gd name="connsiteX224" fmla="*/ 3007895 w 8128084"/>
              <a:gd name="connsiteY224" fmla="*/ 12079706 h 15135727"/>
              <a:gd name="connsiteX225" fmla="*/ 2911642 w 8128084"/>
              <a:gd name="connsiteY225" fmla="*/ 11935327 h 15135727"/>
              <a:gd name="connsiteX226" fmla="*/ 2863516 w 8128084"/>
              <a:gd name="connsiteY226" fmla="*/ 11694695 h 15135727"/>
              <a:gd name="connsiteX227" fmla="*/ 2911642 w 8128084"/>
              <a:gd name="connsiteY227" fmla="*/ 11454064 h 15135727"/>
              <a:gd name="connsiteX228" fmla="*/ 3056021 w 8128084"/>
              <a:gd name="connsiteY228" fmla="*/ 11454064 h 15135727"/>
              <a:gd name="connsiteX229" fmla="*/ 2983832 w 8128084"/>
              <a:gd name="connsiteY229" fmla="*/ 11381874 h 15135727"/>
              <a:gd name="connsiteX230" fmla="*/ 3031958 w 8128084"/>
              <a:gd name="connsiteY230" fmla="*/ 11285621 h 15135727"/>
              <a:gd name="connsiteX231" fmla="*/ 3007895 w 8128084"/>
              <a:gd name="connsiteY231" fmla="*/ 11189369 h 15135727"/>
              <a:gd name="connsiteX232" fmla="*/ 2887579 w 8128084"/>
              <a:gd name="connsiteY232" fmla="*/ 11141242 h 15135727"/>
              <a:gd name="connsiteX233" fmla="*/ 2887579 w 8128084"/>
              <a:gd name="connsiteY233" fmla="*/ 10972800 h 15135727"/>
              <a:gd name="connsiteX234" fmla="*/ 2887579 w 8128084"/>
              <a:gd name="connsiteY234" fmla="*/ 10924674 h 15135727"/>
              <a:gd name="connsiteX235" fmla="*/ 2767264 w 8128084"/>
              <a:gd name="connsiteY235" fmla="*/ 11020927 h 15135727"/>
              <a:gd name="connsiteX236" fmla="*/ 2743200 w 8128084"/>
              <a:gd name="connsiteY236" fmla="*/ 10924674 h 15135727"/>
              <a:gd name="connsiteX237" fmla="*/ 2550695 w 8128084"/>
              <a:gd name="connsiteY237" fmla="*/ 11020927 h 15135727"/>
              <a:gd name="connsiteX238" fmla="*/ 2526632 w 8128084"/>
              <a:gd name="connsiteY238" fmla="*/ 11117179 h 15135727"/>
              <a:gd name="connsiteX239" fmla="*/ 2334127 w 8128084"/>
              <a:gd name="connsiteY239" fmla="*/ 10996864 h 15135727"/>
              <a:gd name="connsiteX240" fmla="*/ 2358190 w 8128084"/>
              <a:gd name="connsiteY240" fmla="*/ 10732169 h 15135727"/>
              <a:gd name="connsiteX241" fmla="*/ 2334127 w 8128084"/>
              <a:gd name="connsiteY241" fmla="*/ 10587790 h 15135727"/>
              <a:gd name="connsiteX242" fmla="*/ 2406316 w 8128084"/>
              <a:gd name="connsiteY242" fmla="*/ 10491537 h 15135727"/>
              <a:gd name="connsiteX243" fmla="*/ 2598821 w 8128084"/>
              <a:gd name="connsiteY243" fmla="*/ 10684042 h 15135727"/>
              <a:gd name="connsiteX244" fmla="*/ 2767264 w 8128084"/>
              <a:gd name="connsiteY244" fmla="*/ 10684042 h 15135727"/>
              <a:gd name="connsiteX245" fmla="*/ 2646948 w 8128084"/>
              <a:gd name="connsiteY245" fmla="*/ 10515600 h 15135727"/>
              <a:gd name="connsiteX246" fmla="*/ 2815390 w 8128084"/>
              <a:gd name="connsiteY246" fmla="*/ 10395285 h 15135727"/>
              <a:gd name="connsiteX247" fmla="*/ 3080085 w 8128084"/>
              <a:gd name="connsiteY247" fmla="*/ 10419348 h 15135727"/>
              <a:gd name="connsiteX248" fmla="*/ 3248527 w 8128084"/>
              <a:gd name="connsiteY248" fmla="*/ 10539664 h 15135727"/>
              <a:gd name="connsiteX249" fmla="*/ 3320716 w 8128084"/>
              <a:gd name="connsiteY249" fmla="*/ 10659979 h 15135727"/>
              <a:gd name="connsiteX250" fmla="*/ 3465095 w 8128084"/>
              <a:gd name="connsiteY250" fmla="*/ 10659979 h 15135727"/>
              <a:gd name="connsiteX251" fmla="*/ 3441032 w 8128084"/>
              <a:gd name="connsiteY251" fmla="*/ 10491537 h 15135727"/>
              <a:gd name="connsiteX252" fmla="*/ 3392906 w 8128084"/>
              <a:gd name="connsiteY252" fmla="*/ 10250906 h 15135727"/>
              <a:gd name="connsiteX253" fmla="*/ 3152274 w 8128084"/>
              <a:gd name="connsiteY253" fmla="*/ 10250906 h 15135727"/>
              <a:gd name="connsiteX254" fmla="*/ 3176337 w 8128084"/>
              <a:gd name="connsiteY254" fmla="*/ 10178716 h 15135727"/>
              <a:gd name="connsiteX255" fmla="*/ 3104148 w 8128084"/>
              <a:gd name="connsiteY255" fmla="*/ 10154653 h 15135727"/>
              <a:gd name="connsiteX256" fmla="*/ 3007895 w 8128084"/>
              <a:gd name="connsiteY256" fmla="*/ 9962148 h 15135727"/>
              <a:gd name="connsiteX257" fmla="*/ 3176337 w 8128084"/>
              <a:gd name="connsiteY257" fmla="*/ 9889958 h 15135727"/>
              <a:gd name="connsiteX258" fmla="*/ 2959769 w 8128084"/>
              <a:gd name="connsiteY258" fmla="*/ 9504948 h 15135727"/>
              <a:gd name="connsiteX259" fmla="*/ 2791327 w 8128084"/>
              <a:gd name="connsiteY259" fmla="*/ 9456821 h 15135727"/>
              <a:gd name="connsiteX260" fmla="*/ 2574758 w 8128084"/>
              <a:gd name="connsiteY260" fmla="*/ 9336506 h 15135727"/>
              <a:gd name="connsiteX261" fmla="*/ 2550695 w 8128084"/>
              <a:gd name="connsiteY261" fmla="*/ 9071811 h 15135727"/>
              <a:gd name="connsiteX262" fmla="*/ 2695074 w 8128084"/>
              <a:gd name="connsiteY262" fmla="*/ 8999621 h 15135727"/>
              <a:gd name="connsiteX263" fmla="*/ 2622885 w 8128084"/>
              <a:gd name="connsiteY263" fmla="*/ 8975558 h 15135727"/>
              <a:gd name="connsiteX264" fmla="*/ 2430379 w 8128084"/>
              <a:gd name="connsiteY264" fmla="*/ 8999621 h 15135727"/>
              <a:gd name="connsiteX265" fmla="*/ 2261937 w 8128084"/>
              <a:gd name="connsiteY265" fmla="*/ 9168064 h 15135727"/>
              <a:gd name="connsiteX266" fmla="*/ 2237874 w 8128084"/>
              <a:gd name="connsiteY266" fmla="*/ 8999621 h 15135727"/>
              <a:gd name="connsiteX267" fmla="*/ 2117558 w 8128084"/>
              <a:gd name="connsiteY267" fmla="*/ 8975558 h 15135727"/>
              <a:gd name="connsiteX268" fmla="*/ 2045369 w 8128084"/>
              <a:gd name="connsiteY268" fmla="*/ 8783053 h 15135727"/>
              <a:gd name="connsiteX269" fmla="*/ 1852864 w 8128084"/>
              <a:gd name="connsiteY269" fmla="*/ 8758990 h 15135727"/>
              <a:gd name="connsiteX270" fmla="*/ 1636295 w 8128084"/>
              <a:gd name="connsiteY270" fmla="*/ 8927432 h 15135727"/>
              <a:gd name="connsiteX271" fmla="*/ 1588169 w 8128084"/>
              <a:gd name="connsiteY271" fmla="*/ 9023685 h 15135727"/>
              <a:gd name="connsiteX272" fmla="*/ 1515979 w 8128084"/>
              <a:gd name="connsiteY272" fmla="*/ 8879306 h 15135727"/>
              <a:gd name="connsiteX273" fmla="*/ 1347537 w 8128084"/>
              <a:gd name="connsiteY273" fmla="*/ 8879306 h 15135727"/>
              <a:gd name="connsiteX274" fmla="*/ 1347537 w 8128084"/>
              <a:gd name="connsiteY274" fmla="*/ 8710864 h 15135727"/>
              <a:gd name="connsiteX275" fmla="*/ 1106906 w 8128084"/>
              <a:gd name="connsiteY275" fmla="*/ 8783053 h 15135727"/>
              <a:gd name="connsiteX276" fmla="*/ 890337 w 8128084"/>
              <a:gd name="connsiteY276" fmla="*/ 8686800 h 15135727"/>
              <a:gd name="connsiteX277" fmla="*/ 649706 w 8128084"/>
              <a:gd name="connsiteY277" fmla="*/ 8662737 h 15135727"/>
              <a:gd name="connsiteX278" fmla="*/ 385011 w 8128084"/>
              <a:gd name="connsiteY278" fmla="*/ 8566485 h 15135727"/>
              <a:gd name="connsiteX279" fmla="*/ 577516 w 8128084"/>
              <a:gd name="connsiteY279" fmla="*/ 8373979 h 15135727"/>
              <a:gd name="connsiteX280" fmla="*/ 794085 w 8128084"/>
              <a:gd name="connsiteY280" fmla="*/ 8301790 h 15135727"/>
              <a:gd name="connsiteX281" fmla="*/ 745958 w 8128084"/>
              <a:gd name="connsiteY281" fmla="*/ 8133348 h 15135727"/>
              <a:gd name="connsiteX282" fmla="*/ 818148 w 8128084"/>
              <a:gd name="connsiteY282" fmla="*/ 7820527 h 15135727"/>
              <a:gd name="connsiteX283" fmla="*/ 697832 w 8128084"/>
              <a:gd name="connsiteY283" fmla="*/ 7820527 h 15135727"/>
              <a:gd name="connsiteX284" fmla="*/ 625642 w 8128084"/>
              <a:gd name="connsiteY284" fmla="*/ 7916779 h 15135727"/>
              <a:gd name="connsiteX285" fmla="*/ 457200 w 8128084"/>
              <a:gd name="connsiteY285" fmla="*/ 7820527 h 15135727"/>
              <a:gd name="connsiteX286" fmla="*/ 529390 w 8128084"/>
              <a:gd name="connsiteY286" fmla="*/ 7700211 h 15135727"/>
              <a:gd name="connsiteX287" fmla="*/ 938464 w 8128084"/>
              <a:gd name="connsiteY287" fmla="*/ 7676148 h 15135727"/>
              <a:gd name="connsiteX288" fmla="*/ 1058779 w 8128084"/>
              <a:gd name="connsiteY288" fmla="*/ 7459579 h 15135727"/>
              <a:gd name="connsiteX289" fmla="*/ 1203158 w 8128084"/>
              <a:gd name="connsiteY289" fmla="*/ 7603958 h 15135727"/>
              <a:gd name="connsiteX290" fmla="*/ 1299411 w 8128084"/>
              <a:gd name="connsiteY290" fmla="*/ 7555832 h 15135727"/>
              <a:gd name="connsiteX291" fmla="*/ 1443790 w 8128084"/>
              <a:gd name="connsiteY291" fmla="*/ 7507706 h 15135727"/>
              <a:gd name="connsiteX292" fmla="*/ 1684421 w 8128084"/>
              <a:gd name="connsiteY292" fmla="*/ 7603958 h 15135727"/>
              <a:gd name="connsiteX293" fmla="*/ 1684421 w 8128084"/>
              <a:gd name="connsiteY293" fmla="*/ 7603958 h 15135727"/>
              <a:gd name="connsiteX294" fmla="*/ 1540042 w 8128084"/>
              <a:gd name="connsiteY294" fmla="*/ 7363327 h 15135727"/>
              <a:gd name="connsiteX295" fmla="*/ 1299411 w 8128084"/>
              <a:gd name="connsiteY295" fmla="*/ 7315200 h 15135727"/>
              <a:gd name="connsiteX296" fmla="*/ 1130969 w 8128084"/>
              <a:gd name="connsiteY296" fmla="*/ 7339264 h 15135727"/>
              <a:gd name="connsiteX297" fmla="*/ 1034716 w 8128084"/>
              <a:gd name="connsiteY297" fmla="*/ 7315200 h 15135727"/>
              <a:gd name="connsiteX298" fmla="*/ 1155032 w 8128084"/>
              <a:gd name="connsiteY298" fmla="*/ 7050506 h 15135727"/>
              <a:gd name="connsiteX299" fmla="*/ 1155032 w 8128084"/>
              <a:gd name="connsiteY299" fmla="*/ 6930190 h 15135727"/>
              <a:gd name="connsiteX300" fmla="*/ 1155032 w 8128084"/>
              <a:gd name="connsiteY300" fmla="*/ 6761748 h 15135727"/>
              <a:gd name="connsiteX301" fmla="*/ 1203158 w 8128084"/>
              <a:gd name="connsiteY301" fmla="*/ 6617369 h 15135727"/>
              <a:gd name="connsiteX302" fmla="*/ 1371600 w 8128084"/>
              <a:gd name="connsiteY302" fmla="*/ 6472990 h 15135727"/>
              <a:gd name="connsiteX303" fmla="*/ 1443790 w 8128084"/>
              <a:gd name="connsiteY303" fmla="*/ 6328611 h 15135727"/>
              <a:gd name="connsiteX304" fmla="*/ 1419727 w 8128084"/>
              <a:gd name="connsiteY304" fmla="*/ 6208295 h 15135727"/>
              <a:gd name="connsiteX305" fmla="*/ 1275348 w 8128084"/>
              <a:gd name="connsiteY305" fmla="*/ 6304548 h 15135727"/>
              <a:gd name="connsiteX306" fmla="*/ 1323474 w 8128084"/>
              <a:gd name="connsiteY306" fmla="*/ 6015790 h 15135727"/>
              <a:gd name="connsiteX307" fmla="*/ 1540042 w 8128084"/>
              <a:gd name="connsiteY307" fmla="*/ 5871411 h 15135727"/>
              <a:gd name="connsiteX308" fmla="*/ 1540042 w 8128084"/>
              <a:gd name="connsiteY308" fmla="*/ 5751095 h 15135727"/>
              <a:gd name="connsiteX309" fmla="*/ 1395664 w 8128084"/>
              <a:gd name="connsiteY309" fmla="*/ 5799221 h 15135727"/>
              <a:gd name="connsiteX310" fmla="*/ 1179095 w 8128084"/>
              <a:gd name="connsiteY310" fmla="*/ 5799221 h 15135727"/>
              <a:gd name="connsiteX311" fmla="*/ 890337 w 8128084"/>
              <a:gd name="connsiteY311" fmla="*/ 5775158 h 15135727"/>
              <a:gd name="connsiteX312" fmla="*/ 697832 w 8128084"/>
              <a:gd name="connsiteY312" fmla="*/ 5606716 h 15135727"/>
              <a:gd name="connsiteX313" fmla="*/ 577516 w 8128084"/>
              <a:gd name="connsiteY313" fmla="*/ 5582653 h 15135727"/>
              <a:gd name="connsiteX314" fmla="*/ 697832 w 8128084"/>
              <a:gd name="connsiteY314" fmla="*/ 5775158 h 15135727"/>
              <a:gd name="connsiteX315" fmla="*/ 409074 w 8128084"/>
              <a:gd name="connsiteY315" fmla="*/ 5799221 h 15135727"/>
              <a:gd name="connsiteX316" fmla="*/ 168442 w 8128084"/>
              <a:gd name="connsiteY316" fmla="*/ 5702969 h 15135727"/>
              <a:gd name="connsiteX317" fmla="*/ 264695 w 8128084"/>
              <a:gd name="connsiteY317" fmla="*/ 5558590 h 15135727"/>
              <a:gd name="connsiteX318" fmla="*/ 144379 w 8128084"/>
              <a:gd name="connsiteY318" fmla="*/ 5510464 h 15135727"/>
              <a:gd name="connsiteX319" fmla="*/ 0 w 8128084"/>
              <a:gd name="connsiteY319" fmla="*/ 5462337 h 15135727"/>
              <a:gd name="connsiteX320" fmla="*/ 96253 w 8128084"/>
              <a:gd name="connsiteY320"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03158 h 15135727"/>
              <a:gd name="connsiteX81" fmla="*/ 7844590 w 8128084"/>
              <a:gd name="connsiteY81" fmla="*/ 1058779 h 15135727"/>
              <a:gd name="connsiteX82" fmla="*/ 7483642 w 8128084"/>
              <a:gd name="connsiteY82" fmla="*/ 1371600 h 15135727"/>
              <a:gd name="connsiteX83" fmla="*/ 7267074 w 8128084"/>
              <a:gd name="connsiteY83" fmla="*/ 1395664 h 15135727"/>
              <a:gd name="connsiteX84" fmla="*/ 7243011 w 8128084"/>
              <a:gd name="connsiteY84" fmla="*/ 1588169 h 15135727"/>
              <a:gd name="connsiteX85" fmla="*/ 6978316 w 8128084"/>
              <a:gd name="connsiteY85" fmla="*/ 1732548 h 15135727"/>
              <a:gd name="connsiteX86" fmla="*/ 6737685 w 8128084"/>
              <a:gd name="connsiteY86" fmla="*/ 2093495 h 15135727"/>
              <a:gd name="connsiteX87" fmla="*/ 6737685 w 8128084"/>
              <a:gd name="connsiteY87" fmla="*/ 2382253 h 15135727"/>
              <a:gd name="connsiteX88" fmla="*/ 6665495 w 8128084"/>
              <a:gd name="connsiteY88" fmla="*/ 2430379 h 15135727"/>
              <a:gd name="connsiteX89" fmla="*/ 6906127 w 8128084"/>
              <a:gd name="connsiteY89" fmla="*/ 2646948 h 15135727"/>
              <a:gd name="connsiteX90" fmla="*/ 6906127 w 8128084"/>
              <a:gd name="connsiteY90" fmla="*/ 2983832 h 15135727"/>
              <a:gd name="connsiteX91" fmla="*/ 6906127 w 8128084"/>
              <a:gd name="connsiteY91" fmla="*/ 3104148 h 15135727"/>
              <a:gd name="connsiteX92" fmla="*/ 6833937 w 8128084"/>
              <a:gd name="connsiteY92" fmla="*/ 3368842 h 15135727"/>
              <a:gd name="connsiteX93" fmla="*/ 6906127 w 8128084"/>
              <a:gd name="connsiteY93" fmla="*/ 3489158 h 15135727"/>
              <a:gd name="connsiteX94" fmla="*/ 6641432 w 8128084"/>
              <a:gd name="connsiteY94" fmla="*/ 3705727 h 15135727"/>
              <a:gd name="connsiteX95" fmla="*/ 6737685 w 8128084"/>
              <a:gd name="connsiteY95" fmla="*/ 3729790 h 15135727"/>
              <a:gd name="connsiteX96" fmla="*/ 6545179 w 8128084"/>
              <a:gd name="connsiteY96" fmla="*/ 3826042 h 15135727"/>
              <a:gd name="connsiteX97" fmla="*/ 6328611 w 8128084"/>
              <a:gd name="connsiteY97" fmla="*/ 3753853 h 15135727"/>
              <a:gd name="connsiteX98" fmla="*/ 6184232 w 8128084"/>
              <a:gd name="connsiteY98" fmla="*/ 3850106 h 15135727"/>
              <a:gd name="connsiteX99" fmla="*/ 6184232 w 8128084"/>
              <a:gd name="connsiteY99" fmla="*/ 3946358 h 15135727"/>
              <a:gd name="connsiteX100" fmla="*/ 6136106 w 8128084"/>
              <a:gd name="connsiteY100" fmla="*/ 4235116 h 15135727"/>
              <a:gd name="connsiteX101" fmla="*/ 5919537 w 8128084"/>
              <a:gd name="connsiteY101" fmla="*/ 4403558 h 15135727"/>
              <a:gd name="connsiteX102" fmla="*/ 5775158 w 8128084"/>
              <a:gd name="connsiteY102" fmla="*/ 4451685 h 15135727"/>
              <a:gd name="connsiteX103" fmla="*/ 5630779 w 8128084"/>
              <a:gd name="connsiteY103" fmla="*/ 4547937 h 15135727"/>
              <a:gd name="connsiteX104" fmla="*/ 5510464 w 8128084"/>
              <a:gd name="connsiteY104" fmla="*/ 4620127 h 15135727"/>
              <a:gd name="connsiteX105" fmla="*/ 5510464 w 8128084"/>
              <a:gd name="connsiteY105" fmla="*/ 4812632 h 15135727"/>
              <a:gd name="connsiteX106" fmla="*/ 5317958 w 8128084"/>
              <a:gd name="connsiteY106" fmla="*/ 4981074 h 15135727"/>
              <a:gd name="connsiteX107" fmla="*/ 5005137 w 8128084"/>
              <a:gd name="connsiteY107" fmla="*/ 5149516 h 15135727"/>
              <a:gd name="connsiteX108" fmla="*/ 4692316 w 8128084"/>
              <a:gd name="connsiteY108" fmla="*/ 5149516 h 15135727"/>
              <a:gd name="connsiteX109" fmla="*/ 4523874 w 8128084"/>
              <a:gd name="connsiteY109" fmla="*/ 5366085 h 15135727"/>
              <a:gd name="connsiteX110" fmla="*/ 4211053 w 8128084"/>
              <a:gd name="connsiteY110" fmla="*/ 5414211 h 15135727"/>
              <a:gd name="connsiteX111" fmla="*/ 4114800 w 8128084"/>
              <a:gd name="connsiteY111" fmla="*/ 5390148 h 15135727"/>
              <a:gd name="connsiteX112" fmla="*/ 4018548 w 8128084"/>
              <a:gd name="connsiteY112" fmla="*/ 5630779 h 15135727"/>
              <a:gd name="connsiteX113" fmla="*/ 4090737 w 8128084"/>
              <a:gd name="connsiteY113" fmla="*/ 5871411 h 15135727"/>
              <a:gd name="connsiteX114" fmla="*/ 4090737 w 8128084"/>
              <a:gd name="connsiteY114" fmla="*/ 6184232 h 15135727"/>
              <a:gd name="connsiteX115" fmla="*/ 4186990 w 8128084"/>
              <a:gd name="connsiteY115" fmla="*/ 6472990 h 15135727"/>
              <a:gd name="connsiteX116" fmla="*/ 4042611 w 8128084"/>
              <a:gd name="connsiteY116" fmla="*/ 6352674 h 15135727"/>
              <a:gd name="connsiteX117" fmla="*/ 3946358 w 8128084"/>
              <a:gd name="connsiteY117" fmla="*/ 6376737 h 15135727"/>
              <a:gd name="connsiteX118" fmla="*/ 4114800 w 8128084"/>
              <a:gd name="connsiteY118" fmla="*/ 6641432 h 15135727"/>
              <a:gd name="connsiteX119" fmla="*/ 4451685 w 8128084"/>
              <a:gd name="connsiteY119" fmla="*/ 6737685 h 15135727"/>
              <a:gd name="connsiteX120" fmla="*/ 4620127 w 8128084"/>
              <a:gd name="connsiteY120" fmla="*/ 6978316 h 15135727"/>
              <a:gd name="connsiteX121" fmla="*/ 4740442 w 8128084"/>
              <a:gd name="connsiteY121" fmla="*/ 7170821 h 15135727"/>
              <a:gd name="connsiteX122" fmla="*/ 5077327 w 8128084"/>
              <a:gd name="connsiteY122" fmla="*/ 7387390 h 15135727"/>
              <a:gd name="connsiteX123" fmla="*/ 5125453 w 8128084"/>
              <a:gd name="connsiteY123" fmla="*/ 7603958 h 15135727"/>
              <a:gd name="connsiteX124" fmla="*/ 5197642 w 8128084"/>
              <a:gd name="connsiteY124" fmla="*/ 7796464 h 15135727"/>
              <a:gd name="connsiteX125" fmla="*/ 5486400 w 8128084"/>
              <a:gd name="connsiteY125" fmla="*/ 7964906 h 15135727"/>
              <a:gd name="connsiteX126" fmla="*/ 5486400 w 8128084"/>
              <a:gd name="connsiteY126" fmla="*/ 8349916 h 15135727"/>
              <a:gd name="connsiteX127" fmla="*/ 5678906 w 8128084"/>
              <a:gd name="connsiteY127" fmla="*/ 8614611 h 15135727"/>
              <a:gd name="connsiteX128" fmla="*/ 5919537 w 8128084"/>
              <a:gd name="connsiteY128" fmla="*/ 9071811 h 15135727"/>
              <a:gd name="connsiteX129" fmla="*/ 6160169 w 8128084"/>
              <a:gd name="connsiteY129" fmla="*/ 9336506 h 15135727"/>
              <a:gd name="connsiteX130" fmla="*/ 6280485 w 8128084"/>
              <a:gd name="connsiteY130" fmla="*/ 9601200 h 15135727"/>
              <a:gd name="connsiteX131" fmla="*/ 6400800 w 8128084"/>
              <a:gd name="connsiteY131" fmla="*/ 9793706 h 15135727"/>
              <a:gd name="connsiteX132" fmla="*/ 6569242 w 8128084"/>
              <a:gd name="connsiteY132" fmla="*/ 10058400 h 15135727"/>
              <a:gd name="connsiteX133" fmla="*/ 6713621 w 8128084"/>
              <a:gd name="connsiteY133" fmla="*/ 10106527 h 15135727"/>
              <a:gd name="connsiteX134" fmla="*/ 6545179 w 8128084"/>
              <a:gd name="connsiteY134" fmla="*/ 10202779 h 15135727"/>
              <a:gd name="connsiteX135" fmla="*/ 6569242 w 8128084"/>
              <a:gd name="connsiteY135" fmla="*/ 10443411 h 15135727"/>
              <a:gd name="connsiteX136" fmla="*/ 6593306 w 8128084"/>
              <a:gd name="connsiteY136" fmla="*/ 10708106 h 15135727"/>
              <a:gd name="connsiteX137" fmla="*/ 6761748 w 8128084"/>
              <a:gd name="connsiteY137" fmla="*/ 10924674 h 15135727"/>
              <a:gd name="connsiteX138" fmla="*/ 6641432 w 8128084"/>
              <a:gd name="connsiteY138" fmla="*/ 11093116 h 15135727"/>
              <a:gd name="connsiteX139" fmla="*/ 6713621 w 8128084"/>
              <a:gd name="connsiteY139" fmla="*/ 11261558 h 15135727"/>
              <a:gd name="connsiteX140" fmla="*/ 6737685 w 8128084"/>
              <a:gd name="connsiteY140" fmla="*/ 11526253 h 15135727"/>
              <a:gd name="connsiteX141" fmla="*/ 6617369 w 8128084"/>
              <a:gd name="connsiteY141" fmla="*/ 11839074 h 15135727"/>
              <a:gd name="connsiteX142" fmla="*/ 6617369 w 8128084"/>
              <a:gd name="connsiteY142" fmla="*/ 12031579 h 15135727"/>
              <a:gd name="connsiteX143" fmla="*/ 6641432 w 8128084"/>
              <a:gd name="connsiteY143" fmla="*/ 12127832 h 15135727"/>
              <a:gd name="connsiteX144" fmla="*/ 6761748 w 8128084"/>
              <a:gd name="connsiteY144" fmla="*/ 12031579 h 15135727"/>
              <a:gd name="connsiteX145" fmla="*/ 6761748 w 8128084"/>
              <a:gd name="connsiteY145" fmla="*/ 12296274 h 15135727"/>
              <a:gd name="connsiteX146" fmla="*/ 6689558 w 8128084"/>
              <a:gd name="connsiteY146" fmla="*/ 12512842 h 15135727"/>
              <a:gd name="connsiteX147" fmla="*/ 6785811 w 8128084"/>
              <a:gd name="connsiteY147" fmla="*/ 12777537 h 15135727"/>
              <a:gd name="connsiteX148" fmla="*/ 6569242 w 8128084"/>
              <a:gd name="connsiteY148" fmla="*/ 12873790 h 15135727"/>
              <a:gd name="connsiteX149" fmla="*/ 6545179 w 8128084"/>
              <a:gd name="connsiteY149" fmla="*/ 13090358 h 15135727"/>
              <a:gd name="connsiteX150" fmla="*/ 6448927 w 8128084"/>
              <a:gd name="connsiteY150" fmla="*/ 13355053 h 15135727"/>
              <a:gd name="connsiteX151" fmla="*/ 6256421 w 8128084"/>
              <a:gd name="connsiteY151" fmla="*/ 13571621 h 15135727"/>
              <a:gd name="connsiteX152" fmla="*/ 6087979 w 8128084"/>
              <a:gd name="connsiteY152" fmla="*/ 13667874 h 15135727"/>
              <a:gd name="connsiteX153" fmla="*/ 5943600 w 8128084"/>
              <a:gd name="connsiteY153" fmla="*/ 13716000 h 15135727"/>
              <a:gd name="connsiteX154" fmla="*/ 5702969 w 8128084"/>
              <a:gd name="connsiteY154" fmla="*/ 13667874 h 15135727"/>
              <a:gd name="connsiteX155" fmla="*/ 5582653 w 8128084"/>
              <a:gd name="connsiteY155" fmla="*/ 13691937 h 15135727"/>
              <a:gd name="connsiteX156" fmla="*/ 5727032 w 8128084"/>
              <a:gd name="connsiteY156" fmla="*/ 13836316 h 15135727"/>
              <a:gd name="connsiteX157" fmla="*/ 5582653 w 8128084"/>
              <a:gd name="connsiteY157" fmla="*/ 14052885 h 15135727"/>
              <a:gd name="connsiteX158" fmla="*/ 5462337 w 8128084"/>
              <a:gd name="connsiteY158" fmla="*/ 14149137 h 15135727"/>
              <a:gd name="connsiteX159" fmla="*/ 5342021 w 8128084"/>
              <a:gd name="connsiteY159" fmla="*/ 14004758 h 15135727"/>
              <a:gd name="connsiteX160" fmla="*/ 5245769 w 8128084"/>
              <a:gd name="connsiteY160" fmla="*/ 14004758 h 15135727"/>
              <a:gd name="connsiteX161" fmla="*/ 5245769 w 8128084"/>
              <a:gd name="connsiteY161" fmla="*/ 13956632 h 15135727"/>
              <a:gd name="connsiteX162" fmla="*/ 5101390 w 8128084"/>
              <a:gd name="connsiteY162" fmla="*/ 13956632 h 15135727"/>
              <a:gd name="connsiteX163" fmla="*/ 4981074 w 8128084"/>
              <a:gd name="connsiteY163" fmla="*/ 13860379 h 15135727"/>
              <a:gd name="connsiteX164" fmla="*/ 4740442 w 8128084"/>
              <a:gd name="connsiteY164" fmla="*/ 13908506 h 15135727"/>
              <a:gd name="connsiteX165" fmla="*/ 4475748 w 8128084"/>
              <a:gd name="connsiteY165" fmla="*/ 13956632 h 15135727"/>
              <a:gd name="connsiteX166" fmla="*/ 4379495 w 8128084"/>
              <a:gd name="connsiteY166" fmla="*/ 14028821 h 15135727"/>
              <a:gd name="connsiteX167" fmla="*/ 4403558 w 8128084"/>
              <a:gd name="connsiteY167" fmla="*/ 14197264 h 15135727"/>
              <a:gd name="connsiteX168" fmla="*/ 4572000 w 8128084"/>
              <a:gd name="connsiteY168" fmla="*/ 14149137 h 15135727"/>
              <a:gd name="connsiteX169" fmla="*/ 4523874 w 8128084"/>
              <a:gd name="connsiteY169" fmla="*/ 14558211 h 15135727"/>
              <a:gd name="connsiteX170" fmla="*/ 4403558 w 8128084"/>
              <a:gd name="connsiteY170" fmla="*/ 14437895 h 15135727"/>
              <a:gd name="connsiteX171" fmla="*/ 4403558 w 8128084"/>
              <a:gd name="connsiteY171" fmla="*/ 14437895 h 15135727"/>
              <a:gd name="connsiteX172" fmla="*/ 4283242 w 8128084"/>
              <a:gd name="connsiteY172" fmla="*/ 14245390 h 15135727"/>
              <a:gd name="connsiteX173" fmla="*/ 4235116 w 8128084"/>
              <a:gd name="connsiteY173" fmla="*/ 14341642 h 15135727"/>
              <a:gd name="connsiteX174" fmla="*/ 4162927 w 8128084"/>
              <a:gd name="connsiteY174" fmla="*/ 14389769 h 15135727"/>
              <a:gd name="connsiteX175" fmla="*/ 4162927 w 8128084"/>
              <a:gd name="connsiteY175" fmla="*/ 14389769 h 15135727"/>
              <a:gd name="connsiteX176" fmla="*/ 3922295 w 8128084"/>
              <a:gd name="connsiteY176" fmla="*/ 14245390 h 15135727"/>
              <a:gd name="connsiteX177" fmla="*/ 3801979 w 8128084"/>
              <a:gd name="connsiteY177" fmla="*/ 14293516 h 15135727"/>
              <a:gd name="connsiteX178" fmla="*/ 3681664 w 8128084"/>
              <a:gd name="connsiteY178" fmla="*/ 14389769 h 15135727"/>
              <a:gd name="connsiteX179" fmla="*/ 3657600 w 8128084"/>
              <a:gd name="connsiteY179" fmla="*/ 14654464 h 15135727"/>
              <a:gd name="connsiteX180" fmla="*/ 3513221 w 8128084"/>
              <a:gd name="connsiteY180" fmla="*/ 14726653 h 15135727"/>
              <a:gd name="connsiteX181" fmla="*/ 3513221 w 8128084"/>
              <a:gd name="connsiteY181" fmla="*/ 14871032 h 15135727"/>
              <a:gd name="connsiteX182" fmla="*/ 3633537 w 8128084"/>
              <a:gd name="connsiteY182" fmla="*/ 14967285 h 15135727"/>
              <a:gd name="connsiteX183" fmla="*/ 3609474 w 8128084"/>
              <a:gd name="connsiteY183" fmla="*/ 15087600 h 15135727"/>
              <a:gd name="connsiteX184" fmla="*/ 3441032 w 8128084"/>
              <a:gd name="connsiteY184" fmla="*/ 15039474 h 15135727"/>
              <a:gd name="connsiteX185" fmla="*/ 3272590 w 8128084"/>
              <a:gd name="connsiteY185" fmla="*/ 15063537 h 15135727"/>
              <a:gd name="connsiteX186" fmla="*/ 3248527 w 8128084"/>
              <a:gd name="connsiteY186" fmla="*/ 14895095 h 15135727"/>
              <a:gd name="connsiteX187" fmla="*/ 3128211 w 8128084"/>
              <a:gd name="connsiteY187" fmla="*/ 14919158 h 15135727"/>
              <a:gd name="connsiteX188" fmla="*/ 2959769 w 8128084"/>
              <a:gd name="connsiteY188" fmla="*/ 15135727 h 15135727"/>
              <a:gd name="connsiteX189" fmla="*/ 2935706 w 8128084"/>
              <a:gd name="connsiteY189" fmla="*/ 14895095 h 15135727"/>
              <a:gd name="connsiteX190" fmla="*/ 2791327 w 8128084"/>
              <a:gd name="connsiteY190" fmla="*/ 14943221 h 15135727"/>
              <a:gd name="connsiteX191" fmla="*/ 2671011 w 8128084"/>
              <a:gd name="connsiteY191" fmla="*/ 15039474 h 15135727"/>
              <a:gd name="connsiteX192" fmla="*/ 2430379 w 8128084"/>
              <a:gd name="connsiteY192" fmla="*/ 15087600 h 15135727"/>
              <a:gd name="connsiteX193" fmla="*/ 2237874 w 8128084"/>
              <a:gd name="connsiteY193" fmla="*/ 15039474 h 15135727"/>
              <a:gd name="connsiteX194" fmla="*/ 2622885 w 8128084"/>
              <a:gd name="connsiteY194" fmla="*/ 14846969 h 15135727"/>
              <a:gd name="connsiteX195" fmla="*/ 2887579 w 8128084"/>
              <a:gd name="connsiteY195" fmla="*/ 14774779 h 15135727"/>
              <a:gd name="connsiteX196" fmla="*/ 2839453 w 8128084"/>
              <a:gd name="connsiteY196" fmla="*/ 14582274 h 15135727"/>
              <a:gd name="connsiteX197" fmla="*/ 2935706 w 8128084"/>
              <a:gd name="connsiteY197" fmla="*/ 14510085 h 15135727"/>
              <a:gd name="connsiteX198" fmla="*/ 2935706 w 8128084"/>
              <a:gd name="connsiteY198" fmla="*/ 14510085 h 15135727"/>
              <a:gd name="connsiteX199" fmla="*/ 3080085 w 8128084"/>
              <a:gd name="connsiteY199" fmla="*/ 14413832 h 15135727"/>
              <a:gd name="connsiteX200" fmla="*/ 3152274 w 8128084"/>
              <a:gd name="connsiteY200" fmla="*/ 14341642 h 15135727"/>
              <a:gd name="connsiteX201" fmla="*/ 3080085 w 8128084"/>
              <a:gd name="connsiteY201" fmla="*/ 14269453 h 15135727"/>
              <a:gd name="connsiteX202" fmla="*/ 3152274 w 8128084"/>
              <a:gd name="connsiteY202" fmla="*/ 14197264 h 15135727"/>
              <a:gd name="connsiteX203" fmla="*/ 3152274 w 8128084"/>
              <a:gd name="connsiteY203" fmla="*/ 14052885 h 15135727"/>
              <a:gd name="connsiteX204" fmla="*/ 3080085 w 8128084"/>
              <a:gd name="connsiteY204" fmla="*/ 13980695 h 15135727"/>
              <a:gd name="connsiteX205" fmla="*/ 3056021 w 8128084"/>
              <a:gd name="connsiteY205" fmla="*/ 14076948 h 15135727"/>
              <a:gd name="connsiteX206" fmla="*/ 2935706 w 8128084"/>
              <a:gd name="connsiteY206" fmla="*/ 14076948 h 15135727"/>
              <a:gd name="connsiteX207" fmla="*/ 2863516 w 8128084"/>
              <a:gd name="connsiteY207" fmla="*/ 14125074 h 15135727"/>
              <a:gd name="connsiteX208" fmla="*/ 2719137 w 8128084"/>
              <a:gd name="connsiteY208" fmla="*/ 14197264 h 15135727"/>
              <a:gd name="connsiteX209" fmla="*/ 2646948 w 8128084"/>
              <a:gd name="connsiteY209" fmla="*/ 14197264 h 15135727"/>
              <a:gd name="connsiteX210" fmla="*/ 2598821 w 8128084"/>
              <a:gd name="connsiteY210" fmla="*/ 14125074 h 15135727"/>
              <a:gd name="connsiteX211" fmla="*/ 2430379 w 8128084"/>
              <a:gd name="connsiteY211" fmla="*/ 13836316 h 15135727"/>
              <a:gd name="connsiteX212" fmla="*/ 2646948 w 8128084"/>
              <a:gd name="connsiteY212" fmla="*/ 13812253 h 15135727"/>
              <a:gd name="connsiteX213" fmla="*/ 2502569 w 8128084"/>
              <a:gd name="connsiteY213" fmla="*/ 13475369 h 15135727"/>
              <a:gd name="connsiteX214" fmla="*/ 2550695 w 8128084"/>
              <a:gd name="connsiteY214" fmla="*/ 13186611 h 15135727"/>
              <a:gd name="connsiteX215" fmla="*/ 2719137 w 8128084"/>
              <a:gd name="connsiteY215" fmla="*/ 13042232 h 15135727"/>
              <a:gd name="connsiteX216" fmla="*/ 2791327 w 8128084"/>
              <a:gd name="connsiteY216" fmla="*/ 12945979 h 15135727"/>
              <a:gd name="connsiteX217" fmla="*/ 3031958 w 8128084"/>
              <a:gd name="connsiteY217" fmla="*/ 13090358 h 15135727"/>
              <a:gd name="connsiteX218" fmla="*/ 3056021 w 8128084"/>
              <a:gd name="connsiteY218" fmla="*/ 12753474 h 15135727"/>
              <a:gd name="connsiteX219" fmla="*/ 2887579 w 8128084"/>
              <a:gd name="connsiteY219" fmla="*/ 12777537 h 15135727"/>
              <a:gd name="connsiteX220" fmla="*/ 2815390 w 8128084"/>
              <a:gd name="connsiteY220" fmla="*/ 12777537 h 15135727"/>
              <a:gd name="connsiteX221" fmla="*/ 3176337 w 8128084"/>
              <a:gd name="connsiteY221" fmla="*/ 12368464 h 15135727"/>
              <a:gd name="connsiteX222" fmla="*/ 3104148 w 8128084"/>
              <a:gd name="connsiteY222" fmla="*/ 12320337 h 15135727"/>
              <a:gd name="connsiteX223" fmla="*/ 3104148 w 8128084"/>
              <a:gd name="connsiteY223" fmla="*/ 12320337 h 15135727"/>
              <a:gd name="connsiteX224" fmla="*/ 3007895 w 8128084"/>
              <a:gd name="connsiteY224" fmla="*/ 12079706 h 15135727"/>
              <a:gd name="connsiteX225" fmla="*/ 2911642 w 8128084"/>
              <a:gd name="connsiteY225" fmla="*/ 11935327 h 15135727"/>
              <a:gd name="connsiteX226" fmla="*/ 2863516 w 8128084"/>
              <a:gd name="connsiteY226" fmla="*/ 11694695 h 15135727"/>
              <a:gd name="connsiteX227" fmla="*/ 2911642 w 8128084"/>
              <a:gd name="connsiteY227" fmla="*/ 11454064 h 15135727"/>
              <a:gd name="connsiteX228" fmla="*/ 3056021 w 8128084"/>
              <a:gd name="connsiteY228" fmla="*/ 11454064 h 15135727"/>
              <a:gd name="connsiteX229" fmla="*/ 2983832 w 8128084"/>
              <a:gd name="connsiteY229" fmla="*/ 11381874 h 15135727"/>
              <a:gd name="connsiteX230" fmla="*/ 3031958 w 8128084"/>
              <a:gd name="connsiteY230" fmla="*/ 11285621 h 15135727"/>
              <a:gd name="connsiteX231" fmla="*/ 3007895 w 8128084"/>
              <a:gd name="connsiteY231" fmla="*/ 11189369 h 15135727"/>
              <a:gd name="connsiteX232" fmla="*/ 2887579 w 8128084"/>
              <a:gd name="connsiteY232" fmla="*/ 11141242 h 15135727"/>
              <a:gd name="connsiteX233" fmla="*/ 2887579 w 8128084"/>
              <a:gd name="connsiteY233" fmla="*/ 10972800 h 15135727"/>
              <a:gd name="connsiteX234" fmla="*/ 2887579 w 8128084"/>
              <a:gd name="connsiteY234" fmla="*/ 10924674 h 15135727"/>
              <a:gd name="connsiteX235" fmla="*/ 2767264 w 8128084"/>
              <a:gd name="connsiteY235" fmla="*/ 11020927 h 15135727"/>
              <a:gd name="connsiteX236" fmla="*/ 2743200 w 8128084"/>
              <a:gd name="connsiteY236" fmla="*/ 10924674 h 15135727"/>
              <a:gd name="connsiteX237" fmla="*/ 2550695 w 8128084"/>
              <a:gd name="connsiteY237" fmla="*/ 11020927 h 15135727"/>
              <a:gd name="connsiteX238" fmla="*/ 2526632 w 8128084"/>
              <a:gd name="connsiteY238" fmla="*/ 11117179 h 15135727"/>
              <a:gd name="connsiteX239" fmla="*/ 2334127 w 8128084"/>
              <a:gd name="connsiteY239" fmla="*/ 10996864 h 15135727"/>
              <a:gd name="connsiteX240" fmla="*/ 2358190 w 8128084"/>
              <a:gd name="connsiteY240" fmla="*/ 10732169 h 15135727"/>
              <a:gd name="connsiteX241" fmla="*/ 2334127 w 8128084"/>
              <a:gd name="connsiteY241" fmla="*/ 10587790 h 15135727"/>
              <a:gd name="connsiteX242" fmla="*/ 2406316 w 8128084"/>
              <a:gd name="connsiteY242" fmla="*/ 10491537 h 15135727"/>
              <a:gd name="connsiteX243" fmla="*/ 2598821 w 8128084"/>
              <a:gd name="connsiteY243" fmla="*/ 10684042 h 15135727"/>
              <a:gd name="connsiteX244" fmla="*/ 2767264 w 8128084"/>
              <a:gd name="connsiteY244" fmla="*/ 10684042 h 15135727"/>
              <a:gd name="connsiteX245" fmla="*/ 2646948 w 8128084"/>
              <a:gd name="connsiteY245" fmla="*/ 10515600 h 15135727"/>
              <a:gd name="connsiteX246" fmla="*/ 2815390 w 8128084"/>
              <a:gd name="connsiteY246" fmla="*/ 10395285 h 15135727"/>
              <a:gd name="connsiteX247" fmla="*/ 3080085 w 8128084"/>
              <a:gd name="connsiteY247" fmla="*/ 10419348 h 15135727"/>
              <a:gd name="connsiteX248" fmla="*/ 3248527 w 8128084"/>
              <a:gd name="connsiteY248" fmla="*/ 10539664 h 15135727"/>
              <a:gd name="connsiteX249" fmla="*/ 3320716 w 8128084"/>
              <a:gd name="connsiteY249" fmla="*/ 10659979 h 15135727"/>
              <a:gd name="connsiteX250" fmla="*/ 3465095 w 8128084"/>
              <a:gd name="connsiteY250" fmla="*/ 10659979 h 15135727"/>
              <a:gd name="connsiteX251" fmla="*/ 3441032 w 8128084"/>
              <a:gd name="connsiteY251" fmla="*/ 10491537 h 15135727"/>
              <a:gd name="connsiteX252" fmla="*/ 3392906 w 8128084"/>
              <a:gd name="connsiteY252" fmla="*/ 10250906 h 15135727"/>
              <a:gd name="connsiteX253" fmla="*/ 3152274 w 8128084"/>
              <a:gd name="connsiteY253" fmla="*/ 10250906 h 15135727"/>
              <a:gd name="connsiteX254" fmla="*/ 3176337 w 8128084"/>
              <a:gd name="connsiteY254" fmla="*/ 10178716 h 15135727"/>
              <a:gd name="connsiteX255" fmla="*/ 3104148 w 8128084"/>
              <a:gd name="connsiteY255" fmla="*/ 10154653 h 15135727"/>
              <a:gd name="connsiteX256" fmla="*/ 3007895 w 8128084"/>
              <a:gd name="connsiteY256" fmla="*/ 9962148 h 15135727"/>
              <a:gd name="connsiteX257" fmla="*/ 3176337 w 8128084"/>
              <a:gd name="connsiteY257" fmla="*/ 9889958 h 15135727"/>
              <a:gd name="connsiteX258" fmla="*/ 2959769 w 8128084"/>
              <a:gd name="connsiteY258" fmla="*/ 9504948 h 15135727"/>
              <a:gd name="connsiteX259" fmla="*/ 2791327 w 8128084"/>
              <a:gd name="connsiteY259" fmla="*/ 9456821 h 15135727"/>
              <a:gd name="connsiteX260" fmla="*/ 2574758 w 8128084"/>
              <a:gd name="connsiteY260" fmla="*/ 9336506 h 15135727"/>
              <a:gd name="connsiteX261" fmla="*/ 2550695 w 8128084"/>
              <a:gd name="connsiteY261" fmla="*/ 9071811 h 15135727"/>
              <a:gd name="connsiteX262" fmla="*/ 2695074 w 8128084"/>
              <a:gd name="connsiteY262" fmla="*/ 8999621 h 15135727"/>
              <a:gd name="connsiteX263" fmla="*/ 2622885 w 8128084"/>
              <a:gd name="connsiteY263" fmla="*/ 8975558 h 15135727"/>
              <a:gd name="connsiteX264" fmla="*/ 2430379 w 8128084"/>
              <a:gd name="connsiteY264" fmla="*/ 8999621 h 15135727"/>
              <a:gd name="connsiteX265" fmla="*/ 2261937 w 8128084"/>
              <a:gd name="connsiteY265" fmla="*/ 9168064 h 15135727"/>
              <a:gd name="connsiteX266" fmla="*/ 2237874 w 8128084"/>
              <a:gd name="connsiteY266" fmla="*/ 8999621 h 15135727"/>
              <a:gd name="connsiteX267" fmla="*/ 2117558 w 8128084"/>
              <a:gd name="connsiteY267" fmla="*/ 8975558 h 15135727"/>
              <a:gd name="connsiteX268" fmla="*/ 2045369 w 8128084"/>
              <a:gd name="connsiteY268" fmla="*/ 8783053 h 15135727"/>
              <a:gd name="connsiteX269" fmla="*/ 1852864 w 8128084"/>
              <a:gd name="connsiteY269" fmla="*/ 8758990 h 15135727"/>
              <a:gd name="connsiteX270" fmla="*/ 1636295 w 8128084"/>
              <a:gd name="connsiteY270" fmla="*/ 8927432 h 15135727"/>
              <a:gd name="connsiteX271" fmla="*/ 1588169 w 8128084"/>
              <a:gd name="connsiteY271" fmla="*/ 9023685 h 15135727"/>
              <a:gd name="connsiteX272" fmla="*/ 1515979 w 8128084"/>
              <a:gd name="connsiteY272" fmla="*/ 8879306 h 15135727"/>
              <a:gd name="connsiteX273" fmla="*/ 1347537 w 8128084"/>
              <a:gd name="connsiteY273" fmla="*/ 8879306 h 15135727"/>
              <a:gd name="connsiteX274" fmla="*/ 1347537 w 8128084"/>
              <a:gd name="connsiteY274" fmla="*/ 8710864 h 15135727"/>
              <a:gd name="connsiteX275" fmla="*/ 1106906 w 8128084"/>
              <a:gd name="connsiteY275" fmla="*/ 8783053 h 15135727"/>
              <a:gd name="connsiteX276" fmla="*/ 890337 w 8128084"/>
              <a:gd name="connsiteY276" fmla="*/ 8686800 h 15135727"/>
              <a:gd name="connsiteX277" fmla="*/ 649706 w 8128084"/>
              <a:gd name="connsiteY277" fmla="*/ 8662737 h 15135727"/>
              <a:gd name="connsiteX278" fmla="*/ 385011 w 8128084"/>
              <a:gd name="connsiteY278" fmla="*/ 8566485 h 15135727"/>
              <a:gd name="connsiteX279" fmla="*/ 577516 w 8128084"/>
              <a:gd name="connsiteY279" fmla="*/ 8373979 h 15135727"/>
              <a:gd name="connsiteX280" fmla="*/ 794085 w 8128084"/>
              <a:gd name="connsiteY280" fmla="*/ 8301790 h 15135727"/>
              <a:gd name="connsiteX281" fmla="*/ 745958 w 8128084"/>
              <a:gd name="connsiteY281" fmla="*/ 8133348 h 15135727"/>
              <a:gd name="connsiteX282" fmla="*/ 818148 w 8128084"/>
              <a:gd name="connsiteY282" fmla="*/ 7820527 h 15135727"/>
              <a:gd name="connsiteX283" fmla="*/ 697832 w 8128084"/>
              <a:gd name="connsiteY283" fmla="*/ 7820527 h 15135727"/>
              <a:gd name="connsiteX284" fmla="*/ 625642 w 8128084"/>
              <a:gd name="connsiteY284" fmla="*/ 7916779 h 15135727"/>
              <a:gd name="connsiteX285" fmla="*/ 457200 w 8128084"/>
              <a:gd name="connsiteY285" fmla="*/ 7820527 h 15135727"/>
              <a:gd name="connsiteX286" fmla="*/ 529390 w 8128084"/>
              <a:gd name="connsiteY286" fmla="*/ 7700211 h 15135727"/>
              <a:gd name="connsiteX287" fmla="*/ 938464 w 8128084"/>
              <a:gd name="connsiteY287" fmla="*/ 7676148 h 15135727"/>
              <a:gd name="connsiteX288" fmla="*/ 1058779 w 8128084"/>
              <a:gd name="connsiteY288" fmla="*/ 7459579 h 15135727"/>
              <a:gd name="connsiteX289" fmla="*/ 1203158 w 8128084"/>
              <a:gd name="connsiteY289" fmla="*/ 7603958 h 15135727"/>
              <a:gd name="connsiteX290" fmla="*/ 1299411 w 8128084"/>
              <a:gd name="connsiteY290" fmla="*/ 7555832 h 15135727"/>
              <a:gd name="connsiteX291" fmla="*/ 1443790 w 8128084"/>
              <a:gd name="connsiteY291" fmla="*/ 7507706 h 15135727"/>
              <a:gd name="connsiteX292" fmla="*/ 1684421 w 8128084"/>
              <a:gd name="connsiteY292" fmla="*/ 7603958 h 15135727"/>
              <a:gd name="connsiteX293" fmla="*/ 1684421 w 8128084"/>
              <a:gd name="connsiteY293" fmla="*/ 7603958 h 15135727"/>
              <a:gd name="connsiteX294" fmla="*/ 1540042 w 8128084"/>
              <a:gd name="connsiteY294" fmla="*/ 7363327 h 15135727"/>
              <a:gd name="connsiteX295" fmla="*/ 1299411 w 8128084"/>
              <a:gd name="connsiteY295" fmla="*/ 7315200 h 15135727"/>
              <a:gd name="connsiteX296" fmla="*/ 1130969 w 8128084"/>
              <a:gd name="connsiteY296" fmla="*/ 7339264 h 15135727"/>
              <a:gd name="connsiteX297" fmla="*/ 1034716 w 8128084"/>
              <a:gd name="connsiteY297" fmla="*/ 7315200 h 15135727"/>
              <a:gd name="connsiteX298" fmla="*/ 1155032 w 8128084"/>
              <a:gd name="connsiteY298" fmla="*/ 7050506 h 15135727"/>
              <a:gd name="connsiteX299" fmla="*/ 1155032 w 8128084"/>
              <a:gd name="connsiteY299" fmla="*/ 6930190 h 15135727"/>
              <a:gd name="connsiteX300" fmla="*/ 1155032 w 8128084"/>
              <a:gd name="connsiteY300" fmla="*/ 6761748 h 15135727"/>
              <a:gd name="connsiteX301" fmla="*/ 1203158 w 8128084"/>
              <a:gd name="connsiteY301" fmla="*/ 6617369 h 15135727"/>
              <a:gd name="connsiteX302" fmla="*/ 1371600 w 8128084"/>
              <a:gd name="connsiteY302" fmla="*/ 6472990 h 15135727"/>
              <a:gd name="connsiteX303" fmla="*/ 1443790 w 8128084"/>
              <a:gd name="connsiteY303" fmla="*/ 6328611 h 15135727"/>
              <a:gd name="connsiteX304" fmla="*/ 1419727 w 8128084"/>
              <a:gd name="connsiteY304" fmla="*/ 6208295 h 15135727"/>
              <a:gd name="connsiteX305" fmla="*/ 1275348 w 8128084"/>
              <a:gd name="connsiteY305" fmla="*/ 6304548 h 15135727"/>
              <a:gd name="connsiteX306" fmla="*/ 1323474 w 8128084"/>
              <a:gd name="connsiteY306" fmla="*/ 6015790 h 15135727"/>
              <a:gd name="connsiteX307" fmla="*/ 1540042 w 8128084"/>
              <a:gd name="connsiteY307" fmla="*/ 5871411 h 15135727"/>
              <a:gd name="connsiteX308" fmla="*/ 1540042 w 8128084"/>
              <a:gd name="connsiteY308" fmla="*/ 5751095 h 15135727"/>
              <a:gd name="connsiteX309" fmla="*/ 1395664 w 8128084"/>
              <a:gd name="connsiteY309" fmla="*/ 5799221 h 15135727"/>
              <a:gd name="connsiteX310" fmla="*/ 1179095 w 8128084"/>
              <a:gd name="connsiteY310" fmla="*/ 5799221 h 15135727"/>
              <a:gd name="connsiteX311" fmla="*/ 890337 w 8128084"/>
              <a:gd name="connsiteY311" fmla="*/ 5775158 h 15135727"/>
              <a:gd name="connsiteX312" fmla="*/ 697832 w 8128084"/>
              <a:gd name="connsiteY312" fmla="*/ 5606716 h 15135727"/>
              <a:gd name="connsiteX313" fmla="*/ 577516 w 8128084"/>
              <a:gd name="connsiteY313" fmla="*/ 5582653 h 15135727"/>
              <a:gd name="connsiteX314" fmla="*/ 697832 w 8128084"/>
              <a:gd name="connsiteY314" fmla="*/ 5775158 h 15135727"/>
              <a:gd name="connsiteX315" fmla="*/ 409074 w 8128084"/>
              <a:gd name="connsiteY315" fmla="*/ 5799221 h 15135727"/>
              <a:gd name="connsiteX316" fmla="*/ 168442 w 8128084"/>
              <a:gd name="connsiteY316" fmla="*/ 5702969 h 15135727"/>
              <a:gd name="connsiteX317" fmla="*/ 264695 w 8128084"/>
              <a:gd name="connsiteY317" fmla="*/ 5558590 h 15135727"/>
              <a:gd name="connsiteX318" fmla="*/ 144379 w 8128084"/>
              <a:gd name="connsiteY318" fmla="*/ 5510464 h 15135727"/>
              <a:gd name="connsiteX319" fmla="*/ 0 w 8128084"/>
              <a:gd name="connsiteY319" fmla="*/ 5462337 h 15135727"/>
              <a:gd name="connsiteX320" fmla="*/ 96253 w 8128084"/>
              <a:gd name="connsiteY320"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03158 h 15135727"/>
              <a:gd name="connsiteX81" fmla="*/ 7844590 w 8128084"/>
              <a:gd name="connsiteY81" fmla="*/ 1058779 h 15135727"/>
              <a:gd name="connsiteX82" fmla="*/ 7483642 w 8128084"/>
              <a:gd name="connsiteY82" fmla="*/ 1371600 h 15135727"/>
              <a:gd name="connsiteX83" fmla="*/ 7267074 w 8128084"/>
              <a:gd name="connsiteY83" fmla="*/ 1395664 h 15135727"/>
              <a:gd name="connsiteX84" fmla="*/ 7243011 w 8128084"/>
              <a:gd name="connsiteY84" fmla="*/ 1588169 h 15135727"/>
              <a:gd name="connsiteX85" fmla="*/ 6978316 w 8128084"/>
              <a:gd name="connsiteY85" fmla="*/ 1732548 h 15135727"/>
              <a:gd name="connsiteX86" fmla="*/ 6737685 w 8128084"/>
              <a:gd name="connsiteY86" fmla="*/ 2093495 h 15135727"/>
              <a:gd name="connsiteX87" fmla="*/ 6737685 w 8128084"/>
              <a:gd name="connsiteY87" fmla="*/ 2382253 h 15135727"/>
              <a:gd name="connsiteX88" fmla="*/ 6665495 w 8128084"/>
              <a:gd name="connsiteY88" fmla="*/ 2430379 h 15135727"/>
              <a:gd name="connsiteX89" fmla="*/ 6906127 w 8128084"/>
              <a:gd name="connsiteY89" fmla="*/ 2646948 h 15135727"/>
              <a:gd name="connsiteX90" fmla="*/ 6906127 w 8128084"/>
              <a:gd name="connsiteY90" fmla="*/ 2983832 h 15135727"/>
              <a:gd name="connsiteX91" fmla="*/ 6906127 w 8128084"/>
              <a:gd name="connsiteY91" fmla="*/ 3104148 h 15135727"/>
              <a:gd name="connsiteX92" fmla="*/ 6833937 w 8128084"/>
              <a:gd name="connsiteY92" fmla="*/ 3368842 h 15135727"/>
              <a:gd name="connsiteX93" fmla="*/ 6906127 w 8128084"/>
              <a:gd name="connsiteY93" fmla="*/ 3489158 h 15135727"/>
              <a:gd name="connsiteX94" fmla="*/ 6641432 w 8128084"/>
              <a:gd name="connsiteY94" fmla="*/ 3705727 h 15135727"/>
              <a:gd name="connsiteX95" fmla="*/ 6737685 w 8128084"/>
              <a:gd name="connsiteY95" fmla="*/ 3729790 h 15135727"/>
              <a:gd name="connsiteX96" fmla="*/ 6545179 w 8128084"/>
              <a:gd name="connsiteY96" fmla="*/ 3826042 h 15135727"/>
              <a:gd name="connsiteX97" fmla="*/ 6328611 w 8128084"/>
              <a:gd name="connsiteY97" fmla="*/ 3753853 h 15135727"/>
              <a:gd name="connsiteX98" fmla="*/ 6184232 w 8128084"/>
              <a:gd name="connsiteY98" fmla="*/ 3850106 h 15135727"/>
              <a:gd name="connsiteX99" fmla="*/ 6184232 w 8128084"/>
              <a:gd name="connsiteY99" fmla="*/ 3946358 h 15135727"/>
              <a:gd name="connsiteX100" fmla="*/ 6136106 w 8128084"/>
              <a:gd name="connsiteY100" fmla="*/ 4235116 h 15135727"/>
              <a:gd name="connsiteX101" fmla="*/ 5919537 w 8128084"/>
              <a:gd name="connsiteY101" fmla="*/ 4403558 h 15135727"/>
              <a:gd name="connsiteX102" fmla="*/ 5775158 w 8128084"/>
              <a:gd name="connsiteY102" fmla="*/ 4451685 h 15135727"/>
              <a:gd name="connsiteX103" fmla="*/ 5630779 w 8128084"/>
              <a:gd name="connsiteY103" fmla="*/ 4547937 h 15135727"/>
              <a:gd name="connsiteX104" fmla="*/ 5510464 w 8128084"/>
              <a:gd name="connsiteY104" fmla="*/ 4620127 h 15135727"/>
              <a:gd name="connsiteX105" fmla="*/ 5510464 w 8128084"/>
              <a:gd name="connsiteY105" fmla="*/ 4812632 h 15135727"/>
              <a:gd name="connsiteX106" fmla="*/ 5317958 w 8128084"/>
              <a:gd name="connsiteY106" fmla="*/ 4981074 h 15135727"/>
              <a:gd name="connsiteX107" fmla="*/ 5005137 w 8128084"/>
              <a:gd name="connsiteY107" fmla="*/ 5149516 h 15135727"/>
              <a:gd name="connsiteX108" fmla="*/ 4692316 w 8128084"/>
              <a:gd name="connsiteY108" fmla="*/ 5149516 h 15135727"/>
              <a:gd name="connsiteX109" fmla="*/ 4523874 w 8128084"/>
              <a:gd name="connsiteY109" fmla="*/ 5366085 h 15135727"/>
              <a:gd name="connsiteX110" fmla="*/ 4211053 w 8128084"/>
              <a:gd name="connsiteY110" fmla="*/ 5414211 h 15135727"/>
              <a:gd name="connsiteX111" fmla="*/ 4114800 w 8128084"/>
              <a:gd name="connsiteY111" fmla="*/ 5390148 h 15135727"/>
              <a:gd name="connsiteX112" fmla="*/ 4018548 w 8128084"/>
              <a:gd name="connsiteY112" fmla="*/ 5630779 h 15135727"/>
              <a:gd name="connsiteX113" fmla="*/ 4090737 w 8128084"/>
              <a:gd name="connsiteY113" fmla="*/ 5871411 h 15135727"/>
              <a:gd name="connsiteX114" fmla="*/ 4090737 w 8128084"/>
              <a:gd name="connsiteY114" fmla="*/ 6184232 h 15135727"/>
              <a:gd name="connsiteX115" fmla="*/ 4186990 w 8128084"/>
              <a:gd name="connsiteY115" fmla="*/ 6472990 h 15135727"/>
              <a:gd name="connsiteX116" fmla="*/ 4042611 w 8128084"/>
              <a:gd name="connsiteY116" fmla="*/ 6352674 h 15135727"/>
              <a:gd name="connsiteX117" fmla="*/ 3946358 w 8128084"/>
              <a:gd name="connsiteY117" fmla="*/ 6376737 h 15135727"/>
              <a:gd name="connsiteX118" fmla="*/ 4114800 w 8128084"/>
              <a:gd name="connsiteY118" fmla="*/ 6641432 h 15135727"/>
              <a:gd name="connsiteX119" fmla="*/ 4451685 w 8128084"/>
              <a:gd name="connsiteY119" fmla="*/ 6737685 h 15135727"/>
              <a:gd name="connsiteX120" fmla="*/ 4620127 w 8128084"/>
              <a:gd name="connsiteY120" fmla="*/ 6978316 h 15135727"/>
              <a:gd name="connsiteX121" fmla="*/ 4740442 w 8128084"/>
              <a:gd name="connsiteY121" fmla="*/ 7170821 h 15135727"/>
              <a:gd name="connsiteX122" fmla="*/ 5077327 w 8128084"/>
              <a:gd name="connsiteY122" fmla="*/ 7387390 h 15135727"/>
              <a:gd name="connsiteX123" fmla="*/ 5125453 w 8128084"/>
              <a:gd name="connsiteY123" fmla="*/ 7603958 h 15135727"/>
              <a:gd name="connsiteX124" fmla="*/ 5197642 w 8128084"/>
              <a:gd name="connsiteY124" fmla="*/ 7796464 h 15135727"/>
              <a:gd name="connsiteX125" fmla="*/ 5486400 w 8128084"/>
              <a:gd name="connsiteY125" fmla="*/ 7964906 h 15135727"/>
              <a:gd name="connsiteX126" fmla="*/ 5486400 w 8128084"/>
              <a:gd name="connsiteY126" fmla="*/ 8349916 h 15135727"/>
              <a:gd name="connsiteX127" fmla="*/ 5678906 w 8128084"/>
              <a:gd name="connsiteY127" fmla="*/ 8614611 h 15135727"/>
              <a:gd name="connsiteX128" fmla="*/ 5919537 w 8128084"/>
              <a:gd name="connsiteY128" fmla="*/ 9071811 h 15135727"/>
              <a:gd name="connsiteX129" fmla="*/ 6160169 w 8128084"/>
              <a:gd name="connsiteY129" fmla="*/ 9336506 h 15135727"/>
              <a:gd name="connsiteX130" fmla="*/ 6280485 w 8128084"/>
              <a:gd name="connsiteY130" fmla="*/ 9601200 h 15135727"/>
              <a:gd name="connsiteX131" fmla="*/ 6400800 w 8128084"/>
              <a:gd name="connsiteY131" fmla="*/ 9793706 h 15135727"/>
              <a:gd name="connsiteX132" fmla="*/ 6569242 w 8128084"/>
              <a:gd name="connsiteY132" fmla="*/ 10058400 h 15135727"/>
              <a:gd name="connsiteX133" fmla="*/ 6713621 w 8128084"/>
              <a:gd name="connsiteY133" fmla="*/ 10106527 h 15135727"/>
              <a:gd name="connsiteX134" fmla="*/ 6545179 w 8128084"/>
              <a:gd name="connsiteY134" fmla="*/ 10202779 h 15135727"/>
              <a:gd name="connsiteX135" fmla="*/ 6569242 w 8128084"/>
              <a:gd name="connsiteY135" fmla="*/ 10443411 h 15135727"/>
              <a:gd name="connsiteX136" fmla="*/ 6593306 w 8128084"/>
              <a:gd name="connsiteY136" fmla="*/ 10708106 h 15135727"/>
              <a:gd name="connsiteX137" fmla="*/ 6761748 w 8128084"/>
              <a:gd name="connsiteY137" fmla="*/ 10924674 h 15135727"/>
              <a:gd name="connsiteX138" fmla="*/ 6641432 w 8128084"/>
              <a:gd name="connsiteY138" fmla="*/ 11093116 h 15135727"/>
              <a:gd name="connsiteX139" fmla="*/ 6713621 w 8128084"/>
              <a:gd name="connsiteY139" fmla="*/ 11261558 h 15135727"/>
              <a:gd name="connsiteX140" fmla="*/ 6737685 w 8128084"/>
              <a:gd name="connsiteY140" fmla="*/ 11526253 h 15135727"/>
              <a:gd name="connsiteX141" fmla="*/ 6617369 w 8128084"/>
              <a:gd name="connsiteY141" fmla="*/ 11839074 h 15135727"/>
              <a:gd name="connsiteX142" fmla="*/ 6617369 w 8128084"/>
              <a:gd name="connsiteY142" fmla="*/ 12031579 h 15135727"/>
              <a:gd name="connsiteX143" fmla="*/ 6641432 w 8128084"/>
              <a:gd name="connsiteY143" fmla="*/ 12127832 h 15135727"/>
              <a:gd name="connsiteX144" fmla="*/ 6761748 w 8128084"/>
              <a:gd name="connsiteY144" fmla="*/ 12031579 h 15135727"/>
              <a:gd name="connsiteX145" fmla="*/ 6761748 w 8128084"/>
              <a:gd name="connsiteY145" fmla="*/ 12296274 h 15135727"/>
              <a:gd name="connsiteX146" fmla="*/ 6689558 w 8128084"/>
              <a:gd name="connsiteY146" fmla="*/ 12512842 h 15135727"/>
              <a:gd name="connsiteX147" fmla="*/ 6785811 w 8128084"/>
              <a:gd name="connsiteY147" fmla="*/ 12777537 h 15135727"/>
              <a:gd name="connsiteX148" fmla="*/ 6569242 w 8128084"/>
              <a:gd name="connsiteY148" fmla="*/ 12873790 h 15135727"/>
              <a:gd name="connsiteX149" fmla="*/ 6545179 w 8128084"/>
              <a:gd name="connsiteY149" fmla="*/ 13090358 h 15135727"/>
              <a:gd name="connsiteX150" fmla="*/ 6448927 w 8128084"/>
              <a:gd name="connsiteY150" fmla="*/ 13355053 h 15135727"/>
              <a:gd name="connsiteX151" fmla="*/ 6256421 w 8128084"/>
              <a:gd name="connsiteY151" fmla="*/ 13571621 h 15135727"/>
              <a:gd name="connsiteX152" fmla="*/ 6087979 w 8128084"/>
              <a:gd name="connsiteY152" fmla="*/ 13667874 h 15135727"/>
              <a:gd name="connsiteX153" fmla="*/ 5943600 w 8128084"/>
              <a:gd name="connsiteY153" fmla="*/ 13716000 h 15135727"/>
              <a:gd name="connsiteX154" fmla="*/ 5702969 w 8128084"/>
              <a:gd name="connsiteY154" fmla="*/ 13667874 h 15135727"/>
              <a:gd name="connsiteX155" fmla="*/ 5582653 w 8128084"/>
              <a:gd name="connsiteY155" fmla="*/ 13691937 h 15135727"/>
              <a:gd name="connsiteX156" fmla="*/ 5727032 w 8128084"/>
              <a:gd name="connsiteY156" fmla="*/ 13836316 h 15135727"/>
              <a:gd name="connsiteX157" fmla="*/ 5582653 w 8128084"/>
              <a:gd name="connsiteY157" fmla="*/ 14052885 h 15135727"/>
              <a:gd name="connsiteX158" fmla="*/ 5462337 w 8128084"/>
              <a:gd name="connsiteY158" fmla="*/ 14149137 h 15135727"/>
              <a:gd name="connsiteX159" fmla="*/ 5342021 w 8128084"/>
              <a:gd name="connsiteY159" fmla="*/ 14004758 h 15135727"/>
              <a:gd name="connsiteX160" fmla="*/ 5245769 w 8128084"/>
              <a:gd name="connsiteY160" fmla="*/ 14004758 h 15135727"/>
              <a:gd name="connsiteX161" fmla="*/ 5245769 w 8128084"/>
              <a:gd name="connsiteY161" fmla="*/ 13956632 h 15135727"/>
              <a:gd name="connsiteX162" fmla="*/ 5101390 w 8128084"/>
              <a:gd name="connsiteY162" fmla="*/ 13956632 h 15135727"/>
              <a:gd name="connsiteX163" fmla="*/ 4981074 w 8128084"/>
              <a:gd name="connsiteY163" fmla="*/ 13860379 h 15135727"/>
              <a:gd name="connsiteX164" fmla="*/ 4740442 w 8128084"/>
              <a:gd name="connsiteY164" fmla="*/ 13908506 h 15135727"/>
              <a:gd name="connsiteX165" fmla="*/ 4475748 w 8128084"/>
              <a:gd name="connsiteY165" fmla="*/ 13956632 h 15135727"/>
              <a:gd name="connsiteX166" fmla="*/ 4379495 w 8128084"/>
              <a:gd name="connsiteY166" fmla="*/ 14028821 h 15135727"/>
              <a:gd name="connsiteX167" fmla="*/ 4403558 w 8128084"/>
              <a:gd name="connsiteY167" fmla="*/ 14197264 h 15135727"/>
              <a:gd name="connsiteX168" fmla="*/ 4572000 w 8128084"/>
              <a:gd name="connsiteY168" fmla="*/ 14149137 h 15135727"/>
              <a:gd name="connsiteX169" fmla="*/ 4523874 w 8128084"/>
              <a:gd name="connsiteY169" fmla="*/ 14558211 h 15135727"/>
              <a:gd name="connsiteX170" fmla="*/ 4403558 w 8128084"/>
              <a:gd name="connsiteY170" fmla="*/ 14437895 h 15135727"/>
              <a:gd name="connsiteX171" fmla="*/ 4403558 w 8128084"/>
              <a:gd name="connsiteY171" fmla="*/ 14437895 h 15135727"/>
              <a:gd name="connsiteX172" fmla="*/ 4283242 w 8128084"/>
              <a:gd name="connsiteY172" fmla="*/ 14245390 h 15135727"/>
              <a:gd name="connsiteX173" fmla="*/ 4235116 w 8128084"/>
              <a:gd name="connsiteY173" fmla="*/ 14341642 h 15135727"/>
              <a:gd name="connsiteX174" fmla="*/ 4162927 w 8128084"/>
              <a:gd name="connsiteY174" fmla="*/ 14389769 h 15135727"/>
              <a:gd name="connsiteX175" fmla="*/ 4162927 w 8128084"/>
              <a:gd name="connsiteY175" fmla="*/ 14389769 h 15135727"/>
              <a:gd name="connsiteX176" fmla="*/ 3922295 w 8128084"/>
              <a:gd name="connsiteY176" fmla="*/ 14245390 h 15135727"/>
              <a:gd name="connsiteX177" fmla="*/ 3801979 w 8128084"/>
              <a:gd name="connsiteY177" fmla="*/ 14293516 h 15135727"/>
              <a:gd name="connsiteX178" fmla="*/ 3681664 w 8128084"/>
              <a:gd name="connsiteY178" fmla="*/ 14389769 h 15135727"/>
              <a:gd name="connsiteX179" fmla="*/ 3657600 w 8128084"/>
              <a:gd name="connsiteY179" fmla="*/ 14654464 h 15135727"/>
              <a:gd name="connsiteX180" fmla="*/ 3513221 w 8128084"/>
              <a:gd name="connsiteY180" fmla="*/ 14726653 h 15135727"/>
              <a:gd name="connsiteX181" fmla="*/ 3513221 w 8128084"/>
              <a:gd name="connsiteY181" fmla="*/ 14871032 h 15135727"/>
              <a:gd name="connsiteX182" fmla="*/ 3633537 w 8128084"/>
              <a:gd name="connsiteY182" fmla="*/ 14967285 h 15135727"/>
              <a:gd name="connsiteX183" fmla="*/ 3609474 w 8128084"/>
              <a:gd name="connsiteY183" fmla="*/ 15087600 h 15135727"/>
              <a:gd name="connsiteX184" fmla="*/ 3441032 w 8128084"/>
              <a:gd name="connsiteY184" fmla="*/ 15039474 h 15135727"/>
              <a:gd name="connsiteX185" fmla="*/ 3272590 w 8128084"/>
              <a:gd name="connsiteY185" fmla="*/ 15063537 h 15135727"/>
              <a:gd name="connsiteX186" fmla="*/ 3248527 w 8128084"/>
              <a:gd name="connsiteY186" fmla="*/ 14895095 h 15135727"/>
              <a:gd name="connsiteX187" fmla="*/ 3128211 w 8128084"/>
              <a:gd name="connsiteY187" fmla="*/ 14919158 h 15135727"/>
              <a:gd name="connsiteX188" fmla="*/ 2959769 w 8128084"/>
              <a:gd name="connsiteY188" fmla="*/ 15135727 h 15135727"/>
              <a:gd name="connsiteX189" fmla="*/ 2935706 w 8128084"/>
              <a:gd name="connsiteY189" fmla="*/ 14895095 h 15135727"/>
              <a:gd name="connsiteX190" fmla="*/ 2791327 w 8128084"/>
              <a:gd name="connsiteY190" fmla="*/ 14943221 h 15135727"/>
              <a:gd name="connsiteX191" fmla="*/ 2671011 w 8128084"/>
              <a:gd name="connsiteY191" fmla="*/ 15039474 h 15135727"/>
              <a:gd name="connsiteX192" fmla="*/ 2430379 w 8128084"/>
              <a:gd name="connsiteY192" fmla="*/ 15087600 h 15135727"/>
              <a:gd name="connsiteX193" fmla="*/ 2237874 w 8128084"/>
              <a:gd name="connsiteY193" fmla="*/ 15039474 h 15135727"/>
              <a:gd name="connsiteX194" fmla="*/ 2622885 w 8128084"/>
              <a:gd name="connsiteY194" fmla="*/ 14846969 h 15135727"/>
              <a:gd name="connsiteX195" fmla="*/ 2887579 w 8128084"/>
              <a:gd name="connsiteY195" fmla="*/ 14774779 h 15135727"/>
              <a:gd name="connsiteX196" fmla="*/ 2839453 w 8128084"/>
              <a:gd name="connsiteY196" fmla="*/ 14582274 h 15135727"/>
              <a:gd name="connsiteX197" fmla="*/ 2935706 w 8128084"/>
              <a:gd name="connsiteY197" fmla="*/ 14510085 h 15135727"/>
              <a:gd name="connsiteX198" fmla="*/ 2935706 w 8128084"/>
              <a:gd name="connsiteY198" fmla="*/ 14510085 h 15135727"/>
              <a:gd name="connsiteX199" fmla="*/ 3080085 w 8128084"/>
              <a:gd name="connsiteY199" fmla="*/ 14413832 h 15135727"/>
              <a:gd name="connsiteX200" fmla="*/ 3152274 w 8128084"/>
              <a:gd name="connsiteY200" fmla="*/ 14341642 h 15135727"/>
              <a:gd name="connsiteX201" fmla="*/ 3080085 w 8128084"/>
              <a:gd name="connsiteY201" fmla="*/ 14269453 h 15135727"/>
              <a:gd name="connsiteX202" fmla="*/ 3152274 w 8128084"/>
              <a:gd name="connsiteY202" fmla="*/ 14197264 h 15135727"/>
              <a:gd name="connsiteX203" fmla="*/ 3152274 w 8128084"/>
              <a:gd name="connsiteY203" fmla="*/ 14052885 h 15135727"/>
              <a:gd name="connsiteX204" fmla="*/ 3080085 w 8128084"/>
              <a:gd name="connsiteY204" fmla="*/ 13980695 h 15135727"/>
              <a:gd name="connsiteX205" fmla="*/ 3056021 w 8128084"/>
              <a:gd name="connsiteY205" fmla="*/ 14076948 h 15135727"/>
              <a:gd name="connsiteX206" fmla="*/ 2935706 w 8128084"/>
              <a:gd name="connsiteY206" fmla="*/ 14076948 h 15135727"/>
              <a:gd name="connsiteX207" fmla="*/ 2863516 w 8128084"/>
              <a:gd name="connsiteY207" fmla="*/ 14125074 h 15135727"/>
              <a:gd name="connsiteX208" fmla="*/ 2719137 w 8128084"/>
              <a:gd name="connsiteY208" fmla="*/ 14197264 h 15135727"/>
              <a:gd name="connsiteX209" fmla="*/ 2646948 w 8128084"/>
              <a:gd name="connsiteY209" fmla="*/ 14197264 h 15135727"/>
              <a:gd name="connsiteX210" fmla="*/ 2598821 w 8128084"/>
              <a:gd name="connsiteY210" fmla="*/ 14125074 h 15135727"/>
              <a:gd name="connsiteX211" fmla="*/ 2430379 w 8128084"/>
              <a:gd name="connsiteY211" fmla="*/ 13836316 h 15135727"/>
              <a:gd name="connsiteX212" fmla="*/ 2646948 w 8128084"/>
              <a:gd name="connsiteY212" fmla="*/ 13812253 h 15135727"/>
              <a:gd name="connsiteX213" fmla="*/ 2502569 w 8128084"/>
              <a:gd name="connsiteY213" fmla="*/ 13475369 h 15135727"/>
              <a:gd name="connsiteX214" fmla="*/ 2550695 w 8128084"/>
              <a:gd name="connsiteY214" fmla="*/ 13186611 h 15135727"/>
              <a:gd name="connsiteX215" fmla="*/ 2719137 w 8128084"/>
              <a:gd name="connsiteY215" fmla="*/ 13042232 h 15135727"/>
              <a:gd name="connsiteX216" fmla="*/ 2791327 w 8128084"/>
              <a:gd name="connsiteY216" fmla="*/ 12945979 h 15135727"/>
              <a:gd name="connsiteX217" fmla="*/ 3031958 w 8128084"/>
              <a:gd name="connsiteY217" fmla="*/ 13090358 h 15135727"/>
              <a:gd name="connsiteX218" fmla="*/ 3056021 w 8128084"/>
              <a:gd name="connsiteY218" fmla="*/ 12753474 h 15135727"/>
              <a:gd name="connsiteX219" fmla="*/ 2887579 w 8128084"/>
              <a:gd name="connsiteY219" fmla="*/ 12777537 h 15135727"/>
              <a:gd name="connsiteX220" fmla="*/ 2815390 w 8128084"/>
              <a:gd name="connsiteY220" fmla="*/ 12777537 h 15135727"/>
              <a:gd name="connsiteX221" fmla="*/ 3176337 w 8128084"/>
              <a:gd name="connsiteY221" fmla="*/ 12368464 h 15135727"/>
              <a:gd name="connsiteX222" fmla="*/ 3104148 w 8128084"/>
              <a:gd name="connsiteY222" fmla="*/ 12320337 h 15135727"/>
              <a:gd name="connsiteX223" fmla="*/ 3104148 w 8128084"/>
              <a:gd name="connsiteY223" fmla="*/ 12320337 h 15135727"/>
              <a:gd name="connsiteX224" fmla="*/ 3007895 w 8128084"/>
              <a:gd name="connsiteY224" fmla="*/ 12079706 h 15135727"/>
              <a:gd name="connsiteX225" fmla="*/ 2911642 w 8128084"/>
              <a:gd name="connsiteY225" fmla="*/ 11935327 h 15135727"/>
              <a:gd name="connsiteX226" fmla="*/ 2863516 w 8128084"/>
              <a:gd name="connsiteY226" fmla="*/ 11694695 h 15135727"/>
              <a:gd name="connsiteX227" fmla="*/ 2911642 w 8128084"/>
              <a:gd name="connsiteY227" fmla="*/ 11454064 h 15135727"/>
              <a:gd name="connsiteX228" fmla="*/ 3056021 w 8128084"/>
              <a:gd name="connsiteY228" fmla="*/ 11454064 h 15135727"/>
              <a:gd name="connsiteX229" fmla="*/ 2983832 w 8128084"/>
              <a:gd name="connsiteY229" fmla="*/ 11381874 h 15135727"/>
              <a:gd name="connsiteX230" fmla="*/ 3031958 w 8128084"/>
              <a:gd name="connsiteY230" fmla="*/ 11285621 h 15135727"/>
              <a:gd name="connsiteX231" fmla="*/ 3007895 w 8128084"/>
              <a:gd name="connsiteY231" fmla="*/ 11189369 h 15135727"/>
              <a:gd name="connsiteX232" fmla="*/ 2887579 w 8128084"/>
              <a:gd name="connsiteY232" fmla="*/ 11141242 h 15135727"/>
              <a:gd name="connsiteX233" fmla="*/ 2887579 w 8128084"/>
              <a:gd name="connsiteY233" fmla="*/ 10972800 h 15135727"/>
              <a:gd name="connsiteX234" fmla="*/ 2887579 w 8128084"/>
              <a:gd name="connsiteY234" fmla="*/ 10924674 h 15135727"/>
              <a:gd name="connsiteX235" fmla="*/ 2767264 w 8128084"/>
              <a:gd name="connsiteY235" fmla="*/ 11020927 h 15135727"/>
              <a:gd name="connsiteX236" fmla="*/ 2743200 w 8128084"/>
              <a:gd name="connsiteY236" fmla="*/ 10924674 h 15135727"/>
              <a:gd name="connsiteX237" fmla="*/ 2550695 w 8128084"/>
              <a:gd name="connsiteY237" fmla="*/ 11020927 h 15135727"/>
              <a:gd name="connsiteX238" fmla="*/ 2526632 w 8128084"/>
              <a:gd name="connsiteY238" fmla="*/ 11117179 h 15135727"/>
              <a:gd name="connsiteX239" fmla="*/ 2334127 w 8128084"/>
              <a:gd name="connsiteY239" fmla="*/ 10996864 h 15135727"/>
              <a:gd name="connsiteX240" fmla="*/ 2358190 w 8128084"/>
              <a:gd name="connsiteY240" fmla="*/ 10732169 h 15135727"/>
              <a:gd name="connsiteX241" fmla="*/ 2334127 w 8128084"/>
              <a:gd name="connsiteY241" fmla="*/ 10587790 h 15135727"/>
              <a:gd name="connsiteX242" fmla="*/ 2406316 w 8128084"/>
              <a:gd name="connsiteY242" fmla="*/ 10491537 h 15135727"/>
              <a:gd name="connsiteX243" fmla="*/ 2598821 w 8128084"/>
              <a:gd name="connsiteY243" fmla="*/ 10684042 h 15135727"/>
              <a:gd name="connsiteX244" fmla="*/ 2767264 w 8128084"/>
              <a:gd name="connsiteY244" fmla="*/ 10684042 h 15135727"/>
              <a:gd name="connsiteX245" fmla="*/ 2646948 w 8128084"/>
              <a:gd name="connsiteY245" fmla="*/ 10515600 h 15135727"/>
              <a:gd name="connsiteX246" fmla="*/ 2815390 w 8128084"/>
              <a:gd name="connsiteY246" fmla="*/ 10395285 h 15135727"/>
              <a:gd name="connsiteX247" fmla="*/ 3080085 w 8128084"/>
              <a:gd name="connsiteY247" fmla="*/ 10419348 h 15135727"/>
              <a:gd name="connsiteX248" fmla="*/ 3248527 w 8128084"/>
              <a:gd name="connsiteY248" fmla="*/ 10539664 h 15135727"/>
              <a:gd name="connsiteX249" fmla="*/ 3320716 w 8128084"/>
              <a:gd name="connsiteY249" fmla="*/ 10659979 h 15135727"/>
              <a:gd name="connsiteX250" fmla="*/ 3465095 w 8128084"/>
              <a:gd name="connsiteY250" fmla="*/ 10659979 h 15135727"/>
              <a:gd name="connsiteX251" fmla="*/ 3441032 w 8128084"/>
              <a:gd name="connsiteY251" fmla="*/ 10491537 h 15135727"/>
              <a:gd name="connsiteX252" fmla="*/ 3392906 w 8128084"/>
              <a:gd name="connsiteY252" fmla="*/ 10250906 h 15135727"/>
              <a:gd name="connsiteX253" fmla="*/ 3152274 w 8128084"/>
              <a:gd name="connsiteY253" fmla="*/ 10250906 h 15135727"/>
              <a:gd name="connsiteX254" fmla="*/ 3176337 w 8128084"/>
              <a:gd name="connsiteY254" fmla="*/ 10178716 h 15135727"/>
              <a:gd name="connsiteX255" fmla="*/ 3104148 w 8128084"/>
              <a:gd name="connsiteY255" fmla="*/ 10154653 h 15135727"/>
              <a:gd name="connsiteX256" fmla="*/ 3007895 w 8128084"/>
              <a:gd name="connsiteY256" fmla="*/ 9962148 h 15135727"/>
              <a:gd name="connsiteX257" fmla="*/ 3176337 w 8128084"/>
              <a:gd name="connsiteY257" fmla="*/ 9889958 h 15135727"/>
              <a:gd name="connsiteX258" fmla="*/ 2959769 w 8128084"/>
              <a:gd name="connsiteY258" fmla="*/ 9504948 h 15135727"/>
              <a:gd name="connsiteX259" fmla="*/ 2791327 w 8128084"/>
              <a:gd name="connsiteY259" fmla="*/ 9456821 h 15135727"/>
              <a:gd name="connsiteX260" fmla="*/ 2574758 w 8128084"/>
              <a:gd name="connsiteY260" fmla="*/ 9336506 h 15135727"/>
              <a:gd name="connsiteX261" fmla="*/ 2550695 w 8128084"/>
              <a:gd name="connsiteY261" fmla="*/ 9071811 h 15135727"/>
              <a:gd name="connsiteX262" fmla="*/ 2695074 w 8128084"/>
              <a:gd name="connsiteY262" fmla="*/ 8999621 h 15135727"/>
              <a:gd name="connsiteX263" fmla="*/ 2622885 w 8128084"/>
              <a:gd name="connsiteY263" fmla="*/ 8975558 h 15135727"/>
              <a:gd name="connsiteX264" fmla="*/ 2430379 w 8128084"/>
              <a:gd name="connsiteY264" fmla="*/ 8999621 h 15135727"/>
              <a:gd name="connsiteX265" fmla="*/ 2261937 w 8128084"/>
              <a:gd name="connsiteY265" fmla="*/ 9168064 h 15135727"/>
              <a:gd name="connsiteX266" fmla="*/ 2237874 w 8128084"/>
              <a:gd name="connsiteY266" fmla="*/ 8999621 h 15135727"/>
              <a:gd name="connsiteX267" fmla="*/ 2117558 w 8128084"/>
              <a:gd name="connsiteY267" fmla="*/ 8975558 h 15135727"/>
              <a:gd name="connsiteX268" fmla="*/ 2045369 w 8128084"/>
              <a:gd name="connsiteY268" fmla="*/ 8783053 h 15135727"/>
              <a:gd name="connsiteX269" fmla="*/ 1852864 w 8128084"/>
              <a:gd name="connsiteY269" fmla="*/ 8758990 h 15135727"/>
              <a:gd name="connsiteX270" fmla="*/ 1636295 w 8128084"/>
              <a:gd name="connsiteY270" fmla="*/ 8927432 h 15135727"/>
              <a:gd name="connsiteX271" fmla="*/ 1588169 w 8128084"/>
              <a:gd name="connsiteY271" fmla="*/ 9023685 h 15135727"/>
              <a:gd name="connsiteX272" fmla="*/ 1515979 w 8128084"/>
              <a:gd name="connsiteY272" fmla="*/ 8879306 h 15135727"/>
              <a:gd name="connsiteX273" fmla="*/ 1347537 w 8128084"/>
              <a:gd name="connsiteY273" fmla="*/ 8879306 h 15135727"/>
              <a:gd name="connsiteX274" fmla="*/ 1347537 w 8128084"/>
              <a:gd name="connsiteY274" fmla="*/ 8710864 h 15135727"/>
              <a:gd name="connsiteX275" fmla="*/ 1106906 w 8128084"/>
              <a:gd name="connsiteY275" fmla="*/ 8783053 h 15135727"/>
              <a:gd name="connsiteX276" fmla="*/ 890337 w 8128084"/>
              <a:gd name="connsiteY276" fmla="*/ 8686800 h 15135727"/>
              <a:gd name="connsiteX277" fmla="*/ 649706 w 8128084"/>
              <a:gd name="connsiteY277" fmla="*/ 8662737 h 15135727"/>
              <a:gd name="connsiteX278" fmla="*/ 385011 w 8128084"/>
              <a:gd name="connsiteY278" fmla="*/ 8566485 h 15135727"/>
              <a:gd name="connsiteX279" fmla="*/ 577516 w 8128084"/>
              <a:gd name="connsiteY279" fmla="*/ 8373979 h 15135727"/>
              <a:gd name="connsiteX280" fmla="*/ 794085 w 8128084"/>
              <a:gd name="connsiteY280" fmla="*/ 8301790 h 15135727"/>
              <a:gd name="connsiteX281" fmla="*/ 745958 w 8128084"/>
              <a:gd name="connsiteY281" fmla="*/ 8133348 h 15135727"/>
              <a:gd name="connsiteX282" fmla="*/ 818148 w 8128084"/>
              <a:gd name="connsiteY282" fmla="*/ 7820527 h 15135727"/>
              <a:gd name="connsiteX283" fmla="*/ 697832 w 8128084"/>
              <a:gd name="connsiteY283" fmla="*/ 7820527 h 15135727"/>
              <a:gd name="connsiteX284" fmla="*/ 625642 w 8128084"/>
              <a:gd name="connsiteY284" fmla="*/ 7916779 h 15135727"/>
              <a:gd name="connsiteX285" fmla="*/ 457200 w 8128084"/>
              <a:gd name="connsiteY285" fmla="*/ 7820527 h 15135727"/>
              <a:gd name="connsiteX286" fmla="*/ 529390 w 8128084"/>
              <a:gd name="connsiteY286" fmla="*/ 7700211 h 15135727"/>
              <a:gd name="connsiteX287" fmla="*/ 938464 w 8128084"/>
              <a:gd name="connsiteY287" fmla="*/ 7676148 h 15135727"/>
              <a:gd name="connsiteX288" fmla="*/ 1058779 w 8128084"/>
              <a:gd name="connsiteY288" fmla="*/ 7459579 h 15135727"/>
              <a:gd name="connsiteX289" fmla="*/ 1203158 w 8128084"/>
              <a:gd name="connsiteY289" fmla="*/ 7603958 h 15135727"/>
              <a:gd name="connsiteX290" fmla="*/ 1299411 w 8128084"/>
              <a:gd name="connsiteY290" fmla="*/ 7555832 h 15135727"/>
              <a:gd name="connsiteX291" fmla="*/ 1443790 w 8128084"/>
              <a:gd name="connsiteY291" fmla="*/ 7507706 h 15135727"/>
              <a:gd name="connsiteX292" fmla="*/ 1684421 w 8128084"/>
              <a:gd name="connsiteY292" fmla="*/ 7603958 h 15135727"/>
              <a:gd name="connsiteX293" fmla="*/ 1684421 w 8128084"/>
              <a:gd name="connsiteY293" fmla="*/ 7603958 h 15135727"/>
              <a:gd name="connsiteX294" fmla="*/ 1540042 w 8128084"/>
              <a:gd name="connsiteY294" fmla="*/ 7363327 h 15135727"/>
              <a:gd name="connsiteX295" fmla="*/ 1299411 w 8128084"/>
              <a:gd name="connsiteY295" fmla="*/ 7315200 h 15135727"/>
              <a:gd name="connsiteX296" fmla="*/ 1130969 w 8128084"/>
              <a:gd name="connsiteY296" fmla="*/ 7339264 h 15135727"/>
              <a:gd name="connsiteX297" fmla="*/ 1034716 w 8128084"/>
              <a:gd name="connsiteY297" fmla="*/ 7315200 h 15135727"/>
              <a:gd name="connsiteX298" fmla="*/ 1155032 w 8128084"/>
              <a:gd name="connsiteY298" fmla="*/ 7050506 h 15135727"/>
              <a:gd name="connsiteX299" fmla="*/ 1155032 w 8128084"/>
              <a:gd name="connsiteY299" fmla="*/ 6930190 h 15135727"/>
              <a:gd name="connsiteX300" fmla="*/ 1155032 w 8128084"/>
              <a:gd name="connsiteY300" fmla="*/ 6761748 h 15135727"/>
              <a:gd name="connsiteX301" fmla="*/ 1203158 w 8128084"/>
              <a:gd name="connsiteY301" fmla="*/ 6617369 h 15135727"/>
              <a:gd name="connsiteX302" fmla="*/ 1371600 w 8128084"/>
              <a:gd name="connsiteY302" fmla="*/ 6472990 h 15135727"/>
              <a:gd name="connsiteX303" fmla="*/ 1443790 w 8128084"/>
              <a:gd name="connsiteY303" fmla="*/ 6328611 h 15135727"/>
              <a:gd name="connsiteX304" fmla="*/ 1419727 w 8128084"/>
              <a:gd name="connsiteY304" fmla="*/ 6208295 h 15135727"/>
              <a:gd name="connsiteX305" fmla="*/ 1275348 w 8128084"/>
              <a:gd name="connsiteY305" fmla="*/ 6304548 h 15135727"/>
              <a:gd name="connsiteX306" fmla="*/ 1323474 w 8128084"/>
              <a:gd name="connsiteY306" fmla="*/ 6015790 h 15135727"/>
              <a:gd name="connsiteX307" fmla="*/ 1540042 w 8128084"/>
              <a:gd name="connsiteY307" fmla="*/ 5871411 h 15135727"/>
              <a:gd name="connsiteX308" fmla="*/ 1540042 w 8128084"/>
              <a:gd name="connsiteY308" fmla="*/ 5751095 h 15135727"/>
              <a:gd name="connsiteX309" fmla="*/ 1395664 w 8128084"/>
              <a:gd name="connsiteY309" fmla="*/ 5799221 h 15135727"/>
              <a:gd name="connsiteX310" fmla="*/ 1179095 w 8128084"/>
              <a:gd name="connsiteY310" fmla="*/ 5799221 h 15135727"/>
              <a:gd name="connsiteX311" fmla="*/ 890337 w 8128084"/>
              <a:gd name="connsiteY311" fmla="*/ 5775158 h 15135727"/>
              <a:gd name="connsiteX312" fmla="*/ 697832 w 8128084"/>
              <a:gd name="connsiteY312" fmla="*/ 5606716 h 15135727"/>
              <a:gd name="connsiteX313" fmla="*/ 577516 w 8128084"/>
              <a:gd name="connsiteY313" fmla="*/ 5582653 h 15135727"/>
              <a:gd name="connsiteX314" fmla="*/ 697832 w 8128084"/>
              <a:gd name="connsiteY314" fmla="*/ 5775158 h 15135727"/>
              <a:gd name="connsiteX315" fmla="*/ 409074 w 8128084"/>
              <a:gd name="connsiteY315" fmla="*/ 5799221 h 15135727"/>
              <a:gd name="connsiteX316" fmla="*/ 168442 w 8128084"/>
              <a:gd name="connsiteY316" fmla="*/ 5702969 h 15135727"/>
              <a:gd name="connsiteX317" fmla="*/ 264695 w 8128084"/>
              <a:gd name="connsiteY317" fmla="*/ 5558590 h 15135727"/>
              <a:gd name="connsiteX318" fmla="*/ 144379 w 8128084"/>
              <a:gd name="connsiteY318" fmla="*/ 5510464 h 15135727"/>
              <a:gd name="connsiteX319" fmla="*/ 0 w 8128084"/>
              <a:gd name="connsiteY319" fmla="*/ 5462337 h 15135727"/>
              <a:gd name="connsiteX320" fmla="*/ 96253 w 8128084"/>
              <a:gd name="connsiteY320"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03158 h 15135727"/>
              <a:gd name="connsiteX81" fmla="*/ 7844590 w 8128084"/>
              <a:gd name="connsiteY81" fmla="*/ 1058779 h 15135727"/>
              <a:gd name="connsiteX82" fmla="*/ 7682915 w 8128084"/>
              <a:gd name="connsiteY82" fmla="*/ 1129716 h 15135727"/>
              <a:gd name="connsiteX83" fmla="*/ 7483642 w 8128084"/>
              <a:gd name="connsiteY83" fmla="*/ 1371600 h 15135727"/>
              <a:gd name="connsiteX84" fmla="*/ 7267074 w 8128084"/>
              <a:gd name="connsiteY84" fmla="*/ 1395664 h 15135727"/>
              <a:gd name="connsiteX85" fmla="*/ 7243011 w 8128084"/>
              <a:gd name="connsiteY85" fmla="*/ 1588169 h 15135727"/>
              <a:gd name="connsiteX86" fmla="*/ 6978316 w 8128084"/>
              <a:gd name="connsiteY86" fmla="*/ 1732548 h 15135727"/>
              <a:gd name="connsiteX87" fmla="*/ 6737685 w 8128084"/>
              <a:gd name="connsiteY87" fmla="*/ 2093495 h 15135727"/>
              <a:gd name="connsiteX88" fmla="*/ 6737685 w 8128084"/>
              <a:gd name="connsiteY88" fmla="*/ 2382253 h 15135727"/>
              <a:gd name="connsiteX89" fmla="*/ 6665495 w 8128084"/>
              <a:gd name="connsiteY89" fmla="*/ 2430379 h 15135727"/>
              <a:gd name="connsiteX90" fmla="*/ 6906127 w 8128084"/>
              <a:gd name="connsiteY90" fmla="*/ 2646948 h 15135727"/>
              <a:gd name="connsiteX91" fmla="*/ 6906127 w 8128084"/>
              <a:gd name="connsiteY91" fmla="*/ 2983832 h 15135727"/>
              <a:gd name="connsiteX92" fmla="*/ 6906127 w 8128084"/>
              <a:gd name="connsiteY92" fmla="*/ 3104148 h 15135727"/>
              <a:gd name="connsiteX93" fmla="*/ 6833937 w 8128084"/>
              <a:gd name="connsiteY93" fmla="*/ 3368842 h 15135727"/>
              <a:gd name="connsiteX94" fmla="*/ 6906127 w 8128084"/>
              <a:gd name="connsiteY94" fmla="*/ 3489158 h 15135727"/>
              <a:gd name="connsiteX95" fmla="*/ 6641432 w 8128084"/>
              <a:gd name="connsiteY95" fmla="*/ 3705727 h 15135727"/>
              <a:gd name="connsiteX96" fmla="*/ 6737685 w 8128084"/>
              <a:gd name="connsiteY96" fmla="*/ 3729790 h 15135727"/>
              <a:gd name="connsiteX97" fmla="*/ 6545179 w 8128084"/>
              <a:gd name="connsiteY97" fmla="*/ 3826042 h 15135727"/>
              <a:gd name="connsiteX98" fmla="*/ 6328611 w 8128084"/>
              <a:gd name="connsiteY98" fmla="*/ 3753853 h 15135727"/>
              <a:gd name="connsiteX99" fmla="*/ 6184232 w 8128084"/>
              <a:gd name="connsiteY99" fmla="*/ 3850106 h 15135727"/>
              <a:gd name="connsiteX100" fmla="*/ 6184232 w 8128084"/>
              <a:gd name="connsiteY100" fmla="*/ 3946358 h 15135727"/>
              <a:gd name="connsiteX101" fmla="*/ 6136106 w 8128084"/>
              <a:gd name="connsiteY101" fmla="*/ 4235116 h 15135727"/>
              <a:gd name="connsiteX102" fmla="*/ 5919537 w 8128084"/>
              <a:gd name="connsiteY102" fmla="*/ 4403558 h 15135727"/>
              <a:gd name="connsiteX103" fmla="*/ 5775158 w 8128084"/>
              <a:gd name="connsiteY103" fmla="*/ 4451685 h 15135727"/>
              <a:gd name="connsiteX104" fmla="*/ 5630779 w 8128084"/>
              <a:gd name="connsiteY104" fmla="*/ 4547937 h 15135727"/>
              <a:gd name="connsiteX105" fmla="*/ 5510464 w 8128084"/>
              <a:gd name="connsiteY105" fmla="*/ 4620127 h 15135727"/>
              <a:gd name="connsiteX106" fmla="*/ 5510464 w 8128084"/>
              <a:gd name="connsiteY106" fmla="*/ 4812632 h 15135727"/>
              <a:gd name="connsiteX107" fmla="*/ 5317958 w 8128084"/>
              <a:gd name="connsiteY107" fmla="*/ 4981074 h 15135727"/>
              <a:gd name="connsiteX108" fmla="*/ 5005137 w 8128084"/>
              <a:gd name="connsiteY108" fmla="*/ 5149516 h 15135727"/>
              <a:gd name="connsiteX109" fmla="*/ 4692316 w 8128084"/>
              <a:gd name="connsiteY109" fmla="*/ 5149516 h 15135727"/>
              <a:gd name="connsiteX110" fmla="*/ 4523874 w 8128084"/>
              <a:gd name="connsiteY110" fmla="*/ 5366085 h 15135727"/>
              <a:gd name="connsiteX111" fmla="*/ 4211053 w 8128084"/>
              <a:gd name="connsiteY111" fmla="*/ 5414211 h 15135727"/>
              <a:gd name="connsiteX112" fmla="*/ 4114800 w 8128084"/>
              <a:gd name="connsiteY112" fmla="*/ 5390148 h 15135727"/>
              <a:gd name="connsiteX113" fmla="*/ 4018548 w 8128084"/>
              <a:gd name="connsiteY113" fmla="*/ 5630779 h 15135727"/>
              <a:gd name="connsiteX114" fmla="*/ 4090737 w 8128084"/>
              <a:gd name="connsiteY114" fmla="*/ 5871411 h 15135727"/>
              <a:gd name="connsiteX115" fmla="*/ 4090737 w 8128084"/>
              <a:gd name="connsiteY115" fmla="*/ 6184232 h 15135727"/>
              <a:gd name="connsiteX116" fmla="*/ 4186990 w 8128084"/>
              <a:gd name="connsiteY116" fmla="*/ 6472990 h 15135727"/>
              <a:gd name="connsiteX117" fmla="*/ 4042611 w 8128084"/>
              <a:gd name="connsiteY117" fmla="*/ 6352674 h 15135727"/>
              <a:gd name="connsiteX118" fmla="*/ 3946358 w 8128084"/>
              <a:gd name="connsiteY118" fmla="*/ 6376737 h 15135727"/>
              <a:gd name="connsiteX119" fmla="*/ 4114800 w 8128084"/>
              <a:gd name="connsiteY119" fmla="*/ 6641432 h 15135727"/>
              <a:gd name="connsiteX120" fmla="*/ 4451685 w 8128084"/>
              <a:gd name="connsiteY120" fmla="*/ 6737685 h 15135727"/>
              <a:gd name="connsiteX121" fmla="*/ 4620127 w 8128084"/>
              <a:gd name="connsiteY121" fmla="*/ 6978316 h 15135727"/>
              <a:gd name="connsiteX122" fmla="*/ 4740442 w 8128084"/>
              <a:gd name="connsiteY122" fmla="*/ 7170821 h 15135727"/>
              <a:gd name="connsiteX123" fmla="*/ 5077327 w 8128084"/>
              <a:gd name="connsiteY123" fmla="*/ 7387390 h 15135727"/>
              <a:gd name="connsiteX124" fmla="*/ 5125453 w 8128084"/>
              <a:gd name="connsiteY124" fmla="*/ 7603958 h 15135727"/>
              <a:gd name="connsiteX125" fmla="*/ 5197642 w 8128084"/>
              <a:gd name="connsiteY125" fmla="*/ 7796464 h 15135727"/>
              <a:gd name="connsiteX126" fmla="*/ 5486400 w 8128084"/>
              <a:gd name="connsiteY126" fmla="*/ 7964906 h 15135727"/>
              <a:gd name="connsiteX127" fmla="*/ 5486400 w 8128084"/>
              <a:gd name="connsiteY127" fmla="*/ 8349916 h 15135727"/>
              <a:gd name="connsiteX128" fmla="*/ 5678906 w 8128084"/>
              <a:gd name="connsiteY128" fmla="*/ 8614611 h 15135727"/>
              <a:gd name="connsiteX129" fmla="*/ 5919537 w 8128084"/>
              <a:gd name="connsiteY129" fmla="*/ 9071811 h 15135727"/>
              <a:gd name="connsiteX130" fmla="*/ 6160169 w 8128084"/>
              <a:gd name="connsiteY130" fmla="*/ 9336506 h 15135727"/>
              <a:gd name="connsiteX131" fmla="*/ 6280485 w 8128084"/>
              <a:gd name="connsiteY131" fmla="*/ 9601200 h 15135727"/>
              <a:gd name="connsiteX132" fmla="*/ 6400800 w 8128084"/>
              <a:gd name="connsiteY132" fmla="*/ 9793706 h 15135727"/>
              <a:gd name="connsiteX133" fmla="*/ 6569242 w 8128084"/>
              <a:gd name="connsiteY133" fmla="*/ 10058400 h 15135727"/>
              <a:gd name="connsiteX134" fmla="*/ 6713621 w 8128084"/>
              <a:gd name="connsiteY134" fmla="*/ 10106527 h 15135727"/>
              <a:gd name="connsiteX135" fmla="*/ 6545179 w 8128084"/>
              <a:gd name="connsiteY135" fmla="*/ 10202779 h 15135727"/>
              <a:gd name="connsiteX136" fmla="*/ 6569242 w 8128084"/>
              <a:gd name="connsiteY136" fmla="*/ 10443411 h 15135727"/>
              <a:gd name="connsiteX137" fmla="*/ 6593306 w 8128084"/>
              <a:gd name="connsiteY137" fmla="*/ 10708106 h 15135727"/>
              <a:gd name="connsiteX138" fmla="*/ 6761748 w 8128084"/>
              <a:gd name="connsiteY138" fmla="*/ 10924674 h 15135727"/>
              <a:gd name="connsiteX139" fmla="*/ 6641432 w 8128084"/>
              <a:gd name="connsiteY139" fmla="*/ 11093116 h 15135727"/>
              <a:gd name="connsiteX140" fmla="*/ 6713621 w 8128084"/>
              <a:gd name="connsiteY140" fmla="*/ 11261558 h 15135727"/>
              <a:gd name="connsiteX141" fmla="*/ 6737685 w 8128084"/>
              <a:gd name="connsiteY141" fmla="*/ 11526253 h 15135727"/>
              <a:gd name="connsiteX142" fmla="*/ 6617369 w 8128084"/>
              <a:gd name="connsiteY142" fmla="*/ 11839074 h 15135727"/>
              <a:gd name="connsiteX143" fmla="*/ 6617369 w 8128084"/>
              <a:gd name="connsiteY143" fmla="*/ 12031579 h 15135727"/>
              <a:gd name="connsiteX144" fmla="*/ 6641432 w 8128084"/>
              <a:gd name="connsiteY144" fmla="*/ 12127832 h 15135727"/>
              <a:gd name="connsiteX145" fmla="*/ 6761748 w 8128084"/>
              <a:gd name="connsiteY145" fmla="*/ 12031579 h 15135727"/>
              <a:gd name="connsiteX146" fmla="*/ 6761748 w 8128084"/>
              <a:gd name="connsiteY146" fmla="*/ 12296274 h 15135727"/>
              <a:gd name="connsiteX147" fmla="*/ 6689558 w 8128084"/>
              <a:gd name="connsiteY147" fmla="*/ 12512842 h 15135727"/>
              <a:gd name="connsiteX148" fmla="*/ 6785811 w 8128084"/>
              <a:gd name="connsiteY148" fmla="*/ 12777537 h 15135727"/>
              <a:gd name="connsiteX149" fmla="*/ 6569242 w 8128084"/>
              <a:gd name="connsiteY149" fmla="*/ 12873790 h 15135727"/>
              <a:gd name="connsiteX150" fmla="*/ 6545179 w 8128084"/>
              <a:gd name="connsiteY150" fmla="*/ 13090358 h 15135727"/>
              <a:gd name="connsiteX151" fmla="*/ 6448927 w 8128084"/>
              <a:gd name="connsiteY151" fmla="*/ 13355053 h 15135727"/>
              <a:gd name="connsiteX152" fmla="*/ 6256421 w 8128084"/>
              <a:gd name="connsiteY152" fmla="*/ 13571621 h 15135727"/>
              <a:gd name="connsiteX153" fmla="*/ 6087979 w 8128084"/>
              <a:gd name="connsiteY153" fmla="*/ 13667874 h 15135727"/>
              <a:gd name="connsiteX154" fmla="*/ 5943600 w 8128084"/>
              <a:gd name="connsiteY154" fmla="*/ 13716000 h 15135727"/>
              <a:gd name="connsiteX155" fmla="*/ 5702969 w 8128084"/>
              <a:gd name="connsiteY155" fmla="*/ 13667874 h 15135727"/>
              <a:gd name="connsiteX156" fmla="*/ 5582653 w 8128084"/>
              <a:gd name="connsiteY156" fmla="*/ 13691937 h 15135727"/>
              <a:gd name="connsiteX157" fmla="*/ 5727032 w 8128084"/>
              <a:gd name="connsiteY157" fmla="*/ 13836316 h 15135727"/>
              <a:gd name="connsiteX158" fmla="*/ 5582653 w 8128084"/>
              <a:gd name="connsiteY158" fmla="*/ 14052885 h 15135727"/>
              <a:gd name="connsiteX159" fmla="*/ 5462337 w 8128084"/>
              <a:gd name="connsiteY159" fmla="*/ 14149137 h 15135727"/>
              <a:gd name="connsiteX160" fmla="*/ 5342021 w 8128084"/>
              <a:gd name="connsiteY160" fmla="*/ 14004758 h 15135727"/>
              <a:gd name="connsiteX161" fmla="*/ 5245769 w 8128084"/>
              <a:gd name="connsiteY161" fmla="*/ 14004758 h 15135727"/>
              <a:gd name="connsiteX162" fmla="*/ 5245769 w 8128084"/>
              <a:gd name="connsiteY162" fmla="*/ 13956632 h 15135727"/>
              <a:gd name="connsiteX163" fmla="*/ 5101390 w 8128084"/>
              <a:gd name="connsiteY163" fmla="*/ 13956632 h 15135727"/>
              <a:gd name="connsiteX164" fmla="*/ 4981074 w 8128084"/>
              <a:gd name="connsiteY164" fmla="*/ 13860379 h 15135727"/>
              <a:gd name="connsiteX165" fmla="*/ 4740442 w 8128084"/>
              <a:gd name="connsiteY165" fmla="*/ 13908506 h 15135727"/>
              <a:gd name="connsiteX166" fmla="*/ 4475748 w 8128084"/>
              <a:gd name="connsiteY166" fmla="*/ 13956632 h 15135727"/>
              <a:gd name="connsiteX167" fmla="*/ 4379495 w 8128084"/>
              <a:gd name="connsiteY167" fmla="*/ 14028821 h 15135727"/>
              <a:gd name="connsiteX168" fmla="*/ 4403558 w 8128084"/>
              <a:gd name="connsiteY168" fmla="*/ 14197264 h 15135727"/>
              <a:gd name="connsiteX169" fmla="*/ 4572000 w 8128084"/>
              <a:gd name="connsiteY169" fmla="*/ 14149137 h 15135727"/>
              <a:gd name="connsiteX170" fmla="*/ 4523874 w 8128084"/>
              <a:gd name="connsiteY170" fmla="*/ 14558211 h 15135727"/>
              <a:gd name="connsiteX171" fmla="*/ 4403558 w 8128084"/>
              <a:gd name="connsiteY171" fmla="*/ 14437895 h 15135727"/>
              <a:gd name="connsiteX172" fmla="*/ 4403558 w 8128084"/>
              <a:gd name="connsiteY172" fmla="*/ 14437895 h 15135727"/>
              <a:gd name="connsiteX173" fmla="*/ 4283242 w 8128084"/>
              <a:gd name="connsiteY173" fmla="*/ 14245390 h 15135727"/>
              <a:gd name="connsiteX174" fmla="*/ 4235116 w 8128084"/>
              <a:gd name="connsiteY174" fmla="*/ 14341642 h 15135727"/>
              <a:gd name="connsiteX175" fmla="*/ 4162927 w 8128084"/>
              <a:gd name="connsiteY175" fmla="*/ 14389769 h 15135727"/>
              <a:gd name="connsiteX176" fmla="*/ 4162927 w 8128084"/>
              <a:gd name="connsiteY176" fmla="*/ 14389769 h 15135727"/>
              <a:gd name="connsiteX177" fmla="*/ 3922295 w 8128084"/>
              <a:gd name="connsiteY177" fmla="*/ 14245390 h 15135727"/>
              <a:gd name="connsiteX178" fmla="*/ 3801979 w 8128084"/>
              <a:gd name="connsiteY178" fmla="*/ 14293516 h 15135727"/>
              <a:gd name="connsiteX179" fmla="*/ 3681664 w 8128084"/>
              <a:gd name="connsiteY179" fmla="*/ 14389769 h 15135727"/>
              <a:gd name="connsiteX180" fmla="*/ 3657600 w 8128084"/>
              <a:gd name="connsiteY180" fmla="*/ 14654464 h 15135727"/>
              <a:gd name="connsiteX181" fmla="*/ 3513221 w 8128084"/>
              <a:gd name="connsiteY181" fmla="*/ 14726653 h 15135727"/>
              <a:gd name="connsiteX182" fmla="*/ 3513221 w 8128084"/>
              <a:gd name="connsiteY182" fmla="*/ 14871032 h 15135727"/>
              <a:gd name="connsiteX183" fmla="*/ 3633537 w 8128084"/>
              <a:gd name="connsiteY183" fmla="*/ 14967285 h 15135727"/>
              <a:gd name="connsiteX184" fmla="*/ 3609474 w 8128084"/>
              <a:gd name="connsiteY184" fmla="*/ 15087600 h 15135727"/>
              <a:gd name="connsiteX185" fmla="*/ 3441032 w 8128084"/>
              <a:gd name="connsiteY185" fmla="*/ 15039474 h 15135727"/>
              <a:gd name="connsiteX186" fmla="*/ 3272590 w 8128084"/>
              <a:gd name="connsiteY186" fmla="*/ 15063537 h 15135727"/>
              <a:gd name="connsiteX187" fmla="*/ 3248527 w 8128084"/>
              <a:gd name="connsiteY187" fmla="*/ 14895095 h 15135727"/>
              <a:gd name="connsiteX188" fmla="*/ 3128211 w 8128084"/>
              <a:gd name="connsiteY188" fmla="*/ 14919158 h 15135727"/>
              <a:gd name="connsiteX189" fmla="*/ 2959769 w 8128084"/>
              <a:gd name="connsiteY189" fmla="*/ 15135727 h 15135727"/>
              <a:gd name="connsiteX190" fmla="*/ 2935706 w 8128084"/>
              <a:gd name="connsiteY190" fmla="*/ 14895095 h 15135727"/>
              <a:gd name="connsiteX191" fmla="*/ 2791327 w 8128084"/>
              <a:gd name="connsiteY191" fmla="*/ 14943221 h 15135727"/>
              <a:gd name="connsiteX192" fmla="*/ 2671011 w 8128084"/>
              <a:gd name="connsiteY192" fmla="*/ 15039474 h 15135727"/>
              <a:gd name="connsiteX193" fmla="*/ 2430379 w 8128084"/>
              <a:gd name="connsiteY193" fmla="*/ 15087600 h 15135727"/>
              <a:gd name="connsiteX194" fmla="*/ 2237874 w 8128084"/>
              <a:gd name="connsiteY194" fmla="*/ 15039474 h 15135727"/>
              <a:gd name="connsiteX195" fmla="*/ 2622885 w 8128084"/>
              <a:gd name="connsiteY195" fmla="*/ 14846969 h 15135727"/>
              <a:gd name="connsiteX196" fmla="*/ 2887579 w 8128084"/>
              <a:gd name="connsiteY196" fmla="*/ 14774779 h 15135727"/>
              <a:gd name="connsiteX197" fmla="*/ 2839453 w 8128084"/>
              <a:gd name="connsiteY197" fmla="*/ 14582274 h 15135727"/>
              <a:gd name="connsiteX198" fmla="*/ 2935706 w 8128084"/>
              <a:gd name="connsiteY198" fmla="*/ 14510085 h 15135727"/>
              <a:gd name="connsiteX199" fmla="*/ 2935706 w 8128084"/>
              <a:gd name="connsiteY199" fmla="*/ 14510085 h 15135727"/>
              <a:gd name="connsiteX200" fmla="*/ 3080085 w 8128084"/>
              <a:gd name="connsiteY200" fmla="*/ 14413832 h 15135727"/>
              <a:gd name="connsiteX201" fmla="*/ 3152274 w 8128084"/>
              <a:gd name="connsiteY201" fmla="*/ 14341642 h 15135727"/>
              <a:gd name="connsiteX202" fmla="*/ 3080085 w 8128084"/>
              <a:gd name="connsiteY202" fmla="*/ 14269453 h 15135727"/>
              <a:gd name="connsiteX203" fmla="*/ 3152274 w 8128084"/>
              <a:gd name="connsiteY203" fmla="*/ 14197264 h 15135727"/>
              <a:gd name="connsiteX204" fmla="*/ 3152274 w 8128084"/>
              <a:gd name="connsiteY204" fmla="*/ 14052885 h 15135727"/>
              <a:gd name="connsiteX205" fmla="*/ 3080085 w 8128084"/>
              <a:gd name="connsiteY205" fmla="*/ 13980695 h 15135727"/>
              <a:gd name="connsiteX206" fmla="*/ 3056021 w 8128084"/>
              <a:gd name="connsiteY206" fmla="*/ 14076948 h 15135727"/>
              <a:gd name="connsiteX207" fmla="*/ 2935706 w 8128084"/>
              <a:gd name="connsiteY207" fmla="*/ 14076948 h 15135727"/>
              <a:gd name="connsiteX208" fmla="*/ 2863516 w 8128084"/>
              <a:gd name="connsiteY208" fmla="*/ 14125074 h 15135727"/>
              <a:gd name="connsiteX209" fmla="*/ 2719137 w 8128084"/>
              <a:gd name="connsiteY209" fmla="*/ 14197264 h 15135727"/>
              <a:gd name="connsiteX210" fmla="*/ 2646948 w 8128084"/>
              <a:gd name="connsiteY210" fmla="*/ 14197264 h 15135727"/>
              <a:gd name="connsiteX211" fmla="*/ 2598821 w 8128084"/>
              <a:gd name="connsiteY211" fmla="*/ 14125074 h 15135727"/>
              <a:gd name="connsiteX212" fmla="*/ 2430379 w 8128084"/>
              <a:gd name="connsiteY212" fmla="*/ 13836316 h 15135727"/>
              <a:gd name="connsiteX213" fmla="*/ 2646948 w 8128084"/>
              <a:gd name="connsiteY213" fmla="*/ 13812253 h 15135727"/>
              <a:gd name="connsiteX214" fmla="*/ 2502569 w 8128084"/>
              <a:gd name="connsiteY214" fmla="*/ 13475369 h 15135727"/>
              <a:gd name="connsiteX215" fmla="*/ 2550695 w 8128084"/>
              <a:gd name="connsiteY215" fmla="*/ 13186611 h 15135727"/>
              <a:gd name="connsiteX216" fmla="*/ 2719137 w 8128084"/>
              <a:gd name="connsiteY216" fmla="*/ 13042232 h 15135727"/>
              <a:gd name="connsiteX217" fmla="*/ 2791327 w 8128084"/>
              <a:gd name="connsiteY217" fmla="*/ 12945979 h 15135727"/>
              <a:gd name="connsiteX218" fmla="*/ 3031958 w 8128084"/>
              <a:gd name="connsiteY218" fmla="*/ 13090358 h 15135727"/>
              <a:gd name="connsiteX219" fmla="*/ 3056021 w 8128084"/>
              <a:gd name="connsiteY219" fmla="*/ 12753474 h 15135727"/>
              <a:gd name="connsiteX220" fmla="*/ 2887579 w 8128084"/>
              <a:gd name="connsiteY220" fmla="*/ 12777537 h 15135727"/>
              <a:gd name="connsiteX221" fmla="*/ 2815390 w 8128084"/>
              <a:gd name="connsiteY221" fmla="*/ 12777537 h 15135727"/>
              <a:gd name="connsiteX222" fmla="*/ 3176337 w 8128084"/>
              <a:gd name="connsiteY222" fmla="*/ 12368464 h 15135727"/>
              <a:gd name="connsiteX223" fmla="*/ 3104148 w 8128084"/>
              <a:gd name="connsiteY223" fmla="*/ 12320337 h 15135727"/>
              <a:gd name="connsiteX224" fmla="*/ 3104148 w 8128084"/>
              <a:gd name="connsiteY224" fmla="*/ 12320337 h 15135727"/>
              <a:gd name="connsiteX225" fmla="*/ 3007895 w 8128084"/>
              <a:gd name="connsiteY225" fmla="*/ 12079706 h 15135727"/>
              <a:gd name="connsiteX226" fmla="*/ 2911642 w 8128084"/>
              <a:gd name="connsiteY226" fmla="*/ 11935327 h 15135727"/>
              <a:gd name="connsiteX227" fmla="*/ 2863516 w 8128084"/>
              <a:gd name="connsiteY227" fmla="*/ 11694695 h 15135727"/>
              <a:gd name="connsiteX228" fmla="*/ 2911642 w 8128084"/>
              <a:gd name="connsiteY228" fmla="*/ 11454064 h 15135727"/>
              <a:gd name="connsiteX229" fmla="*/ 3056021 w 8128084"/>
              <a:gd name="connsiteY229" fmla="*/ 11454064 h 15135727"/>
              <a:gd name="connsiteX230" fmla="*/ 2983832 w 8128084"/>
              <a:gd name="connsiteY230" fmla="*/ 11381874 h 15135727"/>
              <a:gd name="connsiteX231" fmla="*/ 3031958 w 8128084"/>
              <a:gd name="connsiteY231" fmla="*/ 11285621 h 15135727"/>
              <a:gd name="connsiteX232" fmla="*/ 3007895 w 8128084"/>
              <a:gd name="connsiteY232" fmla="*/ 11189369 h 15135727"/>
              <a:gd name="connsiteX233" fmla="*/ 2887579 w 8128084"/>
              <a:gd name="connsiteY233" fmla="*/ 11141242 h 15135727"/>
              <a:gd name="connsiteX234" fmla="*/ 2887579 w 8128084"/>
              <a:gd name="connsiteY234" fmla="*/ 10972800 h 15135727"/>
              <a:gd name="connsiteX235" fmla="*/ 2887579 w 8128084"/>
              <a:gd name="connsiteY235" fmla="*/ 10924674 h 15135727"/>
              <a:gd name="connsiteX236" fmla="*/ 2767264 w 8128084"/>
              <a:gd name="connsiteY236" fmla="*/ 11020927 h 15135727"/>
              <a:gd name="connsiteX237" fmla="*/ 2743200 w 8128084"/>
              <a:gd name="connsiteY237" fmla="*/ 10924674 h 15135727"/>
              <a:gd name="connsiteX238" fmla="*/ 2550695 w 8128084"/>
              <a:gd name="connsiteY238" fmla="*/ 11020927 h 15135727"/>
              <a:gd name="connsiteX239" fmla="*/ 2526632 w 8128084"/>
              <a:gd name="connsiteY239" fmla="*/ 11117179 h 15135727"/>
              <a:gd name="connsiteX240" fmla="*/ 2334127 w 8128084"/>
              <a:gd name="connsiteY240" fmla="*/ 10996864 h 15135727"/>
              <a:gd name="connsiteX241" fmla="*/ 2358190 w 8128084"/>
              <a:gd name="connsiteY241" fmla="*/ 10732169 h 15135727"/>
              <a:gd name="connsiteX242" fmla="*/ 2334127 w 8128084"/>
              <a:gd name="connsiteY242" fmla="*/ 10587790 h 15135727"/>
              <a:gd name="connsiteX243" fmla="*/ 2406316 w 8128084"/>
              <a:gd name="connsiteY243" fmla="*/ 10491537 h 15135727"/>
              <a:gd name="connsiteX244" fmla="*/ 2598821 w 8128084"/>
              <a:gd name="connsiteY244" fmla="*/ 10684042 h 15135727"/>
              <a:gd name="connsiteX245" fmla="*/ 2767264 w 8128084"/>
              <a:gd name="connsiteY245" fmla="*/ 10684042 h 15135727"/>
              <a:gd name="connsiteX246" fmla="*/ 2646948 w 8128084"/>
              <a:gd name="connsiteY246" fmla="*/ 10515600 h 15135727"/>
              <a:gd name="connsiteX247" fmla="*/ 2815390 w 8128084"/>
              <a:gd name="connsiteY247" fmla="*/ 10395285 h 15135727"/>
              <a:gd name="connsiteX248" fmla="*/ 3080085 w 8128084"/>
              <a:gd name="connsiteY248" fmla="*/ 10419348 h 15135727"/>
              <a:gd name="connsiteX249" fmla="*/ 3248527 w 8128084"/>
              <a:gd name="connsiteY249" fmla="*/ 10539664 h 15135727"/>
              <a:gd name="connsiteX250" fmla="*/ 3320716 w 8128084"/>
              <a:gd name="connsiteY250" fmla="*/ 10659979 h 15135727"/>
              <a:gd name="connsiteX251" fmla="*/ 3465095 w 8128084"/>
              <a:gd name="connsiteY251" fmla="*/ 10659979 h 15135727"/>
              <a:gd name="connsiteX252" fmla="*/ 3441032 w 8128084"/>
              <a:gd name="connsiteY252" fmla="*/ 10491537 h 15135727"/>
              <a:gd name="connsiteX253" fmla="*/ 3392906 w 8128084"/>
              <a:gd name="connsiteY253" fmla="*/ 10250906 h 15135727"/>
              <a:gd name="connsiteX254" fmla="*/ 3152274 w 8128084"/>
              <a:gd name="connsiteY254" fmla="*/ 10250906 h 15135727"/>
              <a:gd name="connsiteX255" fmla="*/ 3176337 w 8128084"/>
              <a:gd name="connsiteY255" fmla="*/ 10178716 h 15135727"/>
              <a:gd name="connsiteX256" fmla="*/ 3104148 w 8128084"/>
              <a:gd name="connsiteY256" fmla="*/ 10154653 h 15135727"/>
              <a:gd name="connsiteX257" fmla="*/ 3007895 w 8128084"/>
              <a:gd name="connsiteY257" fmla="*/ 9962148 h 15135727"/>
              <a:gd name="connsiteX258" fmla="*/ 3176337 w 8128084"/>
              <a:gd name="connsiteY258" fmla="*/ 9889958 h 15135727"/>
              <a:gd name="connsiteX259" fmla="*/ 2959769 w 8128084"/>
              <a:gd name="connsiteY259" fmla="*/ 9504948 h 15135727"/>
              <a:gd name="connsiteX260" fmla="*/ 2791327 w 8128084"/>
              <a:gd name="connsiteY260" fmla="*/ 9456821 h 15135727"/>
              <a:gd name="connsiteX261" fmla="*/ 2574758 w 8128084"/>
              <a:gd name="connsiteY261" fmla="*/ 9336506 h 15135727"/>
              <a:gd name="connsiteX262" fmla="*/ 2550695 w 8128084"/>
              <a:gd name="connsiteY262" fmla="*/ 9071811 h 15135727"/>
              <a:gd name="connsiteX263" fmla="*/ 2695074 w 8128084"/>
              <a:gd name="connsiteY263" fmla="*/ 8999621 h 15135727"/>
              <a:gd name="connsiteX264" fmla="*/ 2622885 w 8128084"/>
              <a:gd name="connsiteY264" fmla="*/ 8975558 h 15135727"/>
              <a:gd name="connsiteX265" fmla="*/ 2430379 w 8128084"/>
              <a:gd name="connsiteY265" fmla="*/ 8999621 h 15135727"/>
              <a:gd name="connsiteX266" fmla="*/ 2261937 w 8128084"/>
              <a:gd name="connsiteY266" fmla="*/ 9168064 h 15135727"/>
              <a:gd name="connsiteX267" fmla="*/ 2237874 w 8128084"/>
              <a:gd name="connsiteY267" fmla="*/ 8999621 h 15135727"/>
              <a:gd name="connsiteX268" fmla="*/ 2117558 w 8128084"/>
              <a:gd name="connsiteY268" fmla="*/ 8975558 h 15135727"/>
              <a:gd name="connsiteX269" fmla="*/ 2045369 w 8128084"/>
              <a:gd name="connsiteY269" fmla="*/ 8783053 h 15135727"/>
              <a:gd name="connsiteX270" fmla="*/ 1852864 w 8128084"/>
              <a:gd name="connsiteY270" fmla="*/ 8758990 h 15135727"/>
              <a:gd name="connsiteX271" fmla="*/ 1636295 w 8128084"/>
              <a:gd name="connsiteY271" fmla="*/ 8927432 h 15135727"/>
              <a:gd name="connsiteX272" fmla="*/ 1588169 w 8128084"/>
              <a:gd name="connsiteY272" fmla="*/ 9023685 h 15135727"/>
              <a:gd name="connsiteX273" fmla="*/ 1515979 w 8128084"/>
              <a:gd name="connsiteY273" fmla="*/ 8879306 h 15135727"/>
              <a:gd name="connsiteX274" fmla="*/ 1347537 w 8128084"/>
              <a:gd name="connsiteY274" fmla="*/ 8879306 h 15135727"/>
              <a:gd name="connsiteX275" fmla="*/ 1347537 w 8128084"/>
              <a:gd name="connsiteY275" fmla="*/ 8710864 h 15135727"/>
              <a:gd name="connsiteX276" fmla="*/ 1106906 w 8128084"/>
              <a:gd name="connsiteY276" fmla="*/ 8783053 h 15135727"/>
              <a:gd name="connsiteX277" fmla="*/ 890337 w 8128084"/>
              <a:gd name="connsiteY277" fmla="*/ 8686800 h 15135727"/>
              <a:gd name="connsiteX278" fmla="*/ 649706 w 8128084"/>
              <a:gd name="connsiteY278" fmla="*/ 8662737 h 15135727"/>
              <a:gd name="connsiteX279" fmla="*/ 385011 w 8128084"/>
              <a:gd name="connsiteY279" fmla="*/ 8566485 h 15135727"/>
              <a:gd name="connsiteX280" fmla="*/ 577516 w 8128084"/>
              <a:gd name="connsiteY280" fmla="*/ 8373979 h 15135727"/>
              <a:gd name="connsiteX281" fmla="*/ 794085 w 8128084"/>
              <a:gd name="connsiteY281" fmla="*/ 8301790 h 15135727"/>
              <a:gd name="connsiteX282" fmla="*/ 745958 w 8128084"/>
              <a:gd name="connsiteY282" fmla="*/ 8133348 h 15135727"/>
              <a:gd name="connsiteX283" fmla="*/ 818148 w 8128084"/>
              <a:gd name="connsiteY283" fmla="*/ 7820527 h 15135727"/>
              <a:gd name="connsiteX284" fmla="*/ 697832 w 8128084"/>
              <a:gd name="connsiteY284" fmla="*/ 7820527 h 15135727"/>
              <a:gd name="connsiteX285" fmla="*/ 625642 w 8128084"/>
              <a:gd name="connsiteY285" fmla="*/ 7916779 h 15135727"/>
              <a:gd name="connsiteX286" fmla="*/ 457200 w 8128084"/>
              <a:gd name="connsiteY286" fmla="*/ 7820527 h 15135727"/>
              <a:gd name="connsiteX287" fmla="*/ 529390 w 8128084"/>
              <a:gd name="connsiteY287" fmla="*/ 7700211 h 15135727"/>
              <a:gd name="connsiteX288" fmla="*/ 938464 w 8128084"/>
              <a:gd name="connsiteY288" fmla="*/ 7676148 h 15135727"/>
              <a:gd name="connsiteX289" fmla="*/ 1058779 w 8128084"/>
              <a:gd name="connsiteY289" fmla="*/ 7459579 h 15135727"/>
              <a:gd name="connsiteX290" fmla="*/ 1203158 w 8128084"/>
              <a:gd name="connsiteY290" fmla="*/ 7603958 h 15135727"/>
              <a:gd name="connsiteX291" fmla="*/ 1299411 w 8128084"/>
              <a:gd name="connsiteY291" fmla="*/ 7555832 h 15135727"/>
              <a:gd name="connsiteX292" fmla="*/ 1443790 w 8128084"/>
              <a:gd name="connsiteY292" fmla="*/ 7507706 h 15135727"/>
              <a:gd name="connsiteX293" fmla="*/ 1684421 w 8128084"/>
              <a:gd name="connsiteY293" fmla="*/ 7603958 h 15135727"/>
              <a:gd name="connsiteX294" fmla="*/ 1684421 w 8128084"/>
              <a:gd name="connsiteY294" fmla="*/ 7603958 h 15135727"/>
              <a:gd name="connsiteX295" fmla="*/ 1540042 w 8128084"/>
              <a:gd name="connsiteY295" fmla="*/ 7363327 h 15135727"/>
              <a:gd name="connsiteX296" fmla="*/ 1299411 w 8128084"/>
              <a:gd name="connsiteY296" fmla="*/ 7315200 h 15135727"/>
              <a:gd name="connsiteX297" fmla="*/ 1130969 w 8128084"/>
              <a:gd name="connsiteY297" fmla="*/ 7339264 h 15135727"/>
              <a:gd name="connsiteX298" fmla="*/ 1034716 w 8128084"/>
              <a:gd name="connsiteY298" fmla="*/ 7315200 h 15135727"/>
              <a:gd name="connsiteX299" fmla="*/ 1155032 w 8128084"/>
              <a:gd name="connsiteY299" fmla="*/ 7050506 h 15135727"/>
              <a:gd name="connsiteX300" fmla="*/ 1155032 w 8128084"/>
              <a:gd name="connsiteY300" fmla="*/ 6930190 h 15135727"/>
              <a:gd name="connsiteX301" fmla="*/ 1155032 w 8128084"/>
              <a:gd name="connsiteY301" fmla="*/ 6761748 h 15135727"/>
              <a:gd name="connsiteX302" fmla="*/ 1203158 w 8128084"/>
              <a:gd name="connsiteY302" fmla="*/ 6617369 h 15135727"/>
              <a:gd name="connsiteX303" fmla="*/ 1371600 w 8128084"/>
              <a:gd name="connsiteY303" fmla="*/ 6472990 h 15135727"/>
              <a:gd name="connsiteX304" fmla="*/ 1443790 w 8128084"/>
              <a:gd name="connsiteY304" fmla="*/ 6328611 h 15135727"/>
              <a:gd name="connsiteX305" fmla="*/ 1419727 w 8128084"/>
              <a:gd name="connsiteY305" fmla="*/ 6208295 h 15135727"/>
              <a:gd name="connsiteX306" fmla="*/ 1275348 w 8128084"/>
              <a:gd name="connsiteY306" fmla="*/ 6304548 h 15135727"/>
              <a:gd name="connsiteX307" fmla="*/ 1323474 w 8128084"/>
              <a:gd name="connsiteY307" fmla="*/ 6015790 h 15135727"/>
              <a:gd name="connsiteX308" fmla="*/ 1540042 w 8128084"/>
              <a:gd name="connsiteY308" fmla="*/ 5871411 h 15135727"/>
              <a:gd name="connsiteX309" fmla="*/ 1540042 w 8128084"/>
              <a:gd name="connsiteY309" fmla="*/ 5751095 h 15135727"/>
              <a:gd name="connsiteX310" fmla="*/ 1395664 w 8128084"/>
              <a:gd name="connsiteY310" fmla="*/ 5799221 h 15135727"/>
              <a:gd name="connsiteX311" fmla="*/ 1179095 w 8128084"/>
              <a:gd name="connsiteY311" fmla="*/ 5799221 h 15135727"/>
              <a:gd name="connsiteX312" fmla="*/ 890337 w 8128084"/>
              <a:gd name="connsiteY312" fmla="*/ 5775158 h 15135727"/>
              <a:gd name="connsiteX313" fmla="*/ 697832 w 8128084"/>
              <a:gd name="connsiteY313" fmla="*/ 5606716 h 15135727"/>
              <a:gd name="connsiteX314" fmla="*/ 577516 w 8128084"/>
              <a:gd name="connsiteY314" fmla="*/ 5582653 h 15135727"/>
              <a:gd name="connsiteX315" fmla="*/ 697832 w 8128084"/>
              <a:gd name="connsiteY315" fmla="*/ 5775158 h 15135727"/>
              <a:gd name="connsiteX316" fmla="*/ 409074 w 8128084"/>
              <a:gd name="connsiteY316" fmla="*/ 5799221 h 15135727"/>
              <a:gd name="connsiteX317" fmla="*/ 168442 w 8128084"/>
              <a:gd name="connsiteY317" fmla="*/ 5702969 h 15135727"/>
              <a:gd name="connsiteX318" fmla="*/ 264695 w 8128084"/>
              <a:gd name="connsiteY318" fmla="*/ 5558590 h 15135727"/>
              <a:gd name="connsiteX319" fmla="*/ 144379 w 8128084"/>
              <a:gd name="connsiteY319" fmla="*/ 5510464 h 15135727"/>
              <a:gd name="connsiteX320" fmla="*/ 0 w 8128084"/>
              <a:gd name="connsiteY320" fmla="*/ 5462337 h 15135727"/>
              <a:gd name="connsiteX321" fmla="*/ 96253 w 8128084"/>
              <a:gd name="connsiteY321"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03158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267074 w 8128084"/>
              <a:gd name="connsiteY85" fmla="*/ 1395664 h 15135727"/>
              <a:gd name="connsiteX86" fmla="*/ 7243011 w 8128084"/>
              <a:gd name="connsiteY86" fmla="*/ 1588169 h 15135727"/>
              <a:gd name="connsiteX87" fmla="*/ 6978316 w 8128084"/>
              <a:gd name="connsiteY87" fmla="*/ 1732548 h 15135727"/>
              <a:gd name="connsiteX88" fmla="*/ 6737685 w 8128084"/>
              <a:gd name="connsiteY88" fmla="*/ 2093495 h 15135727"/>
              <a:gd name="connsiteX89" fmla="*/ 6737685 w 8128084"/>
              <a:gd name="connsiteY89" fmla="*/ 2382253 h 15135727"/>
              <a:gd name="connsiteX90" fmla="*/ 6665495 w 8128084"/>
              <a:gd name="connsiteY90" fmla="*/ 2430379 h 15135727"/>
              <a:gd name="connsiteX91" fmla="*/ 6906127 w 8128084"/>
              <a:gd name="connsiteY91" fmla="*/ 2646948 h 15135727"/>
              <a:gd name="connsiteX92" fmla="*/ 6906127 w 8128084"/>
              <a:gd name="connsiteY92" fmla="*/ 2983832 h 15135727"/>
              <a:gd name="connsiteX93" fmla="*/ 6906127 w 8128084"/>
              <a:gd name="connsiteY93" fmla="*/ 3104148 h 15135727"/>
              <a:gd name="connsiteX94" fmla="*/ 6833937 w 8128084"/>
              <a:gd name="connsiteY94" fmla="*/ 3368842 h 15135727"/>
              <a:gd name="connsiteX95" fmla="*/ 6906127 w 8128084"/>
              <a:gd name="connsiteY95" fmla="*/ 3489158 h 15135727"/>
              <a:gd name="connsiteX96" fmla="*/ 6641432 w 8128084"/>
              <a:gd name="connsiteY96" fmla="*/ 3705727 h 15135727"/>
              <a:gd name="connsiteX97" fmla="*/ 6737685 w 8128084"/>
              <a:gd name="connsiteY97" fmla="*/ 3729790 h 15135727"/>
              <a:gd name="connsiteX98" fmla="*/ 6545179 w 8128084"/>
              <a:gd name="connsiteY98" fmla="*/ 3826042 h 15135727"/>
              <a:gd name="connsiteX99" fmla="*/ 6328611 w 8128084"/>
              <a:gd name="connsiteY99" fmla="*/ 3753853 h 15135727"/>
              <a:gd name="connsiteX100" fmla="*/ 6184232 w 8128084"/>
              <a:gd name="connsiteY100" fmla="*/ 3850106 h 15135727"/>
              <a:gd name="connsiteX101" fmla="*/ 6184232 w 8128084"/>
              <a:gd name="connsiteY101" fmla="*/ 3946358 h 15135727"/>
              <a:gd name="connsiteX102" fmla="*/ 6136106 w 8128084"/>
              <a:gd name="connsiteY102" fmla="*/ 4235116 h 15135727"/>
              <a:gd name="connsiteX103" fmla="*/ 5919537 w 8128084"/>
              <a:gd name="connsiteY103" fmla="*/ 4403558 h 15135727"/>
              <a:gd name="connsiteX104" fmla="*/ 5775158 w 8128084"/>
              <a:gd name="connsiteY104" fmla="*/ 4451685 h 15135727"/>
              <a:gd name="connsiteX105" fmla="*/ 5630779 w 8128084"/>
              <a:gd name="connsiteY105" fmla="*/ 4547937 h 15135727"/>
              <a:gd name="connsiteX106" fmla="*/ 5510464 w 8128084"/>
              <a:gd name="connsiteY106" fmla="*/ 4620127 h 15135727"/>
              <a:gd name="connsiteX107" fmla="*/ 5510464 w 8128084"/>
              <a:gd name="connsiteY107" fmla="*/ 4812632 h 15135727"/>
              <a:gd name="connsiteX108" fmla="*/ 5317958 w 8128084"/>
              <a:gd name="connsiteY108" fmla="*/ 4981074 h 15135727"/>
              <a:gd name="connsiteX109" fmla="*/ 5005137 w 8128084"/>
              <a:gd name="connsiteY109" fmla="*/ 5149516 h 15135727"/>
              <a:gd name="connsiteX110" fmla="*/ 4692316 w 8128084"/>
              <a:gd name="connsiteY110" fmla="*/ 5149516 h 15135727"/>
              <a:gd name="connsiteX111" fmla="*/ 4523874 w 8128084"/>
              <a:gd name="connsiteY111" fmla="*/ 5366085 h 15135727"/>
              <a:gd name="connsiteX112" fmla="*/ 4211053 w 8128084"/>
              <a:gd name="connsiteY112" fmla="*/ 5414211 h 15135727"/>
              <a:gd name="connsiteX113" fmla="*/ 4114800 w 8128084"/>
              <a:gd name="connsiteY113" fmla="*/ 5390148 h 15135727"/>
              <a:gd name="connsiteX114" fmla="*/ 4018548 w 8128084"/>
              <a:gd name="connsiteY114" fmla="*/ 5630779 h 15135727"/>
              <a:gd name="connsiteX115" fmla="*/ 4090737 w 8128084"/>
              <a:gd name="connsiteY115" fmla="*/ 5871411 h 15135727"/>
              <a:gd name="connsiteX116" fmla="*/ 4090737 w 8128084"/>
              <a:gd name="connsiteY116" fmla="*/ 6184232 h 15135727"/>
              <a:gd name="connsiteX117" fmla="*/ 4186990 w 8128084"/>
              <a:gd name="connsiteY117" fmla="*/ 6472990 h 15135727"/>
              <a:gd name="connsiteX118" fmla="*/ 4042611 w 8128084"/>
              <a:gd name="connsiteY118" fmla="*/ 6352674 h 15135727"/>
              <a:gd name="connsiteX119" fmla="*/ 3946358 w 8128084"/>
              <a:gd name="connsiteY119" fmla="*/ 6376737 h 15135727"/>
              <a:gd name="connsiteX120" fmla="*/ 4114800 w 8128084"/>
              <a:gd name="connsiteY120" fmla="*/ 6641432 h 15135727"/>
              <a:gd name="connsiteX121" fmla="*/ 4451685 w 8128084"/>
              <a:gd name="connsiteY121" fmla="*/ 6737685 h 15135727"/>
              <a:gd name="connsiteX122" fmla="*/ 4620127 w 8128084"/>
              <a:gd name="connsiteY122" fmla="*/ 6978316 h 15135727"/>
              <a:gd name="connsiteX123" fmla="*/ 4740442 w 8128084"/>
              <a:gd name="connsiteY123" fmla="*/ 7170821 h 15135727"/>
              <a:gd name="connsiteX124" fmla="*/ 5077327 w 8128084"/>
              <a:gd name="connsiteY124" fmla="*/ 7387390 h 15135727"/>
              <a:gd name="connsiteX125" fmla="*/ 5125453 w 8128084"/>
              <a:gd name="connsiteY125" fmla="*/ 7603958 h 15135727"/>
              <a:gd name="connsiteX126" fmla="*/ 5197642 w 8128084"/>
              <a:gd name="connsiteY126" fmla="*/ 7796464 h 15135727"/>
              <a:gd name="connsiteX127" fmla="*/ 5486400 w 8128084"/>
              <a:gd name="connsiteY127" fmla="*/ 7964906 h 15135727"/>
              <a:gd name="connsiteX128" fmla="*/ 5486400 w 8128084"/>
              <a:gd name="connsiteY128" fmla="*/ 8349916 h 15135727"/>
              <a:gd name="connsiteX129" fmla="*/ 5678906 w 8128084"/>
              <a:gd name="connsiteY129" fmla="*/ 8614611 h 15135727"/>
              <a:gd name="connsiteX130" fmla="*/ 5919537 w 8128084"/>
              <a:gd name="connsiteY130" fmla="*/ 9071811 h 15135727"/>
              <a:gd name="connsiteX131" fmla="*/ 6160169 w 8128084"/>
              <a:gd name="connsiteY131" fmla="*/ 9336506 h 15135727"/>
              <a:gd name="connsiteX132" fmla="*/ 6280485 w 8128084"/>
              <a:gd name="connsiteY132" fmla="*/ 9601200 h 15135727"/>
              <a:gd name="connsiteX133" fmla="*/ 6400800 w 8128084"/>
              <a:gd name="connsiteY133" fmla="*/ 9793706 h 15135727"/>
              <a:gd name="connsiteX134" fmla="*/ 6569242 w 8128084"/>
              <a:gd name="connsiteY134" fmla="*/ 10058400 h 15135727"/>
              <a:gd name="connsiteX135" fmla="*/ 6713621 w 8128084"/>
              <a:gd name="connsiteY135" fmla="*/ 10106527 h 15135727"/>
              <a:gd name="connsiteX136" fmla="*/ 6545179 w 8128084"/>
              <a:gd name="connsiteY136" fmla="*/ 10202779 h 15135727"/>
              <a:gd name="connsiteX137" fmla="*/ 6569242 w 8128084"/>
              <a:gd name="connsiteY137" fmla="*/ 10443411 h 15135727"/>
              <a:gd name="connsiteX138" fmla="*/ 6593306 w 8128084"/>
              <a:gd name="connsiteY138" fmla="*/ 10708106 h 15135727"/>
              <a:gd name="connsiteX139" fmla="*/ 6761748 w 8128084"/>
              <a:gd name="connsiteY139" fmla="*/ 10924674 h 15135727"/>
              <a:gd name="connsiteX140" fmla="*/ 6641432 w 8128084"/>
              <a:gd name="connsiteY140" fmla="*/ 11093116 h 15135727"/>
              <a:gd name="connsiteX141" fmla="*/ 6713621 w 8128084"/>
              <a:gd name="connsiteY141" fmla="*/ 11261558 h 15135727"/>
              <a:gd name="connsiteX142" fmla="*/ 6737685 w 8128084"/>
              <a:gd name="connsiteY142" fmla="*/ 11526253 h 15135727"/>
              <a:gd name="connsiteX143" fmla="*/ 6617369 w 8128084"/>
              <a:gd name="connsiteY143" fmla="*/ 11839074 h 15135727"/>
              <a:gd name="connsiteX144" fmla="*/ 6617369 w 8128084"/>
              <a:gd name="connsiteY144" fmla="*/ 12031579 h 15135727"/>
              <a:gd name="connsiteX145" fmla="*/ 6641432 w 8128084"/>
              <a:gd name="connsiteY145" fmla="*/ 12127832 h 15135727"/>
              <a:gd name="connsiteX146" fmla="*/ 6761748 w 8128084"/>
              <a:gd name="connsiteY146" fmla="*/ 12031579 h 15135727"/>
              <a:gd name="connsiteX147" fmla="*/ 6761748 w 8128084"/>
              <a:gd name="connsiteY147" fmla="*/ 12296274 h 15135727"/>
              <a:gd name="connsiteX148" fmla="*/ 6689558 w 8128084"/>
              <a:gd name="connsiteY148" fmla="*/ 12512842 h 15135727"/>
              <a:gd name="connsiteX149" fmla="*/ 6785811 w 8128084"/>
              <a:gd name="connsiteY149" fmla="*/ 12777537 h 15135727"/>
              <a:gd name="connsiteX150" fmla="*/ 6569242 w 8128084"/>
              <a:gd name="connsiteY150" fmla="*/ 12873790 h 15135727"/>
              <a:gd name="connsiteX151" fmla="*/ 6545179 w 8128084"/>
              <a:gd name="connsiteY151" fmla="*/ 13090358 h 15135727"/>
              <a:gd name="connsiteX152" fmla="*/ 6448927 w 8128084"/>
              <a:gd name="connsiteY152" fmla="*/ 13355053 h 15135727"/>
              <a:gd name="connsiteX153" fmla="*/ 6256421 w 8128084"/>
              <a:gd name="connsiteY153" fmla="*/ 13571621 h 15135727"/>
              <a:gd name="connsiteX154" fmla="*/ 6087979 w 8128084"/>
              <a:gd name="connsiteY154" fmla="*/ 13667874 h 15135727"/>
              <a:gd name="connsiteX155" fmla="*/ 5943600 w 8128084"/>
              <a:gd name="connsiteY155" fmla="*/ 13716000 h 15135727"/>
              <a:gd name="connsiteX156" fmla="*/ 5702969 w 8128084"/>
              <a:gd name="connsiteY156" fmla="*/ 13667874 h 15135727"/>
              <a:gd name="connsiteX157" fmla="*/ 5582653 w 8128084"/>
              <a:gd name="connsiteY157" fmla="*/ 13691937 h 15135727"/>
              <a:gd name="connsiteX158" fmla="*/ 5727032 w 8128084"/>
              <a:gd name="connsiteY158" fmla="*/ 13836316 h 15135727"/>
              <a:gd name="connsiteX159" fmla="*/ 5582653 w 8128084"/>
              <a:gd name="connsiteY159" fmla="*/ 14052885 h 15135727"/>
              <a:gd name="connsiteX160" fmla="*/ 5462337 w 8128084"/>
              <a:gd name="connsiteY160" fmla="*/ 14149137 h 15135727"/>
              <a:gd name="connsiteX161" fmla="*/ 5342021 w 8128084"/>
              <a:gd name="connsiteY161" fmla="*/ 14004758 h 15135727"/>
              <a:gd name="connsiteX162" fmla="*/ 5245769 w 8128084"/>
              <a:gd name="connsiteY162" fmla="*/ 14004758 h 15135727"/>
              <a:gd name="connsiteX163" fmla="*/ 5245769 w 8128084"/>
              <a:gd name="connsiteY163" fmla="*/ 13956632 h 15135727"/>
              <a:gd name="connsiteX164" fmla="*/ 5101390 w 8128084"/>
              <a:gd name="connsiteY164" fmla="*/ 13956632 h 15135727"/>
              <a:gd name="connsiteX165" fmla="*/ 4981074 w 8128084"/>
              <a:gd name="connsiteY165" fmla="*/ 13860379 h 15135727"/>
              <a:gd name="connsiteX166" fmla="*/ 4740442 w 8128084"/>
              <a:gd name="connsiteY166" fmla="*/ 13908506 h 15135727"/>
              <a:gd name="connsiteX167" fmla="*/ 4475748 w 8128084"/>
              <a:gd name="connsiteY167" fmla="*/ 13956632 h 15135727"/>
              <a:gd name="connsiteX168" fmla="*/ 4379495 w 8128084"/>
              <a:gd name="connsiteY168" fmla="*/ 14028821 h 15135727"/>
              <a:gd name="connsiteX169" fmla="*/ 4403558 w 8128084"/>
              <a:gd name="connsiteY169" fmla="*/ 14197264 h 15135727"/>
              <a:gd name="connsiteX170" fmla="*/ 4572000 w 8128084"/>
              <a:gd name="connsiteY170" fmla="*/ 14149137 h 15135727"/>
              <a:gd name="connsiteX171" fmla="*/ 4523874 w 8128084"/>
              <a:gd name="connsiteY171" fmla="*/ 14558211 h 15135727"/>
              <a:gd name="connsiteX172" fmla="*/ 4403558 w 8128084"/>
              <a:gd name="connsiteY172" fmla="*/ 14437895 h 15135727"/>
              <a:gd name="connsiteX173" fmla="*/ 4403558 w 8128084"/>
              <a:gd name="connsiteY173" fmla="*/ 14437895 h 15135727"/>
              <a:gd name="connsiteX174" fmla="*/ 4283242 w 8128084"/>
              <a:gd name="connsiteY174" fmla="*/ 14245390 h 15135727"/>
              <a:gd name="connsiteX175" fmla="*/ 4235116 w 8128084"/>
              <a:gd name="connsiteY175" fmla="*/ 14341642 h 15135727"/>
              <a:gd name="connsiteX176" fmla="*/ 4162927 w 8128084"/>
              <a:gd name="connsiteY176" fmla="*/ 14389769 h 15135727"/>
              <a:gd name="connsiteX177" fmla="*/ 4162927 w 8128084"/>
              <a:gd name="connsiteY177" fmla="*/ 14389769 h 15135727"/>
              <a:gd name="connsiteX178" fmla="*/ 3922295 w 8128084"/>
              <a:gd name="connsiteY178" fmla="*/ 14245390 h 15135727"/>
              <a:gd name="connsiteX179" fmla="*/ 3801979 w 8128084"/>
              <a:gd name="connsiteY179" fmla="*/ 14293516 h 15135727"/>
              <a:gd name="connsiteX180" fmla="*/ 3681664 w 8128084"/>
              <a:gd name="connsiteY180" fmla="*/ 14389769 h 15135727"/>
              <a:gd name="connsiteX181" fmla="*/ 3657600 w 8128084"/>
              <a:gd name="connsiteY181" fmla="*/ 14654464 h 15135727"/>
              <a:gd name="connsiteX182" fmla="*/ 3513221 w 8128084"/>
              <a:gd name="connsiteY182" fmla="*/ 14726653 h 15135727"/>
              <a:gd name="connsiteX183" fmla="*/ 3513221 w 8128084"/>
              <a:gd name="connsiteY183" fmla="*/ 14871032 h 15135727"/>
              <a:gd name="connsiteX184" fmla="*/ 3633537 w 8128084"/>
              <a:gd name="connsiteY184" fmla="*/ 14967285 h 15135727"/>
              <a:gd name="connsiteX185" fmla="*/ 3609474 w 8128084"/>
              <a:gd name="connsiteY185" fmla="*/ 15087600 h 15135727"/>
              <a:gd name="connsiteX186" fmla="*/ 3441032 w 8128084"/>
              <a:gd name="connsiteY186" fmla="*/ 15039474 h 15135727"/>
              <a:gd name="connsiteX187" fmla="*/ 3272590 w 8128084"/>
              <a:gd name="connsiteY187" fmla="*/ 15063537 h 15135727"/>
              <a:gd name="connsiteX188" fmla="*/ 3248527 w 8128084"/>
              <a:gd name="connsiteY188" fmla="*/ 14895095 h 15135727"/>
              <a:gd name="connsiteX189" fmla="*/ 3128211 w 8128084"/>
              <a:gd name="connsiteY189" fmla="*/ 14919158 h 15135727"/>
              <a:gd name="connsiteX190" fmla="*/ 2959769 w 8128084"/>
              <a:gd name="connsiteY190" fmla="*/ 15135727 h 15135727"/>
              <a:gd name="connsiteX191" fmla="*/ 2935706 w 8128084"/>
              <a:gd name="connsiteY191" fmla="*/ 14895095 h 15135727"/>
              <a:gd name="connsiteX192" fmla="*/ 2791327 w 8128084"/>
              <a:gd name="connsiteY192" fmla="*/ 14943221 h 15135727"/>
              <a:gd name="connsiteX193" fmla="*/ 2671011 w 8128084"/>
              <a:gd name="connsiteY193" fmla="*/ 15039474 h 15135727"/>
              <a:gd name="connsiteX194" fmla="*/ 2430379 w 8128084"/>
              <a:gd name="connsiteY194" fmla="*/ 15087600 h 15135727"/>
              <a:gd name="connsiteX195" fmla="*/ 2237874 w 8128084"/>
              <a:gd name="connsiteY195" fmla="*/ 15039474 h 15135727"/>
              <a:gd name="connsiteX196" fmla="*/ 2622885 w 8128084"/>
              <a:gd name="connsiteY196" fmla="*/ 14846969 h 15135727"/>
              <a:gd name="connsiteX197" fmla="*/ 2887579 w 8128084"/>
              <a:gd name="connsiteY197" fmla="*/ 14774779 h 15135727"/>
              <a:gd name="connsiteX198" fmla="*/ 2839453 w 8128084"/>
              <a:gd name="connsiteY198" fmla="*/ 14582274 h 15135727"/>
              <a:gd name="connsiteX199" fmla="*/ 2935706 w 8128084"/>
              <a:gd name="connsiteY199" fmla="*/ 14510085 h 15135727"/>
              <a:gd name="connsiteX200" fmla="*/ 2935706 w 8128084"/>
              <a:gd name="connsiteY200" fmla="*/ 14510085 h 15135727"/>
              <a:gd name="connsiteX201" fmla="*/ 3080085 w 8128084"/>
              <a:gd name="connsiteY201" fmla="*/ 14413832 h 15135727"/>
              <a:gd name="connsiteX202" fmla="*/ 3152274 w 8128084"/>
              <a:gd name="connsiteY202" fmla="*/ 14341642 h 15135727"/>
              <a:gd name="connsiteX203" fmla="*/ 3080085 w 8128084"/>
              <a:gd name="connsiteY203" fmla="*/ 14269453 h 15135727"/>
              <a:gd name="connsiteX204" fmla="*/ 3152274 w 8128084"/>
              <a:gd name="connsiteY204" fmla="*/ 14197264 h 15135727"/>
              <a:gd name="connsiteX205" fmla="*/ 3152274 w 8128084"/>
              <a:gd name="connsiteY205" fmla="*/ 14052885 h 15135727"/>
              <a:gd name="connsiteX206" fmla="*/ 3080085 w 8128084"/>
              <a:gd name="connsiteY206" fmla="*/ 13980695 h 15135727"/>
              <a:gd name="connsiteX207" fmla="*/ 3056021 w 8128084"/>
              <a:gd name="connsiteY207" fmla="*/ 14076948 h 15135727"/>
              <a:gd name="connsiteX208" fmla="*/ 2935706 w 8128084"/>
              <a:gd name="connsiteY208" fmla="*/ 14076948 h 15135727"/>
              <a:gd name="connsiteX209" fmla="*/ 2863516 w 8128084"/>
              <a:gd name="connsiteY209" fmla="*/ 14125074 h 15135727"/>
              <a:gd name="connsiteX210" fmla="*/ 2719137 w 8128084"/>
              <a:gd name="connsiteY210" fmla="*/ 14197264 h 15135727"/>
              <a:gd name="connsiteX211" fmla="*/ 2646948 w 8128084"/>
              <a:gd name="connsiteY211" fmla="*/ 14197264 h 15135727"/>
              <a:gd name="connsiteX212" fmla="*/ 2598821 w 8128084"/>
              <a:gd name="connsiteY212" fmla="*/ 14125074 h 15135727"/>
              <a:gd name="connsiteX213" fmla="*/ 2430379 w 8128084"/>
              <a:gd name="connsiteY213" fmla="*/ 13836316 h 15135727"/>
              <a:gd name="connsiteX214" fmla="*/ 2646948 w 8128084"/>
              <a:gd name="connsiteY214" fmla="*/ 13812253 h 15135727"/>
              <a:gd name="connsiteX215" fmla="*/ 2502569 w 8128084"/>
              <a:gd name="connsiteY215" fmla="*/ 13475369 h 15135727"/>
              <a:gd name="connsiteX216" fmla="*/ 2550695 w 8128084"/>
              <a:gd name="connsiteY216" fmla="*/ 13186611 h 15135727"/>
              <a:gd name="connsiteX217" fmla="*/ 2719137 w 8128084"/>
              <a:gd name="connsiteY217" fmla="*/ 13042232 h 15135727"/>
              <a:gd name="connsiteX218" fmla="*/ 2791327 w 8128084"/>
              <a:gd name="connsiteY218" fmla="*/ 12945979 h 15135727"/>
              <a:gd name="connsiteX219" fmla="*/ 3031958 w 8128084"/>
              <a:gd name="connsiteY219" fmla="*/ 13090358 h 15135727"/>
              <a:gd name="connsiteX220" fmla="*/ 3056021 w 8128084"/>
              <a:gd name="connsiteY220" fmla="*/ 12753474 h 15135727"/>
              <a:gd name="connsiteX221" fmla="*/ 2887579 w 8128084"/>
              <a:gd name="connsiteY221" fmla="*/ 12777537 h 15135727"/>
              <a:gd name="connsiteX222" fmla="*/ 2815390 w 8128084"/>
              <a:gd name="connsiteY222" fmla="*/ 12777537 h 15135727"/>
              <a:gd name="connsiteX223" fmla="*/ 3176337 w 8128084"/>
              <a:gd name="connsiteY223" fmla="*/ 12368464 h 15135727"/>
              <a:gd name="connsiteX224" fmla="*/ 3104148 w 8128084"/>
              <a:gd name="connsiteY224" fmla="*/ 12320337 h 15135727"/>
              <a:gd name="connsiteX225" fmla="*/ 3104148 w 8128084"/>
              <a:gd name="connsiteY225" fmla="*/ 12320337 h 15135727"/>
              <a:gd name="connsiteX226" fmla="*/ 3007895 w 8128084"/>
              <a:gd name="connsiteY226" fmla="*/ 12079706 h 15135727"/>
              <a:gd name="connsiteX227" fmla="*/ 2911642 w 8128084"/>
              <a:gd name="connsiteY227" fmla="*/ 11935327 h 15135727"/>
              <a:gd name="connsiteX228" fmla="*/ 2863516 w 8128084"/>
              <a:gd name="connsiteY228" fmla="*/ 11694695 h 15135727"/>
              <a:gd name="connsiteX229" fmla="*/ 2911642 w 8128084"/>
              <a:gd name="connsiteY229" fmla="*/ 11454064 h 15135727"/>
              <a:gd name="connsiteX230" fmla="*/ 3056021 w 8128084"/>
              <a:gd name="connsiteY230" fmla="*/ 11454064 h 15135727"/>
              <a:gd name="connsiteX231" fmla="*/ 2983832 w 8128084"/>
              <a:gd name="connsiteY231" fmla="*/ 11381874 h 15135727"/>
              <a:gd name="connsiteX232" fmla="*/ 3031958 w 8128084"/>
              <a:gd name="connsiteY232" fmla="*/ 11285621 h 15135727"/>
              <a:gd name="connsiteX233" fmla="*/ 3007895 w 8128084"/>
              <a:gd name="connsiteY233" fmla="*/ 11189369 h 15135727"/>
              <a:gd name="connsiteX234" fmla="*/ 2887579 w 8128084"/>
              <a:gd name="connsiteY234" fmla="*/ 11141242 h 15135727"/>
              <a:gd name="connsiteX235" fmla="*/ 2887579 w 8128084"/>
              <a:gd name="connsiteY235" fmla="*/ 10972800 h 15135727"/>
              <a:gd name="connsiteX236" fmla="*/ 2887579 w 8128084"/>
              <a:gd name="connsiteY236" fmla="*/ 10924674 h 15135727"/>
              <a:gd name="connsiteX237" fmla="*/ 2767264 w 8128084"/>
              <a:gd name="connsiteY237" fmla="*/ 11020927 h 15135727"/>
              <a:gd name="connsiteX238" fmla="*/ 2743200 w 8128084"/>
              <a:gd name="connsiteY238" fmla="*/ 10924674 h 15135727"/>
              <a:gd name="connsiteX239" fmla="*/ 2550695 w 8128084"/>
              <a:gd name="connsiteY239" fmla="*/ 11020927 h 15135727"/>
              <a:gd name="connsiteX240" fmla="*/ 2526632 w 8128084"/>
              <a:gd name="connsiteY240" fmla="*/ 11117179 h 15135727"/>
              <a:gd name="connsiteX241" fmla="*/ 2334127 w 8128084"/>
              <a:gd name="connsiteY241" fmla="*/ 10996864 h 15135727"/>
              <a:gd name="connsiteX242" fmla="*/ 2358190 w 8128084"/>
              <a:gd name="connsiteY242" fmla="*/ 10732169 h 15135727"/>
              <a:gd name="connsiteX243" fmla="*/ 2334127 w 8128084"/>
              <a:gd name="connsiteY243" fmla="*/ 10587790 h 15135727"/>
              <a:gd name="connsiteX244" fmla="*/ 2406316 w 8128084"/>
              <a:gd name="connsiteY244" fmla="*/ 10491537 h 15135727"/>
              <a:gd name="connsiteX245" fmla="*/ 2598821 w 8128084"/>
              <a:gd name="connsiteY245" fmla="*/ 10684042 h 15135727"/>
              <a:gd name="connsiteX246" fmla="*/ 2767264 w 8128084"/>
              <a:gd name="connsiteY246" fmla="*/ 10684042 h 15135727"/>
              <a:gd name="connsiteX247" fmla="*/ 2646948 w 8128084"/>
              <a:gd name="connsiteY247" fmla="*/ 10515600 h 15135727"/>
              <a:gd name="connsiteX248" fmla="*/ 2815390 w 8128084"/>
              <a:gd name="connsiteY248" fmla="*/ 10395285 h 15135727"/>
              <a:gd name="connsiteX249" fmla="*/ 3080085 w 8128084"/>
              <a:gd name="connsiteY249" fmla="*/ 10419348 h 15135727"/>
              <a:gd name="connsiteX250" fmla="*/ 3248527 w 8128084"/>
              <a:gd name="connsiteY250" fmla="*/ 10539664 h 15135727"/>
              <a:gd name="connsiteX251" fmla="*/ 3320716 w 8128084"/>
              <a:gd name="connsiteY251" fmla="*/ 10659979 h 15135727"/>
              <a:gd name="connsiteX252" fmla="*/ 3465095 w 8128084"/>
              <a:gd name="connsiteY252" fmla="*/ 10659979 h 15135727"/>
              <a:gd name="connsiteX253" fmla="*/ 3441032 w 8128084"/>
              <a:gd name="connsiteY253" fmla="*/ 10491537 h 15135727"/>
              <a:gd name="connsiteX254" fmla="*/ 3392906 w 8128084"/>
              <a:gd name="connsiteY254" fmla="*/ 10250906 h 15135727"/>
              <a:gd name="connsiteX255" fmla="*/ 3152274 w 8128084"/>
              <a:gd name="connsiteY255" fmla="*/ 10250906 h 15135727"/>
              <a:gd name="connsiteX256" fmla="*/ 3176337 w 8128084"/>
              <a:gd name="connsiteY256" fmla="*/ 10178716 h 15135727"/>
              <a:gd name="connsiteX257" fmla="*/ 3104148 w 8128084"/>
              <a:gd name="connsiteY257" fmla="*/ 10154653 h 15135727"/>
              <a:gd name="connsiteX258" fmla="*/ 3007895 w 8128084"/>
              <a:gd name="connsiteY258" fmla="*/ 9962148 h 15135727"/>
              <a:gd name="connsiteX259" fmla="*/ 3176337 w 8128084"/>
              <a:gd name="connsiteY259" fmla="*/ 9889958 h 15135727"/>
              <a:gd name="connsiteX260" fmla="*/ 2959769 w 8128084"/>
              <a:gd name="connsiteY260" fmla="*/ 9504948 h 15135727"/>
              <a:gd name="connsiteX261" fmla="*/ 2791327 w 8128084"/>
              <a:gd name="connsiteY261" fmla="*/ 9456821 h 15135727"/>
              <a:gd name="connsiteX262" fmla="*/ 2574758 w 8128084"/>
              <a:gd name="connsiteY262" fmla="*/ 9336506 h 15135727"/>
              <a:gd name="connsiteX263" fmla="*/ 2550695 w 8128084"/>
              <a:gd name="connsiteY263" fmla="*/ 9071811 h 15135727"/>
              <a:gd name="connsiteX264" fmla="*/ 2695074 w 8128084"/>
              <a:gd name="connsiteY264" fmla="*/ 8999621 h 15135727"/>
              <a:gd name="connsiteX265" fmla="*/ 2622885 w 8128084"/>
              <a:gd name="connsiteY265" fmla="*/ 8975558 h 15135727"/>
              <a:gd name="connsiteX266" fmla="*/ 2430379 w 8128084"/>
              <a:gd name="connsiteY266" fmla="*/ 8999621 h 15135727"/>
              <a:gd name="connsiteX267" fmla="*/ 2261937 w 8128084"/>
              <a:gd name="connsiteY267" fmla="*/ 9168064 h 15135727"/>
              <a:gd name="connsiteX268" fmla="*/ 2237874 w 8128084"/>
              <a:gd name="connsiteY268" fmla="*/ 8999621 h 15135727"/>
              <a:gd name="connsiteX269" fmla="*/ 2117558 w 8128084"/>
              <a:gd name="connsiteY269" fmla="*/ 8975558 h 15135727"/>
              <a:gd name="connsiteX270" fmla="*/ 2045369 w 8128084"/>
              <a:gd name="connsiteY270" fmla="*/ 8783053 h 15135727"/>
              <a:gd name="connsiteX271" fmla="*/ 1852864 w 8128084"/>
              <a:gd name="connsiteY271" fmla="*/ 8758990 h 15135727"/>
              <a:gd name="connsiteX272" fmla="*/ 1636295 w 8128084"/>
              <a:gd name="connsiteY272" fmla="*/ 8927432 h 15135727"/>
              <a:gd name="connsiteX273" fmla="*/ 1588169 w 8128084"/>
              <a:gd name="connsiteY273" fmla="*/ 9023685 h 15135727"/>
              <a:gd name="connsiteX274" fmla="*/ 1515979 w 8128084"/>
              <a:gd name="connsiteY274" fmla="*/ 8879306 h 15135727"/>
              <a:gd name="connsiteX275" fmla="*/ 1347537 w 8128084"/>
              <a:gd name="connsiteY275" fmla="*/ 8879306 h 15135727"/>
              <a:gd name="connsiteX276" fmla="*/ 1347537 w 8128084"/>
              <a:gd name="connsiteY276" fmla="*/ 8710864 h 15135727"/>
              <a:gd name="connsiteX277" fmla="*/ 1106906 w 8128084"/>
              <a:gd name="connsiteY277" fmla="*/ 8783053 h 15135727"/>
              <a:gd name="connsiteX278" fmla="*/ 890337 w 8128084"/>
              <a:gd name="connsiteY278" fmla="*/ 8686800 h 15135727"/>
              <a:gd name="connsiteX279" fmla="*/ 649706 w 8128084"/>
              <a:gd name="connsiteY279" fmla="*/ 8662737 h 15135727"/>
              <a:gd name="connsiteX280" fmla="*/ 385011 w 8128084"/>
              <a:gd name="connsiteY280" fmla="*/ 8566485 h 15135727"/>
              <a:gd name="connsiteX281" fmla="*/ 577516 w 8128084"/>
              <a:gd name="connsiteY281" fmla="*/ 8373979 h 15135727"/>
              <a:gd name="connsiteX282" fmla="*/ 794085 w 8128084"/>
              <a:gd name="connsiteY282" fmla="*/ 8301790 h 15135727"/>
              <a:gd name="connsiteX283" fmla="*/ 745958 w 8128084"/>
              <a:gd name="connsiteY283" fmla="*/ 8133348 h 15135727"/>
              <a:gd name="connsiteX284" fmla="*/ 818148 w 8128084"/>
              <a:gd name="connsiteY284" fmla="*/ 7820527 h 15135727"/>
              <a:gd name="connsiteX285" fmla="*/ 697832 w 8128084"/>
              <a:gd name="connsiteY285" fmla="*/ 7820527 h 15135727"/>
              <a:gd name="connsiteX286" fmla="*/ 625642 w 8128084"/>
              <a:gd name="connsiteY286" fmla="*/ 7916779 h 15135727"/>
              <a:gd name="connsiteX287" fmla="*/ 457200 w 8128084"/>
              <a:gd name="connsiteY287" fmla="*/ 7820527 h 15135727"/>
              <a:gd name="connsiteX288" fmla="*/ 529390 w 8128084"/>
              <a:gd name="connsiteY288" fmla="*/ 7700211 h 15135727"/>
              <a:gd name="connsiteX289" fmla="*/ 938464 w 8128084"/>
              <a:gd name="connsiteY289" fmla="*/ 7676148 h 15135727"/>
              <a:gd name="connsiteX290" fmla="*/ 1058779 w 8128084"/>
              <a:gd name="connsiteY290" fmla="*/ 7459579 h 15135727"/>
              <a:gd name="connsiteX291" fmla="*/ 1203158 w 8128084"/>
              <a:gd name="connsiteY291" fmla="*/ 7603958 h 15135727"/>
              <a:gd name="connsiteX292" fmla="*/ 1299411 w 8128084"/>
              <a:gd name="connsiteY292" fmla="*/ 7555832 h 15135727"/>
              <a:gd name="connsiteX293" fmla="*/ 1443790 w 8128084"/>
              <a:gd name="connsiteY293" fmla="*/ 7507706 h 15135727"/>
              <a:gd name="connsiteX294" fmla="*/ 1684421 w 8128084"/>
              <a:gd name="connsiteY294" fmla="*/ 7603958 h 15135727"/>
              <a:gd name="connsiteX295" fmla="*/ 1684421 w 8128084"/>
              <a:gd name="connsiteY295" fmla="*/ 7603958 h 15135727"/>
              <a:gd name="connsiteX296" fmla="*/ 1540042 w 8128084"/>
              <a:gd name="connsiteY296" fmla="*/ 7363327 h 15135727"/>
              <a:gd name="connsiteX297" fmla="*/ 1299411 w 8128084"/>
              <a:gd name="connsiteY297" fmla="*/ 7315200 h 15135727"/>
              <a:gd name="connsiteX298" fmla="*/ 1130969 w 8128084"/>
              <a:gd name="connsiteY298" fmla="*/ 7339264 h 15135727"/>
              <a:gd name="connsiteX299" fmla="*/ 1034716 w 8128084"/>
              <a:gd name="connsiteY299" fmla="*/ 7315200 h 15135727"/>
              <a:gd name="connsiteX300" fmla="*/ 1155032 w 8128084"/>
              <a:gd name="connsiteY300" fmla="*/ 7050506 h 15135727"/>
              <a:gd name="connsiteX301" fmla="*/ 1155032 w 8128084"/>
              <a:gd name="connsiteY301" fmla="*/ 6930190 h 15135727"/>
              <a:gd name="connsiteX302" fmla="*/ 1155032 w 8128084"/>
              <a:gd name="connsiteY302" fmla="*/ 6761748 h 15135727"/>
              <a:gd name="connsiteX303" fmla="*/ 1203158 w 8128084"/>
              <a:gd name="connsiteY303" fmla="*/ 6617369 h 15135727"/>
              <a:gd name="connsiteX304" fmla="*/ 1371600 w 8128084"/>
              <a:gd name="connsiteY304" fmla="*/ 6472990 h 15135727"/>
              <a:gd name="connsiteX305" fmla="*/ 1443790 w 8128084"/>
              <a:gd name="connsiteY305" fmla="*/ 6328611 h 15135727"/>
              <a:gd name="connsiteX306" fmla="*/ 1419727 w 8128084"/>
              <a:gd name="connsiteY306" fmla="*/ 6208295 h 15135727"/>
              <a:gd name="connsiteX307" fmla="*/ 1275348 w 8128084"/>
              <a:gd name="connsiteY307" fmla="*/ 6304548 h 15135727"/>
              <a:gd name="connsiteX308" fmla="*/ 1323474 w 8128084"/>
              <a:gd name="connsiteY308" fmla="*/ 6015790 h 15135727"/>
              <a:gd name="connsiteX309" fmla="*/ 1540042 w 8128084"/>
              <a:gd name="connsiteY309" fmla="*/ 5871411 h 15135727"/>
              <a:gd name="connsiteX310" fmla="*/ 1540042 w 8128084"/>
              <a:gd name="connsiteY310" fmla="*/ 5751095 h 15135727"/>
              <a:gd name="connsiteX311" fmla="*/ 1395664 w 8128084"/>
              <a:gd name="connsiteY311" fmla="*/ 5799221 h 15135727"/>
              <a:gd name="connsiteX312" fmla="*/ 1179095 w 8128084"/>
              <a:gd name="connsiteY312" fmla="*/ 5799221 h 15135727"/>
              <a:gd name="connsiteX313" fmla="*/ 890337 w 8128084"/>
              <a:gd name="connsiteY313" fmla="*/ 5775158 h 15135727"/>
              <a:gd name="connsiteX314" fmla="*/ 697832 w 8128084"/>
              <a:gd name="connsiteY314" fmla="*/ 5606716 h 15135727"/>
              <a:gd name="connsiteX315" fmla="*/ 577516 w 8128084"/>
              <a:gd name="connsiteY315" fmla="*/ 5582653 h 15135727"/>
              <a:gd name="connsiteX316" fmla="*/ 697832 w 8128084"/>
              <a:gd name="connsiteY316" fmla="*/ 5775158 h 15135727"/>
              <a:gd name="connsiteX317" fmla="*/ 409074 w 8128084"/>
              <a:gd name="connsiteY317" fmla="*/ 5799221 h 15135727"/>
              <a:gd name="connsiteX318" fmla="*/ 168442 w 8128084"/>
              <a:gd name="connsiteY318" fmla="*/ 5702969 h 15135727"/>
              <a:gd name="connsiteX319" fmla="*/ 264695 w 8128084"/>
              <a:gd name="connsiteY319" fmla="*/ 5558590 h 15135727"/>
              <a:gd name="connsiteX320" fmla="*/ 144379 w 8128084"/>
              <a:gd name="connsiteY320" fmla="*/ 5510464 h 15135727"/>
              <a:gd name="connsiteX321" fmla="*/ 0 w 8128084"/>
              <a:gd name="connsiteY321" fmla="*/ 5462337 h 15135727"/>
              <a:gd name="connsiteX322" fmla="*/ 96253 w 8128084"/>
              <a:gd name="connsiteY322"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267074 w 8128084"/>
              <a:gd name="connsiteY85" fmla="*/ 1395664 h 15135727"/>
              <a:gd name="connsiteX86" fmla="*/ 7243011 w 8128084"/>
              <a:gd name="connsiteY86" fmla="*/ 1588169 h 15135727"/>
              <a:gd name="connsiteX87" fmla="*/ 6978316 w 8128084"/>
              <a:gd name="connsiteY87" fmla="*/ 1732548 h 15135727"/>
              <a:gd name="connsiteX88" fmla="*/ 6737685 w 8128084"/>
              <a:gd name="connsiteY88" fmla="*/ 2093495 h 15135727"/>
              <a:gd name="connsiteX89" fmla="*/ 6737685 w 8128084"/>
              <a:gd name="connsiteY89" fmla="*/ 2382253 h 15135727"/>
              <a:gd name="connsiteX90" fmla="*/ 6665495 w 8128084"/>
              <a:gd name="connsiteY90" fmla="*/ 2430379 h 15135727"/>
              <a:gd name="connsiteX91" fmla="*/ 6906127 w 8128084"/>
              <a:gd name="connsiteY91" fmla="*/ 2646948 h 15135727"/>
              <a:gd name="connsiteX92" fmla="*/ 6906127 w 8128084"/>
              <a:gd name="connsiteY92" fmla="*/ 2983832 h 15135727"/>
              <a:gd name="connsiteX93" fmla="*/ 6906127 w 8128084"/>
              <a:gd name="connsiteY93" fmla="*/ 3104148 h 15135727"/>
              <a:gd name="connsiteX94" fmla="*/ 6833937 w 8128084"/>
              <a:gd name="connsiteY94" fmla="*/ 3368842 h 15135727"/>
              <a:gd name="connsiteX95" fmla="*/ 6906127 w 8128084"/>
              <a:gd name="connsiteY95" fmla="*/ 3489158 h 15135727"/>
              <a:gd name="connsiteX96" fmla="*/ 6641432 w 8128084"/>
              <a:gd name="connsiteY96" fmla="*/ 3705727 h 15135727"/>
              <a:gd name="connsiteX97" fmla="*/ 6737685 w 8128084"/>
              <a:gd name="connsiteY97" fmla="*/ 3729790 h 15135727"/>
              <a:gd name="connsiteX98" fmla="*/ 6545179 w 8128084"/>
              <a:gd name="connsiteY98" fmla="*/ 3826042 h 15135727"/>
              <a:gd name="connsiteX99" fmla="*/ 6328611 w 8128084"/>
              <a:gd name="connsiteY99" fmla="*/ 3753853 h 15135727"/>
              <a:gd name="connsiteX100" fmla="*/ 6184232 w 8128084"/>
              <a:gd name="connsiteY100" fmla="*/ 3850106 h 15135727"/>
              <a:gd name="connsiteX101" fmla="*/ 6184232 w 8128084"/>
              <a:gd name="connsiteY101" fmla="*/ 3946358 h 15135727"/>
              <a:gd name="connsiteX102" fmla="*/ 6136106 w 8128084"/>
              <a:gd name="connsiteY102" fmla="*/ 4235116 h 15135727"/>
              <a:gd name="connsiteX103" fmla="*/ 5919537 w 8128084"/>
              <a:gd name="connsiteY103" fmla="*/ 4403558 h 15135727"/>
              <a:gd name="connsiteX104" fmla="*/ 5775158 w 8128084"/>
              <a:gd name="connsiteY104" fmla="*/ 4451685 h 15135727"/>
              <a:gd name="connsiteX105" fmla="*/ 5630779 w 8128084"/>
              <a:gd name="connsiteY105" fmla="*/ 4547937 h 15135727"/>
              <a:gd name="connsiteX106" fmla="*/ 5510464 w 8128084"/>
              <a:gd name="connsiteY106" fmla="*/ 4620127 h 15135727"/>
              <a:gd name="connsiteX107" fmla="*/ 5510464 w 8128084"/>
              <a:gd name="connsiteY107" fmla="*/ 4812632 h 15135727"/>
              <a:gd name="connsiteX108" fmla="*/ 5317958 w 8128084"/>
              <a:gd name="connsiteY108" fmla="*/ 4981074 h 15135727"/>
              <a:gd name="connsiteX109" fmla="*/ 5005137 w 8128084"/>
              <a:gd name="connsiteY109" fmla="*/ 5149516 h 15135727"/>
              <a:gd name="connsiteX110" fmla="*/ 4692316 w 8128084"/>
              <a:gd name="connsiteY110" fmla="*/ 5149516 h 15135727"/>
              <a:gd name="connsiteX111" fmla="*/ 4523874 w 8128084"/>
              <a:gd name="connsiteY111" fmla="*/ 5366085 h 15135727"/>
              <a:gd name="connsiteX112" fmla="*/ 4211053 w 8128084"/>
              <a:gd name="connsiteY112" fmla="*/ 5414211 h 15135727"/>
              <a:gd name="connsiteX113" fmla="*/ 4114800 w 8128084"/>
              <a:gd name="connsiteY113" fmla="*/ 5390148 h 15135727"/>
              <a:gd name="connsiteX114" fmla="*/ 4018548 w 8128084"/>
              <a:gd name="connsiteY114" fmla="*/ 5630779 h 15135727"/>
              <a:gd name="connsiteX115" fmla="*/ 4090737 w 8128084"/>
              <a:gd name="connsiteY115" fmla="*/ 5871411 h 15135727"/>
              <a:gd name="connsiteX116" fmla="*/ 4090737 w 8128084"/>
              <a:gd name="connsiteY116" fmla="*/ 6184232 h 15135727"/>
              <a:gd name="connsiteX117" fmla="*/ 4186990 w 8128084"/>
              <a:gd name="connsiteY117" fmla="*/ 6472990 h 15135727"/>
              <a:gd name="connsiteX118" fmla="*/ 4042611 w 8128084"/>
              <a:gd name="connsiteY118" fmla="*/ 6352674 h 15135727"/>
              <a:gd name="connsiteX119" fmla="*/ 3946358 w 8128084"/>
              <a:gd name="connsiteY119" fmla="*/ 6376737 h 15135727"/>
              <a:gd name="connsiteX120" fmla="*/ 4114800 w 8128084"/>
              <a:gd name="connsiteY120" fmla="*/ 6641432 h 15135727"/>
              <a:gd name="connsiteX121" fmla="*/ 4451685 w 8128084"/>
              <a:gd name="connsiteY121" fmla="*/ 6737685 h 15135727"/>
              <a:gd name="connsiteX122" fmla="*/ 4620127 w 8128084"/>
              <a:gd name="connsiteY122" fmla="*/ 6978316 h 15135727"/>
              <a:gd name="connsiteX123" fmla="*/ 4740442 w 8128084"/>
              <a:gd name="connsiteY123" fmla="*/ 7170821 h 15135727"/>
              <a:gd name="connsiteX124" fmla="*/ 5077327 w 8128084"/>
              <a:gd name="connsiteY124" fmla="*/ 7387390 h 15135727"/>
              <a:gd name="connsiteX125" fmla="*/ 5125453 w 8128084"/>
              <a:gd name="connsiteY125" fmla="*/ 7603958 h 15135727"/>
              <a:gd name="connsiteX126" fmla="*/ 5197642 w 8128084"/>
              <a:gd name="connsiteY126" fmla="*/ 7796464 h 15135727"/>
              <a:gd name="connsiteX127" fmla="*/ 5486400 w 8128084"/>
              <a:gd name="connsiteY127" fmla="*/ 7964906 h 15135727"/>
              <a:gd name="connsiteX128" fmla="*/ 5486400 w 8128084"/>
              <a:gd name="connsiteY128" fmla="*/ 8349916 h 15135727"/>
              <a:gd name="connsiteX129" fmla="*/ 5678906 w 8128084"/>
              <a:gd name="connsiteY129" fmla="*/ 8614611 h 15135727"/>
              <a:gd name="connsiteX130" fmla="*/ 5919537 w 8128084"/>
              <a:gd name="connsiteY130" fmla="*/ 9071811 h 15135727"/>
              <a:gd name="connsiteX131" fmla="*/ 6160169 w 8128084"/>
              <a:gd name="connsiteY131" fmla="*/ 9336506 h 15135727"/>
              <a:gd name="connsiteX132" fmla="*/ 6280485 w 8128084"/>
              <a:gd name="connsiteY132" fmla="*/ 9601200 h 15135727"/>
              <a:gd name="connsiteX133" fmla="*/ 6400800 w 8128084"/>
              <a:gd name="connsiteY133" fmla="*/ 9793706 h 15135727"/>
              <a:gd name="connsiteX134" fmla="*/ 6569242 w 8128084"/>
              <a:gd name="connsiteY134" fmla="*/ 10058400 h 15135727"/>
              <a:gd name="connsiteX135" fmla="*/ 6713621 w 8128084"/>
              <a:gd name="connsiteY135" fmla="*/ 10106527 h 15135727"/>
              <a:gd name="connsiteX136" fmla="*/ 6545179 w 8128084"/>
              <a:gd name="connsiteY136" fmla="*/ 10202779 h 15135727"/>
              <a:gd name="connsiteX137" fmla="*/ 6569242 w 8128084"/>
              <a:gd name="connsiteY137" fmla="*/ 10443411 h 15135727"/>
              <a:gd name="connsiteX138" fmla="*/ 6593306 w 8128084"/>
              <a:gd name="connsiteY138" fmla="*/ 10708106 h 15135727"/>
              <a:gd name="connsiteX139" fmla="*/ 6761748 w 8128084"/>
              <a:gd name="connsiteY139" fmla="*/ 10924674 h 15135727"/>
              <a:gd name="connsiteX140" fmla="*/ 6641432 w 8128084"/>
              <a:gd name="connsiteY140" fmla="*/ 11093116 h 15135727"/>
              <a:gd name="connsiteX141" fmla="*/ 6713621 w 8128084"/>
              <a:gd name="connsiteY141" fmla="*/ 11261558 h 15135727"/>
              <a:gd name="connsiteX142" fmla="*/ 6737685 w 8128084"/>
              <a:gd name="connsiteY142" fmla="*/ 11526253 h 15135727"/>
              <a:gd name="connsiteX143" fmla="*/ 6617369 w 8128084"/>
              <a:gd name="connsiteY143" fmla="*/ 11839074 h 15135727"/>
              <a:gd name="connsiteX144" fmla="*/ 6617369 w 8128084"/>
              <a:gd name="connsiteY144" fmla="*/ 12031579 h 15135727"/>
              <a:gd name="connsiteX145" fmla="*/ 6641432 w 8128084"/>
              <a:gd name="connsiteY145" fmla="*/ 12127832 h 15135727"/>
              <a:gd name="connsiteX146" fmla="*/ 6761748 w 8128084"/>
              <a:gd name="connsiteY146" fmla="*/ 12031579 h 15135727"/>
              <a:gd name="connsiteX147" fmla="*/ 6761748 w 8128084"/>
              <a:gd name="connsiteY147" fmla="*/ 12296274 h 15135727"/>
              <a:gd name="connsiteX148" fmla="*/ 6689558 w 8128084"/>
              <a:gd name="connsiteY148" fmla="*/ 12512842 h 15135727"/>
              <a:gd name="connsiteX149" fmla="*/ 6785811 w 8128084"/>
              <a:gd name="connsiteY149" fmla="*/ 12777537 h 15135727"/>
              <a:gd name="connsiteX150" fmla="*/ 6569242 w 8128084"/>
              <a:gd name="connsiteY150" fmla="*/ 12873790 h 15135727"/>
              <a:gd name="connsiteX151" fmla="*/ 6545179 w 8128084"/>
              <a:gd name="connsiteY151" fmla="*/ 13090358 h 15135727"/>
              <a:gd name="connsiteX152" fmla="*/ 6448927 w 8128084"/>
              <a:gd name="connsiteY152" fmla="*/ 13355053 h 15135727"/>
              <a:gd name="connsiteX153" fmla="*/ 6256421 w 8128084"/>
              <a:gd name="connsiteY153" fmla="*/ 13571621 h 15135727"/>
              <a:gd name="connsiteX154" fmla="*/ 6087979 w 8128084"/>
              <a:gd name="connsiteY154" fmla="*/ 13667874 h 15135727"/>
              <a:gd name="connsiteX155" fmla="*/ 5943600 w 8128084"/>
              <a:gd name="connsiteY155" fmla="*/ 13716000 h 15135727"/>
              <a:gd name="connsiteX156" fmla="*/ 5702969 w 8128084"/>
              <a:gd name="connsiteY156" fmla="*/ 13667874 h 15135727"/>
              <a:gd name="connsiteX157" fmla="*/ 5582653 w 8128084"/>
              <a:gd name="connsiteY157" fmla="*/ 13691937 h 15135727"/>
              <a:gd name="connsiteX158" fmla="*/ 5727032 w 8128084"/>
              <a:gd name="connsiteY158" fmla="*/ 13836316 h 15135727"/>
              <a:gd name="connsiteX159" fmla="*/ 5582653 w 8128084"/>
              <a:gd name="connsiteY159" fmla="*/ 14052885 h 15135727"/>
              <a:gd name="connsiteX160" fmla="*/ 5462337 w 8128084"/>
              <a:gd name="connsiteY160" fmla="*/ 14149137 h 15135727"/>
              <a:gd name="connsiteX161" fmla="*/ 5342021 w 8128084"/>
              <a:gd name="connsiteY161" fmla="*/ 14004758 h 15135727"/>
              <a:gd name="connsiteX162" fmla="*/ 5245769 w 8128084"/>
              <a:gd name="connsiteY162" fmla="*/ 14004758 h 15135727"/>
              <a:gd name="connsiteX163" fmla="*/ 5245769 w 8128084"/>
              <a:gd name="connsiteY163" fmla="*/ 13956632 h 15135727"/>
              <a:gd name="connsiteX164" fmla="*/ 5101390 w 8128084"/>
              <a:gd name="connsiteY164" fmla="*/ 13956632 h 15135727"/>
              <a:gd name="connsiteX165" fmla="*/ 4981074 w 8128084"/>
              <a:gd name="connsiteY165" fmla="*/ 13860379 h 15135727"/>
              <a:gd name="connsiteX166" fmla="*/ 4740442 w 8128084"/>
              <a:gd name="connsiteY166" fmla="*/ 13908506 h 15135727"/>
              <a:gd name="connsiteX167" fmla="*/ 4475748 w 8128084"/>
              <a:gd name="connsiteY167" fmla="*/ 13956632 h 15135727"/>
              <a:gd name="connsiteX168" fmla="*/ 4379495 w 8128084"/>
              <a:gd name="connsiteY168" fmla="*/ 14028821 h 15135727"/>
              <a:gd name="connsiteX169" fmla="*/ 4403558 w 8128084"/>
              <a:gd name="connsiteY169" fmla="*/ 14197264 h 15135727"/>
              <a:gd name="connsiteX170" fmla="*/ 4572000 w 8128084"/>
              <a:gd name="connsiteY170" fmla="*/ 14149137 h 15135727"/>
              <a:gd name="connsiteX171" fmla="*/ 4523874 w 8128084"/>
              <a:gd name="connsiteY171" fmla="*/ 14558211 h 15135727"/>
              <a:gd name="connsiteX172" fmla="*/ 4403558 w 8128084"/>
              <a:gd name="connsiteY172" fmla="*/ 14437895 h 15135727"/>
              <a:gd name="connsiteX173" fmla="*/ 4403558 w 8128084"/>
              <a:gd name="connsiteY173" fmla="*/ 14437895 h 15135727"/>
              <a:gd name="connsiteX174" fmla="*/ 4283242 w 8128084"/>
              <a:gd name="connsiteY174" fmla="*/ 14245390 h 15135727"/>
              <a:gd name="connsiteX175" fmla="*/ 4235116 w 8128084"/>
              <a:gd name="connsiteY175" fmla="*/ 14341642 h 15135727"/>
              <a:gd name="connsiteX176" fmla="*/ 4162927 w 8128084"/>
              <a:gd name="connsiteY176" fmla="*/ 14389769 h 15135727"/>
              <a:gd name="connsiteX177" fmla="*/ 4162927 w 8128084"/>
              <a:gd name="connsiteY177" fmla="*/ 14389769 h 15135727"/>
              <a:gd name="connsiteX178" fmla="*/ 3922295 w 8128084"/>
              <a:gd name="connsiteY178" fmla="*/ 14245390 h 15135727"/>
              <a:gd name="connsiteX179" fmla="*/ 3801979 w 8128084"/>
              <a:gd name="connsiteY179" fmla="*/ 14293516 h 15135727"/>
              <a:gd name="connsiteX180" fmla="*/ 3681664 w 8128084"/>
              <a:gd name="connsiteY180" fmla="*/ 14389769 h 15135727"/>
              <a:gd name="connsiteX181" fmla="*/ 3657600 w 8128084"/>
              <a:gd name="connsiteY181" fmla="*/ 14654464 h 15135727"/>
              <a:gd name="connsiteX182" fmla="*/ 3513221 w 8128084"/>
              <a:gd name="connsiteY182" fmla="*/ 14726653 h 15135727"/>
              <a:gd name="connsiteX183" fmla="*/ 3513221 w 8128084"/>
              <a:gd name="connsiteY183" fmla="*/ 14871032 h 15135727"/>
              <a:gd name="connsiteX184" fmla="*/ 3633537 w 8128084"/>
              <a:gd name="connsiteY184" fmla="*/ 14967285 h 15135727"/>
              <a:gd name="connsiteX185" fmla="*/ 3609474 w 8128084"/>
              <a:gd name="connsiteY185" fmla="*/ 15087600 h 15135727"/>
              <a:gd name="connsiteX186" fmla="*/ 3441032 w 8128084"/>
              <a:gd name="connsiteY186" fmla="*/ 15039474 h 15135727"/>
              <a:gd name="connsiteX187" fmla="*/ 3272590 w 8128084"/>
              <a:gd name="connsiteY187" fmla="*/ 15063537 h 15135727"/>
              <a:gd name="connsiteX188" fmla="*/ 3248527 w 8128084"/>
              <a:gd name="connsiteY188" fmla="*/ 14895095 h 15135727"/>
              <a:gd name="connsiteX189" fmla="*/ 3128211 w 8128084"/>
              <a:gd name="connsiteY189" fmla="*/ 14919158 h 15135727"/>
              <a:gd name="connsiteX190" fmla="*/ 2959769 w 8128084"/>
              <a:gd name="connsiteY190" fmla="*/ 15135727 h 15135727"/>
              <a:gd name="connsiteX191" fmla="*/ 2935706 w 8128084"/>
              <a:gd name="connsiteY191" fmla="*/ 14895095 h 15135727"/>
              <a:gd name="connsiteX192" fmla="*/ 2791327 w 8128084"/>
              <a:gd name="connsiteY192" fmla="*/ 14943221 h 15135727"/>
              <a:gd name="connsiteX193" fmla="*/ 2671011 w 8128084"/>
              <a:gd name="connsiteY193" fmla="*/ 15039474 h 15135727"/>
              <a:gd name="connsiteX194" fmla="*/ 2430379 w 8128084"/>
              <a:gd name="connsiteY194" fmla="*/ 15087600 h 15135727"/>
              <a:gd name="connsiteX195" fmla="*/ 2237874 w 8128084"/>
              <a:gd name="connsiteY195" fmla="*/ 15039474 h 15135727"/>
              <a:gd name="connsiteX196" fmla="*/ 2622885 w 8128084"/>
              <a:gd name="connsiteY196" fmla="*/ 14846969 h 15135727"/>
              <a:gd name="connsiteX197" fmla="*/ 2887579 w 8128084"/>
              <a:gd name="connsiteY197" fmla="*/ 14774779 h 15135727"/>
              <a:gd name="connsiteX198" fmla="*/ 2839453 w 8128084"/>
              <a:gd name="connsiteY198" fmla="*/ 14582274 h 15135727"/>
              <a:gd name="connsiteX199" fmla="*/ 2935706 w 8128084"/>
              <a:gd name="connsiteY199" fmla="*/ 14510085 h 15135727"/>
              <a:gd name="connsiteX200" fmla="*/ 2935706 w 8128084"/>
              <a:gd name="connsiteY200" fmla="*/ 14510085 h 15135727"/>
              <a:gd name="connsiteX201" fmla="*/ 3080085 w 8128084"/>
              <a:gd name="connsiteY201" fmla="*/ 14413832 h 15135727"/>
              <a:gd name="connsiteX202" fmla="*/ 3152274 w 8128084"/>
              <a:gd name="connsiteY202" fmla="*/ 14341642 h 15135727"/>
              <a:gd name="connsiteX203" fmla="*/ 3080085 w 8128084"/>
              <a:gd name="connsiteY203" fmla="*/ 14269453 h 15135727"/>
              <a:gd name="connsiteX204" fmla="*/ 3152274 w 8128084"/>
              <a:gd name="connsiteY204" fmla="*/ 14197264 h 15135727"/>
              <a:gd name="connsiteX205" fmla="*/ 3152274 w 8128084"/>
              <a:gd name="connsiteY205" fmla="*/ 14052885 h 15135727"/>
              <a:gd name="connsiteX206" fmla="*/ 3080085 w 8128084"/>
              <a:gd name="connsiteY206" fmla="*/ 13980695 h 15135727"/>
              <a:gd name="connsiteX207" fmla="*/ 3056021 w 8128084"/>
              <a:gd name="connsiteY207" fmla="*/ 14076948 h 15135727"/>
              <a:gd name="connsiteX208" fmla="*/ 2935706 w 8128084"/>
              <a:gd name="connsiteY208" fmla="*/ 14076948 h 15135727"/>
              <a:gd name="connsiteX209" fmla="*/ 2863516 w 8128084"/>
              <a:gd name="connsiteY209" fmla="*/ 14125074 h 15135727"/>
              <a:gd name="connsiteX210" fmla="*/ 2719137 w 8128084"/>
              <a:gd name="connsiteY210" fmla="*/ 14197264 h 15135727"/>
              <a:gd name="connsiteX211" fmla="*/ 2646948 w 8128084"/>
              <a:gd name="connsiteY211" fmla="*/ 14197264 h 15135727"/>
              <a:gd name="connsiteX212" fmla="*/ 2598821 w 8128084"/>
              <a:gd name="connsiteY212" fmla="*/ 14125074 h 15135727"/>
              <a:gd name="connsiteX213" fmla="*/ 2430379 w 8128084"/>
              <a:gd name="connsiteY213" fmla="*/ 13836316 h 15135727"/>
              <a:gd name="connsiteX214" fmla="*/ 2646948 w 8128084"/>
              <a:gd name="connsiteY214" fmla="*/ 13812253 h 15135727"/>
              <a:gd name="connsiteX215" fmla="*/ 2502569 w 8128084"/>
              <a:gd name="connsiteY215" fmla="*/ 13475369 h 15135727"/>
              <a:gd name="connsiteX216" fmla="*/ 2550695 w 8128084"/>
              <a:gd name="connsiteY216" fmla="*/ 13186611 h 15135727"/>
              <a:gd name="connsiteX217" fmla="*/ 2719137 w 8128084"/>
              <a:gd name="connsiteY217" fmla="*/ 13042232 h 15135727"/>
              <a:gd name="connsiteX218" fmla="*/ 2791327 w 8128084"/>
              <a:gd name="connsiteY218" fmla="*/ 12945979 h 15135727"/>
              <a:gd name="connsiteX219" fmla="*/ 3031958 w 8128084"/>
              <a:gd name="connsiteY219" fmla="*/ 13090358 h 15135727"/>
              <a:gd name="connsiteX220" fmla="*/ 3056021 w 8128084"/>
              <a:gd name="connsiteY220" fmla="*/ 12753474 h 15135727"/>
              <a:gd name="connsiteX221" fmla="*/ 2887579 w 8128084"/>
              <a:gd name="connsiteY221" fmla="*/ 12777537 h 15135727"/>
              <a:gd name="connsiteX222" fmla="*/ 2815390 w 8128084"/>
              <a:gd name="connsiteY222" fmla="*/ 12777537 h 15135727"/>
              <a:gd name="connsiteX223" fmla="*/ 3176337 w 8128084"/>
              <a:gd name="connsiteY223" fmla="*/ 12368464 h 15135727"/>
              <a:gd name="connsiteX224" fmla="*/ 3104148 w 8128084"/>
              <a:gd name="connsiteY224" fmla="*/ 12320337 h 15135727"/>
              <a:gd name="connsiteX225" fmla="*/ 3104148 w 8128084"/>
              <a:gd name="connsiteY225" fmla="*/ 12320337 h 15135727"/>
              <a:gd name="connsiteX226" fmla="*/ 3007895 w 8128084"/>
              <a:gd name="connsiteY226" fmla="*/ 12079706 h 15135727"/>
              <a:gd name="connsiteX227" fmla="*/ 2911642 w 8128084"/>
              <a:gd name="connsiteY227" fmla="*/ 11935327 h 15135727"/>
              <a:gd name="connsiteX228" fmla="*/ 2863516 w 8128084"/>
              <a:gd name="connsiteY228" fmla="*/ 11694695 h 15135727"/>
              <a:gd name="connsiteX229" fmla="*/ 2911642 w 8128084"/>
              <a:gd name="connsiteY229" fmla="*/ 11454064 h 15135727"/>
              <a:gd name="connsiteX230" fmla="*/ 3056021 w 8128084"/>
              <a:gd name="connsiteY230" fmla="*/ 11454064 h 15135727"/>
              <a:gd name="connsiteX231" fmla="*/ 2983832 w 8128084"/>
              <a:gd name="connsiteY231" fmla="*/ 11381874 h 15135727"/>
              <a:gd name="connsiteX232" fmla="*/ 3031958 w 8128084"/>
              <a:gd name="connsiteY232" fmla="*/ 11285621 h 15135727"/>
              <a:gd name="connsiteX233" fmla="*/ 3007895 w 8128084"/>
              <a:gd name="connsiteY233" fmla="*/ 11189369 h 15135727"/>
              <a:gd name="connsiteX234" fmla="*/ 2887579 w 8128084"/>
              <a:gd name="connsiteY234" fmla="*/ 11141242 h 15135727"/>
              <a:gd name="connsiteX235" fmla="*/ 2887579 w 8128084"/>
              <a:gd name="connsiteY235" fmla="*/ 10972800 h 15135727"/>
              <a:gd name="connsiteX236" fmla="*/ 2887579 w 8128084"/>
              <a:gd name="connsiteY236" fmla="*/ 10924674 h 15135727"/>
              <a:gd name="connsiteX237" fmla="*/ 2767264 w 8128084"/>
              <a:gd name="connsiteY237" fmla="*/ 11020927 h 15135727"/>
              <a:gd name="connsiteX238" fmla="*/ 2743200 w 8128084"/>
              <a:gd name="connsiteY238" fmla="*/ 10924674 h 15135727"/>
              <a:gd name="connsiteX239" fmla="*/ 2550695 w 8128084"/>
              <a:gd name="connsiteY239" fmla="*/ 11020927 h 15135727"/>
              <a:gd name="connsiteX240" fmla="*/ 2526632 w 8128084"/>
              <a:gd name="connsiteY240" fmla="*/ 11117179 h 15135727"/>
              <a:gd name="connsiteX241" fmla="*/ 2334127 w 8128084"/>
              <a:gd name="connsiteY241" fmla="*/ 10996864 h 15135727"/>
              <a:gd name="connsiteX242" fmla="*/ 2358190 w 8128084"/>
              <a:gd name="connsiteY242" fmla="*/ 10732169 h 15135727"/>
              <a:gd name="connsiteX243" fmla="*/ 2334127 w 8128084"/>
              <a:gd name="connsiteY243" fmla="*/ 10587790 h 15135727"/>
              <a:gd name="connsiteX244" fmla="*/ 2406316 w 8128084"/>
              <a:gd name="connsiteY244" fmla="*/ 10491537 h 15135727"/>
              <a:gd name="connsiteX245" fmla="*/ 2598821 w 8128084"/>
              <a:gd name="connsiteY245" fmla="*/ 10684042 h 15135727"/>
              <a:gd name="connsiteX246" fmla="*/ 2767264 w 8128084"/>
              <a:gd name="connsiteY246" fmla="*/ 10684042 h 15135727"/>
              <a:gd name="connsiteX247" fmla="*/ 2646948 w 8128084"/>
              <a:gd name="connsiteY247" fmla="*/ 10515600 h 15135727"/>
              <a:gd name="connsiteX248" fmla="*/ 2815390 w 8128084"/>
              <a:gd name="connsiteY248" fmla="*/ 10395285 h 15135727"/>
              <a:gd name="connsiteX249" fmla="*/ 3080085 w 8128084"/>
              <a:gd name="connsiteY249" fmla="*/ 10419348 h 15135727"/>
              <a:gd name="connsiteX250" fmla="*/ 3248527 w 8128084"/>
              <a:gd name="connsiteY250" fmla="*/ 10539664 h 15135727"/>
              <a:gd name="connsiteX251" fmla="*/ 3320716 w 8128084"/>
              <a:gd name="connsiteY251" fmla="*/ 10659979 h 15135727"/>
              <a:gd name="connsiteX252" fmla="*/ 3465095 w 8128084"/>
              <a:gd name="connsiteY252" fmla="*/ 10659979 h 15135727"/>
              <a:gd name="connsiteX253" fmla="*/ 3441032 w 8128084"/>
              <a:gd name="connsiteY253" fmla="*/ 10491537 h 15135727"/>
              <a:gd name="connsiteX254" fmla="*/ 3392906 w 8128084"/>
              <a:gd name="connsiteY254" fmla="*/ 10250906 h 15135727"/>
              <a:gd name="connsiteX255" fmla="*/ 3152274 w 8128084"/>
              <a:gd name="connsiteY255" fmla="*/ 10250906 h 15135727"/>
              <a:gd name="connsiteX256" fmla="*/ 3176337 w 8128084"/>
              <a:gd name="connsiteY256" fmla="*/ 10178716 h 15135727"/>
              <a:gd name="connsiteX257" fmla="*/ 3104148 w 8128084"/>
              <a:gd name="connsiteY257" fmla="*/ 10154653 h 15135727"/>
              <a:gd name="connsiteX258" fmla="*/ 3007895 w 8128084"/>
              <a:gd name="connsiteY258" fmla="*/ 9962148 h 15135727"/>
              <a:gd name="connsiteX259" fmla="*/ 3176337 w 8128084"/>
              <a:gd name="connsiteY259" fmla="*/ 9889958 h 15135727"/>
              <a:gd name="connsiteX260" fmla="*/ 2959769 w 8128084"/>
              <a:gd name="connsiteY260" fmla="*/ 9504948 h 15135727"/>
              <a:gd name="connsiteX261" fmla="*/ 2791327 w 8128084"/>
              <a:gd name="connsiteY261" fmla="*/ 9456821 h 15135727"/>
              <a:gd name="connsiteX262" fmla="*/ 2574758 w 8128084"/>
              <a:gd name="connsiteY262" fmla="*/ 9336506 h 15135727"/>
              <a:gd name="connsiteX263" fmla="*/ 2550695 w 8128084"/>
              <a:gd name="connsiteY263" fmla="*/ 9071811 h 15135727"/>
              <a:gd name="connsiteX264" fmla="*/ 2695074 w 8128084"/>
              <a:gd name="connsiteY264" fmla="*/ 8999621 h 15135727"/>
              <a:gd name="connsiteX265" fmla="*/ 2622885 w 8128084"/>
              <a:gd name="connsiteY265" fmla="*/ 8975558 h 15135727"/>
              <a:gd name="connsiteX266" fmla="*/ 2430379 w 8128084"/>
              <a:gd name="connsiteY266" fmla="*/ 8999621 h 15135727"/>
              <a:gd name="connsiteX267" fmla="*/ 2261937 w 8128084"/>
              <a:gd name="connsiteY267" fmla="*/ 9168064 h 15135727"/>
              <a:gd name="connsiteX268" fmla="*/ 2237874 w 8128084"/>
              <a:gd name="connsiteY268" fmla="*/ 8999621 h 15135727"/>
              <a:gd name="connsiteX269" fmla="*/ 2117558 w 8128084"/>
              <a:gd name="connsiteY269" fmla="*/ 8975558 h 15135727"/>
              <a:gd name="connsiteX270" fmla="*/ 2045369 w 8128084"/>
              <a:gd name="connsiteY270" fmla="*/ 8783053 h 15135727"/>
              <a:gd name="connsiteX271" fmla="*/ 1852864 w 8128084"/>
              <a:gd name="connsiteY271" fmla="*/ 8758990 h 15135727"/>
              <a:gd name="connsiteX272" fmla="*/ 1636295 w 8128084"/>
              <a:gd name="connsiteY272" fmla="*/ 8927432 h 15135727"/>
              <a:gd name="connsiteX273" fmla="*/ 1588169 w 8128084"/>
              <a:gd name="connsiteY273" fmla="*/ 9023685 h 15135727"/>
              <a:gd name="connsiteX274" fmla="*/ 1515979 w 8128084"/>
              <a:gd name="connsiteY274" fmla="*/ 8879306 h 15135727"/>
              <a:gd name="connsiteX275" fmla="*/ 1347537 w 8128084"/>
              <a:gd name="connsiteY275" fmla="*/ 8879306 h 15135727"/>
              <a:gd name="connsiteX276" fmla="*/ 1347537 w 8128084"/>
              <a:gd name="connsiteY276" fmla="*/ 8710864 h 15135727"/>
              <a:gd name="connsiteX277" fmla="*/ 1106906 w 8128084"/>
              <a:gd name="connsiteY277" fmla="*/ 8783053 h 15135727"/>
              <a:gd name="connsiteX278" fmla="*/ 890337 w 8128084"/>
              <a:gd name="connsiteY278" fmla="*/ 8686800 h 15135727"/>
              <a:gd name="connsiteX279" fmla="*/ 649706 w 8128084"/>
              <a:gd name="connsiteY279" fmla="*/ 8662737 h 15135727"/>
              <a:gd name="connsiteX280" fmla="*/ 385011 w 8128084"/>
              <a:gd name="connsiteY280" fmla="*/ 8566485 h 15135727"/>
              <a:gd name="connsiteX281" fmla="*/ 577516 w 8128084"/>
              <a:gd name="connsiteY281" fmla="*/ 8373979 h 15135727"/>
              <a:gd name="connsiteX282" fmla="*/ 794085 w 8128084"/>
              <a:gd name="connsiteY282" fmla="*/ 8301790 h 15135727"/>
              <a:gd name="connsiteX283" fmla="*/ 745958 w 8128084"/>
              <a:gd name="connsiteY283" fmla="*/ 8133348 h 15135727"/>
              <a:gd name="connsiteX284" fmla="*/ 818148 w 8128084"/>
              <a:gd name="connsiteY284" fmla="*/ 7820527 h 15135727"/>
              <a:gd name="connsiteX285" fmla="*/ 697832 w 8128084"/>
              <a:gd name="connsiteY285" fmla="*/ 7820527 h 15135727"/>
              <a:gd name="connsiteX286" fmla="*/ 625642 w 8128084"/>
              <a:gd name="connsiteY286" fmla="*/ 7916779 h 15135727"/>
              <a:gd name="connsiteX287" fmla="*/ 457200 w 8128084"/>
              <a:gd name="connsiteY287" fmla="*/ 7820527 h 15135727"/>
              <a:gd name="connsiteX288" fmla="*/ 529390 w 8128084"/>
              <a:gd name="connsiteY288" fmla="*/ 7700211 h 15135727"/>
              <a:gd name="connsiteX289" fmla="*/ 938464 w 8128084"/>
              <a:gd name="connsiteY289" fmla="*/ 7676148 h 15135727"/>
              <a:gd name="connsiteX290" fmla="*/ 1058779 w 8128084"/>
              <a:gd name="connsiteY290" fmla="*/ 7459579 h 15135727"/>
              <a:gd name="connsiteX291" fmla="*/ 1203158 w 8128084"/>
              <a:gd name="connsiteY291" fmla="*/ 7603958 h 15135727"/>
              <a:gd name="connsiteX292" fmla="*/ 1299411 w 8128084"/>
              <a:gd name="connsiteY292" fmla="*/ 7555832 h 15135727"/>
              <a:gd name="connsiteX293" fmla="*/ 1443790 w 8128084"/>
              <a:gd name="connsiteY293" fmla="*/ 7507706 h 15135727"/>
              <a:gd name="connsiteX294" fmla="*/ 1684421 w 8128084"/>
              <a:gd name="connsiteY294" fmla="*/ 7603958 h 15135727"/>
              <a:gd name="connsiteX295" fmla="*/ 1684421 w 8128084"/>
              <a:gd name="connsiteY295" fmla="*/ 7603958 h 15135727"/>
              <a:gd name="connsiteX296" fmla="*/ 1540042 w 8128084"/>
              <a:gd name="connsiteY296" fmla="*/ 7363327 h 15135727"/>
              <a:gd name="connsiteX297" fmla="*/ 1299411 w 8128084"/>
              <a:gd name="connsiteY297" fmla="*/ 7315200 h 15135727"/>
              <a:gd name="connsiteX298" fmla="*/ 1130969 w 8128084"/>
              <a:gd name="connsiteY298" fmla="*/ 7339264 h 15135727"/>
              <a:gd name="connsiteX299" fmla="*/ 1034716 w 8128084"/>
              <a:gd name="connsiteY299" fmla="*/ 7315200 h 15135727"/>
              <a:gd name="connsiteX300" fmla="*/ 1155032 w 8128084"/>
              <a:gd name="connsiteY300" fmla="*/ 7050506 h 15135727"/>
              <a:gd name="connsiteX301" fmla="*/ 1155032 w 8128084"/>
              <a:gd name="connsiteY301" fmla="*/ 6930190 h 15135727"/>
              <a:gd name="connsiteX302" fmla="*/ 1155032 w 8128084"/>
              <a:gd name="connsiteY302" fmla="*/ 6761748 h 15135727"/>
              <a:gd name="connsiteX303" fmla="*/ 1203158 w 8128084"/>
              <a:gd name="connsiteY303" fmla="*/ 6617369 h 15135727"/>
              <a:gd name="connsiteX304" fmla="*/ 1371600 w 8128084"/>
              <a:gd name="connsiteY304" fmla="*/ 6472990 h 15135727"/>
              <a:gd name="connsiteX305" fmla="*/ 1443790 w 8128084"/>
              <a:gd name="connsiteY305" fmla="*/ 6328611 h 15135727"/>
              <a:gd name="connsiteX306" fmla="*/ 1419727 w 8128084"/>
              <a:gd name="connsiteY306" fmla="*/ 6208295 h 15135727"/>
              <a:gd name="connsiteX307" fmla="*/ 1275348 w 8128084"/>
              <a:gd name="connsiteY307" fmla="*/ 6304548 h 15135727"/>
              <a:gd name="connsiteX308" fmla="*/ 1323474 w 8128084"/>
              <a:gd name="connsiteY308" fmla="*/ 6015790 h 15135727"/>
              <a:gd name="connsiteX309" fmla="*/ 1540042 w 8128084"/>
              <a:gd name="connsiteY309" fmla="*/ 5871411 h 15135727"/>
              <a:gd name="connsiteX310" fmla="*/ 1540042 w 8128084"/>
              <a:gd name="connsiteY310" fmla="*/ 5751095 h 15135727"/>
              <a:gd name="connsiteX311" fmla="*/ 1395664 w 8128084"/>
              <a:gd name="connsiteY311" fmla="*/ 5799221 h 15135727"/>
              <a:gd name="connsiteX312" fmla="*/ 1179095 w 8128084"/>
              <a:gd name="connsiteY312" fmla="*/ 5799221 h 15135727"/>
              <a:gd name="connsiteX313" fmla="*/ 890337 w 8128084"/>
              <a:gd name="connsiteY313" fmla="*/ 5775158 h 15135727"/>
              <a:gd name="connsiteX314" fmla="*/ 697832 w 8128084"/>
              <a:gd name="connsiteY314" fmla="*/ 5606716 h 15135727"/>
              <a:gd name="connsiteX315" fmla="*/ 577516 w 8128084"/>
              <a:gd name="connsiteY315" fmla="*/ 5582653 h 15135727"/>
              <a:gd name="connsiteX316" fmla="*/ 697832 w 8128084"/>
              <a:gd name="connsiteY316" fmla="*/ 5775158 h 15135727"/>
              <a:gd name="connsiteX317" fmla="*/ 409074 w 8128084"/>
              <a:gd name="connsiteY317" fmla="*/ 5799221 h 15135727"/>
              <a:gd name="connsiteX318" fmla="*/ 168442 w 8128084"/>
              <a:gd name="connsiteY318" fmla="*/ 5702969 h 15135727"/>
              <a:gd name="connsiteX319" fmla="*/ 264695 w 8128084"/>
              <a:gd name="connsiteY319" fmla="*/ 5558590 h 15135727"/>
              <a:gd name="connsiteX320" fmla="*/ 144379 w 8128084"/>
              <a:gd name="connsiteY320" fmla="*/ 5510464 h 15135727"/>
              <a:gd name="connsiteX321" fmla="*/ 0 w 8128084"/>
              <a:gd name="connsiteY321" fmla="*/ 5462337 h 15135727"/>
              <a:gd name="connsiteX322" fmla="*/ 96253 w 8128084"/>
              <a:gd name="connsiteY322"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67074 w 8128084"/>
              <a:gd name="connsiteY86" fmla="*/ 1395664 h 15135727"/>
              <a:gd name="connsiteX87" fmla="*/ 7243011 w 8128084"/>
              <a:gd name="connsiteY87" fmla="*/ 1588169 h 15135727"/>
              <a:gd name="connsiteX88" fmla="*/ 6978316 w 8128084"/>
              <a:gd name="connsiteY88" fmla="*/ 1732548 h 15135727"/>
              <a:gd name="connsiteX89" fmla="*/ 6737685 w 8128084"/>
              <a:gd name="connsiteY89" fmla="*/ 2093495 h 15135727"/>
              <a:gd name="connsiteX90" fmla="*/ 6737685 w 8128084"/>
              <a:gd name="connsiteY90" fmla="*/ 2382253 h 15135727"/>
              <a:gd name="connsiteX91" fmla="*/ 6665495 w 8128084"/>
              <a:gd name="connsiteY91" fmla="*/ 2430379 h 15135727"/>
              <a:gd name="connsiteX92" fmla="*/ 6906127 w 8128084"/>
              <a:gd name="connsiteY92" fmla="*/ 2646948 h 15135727"/>
              <a:gd name="connsiteX93" fmla="*/ 6906127 w 8128084"/>
              <a:gd name="connsiteY93" fmla="*/ 2983832 h 15135727"/>
              <a:gd name="connsiteX94" fmla="*/ 6906127 w 8128084"/>
              <a:gd name="connsiteY94" fmla="*/ 3104148 h 15135727"/>
              <a:gd name="connsiteX95" fmla="*/ 6833937 w 8128084"/>
              <a:gd name="connsiteY95" fmla="*/ 3368842 h 15135727"/>
              <a:gd name="connsiteX96" fmla="*/ 6906127 w 8128084"/>
              <a:gd name="connsiteY96" fmla="*/ 3489158 h 15135727"/>
              <a:gd name="connsiteX97" fmla="*/ 6641432 w 8128084"/>
              <a:gd name="connsiteY97" fmla="*/ 3705727 h 15135727"/>
              <a:gd name="connsiteX98" fmla="*/ 6737685 w 8128084"/>
              <a:gd name="connsiteY98" fmla="*/ 3729790 h 15135727"/>
              <a:gd name="connsiteX99" fmla="*/ 6545179 w 8128084"/>
              <a:gd name="connsiteY99" fmla="*/ 3826042 h 15135727"/>
              <a:gd name="connsiteX100" fmla="*/ 6328611 w 8128084"/>
              <a:gd name="connsiteY100" fmla="*/ 3753853 h 15135727"/>
              <a:gd name="connsiteX101" fmla="*/ 6184232 w 8128084"/>
              <a:gd name="connsiteY101" fmla="*/ 3850106 h 15135727"/>
              <a:gd name="connsiteX102" fmla="*/ 6184232 w 8128084"/>
              <a:gd name="connsiteY102" fmla="*/ 3946358 h 15135727"/>
              <a:gd name="connsiteX103" fmla="*/ 6136106 w 8128084"/>
              <a:gd name="connsiteY103" fmla="*/ 4235116 h 15135727"/>
              <a:gd name="connsiteX104" fmla="*/ 5919537 w 8128084"/>
              <a:gd name="connsiteY104" fmla="*/ 4403558 h 15135727"/>
              <a:gd name="connsiteX105" fmla="*/ 5775158 w 8128084"/>
              <a:gd name="connsiteY105" fmla="*/ 4451685 h 15135727"/>
              <a:gd name="connsiteX106" fmla="*/ 5630779 w 8128084"/>
              <a:gd name="connsiteY106" fmla="*/ 4547937 h 15135727"/>
              <a:gd name="connsiteX107" fmla="*/ 5510464 w 8128084"/>
              <a:gd name="connsiteY107" fmla="*/ 4620127 h 15135727"/>
              <a:gd name="connsiteX108" fmla="*/ 5510464 w 8128084"/>
              <a:gd name="connsiteY108" fmla="*/ 4812632 h 15135727"/>
              <a:gd name="connsiteX109" fmla="*/ 5317958 w 8128084"/>
              <a:gd name="connsiteY109" fmla="*/ 4981074 h 15135727"/>
              <a:gd name="connsiteX110" fmla="*/ 5005137 w 8128084"/>
              <a:gd name="connsiteY110" fmla="*/ 5149516 h 15135727"/>
              <a:gd name="connsiteX111" fmla="*/ 4692316 w 8128084"/>
              <a:gd name="connsiteY111" fmla="*/ 5149516 h 15135727"/>
              <a:gd name="connsiteX112" fmla="*/ 4523874 w 8128084"/>
              <a:gd name="connsiteY112" fmla="*/ 5366085 h 15135727"/>
              <a:gd name="connsiteX113" fmla="*/ 4211053 w 8128084"/>
              <a:gd name="connsiteY113" fmla="*/ 5414211 h 15135727"/>
              <a:gd name="connsiteX114" fmla="*/ 4114800 w 8128084"/>
              <a:gd name="connsiteY114" fmla="*/ 5390148 h 15135727"/>
              <a:gd name="connsiteX115" fmla="*/ 4018548 w 8128084"/>
              <a:gd name="connsiteY115" fmla="*/ 5630779 h 15135727"/>
              <a:gd name="connsiteX116" fmla="*/ 4090737 w 8128084"/>
              <a:gd name="connsiteY116" fmla="*/ 5871411 h 15135727"/>
              <a:gd name="connsiteX117" fmla="*/ 4090737 w 8128084"/>
              <a:gd name="connsiteY117" fmla="*/ 6184232 h 15135727"/>
              <a:gd name="connsiteX118" fmla="*/ 4186990 w 8128084"/>
              <a:gd name="connsiteY118" fmla="*/ 6472990 h 15135727"/>
              <a:gd name="connsiteX119" fmla="*/ 4042611 w 8128084"/>
              <a:gd name="connsiteY119" fmla="*/ 6352674 h 15135727"/>
              <a:gd name="connsiteX120" fmla="*/ 3946358 w 8128084"/>
              <a:gd name="connsiteY120" fmla="*/ 6376737 h 15135727"/>
              <a:gd name="connsiteX121" fmla="*/ 4114800 w 8128084"/>
              <a:gd name="connsiteY121" fmla="*/ 6641432 h 15135727"/>
              <a:gd name="connsiteX122" fmla="*/ 4451685 w 8128084"/>
              <a:gd name="connsiteY122" fmla="*/ 6737685 h 15135727"/>
              <a:gd name="connsiteX123" fmla="*/ 4620127 w 8128084"/>
              <a:gd name="connsiteY123" fmla="*/ 6978316 h 15135727"/>
              <a:gd name="connsiteX124" fmla="*/ 4740442 w 8128084"/>
              <a:gd name="connsiteY124" fmla="*/ 7170821 h 15135727"/>
              <a:gd name="connsiteX125" fmla="*/ 5077327 w 8128084"/>
              <a:gd name="connsiteY125" fmla="*/ 7387390 h 15135727"/>
              <a:gd name="connsiteX126" fmla="*/ 5125453 w 8128084"/>
              <a:gd name="connsiteY126" fmla="*/ 7603958 h 15135727"/>
              <a:gd name="connsiteX127" fmla="*/ 5197642 w 8128084"/>
              <a:gd name="connsiteY127" fmla="*/ 7796464 h 15135727"/>
              <a:gd name="connsiteX128" fmla="*/ 5486400 w 8128084"/>
              <a:gd name="connsiteY128" fmla="*/ 7964906 h 15135727"/>
              <a:gd name="connsiteX129" fmla="*/ 5486400 w 8128084"/>
              <a:gd name="connsiteY129" fmla="*/ 8349916 h 15135727"/>
              <a:gd name="connsiteX130" fmla="*/ 5678906 w 8128084"/>
              <a:gd name="connsiteY130" fmla="*/ 8614611 h 15135727"/>
              <a:gd name="connsiteX131" fmla="*/ 5919537 w 8128084"/>
              <a:gd name="connsiteY131" fmla="*/ 9071811 h 15135727"/>
              <a:gd name="connsiteX132" fmla="*/ 6160169 w 8128084"/>
              <a:gd name="connsiteY132" fmla="*/ 9336506 h 15135727"/>
              <a:gd name="connsiteX133" fmla="*/ 6280485 w 8128084"/>
              <a:gd name="connsiteY133" fmla="*/ 9601200 h 15135727"/>
              <a:gd name="connsiteX134" fmla="*/ 6400800 w 8128084"/>
              <a:gd name="connsiteY134" fmla="*/ 9793706 h 15135727"/>
              <a:gd name="connsiteX135" fmla="*/ 6569242 w 8128084"/>
              <a:gd name="connsiteY135" fmla="*/ 10058400 h 15135727"/>
              <a:gd name="connsiteX136" fmla="*/ 6713621 w 8128084"/>
              <a:gd name="connsiteY136" fmla="*/ 10106527 h 15135727"/>
              <a:gd name="connsiteX137" fmla="*/ 6545179 w 8128084"/>
              <a:gd name="connsiteY137" fmla="*/ 10202779 h 15135727"/>
              <a:gd name="connsiteX138" fmla="*/ 6569242 w 8128084"/>
              <a:gd name="connsiteY138" fmla="*/ 10443411 h 15135727"/>
              <a:gd name="connsiteX139" fmla="*/ 6593306 w 8128084"/>
              <a:gd name="connsiteY139" fmla="*/ 10708106 h 15135727"/>
              <a:gd name="connsiteX140" fmla="*/ 6761748 w 8128084"/>
              <a:gd name="connsiteY140" fmla="*/ 10924674 h 15135727"/>
              <a:gd name="connsiteX141" fmla="*/ 6641432 w 8128084"/>
              <a:gd name="connsiteY141" fmla="*/ 11093116 h 15135727"/>
              <a:gd name="connsiteX142" fmla="*/ 6713621 w 8128084"/>
              <a:gd name="connsiteY142" fmla="*/ 11261558 h 15135727"/>
              <a:gd name="connsiteX143" fmla="*/ 6737685 w 8128084"/>
              <a:gd name="connsiteY143" fmla="*/ 11526253 h 15135727"/>
              <a:gd name="connsiteX144" fmla="*/ 6617369 w 8128084"/>
              <a:gd name="connsiteY144" fmla="*/ 11839074 h 15135727"/>
              <a:gd name="connsiteX145" fmla="*/ 6617369 w 8128084"/>
              <a:gd name="connsiteY145" fmla="*/ 12031579 h 15135727"/>
              <a:gd name="connsiteX146" fmla="*/ 6641432 w 8128084"/>
              <a:gd name="connsiteY146" fmla="*/ 12127832 h 15135727"/>
              <a:gd name="connsiteX147" fmla="*/ 6761748 w 8128084"/>
              <a:gd name="connsiteY147" fmla="*/ 12031579 h 15135727"/>
              <a:gd name="connsiteX148" fmla="*/ 6761748 w 8128084"/>
              <a:gd name="connsiteY148" fmla="*/ 12296274 h 15135727"/>
              <a:gd name="connsiteX149" fmla="*/ 6689558 w 8128084"/>
              <a:gd name="connsiteY149" fmla="*/ 12512842 h 15135727"/>
              <a:gd name="connsiteX150" fmla="*/ 6785811 w 8128084"/>
              <a:gd name="connsiteY150" fmla="*/ 12777537 h 15135727"/>
              <a:gd name="connsiteX151" fmla="*/ 6569242 w 8128084"/>
              <a:gd name="connsiteY151" fmla="*/ 12873790 h 15135727"/>
              <a:gd name="connsiteX152" fmla="*/ 6545179 w 8128084"/>
              <a:gd name="connsiteY152" fmla="*/ 13090358 h 15135727"/>
              <a:gd name="connsiteX153" fmla="*/ 6448927 w 8128084"/>
              <a:gd name="connsiteY153" fmla="*/ 13355053 h 15135727"/>
              <a:gd name="connsiteX154" fmla="*/ 6256421 w 8128084"/>
              <a:gd name="connsiteY154" fmla="*/ 13571621 h 15135727"/>
              <a:gd name="connsiteX155" fmla="*/ 6087979 w 8128084"/>
              <a:gd name="connsiteY155" fmla="*/ 13667874 h 15135727"/>
              <a:gd name="connsiteX156" fmla="*/ 5943600 w 8128084"/>
              <a:gd name="connsiteY156" fmla="*/ 13716000 h 15135727"/>
              <a:gd name="connsiteX157" fmla="*/ 5702969 w 8128084"/>
              <a:gd name="connsiteY157" fmla="*/ 13667874 h 15135727"/>
              <a:gd name="connsiteX158" fmla="*/ 5582653 w 8128084"/>
              <a:gd name="connsiteY158" fmla="*/ 13691937 h 15135727"/>
              <a:gd name="connsiteX159" fmla="*/ 5727032 w 8128084"/>
              <a:gd name="connsiteY159" fmla="*/ 13836316 h 15135727"/>
              <a:gd name="connsiteX160" fmla="*/ 5582653 w 8128084"/>
              <a:gd name="connsiteY160" fmla="*/ 14052885 h 15135727"/>
              <a:gd name="connsiteX161" fmla="*/ 5462337 w 8128084"/>
              <a:gd name="connsiteY161" fmla="*/ 14149137 h 15135727"/>
              <a:gd name="connsiteX162" fmla="*/ 5342021 w 8128084"/>
              <a:gd name="connsiteY162" fmla="*/ 14004758 h 15135727"/>
              <a:gd name="connsiteX163" fmla="*/ 5245769 w 8128084"/>
              <a:gd name="connsiteY163" fmla="*/ 14004758 h 15135727"/>
              <a:gd name="connsiteX164" fmla="*/ 5245769 w 8128084"/>
              <a:gd name="connsiteY164" fmla="*/ 13956632 h 15135727"/>
              <a:gd name="connsiteX165" fmla="*/ 5101390 w 8128084"/>
              <a:gd name="connsiteY165" fmla="*/ 13956632 h 15135727"/>
              <a:gd name="connsiteX166" fmla="*/ 4981074 w 8128084"/>
              <a:gd name="connsiteY166" fmla="*/ 13860379 h 15135727"/>
              <a:gd name="connsiteX167" fmla="*/ 4740442 w 8128084"/>
              <a:gd name="connsiteY167" fmla="*/ 13908506 h 15135727"/>
              <a:gd name="connsiteX168" fmla="*/ 4475748 w 8128084"/>
              <a:gd name="connsiteY168" fmla="*/ 13956632 h 15135727"/>
              <a:gd name="connsiteX169" fmla="*/ 4379495 w 8128084"/>
              <a:gd name="connsiteY169" fmla="*/ 14028821 h 15135727"/>
              <a:gd name="connsiteX170" fmla="*/ 4403558 w 8128084"/>
              <a:gd name="connsiteY170" fmla="*/ 14197264 h 15135727"/>
              <a:gd name="connsiteX171" fmla="*/ 4572000 w 8128084"/>
              <a:gd name="connsiteY171" fmla="*/ 14149137 h 15135727"/>
              <a:gd name="connsiteX172" fmla="*/ 4523874 w 8128084"/>
              <a:gd name="connsiteY172" fmla="*/ 14558211 h 15135727"/>
              <a:gd name="connsiteX173" fmla="*/ 4403558 w 8128084"/>
              <a:gd name="connsiteY173" fmla="*/ 14437895 h 15135727"/>
              <a:gd name="connsiteX174" fmla="*/ 4403558 w 8128084"/>
              <a:gd name="connsiteY174" fmla="*/ 14437895 h 15135727"/>
              <a:gd name="connsiteX175" fmla="*/ 4283242 w 8128084"/>
              <a:gd name="connsiteY175" fmla="*/ 14245390 h 15135727"/>
              <a:gd name="connsiteX176" fmla="*/ 4235116 w 8128084"/>
              <a:gd name="connsiteY176" fmla="*/ 14341642 h 15135727"/>
              <a:gd name="connsiteX177" fmla="*/ 4162927 w 8128084"/>
              <a:gd name="connsiteY177" fmla="*/ 14389769 h 15135727"/>
              <a:gd name="connsiteX178" fmla="*/ 4162927 w 8128084"/>
              <a:gd name="connsiteY178" fmla="*/ 14389769 h 15135727"/>
              <a:gd name="connsiteX179" fmla="*/ 3922295 w 8128084"/>
              <a:gd name="connsiteY179" fmla="*/ 14245390 h 15135727"/>
              <a:gd name="connsiteX180" fmla="*/ 3801979 w 8128084"/>
              <a:gd name="connsiteY180" fmla="*/ 14293516 h 15135727"/>
              <a:gd name="connsiteX181" fmla="*/ 3681664 w 8128084"/>
              <a:gd name="connsiteY181" fmla="*/ 14389769 h 15135727"/>
              <a:gd name="connsiteX182" fmla="*/ 3657600 w 8128084"/>
              <a:gd name="connsiteY182" fmla="*/ 14654464 h 15135727"/>
              <a:gd name="connsiteX183" fmla="*/ 3513221 w 8128084"/>
              <a:gd name="connsiteY183" fmla="*/ 14726653 h 15135727"/>
              <a:gd name="connsiteX184" fmla="*/ 3513221 w 8128084"/>
              <a:gd name="connsiteY184" fmla="*/ 14871032 h 15135727"/>
              <a:gd name="connsiteX185" fmla="*/ 3633537 w 8128084"/>
              <a:gd name="connsiteY185" fmla="*/ 14967285 h 15135727"/>
              <a:gd name="connsiteX186" fmla="*/ 3609474 w 8128084"/>
              <a:gd name="connsiteY186" fmla="*/ 15087600 h 15135727"/>
              <a:gd name="connsiteX187" fmla="*/ 3441032 w 8128084"/>
              <a:gd name="connsiteY187" fmla="*/ 15039474 h 15135727"/>
              <a:gd name="connsiteX188" fmla="*/ 3272590 w 8128084"/>
              <a:gd name="connsiteY188" fmla="*/ 15063537 h 15135727"/>
              <a:gd name="connsiteX189" fmla="*/ 3248527 w 8128084"/>
              <a:gd name="connsiteY189" fmla="*/ 14895095 h 15135727"/>
              <a:gd name="connsiteX190" fmla="*/ 3128211 w 8128084"/>
              <a:gd name="connsiteY190" fmla="*/ 14919158 h 15135727"/>
              <a:gd name="connsiteX191" fmla="*/ 2959769 w 8128084"/>
              <a:gd name="connsiteY191" fmla="*/ 15135727 h 15135727"/>
              <a:gd name="connsiteX192" fmla="*/ 2935706 w 8128084"/>
              <a:gd name="connsiteY192" fmla="*/ 14895095 h 15135727"/>
              <a:gd name="connsiteX193" fmla="*/ 2791327 w 8128084"/>
              <a:gd name="connsiteY193" fmla="*/ 14943221 h 15135727"/>
              <a:gd name="connsiteX194" fmla="*/ 2671011 w 8128084"/>
              <a:gd name="connsiteY194" fmla="*/ 15039474 h 15135727"/>
              <a:gd name="connsiteX195" fmla="*/ 2430379 w 8128084"/>
              <a:gd name="connsiteY195" fmla="*/ 15087600 h 15135727"/>
              <a:gd name="connsiteX196" fmla="*/ 2237874 w 8128084"/>
              <a:gd name="connsiteY196" fmla="*/ 15039474 h 15135727"/>
              <a:gd name="connsiteX197" fmla="*/ 2622885 w 8128084"/>
              <a:gd name="connsiteY197" fmla="*/ 14846969 h 15135727"/>
              <a:gd name="connsiteX198" fmla="*/ 2887579 w 8128084"/>
              <a:gd name="connsiteY198" fmla="*/ 14774779 h 15135727"/>
              <a:gd name="connsiteX199" fmla="*/ 2839453 w 8128084"/>
              <a:gd name="connsiteY199" fmla="*/ 14582274 h 15135727"/>
              <a:gd name="connsiteX200" fmla="*/ 2935706 w 8128084"/>
              <a:gd name="connsiteY200" fmla="*/ 14510085 h 15135727"/>
              <a:gd name="connsiteX201" fmla="*/ 2935706 w 8128084"/>
              <a:gd name="connsiteY201" fmla="*/ 14510085 h 15135727"/>
              <a:gd name="connsiteX202" fmla="*/ 3080085 w 8128084"/>
              <a:gd name="connsiteY202" fmla="*/ 14413832 h 15135727"/>
              <a:gd name="connsiteX203" fmla="*/ 3152274 w 8128084"/>
              <a:gd name="connsiteY203" fmla="*/ 14341642 h 15135727"/>
              <a:gd name="connsiteX204" fmla="*/ 3080085 w 8128084"/>
              <a:gd name="connsiteY204" fmla="*/ 14269453 h 15135727"/>
              <a:gd name="connsiteX205" fmla="*/ 3152274 w 8128084"/>
              <a:gd name="connsiteY205" fmla="*/ 14197264 h 15135727"/>
              <a:gd name="connsiteX206" fmla="*/ 3152274 w 8128084"/>
              <a:gd name="connsiteY206" fmla="*/ 14052885 h 15135727"/>
              <a:gd name="connsiteX207" fmla="*/ 3080085 w 8128084"/>
              <a:gd name="connsiteY207" fmla="*/ 13980695 h 15135727"/>
              <a:gd name="connsiteX208" fmla="*/ 3056021 w 8128084"/>
              <a:gd name="connsiteY208" fmla="*/ 14076948 h 15135727"/>
              <a:gd name="connsiteX209" fmla="*/ 2935706 w 8128084"/>
              <a:gd name="connsiteY209" fmla="*/ 14076948 h 15135727"/>
              <a:gd name="connsiteX210" fmla="*/ 2863516 w 8128084"/>
              <a:gd name="connsiteY210" fmla="*/ 14125074 h 15135727"/>
              <a:gd name="connsiteX211" fmla="*/ 2719137 w 8128084"/>
              <a:gd name="connsiteY211" fmla="*/ 14197264 h 15135727"/>
              <a:gd name="connsiteX212" fmla="*/ 2646948 w 8128084"/>
              <a:gd name="connsiteY212" fmla="*/ 14197264 h 15135727"/>
              <a:gd name="connsiteX213" fmla="*/ 2598821 w 8128084"/>
              <a:gd name="connsiteY213" fmla="*/ 14125074 h 15135727"/>
              <a:gd name="connsiteX214" fmla="*/ 2430379 w 8128084"/>
              <a:gd name="connsiteY214" fmla="*/ 13836316 h 15135727"/>
              <a:gd name="connsiteX215" fmla="*/ 2646948 w 8128084"/>
              <a:gd name="connsiteY215" fmla="*/ 13812253 h 15135727"/>
              <a:gd name="connsiteX216" fmla="*/ 2502569 w 8128084"/>
              <a:gd name="connsiteY216" fmla="*/ 13475369 h 15135727"/>
              <a:gd name="connsiteX217" fmla="*/ 2550695 w 8128084"/>
              <a:gd name="connsiteY217" fmla="*/ 13186611 h 15135727"/>
              <a:gd name="connsiteX218" fmla="*/ 2719137 w 8128084"/>
              <a:gd name="connsiteY218" fmla="*/ 13042232 h 15135727"/>
              <a:gd name="connsiteX219" fmla="*/ 2791327 w 8128084"/>
              <a:gd name="connsiteY219" fmla="*/ 12945979 h 15135727"/>
              <a:gd name="connsiteX220" fmla="*/ 3031958 w 8128084"/>
              <a:gd name="connsiteY220" fmla="*/ 13090358 h 15135727"/>
              <a:gd name="connsiteX221" fmla="*/ 3056021 w 8128084"/>
              <a:gd name="connsiteY221" fmla="*/ 12753474 h 15135727"/>
              <a:gd name="connsiteX222" fmla="*/ 2887579 w 8128084"/>
              <a:gd name="connsiteY222" fmla="*/ 12777537 h 15135727"/>
              <a:gd name="connsiteX223" fmla="*/ 2815390 w 8128084"/>
              <a:gd name="connsiteY223" fmla="*/ 12777537 h 15135727"/>
              <a:gd name="connsiteX224" fmla="*/ 3176337 w 8128084"/>
              <a:gd name="connsiteY224" fmla="*/ 12368464 h 15135727"/>
              <a:gd name="connsiteX225" fmla="*/ 3104148 w 8128084"/>
              <a:gd name="connsiteY225" fmla="*/ 12320337 h 15135727"/>
              <a:gd name="connsiteX226" fmla="*/ 3104148 w 8128084"/>
              <a:gd name="connsiteY226" fmla="*/ 12320337 h 15135727"/>
              <a:gd name="connsiteX227" fmla="*/ 3007895 w 8128084"/>
              <a:gd name="connsiteY227" fmla="*/ 12079706 h 15135727"/>
              <a:gd name="connsiteX228" fmla="*/ 2911642 w 8128084"/>
              <a:gd name="connsiteY228" fmla="*/ 11935327 h 15135727"/>
              <a:gd name="connsiteX229" fmla="*/ 2863516 w 8128084"/>
              <a:gd name="connsiteY229" fmla="*/ 11694695 h 15135727"/>
              <a:gd name="connsiteX230" fmla="*/ 2911642 w 8128084"/>
              <a:gd name="connsiteY230" fmla="*/ 11454064 h 15135727"/>
              <a:gd name="connsiteX231" fmla="*/ 3056021 w 8128084"/>
              <a:gd name="connsiteY231" fmla="*/ 11454064 h 15135727"/>
              <a:gd name="connsiteX232" fmla="*/ 2983832 w 8128084"/>
              <a:gd name="connsiteY232" fmla="*/ 11381874 h 15135727"/>
              <a:gd name="connsiteX233" fmla="*/ 3031958 w 8128084"/>
              <a:gd name="connsiteY233" fmla="*/ 11285621 h 15135727"/>
              <a:gd name="connsiteX234" fmla="*/ 3007895 w 8128084"/>
              <a:gd name="connsiteY234" fmla="*/ 11189369 h 15135727"/>
              <a:gd name="connsiteX235" fmla="*/ 2887579 w 8128084"/>
              <a:gd name="connsiteY235" fmla="*/ 11141242 h 15135727"/>
              <a:gd name="connsiteX236" fmla="*/ 2887579 w 8128084"/>
              <a:gd name="connsiteY236" fmla="*/ 10972800 h 15135727"/>
              <a:gd name="connsiteX237" fmla="*/ 2887579 w 8128084"/>
              <a:gd name="connsiteY237" fmla="*/ 10924674 h 15135727"/>
              <a:gd name="connsiteX238" fmla="*/ 2767264 w 8128084"/>
              <a:gd name="connsiteY238" fmla="*/ 11020927 h 15135727"/>
              <a:gd name="connsiteX239" fmla="*/ 2743200 w 8128084"/>
              <a:gd name="connsiteY239" fmla="*/ 10924674 h 15135727"/>
              <a:gd name="connsiteX240" fmla="*/ 2550695 w 8128084"/>
              <a:gd name="connsiteY240" fmla="*/ 11020927 h 15135727"/>
              <a:gd name="connsiteX241" fmla="*/ 2526632 w 8128084"/>
              <a:gd name="connsiteY241" fmla="*/ 11117179 h 15135727"/>
              <a:gd name="connsiteX242" fmla="*/ 2334127 w 8128084"/>
              <a:gd name="connsiteY242" fmla="*/ 10996864 h 15135727"/>
              <a:gd name="connsiteX243" fmla="*/ 2358190 w 8128084"/>
              <a:gd name="connsiteY243" fmla="*/ 10732169 h 15135727"/>
              <a:gd name="connsiteX244" fmla="*/ 2334127 w 8128084"/>
              <a:gd name="connsiteY244" fmla="*/ 10587790 h 15135727"/>
              <a:gd name="connsiteX245" fmla="*/ 2406316 w 8128084"/>
              <a:gd name="connsiteY245" fmla="*/ 10491537 h 15135727"/>
              <a:gd name="connsiteX246" fmla="*/ 2598821 w 8128084"/>
              <a:gd name="connsiteY246" fmla="*/ 10684042 h 15135727"/>
              <a:gd name="connsiteX247" fmla="*/ 2767264 w 8128084"/>
              <a:gd name="connsiteY247" fmla="*/ 10684042 h 15135727"/>
              <a:gd name="connsiteX248" fmla="*/ 2646948 w 8128084"/>
              <a:gd name="connsiteY248" fmla="*/ 10515600 h 15135727"/>
              <a:gd name="connsiteX249" fmla="*/ 2815390 w 8128084"/>
              <a:gd name="connsiteY249" fmla="*/ 10395285 h 15135727"/>
              <a:gd name="connsiteX250" fmla="*/ 3080085 w 8128084"/>
              <a:gd name="connsiteY250" fmla="*/ 10419348 h 15135727"/>
              <a:gd name="connsiteX251" fmla="*/ 3248527 w 8128084"/>
              <a:gd name="connsiteY251" fmla="*/ 10539664 h 15135727"/>
              <a:gd name="connsiteX252" fmla="*/ 3320716 w 8128084"/>
              <a:gd name="connsiteY252" fmla="*/ 10659979 h 15135727"/>
              <a:gd name="connsiteX253" fmla="*/ 3465095 w 8128084"/>
              <a:gd name="connsiteY253" fmla="*/ 10659979 h 15135727"/>
              <a:gd name="connsiteX254" fmla="*/ 3441032 w 8128084"/>
              <a:gd name="connsiteY254" fmla="*/ 10491537 h 15135727"/>
              <a:gd name="connsiteX255" fmla="*/ 3392906 w 8128084"/>
              <a:gd name="connsiteY255" fmla="*/ 10250906 h 15135727"/>
              <a:gd name="connsiteX256" fmla="*/ 3152274 w 8128084"/>
              <a:gd name="connsiteY256" fmla="*/ 10250906 h 15135727"/>
              <a:gd name="connsiteX257" fmla="*/ 3176337 w 8128084"/>
              <a:gd name="connsiteY257" fmla="*/ 10178716 h 15135727"/>
              <a:gd name="connsiteX258" fmla="*/ 3104148 w 8128084"/>
              <a:gd name="connsiteY258" fmla="*/ 10154653 h 15135727"/>
              <a:gd name="connsiteX259" fmla="*/ 3007895 w 8128084"/>
              <a:gd name="connsiteY259" fmla="*/ 9962148 h 15135727"/>
              <a:gd name="connsiteX260" fmla="*/ 3176337 w 8128084"/>
              <a:gd name="connsiteY260" fmla="*/ 9889958 h 15135727"/>
              <a:gd name="connsiteX261" fmla="*/ 2959769 w 8128084"/>
              <a:gd name="connsiteY261" fmla="*/ 9504948 h 15135727"/>
              <a:gd name="connsiteX262" fmla="*/ 2791327 w 8128084"/>
              <a:gd name="connsiteY262" fmla="*/ 9456821 h 15135727"/>
              <a:gd name="connsiteX263" fmla="*/ 2574758 w 8128084"/>
              <a:gd name="connsiteY263" fmla="*/ 9336506 h 15135727"/>
              <a:gd name="connsiteX264" fmla="*/ 2550695 w 8128084"/>
              <a:gd name="connsiteY264" fmla="*/ 9071811 h 15135727"/>
              <a:gd name="connsiteX265" fmla="*/ 2695074 w 8128084"/>
              <a:gd name="connsiteY265" fmla="*/ 8999621 h 15135727"/>
              <a:gd name="connsiteX266" fmla="*/ 2622885 w 8128084"/>
              <a:gd name="connsiteY266" fmla="*/ 8975558 h 15135727"/>
              <a:gd name="connsiteX267" fmla="*/ 2430379 w 8128084"/>
              <a:gd name="connsiteY267" fmla="*/ 8999621 h 15135727"/>
              <a:gd name="connsiteX268" fmla="*/ 2261937 w 8128084"/>
              <a:gd name="connsiteY268" fmla="*/ 9168064 h 15135727"/>
              <a:gd name="connsiteX269" fmla="*/ 2237874 w 8128084"/>
              <a:gd name="connsiteY269" fmla="*/ 8999621 h 15135727"/>
              <a:gd name="connsiteX270" fmla="*/ 2117558 w 8128084"/>
              <a:gd name="connsiteY270" fmla="*/ 8975558 h 15135727"/>
              <a:gd name="connsiteX271" fmla="*/ 2045369 w 8128084"/>
              <a:gd name="connsiteY271" fmla="*/ 8783053 h 15135727"/>
              <a:gd name="connsiteX272" fmla="*/ 1852864 w 8128084"/>
              <a:gd name="connsiteY272" fmla="*/ 8758990 h 15135727"/>
              <a:gd name="connsiteX273" fmla="*/ 1636295 w 8128084"/>
              <a:gd name="connsiteY273" fmla="*/ 8927432 h 15135727"/>
              <a:gd name="connsiteX274" fmla="*/ 1588169 w 8128084"/>
              <a:gd name="connsiteY274" fmla="*/ 9023685 h 15135727"/>
              <a:gd name="connsiteX275" fmla="*/ 1515979 w 8128084"/>
              <a:gd name="connsiteY275" fmla="*/ 8879306 h 15135727"/>
              <a:gd name="connsiteX276" fmla="*/ 1347537 w 8128084"/>
              <a:gd name="connsiteY276" fmla="*/ 8879306 h 15135727"/>
              <a:gd name="connsiteX277" fmla="*/ 1347537 w 8128084"/>
              <a:gd name="connsiteY277" fmla="*/ 8710864 h 15135727"/>
              <a:gd name="connsiteX278" fmla="*/ 1106906 w 8128084"/>
              <a:gd name="connsiteY278" fmla="*/ 8783053 h 15135727"/>
              <a:gd name="connsiteX279" fmla="*/ 890337 w 8128084"/>
              <a:gd name="connsiteY279" fmla="*/ 8686800 h 15135727"/>
              <a:gd name="connsiteX280" fmla="*/ 649706 w 8128084"/>
              <a:gd name="connsiteY280" fmla="*/ 8662737 h 15135727"/>
              <a:gd name="connsiteX281" fmla="*/ 385011 w 8128084"/>
              <a:gd name="connsiteY281" fmla="*/ 8566485 h 15135727"/>
              <a:gd name="connsiteX282" fmla="*/ 577516 w 8128084"/>
              <a:gd name="connsiteY282" fmla="*/ 8373979 h 15135727"/>
              <a:gd name="connsiteX283" fmla="*/ 794085 w 8128084"/>
              <a:gd name="connsiteY283" fmla="*/ 8301790 h 15135727"/>
              <a:gd name="connsiteX284" fmla="*/ 745958 w 8128084"/>
              <a:gd name="connsiteY284" fmla="*/ 8133348 h 15135727"/>
              <a:gd name="connsiteX285" fmla="*/ 818148 w 8128084"/>
              <a:gd name="connsiteY285" fmla="*/ 7820527 h 15135727"/>
              <a:gd name="connsiteX286" fmla="*/ 697832 w 8128084"/>
              <a:gd name="connsiteY286" fmla="*/ 7820527 h 15135727"/>
              <a:gd name="connsiteX287" fmla="*/ 625642 w 8128084"/>
              <a:gd name="connsiteY287" fmla="*/ 7916779 h 15135727"/>
              <a:gd name="connsiteX288" fmla="*/ 457200 w 8128084"/>
              <a:gd name="connsiteY288" fmla="*/ 7820527 h 15135727"/>
              <a:gd name="connsiteX289" fmla="*/ 529390 w 8128084"/>
              <a:gd name="connsiteY289" fmla="*/ 7700211 h 15135727"/>
              <a:gd name="connsiteX290" fmla="*/ 938464 w 8128084"/>
              <a:gd name="connsiteY290" fmla="*/ 7676148 h 15135727"/>
              <a:gd name="connsiteX291" fmla="*/ 1058779 w 8128084"/>
              <a:gd name="connsiteY291" fmla="*/ 7459579 h 15135727"/>
              <a:gd name="connsiteX292" fmla="*/ 1203158 w 8128084"/>
              <a:gd name="connsiteY292" fmla="*/ 7603958 h 15135727"/>
              <a:gd name="connsiteX293" fmla="*/ 1299411 w 8128084"/>
              <a:gd name="connsiteY293" fmla="*/ 7555832 h 15135727"/>
              <a:gd name="connsiteX294" fmla="*/ 1443790 w 8128084"/>
              <a:gd name="connsiteY294" fmla="*/ 7507706 h 15135727"/>
              <a:gd name="connsiteX295" fmla="*/ 1684421 w 8128084"/>
              <a:gd name="connsiteY295" fmla="*/ 7603958 h 15135727"/>
              <a:gd name="connsiteX296" fmla="*/ 1684421 w 8128084"/>
              <a:gd name="connsiteY296" fmla="*/ 7603958 h 15135727"/>
              <a:gd name="connsiteX297" fmla="*/ 1540042 w 8128084"/>
              <a:gd name="connsiteY297" fmla="*/ 7363327 h 15135727"/>
              <a:gd name="connsiteX298" fmla="*/ 1299411 w 8128084"/>
              <a:gd name="connsiteY298" fmla="*/ 7315200 h 15135727"/>
              <a:gd name="connsiteX299" fmla="*/ 1130969 w 8128084"/>
              <a:gd name="connsiteY299" fmla="*/ 7339264 h 15135727"/>
              <a:gd name="connsiteX300" fmla="*/ 1034716 w 8128084"/>
              <a:gd name="connsiteY300" fmla="*/ 7315200 h 15135727"/>
              <a:gd name="connsiteX301" fmla="*/ 1155032 w 8128084"/>
              <a:gd name="connsiteY301" fmla="*/ 7050506 h 15135727"/>
              <a:gd name="connsiteX302" fmla="*/ 1155032 w 8128084"/>
              <a:gd name="connsiteY302" fmla="*/ 6930190 h 15135727"/>
              <a:gd name="connsiteX303" fmla="*/ 1155032 w 8128084"/>
              <a:gd name="connsiteY303" fmla="*/ 6761748 h 15135727"/>
              <a:gd name="connsiteX304" fmla="*/ 1203158 w 8128084"/>
              <a:gd name="connsiteY304" fmla="*/ 6617369 h 15135727"/>
              <a:gd name="connsiteX305" fmla="*/ 1371600 w 8128084"/>
              <a:gd name="connsiteY305" fmla="*/ 6472990 h 15135727"/>
              <a:gd name="connsiteX306" fmla="*/ 1443790 w 8128084"/>
              <a:gd name="connsiteY306" fmla="*/ 6328611 h 15135727"/>
              <a:gd name="connsiteX307" fmla="*/ 1419727 w 8128084"/>
              <a:gd name="connsiteY307" fmla="*/ 6208295 h 15135727"/>
              <a:gd name="connsiteX308" fmla="*/ 1275348 w 8128084"/>
              <a:gd name="connsiteY308" fmla="*/ 6304548 h 15135727"/>
              <a:gd name="connsiteX309" fmla="*/ 1323474 w 8128084"/>
              <a:gd name="connsiteY309" fmla="*/ 6015790 h 15135727"/>
              <a:gd name="connsiteX310" fmla="*/ 1540042 w 8128084"/>
              <a:gd name="connsiteY310" fmla="*/ 5871411 h 15135727"/>
              <a:gd name="connsiteX311" fmla="*/ 1540042 w 8128084"/>
              <a:gd name="connsiteY311" fmla="*/ 5751095 h 15135727"/>
              <a:gd name="connsiteX312" fmla="*/ 1395664 w 8128084"/>
              <a:gd name="connsiteY312" fmla="*/ 5799221 h 15135727"/>
              <a:gd name="connsiteX313" fmla="*/ 1179095 w 8128084"/>
              <a:gd name="connsiteY313" fmla="*/ 5799221 h 15135727"/>
              <a:gd name="connsiteX314" fmla="*/ 890337 w 8128084"/>
              <a:gd name="connsiteY314" fmla="*/ 5775158 h 15135727"/>
              <a:gd name="connsiteX315" fmla="*/ 697832 w 8128084"/>
              <a:gd name="connsiteY315" fmla="*/ 5606716 h 15135727"/>
              <a:gd name="connsiteX316" fmla="*/ 577516 w 8128084"/>
              <a:gd name="connsiteY316" fmla="*/ 5582653 h 15135727"/>
              <a:gd name="connsiteX317" fmla="*/ 697832 w 8128084"/>
              <a:gd name="connsiteY317" fmla="*/ 5775158 h 15135727"/>
              <a:gd name="connsiteX318" fmla="*/ 409074 w 8128084"/>
              <a:gd name="connsiteY318" fmla="*/ 5799221 h 15135727"/>
              <a:gd name="connsiteX319" fmla="*/ 168442 w 8128084"/>
              <a:gd name="connsiteY319" fmla="*/ 5702969 h 15135727"/>
              <a:gd name="connsiteX320" fmla="*/ 264695 w 8128084"/>
              <a:gd name="connsiteY320" fmla="*/ 5558590 h 15135727"/>
              <a:gd name="connsiteX321" fmla="*/ 144379 w 8128084"/>
              <a:gd name="connsiteY321" fmla="*/ 5510464 h 15135727"/>
              <a:gd name="connsiteX322" fmla="*/ 0 w 8128084"/>
              <a:gd name="connsiteY322" fmla="*/ 5462337 h 15135727"/>
              <a:gd name="connsiteX323" fmla="*/ 96253 w 8128084"/>
              <a:gd name="connsiteY323"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6978316 w 8128084"/>
              <a:gd name="connsiteY88" fmla="*/ 1732548 h 15135727"/>
              <a:gd name="connsiteX89" fmla="*/ 6737685 w 8128084"/>
              <a:gd name="connsiteY89" fmla="*/ 2093495 h 15135727"/>
              <a:gd name="connsiteX90" fmla="*/ 6737685 w 8128084"/>
              <a:gd name="connsiteY90" fmla="*/ 2382253 h 15135727"/>
              <a:gd name="connsiteX91" fmla="*/ 6665495 w 8128084"/>
              <a:gd name="connsiteY91" fmla="*/ 2430379 h 15135727"/>
              <a:gd name="connsiteX92" fmla="*/ 6906127 w 8128084"/>
              <a:gd name="connsiteY92" fmla="*/ 2646948 h 15135727"/>
              <a:gd name="connsiteX93" fmla="*/ 6906127 w 8128084"/>
              <a:gd name="connsiteY93" fmla="*/ 2983832 h 15135727"/>
              <a:gd name="connsiteX94" fmla="*/ 6906127 w 8128084"/>
              <a:gd name="connsiteY94" fmla="*/ 3104148 h 15135727"/>
              <a:gd name="connsiteX95" fmla="*/ 6833937 w 8128084"/>
              <a:gd name="connsiteY95" fmla="*/ 3368842 h 15135727"/>
              <a:gd name="connsiteX96" fmla="*/ 6906127 w 8128084"/>
              <a:gd name="connsiteY96" fmla="*/ 3489158 h 15135727"/>
              <a:gd name="connsiteX97" fmla="*/ 6641432 w 8128084"/>
              <a:gd name="connsiteY97" fmla="*/ 3705727 h 15135727"/>
              <a:gd name="connsiteX98" fmla="*/ 6737685 w 8128084"/>
              <a:gd name="connsiteY98" fmla="*/ 3729790 h 15135727"/>
              <a:gd name="connsiteX99" fmla="*/ 6545179 w 8128084"/>
              <a:gd name="connsiteY99" fmla="*/ 3826042 h 15135727"/>
              <a:gd name="connsiteX100" fmla="*/ 6328611 w 8128084"/>
              <a:gd name="connsiteY100" fmla="*/ 3753853 h 15135727"/>
              <a:gd name="connsiteX101" fmla="*/ 6184232 w 8128084"/>
              <a:gd name="connsiteY101" fmla="*/ 3850106 h 15135727"/>
              <a:gd name="connsiteX102" fmla="*/ 6184232 w 8128084"/>
              <a:gd name="connsiteY102" fmla="*/ 3946358 h 15135727"/>
              <a:gd name="connsiteX103" fmla="*/ 6136106 w 8128084"/>
              <a:gd name="connsiteY103" fmla="*/ 4235116 h 15135727"/>
              <a:gd name="connsiteX104" fmla="*/ 5919537 w 8128084"/>
              <a:gd name="connsiteY104" fmla="*/ 4403558 h 15135727"/>
              <a:gd name="connsiteX105" fmla="*/ 5775158 w 8128084"/>
              <a:gd name="connsiteY105" fmla="*/ 4451685 h 15135727"/>
              <a:gd name="connsiteX106" fmla="*/ 5630779 w 8128084"/>
              <a:gd name="connsiteY106" fmla="*/ 4547937 h 15135727"/>
              <a:gd name="connsiteX107" fmla="*/ 5510464 w 8128084"/>
              <a:gd name="connsiteY107" fmla="*/ 4620127 h 15135727"/>
              <a:gd name="connsiteX108" fmla="*/ 5510464 w 8128084"/>
              <a:gd name="connsiteY108" fmla="*/ 4812632 h 15135727"/>
              <a:gd name="connsiteX109" fmla="*/ 5317958 w 8128084"/>
              <a:gd name="connsiteY109" fmla="*/ 4981074 h 15135727"/>
              <a:gd name="connsiteX110" fmla="*/ 5005137 w 8128084"/>
              <a:gd name="connsiteY110" fmla="*/ 5149516 h 15135727"/>
              <a:gd name="connsiteX111" fmla="*/ 4692316 w 8128084"/>
              <a:gd name="connsiteY111" fmla="*/ 5149516 h 15135727"/>
              <a:gd name="connsiteX112" fmla="*/ 4523874 w 8128084"/>
              <a:gd name="connsiteY112" fmla="*/ 5366085 h 15135727"/>
              <a:gd name="connsiteX113" fmla="*/ 4211053 w 8128084"/>
              <a:gd name="connsiteY113" fmla="*/ 5414211 h 15135727"/>
              <a:gd name="connsiteX114" fmla="*/ 4114800 w 8128084"/>
              <a:gd name="connsiteY114" fmla="*/ 5390148 h 15135727"/>
              <a:gd name="connsiteX115" fmla="*/ 4018548 w 8128084"/>
              <a:gd name="connsiteY115" fmla="*/ 5630779 h 15135727"/>
              <a:gd name="connsiteX116" fmla="*/ 4090737 w 8128084"/>
              <a:gd name="connsiteY116" fmla="*/ 5871411 h 15135727"/>
              <a:gd name="connsiteX117" fmla="*/ 4090737 w 8128084"/>
              <a:gd name="connsiteY117" fmla="*/ 6184232 h 15135727"/>
              <a:gd name="connsiteX118" fmla="*/ 4186990 w 8128084"/>
              <a:gd name="connsiteY118" fmla="*/ 6472990 h 15135727"/>
              <a:gd name="connsiteX119" fmla="*/ 4042611 w 8128084"/>
              <a:gd name="connsiteY119" fmla="*/ 6352674 h 15135727"/>
              <a:gd name="connsiteX120" fmla="*/ 3946358 w 8128084"/>
              <a:gd name="connsiteY120" fmla="*/ 6376737 h 15135727"/>
              <a:gd name="connsiteX121" fmla="*/ 4114800 w 8128084"/>
              <a:gd name="connsiteY121" fmla="*/ 6641432 h 15135727"/>
              <a:gd name="connsiteX122" fmla="*/ 4451685 w 8128084"/>
              <a:gd name="connsiteY122" fmla="*/ 6737685 h 15135727"/>
              <a:gd name="connsiteX123" fmla="*/ 4620127 w 8128084"/>
              <a:gd name="connsiteY123" fmla="*/ 6978316 h 15135727"/>
              <a:gd name="connsiteX124" fmla="*/ 4740442 w 8128084"/>
              <a:gd name="connsiteY124" fmla="*/ 7170821 h 15135727"/>
              <a:gd name="connsiteX125" fmla="*/ 5077327 w 8128084"/>
              <a:gd name="connsiteY125" fmla="*/ 7387390 h 15135727"/>
              <a:gd name="connsiteX126" fmla="*/ 5125453 w 8128084"/>
              <a:gd name="connsiteY126" fmla="*/ 7603958 h 15135727"/>
              <a:gd name="connsiteX127" fmla="*/ 5197642 w 8128084"/>
              <a:gd name="connsiteY127" fmla="*/ 7796464 h 15135727"/>
              <a:gd name="connsiteX128" fmla="*/ 5486400 w 8128084"/>
              <a:gd name="connsiteY128" fmla="*/ 7964906 h 15135727"/>
              <a:gd name="connsiteX129" fmla="*/ 5486400 w 8128084"/>
              <a:gd name="connsiteY129" fmla="*/ 8349916 h 15135727"/>
              <a:gd name="connsiteX130" fmla="*/ 5678906 w 8128084"/>
              <a:gd name="connsiteY130" fmla="*/ 8614611 h 15135727"/>
              <a:gd name="connsiteX131" fmla="*/ 5919537 w 8128084"/>
              <a:gd name="connsiteY131" fmla="*/ 9071811 h 15135727"/>
              <a:gd name="connsiteX132" fmla="*/ 6160169 w 8128084"/>
              <a:gd name="connsiteY132" fmla="*/ 9336506 h 15135727"/>
              <a:gd name="connsiteX133" fmla="*/ 6280485 w 8128084"/>
              <a:gd name="connsiteY133" fmla="*/ 9601200 h 15135727"/>
              <a:gd name="connsiteX134" fmla="*/ 6400800 w 8128084"/>
              <a:gd name="connsiteY134" fmla="*/ 9793706 h 15135727"/>
              <a:gd name="connsiteX135" fmla="*/ 6569242 w 8128084"/>
              <a:gd name="connsiteY135" fmla="*/ 10058400 h 15135727"/>
              <a:gd name="connsiteX136" fmla="*/ 6713621 w 8128084"/>
              <a:gd name="connsiteY136" fmla="*/ 10106527 h 15135727"/>
              <a:gd name="connsiteX137" fmla="*/ 6545179 w 8128084"/>
              <a:gd name="connsiteY137" fmla="*/ 10202779 h 15135727"/>
              <a:gd name="connsiteX138" fmla="*/ 6569242 w 8128084"/>
              <a:gd name="connsiteY138" fmla="*/ 10443411 h 15135727"/>
              <a:gd name="connsiteX139" fmla="*/ 6593306 w 8128084"/>
              <a:gd name="connsiteY139" fmla="*/ 10708106 h 15135727"/>
              <a:gd name="connsiteX140" fmla="*/ 6761748 w 8128084"/>
              <a:gd name="connsiteY140" fmla="*/ 10924674 h 15135727"/>
              <a:gd name="connsiteX141" fmla="*/ 6641432 w 8128084"/>
              <a:gd name="connsiteY141" fmla="*/ 11093116 h 15135727"/>
              <a:gd name="connsiteX142" fmla="*/ 6713621 w 8128084"/>
              <a:gd name="connsiteY142" fmla="*/ 11261558 h 15135727"/>
              <a:gd name="connsiteX143" fmla="*/ 6737685 w 8128084"/>
              <a:gd name="connsiteY143" fmla="*/ 11526253 h 15135727"/>
              <a:gd name="connsiteX144" fmla="*/ 6617369 w 8128084"/>
              <a:gd name="connsiteY144" fmla="*/ 11839074 h 15135727"/>
              <a:gd name="connsiteX145" fmla="*/ 6617369 w 8128084"/>
              <a:gd name="connsiteY145" fmla="*/ 12031579 h 15135727"/>
              <a:gd name="connsiteX146" fmla="*/ 6641432 w 8128084"/>
              <a:gd name="connsiteY146" fmla="*/ 12127832 h 15135727"/>
              <a:gd name="connsiteX147" fmla="*/ 6761748 w 8128084"/>
              <a:gd name="connsiteY147" fmla="*/ 12031579 h 15135727"/>
              <a:gd name="connsiteX148" fmla="*/ 6761748 w 8128084"/>
              <a:gd name="connsiteY148" fmla="*/ 12296274 h 15135727"/>
              <a:gd name="connsiteX149" fmla="*/ 6689558 w 8128084"/>
              <a:gd name="connsiteY149" fmla="*/ 12512842 h 15135727"/>
              <a:gd name="connsiteX150" fmla="*/ 6785811 w 8128084"/>
              <a:gd name="connsiteY150" fmla="*/ 12777537 h 15135727"/>
              <a:gd name="connsiteX151" fmla="*/ 6569242 w 8128084"/>
              <a:gd name="connsiteY151" fmla="*/ 12873790 h 15135727"/>
              <a:gd name="connsiteX152" fmla="*/ 6545179 w 8128084"/>
              <a:gd name="connsiteY152" fmla="*/ 13090358 h 15135727"/>
              <a:gd name="connsiteX153" fmla="*/ 6448927 w 8128084"/>
              <a:gd name="connsiteY153" fmla="*/ 13355053 h 15135727"/>
              <a:gd name="connsiteX154" fmla="*/ 6256421 w 8128084"/>
              <a:gd name="connsiteY154" fmla="*/ 13571621 h 15135727"/>
              <a:gd name="connsiteX155" fmla="*/ 6087979 w 8128084"/>
              <a:gd name="connsiteY155" fmla="*/ 13667874 h 15135727"/>
              <a:gd name="connsiteX156" fmla="*/ 5943600 w 8128084"/>
              <a:gd name="connsiteY156" fmla="*/ 13716000 h 15135727"/>
              <a:gd name="connsiteX157" fmla="*/ 5702969 w 8128084"/>
              <a:gd name="connsiteY157" fmla="*/ 13667874 h 15135727"/>
              <a:gd name="connsiteX158" fmla="*/ 5582653 w 8128084"/>
              <a:gd name="connsiteY158" fmla="*/ 13691937 h 15135727"/>
              <a:gd name="connsiteX159" fmla="*/ 5727032 w 8128084"/>
              <a:gd name="connsiteY159" fmla="*/ 13836316 h 15135727"/>
              <a:gd name="connsiteX160" fmla="*/ 5582653 w 8128084"/>
              <a:gd name="connsiteY160" fmla="*/ 14052885 h 15135727"/>
              <a:gd name="connsiteX161" fmla="*/ 5462337 w 8128084"/>
              <a:gd name="connsiteY161" fmla="*/ 14149137 h 15135727"/>
              <a:gd name="connsiteX162" fmla="*/ 5342021 w 8128084"/>
              <a:gd name="connsiteY162" fmla="*/ 14004758 h 15135727"/>
              <a:gd name="connsiteX163" fmla="*/ 5245769 w 8128084"/>
              <a:gd name="connsiteY163" fmla="*/ 14004758 h 15135727"/>
              <a:gd name="connsiteX164" fmla="*/ 5245769 w 8128084"/>
              <a:gd name="connsiteY164" fmla="*/ 13956632 h 15135727"/>
              <a:gd name="connsiteX165" fmla="*/ 5101390 w 8128084"/>
              <a:gd name="connsiteY165" fmla="*/ 13956632 h 15135727"/>
              <a:gd name="connsiteX166" fmla="*/ 4981074 w 8128084"/>
              <a:gd name="connsiteY166" fmla="*/ 13860379 h 15135727"/>
              <a:gd name="connsiteX167" fmla="*/ 4740442 w 8128084"/>
              <a:gd name="connsiteY167" fmla="*/ 13908506 h 15135727"/>
              <a:gd name="connsiteX168" fmla="*/ 4475748 w 8128084"/>
              <a:gd name="connsiteY168" fmla="*/ 13956632 h 15135727"/>
              <a:gd name="connsiteX169" fmla="*/ 4379495 w 8128084"/>
              <a:gd name="connsiteY169" fmla="*/ 14028821 h 15135727"/>
              <a:gd name="connsiteX170" fmla="*/ 4403558 w 8128084"/>
              <a:gd name="connsiteY170" fmla="*/ 14197264 h 15135727"/>
              <a:gd name="connsiteX171" fmla="*/ 4572000 w 8128084"/>
              <a:gd name="connsiteY171" fmla="*/ 14149137 h 15135727"/>
              <a:gd name="connsiteX172" fmla="*/ 4523874 w 8128084"/>
              <a:gd name="connsiteY172" fmla="*/ 14558211 h 15135727"/>
              <a:gd name="connsiteX173" fmla="*/ 4403558 w 8128084"/>
              <a:gd name="connsiteY173" fmla="*/ 14437895 h 15135727"/>
              <a:gd name="connsiteX174" fmla="*/ 4403558 w 8128084"/>
              <a:gd name="connsiteY174" fmla="*/ 14437895 h 15135727"/>
              <a:gd name="connsiteX175" fmla="*/ 4283242 w 8128084"/>
              <a:gd name="connsiteY175" fmla="*/ 14245390 h 15135727"/>
              <a:gd name="connsiteX176" fmla="*/ 4235116 w 8128084"/>
              <a:gd name="connsiteY176" fmla="*/ 14341642 h 15135727"/>
              <a:gd name="connsiteX177" fmla="*/ 4162927 w 8128084"/>
              <a:gd name="connsiteY177" fmla="*/ 14389769 h 15135727"/>
              <a:gd name="connsiteX178" fmla="*/ 4162927 w 8128084"/>
              <a:gd name="connsiteY178" fmla="*/ 14389769 h 15135727"/>
              <a:gd name="connsiteX179" fmla="*/ 3922295 w 8128084"/>
              <a:gd name="connsiteY179" fmla="*/ 14245390 h 15135727"/>
              <a:gd name="connsiteX180" fmla="*/ 3801979 w 8128084"/>
              <a:gd name="connsiteY180" fmla="*/ 14293516 h 15135727"/>
              <a:gd name="connsiteX181" fmla="*/ 3681664 w 8128084"/>
              <a:gd name="connsiteY181" fmla="*/ 14389769 h 15135727"/>
              <a:gd name="connsiteX182" fmla="*/ 3657600 w 8128084"/>
              <a:gd name="connsiteY182" fmla="*/ 14654464 h 15135727"/>
              <a:gd name="connsiteX183" fmla="*/ 3513221 w 8128084"/>
              <a:gd name="connsiteY183" fmla="*/ 14726653 h 15135727"/>
              <a:gd name="connsiteX184" fmla="*/ 3513221 w 8128084"/>
              <a:gd name="connsiteY184" fmla="*/ 14871032 h 15135727"/>
              <a:gd name="connsiteX185" fmla="*/ 3633537 w 8128084"/>
              <a:gd name="connsiteY185" fmla="*/ 14967285 h 15135727"/>
              <a:gd name="connsiteX186" fmla="*/ 3609474 w 8128084"/>
              <a:gd name="connsiteY186" fmla="*/ 15087600 h 15135727"/>
              <a:gd name="connsiteX187" fmla="*/ 3441032 w 8128084"/>
              <a:gd name="connsiteY187" fmla="*/ 15039474 h 15135727"/>
              <a:gd name="connsiteX188" fmla="*/ 3272590 w 8128084"/>
              <a:gd name="connsiteY188" fmla="*/ 15063537 h 15135727"/>
              <a:gd name="connsiteX189" fmla="*/ 3248527 w 8128084"/>
              <a:gd name="connsiteY189" fmla="*/ 14895095 h 15135727"/>
              <a:gd name="connsiteX190" fmla="*/ 3128211 w 8128084"/>
              <a:gd name="connsiteY190" fmla="*/ 14919158 h 15135727"/>
              <a:gd name="connsiteX191" fmla="*/ 2959769 w 8128084"/>
              <a:gd name="connsiteY191" fmla="*/ 15135727 h 15135727"/>
              <a:gd name="connsiteX192" fmla="*/ 2935706 w 8128084"/>
              <a:gd name="connsiteY192" fmla="*/ 14895095 h 15135727"/>
              <a:gd name="connsiteX193" fmla="*/ 2791327 w 8128084"/>
              <a:gd name="connsiteY193" fmla="*/ 14943221 h 15135727"/>
              <a:gd name="connsiteX194" fmla="*/ 2671011 w 8128084"/>
              <a:gd name="connsiteY194" fmla="*/ 15039474 h 15135727"/>
              <a:gd name="connsiteX195" fmla="*/ 2430379 w 8128084"/>
              <a:gd name="connsiteY195" fmla="*/ 15087600 h 15135727"/>
              <a:gd name="connsiteX196" fmla="*/ 2237874 w 8128084"/>
              <a:gd name="connsiteY196" fmla="*/ 15039474 h 15135727"/>
              <a:gd name="connsiteX197" fmla="*/ 2622885 w 8128084"/>
              <a:gd name="connsiteY197" fmla="*/ 14846969 h 15135727"/>
              <a:gd name="connsiteX198" fmla="*/ 2887579 w 8128084"/>
              <a:gd name="connsiteY198" fmla="*/ 14774779 h 15135727"/>
              <a:gd name="connsiteX199" fmla="*/ 2839453 w 8128084"/>
              <a:gd name="connsiteY199" fmla="*/ 14582274 h 15135727"/>
              <a:gd name="connsiteX200" fmla="*/ 2935706 w 8128084"/>
              <a:gd name="connsiteY200" fmla="*/ 14510085 h 15135727"/>
              <a:gd name="connsiteX201" fmla="*/ 2935706 w 8128084"/>
              <a:gd name="connsiteY201" fmla="*/ 14510085 h 15135727"/>
              <a:gd name="connsiteX202" fmla="*/ 3080085 w 8128084"/>
              <a:gd name="connsiteY202" fmla="*/ 14413832 h 15135727"/>
              <a:gd name="connsiteX203" fmla="*/ 3152274 w 8128084"/>
              <a:gd name="connsiteY203" fmla="*/ 14341642 h 15135727"/>
              <a:gd name="connsiteX204" fmla="*/ 3080085 w 8128084"/>
              <a:gd name="connsiteY204" fmla="*/ 14269453 h 15135727"/>
              <a:gd name="connsiteX205" fmla="*/ 3152274 w 8128084"/>
              <a:gd name="connsiteY205" fmla="*/ 14197264 h 15135727"/>
              <a:gd name="connsiteX206" fmla="*/ 3152274 w 8128084"/>
              <a:gd name="connsiteY206" fmla="*/ 14052885 h 15135727"/>
              <a:gd name="connsiteX207" fmla="*/ 3080085 w 8128084"/>
              <a:gd name="connsiteY207" fmla="*/ 13980695 h 15135727"/>
              <a:gd name="connsiteX208" fmla="*/ 3056021 w 8128084"/>
              <a:gd name="connsiteY208" fmla="*/ 14076948 h 15135727"/>
              <a:gd name="connsiteX209" fmla="*/ 2935706 w 8128084"/>
              <a:gd name="connsiteY209" fmla="*/ 14076948 h 15135727"/>
              <a:gd name="connsiteX210" fmla="*/ 2863516 w 8128084"/>
              <a:gd name="connsiteY210" fmla="*/ 14125074 h 15135727"/>
              <a:gd name="connsiteX211" fmla="*/ 2719137 w 8128084"/>
              <a:gd name="connsiteY211" fmla="*/ 14197264 h 15135727"/>
              <a:gd name="connsiteX212" fmla="*/ 2646948 w 8128084"/>
              <a:gd name="connsiteY212" fmla="*/ 14197264 h 15135727"/>
              <a:gd name="connsiteX213" fmla="*/ 2598821 w 8128084"/>
              <a:gd name="connsiteY213" fmla="*/ 14125074 h 15135727"/>
              <a:gd name="connsiteX214" fmla="*/ 2430379 w 8128084"/>
              <a:gd name="connsiteY214" fmla="*/ 13836316 h 15135727"/>
              <a:gd name="connsiteX215" fmla="*/ 2646948 w 8128084"/>
              <a:gd name="connsiteY215" fmla="*/ 13812253 h 15135727"/>
              <a:gd name="connsiteX216" fmla="*/ 2502569 w 8128084"/>
              <a:gd name="connsiteY216" fmla="*/ 13475369 h 15135727"/>
              <a:gd name="connsiteX217" fmla="*/ 2550695 w 8128084"/>
              <a:gd name="connsiteY217" fmla="*/ 13186611 h 15135727"/>
              <a:gd name="connsiteX218" fmla="*/ 2719137 w 8128084"/>
              <a:gd name="connsiteY218" fmla="*/ 13042232 h 15135727"/>
              <a:gd name="connsiteX219" fmla="*/ 2791327 w 8128084"/>
              <a:gd name="connsiteY219" fmla="*/ 12945979 h 15135727"/>
              <a:gd name="connsiteX220" fmla="*/ 3031958 w 8128084"/>
              <a:gd name="connsiteY220" fmla="*/ 13090358 h 15135727"/>
              <a:gd name="connsiteX221" fmla="*/ 3056021 w 8128084"/>
              <a:gd name="connsiteY221" fmla="*/ 12753474 h 15135727"/>
              <a:gd name="connsiteX222" fmla="*/ 2887579 w 8128084"/>
              <a:gd name="connsiteY222" fmla="*/ 12777537 h 15135727"/>
              <a:gd name="connsiteX223" fmla="*/ 2815390 w 8128084"/>
              <a:gd name="connsiteY223" fmla="*/ 12777537 h 15135727"/>
              <a:gd name="connsiteX224" fmla="*/ 3176337 w 8128084"/>
              <a:gd name="connsiteY224" fmla="*/ 12368464 h 15135727"/>
              <a:gd name="connsiteX225" fmla="*/ 3104148 w 8128084"/>
              <a:gd name="connsiteY225" fmla="*/ 12320337 h 15135727"/>
              <a:gd name="connsiteX226" fmla="*/ 3104148 w 8128084"/>
              <a:gd name="connsiteY226" fmla="*/ 12320337 h 15135727"/>
              <a:gd name="connsiteX227" fmla="*/ 3007895 w 8128084"/>
              <a:gd name="connsiteY227" fmla="*/ 12079706 h 15135727"/>
              <a:gd name="connsiteX228" fmla="*/ 2911642 w 8128084"/>
              <a:gd name="connsiteY228" fmla="*/ 11935327 h 15135727"/>
              <a:gd name="connsiteX229" fmla="*/ 2863516 w 8128084"/>
              <a:gd name="connsiteY229" fmla="*/ 11694695 h 15135727"/>
              <a:gd name="connsiteX230" fmla="*/ 2911642 w 8128084"/>
              <a:gd name="connsiteY230" fmla="*/ 11454064 h 15135727"/>
              <a:gd name="connsiteX231" fmla="*/ 3056021 w 8128084"/>
              <a:gd name="connsiteY231" fmla="*/ 11454064 h 15135727"/>
              <a:gd name="connsiteX232" fmla="*/ 2983832 w 8128084"/>
              <a:gd name="connsiteY232" fmla="*/ 11381874 h 15135727"/>
              <a:gd name="connsiteX233" fmla="*/ 3031958 w 8128084"/>
              <a:gd name="connsiteY233" fmla="*/ 11285621 h 15135727"/>
              <a:gd name="connsiteX234" fmla="*/ 3007895 w 8128084"/>
              <a:gd name="connsiteY234" fmla="*/ 11189369 h 15135727"/>
              <a:gd name="connsiteX235" fmla="*/ 2887579 w 8128084"/>
              <a:gd name="connsiteY235" fmla="*/ 11141242 h 15135727"/>
              <a:gd name="connsiteX236" fmla="*/ 2887579 w 8128084"/>
              <a:gd name="connsiteY236" fmla="*/ 10972800 h 15135727"/>
              <a:gd name="connsiteX237" fmla="*/ 2887579 w 8128084"/>
              <a:gd name="connsiteY237" fmla="*/ 10924674 h 15135727"/>
              <a:gd name="connsiteX238" fmla="*/ 2767264 w 8128084"/>
              <a:gd name="connsiteY238" fmla="*/ 11020927 h 15135727"/>
              <a:gd name="connsiteX239" fmla="*/ 2743200 w 8128084"/>
              <a:gd name="connsiteY239" fmla="*/ 10924674 h 15135727"/>
              <a:gd name="connsiteX240" fmla="*/ 2550695 w 8128084"/>
              <a:gd name="connsiteY240" fmla="*/ 11020927 h 15135727"/>
              <a:gd name="connsiteX241" fmla="*/ 2526632 w 8128084"/>
              <a:gd name="connsiteY241" fmla="*/ 11117179 h 15135727"/>
              <a:gd name="connsiteX242" fmla="*/ 2334127 w 8128084"/>
              <a:gd name="connsiteY242" fmla="*/ 10996864 h 15135727"/>
              <a:gd name="connsiteX243" fmla="*/ 2358190 w 8128084"/>
              <a:gd name="connsiteY243" fmla="*/ 10732169 h 15135727"/>
              <a:gd name="connsiteX244" fmla="*/ 2334127 w 8128084"/>
              <a:gd name="connsiteY244" fmla="*/ 10587790 h 15135727"/>
              <a:gd name="connsiteX245" fmla="*/ 2406316 w 8128084"/>
              <a:gd name="connsiteY245" fmla="*/ 10491537 h 15135727"/>
              <a:gd name="connsiteX246" fmla="*/ 2598821 w 8128084"/>
              <a:gd name="connsiteY246" fmla="*/ 10684042 h 15135727"/>
              <a:gd name="connsiteX247" fmla="*/ 2767264 w 8128084"/>
              <a:gd name="connsiteY247" fmla="*/ 10684042 h 15135727"/>
              <a:gd name="connsiteX248" fmla="*/ 2646948 w 8128084"/>
              <a:gd name="connsiteY248" fmla="*/ 10515600 h 15135727"/>
              <a:gd name="connsiteX249" fmla="*/ 2815390 w 8128084"/>
              <a:gd name="connsiteY249" fmla="*/ 10395285 h 15135727"/>
              <a:gd name="connsiteX250" fmla="*/ 3080085 w 8128084"/>
              <a:gd name="connsiteY250" fmla="*/ 10419348 h 15135727"/>
              <a:gd name="connsiteX251" fmla="*/ 3248527 w 8128084"/>
              <a:gd name="connsiteY251" fmla="*/ 10539664 h 15135727"/>
              <a:gd name="connsiteX252" fmla="*/ 3320716 w 8128084"/>
              <a:gd name="connsiteY252" fmla="*/ 10659979 h 15135727"/>
              <a:gd name="connsiteX253" fmla="*/ 3465095 w 8128084"/>
              <a:gd name="connsiteY253" fmla="*/ 10659979 h 15135727"/>
              <a:gd name="connsiteX254" fmla="*/ 3441032 w 8128084"/>
              <a:gd name="connsiteY254" fmla="*/ 10491537 h 15135727"/>
              <a:gd name="connsiteX255" fmla="*/ 3392906 w 8128084"/>
              <a:gd name="connsiteY255" fmla="*/ 10250906 h 15135727"/>
              <a:gd name="connsiteX256" fmla="*/ 3152274 w 8128084"/>
              <a:gd name="connsiteY256" fmla="*/ 10250906 h 15135727"/>
              <a:gd name="connsiteX257" fmla="*/ 3176337 w 8128084"/>
              <a:gd name="connsiteY257" fmla="*/ 10178716 h 15135727"/>
              <a:gd name="connsiteX258" fmla="*/ 3104148 w 8128084"/>
              <a:gd name="connsiteY258" fmla="*/ 10154653 h 15135727"/>
              <a:gd name="connsiteX259" fmla="*/ 3007895 w 8128084"/>
              <a:gd name="connsiteY259" fmla="*/ 9962148 h 15135727"/>
              <a:gd name="connsiteX260" fmla="*/ 3176337 w 8128084"/>
              <a:gd name="connsiteY260" fmla="*/ 9889958 h 15135727"/>
              <a:gd name="connsiteX261" fmla="*/ 2959769 w 8128084"/>
              <a:gd name="connsiteY261" fmla="*/ 9504948 h 15135727"/>
              <a:gd name="connsiteX262" fmla="*/ 2791327 w 8128084"/>
              <a:gd name="connsiteY262" fmla="*/ 9456821 h 15135727"/>
              <a:gd name="connsiteX263" fmla="*/ 2574758 w 8128084"/>
              <a:gd name="connsiteY263" fmla="*/ 9336506 h 15135727"/>
              <a:gd name="connsiteX264" fmla="*/ 2550695 w 8128084"/>
              <a:gd name="connsiteY264" fmla="*/ 9071811 h 15135727"/>
              <a:gd name="connsiteX265" fmla="*/ 2695074 w 8128084"/>
              <a:gd name="connsiteY265" fmla="*/ 8999621 h 15135727"/>
              <a:gd name="connsiteX266" fmla="*/ 2622885 w 8128084"/>
              <a:gd name="connsiteY266" fmla="*/ 8975558 h 15135727"/>
              <a:gd name="connsiteX267" fmla="*/ 2430379 w 8128084"/>
              <a:gd name="connsiteY267" fmla="*/ 8999621 h 15135727"/>
              <a:gd name="connsiteX268" fmla="*/ 2261937 w 8128084"/>
              <a:gd name="connsiteY268" fmla="*/ 9168064 h 15135727"/>
              <a:gd name="connsiteX269" fmla="*/ 2237874 w 8128084"/>
              <a:gd name="connsiteY269" fmla="*/ 8999621 h 15135727"/>
              <a:gd name="connsiteX270" fmla="*/ 2117558 w 8128084"/>
              <a:gd name="connsiteY270" fmla="*/ 8975558 h 15135727"/>
              <a:gd name="connsiteX271" fmla="*/ 2045369 w 8128084"/>
              <a:gd name="connsiteY271" fmla="*/ 8783053 h 15135727"/>
              <a:gd name="connsiteX272" fmla="*/ 1852864 w 8128084"/>
              <a:gd name="connsiteY272" fmla="*/ 8758990 h 15135727"/>
              <a:gd name="connsiteX273" fmla="*/ 1636295 w 8128084"/>
              <a:gd name="connsiteY273" fmla="*/ 8927432 h 15135727"/>
              <a:gd name="connsiteX274" fmla="*/ 1588169 w 8128084"/>
              <a:gd name="connsiteY274" fmla="*/ 9023685 h 15135727"/>
              <a:gd name="connsiteX275" fmla="*/ 1515979 w 8128084"/>
              <a:gd name="connsiteY275" fmla="*/ 8879306 h 15135727"/>
              <a:gd name="connsiteX276" fmla="*/ 1347537 w 8128084"/>
              <a:gd name="connsiteY276" fmla="*/ 8879306 h 15135727"/>
              <a:gd name="connsiteX277" fmla="*/ 1347537 w 8128084"/>
              <a:gd name="connsiteY277" fmla="*/ 8710864 h 15135727"/>
              <a:gd name="connsiteX278" fmla="*/ 1106906 w 8128084"/>
              <a:gd name="connsiteY278" fmla="*/ 8783053 h 15135727"/>
              <a:gd name="connsiteX279" fmla="*/ 890337 w 8128084"/>
              <a:gd name="connsiteY279" fmla="*/ 8686800 h 15135727"/>
              <a:gd name="connsiteX280" fmla="*/ 649706 w 8128084"/>
              <a:gd name="connsiteY280" fmla="*/ 8662737 h 15135727"/>
              <a:gd name="connsiteX281" fmla="*/ 385011 w 8128084"/>
              <a:gd name="connsiteY281" fmla="*/ 8566485 h 15135727"/>
              <a:gd name="connsiteX282" fmla="*/ 577516 w 8128084"/>
              <a:gd name="connsiteY282" fmla="*/ 8373979 h 15135727"/>
              <a:gd name="connsiteX283" fmla="*/ 794085 w 8128084"/>
              <a:gd name="connsiteY283" fmla="*/ 8301790 h 15135727"/>
              <a:gd name="connsiteX284" fmla="*/ 745958 w 8128084"/>
              <a:gd name="connsiteY284" fmla="*/ 8133348 h 15135727"/>
              <a:gd name="connsiteX285" fmla="*/ 818148 w 8128084"/>
              <a:gd name="connsiteY285" fmla="*/ 7820527 h 15135727"/>
              <a:gd name="connsiteX286" fmla="*/ 697832 w 8128084"/>
              <a:gd name="connsiteY286" fmla="*/ 7820527 h 15135727"/>
              <a:gd name="connsiteX287" fmla="*/ 625642 w 8128084"/>
              <a:gd name="connsiteY287" fmla="*/ 7916779 h 15135727"/>
              <a:gd name="connsiteX288" fmla="*/ 457200 w 8128084"/>
              <a:gd name="connsiteY288" fmla="*/ 7820527 h 15135727"/>
              <a:gd name="connsiteX289" fmla="*/ 529390 w 8128084"/>
              <a:gd name="connsiteY289" fmla="*/ 7700211 h 15135727"/>
              <a:gd name="connsiteX290" fmla="*/ 938464 w 8128084"/>
              <a:gd name="connsiteY290" fmla="*/ 7676148 h 15135727"/>
              <a:gd name="connsiteX291" fmla="*/ 1058779 w 8128084"/>
              <a:gd name="connsiteY291" fmla="*/ 7459579 h 15135727"/>
              <a:gd name="connsiteX292" fmla="*/ 1203158 w 8128084"/>
              <a:gd name="connsiteY292" fmla="*/ 7603958 h 15135727"/>
              <a:gd name="connsiteX293" fmla="*/ 1299411 w 8128084"/>
              <a:gd name="connsiteY293" fmla="*/ 7555832 h 15135727"/>
              <a:gd name="connsiteX294" fmla="*/ 1443790 w 8128084"/>
              <a:gd name="connsiteY294" fmla="*/ 7507706 h 15135727"/>
              <a:gd name="connsiteX295" fmla="*/ 1684421 w 8128084"/>
              <a:gd name="connsiteY295" fmla="*/ 7603958 h 15135727"/>
              <a:gd name="connsiteX296" fmla="*/ 1684421 w 8128084"/>
              <a:gd name="connsiteY296" fmla="*/ 7603958 h 15135727"/>
              <a:gd name="connsiteX297" fmla="*/ 1540042 w 8128084"/>
              <a:gd name="connsiteY297" fmla="*/ 7363327 h 15135727"/>
              <a:gd name="connsiteX298" fmla="*/ 1299411 w 8128084"/>
              <a:gd name="connsiteY298" fmla="*/ 7315200 h 15135727"/>
              <a:gd name="connsiteX299" fmla="*/ 1130969 w 8128084"/>
              <a:gd name="connsiteY299" fmla="*/ 7339264 h 15135727"/>
              <a:gd name="connsiteX300" fmla="*/ 1034716 w 8128084"/>
              <a:gd name="connsiteY300" fmla="*/ 7315200 h 15135727"/>
              <a:gd name="connsiteX301" fmla="*/ 1155032 w 8128084"/>
              <a:gd name="connsiteY301" fmla="*/ 7050506 h 15135727"/>
              <a:gd name="connsiteX302" fmla="*/ 1155032 w 8128084"/>
              <a:gd name="connsiteY302" fmla="*/ 6930190 h 15135727"/>
              <a:gd name="connsiteX303" fmla="*/ 1155032 w 8128084"/>
              <a:gd name="connsiteY303" fmla="*/ 6761748 h 15135727"/>
              <a:gd name="connsiteX304" fmla="*/ 1203158 w 8128084"/>
              <a:gd name="connsiteY304" fmla="*/ 6617369 h 15135727"/>
              <a:gd name="connsiteX305" fmla="*/ 1371600 w 8128084"/>
              <a:gd name="connsiteY305" fmla="*/ 6472990 h 15135727"/>
              <a:gd name="connsiteX306" fmla="*/ 1443790 w 8128084"/>
              <a:gd name="connsiteY306" fmla="*/ 6328611 h 15135727"/>
              <a:gd name="connsiteX307" fmla="*/ 1419727 w 8128084"/>
              <a:gd name="connsiteY307" fmla="*/ 6208295 h 15135727"/>
              <a:gd name="connsiteX308" fmla="*/ 1275348 w 8128084"/>
              <a:gd name="connsiteY308" fmla="*/ 6304548 h 15135727"/>
              <a:gd name="connsiteX309" fmla="*/ 1323474 w 8128084"/>
              <a:gd name="connsiteY309" fmla="*/ 6015790 h 15135727"/>
              <a:gd name="connsiteX310" fmla="*/ 1540042 w 8128084"/>
              <a:gd name="connsiteY310" fmla="*/ 5871411 h 15135727"/>
              <a:gd name="connsiteX311" fmla="*/ 1540042 w 8128084"/>
              <a:gd name="connsiteY311" fmla="*/ 5751095 h 15135727"/>
              <a:gd name="connsiteX312" fmla="*/ 1395664 w 8128084"/>
              <a:gd name="connsiteY312" fmla="*/ 5799221 h 15135727"/>
              <a:gd name="connsiteX313" fmla="*/ 1179095 w 8128084"/>
              <a:gd name="connsiteY313" fmla="*/ 5799221 h 15135727"/>
              <a:gd name="connsiteX314" fmla="*/ 890337 w 8128084"/>
              <a:gd name="connsiteY314" fmla="*/ 5775158 h 15135727"/>
              <a:gd name="connsiteX315" fmla="*/ 697832 w 8128084"/>
              <a:gd name="connsiteY315" fmla="*/ 5606716 h 15135727"/>
              <a:gd name="connsiteX316" fmla="*/ 577516 w 8128084"/>
              <a:gd name="connsiteY316" fmla="*/ 5582653 h 15135727"/>
              <a:gd name="connsiteX317" fmla="*/ 697832 w 8128084"/>
              <a:gd name="connsiteY317" fmla="*/ 5775158 h 15135727"/>
              <a:gd name="connsiteX318" fmla="*/ 409074 w 8128084"/>
              <a:gd name="connsiteY318" fmla="*/ 5799221 h 15135727"/>
              <a:gd name="connsiteX319" fmla="*/ 168442 w 8128084"/>
              <a:gd name="connsiteY319" fmla="*/ 5702969 h 15135727"/>
              <a:gd name="connsiteX320" fmla="*/ 264695 w 8128084"/>
              <a:gd name="connsiteY320" fmla="*/ 5558590 h 15135727"/>
              <a:gd name="connsiteX321" fmla="*/ 144379 w 8128084"/>
              <a:gd name="connsiteY321" fmla="*/ 5510464 h 15135727"/>
              <a:gd name="connsiteX322" fmla="*/ 0 w 8128084"/>
              <a:gd name="connsiteY322" fmla="*/ 5462337 h 15135727"/>
              <a:gd name="connsiteX323" fmla="*/ 96253 w 8128084"/>
              <a:gd name="connsiteY323"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737685 w 8128084"/>
              <a:gd name="connsiteY90" fmla="*/ 2093495 h 15135727"/>
              <a:gd name="connsiteX91" fmla="*/ 6737685 w 8128084"/>
              <a:gd name="connsiteY91" fmla="*/ 2382253 h 15135727"/>
              <a:gd name="connsiteX92" fmla="*/ 6665495 w 8128084"/>
              <a:gd name="connsiteY92" fmla="*/ 2430379 h 15135727"/>
              <a:gd name="connsiteX93" fmla="*/ 6906127 w 8128084"/>
              <a:gd name="connsiteY93" fmla="*/ 2646948 h 15135727"/>
              <a:gd name="connsiteX94" fmla="*/ 6906127 w 8128084"/>
              <a:gd name="connsiteY94" fmla="*/ 2983832 h 15135727"/>
              <a:gd name="connsiteX95" fmla="*/ 6906127 w 8128084"/>
              <a:gd name="connsiteY95" fmla="*/ 3104148 h 15135727"/>
              <a:gd name="connsiteX96" fmla="*/ 6833937 w 8128084"/>
              <a:gd name="connsiteY96" fmla="*/ 3368842 h 15135727"/>
              <a:gd name="connsiteX97" fmla="*/ 6906127 w 8128084"/>
              <a:gd name="connsiteY97" fmla="*/ 3489158 h 15135727"/>
              <a:gd name="connsiteX98" fmla="*/ 6641432 w 8128084"/>
              <a:gd name="connsiteY98" fmla="*/ 3705727 h 15135727"/>
              <a:gd name="connsiteX99" fmla="*/ 6737685 w 8128084"/>
              <a:gd name="connsiteY99" fmla="*/ 3729790 h 15135727"/>
              <a:gd name="connsiteX100" fmla="*/ 6545179 w 8128084"/>
              <a:gd name="connsiteY100" fmla="*/ 3826042 h 15135727"/>
              <a:gd name="connsiteX101" fmla="*/ 6328611 w 8128084"/>
              <a:gd name="connsiteY101" fmla="*/ 3753853 h 15135727"/>
              <a:gd name="connsiteX102" fmla="*/ 6184232 w 8128084"/>
              <a:gd name="connsiteY102" fmla="*/ 3850106 h 15135727"/>
              <a:gd name="connsiteX103" fmla="*/ 6184232 w 8128084"/>
              <a:gd name="connsiteY103" fmla="*/ 3946358 h 15135727"/>
              <a:gd name="connsiteX104" fmla="*/ 6136106 w 8128084"/>
              <a:gd name="connsiteY104" fmla="*/ 4235116 h 15135727"/>
              <a:gd name="connsiteX105" fmla="*/ 5919537 w 8128084"/>
              <a:gd name="connsiteY105" fmla="*/ 4403558 h 15135727"/>
              <a:gd name="connsiteX106" fmla="*/ 5775158 w 8128084"/>
              <a:gd name="connsiteY106" fmla="*/ 4451685 h 15135727"/>
              <a:gd name="connsiteX107" fmla="*/ 5630779 w 8128084"/>
              <a:gd name="connsiteY107" fmla="*/ 4547937 h 15135727"/>
              <a:gd name="connsiteX108" fmla="*/ 5510464 w 8128084"/>
              <a:gd name="connsiteY108" fmla="*/ 4620127 h 15135727"/>
              <a:gd name="connsiteX109" fmla="*/ 5510464 w 8128084"/>
              <a:gd name="connsiteY109" fmla="*/ 4812632 h 15135727"/>
              <a:gd name="connsiteX110" fmla="*/ 5317958 w 8128084"/>
              <a:gd name="connsiteY110" fmla="*/ 4981074 h 15135727"/>
              <a:gd name="connsiteX111" fmla="*/ 5005137 w 8128084"/>
              <a:gd name="connsiteY111" fmla="*/ 5149516 h 15135727"/>
              <a:gd name="connsiteX112" fmla="*/ 4692316 w 8128084"/>
              <a:gd name="connsiteY112" fmla="*/ 5149516 h 15135727"/>
              <a:gd name="connsiteX113" fmla="*/ 4523874 w 8128084"/>
              <a:gd name="connsiteY113" fmla="*/ 5366085 h 15135727"/>
              <a:gd name="connsiteX114" fmla="*/ 4211053 w 8128084"/>
              <a:gd name="connsiteY114" fmla="*/ 5414211 h 15135727"/>
              <a:gd name="connsiteX115" fmla="*/ 4114800 w 8128084"/>
              <a:gd name="connsiteY115" fmla="*/ 5390148 h 15135727"/>
              <a:gd name="connsiteX116" fmla="*/ 4018548 w 8128084"/>
              <a:gd name="connsiteY116" fmla="*/ 5630779 h 15135727"/>
              <a:gd name="connsiteX117" fmla="*/ 4090737 w 8128084"/>
              <a:gd name="connsiteY117" fmla="*/ 5871411 h 15135727"/>
              <a:gd name="connsiteX118" fmla="*/ 4090737 w 8128084"/>
              <a:gd name="connsiteY118" fmla="*/ 6184232 h 15135727"/>
              <a:gd name="connsiteX119" fmla="*/ 4186990 w 8128084"/>
              <a:gd name="connsiteY119" fmla="*/ 6472990 h 15135727"/>
              <a:gd name="connsiteX120" fmla="*/ 4042611 w 8128084"/>
              <a:gd name="connsiteY120" fmla="*/ 6352674 h 15135727"/>
              <a:gd name="connsiteX121" fmla="*/ 3946358 w 8128084"/>
              <a:gd name="connsiteY121" fmla="*/ 6376737 h 15135727"/>
              <a:gd name="connsiteX122" fmla="*/ 4114800 w 8128084"/>
              <a:gd name="connsiteY122" fmla="*/ 6641432 h 15135727"/>
              <a:gd name="connsiteX123" fmla="*/ 4451685 w 8128084"/>
              <a:gd name="connsiteY123" fmla="*/ 6737685 h 15135727"/>
              <a:gd name="connsiteX124" fmla="*/ 4620127 w 8128084"/>
              <a:gd name="connsiteY124" fmla="*/ 6978316 h 15135727"/>
              <a:gd name="connsiteX125" fmla="*/ 4740442 w 8128084"/>
              <a:gd name="connsiteY125" fmla="*/ 7170821 h 15135727"/>
              <a:gd name="connsiteX126" fmla="*/ 5077327 w 8128084"/>
              <a:gd name="connsiteY126" fmla="*/ 7387390 h 15135727"/>
              <a:gd name="connsiteX127" fmla="*/ 5125453 w 8128084"/>
              <a:gd name="connsiteY127" fmla="*/ 7603958 h 15135727"/>
              <a:gd name="connsiteX128" fmla="*/ 5197642 w 8128084"/>
              <a:gd name="connsiteY128" fmla="*/ 7796464 h 15135727"/>
              <a:gd name="connsiteX129" fmla="*/ 5486400 w 8128084"/>
              <a:gd name="connsiteY129" fmla="*/ 7964906 h 15135727"/>
              <a:gd name="connsiteX130" fmla="*/ 5486400 w 8128084"/>
              <a:gd name="connsiteY130" fmla="*/ 8349916 h 15135727"/>
              <a:gd name="connsiteX131" fmla="*/ 5678906 w 8128084"/>
              <a:gd name="connsiteY131" fmla="*/ 8614611 h 15135727"/>
              <a:gd name="connsiteX132" fmla="*/ 5919537 w 8128084"/>
              <a:gd name="connsiteY132" fmla="*/ 9071811 h 15135727"/>
              <a:gd name="connsiteX133" fmla="*/ 6160169 w 8128084"/>
              <a:gd name="connsiteY133" fmla="*/ 9336506 h 15135727"/>
              <a:gd name="connsiteX134" fmla="*/ 6280485 w 8128084"/>
              <a:gd name="connsiteY134" fmla="*/ 9601200 h 15135727"/>
              <a:gd name="connsiteX135" fmla="*/ 6400800 w 8128084"/>
              <a:gd name="connsiteY135" fmla="*/ 9793706 h 15135727"/>
              <a:gd name="connsiteX136" fmla="*/ 6569242 w 8128084"/>
              <a:gd name="connsiteY136" fmla="*/ 10058400 h 15135727"/>
              <a:gd name="connsiteX137" fmla="*/ 6713621 w 8128084"/>
              <a:gd name="connsiteY137" fmla="*/ 10106527 h 15135727"/>
              <a:gd name="connsiteX138" fmla="*/ 6545179 w 8128084"/>
              <a:gd name="connsiteY138" fmla="*/ 10202779 h 15135727"/>
              <a:gd name="connsiteX139" fmla="*/ 6569242 w 8128084"/>
              <a:gd name="connsiteY139" fmla="*/ 10443411 h 15135727"/>
              <a:gd name="connsiteX140" fmla="*/ 6593306 w 8128084"/>
              <a:gd name="connsiteY140" fmla="*/ 10708106 h 15135727"/>
              <a:gd name="connsiteX141" fmla="*/ 6761748 w 8128084"/>
              <a:gd name="connsiteY141" fmla="*/ 10924674 h 15135727"/>
              <a:gd name="connsiteX142" fmla="*/ 6641432 w 8128084"/>
              <a:gd name="connsiteY142" fmla="*/ 11093116 h 15135727"/>
              <a:gd name="connsiteX143" fmla="*/ 6713621 w 8128084"/>
              <a:gd name="connsiteY143" fmla="*/ 11261558 h 15135727"/>
              <a:gd name="connsiteX144" fmla="*/ 6737685 w 8128084"/>
              <a:gd name="connsiteY144" fmla="*/ 11526253 h 15135727"/>
              <a:gd name="connsiteX145" fmla="*/ 6617369 w 8128084"/>
              <a:gd name="connsiteY145" fmla="*/ 11839074 h 15135727"/>
              <a:gd name="connsiteX146" fmla="*/ 6617369 w 8128084"/>
              <a:gd name="connsiteY146" fmla="*/ 12031579 h 15135727"/>
              <a:gd name="connsiteX147" fmla="*/ 6641432 w 8128084"/>
              <a:gd name="connsiteY147" fmla="*/ 12127832 h 15135727"/>
              <a:gd name="connsiteX148" fmla="*/ 6761748 w 8128084"/>
              <a:gd name="connsiteY148" fmla="*/ 12031579 h 15135727"/>
              <a:gd name="connsiteX149" fmla="*/ 6761748 w 8128084"/>
              <a:gd name="connsiteY149" fmla="*/ 12296274 h 15135727"/>
              <a:gd name="connsiteX150" fmla="*/ 6689558 w 8128084"/>
              <a:gd name="connsiteY150" fmla="*/ 12512842 h 15135727"/>
              <a:gd name="connsiteX151" fmla="*/ 6785811 w 8128084"/>
              <a:gd name="connsiteY151" fmla="*/ 12777537 h 15135727"/>
              <a:gd name="connsiteX152" fmla="*/ 6569242 w 8128084"/>
              <a:gd name="connsiteY152" fmla="*/ 12873790 h 15135727"/>
              <a:gd name="connsiteX153" fmla="*/ 6545179 w 8128084"/>
              <a:gd name="connsiteY153" fmla="*/ 13090358 h 15135727"/>
              <a:gd name="connsiteX154" fmla="*/ 6448927 w 8128084"/>
              <a:gd name="connsiteY154" fmla="*/ 13355053 h 15135727"/>
              <a:gd name="connsiteX155" fmla="*/ 6256421 w 8128084"/>
              <a:gd name="connsiteY155" fmla="*/ 13571621 h 15135727"/>
              <a:gd name="connsiteX156" fmla="*/ 6087979 w 8128084"/>
              <a:gd name="connsiteY156" fmla="*/ 13667874 h 15135727"/>
              <a:gd name="connsiteX157" fmla="*/ 5943600 w 8128084"/>
              <a:gd name="connsiteY157" fmla="*/ 13716000 h 15135727"/>
              <a:gd name="connsiteX158" fmla="*/ 5702969 w 8128084"/>
              <a:gd name="connsiteY158" fmla="*/ 13667874 h 15135727"/>
              <a:gd name="connsiteX159" fmla="*/ 5582653 w 8128084"/>
              <a:gd name="connsiteY159" fmla="*/ 13691937 h 15135727"/>
              <a:gd name="connsiteX160" fmla="*/ 5727032 w 8128084"/>
              <a:gd name="connsiteY160" fmla="*/ 13836316 h 15135727"/>
              <a:gd name="connsiteX161" fmla="*/ 5582653 w 8128084"/>
              <a:gd name="connsiteY161" fmla="*/ 14052885 h 15135727"/>
              <a:gd name="connsiteX162" fmla="*/ 5462337 w 8128084"/>
              <a:gd name="connsiteY162" fmla="*/ 14149137 h 15135727"/>
              <a:gd name="connsiteX163" fmla="*/ 5342021 w 8128084"/>
              <a:gd name="connsiteY163" fmla="*/ 14004758 h 15135727"/>
              <a:gd name="connsiteX164" fmla="*/ 5245769 w 8128084"/>
              <a:gd name="connsiteY164" fmla="*/ 14004758 h 15135727"/>
              <a:gd name="connsiteX165" fmla="*/ 5245769 w 8128084"/>
              <a:gd name="connsiteY165" fmla="*/ 13956632 h 15135727"/>
              <a:gd name="connsiteX166" fmla="*/ 5101390 w 8128084"/>
              <a:gd name="connsiteY166" fmla="*/ 13956632 h 15135727"/>
              <a:gd name="connsiteX167" fmla="*/ 4981074 w 8128084"/>
              <a:gd name="connsiteY167" fmla="*/ 13860379 h 15135727"/>
              <a:gd name="connsiteX168" fmla="*/ 4740442 w 8128084"/>
              <a:gd name="connsiteY168" fmla="*/ 13908506 h 15135727"/>
              <a:gd name="connsiteX169" fmla="*/ 4475748 w 8128084"/>
              <a:gd name="connsiteY169" fmla="*/ 13956632 h 15135727"/>
              <a:gd name="connsiteX170" fmla="*/ 4379495 w 8128084"/>
              <a:gd name="connsiteY170" fmla="*/ 14028821 h 15135727"/>
              <a:gd name="connsiteX171" fmla="*/ 4403558 w 8128084"/>
              <a:gd name="connsiteY171" fmla="*/ 14197264 h 15135727"/>
              <a:gd name="connsiteX172" fmla="*/ 4572000 w 8128084"/>
              <a:gd name="connsiteY172" fmla="*/ 14149137 h 15135727"/>
              <a:gd name="connsiteX173" fmla="*/ 4523874 w 8128084"/>
              <a:gd name="connsiteY173" fmla="*/ 14558211 h 15135727"/>
              <a:gd name="connsiteX174" fmla="*/ 4403558 w 8128084"/>
              <a:gd name="connsiteY174" fmla="*/ 14437895 h 15135727"/>
              <a:gd name="connsiteX175" fmla="*/ 4403558 w 8128084"/>
              <a:gd name="connsiteY175" fmla="*/ 14437895 h 15135727"/>
              <a:gd name="connsiteX176" fmla="*/ 4283242 w 8128084"/>
              <a:gd name="connsiteY176" fmla="*/ 14245390 h 15135727"/>
              <a:gd name="connsiteX177" fmla="*/ 4235116 w 8128084"/>
              <a:gd name="connsiteY177" fmla="*/ 14341642 h 15135727"/>
              <a:gd name="connsiteX178" fmla="*/ 4162927 w 8128084"/>
              <a:gd name="connsiteY178" fmla="*/ 14389769 h 15135727"/>
              <a:gd name="connsiteX179" fmla="*/ 4162927 w 8128084"/>
              <a:gd name="connsiteY179" fmla="*/ 14389769 h 15135727"/>
              <a:gd name="connsiteX180" fmla="*/ 3922295 w 8128084"/>
              <a:gd name="connsiteY180" fmla="*/ 14245390 h 15135727"/>
              <a:gd name="connsiteX181" fmla="*/ 3801979 w 8128084"/>
              <a:gd name="connsiteY181" fmla="*/ 14293516 h 15135727"/>
              <a:gd name="connsiteX182" fmla="*/ 3681664 w 8128084"/>
              <a:gd name="connsiteY182" fmla="*/ 14389769 h 15135727"/>
              <a:gd name="connsiteX183" fmla="*/ 3657600 w 8128084"/>
              <a:gd name="connsiteY183" fmla="*/ 14654464 h 15135727"/>
              <a:gd name="connsiteX184" fmla="*/ 3513221 w 8128084"/>
              <a:gd name="connsiteY184" fmla="*/ 14726653 h 15135727"/>
              <a:gd name="connsiteX185" fmla="*/ 3513221 w 8128084"/>
              <a:gd name="connsiteY185" fmla="*/ 14871032 h 15135727"/>
              <a:gd name="connsiteX186" fmla="*/ 3633537 w 8128084"/>
              <a:gd name="connsiteY186" fmla="*/ 14967285 h 15135727"/>
              <a:gd name="connsiteX187" fmla="*/ 3609474 w 8128084"/>
              <a:gd name="connsiteY187" fmla="*/ 15087600 h 15135727"/>
              <a:gd name="connsiteX188" fmla="*/ 3441032 w 8128084"/>
              <a:gd name="connsiteY188" fmla="*/ 15039474 h 15135727"/>
              <a:gd name="connsiteX189" fmla="*/ 3272590 w 8128084"/>
              <a:gd name="connsiteY189" fmla="*/ 15063537 h 15135727"/>
              <a:gd name="connsiteX190" fmla="*/ 3248527 w 8128084"/>
              <a:gd name="connsiteY190" fmla="*/ 14895095 h 15135727"/>
              <a:gd name="connsiteX191" fmla="*/ 3128211 w 8128084"/>
              <a:gd name="connsiteY191" fmla="*/ 14919158 h 15135727"/>
              <a:gd name="connsiteX192" fmla="*/ 2959769 w 8128084"/>
              <a:gd name="connsiteY192" fmla="*/ 15135727 h 15135727"/>
              <a:gd name="connsiteX193" fmla="*/ 2935706 w 8128084"/>
              <a:gd name="connsiteY193" fmla="*/ 14895095 h 15135727"/>
              <a:gd name="connsiteX194" fmla="*/ 2791327 w 8128084"/>
              <a:gd name="connsiteY194" fmla="*/ 14943221 h 15135727"/>
              <a:gd name="connsiteX195" fmla="*/ 2671011 w 8128084"/>
              <a:gd name="connsiteY195" fmla="*/ 15039474 h 15135727"/>
              <a:gd name="connsiteX196" fmla="*/ 2430379 w 8128084"/>
              <a:gd name="connsiteY196" fmla="*/ 15087600 h 15135727"/>
              <a:gd name="connsiteX197" fmla="*/ 2237874 w 8128084"/>
              <a:gd name="connsiteY197" fmla="*/ 15039474 h 15135727"/>
              <a:gd name="connsiteX198" fmla="*/ 2622885 w 8128084"/>
              <a:gd name="connsiteY198" fmla="*/ 14846969 h 15135727"/>
              <a:gd name="connsiteX199" fmla="*/ 2887579 w 8128084"/>
              <a:gd name="connsiteY199" fmla="*/ 14774779 h 15135727"/>
              <a:gd name="connsiteX200" fmla="*/ 2839453 w 8128084"/>
              <a:gd name="connsiteY200" fmla="*/ 14582274 h 15135727"/>
              <a:gd name="connsiteX201" fmla="*/ 2935706 w 8128084"/>
              <a:gd name="connsiteY201" fmla="*/ 14510085 h 15135727"/>
              <a:gd name="connsiteX202" fmla="*/ 2935706 w 8128084"/>
              <a:gd name="connsiteY202" fmla="*/ 14510085 h 15135727"/>
              <a:gd name="connsiteX203" fmla="*/ 3080085 w 8128084"/>
              <a:gd name="connsiteY203" fmla="*/ 14413832 h 15135727"/>
              <a:gd name="connsiteX204" fmla="*/ 3152274 w 8128084"/>
              <a:gd name="connsiteY204" fmla="*/ 14341642 h 15135727"/>
              <a:gd name="connsiteX205" fmla="*/ 3080085 w 8128084"/>
              <a:gd name="connsiteY205" fmla="*/ 14269453 h 15135727"/>
              <a:gd name="connsiteX206" fmla="*/ 3152274 w 8128084"/>
              <a:gd name="connsiteY206" fmla="*/ 14197264 h 15135727"/>
              <a:gd name="connsiteX207" fmla="*/ 3152274 w 8128084"/>
              <a:gd name="connsiteY207" fmla="*/ 14052885 h 15135727"/>
              <a:gd name="connsiteX208" fmla="*/ 3080085 w 8128084"/>
              <a:gd name="connsiteY208" fmla="*/ 13980695 h 15135727"/>
              <a:gd name="connsiteX209" fmla="*/ 3056021 w 8128084"/>
              <a:gd name="connsiteY209" fmla="*/ 14076948 h 15135727"/>
              <a:gd name="connsiteX210" fmla="*/ 2935706 w 8128084"/>
              <a:gd name="connsiteY210" fmla="*/ 14076948 h 15135727"/>
              <a:gd name="connsiteX211" fmla="*/ 2863516 w 8128084"/>
              <a:gd name="connsiteY211" fmla="*/ 14125074 h 15135727"/>
              <a:gd name="connsiteX212" fmla="*/ 2719137 w 8128084"/>
              <a:gd name="connsiteY212" fmla="*/ 14197264 h 15135727"/>
              <a:gd name="connsiteX213" fmla="*/ 2646948 w 8128084"/>
              <a:gd name="connsiteY213" fmla="*/ 14197264 h 15135727"/>
              <a:gd name="connsiteX214" fmla="*/ 2598821 w 8128084"/>
              <a:gd name="connsiteY214" fmla="*/ 14125074 h 15135727"/>
              <a:gd name="connsiteX215" fmla="*/ 2430379 w 8128084"/>
              <a:gd name="connsiteY215" fmla="*/ 13836316 h 15135727"/>
              <a:gd name="connsiteX216" fmla="*/ 2646948 w 8128084"/>
              <a:gd name="connsiteY216" fmla="*/ 13812253 h 15135727"/>
              <a:gd name="connsiteX217" fmla="*/ 2502569 w 8128084"/>
              <a:gd name="connsiteY217" fmla="*/ 13475369 h 15135727"/>
              <a:gd name="connsiteX218" fmla="*/ 2550695 w 8128084"/>
              <a:gd name="connsiteY218" fmla="*/ 13186611 h 15135727"/>
              <a:gd name="connsiteX219" fmla="*/ 2719137 w 8128084"/>
              <a:gd name="connsiteY219" fmla="*/ 13042232 h 15135727"/>
              <a:gd name="connsiteX220" fmla="*/ 2791327 w 8128084"/>
              <a:gd name="connsiteY220" fmla="*/ 12945979 h 15135727"/>
              <a:gd name="connsiteX221" fmla="*/ 3031958 w 8128084"/>
              <a:gd name="connsiteY221" fmla="*/ 13090358 h 15135727"/>
              <a:gd name="connsiteX222" fmla="*/ 3056021 w 8128084"/>
              <a:gd name="connsiteY222" fmla="*/ 12753474 h 15135727"/>
              <a:gd name="connsiteX223" fmla="*/ 2887579 w 8128084"/>
              <a:gd name="connsiteY223" fmla="*/ 12777537 h 15135727"/>
              <a:gd name="connsiteX224" fmla="*/ 2815390 w 8128084"/>
              <a:gd name="connsiteY224" fmla="*/ 12777537 h 15135727"/>
              <a:gd name="connsiteX225" fmla="*/ 3176337 w 8128084"/>
              <a:gd name="connsiteY225" fmla="*/ 12368464 h 15135727"/>
              <a:gd name="connsiteX226" fmla="*/ 3104148 w 8128084"/>
              <a:gd name="connsiteY226" fmla="*/ 12320337 h 15135727"/>
              <a:gd name="connsiteX227" fmla="*/ 3104148 w 8128084"/>
              <a:gd name="connsiteY227" fmla="*/ 12320337 h 15135727"/>
              <a:gd name="connsiteX228" fmla="*/ 3007895 w 8128084"/>
              <a:gd name="connsiteY228" fmla="*/ 12079706 h 15135727"/>
              <a:gd name="connsiteX229" fmla="*/ 2911642 w 8128084"/>
              <a:gd name="connsiteY229" fmla="*/ 11935327 h 15135727"/>
              <a:gd name="connsiteX230" fmla="*/ 2863516 w 8128084"/>
              <a:gd name="connsiteY230" fmla="*/ 11694695 h 15135727"/>
              <a:gd name="connsiteX231" fmla="*/ 2911642 w 8128084"/>
              <a:gd name="connsiteY231" fmla="*/ 11454064 h 15135727"/>
              <a:gd name="connsiteX232" fmla="*/ 3056021 w 8128084"/>
              <a:gd name="connsiteY232" fmla="*/ 11454064 h 15135727"/>
              <a:gd name="connsiteX233" fmla="*/ 2983832 w 8128084"/>
              <a:gd name="connsiteY233" fmla="*/ 11381874 h 15135727"/>
              <a:gd name="connsiteX234" fmla="*/ 3031958 w 8128084"/>
              <a:gd name="connsiteY234" fmla="*/ 11285621 h 15135727"/>
              <a:gd name="connsiteX235" fmla="*/ 3007895 w 8128084"/>
              <a:gd name="connsiteY235" fmla="*/ 11189369 h 15135727"/>
              <a:gd name="connsiteX236" fmla="*/ 2887579 w 8128084"/>
              <a:gd name="connsiteY236" fmla="*/ 11141242 h 15135727"/>
              <a:gd name="connsiteX237" fmla="*/ 2887579 w 8128084"/>
              <a:gd name="connsiteY237" fmla="*/ 10972800 h 15135727"/>
              <a:gd name="connsiteX238" fmla="*/ 2887579 w 8128084"/>
              <a:gd name="connsiteY238" fmla="*/ 10924674 h 15135727"/>
              <a:gd name="connsiteX239" fmla="*/ 2767264 w 8128084"/>
              <a:gd name="connsiteY239" fmla="*/ 11020927 h 15135727"/>
              <a:gd name="connsiteX240" fmla="*/ 2743200 w 8128084"/>
              <a:gd name="connsiteY240" fmla="*/ 10924674 h 15135727"/>
              <a:gd name="connsiteX241" fmla="*/ 2550695 w 8128084"/>
              <a:gd name="connsiteY241" fmla="*/ 11020927 h 15135727"/>
              <a:gd name="connsiteX242" fmla="*/ 2526632 w 8128084"/>
              <a:gd name="connsiteY242" fmla="*/ 11117179 h 15135727"/>
              <a:gd name="connsiteX243" fmla="*/ 2334127 w 8128084"/>
              <a:gd name="connsiteY243" fmla="*/ 10996864 h 15135727"/>
              <a:gd name="connsiteX244" fmla="*/ 2358190 w 8128084"/>
              <a:gd name="connsiteY244" fmla="*/ 10732169 h 15135727"/>
              <a:gd name="connsiteX245" fmla="*/ 2334127 w 8128084"/>
              <a:gd name="connsiteY245" fmla="*/ 10587790 h 15135727"/>
              <a:gd name="connsiteX246" fmla="*/ 2406316 w 8128084"/>
              <a:gd name="connsiteY246" fmla="*/ 10491537 h 15135727"/>
              <a:gd name="connsiteX247" fmla="*/ 2598821 w 8128084"/>
              <a:gd name="connsiteY247" fmla="*/ 10684042 h 15135727"/>
              <a:gd name="connsiteX248" fmla="*/ 2767264 w 8128084"/>
              <a:gd name="connsiteY248" fmla="*/ 10684042 h 15135727"/>
              <a:gd name="connsiteX249" fmla="*/ 2646948 w 8128084"/>
              <a:gd name="connsiteY249" fmla="*/ 10515600 h 15135727"/>
              <a:gd name="connsiteX250" fmla="*/ 2815390 w 8128084"/>
              <a:gd name="connsiteY250" fmla="*/ 10395285 h 15135727"/>
              <a:gd name="connsiteX251" fmla="*/ 3080085 w 8128084"/>
              <a:gd name="connsiteY251" fmla="*/ 10419348 h 15135727"/>
              <a:gd name="connsiteX252" fmla="*/ 3248527 w 8128084"/>
              <a:gd name="connsiteY252" fmla="*/ 10539664 h 15135727"/>
              <a:gd name="connsiteX253" fmla="*/ 3320716 w 8128084"/>
              <a:gd name="connsiteY253" fmla="*/ 10659979 h 15135727"/>
              <a:gd name="connsiteX254" fmla="*/ 3465095 w 8128084"/>
              <a:gd name="connsiteY254" fmla="*/ 10659979 h 15135727"/>
              <a:gd name="connsiteX255" fmla="*/ 3441032 w 8128084"/>
              <a:gd name="connsiteY255" fmla="*/ 10491537 h 15135727"/>
              <a:gd name="connsiteX256" fmla="*/ 3392906 w 8128084"/>
              <a:gd name="connsiteY256" fmla="*/ 10250906 h 15135727"/>
              <a:gd name="connsiteX257" fmla="*/ 3152274 w 8128084"/>
              <a:gd name="connsiteY257" fmla="*/ 10250906 h 15135727"/>
              <a:gd name="connsiteX258" fmla="*/ 3176337 w 8128084"/>
              <a:gd name="connsiteY258" fmla="*/ 10178716 h 15135727"/>
              <a:gd name="connsiteX259" fmla="*/ 3104148 w 8128084"/>
              <a:gd name="connsiteY259" fmla="*/ 10154653 h 15135727"/>
              <a:gd name="connsiteX260" fmla="*/ 3007895 w 8128084"/>
              <a:gd name="connsiteY260" fmla="*/ 9962148 h 15135727"/>
              <a:gd name="connsiteX261" fmla="*/ 3176337 w 8128084"/>
              <a:gd name="connsiteY261" fmla="*/ 9889958 h 15135727"/>
              <a:gd name="connsiteX262" fmla="*/ 2959769 w 8128084"/>
              <a:gd name="connsiteY262" fmla="*/ 9504948 h 15135727"/>
              <a:gd name="connsiteX263" fmla="*/ 2791327 w 8128084"/>
              <a:gd name="connsiteY263" fmla="*/ 9456821 h 15135727"/>
              <a:gd name="connsiteX264" fmla="*/ 2574758 w 8128084"/>
              <a:gd name="connsiteY264" fmla="*/ 9336506 h 15135727"/>
              <a:gd name="connsiteX265" fmla="*/ 2550695 w 8128084"/>
              <a:gd name="connsiteY265" fmla="*/ 9071811 h 15135727"/>
              <a:gd name="connsiteX266" fmla="*/ 2695074 w 8128084"/>
              <a:gd name="connsiteY266" fmla="*/ 8999621 h 15135727"/>
              <a:gd name="connsiteX267" fmla="*/ 2622885 w 8128084"/>
              <a:gd name="connsiteY267" fmla="*/ 8975558 h 15135727"/>
              <a:gd name="connsiteX268" fmla="*/ 2430379 w 8128084"/>
              <a:gd name="connsiteY268" fmla="*/ 8999621 h 15135727"/>
              <a:gd name="connsiteX269" fmla="*/ 2261937 w 8128084"/>
              <a:gd name="connsiteY269" fmla="*/ 9168064 h 15135727"/>
              <a:gd name="connsiteX270" fmla="*/ 2237874 w 8128084"/>
              <a:gd name="connsiteY270" fmla="*/ 8999621 h 15135727"/>
              <a:gd name="connsiteX271" fmla="*/ 2117558 w 8128084"/>
              <a:gd name="connsiteY271" fmla="*/ 8975558 h 15135727"/>
              <a:gd name="connsiteX272" fmla="*/ 2045369 w 8128084"/>
              <a:gd name="connsiteY272" fmla="*/ 8783053 h 15135727"/>
              <a:gd name="connsiteX273" fmla="*/ 1852864 w 8128084"/>
              <a:gd name="connsiteY273" fmla="*/ 8758990 h 15135727"/>
              <a:gd name="connsiteX274" fmla="*/ 1636295 w 8128084"/>
              <a:gd name="connsiteY274" fmla="*/ 8927432 h 15135727"/>
              <a:gd name="connsiteX275" fmla="*/ 1588169 w 8128084"/>
              <a:gd name="connsiteY275" fmla="*/ 9023685 h 15135727"/>
              <a:gd name="connsiteX276" fmla="*/ 1515979 w 8128084"/>
              <a:gd name="connsiteY276" fmla="*/ 8879306 h 15135727"/>
              <a:gd name="connsiteX277" fmla="*/ 1347537 w 8128084"/>
              <a:gd name="connsiteY277" fmla="*/ 8879306 h 15135727"/>
              <a:gd name="connsiteX278" fmla="*/ 1347537 w 8128084"/>
              <a:gd name="connsiteY278" fmla="*/ 8710864 h 15135727"/>
              <a:gd name="connsiteX279" fmla="*/ 1106906 w 8128084"/>
              <a:gd name="connsiteY279" fmla="*/ 8783053 h 15135727"/>
              <a:gd name="connsiteX280" fmla="*/ 890337 w 8128084"/>
              <a:gd name="connsiteY280" fmla="*/ 8686800 h 15135727"/>
              <a:gd name="connsiteX281" fmla="*/ 649706 w 8128084"/>
              <a:gd name="connsiteY281" fmla="*/ 8662737 h 15135727"/>
              <a:gd name="connsiteX282" fmla="*/ 385011 w 8128084"/>
              <a:gd name="connsiteY282" fmla="*/ 8566485 h 15135727"/>
              <a:gd name="connsiteX283" fmla="*/ 577516 w 8128084"/>
              <a:gd name="connsiteY283" fmla="*/ 8373979 h 15135727"/>
              <a:gd name="connsiteX284" fmla="*/ 794085 w 8128084"/>
              <a:gd name="connsiteY284" fmla="*/ 8301790 h 15135727"/>
              <a:gd name="connsiteX285" fmla="*/ 745958 w 8128084"/>
              <a:gd name="connsiteY285" fmla="*/ 8133348 h 15135727"/>
              <a:gd name="connsiteX286" fmla="*/ 818148 w 8128084"/>
              <a:gd name="connsiteY286" fmla="*/ 7820527 h 15135727"/>
              <a:gd name="connsiteX287" fmla="*/ 697832 w 8128084"/>
              <a:gd name="connsiteY287" fmla="*/ 7820527 h 15135727"/>
              <a:gd name="connsiteX288" fmla="*/ 625642 w 8128084"/>
              <a:gd name="connsiteY288" fmla="*/ 7916779 h 15135727"/>
              <a:gd name="connsiteX289" fmla="*/ 457200 w 8128084"/>
              <a:gd name="connsiteY289" fmla="*/ 7820527 h 15135727"/>
              <a:gd name="connsiteX290" fmla="*/ 529390 w 8128084"/>
              <a:gd name="connsiteY290" fmla="*/ 7700211 h 15135727"/>
              <a:gd name="connsiteX291" fmla="*/ 938464 w 8128084"/>
              <a:gd name="connsiteY291" fmla="*/ 7676148 h 15135727"/>
              <a:gd name="connsiteX292" fmla="*/ 1058779 w 8128084"/>
              <a:gd name="connsiteY292" fmla="*/ 7459579 h 15135727"/>
              <a:gd name="connsiteX293" fmla="*/ 1203158 w 8128084"/>
              <a:gd name="connsiteY293" fmla="*/ 7603958 h 15135727"/>
              <a:gd name="connsiteX294" fmla="*/ 1299411 w 8128084"/>
              <a:gd name="connsiteY294" fmla="*/ 7555832 h 15135727"/>
              <a:gd name="connsiteX295" fmla="*/ 1443790 w 8128084"/>
              <a:gd name="connsiteY295" fmla="*/ 7507706 h 15135727"/>
              <a:gd name="connsiteX296" fmla="*/ 1684421 w 8128084"/>
              <a:gd name="connsiteY296" fmla="*/ 7603958 h 15135727"/>
              <a:gd name="connsiteX297" fmla="*/ 1684421 w 8128084"/>
              <a:gd name="connsiteY297" fmla="*/ 7603958 h 15135727"/>
              <a:gd name="connsiteX298" fmla="*/ 1540042 w 8128084"/>
              <a:gd name="connsiteY298" fmla="*/ 7363327 h 15135727"/>
              <a:gd name="connsiteX299" fmla="*/ 1299411 w 8128084"/>
              <a:gd name="connsiteY299" fmla="*/ 7315200 h 15135727"/>
              <a:gd name="connsiteX300" fmla="*/ 1130969 w 8128084"/>
              <a:gd name="connsiteY300" fmla="*/ 7339264 h 15135727"/>
              <a:gd name="connsiteX301" fmla="*/ 1034716 w 8128084"/>
              <a:gd name="connsiteY301" fmla="*/ 7315200 h 15135727"/>
              <a:gd name="connsiteX302" fmla="*/ 1155032 w 8128084"/>
              <a:gd name="connsiteY302" fmla="*/ 7050506 h 15135727"/>
              <a:gd name="connsiteX303" fmla="*/ 1155032 w 8128084"/>
              <a:gd name="connsiteY303" fmla="*/ 6930190 h 15135727"/>
              <a:gd name="connsiteX304" fmla="*/ 1155032 w 8128084"/>
              <a:gd name="connsiteY304" fmla="*/ 6761748 h 15135727"/>
              <a:gd name="connsiteX305" fmla="*/ 1203158 w 8128084"/>
              <a:gd name="connsiteY305" fmla="*/ 6617369 h 15135727"/>
              <a:gd name="connsiteX306" fmla="*/ 1371600 w 8128084"/>
              <a:gd name="connsiteY306" fmla="*/ 6472990 h 15135727"/>
              <a:gd name="connsiteX307" fmla="*/ 1443790 w 8128084"/>
              <a:gd name="connsiteY307" fmla="*/ 6328611 h 15135727"/>
              <a:gd name="connsiteX308" fmla="*/ 1419727 w 8128084"/>
              <a:gd name="connsiteY308" fmla="*/ 6208295 h 15135727"/>
              <a:gd name="connsiteX309" fmla="*/ 1275348 w 8128084"/>
              <a:gd name="connsiteY309" fmla="*/ 6304548 h 15135727"/>
              <a:gd name="connsiteX310" fmla="*/ 1323474 w 8128084"/>
              <a:gd name="connsiteY310" fmla="*/ 6015790 h 15135727"/>
              <a:gd name="connsiteX311" fmla="*/ 1540042 w 8128084"/>
              <a:gd name="connsiteY311" fmla="*/ 5871411 h 15135727"/>
              <a:gd name="connsiteX312" fmla="*/ 1540042 w 8128084"/>
              <a:gd name="connsiteY312" fmla="*/ 5751095 h 15135727"/>
              <a:gd name="connsiteX313" fmla="*/ 1395664 w 8128084"/>
              <a:gd name="connsiteY313" fmla="*/ 5799221 h 15135727"/>
              <a:gd name="connsiteX314" fmla="*/ 1179095 w 8128084"/>
              <a:gd name="connsiteY314" fmla="*/ 5799221 h 15135727"/>
              <a:gd name="connsiteX315" fmla="*/ 890337 w 8128084"/>
              <a:gd name="connsiteY315" fmla="*/ 5775158 h 15135727"/>
              <a:gd name="connsiteX316" fmla="*/ 697832 w 8128084"/>
              <a:gd name="connsiteY316" fmla="*/ 5606716 h 15135727"/>
              <a:gd name="connsiteX317" fmla="*/ 577516 w 8128084"/>
              <a:gd name="connsiteY317" fmla="*/ 5582653 h 15135727"/>
              <a:gd name="connsiteX318" fmla="*/ 697832 w 8128084"/>
              <a:gd name="connsiteY318" fmla="*/ 5775158 h 15135727"/>
              <a:gd name="connsiteX319" fmla="*/ 409074 w 8128084"/>
              <a:gd name="connsiteY319" fmla="*/ 5799221 h 15135727"/>
              <a:gd name="connsiteX320" fmla="*/ 168442 w 8128084"/>
              <a:gd name="connsiteY320" fmla="*/ 5702969 h 15135727"/>
              <a:gd name="connsiteX321" fmla="*/ 264695 w 8128084"/>
              <a:gd name="connsiteY321" fmla="*/ 5558590 h 15135727"/>
              <a:gd name="connsiteX322" fmla="*/ 144379 w 8128084"/>
              <a:gd name="connsiteY322" fmla="*/ 5510464 h 15135727"/>
              <a:gd name="connsiteX323" fmla="*/ 0 w 8128084"/>
              <a:gd name="connsiteY323" fmla="*/ 5462337 h 15135727"/>
              <a:gd name="connsiteX324" fmla="*/ 96253 w 8128084"/>
              <a:gd name="connsiteY324"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37685 w 8128084"/>
              <a:gd name="connsiteY92" fmla="*/ 2382253 h 15135727"/>
              <a:gd name="connsiteX93" fmla="*/ 6665495 w 8128084"/>
              <a:gd name="connsiteY93" fmla="*/ 2430379 h 15135727"/>
              <a:gd name="connsiteX94" fmla="*/ 6906127 w 8128084"/>
              <a:gd name="connsiteY94" fmla="*/ 2646948 h 15135727"/>
              <a:gd name="connsiteX95" fmla="*/ 6906127 w 8128084"/>
              <a:gd name="connsiteY95" fmla="*/ 2983832 h 15135727"/>
              <a:gd name="connsiteX96" fmla="*/ 6906127 w 8128084"/>
              <a:gd name="connsiteY96" fmla="*/ 3104148 h 15135727"/>
              <a:gd name="connsiteX97" fmla="*/ 6833937 w 8128084"/>
              <a:gd name="connsiteY97" fmla="*/ 3368842 h 15135727"/>
              <a:gd name="connsiteX98" fmla="*/ 6906127 w 8128084"/>
              <a:gd name="connsiteY98" fmla="*/ 3489158 h 15135727"/>
              <a:gd name="connsiteX99" fmla="*/ 6641432 w 8128084"/>
              <a:gd name="connsiteY99" fmla="*/ 3705727 h 15135727"/>
              <a:gd name="connsiteX100" fmla="*/ 6737685 w 8128084"/>
              <a:gd name="connsiteY100" fmla="*/ 3729790 h 15135727"/>
              <a:gd name="connsiteX101" fmla="*/ 6545179 w 8128084"/>
              <a:gd name="connsiteY101" fmla="*/ 3826042 h 15135727"/>
              <a:gd name="connsiteX102" fmla="*/ 6328611 w 8128084"/>
              <a:gd name="connsiteY102" fmla="*/ 3753853 h 15135727"/>
              <a:gd name="connsiteX103" fmla="*/ 6184232 w 8128084"/>
              <a:gd name="connsiteY103" fmla="*/ 3850106 h 15135727"/>
              <a:gd name="connsiteX104" fmla="*/ 6184232 w 8128084"/>
              <a:gd name="connsiteY104" fmla="*/ 3946358 h 15135727"/>
              <a:gd name="connsiteX105" fmla="*/ 6136106 w 8128084"/>
              <a:gd name="connsiteY105" fmla="*/ 4235116 h 15135727"/>
              <a:gd name="connsiteX106" fmla="*/ 5919537 w 8128084"/>
              <a:gd name="connsiteY106" fmla="*/ 4403558 h 15135727"/>
              <a:gd name="connsiteX107" fmla="*/ 5775158 w 8128084"/>
              <a:gd name="connsiteY107" fmla="*/ 4451685 h 15135727"/>
              <a:gd name="connsiteX108" fmla="*/ 5630779 w 8128084"/>
              <a:gd name="connsiteY108" fmla="*/ 4547937 h 15135727"/>
              <a:gd name="connsiteX109" fmla="*/ 5510464 w 8128084"/>
              <a:gd name="connsiteY109" fmla="*/ 4620127 h 15135727"/>
              <a:gd name="connsiteX110" fmla="*/ 5510464 w 8128084"/>
              <a:gd name="connsiteY110" fmla="*/ 4812632 h 15135727"/>
              <a:gd name="connsiteX111" fmla="*/ 5317958 w 8128084"/>
              <a:gd name="connsiteY111" fmla="*/ 4981074 h 15135727"/>
              <a:gd name="connsiteX112" fmla="*/ 5005137 w 8128084"/>
              <a:gd name="connsiteY112" fmla="*/ 5149516 h 15135727"/>
              <a:gd name="connsiteX113" fmla="*/ 4692316 w 8128084"/>
              <a:gd name="connsiteY113" fmla="*/ 5149516 h 15135727"/>
              <a:gd name="connsiteX114" fmla="*/ 4523874 w 8128084"/>
              <a:gd name="connsiteY114" fmla="*/ 5366085 h 15135727"/>
              <a:gd name="connsiteX115" fmla="*/ 4211053 w 8128084"/>
              <a:gd name="connsiteY115" fmla="*/ 5414211 h 15135727"/>
              <a:gd name="connsiteX116" fmla="*/ 4114800 w 8128084"/>
              <a:gd name="connsiteY116" fmla="*/ 5390148 h 15135727"/>
              <a:gd name="connsiteX117" fmla="*/ 4018548 w 8128084"/>
              <a:gd name="connsiteY117" fmla="*/ 5630779 h 15135727"/>
              <a:gd name="connsiteX118" fmla="*/ 4090737 w 8128084"/>
              <a:gd name="connsiteY118" fmla="*/ 5871411 h 15135727"/>
              <a:gd name="connsiteX119" fmla="*/ 4090737 w 8128084"/>
              <a:gd name="connsiteY119" fmla="*/ 6184232 h 15135727"/>
              <a:gd name="connsiteX120" fmla="*/ 4186990 w 8128084"/>
              <a:gd name="connsiteY120" fmla="*/ 6472990 h 15135727"/>
              <a:gd name="connsiteX121" fmla="*/ 4042611 w 8128084"/>
              <a:gd name="connsiteY121" fmla="*/ 6352674 h 15135727"/>
              <a:gd name="connsiteX122" fmla="*/ 3946358 w 8128084"/>
              <a:gd name="connsiteY122" fmla="*/ 6376737 h 15135727"/>
              <a:gd name="connsiteX123" fmla="*/ 4114800 w 8128084"/>
              <a:gd name="connsiteY123" fmla="*/ 6641432 h 15135727"/>
              <a:gd name="connsiteX124" fmla="*/ 4451685 w 8128084"/>
              <a:gd name="connsiteY124" fmla="*/ 6737685 h 15135727"/>
              <a:gd name="connsiteX125" fmla="*/ 4620127 w 8128084"/>
              <a:gd name="connsiteY125" fmla="*/ 6978316 h 15135727"/>
              <a:gd name="connsiteX126" fmla="*/ 4740442 w 8128084"/>
              <a:gd name="connsiteY126" fmla="*/ 7170821 h 15135727"/>
              <a:gd name="connsiteX127" fmla="*/ 5077327 w 8128084"/>
              <a:gd name="connsiteY127" fmla="*/ 7387390 h 15135727"/>
              <a:gd name="connsiteX128" fmla="*/ 5125453 w 8128084"/>
              <a:gd name="connsiteY128" fmla="*/ 7603958 h 15135727"/>
              <a:gd name="connsiteX129" fmla="*/ 5197642 w 8128084"/>
              <a:gd name="connsiteY129" fmla="*/ 7796464 h 15135727"/>
              <a:gd name="connsiteX130" fmla="*/ 5486400 w 8128084"/>
              <a:gd name="connsiteY130" fmla="*/ 7964906 h 15135727"/>
              <a:gd name="connsiteX131" fmla="*/ 5486400 w 8128084"/>
              <a:gd name="connsiteY131" fmla="*/ 8349916 h 15135727"/>
              <a:gd name="connsiteX132" fmla="*/ 5678906 w 8128084"/>
              <a:gd name="connsiteY132" fmla="*/ 8614611 h 15135727"/>
              <a:gd name="connsiteX133" fmla="*/ 5919537 w 8128084"/>
              <a:gd name="connsiteY133" fmla="*/ 9071811 h 15135727"/>
              <a:gd name="connsiteX134" fmla="*/ 6160169 w 8128084"/>
              <a:gd name="connsiteY134" fmla="*/ 9336506 h 15135727"/>
              <a:gd name="connsiteX135" fmla="*/ 6280485 w 8128084"/>
              <a:gd name="connsiteY135" fmla="*/ 9601200 h 15135727"/>
              <a:gd name="connsiteX136" fmla="*/ 6400800 w 8128084"/>
              <a:gd name="connsiteY136" fmla="*/ 9793706 h 15135727"/>
              <a:gd name="connsiteX137" fmla="*/ 6569242 w 8128084"/>
              <a:gd name="connsiteY137" fmla="*/ 10058400 h 15135727"/>
              <a:gd name="connsiteX138" fmla="*/ 6713621 w 8128084"/>
              <a:gd name="connsiteY138" fmla="*/ 10106527 h 15135727"/>
              <a:gd name="connsiteX139" fmla="*/ 6545179 w 8128084"/>
              <a:gd name="connsiteY139" fmla="*/ 10202779 h 15135727"/>
              <a:gd name="connsiteX140" fmla="*/ 6569242 w 8128084"/>
              <a:gd name="connsiteY140" fmla="*/ 10443411 h 15135727"/>
              <a:gd name="connsiteX141" fmla="*/ 6593306 w 8128084"/>
              <a:gd name="connsiteY141" fmla="*/ 10708106 h 15135727"/>
              <a:gd name="connsiteX142" fmla="*/ 6761748 w 8128084"/>
              <a:gd name="connsiteY142" fmla="*/ 10924674 h 15135727"/>
              <a:gd name="connsiteX143" fmla="*/ 6641432 w 8128084"/>
              <a:gd name="connsiteY143" fmla="*/ 11093116 h 15135727"/>
              <a:gd name="connsiteX144" fmla="*/ 6713621 w 8128084"/>
              <a:gd name="connsiteY144" fmla="*/ 11261558 h 15135727"/>
              <a:gd name="connsiteX145" fmla="*/ 6737685 w 8128084"/>
              <a:gd name="connsiteY145" fmla="*/ 11526253 h 15135727"/>
              <a:gd name="connsiteX146" fmla="*/ 6617369 w 8128084"/>
              <a:gd name="connsiteY146" fmla="*/ 11839074 h 15135727"/>
              <a:gd name="connsiteX147" fmla="*/ 6617369 w 8128084"/>
              <a:gd name="connsiteY147" fmla="*/ 12031579 h 15135727"/>
              <a:gd name="connsiteX148" fmla="*/ 6641432 w 8128084"/>
              <a:gd name="connsiteY148" fmla="*/ 12127832 h 15135727"/>
              <a:gd name="connsiteX149" fmla="*/ 6761748 w 8128084"/>
              <a:gd name="connsiteY149" fmla="*/ 12031579 h 15135727"/>
              <a:gd name="connsiteX150" fmla="*/ 6761748 w 8128084"/>
              <a:gd name="connsiteY150" fmla="*/ 12296274 h 15135727"/>
              <a:gd name="connsiteX151" fmla="*/ 6689558 w 8128084"/>
              <a:gd name="connsiteY151" fmla="*/ 12512842 h 15135727"/>
              <a:gd name="connsiteX152" fmla="*/ 6785811 w 8128084"/>
              <a:gd name="connsiteY152" fmla="*/ 12777537 h 15135727"/>
              <a:gd name="connsiteX153" fmla="*/ 6569242 w 8128084"/>
              <a:gd name="connsiteY153" fmla="*/ 12873790 h 15135727"/>
              <a:gd name="connsiteX154" fmla="*/ 6545179 w 8128084"/>
              <a:gd name="connsiteY154" fmla="*/ 13090358 h 15135727"/>
              <a:gd name="connsiteX155" fmla="*/ 6448927 w 8128084"/>
              <a:gd name="connsiteY155" fmla="*/ 13355053 h 15135727"/>
              <a:gd name="connsiteX156" fmla="*/ 6256421 w 8128084"/>
              <a:gd name="connsiteY156" fmla="*/ 13571621 h 15135727"/>
              <a:gd name="connsiteX157" fmla="*/ 6087979 w 8128084"/>
              <a:gd name="connsiteY157" fmla="*/ 13667874 h 15135727"/>
              <a:gd name="connsiteX158" fmla="*/ 5943600 w 8128084"/>
              <a:gd name="connsiteY158" fmla="*/ 13716000 h 15135727"/>
              <a:gd name="connsiteX159" fmla="*/ 5702969 w 8128084"/>
              <a:gd name="connsiteY159" fmla="*/ 13667874 h 15135727"/>
              <a:gd name="connsiteX160" fmla="*/ 5582653 w 8128084"/>
              <a:gd name="connsiteY160" fmla="*/ 13691937 h 15135727"/>
              <a:gd name="connsiteX161" fmla="*/ 5727032 w 8128084"/>
              <a:gd name="connsiteY161" fmla="*/ 13836316 h 15135727"/>
              <a:gd name="connsiteX162" fmla="*/ 5582653 w 8128084"/>
              <a:gd name="connsiteY162" fmla="*/ 14052885 h 15135727"/>
              <a:gd name="connsiteX163" fmla="*/ 5462337 w 8128084"/>
              <a:gd name="connsiteY163" fmla="*/ 14149137 h 15135727"/>
              <a:gd name="connsiteX164" fmla="*/ 5342021 w 8128084"/>
              <a:gd name="connsiteY164" fmla="*/ 14004758 h 15135727"/>
              <a:gd name="connsiteX165" fmla="*/ 5245769 w 8128084"/>
              <a:gd name="connsiteY165" fmla="*/ 14004758 h 15135727"/>
              <a:gd name="connsiteX166" fmla="*/ 5245769 w 8128084"/>
              <a:gd name="connsiteY166" fmla="*/ 13956632 h 15135727"/>
              <a:gd name="connsiteX167" fmla="*/ 5101390 w 8128084"/>
              <a:gd name="connsiteY167" fmla="*/ 13956632 h 15135727"/>
              <a:gd name="connsiteX168" fmla="*/ 4981074 w 8128084"/>
              <a:gd name="connsiteY168" fmla="*/ 13860379 h 15135727"/>
              <a:gd name="connsiteX169" fmla="*/ 4740442 w 8128084"/>
              <a:gd name="connsiteY169" fmla="*/ 13908506 h 15135727"/>
              <a:gd name="connsiteX170" fmla="*/ 4475748 w 8128084"/>
              <a:gd name="connsiteY170" fmla="*/ 13956632 h 15135727"/>
              <a:gd name="connsiteX171" fmla="*/ 4379495 w 8128084"/>
              <a:gd name="connsiteY171" fmla="*/ 14028821 h 15135727"/>
              <a:gd name="connsiteX172" fmla="*/ 4403558 w 8128084"/>
              <a:gd name="connsiteY172" fmla="*/ 14197264 h 15135727"/>
              <a:gd name="connsiteX173" fmla="*/ 4572000 w 8128084"/>
              <a:gd name="connsiteY173" fmla="*/ 14149137 h 15135727"/>
              <a:gd name="connsiteX174" fmla="*/ 4523874 w 8128084"/>
              <a:gd name="connsiteY174" fmla="*/ 14558211 h 15135727"/>
              <a:gd name="connsiteX175" fmla="*/ 4403558 w 8128084"/>
              <a:gd name="connsiteY175" fmla="*/ 14437895 h 15135727"/>
              <a:gd name="connsiteX176" fmla="*/ 4403558 w 8128084"/>
              <a:gd name="connsiteY176" fmla="*/ 14437895 h 15135727"/>
              <a:gd name="connsiteX177" fmla="*/ 4283242 w 8128084"/>
              <a:gd name="connsiteY177" fmla="*/ 14245390 h 15135727"/>
              <a:gd name="connsiteX178" fmla="*/ 4235116 w 8128084"/>
              <a:gd name="connsiteY178" fmla="*/ 14341642 h 15135727"/>
              <a:gd name="connsiteX179" fmla="*/ 4162927 w 8128084"/>
              <a:gd name="connsiteY179" fmla="*/ 14389769 h 15135727"/>
              <a:gd name="connsiteX180" fmla="*/ 4162927 w 8128084"/>
              <a:gd name="connsiteY180" fmla="*/ 14389769 h 15135727"/>
              <a:gd name="connsiteX181" fmla="*/ 3922295 w 8128084"/>
              <a:gd name="connsiteY181" fmla="*/ 14245390 h 15135727"/>
              <a:gd name="connsiteX182" fmla="*/ 3801979 w 8128084"/>
              <a:gd name="connsiteY182" fmla="*/ 14293516 h 15135727"/>
              <a:gd name="connsiteX183" fmla="*/ 3681664 w 8128084"/>
              <a:gd name="connsiteY183" fmla="*/ 14389769 h 15135727"/>
              <a:gd name="connsiteX184" fmla="*/ 3657600 w 8128084"/>
              <a:gd name="connsiteY184" fmla="*/ 14654464 h 15135727"/>
              <a:gd name="connsiteX185" fmla="*/ 3513221 w 8128084"/>
              <a:gd name="connsiteY185" fmla="*/ 14726653 h 15135727"/>
              <a:gd name="connsiteX186" fmla="*/ 3513221 w 8128084"/>
              <a:gd name="connsiteY186" fmla="*/ 14871032 h 15135727"/>
              <a:gd name="connsiteX187" fmla="*/ 3633537 w 8128084"/>
              <a:gd name="connsiteY187" fmla="*/ 14967285 h 15135727"/>
              <a:gd name="connsiteX188" fmla="*/ 3609474 w 8128084"/>
              <a:gd name="connsiteY188" fmla="*/ 15087600 h 15135727"/>
              <a:gd name="connsiteX189" fmla="*/ 3441032 w 8128084"/>
              <a:gd name="connsiteY189" fmla="*/ 15039474 h 15135727"/>
              <a:gd name="connsiteX190" fmla="*/ 3272590 w 8128084"/>
              <a:gd name="connsiteY190" fmla="*/ 15063537 h 15135727"/>
              <a:gd name="connsiteX191" fmla="*/ 3248527 w 8128084"/>
              <a:gd name="connsiteY191" fmla="*/ 14895095 h 15135727"/>
              <a:gd name="connsiteX192" fmla="*/ 3128211 w 8128084"/>
              <a:gd name="connsiteY192" fmla="*/ 14919158 h 15135727"/>
              <a:gd name="connsiteX193" fmla="*/ 2959769 w 8128084"/>
              <a:gd name="connsiteY193" fmla="*/ 15135727 h 15135727"/>
              <a:gd name="connsiteX194" fmla="*/ 2935706 w 8128084"/>
              <a:gd name="connsiteY194" fmla="*/ 14895095 h 15135727"/>
              <a:gd name="connsiteX195" fmla="*/ 2791327 w 8128084"/>
              <a:gd name="connsiteY195" fmla="*/ 14943221 h 15135727"/>
              <a:gd name="connsiteX196" fmla="*/ 2671011 w 8128084"/>
              <a:gd name="connsiteY196" fmla="*/ 15039474 h 15135727"/>
              <a:gd name="connsiteX197" fmla="*/ 2430379 w 8128084"/>
              <a:gd name="connsiteY197" fmla="*/ 15087600 h 15135727"/>
              <a:gd name="connsiteX198" fmla="*/ 2237874 w 8128084"/>
              <a:gd name="connsiteY198" fmla="*/ 15039474 h 15135727"/>
              <a:gd name="connsiteX199" fmla="*/ 2622885 w 8128084"/>
              <a:gd name="connsiteY199" fmla="*/ 14846969 h 15135727"/>
              <a:gd name="connsiteX200" fmla="*/ 2887579 w 8128084"/>
              <a:gd name="connsiteY200" fmla="*/ 14774779 h 15135727"/>
              <a:gd name="connsiteX201" fmla="*/ 2839453 w 8128084"/>
              <a:gd name="connsiteY201" fmla="*/ 14582274 h 15135727"/>
              <a:gd name="connsiteX202" fmla="*/ 2935706 w 8128084"/>
              <a:gd name="connsiteY202" fmla="*/ 14510085 h 15135727"/>
              <a:gd name="connsiteX203" fmla="*/ 2935706 w 8128084"/>
              <a:gd name="connsiteY203" fmla="*/ 14510085 h 15135727"/>
              <a:gd name="connsiteX204" fmla="*/ 3080085 w 8128084"/>
              <a:gd name="connsiteY204" fmla="*/ 14413832 h 15135727"/>
              <a:gd name="connsiteX205" fmla="*/ 3152274 w 8128084"/>
              <a:gd name="connsiteY205" fmla="*/ 14341642 h 15135727"/>
              <a:gd name="connsiteX206" fmla="*/ 3080085 w 8128084"/>
              <a:gd name="connsiteY206" fmla="*/ 14269453 h 15135727"/>
              <a:gd name="connsiteX207" fmla="*/ 3152274 w 8128084"/>
              <a:gd name="connsiteY207" fmla="*/ 14197264 h 15135727"/>
              <a:gd name="connsiteX208" fmla="*/ 3152274 w 8128084"/>
              <a:gd name="connsiteY208" fmla="*/ 14052885 h 15135727"/>
              <a:gd name="connsiteX209" fmla="*/ 3080085 w 8128084"/>
              <a:gd name="connsiteY209" fmla="*/ 13980695 h 15135727"/>
              <a:gd name="connsiteX210" fmla="*/ 3056021 w 8128084"/>
              <a:gd name="connsiteY210" fmla="*/ 14076948 h 15135727"/>
              <a:gd name="connsiteX211" fmla="*/ 2935706 w 8128084"/>
              <a:gd name="connsiteY211" fmla="*/ 14076948 h 15135727"/>
              <a:gd name="connsiteX212" fmla="*/ 2863516 w 8128084"/>
              <a:gd name="connsiteY212" fmla="*/ 14125074 h 15135727"/>
              <a:gd name="connsiteX213" fmla="*/ 2719137 w 8128084"/>
              <a:gd name="connsiteY213" fmla="*/ 14197264 h 15135727"/>
              <a:gd name="connsiteX214" fmla="*/ 2646948 w 8128084"/>
              <a:gd name="connsiteY214" fmla="*/ 14197264 h 15135727"/>
              <a:gd name="connsiteX215" fmla="*/ 2598821 w 8128084"/>
              <a:gd name="connsiteY215" fmla="*/ 14125074 h 15135727"/>
              <a:gd name="connsiteX216" fmla="*/ 2430379 w 8128084"/>
              <a:gd name="connsiteY216" fmla="*/ 13836316 h 15135727"/>
              <a:gd name="connsiteX217" fmla="*/ 2646948 w 8128084"/>
              <a:gd name="connsiteY217" fmla="*/ 13812253 h 15135727"/>
              <a:gd name="connsiteX218" fmla="*/ 2502569 w 8128084"/>
              <a:gd name="connsiteY218" fmla="*/ 13475369 h 15135727"/>
              <a:gd name="connsiteX219" fmla="*/ 2550695 w 8128084"/>
              <a:gd name="connsiteY219" fmla="*/ 13186611 h 15135727"/>
              <a:gd name="connsiteX220" fmla="*/ 2719137 w 8128084"/>
              <a:gd name="connsiteY220" fmla="*/ 13042232 h 15135727"/>
              <a:gd name="connsiteX221" fmla="*/ 2791327 w 8128084"/>
              <a:gd name="connsiteY221" fmla="*/ 12945979 h 15135727"/>
              <a:gd name="connsiteX222" fmla="*/ 3031958 w 8128084"/>
              <a:gd name="connsiteY222" fmla="*/ 13090358 h 15135727"/>
              <a:gd name="connsiteX223" fmla="*/ 3056021 w 8128084"/>
              <a:gd name="connsiteY223" fmla="*/ 12753474 h 15135727"/>
              <a:gd name="connsiteX224" fmla="*/ 2887579 w 8128084"/>
              <a:gd name="connsiteY224" fmla="*/ 12777537 h 15135727"/>
              <a:gd name="connsiteX225" fmla="*/ 2815390 w 8128084"/>
              <a:gd name="connsiteY225" fmla="*/ 12777537 h 15135727"/>
              <a:gd name="connsiteX226" fmla="*/ 3176337 w 8128084"/>
              <a:gd name="connsiteY226" fmla="*/ 12368464 h 15135727"/>
              <a:gd name="connsiteX227" fmla="*/ 3104148 w 8128084"/>
              <a:gd name="connsiteY227" fmla="*/ 12320337 h 15135727"/>
              <a:gd name="connsiteX228" fmla="*/ 3104148 w 8128084"/>
              <a:gd name="connsiteY228" fmla="*/ 12320337 h 15135727"/>
              <a:gd name="connsiteX229" fmla="*/ 3007895 w 8128084"/>
              <a:gd name="connsiteY229" fmla="*/ 12079706 h 15135727"/>
              <a:gd name="connsiteX230" fmla="*/ 2911642 w 8128084"/>
              <a:gd name="connsiteY230" fmla="*/ 11935327 h 15135727"/>
              <a:gd name="connsiteX231" fmla="*/ 2863516 w 8128084"/>
              <a:gd name="connsiteY231" fmla="*/ 11694695 h 15135727"/>
              <a:gd name="connsiteX232" fmla="*/ 2911642 w 8128084"/>
              <a:gd name="connsiteY232" fmla="*/ 11454064 h 15135727"/>
              <a:gd name="connsiteX233" fmla="*/ 3056021 w 8128084"/>
              <a:gd name="connsiteY233" fmla="*/ 11454064 h 15135727"/>
              <a:gd name="connsiteX234" fmla="*/ 2983832 w 8128084"/>
              <a:gd name="connsiteY234" fmla="*/ 11381874 h 15135727"/>
              <a:gd name="connsiteX235" fmla="*/ 3031958 w 8128084"/>
              <a:gd name="connsiteY235" fmla="*/ 11285621 h 15135727"/>
              <a:gd name="connsiteX236" fmla="*/ 3007895 w 8128084"/>
              <a:gd name="connsiteY236" fmla="*/ 11189369 h 15135727"/>
              <a:gd name="connsiteX237" fmla="*/ 2887579 w 8128084"/>
              <a:gd name="connsiteY237" fmla="*/ 11141242 h 15135727"/>
              <a:gd name="connsiteX238" fmla="*/ 2887579 w 8128084"/>
              <a:gd name="connsiteY238" fmla="*/ 10972800 h 15135727"/>
              <a:gd name="connsiteX239" fmla="*/ 2887579 w 8128084"/>
              <a:gd name="connsiteY239" fmla="*/ 10924674 h 15135727"/>
              <a:gd name="connsiteX240" fmla="*/ 2767264 w 8128084"/>
              <a:gd name="connsiteY240" fmla="*/ 11020927 h 15135727"/>
              <a:gd name="connsiteX241" fmla="*/ 2743200 w 8128084"/>
              <a:gd name="connsiteY241" fmla="*/ 10924674 h 15135727"/>
              <a:gd name="connsiteX242" fmla="*/ 2550695 w 8128084"/>
              <a:gd name="connsiteY242" fmla="*/ 11020927 h 15135727"/>
              <a:gd name="connsiteX243" fmla="*/ 2526632 w 8128084"/>
              <a:gd name="connsiteY243" fmla="*/ 11117179 h 15135727"/>
              <a:gd name="connsiteX244" fmla="*/ 2334127 w 8128084"/>
              <a:gd name="connsiteY244" fmla="*/ 10996864 h 15135727"/>
              <a:gd name="connsiteX245" fmla="*/ 2358190 w 8128084"/>
              <a:gd name="connsiteY245" fmla="*/ 10732169 h 15135727"/>
              <a:gd name="connsiteX246" fmla="*/ 2334127 w 8128084"/>
              <a:gd name="connsiteY246" fmla="*/ 10587790 h 15135727"/>
              <a:gd name="connsiteX247" fmla="*/ 2406316 w 8128084"/>
              <a:gd name="connsiteY247" fmla="*/ 10491537 h 15135727"/>
              <a:gd name="connsiteX248" fmla="*/ 2598821 w 8128084"/>
              <a:gd name="connsiteY248" fmla="*/ 10684042 h 15135727"/>
              <a:gd name="connsiteX249" fmla="*/ 2767264 w 8128084"/>
              <a:gd name="connsiteY249" fmla="*/ 10684042 h 15135727"/>
              <a:gd name="connsiteX250" fmla="*/ 2646948 w 8128084"/>
              <a:gd name="connsiteY250" fmla="*/ 10515600 h 15135727"/>
              <a:gd name="connsiteX251" fmla="*/ 2815390 w 8128084"/>
              <a:gd name="connsiteY251" fmla="*/ 10395285 h 15135727"/>
              <a:gd name="connsiteX252" fmla="*/ 3080085 w 8128084"/>
              <a:gd name="connsiteY252" fmla="*/ 10419348 h 15135727"/>
              <a:gd name="connsiteX253" fmla="*/ 3248527 w 8128084"/>
              <a:gd name="connsiteY253" fmla="*/ 10539664 h 15135727"/>
              <a:gd name="connsiteX254" fmla="*/ 3320716 w 8128084"/>
              <a:gd name="connsiteY254" fmla="*/ 10659979 h 15135727"/>
              <a:gd name="connsiteX255" fmla="*/ 3465095 w 8128084"/>
              <a:gd name="connsiteY255" fmla="*/ 10659979 h 15135727"/>
              <a:gd name="connsiteX256" fmla="*/ 3441032 w 8128084"/>
              <a:gd name="connsiteY256" fmla="*/ 10491537 h 15135727"/>
              <a:gd name="connsiteX257" fmla="*/ 3392906 w 8128084"/>
              <a:gd name="connsiteY257" fmla="*/ 10250906 h 15135727"/>
              <a:gd name="connsiteX258" fmla="*/ 3152274 w 8128084"/>
              <a:gd name="connsiteY258" fmla="*/ 10250906 h 15135727"/>
              <a:gd name="connsiteX259" fmla="*/ 3176337 w 8128084"/>
              <a:gd name="connsiteY259" fmla="*/ 10178716 h 15135727"/>
              <a:gd name="connsiteX260" fmla="*/ 3104148 w 8128084"/>
              <a:gd name="connsiteY260" fmla="*/ 10154653 h 15135727"/>
              <a:gd name="connsiteX261" fmla="*/ 3007895 w 8128084"/>
              <a:gd name="connsiteY261" fmla="*/ 9962148 h 15135727"/>
              <a:gd name="connsiteX262" fmla="*/ 3176337 w 8128084"/>
              <a:gd name="connsiteY262" fmla="*/ 9889958 h 15135727"/>
              <a:gd name="connsiteX263" fmla="*/ 2959769 w 8128084"/>
              <a:gd name="connsiteY263" fmla="*/ 9504948 h 15135727"/>
              <a:gd name="connsiteX264" fmla="*/ 2791327 w 8128084"/>
              <a:gd name="connsiteY264" fmla="*/ 9456821 h 15135727"/>
              <a:gd name="connsiteX265" fmla="*/ 2574758 w 8128084"/>
              <a:gd name="connsiteY265" fmla="*/ 9336506 h 15135727"/>
              <a:gd name="connsiteX266" fmla="*/ 2550695 w 8128084"/>
              <a:gd name="connsiteY266" fmla="*/ 9071811 h 15135727"/>
              <a:gd name="connsiteX267" fmla="*/ 2695074 w 8128084"/>
              <a:gd name="connsiteY267" fmla="*/ 8999621 h 15135727"/>
              <a:gd name="connsiteX268" fmla="*/ 2622885 w 8128084"/>
              <a:gd name="connsiteY268" fmla="*/ 8975558 h 15135727"/>
              <a:gd name="connsiteX269" fmla="*/ 2430379 w 8128084"/>
              <a:gd name="connsiteY269" fmla="*/ 8999621 h 15135727"/>
              <a:gd name="connsiteX270" fmla="*/ 2261937 w 8128084"/>
              <a:gd name="connsiteY270" fmla="*/ 9168064 h 15135727"/>
              <a:gd name="connsiteX271" fmla="*/ 2237874 w 8128084"/>
              <a:gd name="connsiteY271" fmla="*/ 8999621 h 15135727"/>
              <a:gd name="connsiteX272" fmla="*/ 2117558 w 8128084"/>
              <a:gd name="connsiteY272" fmla="*/ 8975558 h 15135727"/>
              <a:gd name="connsiteX273" fmla="*/ 2045369 w 8128084"/>
              <a:gd name="connsiteY273" fmla="*/ 8783053 h 15135727"/>
              <a:gd name="connsiteX274" fmla="*/ 1852864 w 8128084"/>
              <a:gd name="connsiteY274" fmla="*/ 8758990 h 15135727"/>
              <a:gd name="connsiteX275" fmla="*/ 1636295 w 8128084"/>
              <a:gd name="connsiteY275" fmla="*/ 8927432 h 15135727"/>
              <a:gd name="connsiteX276" fmla="*/ 1588169 w 8128084"/>
              <a:gd name="connsiteY276" fmla="*/ 9023685 h 15135727"/>
              <a:gd name="connsiteX277" fmla="*/ 1515979 w 8128084"/>
              <a:gd name="connsiteY277" fmla="*/ 8879306 h 15135727"/>
              <a:gd name="connsiteX278" fmla="*/ 1347537 w 8128084"/>
              <a:gd name="connsiteY278" fmla="*/ 8879306 h 15135727"/>
              <a:gd name="connsiteX279" fmla="*/ 1347537 w 8128084"/>
              <a:gd name="connsiteY279" fmla="*/ 8710864 h 15135727"/>
              <a:gd name="connsiteX280" fmla="*/ 1106906 w 8128084"/>
              <a:gd name="connsiteY280" fmla="*/ 8783053 h 15135727"/>
              <a:gd name="connsiteX281" fmla="*/ 890337 w 8128084"/>
              <a:gd name="connsiteY281" fmla="*/ 8686800 h 15135727"/>
              <a:gd name="connsiteX282" fmla="*/ 649706 w 8128084"/>
              <a:gd name="connsiteY282" fmla="*/ 8662737 h 15135727"/>
              <a:gd name="connsiteX283" fmla="*/ 385011 w 8128084"/>
              <a:gd name="connsiteY283" fmla="*/ 8566485 h 15135727"/>
              <a:gd name="connsiteX284" fmla="*/ 577516 w 8128084"/>
              <a:gd name="connsiteY284" fmla="*/ 8373979 h 15135727"/>
              <a:gd name="connsiteX285" fmla="*/ 794085 w 8128084"/>
              <a:gd name="connsiteY285" fmla="*/ 8301790 h 15135727"/>
              <a:gd name="connsiteX286" fmla="*/ 745958 w 8128084"/>
              <a:gd name="connsiteY286" fmla="*/ 8133348 h 15135727"/>
              <a:gd name="connsiteX287" fmla="*/ 818148 w 8128084"/>
              <a:gd name="connsiteY287" fmla="*/ 7820527 h 15135727"/>
              <a:gd name="connsiteX288" fmla="*/ 697832 w 8128084"/>
              <a:gd name="connsiteY288" fmla="*/ 7820527 h 15135727"/>
              <a:gd name="connsiteX289" fmla="*/ 625642 w 8128084"/>
              <a:gd name="connsiteY289" fmla="*/ 7916779 h 15135727"/>
              <a:gd name="connsiteX290" fmla="*/ 457200 w 8128084"/>
              <a:gd name="connsiteY290" fmla="*/ 7820527 h 15135727"/>
              <a:gd name="connsiteX291" fmla="*/ 529390 w 8128084"/>
              <a:gd name="connsiteY291" fmla="*/ 7700211 h 15135727"/>
              <a:gd name="connsiteX292" fmla="*/ 938464 w 8128084"/>
              <a:gd name="connsiteY292" fmla="*/ 7676148 h 15135727"/>
              <a:gd name="connsiteX293" fmla="*/ 1058779 w 8128084"/>
              <a:gd name="connsiteY293" fmla="*/ 7459579 h 15135727"/>
              <a:gd name="connsiteX294" fmla="*/ 1203158 w 8128084"/>
              <a:gd name="connsiteY294" fmla="*/ 7603958 h 15135727"/>
              <a:gd name="connsiteX295" fmla="*/ 1299411 w 8128084"/>
              <a:gd name="connsiteY295" fmla="*/ 7555832 h 15135727"/>
              <a:gd name="connsiteX296" fmla="*/ 1443790 w 8128084"/>
              <a:gd name="connsiteY296" fmla="*/ 7507706 h 15135727"/>
              <a:gd name="connsiteX297" fmla="*/ 1684421 w 8128084"/>
              <a:gd name="connsiteY297" fmla="*/ 7603958 h 15135727"/>
              <a:gd name="connsiteX298" fmla="*/ 1684421 w 8128084"/>
              <a:gd name="connsiteY298" fmla="*/ 7603958 h 15135727"/>
              <a:gd name="connsiteX299" fmla="*/ 1540042 w 8128084"/>
              <a:gd name="connsiteY299" fmla="*/ 7363327 h 15135727"/>
              <a:gd name="connsiteX300" fmla="*/ 1299411 w 8128084"/>
              <a:gd name="connsiteY300" fmla="*/ 7315200 h 15135727"/>
              <a:gd name="connsiteX301" fmla="*/ 1130969 w 8128084"/>
              <a:gd name="connsiteY301" fmla="*/ 7339264 h 15135727"/>
              <a:gd name="connsiteX302" fmla="*/ 1034716 w 8128084"/>
              <a:gd name="connsiteY302" fmla="*/ 7315200 h 15135727"/>
              <a:gd name="connsiteX303" fmla="*/ 1155032 w 8128084"/>
              <a:gd name="connsiteY303" fmla="*/ 7050506 h 15135727"/>
              <a:gd name="connsiteX304" fmla="*/ 1155032 w 8128084"/>
              <a:gd name="connsiteY304" fmla="*/ 6930190 h 15135727"/>
              <a:gd name="connsiteX305" fmla="*/ 1155032 w 8128084"/>
              <a:gd name="connsiteY305" fmla="*/ 6761748 h 15135727"/>
              <a:gd name="connsiteX306" fmla="*/ 1203158 w 8128084"/>
              <a:gd name="connsiteY306" fmla="*/ 6617369 h 15135727"/>
              <a:gd name="connsiteX307" fmla="*/ 1371600 w 8128084"/>
              <a:gd name="connsiteY307" fmla="*/ 6472990 h 15135727"/>
              <a:gd name="connsiteX308" fmla="*/ 1443790 w 8128084"/>
              <a:gd name="connsiteY308" fmla="*/ 6328611 h 15135727"/>
              <a:gd name="connsiteX309" fmla="*/ 1419727 w 8128084"/>
              <a:gd name="connsiteY309" fmla="*/ 6208295 h 15135727"/>
              <a:gd name="connsiteX310" fmla="*/ 1275348 w 8128084"/>
              <a:gd name="connsiteY310" fmla="*/ 6304548 h 15135727"/>
              <a:gd name="connsiteX311" fmla="*/ 1323474 w 8128084"/>
              <a:gd name="connsiteY311" fmla="*/ 6015790 h 15135727"/>
              <a:gd name="connsiteX312" fmla="*/ 1540042 w 8128084"/>
              <a:gd name="connsiteY312" fmla="*/ 5871411 h 15135727"/>
              <a:gd name="connsiteX313" fmla="*/ 1540042 w 8128084"/>
              <a:gd name="connsiteY313" fmla="*/ 5751095 h 15135727"/>
              <a:gd name="connsiteX314" fmla="*/ 1395664 w 8128084"/>
              <a:gd name="connsiteY314" fmla="*/ 5799221 h 15135727"/>
              <a:gd name="connsiteX315" fmla="*/ 1179095 w 8128084"/>
              <a:gd name="connsiteY315" fmla="*/ 5799221 h 15135727"/>
              <a:gd name="connsiteX316" fmla="*/ 890337 w 8128084"/>
              <a:gd name="connsiteY316" fmla="*/ 5775158 h 15135727"/>
              <a:gd name="connsiteX317" fmla="*/ 697832 w 8128084"/>
              <a:gd name="connsiteY317" fmla="*/ 5606716 h 15135727"/>
              <a:gd name="connsiteX318" fmla="*/ 577516 w 8128084"/>
              <a:gd name="connsiteY318" fmla="*/ 5582653 h 15135727"/>
              <a:gd name="connsiteX319" fmla="*/ 697832 w 8128084"/>
              <a:gd name="connsiteY319" fmla="*/ 5775158 h 15135727"/>
              <a:gd name="connsiteX320" fmla="*/ 409074 w 8128084"/>
              <a:gd name="connsiteY320" fmla="*/ 5799221 h 15135727"/>
              <a:gd name="connsiteX321" fmla="*/ 168442 w 8128084"/>
              <a:gd name="connsiteY321" fmla="*/ 5702969 h 15135727"/>
              <a:gd name="connsiteX322" fmla="*/ 264695 w 8128084"/>
              <a:gd name="connsiteY322" fmla="*/ 5558590 h 15135727"/>
              <a:gd name="connsiteX323" fmla="*/ 144379 w 8128084"/>
              <a:gd name="connsiteY323" fmla="*/ 5510464 h 15135727"/>
              <a:gd name="connsiteX324" fmla="*/ 0 w 8128084"/>
              <a:gd name="connsiteY324" fmla="*/ 5462337 h 15135727"/>
              <a:gd name="connsiteX325" fmla="*/ 96253 w 8128084"/>
              <a:gd name="connsiteY325"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06127 w 8128084"/>
              <a:gd name="connsiteY96" fmla="*/ 2983832 h 15135727"/>
              <a:gd name="connsiteX97" fmla="*/ 6906127 w 8128084"/>
              <a:gd name="connsiteY97" fmla="*/ 3104148 h 15135727"/>
              <a:gd name="connsiteX98" fmla="*/ 6833937 w 8128084"/>
              <a:gd name="connsiteY98" fmla="*/ 3368842 h 15135727"/>
              <a:gd name="connsiteX99" fmla="*/ 6906127 w 8128084"/>
              <a:gd name="connsiteY99" fmla="*/ 3489158 h 15135727"/>
              <a:gd name="connsiteX100" fmla="*/ 6641432 w 8128084"/>
              <a:gd name="connsiteY100" fmla="*/ 3705727 h 15135727"/>
              <a:gd name="connsiteX101" fmla="*/ 6737685 w 8128084"/>
              <a:gd name="connsiteY101" fmla="*/ 3729790 h 15135727"/>
              <a:gd name="connsiteX102" fmla="*/ 6545179 w 8128084"/>
              <a:gd name="connsiteY102" fmla="*/ 3826042 h 15135727"/>
              <a:gd name="connsiteX103" fmla="*/ 6328611 w 8128084"/>
              <a:gd name="connsiteY103" fmla="*/ 3753853 h 15135727"/>
              <a:gd name="connsiteX104" fmla="*/ 6184232 w 8128084"/>
              <a:gd name="connsiteY104" fmla="*/ 3850106 h 15135727"/>
              <a:gd name="connsiteX105" fmla="*/ 6184232 w 8128084"/>
              <a:gd name="connsiteY105" fmla="*/ 3946358 h 15135727"/>
              <a:gd name="connsiteX106" fmla="*/ 6136106 w 8128084"/>
              <a:gd name="connsiteY106" fmla="*/ 4235116 h 15135727"/>
              <a:gd name="connsiteX107" fmla="*/ 5919537 w 8128084"/>
              <a:gd name="connsiteY107" fmla="*/ 4403558 h 15135727"/>
              <a:gd name="connsiteX108" fmla="*/ 5775158 w 8128084"/>
              <a:gd name="connsiteY108" fmla="*/ 4451685 h 15135727"/>
              <a:gd name="connsiteX109" fmla="*/ 5630779 w 8128084"/>
              <a:gd name="connsiteY109" fmla="*/ 4547937 h 15135727"/>
              <a:gd name="connsiteX110" fmla="*/ 5510464 w 8128084"/>
              <a:gd name="connsiteY110" fmla="*/ 4620127 h 15135727"/>
              <a:gd name="connsiteX111" fmla="*/ 5510464 w 8128084"/>
              <a:gd name="connsiteY111" fmla="*/ 4812632 h 15135727"/>
              <a:gd name="connsiteX112" fmla="*/ 5317958 w 8128084"/>
              <a:gd name="connsiteY112" fmla="*/ 4981074 h 15135727"/>
              <a:gd name="connsiteX113" fmla="*/ 5005137 w 8128084"/>
              <a:gd name="connsiteY113" fmla="*/ 5149516 h 15135727"/>
              <a:gd name="connsiteX114" fmla="*/ 4692316 w 8128084"/>
              <a:gd name="connsiteY114" fmla="*/ 5149516 h 15135727"/>
              <a:gd name="connsiteX115" fmla="*/ 4523874 w 8128084"/>
              <a:gd name="connsiteY115" fmla="*/ 5366085 h 15135727"/>
              <a:gd name="connsiteX116" fmla="*/ 4211053 w 8128084"/>
              <a:gd name="connsiteY116" fmla="*/ 5414211 h 15135727"/>
              <a:gd name="connsiteX117" fmla="*/ 4114800 w 8128084"/>
              <a:gd name="connsiteY117" fmla="*/ 5390148 h 15135727"/>
              <a:gd name="connsiteX118" fmla="*/ 4018548 w 8128084"/>
              <a:gd name="connsiteY118" fmla="*/ 5630779 h 15135727"/>
              <a:gd name="connsiteX119" fmla="*/ 4090737 w 8128084"/>
              <a:gd name="connsiteY119" fmla="*/ 5871411 h 15135727"/>
              <a:gd name="connsiteX120" fmla="*/ 4090737 w 8128084"/>
              <a:gd name="connsiteY120" fmla="*/ 6184232 h 15135727"/>
              <a:gd name="connsiteX121" fmla="*/ 4186990 w 8128084"/>
              <a:gd name="connsiteY121" fmla="*/ 6472990 h 15135727"/>
              <a:gd name="connsiteX122" fmla="*/ 4042611 w 8128084"/>
              <a:gd name="connsiteY122" fmla="*/ 6352674 h 15135727"/>
              <a:gd name="connsiteX123" fmla="*/ 3946358 w 8128084"/>
              <a:gd name="connsiteY123" fmla="*/ 6376737 h 15135727"/>
              <a:gd name="connsiteX124" fmla="*/ 4114800 w 8128084"/>
              <a:gd name="connsiteY124" fmla="*/ 6641432 h 15135727"/>
              <a:gd name="connsiteX125" fmla="*/ 4451685 w 8128084"/>
              <a:gd name="connsiteY125" fmla="*/ 6737685 h 15135727"/>
              <a:gd name="connsiteX126" fmla="*/ 4620127 w 8128084"/>
              <a:gd name="connsiteY126" fmla="*/ 6978316 h 15135727"/>
              <a:gd name="connsiteX127" fmla="*/ 4740442 w 8128084"/>
              <a:gd name="connsiteY127" fmla="*/ 7170821 h 15135727"/>
              <a:gd name="connsiteX128" fmla="*/ 5077327 w 8128084"/>
              <a:gd name="connsiteY128" fmla="*/ 7387390 h 15135727"/>
              <a:gd name="connsiteX129" fmla="*/ 5125453 w 8128084"/>
              <a:gd name="connsiteY129" fmla="*/ 7603958 h 15135727"/>
              <a:gd name="connsiteX130" fmla="*/ 5197642 w 8128084"/>
              <a:gd name="connsiteY130" fmla="*/ 7796464 h 15135727"/>
              <a:gd name="connsiteX131" fmla="*/ 5486400 w 8128084"/>
              <a:gd name="connsiteY131" fmla="*/ 7964906 h 15135727"/>
              <a:gd name="connsiteX132" fmla="*/ 5486400 w 8128084"/>
              <a:gd name="connsiteY132" fmla="*/ 8349916 h 15135727"/>
              <a:gd name="connsiteX133" fmla="*/ 5678906 w 8128084"/>
              <a:gd name="connsiteY133" fmla="*/ 8614611 h 15135727"/>
              <a:gd name="connsiteX134" fmla="*/ 5919537 w 8128084"/>
              <a:gd name="connsiteY134" fmla="*/ 9071811 h 15135727"/>
              <a:gd name="connsiteX135" fmla="*/ 6160169 w 8128084"/>
              <a:gd name="connsiteY135" fmla="*/ 9336506 h 15135727"/>
              <a:gd name="connsiteX136" fmla="*/ 6280485 w 8128084"/>
              <a:gd name="connsiteY136" fmla="*/ 9601200 h 15135727"/>
              <a:gd name="connsiteX137" fmla="*/ 6400800 w 8128084"/>
              <a:gd name="connsiteY137" fmla="*/ 9793706 h 15135727"/>
              <a:gd name="connsiteX138" fmla="*/ 6569242 w 8128084"/>
              <a:gd name="connsiteY138" fmla="*/ 10058400 h 15135727"/>
              <a:gd name="connsiteX139" fmla="*/ 6713621 w 8128084"/>
              <a:gd name="connsiteY139" fmla="*/ 10106527 h 15135727"/>
              <a:gd name="connsiteX140" fmla="*/ 6545179 w 8128084"/>
              <a:gd name="connsiteY140" fmla="*/ 10202779 h 15135727"/>
              <a:gd name="connsiteX141" fmla="*/ 6569242 w 8128084"/>
              <a:gd name="connsiteY141" fmla="*/ 10443411 h 15135727"/>
              <a:gd name="connsiteX142" fmla="*/ 6593306 w 8128084"/>
              <a:gd name="connsiteY142" fmla="*/ 10708106 h 15135727"/>
              <a:gd name="connsiteX143" fmla="*/ 6761748 w 8128084"/>
              <a:gd name="connsiteY143" fmla="*/ 10924674 h 15135727"/>
              <a:gd name="connsiteX144" fmla="*/ 6641432 w 8128084"/>
              <a:gd name="connsiteY144" fmla="*/ 11093116 h 15135727"/>
              <a:gd name="connsiteX145" fmla="*/ 6713621 w 8128084"/>
              <a:gd name="connsiteY145" fmla="*/ 11261558 h 15135727"/>
              <a:gd name="connsiteX146" fmla="*/ 6737685 w 8128084"/>
              <a:gd name="connsiteY146" fmla="*/ 11526253 h 15135727"/>
              <a:gd name="connsiteX147" fmla="*/ 6617369 w 8128084"/>
              <a:gd name="connsiteY147" fmla="*/ 11839074 h 15135727"/>
              <a:gd name="connsiteX148" fmla="*/ 6617369 w 8128084"/>
              <a:gd name="connsiteY148" fmla="*/ 12031579 h 15135727"/>
              <a:gd name="connsiteX149" fmla="*/ 6641432 w 8128084"/>
              <a:gd name="connsiteY149" fmla="*/ 12127832 h 15135727"/>
              <a:gd name="connsiteX150" fmla="*/ 6761748 w 8128084"/>
              <a:gd name="connsiteY150" fmla="*/ 12031579 h 15135727"/>
              <a:gd name="connsiteX151" fmla="*/ 6761748 w 8128084"/>
              <a:gd name="connsiteY151" fmla="*/ 12296274 h 15135727"/>
              <a:gd name="connsiteX152" fmla="*/ 6689558 w 8128084"/>
              <a:gd name="connsiteY152" fmla="*/ 12512842 h 15135727"/>
              <a:gd name="connsiteX153" fmla="*/ 6785811 w 8128084"/>
              <a:gd name="connsiteY153" fmla="*/ 12777537 h 15135727"/>
              <a:gd name="connsiteX154" fmla="*/ 6569242 w 8128084"/>
              <a:gd name="connsiteY154" fmla="*/ 12873790 h 15135727"/>
              <a:gd name="connsiteX155" fmla="*/ 6545179 w 8128084"/>
              <a:gd name="connsiteY155" fmla="*/ 13090358 h 15135727"/>
              <a:gd name="connsiteX156" fmla="*/ 6448927 w 8128084"/>
              <a:gd name="connsiteY156" fmla="*/ 13355053 h 15135727"/>
              <a:gd name="connsiteX157" fmla="*/ 6256421 w 8128084"/>
              <a:gd name="connsiteY157" fmla="*/ 13571621 h 15135727"/>
              <a:gd name="connsiteX158" fmla="*/ 6087979 w 8128084"/>
              <a:gd name="connsiteY158" fmla="*/ 13667874 h 15135727"/>
              <a:gd name="connsiteX159" fmla="*/ 5943600 w 8128084"/>
              <a:gd name="connsiteY159" fmla="*/ 13716000 h 15135727"/>
              <a:gd name="connsiteX160" fmla="*/ 5702969 w 8128084"/>
              <a:gd name="connsiteY160" fmla="*/ 13667874 h 15135727"/>
              <a:gd name="connsiteX161" fmla="*/ 5582653 w 8128084"/>
              <a:gd name="connsiteY161" fmla="*/ 13691937 h 15135727"/>
              <a:gd name="connsiteX162" fmla="*/ 5727032 w 8128084"/>
              <a:gd name="connsiteY162" fmla="*/ 13836316 h 15135727"/>
              <a:gd name="connsiteX163" fmla="*/ 5582653 w 8128084"/>
              <a:gd name="connsiteY163" fmla="*/ 14052885 h 15135727"/>
              <a:gd name="connsiteX164" fmla="*/ 5462337 w 8128084"/>
              <a:gd name="connsiteY164" fmla="*/ 14149137 h 15135727"/>
              <a:gd name="connsiteX165" fmla="*/ 5342021 w 8128084"/>
              <a:gd name="connsiteY165" fmla="*/ 14004758 h 15135727"/>
              <a:gd name="connsiteX166" fmla="*/ 5245769 w 8128084"/>
              <a:gd name="connsiteY166" fmla="*/ 14004758 h 15135727"/>
              <a:gd name="connsiteX167" fmla="*/ 5245769 w 8128084"/>
              <a:gd name="connsiteY167" fmla="*/ 13956632 h 15135727"/>
              <a:gd name="connsiteX168" fmla="*/ 5101390 w 8128084"/>
              <a:gd name="connsiteY168" fmla="*/ 13956632 h 15135727"/>
              <a:gd name="connsiteX169" fmla="*/ 4981074 w 8128084"/>
              <a:gd name="connsiteY169" fmla="*/ 13860379 h 15135727"/>
              <a:gd name="connsiteX170" fmla="*/ 4740442 w 8128084"/>
              <a:gd name="connsiteY170" fmla="*/ 13908506 h 15135727"/>
              <a:gd name="connsiteX171" fmla="*/ 4475748 w 8128084"/>
              <a:gd name="connsiteY171" fmla="*/ 13956632 h 15135727"/>
              <a:gd name="connsiteX172" fmla="*/ 4379495 w 8128084"/>
              <a:gd name="connsiteY172" fmla="*/ 14028821 h 15135727"/>
              <a:gd name="connsiteX173" fmla="*/ 4403558 w 8128084"/>
              <a:gd name="connsiteY173" fmla="*/ 14197264 h 15135727"/>
              <a:gd name="connsiteX174" fmla="*/ 4572000 w 8128084"/>
              <a:gd name="connsiteY174" fmla="*/ 14149137 h 15135727"/>
              <a:gd name="connsiteX175" fmla="*/ 4523874 w 8128084"/>
              <a:gd name="connsiteY175" fmla="*/ 14558211 h 15135727"/>
              <a:gd name="connsiteX176" fmla="*/ 4403558 w 8128084"/>
              <a:gd name="connsiteY176" fmla="*/ 14437895 h 15135727"/>
              <a:gd name="connsiteX177" fmla="*/ 4403558 w 8128084"/>
              <a:gd name="connsiteY177" fmla="*/ 14437895 h 15135727"/>
              <a:gd name="connsiteX178" fmla="*/ 4283242 w 8128084"/>
              <a:gd name="connsiteY178" fmla="*/ 14245390 h 15135727"/>
              <a:gd name="connsiteX179" fmla="*/ 4235116 w 8128084"/>
              <a:gd name="connsiteY179" fmla="*/ 14341642 h 15135727"/>
              <a:gd name="connsiteX180" fmla="*/ 4162927 w 8128084"/>
              <a:gd name="connsiteY180" fmla="*/ 14389769 h 15135727"/>
              <a:gd name="connsiteX181" fmla="*/ 4162927 w 8128084"/>
              <a:gd name="connsiteY181" fmla="*/ 14389769 h 15135727"/>
              <a:gd name="connsiteX182" fmla="*/ 3922295 w 8128084"/>
              <a:gd name="connsiteY182" fmla="*/ 14245390 h 15135727"/>
              <a:gd name="connsiteX183" fmla="*/ 3801979 w 8128084"/>
              <a:gd name="connsiteY183" fmla="*/ 14293516 h 15135727"/>
              <a:gd name="connsiteX184" fmla="*/ 3681664 w 8128084"/>
              <a:gd name="connsiteY184" fmla="*/ 14389769 h 15135727"/>
              <a:gd name="connsiteX185" fmla="*/ 3657600 w 8128084"/>
              <a:gd name="connsiteY185" fmla="*/ 14654464 h 15135727"/>
              <a:gd name="connsiteX186" fmla="*/ 3513221 w 8128084"/>
              <a:gd name="connsiteY186" fmla="*/ 14726653 h 15135727"/>
              <a:gd name="connsiteX187" fmla="*/ 3513221 w 8128084"/>
              <a:gd name="connsiteY187" fmla="*/ 14871032 h 15135727"/>
              <a:gd name="connsiteX188" fmla="*/ 3633537 w 8128084"/>
              <a:gd name="connsiteY188" fmla="*/ 14967285 h 15135727"/>
              <a:gd name="connsiteX189" fmla="*/ 3609474 w 8128084"/>
              <a:gd name="connsiteY189" fmla="*/ 15087600 h 15135727"/>
              <a:gd name="connsiteX190" fmla="*/ 3441032 w 8128084"/>
              <a:gd name="connsiteY190" fmla="*/ 15039474 h 15135727"/>
              <a:gd name="connsiteX191" fmla="*/ 3272590 w 8128084"/>
              <a:gd name="connsiteY191" fmla="*/ 15063537 h 15135727"/>
              <a:gd name="connsiteX192" fmla="*/ 3248527 w 8128084"/>
              <a:gd name="connsiteY192" fmla="*/ 14895095 h 15135727"/>
              <a:gd name="connsiteX193" fmla="*/ 3128211 w 8128084"/>
              <a:gd name="connsiteY193" fmla="*/ 14919158 h 15135727"/>
              <a:gd name="connsiteX194" fmla="*/ 2959769 w 8128084"/>
              <a:gd name="connsiteY194" fmla="*/ 15135727 h 15135727"/>
              <a:gd name="connsiteX195" fmla="*/ 2935706 w 8128084"/>
              <a:gd name="connsiteY195" fmla="*/ 14895095 h 15135727"/>
              <a:gd name="connsiteX196" fmla="*/ 2791327 w 8128084"/>
              <a:gd name="connsiteY196" fmla="*/ 14943221 h 15135727"/>
              <a:gd name="connsiteX197" fmla="*/ 2671011 w 8128084"/>
              <a:gd name="connsiteY197" fmla="*/ 15039474 h 15135727"/>
              <a:gd name="connsiteX198" fmla="*/ 2430379 w 8128084"/>
              <a:gd name="connsiteY198" fmla="*/ 15087600 h 15135727"/>
              <a:gd name="connsiteX199" fmla="*/ 2237874 w 8128084"/>
              <a:gd name="connsiteY199" fmla="*/ 15039474 h 15135727"/>
              <a:gd name="connsiteX200" fmla="*/ 2622885 w 8128084"/>
              <a:gd name="connsiteY200" fmla="*/ 14846969 h 15135727"/>
              <a:gd name="connsiteX201" fmla="*/ 2887579 w 8128084"/>
              <a:gd name="connsiteY201" fmla="*/ 14774779 h 15135727"/>
              <a:gd name="connsiteX202" fmla="*/ 2839453 w 8128084"/>
              <a:gd name="connsiteY202" fmla="*/ 14582274 h 15135727"/>
              <a:gd name="connsiteX203" fmla="*/ 2935706 w 8128084"/>
              <a:gd name="connsiteY203" fmla="*/ 14510085 h 15135727"/>
              <a:gd name="connsiteX204" fmla="*/ 2935706 w 8128084"/>
              <a:gd name="connsiteY204" fmla="*/ 14510085 h 15135727"/>
              <a:gd name="connsiteX205" fmla="*/ 3080085 w 8128084"/>
              <a:gd name="connsiteY205" fmla="*/ 14413832 h 15135727"/>
              <a:gd name="connsiteX206" fmla="*/ 3152274 w 8128084"/>
              <a:gd name="connsiteY206" fmla="*/ 14341642 h 15135727"/>
              <a:gd name="connsiteX207" fmla="*/ 3080085 w 8128084"/>
              <a:gd name="connsiteY207" fmla="*/ 14269453 h 15135727"/>
              <a:gd name="connsiteX208" fmla="*/ 3152274 w 8128084"/>
              <a:gd name="connsiteY208" fmla="*/ 14197264 h 15135727"/>
              <a:gd name="connsiteX209" fmla="*/ 3152274 w 8128084"/>
              <a:gd name="connsiteY209" fmla="*/ 14052885 h 15135727"/>
              <a:gd name="connsiteX210" fmla="*/ 3080085 w 8128084"/>
              <a:gd name="connsiteY210" fmla="*/ 13980695 h 15135727"/>
              <a:gd name="connsiteX211" fmla="*/ 3056021 w 8128084"/>
              <a:gd name="connsiteY211" fmla="*/ 14076948 h 15135727"/>
              <a:gd name="connsiteX212" fmla="*/ 2935706 w 8128084"/>
              <a:gd name="connsiteY212" fmla="*/ 14076948 h 15135727"/>
              <a:gd name="connsiteX213" fmla="*/ 2863516 w 8128084"/>
              <a:gd name="connsiteY213" fmla="*/ 14125074 h 15135727"/>
              <a:gd name="connsiteX214" fmla="*/ 2719137 w 8128084"/>
              <a:gd name="connsiteY214" fmla="*/ 14197264 h 15135727"/>
              <a:gd name="connsiteX215" fmla="*/ 2646948 w 8128084"/>
              <a:gd name="connsiteY215" fmla="*/ 14197264 h 15135727"/>
              <a:gd name="connsiteX216" fmla="*/ 2598821 w 8128084"/>
              <a:gd name="connsiteY216" fmla="*/ 14125074 h 15135727"/>
              <a:gd name="connsiteX217" fmla="*/ 2430379 w 8128084"/>
              <a:gd name="connsiteY217" fmla="*/ 13836316 h 15135727"/>
              <a:gd name="connsiteX218" fmla="*/ 2646948 w 8128084"/>
              <a:gd name="connsiteY218" fmla="*/ 13812253 h 15135727"/>
              <a:gd name="connsiteX219" fmla="*/ 2502569 w 8128084"/>
              <a:gd name="connsiteY219" fmla="*/ 13475369 h 15135727"/>
              <a:gd name="connsiteX220" fmla="*/ 2550695 w 8128084"/>
              <a:gd name="connsiteY220" fmla="*/ 13186611 h 15135727"/>
              <a:gd name="connsiteX221" fmla="*/ 2719137 w 8128084"/>
              <a:gd name="connsiteY221" fmla="*/ 13042232 h 15135727"/>
              <a:gd name="connsiteX222" fmla="*/ 2791327 w 8128084"/>
              <a:gd name="connsiteY222" fmla="*/ 12945979 h 15135727"/>
              <a:gd name="connsiteX223" fmla="*/ 3031958 w 8128084"/>
              <a:gd name="connsiteY223" fmla="*/ 13090358 h 15135727"/>
              <a:gd name="connsiteX224" fmla="*/ 3056021 w 8128084"/>
              <a:gd name="connsiteY224" fmla="*/ 12753474 h 15135727"/>
              <a:gd name="connsiteX225" fmla="*/ 2887579 w 8128084"/>
              <a:gd name="connsiteY225" fmla="*/ 12777537 h 15135727"/>
              <a:gd name="connsiteX226" fmla="*/ 2815390 w 8128084"/>
              <a:gd name="connsiteY226" fmla="*/ 12777537 h 15135727"/>
              <a:gd name="connsiteX227" fmla="*/ 3176337 w 8128084"/>
              <a:gd name="connsiteY227" fmla="*/ 12368464 h 15135727"/>
              <a:gd name="connsiteX228" fmla="*/ 3104148 w 8128084"/>
              <a:gd name="connsiteY228" fmla="*/ 12320337 h 15135727"/>
              <a:gd name="connsiteX229" fmla="*/ 3104148 w 8128084"/>
              <a:gd name="connsiteY229" fmla="*/ 12320337 h 15135727"/>
              <a:gd name="connsiteX230" fmla="*/ 3007895 w 8128084"/>
              <a:gd name="connsiteY230" fmla="*/ 12079706 h 15135727"/>
              <a:gd name="connsiteX231" fmla="*/ 2911642 w 8128084"/>
              <a:gd name="connsiteY231" fmla="*/ 11935327 h 15135727"/>
              <a:gd name="connsiteX232" fmla="*/ 2863516 w 8128084"/>
              <a:gd name="connsiteY232" fmla="*/ 11694695 h 15135727"/>
              <a:gd name="connsiteX233" fmla="*/ 2911642 w 8128084"/>
              <a:gd name="connsiteY233" fmla="*/ 11454064 h 15135727"/>
              <a:gd name="connsiteX234" fmla="*/ 3056021 w 8128084"/>
              <a:gd name="connsiteY234" fmla="*/ 11454064 h 15135727"/>
              <a:gd name="connsiteX235" fmla="*/ 2983832 w 8128084"/>
              <a:gd name="connsiteY235" fmla="*/ 11381874 h 15135727"/>
              <a:gd name="connsiteX236" fmla="*/ 3031958 w 8128084"/>
              <a:gd name="connsiteY236" fmla="*/ 11285621 h 15135727"/>
              <a:gd name="connsiteX237" fmla="*/ 3007895 w 8128084"/>
              <a:gd name="connsiteY237" fmla="*/ 11189369 h 15135727"/>
              <a:gd name="connsiteX238" fmla="*/ 2887579 w 8128084"/>
              <a:gd name="connsiteY238" fmla="*/ 11141242 h 15135727"/>
              <a:gd name="connsiteX239" fmla="*/ 2887579 w 8128084"/>
              <a:gd name="connsiteY239" fmla="*/ 10972800 h 15135727"/>
              <a:gd name="connsiteX240" fmla="*/ 2887579 w 8128084"/>
              <a:gd name="connsiteY240" fmla="*/ 10924674 h 15135727"/>
              <a:gd name="connsiteX241" fmla="*/ 2767264 w 8128084"/>
              <a:gd name="connsiteY241" fmla="*/ 11020927 h 15135727"/>
              <a:gd name="connsiteX242" fmla="*/ 2743200 w 8128084"/>
              <a:gd name="connsiteY242" fmla="*/ 10924674 h 15135727"/>
              <a:gd name="connsiteX243" fmla="*/ 2550695 w 8128084"/>
              <a:gd name="connsiteY243" fmla="*/ 11020927 h 15135727"/>
              <a:gd name="connsiteX244" fmla="*/ 2526632 w 8128084"/>
              <a:gd name="connsiteY244" fmla="*/ 11117179 h 15135727"/>
              <a:gd name="connsiteX245" fmla="*/ 2334127 w 8128084"/>
              <a:gd name="connsiteY245" fmla="*/ 10996864 h 15135727"/>
              <a:gd name="connsiteX246" fmla="*/ 2358190 w 8128084"/>
              <a:gd name="connsiteY246" fmla="*/ 10732169 h 15135727"/>
              <a:gd name="connsiteX247" fmla="*/ 2334127 w 8128084"/>
              <a:gd name="connsiteY247" fmla="*/ 10587790 h 15135727"/>
              <a:gd name="connsiteX248" fmla="*/ 2406316 w 8128084"/>
              <a:gd name="connsiteY248" fmla="*/ 10491537 h 15135727"/>
              <a:gd name="connsiteX249" fmla="*/ 2598821 w 8128084"/>
              <a:gd name="connsiteY249" fmla="*/ 10684042 h 15135727"/>
              <a:gd name="connsiteX250" fmla="*/ 2767264 w 8128084"/>
              <a:gd name="connsiteY250" fmla="*/ 10684042 h 15135727"/>
              <a:gd name="connsiteX251" fmla="*/ 2646948 w 8128084"/>
              <a:gd name="connsiteY251" fmla="*/ 10515600 h 15135727"/>
              <a:gd name="connsiteX252" fmla="*/ 2815390 w 8128084"/>
              <a:gd name="connsiteY252" fmla="*/ 10395285 h 15135727"/>
              <a:gd name="connsiteX253" fmla="*/ 3080085 w 8128084"/>
              <a:gd name="connsiteY253" fmla="*/ 10419348 h 15135727"/>
              <a:gd name="connsiteX254" fmla="*/ 3248527 w 8128084"/>
              <a:gd name="connsiteY254" fmla="*/ 10539664 h 15135727"/>
              <a:gd name="connsiteX255" fmla="*/ 3320716 w 8128084"/>
              <a:gd name="connsiteY255" fmla="*/ 10659979 h 15135727"/>
              <a:gd name="connsiteX256" fmla="*/ 3465095 w 8128084"/>
              <a:gd name="connsiteY256" fmla="*/ 10659979 h 15135727"/>
              <a:gd name="connsiteX257" fmla="*/ 3441032 w 8128084"/>
              <a:gd name="connsiteY257" fmla="*/ 10491537 h 15135727"/>
              <a:gd name="connsiteX258" fmla="*/ 3392906 w 8128084"/>
              <a:gd name="connsiteY258" fmla="*/ 10250906 h 15135727"/>
              <a:gd name="connsiteX259" fmla="*/ 3152274 w 8128084"/>
              <a:gd name="connsiteY259" fmla="*/ 10250906 h 15135727"/>
              <a:gd name="connsiteX260" fmla="*/ 3176337 w 8128084"/>
              <a:gd name="connsiteY260" fmla="*/ 10178716 h 15135727"/>
              <a:gd name="connsiteX261" fmla="*/ 3104148 w 8128084"/>
              <a:gd name="connsiteY261" fmla="*/ 10154653 h 15135727"/>
              <a:gd name="connsiteX262" fmla="*/ 3007895 w 8128084"/>
              <a:gd name="connsiteY262" fmla="*/ 9962148 h 15135727"/>
              <a:gd name="connsiteX263" fmla="*/ 3176337 w 8128084"/>
              <a:gd name="connsiteY263" fmla="*/ 9889958 h 15135727"/>
              <a:gd name="connsiteX264" fmla="*/ 2959769 w 8128084"/>
              <a:gd name="connsiteY264" fmla="*/ 9504948 h 15135727"/>
              <a:gd name="connsiteX265" fmla="*/ 2791327 w 8128084"/>
              <a:gd name="connsiteY265" fmla="*/ 9456821 h 15135727"/>
              <a:gd name="connsiteX266" fmla="*/ 2574758 w 8128084"/>
              <a:gd name="connsiteY266" fmla="*/ 9336506 h 15135727"/>
              <a:gd name="connsiteX267" fmla="*/ 2550695 w 8128084"/>
              <a:gd name="connsiteY267" fmla="*/ 9071811 h 15135727"/>
              <a:gd name="connsiteX268" fmla="*/ 2695074 w 8128084"/>
              <a:gd name="connsiteY268" fmla="*/ 8999621 h 15135727"/>
              <a:gd name="connsiteX269" fmla="*/ 2622885 w 8128084"/>
              <a:gd name="connsiteY269" fmla="*/ 8975558 h 15135727"/>
              <a:gd name="connsiteX270" fmla="*/ 2430379 w 8128084"/>
              <a:gd name="connsiteY270" fmla="*/ 8999621 h 15135727"/>
              <a:gd name="connsiteX271" fmla="*/ 2261937 w 8128084"/>
              <a:gd name="connsiteY271" fmla="*/ 9168064 h 15135727"/>
              <a:gd name="connsiteX272" fmla="*/ 2237874 w 8128084"/>
              <a:gd name="connsiteY272" fmla="*/ 8999621 h 15135727"/>
              <a:gd name="connsiteX273" fmla="*/ 2117558 w 8128084"/>
              <a:gd name="connsiteY273" fmla="*/ 8975558 h 15135727"/>
              <a:gd name="connsiteX274" fmla="*/ 2045369 w 8128084"/>
              <a:gd name="connsiteY274" fmla="*/ 8783053 h 15135727"/>
              <a:gd name="connsiteX275" fmla="*/ 1852864 w 8128084"/>
              <a:gd name="connsiteY275" fmla="*/ 8758990 h 15135727"/>
              <a:gd name="connsiteX276" fmla="*/ 1636295 w 8128084"/>
              <a:gd name="connsiteY276" fmla="*/ 8927432 h 15135727"/>
              <a:gd name="connsiteX277" fmla="*/ 1588169 w 8128084"/>
              <a:gd name="connsiteY277" fmla="*/ 9023685 h 15135727"/>
              <a:gd name="connsiteX278" fmla="*/ 1515979 w 8128084"/>
              <a:gd name="connsiteY278" fmla="*/ 8879306 h 15135727"/>
              <a:gd name="connsiteX279" fmla="*/ 1347537 w 8128084"/>
              <a:gd name="connsiteY279" fmla="*/ 8879306 h 15135727"/>
              <a:gd name="connsiteX280" fmla="*/ 1347537 w 8128084"/>
              <a:gd name="connsiteY280" fmla="*/ 8710864 h 15135727"/>
              <a:gd name="connsiteX281" fmla="*/ 1106906 w 8128084"/>
              <a:gd name="connsiteY281" fmla="*/ 8783053 h 15135727"/>
              <a:gd name="connsiteX282" fmla="*/ 890337 w 8128084"/>
              <a:gd name="connsiteY282" fmla="*/ 8686800 h 15135727"/>
              <a:gd name="connsiteX283" fmla="*/ 649706 w 8128084"/>
              <a:gd name="connsiteY283" fmla="*/ 8662737 h 15135727"/>
              <a:gd name="connsiteX284" fmla="*/ 385011 w 8128084"/>
              <a:gd name="connsiteY284" fmla="*/ 8566485 h 15135727"/>
              <a:gd name="connsiteX285" fmla="*/ 577516 w 8128084"/>
              <a:gd name="connsiteY285" fmla="*/ 8373979 h 15135727"/>
              <a:gd name="connsiteX286" fmla="*/ 794085 w 8128084"/>
              <a:gd name="connsiteY286" fmla="*/ 8301790 h 15135727"/>
              <a:gd name="connsiteX287" fmla="*/ 745958 w 8128084"/>
              <a:gd name="connsiteY287" fmla="*/ 8133348 h 15135727"/>
              <a:gd name="connsiteX288" fmla="*/ 818148 w 8128084"/>
              <a:gd name="connsiteY288" fmla="*/ 7820527 h 15135727"/>
              <a:gd name="connsiteX289" fmla="*/ 697832 w 8128084"/>
              <a:gd name="connsiteY289" fmla="*/ 7820527 h 15135727"/>
              <a:gd name="connsiteX290" fmla="*/ 625642 w 8128084"/>
              <a:gd name="connsiteY290" fmla="*/ 7916779 h 15135727"/>
              <a:gd name="connsiteX291" fmla="*/ 457200 w 8128084"/>
              <a:gd name="connsiteY291" fmla="*/ 7820527 h 15135727"/>
              <a:gd name="connsiteX292" fmla="*/ 529390 w 8128084"/>
              <a:gd name="connsiteY292" fmla="*/ 7700211 h 15135727"/>
              <a:gd name="connsiteX293" fmla="*/ 938464 w 8128084"/>
              <a:gd name="connsiteY293" fmla="*/ 7676148 h 15135727"/>
              <a:gd name="connsiteX294" fmla="*/ 1058779 w 8128084"/>
              <a:gd name="connsiteY294" fmla="*/ 7459579 h 15135727"/>
              <a:gd name="connsiteX295" fmla="*/ 1203158 w 8128084"/>
              <a:gd name="connsiteY295" fmla="*/ 7603958 h 15135727"/>
              <a:gd name="connsiteX296" fmla="*/ 1299411 w 8128084"/>
              <a:gd name="connsiteY296" fmla="*/ 7555832 h 15135727"/>
              <a:gd name="connsiteX297" fmla="*/ 1443790 w 8128084"/>
              <a:gd name="connsiteY297" fmla="*/ 7507706 h 15135727"/>
              <a:gd name="connsiteX298" fmla="*/ 1684421 w 8128084"/>
              <a:gd name="connsiteY298" fmla="*/ 7603958 h 15135727"/>
              <a:gd name="connsiteX299" fmla="*/ 1684421 w 8128084"/>
              <a:gd name="connsiteY299" fmla="*/ 7603958 h 15135727"/>
              <a:gd name="connsiteX300" fmla="*/ 1540042 w 8128084"/>
              <a:gd name="connsiteY300" fmla="*/ 7363327 h 15135727"/>
              <a:gd name="connsiteX301" fmla="*/ 1299411 w 8128084"/>
              <a:gd name="connsiteY301" fmla="*/ 7315200 h 15135727"/>
              <a:gd name="connsiteX302" fmla="*/ 1130969 w 8128084"/>
              <a:gd name="connsiteY302" fmla="*/ 7339264 h 15135727"/>
              <a:gd name="connsiteX303" fmla="*/ 1034716 w 8128084"/>
              <a:gd name="connsiteY303" fmla="*/ 7315200 h 15135727"/>
              <a:gd name="connsiteX304" fmla="*/ 1155032 w 8128084"/>
              <a:gd name="connsiteY304" fmla="*/ 7050506 h 15135727"/>
              <a:gd name="connsiteX305" fmla="*/ 1155032 w 8128084"/>
              <a:gd name="connsiteY305" fmla="*/ 6930190 h 15135727"/>
              <a:gd name="connsiteX306" fmla="*/ 1155032 w 8128084"/>
              <a:gd name="connsiteY306" fmla="*/ 6761748 h 15135727"/>
              <a:gd name="connsiteX307" fmla="*/ 1203158 w 8128084"/>
              <a:gd name="connsiteY307" fmla="*/ 6617369 h 15135727"/>
              <a:gd name="connsiteX308" fmla="*/ 1371600 w 8128084"/>
              <a:gd name="connsiteY308" fmla="*/ 6472990 h 15135727"/>
              <a:gd name="connsiteX309" fmla="*/ 1443790 w 8128084"/>
              <a:gd name="connsiteY309" fmla="*/ 6328611 h 15135727"/>
              <a:gd name="connsiteX310" fmla="*/ 1419727 w 8128084"/>
              <a:gd name="connsiteY310" fmla="*/ 6208295 h 15135727"/>
              <a:gd name="connsiteX311" fmla="*/ 1275348 w 8128084"/>
              <a:gd name="connsiteY311" fmla="*/ 6304548 h 15135727"/>
              <a:gd name="connsiteX312" fmla="*/ 1323474 w 8128084"/>
              <a:gd name="connsiteY312" fmla="*/ 6015790 h 15135727"/>
              <a:gd name="connsiteX313" fmla="*/ 1540042 w 8128084"/>
              <a:gd name="connsiteY313" fmla="*/ 5871411 h 15135727"/>
              <a:gd name="connsiteX314" fmla="*/ 1540042 w 8128084"/>
              <a:gd name="connsiteY314" fmla="*/ 5751095 h 15135727"/>
              <a:gd name="connsiteX315" fmla="*/ 1395664 w 8128084"/>
              <a:gd name="connsiteY315" fmla="*/ 5799221 h 15135727"/>
              <a:gd name="connsiteX316" fmla="*/ 1179095 w 8128084"/>
              <a:gd name="connsiteY316" fmla="*/ 5799221 h 15135727"/>
              <a:gd name="connsiteX317" fmla="*/ 890337 w 8128084"/>
              <a:gd name="connsiteY317" fmla="*/ 5775158 h 15135727"/>
              <a:gd name="connsiteX318" fmla="*/ 697832 w 8128084"/>
              <a:gd name="connsiteY318" fmla="*/ 5606716 h 15135727"/>
              <a:gd name="connsiteX319" fmla="*/ 577516 w 8128084"/>
              <a:gd name="connsiteY319" fmla="*/ 5582653 h 15135727"/>
              <a:gd name="connsiteX320" fmla="*/ 697832 w 8128084"/>
              <a:gd name="connsiteY320" fmla="*/ 5775158 h 15135727"/>
              <a:gd name="connsiteX321" fmla="*/ 409074 w 8128084"/>
              <a:gd name="connsiteY321" fmla="*/ 5799221 h 15135727"/>
              <a:gd name="connsiteX322" fmla="*/ 168442 w 8128084"/>
              <a:gd name="connsiteY322" fmla="*/ 5702969 h 15135727"/>
              <a:gd name="connsiteX323" fmla="*/ 264695 w 8128084"/>
              <a:gd name="connsiteY323" fmla="*/ 5558590 h 15135727"/>
              <a:gd name="connsiteX324" fmla="*/ 144379 w 8128084"/>
              <a:gd name="connsiteY324" fmla="*/ 5510464 h 15135727"/>
              <a:gd name="connsiteX325" fmla="*/ 0 w 8128084"/>
              <a:gd name="connsiteY325" fmla="*/ 5462337 h 15135727"/>
              <a:gd name="connsiteX326" fmla="*/ 96253 w 8128084"/>
              <a:gd name="connsiteY326"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06127 w 8128084"/>
              <a:gd name="connsiteY98" fmla="*/ 3104148 h 15135727"/>
              <a:gd name="connsiteX99" fmla="*/ 6833937 w 8128084"/>
              <a:gd name="connsiteY99" fmla="*/ 3368842 h 15135727"/>
              <a:gd name="connsiteX100" fmla="*/ 6906127 w 8128084"/>
              <a:gd name="connsiteY100" fmla="*/ 3489158 h 15135727"/>
              <a:gd name="connsiteX101" fmla="*/ 6641432 w 8128084"/>
              <a:gd name="connsiteY101" fmla="*/ 3705727 h 15135727"/>
              <a:gd name="connsiteX102" fmla="*/ 6737685 w 8128084"/>
              <a:gd name="connsiteY102" fmla="*/ 3729790 h 15135727"/>
              <a:gd name="connsiteX103" fmla="*/ 6545179 w 8128084"/>
              <a:gd name="connsiteY103" fmla="*/ 3826042 h 15135727"/>
              <a:gd name="connsiteX104" fmla="*/ 6328611 w 8128084"/>
              <a:gd name="connsiteY104" fmla="*/ 3753853 h 15135727"/>
              <a:gd name="connsiteX105" fmla="*/ 6184232 w 8128084"/>
              <a:gd name="connsiteY105" fmla="*/ 3850106 h 15135727"/>
              <a:gd name="connsiteX106" fmla="*/ 6184232 w 8128084"/>
              <a:gd name="connsiteY106" fmla="*/ 3946358 h 15135727"/>
              <a:gd name="connsiteX107" fmla="*/ 6136106 w 8128084"/>
              <a:gd name="connsiteY107" fmla="*/ 4235116 h 15135727"/>
              <a:gd name="connsiteX108" fmla="*/ 5919537 w 8128084"/>
              <a:gd name="connsiteY108" fmla="*/ 4403558 h 15135727"/>
              <a:gd name="connsiteX109" fmla="*/ 5775158 w 8128084"/>
              <a:gd name="connsiteY109" fmla="*/ 4451685 h 15135727"/>
              <a:gd name="connsiteX110" fmla="*/ 5630779 w 8128084"/>
              <a:gd name="connsiteY110" fmla="*/ 4547937 h 15135727"/>
              <a:gd name="connsiteX111" fmla="*/ 5510464 w 8128084"/>
              <a:gd name="connsiteY111" fmla="*/ 4620127 h 15135727"/>
              <a:gd name="connsiteX112" fmla="*/ 5510464 w 8128084"/>
              <a:gd name="connsiteY112" fmla="*/ 4812632 h 15135727"/>
              <a:gd name="connsiteX113" fmla="*/ 5317958 w 8128084"/>
              <a:gd name="connsiteY113" fmla="*/ 4981074 h 15135727"/>
              <a:gd name="connsiteX114" fmla="*/ 5005137 w 8128084"/>
              <a:gd name="connsiteY114" fmla="*/ 5149516 h 15135727"/>
              <a:gd name="connsiteX115" fmla="*/ 4692316 w 8128084"/>
              <a:gd name="connsiteY115" fmla="*/ 5149516 h 15135727"/>
              <a:gd name="connsiteX116" fmla="*/ 4523874 w 8128084"/>
              <a:gd name="connsiteY116" fmla="*/ 5366085 h 15135727"/>
              <a:gd name="connsiteX117" fmla="*/ 4211053 w 8128084"/>
              <a:gd name="connsiteY117" fmla="*/ 5414211 h 15135727"/>
              <a:gd name="connsiteX118" fmla="*/ 4114800 w 8128084"/>
              <a:gd name="connsiteY118" fmla="*/ 5390148 h 15135727"/>
              <a:gd name="connsiteX119" fmla="*/ 4018548 w 8128084"/>
              <a:gd name="connsiteY119" fmla="*/ 5630779 h 15135727"/>
              <a:gd name="connsiteX120" fmla="*/ 4090737 w 8128084"/>
              <a:gd name="connsiteY120" fmla="*/ 5871411 h 15135727"/>
              <a:gd name="connsiteX121" fmla="*/ 4090737 w 8128084"/>
              <a:gd name="connsiteY121" fmla="*/ 6184232 h 15135727"/>
              <a:gd name="connsiteX122" fmla="*/ 4186990 w 8128084"/>
              <a:gd name="connsiteY122" fmla="*/ 6472990 h 15135727"/>
              <a:gd name="connsiteX123" fmla="*/ 4042611 w 8128084"/>
              <a:gd name="connsiteY123" fmla="*/ 6352674 h 15135727"/>
              <a:gd name="connsiteX124" fmla="*/ 3946358 w 8128084"/>
              <a:gd name="connsiteY124" fmla="*/ 6376737 h 15135727"/>
              <a:gd name="connsiteX125" fmla="*/ 4114800 w 8128084"/>
              <a:gd name="connsiteY125" fmla="*/ 6641432 h 15135727"/>
              <a:gd name="connsiteX126" fmla="*/ 4451685 w 8128084"/>
              <a:gd name="connsiteY126" fmla="*/ 6737685 h 15135727"/>
              <a:gd name="connsiteX127" fmla="*/ 4620127 w 8128084"/>
              <a:gd name="connsiteY127" fmla="*/ 6978316 h 15135727"/>
              <a:gd name="connsiteX128" fmla="*/ 4740442 w 8128084"/>
              <a:gd name="connsiteY128" fmla="*/ 7170821 h 15135727"/>
              <a:gd name="connsiteX129" fmla="*/ 5077327 w 8128084"/>
              <a:gd name="connsiteY129" fmla="*/ 7387390 h 15135727"/>
              <a:gd name="connsiteX130" fmla="*/ 5125453 w 8128084"/>
              <a:gd name="connsiteY130" fmla="*/ 7603958 h 15135727"/>
              <a:gd name="connsiteX131" fmla="*/ 5197642 w 8128084"/>
              <a:gd name="connsiteY131" fmla="*/ 7796464 h 15135727"/>
              <a:gd name="connsiteX132" fmla="*/ 5486400 w 8128084"/>
              <a:gd name="connsiteY132" fmla="*/ 7964906 h 15135727"/>
              <a:gd name="connsiteX133" fmla="*/ 5486400 w 8128084"/>
              <a:gd name="connsiteY133" fmla="*/ 8349916 h 15135727"/>
              <a:gd name="connsiteX134" fmla="*/ 5678906 w 8128084"/>
              <a:gd name="connsiteY134" fmla="*/ 8614611 h 15135727"/>
              <a:gd name="connsiteX135" fmla="*/ 5919537 w 8128084"/>
              <a:gd name="connsiteY135" fmla="*/ 9071811 h 15135727"/>
              <a:gd name="connsiteX136" fmla="*/ 6160169 w 8128084"/>
              <a:gd name="connsiteY136" fmla="*/ 9336506 h 15135727"/>
              <a:gd name="connsiteX137" fmla="*/ 6280485 w 8128084"/>
              <a:gd name="connsiteY137" fmla="*/ 9601200 h 15135727"/>
              <a:gd name="connsiteX138" fmla="*/ 6400800 w 8128084"/>
              <a:gd name="connsiteY138" fmla="*/ 9793706 h 15135727"/>
              <a:gd name="connsiteX139" fmla="*/ 6569242 w 8128084"/>
              <a:gd name="connsiteY139" fmla="*/ 10058400 h 15135727"/>
              <a:gd name="connsiteX140" fmla="*/ 6713621 w 8128084"/>
              <a:gd name="connsiteY140" fmla="*/ 10106527 h 15135727"/>
              <a:gd name="connsiteX141" fmla="*/ 6545179 w 8128084"/>
              <a:gd name="connsiteY141" fmla="*/ 10202779 h 15135727"/>
              <a:gd name="connsiteX142" fmla="*/ 6569242 w 8128084"/>
              <a:gd name="connsiteY142" fmla="*/ 10443411 h 15135727"/>
              <a:gd name="connsiteX143" fmla="*/ 6593306 w 8128084"/>
              <a:gd name="connsiteY143" fmla="*/ 10708106 h 15135727"/>
              <a:gd name="connsiteX144" fmla="*/ 6761748 w 8128084"/>
              <a:gd name="connsiteY144" fmla="*/ 10924674 h 15135727"/>
              <a:gd name="connsiteX145" fmla="*/ 6641432 w 8128084"/>
              <a:gd name="connsiteY145" fmla="*/ 11093116 h 15135727"/>
              <a:gd name="connsiteX146" fmla="*/ 6713621 w 8128084"/>
              <a:gd name="connsiteY146" fmla="*/ 11261558 h 15135727"/>
              <a:gd name="connsiteX147" fmla="*/ 6737685 w 8128084"/>
              <a:gd name="connsiteY147" fmla="*/ 11526253 h 15135727"/>
              <a:gd name="connsiteX148" fmla="*/ 6617369 w 8128084"/>
              <a:gd name="connsiteY148" fmla="*/ 11839074 h 15135727"/>
              <a:gd name="connsiteX149" fmla="*/ 6617369 w 8128084"/>
              <a:gd name="connsiteY149" fmla="*/ 12031579 h 15135727"/>
              <a:gd name="connsiteX150" fmla="*/ 6641432 w 8128084"/>
              <a:gd name="connsiteY150" fmla="*/ 12127832 h 15135727"/>
              <a:gd name="connsiteX151" fmla="*/ 6761748 w 8128084"/>
              <a:gd name="connsiteY151" fmla="*/ 12031579 h 15135727"/>
              <a:gd name="connsiteX152" fmla="*/ 6761748 w 8128084"/>
              <a:gd name="connsiteY152" fmla="*/ 12296274 h 15135727"/>
              <a:gd name="connsiteX153" fmla="*/ 6689558 w 8128084"/>
              <a:gd name="connsiteY153" fmla="*/ 12512842 h 15135727"/>
              <a:gd name="connsiteX154" fmla="*/ 6785811 w 8128084"/>
              <a:gd name="connsiteY154" fmla="*/ 12777537 h 15135727"/>
              <a:gd name="connsiteX155" fmla="*/ 6569242 w 8128084"/>
              <a:gd name="connsiteY155" fmla="*/ 12873790 h 15135727"/>
              <a:gd name="connsiteX156" fmla="*/ 6545179 w 8128084"/>
              <a:gd name="connsiteY156" fmla="*/ 13090358 h 15135727"/>
              <a:gd name="connsiteX157" fmla="*/ 6448927 w 8128084"/>
              <a:gd name="connsiteY157" fmla="*/ 13355053 h 15135727"/>
              <a:gd name="connsiteX158" fmla="*/ 6256421 w 8128084"/>
              <a:gd name="connsiteY158" fmla="*/ 13571621 h 15135727"/>
              <a:gd name="connsiteX159" fmla="*/ 6087979 w 8128084"/>
              <a:gd name="connsiteY159" fmla="*/ 13667874 h 15135727"/>
              <a:gd name="connsiteX160" fmla="*/ 5943600 w 8128084"/>
              <a:gd name="connsiteY160" fmla="*/ 13716000 h 15135727"/>
              <a:gd name="connsiteX161" fmla="*/ 5702969 w 8128084"/>
              <a:gd name="connsiteY161" fmla="*/ 13667874 h 15135727"/>
              <a:gd name="connsiteX162" fmla="*/ 5582653 w 8128084"/>
              <a:gd name="connsiteY162" fmla="*/ 13691937 h 15135727"/>
              <a:gd name="connsiteX163" fmla="*/ 5727032 w 8128084"/>
              <a:gd name="connsiteY163" fmla="*/ 13836316 h 15135727"/>
              <a:gd name="connsiteX164" fmla="*/ 5582653 w 8128084"/>
              <a:gd name="connsiteY164" fmla="*/ 14052885 h 15135727"/>
              <a:gd name="connsiteX165" fmla="*/ 5462337 w 8128084"/>
              <a:gd name="connsiteY165" fmla="*/ 14149137 h 15135727"/>
              <a:gd name="connsiteX166" fmla="*/ 5342021 w 8128084"/>
              <a:gd name="connsiteY166" fmla="*/ 14004758 h 15135727"/>
              <a:gd name="connsiteX167" fmla="*/ 5245769 w 8128084"/>
              <a:gd name="connsiteY167" fmla="*/ 14004758 h 15135727"/>
              <a:gd name="connsiteX168" fmla="*/ 5245769 w 8128084"/>
              <a:gd name="connsiteY168" fmla="*/ 13956632 h 15135727"/>
              <a:gd name="connsiteX169" fmla="*/ 5101390 w 8128084"/>
              <a:gd name="connsiteY169" fmla="*/ 13956632 h 15135727"/>
              <a:gd name="connsiteX170" fmla="*/ 4981074 w 8128084"/>
              <a:gd name="connsiteY170" fmla="*/ 13860379 h 15135727"/>
              <a:gd name="connsiteX171" fmla="*/ 4740442 w 8128084"/>
              <a:gd name="connsiteY171" fmla="*/ 13908506 h 15135727"/>
              <a:gd name="connsiteX172" fmla="*/ 4475748 w 8128084"/>
              <a:gd name="connsiteY172" fmla="*/ 13956632 h 15135727"/>
              <a:gd name="connsiteX173" fmla="*/ 4379495 w 8128084"/>
              <a:gd name="connsiteY173" fmla="*/ 14028821 h 15135727"/>
              <a:gd name="connsiteX174" fmla="*/ 4403558 w 8128084"/>
              <a:gd name="connsiteY174" fmla="*/ 14197264 h 15135727"/>
              <a:gd name="connsiteX175" fmla="*/ 4572000 w 8128084"/>
              <a:gd name="connsiteY175" fmla="*/ 14149137 h 15135727"/>
              <a:gd name="connsiteX176" fmla="*/ 4523874 w 8128084"/>
              <a:gd name="connsiteY176" fmla="*/ 14558211 h 15135727"/>
              <a:gd name="connsiteX177" fmla="*/ 4403558 w 8128084"/>
              <a:gd name="connsiteY177" fmla="*/ 14437895 h 15135727"/>
              <a:gd name="connsiteX178" fmla="*/ 4403558 w 8128084"/>
              <a:gd name="connsiteY178" fmla="*/ 14437895 h 15135727"/>
              <a:gd name="connsiteX179" fmla="*/ 4283242 w 8128084"/>
              <a:gd name="connsiteY179" fmla="*/ 14245390 h 15135727"/>
              <a:gd name="connsiteX180" fmla="*/ 4235116 w 8128084"/>
              <a:gd name="connsiteY180" fmla="*/ 14341642 h 15135727"/>
              <a:gd name="connsiteX181" fmla="*/ 4162927 w 8128084"/>
              <a:gd name="connsiteY181" fmla="*/ 14389769 h 15135727"/>
              <a:gd name="connsiteX182" fmla="*/ 4162927 w 8128084"/>
              <a:gd name="connsiteY182" fmla="*/ 14389769 h 15135727"/>
              <a:gd name="connsiteX183" fmla="*/ 3922295 w 8128084"/>
              <a:gd name="connsiteY183" fmla="*/ 14245390 h 15135727"/>
              <a:gd name="connsiteX184" fmla="*/ 3801979 w 8128084"/>
              <a:gd name="connsiteY184" fmla="*/ 14293516 h 15135727"/>
              <a:gd name="connsiteX185" fmla="*/ 3681664 w 8128084"/>
              <a:gd name="connsiteY185" fmla="*/ 14389769 h 15135727"/>
              <a:gd name="connsiteX186" fmla="*/ 3657600 w 8128084"/>
              <a:gd name="connsiteY186" fmla="*/ 14654464 h 15135727"/>
              <a:gd name="connsiteX187" fmla="*/ 3513221 w 8128084"/>
              <a:gd name="connsiteY187" fmla="*/ 14726653 h 15135727"/>
              <a:gd name="connsiteX188" fmla="*/ 3513221 w 8128084"/>
              <a:gd name="connsiteY188" fmla="*/ 14871032 h 15135727"/>
              <a:gd name="connsiteX189" fmla="*/ 3633537 w 8128084"/>
              <a:gd name="connsiteY189" fmla="*/ 14967285 h 15135727"/>
              <a:gd name="connsiteX190" fmla="*/ 3609474 w 8128084"/>
              <a:gd name="connsiteY190" fmla="*/ 15087600 h 15135727"/>
              <a:gd name="connsiteX191" fmla="*/ 3441032 w 8128084"/>
              <a:gd name="connsiteY191" fmla="*/ 15039474 h 15135727"/>
              <a:gd name="connsiteX192" fmla="*/ 3272590 w 8128084"/>
              <a:gd name="connsiteY192" fmla="*/ 15063537 h 15135727"/>
              <a:gd name="connsiteX193" fmla="*/ 3248527 w 8128084"/>
              <a:gd name="connsiteY193" fmla="*/ 14895095 h 15135727"/>
              <a:gd name="connsiteX194" fmla="*/ 3128211 w 8128084"/>
              <a:gd name="connsiteY194" fmla="*/ 14919158 h 15135727"/>
              <a:gd name="connsiteX195" fmla="*/ 2959769 w 8128084"/>
              <a:gd name="connsiteY195" fmla="*/ 15135727 h 15135727"/>
              <a:gd name="connsiteX196" fmla="*/ 2935706 w 8128084"/>
              <a:gd name="connsiteY196" fmla="*/ 14895095 h 15135727"/>
              <a:gd name="connsiteX197" fmla="*/ 2791327 w 8128084"/>
              <a:gd name="connsiteY197" fmla="*/ 14943221 h 15135727"/>
              <a:gd name="connsiteX198" fmla="*/ 2671011 w 8128084"/>
              <a:gd name="connsiteY198" fmla="*/ 15039474 h 15135727"/>
              <a:gd name="connsiteX199" fmla="*/ 2430379 w 8128084"/>
              <a:gd name="connsiteY199" fmla="*/ 15087600 h 15135727"/>
              <a:gd name="connsiteX200" fmla="*/ 2237874 w 8128084"/>
              <a:gd name="connsiteY200" fmla="*/ 15039474 h 15135727"/>
              <a:gd name="connsiteX201" fmla="*/ 2622885 w 8128084"/>
              <a:gd name="connsiteY201" fmla="*/ 14846969 h 15135727"/>
              <a:gd name="connsiteX202" fmla="*/ 2887579 w 8128084"/>
              <a:gd name="connsiteY202" fmla="*/ 14774779 h 15135727"/>
              <a:gd name="connsiteX203" fmla="*/ 2839453 w 8128084"/>
              <a:gd name="connsiteY203" fmla="*/ 14582274 h 15135727"/>
              <a:gd name="connsiteX204" fmla="*/ 2935706 w 8128084"/>
              <a:gd name="connsiteY204" fmla="*/ 14510085 h 15135727"/>
              <a:gd name="connsiteX205" fmla="*/ 2935706 w 8128084"/>
              <a:gd name="connsiteY205" fmla="*/ 14510085 h 15135727"/>
              <a:gd name="connsiteX206" fmla="*/ 3080085 w 8128084"/>
              <a:gd name="connsiteY206" fmla="*/ 14413832 h 15135727"/>
              <a:gd name="connsiteX207" fmla="*/ 3152274 w 8128084"/>
              <a:gd name="connsiteY207" fmla="*/ 14341642 h 15135727"/>
              <a:gd name="connsiteX208" fmla="*/ 3080085 w 8128084"/>
              <a:gd name="connsiteY208" fmla="*/ 14269453 h 15135727"/>
              <a:gd name="connsiteX209" fmla="*/ 3152274 w 8128084"/>
              <a:gd name="connsiteY209" fmla="*/ 14197264 h 15135727"/>
              <a:gd name="connsiteX210" fmla="*/ 3152274 w 8128084"/>
              <a:gd name="connsiteY210" fmla="*/ 14052885 h 15135727"/>
              <a:gd name="connsiteX211" fmla="*/ 3080085 w 8128084"/>
              <a:gd name="connsiteY211" fmla="*/ 13980695 h 15135727"/>
              <a:gd name="connsiteX212" fmla="*/ 3056021 w 8128084"/>
              <a:gd name="connsiteY212" fmla="*/ 14076948 h 15135727"/>
              <a:gd name="connsiteX213" fmla="*/ 2935706 w 8128084"/>
              <a:gd name="connsiteY213" fmla="*/ 14076948 h 15135727"/>
              <a:gd name="connsiteX214" fmla="*/ 2863516 w 8128084"/>
              <a:gd name="connsiteY214" fmla="*/ 14125074 h 15135727"/>
              <a:gd name="connsiteX215" fmla="*/ 2719137 w 8128084"/>
              <a:gd name="connsiteY215" fmla="*/ 14197264 h 15135727"/>
              <a:gd name="connsiteX216" fmla="*/ 2646948 w 8128084"/>
              <a:gd name="connsiteY216" fmla="*/ 14197264 h 15135727"/>
              <a:gd name="connsiteX217" fmla="*/ 2598821 w 8128084"/>
              <a:gd name="connsiteY217" fmla="*/ 14125074 h 15135727"/>
              <a:gd name="connsiteX218" fmla="*/ 2430379 w 8128084"/>
              <a:gd name="connsiteY218" fmla="*/ 13836316 h 15135727"/>
              <a:gd name="connsiteX219" fmla="*/ 2646948 w 8128084"/>
              <a:gd name="connsiteY219" fmla="*/ 13812253 h 15135727"/>
              <a:gd name="connsiteX220" fmla="*/ 2502569 w 8128084"/>
              <a:gd name="connsiteY220" fmla="*/ 13475369 h 15135727"/>
              <a:gd name="connsiteX221" fmla="*/ 2550695 w 8128084"/>
              <a:gd name="connsiteY221" fmla="*/ 13186611 h 15135727"/>
              <a:gd name="connsiteX222" fmla="*/ 2719137 w 8128084"/>
              <a:gd name="connsiteY222" fmla="*/ 13042232 h 15135727"/>
              <a:gd name="connsiteX223" fmla="*/ 2791327 w 8128084"/>
              <a:gd name="connsiteY223" fmla="*/ 12945979 h 15135727"/>
              <a:gd name="connsiteX224" fmla="*/ 3031958 w 8128084"/>
              <a:gd name="connsiteY224" fmla="*/ 13090358 h 15135727"/>
              <a:gd name="connsiteX225" fmla="*/ 3056021 w 8128084"/>
              <a:gd name="connsiteY225" fmla="*/ 12753474 h 15135727"/>
              <a:gd name="connsiteX226" fmla="*/ 2887579 w 8128084"/>
              <a:gd name="connsiteY226" fmla="*/ 12777537 h 15135727"/>
              <a:gd name="connsiteX227" fmla="*/ 2815390 w 8128084"/>
              <a:gd name="connsiteY227" fmla="*/ 12777537 h 15135727"/>
              <a:gd name="connsiteX228" fmla="*/ 3176337 w 8128084"/>
              <a:gd name="connsiteY228" fmla="*/ 12368464 h 15135727"/>
              <a:gd name="connsiteX229" fmla="*/ 3104148 w 8128084"/>
              <a:gd name="connsiteY229" fmla="*/ 12320337 h 15135727"/>
              <a:gd name="connsiteX230" fmla="*/ 3104148 w 8128084"/>
              <a:gd name="connsiteY230" fmla="*/ 12320337 h 15135727"/>
              <a:gd name="connsiteX231" fmla="*/ 3007895 w 8128084"/>
              <a:gd name="connsiteY231" fmla="*/ 12079706 h 15135727"/>
              <a:gd name="connsiteX232" fmla="*/ 2911642 w 8128084"/>
              <a:gd name="connsiteY232" fmla="*/ 11935327 h 15135727"/>
              <a:gd name="connsiteX233" fmla="*/ 2863516 w 8128084"/>
              <a:gd name="connsiteY233" fmla="*/ 11694695 h 15135727"/>
              <a:gd name="connsiteX234" fmla="*/ 2911642 w 8128084"/>
              <a:gd name="connsiteY234" fmla="*/ 11454064 h 15135727"/>
              <a:gd name="connsiteX235" fmla="*/ 3056021 w 8128084"/>
              <a:gd name="connsiteY235" fmla="*/ 11454064 h 15135727"/>
              <a:gd name="connsiteX236" fmla="*/ 2983832 w 8128084"/>
              <a:gd name="connsiteY236" fmla="*/ 11381874 h 15135727"/>
              <a:gd name="connsiteX237" fmla="*/ 3031958 w 8128084"/>
              <a:gd name="connsiteY237" fmla="*/ 11285621 h 15135727"/>
              <a:gd name="connsiteX238" fmla="*/ 3007895 w 8128084"/>
              <a:gd name="connsiteY238" fmla="*/ 11189369 h 15135727"/>
              <a:gd name="connsiteX239" fmla="*/ 2887579 w 8128084"/>
              <a:gd name="connsiteY239" fmla="*/ 11141242 h 15135727"/>
              <a:gd name="connsiteX240" fmla="*/ 2887579 w 8128084"/>
              <a:gd name="connsiteY240" fmla="*/ 10972800 h 15135727"/>
              <a:gd name="connsiteX241" fmla="*/ 2887579 w 8128084"/>
              <a:gd name="connsiteY241" fmla="*/ 10924674 h 15135727"/>
              <a:gd name="connsiteX242" fmla="*/ 2767264 w 8128084"/>
              <a:gd name="connsiteY242" fmla="*/ 11020927 h 15135727"/>
              <a:gd name="connsiteX243" fmla="*/ 2743200 w 8128084"/>
              <a:gd name="connsiteY243" fmla="*/ 10924674 h 15135727"/>
              <a:gd name="connsiteX244" fmla="*/ 2550695 w 8128084"/>
              <a:gd name="connsiteY244" fmla="*/ 11020927 h 15135727"/>
              <a:gd name="connsiteX245" fmla="*/ 2526632 w 8128084"/>
              <a:gd name="connsiteY245" fmla="*/ 11117179 h 15135727"/>
              <a:gd name="connsiteX246" fmla="*/ 2334127 w 8128084"/>
              <a:gd name="connsiteY246" fmla="*/ 10996864 h 15135727"/>
              <a:gd name="connsiteX247" fmla="*/ 2358190 w 8128084"/>
              <a:gd name="connsiteY247" fmla="*/ 10732169 h 15135727"/>
              <a:gd name="connsiteX248" fmla="*/ 2334127 w 8128084"/>
              <a:gd name="connsiteY248" fmla="*/ 10587790 h 15135727"/>
              <a:gd name="connsiteX249" fmla="*/ 2406316 w 8128084"/>
              <a:gd name="connsiteY249" fmla="*/ 10491537 h 15135727"/>
              <a:gd name="connsiteX250" fmla="*/ 2598821 w 8128084"/>
              <a:gd name="connsiteY250" fmla="*/ 10684042 h 15135727"/>
              <a:gd name="connsiteX251" fmla="*/ 2767264 w 8128084"/>
              <a:gd name="connsiteY251" fmla="*/ 10684042 h 15135727"/>
              <a:gd name="connsiteX252" fmla="*/ 2646948 w 8128084"/>
              <a:gd name="connsiteY252" fmla="*/ 10515600 h 15135727"/>
              <a:gd name="connsiteX253" fmla="*/ 2815390 w 8128084"/>
              <a:gd name="connsiteY253" fmla="*/ 10395285 h 15135727"/>
              <a:gd name="connsiteX254" fmla="*/ 3080085 w 8128084"/>
              <a:gd name="connsiteY254" fmla="*/ 10419348 h 15135727"/>
              <a:gd name="connsiteX255" fmla="*/ 3248527 w 8128084"/>
              <a:gd name="connsiteY255" fmla="*/ 10539664 h 15135727"/>
              <a:gd name="connsiteX256" fmla="*/ 3320716 w 8128084"/>
              <a:gd name="connsiteY256" fmla="*/ 10659979 h 15135727"/>
              <a:gd name="connsiteX257" fmla="*/ 3465095 w 8128084"/>
              <a:gd name="connsiteY257" fmla="*/ 10659979 h 15135727"/>
              <a:gd name="connsiteX258" fmla="*/ 3441032 w 8128084"/>
              <a:gd name="connsiteY258" fmla="*/ 10491537 h 15135727"/>
              <a:gd name="connsiteX259" fmla="*/ 3392906 w 8128084"/>
              <a:gd name="connsiteY259" fmla="*/ 10250906 h 15135727"/>
              <a:gd name="connsiteX260" fmla="*/ 3152274 w 8128084"/>
              <a:gd name="connsiteY260" fmla="*/ 10250906 h 15135727"/>
              <a:gd name="connsiteX261" fmla="*/ 3176337 w 8128084"/>
              <a:gd name="connsiteY261" fmla="*/ 10178716 h 15135727"/>
              <a:gd name="connsiteX262" fmla="*/ 3104148 w 8128084"/>
              <a:gd name="connsiteY262" fmla="*/ 10154653 h 15135727"/>
              <a:gd name="connsiteX263" fmla="*/ 3007895 w 8128084"/>
              <a:gd name="connsiteY263" fmla="*/ 9962148 h 15135727"/>
              <a:gd name="connsiteX264" fmla="*/ 3176337 w 8128084"/>
              <a:gd name="connsiteY264" fmla="*/ 9889958 h 15135727"/>
              <a:gd name="connsiteX265" fmla="*/ 2959769 w 8128084"/>
              <a:gd name="connsiteY265" fmla="*/ 9504948 h 15135727"/>
              <a:gd name="connsiteX266" fmla="*/ 2791327 w 8128084"/>
              <a:gd name="connsiteY266" fmla="*/ 9456821 h 15135727"/>
              <a:gd name="connsiteX267" fmla="*/ 2574758 w 8128084"/>
              <a:gd name="connsiteY267" fmla="*/ 9336506 h 15135727"/>
              <a:gd name="connsiteX268" fmla="*/ 2550695 w 8128084"/>
              <a:gd name="connsiteY268" fmla="*/ 9071811 h 15135727"/>
              <a:gd name="connsiteX269" fmla="*/ 2695074 w 8128084"/>
              <a:gd name="connsiteY269" fmla="*/ 8999621 h 15135727"/>
              <a:gd name="connsiteX270" fmla="*/ 2622885 w 8128084"/>
              <a:gd name="connsiteY270" fmla="*/ 8975558 h 15135727"/>
              <a:gd name="connsiteX271" fmla="*/ 2430379 w 8128084"/>
              <a:gd name="connsiteY271" fmla="*/ 8999621 h 15135727"/>
              <a:gd name="connsiteX272" fmla="*/ 2261937 w 8128084"/>
              <a:gd name="connsiteY272" fmla="*/ 9168064 h 15135727"/>
              <a:gd name="connsiteX273" fmla="*/ 2237874 w 8128084"/>
              <a:gd name="connsiteY273" fmla="*/ 8999621 h 15135727"/>
              <a:gd name="connsiteX274" fmla="*/ 2117558 w 8128084"/>
              <a:gd name="connsiteY274" fmla="*/ 8975558 h 15135727"/>
              <a:gd name="connsiteX275" fmla="*/ 2045369 w 8128084"/>
              <a:gd name="connsiteY275" fmla="*/ 8783053 h 15135727"/>
              <a:gd name="connsiteX276" fmla="*/ 1852864 w 8128084"/>
              <a:gd name="connsiteY276" fmla="*/ 8758990 h 15135727"/>
              <a:gd name="connsiteX277" fmla="*/ 1636295 w 8128084"/>
              <a:gd name="connsiteY277" fmla="*/ 8927432 h 15135727"/>
              <a:gd name="connsiteX278" fmla="*/ 1588169 w 8128084"/>
              <a:gd name="connsiteY278" fmla="*/ 9023685 h 15135727"/>
              <a:gd name="connsiteX279" fmla="*/ 1515979 w 8128084"/>
              <a:gd name="connsiteY279" fmla="*/ 8879306 h 15135727"/>
              <a:gd name="connsiteX280" fmla="*/ 1347537 w 8128084"/>
              <a:gd name="connsiteY280" fmla="*/ 8879306 h 15135727"/>
              <a:gd name="connsiteX281" fmla="*/ 1347537 w 8128084"/>
              <a:gd name="connsiteY281" fmla="*/ 8710864 h 15135727"/>
              <a:gd name="connsiteX282" fmla="*/ 1106906 w 8128084"/>
              <a:gd name="connsiteY282" fmla="*/ 8783053 h 15135727"/>
              <a:gd name="connsiteX283" fmla="*/ 890337 w 8128084"/>
              <a:gd name="connsiteY283" fmla="*/ 8686800 h 15135727"/>
              <a:gd name="connsiteX284" fmla="*/ 649706 w 8128084"/>
              <a:gd name="connsiteY284" fmla="*/ 8662737 h 15135727"/>
              <a:gd name="connsiteX285" fmla="*/ 385011 w 8128084"/>
              <a:gd name="connsiteY285" fmla="*/ 8566485 h 15135727"/>
              <a:gd name="connsiteX286" fmla="*/ 577516 w 8128084"/>
              <a:gd name="connsiteY286" fmla="*/ 8373979 h 15135727"/>
              <a:gd name="connsiteX287" fmla="*/ 794085 w 8128084"/>
              <a:gd name="connsiteY287" fmla="*/ 8301790 h 15135727"/>
              <a:gd name="connsiteX288" fmla="*/ 745958 w 8128084"/>
              <a:gd name="connsiteY288" fmla="*/ 8133348 h 15135727"/>
              <a:gd name="connsiteX289" fmla="*/ 818148 w 8128084"/>
              <a:gd name="connsiteY289" fmla="*/ 7820527 h 15135727"/>
              <a:gd name="connsiteX290" fmla="*/ 697832 w 8128084"/>
              <a:gd name="connsiteY290" fmla="*/ 7820527 h 15135727"/>
              <a:gd name="connsiteX291" fmla="*/ 625642 w 8128084"/>
              <a:gd name="connsiteY291" fmla="*/ 7916779 h 15135727"/>
              <a:gd name="connsiteX292" fmla="*/ 457200 w 8128084"/>
              <a:gd name="connsiteY292" fmla="*/ 7820527 h 15135727"/>
              <a:gd name="connsiteX293" fmla="*/ 529390 w 8128084"/>
              <a:gd name="connsiteY293" fmla="*/ 7700211 h 15135727"/>
              <a:gd name="connsiteX294" fmla="*/ 938464 w 8128084"/>
              <a:gd name="connsiteY294" fmla="*/ 7676148 h 15135727"/>
              <a:gd name="connsiteX295" fmla="*/ 1058779 w 8128084"/>
              <a:gd name="connsiteY295" fmla="*/ 7459579 h 15135727"/>
              <a:gd name="connsiteX296" fmla="*/ 1203158 w 8128084"/>
              <a:gd name="connsiteY296" fmla="*/ 7603958 h 15135727"/>
              <a:gd name="connsiteX297" fmla="*/ 1299411 w 8128084"/>
              <a:gd name="connsiteY297" fmla="*/ 7555832 h 15135727"/>
              <a:gd name="connsiteX298" fmla="*/ 1443790 w 8128084"/>
              <a:gd name="connsiteY298" fmla="*/ 7507706 h 15135727"/>
              <a:gd name="connsiteX299" fmla="*/ 1684421 w 8128084"/>
              <a:gd name="connsiteY299" fmla="*/ 7603958 h 15135727"/>
              <a:gd name="connsiteX300" fmla="*/ 1684421 w 8128084"/>
              <a:gd name="connsiteY300" fmla="*/ 7603958 h 15135727"/>
              <a:gd name="connsiteX301" fmla="*/ 1540042 w 8128084"/>
              <a:gd name="connsiteY301" fmla="*/ 7363327 h 15135727"/>
              <a:gd name="connsiteX302" fmla="*/ 1299411 w 8128084"/>
              <a:gd name="connsiteY302" fmla="*/ 7315200 h 15135727"/>
              <a:gd name="connsiteX303" fmla="*/ 1130969 w 8128084"/>
              <a:gd name="connsiteY303" fmla="*/ 7339264 h 15135727"/>
              <a:gd name="connsiteX304" fmla="*/ 1034716 w 8128084"/>
              <a:gd name="connsiteY304" fmla="*/ 7315200 h 15135727"/>
              <a:gd name="connsiteX305" fmla="*/ 1155032 w 8128084"/>
              <a:gd name="connsiteY305" fmla="*/ 7050506 h 15135727"/>
              <a:gd name="connsiteX306" fmla="*/ 1155032 w 8128084"/>
              <a:gd name="connsiteY306" fmla="*/ 6930190 h 15135727"/>
              <a:gd name="connsiteX307" fmla="*/ 1155032 w 8128084"/>
              <a:gd name="connsiteY307" fmla="*/ 6761748 h 15135727"/>
              <a:gd name="connsiteX308" fmla="*/ 1203158 w 8128084"/>
              <a:gd name="connsiteY308" fmla="*/ 6617369 h 15135727"/>
              <a:gd name="connsiteX309" fmla="*/ 1371600 w 8128084"/>
              <a:gd name="connsiteY309" fmla="*/ 6472990 h 15135727"/>
              <a:gd name="connsiteX310" fmla="*/ 1443790 w 8128084"/>
              <a:gd name="connsiteY310" fmla="*/ 6328611 h 15135727"/>
              <a:gd name="connsiteX311" fmla="*/ 1419727 w 8128084"/>
              <a:gd name="connsiteY311" fmla="*/ 6208295 h 15135727"/>
              <a:gd name="connsiteX312" fmla="*/ 1275348 w 8128084"/>
              <a:gd name="connsiteY312" fmla="*/ 6304548 h 15135727"/>
              <a:gd name="connsiteX313" fmla="*/ 1323474 w 8128084"/>
              <a:gd name="connsiteY313" fmla="*/ 6015790 h 15135727"/>
              <a:gd name="connsiteX314" fmla="*/ 1540042 w 8128084"/>
              <a:gd name="connsiteY314" fmla="*/ 5871411 h 15135727"/>
              <a:gd name="connsiteX315" fmla="*/ 1540042 w 8128084"/>
              <a:gd name="connsiteY315" fmla="*/ 5751095 h 15135727"/>
              <a:gd name="connsiteX316" fmla="*/ 1395664 w 8128084"/>
              <a:gd name="connsiteY316" fmla="*/ 5799221 h 15135727"/>
              <a:gd name="connsiteX317" fmla="*/ 1179095 w 8128084"/>
              <a:gd name="connsiteY317" fmla="*/ 5799221 h 15135727"/>
              <a:gd name="connsiteX318" fmla="*/ 890337 w 8128084"/>
              <a:gd name="connsiteY318" fmla="*/ 5775158 h 15135727"/>
              <a:gd name="connsiteX319" fmla="*/ 697832 w 8128084"/>
              <a:gd name="connsiteY319" fmla="*/ 5606716 h 15135727"/>
              <a:gd name="connsiteX320" fmla="*/ 577516 w 8128084"/>
              <a:gd name="connsiteY320" fmla="*/ 5582653 h 15135727"/>
              <a:gd name="connsiteX321" fmla="*/ 697832 w 8128084"/>
              <a:gd name="connsiteY321" fmla="*/ 5775158 h 15135727"/>
              <a:gd name="connsiteX322" fmla="*/ 409074 w 8128084"/>
              <a:gd name="connsiteY322" fmla="*/ 5799221 h 15135727"/>
              <a:gd name="connsiteX323" fmla="*/ 168442 w 8128084"/>
              <a:gd name="connsiteY323" fmla="*/ 5702969 h 15135727"/>
              <a:gd name="connsiteX324" fmla="*/ 264695 w 8128084"/>
              <a:gd name="connsiteY324" fmla="*/ 5558590 h 15135727"/>
              <a:gd name="connsiteX325" fmla="*/ 144379 w 8128084"/>
              <a:gd name="connsiteY325" fmla="*/ 5510464 h 15135727"/>
              <a:gd name="connsiteX326" fmla="*/ 0 w 8128084"/>
              <a:gd name="connsiteY326" fmla="*/ 5462337 h 15135727"/>
              <a:gd name="connsiteX327" fmla="*/ 96253 w 8128084"/>
              <a:gd name="connsiteY327"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489158 h 15135727"/>
              <a:gd name="connsiteX101" fmla="*/ 6641432 w 8128084"/>
              <a:gd name="connsiteY101" fmla="*/ 3705727 h 15135727"/>
              <a:gd name="connsiteX102" fmla="*/ 6737685 w 8128084"/>
              <a:gd name="connsiteY102" fmla="*/ 3729790 h 15135727"/>
              <a:gd name="connsiteX103" fmla="*/ 6545179 w 8128084"/>
              <a:gd name="connsiteY103" fmla="*/ 3826042 h 15135727"/>
              <a:gd name="connsiteX104" fmla="*/ 6328611 w 8128084"/>
              <a:gd name="connsiteY104" fmla="*/ 3753853 h 15135727"/>
              <a:gd name="connsiteX105" fmla="*/ 6184232 w 8128084"/>
              <a:gd name="connsiteY105" fmla="*/ 3850106 h 15135727"/>
              <a:gd name="connsiteX106" fmla="*/ 6184232 w 8128084"/>
              <a:gd name="connsiteY106" fmla="*/ 3946358 h 15135727"/>
              <a:gd name="connsiteX107" fmla="*/ 6136106 w 8128084"/>
              <a:gd name="connsiteY107" fmla="*/ 4235116 h 15135727"/>
              <a:gd name="connsiteX108" fmla="*/ 5919537 w 8128084"/>
              <a:gd name="connsiteY108" fmla="*/ 4403558 h 15135727"/>
              <a:gd name="connsiteX109" fmla="*/ 5775158 w 8128084"/>
              <a:gd name="connsiteY109" fmla="*/ 4451685 h 15135727"/>
              <a:gd name="connsiteX110" fmla="*/ 5630779 w 8128084"/>
              <a:gd name="connsiteY110" fmla="*/ 4547937 h 15135727"/>
              <a:gd name="connsiteX111" fmla="*/ 5510464 w 8128084"/>
              <a:gd name="connsiteY111" fmla="*/ 4620127 h 15135727"/>
              <a:gd name="connsiteX112" fmla="*/ 5510464 w 8128084"/>
              <a:gd name="connsiteY112" fmla="*/ 4812632 h 15135727"/>
              <a:gd name="connsiteX113" fmla="*/ 5317958 w 8128084"/>
              <a:gd name="connsiteY113" fmla="*/ 4981074 h 15135727"/>
              <a:gd name="connsiteX114" fmla="*/ 5005137 w 8128084"/>
              <a:gd name="connsiteY114" fmla="*/ 5149516 h 15135727"/>
              <a:gd name="connsiteX115" fmla="*/ 4692316 w 8128084"/>
              <a:gd name="connsiteY115" fmla="*/ 5149516 h 15135727"/>
              <a:gd name="connsiteX116" fmla="*/ 4523874 w 8128084"/>
              <a:gd name="connsiteY116" fmla="*/ 5366085 h 15135727"/>
              <a:gd name="connsiteX117" fmla="*/ 4211053 w 8128084"/>
              <a:gd name="connsiteY117" fmla="*/ 5414211 h 15135727"/>
              <a:gd name="connsiteX118" fmla="*/ 4114800 w 8128084"/>
              <a:gd name="connsiteY118" fmla="*/ 5390148 h 15135727"/>
              <a:gd name="connsiteX119" fmla="*/ 4018548 w 8128084"/>
              <a:gd name="connsiteY119" fmla="*/ 5630779 h 15135727"/>
              <a:gd name="connsiteX120" fmla="*/ 4090737 w 8128084"/>
              <a:gd name="connsiteY120" fmla="*/ 5871411 h 15135727"/>
              <a:gd name="connsiteX121" fmla="*/ 4090737 w 8128084"/>
              <a:gd name="connsiteY121" fmla="*/ 6184232 h 15135727"/>
              <a:gd name="connsiteX122" fmla="*/ 4186990 w 8128084"/>
              <a:gd name="connsiteY122" fmla="*/ 6472990 h 15135727"/>
              <a:gd name="connsiteX123" fmla="*/ 4042611 w 8128084"/>
              <a:gd name="connsiteY123" fmla="*/ 6352674 h 15135727"/>
              <a:gd name="connsiteX124" fmla="*/ 3946358 w 8128084"/>
              <a:gd name="connsiteY124" fmla="*/ 6376737 h 15135727"/>
              <a:gd name="connsiteX125" fmla="*/ 4114800 w 8128084"/>
              <a:gd name="connsiteY125" fmla="*/ 6641432 h 15135727"/>
              <a:gd name="connsiteX126" fmla="*/ 4451685 w 8128084"/>
              <a:gd name="connsiteY126" fmla="*/ 6737685 h 15135727"/>
              <a:gd name="connsiteX127" fmla="*/ 4620127 w 8128084"/>
              <a:gd name="connsiteY127" fmla="*/ 6978316 h 15135727"/>
              <a:gd name="connsiteX128" fmla="*/ 4740442 w 8128084"/>
              <a:gd name="connsiteY128" fmla="*/ 7170821 h 15135727"/>
              <a:gd name="connsiteX129" fmla="*/ 5077327 w 8128084"/>
              <a:gd name="connsiteY129" fmla="*/ 7387390 h 15135727"/>
              <a:gd name="connsiteX130" fmla="*/ 5125453 w 8128084"/>
              <a:gd name="connsiteY130" fmla="*/ 7603958 h 15135727"/>
              <a:gd name="connsiteX131" fmla="*/ 5197642 w 8128084"/>
              <a:gd name="connsiteY131" fmla="*/ 7796464 h 15135727"/>
              <a:gd name="connsiteX132" fmla="*/ 5486400 w 8128084"/>
              <a:gd name="connsiteY132" fmla="*/ 7964906 h 15135727"/>
              <a:gd name="connsiteX133" fmla="*/ 5486400 w 8128084"/>
              <a:gd name="connsiteY133" fmla="*/ 8349916 h 15135727"/>
              <a:gd name="connsiteX134" fmla="*/ 5678906 w 8128084"/>
              <a:gd name="connsiteY134" fmla="*/ 8614611 h 15135727"/>
              <a:gd name="connsiteX135" fmla="*/ 5919537 w 8128084"/>
              <a:gd name="connsiteY135" fmla="*/ 9071811 h 15135727"/>
              <a:gd name="connsiteX136" fmla="*/ 6160169 w 8128084"/>
              <a:gd name="connsiteY136" fmla="*/ 9336506 h 15135727"/>
              <a:gd name="connsiteX137" fmla="*/ 6280485 w 8128084"/>
              <a:gd name="connsiteY137" fmla="*/ 9601200 h 15135727"/>
              <a:gd name="connsiteX138" fmla="*/ 6400800 w 8128084"/>
              <a:gd name="connsiteY138" fmla="*/ 9793706 h 15135727"/>
              <a:gd name="connsiteX139" fmla="*/ 6569242 w 8128084"/>
              <a:gd name="connsiteY139" fmla="*/ 10058400 h 15135727"/>
              <a:gd name="connsiteX140" fmla="*/ 6713621 w 8128084"/>
              <a:gd name="connsiteY140" fmla="*/ 10106527 h 15135727"/>
              <a:gd name="connsiteX141" fmla="*/ 6545179 w 8128084"/>
              <a:gd name="connsiteY141" fmla="*/ 10202779 h 15135727"/>
              <a:gd name="connsiteX142" fmla="*/ 6569242 w 8128084"/>
              <a:gd name="connsiteY142" fmla="*/ 10443411 h 15135727"/>
              <a:gd name="connsiteX143" fmla="*/ 6593306 w 8128084"/>
              <a:gd name="connsiteY143" fmla="*/ 10708106 h 15135727"/>
              <a:gd name="connsiteX144" fmla="*/ 6761748 w 8128084"/>
              <a:gd name="connsiteY144" fmla="*/ 10924674 h 15135727"/>
              <a:gd name="connsiteX145" fmla="*/ 6641432 w 8128084"/>
              <a:gd name="connsiteY145" fmla="*/ 11093116 h 15135727"/>
              <a:gd name="connsiteX146" fmla="*/ 6713621 w 8128084"/>
              <a:gd name="connsiteY146" fmla="*/ 11261558 h 15135727"/>
              <a:gd name="connsiteX147" fmla="*/ 6737685 w 8128084"/>
              <a:gd name="connsiteY147" fmla="*/ 11526253 h 15135727"/>
              <a:gd name="connsiteX148" fmla="*/ 6617369 w 8128084"/>
              <a:gd name="connsiteY148" fmla="*/ 11839074 h 15135727"/>
              <a:gd name="connsiteX149" fmla="*/ 6617369 w 8128084"/>
              <a:gd name="connsiteY149" fmla="*/ 12031579 h 15135727"/>
              <a:gd name="connsiteX150" fmla="*/ 6641432 w 8128084"/>
              <a:gd name="connsiteY150" fmla="*/ 12127832 h 15135727"/>
              <a:gd name="connsiteX151" fmla="*/ 6761748 w 8128084"/>
              <a:gd name="connsiteY151" fmla="*/ 12031579 h 15135727"/>
              <a:gd name="connsiteX152" fmla="*/ 6761748 w 8128084"/>
              <a:gd name="connsiteY152" fmla="*/ 12296274 h 15135727"/>
              <a:gd name="connsiteX153" fmla="*/ 6689558 w 8128084"/>
              <a:gd name="connsiteY153" fmla="*/ 12512842 h 15135727"/>
              <a:gd name="connsiteX154" fmla="*/ 6785811 w 8128084"/>
              <a:gd name="connsiteY154" fmla="*/ 12777537 h 15135727"/>
              <a:gd name="connsiteX155" fmla="*/ 6569242 w 8128084"/>
              <a:gd name="connsiteY155" fmla="*/ 12873790 h 15135727"/>
              <a:gd name="connsiteX156" fmla="*/ 6545179 w 8128084"/>
              <a:gd name="connsiteY156" fmla="*/ 13090358 h 15135727"/>
              <a:gd name="connsiteX157" fmla="*/ 6448927 w 8128084"/>
              <a:gd name="connsiteY157" fmla="*/ 13355053 h 15135727"/>
              <a:gd name="connsiteX158" fmla="*/ 6256421 w 8128084"/>
              <a:gd name="connsiteY158" fmla="*/ 13571621 h 15135727"/>
              <a:gd name="connsiteX159" fmla="*/ 6087979 w 8128084"/>
              <a:gd name="connsiteY159" fmla="*/ 13667874 h 15135727"/>
              <a:gd name="connsiteX160" fmla="*/ 5943600 w 8128084"/>
              <a:gd name="connsiteY160" fmla="*/ 13716000 h 15135727"/>
              <a:gd name="connsiteX161" fmla="*/ 5702969 w 8128084"/>
              <a:gd name="connsiteY161" fmla="*/ 13667874 h 15135727"/>
              <a:gd name="connsiteX162" fmla="*/ 5582653 w 8128084"/>
              <a:gd name="connsiteY162" fmla="*/ 13691937 h 15135727"/>
              <a:gd name="connsiteX163" fmla="*/ 5727032 w 8128084"/>
              <a:gd name="connsiteY163" fmla="*/ 13836316 h 15135727"/>
              <a:gd name="connsiteX164" fmla="*/ 5582653 w 8128084"/>
              <a:gd name="connsiteY164" fmla="*/ 14052885 h 15135727"/>
              <a:gd name="connsiteX165" fmla="*/ 5462337 w 8128084"/>
              <a:gd name="connsiteY165" fmla="*/ 14149137 h 15135727"/>
              <a:gd name="connsiteX166" fmla="*/ 5342021 w 8128084"/>
              <a:gd name="connsiteY166" fmla="*/ 14004758 h 15135727"/>
              <a:gd name="connsiteX167" fmla="*/ 5245769 w 8128084"/>
              <a:gd name="connsiteY167" fmla="*/ 14004758 h 15135727"/>
              <a:gd name="connsiteX168" fmla="*/ 5245769 w 8128084"/>
              <a:gd name="connsiteY168" fmla="*/ 13956632 h 15135727"/>
              <a:gd name="connsiteX169" fmla="*/ 5101390 w 8128084"/>
              <a:gd name="connsiteY169" fmla="*/ 13956632 h 15135727"/>
              <a:gd name="connsiteX170" fmla="*/ 4981074 w 8128084"/>
              <a:gd name="connsiteY170" fmla="*/ 13860379 h 15135727"/>
              <a:gd name="connsiteX171" fmla="*/ 4740442 w 8128084"/>
              <a:gd name="connsiteY171" fmla="*/ 13908506 h 15135727"/>
              <a:gd name="connsiteX172" fmla="*/ 4475748 w 8128084"/>
              <a:gd name="connsiteY172" fmla="*/ 13956632 h 15135727"/>
              <a:gd name="connsiteX173" fmla="*/ 4379495 w 8128084"/>
              <a:gd name="connsiteY173" fmla="*/ 14028821 h 15135727"/>
              <a:gd name="connsiteX174" fmla="*/ 4403558 w 8128084"/>
              <a:gd name="connsiteY174" fmla="*/ 14197264 h 15135727"/>
              <a:gd name="connsiteX175" fmla="*/ 4572000 w 8128084"/>
              <a:gd name="connsiteY175" fmla="*/ 14149137 h 15135727"/>
              <a:gd name="connsiteX176" fmla="*/ 4523874 w 8128084"/>
              <a:gd name="connsiteY176" fmla="*/ 14558211 h 15135727"/>
              <a:gd name="connsiteX177" fmla="*/ 4403558 w 8128084"/>
              <a:gd name="connsiteY177" fmla="*/ 14437895 h 15135727"/>
              <a:gd name="connsiteX178" fmla="*/ 4403558 w 8128084"/>
              <a:gd name="connsiteY178" fmla="*/ 14437895 h 15135727"/>
              <a:gd name="connsiteX179" fmla="*/ 4283242 w 8128084"/>
              <a:gd name="connsiteY179" fmla="*/ 14245390 h 15135727"/>
              <a:gd name="connsiteX180" fmla="*/ 4235116 w 8128084"/>
              <a:gd name="connsiteY180" fmla="*/ 14341642 h 15135727"/>
              <a:gd name="connsiteX181" fmla="*/ 4162927 w 8128084"/>
              <a:gd name="connsiteY181" fmla="*/ 14389769 h 15135727"/>
              <a:gd name="connsiteX182" fmla="*/ 4162927 w 8128084"/>
              <a:gd name="connsiteY182" fmla="*/ 14389769 h 15135727"/>
              <a:gd name="connsiteX183" fmla="*/ 3922295 w 8128084"/>
              <a:gd name="connsiteY183" fmla="*/ 14245390 h 15135727"/>
              <a:gd name="connsiteX184" fmla="*/ 3801979 w 8128084"/>
              <a:gd name="connsiteY184" fmla="*/ 14293516 h 15135727"/>
              <a:gd name="connsiteX185" fmla="*/ 3681664 w 8128084"/>
              <a:gd name="connsiteY185" fmla="*/ 14389769 h 15135727"/>
              <a:gd name="connsiteX186" fmla="*/ 3657600 w 8128084"/>
              <a:gd name="connsiteY186" fmla="*/ 14654464 h 15135727"/>
              <a:gd name="connsiteX187" fmla="*/ 3513221 w 8128084"/>
              <a:gd name="connsiteY187" fmla="*/ 14726653 h 15135727"/>
              <a:gd name="connsiteX188" fmla="*/ 3513221 w 8128084"/>
              <a:gd name="connsiteY188" fmla="*/ 14871032 h 15135727"/>
              <a:gd name="connsiteX189" fmla="*/ 3633537 w 8128084"/>
              <a:gd name="connsiteY189" fmla="*/ 14967285 h 15135727"/>
              <a:gd name="connsiteX190" fmla="*/ 3609474 w 8128084"/>
              <a:gd name="connsiteY190" fmla="*/ 15087600 h 15135727"/>
              <a:gd name="connsiteX191" fmla="*/ 3441032 w 8128084"/>
              <a:gd name="connsiteY191" fmla="*/ 15039474 h 15135727"/>
              <a:gd name="connsiteX192" fmla="*/ 3272590 w 8128084"/>
              <a:gd name="connsiteY192" fmla="*/ 15063537 h 15135727"/>
              <a:gd name="connsiteX193" fmla="*/ 3248527 w 8128084"/>
              <a:gd name="connsiteY193" fmla="*/ 14895095 h 15135727"/>
              <a:gd name="connsiteX194" fmla="*/ 3128211 w 8128084"/>
              <a:gd name="connsiteY194" fmla="*/ 14919158 h 15135727"/>
              <a:gd name="connsiteX195" fmla="*/ 2959769 w 8128084"/>
              <a:gd name="connsiteY195" fmla="*/ 15135727 h 15135727"/>
              <a:gd name="connsiteX196" fmla="*/ 2935706 w 8128084"/>
              <a:gd name="connsiteY196" fmla="*/ 14895095 h 15135727"/>
              <a:gd name="connsiteX197" fmla="*/ 2791327 w 8128084"/>
              <a:gd name="connsiteY197" fmla="*/ 14943221 h 15135727"/>
              <a:gd name="connsiteX198" fmla="*/ 2671011 w 8128084"/>
              <a:gd name="connsiteY198" fmla="*/ 15039474 h 15135727"/>
              <a:gd name="connsiteX199" fmla="*/ 2430379 w 8128084"/>
              <a:gd name="connsiteY199" fmla="*/ 15087600 h 15135727"/>
              <a:gd name="connsiteX200" fmla="*/ 2237874 w 8128084"/>
              <a:gd name="connsiteY200" fmla="*/ 15039474 h 15135727"/>
              <a:gd name="connsiteX201" fmla="*/ 2622885 w 8128084"/>
              <a:gd name="connsiteY201" fmla="*/ 14846969 h 15135727"/>
              <a:gd name="connsiteX202" fmla="*/ 2887579 w 8128084"/>
              <a:gd name="connsiteY202" fmla="*/ 14774779 h 15135727"/>
              <a:gd name="connsiteX203" fmla="*/ 2839453 w 8128084"/>
              <a:gd name="connsiteY203" fmla="*/ 14582274 h 15135727"/>
              <a:gd name="connsiteX204" fmla="*/ 2935706 w 8128084"/>
              <a:gd name="connsiteY204" fmla="*/ 14510085 h 15135727"/>
              <a:gd name="connsiteX205" fmla="*/ 2935706 w 8128084"/>
              <a:gd name="connsiteY205" fmla="*/ 14510085 h 15135727"/>
              <a:gd name="connsiteX206" fmla="*/ 3080085 w 8128084"/>
              <a:gd name="connsiteY206" fmla="*/ 14413832 h 15135727"/>
              <a:gd name="connsiteX207" fmla="*/ 3152274 w 8128084"/>
              <a:gd name="connsiteY207" fmla="*/ 14341642 h 15135727"/>
              <a:gd name="connsiteX208" fmla="*/ 3080085 w 8128084"/>
              <a:gd name="connsiteY208" fmla="*/ 14269453 h 15135727"/>
              <a:gd name="connsiteX209" fmla="*/ 3152274 w 8128084"/>
              <a:gd name="connsiteY209" fmla="*/ 14197264 h 15135727"/>
              <a:gd name="connsiteX210" fmla="*/ 3152274 w 8128084"/>
              <a:gd name="connsiteY210" fmla="*/ 14052885 h 15135727"/>
              <a:gd name="connsiteX211" fmla="*/ 3080085 w 8128084"/>
              <a:gd name="connsiteY211" fmla="*/ 13980695 h 15135727"/>
              <a:gd name="connsiteX212" fmla="*/ 3056021 w 8128084"/>
              <a:gd name="connsiteY212" fmla="*/ 14076948 h 15135727"/>
              <a:gd name="connsiteX213" fmla="*/ 2935706 w 8128084"/>
              <a:gd name="connsiteY213" fmla="*/ 14076948 h 15135727"/>
              <a:gd name="connsiteX214" fmla="*/ 2863516 w 8128084"/>
              <a:gd name="connsiteY214" fmla="*/ 14125074 h 15135727"/>
              <a:gd name="connsiteX215" fmla="*/ 2719137 w 8128084"/>
              <a:gd name="connsiteY215" fmla="*/ 14197264 h 15135727"/>
              <a:gd name="connsiteX216" fmla="*/ 2646948 w 8128084"/>
              <a:gd name="connsiteY216" fmla="*/ 14197264 h 15135727"/>
              <a:gd name="connsiteX217" fmla="*/ 2598821 w 8128084"/>
              <a:gd name="connsiteY217" fmla="*/ 14125074 h 15135727"/>
              <a:gd name="connsiteX218" fmla="*/ 2430379 w 8128084"/>
              <a:gd name="connsiteY218" fmla="*/ 13836316 h 15135727"/>
              <a:gd name="connsiteX219" fmla="*/ 2646948 w 8128084"/>
              <a:gd name="connsiteY219" fmla="*/ 13812253 h 15135727"/>
              <a:gd name="connsiteX220" fmla="*/ 2502569 w 8128084"/>
              <a:gd name="connsiteY220" fmla="*/ 13475369 h 15135727"/>
              <a:gd name="connsiteX221" fmla="*/ 2550695 w 8128084"/>
              <a:gd name="connsiteY221" fmla="*/ 13186611 h 15135727"/>
              <a:gd name="connsiteX222" fmla="*/ 2719137 w 8128084"/>
              <a:gd name="connsiteY222" fmla="*/ 13042232 h 15135727"/>
              <a:gd name="connsiteX223" fmla="*/ 2791327 w 8128084"/>
              <a:gd name="connsiteY223" fmla="*/ 12945979 h 15135727"/>
              <a:gd name="connsiteX224" fmla="*/ 3031958 w 8128084"/>
              <a:gd name="connsiteY224" fmla="*/ 13090358 h 15135727"/>
              <a:gd name="connsiteX225" fmla="*/ 3056021 w 8128084"/>
              <a:gd name="connsiteY225" fmla="*/ 12753474 h 15135727"/>
              <a:gd name="connsiteX226" fmla="*/ 2887579 w 8128084"/>
              <a:gd name="connsiteY226" fmla="*/ 12777537 h 15135727"/>
              <a:gd name="connsiteX227" fmla="*/ 2815390 w 8128084"/>
              <a:gd name="connsiteY227" fmla="*/ 12777537 h 15135727"/>
              <a:gd name="connsiteX228" fmla="*/ 3176337 w 8128084"/>
              <a:gd name="connsiteY228" fmla="*/ 12368464 h 15135727"/>
              <a:gd name="connsiteX229" fmla="*/ 3104148 w 8128084"/>
              <a:gd name="connsiteY229" fmla="*/ 12320337 h 15135727"/>
              <a:gd name="connsiteX230" fmla="*/ 3104148 w 8128084"/>
              <a:gd name="connsiteY230" fmla="*/ 12320337 h 15135727"/>
              <a:gd name="connsiteX231" fmla="*/ 3007895 w 8128084"/>
              <a:gd name="connsiteY231" fmla="*/ 12079706 h 15135727"/>
              <a:gd name="connsiteX232" fmla="*/ 2911642 w 8128084"/>
              <a:gd name="connsiteY232" fmla="*/ 11935327 h 15135727"/>
              <a:gd name="connsiteX233" fmla="*/ 2863516 w 8128084"/>
              <a:gd name="connsiteY233" fmla="*/ 11694695 h 15135727"/>
              <a:gd name="connsiteX234" fmla="*/ 2911642 w 8128084"/>
              <a:gd name="connsiteY234" fmla="*/ 11454064 h 15135727"/>
              <a:gd name="connsiteX235" fmla="*/ 3056021 w 8128084"/>
              <a:gd name="connsiteY235" fmla="*/ 11454064 h 15135727"/>
              <a:gd name="connsiteX236" fmla="*/ 2983832 w 8128084"/>
              <a:gd name="connsiteY236" fmla="*/ 11381874 h 15135727"/>
              <a:gd name="connsiteX237" fmla="*/ 3031958 w 8128084"/>
              <a:gd name="connsiteY237" fmla="*/ 11285621 h 15135727"/>
              <a:gd name="connsiteX238" fmla="*/ 3007895 w 8128084"/>
              <a:gd name="connsiteY238" fmla="*/ 11189369 h 15135727"/>
              <a:gd name="connsiteX239" fmla="*/ 2887579 w 8128084"/>
              <a:gd name="connsiteY239" fmla="*/ 11141242 h 15135727"/>
              <a:gd name="connsiteX240" fmla="*/ 2887579 w 8128084"/>
              <a:gd name="connsiteY240" fmla="*/ 10972800 h 15135727"/>
              <a:gd name="connsiteX241" fmla="*/ 2887579 w 8128084"/>
              <a:gd name="connsiteY241" fmla="*/ 10924674 h 15135727"/>
              <a:gd name="connsiteX242" fmla="*/ 2767264 w 8128084"/>
              <a:gd name="connsiteY242" fmla="*/ 11020927 h 15135727"/>
              <a:gd name="connsiteX243" fmla="*/ 2743200 w 8128084"/>
              <a:gd name="connsiteY243" fmla="*/ 10924674 h 15135727"/>
              <a:gd name="connsiteX244" fmla="*/ 2550695 w 8128084"/>
              <a:gd name="connsiteY244" fmla="*/ 11020927 h 15135727"/>
              <a:gd name="connsiteX245" fmla="*/ 2526632 w 8128084"/>
              <a:gd name="connsiteY245" fmla="*/ 11117179 h 15135727"/>
              <a:gd name="connsiteX246" fmla="*/ 2334127 w 8128084"/>
              <a:gd name="connsiteY246" fmla="*/ 10996864 h 15135727"/>
              <a:gd name="connsiteX247" fmla="*/ 2358190 w 8128084"/>
              <a:gd name="connsiteY247" fmla="*/ 10732169 h 15135727"/>
              <a:gd name="connsiteX248" fmla="*/ 2334127 w 8128084"/>
              <a:gd name="connsiteY248" fmla="*/ 10587790 h 15135727"/>
              <a:gd name="connsiteX249" fmla="*/ 2406316 w 8128084"/>
              <a:gd name="connsiteY249" fmla="*/ 10491537 h 15135727"/>
              <a:gd name="connsiteX250" fmla="*/ 2598821 w 8128084"/>
              <a:gd name="connsiteY250" fmla="*/ 10684042 h 15135727"/>
              <a:gd name="connsiteX251" fmla="*/ 2767264 w 8128084"/>
              <a:gd name="connsiteY251" fmla="*/ 10684042 h 15135727"/>
              <a:gd name="connsiteX252" fmla="*/ 2646948 w 8128084"/>
              <a:gd name="connsiteY252" fmla="*/ 10515600 h 15135727"/>
              <a:gd name="connsiteX253" fmla="*/ 2815390 w 8128084"/>
              <a:gd name="connsiteY253" fmla="*/ 10395285 h 15135727"/>
              <a:gd name="connsiteX254" fmla="*/ 3080085 w 8128084"/>
              <a:gd name="connsiteY254" fmla="*/ 10419348 h 15135727"/>
              <a:gd name="connsiteX255" fmla="*/ 3248527 w 8128084"/>
              <a:gd name="connsiteY255" fmla="*/ 10539664 h 15135727"/>
              <a:gd name="connsiteX256" fmla="*/ 3320716 w 8128084"/>
              <a:gd name="connsiteY256" fmla="*/ 10659979 h 15135727"/>
              <a:gd name="connsiteX257" fmla="*/ 3465095 w 8128084"/>
              <a:gd name="connsiteY257" fmla="*/ 10659979 h 15135727"/>
              <a:gd name="connsiteX258" fmla="*/ 3441032 w 8128084"/>
              <a:gd name="connsiteY258" fmla="*/ 10491537 h 15135727"/>
              <a:gd name="connsiteX259" fmla="*/ 3392906 w 8128084"/>
              <a:gd name="connsiteY259" fmla="*/ 10250906 h 15135727"/>
              <a:gd name="connsiteX260" fmla="*/ 3152274 w 8128084"/>
              <a:gd name="connsiteY260" fmla="*/ 10250906 h 15135727"/>
              <a:gd name="connsiteX261" fmla="*/ 3176337 w 8128084"/>
              <a:gd name="connsiteY261" fmla="*/ 10178716 h 15135727"/>
              <a:gd name="connsiteX262" fmla="*/ 3104148 w 8128084"/>
              <a:gd name="connsiteY262" fmla="*/ 10154653 h 15135727"/>
              <a:gd name="connsiteX263" fmla="*/ 3007895 w 8128084"/>
              <a:gd name="connsiteY263" fmla="*/ 9962148 h 15135727"/>
              <a:gd name="connsiteX264" fmla="*/ 3176337 w 8128084"/>
              <a:gd name="connsiteY264" fmla="*/ 9889958 h 15135727"/>
              <a:gd name="connsiteX265" fmla="*/ 2959769 w 8128084"/>
              <a:gd name="connsiteY265" fmla="*/ 9504948 h 15135727"/>
              <a:gd name="connsiteX266" fmla="*/ 2791327 w 8128084"/>
              <a:gd name="connsiteY266" fmla="*/ 9456821 h 15135727"/>
              <a:gd name="connsiteX267" fmla="*/ 2574758 w 8128084"/>
              <a:gd name="connsiteY267" fmla="*/ 9336506 h 15135727"/>
              <a:gd name="connsiteX268" fmla="*/ 2550695 w 8128084"/>
              <a:gd name="connsiteY268" fmla="*/ 9071811 h 15135727"/>
              <a:gd name="connsiteX269" fmla="*/ 2695074 w 8128084"/>
              <a:gd name="connsiteY269" fmla="*/ 8999621 h 15135727"/>
              <a:gd name="connsiteX270" fmla="*/ 2622885 w 8128084"/>
              <a:gd name="connsiteY270" fmla="*/ 8975558 h 15135727"/>
              <a:gd name="connsiteX271" fmla="*/ 2430379 w 8128084"/>
              <a:gd name="connsiteY271" fmla="*/ 8999621 h 15135727"/>
              <a:gd name="connsiteX272" fmla="*/ 2261937 w 8128084"/>
              <a:gd name="connsiteY272" fmla="*/ 9168064 h 15135727"/>
              <a:gd name="connsiteX273" fmla="*/ 2237874 w 8128084"/>
              <a:gd name="connsiteY273" fmla="*/ 8999621 h 15135727"/>
              <a:gd name="connsiteX274" fmla="*/ 2117558 w 8128084"/>
              <a:gd name="connsiteY274" fmla="*/ 8975558 h 15135727"/>
              <a:gd name="connsiteX275" fmla="*/ 2045369 w 8128084"/>
              <a:gd name="connsiteY275" fmla="*/ 8783053 h 15135727"/>
              <a:gd name="connsiteX276" fmla="*/ 1852864 w 8128084"/>
              <a:gd name="connsiteY276" fmla="*/ 8758990 h 15135727"/>
              <a:gd name="connsiteX277" fmla="*/ 1636295 w 8128084"/>
              <a:gd name="connsiteY277" fmla="*/ 8927432 h 15135727"/>
              <a:gd name="connsiteX278" fmla="*/ 1588169 w 8128084"/>
              <a:gd name="connsiteY278" fmla="*/ 9023685 h 15135727"/>
              <a:gd name="connsiteX279" fmla="*/ 1515979 w 8128084"/>
              <a:gd name="connsiteY279" fmla="*/ 8879306 h 15135727"/>
              <a:gd name="connsiteX280" fmla="*/ 1347537 w 8128084"/>
              <a:gd name="connsiteY280" fmla="*/ 8879306 h 15135727"/>
              <a:gd name="connsiteX281" fmla="*/ 1347537 w 8128084"/>
              <a:gd name="connsiteY281" fmla="*/ 8710864 h 15135727"/>
              <a:gd name="connsiteX282" fmla="*/ 1106906 w 8128084"/>
              <a:gd name="connsiteY282" fmla="*/ 8783053 h 15135727"/>
              <a:gd name="connsiteX283" fmla="*/ 890337 w 8128084"/>
              <a:gd name="connsiteY283" fmla="*/ 8686800 h 15135727"/>
              <a:gd name="connsiteX284" fmla="*/ 649706 w 8128084"/>
              <a:gd name="connsiteY284" fmla="*/ 8662737 h 15135727"/>
              <a:gd name="connsiteX285" fmla="*/ 385011 w 8128084"/>
              <a:gd name="connsiteY285" fmla="*/ 8566485 h 15135727"/>
              <a:gd name="connsiteX286" fmla="*/ 577516 w 8128084"/>
              <a:gd name="connsiteY286" fmla="*/ 8373979 h 15135727"/>
              <a:gd name="connsiteX287" fmla="*/ 794085 w 8128084"/>
              <a:gd name="connsiteY287" fmla="*/ 8301790 h 15135727"/>
              <a:gd name="connsiteX288" fmla="*/ 745958 w 8128084"/>
              <a:gd name="connsiteY288" fmla="*/ 8133348 h 15135727"/>
              <a:gd name="connsiteX289" fmla="*/ 818148 w 8128084"/>
              <a:gd name="connsiteY289" fmla="*/ 7820527 h 15135727"/>
              <a:gd name="connsiteX290" fmla="*/ 697832 w 8128084"/>
              <a:gd name="connsiteY290" fmla="*/ 7820527 h 15135727"/>
              <a:gd name="connsiteX291" fmla="*/ 625642 w 8128084"/>
              <a:gd name="connsiteY291" fmla="*/ 7916779 h 15135727"/>
              <a:gd name="connsiteX292" fmla="*/ 457200 w 8128084"/>
              <a:gd name="connsiteY292" fmla="*/ 7820527 h 15135727"/>
              <a:gd name="connsiteX293" fmla="*/ 529390 w 8128084"/>
              <a:gd name="connsiteY293" fmla="*/ 7700211 h 15135727"/>
              <a:gd name="connsiteX294" fmla="*/ 938464 w 8128084"/>
              <a:gd name="connsiteY294" fmla="*/ 7676148 h 15135727"/>
              <a:gd name="connsiteX295" fmla="*/ 1058779 w 8128084"/>
              <a:gd name="connsiteY295" fmla="*/ 7459579 h 15135727"/>
              <a:gd name="connsiteX296" fmla="*/ 1203158 w 8128084"/>
              <a:gd name="connsiteY296" fmla="*/ 7603958 h 15135727"/>
              <a:gd name="connsiteX297" fmla="*/ 1299411 w 8128084"/>
              <a:gd name="connsiteY297" fmla="*/ 7555832 h 15135727"/>
              <a:gd name="connsiteX298" fmla="*/ 1443790 w 8128084"/>
              <a:gd name="connsiteY298" fmla="*/ 7507706 h 15135727"/>
              <a:gd name="connsiteX299" fmla="*/ 1684421 w 8128084"/>
              <a:gd name="connsiteY299" fmla="*/ 7603958 h 15135727"/>
              <a:gd name="connsiteX300" fmla="*/ 1684421 w 8128084"/>
              <a:gd name="connsiteY300" fmla="*/ 7603958 h 15135727"/>
              <a:gd name="connsiteX301" fmla="*/ 1540042 w 8128084"/>
              <a:gd name="connsiteY301" fmla="*/ 7363327 h 15135727"/>
              <a:gd name="connsiteX302" fmla="*/ 1299411 w 8128084"/>
              <a:gd name="connsiteY302" fmla="*/ 7315200 h 15135727"/>
              <a:gd name="connsiteX303" fmla="*/ 1130969 w 8128084"/>
              <a:gd name="connsiteY303" fmla="*/ 7339264 h 15135727"/>
              <a:gd name="connsiteX304" fmla="*/ 1034716 w 8128084"/>
              <a:gd name="connsiteY304" fmla="*/ 7315200 h 15135727"/>
              <a:gd name="connsiteX305" fmla="*/ 1155032 w 8128084"/>
              <a:gd name="connsiteY305" fmla="*/ 7050506 h 15135727"/>
              <a:gd name="connsiteX306" fmla="*/ 1155032 w 8128084"/>
              <a:gd name="connsiteY306" fmla="*/ 6930190 h 15135727"/>
              <a:gd name="connsiteX307" fmla="*/ 1155032 w 8128084"/>
              <a:gd name="connsiteY307" fmla="*/ 6761748 h 15135727"/>
              <a:gd name="connsiteX308" fmla="*/ 1203158 w 8128084"/>
              <a:gd name="connsiteY308" fmla="*/ 6617369 h 15135727"/>
              <a:gd name="connsiteX309" fmla="*/ 1371600 w 8128084"/>
              <a:gd name="connsiteY309" fmla="*/ 6472990 h 15135727"/>
              <a:gd name="connsiteX310" fmla="*/ 1443790 w 8128084"/>
              <a:gd name="connsiteY310" fmla="*/ 6328611 h 15135727"/>
              <a:gd name="connsiteX311" fmla="*/ 1419727 w 8128084"/>
              <a:gd name="connsiteY311" fmla="*/ 6208295 h 15135727"/>
              <a:gd name="connsiteX312" fmla="*/ 1275348 w 8128084"/>
              <a:gd name="connsiteY312" fmla="*/ 6304548 h 15135727"/>
              <a:gd name="connsiteX313" fmla="*/ 1323474 w 8128084"/>
              <a:gd name="connsiteY313" fmla="*/ 6015790 h 15135727"/>
              <a:gd name="connsiteX314" fmla="*/ 1540042 w 8128084"/>
              <a:gd name="connsiteY314" fmla="*/ 5871411 h 15135727"/>
              <a:gd name="connsiteX315" fmla="*/ 1540042 w 8128084"/>
              <a:gd name="connsiteY315" fmla="*/ 5751095 h 15135727"/>
              <a:gd name="connsiteX316" fmla="*/ 1395664 w 8128084"/>
              <a:gd name="connsiteY316" fmla="*/ 5799221 h 15135727"/>
              <a:gd name="connsiteX317" fmla="*/ 1179095 w 8128084"/>
              <a:gd name="connsiteY317" fmla="*/ 5799221 h 15135727"/>
              <a:gd name="connsiteX318" fmla="*/ 890337 w 8128084"/>
              <a:gd name="connsiteY318" fmla="*/ 5775158 h 15135727"/>
              <a:gd name="connsiteX319" fmla="*/ 697832 w 8128084"/>
              <a:gd name="connsiteY319" fmla="*/ 5606716 h 15135727"/>
              <a:gd name="connsiteX320" fmla="*/ 577516 w 8128084"/>
              <a:gd name="connsiteY320" fmla="*/ 5582653 h 15135727"/>
              <a:gd name="connsiteX321" fmla="*/ 697832 w 8128084"/>
              <a:gd name="connsiteY321" fmla="*/ 5775158 h 15135727"/>
              <a:gd name="connsiteX322" fmla="*/ 409074 w 8128084"/>
              <a:gd name="connsiteY322" fmla="*/ 5799221 h 15135727"/>
              <a:gd name="connsiteX323" fmla="*/ 168442 w 8128084"/>
              <a:gd name="connsiteY323" fmla="*/ 5702969 h 15135727"/>
              <a:gd name="connsiteX324" fmla="*/ 264695 w 8128084"/>
              <a:gd name="connsiteY324" fmla="*/ 5558590 h 15135727"/>
              <a:gd name="connsiteX325" fmla="*/ 144379 w 8128084"/>
              <a:gd name="connsiteY325" fmla="*/ 5510464 h 15135727"/>
              <a:gd name="connsiteX326" fmla="*/ 0 w 8128084"/>
              <a:gd name="connsiteY326" fmla="*/ 5462337 h 15135727"/>
              <a:gd name="connsiteX327" fmla="*/ 96253 w 8128084"/>
              <a:gd name="connsiteY327"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641432 w 8128084"/>
              <a:gd name="connsiteY101" fmla="*/ 3705727 h 15135727"/>
              <a:gd name="connsiteX102" fmla="*/ 6737685 w 8128084"/>
              <a:gd name="connsiteY102" fmla="*/ 3729790 h 15135727"/>
              <a:gd name="connsiteX103" fmla="*/ 6545179 w 8128084"/>
              <a:gd name="connsiteY103" fmla="*/ 3826042 h 15135727"/>
              <a:gd name="connsiteX104" fmla="*/ 6328611 w 8128084"/>
              <a:gd name="connsiteY104" fmla="*/ 3753853 h 15135727"/>
              <a:gd name="connsiteX105" fmla="*/ 6184232 w 8128084"/>
              <a:gd name="connsiteY105" fmla="*/ 3850106 h 15135727"/>
              <a:gd name="connsiteX106" fmla="*/ 6184232 w 8128084"/>
              <a:gd name="connsiteY106" fmla="*/ 3946358 h 15135727"/>
              <a:gd name="connsiteX107" fmla="*/ 6136106 w 8128084"/>
              <a:gd name="connsiteY107" fmla="*/ 4235116 h 15135727"/>
              <a:gd name="connsiteX108" fmla="*/ 5919537 w 8128084"/>
              <a:gd name="connsiteY108" fmla="*/ 4403558 h 15135727"/>
              <a:gd name="connsiteX109" fmla="*/ 5775158 w 8128084"/>
              <a:gd name="connsiteY109" fmla="*/ 4451685 h 15135727"/>
              <a:gd name="connsiteX110" fmla="*/ 5630779 w 8128084"/>
              <a:gd name="connsiteY110" fmla="*/ 4547937 h 15135727"/>
              <a:gd name="connsiteX111" fmla="*/ 5510464 w 8128084"/>
              <a:gd name="connsiteY111" fmla="*/ 4620127 h 15135727"/>
              <a:gd name="connsiteX112" fmla="*/ 5510464 w 8128084"/>
              <a:gd name="connsiteY112" fmla="*/ 4812632 h 15135727"/>
              <a:gd name="connsiteX113" fmla="*/ 5317958 w 8128084"/>
              <a:gd name="connsiteY113" fmla="*/ 4981074 h 15135727"/>
              <a:gd name="connsiteX114" fmla="*/ 5005137 w 8128084"/>
              <a:gd name="connsiteY114" fmla="*/ 5149516 h 15135727"/>
              <a:gd name="connsiteX115" fmla="*/ 4692316 w 8128084"/>
              <a:gd name="connsiteY115" fmla="*/ 5149516 h 15135727"/>
              <a:gd name="connsiteX116" fmla="*/ 4523874 w 8128084"/>
              <a:gd name="connsiteY116" fmla="*/ 5366085 h 15135727"/>
              <a:gd name="connsiteX117" fmla="*/ 4211053 w 8128084"/>
              <a:gd name="connsiteY117" fmla="*/ 5414211 h 15135727"/>
              <a:gd name="connsiteX118" fmla="*/ 4114800 w 8128084"/>
              <a:gd name="connsiteY118" fmla="*/ 5390148 h 15135727"/>
              <a:gd name="connsiteX119" fmla="*/ 4018548 w 8128084"/>
              <a:gd name="connsiteY119" fmla="*/ 5630779 h 15135727"/>
              <a:gd name="connsiteX120" fmla="*/ 4090737 w 8128084"/>
              <a:gd name="connsiteY120" fmla="*/ 5871411 h 15135727"/>
              <a:gd name="connsiteX121" fmla="*/ 4090737 w 8128084"/>
              <a:gd name="connsiteY121" fmla="*/ 6184232 h 15135727"/>
              <a:gd name="connsiteX122" fmla="*/ 4186990 w 8128084"/>
              <a:gd name="connsiteY122" fmla="*/ 6472990 h 15135727"/>
              <a:gd name="connsiteX123" fmla="*/ 4042611 w 8128084"/>
              <a:gd name="connsiteY123" fmla="*/ 6352674 h 15135727"/>
              <a:gd name="connsiteX124" fmla="*/ 3946358 w 8128084"/>
              <a:gd name="connsiteY124" fmla="*/ 6376737 h 15135727"/>
              <a:gd name="connsiteX125" fmla="*/ 4114800 w 8128084"/>
              <a:gd name="connsiteY125" fmla="*/ 6641432 h 15135727"/>
              <a:gd name="connsiteX126" fmla="*/ 4451685 w 8128084"/>
              <a:gd name="connsiteY126" fmla="*/ 6737685 h 15135727"/>
              <a:gd name="connsiteX127" fmla="*/ 4620127 w 8128084"/>
              <a:gd name="connsiteY127" fmla="*/ 6978316 h 15135727"/>
              <a:gd name="connsiteX128" fmla="*/ 4740442 w 8128084"/>
              <a:gd name="connsiteY128" fmla="*/ 7170821 h 15135727"/>
              <a:gd name="connsiteX129" fmla="*/ 5077327 w 8128084"/>
              <a:gd name="connsiteY129" fmla="*/ 7387390 h 15135727"/>
              <a:gd name="connsiteX130" fmla="*/ 5125453 w 8128084"/>
              <a:gd name="connsiteY130" fmla="*/ 7603958 h 15135727"/>
              <a:gd name="connsiteX131" fmla="*/ 5197642 w 8128084"/>
              <a:gd name="connsiteY131" fmla="*/ 7796464 h 15135727"/>
              <a:gd name="connsiteX132" fmla="*/ 5486400 w 8128084"/>
              <a:gd name="connsiteY132" fmla="*/ 7964906 h 15135727"/>
              <a:gd name="connsiteX133" fmla="*/ 5486400 w 8128084"/>
              <a:gd name="connsiteY133" fmla="*/ 8349916 h 15135727"/>
              <a:gd name="connsiteX134" fmla="*/ 5678906 w 8128084"/>
              <a:gd name="connsiteY134" fmla="*/ 8614611 h 15135727"/>
              <a:gd name="connsiteX135" fmla="*/ 5919537 w 8128084"/>
              <a:gd name="connsiteY135" fmla="*/ 9071811 h 15135727"/>
              <a:gd name="connsiteX136" fmla="*/ 6160169 w 8128084"/>
              <a:gd name="connsiteY136" fmla="*/ 9336506 h 15135727"/>
              <a:gd name="connsiteX137" fmla="*/ 6280485 w 8128084"/>
              <a:gd name="connsiteY137" fmla="*/ 9601200 h 15135727"/>
              <a:gd name="connsiteX138" fmla="*/ 6400800 w 8128084"/>
              <a:gd name="connsiteY138" fmla="*/ 9793706 h 15135727"/>
              <a:gd name="connsiteX139" fmla="*/ 6569242 w 8128084"/>
              <a:gd name="connsiteY139" fmla="*/ 10058400 h 15135727"/>
              <a:gd name="connsiteX140" fmla="*/ 6713621 w 8128084"/>
              <a:gd name="connsiteY140" fmla="*/ 10106527 h 15135727"/>
              <a:gd name="connsiteX141" fmla="*/ 6545179 w 8128084"/>
              <a:gd name="connsiteY141" fmla="*/ 10202779 h 15135727"/>
              <a:gd name="connsiteX142" fmla="*/ 6569242 w 8128084"/>
              <a:gd name="connsiteY142" fmla="*/ 10443411 h 15135727"/>
              <a:gd name="connsiteX143" fmla="*/ 6593306 w 8128084"/>
              <a:gd name="connsiteY143" fmla="*/ 10708106 h 15135727"/>
              <a:gd name="connsiteX144" fmla="*/ 6761748 w 8128084"/>
              <a:gd name="connsiteY144" fmla="*/ 10924674 h 15135727"/>
              <a:gd name="connsiteX145" fmla="*/ 6641432 w 8128084"/>
              <a:gd name="connsiteY145" fmla="*/ 11093116 h 15135727"/>
              <a:gd name="connsiteX146" fmla="*/ 6713621 w 8128084"/>
              <a:gd name="connsiteY146" fmla="*/ 11261558 h 15135727"/>
              <a:gd name="connsiteX147" fmla="*/ 6737685 w 8128084"/>
              <a:gd name="connsiteY147" fmla="*/ 11526253 h 15135727"/>
              <a:gd name="connsiteX148" fmla="*/ 6617369 w 8128084"/>
              <a:gd name="connsiteY148" fmla="*/ 11839074 h 15135727"/>
              <a:gd name="connsiteX149" fmla="*/ 6617369 w 8128084"/>
              <a:gd name="connsiteY149" fmla="*/ 12031579 h 15135727"/>
              <a:gd name="connsiteX150" fmla="*/ 6641432 w 8128084"/>
              <a:gd name="connsiteY150" fmla="*/ 12127832 h 15135727"/>
              <a:gd name="connsiteX151" fmla="*/ 6761748 w 8128084"/>
              <a:gd name="connsiteY151" fmla="*/ 12031579 h 15135727"/>
              <a:gd name="connsiteX152" fmla="*/ 6761748 w 8128084"/>
              <a:gd name="connsiteY152" fmla="*/ 12296274 h 15135727"/>
              <a:gd name="connsiteX153" fmla="*/ 6689558 w 8128084"/>
              <a:gd name="connsiteY153" fmla="*/ 12512842 h 15135727"/>
              <a:gd name="connsiteX154" fmla="*/ 6785811 w 8128084"/>
              <a:gd name="connsiteY154" fmla="*/ 12777537 h 15135727"/>
              <a:gd name="connsiteX155" fmla="*/ 6569242 w 8128084"/>
              <a:gd name="connsiteY155" fmla="*/ 12873790 h 15135727"/>
              <a:gd name="connsiteX156" fmla="*/ 6545179 w 8128084"/>
              <a:gd name="connsiteY156" fmla="*/ 13090358 h 15135727"/>
              <a:gd name="connsiteX157" fmla="*/ 6448927 w 8128084"/>
              <a:gd name="connsiteY157" fmla="*/ 13355053 h 15135727"/>
              <a:gd name="connsiteX158" fmla="*/ 6256421 w 8128084"/>
              <a:gd name="connsiteY158" fmla="*/ 13571621 h 15135727"/>
              <a:gd name="connsiteX159" fmla="*/ 6087979 w 8128084"/>
              <a:gd name="connsiteY159" fmla="*/ 13667874 h 15135727"/>
              <a:gd name="connsiteX160" fmla="*/ 5943600 w 8128084"/>
              <a:gd name="connsiteY160" fmla="*/ 13716000 h 15135727"/>
              <a:gd name="connsiteX161" fmla="*/ 5702969 w 8128084"/>
              <a:gd name="connsiteY161" fmla="*/ 13667874 h 15135727"/>
              <a:gd name="connsiteX162" fmla="*/ 5582653 w 8128084"/>
              <a:gd name="connsiteY162" fmla="*/ 13691937 h 15135727"/>
              <a:gd name="connsiteX163" fmla="*/ 5727032 w 8128084"/>
              <a:gd name="connsiteY163" fmla="*/ 13836316 h 15135727"/>
              <a:gd name="connsiteX164" fmla="*/ 5582653 w 8128084"/>
              <a:gd name="connsiteY164" fmla="*/ 14052885 h 15135727"/>
              <a:gd name="connsiteX165" fmla="*/ 5462337 w 8128084"/>
              <a:gd name="connsiteY165" fmla="*/ 14149137 h 15135727"/>
              <a:gd name="connsiteX166" fmla="*/ 5342021 w 8128084"/>
              <a:gd name="connsiteY166" fmla="*/ 14004758 h 15135727"/>
              <a:gd name="connsiteX167" fmla="*/ 5245769 w 8128084"/>
              <a:gd name="connsiteY167" fmla="*/ 14004758 h 15135727"/>
              <a:gd name="connsiteX168" fmla="*/ 5245769 w 8128084"/>
              <a:gd name="connsiteY168" fmla="*/ 13956632 h 15135727"/>
              <a:gd name="connsiteX169" fmla="*/ 5101390 w 8128084"/>
              <a:gd name="connsiteY169" fmla="*/ 13956632 h 15135727"/>
              <a:gd name="connsiteX170" fmla="*/ 4981074 w 8128084"/>
              <a:gd name="connsiteY170" fmla="*/ 13860379 h 15135727"/>
              <a:gd name="connsiteX171" fmla="*/ 4740442 w 8128084"/>
              <a:gd name="connsiteY171" fmla="*/ 13908506 h 15135727"/>
              <a:gd name="connsiteX172" fmla="*/ 4475748 w 8128084"/>
              <a:gd name="connsiteY172" fmla="*/ 13956632 h 15135727"/>
              <a:gd name="connsiteX173" fmla="*/ 4379495 w 8128084"/>
              <a:gd name="connsiteY173" fmla="*/ 14028821 h 15135727"/>
              <a:gd name="connsiteX174" fmla="*/ 4403558 w 8128084"/>
              <a:gd name="connsiteY174" fmla="*/ 14197264 h 15135727"/>
              <a:gd name="connsiteX175" fmla="*/ 4572000 w 8128084"/>
              <a:gd name="connsiteY175" fmla="*/ 14149137 h 15135727"/>
              <a:gd name="connsiteX176" fmla="*/ 4523874 w 8128084"/>
              <a:gd name="connsiteY176" fmla="*/ 14558211 h 15135727"/>
              <a:gd name="connsiteX177" fmla="*/ 4403558 w 8128084"/>
              <a:gd name="connsiteY177" fmla="*/ 14437895 h 15135727"/>
              <a:gd name="connsiteX178" fmla="*/ 4403558 w 8128084"/>
              <a:gd name="connsiteY178" fmla="*/ 14437895 h 15135727"/>
              <a:gd name="connsiteX179" fmla="*/ 4283242 w 8128084"/>
              <a:gd name="connsiteY179" fmla="*/ 14245390 h 15135727"/>
              <a:gd name="connsiteX180" fmla="*/ 4235116 w 8128084"/>
              <a:gd name="connsiteY180" fmla="*/ 14341642 h 15135727"/>
              <a:gd name="connsiteX181" fmla="*/ 4162927 w 8128084"/>
              <a:gd name="connsiteY181" fmla="*/ 14389769 h 15135727"/>
              <a:gd name="connsiteX182" fmla="*/ 4162927 w 8128084"/>
              <a:gd name="connsiteY182" fmla="*/ 14389769 h 15135727"/>
              <a:gd name="connsiteX183" fmla="*/ 3922295 w 8128084"/>
              <a:gd name="connsiteY183" fmla="*/ 14245390 h 15135727"/>
              <a:gd name="connsiteX184" fmla="*/ 3801979 w 8128084"/>
              <a:gd name="connsiteY184" fmla="*/ 14293516 h 15135727"/>
              <a:gd name="connsiteX185" fmla="*/ 3681664 w 8128084"/>
              <a:gd name="connsiteY185" fmla="*/ 14389769 h 15135727"/>
              <a:gd name="connsiteX186" fmla="*/ 3657600 w 8128084"/>
              <a:gd name="connsiteY186" fmla="*/ 14654464 h 15135727"/>
              <a:gd name="connsiteX187" fmla="*/ 3513221 w 8128084"/>
              <a:gd name="connsiteY187" fmla="*/ 14726653 h 15135727"/>
              <a:gd name="connsiteX188" fmla="*/ 3513221 w 8128084"/>
              <a:gd name="connsiteY188" fmla="*/ 14871032 h 15135727"/>
              <a:gd name="connsiteX189" fmla="*/ 3633537 w 8128084"/>
              <a:gd name="connsiteY189" fmla="*/ 14967285 h 15135727"/>
              <a:gd name="connsiteX190" fmla="*/ 3609474 w 8128084"/>
              <a:gd name="connsiteY190" fmla="*/ 15087600 h 15135727"/>
              <a:gd name="connsiteX191" fmla="*/ 3441032 w 8128084"/>
              <a:gd name="connsiteY191" fmla="*/ 15039474 h 15135727"/>
              <a:gd name="connsiteX192" fmla="*/ 3272590 w 8128084"/>
              <a:gd name="connsiteY192" fmla="*/ 15063537 h 15135727"/>
              <a:gd name="connsiteX193" fmla="*/ 3248527 w 8128084"/>
              <a:gd name="connsiteY193" fmla="*/ 14895095 h 15135727"/>
              <a:gd name="connsiteX194" fmla="*/ 3128211 w 8128084"/>
              <a:gd name="connsiteY194" fmla="*/ 14919158 h 15135727"/>
              <a:gd name="connsiteX195" fmla="*/ 2959769 w 8128084"/>
              <a:gd name="connsiteY195" fmla="*/ 15135727 h 15135727"/>
              <a:gd name="connsiteX196" fmla="*/ 2935706 w 8128084"/>
              <a:gd name="connsiteY196" fmla="*/ 14895095 h 15135727"/>
              <a:gd name="connsiteX197" fmla="*/ 2791327 w 8128084"/>
              <a:gd name="connsiteY197" fmla="*/ 14943221 h 15135727"/>
              <a:gd name="connsiteX198" fmla="*/ 2671011 w 8128084"/>
              <a:gd name="connsiteY198" fmla="*/ 15039474 h 15135727"/>
              <a:gd name="connsiteX199" fmla="*/ 2430379 w 8128084"/>
              <a:gd name="connsiteY199" fmla="*/ 15087600 h 15135727"/>
              <a:gd name="connsiteX200" fmla="*/ 2237874 w 8128084"/>
              <a:gd name="connsiteY200" fmla="*/ 15039474 h 15135727"/>
              <a:gd name="connsiteX201" fmla="*/ 2622885 w 8128084"/>
              <a:gd name="connsiteY201" fmla="*/ 14846969 h 15135727"/>
              <a:gd name="connsiteX202" fmla="*/ 2887579 w 8128084"/>
              <a:gd name="connsiteY202" fmla="*/ 14774779 h 15135727"/>
              <a:gd name="connsiteX203" fmla="*/ 2839453 w 8128084"/>
              <a:gd name="connsiteY203" fmla="*/ 14582274 h 15135727"/>
              <a:gd name="connsiteX204" fmla="*/ 2935706 w 8128084"/>
              <a:gd name="connsiteY204" fmla="*/ 14510085 h 15135727"/>
              <a:gd name="connsiteX205" fmla="*/ 2935706 w 8128084"/>
              <a:gd name="connsiteY205" fmla="*/ 14510085 h 15135727"/>
              <a:gd name="connsiteX206" fmla="*/ 3080085 w 8128084"/>
              <a:gd name="connsiteY206" fmla="*/ 14413832 h 15135727"/>
              <a:gd name="connsiteX207" fmla="*/ 3152274 w 8128084"/>
              <a:gd name="connsiteY207" fmla="*/ 14341642 h 15135727"/>
              <a:gd name="connsiteX208" fmla="*/ 3080085 w 8128084"/>
              <a:gd name="connsiteY208" fmla="*/ 14269453 h 15135727"/>
              <a:gd name="connsiteX209" fmla="*/ 3152274 w 8128084"/>
              <a:gd name="connsiteY209" fmla="*/ 14197264 h 15135727"/>
              <a:gd name="connsiteX210" fmla="*/ 3152274 w 8128084"/>
              <a:gd name="connsiteY210" fmla="*/ 14052885 h 15135727"/>
              <a:gd name="connsiteX211" fmla="*/ 3080085 w 8128084"/>
              <a:gd name="connsiteY211" fmla="*/ 13980695 h 15135727"/>
              <a:gd name="connsiteX212" fmla="*/ 3056021 w 8128084"/>
              <a:gd name="connsiteY212" fmla="*/ 14076948 h 15135727"/>
              <a:gd name="connsiteX213" fmla="*/ 2935706 w 8128084"/>
              <a:gd name="connsiteY213" fmla="*/ 14076948 h 15135727"/>
              <a:gd name="connsiteX214" fmla="*/ 2863516 w 8128084"/>
              <a:gd name="connsiteY214" fmla="*/ 14125074 h 15135727"/>
              <a:gd name="connsiteX215" fmla="*/ 2719137 w 8128084"/>
              <a:gd name="connsiteY215" fmla="*/ 14197264 h 15135727"/>
              <a:gd name="connsiteX216" fmla="*/ 2646948 w 8128084"/>
              <a:gd name="connsiteY216" fmla="*/ 14197264 h 15135727"/>
              <a:gd name="connsiteX217" fmla="*/ 2598821 w 8128084"/>
              <a:gd name="connsiteY217" fmla="*/ 14125074 h 15135727"/>
              <a:gd name="connsiteX218" fmla="*/ 2430379 w 8128084"/>
              <a:gd name="connsiteY218" fmla="*/ 13836316 h 15135727"/>
              <a:gd name="connsiteX219" fmla="*/ 2646948 w 8128084"/>
              <a:gd name="connsiteY219" fmla="*/ 13812253 h 15135727"/>
              <a:gd name="connsiteX220" fmla="*/ 2502569 w 8128084"/>
              <a:gd name="connsiteY220" fmla="*/ 13475369 h 15135727"/>
              <a:gd name="connsiteX221" fmla="*/ 2550695 w 8128084"/>
              <a:gd name="connsiteY221" fmla="*/ 13186611 h 15135727"/>
              <a:gd name="connsiteX222" fmla="*/ 2719137 w 8128084"/>
              <a:gd name="connsiteY222" fmla="*/ 13042232 h 15135727"/>
              <a:gd name="connsiteX223" fmla="*/ 2791327 w 8128084"/>
              <a:gd name="connsiteY223" fmla="*/ 12945979 h 15135727"/>
              <a:gd name="connsiteX224" fmla="*/ 3031958 w 8128084"/>
              <a:gd name="connsiteY224" fmla="*/ 13090358 h 15135727"/>
              <a:gd name="connsiteX225" fmla="*/ 3056021 w 8128084"/>
              <a:gd name="connsiteY225" fmla="*/ 12753474 h 15135727"/>
              <a:gd name="connsiteX226" fmla="*/ 2887579 w 8128084"/>
              <a:gd name="connsiteY226" fmla="*/ 12777537 h 15135727"/>
              <a:gd name="connsiteX227" fmla="*/ 2815390 w 8128084"/>
              <a:gd name="connsiteY227" fmla="*/ 12777537 h 15135727"/>
              <a:gd name="connsiteX228" fmla="*/ 3176337 w 8128084"/>
              <a:gd name="connsiteY228" fmla="*/ 12368464 h 15135727"/>
              <a:gd name="connsiteX229" fmla="*/ 3104148 w 8128084"/>
              <a:gd name="connsiteY229" fmla="*/ 12320337 h 15135727"/>
              <a:gd name="connsiteX230" fmla="*/ 3104148 w 8128084"/>
              <a:gd name="connsiteY230" fmla="*/ 12320337 h 15135727"/>
              <a:gd name="connsiteX231" fmla="*/ 3007895 w 8128084"/>
              <a:gd name="connsiteY231" fmla="*/ 12079706 h 15135727"/>
              <a:gd name="connsiteX232" fmla="*/ 2911642 w 8128084"/>
              <a:gd name="connsiteY232" fmla="*/ 11935327 h 15135727"/>
              <a:gd name="connsiteX233" fmla="*/ 2863516 w 8128084"/>
              <a:gd name="connsiteY233" fmla="*/ 11694695 h 15135727"/>
              <a:gd name="connsiteX234" fmla="*/ 2911642 w 8128084"/>
              <a:gd name="connsiteY234" fmla="*/ 11454064 h 15135727"/>
              <a:gd name="connsiteX235" fmla="*/ 3056021 w 8128084"/>
              <a:gd name="connsiteY235" fmla="*/ 11454064 h 15135727"/>
              <a:gd name="connsiteX236" fmla="*/ 2983832 w 8128084"/>
              <a:gd name="connsiteY236" fmla="*/ 11381874 h 15135727"/>
              <a:gd name="connsiteX237" fmla="*/ 3031958 w 8128084"/>
              <a:gd name="connsiteY237" fmla="*/ 11285621 h 15135727"/>
              <a:gd name="connsiteX238" fmla="*/ 3007895 w 8128084"/>
              <a:gd name="connsiteY238" fmla="*/ 11189369 h 15135727"/>
              <a:gd name="connsiteX239" fmla="*/ 2887579 w 8128084"/>
              <a:gd name="connsiteY239" fmla="*/ 11141242 h 15135727"/>
              <a:gd name="connsiteX240" fmla="*/ 2887579 w 8128084"/>
              <a:gd name="connsiteY240" fmla="*/ 10972800 h 15135727"/>
              <a:gd name="connsiteX241" fmla="*/ 2887579 w 8128084"/>
              <a:gd name="connsiteY241" fmla="*/ 10924674 h 15135727"/>
              <a:gd name="connsiteX242" fmla="*/ 2767264 w 8128084"/>
              <a:gd name="connsiteY242" fmla="*/ 11020927 h 15135727"/>
              <a:gd name="connsiteX243" fmla="*/ 2743200 w 8128084"/>
              <a:gd name="connsiteY243" fmla="*/ 10924674 h 15135727"/>
              <a:gd name="connsiteX244" fmla="*/ 2550695 w 8128084"/>
              <a:gd name="connsiteY244" fmla="*/ 11020927 h 15135727"/>
              <a:gd name="connsiteX245" fmla="*/ 2526632 w 8128084"/>
              <a:gd name="connsiteY245" fmla="*/ 11117179 h 15135727"/>
              <a:gd name="connsiteX246" fmla="*/ 2334127 w 8128084"/>
              <a:gd name="connsiteY246" fmla="*/ 10996864 h 15135727"/>
              <a:gd name="connsiteX247" fmla="*/ 2358190 w 8128084"/>
              <a:gd name="connsiteY247" fmla="*/ 10732169 h 15135727"/>
              <a:gd name="connsiteX248" fmla="*/ 2334127 w 8128084"/>
              <a:gd name="connsiteY248" fmla="*/ 10587790 h 15135727"/>
              <a:gd name="connsiteX249" fmla="*/ 2406316 w 8128084"/>
              <a:gd name="connsiteY249" fmla="*/ 10491537 h 15135727"/>
              <a:gd name="connsiteX250" fmla="*/ 2598821 w 8128084"/>
              <a:gd name="connsiteY250" fmla="*/ 10684042 h 15135727"/>
              <a:gd name="connsiteX251" fmla="*/ 2767264 w 8128084"/>
              <a:gd name="connsiteY251" fmla="*/ 10684042 h 15135727"/>
              <a:gd name="connsiteX252" fmla="*/ 2646948 w 8128084"/>
              <a:gd name="connsiteY252" fmla="*/ 10515600 h 15135727"/>
              <a:gd name="connsiteX253" fmla="*/ 2815390 w 8128084"/>
              <a:gd name="connsiteY253" fmla="*/ 10395285 h 15135727"/>
              <a:gd name="connsiteX254" fmla="*/ 3080085 w 8128084"/>
              <a:gd name="connsiteY254" fmla="*/ 10419348 h 15135727"/>
              <a:gd name="connsiteX255" fmla="*/ 3248527 w 8128084"/>
              <a:gd name="connsiteY255" fmla="*/ 10539664 h 15135727"/>
              <a:gd name="connsiteX256" fmla="*/ 3320716 w 8128084"/>
              <a:gd name="connsiteY256" fmla="*/ 10659979 h 15135727"/>
              <a:gd name="connsiteX257" fmla="*/ 3465095 w 8128084"/>
              <a:gd name="connsiteY257" fmla="*/ 10659979 h 15135727"/>
              <a:gd name="connsiteX258" fmla="*/ 3441032 w 8128084"/>
              <a:gd name="connsiteY258" fmla="*/ 10491537 h 15135727"/>
              <a:gd name="connsiteX259" fmla="*/ 3392906 w 8128084"/>
              <a:gd name="connsiteY259" fmla="*/ 10250906 h 15135727"/>
              <a:gd name="connsiteX260" fmla="*/ 3152274 w 8128084"/>
              <a:gd name="connsiteY260" fmla="*/ 10250906 h 15135727"/>
              <a:gd name="connsiteX261" fmla="*/ 3176337 w 8128084"/>
              <a:gd name="connsiteY261" fmla="*/ 10178716 h 15135727"/>
              <a:gd name="connsiteX262" fmla="*/ 3104148 w 8128084"/>
              <a:gd name="connsiteY262" fmla="*/ 10154653 h 15135727"/>
              <a:gd name="connsiteX263" fmla="*/ 3007895 w 8128084"/>
              <a:gd name="connsiteY263" fmla="*/ 9962148 h 15135727"/>
              <a:gd name="connsiteX264" fmla="*/ 3176337 w 8128084"/>
              <a:gd name="connsiteY264" fmla="*/ 9889958 h 15135727"/>
              <a:gd name="connsiteX265" fmla="*/ 2959769 w 8128084"/>
              <a:gd name="connsiteY265" fmla="*/ 9504948 h 15135727"/>
              <a:gd name="connsiteX266" fmla="*/ 2791327 w 8128084"/>
              <a:gd name="connsiteY266" fmla="*/ 9456821 h 15135727"/>
              <a:gd name="connsiteX267" fmla="*/ 2574758 w 8128084"/>
              <a:gd name="connsiteY267" fmla="*/ 9336506 h 15135727"/>
              <a:gd name="connsiteX268" fmla="*/ 2550695 w 8128084"/>
              <a:gd name="connsiteY268" fmla="*/ 9071811 h 15135727"/>
              <a:gd name="connsiteX269" fmla="*/ 2695074 w 8128084"/>
              <a:gd name="connsiteY269" fmla="*/ 8999621 h 15135727"/>
              <a:gd name="connsiteX270" fmla="*/ 2622885 w 8128084"/>
              <a:gd name="connsiteY270" fmla="*/ 8975558 h 15135727"/>
              <a:gd name="connsiteX271" fmla="*/ 2430379 w 8128084"/>
              <a:gd name="connsiteY271" fmla="*/ 8999621 h 15135727"/>
              <a:gd name="connsiteX272" fmla="*/ 2261937 w 8128084"/>
              <a:gd name="connsiteY272" fmla="*/ 9168064 h 15135727"/>
              <a:gd name="connsiteX273" fmla="*/ 2237874 w 8128084"/>
              <a:gd name="connsiteY273" fmla="*/ 8999621 h 15135727"/>
              <a:gd name="connsiteX274" fmla="*/ 2117558 w 8128084"/>
              <a:gd name="connsiteY274" fmla="*/ 8975558 h 15135727"/>
              <a:gd name="connsiteX275" fmla="*/ 2045369 w 8128084"/>
              <a:gd name="connsiteY275" fmla="*/ 8783053 h 15135727"/>
              <a:gd name="connsiteX276" fmla="*/ 1852864 w 8128084"/>
              <a:gd name="connsiteY276" fmla="*/ 8758990 h 15135727"/>
              <a:gd name="connsiteX277" fmla="*/ 1636295 w 8128084"/>
              <a:gd name="connsiteY277" fmla="*/ 8927432 h 15135727"/>
              <a:gd name="connsiteX278" fmla="*/ 1588169 w 8128084"/>
              <a:gd name="connsiteY278" fmla="*/ 9023685 h 15135727"/>
              <a:gd name="connsiteX279" fmla="*/ 1515979 w 8128084"/>
              <a:gd name="connsiteY279" fmla="*/ 8879306 h 15135727"/>
              <a:gd name="connsiteX280" fmla="*/ 1347537 w 8128084"/>
              <a:gd name="connsiteY280" fmla="*/ 8879306 h 15135727"/>
              <a:gd name="connsiteX281" fmla="*/ 1347537 w 8128084"/>
              <a:gd name="connsiteY281" fmla="*/ 8710864 h 15135727"/>
              <a:gd name="connsiteX282" fmla="*/ 1106906 w 8128084"/>
              <a:gd name="connsiteY282" fmla="*/ 8783053 h 15135727"/>
              <a:gd name="connsiteX283" fmla="*/ 890337 w 8128084"/>
              <a:gd name="connsiteY283" fmla="*/ 8686800 h 15135727"/>
              <a:gd name="connsiteX284" fmla="*/ 649706 w 8128084"/>
              <a:gd name="connsiteY284" fmla="*/ 8662737 h 15135727"/>
              <a:gd name="connsiteX285" fmla="*/ 385011 w 8128084"/>
              <a:gd name="connsiteY285" fmla="*/ 8566485 h 15135727"/>
              <a:gd name="connsiteX286" fmla="*/ 577516 w 8128084"/>
              <a:gd name="connsiteY286" fmla="*/ 8373979 h 15135727"/>
              <a:gd name="connsiteX287" fmla="*/ 794085 w 8128084"/>
              <a:gd name="connsiteY287" fmla="*/ 8301790 h 15135727"/>
              <a:gd name="connsiteX288" fmla="*/ 745958 w 8128084"/>
              <a:gd name="connsiteY288" fmla="*/ 8133348 h 15135727"/>
              <a:gd name="connsiteX289" fmla="*/ 818148 w 8128084"/>
              <a:gd name="connsiteY289" fmla="*/ 7820527 h 15135727"/>
              <a:gd name="connsiteX290" fmla="*/ 697832 w 8128084"/>
              <a:gd name="connsiteY290" fmla="*/ 7820527 h 15135727"/>
              <a:gd name="connsiteX291" fmla="*/ 625642 w 8128084"/>
              <a:gd name="connsiteY291" fmla="*/ 7916779 h 15135727"/>
              <a:gd name="connsiteX292" fmla="*/ 457200 w 8128084"/>
              <a:gd name="connsiteY292" fmla="*/ 7820527 h 15135727"/>
              <a:gd name="connsiteX293" fmla="*/ 529390 w 8128084"/>
              <a:gd name="connsiteY293" fmla="*/ 7700211 h 15135727"/>
              <a:gd name="connsiteX294" fmla="*/ 938464 w 8128084"/>
              <a:gd name="connsiteY294" fmla="*/ 7676148 h 15135727"/>
              <a:gd name="connsiteX295" fmla="*/ 1058779 w 8128084"/>
              <a:gd name="connsiteY295" fmla="*/ 7459579 h 15135727"/>
              <a:gd name="connsiteX296" fmla="*/ 1203158 w 8128084"/>
              <a:gd name="connsiteY296" fmla="*/ 7603958 h 15135727"/>
              <a:gd name="connsiteX297" fmla="*/ 1299411 w 8128084"/>
              <a:gd name="connsiteY297" fmla="*/ 7555832 h 15135727"/>
              <a:gd name="connsiteX298" fmla="*/ 1443790 w 8128084"/>
              <a:gd name="connsiteY298" fmla="*/ 7507706 h 15135727"/>
              <a:gd name="connsiteX299" fmla="*/ 1684421 w 8128084"/>
              <a:gd name="connsiteY299" fmla="*/ 7603958 h 15135727"/>
              <a:gd name="connsiteX300" fmla="*/ 1684421 w 8128084"/>
              <a:gd name="connsiteY300" fmla="*/ 7603958 h 15135727"/>
              <a:gd name="connsiteX301" fmla="*/ 1540042 w 8128084"/>
              <a:gd name="connsiteY301" fmla="*/ 7363327 h 15135727"/>
              <a:gd name="connsiteX302" fmla="*/ 1299411 w 8128084"/>
              <a:gd name="connsiteY302" fmla="*/ 7315200 h 15135727"/>
              <a:gd name="connsiteX303" fmla="*/ 1130969 w 8128084"/>
              <a:gd name="connsiteY303" fmla="*/ 7339264 h 15135727"/>
              <a:gd name="connsiteX304" fmla="*/ 1034716 w 8128084"/>
              <a:gd name="connsiteY304" fmla="*/ 7315200 h 15135727"/>
              <a:gd name="connsiteX305" fmla="*/ 1155032 w 8128084"/>
              <a:gd name="connsiteY305" fmla="*/ 7050506 h 15135727"/>
              <a:gd name="connsiteX306" fmla="*/ 1155032 w 8128084"/>
              <a:gd name="connsiteY306" fmla="*/ 6930190 h 15135727"/>
              <a:gd name="connsiteX307" fmla="*/ 1155032 w 8128084"/>
              <a:gd name="connsiteY307" fmla="*/ 6761748 h 15135727"/>
              <a:gd name="connsiteX308" fmla="*/ 1203158 w 8128084"/>
              <a:gd name="connsiteY308" fmla="*/ 6617369 h 15135727"/>
              <a:gd name="connsiteX309" fmla="*/ 1371600 w 8128084"/>
              <a:gd name="connsiteY309" fmla="*/ 6472990 h 15135727"/>
              <a:gd name="connsiteX310" fmla="*/ 1443790 w 8128084"/>
              <a:gd name="connsiteY310" fmla="*/ 6328611 h 15135727"/>
              <a:gd name="connsiteX311" fmla="*/ 1419727 w 8128084"/>
              <a:gd name="connsiteY311" fmla="*/ 6208295 h 15135727"/>
              <a:gd name="connsiteX312" fmla="*/ 1275348 w 8128084"/>
              <a:gd name="connsiteY312" fmla="*/ 6304548 h 15135727"/>
              <a:gd name="connsiteX313" fmla="*/ 1323474 w 8128084"/>
              <a:gd name="connsiteY313" fmla="*/ 6015790 h 15135727"/>
              <a:gd name="connsiteX314" fmla="*/ 1540042 w 8128084"/>
              <a:gd name="connsiteY314" fmla="*/ 5871411 h 15135727"/>
              <a:gd name="connsiteX315" fmla="*/ 1540042 w 8128084"/>
              <a:gd name="connsiteY315" fmla="*/ 5751095 h 15135727"/>
              <a:gd name="connsiteX316" fmla="*/ 1395664 w 8128084"/>
              <a:gd name="connsiteY316" fmla="*/ 5799221 h 15135727"/>
              <a:gd name="connsiteX317" fmla="*/ 1179095 w 8128084"/>
              <a:gd name="connsiteY317" fmla="*/ 5799221 h 15135727"/>
              <a:gd name="connsiteX318" fmla="*/ 890337 w 8128084"/>
              <a:gd name="connsiteY318" fmla="*/ 5775158 h 15135727"/>
              <a:gd name="connsiteX319" fmla="*/ 697832 w 8128084"/>
              <a:gd name="connsiteY319" fmla="*/ 5606716 h 15135727"/>
              <a:gd name="connsiteX320" fmla="*/ 577516 w 8128084"/>
              <a:gd name="connsiteY320" fmla="*/ 5582653 h 15135727"/>
              <a:gd name="connsiteX321" fmla="*/ 697832 w 8128084"/>
              <a:gd name="connsiteY321" fmla="*/ 5775158 h 15135727"/>
              <a:gd name="connsiteX322" fmla="*/ 409074 w 8128084"/>
              <a:gd name="connsiteY322" fmla="*/ 5799221 h 15135727"/>
              <a:gd name="connsiteX323" fmla="*/ 168442 w 8128084"/>
              <a:gd name="connsiteY323" fmla="*/ 5702969 h 15135727"/>
              <a:gd name="connsiteX324" fmla="*/ 264695 w 8128084"/>
              <a:gd name="connsiteY324" fmla="*/ 5558590 h 15135727"/>
              <a:gd name="connsiteX325" fmla="*/ 144379 w 8128084"/>
              <a:gd name="connsiteY325" fmla="*/ 5510464 h 15135727"/>
              <a:gd name="connsiteX326" fmla="*/ 0 w 8128084"/>
              <a:gd name="connsiteY326" fmla="*/ 5462337 h 15135727"/>
              <a:gd name="connsiteX327" fmla="*/ 96253 w 8128084"/>
              <a:gd name="connsiteY327"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26042 h 15135727"/>
              <a:gd name="connsiteX104" fmla="*/ 6328611 w 8128084"/>
              <a:gd name="connsiteY104" fmla="*/ 3753853 h 15135727"/>
              <a:gd name="connsiteX105" fmla="*/ 6184232 w 8128084"/>
              <a:gd name="connsiteY105" fmla="*/ 3850106 h 15135727"/>
              <a:gd name="connsiteX106" fmla="*/ 6184232 w 8128084"/>
              <a:gd name="connsiteY106" fmla="*/ 3946358 h 15135727"/>
              <a:gd name="connsiteX107" fmla="*/ 6136106 w 8128084"/>
              <a:gd name="connsiteY107" fmla="*/ 4235116 h 15135727"/>
              <a:gd name="connsiteX108" fmla="*/ 5919537 w 8128084"/>
              <a:gd name="connsiteY108" fmla="*/ 4403558 h 15135727"/>
              <a:gd name="connsiteX109" fmla="*/ 5775158 w 8128084"/>
              <a:gd name="connsiteY109" fmla="*/ 4451685 h 15135727"/>
              <a:gd name="connsiteX110" fmla="*/ 5630779 w 8128084"/>
              <a:gd name="connsiteY110" fmla="*/ 4547937 h 15135727"/>
              <a:gd name="connsiteX111" fmla="*/ 5510464 w 8128084"/>
              <a:gd name="connsiteY111" fmla="*/ 4620127 h 15135727"/>
              <a:gd name="connsiteX112" fmla="*/ 5510464 w 8128084"/>
              <a:gd name="connsiteY112" fmla="*/ 4812632 h 15135727"/>
              <a:gd name="connsiteX113" fmla="*/ 5317958 w 8128084"/>
              <a:gd name="connsiteY113" fmla="*/ 4981074 h 15135727"/>
              <a:gd name="connsiteX114" fmla="*/ 5005137 w 8128084"/>
              <a:gd name="connsiteY114" fmla="*/ 5149516 h 15135727"/>
              <a:gd name="connsiteX115" fmla="*/ 4692316 w 8128084"/>
              <a:gd name="connsiteY115" fmla="*/ 5149516 h 15135727"/>
              <a:gd name="connsiteX116" fmla="*/ 4523874 w 8128084"/>
              <a:gd name="connsiteY116" fmla="*/ 5366085 h 15135727"/>
              <a:gd name="connsiteX117" fmla="*/ 4211053 w 8128084"/>
              <a:gd name="connsiteY117" fmla="*/ 5414211 h 15135727"/>
              <a:gd name="connsiteX118" fmla="*/ 4114800 w 8128084"/>
              <a:gd name="connsiteY118" fmla="*/ 5390148 h 15135727"/>
              <a:gd name="connsiteX119" fmla="*/ 4018548 w 8128084"/>
              <a:gd name="connsiteY119" fmla="*/ 5630779 h 15135727"/>
              <a:gd name="connsiteX120" fmla="*/ 4090737 w 8128084"/>
              <a:gd name="connsiteY120" fmla="*/ 5871411 h 15135727"/>
              <a:gd name="connsiteX121" fmla="*/ 4090737 w 8128084"/>
              <a:gd name="connsiteY121" fmla="*/ 6184232 h 15135727"/>
              <a:gd name="connsiteX122" fmla="*/ 4186990 w 8128084"/>
              <a:gd name="connsiteY122" fmla="*/ 6472990 h 15135727"/>
              <a:gd name="connsiteX123" fmla="*/ 4042611 w 8128084"/>
              <a:gd name="connsiteY123" fmla="*/ 6352674 h 15135727"/>
              <a:gd name="connsiteX124" fmla="*/ 3946358 w 8128084"/>
              <a:gd name="connsiteY124" fmla="*/ 6376737 h 15135727"/>
              <a:gd name="connsiteX125" fmla="*/ 4114800 w 8128084"/>
              <a:gd name="connsiteY125" fmla="*/ 6641432 h 15135727"/>
              <a:gd name="connsiteX126" fmla="*/ 4451685 w 8128084"/>
              <a:gd name="connsiteY126" fmla="*/ 6737685 h 15135727"/>
              <a:gd name="connsiteX127" fmla="*/ 4620127 w 8128084"/>
              <a:gd name="connsiteY127" fmla="*/ 6978316 h 15135727"/>
              <a:gd name="connsiteX128" fmla="*/ 4740442 w 8128084"/>
              <a:gd name="connsiteY128" fmla="*/ 7170821 h 15135727"/>
              <a:gd name="connsiteX129" fmla="*/ 5077327 w 8128084"/>
              <a:gd name="connsiteY129" fmla="*/ 7387390 h 15135727"/>
              <a:gd name="connsiteX130" fmla="*/ 5125453 w 8128084"/>
              <a:gd name="connsiteY130" fmla="*/ 7603958 h 15135727"/>
              <a:gd name="connsiteX131" fmla="*/ 5197642 w 8128084"/>
              <a:gd name="connsiteY131" fmla="*/ 7796464 h 15135727"/>
              <a:gd name="connsiteX132" fmla="*/ 5486400 w 8128084"/>
              <a:gd name="connsiteY132" fmla="*/ 7964906 h 15135727"/>
              <a:gd name="connsiteX133" fmla="*/ 5486400 w 8128084"/>
              <a:gd name="connsiteY133" fmla="*/ 8349916 h 15135727"/>
              <a:gd name="connsiteX134" fmla="*/ 5678906 w 8128084"/>
              <a:gd name="connsiteY134" fmla="*/ 8614611 h 15135727"/>
              <a:gd name="connsiteX135" fmla="*/ 5919537 w 8128084"/>
              <a:gd name="connsiteY135" fmla="*/ 9071811 h 15135727"/>
              <a:gd name="connsiteX136" fmla="*/ 6160169 w 8128084"/>
              <a:gd name="connsiteY136" fmla="*/ 9336506 h 15135727"/>
              <a:gd name="connsiteX137" fmla="*/ 6280485 w 8128084"/>
              <a:gd name="connsiteY137" fmla="*/ 9601200 h 15135727"/>
              <a:gd name="connsiteX138" fmla="*/ 6400800 w 8128084"/>
              <a:gd name="connsiteY138" fmla="*/ 9793706 h 15135727"/>
              <a:gd name="connsiteX139" fmla="*/ 6569242 w 8128084"/>
              <a:gd name="connsiteY139" fmla="*/ 10058400 h 15135727"/>
              <a:gd name="connsiteX140" fmla="*/ 6713621 w 8128084"/>
              <a:gd name="connsiteY140" fmla="*/ 10106527 h 15135727"/>
              <a:gd name="connsiteX141" fmla="*/ 6545179 w 8128084"/>
              <a:gd name="connsiteY141" fmla="*/ 10202779 h 15135727"/>
              <a:gd name="connsiteX142" fmla="*/ 6569242 w 8128084"/>
              <a:gd name="connsiteY142" fmla="*/ 10443411 h 15135727"/>
              <a:gd name="connsiteX143" fmla="*/ 6593306 w 8128084"/>
              <a:gd name="connsiteY143" fmla="*/ 10708106 h 15135727"/>
              <a:gd name="connsiteX144" fmla="*/ 6761748 w 8128084"/>
              <a:gd name="connsiteY144" fmla="*/ 10924674 h 15135727"/>
              <a:gd name="connsiteX145" fmla="*/ 6641432 w 8128084"/>
              <a:gd name="connsiteY145" fmla="*/ 11093116 h 15135727"/>
              <a:gd name="connsiteX146" fmla="*/ 6713621 w 8128084"/>
              <a:gd name="connsiteY146" fmla="*/ 11261558 h 15135727"/>
              <a:gd name="connsiteX147" fmla="*/ 6737685 w 8128084"/>
              <a:gd name="connsiteY147" fmla="*/ 11526253 h 15135727"/>
              <a:gd name="connsiteX148" fmla="*/ 6617369 w 8128084"/>
              <a:gd name="connsiteY148" fmla="*/ 11839074 h 15135727"/>
              <a:gd name="connsiteX149" fmla="*/ 6617369 w 8128084"/>
              <a:gd name="connsiteY149" fmla="*/ 12031579 h 15135727"/>
              <a:gd name="connsiteX150" fmla="*/ 6641432 w 8128084"/>
              <a:gd name="connsiteY150" fmla="*/ 12127832 h 15135727"/>
              <a:gd name="connsiteX151" fmla="*/ 6761748 w 8128084"/>
              <a:gd name="connsiteY151" fmla="*/ 12031579 h 15135727"/>
              <a:gd name="connsiteX152" fmla="*/ 6761748 w 8128084"/>
              <a:gd name="connsiteY152" fmla="*/ 12296274 h 15135727"/>
              <a:gd name="connsiteX153" fmla="*/ 6689558 w 8128084"/>
              <a:gd name="connsiteY153" fmla="*/ 12512842 h 15135727"/>
              <a:gd name="connsiteX154" fmla="*/ 6785811 w 8128084"/>
              <a:gd name="connsiteY154" fmla="*/ 12777537 h 15135727"/>
              <a:gd name="connsiteX155" fmla="*/ 6569242 w 8128084"/>
              <a:gd name="connsiteY155" fmla="*/ 12873790 h 15135727"/>
              <a:gd name="connsiteX156" fmla="*/ 6545179 w 8128084"/>
              <a:gd name="connsiteY156" fmla="*/ 13090358 h 15135727"/>
              <a:gd name="connsiteX157" fmla="*/ 6448927 w 8128084"/>
              <a:gd name="connsiteY157" fmla="*/ 13355053 h 15135727"/>
              <a:gd name="connsiteX158" fmla="*/ 6256421 w 8128084"/>
              <a:gd name="connsiteY158" fmla="*/ 13571621 h 15135727"/>
              <a:gd name="connsiteX159" fmla="*/ 6087979 w 8128084"/>
              <a:gd name="connsiteY159" fmla="*/ 13667874 h 15135727"/>
              <a:gd name="connsiteX160" fmla="*/ 5943600 w 8128084"/>
              <a:gd name="connsiteY160" fmla="*/ 13716000 h 15135727"/>
              <a:gd name="connsiteX161" fmla="*/ 5702969 w 8128084"/>
              <a:gd name="connsiteY161" fmla="*/ 13667874 h 15135727"/>
              <a:gd name="connsiteX162" fmla="*/ 5582653 w 8128084"/>
              <a:gd name="connsiteY162" fmla="*/ 13691937 h 15135727"/>
              <a:gd name="connsiteX163" fmla="*/ 5727032 w 8128084"/>
              <a:gd name="connsiteY163" fmla="*/ 13836316 h 15135727"/>
              <a:gd name="connsiteX164" fmla="*/ 5582653 w 8128084"/>
              <a:gd name="connsiteY164" fmla="*/ 14052885 h 15135727"/>
              <a:gd name="connsiteX165" fmla="*/ 5462337 w 8128084"/>
              <a:gd name="connsiteY165" fmla="*/ 14149137 h 15135727"/>
              <a:gd name="connsiteX166" fmla="*/ 5342021 w 8128084"/>
              <a:gd name="connsiteY166" fmla="*/ 14004758 h 15135727"/>
              <a:gd name="connsiteX167" fmla="*/ 5245769 w 8128084"/>
              <a:gd name="connsiteY167" fmla="*/ 14004758 h 15135727"/>
              <a:gd name="connsiteX168" fmla="*/ 5245769 w 8128084"/>
              <a:gd name="connsiteY168" fmla="*/ 13956632 h 15135727"/>
              <a:gd name="connsiteX169" fmla="*/ 5101390 w 8128084"/>
              <a:gd name="connsiteY169" fmla="*/ 13956632 h 15135727"/>
              <a:gd name="connsiteX170" fmla="*/ 4981074 w 8128084"/>
              <a:gd name="connsiteY170" fmla="*/ 13860379 h 15135727"/>
              <a:gd name="connsiteX171" fmla="*/ 4740442 w 8128084"/>
              <a:gd name="connsiteY171" fmla="*/ 13908506 h 15135727"/>
              <a:gd name="connsiteX172" fmla="*/ 4475748 w 8128084"/>
              <a:gd name="connsiteY172" fmla="*/ 13956632 h 15135727"/>
              <a:gd name="connsiteX173" fmla="*/ 4379495 w 8128084"/>
              <a:gd name="connsiteY173" fmla="*/ 14028821 h 15135727"/>
              <a:gd name="connsiteX174" fmla="*/ 4403558 w 8128084"/>
              <a:gd name="connsiteY174" fmla="*/ 14197264 h 15135727"/>
              <a:gd name="connsiteX175" fmla="*/ 4572000 w 8128084"/>
              <a:gd name="connsiteY175" fmla="*/ 14149137 h 15135727"/>
              <a:gd name="connsiteX176" fmla="*/ 4523874 w 8128084"/>
              <a:gd name="connsiteY176" fmla="*/ 14558211 h 15135727"/>
              <a:gd name="connsiteX177" fmla="*/ 4403558 w 8128084"/>
              <a:gd name="connsiteY177" fmla="*/ 14437895 h 15135727"/>
              <a:gd name="connsiteX178" fmla="*/ 4403558 w 8128084"/>
              <a:gd name="connsiteY178" fmla="*/ 14437895 h 15135727"/>
              <a:gd name="connsiteX179" fmla="*/ 4283242 w 8128084"/>
              <a:gd name="connsiteY179" fmla="*/ 14245390 h 15135727"/>
              <a:gd name="connsiteX180" fmla="*/ 4235116 w 8128084"/>
              <a:gd name="connsiteY180" fmla="*/ 14341642 h 15135727"/>
              <a:gd name="connsiteX181" fmla="*/ 4162927 w 8128084"/>
              <a:gd name="connsiteY181" fmla="*/ 14389769 h 15135727"/>
              <a:gd name="connsiteX182" fmla="*/ 4162927 w 8128084"/>
              <a:gd name="connsiteY182" fmla="*/ 14389769 h 15135727"/>
              <a:gd name="connsiteX183" fmla="*/ 3922295 w 8128084"/>
              <a:gd name="connsiteY183" fmla="*/ 14245390 h 15135727"/>
              <a:gd name="connsiteX184" fmla="*/ 3801979 w 8128084"/>
              <a:gd name="connsiteY184" fmla="*/ 14293516 h 15135727"/>
              <a:gd name="connsiteX185" fmla="*/ 3681664 w 8128084"/>
              <a:gd name="connsiteY185" fmla="*/ 14389769 h 15135727"/>
              <a:gd name="connsiteX186" fmla="*/ 3657600 w 8128084"/>
              <a:gd name="connsiteY186" fmla="*/ 14654464 h 15135727"/>
              <a:gd name="connsiteX187" fmla="*/ 3513221 w 8128084"/>
              <a:gd name="connsiteY187" fmla="*/ 14726653 h 15135727"/>
              <a:gd name="connsiteX188" fmla="*/ 3513221 w 8128084"/>
              <a:gd name="connsiteY188" fmla="*/ 14871032 h 15135727"/>
              <a:gd name="connsiteX189" fmla="*/ 3633537 w 8128084"/>
              <a:gd name="connsiteY189" fmla="*/ 14967285 h 15135727"/>
              <a:gd name="connsiteX190" fmla="*/ 3609474 w 8128084"/>
              <a:gd name="connsiteY190" fmla="*/ 15087600 h 15135727"/>
              <a:gd name="connsiteX191" fmla="*/ 3441032 w 8128084"/>
              <a:gd name="connsiteY191" fmla="*/ 15039474 h 15135727"/>
              <a:gd name="connsiteX192" fmla="*/ 3272590 w 8128084"/>
              <a:gd name="connsiteY192" fmla="*/ 15063537 h 15135727"/>
              <a:gd name="connsiteX193" fmla="*/ 3248527 w 8128084"/>
              <a:gd name="connsiteY193" fmla="*/ 14895095 h 15135727"/>
              <a:gd name="connsiteX194" fmla="*/ 3128211 w 8128084"/>
              <a:gd name="connsiteY194" fmla="*/ 14919158 h 15135727"/>
              <a:gd name="connsiteX195" fmla="*/ 2959769 w 8128084"/>
              <a:gd name="connsiteY195" fmla="*/ 15135727 h 15135727"/>
              <a:gd name="connsiteX196" fmla="*/ 2935706 w 8128084"/>
              <a:gd name="connsiteY196" fmla="*/ 14895095 h 15135727"/>
              <a:gd name="connsiteX197" fmla="*/ 2791327 w 8128084"/>
              <a:gd name="connsiteY197" fmla="*/ 14943221 h 15135727"/>
              <a:gd name="connsiteX198" fmla="*/ 2671011 w 8128084"/>
              <a:gd name="connsiteY198" fmla="*/ 15039474 h 15135727"/>
              <a:gd name="connsiteX199" fmla="*/ 2430379 w 8128084"/>
              <a:gd name="connsiteY199" fmla="*/ 15087600 h 15135727"/>
              <a:gd name="connsiteX200" fmla="*/ 2237874 w 8128084"/>
              <a:gd name="connsiteY200" fmla="*/ 15039474 h 15135727"/>
              <a:gd name="connsiteX201" fmla="*/ 2622885 w 8128084"/>
              <a:gd name="connsiteY201" fmla="*/ 14846969 h 15135727"/>
              <a:gd name="connsiteX202" fmla="*/ 2887579 w 8128084"/>
              <a:gd name="connsiteY202" fmla="*/ 14774779 h 15135727"/>
              <a:gd name="connsiteX203" fmla="*/ 2839453 w 8128084"/>
              <a:gd name="connsiteY203" fmla="*/ 14582274 h 15135727"/>
              <a:gd name="connsiteX204" fmla="*/ 2935706 w 8128084"/>
              <a:gd name="connsiteY204" fmla="*/ 14510085 h 15135727"/>
              <a:gd name="connsiteX205" fmla="*/ 2935706 w 8128084"/>
              <a:gd name="connsiteY205" fmla="*/ 14510085 h 15135727"/>
              <a:gd name="connsiteX206" fmla="*/ 3080085 w 8128084"/>
              <a:gd name="connsiteY206" fmla="*/ 14413832 h 15135727"/>
              <a:gd name="connsiteX207" fmla="*/ 3152274 w 8128084"/>
              <a:gd name="connsiteY207" fmla="*/ 14341642 h 15135727"/>
              <a:gd name="connsiteX208" fmla="*/ 3080085 w 8128084"/>
              <a:gd name="connsiteY208" fmla="*/ 14269453 h 15135727"/>
              <a:gd name="connsiteX209" fmla="*/ 3152274 w 8128084"/>
              <a:gd name="connsiteY209" fmla="*/ 14197264 h 15135727"/>
              <a:gd name="connsiteX210" fmla="*/ 3152274 w 8128084"/>
              <a:gd name="connsiteY210" fmla="*/ 14052885 h 15135727"/>
              <a:gd name="connsiteX211" fmla="*/ 3080085 w 8128084"/>
              <a:gd name="connsiteY211" fmla="*/ 13980695 h 15135727"/>
              <a:gd name="connsiteX212" fmla="*/ 3056021 w 8128084"/>
              <a:gd name="connsiteY212" fmla="*/ 14076948 h 15135727"/>
              <a:gd name="connsiteX213" fmla="*/ 2935706 w 8128084"/>
              <a:gd name="connsiteY213" fmla="*/ 14076948 h 15135727"/>
              <a:gd name="connsiteX214" fmla="*/ 2863516 w 8128084"/>
              <a:gd name="connsiteY214" fmla="*/ 14125074 h 15135727"/>
              <a:gd name="connsiteX215" fmla="*/ 2719137 w 8128084"/>
              <a:gd name="connsiteY215" fmla="*/ 14197264 h 15135727"/>
              <a:gd name="connsiteX216" fmla="*/ 2646948 w 8128084"/>
              <a:gd name="connsiteY216" fmla="*/ 14197264 h 15135727"/>
              <a:gd name="connsiteX217" fmla="*/ 2598821 w 8128084"/>
              <a:gd name="connsiteY217" fmla="*/ 14125074 h 15135727"/>
              <a:gd name="connsiteX218" fmla="*/ 2430379 w 8128084"/>
              <a:gd name="connsiteY218" fmla="*/ 13836316 h 15135727"/>
              <a:gd name="connsiteX219" fmla="*/ 2646948 w 8128084"/>
              <a:gd name="connsiteY219" fmla="*/ 13812253 h 15135727"/>
              <a:gd name="connsiteX220" fmla="*/ 2502569 w 8128084"/>
              <a:gd name="connsiteY220" fmla="*/ 13475369 h 15135727"/>
              <a:gd name="connsiteX221" fmla="*/ 2550695 w 8128084"/>
              <a:gd name="connsiteY221" fmla="*/ 13186611 h 15135727"/>
              <a:gd name="connsiteX222" fmla="*/ 2719137 w 8128084"/>
              <a:gd name="connsiteY222" fmla="*/ 13042232 h 15135727"/>
              <a:gd name="connsiteX223" fmla="*/ 2791327 w 8128084"/>
              <a:gd name="connsiteY223" fmla="*/ 12945979 h 15135727"/>
              <a:gd name="connsiteX224" fmla="*/ 3031958 w 8128084"/>
              <a:gd name="connsiteY224" fmla="*/ 13090358 h 15135727"/>
              <a:gd name="connsiteX225" fmla="*/ 3056021 w 8128084"/>
              <a:gd name="connsiteY225" fmla="*/ 12753474 h 15135727"/>
              <a:gd name="connsiteX226" fmla="*/ 2887579 w 8128084"/>
              <a:gd name="connsiteY226" fmla="*/ 12777537 h 15135727"/>
              <a:gd name="connsiteX227" fmla="*/ 2815390 w 8128084"/>
              <a:gd name="connsiteY227" fmla="*/ 12777537 h 15135727"/>
              <a:gd name="connsiteX228" fmla="*/ 3176337 w 8128084"/>
              <a:gd name="connsiteY228" fmla="*/ 12368464 h 15135727"/>
              <a:gd name="connsiteX229" fmla="*/ 3104148 w 8128084"/>
              <a:gd name="connsiteY229" fmla="*/ 12320337 h 15135727"/>
              <a:gd name="connsiteX230" fmla="*/ 3104148 w 8128084"/>
              <a:gd name="connsiteY230" fmla="*/ 12320337 h 15135727"/>
              <a:gd name="connsiteX231" fmla="*/ 3007895 w 8128084"/>
              <a:gd name="connsiteY231" fmla="*/ 12079706 h 15135727"/>
              <a:gd name="connsiteX232" fmla="*/ 2911642 w 8128084"/>
              <a:gd name="connsiteY232" fmla="*/ 11935327 h 15135727"/>
              <a:gd name="connsiteX233" fmla="*/ 2863516 w 8128084"/>
              <a:gd name="connsiteY233" fmla="*/ 11694695 h 15135727"/>
              <a:gd name="connsiteX234" fmla="*/ 2911642 w 8128084"/>
              <a:gd name="connsiteY234" fmla="*/ 11454064 h 15135727"/>
              <a:gd name="connsiteX235" fmla="*/ 3056021 w 8128084"/>
              <a:gd name="connsiteY235" fmla="*/ 11454064 h 15135727"/>
              <a:gd name="connsiteX236" fmla="*/ 2983832 w 8128084"/>
              <a:gd name="connsiteY236" fmla="*/ 11381874 h 15135727"/>
              <a:gd name="connsiteX237" fmla="*/ 3031958 w 8128084"/>
              <a:gd name="connsiteY237" fmla="*/ 11285621 h 15135727"/>
              <a:gd name="connsiteX238" fmla="*/ 3007895 w 8128084"/>
              <a:gd name="connsiteY238" fmla="*/ 11189369 h 15135727"/>
              <a:gd name="connsiteX239" fmla="*/ 2887579 w 8128084"/>
              <a:gd name="connsiteY239" fmla="*/ 11141242 h 15135727"/>
              <a:gd name="connsiteX240" fmla="*/ 2887579 w 8128084"/>
              <a:gd name="connsiteY240" fmla="*/ 10972800 h 15135727"/>
              <a:gd name="connsiteX241" fmla="*/ 2887579 w 8128084"/>
              <a:gd name="connsiteY241" fmla="*/ 10924674 h 15135727"/>
              <a:gd name="connsiteX242" fmla="*/ 2767264 w 8128084"/>
              <a:gd name="connsiteY242" fmla="*/ 11020927 h 15135727"/>
              <a:gd name="connsiteX243" fmla="*/ 2743200 w 8128084"/>
              <a:gd name="connsiteY243" fmla="*/ 10924674 h 15135727"/>
              <a:gd name="connsiteX244" fmla="*/ 2550695 w 8128084"/>
              <a:gd name="connsiteY244" fmla="*/ 11020927 h 15135727"/>
              <a:gd name="connsiteX245" fmla="*/ 2526632 w 8128084"/>
              <a:gd name="connsiteY245" fmla="*/ 11117179 h 15135727"/>
              <a:gd name="connsiteX246" fmla="*/ 2334127 w 8128084"/>
              <a:gd name="connsiteY246" fmla="*/ 10996864 h 15135727"/>
              <a:gd name="connsiteX247" fmla="*/ 2358190 w 8128084"/>
              <a:gd name="connsiteY247" fmla="*/ 10732169 h 15135727"/>
              <a:gd name="connsiteX248" fmla="*/ 2334127 w 8128084"/>
              <a:gd name="connsiteY248" fmla="*/ 10587790 h 15135727"/>
              <a:gd name="connsiteX249" fmla="*/ 2406316 w 8128084"/>
              <a:gd name="connsiteY249" fmla="*/ 10491537 h 15135727"/>
              <a:gd name="connsiteX250" fmla="*/ 2598821 w 8128084"/>
              <a:gd name="connsiteY250" fmla="*/ 10684042 h 15135727"/>
              <a:gd name="connsiteX251" fmla="*/ 2767264 w 8128084"/>
              <a:gd name="connsiteY251" fmla="*/ 10684042 h 15135727"/>
              <a:gd name="connsiteX252" fmla="*/ 2646948 w 8128084"/>
              <a:gd name="connsiteY252" fmla="*/ 10515600 h 15135727"/>
              <a:gd name="connsiteX253" fmla="*/ 2815390 w 8128084"/>
              <a:gd name="connsiteY253" fmla="*/ 10395285 h 15135727"/>
              <a:gd name="connsiteX254" fmla="*/ 3080085 w 8128084"/>
              <a:gd name="connsiteY254" fmla="*/ 10419348 h 15135727"/>
              <a:gd name="connsiteX255" fmla="*/ 3248527 w 8128084"/>
              <a:gd name="connsiteY255" fmla="*/ 10539664 h 15135727"/>
              <a:gd name="connsiteX256" fmla="*/ 3320716 w 8128084"/>
              <a:gd name="connsiteY256" fmla="*/ 10659979 h 15135727"/>
              <a:gd name="connsiteX257" fmla="*/ 3465095 w 8128084"/>
              <a:gd name="connsiteY257" fmla="*/ 10659979 h 15135727"/>
              <a:gd name="connsiteX258" fmla="*/ 3441032 w 8128084"/>
              <a:gd name="connsiteY258" fmla="*/ 10491537 h 15135727"/>
              <a:gd name="connsiteX259" fmla="*/ 3392906 w 8128084"/>
              <a:gd name="connsiteY259" fmla="*/ 10250906 h 15135727"/>
              <a:gd name="connsiteX260" fmla="*/ 3152274 w 8128084"/>
              <a:gd name="connsiteY260" fmla="*/ 10250906 h 15135727"/>
              <a:gd name="connsiteX261" fmla="*/ 3176337 w 8128084"/>
              <a:gd name="connsiteY261" fmla="*/ 10178716 h 15135727"/>
              <a:gd name="connsiteX262" fmla="*/ 3104148 w 8128084"/>
              <a:gd name="connsiteY262" fmla="*/ 10154653 h 15135727"/>
              <a:gd name="connsiteX263" fmla="*/ 3007895 w 8128084"/>
              <a:gd name="connsiteY263" fmla="*/ 9962148 h 15135727"/>
              <a:gd name="connsiteX264" fmla="*/ 3176337 w 8128084"/>
              <a:gd name="connsiteY264" fmla="*/ 9889958 h 15135727"/>
              <a:gd name="connsiteX265" fmla="*/ 2959769 w 8128084"/>
              <a:gd name="connsiteY265" fmla="*/ 9504948 h 15135727"/>
              <a:gd name="connsiteX266" fmla="*/ 2791327 w 8128084"/>
              <a:gd name="connsiteY266" fmla="*/ 9456821 h 15135727"/>
              <a:gd name="connsiteX267" fmla="*/ 2574758 w 8128084"/>
              <a:gd name="connsiteY267" fmla="*/ 9336506 h 15135727"/>
              <a:gd name="connsiteX268" fmla="*/ 2550695 w 8128084"/>
              <a:gd name="connsiteY268" fmla="*/ 9071811 h 15135727"/>
              <a:gd name="connsiteX269" fmla="*/ 2695074 w 8128084"/>
              <a:gd name="connsiteY269" fmla="*/ 8999621 h 15135727"/>
              <a:gd name="connsiteX270" fmla="*/ 2622885 w 8128084"/>
              <a:gd name="connsiteY270" fmla="*/ 8975558 h 15135727"/>
              <a:gd name="connsiteX271" fmla="*/ 2430379 w 8128084"/>
              <a:gd name="connsiteY271" fmla="*/ 8999621 h 15135727"/>
              <a:gd name="connsiteX272" fmla="*/ 2261937 w 8128084"/>
              <a:gd name="connsiteY272" fmla="*/ 9168064 h 15135727"/>
              <a:gd name="connsiteX273" fmla="*/ 2237874 w 8128084"/>
              <a:gd name="connsiteY273" fmla="*/ 8999621 h 15135727"/>
              <a:gd name="connsiteX274" fmla="*/ 2117558 w 8128084"/>
              <a:gd name="connsiteY274" fmla="*/ 8975558 h 15135727"/>
              <a:gd name="connsiteX275" fmla="*/ 2045369 w 8128084"/>
              <a:gd name="connsiteY275" fmla="*/ 8783053 h 15135727"/>
              <a:gd name="connsiteX276" fmla="*/ 1852864 w 8128084"/>
              <a:gd name="connsiteY276" fmla="*/ 8758990 h 15135727"/>
              <a:gd name="connsiteX277" fmla="*/ 1636295 w 8128084"/>
              <a:gd name="connsiteY277" fmla="*/ 8927432 h 15135727"/>
              <a:gd name="connsiteX278" fmla="*/ 1588169 w 8128084"/>
              <a:gd name="connsiteY278" fmla="*/ 9023685 h 15135727"/>
              <a:gd name="connsiteX279" fmla="*/ 1515979 w 8128084"/>
              <a:gd name="connsiteY279" fmla="*/ 8879306 h 15135727"/>
              <a:gd name="connsiteX280" fmla="*/ 1347537 w 8128084"/>
              <a:gd name="connsiteY280" fmla="*/ 8879306 h 15135727"/>
              <a:gd name="connsiteX281" fmla="*/ 1347537 w 8128084"/>
              <a:gd name="connsiteY281" fmla="*/ 8710864 h 15135727"/>
              <a:gd name="connsiteX282" fmla="*/ 1106906 w 8128084"/>
              <a:gd name="connsiteY282" fmla="*/ 8783053 h 15135727"/>
              <a:gd name="connsiteX283" fmla="*/ 890337 w 8128084"/>
              <a:gd name="connsiteY283" fmla="*/ 8686800 h 15135727"/>
              <a:gd name="connsiteX284" fmla="*/ 649706 w 8128084"/>
              <a:gd name="connsiteY284" fmla="*/ 8662737 h 15135727"/>
              <a:gd name="connsiteX285" fmla="*/ 385011 w 8128084"/>
              <a:gd name="connsiteY285" fmla="*/ 8566485 h 15135727"/>
              <a:gd name="connsiteX286" fmla="*/ 577516 w 8128084"/>
              <a:gd name="connsiteY286" fmla="*/ 8373979 h 15135727"/>
              <a:gd name="connsiteX287" fmla="*/ 794085 w 8128084"/>
              <a:gd name="connsiteY287" fmla="*/ 8301790 h 15135727"/>
              <a:gd name="connsiteX288" fmla="*/ 745958 w 8128084"/>
              <a:gd name="connsiteY288" fmla="*/ 8133348 h 15135727"/>
              <a:gd name="connsiteX289" fmla="*/ 818148 w 8128084"/>
              <a:gd name="connsiteY289" fmla="*/ 7820527 h 15135727"/>
              <a:gd name="connsiteX290" fmla="*/ 697832 w 8128084"/>
              <a:gd name="connsiteY290" fmla="*/ 7820527 h 15135727"/>
              <a:gd name="connsiteX291" fmla="*/ 625642 w 8128084"/>
              <a:gd name="connsiteY291" fmla="*/ 7916779 h 15135727"/>
              <a:gd name="connsiteX292" fmla="*/ 457200 w 8128084"/>
              <a:gd name="connsiteY292" fmla="*/ 7820527 h 15135727"/>
              <a:gd name="connsiteX293" fmla="*/ 529390 w 8128084"/>
              <a:gd name="connsiteY293" fmla="*/ 7700211 h 15135727"/>
              <a:gd name="connsiteX294" fmla="*/ 938464 w 8128084"/>
              <a:gd name="connsiteY294" fmla="*/ 7676148 h 15135727"/>
              <a:gd name="connsiteX295" fmla="*/ 1058779 w 8128084"/>
              <a:gd name="connsiteY295" fmla="*/ 7459579 h 15135727"/>
              <a:gd name="connsiteX296" fmla="*/ 1203158 w 8128084"/>
              <a:gd name="connsiteY296" fmla="*/ 7603958 h 15135727"/>
              <a:gd name="connsiteX297" fmla="*/ 1299411 w 8128084"/>
              <a:gd name="connsiteY297" fmla="*/ 7555832 h 15135727"/>
              <a:gd name="connsiteX298" fmla="*/ 1443790 w 8128084"/>
              <a:gd name="connsiteY298" fmla="*/ 7507706 h 15135727"/>
              <a:gd name="connsiteX299" fmla="*/ 1684421 w 8128084"/>
              <a:gd name="connsiteY299" fmla="*/ 7603958 h 15135727"/>
              <a:gd name="connsiteX300" fmla="*/ 1684421 w 8128084"/>
              <a:gd name="connsiteY300" fmla="*/ 7603958 h 15135727"/>
              <a:gd name="connsiteX301" fmla="*/ 1540042 w 8128084"/>
              <a:gd name="connsiteY301" fmla="*/ 7363327 h 15135727"/>
              <a:gd name="connsiteX302" fmla="*/ 1299411 w 8128084"/>
              <a:gd name="connsiteY302" fmla="*/ 7315200 h 15135727"/>
              <a:gd name="connsiteX303" fmla="*/ 1130969 w 8128084"/>
              <a:gd name="connsiteY303" fmla="*/ 7339264 h 15135727"/>
              <a:gd name="connsiteX304" fmla="*/ 1034716 w 8128084"/>
              <a:gd name="connsiteY304" fmla="*/ 7315200 h 15135727"/>
              <a:gd name="connsiteX305" fmla="*/ 1155032 w 8128084"/>
              <a:gd name="connsiteY305" fmla="*/ 7050506 h 15135727"/>
              <a:gd name="connsiteX306" fmla="*/ 1155032 w 8128084"/>
              <a:gd name="connsiteY306" fmla="*/ 6930190 h 15135727"/>
              <a:gd name="connsiteX307" fmla="*/ 1155032 w 8128084"/>
              <a:gd name="connsiteY307" fmla="*/ 6761748 h 15135727"/>
              <a:gd name="connsiteX308" fmla="*/ 1203158 w 8128084"/>
              <a:gd name="connsiteY308" fmla="*/ 6617369 h 15135727"/>
              <a:gd name="connsiteX309" fmla="*/ 1371600 w 8128084"/>
              <a:gd name="connsiteY309" fmla="*/ 6472990 h 15135727"/>
              <a:gd name="connsiteX310" fmla="*/ 1443790 w 8128084"/>
              <a:gd name="connsiteY310" fmla="*/ 6328611 h 15135727"/>
              <a:gd name="connsiteX311" fmla="*/ 1419727 w 8128084"/>
              <a:gd name="connsiteY311" fmla="*/ 6208295 h 15135727"/>
              <a:gd name="connsiteX312" fmla="*/ 1275348 w 8128084"/>
              <a:gd name="connsiteY312" fmla="*/ 6304548 h 15135727"/>
              <a:gd name="connsiteX313" fmla="*/ 1323474 w 8128084"/>
              <a:gd name="connsiteY313" fmla="*/ 6015790 h 15135727"/>
              <a:gd name="connsiteX314" fmla="*/ 1540042 w 8128084"/>
              <a:gd name="connsiteY314" fmla="*/ 5871411 h 15135727"/>
              <a:gd name="connsiteX315" fmla="*/ 1540042 w 8128084"/>
              <a:gd name="connsiteY315" fmla="*/ 5751095 h 15135727"/>
              <a:gd name="connsiteX316" fmla="*/ 1395664 w 8128084"/>
              <a:gd name="connsiteY316" fmla="*/ 5799221 h 15135727"/>
              <a:gd name="connsiteX317" fmla="*/ 1179095 w 8128084"/>
              <a:gd name="connsiteY317" fmla="*/ 5799221 h 15135727"/>
              <a:gd name="connsiteX318" fmla="*/ 890337 w 8128084"/>
              <a:gd name="connsiteY318" fmla="*/ 5775158 h 15135727"/>
              <a:gd name="connsiteX319" fmla="*/ 697832 w 8128084"/>
              <a:gd name="connsiteY319" fmla="*/ 5606716 h 15135727"/>
              <a:gd name="connsiteX320" fmla="*/ 577516 w 8128084"/>
              <a:gd name="connsiteY320" fmla="*/ 5582653 h 15135727"/>
              <a:gd name="connsiteX321" fmla="*/ 697832 w 8128084"/>
              <a:gd name="connsiteY321" fmla="*/ 5775158 h 15135727"/>
              <a:gd name="connsiteX322" fmla="*/ 409074 w 8128084"/>
              <a:gd name="connsiteY322" fmla="*/ 5799221 h 15135727"/>
              <a:gd name="connsiteX323" fmla="*/ 168442 w 8128084"/>
              <a:gd name="connsiteY323" fmla="*/ 5702969 h 15135727"/>
              <a:gd name="connsiteX324" fmla="*/ 264695 w 8128084"/>
              <a:gd name="connsiteY324" fmla="*/ 5558590 h 15135727"/>
              <a:gd name="connsiteX325" fmla="*/ 144379 w 8128084"/>
              <a:gd name="connsiteY325" fmla="*/ 5510464 h 15135727"/>
              <a:gd name="connsiteX326" fmla="*/ 0 w 8128084"/>
              <a:gd name="connsiteY326" fmla="*/ 5462337 h 15135727"/>
              <a:gd name="connsiteX327" fmla="*/ 96253 w 8128084"/>
              <a:gd name="connsiteY327"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184232 w 8128084"/>
              <a:gd name="connsiteY105" fmla="*/ 3850106 h 15135727"/>
              <a:gd name="connsiteX106" fmla="*/ 6184232 w 8128084"/>
              <a:gd name="connsiteY106" fmla="*/ 3946358 h 15135727"/>
              <a:gd name="connsiteX107" fmla="*/ 6136106 w 8128084"/>
              <a:gd name="connsiteY107" fmla="*/ 4235116 h 15135727"/>
              <a:gd name="connsiteX108" fmla="*/ 5919537 w 8128084"/>
              <a:gd name="connsiteY108" fmla="*/ 4403558 h 15135727"/>
              <a:gd name="connsiteX109" fmla="*/ 5775158 w 8128084"/>
              <a:gd name="connsiteY109" fmla="*/ 4451685 h 15135727"/>
              <a:gd name="connsiteX110" fmla="*/ 5630779 w 8128084"/>
              <a:gd name="connsiteY110" fmla="*/ 4547937 h 15135727"/>
              <a:gd name="connsiteX111" fmla="*/ 5510464 w 8128084"/>
              <a:gd name="connsiteY111" fmla="*/ 4620127 h 15135727"/>
              <a:gd name="connsiteX112" fmla="*/ 5510464 w 8128084"/>
              <a:gd name="connsiteY112" fmla="*/ 4812632 h 15135727"/>
              <a:gd name="connsiteX113" fmla="*/ 5317958 w 8128084"/>
              <a:gd name="connsiteY113" fmla="*/ 4981074 h 15135727"/>
              <a:gd name="connsiteX114" fmla="*/ 5005137 w 8128084"/>
              <a:gd name="connsiteY114" fmla="*/ 5149516 h 15135727"/>
              <a:gd name="connsiteX115" fmla="*/ 4692316 w 8128084"/>
              <a:gd name="connsiteY115" fmla="*/ 5149516 h 15135727"/>
              <a:gd name="connsiteX116" fmla="*/ 4523874 w 8128084"/>
              <a:gd name="connsiteY116" fmla="*/ 5366085 h 15135727"/>
              <a:gd name="connsiteX117" fmla="*/ 4211053 w 8128084"/>
              <a:gd name="connsiteY117" fmla="*/ 5414211 h 15135727"/>
              <a:gd name="connsiteX118" fmla="*/ 4114800 w 8128084"/>
              <a:gd name="connsiteY118" fmla="*/ 5390148 h 15135727"/>
              <a:gd name="connsiteX119" fmla="*/ 4018548 w 8128084"/>
              <a:gd name="connsiteY119" fmla="*/ 5630779 h 15135727"/>
              <a:gd name="connsiteX120" fmla="*/ 4090737 w 8128084"/>
              <a:gd name="connsiteY120" fmla="*/ 5871411 h 15135727"/>
              <a:gd name="connsiteX121" fmla="*/ 4090737 w 8128084"/>
              <a:gd name="connsiteY121" fmla="*/ 6184232 h 15135727"/>
              <a:gd name="connsiteX122" fmla="*/ 4186990 w 8128084"/>
              <a:gd name="connsiteY122" fmla="*/ 6472990 h 15135727"/>
              <a:gd name="connsiteX123" fmla="*/ 4042611 w 8128084"/>
              <a:gd name="connsiteY123" fmla="*/ 6352674 h 15135727"/>
              <a:gd name="connsiteX124" fmla="*/ 3946358 w 8128084"/>
              <a:gd name="connsiteY124" fmla="*/ 6376737 h 15135727"/>
              <a:gd name="connsiteX125" fmla="*/ 4114800 w 8128084"/>
              <a:gd name="connsiteY125" fmla="*/ 6641432 h 15135727"/>
              <a:gd name="connsiteX126" fmla="*/ 4451685 w 8128084"/>
              <a:gd name="connsiteY126" fmla="*/ 6737685 h 15135727"/>
              <a:gd name="connsiteX127" fmla="*/ 4620127 w 8128084"/>
              <a:gd name="connsiteY127" fmla="*/ 6978316 h 15135727"/>
              <a:gd name="connsiteX128" fmla="*/ 4740442 w 8128084"/>
              <a:gd name="connsiteY128" fmla="*/ 7170821 h 15135727"/>
              <a:gd name="connsiteX129" fmla="*/ 5077327 w 8128084"/>
              <a:gd name="connsiteY129" fmla="*/ 7387390 h 15135727"/>
              <a:gd name="connsiteX130" fmla="*/ 5125453 w 8128084"/>
              <a:gd name="connsiteY130" fmla="*/ 7603958 h 15135727"/>
              <a:gd name="connsiteX131" fmla="*/ 5197642 w 8128084"/>
              <a:gd name="connsiteY131" fmla="*/ 7796464 h 15135727"/>
              <a:gd name="connsiteX132" fmla="*/ 5486400 w 8128084"/>
              <a:gd name="connsiteY132" fmla="*/ 7964906 h 15135727"/>
              <a:gd name="connsiteX133" fmla="*/ 5486400 w 8128084"/>
              <a:gd name="connsiteY133" fmla="*/ 8349916 h 15135727"/>
              <a:gd name="connsiteX134" fmla="*/ 5678906 w 8128084"/>
              <a:gd name="connsiteY134" fmla="*/ 8614611 h 15135727"/>
              <a:gd name="connsiteX135" fmla="*/ 5919537 w 8128084"/>
              <a:gd name="connsiteY135" fmla="*/ 9071811 h 15135727"/>
              <a:gd name="connsiteX136" fmla="*/ 6160169 w 8128084"/>
              <a:gd name="connsiteY136" fmla="*/ 9336506 h 15135727"/>
              <a:gd name="connsiteX137" fmla="*/ 6280485 w 8128084"/>
              <a:gd name="connsiteY137" fmla="*/ 9601200 h 15135727"/>
              <a:gd name="connsiteX138" fmla="*/ 6400800 w 8128084"/>
              <a:gd name="connsiteY138" fmla="*/ 9793706 h 15135727"/>
              <a:gd name="connsiteX139" fmla="*/ 6569242 w 8128084"/>
              <a:gd name="connsiteY139" fmla="*/ 10058400 h 15135727"/>
              <a:gd name="connsiteX140" fmla="*/ 6713621 w 8128084"/>
              <a:gd name="connsiteY140" fmla="*/ 10106527 h 15135727"/>
              <a:gd name="connsiteX141" fmla="*/ 6545179 w 8128084"/>
              <a:gd name="connsiteY141" fmla="*/ 10202779 h 15135727"/>
              <a:gd name="connsiteX142" fmla="*/ 6569242 w 8128084"/>
              <a:gd name="connsiteY142" fmla="*/ 10443411 h 15135727"/>
              <a:gd name="connsiteX143" fmla="*/ 6593306 w 8128084"/>
              <a:gd name="connsiteY143" fmla="*/ 10708106 h 15135727"/>
              <a:gd name="connsiteX144" fmla="*/ 6761748 w 8128084"/>
              <a:gd name="connsiteY144" fmla="*/ 10924674 h 15135727"/>
              <a:gd name="connsiteX145" fmla="*/ 6641432 w 8128084"/>
              <a:gd name="connsiteY145" fmla="*/ 11093116 h 15135727"/>
              <a:gd name="connsiteX146" fmla="*/ 6713621 w 8128084"/>
              <a:gd name="connsiteY146" fmla="*/ 11261558 h 15135727"/>
              <a:gd name="connsiteX147" fmla="*/ 6737685 w 8128084"/>
              <a:gd name="connsiteY147" fmla="*/ 11526253 h 15135727"/>
              <a:gd name="connsiteX148" fmla="*/ 6617369 w 8128084"/>
              <a:gd name="connsiteY148" fmla="*/ 11839074 h 15135727"/>
              <a:gd name="connsiteX149" fmla="*/ 6617369 w 8128084"/>
              <a:gd name="connsiteY149" fmla="*/ 12031579 h 15135727"/>
              <a:gd name="connsiteX150" fmla="*/ 6641432 w 8128084"/>
              <a:gd name="connsiteY150" fmla="*/ 12127832 h 15135727"/>
              <a:gd name="connsiteX151" fmla="*/ 6761748 w 8128084"/>
              <a:gd name="connsiteY151" fmla="*/ 12031579 h 15135727"/>
              <a:gd name="connsiteX152" fmla="*/ 6761748 w 8128084"/>
              <a:gd name="connsiteY152" fmla="*/ 12296274 h 15135727"/>
              <a:gd name="connsiteX153" fmla="*/ 6689558 w 8128084"/>
              <a:gd name="connsiteY153" fmla="*/ 12512842 h 15135727"/>
              <a:gd name="connsiteX154" fmla="*/ 6785811 w 8128084"/>
              <a:gd name="connsiteY154" fmla="*/ 12777537 h 15135727"/>
              <a:gd name="connsiteX155" fmla="*/ 6569242 w 8128084"/>
              <a:gd name="connsiteY155" fmla="*/ 12873790 h 15135727"/>
              <a:gd name="connsiteX156" fmla="*/ 6545179 w 8128084"/>
              <a:gd name="connsiteY156" fmla="*/ 13090358 h 15135727"/>
              <a:gd name="connsiteX157" fmla="*/ 6448927 w 8128084"/>
              <a:gd name="connsiteY157" fmla="*/ 13355053 h 15135727"/>
              <a:gd name="connsiteX158" fmla="*/ 6256421 w 8128084"/>
              <a:gd name="connsiteY158" fmla="*/ 13571621 h 15135727"/>
              <a:gd name="connsiteX159" fmla="*/ 6087979 w 8128084"/>
              <a:gd name="connsiteY159" fmla="*/ 13667874 h 15135727"/>
              <a:gd name="connsiteX160" fmla="*/ 5943600 w 8128084"/>
              <a:gd name="connsiteY160" fmla="*/ 13716000 h 15135727"/>
              <a:gd name="connsiteX161" fmla="*/ 5702969 w 8128084"/>
              <a:gd name="connsiteY161" fmla="*/ 13667874 h 15135727"/>
              <a:gd name="connsiteX162" fmla="*/ 5582653 w 8128084"/>
              <a:gd name="connsiteY162" fmla="*/ 13691937 h 15135727"/>
              <a:gd name="connsiteX163" fmla="*/ 5727032 w 8128084"/>
              <a:gd name="connsiteY163" fmla="*/ 13836316 h 15135727"/>
              <a:gd name="connsiteX164" fmla="*/ 5582653 w 8128084"/>
              <a:gd name="connsiteY164" fmla="*/ 14052885 h 15135727"/>
              <a:gd name="connsiteX165" fmla="*/ 5462337 w 8128084"/>
              <a:gd name="connsiteY165" fmla="*/ 14149137 h 15135727"/>
              <a:gd name="connsiteX166" fmla="*/ 5342021 w 8128084"/>
              <a:gd name="connsiteY166" fmla="*/ 14004758 h 15135727"/>
              <a:gd name="connsiteX167" fmla="*/ 5245769 w 8128084"/>
              <a:gd name="connsiteY167" fmla="*/ 14004758 h 15135727"/>
              <a:gd name="connsiteX168" fmla="*/ 5245769 w 8128084"/>
              <a:gd name="connsiteY168" fmla="*/ 13956632 h 15135727"/>
              <a:gd name="connsiteX169" fmla="*/ 5101390 w 8128084"/>
              <a:gd name="connsiteY169" fmla="*/ 13956632 h 15135727"/>
              <a:gd name="connsiteX170" fmla="*/ 4981074 w 8128084"/>
              <a:gd name="connsiteY170" fmla="*/ 13860379 h 15135727"/>
              <a:gd name="connsiteX171" fmla="*/ 4740442 w 8128084"/>
              <a:gd name="connsiteY171" fmla="*/ 13908506 h 15135727"/>
              <a:gd name="connsiteX172" fmla="*/ 4475748 w 8128084"/>
              <a:gd name="connsiteY172" fmla="*/ 13956632 h 15135727"/>
              <a:gd name="connsiteX173" fmla="*/ 4379495 w 8128084"/>
              <a:gd name="connsiteY173" fmla="*/ 14028821 h 15135727"/>
              <a:gd name="connsiteX174" fmla="*/ 4403558 w 8128084"/>
              <a:gd name="connsiteY174" fmla="*/ 14197264 h 15135727"/>
              <a:gd name="connsiteX175" fmla="*/ 4572000 w 8128084"/>
              <a:gd name="connsiteY175" fmla="*/ 14149137 h 15135727"/>
              <a:gd name="connsiteX176" fmla="*/ 4523874 w 8128084"/>
              <a:gd name="connsiteY176" fmla="*/ 14558211 h 15135727"/>
              <a:gd name="connsiteX177" fmla="*/ 4403558 w 8128084"/>
              <a:gd name="connsiteY177" fmla="*/ 14437895 h 15135727"/>
              <a:gd name="connsiteX178" fmla="*/ 4403558 w 8128084"/>
              <a:gd name="connsiteY178" fmla="*/ 14437895 h 15135727"/>
              <a:gd name="connsiteX179" fmla="*/ 4283242 w 8128084"/>
              <a:gd name="connsiteY179" fmla="*/ 14245390 h 15135727"/>
              <a:gd name="connsiteX180" fmla="*/ 4235116 w 8128084"/>
              <a:gd name="connsiteY180" fmla="*/ 14341642 h 15135727"/>
              <a:gd name="connsiteX181" fmla="*/ 4162927 w 8128084"/>
              <a:gd name="connsiteY181" fmla="*/ 14389769 h 15135727"/>
              <a:gd name="connsiteX182" fmla="*/ 4162927 w 8128084"/>
              <a:gd name="connsiteY182" fmla="*/ 14389769 h 15135727"/>
              <a:gd name="connsiteX183" fmla="*/ 3922295 w 8128084"/>
              <a:gd name="connsiteY183" fmla="*/ 14245390 h 15135727"/>
              <a:gd name="connsiteX184" fmla="*/ 3801979 w 8128084"/>
              <a:gd name="connsiteY184" fmla="*/ 14293516 h 15135727"/>
              <a:gd name="connsiteX185" fmla="*/ 3681664 w 8128084"/>
              <a:gd name="connsiteY185" fmla="*/ 14389769 h 15135727"/>
              <a:gd name="connsiteX186" fmla="*/ 3657600 w 8128084"/>
              <a:gd name="connsiteY186" fmla="*/ 14654464 h 15135727"/>
              <a:gd name="connsiteX187" fmla="*/ 3513221 w 8128084"/>
              <a:gd name="connsiteY187" fmla="*/ 14726653 h 15135727"/>
              <a:gd name="connsiteX188" fmla="*/ 3513221 w 8128084"/>
              <a:gd name="connsiteY188" fmla="*/ 14871032 h 15135727"/>
              <a:gd name="connsiteX189" fmla="*/ 3633537 w 8128084"/>
              <a:gd name="connsiteY189" fmla="*/ 14967285 h 15135727"/>
              <a:gd name="connsiteX190" fmla="*/ 3609474 w 8128084"/>
              <a:gd name="connsiteY190" fmla="*/ 15087600 h 15135727"/>
              <a:gd name="connsiteX191" fmla="*/ 3441032 w 8128084"/>
              <a:gd name="connsiteY191" fmla="*/ 15039474 h 15135727"/>
              <a:gd name="connsiteX192" fmla="*/ 3272590 w 8128084"/>
              <a:gd name="connsiteY192" fmla="*/ 15063537 h 15135727"/>
              <a:gd name="connsiteX193" fmla="*/ 3248527 w 8128084"/>
              <a:gd name="connsiteY193" fmla="*/ 14895095 h 15135727"/>
              <a:gd name="connsiteX194" fmla="*/ 3128211 w 8128084"/>
              <a:gd name="connsiteY194" fmla="*/ 14919158 h 15135727"/>
              <a:gd name="connsiteX195" fmla="*/ 2959769 w 8128084"/>
              <a:gd name="connsiteY195" fmla="*/ 15135727 h 15135727"/>
              <a:gd name="connsiteX196" fmla="*/ 2935706 w 8128084"/>
              <a:gd name="connsiteY196" fmla="*/ 14895095 h 15135727"/>
              <a:gd name="connsiteX197" fmla="*/ 2791327 w 8128084"/>
              <a:gd name="connsiteY197" fmla="*/ 14943221 h 15135727"/>
              <a:gd name="connsiteX198" fmla="*/ 2671011 w 8128084"/>
              <a:gd name="connsiteY198" fmla="*/ 15039474 h 15135727"/>
              <a:gd name="connsiteX199" fmla="*/ 2430379 w 8128084"/>
              <a:gd name="connsiteY199" fmla="*/ 15087600 h 15135727"/>
              <a:gd name="connsiteX200" fmla="*/ 2237874 w 8128084"/>
              <a:gd name="connsiteY200" fmla="*/ 15039474 h 15135727"/>
              <a:gd name="connsiteX201" fmla="*/ 2622885 w 8128084"/>
              <a:gd name="connsiteY201" fmla="*/ 14846969 h 15135727"/>
              <a:gd name="connsiteX202" fmla="*/ 2887579 w 8128084"/>
              <a:gd name="connsiteY202" fmla="*/ 14774779 h 15135727"/>
              <a:gd name="connsiteX203" fmla="*/ 2839453 w 8128084"/>
              <a:gd name="connsiteY203" fmla="*/ 14582274 h 15135727"/>
              <a:gd name="connsiteX204" fmla="*/ 2935706 w 8128084"/>
              <a:gd name="connsiteY204" fmla="*/ 14510085 h 15135727"/>
              <a:gd name="connsiteX205" fmla="*/ 2935706 w 8128084"/>
              <a:gd name="connsiteY205" fmla="*/ 14510085 h 15135727"/>
              <a:gd name="connsiteX206" fmla="*/ 3080085 w 8128084"/>
              <a:gd name="connsiteY206" fmla="*/ 14413832 h 15135727"/>
              <a:gd name="connsiteX207" fmla="*/ 3152274 w 8128084"/>
              <a:gd name="connsiteY207" fmla="*/ 14341642 h 15135727"/>
              <a:gd name="connsiteX208" fmla="*/ 3080085 w 8128084"/>
              <a:gd name="connsiteY208" fmla="*/ 14269453 h 15135727"/>
              <a:gd name="connsiteX209" fmla="*/ 3152274 w 8128084"/>
              <a:gd name="connsiteY209" fmla="*/ 14197264 h 15135727"/>
              <a:gd name="connsiteX210" fmla="*/ 3152274 w 8128084"/>
              <a:gd name="connsiteY210" fmla="*/ 14052885 h 15135727"/>
              <a:gd name="connsiteX211" fmla="*/ 3080085 w 8128084"/>
              <a:gd name="connsiteY211" fmla="*/ 13980695 h 15135727"/>
              <a:gd name="connsiteX212" fmla="*/ 3056021 w 8128084"/>
              <a:gd name="connsiteY212" fmla="*/ 14076948 h 15135727"/>
              <a:gd name="connsiteX213" fmla="*/ 2935706 w 8128084"/>
              <a:gd name="connsiteY213" fmla="*/ 14076948 h 15135727"/>
              <a:gd name="connsiteX214" fmla="*/ 2863516 w 8128084"/>
              <a:gd name="connsiteY214" fmla="*/ 14125074 h 15135727"/>
              <a:gd name="connsiteX215" fmla="*/ 2719137 w 8128084"/>
              <a:gd name="connsiteY215" fmla="*/ 14197264 h 15135727"/>
              <a:gd name="connsiteX216" fmla="*/ 2646948 w 8128084"/>
              <a:gd name="connsiteY216" fmla="*/ 14197264 h 15135727"/>
              <a:gd name="connsiteX217" fmla="*/ 2598821 w 8128084"/>
              <a:gd name="connsiteY217" fmla="*/ 14125074 h 15135727"/>
              <a:gd name="connsiteX218" fmla="*/ 2430379 w 8128084"/>
              <a:gd name="connsiteY218" fmla="*/ 13836316 h 15135727"/>
              <a:gd name="connsiteX219" fmla="*/ 2646948 w 8128084"/>
              <a:gd name="connsiteY219" fmla="*/ 13812253 h 15135727"/>
              <a:gd name="connsiteX220" fmla="*/ 2502569 w 8128084"/>
              <a:gd name="connsiteY220" fmla="*/ 13475369 h 15135727"/>
              <a:gd name="connsiteX221" fmla="*/ 2550695 w 8128084"/>
              <a:gd name="connsiteY221" fmla="*/ 13186611 h 15135727"/>
              <a:gd name="connsiteX222" fmla="*/ 2719137 w 8128084"/>
              <a:gd name="connsiteY222" fmla="*/ 13042232 h 15135727"/>
              <a:gd name="connsiteX223" fmla="*/ 2791327 w 8128084"/>
              <a:gd name="connsiteY223" fmla="*/ 12945979 h 15135727"/>
              <a:gd name="connsiteX224" fmla="*/ 3031958 w 8128084"/>
              <a:gd name="connsiteY224" fmla="*/ 13090358 h 15135727"/>
              <a:gd name="connsiteX225" fmla="*/ 3056021 w 8128084"/>
              <a:gd name="connsiteY225" fmla="*/ 12753474 h 15135727"/>
              <a:gd name="connsiteX226" fmla="*/ 2887579 w 8128084"/>
              <a:gd name="connsiteY226" fmla="*/ 12777537 h 15135727"/>
              <a:gd name="connsiteX227" fmla="*/ 2815390 w 8128084"/>
              <a:gd name="connsiteY227" fmla="*/ 12777537 h 15135727"/>
              <a:gd name="connsiteX228" fmla="*/ 3176337 w 8128084"/>
              <a:gd name="connsiteY228" fmla="*/ 12368464 h 15135727"/>
              <a:gd name="connsiteX229" fmla="*/ 3104148 w 8128084"/>
              <a:gd name="connsiteY229" fmla="*/ 12320337 h 15135727"/>
              <a:gd name="connsiteX230" fmla="*/ 3104148 w 8128084"/>
              <a:gd name="connsiteY230" fmla="*/ 12320337 h 15135727"/>
              <a:gd name="connsiteX231" fmla="*/ 3007895 w 8128084"/>
              <a:gd name="connsiteY231" fmla="*/ 12079706 h 15135727"/>
              <a:gd name="connsiteX232" fmla="*/ 2911642 w 8128084"/>
              <a:gd name="connsiteY232" fmla="*/ 11935327 h 15135727"/>
              <a:gd name="connsiteX233" fmla="*/ 2863516 w 8128084"/>
              <a:gd name="connsiteY233" fmla="*/ 11694695 h 15135727"/>
              <a:gd name="connsiteX234" fmla="*/ 2911642 w 8128084"/>
              <a:gd name="connsiteY234" fmla="*/ 11454064 h 15135727"/>
              <a:gd name="connsiteX235" fmla="*/ 3056021 w 8128084"/>
              <a:gd name="connsiteY235" fmla="*/ 11454064 h 15135727"/>
              <a:gd name="connsiteX236" fmla="*/ 2983832 w 8128084"/>
              <a:gd name="connsiteY236" fmla="*/ 11381874 h 15135727"/>
              <a:gd name="connsiteX237" fmla="*/ 3031958 w 8128084"/>
              <a:gd name="connsiteY237" fmla="*/ 11285621 h 15135727"/>
              <a:gd name="connsiteX238" fmla="*/ 3007895 w 8128084"/>
              <a:gd name="connsiteY238" fmla="*/ 11189369 h 15135727"/>
              <a:gd name="connsiteX239" fmla="*/ 2887579 w 8128084"/>
              <a:gd name="connsiteY239" fmla="*/ 11141242 h 15135727"/>
              <a:gd name="connsiteX240" fmla="*/ 2887579 w 8128084"/>
              <a:gd name="connsiteY240" fmla="*/ 10972800 h 15135727"/>
              <a:gd name="connsiteX241" fmla="*/ 2887579 w 8128084"/>
              <a:gd name="connsiteY241" fmla="*/ 10924674 h 15135727"/>
              <a:gd name="connsiteX242" fmla="*/ 2767264 w 8128084"/>
              <a:gd name="connsiteY242" fmla="*/ 11020927 h 15135727"/>
              <a:gd name="connsiteX243" fmla="*/ 2743200 w 8128084"/>
              <a:gd name="connsiteY243" fmla="*/ 10924674 h 15135727"/>
              <a:gd name="connsiteX244" fmla="*/ 2550695 w 8128084"/>
              <a:gd name="connsiteY244" fmla="*/ 11020927 h 15135727"/>
              <a:gd name="connsiteX245" fmla="*/ 2526632 w 8128084"/>
              <a:gd name="connsiteY245" fmla="*/ 11117179 h 15135727"/>
              <a:gd name="connsiteX246" fmla="*/ 2334127 w 8128084"/>
              <a:gd name="connsiteY246" fmla="*/ 10996864 h 15135727"/>
              <a:gd name="connsiteX247" fmla="*/ 2358190 w 8128084"/>
              <a:gd name="connsiteY247" fmla="*/ 10732169 h 15135727"/>
              <a:gd name="connsiteX248" fmla="*/ 2334127 w 8128084"/>
              <a:gd name="connsiteY248" fmla="*/ 10587790 h 15135727"/>
              <a:gd name="connsiteX249" fmla="*/ 2406316 w 8128084"/>
              <a:gd name="connsiteY249" fmla="*/ 10491537 h 15135727"/>
              <a:gd name="connsiteX250" fmla="*/ 2598821 w 8128084"/>
              <a:gd name="connsiteY250" fmla="*/ 10684042 h 15135727"/>
              <a:gd name="connsiteX251" fmla="*/ 2767264 w 8128084"/>
              <a:gd name="connsiteY251" fmla="*/ 10684042 h 15135727"/>
              <a:gd name="connsiteX252" fmla="*/ 2646948 w 8128084"/>
              <a:gd name="connsiteY252" fmla="*/ 10515600 h 15135727"/>
              <a:gd name="connsiteX253" fmla="*/ 2815390 w 8128084"/>
              <a:gd name="connsiteY253" fmla="*/ 10395285 h 15135727"/>
              <a:gd name="connsiteX254" fmla="*/ 3080085 w 8128084"/>
              <a:gd name="connsiteY254" fmla="*/ 10419348 h 15135727"/>
              <a:gd name="connsiteX255" fmla="*/ 3248527 w 8128084"/>
              <a:gd name="connsiteY255" fmla="*/ 10539664 h 15135727"/>
              <a:gd name="connsiteX256" fmla="*/ 3320716 w 8128084"/>
              <a:gd name="connsiteY256" fmla="*/ 10659979 h 15135727"/>
              <a:gd name="connsiteX257" fmla="*/ 3465095 w 8128084"/>
              <a:gd name="connsiteY257" fmla="*/ 10659979 h 15135727"/>
              <a:gd name="connsiteX258" fmla="*/ 3441032 w 8128084"/>
              <a:gd name="connsiteY258" fmla="*/ 10491537 h 15135727"/>
              <a:gd name="connsiteX259" fmla="*/ 3392906 w 8128084"/>
              <a:gd name="connsiteY259" fmla="*/ 10250906 h 15135727"/>
              <a:gd name="connsiteX260" fmla="*/ 3152274 w 8128084"/>
              <a:gd name="connsiteY260" fmla="*/ 10250906 h 15135727"/>
              <a:gd name="connsiteX261" fmla="*/ 3176337 w 8128084"/>
              <a:gd name="connsiteY261" fmla="*/ 10178716 h 15135727"/>
              <a:gd name="connsiteX262" fmla="*/ 3104148 w 8128084"/>
              <a:gd name="connsiteY262" fmla="*/ 10154653 h 15135727"/>
              <a:gd name="connsiteX263" fmla="*/ 3007895 w 8128084"/>
              <a:gd name="connsiteY263" fmla="*/ 9962148 h 15135727"/>
              <a:gd name="connsiteX264" fmla="*/ 3176337 w 8128084"/>
              <a:gd name="connsiteY264" fmla="*/ 9889958 h 15135727"/>
              <a:gd name="connsiteX265" fmla="*/ 2959769 w 8128084"/>
              <a:gd name="connsiteY265" fmla="*/ 9504948 h 15135727"/>
              <a:gd name="connsiteX266" fmla="*/ 2791327 w 8128084"/>
              <a:gd name="connsiteY266" fmla="*/ 9456821 h 15135727"/>
              <a:gd name="connsiteX267" fmla="*/ 2574758 w 8128084"/>
              <a:gd name="connsiteY267" fmla="*/ 9336506 h 15135727"/>
              <a:gd name="connsiteX268" fmla="*/ 2550695 w 8128084"/>
              <a:gd name="connsiteY268" fmla="*/ 9071811 h 15135727"/>
              <a:gd name="connsiteX269" fmla="*/ 2695074 w 8128084"/>
              <a:gd name="connsiteY269" fmla="*/ 8999621 h 15135727"/>
              <a:gd name="connsiteX270" fmla="*/ 2622885 w 8128084"/>
              <a:gd name="connsiteY270" fmla="*/ 8975558 h 15135727"/>
              <a:gd name="connsiteX271" fmla="*/ 2430379 w 8128084"/>
              <a:gd name="connsiteY271" fmla="*/ 8999621 h 15135727"/>
              <a:gd name="connsiteX272" fmla="*/ 2261937 w 8128084"/>
              <a:gd name="connsiteY272" fmla="*/ 9168064 h 15135727"/>
              <a:gd name="connsiteX273" fmla="*/ 2237874 w 8128084"/>
              <a:gd name="connsiteY273" fmla="*/ 8999621 h 15135727"/>
              <a:gd name="connsiteX274" fmla="*/ 2117558 w 8128084"/>
              <a:gd name="connsiteY274" fmla="*/ 8975558 h 15135727"/>
              <a:gd name="connsiteX275" fmla="*/ 2045369 w 8128084"/>
              <a:gd name="connsiteY275" fmla="*/ 8783053 h 15135727"/>
              <a:gd name="connsiteX276" fmla="*/ 1852864 w 8128084"/>
              <a:gd name="connsiteY276" fmla="*/ 8758990 h 15135727"/>
              <a:gd name="connsiteX277" fmla="*/ 1636295 w 8128084"/>
              <a:gd name="connsiteY277" fmla="*/ 8927432 h 15135727"/>
              <a:gd name="connsiteX278" fmla="*/ 1588169 w 8128084"/>
              <a:gd name="connsiteY278" fmla="*/ 9023685 h 15135727"/>
              <a:gd name="connsiteX279" fmla="*/ 1515979 w 8128084"/>
              <a:gd name="connsiteY279" fmla="*/ 8879306 h 15135727"/>
              <a:gd name="connsiteX280" fmla="*/ 1347537 w 8128084"/>
              <a:gd name="connsiteY280" fmla="*/ 8879306 h 15135727"/>
              <a:gd name="connsiteX281" fmla="*/ 1347537 w 8128084"/>
              <a:gd name="connsiteY281" fmla="*/ 8710864 h 15135727"/>
              <a:gd name="connsiteX282" fmla="*/ 1106906 w 8128084"/>
              <a:gd name="connsiteY282" fmla="*/ 8783053 h 15135727"/>
              <a:gd name="connsiteX283" fmla="*/ 890337 w 8128084"/>
              <a:gd name="connsiteY283" fmla="*/ 8686800 h 15135727"/>
              <a:gd name="connsiteX284" fmla="*/ 649706 w 8128084"/>
              <a:gd name="connsiteY284" fmla="*/ 8662737 h 15135727"/>
              <a:gd name="connsiteX285" fmla="*/ 385011 w 8128084"/>
              <a:gd name="connsiteY285" fmla="*/ 8566485 h 15135727"/>
              <a:gd name="connsiteX286" fmla="*/ 577516 w 8128084"/>
              <a:gd name="connsiteY286" fmla="*/ 8373979 h 15135727"/>
              <a:gd name="connsiteX287" fmla="*/ 794085 w 8128084"/>
              <a:gd name="connsiteY287" fmla="*/ 8301790 h 15135727"/>
              <a:gd name="connsiteX288" fmla="*/ 745958 w 8128084"/>
              <a:gd name="connsiteY288" fmla="*/ 8133348 h 15135727"/>
              <a:gd name="connsiteX289" fmla="*/ 818148 w 8128084"/>
              <a:gd name="connsiteY289" fmla="*/ 7820527 h 15135727"/>
              <a:gd name="connsiteX290" fmla="*/ 697832 w 8128084"/>
              <a:gd name="connsiteY290" fmla="*/ 7820527 h 15135727"/>
              <a:gd name="connsiteX291" fmla="*/ 625642 w 8128084"/>
              <a:gd name="connsiteY291" fmla="*/ 7916779 h 15135727"/>
              <a:gd name="connsiteX292" fmla="*/ 457200 w 8128084"/>
              <a:gd name="connsiteY292" fmla="*/ 7820527 h 15135727"/>
              <a:gd name="connsiteX293" fmla="*/ 529390 w 8128084"/>
              <a:gd name="connsiteY293" fmla="*/ 7700211 h 15135727"/>
              <a:gd name="connsiteX294" fmla="*/ 938464 w 8128084"/>
              <a:gd name="connsiteY294" fmla="*/ 7676148 h 15135727"/>
              <a:gd name="connsiteX295" fmla="*/ 1058779 w 8128084"/>
              <a:gd name="connsiteY295" fmla="*/ 7459579 h 15135727"/>
              <a:gd name="connsiteX296" fmla="*/ 1203158 w 8128084"/>
              <a:gd name="connsiteY296" fmla="*/ 7603958 h 15135727"/>
              <a:gd name="connsiteX297" fmla="*/ 1299411 w 8128084"/>
              <a:gd name="connsiteY297" fmla="*/ 7555832 h 15135727"/>
              <a:gd name="connsiteX298" fmla="*/ 1443790 w 8128084"/>
              <a:gd name="connsiteY298" fmla="*/ 7507706 h 15135727"/>
              <a:gd name="connsiteX299" fmla="*/ 1684421 w 8128084"/>
              <a:gd name="connsiteY299" fmla="*/ 7603958 h 15135727"/>
              <a:gd name="connsiteX300" fmla="*/ 1684421 w 8128084"/>
              <a:gd name="connsiteY300" fmla="*/ 7603958 h 15135727"/>
              <a:gd name="connsiteX301" fmla="*/ 1540042 w 8128084"/>
              <a:gd name="connsiteY301" fmla="*/ 7363327 h 15135727"/>
              <a:gd name="connsiteX302" fmla="*/ 1299411 w 8128084"/>
              <a:gd name="connsiteY302" fmla="*/ 7315200 h 15135727"/>
              <a:gd name="connsiteX303" fmla="*/ 1130969 w 8128084"/>
              <a:gd name="connsiteY303" fmla="*/ 7339264 h 15135727"/>
              <a:gd name="connsiteX304" fmla="*/ 1034716 w 8128084"/>
              <a:gd name="connsiteY304" fmla="*/ 7315200 h 15135727"/>
              <a:gd name="connsiteX305" fmla="*/ 1155032 w 8128084"/>
              <a:gd name="connsiteY305" fmla="*/ 7050506 h 15135727"/>
              <a:gd name="connsiteX306" fmla="*/ 1155032 w 8128084"/>
              <a:gd name="connsiteY306" fmla="*/ 6930190 h 15135727"/>
              <a:gd name="connsiteX307" fmla="*/ 1155032 w 8128084"/>
              <a:gd name="connsiteY307" fmla="*/ 6761748 h 15135727"/>
              <a:gd name="connsiteX308" fmla="*/ 1203158 w 8128084"/>
              <a:gd name="connsiteY308" fmla="*/ 6617369 h 15135727"/>
              <a:gd name="connsiteX309" fmla="*/ 1371600 w 8128084"/>
              <a:gd name="connsiteY309" fmla="*/ 6472990 h 15135727"/>
              <a:gd name="connsiteX310" fmla="*/ 1443790 w 8128084"/>
              <a:gd name="connsiteY310" fmla="*/ 6328611 h 15135727"/>
              <a:gd name="connsiteX311" fmla="*/ 1419727 w 8128084"/>
              <a:gd name="connsiteY311" fmla="*/ 6208295 h 15135727"/>
              <a:gd name="connsiteX312" fmla="*/ 1275348 w 8128084"/>
              <a:gd name="connsiteY312" fmla="*/ 6304548 h 15135727"/>
              <a:gd name="connsiteX313" fmla="*/ 1323474 w 8128084"/>
              <a:gd name="connsiteY313" fmla="*/ 6015790 h 15135727"/>
              <a:gd name="connsiteX314" fmla="*/ 1540042 w 8128084"/>
              <a:gd name="connsiteY314" fmla="*/ 5871411 h 15135727"/>
              <a:gd name="connsiteX315" fmla="*/ 1540042 w 8128084"/>
              <a:gd name="connsiteY315" fmla="*/ 5751095 h 15135727"/>
              <a:gd name="connsiteX316" fmla="*/ 1395664 w 8128084"/>
              <a:gd name="connsiteY316" fmla="*/ 5799221 h 15135727"/>
              <a:gd name="connsiteX317" fmla="*/ 1179095 w 8128084"/>
              <a:gd name="connsiteY317" fmla="*/ 5799221 h 15135727"/>
              <a:gd name="connsiteX318" fmla="*/ 890337 w 8128084"/>
              <a:gd name="connsiteY318" fmla="*/ 5775158 h 15135727"/>
              <a:gd name="connsiteX319" fmla="*/ 697832 w 8128084"/>
              <a:gd name="connsiteY319" fmla="*/ 5606716 h 15135727"/>
              <a:gd name="connsiteX320" fmla="*/ 577516 w 8128084"/>
              <a:gd name="connsiteY320" fmla="*/ 5582653 h 15135727"/>
              <a:gd name="connsiteX321" fmla="*/ 697832 w 8128084"/>
              <a:gd name="connsiteY321" fmla="*/ 5775158 h 15135727"/>
              <a:gd name="connsiteX322" fmla="*/ 409074 w 8128084"/>
              <a:gd name="connsiteY322" fmla="*/ 5799221 h 15135727"/>
              <a:gd name="connsiteX323" fmla="*/ 168442 w 8128084"/>
              <a:gd name="connsiteY323" fmla="*/ 5702969 h 15135727"/>
              <a:gd name="connsiteX324" fmla="*/ 264695 w 8128084"/>
              <a:gd name="connsiteY324" fmla="*/ 5558590 h 15135727"/>
              <a:gd name="connsiteX325" fmla="*/ 144379 w 8128084"/>
              <a:gd name="connsiteY325" fmla="*/ 5510464 h 15135727"/>
              <a:gd name="connsiteX326" fmla="*/ 0 w 8128084"/>
              <a:gd name="connsiteY326" fmla="*/ 5462337 h 15135727"/>
              <a:gd name="connsiteX327" fmla="*/ 96253 w 8128084"/>
              <a:gd name="connsiteY327"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184232 w 8128084"/>
              <a:gd name="connsiteY106" fmla="*/ 3946358 h 15135727"/>
              <a:gd name="connsiteX107" fmla="*/ 6136106 w 8128084"/>
              <a:gd name="connsiteY107" fmla="*/ 4235116 h 15135727"/>
              <a:gd name="connsiteX108" fmla="*/ 5919537 w 8128084"/>
              <a:gd name="connsiteY108" fmla="*/ 4403558 h 15135727"/>
              <a:gd name="connsiteX109" fmla="*/ 5775158 w 8128084"/>
              <a:gd name="connsiteY109" fmla="*/ 4451685 h 15135727"/>
              <a:gd name="connsiteX110" fmla="*/ 5630779 w 8128084"/>
              <a:gd name="connsiteY110" fmla="*/ 4547937 h 15135727"/>
              <a:gd name="connsiteX111" fmla="*/ 5510464 w 8128084"/>
              <a:gd name="connsiteY111" fmla="*/ 4620127 h 15135727"/>
              <a:gd name="connsiteX112" fmla="*/ 5510464 w 8128084"/>
              <a:gd name="connsiteY112" fmla="*/ 4812632 h 15135727"/>
              <a:gd name="connsiteX113" fmla="*/ 5317958 w 8128084"/>
              <a:gd name="connsiteY113" fmla="*/ 4981074 h 15135727"/>
              <a:gd name="connsiteX114" fmla="*/ 5005137 w 8128084"/>
              <a:gd name="connsiteY114" fmla="*/ 5149516 h 15135727"/>
              <a:gd name="connsiteX115" fmla="*/ 4692316 w 8128084"/>
              <a:gd name="connsiteY115" fmla="*/ 5149516 h 15135727"/>
              <a:gd name="connsiteX116" fmla="*/ 4523874 w 8128084"/>
              <a:gd name="connsiteY116" fmla="*/ 5366085 h 15135727"/>
              <a:gd name="connsiteX117" fmla="*/ 4211053 w 8128084"/>
              <a:gd name="connsiteY117" fmla="*/ 5414211 h 15135727"/>
              <a:gd name="connsiteX118" fmla="*/ 4114800 w 8128084"/>
              <a:gd name="connsiteY118" fmla="*/ 5390148 h 15135727"/>
              <a:gd name="connsiteX119" fmla="*/ 4018548 w 8128084"/>
              <a:gd name="connsiteY119" fmla="*/ 5630779 h 15135727"/>
              <a:gd name="connsiteX120" fmla="*/ 4090737 w 8128084"/>
              <a:gd name="connsiteY120" fmla="*/ 5871411 h 15135727"/>
              <a:gd name="connsiteX121" fmla="*/ 4090737 w 8128084"/>
              <a:gd name="connsiteY121" fmla="*/ 6184232 h 15135727"/>
              <a:gd name="connsiteX122" fmla="*/ 4186990 w 8128084"/>
              <a:gd name="connsiteY122" fmla="*/ 6472990 h 15135727"/>
              <a:gd name="connsiteX123" fmla="*/ 4042611 w 8128084"/>
              <a:gd name="connsiteY123" fmla="*/ 6352674 h 15135727"/>
              <a:gd name="connsiteX124" fmla="*/ 3946358 w 8128084"/>
              <a:gd name="connsiteY124" fmla="*/ 6376737 h 15135727"/>
              <a:gd name="connsiteX125" fmla="*/ 4114800 w 8128084"/>
              <a:gd name="connsiteY125" fmla="*/ 6641432 h 15135727"/>
              <a:gd name="connsiteX126" fmla="*/ 4451685 w 8128084"/>
              <a:gd name="connsiteY126" fmla="*/ 6737685 h 15135727"/>
              <a:gd name="connsiteX127" fmla="*/ 4620127 w 8128084"/>
              <a:gd name="connsiteY127" fmla="*/ 6978316 h 15135727"/>
              <a:gd name="connsiteX128" fmla="*/ 4740442 w 8128084"/>
              <a:gd name="connsiteY128" fmla="*/ 7170821 h 15135727"/>
              <a:gd name="connsiteX129" fmla="*/ 5077327 w 8128084"/>
              <a:gd name="connsiteY129" fmla="*/ 7387390 h 15135727"/>
              <a:gd name="connsiteX130" fmla="*/ 5125453 w 8128084"/>
              <a:gd name="connsiteY130" fmla="*/ 7603958 h 15135727"/>
              <a:gd name="connsiteX131" fmla="*/ 5197642 w 8128084"/>
              <a:gd name="connsiteY131" fmla="*/ 7796464 h 15135727"/>
              <a:gd name="connsiteX132" fmla="*/ 5486400 w 8128084"/>
              <a:gd name="connsiteY132" fmla="*/ 7964906 h 15135727"/>
              <a:gd name="connsiteX133" fmla="*/ 5486400 w 8128084"/>
              <a:gd name="connsiteY133" fmla="*/ 8349916 h 15135727"/>
              <a:gd name="connsiteX134" fmla="*/ 5678906 w 8128084"/>
              <a:gd name="connsiteY134" fmla="*/ 8614611 h 15135727"/>
              <a:gd name="connsiteX135" fmla="*/ 5919537 w 8128084"/>
              <a:gd name="connsiteY135" fmla="*/ 9071811 h 15135727"/>
              <a:gd name="connsiteX136" fmla="*/ 6160169 w 8128084"/>
              <a:gd name="connsiteY136" fmla="*/ 9336506 h 15135727"/>
              <a:gd name="connsiteX137" fmla="*/ 6280485 w 8128084"/>
              <a:gd name="connsiteY137" fmla="*/ 9601200 h 15135727"/>
              <a:gd name="connsiteX138" fmla="*/ 6400800 w 8128084"/>
              <a:gd name="connsiteY138" fmla="*/ 9793706 h 15135727"/>
              <a:gd name="connsiteX139" fmla="*/ 6569242 w 8128084"/>
              <a:gd name="connsiteY139" fmla="*/ 10058400 h 15135727"/>
              <a:gd name="connsiteX140" fmla="*/ 6713621 w 8128084"/>
              <a:gd name="connsiteY140" fmla="*/ 10106527 h 15135727"/>
              <a:gd name="connsiteX141" fmla="*/ 6545179 w 8128084"/>
              <a:gd name="connsiteY141" fmla="*/ 10202779 h 15135727"/>
              <a:gd name="connsiteX142" fmla="*/ 6569242 w 8128084"/>
              <a:gd name="connsiteY142" fmla="*/ 10443411 h 15135727"/>
              <a:gd name="connsiteX143" fmla="*/ 6593306 w 8128084"/>
              <a:gd name="connsiteY143" fmla="*/ 10708106 h 15135727"/>
              <a:gd name="connsiteX144" fmla="*/ 6761748 w 8128084"/>
              <a:gd name="connsiteY144" fmla="*/ 10924674 h 15135727"/>
              <a:gd name="connsiteX145" fmla="*/ 6641432 w 8128084"/>
              <a:gd name="connsiteY145" fmla="*/ 11093116 h 15135727"/>
              <a:gd name="connsiteX146" fmla="*/ 6713621 w 8128084"/>
              <a:gd name="connsiteY146" fmla="*/ 11261558 h 15135727"/>
              <a:gd name="connsiteX147" fmla="*/ 6737685 w 8128084"/>
              <a:gd name="connsiteY147" fmla="*/ 11526253 h 15135727"/>
              <a:gd name="connsiteX148" fmla="*/ 6617369 w 8128084"/>
              <a:gd name="connsiteY148" fmla="*/ 11839074 h 15135727"/>
              <a:gd name="connsiteX149" fmla="*/ 6617369 w 8128084"/>
              <a:gd name="connsiteY149" fmla="*/ 12031579 h 15135727"/>
              <a:gd name="connsiteX150" fmla="*/ 6641432 w 8128084"/>
              <a:gd name="connsiteY150" fmla="*/ 12127832 h 15135727"/>
              <a:gd name="connsiteX151" fmla="*/ 6761748 w 8128084"/>
              <a:gd name="connsiteY151" fmla="*/ 12031579 h 15135727"/>
              <a:gd name="connsiteX152" fmla="*/ 6761748 w 8128084"/>
              <a:gd name="connsiteY152" fmla="*/ 12296274 h 15135727"/>
              <a:gd name="connsiteX153" fmla="*/ 6689558 w 8128084"/>
              <a:gd name="connsiteY153" fmla="*/ 12512842 h 15135727"/>
              <a:gd name="connsiteX154" fmla="*/ 6785811 w 8128084"/>
              <a:gd name="connsiteY154" fmla="*/ 12777537 h 15135727"/>
              <a:gd name="connsiteX155" fmla="*/ 6569242 w 8128084"/>
              <a:gd name="connsiteY155" fmla="*/ 12873790 h 15135727"/>
              <a:gd name="connsiteX156" fmla="*/ 6545179 w 8128084"/>
              <a:gd name="connsiteY156" fmla="*/ 13090358 h 15135727"/>
              <a:gd name="connsiteX157" fmla="*/ 6448927 w 8128084"/>
              <a:gd name="connsiteY157" fmla="*/ 13355053 h 15135727"/>
              <a:gd name="connsiteX158" fmla="*/ 6256421 w 8128084"/>
              <a:gd name="connsiteY158" fmla="*/ 13571621 h 15135727"/>
              <a:gd name="connsiteX159" fmla="*/ 6087979 w 8128084"/>
              <a:gd name="connsiteY159" fmla="*/ 13667874 h 15135727"/>
              <a:gd name="connsiteX160" fmla="*/ 5943600 w 8128084"/>
              <a:gd name="connsiteY160" fmla="*/ 13716000 h 15135727"/>
              <a:gd name="connsiteX161" fmla="*/ 5702969 w 8128084"/>
              <a:gd name="connsiteY161" fmla="*/ 13667874 h 15135727"/>
              <a:gd name="connsiteX162" fmla="*/ 5582653 w 8128084"/>
              <a:gd name="connsiteY162" fmla="*/ 13691937 h 15135727"/>
              <a:gd name="connsiteX163" fmla="*/ 5727032 w 8128084"/>
              <a:gd name="connsiteY163" fmla="*/ 13836316 h 15135727"/>
              <a:gd name="connsiteX164" fmla="*/ 5582653 w 8128084"/>
              <a:gd name="connsiteY164" fmla="*/ 14052885 h 15135727"/>
              <a:gd name="connsiteX165" fmla="*/ 5462337 w 8128084"/>
              <a:gd name="connsiteY165" fmla="*/ 14149137 h 15135727"/>
              <a:gd name="connsiteX166" fmla="*/ 5342021 w 8128084"/>
              <a:gd name="connsiteY166" fmla="*/ 14004758 h 15135727"/>
              <a:gd name="connsiteX167" fmla="*/ 5245769 w 8128084"/>
              <a:gd name="connsiteY167" fmla="*/ 14004758 h 15135727"/>
              <a:gd name="connsiteX168" fmla="*/ 5245769 w 8128084"/>
              <a:gd name="connsiteY168" fmla="*/ 13956632 h 15135727"/>
              <a:gd name="connsiteX169" fmla="*/ 5101390 w 8128084"/>
              <a:gd name="connsiteY169" fmla="*/ 13956632 h 15135727"/>
              <a:gd name="connsiteX170" fmla="*/ 4981074 w 8128084"/>
              <a:gd name="connsiteY170" fmla="*/ 13860379 h 15135727"/>
              <a:gd name="connsiteX171" fmla="*/ 4740442 w 8128084"/>
              <a:gd name="connsiteY171" fmla="*/ 13908506 h 15135727"/>
              <a:gd name="connsiteX172" fmla="*/ 4475748 w 8128084"/>
              <a:gd name="connsiteY172" fmla="*/ 13956632 h 15135727"/>
              <a:gd name="connsiteX173" fmla="*/ 4379495 w 8128084"/>
              <a:gd name="connsiteY173" fmla="*/ 14028821 h 15135727"/>
              <a:gd name="connsiteX174" fmla="*/ 4403558 w 8128084"/>
              <a:gd name="connsiteY174" fmla="*/ 14197264 h 15135727"/>
              <a:gd name="connsiteX175" fmla="*/ 4572000 w 8128084"/>
              <a:gd name="connsiteY175" fmla="*/ 14149137 h 15135727"/>
              <a:gd name="connsiteX176" fmla="*/ 4523874 w 8128084"/>
              <a:gd name="connsiteY176" fmla="*/ 14558211 h 15135727"/>
              <a:gd name="connsiteX177" fmla="*/ 4403558 w 8128084"/>
              <a:gd name="connsiteY177" fmla="*/ 14437895 h 15135727"/>
              <a:gd name="connsiteX178" fmla="*/ 4403558 w 8128084"/>
              <a:gd name="connsiteY178" fmla="*/ 14437895 h 15135727"/>
              <a:gd name="connsiteX179" fmla="*/ 4283242 w 8128084"/>
              <a:gd name="connsiteY179" fmla="*/ 14245390 h 15135727"/>
              <a:gd name="connsiteX180" fmla="*/ 4235116 w 8128084"/>
              <a:gd name="connsiteY180" fmla="*/ 14341642 h 15135727"/>
              <a:gd name="connsiteX181" fmla="*/ 4162927 w 8128084"/>
              <a:gd name="connsiteY181" fmla="*/ 14389769 h 15135727"/>
              <a:gd name="connsiteX182" fmla="*/ 4162927 w 8128084"/>
              <a:gd name="connsiteY182" fmla="*/ 14389769 h 15135727"/>
              <a:gd name="connsiteX183" fmla="*/ 3922295 w 8128084"/>
              <a:gd name="connsiteY183" fmla="*/ 14245390 h 15135727"/>
              <a:gd name="connsiteX184" fmla="*/ 3801979 w 8128084"/>
              <a:gd name="connsiteY184" fmla="*/ 14293516 h 15135727"/>
              <a:gd name="connsiteX185" fmla="*/ 3681664 w 8128084"/>
              <a:gd name="connsiteY185" fmla="*/ 14389769 h 15135727"/>
              <a:gd name="connsiteX186" fmla="*/ 3657600 w 8128084"/>
              <a:gd name="connsiteY186" fmla="*/ 14654464 h 15135727"/>
              <a:gd name="connsiteX187" fmla="*/ 3513221 w 8128084"/>
              <a:gd name="connsiteY187" fmla="*/ 14726653 h 15135727"/>
              <a:gd name="connsiteX188" fmla="*/ 3513221 w 8128084"/>
              <a:gd name="connsiteY188" fmla="*/ 14871032 h 15135727"/>
              <a:gd name="connsiteX189" fmla="*/ 3633537 w 8128084"/>
              <a:gd name="connsiteY189" fmla="*/ 14967285 h 15135727"/>
              <a:gd name="connsiteX190" fmla="*/ 3609474 w 8128084"/>
              <a:gd name="connsiteY190" fmla="*/ 15087600 h 15135727"/>
              <a:gd name="connsiteX191" fmla="*/ 3441032 w 8128084"/>
              <a:gd name="connsiteY191" fmla="*/ 15039474 h 15135727"/>
              <a:gd name="connsiteX192" fmla="*/ 3272590 w 8128084"/>
              <a:gd name="connsiteY192" fmla="*/ 15063537 h 15135727"/>
              <a:gd name="connsiteX193" fmla="*/ 3248527 w 8128084"/>
              <a:gd name="connsiteY193" fmla="*/ 14895095 h 15135727"/>
              <a:gd name="connsiteX194" fmla="*/ 3128211 w 8128084"/>
              <a:gd name="connsiteY194" fmla="*/ 14919158 h 15135727"/>
              <a:gd name="connsiteX195" fmla="*/ 2959769 w 8128084"/>
              <a:gd name="connsiteY195" fmla="*/ 15135727 h 15135727"/>
              <a:gd name="connsiteX196" fmla="*/ 2935706 w 8128084"/>
              <a:gd name="connsiteY196" fmla="*/ 14895095 h 15135727"/>
              <a:gd name="connsiteX197" fmla="*/ 2791327 w 8128084"/>
              <a:gd name="connsiteY197" fmla="*/ 14943221 h 15135727"/>
              <a:gd name="connsiteX198" fmla="*/ 2671011 w 8128084"/>
              <a:gd name="connsiteY198" fmla="*/ 15039474 h 15135727"/>
              <a:gd name="connsiteX199" fmla="*/ 2430379 w 8128084"/>
              <a:gd name="connsiteY199" fmla="*/ 15087600 h 15135727"/>
              <a:gd name="connsiteX200" fmla="*/ 2237874 w 8128084"/>
              <a:gd name="connsiteY200" fmla="*/ 15039474 h 15135727"/>
              <a:gd name="connsiteX201" fmla="*/ 2622885 w 8128084"/>
              <a:gd name="connsiteY201" fmla="*/ 14846969 h 15135727"/>
              <a:gd name="connsiteX202" fmla="*/ 2887579 w 8128084"/>
              <a:gd name="connsiteY202" fmla="*/ 14774779 h 15135727"/>
              <a:gd name="connsiteX203" fmla="*/ 2839453 w 8128084"/>
              <a:gd name="connsiteY203" fmla="*/ 14582274 h 15135727"/>
              <a:gd name="connsiteX204" fmla="*/ 2935706 w 8128084"/>
              <a:gd name="connsiteY204" fmla="*/ 14510085 h 15135727"/>
              <a:gd name="connsiteX205" fmla="*/ 2935706 w 8128084"/>
              <a:gd name="connsiteY205" fmla="*/ 14510085 h 15135727"/>
              <a:gd name="connsiteX206" fmla="*/ 3080085 w 8128084"/>
              <a:gd name="connsiteY206" fmla="*/ 14413832 h 15135727"/>
              <a:gd name="connsiteX207" fmla="*/ 3152274 w 8128084"/>
              <a:gd name="connsiteY207" fmla="*/ 14341642 h 15135727"/>
              <a:gd name="connsiteX208" fmla="*/ 3080085 w 8128084"/>
              <a:gd name="connsiteY208" fmla="*/ 14269453 h 15135727"/>
              <a:gd name="connsiteX209" fmla="*/ 3152274 w 8128084"/>
              <a:gd name="connsiteY209" fmla="*/ 14197264 h 15135727"/>
              <a:gd name="connsiteX210" fmla="*/ 3152274 w 8128084"/>
              <a:gd name="connsiteY210" fmla="*/ 14052885 h 15135727"/>
              <a:gd name="connsiteX211" fmla="*/ 3080085 w 8128084"/>
              <a:gd name="connsiteY211" fmla="*/ 13980695 h 15135727"/>
              <a:gd name="connsiteX212" fmla="*/ 3056021 w 8128084"/>
              <a:gd name="connsiteY212" fmla="*/ 14076948 h 15135727"/>
              <a:gd name="connsiteX213" fmla="*/ 2935706 w 8128084"/>
              <a:gd name="connsiteY213" fmla="*/ 14076948 h 15135727"/>
              <a:gd name="connsiteX214" fmla="*/ 2863516 w 8128084"/>
              <a:gd name="connsiteY214" fmla="*/ 14125074 h 15135727"/>
              <a:gd name="connsiteX215" fmla="*/ 2719137 w 8128084"/>
              <a:gd name="connsiteY215" fmla="*/ 14197264 h 15135727"/>
              <a:gd name="connsiteX216" fmla="*/ 2646948 w 8128084"/>
              <a:gd name="connsiteY216" fmla="*/ 14197264 h 15135727"/>
              <a:gd name="connsiteX217" fmla="*/ 2598821 w 8128084"/>
              <a:gd name="connsiteY217" fmla="*/ 14125074 h 15135727"/>
              <a:gd name="connsiteX218" fmla="*/ 2430379 w 8128084"/>
              <a:gd name="connsiteY218" fmla="*/ 13836316 h 15135727"/>
              <a:gd name="connsiteX219" fmla="*/ 2646948 w 8128084"/>
              <a:gd name="connsiteY219" fmla="*/ 13812253 h 15135727"/>
              <a:gd name="connsiteX220" fmla="*/ 2502569 w 8128084"/>
              <a:gd name="connsiteY220" fmla="*/ 13475369 h 15135727"/>
              <a:gd name="connsiteX221" fmla="*/ 2550695 w 8128084"/>
              <a:gd name="connsiteY221" fmla="*/ 13186611 h 15135727"/>
              <a:gd name="connsiteX222" fmla="*/ 2719137 w 8128084"/>
              <a:gd name="connsiteY222" fmla="*/ 13042232 h 15135727"/>
              <a:gd name="connsiteX223" fmla="*/ 2791327 w 8128084"/>
              <a:gd name="connsiteY223" fmla="*/ 12945979 h 15135727"/>
              <a:gd name="connsiteX224" fmla="*/ 3031958 w 8128084"/>
              <a:gd name="connsiteY224" fmla="*/ 13090358 h 15135727"/>
              <a:gd name="connsiteX225" fmla="*/ 3056021 w 8128084"/>
              <a:gd name="connsiteY225" fmla="*/ 12753474 h 15135727"/>
              <a:gd name="connsiteX226" fmla="*/ 2887579 w 8128084"/>
              <a:gd name="connsiteY226" fmla="*/ 12777537 h 15135727"/>
              <a:gd name="connsiteX227" fmla="*/ 2815390 w 8128084"/>
              <a:gd name="connsiteY227" fmla="*/ 12777537 h 15135727"/>
              <a:gd name="connsiteX228" fmla="*/ 3176337 w 8128084"/>
              <a:gd name="connsiteY228" fmla="*/ 12368464 h 15135727"/>
              <a:gd name="connsiteX229" fmla="*/ 3104148 w 8128084"/>
              <a:gd name="connsiteY229" fmla="*/ 12320337 h 15135727"/>
              <a:gd name="connsiteX230" fmla="*/ 3104148 w 8128084"/>
              <a:gd name="connsiteY230" fmla="*/ 12320337 h 15135727"/>
              <a:gd name="connsiteX231" fmla="*/ 3007895 w 8128084"/>
              <a:gd name="connsiteY231" fmla="*/ 12079706 h 15135727"/>
              <a:gd name="connsiteX232" fmla="*/ 2911642 w 8128084"/>
              <a:gd name="connsiteY232" fmla="*/ 11935327 h 15135727"/>
              <a:gd name="connsiteX233" fmla="*/ 2863516 w 8128084"/>
              <a:gd name="connsiteY233" fmla="*/ 11694695 h 15135727"/>
              <a:gd name="connsiteX234" fmla="*/ 2911642 w 8128084"/>
              <a:gd name="connsiteY234" fmla="*/ 11454064 h 15135727"/>
              <a:gd name="connsiteX235" fmla="*/ 3056021 w 8128084"/>
              <a:gd name="connsiteY235" fmla="*/ 11454064 h 15135727"/>
              <a:gd name="connsiteX236" fmla="*/ 2983832 w 8128084"/>
              <a:gd name="connsiteY236" fmla="*/ 11381874 h 15135727"/>
              <a:gd name="connsiteX237" fmla="*/ 3031958 w 8128084"/>
              <a:gd name="connsiteY237" fmla="*/ 11285621 h 15135727"/>
              <a:gd name="connsiteX238" fmla="*/ 3007895 w 8128084"/>
              <a:gd name="connsiteY238" fmla="*/ 11189369 h 15135727"/>
              <a:gd name="connsiteX239" fmla="*/ 2887579 w 8128084"/>
              <a:gd name="connsiteY239" fmla="*/ 11141242 h 15135727"/>
              <a:gd name="connsiteX240" fmla="*/ 2887579 w 8128084"/>
              <a:gd name="connsiteY240" fmla="*/ 10972800 h 15135727"/>
              <a:gd name="connsiteX241" fmla="*/ 2887579 w 8128084"/>
              <a:gd name="connsiteY241" fmla="*/ 10924674 h 15135727"/>
              <a:gd name="connsiteX242" fmla="*/ 2767264 w 8128084"/>
              <a:gd name="connsiteY242" fmla="*/ 11020927 h 15135727"/>
              <a:gd name="connsiteX243" fmla="*/ 2743200 w 8128084"/>
              <a:gd name="connsiteY243" fmla="*/ 10924674 h 15135727"/>
              <a:gd name="connsiteX244" fmla="*/ 2550695 w 8128084"/>
              <a:gd name="connsiteY244" fmla="*/ 11020927 h 15135727"/>
              <a:gd name="connsiteX245" fmla="*/ 2526632 w 8128084"/>
              <a:gd name="connsiteY245" fmla="*/ 11117179 h 15135727"/>
              <a:gd name="connsiteX246" fmla="*/ 2334127 w 8128084"/>
              <a:gd name="connsiteY246" fmla="*/ 10996864 h 15135727"/>
              <a:gd name="connsiteX247" fmla="*/ 2358190 w 8128084"/>
              <a:gd name="connsiteY247" fmla="*/ 10732169 h 15135727"/>
              <a:gd name="connsiteX248" fmla="*/ 2334127 w 8128084"/>
              <a:gd name="connsiteY248" fmla="*/ 10587790 h 15135727"/>
              <a:gd name="connsiteX249" fmla="*/ 2406316 w 8128084"/>
              <a:gd name="connsiteY249" fmla="*/ 10491537 h 15135727"/>
              <a:gd name="connsiteX250" fmla="*/ 2598821 w 8128084"/>
              <a:gd name="connsiteY250" fmla="*/ 10684042 h 15135727"/>
              <a:gd name="connsiteX251" fmla="*/ 2767264 w 8128084"/>
              <a:gd name="connsiteY251" fmla="*/ 10684042 h 15135727"/>
              <a:gd name="connsiteX252" fmla="*/ 2646948 w 8128084"/>
              <a:gd name="connsiteY252" fmla="*/ 10515600 h 15135727"/>
              <a:gd name="connsiteX253" fmla="*/ 2815390 w 8128084"/>
              <a:gd name="connsiteY253" fmla="*/ 10395285 h 15135727"/>
              <a:gd name="connsiteX254" fmla="*/ 3080085 w 8128084"/>
              <a:gd name="connsiteY254" fmla="*/ 10419348 h 15135727"/>
              <a:gd name="connsiteX255" fmla="*/ 3248527 w 8128084"/>
              <a:gd name="connsiteY255" fmla="*/ 10539664 h 15135727"/>
              <a:gd name="connsiteX256" fmla="*/ 3320716 w 8128084"/>
              <a:gd name="connsiteY256" fmla="*/ 10659979 h 15135727"/>
              <a:gd name="connsiteX257" fmla="*/ 3465095 w 8128084"/>
              <a:gd name="connsiteY257" fmla="*/ 10659979 h 15135727"/>
              <a:gd name="connsiteX258" fmla="*/ 3441032 w 8128084"/>
              <a:gd name="connsiteY258" fmla="*/ 10491537 h 15135727"/>
              <a:gd name="connsiteX259" fmla="*/ 3392906 w 8128084"/>
              <a:gd name="connsiteY259" fmla="*/ 10250906 h 15135727"/>
              <a:gd name="connsiteX260" fmla="*/ 3152274 w 8128084"/>
              <a:gd name="connsiteY260" fmla="*/ 10250906 h 15135727"/>
              <a:gd name="connsiteX261" fmla="*/ 3176337 w 8128084"/>
              <a:gd name="connsiteY261" fmla="*/ 10178716 h 15135727"/>
              <a:gd name="connsiteX262" fmla="*/ 3104148 w 8128084"/>
              <a:gd name="connsiteY262" fmla="*/ 10154653 h 15135727"/>
              <a:gd name="connsiteX263" fmla="*/ 3007895 w 8128084"/>
              <a:gd name="connsiteY263" fmla="*/ 9962148 h 15135727"/>
              <a:gd name="connsiteX264" fmla="*/ 3176337 w 8128084"/>
              <a:gd name="connsiteY264" fmla="*/ 9889958 h 15135727"/>
              <a:gd name="connsiteX265" fmla="*/ 2959769 w 8128084"/>
              <a:gd name="connsiteY265" fmla="*/ 9504948 h 15135727"/>
              <a:gd name="connsiteX266" fmla="*/ 2791327 w 8128084"/>
              <a:gd name="connsiteY266" fmla="*/ 9456821 h 15135727"/>
              <a:gd name="connsiteX267" fmla="*/ 2574758 w 8128084"/>
              <a:gd name="connsiteY267" fmla="*/ 9336506 h 15135727"/>
              <a:gd name="connsiteX268" fmla="*/ 2550695 w 8128084"/>
              <a:gd name="connsiteY268" fmla="*/ 9071811 h 15135727"/>
              <a:gd name="connsiteX269" fmla="*/ 2695074 w 8128084"/>
              <a:gd name="connsiteY269" fmla="*/ 8999621 h 15135727"/>
              <a:gd name="connsiteX270" fmla="*/ 2622885 w 8128084"/>
              <a:gd name="connsiteY270" fmla="*/ 8975558 h 15135727"/>
              <a:gd name="connsiteX271" fmla="*/ 2430379 w 8128084"/>
              <a:gd name="connsiteY271" fmla="*/ 8999621 h 15135727"/>
              <a:gd name="connsiteX272" fmla="*/ 2261937 w 8128084"/>
              <a:gd name="connsiteY272" fmla="*/ 9168064 h 15135727"/>
              <a:gd name="connsiteX273" fmla="*/ 2237874 w 8128084"/>
              <a:gd name="connsiteY273" fmla="*/ 8999621 h 15135727"/>
              <a:gd name="connsiteX274" fmla="*/ 2117558 w 8128084"/>
              <a:gd name="connsiteY274" fmla="*/ 8975558 h 15135727"/>
              <a:gd name="connsiteX275" fmla="*/ 2045369 w 8128084"/>
              <a:gd name="connsiteY275" fmla="*/ 8783053 h 15135727"/>
              <a:gd name="connsiteX276" fmla="*/ 1852864 w 8128084"/>
              <a:gd name="connsiteY276" fmla="*/ 8758990 h 15135727"/>
              <a:gd name="connsiteX277" fmla="*/ 1636295 w 8128084"/>
              <a:gd name="connsiteY277" fmla="*/ 8927432 h 15135727"/>
              <a:gd name="connsiteX278" fmla="*/ 1588169 w 8128084"/>
              <a:gd name="connsiteY278" fmla="*/ 9023685 h 15135727"/>
              <a:gd name="connsiteX279" fmla="*/ 1515979 w 8128084"/>
              <a:gd name="connsiteY279" fmla="*/ 8879306 h 15135727"/>
              <a:gd name="connsiteX280" fmla="*/ 1347537 w 8128084"/>
              <a:gd name="connsiteY280" fmla="*/ 8879306 h 15135727"/>
              <a:gd name="connsiteX281" fmla="*/ 1347537 w 8128084"/>
              <a:gd name="connsiteY281" fmla="*/ 8710864 h 15135727"/>
              <a:gd name="connsiteX282" fmla="*/ 1106906 w 8128084"/>
              <a:gd name="connsiteY282" fmla="*/ 8783053 h 15135727"/>
              <a:gd name="connsiteX283" fmla="*/ 890337 w 8128084"/>
              <a:gd name="connsiteY283" fmla="*/ 8686800 h 15135727"/>
              <a:gd name="connsiteX284" fmla="*/ 649706 w 8128084"/>
              <a:gd name="connsiteY284" fmla="*/ 8662737 h 15135727"/>
              <a:gd name="connsiteX285" fmla="*/ 385011 w 8128084"/>
              <a:gd name="connsiteY285" fmla="*/ 8566485 h 15135727"/>
              <a:gd name="connsiteX286" fmla="*/ 577516 w 8128084"/>
              <a:gd name="connsiteY286" fmla="*/ 8373979 h 15135727"/>
              <a:gd name="connsiteX287" fmla="*/ 794085 w 8128084"/>
              <a:gd name="connsiteY287" fmla="*/ 8301790 h 15135727"/>
              <a:gd name="connsiteX288" fmla="*/ 745958 w 8128084"/>
              <a:gd name="connsiteY288" fmla="*/ 8133348 h 15135727"/>
              <a:gd name="connsiteX289" fmla="*/ 818148 w 8128084"/>
              <a:gd name="connsiteY289" fmla="*/ 7820527 h 15135727"/>
              <a:gd name="connsiteX290" fmla="*/ 697832 w 8128084"/>
              <a:gd name="connsiteY290" fmla="*/ 7820527 h 15135727"/>
              <a:gd name="connsiteX291" fmla="*/ 625642 w 8128084"/>
              <a:gd name="connsiteY291" fmla="*/ 7916779 h 15135727"/>
              <a:gd name="connsiteX292" fmla="*/ 457200 w 8128084"/>
              <a:gd name="connsiteY292" fmla="*/ 7820527 h 15135727"/>
              <a:gd name="connsiteX293" fmla="*/ 529390 w 8128084"/>
              <a:gd name="connsiteY293" fmla="*/ 7700211 h 15135727"/>
              <a:gd name="connsiteX294" fmla="*/ 938464 w 8128084"/>
              <a:gd name="connsiteY294" fmla="*/ 7676148 h 15135727"/>
              <a:gd name="connsiteX295" fmla="*/ 1058779 w 8128084"/>
              <a:gd name="connsiteY295" fmla="*/ 7459579 h 15135727"/>
              <a:gd name="connsiteX296" fmla="*/ 1203158 w 8128084"/>
              <a:gd name="connsiteY296" fmla="*/ 7603958 h 15135727"/>
              <a:gd name="connsiteX297" fmla="*/ 1299411 w 8128084"/>
              <a:gd name="connsiteY297" fmla="*/ 7555832 h 15135727"/>
              <a:gd name="connsiteX298" fmla="*/ 1443790 w 8128084"/>
              <a:gd name="connsiteY298" fmla="*/ 7507706 h 15135727"/>
              <a:gd name="connsiteX299" fmla="*/ 1684421 w 8128084"/>
              <a:gd name="connsiteY299" fmla="*/ 7603958 h 15135727"/>
              <a:gd name="connsiteX300" fmla="*/ 1684421 w 8128084"/>
              <a:gd name="connsiteY300" fmla="*/ 7603958 h 15135727"/>
              <a:gd name="connsiteX301" fmla="*/ 1540042 w 8128084"/>
              <a:gd name="connsiteY301" fmla="*/ 7363327 h 15135727"/>
              <a:gd name="connsiteX302" fmla="*/ 1299411 w 8128084"/>
              <a:gd name="connsiteY302" fmla="*/ 7315200 h 15135727"/>
              <a:gd name="connsiteX303" fmla="*/ 1130969 w 8128084"/>
              <a:gd name="connsiteY303" fmla="*/ 7339264 h 15135727"/>
              <a:gd name="connsiteX304" fmla="*/ 1034716 w 8128084"/>
              <a:gd name="connsiteY304" fmla="*/ 7315200 h 15135727"/>
              <a:gd name="connsiteX305" fmla="*/ 1155032 w 8128084"/>
              <a:gd name="connsiteY305" fmla="*/ 7050506 h 15135727"/>
              <a:gd name="connsiteX306" fmla="*/ 1155032 w 8128084"/>
              <a:gd name="connsiteY306" fmla="*/ 6930190 h 15135727"/>
              <a:gd name="connsiteX307" fmla="*/ 1155032 w 8128084"/>
              <a:gd name="connsiteY307" fmla="*/ 6761748 h 15135727"/>
              <a:gd name="connsiteX308" fmla="*/ 1203158 w 8128084"/>
              <a:gd name="connsiteY308" fmla="*/ 6617369 h 15135727"/>
              <a:gd name="connsiteX309" fmla="*/ 1371600 w 8128084"/>
              <a:gd name="connsiteY309" fmla="*/ 6472990 h 15135727"/>
              <a:gd name="connsiteX310" fmla="*/ 1443790 w 8128084"/>
              <a:gd name="connsiteY310" fmla="*/ 6328611 h 15135727"/>
              <a:gd name="connsiteX311" fmla="*/ 1419727 w 8128084"/>
              <a:gd name="connsiteY311" fmla="*/ 6208295 h 15135727"/>
              <a:gd name="connsiteX312" fmla="*/ 1275348 w 8128084"/>
              <a:gd name="connsiteY312" fmla="*/ 6304548 h 15135727"/>
              <a:gd name="connsiteX313" fmla="*/ 1323474 w 8128084"/>
              <a:gd name="connsiteY313" fmla="*/ 6015790 h 15135727"/>
              <a:gd name="connsiteX314" fmla="*/ 1540042 w 8128084"/>
              <a:gd name="connsiteY314" fmla="*/ 5871411 h 15135727"/>
              <a:gd name="connsiteX315" fmla="*/ 1540042 w 8128084"/>
              <a:gd name="connsiteY315" fmla="*/ 5751095 h 15135727"/>
              <a:gd name="connsiteX316" fmla="*/ 1395664 w 8128084"/>
              <a:gd name="connsiteY316" fmla="*/ 5799221 h 15135727"/>
              <a:gd name="connsiteX317" fmla="*/ 1179095 w 8128084"/>
              <a:gd name="connsiteY317" fmla="*/ 5799221 h 15135727"/>
              <a:gd name="connsiteX318" fmla="*/ 890337 w 8128084"/>
              <a:gd name="connsiteY318" fmla="*/ 5775158 h 15135727"/>
              <a:gd name="connsiteX319" fmla="*/ 697832 w 8128084"/>
              <a:gd name="connsiteY319" fmla="*/ 5606716 h 15135727"/>
              <a:gd name="connsiteX320" fmla="*/ 577516 w 8128084"/>
              <a:gd name="connsiteY320" fmla="*/ 5582653 h 15135727"/>
              <a:gd name="connsiteX321" fmla="*/ 697832 w 8128084"/>
              <a:gd name="connsiteY321" fmla="*/ 5775158 h 15135727"/>
              <a:gd name="connsiteX322" fmla="*/ 409074 w 8128084"/>
              <a:gd name="connsiteY322" fmla="*/ 5799221 h 15135727"/>
              <a:gd name="connsiteX323" fmla="*/ 168442 w 8128084"/>
              <a:gd name="connsiteY323" fmla="*/ 5702969 h 15135727"/>
              <a:gd name="connsiteX324" fmla="*/ 264695 w 8128084"/>
              <a:gd name="connsiteY324" fmla="*/ 5558590 h 15135727"/>
              <a:gd name="connsiteX325" fmla="*/ 144379 w 8128084"/>
              <a:gd name="connsiteY325" fmla="*/ 5510464 h 15135727"/>
              <a:gd name="connsiteX326" fmla="*/ 0 w 8128084"/>
              <a:gd name="connsiteY326" fmla="*/ 5462337 h 15135727"/>
              <a:gd name="connsiteX327" fmla="*/ 96253 w 8128084"/>
              <a:gd name="connsiteY327"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36106 w 8128084"/>
              <a:gd name="connsiteY107" fmla="*/ 4235116 h 15135727"/>
              <a:gd name="connsiteX108" fmla="*/ 5919537 w 8128084"/>
              <a:gd name="connsiteY108" fmla="*/ 4403558 h 15135727"/>
              <a:gd name="connsiteX109" fmla="*/ 5775158 w 8128084"/>
              <a:gd name="connsiteY109" fmla="*/ 4451685 h 15135727"/>
              <a:gd name="connsiteX110" fmla="*/ 5630779 w 8128084"/>
              <a:gd name="connsiteY110" fmla="*/ 4547937 h 15135727"/>
              <a:gd name="connsiteX111" fmla="*/ 5510464 w 8128084"/>
              <a:gd name="connsiteY111" fmla="*/ 4620127 h 15135727"/>
              <a:gd name="connsiteX112" fmla="*/ 5510464 w 8128084"/>
              <a:gd name="connsiteY112" fmla="*/ 4812632 h 15135727"/>
              <a:gd name="connsiteX113" fmla="*/ 5317958 w 8128084"/>
              <a:gd name="connsiteY113" fmla="*/ 4981074 h 15135727"/>
              <a:gd name="connsiteX114" fmla="*/ 5005137 w 8128084"/>
              <a:gd name="connsiteY114" fmla="*/ 5149516 h 15135727"/>
              <a:gd name="connsiteX115" fmla="*/ 4692316 w 8128084"/>
              <a:gd name="connsiteY115" fmla="*/ 5149516 h 15135727"/>
              <a:gd name="connsiteX116" fmla="*/ 4523874 w 8128084"/>
              <a:gd name="connsiteY116" fmla="*/ 5366085 h 15135727"/>
              <a:gd name="connsiteX117" fmla="*/ 4211053 w 8128084"/>
              <a:gd name="connsiteY117" fmla="*/ 5414211 h 15135727"/>
              <a:gd name="connsiteX118" fmla="*/ 4114800 w 8128084"/>
              <a:gd name="connsiteY118" fmla="*/ 5390148 h 15135727"/>
              <a:gd name="connsiteX119" fmla="*/ 4018548 w 8128084"/>
              <a:gd name="connsiteY119" fmla="*/ 5630779 h 15135727"/>
              <a:gd name="connsiteX120" fmla="*/ 4090737 w 8128084"/>
              <a:gd name="connsiteY120" fmla="*/ 5871411 h 15135727"/>
              <a:gd name="connsiteX121" fmla="*/ 4090737 w 8128084"/>
              <a:gd name="connsiteY121" fmla="*/ 6184232 h 15135727"/>
              <a:gd name="connsiteX122" fmla="*/ 4186990 w 8128084"/>
              <a:gd name="connsiteY122" fmla="*/ 6472990 h 15135727"/>
              <a:gd name="connsiteX123" fmla="*/ 4042611 w 8128084"/>
              <a:gd name="connsiteY123" fmla="*/ 6352674 h 15135727"/>
              <a:gd name="connsiteX124" fmla="*/ 3946358 w 8128084"/>
              <a:gd name="connsiteY124" fmla="*/ 6376737 h 15135727"/>
              <a:gd name="connsiteX125" fmla="*/ 4114800 w 8128084"/>
              <a:gd name="connsiteY125" fmla="*/ 6641432 h 15135727"/>
              <a:gd name="connsiteX126" fmla="*/ 4451685 w 8128084"/>
              <a:gd name="connsiteY126" fmla="*/ 6737685 h 15135727"/>
              <a:gd name="connsiteX127" fmla="*/ 4620127 w 8128084"/>
              <a:gd name="connsiteY127" fmla="*/ 6978316 h 15135727"/>
              <a:gd name="connsiteX128" fmla="*/ 4740442 w 8128084"/>
              <a:gd name="connsiteY128" fmla="*/ 7170821 h 15135727"/>
              <a:gd name="connsiteX129" fmla="*/ 5077327 w 8128084"/>
              <a:gd name="connsiteY129" fmla="*/ 7387390 h 15135727"/>
              <a:gd name="connsiteX130" fmla="*/ 5125453 w 8128084"/>
              <a:gd name="connsiteY130" fmla="*/ 7603958 h 15135727"/>
              <a:gd name="connsiteX131" fmla="*/ 5197642 w 8128084"/>
              <a:gd name="connsiteY131" fmla="*/ 7796464 h 15135727"/>
              <a:gd name="connsiteX132" fmla="*/ 5486400 w 8128084"/>
              <a:gd name="connsiteY132" fmla="*/ 7964906 h 15135727"/>
              <a:gd name="connsiteX133" fmla="*/ 5486400 w 8128084"/>
              <a:gd name="connsiteY133" fmla="*/ 8349916 h 15135727"/>
              <a:gd name="connsiteX134" fmla="*/ 5678906 w 8128084"/>
              <a:gd name="connsiteY134" fmla="*/ 8614611 h 15135727"/>
              <a:gd name="connsiteX135" fmla="*/ 5919537 w 8128084"/>
              <a:gd name="connsiteY135" fmla="*/ 9071811 h 15135727"/>
              <a:gd name="connsiteX136" fmla="*/ 6160169 w 8128084"/>
              <a:gd name="connsiteY136" fmla="*/ 9336506 h 15135727"/>
              <a:gd name="connsiteX137" fmla="*/ 6280485 w 8128084"/>
              <a:gd name="connsiteY137" fmla="*/ 9601200 h 15135727"/>
              <a:gd name="connsiteX138" fmla="*/ 6400800 w 8128084"/>
              <a:gd name="connsiteY138" fmla="*/ 9793706 h 15135727"/>
              <a:gd name="connsiteX139" fmla="*/ 6569242 w 8128084"/>
              <a:gd name="connsiteY139" fmla="*/ 10058400 h 15135727"/>
              <a:gd name="connsiteX140" fmla="*/ 6713621 w 8128084"/>
              <a:gd name="connsiteY140" fmla="*/ 10106527 h 15135727"/>
              <a:gd name="connsiteX141" fmla="*/ 6545179 w 8128084"/>
              <a:gd name="connsiteY141" fmla="*/ 10202779 h 15135727"/>
              <a:gd name="connsiteX142" fmla="*/ 6569242 w 8128084"/>
              <a:gd name="connsiteY142" fmla="*/ 10443411 h 15135727"/>
              <a:gd name="connsiteX143" fmla="*/ 6593306 w 8128084"/>
              <a:gd name="connsiteY143" fmla="*/ 10708106 h 15135727"/>
              <a:gd name="connsiteX144" fmla="*/ 6761748 w 8128084"/>
              <a:gd name="connsiteY144" fmla="*/ 10924674 h 15135727"/>
              <a:gd name="connsiteX145" fmla="*/ 6641432 w 8128084"/>
              <a:gd name="connsiteY145" fmla="*/ 11093116 h 15135727"/>
              <a:gd name="connsiteX146" fmla="*/ 6713621 w 8128084"/>
              <a:gd name="connsiteY146" fmla="*/ 11261558 h 15135727"/>
              <a:gd name="connsiteX147" fmla="*/ 6737685 w 8128084"/>
              <a:gd name="connsiteY147" fmla="*/ 11526253 h 15135727"/>
              <a:gd name="connsiteX148" fmla="*/ 6617369 w 8128084"/>
              <a:gd name="connsiteY148" fmla="*/ 11839074 h 15135727"/>
              <a:gd name="connsiteX149" fmla="*/ 6617369 w 8128084"/>
              <a:gd name="connsiteY149" fmla="*/ 12031579 h 15135727"/>
              <a:gd name="connsiteX150" fmla="*/ 6641432 w 8128084"/>
              <a:gd name="connsiteY150" fmla="*/ 12127832 h 15135727"/>
              <a:gd name="connsiteX151" fmla="*/ 6761748 w 8128084"/>
              <a:gd name="connsiteY151" fmla="*/ 12031579 h 15135727"/>
              <a:gd name="connsiteX152" fmla="*/ 6761748 w 8128084"/>
              <a:gd name="connsiteY152" fmla="*/ 12296274 h 15135727"/>
              <a:gd name="connsiteX153" fmla="*/ 6689558 w 8128084"/>
              <a:gd name="connsiteY153" fmla="*/ 12512842 h 15135727"/>
              <a:gd name="connsiteX154" fmla="*/ 6785811 w 8128084"/>
              <a:gd name="connsiteY154" fmla="*/ 12777537 h 15135727"/>
              <a:gd name="connsiteX155" fmla="*/ 6569242 w 8128084"/>
              <a:gd name="connsiteY155" fmla="*/ 12873790 h 15135727"/>
              <a:gd name="connsiteX156" fmla="*/ 6545179 w 8128084"/>
              <a:gd name="connsiteY156" fmla="*/ 13090358 h 15135727"/>
              <a:gd name="connsiteX157" fmla="*/ 6448927 w 8128084"/>
              <a:gd name="connsiteY157" fmla="*/ 13355053 h 15135727"/>
              <a:gd name="connsiteX158" fmla="*/ 6256421 w 8128084"/>
              <a:gd name="connsiteY158" fmla="*/ 13571621 h 15135727"/>
              <a:gd name="connsiteX159" fmla="*/ 6087979 w 8128084"/>
              <a:gd name="connsiteY159" fmla="*/ 13667874 h 15135727"/>
              <a:gd name="connsiteX160" fmla="*/ 5943600 w 8128084"/>
              <a:gd name="connsiteY160" fmla="*/ 13716000 h 15135727"/>
              <a:gd name="connsiteX161" fmla="*/ 5702969 w 8128084"/>
              <a:gd name="connsiteY161" fmla="*/ 13667874 h 15135727"/>
              <a:gd name="connsiteX162" fmla="*/ 5582653 w 8128084"/>
              <a:gd name="connsiteY162" fmla="*/ 13691937 h 15135727"/>
              <a:gd name="connsiteX163" fmla="*/ 5727032 w 8128084"/>
              <a:gd name="connsiteY163" fmla="*/ 13836316 h 15135727"/>
              <a:gd name="connsiteX164" fmla="*/ 5582653 w 8128084"/>
              <a:gd name="connsiteY164" fmla="*/ 14052885 h 15135727"/>
              <a:gd name="connsiteX165" fmla="*/ 5462337 w 8128084"/>
              <a:gd name="connsiteY165" fmla="*/ 14149137 h 15135727"/>
              <a:gd name="connsiteX166" fmla="*/ 5342021 w 8128084"/>
              <a:gd name="connsiteY166" fmla="*/ 14004758 h 15135727"/>
              <a:gd name="connsiteX167" fmla="*/ 5245769 w 8128084"/>
              <a:gd name="connsiteY167" fmla="*/ 14004758 h 15135727"/>
              <a:gd name="connsiteX168" fmla="*/ 5245769 w 8128084"/>
              <a:gd name="connsiteY168" fmla="*/ 13956632 h 15135727"/>
              <a:gd name="connsiteX169" fmla="*/ 5101390 w 8128084"/>
              <a:gd name="connsiteY169" fmla="*/ 13956632 h 15135727"/>
              <a:gd name="connsiteX170" fmla="*/ 4981074 w 8128084"/>
              <a:gd name="connsiteY170" fmla="*/ 13860379 h 15135727"/>
              <a:gd name="connsiteX171" fmla="*/ 4740442 w 8128084"/>
              <a:gd name="connsiteY171" fmla="*/ 13908506 h 15135727"/>
              <a:gd name="connsiteX172" fmla="*/ 4475748 w 8128084"/>
              <a:gd name="connsiteY172" fmla="*/ 13956632 h 15135727"/>
              <a:gd name="connsiteX173" fmla="*/ 4379495 w 8128084"/>
              <a:gd name="connsiteY173" fmla="*/ 14028821 h 15135727"/>
              <a:gd name="connsiteX174" fmla="*/ 4403558 w 8128084"/>
              <a:gd name="connsiteY174" fmla="*/ 14197264 h 15135727"/>
              <a:gd name="connsiteX175" fmla="*/ 4572000 w 8128084"/>
              <a:gd name="connsiteY175" fmla="*/ 14149137 h 15135727"/>
              <a:gd name="connsiteX176" fmla="*/ 4523874 w 8128084"/>
              <a:gd name="connsiteY176" fmla="*/ 14558211 h 15135727"/>
              <a:gd name="connsiteX177" fmla="*/ 4403558 w 8128084"/>
              <a:gd name="connsiteY177" fmla="*/ 14437895 h 15135727"/>
              <a:gd name="connsiteX178" fmla="*/ 4403558 w 8128084"/>
              <a:gd name="connsiteY178" fmla="*/ 14437895 h 15135727"/>
              <a:gd name="connsiteX179" fmla="*/ 4283242 w 8128084"/>
              <a:gd name="connsiteY179" fmla="*/ 14245390 h 15135727"/>
              <a:gd name="connsiteX180" fmla="*/ 4235116 w 8128084"/>
              <a:gd name="connsiteY180" fmla="*/ 14341642 h 15135727"/>
              <a:gd name="connsiteX181" fmla="*/ 4162927 w 8128084"/>
              <a:gd name="connsiteY181" fmla="*/ 14389769 h 15135727"/>
              <a:gd name="connsiteX182" fmla="*/ 4162927 w 8128084"/>
              <a:gd name="connsiteY182" fmla="*/ 14389769 h 15135727"/>
              <a:gd name="connsiteX183" fmla="*/ 3922295 w 8128084"/>
              <a:gd name="connsiteY183" fmla="*/ 14245390 h 15135727"/>
              <a:gd name="connsiteX184" fmla="*/ 3801979 w 8128084"/>
              <a:gd name="connsiteY184" fmla="*/ 14293516 h 15135727"/>
              <a:gd name="connsiteX185" fmla="*/ 3681664 w 8128084"/>
              <a:gd name="connsiteY185" fmla="*/ 14389769 h 15135727"/>
              <a:gd name="connsiteX186" fmla="*/ 3657600 w 8128084"/>
              <a:gd name="connsiteY186" fmla="*/ 14654464 h 15135727"/>
              <a:gd name="connsiteX187" fmla="*/ 3513221 w 8128084"/>
              <a:gd name="connsiteY187" fmla="*/ 14726653 h 15135727"/>
              <a:gd name="connsiteX188" fmla="*/ 3513221 w 8128084"/>
              <a:gd name="connsiteY188" fmla="*/ 14871032 h 15135727"/>
              <a:gd name="connsiteX189" fmla="*/ 3633537 w 8128084"/>
              <a:gd name="connsiteY189" fmla="*/ 14967285 h 15135727"/>
              <a:gd name="connsiteX190" fmla="*/ 3609474 w 8128084"/>
              <a:gd name="connsiteY190" fmla="*/ 15087600 h 15135727"/>
              <a:gd name="connsiteX191" fmla="*/ 3441032 w 8128084"/>
              <a:gd name="connsiteY191" fmla="*/ 15039474 h 15135727"/>
              <a:gd name="connsiteX192" fmla="*/ 3272590 w 8128084"/>
              <a:gd name="connsiteY192" fmla="*/ 15063537 h 15135727"/>
              <a:gd name="connsiteX193" fmla="*/ 3248527 w 8128084"/>
              <a:gd name="connsiteY193" fmla="*/ 14895095 h 15135727"/>
              <a:gd name="connsiteX194" fmla="*/ 3128211 w 8128084"/>
              <a:gd name="connsiteY194" fmla="*/ 14919158 h 15135727"/>
              <a:gd name="connsiteX195" fmla="*/ 2959769 w 8128084"/>
              <a:gd name="connsiteY195" fmla="*/ 15135727 h 15135727"/>
              <a:gd name="connsiteX196" fmla="*/ 2935706 w 8128084"/>
              <a:gd name="connsiteY196" fmla="*/ 14895095 h 15135727"/>
              <a:gd name="connsiteX197" fmla="*/ 2791327 w 8128084"/>
              <a:gd name="connsiteY197" fmla="*/ 14943221 h 15135727"/>
              <a:gd name="connsiteX198" fmla="*/ 2671011 w 8128084"/>
              <a:gd name="connsiteY198" fmla="*/ 15039474 h 15135727"/>
              <a:gd name="connsiteX199" fmla="*/ 2430379 w 8128084"/>
              <a:gd name="connsiteY199" fmla="*/ 15087600 h 15135727"/>
              <a:gd name="connsiteX200" fmla="*/ 2237874 w 8128084"/>
              <a:gd name="connsiteY200" fmla="*/ 15039474 h 15135727"/>
              <a:gd name="connsiteX201" fmla="*/ 2622885 w 8128084"/>
              <a:gd name="connsiteY201" fmla="*/ 14846969 h 15135727"/>
              <a:gd name="connsiteX202" fmla="*/ 2887579 w 8128084"/>
              <a:gd name="connsiteY202" fmla="*/ 14774779 h 15135727"/>
              <a:gd name="connsiteX203" fmla="*/ 2839453 w 8128084"/>
              <a:gd name="connsiteY203" fmla="*/ 14582274 h 15135727"/>
              <a:gd name="connsiteX204" fmla="*/ 2935706 w 8128084"/>
              <a:gd name="connsiteY204" fmla="*/ 14510085 h 15135727"/>
              <a:gd name="connsiteX205" fmla="*/ 2935706 w 8128084"/>
              <a:gd name="connsiteY205" fmla="*/ 14510085 h 15135727"/>
              <a:gd name="connsiteX206" fmla="*/ 3080085 w 8128084"/>
              <a:gd name="connsiteY206" fmla="*/ 14413832 h 15135727"/>
              <a:gd name="connsiteX207" fmla="*/ 3152274 w 8128084"/>
              <a:gd name="connsiteY207" fmla="*/ 14341642 h 15135727"/>
              <a:gd name="connsiteX208" fmla="*/ 3080085 w 8128084"/>
              <a:gd name="connsiteY208" fmla="*/ 14269453 h 15135727"/>
              <a:gd name="connsiteX209" fmla="*/ 3152274 w 8128084"/>
              <a:gd name="connsiteY209" fmla="*/ 14197264 h 15135727"/>
              <a:gd name="connsiteX210" fmla="*/ 3152274 w 8128084"/>
              <a:gd name="connsiteY210" fmla="*/ 14052885 h 15135727"/>
              <a:gd name="connsiteX211" fmla="*/ 3080085 w 8128084"/>
              <a:gd name="connsiteY211" fmla="*/ 13980695 h 15135727"/>
              <a:gd name="connsiteX212" fmla="*/ 3056021 w 8128084"/>
              <a:gd name="connsiteY212" fmla="*/ 14076948 h 15135727"/>
              <a:gd name="connsiteX213" fmla="*/ 2935706 w 8128084"/>
              <a:gd name="connsiteY213" fmla="*/ 14076948 h 15135727"/>
              <a:gd name="connsiteX214" fmla="*/ 2863516 w 8128084"/>
              <a:gd name="connsiteY214" fmla="*/ 14125074 h 15135727"/>
              <a:gd name="connsiteX215" fmla="*/ 2719137 w 8128084"/>
              <a:gd name="connsiteY215" fmla="*/ 14197264 h 15135727"/>
              <a:gd name="connsiteX216" fmla="*/ 2646948 w 8128084"/>
              <a:gd name="connsiteY216" fmla="*/ 14197264 h 15135727"/>
              <a:gd name="connsiteX217" fmla="*/ 2598821 w 8128084"/>
              <a:gd name="connsiteY217" fmla="*/ 14125074 h 15135727"/>
              <a:gd name="connsiteX218" fmla="*/ 2430379 w 8128084"/>
              <a:gd name="connsiteY218" fmla="*/ 13836316 h 15135727"/>
              <a:gd name="connsiteX219" fmla="*/ 2646948 w 8128084"/>
              <a:gd name="connsiteY219" fmla="*/ 13812253 h 15135727"/>
              <a:gd name="connsiteX220" fmla="*/ 2502569 w 8128084"/>
              <a:gd name="connsiteY220" fmla="*/ 13475369 h 15135727"/>
              <a:gd name="connsiteX221" fmla="*/ 2550695 w 8128084"/>
              <a:gd name="connsiteY221" fmla="*/ 13186611 h 15135727"/>
              <a:gd name="connsiteX222" fmla="*/ 2719137 w 8128084"/>
              <a:gd name="connsiteY222" fmla="*/ 13042232 h 15135727"/>
              <a:gd name="connsiteX223" fmla="*/ 2791327 w 8128084"/>
              <a:gd name="connsiteY223" fmla="*/ 12945979 h 15135727"/>
              <a:gd name="connsiteX224" fmla="*/ 3031958 w 8128084"/>
              <a:gd name="connsiteY224" fmla="*/ 13090358 h 15135727"/>
              <a:gd name="connsiteX225" fmla="*/ 3056021 w 8128084"/>
              <a:gd name="connsiteY225" fmla="*/ 12753474 h 15135727"/>
              <a:gd name="connsiteX226" fmla="*/ 2887579 w 8128084"/>
              <a:gd name="connsiteY226" fmla="*/ 12777537 h 15135727"/>
              <a:gd name="connsiteX227" fmla="*/ 2815390 w 8128084"/>
              <a:gd name="connsiteY227" fmla="*/ 12777537 h 15135727"/>
              <a:gd name="connsiteX228" fmla="*/ 3176337 w 8128084"/>
              <a:gd name="connsiteY228" fmla="*/ 12368464 h 15135727"/>
              <a:gd name="connsiteX229" fmla="*/ 3104148 w 8128084"/>
              <a:gd name="connsiteY229" fmla="*/ 12320337 h 15135727"/>
              <a:gd name="connsiteX230" fmla="*/ 3104148 w 8128084"/>
              <a:gd name="connsiteY230" fmla="*/ 12320337 h 15135727"/>
              <a:gd name="connsiteX231" fmla="*/ 3007895 w 8128084"/>
              <a:gd name="connsiteY231" fmla="*/ 12079706 h 15135727"/>
              <a:gd name="connsiteX232" fmla="*/ 2911642 w 8128084"/>
              <a:gd name="connsiteY232" fmla="*/ 11935327 h 15135727"/>
              <a:gd name="connsiteX233" fmla="*/ 2863516 w 8128084"/>
              <a:gd name="connsiteY233" fmla="*/ 11694695 h 15135727"/>
              <a:gd name="connsiteX234" fmla="*/ 2911642 w 8128084"/>
              <a:gd name="connsiteY234" fmla="*/ 11454064 h 15135727"/>
              <a:gd name="connsiteX235" fmla="*/ 3056021 w 8128084"/>
              <a:gd name="connsiteY235" fmla="*/ 11454064 h 15135727"/>
              <a:gd name="connsiteX236" fmla="*/ 2983832 w 8128084"/>
              <a:gd name="connsiteY236" fmla="*/ 11381874 h 15135727"/>
              <a:gd name="connsiteX237" fmla="*/ 3031958 w 8128084"/>
              <a:gd name="connsiteY237" fmla="*/ 11285621 h 15135727"/>
              <a:gd name="connsiteX238" fmla="*/ 3007895 w 8128084"/>
              <a:gd name="connsiteY238" fmla="*/ 11189369 h 15135727"/>
              <a:gd name="connsiteX239" fmla="*/ 2887579 w 8128084"/>
              <a:gd name="connsiteY239" fmla="*/ 11141242 h 15135727"/>
              <a:gd name="connsiteX240" fmla="*/ 2887579 w 8128084"/>
              <a:gd name="connsiteY240" fmla="*/ 10972800 h 15135727"/>
              <a:gd name="connsiteX241" fmla="*/ 2887579 w 8128084"/>
              <a:gd name="connsiteY241" fmla="*/ 10924674 h 15135727"/>
              <a:gd name="connsiteX242" fmla="*/ 2767264 w 8128084"/>
              <a:gd name="connsiteY242" fmla="*/ 11020927 h 15135727"/>
              <a:gd name="connsiteX243" fmla="*/ 2743200 w 8128084"/>
              <a:gd name="connsiteY243" fmla="*/ 10924674 h 15135727"/>
              <a:gd name="connsiteX244" fmla="*/ 2550695 w 8128084"/>
              <a:gd name="connsiteY244" fmla="*/ 11020927 h 15135727"/>
              <a:gd name="connsiteX245" fmla="*/ 2526632 w 8128084"/>
              <a:gd name="connsiteY245" fmla="*/ 11117179 h 15135727"/>
              <a:gd name="connsiteX246" fmla="*/ 2334127 w 8128084"/>
              <a:gd name="connsiteY246" fmla="*/ 10996864 h 15135727"/>
              <a:gd name="connsiteX247" fmla="*/ 2358190 w 8128084"/>
              <a:gd name="connsiteY247" fmla="*/ 10732169 h 15135727"/>
              <a:gd name="connsiteX248" fmla="*/ 2334127 w 8128084"/>
              <a:gd name="connsiteY248" fmla="*/ 10587790 h 15135727"/>
              <a:gd name="connsiteX249" fmla="*/ 2406316 w 8128084"/>
              <a:gd name="connsiteY249" fmla="*/ 10491537 h 15135727"/>
              <a:gd name="connsiteX250" fmla="*/ 2598821 w 8128084"/>
              <a:gd name="connsiteY250" fmla="*/ 10684042 h 15135727"/>
              <a:gd name="connsiteX251" fmla="*/ 2767264 w 8128084"/>
              <a:gd name="connsiteY251" fmla="*/ 10684042 h 15135727"/>
              <a:gd name="connsiteX252" fmla="*/ 2646948 w 8128084"/>
              <a:gd name="connsiteY252" fmla="*/ 10515600 h 15135727"/>
              <a:gd name="connsiteX253" fmla="*/ 2815390 w 8128084"/>
              <a:gd name="connsiteY253" fmla="*/ 10395285 h 15135727"/>
              <a:gd name="connsiteX254" fmla="*/ 3080085 w 8128084"/>
              <a:gd name="connsiteY254" fmla="*/ 10419348 h 15135727"/>
              <a:gd name="connsiteX255" fmla="*/ 3248527 w 8128084"/>
              <a:gd name="connsiteY255" fmla="*/ 10539664 h 15135727"/>
              <a:gd name="connsiteX256" fmla="*/ 3320716 w 8128084"/>
              <a:gd name="connsiteY256" fmla="*/ 10659979 h 15135727"/>
              <a:gd name="connsiteX257" fmla="*/ 3465095 w 8128084"/>
              <a:gd name="connsiteY257" fmla="*/ 10659979 h 15135727"/>
              <a:gd name="connsiteX258" fmla="*/ 3441032 w 8128084"/>
              <a:gd name="connsiteY258" fmla="*/ 10491537 h 15135727"/>
              <a:gd name="connsiteX259" fmla="*/ 3392906 w 8128084"/>
              <a:gd name="connsiteY259" fmla="*/ 10250906 h 15135727"/>
              <a:gd name="connsiteX260" fmla="*/ 3152274 w 8128084"/>
              <a:gd name="connsiteY260" fmla="*/ 10250906 h 15135727"/>
              <a:gd name="connsiteX261" fmla="*/ 3176337 w 8128084"/>
              <a:gd name="connsiteY261" fmla="*/ 10178716 h 15135727"/>
              <a:gd name="connsiteX262" fmla="*/ 3104148 w 8128084"/>
              <a:gd name="connsiteY262" fmla="*/ 10154653 h 15135727"/>
              <a:gd name="connsiteX263" fmla="*/ 3007895 w 8128084"/>
              <a:gd name="connsiteY263" fmla="*/ 9962148 h 15135727"/>
              <a:gd name="connsiteX264" fmla="*/ 3176337 w 8128084"/>
              <a:gd name="connsiteY264" fmla="*/ 9889958 h 15135727"/>
              <a:gd name="connsiteX265" fmla="*/ 2959769 w 8128084"/>
              <a:gd name="connsiteY265" fmla="*/ 9504948 h 15135727"/>
              <a:gd name="connsiteX266" fmla="*/ 2791327 w 8128084"/>
              <a:gd name="connsiteY266" fmla="*/ 9456821 h 15135727"/>
              <a:gd name="connsiteX267" fmla="*/ 2574758 w 8128084"/>
              <a:gd name="connsiteY267" fmla="*/ 9336506 h 15135727"/>
              <a:gd name="connsiteX268" fmla="*/ 2550695 w 8128084"/>
              <a:gd name="connsiteY268" fmla="*/ 9071811 h 15135727"/>
              <a:gd name="connsiteX269" fmla="*/ 2695074 w 8128084"/>
              <a:gd name="connsiteY269" fmla="*/ 8999621 h 15135727"/>
              <a:gd name="connsiteX270" fmla="*/ 2622885 w 8128084"/>
              <a:gd name="connsiteY270" fmla="*/ 8975558 h 15135727"/>
              <a:gd name="connsiteX271" fmla="*/ 2430379 w 8128084"/>
              <a:gd name="connsiteY271" fmla="*/ 8999621 h 15135727"/>
              <a:gd name="connsiteX272" fmla="*/ 2261937 w 8128084"/>
              <a:gd name="connsiteY272" fmla="*/ 9168064 h 15135727"/>
              <a:gd name="connsiteX273" fmla="*/ 2237874 w 8128084"/>
              <a:gd name="connsiteY273" fmla="*/ 8999621 h 15135727"/>
              <a:gd name="connsiteX274" fmla="*/ 2117558 w 8128084"/>
              <a:gd name="connsiteY274" fmla="*/ 8975558 h 15135727"/>
              <a:gd name="connsiteX275" fmla="*/ 2045369 w 8128084"/>
              <a:gd name="connsiteY275" fmla="*/ 8783053 h 15135727"/>
              <a:gd name="connsiteX276" fmla="*/ 1852864 w 8128084"/>
              <a:gd name="connsiteY276" fmla="*/ 8758990 h 15135727"/>
              <a:gd name="connsiteX277" fmla="*/ 1636295 w 8128084"/>
              <a:gd name="connsiteY277" fmla="*/ 8927432 h 15135727"/>
              <a:gd name="connsiteX278" fmla="*/ 1588169 w 8128084"/>
              <a:gd name="connsiteY278" fmla="*/ 9023685 h 15135727"/>
              <a:gd name="connsiteX279" fmla="*/ 1515979 w 8128084"/>
              <a:gd name="connsiteY279" fmla="*/ 8879306 h 15135727"/>
              <a:gd name="connsiteX280" fmla="*/ 1347537 w 8128084"/>
              <a:gd name="connsiteY280" fmla="*/ 8879306 h 15135727"/>
              <a:gd name="connsiteX281" fmla="*/ 1347537 w 8128084"/>
              <a:gd name="connsiteY281" fmla="*/ 8710864 h 15135727"/>
              <a:gd name="connsiteX282" fmla="*/ 1106906 w 8128084"/>
              <a:gd name="connsiteY282" fmla="*/ 8783053 h 15135727"/>
              <a:gd name="connsiteX283" fmla="*/ 890337 w 8128084"/>
              <a:gd name="connsiteY283" fmla="*/ 8686800 h 15135727"/>
              <a:gd name="connsiteX284" fmla="*/ 649706 w 8128084"/>
              <a:gd name="connsiteY284" fmla="*/ 8662737 h 15135727"/>
              <a:gd name="connsiteX285" fmla="*/ 385011 w 8128084"/>
              <a:gd name="connsiteY285" fmla="*/ 8566485 h 15135727"/>
              <a:gd name="connsiteX286" fmla="*/ 577516 w 8128084"/>
              <a:gd name="connsiteY286" fmla="*/ 8373979 h 15135727"/>
              <a:gd name="connsiteX287" fmla="*/ 794085 w 8128084"/>
              <a:gd name="connsiteY287" fmla="*/ 8301790 h 15135727"/>
              <a:gd name="connsiteX288" fmla="*/ 745958 w 8128084"/>
              <a:gd name="connsiteY288" fmla="*/ 8133348 h 15135727"/>
              <a:gd name="connsiteX289" fmla="*/ 818148 w 8128084"/>
              <a:gd name="connsiteY289" fmla="*/ 7820527 h 15135727"/>
              <a:gd name="connsiteX290" fmla="*/ 697832 w 8128084"/>
              <a:gd name="connsiteY290" fmla="*/ 7820527 h 15135727"/>
              <a:gd name="connsiteX291" fmla="*/ 625642 w 8128084"/>
              <a:gd name="connsiteY291" fmla="*/ 7916779 h 15135727"/>
              <a:gd name="connsiteX292" fmla="*/ 457200 w 8128084"/>
              <a:gd name="connsiteY292" fmla="*/ 7820527 h 15135727"/>
              <a:gd name="connsiteX293" fmla="*/ 529390 w 8128084"/>
              <a:gd name="connsiteY293" fmla="*/ 7700211 h 15135727"/>
              <a:gd name="connsiteX294" fmla="*/ 938464 w 8128084"/>
              <a:gd name="connsiteY294" fmla="*/ 7676148 h 15135727"/>
              <a:gd name="connsiteX295" fmla="*/ 1058779 w 8128084"/>
              <a:gd name="connsiteY295" fmla="*/ 7459579 h 15135727"/>
              <a:gd name="connsiteX296" fmla="*/ 1203158 w 8128084"/>
              <a:gd name="connsiteY296" fmla="*/ 7603958 h 15135727"/>
              <a:gd name="connsiteX297" fmla="*/ 1299411 w 8128084"/>
              <a:gd name="connsiteY297" fmla="*/ 7555832 h 15135727"/>
              <a:gd name="connsiteX298" fmla="*/ 1443790 w 8128084"/>
              <a:gd name="connsiteY298" fmla="*/ 7507706 h 15135727"/>
              <a:gd name="connsiteX299" fmla="*/ 1684421 w 8128084"/>
              <a:gd name="connsiteY299" fmla="*/ 7603958 h 15135727"/>
              <a:gd name="connsiteX300" fmla="*/ 1684421 w 8128084"/>
              <a:gd name="connsiteY300" fmla="*/ 7603958 h 15135727"/>
              <a:gd name="connsiteX301" fmla="*/ 1540042 w 8128084"/>
              <a:gd name="connsiteY301" fmla="*/ 7363327 h 15135727"/>
              <a:gd name="connsiteX302" fmla="*/ 1299411 w 8128084"/>
              <a:gd name="connsiteY302" fmla="*/ 7315200 h 15135727"/>
              <a:gd name="connsiteX303" fmla="*/ 1130969 w 8128084"/>
              <a:gd name="connsiteY303" fmla="*/ 7339264 h 15135727"/>
              <a:gd name="connsiteX304" fmla="*/ 1034716 w 8128084"/>
              <a:gd name="connsiteY304" fmla="*/ 7315200 h 15135727"/>
              <a:gd name="connsiteX305" fmla="*/ 1155032 w 8128084"/>
              <a:gd name="connsiteY305" fmla="*/ 7050506 h 15135727"/>
              <a:gd name="connsiteX306" fmla="*/ 1155032 w 8128084"/>
              <a:gd name="connsiteY306" fmla="*/ 6930190 h 15135727"/>
              <a:gd name="connsiteX307" fmla="*/ 1155032 w 8128084"/>
              <a:gd name="connsiteY307" fmla="*/ 6761748 h 15135727"/>
              <a:gd name="connsiteX308" fmla="*/ 1203158 w 8128084"/>
              <a:gd name="connsiteY308" fmla="*/ 6617369 h 15135727"/>
              <a:gd name="connsiteX309" fmla="*/ 1371600 w 8128084"/>
              <a:gd name="connsiteY309" fmla="*/ 6472990 h 15135727"/>
              <a:gd name="connsiteX310" fmla="*/ 1443790 w 8128084"/>
              <a:gd name="connsiteY310" fmla="*/ 6328611 h 15135727"/>
              <a:gd name="connsiteX311" fmla="*/ 1419727 w 8128084"/>
              <a:gd name="connsiteY311" fmla="*/ 6208295 h 15135727"/>
              <a:gd name="connsiteX312" fmla="*/ 1275348 w 8128084"/>
              <a:gd name="connsiteY312" fmla="*/ 6304548 h 15135727"/>
              <a:gd name="connsiteX313" fmla="*/ 1323474 w 8128084"/>
              <a:gd name="connsiteY313" fmla="*/ 6015790 h 15135727"/>
              <a:gd name="connsiteX314" fmla="*/ 1540042 w 8128084"/>
              <a:gd name="connsiteY314" fmla="*/ 5871411 h 15135727"/>
              <a:gd name="connsiteX315" fmla="*/ 1540042 w 8128084"/>
              <a:gd name="connsiteY315" fmla="*/ 5751095 h 15135727"/>
              <a:gd name="connsiteX316" fmla="*/ 1395664 w 8128084"/>
              <a:gd name="connsiteY316" fmla="*/ 5799221 h 15135727"/>
              <a:gd name="connsiteX317" fmla="*/ 1179095 w 8128084"/>
              <a:gd name="connsiteY317" fmla="*/ 5799221 h 15135727"/>
              <a:gd name="connsiteX318" fmla="*/ 890337 w 8128084"/>
              <a:gd name="connsiteY318" fmla="*/ 5775158 h 15135727"/>
              <a:gd name="connsiteX319" fmla="*/ 697832 w 8128084"/>
              <a:gd name="connsiteY319" fmla="*/ 5606716 h 15135727"/>
              <a:gd name="connsiteX320" fmla="*/ 577516 w 8128084"/>
              <a:gd name="connsiteY320" fmla="*/ 5582653 h 15135727"/>
              <a:gd name="connsiteX321" fmla="*/ 697832 w 8128084"/>
              <a:gd name="connsiteY321" fmla="*/ 5775158 h 15135727"/>
              <a:gd name="connsiteX322" fmla="*/ 409074 w 8128084"/>
              <a:gd name="connsiteY322" fmla="*/ 5799221 h 15135727"/>
              <a:gd name="connsiteX323" fmla="*/ 168442 w 8128084"/>
              <a:gd name="connsiteY323" fmla="*/ 5702969 h 15135727"/>
              <a:gd name="connsiteX324" fmla="*/ 264695 w 8128084"/>
              <a:gd name="connsiteY324" fmla="*/ 5558590 h 15135727"/>
              <a:gd name="connsiteX325" fmla="*/ 144379 w 8128084"/>
              <a:gd name="connsiteY325" fmla="*/ 5510464 h 15135727"/>
              <a:gd name="connsiteX326" fmla="*/ 0 w 8128084"/>
              <a:gd name="connsiteY326" fmla="*/ 5462337 h 15135727"/>
              <a:gd name="connsiteX327" fmla="*/ 96253 w 8128084"/>
              <a:gd name="connsiteY327"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36106 w 8128084"/>
              <a:gd name="connsiteY107" fmla="*/ 4235116 h 15135727"/>
              <a:gd name="connsiteX108" fmla="*/ 5919537 w 8128084"/>
              <a:gd name="connsiteY108" fmla="*/ 4403558 h 15135727"/>
              <a:gd name="connsiteX109" fmla="*/ 5775158 w 8128084"/>
              <a:gd name="connsiteY109" fmla="*/ 4451685 h 15135727"/>
              <a:gd name="connsiteX110" fmla="*/ 5630779 w 8128084"/>
              <a:gd name="connsiteY110" fmla="*/ 4547937 h 15135727"/>
              <a:gd name="connsiteX111" fmla="*/ 5510464 w 8128084"/>
              <a:gd name="connsiteY111" fmla="*/ 4620127 h 15135727"/>
              <a:gd name="connsiteX112" fmla="*/ 5510464 w 8128084"/>
              <a:gd name="connsiteY112" fmla="*/ 4812632 h 15135727"/>
              <a:gd name="connsiteX113" fmla="*/ 5317958 w 8128084"/>
              <a:gd name="connsiteY113" fmla="*/ 4981074 h 15135727"/>
              <a:gd name="connsiteX114" fmla="*/ 5005137 w 8128084"/>
              <a:gd name="connsiteY114" fmla="*/ 5149516 h 15135727"/>
              <a:gd name="connsiteX115" fmla="*/ 4692316 w 8128084"/>
              <a:gd name="connsiteY115" fmla="*/ 5149516 h 15135727"/>
              <a:gd name="connsiteX116" fmla="*/ 4523874 w 8128084"/>
              <a:gd name="connsiteY116" fmla="*/ 5366085 h 15135727"/>
              <a:gd name="connsiteX117" fmla="*/ 4211053 w 8128084"/>
              <a:gd name="connsiteY117" fmla="*/ 5414211 h 15135727"/>
              <a:gd name="connsiteX118" fmla="*/ 4114800 w 8128084"/>
              <a:gd name="connsiteY118" fmla="*/ 5390148 h 15135727"/>
              <a:gd name="connsiteX119" fmla="*/ 4018548 w 8128084"/>
              <a:gd name="connsiteY119" fmla="*/ 5630779 h 15135727"/>
              <a:gd name="connsiteX120" fmla="*/ 4090737 w 8128084"/>
              <a:gd name="connsiteY120" fmla="*/ 5871411 h 15135727"/>
              <a:gd name="connsiteX121" fmla="*/ 4090737 w 8128084"/>
              <a:gd name="connsiteY121" fmla="*/ 6184232 h 15135727"/>
              <a:gd name="connsiteX122" fmla="*/ 4186990 w 8128084"/>
              <a:gd name="connsiteY122" fmla="*/ 6472990 h 15135727"/>
              <a:gd name="connsiteX123" fmla="*/ 4042611 w 8128084"/>
              <a:gd name="connsiteY123" fmla="*/ 6352674 h 15135727"/>
              <a:gd name="connsiteX124" fmla="*/ 3946358 w 8128084"/>
              <a:gd name="connsiteY124" fmla="*/ 6376737 h 15135727"/>
              <a:gd name="connsiteX125" fmla="*/ 4114800 w 8128084"/>
              <a:gd name="connsiteY125" fmla="*/ 6641432 h 15135727"/>
              <a:gd name="connsiteX126" fmla="*/ 4451685 w 8128084"/>
              <a:gd name="connsiteY126" fmla="*/ 6737685 h 15135727"/>
              <a:gd name="connsiteX127" fmla="*/ 4620127 w 8128084"/>
              <a:gd name="connsiteY127" fmla="*/ 6978316 h 15135727"/>
              <a:gd name="connsiteX128" fmla="*/ 4740442 w 8128084"/>
              <a:gd name="connsiteY128" fmla="*/ 7170821 h 15135727"/>
              <a:gd name="connsiteX129" fmla="*/ 5077327 w 8128084"/>
              <a:gd name="connsiteY129" fmla="*/ 7387390 h 15135727"/>
              <a:gd name="connsiteX130" fmla="*/ 5125453 w 8128084"/>
              <a:gd name="connsiteY130" fmla="*/ 7603958 h 15135727"/>
              <a:gd name="connsiteX131" fmla="*/ 5197642 w 8128084"/>
              <a:gd name="connsiteY131" fmla="*/ 7796464 h 15135727"/>
              <a:gd name="connsiteX132" fmla="*/ 5486400 w 8128084"/>
              <a:gd name="connsiteY132" fmla="*/ 7964906 h 15135727"/>
              <a:gd name="connsiteX133" fmla="*/ 5486400 w 8128084"/>
              <a:gd name="connsiteY133" fmla="*/ 8349916 h 15135727"/>
              <a:gd name="connsiteX134" fmla="*/ 5678906 w 8128084"/>
              <a:gd name="connsiteY134" fmla="*/ 8614611 h 15135727"/>
              <a:gd name="connsiteX135" fmla="*/ 5919537 w 8128084"/>
              <a:gd name="connsiteY135" fmla="*/ 9071811 h 15135727"/>
              <a:gd name="connsiteX136" fmla="*/ 6160169 w 8128084"/>
              <a:gd name="connsiteY136" fmla="*/ 9336506 h 15135727"/>
              <a:gd name="connsiteX137" fmla="*/ 6280485 w 8128084"/>
              <a:gd name="connsiteY137" fmla="*/ 9601200 h 15135727"/>
              <a:gd name="connsiteX138" fmla="*/ 6400800 w 8128084"/>
              <a:gd name="connsiteY138" fmla="*/ 9793706 h 15135727"/>
              <a:gd name="connsiteX139" fmla="*/ 6569242 w 8128084"/>
              <a:gd name="connsiteY139" fmla="*/ 10058400 h 15135727"/>
              <a:gd name="connsiteX140" fmla="*/ 6713621 w 8128084"/>
              <a:gd name="connsiteY140" fmla="*/ 10106527 h 15135727"/>
              <a:gd name="connsiteX141" fmla="*/ 6545179 w 8128084"/>
              <a:gd name="connsiteY141" fmla="*/ 10202779 h 15135727"/>
              <a:gd name="connsiteX142" fmla="*/ 6569242 w 8128084"/>
              <a:gd name="connsiteY142" fmla="*/ 10443411 h 15135727"/>
              <a:gd name="connsiteX143" fmla="*/ 6593306 w 8128084"/>
              <a:gd name="connsiteY143" fmla="*/ 10708106 h 15135727"/>
              <a:gd name="connsiteX144" fmla="*/ 6761748 w 8128084"/>
              <a:gd name="connsiteY144" fmla="*/ 10924674 h 15135727"/>
              <a:gd name="connsiteX145" fmla="*/ 6641432 w 8128084"/>
              <a:gd name="connsiteY145" fmla="*/ 11093116 h 15135727"/>
              <a:gd name="connsiteX146" fmla="*/ 6713621 w 8128084"/>
              <a:gd name="connsiteY146" fmla="*/ 11261558 h 15135727"/>
              <a:gd name="connsiteX147" fmla="*/ 6737685 w 8128084"/>
              <a:gd name="connsiteY147" fmla="*/ 11526253 h 15135727"/>
              <a:gd name="connsiteX148" fmla="*/ 6617369 w 8128084"/>
              <a:gd name="connsiteY148" fmla="*/ 11839074 h 15135727"/>
              <a:gd name="connsiteX149" fmla="*/ 6617369 w 8128084"/>
              <a:gd name="connsiteY149" fmla="*/ 12031579 h 15135727"/>
              <a:gd name="connsiteX150" fmla="*/ 6641432 w 8128084"/>
              <a:gd name="connsiteY150" fmla="*/ 12127832 h 15135727"/>
              <a:gd name="connsiteX151" fmla="*/ 6761748 w 8128084"/>
              <a:gd name="connsiteY151" fmla="*/ 12031579 h 15135727"/>
              <a:gd name="connsiteX152" fmla="*/ 6761748 w 8128084"/>
              <a:gd name="connsiteY152" fmla="*/ 12296274 h 15135727"/>
              <a:gd name="connsiteX153" fmla="*/ 6689558 w 8128084"/>
              <a:gd name="connsiteY153" fmla="*/ 12512842 h 15135727"/>
              <a:gd name="connsiteX154" fmla="*/ 6785811 w 8128084"/>
              <a:gd name="connsiteY154" fmla="*/ 12777537 h 15135727"/>
              <a:gd name="connsiteX155" fmla="*/ 6569242 w 8128084"/>
              <a:gd name="connsiteY155" fmla="*/ 12873790 h 15135727"/>
              <a:gd name="connsiteX156" fmla="*/ 6545179 w 8128084"/>
              <a:gd name="connsiteY156" fmla="*/ 13090358 h 15135727"/>
              <a:gd name="connsiteX157" fmla="*/ 6448927 w 8128084"/>
              <a:gd name="connsiteY157" fmla="*/ 13355053 h 15135727"/>
              <a:gd name="connsiteX158" fmla="*/ 6256421 w 8128084"/>
              <a:gd name="connsiteY158" fmla="*/ 13571621 h 15135727"/>
              <a:gd name="connsiteX159" fmla="*/ 6087979 w 8128084"/>
              <a:gd name="connsiteY159" fmla="*/ 13667874 h 15135727"/>
              <a:gd name="connsiteX160" fmla="*/ 5943600 w 8128084"/>
              <a:gd name="connsiteY160" fmla="*/ 13716000 h 15135727"/>
              <a:gd name="connsiteX161" fmla="*/ 5702969 w 8128084"/>
              <a:gd name="connsiteY161" fmla="*/ 13667874 h 15135727"/>
              <a:gd name="connsiteX162" fmla="*/ 5582653 w 8128084"/>
              <a:gd name="connsiteY162" fmla="*/ 13691937 h 15135727"/>
              <a:gd name="connsiteX163" fmla="*/ 5727032 w 8128084"/>
              <a:gd name="connsiteY163" fmla="*/ 13836316 h 15135727"/>
              <a:gd name="connsiteX164" fmla="*/ 5582653 w 8128084"/>
              <a:gd name="connsiteY164" fmla="*/ 14052885 h 15135727"/>
              <a:gd name="connsiteX165" fmla="*/ 5462337 w 8128084"/>
              <a:gd name="connsiteY165" fmla="*/ 14149137 h 15135727"/>
              <a:gd name="connsiteX166" fmla="*/ 5342021 w 8128084"/>
              <a:gd name="connsiteY166" fmla="*/ 14004758 h 15135727"/>
              <a:gd name="connsiteX167" fmla="*/ 5245769 w 8128084"/>
              <a:gd name="connsiteY167" fmla="*/ 14004758 h 15135727"/>
              <a:gd name="connsiteX168" fmla="*/ 5245769 w 8128084"/>
              <a:gd name="connsiteY168" fmla="*/ 13956632 h 15135727"/>
              <a:gd name="connsiteX169" fmla="*/ 5101390 w 8128084"/>
              <a:gd name="connsiteY169" fmla="*/ 13956632 h 15135727"/>
              <a:gd name="connsiteX170" fmla="*/ 4981074 w 8128084"/>
              <a:gd name="connsiteY170" fmla="*/ 13860379 h 15135727"/>
              <a:gd name="connsiteX171" fmla="*/ 4740442 w 8128084"/>
              <a:gd name="connsiteY171" fmla="*/ 13908506 h 15135727"/>
              <a:gd name="connsiteX172" fmla="*/ 4475748 w 8128084"/>
              <a:gd name="connsiteY172" fmla="*/ 13956632 h 15135727"/>
              <a:gd name="connsiteX173" fmla="*/ 4379495 w 8128084"/>
              <a:gd name="connsiteY173" fmla="*/ 14028821 h 15135727"/>
              <a:gd name="connsiteX174" fmla="*/ 4403558 w 8128084"/>
              <a:gd name="connsiteY174" fmla="*/ 14197264 h 15135727"/>
              <a:gd name="connsiteX175" fmla="*/ 4572000 w 8128084"/>
              <a:gd name="connsiteY175" fmla="*/ 14149137 h 15135727"/>
              <a:gd name="connsiteX176" fmla="*/ 4523874 w 8128084"/>
              <a:gd name="connsiteY176" fmla="*/ 14558211 h 15135727"/>
              <a:gd name="connsiteX177" fmla="*/ 4403558 w 8128084"/>
              <a:gd name="connsiteY177" fmla="*/ 14437895 h 15135727"/>
              <a:gd name="connsiteX178" fmla="*/ 4403558 w 8128084"/>
              <a:gd name="connsiteY178" fmla="*/ 14437895 h 15135727"/>
              <a:gd name="connsiteX179" fmla="*/ 4283242 w 8128084"/>
              <a:gd name="connsiteY179" fmla="*/ 14245390 h 15135727"/>
              <a:gd name="connsiteX180" fmla="*/ 4235116 w 8128084"/>
              <a:gd name="connsiteY180" fmla="*/ 14341642 h 15135727"/>
              <a:gd name="connsiteX181" fmla="*/ 4162927 w 8128084"/>
              <a:gd name="connsiteY181" fmla="*/ 14389769 h 15135727"/>
              <a:gd name="connsiteX182" fmla="*/ 4162927 w 8128084"/>
              <a:gd name="connsiteY182" fmla="*/ 14389769 h 15135727"/>
              <a:gd name="connsiteX183" fmla="*/ 3922295 w 8128084"/>
              <a:gd name="connsiteY183" fmla="*/ 14245390 h 15135727"/>
              <a:gd name="connsiteX184" fmla="*/ 3801979 w 8128084"/>
              <a:gd name="connsiteY184" fmla="*/ 14293516 h 15135727"/>
              <a:gd name="connsiteX185" fmla="*/ 3681664 w 8128084"/>
              <a:gd name="connsiteY185" fmla="*/ 14389769 h 15135727"/>
              <a:gd name="connsiteX186" fmla="*/ 3657600 w 8128084"/>
              <a:gd name="connsiteY186" fmla="*/ 14654464 h 15135727"/>
              <a:gd name="connsiteX187" fmla="*/ 3513221 w 8128084"/>
              <a:gd name="connsiteY187" fmla="*/ 14726653 h 15135727"/>
              <a:gd name="connsiteX188" fmla="*/ 3513221 w 8128084"/>
              <a:gd name="connsiteY188" fmla="*/ 14871032 h 15135727"/>
              <a:gd name="connsiteX189" fmla="*/ 3633537 w 8128084"/>
              <a:gd name="connsiteY189" fmla="*/ 14967285 h 15135727"/>
              <a:gd name="connsiteX190" fmla="*/ 3609474 w 8128084"/>
              <a:gd name="connsiteY190" fmla="*/ 15087600 h 15135727"/>
              <a:gd name="connsiteX191" fmla="*/ 3441032 w 8128084"/>
              <a:gd name="connsiteY191" fmla="*/ 15039474 h 15135727"/>
              <a:gd name="connsiteX192" fmla="*/ 3272590 w 8128084"/>
              <a:gd name="connsiteY192" fmla="*/ 15063537 h 15135727"/>
              <a:gd name="connsiteX193" fmla="*/ 3248527 w 8128084"/>
              <a:gd name="connsiteY193" fmla="*/ 14895095 h 15135727"/>
              <a:gd name="connsiteX194" fmla="*/ 3128211 w 8128084"/>
              <a:gd name="connsiteY194" fmla="*/ 14919158 h 15135727"/>
              <a:gd name="connsiteX195" fmla="*/ 2959769 w 8128084"/>
              <a:gd name="connsiteY195" fmla="*/ 15135727 h 15135727"/>
              <a:gd name="connsiteX196" fmla="*/ 2935706 w 8128084"/>
              <a:gd name="connsiteY196" fmla="*/ 14895095 h 15135727"/>
              <a:gd name="connsiteX197" fmla="*/ 2791327 w 8128084"/>
              <a:gd name="connsiteY197" fmla="*/ 14943221 h 15135727"/>
              <a:gd name="connsiteX198" fmla="*/ 2671011 w 8128084"/>
              <a:gd name="connsiteY198" fmla="*/ 15039474 h 15135727"/>
              <a:gd name="connsiteX199" fmla="*/ 2430379 w 8128084"/>
              <a:gd name="connsiteY199" fmla="*/ 15087600 h 15135727"/>
              <a:gd name="connsiteX200" fmla="*/ 2237874 w 8128084"/>
              <a:gd name="connsiteY200" fmla="*/ 15039474 h 15135727"/>
              <a:gd name="connsiteX201" fmla="*/ 2622885 w 8128084"/>
              <a:gd name="connsiteY201" fmla="*/ 14846969 h 15135727"/>
              <a:gd name="connsiteX202" fmla="*/ 2887579 w 8128084"/>
              <a:gd name="connsiteY202" fmla="*/ 14774779 h 15135727"/>
              <a:gd name="connsiteX203" fmla="*/ 2839453 w 8128084"/>
              <a:gd name="connsiteY203" fmla="*/ 14582274 h 15135727"/>
              <a:gd name="connsiteX204" fmla="*/ 2935706 w 8128084"/>
              <a:gd name="connsiteY204" fmla="*/ 14510085 h 15135727"/>
              <a:gd name="connsiteX205" fmla="*/ 2935706 w 8128084"/>
              <a:gd name="connsiteY205" fmla="*/ 14510085 h 15135727"/>
              <a:gd name="connsiteX206" fmla="*/ 3080085 w 8128084"/>
              <a:gd name="connsiteY206" fmla="*/ 14413832 h 15135727"/>
              <a:gd name="connsiteX207" fmla="*/ 3152274 w 8128084"/>
              <a:gd name="connsiteY207" fmla="*/ 14341642 h 15135727"/>
              <a:gd name="connsiteX208" fmla="*/ 3080085 w 8128084"/>
              <a:gd name="connsiteY208" fmla="*/ 14269453 h 15135727"/>
              <a:gd name="connsiteX209" fmla="*/ 3152274 w 8128084"/>
              <a:gd name="connsiteY209" fmla="*/ 14197264 h 15135727"/>
              <a:gd name="connsiteX210" fmla="*/ 3152274 w 8128084"/>
              <a:gd name="connsiteY210" fmla="*/ 14052885 h 15135727"/>
              <a:gd name="connsiteX211" fmla="*/ 3080085 w 8128084"/>
              <a:gd name="connsiteY211" fmla="*/ 13980695 h 15135727"/>
              <a:gd name="connsiteX212" fmla="*/ 3056021 w 8128084"/>
              <a:gd name="connsiteY212" fmla="*/ 14076948 h 15135727"/>
              <a:gd name="connsiteX213" fmla="*/ 2935706 w 8128084"/>
              <a:gd name="connsiteY213" fmla="*/ 14076948 h 15135727"/>
              <a:gd name="connsiteX214" fmla="*/ 2863516 w 8128084"/>
              <a:gd name="connsiteY214" fmla="*/ 14125074 h 15135727"/>
              <a:gd name="connsiteX215" fmla="*/ 2719137 w 8128084"/>
              <a:gd name="connsiteY215" fmla="*/ 14197264 h 15135727"/>
              <a:gd name="connsiteX216" fmla="*/ 2646948 w 8128084"/>
              <a:gd name="connsiteY216" fmla="*/ 14197264 h 15135727"/>
              <a:gd name="connsiteX217" fmla="*/ 2598821 w 8128084"/>
              <a:gd name="connsiteY217" fmla="*/ 14125074 h 15135727"/>
              <a:gd name="connsiteX218" fmla="*/ 2430379 w 8128084"/>
              <a:gd name="connsiteY218" fmla="*/ 13836316 h 15135727"/>
              <a:gd name="connsiteX219" fmla="*/ 2646948 w 8128084"/>
              <a:gd name="connsiteY219" fmla="*/ 13812253 h 15135727"/>
              <a:gd name="connsiteX220" fmla="*/ 2502569 w 8128084"/>
              <a:gd name="connsiteY220" fmla="*/ 13475369 h 15135727"/>
              <a:gd name="connsiteX221" fmla="*/ 2550695 w 8128084"/>
              <a:gd name="connsiteY221" fmla="*/ 13186611 h 15135727"/>
              <a:gd name="connsiteX222" fmla="*/ 2719137 w 8128084"/>
              <a:gd name="connsiteY222" fmla="*/ 13042232 h 15135727"/>
              <a:gd name="connsiteX223" fmla="*/ 2791327 w 8128084"/>
              <a:gd name="connsiteY223" fmla="*/ 12945979 h 15135727"/>
              <a:gd name="connsiteX224" fmla="*/ 3031958 w 8128084"/>
              <a:gd name="connsiteY224" fmla="*/ 13090358 h 15135727"/>
              <a:gd name="connsiteX225" fmla="*/ 3056021 w 8128084"/>
              <a:gd name="connsiteY225" fmla="*/ 12753474 h 15135727"/>
              <a:gd name="connsiteX226" fmla="*/ 2887579 w 8128084"/>
              <a:gd name="connsiteY226" fmla="*/ 12777537 h 15135727"/>
              <a:gd name="connsiteX227" fmla="*/ 2815390 w 8128084"/>
              <a:gd name="connsiteY227" fmla="*/ 12777537 h 15135727"/>
              <a:gd name="connsiteX228" fmla="*/ 3176337 w 8128084"/>
              <a:gd name="connsiteY228" fmla="*/ 12368464 h 15135727"/>
              <a:gd name="connsiteX229" fmla="*/ 3104148 w 8128084"/>
              <a:gd name="connsiteY229" fmla="*/ 12320337 h 15135727"/>
              <a:gd name="connsiteX230" fmla="*/ 3104148 w 8128084"/>
              <a:gd name="connsiteY230" fmla="*/ 12320337 h 15135727"/>
              <a:gd name="connsiteX231" fmla="*/ 3007895 w 8128084"/>
              <a:gd name="connsiteY231" fmla="*/ 12079706 h 15135727"/>
              <a:gd name="connsiteX232" fmla="*/ 2911642 w 8128084"/>
              <a:gd name="connsiteY232" fmla="*/ 11935327 h 15135727"/>
              <a:gd name="connsiteX233" fmla="*/ 2863516 w 8128084"/>
              <a:gd name="connsiteY233" fmla="*/ 11694695 h 15135727"/>
              <a:gd name="connsiteX234" fmla="*/ 2911642 w 8128084"/>
              <a:gd name="connsiteY234" fmla="*/ 11454064 h 15135727"/>
              <a:gd name="connsiteX235" fmla="*/ 3056021 w 8128084"/>
              <a:gd name="connsiteY235" fmla="*/ 11454064 h 15135727"/>
              <a:gd name="connsiteX236" fmla="*/ 2983832 w 8128084"/>
              <a:gd name="connsiteY236" fmla="*/ 11381874 h 15135727"/>
              <a:gd name="connsiteX237" fmla="*/ 3031958 w 8128084"/>
              <a:gd name="connsiteY237" fmla="*/ 11285621 h 15135727"/>
              <a:gd name="connsiteX238" fmla="*/ 3007895 w 8128084"/>
              <a:gd name="connsiteY238" fmla="*/ 11189369 h 15135727"/>
              <a:gd name="connsiteX239" fmla="*/ 2887579 w 8128084"/>
              <a:gd name="connsiteY239" fmla="*/ 11141242 h 15135727"/>
              <a:gd name="connsiteX240" fmla="*/ 2887579 w 8128084"/>
              <a:gd name="connsiteY240" fmla="*/ 10972800 h 15135727"/>
              <a:gd name="connsiteX241" fmla="*/ 2887579 w 8128084"/>
              <a:gd name="connsiteY241" fmla="*/ 10924674 h 15135727"/>
              <a:gd name="connsiteX242" fmla="*/ 2767264 w 8128084"/>
              <a:gd name="connsiteY242" fmla="*/ 11020927 h 15135727"/>
              <a:gd name="connsiteX243" fmla="*/ 2743200 w 8128084"/>
              <a:gd name="connsiteY243" fmla="*/ 10924674 h 15135727"/>
              <a:gd name="connsiteX244" fmla="*/ 2550695 w 8128084"/>
              <a:gd name="connsiteY244" fmla="*/ 11020927 h 15135727"/>
              <a:gd name="connsiteX245" fmla="*/ 2526632 w 8128084"/>
              <a:gd name="connsiteY245" fmla="*/ 11117179 h 15135727"/>
              <a:gd name="connsiteX246" fmla="*/ 2334127 w 8128084"/>
              <a:gd name="connsiteY246" fmla="*/ 10996864 h 15135727"/>
              <a:gd name="connsiteX247" fmla="*/ 2358190 w 8128084"/>
              <a:gd name="connsiteY247" fmla="*/ 10732169 h 15135727"/>
              <a:gd name="connsiteX248" fmla="*/ 2334127 w 8128084"/>
              <a:gd name="connsiteY248" fmla="*/ 10587790 h 15135727"/>
              <a:gd name="connsiteX249" fmla="*/ 2406316 w 8128084"/>
              <a:gd name="connsiteY249" fmla="*/ 10491537 h 15135727"/>
              <a:gd name="connsiteX250" fmla="*/ 2598821 w 8128084"/>
              <a:gd name="connsiteY250" fmla="*/ 10684042 h 15135727"/>
              <a:gd name="connsiteX251" fmla="*/ 2767264 w 8128084"/>
              <a:gd name="connsiteY251" fmla="*/ 10684042 h 15135727"/>
              <a:gd name="connsiteX252" fmla="*/ 2646948 w 8128084"/>
              <a:gd name="connsiteY252" fmla="*/ 10515600 h 15135727"/>
              <a:gd name="connsiteX253" fmla="*/ 2815390 w 8128084"/>
              <a:gd name="connsiteY253" fmla="*/ 10395285 h 15135727"/>
              <a:gd name="connsiteX254" fmla="*/ 3080085 w 8128084"/>
              <a:gd name="connsiteY254" fmla="*/ 10419348 h 15135727"/>
              <a:gd name="connsiteX255" fmla="*/ 3248527 w 8128084"/>
              <a:gd name="connsiteY255" fmla="*/ 10539664 h 15135727"/>
              <a:gd name="connsiteX256" fmla="*/ 3320716 w 8128084"/>
              <a:gd name="connsiteY256" fmla="*/ 10659979 h 15135727"/>
              <a:gd name="connsiteX257" fmla="*/ 3465095 w 8128084"/>
              <a:gd name="connsiteY257" fmla="*/ 10659979 h 15135727"/>
              <a:gd name="connsiteX258" fmla="*/ 3441032 w 8128084"/>
              <a:gd name="connsiteY258" fmla="*/ 10491537 h 15135727"/>
              <a:gd name="connsiteX259" fmla="*/ 3392906 w 8128084"/>
              <a:gd name="connsiteY259" fmla="*/ 10250906 h 15135727"/>
              <a:gd name="connsiteX260" fmla="*/ 3152274 w 8128084"/>
              <a:gd name="connsiteY260" fmla="*/ 10250906 h 15135727"/>
              <a:gd name="connsiteX261" fmla="*/ 3176337 w 8128084"/>
              <a:gd name="connsiteY261" fmla="*/ 10178716 h 15135727"/>
              <a:gd name="connsiteX262" fmla="*/ 3104148 w 8128084"/>
              <a:gd name="connsiteY262" fmla="*/ 10154653 h 15135727"/>
              <a:gd name="connsiteX263" fmla="*/ 3007895 w 8128084"/>
              <a:gd name="connsiteY263" fmla="*/ 9962148 h 15135727"/>
              <a:gd name="connsiteX264" fmla="*/ 3176337 w 8128084"/>
              <a:gd name="connsiteY264" fmla="*/ 9889958 h 15135727"/>
              <a:gd name="connsiteX265" fmla="*/ 2959769 w 8128084"/>
              <a:gd name="connsiteY265" fmla="*/ 9504948 h 15135727"/>
              <a:gd name="connsiteX266" fmla="*/ 2791327 w 8128084"/>
              <a:gd name="connsiteY266" fmla="*/ 9456821 h 15135727"/>
              <a:gd name="connsiteX267" fmla="*/ 2574758 w 8128084"/>
              <a:gd name="connsiteY267" fmla="*/ 9336506 h 15135727"/>
              <a:gd name="connsiteX268" fmla="*/ 2550695 w 8128084"/>
              <a:gd name="connsiteY268" fmla="*/ 9071811 h 15135727"/>
              <a:gd name="connsiteX269" fmla="*/ 2695074 w 8128084"/>
              <a:gd name="connsiteY269" fmla="*/ 8999621 h 15135727"/>
              <a:gd name="connsiteX270" fmla="*/ 2622885 w 8128084"/>
              <a:gd name="connsiteY270" fmla="*/ 8975558 h 15135727"/>
              <a:gd name="connsiteX271" fmla="*/ 2430379 w 8128084"/>
              <a:gd name="connsiteY271" fmla="*/ 8999621 h 15135727"/>
              <a:gd name="connsiteX272" fmla="*/ 2261937 w 8128084"/>
              <a:gd name="connsiteY272" fmla="*/ 9168064 h 15135727"/>
              <a:gd name="connsiteX273" fmla="*/ 2237874 w 8128084"/>
              <a:gd name="connsiteY273" fmla="*/ 8999621 h 15135727"/>
              <a:gd name="connsiteX274" fmla="*/ 2117558 w 8128084"/>
              <a:gd name="connsiteY274" fmla="*/ 8975558 h 15135727"/>
              <a:gd name="connsiteX275" fmla="*/ 2045369 w 8128084"/>
              <a:gd name="connsiteY275" fmla="*/ 8783053 h 15135727"/>
              <a:gd name="connsiteX276" fmla="*/ 1852864 w 8128084"/>
              <a:gd name="connsiteY276" fmla="*/ 8758990 h 15135727"/>
              <a:gd name="connsiteX277" fmla="*/ 1636295 w 8128084"/>
              <a:gd name="connsiteY277" fmla="*/ 8927432 h 15135727"/>
              <a:gd name="connsiteX278" fmla="*/ 1588169 w 8128084"/>
              <a:gd name="connsiteY278" fmla="*/ 9023685 h 15135727"/>
              <a:gd name="connsiteX279" fmla="*/ 1515979 w 8128084"/>
              <a:gd name="connsiteY279" fmla="*/ 8879306 h 15135727"/>
              <a:gd name="connsiteX280" fmla="*/ 1347537 w 8128084"/>
              <a:gd name="connsiteY280" fmla="*/ 8879306 h 15135727"/>
              <a:gd name="connsiteX281" fmla="*/ 1347537 w 8128084"/>
              <a:gd name="connsiteY281" fmla="*/ 8710864 h 15135727"/>
              <a:gd name="connsiteX282" fmla="*/ 1106906 w 8128084"/>
              <a:gd name="connsiteY282" fmla="*/ 8783053 h 15135727"/>
              <a:gd name="connsiteX283" fmla="*/ 890337 w 8128084"/>
              <a:gd name="connsiteY283" fmla="*/ 8686800 h 15135727"/>
              <a:gd name="connsiteX284" fmla="*/ 649706 w 8128084"/>
              <a:gd name="connsiteY284" fmla="*/ 8662737 h 15135727"/>
              <a:gd name="connsiteX285" fmla="*/ 385011 w 8128084"/>
              <a:gd name="connsiteY285" fmla="*/ 8566485 h 15135727"/>
              <a:gd name="connsiteX286" fmla="*/ 577516 w 8128084"/>
              <a:gd name="connsiteY286" fmla="*/ 8373979 h 15135727"/>
              <a:gd name="connsiteX287" fmla="*/ 794085 w 8128084"/>
              <a:gd name="connsiteY287" fmla="*/ 8301790 h 15135727"/>
              <a:gd name="connsiteX288" fmla="*/ 745958 w 8128084"/>
              <a:gd name="connsiteY288" fmla="*/ 8133348 h 15135727"/>
              <a:gd name="connsiteX289" fmla="*/ 818148 w 8128084"/>
              <a:gd name="connsiteY289" fmla="*/ 7820527 h 15135727"/>
              <a:gd name="connsiteX290" fmla="*/ 697832 w 8128084"/>
              <a:gd name="connsiteY290" fmla="*/ 7820527 h 15135727"/>
              <a:gd name="connsiteX291" fmla="*/ 625642 w 8128084"/>
              <a:gd name="connsiteY291" fmla="*/ 7916779 h 15135727"/>
              <a:gd name="connsiteX292" fmla="*/ 457200 w 8128084"/>
              <a:gd name="connsiteY292" fmla="*/ 7820527 h 15135727"/>
              <a:gd name="connsiteX293" fmla="*/ 529390 w 8128084"/>
              <a:gd name="connsiteY293" fmla="*/ 7700211 h 15135727"/>
              <a:gd name="connsiteX294" fmla="*/ 938464 w 8128084"/>
              <a:gd name="connsiteY294" fmla="*/ 7676148 h 15135727"/>
              <a:gd name="connsiteX295" fmla="*/ 1058779 w 8128084"/>
              <a:gd name="connsiteY295" fmla="*/ 7459579 h 15135727"/>
              <a:gd name="connsiteX296" fmla="*/ 1203158 w 8128084"/>
              <a:gd name="connsiteY296" fmla="*/ 7603958 h 15135727"/>
              <a:gd name="connsiteX297" fmla="*/ 1299411 w 8128084"/>
              <a:gd name="connsiteY297" fmla="*/ 7555832 h 15135727"/>
              <a:gd name="connsiteX298" fmla="*/ 1443790 w 8128084"/>
              <a:gd name="connsiteY298" fmla="*/ 7507706 h 15135727"/>
              <a:gd name="connsiteX299" fmla="*/ 1684421 w 8128084"/>
              <a:gd name="connsiteY299" fmla="*/ 7603958 h 15135727"/>
              <a:gd name="connsiteX300" fmla="*/ 1684421 w 8128084"/>
              <a:gd name="connsiteY300" fmla="*/ 7603958 h 15135727"/>
              <a:gd name="connsiteX301" fmla="*/ 1540042 w 8128084"/>
              <a:gd name="connsiteY301" fmla="*/ 7363327 h 15135727"/>
              <a:gd name="connsiteX302" fmla="*/ 1299411 w 8128084"/>
              <a:gd name="connsiteY302" fmla="*/ 7315200 h 15135727"/>
              <a:gd name="connsiteX303" fmla="*/ 1130969 w 8128084"/>
              <a:gd name="connsiteY303" fmla="*/ 7339264 h 15135727"/>
              <a:gd name="connsiteX304" fmla="*/ 1034716 w 8128084"/>
              <a:gd name="connsiteY304" fmla="*/ 7315200 h 15135727"/>
              <a:gd name="connsiteX305" fmla="*/ 1155032 w 8128084"/>
              <a:gd name="connsiteY305" fmla="*/ 7050506 h 15135727"/>
              <a:gd name="connsiteX306" fmla="*/ 1155032 w 8128084"/>
              <a:gd name="connsiteY306" fmla="*/ 6930190 h 15135727"/>
              <a:gd name="connsiteX307" fmla="*/ 1155032 w 8128084"/>
              <a:gd name="connsiteY307" fmla="*/ 6761748 h 15135727"/>
              <a:gd name="connsiteX308" fmla="*/ 1203158 w 8128084"/>
              <a:gd name="connsiteY308" fmla="*/ 6617369 h 15135727"/>
              <a:gd name="connsiteX309" fmla="*/ 1371600 w 8128084"/>
              <a:gd name="connsiteY309" fmla="*/ 6472990 h 15135727"/>
              <a:gd name="connsiteX310" fmla="*/ 1443790 w 8128084"/>
              <a:gd name="connsiteY310" fmla="*/ 6328611 h 15135727"/>
              <a:gd name="connsiteX311" fmla="*/ 1419727 w 8128084"/>
              <a:gd name="connsiteY311" fmla="*/ 6208295 h 15135727"/>
              <a:gd name="connsiteX312" fmla="*/ 1275348 w 8128084"/>
              <a:gd name="connsiteY312" fmla="*/ 6304548 h 15135727"/>
              <a:gd name="connsiteX313" fmla="*/ 1323474 w 8128084"/>
              <a:gd name="connsiteY313" fmla="*/ 6015790 h 15135727"/>
              <a:gd name="connsiteX314" fmla="*/ 1540042 w 8128084"/>
              <a:gd name="connsiteY314" fmla="*/ 5871411 h 15135727"/>
              <a:gd name="connsiteX315" fmla="*/ 1540042 w 8128084"/>
              <a:gd name="connsiteY315" fmla="*/ 5751095 h 15135727"/>
              <a:gd name="connsiteX316" fmla="*/ 1395664 w 8128084"/>
              <a:gd name="connsiteY316" fmla="*/ 5799221 h 15135727"/>
              <a:gd name="connsiteX317" fmla="*/ 1179095 w 8128084"/>
              <a:gd name="connsiteY317" fmla="*/ 5799221 h 15135727"/>
              <a:gd name="connsiteX318" fmla="*/ 890337 w 8128084"/>
              <a:gd name="connsiteY318" fmla="*/ 5775158 h 15135727"/>
              <a:gd name="connsiteX319" fmla="*/ 697832 w 8128084"/>
              <a:gd name="connsiteY319" fmla="*/ 5606716 h 15135727"/>
              <a:gd name="connsiteX320" fmla="*/ 577516 w 8128084"/>
              <a:gd name="connsiteY320" fmla="*/ 5582653 h 15135727"/>
              <a:gd name="connsiteX321" fmla="*/ 697832 w 8128084"/>
              <a:gd name="connsiteY321" fmla="*/ 5775158 h 15135727"/>
              <a:gd name="connsiteX322" fmla="*/ 409074 w 8128084"/>
              <a:gd name="connsiteY322" fmla="*/ 5799221 h 15135727"/>
              <a:gd name="connsiteX323" fmla="*/ 168442 w 8128084"/>
              <a:gd name="connsiteY323" fmla="*/ 5702969 h 15135727"/>
              <a:gd name="connsiteX324" fmla="*/ 264695 w 8128084"/>
              <a:gd name="connsiteY324" fmla="*/ 5558590 h 15135727"/>
              <a:gd name="connsiteX325" fmla="*/ 144379 w 8128084"/>
              <a:gd name="connsiteY325" fmla="*/ 5510464 h 15135727"/>
              <a:gd name="connsiteX326" fmla="*/ 0 w 8128084"/>
              <a:gd name="connsiteY326" fmla="*/ 5462337 h 15135727"/>
              <a:gd name="connsiteX327" fmla="*/ 96253 w 8128084"/>
              <a:gd name="connsiteY327"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67856 w 8128084"/>
              <a:gd name="connsiteY107" fmla="*/ 4254166 h 15135727"/>
              <a:gd name="connsiteX108" fmla="*/ 5919537 w 8128084"/>
              <a:gd name="connsiteY108" fmla="*/ 4403558 h 15135727"/>
              <a:gd name="connsiteX109" fmla="*/ 5775158 w 8128084"/>
              <a:gd name="connsiteY109" fmla="*/ 4451685 h 15135727"/>
              <a:gd name="connsiteX110" fmla="*/ 5630779 w 8128084"/>
              <a:gd name="connsiteY110" fmla="*/ 4547937 h 15135727"/>
              <a:gd name="connsiteX111" fmla="*/ 5510464 w 8128084"/>
              <a:gd name="connsiteY111" fmla="*/ 4620127 h 15135727"/>
              <a:gd name="connsiteX112" fmla="*/ 5510464 w 8128084"/>
              <a:gd name="connsiteY112" fmla="*/ 4812632 h 15135727"/>
              <a:gd name="connsiteX113" fmla="*/ 5317958 w 8128084"/>
              <a:gd name="connsiteY113" fmla="*/ 4981074 h 15135727"/>
              <a:gd name="connsiteX114" fmla="*/ 5005137 w 8128084"/>
              <a:gd name="connsiteY114" fmla="*/ 5149516 h 15135727"/>
              <a:gd name="connsiteX115" fmla="*/ 4692316 w 8128084"/>
              <a:gd name="connsiteY115" fmla="*/ 5149516 h 15135727"/>
              <a:gd name="connsiteX116" fmla="*/ 4523874 w 8128084"/>
              <a:gd name="connsiteY116" fmla="*/ 5366085 h 15135727"/>
              <a:gd name="connsiteX117" fmla="*/ 4211053 w 8128084"/>
              <a:gd name="connsiteY117" fmla="*/ 5414211 h 15135727"/>
              <a:gd name="connsiteX118" fmla="*/ 4114800 w 8128084"/>
              <a:gd name="connsiteY118" fmla="*/ 5390148 h 15135727"/>
              <a:gd name="connsiteX119" fmla="*/ 4018548 w 8128084"/>
              <a:gd name="connsiteY119" fmla="*/ 5630779 h 15135727"/>
              <a:gd name="connsiteX120" fmla="*/ 4090737 w 8128084"/>
              <a:gd name="connsiteY120" fmla="*/ 5871411 h 15135727"/>
              <a:gd name="connsiteX121" fmla="*/ 4090737 w 8128084"/>
              <a:gd name="connsiteY121" fmla="*/ 6184232 h 15135727"/>
              <a:gd name="connsiteX122" fmla="*/ 4186990 w 8128084"/>
              <a:gd name="connsiteY122" fmla="*/ 6472990 h 15135727"/>
              <a:gd name="connsiteX123" fmla="*/ 4042611 w 8128084"/>
              <a:gd name="connsiteY123" fmla="*/ 6352674 h 15135727"/>
              <a:gd name="connsiteX124" fmla="*/ 3946358 w 8128084"/>
              <a:gd name="connsiteY124" fmla="*/ 6376737 h 15135727"/>
              <a:gd name="connsiteX125" fmla="*/ 4114800 w 8128084"/>
              <a:gd name="connsiteY125" fmla="*/ 6641432 h 15135727"/>
              <a:gd name="connsiteX126" fmla="*/ 4451685 w 8128084"/>
              <a:gd name="connsiteY126" fmla="*/ 6737685 h 15135727"/>
              <a:gd name="connsiteX127" fmla="*/ 4620127 w 8128084"/>
              <a:gd name="connsiteY127" fmla="*/ 6978316 h 15135727"/>
              <a:gd name="connsiteX128" fmla="*/ 4740442 w 8128084"/>
              <a:gd name="connsiteY128" fmla="*/ 7170821 h 15135727"/>
              <a:gd name="connsiteX129" fmla="*/ 5077327 w 8128084"/>
              <a:gd name="connsiteY129" fmla="*/ 7387390 h 15135727"/>
              <a:gd name="connsiteX130" fmla="*/ 5125453 w 8128084"/>
              <a:gd name="connsiteY130" fmla="*/ 7603958 h 15135727"/>
              <a:gd name="connsiteX131" fmla="*/ 5197642 w 8128084"/>
              <a:gd name="connsiteY131" fmla="*/ 7796464 h 15135727"/>
              <a:gd name="connsiteX132" fmla="*/ 5486400 w 8128084"/>
              <a:gd name="connsiteY132" fmla="*/ 7964906 h 15135727"/>
              <a:gd name="connsiteX133" fmla="*/ 5486400 w 8128084"/>
              <a:gd name="connsiteY133" fmla="*/ 8349916 h 15135727"/>
              <a:gd name="connsiteX134" fmla="*/ 5678906 w 8128084"/>
              <a:gd name="connsiteY134" fmla="*/ 8614611 h 15135727"/>
              <a:gd name="connsiteX135" fmla="*/ 5919537 w 8128084"/>
              <a:gd name="connsiteY135" fmla="*/ 9071811 h 15135727"/>
              <a:gd name="connsiteX136" fmla="*/ 6160169 w 8128084"/>
              <a:gd name="connsiteY136" fmla="*/ 9336506 h 15135727"/>
              <a:gd name="connsiteX137" fmla="*/ 6280485 w 8128084"/>
              <a:gd name="connsiteY137" fmla="*/ 9601200 h 15135727"/>
              <a:gd name="connsiteX138" fmla="*/ 6400800 w 8128084"/>
              <a:gd name="connsiteY138" fmla="*/ 9793706 h 15135727"/>
              <a:gd name="connsiteX139" fmla="*/ 6569242 w 8128084"/>
              <a:gd name="connsiteY139" fmla="*/ 10058400 h 15135727"/>
              <a:gd name="connsiteX140" fmla="*/ 6713621 w 8128084"/>
              <a:gd name="connsiteY140" fmla="*/ 10106527 h 15135727"/>
              <a:gd name="connsiteX141" fmla="*/ 6545179 w 8128084"/>
              <a:gd name="connsiteY141" fmla="*/ 10202779 h 15135727"/>
              <a:gd name="connsiteX142" fmla="*/ 6569242 w 8128084"/>
              <a:gd name="connsiteY142" fmla="*/ 10443411 h 15135727"/>
              <a:gd name="connsiteX143" fmla="*/ 6593306 w 8128084"/>
              <a:gd name="connsiteY143" fmla="*/ 10708106 h 15135727"/>
              <a:gd name="connsiteX144" fmla="*/ 6761748 w 8128084"/>
              <a:gd name="connsiteY144" fmla="*/ 10924674 h 15135727"/>
              <a:gd name="connsiteX145" fmla="*/ 6641432 w 8128084"/>
              <a:gd name="connsiteY145" fmla="*/ 11093116 h 15135727"/>
              <a:gd name="connsiteX146" fmla="*/ 6713621 w 8128084"/>
              <a:gd name="connsiteY146" fmla="*/ 11261558 h 15135727"/>
              <a:gd name="connsiteX147" fmla="*/ 6737685 w 8128084"/>
              <a:gd name="connsiteY147" fmla="*/ 11526253 h 15135727"/>
              <a:gd name="connsiteX148" fmla="*/ 6617369 w 8128084"/>
              <a:gd name="connsiteY148" fmla="*/ 11839074 h 15135727"/>
              <a:gd name="connsiteX149" fmla="*/ 6617369 w 8128084"/>
              <a:gd name="connsiteY149" fmla="*/ 12031579 h 15135727"/>
              <a:gd name="connsiteX150" fmla="*/ 6641432 w 8128084"/>
              <a:gd name="connsiteY150" fmla="*/ 12127832 h 15135727"/>
              <a:gd name="connsiteX151" fmla="*/ 6761748 w 8128084"/>
              <a:gd name="connsiteY151" fmla="*/ 12031579 h 15135727"/>
              <a:gd name="connsiteX152" fmla="*/ 6761748 w 8128084"/>
              <a:gd name="connsiteY152" fmla="*/ 12296274 h 15135727"/>
              <a:gd name="connsiteX153" fmla="*/ 6689558 w 8128084"/>
              <a:gd name="connsiteY153" fmla="*/ 12512842 h 15135727"/>
              <a:gd name="connsiteX154" fmla="*/ 6785811 w 8128084"/>
              <a:gd name="connsiteY154" fmla="*/ 12777537 h 15135727"/>
              <a:gd name="connsiteX155" fmla="*/ 6569242 w 8128084"/>
              <a:gd name="connsiteY155" fmla="*/ 12873790 h 15135727"/>
              <a:gd name="connsiteX156" fmla="*/ 6545179 w 8128084"/>
              <a:gd name="connsiteY156" fmla="*/ 13090358 h 15135727"/>
              <a:gd name="connsiteX157" fmla="*/ 6448927 w 8128084"/>
              <a:gd name="connsiteY157" fmla="*/ 13355053 h 15135727"/>
              <a:gd name="connsiteX158" fmla="*/ 6256421 w 8128084"/>
              <a:gd name="connsiteY158" fmla="*/ 13571621 h 15135727"/>
              <a:gd name="connsiteX159" fmla="*/ 6087979 w 8128084"/>
              <a:gd name="connsiteY159" fmla="*/ 13667874 h 15135727"/>
              <a:gd name="connsiteX160" fmla="*/ 5943600 w 8128084"/>
              <a:gd name="connsiteY160" fmla="*/ 13716000 h 15135727"/>
              <a:gd name="connsiteX161" fmla="*/ 5702969 w 8128084"/>
              <a:gd name="connsiteY161" fmla="*/ 13667874 h 15135727"/>
              <a:gd name="connsiteX162" fmla="*/ 5582653 w 8128084"/>
              <a:gd name="connsiteY162" fmla="*/ 13691937 h 15135727"/>
              <a:gd name="connsiteX163" fmla="*/ 5727032 w 8128084"/>
              <a:gd name="connsiteY163" fmla="*/ 13836316 h 15135727"/>
              <a:gd name="connsiteX164" fmla="*/ 5582653 w 8128084"/>
              <a:gd name="connsiteY164" fmla="*/ 14052885 h 15135727"/>
              <a:gd name="connsiteX165" fmla="*/ 5462337 w 8128084"/>
              <a:gd name="connsiteY165" fmla="*/ 14149137 h 15135727"/>
              <a:gd name="connsiteX166" fmla="*/ 5342021 w 8128084"/>
              <a:gd name="connsiteY166" fmla="*/ 14004758 h 15135727"/>
              <a:gd name="connsiteX167" fmla="*/ 5245769 w 8128084"/>
              <a:gd name="connsiteY167" fmla="*/ 14004758 h 15135727"/>
              <a:gd name="connsiteX168" fmla="*/ 5245769 w 8128084"/>
              <a:gd name="connsiteY168" fmla="*/ 13956632 h 15135727"/>
              <a:gd name="connsiteX169" fmla="*/ 5101390 w 8128084"/>
              <a:gd name="connsiteY169" fmla="*/ 13956632 h 15135727"/>
              <a:gd name="connsiteX170" fmla="*/ 4981074 w 8128084"/>
              <a:gd name="connsiteY170" fmla="*/ 13860379 h 15135727"/>
              <a:gd name="connsiteX171" fmla="*/ 4740442 w 8128084"/>
              <a:gd name="connsiteY171" fmla="*/ 13908506 h 15135727"/>
              <a:gd name="connsiteX172" fmla="*/ 4475748 w 8128084"/>
              <a:gd name="connsiteY172" fmla="*/ 13956632 h 15135727"/>
              <a:gd name="connsiteX173" fmla="*/ 4379495 w 8128084"/>
              <a:gd name="connsiteY173" fmla="*/ 14028821 h 15135727"/>
              <a:gd name="connsiteX174" fmla="*/ 4403558 w 8128084"/>
              <a:gd name="connsiteY174" fmla="*/ 14197264 h 15135727"/>
              <a:gd name="connsiteX175" fmla="*/ 4572000 w 8128084"/>
              <a:gd name="connsiteY175" fmla="*/ 14149137 h 15135727"/>
              <a:gd name="connsiteX176" fmla="*/ 4523874 w 8128084"/>
              <a:gd name="connsiteY176" fmla="*/ 14558211 h 15135727"/>
              <a:gd name="connsiteX177" fmla="*/ 4403558 w 8128084"/>
              <a:gd name="connsiteY177" fmla="*/ 14437895 h 15135727"/>
              <a:gd name="connsiteX178" fmla="*/ 4403558 w 8128084"/>
              <a:gd name="connsiteY178" fmla="*/ 14437895 h 15135727"/>
              <a:gd name="connsiteX179" fmla="*/ 4283242 w 8128084"/>
              <a:gd name="connsiteY179" fmla="*/ 14245390 h 15135727"/>
              <a:gd name="connsiteX180" fmla="*/ 4235116 w 8128084"/>
              <a:gd name="connsiteY180" fmla="*/ 14341642 h 15135727"/>
              <a:gd name="connsiteX181" fmla="*/ 4162927 w 8128084"/>
              <a:gd name="connsiteY181" fmla="*/ 14389769 h 15135727"/>
              <a:gd name="connsiteX182" fmla="*/ 4162927 w 8128084"/>
              <a:gd name="connsiteY182" fmla="*/ 14389769 h 15135727"/>
              <a:gd name="connsiteX183" fmla="*/ 3922295 w 8128084"/>
              <a:gd name="connsiteY183" fmla="*/ 14245390 h 15135727"/>
              <a:gd name="connsiteX184" fmla="*/ 3801979 w 8128084"/>
              <a:gd name="connsiteY184" fmla="*/ 14293516 h 15135727"/>
              <a:gd name="connsiteX185" fmla="*/ 3681664 w 8128084"/>
              <a:gd name="connsiteY185" fmla="*/ 14389769 h 15135727"/>
              <a:gd name="connsiteX186" fmla="*/ 3657600 w 8128084"/>
              <a:gd name="connsiteY186" fmla="*/ 14654464 h 15135727"/>
              <a:gd name="connsiteX187" fmla="*/ 3513221 w 8128084"/>
              <a:gd name="connsiteY187" fmla="*/ 14726653 h 15135727"/>
              <a:gd name="connsiteX188" fmla="*/ 3513221 w 8128084"/>
              <a:gd name="connsiteY188" fmla="*/ 14871032 h 15135727"/>
              <a:gd name="connsiteX189" fmla="*/ 3633537 w 8128084"/>
              <a:gd name="connsiteY189" fmla="*/ 14967285 h 15135727"/>
              <a:gd name="connsiteX190" fmla="*/ 3609474 w 8128084"/>
              <a:gd name="connsiteY190" fmla="*/ 15087600 h 15135727"/>
              <a:gd name="connsiteX191" fmla="*/ 3441032 w 8128084"/>
              <a:gd name="connsiteY191" fmla="*/ 15039474 h 15135727"/>
              <a:gd name="connsiteX192" fmla="*/ 3272590 w 8128084"/>
              <a:gd name="connsiteY192" fmla="*/ 15063537 h 15135727"/>
              <a:gd name="connsiteX193" fmla="*/ 3248527 w 8128084"/>
              <a:gd name="connsiteY193" fmla="*/ 14895095 h 15135727"/>
              <a:gd name="connsiteX194" fmla="*/ 3128211 w 8128084"/>
              <a:gd name="connsiteY194" fmla="*/ 14919158 h 15135727"/>
              <a:gd name="connsiteX195" fmla="*/ 2959769 w 8128084"/>
              <a:gd name="connsiteY195" fmla="*/ 15135727 h 15135727"/>
              <a:gd name="connsiteX196" fmla="*/ 2935706 w 8128084"/>
              <a:gd name="connsiteY196" fmla="*/ 14895095 h 15135727"/>
              <a:gd name="connsiteX197" fmla="*/ 2791327 w 8128084"/>
              <a:gd name="connsiteY197" fmla="*/ 14943221 h 15135727"/>
              <a:gd name="connsiteX198" fmla="*/ 2671011 w 8128084"/>
              <a:gd name="connsiteY198" fmla="*/ 15039474 h 15135727"/>
              <a:gd name="connsiteX199" fmla="*/ 2430379 w 8128084"/>
              <a:gd name="connsiteY199" fmla="*/ 15087600 h 15135727"/>
              <a:gd name="connsiteX200" fmla="*/ 2237874 w 8128084"/>
              <a:gd name="connsiteY200" fmla="*/ 15039474 h 15135727"/>
              <a:gd name="connsiteX201" fmla="*/ 2622885 w 8128084"/>
              <a:gd name="connsiteY201" fmla="*/ 14846969 h 15135727"/>
              <a:gd name="connsiteX202" fmla="*/ 2887579 w 8128084"/>
              <a:gd name="connsiteY202" fmla="*/ 14774779 h 15135727"/>
              <a:gd name="connsiteX203" fmla="*/ 2839453 w 8128084"/>
              <a:gd name="connsiteY203" fmla="*/ 14582274 h 15135727"/>
              <a:gd name="connsiteX204" fmla="*/ 2935706 w 8128084"/>
              <a:gd name="connsiteY204" fmla="*/ 14510085 h 15135727"/>
              <a:gd name="connsiteX205" fmla="*/ 2935706 w 8128084"/>
              <a:gd name="connsiteY205" fmla="*/ 14510085 h 15135727"/>
              <a:gd name="connsiteX206" fmla="*/ 3080085 w 8128084"/>
              <a:gd name="connsiteY206" fmla="*/ 14413832 h 15135727"/>
              <a:gd name="connsiteX207" fmla="*/ 3152274 w 8128084"/>
              <a:gd name="connsiteY207" fmla="*/ 14341642 h 15135727"/>
              <a:gd name="connsiteX208" fmla="*/ 3080085 w 8128084"/>
              <a:gd name="connsiteY208" fmla="*/ 14269453 h 15135727"/>
              <a:gd name="connsiteX209" fmla="*/ 3152274 w 8128084"/>
              <a:gd name="connsiteY209" fmla="*/ 14197264 h 15135727"/>
              <a:gd name="connsiteX210" fmla="*/ 3152274 w 8128084"/>
              <a:gd name="connsiteY210" fmla="*/ 14052885 h 15135727"/>
              <a:gd name="connsiteX211" fmla="*/ 3080085 w 8128084"/>
              <a:gd name="connsiteY211" fmla="*/ 13980695 h 15135727"/>
              <a:gd name="connsiteX212" fmla="*/ 3056021 w 8128084"/>
              <a:gd name="connsiteY212" fmla="*/ 14076948 h 15135727"/>
              <a:gd name="connsiteX213" fmla="*/ 2935706 w 8128084"/>
              <a:gd name="connsiteY213" fmla="*/ 14076948 h 15135727"/>
              <a:gd name="connsiteX214" fmla="*/ 2863516 w 8128084"/>
              <a:gd name="connsiteY214" fmla="*/ 14125074 h 15135727"/>
              <a:gd name="connsiteX215" fmla="*/ 2719137 w 8128084"/>
              <a:gd name="connsiteY215" fmla="*/ 14197264 h 15135727"/>
              <a:gd name="connsiteX216" fmla="*/ 2646948 w 8128084"/>
              <a:gd name="connsiteY216" fmla="*/ 14197264 h 15135727"/>
              <a:gd name="connsiteX217" fmla="*/ 2598821 w 8128084"/>
              <a:gd name="connsiteY217" fmla="*/ 14125074 h 15135727"/>
              <a:gd name="connsiteX218" fmla="*/ 2430379 w 8128084"/>
              <a:gd name="connsiteY218" fmla="*/ 13836316 h 15135727"/>
              <a:gd name="connsiteX219" fmla="*/ 2646948 w 8128084"/>
              <a:gd name="connsiteY219" fmla="*/ 13812253 h 15135727"/>
              <a:gd name="connsiteX220" fmla="*/ 2502569 w 8128084"/>
              <a:gd name="connsiteY220" fmla="*/ 13475369 h 15135727"/>
              <a:gd name="connsiteX221" fmla="*/ 2550695 w 8128084"/>
              <a:gd name="connsiteY221" fmla="*/ 13186611 h 15135727"/>
              <a:gd name="connsiteX222" fmla="*/ 2719137 w 8128084"/>
              <a:gd name="connsiteY222" fmla="*/ 13042232 h 15135727"/>
              <a:gd name="connsiteX223" fmla="*/ 2791327 w 8128084"/>
              <a:gd name="connsiteY223" fmla="*/ 12945979 h 15135727"/>
              <a:gd name="connsiteX224" fmla="*/ 3031958 w 8128084"/>
              <a:gd name="connsiteY224" fmla="*/ 13090358 h 15135727"/>
              <a:gd name="connsiteX225" fmla="*/ 3056021 w 8128084"/>
              <a:gd name="connsiteY225" fmla="*/ 12753474 h 15135727"/>
              <a:gd name="connsiteX226" fmla="*/ 2887579 w 8128084"/>
              <a:gd name="connsiteY226" fmla="*/ 12777537 h 15135727"/>
              <a:gd name="connsiteX227" fmla="*/ 2815390 w 8128084"/>
              <a:gd name="connsiteY227" fmla="*/ 12777537 h 15135727"/>
              <a:gd name="connsiteX228" fmla="*/ 3176337 w 8128084"/>
              <a:gd name="connsiteY228" fmla="*/ 12368464 h 15135727"/>
              <a:gd name="connsiteX229" fmla="*/ 3104148 w 8128084"/>
              <a:gd name="connsiteY229" fmla="*/ 12320337 h 15135727"/>
              <a:gd name="connsiteX230" fmla="*/ 3104148 w 8128084"/>
              <a:gd name="connsiteY230" fmla="*/ 12320337 h 15135727"/>
              <a:gd name="connsiteX231" fmla="*/ 3007895 w 8128084"/>
              <a:gd name="connsiteY231" fmla="*/ 12079706 h 15135727"/>
              <a:gd name="connsiteX232" fmla="*/ 2911642 w 8128084"/>
              <a:gd name="connsiteY232" fmla="*/ 11935327 h 15135727"/>
              <a:gd name="connsiteX233" fmla="*/ 2863516 w 8128084"/>
              <a:gd name="connsiteY233" fmla="*/ 11694695 h 15135727"/>
              <a:gd name="connsiteX234" fmla="*/ 2911642 w 8128084"/>
              <a:gd name="connsiteY234" fmla="*/ 11454064 h 15135727"/>
              <a:gd name="connsiteX235" fmla="*/ 3056021 w 8128084"/>
              <a:gd name="connsiteY235" fmla="*/ 11454064 h 15135727"/>
              <a:gd name="connsiteX236" fmla="*/ 2983832 w 8128084"/>
              <a:gd name="connsiteY236" fmla="*/ 11381874 h 15135727"/>
              <a:gd name="connsiteX237" fmla="*/ 3031958 w 8128084"/>
              <a:gd name="connsiteY237" fmla="*/ 11285621 h 15135727"/>
              <a:gd name="connsiteX238" fmla="*/ 3007895 w 8128084"/>
              <a:gd name="connsiteY238" fmla="*/ 11189369 h 15135727"/>
              <a:gd name="connsiteX239" fmla="*/ 2887579 w 8128084"/>
              <a:gd name="connsiteY239" fmla="*/ 11141242 h 15135727"/>
              <a:gd name="connsiteX240" fmla="*/ 2887579 w 8128084"/>
              <a:gd name="connsiteY240" fmla="*/ 10972800 h 15135727"/>
              <a:gd name="connsiteX241" fmla="*/ 2887579 w 8128084"/>
              <a:gd name="connsiteY241" fmla="*/ 10924674 h 15135727"/>
              <a:gd name="connsiteX242" fmla="*/ 2767264 w 8128084"/>
              <a:gd name="connsiteY242" fmla="*/ 11020927 h 15135727"/>
              <a:gd name="connsiteX243" fmla="*/ 2743200 w 8128084"/>
              <a:gd name="connsiteY243" fmla="*/ 10924674 h 15135727"/>
              <a:gd name="connsiteX244" fmla="*/ 2550695 w 8128084"/>
              <a:gd name="connsiteY244" fmla="*/ 11020927 h 15135727"/>
              <a:gd name="connsiteX245" fmla="*/ 2526632 w 8128084"/>
              <a:gd name="connsiteY245" fmla="*/ 11117179 h 15135727"/>
              <a:gd name="connsiteX246" fmla="*/ 2334127 w 8128084"/>
              <a:gd name="connsiteY246" fmla="*/ 10996864 h 15135727"/>
              <a:gd name="connsiteX247" fmla="*/ 2358190 w 8128084"/>
              <a:gd name="connsiteY247" fmla="*/ 10732169 h 15135727"/>
              <a:gd name="connsiteX248" fmla="*/ 2334127 w 8128084"/>
              <a:gd name="connsiteY248" fmla="*/ 10587790 h 15135727"/>
              <a:gd name="connsiteX249" fmla="*/ 2406316 w 8128084"/>
              <a:gd name="connsiteY249" fmla="*/ 10491537 h 15135727"/>
              <a:gd name="connsiteX250" fmla="*/ 2598821 w 8128084"/>
              <a:gd name="connsiteY250" fmla="*/ 10684042 h 15135727"/>
              <a:gd name="connsiteX251" fmla="*/ 2767264 w 8128084"/>
              <a:gd name="connsiteY251" fmla="*/ 10684042 h 15135727"/>
              <a:gd name="connsiteX252" fmla="*/ 2646948 w 8128084"/>
              <a:gd name="connsiteY252" fmla="*/ 10515600 h 15135727"/>
              <a:gd name="connsiteX253" fmla="*/ 2815390 w 8128084"/>
              <a:gd name="connsiteY253" fmla="*/ 10395285 h 15135727"/>
              <a:gd name="connsiteX254" fmla="*/ 3080085 w 8128084"/>
              <a:gd name="connsiteY254" fmla="*/ 10419348 h 15135727"/>
              <a:gd name="connsiteX255" fmla="*/ 3248527 w 8128084"/>
              <a:gd name="connsiteY255" fmla="*/ 10539664 h 15135727"/>
              <a:gd name="connsiteX256" fmla="*/ 3320716 w 8128084"/>
              <a:gd name="connsiteY256" fmla="*/ 10659979 h 15135727"/>
              <a:gd name="connsiteX257" fmla="*/ 3465095 w 8128084"/>
              <a:gd name="connsiteY257" fmla="*/ 10659979 h 15135727"/>
              <a:gd name="connsiteX258" fmla="*/ 3441032 w 8128084"/>
              <a:gd name="connsiteY258" fmla="*/ 10491537 h 15135727"/>
              <a:gd name="connsiteX259" fmla="*/ 3392906 w 8128084"/>
              <a:gd name="connsiteY259" fmla="*/ 10250906 h 15135727"/>
              <a:gd name="connsiteX260" fmla="*/ 3152274 w 8128084"/>
              <a:gd name="connsiteY260" fmla="*/ 10250906 h 15135727"/>
              <a:gd name="connsiteX261" fmla="*/ 3176337 w 8128084"/>
              <a:gd name="connsiteY261" fmla="*/ 10178716 h 15135727"/>
              <a:gd name="connsiteX262" fmla="*/ 3104148 w 8128084"/>
              <a:gd name="connsiteY262" fmla="*/ 10154653 h 15135727"/>
              <a:gd name="connsiteX263" fmla="*/ 3007895 w 8128084"/>
              <a:gd name="connsiteY263" fmla="*/ 9962148 h 15135727"/>
              <a:gd name="connsiteX264" fmla="*/ 3176337 w 8128084"/>
              <a:gd name="connsiteY264" fmla="*/ 9889958 h 15135727"/>
              <a:gd name="connsiteX265" fmla="*/ 2959769 w 8128084"/>
              <a:gd name="connsiteY265" fmla="*/ 9504948 h 15135727"/>
              <a:gd name="connsiteX266" fmla="*/ 2791327 w 8128084"/>
              <a:gd name="connsiteY266" fmla="*/ 9456821 h 15135727"/>
              <a:gd name="connsiteX267" fmla="*/ 2574758 w 8128084"/>
              <a:gd name="connsiteY267" fmla="*/ 9336506 h 15135727"/>
              <a:gd name="connsiteX268" fmla="*/ 2550695 w 8128084"/>
              <a:gd name="connsiteY268" fmla="*/ 9071811 h 15135727"/>
              <a:gd name="connsiteX269" fmla="*/ 2695074 w 8128084"/>
              <a:gd name="connsiteY269" fmla="*/ 8999621 h 15135727"/>
              <a:gd name="connsiteX270" fmla="*/ 2622885 w 8128084"/>
              <a:gd name="connsiteY270" fmla="*/ 8975558 h 15135727"/>
              <a:gd name="connsiteX271" fmla="*/ 2430379 w 8128084"/>
              <a:gd name="connsiteY271" fmla="*/ 8999621 h 15135727"/>
              <a:gd name="connsiteX272" fmla="*/ 2261937 w 8128084"/>
              <a:gd name="connsiteY272" fmla="*/ 9168064 h 15135727"/>
              <a:gd name="connsiteX273" fmla="*/ 2237874 w 8128084"/>
              <a:gd name="connsiteY273" fmla="*/ 8999621 h 15135727"/>
              <a:gd name="connsiteX274" fmla="*/ 2117558 w 8128084"/>
              <a:gd name="connsiteY274" fmla="*/ 8975558 h 15135727"/>
              <a:gd name="connsiteX275" fmla="*/ 2045369 w 8128084"/>
              <a:gd name="connsiteY275" fmla="*/ 8783053 h 15135727"/>
              <a:gd name="connsiteX276" fmla="*/ 1852864 w 8128084"/>
              <a:gd name="connsiteY276" fmla="*/ 8758990 h 15135727"/>
              <a:gd name="connsiteX277" fmla="*/ 1636295 w 8128084"/>
              <a:gd name="connsiteY277" fmla="*/ 8927432 h 15135727"/>
              <a:gd name="connsiteX278" fmla="*/ 1588169 w 8128084"/>
              <a:gd name="connsiteY278" fmla="*/ 9023685 h 15135727"/>
              <a:gd name="connsiteX279" fmla="*/ 1515979 w 8128084"/>
              <a:gd name="connsiteY279" fmla="*/ 8879306 h 15135727"/>
              <a:gd name="connsiteX280" fmla="*/ 1347537 w 8128084"/>
              <a:gd name="connsiteY280" fmla="*/ 8879306 h 15135727"/>
              <a:gd name="connsiteX281" fmla="*/ 1347537 w 8128084"/>
              <a:gd name="connsiteY281" fmla="*/ 8710864 h 15135727"/>
              <a:gd name="connsiteX282" fmla="*/ 1106906 w 8128084"/>
              <a:gd name="connsiteY282" fmla="*/ 8783053 h 15135727"/>
              <a:gd name="connsiteX283" fmla="*/ 890337 w 8128084"/>
              <a:gd name="connsiteY283" fmla="*/ 8686800 h 15135727"/>
              <a:gd name="connsiteX284" fmla="*/ 649706 w 8128084"/>
              <a:gd name="connsiteY284" fmla="*/ 8662737 h 15135727"/>
              <a:gd name="connsiteX285" fmla="*/ 385011 w 8128084"/>
              <a:gd name="connsiteY285" fmla="*/ 8566485 h 15135727"/>
              <a:gd name="connsiteX286" fmla="*/ 577516 w 8128084"/>
              <a:gd name="connsiteY286" fmla="*/ 8373979 h 15135727"/>
              <a:gd name="connsiteX287" fmla="*/ 794085 w 8128084"/>
              <a:gd name="connsiteY287" fmla="*/ 8301790 h 15135727"/>
              <a:gd name="connsiteX288" fmla="*/ 745958 w 8128084"/>
              <a:gd name="connsiteY288" fmla="*/ 8133348 h 15135727"/>
              <a:gd name="connsiteX289" fmla="*/ 818148 w 8128084"/>
              <a:gd name="connsiteY289" fmla="*/ 7820527 h 15135727"/>
              <a:gd name="connsiteX290" fmla="*/ 697832 w 8128084"/>
              <a:gd name="connsiteY290" fmla="*/ 7820527 h 15135727"/>
              <a:gd name="connsiteX291" fmla="*/ 625642 w 8128084"/>
              <a:gd name="connsiteY291" fmla="*/ 7916779 h 15135727"/>
              <a:gd name="connsiteX292" fmla="*/ 457200 w 8128084"/>
              <a:gd name="connsiteY292" fmla="*/ 7820527 h 15135727"/>
              <a:gd name="connsiteX293" fmla="*/ 529390 w 8128084"/>
              <a:gd name="connsiteY293" fmla="*/ 7700211 h 15135727"/>
              <a:gd name="connsiteX294" fmla="*/ 938464 w 8128084"/>
              <a:gd name="connsiteY294" fmla="*/ 7676148 h 15135727"/>
              <a:gd name="connsiteX295" fmla="*/ 1058779 w 8128084"/>
              <a:gd name="connsiteY295" fmla="*/ 7459579 h 15135727"/>
              <a:gd name="connsiteX296" fmla="*/ 1203158 w 8128084"/>
              <a:gd name="connsiteY296" fmla="*/ 7603958 h 15135727"/>
              <a:gd name="connsiteX297" fmla="*/ 1299411 w 8128084"/>
              <a:gd name="connsiteY297" fmla="*/ 7555832 h 15135727"/>
              <a:gd name="connsiteX298" fmla="*/ 1443790 w 8128084"/>
              <a:gd name="connsiteY298" fmla="*/ 7507706 h 15135727"/>
              <a:gd name="connsiteX299" fmla="*/ 1684421 w 8128084"/>
              <a:gd name="connsiteY299" fmla="*/ 7603958 h 15135727"/>
              <a:gd name="connsiteX300" fmla="*/ 1684421 w 8128084"/>
              <a:gd name="connsiteY300" fmla="*/ 7603958 h 15135727"/>
              <a:gd name="connsiteX301" fmla="*/ 1540042 w 8128084"/>
              <a:gd name="connsiteY301" fmla="*/ 7363327 h 15135727"/>
              <a:gd name="connsiteX302" fmla="*/ 1299411 w 8128084"/>
              <a:gd name="connsiteY302" fmla="*/ 7315200 h 15135727"/>
              <a:gd name="connsiteX303" fmla="*/ 1130969 w 8128084"/>
              <a:gd name="connsiteY303" fmla="*/ 7339264 h 15135727"/>
              <a:gd name="connsiteX304" fmla="*/ 1034716 w 8128084"/>
              <a:gd name="connsiteY304" fmla="*/ 7315200 h 15135727"/>
              <a:gd name="connsiteX305" fmla="*/ 1155032 w 8128084"/>
              <a:gd name="connsiteY305" fmla="*/ 7050506 h 15135727"/>
              <a:gd name="connsiteX306" fmla="*/ 1155032 w 8128084"/>
              <a:gd name="connsiteY306" fmla="*/ 6930190 h 15135727"/>
              <a:gd name="connsiteX307" fmla="*/ 1155032 w 8128084"/>
              <a:gd name="connsiteY307" fmla="*/ 6761748 h 15135727"/>
              <a:gd name="connsiteX308" fmla="*/ 1203158 w 8128084"/>
              <a:gd name="connsiteY308" fmla="*/ 6617369 h 15135727"/>
              <a:gd name="connsiteX309" fmla="*/ 1371600 w 8128084"/>
              <a:gd name="connsiteY309" fmla="*/ 6472990 h 15135727"/>
              <a:gd name="connsiteX310" fmla="*/ 1443790 w 8128084"/>
              <a:gd name="connsiteY310" fmla="*/ 6328611 h 15135727"/>
              <a:gd name="connsiteX311" fmla="*/ 1419727 w 8128084"/>
              <a:gd name="connsiteY311" fmla="*/ 6208295 h 15135727"/>
              <a:gd name="connsiteX312" fmla="*/ 1275348 w 8128084"/>
              <a:gd name="connsiteY312" fmla="*/ 6304548 h 15135727"/>
              <a:gd name="connsiteX313" fmla="*/ 1323474 w 8128084"/>
              <a:gd name="connsiteY313" fmla="*/ 6015790 h 15135727"/>
              <a:gd name="connsiteX314" fmla="*/ 1540042 w 8128084"/>
              <a:gd name="connsiteY314" fmla="*/ 5871411 h 15135727"/>
              <a:gd name="connsiteX315" fmla="*/ 1540042 w 8128084"/>
              <a:gd name="connsiteY315" fmla="*/ 5751095 h 15135727"/>
              <a:gd name="connsiteX316" fmla="*/ 1395664 w 8128084"/>
              <a:gd name="connsiteY316" fmla="*/ 5799221 h 15135727"/>
              <a:gd name="connsiteX317" fmla="*/ 1179095 w 8128084"/>
              <a:gd name="connsiteY317" fmla="*/ 5799221 h 15135727"/>
              <a:gd name="connsiteX318" fmla="*/ 890337 w 8128084"/>
              <a:gd name="connsiteY318" fmla="*/ 5775158 h 15135727"/>
              <a:gd name="connsiteX319" fmla="*/ 697832 w 8128084"/>
              <a:gd name="connsiteY319" fmla="*/ 5606716 h 15135727"/>
              <a:gd name="connsiteX320" fmla="*/ 577516 w 8128084"/>
              <a:gd name="connsiteY320" fmla="*/ 5582653 h 15135727"/>
              <a:gd name="connsiteX321" fmla="*/ 697832 w 8128084"/>
              <a:gd name="connsiteY321" fmla="*/ 5775158 h 15135727"/>
              <a:gd name="connsiteX322" fmla="*/ 409074 w 8128084"/>
              <a:gd name="connsiteY322" fmla="*/ 5799221 h 15135727"/>
              <a:gd name="connsiteX323" fmla="*/ 168442 w 8128084"/>
              <a:gd name="connsiteY323" fmla="*/ 5702969 h 15135727"/>
              <a:gd name="connsiteX324" fmla="*/ 264695 w 8128084"/>
              <a:gd name="connsiteY324" fmla="*/ 5558590 h 15135727"/>
              <a:gd name="connsiteX325" fmla="*/ 144379 w 8128084"/>
              <a:gd name="connsiteY325" fmla="*/ 5510464 h 15135727"/>
              <a:gd name="connsiteX326" fmla="*/ 0 w 8128084"/>
              <a:gd name="connsiteY326" fmla="*/ 5462337 h 15135727"/>
              <a:gd name="connsiteX327" fmla="*/ 96253 w 8128084"/>
              <a:gd name="connsiteY327"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5919537 w 8128084"/>
              <a:gd name="connsiteY109" fmla="*/ 4403558 h 15135727"/>
              <a:gd name="connsiteX110" fmla="*/ 5775158 w 8128084"/>
              <a:gd name="connsiteY110" fmla="*/ 4451685 h 15135727"/>
              <a:gd name="connsiteX111" fmla="*/ 5630779 w 8128084"/>
              <a:gd name="connsiteY111" fmla="*/ 4547937 h 15135727"/>
              <a:gd name="connsiteX112" fmla="*/ 5510464 w 8128084"/>
              <a:gd name="connsiteY112" fmla="*/ 4620127 h 15135727"/>
              <a:gd name="connsiteX113" fmla="*/ 5510464 w 8128084"/>
              <a:gd name="connsiteY113" fmla="*/ 4812632 h 15135727"/>
              <a:gd name="connsiteX114" fmla="*/ 5317958 w 8128084"/>
              <a:gd name="connsiteY114" fmla="*/ 4981074 h 15135727"/>
              <a:gd name="connsiteX115" fmla="*/ 5005137 w 8128084"/>
              <a:gd name="connsiteY115" fmla="*/ 5149516 h 15135727"/>
              <a:gd name="connsiteX116" fmla="*/ 4692316 w 8128084"/>
              <a:gd name="connsiteY116" fmla="*/ 5149516 h 15135727"/>
              <a:gd name="connsiteX117" fmla="*/ 4523874 w 8128084"/>
              <a:gd name="connsiteY117" fmla="*/ 5366085 h 15135727"/>
              <a:gd name="connsiteX118" fmla="*/ 4211053 w 8128084"/>
              <a:gd name="connsiteY118" fmla="*/ 5414211 h 15135727"/>
              <a:gd name="connsiteX119" fmla="*/ 4114800 w 8128084"/>
              <a:gd name="connsiteY119" fmla="*/ 5390148 h 15135727"/>
              <a:gd name="connsiteX120" fmla="*/ 4018548 w 8128084"/>
              <a:gd name="connsiteY120" fmla="*/ 5630779 h 15135727"/>
              <a:gd name="connsiteX121" fmla="*/ 4090737 w 8128084"/>
              <a:gd name="connsiteY121" fmla="*/ 5871411 h 15135727"/>
              <a:gd name="connsiteX122" fmla="*/ 4090737 w 8128084"/>
              <a:gd name="connsiteY122" fmla="*/ 6184232 h 15135727"/>
              <a:gd name="connsiteX123" fmla="*/ 4186990 w 8128084"/>
              <a:gd name="connsiteY123" fmla="*/ 6472990 h 15135727"/>
              <a:gd name="connsiteX124" fmla="*/ 4042611 w 8128084"/>
              <a:gd name="connsiteY124" fmla="*/ 6352674 h 15135727"/>
              <a:gd name="connsiteX125" fmla="*/ 3946358 w 8128084"/>
              <a:gd name="connsiteY125" fmla="*/ 6376737 h 15135727"/>
              <a:gd name="connsiteX126" fmla="*/ 4114800 w 8128084"/>
              <a:gd name="connsiteY126" fmla="*/ 6641432 h 15135727"/>
              <a:gd name="connsiteX127" fmla="*/ 4451685 w 8128084"/>
              <a:gd name="connsiteY127" fmla="*/ 6737685 h 15135727"/>
              <a:gd name="connsiteX128" fmla="*/ 4620127 w 8128084"/>
              <a:gd name="connsiteY128" fmla="*/ 6978316 h 15135727"/>
              <a:gd name="connsiteX129" fmla="*/ 4740442 w 8128084"/>
              <a:gd name="connsiteY129" fmla="*/ 7170821 h 15135727"/>
              <a:gd name="connsiteX130" fmla="*/ 5077327 w 8128084"/>
              <a:gd name="connsiteY130" fmla="*/ 7387390 h 15135727"/>
              <a:gd name="connsiteX131" fmla="*/ 5125453 w 8128084"/>
              <a:gd name="connsiteY131" fmla="*/ 7603958 h 15135727"/>
              <a:gd name="connsiteX132" fmla="*/ 5197642 w 8128084"/>
              <a:gd name="connsiteY132" fmla="*/ 7796464 h 15135727"/>
              <a:gd name="connsiteX133" fmla="*/ 5486400 w 8128084"/>
              <a:gd name="connsiteY133" fmla="*/ 7964906 h 15135727"/>
              <a:gd name="connsiteX134" fmla="*/ 5486400 w 8128084"/>
              <a:gd name="connsiteY134" fmla="*/ 8349916 h 15135727"/>
              <a:gd name="connsiteX135" fmla="*/ 5678906 w 8128084"/>
              <a:gd name="connsiteY135" fmla="*/ 8614611 h 15135727"/>
              <a:gd name="connsiteX136" fmla="*/ 5919537 w 8128084"/>
              <a:gd name="connsiteY136" fmla="*/ 9071811 h 15135727"/>
              <a:gd name="connsiteX137" fmla="*/ 6160169 w 8128084"/>
              <a:gd name="connsiteY137" fmla="*/ 9336506 h 15135727"/>
              <a:gd name="connsiteX138" fmla="*/ 6280485 w 8128084"/>
              <a:gd name="connsiteY138" fmla="*/ 9601200 h 15135727"/>
              <a:gd name="connsiteX139" fmla="*/ 6400800 w 8128084"/>
              <a:gd name="connsiteY139" fmla="*/ 9793706 h 15135727"/>
              <a:gd name="connsiteX140" fmla="*/ 6569242 w 8128084"/>
              <a:gd name="connsiteY140" fmla="*/ 10058400 h 15135727"/>
              <a:gd name="connsiteX141" fmla="*/ 6713621 w 8128084"/>
              <a:gd name="connsiteY141" fmla="*/ 10106527 h 15135727"/>
              <a:gd name="connsiteX142" fmla="*/ 6545179 w 8128084"/>
              <a:gd name="connsiteY142" fmla="*/ 10202779 h 15135727"/>
              <a:gd name="connsiteX143" fmla="*/ 6569242 w 8128084"/>
              <a:gd name="connsiteY143" fmla="*/ 10443411 h 15135727"/>
              <a:gd name="connsiteX144" fmla="*/ 6593306 w 8128084"/>
              <a:gd name="connsiteY144" fmla="*/ 10708106 h 15135727"/>
              <a:gd name="connsiteX145" fmla="*/ 6761748 w 8128084"/>
              <a:gd name="connsiteY145" fmla="*/ 10924674 h 15135727"/>
              <a:gd name="connsiteX146" fmla="*/ 6641432 w 8128084"/>
              <a:gd name="connsiteY146" fmla="*/ 11093116 h 15135727"/>
              <a:gd name="connsiteX147" fmla="*/ 6713621 w 8128084"/>
              <a:gd name="connsiteY147" fmla="*/ 11261558 h 15135727"/>
              <a:gd name="connsiteX148" fmla="*/ 6737685 w 8128084"/>
              <a:gd name="connsiteY148" fmla="*/ 11526253 h 15135727"/>
              <a:gd name="connsiteX149" fmla="*/ 6617369 w 8128084"/>
              <a:gd name="connsiteY149" fmla="*/ 11839074 h 15135727"/>
              <a:gd name="connsiteX150" fmla="*/ 6617369 w 8128084"/>
              <a:gd name="connsiteY150" fmla="*/ 12031579 h 15135727"/>
              <a:gd name="connsiteX151" fmla="*/ 6641432 w 8128084"/>
              <a:gd name="connsiteY151" fmla="*/ 12127832 h 15135727"/>
              <a:gd name="connsiteX152" fmla="*/ 6761748 w 8128084"/>
              <a:gd name="connsiteY152" fmla="*/ 12031579 h 15135727"/>
              <a:gd name="connsiteX153" fmla="*/ 6761748 w 8128084"/>
              <a:gd name="connsiteY153" fmla="*/ 12296274 h 15135727"/>
              <a:gd name="connsiteX154" fmla="*/ 6689558 w 8128084"/>
              <a:gd name="connsiteY154" fmla="*/ 12512842 h 15135727"/>
              <a:gd name="connsiteX155" fmla="*/ 6785811 w 8128084"/>
              <a:gd name="connsiteY155" fmla="*/ 12777537 h 15135727"/>
              <a:gd name="connsiteX156" fmla="*/ 6569242 w 8128084"/>
              <a:gd name="connsiteY156" fmla="*/ 12873790 h 15135727"/>
              <a:gd name="connsiteX157" fmla="*/ 6545179 w 8128084"/>
              <a:gd name="connsiteY157" fmla="*/ 13090358 h 15135727"/>
              <a:gd name="connsiteX158" fmla="*/ 6448927 w 8128084"/>
              <a:gd name="connsiteY158" fmla="*/ 13355053 h 15135727"/>
              <a:gd name="connsiteX159" fmla="*/ 6256421 w 8128084"/>
              <a:gd name="connsiteY159" fmla="*/ 13571621 h 15135727"/>
              <a:gd name="connsiteX160" fmla="*/ 6087979 w 8128084"/>
              <a:gd name="connsiteY160" fmla="*/ 13667874 h 15135727"/>
              <a:gd name="connsiteX161" fmla="*/ 5943600 w 8128084"/>
              <a:gd name="connsiteY161" fmla="*/ 13716000 h 15135727"/>
              <a:gd name="connsiteX162" fmla="*/ 5702969 w 8128084"/>
              <a:gd name="connsiteY162" fmla="*/ 13667874 h 15135727"/>
              <a:gd name="connsiteX163" fmla="*/ 5582653 w 8128084"/>
              <a:gd name="connsiteY163" fmla="*/ 13691937 h 15135727"/>
              <a:gd name="connsiteX164" fmla="*/ 5727032 w 8128084"/>
              <a:gd name="connsiteY164" fmla="*/ 13836316 h 15135727"/>
              <a:gd name="connsiteX165" fmla="*/ 5582653 w 8128084"/>
              <a:gd name="connsiteY165" fmla="*/ 14052885 h 15135727"/>
              <a:gd name="connsiteX166" fmla="*/ 5462337 w 8128084"/>
              <a:gd name="connsiteY166" fmla="*/ 14149137 h 15135727"/>
              <a:gd name="connsiteX167" fmla="*/ 5342021 w 8128084"/>
              <a:gd name="connsiteY167" fmla="*/ 14004758 h 15135727"/>
              <a:gd name="connsiteX168" fmla="*/ 5245769 w 8128084"/>
              <a:gd name="connsiteY168" fmla="*/ 14004758 h 15135727"/>
              <a:gd name="connsiteX169" fmla="*/ 5245769 w 8128084"/>
              <a:gd name="connsiteY169" fmla="*/ 13956632 h 15135727"/>
              <a:gd name="connsiteX170" fmla="*/ 5101390 w 8128084"/>
              <a:gd name="connsiteY170" fmla="*/ 13956632 h 15135727"/>
              <a:gd name="connsiteX171" fmla="*/ 4981074 w 8128084"/>
              <a:gd name="connsiteY171" fmla="*/ 13860379 h 15135727"/>
              <a:gd name="connsiteX172" fmla="*/ 4740442 w 8128084"/>
              <a:gd name="connsiteY172" fmla="*/ 13908506 h 15135727"/>
              <a:gd name="connsiteX173" fmla="*/ 4475748 w 8128084"/>
              <a:gd name="connsiteY173" fmla="*/ 13956632 h 15135727"/>
              <a:gd name="connsiteX174" fmla="*/ 4379495 w 8128084"/>
              <a:gd name="connsiteY174" fmla="*/ 14028821 h 15135727"/>
              <a:gd name="connsiteX175" fmla="*/ 4403558 w 8128084"/>
              <a:gd name="connsiteY175" fmla="*/ 14197264 h 15135727"/>
              <a:gd name="connsiteX176" fmla="*/ 4572000 w 8128084"/>
              <a:gd name="connsiteY176" fmla="*/ 14149137 h 15135727"/>
              <a:gd name="connsiteX177" fmla="*/ 4523874 w 8128084"/>
              <a:gd name="connsiteY177" fmla="*/ 14558211 h 15135727"/>
              <a:gd name="connsiteX178" fmla="*/ 4403558 w 8128084"/>
              <a:gd name="connsiteY178" fmla="*/ 14437895 h 15135727"/>
              <a:gd name="connsiteX179" fmla="*/ 4403558 w 8128084"/>
              <a:gd name="connsiteY179" fmla="*/ 14437895 h 15135727"/>
              <a:gd name="connsiteX180" fmla="*/ 4283242 w 8128084"/>
              <a:gd name="connsiteY180" fmla="*/ 14245390 h 15135727"/>
              <a:gd name="connsiteX181" fmla="*/ 4235116 w 8128084"/>
              <a:gd name="connsiteY181" fmla="*/ 14341642 h 15135727"/>
              <a:gd name="connsiteX182" fmla="*/ 4162927 w 8128084"/>
              <a:gd name="connsiteY182" fmla="*/ 14389769 h 15135727"/>
              <a:gd name="connsiteX183" fmla="*/ 4162927 w 8128084"/>
              <a:gd name="connsiteY183" fmla="*/ 14389769 h 15135727"/>
              <a:gd name="connsiteX184" fmla="*/ 3922295 w 8128084"/>
              <a:gd name="connsiteY184" fmla="*/ 14245390 h 15135727"/>
              <a:gd name="connsiteX185" fmla="*/ 3801979 w 8128084"/>
              <a:gd name="connsiteY185" fmla="*/ 14293516 h 15135727"/>
              <a:gd name="connsiteX186" fmla="*/ 3681664 w 8128084"/>
              <a:gd name="connsiteY186" fmla="*/ 14389769 h 15135727"/>
              <a:gd name="connsiteX187" fmla="*/ 3657600 w 8128084"/>
              <a:gd name="connsiteY187" fmla="*/ 14654464 h 15135727"/>
              <a:gd name="connsiteX188" fmla="*/ 3513221 w 8128084"/>
              <a:gd name="connsiteY188" fmla="*/ 14726653 h 15135727"/>
              <a:gd name="connsiteX189" fmla="*/ 3513221 w 8128084"/>
              <a:gd name="connsiteY189" fmla="*/ 14871032 h 15135727"/>
              <a:gd name="connsiteX190" fmla="*/ 3633537 w 8128084"/>
              <a:gd name="connsiteY190" fmla="*/ 14967285 h 15135727"/>
              <a:gd name="connsiteX191" fmla="*/ 3609474 w 8128084"/>
              <a:gd name="connsiteY191" fmla="*/ 15087600 h 15135727"/>
              <a:gd name="connsiteX192" fmla="*/ 3441032 w 8128084"/>
              <a:gd name="connsiteY192" fmla="*/ 15039474 h 15135727"/>
              <a:gd name="connsiteX193" fmla="*/ 3272590 w 8128084"/>
              <a:gd name="connsiteY193" fmla="*/ 15063537 h 15135727"/>
              <a:gd name="connsiteX194" fmla="*/ 3248527 w 8128084"/>
              <a:gd name="connsiteY194" fmla="*/ 14895095 h 15135727"/>
              <a:gd name="connsiteX195" fmla="*/ 3128211 w 8128084"/>
              <a:gd name="connsiteY195" fmla="*/ 14919158 h 15135727"/>
              <a:gd name="connsiteX196" fmla="*/ 2959769 w 8128084"/>
              <a:gd name="connsiteY196" fmla="*/ 15135727 h 15135727"/>
              <a:gd name="connsiteX197" fmla="*/ 2935706 w 8128084"/>
              <a:gd name="connsiteY197" fmla="*/ 14895095 h 15135727"/>
              <a:gd name="connsiteX198" fmla="*/ 2791327 w 8128084"/>
              <a:gd name="connsiteY198" fmla="*/ 14943221 h 15135727"/>
              <a:gd name="connsiteX199" fmla="*/ 2671011 w 8128084"/>
              <a:gd name="connsiteY199" fmla="*/ 15039474 h 15135727"/>
              <a:gd name="connsiteX200" fmla="*/ 2430379 w 8128084"/>
              <a:gd name="connsiteY200" fmla="*/ 15087600 h 15135727"/>
              <a:gd name="connsiteX201" fmla="*/ 2237874 w 8128084"/>
              <a:gd name="connsiteY201" fmla="*/ 15039474 h 15135727"/>
              <a:gd name="connsiteX202" fmla="*/ 2622885 w 8128084"/>
              <a:gd name="connsiteY202" fmla="*/ 14846969 h 15135727"/>
              <a:gd name="connsiteX203" fmla="*/ 2887579 w 8128084"/>
              <a:gd name="connsiteY203" fmla="*/ 14774779 h 15135727"/>
              <a:gd name="connsiteX204" fmla="*/ 2839453 w 8128084"/>
              <a:gd name="connsiteY204" fmla="*/ 14582274 h 15135727"/>
              <a:gd name="connsiteX205" fmla="*/ 2935706 w 8128084"/>
              <a:gd name="connsiteY205" fmla="*/ 14510085 h 15135727"/>
              <a:gd name="connsiteX206" fmla="*/ 2935706 w 8128084"/>
              <a:gd name="connsiteY206" fmla="*/ 14510085 h 15135727"/>
              <a:gd name="connsiteX207" fmla="*/ 3080085 w 8128084"/>
              <a:gd name="connsiteY207" fmla="*/ 14413832 h 15135727"/>
              <a:gd name="connsiteX208" fmla="*/ 3152274 w 8128084"/>
              <a:gd name="connsiteY208" fmla="*/ 14341642 h 15135727"/>
              <a:gd name="connsiteX209" fmla="*/ 3080085 w 8128084"/>
              <a:gd name="connsiteY209" fmla="*/ 14269453 h 15135727"/>
              <a:gd name="connsiteX210" fmla="*/ 3152274 w 8128084"/>
              <a:gd name="connsiteY210" fmla="*/ 14197264 h 15135727"/>
              <a:gd name="connsiteX211" fmla="*/ 3152274 w 8128084"/>
              <a:gd name="connsiteY211" fmla="*/ 14052885 h 15135727"/>
              <a:gd name="connsiteX212" fmla="*/ 3080085 w 8128084"/>
              <a:gd name="connsiteY212" fmla="*/ 13980695 h 15135727"/>
              <a:gd name="connsiteX213" fmla="*/ 3056021 w 8128084"/>
              <a:gd name="connsiteY213" fmla="*/ 14076948 h 15135727"/>
              <a:gd name="connsiteX214" fmla="*/ 2935706 w 8128084"/>
              <a:gd name="connsiteY214" fmla="*/ 14076948 h 15135727"/>
              <a:gd name="connsiteX215" fmla="*/ 2863516 w 8128084"/>
              <a:gd name="connsiteY215" fmla="*/ 14125074 h 15135727"/>
              <a:gd name="connsiteX216" fmla="*/ 2719137 w 8128084"/>
              <a:gd name="connsiteY216" fmla="*/ 14197264 h 15135727"/>
              <a:gd name="connsiteX217" fmla="*/ 2646948 w 8128084"/>
              <a:gd name="connsiteY217" fmla="*/ 14197264 h 15135727"/>
              <a:gd name="connsiteX218" fmla="*/ 2598821 w 8128084"/>
              <a:gd name="connsiteY218" fmla="*/ 14125074 h 15135727"/>
              <a:gd name="connsiteX219" fmla="*/ 2430379 w 8128084"/>
              <a:gd name="connsiteY219" fmla="*/ 13836316 h 15135727"/>
              <a:gd name="connsiteX220" fmla="*/ 2646948 w 8128084"/>
              <a:gd name="connsiteY220" fmla="*/ 13812253 h 15135727"/>
              <a:gd name="connsiteX221" fmla="*/ 2502569 w 8128084"/>
              <a:gd name="connsiteY221" fmla="*/ 13475369 h 15135727"/>
              <a:gd name="connsiteX222" fmla="*/ 2550695 w 8128084"/>
              <a:gd name="connsiteY222" fmla="*/ 13186611 h 15135727"/>
              <a:gd name="connsiteX223" fmla="*/ 2719137 w 8128084"/>
              <a:gd name="connsiteY223" fmla="*/ 13042232 h 15135727"/>
              <a:gd name="connsiteX224" fmla="*/ 2791327 w 8128084"/>
              <a:gd name="connsiteY224" fmla="*/ 12945979 h 15135727"/>
              <a:gd name="connsiteX225" fmla="*/ 3031958 w 8128084"/>
              <a:gd name="connsiteY225" fmla="*/ 13090358 h 15135727"/>
              <a:gd name="connsiteX226" fmla="*/ 3056021 w 8128084"/>
              <a:gd name="connsiteY226" fmla="*/ 12753474 h 15135727"/>
              <a:gd name="connsiteX227" fmla="*/ 2887579 w 8128084"/>
              <a:gd name="connsiteY227" fmla="*/ 12777537 h 15135727"/>
              <a:gd name="connsiteX228" fmla="*/ 2815390 w 8128084"/>
              <a:gd name="connsiteY228" fmla="*/ 12777537 h 15135727"/>
              <a:gd name="connsiteX229" fmla="*/ 3176337 w 8128084"/>
              <a:gd name="connsiteY229" fmla="*/ 12368464 h 15135727"/>
              <a:gd name="connsiteX230" fmla="*/ 3104148 w 8128084"/>
              <a:gd name="connsiteY230" fmla="*/ 12320337 h 15135727"/>
              <a:gd name="connsiteX231" fmla="*/ 3104148 w 8128084"/>
              <a:gd name="connsiteY231" fmla="*/ 12320337 h 15135727"/>
              <a:gd name="connsiteX232" fmla="*/ 3007895 w 8128084"/>
              <a:gd name="connsiteY232" fmla="*/ 12079706 h 15135727"/>
              <a:gd name="connsiteX233" fmla="*/ 2911642 w 8128084"/>
              <a:gd name="connsiteY233" fmla="*/ 11935327 h 15135727"/>
              <a:gd name="connsiteX234" fmla="*/ 2863516 w 8128084"/>
              <a:gd name="connsiteY234" fmla="*/ 11694695 h 15135727"/>
              <a:gd name="connsiteX235" fmla="*/ 2911642 w 8128084"/>
              <a:gd name="connsiteY235" fmla="*/ 11454064 h 15135727"/>
              <a:gd name="connsiteX236" fmla="*/ 3056021 w 8128084"/>
              <a:gd name="connsiteY236" fmla="*/ 11454064 h 15135727"/>
              <a:gd name="connsiteX237" fmla="*/ 2983832 w 8128084"/>
              <a:gd name="connsiteY237" fmla="*/ 11381874 h 15135727"/>
              <a:gd name="connsiteX238" fmla="*/ 3031958 w 8128084"/>
              <a:gd name="connsiteY238" fmla="*/ 11285621 h 15135727"/>
              <a:gd name="connsiteX239" fmla="*/ 3007895 w 8128084"/>
              <a:gd name="connsiteY239" fmla="*/ 11189369 h 15135727"/>
              <a:gd name="connsiteX240" fmla="*/ 2887579 w 8128084"/>
              <a:gd name="connsiteY240" fmla="*/ 11141242 h 15135727"/>
              <a:gd name="connsiteX241" fmla="*/ 2887579 w 8128084"/>
              <a:gd name="connsiteY241" fmla="*/ 10972800 h 15135727"/>
              <a:gd name="connsiteX242" fmla="*/ 2887579 w 8128084"/>
              <a:gd name="connsiteY242" fmla="*/ 10924674 h 15135727"/>
              <a:gd name="connsiteX243" fmla="*/ 2767264 w 8128084"/>
              <a:gd name="connsiteY243" fmla="*/ 11020927 h 15135727"/>
              <a:gd name="connsiteX244" fmla="*/ 2743200 w 8128084"/>
              <a:gd name="connsiteY244" fmla="*/ 10924674 h 15135727"/>
              <a:gd name="connsiteX245" fmla="*/ 2550695 w 8128084"/>
              <a:gd name="connsiteY245" fmla="*/ 11020927 h 15135727"/>
              <a:gd name="connsiteX246" fmla="*/ 2526632 w 8128084"/>
              <a:gd name="connsiteY246" fmla="*/ 11117179 h 15135727"/>
              <a:gd name="connsiteX247" fmla="*/ 2334127 w 8128084"/>
              <a:gd name="connsiteY247" fmla="*/ 10996864 h 15135727"/>
              <a:gd name="connsiteX248" fmla="*/ 2358190 w 8128084"/>
              <a:gd name="connsiteY248" fmla="*/ 10732169 h 15135727"/>
              <a:gd name="connsiteX249" fmla="*/ 2334127 w 8128084"/>
              <a:gd name="connsiteY249" fmla="*/ 10587790 h 15135727"/>
              <a:gd name="connsiteX250" fmla="*/ 2406316 w 8128084"/>
              <a:gd name="connsiteY250" fmla="*/ 10491537 h 15135727"/>
              <a:gd name="connsiteX251" fmla="*/ 2598821 w 8128084"/>
              <a:gd name="connsiteY251" fmla="*/ 10684042 h 15135727"/>
              <a:gd name="connsiteX252" fmla="*/ 2767264 w 8128084"/>
              <a:gd name="connsiteY252" fmla="*/ 10684042 h 15135727"/>
              <a:gd name="connsiteX253" fmla="*/ 2646948 w 8128084"/>
              <a:gd name="connsiteY253" fmla="*/ 10515600 h 15135727"/>
              <a:gd name="connsiteX254" fmla="*/ 2815390 w 8128084"/>
              <a:gd name="connsiteY254" fmla="*/ 10395285 h 15135727"/>
              <a:gd name="connsiteX255" fmla="*/ 3080085 w 8128084"/>
              <a:gd name="connsiteY255" fmla="*/ 10419348 h 15135727"/>
              <a:gd name="connsiteX256" fmla="*/ 3248527 w 8128084"/>
              <a:gd name="connsiteY256" fmla="*/ 10539664 h 15135727"/>
              <a:gd name="connsiteX257" fmla="*/ 3320716 w 8128084"/>
              <a:gd name="connsiteY257" fmla="*/ 10659979 h 15135727"/>
              <a:gd name="connsiteX258" fmla="*/ 3465095 w 8128084"/>
              <a:gd name="connsiteY258" fmla="*/ 10659979 h 15135727"/>
              <a:gd name="connsiteX259" fmla="*/ 3441032 w 8128084"/>
              <a:gd name="connsiteY259" fmla="*/ 10491537 h 15135727"/>
              <a:gd name="connsiteX260" fmla="*/ 3392906 w 8128084"/>
              <a:gd name="connsiteY260" fmla="*/ 10250906 h 15135727"/>
              <a:gd name="connsiteX261" fmla="*/ 3152274 w 8128084"/>
              <a:gd name="connsiteY261" fmla="*/ 10250906 h 15135727"/>
              <a:gd name="connsiteX262" fmla="*/ 3176337 w 8128084"/>
              <a:gd name="connsiteY262" fmla="*/ 10178716 h 15135727"/>
              <a:gd name="connsiteX263" fmla="*/ 3104148 w 8128084"/>
              <a:gd name="connsiteY263" fmla="*/ 10154653 h 15135727"/>
              <a:gd name="connsiteX264" fmla="*/ 3007895 w 8128084"/>
              <a:gd name="connsiteY264" fmla="*/ 9962148 h 15135727"/>
              <a:gd name="connsiteX265" fmla="*/ 3176337 w 8128084"/>
              <a:gd name="connsiteY265" fmla="*/ 9889958 h 15135727"/>
              <a:gd name="connsiteX266" fmla="*/ 2959769 w 8128084"/>
              <a:gd name="connsiteY266" fmla="*/ 9504948 h 15135727"/>
              <a:gd name="connsiteX267" fmla="*/ 2791327 w 8128084"/>
              <a:gd name="connsiteY267" fmla="*/ 9456821 h 15135727"/>
              <a:gd name="connsiteX268" fmla="*/ 2574758 w 8128084"/>
              <a:gd name="connsiteY268" fmla="*/ 9336506 h 15135727"/>
              <a:gd name="connsiteX269" fmla="*/ 2550695 w 8128084"/>
              <a:gd name="connsiteY269" fmla="*/ 9071811 h 15135727"/>
              <a:gd name="connsiteX270" fmla="*/ 2695074 w 8128084"/>
              <a:gd name="connsiteY270" fmla="*/ 8999621 h 15135727"/>
              <a:gd name="connsiteX271" fmla="*/ 2622885 w 8128084"/>
              <a:gd name="connsiteY271" fmla="*/ 8975558 h 15135727"/>
              <a:gd name="connsiteX272" fmla="*/ 2430379 w 8128084"/>
              <a:gd name="connsiteY272" fmla="*/ 8999621 h 15135727"/>
              <a:gd name="connsiteX273" fmla="*/ 2261937 w 8128084"/>
              <a:gd name="connsiteY273" fmla="*/ 9168064 h 15135727"/>
              <a:gd name="connsiteX274" fmla="*/ 2237874 w 8128084"/>
              <a:gd name="connsiteY274" fmla="*/ 8999621 h 15135727"/>
              <a:gd name="connsiteX275" fmla="*/ 2117558 w 8128084"/>
              <a:gd name="connsiteY275" fmla="*/ 8975558 h 15135727"/>
              <a:gd name="connsiteX276" fmla="*/ 2045369 w 8128084"/>
              <a:gd name="connsiteY276" fmla="*/ 8783053 h 15135727"/>
              <a:gd name="connsiteX277" fmla="*/ 1852864 w 8128084"/>
              <a:gd name="connsiteY277" fmla="*/ 8758990 h 15135727"/>
              <a:gd name="connsiteX278" fmla="*/ 1636295 w 8128084"/>
              <a:gd name="connsiteY278" fmla="*/ 8927432 h 15135727"/>
              <a:gd name="connsiteX279" fmla="*/ 1588169 w 8128084"/>
              <a:gd name="connsiteY279" fmla="*/ 9023685 h 15135727"/>
              <a:gd name="connsiteX280" fmla="*/ 1515979 w 8128084"/>
              <a:gd name="connsiteY280" fmla="*/ 8879306 h 15135727"/>
              <a:gd name="connsiteX281" fmla="*/ 1347537 w 8128084"/>
              <a:gd name="connsiteY281" fmla="*/ 8879306 h 15135727"/>
              <a:gd name="connsiteX282" fmla="*/ 1347537 w 8128084"/>
              <a:gd name="connsiteY282" fmla="*/ 8710864 h 15135727"/>
              <a:gd name="connsiteX283" fmla="*/ 1106906 w 8128084"/>
              <a:gd name="connsiteY283" fmla="*/ 8783053 h 15135727"/>
              <a:gd name="connsiteX284" fmla="*/ 890337 w 8128084"/>
              <a:gd name="connsiteY284" fmla="*/ 8686800 h 15135727"/>
              <a:gd name="connsiteX285" fmla="*/ 649706 w 8128084"/>
              <a:gd name="connsiteY285" fmla="*/ 8662737 h 15135727"/>
              <a:gd name="connsiteX286" fmla="*/ 385011 w 8128084"/>
              <a:gd name="connsiteY286" fmla="*/ 8566485 h 15135727"/>
              <a:gd name="connsiteX287" fmla="*/ 577516 w 8128084"/>
              <a:gd name="connsiteY287" fmla="*/ 8373979 h 15135727"/>
              <a:gd name="connsiteX288" fmla="*/ 794085 w 8128084"/>
              <a:gd name="connsiteY288" fmla="*/ 8301790 h 15135727"/>
              <a:gd name="connsiteX289" fmla="*/ 745958 w 8128084"/>
              <a:gd name="connsiteY289" fmla="*/ 8133348 h 15135727"/>
              <a:gd name="connsiteX290" fmla="*/ 818148 w 8128084"/>
              <a:gd name="connsiteY290" fmla="*/ 7820527 h 15135727"/>
              <a:gd name="connsiteX291" fmla="*/ 697832 w 8128084"/>
              <a:gd name="connsiteY291" fmla="*/ 7820527 h 15135727"/>
              <a:gd name="connsiteX292" fmla="*/ 625642 w 8128084"/>
              <a:gd name="connsiteY292" fmla="*/ 7916779 h 15135727"/>
              <a:gd name="connsiteX293" fmla="*/ 457200 w 8128084"/>
              <a:gd name="connsiteY293" fmla="*/ 7820527 h 15135727"/>
              <a:gd name="connsiteX294" fmla="*/ 529390 w 8128084"/>
              <a:gd name="connsiteY294" fmla="*/ 7700211 h 15135727"/>
              <a:gd name="connsiteX295" fmla="*/ 938464 w 8128084"/>
              <a:gd name="connsiteY295" fmla="*/ 7676148 h 15135727"/>
              <a:gd name="connsiteX296" fmla="*/ 1058779 w 8128084"/>
              <a:gd name="connsiteY296" fmla="*/ 7459579 h 15135727"/>
              <a:gd name="connsiteX297" fmla="*/ 1203158 w 8128084"/>
              <a:gd name="connsiteY297" fmla="*/ 7603958 h 15135727"/>
              <a:gd name="connsiteX298" fmla="*/ 1299411 w 8128084"/>
              <a:gd name="connsiteY298" fmla="*/ 7555832 h 15135727"/>
              <a:gd name="connsiteX299" fmla="*/ 1443790 w 8128084"/>
              <a:gd name="connsiteY299" fmla="*/ 7507706 h 15135727"/>
              <a:gd name="connsiteX300" fmla="*/ 1684421 w 8128084"/>
              <a:gd name="connsiteY300" fmla="*/ 7603958 h 15135727"/>
              <a:gd name="connsiteX301" fmla="*/ 1684421 w 8128084"/>
              <a:gd name="connsiteY301" fmla="*/ 7603958 h 15135727"/>
              <a:gd name="connsiteX302" fmla="*/ 1540042 w 8128084"/>
              <a:gd name="connsiteY302" fmla="*/ 7363327 h 15135727"/>
              <a:gd name="connsiteX303" fmla="*/ 1299411 w 8128084"/>
              <a:gd name="connsiteY303" fmla="*/ 7315200 h 15135727"/>
              <a:gd name="connsiteX304" fmla="*/ 1130969 w 8128084"/>
              <a:gd name="connsiteY304" fmla="*/ 7339264 h 15135727"/>
              <a:gd name="connsiteX305" fmla="*/ 1034716 w 8128084"/>
              <a:gd name="connsiteY305" fmla="*/ 7315200 h 15135727"/>
              <a:gd name="connsiteX306" fmla="*/ 1155032 w 8128084"/>
              <a:gd name="connsiteY306" fmla="*/ 7050506 h 15135727"/>
              <a:gd name="connsiteX307" fmla="*/ 1155032 w 8128084"/>
              <a:gd name="connsiteY307" fmla="*/ 6930190 h 15135727"/>
              <a:gd name="connsiteX308" fmla="*/ 1155032 w 8128084"/>
              <a:gd name="connsiteY308" fmla="*/ 6761748 h 15135727"/>
              <a:gd name="connsiteX309" fmla="*/ 1203158 w 8128084"/>
              <a:gd name="connsiteY309" fmla="*/ 6617369 h 15135727"/>
              <a:gd name="connsiteX310" fmla="*/ 1371600 w 8128084"/>
              <a:gd name="connsiteY310" fmla="*/ 6472990 h 15135727"/>
              <a:gd name="connsiteX311" fmla="*/ 1443790 w 8128084"/>
              <a:gd name="connsiteY311" fmla="*/ 6328611 h 15135727"/>
              <a:gd name="connsiteX312" fmla="*/ 1419727 w 8128084"/>
              <a:gd name="connsiteY312" fmla="*/ 6208295 h 15135727"/>
              <a:gd name="connsiteX313" fmla="*/ 1275348 w 8128084"/>
              <a:gd name="connsiteY313" fmla="*/ 6304548 h 15135727"/>
              <a:gd name="connsiteX314" fmla="*/ 1323474 w 8128084"/>
              <a:gd name="connsiteY314" fmla="*/ 6015790 h 15135727"/>
              <a:gd name="connsiteX315" fmla="*/ 1540042 w 8128084"/>
              <a:gd name="connsiteY315" fmla="*/ 5871411 h 15135727"/>
              <a:gd name="connsiteX316" fmla="*/ 1540042 w 8128084"/>
              <a:gd name="connsiteY316" fmla="*/ 5751095 h 15135727"/>
              <a:gd name="connsiteX317" fmla="*/ 1395664 w 8128084"/>
              <a:gd name="connsiteY317" fmla="*/ 5799221 h 15135727"/>
              <a:gd name="connsiteX318" fmla="*/ 1179095 w 8128084"/>
              <a:gd name="connsiteY318" fmla="*/ 5799221 h 15135727"/>
              <a:gd name="connsiteX319" fmla="*/ 890337 w 8128084"/>
              <a:gd name="connsiteY319" fmla="*/ 5775158 h 15135727"/>
              <a:gd name="connsiteX320" fmla="*/ 697832 w 8128084"/>
              <a:gd name="connsiteY320" fmla="*/ 5606716 h 15135727"/>
              <a:gd name="connsiteX321" fmla="*/ 577516 w 8128084"/>
              <a:gd name="connsiteY321" fmla="*/ 5582653 h 15135727"/>
              <a:gd name="connsiteX322" fmla="*/ 697832 w 8128084"/>
              <a:gd name="connsiteY322" fmla="*/ 5775158 h 15135727"/>
              <a:gd name="connsiteX323" fmla="*/ 409074 w 8128084"/>
              <a:gd name="connsiteY323" fmla="*/ 5799221 h 15135727"/>
              <a:gd name="connsiteX324" fmla="*/ 168442 w 8128084"/>
              <a:gd name="connsiteY324" fmla="*/ 5702969 h 15135727"/>
              <a:gd name="connsiteX325" fmla="*/ 264695 w 8128084"/>
              <a:gd name="connsiteY325" fmla="*/ 5558590 h 15135727"/>
              <a:gd name="connsiteX326" fmla="*/ 144379 w 8128084"/>
              <a:gd name="connsiteY326" fmla="*/ 5510464 h 15135727"/>
              <a:gd name="connsiteX327" fmla="*/ 0 w 8128084"/>
              <a:gd name="connsiteY327" fmla="*/ 5462337 h 15135727"/>
              <a:gd name="connsiteX328" fmla="*/ 96253 w 8128084"/>
              <a:gd name="connsiteY328"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19537 w 8128084"/>
              <a:gd name="connsiteY110" fmla="*/ 4403558 h 15135727"/>
              <a:gd name="connsiteX111" fmla="*/ 5775158 w 8128084"/>
              <a:gd name="connsiteY111" fmla="*/ 4451685 h 15135727"/>
              <a:gd name="connsiteX112" fmla="*/ 5630779 w 8128084"/>
              <a:gd name="connsiteY112" fmla="*/ 4547937 h 15135727"/>
              <a:gd name="connsiteX113" fmla="*/ 5510464 w 8128084"/>
              <a:gd name="connsiteY113" fmla="*/ 4620127 h 15135727"/>
              <a:gd name="connsiteX114" fmla="*/ 5510464 w 8128084"/>
              <a:gd name="connsiteY114" fmla="*/ 4812632 h 15135727"/>
              <a:gd name="connsiteX115" fmla="*/ 5317958 w 8128084"/>
              <a:gd name="connsiteY115" fmla="*/ 4981074 h 15135727"/>
              <a:gd name="connsiteX116" fmla="*/ 5005137 w 8128084"/>
              <a:gd name="connsiteY116" fmla="*/ 5149516 h 15135727"/>
              <a:gd name="connsiteX117" fmla="*/ 4692316 w 8128084"/>
              <a:gd name="connsiteY117" fmla="*/ 5149516 h 15135727"/>
              <a:gd name="connsiteX118" fmla="*/ 4523874 w 8128084"/>
              <a:gd name="connsiteY118" fmla="*/ 5366085 h 15135727"/>
              <a:gd name="connsiteX119" fmla="*/ 4211053 w 8128084"/>
              <a:gd name="connsiteY119" fmla="*/ 5414211 h 15135727"/>
              <a:gd name="connsiteX120" fmla="*/ 4114800 w 8128084"/>
              <a:gd name="connsiteY120" fmla="*/ 5390148 h 15135727"/>
              <a:gd name="connsiteX121" fmla="*/ 4018548 w 8128084"/>
              <a:gd name="connsiteY121" fmla="*/ 5630779 h 15135727"/>
              <a:gd name="connsiteX122" fmla="*/ 4090737 w 8128084"/>
              <a:gd name="connsiteY122" fmla="*/ 5871411 h 15135727"/>
              <a:gd name="connsiteX123" fmla="*/ 4090737 w 8128084"/>
              <a:gd name="connsiteY123" fmla="*/ 6184232 h 15135727"/>
              <a:gd name="connsiteX124" fmla="*/ 4186990 w 8128084"/>
              <a:gd name="connsiteY124" fmla="*/ 6472990 h 15135727"/>
              <a:gd name="connsiteX125" fmla="*/ 4042611 w 8128084"/>
              <a:gd name="connsiteY125" fmla="*/ 6352674 h 15135727"/>
              <a:gd name="connsiteX126" fmla="*/ 3946358 w 8128084"/>
              <a:gd name="connsiteY126" fmla="*/ 6376737 h 15135727"/>
              <a:gd name="connsiteX127" fmla="*/ 4114800 w 8128084"/>
              <a:gd name="connsiteY127" fmla="*/ 6641432 h 15135727"/>
              <a:gd name="connsiteX128" fmla="*/ 4451685 w 8128084"/>
              <a:gd name="connsiteY128" fmla="*/ 6737685 h 15135727"/>
              <a:gd name="connsiteX129" fmla="*/ 4620127 w 8128084"/>
              <a:gd name="connsiteY129" fmla="*/ 6978316 h 15135727"/>
              <a:gd name="connsiteX130" fmla="*/ 4740442 w 8128084"/>
              <a:gd name="connsiteY130" fmla="*/ 7170821 h 15135727"/>
              <a:gd name="connsiteX131" fmla="*/ 5077327 w 8128084"/>
              <a:gd name="connsiteY131" fmla="*/ 7387390 h 15135727"/>
              <a:gd name="connsiteX132" fmla="*/ 5125453 w 8128084"/>
              <a:gd name="connsiteY132" fmla="*/ 7603958 h 15135727"/>
              <a:gd name="connsiteX133" fmla="*/ 5197642 w 8128084"/>
              <a:gd name="connsiteY133" fmla="*/ 7796464 h 15135727"/>
              <a:gd name="connsiteX134" fmla="*/ 5486400 w 8128084"/>
              <a:gd name="connsiteY134" fmla="*/ 7964906 h 15135727"/>
              <a:gd name="connsiteX135" fmla="*/ 5486400 w 8128084"/>
              <a:gd name="connsiteY135" fmla="*/ 8349916 h 15135727"/>
              <a:gd name="connsiteX136" fmla="*/ 5678906 w 8128084"/>
              <a:gd name="connsiteY136" fmla="*/ 8614611 h 15135727"/>
              <a:gd name="connsiteX137" fmla="*/ 5919537 w 8128084"/>
              <a:gd name="connsiteY137" fmla="*/ 9071811 h 15135727"/>
              <a:gd name="connsiteX138" fmla="*/ 6160169 w 8128084"/>
              <a:gd name="connsiteY138" fmla="*/ 9336506 h 15135727"/>
              <a:gd name="connsiteX139" fmla="*/ 6280485 w 8128084"/>
              <a:gd name="connsiteY139" fmla="*/ 9601200 h 15135727"/>
              <a:gd name="connsiteX140" fmla="*/ 6400800 w 8128084"/>
              <a:gd name="connsiteY140" fmla="*/ 9793706 h 15135727"/>
              <a:gd name="connsiteX141" fmla="*/ 6569242 w 8128084"/>
              <a:gd name="connsiteY141" fmla="*/ 10058400 h 15135727"/>
              <a:gd name="connsiteX142" fmla="*/ 6713621 w 8128084"/>
              <a:gd name="connsiteY142" fmla="*/ 10106527 h 15135727"/>
              <a:gd name="connsiteX143" fmla="*/ 6545179 w 8128084"/>
              <a:gd name="connsiteY143" fmla="*/ 10202779 h 15135727"/>
              <a:gd name="connsiteX144" fmla="*/ 6569242 w 8128084"/>
              <a:gd name="connsiteY144" fmla="*/ 10443411 h 15135727"/>
              <a:gd name="connsiteX145" fmla="*/ 6593306 w 8128084"/>
              <a:gd name="connsiteY145" fmla="*/ 10708106 h 15135727"/>
              <a:gd name="connsiteX146" fmla="*/ 6761748 w 8128084"/>
              <a:gd name="connsiteY146" fmla="*/ 10924674 h 15135727"/>
              <a:gd name="connsiteX147" fmla="*/ 6641432 w 8128084"/>
              <a:gd name="connsiteY147" fmla="*/ 11093116 h 15135727"/>
              <a:gd name="connsiteX148" fmla="*/ 6713621 w 8128084"/>
              <a:gd name="connsiteY148" fmla="*/ 11261558 h 15135727"/>
              <a:gd name="connsiteX149" fmla="*/ 6737685 w 8128084"/>
              <a:gd name="connsiteY149" fmla="*/ 11526253 h 15135727"/>
              <a:gd name="connsiteX150" fmla="*/ 6617369 w 8128084"/>
              <a:gd name="connsiteY150" fmla="*/ 11839074 h 15135727"/>
              <a:gd name="connsiteX151" fmla="*/ 6617369 w 8128084"/>
              <a:gd name="connsiteY151" fmla="*/ 12031579 h 15135727"/>
              <a:gd name="connsiteX152" fmla="*/ 6641432 w 8128084"/>
              <a:gd name="connsiteY152" fmla="*/ 12127832 h 15135727"/>
              <a:gd name="connsiteX153" fmla="*/ 6761748 w 8128084"/>
              <a:gd name="connsiteY153" fmla="*/ 12031579 h 15135727"/>
              <a:gd name="connsiteX154" fmla="*/ 6761748 w 8128084"/>
              <a:gd name="connsiteY154" fmla="*/ 12296274 h 15135727"/>
              <a:gd name="connsiteX155" fmla="*/ 6689558 w 8128084"/>
              <a:gd name="connsiteY155" fmla="*/ 12512842 h 15135727"/>
              <a:gd name="connsiteX156" fmla="*/ 6785811 w 8128084"/>
              <a:gd name="connsiteY156" fmla="*/ 12777537 h 15135727"/>
              <a:gd name="connsiteX157" fmla="*/ 6569242 w 8128084"/>
              <a:gd name="connsiteY157" fmla="*/ 12873790 h 15135727"/>
              <a:gd name="connsiteX158" fmla="*/ 6545179 w 8128084"/>
              <a:gd name="connsiteY158" fmla="*/ 13090358 h 15135727"/>
              <a:gd name="connsiteX159" fmla="*/ 6448927 w 8128084"/>
              <a:gd name="connsiteY159" fmla="*/ 13355053 h 15135727"/>
              <a:gd name="connsiteX160" fmla="*/ 6256421 w 8128084"/>
              <a:gd name="connsiteY160" fmla="*/ 13571621 h 15135727"/>
              <a:gd name="connsiteX161" fmla="*/ 6087979 w 8128084"/>
              <a:gd name="connsiteY161" fmla="*/ 13667874 h 15135727"/>
              <a:gd name="connsiteX162" fmla="*/ 5943600 w 8128084"/>
              <a:gd name="connsiteY162" fmla="*/ 13716000 h 15135727"/>
              <a:gd name="connsiteX163" fmla="*/ 5702969 w 8128084"/>
              <a:gd name="connsiteY163" fmla="*/ 13667874 h 15135727"/>
              <a:gd name="connsiteX164" fmla="*/ 5582653 w 8128084"/>
              <a:gd name="connsiteY164" fmla="*/ 13691937 h 15135727"/>
              <a:gd name="connsiteX165" fmla="*/ 5727032 w 8128084"/>
              <a:gd name="connsiteY165" fmla="*/ 13836316 h 15135727"/>
              <a:gd name="connsiteX166" fmla="*/ 5582653 w 8128084"/>
              <a:gd name="connsiteY166" fmla="*/ 14052885 h 15135727"/>
              <a:gd name="connsiteX167" fmla="*/ 5462337 w 8128084"/>
              <a:gd name="connsiteY167" fmla="*/ 14149137 h 15135727"/>
              <a:gd name="connsiteX168" fmla="*/ 5342021 w 8128084"/>
              <a:gd name="connsiteY168" fmla="*/ 14004758 h 15135727"/>
              <a:gd name="connsiteX169" fmla="*/ 5245769 w 8128084"/>
              <a:gd name="connsiteY169" fmla="*/ 14004758 h 15135727"/>
              <a:gd name="connsiteX170" fmla="*/ 5245769 w 8128084"/>
              <a:gd name="connsiteY170" fmla="*/ 13956632 h 15135727"/>
              <a:gd name="connsiteX171" fmla="*/ 5101390 w 8128084"/>
              <a:gd name="connsiteY171" fmla="*/ 13956632 h 15135727"/>
              <a:gd name="connsiteX172" fmla="*/ 4981074 w 8128084"/>
              <a:gd name="connsiteY172" fmla="*/ 13860379 h 15135727"/>
              <a:gd name="connsiteX173" fmla="*/ 4740442 w 8128084"/>
              <a:gd name="connsiteY173" fmla="*/ 13908506 h 15135727"/>
              <a:gd name="connsiteX174" fmla="*/ 4475748 w 8128084"/>
              <a:gd name="connsiteY174" fmla="*/ 13956632 h 15135727"/>
              <a:gd name="connsiteX175" fmla="*/ 4379495 w 8128084"/>
              <a:gd name="connsiteY175" fmla="*/ 14028821 h 15135727"/>
              <a:gd name="connsiteX176" fmla="*/ 4403558 w 8128084"/>
              <a:gd name="connsiteY176" fmla="*/ 14197264 h 15135727"/>
              <a:gd name="connsiteX177" fmla="*/ 4572000 w 8128084"/>
              <a:gd name="connsiteY177" fmla="*/ 14149137 h 15135727"/>
              <a:gd name="connsiteX178" fmla="*/ 4523874 w 8128084"/>
              <a:gd name="connsiteY178" fmla="*/ 14558211 h 15135727"/>
              <a:gd name="connsiteX179" fmla="*/ 4403558 w 8128084"/>
              <a:gd name="connsiteY179" fmla="*/ 14437895 h 15135727"/>
              <a:gd name="connsiteX180" fmla="*/ 4403558 w 8128084"/>
              <a:gd name="connsiteY180" fmla="*/ 14437895 h 15135727"/>
              <a:gd name="connsiteX181" fmla="*/ 4283242 w 8128084"/>
              <a:gd name="connsiteY181" fmla="*/ 14245390 h 15135727"/>
              <a:gd name="connsiteX182" fmla="*/ 4235116 w 8128084"/>
              <a:gd name="connsiteY182" fmla="*/ 14341642 h 15135727"/>
              <a:gd name="connsiteX183" fmla="*/ 4162927 w 8128084"/>
              <a:gd name="connsiteY183" fmla="*/ 14389769 h 15135727"/>
              <a:gd name="connsiteX184" fmla="*/ 4162927 w 8128084"/>
              <a:gd name="connsiteY184" fmla="*/ 14389769 h 15135727"/>
              <a:gd name="connsiteX185" fmla="*/ 3922295 w 8128084"/>
              <a:gd name="connsiteY185" fmla="*/ 14245390 h 15135727"/>
              <a:gd name="connsiteX186" fmla="*/ 3801979 w 8128084"/>
              <a:gd name="connsiteY186" fmla="*/ 14293516 h 15135727"/>
              <a:gd name="connsiteX187" fmla="*/ 3681664 w 8128084"/>
              <a:gd name="connsiteY187" fmla="*/ 14389769 h 15135727"/>
              <a:gd name="connsiteX188" fmla="*/ 3657600 w 8128084"/>
              <a:gd name="connsiteY188" fmla="*/ 14654464 h 15135727"/>
              <a:gd name="connsiteX189" fmla="*/ 3513221 w 8128084"/>
              <a:gd name="connsiteY189" fmla="*/ 14726653 h 15135727"/>
              <a:gd name="connsiteX190" fmla="*/ 3513221 w 8128084"/>
              <a:gd name="connsiteY190" fmla="*/ 14871032 h 15135727"/>
              <a:gd name="connsiteX191" fmla="*/ 3633537 w 8128084"/>
              <a:gd name="connsiteY191" fmla="*/ 14967285 h 15135727"/>
              <a:gd name="connsiteX192" fmla="*/ 3609474 w 8128084"/>
              <a:gd name="connsiteY192" fmla="*/ 15087600 h 15135727"/>
              <a:gd name="connsiteX193" fmla="*/ 3441032 w 8128084"/>
              <a:gd name="connsiteY193" fmla="*/ 15039474 h 15135727"/>
              <a:gd name="connsiteX194" fmla="*/ 3272590 w 8128084"/>
              <a:gd name="connsiteY194" fmla="*/ 15063537 h 15135727"/>
              <a:gd name="connsiteX195" fmla="*/ 3248527 w 8128084"/>
              <a:gd name="connsiteY195" fmla="*/ 14895095 h 15135727"/>
              <a:gd name="connsiteX196" fmla="*/ 3128211 w 8128084"/>
              <a:gd name="connsiteY196" fmla="*/ 14919158 h 15135727"/>
              <a:gd name="connsiteX197" fmla="*/ 2959769 w 8128084"/>
              <a:gd name="connsiteY197" fmla="*/ 15135727 h 15135727"/>
              <a:gd name="connsiteX198" fmla="*/ 2935706 w 8128084"/>
              <a:gd name="connsiteY198" fmla="*/ 14895095 h 15135727"/>
              <a:gd name="connsiteX199" fmla="*/ 2791327 w 8128084"/>
              <a:gd name="connsiteY199" fmla="*/ 14943221 h 15135727"/>
              <a:gd name="connsiteX200" fmla="*/ 2671011 w 8128084"/>
              <a:gd name="connsiteY200" fmla="*/ 15039474 h 15135727"/>
              <a:gd name="connsiteX201" fmla="*/ 2430379 w 8128084"/>
              <a:gd name="connsiteY201" fmla="*/ 15087600 h 15135727"/>
              <a:gd name="connsiteX202" fmla="*/ 2237874 w 8128084"/>
              <a:gd name="connsiteY202" fmla="*/ 15039474 h 15135727"/>
              <a:gd name="connsiteX203" fmla="*/ 2622885 w 8128084"/>
              <a:gd name="connsiteY203" fmla="*/ 14846969 h 15135727"/>
              <a:gd name="connsiteX204" fmla="*/ 2887579 w 8128084"/>
              <a:gd name="connsiteY204" fmla="*/ 14774779 h 15135727"/>
              <a:gd name="connsiteX205" fmla="*/ 2839453 w 8128084"/>
              <a:gd name="connsiteY205" fmla="*/ 14582274 h 15135727"/>
              <a:gd name="connsiteX206" fmla="*/ 2935706 w 8128084"/>
              <a:gd name="connsiteY206" fmla="*/ 14510085 h 15135727"/>
              <a:gd name="connsiteX207" fmla="*/ 2935706 w 8128084"/>
              <a:gd name="connsiteY207" fmla="*/ 14510085 h 15135727"/>
              <a:gd name="connsiteX208" fmla="*/ 3080085 w 8128084"/>
              <a:gd name="connsiteY208" fmla="*/ 14413832 h 15135727"/>
              <a:gd name="connsiteX209" fmla="*/ 3152274 w 8128084"/>
              <a:gd name="connsiteY209" fmla="*/ 14341642 h 15135727"/>
              <a:gd name="connsiteX210" fmla="*/ 3080085 w 8128084"/>
              <a:gd name="connsiteY210" fmla="*/ 14269453 h 15135727"/>
              <a:gd name="connsiteX211" fmla="*/ 3152274 w 8128084"/>
              <a:gd name="connsiteY211" fmla="*/ 14197264 h 15135727"/>
              <a:gd name="connsiteX212" fmla="*/ 3152274 w 8128084"/>
              <a:gd name="connsiteY212" fmla="*/ 14052885 h 15135727"/>
              <a:gd name="connsiteX213" fmla="*/ 3080085 w 8128084"/>
              <a:gd name="connsiteY213" fmla="*/ 13980695 h 15135727"/>
              <a:gd name="connsiteX214" fmla="*/ 3056021 w 8128084"/>
              <a:gd name="connsiteY214" fmla="*/ 14076948 h 15135727"/>
              <a:gd name="connsiteX215" fmla="*/ 2935706 w 8128084"/>
              <a:gd name="connsiteY215" fmla="*/ 14076948 h 15135727"/>
              <a:gd name="connsiteX216" fmla="*/ 2863516 w 8128084"/>
              <a:gd name="connsiteY216" fmla="*/ 14125074 h 15135727"/>
              <a:gd name="connsiteX217" fmla="*/ 2719137 w 8128084"/>
              <a:gd name="connsiteY217" fmla="*/ 14197264 h 15135727"/>
              <a:gd name="connsiteX218" fmla="*/ 2646948 w 8128084"/>
              <a:gd name="connsiteY218" fmla="*/ 14197264 h 15135727"/>
              <a:gd name="connsiteX219" fmla="*/ 2598821 w 8128084"/>
              <a:gd name="connsiteY219" fmla="*/ 14125074 h 15135727"/>
              <a:gd name="connsiteX220" fmla="*/ 2430379 w 8128084"/>
              <a:gd name="connsiteY220" fmla="*/ 13836316 h 15135727"/>
              <a:gd name="connsiteX221" fmla="*/ 2646948 w 8128084"/>
              <a:gd name="connsiteY221" fmla="*/ 13812253 h 15135727"/>
              <a:gd name="connsiteX222" fmla="*/ 2502569 w 8128084"/>
              <a:gd name="connsiteY222" fmla="*/ 13475369 h 15135727"/>
              <a:gd name="connsiteX223" fmla="*/ 2550695 w 8128084"/>
              <a:gd name="connsiteY223" fmla="*/ 13186611 h 15135727"/>
              <a:gd name="connsiteX224" fmla="*/ 2719137 w 8128084"/>
              <a:gd name="connsiteY224" fmla="*/ 13042232 h 15135727"/>
              <a:gd name="connsiteX225" fmla="*/ 2791327 w 8128084"/>
              <a:gd name="connsiteY225" fmla="*/ 12945979 h 15135727"/>
              <a:gd name="connsiteX226" fmla="*/ 3031958 w 8128084"/>
              <a:gd name="connsiteY226" fmla="*/ 13090358 h 15135727"/>
              <a:gd name="connsiteX227" fmla="*/ 3056021 w 8128084"/>
              <a:gd name="connsiteY227" fmla="*/ 12753474 h 15135727"/>
              <a:gd name="connsiteX228" fmla="*/ 2887579 w 8128084"/>
              <a:gd name="connsiteY228" fmla="*/ 12777537 h 15135727"/>
              <a:gd name="connsiteX229" fmla="*/ 2815390 w 8128084"/>
              <a:gd name="connsiteY229" fmla="*/ 12777537 h 15135727"/>
              <a:gd name="connsiteX230" fmla="*/ 3176337 w 8128084"/>
              <a:gd name="connsiteY230" fmla="*/ 12368464 h 15135727"/>
              <a:gd name="connsiteX231" fmla="*/ 3104148 w 8128084"/>
              <a:gd name="connsiteY231" fmla="*/ 12320337 h 15135727"/>
              <a:gd name="connsiteX232" fmla="*/ 3104148 w 8128084"/>
              <a:gd name="connsiteY232" fmla="*/ 12320337 h 15135727"/>
              <a:gd name="connsiteX233" fmla="*/ 3007895 w 8128084"/>
              <a:gd name="connsiteY233" fmla="*/ 12079706 h 15135727"/>
              <a:gd name="connsiteX234" fmla="*/ 2911642 w 8128084"/>
              <a:gd name="connsiteY234" fmla="*/ 11935327 h 15135727"/>
              <a:gd name="connsiteX235" fmla="*/ 2863516 w 8128084"/>
              <a:gd name="connsiteY235" fmla="*/ 11694695 h 15135727"/>
              <a:gd name="connsiteX236" fmla="*/ 2911642 w 8128084"/>
              <a:gd name="connsiteY236" fmla="*/ 11454064 h 15135727"/>
              <a:gd name="connsiteX237" fmla="*/ 3056021 w 8128084"/>
              <a:gd name="connsiteY237" fmla="*/ 11454064 h 15135727"/>
              <a:gd name="connsiteX238" fmla="*/ 2983832 w 8128084"/>
              <a:gd name="connsiteY238" fmla="*/ 11381874 h 15135727"/>
              <a:gd name="connsiteX239" fmla="*/ 3031958 w 8128084"/>
              <a:gd name="connsiteY239" fmla="*/ 11285621 h 15135727"/>
              <a:gd name="connsiteX240" fmla="*/ 3007895 w 8128084"/>
              <a:gd name="connsiteY240" fmla="*/ 11189369 h 15135727"/>
              <a:gd name="connsiteX241" fmla="*/ 2887579 w 8128084"/>
              <a:gd name="connsiteY241" fmla="*/ 11141242 h 15135727"/>
              <a:gd name="connsiteX242" fmla="*/ 2887579 w 8128084"/>
              <a:gd name="connsiteY242" fmla="*/ 10972800 h 15135727"/>
              <a:gd name="connsiteX243" fmla="*/ 2887579 w 8128084"/>
              <a:gd name="connsiteY243" fmla="*/ 10924674 h 15135727"/>
              <a:gd name="connsiteX244" fmla="*/ 2767264 w 8128084"/>
              <a:gd name="connsiteY244" fmla="*/ 11020927 h 15135727"/>
              <a:gd name="connsiteX245" fmla="*/ 2743200 w 8128084"/>
              <a:gd name="connsiteY245" fmla="*/ 10924674 h 15135727"/>
              <a:gd name="connsiteX246" fmla="*/ 2550695 w 8128084"/>
              <a:gd name="connsiteY246" fmla="*/ 11020927 h 15135727"/>
              <a:gd name="connsiteX247" fmla="*/ 2526632 w 8128084"/>
              <a:gd name="connsiteY247" fmla="*/ 11117179 h 15135727"/>
              <a:gd name="connsiteX248" fmla="*/ 2334127 w 8128084"/>
              <a:gd name="connsiteY248" fmla="*/ 10996864 h 15135727"/>
              <a:gd name="connsiteX249" fmla="*/ 2358190 w 8128084"/>
              <a:gd name="connsiteY249" fmla="*/ 10732169 h 15135727"/>
              <a:gd name="connsiteX250" fmla="*/ 2334127 w 8128084"/>
              <a:gd name="connsiteY250" fmla="*/ 10587790 h 15135727"/>
              <a:gd name="connsiteX251" fmla="*/ 2406316 w 8128084"/>
              <a:gd name="connsiteY251" fmla="*/ 10491537 h 15135727"/>
              <a:gd name="connsiteX252" fmla="*/ 2598821 w 8128084"/>
              <a:gd name="connsiteY252" fmla="*/ 10684042 h 15135727"/>
              <a:gd name="connsiteX253" fmla="*/ 2767264 w 8128084"/>
              <a:gd name="connsiteY253" fmla="*/ 10684042 h 15135727"/>
              <a:gd name="connsiteX254" fmla="*/ 2646948 w 8128084"/>
              <a:gd name="connsiteY254" fmla="*/ 10515600 h 15135727"/>
              <a:gd name="connsiteX255" fmla="*/ 2815390 w 8128084"/>
              <a:gd name="connsiteY255" fmla="*/ 10395285 h 15135727"/>
              <a:gd name="connsiteX256" fmla="*/ 3080085 w 8128084"/>
              <a:gd name="connsiteY256" fmla="*/ 10419348 h 15135727"/>
              <a:gd name="connsiteX257" fmla="*/ 3248527 w 8128084"/>
              <a:gd name="connsiteY257" fmla="*/ 10539664 h 15135727"/>
              <a:gd name="connsiteX258" fmla="*/ 3320716 w 8128084"/>
              <a:gd name="connsiteY258" fmla="*/ 10659979 h 15135727"/>
              <a:gd name="connsiteX259" fmla="*/ 3465095 w 8128084"/>
              <a:gd name="connsiteY259" fmla="*/ 10659979 h 15135727"/>
              <a:gd name="connsiteX260" fmla="*/ 3441032 w 8128084"/>
              <a:gd name="connsiteY260" fmla="*/ 10491537 h 15135727"/>
              <a:gd name="connsiteX261" fmla="*/ 3392906 w 8128084"/>
              <a:gd name="connsiteY261" fmla="*/ 10250906 h 15135727"/>
              <a:gd name="connsiteX262" fmla="*/ 3152274 w 8128084"/>
              <a:gd name="connsiteY262" fmla="*/ 10250906 h 15135727"/>
              <a:gd name="connsiteX263" fmla="*/ 3176337 w 8128084"/>
              <a:gd name="connsiteY263" fmla="*/ 10178716 h 15135727"/>
              <a:gd name="connsiteX264" fmla="*/ 3104148 w 8128084"/>
              <a:gd name="connsiteY264" fmla="*/ 10154653 h 15135727"/>
              <a:gd name="connsiteX265" fmla="*/ 3007895 w 8128084"/>
              <a:gd name="connsiteY265" fmla="*/ 9962148 h 15135727"/>
              <a:gd name="connsiteX266" fmla="*/ 3176337 w 8128084"/>
              <a:gd name="connsiteY266" fmla="*/ 9889958 h 15135727"/>
              <a:gd name="connsiteX267" fmla="*/ 2959769 w 8128084"/>
              <a:gd name="connsiteY267" fmla="*/ 9504948 h 15135727"/>
              <a:gd name="connsiteX268" fmla="*/ 2791327 w 8128084"/>
              <a:gd name="connsiteY268" fmla="*/ 9456821 h 15135727"/>
              <a:gd name="connsiteX269" fmla="*/ 2574758 w 8128084"/>
              <a:gd name="connsiteY269" fmla="*/ 9336506 h 15135727"/>
              <a:gd name="connsiteX270" fmla="*/ 2550695 w 8128084"/>
              <a:gd name="connsiteY270" fmla="*/ 9071811 h 15135727"/>
              <a:gd name="connsiteX271" fmla="*/ 2695074 w 8128084"/>
              <a:gd name="connsiteY271" fmla="*/ 8999621 h 15135727"/>
              <a:gd name="connsiteX272" fmla="*/ 2622885 w 8128084"/>
              <a:gd name="connsiteY272" fmla="*/ 8975558 h 15135727"/>
              <a:gd name="connsiteX273" fmla="*/ 2430379 w 8128084"/>
              <a:gd name="connsiteY273" fmla="*/ 8999621 h 15135727"/>
              <a:gd name="connsiteX274" fmla="*/ 2261937 w 8128084"/>
              <a:gd name="connsiteY274" fmla="*/ 9168064 h 15135727"/>
              <a:gd name="connsiteX275" fmla="*/ 2237874 w 8128084"/>
              <a:gd name="connsiteY275" fmla="*/ 8999621 h 15135727"/>
              <a:gd name="connsiteX276" fmla="*/ 2117558 w 8128084"/>
              <a:gd name="connsiteY276" fmla="*/ 8975558 h 15135727"/>
              <a:gd name="connsiteX277" fmla="*/ 2045369 w 8128084"/>
              <a:gd name="connsiteY277" fmla="*/ 8783053 h 15135727"/>
              <a:gd name="connsiteX278" fmla="*/ 1852864 w 8128084"/>
              <a:gd name="connsiteY278" fmla="*/ 8758990 h 15135727"/>
              <a:gd name="connsiteX279" fmla="*/ 1636295 w 8128084"/>
              <a:gd name="connsiteY279" fmla="*/ 8927432 h 15135727"/>
              <a:gd name="connsiteX280" fmla="*/ 1588169 w 8128084"/>
              <a:gd name="connsiteY280" fmla="*/ 9023685 h 15135727"/>
              <a:gd name="connsiteX281" fmla="*/ 1515979 w 8128084"/>
              <a:gd name="connsiteY281" fmla="*/ 8879306 h 15135727"/>
              <a:gd name="connsiteX282" fmla="*/ 1347537 w 8128084"/>
              <a:gd name="connsiteY282" fmla="*/ 8879306 h 15135727"/>
              <a:gd name="connsiteX283" fmla="*/ 1347537 w 8128084"/>
              <a:gd name="connsiteY283" fmla="*/ 8710864 h 15135727"/>
              <a:gd name="connsiteX284" fmla="*/ 1106906 w 8128084"/>
              <a:gd name="connsiteY284" fmla="*/ 8783053 h 15135727"/>
              <a:gd name="connsiteX285" fmla="*/ 890337 w 8128084"/>
              <a:gd name="connsiteY285" fmla="*/ 8686800 h 15135727"/>
              <a:gd name="connsiteX286" fmla="*/ 649706 w 8128084"/>
              <a:gd name="connsiteY286" fmla="*/ 8662737 h 15135727"/>
              <a:gd name="connsiteX287" fmla="*/ 385011 w 8128084"/>
              <a:gd name="connsiteY287" fmla="*/ 8566485 h 15135727"/>
              <a:gd name="connsiteX288" fmla="*/ 577516 w 8128084"/>
              <a:gd name="connsiteY288" fmla="*/ 8373979 h 15135727"/>
              <a:gd name="connsiteX289" fmla="*/ 794085 w 8128084"/>
              <a:gd name="connsiteY289" fmla="*/ 8301790 h 15135727"/>
              <a:gd name="connsiteX290" fmla="*/ 745958 w 8128084"/>
              <a:gd name="connsiteY290" fmla="*/ 8133348 h 15135727"/>
              <a:gd name="connsiteX291" fmla="*/ 818148 w 8128084"/>
              <a:gd name="connsiteY291" fmla="*/ 7820527 h 15135727"/>
              <a:gd name="connsiteX292" fmla="*/ 697832 w 8128084"/>
              <a:gd name="connsiteY292" fmla="*/ 7820527 h 15135727"/>
              <a:gd name="connsiteX293" fmla="*/ 625642 w 8128084"/>
              <a:gd name="connsiteY293" fmla="*/ 7916779 h 15135727"/>
              <a:gd name="connsiteX294" fmla="*/ 457200 w 8128084"/>
              <a:gd name="connsiteY294" fmla="*/ 7820527 h 15135727"/>
              <a:gd name="connsiteX295" fmla="*/ 529390 w 8128084"/>
              <a:gd name="connsiteY295" fmla="*/ 7700211 h 15135727"/>
              <a:gd name="connsiteX296" fmla="*/ 938464 w 8128084"/>
              <a:gd name="connsiteY296" fmla="*/ 7676148 h 15135727"/>
              <a:gd name="connsiteX297" fmla="*/ 1058779 w 8128084"/>
              <a:gd name="connsiteY297" fmla="*/ 7459579 h 15135727"/>
              <a:gd name="connsiteX298" fmla="*/ 1203158 w 8128084"/>
              <a:gd name="connsiteY298" fmla="*/ 7603958 h 15135727"/>
              <a:gd name="connsiteX299" fmla="*/ 1299411 w 8128084"/>
              <a:gd name="connsiteY299" fmla="*/ 7555832 h 15135727"/>
              <a:gd name="connsiteX300" fmla="*/ 1443790 w 8128084"/>
              <a:gd name="connsiteY300" fmla="*/ 7507706 h 15135727"/>
              <a:gd name="connsiteX301" fmla="*/ 1684421 w 8128084"/>
              <a:gd name="connsiteY301" fmla="*/ 7603958 h 15135727"/>
              <a:gd name="connsiteX302" fmla="*/ 1684421 w 8128084"/>
              <a:gd name="connsiteY302" fmla="*/ 7603958 h 15135727"/>
              <a:gd name="connsiteX303" fmla="*/ 1540042 w 8128084"/>
              <a:gd name="connsiteY303" fmla="*/ 7363327 h 15135727"/>
              <a:gd name="connsiteX304" fmla="*/ 1299411 w 8128084"/>
              <a:gd name="connsiteY304" fmla="*/ 7315200 h 15135727"/>
              <a:gd name="connsiteX305" fmla="*/ 1130969 w 8128084"/>
              <a:gd name="connsiteY305" fmla="*/ 7339264 h 15135727"/>
              <a:gd name="connsiteX306" fmla="*/ 1034716 w 8128084"/>
              <a:gd name="connsiteY306" fmla="*/ 7315200 h 15135727"/>
              <a:gd name="connsiteX307" fmla="*/ 1155032 w 8128084"/>
              <a:gd name="connsiteY307" fmla="*/ 7050506 h 15135727"/>
              <a:gd name="connsiteX308" fmla="*/ 1155032 w 8128084"/>
              <a:gd name="connsiteY308" fmla="*/ 6930190 h 15135727"/>
              <a:gd name="connsiteX309" fmla="*/ 1155032 w 8128084"/>
              <a:gd name="connsiteY309" fmla="*/ 6761748 h 15135727"/>
              <a:gd name="connsiteX310" fmla="*/ 1203158 w 8128084"/>
              <a:gd name="connsiteY310" fmla="*/ 6617369 h 15135727"/>
              <a:gd name="connsiteX311" fmla="*/ 1371600 w 8128084"/>
              <a:gd name="connsiteY311" fmla="*/ 6472990 h 15135727"/>
              <a:gd name="connsiteX312" fmla="*/ 1443790 w 8128084"/>
              <a:gd name="connsiteY312" fmla="*/ 6328611 h 15135727"/>
              <a:gd name="connsiteX313" fmla="*/ 1419727 w 8128084"/>
              <a:gd name="connsiteY313" fmla="*/ 6208295 h 15135727"/>
              <a:gd name="connsiteX314" fmla="*/ 1275348 w 8128084"/>
              <a:gd name="connsiteY314" fmla="*/ 6304548 h 15135727"/>
              <a:gd name="connsiteX315" fmla="*/ 1323474 w 8128084"/>
              <a:gd name="connsiteY315" fmla="*/ 6015790 h 15135727"/>
              <a:gd name="connsiteX316" fmla="*/ 1540042 w 8128084"/>
              <a:gd name="connsiteY316" fmla="*/ 5871411 h 15135727"/>
              <a:gd name="connsiteX317" fmla="*/ 1540042 w 8128084"/>
              <a:gd name="connsiteY317" fmla="*/ 5751095 h 15135727"/>
              <a:gd name="connsiteX318" fmla="*/ 1395664 w 8128084"/>
              <a:gd name="connsiteY318" fmla="*/ 5799221 h 15135727"/>
              <a:gd name="connsiteX319" fmla="*/ 1179095 w 8128084"/>
              <a:gd name="connsiteY319" fmla="*/ 5799221 h 15135727"/>
              <a:gd name="connsiteX320" fmla="*/ 890337 w 8128084"/>
              <a:gd name="connsiteY320" fmla="*/ 5775158 h 15135727"/>
              <a:gd name="connsiteX321" fmla="*/ 697832 w 8128084"/>
              <a:gd name="connsiteY321" fmla="*/ 5606716 h 15135727"/>
              <a:gd name="connsiteX322" fmla="*/ 577516 w 8128084"/>
              <a:gd name="connsiteY322" fmla="*/ 5582653 h 15135727"/>
              <a:gd name="connsiteX323" fmla="*/ 697832 w 8128084"/>
              <a:gd name="connsiteY323" fmla="*/ 5775158 h 15135727"/>
              <a:gd name="connsiteX324" fmla="*/ 409074 w 8128084"/>
              <a:gd name="connsiteY324" fmla="*/ 5799221 h 15135727"/>
              <a:gd name="connsiteX325" fmla="*/ 168442 w 8128084"/>
              <a:gd name="connsiteY325" fmla="*/ 5702969 h 15135727"/>
              <a:gd name="connsiteX326" fmla="*/ 264695 w 8128084"/>
              <a:gd name="connsiteY326" fmla="*/ 5558590 h 15135727"/>
              <a:gd name="connsiteX327" fmla="*/ 144379 w 8128084"/>
              <a:gd name="connsiteY327" fmla="*/ 5510464 h 15135727"/>
              <a:gd name="connsiteX328" fmla="*/ 0 w 8128084"/>
              <a:gd name="connsiteY328" fmla="*/ 5462337 h 15135727"/>
              <a:gd name="connsiteX329" fmla="*/ 96253 w 8128084"/>
              <a:gd name="connsiteY329"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775158 w 8128084"/>
              <a:gd name="connsiteY111" fmla="*/ 4451685 h 15135727"/>
              <a:gd name="connsiteX112" fmla="*/ 5630779 w 8128084"/>
              <a:gd name="connsiteY112" fmla="*/ 4547937 h 15135727"/>
              <a:gd name="connsiteX113" fmla="*/ 5510464 w 8128084"/>
              <a:gd name="connsiteY113" fmla="*/ 4620127 h 15135727"/>
              <a:gd name="connsiteX114" fmla="*/ 5510464 w 8128084"/>
              <a:gd name="connsiteY114" fmla="*/ 4812632 h 15135727"/>
              <a:gd name="connsiteX115" fmla="*/ 5317958 w 8128084"/>
              <a:gd name="connsiteY115" fmla="*/ 4981074 h 15135727"/>
              <a:gd name="connsiteX116" fmla="*/ 5005137 w 8128084"/>
              <a:gd name="connsiteY116" fmla="*/ 5149516 h 15135727"/>
              <a:gd name="connsiteX117" fmla="*/ 4692316 w 8128084"/>
              <a:gd name="connsiteY117" fmla="*/ 5149516 h 15135727"/>
              <a:gd name="connsiteX118" fmla="*/ 4523874 w 8128084"/>
              <a:gd name="connsiteY118" fmla="*/ 5366085 h 15135727"/>
              <a:gd name="connsiteX119" fmla="*/ 4211053 w 8128084"/>
              <a:gd name="connsiteY119" fmla="*/ 5414211 h 15135727"/>
              <a:gd name="connsiteX120" fmla="*/ 4114800 w 8128084"/>
              <a:gd name="connsiteY120" fmla="*/ 5390148 h 15135727"/>
              <a:gd name="connsiteX121" fmla="*/ 4018548 w 8128084"/>
              <a:gd name="connsiteY121" fmla="*/ 5630779 h 15135727"/>
              <a:gd name="connsiteX122" fmla="*/ 4090737 w 8128084"/>
              <a:gd name="connsiteY122" fmla="*/ 5871411 h 15135727"/>
              <a:gd name="connsiteX123" fmla="*/ 4090737 w 8128084"/>
              <a:gd name="connsiteY123" fmla="*/ 6184232 h 15135727"/>
              <a:gd name="connsiteX124" fmla="*/ 4186990 w 8128084"/>
              <a:gd name="connsiteY124" fmla="*/ 6472990 h 15135727"/>
              <a:gd name="connsiteX125" fmla="*/ 4042611 w 8128084"/>
              <a:gd name="connsiteY125" fmla="*/ 6352674 h 15135727"/>
              <a:gd name="connsiteX126" fmla="*/ 3946358 w 8128084"/>
              <a:gd name="connsiteY126" fmla="*/ 6376737 h 15135727"/>
              <a:gd name="connsiteX127" fmla="*/ 4114800 w 8128084"/>
              <a:gd name="connsiteY127" fmla="*/ 6641432 h 15135727"/>
              <a:gd name="connsiteX128" fmla="*/ 4451685 w 8128084"/>
              <a:gd name="connsiteY128" fmla="*/ 6737685 h 15135727"/>
              <a:gd name="connsiteX129" fmla="*/ 4620127 w 8128084"/>
              <a:gd name="connsiteY129" fmla="*/ 6978316 h 15135727"/>
              <a:gd name="connsiteX130" fmla="*/ 4740442 w 8128084"/>
              <a:gd name="connsiteY130" fmla="*/ 7170821 h 15135727"/>
              <a:gd name="connsiteX131" fmla="*/ 5077327 w 8128084"/>
              <a:gd name="connsiteY131" fmla="*/ 7387390 h 15135727"/>
              <a:gd name="connsiteX132" fmla="*/ 5125453 w 8128084"/>
              <a:gd name="connsiteY132" fmla="*/ 7603958 h 15135727"/>
              <a:gd name="connsiteX133" fmla="*/ 5197642 w 8128084"/>
              <a:gd name="connsiteY133" fmla="*/ 7796464 h 15135727"/>
              <a:gd name="connsiteX134" fmla="*/ 5486400 w 8128084"/>
              <a:gd name="connsiteY134" fmla="*/ 7964906 h 15135727"/>
              <a:gd name="connsiteX135" fmla="*/ 5486400 w 8128084"/>
              <a:gd name="connsiteY135" fmla="*/ 8349916 h 15135727"/>
              <a:gd name="connsiteX136" fmla="*/ 5678906 w 8128084"/>
              <a:gd name="connsiteY136" fmla="*/ 8614611 h 15135727"/>
              <a:gd name="connsiteX137" fmla="*/ 5919537 w 8128084"/>
              <a:gd name="connsiteY137" fmla="*/ 9071811 h 15135727"/>
              <a:gd name="connsiteX138" fmla="*/ 6160169 w 8128084"/>
              <a:gd name="connsiteY138" fmla="*/ 9336506 h 15135727"/>
              <a:gd name="connsiteX139" fmla="*/ 6280485 w 8128084"/>
              <a:gd name="connsiteY139" fmla="*/ 9601200 h 15135727"/>
              <a:gd name="connsiteX140" fmla="*/ 6400800 w 8128084"/>
              <a:gd name="connsiteY140" fmla="*/ 9793706 h 15135727"/>
              <a:gd name="connsiteX141" fmla="*/ 6569242 w 8128084"/>
              <a:gd name="connsiteY141" fmla="*/ 10058400 h 15135727"/>
              <a:gd name="connsiteX142" fmla="*/ 6713621 w 8128084"/>
              <a:gd name="connsiteY142" fmla="*/ 10106527 h 15135727"/>
              <a:gd name="connsiteX143" fmla="*/ 6545179 w 8128084"/>
              <a:gd name="connsiteY143" fmla="*/ 10202779 h 15135727"/>
              <a:gd name="connsiteX144" fmla="*/ 6569242 w 8128084"/>
              <a:gd name="connsiteY144" fmla="*/ 10443411 h 15135727"/>
              <a:gd name="connsiteX145" fmla="*/ 6593306 w 8128084"/>
              <a:gd name="connsiteY145" fmla="*/ 10708106 h 15135727"/>
              <a:gd name="connsiteX146" fmla="*/ 6761748 w 8128084"/>
              <a:gd name="connsiteY146" fmla="*/ 10924674 h 15135727"/>
              <a:gd name="connsiteX147" fmla="*/ 6641432 w 8128084"/>
              <a:gd name="connsiteY147" fmla="*/ 11093116 h 15135727"/>
              <a:gd name="connsiteX148" fmla="*/ 6713621 w 8128084"/>
              <a:gd name="connsiteY148" fmla="*/ 11261558 h 15135727"/>
              <a:gd name="connsiteX149" fmla="*/ 6737685 w 8128084"/>
              <a:gd name="connsiteY149" fmla="*/ 11526253 h 15135727"/>
              <a:gd name="connsiteX150" fmla="*/ 6617369 w 8128084"/>
              <a:gd name="connsiteY150" fmla="*/ 11839074 h 15135727"/>
              <a:gd name="connsiteX151" fmla="*/ 6617369 w 8128084"/>
              <a:gd name="connsiteY151" fmla="*/ 12031579 h 15135727"/>
              <a:gd name="connsiteX152" fmla="*/ 6641432 w 8128084"/>
              <a:gd name="connsiteY152" fmla="*/ 12127832 h 15135727"/>
              <a:gd name="connsiteX153" fmla="*/ 6761748 w 8128084"/>
              <a:gd name="connsiteY153" fmla="*/ 12031579 h 15135727"/>
              <a:gd name="connsiteX154" fmla="*/ 6761748 w 8128084"/>
              <a:gd name="connsiteY154" fmla="*/ 12296274 h 15135727"/>
              <a:gd name="connsiteX155" fmla="*/ 6689558 w 8128084"/>
              <a:gd name="connsiteY155" fmla="*/ 12512842 h 15135727"/>
              <a:gd name="connsiteX156" fmla="*/ 6785811 w 8128084"/>
              <a:gd name="connsiteY156" fmla="*/ 12777537 h 15135727"/>
              <a:gd name="connsiteX157" fmla="*/ 6569242 w 8128084"/>
              <a:gd name="connsiteY157" fmla="*/ 12873790 h 15135727"/>
              <a:gd name="connsiteX158" fmla="*/ 6545179 w 8128084"/>
              <a:gd name="connsiteY158" fmla="*/ 13090358 h 15135727"/>
              <a:gd name="connsiteX159" fmla="*/ 6448927 w 8128084"/>
              <a:gd name="connsiteY159" fmla="*/ 13355053 h 15135727"/>
              <a:gd name="connsiteX160" fmla="*/ 6256421 w 8128084"/>
              <a:gd name="connsiteY160" fmla="*/ 13571621 h 15135727"/>
              <a:gd name="connsiteX161" fmla="*/ 6087979 w 8128084"/>
              <a:gd name="connsiteY161" fmla="*/ 13667874 h 15135727"/>
              <a:gd name="connsiteX162" fmla="*/ 5943600 w 8128084"/>
              <a:gd name="connsiteY162" fmla="*/ 13716000 h 15135727"/>
              <a:gd name="connsiteX163" fmla="*/ 5702969 w 8128084"/>
              <a:gd name="connsiteY163" fmla="*/ 13667874 h 15135727"/>
              <a:gd name="connsiteX164" fmla="*/ 5582653 w 8128084"/>
              <a:gd name="connsiteY164" fmla="*/ 13691937 h 15135727"/>
              <a:gd name="connsiteX165" fmla="*/ 5727032 w 8128084"/>
              <a:gd name="connsiteY165" fmla="*/ 13836316 h 15135727"/>
              <a:gd name="connsiteX166" fmla="*/ 5582653 w 8128084"/>
              <a:gd name="connsiteY166" fmla="*/ 14052885 h 15135727"/>
              <a:gd name="connsiteX167" fmla="*/ 5462337 w 8128084"/>
              <a:gd name="connsiteY167" fmla="*/ 14149137 h 15135727"/>
              <a:gd name="connsiteX168" fmla="*/ 5342021 w 8128084"/>
              <a:gd name="connsiteY168" fmla="*/ 14004758 h 15135727"/>
              <a:gd name="connsiteX169" fmla="*/ 5245769 w 8128084"/>
              <a:gd name="connsiteY169" fmla="*/ 14004758 h 15135727"/>
              <a:gd name="connsiteX170" fmla="*/ 5245769 w 8128084"/>
              <a:gd name="connsiteY170" fmla="*/ 13956632 h 15135727"/>
              <a:gd name="connsiteX171" fmla="*/ 5101390 w 8128084"/>
              <a:gd name="connsiteY171" fmla="*/ 13956632 h 15135727"/>
              <a:gd name="connsiteX172" fmla="*/ 4981074 w 8128084"/>
              <a:gd name="connsiteY172" fmla="*/ 13860379 h 15135727"/>
              <a:gd name="connsiteX173" fmla="*/ 4740442 w 8128084"/>
              <a:gd name="connsiteY173" fmla="*/ 13908506 h 15135727"/>
              <a:gd name="connsiteX174" fmla="*/ 4475748 w 8128084"/>
              <a:gd name="connsiteY174" fmla="*/ 13956632 h 15135727"/>
              <a:gd name="connsiteX175" fmla="*/ 4379495 w 8128084"/>
              <a:gd name="connsiteY175" fmla="*/ 14028821 h 15135727"/>
              <a:gd name="connsiteX176" fmla="*/ 4403558 w 8128084"/>
              <a:gd name="connsiteY176" fmla="*/ 14197264 h 15135727"/>
              <a:gd name="connsiteX177" fmla="*/ 4572000 w 8128084"/>
              <a:gd name="connsiteY177" fmla="*/ 14149137 h 15135727"/>
              <a:gd name="connsiteX178" fmla="*/ 4523874 w 8128084"/>
              <a:gd name="connsiteY178" fmla="*/ 14558211 h 15135727"/>
              <a:gd name="connsiteX179" fmla="*/ 4403558 w 8128084"/>
              <a:gd name="connsiteY179" fmla="*/ 14437895 h 15135727"/>
              <a:gd name="connsiteX180" fmla="*/ 4403558 w 8128084"/>
              <a:gd name="connsiteY180" fmla="*/ 14437895 h 15135727"/>
              <a:gd name="connsiteX181" fmla="*/ 4283242 w 8128084"/>
              <a:gd name="connsiteY181" fmla="*/ 14245390 h 15135727"/>
              <a:gd name="connsiteX182" fmla="*/ 4235116 w 8128084"/>
              <a:gd name="connsiteY182" fmla="*/ 14341642 h 15135727"/>
              <a:gd name="connsiteX183" fmla="*/ 4162927 w 8128084"/>
              <a:gd name="connsiteY183" fmla="*/ 14389769 h 15135727"/>
              <a:gd name="connsiteX184" fmla="*/ 4162927 w 8128084"/>
              <a:gd name="connsiteY184" fmla="*/ 14389769 h 15135727"/>
              <a:gd name="connsiteX185" fmla="*/ 3922295 w 8128084"/>
              <a:gd name="connsiteY185" fmla="*/ 14245390 h 15135727"/>
              <a:gd name="connsiteX186" fmla="*/ 3801979 w 8128084"/>
              <a:gd name="connsiteY186" fmla="*/ 14293516 h 15135727"/>
              <a:gd name="connsiteX187" fmla="*/ 3681664 w 8128084"/>
              <a:gd name="connsiteY187" fmla="*/ 14389769 h 15135727"/>
              <a:gd name="connsiteX188" fmla="*/ 3657600 w 8128084"/>
              <a:gd name="connsiteY188" fmla="*/ 14654464 h 15135727"/>
              <a:gd name="connsiteX189" fmla="*/ 3513221 w 8128084"/>
              <a:gd name="connsiteY189" fmla="*/ 14726653 h 15135727"/>
              <a:gd name="connsiteX190" fmla="*/ 3513221 w 8128084"/>
              <a:gd name="connsiteY190" fmla="*/ 14871032 h 15135727"/>
              <a:gd name="connsiteX191" fmla="*/ 3633537 w 8128084"/>
              <a:gd name="connsiteY191" fmla="*/ 14967285 h 15135727"/>
              <a:gd name="connsiteX192" fmla="*/ 3609474 w 8128084"/>
              <a:gd name="connsiteY192" fmla="*/ 15087600 h 15135727"/>
              <a:gd name="connsiteX193" fmla="*/ 3441032 w 8128084"/>
              <a:gd name="connsiteY193" fmla="*/ 15039474 h 15135727"/>
              <a:gd name="connsiteX194" fmla="*/ 3272590 w 8128084"/>
              <a:gd name="connsiteY194" fmla="*/ 15063537 h 15135727"/>
              <a:gd name="connsiteX195" fmla="*/ 3248527 w 8128084"/>
              <a:gd name="connsiteY195" fmla="*/ 14895095 h 15135727"/>
              <a:gd name="connsiteX196" fmla="*/ 3128211 w 8128084"/>
              <a:gd name="connsiteY196" fmla="*/ 14919158 h 15135727"/>
              <a:gd name="connsiteX197" fmla="*/ 2959769 w 8128084"/>
              <a:gd name="connsiteY197" fmla="*/ 15135727 h 15135727"/>
              <a:gd name="connsiteX198" fmla="*/ 2935706 w 8128084"/>
              <a:gd name="connsiteY198" fmla="*/ 14895095 h 15135727"/>
              <a:gd name="connsiteX199" fmla="*/ 2791327 w 8128084"/>
              <a:gd name="connsiteY199" fmla="*/ 14943221 h 15135727"/>
              <a:gd name="connsiteX200" fmla="*/ 2671011 w 8128084"/>
              <a:gd name="connsiteY200" fmla="*/ 15039474 h 15135727"/>
              <a:gd name="connsiteX201" fmla="*/ 2430379 w 8128084"/>
              <a:gd name="connsiteY201" fmla="*/ 15087600 h 15135727"/>
              <a:gd name="connsiteX202" fmla="*/ 2237874 w 8128084"/>
              <a:gd name="connsiteY202" fmla="*/ 15039474 h 15135727"/>
              <a:gd name="connsiteX203" fmla="*/ 2622885 w 8128084"/>
              <a:gd name="connsiteY203" fmla="*/ 14846969 h 15135727"/>
              <a:gd name="connsiteX204" fmla="*/ 2887579 w 8128084"/>
              <a:gd name="connsiteY204" fmla="*/ 14774779 h 15135727"/>
              <a:gd name="connsiteX205" fmla="*/ 2839453 w 8128084"/>
              <a:gd name="connsiteY205" fmla="*/ 14582274 h 15135727"/>
              <a:gd name="connsiteX206" fmla="*/ 2935706 w 8128084"/>
              <a:gd name="connsiteY206" fmla="*/ 14510085 h 15135727"/>
              <a:gd name="connsiteX207" fmla="*/ 2935706 w 8128084"/>
              <a:gd name="connsiteY207" fmla="*/ 14510085 h 15135727"/>
              <a:gd name="connsiteX208" fmla="*/ 3080085 w 8128084"/>
              <a:gd name="connsiteY208" fmla="*/ 14413832 h 15135727"/>
              <a:gd name="connsiteX209" fmla="*/ 3152274 w 8128084"/>
              <a:gd name="connsiteY209" fmla="*/ 14341642 h 15135727"/>
              <a:gd name="connsiteX210" fmla="*/ 3080085 w 8128084"/>
              <a:gd name="connsiteY210" fmla="*/ 14269453 h 15135727"/>
              <a:gd name="connsiteX211" fmla="*/ 3152274 w 8128084"/>
              <a:gd name="connsiteY211" fmla="*/ 14197264 h 15135727"/>
              <a:gd name="connsiteX212" fmla="*/ 3152274 w 8128084"/>
              <a:gd name="connsiteY212" fmla="*/ 14052885 h 15135727"/>
              <a:gd name="connsiteX213" fmla="*/ 3080085 w 8128084"/>
              <a:gd name="connsiteY213" fmla="*/ 13980695 h 15135727"/>
              <a:gd name="connsiteX214" fmla="*/ 3056021 w 8128084"/>
              <a:gd name="connsiteY214" fmla="*/ 14076948 h 15135727"/>
              <a:gd name="connsiteX215" fmla="*/ 2935706 w 8128084"/>
              <a:gd name="connsiteY215" fmla="*/ 14076948 h 15135727"/>
              <a:gd name="connsiteX216" fmla="*/ 2863516 w 8128084"/>
              <a:gd name="connsiteY216" fmla="*/ 14125074 h 15135727"/>
              <a:gd name="connsiteX217" fmla="*/ 2719137 w 8128084"/>
              <a:gd name="connsiteY217" fmla="*/ 14197264 h 15135727"/>
              <a:gd name="connsiteX218" fmla="*/ 2646948 w 8128084"/>
              <a:gd name="connsiteY218" fmla="*/ 14197264 h 15135727"/>
              <a:gd name="connsiteX219" fmla="*/ 2598821 w 8128084"/>
              <a:gd name="connsiteY219" fmla="*/ 14125074 h 15135727"/>
              <a:gd name="connsiteX220" fmla="*/ 2430379 w 8128084"/>
              <a:gd name="connsiteY220" fmla="*/ 13836316 h 15135727"/>
              <a:gd name="connsiteX221" fmla="*/ 2646948 w 8128084"/>
              <a:gd name="connsiteY221" fmla="*/ 13812253 h 15135727"/>
              <a:gd name="connsiteX222" fmla="*/ 2502569 w 8128084"/>
              <a:gd name="connsiteY222" fmla="*/ 13475369 h 15135727"/>
              <a:gd name="connsiteX223" fmla="*/ 2550695 w 8128084"/>
              <a:gd name="connsiteY223" fmla="*/ 13186611 h 15135727"/>
              <a:gd name="connsiteX224" fmla="*/ 2719137 w 8128084"/>
              <a:gd name="connsiteY224" fmla="*/ 13042232 h 15135727"/>
              <a:gd name="connsiteX225" fmla="*/ 2791327 w 8128084"/>
              <a:gd name="connsiteY225" fmla="*/ 12945979 h 15135727"/>
              <a:gd name="connsiteX226" fmla="*/ 3031958 w 8128084"/>
              <a:gd name="connsiteY226" fmla="*/ 13090358 h 15135727"/>
              <a:gd name="connsiteX227" fmla="*/ 3056021 w 8128084"/>
              <a:gd name="connsiteY227" fmla="*/ 12753474 h 15135727"/>
              <a:gd name="connsiteX228" fmla="*/ 2887579 w 8128084"/>
              <a:gd name="connsiteY228" fmla="*/ 12777537 h 15135727"/>
              <a:gd name="connsiteX229" fmla="*/ 2815390 w 8128084"/>
              <a:gd name="connsiteY229" fmla="*/ 12777537 h 15135727"/>
              <a:gd name="connsiteX230" fmla="*/ 3176337 w 8128084"/>
              <a:gd name="connsiteY230" fmla="*/ 12368464 h 15135727"/>
              <a:gd name="connsiteX231" fmla="*/ 3104148 w 8128084"/>
              <a:gd name="connsiteY231" fmla="*/ 12320337 h 15135727"/>
              <a:gd name="connsiteX232" fmla="*/ 3104148 w 8128084"/>
              <a:gd name="connsiteY232" fmla="*/ 12320337 h 15135727"/>
              <a:gd name="connsiteX233" fmla="*/ 3007895 w 8128084"/>
              <a:gd name="connsiteY233" fmla="*/ 12079706 h 15135727"/>
              <a:gd name="connsiteX234" fmla="*/ 2911642 w 8128084"/>
              <a:gd name="connsiteY234" fmla="*/ 11935327 h 15135727"/>
              <a:gd name="connsiteX235" fmla="*/ 2863516 w 8128084"/>
              <a:gd name="connsiteY235" fmla="*/ 11694695 h 15135727"/>
              <a:gd name="connsiteX236" fmla="*/ 2911642 w 8128084"/>
              <a:gd name="connsiteY236" fmla="*/ 11454064 h 15135727"/>
              <a:gd name="connsiteX237" fmla="*/ 3056021 w 8128084"/>
              <a:gd name="connsiteY237" fmla="*/ 11454064 h 15135727"/>
              <a:gd name="connsiteX238" fmla="*/ 2983832 w 8128084"/>
              <a:gd name="connsiteY238" fmla="*/ 11381874 h 15135727"/>
              <a:gd name="connsiteX239" fmla="*/ 3031958 w 8128084"/>
              <a:gd name="connsiteY239" fmla="*/ 11285621 h 15135727"/>
              <a:gd name="connsiteX240" fmla="*/ 3007895 w 8128084"/>
              <a:gd name="connsiteY240" fmla="*/ 11189369 h 15135727"/>
              <a:gd name="connsiteX241" fmla="*/ 2887579 w 8128084"/>
              <a:gd name="connsiteY241" fmla="*/ 11141242 h 15135727"/>
              <a:gd name="connsiteX242" fmla="*/ 2887579 w 8128084"/>
              <a:gd name="connsiteY242" fmla="*/ 10972800 h 15135727"/>
              <a:gd name="connsiteX243" fmla="*/ 2887579 w 8128084"/>
              <a:gd name="connsiteY243" fmla="*/ 10924674 h 15135727"/>
              <a:gd name="connsiteX244" fmla="*/ 2767264 w 8128084"/>
              <a:gd name="connsiteY244" fmla="*/ 11020927 h 15135727"/>
              <a:gd name="connsiteX245" fmla="*/ 2743200 w 8128084"/>
              <a:gd name="connsiteY245" fmla="*/ 10924674 h 15135727"/>
              <a:gd name="connsiteX246" fmla="*/ 2550695 w 8128084"/>
              <a:gd name="connsiteY246" fmla="*/ 11020927 h 15135727"/>
              <a:gd name="connsiteX247" fmla="*/ 2526632 w 8128084"/>
              <a:gd name="connsiteY247" fmla="*/ 11117179 h 15135727"/>
              <a:gd name="connsiteX248" fmla="*/ 2334127 w 8128084"/>
              <a:gd name="connsiteY248" fmla="*/ 10996864 h 15135727"/>
              <a:gd name="connsiteX249" fmla="*/ 2358190 w 8128084"/>
              <a:gd name="connsiteY249" fmla="*/ 10732169 h 15135727"/>
              <a:gd name="connsiteX250" fmla="*/ 2334127 w 8128084"/>
              <a:gd name="connsiteY250" fmla="*/ 10587790 h 15135727"/>
              <a:gd name="connsiteX251" fmla="*/ 2406316 w 8128084"/>
              <a:gd name="connsiteY251" fmla="*/ 10491537 h 15135727"/>
              <a:gd name="connsiteX252" fmla="*/ 2598821 w 8128084"/>
              <a:gd name="connsiteY252" fmla="*/ 10684042 h 15135727"/>
              <a:gd name="connsiteX253" fmla="*/ 2767264 w 8128084"/>
              <a:gd name="connsiteY253" fmla="*/ 10684042 h 15135727"/>
              <a:gd name="connsiteX254" fmla="*/ 2646948 w 8128084"/>
              <a:gd name="connsiteY254" fmla="*/ 10515600 h 15135727"/>
              <a:gd name="connsiteX255" fmla="*/ 2815390 w 8128084"/>
              <a:gd name="connsiteY255" fmla="*/ 10395285 h 15135727"/>
              <a:gd name="connsiteX256" fmla="*/ 3080085 w 8128084"/>
              <a:gd name="connsiteY256" fmla="*/ 10419348 h 15135727"/>
              <a:gd name="connsiteX257" fmla="*/ 3248527 w 8128084"/>
              <a:gd name="connsiteY257" fmla="*/ 10539664 h 15135727"/>
              <a:gd name="connsiteX258" fmla="*/ 3320716 w 8128084"/>
              <a:gd name="connsiteY258" fmla="*/ 10659979 h 15135727"/>
              <a:gd name="connsiteX259" fmla="*/ 3465095 w 8128084"/>
              <a:gd name="connsiteY259" fmla="*/ 10659979 h 15135727"/>
              <a:gd name="connsiteX260" fmla="*/ 3441032 w 8128084"/>
              <a:gd name="connsiteY260" fmla="*/ 10491537 h 15135727"/>
              <a:gd name="connsiteX261" fmla="*/ 3392906 w 8128084"/>
              <a:gd name="connsiteY261" fmla="*/ 10250906 h 15135727"/>
              <a:gd name="connsiteX262" fmla="*/ 3152274 w 8128084"/>
              <a:gd name="connsiteY262" fmla="*/ 10250906 h 15135727"/>
              <a:gd name="connsiteX263" fmla="*/ 3176337 w 8128084"/>
              <a:gd name="connsiteY263" fmla="*/ 10178716 h 15135727"/>
              <a:gd name="connsiteX264" fmla="*/ 3104148 w 8128084"/>
              <a:gd name="connsiteY264" fmla="*/ 10154653 h 15135727"/>
              <a:gd name="connsiteX265" fmla="*/ 3007895 w 8128084"/>
              <a:gd name="connsiteY265" fmla="*/ 9962148 h 15135727"/>
              <a:gd name="connsiteX266" fmla="*/ 3176337 w 8128084"/>
              <a:gd name="connsiteY266" fmla="*/ 9889958 h 15135727"/>
              <a:gd name="connsiteX267" fmla="*/ 2959769 w 8128084"/>
              <a:gd name="connsiteY267" fmla="*/ 9504948 h 15135727"/>
              <a:gd name="connsiteX268" fmla="*/ 2791327 w 8128084"/>
              <a:gd name="connsiteY268" fmla="*/ 9456821 h 15135727"/>
              <a:gd name="connsiteX269" fmla="*/ 2574758 w 8128084"/>
              <a:gd name="connsiteY269" fmla="*/ 9336506 h 15135727"/>
              <a:gd name="connsiteX270" fmla="*/ 2550695 w 8128084"/>
              <a:gd name="connsiteY270" fmla="*/ 9071811 h 15135727"/>
              <a:gd name="connsiteX271" fmla="*/ 2695074 w 8128084"/>
              <a:gd name="connsiteY271" fmla="*/ 8999621 h 15135727"/>
              <a:gd name="connsiteX272" fmla="*/ 2622885 w 8128084"/>
              <a:gd name="connsiteY272" fmla="*/ 8975558 h 15135727"/>
              <a:gd name="connsiteX273" fmla="*/ 2430379 w 8128084"/>
              <a:gd name="connsiteY273" fmla="*/ 8999621 h 15135727"/>
              <a:gd name="connsiteX274" fmla="*/ 2261937 w 8128084"/>
              <a:gd name="connsiteY274" fmla="*/ 9168064 h 15135727"/>
              <a:gd name="connsiteX275" fmla="*/ 2237874 w 8128084"/>
              <a:gd name="connsiteY275" fmla="*/ 8999621 h 15135727"/>
              <a:gd name="connsiteX276" fmla="*/ 2117558 w 8128084"/>
              <a:gd name="connsiteY276" fmla="*/ 8975558 h 15135727"/>
              <a:gd name="connsiteX277" fmla="*/ 2045369 w 8128084"/>
              <a:gd name="connsiteY277" fmla="*/ 8783053 h 15135727"/>
              <a:gd name="connsiteX278" fmla="*/ 1852864 w 8128084"/>
              <a:gd name="connsiteY278" fmla="*/ 8758990 h 15135727"/>
              <a:gd name="connsiteX279" fmla="*/ 1636295 w 8128084"/>
              <a:gd name="connsiteY279" fmla="*/ 8927432 h 15135727"/>
              <a:gd name="connsiteX280" fmla="*/ 1588169 w 8128084"/>
              <a:gd name="connsiteY280" fmla="*/ 9023685 h 15135727"/>
              <a:gd name="connsiteX281" fmla="*/ 1515979 w 8128084"/>
              <a:gd name="connsiteY281" fmla="*/ 8879306 h 15135727"/>
              <a:gd name="connsiteX282" fmla="*/ 1347537 w 8128084"/>
              <a:gd name="connsiteY282" fmla="*/ 8879306 h 15135727"/>
              <a:gd name="connsiteX283" fmla="*/ 1347537 w 8128084"/>
              <a:gd name="connsiteY283" fmla="*/ 8710864 h 15135727"/>
              <a:gd name="connsiteX284" fmla="*/ 1106906 w 8128084"/>
              <a:gd name="connsiteY284" fmla="*/ 8783053 h 15135727"/>
              <a:gd name="connsiteX285" fmla="*/ 890337 w 8128084"/>
              <a:gd name="connsiteY285" fmla="*/ 8686800 h 15135727"/>
              <a:gd name="connsiteX286" fmla="*/ 649706 w 8128084"/>
              <a:gd name="connsiteY286" fmla="*/ 8662737 h 15135727"/>
              <a:gd name="connsiteX287" fmla="*/ 385011 w 8128084"/>
              <a:gd name="connsiteY287" fmla="*/ 8566485 h 15135727"/>
              <a:gd name="connsiteX288" fmla="*/ 577516 w 8128084"/>
              <a:gd name="connsiteY288" fmla="*/ 8373979 h 15135727"/>
              <a:gd name="connsiteX289" fmla="*/ 794085 w 8128084"/>
              <a:gd name="connsiteY289" fmla="*/ 8301790 h 15135727"/>
              <a:gd name="connsiteX290" fmla="*/ 745958 w 8128084"/>
              <a:gd name="connsiteY290" fmla="*/ 8133348 h 15135727"/>
              <a:gd name="connsiteX291" fmla="*/ 818148 w 8128084"/>
              <a:gd name="connsiteY291" fmla="*/ 7820527 h 15135727"/>
              <a:gd name="connsiteX292" fmla="*/ 697832 w 8128084"/>
              <a:gd name="connsiteY292" fmla="*/ 7820527 h 15135727"/>
              <a:gd name="connsiteX293" fmla="*/ 625642 w 8128084"/>
              <a:gd name="connsiteY293" fmla="*/ 7916779 h 15135727"/>
              <a:gd name="connsiteX294" fmla="*/ 457200 w 8128084"/>
              <a:gd name="connsiteY294" fmla="*/ 7820527 h 15135727"/>
              <a:gd name="connsiteX295" fmla="*/ 529390 w 8128084"/>
              <a:gd name="connsiteY295" fmla="*/ 7700211 h 15135727"/>
              <a:gd name="connsiteX296" fmla="*/ 938464 w 8128084"/>
              <a:gd name="connsiteY296" fmla="*/ 7676148 h 15135727"/>
              <a:gd name="connsiteX297" fmla="*/ 1058779 w 8128084"/>
              <a:gd name="connsiteY297" fmla="*/ 7459579 h 15135727"/>
              <a:gd name="connsiteX298" fmla="*/ 1203158 w 8128084"/>
              <a:gd name="connsiteY298" fmla="*/ 7603958 h 15135727"/>
              <a:gd name="connsiteX299" fmla="*/ 1299411 w 8128084"/>
              <a:gd name="connsiteY299" fmla="*/ 7555832 h 15135727"/>
              <a:gd name="connsiteX300" fmla="*/ 1443790 w 8128084"/>
              <a:gd name="connsiteY300" fmla="*/ 7507706 h 15135727"/>
              <a:gd name="connsiteX301" fmla="*/ 1684421 w 8128084"/>
              <a:gd name="connsiteY301" fmla="*/ 7603958 h 15135727"/>
              <a:gd name="connsiteX302" fmla="*/ 1684421 w 8128084"/>
              <a:gd name="connsiteY302" fmla="*/ 7603958 h 15135727"/>
              <a:gd name="connsiteX303" fmla="*/ 1540042 w 8128084"/>
              <a:gd name="connsiteY303" fmla="*/ 7363327 h 15135727"/>
              <a:gd name="connsiteX304" fmla="*/ 1299411 w 8128084"/>
              <a:gd name="connsiteY304" fmla="*/ 7315200 h 15135727"/>
              <a:gd name="connsiteX305" fmla="*/ 1130969 w 8128084"/>
              <a:gd name="connsiteY305" fmla="*/ 7339264 h 15135727"/>
              <a:gd name="connsiteX306" fmla="*/ 1034716 w 8128084"/>
              <a:gd name="connsiteY306" fmla="*/ 7315200 h 15135727"/>
              <a:gd name="connsiteX307" fmla="*/ 1155032 w 8128084"/>
              <a:gd name="connsiteY307" fmla="*/ 7050506 h 15135727"/>
              <a:gd name="connsiteX308" fmla="*/ 1155032 w 8128084"/>
              <a:gd name="connsiteY308" fmla="*/ 6930190 h 15135727"/>
              <a:gd name="connsiteX309" fmla="*/ 1155032 w 8128084"/>
              <a:gd name="connsiteY309" fmla="*/ 6761748 h 15135727"/>
              <a:gd name="connsiteX310" fmla="*/ 1203158 w 8128084"/>
              <a:gd name="connsiteY310" fmla="*/ 6617369 h 15135727"/>
              <a:gd name="connsiteX311" fmla="*/ 1371600 w 8128084"/>
              <a:gd name="connsiteY311" fmla="*/ 6472990 h 15135727"/>
              <a:gd name="connsiteX312" fmla="*/ 1443790 w 8128084"/>
              <a:gd name="connsiteY312" fmla="*/ 6328611 h 15135727"/>
              <a:gd name="connsiteX313" fmla="*/ 1419727 w 8128084"/>
              <a:gd name="connsiteY313" fmla="*/ 6208295 h 15135727"/>
              <a:gd name="connsiteX314" fmla="*/ 1275348 w 8128084"/>
              <a:gd name="connsiteY314" fmla="*/ 6304548 h 15135727"/>
              <a:gd name="connsiteX315" fmla="*/ 1323474 w 8128084"/>
              <a:gd name="connsiteY315" fmla="*/ 6015790 h 15135727"/>
              <a:gd name="connsiteX316" fmla="*/ 1540042 w 8128084"/>
              <a:gd name="connsiteY316" fmla="*/ 5871411 h 15135727"/>
              <a:gd name="connsiteX317" fmla="*/ 1540042 w 8128084"/>
              <a:gd name="connsiteY317" fmla="*/ 5751095 h 15135727"/>
              <a:gd name="connsiteX318" fmla="*/ 1395664 w 8128084"/>
              <a:gd name="connsiteY318" fmla="*/ 5799221 h 15135727"/>
              <a:gd name="connsiteX319" fmla="*/ 1179095 w 8128084"/>
              <a:gd name="connsiteY319" fmla="*/ 5799221 h 15135727"/>
              <a:gd name="connsiteX320" fmla="*/ 890337 w 8128084"/>
              <a:gd name="connsiteY320" fmla="*/ 5775158 h 15135727"/>
              <a:gd name="connsiteX321" fmla="*/ 697832 w 8128084"/>
              <a:gd name="connsiteY321" fmla="*/ 5606716 h 15135727"/>
              <a:gd name="connsiteX322" fmla="*/ 577516 w 8128084"/>
              <a:gd name="connsiteY322" fmla="*/ 5582653 h 15135727"/>
              <a:gd name="connsiteX323" fmla="*/ 697832 w 8128084"/>
              <a:gd name="connsiteY323" fmla="*/ 5775158 h 15135727"/>
              <a:gd name="connsiteX324" fmla="*/ 409074 w 8128084"/>
              <a:gd name="connsiteY324" fmla="*/ 5799221 h 15135727"/>
              <a:gd name="connsiteX325" fmla="*/ 168442 w 8128084"/>
              <a:gd name="connsiteY325" fmla="*/ 5702969 h 15135727"/>
              <a:gd name="connsiteX326" fmla="*/ 264695 w 8128084"/>
              <a:gd name="connsiteY326" fmla="*/ 5558590 h 15135727"/>
              <a:gd name="connsiteX327" fmla="*/ 144379 w 8128084"/>
              <a:gd name="connsiteY327" fmla="*/ 5510464 h 15135727"/>
              <a:gd name="connsiteX328" fmla="*/ 0 w 8128084"/>
              <a:gd name="connsiteY328" fmla="*/ 5462337 h 15135727"/>
              <a:gd name="connsiteX329" fmla="*/ 96253 w 8128084"/>
              <a:gd name="connsiteY329"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30779 w 8128084"/>
              <a:gd name="connsiteY112" fmla="*/ 4547937 h 15135727"/>
              <a:gd name="connsiteX113" fmla="*/ 5510464 w 8128084"/>
              <a:gd name="connsiteY113" fmla="*/ 4620127 h 15135727"/>
              <a:gd name="connsiteX114" fmla="*/ 5510464 w 8128084"/>
              <a:gd name="connsiteY114" fmla="*/ 4812632 h 15135727"/>
              <a:gd name="connsiteX115" fmla="*/ 5317958 w 8128084"/>
              <a:gd name="connsiteY115" fmla="*/ 4981074 h 15135727"/>
              <a:gd name="connsiteX116" fmla="*/ 5005137 w 8128084"/>
              <a:gd name="connsiteY116" fmla="*/ 5149516 h 15135727"/>
              <a:gd name="connsiteX117" fmla="*/ 4692316 w 8128084"/>
              <a:gd name="connsiteY117" fmla="*/ 5149516 h 15135727"/>
              <a:gd name="connsiteX118" fmla="*/ 4523874 w 8128084"/>
              <a:gd name="connsiteY118" fmla="*/ 5366085 h 15135727"/>
              <a:gd name="connsiteX119" fmla="*/ 4211053 w 8128084"/>
              <a:gd name="connsiteY119" fmla="*/ 5414211 h 15135727"/>
              <a:gd name="connsiteX120" fmla="*/ 4114800 w 8128084"/>
              <a:gd name="connsiteY120" fmla="*/ 5390148 h 15135727"/>
              <a:gd name="connsiteX121" fmla="*/ 4018548 w 8128084"/>
              <a:gd name="connsiteY121" fmla="*/ 5630779 h 15135727"/>
              <a:gd name="connsiteX122" fmla="*/ 4090737 w 8128084"/>
              <a:gd name="connsiteY122" fmla="*/ 5871411 h 15135727"/>
              <a:gd name="connsiteX123" fmla="*/ 4090737 w 8128084"/>
              <a:gd name="connsiteY123" fmla="*/ 6184232 h 15135727"/>
              <a:gd name="connsiteX124" fmla="*/ 4186990 w 8128084"/>
              <a:gd name="connsiteY124" fmla="*/ 6472990 h 15135727"/>
              <a:gd name="connsiteX125" fmla="*/ 4042611 w 8128084"/>
              <a:gd name="connsiteY125" fmla="*/ 6352674 h 15135727"/>
              <a:gd name="connsiteX126" fmla="*/ 3946358 w 8128084"/>
              <a:gd name="connsiteY126" fmla="*/ 6376737 h 15135727"/>
              <a:gd name="connsiteX127" fmla="*/ 4114800 w 8128084"/>
              <a:gd name="connsiteY127" fmla="*/ 6641432 h 15135727"/>
              <a:gd name="connsiteX128" fmla="*/ 4451685 w 8128084"/>
              <a:gd name="connsiteY128" fmla="*/ 6737685 h 15135727"/>
              <a:gd name="connsiteX129" fmla="*/ 4620127 w 8128084"/>
              <a:gd name="connsiteY129" fmla="*/ 6978316 h 15135727"/>
              <a:gd name="connsiteX130" fmla="*/ 4740442 w 8128084"/>
              <a:gd name="connsiteY130" fmla="*/ 7170821 h 15135727"/>
              <a:gd name="connsiteX131" fmla="*/ 5077327 w 8128084"/>
              <a:gd name="connsiteY131" fmla="*/ 7387390 h 15135727"/>
              <a:gd name="connsiteX132" fmla="*/ 5125453 w 8128084"/>
              <a:gd name="connsiteY132" fmla="*/ 7603958 h 15135727"/>
              <a:gd name="connsiteX133" fmla="*/ 5197642 w 8128084"/>
              <a:gd name="connsiteY133" fmla="*/ 7796464 h 15135727"/>
              <a:gd name="connsiteX134" fmla="*/ 5486400 w 8128084"/>
              <a:gd name="connsiteY134" fmla="*/ 7964906 h 15135727"/>
              <a:gd name="connsiteX135" fmla="*/ 5486400 w 8128084"/>
              <a:gd name="connsiteY135" fmla="*/ 8349916 h 15135727"/>
              <a:gd name="connsiteX136" fmla="*/ 5678906 w 8128084"/>
              <a:gd name="connsiteY136" fmla="*/ 8614611 h 15135727"/>
              <a:gd name="connsiteX137" fmla="*/ 5919537 w 8128084"/>
              <a:gd name="connsiteY137" fmla="*/ 9071811 h 15135727"/>
              <a:gd name="connsiteX138" fmla="*/ 6160169 w 8128084"/>
              <a:gd name="connsiteY138" fmla="*/ 9336506 h 15135727"/>
              <a:gd name="connsiteX139" fmla="*/ 6280485 w 8128084"/>
              <a:gd name="connsiteY139" fmla="*/ 9601200 h 15135727"/>
              <a:gd name="connsiteX140" fmla="*/ 6400800 w 8128084"/>
              <a:gd name="connsiteY140" fmla="*/ 9793706 h 15135727"/>
              <a:gd name="connsiteX141" fmla="*/ 6569242 w 8128084"/>
              <a:gd name="connsiteY141" fmla="*/ 10058400 h 15135727"/>
              <a:gd name="connsiteX142" fmla="*/ 6713621 w 8128084"/>
              <a:gd name="connsiteY142" fmla="*/ 10106527 h 15135727"/>
              <a:gd name="connsiteX143" fmla="*/ 6545179 w 8128084"/>
              <a:gd name="connsiteY143" fmla="*/ 10202779 h 15135727"/>
              <a:gd name="connsiteX144" fmla="*/ 6569242 w 8128084"/>
              <a:gd name="connsiteY144" fmla="*/ 10443411 h 15135727"/>
              <a:gd name="connsiteX145" fmla="*/ 6593306 w 8128084"/>
              <a:gd name="connsiteY145" fmla="*/ 10708106 h 15135727"/>
              <a:gd name="connsiteX146" fmla="*/ 6761748 w 8128084"/>
              <a:gd name="connsiteY146" fmla="*/ 10924674 h 15135727"/>
              <a:gd name="connsiteX147" fmla="*/ 6641432 w 8128084"/>
              <a:gd name="connsiteY147" fmla="*/ 11093116 h 15135727"/>
              <a:gd name="connsiteX148" fmla="*/ 6713621 w 8128084"/>
              <a:gd name="connsiteY148" fmla="*/ 11261558 h 15135727"/>
              <a:gd name="connsiteX149" fmla="*/ 6737685 w 8128084"/>
              <a:gd name="connsiteY149" fmla="*/ 11526253 h 15135727"/>
              <a:gd name="connsiteX150" fmla="*/ 6617369 w 8128084"/>
              <a:gd name="connsiteY150" fmla="*/ 11839074 h 15135727"/>
              <a:gd name="connsiteX151" fmla="*/ 6617369 w 8128084"/>
              <a:gd name="connsiteY151" fmla="*/ 12031579 h 15135727"/>
              <a:gd name="connsiteX152" fmla="*/ 6641432 w 8128084"/>
              <a:gd name="connsiteY152" fmla="*/ 12127832 h 15135727"/>
              <a:gd name="connsiteX153" fmla="*/ 6761748 w 8128084"/>
              <a:gd name="connsiteY153" fmla="*/ 12031579 h 15135727"/>
              <a:gd name="connsiteX154" fmla="*/ 6761748 w 8128084"/>
              <a:gd name="connsiteY154" fmla="*/ 12296274 h 15135727"/>
              <a:gd name="connsiteX155" fmla="*/ 6689558 w 8128084"/>
              <a:gd name="connsiteY155" fmla="*/ 12512842 h 15135727"/>
              <a:gd name="connsiteX156" fmla="*/ 6785811 w 8128084"/>
              <a:gd name="connsiteY156" fmla="*/ 12777537 h 15135727"/>
              <a:gd name="connsiteX157" fmla="*/ 6569242 w 8128084"/>
              <a:gd name="connsiteY157" fmla="*/ 12873790 h 15135727"/>
              <a:gd name="connsiteX158" fmla="*/ 6545179 w 8128084"/>
              <a:gd name="connsiteY158" fmla="*/ 13090358 h 15135727"/>
              <a:gd name="connsiteX159" fmla="*/ 6448927 w 8128084"/>
              <a:gd name="connsiteY159" fmla="*/ 13355053 h 15135727"/>
              <a:gd name="connsiteX160" fmla="*/ 6256421 w 8128084"/>
              <a:gd name="connsiteY160" fmla="*/ 13571621 h 15135727"/>
              <a:gd name="connsiteX161" fmla="*/ 6087979 w 8128084"/>
              <a:gd name="connsiteY161" fmla="*/ 13667874 h 15135727"/>
              <a:gd name="connsiteX162" fmla="*/ 5943600 w 8128084"/>
              <a:gd name="connsiteY162" fmla="*/ 13716000 h 15135727"/>
              <a:gd name="connsiteX163" fmla="*/ 5702969 w 8128084"/>
              <a:gd name="connsiteY163" fmla="*/ 13667874 h 15135727"/>
              <a:gd name="connsiteX164" fmla="*/ 5582653 w 8128084"/>
              <a:gd name="connsiteY164" fmla="*/ 13691937 h 15135727"/>
              <a:gd name="connsiteX165" fmla="*/ 5727032 w 8128084"/>
              <a:gd name="connsiteY165" fmla="*/ 13836316 h 15135727"/>
              <a:gd name="connsiteX166" fmla="*/ 5582653 w 8128084"/>
              <a:gd name="connsiteY166" fmla="*/ 14052885 h 15135727"/>
              <a:gd name="connsiteX167" fmla="*/ 5462337 w 8128084"/>
              <a:gd name="connsiteY167" fmla="*/ 14149137 h 15135727"/>
              <a:gd name="connsiteX168" fmla="*/ 5342021 w 8128084"/>
              <a:gd name="connsiteY168" fmla="*/ 14004758 h 15135727"/>
              <a:gd name="connsiteX169" fmla="*/ 5245769 w 8128084"/>
              <a:gd name="connsiteY169" fmla="*/ 14004758 h 15135727"/>
              <a:gd name="connsiteX170" fmla="*/ 5245769 w 8128084"/>
              <a:gd name="connsiteY170" fmla="*/ 13956632 h 15135727"/>
              <a:gd name="connsiteX171" fmla="*/ 5101390 w 8128084"/>
              <a:gd name="connsiteY171" fmla="*/ 13956632 h 15135727"/>
              <a:gd name="connsiteX172" fmla="*/ 4981074 w 8128084"/>
              <a:gd name="connsiteY172" fmla="*/ 13860379 h 15135727"/>
              <a:gd name="connsiteX173" fmla="*/ 4740442 w 8128084"/>
              <a:gd name="connsiteY173" fmla="*/ 13908506 h 15135727"/>
              <a:gd name="connsiteX174" fmla="*/ 4475748 w 8128084"/>
              <a:gd name="connsiteY174" fmla="*/ 13956632 h 15135727"/>
              <a:gd name="connsiteX175" fmla="*/ 4379495 w 8128084"/>
              <a:gd name="connsiteY175" fmla="*/ 14028821 h 15135727"/>
              <a:gd name="connsiteX176" fmla="*/ 4403558 w 8128084"/>
              <a:gd name="connsiteY176" fmla="*/ 14197264 h 15135727"/>
              <a:gd name="connsiteX177" fmla="*/ 4572000 w 8128084"/>
              <a:gd name="connsiteY177" fmla="*/ 14149137 h 15135727"/>
              <a:gd name="connsiteX178" fmla="*/ 4523874 w 8128084"/>
              <a:gd name="connsiteY178" fmla="*/ 14558211 h 15135727"/>
              <a:gd name="connsiteX179" fmla="*/ 4403558 w 8128084"/>
              <a:gd name="connsiteY179" fmla="*/ 14437895 h 15135727"/>
              <a:gd name="connsiteX180" fmla="*/ 4403558 w 8128084"/>
              <a:gd name="connsiteY180" fmla="*/ 14437895 h 15135727"/>
              <a:gd name="connsiteX181" fmla="*/ 4283242 w 8128084"/>
              <a:gd name="connsiteY181" fmla="*/ 14245390 h 15135727"/>
              <a:gd name="connsiteX182" fmla="*/ 4235116 w 8128084"/>
              <a:gd name="connsiteY182" fmla="*/ 14341642 h 15135727"/>
              <a:gd name="connsiteX183" fmla="*/ 4162927 w 8128084"/>
              <a:gd name="connsiteY183" fmla="*/ 14389769 h 15135727"/>
              <a:gd name="connsiteX184" fmla="*/ 4162927 w 8128084"/>
              <a:gd name="connsiteY184" fmla="*/ 14389769 h 15135727"/>
              <a:gd name="connsiteX185" fmla="*/ 3922295 w 8128084"/>
              <a:gd name="connsiteY185" fmla="*/ 14245390 h 15135727"/>
              <a:gd name="connsiteX186" fmla="*/ 3801979 w 8128084"/>
              <a:gd name="connsiteY186" fmla="*/ 14293516 h 15135727"/>
              <a:gd name="connsiteX187" fmla="*/ 3681664 w 8128084"/>
              <a:gd name="connsiteY187" fmla="*/ 14389769 h 15135727"/>
              <a:gd name="connsiteX188" fmla="*/ 3657600 w 8128084"/>
              <a:gd name="connsiteY188" fmla="*/ 14654464 h 15135727"/>
              <a:gd name="connsiteX189" fmla="*/ 3513221 w 8128084"/>
              <a:gd name="connsiteY189" fmla="*/ 14726653 h 15135727"/>
              <a:gd name="connsiteX190" fmla="*/ 3513221 w 8128084"/>
              <a:gd name="connsiteY190" fmla="*/ 14871032 h 15135727"/>
              <a:gd name="connsiteX191" fmla="*/ 3633537 w 8128084"/>
              <a:gd name="connsiteY191" fmla="*/ 14967285 h 15135727"/>
              <a:gd name="connsiteX192" fmla="*/ 3609474 w 8128084"/>
              <a:gd name="connsiteY192" fmla="*/ 15087600 h 15135727"/>
              <a:gd name="connsiteX193" fmla="*/ 3441032 w 8128084"/>
              <a:gd name="connsiteY193" fmla="*/ 15039474 h 15135727"/>
              <a:gd name="connsiteX194" fmla="*/ 3272590 w 8128084"/>
              <a:gd name="connsiteY194" fmla="*/ 15063537 h 15135727"/>
              <a:gd name="connsiteX195" fmla="*/ 3248527 w 8128084"/>
              <a:gd name="connsiteY195" fmla="*/ 14895095 h 15135727"/>
              <a:gd name="connsiteX196" fmla="*/ 3128211 w 8128084"/>
              <a:gd name="connsiteY196" fmla="*/ 14919158 h 15135727"/>
              <a:gd name="connsiteX197" fmla="*/ 2959769 w 8128084"/>
              <a:gd name="connsiteY197" fmla="*/ 15135727 h 15135727"/>
              <a:gd name="connsiteX198" fmla="*/ 2935706 w 8128084"/>
              <a:gd name="connsiteY198" fmla="*/ 14895095 h 15135727"/>
              <a:gd name="connsiteX199" fmla="*/ 2791327 w 8128084"/>
              <a:gd name="connsiteY199" fmla="*/ 14943221 h 15135727"/>
              <a:gd name="connsiteX200" fmla="*/ 2671011 w 8128084"/>
              <a:gd name="connsiteY200" fmla="*/ 15039474 h 15135727"/>
              <a:gd name="connsiteX201" fmla="*/ 2430379 w 8128084"/>
              <a:gd name="connsiteY201" fmla="*/ 15087600 h 15135727"/>
              <a:gd name="connsiteX202" fmla="*/ 2237874 w 8128084"/>
              <a:gd name="connsiteY202" fmla="*/ 15039474 h 15135727"/>
              <a:gd name="connsiteX203" fmla="*/ 2622885 w 8128084"/>
              <a:gd name="connsiteY203" fmla="*/ 14846969 h 15135727"/>
              <a:gd name="connsiteX204" fmla="*/ 2887579 w 8128084"/>
              <a:gd name="connsiteY204" fmla="*/ 14774779 h 15135727"/>
              <a:gd name="connsiteX205" fmla="*/ 2839453 w 8128084"/>
              <a:gd name="connsiteY205" fmla="*/ 14582274 h 15135727"/>
              <a:gd name="connsiteX206" fmla="*/ 2935706 w 8128084"/>
              <a:gd name="connsiteY206" fmla="*/ 14510085 h 15135727"/>
              <a:gd name="connsiteX207" fmla="*/ 2935706 w 8128084"/>
              <a:gd name="connsiteY207" fmla="*/ 14510085 h 15135727"/>
              <a:gd name="connsiteX208" fmla="*/ 3080085 w 8128084"/>
              <a:gd name="connsiteY208" fmla="*/ 14413832 h 15135727"/>
              <a:gd name="connsiteX209" fmla="*/ 3152274 w 8128084"/>
              <a:gd name="connsiteY209" fmla="*/ 14341642 h 15135727"/>
              <a:gd name="connsiteX210" fmla="*/ 3080085 w 8128084"/>
              <a:gd name="connsiteY210" fmla="*/ 14269453 h 15135727"/>
              <a:gd name="connsiteX211" fmla="*/ 3152274 w 8128084"/>
              <a:gd name="connsiteY211" fmla="*/ 14197264 h 15135727"/>
              <a:gd name="connsiteX212" fmla="*/ 3152274 w 8128084"/>
              <a:gd name="connsiteY212" fmla="*/ 14052885 h 15135727"/>
              <a:gd name="connsiteX213" fmla="*/ 3080085 w 8128084"/>
              <a:gd name="connsiteY213" fmla="*/ 13980695 h 15135727"/>
              <a:gd name="connsiteX214" fmla="*/ 3056021 w 8128084"/>
              <a:gd name="connsiteY214" fmla="*/ 14076948 h 15135727"/>
              <a:gd name="connsiteX215" fmla="*/ 2935706 w 8128084"/>
              <a:gd name="connsiteY215" fmla="*/ 14076948 h 15135727"/>
              <a:gd name="connsiteX216" fmla="*/ 2863516 w 8128084"/>
              <a:gd name="connsiteY216" fmla="*/ 14125074 h 15135727"/>
              <a:gd name="connsiteX217" fmla="*/ 2719137 w 8128084"/>
              <a:gd name="connsiteY217" fmla="*/ 14197264 h 15135727"/>
              <a:gd name="connsiteX218" fmla="*/ 2646948 w 8128084"/>
              <a:gd name="connsiteY218" fmla="*/ 14197264 h 15135727"/>
              <a:gd name="connsiteX219" fmla="*/ 2598821 w 8128084"/>
              <a:gd name="connsiteY219" fmla="*/ 14125074 h 15135727"/>
              <a:gd name="connsiteX220" fmla="*/ 2430379 w 8128084"/>
              <a:gd name="connsiteY220" fmla="*/ 13836316 h 15135727"/>
              <a:gd name="connsiteX221" fmla="*/ 2646948 w 8128084"/>
              <a:gd name="connsiteY221" fmla="*/ 13812253 h 15135727"/>
              <a:gd name="connsiteX222" fmla="*/ 2502569 w 8128084"/>
              <a:gd name="connsiteY222" fmla="*/ 13475369 h 15135727"/>
              <a:gd name="connsiteX223" fmla="*/ 2550695 w 8128084"/>
              <a:gd name="connsiteY223" fmla="*/ 13186611 h 15135727"/>
              <a:gd name="connsiteX224" fmla="*/ 2719137 w 8128084"/>
              <a:gd name="connsiteY224" fmla="*/ 13042232 h 15135727"/>
              <a:gd name="connsiteX225" fmla="*/ 2791327 w 8128084"/>
              <a:gd name="connsiteY225" fmla="*/ 12945979 h 15135727"/>
              <a:gd name="connsiteX226" fmla="*/ 3031958 w 8128084"/>
              <a:gd name="connsiteY226" fmla="*/ 13090358 h 15135727"/>
              <a:gd name="connsiteX227" fmla="*/ 3056021 w 8128084"/>
              <a:gd name="connsiteY227" fmla="*/ 12753474 h 15135727"/>
              <a:gd name="connsiteX228" fmla="*/ 2887579 w 8128084"/>
              <a:gd name="connsiteY228" fmla="*/ 12777537 h 15135727"/>
              <a:gd name="connsiteX229" fmla="*/ 2815390 w 8128084"/>
              <a:gd name="connsiteY229" fmla="*/ 12777537 h 15135727"/>
              <a:gd name="connsiteX230" fmla="*/ 3176337 w 8128084"/>
              <a:gd name="connsiteY230" fmla="*/ 12368464 h 15135727"/>
              <a:gd name="connsiteX231" fmla="*/ 3104148 w 8128084"/>
              <a:gd name="connsiteY231" fmla="*/ 12320337 h 15135727"/>
              <a:gd name="connsiteX232" fmla="*/ 3104148 w 8128084"/>
              <a:gd name="connsiteY232" fmla="*/ 12320337 h 15135727"/>
              <a:gd name="connsiteX233" fmla="*/ 3007895 w 8128084"/>
              <a:gd name="connsiteY233" fmla="*/ 12079706 h 15135727"/>
              <a:gd name="connsiteX234" fmla="*/ 2911642 w 8128084"/>
              <a:gd name="connsiteY234" fmla="*/ 11935327 h 15135727"/>
              <a:gd name="connsiteX235" fmla="*/ 2863516 w 8128084"/>
              <a:gd name="connsiteY235" fmla="*/ 11694695 h 15135727"/>
              <a:gd name="connsiteX236" fmla="*/ 2911642 w 8128084"/>
              <a:gd name="connsiteY236" fmla="*/ 11454064 h 15135727"/>
              <a:gd name="connsiteX237" fmla="*/ 3056021 w 8128084"/>
              <a:gd name="connsiteY237" fmla="*/ 11454064 h 15135727"/>
              <a:gd name="connsiteX238" fmla="*/ 2983832 w 8128084"/>
              <a:gd name="connsiteY238" fmla="*/ 11381874 h 15135727"/>
              <a:gd name="connsiteX239" fmla="*/ 3031958 w 8128084"/>
              <a:gd name="connsiteY239" fmla="*/ 11285621 h 15135727"/>
              <a:gd name="connsiteX240" fmla="*/ 3007895 w 8128084"/>
              <a:gd name="connsiteY240" fmla="*/ 11189369 h 15135727"/>
              <a:gd name="connsiteX241" fmla="*/ 2887579 w 8128084"/>
              <a:gd name="connsiteY241" fmla="*/ 11141242 h 15135727"/>
              <a:gd name="connsiteX242" fmla="*/ 2887579 w 8128084"/>
              <a:gd name="connsiteY242" fmla="*/ 10972800 h 15135727"/>
              <a:gd name="connsiteX243" fmla="*/ 2887579 w 8128084"/>
              <a:gd name="connsiteY243" fmla="*/ 10924674 h 15135727"/>
              <a:gd name="connsiteX244" fmla="*/ 2767264 w 8128084"/>
              <a:gd name="connsiteY244" fmla="*/ 11020927 h 15135727"/>
              <a:gd name="connsiteX245" fmla="*/ 2743200 w 8128084"/>
              <a:gd name="connsiteY245" fmla="*/ 10924674 h 15135727"/>
              <a:gd name="connsiteX246" fmla="*/ 2550695 w 8128084"/>
              <a:gd name="connsiteY246" fmla="*/ 11020927 h 15135727"/>
              <a:gd name="connsiteX247" fmla="*/ 2526632 w 8128084"/>
              <a:gd name="connsiteY247" fmla="*/ 11117179 h 15135727"/>
              <a:gd name="connsiteX248" fmla="*/ 2334127 w 8128084"/>
              <a:gd name="connsiteY248" fmla="*/ 10996864 h 15135727"/>
              <a:gd name="connsiteX249" fmla="*/ 2358190 w 8128084"/>
              <a:gd name="connsiteY249" fmla="*/ 10732169 h 15135727"/>
              <a:gd name="connsiteX250" fmla="*/ 2334127 w 8128084"/>
              <a:gd name="connsiteY250" fmla="*/ 10587790 h 15135727"/>
              <a:gd name="connsiteX251" fmla="*/ 2406316 w 8128084"/>
              <a:gd name="connsiteY251" fmla="*/ 10491537 h 15135727"/>
              <a:gd name="connsiteX252" fmla="*/ 2598821 w 8128084"/>
              <a:gd name="connsiteY252" fmla="*/ 10684042 h 15135727"/>
              <a:gd name="connsiteX253" fmla="*/ 2767264 w 8128084"/>
              <a:gd name="connsiteY253" fmla="*/ 10684042 h 15135727"/>
              <a:gd name="connsiteX254" fmla="*/ 2646948 w 8128084"/>
              <a:gd name="connsiteY254" fmla="*/ 10515600 h 15135727"/>
              <a:gd name="connsiteX255" fmla="*/ 2815390 w 8128084"/>
              <a:gd name="connsiteY255" fmla="*/ 10395285 h 15135727"/>
              <a:gd name="connsiteX256" fmla="*/ 3080085 w 8128084"/>
              <a:gd name="connsiteY256" fmla="*/ 10419348 h 15135727"/>
              <a:gd name="connsiteX257" fmla="*/ 3248527 w 8128084"/>
              <a:gd name="connsiteY257" fmla="*/ 10539664 h 15135727"/>
              <a:gd name="connsiteX258" fmla="*/ 3320716 w 8128084"/>
              <a:gd name="connsiteY258" fmla="*/ 10659979 h 15135727"/>
              <a:gd name="connsiteX259" fmla="*/ 3465095 w 8128084"/>
              <a:gd name="connsiteY259" fmla="*/ 10659979 h 15135727"/>
              <a:gd name="connsiteX260" fmla="*/ 3441032 w 8128084"/>
              <a:gd name="connsiteY260" fmla="*/ 10491537 h 15135727"/>
              <a:gd name="connsiteX261" fmla="*/ 3392906 w 8128084"/>
              <a:gd name="connsiteY261" fmla="*/ 10250906 h 15135727"/>
              <a:gd name="connsiteX262" fmla="*/ 3152274 w 8128084"/>
              <a:gd name="connsiteY262" fmla="*/ 10250906 h 15135727"/>
              <a:gd name="connsiteX263" fmla="*/ 3176337 w 8128084"/>
              <a:gd name="connsiteY263" fmla="*/ 10178716 h 15135727"/>
              <a:gd name="connsiteX264" fmla="*/ 3104148 w 8128084"/>
              <a:gd name="connsiteY264" fmla="*/ 10154653 h 15135727"/>
              <a:gd name="connsiteX265" fmla="*/ 3007895 w 8128084"/>
              <a:gd name="connsiteY265" fmla="*/ 9962148 h 15135727"/>
              <a:gd name="connsiteX266" fmla="*/ 3176337 w 8128084"/>
              <a:gd name="connsiteY266" fmla="*/ 9889958 h 15135727"/>
              <a:gd name="connsiteX267" fmla="*/ 2959769 w 8128084"/>
              <a:gd name="connsiteY267" fmla="*/ 9504948 h 15135727"/>
              <a:gd name="connsiteX268" fmla="*/ 2791327 w 8128084"/>
              <a:gd name="connsiteY268" fmla="*/ 9456821 h 15135727"/>
              <a:gd name="connsiteX269" fmla="*/ 2574758 w 8128084"/>
              <a:gd name="connsiteY269" fmla="*/ 9336506 h 15135727"/>
              <a:gd name="connsiteX270" fmla="*/ 2550695 w 8128084"/>
              <a:gd name="connsiteY270" fmla="*/ 9071811 h 15135727"/>
              <a:gd name="connsiteX271" fmla="*/ 2695074 w 8128084"/>
              <a:gd name="connsiteY271" fmla="*/ 8999621 h 15135727"/>
              <a:gd name="connsiteX272" fmla="*/ 2622885 w 8128084"/>
              <a:gd name="connsiteY272" fmla="*/ 8975558 h 15135727"/>
              <a:gd name="connsiteX273" fmla="*/ 2430379 w 8128084"/>
              <a:gd name="connsiteY273" fmla="*/ 8999621 h 15135727"/>
              <a:gd name="connsiteX274" fmla="*/ 2261937 w 8128084"/>
              <a:gd name="connsiteY274" fmla="*/ 9168064 h 15135727"/>
              <a:gd name="connsiteX275" fmla="*/ 2237874 w 8128084"/>
              <a:gd name="connsiteY275" fmla="*/ 8999621 h 15135727"/>
              <a:gd name="connsiteX276" fmla="*/ 2117558 w 8128084"/>
              <a:gd name="connsiteY276" fmla="*/ 8975558 h 15135727"/>
              <a:gd name="connsiteX277" fmla="*/ 2045369 w 8128084"/>
              <a:gd name="connsiteY277" fmla="*/ 8783053 h 15135727"/>
              <a:gd name="connsiteX278" fmla="*/ 1852864 w 8128084"/>
              <a:gd name="connsiteY278" fmla="*/ 8758990 h 15135727"/>
              <a:gd name="connsiteX279" fmla="*/ 1636295 w 8128084"/>
              <a:gd name="connsiteY279" fmla="*/ 8927432 h 15135727"/>
              <a:gd name="connsiteX280" fmla="*/ 1588169 w 8128084"/>
              <a:gd name="connsiteY280" fmla="*/ 9023685 h 15135727"/>
              <a:gd name="connsiteX281" fmla="*/ 1515979 w 8128084"/>
              <a:gd name="connsiteY281" fmla="*/ 8879306 h 15135727"/>
              <a:gd name="connsiteX282" fmla="*/ 1347537 w 8128084"/>
              <a:gd name="connsiteY282" fmla="*/ 8879306 h 15135727"/>
              <a:gd name="connsiteX283" fmla="*/ 1347537 w 8128084"/>
              <a:gd name="connsiteY283" fmla="*/ 8710864 h 15135727"/>
              <a:gd name="connsiteX284" fmla="*/ 1106906 w 8128084"/>
              <a:gd name="connsiteY284" fmla="*/ 8783053 h 15135727"/>
              <a:gd name="connsiteX285" fmla="*/ 890337 w 8128084"/>
              <a:gd name="connsiteY285" fmla="*/ 8686800 h 15135727"/>
              <a:gd name="connsiteX286" fmla="*/ 649706 w 8128084"/>
              <a:gd name="connsiteY286" fmla="*/ 8662737 h 15135727"/>
              <a:gd name="connsiteX287" fmla="*/ 385011 w 8128084"/>
              <a:gd name="connsiteY287" fmla="*/ 8566485 h 15135727"/>
              <a:gd name="connsiteX288" fmla="*/ 577516 w 8128084"/>
              <a:gd name="connsiteY288" fmla="*/ 8373979 h 15135727"/>
              <a:gd name="connsiteX289" fmla="*/ 794085 w 8128084"/>
              <a:gd name="connsiteY289" fmla="*/ 8301790 h 15135727"/>
              <a:gd name="connsiteX290" fmla="*/ 745958 w 8128084"/>
              <a:gd name="connsiteY290" fmla="*/ 8133348 h 15135727"/>
              <a:gd name="connsiteX291" fmla="*/ 818148 w 8128084"/>
              <a:gd name="connsiteY291" fmla="*/ 7820527 h 15135727"/>
              <a:gd name="connsiteX292" fmla="*/ 697832 w 8128084"/>
              <a:gd name="connsiteY292" fmla="*/ 7820527 h 15135727"/>
              <a:gd name="connsiteX293" fmla="*/ 625642 w 8128084"/>
              <a:gd name="connsiteY293" fmla="*/ 7916779 h 15135727"/>
              <a:gd name="connsiteX294" fmla="*/ 457200 w 8128084"/>
              <a:gd name="connsiteY294" fmla="*/ 7820527 h 15135727"/>
              <a:gd name="connsiteX295" fmla="*/ 529390 w 8128084"/>
              <a:gd name="connsiteY295" fmla="*/ 7700211 h 15135727"/>
              <a:gd name="connsiteX296" fmla="*/ 938464 w 8128084"/>
              <a:gd name="connsiteY296" fmla="*/ 7676148 h 15135727"/>
              <a:gd name="connsiteX297" fmla="*/ 1058779 w 8128084"/>
              <a:gd name="connsiteY297" fmla="*/ 7459579 h 15135727"/>
              <a:gd name="connsiteX298" fmla="*/ 1203158 w 8128084"/>
              <a:gd name="connsiteY298" fmla="*/ 7603958 h 15135727"/>
              <a:gd name="connsiteX299" fmla="*/ 1299411 w 8128084"/>
              <a:gd name="connsiteY299" fmla="*/ 7555832 h 15135727"/>
              <a:gd name="connsiteX300" fmla="*/ 1443790 w 8128084"/>
              <a:gd name="connsiteY300" fmla="*/ 7507706 h 15135727"/>
              <a:gd name="connsiteX301" fmla="*/ 1684421 w 8128084"/>
              <a:gd name="connsiteY301" fmla="*/ 7603958 h 15135727"/>
              <a:gd name="connsiteX302" fmla="*/ 1684421 w 8128084"/>
              <a:gd name="connsiteY302" fmla="*/ 7603958 h 15135727"/>
              <a:gd name="connsiteX303" fmla="*/ 1540042 w 8128084"/>
              <a:gd name="connsiteY303" fmla="*/ 7363327 h 15135727"/>
              <a:gd name="connsiteX304" fmla="*/ 1299411 w 8128084"/>
              <a:gd name="connsiteY304" fmla="*/ 7315200 h 15135727"/>
              <a:gd name="connsiteX305" fmla="*/ 1130969 w 8128084"/>
              <a:gd name="connsiteY305" fmla="*/ 7339264 h 15135727"/>
              <a:gd name="connsiteX306" fmla="*/ 1034716 w 8128084"/>
              <a:gd name="connsiteY306" fmla="*/ 7315200 h 15135727"/>
              <a:gd name="connsiteX307" fmla="*/ 1155032 w 8128084"/>
              <a:gd name="connsiteY307" fmla="*/ 7050506 h 15135727"/>
              <a:gd name="connsiteX308" fmla="*/ 1155032 w 8128084"/>
              <a:gd name="connsiteY308" fmla="*/ 6930190 h 15135727"/>
              <a:gd name="connsiteX309" fmla="*/ 1155032 w 8128084"/>
              <a:gd name="connsiteY309" fmla="*/ 6761748 h 15135727"/>
              <a:gd name="connsiteX310" fmla="*/ 1203158 w 8128084"/>
              <a:gd name="connsiteY310" fmla="*/ 6617369 h 15135727"/>
              <a:gd name="connsiteX311" fmla="*/ 1371600 w 8128084"/>
              <a:gd name="connsiteY311" fmla="*/ 6472990 h 15135727"/>
              <a:gd name="connsiteX312" fmla="*/ 1443790 w 8128084"/>
              <a:gd name="connsiteY312" fmla="*/ 6328611 h 15135727"/>
              <a:gd name="connsiteX313" fmla="*/ 1419727 w 8128084"/>
              <a:gd name="connsiteY313" fmla="*/ 6208295 h 15135727"/>
              <a:gd name="connsiteX314" fmla="*/ 1275348 w 8128084"/>
              <a:gd name="connsiteY314" fmla="*/ 6304548 h 15135727"/>
              <a:gd name="connsiteX315" fmla="*/ 1323474 w 8128084"/>
              <a:gd name="connsiteY315" fmla="*/ 6015790 h 15135727"/>
              <a:gd name="connsiteX316" fmla="*/ 1540042 w 8128084"/>
              <a:gd name="connsiteY316" fmla="*/ 5871411 h 15135727"/>
              <a:gd name="connsiteX317" fmla="*/ 1540042 w 8128084"/>
              <a:gd name="connsiteY317" fmla="*/ 5751095 h 15135727"/>
              <a:gd name="connsiteX318" fmla="*/ 1395664 w 8128084"/>
              <a:gd name="connsiteY318" fmla="*/ 5799221 h 15135727"/>
              <a:gd name="connsiteX319" fmla="*/ 1179095 w 8128084"/>
              <a:gd name="connsiteY319" fmla="*/ 5799221 h 15135727"/>
              <a:gd name="connsiteX320" fmla="*/ 890337 w 8128084"/>
              <a:gd name="connsiteY320" fmla="*/ 5775158 h 15135727"/>
              <a:gd name="connsiteX321" fmla="*/ 697832 w 8128084"/>
              <a:gd name="connsiteY321" fmla="*/ 5606716 h 15135727"/>
              <a:gd name="connsiteX322" fmla="*/ 577516 w 8128084"/>
              <a:gd name="connsiteY322" fmla="*/ 5582653 h 15135727"/>
              <a:gd name="connsiteX323" fmla="*/ 697832 w 8128084"/>
              <a:gd name="connsiteY323" fmla="*/ 5775158 h 15135727"/>
              <a:gd name="connsiteX324" fmla="*/ 409074 w 8128084"/>
              <a:gd name="connsiteY324" fmla="*/ 5799221 h 15135727"/>
              <a:gd name="connsiteX325" fmla="*/ 168442 w 8128084"/>
              <a:gd name="connsiteY325" fmla="*/ 5702969 h 15135727"/>
              <a:gd name="connsiteX326" fmla="*/ 264695 w 8128084"/>
              <a:gd name="connsiteY326" fmla="*/ 5558590 h 15135727"/>
              <a:gd name="connsiteX327" fmla="*/ 144379 w 8128084"/>
              <a:gd name="connsiteY327" fmla="*/ 5510464 h 15135727"/>
              <a:gd name="connsiteX328" fmla="*/ 0 w 8128084"/>
              <a:gd name="connsiteY328" fmla="*/ 5462337 h 15135727"/>
              <a:gd name="connsiteX329" fmla="*/ 96253 w 8128084"/>
              <a:gd name="connsiteY329"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10464 w 8128084"/>
              <a:gd name="connsiteY113" fmla="*/ 4620127 h 15135727"/>
              <a:gd name="connsiteX114" fmla="*/ 5510464 w 8128084"/>
              <a:gd name="connsiteY114" fmla="*/ 4812632 h 15135727"/>
              <a:gd name="connsiteX115" fmla="*/ 5317958 w 8128084"/>
              <a:gd name="connsiteY115" fmla="*/ 4981074 h 15135727"/>
              <a:gd name="connsiteX116" fmla="*/ 5005137 w 8128084"/>
              <a:gd name="connsiteY116" fmla="*/ 5149516 h 15135727"/>
              <a:gd name="connsiteX117" fmla="*/ 4692316 w 8128084"/>
              <a:gd name="connsiteY117" fmla="*/ 5149516 h 15135727"/>
              <a:gd name="connsiteX118" fmla="*/ 4523874 w 8128084"/>
              <a:gd name="connsiteY118" fmla="*/ 5366085 h 15135727"/>
              <a:gd name="connsiteX119" fmla="*/ 4211053 w 8128084"/>
              <a:gd name="connsiteY119" fmla="*/ 5414211 h 15135727"/>
              <a:gd name="connsiteX120" fmla="*/ 4114800 w 8128084"/>
              <a:gd name="connsiteY120" fmla="*/ 5390148 h 15135727"/>
              <a:gd name="connsiteX121" fmla="*/ 4018548 w 8128084"/>
              <a:gd name="connsiteY121" fmla="*/ 5630779 h 15135727"/>
              <a:gd name="connsiteX122" fmla="*/ 4090737 w 8128084"/>
              <a:gd name="connsiteY122" fmla="*/ 5871411 h 15135727"/>
              <a:gd name="connsiteX123" fmla="*/ 4090737 w 8128084"/>
              <a:gd name="connsiteY123" fmla="*/ 6184232 h 15135727"/>
              <a:gd name="connsiteX124" fmla="*/ 4186990 w 8128084"/>
              <a:gd name="connsiteY124" fmla="*/ 6472990 h 15135727"/>
              <a:gd name="connsiteX125" fmla="*/ 4042611 w 8128084"/>
              <a:gd name="connsiteY125" fmla="*/ 6352674 h 15135727"/>
              <a:gd name="connsiteX126" fmla="*/ 3946358 w 8128084"/>
              <a:gd name="connsiteY126" fmla="*/ 6376737 h 15135727"/>
              <a:gd name="connsiteX127" fmla="*/ 4114800 w 8128084"/>
              <a:gd name="connsiteY127" fmla="*/ 6641432 h 15135727"/>
              <a:gd name="connsiteX128" fmla="*/ 4451685 w 8128084"/>
              <a:gd name="connsiteY128" fmla="*/ 6737685 h 15135727"/>
              <a:gd name="connsiteX129" fmla="*/ 4620127 w 8128084"/>
              <a:gd name="connsiteY129" fmla="*/ 6978316 h 15135727"/>
              <a:gd name="connsiteX130" fmla="*/ 4740442 w 8128084"/>
              <a:gd name="connsiteY130" fmla="*/ 7170821 h 15135727"/>
              <a:gd name="connsiteX131" fmla="*/ 5077327 w 8128084"/>
              <a:gd name="connsiteY131" fmla="*/ 7387390 h 15135727"/>
              <a:gd name="connsiteX132" fmla="*/ 5125453 w 8128084"/>
              <a:gd name="connsiteY132" fmla="*/ 7603958 h 15135727"/>
              <a:gd name="connsiteX133" fmla="*/ 5197642 w 8128084"/>
              <a:gd name="connsiteY133" fmla="*/ 7796464 h 15135727"/>
              <a:gd name="connsiteX134" fmla="*/ 5486400 w 8128084"/>
              <a:gd name="connsiteY134" fmla="*/ 7964906 h 15135727"/>
              <a:gd name="connsiteX135" fmla="*/ 5486400 w 8128084"/>
              <a:gd name="connsiteY135" fmla="*/ 8349916 h 15135727"/>
              <a:gd name="connsiteX136" fmla="*/ 5678906 w 8128084"/>
              <a:gd name="connsiteY136" fmla="*/ 8614611 h 15135727"/>
              <a:gd name="connsiteX137" fmla="*/ 5919537 w 8128084"/>
              <a:gd name="connsiteY137" fmla="*/ 9071811 h 15135727"/>
              <a:gd name="connsiteX138" fmla="*/ 6160169 w 8128084"/>
              <a:gd name="connsiteY138" fmla="*/ 9336506 h 15135727"/>
              <a:gd name="connsiteX139" fmla="*/ 6280485 w 8128084"/>
              <a:gd name="connsiteY139" fmla="*/ 9601200 h 15135727"/>
              <a:gd name="connsiteX140" fmla="*/ 6400800 w 8128084"/>
              <a:gd name="connsiteY140" fmla="*/ 9793706 h 15135727"/>
              <a:gd name="connsiteX141" fmla="*/ 6569242 w 8128084"/>
              <a:gd name="connsiteY141" fmla="*/ 10058400 h 15135727"/>
              <a:gd name="connsiteX142" fmla="*/ 6713621 w 8128084"/>
              <a:gd name="connsiteY142" fmla="*/ 10106527 h 15135727"/>
              <a:gd name="connsiteX143" fmla="*/ 6545179 w 8128084"/>
              <a:gd name="connsiteY143" fmla="*/ 10202779 h 15135727"/>
              <a:gd name="connsiteX144" fmla="*/ 6569242 w 8128084"/>
              <a:gd name="connsiteY144" fmla="*/ 10443411 h 15135727"/>
              <a:gd name="connsiteX145" fmla="*/ 6593306 w 8128084"/>
              <a:gd name="connsiteY145" fmla="*/ 10708106 h 15135727"/>
              <a:gd name="connsiteX146" fmla="*/ 6761748 w 8128084"/>
              <a:gd name="connsiteY146" fmla="*/ 10924674 h 15135727"/>
              <a:gd name="connsiteX147" fmla="*/ 6641432 w 8128084"/>
              <a:gd name="connsiteY147" fmla="*/ 11093116 h 15135727"/>
              <a:gd name="connsiteX148" fmla="*/ 6713621 w 8128084"/>
              <a:gd name="connsiteY148" fmla="*/ 11261558 h 15135727"/>
              <a:gd name="connsiteX149" fmla="*/ 6737685 w 8128084"/>
              <a:gd name="connsiteY149" fmla="*/ 11526253 h 15135727"/>
              <a:gd name="connsiteX150" fmla="*/ 6617369 w 8128084"/>
              <a:gd name="connsiteY150" fmla="*/ 11839074 h 15135727"/>
              <a:gd name="connsiteX151" fmla="*/ 6617369 w 8128084"/>
              <a:gd name="connsiteY151" fmla="*/ 12031579 h 15135727"/>
              <a:gd name="connsiteX152" fmla="*/ 6641432 w 8128084"/>
              <a:gd name="connsiteY152" fmla="*/ 12127832 h 15135727"/>
              <a:gd name="connsiteX153" fmla="*/ 6761748 w 8128084"/>
              <a:gd name="connsiteY153" fmla="*/ 12031579 h 15135727"/>
              <a:gd name="connsiteX154" fmla="*/ 6761748 w 8128084"/>
              <a:gd name="connsiteY154" fmla="*/ 12296274 h 15135727"/>
              <a:gd name="connsiteX155" fmla="*/ 6689558 w 8128084"/>
              <a:gd name="connsiteY155" fmla="*/ 12512842 h 15135727"/>
              <a:gd name="connsiteX156" fmla="*/ 6785811 w 8128084"/>
              <a:gd name="connsiteY156" fmla="*/ 12777537 h 15135727"/>
              <a:gd name="connsiteX157" fmla="*/ 6569242 w 8128084"/>
              <a:gd name="connsiteY157" fmla="*/ 12873790 h 15135727"/>
              <a:gd name="connsiteX158" fmla="*/ 6545179 w 8128084"/>
              <a:gd name="connsiteY158" fmla="*/ 13090358 h 15135727"/>
              <a:gd name="connsiteX159" fmla="*/ 6448927 w 8128084"/>
              <a:gd name="connsiteY159" fmla="*/ 13355053 h 15135727"/>
              <a:gd name="connsiteX160" fmla="*/ 6256421 w 8128084"/>
              <a:gd name="connsiteY160" fmla="*/ 13571621 h 15135727"/>
              <a:gd name="connsiteX161" fmla="*/ 6087979 w 8128084"/>
              <a:gd name="connsiteY161" fmla="*/ 13667874 h 15135727"/>
              <a:gd name="connsiteX162" fmla="*/ 5943600 w 8128084"/>
              <a:gd name="connsiteY162" fmla="*/ 13716000 h 15135727"/>
              <a:gd name="connsiteX163" fmla="*/ 5702969 w 8128084"/>
              <a:gd name="connsiteY163" fmla="*/ 13667874 h 15135727"/>
              <a:gd name="connsiteX164" fmla="*/ 5582653 w 8128084"/>
              <a:gd name="connsiteY164" fmla="*/ 13691937 h 15135727"/>
              <a:gd name="connsiteX165" fmla="*/ 5727032 w 8128084"/>
              <a:gd name="connsiteY165" fmla="*/ 13836316 h 15135727"/>
              <a:gd name="connsiteX166" fmla="*/ 5582653 w 8128084"/>
              <a:gd name="connsiteY166" fmla="*/ 14052885 h 15135727"/>
              <a:gd name="connsiteX167" fmla="*/ 5462337 w 8128084"/>
              <a:gd name="connsiteY167" fmla="*/ 14149137 h 15135727"/>
              <a:gd name="connsiteX168" fmla="*/ 5342021 w 8128084"/>
              <a:gd name="connsiteY168" fmla="*/ 14004758 h 15135727"/>
              <a:gd name="connsiteX169" fmla="*/ 5245769 w 8128084"/>
              <a:gd name="connsiteY169" fmla="*/ 14004758 h 15135727"/>
              <a:gd name="connsiteX170" fmla="*/ 5245769 w 8128084"/>
              <a:gd name="connsiteY170" fmla="*/ 13956632 h 15135727"/>
              <a:gd name="connsiteX171" fmla="*/ 5101390 w 8128084"/>
              <a:gd name="connsiteY171" fmla="*/ 13956632 h 15135727"/>
              <a:gd name="connsiteX172" fmla="*/ 4981074 w 8128084"/>
              <a:gd name="connsiteY172" fmla="*/ 13860379 h 15135727"/>
              <a:gd name="connsiteX173" fmla="*/ 4740442 w 8128084"/>
              <a:gd name="connsiteY173" fmla="*/ 13908506 h 15135727"/>
              <a:gd name="connsiteX174" fmla="*/ 4475748 w 8128084"/>
              <a:gd name="connsiteY174" fmla="*/ 13956632 h 15135727"/>
              <a:gd name="connsiteX175" fmla="*/ 4379495 w 8128084"/>
              <a:gd name="connsiteY175" fmla="*/ 14028821 h 15135727"/>
              <a:gd name="connsiteX176" fmla="*/ 4403558 w 8128084"/>
              <a:gd name="connsiteY176" fmla="*/ 14197264 h 15135727"/>
              <a:gd name="connsiteX177" fmla="*/ 4572000 w 8128084"/>
              <a:gd name="connsiteY177" fmla="*/ 14149137 h 15135727"/>
              <a:gd name="connsiteX178" fmla="*/ 4523874 w 8128084"/>
              <a:gd name="connsiteY178" fmla="*/ 14558211 h 15135727"/>
              <a:gd name="connsiteX179" fmla="*/ 4403558 w 8128084"/>
              <a:gd name="connsiteY179" fmla="*/ 14437895 h 15135727"/>
              <a:gd name="connsiteX180" fmla="*/ 4403558 w 8128084"/>
              <a:gd name="connsiteY180" fmla="*/ 14437895 h 15135727"/>
              <a:gd name="connsiteX181" fmla="*/ 4283242 w 8128084"/>
              <a:gd name="connsiteY181" fmla="*/ 14245390 h 15135727"/>
              <a:gd name="connsiteX182" fmla="*/ 4235116 w 8128084"/>
              <a:gd name="connsiteY182" fmla="*/ 14341642 h 15135727"/>
              <a:gd name="connsiteX183" fmla="*/ 4162927 w 8128084"/>
              <a:gd name="connsiteY183" fmla="*/ 14389769 h 15135727"/>
              <a:gd name="connsiteX184" fmla="*/ 4162927 w 8128084"/>
              <a:gd name="connsiteY184" fmla="*/ 14389769 h 15135727"/>
              <a:gd name="connsiteX185" fmla="*/ 3922295 w 8128084"/>
              <a:gd name="connsiteY185" fmla="*/ 14245390 h 15135727"/>
              <a:gd name="connsiteX186" fmla="*/ 3801979 w 8128084"/>
              <a:gd name="connsiteY186" fmla="*/ 14293516 h 15135727"/>
              <a:gd name="connsiteX187" fmla="*/ 3681664 w 8128084"/>
              <a:gd name="connsiteY187" fmla="*/ 14389769 h 15135727"/>
              <a:gd name="connsiteX188" fmla="*/ 3657600 w 8128084"/>
              <a:gd name="connsiteY188" fmla="*/ 14654464 h 15135727"/>
              <a:gd name="connsiteX189" fmla="*/ 3513221 w 8128084"/>
              <a:gd name="connsiteY189" fmla="*/ 14726653 h 15135727"/>
              <a:gd name="connsiteX190" fmla="*/ 3513221 w 8128084"/>
              <a:gd name="connsiteY190" fmla="*/ 14871032 h 15135727"/>
              <a:gd name="connsiteX191" fmla="*/ 3633537 w 8128084"/>
              <a:gd name="connsiteY191" fmla="*/ 14967285 h 15135727"/>
              <a:gd name="connsiteX192" fmla="*/ 3609474 w 8128084"/>
              <a:gd name="connsiteY192" fmla="*/ 15087600 h 15135727"/>
              <a:gd name="connsiteX193" fmla="*/ 3441032 w 8128084"/>
              <a:gd name="connsiteY193" fmla="*/ 15039474 h 15135727"/>
              <a:gd name="connsiteX194" fmla="*/ 3272590 w 8128084"/>
              <a:gd name="connsiteY194" fmla="*/ 15063537 h 15135727"/>
              <a:gd name="connsiteX195" fmla="*/ 3248527 w 8128084"/>
              <a:gd name="connsiteY195" fmla="*/ 14895095 h 15135727"/>
              <a:gd name="connsiteX196" fmla="*/ 3128211 w 8128084"/>
              <a:gd name="connsiteY196" fmla="*/ 14919158 h 15135727"/>
              <a:gd name="connsiteX197" fmla="*/ 2959769 w 8128084"/>
              <a:gd name="connsiteY197" fmla="*/ 15135727 h 15135727"/>
              <a:gd name="connsiteX198" fmla="*/ 2935706 w 8128084"/>
              <a:gd name="connsiteY198" fmla="*/ 14895095 h 15135727"/>
              <a:gd name="connsiteX199" fmla="*/ 2791327 w 8128084"/>
              <a:gd name="connsiteY199" fmla="*/ 14943221 h 15135727"/>
              <a:gd name="connsiteX200" fmla="*/ 2671011 w 8128084"/>
              <a:gd name="connsiteY200" fmla="*/ 15039474 h 15135727"/>
              <a:gd name="connsiteX201" fmla="*/ 2430379 w 8128084"/>
              <a:gd name="connsiteY201" fmla="*/ 15087600 h 15135727"/>
              <a:gd name="connsiteX202" fmla="*/ 2237874 w 8128084"/>
              <a:gd name="connsiteY202" fmla="*/ 15039474 h 15135727"/>
              <a:gd name="connsiteX203" fmla="*/ 2622885 w 8128084"/>
              <a:gd name="connsiteY203" fmla="*/ 14846969 h 15135727"/>
              <a:gd name="connsiteX204" fmla="*/ 2887579 w 8128084"/>
              <a:gd name="connsiteY204" fmla="*/ 14774779 h 15135727"/>
              <a:gd name="connsiteX205" fmla="*/ 2839453 w 8128084"/>
              <a:gd name="connsiteY205" fmla="*/ 14582274 h 15135727"/>
              <a:gd name="connsiteX206" fmla="*/ 2935706 w 8128084"/>
              <a:gd name="connsiteY206" fmla="*/ 14510085 h 15135727"/>
              <a:gd name="connsiteX207" fmla="*/ 2935706 w 8128084"/>
              <a:gd name="connsiteY207" fmla="*/ 14510085 h 15135727"/>
              <a:gd name="connsiteX208" fmla="*/ 3080085 w 8128084"/>
              <a:gd name="connsiteY208" fmla="*/ 14413832 h 15135727"/>
              <a:gd name="connsiteX209" fmla="*/ 3152274 w 8128084"/>
              <a:gd name="connsiteY209" fmla="*/ 14341642 h 15135727"/>
              <a:gd name="connsiteX210" fmla="*/ 3080085 w 8128084"/>
              <a:gd name="connsiteY210" fmla="*/ 14269453 h 15135727"/>
              <a:gd name="connsiteX211" fmla="*/ 3152274 w 8128084"/>
              <a:gd name="connsiteY211" fmla="*/ 14197264 h 15135727"/>
              <a:gd name="connsiteX212" fmla="*/ 3152274 w 8128084"/>
              <a:gd name="connsiteY212" fmla="*/ 14052885 h 15135727"/>
              <a:gd name="connsiteX213" fmla="*/ 3080085 w 8128084"/>
              <a:gd name="connsiteY213" fmla="*/ 13980695 h 15135727"/>
              <a:gd name="connsiteX214" fmla="*/ 3056021 w 8128084"/>
              <a:gd name="connsiteY214" fmla="*/ 14076948 h 15135727"/>
              <a:gd name="connsiteX215" fmla="*/ 2935706 w 8128084"/>
              <a:gd name="connsiteY215" fmla="*/ 14076948 h 15135727"/>
              <a:gd name="connsiteX216" fmla="*/ 2863516 w 8128084"/>
              <a:gd name="connsiteY216" fmla="*/ 14125074 h 15135727"/>
              <a:gd name="connsiteX217" fmla="*/ 2719137 w 8128084"/>
              <a:gd name="connsiteY217" fmla="*/ 14197264 h 15135727"/>
              <a:gd name="connsiteX218" fmla="*/ 2646948 w 8128084"/>
              <a:gd name="connsiteY218" fmla="*/ 14197264 h 15135727"/>
              <a:gd name="connsiteX219" fmla="*/ 2598821 w 8128084"/>
              <a:gd name="connsiteY219" fmla="*/ 14125074 h 15135727"/>
              <a:gd name="connsiteX220" fmla="*/ 2430379 w 8128084"/>
              <a:gd name="connsiteY220" fmla="*/ 13836316 h 15135727"/>
              <a:gd name="connsiteX221" fmla="*/ 2646948 w 8128084"/>
              <a:gd name="connsiteY221" fmla="*/ 13812253 h 15135727"/>
              <a:gd name="connsiteX222" fmla="*/ 2502569 w 8128084"/>
              <a:gd name="connsiteY222" fmla="*/ 13475369 h 15135727"/>
              <a:gd name="connsiteX223" fmla="*/ 2550695 w 8128084"/>
              <a:gd name="connsiteY223" fmla="*/ 13186611 h 15135727"/>
              <a:gd name="connsiteX224" fmla="*/ 2719137 w 8128084"/>
              <a:gd name="connsiteY224" fmla="*/ 13042232 h 15135727"/>
              <a:gd name="connsiteX225" fmla="*/ 2791327 w 8128084"/>
              <a:gd name="connsiteY225" fmla="*/ 12945979 h 15135727"/>
              <a:gd name="connsiteX226" fmla="*/ 3031958 w 8128084"/>
              <a:gd name="connsiteY226" fmla="*/ 13090358 h 15135727"/>
              <a:gd name="connsiteX227" fmla="*/ 3056021 w 8128084"/>
              <a:gd name="connsiteY227" fmla="*/ 12753474 h 15135727"/>
              <a:gd name="connsiteX228" fmla="*/ 2887579 w 8128084"/>
              <a:gd name="connsiteY228" fmla="*/ 12777537 h 15135727"/>
              <a:gd name="connsiteX229" fmla="*/ 2815390 w 8128084"/>
              <a:gd name="connsiteY229" fmla="*/ 12777537 h 15135727"/>
              <a:gd name="connsiteX230" fmla="*/ 3176337 w 8128084"/>
              <a:gd name="connsiteY230" fmla="*/ 12368464 h 15135727"/>
              <a:gd name="connsiteX231" fmla="*/ 3104148 w 8128084"/>
              <a:gd name="connsiteY231" fmla="*/ 12320337 h 15135727"/>
              <a:gd name="connsiteX232" fmla="*/ 3104148 w 8128084"/>
              <a:gd name="connsiteY232" fmla="*/ 12320337 h 15135727"/>
              <a:gd name="connsiteX233" fmla="*/ 3007895 w 8128084"/>
              <a:gd name="connsiteY233" fmla="*/ 12079706 h 15135727"/>
              <a:gd name="connsiteX234" fmla="*/ 2911642 w 8128084"/>
              <a:gd name="connsiteY234" fmla="*/ 11935327 h 15135727"/>
              <a:gd name="connsiteX235" fmla="*/ 2863516 w 8128084"/>
              <a:gd name="connsiteY235" fmla="*/ 11694695 h 15135727"/>
              <a:gd name="connsiteX236" fmla="*/ 2911642 w 8128084"/>
              <a:gd name="connsiteY236" fmla="*/ 11454064 h 15135727"/>
              <a:gd name="connsiteX237" fmla="*/ 3056021 w 8128084"/>
              <a:gd name="connsiteY237" fmla="*/ 11454064 h 15135727"/>
              <a:gd name="connsiteX238" fmla="*/ 2983832 w 8128084"/>
              <a:gd name="connsiteY238" fmla="*/ 11381874 h 15135727"/>
              <a:gd name="connsiteX239" fmla="*/ 3031958 w 8128084"/>
              <a:gd name="connsiteY239" fmla="*/ 11285621 h 15135727"/>
              <a:gd name="connsiteX240" fmla="*/ 3007895 w 8128084"/>
              <a:gd name="connsiteY240" fmla="*/ 11189369 h 15135727"/>
              <a:gd name="connsiteX241" fmla="*/ 2887579 w 8128084"/>
              <a:gd name="connsiteY241" fmla="*/ 11141242 h 15135727"/>
              <a:gd name="connsiteX242" fmla="*/ 2887579 w 8128084"/>
              <a:gd name="connsiteY242" fmla="*/ 10972800 h 15135727"/>
              <a:gd name="connsiteX243" fmla="*/ 2887579 w 8128084"/>
              <a:gd name="connsiteY243" fmla="*/ 10924674 h 15135727"/>
              <a:gd name="connsiteX244" fmla="*/ 2767264 w 8128084"/>
              <a:gd name="connsiteY244" fmla="*/ 11020927 h 15135727"/>
              <a:gd name="connsiteX245" fmla="*/ 2743200 w 8128084"/>
              <a:gd name="connsiteY245" fmla="*/ 10924674 h 15135727"/>
              <a:gd name="connsiteX246" fmla="*/ 2550695 w 8128084"/>
              <a:gd name="connsiteY246" fmla="*/ 11020927 h 15135727"/>
              <a:gd name="connsiteX247" fmla="*/ 2526632 w 8128084"/>
              <a:gd name="connsiteY247" fmla="*/ 11117179 h 15135727"/>
              <a:gd name="connsiteX248" fmla="*/ 2334127 w 8128084"/>
              <a:gd name="connsiteY248" fmla="*/ 10996864 h 15135727"/>
              <a:gd name="connsiteX249" fmla="*/ 2358190 w 8128084"/>
              <a:gd name="connsiteY249" fmla="*/ 10732169 h 15135727"/>
              <a:gd name="connsiteX250" fmla="*/ 2334127 w 8128084"/>
              <a:gd name="connsiteY250" fmla="*/ 10587790 h 15135727"/>
              <a:gd name="connsiteX251" fmla="*/ 2406316 w 8128084"/>
              <a:gd name="connsiteY251" fmla="*/ 10491537 h 15135727"/>
              <a:gd name="connsiteX252" fmla="*/ 2598821 w 8128084"/>
              <a:gd name="connsiteY252" fmla="*/ 10684042 h 15135727"/>
              <a:gd name="connsiteX253" fmla="*/ 2767264 w 8128084"/>
              <a:gd name="connsiteY253" fmla="*/ 10684042 h 15135727"/>
              <a:gd name="connsiteX254" fmla="*/ 2646948 w 8128084"/>
              <a:gd name="connsiteY254" fmla="*/ 10515600 h 15135727"/>
              <a:gd name="connsiteX255" fmla="*/ 2815390 w 8128084"/>
              <a:gd name="connsiteY255" fmla="*/ 10395285 h 15135727"/>
              <a:gd name="connsiteX256" fmla="*/ 3080085 w 8128084"/>
              <a:gd name="connsiteY256" fmla="*/ 10419348 h 15135727"/>
              <a:gd name="connsiteX257" fmla="*/ 3248527 w 8128084"/>
              <a:gd name="connsiteY257" fmla="*/ 10539664 h 15135727"/>
              <a:gd name="connsiteX258" fmla="*/ 3320716 w 8128084"/>
              <a:gd name="connsiteY258" fmla="*/ 10659979 h 15135727"/>
              <a:gd name="connsiteX259" fmla="*/ 3465095 w 8128084"/>
              <a:gd name="connsiteY259" fmla="*/ 10659979 h 15135727"/>
              <a:gd name="connsiteX260" fmla="*/ 3441032 w 8128084"/>
              <a:gd name="connsiteY260" fmla="*/ 10491537 h 15135727"/>
              <a:gd name="connsiteX261" fmla="*/ 3392906 w 8128084"/>
              <a:gd name="connsiteY261" fmla="*/ 10250906 h 15135727"/>
              <a:gd name="connsiteX262" fmla="*/ 3152274 w 8128084"/>
              <a:gd name="connsiteY262" fmla="*/ 10250906 h 15135727"/>
              <a:gd name="connsiteX263" fmla="*/ 3176337 w 8128084"/>
              <a:gd name="connsiteY263" fmla="*/ 10178716 h 15135727"/>
              <a:gd name="connsiteX264" fmla="*/ 3104148 w 8128084"/>
              <a:gd name="connsiteY264" fmla="*/ 10154653 h 15135727"/>
              <a:gd name="connsiteX265" fmla="*/ 3007895 w 8128084"/>
              <a:gd name="connsiteY265" fmla="*/ 9962148 h 15135727"/>
              <a:gd name="connsiteX266" fmla="*/ 3176337 w 8128084"/>
              <a:gd name="connsiteY266" fmla="*/ 9889958 h 15135727"/>
              <a:gd name="connsiteX267" fmla="*/ 2959769 w 8128084"/>
              <a:gd name="connsiteY267" fmla="*/ 9504948 h 15135727"/>
              <a:gd name="connsiteX268" fmla="*/ 2791327 w 8128084"/>
              <a:gd name="connsiteY268" fmla="*/ 9456821 h 15135727"/>
              <a:gd name="connsiteX269" fmla="*/ 2574758 w 8128084"/>
              <a:gd name="connsiteY269" fmla="*/ 9336506 h 15135727"/>
              <a:gd name="connsiteX270" fmla="*/ 2550695 w 8128084"/>
              <a:gd name="connsiteY270" fmla="*/ 9071811 h 15135727"/>
              <a:gd name="connsiteX271" fmla="*/ 2695074 w 8128084"/>
              <a:gd name="connsiteY271" fmla="*/ 8999621 h 15135727"/>
              <a:gd name="connsiteX272" fmla="*/ 2622885 w 8128084"/>
              <a:gd name="connsiteY272" fmla="*/ 8975558 h 15135727"/>
              <a:gd name="connsiteX273" fmla="*/ 2430379 w 8128084"/>
              <a:gd name="connsiteY273" fmla="*/ 8999621 h 15135727"/>
              <a:gd name="connsiteX274" fmla="*/ 2261937 w 8128084"/>
              <a:gd name="connsiteY274" fmla="*/ 9168064 h 15135727"/>
              <a:gd name="connsiteX275" fmla="*/ 2237874 w 8128084"/>
              <a:gd name="connsiteY275" fmla="*/ 8999621 h 15135727"/>
              <a:gd name="connsiteX276" fmla="*/ 2117558 w 8128084"/>
              <a:gd name="connsiteY276" fmla="*/ 8975558 h 15135727"/>
              <a:gd name="connsiteX277" fmla="*/ 2045369 w 8128084"/>
              <a:gd name="connsiteY277" fmla="*/ 8783053 h 15135727"/>
              <a:gd name="connsiteX278" fmla="*/ 1852864 w 8128084"/>
              <a:gd name="connsiteY278" fmla="*/ 8758990 h 15135727"/>
              <a:gd name="connsiteX279" fmla="*/ 1636295 w 8128084"/>
              <a:gd name="connsiteY279" fmla="*/ 8927432 h 15135727"/>
              <a:gd name="connsiteX280" fmla="*/ 1588169 w 8128084"/>
              <a:gd name="connsiteY280" fmla="*/ 9023685 h 15135727"/>
              <a:gd name="connsiteX281" fmla="*/ 1515979 w 8128084"/>
              <a:gd name="connsiteY281" fmla="*/ 8879306 h 15135727"/>
              <a:gd name="connsiteX282" fmla="*/ 1347537 w 8128084"/>
              <a:gd name="connsiteY282" fmla="*/ 8879306 h 15135727"/>
              <a:gd name="connsiteX283" fmla="*/ 1347537 w 8128084"/>
              <a:gd name="connsiteY283" fmla="*/ 8710864 h 15135727"/>
              <a:gd name="connsiteX284" fmla="*/ 1106906 w 8128084"/>
              <a:gd name="connsiteY284" fmla="*/ 8783053 h 15135727"/>
              <a:gd name="connsiteX285" fmla="*/ 890337 w 8128084"/>
              <a:gd name="connsiteY285" fmla="*/ 8686800 h 15135727"/>
              <a:gd name="connsiteX286" fmla="*/ 649706 w 8128084"/>
              <a:gd name="connsiteY286" fmla="*/ 8662737 h 15135727"/>
              <a:gd name="connsiteX287" fmla="*/ 385011 w 8128084"/>
              <a:gd name="connsiteY287" fmla="*/ 8566485 h 15135727"/>
              <a:gd name="connsiteX288" fmla="*/ 577516 w 8128084"/>
              <a:gd name="connsiteY288" fmla="*/ 8373979 h 15135727"/>
              <a:gd name="connsiteX289" fmla="*/ 794085 w 8128084"/>
              <a:gd name="connsiteY289" fmla="*/ 8301790 h 15135727"/>
              <a:gd name="connsiteX290" fmla="*/ 745958 w 8128084"/>
              <a:gd name="connsiteY290" fmla="*/ 8133348 h 15135727"/>
              <a:gd name="connsiteX291" fmla="*/ 818148 w 8128084"/>
              <a:gd name="connsiteY291" fmla="*/ 7820527 h 15135727"/>
              <a:gd name="connsiteX292" fmla="*/ 697832 w 8128084"/>
              <a:gd name="connsiteY292" fmla="*/ 7820527 h 15135727"/>
              <a:gd name="connsiteX293" fmla="*/ 625642 w 8128084"/>
              <a:gd name="connsiteY293" fmla="*/ 7916779 h 15135727"/>
              <a:gd name="connsiteX294" fmla="*/ 457200 w 8128084"/>
              <a:gd name="connsiteY294" fmla="*/ 7820527 h 15135727"/>
              <a:gd name="connsiteX295" fmla="*/ 529390 w 8128084"/>
              <a:gd name="connsiteY295" fmla="*/ 7700211 h 15135727"/>
              <a:gd name="connsiteX296" fmla="*/ 938464 w 8128084"/>
              <a:gd name="connsiteY296" fmla="*/ 7676148 h 15135727"/>
              <a:gd name="connsiteX297" fmla="*/ 1058779 w 8128084"/>
              <a:gd name="connsiteY297" fmla="*/ 7459579 h 15135727"/>
              <a:gd name="connsiteX298" fmla="*/ 1203158 w 8128084"/>
              <a:gd name="connsiteY298" fmla="*/ 7603958 h 15135727"/>
              <a:gd name="connsiteX299" fmla="*/ 1299411 w 8128084"/>
              <a:gd name="connsiteY299" fmla="*/ 7555832 h 15135727"/>
              <a:gd name="connsiteX300" fmla="*/ 1443790 w 8128084"/>
              <a:gd name="connsiteY300" fmla="*/ 7507706 h 15135727"/>
              <a:gd name="connsiteX301" fmla="*/ 1684421 w 8128084"/>
              <a:gd name="connsiteY301" fmla="*/ 7603958 h 15135727"/>
              <a:gd name="connsiteX302" fmla="*/ 1684421 w 8128084"/>
              <a:gd name="connsiteY302" fmla="*/ 7603958 h 15135727"/>
              <a:gd name="connsiteX303" fmla="*/ 1540042 w 8128084"/>
              <a:gd name="connsiteY303" fmla="*/ 7363327 h 15135727"/>
              <a:gd name="connsiteX304" fmla="*/ 1299411 w 8128084"/>
              <a:gd name="connsiteY304" fmla="*/ 7315200 h 15135727"/>
              <a:gd name="connsiteX305" fmla="*/ 1130969 w 8128084"/>
              <a:gd name="connsiteY305" fmla="*/ 7339264 h 15135727"/>
              <a:gd name="connsiteX306" fmla="*/ 1034716 w 8128084"/>
              <a:gd name="connsiteY306" fmla="*/ 7315200 h 15135727"/>
              <a:gd name="connsiteX307" fmla="*/ 1155032 w 8128084"/>
              <a:gd name="connsiteY307" fmla="*/ 7050506 h 15135727"/>
              <a:gd name="connsiteX308" fmla="*/ 1155032 w 8128084"/>
              <a:gd name="connsiteY308" fmla="*/ 6930190 h 15135727"/>
              <a:gd name="connsiteX309" fmla="*/ 1155032 w 8128084"/>
              <a:gd name="connsiteY309" fmla="*/ 6761748 h 15135727"/>
              <a:gd name="connsiteX310" fmla="*/ 1203158 w 8128084"/>
              <a:gd name="connsiteY310" fmla="*/ 6617369 h 15135727"/>
              <a:gd name="connsiteX311" fmla="*/ 1371600 w 8128084"/>
              <a:gd name="connsiteY311" fmla="*/ 6472990 h 15135727"/>
              <a:gd name="connsiteX312" fmla="*/ 1443790 w 8128084"/>
              <a:gd name="connsiteY312" fmla="*/ 6328611 h 15135727"/>
              <a:gd name="connsiteX313" fmla="*/ 1419727 w 8128084"/>
              <a:gd name="connsiteY313" fmla="*/ 6208295 h 15135727"/>
              <a:gd name="connsiteX314" fmla="*/ 1275348 w 8128084"/>
              <a:gd name="connsiteY314" fmla="*/ 6304548 h 15135727"/>
              <a:gd name="connsiteX315" fmla="*/ 1323474 w 8128084"/>
              <a:gd name="connsiteY315" fmla="*/ 6015790 h 15135727"/>
              <a:gd name="connsiteX316" fmla="*/ 1540042 w 8128084"/>
              <a:gd name="connsiteY316" fmla="*/ 5871411 h 15135727"/>
              <a:gd name="connsiteX317" fmla="*/ 1540042 w 8128084"/>
              <a:gd name="connsiteY317" fmla="*/ 5751095 h 15135727"/>
              <a:gd name="connsiteX318" fmla="*/ 1395664 w 8128084"/>
              <a:gd name="connsiteY318" fmla="*/ 5799221 h 15135727"/>
              <a:gd name="connsiteX319" fmla="*/ 1179095 w 8128084"/>
              <a:gd name="connsiteY319" fmla="*/ 5799221 h 15135727"/>
              <a:gd name="connsiteX320" fmla="*/ 890337 w 8128084"/>
              <a:gd name="connsiteY320" fmla="*/ 5775158 h 15135727"/>
              <a:gd name="connsiteX321" fmla="*/ 697832 w 8128084"/>
              <a:gd name="connsiteY321" fmla="*/ 5606716 h 15135727"/>
              <a:gd name="connsiteX322" fmla="*/ 577516 w 8128084"/>
              <a:gd name="connsiteY322" fmla="*/ 5582653 h 15135727"/>
              <a:gd name="connsiteX323" fmla="*/ 697832 w 8128084"/>
              <a:gd name="connsiteY323" fmla="*/ 5775158 h 15135727"/>
              <a:gd name="connsiteX324" fmla="*/ 409074 w 8128084"/>
              <a:gd name="connsiteY324" fmla="*/ 5799221 h 15135727"/>
              <a:gd name="connsiteX325" fmla="*/ 168442 w 8128084"/>
              <a:gd name="connsiteY325" fmla="*/ 5702969 h 15135727"/>
              <a:gd name="connsiteX326" fmla="*/ 264695 w 8128084"/>
              <a:gd name="connsiteY326" fmla="*/ 5558590 h 15135727"/>
              <a:gd name="connsiteX327" fmla="*/ 144379 w 8128084"/>
              <a:gd name="connsiteY327" fmla="*/ 5510464 h 15135727"/>
              <a:gd name="connsiteX328" fmla="*/ 0 w 8128084"/>
              <a:gd name="connsiteY328" fmla="*/ 5462337 h 15135727"/>
              <a:gd name="connsiteX329" fmla="*/ 96253 w 8128084"/>
              <a:gd name="connsiteY329"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10464 w 8128084"/>
              <a:gd name="connsiteY114" fmla="*/ 4812632 h 15135727"/>
              <a:gd name="connsiteX115" fmla="*/ 5317958 w 8128084"/>
              <a:gd name="connsiteY115" fmla="*/ 4981074 h 15135727"/>
              <a:gd name="connsiteX116" fmla="*/ 5005137 w 8128084"/>
              <a:gd name="connsiteY116" fmla="*/ 5149516 h 15135727"/>
              <a:gd name="connsiteX117" fmla="*/ 4692316 w 8128084"/>
              <a:gd name="connsiteY117" fmla="*/ 5149516 h 15135727"/>
              <a:gd name="connsiteX118" fmla="*/ 4523874 w 8128084"/>
              <a:gd name="connsiteY118" fmla="*/ 5366085 h 15135727"/>
              <a:gd name="connsiteX119" fmla="*/ 4211053 w 8128084"/>
              <a:gd name="connsiteY119" fmla="*/ 5414211 h 15135727"/>
              <a:gd name="connsiteX120" fmla="*/ 4114800 w 8128084"/>
              <a:gd name="connsiteY120" fmla="*/ 5390148 h 15135727"/>
              <a:gd name="connsiteX121" fmla="*/ 4018548 w 8128084"/>
              <a:gd name="connsiteY121" fmla="*/ 5630779 h 15135727"/>
              <a:gd name="connsiteX122" fmla="*/ 4090737 w 8128084"/>
              <a:gd name="connsiteY122" fmla="*/ 5871411 h 15135727"/>
              <a:gd name="connsiteX123" fmla="*/ 4090737 w 8128084"/>
              <a:gd name="connsiteY123" fmla="*/ 6184232 h 15135727"/>
              <a:gd name="connsiteX124" fmla="*/ 4186990 w 8128084"/>
              <a:gd name="connsiteY124" fmla="*/ 6472990 h 15135727"/>
              <a:gd name="connsiteX125" fmla="*/ 4042611 w 8128084"/>
              <a:gd name="connsiteY125" fmla="*/ 6352674 h 15135727"/>
              <a:gd name="connsiteX126" fmla="*/ 3946358 w 8128084"/>
              <a:gd name="connsiteY126" fmla="*/ 6376737 h 15135727"/>
              <a:gd name="connsiteX127" fmla="*/ 4114800 w 8128084"/>
              <a:gd name="connsiteY127" fmla="*/ 6641432 h 15135727"/>
              <a:gd name="connsiteX128" fmla="*/ 4451685 w 8128084"/>
              <a:gd name="connsiteY128" fmla="*/ 6737685 h 15135727"/>
              <a:gd name="connsiteX129" fmla="*/ 4620127 w 8128084"/>
              <a:gd name="connsiteY129" fmla="*/ 6978316 h 15135727"/>
              <a:gd name="connsiteX130" fmla="*/ 4740442 w 8128084"/>
              <a:gd name="connsiteY130" fmla="*/ 7170821 h 15135727"/>
              <a:gd name="connsiteX131" fmla="*/ 5077327 w 8128084"/>
              <a:gd name="connsiteY131" fmla="*/ 7387390 h 15135727"/>
              <a:gd name="connsiteX132" fmla="*/ 5125453 w 8128084"/>
              <a:gd name="connsiteY132" fmla="*/ 7603958 h 15135727"/>
              <a:gd name="connsiteX133" fmla="*/ 5197642 w 8128084"/>
              <a:gd name="connsiteY133" fmla="*/ 7796464 h 15135727"/>
              <a:gd name="connsiteX134" fmla="*/ 5486400 w 8128084"/>
              <a:gd name="connsiteY134" fmla="*/ 7964906 h 15135727"/>
              <a:gd name="connsiteX135" fmla="*/ 5486400 w 8128084"/>
              <a:gd name="connsiteY135" fmla="*/ 8349916 h 15135727"/>
              <a:gd name="connsiteX136" fmla="*/ 5678906 w 8128084"/>
              <a:gd name="connsiteY136" fmla="*/ 8614611 h 15135727"/>
              <a:gd name="connsiteX137" fmla="*/ 5919537 w 8128084"/>
              <a:gd name="connsiteY137" fmla="*/ 9071811 h 15135727"/>
              <a:gd name="connsiteX138" fmla="*/ 6160169 w 8128084"/>
              <a:gd name="connsiteY138" fmla="*/ 9336506 h 15135727"/>
              <a:gd name="connsiteX139" fmla="*/ 6280485 w 8128084"/>
              <a:gd name="connsiteY139" fmla="*/ 9601200 h 15135727"/>
              <a:gd name="connsiteX140" fmla="*/ 6400800 w 8128084"/>
              <a:gd name="connsiteY140" fmla="*/ 9793706 h 15135727"/>
              <a:gd name="connsiteX141" fmla="*/ 6569242 w 8128084"/>
              <a:gd name="connsiteY141" fmla="*/ 10058400 h 15135727"/>
              <a:gd name="connsiteX142" fmla="*/ 6713621 w 8128084"/>
              <a:gd name="connsiteY142" fmla="*/ 10106527 h 15135727"/>
              <a:gd name="connsiteX143" fmla="*/ 6545179 w 8128084"/>
              <a:gd name="connsiteY143" fmla="*/ 10202779 h 15135727"/>
              <a:gd name="connsiteX144" fmla="*/ 6569242 w 8128084"/>
              <a:gd name="connsiteY144" fmla="*/ 10443411 h 15135727"/>
              <a:gd name="connsiteX145" fmla="*/ 6593306 w 8128084"/>
              <a:gd name="connsiteY145" fmla="*/ 10708106 h 15135727"/>
              <a:gd name="connsiteX146" fmla="*/ 6761748 w 8128084"/>
              <a:gd name="connsiteY146" fmla="*/ 10924674 h 15135727"/>
              <a:gd name="connsiteX147" fmla="*/ 6641432 w 8128084"/>
              <a:gd name="connsiteY147" fmla="*/ 11093116 h 15135727"/>
              <a:gd name="connsiteX148" fmla="*/ 6713621 w 8128084"/>
              <a:gd name="connsiteY148" fmla="*/ 11261558 h 15135727"/>
              <a:gd name="connsiteX149" fmla="*/ 6737685 w 8128084"/>
              <a:gd name="connsiteY149" fmla="*/ 11526253 h 15135727"/>
              <a:gd name="connsiteX150" fmla="*/ 6617369 w 8128084"/>
              <a:gd name="connsiteY150" fmla="*/ 11839074 h 15135727"/>
              <a:gd name="connsiteX151" fmla="*/ 6617369 w 8128084"/>
              <a:gd name="connsiteY151" fmla="*/ 12031579 h 15135727"/>
              <a:gd name="connsiteX152" fmla="*/ 6641432 w 8128084"/>
              <a:gd name="connsiteY152" fmla="*/ 12127832 h 15135727"/>
              <a:gd name="connsiteX153" fmla="*/ 6761748 w 8128084"/>
              <a:gd name="connsiteY153" fmla="*/ 12031579 h 15135727"/>
              <a:gd name="connsiteX154" fmla="*/ 6761748 w 8128084"/>
              <a:gd name="connsiteY154" fmla="*/ 12296274 h 15135727"/>
              <a:gd name="connsiteX155" fmla="*/ 6689558 w 8128084"/>
              <a:gd name="connsiteY155" fmla="*/ 12512842 h 15135727"/>
              <a:gd name="connsiteX156" fmla="*/ 6785811 w 8128084"/>
              <a:gd name="connsiteY156" fmla="*/ 12777537 h 15135727"/>
              <a:gd name="connsiteX157" fmla="*/ 6569242 w 8128084"/>
              <a:gd name="connsiteY157" fmla="*/ 12873790 h 15135727"/>
              <a:gd name="connsiteX158" fmla="*/ 6545179 w 8128084"/>
              <a:gd name="connsiteY158" fmla="*/ 13090358 h 15135727"/>
              <a:gd name="connsiteX159" fmla="*/ 6448927 w 8128084"/>
              <a:gd name="connsiteY159" fmla="*/ 13355053 h 15135727"/>
              <a:gd name="connsiteX160" fmla="*/ 6256421 w 8128084"/>
              <a:gd name="connsiteY160" fmla="*/ 13571621 h 15135727"/>
              <a:gd name="connsiteX161" fmla="*/ 6087979 w 8128084"/>
              <a:gd name="connsiteY161" fmla="*/ 13667874 h 15135727"/>
              <a:gd name="connsiteX162" fmla="*/ 5943600 w 8128084"/>
              <a:gd name="connsiteY162" fmla="*/ 13716000 h 15135727"/>
              <a:gd name="connsiteX163" fmla="*/ 5702969 w 8128084"/>
              <a:gd name="connsiteY163" fmla="*/ 13667874 h 15135727"/>
              <a:gd name="connsiteX164" fmla="*/ 5582653 w 8128084"/>
              <a:gd name="connsiteY164" fmla="*/ 13691937 h 15135727"/>
              <a:gd name="connsiteX165" fmla="*/ 5727032 w 8128084"/>
              <a:gd name="connsiteY165" fmla="*/ 13836316 h 15135727"/>
              <a:gd name="connsiteX166" fmla="*/ 5582653 w 8128084"/>
              <a:gd name="connsiteY166" fmla="*/ 14052885 h 15135727"/>
              <a:gd name="connsiteX167" fmla="*/ 5462337 w 8128084"/>
              <a:gd name="connsiteY167" fmla="*/ 14149137 h 15135727"/>
              <a:gd name="connsiteX168" fmla="*/ 5342021 w 8128084"/>
              <a:gd name="connsiteY168" fmla="*/ 14004758 h 15135727"/>
              <a:gd name="connsiteX169" fmla="*/ 5245769 w 8128084"/>
              <a:gd name="connsiteY169" fmla="*/ 14004758 h 15135727"/>
              <a:gd name="connsiteX170" fmla="*/ 5245769 w 8128084"/>
              <a:gd name="connsiteY170" fmla="*/ 13956632 h 15135727"/>
              <a:gd name="connsiteX171" fmla="*/ 5101390 w 8128084"/>
              <a:gd name="connsiteY171" fmla="*/ 13956632 h 15135727"/>
              <a:gd name="connsiteX172" fmla="*/ 4981074 w 8128084"/>
              <a:gd name="connsiteY172" fmla="*/ 13860379 h 15135727"/>
              <a:gd name="connsiteX173" fmla="*/ 4740442 w 8128084"/>
              <a:gd name="connsiteY173" fmla="*/ 13908506 h 15135727"/>
              <a:gd name="connsiteX174" fmla="*/ 4475748 w 8128084"/>
              <a:gd name="connsiteY174" fmla="*/ 13956632 h 15135727"/>
              <a:gd name="connsiteX175" fmla="*/ 4379495 w 8128084"/>
              <a:gd name="connsiteY175" fmla="*/ 14028821 h 15135727"/>
              <a:gd name="connsiteX176" fmla="*/ 4403558 w 8128084"/>
              <a:gd name="connsiteY176" fmla="*/ 14197264 h 15135727"/>
              <a:gd name="connsiteX177" fmla="*/ 4572000 w 8128084"/>
              <a:gd name="connsiteY177" fmla="*/ 14149137 h 15135727"/>
              <a:gd name="connsiteX178" fmla="*/ 4523874 w 8128084"/>
              <a:gd name="connsiteY178" fmla="*/ 14558211 h 15135727"/>
              <a:gd name="connsiteX179" fmla="*/ 4403558 w 8128084"/>
              <a:gd name="connsiteY179" fmla="*/ 14437895 h 15135727"/>
              <a:gd name="connsiteX180" fmla="*/ 4403558 w 8128084"/>
              <a:gd name="connsiteY180" fmla="*/ 14437895 h 15135727"/>
              <a:gd name="connsiteX181" fmla="*/ 4283242 w 8128084"/>
              <a:gd name="connsiteY181" fmla="*/ 14245390 h 15135727"/>
              <a:gd name="connsiteX182" fmla="*/ 4235116 w 8128084"/>
              <a:gd name="connsiteY182" fmla="*/ 14341642 h 15135727"/>
              <a:gd name="connsiteX183" fmla="*/ 4162927 w 8128084"/>
              <a:gd name="connsiteY183" fmla="*/ 14389769 h 15135727"/>
              <a:gd name="connsiteX184" fmla="*/ 4162927 w 8128084"/>
              <a:gd name="connsiteY184" fmla="*/ 14389769 h 15135727"/>
              <a:gd name="connsiteX185" fmla="*/ 3922295 w 8128084"/>
              <a:gd name="connsiteY185" fmla="*/ 14245390 h 15135727"/>
              <a:gd name="connsiteX186" fmla="*/ 3801979 w 8128084"/>
              <a:gd name="connsiteY186" fmla="*/ 14293516 h 15135727"/>
              <a:gd name="connsiteX187" fmla="*/ 3681664 w 8128084"/>
              <a:gd name="connsiteY187" fmla="*/ 14389769 h 15135727"/>
              <a:gd name="connsiteX188" fmla="*/ 3657600 w 8128084"/>
              <a:gd name="connsiteY188" fmla="*/ 14654464 h 15135727"/>
              <a:gd name="connsiteX189" fmla="*/ 3513221 w 8128084"/>
              <a:gd name="connsiteY189" fmla="*/ 14726653 h 15135727"/>
              <a:gd name="connsiteX190" fmla="*/ 3513221 w 8128084"/>
              <a:gd name="connsiteY190" fmla="*/ 14871032 h 15135727"/>
              <a:gd name="connsiteX191" fmla="*/ 3633537 w 8128084"/>
              <a:gd name="connsiteY191" fmla="*/ 14967285 h 15135727"/>
              <a:gd name="connsiteX192" fmla="*/ 3609474 w 8128084"/>
              <a:gd name="connsiteY192" fmla="*/ 15087600 h 15135727"/>
              <a:gd name="connsiteX193" fmla="*/ 3441032 w 8128084"/>
              <a:gd name="connsiteY193" fmla="*/ 15039474 h 15135727"/>
              <a:gd name="connsiteX194" fmla="*/ 3272590 w 8128084"/>
              <a:gd name="connsiteY194" fmla="*/ 15063537 h 15135727"/>
              <a:gd name="connsiteX195" fmla="*/ 3248527 w 8128084"/>
              <a:gd name="connsiteY195" fmla="*/ 14895095 h 15135727"/>
              <a:gd name="connsiteX196" fmla="*/ 3128211 w 8128084"/>
              <a:gd name="connsiteY196" fmla="*/ 14919158 h 15135727"/>
              <a:gd name="connsiteX197" fmla="*/ 2959769 w 8128084"/>
              <a:gd name="connsiteY197" fmla="*/ 15135727 h 15135727"/>
              <a:gd name="connsiteX198" fmla="*/ 2935706 w 8128084"/>
              <a:gd name="connsiteY198" fmla="*/ 14895095 h 15135727"/>
              <a:gd name="connsiteX199" fmla="*/ 2791327 w 8128084"/>
              <a:gd name="connsiteY199" fmla="*/ 14943221 h 15135727"/>
              <a:gd name="connsiteX200" fmla="*/ 2671011 w 8128084"/>
              <a:gd name="connsiteY200" fmla="*/ 15039474 h 15135727"/>
              <a:gd name="connsiteX201" fmla="*/ 2430379 w 8128084"/>
              <a:gd name="connsiteY201" fmla="*/ 15087600 h 15135727"/>
              <a:gd name="connsiteX202" fmla="*/ 2237874 w 8128084"/>
              <a:gd name="connsiteY202" fmla="*/ 15039474 h 15135727"/>
              <a:gd name="connsiteX203" fmla="*/ 2622885 w 8128084"/>
              <a:gd name="connsiteY203" fmla="*/ 14846969 h 15135727"/>
              <a:gd name="connsiteX204" fmla="*/ 2887579 w 8128084"/>
              <a:gd name="connsiteY204" fmla="*/ 14774779 h 15135727"/>
              <a:gd name="connsiteX205" fmla="*/ 2839453 w 8128084"/>
              <a:gd name="connsiteY205" fmla="*/ 14582274 h 15135727"/>
              <a:gd name="connsiteX206" fmla="*/ 2935706 w 8128084"/>
              <a:gd name="connsiteY206" fmla="*/ 14510085 h 15135727"/>
              <a:gd name="connsiteX207" fmla="*/ 2935706 w 8128084"/>
              <a:gd name="connsiteY207" fmla="*/ 14510085 h 15135727"/>
              <a:gd name="connsiteX208" fmla="*/ 3080085 w 8128084"/>
              <a:gd name="connsiteY208" fmla="*/ 14413832 h 15135727"/>
              <a:gd name="connsiteX209" fmla="*/ 3152274 w 8128084"/>
              <a:gd name="connsiteY209" fmla="*/ 14341642 h 15135727"/>
              <a:gd name="connsiteX210" fmla="*/ 3080085 w 8128084"/>
              <a:gd name="connsiteY210" fmla="*/ 14269453 h 15135727"/>
              <a:gd name="connsiteX211" fmla="*/ 3152274 w 8128084"/>
              <a:gd name="connsiteY211" fmla="*/ 14197264 h 15135727"/>
              <a:gd name="connsiteX212" fmla="*/ 3152274 w 8128084"/>
              <a:gd name="connsiteY212" fmla="*/ 14052885 h 15135727"/>
              <a:gd name="connsiteX213" fmla="*/ 3080085 w 8128084"/>
              <a:gd name="connsiteY213" fmla="*/ 13980695 h 15135727"/>
              <a:gd name="connsiteX214" fmla="*/ 3056021 w 8128084"/>
              <a:gd name="connsiteY214" fmla="*/ 14076948 h 15135727"/>
              <a:gd name="connsiteX215" fmla="*/ 2935706 w 8128084"/>
              <a:gd name="connsiteY215" fmla="*/ 14076948 h 15135727"/>
              <a:gd name="connsiteX216" fmla="*/ 2863516 w 8128084"/>
              <a:gd name="connsiteY216" fmla="*/ 14125074 h 15135727"/>
              <a:gd name="connsiteX217" fmla="*/ 2719137 w 8128084"/>
              <a:gd name="connsiteY217" fmla="*/ 14197264 h 15135727"/>
              <a:gd name="connsiteX218" fmla="*/ 2646948 w 8128084"/>
              <a:gd name="connsiteY218" fmla="*/ 14197264 h 15135727"/>
              <a:gd name="connsiteX219" fmla="*/ 2598821 w 8128084"/>
              <a:gd name="connsiteY219" fmla="*/ 14125074 h 15135727"/>
              <a:gd name="connsiteX220" fmla="*/ 2430379 w 8128084"/>
              <a:gd name="connsiteY220" fmla="*/ 13836316 h 15135727"/>
              <a:gd name="connsiteX221" fmla="*/ 2646948 w 8128084"/>
              <a:gd name="connsiteY221" fmla="*/ 13812253 h 15135727"/>
              <a:gd name="connsiteX222" fmla="*/ 2502569 w 8128084"/>
              <a:gd name="connsiteY222" fmla="*/ 13475369 h 15135727"/>
              <a:gd name="connsiteX223" fmla="*/ 2550695 w 8128084"/>
              <a:gd name="connsiteY223" fmla="*/ 13186611 h 15135727"/>
              <a:gd name="connsiteX224" fmla="*/ 2719137 w 8128084"/>
              <a:gd name="connsiteY224" fmla="*/ 13042232 h 15135727"/>
              <a:gd name="connsiteX225" fmla="*/ 2791327 w 8128084"/>
              <a:gd name="connsiteY225" fmla="*/ 12945979 h 15135727"/>
              <a:gd name="connsiteX226" fmla="*/ 3031958 w 8128084"/>
              <a:gd name="connsiteY226" fmla="*/ 13090358 h 15135727"/>
              <a:gd name="connsiteX227" fmla="*/ 3056021 w 8128084"/>
              <a:gd name="connsiteY227" fmla="*/ 12753474 h 15135727"/>
              <a:gd name="connsiteX228" fmla="*/ 2887579 w 8128084"/>
              <a:gd name="connsiteY228" fmla="*/ 12777537 h 15135727"/>
              <a:gd name="connsiteX229" fmla="*/ 2815390 w 8128084"/>
              <a:gd name="connsiteY229" fmla="*/ 12777537 h 15135727"/>
              <a:gd name="connsiteX230" fmla="*/ 3176337 w 8128084"/>
              <a:gd name="connsiteY230" fmla="*/ 12368464 h 15135727"/>
              <a:gd name="connsiteX231" fmla="*/ 3104148 w 8128084"/>
              <a:gd name="connsiteY231" fmla="*/ 12320337 h 15135727"/>
              <a:gd name="connsiteX232" fmla="*/ 3104148 w 8128084"/>
              <a:gd name="connsiteY232" fmla="*/ 12320337 h 15135727"/>
              <a:gd name="connsiteX233" fmla="*/ 3007895 w 8128084"/>
              <a:gd name="connsiteY233" fmla="*/ 12079706 h 15135727"/>
              <a:gd name="connsiteX234" fmla="*/ 2911642 w 8128084"/>
              <a:gd name="connsiteY234" fmla="*/ 11935327 h 15135727"/>
              <a:gd name="connsiteX235" fmla="*/ 2863516 w 8128084"/>
              <a:gd name="connsiteY235" fmla="*/ 11694695 h 15135727"/>
              <a:gd name="connsiteX236" fmla="*/ 2911642 w 8128084"/>
              <a:gd name="connsiteY236" fmla="*/ 11454064 h 15135727"/>
              <a:gd name="connsiteX237" fmla="*/ 3056021 w 8128084"/>
              <a:gd name="connsiteY237" fmla="*/ 11454064 h 15135727"/>
              <a:gd name="connsiteX238" fmla="*/ 2983832 w 8128084"/>
              <a:gd name="connsiteY238" fmla="*/ 11381874 h 15135727"/>
              <a:gd name="connsiteX239" fmla="*/ 3031958 w 8128084"/>
              <a:gd name="connsiteY239" fmla="*/ 11285621 h 15135727"/>
              <a:gd name="connsiteX240" fmla="*/ 3007895 w 8128084"/>
              <a:gd name="connsiteY240" fmla="*/ 11189369 h 15135727"/>
              <a:gd name="connsiteX241" fmla="*/ 2887579 w 8128084"/>
              <a:gd name="connsiteY241" fmla="*/ 11141242 h 15135727"/>
              <a:gd name="connsiteX242" fmla="*/ 2887579 w 8128084"/>
              <a:gd name="connsiteY242" fmla="*/ 10972800 h 15135727"/>
              <a:gd name="connsiteX243" fmla="*/ 2887579 w 8128084"/>
              <a:gd name="connsiteY243" fmla="*/ 10924674 h 15135727"/>
              <a:gd name="connsiteX244" fmla="*/ 2767264 w 8128084"/>
              <a:gd name="connsiteY244" fmla="*/ 11020927 h 15135727"/>
              <a:gd name="connsiteX245" fmla="*/ 2743200 w 8128084"/>
              <a:gd name="connsiteY245" fmla="*/ 10924674 h 15135727"/>
              <a:gd name="connsiteX246" fmla="*/ 2550695 w 8128084"/>
              <a:gd name="connsiteY246" fmla="*/ 11020927 h 15135727"/>
              <a:gd name="connsiteX247" fmla="*/ 2526632 w 8128084"/>
              <a:gd name="connsiteY247" fmla="*/ 11117179 h 15135727"/>
              <a:gd name="connsiteX248" fmla="*/ 2334127 w 8128084"/>
              <a:gd name="connsiteY248" fmla="*/ 10996864 h 15135727"/>
              <a:gd name="connsiteX249" fmla="*/ 2358190 w 8128084"/>
              <a:gd name="connsiteY249" fmla="*/ 10732169 h 15135727"/>
              <a:gd name="connsiteX250" fmla="*/ 2334127 w 8128084"/>
              <a:gd name="connsiteY250" fmla="*/ 10587790 h 15135727"/>
              <a:gd name="connsiteX251" fmla="*/ 2406316 w 8128084"/>
              <a:gd name="connsiteY251" fmla="*/ 10491537 h 15135727"/>
              <a:gd name="connsiteX252" fmla="*/ 2598821 w 8128084"/>
              <a:gd name="connsiteY252" fmla="*/ 10684042 h 15135727"/>
              <a:gd name="connsiteX253" fmla="*/ 2767264 w 8128084"/>
              <a:gd name="connsiteY253" fmla="*/ 10684042 h 15135727"/>
              <a:gd name="connsiteX254" fmla="*/ 2646948 w 8128084"/>
              <a:gd name="connsiteY254" fmla="*/ 10515600 h 15135727"/>
              <a:gd name="connsiteX255" fmla="*/ 2815390 w 8128084"/>
              <a:gd name="connsiteY255" fmla="*/ 10395285 h 15135727"/>
              <a:gd name="connsiteX256" fmla="*/ 3080085 w 8128084"/>
              <a:gd name="connsiteY256" fmla="*/ 10419348 h 15135727"/>
              <a:gd name="connsiteX257" fmla="*/ 3248527 w 8128084"/>
              <a:gd name="connsiteY257" fmla="*/ 10539664 h 15135727"/>
              <a:gd name="connsiteX258" fmla="*/ 3320716 w 8128084"/>
              <a:gd name="connsiteY258" fmla="*/ 10659979 h 15135727"/>
              <a:gd name="connsiteX259" fmla="*/ 3465095 w 8128084"/>
              <a:gd name="connsiteY259" fmla="*/ 10659979 h 15135727"/>
              <a:gd name="connsiteX260" fmla="*/ 3441032 w 8128084"/>
              <a:gd name="connsiteY260" fmla="*/ 10491537 h 15135727"/>
              <a:gd name="connsiteX261" fmla="*/ 3392906 w 8128084"/>
              <a:gd name="connsiteY261" fmla="*/ 10250906 h 15135727"/>
              <a:gd name="connsiteX262" fmla="*/ 3152274 w 8128084"/>
              <a:gd name="connsiteY262" fmla="*/ 10250906 h 15135727"/>
              <a:gd name="connsiteX263" fmla="*/ 3176337 w 8128084"/>
              <a:gd name="connsiteY263" fmla="*/ 10178716 h 15135727"/>
              <a:gd name="connsiteX264" fmla="*/ 3104148 w 8128084"/>
              <a:gd name="connsiteY264" fmla="*/ 10154653 h 15135727"/>
              <a:gd name="connsiteX265" fmla="*/ 3007895 w 8128084"/>
              <a:gd name="connsiteY265" fmla="*/ 9962148 h 15135727"/>
              <a:gd name="connsiteX266" fmla="*/ 3176337 w 8128084"/>
              <a:gd name="connsiteY266" fmla="*/ 9889958 h 15135727"/>
              <a:gd name="connsiteX267" fmla="*/ 2959769 w 8128084"/>
              <a:gd name="connsiteY267" fmla="*/ 9504948 h 15135727"/>
              <a:gd name="connsiteX268" fmla="*/ 2791327 w 8128084"/>
              <a:gd name="connsiteY268" fmla="*/ 9456821 h 15135727"/>
              <a:gd name="connsiteX269" fmla="*/ 2574758 w 8128084"/>
              <a:gd name="connsiteY269" fmla="*/ 9336506 h 15135727"/>
              <a:gd name="connsiteX270" fmla="*/ 2550695 w 8128084"/>
              <a:gd name="connsiteY270" fmla="*/ 9071811 h 15135727"/>
              <a:gd name="connsiteX271" fmla="*/ 2695074 w 8128084"/>
              <a:gd name="connsiteY271" fmla="*/ 8999621 h 15135727"/>
              <a:gd name="connsiteX272" fmla="*/ 2622885 w 8128084"/>
              <a:gd name="connsiteY272" fmla="*/ 8975558 h 15135727"/>
              <a:gd name="connsiteX273" fmla="*/ 2430379 w 8128084"/>
              <a:gd name="connsiteY273" fmla="*/ 8999621 h 15135727"/>
              <a:gd name="connsiteX274" fmla="*/ 2261937 w 8128084"/>
              <a:gd name="connsiteY274" fmla="*/ 9168064 h 15135727"/>
              <a:gd name="connsiteX275" fmla="*/ 2237874 w 8128084"/>
              <a:gd name="connsiteY275" fmla="*/ 8999621 h 15135727"/>
              <a:gd name="connsiteX276" fmla="*/ 2117558 w 8128084"/>
              <a:gd name="connsiteY276" fmla="*/ 8975558 h 15135727"/>
              <a:gd name="connsiteX277" fmla="*/ 2045369 w 8128084"/>
              <a:gd name="connsiteY277" fmla="*/ 8783053 h 15135727"/>
              <a:gd name="connsiteX278" fmla="*/ 1852864 w 8128084"/>
              <a:gd name="connsiteY278" fmla="*/ 8758990 h 15135727"/>
              <a:gd name="connsiteX279" fmla="*/ 1636295 w 8128084"/>
              <a:gd name="connsiteY279" fmla="*/ 8927432 h 15135727"/>
              <a:gd name="connsiteX280" fmla="*/ 1588169 w 8128084"/>
              <a:gd name="connsiteY280" fmla="*/ 9023685 h 15135727"/>
              <a:gd name="connsiteX281" fmla="*/ 1515979 w 8128084"/>
              <a:gd name="connsiteY281" fmla="*/ 8879306 h 15135727"/>
              <a:gd name="connsiteX282" fmla="*/ 1347537 w 8128084"/>
              <a:gd name="connsiteY282" fmla="*/ 8879306 h 15135727"/>
              <a:gd name="connsiteX283" fmla="*/ 1347537 w 8128084"/>
              <a:gd name="connsiteY283" fmla="*/ 8710864 h 15135727"/>
              <a:gd name="connsiteX284" fmla="*/ 1106906 w 8128084"/>
              <a:gd name="connsiteY284" fmla="*/ 8783053 h 15135727"/>
              <a:gd name="connsiteX285" fmla="*/ 890337 w 8128084"/>
              <a:gd name="connsiteY285" fmla="*/ 8686800 h 15135727"/>
              <a:gd name="connsiteX286" fmla="*/ 649706 w 8128084"/>
              <a:gd name="connsiteY286" fmla="*/ 8662737 h 15135727"/>
              <a:gd name="connsiteX287" fmla="*/ 385011 w 8128084"/>
              <a:gd name="connsiteY287" fmla="*/ 8566485 h 15135727"/>
              <a:gd name="connsiteX288" fmla="*/ 577516 w 8128084"/>
              <a:gd name="connsiteY288" fmla="*/ 8373979 h 15135727"/>
              <a:gd name="connsiteX289" fmla="*/ 794085 w 8128084"/>
              <a:gd name="connsiteY289" fmla="*/ 8301790 h 15135727"/>
              <a:gd name="connsiteX290" fmla="*/ 745958 w 8128084"/>
              <a:gd name="connsiteY290" fmla="*/ 8133348 h 15135727"/>
              <a:gd name="connsiteX291" fmla="*/ 818148 w 8128084"/>
              <a:gd name="connsiteY291" fmla="*/ 7820527 h 15135727"/>
              <a:gd name="connsiteX292" fmla="*/ 697832 w 8128084"/>
              <a:gd name="connsiteY292" fmla="*/ 7820527 h 15135727"/>
              <a:gd name="connsiteX293" fmla="*/ 625642 w 8128084"/>
              <a:gd name="connsiteY293" fmla="*/ 7916779 h 15135727"/>
              <a:gd name="connsiteX294" fmla="*/ 457200 w 8128084"/>
              <a:gd name="connsiteY294" fmla="*/ 7820527 h 15135727"/>
              <a:gd name="connsiteX295" fmla="*/ 529390 w 8128084"/>
              <a:gd name="connsiteY295" fmla="*/ 7700211 h 15135727"/>
              <a:gd name="connsiteX296" fmla="*/ 938464 w 8128084"/>
              <a:gd name="connsiteY296" fmla="*/ 7676148 h 15135727"/>
              <a:gd name="connsiteX297" fmla="*/ 1058779 w 8128084"/>
              <a:gd name="connsiteY297" fmla="*/ 7459579 h 15135727"/>
              <a:gd name="connsiteX298" fmla="*/ 1203158 w 8128084"/>
              <a:gd name="connsiteY298" fmla="*/ 7603958 h 15135727"/>
              <a:gd name="connsiteX299" fmla="*/ 1299411 w 8128084"/>
              <a:gd name="connsiteY299" fmla="*/ 7555832 h 15135727"/>
              <a:gd name="connsiteX300" fmla="*/ 1443790 w 8128084"/>
              <a:gd name="connsiteY300" fmla="*/ 7507706 h 15135727"/>
              <a:gd name="connsiteX301" fmla="*/ 1684421 w 8128084"/>
              <a:gd name="connsiteY301" fmla="*/ 7603958 h 15135727"/>
              <a:gd name="connsiteX302" fmla="*/ 1684421 w 8128084"/>
              <a:gd name="connsiteY302" fmla="*/ 7603958 h 15135727"/>
              <a:gd name="connsiteX303" fmla="*/ 1540042 w 8128084"/>
              <a:gd name="connsiteY303" fmla="*/ 7363327 h 15135727"/>
              <a:gd name="connsiteX304" fmla="*/ 1299411 w 8128084"/>
              <a:gd name="connsiteY304" fmla="*/ 7315200 h 15135727"/>
              <a:gd name="connsiteX305" fmla="*/ 1130969 w 8128084"/>
              <a:gd name="connsiteY305" fmla="*/ 7339264 h 15135727"/>
              <a:gd name="connsiteX306" fmla="*/ 1034716 w 8128084"/>
              <a:gd name="connsiteY306" fmla="*/ 7315200 h 15135727"/>
              <a:gd name="connsiteX307" fmla="*/ 1155032 w 8128084"/>
              <a:gd name="connsiteY307" fmla="*/ 7050506 h 15135727"/>
              <a:gd name="connsiteX308" fmla="*/ 1155032 w 8128084"/>
              <a:gd name="connsiteY308" fmla="*/ 6930190 h 15135727"/>
              <a:gd name="connsiteX309" fmla="*/ 1155032 w 8128084"/>
              <a:gd name="connsiteY309" fmla="*/ 6761748 h 15135727"/>
              <a:gd name="connsiteX310" fmla="*/ 1203158 w 8128084"/>
              <a:gd name="connsiteY310" fmla="*/ 6617369 h 15135727"/>
              <a:gd name="connsiteX311" fmla="*/ 1371600 w 8128084"/>
              <a:gd name="connsiteY311" fmla="*/ 6472990 h 15135727"/>
              <a:gd name="connsiteX312" fmla="*/ 1443790 w 8128084"/>
              <a:gd name="connsiteY312" fmla="*/ 6328611 h 15135727"/>
              <a:gd name="connsiteX313" fmla="*/ 1419727 w 8128084"/>
              <a:gd name="connsiteY313" fmla="*/ 6208295 h 15135727"/>
              <a:gd name="connsiteX314" fmla="*/ 1275348 w 8128084"/>
              <a:gd name="connsiteY314" fmla="*/ 6304548 h 15135727"/>
              <a:gd name="connsiteX315" fmla="*/ 1323474 w 8128084"/>
              <a:gd name="connsiteY315" fmla="*/ 6015790 h 15135727"/>
              <a:gd name="connsiteX316" fmla="*/ 1540042 w 8128084"/>
              <a:gd name="connsiteY316" fmla="*/ 5871411 h 15135727"/>
              <a:gd name="connsiteX317" fmla="*/ 1540042 w 8128084"/>
              <a:gd name="connsiteY317" fmla="*/ 5751095 h 15135727"/>
              <a:gd name="connsiteX318" fmla="*/ 1395664 w 8128084"/>
              <a:gd name="connsiteY318" fmla="*/ 5799221 h 15135727"/>
              <a:gd name="connsiteX319" fmla="*/ 1179095 w 8128084"/>
              <a:gd name="connsiteY319" fmla="*/ 5799221 h 15135727"/>
              <a:gd name="connsiteX320" fmla="*/ 890337 w 8128084"/>
              <a:gd name="connsiteY320" fmla="*/ 5775158 h 15135727"/>
              <a:gd name="connsiteX321" fmla="*/ 697832 w 8128084"/>
              <a:gd name="connsiteY321" fmla="*/ 5606716 h 15135727"/>
              <a:gd name="connsiteX322" fmla="*/ 577516 w 8128084"/>
              <a:gd name="connsiteY322" fmla="*/ 5582653 h 15135727"/>
              <a:gd name="connsiteX323" fmla="*/ 697832 w 8128084"/>
              <a:gd name="connsiteY323" fmla="*/ 5775158 h 15135727"/>
              <a:gd name="connsiteX324" fmla="*/ 409074 w 8128084"/>
              <a:gd name="connsiteY324" fmla="*/ 5799221 h 15135727"/>
              <a:gd name="connsiteX325" fmla="*/ 168442 w 8128084"/>
              <a:gd name="connsiteY325" fmla="*/ 5702969 h 15135727"/>
              <a:gd name="connsiteX326" fmla="*/ 264695 w 8128084"/>
              <a:gd name="connsiteY326" fmla="*/ 5558590 h 15135727"/>
              <a:gd name="connsiteX327" fmla="*/ 144379 w 8128084"/>
              <a:gd name="connsiteY327" fmla="*/ 5510464 h 15135727"/>
              <a:gd name="connsiteX328" fmla="*/ 0 w 8128084"/>
              <a:gd name="connsiteY328" fmla="*/ 5462337 h 15135727"/>
              <a:gd name="connsiteX329" fmla="*/ 96253 w 8128084"/>
              <a:gd name="connsiteY329"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17958 w 8128084"/>
              <a:gd name="connsiteY115" fmla="*/ 4981074 h 15135727"/>
              <a:gd name="connsiteX116" fmla="*/ 5005137 w 8128084"/>
              <a:gd name="connsiteY116" fmla="*/ 5149516 h 15135727"/>
              <a:gd name="connsiteX117" fmla="*/ 4692316 w 8128084"/>
              <a:gd name="connsiteY117" fmla="*/ 5149516 h 15135727"/>
              <a:gd name="connsiteX118" fmla="*/ 4523874 w 8128084"/>
              <a:gd name="connsiteY118" fmla="*/ 5366085 h 15135727"/>
              <a:gd name="connsiteX119" fmla="*/ 4211053 w 8128084"/>
              <a:gd name="connsiteY119" fmla="*/ 5414211 h 15135727"/>
              <a:gd name="connsiteX120" fmla="*/ 4114800 w 8128084"/>
              <a:gd name="connsiteY120" fmla="*/ 5390148 h 15135727"/>
              <a:gd name="connsiteX121" fmla="*/ 4018548 w 8128084"/>
              <a:gd name="connsiteY121" fmla="*/ 5630779 h 15135727"/>
              <a:gd name="connsiteX122" fmla="*/ 4090737 w 8128084"/>
              <a:gd name="connsiteY122" fmla="*/ 5871411 h 15135727"/>
              <a:gd name="connsiteX123" fmla="*/ 4090737 w 8128084"/>
              <a:gd name="connsiteY123" fmla="*/ 6184232 h 15135727"/>
              <a:gd name="connsiteX124" fmla="*/ 4186990 w 8128084"/>
              <a:gd name="connsiteY124" fmla="*/ 6472990 h 15135727"/>
              <a:gd name="connsiteX125" fmla="*/ 4042611 w 8128084"/>
              <a:gd name="connsiteY125" fmla="*/ 6352674 h 15135727"/>
              <a:gd name="connsiteX126" fmla="*/ 3946358 w 8128084"/>
              <a:gd name="connsiteY126" fmla="*/ 6376737 h 15135727"/>
              <a:gd name="connsiteX127" fmla="*/ 4114800 w 8128084"/>
              <a:gd name="connsiteY127" fmla="*/ 6641432 h 15135727"/>
              <a:gd name="connsiteX128" fmla="*/ 4451685 w 8128084"/>
              <a:gd name="connsiteY128" fmla="*/ 6737685 h 15135727"/>
              <a:gd name="connsiteX129" fmla="*/ 4620127 w 8128084"/>
              <a:gd name="connsiteY129" fmla="*/ 6978316 h 15135727"/>
              <a:gd name="connsiteX130" fmla="*/ 4740442 w 8128084"/>
              <a:gd name="connsiteY130" fmla="*/ 7170821 h 15135727"/>
              <a:gd name="connsiteX131" fmla="*/ 5077327 w 8128084"/>
              <a:gd name="connsiteY131" fmla="*/ 7387390 h 15135727"/>
              <a:gd name="connsiteX132" fmla="*/ 5125453 w 8128084"/>
              <a:gd name="connsiteY132" fmla="*/ 7603958 h 15135727"/>
              <a:gd name="connsiteX133" fmla="*/ 5197642 w 8128084"/>
              <a:gd name="connsiteY133" fmla="*/ 7796464 h 15135727"/>
              <a:gd name="connsiteX134" fmla="*/ 5486400 w 8128084"/>
              <a:gd name="connsiteY134" fmla="*/ 7964906 h 15135727"/>
              <a:gd name="connsiteX135" fmla="*/ 5486400 w 8128084"/>
              <a:gd name="connsiteY135" fmla="*/ 8349916 h 15135727"/>
              <a:gd name="connsiteX136" fmla="*/ 5678906 w 8128084"/>
              <a:gd name="connsiteY136" fmla="*/ 8614611 h 15135727"/>
              <a:gd name="connsiteX137" fmla="*/ 5919537 w 8128084"/>
              <a:gd name="connsiteY137" fmla="*/ 9071811 h 15135727"/>
              <a:gd name="connsiteX138" fmla="*/ 6160169 w 8128084"/>
              <a:gd name="connsiteY138" fmla="*/ 9336506 h 15135727"/>
              <a:gd name="connsiteX139" fmla="*/ 6280485 w 8128084"/>
              <a:gd name="connsiteY139" fmla="*/ 9601200 h 15135727"/>
              <a:gd name="connsiteX140" fmla="*/ 6400800 w 8128084"/>
              <a:gd name="connsiteY140" fmla="*/ 9793706 h 15135727"/>
              <a:gd name="connsiteX141" fmla="*/ 6569242 w 8128084"/>
              <a:gd name="connsiteY141" fmla="*/ 10058400 h 15135727"/>
              <a:gd name="connsiteX142" fmla="*/ 6713621 w 8128084"/>
              <a:gd name="connsiteY142" fmla="*/ 10106527 h 15135727"/>
              <a:gd name="connsiteX143" fmla="*/ 6545179 w 8128084"/>
              <a:gd name="connsiteY143" fmla="*/ 10202779 h 15135727"/>
              <a:gd name="connsiteX144" fmla="*/ 6569242 w 8128084"/>
              <a:gd name="connsiteY144" fmla="*/ 10443411 h 15135727"/>
              <a:gd name="connsiteX145" fmla="*/ 6593306 w 8128084"/>
              <a:gd name="connsiteY145" fmla="*/ 10708106 h 15135727"/>
              <a:gd name="connsiteX146" fmla="*/ 6761748 w 8128084"/>
              <a:gd name="connsiteY146" fmla="*/ 10924674 h 15135727"/>
              <a:gd name="connsiteX147" fmla="*/ 6641432 w 8128084"/>
              <a:gd name="connsiteY147" fmla="*/ 11093116 h 15135727"/>
              <a:gd name="connsiteX148" fmla="*/ 6713621 w 8128084"/>
              <a:gd name="connsiteY148" fmla="*/ 11261558 h 15135727"/>
              <a:gd name="connsiteX149" fmla="*/ 6737685 w 8128084"/>
              <a:gd name="connsiteY149" fmla="*/ 11526253 h 15135727"/>
              <a:gd name="connsiteX150" fmla="*/ 6617369 w 8128084"/>
              <a:gd name="connsiteY150" fmla="*/ 11839074 h 15135727"/>
              <a:gd name="connsiteX151" fmla="*/ 6617369 w 8128084"/>
              <a:gd name="connsiteY151" fmla="*/ 12031579 h 15135727"/>
              <a:gd name="connsiteX152" fmla="*/ 6641432 w 8128084"/>
              <a:gd name="connsiteY152" fmla="*/ 12127832 h 15135727"/>
              <a:gd name="connsiteX153" fmla="*/ 6761748 w 8128084"/>
              <a:gd name="connsiteY153" fmla="*/ 12031579 h 15135727"/>
              <a:gd name="connsiteX154" fmla="*/ 6761748 w 8128084"/>
              <a:gd name="connsiteY154" fmla="*/ 12296274 h 15135727"/>
              <a:gd name="connsiteX155" fmla="*/ 6689558 w 8128084"/>
              <a:gd name="connsiteY155" fmla="*/ 12512842 h 15135727"/>
              <a:gd name="connsiteX156" fmla="*/ 6785811 w 8128084"/>
              <a:gd name="connsiteY156" fmla="*/ 12777537 h 15135727"/>
              <a:gd name="connsiteX157" fmla="*/ 6569242 w 8128084"/>
              <a:gd name="connsiteY157" fmla="*/ 12873790 h 15135727"/>
              <a:gd name="connsiteX158" fmla="*/ 6545179 w 8128084"/>
              <a:gd name="connsiteY158" fmla="*/ 13090358 h 15135727"/>
              <a:gd name="connsiteX159" fmla="*/ 6448927 w 8128084"/>
              <a:gd name="connsiteY159" fmla="*/ 13355053 h 15135727"/>
              <a:gd name="connsiteX160" fmla="*/ 6256421 w 8128084"/>
              <a:gd name="connsiteY160" fmla="*/ 13571621 h 15135727"/>
              <a:gd name="connsiteX161" fmla="*/ 6087979 w 8128084"/>
              <a:gd name="connsiteY161" fmla="*/ 13667874 h 15135727"/>
              <a:gd name="connsiteX162" fmla="*/ 5943600 w 8128084"/>
              <a:gd name="connsiteY162" fmla="*/ 13716000 h 15135727"/>
              <a:gd name="connsiteX163" fmla="*/ 5702969 w 8128084"/>
              <a:gd name="connsiteY163" fmla="*/ 13667874 h 15135727"/>
              <a:gd name="connsiteX164" fmla="*/ 5582653 w 8128084"/>
              <a:gd name="connsiteY164" fmla="*/ 13691937 h 15135727"/>
              <a:gd name="connsiteX165" fmla="*/ 5727032 w 8128084"/>
              <a:gd name="connsiteY165" fmla="*/ 13836316 h 15135727"/>
              <a:gd name="connsiteX166" fmla="*/ 5582653 w 8128084"/>
              <a:gd name="connsiteY166" fmla="*/ 14052885 h 15135727"/>
              <a:gd name="connsiteX167" fmla="*/ 5462337 w 8128084"/>
              <a:gd name="connsiteY167" fmla="*/ 14149137 h 15135727"/>
              <a:gd name="connsiteX168" fmla="*/ 5342021 w 8128084"/>
              <a:gd name="connsiteY168" fmla="*/ 14004758 h 15135727"/>
              <a:gd name="connsiteX169" fmla="*/ 5245769 w 8128084"/>
              <a:gd name="connsiteY169" fmla="*/ 14004758 h 15135727"/>
              <a:gd name="connsiteX170" fmla="*/ 5245769 w 8128084"/>
              <a:gd name="connsiteY170" fmla="*/ 13956632 h 15135727"/>
              <a:gd name="connsiteX171" fmla="*/ 5101390 w 8128084"/>
              <a:gd name="connsiteY171" fmla="*/ 13956632 h 15135727"/>
              <a:gd name="connsiteX172" fmla="*/ 4981074 w 8128084"/>
              <a:gd name="connsiteY172" fmla="*/ 13860379 h 15135727"/>
              <a:gd name="connsiteX173" fmla="*/ 4740442 w 8128084"/>
              <a:gd name="connsiteY173" fmla="*/ 13908506 h 15135727"/>
              <a:gd name="connsiteX174" fmla="*/ 4475748 w 8128084"/>
              <a:gd name="connsiteY174" fmla="*/ 13956632 h 15135727"/>
              <a:gd name="connsiteX175" fmla="*/ 4379495 w 8128084"/>
              <a:gd name="connsiteY175" fmla="*/ 14028821 h 15135727"/>
              <a:gd name="connsiteX176" fmla="*/ 4403558 w 8128084"/>
              <a:gd name="connsiteY176" fmla="*/ 14197264 h 15135727"/>
              <a:gd name="connsiteX177" fmla="*/ 4572000 w 8128084"/>
              <a:gd name="connsiteY177" fmla="*/ 14149137 h 15135727"/>
              <a:gd name="connsiteX178" fmla="*/ 4523874 w 8128084"/>
              <a:gd name="connsiteY178" fmla="*/ 14558211 h 15135727"/>
              <a:gd name="connsiteX179" fmla="*/ 4403558 w 8128084"/>
              <a:gd name="connsiteY179" fmla="*/ 14437895 h 15135727"/>
              <a:gd name="connsiteX180" fmla="*/ 4403558 w 8128084"/>
              <a:gd name="connsiteY180" fmla="*/ 14437895 h 15135727"/>
              <a:gd name="connsiteX181" fmla="*/ 4283242 w 8128084"/>
              <a:gd name="connsiteY181" fmla="*/ 14245390 h 15135727"/>
              <a:gd name="connsiteX182" fmla="*/ 4235116 w 8128084"/>
              <a:gd name="connsiteY182" fmla="*/ 14341642 h 15135727"/>
              <a:gd name="connsiteX183" fmla="*/ 4162927 w 8128084"/>
              <a:gd name="connsiteY183" fmla="*/ 14389769 h 15135727"/>
              <a:gd name="connsiteX184" fmla="*/ 4162927 w 8128084"/>
              <a:gd name="connsiteY184" fmla="*/ 14389769 h 15135727"/>
              <a:gd name="connsiteX185" fmla="*/ 3922295 w 8128084"/>
              <a:gd name="connsiteY185" fmla="*/ 14245390 h 15135727"/>
              <a:gd name="connsiteX186" fmla="*/ 3801979 w 8128084"/>
              <a:gd name="connsiteY186" fmla="*/ 14293516 h 15135727"/>
              <a:gd name="connsiteX187" fmla="*/ 3681664 w 8128084"/>
              <a:gd name="connsiteY187" fmla="*/ 14389769 h 15135727"/>
              <a:gd name="connsiteX188" fmla="*/ 3657600 w 8128084"/>
              <a:gd name="connsiteY188" fmla="*/ 14654464 h 15135727"/>
              <a:gd name="connsiteX189" fmla="*/ 3513221 w 8128084"/>
              <a:gd name="connsiteY189" fmla="*/ 14726653 h 15135727"/>
              <a:gd name="connsiteX190" fmla="*/ 3513221 w 8128084"/>
              <a:gd name="connsiteY190" fmla="*/ 14871032 h 15135727"/>
              <a:gd name="connsiteX191" fmla="*/ 3633537 w 8128084"/>
              <a:gd name="connsiteY191" fmla="*/ 14967285 h 15135727"/>
              <a:gd name="connsiteX192" fmla="*/ 3609474 w 8128084"/>
              <a:gd name="connsiteY192" fmla="*/ 15087600 h 15135727"/>
              <a:gd name="connsiteX193" fmla="*/ 3441032 w 8128084"/>
              <a:gd name="connsiteY193" fmla="*/ 15039474 h 15135727"/>
              <a:gd name="connsiteX194" fmla="*/ 3272590 w 8128084"/>
              <a:gd name="connsiteY194" fmla="*/ 15063537 h 15135727"/>
              <a:gd name="connsiteX195" fmla="*/ 3248527 w 8128084"/>
              <a:gd name="connsiteY195" fmla="*/ 14895095 h 15135727"/>
              <a:gd name="connsiteX196" fmla="*/ 3128211 w 8128084"/>
              <a:gd name="connsiteY196" fmla="*/ 14919158 h 15135727"/>
              <a:gd name="connsiteX197" fmla="*/ 2959769 w 8128084"/>
              <a:gd name="connsiteY197" fmla="*/ 15135727 h 15135727"/>
              <a:gd name="connsiteX198" fmla="*/ 2935706 w 8128084"/>
              <a:gd name="connsiteY198" fmla="*/ 14895095 h 15135727"/>
              <a:gd name="connsiteX199" fmla="*/ 2791327 w 8128084"/>
              <a:gd name="connsiteY199" fmla="*/ 14943221 h 15135727"/>
              <a:gd name="connsiteX200" fmla="*/ 2671011 w 8128084"/>
              <a:gd name="connsiteY200" fmla="*/ 15039474 h 15135727"/>
              <a:gd name="connsiteX201" fmla="*/ 2430379 w 8128084"/>
              <a:gd name="connsiteY201" fmla="*/ 15087600 h 15135727"/>
              <a:gd name="connsiteX202" fmla="*/ 2237874 w 8128084"/>
              <a:gd name="connsiteY202" fmla="*/ 15039474 h 15135727"/>
              <a:gd name="connsiteX203" fmla="*/ 2622885 w 8128084"/>
              <a:gd name="connsiteY203" fmla="*/ 14846969 h 15135727"/>
              <a:gd name="connsiteX204" fmla="*/ 2887579 w 8128084"/>
              <a:gd name="connsiteY204" fmla="*/ 14774779 h 15135727"/>
              <a:gd name="connsiteX205" fmla="*/ 2839453 w 8128084"/>
              <a:gd name="connsiteY205" fmla="*/ 14582274 h 15135727"/>
              <a:gd name="connsiteX206" fmla="*/ 2935706 w 8128084"/>
              <a:gd name="connsiteY206" fmla="*/ 14510085 h 15135727"/>
              <a:gd name="connsiteX207" fmla="*/ 2935706 w 8128084"/>
              <a:gd name="connsiteY207" fmla="*/ 14510085 h 15135727"/>
              <a:gd name="connsiteX208" fmla="*/ 3080085 w 8128084"/>
              <a:gd name="connsiteY208" fmla="*/ 14413832 h 15135727"/>
              <a:gd name="connsiteX209" fmla="*/ 3152274 w 8128084"/>
              <a:gd name="connsiteY209" fmla="*/ 14341642 h 15135727"/>
              <a:gd name="connsiteX210" fmla="*/ 3080085 w 8128084"/>
              <a:gd name="connsiteY210" fmla="*/ 14269453 h 15135727"/>
              <a:gd name="connsiteX211" fmla="*/ 3152274 w 8128084"/>
              <a:gd name="connsiteY211" fmla="*/ 14197264 h 15135727"/>
              <a:gd name="connsiteX212" fmla="*/ 3152274 w 8128084"/>
              <a:gd name="connsiteY212" fmla="*/ 14052885 h 15135727"/>
              <a:gd name="connsiteX213" fmla="*/ 3080085 w 8128084"/>
              <a:gd name="connsiteY213" fmla="*/ 13980695 h 15135727"/>
              <a:gd name="connsiteX214" fmla="*/ 3056021 w 8128084"/>
              <a:gd name="connsiteY214" fmla="*/ 14076948 h 15135727"/>
              <a:gd name="connsiteX215" fmla="*/ 2935706 w 8128084"/>
              <a:gd name="connsiteY215" fmla="*/ 14076948 h 15135727"/>
              <a:gd name="connsiteX216" fmla="*/ 2863516 w 8128084"/>
              <a:gd name="connsiteY216" fmla="*/ 14125074 h 15135727"/>
              <a:gd name="connsiteX217" fmla="*/ 2719137 w 8128084"/>
              <a:gd name="connsiteY217" fmla="*/ 14197264 h 15135727"/>
              <a:gd name="connsiteX218" fmla="*/ 2646948 w 8128084"/>
              <a:gd name="connsiteY218" fmla="*/ 14197264 h 15135727"/>
              <a:gd name="connsiteX219" fmla="*/ 2598821 w 8128084"/>
              <a:gd name="connsiteY219" fmla="*/ 14125074 h 15135727"/>
              <a:gd name="connsiteX220" fmla="*/ 2430379 w 8128084"/>
              <a:gd name="connsiteY220" fmla="*/ 13836316 h 15135727"/>
              <a:gd name="connsiteX221" fmla="*/ 2646948 w 8128084"/>
              <a:gd name="connsiteY221" fmla="*/ 13812253 h 15135727"/>
              <a:gd name="connsiteX222" fmla="*/ 2502569 w 8128084"/>
              <a:gd name="connsiteY222" fmla="*/ 13475369 h 15135727"/>
              <a:gd name="connsiteX223" fmla="*/ 2550695 w 8128084"/>
              <a:gd name="connsiteY223" fmla="*/ 13186611 h 15135727"/>
              <a:gd name="connsiteX224" fmla="*/ 2719137 w 8128084"/>
              <a:gd name="connsiteY224" fmla="*/ 13042232 h 15135727"/>
              <a:gd name="connsiteX225" fmla="*/ 2791327 w 8128084"/>
              <a:gd name="connsiteY225" fmla="*/ 12945979 h 15135727"/>
              <a:gd name="connsiteX226" fmla="*/ 3031958 w 8128084"/>
              <a:gd name="connsiteY226" fmla="*/ 13090358 h 15135727"/>
              <a:gd name="connsiteX227" fmla="*/ 3056021 w 8128084"/>
              <a:gd name="connsiteY227" fmla="*/ 12753474 h 15135727"/>
              <a:gd name="connsiteX228" fmla="*/ 2887579 w 8128084"/>
              <a:gd name="connsiteY228" fmla="*/ 12777537 h 15135727"/>
              <a:gd name="connsiteX229" fmla="*/ 2815390 w 8128084"/>
              <a:gd name="connsiteY229" fmla="*/ 12777537 h 15135727"/>
              <a:gd name="connsiteX230" fmla="*/ 3176337 w 8128084"/>
              <a:gd name="connsiteY230" fmla="*/ 12368464 h 15135727"/>
              <a:gd name="connsiteX231" fmla="*/ 3104148 w 8128084"/>
              <a:gd name="connsiteY231" fmla="*/ 12320337 h 15135727"/>
              <a:gd name="connsiteX232" fmla="*/ 3104148 w 8128084"/>
              <a:gd name="connsiteY232" fmla="*/ 12320337 h 15135727"/>
              <a:gd name="connsiteX233" fmla="*/ 3007895 w 8128084"/>
              <a:gd name="connsiteY233" fmla="*/ 12079706 h 15135727"/>
              <a:gd name="connsiteX234" fmla="*/ 2911642 w 8128084"/>
              <a:gd name="connsiteY234" fmla="*/ 11935327 h 15135727"/>
              <a:gd name="connsiteX235" fmla="*/ 2863516 w 8128084"/>
              <a:gd name="connsiteY235" fmla="*/ 11694695 h 15135727"/>
              <a:gd name="connsiteX236" fmla="*/ 2911642 w 8128084"/>
              <a:gd name="connsiteY236" fmla="*/ 11454064 h 15135727"/>
              <a:gd name="connsiteX237" fmla="*/ 3056021 w 8128084"/>
              <a:gd name="connsiteY237" fmla="*/ 11454064 h 15135727"/>
              <a:gd name="connsiteX238" fmla="*/ 2983832 w 8128084"/>
              <a:gd name="connsiteY238" fmla="*/ 11381874 h 15135727"/>
              <a:gd name="connsiteX239" fmla="*/ 3031958 w 8128084"/>
              <a:gd name="connsiteY239" fmla="*/ 11285621 h 15135727"/>
              <a:gd name="connsiteX240" fmla="*/ 3007895 w 8128084"/>
              <a:gd name="connsiteY240" fmla="*/ 11189369 h 15135727"/>
              <a:gd name="connsiteX241" fmla="*/ 2887579 w 8128084"/>
              <a:gd name="connsiteY241" fmla="*/ 11141242 h 15135727"/>
              <a:gd name="connsiteX242" fmla="*/ 2887579 w 8128084"/>
              <a:gd name="connsiteY242" fmla="*/ 10972800 h 15135727"/>
              <a:gd name="connsiteX243" fmla="*/ 2887579 w 8128084"/>
              <a:gd name="connsiteY243" fmla="*/ 10924674 h 15135727"/>
              <a:gd name="connsiteX244" fmla="*/ 2767264 w 8128084"/>
              <a:gd name="connsiteY244" fmla="*/ 11020927 h 15135727"/>
              <a:gd name="connsiteX245" fmla="*/ 2743200 w 8128084"/>
              <a:gd name="connsiteY245" fmla="*/ 10924674 h 15135727"/>
              <a:gd name="connsiteX246" fmla="*/ 2550695 w 8128084"/>
              <a:gd name="connsiteY246" fmla="*/ 11020927 h 15135727"/>
              <a:gd name="connsiteX247" fmla="*/ 2526632 w 8128084"/>
              <a:gd name="connsiteY247" fmla="*/ 11117179 h 15135727"/>
              <a:gd name="connsiteX248" fmla="*/ 2334127 w 8128084"/>
              <a:gd name="connsiteY248" fmla="*/ 10996864 h 15135727"/>
              <a:gd name="connsiteX249" fmla="*/ 2358190 w 8128084"/>
              <a:gd name="connsiteY249" fmla="*/ 10732169 h 15135727"/>
              <a:gd name="connsiteX250" fmla="*/ 2334127 w 8128084"/>
              <a:gd name="connsiteY250" fmla="*/ 10587790 h 15135727"/>
              <a:gd name="connsiteX251" fmla="*/ 2406316 w 8128084"/>
              <a:gd name="connsiteY251" fmla="*/ 10491537 h 15135727"/>
              <a:gd name="connsiteX252" fmla="*/ 2598821 w 8128084"/>
              <a:gd name="connsiteY252" fmla="*/ 10684042 h 15135727"/>
              <a:gd name="connsiteX253" fmla="*/ 2767264 w 8128084"/>
              <a:gd name="connsiteY253" fmla="*/ 10684042 h 15135727"/>
              <a:gd name="connsiteX254" fmla="*/ 2646948 w 8128084"/>
              <a:gd name="connsiteY254" fmla="*/ 10515600 h 15135727"/>
              <a:gd name="connsiteX255" fmla="*/ 2815390 w 8128084"/>
              <a:gd name="connsiteY255" fmla="*/ 10395285 h 15135727"/>
              <a:gd name="connsiteX256" fmla="*/ 3080085 w 8128084"/>
              <a:gd name="connsiteY256" fmla="*/ 10419348 h 15135727"/>
              <a:gd name="connsiteX257" fmla="*/ 3248527 w 8128084"/>
              <a:gd name="connsiteY257" fmla="*/ 10539664 h 15135727"/>
              <a:gd name="connsiteX258" fmla="*/ 3320716 w 8128084"/>
              <a:gd name="connsiteY258" fmla="*/ 10659979 h 15135727"/>
              <a:gd name="connsiteX259" fmla="*/ 3465095 w 8128084"/>
              <a:gd name="connsiteY259" fmla="*/ 10659979 h 15135727"/>
              <a:gd name="connsiteX260" fmla="*/ 3441032 w 8128084"/>
              <a:gd name="connsiteY260" fmla="*/ 10491537 h 15135727"/>
              <a:gd name="connsiteX261" fmla="*/ 3392906 w 8128084"/>
              <a:gd name="connsiteY261" fmla="*/ 10250906 h 15135727"/>
              <a:gd name="connsiteX262" fmla="*/ 3152274 w 8128084"/>
              <a:gd name="connsiteY262" fmla="*/ 10250906 h 15135727"/>
              <a:gd name="connsiteX263" fmla="*/ 3176337 w 8128084"/>
              <a:gd name="connsiteY263" fmla="*/ 10178716 h 15135727"/>
              <a:gd name="connsiteX264" fmla="*/ 3104148 w 8128084"/>
              <a:gd name="connsiteY264" fmla="*/ 10154653 h 15135727"/>
              <a:gd name="connsiteX265" fmla="*/ 3007895 w 8128084"/>
              <a:gd name="connsiteY265" fmla="*/ 9962148 h 15135727"/>
              <a:gd name="connsiteX266" fmla="*/ 3176337 w 8128084"/>
              <a:gd name="connsiteY266" fmla="*/ 9889958 h 15135727"/>
              <a:gd name="connsiteX267" fmla="*/ 2959769 w 8128084"/>
              <a:gd name="connsiteY267" fmla="*/ 9504948 h 15135727"/>
              <a:gd name="connsiteX268" fmla="*/ 2791327 w 8128084"/>
              <a:gd name="connsiteY268" fmla="*/ 9456821 h 15135727"/>
              <a:gd name="connsiteX269" fmla="*/ 2574758 w 8128084"/>
              <a:gd name="connsiteY269" fmla="*/ 9336506 h 15135727"/>
              <a:gd name="connsiteX270" fmla="*/ 2550695 w 8128084"/>
              <a:gd name="connsiteY270" fmla="*/ 9071811 h 15135727"/>
              <a:gd name="connsiteX271" fmla="*/ 2695074 w 8128084"/>
              <a:gd name="connsiteY271" fmla="*/ 8999621 h 15135727"/>
              <a:gd name="connsiteX272" fmla="*/ 2622885 w 8128084"/>
              <a:gd name="connsiteY272" fmla="*/ 8975558 h 15135727"/>
              <a:gd name="connsiteX273" fmla="*/ 2430379 w 8128084"/>
              <a:gd name="connsiteY273" fmla="*/ 8999621 h 15135727"/>
              <a:gd name="connsiteX274" fmla="*/ 2261937 w 8128084"/>
              <a:gd name="connsiteY274" fmla="*/ 9168064 h 15135727"/>
              <a:gd name="connsiteX275" fmla="*/ 2237874 w 8128084"/>
              <a:gd name="connsiteY275" fmla="*/ 8999621 h 15135727"/>
              <a:gd name="connsiteX276" fmla="*/ 2117558 w 8128084"/>
              <a:gd name="connsiteY276" fmla="*/ 8975558 h 15135727"/>
              <a:gd name="connsiteX277" fmla="*/ 2045369 w 8128084"/>
              <a:gd name="connsiteY277" fmla="*/ 8783053 h 15135727"/>
              <a:gd name="connsiteX278" fmla="*/ 1852864 w 8128084"/>
              <a:gd name="connsiteY278" fmla="*/ 8758990 h 15135727"/>
              <a:gd name="connsiteX279" fmla="*/ 1636295 w 8128084"/>
              <a:gd name="connsiteY279" fmla="*/ 8927432 h 15135727"/>
              <a:gd name="connsiteX280" fmla="*/ 1588169 w 8128084"/>
              <a:gd name="connsiteY280" fmla="*/ 9023685 h 15135727"/>
              <a:gd name="connsiteX281" fmla="*/ 1515979 w 8128084"/>
              <a:gd name="connsiteY281" fmla="*/ 8879306 h 15135727"/>
              <a:gd name="connsiteX282" fmla="*/ 1347537 w 8128084"/>
              <a:gd name="connsiteY282" fmla="*/ 8879306 h 15135727"/>
              <a:gd name="connsiteX283" fmla="*/ 1347537 w 8128084"/>
              <a:gd name="connsiteY283" fmla="*/ 8710864 h 15135727"/>
              <a:gd name="connsiteX284" fmla="*/ 1106906 w 8128084"/>
              <a:gd name="connsiteY284" fmla="*/ 8783053 h 15135727"/>
              <a:gd name="connsiteX285" fmla="*/ 890337 w 8128084"/>
              <a:gd name="connsiteY285" fmla="*/ 8686800 h 15135727"/>
              <a:gd name="connsiteX286" fmla="*/ 649706 w 8128084"/>
              <a:gd name="connsiteY286" fmla="*/ 8662737 h 15135727"/>
              <a:gd name="connsiteX287" fmla="*/ 385011 w 8128084"/>
              <a:gd name="connsiteY287" fmla="*/ 8566485 h 15135727"/>
              <a:gd name="connsiteX288" fmla="*/ 577516 w 8128084"/>
              <a:gd name="connsiteY288" fmla="*/ 8373979 h 15135727"/>
              <a:gd name="connsiteX289" fmla="*/ 794085 w 8128084"/>
              <a:gd name="connsiteY289" fmla="*/ 8301790 h 15135727"/>
              <a:gd name="connsiteX290" fmla="*/ 745958 w 8128084"/>
              <a:gd name="connsiteY290" fmla="*/ 8133348 h 15135727"/>
              <a:gd name="connsiteX291" fmla="*/ 818148 w 8128084"/>
              <a:gd name="connsiteY291" fmla="*/ 7820527 h 15135727"/>
              <a:gd name="connsiteX292" fmla="*/ 697832 w 8128084"/>
              <a:gd name="connsiteY292" fmla="*/ 7820527 h 15135727"/>
              <a:gd name="connsiteX293" fmla="*/ 625642 w 8128084"/>
              <a:gd name="connsiteY293" fmla="*/ 7916779 h 15135727"/>
              <a:gd name="connsiteX294" fmla="*/ 457200 w 8128084"/>
              <a:gd name="connsiteY294" fmla="*/ 7820527 h 15135727"/>
              <a:gd name="connsiteX295" fmla="*/ 529390 w 8128084"/>
              <a:gd name="connsiteY295" fmla="*/ 7700211 h 15135727"/>
              <a:gd name="connsiteX296" fmla="*/ 938464 w 8128084"/>
              <a:gd name="connsiteY296" fmla="*/ 7676148 h 15135727"/>
              <a:gd name="connsiteX297" fmla="*/ 1058779 w 8128084"/>
              <a:gd name="connsiteY297" fmla="*/ 7459579 h 15135727"/>
              <a:gd name="connsiteX298" fmla="*/ 1203158 w 8128084"/>
              <a:gd name="connsiteY298" fmla="*/ 7603958 h 15135727"/>
              <a:gd name="connsiteX299" fmla="*/ 1299411 w 8128084"/>
              <a:gd name="connsiteY299" fmla="*/ 7555832 h 15135727"/>
              <a:gd name="connsiteX300" fmla="*/ 1443790 w 8128084"/>
              <a:gd name="connsiteY300" fmla="*/ 7507706 h 15135727"/>
              <a:gd name="connsiteX301" fmla="*/ 1684421 w 8128084"/>
              <a:gd name="connsiteY301" fmla="*/ 7603958 h 15135727"/>
              <a:gd name="connsiteX302" fmla="*/ 1684421 w 8128084"/>
              <a:gd name="connsiteY302" fmla="*/ 7603958 h 15135727"/>
              <a:gd name="connsiteX303" fmla="*/ 1540042 w 8128084"/>
              <a:gd name="connsiteY303" fmla="*/ 7363327 h 15135727"/>
              <a:gd name="connsiteX304" fmla="*/ 1299411 w 8128084"/>
              <a:gd name="connsiteY304" fmla="*/ 7315200 h 15135727"/>
              <a:gd name="connsiteX305" fmla="*/ 1130969 w 8128084"/>
              <a:gd name="connsiteY305" fmla="*/ 7339264 h 15135727"/>
              <a:gd name="connsiteX306" fmla="*/ 1034716 w 8128084"/>
              <a:gd name="connsiteY306" fmla="*/ 7315200 h 15135727"/>
              <a:gd name="connsiteX307" fmla="*/ 1155032 w 8128084"/>
              <a:gd name="connsiteY307" fmla="*/ 7050506 h 15135727"/>
              <a:gd name="connsiteX308" fmla="*/ 1155032 w 8128084"/>
              <a:gd name="connsiteY308" fmla="*/ 6930190 h 15135727"/>
              <a:gd name="connsiteX309" fmla="*/ 1155032 w 8128084"/>
              <a:gd name="connsiteY309" fmla="*/ 6761748 h 15135727"/>
              <a:gd name="connsiteX310" fmla="*/ 1203158 w 8128084"/>
              <a:gd name="connsiteY310" fmla="*/ 6617369 h 15135727"/>
              <a:gd name="connsiteX311" fmla="*/ 1371600 w 8128084"/>
              <a:gd name="connsiteY311" fmla="*/ 6472990 h 15135727"/>
              <a:gd name="connsiteX312" fmla="*/ 1443790 w 8128084"/>
              <a:gd name="connsiteY312" fmla="*/ 6328611 h 15135727"/>
              <a:gd name="connsiteX313" fmla="*/ 1419727 w 8128084"/>
              <a:gd name="connsiteY313" fmla="*/ 6208295 h 15135727"/>
              <a:gd name="connsiteX314" fmla="*/ 1275348 w 8128084"/>
              <a:gd name="connsiteY314" fmla="*/ 6304548 h 15135727"/>
              <a:gd name="connsiteX315" fmla="*/ 1323474 w 8128084"/>
              <a:gd name="connsiteY315" fmla="*/ 6015790 h 15135727"/>
              <a:gd name="connsiteX316" fmla="*/ 1540042 w 8128084"/>
              <a:gd name="connsiteY316" fmla="*/ 5871411 h 15135727"/>
              <a:gd name="connsiteX317" fmla="*/ 1540042 w 8128084"/>
              <a:gd name="connsiteY317" fmla="*/ 5751095 h 15135727"/>
              <a:gd name="connsiteX318" fmla="*/ 1395664 w 8128084"/>
              <a:gd name="connsiteY318" fmla="*/ 5799221 h 15135727"/>
              <a:gd name="connsiteX319" fmla="*/ 1179095 w 8128084"/>
              <a:gd name="connsiteY319" fmla="*/ 5799221 h 15135727"/>
              <a:gd name="connsiteX320" fmla="*/ 890337 w 8128084"/>
              <a:gd name="connsiteY320" fmla="*/ 5775158 h 15135727"/>
              <a:gd name="connsiteX321" fmla="*/ 697832 w 8128084"/>
              <a:gd name="connsiteY321" fmla="*/ 5606716 h 15135727"/>
              <a:gd name="connsiteX322" fmla="*/ 577516 w 8128084"/>
              <a:gd name="connsiteY322" fmla="*/ 5582653 h 15135727"/>
              <a:gd name="connsiteX323" fmla="*/ 697832 w 8128084"/>
              <a:gd name="connsiteY323" fmla="*/ 5775158 h 15135727"/>
              <a:gd name="connsiteX324" fmla="*/ 409074 w 8128084"/>
              <a:gd name="connsiteY324" fmla="*/ 5799221 h 15135727"/>
              <a:gd name="connsiteX325" fmla="*/ 168442 w 8128084"/>
              <a:gd name="connsiteY325" fmla="*/ 5702969 h 15135727"/>
              <a:gd name="connsiteX326" fmla="*/ 264695 w 8128084"/>
              <a:gd name="connsiteY326" fmla="*/ 5558590 h 15135727"/>
              <a:gd name="connsiteX327" fmla="*/ 144379 w 8128084"/>
              <a:gd name="connsiteY327" fmla="*/ 5510464 h 15135727"/>
              <a:gd name="connsiteX328" fmla="*/ 0 w 8128084"/>
              <a:gd name="connsiteY328" fmla="*/ 5462337 h 15135727"/>
              <a:gd name="connsiteX329" fmla="*/ 96253 w 8128084"/>
              <a:gd name="connsiteY329"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005137 w 8128084"/>
              <a:gd name="connsiteY116" fmla="*/ 5149516 h 15135727"/>
              <a:gd name="connsiteX117" fmla="*/ 4692316 w 8128084"/>
              <a:gd name="connsiteY117" fmla="*/ 5149516 h 15135727"/>
              <a:gd name="connsiteX118" fmla="*/ 4523874 w 8128084"/>
              <a:gd name="connsiteY118" fmla="*/ 5366085 h 15135727"/>
              <a:gd name="connsiteX119" fmla="*/ 4211053 w 8128084"/>
              <a:gd name="connsiteY119" fmla="*/ 5414211 h 15135727"/>
              <a:gd name="connsiteX120" fmla="*/ 4114800 w 8128084"/>
              <a:gd name="connsiteY120" fmla="*/ 5390148 h 15135727"/>
              <a:gd name="connsiteX121" fmla="*/ 4018548 w 8128084"/>
              <a:gd name="connsiteY121" fmla="*/ 5630779 h 15135727"/>
              <a:gd name="connsiteX122" fmla="*/ 4090737 w 8128084"/>
              <a:gd name="connsiteY122" fmla="*/ 5871411 h 15135727"/>
              <a:gd name="connsiteX123" fmla="*/ 4090737 w 8128084"/>
              <a:gd name="connsiteY123" fmla="*/ 6184232 h 15135727"/>
              <a:gd name="connsiteX124" fmla="*/ 4186990 w 8128084"/>
              <a:gd name="connsiteY124" fmla="*/ 6472990 h 15135727"/>
              <a:gd name="connsiteX125" fmla="*/ 4042611 w 8128084"/>
              <a:gd name="connsiteY125" fmla="*/ 6352674 h 15135727"/>
              <a:gd name="connsiteX126" fmla="*/ 3946358 w 8128084"/>
              <a:gd name="connsiteY126" fmla="*/ 6376737 h 15135727"/>
              <a:gd name="connsiteX127" fmla="*/ 4114800 w 8128084"/>
              <a:gd name="connsiteY127" fmla="*/ 6641432 h 15135727"/>
              <a:gd name="connsiteX128" fmla="*/ 4451685 w 8128084"/>
              <a:gd name="connsiteY128" fmla="*/ 6737685 h 15135727"/>
              <a:gd name="connsiteX129" fmla="*/ 4620127 w 8128084"/>
              <a:gd name="connsiteY129" fmla="*/ 6978316 h 15135727"/>
              <a:gd name="connsiteX130" fmla="*/ 4740442 w 8128084"/>
              <a:gd name="connsiteY130" fmla="*/ 7170821 h 15135727"/>
              <a:gd name="connsiteX131" fmla="*/ 5077327 w 8128084"/>
              <a:gd name="connsiteY131" fmla="*/ 7387390 h 15135727"/>
              <a:gd name="connsiteX132" fmla="*/ 5125453 w 8128084"/>
              <a:gd name="connsiteY132" fmla="*/ 7603958 h 15135727"/>
              <a:gd name="connsiteX133" fmla="*/ 5197642 w 8128084"/>
              <a:gd name="connsiteY133" fmla="*/ 7796464 h 15135727"/>
              <a:gd name="connsiteX134" fmla="*/ 5486400 w 8128084"/>
              <a:gd name="connsiteY134" fmla="*/ 7964906 h 15135727"/>
              <a:gd name="connsiteX135" fmla="*/ 5486400 w 8128084"/>
              <a:gd name="connsiteY135" fmla="*/ 8349916 h 15135727"/>
              <a:gd name="connsiteX136" fmla="*/ 5678906 w 8128084"/>
              <a:gd name="connsiteY136" fmla="*/ 8614611 h 15135727"/>
              <a:gd name="connsiteX137" fmla="*/ 5919537 w 8128084"/>
              <a:gd name="connsiteY137" fmla="*/ 9071811 h 15135727"/>
              <a:gd name="connsiteX138" fmla="*/ 6160169 w 8128084"/>
              <a:gd name="connsiteY138" fmla="*/ 9336506 h 15135727"/>
              <a:gd name="connsiteX139" fmla="*/ 6280485 w 8128084"/>
              <a:gd name="connsiteY139" fmla="*/ 9601200 h 15135727"/>
              <a:gd name="connsiteX140" fmla="*/ 6400800 w 8128084"/>
              <a:gd name="connsiteY140" fmla="*/ 9793706 h 15135727"/>
              <a:gd name="connsiteX141" fmla="*/ 6569242 w 8128084"/>
              <a:gd name="connsiteY141" fmla="*/ 10058400 h 15135727"/>
              <a:gd name="connsiteX142" fmla="*/ 6713621 w 8128084"/>
              <a:gd name="connsiteY142" fmla="*/ 10106527 h 15135727"/>
              <a:gd name="connsiteX143" fmla="*/ 6545179 w 8128084"/>
              <a:gd name="connsiteY143" fmla="*/ 10202779 h 15135727"/>
              <a:gd name="connsiteX144" fmla="*/ 6569242 w 8128084"/>
              <a:gd name="connsiteY144" fmla="*/ 10443411 h 15135727"/>
              <a:gd name="connsiteX145" fmla="*/ 6593306 w 8128084"/>
              <a:gd name="connsiteY145" fmla="*/ 10708106 h 15135727"/>
              <a:gd name="connsiteX146" fmla="*/ 6761748 w 8128084"/>
              <a:gd name="connsiteY146" fmla="*/ 10924674 h 15135727"/>
              <a:gd name="connsiteX147" fmla="*/ 6641432 w 8128084"/>
              <a:gd name="connsiteY147" fmla="*/ 11093116 h 15135727"/>
              <a:gd name="connsiteX148" fmla="*/ 6713621 w 8128084"/>
              <a:gd name="connsiteY148" fmla="*/ 11261558 h 15135727"/>
              <a:gd name="connsiteX149" fmla="*/ 6737685 w 8128084"/>
              <a:gd name="connsiteY149" fmla="*/ 11526253 h 15135727"/>
              <a:gd name="connsiteX150" fmla="*/ 6617369 w 8128084"/>
              <a:gd name="connsiteY150" fmla="*/ 11839074 h 15135727"/>
              <a:gd name="connsiteX151" fmla="*/ 6617369 w 8128084"/>
              <a:gd name="connsiteY151" fmla="*/ 12031579 h 15135727"/>
              <a:gd name="connsiteX152" fmla="*/ 6641432 w 8128084"/>
              <a:gd name="connsiteY152" fmla="*/ 12127832 h 15135727"/>
              <a:gd name="connsiteX153" fmla="*/ 6761748 w 8128084"/>
              <a:gd name="connsiteY153" fmla="*/ 12031579 h 15135727"/>
              <a:gd name="connsiteX154" fmla="*/ 6761748 w 8128084"/>
              <a:gd name="connsiteY154" fmla="*/ 12296274 h 15135727"/>
              <a:gd name="connsiteX155" fmla="*/ 6689558 w 8128084"/>
              <a:gd name="connsiteY155" fmla="*/ 12512842 h 15135727"/>
              <a:gd name="connsiteX156" fmla="*/ 6785811 w 8128084"/>
              <a:gd name="connsiteY156" fmla="*/ 12777537 h 15135727"/>
              <a:gd name="connsiteX157" fmla="*/ 6569242 w 8128084"/>
              <a:gd name="connsiteY157" fmla="*/ 12873790 h 15135727"/>
              <a:gd name="connsiteX158" fmla="*/ 6545179 w 8128084"/>
              <a:gd name="connsiteY158" fmla="*/ 13090358 h 15135727"/>
              <a:gd name="connsiteX159" fmla="*/ 6448927 w 8128084"/>
              <a:gd name="connsiteY159" fmla="*/ 13355053 h 15135727"/>
              <a:gd name="connsiteX160" fmla="*/ 6256421 w 8128084"/>
              <a:gd name="connsiteY160" fmla="*/ 13571621 h 15135727"/>
              <a:gd name="connsiteX161" fmla="*/ 6087979 w 8128084"/>
              <a:gd name="connsiteY161" fmla="*/ 13667874 h 15135727"/>
              <a:gd name="connsiteX162" fmla="*/ 5943600 w 8128084"/>
              <a:gd name="connsiteY162" fmla="*/ 13716000 h 15135727"/>
              <a:gd name="connsiteX163" fmla="*/ 5702969 w 8128084"/>
              <a:gd name="connsiteY163" fmla="*/ 13667874 h 15135727"/>
              <a:gd name="connsiteX164" fmla="*/ 5582653 w 8128084"/>
              <a:gd name="connsiteY164" fmla="*/ 13691937 h 15135727"/>
              <a:gd name="connsiteX165" fmla="*/ 5727032 w 8128084"/>
              <a:gd name="connsiteY165" fmla="*/ 13836316 h 15135727"/>
              <a:gd name="connsiteX166" fmla="*/ 5582653 w 8128084"/>
              <a:gd name="connsiteY166" fmla="*/ 14052885 h 15135727"/>
              <a:gd name="connsiteX167" fmla="*/ 5462337 w 8128084"/>
              <a:gd name="connsiteY167" fmla="*/ 14149137 h 15135727"/>
              <a:gd name="connsiteX168" fmla="*/ 5342021 w 8128084"/>
              <a:gd name="connsiteY168" fmla="*/ 14004758 h 15135727"/>
              <a:gd name="connsiteX169" fmla="*/ 5245769 w 8128084"/>
              <a:gd name="connsiteY169" fmla="*/ 14004758 h 15135727"/>
              <a:gd name="connsiteX170" fmla="*/ 5245769 w 8128084"/>
              <a:gd name="connsiteY170" fmla="*/ 13956632 h 15135727"/>
              <a:gd name="connsiteX171" fmla="*/ 5101390 w 8128084"/>
              <a:gd name="connsiteY171" fmla="*/ 13956632 h 15135727"/>
              <a:gd name="connsiteX172" fmla="*/ 4981074 w 8128084"/>
              <a:gd name="connsiteY172" fmla="*/ 13860379 h 15135727"/>
              <a:gd name="connsiteX173" fmla="*/ 4740442 w 8128084"/>
              <a:gd name="connsiteY173" fmla="*/ 13908506 h 15135727"/>
              <a:gd name="connsiteX174" fmla="*/ 4475748 w 8128084"/>
              <a:gd name="connsiteY174" fmla="*/ 13956632 h 15135727"/>
              <a:gd name="connsiteX175" fmla="*/ 4379495 w 8128084"/>
              <a:gd name="connsiteY175" fmla="*/ 14028821 h 15135727"/>
              <a:gd name="connsiteX176" fmla="*/ 4403558 w 8128084"/>
              <a:gd name="connsiteY176" fmla="*/ 14197264 h 15135727"/>
              <a:gd name="connsiteX177" fmla="*/ 4572000 w 8128084"/>
              <a:gd name="connsiteY177" fmla="*/ 14149137 h 15135727"/>
              <a:gd name="connsiteX178" fmla="*/ 4523874 w 8128084"/>
              <a:gd name="connsiteY178" fmla="*/ 14558211 h 15135727"/>
              <a:gd name="connsiteX179" fmla="*/ 4403558 w 8128084"/>
              <a:gd name="connsiteY179" fmla="*/ 14437895 h 15135727"/>
              <a:gd name="connsiteX180" fmla="*/ 4403558 w 8128084"/>
              <a:gd name="connsiteY180" fmla="*/ 14437895 h 15135727"/>
              <a:gd name="connsiteX181" fmla="*/ 4283242 w 8128084"/>
              <a:gd name="connsiteY181" fmla="*/ 14245390 h 15135727"/>
              <a:gd name="connsiteX182" fmla="*/ 4235116 w 8128084"/>
              <a:gd name="connsiteY182" fmla="*/ 14341642 h 15135727"/>
              <a:gd name="connsiteX183" fmla="*/ 4162927 w 8128084"/>
              <a:gd name="connsiteY183" fmla="*/ 14389769 h 15135727"/>
              <a:gd name="connsiteX184" fmla="*/ 4162927 w 8128084"/>
              <a:gd name="connsiteY184" fmla="*/ 14389769 h 15135727"/>
              <a:gd name="connsiteX185" fmla="*/ 3922295 w 8128084"/>
              <a:gd name="connsiteY185" fmla="*/ 14245390 h 15135727"/>
              <a:gd name="connsiteX186" fmla="*/ 3801979 w 8128084"/>
              <a:gd name="connsiteY186" fmla="*/ 14293516 h 15135727"/>
              <a:gd name="connsiteX187" fmla="*/ 3681664 w 8128084"/>
              <a:gd name="connsiteY187" fmla="*/ 14389769 h 15135727"/>
              <a:gd name="connsiteX188" fmla="*/ 3657600 w 8128084"/>
              <a:gd name="connsiteY188" fmla="*/ 14654464 h 15135727"/>
              <a:gd name="connsiteX189" fmla="*/ 3513221 w 8128084"/>
              <a:gd name="connsiteY189" fmla="*/ 14726653 h 15135727"/>
              <a:gd name="connsiteX190" fmla="*/ 3513221 w 8128084"/>
              <a:gd name="connsiteY190" fmla="*/ 14871032 h 15135727"/>
              <a:gd name="connsiteX191" fmla="*/ 3633537 w 8128084"/>
              <a:gd name="connsiteY191" fmla="*/ 14967285 h 15135727"/>
              <a:gd name="connsiteX192" fmla="*/ 3609474 w 8128084"/>
              <a:gd name="connsiteY192" fmla="*/ 15087600 h 15135727"/>
              <a:gd name="connsiteX193" fmla="*/ 3441032 w 8128084"/>
              <a:gd name="connsiteY193" fmla="*/ 15039474 h 15135727"/>
              <a:gd name="connsiteX194" fmla="*/ 3272590 w 8128084"/>
              <a:gd name="connsiteY194" fmla="*/ 15063537 h 15135727"/>
              <a:gd name="connsiteX195" fmla="*/ 3248527 w 8128084"/>
              <a:gd name="connsiteY195" fmla="*/ 14895095 h 15135727"/>
              <a:gd name="connsiteX196" fmla="*/ 3128211 w 8128084"/>
              <a:gd name="connsiteY196" fmla="*/ 14919158 h 15135727"/>
              <a:gd name="connsiteX197" fmla="*/ 2959769 w 8128084"/>
              <a:gd name="connsiteY197" fmla="*/ 15135727 h 15135727"/>
              <a:gd name="connsiteX198" fmla="*/ 2935706 w 8128084"/>
              <a:gd name="connsiteY198" fmla="*/ 14895095 h 15135727"/>
              <a:gd name="connsiteX199" fmla="*/ 2791327 w 8128084"/>
              <a:gd name="connsiteY199" fmla="*/ 14943221 h 15135727"/>
              <a:gd name="connsiteX200" fmla="*/ 2671011 w 8128084"/>
              <a:gd name="connsiteY200" fmla="*/ 15039474 h 15135727"/>
              <a:gd name="connsiteX201" fmla="*/ 2430379 w 8128084"/>
              <a:gd name="connsiteY201" fmla="*/ 15087600 h 15135727"/>
              <a:gd name="connsiteX202" fmla="*/ 2237874 w 8128084"/>
              <a:gd name="connsiteY202" fmla="*/ 15039474 h 15135727"/>
              <a:gd name="connsiteX203" fmla="*/ 2622885 w 8128084"/>
              <a:gd name="connsiteY203" fmla="*/ 14846969 h 15135727"/>
              <a:gd name="connsiteX204" fmla="*/ 2887579 w 8128084"/>
              <a:gd name="connsiteY204" fmla="*/ 14774779 h 15135727"/>
              <a:gd name="connsiteX205" fmla="*/ 2839453 w 8128084"/>
              <a:gd name="connsiteY205" fmla="*/ 14582274 h 15135727"/>
              <a:gd name="connsiteX206" fmla="*/ 2935706 w 8128084"/>
              <a:gd name="connsiteY206" fmla="*/ 14510085 h 15135727"/>
              <a:gd name="connsiteX207" fmla="*/ 2935706 w 8128084"/>
              <a:gd name="connsiteY207" fmla="*/ 14510085 h 15135727"/>
              <a:gd name="connsiteX208" fmla="*/ 3080085 w 8128084"/>
              <a:gd name="connsiteY208" fmla="*/ 14413832 h 15135727"/>
              <a:gd name="connsiteX209" fmla="*/ 3152274 w 8128084"/>
              <a:gd name="connsiteY209" fmla="*/ 14341642 h 15135727"/>
              <a:gd name="connsiteX210" fmla="*/ 3080085 w 8128084"/>
              <a:gd name="connsiteY210" fmla="*/ 14269453 h 15135727"/>
              <a:gd name="connsiteX211" fmla="*/ 3152274 w 8128084"/>
              <a:gd name="connsiteY211" fmla="*/ 14197264 h 15135727"/>
              <a:gd name="connsiteX212" fmla="*/ 3152274 w 8128084"/>
              <a:gd name="connsiteY212" fmla="*/ 14052885 h 15135727"/>
              <a:gd name="connsiteX213" fmla="*/ 3080085 w 8128084"/>
              <a:gd name="connsiteY213" fmla="*/ 13980695 h 15135727"/>
              <a:gd name="connsiteX214" fmla="*/ 3056021 w 8128084"/>
              <a:gd name="connsiteY214" fmla="*/ 14076948 h 15135727"/>
              <a:gd name="connsiteX215" fmla="*/ 2935706 w 8128084"/>
              <a:gd name="connsiteY215" fmla="*/ 14076948 h 15135727"/>
              <a:gd name="connsiteX216" fmla="*/ 2863516 w 8128084"/>
              <a:gd name="connsiteY216" fmla="*/ 14125074 h 15135727"/>
              <a:gd name="connsiteX217" fmla="*/ 2719137 w 8128084"/>
              <a:gd name="connsiteY217" fmla="*/ 14197264 h 15135727"/>
              <a:gd name="connsiteX218" fmla="*/ 2646948 w 8128084"/>
              <a:gd name="connsiteY218" fmla="*/ 14197264 h 15135727"/>
              <a:gd name="connsiteX219" fmla="*/ 2598821 w 8128084"/>
              <a:gd name="connsiteY219" fmla="*/ 14125074 h 15135727"/>
              <a:gd name="connsiteX220" fmla="*/ 2430379 w 8128084"/>
              <a:gd name="connsiteY220" fmla="*/ 13836316 h 15135727"/>
              <a:gd name="connsiteX221" fmla="*/ 2646948 w 8128084"/>
              <a:gd name="connsiteY221" fmla="*/ 13812253 h 15135727"/>
              <a:gd name="connsiteX222" fmla="*/ 2502569 w 8128084"/>
              <a:gd name="connsiteY222" fmla="*/ 13475369 h 15135727"/>
              <a:gd name="connsiteX223" fmla="*/ 2550695 w 8128084"/>
              <a:gd name="connsiteY223" fmla="*/ 13186611 h 15135727"/>
              <a:gd name="connsiteX224" fmla="*/ 2719137 w 8128084"/>
              <a:gd name="connsiteY224" fmla="*/ 13042232 h 15135727"/>
              <a:gd name="connsiteX225" fmla="*/ 2791327 w 8128084"/>
              <a:gd name="connsiteY225" fmla="*/ 12945979 h 15135727"/>
              <a:gd name="connsiteX226" fmla="*/ 3031958 w 8128084"/>
              <a:gd name="connsiteY226" fmla="*/ 13090358 h 15135727"/>
              <a:gd name="connsiteX227" fmla="*/ 3056021 w 8128084"/>
              <a:gd name="connsiteY227" fmla="*/ 12753474 h 15135727"/>
              <a:gd name="connsiteX228" fmla="*/ 2887579 w 8128084"/>
              <a:gd name="connsiteY228" fmla="*/ 12777537 h 15135727"/>
              <a:gd name="connsiteX229" fmla="*/ 2815390 w 8128084"/>
              <a:gd name="connsiteY229" fmla="*/ 12777537 h 15135727"/>
              <a:gd name="connsiteX230" fmla="*/ 3176337 w 8128084"/>
              <a:gd name="connsiteY230" fmla="*/ 12368464 h 15135727"/>
              <a:gd name="connsiteX231" fmla="*/ 3104148 w 8128084"/>
              <a:gd name="connsiteY231" fmla="*/ 12320337 h 15135727"/>
              <a:gd name="connsiteX232" fmla="*/ 3104148 w 8128084"/>
              <a:gd name="connsiteY232" fmla="*/ 12320337 h 15135727"/>
              <a:gd name="connsiteX233" fmla="*/ 3007895 w 8128084"/>
              <a:gd name="connsiteY233" fmla="*/ 12079706 h 15135727"/>
              <a:gd name="connsiteX234" fmla="*/ 2911642 w 8128084"/>
              <a:gd name="connsiteY234" fmla="*/ 11935327 h 15135727"/>
              <a:gd name="connsiteX235" fmla="*/ 2863516 w 8128084"/>
              <a:gd name="connsiteY235" fmla="*/ 11694695 h 15135727"/>
              <a:gd name="connsiteX236" fmla="*/ 2911642 w 8128084"/>
              <a:gd name="connsiteY236" fmla="*/ 11454064 h 15135727"/>
              <a:gd name="connsiteX237" fmla="*/ 3056021 w 8128084"/>
              <a:gd name="connsiteY237" fmla="*/ 11454064 h 15135727"/>
              <a:gd name="connsiteX238" fmla="*/ 2983832 w 8128084"/>
              <a:gd name="connsiteY238" fmla="*/ 11381874 h 15135727"/>
              <a:gd name="connsiteX239" fmla="*/ 3031958 w 8128084"/>
              <a:gd name="connsiteY239" fmla="*/ 11285621 h 15135727"/>
              <a:gd name="connsiteX240" fmla="*/ 3007895 w 8128084"/>
              <a:gd name="connsiteY240" fmla="*/ 11189369 h 15135727"/>
              <a:gd name="connsiteX241" fmla="*/ 2887579 w 8128084"/>
              <a:gd name="connsiteY241" fmla="*/ 11141242 h 15135727"/>
              <a:gd name="connsiteX242" fmla="*/ 2887579 w 8128084"/>
              <a:gd name="connsiteY242" fmla="*/ 10972800 h 15135727"/>
              <a:gd name="connsiteX243" fmla="*/ 2887579 w 8128084"/>
              <a:gd name="connsiteY243" fmla="*/ 10924674 h 15135727"/>
              <a:gd name="connsiteX244" fmla="*/ 2767264 w 8128084"/>
              <a:gd name="connsiteY244" fmla="*/ 11020927 h 15135727"/>
              <a:gd name="connsiteX245" fmla="*/ 2743200 w 8128084"/>
              <a:gd name="connsiteY245" fmla="*/ 10924674 h 15135727"/>
              <a:gd name="connsiteX246" fmla="*/ 2550695 w 8128084"/>
              <a:gd name="connsiteY246" fmla="*/ 11020927 h 15135727"/>
              <a:gd name="connsiteX247" fmla="*/ 2526632 w 8128084"/>
              <a:gd name="connsiteY247" fmla="*/ 11117179 h 15135727"/>
              <a:gd name="connsiteX248" fmla="*/ 2334127 w 8128084"/>
              <a:gd name="connsiteY248" fmla="*/ 10996864 h 15135727"/>
              <a:gd name="connsiteX249" fmla="*/ 2358190 w 8128084"/>
              <a:gd name="connsiteY249" fmla="*/ 10732169 h 15135727"/>
              <a:gd name="connsiteX250" fmla="*/ 2334127 w 8128084"/>
              <a:gd name="connsiteY250" fmla="*/ 10587790 h 15135727"/>
              <a:gd name="connsiteX251" fmla="*/ 2406316 w 8128084"/>
              <a:gd name="connsiteY251" fmla="*/ 10491537 h 15135727"/>
              <a:gd name="connsiteX252" fmla="*/ 2598821 w 8128084"/>
              <a:gd name="connsiteY252" fmla="*/ 10684042 h 15135727"/>
              <a:gd name="connsiteX253" fmla="*/ 2767264 w 8128084"/>
              <a:gd name="connsiteY253" fmla="*/ 10684042 h 15135727"/>
              <a:gd name="connsiteX254" fmla="*/ 2646948 w 8128084"/>
              <a:gd name="connsiteY254" fmla="*/ 10515600 h 15135727"/>
              <a:gd name="connsiteX255" fmla="*/ 2815390 w 8128084"/>
              <a:gd name="connsiteY255" fmla="*/ 10395285 h 15135727"/>
              <a:gd name="connsiteX256" fmla="*/ 3080085 w 8128084"/>
              <a:gd name="connsiteY256" fmla="*/ 10419348 h 15135727"/>
              <a:gd name="connsiteX257" fmla="*/ 3248527 w 8128084"/>
              <a:gd name="connsiteY257" fmla="*/ 10539664 h 15135727"/>
              <a:gd name="connsiteX258" fmla="*/ 3320716 w 8128084"/>
              <a:gd name="connsiteY258" fmla="*/ 10659979 h 15135727"/>
              <a:gd name="connsiteX259" fmla="*/ 3465095 w 8128084"/>
              <a:gd name="connsiteY259" fmla="*/ 10659979 h 15135727"/>
              <a:gd name="connsiteX260" fmla="*/ 3441032 w 8128084"/>
              <a:gd name="connsiteY260" fmla="*/ 10491537 h 15135727"/>
              <a:gd name="connsiteX261" fmla="*/ 3392906 w 8128084"/>
              <a:gd name="connsiteY261" fmla="*/ 10250906 h 15135727"/>
              <a:gd name="connsiteX262" fmla="*/ 3152274 w 8128084"/>
              <a:gd name="connsiteY262" fmla="*/ 10250906 h 15135727"/>
              <a:gd name="connsiteX263" fmla="*/ 3176337 w 8128084"/>
              <a:gd name="connsiteY263" fmla="*/ 10178716 h 15135727"/>
              <a:gd name="connsiteX264" fmla="*/ 3104148 w 8128084"/>
              <a:gd name="connsiteY264" fmla="*/ 10154653 h 15135727"/>
              <a:gd name="connsiteX265" fmla="*/ 3007895 w 8128084"/>
              <a:gd name="connsiteY265" fmla="*/ 9962148 h 15135727"/>
              <a:gd name="connsiteX266" fmla="*/ 3176337 w 8128084"/>
              <a:gd name="connsiteY266" fmla="*/ 9889958 h 15135727"/>
              <a:gd name="connsiteX267" fmla="*/ 2959769 w 8128084"/>
              <a:gd name="connsiteY267" fmla="*/ 9504948 h 15135727"/>
              <a:gd name="connsiteX268" fmla="*/ 2791327 w 8128084"/>
              <a:gd name="connsiteY268" fmla="*/ 9456821 h 15135727"/>
              <a:gd name="connsiteX269" fmla="*/ 2574758 w 8128084"/>
              <a:gd name="connsiteY269" fmla="*/ 9336506 h 15135727"/>
              <a:gd name="connsiteX270" fmla="*/ 2550695 w 8128084"/>
              <a:gd name="connsiteY270" fmla="*/ 9071811 h 15135727"/>
              <a:gd name="connsiteX271" fmla="*/ 2695074 w 8128084"/>
              <a:gd name="connsiteY271" fmla="*/ 8999621 h 15135727"/>
              <a:gd name="connsiteX272" fmla="*/ 2622885 w 8128084"/>
              <a:gd name="connsiteY272" fmla="*/ 8975558 h 15135727"/>
              <a:gd name="connsiteX273" fmla="*/ 2430379 w 8128084"/>
              <a:gd name="connsiteY273" fmla="*/ 8999621 h 15135727"/>
              <a:gd name="connsiteX274" fmla="*/ 2261937 w 8128084"/>
              <a:gd name="connsiteY274" fmla="*/ 9168064 h 15135727"/>
              <a:gd name="connsiteX275" fmla="*/ 2237874 w 8128084"/>
              <a:gd name="connsiteY275" fmla="*/ 8999621 h 15135727"/>
              <a:gd name="connsiteX276" fmla="*/ 2117558 w 8128084"/>
              <a:gd name="connsiteY276" fmla="*/ 8975558 h 15135727"/>
              <a:gd name="connsiteX277" fmla="*/ 2045369 w 8128084"/>
              <a:gd name="connsiteY277" fmla="*/ 8783053 h 15135727"/>
              <a:gd name="connsiteX278" fmla="*/ 1852864 w 8128084"/>
              <a:gd name="connsiteY278" fmla="*/ 8758990 h 15135727"/>
              <a:gd name="connsiteX279" fmla="*/ 1636295 w 8128084"/>
              <a:gd name="connsiteY279" fmla="*/ 8927432 h 15135727"/>
              <a:gd name="connsiteX280" fmla="*/ 1588169 w 8128084"/>
              <a:gd name="connsiteY280" fmla="*/ 9023685 h 15135727"/>
              <a:gd name="connsiteX281" fmla="*/ 1515979 w 8128084"/>
              <a:gd name="connsiteY281" fmla="*/ 8879306 h 15135727"/>
              <a:gd name="connsiteX282" fmla="*/ 1347537 w 8128084"/>
              <a:gd name="connsiteY282" fmla="*/ 8879306 h 15135727"/>
              <a:gd name="connsiteX283" fmla="*/ 1347537 w 8128084"/>
              <a:gd name="connsiteY283" fmla="*/ 8710864 h 15135727"/>
              <a:gd name="connsiteX284" fmla="*/ 1106906 w 8128084"/>
              <a:gd name="connsiteY284" fmla="*/ 8783053 h 15135727"/>
              <a:gd name="connsiteX285" fmla="*/ 890337 w 8128084"/>
              <a:gd name="connsiteY285" fmla="*/ 8686800 h 15135727"/>
              <a:gd name="connsiteX286" fmla="*/ 649706 w 8128084"/>
              <a:gd name="connsiteY286" fmla="*/ 8662737 h 15135727"/>
              <a:gd name="connsiteX287" fmla="*/ 385011 w 8128084"/>
              <a:gd name="connsiteY287" fmla="*/ 8566485 h 15135727"/>
              <a:gd name="connsiteX288" fmla="*/ 577516 w 8128084"/>
              <a:gd name="connsiteY288" fmla="*/ 8373979 h 15135727"/>
              <a:gd name="connsiteX289" fmla="*/ 794085 w 8128084"/>
              <a:gd name="connsiteY289" fmla="*/ 8301790 h 15135727"/>
              <a:gd name="connsiteX290" fmla="*/ 745958 w 8128084"/>
              <a:gd name="connsiteY290" fmla="*/ 8133348 h 15135727"/>
              <a:gd name="connsiteX291" fmla="*/ 818148 w 8128084"/>
              <a:gd name="connsiteY291" fmla="*/ 7820527 h 15135727"/>
              <a:gd name="connsiteX292" fmla="*/ 697832 w 8128084"/>
              <a:gd name="connsiteY292" fmla="*/ 7820527 h 15135727"/>
              <a:gd name="connsiteX293" fmla="*/ 625642 w 8128084"/>
              <a:gd name="connsiteY293" fmla="*/ 7916779 h 15135727"/>
              <a:gd name="connsiteX294" fmla="*/ 457200 w 8128084"/>
              <a:gd name="connsiteY294" fmla="*/ 7820527 h 15135727"/>
              <a:gd name="connsiteX295" fmla="*/ 529390 w 8128084"/>
              <a:gd name="connsiteY295" fmla="*/ 7700211 h 15135727"/>
              <a:gd name="connsiteX296" fmla="*/ 938464 w 8128084"/>
              <a:gd name="connsiteY296" fmla="*/ 7676148 h 15135727"/>
              <a:gd name="connsiteX297" fmla="*/ 1058779 w 8128084"/>
              <a:gd name="connsiteY297" fmla="*/ 7459579 h 15135727"/>
              <a:gd name="connsiteX298" fmla="*/ 1203158 w 8128084"/>
              <a:gd name="connsiteY298" fmla="*/ 7603958 h 15135727"/>
              <a:gd name="connsiteX299" fmla="*/ 1299411 w 8128084"/>
              <a:gd name="connsiteY299" fmla="*/ 7555832 h 15135727"/>
              <a:gd name="connsiteX300" fmla="*/ 1443790 w 8128084"/>
              <a:gd name="connsiteY300" fmla="*/ 7507706 h 15135727"/>
              <a:gd name="connsiteX301" fmla="*/ 1684421 w 8128084"/>
              <a:gd name="connsiteY301" fmla="*/ 7603958 h 15135727"/>
              <a:gd name="connsiteX302" fmla="*/ 1684421 w 8128084"/>
              <a:gd name="connsiteY302" fmla="*/ 7603958 h 15135727"/>
              <a:gd name="connsiteX303" fmla="*/ 1540042 w 8128084"/>
              <a:gd name="connsiteY303" fmla="*/ 7363327 h 15135727"/>
              <a:gd name="connsiteX304" fmla="*/ 1299411 w 8128084"/>
              <a:gd name="connsiteY304" fmla="*/ 7315200 h 15135727"/>
              <a:gd name="connsiteX305" fmla="*/ 1130969 w 8128084"/>
              <a:gd name="connsiteY305" fmla="*/ 7339264 h 15135727"/>
              <a:gd name="connsiteX306" fmla="*/ 1034716 w 8128084"/>
              <a:gd name="connsiteY306" fmla="*/ 7315200 h 15135727"/>
              <a:gd name="connsiteX307" fmla="*/ 1155032 w 8128084"/>
              <a:gd name="connsiteY307" fmla="*/ 7050506 h 15135727"/>
              <a:gd name="connsiteX308" fmla="*/ 1155032 w 8128084"/>
              <a:gd name="connsiteY308" fmla="*/ 6930190 h 15135727"/>
              <a:gd name="connsiteX309" fmla="*/ 1155032 w 8128084"/>
              <a:gd name="connsiteY309" fmla="*/ 6761748 h 15135727"/>
              <a:gd name="connsiteX310" fmla="*/ 1203158 w 8128084"/>
              <a:gd name="connsiteY310" fmla="*/ 6617369 h 15135727"/>
              <a:gd name="connsiteX311" fmla="*/ 1371600 w 8128084"/>
              <a:gd name="connsiteY311" fmla="*/ 6472990 h 15135727"/>
              <a:gd name="connsiteX312" fmla="*/ 1443790 w 8128084"/>
              <a:gd name="connsiteY312" fmla="*/ 6328611 h 15135727"/>
              <a:gd name="connsiteX313" fmla="*/ 1419727 w 8128084"/>
              <a:gd name="connsiteY313" fmla="*/ 6208295 h 15135727"/>
              <a:gd name="connsiteX314" fmla="*/ 1275348 w 8128084"/>
              <a:gd name="connsiteY314" fmla="*/ 6304548 h 15135727"/>
              <a:gd name="connsiteX315" fmla="*/ 1323474 w 8128084"/>
              <a:gd name="connsiteY315" fmla="*/ 6015790 h 15135727"/>
              <a:gd name="connsiteX316" fmla="*/ 1540042 w 8128084"/>
              <a:gd name="connsiteY316" fmla="*/ 5871411 h 15135727"/>
              <a:gd name="connsiteX317" fmla="*/ 1540042 w 8128084"/>
              <a:gd name="connsiteY317" fmla="*/ 5751095 h 15135727"/>
              <a:gd name="connsiteX318" fmla="*/ 1395664 w 8128084"/>
              <a:gd name="connsiteY318" fmla="*/ 5799221 h 15135727"/>
              <a:gd name="connsiteX319" fmla="*/ 1179095 w 8128084"/>
              <a:gd name="connsiteY319" fmla="*/ 5799221 h 15135727"/>
              <a:gd name="connsiteX320" fmla="*/ 890337 w 8128084"/>
              <a:gd name="connsiteY320" fmla="*/ 5775158 h 15135727"/>
              <a:gd name="connsiteX321" fmla="*/ 697832 w 8128084"/>
              <a:gd name="connsiteY321" fmla="*/ 5606716 h 15135727"/>
              <a:gd name="connsiteX322" fmla="*/ 577516 w 8128084"/>
              <a:gd name="connsiteY322" fmla="*/ 5582653 h 15135727"/>
              <a:gd name="connsiteX323" fmla="*/ 697832 w 8128084"/>
              <a:gd name="connsiteY323" fmla="*/ 5775158 h 15135727"/>
              <a:gd name="connsiteX324" fmla="*/ 409074 w 8128084"/>
              <a:gd name="connsiteY324" fmla="*/ 5799221 h 15135727"/>
              <a:gd name="connsiteX325" fmla="*/ 168442 w 8128084"/>
              <a:gd name="connsiteY325" fmla="*/ 5702969 h 15135727"/>
              <a:gd name="connsiteX326" fmla="*/ 264695 w 8128084"/>
              <a:gd name="connsiteY326" fmla="*/ 5558590 h 15135727"/>
              <a:gd name="connsiteX327" fmla="*/ 144379 w 8128084"/>
              <a:gd name="connsiteY327" fmla="*/ 5510464 h 15135727"/>
              <a:gd name="connsiteX328" fmla="*/ 0 w 8128084"/>
              <a:gd name="connsiteY328" fmla="*/ 5462337 h 15135727"/>
              <a:gd name="connsiteX329" fmla="*/ 96253 w 8128084"/>
              <a:gd name="connsiteY329"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692316 w 8128084"/>
              <a:gd name="connsiteY118" fmla="*/ 5149516 h 15135727"/>
              <a:gd name="connsiteX119" fmla="*/ 4523874 w 8128084"/>
              <a:gd name="connsiteY119" fmla="*/ 5366085 h 15135727"/>
              <a:gd name="connsiteX120" fmla="*/ 4211053 w 8128084"/>
              <a:gd name="connsiteY120" fmla="*/ 5414211 h 15135727"/>
              <a:gd name="connsiteX121" fmla="*/ 4114800 w 8128084"/>
              <a:gd name="connsiteY121" fmla="*/ 5390148 h 15135727"/>
              <a:gd name="connsiteX122" fmla="*/ 4018548 w 8128084"/>
              <a:gd name="connsiteY122" fmla="*/ 5630779 h 15135727"/>
              <a:gd name="connsiteX123" fmla="*/ 4090737 w 8128084"/>
              <a:gd name="connsiteY123" fmla="*/ 5871411 h 15135727"/>
              <a:gd name="connsiteX124" fmla="*/ 4090737 w 8128084"/>
              <a:gd name="connsiteY124" fmla="*/ 6184232 h 15135727"/>
              <a:gd name="connsiteX125" fmla="*/ 4186990 w 8128084"/>
              <a:gd name="connsiteY125" fmla="*/ 6472990 h 15135727"/>
              <a:gd name="connsiteX126" fmla="*/ 4042611 w 8128084"/>
              <a:gd name="connsiteY126" fmla="*/ 6352674 h 15135727"/>
              <a:gd name="connsiteX127" fmla="*/ 3946358 w 8128084"/>
              <a:gd name="connsiteY127" fmla="*/ 6376737 h 15135727"/>
              <a:gd name="connsiteX128" fmla="*/ 4114800 w 8128084"/>
              <a:gd name="connsiteY128" fmla="*/ 6641432 h 15135727"/>
              <a:gd name="connsiteX129" fmla="*/ 4451685 w 8128084"/>
              <a:gd name="connsiteY129" fmla="*/ 6737685 h 15135727"/>
              <a:gd name="connsiteX130" fmla="*/ 4620127 w 8128084"/>
              <a:gd name="connsiteY130" fmla="*/ 6978316 h 15135727"/>
              <a:gd name="connsiteX131" fmla="*/ 4740442 w 8128084"/>
              <a:gd name="connsiteY131" fmla="*/ 7170821 h 15135727"/>
              <a:gd name="connsiteX132" fmla="*/ 5077327 w 8128084"/>
              <a:gd name="connsiteY132" fmla="*/ 7387390 h 15135727"/>
              <a:gd name="connsiteX133" fmla="*/ 5125453 w 8128084"/>
              <a:gd name="connsiteY133" fmla="*/ 7603958 h 15135727"/>
              <a:gd name="connsiteX134" fmla="*/ 5197642 w 8128084"/>
              <a:gd name="connsiteY134" fmla="*/ 7796464 h 15135727"/>
              <a:gd name="connsiteX135" fmla="*/ 5486400 w 8128084"/>
              <a:gd name="connsiteY135" fmla="*/ 7964906 h 15135727"/>
              <a:gd name="connsiteX136" fmla="*/ 5486400 w 8128084"/>
              <a:gd name="connsiteY136" fmla="*/ 8349916 h 15135727"/>
              <a:gd name="connsiteX137" fmla="*/ 5678906 w 8128084"/>
              <a:gd name="connsiteY137" fmla="*/ 8614611 h 15135727"/>
              <a:gd name="connsiteX138" fmla="*/ 5919537 w 8128084"/>
              <a:gd name="connsiteY138" fmla="*/ 9071811 h 15135727"/>
              <a:gd name="connsiteX139" fmla="*/ 6160169 w 8128084"/>
              <a:gd name="connsiteY139" fmla="*/ 9336506 h 15135727"/>
              <a:gd name="connsiteX140" fmla="*/ 6280485 w 8128084"/>
              <a:gd name="connsiteY140" fmla="*/ 9601200 h 15135727"/>
              <a:gd name="connsiteX141" fmla="*/ 6400800 w 8128084"/>
              <a:gd name="connsiteY141" fmla="*/ 9793706 h 15135727"/>
              <a:gd name="connsiteX142" fmla="*/ 6569242 w 8128084"/>
              <a:gd name="connsiteY142" fmla="*/ 10058400 h 15135727"/>
              <a:gd name="connsiteX143" fmla="*/ 6713621 w 8128084"/>
              <a:gd name="connsiteY143" fmla="*/ 10106527 h 15135727"/>
              <a:gd name="connsiteX144" fmla="*/ 6545179 w 8128084"/>
              <a:gd name="connsiteY144" fmla="*/ 10202779 h 15135727"/>
              <a:gd name="connsiteX145" fmla="*/ 6569242 w 8128084"/>
              <a:gd name="connsiteY145" fmla="*/ 10443411 h 15135727"/>
              <a:gd name="connsiteX146" fmla="*/ 6593306 w 8128084"/>
              <a:gd name="connsiteY146" fmla="*/ 10708106 h 15135727"/>
              <a:gd name="connsiteX147" fmla="*/ 6761748 w 8128084"/>
              <a:gd name="connsiteY147" fmla="*/ 10924674 h 15135727"/>
              <a:gd name="connsiteX148" fmla="*/ 6641432 w 8128084"/>
              <a:gd name="connsiteY148" fmla="*/ 11093116 h 15135727"/>
              <a:gd name="connsiteX149" fmla="*/ 6713621 w 8128084"/>
              <a:gd name="connsiteY149" fmla="*/ 11261558 h 15135727"/>
              <a:gd name="connsiteX150" fmla="*/ 6737685 w 8128084"/>
              <a:gd name="connsiteY150" fmla="*/ 11526253 h 15135727"/>
              <a:gd name="connsiteX151" fmla="*/ 6617369 w 8128084"/>
              <a:gd name="connsiteY151" fmla="*/ 11839074 h 15135727"/>
              <a:gd name="connsiteX152" fmla="*/ 6617369 w 8128084"/>
              <a:gd name="connsiteY152" fmla="*/ 12031579 h 15135727"/>
              <a:gd name="connsiteX153" fmla="*/ 6641432 w 8128084"/>
              <a:gd name="connsiteY153" fmla="*/ 12127832 h 15135727"/>
              <a:gd name="connsiteX154" fmla="*/ 6761748 w 8128084"/>
              <a:gd name="connsiteY154" fmla="*/ 12031579 h 15135727"/>
              <a:gd name="connsiteX155" fmla="*/ 6761748 w 8128084"/>
              <a:gd name="connsiteY155" fmla="*/ 12296274 h 15135727"/>
              <a:gd name="connsiteX156" fmla="*/ 6689558 w 8128084"/>
              <a:gd name="connsiteY156" fmla="*/ 12512842 h 15135727"/>
              <a:gd name="connsiteX157" fmla="*/ 6785811 w 8128084"/>
              <a:gd name="connsiteY157" fmla="*/ 12777537 h 15135727"/>
              <a:gd name="connsiteX158" fmla="*/ 6569242 w 8128084"/>
              <a:gd name="connsiteY158" fmla="*/ 12873790 h 15135727"/>
              <a:gd name="connsiteX159" fmla="*/ 6545179 w 8128084"/>
              <a:gd name="connsiteY159" fmla="*/ 13090358 h 15135727"/>
              <a:gd name="connsiteX160" fmla="*/ 6448927 w 8128084"/>
              <a:gd name="connsiteY160" fmla="*/ 13355053 h 15135727"/>
              <a:gd name="connsiteX161" fmla="*/ 6256421 w 8128084"/>
              <a:gd name="connsiteY161" fmla="*/ 13571621 h 15135727"/>
              <a:gd name="connsiteX162" fmla="*/ 6087979 w 8128084"/>
              <a:gd name="connsiteY162" fmla="*/ 13667874 h 15135727"/>
              <a:gd name="connsiteX163" fmla="*/ 5943600 w 8128084"/>
              <a:gd name="connsiteY163" fmla="*/ 13716000 h 15135727"/>
              <a:gd name="connsiteX164" fmla="*/ 5702969 w 8128084"/>
              <a:gd name="connsiteY164" fmla="*/ 13667874 h 15135727"/>
              <a:gd name="connsiteX165" fmla="*/ 5582653 w 8128084"/>
              <a:gd name="connsiteY165" fmla="*/ 13691937 h 15135727"/>
              <a:gd name="connsiteX166" fmla="*/ 5727032 w 8128084"/>
              <a:gd name="connsiteY166" fmla="*/ 13836316 h 15135727"/>
              <a:gd name="connsiteX167" fmla="*/ 5582653 w 8128084"/>
              <a:gd name="connsiteY167" fmla="*/ 14052885 h 15135727"/>
              <a:gd name="connsiteX168" fmla="*/ 5462337 w 8128084"/>
              <a:gd name="connsiteY168" fmla="*/ 14149137 h 15135727"/>
              <a:gd name="connsiteX169" fmla="*/ 5342021 w 8128084"/>
              <a:gd name="connsiteY169" fmla="*/ 14004758 h 15135727"/>
              <a:gd name="connsiteX170" fmla="*/ 5245769 w 8128084"/>
              <a:gd name="connsiteY170" fmla="*/ 14004758 h 15135727"/>
              <a:gd name="connsiteX171" fmla="*/ 5245769 w 8128084"/>
              <a:gd name="connsiteY171" fmla="*/ 13956632 h 15135727"/>
              <a:gd name="connsiteX172" fmla="*/ 5101390 w 8128084"/>
              <a:gd name="connsiteY172" fmla="*/ 13956632 h 15135727"/>
              <a:gd name="connsiteX173" fmla="*/ 4981074 w 8128084"/>
              <a:gd name="connsiteY173" fmla="*/ 13860379 h 15135727"/>
              <a:gd name="connsiteX174" fmla="*/ 4740442 w 8128084"/>
              <a:gd name="connsiteY174" fmla="*/ 13908506 h 15135727"/>
              <a:gd name="connsiteX175" fmla="*/ 4475748 w 8128084"/>
              <a:gd name="connsiteY175" fmla="*/ 13956632 h 15135727"/>
              <a:gd name="connsiteX176" fmla="*/ 4379495 w 8128084"/>
              <a:gd name="connsiteY176" fmla="*/ 14028821 h 15135727"/>
              <a:gd name="connsiteX177" fmla="*/ 4403558 w 8128084"/>
              <a:gd name="connsiteY177" fmla="*/ 14197264 h 15135727"/>
              <a:gd name="connsiteX178" fmla="*/ 4572000 w 8128084"/>
              <a:gd name="connsiteY178" fmla="*/ 14149137 h 15135727"/>
              <a:gd name="connsiteX179" fmla="*/ 4523874 w 8128084"/>
              <a:gd name="connsiteY179" fmla="*/ 14558211 h 15135727"/>
              <a:gd name="connsiteX180" fmla="*/ 4403558 w 8128084"/>
              <a:gd name="connsiteY180" fmla="*/ 14437895 h 15135727"/>
              <a:gd name="connsiteX181" fmla="*/ 4403558 w 8128084"/>
              <a:gd name="connsiteY181" fmla="*/ 14437895 h 15135727"/>
              <a:gd name="connsiteX182" fmla="*/ 4283242 w 8128084"/>
              <a:gd name="connsiteY182" fmla="*/ 14245390 h 15135727"/>
              <a:gd name="connsiteX183" fmla="*/ 4235116 w 8128084"/>
              <a:gd name="connsiteY183" fmla="*/ 14341642 h 15135727"/>
              <a:gd name="connsiteX184" fmla="*/ 4162927 w 8128084"/>
              <a:gd name="connsiteY184" fmla="*/ 14389769 h 15135727"/>
              <a:gd name="connsiteX185" fmla="*/ 4162927 w 8128084"/>
              <a:gd name="connsiteY185" fmla="*/ 14389769 h 15135727"/>
              <a:gd name="connsiteX186" fmla="*/ 3922295 w 8128084"/>
              <a:gd name="connsiteY186" fmla="*/ 14245390 h 15135727"/>
              <a:gd name="connsiteX187" fmla="*/ 3801979 w 8128084"/>
              <a:gd name="connsiteY187" fmla="*/ 14293516 h 15135727"/>
              <a:gd name="connsiteX188" fmla="*/ 3681664 w 8128084"/>
              <a:gd name="connsiteY188" fmla="*/ 14389769 h 15135727"/>
              <a:gd name="connsiteX189" fmla="*/ 3657600 w 8128084"/>
              <a:gd name="connsiteY189" fmla="*/ 14654464 h 15135727"/>
              <a:gd name="connsiteX190" fmla="*/ 3513221 w 8128084"/>
              <a:gd name="connsiteY190" fmla="*/ 14726653 h 15135727"/>
              <a:gd name="connsiteX191" fmla="*/ 3513221 w 8128084"/>
              <a:gd name="connsiteY191" fmla="*/ 14871032 h 15135727"/>
              <a:gd name="connsiteX192" fmla="*/ 3633537 w 8128084"/>
              <a:gd name="connsiteY192" fmla="*/ 14967285 h 15135727"/>
              <a:gd name="connsiteX193" fmla="*/ 3609474 w 8128084"/>
              <a:gd name="connsiteY193" fmla="*/ 15087600 h 15135727"/>
              <a:gd name="connsiteX194" fmla="*/ 3441032 w 8128084"/>
              <a:gd name="connsiteY194" fmla="*/ 15039474 h 15135727"/>
              <a:gd name="connsiteX195" fmla="*/ 3272590 w 8128084"/>
              <a:gd name="connsiteY195" fmla="*/ 15063537 h 15135727"/>
              <a:gd name="connsiteX196" fmla="*/ 3248527 w 8128084"/>
              <a:gd name="connsiteY196" fmla="*/ 14895095 h 15135727"/>
              <a:gd name="connsiteX197" fmla="*/ 3128211 w 8128084"/>
              <a:gd name="connsiteY197" fmla="*/ 14919158 h 15135727"/>
              <a:gd name="connsiteX198" fmla="*/ 2959769 w 8128084"/>
              <a:gd name="connsiteY198" fmla="*/ 15135727 h 15135727"/>
              <a:gd name="connsiteX199" fmla="*/ 2935706 w 8128084"/>
              <a:gd name="connsiteY199" fmla="*/ 14895095 h 15135727"/>
              <a:gd name="connsiteX200" fmla="*/ 2791327 w 8128084"/>
              <a:gd name="connsiteY200" fmla="*/ 14943221 h 15135727"/>
              <a:gd name="connsiteX201" fmla="*/ 2671011 w 8128084"/>
              <a:gd name="connsiteY201" fmla="*/ 15039474 h 15135727"/>
              <a:gd name="connsiteX202" fmla="*/ 2430379 w 8128084"/>
              <a:gd name="connsiteY202" fmla="*/ 15087600 h 15135727"/>
              <a:gd name="connsiteX203" fmla="*/ 2237874 w 8128084"/>
              <a:gd name="connsiteY203" fmla="*/ 15039474 h 15135727"/>
              <a:gd name="connsiteX204" fmla="*/ 2622885 w 8128084"/>
              <a:gd name="connsiteY204" fmla="*/ 14846969 h 15135727"/>
              <a:gd name="connsiteX205" fmla="*/ 2887579 w 8128084"/>
              <a:gd name="connsiteY205" fmla="*/ 14774779 h 15135727"/>
              <a:gd name="connsiteX206" fmla="*/ 2839453 w 8128084"/>
              <a:gd name="connsiteY206" fmla="*/ 14582274 h 15135727"/>
              <a:gd name="connsiteX207" fmla="*/ 2935706 w 8128084"/>
              <a:gd name="connsiteY207" fmla="*/ 14510085 h 15135727"/>
              <a:gd name="connsiteX208" fmla="*/ 2935706 w 8128084"/>
              <a:gd name="connsiteY208" fmla="*/ 14510085 h 15135727"/>
              <a:gd name="connsiteX209" fmla="*/ 3080085 w 8128084"/>
              <a:gd name="connsiteY209" fmla="*/ 14413832 h 15135727"/>
              <a:gd name="connsiteX210" fmla="*/ 3152274 w 8128084"/>
              <a:gd name="connsiteY210" fmla="*/ 14341642 h 15135727"/>
              <a:gd name="connsiteX211" fmla="*/ 3080085 w 8128084"/>
              <a:gd name="connsiteY211" fmla="*/ 14269453 h 15135727"/>
              <a:gd name="connsiteX212" fmla="*/ 3152274 w 8128084"/>
              <a:gd name="connsiteY212" fmla="*/ 14197264 h 15135727"/>
              <a:gd name="connsiteX213" fmla="*/ 3152274 w 8128084"/>
              <a:gd name="connsiteY213" fmla="*/ 14052885 h 15135727"/>
              <a:gd name="connsiteX214" fmla="*/ 3080085 w 8128084"/>
              <a:gd name="connsiteY214" fmla="*/ 13980695 h 15135727"/>
              <a:gd name="connsiteX215" fmla="*/ 3056021 w 8128084"/>
              <a:gd name="connsiteY215" fmla="*/ 14076948 h 15135727"/>
              <a:gd name="connsiteX216" fmla="*/ 2935706 w 8128084"/>
              <a:gd name="connsiteY216" fmla="*/ 14076948 h 15135727"/>
              <a:gd name="connsiteX217" fmla="*/ 2863516 w 8128084"/>
              <a:gd name="connsiteY217" fmla="*/ 14125074 h 15135727"/>
              <a:gd name="connsiteX218" fmla="*/ 2719137 w 8128084"/>
              <a:gd name="connsiteY218" fmla="*/ 14197264 h 15135727"/>
              <a:gd name="connsiteX219" fmla="*/ 2646948 w 8128084"/>
              <a:gd name="connsiteY219" fmla="*/ 14197264 h 15135727"/>
              <a:gd name="connsiteX220" fmla="*/ 2598821 w 8128084"/>
              <a:gd name="connsiteY220" fmla="*/ 14125074 h 15135727"/>
              <a:gd name="connsiteX221" fmla="*/ 2430379 w 8128084"/>
              <a:gd name="connsiteY221" fmla="*/ 13836316 h 15135727"/>
              <a:gd name="connsiteX222" fmla="*/ 2646948 w 8128084"/>
              <a:gd name="connsiteY222" fmla="*/ 13812253 h 15135727"/>
              <a:gd name="connsiteX223" fmla="*/ 2502569 w 8128084"/>
              <a:gd name="connsiteY223" fmla="*/ 13475369 h 15135727"/>
              <a:gd name="connsiteX224" fmla="*/ 2550695 w 8128084"/>
              <a:gd name="connsiteY224" fmla="*/ 13186611 h 15135727"/>
              <a:gd name="connsiteX225" fmla="*/ 2719137 w 8128084"/>
              <a:gd name="connsiteY225" fmla="*/ 13042232 h 15135727"/>
              <a:gd name="connsiteX226" fmla="*/ 2791327 w 8128084"/>
              <a:gd name="connsiteY226" fmla="*/ 12945979 h 15135727"/>
              <a:gd name="connsiteX227" fmla="*/ 3031958 w 8128084"/>
              <a:gd name="connsiteY227" fmla="*/ 13090358 h 15135727"/>
              <a:gd name="connsiteX228" fmla="*/ 3056021 w 8128084"/>
              <a:gd name="connsiteY228" fmla="*/ 12753474 h 15135727"/>
              <a:gd name="connsiteX229" fmla="*/ 2887579 w 8128084"/>
              <a:gd name="connsiteY229" fmla="*/ 12777537 h 15135727"/>
              <a:gd name="connsiteX230" fmla="*/ 2815390 w 8128084"/>
              <a:gd name="connsiteY230" fmla="*/ 12777537 h 15135727"/>
              <a:gd name="connsiteX231" fmla="*/ 3176337 w 8128084"/>
              <a:gd name="connsiteY231" fmla="*/ 12368464 h 15135727"/>
              <a:gd name="connsiteX232" fmla="*/ 3104148 w 8128084"/>
              <a:gd name="connsiteY232" fmla="*/ 12320337 h 15135727"/>
              <a:gd name="connsiteX233" fmla="*/ 3104148 w 8128084"/>
              <a:gd name="connsiteY233" fmla="*/ 12320337 h 15135727"/>
              <a:gd name="connsiteX234" fmla="*/ 3007895 w 8128084"/>
              <a:gd name="connsiteY234" fmla="*/ 12079706 h 15135727"/>
              <a:gd name="connsiteX235" fmla="*/ 2911642 w 8128084"/>
              <a:gd name="connsiteY235" fmla="*/ 11935327 h 15135727"/>
              <a:gd name="connsiteX236" fmla="*/ 2863516 w 8128084"/>
              <a:gd name="connsiteY236" fmla="*/ 11694695 h 15135727"/>
              <a:gd name="connsiteX237" fmla="*/ 2911642 w 8128084"/>
              <a:gd name="connsiteY237" fmla="*/ 11454064 h 15135727"/>
              <a:gd name="connsiteX238" fmla="*/ 3056021 w 8128084"/>
              <a:gd name="connsiteY238" fmla="*/ 11454064 h 15135727"/>
              <a:gd name="connsiteX239" fmla="*/ 2983832 w 8128084"/>
              <a:gd name="connsiteY239" fmla="*/ 11381874 h 15135727"/>
              <a:gd name="connsiteX240" fmla="*/ 3031958 w 8128084"/>
              <a:gd name="connsiteY240" fmla="*/ 11285621 h 15135727"/>
              <a:gd name="connsiteX241" fmla="*/ 3007895 w 8128084"/>
              <a:gd name="connsiteY241" fmla="*/ 11189369 h 15135727"/>
              <a:gd name="connsiteX242" fmla="*/ 2887579 w 8128084"/>
              <a:gd name="connsiteY242" fmla="*/ 11141242 h 15135727"/>
              <a:gd name="connsiteX243" fmla="*/ 2887579 w 8128084"/>
              <a:gd name="connsiteY243" fmla="*/ 10972800 h 15135727"/>
              <a:gd name="connsiteX244" fmla="*/ 2887579 w 8128084"/>
              <a:gd name="connsiteY244" fmla="*/ 10924674 h 15135727"/>
              <a:gd name="connsiteX245" fmla="*/ 2767264 w 8128084"/>
              <a:gd name="connsiteY245" fmla="*/ 11020927 h 15135727"/>
              <a:gd name="connsiteX246" fmla="*/ 2743200 w 8128084"/>
              <a:gd name="connsiteY246" fmla="*/ 10924674 h 15135727"/>
              <a:gd name="connsiteX247" fmla="*/ 2550695 w 8128084"/>
              <a:gd name="connsiteY247" fmla="*/ 11020927 h 15135727"/>
              <a:gd name="connsiteX248" fmla="*/ 2526632 w 8128084"/>
              <a:gd name="connsiteY248" fmla="*/ 11117179 h 15135727"/>
              <a:gd name="connsiteX249" fmla="*/ 2334127 w 8128084"/>
              <a:gd name="connsiteY249" fmla="*/ 10996864 h 15135727"/>
              <a:gd name="connsiteX250" fmla="*/ 2358190 w 8128084"/>
              <a:gd name="connsiteY250" fmla="*/ 10732169 h 15135727"/>
              <a:gd name="connsiteX251" fmla="*/ 2334127 w 8128084"/>
              <a:gd name="connsiteY251" fmla="*/ 10587790 h 15135727"/>
              <a:gd name="connsiteX252" fmla="*/ 2406316 w 8128084"/>
              <a:gd name="connsiteY252" fmla="*/ 10491537 h 15135727"/>
              <a:gd name="connsiteX253" fmla="*/ 2598821 w 8128084"/>
              <a:gd name="connsiteY253" fmla="*/ 10684042 h 15135727"/>
              <a:gd name="connsiteX254" fmla="*/ 2767264 w 8128084"/>
              <a:gd name="connsiteY254" fmla="*/ 10684042 h 15135727"/>
              <a:gd name="connsiteX255" fmla="*/ 2646948 w 8128084"/>
              <a:gd name="connsiteY255" fmla="*/ 10515600 h 15135727"/>
              <a:gd name="connsiteX256" fmla="*/ 2815390 w 8128084"/>
              <a:gd name="connsiteY256" fmla="*/ 10395285 h 15135727"/>
              <a:gd name="connsiteX257" fmla="*/ 3080085 w 8128084"/>
              <a:gd name="connsiteY257" fmla="*/ 10419348 h 15135727"/>
              <a:gd name="connsiteX258" fmla="*/ 3248527 w 8128084"/>
              <a:gd name="connsiteY258" fmla="*/ 10539664 h 15135727"/>
              <a:gd name="connsiteX259" fmla="*/ 3320716 w 8128084"/>
              <a:gd name="connsiteY259" fmla="*/ 10659979 h 15135727"/>
              <a:gd name="connsiteX260" fmla="*/ 3465095 w 8128084"/>
              <a:gd name="connsiteY260" fmla="*/ 10659979 h 15135727"/>
              <a:gd name="connsiteX261" fmla="*/ 3441032 w 8128084"/>
              <a:gd name="connsiteY261" fmla="*/ 10491537 h 15135727"/>
              <a:gd name="connsiteX262" fmla="*/ 3392906 w 8128084"/>
              <a:gd name="connsiteY262" fmla="*/ 10250906 h 15135727"/>
              <a:gd name="connsiteX263" fmla="*/ 3152274 w 8128084"/>
              <a:gd name="connsiteY263" fmla="*/ 10250906 h 15135727"/>
              <a:gd name="connsiteX264" fmla="*/ 3176337 w 8128084"/>
              <a:gd name="connsiteY264" fmla="*/ 10178716 h 15135727"/>
              <a:gd name="connsiteX265" fmla="*/ 3104148 w 8128084"/>
              <a:gd name="connsiteY265" fmla="*/ 10154653 h 15135727"/>
              <a:gd name="connsiteX266" fmla="*/ 3007895 w 8128084"/>
              <a:gd name="connsiteY266" fmla="*/ 9962148 h 15135727"/>
              <a:gd name="connsiteX267" fmla="*/ 3176337 w 8128084"/>
              <a:gd name="connsiteY267" fmla="*/ 9889958 h 15135727"/>
              <a:gd name="connsiteX268" fmla="*/ 2959769 w 8128084"/>
              <a:gd name="connsiteY268" fmla="*/ 9504948 h 15135727"/>
              <a:gd name="connsiteX269" fmla="*/ 2791327 w 8128084"/>
              <a:gd name="connsiteY269" fmla="*/ 9456821 h 15135727"/>
              <a:gd name="connsiteX270" fmla="*/ 2574758 w 8128084"/>
              <a:gd name="connsiteY270" fmla="*/ 9336506 h 15135727"/>
              <a:gd name="connsiteX271" fmla="*/ 2550695 w 8128084"/>
              <a:gd name="connsiteY271" fmla="*/ 9071811 h 15135727"/>
              <a:gd name="connsiteX272" fmla="*/ 2695074 w 8128084"/>
              <a:gd name="connsiteY272" fmla="*/ 8999621 h 15135727"/>
              <a:gd name="connsiteX273" fmla="*/ 2622885 w 8128084"/>
              <a:gd name="connsiteY273" fmla="*/ 8975558 h 15135727"/>
              <a:gd name="connsiteX274" fmla="*/ 2430379 w 8128084"/>
              <a:gd name="connsiteY274" fmla="*/ 8999621 h 15135727"/>
              <a:gd name="connsiteX275" fmla="*/ 2261937 w 8128084"/>
              <a:gd name="connsiteY275" fmla="*/ 9168064 h 15135727"/>
              <a:gd name="connsiteX276" fmla="*/ 2237874 w 8128084"/>
              <a:gd name="connsiteY276" fmla="*/ 8999621 h 15135727"/>
              <a:gd name="connsiteX277" fmla="*/ 2117558 w 8128084"/>
              <a:gd name="connsiteY277" fmla="*/ 8975558 h 15135727"/>
              <a:gd name="connsiteX278" fmla="*/ 2045369 w 8128084"/>
              <a:gd name="connsiteY278" fmla="*/ 8783053 h 15135727"/>
              <a:gd name="connsiteX279" fmla="*/ 1852864 w 8128084"/>
              <a:gd name="connsiteY279" fmla="*/ 8758990 h 15135727"/>
              <a:gd name="connsiteX280" fmla="*/ 1636295 w 8128084"/>
              <a:gd name="connsiteY280" fmla="*/ 8927432 h 15135727"/>
              <a:gd name="connsiteX281" fmla="*/ 1588169 w 8128084"/>
              <a:gd name="connsiteY281" fmla="*/ 9023685 h 15135727"/>
              <a:gd name="connsiteX282" fmla="*/ 1515979 w 8128084"/>
              <a:gd name="connsiteY282" fmla="*/ 8879306 h 15135727"/>
              <a:gd name="connsiteX283" fmla="*/ 1347537 w 8128084"/>
              <a:gd name="connsiteY283" fmla="*/ 8879306 h 15135727"/>
              <a:gd name="connsiteX284" fmla="*/ 1347537 w 8128084"/>
              <a:gd name="connsiteY284" fmla="*/ 8710864 h 15135727"/>
              <a:gd name="connsiteX285" fmla="*/ 1106906 w 8128084"/>
              <a:gd name="connsiteY285" fmla="*/ 8783053 h 15135727"/>
              <a:gd name="connsiteX286" fmla="*/ 890337 w 8128084"/>
              <a:gd name="connsiteY286" fmla="*/ 8686800 h 15135727"/>
              <a:gd name="connsiteX287" fmla="*/ 649706 w 8128084"/>
              <a:gd name="connsiteY287" fmla="*/ 8662737 h 15135727"/>
              <a:gd name="connsiteX288" fmla="*/ 385011 w 8128084"/>
              <a:gd name="connsiteY288" fmla="*/ 8566485 h 15135727"/>
              <a:gd name="connsiteX289" fmla="*/ 577516 w 8128084"/>
              <a:gd name="connsiteY289" fmla="*/ 8373979 h 15135727"/>
              <a:gd name="connsiteX290" fmla="*/ 794085 w 8128084"/>
              <a:gd name="connsiteY290" fmla="*/ 8301790 h 15135727"/>
              <a:gd name="connsiteX291" fmla="*/ 745958 w 8128084"/>
              <a:gd name="connsiteY291" fmla="*/ 8133348 h 15135727"/>
              <a:gd name="connsiteX292" fmla="*/ 818148 w 8128084"/>
              <a:gd name="connsiteY292" fmla="*/ 7820527 h 15135727"/>
              <a:gd name="connsiteX293" fmla="*/ 697832 w 8128084"/>
              <a:gd name="connsiteY293" fmla="*/ 7820527 h 15135727"/>
              <a:gd name="connsiteX294" fmla="*/ 625642 w 8128084"/>
              <a:gd name="connsiteY294" fmla="*/ 7916779 h 15135727"/>
              <a:gd name="connsiteX295" fmla="*/ 457200 w 8128084"/>
              <a:gd name="connsiteY295" fmla="*/ 7820527 h 15135727"/>
              <a:gd name="connsiteX296" fmla="*/ 529390 w 8128084"/>
              <a:gd name="connsiteY296" fmla="*/ 7700211 h 15135727"/>
              <a:gd name="connsiteX297" fmla="*/ 938464 w 8128084"/>
              <a:gd name="connsiteY297" fmla="*/ 7676148 h 15135727"/>
              <a:gd name="connsiteX298" fmla="*/ 1058779 w 8128084"/>
              <a:gd name="connsiteY298" fmla="*/ 7459579 h 15135727"/>
              <a:gd name="connsiteX299" fmla="*/ 1203158 w 8128084"/>
              <a:gd name="connsiteY299" fmla="*/ 7603958 h 15135727"/>
              <a:gd name="connsiteX300" fmla="*/ 1299411 w 8128084"/>
              <a:gd name="connsiteY300" fmla="*/ 7555832 h 15135727"/>
              <a:gd name="connsiteX301" fmla="*/ 1443790 w 8128084"/>
              <a:gd name="connsiteY301" fmla="*/ 7507706 h 15135727"/>
              <a:gd name="connsiteX302" fmla="*/ 1684421 w 8128084"/>
              <a:gd name="connsiteY302" fmla="*/ 7603958 h 15135727"/>
              <a:gd name="connsiteX303" fmla="*/ 1684421 w 8128084"/>
              <a:gd name="connsiteY303" fmla="*/ 7603958 h 15135727"/>
              <a:gd name="connsiteX304" fmla="*/ 1540042 w 8128084"/>
              <a:gd name="connsiteY304" fmla="*/ 7363327 h 15135727"/>
              <a:gd name="connsiteX305" fmla="*/ 1299411 w 8128084"/>
              <a:gd name="connsiteY305" fmla="*/ 7315200 h 15135727"/>
              <a:gd name="connsiteX306" fmla="*/ 1130969 w 8128084"/>
              <a:gd name="connsiteY306" fmla="*/ 7339264 h 15135727"/>
              <a:gd name="connsiteX307" fmla="*/ 1034716 w 8128084"/>
              <a:gd name="connsiteY307" fmla="*/ 7315200 h 15135727"/>
              <a:gd name="connsiteX308" fmla="*/ 1155032 w 8128084"/>
              <a:gd name="connsiteY308" fmla="*/ 7050506 h 15135727"/>
              <a:gd name="connsiteX309" fmla="*/ 1155032 w 8128084"/>
              <a:gd name="connsiteY309" fmla="*/ 6930190 h 15135727"/>
              <a:gd name="connsiteX310" fmla="*/ 1155032 w 8128084"/>
              <a:gd name="connsiteY310" fmla="*/ 6761748 h 15135727"/>
              <a:gd name="connsiteX311" fmla="*/ 1203158 w 8128084"/>
              <a:gd name="connsiteY311" fmla="*/ 6617369 h 15135727"/>
              <a:gd name="connsiteX312" fmla="*/ 1371600 w 8128084"/>
              <a:gd name="connsiteY312" fmla="*/ 6472990 h 15135727"/>
              <a:gd name="connsiteX313" fmla="*/ 1443790 w 8128084"/>
              <a:gd name="connsiteY313" fmla="*/ 6328611 h 15135727"/>
              <a:gd name="connsiteX314" fmla="*/ 1419727 w 8128084"/>
              <a:gd name="connsiteY314" fmla="*/ 6208295 h 15135727"/>
              <a:gd name="connsiteX315" fmla="*/ 1275348 w 8128084"/>
              <a:gd name="connsiteY315" fmla="*/ 6304548 h 15135727"/>
              <a:gd name="connsiteX316" fmla="*/ 1323474 w 8128084"/>
              <a:gd name="connsiteY316" fmla="*/ 6015790 h 15135727"/>
              <a:gd name="connsiteX317" fmla="*/ 1540042 w 8128084"/>
              <a:gd name="connsiteY317" fmla="*/ 5871411 h 15135727"/>
              <a:gd name="connsiteX318" fmla="*/ 1540042 w 8128084"/>
              <a:gd name="connsiteY318" fmla="*/ 5751095 h 15135727"/>
              <a:gd name="connsiteX319" fmla="*/ 1395664 w 8128084"/>
              <a:gd name="connsiteY319" fmla="*/ 5799221 h 15135727"/>
              <a:gd name="connsiteX320" fmla="*/ 1179095 w 8128084"/>
              <a:gd name="connsiteY320" fmla="*/ 5799221 h 15135727"/>
              <a:gd name="connsiteX321" fmla="*/ 890337 w 8128084"/>
              <a:gd name="connsiteY321" fmla="*/ 5775158 h 15135727"/>
              <a:gd name="connsiteX322" fmla="*/ 697832 w 8128084"/>
              <a:gd name="connsiteY322" fmla="*/ 5606716 h 15135727"/>
              <a:gd name="connsiteX323" fmla="*/ 577516 w 8128084"/>
              <a:gd name="connsiteY323" fmla="*/ 5582653 h 15135727"/>
              <a:gd name="connsiteX324" fmla="*/ 697832 w 8128084"/>
              <a:gd name="connsiteY324" fmla="*/ 5775158 h 15135727"/>
              <a:gd name="connsiteX325" fmla="*/ 409074 w 8128084"/>
              <a:gd name="connsiteY325" fmla="*/ 5799221 h 15135727"/>
              <a:gd name="connsiteX326" fmla="*/ 168442 w 8128084"/>
              <a:gd name="connsiteY326" fmla="*/ 5702969 h 15135727"/>
              <a:gd name="connsiteX327" fmla="*/ 264695 w 8128084"/>
              <a:gd name="connsiteY327" fmla="*/ 5558590 h 15135727"/>
              <a:gd name="connsiteX328" fmla="*/ 144379 w 8128084"/>
              <a:gd name="connsiteY328" fmla="*/ 5510464 h 15135727"/>
              <a:gd name="connsiteX329" fmla="*/ 0 w 8128084"/>
              <a:gd name="connsiteY329" fmla="*/ 5462337 h 15135727"/>
              <a:gd name="connsiteX330" fmla="*/ 96253 w 8128084"/>
              <a:gd name="connsiteY330"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692316 w 8128084"/>
              <a:gd name="connsiteY119" fmla="*/ 5149516 h 15135727"/>
              <a:gd name="connsiteX120" fmla="*/ 4523874 w 8128084"/>
              <a:gd name="connsiteY120" fmla="*/ 5366085 h 15135727"/>
              <a:gd name="connsiteX121" fmla="*/ 4211053 w 8128084"/>
              <a:gd name="connsiteY121" fmla="*/ 5414211 h 15135727"/>
              <a:gd name="connsiteX122" fmla="*/ 4114800 w 8128084"/>
              <a:gd name="connsiteY122" fmla="*/ 5390148 h 15135727"/>
              <a:gd name="connsiteX123" fmla="*/ 4018548 w 8128084"/>
              <a:gd name="connsiteY123" fmla="*/ 5630779 h 15135727"/>
              <a:gd name="connsiteX124" fmla="*/ 4090737 w 8128084"/>
              <a:gd name="connsiteY124" fmla="*/ 5871411 h 15135727"/>
              <a:gd name="connsiteX125" fmla="*/ 4090737 w 8128084"/>
              <a:gd name="connsiteY125" fmla="*/ 6184232 h 15135727"/>
              <a:gd name="connsiteX126" fmla="*/ 4186990 w 8128084"/>
              <a:gd name="connsiteY126" fmla="*/ 6472990 h 15135727"/>
              <a:gd name="connsiteX127" fmla="*/ 4042611 w 8128084"/>
              <a:gd name="connsiteY127" fmla="*/ 6352674 h 15135727"/>
              <a:gd name="connsiteX128" fmla="*/ 3946358 w 8128084"/>
              <a:gd name="connsiteY128" fmla="*/ 6376737 h 15135727"/>
              <a:gd name="connsiteX129" fmla="*/ 4114800 w 8128084"/>
              <a:gd name="connsiteY129" fmla="*/ 6641432 h 15135727"/>
              <a:gd name="connsiteX130" fmla="*/ 4451685 w 8128084"/>
              <a:gd name="connsiteY130" fmla="*/ 6737685 h 15135727"/>
              <a:gd name="connsiteX131" fmla="*/ 4620127 w 8128084"/>
              <a:gd name="connsiteY131" fmla="*/ 6978316 h 15135727"/>
              <a:gd name="connsiteX132" fmla="*/ 4740442 w 8128084"/>
              <a:gd name="connsiteY132" fmla="*/ 7170821 h 15135727"/>
              <a:gd name="connsiteX133" fmla="*/ 5077327 w 8128084"/>
              <a:gd name="connsiteY133" fmla="*/ 7387390 h 15135727"/>
              <a:gd name="connsiteX134" fmla="*/ 5125453 w 8128084"/>
              <a:gd name="connsiteY134" fmla="*/ 7603958 h 15135727"/>
              <a:gd name="connsiteX135" fmla="*/ 5197642 w 8128084"/>
              <a:gd name="connsiteY135" fmla="*/ 7796464 h 15135727"/>
              <a:gd name="connsiteX136" fmla="*/ 5486400 w 8128084"/>
              <a:gd name="connsiteY136" fmla="*/ 7964906 h 15135727"/>
              <a:gd name="connsiteX137" fmla="*/ 5486400 w 8128084"/>
              <a:gd name="connsiteY137" fmla="*/ 8349916 h 15135727"/>
              <a:gd name="connsiteX138" fmla="*/ 5678906 w 8128084"/>
              <a:gd name="connsiteY138" fmla="*/ 8614611 h 15135727"/>
              <a:gd name="connsiteX139" fmla="*/ 5919537 w 8128084"/>
              <a:gd name="connsiteY139" fmla="*/ 9071811 h 15135727"/>
              <a:gd name="connsiteX140" fmla="*/ 6160169 w 8128084"/>
              <a:gd name="connsiteY140" fmla="*/ 9336506 h 15135727"/>
              <a:gd name="connsiteX141" fmla="*/ 6280485 w 8128084"/>
              <a:gd name="connsiteY141" fmla="*/ 9601200 h 15135727"/>
              <a:gd name="connsiteX142" fmla="*/ 6400800 w 8128084"/>
              <a:gd name="connsiteY142" fmla="*/ 9793706 h 15135727"/>
              <a:gd name="connsiteX143" fmla="*/ 6569242 w 8128084"/>
              <a:gd name="connsiteY143" fmla="*/ 10058400 h 15135727"/>
              <a:gd name="connsiteX144" fmla="*/ 6713621 w 8128084"/>
              <a:gd name="connsiteY144" fmla="*/ 10106527 h 15135727"/>
              <a:gd name="connsiteX145" fmla="*/ 6545179 w 8128084"/>
              <a:gd name="connsiteY145" fmla="*/ 10202779 h 15135727"/>
              <a:gd name="connsiteX146" fmla="*/ 6569242 w 8128084"/>
              <a:gd name="connsiteY146" fmla="*/ 10443411 h 15135727"/>
              <a:gd name="connsiteX147" fmla="*/ 6593306 w 8128084"/>
              <a:gd name="connsiteY147" fmla="*/ 10708106 h 15135727"/>
              <a:gd name="connsiteX148" fmla="*/ 6761748 w 8128084"/>
              <a:gd name="connsiteY148" fmla="*/ 10924674 h 15135727"/>
              <a:gd name="connsiteX149" fmla="*/ 6641432 w 8128084"/>
              <a:gd name="connsiteY149" fmla="*/ 11093116 h 15135727"/>
              <a:gd name="connsiteX150" fmla="*/ 6713621 w 8128084"/>
              <a:gd name="connsiteY150" fmla="*/ 11261558 h 15135727"/>
              <a:gd name="connsiteX151" fmla="*/ 6737685 w 8128084"/>
              <a:gd name="connsiteY151" fmla="*/ 11526253 h 15135727"/>
              <a:gd name="connsiteX152" fmla="*/ 6617369 w 8128084"/>
              <a:gd name="connsiteY152" fmla="*/ 11839074 h 15135727"/>
              <a:gd name="connsiteX153" fmla="*/ 6617369 w 8128084"/>
              <a:gd name="connsiteY153" fmla="*/ 12031579 h 15135727"/>
              <a:gd name="connsiteX154" fmla="*/ 6641432 w 8128084"/>
              <a:gd name="connsiteY154" fmla="*/ 12127832 h 15135727"/>
              <a:gd name="connsiteX155" fmla="*/ 6761748 w 8128084"/>
              <a:gd name="connsiteY155" fmla="*/ 12031579 h 15135727"/>
              <a:gd name="connsiteX156" fmla="*/ 6761748 w 8128084"/>
              <a:gd name="connsiteY156" fmla="*/ 12296274 h 15135727"/>
              <a:gd name="connsiteX157" fmla="*/ 6689558 w 8128084"/>
              <a:gd name="connsiteY157" fmla="*/ 12512842 h 15135727"/>
              <a:gd name="connsiteX158" fmla="*/ 6785811 w 8128084"/>
              <a:gd name="connsiteY158" fmla="*/ 12777537 h 15135727"/>
              <a:gd name="connsiteX159" fmla="*/ 6569242 w 8128084"/>
              <a:gd name="connsiteY159" fmla="*/ 12873790 h 15135727"/>
              <a:gd name="connsiteX160" fmla="*/ 6545179 w 8128084"/>
              <a:gd name="connsiteY160" fmla="*/ 13090358 h 15135727"/>
              <a:gd name="connsiteX161" fmla="*/ 6448927 w 8128084"/>
              <a:gd name="connsiteY161" fmla="*/ 13355053 h 15135727"/>
              <a:gd name="connsiteX162" fmla="*/ 6256421 w 8128084"/>
              <a:gd name="connsiteY162" fmla="*/ 13571621 h 15135727"/>
              <a:gd name="connsiteX163" fmla="*/ 6087979 w 8128084"/>
              <a:gd name="connsiteY163" fmla="*/ 13667874 h 15135727"/>
              <a:gd name="connsiteX164" fmla="*/ 5943600 w 8128084"/>
              <a:gd name="connsiteY164" fmla="*/ 13716000 h 15135727"/>
              <a:gd name="connsiteX165" fmla="*/ 5702969 w 8128084"/>
              <a:gd name="connsiteY165" fmla="*/ 13667874 h 15135727"/>
              <a:gd name="connsiteX166" fmla="*/ 5582653 w 8128084"/>
              <a:gd name="connsiteY166" fmla="*/ 13691937 h 15135727"/>
              <a:gd name="connsiteX167" fmla="*/ 5727032 w 8128084"/>
              <a:gd name="connsiteY167" fmla="*/ 13836316 h 15135727"/>
              <a:gd name="connsiteX168" fmla="*/ 5582653 w 8128084"/>
              <a:gd name="connsiteY168" fmla="*/ 14052885 h 15135727"/>
              <a:gd name="connsiteX169" fmla="*/ 5462337 w 8128084"/>
              <a:gd name="connsiteY169" fmla="*/ 14149137 h 15135727"/>
              <a:gd name="connsiteX170" fmla="*/ 5342021 w 8128084"/>
              <a:gd name="connsiteY170" fmla="*/ 14004758 h 15135727"/>
              <a:gd name="connsiteX171" fmla="*/ 5245769 w 8128084"/>
              <a:gd name="connsiteY171" fmla="*/ 14004758 h 15135727"/>
              <a:gd name="connsiteX172" fmla="*/ 5245769 w 8128084"/>
              <a:gd name="connsiteY172" fmla="*/ 13956632 h 15135727"/>
              <a:gd name="connsiteX173" fmla="*/ 5101390 w 8128084"/>
              <a:gd name="connsiteY173" fmla="*/ 13956632 h 15135727"/>
              <a:gd name="connsiteX174" fmla="*/ 4981074 w 8128084"/>
              <a:gd name="connsiteY174" fmla="*/ 13860379 h 15135727"/>
              <a:gd name="connsiteX175" fmla="*/ 4740442 w 8128084"/>
              <a:gd name="connsiteY175" fmla="*/ 13908506 h 15135727"/>
              <a:gd name="connsiteX176" fmla="*/ 4475748 w 8128084"/>
              <a:gd name="connsiteY176" fmla="*/ 13956632 h 15135727"/>
              <a:gd name="connsiteX177" fmla="*/ 4379495 w 8128084"/>
              <a:gd name="connsiteY177" fmla="*/ 14028821 h 15135727"/>
              <a:gd name="connsiteX178" fmla="*/ 4403558 w 8128084"/>
              <a:gd name="connsiteY178" fmla="*/ 14197264 h 15135727"/>
              <a:gd name="connsiteX179" fmla="*/ 4572000 w 8128084"/>
              <a:gd name="connsiteY179" fmla="*/ 14149137 h 15135727"/>
              <a:gd name="connsiteX180" fmla="*/ 4523874 w 8128084"/>
              <a:gd name="connsiteY180" fmla="*/ 14558211 h 15135727"/>
              <a:gd name="connsiteX181" fmla="*/ 4403558 w 8128084"/>
              <a:gd name="connsiteY181" fmla="*/ 14437895 h 15135727"/>
              <a:gd name="connsiteX182" fmla="*/ 4403558 w 8128084"/>
              <a:gd name="connsiteY182" fmla="*/ 14437895 h 15135727"/>
              <a:gd name="connsiteX183" fmla="*/ 4283242 w 8128084"/>
              <a:gd name="connsiteY183" fmla="*/ 14245390 h 15135727"/>
              <a:gd name="connsiteX184" fmla="*/ 4235116 w 8128084"/>
              <a:gd name="connsiteY184" fmla="*/ 14341642 h 15135727"/>
              <a:gd name="connsiteX185" fmla="*/ 4162927 w 8128084"/>
              <a:gd name="connsiteY185" fmla="*/ 14389769 h 15135727"/>
              <a:gd name="connsiteX186" fmla="*/ 4162927 w 8128084"/>
              <a:gd name="connsiteY186" fmla="*/ 14389769 h 15135727"/>
              <a:gd name="connsiteX187" fmla="*/ 3922295 w 8128084"/>
              <a:gd name="connsiteY187" fmla="*/ 14245390 h 15135727"/>
              <a:gd name="connsiteX188" fmla="*/ 3801979 w 8128084"/>
              <a:gd name="connsiteY188" fmla="*/ 14293516 h 15135727"/>
              <a:gd name="connsiteX189" fmla="*/ 3681664 w 8128084"/>
              <a:gd name="connsiteY189" fmla="*/ 14389769 h 15135727"/>
              <a:gd name="connsiteX190" fmla="*/ 3657600 w 8128084"/>
              <a:gd name="connsiteY190" fmla="*/ 14654464 h 15135727"/>
              <a:gd name="connsiteX191" fmla="*/ 3513221 w 8128084"/>
              <a:gd name="connsiteY191" fmla="*/ 14726653 h 15135727"/>
              <a:gd name="connsiteX192" fmla="*/ 3513221 w 8128084"/>
              <a:gd name="connsiteY192" fmla="*/ 14871032 h 15135727"/>
              <a:gd name="connsiteX193" fmla="*/ 3633537 w 8128084"/>
              <a:gd name="connsiteY193" fmla="*/ 14967285 h 15135727"/>
              <a:gd name="connsiteX194" fmla="*/ 3609474 w 8128084"/>
              <a:gd name="connsiteY194" fmla="*/ 15087600 h 15135727"/>
              <a:gd name="connsiteX195" fmla="*/ 3441032 w 8128084"/>
              <a:gd name="connsiteY195" fmla="*/ 15039474 h 15135727"/>
              <a:gd name="connsiteX196" fmla="*/ 3272590 w 8128084"/>
              <a:gd name="connsiteY196" fmla="*/ 15063537 h 15135727"/>
              <a:gd name="connsiteX197" fmla="*/ 3248527 w 8128084"/>
              <a:gd name="connsiteY197" fmla="*/ 14895095 h 15135727"/>
              <a:gd name="connsiteX198" fmla="*/ 3128211 w 8128084"/>
              <a:gd name="connsiteY198" fmla="*/ 14919158 h 15135727"/>
              <a:gd name="connsiteX199" fmla="*/ 2959769 w 8128084"/>
              <a:gd name="connsiteY199" fmla="*/ 15135727 h 15135727"/>
              <a:gd name="connsiteX200" fmla="*/ 2935706 w 8128084"/>
              <a:gd name="connsiteY200" fmla="*/ 14895095 h 15135727"/>
              <a:gd name="connsiteX201" fmla="*/ 2791327 w 8128084"/>
              <a:gd name="connsiteY201" fmla="*/ 14943221 h 15135727"/>
              <a:gd name="connsiteX202" fmla="*/ 2671011 w 8128084"/>
              <a:gd name="connsiteY202" fmla="*/ 15039474 h 15135727"/>
              <a:gd name="connsiteX203" fmla="*/ 2430379 w 8128084"/>
              <a:gd name="connsiteY203" fmla="*/ 15087600 h 15135727"/>
              <a:gd name="connsiteX204" fmla="*/ 2237874 w 8128084"/>
              <a:gd name="connsiteY204" fmla="*/ 15039474 h 15135727"/>
              <a:gd name="connsiteX205" fmla="*/ 2622885 w 8128084"/>
              <a:gd name="connsiteY205" fmla="*/ 14846969 h 15135727"/>
              <a:gd name="connsiteX206" fmla="*/ 2887579 w 8128084"/>
              <a:gd name="connsiteY206" fmla="*/ 14774779 h 15135727"/>
              <a:gd name="connsiteX207" fmla="*/ 2839453 w 8128084"/>
              <a:gd name="connsiteY207" fmla="*/ 14582274 h 15135727"/>
              <a:gd name="connsiteX208" fmla="*/ 2935706 w 8128084"/>
              <a:gd name="connsiteY208" fmla="*/ 14510085 h 15135727"/>
              <a:gd name="connsiteX209" fmla="*/ 2935706 w 8128084"/>
              <a:gd name="connsiteY209" fmla="*/ 14510085 h 15135727"/>
              <a:gd name="connsiteX210" fmla="*/ 3080085 w 8128084"/>
              <a:gd name="connsiteY210" fmla="*/ 14413832 h 15135727"/>
              <a:gd name="connsiteX211" fmla="*/ 3152274 w 8128084"/>
              <a:gd name="connsiteY211" fmla="*/ 14341642 h 15135727"/>
              <a:gd name="connsiteX212" fmla="*/ 3080085 w 8128084"/>
              <a:gd name="connsiteY212" fmla="*/ 14269453 h 15135727"/>
              <a:gd name="connsiteX213" fmla="*/ 3152274 w 8128084"/>
              <a:gd name="connsiteY213" fmla="*/ 14197264 h 15135727"/>
              <a:gd name="connsiteX214" fmla="*/ 3152274 w 8128084"/>
              <a:gd name="connsiteY214" fmla="*/ 14052885 h 15135727"/>
              <a:gd name="connsiteX215" fmla="*/ 3080085 w 8128084"/>
              <a:gd name="connsiteY215" fmla="*/ 13980695 h 15135727"/>
              <a:gd name="connsiteX216" fmla="*/ 3056021 w 8128084"/>
              <a:gd name="connsiteY216" fmla="*/ 14076948 h 15135727"/>
              <a:gd name="connsiteX217" fmla="*/ 2935706 w 8128084"/>
              <a:gd name="connsiteY217" fmla="*/ 14076948 h 15135727"/>
              <a:gd name="connsiteX218" fmla="*/ 2863516 w 8128084"/>
              <a:gd name="connsiteY218" fmla="*/ 14125074 h 15135727"/>
              <a:gd name="connsiteX219" fmla="*/ 2719137 w 8128084"/>
              <a:gd name="connsiteY219" fmla="*/ 14197264 h 15135727"/>
              <a:gd name="connsiteX220" fmla="*/ 2646948 w 8128084"/>
              <a:gd name="connsiteY220" fmla="*/ 14197264 h 15135727"/>
              <a:gd name="connsiteX221" fmla="*/ 2598821 w 8128084"/>
              <a:gd name="connsiteY221" fmla="*/ 14125074 h 15135727"/>
              <a:gd name="connsiteX222" fmla="*/ 2430379 w 8128084"/>
              <a:gd name="connsiteY222" fmla="*/ 13836316 h 15135727"/>
              <a:gd name="connsiteX223" fmla="*/ 2646948 w 8128084"/>
              <a:gd name="connsiteY223" fmla="*/ 13812253 h 15135727"/>
              <a:gd name="connsiteX224" fmla="*/ 2502569 w 8128084"/>
              <a:gd name="connsiteY224" fmla="*/ 13475369 h 15135727"/>
              <a:gd name="connsiteX225" fmla="*/ 2550695 w 8128084"/>
              <a:gd name="connsiteY225" fmla="*/ 13186611 h 15135727"/>
              <a:gd name="connsiteX226" fmla="*/ 2719137 w 8128084"/>
              <a:gd name="connsiteY226" fmla="*/ 13042232 h 15135727"/>
              <a:gd name="connsiteX227" fmla="*/ 2791327 w 8128084"/>
              <a:gd name="connsiteY227" fmla="*/ 12945979 h 15135727"/>
              <a:gd name="connsiteX228" fmla="*/ 3031958 w 8128084"/>
              <a:gd name="connsiteY228" fmla="*/ 13090358 h 15135727"/>
              <a:gd name="connsiteX229" fmla="*/ 3056021 w 8128084"/>
              <a:gd name="connsiteY229" fmla="*/ 12753474 h 15135727"/>
              <a:gd name="connsiteX230" fmla="*/ 2887579 w 8128084"/>
              <a:gd name="connsiteY230" fmla="*/ 12777537 h 15135727"/>
              <a:gd name="connsiteX231" fmla="*/ 2815390 w 8128084"/>
              <a:gd name="connsiteY231" fmla="*/ 12777537 h 15135727"/>
              <a:gd name="connsiteX232" fmla="*/ 3176337 w 8128084"/>
              <a:gd name="connsiteY232" fmla="*/ 12368464 h 15135727"/>
              <a:gd name="connsiteX233" fmla="*/ 3104148 w 8128084"/>
              <a:gd name="connsiteY233" fmla="*/ 12320337 h 15135727"/>
              <a:gd name="connsiteX234" fmla="*/ 3104148 w 8128084"/>
              <a:gd name="connsiteY234" fmla="*/ 12320337 h 15135727"/>
              <a:gd name="connsiteX235" fmla="*/ 3007895 w 8128084"/>
              <a:gd name="connsiteY235" fmla="*/ 12079706 h 15135727"/>
              <a:gd name="connsiteX236" fmla="*/ 2911642 w 8128084"/>
              <a:gd name="connsiteY236" fmla="*/ 11935327 h 15135727"/>
              <a:gd name="connsiteX237" fmla="*/ 2863516 w 8128084"/>
              <a:gd name="connsiteY237" fmla="*/ 11694695 h 15135727"/>
              <a:gd name="connsiteX238" fmla="*/ 2911642 w 8128084"/>
              <a:gd name="connsiteY238" fmla="*/ 11454064 h 15135727"/>
              <a:gd name="connsiteX239" fmla="*/ 3056021 w 8128084"/>
              <a:gd name="connsiteY239" fmla="*/ 11454064 h 15135727"/>
              <a:gd name="connsiteX240" fmla="*/ 2983832 w 8128084"/>
              <a:gd name="connsiteY240" fmla="*/ 11381874 h 15135727"/>
              <a:gd name="connsiteX241" fmla="*/ 3031958 w 8128084"/>
              <a:gd name="connsiteY241" fmla="*/ 11285621 h 15135727"/>
              <a:gd name="connsiteX242" fmla="*/ 3007895 w 8128084"/>
              <a:gd name="connsiteY242" fmla="*/ 11189369 h 15135727"/>
              <a:gd name="connsiteX243" fmla="*/ 2887579 w 8128084"/>
              <a:gd name="connsiteY243" fmla="*/ 11141242 h 15135727"/>
              <a:gd name="connsiteX244" fmla="*/ 2887579 w 8128084"/>
              <a:gd name="connsiteY244" fmla="*/ 10972800 h 15135727"/>
              <a:gd name="connsiteX245" fmla="*/ 2887579 w 8128084"/>
              <a:gd name="connsiteY245" fmla="*/ 10924674 h 15135727"/>
              <a:gd name="connsiteX246" fmla="*/ 2767264 w 8128084"/>
              <a:gd name="connsiteY246" fmla="*/ 11020927 h 15135727"/>
              <a:gd name="connsiteX247" fmla="*/ 2743200 w 8128084"/>
              <a:gd name="connsiteY247" fmla="*/ 10924674 h 15135727"/>
              <a:gd name="connsiteX248" fmla="*/ 2550695 w 8128084"/>
              <a:gd name="connsiteY248" fmla="*/ 11020927 h 15135727"/>
              <a:gd name="connsiteX249" fmla="*/ 2526632 w 8128084"/>
              <a:gd name="connsiteY249" fmla="*/ 11117179 h 15135727"/>
              <a:gd name="connsiteX250" fmla="*/ 2334127 w 8128084"/>
              <a:gd name="connsiteY250" fmla="*/ 10996864 h 15135727"/>
              <a:gd name="connsiteX251" fmla="*/ 2358190 w 8128084"/>
              <a:gd name="connsiteY251" fmla="*/ 10732169 h 15135727"/>
              <a:gd name="connsiteX252" fmla="*/ 2334127 w 8128084"/>
              <a:gd name="connsiteY252" fmla="*/ 10587790 h 15135727"/>
              <a:gd name="connsiteX253" fmla="*/ 2406316 w 8128084"/>
              <a:gd name="connsiteY253" fmla="*/ 10491537 h 15135727"/>
              <a:gd name="connsiteX254" fmla="*/ 2598821 w 8128084"/>
              <a:gd name="connsiteY254" fmla="*/ 10684042 h 15135727"/>
              <a:gd name="connsiteX255" fmla="*/ 2767264 w 8128084"/>
              <a:gd name="connsiteY255" fmla="*/ 10684042 h 15135727"/>
              <a:gd name="connsiteX256" fmla="*/ 2646948 w 8128084"/>
              <a:gd name="connsiteY256" fmla="*/ 10515600 h 15135727"/>
              <a:gd name="connsiteX257" fmla="*/ 2815390 w 8128084"/>
              <a:gd name="connsiteY257" fmla="*/ 10395285 h 15135727"/>
              <a:gd name="connsiteX258" fmla="*/ 3080085 w 8128084"/>
              <a:gd name="connsiteY258" fmla="*/ 10419348 h 15135727"/>
              <a:gd name="connsiteX259" fmla="*/ 3248527 w 8128084"/>
              <a:gd name="connsiteY259" fmla="*/ 10539664 h 15135727"/>
              <a:gd name="connsiteX260" fmla="*/ 3320716 w 8128084"/>
              <a:gd name="connsiteY260" fmla="*/ 10659979 h 15135727"/>
              <a:gd name="connsiteX261" fmla="*/ 3465095 w 8128084"/>
              <a:gd name="connsiteY261" fmla="*/ 10659979 h 15135727"/>
              <a:gd name="connsiteX262" fmla="*/ 3441032 w 8128084"/>
              <a:gd name="connsiteY262" fmla="*/ 10491537 h 15135727"/>
              <a:gd name="connsiteX263" fmla="*/ 3392906 w 8128084"/>
              <a:gd name="connsiteY263" fmla="*/ 10250906 h 15135727"/>
              <a:gd name="connsiteX264" fmla="*/ 3152274 w 8128084"/>
              <a:gd name="connsiteY264" fmla="*/ 10250906 h 15135727"/>
              <a:gd name="connsiteX265" fmla="*/ 3176337 w 8128084"/>
              <a:gd name="connsiteY265" fmla="*/ 10178716 h 15135727"/>
              <a:gd name="connsiteX266" fmla="*/ 3104148 w 8128084"/>
              <a:gd name="connsiteY266" fmla="*/ 10154653 h 15135727"/>
              <a:gd name="connsiteX267" fmla="*/ 3007895 w 8128084"/>
              <a:gd name="connsiteY267" fmla="*/ 9962148 h 15135727"/>
              <a:gd name="connsiteX268" fmla="*/ 3176337 w 8128084"/>
              <a:gd name="connsiteY268" fmla="*/ 9889958 h 15135727"/>
              <a:gd name="connsiteX269" fmla="*/ 2959769 w 8128084"/>
              <a:gd name="connsiteY269" fmla="*/ 9504948 h 15135727"/>
              <a:gd name="connsiteX270" fmla="*/ 2791327 w 8128084"/>
              <a:gd name="connsiteY270" fmla="*/ 9456821 h 15135727"/>
              <a:gd name="connsiteX271" fmla="*/ 2574758 w 8128084"/>
              <a:gd name="connsiteY271" fmla="*/ 9336506 h 15135727"/>
              <a:gd name="connsiteX272" fmla="*/ 2550695 w 8128084"/>
              <a:gd name="connsiteY272" fmla="*/ 9071811 h 15135727"/>
              <a:gd name="connsiteX273" fmla="*/ 2695074 w 8128084"/>
              <a:gd name="connsiteY273" fmla="*/ 8999621 h 15135727"/>
              <a:gd name="connsiteX274" fmla="*/ 2622885 w 8128084"/>
              <a:gd name="connsiteY274" fmla="*/ 8975558 h 15135727"/>
              <a:gd name="connsiteX275" fmla="*/ 2430379 w 8128084"/>
              <a:gd name="connsiteY275" fmla="*/ 8999621 h 15135727"/>
              <a:gd name="connsiteX276" fmla="*/ 2261937 w 8128084"/>
              <a:gd name="connsiteY276" fmla="*/ 9168064 h 15135727"/>
              <a:gd name="connsiteX277" fmla="*/ 2237874 w 8128084"/>
              <a:gd name="connsiteY277" fmla="*/ 8999621 h 15135727"/>
              <a:gd name="connsiteX278" fmla="*/ 2117558 w 8128084"/>
              <a:gd name="connsiteY278" fmla="*/ 8975558 h 15135727"/>
              <a:gd name="connsiteX279" fmla="*/ 2045369 w 8128084"/>
              <a:gd name="connsiteY279" fmla="*/ 8783053 h 15135727"/>
              <a:gd name="connsiteX280" fmla="*/ 1852864 w 8128084"/>
              <a:gd name="connsiteY280" fmla="*/ 8758990 h 15135727"/>
              <a:gd name="connsiteX281" fmla="*/ 1636295 w 8128084"/>
              <a:gd name="connsiteY281" fmla="*/ 8927432 h 15135727"/>
              <a:gd name="connsiteX282" fmla="*/ 1588169 w 8128084"/>
              <a:gd name="connsiteY282" fmla="*/ 9023685 h 15135727"/>
              <a:gd name="connsiteX283" fmla="*/ 1515979 w 8128084"/>
              <a:gd name="connsiteY283" fmla="*/ 8879306 h 15135727"/>
              <a:gd name="connsiteX284" fmla="*/ 1347537 w 8128084"/>
              <a:gd name="connsiteY284" fmla="*/ 8879306 h 15135727"/>
              <a:gd name="connsiteX285" fmla="*/ 1347537 w 8128084"/>
              <a:gd name="connsiteY285" fmla="*/ 8710864 h 15135727"/>
              <a:gd name="connsiteX286" fmla="*/ 1106906 w 8128084"/>
              <a:gd name="connsiteY286" fmla="*/ 8783053 h 15135727"/>
              <a:gd name="connsiteX287" fmla="*/ 890337 w 8128084"/>
              <a:gd name="connsiteY287" fmla="*/ 8686800 h 15135727"/>
              <a:gd name="connsiteX288" fmla="*/ 649706 w 8128084"/>
              <a:gd name="connsiteY288" fmla="*/ 8662737 h 15135727"/>
              <a:gd name="connsiteX289" fmla="*/ 385011 w 8128084"/>
              <a:gd name="connsiteY289" fmla="*/ 8566485 h 15135727"/>
              <a:gd name="connsiteX290" fmla="*/ 577516 w 8128084"/>
              <a:gd name="connsiteY290" fmla="*/ 8373979 h 15135727"/>
              <a:gd name="connsiteX291" fmla="*/ 794085 w 8128084"/>
              <a:gd name="connsiteY291" fmla="*/ 8301790 h 15135727"/>
              <a:gd name="connsiteX292" fmla="*/ 745958 w 8128084"/>
              <a:gd name="connsiteY292" fmla="*/ 8133348 h 15135727"/>
              <a:gd name="connsiteX293" fmla="*/ 818148 w 8128084"/>
              <a:gd name="connsiteY293" fmla="*/ 7820527 h 15135727"/>
              <a:gd name="connsiteX294" fmla="*/ 697832 w 8128084"/>
              <a:gd name="connsiteY294" fmla="*/ 7820527 h 15135727"/>
              <a:gd name="connsiteX295" fmla="*/ 625642 w 8128084"/>
              <a:gd name="connsiteY295" fmla="*/ 7916779 h 15135727"/>
              <a:gd name="connsiteX296" fmla="*/ 457200 w 8128084"/>
              <a:gd name="connsiteY296" fmla="*/ 7820527 h 15135727"/>
              <a:gd name="connsiteX297" fmla="*/ 529390 w 8128084"/>
              <a:gd name="connsiteY297" fmla="*/ 7700211 h 15135727"/>
              <a:gd name="connsiteX298" fmla="*/ 938464 w 8128084"/>
              <a:gd name="connsiteY298" fmla="*/ 7676148 h 15135727"/>
              <a:gd name="connsiteX299" fmla="*/ 1058779 w 8128084"/>
              <a:gd name="connsiteY299" fmla="*/ 7459579 h 15135727"/>
              <a:gd name="connsiteX300" fmla="*/ 1203158 w 8128084"/>
              <a:gd name="connsiteY300" fmla="*/ 7603958 h 15135727"/>
              <a:gd name="connsiteX301" fmla="*/ 1299411 w 8128084"/>
              <a:gd name="connsiteY301" fmla="*/ 7555832 h 15135727"/>
              <a:gd name="connsiteX302" fmla="*/ 1443790 w 8128084"/>
              <a:gd name="connsiteY302" fmla="*/ 7507706 h 15135727"/>
              <a:gd name="connsiteX303" fmla="*/ 1684421 w 8128084"/>
              <a:gd name="connsiteY303" fmla="*/ 7603958 h 15135727"/>
              <a:gd name="connsiteX304" fmla="*/ 1684421 w 8128084"/>
              <a:gd name="connsiteY304" fmla="*/ 7603958 h 15135727"/>
              <a:gd name="connsiteX305" fmla="*/ 1540042 w 8128084"/>
              <a:gd name="connsiteY305" fmla="*/ 7363327 h 15135727"/>
              <a:gd name="connsiteX306" fmla="*/ 1299411 w 8128084"/>
              <a:gd name="connsiteY306" fmla="*/ 7315200 h 15135727"/>
              <a:gd name="connsiteX307" fmla="*/ 1130969 w 8128084"/>
              <a:gd name="connsiteY307" fmla="*/ 7339264 h 15135727"/>
              <a:gd name="connsiteX308" fmla="*/ 1034716 w 8128084"/>
              <a:gd name="connsiteY308" fmla="*/ 7315200 h 15135727"/>
              <a:gd name="connsiteX309" fmla="*/ 1155032 w 8128084"/>
              <a:gd name="connsiteY309" fmla="*/ 7050506 h 15135727"/>
              <a:gd name="connsiteX310" fmla="*/ 1155032 w 8128084"/>
              <a:gd name="connsiteY310" fmla="*/ 6930190 h 15135727"/>
              <a:gd name="connsiteX311" fmla="*/ 1155032 w 8128084"/>
              <a:gd name="connsiteY311" fmla="*/ 6761748 h 15135727"/>
              <a:gd name="connsiteX312" fmla="*/ 1203158 w 8128084"/>
              <a:gd name="connsiteY312" fmla="*/ 6617369 h 15135727"/>
              <a:gd name="connsiteX313" fmla="*/ 1371600 w 8128084"/>
              <a:gd name="connsiteY313" fmla="*/ 6472990 h 15135727"/>
              <a:gd name="connsiteX314" fmla="*/ 1443790 w 8128084"/>
              <a:gd name="connsiteY314" fmla="*/ 6328611 h 15135727"/>
              <a:gd name="connsiteX315" fmla="*/ 1419727 w 8128084"/>
              <a:gd name="connsiteY315" fmla="*/ 6208295 h 15135727"/>
              <a:gd name="connsiteX316" fmla="*/ 1275348 w 8128084"/>
              <a:gd name="connsiteY316" fmla="*/ 6304548 h 15135727"/>
              <a:gd name="connsiteX317" fmla="*/ 1323474 w 8128084"/>
              <a:gd name="connsiteY317" fmla="*/ 6015790 h 15135727"/>
              <a:gd name="connsiteX318" fmla="*/ 1540042 w 8128084"/>
              <a:gd name="connsiteY318" fmla="*/ 5871411 h 15135727"/>
              <a:gd name="connsiteX319" fmla="*/ 1540042 w 8128084"/>
              <a:gd name="connsiteY319" fmla="*/ 5751095 h 15135727"/>
              <a:gd name="connsiteX320" fmla="*/ 1395664 w 8128084"/>
              <a:gd name="connsiteY320" fmla="*/ 5799221 h 15135727"/>
              <a:gd name="connsiteX321" fmla="*/ 1179095 w 8128084"/>
              <a:gd name="connsiteY321" fmla="*/ 5799221 h 15135727"/>
              <a:gd name="connsiteX322" fmla="*/ 890337 w 8128084"/>
              <a:gd name="connsiteY322" fmla="*/ 5775158 h 15135727"/>
              <a:gd name="connsiteX323" fmla="*/ 697832 w 8128084"/>
              <a:gd name="connsiteY323" fmla="*/ 5606716 h 15135727"/>
              <a:gd name="connsiteX324" fmla="*/ 577516 w 8128084"/>
              <a:gd name="connsiteY324" fmla="*/ 5582653 h 15135727"/>
              <a:gd name="connsiteX325" fmla="*/ 697832 w 8128084"/>
              <a:gd name="connsiteY325" fmla="*/ 5775158 h 15135727"/>
              <a:gd name="connsiteX326" fmla="*/ 409074 w 8128084"/>
              <a:gd name="connsiteY326" fmla="*/ 5799221 h 15135727"/>
              <a:gd name="connsiteX327" fmla="*/ 168442 w 8128084"/>
              <a:gd name="connsiteY327" fmla="*/ 5702969 h 15135727"/>
              <a:gd name="connsiteX328" fmla="*/ 264695 w 8128084"/>
              <a:gd name="connsiteY328" fmla="*/ 5558590 h 15135727"/>
              <a:gd name="connsiteX329" fmla="*/ 144379 w 8128084"/>
              <a:gd name="connsiteY329" fmla="*/ 5510464 h 15135727"/>
              <a:gd name="connsiteX330" fmla="*/ 0 w 8128084"/>
              <a:gd name="connsiteY330" fmla="*/ 5462337 h 15135727"/>
              <a:gd name="connsiteX331" fmla="*/ 96253 w 8128084"/>
              <a:gd name="connsiteY331"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523874 w 8128084"/>
              <a:gd name="connsiteY120" fmla="*/ 5366085 h 15135727"/>
              <a:gd name="connsiteX121" fmla="*/ 4211053 w 8128084"/>
              <a:gd name="connsiteY121" fmla="*/ 5414211 h 15135727"/>
              <a:gd name="connsiteX122" fmla="*/ 4114800 w 8128084"/>
              <a:gd name="connsiteY122" fmla="*/ 5390148 h 15135727"/>
              <a:gd name="connsiteX123" fmla="*/ 4018548 w 8128084"/>
              <a:gd name="connsiteY123" fmla="*/ 5630779 h 15135727"/>
              <a:gd name="connsiteX124" fmla="*/ 4090737 w 8128084"/>
              <a:gd name="connsiteY124" fmla="*/ 5871411 h 15135727"/>
              <a:gd name="connsiteX125" fmla="*/ 4090737 w 8128084"/>
              <a:gd name="connsiteY125" fmla="*/ 6184232 h 15135727"/>
              <a:gd name="connsiteX126" fmla="*/ 4186990 w 8128084"/>
              <a:gd name="connsiteY126" fmla="*/ 6472990 h 15135727"/>
              <a:gd name="connsiteX127" fmla="*/ 4042611 w 8128084"/>
              <a:gd name="connsiteY127" fmla="*/ 6352674 h 15135727"/>
              <a:gd name="connsiteX128" fmla="*/ 3946358 w 8128084"/>
              <a:gd name="connsiteY128" fmla="*/ 6376737 h 15135727"/>
              <a:gd name="connsiteX129" fmla="*/ 4114800 w 8128084"/>
              <a:gd name="connsiteY129" fmla="*/ 6641432 h 15135727"/>
              <a:gd name="connsiteX130" fmla="*/ 4451685 w 8128084"/>
              <a:gd name="connsiteY130" fmla="*/ 6737685 h 15135727"/>
              <a:gd name="connsiteX131" fmla="*/ 4620127 w 8128084"/>
              <a:gd name="connsiteY131" fmla="*/ 6978316 h 15135727"/>
              <a:gd name="connsiteX132" fmla="*/ 4740442 w 8128084"/>
              <a:gd name="connsiteY132" fmla="*/ 7170821 h 15135727"/>
              <a:gd name="connsiteX133" fmla="*/ 5077327 w 8128084"/>
              <a:gd name="connsiteY133" fmla="*/ 7387390 h 15135727"/>
              <a:gd name="connsiteX134" fmla="*/ 5125453 w 8128084"/>
              <a:gd name="connsiteY134" fmla="*/ 7603958 h 15135727"/>
              <a:gd name="connsiteX135" fmla="*/ 5197642 w 8128084"/>
              <a:gd name="connsiteY135" fmla="*/ 7796464 h 15135727"/>
              <a:gd name="connsiteX136" fmla="*/ 5486400 w 8128084"/>
              <a:gd name="connsiteY136" fmla="*/ 7964906 h 15135727"/>
              <a:gd name="connsiteX137" fmla="*/ 5486400 w 8128084"/>
              <a:gd name="connsiteY137" fmla="*/ 8349916 h 15135727"/>
              <a:gd name="connsiteX138" fmla="*/ 5678906 w 8128084"/>
              <a:gd name="connsiteY138" fmla="*/ 8614611 h 15135727"/>
              <a:gd name="connsiteX139" fmla="*/ 5919537 w 8128084"/>
              <a:gd name="connsiteY139" fmla="*/ 9071811 h 15135727"/>
              <a:gd name="connsiteX140" fmla="*/ 6160169 w 8128084"/>
              <a:gd name="connsiteY140" fmla="*/ 9336506 h 15135727"/>
              <a:gd name="connsiteX141" fmla="*/ 6280485 w 8128084"/>
              <a:gd name="connsiteY141" fmla="*/ 9601200 h 15135727"/>
              <a:gd name="connsiteX142" fmla="*/ 6400800 w 8128084"/>
              <a:gd name="connsiteY142" fmla="*/ 9793706 h 15135727"/>
              <a:gd name="connsiteX143" fmla="*/ 6569242 w 8128084"/>
              <a:gd name="connsiteY143" fmla="*/ 10058400 h 15135727"/>
              <a:gd name="connsiteX144" fmla="*/ 6713621 w 8128084"/>
              <a:gd name="connsiteY144" fmla="*/ 10106527 h 15135727"/>
              <a:gd name="connsiteX145" fmla="*/ 6545179 w 8128084"/>
              <a:gd name="connsiteY145" fmla="*/ 10202779 h 15135727"/>
              <a:gd name="connsiteX146" fmla="*/ 6569242 w 8128084"/>
              <a:gd name="connsiteY146" fmla="*/ 10443411 h 15135727"/>
              <a:gd name="connsiteX147" fmla="*/ 6593306 w 8128084"/>
              <a:gd name="connsiteY147" fmla="*/ 10708106 h 15135727"/>
              <a:gd name="connsiteX148" fmla="*/ 6761748 w 8128084"/>
              <a:gd name="connsiteY148" fmla="*/ 10924674 h 15135727"/>
              <a:gd name="connsiteX149" fmla="*/ 6641432 w 8128084"/>
              <a:gd name="connsiteY149" fmla="*/ 11093116 h 15135727"/>
              <a:gd name="connsiteX150" fmla="*/ 6713621 w 8128084"/>
              <a:gd name="connsiteY150" fmla="*/ 11261558 h 15135727"/>
              <a:gd name="connsiteX151" fmla="*/ 6737685 w 8128084"/>
              <a:gd name="connsiteY151" fmla="*/ 11526253 h 15135727"/>
              <a:gd name="connsiteX152" fmla="*/ 6617369 w 8128084"/>
              <a:gd name="connsiteY152" fmla="*/ 11839074 h 15135727"/>
              <a:gd name="connsiteX153" fmla="*/ 6617369 w 8128084"/>
              <a:gd name="connsiteY153" fmla="*/ 12031579 h 15135727"/>
              <a:gd name="connsiteX154" fmla="*/ 6641432 w 8128084"/>
              <a:gd name="connsiteY154" fmla="*/ 12127832 h 15135727"/>
              <a:gd name="connsiteX155" fmla="*/ 6761748 w 8128084"/>
              <a:gd name="connsiteY155" fmla="*/ 12031579 h 15135727"/>
              <a:gd name="connsiteX156" fmla="*/ 6761748 w 8128084"/>
              <a:gd name="connsiteY156" fmla="*/ 12296274 h 15135727"/>
              <a:gd name="connsiteX157" fmla="*/ 6689558 w 8128084"/>
              <a:gd name="connsiteY157" fmla="*/ 12512842 h 15135727"/>
              <a:gd name="connsiteX158" fmla="*/ 6785811 w 8128084"/>
              <a:gd name="connsiteY158" fmla="*/ 12777537 h 15135727"/>
              <a:gd name="connsiteX159" fmla="*/ 6569242 w 8128084"/>
              <a:gd name="connsiteY159" fmla="*/ 12873790 h 15135727"/>
              <a:gd name="connsiteX160" fmla="*/ 6545179 w 8128084"/>
              <a:gd name="connsiteY160" fmla="*/ 13090358 h 15135727"/>
              <a:gd name="connsiteX161" fmla="*/ 6448927 w 8128084"/>
              <a:gd name="connsiteY161" fmla="*/ 13355053 h 15135727"/>
              <a:gd name="connsiteX162" fmla="*/ 6256421 w 8128084"/>
              <a:gd name="connsiteY162" fmla="*/ 13571621 h 15135727"/>
              <a:gd name="connsiteX163" fmla="*/ 6087979 w 8128084"/>
              <a:gd name="connsiteY163" fmla="*/ 13667874 h 15135727"/>
              <a:gd name="connsiteX164" fmla="*/ 5943600 w 8128084"/>
              <a:gd name="connsiteY164" fmla="*/ 13716000 h 15135727"/>
              <a:gd name="connsiteX165" fmla="*/ 5702969 w 8128084"/>
              <a:gd name="connsiteY165" fmla="*/ 13667874 h 15135727"/>
              <a:gd name="connsiteX166" fmla="*/ 5582653 w 8128084"/>
              <a:gd name="connsiteY166" fmla="*/ 13691937 h 15135727"/>
              <a:gd name="connsiteX167" fmla="*/ 5727032 w 8128084"/>
              <a:gd name="connsiteY167" fmla="*/ 13836316 h 15135727"/>
              <a:gd name="connsiteX168" fmla="*/ 5582653 w 8128084"/>
              <a:gd name="connsiteY168" fmla="*/ 14052885 h 15135727"/>
              <a:gd name="connsiteX169" fmla="*/ 5462337 w 8128084"/>
              <a:gd name="connsiteY169" fmla="*/ 14149137 h 15135727"/>
              <a:gd name="connsiteX170" fmla="*/ 5342021 w 8128084"/>
              <a:gd name="connsiteY170" fmla="*/ 14004758 h 15135727"/>
              <a:gd name="connsiteX171" fmla="*/ 5245769 w 8128084"/>
              <a:gd name="connsiteY171" fmla="*/ 14004758 h 15135727"/>
              <a:gd name="connsiteX172" fmla="*/ 5245769 w 8128084"/>
              <a:gd name="connsiteY172" fmla="*/ 13956632 h 15135727"/>
              <a:gd name="connsiteX173" fmla="*/ 5101390 w 8128084"/>
              <a:gd name="connsiteY173" fmla="*/ 13956632 h 15135727"/>
              <a:gd name="connsiteX174" fmla="*/ 4981074 w 8128084"/>
              <a:gd name="connsiteY174" fmla="*/ 13860379 h 15135727"/>
              <a:gd name="connsiteX175" fmla="*/ 4740442 w 8128084"/>
              <a:gd name="connsiteY175" fmla="*/ 13908506 h 15135727"/>
              <a:gd name="connsiteX176" fmla="*/ 4475748 w 8128084"/>
              <a:gd name="connsiteY176" fmla="*/ 13956632 h 15135727"/>
              <a:gd name="connsiteX177" fmla="*/ 4379495 w 8128084"/>
              <a:gd name="connsiteY177" fmla="*/ 14028821 h 15135727"/>
              <a:gd name="connsiteX178" fmla="*/ 4403558 w 8128084"/>
              <a:gd name="connsiteY178" fmla="*/ 14197264 h 15135727"/>
              <a:gd name="connsiteX179" fmla="*/ 4572000 w 8128084"/>
              <a:gd name="connsiteY179" fmla="*/ 14149137 h 15135727"/>
              <a:gd name="connsiteX180" fmla="*/ 4523874 w 8128084"/>
              <a:gd name="connsiteY180" fmla="*/ 14558211 h 15135727"/>
              <a:gd name="connsiteX181" fmla="*/ 4403558 w 8128084"/>
              <a:gd name="connsiteY181" fmla="*/ 14437895 h 15135727"/>
              <a:gd name="connsiteX182" fmla="*/ 4403558 w 8128084"/>
              <a:gd name="connsiteY182" fmla="*/ 14437895 h 15135727"/>
              <a:gd name="connsiteX183" fmla="*/ 4283242 w 8128084"/>
              <a:gd name="connsiteY183" fmla="*/ 14245390 h 15135727"/>
              <a:gd name="connsiteX184" fmla="*/ 4235116 w 8128084"/>
              <a:gd name="connsiteY184" fmla="*/ 14341642 h 15135727"/>
              <a:gd name="connsiteX185" fmla="*/ 4162927 w 8128084"/>
              <a:gd name="connsiteY185" fmla="*/ 14389769 h 15135727"/>
              <a:gd name="connsiteX186" fmla="*/ 4162927 w 8128084"/>
              <a:gd name="connsiteY186" fmla="*/ 14389769 h 15135727"/>
              <a:gd name="connsiteX187" fmla="*/ 3922295 w 8128084"/>
              <a:gd name="connsiteY187" fmla="*/ 14245390 h 15135727"/>
              <a:gd name="connsiteX188" fmla="*/ 3801979 w 8128084"/>
              <a:gd name="connsiteY188" fmla="*/ 14293516 h 15135727"/>
              <a:gd name="connsiteX189" fmla="*/ 3681664 w 8128084"/>
              <a:gd name="connsiteY189" fmla="*/ 14389769 h 15135727"/>
              <a:gd name="connsiteX190" fmla="*/ 3657600 w 8128084"/>
              <a:gd name="connsiteY190" fmla="*/ 14654464 h 15135727"/>
              <a:gd name="connsiteX191" fmla="*/ 3513221 w 8128084"/>
              <a:gd name="connsiteY191" fmla="*/ 14726653 h 15135727"/>
              <a:gd name="connsiteX192" fmla="*/ 3513221 w 8128084"/>
              <a:gd name="connsiteY192" fmla="*/ 14871032 h 15135727"/>
              <a:gd name="connsiteX193" fmla="*/ 3633537 w 8128084"/>
              <a:gd name="connsiteY193" fmla="*/ 14967285 h 15135727"/>
              <a:gd name="connsiteX194" fmla="*/ 3609474 w 8128084"/>
              <a:gd name="connsiteY194" fmla="*/ 15087600 h 15135727"/>
              <a:gd name="connsiteX195" fmla="*/ 3441032 w 8128084"/>
              <a:gd name="connsiteY195" fmla="*/ 15039474 h 15135727"/>
              <a:gd name="connsiteX196" fmla="*/ 3272590 w 8128084"/>
              <a:gd name="connsiteY196" fmla="*/ 15063537 h 15135727"/>
              <a:gd name="connsiteX197" fmla="*/ 3248527 w 8128084"/>
              <a:gd name="connsiteY197" fmla="*/ 14895095 h 15135727"/>
              <a:gd name="connsiteX198" fmla="*/ 3128211 w 8128084"/>
              <a:gd name="connsiteY198" fmla="*/ 14919158 h 15135727"/>
              <a:gd name="connsiteX199" fmla="*/ 2959769 w 8128084"/>
              <a:gd name="connsiteY199" fmla="*/ 15135727 h 15135727"/>
              <a:gd name="connsiteX200" fmla="*/ 2935706 w 8128084"/>
              <a:gd name="connsiteY200" fmla="*/ 14895095 h 15135727"/>
              <a:gd name="connsiteX201" fmla="*/ 2791327 w 8128084"/>
              <a:gd name="connsiteY201" fmla="*/ 14943221 h 15135727"/>
              <a:gd name="connsiteX202" fmla="*/ 2671011 w 8128084"/>
              <a:gd name="connsiteY202" fmla="*/ 15039474 h 15135727"/>
              <a:gd name="connsiteX203" fmla="*/ 2430379 w 8128084"/>
              <a:gd name="connsiteY203" fmla="*/ 15087600 h 15135727"/>
              <a:gd name="connsiteX204" fmla="*/ 2237874 w 8128084"/>
              <a:gd name="connsiteY204" fmla="*/ 15039474 h 15135727"/>
              <a:gd name="connsiteX205" fmla="*/ 2622885 w 8128084"/>
              <a:gd name="connsiteY205" fmla="*/ 14846969 h 15135727"/>
              <a:gd name="connsiteX206" fmla="*/ 2887579 w 8128084"/>
              <a:gd name="connsiteY206" fmla="*/ 14774779 h 15135727"/>
              <a:gd name="connsiteX207" fmla="*/ 2839453 w 8128084"/>
              <a:gd name="connsiteY207" fmla="*/ 14582274 h 15135727"/>
              <a:gd name="connsiteX208" fmla="*/ 2935706 w 8128084"/>
              <a:gd name="connsiteY208" fmla="*/ 14510085 h 15135727"/>
              <a:gd name="connsiteX209" fmla="*/ 2935706 w 8128084"/>
              <a:gd name="connsiteY209" fmla="*/ 14510085 h 15135727"/>
              <a:gd name="connsiteX210" fmla="*/ 3080085 w 8128084"/>
              <a:gd name="connsiteY210" fmla="*/ 14413832 h 15135727"/>
              <a:gd name="connsiteX211" fmla="*/ 3152274 w 8128084"/>
              <a:gd name="connsiteY211" fmla="*/ 14341642 h 15135727"/>
              <a:gd name="connsiteX212" fmla="*/ 3080085 w 8128084"/>
              <a:gd name="connsiteY212" fmla="*/ 14269453 h 15135727"/>
              <a:gd name="connsiteX213" fmla="*/ 3152274 w 8128084"/>
              <a:gd name="connsiteY213" fmla="*/ 14197264 h 15135727"/>
              <a:gd name="connsiteX214" fmla="*/ 3152274 w 8128084"/>
              <a:gd name="connsiteY214" fmla="*/ 14052885 h 15135727"/>
              <a:gd name="connsiteX215" fmla="*/ 3080085 w 8128084"/>
              <a:gd name="connsiteY215" fmla="*/ 13980695 h 15135727"/>
              <a:gd name="connsiteX216" fmla="*/ 3056021 w 8128084"/>
              <a:gd name="connsiteY216" fmla="*/ 14076948 h 15135727"/>
              <a:gd name="connsiteX217" fmla="*/ 2935706 w 8128084"/>
              <a:gd name="connsiteY217" fmla="*/ 14076948 h 15135727"/>
              <a:gd name="connsiteX218" fmla="*/ 2863516 w 8128084"/>
              <a:gd name="connsiteY218" fmla="*/ 14125074 h 15135727"/>
              <a:gd name="connsiteX219" fmla="*/ 2719137 w 8128084"/>
              <a:gd name="connsiteY219" fmla="*/ 14197264 h 15135727"/>
              <a:gd name="connsiteX220" fmla="*/ 2646948 w 8128084"/>
              <a:gd name="connsiteY220" fmla="*/ 14197264 h 15135727"/>
              <a:gd name="connsiteX221" fmla="*/ 2598821 w 8128084"/>
              <a:gd name="connsiteY221" fmla="*/ 14125074 h 15135727"/>
              <a:gd name="connsiteX222" fmla="*/ 2430379 w 8128084"/>
              <a:gd name="connsiteY222" fmla="*/ 13836316 h 15135727"/>
              <a:gd name="connsiteX223" fmla="*/ 2646948 w 8128084"/>
              <a:gd name="connsiteY223" fmla="*/ 13812253 h 15135727"/>
              <a:gd name="connsiteX224" fmla="*/ 2502569 w 8128084"/>
              <a:gd name="connsiteY224" fmla="*/ 13475369 h 15135727"/>
              <a:gd name="connsiteX225" fmla="*/ 2550695 w 8128084"/>
              <a:gd name="connsiteY225" fmla="*/ 13186611 h 15135727"/>
              <a:gd name="connsiteX226" fmla="*/ 2719137 w 8128084"/>
              <a:gd name="connsiteY226" fmla="*/ 13042232 h 15135727"/>
              <a:gd name="connsiteX227" fmla="*/ 2791327 w 8128084"/>
              <a:gd name="connsiteY227" fmla="*/ 12945979 h 15135727"/>
              <a:gd name="connsiteX228" fmla="*/ 3031958 w 8128084"/>
              <a:gd name="connsiteY228" fmla="*/ 13090358 h 15135727"/>
              <a:gd name="connsiteX229" fmla="*/ 3056021 w 8128084"/>
              <a:gd name="connsiteY229" fmla="*/ 12753474 h 15135727"/>
              <a:gd name="connsiteX230" fmla="*/ 2887579 w 8128084"/>
              <a:gd name="connsiteY230" fmla="*/ 12777537 h 15135727"/>
              <a:gd name="connsiteX231" fmla="*/ 2815390 w 8128084"/>
              <a:gd name="connsiteY231" fmla="*/ 12777537 h 15135727"/>
              <a:gd name="connsiteX232" fmla="*/ 3176337 w 8128084"/>
              <a:gd name="connsiteY232" fmla="*/ 12368464 h 15135727"/>
              <a:gd name="connsiteX233" fmla="*/ 3104148 w 8128084"/>
              <a:gd name="connsiteY233" fmla="*/ 12320337 h 15135727"/>
              <a:gd name="connsiteX234" fmla="*/ 3104148 w 8128084"/>
              <a:gd name="connsiteY234" fmla="*/ 12320337 h 15135727"/>
              <a:gd name="connsiteX235" fmla="*/ 3007895 w 8128084"/>
              <a:gd name="connsiteY235" fmla="*/ 12079706 h 15135727"/>
              <a:gd name="connsiteX236" fmla="*/ 2911642 w 8128084"/>
              <a:gd name="connsiteY236" fmla="*/ 11935327 h 15135727"/>
              <a:gd name="connsiteX237" fmla="*/ 2863516 w 8128084"/>
              <a:gd name="connsiteY237" fmla="*/ 11694695 h 15135727"/>
              <a:gd name="connsiteX238" fmla="*/ 2911642 w 8128084"/>
              <a:gd name="connsiteY238" fmla="*/ 11454064 h 15135727"/>
              <a:gd name="connsiteX239" fmla="*/ 3056021 w 8128084"/>
              <a:gd name="connsiteY239" fmla="*/ 11454064 h 15135727"/>
              <a:gd name="connsiteX240" fmla="*/ 2983832 w 8128084"/>
              <a:gd name="connsiteY240" fmla="*/ 11381874 h 15135727"/>
              <a:gd name="connsiteX241" fmla="*/ 3031958 w 8128084"/>
              <a:gd name="connsiteY241" fmla="*/ 11285621 h 15135727"/>
              <a:gd name="connsiteX242" fmla="*/ 3007895 w 8128084"/>
              <a:gd name="connsiteY242" fmla="*/ 11189369 h 15135727"/>
              <a:gd name="connsiteX243" fmla="*/ 2887579 w 8128084"/>
              <a:gd name="connsiteY243" fmla="*/ 11141242 h 15135727"/>
              <a:gd name="connsiteX244" fmla="*/ 2887579 w 8128084"/>
              <a:gd name="connsiteY244" fmla="*/ 10972800 h 15135727"/>
              <a:gd name="connsiteX245" fmla="*/ 2887579 w 8128084"/>
              <a:gd name="connsiteY245" fmla="*/ 10924674 h 15135727"/>
              <a:gd name="connsiteX246" fmla="*/ 2767264 w 8128084"/>
              <a:gd name="connsiteY246" fmla="*/ 11020927 h 15135727"/>
              <a:gd name="connsiteX247" fmla="*/ 2743200 w 8128084"/>
              <a:gd name="connsiteY247" fmla="*/ 10924674 h 15135727"/>
              <a:gd name="connsiteX248" fmla="*/ 2550695 w 8128084"/>
              <a:gd name="connsiteY248" fmla="*/ 11020927 h 15135727"/>
              <a:gd name="connsiteX249" fmla="*/ 2526632 w 8128084"/>
              <a:gd name="connsiteY249" fmla="*/ 11117179 h 15135727"/>
              <a:gd name="connsiteX250" fmla="*/ 2334127 w 8128084"/>
              <a:gd name="connsiteY250" fmla="*/ 10996864 h 15135727"/>
              <a:gd name="connsiteX251" fmla="*/ 2358190 w 8128084"/>
              <a:gd name="connsiteY251" fmla="*/ 10732169 h 15135727"/>
              <a:gd name="connsiteX252" fmla="*/ 2334127 w 8128084"/>
              <a:gd name="connsiteY252" fmla="*/ 10587790 h 15135727"/>
              <a:gd name="connsiteX253" fmla="*/ 2406316 w 8128084"/>
              <a:gd name="connsiteY253" fmla="*/ 10491537 h 15135727"/>
              <a:gd name="connsiteX254" fmla="*/ 2598821 w 8128084"/>
              <a:gd name="connsiteY254" fmla="*/ 10684042 h 15135727"/>
              <a:gd name="connsiteX255" fmla="*/ 2767264 w 8128084"/>
              <a:gd name="connsiteY255" fmla="*/ 10684042 h 15135727"/>
              <a:gd name="connsiteX256" fmla="*/ 2646948 w 8128084"/>
              <a:gd name="connsiteY256" fmla="*/ 10515600 h 15135727"/>
              <a:gd name="connsiteX257" fmla="*/ 2815390 w 8128084"/>
              <a:gd name="connsiteY257" fmla="*/ 10395285 h 15135727"/>
              <a:gd name="connsiteX258" fmla="*/ 3080085 w 8128084"/>
              <a:gd name="connsiteY258" fmla="*/ 10419348 h 15135727"/>
              <a:gd name="connsiteX259" fmla="*/ 3248527 w 8128084"/>
              <a:gd name="connsiteY259" fmla="*/ 10539664 h 15135727"/>
              <a:gd name="connsiteX260" fmla="*/ 3320716 w 8128084"/>
              <a:gd name="connsiteY260" fmla="*/ 10659979 h 15135727"/>
              <a:gd name="connsiteX261" fmla="*/ 3465095 w 8128084"/>
              <a:gd name="connsiteY261" fmla="*/ 10659979 h 15135727"/>
              <a:gd name="connsiteX262" fmla="*/ 3441032 w 8128084"/>
              <a:gd name="connsiteY262" fmla="*/ 10491537 h 15135727"/>
              <a:gd name="connsiteX263" fmla="*/ 3392906 w 8128084"/>
              <a:gd name="connsiteY263" fmla="*/ 10250906 h 15135727"/>
              <a:gd name="connsiteX264" fmla="*/ 3152274 w 8128084"/>
              <a:gd name="connsiteY264" fmla="*/ 10250906 h 15135727"/>
              <a:gd name="connsiteX265" fmla="*/ 3176337 w 8128084"/>
              <a:gd name="connsiteY265" fmla="*/ 10178716 h 15135727"/>
              <a:gd name="connsiteX266" fmla="*/ 3104148 w 8128084"/>
              <a:gd name="connsiteY266" fmla="*/ 10154653 h 15135727"/>
              <a:gd name="connsiteX267" fmla="*/ 3007895 w 8128084"/>
              <a:gd name="connsiteY267" fmla="*/ 9962148 h 15135727"/>
              <a:gd name="connsiteX268" fmla="*/ 3176337 w 8128084"/>
              <a:gd name="connsiteY268" fmla="*/ 9889958 h 15135727"/>
              <a:gd name="connsiteX269" fmla="*/ 2959769 w 8128084"/>
              <a:gd name="connsiteY269" fmla="*/ 9504948 h 15135727"/>
              <a:gd name="connsiteX270" fmla="*/ 2791327 w 8128084"/>
              <a:gd name="connsiteY270" fmla="*/ 9456821 h 15135727"/>
              <a:gd name="connsiteX271" fmla="*/ 2574758 w 8128084"/>
              <a:gd name="connsiteY271" fmla="*/ 9336506 h 15135727"/>
              <a:gd name="connsiteX272" fmla="*/ 2550695 w 8128084"/>
              <a:gd name="connsiteY272" fmla="*/ 9071811 h 15135727"/>
              <a:gd name="connsiteX273" fmla="*/ 2695074 w 8128084"/>
              <a:gd name="connsiteY273" fmla="*/ 8999621 h 15135727"/>
              <a:gd name="connsiteX274" fmla="*/ 2622885 w 8128084"/>
              <a:gd name="connsiteY274" fmla="*/ 8975558 h 15135727"/>
              <a:gd name="connsiteX275" fmla="*/ 2430379 w 8128084"/>
              <a:gd name="connsiteY275" fmla="*/ 8999621 h 15135727"/>
              <a:gd name="connsiteX276" fmla="*/ 2261937 w 8128084"/>
              <a:gd name="connsiteY276" fmla="*/ 9168064 h 15135727"/>
              <a:gd name="connsiteX277" fmla="*/ 2237874 w 8128084"/>
              <a:gd name="connsiteY277" fmla="*/ 8999621 h 15135727"/>
              <a:gd name="connsiteX278" fmla="*/ 2117558 w 8128084"/>
              <a:gd name="connsiteY278" fmla="*/ 8975558 h 15135727"/>
              <a:gd name="connsiteX279" fmla="*/ 2045369 w 8128084"/>
              <a:gd name="connsiteY279" fmla="*/ 8783053 h 15135727"/>
              <a:gd name="connsiteX280" fmla="*/ 1852864 w 8128084"/>
              <a:gd name="connsiteY280" fmla="*/ 8758990 h 15135727"/>
              <a:gd name="connsiteX281" fmla="*/ 1636295 w 8128084"/>
              <a:gd name="connsiteY281" fmla="*/ 8927432 h 15135727"/>
              <a:gd name="connsiteX282" fmla="*/ 1588169 w 8128084"/>
              <a:gd name="connsiteY282" fmla="*/ 9023685 h 15135727"/>
              <a:gd name="connsiteX283" fmla="*/ 1515979 w 8128084"/>
              <a:gd name="connsiteY283" fmla="*/ 8879306 h 15135727"/>
              <a:gd name="connsiteX284" fmla="*/ 1347537 w 8128084"/>
              <a:gd name="connsiteY284" fmla="*/ 8879306 h 15135727"/>
              <a:gd name="connsiteX285" fmla="*/ 1347537 w 8128084"/>
              <a:gd name="connsiteY285" fmla="*/ 8710864 h 15135727"/>
              <a:gd name="connsiteX286" fmla="*/ 1106906 w 8128084"/>
              <a:gd name="connsiteY286" fmla="*/ 8783053 h 15135727"/>
              <a:gd name="connsiteX287" fmla="*/ 890337 w 8128084"/>
              <a:gd name="connsiteY287" fmla="*/ 8686800 h 15135727"/>
              <a:gd name="connsiteX288" fmla="*/ 649706 w 8128084"/>
              <a:gd name="connsiteY288" fmla="*/ 8662737 h 15135727"/>
              <a:gd name="connsiteX289" fmla="*/ 385011 w 8128084"/>
              <a:gd name="connsiteY289" fmla="*/ 8566485 h 15135727"/>
              <a:gd name="connsiteX290" fmla="*/ 577516 w 8128084"/>
              <a:gd name="connsiteY290" fmla="*/ 8373979 h 15135727"/>
              <a:gd name="connsiteX291" fmla="*/ 794085 w 8128084"/>
              <a:gd name="connsiteY291" fmla="*/ 8301790 h 15135727"/>
              <a:gd name="connsiteX292" fmla="*/ 745958 w 8128084"/>
              <a:gd name="connsiteY292" fmla="*/ 8133348 h 15135727"/>
              <a:gd name="connsiteX293" fmla="*/ 818148 w 8128084"/>
              <a:gd name="connsiteY293" fmla="*/ 7820527 h 15135727"/>
              <a:gd name="connsiteX294" fmla="*/ 697832 w 8128084"/>
              <a:gd name="connsiteY294" fmla="*/ 7820527 h 15135727"/>
              <a:gd name="connsiteX295" fmla="*/ 625642 w 8128084"/>
              <a:gd name="connsiteY295" fmla="*/ 7916779 h 15135727"/>
              <a:gd name="connsiteX296" fmla="*/ 457200 w 8128084"/>
              <a:gd name="connsiteY296" fmla="*/ 7820527 h 15135727"/>
              <a:gd name="connsiteX297" fmla="*/ 529390 w 8128084"/>
              <a:gd name="connsiteY297" fmla="*/ 7700211 h 15135727"/>
              <a:gd name="connsiteX298" fmla="*/ 938464 w 8128084"/>
              <a:gd name="connsiteY298" fmla="*/ 7676148 h 15135727"/>
              <a:gd name="connsiteX299" fmla="*/ 1058779 w 8128084"/>
              <a:gd name="connsiteY299" fmla="*/ 7459579 h 15135727"/>
              <a:gd name="connsiteX300" fmla="*/ 1203158 w 8128084"/>
              <a:gd name="connsiteY300" fmla="*/ 7603958 h 15135727"/>
              <a:gd name="connsiteX301" fmla="*/ 1299411 w 8128084"/>
              <a:gd name="connsiteY301" fmla="*/ 7555832 h 15135727"/>
              <a:gd name="connsiteX302" fmla="*/ 1443790 w 8128084"/>
              <a:gd name="connsiteY302" fmla="*/ 7507706 h 15135727"/>
              <a:gd name="connsiteX303" fmla="*/ 1684421 w 8128084"/>
              <a:gd name="connsiteY303" fmla="*/ 7603958 h 15135727"/>
              <a:gd name="connsiteX304" fmla="*/ 1684421 w 8128084"/>
              <a:gd name="connsiteY304" fmla="*/ 7603958 h 15135727"/>
              <a:gd name="connsiteX305" fmla="*/ 1540042 w 8128084"/>
              <a:gd name="connsiteY305" fmla="*/ 7363327 h 15135727"/>
              <a:gd name="connsiteX306" fmla="*/ 1299411 w 8128084"/>
              <a:gd name="connsiteY306" fmla="*/ 7315200 h 15135727"/>
              <a:gd name="connsiteX307" fmla="*/ 1130969 w 8128084"/>
              <a:gd name="connsiteY307" fmla="*/ 7339264 h 15135727"/>
              <a:gd name="connsiteX308" fmla="*/ 1034716 w 8128084"/>
              <a:gd name="connsiteY308" fmla="*/ 7315200 h 15135727"/>
              <a:gd name="connsiteX309" fmla="*/ 1155032 w 8128084"/>
              <a:gd name="connsiteY309" fmla="*/ 7050506 h 15135727"/>
              <a:gd name="connsiteX310" fmla="*/ 1155032 w 8128084"/>
              <a:gd name="connsiteY310" fmla="*/ 6930190 h 15135727"/>
              <a:gd name="connsiteX311" fmla="*/ 1155032 w 8128084"/>
              <a:gd name="connsiteY311" fmla="*/ 6761748 h 15135727"/>
              <a:gd name="connsiteX312" fmla="*/ 1203158 w 8128084"/>
              <a:gd name="connsiteY312" fmla="*/ 6617369 h 15135727"/>
              <a:gd name="connsiteX313" fmla="*/ 1371600 w 8128084"/>
              <a:gd name="connsiteY313" fmla="*/ 6472990 h 15135727"/>
              <a:gd name="connsiteX314" fmla="*/ 1443790 w 8128084"/>
              <a:gd name="connsiteY314" fmla="*/ 6328611 h 15135727"/>
              <a:gd name="connsiteX315" fmla="*/ 1419727 w 8128084"/>
              <a:gd name="connsiteY315" fmla="*/ 6208295 h 15135727"/>
              <a:gd name="connsiteX316" fmla="*/ 1275348 w 8128084"/>
              <a:gd name="connsiteY316" fmla="*/ 6304548 h 15135727"/>
              <a:gd name="connsiteX317" fmla="*/ 1323474 w 8128084"/>
              <a:gd name="connsiteY317" fmla="*/ 6015790 h 15135727"/>
              <a:gd name="connsiteX318" fmla="*/ 1540042 w 8128084"/>
              <a:gd name="connsiteY318" fmla="*/ 5871411 h 15135727"/>
              <a:gd name="connsiteX319" fmla="*/ 1540042 w 8128084"/>
              <a:gd name="connsiteY319" fmla="*/ 5751095 h 15135727"/>
              <a:gd name="connsiteX320" fmla="*/ 1395664 w 8128084"/>
              <a:gd name="connsiteY320" fmla="*/ 5799221 h 15135727"/>
              <a:gd name="connsiteX321" fmla="*/ 1179095 w 8128084"/>
              <a:gd name="connsiteY321" fmla="*/ 5799221 h 15135727"/>
              <a:gd name="connsiteX322" fmla="*/ 890337 w 8128084"/>
              <a:gd name="connsiteY322" fmla="*/ 5775158 h 15135727"/>
              <a:gd name="connsiteX323" fmla="*/ 697832 w 8128084"/>
              <a:gd name="connsiteY323" fmla="*/ 5606716 h 15135727"/>
              <a:gd name="connsiteX324" fmla="*/ 577516 w 8128084"/>
              <a:gd name="connsiteY324" fmla="*/ 5582653 h 15135727"/>
              <a:gd name="connsiteX325" fmla="*/ 697832 w 8128084"/>
              <a:gd name="connsiteY325" fmla="*/ 5775158 h 15135727"/>
              <a:gd name="connsiteX326" fmla="*/ 409074 w 8128084"/>
              <a:gd name="connsiteY326" fmla="*/ 5799221 h 15135727"/>
              <a:gd name="connsiteX327" fmla="*/ 168442 w 8128084"/>
              <a:gd name="connsiteY327" fmla="*/ 5702969 h 15135727"/>
              <a:gd name="connsiteX328" fmla="*/ 264695 w 8128084"/>
              <a:gd name="connsiteY328" fmla="*/ 5558590 h 15135727"/>
              <a:gd name="connsiteX329" fmla="*/ 144379 w 8128084"/>
              <a:gd name="connsiteY329" fmla="*/ 5510464 h 15135727"/>
              <a:gd name="connsiteX330" fmla="*/ 0 w 8128084"/>
              <a:gd name="connsiteY330" fmla="*/ 5462337 h 15135727"/>
              <a:gd name="connsiteX331" fmla="*/ 96253 w 8128084"/>
              <a:gd name="connsiteY331"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523874 w 8128084"/>
              <a:gd name="connsiteY120" fmla="*/ 5366085 h 15135727"/>
              <a:gd name="connsiteX121" fmla="*/ 4211053 w 8128084"/>
              <a:gd name="connsiteY121" fmla="*/ 5414211 h 15135727"/>
              <a:gd name="connsiteX122" fmla="*/ 4114800 w 8128084"/>
              <a:gd name="connsiteY122" fmla="*/ 5390148 h 15135727"/>
              <a:gd name="connsiteX123" fmla="*/ 4018548 w 8128084"/>
              <a:gd name="connsiteY123" fmla="*/ 5630779 h 15135727"/>
              <a:gd name="connsiteX124" fmla="*/ 4090737 w 8128084"/>
              <a:gd name="connsiteY124" fmla="*/ 5871411 h 15135727"/>
              <a:gd name="connsiteX125" fmla="*/ 4090737 w 8128084"/>
              <a:gd name="connsiteY125" fmla="*/ 6184232 h 15135727"/>
              <a:gd name="connsiteX126" fmla="*/ 4186990 w 8128084"/>
              <a:gd name="connsiteY126" fmla="*/ 6472990 h 15135727"/>
              <a:gd name="connsiteX127" fmla="*/ 4042611 w 8128084"/>
              <a:gd name="connsiteY127" fmla="*/ 6352674 h 15135727"/>
              <a:gd name="connsiteX128" fmla="*/ 3946358 w 8128084"/>
              <a:gd name="connsiteY128" fmla="*/ 6376737 h 15135727"/>
              <a:gd name="connsiteX129" fmla="*/ 4114800 w 8128084"/>
              <a:gd name="connsiteY129" fmla="*/ 6641432 h 15135727"/>
              <a:gd name="connsiteX130" fmla="*/ 4451685 w 8128084"/>
              <a:gd name="connsiteY130" fmla="*/ 6737685 h 15135727"/>
              <a:gd name="connsiteX131" fmla="*/ 4620127 w 8128084"/>
              <a:gd name="connsiteY131" fmla="*/ 6978316 h 15135727"/>
              <a:gd name="connsiteX132" fmla="*/ 4740442 w 8128084"/>
              <a:gd name="connsiteY132" fmla="*/ 7170821 h 15135727"/>
              <a:gd name="connsiteX133" fmla="*/ 5077327 w 8128084"/>
              <a:gd name="connsiteY133" fmla="*/ 7387390 h 15135727"/>
              <a:gd name="connsiteX134" fmla="*/ 5125453 w 8128084"/>
              <a:gd name="connsiteY134" fmla="*/ 7603958 h 15135727"/>
              <a:gd name="connsiteX135" fmla="*/ 5197642 w 8128084"/>
              <a:gd name="connsiteY135" fmla="*/ 7796464 h 15135727"/>
              <a:gd name="connsiteX136" fmla="*/ 5486400 w 8128084"/>
              <a:gd name="connsiteY136" fmla="*/ 7964906 h 15135727"/>
              <a:gd name="connsiteX137" fmla="*/ 5486400 w 8128084"/>
              <a:gd name="connsiteY137" fmla="*/ 8349916 h 15135727"/>
              <a:gd name="connsiteX138" fmla="*/ 5678906 w 8128084"/>
              <a:gd name="connsiteY138" fmla="*/ 8614611 h 15135727"/>
              <a:gd name="connsiteX139" fmla="*/ 5919537 w 8128084"/>
              <a:gd name="connsiteY139" fmla="*/ 9071811 h 15135727"/>
              <a:gd name="connsiteX140" fmla="*/ 6160169 w 8128084"/>
              <a:gd name="connsiteY140" fmla="*/ 9336506 h 15135727"/>
              <a:gd name="connsiteX141" fmla="*/ 6280485 w 8128084"/>
              <a:gd name="connsiteY141" fmla="*/ 9601200 h 15135727"/>
              <a:gd name="connsiteX142" fmla="*/ 6400800 w 8128084"/>
              <a:gd name="connsiteY142" fmla="*/ 9793706 h 15135727"/>
              <a:gd name="connsiteX143" fmla="*/ 6569242 w 8128084"/>
              <a:gd name="connsiteY143" fmla="*/ 10058400 h 15135727"/>
              <a:gd name="connsiteX144" fmla="*/ 6713621 w 8128084"/>
              <a:gd name="connsiteY144" fmla="*/ 10106527 h 15135727"/>
              <a:gd name="connsiteX145" fmla="*/ 6545179 w 8128084"/>
              <a:gd name="connsiteY145" fmla="*/ 10202779 h 15135727"/>
              <a:gd name="connsiteX146" fmla="*/ 6569242 w 8128084"/>
              <a:gd name="connsiteY146" fmla="*/ 10443411 h 15135727"/>
              <a:gd name="connsiteX147" fmla="*/ 6593306 w 8128084"/>
              <a:gd name="connsiteY147" fmla="*/ 10708106 h 15135727"/>
              <a:gd name="connsiteX148" fmla="*/ 6761748 w 8128084"/>
              <a:gd name="connsiteY148" fmla="*/ 10924674 h 15135727"/>
              <a:gd name="connsiteX149" fmla="*/ 6641432 w 8128084"/>
              <a:gd name="connsiteY149" fmla="*/ 11093116 h 15135727"/>
              <a:gd name="connsiteX150" fmla="*/ 6713621 w 8128084"/>
              <a:gd name="connsiteY150" fmla="*/ 11261558 h 15135727"/>
              <a:gd name="connsiteX151" fmla="*/ 6737685 w 8128084"/>
              <a:gd name="connsiteY151" fmla="*/ 11526253 h 15135727"/>
              <a:gd name="connsiteX152" fmla="*/ 6617369 w 8128084"/>
              <a:gd name="connsiteY152" fmla="*/ 11839074 h 15135727"/>
              <a:gd name="connsiteX153" fmla="*/ 6617369 w 8128084"/>
              <a:gd name="connsiteY153" fmla="*/ 12031579 h 15135727"/>
              <a:gd name="connsiteX154" fmla="*/ 6641432 w 8128084"/>
              <a:gd name="connsiteY154" fmla="*/ 12127832 h 15135727"/>
              <a:gd name="connsiteX155" fmla="*/ 6761748 w 8128084"/>
              <a:gd name="connsiteY155" fmla="*/ 12031579 h 15135727"/>
              <a:gd name="connsiteX156" fmla="*/ 6761748 w 8128084"/>
              <a:gd name="connsiteY156" fmla="*/ 12296274 h 15135727"/>
              <a:gd name="connsiteX157" fmla="*/ 6689558 w 8128084"/>
              <a:gd name="connsiteY157" fmla="*/ 12512842 h 15135727"/>
              <a:gd name="connsiteX158" fmla="*/ 6785811 w 8128084"/>
              <a:gd name="connsiteY158" fmla="*/ 12777537 h 15135727"/>
              <a:gd name="connsiteX159" fmla="*/ 6569242 w 8128084"/>
              <a:gd name="connsiteY159" fmla="*/ 12873790 h 15135727"/>
              <a:gd name="connsiteX160" fmla="*/ 6545179 w 8128084"/>
              <a:gd name="connsiteY160" fmla="*/ 13090358 h 15135727"/>
              <a:gd name="connsiteX161" fmla="*/ 6448927 w 8128084"/>
              <a:gd name="connsiteY161" fmla="*/ 13355053 h 15135727"/>
              <a:gd name="connsiteX162" fmla="*/ 6256421 w 8128084"/>
              <a:gd name="connsiteY162" fmla="*/ 13571621 h 15135727"/>
              <a:gd name="connsiteX163" fmla="*/ 6087979 w 8128084"/>
              <a:gd name="connsiteY163" fmla="*/ 13667874 h 15135727"/>
              <a:gd name="connsiteX164" fmla="*/ 5943600 w 8128084"/>
              <a:gd name="connsiteY164" fmla="*/ 13716000 h 15135727"/>
              <a:gd name="connsiteX165" fmla="*/ 5702969 w 8128084"/>
              <a:gd name="connsiteY165" fmla="*/ 13667874 h 15135727"/>
              <a:gd name="connsiteX166" fmla="*/ 5582653 w 8128084"/>
              <a:gd name="connsiteY166" fmla="*/ 13691937 h 15135727"/>
              <a:gd name="connsiteX167" fmla="*/ 5727032 w 8128084"/>
              <a:gd name="connsiteY167" fmla="*/ 13836316 h 15135727"/>
              <a:gd name="connsiteX168" fmla="*/ 5582653 w 8128084"/>
              <a:gd name="connsiteY168" fmla="*/ 14052885 h 15135727"/>
              <a:gd name="connsiteX169" fmla="*/ 5462337 w 8128084"/>
              <a:gd name="connsiteY169" fmla="*/ 14149137 h 15135727"/>
              <a:gd name="connsiteX170" fmla="*/ 5342021 w 8128084"/>
              <a:gd name="connsiteY170" fmla="*/ 14004758 h 15135727"/>
              <a:gd name="connsiteX171" fmla="*/ 5245769 w 8128084"/>
              <a:gd name="connsiteY171" fmla="*/ 14004758 h 15135727"/>
              <a:gd name="connsiteX172" fmla="*/ 5245769 w 8128084"/>
              <a:gd name="connsiteY172" fmla="*/ 13956632 h 15135727"/>
              <a:gd name="connsiteX173" fmla="*/ 5101390 w 8128084"/>
              <a:gd name="connsiteY173" fmla="*/ 13956632 h 15135727"/>
              <a:gd name="connsiteX174" fmla="*/ 4981074 w 8128084"/>
              <a:gd name="connsiteY174" fmla="*/ 13860379 h 15135727"/>
              <a:gd name="connsiteX175" fmla="*/ 4740442 w 8128084"/>
              <a:gd name="connsiteY175" fmla="*/ 13908506 h 15135727"/>
              <a:gd name="connsiteX176" fmla="*/ 4475748 w 8128084"/>
              <a:gd name="connsiteY176" fmla="*/ 13956632 h 15135727"/>
              <a:gd name="connsiteX177" fmla="*/ 4379495 w 8128084"/>
              <a:gd name="connsiteY177" fmla="*/ 14028821 h 15135727"/>
              <a:gd name="connsiteX178" fmla="*/ 4403558 w 8128084"/>
              <a:gd name="connsiteY178" fmla="*/ 14197264 h 15135727"/>
              <a:gd name="connsiteX179" fmla="*/ 4572000 w 8128084"/>
              <a:gd name="connsiteY179" fmla="*/ 14149137 h 15135727"/>
              <a:gd name="connsiteX180" fmla="*/ 4523874 w 8128084"/>
              <a:gd name="connsiteY180" fmla="*/ 14558211 h 15135727"/>
              <a:gd name="connsiteX181" fmla="*/ 4403558 w 8128084"/>
              <a:gd name="connsiteY181" fmla="*/ 14437895 h 15135727"/>
              <a:gd name="connsiteX182" fmla="*/ 4403558 w 8128084"/>
              <a:gd name="connsiteY182" fmla="*/ 14437895 h 15135727"/>
              <a:gd name="connsiteX183" fmla="*/ 4283242 w 8128084"/>
              <a:gd name="connsiteY183" fmla="*/ 14245390 h 15135727"/>
              <a:gd name="connsiteX184" fmla="*/ 4235116 w 8128084"/>
              <a:gd name="connsiteY184" fmla="*/ 14341642 h 15135727"/>
              <a:gd name="connsiteX185" fmla="*/ 4162927 w 8128084"/>
              <a:gd name="connsiteY185" fmla="*/ 14389769 h 15135727"/>
              <a:gd name="connsiteX186" fmla="*/ 4162927 w 8128084"/>
              <a:gd name="connsiteY186" fmla="*/ 14389769 h 15135727"/>
              <a:gd name="connsiteX187" fmla="*/ 3922295 w 8128084"/>
              <a:gd name="connsiteY187" fmla="*/ 14245390 h 15135727"/>
              <a:gd name="connsiteX188" fmla="*/ 3801979 w 8128084"/>
              <a:gd name="connsiteY188" fmla="*/ 14293516 h 15135727"/>
              <a:gd name="connsiteX189" fmla="*/ 3681664 w 8128084"/>
              <a:gd name="connsiteY189" fmla="*/ 14389769 h 15135727"/>
              <a:gd name="connsiteX190" fmla="*/ 3657600 w 8128084"/>
              <a:gd name="connsiteY190" fmla="*/ 14654464 h 15135727"/>
              <a:gd name="connsiteX191" fmla="*/ 3513221 w 8128084"/>
              <a:gd name="connsiteY191" fmla="*/ 14726653 h 15135727"/>
              <a:gd name="connsiteX192" fmla="*/ 3513221 w 8128084"/>
              <a:gd name="connsiteY192" fmla="*/ 14871032 h 15135727"/>
              <a:gd name="connsiteX193" fmla="*/ 3633537 w 8128084"/>
              <a:gd name="connsiteY193" fmla="*/ 14967285 h 15135727"/>
              <a:gd name="connsiteX194" fmla="*/ 3609474 w 8128084"/>
              <a:gd name="connsiteY194" fmla="*/ 15087600 h 15135727"/>
              <a:gd name="connsiteX195" fmla="*/ 3441032 w 8128084"/>
              <a:gd name="connsiteY195" fmla="*/ 15039474 h 15135727"/>
              <a:gd name="connsiteX196" fmla="*/ 3272590 w 8128084"/>
              <a:gd name="connsiteY196" fmla="*/ 15063537 h 15135727"/>
              <a:gd name="connsiteX197" fmla="*/ 3248527 w 8128084"/>
              <a:gd name="connsiteY197" fmla="*/ 14895095 h 15135727"/>
              <a:gd name="connsiteX198" fmla="*/ 3128211 w 8128084"/>
              <a:gd name="connsiteY198" fmla="*/ 14919158 h 15135727"/>
              <a:gd name="connsiteX199" fmla="*/ 2959769 w 8128084"/>
              <a:gd name="connsiteY199" fmla="*/ 15135727 h 15135727"/>
              <a:gd name="connsiteX200" fmla="*/ 2935706 w 8128084"/>
              <a:gd name="connsiteY200" fmla="*/ 14895095 h 15135727"/>
              <a:gd name="connsiteX201" fmla="*/ 2791327 w 8128084"/>
              <a:gd name="connsiteY201" fmla="*/ 14943221 h 15135727"/>
              <a:gd name="connsiteX202" fmla="*/ 2671011 w 8128084"/>
              <a:gd name="connsiteY202" fmla="*/ 15039474 h 15135727"/>
              <a:gd name="connsiteX203" fmla="*/ 2430379 w 8128084"/>
              <a:gd name="connsiteY203" fmla="*/ 15087600 h 15135727"/>
              <a:gd name="connsiteX204" fmla="*/ 2237874 w 8128084"/>
              <a:gd name="connsiteY204" fmla="*/ 15039474 h 15135727"/>
              <a:gd name="connsiteX205" fmla="*/ 2622885 w 8128084"/>
              <a:gd name="connsiteY205" fmla="*/ 14846969 h 15135727"/>
              <a:gd name="connsiteX206" fmla="*/ 2887579 w 8128084"/>
              <a:gd name="connsiteY206" fmla="*/ 14774779 h 15135727"/>
              <a:gd name="connsiteX207" fmla="*/ 2839453 w 8128084"/>
              <a:gd name="connsiteY207" fmla="*/ 14582274 h 15135727"/>
              <a:gd name="connsiteX208" fmla="*/ 2935706 w 8128084"/>
              <a:gd name="connsiteY208" fmla="*/ 14510085 h 15135727"/>
              <a:gd name="connsiteX209" fmla="*/ 2935706 w 8128084"/>
              <a:gd name="connsiteY209" fmla="*/ 14510085 h 15135727"/>
              <a:gd name="connsiteX210" fmla="*/ 3080085 w 8128084"/>
              <a:gd name="connsiteY210" fmla="*/ 14413832 h 15135727"/>
              <a:gd name="connsiteX211" fmla="*/ 3152274 w 8128084"/>
              <a:gd name="connsiteY211" fmla="*/ 14341642 h 15135727"/>
              <a:gd name="connsiteX212" fmla="*/ 3080085 w 8128084"/>
              <a:gd name="connsiteY212" fmla="*/ 14269453 h 15135727"/>
              <a:gd name="connsiteX213" fmla="*/ 3152274 w 8128084"/>
              <a:gd name="connsiteY213" fmla="*/ 14197264 h 15135727"/>
              <a:gd name="connsiteX214" fmla="*/ 3152274 w 8128084"/>
              <a:gd name="connsiteY214" fmla="*/ 14052885 h 15135727"/>
              <a:gd name="connsiteX215" fmla="*/ 3080085 w 8128084"/>
              <a:gd name="connsiteY215" fmla="*/ 13980695 h 15135727"/>
              <a:gd name="connsiteX216" fmla="*/ 3056021 w 8128084"/>
              <a:gd name="connsiteY216" fmla="*/ 14076948 h 15135727"/>
              <a:gd name="connsiteX217" fmla="*/ 2935706 w 8128084"/>
              <a:gd name="connsiteY217" fmla="*/ 14076948 h 15135727"/>
              <a:gd name="connsiteX218" fmla="*/ 2863516 w 8128084"/>
              <a:gd name="connsiteY218" fmla="*/ 14125074 h 15135727"/>
              <a:gd name="connsiteX219" fmla="*/ 2719137 w 8128084"/>
              <a:gd name="connsiteY219" fmla="*/ 14197264 h 15135727"/>
              <a:gd name="connsiteX220" fmla="*/ 2646948 w 8128084"/>
              <a:gd name="connsiteY220" fmla="*/ 14197264 h 15135727"/>
              <a:gd name="connsiteX221" fmla="*/ 2598821 w 8128084"/>
              <a:gd name="connsiteY221" fmla="*/ 14125074 h 15135727"/>
              <a:gd name="connsiteX222" fmla="*/ 2430379 w 8128084"/>
              <a:gd name="connsiteY222" fmla="*/ 13836316 h 15135727"/>
              <a:gd name="connsiteX223" fmla="*/ 2646948 w 8128084"/>
              <a:gd name="connsiteY223" fmla="*/ 13812253 h 15135727"/>
              <a:gd name="connsiteX224" fmla="*/ 2502569 w 8128084"/>
              <a:gd name="connsiteY224" fmla="*/ 13475369 h 15135727"/>
              <a:gd name="connsiteX225" fmla="*/ 2550695 w 8128084"/>
              <a:gd name="connsiteY225" fmla="*/ 13186611 h 15135727"/>
              <a:gd name="connsiteX226" fmla="*/ 2719137 w 8128084"/>
              <a:gd name="connsiteY226" fmla="*/ 13042232 h 15135727"/>
              <a:gd name="connsiteX227" fmla="*/ 2791327 w 8128084"/>
              <a:gd name="connsiteY227" fmla="*/ 12945979 h 15135727"/>
              <a:gd name="connsiteX228" fmla="*/ 3031958 w 8128084"/>
              <a:gd name="connsiteY228" fmla="*/ 13090358 h 15135727"/>
              <a:gd name="connsiteX229" fmla="*/ 3056021 w 8128084"/>
              <a:gd name="connsiteY229" fmla="*/ 12753474 h 15135727"/>
              <a:gd name="connsiteX230" fmla="*/ 2887579 w 8128084"/>
              <a:gd name="connsiteY230" fmla="*/ 12777537 h 15135727"/>
              <a:gd name="connsiteX231" fmla="*/ 2815390 w 8128084"/>
              <a:gd name="connsiteY231" fmla="*/ 12777537 h 15135727"/>
              <a:gd name="connsiteX232" fmla="*/ 3176337 w 8128084"/>
              <a:gd name="connsiteY232" fmla="*/ 12368464 h 15135727"/>
              <a:gd name="connsiteX233" fmla="*/ 3104148 w 8128084"/>
              <a:gd name="connsiteY233" fmla="*/ 12320337 h 15135727"/>
              <a:gd name="connsiteX234" fmla="*/ 3104148 w 8128084"/>
              <a:gd name="connsiteY234" fmla="*/ 12320337 h 15135727"/>
              <a:gd name="connsiteX235" fmla="*/ 3007895 w 8128084"/>
              <a:gd name="connsiteY235" fmla="*/ 12079706 h 15135727"/>
              <a:gd name="connsiteX236" fmla="*/ 2911642 w 8128084"/>
              <a:gd name="connsiteY236" fmla="*/ 11935327 h 15135727"/>
              <a:gd name="connsiteX237" fmla="*/ 2863516 w 8128084"/>
              <a:gd name="connsiteY237" fmla="*/ 11694695 h 15135727"/>
              <a:gd name="connsiteX238" fmla="*/ 2911642 w 8128084"/>
              <a:gd name="connsiteY238" fmla="*/ 11454064 h 15135727"/>
              <a:gd name="connsiteX239" fmla="*/ 3056021 w 8128084"/>
              <a:gd name="connsiteY239" fmla="*/ 11454064 h 15135727"/>
              <a:gd name="connsiteX240" fmla="*/ 2983832 w 8128084"/>
              <a:gd name="connsiteY240" fmla="*/ 11381874 h 15135727"/>
              <a:gd name="connsiteX241" fmla="*/ 3031958 w 8128084"/>
              <a:gd name="connsiteY241" fmla="*/ 11285621 h 15135727"/>
              <a:gd name="connsiteX242" fmla="*/ 3007895 w 8128084"/>
              <a:gd name="connsiteY242" fmla="*/ 11189369 h 15135727"/>
              <a:gd name="connsiteX243" fmla="*/ 2887579 w 8128084"/>
              <a:gd name="connsiteY243" fmla="*/ 11141242 h 15135727"/>
              <a:gd name="connsiteX244" fmla="*/ 2887579 w 8128084"/>
              <a:gd name="connsiteY244" fmla="*/ 10972800 h 15135727"/>
              <a:gd name="connsiteX245" fmla="*/ 2887579 w 8128084"/>
              <a:gd name="connsiteY245" fmla="*/ 10924674 h 15135727"/>
              <a:gd name="connsiteX246" fmla="*/ 2767264 w 8128084"/>
              <a:gd name="connsiteY246" fmla="*/ 11020927 h 15135727"/>
              <a:gd name="connsiteX247" fmla="*/ 2743200 w 8128084"/>
              <a:gd name="connsiteY247" fmla="*/ 10924674 h 15135727"/>
              <a:gd name="connsiteX248" fmla="*/ 2550695 w 8128084"/>
              <a:gd name="connsiteY248" fmla="*/ 11020927 h 15135727"/>
              <a:gd name="connsiteX249" fmla="*/ 2526632 w 8128084"/>
              <a:gd name="connsiteY249" fmla="*/ 11117179 h 15135727"/>
              <a:gd name="connsiteX250" fmla="*/ 2334127 w 8128084"/>
              <a:gd name="connsiteY250" fmla="*/ 10996864 h 15135727"/>
              <a:gd name="connsiteX251" fmla="*/ 2358190 w 8128084"/>
              <a:gd name="connsiteY251" fmla="*/ 10732169 h 15135727"/>
              <a:gd name="connsiteX252" fmla="*/ 2334127 w 8128084"/>
              <a:gd name="connsiteY252" fmla="*/ 10587790 h 15135727"/>
              <a:gd name="connsiteX253" fmla="*/ 2406316 w 8128084"/>
              <a:gd name="connsiteY253" fmla="*/ 10491537 h 15135727"/>
              <a:gd name="connsiteX254" fmla="*/ 2598821 w 8128084"/>
              <a:gd name="connsiteY254" fmla="*/ 10684042 h 15135727"/>
              <a:gd name="connsiteX255" fmla="*/ 2767264 w 8128084"/>
              <a:gd name="connsiteY255" fmla="*/ 10684042 h 15135727"/>
              <a:gd name="connsiteX256" fmla="*/ 2646948 w 8128084"/>
              <a:gd name="connsiteY256" fmla="*/ 10515600 h 15135727"/>
              <a:gd name="connsiteX257" fmla="*/ 2815390 w 8128084"/>
              <a:gd name="connsiteY257" fmla="*/ 10395285 h 15135727"/>
              <a:gd name="connsiteX258" fmla="*/ 3080085 w 8128084"/>
              <a:gd name="connsiteY258" fmla="*/ 10419348 h 15135727"/>
              <a:gd name="connsiteX259" fmla="*/ 3248527 w 8128084"/>
              <a:gd name="connsiteY259" fmla="*/ 10539664 h 15135727"/>
              <a:gd name="connsiteX260" fmla="*/ 3320716 w 8128084"/>
              <a:gd name="connsiteY260" fmla="*/ 10659979 h 15135727"/>
              <a:gd name="connsiteX261" fmla="*/ 3465095 w 8128084"/>
              <a:gd name="connsiteY261" fmla="*/ 10659979 h 15135727"/>
              <a:gd name="connsiteX262" fmla="*/ 3441032 w 8128084"/>
              <a:gd name="connsiteY262" fmla="*/ 10491537 h 15135727"/>
              <a:gd name="connsiteX263" fmla="*/ 3392906 w 8128084"/>
              <a:gd name="connsiteY263" fmla="*/ 10250906 h 15135727"/>
              <a:gd name="connsiteX264" fmla="*/ 3152274 w 8128084"/>
              <a:gd name="connsiteY264" fmla="*/ 10250906 h 15135727"/>
              <a:gd name="connsiteX265" fmla="*/ 3176337 w 8128084"/>
              <a:gd name="connsiteY265" fmla="*/ 10178716 h 15135727"/>
              <a:gd name="connsiteX266" fmla="*/ 3104148 w 8128084"/>
              <a:gd name="connsiteY266" fmla="*/ 10154653 h 15135727"/>
              <a:gd name="connsiteX267" fmla="*/ 3007895 w 8128084"/>
              <a:gd name="connsiteY267" fmla="*/ 9962148 h 15135727"/>
              <a:gd name="connsiteX268" fmla="*/ 3176337 w 8128084"/>
              <a:gd name="connsiteY268" fmla="*/ 9889958 h 15135727"/>
              <a:gd name="connsiteX269" fmla="*/ 2959769 w 8128084"/>
              <a:gd name="connsiteY269" fmla="*/ 9504948 h 15135727"/>
              <a:gd name="connsiteX270" fmla="*/ 2791327 w 8128084"/>
              <a:gd name="connsiteY270" fmla="*/ 9456821 h 15135727"/>
              <a:gd name="connsiteX271" fmla="*/ 2574758 w 8128084"/>
              <a:gd name="connsiteY271" fmla="*/ 9336506 h 15135727"/>
              <a:gd name="connsiteX272" fmla="*/ 2550695 w 8128084"/>
              <a:gd name="connsiteY272" fmla="*/ 9071811 h 15135727"/>
              <a:gd name="connsiteX273" fmla="*/ 2695074 w 8128084"/>
              <a:gd name="connsiteY273" fmla="*/ 8999621 h 15135727"/>
              <a:gd name="connsiteX274" fmla="*/ 2622885 w 8128084"/>
              <a:gd name="connsiteY274" fmla="*/ 8975558 h 15135727"/>
              <a:gd name="connsiteX275" fmla="*/ 2430379 w 8128084"/>
              <a:gd name="connsiteY275" fmla="*/ 8999621 h 15135727"/>
              <a:gd name="connsiteX276" fmla="*/ 2261937 w 8128084"/>
              <a:gd name="connsiteY276" fmla="*/ 9168064 h 15135727"/>
              <a:gd name="connsiteX277" fmla="*/ 2237874 w 8128084"/>
              <a:gd name="connsiteY277" fmla="*/ 8999621 h 15135727"/>
              <a:gd name="connsiteX278" fmla="*/ 2117558 w 8128084"/>
              <a:gd name="connsiteY278" fmla="*/ 8975558 h 15135727"/>
              <a:gd name="connsiteX279" fmla="*/ 2045369 w 8128084"/>
              <a:gd name="connsiteY279" fmla="*/ 8783053 h 15135727"/>
              <a:gd name="connsiteX280" fmla="*/ 1852864 w 8128084"/>
              <a:gd name="connsiteY280" fmla="*/ 8758990 h 15135727"/>
              <a:gd name="connsiteX281" fmla="*/ 1636295 w 8128084"/>
              <a:gd name="connsiteY281" fmla="*/ 8927432 h 15135727"/>
              <a:gd name="connsiteX282" fmla="*/ 1588169 w 8128084"/>
              <a:gd name="connsiteY282" fmla="*/ 9023685 h 15135727"/>
              <a:gd name="connsiteX283" fmla="*/ 1515979 w 8128084"/>
              <a:gd name="connsiteY283" fmla="*/ 8879306 h 15135727"/>
              <a:gd name="connsiteX284" fmla="*/ 1347537 w 8128084"/>
              <a:gd name="connsiteY284" fmla="*/ 8879306 h 15135727"/>
              <a:gd name="connsiteX285" fmla="*/ 1347537 w 8128084"/>
              <a:gd name="connsiteY285" fmla="*/ 8710864 h 15135727"/>
              <a:gd name="connsiteX286" fmla="*/ 1106906 w 8128084"/>
              <a:gd name="connsiteY286" fmla="*/ 8783053 h 15135727"/>
              <a:gd name="connsiteX287" fmla="*/ 890337 w 8128084"/>
              <a:gd name="connsiteY287" fmla="*/ 8686800 h 15135727"/>
              <a:gd name="connsiteX288" fmla="*/ 649706 w 8128084"/>
              <a:gd name="connsiteY288" fmla="*/ 8662737 h 15135727"/>
              <a:gd name="connsiteX289" fmla="*/ 385011 w 8128084"/>
              <a:gd name="connsiteY289" fmla="*/ 8566485 h 15135727"/>
              <a:gd name="connsiteX290" fmla="*/ 577516 w 8128084"/>
              <a:gd name="connsiteY290" fmla="*/ 8373979 h 15135727"/>
              <a:gd name="connsiteX291" fmla="*/ 794085 w 8128084"/>
              <a:gd name="connsiteY291" fmla="*/ 8301790 h 15135727"/>
              <a:gd name="connsiteX292" fmla="*/ 745958 w 8128084"/>
              <a:gd name="connsiteY292" fmla="*/ 8133348 h 15135727"/>
              <a:gd name="connsiteX293" fmla="*/ 818148 w 8128084"/>
              <a:gd name="connsiteY293" fmla="*/ 7820527 h 15135727"/>
              <a:gd name="connsiteX294" fmla="*/ 697832 w 8128084"/>
              <a:gd name="connsiteY294" fmla="*/ 7820527 h 15135727"/>
              <a:gd name="connsiteX295" fmla="*/ 625642 w 8128084"/>
              <a:gd name="connsiteY295" fmla="*/ 7916779 h 15135727"/>
              <a:gd name="connsiteX296" fmla="*/ 457200 w 8128084"/>
              <a:gd name="connsiteY296" fmla="*/ 7820527 h 15135727"/>
              <a:gd name="connsiteX297" fmla="*/ 529390 w 8128084"/>
              <a:gd name="connsiteY297" fmla="*/ 7700211 h 15135727"/>
              <a:gd name="connsiteX298" fmla="*/ 938464 w 8128084"/>
              <a:gd name="connsiteY298" fmla="*/ 7676148 h 15135727"/>
              <a:gd name="connsiteX299" fmla="*/ 1058779 w 8128084"/>
              <a:gd name="connsiteY299" fmla="*/ 7459579 h 15135727"/>
              <a:gd name="connsiteX300" fmla="*/ 1203158 w 8128084"/>
              <a:gd name="connsiteY300" fmla="*/ 7603958 h 15135727"/>
              <a:gd name="connsiteX301" fmla="*/ 1299411 w 8128084"/>
              <a:gd name="connsiteY301" fmla="*/ 7555832 h 15135727"/>
              <a:gd name="connsiteX302" fmla="*/ 1443790 w 8128084"/>
              <a:gd name="connsiteY302" fmla="*/ 7507706 h 15135727"/>
              <a:gd name="connsiteX303" fmla="*/ 1684421 w 8128084"/>
              <a:gd name="connsiteY303" fmla="*/ 7603958 h 15135727"/>
              <a:gd name="connsiteX304" fmla="*/ 1684421 w 8128084"/>
              <a:gd name="connsiteY304" fmla="*/ 7603958 h 15135727"/>
              <a:gd name="connsiteX305" fmla="*/ 1540042 w 8128084"/>
              <a:gd name="connsiteY305" fmla="*/ 7363327 h 15135727"/>
              <a:gd name="connsiteX306" fmla="*/ 1299411 w 8128084"/>
              <a:gd name="connsiteY306" fmla="*/ 7315200 h 15135727"/>
              <a:gd name="connsiteX307" fmla="*/ 1130969 w 8128084"/>
              <a:gd name="connsiteY307" fmla="*/ 7339264 h 15135727"/>
              <a:gd name="connsiteX308" fmla="*/ 1034716 w 8128084"/>
              <a:gd name="connsiteY308" fmla="*/ 7315200 h 15135727"/>
              <a:gd name="connsiteX309" fmla="*/ 1155032 w 8128084"/>
              <a:gd name="connsiteY309" fmla="*/ 7050506 h 15135727"/>
              <a:gd name="connsiteX310" fmla="*/ 1155032 w 8128084"/>
              <a:gd name="connsiteY310" fmla="*/ 6930190 h 15135727"/>
              <a:gd name="connsiteX311" fmla="*/ 1155032 w 8128084"/>
              <a:gd name="connsiteY311" fmla="*/ 6761748 h 15135727"/>
              <a:gd name="connsiteX312" fmla="*/ 1203158 w 8128084"/>
              <a:gd name="connsiteY312" fmla="*/ 6617369 h 15135727"/>
              <a:gd name="connsiteX313" fmla="*/ 1371600 w 8128084"/>
              <a:gd name="connsiteY313" fmla="*/ 6472990 h 15135727"/>
              <a:gd name="connsiteX314" fmla="*/ 1443790 w 8128084"/>
              <a:gd name="connsiteY314" fmla="*/ 6328611 h 15135727"/>
              <a:gd name="connsiteX315" fmla="*/ 1419727 w 8128084"/>
              <a:gd name="connsiteY315" fmla="*/ 6208295 h 15135727"/>
              <a:gd name="connsiteX316" fmla="*/ 1275348 w 8128084"/>
              <a:gd name="connsiteY316" fmla="*/ 6304548 h 15135727"/>
              <a:gd name="connsiteX317" fmla="*/ 1323474 w 8128084"/>
              <a:gd name="connsiteY317" fmla="*/ 6015790 h 15135727"/>
              <a:gd name="connsiteX318" fmla="*/ 1540042 w 8128084"/>
              <a:gd name="connsiteY318" fmla="*/ 5871411 h 15135727"/>
              <a:gd name="connsiteX319" fmla="*/ 1540042 w 8128084"/>
              <a:gd name="connsiteY319" fmla="*/ 5751095 h 15135727"/>
              <a:gd name="connsiteX320" fmla="*/ 1395664 w 8128084"/>
              <a:gd name="connsiteY320" fmla="*/ 5799221 h 15135727"/>
              <a:gd name="connsiteX321" fmla="*/ 1179095 w 8128084"/>
              <a:gd name="connsiteY321" fmla="*/ 5799221 h 15135727"/>
              <a:gd name="connsiteX322" fmla="*/ 890337 w 8128084"/>
              <a:gd name="connsiteY322" fmla="*/ 5775158 h 15135727"/>
              <a:gd name="connsiteX323" fmla="*/ 697832 w 8128084"/>
              <a:gd name="connsiteY323" fmla="*/ 5606716 h 15135727"/>
              <a:gd name="connsiteX324" fmla="*/ 577516 w 8128084"/>
              <a:gd name="connsiteY324" fmla="*/ 5582653 h 15135727"/>
              <a:gd name="connsiteX325" fmla="*/ 697832 w 8128084"/>
              <a:gd name="connsiteY325" fmla="*/ 5775158 h 15135727"/>
              <a:gd name="connsiteX326" fmla="*/ 409074 w 8128084"/>
              <a:gd name="connsiteY326" fmla="*/ 5799221 h 15135727"/>
              <a:gd name="connsiteX327" fmla="*/ 168442 w 8128084"/>
              <a:gd name="connsiteY327" fmla="*/ 5702969 h 15135727"/>
              <a:gd name="connsiteX328" fmla="*/ 264695 w 8128084"/>
              <a:gd name="connsiteY328" fmla="*/ 5558590 h 15135727"/>
              <a:gd name="connsiteX329" fmla="*/ 144379 w 8128084"/>
              <a:gd name="connsiteY329" fmla="*/ 5510464 h 15135727"/>
              <a:gd name="connsiteX330" fmla="*/ 0 w 8128084"/>
              <a:gd name="connsiteY330" fmla="*/ 5462337 h 15135727"/>
              <a:gd name="connsiteX331" fmla="*/ 96253 w 8128084"/>
              <a:gd name="connsiteY331"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11053 w 8128084"/>
              <a:gd name="connsiteY122" fmla="*/ 5414211 h 15135727"/>
              <a:gd name="connsiteX123" fmla="*/ 4114800 w 8128084"/>
              <a:gd name="connsiteY123" fmla="*/ 5390148 h 15135727"/>
              <a:gd name="connsiteX124" fmla="*/ 4018548 w 8128084"/>
              <a:gd name="connsiteY124" fmla="*/ 5630779 h 15135727"/>
              <a:gd name="connsiteX125" fmla="*/ 4090737 w 8128084"/>
              <a:gd name="connsiteY125" fmla="*/ 5871411 h 15135727"/>
              <a:gd name="connsiteX126" fmla="*/ 4090737 w 8128084"/>
              <a:gd name="connsiteY126" fmla="*/ 6184232 h 15135727"/>
              <a:gd name="connsiteX127" fmla="*/ 4186990 w 8128084"/>
              <a:gd name="connsiteY127" fmla="*/ 6472990 h 15135727"/>
              <a:gd name="connsiteX128" fmla="*/ 4042611 w 8128084"/>
              <a:gd name="connsiteY128" fmla="*/ 6352674 h 15135727"/>
              <a:gd name="connsiteX129" fmla="*/ 3946358 w 8128084"/>
              <a:gd name="connsiteY129" fmla="*/ 6376737 h 15135727"/>
              <a:gd name="connsiteX130" fmla="*/ 4114800 w 8128084"/>
              <a:gd name="connsiteY130" fmla="*/ 6641432 h 15135727"/>
              <a:gd name="connsiteX131" fmla="*/ 4451685 w 8128084"/>
              <a:gd name="connsiteY131" fmla="*/ 6737685 h 15135727"/>
              <a:gd name="connsiteX132" fmla="*/ 4620127 w 8128084"/>
              <a:gd name="connsiteY132" fmla="*/ 6978316 h 15135727"/>
              <a:gd name="connsiteX133" fmla="*/ 4740442 w 8128084"/>
              <a:gd name="connsiteY133" fmla="*/ 7170821 h 15135727"/>
              <a:gd name="connsiteX134" fmla="*/ 5077327 w 8128084"/>
              <a:gd name="connsiteY134" fmla="*/ 7387390 h 15135727"/>
              <a:gd name="connsiteX135" fmla="*/ 5125453 w 8128084"/>
              <a:gd name="connsiteY135" fmla="*/ 7603958 h 15135727"/>
              <a:gd name="connsiteX136" fmla="*/ 5197642 w 8128084"/>
              <a:gd name="connsiteY136" fmla="*/ 7796464 h 15135727"/>
              <a:gd name="connsiteX137" fmla="*/ 5486400 w 8128084"/>
              <a:gd name="connsiteY137" fmla="*/ 7964906 h 15135727"/>
              <a:gd name="connsiteX138" fmla="*/ 5486400 w 8128084"/>
              <a:gd name="connsiteY138" fmla="*/ 8349916 h 15135727"/>
              <a:gd name="connsiteX139" fmla="*/ 5678906 w 8128084"/>
              <a:gd name="connsiteY139" fmla="*/ 8614611 h 15135727"/>
              <a:gd name="connsiteX140" fmla="*/ 5919537 w 8128084"/>
              <a:gd name="connsiteY140" fmla="*/ 9071811 h 15135727"/>
              <a:gd name="connsiteX141" fmla="*/ 6160169 w 8128084"/>
              <a:gd name="connsiteY141" fmla="*/ 9336506 h 15135727"/>
              <a:gd name="connsiteX142" fmla="*/ 6280485 w 8128084"/>
              <a:gd name="connsiteY142" fmla="*/ 9601200 h 15135727"/>
              <a:gd name="connsiteX143" fmla="*/ 6400800 w 8128084"/>
              <a:gd name="connsiteY143" fmla="*/ 9793706 h 15135727"/>
              <a:gd name="connsiteX144" fmla="*/ 6569242 w 8128084"/>
              <a:gd name="connsiteY144" fmla="*/ 10058400 h 15135727"/>
              <a:gd name="connsiteX145" fmla="*/ 6713621 w 8128084"/>
              <a:gd name="connsiteY145" fmla="*/ 10106527 h 15135727"/>
              <a:gd name="connsiteX146" fmla="*/ 6545179 w 8128084"/>
              <a:gd name="connsiteY146" fmla="*/ 10202779 h 15135727"/>
              <a:gd name="connsiteX147" fmla="*/ 6569242 w 8128084"/>
              <a:gd name="connsiteY147" fmla="*/ 10443411 h 15135727"/>
              <a:gd name="connsiteX148" fmla="*/ 6593306 w 8128084"/>
              <a:gd name="connsiteY148" fmla="*/ 10708106 h 15135727"/>
              <a:gd name="connsiteX149" fmla="*/ 6761748 w 8128084"/>
              <a:gd name="connsiteY149" fmla="*/ 10924674 h 15135727"/>
              <a:gd name="connsiteX150" fmla="*/ 6641432 w 8128084"/>
              <a:gd name="connsiteY150" fmla="*/ 11093116 h 15135727"/>
              <a:gd name="connsiteX151" fmla="*/ 6713621 w 8128084"/>
              <a:gd name="connsiteY151" fmla="*/ 11261558 h 15135727"/>
              <a:gd name="connsiteX152" fmla="*/ 6737685 w 8128084"/>
              <a:gd name="connsiteY152" fmla="*/ 11526253 h 15135727"/>
              <a:gd name="connsiteX153" fmla="*/ 6617369 w 8128084"/>
              <a:gd name="connsiteY153" fmla="*/ 11839074 h 15135727"/>
              <a:gd name="connsiteX154" fmla="*/ 6617369 w 8128084"/>
              <a:gd name="connsiteY154" fmla="*/ 12031579 h 15135727"/>
              <a:gd name="connsiteX155" fmla="*/ 6641432 w 8128084"/>
              <a:gd name="connsiteY155" fmla="*/ 12127832 h 15135727"/>
              <a:gd name="connsiteX156" fmla="*/ 6761748 w 8128084"/>
              <a:gd name="connsiteY156" fmla="*/ 12031579 h 15135727"/>
              <a:gd name="connsiteX157" fmla="*/ 6761748 w 8128084"/>
              <a:gd name="connsiteY157" fmla="*/ 12296274 h 15135727"/>
              <a:gd name="connsiteX158" fmla="*/ 6689558 w 8128084"/>
              <a:gd name="connsiteY158" fmla="*/ 12512842 h 15135727"/>
              <a:gd name="connsiteX159" fmla="*/ 6785811 w 8128084"/>
              <a:gd name="connsiteY159" fmla="*/ 12777537 h 15135727"/>
              <a:gd name="connsiteX160" fmla="*/ 6569242 w 8128084"/>
              <a:gd name="connsiteY160" fmla="*/ 12873790 h 15135727"/>
              <a:gd name="connsiteX161" fmla="*/ 6545179 w 8128084"/>
              <a:gd name="connsiteY161" fmla="*/ 13090358 h 15135727"/>
              <a:gd name="connsiteX162" fmla="*/ 6448927 w 8128084"/>
              <a:gd name="connsiteY162" fmla="*/ 13355053 h 15135727"/>
              <a:gd name="connsiteX163" fmla="*/ 6256421 w 8128084"/>
              <a:gd name="connsiteY163" fmla="*/ 13571621 h 15135727"/>
              <a:gd name="connsiteX164" fmla="*/ 6087979 w 8128084"/>
              <a:gd name="connsiteY164" fmla="*/ 13667874 h 15135727"/>
              <a:gd name="connsiteX165" fmla="*/ 5943600 w 8128084"/>
              <a:gd name="connsiteY165" fmla="*/ 13716000 h 15135727"/>
              <a:gd name="connsiteX166" fmla="*/ 5702969 w 8128084"/>
              <a:gd name="connsiteY166" fmla="*/ 13667874 h 15135727"/>
              <a:gd name="connsiteX167" fmla="*/ 5582653 w 8128084"/>
              <a:gd name="connsiteY167" fmla="*/ 13691937 h 15135727"/>
              <a:gd name="connsiteX168" fmla="*/ 5727032 w 8128084"/>
              <a:gd name="connsiteY168" fmla="*/ 13836316 h 15135727"/>
              <a:gd name="connsiteX169" fmla="*/ 5582653 w 8128084"/>
              <a:gd name="connsiteY169" fmla="*/ 14052885 h 15135727"/>
              <a:gd name="connsiteX170" fmla="*/ 5462337 w 8128084"/>
              <a:gd name="connsiteY170" fmla="*/ 14149137 h 15135727"/>
              <a:gd name="connsiteX171" fmla="*/ 5342021 w 8128084"/>
              <a:gd name="connsiteY171" fmla="*/ 14004758 h 15135727"/>
              <a:gd name="connsiteX172" fmla="*/ 5245769 w 8128084"/>
              <a:gd name="connsiteY172" fmla="*/ 14004758 h 15135727"/>
              <a:gd name="connsiteX173" fmla="*/ 5245769 w 8128084"/>
              <a:gd name="connsiteY173" fmla="*/ 13956632 h 15135727"/>
              <a:gd name="connsiteX174" fmla="*/ 5101390 w 8128084"/>
              <a:gd name="connsiteY174" fmla="*/ 13956632 h 15135727"/>
              <a:gd name="connsiteX175" fmla="*/ 4981074 w 8128084"/>
              <a:gd name="connsiteY175" fmla="*/ 13860379 h 15135727"/>
              <a:gd name="connsiteX176" fmla="*/ 4740442 w 8128084"/>
              <a:gd name="connsiteY176" fmla="*/ 13908506 h 15135727"/>
              <a:gd name="connsiteX177" fmla="*/ 4475748 w 8128084"/>
              <a:gd name="connsiteY177" fmla="*/ 13956632 h 15135727"/>
              <a:gd name="connsiteX178" fmla="*/ 4379495 w 8128084"/>
              <a:gd name="connsiteY178" fmla="*/ 14028821 h 15135727"/>
              <a:gd name="connsiteX179" fmla="*/ 4403558 w 8128084"/>
              <a:gd name="connsiteY179" fmla="*/ 14197264 h 15135727"/>
              <a:gd name="connsiteX180" fmla="*/ 4572000 w 8128084"/>
              <a:gd name="connsiteY180" fmla="*/ 14149137 h 15135727"/>
              <a:gd name="connsiteX181" fmla="*/ 4523874 w 8128084"/>
              <a:gd name="connsiteY181" fmla="*/ 14558211 h 15135727"/>
              <a:gd name="connsiteX182" fmla="*/ 4403558 w 8128084"/>
              <a:gd name="connsiteY182" fmla="*/ 14437895 h 15135727"/>
              <a:gd name="connsiteX183" fmla="*/ 4403558 w 8128084"/>
              <a:gd name="connsiteY183" fmla="*/ 14437895 h 15135727"/>
              <a:gd name="connsiteX184" fmla="*/ 4283242 w 8128084"/>
              <a:gd name="connsiteY184" fmla="*/ 14245390 h 15135727"/>
              <a:gd name="connsiteX185" fmla="*/ 4235116 w 8128084"/>
              <a:gd name="connsiteY185" fmla="*/ 14341642 h 15135727"/>
              <a:gd name="connsiteX186" fmla="*/ 4162927 w 8128084"/>
              <a:gd name="connsiteY186" fmla="*/ 14389769 h 15135727"/>
              <a:gd name="connsiteX187" fmla="*/ 4162927 w 8128084"/>
              <a:gd name="connsiteY187" fmla="*/ 14389769 h 15135727"/>
              <a:gd name="connsiteX188" fmla="*/ 3922295 w 8128084"/>
              <a:gd name="connsiteY188" fmla="*/ 14245390 h 15135727"/>
              <a:gd name="connsiteX189" fmla="*/ 3801979 w 8128084"/>
              <a:gd name="connsiteY189" fmla="*/ 14293516 h 15135727"/>
              <a:gd name="connsiteX190" fmla="*/ 3681664 w 8128084"/>
              <a:gd name="connsiteY190" fmla="*/ 14389769 h 15135727"/>
              <a:gd name="connsiteX191" fmla="*/ 3657600 w 8128084"/>
              <a:gd name="connsiteY191" fmla="*/ 14654464 h 15135727"/>
              <a:gd name="connsiteX192" fmla="*/ 3513221 w 8128084"/>
              <a:gd name="connsiteY192" fmla="*/ 14726653 h 15135727"/>
              <a:gd name="connsiteX193" fmla="*/ 3513221 w 8128084"/>
              <a:gd name="connsiteY193" fmla="*/ 14871032 h 15135727"/>
              <a:gd name="connsiteX194" fmla="*/ 3633537 w 8128084"/>
              <a:gd name="connsiteY194" fmla="*/ 14967285 h 15135727"/>
              <a:gd name="connsiteX195" fmla="*/ 3609474 w 8128084"/>
              <a:gd name="connsiteY195" fmla="*/ 15087600 h 15135727"/>
              <a:gd name="connsiteX196" fmla="*/ 3441032 w 8128084"/>
              <a:gd name="connsiteY196" fmla="*/ 15039474 h 15135727"/>
              <a:gd name="connsiteX197" fmla="*/ 3272590 w 8128084"/>
              <a:gd name="connsiteY197" fmla="*/ 15063537 h 15135727"/>
              <a:gd name="connsiteX198" fmla="*/ 3248527 w 8128084"/>
              <a:gd name="connsiteY198" fmla="*/ 14895095 h 15135727"/>
              <a:gd name="connsiteX199" fmla="*/ 3128211 w 8128084"/>
              <a:gd name="connsiteY199" fmla="*/ 14919158 h 15135727"/>
              <a:gd name="connsiteX200" fmla="*/ 2959769 w 8128084"/>
              <a:gd name="connsiteY200" fmla="*/ 15135727 h 15135727"/>
              <a:gd name="connsiteX201" fmla="*/ 2935706 w 8128084"/>
              <a:gd name="connsiteY201" fmla="*/ 14895095 h 15135727"/>
              <a:gd name="connsiteX202" fmla="*/ 2791327 w 8128084"/>
              <a:gd name="connsiteY202" fmla="*/ 14943221 h 15135727"/>
              <a:gd name="connsiteX203" fmla="*/ 2671011 w 8128084"/>
              <a:gd name="connsiteY203" fmla="*/ 15039474 h 15135727"/>
              <a:gd name="connsiteX204" fmla="*/ 2430379 w 8128084"/>
              <a:gd name="connsiteY204" fmla="*/ 15087600 h 15135727"/>
              <a:gd name="connsiteX205" fmla="*/ 2237874 w 8128084"/>
              <a:gd name="connsiteY205" fmla="*/ 15039474 h 15135727"/>
              <a:gd name="connsiteX206" fmla="*/ 2622885 w 8128084"/>
              <a:gd name="connsiteY206" fmla="*/ 14846969 h 15135727"/>
              <a:gd name="connsiteX207" fmla="*/ 2887579 w 8128084"/>
              <a:gd name="connsiteY207" fmla="*/ 14774779 h 15135727"/>
              <a:gd name="connsiteX208" fmla="*/ 2839453 w 8128084"/>
              <a:gd name="connsiteY208" fmla="*/ 14582274 h 15135727"/>
              <a:gd name="connsiteX209" fmla="*/ 2935706 w 8128084"/>
              <a:gd name="connsiteY209" fmla="*/ 14510085 h 15135727"/>
              <a:gd name="connsiteX210" fmla="*/ 2935706 w 8128084"/>
              <a:gd name="connsiteY210" fmla="*/ 14510085 h 15135727"/>
              <a:gd name="connsiteX211" fmla="*/ 3080085 w 8128084"/>
              <a:gd name="connsiteY211" fmla="*/ 14413832 h 15135727"/>
              <a:gd name="connsiteX212" fmla="*/ 3152274 w 8128084"/>
              <a:gd name="connsiteY212" fmla="*/ 14341642 h 15135727"/>
              <a:gd name="connsiteX213" fmla="*/ 3080085 w 8128084"/>
              <a:gd name="connsiteY213" fmla="*/ 14269453 h 15135727"/>
              <a:gd name="connsiteX214" fmla="*/ 3152274 w 8128084"/>
              <a:gd name="connsiteY214" fmla="*/ 14197264 h 15135727"/>
              <a:gd name="connsiteX215" fmla="*/ 3152274 w 8128084"/>
              <a:gd name="connsiteY215" fmla="*/ 14052885 h 15135727"/>
              <a:gd name="connsiteX216" fmla="*/ 3080085 w 8128084"/>
              <a:gd name="connsiteY216" fmla="*/ 13980695 h 15135727"/>
              <a:gd name="connsiteX217" fmla="*/ 3056021 w 8128084"/>
              <a:gd name="connsiteY217" fmla="*/ 14076948 h 15135727"/>
              <a:gd name="connsiteX218" fmla="*/ 2935706 w 8128084"/>
              <a:gd name="connsiteY218" fmla="*/ 14076948 h 15135727"/>
              <a:gd name="connsiteX219" fmla="*/ 2863516 w 8128084"/>
              <a:gd name="connsiteY219" fmla="*/ 14125074 h 15135727"/>
              <a:gd name="connsiteX220" fmla="*/ 2719137 w 8128084"/>
              <a:gd name="connsiteY220" fmla="*/ 14197264 h 15135727"/>
              <a:gd name="connsiteX221" fmla="*/ 2646948 w 8128084"/>
              <a:gd name="connsiteY221" fmla="*/ 14197264 h 15135727"/>
              <a:gd name="connsiteX222" fmla="*/ 2598821 w 8128084"/>
              <a:gd name="connsiteY222" fmla="*/ 14125074 h 15135727"/>
              <a:gd name="connsiteX223" fmla="*/ 2430379 w 8128084"/>
              <a:gd name="connsiteY223" fmla="*/ 13836316 h 15135727"/>
              <a:gd name="connsiteX224" fmla="*/ 2646948 w 8128084"/>
              <a:gd name="connsiteY224" fmla="*/ 13812253 h 15135727"/>
              <a:gd name="connsiteX225" fmla="*/ 2502569 w 8128084"/>
              <a:gd name="connsiteY225" fmla="*/ 13475369 h 15135727"/>
              <a:gd name="connsiteX226" fmla="*/ 2550695 w 8128084"/>
              <a:gd name="connsiteY226" fmla="*/ 13186611 h 15135727"/>
              <a:gd name="connsiteX227" fmla="*/ 2719137 w 8128084"/>
              <a:gd name="connsiteY227" fmla="*/ 13042232 h 15135727"/>
              <a:gd name="connsiteX228" fmla="*/ 2791327 w 8128084"/>
              <a:gd name="connsiteY228" fmla="*/ 12945979 h 15135727"/>
              <a:gd name="connsiteX229" fmla="*/ 3031958 w 8128084"/>
              <a:gd name="connsiteY229" fmla="*/ 13090358 h 15135727"/>
              <a:gd name="connsiteX230" fmla="*/ 3056021 w 8128084"/>
              <a:gd name="connsiteY230" fmla="*/ 12753474 h 15135727"/>
              <a:gd name="connsiteX231" fmla="*/ 2887579 w 8128084"/>
              <a:gd name="connsiteY231" fmla="*/ 12777537 h 15135727"/>
              <a:gd name="connsiteX232" fmla="*/ 2815390 w 8128084"/>
              <a:gd name="connsiteY232" fmla="*/ 12777537 h 15135727"/>
              <a:gd name="connsiteX233" fmla="*/ 3176337 w 8128084"/>
              <a:gd name="connsiteY233" fmla="*/ 12368464 h 15135727"/>
              <a:gd name="connsiteX234" fmla="*/ 3104148 w 8128084"/>
              <a:gd name="connsiteY234" fmla="*/ 12320337 h 15135727"/>
              <a:gd name="connsiteX235" fmla="*/ 3104148 w 8128084"/>
              <a:gd name="connsiteY235" fmla="*/ 12320337 h 15135727"/>
              <a:gd name="connsiteX236" fmla="*/ 3007895 w 8128084"/>
              <a:gd name="connsiteY236" fmla="*/ 12079706 h 15135727"/>
              <a:gd name="connsiteX237" fmla="*/ 2911642 w 8128084"/>
              <a:gd name="connsiteY237" fmla="*/ 11935327 h 15135727"/>
              <a:gd name="connsiteX238" fmla="*/ 2863516 w 8128084"/>
              <a:gd name="connsiteY238" fmla="*/ 11694695 h 15135727"/>
              <a:gd name="connsiteX239" fmla="*/ 2911642 w 8128084"/>
              <a:gd name="connsiteY239" fmla="*/ 11454064 h 15135727"/>
              <a:gd name="connsiteX240" fmla="*/ 3056021 w 8128084"/>
              <a:gd name="connsiteY240" fmla="*/ 11454064 h 15135727"/>
              <a:gd name="connsiteX241" fmla="*/ 2983832 w 8128084"/>
              <a:gd name="connsiteY241" fmla="*/ 11381874 h 15135727"/>
              <a:gd name="connsiteX242" fmla="*/ 3031958 w 8128084"/>
              <a:gd name="connsiteY242" fmla="*/ 11285621 h 15135727"/>
              <a:gd name="connsiteX243" fmla="*/ 3007895 w 8128084"/>
              <a:gd name="connsiteY243" fmla="*/ 11189369 h 15135727"/>
              <a:gd name="connsiteX244" fmla="*/ 2887579 w 8128084"/>
              <a:gd name="connsiteY244" fmla="*/ 11141242 h 15135727"/>
              <a:gd name="connsiteX245" fmla="*/ 2887579 w 8128084"/>
              <a:gd name="connsiteY245" fmla="*/ 10972800 h 15135727"/>
              <a:gd name="connsiteX246" fmla="*/ 2887579 w 8128084"/>
              <a:gd name="connsiteY246" fmla="*/ 10924674 h 15135727"/>
              <a:gd name="connsiteX247" fmla="*/ 2767264 w 8128084"/>
              <a:gd name="connsiteY247" fmla="*/ 11020927 h 15135727"/>
              <a:gd name="connsiteX248" fmla="*/ 2743200 w 8128084"/>
              <a:gd name="connsiteY248" fmla="*/ 10924674 h 15135727"/>
              <a:gd name="connsiteX249" fmla="*/ 2550695 w 8128084"/>
              <a:gd name="connsiteY249" fmla="*/ 11020927 h 15135727"/>
              <a:gd name="connsiteX250" fmla="*/ 2526632 w 8128084"/>
              <a:gd name="connsiteY250" fmla="*/ 11117179 h 15135727"/>
              <a:gd name="connsiteX251" fmla="*/ 2334127 w 8128084"/>
              <a:gd name="connsiteY251" fmla="*/ 10996864 h 15135727"/>
              <a:gd name="connsiteX252" fmla="*/ 2358190 w 8128084"/>
              <a:gd name="connsiteY252" fmla="*/ 10732169 h 15135727"/>
              <a:gd name="connsiteX253" fmla="*/ 2334127 w 8128084"/>
              <a:gd name="connsiteY253" fmla="*/ 10587790 h 15135727"/>
              <a:gd name="connsiteX254" fmla="*/ 2406316 w 8128084"/>
              <a:gd name="connsiteY254" fmla="*/ 10491537 h 15135727"/>
              <a:gd name="connsiteX255" fmla="*/ 2598821 w 8128084"/>
              <a:gd name="connsiteY255" fmla="*/ 10684042 h 15135727"/>
              <a:gd name="connsiteX256" fmla="*/ 2767264 w 8128084"/>
              <a:gd name="connsiteY256" fmla="*/ 10684042 h 15135727"/>
              <a:gd name="connsiteX257" fmla="*/ 2646948 w 8128084"/>
              <a:gd name="connsiteY257" fmla="*/ 10515600 h 15135727"/>
              <a:gd name="connsiteX258" fmla="*/ 2815390 w 8128084"/>
              <a:gd name="connsiteY258" fmla="*/ 10395285 h 15135727"/>
              <a:gd name="connsiteX259" fmla="*/ 3080085 w 8128084"/>
              <a:gd name="connsiteY259" fmla="*/ 10419348 h 15135727"/>
              <a:gd name="connsiteX260" fmla="*/ 3248527 w 8128084"/>
              <a:gd name="connsiteY260" fmla="*/ 10539664 h 15135727"/>
              <a:gd name="connsiteX261" fmla="*/ 3320716 w 8128084"/>
              <a:gd name="connsiteY261" fmla="*/ 10659979 h 15135727"/>
              <a:gd name="connsiteX262" fmla="*/ 3465095 w 8128084"/>
              <a:gd name="connsiteY262" fmla="*/ 10659979 h 15135727"/>
              <a:gd name="connsiteX263" fmla="*/ 3441032 w 8128084"/>
              <a:gd name="connsiteY263" fmla="*/ 10491537 h 15135727"/>
              <a:gd name="connsiteX264" fmla="*/ 3392906 w 8128084"/>
              <a:gd name="connsiteY264" fmla="*/ 10250906 h 15135727"/>
              <a:gd name="connsiteX265" fmla="*/ 3152274 w 8128084"/>
              <a:gd name="connsiteY265" fmla="*/ 10250906 h 15135727"/>
              <a:gd name="connsiteX266" fmla="*/ 3176337 w 8128084"/>
              <a:gd name="connsiteY266" fmla="*/ 10178716 h 15135727"/>
              <a:gd name="connsiteX267" fmla="*/ 3104148 w 8128084"/>
              <a:gd name="connsiteY267" fmla="*/ 10154653 h 15135727"/>
              <a:gd name="connsiteX268" fmla="*/ 3007895 w 8128084"/>
              <a:gd name="connsiteY268" fmla="*/ 9962148 h 15135727"/>
              <a:gd name="connsiteX269" fmla="*/ 3176337 w 8128084"/>
              <a:gd name="connsiteY269" fmla="*/ 9889958 h 15135727"/>
              <a:gd name="connsiteX270" fmla="*/ 2959769 w 8128084"/>
              <a:gd name="connsiteY270" fmla="*/ 9504948 h 15135727"/>
              <a:gd name="connsiteX271" fmla="*/ 2791327 w 8128084"/>
              <a:gd name="connsiteY271" fmla="*/ 9456821 h 15135727"/>
              <a:gd name="connsiteX272" fmla="*/ 2574758 w 8128084"/>
              <a:gd name="connsiteY272" fmla="*/ 9336506 h 15135727"/>
              <a:gd name="connsiteX273" fmla="*/ 2550695 w 8128084"/>
              <a:gd name="connsiteY273" fmla="*/ 9071811 h 15135727"/>
              <a:gd name="connsiteX274" fmla="*/ 2695074 w 8128084"/>
              <a:gd name="connsiteY274" fmla="*/ 8999621 h 15135727"/>
              <a:gd name="connsiteX275" fmla="*/ 2622885 w 8128084"/>
              <a:gd name="connsiteY275" fmla="*/ 8975558 h 15135727"/>
              <a:gd name="connsiteX276" fmla="*/ 2430379 w 8128084"/>
              <a:gd name="connsiteY276" fmla="*/ 8999621 h 15135727"/>
              <a:gd name="connsiteX277" fmla="*/ 2261937 w 8128084"/>
              <a:gd name="connsiteY277" fmla="*/ 9168064 h 15135727"/>
              <a:gd name="connsiteX278" fmla="*/ 2237874 w 8128084"/>
              <a:gd name="connsiteY278" fmla="*/ 8999621 h 15135727"/>
              <a:gd name="connsiteX279" fmla="*/ 2117558 w 8128084"/>
              <a:gd name="connsiteY279" fmla="*/ 8975558 h 15135727"/>
              <a:gd name="connsiteX280" fmla="*/ 2045369 w 8128084"/>
              <a:gd name="connsiteY280" fmla="*/ 8783053 h 15135727"/>
              <a:gd name="connsiteX281" fmla="*/ 1852864 w 8128084"/>
              <a:gd name="connsiteY281" fmla="*/ 8758990 h 15135727"/>
              <a:gd name="connsiteX282" fmla="*/ 1636295 w 8128084"/>
              <a:gd name="connsiteY282" fmla="*/ 8927432 h 15135727"/>
              <a:gd name="connsiteX283" fmla="*/ 1588169 w 8128084"/>
              <a:gd name="connsiteY283" fmla="*/ 9023685 h 15135727"/>
              <a:gd name="connsiteX284" fmla="*/ 1515979 w 8128084"/>
              <a:gd name="connsiteY284" fmla="*/ 8879306 h 15135727"/>
              <a:gd name="connsiteX285" fmla="*/ 1347537 w 8128084"/>
              <a:gd name="connsiteY285" fmla="*/ 8879306 h 15135727"/>
              <a:gd name="connsiteX286" fmla="*/ 1347537 w 8128084"/>
              <a:gd name="connsiteY286" fmla="*/ 8710864 h 15135727"/>
              <a:gd name="connsiteX287" fmla="*/ 1106906 w 8128084"/>
              <a:gd name="connsiteY287" fmla="*/ 8783053 h 15135727"/>
              <a:gd name="connsiteX288" fmla="*/ 890337 w 8128084"/>
              <a:gd name="connsiteY288" fmla="*/ 8686800 h 15135727"/>
              <a:gd name="connsiteX289" fmla="*/ 649706 w 8128084"/>
              <a:gd name="connsiteY289" fmla="*/ 8662737 h 15135727"/>
              <a:gd name="connsiteX290" fmla="*/ 385011 w 8128084"/>
              <a:gd name="connsiteY290" fmla="*/ 8566485 h 15135727"/>
              <a:gd name="connsiteX291" fmla="*/ 577516 w 8128084"/>
              <a:gd name="connsiteY291" fmla="*/ 8373979 h 15135727"/>
              <a:gd name="connsiteX292" fmla="*/ 794085 w 8128084"/>
              <a:gd name="connsiteY292" fmla="*/ 8301790 h 15135727"/>
              <a:gd name="connsiteX293" fmla="*/ 745958 w 8128084"/>
              <a:gd name="connsiteY293" fmla="*/ 8133348 h 15135727"/>
              <a:gd name="connsiteX294" fmla="*/ 818148 w 8128084"/>
              <a:gd name="connsiteY294" fmla="*/ 7820527 h 15135727"/>
              <a:gd name="connsiteX295" fmla="*/ 697832 w 8128084"/>
              <a:gd name="connsiteY295" fmla="*/ 7820527 h 15135727"/>
              <a:gd name="connsiteX296" fmla="*/ 625642 w 8128084"/>
              <a:gd name="connsiteY296" fmla="*/ 7916779 h 15135727"/>
              <a:gd name="connsiteX297" fmla="*/ 457200 w 8128084"/>
              <a:gd name="connsiteY297" fmla="*/ 7820527 h 15135727"/>
              <a:gd name="connsiteX298" fmla="*/ 529390 w 8128084"/>
              <a:gd name="connsiteY298" fmla="*/ 7700211 h 15135727"/>
              <a:gd name="connsiteX299" fmla="*/ 938464 w 8128084"/>
              <a:gd name="connsiteY299" fmla="*/ 7676148 h 15135727"/>
              <a:gd name="connsiteX300" fmla="*/ 1058779 w 8128084"/>
              <a:gd name="connsiteY300" fmla="*/ 7459579 h 15135727"/>
              <a:gd name="connsiteX301" fmla="*/ 1203158 w 8128084"/>
              <a:gd name="connsiteY301" fmla="*/ 7603958 h 15135727"/>
              <a:gd name="connsiteX302" fmla="*/ 1299411 w 8128084"/>
              <a:gd name="connsiteY302" fmla="*/ 7555832 h 15135727"/>
              <a:gd name="connsiteX303" fmla="*/ 1443790 w 8128084"/>
              <a:gd name="connsiteY303" fmla="*/ 7507706 h 15135727"/>
              <a:gd name="connsiteX304" fmla="*/ 1684421 w 8128084"/>
              <a:gd name="connsiteY304" fmla="*/ 7603958 h 15135727"/>
              <a:gd name="connsiteX305" fmla="*/ 1684421 w 8128084"/>
              <a:gd name="connsiteY305" fmla="*/ 7603958 h 15135727"/>
              <a:gd name="connsiteX306" fmla="*/ 1540042 w 8128084"/>
              <a:gd name="connsiteY306" fmla="*/ 7363327 h 15135727"/>
              <a:gd name="connsiteX307" fmla="*/ 1299411 w 8128084"/>
              <a:gd name="connsiteY307" fmla="*/ 7315200 h 15135727"/>
              <a:gd name="connsiteX308" fmla="*/ 1130969 w 8128084"/>
              <a:gd name="connsiteY308" fmla="*/ 7339264 h 15135727"/>
              <a:gd name="connsiteX309" fmla="*/ 1034716 w 8128084"/>
              <a:gd name="connsiteY309" fmla="*/ 7315200 h 15135727"/>
              <a:gd name="connsiteX310" fmla="*/ 1155032 w 8128084"/>
              <a:gd name="connsiteY310" fmla="*/ 7050506 h 15135727"/>
              <a:gd name="connsiteX311" fmla="*/ 1155032 w 8128084"/>
              <a:gd name="connsiteY311" fmla="*/ 6930190 h 15135727"/>
              <a:gd name="connsiteX312" fmla="*/ 1155032 w 8128084"/>
              <a:gd name="connsiteY312" fmla="*/ 6761748 h 15135727"/>
              <a:gd name="connsiteX313" fmla="*/ 1203158 w 8128084"/>
              <a:gd name="connsiteY313" fmla="*/ 6617369 h 15135727"/>
              <a:gd name="connsiteX314" fmla="*/ 1371600 w 8128084"/>
              <a:gd name="connsiteY314" fmla="*/ 6472990 h 15135727"/>
              <a:gd name="connsiteX315" fmla="*/ 1443790 w 8128084"/>
              <a:gd name="connsiteY315" fmla="*/ 6328611 h 15135727"/>
              <a:gd name="connsiteX316" fmla="*/ 1419727 w 8128084"/>
              <a:gd name="connsiteY316" fmla="*/ 6208295 h 15135727"/>
              <a:gd name="connsiteX317" fmla="*/ 1275348 w 8128084"/>
              <a:gd name="connsiteY317" fmla="*/ 6304548 h 15135727"/>
              <a:gd name="connsiteX318" fmla="*/ 1323474 w 8128084"/>
              <a:gd name="connsiteY318" fmla="*/ 6015790 h 15135727"/>
              <a:gd name="connsiteX319" fmla="*/ 1540042 w 8128084"/>
              <a:gd name="connsiteY319" fmla="*/ 5871411 h 15135727"/>
              <a:gd name="connsiteX320" fmla="*/ 1540042 w 8128084"/>
              <a:gd name="connsiteY320" fmla="*/ 5751095 h 15135727"/>
              <a:gd name="connsiteX321" fmla="*/ 1395664 w 8128084"/>
              <a:gd name="connsiteY321" fmla="*/ 5799221 h 15135727"/>
              <a:gd name="connsiteX322" fmla="*/ 1179095 w 8128084"/>
              <a:gd name="connsiteY322" fmla="*/ 5799221 h 15135727"/>
              <a:gd name="connsiteX323" fmla="*/ 890337 w 8128084"/>
              <a:gd name="connsiteY323" fmla="*/ 5775158 h 15135727"/>
              <a:gd name="connsiteX324" fmla="*/ 697832 w 8128084"/>
              <a:gd name="connsiteY324" fmla="*/ 5606716 h 15135727"/>
              <a:gd name="connsiteX325" fmla="*/ 577516 w 8128084"/>
              <a:gd name="connsiteY325" fmla="*/ 5582653 h 15135727"/>
              <a:gd name="connsiteX326" fmla="*/ 697832 w 8128084"/>
              <a:gd name="connsiteY326" fmla="*/ 5775158 h 15135727"/>
              <a:gd name="connsiteX327" fmla="*/ 409074 w 8128084"/>
              <a:gd name="connsiteY327" fmla="*/ 5799221 h 15135727"/>
              <a:gd name="connsiteX328" fmla="*/ 168442 w 8128084"/>
              <a:gd name="connsiteY328" fmla="*/ 5702969 h 15135727"/>
              <a:gd name="connsiteX329" fmla="*/ 264695 w 8128084"/>
              <a:gd name="connsiteY329" fmla="*/ 5558590 h 15135727"/>
              <a:gd name="connsiteX330" fmla="*/ 144379 w 8128084"/>
              <a:gd name="connsiteY330" fmla="*/ 5510464 h 15135727"/>
              <a:gd name="connsiteX331" fmla="*/ 0 w 8128084"/>
              <a:gd name="connsiteY331" fmla="*/ 5462337 h 15135727"/>
              <a:gd name="connsiteX332" fmla="*/ 96253 w 8128084"/>
              <a:gd name="connsiteY332"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14800 w 8128084"/>
              <a:gd name="connsiteY124" fmla="*/ 5390148 h 15135727"/>
              <a:gd name="connsiteX125" fmla="*/ 4018548 w 8128084"/>
              <a:gd name="connsiteY125" fmla="*/ 5630779 h 15135727"/>
              <a:gd name="connsiteX126" fmla="*/ 4090737 w 8128084"/>
              <a:gd name="connsiteY126" fmla="*/ 5871411 h 15135727"/>
              <a:gd name="connsiteX127" fmla="*/ 4090737 w 8128084"/>
              <a:gd name="connsiteY127" fmla="*/ 6184232 h 15135727"/>
              <a:gd name="connsiteX128" fmla="*/ 4186990 w 8128084"/>
              <a:gd name="connsiteY128" fmla="*/ 6472990 h 15135727"/>
              <a:gd name="connsiteX129" fmla="*/ 4042611 w 8128084"/>
              <a:gd name="connsiteY129" fmla="*/ 6352674 h 15135727"/>
              <a:gd name="connsiteX130" fmla="*/ 3946358 w 8128084"/>
              <a:gd name="connsiteY130" fmla="*/ 6376737 h 15135727"/>
              <a:gd name="connsiteX131" fmla="*/ 4114800 w 8128084"/>
              <a:gd name="connsiteY131" fmla="*/ 6641432 h 15135727"/>
              <a:gd name="connsiteX132" fmla="*/ 4451685 w 8128084"/>
              <a:gd name="connsiteY132" fmla="*/ 6737685 h 15135727"/>
              <a:gd name="connsiteX133" fmla="*/ 4620127 w 8128084"/>
              <a:gd name="connsiteY133" fmla="*/ 6978316 h 15135727"/>
              <a:gd name="connsiteX134" fmla="*/ 4740442 w 8128084"/>
              <a:gd name="connsiteY134" fmla="*/ 7170821 h 15135727"/>
              <a:gd name="connsiteX135" fmla="*/ 5077327 w 8128084"/>
              <a:gd name="connsiteY135" fmla="*/ 7387390 h 15135727"/>
              <a:gd name="connsiteX136" fmla="*/ 5125453 w 8128084"/>
              <a:gd name="connsiteY136" fmla="*/ 7603958 h 15135727"/>
              <a:gd name="connsiteX137" fmla="*/ 5197642 w 8128084"/>
              <a:gd name="connsiteY137" fmla="*/ 7796464 h 15135727"/>
              <a:gd name="connsiteX138" fmla="*/ 5486400 w 8128084"/>
              <a:gd name="connsiteY138" fmla="*/ 7964906 h 15135727"/>
              <a:gd name="connsiteX139" fmla="*/ 5486400 w 8128084"/>
              <a:gd name="connsiteY139" fmla="*/ 8349916 h 15135727"/>
              <a:gd name="connsiteX140" fmla="*/ 5678906 w 8128084"/>
              <a:gd name="connsiteY140" fmla="*/ 8614611 h 15135727"/>
              <a:gd name="connsiteX141" fmla="*/ 5919537 w 8128084"/>
              <a:gd name="connsiteY141" fmla="*/ 9071811 h 15135727"/>
              <a:gd name="connsiteX142" fmla="*/ 6160169 w 8128084"/>
              <a:gd name="connsiteY142" fmla="*/ 9336506 h 15135727"/>
              <a:gd name="connsiteX143" fmla="*/ 6280485 w 8128084"/>
              <a:gd name="connsiteY143" fmla="*/ 9601200 h 15135727"/>
              <a:gd name="connsiteX144" fmla="*/ 6400800 w 8128084"/>
              <a:gd name="connsiteY144" fmla="*/ 9793706 h 15135727"/>
              <a:gd name="connsiteX145" fmla="*/ 6569242 w 8128084"/>
              <a:gd name="connsiteY145" fmla="*/ 10058400 h 15135727"/>
              <a:gd name="connsiteX146" fmla="*/ 6713621 w 8128084"/>
              <a:gd name="connsiteY146" fmla="*/ 10106527 h 15135727"/>
              <a:gd name="connsiteX147" fmla="*/ 6545179 w 8128084"/>
              <a:gd name="connsiteY147" fmla="*/ 10202779 h 15135727"/>
              <a:gd name="connsiteX148" fmla="*/ 6569242 w 8128084"/>
              <a:gd name="connsiteY148" fmla="*/ 10443411 h 15135727"/>
              <a:gd name="connsiteX149" fmla="*/ 6593306 w 8128084"/>
              <a:gd name="connsiteY149" fmla="*/ 10708106 h 15135727"/>
              <a:gd name="connsiteX150" fmla="*/ 6761748 w 8128084"/>
              <a:gd name="connsiteY150" fmla="*/ 10924674 h 15135727"/>
              <a:gd name="connsiteX151" fmla="*/ 6641432 w 8128084"/>
              <a:gd name="connsiteY151" fmla="*/ 11093116 h 15135727"/>
              <a:gd name="connsiteX152" fmla="*/ 6713621 w 8128084"/>
              <a:gd name="connsiteY152" fmla="*/ 11261558 h 15135727"/>
              <a:gd name="connsiteX153" fmla="*/ 6737685 w 8128084"/>
              <a:gd name="connsiteY153" fmla="*/ 11526253 h 15135727"/>
              <a:gd name="connsiteX154" fmla="*/ 6617369 w 8128084"/>
              <a:gd name="connsiteY154" fmla="*/ 11839074 h 15135727"/>
              <a:gd name="connsiteX155" fmla="*/ 6617369 w 8128084"/>
              <a:gd name="connsiteY155" fmla="*/ 12031579 h 15135727"/>
              <a:gd name="connsiteX156" fmla="*/ 6641432 w 8128084"/>
              <a:gd name="connsiteY156" fmla="*/ 12127832 h 15135727"/>
              <a:gd name="connsiteX157" fmla="*/ 6761748 w 8128084"/>
              <a:gd name="connsiteY157" fmla="*/ 12031579 h 15135727"/>
              <a:gd name="connsiteX158" fmla="*/ 6761748 w 8128084"/>
              <a:gd name="connsiteY158" fmla="*/ 12296274 h 15135727"/>
              <a:gd name="connsiteX159" fmla="*/ 6689558 w 8128084"/>
              <a:gd name="connsiteY159" fmla="*/ 12512842 h 15135727"/>
              <a:gd name="connsiteX160" fmla="*/ 6785811 w 8128084"/>
              <a:gd name="connsiteY160" fmla="*/ 12777537 h 15135727"/>
              <a:gd name="connsiteX161" fmla="*/ 6569242 w 8128084"/>
              <a:gd name="connsiteY161" fmla="*/ 12873790 h 15135727"/>
              <a:gd name="connsiteX162" fmla="*/ 6545179 w 8128084"/>
              <a:gd name="connsiteY162" fmla="*/ 13090358 h 15135727"/>
              <a:gd name="connsiteX163" fmla="*/ 6448927 w 8128084"/>
              <a:gd name="connsiteY163" fmla="*/ 13355053 h 15135727"/>
              <a:gd name="connsiteX164" fmla="*/ 6256421 w 8128084"/>
              <a:gd name="connsiteY164" fmla="*/ 13571621 h 15135727"/>
              <a:gd name="connsiteX165" fmla="*/ 6087979 w 8128084"/>
              <a:gd name="connsiteY165" fmla="*/ 13667874 h 15135727"/>
              <a:gd name="connsiteX166" fmla="*/ 5943600 w 8128084"/>
              <a:gd name="connsiteY166" fmla="*/ 13716000 h 15135727"/>
              <a:gd name="connsiteX167" fmla="*/ 5702969 w 8128084"/>
              <a:gd name="connsiteY167" fmla="*/ 13667874 h 15135727"/>
              <a:gd name="connsiteX168" fmla="*/ 5582653 w 8128084"/>
              <a:gd name="connsiteY168" fmla="*/ 13691937 h 15135727"/>
              <a:gd name="connsiteX169" fmla="*/ 5727032 w 8128084"/>
              <a:gd name="connsiteY169" fmla="*/ 13836316 h 15135727"/>
              <a:gd name="connsiteX170" fmla="*/ 5582653 w 8128084"/>
              <a:gd name="connsiteY170" fmla="*/ 14052885 h 15135727"/>
              <a:gd name="connsiteX171" fmla="*/ 5462337 w 8128084"/>
              <a:gd name="connsiteY171" fmla="*/ 14149137 h 15135727"/>
              <a:gd name="connsiteX172" fmla="*/ 5342021 w 8128084"/>
              <a:gd name="connsiteY172" fmla="*/ 14004758 h 15135727"/>
              <a:gd name="connsiteX173" fmla="*/ 5245769 w 8128084"/>
              <a:gd name="connsiteY173" fmla="*/ 14004758 h 15135727"/>
              <a:gd name="connsiteX174" fmla="*/ 5245769 w 8128084"/>
              <a:gd name="connsiteY174" fmla="*/ 13956632 h 15135727"/>
              <a:gd name="connsiteX175" fmla="*/ 5101390 w 8128084"/>
              <a:gd name="connsiteY175" fmla="*/ 13956632 h 15135727"/>
              <a:gd name="connsiteX176" fmla="*/ 4981074 w 8128084"/>
              <a:gd name="connsiteY176" fmla="*/ 13860379 h 15135727"/>
              <a:gd name="connsiteX177" fmla="*/ 4740442 w 8128084"/>
              <a:gd name="connsiteY177" fmla="*/ 13908506 h 15135727"/>
              <a:gd name="connsiteX178" fmla="*/ 4475748 w 8128084"/>
              <a:gd name="connsiteY178" fmla="*/ 13956632 h 15135727"/>
              <a:gd name="connsiteX179" fmla="*/ 4379495 w 8128084"/>
              <a:gd name="connsiteY179" fmla="*/ 14028821 h 15135727"/>
              <a:gd name="connsiteX180" fmla="*/ 4403558 w 8128084"/>
              <a:gd name="connsiteY180" fmla="*/ 14197264 h 15135727"/>
              <a:gd name="connsiteX181" fmla="*/ 4572000 w 8128084"/>
              <a:gd name="connsiteY181" fmla="*/ 14149137 h 15135727"/>
              <a:gd name="connsiteX182" fmla="*/ 4523874 w 8128084"/>
              <a:gd name="connsiteY182" fmla="*/ 14558211 h 15135727"/>
              <a:gd name="connsiteX183" fmla="*/ 4403558 w 8128084"/>
              <a:gd name="connsiteY183" fmla="*/ 14437895 h 15135727"/>
              <a:gd name="connsiteX184" fmla="*/ 4403558 w 8128084"/>
              <a:gd name="connsiteY184" fmla="*/ 14437895 h 15135727"/>
              <a:gd name="connsiteX185" fmla="*/ 4283242 w 8128084"/>
              <a:gd name="connsiteY185" fmla="*/ 14245390 h 15135727"/>
              <a:gd name="connsiteX186" fmla="*/ 4235116 w 8128084"/>
              <a:gd name="connsiteY186" fmla="*/ 14341642 h 15135727"/>
              <a:gd name="connsiteX187" fmla="*/ 4162927 w 8128084"/>
              <a:gd name="connsiteY187" fmla="*/ 14389769 h 15135727"/>
              <a:gd name="connsiteX188" fmla="*/ 4162927 w 8128084"/>
              <a:gd name="connsiteY188" fmla="*/ 14389769 h 15135727"/>
              <a:gd name="connsiteX189" fmla="*/ 3922295 w 8128084"/>
              <a:gd name="connsiteY189" fmla="*/ 14245390 h 15135727"/>
              <a:gd name="connsiteX190" fmla="*/ 3801979 w 8128084"/>
              <a:gd name="connsiteY190" fmla="*/ 14293516 h 15135727"/>
              <a:gd name="connsiteX191" fmla="*/ 3681664 w 8128084"/>
              <a:gd name="connsiteY191" fmla="*/ 14389769 h 15135727"/>
              <a:gd name="connsiteX192" fmla="*/ 3657600 w 8128084"/>
              <a:gd name="connsiteY192" fmla="*/ 14654464 h 15135727"/>
              <a:gd name="connsiteX193" fmla="*/ 3513221 w 8128084"/>
              <a:gd name="connsiteY193" fmla="*/ 14726653 h 15135727"/>
              <a:gd name="connsiteX194" fmla="*/ 3513221 w 8128084"/>
              <a:gd name="connsiteY194" fmla="*/ 14871032 h 15135727"/>
              <a:gd name="connsiteX195" fmla="*/ 3633537 w 8128084"/>
              <a:gd name="connsiteY195" fmla="*/ 14967285 h 15135727"/>
              <a:gd name="connsiteX196" fmla="*/ 3609474 w 8128084"/>
              <a:gd name="connsiteY196" fmla="*/ 15087600 h 15135727"/>
              <a:gd name="connsiteX197" fmla="*/ 3441032 w 8128084"/>
              <a:gd name="connsiteY197" fmla="*/ 15039474 h 15135727"/>
              <a:gd name="connsiteX198" fmla="*/ 3272590 w 8128084"/>
              <a:gd name="connsiteY198" fmla="*/ 15063537 h 15135727"/>
              <a:gd name="connsiteX199" fmla="*/ 3248527 w 8128084"/>
              <a:gd name="connsiteY199" fmla="*/ 14895095 h 15135727"/>
              <a:gd name="connsiteX200" fmla="*/ 3128211 w 8128084"/>
              <a:gd name="connsiteY200" fmla="*/ 14919158 h 15135727"/>
              <a:gd name="connsiteX201" fmla="*/ 2959769 w 8128084"/>
              <a:gd name="connsiteY201" fmla="*/ 15135727 h 15135727"/>
              <a:gd name="connsiteX202" fmla="*/ 2935706 w 8128084"/>
              <a:gd name="connsiteY202" fmla="*/ 14895095 h 15135727"/>
              <a:gd name="connsiteX203" fmla="*/ 2791327 w 8128084"/>
              <a:gd name="connsiteY203" fmla="*/ 14943221 h 15135727"/>
              <a:gd name="connsiteX204" fmla="*/ 2671011 w 8128084"/>
              <a:gd name="connsiteY204" fmla="*/ 15039474 h 15135727"/>
              <a:gd name="connsiteX205" fmla="*/ 2430379 w 8128084"/>
              <a:gd name="connsiteY205" fmla="*/ 15087600 h 15135727"/>
              <a:gd name="connsiteX206" fmla="*/ 2237874 w 8128084"/>
              <a:gd name="connsiteY206" fmla="*/ 15039474 h 15135727"/>
              <a:gd name="connsiteX207" fmla="*/ 2622885 w 8128084"/>
              <a:gd name="connsiteY207" fmla="*/ 14846969 h 15135727"/>
              <a:gd name="connsiteX208" fmla="*/ 2887579 w 8128084"/>
              <a:gd name="connsiteY208" fmla="*/ 14774779 h 15135727"/>
              <a:gd name="connsiteX209" fmla="*/ 2839453 w 8128084"/>
              <a:gd name="connsiteY209" fmla="*/ 14582274 h 15135727"/>
              <a:gd name="connsiteX210" fmla="*/ 2935706 w 8128084"/>
              <a:gd name="connsiteY210" fmla="*/ 14510085 h 15135727"/>
              <a:gd name="connsiteX211" fmla="*/ 2935706 w 8128084"/>
              <a:gd name="connsiteY211" fmla="*/ 14510085 h 15135727"/>
              <a:gd name="connsiteX212" fmla="*/ 3080085 w 8128084"/>
              <a:gd name="connsiteY212" fmla="*/ 14413832 h 15135727"/>
              <a:gd name="connsiteX213" fmla="*/ 3152274 w 8128084"/>
              <a:gd name="connsiteY213" fmla="*/ 14341642 h 15135727"/>
              <a:gd name="connsiteX214" fmla="*/ 3080085 w 8128084"/>
              <a:gd name="connsiteY214" fmla="*/ 14269453 h 15135727"/>
              <a:gd name="connsiteX215" fmla="*/ 3152274 w 8128084"/>
              <a:gd name="connsiteY215" fmla="*/ 14197264 h 15135727"/>
              <a:gd name="connsiteX216" fmla="*/ 3152274 w 8128084"/>
              <a:gd name="connsiteY216" fmla="*/ 14052885 h 15135727"/>
              <a:gd name="connsiteX217" fmla="*/ 3080085 w 8128084"/>
              <a:gd name="connsiteY217" fmla="*/ 13980695 h 15135727"/>
              <a:gd name="connsiteX218" fmla="*/ 3056021 w 8128084"/>
              <a:gd name="connsiteY218" fmla="*/ 14076948 h 15135727"/>
              <a:gd name="connsiteX219" fmla="*/ 2935706 w 8128084"/>
              <a:gd name="connsiteY219" fmla="*/ 14076948 h 15135727"/>
              <a:gd name="connsiteX220" fmla="*/ 2863516 w 8128084"/>
              <a:gd name="connsiteY220" fmla="*/ 14125074 h 15135727"/>
              <a:gd name="connsiteX221" fmla="*/ 2719137 w 8128084"/>
              <a:gd name="connsiteY221" fmla="*/ 14197264 h 15135727"/>
              <a:gd name="connsiteX222" fmla="*/ 2646948 w 8128084"/>
              <a:gd name="connsiteY222" fmla="*/ 14197264 h 15135727"/>
              <a:gd name="connsiteX223" fmla="*/ 2598821 w 8128084"/>
              <a:gd name="connsiteY223" fmla="*/ 14125074 h 15135727"/>
              <a:gd name="connsiteX224" fmla="*/ 2430379 w 8128084"/>
              <a:gd name="connsiteY224" fmla="*/ 13836316 h 15135727"/>
              <a:gd name="connsiteX225" fmla="*/ 2646948 w 8128084"/>
              <a:gd name="connsiteY225" fmla="*/ 13812253 h 15135727"/>
              <a:gd name="connsiteX226" fmla="*/ 2502569 w 8128084"/>
              <a:gd name="connsiteY226" fmla="*/ 13475369 h 15135727"/>
              <a:gd name="connsiteX227" fmla="*/ 2550695 w 8128084"/>
              <a:gd name="connsiteY227" fmla="*/ 13186611 h 15135727"/>
              <a:gd name="connsiteX228" fmla="*/ 2719137 w 8128084"/>
              <a:gd name="connsiteY228" fmla="*/ 13042232 h 15135727"/>
              <a:gd name="connsiteX229" fmla="*/ 2791327 w 8128084"/>
              <a:gd name="connsiteY229" fmla="*/ 12945979 h 15135727"/>
              <a:gd name="connsiteX230" fmla="*/ 3031958 w 8128084"/>
              <a:gd name="connsiteY230" fmla="*/ 13090358 h 15135727"/>
              <a:gd name="connsiteX231" fmla="*/ 3056021 w 8128084"/>
              <a:gd name="connsiteY231" fmla="*/ 12753474 h 15135727"/>
              <a:gd name="connsiteX232" fmla="*/ 2887579 w 8128084"/>
              <a:gd name="connsiteY232" fmla="*/ 12777537 h 15135727"/>
              <a:gd name="connsiteX233" fmla="*/ 2815390 w 8128084"/>
              <a:gd name="connsiteY233" fmla="*/ 12777537 h 15135727"/>
              <a:gd name="connsiteX234" fmla="*/ 3176337 w 8128084"/>
              <a:gd name="connsiteY234" fmla="*/ 12368464 h 15135727"/>
              <a:gd name="connsiteX235" fmla="*/ 3104148 w 8128084"/>
              <a:gd name="connsiteY235" fmla="*/ 12320337 h 15135727"/>
              <a:gd name="connsiteX236" fmla="*/ 3104148 w 8128084"/>
              <a:gd name="connsiteY236" fmla="*/ 12320337 h 15135727"/>
              <a:gd name="connsiteX237" fmla="*/ 3007895 w 8128084"/>
              <a:gd name="connsiteY237" fmla="*/ 12079706 h 15135727"/>
              <a:gd name="connsiteX238" fmla="*/ 2911642 w 8128084"/>
              <a:gd name="connsiteY238" fmla="*/ 11935327 h 15135727"/>
              <a:gd name="connsiteX239" fmla="*/ 2863516 w 8128084"/>
              <a:gd name="connsiteY239" fmla="*/ 11694695 h 15135727"/>
              <a:gd name="connsiteX240" fmla="*/ 2911642 w 8128084"/>
              <a:gd name="connsiteY240" fmla="*/ 11454064 h 15135727"/>
              <a:gd name="connsiteX241" fmla="*/ 3056021 w 8128084"/>
              <a:gd name="connsiteY241" fmla="*/ 11454064 h 15135727"/>
              <a:gd name="connsiteX242" fmla="*/ 2983832 w 8128084"/>
              <a:gd name="connsiteY242" fmla="*/ 11381874 h 15135727"/>
              <a:gd name="connsiteX243" fmla="*/ 3031958 w 8128084"/>
              <a:gd name="connsiteY243" fmla="*/ 11285621 h 15135727"/>
              <a:gd name="connsiteX244" fmla="*/ 3007895 w 8128084"/>
              <a:gd name="connsiteY244" fmla="*/ 11189369 h 15135727"/>
              <a:gd name="connsiteX245" fmla="*/ 2887579 w 8128084"/>
              <a:gd name="connsiteY245" fmla="*/ 11141242 h 15135727"/>
              <a:gd name="connsiteX246" fmla="*/ 2887579 w 8128084"/>
              <a:gd name="connsiteY246" fmla="*/ 10972800 h 15135727"/>
              <a:gd name="connsiteX247" fmla="*/ 2887579 w 8128084"/>
              <a:gd name="connsiteY247" fmla="*/ 10924674 h 15135727"/>
              <a:gd name="connsiteX248" fmla="*/ 2767264 w 8128084"/>
              <a:gd name="connsiteY248" fmla="*/ 11020927 h 15135727"/>
              <a:gd name="connsiteX249" fmla="*/ 2743200 w 8128084"/>
              <a:gd name="connsiteY249" fmla="*/ 10924674 h 15135727"/>
              <a:gd name="connsiteX250" fmla="*/ 2550695 w 8128084"/>
              <a:gd name="connsiteY250" fmla="*/ 11020927 h 15135727"/>
              <a:gd name="connsiteX251" fmla="*/ 2526632 w 8128084"/>
              <a:gd name="connsiteY251" fmla="*/ 11117179 h 15135727"/>
              <a:gd name="connsiteX252" fmla="*/ 2334127 w 8128084"/>
              <a:gd name="connsiteY252" fmla="*/ 10996864 h 15135727"/>
              <a:gd name="connsiteX253" fmla="*/ 2358190 w 8128084"/>
              <a:gd name="connsiteY253" fmla="*/ 10732169 h 15135727"/>
              <a:gd name="connsiteX254" fmla="*/ 2334127 w 8128084"/>
              <a:gd name="connsiteY254" fmla="*/ 10587790 h 15135727"/>
              <a:gd name="connsiteX255" fmla="*/ 2406316 w 8128084"/>
              <a:gd name="connsiteY255" fmla="*/ 10491537 h 15135727"/>
              <a:gd name="connsiteX256" fmla="*/ 2598821 w 8128084"/>
              <a:gd name="connsiteY256" fmla="*/ 10684042 h 15135727"/>
              <a:gd name="connsiteX257" fmla="*/ 2767264 w 8128084"/>
              <a:gd name="connsiteY257" fmla="*/ 10684042 h 15135727"/>
              <a:gd name="connsiteX258" fmla="*/ 2646948 w 8128084"/>
              <a:gd name="connsiteY258" fmla="*/ 10515600 h 15135727"/>
              <a:gd name="connsiteX259" fmla="*/ 2815390 w 8128084"/>
              <a:gd name="connsiteY259" fmla="*/ 10395285 h 15135727"/>
              <a:gd name="connsiteX260" fmla="*/ 3080085 w 8128084"/>
              <a:gd name="connsiteY260" fmla="*/ 10419348 h 15135727"/>
              <a:gd name="connsiteX261" fmla="*/ 3248527 w 8128084"/>
              <a:gd name="connsiteY261" fmla="*/ 10539664 h 15135727"/>
              <a:gd name="connsiteX262" fmla="*/ 3320716 w 8128084"/>
              <a:gd name="connsiteY262" fmla="*/ 10659979 h 15135727"/>
              <a:gd name="connsiteX263" fmla="*/ 3465095 w 8128084"/>
              <a:gd name="connsiteY263" fmla="*/ 10659979 h 15135727"/>
              <a:gd name="connsiteX264" fmla="*/ 3441032 w 8128084"/>
              <a:gd name="connsiteY264" fmla="*/ 10491537 h 15135727"/>
              <a:gd name="connsiteX265" fmla="*/ 3392906 w 8128084"/>
              <a:gd name="connsiteY265" fmla="*/ 10250906 h 15135727"/>
              <a:gd name="connsiteX266" fmla="*/ 3152274 w 8128084"/>
              <a:gd name="connsiteY266" fmla="*/ 10250906 h 15135727"/>
              <a:gd name="connsiteX267" fmla="*/ 3176337 w 8128084"/>
              <a:gd name="connsiteY267" fmla="*/ 10178716 h 15135727"/>
              <a:gd name="connsiteX268" fmla="*/ 3104148 w 8128084"/>
              <a:gd name="connsiteY268" fmla="*/ 10154653 h 15135727"/>
              <a:gd name="connsiteX269" fmla="*/ 3007895 w 8128084"/>
              <a:gd name="connsiteY269" fmla="*/ 9962148 h 15135727"/>
              <a:gd name="connsiteX270" fmla="*/ 3176337 w 8128084"/>
              <a:gd name="connsiteY270" fmla="*/ 9889958 h 15135727"/>
              <a:gd name="connsiteX271" fmla="*/ 2959769 w 8128084"/>
              <a:gd name="connsiteY271" fmla="*/ 9504948 h 15135727"/>
              <a:gd name="connsiteX272" fmla="*/ 2791327 w 8128084"/>
              <a:gd name="connsiteY272" fmla="*/ 9456821 h 15135727"/>
              <a:gd name="connsiteX273" fmla="*/ 2574758 w 8128084"/>
              <a:gd name="connsiteY273" fmla="*/ 9336506 h 15135727"/>
              <a:gd name="connsiteX274" fmla="*/ 2550695 w 8128084"/>
              <a:gd name="connsiteY274" fmla="*/ 9071811 h 15135727"/>
              <a:gd name="connsiteX275" fmla="*/ 2695074 w 8128084"/>
              <a:gd name="connsiteY275" fmla="*/ 8999621 h 15135727"/>
              <a:gd name="connsiteX276" fmla="*/ 2622885 w 8128084"/>
              <a:gd name="connsiteY276" fmla="*/ 8975558 h 15135727"/>
              <a:gd name="connsiteX277" fmla="*/ 2430379 w 8128084"/>
              <a:gd name="connsiteY277" fmla="*/ 8999621 h 15135727"/>
              <a:gd name="connsiteX278" fmla="*/ 2261937 w 8128084"/>
              <a:gd name="connsiteY278" fmla="*/ 9168064 h 15135727"/>
              <a:gd name="connsiteX279" fmla="*/ 2237874 w 8128084"/>
              <a:gd name="connsiteY279" fmla="*/ 8999621 h 15135727"/>
              <a:gd name="connsiteX280" fmla="*/ 2117558 w 8128084"/>
              <a:gd name="connsiteY280" fmla="*/ 8975558 h 15135727"/>
              <a:gd name="connsiteX281" fmla="*/ 2045369 w 8128084"/>
              <a:gd name="connsiteY281" fmla="*/ 8783053 h 15135727"/>
              <a:gd name="connsiteX282" fmla="*/ 1852864 w 8128084"/>
              <a:gd name="connsiteY282" fmla="*/ 8758990 h 15135727"/>
              <a:gd name="connsiteX283" fmla="*/ 1636295 w 8128084"/>
              <a:gd name="connsiteY283" fmla="*/ 8927432 h 15135727"/>
              <a:gd name="connsiteX284" fmla="*/ 1588169 w 8128084"/>
              <a:gd name="connsiteY284" fmla="*/ 9023685 h 15135727"/>
              <a:gd name="connsiteX285" fmla="*/ 1515979 w 8128084"/>
              <a:gd name="connsiteY285" fmla="*/ 8879306 h 15135727"/>
              <a:gd name="connsiteX286" fmla="*/ 1347537 w 8128084"/>
              <a:gd name="connsiteY286" fmla="*/ 8879306 h 15135727"/>
              <a:gd name="connsiteX287" fmla="*/ 1347537 w 8128084"/>
              <a:gd name="connsiteY287" fmla="*/ 8710864 h 15135727"/>
              <a:gd name="connsiteX288" fmla="*/ 1106906 w 8128084"/>
              <a:gd name="connsiteY288" fmla="*/ 8783053 h 15135727"/>
              <a:gd name="connsiteX289" fmla="*/ 890337 w 8128084"/>
              <a:gd name="connsiteY289" fmla="*/ 8686800 h 15135727"/>
              <a:gd name="connsiteX290" fmla="*/ 649706 w 8128084"/>
              <a:gd name="connsiteY290" fmla="*/ 8662737 h 15135727"/>
              <a:gd name="connsiteX291" fmla="*/ 385011 w 8128084"/>
              <a:gd name="connsiteY291" fmla="*/ 8566485 h 15135727"/>
              <a:gd name="connsiteX292" fmla="*/ 577516 w 8128084"/>
              <a:gd name="connsiteY292" fmla="*/ 8373979 h 15135727"/>
              <a:gd name="connsiteX293" fmla="*/ 794085 w 8128084"/>
              <a:gd name="connsiteY293" fmla="*/ 8301790 h 15135727"/>
              <a:gd name="connsiteX294" fmla="*/ 745958 w 8128084"/>
              <a:gd name="connsiteY294" fmla="*/ 8133348 h 15135727"/>
              <a:gd name="connsiteX295" fmla="*/ 818148 w 8128084"/>
              <a:gd name="connsiteY295" fmla="*/ 7820527 h 15135727"/>
              <a:gd name="connsiteX296" fmla="*/ 697832 w 8128084"/>
              <a:gd name="connsiteY296" fmla="*/ 7820527 h 15135727"/>
              <a:gd name="connsiteX297" fmla="*/ 625642 w 8128084"/>
              <a:gd name="connsiteY297" fmla="*/ 7916779 h 15135727"/>
              <a:gd name="connsiteX298" fmla="*/ 457200 w 8128084"/>
              <a:gd name="connsiteY298" fmla="*/ 7820527 h 15135727"/>
              <a:gd name="connsiteX299" fmla="*/ 529390 w 8128084"/>
              <a:gd name="connsiteY299" fmla="*/ 7700211 h 15135727"/>
              <a:gd name="connsiteX300" fmla="*/ 938464 w 8128084"/>
              <a:gd name="connsiteY300" fmla="*/ 7676148 h 15135727"/>
              <a:gd name="connsiteX301" fmla="*/ 1058779 w 8128084"/>
              <a:gd name="connsiteY301" fmla="*/ 7459579 h 15135727"/>
              <a:gd name="connsiteX302" fmla="*/ 1203158 w 8128084"/>
              <a:gd name="connsiteY302" fmla="*/ 7603958 h 15135727"/>
              <a:gd name="connsiteX303" fmla="*/ 1299411 w 8128084"/>
              <a:gd name="connsiteY303" fmla="*/ 7555832 h 15135727"/>
              <a:gd name="connsiteX304" fmla="*/ 1443790 w 8128084"/>
              <a:gd name="connsiteY304" fmla="*/ 7507706 h 15135727"/>
              <a:gd name="connsiteX305" fmla="*/ 1684421 w 8128084"/>
              <a:gd name="connsiteY305" fmla="*/ 7603958 h 15135727"/>
              <a:gd name="connsiteX306" fmla="*/ 1684421 w 8128084"/>
              <a:gd name="connsiteY306" fmla="*/ 7603958 h 15135727"/>
              <a:gd name="connsiteX307" fmla="*/ 1540042 w 8128084"/>
              <a:gd name="connsiteY307" fmla="*/ 7363327 h 15135727"/>
              <a:gd name="connsiteX308" fmla="*/ 1299411 w 8128084"/>
              <a:gd name="connsiteY308" fmla="*/ 7315200 h 15135727"/>
              <a:gd name="connsiteX309" fmla="*/ 1130969 w 8128084"/>
              <a:gd name="connsiteY309" fmla="*/ 7339264 h 15135727"/>
              <a:gd name="connsiteX310" fmla="*/ 1034716 w 8128084"/>
              <a:gd name="connsiteY310" fmla="*/ 7315200 h 15135727"/>
              <a:gd name="connsiteX311" fmla="*/ 1155032 w 8128084"/>
              <a:gd name="connsiteY311" fmla="*/ 7050506 h 15135727"/>
              <a:gd name="connsiteX312" fmla="*/ 1155032 w 8128084"/>
              <a:gd name="connsiteY312" fmla="*/ 6930190 h 15135727"/>
              <a:gd name="connsiteX313" fmla="*/ 1155032 w 8128084"/>
              <a:gd name="connsiteY313" fmla="*/ 6761748 h 15135727"/>
              <a:gd name="connsiteX314" fmla="*/ 1203158 w 8128084"/>
              <a:gd name="connsiteY314" fmla="*/ 6617369 h 15135727"/>
              <a:gd name="connsiteX315" fmla="*/ 1371600 w 8128084"/>
              <a:gd name="connsiteY315" fmla="*/ 6472990 h 15135727"/>
              <a:gd name="connsiteX316" fmla="*/ 1443790 w 8128084"/>
              <a:gd name="connsiteY316" fmla="*/ 6328611 h 15135727"/>
              <a:gd name="connsiteX317" fmla="*/ 1419727 w 8128084"/>
              <a:gd name="connsiteY317" fmla="*/ 6208295 h 15135727"/>
              <a:gd name="connsiteX318" fmla="*/ 1275348 w 8128084"/>
              <a:gd name="connsiteY318" fmla="*/ 6304548 h 15135727"/>
              <a:gd name="connsiteX319" fmla="*/ 1323474 w 8128084"/>
              <a:gd name="connsiteY319" fmla="*/ 6015790 h 15135727"/>
              <a:gd name="connsiteX320" fmla="*/ 1540042 w 8128084"/>
              <a:gd name="connsiteY320" fmla="*/ 5871411 h 15135727"/>
              <a:gd name="connsiteX321" fmla="*/ 1540042 w 8128084"/>
              <a:gd name="connsiteY321" fmla="*/ 5751095 h 15135727"/>
              <a:gd name="connsiteX322" fmla="*/ 1395664 w 8128084"/>
              <a:gd name="connsiteY322" fmla="*/ 5799221 h 15135727"/>
              <a:gd name="connsiteX323" fmla="*/ 1179095 w 8128084"/>
              <a:gd name="connsiteY323" fmla="*/ 5799221 h 15135727"/>
              <a:gd name="connsiteX324" fmla="*/ 890337 w 8128084"/>
              <a:gd name="connsiteY324" fmla="*/ 5775158 h 15135727"/>
              <a:gd name="connsiteX325" fmla="*/ 697832 w 8128084"/>
              <a:gd name="connsiteY325" fmla="*/ 5606716 h 15135727"/>
              <a:gd name="connsiteX326" fmla="*/ 577516 w 8128084"/>
              <a:gd name="connsiteY326" fmla="*/ 5582653 h 15135727"/>
              <a:gd name="connsiteX327" fmla="*/ 697832 w 8128084"/>
              <a:gd name="connsiteY327" fmla="*/ 5775158 h 15135727"/>
              <a:gd name="connsiteX328" fmla="*/ 409074 w 8128084"/>
              <a:gd name="connsiteY328" fmla="*/ 5799221 h 15135727"/>
              <a:gd name="connsiteX329" fmla="*/ 168442 w 8128084"/>
              <a:gd name="connsiteY329" fmla="*/ 5702969 h 15135727"/>
              <a:gd name="connsiteX330" fmla="*/ 264695 w 8128084"/>
              <a:gd name="connsiteY330" fmla="*/ 5558590 h 15135727"/>
              <a:gd name="connsiteX331" fmla="*/ 144379 w 8128084"/>
              <a:gd name="connsiteY331" fmla="*/ 5510464 h 15135727"/>
              <a:gd name="connsiteX332" fmla="*/ 0 w 8128084"/>
              <a:gd name="connsiteY332" fmla="*/ 5462337 h 15135727"/>
              <a:gd name="connsiteX333" fmla="*/ 96253 w 8128084"/>
              <a:gd name="connsiteY333"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90737 w 8128084"/>
              <a:gd name="connsiteY126" fmla="*/ 5871411 h 15135727"/>
              <a:gd name="connsiteX127" fmla="*/ 4090737 w 8128084"/>
              <a:gd name="connsiteY127" fmla="*/ 6184232 h 15135727"/>
              <a:gd name="connsiteX128" fmla="*/ 4186990 w 8128084"/>
              <a:gd name="connsiteY128" fmla="*/ 6472990 h 15135727"/>
              <a:gd name="connsiteX129" fmla="*/ 4042611 w 8128084"/>
              <a:gd name="connsiteY129" fmla="*/ 6352674 h 15135727"/>
              <a:gd name="connsiteX130" fmla="*/ 3946358 w 8128084"/>
              <a:gd name="connsiteY130" fmla="*/ 6376737 h 15135727"/>
              <a:gd name="connsiteX131" fmla="*/ 4114800 w 8128084"/>
              <a:gd name="connsiteY131" fmla="*/ 6641432 h 15135727"/>
              <a:gd name="connsiteX132" fmla="*/ 4451685 w 8128084"/>
              <a:gd name="connsiteY132" fmla="*/ 6737685 h 15135727"/>
              <a:gd name="connsiteX133" fmla="*/ 4620127 w 8128084"/>
              <a:gd name="connsiteY133" fmla="*/ 6978316 h 15135727"/>
              <a:gd name="connsiteX134" fmla="*/ 4740442 w 8128084"/>
              <a:gd name="connsiteY134" fmla="*/ 7170821 h 15135727"/>
              <a:gd name="connsiteX135" fmla="*/ 5077327 w 8128084"/>
              <a:gd name="connsiteY135" fmla="*/ 7387390 h 15135727"/>
              <a:gd name="connsiteX136" fmla="*/ 5125453 w 8128084"/>
              <a:gd name="connsiteY136" fmla="*/ 7603958 h 15135727"/>
              <a:gd name="connsiteX137" fmla="*/ 5197642 w 8128084"/>
              <a:gd name="connsiteY137" fmla="*/ 7796464 h 15135727"/>
              <a:gd name="connsiteX138" fmla="*/ 5486400 w 8128084"/>
              <a:gd name="connsiteY138" fmla="*/ 7964906 h 15135727"/>
              <a:gd name="connsiteX139" fmla="*/ 5486400 w 8128084"/>
              <a:gd name="connsiteY139" fmla="*/ 8349916 h 15135727"/>
              <a:gd name="connsiteX140" fmla="*/ 5678906 w 8128084"/>
              <a:gd name="connsiteY140" fmla="*/ 8614611 h 15135727"/>
              <a:gd name="connsiteX141" fmla="*/ 5919537 w 8128084"/>
              <a:gd name="connsiteY141" fmla="*/ 9071811 h 15135727"/>
              <a:gd name="connsiteX142" fmla="*/ 6160169 w 8128084"/>
              <a:gd name="connsiteY142" fmla="*/ 9336506 h 15135727"/>
              <a:gd name="connsiteX143" fmla="*/ 6280485 w 8128084"/>
              <a:gd name="connsiteY143" fmla="*/ 9601200 h 15135727"/>
              <a:gd name="connsiteX144" fmla="*/ 6400800 w 8128084"/>
              <a:gd name="connsiteY144" fmla="*/ 9793706 h 15135727"/>
              <a:gd name="connsiteX145" fmla="*/ 6569242 w 8128084"/>
              <a:gd name="connsiteY145" fmla="*/ 10058400 h 15135727"/>
              <a:gd name="connsiteX146" fmla="*/ 6713621 w 8128084"/>
              <a:gd name="connsiteY146" fmla="*/ 10106527 h 15135727"/>
              <a:gd name="connsiteX147" fmla="*/ 6545179 w 8128084"/>
              <a:gd name="connsiteY147" fmla="*/ 10202779 h 15135727"/>
              <a:gd name="connsiteX148" fmla="*/ 6569242 w 8128084"/>
              <a:gd name="connsiteY148" fmla="*/ 10443411 h 15135727"/>
              <a:gd name="connsiteX149" fmla="*/ 6593306 w 8128084"/>
              <a:gd name="connsiteY149" fmla="*/ 10708106 h 15135727"/>
              <a:gd name="connsiteX150" fmla="*/ 6761748 w 8128084"/>
              <a:gd name="connsiteY150" fmla="*/ 10924674 h 15135727"/>
              <a:gd name="connsiteX151" fmla="*/ 6641432 w 8128084"/>
              <a:gd name="connsiteY151" fmla="*/ 11093116 h 15135727"/>
              <a:gd name="connsiteX152" fmla="*/ 6713621 w 8128084"/>
              <a:gd name="connsiteY152" fmla="*/ 11261558 h 15135727"/>
              <a:gd name="connsiteX153" fmla="*/ 6737685 w 8128084"/>
              <a:gd name="connsiteY153" fmla="*/ 11526253 h 15135727"/>
              <a:gd name="connsiteX154" fmla="*/ 6617369 w 8128084"/>
              <a:gd name="connsiteY154" fmla="*/ 11839074 h 15135727"/>
              <a:gd name="connsiteX155" fmla="*/ 6617369 w 8128084"/>
              <a:gd name="connsiteY155" fmla="*/ 12031579 h 15135727"/>
              <a:gd name="connsiteX156" fmla="*/ 6641432 w 8128084"/>
              <a:gd name="connsiteY156" fmla="*/ 12127832 h 15135727"/>
              <a:gd name="connsiteX157" fmla="*/ 6761748 w 8128084"/>
              <a:gd name="connsiteY157" fmla="*/ 12031579 h 15135727"/>
              <a:gd name="connsiteX158" fmla="*/ 6761748 w 8128084"/>
              <a:gd name="connsiteY158" fmla="*/ 12296274 h 15135727"/>
              <a:gd name="connsiteX159" fmla="*/ 6689558 w 8128084"/>
              <a:gd name="connsiteY159" fmla="*/ 12512842 h 15135727"/>
              <a:gd name="connsiteX160" fmla="*/ 6785811 w 8128084"/>
              <a:gd name="connsiteY160" fmla="*/ 12777537 h 15135727"/>
              <a:gd name="connsiteX161" fmla="*/ 6569242 w 8128084"/>
              <a:gd name="connsiteY161" fmla="*/ 12873790 h 15135727"/>
              <a:gd name="connsiteX162" fmla="*/ 6545179 w 8128084"/>
              <a:gd name="connsiteY162" fmla="*/ 13090358 h 15135727"/>
              <a:gd name="connsiteX163" fmla="*/ 6448927 w 8128084"/>
              <a:gd name="connsiteY163" fmla="*/ 13355053 h 15135727"/>
              <a:gd name="connsiteX164" fmla="*/ 6256421 w 8128084"/>
              <a:gd name="connsiteY164" fmla="*/ 13571621 h 15135727"/>
              <a:gd name="connsiteX165" fmla="*/ 6087979 w 8128084"/>
              <a:gd name="connsiteY165" fmla="*/ 13667874 h 15135727"/>
              <a:gd name="connsiteX166" fmla="*/ 5943600 w 8128084"/>
              <a:gd name="connsiteY166" fmla="*/ 13716000 h 15135727"/>
              <a:gd name="connsiteX167" fmla="*/ 5702969 w 8128084"/>
              <a:gd name="connsiteY167" fmla="*/ 13667874 h 15135727"/>
              <a:gd name="connsiteX168" fmla="*/ 5582653 w 8128084"/>
              <a:gd name="connsiteY168" fmla="*/ 13691937 h 15135727"/>
              <a:gd name="connsiteX169" fmla="*/ 5727032 w 8128084"/>
              <a:gd name="connsiteY169" fmla="*/ 13836316 h 15135727"/>
              <a:gd name="connsiteX170" fmla="*/ 5582653 w 8128084"/>
              <a:gd name="connsiteY170" fmla="*/ 14052885 h 15135727"/>
              <a:gd name="connsiteX171" fmla="*/ 5462337 w 8128084"/>
              <a:gd name="connsiteY171" fmla="*/ 14149137 h 15135727"/>
              <a:gd name="connsiteX172" fmla="*/ 5342021 w 8128084"/>
              <a:gd name="connsiteY172" fmla="*/ 14004758 h 15135727"/>
              <a:gd name="connsiteX173" fmla="*/ 5245769 w 8128084"/>
              <a:gd name="connsiteY173" fmla="*/ 14004758 h 15135727"/>
              <a:gd name="connsiteX174" fmla="*/ 5245769 w 8128084"/>
              <a:gd name="connsiteY174" fmla="*/ 13956632 h 15135727"/>
              <a:gd name="connsiteX175" fmla="*/ 5101390 w 8128084"/>
              <a:gd name="connsiteY175" fmla="*/ 13956632 h 15135727"/>
              <a:gd name="connsiteX176" fmla="*/ 4981074 w 8128084"/>
              <a:gd name="connsiteY176" fmla="*/ 13860379 h 15135727"/>
              <a:gd name="connsiteX177" fmla="*/ 4740442 w 8128084"/>
              <a:gd name="connsiteY177" fmla="*/ 13908506 h 15135727"/>
              <a:gd name="connsiteX178" fmla="*/ 4475748 w 8128084"/>
              <a:gd name="connsiteY178" fmla="*/ 13956632 h 15135727"/>
              <a:gd name="connsiteX179" fmla="*/ 4379495 w 8128084"/>
              <a:gd name="connsiteY179" fmla="*/ 14028821 h 15135727"/>
              <a:gd name="connsiteX180" fmla="*/ 4403558 w 8128084"/>
              <a:gd name="connsiteY180" fmla="*/ 14197264 h 15135727"/>
              <a:gd name="connsiteX181" fmla="*/ 4572000 w 8128084"/>
              <a:gd name="connsiteY181" fmla="*/ 14149137 h 15135727"/>
              <a:gd name="connsiteX182" fmla="*/ 4523874 w 8128084"/>
              <a:gd name="connsiteY182" fmla="*/ 14558211 h 15135727"/>
              <a:gd name="connsiteX183" fmla="*/ 4403558 w 8128084"/>
              <a:gd name="connsiteY183" fmla="*/ 14437895 h 15135727"/>
              <a:gd name="connsiteX184" fmla="*/ 4403558 w 8128084"/>
              <a:gd name="connsiteY184" fmla="*/ 14437895 h 15135727"/>
              <a:gd name="connsiteX185" fmla="*/ 4283242 w 8128084"/>
              <a:gd name="connsiteY185" fmla="*/ 14245390 h 15135727"/>
              <a:gd name="connsiteX186" fmla="*/ 4235116 w 8128084"/>
              <a:gd name="connsiteY186" fmla="*/ 14341642 h 15135727"/>
              <a:gd name="connsiteX187" fmla="*/ 4162927 w 8128084"/>
              <a:gd name="connsiteY187" fmla="*/ 14389769 h 15135727"/>
              <a:gd name="connsiteX188" fmla="*/ 4162927 w 8128084"/>
              <a:gd name="connsiteY188" fmla="*/ 14389769 h 15135727"/>
              <a:gd name="connsiteX189" fmla="*/ 3922295 w 8128084"/>
              <a:gd name="connsiteY189" fmla="*/ 14245390 h 15135727"/>
              <a:gd name="connsiteX190" fmla="*/ 3801979 w 8128084"/>
              <a:gd name="connsiteY190" fmla="*/ 14293516 h 15135727"/>
              <a:gd name="connsiteX191" fmla="*/ 3681664 w 8128084"/>
              <a:gd name="connsiteY191" fmla="*/ 14389769 h 15135727"/>
              <a:gd name="connsiteX192" fmla="*/ 3657600 w 8128084"/>
              <a:gd name="connsiteY192" fmla="*/ 14654464 h 15135727"/>
              <a:gd name="connsiteX193" fmla="*/ 3513221 w 8128084"/>
              <a:gd name="connsiteY193" fmla="*/ 14726653 h 15135727"/>
              <a:gd name="connsiteX194" fmla="*/ 3513221 w 8128084"/>
              <a:gd name="connsiteY194" fmla="*/ 14871032 h 15135727"/>
              <a:gd name="connsiteX195" fmla="*/ 3633537 w 8128084"/>
              <a:gd name="connsiteY195" fmla="*/ 14967285 h 15135727"/>
              <a:gd name="connsiteX196" fmla="*/ 3609474 w 8128084"/>
              <a:gd name="connsiteY196" fmla="*/ 15087600 h 15135727"/>
              <a:gd name="connsiteX197" fmla="*/ 3441032 w 8128084"/>
              <a:gd name="connsiteY197" fmla="*/ 15039474 h 15135727"/>
              <a:gd name="connsiteX198" fmla="*/ 3272590 w 8128084"/>
              <a:gd name="connsiteY198" fmla="*/ 15063537 h 15135727"/>
              <a:gd name="connsiteX199" fmla="*/ 3248527 w 8128084"/>
              <a:gd name="connsiteY199" fmla="*/ 14895095 h 15135727"/>
              <a:gd name="connsiteX200" fmla="*/ 3128211 w 8128084"/>
              <a:gd name="connsiteY200" fmla="*/ 14919158 h 15135727"/>
              <a:gd name="connsiteX201" fmla="*/ 2959769 w 8128084"/>
              <a:gd name="connsiteY201" fmla="*/ 15135727 h 15135727"/>
              <a:gd name="connsiteX202" fmla="*/ 2935706 w 8128084"/>
              <a:gd name="connsiteY202" fmla="*/ 14895095 h 15135727"/>
              <a:gd name="connsiteX203" fmla="*/ 2791327 w 8128084"/>
              <a:gd name="connsiteY203" fmla="*/ 14943221 h 15135727"/>
              <a:gd name="connsiteX204" fmla="*/ 2671011 w 8128084"/>
              <a:gd name="connsiteY204" fmla="*/ 15039474 h 15135727"/>
              <a:gd name="connsiteX205" fmla="*/ 2430379 w 8128084"/>
              <a:gd name="connsiteY205" fmla="*/ 15087600 h 15135727"/>
              <a:gd name="connsiteX206" fmla="*/ 2237874 w 8128084"/>
              <a:gd name="connsiteY206" fmla="*/ 15039474 h 15135727"/>
              <a:gd name="connsiteX207" fmla="*/ 2622885 w 8128084"/>
              <a:gd name="connsiteY207" fmla="*/ 14846969 h 15135727"/>
              <a:gd name="connsiteX208" fmla="*/ 2887579 w 8128084"/>
              <a:gd name="connsiteY208" fmla="*/ 14774779 h 15135727"/>
              <a:gd name="connsiteX209" fmla="*/ 2839453 w 8128084"/>
              <a:gd name="connsiteY209" fmla="*/ 14582274 h 15135727"/>
              <a:gd name="connsiteX210" fmla="*/ 2935706 w 8128084"/>
              <a:gd name="connsiteY210" fmla="*/ 14510085 h 15135727"/>
              <a:gd name="connsiteX211" fmla="*/ 2935706 w 8128084"/>
              <a:gd name="connsiteY211" fmla="*/ 14510085 h 15135727"/>
              <a:gd name="connsiteX212" fmla="*/ 3080085 w 8128084"/>
              <a:gd name="connsiteY212" fmla="*/ 14413832 h 15135727"/>
              <a:gd name="connsiteX213" fmla="*/ 3152274 w 8128084"/>
              <a:gd name="connsiteY213" fmla="*/ 14341642 h 15135727"/>
              <a:gd name="connsiteX214" fmla="*/ 3080085 w 8128084"/>
              <a:gd name="connsiteY214" fmla="*/ 14269453 h 15135727"/>
              <a:gd name="connsiteX215" fmla="*/ 3152274 w 8128084"/>
              <a:gd name="connsiteY215" fmla="*/ 14197264 h 15135727"/>
              <a:gd name="connsiteX216" fmla="*/ 3152274 w 8128084"/>
              <a:gd name="connsiteY216" fmla="*/ 14052885 h 15135727"/>
              <a:gd name="connsiteX217" fmla="*/ 3080085 w 8128084"/>
              <a:gd name="connsiteY217" fmla="*/ 13980695 h 15135727"/>
              <a:gd name="connsiteX218" fmla="*/ 3056021 w 8128084"/>
              <a:gd name="connsiteY218" fmla="*/ 14076948 h 15135727"/>
              <a:gd name="connsiteX219" fmla="*/ 2935706 w 8128084"/>
              <a:gd name="connsiteY219" fmla="*/ 14076948 h 15135727"/>
              <a:gd name="connsiteX220" fmla="*/ 2863516 w 8128084"/>
              <a:gd name="connsiteY220" fmla="*/ 14125074 h 15135727"/>
              <a:gd name="connsiteX221" fmla="*/ 2719137 w 8128084"/>
              <a:gd name="connsiteY221" fmla="*/ 14197264 h 15135727"/>
              <a:gd name="connsiteX222" fmla="*/ 2646948 w 8128084"/>
              <a:gd name="connsiteY222" fmla="*/ 14197264 h 15135727"/>
              <a:gd name="connsiteX223" fmla="*/ 2598821 w 8128084"/>
              <a:gd name="connsiteY223" fmla="*/ 14125074 h 15135727"/>
              <a:gd name="connsiteX224" fmla="*/ 2430379 w 8128084"/>
              <a:gd name="connsiteY224" fmla="*/ 13836316 h 15135727"/>
              <a:gd name="connsiteX225" fmla="*/ 2646948 w 8128084"/>
              <a:gd name="connsiteY225" fmla="*/ 13812253 h 15135727"/>
              <a:gd name="connsiteX226" fmla="*/ 2502569 w 8128084"/>
              <a:gd name="connsiteY226" fmla="*/ 13475369 h 15135727"/>
              <a:gd name="connsiteX227" fmla="*/ 2550695 w 8128084"/>
              <a:gd name="connsiteY227" fmla="*/ 13186611 h 15135727"/>
              <a:gd name="connsiteX228" fmla="*/ 2719137 w 8128084"/>
              <a:gd name="connsiteY228" fmla="*/ 13042232 h 15135727"/>
              <a:gd name="connsiteX229" fmla="*/ 2791327 w 8128084"/>
              <a:gd name="connsiteY229" fmla="*/ 12945979 h 15135727"/>
              <a:gd name="connsiteX230" fmla="*/ 3031958 w 8128084"/>
              <a:gd name="connsiteY230" fmla="*/ 13090358 h 15135727"/>
              <a:gd name="connsiteX231" fmla="*/ 3056021 w 8128084"/>
              <a:gd name="connsiteY231" fmla="*/ 12753474 h 15135727"/>
              <a:gd name="connsiteX232" fmla="*/ 2887579 w 8128084"/>
              <a:gd name="connsiteY232" fmla="*/ 12777537 h 15135727"/>
              <a:gd name="connsiteX233" fmla="*/ 2815390 w 8128084"/>
              <a:gd name="connsiteY233" fmla="*/ 12777537 h 15135727"/>
              <a:gd name="connsiteX234" fmla="*/ 3176337 w 8128084"/>
              <a:gd name="connsiteY234" fmla="*/ 12368464 h 15135727"/>
              <a:gd name="connsiteX235" fmla="*/ 3104148 w 8128084"/>
              <a:gd name="connsiteY235" fmla="*/ 12320337 h 15135727"/>
              <a:gd name="connsiteX236" fmla="*/ 3104148 w 8128084"/>
              <a:gd name="connsiteY236" fmla="*/ 12320337 h 15135727"/>
              <a:gd name="connsiteX237" fmla="*/ 3007895 w 8128084"/>
              <a:gd name="connsiteY237" fmla="*/ 12079706 h 15135727"/>
              <a:gd name="connsiteX238" fmla="*/ 2911642 w 8128084"/>
              <a:gd name="connsiteY238" fmla="*/ 11935327 h 15135727"/>
              <a:gd name="connsiteX239" fmla="*/ 2863516 w 8128084"/>
              <a:gd name="connsiteY239" fmla="*/ 11694695 h 15135727"/>
              <a:gd name="connsiteX240" fmla="*/ 2911642 w 8128084"/>
              <a:gd name="connsiteY240" fmla="*/ 11454064 h 15135727"/>
              <a:gd name="connsiteX241" fmla="*/ 3056021 w 8128084"/>
              <a:gd name="connsiteY241" fmla="*/ 11454064 h 15135727"/>
              <a:gd name="connsiteX242" fmla="*/ 2983832 w 8128084"/>
              <a:gd name="connsiteY242" fmla="*/ 11381874 h 15135727"/>
              <a:gd name="connsiteX243" fmla="*/ 3031958 w 8128084"/>
              <a:gd name="connsiteY243" fmla="*/ 11285621 h 15135727"/>
              <a:gd name="connsiteX244" fmla="*/ 3007895 w 8128084"/>
              <a:gd name="connsiteY244" fmla="*/ 11189369 h 15135727"/>
              <a:gd name="connsiteX245" fmla="*/ 2887579 w 8128084"/>
              <a:gd name="connsiteY245" fmla="*/ 11141242 h 15135727"/>
              <a:gd name="connsiteX246" fmla="*/ 2887579 w 8128084"/>
              <a:gd name="connsiteY246" fmla="*/ 10972800 h 15135727"/>
              <a:gd name="connsiteX247" fmla="*/ 2887579 w 8128084"/>
              <a:gd name="connsiteY247" fmla="*/ 10924674 h 15135727"/>
              <a:gd name="connsiteX248" fmla="*/ 2767264 w 8128084"/>
              <a:gd name="connsiteY248" fmla="*/ 11020927 h 15135727"/>
              <a:gd name="connsiteX249" fmla="*/ 2743200 w 8128084"/>
              <a:gd name="connsiteY249" fmla="*/ 10924674 h 15135727"/>
              <a:gd name="connsiteX250" fmla="*/ 2550695 w 8128084"/>
              <a:gd name="connsiteY250" fmla="*/ 11020927 h 15135727"/>
              <a:gd name="connsiteX251" fmla="*/ 2526632 w 8128084"/>
              <a:gd name="connsiteY251" fmla="*/ 11117179 h 15135727"/>
              <a:gd name="connsiteX252" fmla="*/ 2334127 w 8128084"/>
              <a:gd name="connsiteY252" fmla="*/ 10996864 h 15135727"/>
              <a:gd name="connsiteX253" fmla="*/ 2358190 w 8128084"/>
              <a:gd name="connsiteY253" fmla="*/ 10732169 h 15135727"/>
              <a:gd name="connsiteX254" fmla="*/ 2334127 w 8128084"/>
              <a:gd name="connsiteY254" fmla="*/ 10587790 h 15135727"/>
              <a:gd name="connsiteX255" fmla="*/ 2406316 w 8128084"/>
              <a:gd name="connsiteY255" fmla="*/ 10491537 h 15135727"/>
              <a:gd name="connsiteX256" fmla="*/ 2598821 w 8128084"/>
              <a:gd name="connsiteY256" fmla="*/ 10684042 h 15135727"/>
              <a:gd name="connsiteX257" fmla="*/ 2767264 w 8128084"/>
              <a:gd name="connsiteY257" fmla="*/ 10684042 h 15135727"/>
              <a:gd name="connsiteX258" fmla="*/ 2646948 w 8128084"/>
              <a:gd name="connsiteY258" fmla="*/ 10515600 h 15135727"/>
              <a:gd name="connsiteX259" fmla="*/ 2815390 w 8128084"/>
              <a:gd name="connsiteY259" fmla="*/ 10395285 h 15135727"/>
              <a:gd name="connsiteX260" fmla="*/ 3080085 w 8128084"/>
              <a:gd name="connsiteY260" fmla="*/ 10419348 h 15135727"/>
              <a:gd name="connsiteX261" fmla="*/ 3248527 w 8128084"/>
              <a:gd name="connsiteY261" fmla="*/ 10539664 h 15135727"/>
              <a:gd name="connsiteX262" fmla="*/ 3320716 w 8128084"/>
              <a:gd name="connsiteY262" fmla="*/ 10659979 h 15135727"/>
              <a:gd name="connsiteX263" fmla="*/ 3465095 w 8128084"/>
              <a:gd name="connsiteY263" fmla="*/ 10659979 h 15135727"/>
              <a:gd name="connsiteX264" fmla="*/ 3441032 w 8128084"/>
              <a:gd name="connsiteY264" fmla="*/ 10491537 h 15135727"/>
              <a:gd name="connsiteX265" fmla="*/ 3392906 w 8128084"/>
              <a:gd name="connsiteY265" fmla="*/ 10250906 h 15135727"/>
              <a:gd name="connsiteX266" fmla="*/ 3152274 w 8128084"/>
              <a:gd name="connsiteY266" fmla="*/ 10250906 h 15135727"/>
              <a:gd name="connsiteX267" fmla="*/ 3176337 w 8128084"/>
              <a:gd name="connsiteY267" fmla="*/ 10178716 h 15135727"/>
              <a:gd name="connsiteX268" fmla="*/ 3104148 w 8128084"/>
              <a:gd name="connsiteY268" fmla="*/ 10154653 h 15135727"/>
              <a:gd name="connsiteX269" fmla="*/ 3007895 w 8128084"/>
              <a:gd name="connsiteY269" fmla="*/ 9962148 h 15135727"/>
              <a:gd name="connsiteX270" fmla="*/ 3176337 w 8128084"/>
              <a:gd name="connsiteY270" fmla="*/ 9889958 h 15135727"/>
              <a:gd name="connsiteX271" fmla="*/ 2959769 w 8128084"/>
              <a:gd name="connsiteY271" fmla="*/ 9504948 h 15135727"/>
              <a:gd name="connsiteX272" fmla="*/ 2791327 w 8128084"/>
              <a:gd name="connsiteY272" fmla="*/ 9456821 h 15135727"/>
              <a:gd name="connsiteX273" fmla="*/ 2574758 w 8128084"/>
              <a:gd name="connsiteY273" fmla="*/ 9336506 h 15135727"/>
              <a:gd name="connsiteX274" fmla="*/ 2550695 w 8128084"/>
              <a:gd name="connsiteY274" fmla="*/ 9071811 h 15135727"/>
              <a:gd name="connsiteX275" fmla="*/ 2695074 w 8128084"/>
              <a:gd name="connsiteY275" fmla="*/ 8999621 h 15135727"/>
              <a:gd name="connsiteX276" fmla="*/ 2622885 w 8128084"/>
              <a:gd name="connsiteY276" fmla="*/ 8975558 h 15135727"/>
              <a:gd name="connsiteX277" fmla="*/ 2430379 w 8128084"/>
              <a:gd name="connsiteY277" fmla="*/ 8999621 h 15135727"/>
              <a:gd name="connsiteX278" fmla="*/ 2261937 w 8128084"/>
              <a:gd name="connsiteY278" fmla="*/ 9168064 h 15135727"/>
              <a:gd name="connsiteX279" fmla="*/ 2237874 w 8128084"/>
              <a:gd name="connsiteY279" fmla="*/ 8999621 h 15135727"/>
              <a:gd name="connsiteX280" fmla="*/ 2117558 w 8128084"/>
              <a:gd name="connsiteY280" fmla="*/ 8975558 h 15135727"/>
              <a:gd name="connsiteX281" fmla="*/ 2045369 w 8128084"/>
              <a:gd name="connsiteY281" fmla="*/ 8783053 h 15135727"/>
              <a:gd name="connsiteX282" fmla="*/ 1852864 w 8128084"/>
              <a:gd name="connsiteY282" fmla="*/ 8758990 h 15135727"/>
              <a:gd name="connsiteX283" fmla="*/ 1636295 w 8128084"/>
              <a:gd name="connsiteY283" fmla="*/ 8927432 h 15135727"/>
              <a:gd name="connsiteX284" fmla="*/ 1588169 w 8128084"/>
              <a:gd name="connsiteY284" fmla="*/ 9023685 h 15135727"/>
              <a:gd name="connsiteX285" fmla="*/ 1515979 w 8128084"/>
              <a:gd name="connsiteY285" fmla="*/ 8879306 h 15135727"/>
              <a:gd name="connsiteX286" fmla="*/ 1347537 w 8128084"/>
              <a:gd name="connsiteY286" fmla="*/ 8879306 h 15135727"/>
              <a:gd name="connsiteX287" fmla="*/ 1347537 w 8128084"/>
              <a:gd name="connsiteY287" fmla="*/ 8710864 h 15135727"/>
              <a:gd name="connsiteX288" fmla="*/ 1106906 w 8128084"/>
              <a:gd name="connsiteY288" fmla="*/ 8783053 h 15135727"/>
              <a:gd name="connsiteX289" fmla="*/ 890337 w 8128084"/>
              <a:gd name="connsiteY289" fmla="*/ 8686800 h 15135727"/>
              <a:gd name="connsiteX290" fmla="*/ 649706 w 8128084"/>
              <a:gd name="connsiteY290" fmla="*/ 8662737 h 15135727"/>
              <a:gd name="connsiteX291" fmla="*/ 385011 w 8128084"/>
              <a:gd name="connsiteY291" fmla="*/ 8566485 h 15135727"/>
              <a:gd name="connsiteX292" fmla="*/ 577516 w 8128084"/>
              <a:gd name="connsiteY292" fmla="*/ 8373979 h 15135727"/>
              <a:gd name="connsiteX293" fmla="*/ 794085 w 8128084"/>
              <a:gd name="connsiteY293" fmla="*/ 8301790 h 15135727"/>
              <a:gd name="connsiteX294" fmla="*/ 745958 w 8128084"/>
              <a:gd name="connsiteY294" fmla="*/ 8133348 h 15135727"/>
              <a:gd name="connsiteX295" fmla="*/ 818148 w 8128084"/>
              <a:gd name="connsiteY295" fmla="*/ 7820527 h 15135727"/>
              <a:gd name="connsiteX296" fmla="*/ 697832 w 8128084"/>
              <a:gd name="connsiteY296" fmla="*/ 7820527 h 15135727"/>
              <a:gd name="connsiteX297" fmla="*/ 625642 w 8128084"/>
              <a:gd name="connsiteY297" fmla="*/ 7916779 h 15135727"/>
              <a:gd name="connsiteX298" fmla="*/ 457200 w 8128084"/>
              <a:gd name="connsiteY298" fmla="*/ 7820527 h 15135727"/>
              <a:gd name="connsiteX299" fmla="*/ 529390 w 8128084"/>
              <a:gd name="connsiteY299" fmla="*/ 7700211 h 15135727"/>
              <a:gd name="connsiteX300" fmla="*/ 938464 w 8128084"/>
              <a:gd name="connsiteY300" fmla="*/ 7676148 h 15135727"/>
              <a:gd name="connsiteX301" fmla="*/ 1058779 w 8128084"/>
              <a:gd name="connsiteY301" fmla="*/ 7459579 h 15135727"/>
              <a:gd name="connsiteX302" fmla="*/ 1203158 w 8128084"/>
              <a:gd name="connsiteY302" fmla="*/ 7603958 h 15135727"/>
              <a:gd name="connsiteX303" fmla="*/ 1299411 w 8128084"/>
              <a:gd name="connsiteY303" fmla="*/ 7555832 h 15135727"/>
              <a:gd name="connsiteX304" fmla="*/ 1443790 w 8128084"/>
              <a:gd name="connsiteY304" fmla="*/ 7507706 h 15135727"/>
              <a:gd name="connsiteX305" fmla="*/ 1684421 w 8128084"/>
              <a:gd name="connsiteY305" fmla="*/ 7603958 h 15135727"/>
              <a:gd name="connsiteX306" fmla="*/ 1684421 w 8128084"/>
              <a:gd name="connsiteY306" fmla="*/ 7603958 h 15135727"/>
              <a:gd name="connsiteX307" fmla="*/ 1540042 w 8128084"/>
              <a:gd name="connsiteY307" fmla="*/ 7363327 h 15135727"/>
              <a:gd name="connsiteX308" fmla="*/ 1299411 w 8128084"/>
              <a:gd name="connsiteY308" fmla="*/ 7315200 h 15135727"/>
              <a:gd name="connsiteX309" fmla="*/ 1130969 w 8128084"/>
              <a:gd name="connsiteY309" fmla="*/ 7339264 h 15135727"/>
              <a:gd name="connsiteX310" fmla="*/ 1034716 w 8128084"/>
              <a:gd name="connsiteY310" fmla="*/ 7315200 h 15135727"/>
              <a:gd name="connsiteX311" fmla="*/ 1155032 w 8128084"/>
              <a:gd name="connsiteY311" fmla="*/ 7050506 h 15135727"/>
              <a:gd name="connsiteX312" fmla="*/ 1155032 w 8128084"/>
              <a:gd name="connsiteY312" fmla="*/ 6930190 h 15135727"/>
              <a:gd name="connsiteX313" fmla="*/ 1155032 w 8128084"/>
              <a:gd name="connsiteY313" fmla="*/ 6761748 h 15135727"/>
              <a:gd name="connsiteX314" fmla="*/ 1203158 w 8128084"/>
              <a:gd name="connsiteY314" fmla="*/ 6617369 h 15135727"/>
              <a:gd name="connsiteX315" fmla="*/ 1371600 w 8128084"/>
              <a:gd name="connsiteY315" fmla="*/ 6472990 h 15135727"/>
              <a:gd name="connsiteX316" fmla="*/ 1443790 w 8128084"/>
              <a:gd name="connsiteY316" fmla="*/ 6328611 h 15135727"/>
              <a:gd name="connsiteX317" fmla="*/ 1419727 w 8128084"/>
              <a:gd name="connsiteY317" fmla="*/ 6208295 h 15135727"/>
              <a:gd name="connsiteX318" fmla="*/ 1275348 w 8128084"/>
              <a:gd name="connsiteY318" fmla="*/ 6304548 h 15135727"/>
              <a:gd name="connsiteX319" fmla="*/ 1323474 w 8128084"/>
              <a:gd name="connsiteY319" fmla="*/ 6015790 h 15135727"/>
              <a:gd name="connsiteX320" fmla="*/ 1540042 w 8128084"/>
              <a:gd name="connsiteY320" fmla="*/ 5871411 h 15135727"/>
              <a:gd name="connsiteX321" fmla="*/ 1540042 w 8128084"/>
              <a:gd name="connsiteY321" fmla="*/ 5751095 h 15135727"/>
              <a:gd name="connsiteX322" fmla="*/ 1395664 w 8128084"/>
              <a:gd name="connsiteY322" fmla="*/ 5799221 h 15135727"/>
              <a:gd name="connsiteX323" fmla="*/ 1179095 w 8128084"/>
              <a:gd name="connsiteY323" fmla="*/ 5799221 h 15135727"/>
              <a:gd name="connsiteX324" fmla="*/ 890337 w 8128084"/>
              <a:gd name="connsiteY324" fmla="*/ 5775158 h 15135727"/>
              <a:gd name="connsiteX325" fmla="*/ 697832 w 8128084"/>
              <a:gd name="connsiteY325" fmla="*/ 5606716 h 15135727"/>
              <a:gd name="connsiteX326" fmla="*/ 577516 w 8128084"/>
              <a:gd name="connsiteY326" fmla="*/ 5582653 h 15135727"/>
              <a:gd name="connsiteX327" fmla="*/ 697832 w 8128084"/>
              <a:gd name="connsiteY327" fmla="*/ 5775158 h 15135727"/>
              <a:gd name="connsiteX328" fmla="*/ 409074 w 8128084"/>
              <a:gd name="connsiteY328" fmla="*/ 5799221 h 15135727"/>
              <a:gd name="connsiteX329" fmla="*/ 168442 w 8128084"/>
              <a:gd name="connsiteY329" fmla="*/ 5702969 h 15135727"/>
              <a:gd name="connsiteX330" fmla="*/ 264695 w 8128084"/>
              <a:gd name="connsiteY330" fmla="*/ 5558590 h 15135727"/>
              <a:gd name="connsiteX331" fmla="*/ 144379 w 8128084"/>
              <a:gd name="connsiteY331" fmla="*/ 5510464 h 15135727"/>
              <a:gd name="connsiteX332" fmla="*/ 0 w 8128084"/>
              <a:gd name="connsiteY332" fmla="*/ 5462337 h 15135727"/>
              <a:gd name="connsiteX333" fmla="*/ 96253 w 8128084"/>
              <a:gd name="connsiteY333"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090737 w 8128084"/>
              <a:gd name="connsiteY127" fmla="*/ 6184232 h 15135727"/>
              <a:gd name="connsiteX128" fmla="*/ 4186990 w 8128084"/>
              <a:gd name="connsiteY128" fmla="*/ 6472990 h 15135727"/>
              <a:gd name="connsiteX129" fmla="*/ 4042611 w 8128084"/>
              <a:gd name="connsiteY129" fmla="*/ 6352674 h 15135727"/>
              <a:gd name="connsiteX130" fmla="*/ 3946358 w 8128084"/>
              <a:gd name="connsiteY130" fmla="*/ 6376737 h 15135727"/>
              <a:gd name="connsiteX131" fmla="*/ 4114800 w 8128084"/>
              <a:gd name="connsiteY131" fmla="*/ 6641432 h 15135727"/>
              <a:gd name="connsiteX132" fmla="*/ 4451685 w 8128084"/>
              <a:gd name="connsiteY132" fmla="*/ 6737685 h 15135727"/>
              <a:gd name="connsiteX133" fmla="*/ 4620127 w 8128084"/>
              <a:gd name="connsiteY133" fmla="*/ 6978316 h 15135727"/>
              <a:gd name="connsiteX134" fmla="*/ 4740442 w 8128084"/>
              <a:gd name="connsiteY134" fmla="*/ 7170821 h 15135727"/>
              <a:gd name="connsiteX135" fmla="*/ 5077327 w 8128084"/>
              <a:gd name="connsiteY135" fmla="*/ 7387390 h 15135727"/>
              <a:gd name="connsiteX136" fmla="*/ 5125453 w 8128084"/>
              <a:gd name="connsiteY136" fmla="*/ 7603958 h 15135727"/>
              <a:gd name="connsiteX137" fmla="*/ 5197642 w 8128084"/>
              <a:gd name="connsiteY137" fmla="*/ 7796464 h 15135727"/>
              <a:gd name="connsiteX138" fmla="*/ 5486400 w 8128084"/>
              <a:gd name="connsiteY138" fmla="*/ 7964906 h 15135727"/>
              <a:gd name="connsiteX139" fmla="*/ 5486400 w 8128084"/>
              <a:gd name="connsiteY139" fmla="*/ 8349916 h 15135727"/>
              <a:gd name="connsiteX140" fmla="*/ 5678906 w 8128084"/>
              <a:gd name="connsiteY140" fmla="*/ 8614611 h 15135727"/>
              <a:gd name="connsiteX141" fmla="*/ 5919537 w 8128084"/>
              <a:gd name="connsiteY141" fmla="*/ 9071811 h 15135727"/>
              <a:gd name="connsiteX142" fmla="*/ 6160169 w 8128084"/>
              <a:gd name="connsiteY142" fmla="*/ 9336506 h 15135727"/>
              <a:gd name="connsiteX143" fmla="*/ 6280485 w 8128084"/>
              <a:gd name="connsiteY143" fmla="*/ 9601200 h 15135727"/>
              <a:gd name="connsiteX144" fmla="*/ 6400800 w 8128084"/>
              <a:gd name="connsiteY144" fmla="*/ 9793706 h 15135727"/>
              <a:gd name="connsiteX145" fmla="*/ 6569242 w 8128084"/>
              <a:gd name="connsiteY145" fmla="*/ 10058400 h 15135727"/>
              <a:gd name="connsiteX146" fmla="*/ 6713621 w 8128084"/>
              <a:gd name="connsiteY146" fmla="*/ 10106527 h 15135727"/>
              <a:gd name="connsiteX147" fmla="*/ 6545179 w 8128084"/>
              <a:gd name="connsiteY147" fmla="*/ 10202779 h 15135727"/>
              <a:gd name="connsiteX148" fmla="*/ 6569242 w 8128084"/>
              <a:gd name="connsiteY148" fmla="*/ 10443411 h 15135727"/>
              <a:gd name="connsiteX149" fmla="*/ 6593306 w 8128084"/>
              <a:gd name="connsiteY149" fmla="*/ 10708106 h 15135727"/>
              <a:gd name="connsiteX150" fmla="*/ 6761748 w 8128084"/>
              <a:gd name="connsiteY150" fmla="*/ 10924674 h 15135727"/>
              <a:gd name="connsiteX151" fmla="*/ 6641432 w 8128084"/>
              <a:gd name="connsiteY151" fmla="*/ 11093116 h 15135727"/>
              <a:gd name="connsiteX152" fmla="*/ 6713621 w 8128084"/>
              <a:gd name="connsiteY152" fmla="*/ 11261558 h 15135727"/>
              <a:gd name="connsiteX153" fmla="*/ 6737685 w 8128084"/>
              <a:gd name="connsiteY153" fmla="*/ 11526253 h 15135727"/>
              <a:gd name="connsiteX154" fmla="*/ 6617369 w 8128084"/>
              <a:gd name="connsiteY154" fmla="*/ 11839074 h 15135727"/>
              <a:gd name="connsiteX155" fmla="*/ 6617369 w 8128084"/>
              <a:gd name="connsiteY155" fmla="*/ 12031579 h 15135727"/>
              <a:gd name="connsiteX156" fmla="*/ 6641432 w 8128084"/>
              <a:gd name="connsiteY156" fmla="*/ 12127832 h 15135727"/>
              <a:gd name="connsiteX157" fmla="*/ 6761748 w 8128084"/>
              <a:gd name="connsiteY157" fmla="*/ 12031579 h 15135727"/>
              <a:gd name="connsiteX158" fmla="*/ 6761748 w 8128084"/>
              <a:gd name="connsiteY158" fmla="*/ 12296274 h 15135727"/>
              <a:gd name="connsiteX159" fmla="*/ 6689558 w 8128084"/>
              <a:gd name="connsiteY159" fmla="*/ 12512842 h 15135727"/>
              <a:gd name="connsiteX160" fmla="*/ 6785811 w 8128084"/>
              <a:gd name="connsiteY160" fmla="*/ 12777537 h 15135727"/>
              <a:gd name="connsiteX161" fmla="*/ 6569242 w 8128084"/>
              <a:gd name="connsiteY161" fmla="*/ 12873790 h 15135727"/>
              <a:gd name="connsiteX162" fmla="*/ 6545179 w 8128084"/>
              <a:gd name="connsiteY162" fmla="*/ 13090358 h 15135727"/>
              <a:gd name="connsiteX163" fmla="*/ 6448927 w 8128084"/>
              <a:gd name="connsiteY163" fmla="*/ 13355053 h 15135727"/>
              <a:gd name="connsiteX164" fmla="*/ 6256421 w 8128084"/>
              <a:gd name="connsiteY164" fmla="*/ 13571621 h 15135727"/>
              <a:gd name="connsiteX165" fmla="*/ 6087979 w 8128084"/>
              <a:gd name="connsiteY165" fmla="*/ 13667874 h 15135727"/>
              <a:gd name="connsiteX166" fmla="*/ 5943600 w 8128084"/>
              <a:gd name="connsiteY166" fmla="*/ 13716000 h 15135727"/>
              <a:gd name="connsiteX167" fmla="*/ 5702969 w 8128084"/>
              <a:gd name="connsiteY167" fmla="*/ 13667874 h 15135727"/>
              <a:gd name="connsiteX168" fmla="*/ 5582653 w 8128084"/>
              <a:gd name="connsiteY168" fmla="*/ 13691937 h 15135727"/>
              <a:gd name="connsiteX169" fmla="*/ 5727032 w 8128084"/>
              <a:gd name="connsiteY169" fmla="*/ 13836316 h 15135727"/>
              <a:gd name="connsiteX170" fmla="*/ 5582653 w 8128084"/>
              <a:gd name="connsiteY170" fmla="*/ 14052885 h 15135727"/>
              <a:gd name="connsiteX171" fmla="*/ 5462337 w 8128084"/>
              <a:gd name="connsiteY171" fmla="*/ 14149137 h 15135727"/>
              <a:gd name="connsiteX172" fmla="*/ 5342021 w 8128084"/>
              <a:gd name="connsiteY172" fmla="*/ 14004758 h 15135727"/>
              <a:gd name="connsiteX173" fmla="*/ 5245769 w 8128084"/>
              <a:gd name="connsiteY173" fmla="*/ 14004758 h 15135727"/>
              <a:gd name="connsiteX174" fmla="*/ 5245769 w 8128084"/>
              <a:gd name="connsiteY174" fmla="*/ 13956632 h 15135727"/>
              <a:gd name="connsiteX175" fmla="*/ 5101390 w 8128084"/>
              <a:gd name="connsiteY175" fmla="*/ 13956632 h 15135727"/>
              <a:gd name="connsiteX176" fmla="*/ 4981074 w 8128084"/>
              <a:gd name="connsiteY176" fmla="*/ 13860379 h 15135727"/>
              <a:gd name="connsiteX177" fmla="*/ 4740442 w 8128084"/>
              <a:gd name="connsiteY177" fmla="*/ 13908506 h 15135727"/>
              <a:gd name="connsiteX178" fmla="*/ 4475748 w 8128084"/>
              <a:gd name="connsiteY178" fmla="*/ 13956632 h 15135727"/>
              <a:gd name="connsiteX179" fmla="*/ 4379495 w 8128084"/>
              <a:gd name="connsiteY179" fmla="*/ 14028821 h 15135727"/>
              <a:gd name="connsiteX180" fmla="*/ 4403558 w 8128084"/>
              <a:gd name="connsiteY180" fmla="*/ 14197264 h 15135727"/>
              <a:gd name="connsiteX181" fmla="*/ 4572000 w 8128084"/>
              <a:gd name="connsiteY181" fmla="*/ 14149137 h 15135727"/>
              <a:gd name="connsiteX182" fmla="*/ 4523874 w 8128084"/>
              <a:gd name="connsiteY182" fmla="*/ 14558211 h 15135727"/>
              <a:gd name="connsiteX183" fmla="*/ 4403558 w 8128084"/>
              <a:gd name="connsiteY183" fmla="*/ 14437895 h 15135727"/>
              <a:gd name="connsiteX184" fmla="*/ 4403558 w 8128084"/>
              <a:gd name="connsiteY184" fmla="*/ 14437895 h 15135727"/>
              <a:gd name="connsiteX185" fmla="*/ 4283242 w 8128084"/>
              <a:gd name="connsiteY185" fmla="*/ 14245390 h 15135727"/>
              <a:gd name="connsiteX186" fmla="*/ 4235116 w 8128084"/>
              <a:gd name="connsiteY186" fmla="*/ 14341642 h 15135727"/>
              <a:gd name="connsiteX187" fmla="*/ 4162927 w 8128084"/>
              <a:gd name="connsiteY187" fmla="*/ 14389769 h 15135727"/>
              <a:gd name="connsiteX188" fmla="*/ 4162927 w 8128084"/>
              <a:gd name="connsiteY188" fmla="*/ 14389769 h 15135727"/>
              <a:gd name="connsiteX189" fmla="*/ 3922295 w 8128084"/>
              <a:gd name="connsiteY189" fmla="*/ 14245390 h 15135727"/>
              <a:gd name="connsiteX190" fmla="*/ 3801979 w 8128084"/>
              <a:gd name="connsiteY190" fmla="*/ 14293516 h 15135727"/>
              <a:gd name="connsiteX191" fmla="*/ 3681664 w 8128084"/>
              <a:gd name="connsiteY191" fmla="*/ 14389769 h 15135727"/>
              <a:gd name="connsiteX192" fmla="*/ 3657600 w 8128084"/>
              <a:gd name="connsiteY192" fmla="*/ 14654464 h 15135727"/>
              <a:gd name="connsiteX193" fmla="*/ 3513221 w 8128084"/>
              <a:gd name="connsiteY193" fmla="*/ 14726653 h 15135727"/>
              <a:gd name="connsiteX194" fmla="*/ 3513221 w 8128084"/>
              <a:gd name="connsiteY194" fmla="*/ 14871032 h 15135727"/>
              <a:gd name="connsiteX195" fmla="*/ 3633537 w 8128084"/>
              <a:gd name="connsiteY195" fmla="*/ 14967285 h 15135727"/>
              <a:gd name="connsiteX196" fmla="*/ 3609474 w 8128084"/>
              <a:gd name="connsiteY196" fmla="*/ 15087600 h 15135727"/>
              <a:gd name="connsiteX197" fmla="*/ 3441032 w 8128084"/>
              <a:gd name="connsiteY197" fmla="*/ 15039474 h 15135727"/>
              <a:gd name="connsiteX198" fmla="*/ 3272590 w 8128084"/>
              <a:gd name="connsiteY198" fmla="*/ 15063537 h 15135727"/>
              <a:gd name="connsiteX199" fmla="*/ 3248527 w 8128084"/>
              <a:gd name="connsiteY199" fmla="*/ 14895095 h 15135727"/>
              <a:gd name="connsiteX200" fmla="*/ 3128211 w 8128084"/>
              <a:gd name="connsiteY200" fmla="*/ 14919158 h 15135727"/>
              <a:gd name="connsiteX201" fmla="*/ 2959769 w 8128084"/>
              <a:gd name="connsiteY201" fmla="*/ 15135727 h 15135727"/>
              <a:gd name="connsiteX202" fmla="*/ 2935706 w 8128084"/>
              <a:gd name="connsiteY202" fmla="*/ 14895095 h 15135727"/>
              <a:gd name="connsiteX203" fmla="*/ 2791327 w 8128084"/>
              <a:gd name="connsiteY203" fmla="*/ 14943221 h 15135727"/>
              <a:gd name="connsiteX204" fmla="*/ 2671011 w 8128084"/>
              <a:gd name="connsiteY204" fmla="*/ 15039474 h 15135727"/>
              <a:gd name="connsiteX205" fmla="*/ 2430379 w 8128084"/>
              <a:gd name="connsiteY205" fmla="*/ 15087600 h 15135727"/>
              <a:gd name="connsiteX206" fmla="*/ 2237874 w 8128084"/>
              <a:gd name="connsiteY206" fmla="*/ 15039474 h 15135727"/>
              <a:gd name="connsiteX207" fmla="*/ 2622885 w 8128084"/>
              <a:gd name="connsiteY207" fmla="*/ 14846969 h 15135727"/>
              <a:gd name="connsiteX208" fmla="*/ 2887579 w 8128084"/>
              <a:gd name="connsiteY208" fmla="*/ 14774779 h 15135727"/>
              <a:gd name="connsiteX209" fmla="*/ 2839453 w 8128084"/>
              <a:gd name="connsiteY209" fmla="*/ 14582274 h 15135727"/>
              <a:gd name="connsiteX210" fmla="*/ 2935706 w 8128084"/>
              <a:gd name="connsiteY210" fmla="*/ 14510085 h 15135727"/>
              <a:gd name="connsiteX211" fmla="*/ 2935706 w 8128084"/>
              <a:gd name="connsiteY211" fmla="*/ 14510085 h 15135727"/>
              <a:gd name="connsiteX212" fmla="*/ 3080085 w 8128084"/>
              <a:gd name="connsiteY212" fmla="*/ 14413832 h 15135727"/>
              <a:gd name="connsiteX213" fmla="*/ 3152274 w 8128084"/>
              <a:gd name="connsiteY213" fmla="*/ 14341642 h 15135727"/>
              <a:gd name="connsiteX214" fmla="*/ 3080085 w 8128084"/>
              <a:gd name="connsiteY214" fmla="*/ 14269453 h 15135727"/>
              <a:gd name="connsiteX215" fmla="*/ 3152274 w 8128084"/>
              <a:gd name="connsiteY215" fmla="*/ 14197264 h 15135727"/>
              <a:gd name="connsiteX216" fmla="*/ 3152274 w 8128084"/>
              <a:gd name="connsiteY216" fmla="*/ 14052885 h 15135727"/>
              <a:gd name="connsiteX217" fmla="*/ 3080085 w 8128084"/>
              <a:gd name="connsiteY217" fmla="*/ 13980695 h 15135727"/>
              <a:gd name="connsiteX218" fmla="*/ 3056021 w 8128084"/>
              <a:gd name="connsiteY218" fmla="*/ 14076948 h 15135727"/>
              <a:gd name="connsiteX219" fmla="*/ 2935706 w 8128084"/>
              <a:gd name="connsiteY219" fmla="*/ 14076948 h 15135727"/>
              <a:gd name="connsiteX220" fmla="*/ 2863516 w 8128084"/>
              <a:gd name="connsiteY220" fmla="*/ 14125074 h 15135727"/>
              <a:gd name="connsiteX221" fmla="*/ 2719137 w 8128084"/>
              <a:gd name="connsiteY221" fmla="*/ 14197264 h 15135727"/>
              <a:gd name="connsiteX222" fmla="*/ 2646948 w 8128084"/>
              <a:gd name="connsiteY222" fmla="*/ 14197264 h 15135727"/>
              <a:gd name="connsiteX223" fmla="*/ 2598821 w 8128084"/>
              <a:gd name="connsiteY223" fmla="*/ 14125074 h 15135727"/>
              <a:gd name="connsiteX224" fmla="*/ 2430379 w 8128084"/>
              <a:gd name="connsiteY224" fmla="*/ 13836316 h 15135727"/>
              <a:gd name="connsiteX225" fmla="*/ 2646948 w 8128084"/>
              <a:gd name="connsiteY225" fmla="*/ 13812253 h 15135727"/>
              <a:gd name="connsiteX226" fmla="*/ 2502569 w 8128084"/>
              <a:gd name="connsiteY226" fmla="*/ 13475369 h 15135727"/>
              <a:gd name="connsiteX227" fmla="*/ 2550695 w 8128084"/>
              <a:gd name="connsiteY227" fmla="*/ 13186611 h 15135727"/>
              <a:gd name="connsiteX228" fmla="*/ 2719137 w 8128084"/>
              <a:gd name="connsiteY228" fmla="*/ 13042232 h 15135727"/>
              <a:gd name="connsiteX229" fmla="*/ 2791327 w 8128084"/>
              <a:gd name="connsiteY229" fmla="*/ 12945979 h 15135727"/>
              <a:gd name="connsiteX230" fmla="*/ 3031958 w 8128084"/>
              <a:gd name="connsiteY230" fmla="*/ 13090358 h 15135727"/>
              <a:gd name="connsiteX231" fmla="*/ 3056021 w 8128084"/>
              <a:gd name="connsiteY231" fmla="*/ 12753474 h 15135727"/>
              <a:gd name="connsiteX232" fmla="*/ 2887579 w 8128084"/>
              <a:gd name="connsiteY232" fmla="*/ 12777537 h 15135727"/>
              <a:gd name="connsiteX233" fmla="*/ 2815390 w 8128084"/>
              <a:gd name="connsiteY233" fmla="*/ 12777537 h 15135727"/>
              <a:gd name="connsiteX234" fmla="*/ 3176337 w 8128084"/>
              <a:gd name="connsiteY234" fmla="*/ 12368464 h 15135727"/>
              <a:gd name="connsiteX235" fmla="*/ 3104148 w 8128084"/>
              <a:gd name="connsiteY235" fmla="*/ 12320337 h 15135727"/>
              <a:gd name="connsiteX236" fmla="*/ 3104148 w 8128084"/>
              <a:gd name="connsiteY236" fmla="*/ 12320337 h 15135727"/>
              <a:gd name="connsiteX237" fmla="*/ 3007895 w 8128084"/>
              <a:gd name="connsiteY237" fmla="*/ 12079706 h 15135727"/>
              <a:gd name="connsiteX238" fmla="*/ 2911642 w 8128084"/>
              <a:gd name="connsiteY238" fmla="*/ 11935327 h 15135727"/>
              <a:gd name="connsiteX239" fmla="*/ 2863516 w 8128084"/>
              <a:gd name="connsiteY239" fmla="*/ 11694695 h 15135727"/>
              <a:gd name="connsiteX240" fmla="*/ 2911642 w 8128084"/>
              <a:gd name="connsiteY240" fmla="*/ 11454064 h 15135727"/>
              <a:gd name="connsiteX241" fmla="*/ 3056021 w 8128084"/>
              <a:gd name="connsiteY241" fmla="*/ 11454064 h 15135727"/>
              <a:gd name="connsiteX242" fmla="*/ 2983832 w 8128084"/>
              <a:gd name="connsiteY242" fmla="*/ 11381874 h 15135727"/>
              <a:gd name="connsiteX243" fmla="*/ 3031958 w 8128084"/>
              <a:gd name="connsiteY243" fmla="*/ 11285621 h 15135727"/>
              <a:gd name="connsiteX244" fmla="*/ 3007895 w 8128084"/>
              <a:gd name="connsiteY244" fmla="*/ 11189369 h 15135727"/>
              <a:gd name="connsiteX245" fmla="*/ 2887579 w 8128084"/>
              <a:gd name="connsiteY245" fmla="*/ 11141242 h 15135727"/>
              <a:gd name="connsiteX246" fmla="*/ 2887579 w 8128084"/>
              <a:gd name="connsiteY246" fmla="*/ 10972800 h 15135727"/>
              <a:gd name="connsiteX247" fmla="*/ 2887579 w 8128084"/>
              <a:gd name="connsiteY247" fmla="*/ 10924674 h 15135727"/>
              <a:gd name="connsiteX248" fmla="*/ 2767264 w 8128084"/>
              <a:gd name="connsiteY248" fmla="*/ 11020927 h 15135727"/>
              <a:gd name="connsiteX249" fmla="*/ 2743200 w 8128084"/>
              <a:gd name="connsiteY249" fmla="*/ 10924674 h 15135727"/>
              <a:gd name="connsiteX250" fmla="*/ 2550695 w 8128084"/>
              <a:gd name="connsiteY250" fmla="*/ 11020927 h 15135727"/>
              <a:gd name="connsiteX251" fmla="*/ 2526632 w 8128084"/>
              <a:gd name="connsiteY251" fmla="*/ 11117179 h 15135727"/>
              <a:gd name="connsiteX252" fmla="*/ 2334127 w 8128084"/>
              <a:gd name="connsiteY252" fmla="*/ 10996864 h 15135727"/>
              <a:gd name="connsiteX253" fmla="*/ 2358190 w 8128084"/>
              <a:gd name="connsiteY253" fmla="*/ 10732169 h 15135727"/>
              <a:gd name="connsiteX254" fmla="*/ 2334127 w 8128084"/>
              <a:gd name="connsiteY254" fmla="*/ 10587790 h 15135727"/>
              <a:gd name="connsiteX255" fmla="*/ 2406316 w 8128084"/>
              <a:gd name="connsiteY255" fmla="*/ 10491537 h 15135727"/>
              <a:gd name="connsiteX256" fmla="*/ 2598821 w 8128084"/>
              <a:gd name="connsiteY256" fmla="*/ 10684042 h 15135727"/>
              <a:gd name="connsiteX257" fmla="*/ 2767264 w 8128084"/>
              <a:gd name="connsiteY257" fmla="*/ 10684042 h 15135727"/>
              <a:gd name="connsiteX258" fmla="*/ 2646948 w 8128084"/>
              <a:gd name="connsiteY258" fmla="*/ 10515600 h 15135727"/>
              <a:gd name="connsiteX259" fmla="*/ 2815390 w 8128084"/>
              <a:gd name="connsiteY259" fmla="*/ 10395285 h 15135727"/>
              <a:gd name="connsiteX260" fmla="*/ 3080085 w 8128084"/>
              <a:gd name="connsiteY260" fmla="*/ 10419348 h 15135727"/>
              <a:gd name="connsiteX261" fmla="*/ 3248527 w 8128084"/>
              <a:gd name="connsiteY261" fmla="*/ 10539664 h 15135727"/>
              <a:gd name="connsiteX262" fmla="*/ 3320716 w 8128084"/>
              <a:gd name="connsiteY262" fmla="*/ 10659979 h 15135727"/>
              <a:gd name="connsiteX263" fmla="*/ 3465095 w 8128084"/>
              <a:gd name="connsiteY263" fmla="*/ 10659979 h 15135727"/>
              <a:gd name="connsiteX264" fmla="*/ 3441032 w 8128084"/>
              <a:gd name="connsiteY264" fmla="*/ 10491537 h 15135727"/>
              <a:gd name="connsiteX265" fmla="*/ 3392906 w 8128084"/>
              <a:gd name="connsiteY265" fmla="*/ 10250906 h 15135727"/>
              <a:gd name="connsiteX266" fmla="*/ 3152274 w 8128084"/>
              <a:gd name="connsiteY266" fmla="*/ 10250906 h 15135727"/>
              <a:gd name="connsiteX267" fmla="*/ 3176337 w 8128084"/>
              <a:gd name="connsiteY267" fmla="*/ 10178716 h 15135727"/>
              <a:gd name="connsiteX268" fmla="*/ 3104148 w 8128084"/>
              <a:gd name="connsiteY268" fmla="*/ 10154653 h 15135727"/>
              <a:gd name="connsiteX269" fmla="*/ 3007895 w 8128084"/>
              <a:gd name="connsiteY269" fmla="*/ 9962148 h 15135727"/>
              <a:gd name="connsiteX270" fmla="*/ 3176337 w 8128084"/>
              <a:gd name="connsiteY270" fmla="*/ 9889958 h 15135727"/>
              <a:gd name="connsiteX271" fmla="*/ 2959769 w 8128084"/>
              <a:gd name="connsiteY271" fmla="*/ 9504948 h 15135727"/>
              <a:gd name="connsiteX272" fmla="*/ 2791327 w 8128084"/>
              <a:gd name="connsiteY272" fmla="*/ 9456821 h 15135727"/>
              <a:gd name="connsiteX273" fmla="*/ 2574758 w 8128084"/>
              <a:gd name="connsiteY273" fmla="*/ 9336506 h 15135727"/>
              <a:gd name="connsiteX274" fmla="*/ 2550695 w 8128084"/>
              <a:gd name="connsiteY274" fmla="*/ 9071811 h 15135727"/>
              <a:gd name="connsiteX275" fmla="*/ 2695074 w 8128084"/>
              <a:gd name="connsiteY275" fmla="*/ 8999621 h 15135727"/>
              <a:gd name="connsiteX276" fmla="*/ 2622885 w 8128084"/>
              <a:gd name="connsiteY276" fmla="*/ 8975558 h 15135727"/>
              <a:gd name="connsiteX277" fmla="*/ 2430379 w 8128084"/>
              <a:gd name="connsiteY277" fmla="*/ 8999621 h 15135727"/>
              <a:gd name="connsiteX278" fmla="*/ 2261937 w 8128084"/>
              <a:gd name="connsiteY278" fmla="*/ 9168064 h 15135727"/>
              <a:gd name="connsiteX279" fmla="*/ 2237874 w 8128084"/>
              <a:gd name="connsiteY279" fmla="*/ 8999621 h 15135727"/>
              <a:gd name="connsiteX280" fmla="*/ 2117558 w 8128084"/>
              <a:gd name="connsiteY280" fmla="*/ 8975558 h 15135727"/>
              <a:gd name="connsiteX281" fmla="*/ 2045369 w 8128084"/>
              <a:gd name="connsiteY281" fmla="*/ 8783053 h 15135727"/>
              <a:gd name="connsiteX282" fmla="*/ 1852864 w 8128084"/>
              <a:gd name="connsiteY282" fmla="*/ 8758990 h 15135727"/>
              <a:gd name="connsiteX283" fmla="*/ 1636295 w 8128084"/>
              <a:gd name="connsiteY283" fmla="*/ 8927432 h 15135727"/>
              <a:gd name="connsiteX284" fmla="*/ 1588169 w 8128084"/>
              <a:gd name="connsiteY284" fmla="*/ 9023685 h 15135727"/>
              <a:gd name="connsiteX285" fmla="*/ 1515979 w 8128084"/>
              <a:gd name="connsiteY285" fmla="*/ 8879306 h 15135727"/>
              <a:gd name="connsiteX286" fmla="*/ 1347537 w 8128084"/>
              <a:gd name="connsiteY286" fmla="*/ 8879306 h 15135727"/>
              <a:gd name="connsiteX287" fmla="*/ 1347537 w 8128084"/>
              <a:gd name="connsiteY287" fmla="*/ 8710864 h 15135727"/>
              <a:gd name="connsiteX288" fmla="*/ 1106906 w 8128084"/>
              <a:gd name="connsiteY288" fmla="*/ 8783053 h 15135727"/>
              <a:gd name="connsiteX289" fmla="*/ 890337 w 8128084"/>
              <a:gd name="connsiteY289" fmla="*/ 8686800 h 15135727"/>
              <a:gd name="connsiteX290" fmla="*/ 649706 w 8128084"/>
              <a:gd name="connsiteY290" fmla="*/ 8662737 h 15135727"/>
              <a:gd name="connsiteX291" fmla="*/ 385011 w 8128084"/>
              <a:gd name="connsiteY291" fmla="*/ 8566485 h 15135727"/>
              <a:gd name="connsiteX292" fmla="*/ 577516 w 8128084"/>
              <a:gd name="connsiteY292" fmla="*/ 8373979 h 15135727"/>
              <a:gd name="connsiteX293" fmla="*/ 794085 w 8128084"/>
              <a:gd name="connsiteY293" fmla="*/ 8301790 h 15135727"/>
              <a:gd name="connsiteX294" fmla="*/ 745958 w 8128084"/>
              <a:gd name="connsiteY294" fmla="*/ 8133348 h 15135727"/>
              <a:gd name="connsiteX295" fmla="*/ 818148 w 8128084"/>
              <a:gd name="connsiteY295" fmla="*/ 7820527 h 15135727"/>
              <a:gd name="connsiteX296" fmla="*/ 697832 w 8128084"/>
              <a:gd name="connsiteY296" fmla="*/ 7820527 h 15135727"/>
              <a:gd name="connsiteX297" fmla="*/ 625642 w 8128084"/>
              <a:gd name="connsiteY297" fmla="*/ 7916779 h 15135727"/>
              <a:gd name="connsiteX298" fmla="*/ 457200 w 8128084"/>
              <a:gd name="connsiteY298" fmla="*/ 7820527 h 15135727"/>
              <a:gd name="connsiteX299" fmla="*/ 529390 w 8128084"/>
              <a:gd name="connsiteY299" fmla="*/ 7700211 h 15135727"/>
              <a:gd name="connsiteX300" fmla="*/ 938464 w 8128084"/>
              <a:gd name="connsiteY300" fmla="*/ 7676148 h 15135727"/>
              <a:gd name="connsiteX301" fmla="*/ 1058779 w 8128084"/>
              <a:gd name="connsiteY301" fmla="*/ 7459579 h 15135727"/>
              <a:gd name="connsiteX302" fmla="*/ 1203158 w 8128084"/>
              <a:gd name="connsiteY302" fmla="*/ 7603958 h 15135727"/>
              <a:gd name="connsiteX303" fmla="*/ 1299411 w 8128084"/>
              <a:gd name="connsiteY303" fmla="*/ 7555832 h 15135727"/>
              <a:gd name="connsiteX304" fmla="*/ 1443790 w 8128084"/>
              <a:gd name="connsiteY304" fmla="*/ 7507706 h 15135727"/>
              <a:gd name="connsiteX305" fmla="*/ 1684421 w 8128084"/>
              <a:gd name="connsiteY305" fmla="*/ 7603958 h 15135727"/>
              <a:gd name="connsiteX306" fmla="*/ 1684421 w 8128084"/>
              <a:gd name="connsiteY306" fmla="*/ 7603958 h 15135727"/>
              <a:gd name="connsiteX307" fmla="*/ 1540042 w 8128084"/>
              <a:gd name="connsiteY307" fmla="*/ 7363327 h 15135727"/>
              <a:gd name="connsiteX308" fmla="*/ 1299411 w 8128084"/>
              <a:gd name="connsiteY308" fmla="*/ 7315200 h 15135727"/>
              <a:gd name="connsiteX309" fmla="*/ 1130969 w 8128084"/>
              <a:gd name="connsiteY309" fmla="*/ 7339264 h 15135727"/>
              <a:gd name="connsiteX310" fmla="*/ 1034716 w 8128084"/>
              <a:gd name="connsiteY310" fmla="*/ 7315200 h 15135727"/>
              <a:gd name="connsiteX311" fmla="*/ 1155032 w 8128084"/>
              <a:gd name="connsiteY311" fmla="*/ 7050506 h 15135727"/>
              <a:gd name="connsiteX312" fmla="*/ 1155032 w 8128084"/>
              <a:gd name="connsiteY312" fmla="*/ 6930190 h 15135727"/>
              <a:gd name="connsiteX313" fmla="*/ 1155032 w 8128084"/>
              <a:gd name="connsiteY313" fmla="*/ 6761748 h 15135727"/>
              <a:gd name="connsiteX314" fmla="*/ 1203158 w 8128084"/>
              <a:gd name="connsiteY314" fmla="*/ 6617369 h 15135727"/>
              <a:gd name="connsiteX315" fmla="*/ 1371600 w 8128084"/>
              <a:gd name="connsiteY315" fmla="*/ 6472990 h 15135727"/>
              <a:gd name="connsiteX316" fmla="*/ 1443790 w 8128084"/>
              <a:gd name="connsiteY316" fmla="*/ 6328611 h 15135727"/>
              <a:gd name="connsiteX317" fmla="*/ 1419727 w 8128084"/>
              <a:gd name="connsiteY317" fmla="*/ 6208295 h 15135727"/>
              <a:gd name="connsiteX318" fmla="*/ 1275348 w 8128084"/>
              <a:gd name="connsiteY318" fmla="*/ 6304548 h 15135727"/>
              <a:gd name="connsiteX319" fmla="*/ 1323474 w 8128084"/>
              <a:gd name="connsiteY319" fmla="*/ 6015790 h 15135727"/>
              <a:gd name="connsiteX320" fmla="*/ 1540042 w 8128084"/>
              <a:gd name="connsiteY320" fmla="*/ 5871411 h 15135727"/>
              <a:gd name="connsiteX321" fmla="*/ 1540042 w 8128084"/>
              <a:gd name="connsiteY321" fmla="*/ 5751095 h 15135727"/>
              <a:gd name="connsiteX322" fmla="*/ 1395664 w 8128084"/>
              <a:gd name="connsiteY322" fmla="*/ 5799221 h 15135727"/>
              <a:gd name="connsiteX323" fmla="*/ 1179095 w 8128084"/>
              <a:gd name="connsiteY323" fmla="*/ 5799221 h 15135727"/>
              <a:gd name="connsiteX324" fmla="*/ 890337 w 8128084"/>
              <a:gd name="connsiteY324" fmla="*/ 5775158 h 15135727"/>
              <a:gd name="connsiteX325" fmla="*/ 697832 w 8128084"/>
              <a:gd name="connsiteY325" fmla="*/ 5606716 h 15135727"/>
              <a:gd name="connsiteX326" fmla="*/ 577516 w 8128084"/>
              <a:gd name="connsiteY326" fmla="*/ 5582653 h 15135727"/>
              <a:gd name="connsiteX327" fmla="*/ 697832 w 8128084"/>
              <a:gd name="connsiteY327" fmla="*/ 5775158 h 15135727"/>
              <a:gd name="connsiteX328" fmla="*/ 409074 w 8128084"/>
              <a:gd name="connsiteY328" fmla="*/ 5799221 h 15135727"/>
              <a:gd name="connsiteX329" fmla="*/ 168442 w 8128084"/>
              <a:gd name="connsiteY329" fmla="*/ 5702969 h 15135727"/>
              <a:gd name="connsiteX330" fmla="*/ 264695 w 8128084"/>
              <a:gd name="connsiteY330" fmla="*/ 5558590 h 15135727"/>
              <a:gd name="connsiteX331" fmla="*/ 144379 w 8128084"/>
              <a:gd name="connsiteY331" fmla="*/ 5510464 h 15135727"/>
              <a:gd name="connsiteX332" fmla="*/ 0 w 8128084"/>
              <a:gd name="connsiteY332" fmla="*/ 5462337 h 15135727"/>
              <a:gd name="connsiteX333" fmla="*/ 96253 w 8128084"/>
              <a:gd name="connsiteY333"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090737 w 8128084"/>
              <a:gd name="connsiteY128" fmla="*/ 6184232 h 15135727"/>
              <a:gd name="connsiteX129" fmla="*/ 4186990 w 8128084"/>
              <a:gd name="connsiteY129" fmla="*/ 6472990 h 15135727"/>
              <a:gd name="connsiteX130" fmla="*/ 4042611 w 8128084"/>
              <a:gd name="connsiteY130" fmla="*/ 6352674 h 15135727"/>
              <a:gd name="connsiteX131" fmla="*/ 3946358 w 8128084"/>
              <a:gd name="connsiteY131" fmla="*/ 6376737 h 15135727"/>
              <a:gd name="connsiteX132" fmla="*/ 4114800 w 8128084"/>
              <a:gd name="connsiteY132" fmla="*/ 6641432 h 15135727"/>
              <a:gd name="connsiteX133" fmla="*/ 4451685 w 8128084"/>
              <a:gd name="connsiteY133" fmla="*/ 6737685 h 15135727"/>
              <a:gd name="connsiteX134" fmla="*/ 4620127 w 8128084"/>
              <a:gd name="connsiteY134" fmla="*/ 6978316 h 15135727"/>
              <a:gd name="connsiteX135" fmla="*/ 4740442 w 8128084"/>
              <a:gd name="connsiteY135" fmla="*/ 7170821 h 15135727"/>
              <a:gd name="connsiteX136" fmla="*/ 5077327 w 8128084"/>
              <a:gd name="connsiteY136" fmla="*/ 7387390 h 15135727"/>
              <a:gd name="connsiteX137" fmla="*/ 5125453 w 8128084"/>
              <a:gd name="connsiteY137" fmla="*/ 7603958 h 15135727"/>
              <a:gd name="connsiteX138" fmla="*/ 5197642 w 8128084"/>
              <a:gd name="connsiteY138" fmla="*/ 7796464 h 15135727"/>
              <a:gd name="connsiteX139" fmla="*/ 5486400 w 8128084"/>
              <a:gd name="connsiteY139" fmla="*/ 7964906 h 15135727"/>
              <a:gd name="connsiteX140" fmla="*/ 5486400 w 8128084"/>
              <a:gd name="connsiteY140" fmla="*/ 8349916 h 15135727"/>
              <a:gd name="connsiteX141" fmla="*/ 5678906 w 8128084"/>
              <a:gd name="connsiteY141" fmla="*/ 8614611 h 15135727"/>
              <a:gd name="connsiteX142" fmla="*/ 5919537 w 8128084"/>
              <a:gd name="connsiteY142" fmla="*/ 9071811 h 15135727"/>
              <a:gd name="connsiteX143" fmla="*/ 6160169 w 8128084"/>
              <a:gd name="connsiteY143" fmla="*/ 9336506 h 15135727"/>
              <a:gd name="connsiteX144" fmla="*/ 6280485 w 8128084"/>
              <a:gd name="connsiteY144" fmla="*/ 9601200 h 15135727"/>
              <a:gd name="connsiteX145" fmla="*/ 6400800 w 8128084"/>
              <a:gd name="connsiteY145" fmla="*/ 9793706 h 15135727"/>
              <a:gd name="connsiteX146" fmla="*/ 6569242 w 8128084"/>
              <a:gd name="connsiteY146" fmla="*/ 10058400 h 15135727"/>
              <a:gd name="connsiteX147" fmla="*/ 6713621 w 8128084"/>
              <a:gd name="connsiteY147" fmla="*/ 10106527 h 15135727"/>
              <a:gd name="connsiteX148" fmla="*/ 6545179 w 8128084"/>
              <a:gd name="connsiteY148" fmla="*/ 10202779 h 15135727"/>
              <a:gd name="connsiteX149" fmla="*/ 6569242 w 8128084"/>
              <a:gd name="connsiteY149" fmla="*/ 10443411 h 15135727"/>
              <a:gd name="connsiteX150" fmla="*/ 6593306 w 8128084"/>
              <a:gd name="connsiteY150" fmla="*/ 10708106 h 15135727"/>
              <a:gd name="connsiteX151" fmla="*/ 6761748 w 8128084"/>
              <a:gd name="connsiteY151" fmla="*/ 10924674 h 15135727"/>
              <a:gd name="connsiteX152" fmla="*/ 6641432 w 8128084"/>
              <a:gd name="connsiteY152" fmla="*/ 11093116 h 15135727"/>
              <a:gd name="connsiteX153" fmla="*/ 6713621 w 8128084"/>
              <a:gd name="connsiteY153" fmla="*/ 11261558 h 15135727"/>
              <a:gd name="connsiteX154" fmla="*/ 6737685 w 8128084"/>
              <a:gd name="connsiteY154" fmla="*/ 11526253 h 15135727"/>
              <a:gd name="connsiteX155" fmla="*/ 6617369 w 8128084"/>
              <a:gd name="connsiteY155" fmla="*/ 11839074 h 15135727"/>
              <a:gd name="connsiteX156" fmla="*/ 6617369 w 8128084"/>
              <a:gd name="connsiteY156" fmla="*/ 12031579 h 15135727"/>
              <a:gd name="connsiteX157" fmla="*/ 6641432 w 8128084"/>
              <a:gd name="connsiteY157" fmla="*/ 12127832 h 15135727"/>
              <a:gd name="connsiteX158" fmla="*/ 6761748 w 8128084"/>
              <a:gd name="connsiteY158" fmla="*/ 12031579 h 15135727"/>
              <a:gd name="connsiteX159" fmla="*/ 6761748 w 8128084"/>
              <a:gd name="connsiteY159" fmla="*/ 12296274 h 15135727"/>
              <a:gd name="connsiteX160" fmla="*/ 6689558 w 8128084"/>
              <a:gd name="connsiteY160" fmla="*/ 12512842 h 15135727"/>
              <a:gd name="connsiteX161" fmla="*/ 6785811 w 8128084"/>
              <a:gd name="connsiteY161" fmla="*/ 12777537 h 15135727"/>
              <a:gd name="connsiteX162" fmla="*/ 6569242 w 8128084"/>
              <a:gd name="connsiteY162" fmla="*/ 12873790 h 15135727"/>
              <a:gd name="connsiteX163" fmla="*/ 6545179 w 8128084"/>
              <a:gd name="connsiteY163" fmla="*/ 13090358 h 15135727"/>
              <a:gd name="connsiteX164" fmla="*/ 6448927 w 8128084"/>
              <a:gd name="connsiteY164" fmla="*/ 13355053 h 15135727"/>
              <a:gd name="connsiteX165" fmla="*/ 6256421 w 8128084"/>
              <a:gd name="connsiteY165" fmla="*/ 13571621 h 15135727"/>
              <a:gd name="connsiteX166" fmla="*/ 6087979 w 8128084"/>
              <a:gd name="connsiteY166" fmla="*/ 13667874 h 15135727"/>
              <a:gd name="connsiteX167" fmla="*/ 5943600 w 8128084"/>
              <a:gd name="connsiteY167" fmla="*/ 13716000 h 15135727"/>
              <a:gd name="connsiteX168" fmla="*/ 5702969 w 8128084"/>
              <a:gd name="connsiteY168" fmla="*/ 13667874 h 15135727"/>
              <a:gd name="connsiteX169" fmla="*/ 5582653 w 8128084"/>
              <a:gd name="connsiteY169" fmla="*/ 13691937 h 15135727"/>
              <a:gd name="connsiteX170" fmla="*/ 5727032 w 8128084"/>
              <a:gd name="connsiteY170" fmla="*/ 13836316 h 15135727"/>
              <a:gd name="connsiteX171" fmla="*/ 5582653 w 8128084"/>
              <a:gd name="connsiteY171" fmla="*/ 14052885 h 15135727"/>
              <a:gd name="connsiteX172" fmla="*/ 5462337 w 8128084"/>
              <a:gd name="connsiteY172" fmla="*/ 14149137 h 15135727"/>
              <a:gd name="connsiteX173" fmla="*/ 5342021 w 8128084"/>
              <a:gd name="connsiteY173" fmla="*/ 14004758 h 15135727"/>
              <a:gd name="connsiteX174" fmla="*/ 5245769 w 8128084"/>
              <a:gd name="connsiteY174" fmla="*/ 14004758 h 15135727"/>
              <a:gd name="connsiteX175" fmla="*/ 5245769 w 8128084"/>
              <a:gd name="connsiteY175" fmla="*/ 13956632 h 15135727"/>
              <a:gd name="connsiteX176" fmla="*/ 5101390 w 8128084"/>
              <a:gd name="connsiteY176" fmla="*/ 13956632 h 15135727"/>
              <a:gd name="connsiteX177" fmla="*/ 4981074 w 8128084"/>
              <a:gd name="connsiteY177" fmla="*/ 13860379 h 15135727"/>
              <a:gd name="connsiteX178" fmla="*/ 4740442 w 8128084"/>
              <a:gd name="connsiteY178" fmla="*/ 13908506 h 15135727"/>
              <a:gd name="connsiteX179" fmla="*/ 4475748 w 8128084"/>
              <a:gd name="connsiteY179" fmla="*/ 13956632 h 15135727"/>
              <a:gd name="connsiteX180" fmla="*/ 4379495 w 8128084"/>
              <a:gd name="connsiteY180" fmla="*/ 14028821 h 15135727"/>
              <a:gd name="connsiteX181" fmla="*/ 4403558 w 8128084"/>
              <a:gd name="connsiteY181" fmla="*/ 14197264 h 15135727"/>
              <a:gd name="connsiteX182" fmla="*/ 4572000 w 8128084"/>
              <a:gd name="connsiteY182" fmla="*/ 14149137 h 15135727"/>
              <a:gd name="connsiteX183" fmla="*/ 4523874 w 8128084"/>
              <a:gd name="connsiteY183" fmla="*/ 14558211 h 15135727"/>
              <a:gd name="connsiteX184" fmla="*/ 4403558 w 8128084"/>
              <a:gd name="connsiteY184" fmla="*/ 14437895 h 15135727"/>
              <a:gd name="connsiteX185" fmla="*/ 4403558 w 8128084"/>
              <a:gd name="connsiteY185" fmla="*/ 14437895 h 15135727"/>
              <a:gd name="connsiteX186" fmla="*/ 4283242 w 8128084"/>
              <a:gd name="connsiteY186" fmla="*/ 14245390 h 15135727"/>
              <a:gd name="connsiteX187" fmla="*/ 4235116 w 8128084"/>
              <a:gd name="connsiteY187" fmla="*/ 14341642 h 15135727"/>
              <a:gd name="connsiteX188" fmla="*/ 4162927 w 8128084"/>
              <a:gd name="connsiteY188" fmla="*/ 14389769 h 15135727"/>
              <a:gd name="connsiteX189" fmla="*/ 4162927 w 8128084"/>
              <a:gd name="connsiteY189" fmla="*/ 14389769 h 15135727"/>
              <a:gd name="connsiteX190" fmla="*/ 3922295 w 8128084"/>
              <a:gd name="connsiteY190" fmla="*/ 14245390 h 15135727"/>
              <a:gd name="connsiteX191" fmla="*/ 3801979 w 8128084"/>
              <a:gd name="connsiteY191" fmla="*/ 14293516 h 15135727"/>
              <a:gd name="connsiteX192" fmla="*/ 3681664 w 8128084"/>
              <a:gd name="connsiteY192" fmla="*/ 14389769 h 15135727"/>
              <a:gd name="connsiteX193" fmla="*/ 3657600 w 8128084"/>
              <a:gd name="connsiteY193" fmla="*/ 14654464 h 15135727"/>
              <a:gd name="connsiteX194" fmla="*/ 3513221 w 8128084"/>
              <a:gd name="connsiteY194" fmla="*/ 14726653 h 15135727"/>
              <a:gd name="connsiteX195" fmla="*/ 3513221 w 8128084"/>
              <a:gd name="connsiteY195" fmla="*/ 14871032 h 15135727"/>
              <a:gd name="connsiteX196" fmla="*/ 3633537 w 8128084"/>
              <a:gd name="connsiteY196" fmla="*/ 14967285 h 15135727"/>
              <a:gd name="connsiteX197" fmla="*/ 3609474 w 8128084"/>
              <a:gd name="connsiteY197" fmla="*/ 15087600 h 15135727"/>
              <a:gd name="connsiteX198" fmla="*/ 3441032 w 8128084"/>
              <a:gd name="connsiteY198" fmla="*/ 15039474 h 15135727"/>
              <a:gd name="connsiteX199" fmla="*/ 3272590 w 8128084"/>
              <a:gd name="connsiteY199" fmla="*/ 15063537 h 15135727"/>
              <a:gd name="connsiteX200" fmla="*/ 3248527 w 8128084"/>
              <a:gd name="connsiteY200" fmla="*/ 14895095 h 15135727"/>
              <a:gd name="connsiteX201" fmla="*/ 3128211 w 8128084"/>
              <a:gd name="connsiteY201" fmla="*/ 14919158 h 15135727"/>
              <a:gd name="connsiteX202" fmla="*/ 2959769 w 8128084"/>
              <a:gd name="connsiteY202" fmla="*/ 15135727 h 15135727"/>
              <a:gd name="connsiteX203" fmla="*/ 2935706 w 8128084"/>
              <a:gd name="connsiteY203" fmla="*/ 14895095 h 15135727"/>
              <a:gd name="connsiteX204" fmla="*/ 2791327 w 8128084"/>
              <a:gd name="connsiteY204" fmla="*/ 14943221 h 15135727"/>
              <a:gd name="connsiteX205" fmla="*/ 2671011 w 8128084"/>
              <a:gd name="connsiteY205" fmla="*/ 15039474 h 15135727"/>
              <a:gd name="connsiteX206" fmla="*/ 2430379 w 8128084"/>
              <a:gd name="connsiteY206" fmla="*/ 15087600 h 15135727"/>
              <a:gd name="connsiteX207" fmla="*/ 2237874 w 8128084"/>
              <a:gd name="connsiteY207" fmla="*/ 15039474 h 15135727"/>
              <a:gd name="connsiteX208" fmla="*/ 2622885 w 8128084"/>
              <a:gd name="connsiteY208" fmla="*/ 14846969 h 15135727"/>
              <a:gd name="connsiteX209" fmla="*/ 2887579 w 8128084"/>
              <a:gd name="connsiteY209" fmla="*/ 14774779 h 15135727"/>
              <a:gd name="connsiteX210" fmla="*/ 2839453 w 8128084"/>
              <a:gd name="connsiteY210" fmla="*/ 14582274 h 15135727"/>
              <a:gd name="connsiteX211" fmla="*/ 2935706 w 8128084"/>
              <a:gd name="connsiteY211" fmla="*/ 14510085 h 15135727"/>
              <a:gd name="connsiteX212" fmla="*/ 2935706 w 8128084"/>
              <a:gd name="connsiteY212" fmla="*/ 14510085 h 15135727"/>
              <a:gd name="connsiteX213" fmla="*/ 3080085 w 8128084"/>
              <a:gd name="connsiteY213" fmla="*/ 14413832 h 15135727"/>
              <a:gd name="connsiteX214" fmla="*/ 3152274 w 8128084"/>
              <a:gd name="connsiteY214" fmla="*/ 14341642 h 15135727"/>
              <a:gd name="connsiteX215" fmla="*/ 3080085 w 8128084"/>
              <a:gd name="connsiteY215" fmla="*/ 14269453 h 15135727"/>
              <a:gd name="connsiteX216" fmla="*/ 3152274 w 8128084"/>
              <a:gd name="connsiteY216" fmla="*/ 14197264 h 15135727"/>
              <a:gd name="connsiteX217" fmla="*/ 3152274 w 8128084"/>
              <a:gd name="connsiteY217" fmla="*/ 14052885 h 15135727"/>
              <a:gd name="connsiteX218" fmla="*/ 3080085 w 8128084"/>
              <a:gd name="connsiteY218" fmla="*/ 13980695 h 15135727"/>
              <a:gd name="connsiteX219" fmla="*/ 3056021 w 8128084"/>
              <a:gd name="connsiteY219" fmla="*/ 14076948 h 15135727"/>
              <a:gd name="connsiteX220" fmla="*/ 2935706 w 8128084"/>
              <a:gd name="connsiteY220" fmla="*/ 14076948 h 15135727"/>
              <a:gd name="connsiteX221" fmla="*/ 2863516 w 8128084"/>
              <a:gd name="connsiteY221" fmla="*/ 14125074 h 15135727"/>
              <a:gd name="connsiteX222" fmla="*/ 2719137 w 8128084"/>
              <a:gd name="connsiteY222" fmla="*/ 14197264 h 15135727"/>
              <a:gd name="connsiteX223" fmla="*/ 2646948 w 8128084"/>
              <a:gd name="connsiteY223" fmla="*/ 14197264 h 15135727"/>
              <a:gd name="connsiteX224" fmla="*/ 2598821 w 8128084"/>
              <a:gd name="connsiteY224" fmla="*/ 14125074 h 15135727"/>
              <a:gd name="connsiteX225" fmla="*/ 2430379 w 8128084"/>
              <a:gd name="connsiteY225" fmla="*/ 13836316 h 15135727"/>
              <a:gd name="connsiteX226" fmla="*/ 2646948 w 8128084"/>
              <a:gd name="connsiteY226" fmla="*/ 13812253 h 15135727"/>
              <a:gd name="connsiteX227" fmla="*/ 2502569 w 8128084"/>
              <a:gd name="connsiteY227" fmla="*/ 13475369 h 15135727"/>
              <a:gd name="connsiteX228" fmla="*/ 2550695 w 8128084"/>
              <a:gd name="connsiteY228" fmla="*/ 13186611 h 15135727"/>
              <a:gd name="connsiteX229" fmla="*/ 2719137 w 8128084"/>
              <a:gd name="connsiteY229" fmla="*/ 13042232 h 15135727"/>
              <a:gd name="connsiteX230" fmla="*/ 2791327 w 8128084"/>
              <a:gd name="connsiteY230" fmla="*/ 12945979 h 15135727"/>
              <a:gd name="connsiteX231" fmla="*/ 3031958 w 8128084"/>
              <a:gd name="connsiteY231" fmla="*/ 13090358 h 15135727"/>
              <a:gd name="connsiteX232" fmla="*/ 3056021 w 8128084"/>
              <a:gd name="connsiteY232" fmla="*/ 12753474 h 15135727"/>
              <a:gd name="connsiteX233" fmla="*/ 2887579 w 8128084"/>
              <a:gd name="connsiteY233" fmla="*/ 12777537 h 15135727"/>
              <a:gd name="connsiteX234" fmla="*/ 2815390 w 8128084"/>
              <a:gd name="connsiteY234" fmla="*/ 12777537 h 15135727"/>
              <a:gd name="connsiteX235" fmla="*/ 3176337 w 8128084"/>
              <a:gd name="connsiteY235" fmla="*/ 12368464 h 15135727"/>
              <a:gd name="connsiteX236" fmla="*/ 3104148 w 8128084"/>
              <a:gd name="connsiteY236" fmla="*/ 12320337 h 15135727"/>
              <a:gd name="connsiteX237" fmla="*/ 3104148 w 8128084"/>
              <a:gd name="connsiteY237" fmla="*/ 12320337 h 15135727"/>
              <a:gd name="connsiteX238" fmla="*/ 3007895 w 8128084"/>
              <a:gd name="connsiteY238" fmla="*/ 12079706 h 15135727"/>
              <a:gd name="connsiteX239" fmla="*/ 2911642 w 8128084"/>
              <a:gd name="connsiteY239" fmla="*/ 11935327 h 15135727"/>
              <a:gd name="connsiteX240" fmla="*/ 2863516 w 8128084"/>
              <a:gd name="connsiteY240" fmla="*/ 11694695 h 15135727"/>
              <a:gd name="connsiteX241" fmla="*/ 2911642 w 8128084"/>
              <a:gd name="connsiteY241" fmla="*/ 11454064 h 15135727"/>
              <a:gd name="connsiteX242" fmla="*/ 3056021 w 8128084"/>
              <a:gd name="connsiteY242" fmla="*/ 11454064 h 15135727"/>
              <a:gd name="connsiteX243" fmla="*/ 2983832 w 8128084"/>
              <a:gd name="connsiteY243" fmla="*/ 11381874 h 15135727"/>
              <a:gd name="connsiteX244" fmla="*/ 3031958 w 8128084"/>
              <a:gd name="connsiteY244" fmla="*/ 11285621 h 15135727"/>
              <a:gd name="connsiteX245" fmla="*/ 3007895 w 8128084"/>
              <a:gd name="connsiteY245" fmla="*/ 11189369 h 15135727"/>
              <a:gd name="connsiteX246" fmla="*/ 2887579 w 8128084"/>
              <a:gd name="connsiteY246" fmla="*/ 11141242 h 15135727"/>
              <a:gd name="connsiteX247" fmla="*/ 2887579 w 8128084"/>
              <a:gd name="connsiteY247" fmla="*/ 10972800 h 15135727"/>
              <a:gd name="connsiteX248" fmla="*/ 2887579 w 8128084"/>
              <a:gd name="connsiteY248" fmla="*/ 10924674 h 15135727"/>
              <a:gd name="connsiteX249" fmla="*/ 2767264 w 8128084"/>
              <a:gd name="connsiteY249" fmla="*/ 11020927 h 15135727"/>
              <a:gd name="connsiteX250" fmla="*/ 2743200 w 8128084"/>
              <a:gd name="connsiteY250" fmla="*/ 10924674 h 15135727"/>
              <a:gd name="connsiteX251" fmla="*/ 2550695 w 8128084"/>
              <a:gd name="connsiteY251" fmla="*/ 11020927 h 15135727"/>
              <a:gd name="connsiteX252" fmla="*/ 2526632 w 8128084"/>
              <a:gd name="connsiteY252" fmla="*/ 11117179 h 15135727"/>
              <a:gd name="connsiteX253" fmla="*/ 2334127 w 8128084"/>
              <a:gd name="connsiteY253" fmla="*/ 10996864 h 15135727"/>
              <a:gd name="connsiteX254" fmla="*/ 2358190 w 8128084"/>
              <a:gd name="connsiteY254" fmla="*/ 10732169 h 15135727"/>
              <a:gd name="connsiteX255" fmla="*/ 2334127 w 8128084"/>
              <a:gd name="connsiteY255" fmla="*/ 10587790 h 15135727"/>
              <a:gd name="connsiteX256" fmla="*/ 2406316 w 8128084"/>
              <a:gd name="connsiteY256" fmla="*/ 10491537 h 15135727"/>
              <a:gd name="connsiteX257" fmla="*/ 2598821 w 8128084"/>
              <a:gd name="connsiteY257" fmla="*/ 10684042 h 15135727"/>
              <a:gd name="connsiteX258" fmla="*/ 2767264 w 8128084"/>
              <a:gd name="connsiteY258" fmla="*/ 10684042 h 15135727"/>
              <a:gd name="connsiteX259" fmla="*/ 2646948 w 8128084"/>
              <a:gd name="connsiteY259" fmla="*/ 10515600 h 15135727"/>
              <a:gd name="connsiteX260" fmla="*/ 2815390 w 8128084"/>
              <a:gd name="connsiteY260" fmla="*/ 10395285 h 15135727"/>
              <a:gd name="connsiteX261" fmla="*/ 3080085 w 8128084"/>
              <a:gd name="connsiteY261" fmla="*/ 10419348 h 15135727"/>
              <a:gd name="connsiteX262" fmla="*/ 3248527 w 8128084"/>
              <a:gd name="connsiteY262" fmla="*/ 10539664 h 15135727"/>
              <a:gd name="connsiteX263" fmla="*/ 3320716 w 8128084"/>
              <a:gd name="connsiteY263" fmla="*/ 10659979 h 15135727"/>
              <a:gd name="connsiteX264" fmla="*/ 3465095 w 8128084"/>
              <a:gd name="connsiteY264" fmla="*/ 10659979 h 15135727"/>
              <a:gd name="connsiteX265" fmla="*/ 3441032 w 8128084"/>
              <a:gd name="connsiteY265" fmla="*/ 10491537 h 15135727"/>
              <a:gd name="connsiteX266" fmla="*/ 3392906 w 8128084"/>
              <a:gd name="connsiteY266" fmla="*/ 10250906 h 15135727"/>
              <a:gd name="connsiteX267" fmla="*/ 3152274 w 8128084"/>
              <a:gd name="connsiteY267" fmla="*/ 10250906 h 15135727"/>
              <a:gd name="connsiteX268" fmla="*/ 3176337 w 8128084"/>
              <a:gd name="connsiteY268" fmla="*/ 10178716 h 15135727"/>
              <a:gd name="connsiteX269" fmla="*/ 3104148 w 8128084"/>
              <a:gd name="connsiteY269" fmla="*/ 10154653 h 15135727"/>
              <a:gd name="connsiteX270" fmla="*/ 3007895 w 8128084"/>
              <a:gd name="connsiteY270" fmla="*/ 9962148 h 15135727"/>
              <a:gd name="connsiteX271" fmla="*/ 3176337 w 8128084"/>
              <a:gd name="connsiteY271" fmla="*/ 9889958 h 15135727"/>
              <a:gd name="connsiteX272" fmla="*/ 2959769 w 8128084"/>
              <a:gd name="connsiteY272" fmla="*/ 9504948 h 15135727"/>
              <a:gd name="connsiteX273" fmla="*/ 2791327 w 8128084"/>
              <a:gd name="connsiteY273" fmla="*/ 9456821 h 15135727"/>
              <a:gd name="connsiteX274" fmla="*/ 2574758 w 8128084"/>
              <a:gd name="connsiteY274" fmla="*/ 9336506 h 15135727"/>
              <a:gd name="connsiteX275" fmla="*/ 2550695 w 8128084"/>
              <a:gd name="connsiteY275" fmla="*/ 9071811 h 15135727"/>
              <a:gd name="connsiteX276" fmla="*/ 2695074 w 8128084"/>
              <a:gd name="connsiteY276" fmla="*/ 8999621 h 15135727"/>
              <a:gd name="connsiteX277" fmla="*/ 2622885 w 8128084"/>
              <a:gd name="connsiteY277" fmla="*/ 8975558 h 15135727"/>
              <a:gd name="connsiteX278" fmla="*/ 2430379 w 8128084"/>
              <a:gd name="connsiteY278" fmla="*/ 8999621 h 15135727"/>
              <a:gd name="connsiteX279" fmla="*/ 2261937 w 8128084"/>
              <a:gd name="connsiteY279" fmla="*/ 9168064 h 15135727"/>
              <a:gd name="connsiteX280" fmla="*/ 2237874 w 8128084"/>
              <a:gd name="connsiteY280" fmla="*/ 8999621 h 15135727"/>
              <a:gd name="connsiteX281" fmla="*/ 2117558 w 8128084"/>
              <a:gd name="connsiteY281" fmla="*/ 8975558 h 15135727"/>
              <a:gd name="connsiteX282" fmla="*/ 2045369 w 8128084"/>
              <a:gd name="connsiteY282" fmla="*/ 8783053 h 15135727"/>
              <a:gd name="connsiteX283" fmla="*/ 1852864 w 8128084"/>
              <a:gd name="connsiteY283" fmla="*/ 8758990 h 15135727"/>
              <a:gd name="connsiteX284" fmla="*/ 1636295 w 8128084"/>
              <a:gd name="connsiteY284" fmla="*/ 8927432 h 15135727"/>
              <a:gd name="connsiteX285" fmla="*/ 1588169 w 8128084"/>
              <a:gd name="connsiteY285" fmla="*/ 9023685 h 15135727"/>
              <a:gd name="connsiteX286" fmla="*/ 1515979 w 8128084"/>
              <a:gd name="connsiteY286" fmla="*/ 8879306 h 15135727"/>
              <a:gd name="connsiteX287" fmla="*/ 1347537 w 8128084"/>
              <a:gd name="connsiteY287" fmla="*/ 8879306 h 15135727"/>
              <a:gd name="connsiteX288" fmla="*/ 1347537 w 8128084"/>
              <a:gd name="connsiteY288" fmla="*/ 8710864 h 15135727"/>
              <a:gd name="connsiteX289" fmla="*/ 1106906 w 8128084"/>
              <a:gd name="connsiteY289" fmla="*/ 8783053 h 15135727"/>
              <a:gd name="connsiteX290" fmla="*/ 890337 w 8128084"/>
              <a:gd name="connsiteY290" fmla="*/ 8686800 h 15135727"/>
              <a:gd name="connsiteX291" fmla="*/ 649706 w 8128084"/>
              <a:gd name="connsiteY291" fmla="*/ 8662737 h 15135727"/>
              <a:gd name="connsiteX292" fmla="*/ 385011 w 8128084"/>
              <a:gd name="connsiteY292" fmla="*/ 8566485 h 15135727"/>
              <a:gd name="connsiteX293" fmla="*/ 577516 w 8128084"/>
              <a:gd name="connsiteY293" fmla="*/ 8373979 h 15135727"/>
              <a:gd name="connsiteX294" fmla="*/ 794085 w 8128084"/>
              <a:gd name="connsiteY294" fmla="*/ 8301790 h 15135727"/>
              <a:gd name="connsiteX295" fmla="*/ 745958 w 8128084"/>
              <a:gd name="connsiteY295" fmla="*/ 8133348 h 15135727"/>
              <a:gd name="connsiteX296" fmla="*/ 818148 w 8128084"/>
              <a:gd name="connsiteY296" fmla="*/ 7820527 h 15135727"/>
              <a:gd name="connsiteX297" fmla="*/ 697832 w 8128084"/>
              <a:gd name="connsiteY297" fmla="*/ 7820527 h 15135727"/>
              <a:gd name="connsiteX298" fmla="*/ 625642 w 8128084"/>
              <a:gd name="connsiteY298" fmla="*/ 7916779 h 15135727"/>
              <a:gd name="connsiteX299" fmla="*/ 457200 w 8128084"/>
              <a:gd name="connsiteY299" fmla="*/ 7820527 h 15135727"/>
              <a:gd name="connsiteX300" fmla="*/ 529390 w 8128084"/>
              <a:gd name="connsiteY300" fmla="*/ 7700211 h 15135727"/>
              <a:gd name="connsiteX301" fmla="*/ 938464 w 8128084"/>
              <a:gd name="connsiteY301" fmla="*/ 7676148 h 15135727"/>
              <a:gd name="connsiteX302" fmla="*/ 1058779 w 8128084"/>
              <a:gd name="connsiteY302" fmla="*/ 7459579 h 15135727"/>
              <a:gd name="connsiteX303" fmla="*/ 1203158 w 8128084"/>
              <a:gd name="connsiteY303" fmla="*/ 7603958 h 15135727"/>
              <a:gd name="connsiteX304" fmla="*/ 1299411 w 8128084"/>
              <a:gd name="connsiteY304" fmla="*/ 7555832 h 15135727"/>
              <a:gd name="connsiteX305" fmla="*/ 1443790 w 8128084"/>
              <a:gd name="connsiteY305" fmla="*/ 7507706 h 15135727"/>
              <a:gd name="connsiteX306" fmla="*/ 1684421 w 8128084"/>
              <a:gd name="connsiteY306" fmla="*/ 7603958 h 15135727"/>
              <a:gd name="connsiteX307" fmla="*/ 1684421 w 8128084"/>
              <a:gd name="connsiteY307" fmla="*/ 7603958 h 15135727"/>
              <a:gd name="connsiteX308" fmla="*/ 1540042 w 8128084"/>
              <a:gd name="connsiteY308" fmla="*/ 7363327 h 15135727"/>
              <a:gd name="connsiteX309" fmla="*/ 1299411 w 8128084"/>
              <a:gd name="connsiteY309" fmla="*/ 7315200 h 15135727"/>
              <a:gd name="connsiteX310" fmla="*/ 1130969 w 8128084"/>
              <a:gd name="connsiteY310" fmla="*/ 7339264 h 15135727"/>
              <a:gd name="connsiteX311" fmla="*/ 1034716 w 8128084"/>
              <a:gd name="connsiteY311" fmla="*/ 7315200 h 15135727"/>
              <a:gd name="connsiteX312" fmla="*/ 1155032 w 8128084"/>
              <a:gd name="connsiteY312" fmla="*/ 7050506 h 15135727"/>
              <a:gd name="connsiteX313" fmla="*/ 1155032 w 8128084"/>
              <a:gd name="connsiteY313" fmla="*/ 6930190 h 15135727"/>
              <a:gd name="connsiteX314" fmla="*/ 1155032 w 8128084"/>
              <a:gd name="connsiteY314" fmla="*/ 6761748 h 15135727"/>
              <a:gd name="connsiteX315" fmla="*/ 1203158 w 8128084"/>
              <a:gd name="connsiteY315" fmla="*/ 6617369 h 15135727"/>
              <a:gd name="connsiteX316" fmla="*/ 1371600 w 8128084"/>
              <a:gd name="connsiteY316" fmla="*/ 6472990 h 15135727"/>
              <a:gd name="connsiteX317" fmla="*/ 1443790 w 8128084"/>
              <a:gd name="connsiteY317" fmla="*/ 6328611 h 15135727"/>
              <a:gd name="connsiteX318" fmla="*/ 1419727 w 8128084"/>
              <a:gd name="connsiteY318" fmla="*/ 6208295 h 15135727"/>
              <a:gd name="connsiteX319" fmla="*/ 1275348 w 8128084"/>
              <a:gd name="connsiteY319" fmla="*/ 6304548 h 15135727"/>
              <a:gd name="connsiteX320" fmla="*/ 1323474 w 8128084"/>
              <a:gd name="connsiteY320" fmla="*/ 6015790 h 15135727"/>
              <a:gd name="connsiteX321" fmla="*/ 1540042 w 8128084"/>
              <a:gd name="connsiteY321" fmla="*/ 5871411 h 15135727"/>
              <a:gd name="connsiteX322" fmla="*/ 1540042 w 8128084"/>
              <a:gd name="connsiteY322" fmla="*/ 5751095 h 15135727"/>
              <a:gd name="connsiteX323" fmla="*/ 1395664 w 8128084"/>
              <a:gd name="connsiteY323" fmla="*/ 5799221 h 15135727"/>
              <a:gd name="connsiteX324" fmla="*/ 1179095 w 8128084"/>
              <a:gd name="connsiteY324" fmla="*/ 5799221 h 15135727"/>
              <a:gd name="connsiteX325" fmla="*/ 890337 w 8128084"/>
              <a:gd name="connsiteY325" fmla="*/ 5775158 h 15135727"/>
              <a:gd name="connsiteX326" fmla="*/ 697832 w 8128084"/>
              <a:gd name="connsiteY326" fmla="*/ 5606716 h 15135727"/>
              <a:gd name="connsiteX327" fmla="*/ 577516 w 8128084"/>
              <a:gd name="connsiteY327" fmla="*/ 5582653 h 15135727"/>
              <a:gd name="connsiteX328" fmla="*/ 697832 w 8128084"/>
              <a:gd name="connsiteY328" fmla="*/ 5775158 h 15135727"/>
              <a:gd name="connsiteX329" fmla="*/ 409074 w 8128084"/>
              <a:gd name="connsiteY329" fmla="*/ 5799221 h 15135727"/>
              <a:gd name="connsiteX330" fmla="*/ 168442 w 8128084"/>
              <a:gd name="connsiteY330" fmla="*/ 5702969 h 15135727"/>
              <a:gd name="connsiteX331" fmla="*/ 264695 w 8128084"/>
              <a:gd name="connsiteY331" fmla="*/ 5558590 h 15135727"/>
              <a:gd name="connsiteX332" fmla="*/ 144379 w 8128084"/>
              <a:gd name="connsiteY332" fmla="*/ 5510464 h 15135727"/>
              <a:gd name="connsiteX333" fmla="*/ 0 w 8128084"/>
              <a:gd name="connsiteY333" fmla="*/ 5462337 h 15135727"/>
              <a:gd name="connsiteX334" fmla="*/ 96253 w 8128084"/>
              <a:gd name="connsiteY334"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186990 w 8128084"/>
              <a:gd name="connsiteY129" fmla="*/ 6472990 h 15135727"/>
              <a:gd name="connsiteX130" fmla="*/ 4042611 w 8128084"/>
              <a:gd name="connsiteY130" fmla="*/ 6352674 h 15135727"/>
              <a:gd name="connsiteX131" fmla="*/ 3946358 w 8128084"/>
              <a:gd name="connsiteY131" fmla="*/ 6376737 h 15135727"/>
              <a:gd name="connsiteX132" fmla="*/ 4114800 w 8128084"/>
              <a:gd name="connsiteY132" fmla="*/ 6641432 h 15135727"/>
              <a:gd name="connsiteX133" fmla="*/ 4451685 w 8128084"/>
              <a:gd name="connsiteY133" fmla="*/ 6737685 h 15135727"/>
              <a:gd name="connsiteX134" fmla="*/ 4620127 w 8128084"/>
              <a:gd name="connsiteY134" fmla="*/ 6978316 h 15135727"/>
              <a:gd name="connsiteX135" fmla="*/ 4740442 w 8128084"/>
              <a:gd name="connsiteY135" fmla="*/ 7170821 h 15135727"/>
              <a:gd name="connsiteX136" fmla="*/ 5077327 w 8128084"/>
              <a:gd name="connsiteY136" fmla="*/ 7387390 h 15135727"/>
              <a:gd name="connsiteX137" fmla="*/ 5125453 w 8128084"/>
              <a:gd name="connsiteY137" fmla="*/ 7603958 h 15135727"/>
              <a:gd name="connsiteX138" fmla="*/ 5197642 w 8128084"/>
              <a:gd name="connsiteY138" fmla="*/ 7796464 h 15135727"/>
              <a:gd name="connsiteX139" fmla="*/ 5486400 w 8128084"/>
              <a:gd name="connsiteY139" fmla="*/ 7964906 h 15135727"/>
              <a:gd name="connsiteX140" fmla="*/ 5486400 w 8128084"/>
              <a:gd name="connsiteY140" fmla="*/ 8349916 h 15135727"/>
              <a:gd name="connsiteX141" fmla="*/ 5678906 w 8128084"/>
              <a:gd name="connsiteY141" fmla="*/ 8614611 h 15135727"/>
              <a:gd name="connsiteX142" fmla="*/ 5919537 w 8128084"/>
              <a:gd name="connsiteY142" fmla="*/ 9071811 h 15135727"/>
              <a:gd name="connsiteX143" fmla="*/ 6160169 w 8128084"/>
              <a:gd name="connsiteY143" fmla="*/ 9336506 h 15135727"/>
              <a:gd name="connsiteX144" fmla="*/ 6280485 w 8128084"/>
              <a:gd name="connsiteY144" fmla="*/ 9601200 h 15135727"/>
              <a:gd name="connsiteX145" fmla="*/ 6400800 w 8128084"/>
              <a:gd name="connsiteY145" fmla="*/ 9793706 h 15135727"/>
              <a:gd name="connsiteX146" fmla="*/ 6569242 w 8128084"/>
              <a:gd name="connsiteY146" fmla="*/ 10058400 h 15135727"/>
              <a:gd name="connsiteX147" fmla="*/ 6713621 w 8128084"/>
              <a:gd name="connsiteY147" fmla="*/ 10106527 h 15135727"/>
              <a:gd name="connsiteX148" fmla="*/ 6545179 w 8128084"/>
              <a:gd name="connsiteY148" fmla="*/ 10202779 h 15135727"/>
              <a:gd name="connsiteX149" fmla="*/ 6569242 w 8128084"/>
              <a:gd name="connsiteY149" fmla="*/ 10443411 h 15135727"/>
              <a:gd name="connsiteX150" fmla="*/ 6593306 w 8128084"/>
              <a:gd name="connsiteY150" fmla="*/ 10708106 h 15135727"/>
              <a:gd name="connsiteX151" fmla="*/ 6761748 w 8128084"/>
              <a:gd name="connsiteY151" fmla="*/ 10924674 h 15135727"/>
              <a:gd name="connsiteX152" fmla="*/ 6641432 w 8128084"/>
              <a:gd name="connsiteY152" fmla="*/ 11093116 h 15135727"/>
              <a:gd name="connsiteX153" fmla="*/ 6713621 w 8128084"/>
              <a:gd name="connsiteY153" fmla="*/ 11261558 h 15135727"/>
              <a:gd name="connsiteX154" fmla="*/ 6737685 w 8128084"/>
              <a:gd name="connsiteY154" fmla="*/ 11526253 h 15135727"/>
              <a:gd name="connsiteX155" fmla="*/ 6617369 w 8128084"/>
              <a:gd name="connsiteY155" fmla="*/ 11839074 h 15135727"/>
              <a:gd name="connsiteX156" fmla="*/ 6617369 w 8128084"/>
              <a:gd name="connsiteY156" fmla="*/ 12031579 h 15135727"/>
              <a:gd name="connsiteX157" fmla="*/ 6641432 w 8128084"/>
              <a:gd name="connsiteY157" fmla="*/ 12127832 h 15135727"/>
              <a:gd name="connsiteX158" fmla="*/ 6761748 w 8128084"/>
              <a:gd name="connsiteY158" fmla="*/ 12031579 h 15135727"/>
              <a:gd name="connsiteX159" fmla="*/ 6761748 w 8128084"/>
              <a:gd name="connsiteY159" fmla="*/ 12296274 h 15135727"/>
              <a:gd name="connsiteX160" fmla="*/ 6689558 w 8128084"/>
              <a:gd name="connsiteY160" fmla="*/ 12512842 h 15135727"/>
              <a:gd name="connsiteX161" fmla="*/ 6785811 w 8128084"/>
              <a:gd name="connsiteY161" fmla="*/ 12777537 h 15135727"/>
              <a:gd name="connsiteX162" fmla="*/ 6569242 w 8128084"/>
              <a:gd name="connsiteY162" fmla="*/ 12873790 h 15135727"/>
              <a:gd name="connsiteX163" fmla="*/ 6545179 w 8128084"/>
              <a:gd name="connsiteY163" fmla="*/ 13090358 h 15135727"/>
              <a:gd name="connsiteX164" fmla="*/ 6448927 w 8128084"/>
              <a:gd name="connsiteY164" fmla="*/ 13355053 h 15135727"/>
              <a:gd name="connsiteX165" fmla="*/ 6256421 w 8128084"/>
              <a:gd name="connsiteY165" fmla="*/ 13571621 h 15135727"/>
              <a:gd name="connsiteX166" fmla="*/ 6087979 w 8128084"/>
              <a:gd name="connsiteY166" fmla="*/ 13667874 h 15135727"/>
              <a:gd name="connsiteX167" fmla="*/ 5943600 w 8128084"/>
              <a:gd name="connsiteY167" fmla="*/ 13716000 h 15135727"/>
              <a:gd name="connsiteX168" fmla="*/ 5702969 w 8128084"/>
              <a:gd name="connsiteY168" fmla="*/ 13667874 h 15135727"/>
              <a:gd name="connsiteX169" fmla="*/ 5582653 w 8128084"/>
              <a:gd name="connsiteY169" fmla="*/ 13691937 h 15135727"/>
              <a:gd name="connsiteX170" fmla="*/ 5727032 w 8128084"/>
              <a:gd name="connsiteY170" fmla="*/ 13836316 h 15135727"/>
              <a:gd name="connsiteX171" fmla="*/ 5582653 w 8128084"/>
              <a:gd name="connsiteY171" fmla="*/ 14052885 h 15135727"/>
              <a:gd name="connsiteX172" fmla="*/ 5462337 w 8128084"/>
              <a:gd name="connsiteY172" fmla="*/ 14149137 h 15135727"/>
              <a:gd name="connsiteX173" fmla="*/ 5342021 w 8128084"/>
              <a:gd name="connsiteY173" fmla="*/ 14004758 h 15135727"/>
              <a:gd name="connsiteX174" fmla="*/ 5245769 w 8128084"/>
              <a:gd name="connsiteY174" fmla="*/ 14004758 h 15135727"/>
              <a:gd name="connsiteX175" fmla="*/ 5245769 w 8128084"/>
              <a:gd name="connsiteY175" fmla="*/ 13956632 h 15135727"/>
              <a:gd name="connsiteX176" fmla="*/ 5101390 w 8128084"/>
              <a:gd name="connsiteY176" fmla="*/ 13956632 h 15135727"/>
              <a:gd name="connsiteX177" fmla="*/ 4981074 w 8128084"/>
              <a:gd name="connsiteY177" fmla="*/ 13860379 h 15135727"/>
              <a:gd name="connsiteX178" fmla="*/ 4740442 w 8128084"/>
              <a:gd name="connsiteY178" fmla="*/ 13908506 h 15135727"/>
              <a:gd name="connsiteX179" fmla="*/ 4475748 w 8128084"/>
              <a:gd name="connsiteY179" fmla="*/ 13956632 h 15135727"/>
              <a:gd name="connsiteX180" fmla="*/ 4379495 w 8128084"/>
              <a:gd name="connsiteY180" fmla="*/ 14028821 h 15135727"/>
              <a:gd name="connsiteX181" fmla="*/ 4403558 w 8128084"/>
              <a:gd name="connsiteY181" fmla="*/ 14197264 h 15135727"/>
              <a:gd name="connsiteX182" fmla="*/ 4572000 w 8128084"/>
              <a:gd name="connsiteY182" fmla="*/ 14149137 h 15135727"/>
              <a:gd name="connsiteX183" fmla="*/ 4523874 w 8128084"/>
              <a:gd name="connsiteY183" fmla="*/ 14558211 h 15135727"/>
              <a:gd name="connsiteX184" fmla="*/ 4403558 w 8128084"/>
              <a:gd name="connsiteY184" fmla="*/ 14437895 h 15135727"/>
              <a:gd name="connsiteX185" fmla="*/ 4403558 w 8128084"/>
              <a:gd name="connsiteY185" fmla="*/ 14437895 h 15135727"/>
              <a:gd name="connsiteX186" fmla="*/ 4283242 w 8128084"/>
              <a:gd name="connsiteY186" fmla="*/ 14245390 h 15135727"/>
              <a:gd name="connsiteX187" fmla="*/ 4235116 w 8128084"/>
              <a:gd name="connsiteY187" fmla="*/ 14341642 h 15135727"/>
              <a:gd name="connsiteX188" fmla="*/ 4162927 w 8128084"/>
              <a:gd name="connsiteY188" fmla="*/ 14389769 h 15135727"/>
              <a:gd name="connsiteX189" fmla="*/ 4162927 w 8128084"/>
              <a:gd name="connsiteY189" fmla="*/ 14389769 h 15135727"/>
              <a:gd name="connsiteX190" fmla="*/ 3922295 w 8128084"/>
              <a:gd name="connsiteY190" fmla="*/ 14245390 h 15135727"/>
              <a:gd name="connsiteX191" fmla="*/ 3801979 w 8128084"/>
              <a:gd name="connsiteY191" fmla="*/ 14293516 h 15135727"/>
              <a:gd name="connsiteX192" fmla="*/ 3681664 w 8128084"/>
              <a:gd name="connsiteY192" fmla="*/ 14389769 h 15135727"/>
              <a:gd name="connsiteX193" fmla="*/ 3657600 w 8128084"/>
              <a:gd name="connsiteY193" fmla="*/ 14654464 h 15135727"/>
              <a:gd name="connsiteX194" fmla="*/ 3513221 w 8128084"/>
              <a:gd name="connsiteY194" fmla="*/ 14726653 h 15135727"/>
              <a:gd name="connsiteX195" fmla="*/ 3513221 w 8128084"/>
              <a:gd name="connsiteY195" fmla="*/ 14871032 h 15135727"/>
              <a:gd name="connsiteX196" fmla="*/ 3633537 w 8128084"/>
              <a:gd name="connsiteY196" fmla="*/ 14967285 h 15135727"/>
              <a:gd name="connsiteX197" fmla="*/ 3609474 w 8128084"/>
              <a:gd name="connsiteY197" fmla="*/ 15087600 h 15135727"/>
              <a:gd name="connsiteX198" fmla="*/ 3441032 w 8128084"/>
              <a:gd name="connsiteY198" fmla="*/ 15039474 h 15135727"/>
              <a:gd name="connsiteX199" fmla="*/ 3272590 w 8128084"/>
              <a:gd name="connsiteY199" fmla="*/ 15063537 h 15135727"/>
              <a:gd name="connsiteX200" fmla="*/ 3248527 w 8128084"/>
              <a:gd name="connsiteY200" fmla="*/ 14895095 h 15135727"/>
              <a:gd name="connsiteX201" fmla="*/ 3128211 w 8128084"/>
              <a:gd name="connsiteY201" fmla="*/ 14919158 h 15135727"/>
              <a:gd name="connsiteX202" fmla="*/ 2959769 w 8128084"/>
              <a:gd name="connsiteY202" fmla="*/ 15135727 h 15135727"/>
              <a:gd name="connsiteX203" fmla="*/ 2935706 w 8128084"/>
              <a:gd name="connsiteY203" fmla="*/ 14895095 h 15135727"/>
              <a:gd name="connsiteX204" fmla="*/ 2791327 w 8128084"/>
              <a:gd name="connsiteY204" fmla="*/ 14943221 h 15135727"/>
              <a:gd name="connsiteX205" fmla="*/ 2671011 w 8128084"/>
              <a:gd name="connsiteY205" fmla="*/ 15039474 h 15135727"/>
              <a:gd name="connsiteX206" fmla="*/ 2430379 w 8128084"/>
              <a:gd name="connsiteY206" fmla="*/ 15087600 h 15135727"/>
              <a:gd name="connsiteX207" fmla="*/ 2237874 w 8128084"/>
              <a:gd name="connsiteY207" fmla="*/ 15039474 h 15135727"/>
              <a:gd name="connsiteX208" fmla="*/ 2622885 w 8128084"/>
              <a:gd name="connsiteY208" fmla="*/ 14846969 h 15135727"/>
              <a:gd name="connsiteX209" fmla="*/ 2887579 w 8128084"/>
              <a:gd name="connsiteY209" fmla="*/ 14774779 h 15135727"/>
              <a:gd name="connsiteX210" fmla="*/ 2839453 w 8128084"/>
              <a:gd name="connsiteY210" fmla="*/ 14582274 h 15135727"/>
              <a:gd name="connsiteX211" fmla="*/ 2935706 w 8128084"/>
              <a:gd name="connsiteY211" fmla="*/ 14510085 h 15135727"/>
              <a:gd name="connsiteX212" fmla="*/ 2935706 w 8128084"/>
              <a:gd name="connsiteY212" fmla="*/ 14510085 h 15135727"/>
              <a:gd name="connsiteX213" fmla="*/ 3080085 w 8128084"/>
              <a:gd name="connsiteY213" fmla="*/ 14413832 h 15135727"/>
              <a:gd name="connsiteX214" fmla="*/ 3152274 w 8128084"/>
              <a:gd name="connsiteY214" fmla="*/ 14341642 h 15135727"/>
              <a:gd name="connsiteX215" fmla="*/ 3080085 w 8128084"/>
              <a:gd name="connsiteY215" fmla="*/ 14269453 h 15135727"/>
              <a:gd name="connsiteX216" fmla="*/ 3152274 w 8128084"/>
              <a:gd name="connsiteY216" fmla="*/ 14197264 h 15135727"/>
              <a:gd name="connsiteX217" fmla="*/ 3152274 w 8128084"/>
              <a:gd name="connsiteY217" fmla="*/ 14052885 h 15135727"/>
              <a:gd name="connsiteX218" fmla="*/ 3080085 w 8128084"/>
              <a:gd name="connsiteY218" fmla="*/ 13980695 h 15135727"/>
              <a:gd name="connsiteX219" fmla="*/ 3056021 w 8128084"/>
              <a:gd name="connsiteY219" fmla="*/ 14076948 h 15135727"/>
              <a:gd name="connsiteX220" fmla="*/ 2935706 w 8128084"/>
              <a:gd name="connsiteY220" fmla="*/ 14076948 h 15135727"/>
              <a:gd name="connsiteX221" fmla="*/ 2863516 w 8128084"/>
              <a:gd name="connsiteY221" fmla="*/ 14125074 h 15135727"/>
              <a:gd name="connsiteX222" fmla="*/ 2719137 w 8128084"/>
              <a:gd name="connsiteY222" fmla="*/ 14197264 h 15135727"/>
              <a:gd name="connsiteX223" fmla="*/ 2646948 w 8128084"/>
              <a:gd name="connsiteY223" fmla="*/ 14197264 h 15135727"/>
              <a:gd name="connsiteX224" fmla="*/ 2598821 w 8128084"/>
              <a:gd name="connsiteY224" fmla="*/ 14125074 h 15135727"/>
              <a:gd name="connsiteX225" fmla="*/ 2430379 w 8128084"/>
              <a:gd name="connsiteY225" fmla="*/ 13836316 h 15135727"/>
              <a:gd name="connsiteX226" fmla="*/ 2646948 w 8128084"/>
              <a:gd name="connsiteY226" fmla="*/ 13812253 h 15135727"/>
              <a:gd name="connsiteX227" fmla="*/ 2502569 w 8128084"/>
              <a:gd name="connsiteY227" fmla="*/ 13475369 h 15135727"/>
              <a:gd name="connsiteX228" fmla="*/ 2550695 w 8128084"/>
              <a:gd name="connsiteY228" fmla="*/ 13186611 h 15135727"/>
              <a:gd name="connsiteX229" fmla="*/ 2719137 w 8128084"/>
              <a:gd name="connsiteY229" fmla="*/ 13042232 h 15135727"/>
              <a:gd name="connsiteX230" fmla="*/ 2791327 w 8128084"/>
              <a:gd name="connsiteY230" fmla="*/ 12945979 h 15135727"/>
              <a:gd name="connsiteX231" fmla="*/ 3031958 w 8128084"/>
              <a:gd name="connsiteY231" fmla="*/ 13090358 h 15135727"/>
              <a:gd name="connsiteX232" fmla="*/ 3056021 w 8128084"/>
              <a:gd name="connsiteY232" fmla="*/ 12753474 h 15135727"/>
              <a:gd name="connsiteX233" fmla="*/ 2887579 w 8128084"/>
              <a:gd name="connsiteY233" fmla="*/ 12777537 h 15135727"/>
              <a:gd name="connsiteX234" fmla="*/ 2815390 w 8128084"/>
              <a:gd name="connsiteY234" fmla="*/ 12777537 h 15135727"/>
              <a:gd name="connsiteX235" fmla="*/ 3176337 w 8128084"/>
              <a:gd name="connsiteY235" fmla="*/ 12368464 h 15135727"/>
              <a:gd name="connsiteX236" fmla="*/ 3104148 w 8128084"/>
              <a:gd name="connsiteY236" fmla="*/ 12320337 h 15135727"/>
              <a:gd name="connsiteX237" fmla="*/ 3104148 w 8128084"/>
              <a:gd name="connsiteY237" fmla="*/ 12320337 h 15135727"/>
              <a:gd name="connsiteX238" fmla="*/ 3007895 w 8128084"/>
              <a:gd name="connsiteY238" fmla="*/ 12079706 h 15135727"/>
              <a:gd name="connsiteX239" fmla="*/ 2911642 w 8128084"/>
              <a:gd name="connsiteY239" fmla="*/ 11935327 h 15135727"/>
              <a:gd name="connsiteX240" fmla="*/ 2863516 w 8128084"/>
              <a:gd name="connsiteY240" fmla="*/ 11694695 h 15135727"/>
              <a:gd name="connsiteX241" fmla="*/ 2911642 w 8128084"/>
              <a:gd name="connsiteY241" fmla="*/ 11454064 h 15135727"/>
              <a:gd name="connsiteX242" fmla="*/ 3056021 w 8128084"/>
              <a:gd name="connsiteY242" fmla="*/ 11454064 h 15135727"/>
              <a:gd name="connsiteX243" fmla="*/ 2983832 w 8128084"/>
              <a:gd name="connsiteY243" fmla="*/ 11381874 h 15135727"/>
              <a:gd name="connsiteX244" fmla="*/ 3031958 w 8128084"/>
              <a:gd name="connsiteY244" fmla="*/ 11285621 h 15135727"/>
              <a:gd name="connsiteX245" fmla="*/ 3007895 w 8128084"/>
              <a:gd name="connsiteY245" fmla="*/ 11189369 h 15135727"/>
              <a:gd name="connsiteX246" fmla="*/ 2887579 w 8128084"/>
              <a:gd name="connsiteY246" fmla="*/ 11141242 h 15135727"/>
              <a:gd name="connsiteX247" fmla="*/ 2887579 w 8128084"/>
              <a:gd name="connsiteY247" fmla="*/ 10972800 h 15135727"/>
              <a:gd name="connsiteX248" fmla="*/ 2887579 w 8128084"/>
              <a:gd name="connsiteY248" fmla="*/ 10924674 h 15135727"/>
              <a:gd name="connsiteX249" fmla="*/ 2767264 w 8128084"/>
              <a:gd name="connsiteY249" fmla="*/ 11020927 h 15135727"/>
              <a:gd name="connsiteX250" fmla="*/ 2743200 w 8128084"/>
              <a:gd name="connsiteY250" fmla="*/ 10924674 h 15135727"/>
              <a:gd name="connsiteX251" fmla="*/ 2550695 w 8128084"/>
              <a:gd name="connsiteY251" fmla="*/ 11020927 h 15135727"/>
              <a:gd name="connsiteX252" fmla="*/ 2526632 w 8128084"/>
              <a:gd name="connsiteY252" fmla="*/ 11117179 h 15135727"/>
              <a:gd name="connsiteX253" fmla="*/ 2334127 w 8128084"/>
              <a:gd name="connsiteY253" fmla="*/ 10996864 h 15135727"/>
              <a:gd name="connsiteX254" fmla="*/ 2358190 w 8128084"/>
              <a:gd name="connsiteY254" fmla="*/ 10732169 h 15135727"/>
              <a:gd name="connsiteX255" fmla="*/ 2334127 w 8128084"/>
              <a:gd name="connsiteY255" fmla="*/ 10587790 h 15135727"/>
              <a:gd name="connsiteX256" fmla="*/ 2406316 w 8128084"/>
              <a:gd name="connsiteY256" fmla="*/ 10491537 h 15135727"/>
              <a:gd name="connsiteX257" fmla="*/ 2598821 w 8128084"/>
              <a:gd name="connsiteY257" fmla="*/ 10684042 h 15135727"/>
              <a:gd name="connsiteX258" fmla="*/ 2767264 w 8128084"/>
              <a:gd name="connsiteY258" fmla="*/ 10684042 h 15135727"/>
              <a:gd name="connsiteX259" fmla="*/ 2646948 w 8128084"/>
              <a:gd name="connsiteY259" fmla="*/ 10515600 h 15135727"/>
              <a:gd name="connsiteX260" fmla="*/ 2815390 w 8128084"/>
              <a:gd name="connsiteY260" fmla="*/ 10395285 h 15135727"/>
              <a:gd name="connsiteX261" fmla="*/ 3080085 w 8128084"/>
              <a:gd name="connsiteY261" fmla="*/ 10419348 h 15135727"/>
              <a:gd name="connsiteX262" fmla="*/ 3248527 w 8128084"/>
              <a:gd name="connsiteY262" fmla="*/ 10539664 h 15135727"/>
              <a:gd name="connsiteX263" fmla="*/ 3320716 w 8128084"/>
              <a:gd name="connsiteY263" fmla="*/ 10659979 h 15135727"/>
              <a:gd name="connsiteX264" fmla="*/ 3465095 w 8128084"/>
              <a:gd name="connsiteY264" fmla="*/ 10659979 h 15135727"/>
              <a:gd name="connsiteX265" fmla="*/ 3441032 w 8128084"/>
              <a:gd name="connsiteY265" fmla="*/ 10491537 h 15135727"/>
              <a:gd name="connsiteX266" fmla="*/ 3392906 w 8128084"/>
              <a:gd name="connsiteY266" fmla="*/ 10250906 h 15135727"/>
              <a:gd name="connsiteX267" fmla="*/ 3152274 w 8128084"/>
              <a:gd name="connsiteY267" fmla="*/ 10250906 h 15135727"/>
              <a:gd name="connsiteX268" fmla="*/ 3176337 w 8128084"/>
              <a:gd name="connsiteY268" fmla="*/ 10178716 h 15135727"/>
              <a:gd name="connsiteX269" fmla="*/ 3104148 w 8128084"/>
              <a:gd name="connsiteY269" fmla="*/ 10154653 h 15135727"/>
              <a:gd name="connsiteX270" fmla="*/ 3007895 w 8128084"/>
              <a:gd name="connsiteY270" fmla="*/ 9962148 h 15135727"/>
              <a:gd name="connsiteX271" fmla="*/ 3176337 w 8128084"/>
              <a:gd name="connsiteY271" fmla="*/ 9889958 h 15135727"/>
              <a:gd name="connsiteX272" fmla="*/ 2959769 w 8128084"/>
              <a:gd name="connsiteY272" fmla="*/ 9504948 h 15135727"/>
              <a:gd name="connsiteX273" fmla="*/ 2791327 w 8128084"/>
              <a:gd name="connsiteY273" fmla="*/ 9456821 h 15135727"/>
              <a:gd name="connsiteX274" fmla="*/ 2574758 w 8128084"/>
              <a:gd name="connsiteY274" fmla="*/ 9336506 h 15135727"/>
              <a:gd name="connsiteX275" fmla="*/ 2550695 w 8128084"/>
              <a:gd name="connsiteY275" fmla="*/ 9071811 h 15135727"/>
              <a:gd name="connsiteX276" fmla="*/ 2695074 w 8128084"/>
              <a:gd name="connsiteY276" fmla="*/ 8999621 h 15135727"/>
              <a:gd name="connsiteX277" fmla="*/ 2622885 w 8128084"/>
              <a:gd name="connsiteY277" fmla="*/ 8975558 h 15135727"/>
              <a:gd name="connsiteX278" fmla="*/ 2430379 w 8128084"/>
              <a:gd name="connsiteY278" fmla="*/ 8999621 h 15135727"/>
              <a:gd name="connsiteX279" fmla="*/ 2261937 w 8128084"/>
              <a:gd name="connsiteY279" fmla="*/ 9168064 h 15135727"/>
              <a:gd name="connsiteX280" fmla="*/ 2237874 w 8128084"/>
              <a:gd name="connsiteY280" fmla="*/ 8999621 h 15135727"/>
              <a:gd name="connsiteX281" fmla="*/ 2117558 w 8128084"/>
              <a:gd name="connsiteY281" fmla="*/ 8975558 h 15135727"/>
              <a:gd name="connsiteX282" fmla="*/ 2045369 w 8128084"/>
              <a:gd name="connsiteY282" fmla="*/ 8783053 h 15135727"/>
              <a:gd name="connsiteX283" fmla="*/ 1852864 w 8128084"/>
              <a:gd name="connsiteY283" fmla="*/ 8758990 h 15135727"/>
              <a:gd name="connsiteX284" fmla="*/ 1636295 w 8128084"/>
              <a:gd name="connsiteY284" fmla="*/ 8927432 h 15135727"/>
              <a:gd name="connsiteX285" fmla="*/ 1588169 w 8128084"/>
              <a:gd name="connsiteY285" fmla="*/ 9023685 h 15135727"/>
              <a:gd name="connsiteX286" fmla="*/ 1515979 w 8128084"/>
              <a:gd name="connsiteY286" fmla="*/ 8879306 h 15135727"/>
              <a:gd name="connsiteX287" fmla="*/ 1347537 w 8128084"/>
              <a:gd name="connsiteY287" fmla="*/ 8879306 h 15135727"/>
              <a:gd name="connsiteX288" fmla="*/ 1347537 w 8128084"/>
              <a:gd name="connsiteY288" fmla="*/ 8710864 h 15135727"/>
              <a:gd name="connsiteX289" fmla="*/ 1106906 w 8128084"/>
              <a:gd name="connsiteY289" fmla="*/ 8783053 h 15135727"/>
              <a:gd name="connsiteX290" fmla="*/ 890337 w 8128084"/>
              <a:gd name="connsiteY290" fmla="*/ 8686800 h 15135727"/>
              <a:gd name="connsiteX291" fmla="*/ 649706 w 8128084"/>
              <a:gd name="connsiteY291" fmla="*/ 8662737 h 15135727"/>
              <a:gd name="connsiteX292" fmla="*/ 385011 w 8128084"/>
              <a:gd name="connsiteY292" fmla="*/ 8566485 h 15135727"/>
              <a:gd name="connsiteX293" fmla="*/ 577516 w 8128084"/>
              <a:gd name="connsiteY293" fmla="*/ 8373979 h 15135727"/>
              <a:gd name="connsiteX294" fmla="*/ 794085 w 8128084"/>
              <a:gd name="connsiteY294" fmla="*/ 8301790 h 15135727"/>
              <a:gd name="connsiteX295" fmla="*/ 745958 w 8128084"/>
              <a:gd name="connsiteY295" fmla="*/ 8133348 h 15135727"/>
              <a:gd name="connsiteX296" fmla="*/ 818148 w 8128084"/>
              <a:gd name="connsiteY296" fmla="*/ 7820527 h 15135727"/>
              <a:gd name="connsiteX297" fmla="*/ 697832 w 8128084"/>
              <a:gd name="connsiteY297" fmla="*/ 7820527 h 15135727"/>
              <a:gd name="connsiteX298" fmla="*/ 625642 w 8128084"/>
              <a:gd name="connsiteY298" fmla="*/ 7916779 h 15135727"/>
              <a:gd name="connsiteX299" fmla="*/ 457200 w 8128084"/>
              <a:gd name="connsiteY299" fmla="*/ 7820527 h 15135727"/>
              <a:gd name="connsiteX300" fmla="*/ 529390 w 8128084"/>
              <a:gd name="connsiteY300" fmla="*/ 7700211 h 15135727"/>
              <a:gd name="connsiteX301" fmla="*/ 938464 w 8128084"/>
              <a:gd name="connsiteY301" fmla="*/ 7676148 h 15135727"/>
              <a:gd name="connsiteX302" fmla="*/ 1058779 w 8128084"/>
              <a:gd name="connsiteY302" fmla="*/ 7459579 h 15135727"/>
              <a:gd name="connsiteX303" fmla="*/ 1203158 w 8128084"/>
              <a:gd name="connsiteY303" fmla="*/ 7603958 h 15135727"/>
              <a:gd name="connsiteX304" fmla="*/ 1299411 w 8128084"/>
              <a:gd name="connsiteY304" fmla="*/ 7555832 h 15135727"/>
              <a:gd name="connsiteX305" fmla="*/ 1443790 w 8128084"/>
              <a:gd name="connsiteY305" fmla="*/ 7507706 h 15135727"/>
              <a:gd name="connsiteX306" fmla="*/ 1684421 w 8128084"/>
              <a:gd name="connsiteY306" fmla="*/ 7603958 h 15135727"/>
              <a:gd name="connsiteX307" fmla="*/ 1684421 w 8128084"/>
              <a:gd name="connsiteY307" fmla="*/ 7603958 h 15135727"/>
              <a:gd name="connsiteX308" fmla="*/ 1540042 w 8128084"/>
              <a:gd name="connsiteY308" fmla="*/ 7363327 h 15135727"/>
              <a:gd name="connsiteX309" fmla="*/ 1299411 w 8128084"/>
              <a:gd name="connsiteY309" fmla="*/ 7315200 h 15135727"/>
              <a:gd name="connsiteX310" fmla="*/ 1130969 w 8128084"/>
              <a:gd name="connsiteY310" fmla="*/ 7339264 h 15135727"/>
              <a:gd name="connsiteX311" fmla="*/ 1034716 w 8128084"/>
              <a:gd name="connsiteY311" fmla="*/ 7315200 h 15135727"/>
              <a:gd name="connsiteX312" fmla="*/ 1155032 w 8128084"/>
              <a:gd name="connsiteY312" fmla="*/ 7050506 h 15135727"/>
              <a:gd name="connsiteX313" fmla="*/ 1155032 w 8128084"/>
              <a:gd name="connsiteY313" fmla="*/ 6930190 h 15135727"/>
              <a:gd name="connsiteX314" fmla="*/ 1155032 w 8128084"/>
              <a:gd name="connsiteY314" fmla="*/ 6761748 h 15135727"/>
              <a:gd name="connsiteX315" fmla="*/ 1203158 w 8128084"/>
              <a:gd name="connsiteY315" fmla="*/ 6617369 h 15135727"/>
              <a:gd name="connsiteX316" fmla="*/ 1371600 w 8128084"/>
              <a:gd name="connsiteY316" fmla="*/ 6472990 h 15135727"/>
              <a:gd name="connsiteX317" fmla="*/ 1443790 w 8128084"/>
              <a:gd name="connsiteY317" fmla="*/ 6328611 h 15135727"/>
              <a:gd name="connsiteX318" fmla="*/ 1419727 w 8128084"/>
              <a:gd name="connsiteY318" fmla="*/ 6208295 h 15135727"/>
              <a:gd name="connsiteX319" fmla="*/ 1275348 w 8128084"/>
              <a:gd name="connsiteY319" fmla="*/ 6304548 h 15135727"/>
              <a:gd name="connsiteX320" fmla="*/ 1323474 w 8128084"/>
              <a:gd name="connsiteY320" fmla="*/ 6015790 h 15135727"/>
              <a:gd name="connsiteX321" fmla="*/ 1540042 w 8128084"/>
              <a:gd name="connsiteY321" fmla="*/ 5871411 h 15135727"/>
              <a:gd name="connsiteX322" fmla="*/ 1540042 w 8128084"/>
              <a:gd name="connsiteY322" fmla="*/ 5751095 h 15135727"/>
              <a:gd name="connsiteX323" fmla="*/ 1395664 w 8128084"/>
              <a:gd name="connsiteY323" fmla="*/ 5799221 h 15135727"/>
              <a:gd name="connsiteX324" fmla="*/ 1179095 w 8128084"/>
              <a:gd name="connsiteY324" fmla="*/ 5799221 h 15135727"/>
              <a:gd name="connsiteX325" fmla="*/ 890337 w 8128084"/>
              <a:gd name="connsiteY325" fmla="*/ 5775158 h 15135727"/>
              <a:gd name="connsiteX326" fmla="*/ 697832 w 8128084"/>
              <a:gd name="connsiteY326" fmla="*/ 5606716 h 15135727"/>
              <a:gd name="connsiteX327" fmla="*/ 577516 w 8128084"/>
              <a:gd name="connsiteY327" fmla="*/ 5582653 h 15135727"/>
              <a:gd name="connsiteX328" fmla="*/ 697832 w 8128084"/>
              <a:gd name="connsiteY328" fmla="*/ 5775158 h 15135727"/>
              <a:gd name="connsiteX329" fmla="*/ 409074 w 8128084"/>
              <a:gd name="connsiteY329" fmla="*/ 5799221 h 15135727"/>
              <a:gd name="connsiteX330" fmla="*/ 168442 w 8128084"/>
              <a:gd name="connsiteY330" fmla="*/ 5702969 h 15135727"/>
              <a:gd name="connsiteX331" fmla="*/ 264695 w 8128084"/>
              <a:gd name="connsiteY331" fmla="*/ 5558590 h 15135727"/>
              <a:gd name="connsiteX332" fmla="*/ 144379 w 8128084"/>
              <a:gd name="connsiteY332" fmla="*/ 5510464 h 15135727"/>
              <a:gd name="connsiteX333" fmla="*/ 0 w 8128084"/>
              <a:gd name="connsiteY333" fmla="*/ 5462337 h 15135727"/>
              <a:gd name="connsiteX334" fmla="*/ 96253 w 8128084"/>
              <a:gd name="connsiteY334"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148890 w 8128084"/>
              <a:gd name="connsiteY129" fmla="*/ 6479340 h 15135727"/>
              <a:gd name="connsiteX130" fmla="*/ 4042611 w 8128084"/>
              <a:gd name="connsiteY130" fmla="*/ 6352674 h 15135727"/>
              <a:gd name="connsiteX131" fmla="*/ 3946358 w 8128084"/>
              <a:gd name="connsiteY131" fmla="*/ 6376737 h 15135727"/>
              <a:gd name="connsiteX132" fmla="*/ 4114800 w 8128084"/>
              <a:gd name="connsiteY132" fmla="*/ 6641432 h 15135727"/>
              <a:gd name="connsiteX133" fmla="*/ 4451685 w 8128084"/>
              <a:gd name="connsiteY133" fmla="*/ 6737685 h 15135727"/>
              <a:gd name="connsiteX134" fmla="*/ 4620127 w 8128084"/>
              <a:gd name="connsiteY134" fmla="*/ 6978316 h 15135727"/>
              <a:gd name="connsiteX135" fmla="*/ 4740442 w 8128084"/>
              <a:gd name="connsiteY135" fmla="*/ 7170821 h 15135727"/>
              <a:gd name="connsiteX136" fmla="*/ 5077327 w 8128084"/>
              <a:gd name="connsiteY136" fmla="*/ 7387390 h 15135727"/>
              <a:gd name="connsiteX137" fmla="*/ 5125453 w 8128084"/>
              <a:gd name="connsiteY137" fmla="*/ 7603958 h 15135727"/>
              <a:gd name="connsiteX138" fmla="*/ 5197642 w 8128084"/>
              <a:gd name="connsiteY138" fmla="*/ 7796464 h 15135727"/>
              <a:gd name="connsiteX139" fmla="*/ 5486400 w 8128084"/>
              <a:gd name="connsiteY139" fmla="*/ 7964906 h 15135727"/>
              <a:gd name="connsiteX140" fmla="*/ 5486400 w 8128084"/>
              <a:gd name="connsiteY140" fmla="*/ 8349916 h 15135727"/>
              <a:gd name="connsiteX141" fmla="*/ 5678906 w 8128084"/>
              <a:gd name="connsiteY141" fmla="*/ 8614611 h 15135727"/>
              <a:gd name="connsiteX142" fmla="*/ 5919537 w 8128084"/>
              <a:gd name="connsiteY142" fmla="*/ 9071811 h 15135727"/>
              <a:gd name="connsiteX143" fmla="*/ 6160169 w 8128084"/>
              <a:gd name="connsiteY143" fmla="*/ 9336506 h 15135727"/>
              <a:gd name="connsiteX144" fmla="*/ 6280485 w 8128084"/>
              <a:gd name="connsiteY144" fmla="*/ 9601200 h 15135727"/>
              <a:gd name="connsiteX145" fmla="*/ 6400800 w 8128084"/>
              <a:gd name="connsiteY145" fmla="*/ 9793706 h 15135727"/>
              <a:gd name="connsiteX146" fmla="*/ 6569242 w 8128084"/>
              <a:gd name="connsiteY146" fmla="*/ 10058400 h 15135727"/>
              <a:gd name="connsiteX147" fmla="*/ 6713621 w 8128084"/>
              <a:gd name="connsiteY147" fmla="*/ 10106527 h 15135727"/>
              <a:gd name="connsiteX148" fmla="*/ 6545179 w 8128084"/>
              <a:gd name="connsiteY148" fmla="*/ 10202779 h 15135727"/>
              <a:gd name="connsiteX149" fmla="*/ 6569242 w 8128084"/>
              <a:gd name="connsiteY149" fmla="*/ 10443411 h 15135727"/>
              <a:gd name="connsiteX150" fmla="*/ 6593306 w 8128084"/>
              <a:gd name="connsiteY150" fmla="*/ 10708106 h 15135727"/>
              <a:gd name="connsiteX151" fmla="*/ 6761748 w 8128084"/>
              <a:gd name="connsiteY151" fmla="*/ 10924674 h 15135727"/>
              <a:gd name="connsiteX152" fmla="*/ 6641432 w 8128084"/>
              <a:gd name="connsiteY152" fmla="*/ 11093116 h 15135727"/>
              <a:gd name="connsiteX153" fmla="*/ 6713621 w 8128084"/>
              <a:gd name="connsiteY153" fmla="*/ 11261558 h 15135727"/>
              <a:gd name="connsiteX154" fmla="*/ 6737685 w 8128084"/>
              <a:gd name="connsiteY154" fmla="*/ 11526253 h 15135727"/>
              <a:gd name="connsiteX155" fmla="*/ 6617369 w 8128084"/>
              <a:gd name="connsiteY155" fmla="*/ 11839074 h 15135727"/>
              <a:gd name="connsiteX156" fmla="*/ 6617369 w 8128084"/>
              <a:gd name="connsiteY156" fmla="*/ 12031579 h 15135727"/>
              <a:gd name="connsiteX157" fmla="*/ 6641432 w 8128084"/>
              <a:gd name="connsiteY157" fmla="*/ 12127832 h 15135727"/>
              <a:gd name="connsiteX158" fmla="*/ 6761748 w 8128084"/>
              <a:gd name="connsiteY158" fmla="*/ 12031579 h 15135727"/>
              <a:gd name="connsiteX159" fmla="*/ 6761748 w 8128084"/>
              <a:gd name="connsiteY159" fmla="*/ 12296274 h 15135727"/>
              <a:gd name="connsiteX160" fmla="*/ 6689558 w 8128084"/>
              <a:gd name="connsiteY160" fmla="*/ 12512842 h 15135727"/>
              <a:gd name="connsiteX161" fmla="*/ 6785811 w 8128084"/>
              <a:gd name="connsiteY161" fmla="*/ 12777537 h 15135727"/>
              <a:gd name="connsiteX162" fmla="*/ 6569242 w 8128084"/>
              <a:gd name="connsiteY162" fmla="*/ 12873790 h 15135727"/>
              <a:gd name="connsiteX163" fmla="*/ 6545179 w 8128084"/>
              <a:gd name="connsiteY163" fmla="*/ 13090358 h 15135727"/>
              <a:gd name="connsiteX164" fmla="*/ 6448927 w 8128084"/>
              <a:gd name="connsiteY164" fmla="*/ 13355053 h 15135727"/>
              <a:gd name="connsiteX165" fmla="*/ 6256421 w 8128084"/>
              <a:gd name="connsiteY165" fmla="*/ 13571621 h 15135727"/>
              <a:gd name="connsiteX166" fmla="*/ 6087979 w 8128084"/>
              <a:gd name="connsiteY166" fmla="*/ 13667874 h 15135727"/>
              <a:gd name="connsiteX167" fmla="*/ 5943600 w 8128084"/>
              <a:gd name="connsiteY167" fmla="*/ 13716000 h 15135727"/>
              <a:gd name="connsiteX168" fmla="*/ 5702969 w 8128084"/>
              <a:gd name="connsiteY168" fmla="*/ 13667874 h 15135727"/>
              <a:gd name="connsiteX169" fmla="*/ 5582653 w 8128084"/>
              <a:gd name="connsiteY169" fmla="*/ 13691937 h 15135727"/>
              <a:gd name="connsiteX170" fmla="*/ 5727032 w 8128084"/>
              <a:gd name="connsiteY170" fmla="*/ 13836316 h 15135727"/>
              <a:gd name="connsiteX171" fmla="*/ 5582653 w 8128084"/>
              <a:gd name="connsiteY171" fmla="*/ 14052885 h 15135727"/>
              <a:gd name="connsiteX172" fmla="*/ 5462337 w 8128084"/>
              <a:gd name="connsiteY172" fmla="*/ 14149137 h 15135727"/>
              <a:gd name="connsiteX173" fmla="*/ 5342021 w 8128084"/>
              <a:gd name="connsiteY173" fmla="*/ 14004758 h 15135727"/>
              <a:gd name="connsiteX174" fmla="*/ 5245769 w 8128084"/>
              <a:gd name="connsiteY174" fmla="*/ 14004758 h 15135727"/>
              <a:gd name="connsiteX175" fmla="*/ 5245769 w 8128084"/>
              <a:gd name="connsiteY175" fmla="*/ 13956632 h 15135727"/>
              <a:gd name="connsiteX176" fmla="*/ 5101390 w 8128084"/>
              <a:gd name="connsiteY176" fmla="*/ 13956632 h 15135727"/>
              <a:gd name="connsiteX177" fmla="*/ 4981074 w 8128084"/>
              <a:gd name="connsiteY177" fmla="*/ 13860379 h 15135727"/>
              <a:gd name="connsiteX178" fmla="*/ 4740442 w 8128084"/>
              <a:gd name="connsiteY178" fmla="*/ 13908506 h 15135727"/>
              <a:gd name="connsiteX179" fmla="*/ 4475748 w 8128084"/>
              <a:gd name="connsiteY179" fmla="*/ 13956632 h 15135727"/>
              <a:gd name="connsiteX180" fmla="*/ 4379495 w 8128084"/>
              <a:gd name="connsiteY180" fmla="*/ 14028821 h 15135727"/>
              <a:gd name="connsiteX181" fmla="*/ 4403558 w 8128084"/>
              <a:gd name="connsiteY181" fmla="*/ 14197264 h 15135727"/>
              <a:gd name="connsiteX182" fmla="*/ 4572000 w 8128084"/>
              <a:gd name="connsiteY182" fmla="*/ 14149137 h 15135727"/>
              <a:gd name="connsiteX183" fmla="*/ 4523874 w 8128084"/>
              <a:gd name="connsiteY183" fmla="*/ 14558211 h 15135727"/>
              <a:gd name="connsiteX184" fmla="*/ 4403558 w 8128084"/>
              <a:gd name="connsiteY184" fmla="*/ 14437895 h 15135727"/>
              <a:gd name="connsiteX185" fmla="*/ 4403558 w 8128084"/>
              <a:gd name="connsiteY185" fmla="*/ 14437895 h 15135727"/>
              <a:gd name="connsiteX186" fmla="*/ 4283242 w 8128084"/>
              <a:gd name="connsiteY186" fmla="*/ 14245390 h 15135727"/>
              <a:gd name="connsiteX187" fmla="*/ 4235116 w 8128084"/>
              <a:gd name="connsiteY187" fmla="*/ 14341642 h 15135727"/>
              <a:gd name="connsiteX188" fmla="*/ 4162927 w 8128084"/>
              <a:gd name="connsiteY188" fmla="*/ 14389769 h 15135727"/>
              <a:gd name="connsiteX189" fmla="*/ 4162927 w 8128084"/>
              <a:gd name="connsiteY189" fmla="*/ 14389769 h 15135727"/>
              <a:gd name="connsiteX190" fmla="*/ 3922295 w 8128084"/>
              <a:gd name="connsiteY190" fmla="*/ 14245390 h 15135727"/>
              <a:gd name="connsiteX191" fmla="*/ 3801979 w 8128084"/>
              <a:gd name="connsiteY191" fmla="*/ 14293516 h 15135727"/>
              <a:gd name="connsiteX192" fmla="*/ 3681664 w 8128084"/>
              <a:gd name="connsiteY192" fmla="*/ 14389769 h 15135727"/>
              <a:gd name="connsiteX193" fmla="*/ 3657600 w 8128084"/>
              <a:gd name="connsiteY193" fmla="*/ 14654464 h 15135727"/>
              <a:gd name="connsiteX194" fmla="*/ 3513221 w 8128084"/>
              <a:gd name="connsiteY194" fmla="*/ 14726653 h 15135727"/>
              <a:gd name="connsiteX195" fmla="*/ 3513221 w 8128084"/>
              <a:gd name="connsiteY195" fmla="*/ 14871032 h 15135727"/>
              <a:gd name="connsiteX196" fmla="*/ 3633537 w 8128084"/>
              <a:gd name="connsiteY196" fmla="*/ 14967285 h 15135727"/>
              <a:gd name="connsiteX197" fmla="*/ 3609474 w 8128084"/>
              <a:gd name="connsiteY197" fmla="*/ 15087600 h 15135727"/>
              <a:gd name="connsiteX198" fmla="*/ 3441032 w 8128084"/>
              <a:gd name="connsiteY198" fmla="*/ 15039474 h 15135727"/>
              <a:gd name="connsiteX199" fmla="*/ 3272590 w 8128084"/>
              <a:gd name="connsiteY199" fmla="*/ 15063537 h 15135727"/>
              <a:gd name="connsiteX200" fmla="*/ 3248527 w 8128084"/>
              <a:gd name="connsiteY200" fmla="*/ 14895095 h 15135727"/>
              <a:gd name="connsiteX201" fmla="*/ 3128211 w 8128084"/>
              <a:gd name="connsiteY201" fmla="*/ 14919158 h 15135727"/>
              <a:gd name="connsiteX202" fmla="*/ 2959769 w 8128084"/>
              <a:gd name="connsiteY202" fmla="*/ 15135727 h 15135727"/>
              <a:gd name="connsiteX203" fmla="*/ 2935706 w 8128084"/>
              <a:gd name="connsiteY203" fmla="*/ 14895095 h 15135727"/>
              <a:gd name="connsiteX204" fmla="*/ 2791327 w 8128084"/>
              <a:gd name="connsiteY204" fmla="*/ 14943221 h 15135727"/>
              <a:gd name="connsiteX205" fmla="*/ 2671011 w 8128084"/>
              <a:gd name="connsiteY205" fmla="*/ 15039474 h 15135727"/>
              <a:gd name="connsiteX206" fmla="*/ 2430379 w 8128084"/>
              <a:gd name="connsiteY206" fmla="*/ 15087600 h 15135727"/>
              <a:gd name="connsiteX207" fmla="*/ 2237874 w 8128084"/>
              <a:gd name="connsiteY207" fmla="*/ 15039474 h 15135727"/>
              <a:gd name="connsiteX208" fmla="*/ 2622885 w 8128084"/>
              <a:gd name="connsiteY208" fmla="*/ 14846969 h 15135727"/>
              <a:gd name="connsiteX209" fmla="*/ 2887579 w 8128084"/>
              <a:gd name="connsiteY209" fmla="*/ 14774779 h 15135727"/>
              <a:gd name="connsiteX210" fmla="*/ 2839453 w 8128084"/>
              <a:gd name="connsiteY210" fmla="*/ 14582274 h 15135727"/>
              <a:gd name="connsiteX211" fmla="*/ 2935706 w 8128084"/>
              <a:gd name="connsiteY211" fmla="*/ 14510085 h 15135727"/>
              <a:gd name="connsiteX212" fmla="*/ 2935706 w 8128084"/>
              <a:gd name="connsiteY212" fmla="*/ 14510085 h 15135727"/>
              <a:gd name="connsiteX213" fmla="*/ 3080085 w 8128084"/>
              <a:gd name="connsiteY213" fmla="*/ 14413832 h 15135727"/>
              <a:gd name="connsiteX214" fmla="*/ 3152274 w 8128084"/>
              <a:gd name="connsiteY214" fmla="*/ 14341642 h 15135727"/>
              <a:gd name="connsiteX215" fmla="*/ 3080085 w 8128084"/>
              <a:gd name="connsiteY215" fmla="*/ 14269453 h 15135727"/>
              <a:gd name="connsiteX216" fmla="*/ 3152274 w 8128084"/>
              <a:gd name="connsiteY216" fmla="*/ 14197264 h 15135727"/>
              <a:gd name="connsiteX217" fmla="*/ 3152274 w 8128084"/>
              <a:gd name="connsiteY217" fmla="*/ 14052885 h 15135727"/>
              <a:gd name="connsiteX218" fmla="*/ 3080085 w 8128084"/>
              <a:gd name="connsiteY218" fmla="*/ 13980695 h 15135727"/>
              <a:gd name="connsiteX219" fmla="*/ 3056021 w 8128084"/>
              <a:gd name="connsiteY219" fmla="*/ 14076948 h 15135727"/>
              <a:gd name="connsiteX220" fmla="*/ 2935706 w 8128084"/>
              <a:gd name="connsiteY220" fmla="*/ 14076948 h 15135727"/>
              <a:gd name="connsiteX221" fmla="*/ 2863516 w 8128084"/>
              <a:gd name="connsiteY221" fmla="*/ 14125074 h 15135727"/>
              <a:gd name="connsiteX222" fmla="*/ 2719137 w 8128084"/>
              <a:gd name="connsiteY222" fmla="*/ 14197264 h 15135727"/>
              <a:gd name="connsiteX223" fmla="*/ 2646948 w 8128084"/>
              <a:gd name="connsiteY223" fmla="*/ 14197264 h 15135727"/>
              <a:gd name="connsiteX224" fmla="*/ 2598821 w 8128084"/>
              <a:gd name="connsiteY224" fmla="*/ 14125074 h 15135727"/>
              <a:gd name="connsiteX225" fmla="*/ 2430379 w 8128084"/>
              <a:gd name="connsiteY225" fmla="*/ 13836316 h 15135727"/>
              <a:gd name="connsiteX226" fmla="*/ 2646948 w 8128084"/>
              <a:gd name="connsiteY226" fmla="*/ 13812253 h 15135727"/>
              <a:gd name="connsiteX227" fmla="*/ 2502569 w 8128084"/>
              <a:gd name="connsiteY227" fmla="*/ 13475369 h 15135727"/>
              <a:gd name="connsiteX228" fmla="*/ 2550695 w 8128084"/>
              <a:gd name="connsiteY228" fmla="*/ 13186611 h 15135727"/>
              <a:gd name="connsiteX229" fmla="*/ 2719137 w 8128084"/>
              <a:gd name="connsiteY229" fmla="*/ 13042232 h 15135727"/>
              <a:gd name="connsiteX230" fmla="*/ 2791327 w 8128084"/>
              <a:gd name="connsiteY230" fmla="*/ 12945979 h 15135727"/>
              <a:gd name="connsiteX231" fmla="*/ 3031958 w 8128084"/>
              <a:gd name="connsiteY231" fmla="*/ 13090358 h 15135727"/>
              <a:gd name="connsiteX232" fmla="*/ 3056021 w 8128084"/>
              <a:gd name="connsiteY232" fmla="*/ 12753474 h 15135727"/>
              <a:gd name="connsiteX233" fmla="*/ 2887579 w 8128084"/>
              <a:gd name="connsiteY233" fmla="*/ 12777537 h 15135727"/>
              <a:gd name="connsiteX234" fmla="*/ 2815390 w 8128084"/>
              <a:gd name="connsiteY234" fmla="*/ 12777537 h 15135727"/>
              <a:gd name="connsiteX235" fmla="*/ 3176337 w 8128084"/>
              <a:gd name="connsiteY235" fmla="*/ 12368464 h 15135727"/>
              <a:gd name="connsiteX236" fmla="*/ 3104148 w 8128084"/>
              <a:gd name="connsiteY236" fmla="*/ 12320337 h 15135727"/>
              <a:gd name="connsiteX237" fmla="*/ 3104148 w 8128084"/>
              <a:gd name="connsiteY237" fmla="*/ 12320337 h 15135727"/>
              <a:gd name="connsiteX238" fmla="*/ 3007895 w 8128084"/>
              <a:gd name="connsiteY238" fmla="*/ 12079706 h 15135727"/>
              <a:gd name="connsiteX239" fmla="*/ 2911642 w 8128084"/>
              <a:gd name="connsiteY239" fmla="*/ 11935327 h 15135727"/>
              <a:gd name="connsiteX240" fmla="*/ 2863516 w 8128084"/>
              <a:gd name="connsiteY240" fmla="*/ 11694695 h 15135727"/>
              <a:gd name="connsiteX241" fmla="*/ 2911642 w 8128084"/>
              <a:gd name="connsiteY241" fmla="*/ 11454064 h 15135727"/>
              <a:gd name="connsiteX242" fmla="*/ 3056021 w 8128084"/>
              <a:gd name="connsiteY242" fmla="*/ 11454064 h 15135727"/>
              <a:gd name="connsiteX243" fmla="*/ 2983832 w 8128084"/>
              <a:gd name="connsiteY243" fmla="*/ 11381874 h 15135727"/>
              <a:gd name="connsiteX244" fmla="*/ 3031958 w 8128084"/>
              <a:gd name="connsiteY244" fmla="*/ 11285621 h 15135727"/>
              <a:gd name="connsiteX245" fmla="*/ 3007895 w 8128084"/>
              <a:gd name="connsiteY245" fmla="*/ 11189369 h 15135727"/>
              <a:gd name="connsiteX246" fmla="*/ 2887579 w 8128084"/>
              <a:gd name="connsiteY246" fmla="*/ 11141242 h 15135727"/>
              <a:gd name="connsiteX247" fmla="*/ 2887579 w 8128084"/>
              <a:gd name="connsiteY247" fmla="*/ 10972800 h 15135727"/>
              <a:gd name="connsiteX248" fmla="*/ 2887579 w 8128084"/>
              <a:gd name="connsiteY248" fmla="*/ 10924674 h 15135727"/>
              <a:gd name="connsiteX249" fmla="*/ 2767264 w 8128084"/>
              <a:gd name="connsiteY249" fmla="*/ 11020927 h 15135727"/>
              <a:gd name="connsiteX250" fmla="*/ 2743200 w 8128084"/>
              <a:gd name="connsiteY250" fmla="*/ 10924674 h 15135727"/>
              <a:gd name="connsiteX251" fmla="*/ 2550695 w 8128084"/>
              <a:gd name="connsiteY251" fmla="*/ 11020927 h 15135727"/>
              <a:gd name="connsiteX252" fmla="*/ 2526632 w 8128084"/>
              <a:gd name="connsiteY252" fmla="*/ 11117179 h 15135727"/>
              <a:gd name="connsiteX253" fmla="*/ 2334127 w 8128084"/>
              <a:gd name="connsiteY253" fmla="*/ 10996864 h 15135727"/>
              <a:gd name="connsiteX254" fmla="*/ 2358190 w 8128084"/>
              <a:gd name="connsiteY254" fmla="*/ 10732169 h 15135727"/>
              <a:gd name="connsiteX255" fmla="*/ 2334127 w 8128084"/>
              <a:gd name="connsiteY255" fmla="*/ 10587790 h 15135727"/>
              <a:gd name="connsiteX256" fmla="*/ 2406316 w 8128084"/>
              <a:gd name="connsiteY256" fmla="*/ 10491537 h 15135727"/>
              <a:gd name="connsiteX257" fmla="*/ 2598821 w 8128084"/>
              <a:gd name="connsiteY257" fmla="*/ 10684042 h 15135727"/>
              <a:gd name="connsiteX258" fmla="*/ 2767264 w 8128084"/>
              <a:gd name="connsiteY258" fmla="*/ 10684042 h 15135727"/>
              <a:gd name="connsiteX259" fmla="*/ 2646948 w 8128084"/>
              <a:gd name="connsiteY259" fmla="*/ 10515600 h 15135727"/>
              <a:gd name="connsiteX260" fmla="*/ 2815390 w 8128084"/>
              <a:gd name="connsiteY260" fmla="*/ 10395285 h 15135727"/>
              <a:gd name="connsiteX261" fmla="*/ 3080085 w 8128084"/>
              <a:gd name="connsiteY261" fmla="*/ 10419348 h 15135727"/>
              <a:gd name="connsiteX262" fmla="*/ 3248527 w 8128084"/>
              <a:gd name="connsiteY262" fmla="*/ 10539664 h 15135727"/>
              <a:gd name="connsiteX263" fmla="*/ 3320716 w 8128084"/>
              <a:gd name="connsiteY263" fmla="*/ 10659979 h 15135727"/>
              <a:gd name="connsiteX264" fmla="*/ 3465095 w 8128084"/>
              <a:gd name="connsiteY264" fmla="*/ 10659979 h 15135727"/>
              <a:gd name="connsiteX265" fmla="*/ 3441032 w 8128084"/>
              <a:gd name="connsiteY265" fmla="*/ 10491537 h 15135727"/>
              <a:gd name="connsiteX266" fmla="*/ 3392906 w 8128084"/>
              <a:gd name="connsiteY266" fmla="*/ 10250906 h 15135727"/>
              <a:gd name="connsiteX267" fmla="*/ 3152274 w 8128084"/>
              <a:gd name="connsiteY267" fmla="*/ 10250906 h 15135727"/>
              <a:gd name="connsiteX268" fmla="*/ 3176337 w 8128084"/>
              <a:gd name="connsiteY268" fmla="*/ 10178716 h 15135727"/>
              <a:gd name="connsiteX269" fmla="*/ 3104148 w 8128084"/>
              <a:gd name="connsiteY269" fmla="*/ 10154653 h 15135727"/>
              <a:gd name="connsiteX270" fmla="*/ 3007895 w 8128084"/>
              <a:gd name="connsiteY270" fmla="*/ 9962148 h 15135727"/>
              <a:gd name="connsiteX271" fmla="*/ 3176337 w 8128084"/>
              <a:gd name="connsiteY271" fmla="*/ 9889958 h 15135727"/>
              <a:gd name="connsiteX272" fmla="*/ 2959769 w 8128084"/>
              <a:gd name="connsiteY272" fmla="*/ 9504948 h 15135727"/>
              <a:gd name="connsiteX273" fmla="*/ 2791327 w 8128084"/>
              <a:gd name="connsiteY273" fmla="*/ 9456821 h 15135727"/>
              <a:gd name="connsiteX274" fmla="*/ 2574758 w 8128084"/>
              <a:gd name="connsiteY274" fmla="*/ 9336506 h 15135727"/>
              <a:gd name="connsiteX275" fmla="*/ 2550695 w 8128084"/>
              <a:gd name="connsiteY275" fmla="*/ 9071811 h 15135727"/>
              <a:gd name="connsiteX276" fmla="*/ 2695074 w 8128084"/>
              <a:gd name="connsiteY276" fmla="*/ 8999621 h 15135727"/>
              <a:gd name="connsiteX277" fmla="*/ 2622885 w 8128084"/>
              <a:gd name="connsiteY277" fmla="*/ 8975558 h 15135727"/>
              <a:gd name="connsiteX278" fmla="*/ 2430379 w 8128084"/>
              <a:gd name="connsiteY278" fmla="*/ 8999621 h 15135727"/>
              <a:gd name="connsiteX279" fmla="*/ 2261937 w 8128084"/>
              <a:gd name="connsiteY279" fmla="*/ 9168064 h 15135727"/>
              <a:gd name="connsiteX280" fmla="*/ 2237874 w 8128084"/>
              <a:gd name="connsiteY280" fmla="*/ 8999621 h 15135727"/>
              <a:gd name="connsiteX281" fmla="*/ 2117558 w 8128084"/>
              <a:gd name="connsiteY281" fmla="*/ 8975558 h 15135727"/>
              <a:gd name="connsiteX282" fmla="*/ 2045369 w 8128084"/>
              <a:gd name="connsiteY282" fmla="*/ 8783053 h 15135727"/>
              <a:gd name="connsiteX283" fmla="*/ 1852864 w 8128084"/>
              <a:gd name="connsiteY283" fmla="*/ 8758990 h 15135727"/>
              <a:gd name="connsiteX284" fmla="*/ 1636295 w 8128084"/>
              <a:gd name="connsiteY284" fmla="*/ 8927432 h 15135727"/>
              <a:gd name="connsiteX285" fmla="*/ 1588169 w 8128084"/>
              <a:gd name="connsiteY285" fmla="*/ 9023685 h 15135727"/>
              <a:gd name="connsiteX286" fmla="*/ 1515979 w 8128084"/>
              <a:gd name="connsiteY286" fmla="*/ 8879306 h 15135727"/>
              <a:gd name="connsiteX287" fmla="*/ 1347537 w 8128084"/>
              <a:gd name="connsiteY287" fmla="*/ 8879306 h 15135727"/>
              <a:gd name="connsiteX288" fmla="*/ 1347537 w 8128084"/>
              <a:gd name="connsiteY288" fmla="*/ 8710864 h 15135727"/>
              <a:gd name="connsiteX289" fmla="*/ 1106906 w 8128084"/>
              <a:gd name="connsiteY289" fmla="*/ 8783053 h 15135727"/>
              <a:gd name="connsiteX290" fmla="*/ 890337 w 8128084"/>
              <a:gd name="connsiteY290" fmla="*/ 8686800 h 15135727"/>
              <a:gd name="connsiteX291" fmla="*/ 649706 w 8128084"/>
              <a:gd name="connsiteY291" fmla="*/ 8662737 h 15135727"/>
              <a:gd name="connsiteX292" fmla="*/ 385011 w 8128084"/>
              <a:gd name="connsiteY292" fmla="*/ 8566485 h 15135727"/>
              <a:gd name="connsiteX293" fmla="*/ 577516 w 8128084"/>
              <a:gd name="connsiteY293" fmla="*/ 8373979 h 15135727"/>
              <a:gd name="connsiteX294" fmla="*/ 794085 w 8128084"/>
              <a:gd name="connsiteY294" fmla="*/ 8301790 h 15135727"/>
              <a:gd name="connsiteX295" fmla="*/ 745958 w 8128084"/>
              <a:gd name="connsiteY295" fmla="*/ 8133348 h 15135727"/>
              <a:gd name="connsiteX296" fmla="*/ 818148 w 8128084"/>
              <a:gd name="connsiteY296" fmla="*/ 7820527 h 15135727"/>
              <a:gd name="connsiteX297" fmla="*/ 697832 w 8128084"/>
              <a:gd name="connsiteY297" fmla="*/ 7820527 h 15135727"/>
              <a:gd name="connsiteX298" fmla="*/ 625642 w 8128084"/>
              <a:gd name="connsiteY298" fmla="*/ 7916779 h 15135727"/>
              <a:gd name="connsiteX299" fmla="*/ 457200 w 8128084"/>
              <a:gd name="connsiteY299" fmla="*/ 7820527 h 15135727"/>
              <a:gd name="connsiteX300" fmla="*/ 529390 w 8128084"/>
              <a:gd name="connsiteY300" fmla="*/ 7700211 h 15135727"/>
              <a:gd name="connsiteX301" fmla="*/ 938464 w 8128084"/>
              <a:gd name="connsiteY301" fmla="*/ 7676148 h 15135727"/>
              <a:gd name="connsiteX302" fmla="*/ 1058779 w 8128084"/>
              <a:gd name="connsiteY302" fmla="*/ 7459579 h 15135727"/>
              <a:gd name="connsiteX303" fmla="*/ 1203158 w 8128084"/>
              <a:gd name="connsiteY303" fmla="*/ 7603958 h 15135727"/>
              <a:gd name="connsiteX304" fmla="*/ 1299411 w 8128084"/>
              <a:gd name="connsiteY304" fmla="*/ 7555832 h 15135727"/>
              <a:gd name="connsiteX305" fmla="*/ 1443790 w 8128084"/>
              <a:gd name="connsiteY305" fmla="*/ 7507706 h 15135727"/>
              <a:gd name="connsiteX306" fmla="*/ 1684421 w 8128084"/>
              <a:gd name="connsiteY306" fmla="*/ 7603958 h 15135727"/>
              <a:gd name="connsiteX307" fmla="*/ 1684421 w 8128084"/>
              <a:gd name="connsiteY307" fmla="*/ 7603958 h 15135727"/>
              <a:gd name="connsiteX308" fmla="*/ 1540042 w 8128084"/>
              <a:gd name="connsiteY308" fmla="*/ 7363327 h 15135727"/>
              <a:gd name="connsiteX309" fmla="*/ 1299411 w 8128084"/>
              <a:gd name="connsiteY309" fmla="*/ 7315200 h 15135727"/>
              <a:gd name="connsiteX310" fmla="*/ 1130969 w 8128084"/>
              <a:gd name="connsiteY310" fmla="*/ 7339264 h 15135727"/>
              <a:gd name="connsiteX311" fmla="*/ 1034716 w 8128084"/>
              <a:gd name="connsiteY311" fmla="*/ 7315200 h 15135727"/>
              <a:gd name="connsiteX312" fmla="*/ 1155032 w 8128084"/>
              <a:gd name="connsiteY312" fmla="*/ 7050506 h 15135727"/>
              <a:gd name="connsiteX313" fmla="*/ 1155032 w 8128084"/>
              <a:gd name="connsiteY313" fmla="*/ 6930190 h 15135727"/>
              <a:gd name="connsiteX314" fmla="*/ 1155032 w 8128084"/>
              <a:gd name="connsiteY314" fmla="*/ 6761748 h 15135727"/>
              <a:gd name="connsiteX315" fmla="*/ 1203158 w 8128084"/>
              <a:gd name="connsiteY315" fmla="*/ 6617369 h 15135727"/>
              <a:gd name="connsiteX316" fmla="*/ 1371600 w 8128084"/>
              <a:gd name="connsiteY316" fmla="*/ 6472990 h 15135727"/>
              <a:gd name="connsiteX317" fmla="*/ 1443790 w 8128084"/>
              <a:gd name="connsiteY317" fmla="*/ 6328611 h 15135727"/>
              <a:gd name="connsiteX318" fmla="*/ 1419727 w 8128084"/>
              <a:gd name="connsiteY318" fmla="*/ 6208295 h 15135727"/>
              <a:gd name="connsiteX319" fmla="*/ 1275348 w 8128084"/>
              <a:gd name="connsiteY319" fmla="*/ 6304548 h 15135727"/>
              <a:gd name="connsiteX320" fmla="*/ 1323474 w 8128084"/>
              <a:gd name="connsiteY320" fmla="*/ 6015790 h 15135727"/>
              <a:gd name="connsiteX321" fmla="*/ 1540042 w 8128084"/>
              <a:gd name="connsiteY321" fmla="*/ 5871411 h 15135727"/>
              <a:gd name="connsiteX322" fmla="*/ 1540042 w 8128084"/>
              <a:gd name="connsiteY322" fmla="*/ 5751095 h 15135727"/>
              <a:gd name="connsiteX323" fmla="*/ 1395664 w 8128084"/>
              <a:gd name="connsiteY323" fmla="*/ 5799221 h 15135727"/>
              <a:gd name="connsiteX324" fmla="*/ 1179095 w 8128084"/>
              <a:gd name="connsiteY324" fmla="*/ 5799221 h 15135727"/>
              <a:gd name="connsiteX325" fmla="*/ 890337 w 8128084"/>
              <a:gd name="connsiteY325" fmla="*/ 5775158 h 15135727"/>
              <a:gd name="connsiteX326" fmla="*/ 697832 w 8128084"/>
              <a:gd name="connsiteY326" fmla="*/ 5606716 h 15135727"/>
              <a:gd name="connsiteX327" fmla="*/ 577516 w 8128084"/>
              <a:gd name="connsiteY327" fmla="*/ 5582653 h 15135727"/>
              <a:gd name="connsiteX328" fmla="*/ 697832 w 8128084"/>
              <a:gd name="connsiteY328" fmla="*/ 5775158 h 15135727"/>
              <a:gd name="connsiteX329" fmla="*/ 409074 w 8128084"/>
              <a:gd name="connsiteY329" fmla="*/ 5799221 h 15135727"/>
              <a:gd name="connsiteX330" fmla="*/ 168442 w 8128084"/>
              <a:gd name="connsiteY330" fmla="*/ 5702969 h 15135727"/>
              <a:gd name="connsiteX331" fmla="*/ 264695 w 8128084"/>
              <a:gd name="connsiteY331" fmla="*/ 5558590 h 15135727"/>
              <a:gd name="connsiteX332" fmla="*/ 144379 w 8128084"/>
              <a:gd name="connsiteY332" fmla="*/ 5510464 h 15135727"/>
              <a:gd name="connsiteX333" fmla="*/ 0 w 8128084"/>
              <a:gd name="connsiteY333" fmla="*/ 5462337 h 15135727"/>
              <a:gd name="connsiteX334" fmla="*/ 96253 w 8128084"/>
              <a:gd name="connsiteY334"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42611 w 8128084"/>
              <a:gd name="connsiteY131" fmla="*/ 6352674 h 15135727"/>
              <a:gd name="connsiteX132" fmla="*/ 3946358 w 8128084"/>
              <a:gd name="connsiteY132" fmla="*/ 6376737 h 15135727"/>
              <a:gd name="connsiteX133" fmla="*/ 4114800 w 8128084"/>
              <a:gd name="connsiteY133" fmla="*/ 6641432 h 15135727"/>
              <a:gd name="connsiteX134" fmla="*/ 4451685 w 8128084"/>
              <a:gd name="connsiteY134" fmla="*/ 6737685 h 15135727"/>
              <a:gd name="connsiteX135" fmla="*/ 4620127 w 8128084"/>
              <a:gd name="connsiteY135" fmla="*/ 6978316 h 15135727"/>
              <a:gd name="connsiteX136" fmla="*/ 4740442 w 8128084"/>
              <a:gd name="connsiteY136" fmla="*/ 7170821 h 15135727"/>
              <a:gd name="connsiteX137" fmla="*/ 5077327 w 8128084"/>
              <a:gd name="connsiteY137" fmla="*/ 7387390 h 15135727"/>
              <a:gd name="connsiteX138" fmla="*/ 5125453 w 8128084"/>
              <a:gd name="connsiteY138" fmla="*/ 7603958 h 15135727"/>
              <a:gd name="connsiteX139" fmla="*/ 5197642 w 8128084"/>
              <a:gd name="connsiteY139" fmla="*/ 7796464 h 15135727"/>
              <a:gd name="connsiteX140" fmla="*/ 5486400 w 8128084"/>
              <a:gd name="connsiteY140" fmla="*/ 7964906 h 15135727"/>
              <a:gd name="connsiteX141" fmla="*/ 5486400 w 8128084"/>
              <a:gd name="connsiteY141" fmla="*/ 8349916 h 15135727"/>
              <a:gd name="connsiteX142" fmla="*/ 5678906 w 8128084"/>
              <a:gd name="connsiteY142" fmla="*/ 8614611 h 15135727"/>
              <a:gd name="connsiteX143" fmla="*/ 5919537 w 8128084"/>
              <a:gd name="connsiteY143" fmla="*/ 9071811 h 15135727"/>
              <a:gd name="connsiteX144" fmla="*/ 6160169 w 8128084"/>
              <a:gd name="connsiteY144" fmla="*/ 9336506 h 15135727"/>
              <a:gd name="connsiteX145" fmla="*/ 6280485 w 8128084"/>
              <a:gd name="connsiteY145" fmla="*/ 9601200 h 15135727"/>
              <a:gd name="connsiteX146" fmla="*/ 6400800 w 8128084"/>
              <a:gd name="connsiteY146" fmla="*/ 9793706 h 15135727"/>
              <a:gd name="connsiteX147" fmla="*/ 6569242 w 8128084"/>
              <a:gd name="connsiteY147" fmla="*/ 10058400 h 15135727"/>
              <a:gd name="connsiteX148" fmla="*/ 6713621 w 8128084"/>
              <a:gd name="connsiteY148" fmla="*/ 10106527 h 15135727"/>
              <a:gd name="connsiteX149" fmla="*/ 6545179 w 8128084"/>
              <a:gd name="connsiteY149" fmla="*/ 10202779 h 15135727"/>
              <a:gd name="connsiteX150" fmla="*/ 6569242 w 8128084"/>
              <a:gd name="connsiteY150" fmla="*/ 10443411 h 15135727"/>
              <a:gd name="connsiteX151" fmla="*/ 6593306 w 8128084"/>
              <a:gd name="connsiteY151" fmla="*/ 10708106 h 15135727"/>
              <a:gd name="connsiteX152" fmla="*/ 6761748 w 8128084"/>
              <a:gd name="connsiteY152" fmla="*/ 10924674 h 15135727"/>
              <a:gd name="connsiteX153" fmla="*/ 6641432 w 8128084"/>
              <a:gd name="connsiteY153" fmla="*/ 11093116 h 15135727"/>
              <a:gd name="connsiteX154" fmla="*/ 6713621 w 8128084"/>
              <a:gd name="connsiteY154" fmla="*/ 11261558 h 15135727"/>
              <a:gd name="connsiteX155" fmla="*/ 6737685 w 8128084"/>
              <a:gd name="connsiteY155" fmla="*/ 11526253 h 15135727"/>
              <a:gd name="connsiteX156" fmla="*/ 6617369 w 8128084"/>
              <a:gd name="connsiteY156" fmla="*/ 11839074 h 15135727"/>
              <a:gd name="connsiteX157" fmla="*/ 6617369 w 8128084"/>
              <a:gd name="connsiteY157" fmla="*/ 12031579 h 15135727"/>
              <a:gd name="connsiteX158" fmla="*/ 6641432 w 8128084"/>
              <a:gd name="connsiteY158" fmla="*/ 12127832 h 15135727"/>
              <a:gd name="connsiteX159" fmla="*/ 6761748 w 8128084"/>
              <a:gd name="connsiteY159" fmla="*/ 12031579 h 15135727"/>
              <a:gd name="connsiteX160" fmla="*/ 6761748 w 8128084"/>
              <a:gd name="connsiteY160" fmla="*/ 12296274 h 15135727"/>
              <a:gd name="connsiteX161" fmla="*/ 6689558 w 8128084"/>
              <a:gd name="connsiteY161" fmla="*/ 12512842 h 15135727"/>
              <a:gd name="connsiteX162" fmla="*/ 6785811 w 8128084"/>
              <a:gd name="connsiteY162" fmla="*/ 12777537 h 15135727"/>
              <a:gd name="connsiteX163" fmla="*/ 6569242 w 8128084"/>
              <a:gd name="connsiteY163" fmla="*/ 12873790 h 15135727"/>
              <a:gd name="connsiteX164" fmla="*/ 6545179 w 8128084"/>
              <a:gd name="connsiteY164" fmla="*/ 13090358 h 15135727"/>
              <a:gd name="connsiteX165" fmla="*/ 6448927 w 8128084"/>
              <a:gd name="connsiteY165" fmla="*/ 13355053 h 15135727"/>
              <a:gd name="connsiteX166" fmla="*/ 6256421 w 8128084"/>
              <a:gd name="connsiteY166" fmla="*/ 13571621 h 15135727"/>
              <a:gd name="connsiteX167" fmla="*/ 6087979 w 8128084"/>
              <a:gd name="connsiteY167" fmla="*/ 13667874 h 15135727"/>
              <a:gd name="connsiteX168" fmla="*/ 5943600 w 8128084"/>
              <a:gd name="connsiteY168" fmla="*/ 13716000 h 15135727"/>
              <a:gd name="connsiteX169" fmla="*/ 5702969 w 8128084"/>
              <a:gd name="connsiteY169" fmla="*/ 13667874 h 15135727"/>
              <a:gd name="connsiteX170" fmla="*/ 5582653 w 8128084"/>
              <a:gd name="connsiteY170" fmla="*/ 13691937 h 15135727"/>
              <a:gd name="connsiteX171" fmla="*/ 5727032 w 8128084"/>
              <a:gd name="connsiteY171" fmla="*/ 13836316 h 15135727"/>
              <a:gd name="connsiteX172" fmla="*/ 5582653 w 8128084"/>
              <a:gd name="connsiteY172" fmla="*/ 14052885 h 15135727"/>
              <a:gd name="connsiteX173" fmla="*/ 5462337 w 8128084"/>
              <a:gd name="connsiteY173" fmla="*/ 14149137 h 15135727"/>
              <a:gd name="connsiteX174" fmla="*/ 5342021 w 8128084"/>
              <a:gd name="connsiteY174" fmla="*/ 14004758 h 15135727"/>
              <a:gd name="connsiteX175" fmla="*/ 5245769 w 8128084"/>
              <a:gd name="connsiteY175" fmla="*/ 14004758 h 15135727"/>
              <a:gd name="connsiteX176" fmla="*/ 5245769 w 8128084"/>
              <a:gd name="connsiteY176" fmla="*/ 13956632 h 15135727"/>
              <a:gd name="connsiteX177" fmla="*/ 5101390 w 8128084"/>
              <a:gd name="connsiteY177" fmla="*/ 13956632 h 15135727"/>
              <a:gd name="connsiteX178" fmla="*/ 4981074 w 8128084"/>
              <a:gd name="connsiteY178" fmla="*/ 13860379 h 15135727"/>
              <a:gd name="connsiteX179" fmla="*/ 4740442 w 8128084"/>
              <a:gd name="connsiteY179" fmla="*/ 13908506 h 15135727"/>
              <a:gd name="connsiteX180" fmla="*/ 4475748 w 8128084"/>
              <a:gd name="connsiteY180" fmla="*/ 13956632 h 15135727"/>
              <a:gd name="connsiteX181" fmla="*/ 4379495 w 8128084"/>
              <a:gd name="connsiteY181" fmla="*/ 14028821 h 15135727"/>
              <a:gd name="connsiteX182" fmla="*/ 4403558 w 8128084"/>
              <a:gd name="connsiteY182" fmla="*/ 14197264 h 15135727"/>
              <a:gd name="connsiteX183" fmla="*/ 4572000 w 8128084"/>
              <a:gd name="connsiteY183" fmla="*/ 14149137 h 15135727"/>
              <a:gd name="connsiteX184" fmla="*/ 4523874 w 8128084"/>
              <a:gd name="connsiteY184" fmla="*/ 14558211 h 15135727"/>
              <a:gd name="connsiteX185" fmla="*/ 4403558 w 8128084"/>
              <a:gd name="connsiteY185" fmla="*/ 14437895 h 15135727"/>
              <a:gd name="connsiteX186" fmla="*/ 4403558 w 8128084"/>
              <a:gd name="connsiteY186" fmla="*/ 14437895 h 15135727"/>
              <a:gd name="connsiteX187" fmla="*/ 4283242 w 8128084"/>
              <a:gd name="connsiteY187" fmla="*/ 14245390 h 15135727"/>
              <a:gd name="connsiteX188" fmla="*/ 4235116 w 8128084"/>
              <a:gd name="connsiteY188" fmla="*/ 14341642 h 15135727"/>
              <a:gd name="connsiteX189" fmla="*/ 4162927 w 8128084"/>
              <a:gd name="connsiteY189" fmla="*/ 14389769 h 15135727"/>
              <a:gd name="connsiteX190" fmla="*/ 4162927 w 8128084"/>
              <a:gd name="connsiteY190" fmla="*/ 14389769 h 15135727"/>
              <a:gd name="connsiteX191" fmla="*/ 3922295 w 8128084"/>
              <a:gd name="connsiteY191" fmla="*/ 14245390 h 15135727"/>
              <a:gd name="connsiteX192" fmla="*/ 3801979 w 8128084"/>
              <a:gd name="connsiteY192" fmla="*/ 14293516 h 15135727"/>
              <a:gd name="connsiteX193" fmla="*/ 3681664 w 8128084"/>
              <a:gd name="connsiteY193" fmla="*/ 14389769 h 15135727"/>
              <a:gd name="connsiteX194" fmla="*/ 3657600 w 8128084"/>
              <a:gd name="connsiteY194" fmla="*/ 14654464 h 15135727"/>
              <a:gd name="connsiteX195" fmla="*/ 3513221 w 8128084"/>
              <a:gd name="connsiteY195" fmla="*/ 14726653 h 15135727"/>
              <a:gd name="connsiteX196" fmla="*/ 3513221 w 8128084"/>
              <a:gd name="connsiteY196" fmla="*/ 14871032 h 15135727"/>
              <a:gd name="connsiteX197" fmla="*/ 3633537 w 8128084"/>
              <a:gd name="connsiteY197" fmla="*/ 14967285 h 15135727"/>
              <a:gd name="connsiteX198" fmla="*/ 3609474 w 8128084"/>
              <a:gd name="connsiteY198" fmla="*/ 15087600 h 15135727"/>
              <a:gd name="connsiteX199" fmla="*/ 3441032 w 8128084"/>
              <a:gd name="connsiteY199" fmla="*/ 15039474 h 15135727"/>
              <a:gd name="connsiteX200" fmla="*/ 3272590 w 8128084"/>
              <a:gd name="connsiteY200" fmla="*/ 15063537 h 15135727"/>
              <a:gd name="connsiteX201" fmla="*/ 3248527 w 8128084"/>
              <a:gd name="connsiteY201" fmla="*/ 14895095 h 15135727"/>
              <a:gd name="connsiteX202" fmla="*/ 3128211 w 8128084"/>
              <a:gd name="connsiteY202" fmla="*/ 14919158 h 15135727"/>
              <a:gd name="connsiteX203" fmla="*/ 2959769 w 8128084"/>
              <a:gd name="connsiteY203" fmla="*/ 15135727 h 15135727"/>
              <a:gd name="connsiteX204" fmla="*/ 2935706 w 8128084"/>
              <a:gd name="connsiteY204" fmla="*/ 14895095 h 15135727"/>
              <a:gd name="connsiteX205" fmla="*/ 2791327 w 8128084"/>
              <a:gd name="connsiteY205" fmla="*/ 14943221 h 15135727"/>
              <a:gd name="connsiteX206" fmla="*/ 2671011 w 8128084"/>
              <a:gd name="connsiteY206" fmla="*/ 15039474 h 15135727"/>
              <a:gd name="connsiteX207" fmla="*/ 2430379 w 8128084"/>
              <a:gd name="connsiteY207" fmla="*/ 15087600 h 15135727"/>
              <a:gd name="connsiteX208" fmla="*/ 2237874 w 8128084"/>
              <a:gd name="connsiteY208" fmla="*/ 15039474 h 15135727"/>
              <a:gd name="connsiteX209" fmla="*/ 2622885 w 8128084"/>
              <a:gd name="connsiteY209" fmla="*/ 14846969 h 15135727"/>
              <a:gd name="connsiteX210" fmla="*/ 2887579 w 8128084"/>
              <a:gd name="connsiteY210" fmla="*/ 14774779 h 15135727"/>
              <a:gd name="connsiteX211" fmla="*/ 2839453 w 8128084"/>
              <a:gd name="connsiteY211" fmla="*/ 14582274 h 15135727"/>
              <a:gd name="connsiteX212" fmla="*/ 2935706 w 8128084"/>
              <a:gd name="connsiteY212" fmla="*/ 14510085 h 15135727"/>
              <a:gd name="connsiteX213" fmla="*/ 2935706 w 8128084"/>
              <a:gd name="connsiteY213" fmla="*/ 14510085 h 15135727"/>
              <a:gd name="connsiteX214" fmla="*/ 3080085 w 8128084"/>
              <a:gd name="connsiteY214" fmla="*/ 14413832 h 15135727"/>
              <a:gd name="connsiteX215" fmla="*/ 3152274 w 8128084"/>
              <a:gd name="connsiteY215" fmla="*/ 14341642 h 15135727"/>
              <a:gd name="connsiteX216" fmla="*/ 3080085 w 8128084"/>
              <a:gd name="connsiteY216" fmla="*/ 14269453 h 15135727"/>
              <a:gd name="connsiteX217" fmla="*/ 3152274 w 8128084"/>
              <a:gd name="connsiteY217" fmla="*/ 14197264 h 15135727"/>
              <a:gd name="connsiteX218" fmla="*/ 3152274 w 8128084"/>
              <a:gd name="connsiteY218" fmla="*/ 14052885 h 15135727"/>
              <a:gd name="connsiteX219" fmla="*/ 3080085 w 8128084"/>
              <a:gd name="connsiteY219" fmla="*/ 13980695 h 15135727"/>
              <a:gd name="connsiteX220" fmla="*/ 3056021 w 8128084"/>
              <a:gd name="connsiteY220" fmla="*/ 14076948 h 15135727"/>
              <a:gd name="connsiteX221" fmla="*/ 2935706 w 8128084"/>
              <a:gd name="connsiteY221" fmla="*/ 14076948 h 15135727"/>
              <a:gd name="connsiteX222" fmla="*/ 2863516 w 8128084"/>
              <a:gd name="connsiteY222" fmla="*/ 14125074 h 15135727"/>
              <a:gd name="connsiteX223" fmla="*/ 2719137 w 8128084"/>
              <a:gd name="connsiteY223" fmla="*/ 14197264 h 15135727"/>
              <a:gd name="connsiteX224" fmla="*/ 2646948 w 8128084"/>
              <a:gd name="connsiteY224" fmla="*/ 14197264 h 15135727"/>
              <a:gd name="connsiteX225" fmla="*/ 2598821 w 8128084"/>
              <a:gd name="connsiteY225" fmla="*/ 14125074 h 15135727"/>
              <a:gd name="connsiteX226" fmla="*/ 2430379 w 8128084"/>
              <a:gd name="connsiteY226" fmla="*/ 13836316 h 15135727"/>
              <a:gd name="connsiteX227" fmla="*/ 2646948 w 8128084"/>
              <a:gd name="connsiteY227" fmla="*/ 13812253 h 15135727"/>
              <a:gd name="connsiteX228" fmla="*/ 2502569 w 8128084"/>
              <a:gd name="connsiteY228" fmla="*/ 13475369 h 15135727"/>
              <a:gd name="connsiteX229" fmla="*/ 2550695 w 8128084"/>
              <a:gd name="connsiteY229" fmla="*/ 13186611 h 15135727"/>
              <a:gd name="connsiteX230" fmla="*/ 2719137 w 8128084"/>
              <a:gd name="connsiteY230" fmla="*/ 13042232 h 15135727"/>
              <a:gd name="connsiteX231" fmla="*/ 2791327 w 8128084"/>
              <a:gd name="connsiteY231" fmla="*/ 12945979 h 15135727"/>
              <a:gd name="connsiteX232" fmla="*/ 3031958 w 8128084"/>
              <a:gd name="connsiteY232" fmla="*/ 13090358 h 15135727"/>
              <a:gd name="connsiteX233" fmla="*/ 3056021 w 8128084"/>
              <a:gd name="connsiteY233" fmla="*/ 12753474 h 15135727"/>
              <a:gd name="connsiteX234" fmla="*/ 2887579 w 8128084"/>
              <a:gd name="connsiteY234" fmla="*/ 12777537 h 15135727"/>
              <a:gd name="connsiteX235" fmla="*/ 2815390 w 8128084"/>
              <a:gd name="connsiteY235" fmla="*/ 12777537 h 15135727"/>
              <a:gd name="connsiteX236" fmla="*/ 3176337 w 8128084"/>
              <a:gd name="connsiteY236" fmla="*/ 12368464 h 15135727"/>
              <a:gd name="connsiteX237" fmla="*/ 3104148 w 8128084"/>
              <a:gd name="connsiteY237" fmla="*/ 12320337 h 15135727"/>
              <a:gd name="connsiteX238" fmla="*/ 3104148 w 8128084"/>
              <a:gd name="connsiteY238" fmla="*/ 12320337 h 15135727"/>
              <a:gd name="connsiteX239" fmla="*/ 3007895 w 8128084"/>
              <a:gd name="connsiteY239" fmla="*/ 12079706 h 15135727"/>
              <a:gd name="connsiteX240" fmla="*/ 2911642 w 8128084"/>
              <a:gd name="connsiteY240" fmla="*/ 11935327 h 15135727"/>
              <a:gd name="connsiteX241" fmla="*/ 2863516 w 8128084"/>
              <a:gd name="connsiteY241" fmla="*/ 11694695 h 15135727"/>
              <a:gd name="connsiteX242" fmla="*/ 2911642 w 8128084"/>
              <a:gd name="connsiteY242" fmla="*/ 11454064 h 15135727"/>
              <a:gd name="connsiteX243" fmla="*/ 3056021 w 8128084"/>
              <a:gd name="connsiteY243" fmla="*/ 11454064 h 15135727"/>
              <a:gd name="connsiteX244" fmla="*/ 2983832 w 8128084"/>
              <a:gd name="connsiteY244" fmla="*/ 11381874 h 15135727"/>
              <a:gd name="connsiteX245" fmla="*/ 3031958 w 8128084"/>
              <a:gd name="connsiteY245" fmla="*/ 11285621 h 15135727"/>
              <a:gd name="connsiteX246" fmla="*/ 3007895 w 8128084"/>
              <a:gd name="connsiteY246" fmla="*/ 11189369 h 15135727"/>
              <a:gd name="connsiteX247" fmla="*/ 2887579 w 8128084"/>
              <a:gd name="connsiteY247" fmla="*/ 11141242 h 15135727"/>
              <a:gd name="connsiteX248" fmla="*/ 2887579 w 8128084"/>
              <a:gd name="connsiteY248" fmla="*/ 10972800 h 15135727"/>
              <a:gd name="connsiteX249" fmla="*/ 2887579 w 8128084"/>
              <a:gd name="connsiteY249" fmla="*/ 10924674 h 15135727"/>
              <a:gd name="connsiteX250" fmla="*/ 2767264 w 8128084"/>
              <a:gd name="connsiteY250" fmla="*/ 11020927 h 15135727"/>
              <a:gd name="connsiteX251" fmla="*/ 2743200 w 8128084"/>
              <a:gd name="connsiteY251" fmla="*/ 10924674 h 15135727"/>
              <a:gd name="connsiteX252" fmla="*/ 2550695 w 8128084"/>
              <a:gd name="connsiteY252" fmla="*/ 11020927 h 15135727"/>
              <a:gd name="connsiteX253" fmla="*/ 2526632 w 8128084"/>
              <a:gd name="connsiteY253" fmla="*/ 11117179 h 15135727"/>
              <a:gd name="connsiteX254" fmla="*/ 2334127 w 8128084"/>
              <a:gd name="connsiteY254" fmla="*/ 10996864 h 15135727"/>
              <a:gd name="connsiteX255" fmla="*/ 2358190 w 8128084"/>
              <a:gd name="connsiteY255" fmla="*/ 10732169 h 15135727"/>
              <a:gd name="connsiteX256" fmla="*/ 2334127 w 8128084"/>
              <a:gd name="connsiteY256" fmla="*/ 10587790 h 15135727"/>
              <a:gd name="connsiteX257" fmla="*/ 2406316 w 8128084"/>
              <a:gd name="connsiteY257" fmla="*/ 10491537 h 15135727"/>
              <a:gd name="connsiteX258" fmla="*/ 2598821 w 8128084"/>
              <a:gd name="connsiteY258" fmla="*/ 10684042 h 15135727"/>
              <a:gd name="connsiteX259" fmla="*/ 2767264 w 8128084"/>
              <a:gd name="connsiteY259" fmla="*/ 10684042 h 15135727"/>
              <a:gd name="connsiteX260" fmla="*/ 2646948 w 8128084"/>
              <a:gd name="connsiteY260" fmla="*/ 10515600 h 15135727"/>
              <a:gd name="connsiteX261" fmla="*/ 2815390 w 8128084"/>
              <a:gd name="connsiteY261" fmla="*/ 10395285 h 15135727"/>
              <a:gd name="connsiteX262" fmla="*/ 3080085 w 8128084"/>
              <a:gd name="connsiteY262" fmla="*/ 10419348 h 15135727"/>
              <a:gd name="connsiteX263" fmla="*/ 3248527 w 8128084"/>
              <a:gd name="connsiteY263" fmla="*/ 10539664 h 15135727"/>
              <a:gd name="connsiteX264" fmla="*/ 3320716 w 8128084"/>
              <a:gd name="connsiteY264" fmla="*/ 10659979 h 15135727"/>
              <a:gd name="connsiteX265" fmla="*/ 3465095 w 8128084"/>
              <a:gd name="connsiteY265" fmla="*/ 10659979 h 15135727"/>
              <a:gd name="connsiteX266" fmla="*/ 3441032 w 8128084"/>
              <a:gd name="connsiteY266" fmla="*/ 10491537 h 15135727"/>
              <a:gd name="connsiteX267" fmla="*/ 3392906 w 8128084"/>
              <a:gd name="connsiteY267" fmla="*/ 10250906 h 15135727"/>
              <a:gd name="connsiteX268" fmla="*/ 3152274 w 8128084"/>
              <a:gd name="connsiteY268" fmla="*/ 10250906 h 15135727"/>
              <a:gd name="connsiteX269" fmla="*/ 3176337 w 8128084"/>
              <a:gd name="connsiteY269" fmla="*/ 10178716 h 15135727"/>
              <a:gd name="connsiteX270" fmla="*/ 3104148 w 8128084"/>
              <a:gd name="connsiteY270" fmla="*/ 10154653 h 15135727"/>
              <a:gd name="connsiteX271" fmla="*/ 3007895 w 8128084"/>
              <a:gd name="connsiteY271" fmla="*/ 9962148 h 15135727"/>
              <a:gd name="connsiteX272" fmla="*/ 3176337 w 8128084"/>
              <a:gd name="connsiteY272" fmla="*/ 9889958 h 15135727"/>
              <a:gd name="connsiteX273" fmla="*/ 2959769 w 8128084"/>
              <a:gd name="connsiteY273" fmla="*/ 9504948 h 15135727"/>
              <a:gd name="connsiteX274" fmla="*/ 2791327 w 8128084"/>
              <a:gd name="connsiteY274" fmla="*/ 9456821 h 15135727"/>
              <a:gd name="connsiteX275" fmla="*/ 2574758 w 8128084"/>
              <a:gd name="connsiteY275" fmla="*/ 9336506 h 15135727"/>
              <a:gd name="connsiteX276" fmla="*/ 2550695 w 8128084"/>
              <a:gd name="connsiteY276" fmla="*/ 9071811 h 15135727"/>
              <a:gd name="connsiteX277" fmla="*/ 2695074 w 8128084"/>
              <a:gd name="connsiteY277" fmla="*/ 8999621 h 15135727"/>
              <a:gd name="connsiteX278" fmla="*/ 2622885 w 8128084"/>
              <a:gd name="connsiteY278" fmla="*/ 8975558 h 15135727"/>
              <a:gd name="connsiteX279" fmla="*/ 2430379 w 8128084"/>
              <a:gd name="connsiteY279" fmla="*/ 8999621 h 15135727"/>
              <a:gd name="connsiteX280" fmla="*/ 2261937 w 8128084"/>
              <a:gd name="connsiteY280" fmla="*/ 9168064 h 15135727"/>
              <a:gd name="connsiteX281" fmla="*/ 2237874 w 8128084"/>
              <a:gd name="connsiteY281" fmla="*/ 8999621 h 15135727"/>
              <a:gd name="connsiteX282" fmla="*/ 2117558 w 8128084"/>
              <a:gd name="connsiteY282" fmla="*/ 8975558 h 15135727"/>
              <a:gd name="connsiteX283" fmla="*/ 2045369 w 8128084"/>
              <a:gd name="connsiteY283" fmla="*/ 8783053 h 15135727"/>
              <a:gd name="connsiteX284" fmla="*/ 1852864 w 8128084"/>
              <a:gd name="connsiteY284" fmla="*/ 8758990 h 15135727"/>
              <a:gd name="connsiteX285" fmla="*/ 1636295 w 8128084"/>
              <a:gd name="connsiteY285" fmla="*/ 8927432 h 15135727"/>
              <a:gd name="connsiteX286" fmla="*/ 1588169 w 8128084"/>
              <a:gd name="connsiteY286" fmla="*/ 9023685 h 15135727"/>
              <a:gd name="connsiteX287" fmla="*/ 1515979 w 8128084"/>
              <a:gd name="connsiteY287" fmla="*/ 8879306 h 15135727"/>
              <a:gd name="connsiteX288" fmla="*/ 1347537 w 8128084"/>
              <a:gd name="connsiteY288" fmla="*/ 8879306 h 15135727"/>
              <a:gd name="connsiteX289" fmla="*/ 1347537 w 8128084"/>
              <a:gd name="connsiteY289" fmla="*/ 8710864 h 15135727"/>
              <a:gd name="connsiteX290" fmla="*/ 1106906 w 8128084"/>
              <a:gd name="connsiteY290" fmla="*/ 8783053 h 15135727"/>
              <a:gd name="connsiteX291" fmla="*/ 890337 w 8128084"/>
              <a:gd name="connsiteY291" fmla="*/ 8686800 h 15135727"/>
              <a:gd name="connsiteX292" fmla="*/ 649706 w 8128084"/>
              <a:gd name="connsiteY292" fmla="*/ 8662737 h 15135727"/>
              <a:gd name="connsiteX293" fmla="*/ 385011 w 8128084"/>
              <a:gd name="connsiteY293" fmla="*/ 8566485 h 15135727"/>
              <a:gd name="connsiteX294" fmla="*/ 577516 w 8128084"/>
              <a:gd name="connsiteY294" fmla="*/ 8373979 h 15135727"/>
              <a:gd name="connsiteX295" fmla="*/ 794085 w 8128084"/>
              <a:gd name="connsiteY295" fmla="*/ 8301790 h 15135727"/>
              <a:gd name="connsiteX296" fmla="*/ 745958 w 8128084"/>
              <a:gd name="connsiteY296" fmla="*/ 8133348 h 15135727"/>
              <a:gd name="connsiteX297" fmla="*/ 818148 w 8128084"/>
              <a:gd name="connsiteY297" fmla="*/ 7820527 h 15135727"/>
              <a:gd name="connsiteX298" fmla="*/ 697832 w 8128084"/>
              <a:gd name="connsiteY298" fmla="*/ 7820527 h 15135727"/>
              <a:gd name="connsiteX299" fmla="*/ 625642 w 8128084"/>
              <a:gd name="connsiteY299" fmla="*/ 7916779 h 15135727"/>
              <a:gd name="connsiteX300" fmla="*/ 457200 w 8128084"/>
              <a:gd name="connsiteY300" fmla="*/ 7820527 h 15135727"/>
              <a:gd name="connsiteX301" fmla="*/ 529390 w 8128084"/>
              <a:gd name="connsiteY301" fmla="*/ 7700211 h 15135727"/>
              <a:gd name="connsiteX302" fmla="*/ 938464 w 8128084"/>
              <a:gd name="connsiteY302" fmla="*/ 7676148 h 15135727"/>
              <a:gd name="connsiteX303" fmla="*/ 1058779 w 8128084"/>
              <a:gd name="connsiteY303" fmla="*/ 7459579 h 15135727"/>
              <a:gd name="connsiteX304" fmla="*/ 1203158 w 8128084"/>
              <a:gd name="connsiteY304" fmla="*/ 7603958 h 15135727"/>
              <a:gd name="connsiteX305" fmla="*/ 1299411 w 8128084"/>
              <a:gd name="connsiteY305" fmla="*/ 7555832 h 15135727"/>
              <a:gd name="connsiteX306" fmla="*/ 1443790 w 8128084"/>
              <a:gd name="connsiteY306" fmla="*/ 7507706 h 15135727"/>
              <a:gd name="connsiteX307" fmla="*/ 1684421 w 8128084"/>
              <a:gd name="connsiteY307" fmla="*/ 7603958 h 15135727"/>
              <a:gd name="connsiteX308" fmla="*/ 1684421 w 8128084"/>
              <a:gd name="connsiteY308" fmla="*/ 7603958 h 15135727"/>
              <a:gd name="connsiteX309" fmla="*/ 1540042 w 8128084"/>
              <a:gd name="connsiteY309" fmla="*/ 7363327 h 15135727"/>
              <a:gd name="connsiteX310" fmla="*/ 1299411 w 8128084"/>
              <a:gd name="connsiteY310" fmla="*/ 7315200 h 15135727"/>
              <a:gd name="connsiteX311" fmla="*/ 1130969 w 8128084"/>
              <a:gd name="connsiteY311" fmla="*/ 7339264 h 15135727"/>
              <a:gd name="connsiteX312" fmla="*/ 1034716 w 8128084"/>
              <a:gd name="connsiteY312" fmla="*/ 7315200 h 15135727"/>
              <a:gd name="connsiteX313" fmla="*/ 1155032 w 8128084"/>
              <a:gd name="connsiteY313" fmla="*/ 7050506 h 15135727"/>
              <a:gd name="connsiteX314" fmla="*/ 1155032 w 8128084"/>
              <a:gd name="connsiteY314" fmla="*/ 6930190 h 15135727"/>
              <a:gd name="connsiteX315" fmla="*/ 1155032 w 8128084"/>
              <a:gd name="connsiteY315" fmla="*/ 6761748 h 15135727"/>
              <a:gd name="connsiteX316" fmla="*/ 1203158 w 8128084"/>
              <a:gd name="connsiteY316" fmla="*/ 6617369 h 15135727"/>
              <a:gd name="connsiteX317" fmla="*/ 1371600 w 8128084"/>
              <a:gd name="connsiteY317" fmla="*/ 6472990 h 15135727"/>
              <a:gd name="connsiteX318" fmla="*/ 1443790 w 8128084"/>
              <a:gd name="connsiteY318" fmla="*/ 6328611 h 15135727"/>
              <a:gd name="connsiteX319" fmla="*/ 1419727 w 8128084"/>
              <a:gd name="connsiteY319" fmla="*/ 6208295 h 15135727"/>
              <a:gd name="connsiteX320" fmla="*/ 1275348 w 8128084"/>
              <a:gd name="connsiteY320" fmla="*/ 6304548 h 15135727"/>
              <a:gd name="connsiteX321" fmla="*/ 1323474 w 8128084"/>
              <a:gd name="connsiteY321" fmla="*/ 6015790 h 15135727"/>
              <a:gd name="connsiteX322" fmla="*/ 1540042 w 8128084"/>
              <a:gd name="connsiteY322" fmla="*/ 5871411 h 15135727"/>
              <a:gd name="connsiteX323" fmla="*/ 1540042 w 8128084"/>
              <a:gd name="connsiteY323" fmla="*/ 5751095 h 15135727"/>
              <a:gd name="connsiteX324" fmla="*/ 1395664 w 8128084"/>
              <a:gd name="connsiteY324" fmla="*/ 5799221 h 15135727"/>
              <a:gd name="connsiteX325" fmla="*/ 1179095 w 8128084"/>
              <a:gd name="connsiteY325" fmla="*/ 5799221 h 15135727"/>
              <a:gd name="connsiteX326" fmla="*/ 890337 w 8128084"/>
              <a:gd name="connsiteY326" fmla="*/ 5775158 h 15135727"/>
              <a:gd name="connsiteX327" fmla="*/ 697832 w 8128084"/>
              <a:gd name="connsiteY327" fmla="*/ 5606716 h 15135727"/>
              <a:gd name="connsiteX328" fmla="*/ 577516 w 8128084"/>
              <a:gd name="connsiteY328" fmla="*/ 5582653 h 15135727"/>
              <a:gd name="connsiteX329" fmla="*/ 697832 w 8128084"/>
              <a:gd name="connsiteY329" fmla="*/ 5775158 h 15135727"/>
              <a:gd name="connsiteX330" fmla="*/ 409074 w 8128084"/>
              <a:gd name="connsiteY330" fmla="*/ 5799221 h 15135727"/>
              <a:gd name="connsiteX331" fmla="*/ 168442 w 8128084"/>
              <a:gd name="connsiteY331" fmla="*/ 5702969 h 15135727"/>
              <a:gd name="connsiteX332" fmla="*/ 264695 w 8128084"/>
              <a:gd name="connsiteY332" fmla="*/ 5558590 h 15135727"/>
              <a:gd name="connsiteX333" fmla="*/ 144379 w 8128084"/>
              <a:gd name="connsiteY333" fmla="*/ 5510464 h 15135727"/>
              <a:gd name="connsiteX334" fmla="*/ 0 w 8128084"/>
              <a:gd name="connsiteY334" fmla="*/ 5462337 h 15135727"/>
              <a:gd name="connsiteX335" fmla="*/ 96253 w 8128084"/>
              <a:gd name="connsiteY335"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48961 w 8128084"/>
              <a:gd name="connsiteY131" fmla="*/ 6320924 h 15135727"/>
              <a:gd name="connsiteX132" fmla="*/ 3946358 w 8128084"/>
              <a:gd name="connsiteY132" fmla="*/ 6376737 h 15135727"/>
              <a:gd name="connsiteX133" fmla="*/ 4114800 w 8128084"/>
              <a:gd name="connsiteY133" fmla="*/ 6641432 h 15135727"/>
              <a:gd name="connsiteX134" fmla="*/ 4451685 w 8128084"/>
              <a:gd name="connsiteY134" fmla="*/ 6737685 h 15135727"/>
              <a:gd name="connsiteX135" fmla="*/ 4620127 w 8128084"/>
              <a:gd name="connsiteY135" fmla="*/ 6978316 h 15135727"/>
              <a:gd name="connsiteX136" fmla="*/ 4740442 w 8128084"/>
              <a:gd name="connsiteY136" fmla="*/ 7170821 h 15135727"/>
              <a:gd name="connsiteX137" fmla="*/ 5077327 w 8128084"/>
              <a:gd name="connsiteY137" fmla="*/ 7387390 h 15135727"/>
              <a:gd name="connsiteX138" fmla="*/ 5125453 w 8128084"/>
              <a:gd name="connsiteY138" fmla="*/ 7603958 h 15135727"/>
              <a:gd name="connsiteX139" fmla="*/ 5197642 w 8128084"/>
              <a:gd name="connsiteY139" fmla="*/ 7796464 h 15135727"/>
              <a:gd name="connsiteX140" fmla="*/ 5486400 w 8128084"/>
              <a:gd name="connsiteY140" fmla="*/ 7964906 h 15135727"/>
              <a:gd name="connsiteX141" fmla="*/ 5486400 w 8128084"/>
              <a:gd name="connsiteY141" fmla="*/ 8349916 h 15135727"/>
              <a:gd name="connsiteX142" fmla="*/ 5678906 w 8128084"/>
              <a:gd name="connsiteY142" fmla="*/ 8614611 h 15135727"/>
              <a:gd name="connsiteX143" fmla="*/ 5919537 w 8128084"/>
              <a:gd name="connsiteY143" fmla="*/ 9071811 h 15135727"/>
              <a:gd name="connsiteX144" fmla="*/ 6160169 w 8128084"/>
              <a:gd name="connsiteY144" fmla="*/ 9336506 h 15135727"/>
              <a:gd name="connsiteX145" fmla="*/ 6280485 w 8128084"/>
              <a:gd name="connsiteY145" fmla="*/ 9601200 h 15135727"/>
              <a:gd name="connsiteX146" fmla="*/ 6400800 w 8128084"/>
              <a:gd name="connsiteY146" fmla="*/ 9793706 h 15135727"/>
              <a:gd name="connsiteX147" fmla="*/ 6569242 w 8128084"/>
              <a:gd name="connsiteY147" fmla="*/ 10058400 h 15135727"/>
              <a:gd name="connsiteX148" fmla="*/ 6713621 w 8128084"/>
              <a:gd name="connsiteY148" fmla="*/ 10106527 h 15135727"/>
              <a:gd name="connsiteX149" fmla="*/ 6545179 w 8128084"/>
              <a:gd name="connsiteY149" fmla="*/ 10202779 h 15135727"/>
              <a:gd name="connsiteX150" fmla="*/ 6569242 w 8128084"/>
              <a:gd name="connsiteY150" fmla="*/ 10443411 h 15135727"/>
              <a:gd name="connsiteX151" fmla="*/ 6593306 w 8128084"/>
              <a:gd name="connsiteY151" fmla="*/ 10708106 h 15135727"/>
              <a:gd name="connsiteX152" fmla="*/ 6761748 w 8128084"/>
              <a:gd name="connsiteY152" fmla="*/ 10924674 h 15135727"/>
              <a:gd name="connsiteX153" fmla="*/ 6641432 w 8128084"/>
              <a:gd name="connsiteY153" fmla="*/ 11093116 h 15135727"/>
              <a:gd name="connsiteX154" fmla="*/ 6713621 w 8128084"/>
              <a:gd name="connsiteY154" fmla="*/ 11261558 h 15135727"/>
              <a:gd name="connsiteX155" fmla="*/ 6737685 w 8128084"/>
              <a:gd name="connsiteY155" fmla="*/ 11526253 h 15135727"/>
              <a:gd name="connsiteX156" fmla="*/ 6617369 w 8128084"/>
              <a:gd name="connsiteY156" fmla="*/ 11839074 h 15135727"/>
              <a:gd name="connsiteX157" fmla="*/ 6617369 w 8128084"/>
              <a:gd name="connsiteY157" fmla="*/ 12031579 h 15135727"/>
              <a:gd name="connsiteX158" fmla="*/ 6641432 w 8128084"/>
              <a:gd name="connsiteY158" fmla="*/ 12127832 h 15135727"/>
              <a:gd name="connsiteX159" fmla="*/ 6761748 w 8128084"/>
              <a:gd name="connsiteY159" fmla="*/ 12031579 h 15135727"/>
              <a:gd name="connsiteX160" fmla="*/ 6761748 w 8128084"/>
              <a:gd name="connsiteY160" fmla="*/ 12296274 h 15135727"/>
              <a:gd name="connsiteX161" fmla="*/ 6689558 w 8128084"/>
              <a:gd name="connsiteY161" fmla="*/ 12512842 h 15135727"/>
              <a:gd name="connsiteX162" fmla="*/ 6785811 w 8128084"/>
              <a:gd name="connsiteY162" fmla="*/ 12777537 h 15135727"/>
              <a:gd name="connsiteX163" fmla="*/ 6569242 w 8128084"/>
              <a:gd name="connsiteY163" fmla="*/ 12873790 h 15135727"/>
              <a:gd name="connsiteX164" fmla="*/ 6545179 w 8128084"/>
              <a:gd name="connsiteY164" fmla="*/ 13090358 h 15135727"/>
              <a:gd name="connsiteX165" fmla="*/ 6448927 w 8128084"/>
              <a:gd name="connsiteY165" fmla="*/ 13355053 h 15135727"/>
              <a:gd name="connsiteX166" fmla="*/ 6256421 w 8128084"/>
              <a:gd name="connsiteY166" fmla="*/ 13571621 h 15135727"/>
              <a:gd name="connsiteX167" fmla="*/ 6087979 w 8128084"/>
              <a:gd name="connsiteY167" fmla="*/ 13667874 h 15135727"/>
              <a:gd name="connsiteX168" fmla="*/ 5943600 w 8128084"/>
              <a:gd name="connsiteY168" fmla="*/ 13716000 h 15135727"/>
              <a:gd name="connsiteX169" fmla="*/ 5702969 w 8128084"/>
              <a:gd name="connsiteY169" fmla="*/ 13667874 h 15135727"/>
              <a:gd name="connsiteX170" fmla="*/ 5582653 w 8128084"/>
              <a:gd name="connsiteY170" fmla="*/ 13691937 h 15135727"/>
              <a:gd name="connsiteX171" fmla="*/ 5727032 w 8128084"/>
              <a:gd name="connsiteY171" fmla="*/ 13836316 h 15135727"/>
              <a:gd name="connsiteX172" fmla="*/ 5582653 w 8128084"/>
              <a:gd name="connsiteY172" fmla="*/ 14052885 h 15135727"/>
              <a:gd name="connsiteX173" fmla="*/ 5462337 w 8128084"/>
              <a:gd name="connsiteY173" fmla="*/ 14149137 h 15135727"/>
              <a:gd name="connsiteX174" fmla="*/ 5342021 w 8128084"/>
              <a:gd name="connsiteY174" fmla="*/ 14004758 h 15135727"/>
              <a:gd name="connsiteX175" fmla="*/ 5245769 w 8128084"/>
              <a:gd name="connsiteY175" fmla="*/ 14004758 h 15135727"/>
              <a:gd name="connsiteX176" fmla="*/ 5245769 w 8128084"/>
              <a:gd name="connsiteY176" fmla="*/ 13956632 h 15135727"/>
              <a:gd name="connsiteX177" fmla="*/ 5101390 w 8128084"/>
              <a:gd name="connsiteY177" fmla="*/ 13956632 h 15135727"/>
              <a:gd name="connsiteX178" fmla="*/ 4981074 w 8128084"/>
              <a:gd name="connsiteY178" fmla="*/ 13860379 h 15135727"/>
              <a:gd name="connsiteX179" fmla="*/ 4740442 w 8128084"/>
              <a:gd name="connsiteY179" fmla="*/ 13908506 h 15135727"/>
              <a:gd name="connsiteX180" fmla="*/ 4475748 w 8128084"/>
              <a:gd name="connsiteY180" fmla="*/ 13956632 h 15135727"/>
              <a:gd name="connsiteX181" fmla="*/ 4379495 w 8128084"/>
              <a:gd name="connsiteY181" fmla="*/ 14028821 h 15135727"/>
              <a:gd name="connsiteX182" fmla="*/ 4403558 w 8128084"/>
              <a:gd name="connsiteY182" fmla="*/ 14197264 h 15135727"/>
              <a:gd name="connsiteX183" fmla="*/ 4572000 w 8128084"/>
              <a:gd name="connsiteY183" fmla="*/ 14149137 h 15135727"/>
              <a:gd name="connsiteX184" fmla="*/ 4523874 w 8128084"/>
              <a:gd name="connsiteY184" fmla="*/ 14558211 h 15135727"/>
              <a:gd name="connsiteX185" fmla="*/ 4403558 w 8128084"/>
              <a:gd name="connsiteY185" fmla="*/ 14437895 h 15135727"/>
              <a:gd name="connsiteX186" fmla="*/ 4403558 w 8128084"/>
              <a:gd name="connsiteY186" fmla="*/ 14437895 h 15135727"/>
              <a:gd name="connsiteX187" fmla="*/ 4283242 w 8128084"/>
              <a:gd name="connsiteY187" fmla="*/ 14245390 h 15135727"/>
              <a:gd name="connsiteX188" fmla="*/ 4235116 w 8128084"/>
              <a:gd name="connsiteY188" fmla="*/ 14341642 h 15135727"/>
              <a:gd name="connsiteX189" fmla="*/ 4162927 w 8128084"/>
              <a:gd name="connsiteY189" fmla="*/ 14389769 h 15135727"/>
              <a:gd name="connsiteX190" fmla="*/ 4162927 w 8128084"/>
              <a:gd name="connsiteY190" fmla="*/ 14389769 h 15135727"/>
              <a:gd name="connsiteX191" fmla="*/ 3922295 w 8128084"/>
              <a:gd name="connsiteY191" fmla="*/ 14245390 h 15135727"/>
              <a:gd name="connsiteX192" fmla="*/ 3801979 w 8128084"/>
              <a:gd name="connsiteY192" fmla="*/ 14293516 h 15135727"/>
              <a:gd name="connsiteX193" fmla="*/ 3681664 w 8128084"/>
              <a:gd name="connsiteY193" fmla="*/ 14389769 h 15135727"/>
              <a:gd name="connsiteX194" fmla="*/ 3657600 w 8128084"/>
              <a:gd name="connsiteY194" fmla="*/ 14654464 h 15135727"/>
              <a:gd name="connsiteX195" fmla="*/ 3513221 w 8128084"/>
              <a:gd name="connsiteY195" fmla="*/ 14726653 h 15135727"/>
              <a:gd name="connsiteX196" fmla="*/ 3513221 w 8128084"/>
              <a:gd name="connsiteY196" fmla="*/ 14871032 h 15135727"/>
              <a:gd name="connsiteX197" fmla="*/ 3633537 w 8128084"/>
              <a:gd name="connsiteY197" fmla="*/ 14967285 h 15135727"/>
              <a:gd name="connsiteX198" fmla="*/ 3609474 w 8128084"/>
              <a:gd name="connsiteY198" fmla="*/ 15087600 h 15135727"/>
              <a:gd name="connsiteX199" fmla="*/ 3441032 w 8128084"/>
              <a:gd name="connsiteY199" fmla="*/ 15039474 h 15135727"/>
              <a:gd name="connsiteX200" fmla="*/ 3272590 w 8128084"/>
              <a:gd name="connsiteY200" fmla="*/ 15063537 h 15135727"/>
              <a:gd name="connsiteX201" fmla="*/ 3248527 w 8128084"/>
              <a:gd name="connsiteY201" fmla="*/ 14895095 h 15135727"/>
              <a:gd name="connsiteX202" fmla="*/ 3128211 w 8128084"/>
              <a:gd name="connsiteY202" fmla="*/ 14919158 h 15135727"/>
              <a:gd name="connsiteX203" fmla="*/ 2959769 w 8128084"/>
              <a:gd name="connsiteY203" fmla="*/ 15135727 h 15135727"/>
              <a:gd name="connsiteX204" fmla="*/ 2935706 w 8128084"/>
              <a:gd name="connsiteY204" fmla="*/ 14895095 h 15135727"/>
              <a:gd name="connsiteX205" fmla="*/ 2791327 w 8128084"/>
              <a:gd name="connsiteY205" fmla="*/ 14943221 h 15135727"/>
              <a:gd name="connsiteX206" fmla="*/ 2671011 w 8128084"/>
              <a:gd name="connsiteY206" fmla="*/ 15039474 h 15135727"/>
              <a:gd name="connsiteX207" fmla="*/ 2430379 w 8128084"/>
              <a:gd name="connsiteY207" fmla="*/ 15087600 h 15135727"/>
              <a:gd name="connsiteX208" fmla="*/ 2237874 w 8128084"/>
              <a:gd name="connsiteY208" fmla="*/ 15039474 h 15135727"/>
              <a:gd name="connsiteX209" fmla="*/ 2622885 w 8128084"/>
              <a:gd name="connsiteY209" fmla="*/ 14846969 h 15135727"/>
              <a:gd name="connsiteX210" fmla="*/ 2887579 w 8128084"/>
              <a:gd name="connsiteY210" fmla="*/ 14774779 h 15135727"/>
              <a:gd name="connsiteX211" fmla="*/ 2839453 w 8128084"/>
              <a:gd name="connsiteY211" fmla="*/ 14582274 h 15135727"/>
              <a:gd name="connsiteX212" fmla="*/ 2935706 w 8128084"/>
              <a:gd name="connsiteY212" fmla="*/ 14510085 h 15135727"/>
              <a:gd name="connsiteX213" fmla="*/ 2935706 w 8128084"/>
              <a:gd name="connsiteY213" fmla="*/ 14510085 h 15135727"/>
              <a:gd name="connsiteX214" fmla="*/ 3080085 w 8128084"/>
              <a:gd name="connsiteY214" fmla="*/ 14413832 h 15135727"/>
              <a:gd name="connsiteX215" fmla="*/ 3152274 w 8128084"/>
              <a:gd name="connsiteY215" fmla="*/ 14341642 h 15135727"/>
              <a:gd name="connsiteX216" fmla="*/ 3080085 w 8128084"/>
              <a:gd name="connsiteY216" fmla="*/ 14269453 h 15135727"/>
              <a:gd name="connsiteX217" fmla="*/ 3152274 w 8128084"/>
              <a:gd name="connsiteY217" fmla="*/ 14197264 h 15135727"/>
              <a:gd name="connsiteX218" fmla="*/ 3152274 w 8128084"/>
              <a:gd name="connsiteY218" fmla="*/ 14052885 h 15135727"/>
              <a:gd name="connsiteX219" fmla="*/ 3080085 w 8128084"/>
              <a:gd name="connsiteY219" fmla="*/ 13980695 h 15135727"/>
              <a:gd name="connsiteX220" fmla="*/ 3056021 w 8128084"/>
              <a:gd name="connsiteY220" fmla="*/ 14076948 h 15135727"/>
              <a:gd name="connsiteX221" fmla="*/ 2935706 w 8128084"/>
              <a:gd name="connsiteY221" fmla="*/ 14076948 h 15135727"/>
              <a:gd name="connsiteX222" fmla="*/ 2863516 w 8128084"/>
              <a:gd name="connsiteY222" fmla="*/ 14125074 h 15135727"/>
              <a:gd name="connsiteX223" fmla="*/ 2719137 w 8128084"/>
              <a:gd name="connsiteY223" fmla="*/ 14197264 h 15135727"/>
              <a:gd name="connsiteX224" fmla="*/ 2646948 w 8128084"/>
              <a:gd name="connsiteY224" fmla="*/ 14197264 h 15135727"/>
              <a:gd name="connsiteX225" fmla="*/ 2598821 w 8128084"/>
              <a:gd name="connsiteY225" fmla="*/ 14125074 h 15135727"/>
              <a:gd name="connsiteX226" fmla="*/ 2430379 w 8128084"/>
              <a:gd name="connsiteY226" fmla="*/ 13836316 h 15135727"/>
              <a:gd name="connsiteX227" fmla="*/ 2646948 w 8128084"/>
              <a:gd name="connsiteY227" fmla="*/ 13812253 h 15135727"/>
              <a:gd name="connsiteX228" fmla="*/ 2502569 w 8128084"/>
              <a:gd name="connsiteY228" fmla="*/ 13475369 h 15135727"/>
              <a:gd name="connsiteX229" fmla="*/ 2550695 w 8128084"/>
              <a:gd name="connsiteY229" fmla="*/ 13186611 h 15135727"/>
              <a:gd name="connsiteX230" fmla="*/ 2719137 w 8128084"/>
              <a:gd name="connsiteY230" fmla="*/ 13042232 h 15135727"/>
              <a:gd name="connsiteX231" fmla="*/ 2791327 w 8128084"/>
              <a:gd name="connsiteY231" fmla="*/ 12945979 h 15135727"/>
              <a:gd name="connsiteX232" fmla="*/ 3031958 w 8128084"/>
              <a:gd name="connsiteY232" fmla="*/ 13090358 h 15135727"/>
              <a:gd name="connsiteX233" fmla="*/ 3056021 w 8128084"/>
              <a:gd name="connsiteY233" fmla="*/ 12753474 h 15135727"/>
              <a:gd name="connsiteX234" fmla="*/ 2887579 w 8128084"/>
              <a:gd name="connsiteY234" fmla="*/ 12777537 h 15135727"/>
              <a:gd name="connsiteX235" fmla="*/ 2815390 w 8128084"/>
              <a:gd name="connsiteY235" fmla="*/ 12777537 h 15135727"/>
              <a:gd name="connsiteX236" fmla="*/ 3176337 w 8128084"/>
              <a:gd name="connsiteY236" fmla="*/ 12368464 h 15135727"/>
              <a:gd name="connsiteX237" fmla="*/ 3104148 w 8128084"/>
              <a:gd name="connsiteY237" fmla="*/ 12320337 h 15135727"/>
              <a:gd name="connsiteX238" fmla="*/ 3104148 w 8128084"/>
              <a:gd name="connsiteY238" fmla="*/ 12320337 h 15135727"/>
              <a:gd name="connsiteX239" fmla="*/ 3007895 w 8128084"/>
              <a:gd name="connsiteY239" fmla="*/ 12079706 h 15135727"/>
              <a:gd name="connsiteX240" fmla="*/ 2911642 w 8128084"/>
              <a:gd name="connsiteY240" fmla="*/ 11935327 h 15135727"/>
              <a:gd name="connsiteX241" fmla="*/ 2863516 w 8128084"/>
              <a:gd name="connsiteY241" fmla="*/ 11694695 h 15135727"/>
              <a:gd name="connsiteX242" fmla="*/ 2911642 w 8128084"/>
              <a:gd name="connsiteY242" fmla="*/ 11454064 h 15135727"/>
              <a:gd name="connsiteX243" fmla="*/ 3056021 w 8128084"/>
              <a:gd name="connsiteY243" fmla="*/ 11454064 h 15135727"/>
              <a:gd name="connsiteX244" fmla="*/ 2983832 w 8128084"/>
              <a:gd name="connsiteY244" fmla="*/ 11381874 h 15135727"/>
              <a:gd name="connsiteX245" fmla="*/ 3031958 w 8128084"/>
              <a:gd name="connsiteY245" fmla="*/ 11285621 h 15135727"/>
              <a:gd name="connsiteX246" fmla="*/ 3007895 w 8128084"/>
              <a:gd name="connsiteY246" fmla="*/ 11189369 h 15135727"/>
              <a:gd name="connsiteX247" fmla="*/ 2887579 w 8128084"/>
              <a:gd name="connsiteY247" fmla="*/ 11141242 h 15135727"/>
              <a:gd name="connsiteX248" fmla="*/ 2887579 w 8128084"/>
              <a:gd name="connsiteY248" fmla="*/ 10972800 h 15135727"/>
              <a:gd name="connsiteX249" fmla="*/ 2887579 w 8128084"/>
              <a:gd name="connsiteY249" fmla="*/ 10924674 h 15135727"/>
              <a:gd name="connsiteX250" fmla="*/ 2767264 w 8128084"/>
              <a:gd name="connsiteY250" fmla="*/ 11020927 h 15135727"/>
              <a:gd name="connsiteX251" fmla="*/ 2743200 w 8128084"/>
              <a:gd name="connsiteY251" fmla="*/ 10924674 h 15135727"/>
              <a:gd name="connsiteX252" fmla="*/ 2550695 w 8128084"/>
              <a:gd name="connsiteY252" fmla="*/ 11020927 h 15135727"/>
              <a:gd name="connsiteX253" fmla="*/ 2526632 w 8128084"/>
              <a:gd name="connsiteY253" fmla="*/ 11117179 h 15135727"/>
              <a:gd name="connsiteX254" fmla="*/ 2334127 w 8128084"/>
              <a:gd name="connsiteY254" fmla="*/ 10996864 h 15135727"/>
              <a:gd name="connsiteX255" fmla="*/ 2358190 w 8128084"/>
              <a:gd name="connsiteY255" fmla="*/ 10732169 h 15135727"/>
              <a:gd name="connsiteX256" fmla="*/ 2334127 w 8128084"/>
              <a:gd name="connsiteY256" fmla="*/ 10587790 h 15135727"/>
              <a:gd name="connsiteX257" fmla="*/ 2406316 w 8128084"/>
              <a:gd name="connsiteY257" fmla="*/ 10491537 h 15135727"/>
              <a:gd name="connsiteX258" fmla="*/ 2598821 w 8128084"/>
              <a:gd name="connsiteY258" fmla="*/ 10684042 h 15135727"/>
              <a:gd name="connsiteX259" fmla="*/ 2767264 w 8128084"/>
              <a:gd name="connsiteY259" fmla="*/ 10684042 h 15135727"/>
              <a:gd name="connsiteX260" fmla="*/ 2646948 w 8128084"/>
              <a:gd name="connsiteY260" fmla="*/ 10515600 h 15135727"/>
              <a:gd name="connsiteX261" fmla="*/ 2815390 w 8128084"/>
              <a:gd name="connsiteY261" fmla="*/ 10395285 h 15135727"/>
              <a:gd name="connsiteX262" fmla="*/ 3080085 w 8128084"/>
              <a:gd name="connsiteY262" fmla="*/ 10419348 h 15135727"/>
              <a:gd name="connsiteX263" fmla="*/ 3248527 w 8128084"/>
              <a:gd name="connsiteY263" fmla="*/ 10539664 h 15135727"/>
              <a:gd name="connsiteX264" fmla="*/ 3320716 w 8128084"/>
              <a:gd name="connsiteY264" fmla="*/ 10659979 h 15135727"/>
              <a:gd name="connsiteX265" fmla="*/ 3465095 w 8128084"/>
              <a:gd name="connsiteY265" fmla="*/ 10659979 h 15135727"/>
              <a:gd name="connsiteX266" fmla="*/ 3441032 w 8128084"/>
              <a:gd name="connsiteY266" fmla="*/ 10491537 h 15135727"/>
              <a:gd name="connsiteX267" fmla="*/ 3392906 w 8128084"/>
              <a:gd name="connsiteY267" fmla="*/ 10250906 h 15135727"/>
              <a:gd name="connsiteX268" fmla="*/ 3152274 w 8128084"/>
              <a:gd name="connsiteY268" fmla="*/ 10250906 h 15135727"/>
              <a:gd name="connsiteX269" fmla="*/ 3176337 w 8128084"/>
              <a:gd name="connsiteY269" fmla="*/ 10178716 h 15135727"/>
              <a:gd name="connsiteX270" fmla="*/ 3104148 w 8128084"/>
              <a:gd name="connsiteY270" fmla="*/ 10154653 h 15135727"/>
              <a:gd name="connsiteX271" fmla="*/ 3007895 w 8128084"/>
              <a:gd name="connsiteY271" fmla="*/ 9962148 h 15135727"/>
              <a:gd name="connsiteX272" fmla="*/ 3176337 w 8128084"/>
              <a:gd name="connsiteY272" fmla="*/ 9889958 h 15135727"/>
              <a:gd name="connsiteX273" fmla="*/ 2959769 w 8128084"/>
              <a:gd name="connsiteY273" fmla="*/ 9504948 h 15135727"/>
              <a:gd name="connsiteX274" fmla="*/ 2791327 w 8128084"/>
              <a:gd name="connsiteY274" fmla="*/ 9456821 h 15135727"/>
              <a:gd name="connsiteX275" fmla="*/ 2574758 w 8128084"/>
              <a:gd name="connsiteY275" fmla="*/ 9336506 h 15135727"/>
              <a:gd name="connsiteX276" fmla="*/ 2550695 w 8128084"/>
              <a:gd name="connsiteY276" fmla="*/ 9071811 h 15135727"/>
              <a:gd name="connsiteX277" fmla="*/ 2695074 w 8128084"/>
              <a:gd name="connsiteY277" fmla="*/ 8999621 h 15135727"/>
              <a:gd name="connsiteX278" fmla="*/ 2622885 w 8128084"/>
              <a:gd name="connsiteY278" fmla="*/ 8975558 h 15135727"/>
              <a:gd name="connsiteX279" fmla="*/ 2430379 w 8128084"/>
              <a:gd name="connsiteY279" fmla="*/ 8999621 h 15135727"/>
              <a:gd name="connsiteX280" fmla="*/ 2261937 w 8128084"/>
              <a:gd name="connsiteY280" fmla="*/ 9168064 h 15135727"/>
              <a:gd name="connsiteX281" fmla="*/ 2237874 w 8128084"/>
              <a:gd name="connsiteY281" fmla="*/ 8999621 h 15135727"/>
              <a:gd name="connsiteX282" fmla="*/ 2117558 w 8128084"/>
              <a:gd name="connsiteY282" fmla="*/ 8975558 h 15135727"/>
              <a:gd name="connsiteX283" fmla="*/ 2045369 w 8128084"/>
              <a:gd name="connsiteY283" fmla="*/ 8783053 h 15135727"/>
              <a:gd name="connsiteX284" fmla="*/ 1852864 w 8128084"/>
              <a:gd name="connsiteY284" fmla="*/ 8758990 h 15135727"/>
              <a:gd name="connsiteX285" fmla="*/ 1636295 w 8128084"/>
              <a:gd name="connsiteY285" fmla="*/ 8927432 h 15135727"/>
              <a:gd name="connsiteX286" fmla="*/ 1588169 w 8128084"/>
              <a:gd name="connsiteY286" fmla="*/ 9023685 h 15135727"/>
              <a:gd name="connsiteX287" fmla="*/ 1515979 w 8128084"/>
              <a:gd name="connsiteY287" fmla="*/ 8879306 h 15135727"/>
              <a:gd name="connsiteX288" fmla="*/ 1347537 w 8128084"/>
              <a:gd name="connsiteY288" fmla="*/ 8879306 h 15135727"/>
              <a:gd name="connsiteX289" fmla="*/ 1347537 w 8128084"/>
              <a:gd name="connsiteY289" fmla="*/ 8710864 h 15135727"/>
              <a:gd name="connsiteX290" fmla="*/ 1106906 w 8128084"/>
              <a:gd name="connsiteY290" fmla="*/ 8783053 h 15135727"/>
              <a:gd name="connsiteX291" fmla="*/ 890337 w 8128084"/>
              <a:gd name="connsiteY291" fmla="*/ 8686800 h 15135727"/>
              <a:gd name="connsiteX292" fmla="*/ 649706 w 8128084"/>
              <a:gd name="connsiteY292" fmla="*/ 8662737 h 15135727"/>
              <a:gd name="connsiteX293" fmla="*/ 385011 w 8128084"/>
              <a:gd name="connsiteY293" fmla="*/ 8566485 h 15135727"/>
              <a:gd name="connsiteX294" fmla="*/ 577516 w 8128084"/>
              <a:gd name="connsiteY294" fmla="*/ 8373979 h 15135727"/>
              <a:gd name="connsiteX295" fmla="*/ 794085 w 8128084"/>
              <a:gd name="connsiteY295" fmla="*/ 8301790 h 15135727"/>
              <a:gd name="connsiteX296" fmla="*/ 745958 w 8128084"/>
              <a:gd name="connsiteY296" fmla="*/ 8133348 h 15135727"/>
              <a:gd name="connsiteX297" fmla="*/ 818148 w 8128084"/>
              <a:gd name="connsiteY297" fmla="*/ 7820527 h 15135727"/>
              <a:gd name="connsiteX298" fmla="*/ 697832 w 8128084"/>
              <a:gd name="connsiteY298" fmla="*/ 7820527 h 15135727"/>
              <a:gd name="connsiteX299" fmla="*/ 625642 w 8128084"/>
              <a:gd name="connsiteY299" fmla="*/ 7916779 h 15135727"/>
              <a:gd name="connsiteX300" fmla="*/ 457200 w 8128084"/>
              <a:gd name="connsiteY300" fmla="*/ 7820527 h 15135727"/>
              <a:gd name="connsiteX301" fmla="*/ 529390 w 8128084"/>
              <a:gd name="connsiteY301" fmla="*/ 7700211 h 15135727"/>
              <a:gd name="connsiteX302" fmla="*/ 938464 w 8128084"/>
              <a:gd name="connsiteY302" fmla="*/ 7676148 h 15135727"/>
              <a:gd name="connsiteX303" fmla="*/ 1058779 w 8128084"/>
              <a:gd name="connsiteY303" fmla="*/ 7459579 h 15135727"/>
              <a:gd name="connsiteX304" fmla="*/ 1203158 w 8128084"/>
              <a:gd name="connsiteY304" fmla="*/ 7603958 h 15135727"/>
              <a:gd name="connsiteX305" fmla="*/ 1299411 w 8128084"/>
              <a:gd name="connsiteY305" fmla="*/ 7555832 h 15135727"/>
              <a:gd name="connsiteX306" fmla="*/ 1443790 w 8128084"/>
              <a:gd name="connsiteY306" fmla="*/ 7507706 h 15135727"/>
              <a:gd name="connsiteX307" fmla="*/ 1684421 w 8128084"/>
              <a:gd name="connsiteY307" fmla="*/ 7603958 h 15135727"/>
              <a:gd name="connsiteX308" fmla="*/ 1684421 w 8128084"/>
              <a:gd name="connsiteY308" fmla="*/ 7603958 h 15135727"/>
              <a:gd name="connsiteX309" fmla="*/ 1540042 w 8128084"/>
              <a:gd name="connsiteY309" fmla="*/ 7363327 h 15135727"/>
              <a:gd name="connsiteX310" fmla="*/ 1299411 w 8128084"/>
              <a:gd name="connsiteY310" fmla="*/ 7315200 h 15135727"/>
              <a:gd name="connsiteX311" fmla="*/ 1130969 w 8128084"/>
              <a:gd name="connsiteY311" fmla="*/ 7339264 h 15135727"/>
              <a:gd name="connsiteX312" fmla="*/ 1034716 w 8128084"/>
              <a:gd name="connsiteY312" fmla="*/ 7315200 h 15135727"/>
              <a:gd name="connsiteX313" fmla="*/ 1155032 w 8128084"/>
              <a:gd name="connsiteY313" fmla="*/ 7050506 h 15135727"/>
              <a:gd name="connsiteX314" fmla="*/ 1155032 w 8128084"/>
              <a:gd name="connsiteY314" fmla="*/ 6930190 h 15135727"/>
              <a:gd name="connsiteX315" fmla="*/ 1155032 w 8128084"/>
              <a:gd name="connsiteY315" fmla="*/ 6761748 h 15135727"/>
              <a:gd name="connsiteX316" fmla="*/ 1203158 w 8128084"/>
              <a:gd name="connsiteY316" fmla="*/ 6617369 h 15135727"/>
              <a:gd name="connsiteX317" fmla="*/ 1371600 w 8128084"/>
              <a:gd name="connsiteY317" fmla="*/ 6472990 h 15135727"/>
              <a:gd name="connsiteX318" fmla="*/ 1443790 w 8128084"/>
              <a:gd name="connsiteY318" fmla="*/ 6328611 h 15135727"/>
              <a:gd name="connsiteX319" fmla="*/ 1419727 w 8128084"/>
              <a:gd name="connsiteY319" fmla="*/ 6208295 h 15135727"/>
              <a:gd name="connsiteX320" fmla="*/ 1275348 w 8128084"/>
              <a:gd name="connsiteY320" fmla="*/ 6304548 h 15135727"/>
              <a:gd name="connsiteX321" fmla="*/ 1323474 w 8128084"/>
              <a:gd name="connsiteY321" fmla="*/ 6015790 h 15135727"/>
              <a:gd name="connsiteX322" fmla="*/ 1540042 w 8128084"/>
              <a:gd name="connsiteY322" fmla="*/ 5871411 h 15135727"/>
              <a:gd name="connsiteX323" fmla="*/ 1540042 w 8128084"/>
              <a:gd name="connsiteY323" fmla="*/ 5751095 h 15135727"/>
              <a:gd name="connsiteX324" fmla="*/ 1395664 w 8128084"/>
              <a:gd name="connsiteY324" fmla="*/ 5799221 h 15135727"/>
              <a:gd name="connsiteX325" fmla="*/ 1179095 w 8128084"/>
              <a:gd name="connsiteY325" fmla="*/ 5799221 h 15135727"/>
              <a:gd name="connsiteX326" fmla="*/ 890337 w 8128084"/>
              <a:gd name="connsiteY326" fmla="*/ 5775158 h 15135727"/>
              <a:gd name="connsiteX327" fmla="*/ 697832 w 8128084"/>
              <a:gd name="connsiteY327" fmla="*/ 5606716 h 15135727"/>
              <a:gd name="connsiteX328" fmla="*/ 577516 w 8128084"/>
              <a:gd name="connsiteY328" fmla="*/ 5582653 h 15135727"/>
              <a:gd name="connsiteX329" fmla="*/ 697832 w 8128084"/>
              <a:gd name="connsiteY329" fmla="*/ 5775158 h 15135727"/>
              <a:gd name="connsiteX330" fmla="*/ 409074 w 8128084"/>
              <a:gd name="connsiteY330" fmla="*/ 5799221 h 15135727"/>
              <a:gd name="connsiteX331" fmla="*/ 168442 w 8128084"/>
              <a:gd name="connsiteY331" fmla="*/ 5702969 h 15135727"/>
              <a:gd name="connsiteX332" fmla="*/ 264695 w 8128084"/>
              <a:gd name="connsiteY332" fmla="*/ 5558590 h 15135727"/>
              <a:gd name="connsiteX333" fmla="*/ 144379 w 8128084"/>
              <a:gd name="connsiteY333" fmla="*/ 5510464 h 15135727"/>
              <a:gd name="connsiteX334" fmla="*/ 0 w 8128084"/>
              <a:gd name="connsiteY334" fmla="*/ 5462337 h 15135727"/>
              <a:gd name="connsiteX335" fmla="*/ 96253 w 8128084"/>
              <a:gd name="connsiteY335"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48961 w 8128084"/>
              <a:gd name="connsiteY131" fmla="*/ 63209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451685 w 8128084"/>
              <a:gd name="connsiteY135" fmla="*/ 6737685 h 15135727"/>
              <a:gd name="connsiteX136" fmla="*/ 4620127 w 8128084"/>
              <a:gd name="connsiteY136" fmla="*/ 6978316 h 15135727"/>
              <a:gd name="connsiteX137" fmla="*/ 4740442 w 8128084"/>
              <a:gd name="connsiteY137" fmla="*/ 7170821 h 15135727"/>
              <a:gd name="connsiteX138" fmla="*/ 5077327 w 8128084"/>
              <a:gd name="connsiteY138" fmla="*/ 7387390 h 15135727"/>
              <a:gd name="connsiteX139" fmla="*/ 5125453 w 8128084"/>
              <a:gd name="connsiteY139" fmla="*/ 7603958 h 15135727"/>
              <a:gd name="connsiteX140" fmla="*/ 5197642 w 8128084"/>
              <a:gd name="connsiteY140" fmla="*/ 7796464 h 15135727"/>
              <a:gd name="connsiteX141" fmla="*/ 5486400 w 8128084"/>
              <a:gd name="connsiteY141" fmla="*/ 7964906 h 15135727"/>
              <a:gd name="connsiteX142" fmla="*/ 5486400 w 8128084"/>
              <a:gd name="connsiteY142" fmla="*/ 8349916 h 15135727"/>
              <a:gd name="connsiteX143" fmla="*/ 5678906 w 8128084"/>
              <a:gd name="connsiteY143" fmla="*/ 8614611 h 15135727"/>
              <a:gd name="connsiteX144" fmla="*/ 5919537 w 8128084"/>
              <a:gd name="connsiteY144" fmla="*/ 9071811 h 15135727"/>
              <a:gd name="connsiteX145" fmla="*/ 6160169 w 8128084"/>
              <a:gd name="connsiteY145" fmla="*/ 9336506 h 15135727"/>
              <a:gd name="connsiteX146" fmla="*/ 6280485 w 8128084"/>
              <a:gd name="connsiteY146" fmla="*/ 9601200 h 15135727"/>
              <a:gd name="connsiteX147" fmla="*/ 6400800 w 8128084"/>
              <a:gd name="connsiteY147" fmla="*/ 9793706 h 15135727"/>
              <a:gd name="connsiteX148" fmla="*/ 6569242 w 8128084"/>
              <a:gd name="connsiteY148" fmla="*/ 10058400 h 15135727"/>
              <a:gd name="connsiteX149" fmla="*/ 6713621 w 8128084"/>
              <a:gd name="connsiteY149" fmla="*/ 10106527 h 15135727"/>
              <a:gd name="connsiteX150" fmla="*/ 6545179 w 8128084"/>
              <a:gd name="connsiteY150" fmla="*/ 10202779 h 15135727"/>
              <a:gd name="connsiteX151" fmla="*/ 6569242 w 8128084"/>
              <a:gd name="connsiteY151" fmla="*/ 10443411 h 15135727"/>
              <a:gd name="connsiteX152" fmla="*/ 6593306 w 8128084"/>
              <a:gd name="connsiteY152" fmla="*/ 10708106 h 15135727"/>
              <a:gd name="connsiteX153" fmla="*/ 6761748 w 8128084"/>
              <a:gd name="connsiteY153" fmla="*/ 10924674 h 15135727"/>
              <a:gd name="connsiteX154" fmla="*/ 6641432 w 8128084"/>
              <a:gd name="connsiteY154" fmla="*/ 11093116 h 15135727"/>
              <a:gd name="connsiteX155" fmla="*/ 6713621 w 8128084"/>
              <a:gd name="connsiteY155" fmla="*/ 11261558 h 15135727"/>
              <a:gd name="connsiteX156" fmla="*/ 6737685 w 8128084"/>
              <a:gd name="connsiteY156" fmla="*/ 11526253 h 15135727"/>
              <a:gd name="connsiteX157" fmla="*/ 6617369 w 8128084"/>
              <a:gd name="connsiteY157" fmla="*/ 11839074 h 15135727"/>
              <a:gd name="connsiteX158" fmla="*/ 6617369 w 8128084"/>
              <a:gd name="connsiteY158" fmla="*/ 12031579 h 15135727"/>
              <a:gd name="connsiteX159" fmla="*/ 6641432 w 8128084"/>
              <a:gd name="connsiteY159" fmla="*/ 12127832 h 15135727"/>
              <a:gd name="connsiteX160" fmla="*/ 6761748 w 8128084"/>
              <a:gd name="connsiteY160" fmla="*/ 12031579 h 15135727"/>
              <a:gd name="connsiteX161" fmla="*/ 6761748 w 8128084"/>
              <a:gd name="connsiteY161" fmla="*/ 12296274 h 15135727"/>
              <a:gd name="connsiteX162" fmla="*/ 6689558 w 8128084"/>
              <a:gd name="connsiteY162" fmla="*/ 12512842 h 15135727"/>
              <a:gd name="connsiteX163" fmla="*/ 6785811 w 8128084"/>
              <a:gd name="connsiteY163" fmla="*/ 12777537 h 15135727"/>
              <a:gd name="connsiteX164" fmla="*/ 6569242 w 8128084"/>
              <a:gd name="connsiteY164" fmla="*/ 12873790 h 15135727"/>
              <a:gd name="connsiteX165" fmla="*/ 6545179 w 8128084"/>
              <a:gd name="connsiteY165" fmla="*/ 13090358 h 15135727"/>
              <a:gd name="connsiteX166" fmla="*/ 6448927 w 8128084"/>
              <a:gd name="connsiteY166" fmla="*/ 13355053 h 15135727"/>
              <a:gd name="connsiteX167" fmla="*/ 6256421 w 8128084"/>
              <a:gd name="connsiteY167" fmla="*/ 13571621 h 15135727"/>
              <a:gd name="connsiteX168" fmla="*/ 6087979 w 8128084"/>
              <a:gd name="connsiteY168" fmla="*/ 13667874 h 15135727"/>
              <a:gd name="connsiteX169" fmla="*/ 5943600 w 8128084"/>
              <a:gd name="connsiteY169" fmla="*/ 13716000 h 15135727"/>
              <a:gd name="connsiteX170" fmla="*/ 5702969 w 8128084"/>
              <a:gd name="connsiteY170" fmla="*/ 13667874 h 15135727"/>
              <a:gd name="connsiteX171" fmla="*/ 5582653 w 8128084"/>
              <a:gd name="connsiteY171" fmla="*/ 13691937 h 15135727"/>
              <a:gd name="connsiteX172" fmla="*/ 5727032 w 8128084"/>
              <a:gd name="connsiteY172" fmla="*/ 13836316 h 15135727"/>
              <a:gd name="connsiteX173" fmla="*/ 5582653 w 8128084"/>
              <a:gd name="connsiteY173" fmla="*/ 14052885 h 15135727"/>
              <a:gd name="connsiteX174" fmla="*/ 5462337 w 8128084"/>
              <a:gd name="connsiteY174" fmla="*/ 14149137 h 15135727"/>
              <a:gd name="connsiteX175" fmla="*/ 5342021 w 8128084"/>
              <a:gd name="connsiteY175" fmla="*/ 14004758 h 15135727"/>
              <a:gd name="connsiteX176" fmla="*/ 5245769 w 8128084"/>
              <a:gd name="connsiteY176" fmla="*/ 14004758 h 15135727"/>
              <a:gd name="connsiteX177" fmla="*/ 5245769 w 8128084"/>
              <a:gd name="connsiteY177" fmla="*/ 13956632 h 15135727"/>
              <a:gd name="connsiteX178" fmla="*/ 5101390 w 8128084"/>
              <a:gd name="connsiteY178" fmla="*/ 13956632 h 15135727"/>
              <a:gd name="connsiteX179" fmla="*/ 4981074 w 8128084"/>
              <a:gd name="connsiteY179" fmla="*/ 13860379 h 15135727"/>
              <a:gd name="connsiteX180" fmla="*/ 4740442 w 8128084"/>
              <a:gd name="connsiteY180" fmla="*/ 13908506 h 15135727"/>
              <a:gd name="connsiteX181" fmla="*/ 4475748 w 8128084"/>
              <a:gd name="connsiteY181" fmla="*/ 13956632 h 15135727"/>
              <a:gd name="connsiteX182" fmla="*/ 4379495 w 8128084"/>
              <a:gd name="connsiteY182" fmla="*/ 14028821 h 15135727"/>
              <a:gd name="connsiteX183" fmla="*/ 4403558 w 8128084"/>
              <a:gd name="connsiteY183" fmla="*/ 14197264 h 15135727"/>
              <a:gd name="connsiteX184" fmla="*/ 4572000 w 8128084"/>
              <a:gd name="connsiteY184" fmla="*/ 14149137 h 15135727"/>
              <a:gd name="connsiteX185" fmla="*/ 4523874 w 8128084"/>
              <a:gd name="connsiteY185" fmla="*/ 14558211 h 15135727"/>
              <a:gd name="connsiteX186" fmla="*/ 4403558 w 8128084"/>
              <a:gd name="connsiteY186" fmla="*/ 14437895 h 15135727"/>
              <a:gd name="connsiteX187" fmla="*/ 4403558 w 8128084"/>
              <a:gd name="connsiteY187" fmla="*/ 14437895 h 15135727"/>
              <a:gd name="connsiteX188" fmla="*/ 4283242 w 8128084"/>
              <a:gd name="connsiteY188" fmla="*/ 14245390 h 15135727"/>
              <a:gd name="connsiteX189" fmla="*/ 4235116 w 8128084"/>
              <a:gd name="connsiteY189" fmla="*/ 14341642 h 15135727"/>
              <a:gd name="connsiteX190" fmla="*/ 4162927 w 8128084"/>
              <a:gd name="connsiteY190" fmla="*/ 14389769 h 15135727"/>
              <a:gd name="connsiteX191" fmla="*/ 4162927 w 8128084"/>
              <a:gd name="connsiteY191" fmla="*/ 14389769 h 15135727"/>
              <a:gd name="connsiteX192" fmla="*/ 3922295 w 8128084"/>
              <a:gd name="connsiteY192" fmla="*/ 14245390 h 15135727"/>
              <a:gd name="connsiteX193" fmla="*/ 3801979 w 8128084"/>
              <a:gd name="connsiteY193" fmla="*/ 14293516 h 15135727"/>
              <a:gd name="connsiteX194" fmla="*/ 3681664 w 8128084"/>
              <a:gd name="connsiteY194" fmla="*/ 14389769 h 15135727"/>
              <a:gd name="connsiteX195" fmla="*/ 3657600 w 8128084"/>
              <a:gd name="connsiteY195" fmla="*/ 14654464 h 15135727"/>
              <a:gd name="connsiteX196" fmla="*/ 3513221 w 8128084"/>
              <a:gd name="connsiteY196" fmla="*/ 14726653 h 15135727"/>
              <a:gd name="connsiteX197" fmla="*/ 3513221 w 8128084"/>
              <a:gd name="connsiteY197" fmla="*/ 14871032 h 15135727"/>
              <a:gd name="connsiteX198" fmla="*/ 3633537 w 8128084"/>
              <a:gd name="connsiteY198" fmla="*/ 14967285 h 15135727"/>
              <a:gd name="connsiteX199" fmla="*/ 3609474 w 8128084"/>
              <a:gd name="connsiteY199" fmla="*/ 15087600 h 15135727"/>
              <a:gd name="connsiteX200" fmla="*/ 3441032 w 8128084"/>
              <a:gd name="connsiteY200" fmla="*/ 15039474 h 15135727"/>
              <a:gd name="connsiteX201" fmla="*/ 3272590 w 8128084"/>
              <a:gd name="connsiteY201" fmla="*/ 15063537 h 15135727"/>
              <a:gd name="connsiteX202" fmla="*/ 3248527 w 8128084"/>
              <a:gd name="connsiteY202" fmla="*/ 14895095 h 15135727"/>
              <a:gd name="connsiteX203" fmla="*/ 3128211 w 8128084"/>
              <a:gd name="connsiteY203" fmla="*/ 14919158 h 15135727"/>
              <a:gd name="connsiteX204" fmla="*/ 2959769 w 8128084"/>
              <a:gd name="connsiteY204" fmla="*/ 15135727 h 15135727"/>
              <a:gd name="connsiteX205" fmla="*/ 2935706 w 8128084"/>
              <a:gd name="connsiteY205" fmla="*/ 14895095 h 15135727"/>
              <a:gd name="connsiteX206" fmla="*/ 2791327 w 8128084"/>
              <a:gd name="connsiteY206" fmla="*/ 14943221 h 15135727"/>
              <a:gd name="connsiteX207" fmla="*/ 2671011 w 8128084"/>
              <a:gd name="connsiteY207" fmla="*/ 15039474 h 15135727"/>
              <a:gd name="connsiteX208" fmla="*/ 2430379 w 8128084"/>
              <a:gd name="connsiteY208" fmla="*/ 15087600 h 15135727"/>
              <a:gd name="connsiteX209" fmla="*/ 2237874 w 8128084"/>
              <a:gd name="connsiteY209" fmla="*/ 15039474 h 15135727"/>
              <a:gd name="connsiteX210" fmla="*/ 2622885 w 8128084"/>
              <a:gd name="connsiteY210" fmla="*/ 14846969 h 15135727"/>
              <a:gd name="connsiteX211" fmla="*/ 2887579 w 8128084"/>
              <a:gd name="connsiteY211" fmla="*/ 14774779 h 15135727"/>
              <a:gd name="connsiteX212" fmla="*/ 2839453 w 8128084"/>
              <a:gd name="connsiteY212" fmla="*/ 14582274 h 15135727"/>
              <a:gd name="connsiteX213" fmla="*/ 2935706 w 8128084"/>
              <a:gd name="connsiteY213" fmla="*/ 14510085 h 15135727"/>
              <a:gd name="connsiteX214" fmla="*/ 2935706 w 8128084"/>
              <a:gd name="connsiteY214" fmla="*/ 14510085 h 15135727"/>
              <a:gd name="connsiteX215" fmla="*/ 3080085 w 8128084"/>
              <a:gd name="connsiteY215" fmla="*/ 14413832 h 15135727"/>
              <a:gd name="connsiteX216" fmla="*/ 3152274 w 8128084"/>
              <a:gd name="connsiteY216" fmla="*/ 14341642 h 15135727"/>
              <a:gd name="connsiteX217" fmla="*/ 3080085 w 8128084"/>
              <a:gd name="connsiteY217" fmla="*/ 14269453 h 15135727"/>
              <a:gd name="connsiteX218" fmla="*/ 3152274 w 8128084"/>
              <a:gd name="connsiteY218" fmla="*/ 14197264 h 15135727"/>
              <a:gd name="connsiteX219" fmla="*/ 3152274 w 8128084"/>
              <a:gd name="connsiteY219" fmla="*/ 14052885 h 15135727"/>
              <a:gd name="connsiteX220" fmla="*/ 3080085 w 8128084"/>
              <a:gd name="connsiteY220" fmla="*/ 13980695 h 15135727"/>
              <a:gd name="connsiteX221" fmla="*/ 3056021 w 8128084"/>
              <a:gd name="connsiteY221" fmla="*/ 14076948 h 15135727"/>
              <a:gd name="connsiteX222" fmla="*/ 2935706 w 8128084"/>
              <a:gd name="connsiteY222" fmla="*/ 14076948 h 15135727"/>
              <a:gd name="connsiteX223" fmla="*/ 2863516 w 8128084"/>
              <a:gd name="connsiteY223" fmla="*/ 14125074 h 15135727"/>
              <a:gd name="connsiteX224" fmla="*/ 2719137 w 8128084"/>
              <a:gd name="connsiteY224" fmla="*/ 14197264 h 15135727"/>
              <a:gd name="connsiteX225" fmla="*/ 2646948 w 8128084"/>
              <a:gd name="connsiteY225" fmla="*/ 14197264 h 15135727"/>
              <a:gd name="connsiteX226" fmla="*/ 2598821 w 8128084"/>
              <a:gd name="connsiteY226" fmla="*/ 14125074 h 15135727"/>
              <a:gd name="connsiteX227" fmla="*/ 2430379 w 8128084"/>
              <a:gd name="connsiteY227" fmla="*/ 13836316 h 15135727"/>
              <a:gd name="connsiteX228" fmla="*/ 2646948 w 8128084"/>
              <a:gd name="connsiteY228" fmla="*/ 13812253 h 15135727"/>
              <a:gd name="connsiteX229" fmla="*/ 2502569 w 8128084"/>
              <a:gd name="connsiteY229" fmla="*/ 13475369 h 15135727"/>
              <a:gd name="connsiteX230" fmla="*/ 2550695 w 8128084"/>
              <a:gd name="connsiteY230" fmla="*/ 13186611 h 15135727"/>
              <a:gd name="connsiteX231" fmla="*/ 2719137 w 8128084"/>
              <a:gd name="connsiteY231" fmla="*/ 13042232 h 15135727"/>
              <a:gd name="connsiteX232" fmla="*/ 2791327 w 8128084"/>
              <a:gd name="connsiteY232" fmla="*/ 12945979 h 15135727"/>
              <a:gd name="connsiteX233" fmla="*/ 3031958 w 8128084"/>
              <a:gd name="connsiteY233" fmla="*/ 13090358 h 15135727"/>
              <a:gd name="connsiteX234" fmla="*/ 3056021 w 8128084"/>
              <a:gd name="connsiteY234" fmla="*/ 12753474 h 15135727"/>
              <a:gd name="connsiteX235" fmla="*/ 2887579 w 8128084"/>
              <a:gd name="connsiteY235" fmla="*/ 12777537 h 15135727"/>
              <a:gd name="connsiteX236" fmla="*/ 2815390 w 8128084"/>
              <a:gd name="connsiteY236" fmla="*/ 12777537 h 15135727"/>
              <a:gd name="connsiteX237" fmla="*/ 3176337 w 8128084"/>
              <a:gd name="connsiteY237" fmla="*/ 12368464 h 15135727"/>
              <a:gd name="connsiteX238" fmla="*/ 3104148 w 8128084"/>
              <a:gd name="connsiteY238" fmla="*/ 12320337 h 15135727"/>
              <a:gd name="connsiteX239" fmla="*/ 3104148 w 8128084"/>
              <a:gd name="connsiteY239" fmla="*/ 12320337 h 15135727"/>
              <a:gd name="connsiteX240" fmla="*/ 3007895 w 8128084"/>
              <a:gd name="connsiteY240" fmla="*/ 12079706 h 15135727"/>
              <a:gd name="connsiteX241" fmla="*/ 2911642 w 8128084"/>
              <a:gd name="connsiteY241" fmla="*/ 11935327 h 15135727"/>
              <a:gd name="connsiteX242" fmla="*/ 2863516 w 8128084"/>
              <a:gd name="connsiteY242" fmla="*/ 11694695 h 15135727"/>
              <a:gd name="connsiteX243" fmla="*/ 2911642 w 8128084"/>
              <a:gd name="connsiteY243" fmla="*/ 11454064 h 15135727"/>
              <a:gd name="connsiteX244" fmla="*/ 3056021 w 8128084"/>
              <a:gd name="connsiteY244" fmla="*/ 11454064 h 15135727"/>
              <a:gd name="connsiteX245" fmla="*/ 2983832 w 8128084"/>
              <a:gd name="connsiteY245" fmla="*/ 11381874 h 15135727"/>
              <a:gd name="connsiteX246" fmla="*/ 3031958 w 8128084"/>
              <a:gd name="connsiteY246" fmla="*/ 11285621 h 15135727"/>
              <a:gd name="connsiteX247" fmla="*/ 3007895 w 8128084"/>
              <a:gd name="connsiteY247" fmla="*/ 11189369 h 15135727"/>
              <a:gd name="connsiteX248" fmla="*/ 2887579 w 8128084"/>
              <a:gd name="connsiteY248" fmla="*/ 11141242 h 15135727"/>
              <a:gd name="connsiteX249" fmla="*/ 2887579 w 8128084"/>
              <a:gd name="connsiteY249" fmla="*/ 10972800 h 15135727"/>
              <a:gd name="connsiteX250" fmla="*/ 2887579 w 8128084"/>
              <a:gd name="connsiteY250" fmla="*/ 10924674 h 15135727"/>
              <a:gd name="connsiteX251" fmla="*/ 2767264 w 8128084"/>
              <a:gd name="connsiteY251" fmla="*/ 11020927 h 15135727"/>
              <a:gd name="connsiteX252" fmla="*/ 2743200 w 8128084"/>
              <a:gd name="connsiteY252" fmla="*/ 10924674 h 15135727"/>
              <a:gd name="connsiteX253" fmla="*/ 2550695 w 8128084"/>
              <a:gd name="connsiteY253" fmla="*/ 11020927 h 15135727"/>
              <a:gd name="connsiteX254" fmla="*/ 2526632 w 8128084"/>
              <a:gd name="connsiteY254" fmla="*/ 11117179 h 15135727"/>
              <a:gd name="connsiteX255" fmla="*/ 2334127 w 8128084"/>
              <a:gd name="connsiteY255" fmla="*/ 10996864 h 15135727"/>
              <a:gd name="connsiteX256" fmla="*/ 2358190 w 8128084"/>
              <a:gd name="connsiteY256" fmla="*/ 10732169 h 15135727"/>
              <a:gd name="connsiteX257" fmla="*/ 2334127 w 8128084"/>
              <a:gd name="connsiteY257" fmla="*/ 10587790 h 15135727"/>
              <a:gd name="connsiteX258" fmla="*/ 2406316 w 8128084"/>
              <a:gd name="connsiteY258" fmla="*/ 10491537 h 15135727"/>
              <a:gd name="connsiteX259" fmla="*/ 2598821 w 8128084"/>
              <a:gd name="connsiteY259" fmla="*/ 10684042 h 15135727"/>
              <a:gd name="connsiteX260" fmla="*/ 2767264 w 8128084"/>
              <a:gd name="connsiteY260" fmla="*/ 10684042 h 15135727"/>
              <a:gd name="connsiteX261" fmla="*/ 2646948 w 8128084"/>
              <a:gd name="connsiteY261" fmla="*/ 10515600 h 15135727"/>
              <a:gd name="connsiteX262" fmla="*/ 2815390 w 8128084"/>
              <a:gd name="connsiteY262" fmla="*/ 10395285 h 15135727"/>
              <a:gd name="connsiteX263" fmla="*/ 3080085 w 8128084"/>
              <a:gd name="connsiteY263" fmla="*/ 10419348 h 15135727"/>
              <a:gd name="connsiteX264" fmla="*/ 3248527 w 8128084"/>
              <a:gd name="connsiteY264" fmla="*/ 10539664 h 15135727"/>
              <a:gd name="connsiteX265" fmla="*/ 3320716 w 8128084"/>
              <a:gd name="connsiteY265" fmla="*/ 10659979 h 15135727"/>
              <a:gd name="connsiteX266" fmla="*/ 3465095 w 8128084"/>
              <a:gd name="connsiteY266" fmla="*/ 10659979 h 15135727"/>
              <a:gd name="connsiteX267" fmla="*/ 3441032 w 8128084"/>
              <a:gd name="connsiteY267" fmla="*/ 10491537 h 15135727"/>
              <a:gd name="connsiteX268" fmla="*/ 3392906 w 8128084"/>
              <a:gd name="connsiteY268" fmla="*/ 10250906 h 15135727"/>
              <a:gd name="connsiteX269" fmla="*/ 3152274 w 8128084"/>
              <a:gd name="connsiteY269" fmla="*/ 10250906 h 15135727"/>
              <a:gd name="connsiteX270" fmla="*/ 3176337 w 8128084"/>
              <a:gd name="connsiteY270" fmla="*/ 10178716 h 15135727"/>
              <a:gd name="connsiteX271" fmla="*/ 3104148 w 8128084"/>
              <a:gd name="connsiteY271" fmla="*/ 10154653 h 15135727"/>
              <a:gd name="connsiteX272" fmla="*/ 3007895 w 8128084"/>
              <a:gd name="connsiteY272" fmla="*/ 9962148 h 15135727"/>
              <a:gd name="connsiteX273" fmla="*/ 3176337 w 8128084"/>
              <a:gd name="connsiteY273" fmla="*/ 9889958 h 15135727"/>
              <a:gd name="connsiteX274" fmla="*/ 2959769 w 8128084"/>
              <a:gd name="connsiteY274" fmla="*/ 9504948 h 15135727"/>
              <a:gd name="connsiteX275" fmla="*/ 2791327 w 8128084"/>
              <a:gd name="connsiteY275" fmla="*/ 9456821 h 15135727"/>
              <a:gd name="connsiteX276" fmla="*/ 2574758 w 8128084"/>
              <a:gd name="connsiteY276" fmla="*/ 9336506 h 15135727"/>
              <a:gd name="connsiteX277" fmla="*/ 2550695 w 8128084"/>
              <a:gd name="connsiteY277" fmla="*/ 9071811 h 15135727"/>
              <a:gd name="connsiteX278" fmla="*/ 2695074 w 8128084"/>
              <a:gd name="connsiteY278" fmla="*/ 8999621 h 15135727"/>
              <a:gd name="connsiteX279" fmla="*/ 2622885 w 8128084"/>
              <a:gd name="connsiteY279" fmla="*/ 8975558 h 15135727"/>
              <a:gd name="connsiteX280" fmla="*/ 2430379 w 8128084"/>
              <a:gd name="connsiteY280" fmla="*/ 8999621 h 15135727"/>
              <a:gd name="connsiteX281" fmla="*/ 2261937 w 8128084"/>
              <a:gd name="connsiteY281" fmla="*/ 9168064 h 15135727"/>
              <a:gd name="connsiteX282" fmla="*/ 2237874 w 8128084"/>
              <a:gd name="connsiteY282" fmla="*/ 8999621 h 15135727"/>
              <a:gd name="connsiteX283" fmla="*/ 2117558 w 8128084"/>
              <a:gd name="connsiteY283" fmla="*/ 8975558 h 15135727"/>
              <a:gd name="connsiteX284" fmla="*/ 2045369 w 8128084"/>
              <a:gd name="connsiteY284" fmla="*/ 8783053 h 15135727"/>
              <a:gd name="connsiteX285" fmla="*/ 1852864 w 8128084"/>
              <a:gd name="connsiteY285" fmla="*/ 8758990 h 15135727"/>
              <a:gd name="connsiteX286" fmla="*/ 1636295 w 8128084"/>
              <a:gd name="connsiteY286" fmla="*/ 8927432 h 15135727"/>
              <a:gd name="connsiteX287" fmla="*/ 1588169 w 8128084"/>
              <a:gd name="connsiteY287" fmla="*/ 9023685 h 15135727"/>
              <a:gd name="connsiteX288" fmla="*/ 1515979 w 8128084"/>
              <a:gd name="connsiteY288" fmla="*/ 8879306 h 15135727"/>
              <a:gd name="connsiteX289" fmla="*/ 1347537 w 8128084"/>
              <a:gd name="connsiteY289" fmla="*/ 8879306 h 15135727"/>
              <a:gd name="connsiteX290" fmla="*/ 1347537 w 8128084"/>
              <a:gd name="connsiteY290" fmla="*/ 8710864 h 15135727"/>
              <a:gd name="connsiteX291" fmla="*/ 1106906 w 8128084"/>
              <a:gd name="connsiteY291" fmla="*/ 8783053 h 15135727"/>
              <a:gd name="connsiteX292" fmla="*/ 890337 w 8128084"/>
              <a:gd name="connsiteY292" fmla="*/ 8686800 h 15135727"/>
              <a:gd name="connsiteX293" fmla="*/ 649706 w 8128084"/>
              <a:gd name="connsiteY293" fmla="*/ 8662737 h 15135727"/>
              <a:gd name="connsiteX294" fmla="*/ 385011 w 8128084"/>
              <a:gd name="connsiteY294" fmla="*/ 8566485 h 15135727"/>
              <a:gd name="connsiteX295" fmla="*/ 577516 w 8128084"/>
              <a:gd name="connsiteY295" fmla="*/ 8373979 h 15135727"/>
              <a:gd name="connsiteX296" fmla="*/ 794085 w 8128084"/>
              <a:gd name="connsiteY296" fmla="*/ 8301790 h 15135727"/>
              <a:gd name="connsiteX297" fmla="*/ 745958 w 8128084"/>
              <a:gd name="connsiteY297" fmla="*/ 8133348 h 15135727"/>
              <a:gd name="connsiteX298" fmla="*/ 818148 w 8128084"/>
              <a:gd name="connsiteY298" fmla="*/ 7820527 h 15135727"/>
              <a:gd name="connsiteX299" fmla="*/ 697832 w 8128084"/>
              <a:gd name="connsiteY299" fmla="*/ 7820527 h 15135727"/>
              <a:gd name="connsiteX300" fmla="*/ 625642 w 8128084"/>
              <a:gd name="connsiteY300" fmla="*/ 7916779 h 15135727"/>
              <a:gd name="connsiteX301" fmla="*/ 457200 w 8128084"/>
              <a:gd name="connsiteY301" fmla="*/ 7820527 h 15135727"/>
              <a:gd name="connsiteX302" fmla="*/ 529390 w 8128084"/>
              <a:gd name="connsiteY302" fmla="*/ 7700211 h 15135727"/>
              <a:gd name="connsiteX303" fmla="*/ 938464 w 8128084"/>
              <a:gd name="connsiteY303" fmla="*/ 7676148 h 15135727"/>
              <a:gd name="connsiteX304" fmla="*/ 1058779 w 8128084"/>
              <a:gd name="connsiteY304" fmla="*/ 7459579 h 15135727"/>
              <a:gd name="connsiteX305" fmla="*/ 1203158 w 8128084"/>
              <a:gd name="connsiteY305" fmla="*/ 7603958 h 15135727"/>
              <a:gd name="connsiteX306" fmla="*/ 1299411 w 8128084"/>
              <a:gd name="connsiteY306" fmla="*/ 7555832 h 15135727"/>
              <a:gd name="connsiteX307" fmla="*/ 1443790 w 8128084"/>
              <a:gd name="connsiteY307" fmla="*/ 7507706 h 15135727"/>
              <a:gd name="connsiteX308" fmla="*/ 1684421 w 8128084"/>
              <a:gd name="connsiteY308" fmla="*/ 7603958 h 15135727"/>
              <a:gd name="connsiteX309" fmla="*/ 1684421 w 8128084"/>
              <a:gd name="connsiteY309" fmla="*/ 7603958 h 15135727"/>
              <a:gd name="connsiteX310" fmla="*/ 1540042 w 8128084"/>
              <a:gd name="connsiteY310" fmla="*/ 7363327 h 15135727"/>
              <a:gd name="connsiteX311" fmla="*/ 1299411 w 8128084"/>
              <a:gd name="connsiteY311" fmla="*/ 7315200 h 15135727"/>
              <a:gd name="connsiteX312" fmla="*/ 1130969 w 8128084"/>
              <a:gd name="connsiteY312" fmla="*/ 7339264 h 15135727"/>
              <a:gd name="connsiteX313" fmla="*/ 1034716 w 8128084"/>
              <a:gd name="connsiteY313" fmla="*/ 7315200 h 15135727"/>
              <a:gd name="connsiteX314" fmla="*/ 1155032 w 8128084"/>
              <a:gd name="connsiteY314" fmla="*/ 7050506 h 15135727"/>
              <a:gd name="connsiteX315" fmla="*/ 1155032 w 8128084"/>
              <a:gd name="connsiteY315" fmla="*/ 6930190 h 15135727"/>
              <a:gd name="connsiteX316" fmla="*/ 1155032 w 8128084"/>
              <a:gd name="connsiteY316" fmla="*/ 6761748 h 15135727"/>
              <a:gd name="connsiteX317" fmla="*/ 1203158 w 8128084"/>
              <a:gd name="connsiteY317" fmla="*/ 6617369 h 15135727"/>
              <a:gd name="connsiteX318" fmla="*/ 1371600 w 8128084"/>
              <a:gd name="connsiteY318" fmla="*/ 6472990 h 15135727"/>
              <a:gd name="connsiteX319" fmla="*/ 1443790 w 8128084"/>
              <a:gd name="connsiteY319" fmla="*/ 6328611 h 15135727"/>
              <a:gd name="connsiteX320" fmla="*/ 1419727 w 8128084"/>
              <a:gd name="connsiteY320" fmla="*/ 6208295 h 15135727"/>
              <a:gd name="connsiteX321" fmla="*/ 1275348 w 8128084"/>
              <a:gd name="connsiteY321" fmla="*/ 6304548 h 15135727"/>
              <a:gd name="connsiteX322" fmla="*/ 1323474 w 8128084"/>
              <a:gd name="connsiteY322" fmla="*/ 6015790 h 15135727"/>
              <a:gd name="connsiteX323" fmla="*/ 1540042 w 8128084"/>
              <a:gd name="connsiteY323" fmla="*/ 5871411 h 15135727"/>
              <a:gd name="connsiteX324" fmla="*/ 1540042 w 8128084"/>
              <a:gd name="connsiteY324" fmla="*/ 5751095 h 15135727"/>
              <a:gd name="connsiteX325" fmla="*/ 1395664 w 8128084"/>
              <a:gd name="connsiteY325" fmla="*/ 5799221 h 15135727"/>
              <a:gd name="connsiteX326" fmla="*/ 1179095 w 8128084"/>
              <a:gd name="connsiteY326" fmla="*/ 5799221 h 15135727"/>
              <a:gd name="connsiteX327" fmla="*/ 890337 w 8128084"/>
              <a:gd name="connsiteY327" fmla="*/ 5775158 h 15135727"/>
              <a:gd name="connsiteX328" fmla="*/ 697832 w 8128084"/>
              <a:gd name="connsiteY328" fmla="*/ 5606716 h 15135727"/>
              <a:gd name="connsiteX329" fmla="*/ 577516 w 8128084"/>
              <a:gd name="connsiteY329" fmla="*/ 5582653 h 15135727"/>
              <a:gd name="connsiteX330" fmla="*/ 697832 w 8128084"/>
              <a:gd name="connsiteY330" fmla="*/ 5775158 h 15135727"/>
              <a:gd name="connsiteX331" fmla="*/ 409074 w 8128084"/>
              <a:gd name="connsiteY331" fmla="*/ 5799221 h 15135727"/>
              <a:gd name="connsiteX332" fmla="*/ 168442 w 8128084"/>
              <a:gd name="connsiteY332" fmla="*/ 5702969 h 15135727"/>
              <a:gd name="connsiteX333" fmla="*/ 264695 w 8128084"/>
              <a:gd name="connsiteY333" fmla="*/ 5558590 h 15135727"/>
              <a:gd name="connsiteX334" fmla="*/ 144379 w 8128084"/>
              <a:gd name="connsiteY334" fmla="*/ 5510464 h 15135727"/>
              <a:gd name="connsiteX335" fmla="*/ 0 w 8128084"/>
              <a:gd name="connsiteY335" fmla="*/ 5462337 h 15135727"/>
              <a:gd name="connsiteX336" fmla="*/ 96253 w 8128084"/>
              <a:gd name="connsiteY336"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451685 w 8128084"/>
              <a:gd name="connsiteY135" fmla="*/ 6737685 h 15135727"/>
              <a:gd name="connsiteX136" fmla="*/ 4620127 w 8128084"/>
              <a:gd name="connsiteY136" fmla="*/ 6978316 h 15135727"/>
              <a:gd name="connsiteX137" fmla="*/ 4740442 w 8128084"/>
              <a:gd name="connsiteY137" fmla="*/ 7170821 h 15135727"/>
              <a:gd name="connsiteX138" fmla="*/ 5077327 w 8128084"/>
              <a:gd name="connsiteY138" fmla="*/ 7387390 h 15135727"/>
              <a:gd name="connsiteX139" fmla="*/ 5125453 w 8128084"/>
              <a:gd name="connsiteY139" fmla="*/ 7603958 h 15135727"/>
              <a:gd name="connsiteX140" fmla="*/ 5197642 w 8128084"/>
              <a:gd name="connsiteY140" fmla="*/ 7796464 h 15135727"/>
              <a:gd name="connsiteX141" fmla="*/ 5486400 w 8128084"/>
              <a:gd name="connsiteY141" fmla="*/ 7964906 h 15135727"/>
              <a:gd name="connsiteX142" fmla="*/ 5486400 w 8128084"/>
              <a:gd name="connsiteY142" fmla="*/ 8349916 h 15135727"/>
              <a:gd name="connsiteX143" fmla="*/ 5678906 w 8128084"/>
              <a:gd name="connsiteY143" fmla="*/ 8614611 h 15135727"/>
              <a:gd name="connsiteX144" fmla="*/ 5919537 w 8128084"/>
              <a:gd name="connsiteY144" fmla="*/ 9071811 h 15135727"/>
              <a:gd name="connsiteX145" fmla="*/ 6160169 w 8128084"/>
              <a:gd name="connsiteY145" fmla="*/ 9336506 h 15135727"/>
              <a:gd name="connsiteX146" fmla="*/ 6280485 w 8128084"/>
              <a:gd name="connsiteY146" fmla="*/ 9601200 h 15135727"/>
              <a:gd name="connsiteX147" fmla="*/ 6400800 w 8128084"/>
              <a:gd name="connsiteY147" fmla="*/ 9793706 h 15135727"/>
              <a:gd name="connsiteX148" fmla="*/ 6569242 w 8128084"/>
              <a:gd name="connsiteY148" fmla="*/ 10058400 h 15135727"/>
              <a:gd name="connsiteX149" fmla="*/ 6713621 w 8128084"/>
              <a:gd name="connsiteY149" fmla="*/ 10106527 h 15135727"/>
              <a:gd name="connsiteX150" fmla="*/ 6545179 w 8128084"/>
              <a:gd name="connsiteY150" fmla="*/ 10202779 h 15135727"/>
              <a:gd name="connsiteX151" fmla="*/ 6569242 w 8128084"/>
              <a:gd name="connsiteY151" fmla="*/ 10443411 h 15135727"/>
              <a:gd name="connsiteX152" fmla="*/ 6593306 w 8128084"/>
              <a:gd name="connsiteY152" fmla="*/ 10708106 h 15135727"/>
              <a:gd name="connsiteX153" fmla="*/ 6761748 w 8128084"/>
              <a:gd name="connsiteY153" fmla="*/ 10924674 h 15135727"/>
              <a:gd name="connsiteX154" fmla="*/ 6641432 w 8128084"/>
              <a:gd name="connsiteY154" fmla="*/ 11093116 h 15135727"/>
              <a:gd name="connsiteX155" fmla="*/ 6713621 w 8128084"/>
              <a:gd name="connsiteY155" fmla="*/ 11261558 h 15135727"/>
              <a:gd name="connsiteX156" fmla="*/ 6737685 w 8128084"/>
              <a:gd name="connsiteY156" fmla="*/ 11526253 h 15135727"/>
              <a:gd name="connsiteX157" fmla="*/ 6617369 w 8128084"/>
              <a:gd name="connsiteY157" fmla="*/ 11839074 h 15135727"/>
              <a:gd name="connsiteX158" fmla="*/ 6617369 w 8128084"/>
              <a:gd name="connsiteY158" fmla="*/ 12031579 h 15135727"/>
              <a:gd name="connsiteX159" fmla="*/ 6641432 w 8128084"/>
              <a:gd name="connsiteY159" fmla="*/ 12127832 h 15135727"/>
              <a:gd name="connsiteX160" fmla="*/ 6761748 w 8128084"/>
              <a:gd name="connsiteY160" fmla="*/ 12031579 h 15135727"/>
              <a:gd name="connsiteX161" fmla="*/ 6761748 w 8128084"/>
              <a:gd name="connsiteY161" fmla="*/ 12296274 h 15135727"/>
              <a:gd name="connsiteX162" fmla="*/ 6689558 w 8128084"/>
              <a:gd name="connsiteY162" fmla="*/ 12512842 h 15135727"/>
              <a:gd name="connsiteX163" fmla="*/ 6785811 w 8128084"/>
              <a:gd name="connsiteY163" fmla="*/ 12777537 h 15135727"/>
              <a:gd name="connsiteX164" fmla="*/ 6569242 w 8128084"/>
              <a:gd name="connsiteY164" fmla="*/ 12873790 h 15135727"/>
              <a:gd name="connsiteX165" fmla="*/ 6545179 w 8128084"/>
              <a:gd name="connsiteY165" fmla="*/ 13090358 h 15135727"/>
              <a:gd name="connsiteX166" fmla="*/ 6448927 w 8128084"/>
              <a:gd name="connsiteY166" fmla="*/ 13355053 h 15135727"/>
              <a:gd name="connsiteX167" fmla="*/ 6256421 w 8128084"/>
              <a:gd name="connsiteY167" fmla="*/ 13571621 h 15135727"/>
              <a:gd name="connsiteX168" fmla="*/ 6087979 w 8128084"/>
              <a:gd name="connsiteY168" fmla="*/ 13667874 h 15135727"/>
              <a:gd name="connsiteX169" fmla="*/ 5943600 w 8128084"/>
              <a:gd name="connsiteY169" fmla="*/ 13716000 h 15135727"/>
              <a:gd name="connsiteX170" fmla="*/ 5702969 w 8128084"/>
              <a:gd name="connsiteY170" fmla="*/ 13667874 h 15135727"/>
              <a:gd name="connsiteX171" fmla="*/ 5582653 w 8128084"/>
              <a:gd name="connsiteY171" fmla="*/ 13691937 h 15135727"/>
              <a:gd name="connsiteX172" fmla="*/ 5727032 w 8128084"/>
              <a:gd name="connsiteY172" fmla="*/ 13836316 h 15135727"/>
              <a:gd name="connsiteX173" fmla="*/ 5582653 w 8128084"/>
              <a:gd name="connsiteY173" fmla="*/ 14052885 h 15135727"/>
              <a:gd name="connsiteX174" fmla="*/ 5462337 w 8128084"/>
              <a:gd name="connsiteY174" fmla="*/ 14149137 h 15135727"/>
              <a:gd name="connsiteX175" fmla="*/ 5342021 w 8128084"/>
              <a:gd name="connsiteY175" fmla="*/ 14004758 h 15135727"/>
              <a:gd name="connsiteX176" fmla="*/ 5245769 w 8128084"/>
              <a:gd name="connsiteY176" fmla="*/ 14004758 h 15135727"/>
              <a:gd name="connsiteX177" fmla="*/ 5245769 w 8128084"/>
              <a:gd name="connsiteY177" fmla="*/ 13956632 h 15135727"/>
              <a:gd name="connsiteX178" fmla="*/ 5101390 w 8128084"/>
              <a:gd name="connsiteY178" fmla="*/ 13956632 h 15135727"/>
              <a:gd name="connsiteX179" fmla="*/ 4981074 w 8128084"/>
              <a:gd name="connsiteY179" fmla="*/ 13860379 h 15135727"/>
              <a:gd name="connsiteX180" fmla="*/ 4740442 w 8128084"/>
              <a:gd name="connsiteY180" fmla="*/ 13908506 h 15135727"/>
              <a:gd name="connsiteX181" fmla="*/ 4475748 w 8128084"/>
              <a:gd name="connsiteY181" fmla="*/ 13956632 h 15135727"/>
              <a:gd name="connsiteX182" fmla="*/ 4379495 w 8128084"/>
              <a:gd name="connsiteY182" fmla="*/ 14028821 h 15135727"/>
              <a:gd name="connsiteX183" fmla="*/ 4403558 w 8128084"/>
              <a:gd name="connsiteY183" fmla="*/ 14197264 h 15135727"/>
              <a:gd name="connsiteX184" fmla="*/ 4572000 w 8128084"/>
              <a:gd name="connsiteY184" fmla="*/ 14149137 h 15135727"/>
              <a:gd name="connsiteX185" fmla="*/ 4523874 w 8128084"/>
              <a:gd name="connsiteY185" fmla="*/ 14558211 h 15135727"/>
              <a:gd name="connsiteX186" fmla="*/ 4403558 w 8128084"/>
              <a:gd name="connsiteY186" fmla="*/ 14437895 h 15135727"/>
              <a:gd name="connsiteX187" fmla="*/ 4403558 w 8128084"/>
              <a:gd name="connsiteY187" fmla="*/ 14437895 h 15135727"/>
              <a:gd name="connsiteX188" fmla="*/ 4283242 w 8128084"/>
              <a:gd name="connsiteY188" fmla="*/ 14245390 h 15135727"/>
              <a:gd name="connsiteX189" fmla="*/ 4235116 w 8128084"/>
              <a:gd name="connsiteY189" fmla="*/ 14341642 h 15135727"/>
              <a:gd name="connsiteX190" fmla="*/ 4162927 w 8128084"/>
              <a:gd name="connsiteY190" fmla="*/ 14389769 h 15135727"/>
              <a:gd name="connsiteX191" fmla="*/ 4162927 w 8128084"/>
              <a:gd name="connsiteY191" fmla="*/ 14389769 h 15135727"/>
              <a:gd name="connsiteX192" fmla="*/ 3922295 w 8128084"/>
              <a:gd name="connsiteY192" fmla="*/ 14245390 h 15135727"/>
              <a:gd name="connsiteX193" fmla="*/ 3801979 w 8128084"/>
              <a:gd name="connsiteY193" fmla="*/ 14293516 h 15135727"/>
              <a:gd name="connsiteX194" fmla="*/ 3681664 w 8128084"/>
              <a:gd name="connsiteY194" fmla="*/ 14389769 h 15135727"/>
              <a:gd name="connsiteX195" fmla="*/ 3657600 w 8128084"/>
              <a:gd name="connsiteY195" fmla="*/ 14654464 h 15135727"/>
              <a:gd name="connsiteX196" fmla="*/ 3513221 w 8128084"/>
              <a:gd name="connsiteY196" fmla="*/ 14726653 h 15135727"/>
              <a:gd name="connsiteX197" fmla="*/ 3513221 w 8128084"/>
              <a:gd name="connsiteY197" fmla="*/ 14871032 h 15135727"/>
              <a:gd name="connsiteX198" fmla="*/ 3633537 w 8128084"/>
              <a:gd name="connsiteY198" fmla="*/ 14967285 h 15135727"/>
              <a:gd name="connsiteX199" fmla="*/ 3609474 w 8128084"/>
              <a:gd name="connsiteY199" fmla="*/ 15087600 h 15135727"/>
              <a:gd name="connsiteX200" fmla="*/ 3441032 w 8128084"/>
              <a:gd name="connsiteY200" fmla="*/ 15039474 h 15135727"/>
              <a:gd name="connsiteX201" fmla="*/ 3272590 w 8128084"/>
              <a:gd name="connsiteY201" fmla="*/ 15063537 h 15135727"/>
              <a:gd name="connsiteX202" fmla="*/ 3248527 w 8128084"/>
              <a:gd name="connsiteY202" fmla="*/ 14895095 h 15135727"/>
              <a:gd name="connsiteX203" fmla="*/ 3128211 w 8128084"/>
              <a:gd name="connsiteY203" fmla="*/ 14919158 h 15135727"/>
              <a:gd name="connsiteX204" fmla="*/ 2959769 w 8128084"/>
              <a:gd name="connsiteY204" fmla="*/ 15135727 h 15135727"/>
              <a:gd name="connsiteX205" fmla="*/ 2935706 w 8128084"/>
              <a:gd name="connsiteY205" fmla="*/ 14895095 h 15135727"/>
              <a:gd name="connsiteX206" fmla="*/ 2791327 w 8128084"/>
              <a:gd name="connsiteY206" fmla="*/ 14943221 h 15135727"/>
              <a:gd name="connsiteX207" fmla="*/ 2671011 w 8128084"/>
              <a:gd name="connsiteY207" fmla="*/ 15039474 h 15135727"/>
              <a:gd name="connsiteX208" fmla="*/ 2430379 w 8128084"/>
              <a:gd name="connsiteY208" fmla="*/ 15087600 h 15135727"/>
              <a:gd name="connsiteX209" fmla="*/ 2237874 w 8128084"/>
              <a:gd name="connsiteY209" fmla="*/ 15039474 h 15135727"/>
              <a:gd name="connsiteX210" fmla="*/ 2622885 w 8128084"/>
              <a:gd name="connsiteY210" fmla="*/ 14846969 h 15135727"/>
              <a:gd name="connsiteX211" fmla="*/ 2887579 w 8128084"/>
              <a:gd name="connsiteY211" fmla="*/ 14774779 h 15135727"/>
              <a:gd name="connsiteX212" fmla="*/ 2839453 w 8128084"/>
              <a:gd name="connsiteY212" fmla="*/ 14582274 h 15135727"/>
              <a:gd name="connsiteX213" fmla="*/ 2935706 w 8128084"/>
              <a:gd name="connsiteY213" fmla="*/ 14510085 h 15135727"/>
              <a:gd name="connsiteX214" fmla="*/ 2935706 w 8128084"/>
              <a:gd name="connsiteY214" fmla="*/ 14510085 h 15135727"/>
              <a:gd name="connsiteX215" fmla="*/ 3080085 w 8128084"/>
              <a:gd name="connsiteY215" fmla="*/ 14413832 h 15135727"/>
              <a:gd name="connsiteX216" fmla="*/ 3152274 w 8128084"/>
              <a:gd name="connsiteY216" fmla="*/ 14341642 h 15135727"/>
              <a:gd name="connsiteX217" fmla="*/ 3080085 w 8128084"/>
              <a:gd name="connsiteY217" fmla="*/ 14269453 h 15135727"/>
              <a:gd name="connsiteX218" fmla="*/ 3152274 w 8128084"/>
              <a:gd name="connsiteY218" fmla="*/ 14197264 h 15135727"/>
              <a:gd name="connsiteX219" fmla="*/ 3152274 w 8128084"/>
              <a:gd name="connsiteY219" fmla="*/ 14052885 h 15135727"/>
              <a:gd name="connsiteX220" fmla="*/ 3080085 w 8128084"/>
              <a:gd name="connsiteY220" fmla="*/ 13980695 h 15135727"/>
              <a:gd name="connsiteX221" fmla="*/ 3056021 w 8128084"/>
              <a:gd name="connsiteY221" fmla="*/ 14076948 h 15135727"/>
              <a:gd name="connsiteX222" fmla="*/ 2935706 w 8128084"/>
              <a:gd name="connsiteY222" fmla="*/ 14076948 h 15135727"/>
              <a:gd name="connsiteX223" fmla="*/ 2863516 w 8128084"/>
              <a:gd name="connsiteY223" fmla="*/ 14125074 h 15135727"/>
              <a:gd name="connsiteX224" fmla="*/ 2719137 w 8128084"/>
              <a:gd name="connsiteY224" fmla="*/ 14197264 h 15135727"/>
              <a:gd name="connsiteX225" fmla="*/ 2646948 w 8128084"/>
              <a:gd name="connsiteY225" fmla="*/ 14197264 h 15135727"/>
              <a:gd name="connsiteX226" fmla="*/ 2598821 w 8128084"/>
              <a:gd name="connsiteY226" fmla="*/ 14125074 h 15135727"/>
              <a:gd name="connsiteX227" fmla="*/ 2430379 w 8128084"/>
              <a:gd name="connsiteY227" fmla="*/ 13836316 h 15135727"/>
              <a:gd name="connsiteX228" fmla="*/ 2646948 w 8128084"/>
              <a:gd name="connsiteY228" fmla="*/ 13812253 h 15135727"/>
              <a:gd name="connsiteX229" fmla="*/ 2502569 w 8128084"/>
              <a:gd name="connsiteY229" fmla="*/ 13475369 h 15135727"/>
              <a:gd name="connsiteX230" fmla="*/ 2550695 w 8128084"/>
              <a:gd name="connsiteY230" fmla="*/ 13186611 h 15135727"/>
              <a:gd name="connsiteX231" fmla="*/ 2719137 w 8128084"/>
              <a:gd name="connsiteY231" fmla="*/ 13042232 h 15135727"/>
              <a:gd name="connsiteX232" fmla="*/ 2791327 w 8128084"/>
              <a:gd name="connsiteY232" fmla="*/ 12945979 h 15135727"/>
              <a:gd name="connsiteX233" fmla="*/ 3031958 w 8128084"/>
              <a:gd name="connsiteY233" fmla="*/ 13090358 h 15135727"/>
              <a:gd name="connsiteX234" fmla="*/ 3056021 w 8128084"/>
              <a:gd name="connsiteY234" fmla="*/ 12753474 h 15135727"/>
              <a:gd name="connsiteX235" fmla="*/ 2887579 w 8128084"/>
              <a:gd name="connsiteY235" fmla="*/ 12777537 h 15135727"/>
              <a:gd name="connsiteX236" fmla="*/ 2815390 w 8128084"/>
              <a:gd name="connsiteY236" fmla="*/ 12777537 h 15135727"/>
              <a:gd name="connsiteX237" fmla="*/ 3176337 w 8128084"/>
              <a:gd name="connsiteY237" fmla="*/ 12368464 h 15135727"/>
              <a:gd name="connsiteX238" fmla="*/ 3104148 w 8128084"/>
              <a:gd name="connsiteY238" fmla="*/ 12320337 h 15135727"/>
              <a:gd name="connsiteX239" fmla="*/ 3104148 w 8128084"/>
              <a:gd name="connsiteY239" fmla="*/ 12320337 h 15135727"/>
              <a:gd name="connsiteX240" fmla="*/ 3007895 w 8128084"/>
              <a:gd name="connsiteY240" fmla="*/ 12079706 h 15135727"/>
              <a:gd name="connsiteX241" fmla="*/ 2911642 w 8128084"/>
              <a:gd name="connsiteY241" fmla="*/ 11935327 h 15135727"/>
              <a:gd name="connsiteX242" fmla="*/ 2863516 w 8128084"/>
              <a:gd name="connsiteY242" fmla="*/ 11694695 h 15135727"/>
              <a:gd name="connsiteX243" fmla="*/ 2911642 w 8128084"/>
              <a:gd name="connsiteY243" fmla="*/ 11454064 h 15135727"/>
              <a:gd name="connsiteX244" fmla="*/ 3056021 w 8128084"/>
              <a:gd name="connsiteY244" fmla="*/ 11454064 h 15135727"/>
              <a:gd name="connsiteX245" fmla="*/ 2983832 w 8128084"/>
              <a:gd name="connsiteY245" fmla="*/ 11381874 h 15135727"/>
              <a:gd name="connsiteX246" fmla="*/ 3031958 w 8128084"/>
              <a:gd name="connsiteY246" fmla="*/ 11285621 h 15135727"/>
              <a:gd name="connsiteX247" fmla="*/ 3007895 w 8128084"/>
              <a:gd name="connsiteY247" fmla="*/ 11189369 h 15135727"/>
              <a:gd name="connsiteX248" fmla="*/ 2887579 w 8128084"/>
              <a:gd name="connsiteY248" fmla="*/ 11141242 h 15135727"/>
              <a:gd name="connsiteX249" fmla="*/ 2887579 w 8128084"/>
              <a:gd name="connsiteY249" fmla="*/ 10972800 h 15135727"/>
              <a:gd name="connsiteX250" fmla="*/ 2887579 w 8128084"/>
              <a:gd name="connsiteY250" fmla="*/ 10924674 h 15135727"/>
              <a:gd name="connsiteX251" fmla="*/ 2767264 w 8128084"/>
              <a:gd name="connsiteY251" fmla="*/ 11020927 h 15135727"/>
              <a:gd name="connsiteX252" fmla="*/ 2743200 w 8128084"/>
              <a:gd name="connsiteY252" fmla="*/ 10924674 h 15135727"/>
              <a:gd name="connsiteX253" fmla="*/ 2550695 w 8128084"/>
              <a:gd name="connsiteY253" fmla="*/ 11020927 h 15135727"/>
              <a:gd name="connsiteX254" fmla="*/ 2526632 w 8128084"/>
              <a:gd name="connsiteY254" fmla="*/ 11117179 h 15135727"/>
              <a:gd name="connsiteX255" fmla="*/ 2334127 w 8128084"/>
              <a:gd name="connsiteY255" fmla="*/ 10996864 h 15135727"/>
              <a:gd name="connsiteX256" fmla="*/ 2358190 w 8128084"/>
              <a:gd name="connsiteY256" fmla="*/ 10732169 h 15135727"/>
              <a:gd name="connsiteX257" fmla="*/ 2334127 w 8128084"/>
              <a:gd name="connsiteY257" fmla="*/ 10587790 h 15135727"/>
              <a:gd name="connsiteX258" fmla="*/ 2406316 w 8128084"/>
              <a:gd name="connsiteY258" fmla="*/ 10491537 h 15135727"/>
              <a:gd name="connsiteX259" fmla="*/ 2598821 w 8128084"/>
              <a:gd name="connsiteY259" fmla="*/ 10684042 h 15135727"/>
              <a:gd name="connsiteX260" fmla="*/ 2767264 w 8128084"/>
              <a:gd name="connsiteY260" fmla="*/ 10684042 h 15135727"/>
              <a:gd name="connsiteX261" fmla="*/ 2646948 w 8128084"/>
              <a:gd name="connsiteY261" fmla="*/ 10515600 h 15135727"/>
              <a:gd name="connsiteX262" fmla="*/ 2815390 w 8128084"/>
              <a:gd name="connsiteY262" fmla="*/ 10395285 h 15135727"/>
              <a:gd name="connsiteX263" fmla="*/ 3080085 w 8128084"/>
              <a:gd name="connsiteY263" fmla="*/ 10419348 h 15135727"/>
              <a:gd name="connsiteX264" fmla="*/ 3248527 w 8128084"/>
              <a:gd name="connsiteY264" fmla="*/ 10539664 h 15135727"/>
              <a:gd name="connsiteX265" fmla="*/ 3320716 w 8128084"/>
              <a:gd name="connsiteY265" fmla="*/ 10659979 h 15135727"/>
              <a:gd name="connsiteX266" fmla="*/ 3465095 w 8128084"/>
              <a:gd name="connsiteY266" fmla="*/ 10659979 h 15135727"/>
              <a:gd name="connsiteX267" fmla="*/ 3441032 w 8128084"/>
              <a:gd name="connsiteY267" fmla="*/ 10491537 h 15135727"/>
              <a:gd name="connsiteX268" fmla="*/ 3392906 w 8128084"/>
              <a:gd name="connsiteY268" fmla="*/ 10250906 h 15135727"/>
              <a:gd name="connsiteX269" fmla="*/ 3152274 w 8128084"/>
              <a:gd name="connsiteY269" fmla="*/ 10250906 h 15135727"/>
              <a:gd name="connsiteX270" fmla="*/ 3176337 w 8128084"/>
              <a:gd name="connsiteY270" fmla="*/ 10178716 h 15135727"/>
              <a:gd name="connsiteX271" fmla="*/ 3104148 w 8128084"/>
              <a:gd name="connsiteY271" fmla="*/ 10154653 h 15135727"/>
              <a:gd name="connsiteX272" fmla="*/ 3007895 w 8128084"/>
              <a:gd name="connsiteY272" fmla="*/ 9962148 h 15135727"/>
              <a:gd name="connsiteX273" fmla="*/ 3176337 w 8128084"/>
              <a:gd name="connsiteY273" fmla="*/ 9889958 h 15135727"/>
              <a:gd name="connsiteX274" fmla="*/ 2959769 w 8128084"/>
              <a:gd name="connsiteY274" fmla="*/ 9504948 h 15135727"/>
              <a:gd name="connsiteX275" fmla="*/ 2791327 w 8128084"/>
              <a:gd name="connsiteY275" fmla="*/ 9456821 h 15135727"/>
              <a:gd name="connsiteX276" fmla="*/ 2574758 w 8128084"/>
              <a:gd name="connsiteY276" fmla="*/ 9336506 h 15135727"/>
              <a:gd name="connsiteX277" fmla="*/ 2550695 w 8128084"/>
              <a:gd name="connsiteY277" fmla="*/ 9071811 h 15135727"/>
              <a:gd name="connsiteX278" fmla="*/ 2695074 w 8128084"/>
              <a:gd name="connsiteY278" fmla="*/ 8999621 h 15135727"/>
              <a:gd name="connsiteX279" fmla="*/ 2622885 w 8128084"/>
              <a:gd name="connsiteY279" fmla="*/ 8975558 h 15135727"/>
              <a:gd name="connsiteX280" fmla="*/ 2430379 w 8128084"/>
              <a:gd name="connsiteY280" fmla="*/ 8999621 h 15135727"/>
              <a:gd name="connsiteX281" fmla="*/ 2261937 w 8128084"/>
              <a:gd name="connsiteY281" fmla="*/ 9168064 h 15135727"/>
              <a:gd name="connsiteX282" fmla="*/ 2237874 w 8128084"/>
              <a:gd name="connsiteY282" fmla="*/ 8999621 h 15135727"/>
              <a:gd name="connsiteX283" fmla="*/ 2117558 w 8128084"/>
              <a:gd name="connsiteY283" fmla="*/ 8975558 h 15135727"/>
              <a:gd name="connsiteX284" fmla="*/ 2045369 w 8128084"/>
              <a:gd name="connsiteY284" fmla="*/ 8783053 h 15135727"/>
              <a:gd name="connsiteX285" fmla="*/ 1852864 w 8128084"/>
              <a:gd name="connsiteY285" fmla="*/ 8758990 h 15135727"/>
              <a:gd name="connsiteX286" fmla="*/ 1636295 w 8128084"/>
              <a:gd name="connsiteY286" fmla="*/ 8927432 h 15135727"/>
              <a:gd name="connsiteX287" fmla="*/ 1588169 w 8128084"/>
              <a:gd name="connsiteY287" fmla="*/ 9023685 h 15135727"/>
              <a:gd name="connsiteX288" fmla="*/ 1515979 w 8128084"/>
              <a:gd name="connsiteY288" fmla="*/ 8879306 h 15135727"/>
              <a:gd name="connsiteX289" fmla="*/ 1347537 w 8128084"/>
              <a:gd name="connsiteY289" fmla="*/ 8879306 h 15135727"/>
              <a:gd name="connsiteX290" fmla="*/ 1347537 w 8128084"/>
              <a:gd name="connsiteY290" fmla="*/ 8710864 h 15135727"/>
              <a:gd name="connsiteX291" fmla="*/ 1106906 w 8128084"/>
              <a:gd name="connsiteY291" fmla="*/ 8783053 h 15135727"/>
              <a:gd name="connsiteX292" fmla="*/ 890337 w 8128084"/>
              <a:gd name="connsiteY292" fmla="*/ 8686800 h 15135727"/>
              <a:gd name="connsiteX293" fmla="*/ 649706 w 8128084"/>
              <a:gd name="connsiteY293" fmla="*/ 8662737 h 15135727"/>
              <a:gd name="connsiteX294" fmla="*/ 385011 w 8128084"/>
              <a:gd name="connsiteY294" fmla="*/ 8566485 h 15135727"/>
              <a:gd name="connsiteX295" fmla="*/ 577516 w 8128084"/>
              <a:gd name="connsiteY295" fmla="*/ 8373979 h 15135727"/>
              <a:gd name="connsiteX296" fmla="*/ 794085 w 8128084"/>
              <a:gd name="connsiteY296" fmla="*/ 8301790 h 15135727"/>
              <a:gd name="connsiteX297" fmla="*/ 745958 w 8128084"/>
              <a:gd name="connsiteY297" fmla="*/ 8133348 h 15135727"/>
              <a:gd name="connsiteX298" fmla="*/ 818148 w 8128084"/>
              <a:gd name="connsiteY298" fmla="*/ 7820527 h 15135727"/>
              <a:gd name="connsiteX299" fmla="*/ 697832 w 8128084"/>
              <a:gd name="connsiteY299" fmla="*/ 7820527 h 15135727"/>
              <a:gd name="connsiteX300" fmla="*/ 625642 w 8128084"/>
              <a:gd name="connsiteY300" fmla="*/ 7916779 h 15135727"/>
              <a:gd name="connsiteX301" fmla="*/ 457200 w 8128084"/>
              <a:gd name="connsiteY301" fmla="*/ 7820527 h 15135727"/>
              <a:gd name="connsiteX302" fmla="*/ 529390 w 8128084"/>
              <a:gd name="connsiteY302" fmla="*/ 7700211 h 15135727"/>
              <a:gd name="connsiteX303" fmla="*/ 938464 w 8128084"/>
              <a:gd name="connsiteY303" fmla="*/ 7676148 h 15135727"/>
              <a:gd name="connsiteX304" fmla="*/ 1058779 w 8128084"/>
              <a:gd name="connsiteY304" fmla="*/ 7459579 h 15135727"/>
              <a:gd name="connsiteX305" fmla="*/ 1203158 w 8128084"/>
              <a:gd name="connsiteY305" fmla="*/ 7603958 h 15135727"/>
              <a:gd name="connsiteX306" fmla="*/ 1299411 w 8128084"/>
              <a:gd name="connsiteY306" fmla="*/ 7555832 h 15135727"/>
              <a:gd name="connsiteX307" fmla="*/ 1443790 w 8128084"/>
              <a:gd name="connsiteY307" fmla="*/ 7507706 h 15135727"/>
              <a:gd name="connsiteX308" fmla="*/ 1684421 w 8128084"/>
              <a:gd name="connsiteY308" fmla="*/ 7603958 h 15135727"/>
              <a:gd name="connsiteX309" fmla="*/ 1684421 w 8128084"/>
              <a:gd name="connsiteY309" fmla="*/ 7603958 h 15135727"/>
              <a:gd name="connsiteX310" fmla="*/ 1540042 w 8128084"/>
              <a:gd name="connsiteY310" fmla="*/ 7363327 h 15135727"/>
              <a:gd name="connsiteX311" fmla="*/ 1299411 w 8128084"/>
              <a:gd name="connsiteY311" fmla="*/ 7315200 h 15135727"/>
              <a:gd name="connsiteX312" fmla="*/ 1130969 w 8128084"/>
              <a:gd name="connsiteY312" fmla="*/ 7339264 h 15135727"/>
              <a:gd name="connsiteX313" fmla="*/ 1034716 w 8128084"/>
              <a:gd name="connsiteY313" fmla="*/ 7315200 h 15135727"/>
              <a:gd name="connsiteX314" fmla="*/ 1155032 w 8128084"/>
              <a:gd name="connsiteY314" fmla="*/ 7050506 h 15135727"/>
              <a:gd name="connsiteX315" fmla="*/ 1155032 w 8128084"/>
              <a:gd name="connsiteY315" fmla="*/ 6930190 h 15135727"/>
              <a:gd name="connsiteX316" fmla="*/ 1155032 w 8128084"/>
              <a:gd name="connsiteY316" fmla="*/ 6761748 h 15135727"/>
              <a:gd name="connsiteX317" fmla="*/ 1203158 w 8128084"/>
              <a:gd name="connsiteY317" fmla="*/ 6617369 h 15135727"/>
              <a:gd name="connsiteX318" fmla="*/ 1371600 w 8128084"/>
              <a:gd name="connsiteY318" fmla="*/ 6472990 h 15135727"/>
              <a:gd name="connsiteX319" fmla="*/ 1443790 w 8128084"/>
              <a:gd name="connsiteY319" fmla="*/ 6328611 h 15135727"/>
              <a:gd name="connsiteX320" fmla="*/ 1419727 w 8128084"/>
              <a:gd name="connsiteY320" fmla="*/ 6208295 h 15135727"/>
              <a:gd name="connsiteX321" fmla="*/ 1275348 w 8128084"/>
              <a:gd name="connsiteY321" fmla="*/ 6304548 h 15135727"/>
              <a:gd name="connsiteX322" fmla="*/ 1323474 w 8128084"/>
              <a:gd name="connsiteY322" fmla="*/ 6015790 h 15135727"/>
              <a:gd name="connsiteX323" fmla="*/ 1540042 w 8128084"/>
              <a:gd name="connsiteY323" fmla="*/ 5871411 h 15135727"/>
              <a:gd name="connsiteX324" fmla="*/ 1540042 w 8128084"/>
              <a:gd name="connsiteY324" fmla="*/ 5751095 h 15135727"/>
              <a:gd name="connsiteX325" fmla="*/ 1395664 w 8128084"/>
              <a:gd name="connsiteY325" fmla="*/ 5799221 h 15135727"/>
              <a:gd name="connsiteX326" fmla="*/ 1179095 w 8128084"/>
              <a:gd name="connsiteY326" fmla="*/ 5799221 h 15135727"/>
              <a:gd name="connsiteX327" fmla="*/ 890337 w 8128084"/>
              <a:gd name="connsiteY327" fmla="*/ 5775158 h 15135727"/>
              <a:gd name="connsiteX328" fmla="*/ 697832 w 8128084"/>
              <a:gd name="connsiteY328" fmla="*/ 5606716 h 15135727"/>
              <a:gd name="connsiteX329" fmla="*/ 577516 w 8128084"/>
              <a:gd name="connsiteY329" fmla="*/ 5582653 h 15135727"/>
              <a:gd name="connsiteX330" fmla="*/ 697832 w 8128084"/>
              <a:gd name="connsiteY330" fmla="*/ 5775158 h 15135727"/>
              <a:gd name="connsiteX331" fmla="*/ 409074 w 8128084"/>
              <a:gd name="connsiteY331" fmla="*/ 5799221 h 15135727"/>
              <a:gd name="connsiteX332" fmla="*/ 168442 w 8128084"/>
              <a:gd name="connsiteY332" fmla="*/ 5702969 h 15135727"/>
              <a:gd name="connsiteX333" fmla="*/ 264695 w 8128084"/>
              <a:gd name="connsiteY333" fmla="*/ 5558590 h 15135727"/>
              <a:gd name="connsiteX334" fmla="*/ 144379 w 8128084"/>
              <a:gd name="connsiteY334" fmla="*/ 5510464 h 15135727"/>
              <a:gd name="connsiteX335" fmla="*/ 0 w 8128084"/>
              <a:gd name="connsiteY335" fmla="*/ 5462337 h 15135727"/>
              <a:gd name="connsiteX336" fmla="*/ 96253 w 8128084"/>
              <a:gd name="connsiteY336"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620127 w 8128084"/>
              <a:gd name="connsiteY137" fmla="*/ 6978316 h 15135727"/>
              <a:gd name="connsiteX138" fmla="*/ 4740442 w 8128084"/>
              <a:gd name="connsiteY138" fmla="*/ 7170821 h 15135727"/>
              <a:gd name="connsiteX139" fmla="*/ 5077327 w 8128084"/>
              <a:gd name="connsiteY139" fmla="*/ 7387390 h 15135727"/>
              <a:gd name="connsiteX140" fmla="*/ 5125453 w 8128084"/>
              <a:gd name="connsiteY140" fmla="*/ 7603958 h 15135727"/>
              <a:gd name="connsiteX141" fmla="*/ 5197642 w 8128084"/>
              <a:gd name="connsiteY141" fmla="*/ 7796464 h 15135727"/>
              <a:gd name="connsiteX142" fmla="*/ 5486400 w 8128084"/>
              <a:gd name="connsiteY142" fmla="*/ 7964906 h 15135727"/>
              <a:gd name="connsiteX143" fmla="*/ 5486400 w 8128084"/>
              <a:gd name="connsiteY143" fmla="*/ 8349916 h 15135727"/>
              <a:gd name="connsiteX144" fmla="*/ 5678906 w 8128084"/>
              <a:gd name="connsiteY144" fmla="*/ 8614611 h 15135727"/>
              <a:gd name="connsiteX145" fmla="*/ 5919537 w 8128084"/>
              <a:gd name="connsiteY145" fmla="*/ 9071811 h 15135727"/>
              <a:gd name="connsiteX146" fmla="*/ 6160169 w 8128084"/>
              <a:gd name="connsiteY146" fmla="*/ 9336506 h 15135727"/>
              <a:gd name="connsiteX147" fmla="*/ 6280485 w 8128084"/>
              <a:gd name="connsiteY147" fmla="*/ 9601200 h 15135727"/>
              <a:gd name="connsiteX148" fmla="*/ 6400800 w 8128084"/>
              <a:gd name="connsiteY148" fmla="*/ 9793706 h 15135727"/>
              <a:gd name="connsiteX149" fmla="*/ 6569242 w 8128084"/>
              <a:gd name="connsiteY149" fmla="*/ 10058400 h 15135727"/>
              <a:gd name="connsiteX150" fmla="*/ 6713621 w 8128084"/>
              <a:gd name="connsiteY150" fmla="*/ 10106527 h 15135727"/>
              <a:gd name="connsiteX151" fmla="*/ 6545179 w 8128084"/>
              <a:gd name="connsiteY151" fmla="*/ 10202779 h 15135727"/>
              <a:gd name="connsiteX152" fmla="*/ 6569242 w 8128084"/>
              <a:gd name="connsiteY152" fmla="*/ 10443411 h 15135727"/>
              <a:gd name="connsiteX153" fmla="*/ 6593306 w 8128084"/>
              <a:gd name="connsiteY153" fmla="*/ 10708106 h 15135727"/>
              <a:gd name="connsiteX154" fmla="*/ 6761748 w 8128084"/>
              <a:gd name="connsiteY154" fmla="*/ 10924674 h 15135727"/>
              <a:gd name="connsiteX155" fmla="*/ 6641432 w 8128084"/>
              <a:gd name="connsiteY155" fmla="*/ 11093116 h 15135727"/>
              <a:gd name="connsiteX156" fmla="*/ 6713621 w 8128084"/>
              <a:gd name="connsiteY156" fmla="*/ 11261558 h 15135727"/>
              <a:gd name="connsiteX157" fmla="*/ 6737685 w 8128084"/>
              <a:gd name="connsiteY157" fmla="*/ 11526253 h 15135727"/>
              <a:gd name="connsiteX158" fmla="*/ 6617369 w 8128084"/>
              <a:gd name="connsiteY158" fmla="*/ 11839074 h 15135727"/>
              <a:gd name="connsiteX159" fmla="*/ 6617369 w 8128084"/>
              <a:gd name="connsiteY159" fmla="*/ 12031579 h 15135727"/>
              <a:gd name="connsiteX160" fmla="*/ 6641432 w 8128084"/>
              <a:gd name="connsiteY160" fmla="*/ 12127832 h 15135727"/>
              <a:gd name="connsiteX161" fmla="*/ 6761748 w 8128084"/>
              <a:gd name="connsiteY161" fmla="*/ 12031579 h 15135727"/>
              <a:gd name="connsiteX162" fmla="*/ 6761748 w 8128084"/>
              <a:gd name="connsiteY162" fmla="*/ 12296274 h 15135727"/>
              <a:gd name="connsiteX163" fmla="*/ 6689558 w 8128084"/>
              <a:gd name="connsiteY163" fmla="*/ 12512842 h 15135727"/>
              <a:gd name="connsiteX164" fmla="*/ 6785811 w 8128084"/>
              <a:gd name="connsiteY164" fmla="*/ 12777537 h 15135727"/>
              <a:gd name="connsiteX165" fmla="*/ 6569242 w 8128084"/>
              <a:gd name="connsiteY165" fmla="*/ 12873790 h 15135727"/>
              <a:gd name="connsiteX166" fmla="*/ 6545179 w 8128084"/>
              <a:gd name="connsiteY166" fmla="*/ 13090358 h 15135727"/>
              <a:gd name="connsiteX167" fmla="*/ 6448927 w 8128084"/>
              <a:gd name="connsiteY167" fmla="*/ 13355053 h 15135727"/>
              <a:gd name="connsiteX168" fmla="*/ 6256421 w 8128084"/>
              <a:gd name="connsiteY168" fmla="*/ 13571621 h 15135727"/>
              <a:gd name="connsiteX169" fmla="*/ 6087979 w 8128084"/>
              <a:gd name="connsiteY169" fmla="*/ 13667874 h 15135727"/>
              <a:gd name="connsiteX170" fmla="*/ 5943600 w 8128084"/>
              <a:gd name="connsiteY170" fmla="*/ 13716000 h 15135727"/>
              <a:gd name="connsiteX171" fmla="*/ 5702969 w 8128084"/>
              <a:gd name="connsiteY171" fmla="*/ 13667874 h 15135727"/>
              <a:gd name="connsiteX172" fmla="*/ 5582653 w 8128084"/>
              <a:gd name="connsiteY172" fmla="*/ 13691937 h 15135727"/>
              <a:gd name="connsiteX173" fmla="*/ 5727032 w 8128084"/>
              <a:gd name="connsiteY173" fmla="*/ 13836316 h 15135727"/>
              <a:gd name="connsiteX174" fmla="*/ 5582653 w 8128084"/>
              <a:gd name="connsiteY174" fmla="*/ 14052885 h 15135727"/>
              <a:gd name="connsiteX175" fmla="*/ 5462337 w 8128084"/>
              <a:gd name="connsiteY175" fmla="*/ 14149137 h 15135727"/>
              <a:gd name="connsiteX176" fmla="*/ 5342021 w 8128084"/>
              <a:gd name="connsiteY176" fmla="*/ 14004758 h 15135727"/>
              <a:gd name="connsiteX177" fmla="*/ 5245769 w 8128084"/>
              <a:gd name="connsiteY177" fmla="*/ 14004758 h 15135727"/>
              <a:gd name="connsiteX178" fmla="*/ 5245769 w 8128084"/>
              <a:gd name="connsiteY178" fmla="*/ 13956632 h 15135727"/>
              <a:gd name="connsiteX179" fmla="*/ 5101390 w 8128084"/>
              <a:gd name="connsiteY179" fmla="*/ 13956632 h 15135727"/>
              <a:gd name="connsiteX180" fmla="*/ 4981074 w 8128084"/>
              <a:gd name="connsiteY180" fmla="*/ 13860379 h 15135727"/>
              <a:gd name="connsiteX181" fmla="*/ 4740442 w 8128084"/>
              <a:gd name="connsiteY181" fmla="*/ 13908506 h 15135727"/>
              <a:gd name="connsiteX182" fmla="*/ 4475748 w 8128084"/>
              <a:gd name="connsiteY182" fmla="*/ 13956632 h 15135727"/>
              <a:gd name="connsiteX183" fmla="*/ 4379495 w 8128084"/>
              <a:gd name="connsiteY183" fmla="*/ 14028821 h 15135727"/>
              <a:gd name="connsiteX184" fmla="*/ 4403558 w 8128084"/>
              <a:gd name="connsiteY184" fmla="*/ 14197264 h 15135727"/>
              <a:gd name="connsiteX185" fmla="*/ 4572000 w 8128084"/>
              <a:gd name="connsiteY185" fmla="*/ 14149137 h 15135727"/>
              <a:gd name="connsiteX186" fmla="*/ 4523874 w 8128084"/>
              <a:gd name="connsiteY186" fmla="*/ 14558211 h 15135727"/>
              <a:gd name="connsiteX187" fmla="*/ 4403558 w 8128084"/>
              <a:gd name="connsiteY187" fmla="*/ 14437895 h 15135727"/>
              <a:gd name="connsiteX188" fmla="*/ 4403558 w 8128084"/>
              <a:gd name="connsiteY188" fmla="*/ 14437895 h 15135727"/>
              <a:gd name="connsiteX189" fmla="*/ 4283242 w 8128084"/>
              <a:gd name="connsiteY189" fmla="*/ 14245390 h 15135727"/>
              <a:gd name="connsiteX190" fmla="*/ 4235116 w 8128084"/>
              <a:gd name="connsiteY190" fmla="*/ 14341642 h 15135727"/>
              <a:gd name="connsiteX191" fmla="*/ 4162927 w 8128084"/>
              <a:gd name="connsiteY191" fmla="*/ 14389769 h 15135727"/>
              <a:gd name="connsiteX192" fmla="*/ 4162927 w 8128084"/>
              <a:gd name="connsiteY192" fmla="*/ 14389769 h 15135727"/>
              <a:gd name="connsiteX193" fmla="*/ 3922295 w 8128084"/>
              <a:gd name="connsiteY193" fmla="*/ 14245390 h 15135727"/>
              <a:gd name="connsiteX194" fmla="*/ 3801979 w 8128084"/>
              <a:gd name="connsiteY194" fmla="*/ 14293516 h 15135727"/>
              <a:gd name="connsiteX195" fmla="*/ 3681664 w 8128084"/>
              <a:gd name="connsiteY195" fmla="*/ 14389769 h 15135727"/>
              <a:gd name="connsiteX196" fmla="*/ 3657600 w 8128084"/>
              <a:gd name="connsiteY196" fmla="*/ 14654464 h 15135727"/>
              <a:gd name="connsiteX197" fmla="*/ 3513221 w 8128084"/>
              <a:gd name="connsiteY197" fmla="*/ 14726653 h 15135727"/>
              <a:gd name="connsiteX198" fmla="*/ 3513221 w 8128084"/>
              <a:gd name="connsiteY198" fmla="*/ 14871032 h 15135727"/>
              <a:gd name="connsiteX199" fmla="*/ 3633537 w 8128084"/>
              <a:gd name="connsiteY199" fmla="*/ 14967285 h 15135727"/>
              <a:gd name="connsiteX200" fmla="*/ 3609474 w 8128084"/>
              <a:gd name="connsiteY200" fmla="*/ 15087600 h 15135727"/>
              <a:gd name="connsiteX201" fmla="*/ 3441032 w 8128084"/>
              <a:gd name="connsiteY201" fmla="*/ 15039474 h 15135727"/>
              <a:gd name="connsiteX202" fmla="*/ 3272590 w 8128084"/>
              <a:gd name="connsiteY202" fmla="*/ 15063537 h 15135727"/>
              <a:gd name="connsiteX203" fmla="*/ 3248527 w 8128084"/>
              <a:gd name="connsiteY203" fmla="*/ 14895095 h 15135727"/>
              <a:gd name="connsiteX204" fmla="*/ 3128211 w 8128084"/>
              <a:gd name="connsiteY204" fmla="*/ 14919158 h 15135727"/>
              <a:gd name="connsiteX205" fmla="*/ 2959769 w 8128084"/>
              <a:gd name="connsiteY205" fmla="*/ 15135727 h 15135727"/>
              <a:gd name="connsiteX206" fmla="*/ 2935706 w 8128084"/>
              <a:gd name="connsiteY206" fmla="*/ 14895095 h 15135727"/>
              <a:gd name="connsiteX207" fmla="*/ 2791327 w 8128084"/>
              <a:gd name="connsiteY207" fmla="*/ 14943221 h 15135727"/>
              <a:gd name="connsiteX208" fmla="*/ 2671011 w 8128084"/>
              <a:gd name="connsiteY208" fmla="*/ 15039474 h 15135727"/>
              <a:gd name="connsiteX209" fmla="*/ 2430379 w 8128084"/>
              <a:gd name="connsiteY209" fmla="*/ 15087600 h 15135727"/>
              <a:gd name="connsiteX210" fmla="*/ 2237874 w 8128084"/>
              <a:gd name="connsiteY210" fmla="*/ 15039474 h 15135727"/>
              <a:gd name="connsiteX211" fmla="*/ 2622885 w 8128084"/>
              <a:gd name="connsiteY211" fmla="*/ 14846969 h 15135727"/>
              <a:gd name="connsiteX212" fmla="*/ 2887579 w 8128084"/>
              <a:gd name="connsiteY212" fmla="*/ 14774779 h 15135727"/>
              <a:gd name="connsiteX213" fmla="*/ 2839453 w 8128084"/>
              <a:gd name="connsiteY213" fmla="*/ 14582274 h 15135727"/>
              <a:gd name="connsiteX214" fmla="*/ 2935706 w 8128084"/>
              <a:gd name="connsiteY214" fmla="*/ 14510085 h 15135727"/>
              <a:gd name="connsiteX215" fmla="*/ 2935706 w 8128084"/>
              <a:gd name="connsiteY215" fmla="*/ 14510085 h 15135727"/>
              <a:gd name="connsiteX216" fmla="*/ 3080085 w 8128084"/>
              <a:gd name="connsiteY216" fmla="*/ 14413832 h 15135727"/>
              <a:gd name="connsiteX217" fmla="*/ 3152274 w 8128084"/>
              <a:gd name="connsiteY217" fmla="*/ 14341642 h 15135727"/>
              <a:gd name="connsiteX218" fmla="*/ 3080085 w 8128084"/>
              <a:gd name="connsiteY218" fmla="*/ 14269453 h 15135727"/>
              <a:gd name="connsiteX219" fmla="*/ 3152274 w 8128084"/>
              <a:gd name="connsiteY219" fmla="*/ 14197264 h 15135727"/>
              <a:gd name="connsiteX220" fmla="*/ 3152274 w 8128084"/>
              <a:gd name="connsiteY220" fmla="*/ 14052885 h 15135727"/>
              <a:gd name="connsiteX221" fmla="*/ 3080085 w 8128084"/>
              <a:gd name="connsiteY221" fmla="*/ 13980695 h 15135727"/>
              <a:gd name="connsiteX222" fmla="*/ 3056021 w 8128084"/>
              <a:gd name="connsiteY222" fmla="*/ 14076948 h 15135727"/>
              <a:gd name="connsiteX223" fmla="*/ 2935706 w 8128084"/>
              <a:gd name="connsiteY223" fmla="*/ 14076948 h 15135727"/>
              <a:gd name="connsiteX224" fmla="*/ 2863516 w 8128084"/>
              <a:gd name="connsiteY224" fmla="*/ 14125074 h 15135727"/>
              <a:gd name="connsiteX225" fmla="*/ 2719137 w 8128084"/>
              <a:gd name="connsiteY225" fmla="*/ 14197264 h 15135727"/>
              <a:gd name="connsiteX226" fmla="*/ 2646948 w 8128084"/>
              <a:gd name="connsiteY226" fmla="*/ 14197264 h 15135727"/>
              <a:gd name="connsiteX227" fmla="*/ 2598821 w 8128084"/>
              <a:gd name="connsiteY227" fmla="*/ 14125074 h 15135727"/>
              <a:gd name="connsiteX228" fmla="*/ 2430379 w 8128084"/>
              <a:gd name="connsiteY228" fmla="*/ 13836316 h 15135727"/>
              <a:gd name="connsiteX229" fmla="*/ 2646948 w 8128084"/>
              <a:gd name="connsiteY229" fmla="*/ 13812253 h 15135727"/>
              <a:gd name="connsiteX230" fmla="*/ 2502569 w 8128084"/>
              <a:gd name="connsiteY230" fmla="*/ 13475369 h 15135727"/>
              <a:gd name="connsiteX231" fmla="*/ 2550695 w 8128084"/>
              <a:gd name="connsiteY231" fmla="*/ 13186611 h 15135727"/>
              <a:gd name="connsiteX232" fmla="*/ 2719137 w 8128084"/>
              <a:gd name="connsiteY232" fmla="*/ 13042232 h 15135727"/>
              <a:gd name="connsiteX233" fmla="*/ 2791327 w 8128084"/>
              <a:gd name="connsiteY233" fmla="*/ 12945979 h 15135727"/>
              <a:gd name="connsiteX234" fmla="*/ 3031958 w 8128084"/>
              <a:gd name="connsiteY234" fmla="*/ 13090358 h 15135727"/>
              <a:gd name="connsiteX235" fmla="*/ 3056021 w 8128084"/>
              <a:gd name="connsiteY235" fmla="*/ 12753474 h 15135727"/>
              <a:gd name="connsiteX236" fmla="*/ 2887579 w 8128084"/>
              <a:gd name="connsiteY236" fmla="*/ 12777537 h 15135727"/>
              <a:gd name="connsiteX237" fmla="*/ 2815390 w 8128084"/>
              <a:gd name="connsiteY237" fmla="*/ 12777537 h 15135727"/>
              <a:gd name="connsiteX238" fmla="*/ 3176337 w 8128084"/>
              <a:gd name="connsiteY238" fmla="*/ 12368464 h 15135727"/>
              <a:gd name="connsiteX239" fmla="*/ 3104148 w 8128084"/>
              <a:gd name="connsiteY239" fmla="*/ 12320337 h 15135727"/>
              <a:gd name="connsiteX240" fmla="*/ 3104148 w 8128084"/>
              <a:gd name="connsiteY240" fmla="*/ 12320337 h 15135727"/>
              <a:gd name="connsiteX241" fmla="*/ 3007895 w 8128084"/>
              <a:gd name="connsiteY241" fmla="*/ 12079706 h 15135727"/>
              <a:gd name="connsiteX242" fmla="*/ 2911642 w 8128084"/>
              <a:gd name="connsiteY242" fmla="*/ 11935327 h 15135727"/>
              <a:gd name="connsiteX243" fmla="*/ 2863516 w 8128084"/>
              <a:gd name="connsiteY243" fmla="*/ 11694695 h 15135727"/>
              <a:gd name="connsiteX244" fmla="*/ 2911642 w 8128084"/>
              <a:gd name="connsiteY244" fmla="*/ 11454064 h 15135727"/>
              <a:gd name="connsiteX245" fmla="*/ 3056021 w 8128084"/>
              <a:gd name="connsiteY245" fmla="*/ 11454064 h 15135727"/>
              <a:gd name="connsiteX246" fmla="*/ 2983832 w 8128084"/>
              <a:gd name="connsiteY246" fmla="*/ 11381874 h 15135727"/>
              <a:gd name="connsiteX247" fmla="*/ 3031958 w 8128084"/>
              <a:gd name="connsiteY247" fmla="*/ 11285621 h 15135727"/>
              <a:gd name="connsiteX248" fmla="*/ 3007895 w 8128084"/>
              <a:gd name="connsiteY248" fmla="*/ 11189369 h 15135727"/>
              <a:gd name="connsiteX249" fmla="*/ 2887579 w 8128084"/>
              <a:gd name="connsiteY249" fmla="*/ 11141242 h 15135727"/>
              <a:gd name="connsiteX250" fmla="*/ 2887579 w 8128084"/>
              <a:gd name="connsiteY250" fmla="*/ 10972800 h 15135727"/>
              <a:gd name="connsiteX251" fmla="*/ 2887579 w 8128084"/>
              <a:gd name="connsiteY251" fmla="*/ 10924674 h 15135727"/>
              <a:gd name="connsiteX252" fmla="*/ 2767264 w 8128084"/>
              <a:gd name="connsiteY252" fmla="*/ 11020927 h 15135727"/>
              <a:gd name="connsiteX253" fmla="*/ 2743200 w 8128084"/>
              <a:gd name="connsiteY253" fmla="*/ 10924674 h 15135727"/>
              <a:gd name="connsiteX254" fmla="*/ 2550695 w 8128084"/>
              <a:gd name="connsiteY254" fmla="*/ 11020927 h 15135727"/>
              <a:gd name="connsiteX255" fmla="*/ 2526632 w 8128084"/>
              <a:gd name="connsiteY255" fmla="*/ 11117179 h 15135727"/>
              <a:gd name="connsiteX256" fmla="*/ 2334127 w 8128084"/>
              <a:gd name="connsiteY256" fmla="*/ 10996864 h 15135727"/>
              <a:gd name="connsiteX257" fmla="*/ 2358190 w 8128084"/>
              <a:gd name="connsiteY257" fmla="*/ 10732169 h 15135727"/>
              <a:gd name="connsiteX258" fmla="*/ 2334127 w 8128084"/>
              <a:gd name="connsiteY258" fmla="*/ 10587790 h 15135727"/>
              <a:gd name="connsiteX259" fmla="*/ 2406316 w 8128084"/>
              <a:gd name="connsiteY259" fmla="*/ 10491537 h 15135727"/>
              <a:gd name="connsiteX260" fmla="*/ 2598821 w 8128084"/>
              <a:gd name="connsiteY260" fmla="*/ 10684042 h 15135727"/>
              <a:gd name="connsiteX261" fmla="*/ 2767264 w 8128084"/>
              <a:gd name="connsiteY261" fmla="*/ 10684042 h 15135727"/>
              <a:gd name="connsiteX262" fmla="*/ 2646948 w 8128084"/>
              <a:gd name="connsiteY262" fmla="*/ 10515600 h 15135727"/>
              <a:gd name="connsiteX263" fmla="*/ 2815390 w 8128084"/>
              <a:gd name="connsiteY263" fmla="*/ 10395285 h 15135727"/>
              <a:gd name="connsiteX264" fmla="*/ 3080085 w 8128084"/>
              <a:gd name="connsiteY264" fmla="*/ 10419348 h 15135727"/>
              <a:gd name="connsiteX265" fmla="*/ 3248527 w 8128084"/>
              <a:gd name="connsiteY265" fmla="*/ 10539664 h 15135727"/>
              <a:gd name="connsiteX266" fmla="*/ 3320716 w 8128084"/>
              <a:gd name="connsiteY266" fmla="*/ 10659979 h 15135727"/>
              <a:gd name="connsiteX267" fmla="*/ 3465095 w 8128084"/>
              <a:gd name="connsiteY267" fmla="*/ 10659979 h 15135727"/>
              <a:gd name="connsiteX268" fmla="*/ 3441032 w 8128084"/>
              <a:gd name="connsiteY268" fmla="*/ 10491537 h 15135727"/>
              <a:gd name="connsiteX269" fmla="*/ 3392906 w 8128084"/>
              <a:gd name="connsiteY269" fmla="*/ 10250906 h 15135727"/>
              <a:gd name="connsiteX270" fmla="*/ 3152274 w 8128084"/>
              <a:gd name="connsiteY270" fmla="*/ 10250906 h 15135727"/>
              <a:gd name="connsiteX271" fmla="*/ 3176337 w 8128084"/>
              <a:gd name="connsiteY271" fmla="*/ 10178716 h 15135727"/>
              <a:gd name="connsiteX272" fmla="*/ 3104148 w 8128084"/>
              <a:gd name="connsiteY272" fmla="*/ 10154653 h 15135727"/>
              <a:gd name="connsiteX273" fmla="*/ 3007895 w 8128084"/>
              <a:gd name="connsiteY273" fmla="*/ 9962148 h 15135727"/>
              <a:gd name="connsiteX274" fmla="*/ 3176337 w 8128084"/>
              <a:gd name="connsiteY274" fmla="*/ 9889958 h 15135727"/>
              <a:gd name="connsiteX275" fmla="*/ 2959769 w 8128084"/>
              <a:gd name="connsiteY275" fmla="*/ 9504948 h 15135727"/>
              <a:gd name="connsiteX276" fmla="*/ 2791327 w 8128084"/>
              <a:gd name="connsiteY276" fmla="*/ 9456821 h 15135727"/>
              <a:gd name="connsiteX277" fmla="*/ 2574758 w 8128084"/>
              <a:gd name="connsiteY277" fmla="*/ 9336506 h 15135727"/>
              <a:gd name="connsiteX278" fmla="*/ 2550695 w 8128084"/>
              <a:gd name="connsiteY278" fmla="*/ 9071811 h 15135727"/>
              <a:gd name="connsiteX279" fmla="*/ 2695074 w 8128084"/>
              <a:gd name="connsiteY279" fmla="*/ 8999621 h 15135727"/>
              <a:gd name="connsiteX280" fmla="*/ 2622885 w 8128084"/>
              <a:gd name="connsiteY280" fmla="*/ 8975558 h 15135727"/>
              <a:gd name="connsiteX281" fmla="*/ 2430379 w 8128084"/>
              <a:gd name="connsiteY281" fmla="*/ 8999621 h 15135727"/>
              <a:gd name="connsiteX282" fmla="*/ 2261937 w 8128084"/>
              <a:gd name="connsiteY282" fmla="*/ 9168064 h 15135727"/>
              <a:gd name="connsiteX283" fmla="*/ 2237874 w 8128084"/>
              <a:gd name="connsiteY283" fmla="*/ 8999621 h 15135727"/>
              <a:gd name="connsiteX284" fmla="*/ 2117558 w 8128084"/>
              <a:gd name="connsiteY284" fmla="*/ 8975558 h 15135727"/>
              <a:gd name="connsiteX285" fmla="*/ 2045369 w 8128084"/>
              <a:gd name="connsiteY285" fmla="*/ 8783053 h 15135727"/>
              <a:gd name="connsiteX286" fmla="*/ 1852864 w 8128084"/>
              <a:gd name="connsiteY286" fmla="*/ 8758990 h 15135727"/>
              <a:gd name="connsiteX287" fmla="*/ 1636295 w 8128084"/>
              <a:gd name="connsiteY287" fmla="*/ 8927432 h 15135727"/>
              <a:gd name="connsiteX288" fmla="*/ 1588169 w 8128084"/>
              <a:gd name="connsiteY288" fmla="*/ 9023685 h 15135727"/>
              <a:gd name="connsiteX289" fmla="*/ 1515979 w 8128084"/>
              <a:gd name="connsiteY289" fmla="*/ 8879306 h 15135727"/>
              <a:gd name="connsiteX290" fmla="*/ 1347537 w 8128084"/>
              <a:gd name="connsiteY290" fmla="*/ 8879306 h 15135727"/>
              <a:gd name="connsiteX291" fmla="*/ 1347537 w 8128084"/>
              <a:gd name="connsiteY291" fmla="*/ 8710864 h 15135727"/>
              <a:gd name="connsiteX292" fmla="*/ 1106906 w 8128084"/>
              <a:gd name="connsiteY292" fmla="*/ 8783053 h 15135727"/>
              <a:gd name="connsiteX293" fmla="*/ 890337 w 8128084"/>
              <a:gd name="connsiteY293" fmla="*/ 8686800 h 15135727"/>
              <a:gd name="connsiteX294" fmla="*/ 649706 w 8128084"/>
              <a:gd name="connsiteY294" fmla="*/ 8662737 h 15135727"/>
              <a:gd name="connsiteX295" fmla="*/ 385011 w 8128084"/>
              <a:gd name="connsiteY295" fmla="*/ 8566485 h 15135727"/>
              <a:gd name="connsiteX296" fmla="*/ 577516 w 8128084"/>
              <a:gd name="connsiteY296" fmla="*/ 8373979 h 15135727"/>
              <a:gd name="connsiteX297" fmla="*/ 794085 w 8128084"/>
              <a:gd name="connsiteY297" fmla="*/ 8301790 h 15135727"/>
              <a:gd name="connsiteX298" fmla="*/ 745958 w 8128084"/>
              <a:gd name="connsiteY298" fmla="*/ 8133348 h 15135727"/>
              <a:gd name="connsiteX299" fmla="*/ 818148 w 8128084"/>
              <a:gd name="connsiteY299" fmla="*/ 7820527 h 15135727"/>
              <a:gd name="connsiteX300" fmla="*/ 697832 w 8128084"/>
              <a:gd name="connsiteY300" fmla="*/ 7820527 h 15135727"/>
              <a:gd name="connsiteX301" fmla="*/ 625642 w 8128084"/>
              <a:gd name="connsiteY301" fmla="*/ 7916779 h 15135727"/>
              <a:gd name="connsiteX302" fmla="*/ 457200 w 8128084"/>
              <a:gd name="connsiteY302" fmla="*/ 7820527 h 15135727"/>
              <a:gd name="connsiteX303" fmla="*/ 529390 w 8128084"/>
              <a:gd name="connsiteY303" fmla="*/ 7700211 h 15135727"/>
              <a:gd name="connsiteX304" fmla="*/ 938464 w 8128084"/>
              <a:gd name="connsiteY304" fmla="*/ 7676148 h 15135727"/>
              <a:gd name="connsiteX305" fmla="*/ 1058779 w 8128084"/>
              <a:gd name="connsiteY305" fmla="*/ 7459579 h 15135727"/>
              <a:gd name="connsiteX306" fmla="*/ 1203158 w 8128084"/>
              <a:gd name="connsiteY306" fmla="*/ 7603958 h 15135727"/>
              <a:gd name="connsiteX307" fmla="*/ 1299411 w 8128084"/>
              <a:gd name="connsiteY307" fmla="*/ 7555832 h 15135727"/>
              <a:gd name="connsiteX308" fmla="*/ 1443790 w 8128084"/>
              <a:gd name="connsiteY308" fmla="*/ 7507706 h 15135727"/>
              <a:gd name="connsiteX309" fmla="*/ 1684421 w 8128084"/>
              <a:gd name="connsiteY309" fmla="*/ 7603958 h 15135727"/>
              <a:gd name="connsiteX310" fmla="*/ 1684421 w 8128084"/>
              <a:gd name="connsiteY310" fmla="*/ 7603958 h 15135727"/>
              <a:gd name="connsiteX311" fmla="*/ 1540042 w 8128084"/>
              <a:gd name="connsiteY311" fmla="*/ 7363327 h 15135727"/>
              <a:gd name="connsiteX312" fmla="*/ 1299411 w 8128084"/>
              <a:gd name="connsiteY312" fmla="*/ 7315200 h 15135727"/>
              <a:gd name="connsiteX313" fmla="*/ 1130969 w 8128084"/>
              <a:gd name="connsiteY313" fmla="*/ 7339264 h 15135727"/>
              <a:gd name="connsiteX314" fmla="*/ 1034716 w 8128084"/>
              <a:gd name="connsiteY314" fmla="*/ 7315200 h 15135727"/>
              <a:gd name="connsiteX315" fmla="*/ 1155032 w 8128084"/>
              <a:gd name="connsiteY315" fmla="*/ 7050506 h 15135727"/>
              <a:gd name="connsiteX316" fmla="*/ 1155032 w 8128084"/>
              <a:gd name="connsiteY316" fmla="*/ 6930190 h 15135727"/>
              <a:gd name="connsiteX317" fmla="*/ 1155032 w 8128084"/>
              <a:gd name="connsiteY317" fmla="*/ 6761748 h 15135727"/>
              <a:gd name="connsiteX318" fmla="*/ 1203158 w 8128084"/>
              <a:gd name="connsiteY318" fmla="*/ 6617369 h 15135727"/>
              <a:gd name="connsiteX319" fmla="*/ 1371600 w 8128084"/>
              <a:gd name="connsiteY319" fmla="*/ 6472990 h 15135727"/>
              <a:gd name="connsiteX320" fmla="*/ 1443790 w 8128084"/>
              <a:gd name="connsiteY320" fmla="*/ 6328611 h 15135727"/>
              <a:gd name="connsiteX321" fmla="*/ 1419727 w 8128084"/>
              <a:gd name="connsiteY321" fmla="*/ 6208295 h 15135727"/>
              <a:gd name="connsiteX322" fmla="*/ 1275348 w 8128084"/>
              <a:gd name="connsiteY322" fmla="*/ 6304548 h 15135727"/>
              <a:gd name="connsiteX323" fmla="*/ 1323474 w 8128084"/>
              <a:gd name="connsiteY323" fmla="*/ 6015790 h 15135727"/>
              <a:gd name="connsiteX324" fmla="*/ 1540042 w 8128084"/>
              <a:gd name="connsiteY324" fmla="*/ 5871411 h 15135727"/>
              <a:gd name="connsiteX325" fmla="*/ 1540042 w 8128084"/>
              <a:gd name="connsiteY325" fmla="*/ 5751095 h 15135727"/>
              <a:gd name="connsiteX326" fmla="*/ 1395664 w 8128084"/>
              <a:gd name="connsiteY326" fmla="*/ 5799221 h 15135727"/>
              <a:gd name="connsiteX327" fmla="*/ 1179095 w 8128084"/>
              <a:gd name="connsiteY327" fmla="*/ 5799221 h 15135727"/>
              <a:gd name="connsiteX328" fmla="*/ 890337 w 8128084"/>
              <a:gd name="connsiteY328" fmla="*/ 5775158 h 15135727"/>
              <a:gd name="connsiteX329" fmla="*/ 697832 w 8128084"/>
              <a:gd name="connsiteY329" fmla="*/ 5606716 h 15135727"/>
              <a:gd name="connsiteX330" fmla="*/ 577516 w 8128084"/>
              <a:gd name="connsiteY330" fmla="*/ 5582653 h 15135727"/>
              <a:gd name="connsiteX331" fmla="*/ 697832 w 8128084"/>
              <a:gd name="connsiteY331" fmla="*/ 5775158 h 15135727"/>
              <a:gd name="connsiteX332" fmla="*/ 409074 w 8128084"/>
              <a:gd name="connsiteY332" fmla="*/ 5799221 h 15135727"/>
              <a:gd name="connsiteX333" fmla="*/ 168442 w 8128084"/>
              <a:gd name="connsiteY333" fmla="*/ 5702969 h 15135727"/>
              <a:gd name="connsiteX334" fmla="*/ 264695 w 8128084"/>
              <a:gd name="connsiteY334" fmla="*/ 5558590 h 15135727"/>
              <a:gd name="connsiteX335" fmla="*/ 144379 w 8128084"/>
              <a:gd name="connsiteY335" fmla="*/ 5510464 h 15135727"/>
              <a:gd name="connsiteX336" fmla="*/ 0 w 8128084"/>
              <a:gd name="connsiteY336" fmla="*/ 5462337 h 15135727"/>
              <a:gd name="connsiteX337" fmla="*/ 96253 w 8128084"/>
              <a:gd name="connsiteY337"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740442 w 8128084"/>
              <a:gd name="connsiteY139" fmla="*/ 7170821 h 15135727"/>
              <a:gd name="connsiteX140" fmla="*/ 5077327 w 8128084"/>
              <a:gd name="connsiteY140" fmla="*/ 7387390 h 15135727"/>
              <a:gd name="connsiteX141" fmla="*/ 5125453 w 8128084"/>
              <a:gd name="connsiteY141" fmla="*/ 7603958 h 15135727"/>
              <a:gd name="connsiteX142" fmla="*/ 5197642 w 8128084"/>
              <a:gd name="connsiteY142" fmla="*/ 7796464 h 15135727"/>
              <a:gd name="connsiteX143" fmla="*/ 5486400 w 8128084"/>
              <a:gd name="connsiteY143" fmla="*/ 7964906 h 15135727"/>
              <a:gd name="connsiteX144" fmla="*/ 5486400 w 8128084"/>
              <a:gd name="connsiteY144" fmla="*/ 8349916 h 15135727"/>
              <a:gd name="connsiteX145" fmla="*/ 5678906 w 8128084"/>
              <a:gd name="connsiteY145" fmla="*/ 8614611 h 15135727"/>
              <a:gd name="connsiteX146" fmla="*/ 5919537 w 8128084"/>
              <a:gd name="connsiteY146" fmla="*/ 9071811 h 15135727"/>
              <a:gd name="connsiteX147" fmla="*/ 6160169 w 8128084"/>
              <a:gd name="connsiteY147" fmla="*/ 9336506 h 15135727"/>
              <a:gd name="connsiteX148" fmla="*/ 6280485 w 8128084"/>
              <a:gd name="connsiteY148" fmla="*/ 9601200 h 15135727"/>
              <a:gd name="connsiteX149" fmla="*/ 6400800 w 8128084"/>
              <a:gd name="connsiteY149" fmla="*/ 9793706 h 15135727"/>
              <a:gd name="connsiteX150" fmla="*/ 6569242 w 8128084"/>
              <a:gd name="connsiteY150" fmla="*/ 10058400 h 15135727"/>
              <a:gd name="connsiteX151" fmla="*/ 6713621 w 8128084"/>
              <a:gd name="connsiteY151" fmla="*/ 10106527 h 15135727"/>
              <a:gd name="connsiteX152" fmla="*/ 6545179 w 8128084"/>
              <a:gd name="connsiteY152" fmla="*/ 10202779 h 15135727"/>
              <a:gd name="connsiteX153" fmla="*/ 6569242 w 8128084"/>
              <a:gd name="connsiteY153" fmla="*/ 10443411 h 15135727"/>
              <a:gd name="connsiteX154" fmla="*/ 6593306 w 8128084"/>
              <a:gd name="connsiteY154" fmla="*/ 10708106 h 15135727"/>
              <a:gd name="connsiteX155" fmla="*/ 6761748 w 8128084"/>
              <a:gd name="connsiteY155" fmla="*/ 10924674 h 15135727"/>
              <a:gd name="connsiteX156" fmla="*/ 6641432 w 8128084"/>
              <a:gd name="connsiteY156" fmla="*/ 11093116 h 15135727"/>
              <a:gd name="connsiteX157" fmla="*/ 6713621 w 8128084"/>
              <a:gd name="connsiteY157" fmla="*/ 11261558 h 15135727"/>
              <a:gd name="connsiteX158" fmla="*/ 6737685 w 8128084"/>
              <a:gd name="connsiteY158" fmla="*/ 11526253 h 15135727"/>
              <a:gd name="connsiteX159" fmla="*/ 6617369 w 8128084"/>
              <a:gd name="connsiteY159" fmla="*/ 11839074 h 15135727"/>
              <a:gd name="connsiteX160" fmla="*/ 6617369 w 8128084"/>
              <a:gd name="connsiteY160" fmla="*/ 12031579 h 15135727"/>
              <a:gd name="connsiteX161" fmla="*/ 6641432 w 8128084"/>
              <a:gd name="connsiteY161" fmla="*/ 12127832 h 15135727"/>
              <a:gd name="connsiteX162" fmla="*/ 6761748 w 8128084"/>
              <a:gd name="connsiteY162" fmla="*/ 12031579 h 15135727"/>
              <a:gd name="connsiteX163" fmla="*/ 6761748 w 8128084"/>
              <a:gd name="connsiteY163" fmla="*/ 12296274 h 15135727"/>
              <a:gd name="connsiteX164" fmla="*/ 6689558 w 8128084"/>
              <a:gd name="connsiteY164" fmla="*/ 12512842 h 15135727"/>
              <a:gd name="connsiteX165" fmla="*/ 6785811 w 8128084"/>
              <a:gd name="connsiteY165" fmla="*/ 12777537 h 15135727"/>
              <a:gd name="connsiteX166" fmla="*/ 6569242 w 8128084"/>
              <a:gd name="connsiteY166" fmla="*/ 12873790 h 15135727"/>
              <a:gd name="connsiteX167" fmla="*/ 6545179 w 8128084"/>
              <a:gd name="connsiteY167" fmla="*/ 13090358 h 15135727"/>
              <a:gd name="connsiteX168" fmla="*/ 6448927 w 8128084"/>
              <a:gd name="connsiteY168" fmla="*/ 13355053 h 15135727"/>
              <a:gd name="connsiteX169" fmla="*/ 6256421 w 8128084"/>
              <a:gd name="connsiteY169" fmla="*/ 13571621 h 15135727"/>
              <a:gd name="connsiteX170" fmla="*/ 6087979 w 8128084"/>
              <a:gd name="connsiteY170" fmla="*/ 13667874 h 15135727"/>
              <a:gd name="connsiteX171" fmla="*/ 5943600 w 8128084"/>
              <a:gd name="connsiteY171" fmla="*/ 13716000 h 15135727"/>
              <a:gd name="connsiteX172" fmla="*/ 5702969 w 8128084"/>
              <a:gd name="connsiteY172" fmla="*/ 13667874 h 15135727"/>
              <a:gd name="connsiteX173" fmla="*/ 5582653 w 8128084"/>
              <a:gd name="connsiteY173" fmla="*/ 13691937 h 15135727"/>
              <a:gd name="connsiteX174" fmla="*/ 5727032 w 8128084"/>
              <a:gd name="connsiteY174" fmla="*/ 13836316 h 15135727"/>
              <a:gd name="connsiteX175" fmla="*/ 5582653 w 8128084"/>
              <a:gd name="connsiteY175" fmla="*/ 14052885 h 15135727"/>
              <a:gd name="connsiteX176" fmla="*/ 5462337 w 8128084"/>
              <a:gd name="connsiteY176" fmla="*/ 14149137 h 15135727"/>
              <a:gd name="connsiteX177" fmla="*/ 5342021 w 8128084"/>
              <a:gd name="connsiteY177" fmla="*/ 14004758 h 15135727"/>
              <a:gd name="connsiteX178" fmla="*/ 5245769 w 8128084"/>
              <a:gd name="connsiteY178" fmla="*/ 14004758 h 15135727"/>
              <a:gd name="connsiteX179" fmla="*/ 5245769 w 8128084"/>
              <a:gd name="connsiteY179" fmla="*/ 13956632 h 15135727"/>
              <a:gd name="connsiteX180" fmla="*/ 5101390 w 8128084"/>
              <a:gd name="connsiteY180" fmla="*/ 13956632 h 15135727"/>
              <a:gd name="connsiteX181" fmla="*/ 4981074 w 8128084"/>
              <a:gd name="connsiteY181" fmla="*/ 13860379 h 15135727"/>
              <a:gd name="connsiteX182" fmla="*/ 4740442 w 8128084"/>
              <a:gd name="connsiteY182" fmla="*/ 13908506 h 15135727"/>
              <a:gd name="connsiteX183" fmla="*/ 4475748 w 8128084"/>
              <a:gd name="connsiteY183" fmla="*/ 13956632 h 15135727"/>
              <a:gd name="connsiteX184" fmla="*/ 4379495 w 8128084"/>
              <a:gd name="connsiteY184" fmla="*/ 14028821 h 15135727"/>
              <a:gd name="connsiteX185" fmla="*/ 4403558 w 8128084"/>
              <a:gd name="connsiteY185" fmla="*/ 14197264 h 15135727"/>
              <a:gd name="connsiteX186" fmla="*/ 4572000 w 8128084"/>
              <a:gd name="connsiteY186" fmla="*/ 14149137 h 15135727"/>
              <a:gd name="connsiteX187" fmla="*/ 4523874 w 8128084"/>
              <a:gd name="connsiteY187" fmla="*/ 14558211 h 15135727"/>
              <a:gd name="connsiteX188" fmla="*/ 4403558 w 8128084"/>
              <a:gd name="connsiteY188" fmla="*/ 14437895 h 15135727"/>
              <a:gd name="connsiteX189" fmla="*/ 4403558 w 8128084"/>
              <a:gd name="connsiteY189" fmla="*/ 14437895 h 15135727"/>
              <a:gd name="connsiteX190" fmla="*/ 4283242 w 8128084"/>
              <a:gd name="connsiteY190" fmla="*/ 14245390 h 15135727"/>
              <a:gd name="connsiteX191" fmla="*/ 4235116 w 8128084"/>
              <a:gd name="connsiteY191" fmla="*/ 14341642 h 15135727"/>
              <a:gd name="connsiteX192" fmla="*/ 4162927 w 8128084"/>
              <a:gd name="connsiteY192" fmla="*/ 14389769 h 15135727"/>
              <a:gd name="connsiteX193" fmla="*/ 4162927 w 8128084"/>
              <a:gd name="connsiteY193" fmla="*/ 14389769 h 15135727"/>
              <a:gd name="connsiteX194" fmla="*/ 3922295 w 8128084"/>
              <a:gd name="connsiteY194" fmla="*/ 14245390 h 15135727"/>
              <a:gd name="connsiteX195" fmla="*/ 3801979 w 8128084"/>
              <a:gd name="connsiteY195" fmla="*/ 14293516 h 15135727"/>
              <a:gd name="connsiteX196" fmla="*/ 3681664 w 8128084"/>
              <a:gd name="connsiteY196" fmla="*/ 14389769 h 15135727"/>
              <a:gd name="connsiteX197" fmla="*/ 3657600 w 8128084"/>
              <a:gd name="connsiteY197" fmla="*/ 14654464 h 15135727"/>
              <a:gd name="connsiteX198" fmla="*/ 3513221 w 8128084"/>
              <a:gd name="connsiteY198" fmla="*/ 14726653 h 15135727"/>
              <a:gd name="connsiteX199" fmla="*/ 3513221 w 8128084"/>
              <a:gd name="connsiteY199" fmla="*/ 14871032 h 15135727"/>
              <a:gd name="connsiteX200" fmla="*/ 3633537 w 8128084"/>
              <a:gd name="connsiteY200" fmla="*/ 14967285 h 15135727"/>
              <a:gd name="connsiteX201" fmla="*/ 3609474 w 8128084"/>
              <a:gd name="connsiteY201" fmla="*/ 15087600 h 15135727"/>
              <a:gd name="connsiteX202" fmla="*/ 3441032 w 8128084"/>
              <a:gd name="connsiteY202" fmla="*/ 15039474 h 15135727"/>
              <a:gd name="connsiteX203" fmla="*/ 3272590 w 8128084"/>
              <a:gd name="connsiteY203" fmla="*/ 15063537 h 15135727"/>
              <a:gd name="connsiteX204" fmla="*/ 3248527 w 8128084"/>
              <a:gd name="connsiteY204" fmla="*/ 14895095 h 15135727"/>
              <a:gd name="connsiteX205" fmla="*/ 3128211 w 8128084"/>
              <a:gd name="connsiteY205" fmla="*/ 14919158 h 15135727"/>
              <a:gd name="connsiteX206" fmla="*/ 2959769 w 8128084"/>
              <a:gd name="connsiteY206" fmla="*/ 15135727 h 15135727"/>
              <a:gd name="connsiteX207" fmla="*/ 2935706 w 8128084"/>
              <a:gd name="connsiteY207" fmla="*/ 14895095 h 15135727"/>
              <a:gd name="connsiteX208" fmla="*/ 2791327 w 8128084"/>
              <a:gd name="connsiteY208" fmla="*/ 14943221 h 15135727"/>
              <a:gd name="connsiteX209" fmla="*/ 2671011 w 8128084"/>
              <a:gd name="connsiteY209" fmla="*/ 15039474 h 15135727"/>
              <a:gd name="connsiteX210" fmla="*/ 2430379 w 8128084"/>
              <a:gd name="connsiteY210" fmla="*/ 15087600 h 15135727"/>
              <a:gd name="connsiteX211" fmla="*/ 2237874 w 8128084"/>
              <a:gd name="connsiteY211" fmla="*/ 15039474 h 15135727"/>
              <a:gd name="connsiteX212" fmla="*/ 2622885 w 8128084"/>
              <a:gd name="connsiteY212" fmla="*/ 14846969 h 15135727"/>
              <a:gd name="connsiteX213" fmla="*/ 2887579 w 8128084"/>
              <a:gd name="connsiteY213" fmla="*/ 14774779 h 15135727"/>
              <a:gd name="connsiteX214" fmla="*/ 2839453 w 8128084"/>
              <a:gd name="connsiteY214" fmla="*/ 14582274 h 15135727"/>
              <a:gd name="connsiteX215" fmla="*/ 2935706 w 8128084"/>
              <a:gd name="connsiteY215" fmla="*/ 14510085 h 15135727"/>
              <a:gd name="connsiteX216" fmla="*/ 2935706 w 8128084"/>
              <a:gd name="connsiteY216" fmla="*/ 14510085 h 15135727"/>
              <a:gd name="connsiteX217" fmla="*/ 3080085 w 8128084"/>
              <a:gd name="connsiteY217" fmla="*/ 14413832 h 15135727"/>
              <a:gd name="connsiteX218" fmla="*/ 3152274 w 8128084"/>
              <a:gd name="connsiteY218" fmla="*/ 14341642 h 15135727"/>
              <a:gd name="connsiteX219" fmla="*/ 3080085 w 8128084"/>
              <a:gd name="connsiteY219" fmla="*/ 14269453 h 15135727"/>
              <a:gd name="connsiteX220" fmla="*/ 3152274 w 8128084"/>
              <a:gd name="connsiteY220" fmla="*/ 14197264 h 15135727"/>
              <a:gd name="connsiteX221" fmla="*/ 3152274 w 8128084"/>
              <a:gd name="connsiteY221" fmla="*/ 14052885 h 15135727"/>
              <a:gd name="connsiteX222" fmla="*/ 3080085 w 8128084"/>
              <a:gd name="connsiteY222" fmla="*/ 13980695 h 15135727"/>
              <a:gd name="connsiteX223" fmla="*/ 3056021 w 8128084"/>
              <a:gd name="connsiteY223" fmla="*/ 14076948 h 15135727"/>
              <a:gd name="connsiteX224" fmla="*/ 2935706 w 8128084"/>
              <a:gd name="connsiteY224" fmla="*/ 14076948 h 15135727"/>
              <a:gd name="connsiteX225" fmla="*/ 2863516 w 8128084"/>
              <a:gd name="connsiteY225" fmla="*/ 14125074 h 15135727"/>
              <a:gd name="connsiteX226" fmla="*/ 2719137 w 8128084"/>
              <a:gd name="connsiteY226" fmla="*/ 14197264 h 15135727"/>
              <a:gd name="connsiteX227" fmla="*/ 2646948 w 8128084"/>
              <a:gd name="connsiteY227" fmla="*/ 14197264 h 15135727"/>
              <a:gd name="connsiteX228" fmla="*/ 2598821 w 8128084"/>
              <a:gd name="connsiteY228" fmla="*/ 14125074 h 15135727"/>
              <a:gd name="connsiteX229" fmla="*/ 2430379 w 8128084"/>
              <a:gd name="connsiteY229" fmla="*/ 13836316 h 15135727"/>
              <a:gd name="connsiteX230" fmla="*/ 2646948 w 8128084"/>
              <a:gd name="connsiteY230" fmla="*/ 13812253 h 15135727"/>
              <a:gd name="connsiteX231" fmla="*/ 2502569 w 8128084"/>
              <a:gd name="connsiteY231" fmla="*/ 13475369 h 15135727"/>
              <a:gd name="connsiteX232" fmla="*/ 2550695 w 8128084"/>
              <a:gd name="connsiteY232" fmla="*/ 13186611 h 15135727"/>
              <a:gd name="connsiteX233" fmla="*/ 2719137 w 8128084"/>
              <a:gd name="connsiteY233" fmla="*/ 13042232 h 15135727"/>
              <a:gd name="connsiteX234" fmla="*/ 2791327 w 8128084"/>
              <a:gd name="connsiteY234" fmla="*/ 12945979 h 15135727"/>
              <a:gd name="connsiteX235" fmla="*/ 3031958 w 8128084"/>
              <a:gd name="connsiteY235" fmla="*/ 13090358 h 15135727"/>
              <a:gd name="connsiteX236" fmla="*/ 3056021 w 8128084"/>
              <a:gd name="connsiteY236" fmla="*/ 12753474 h 15135727"/>
              <a:gd name="connsiteX237" fmla="*/ 2887579 w 8128084"/>
              <a:gd name="connsiteY237" fmla="*/ 12777537 h 15135727"/>
              <a:gd name="connsiteX238" fmla="*/ 2815390 w 8128084"/>
              <a:gd name="connsiteY238" fmla="*/ 12777537 h 15135727"/>
              <a:gd name="connsiteX239" fmla="*/ 3176337 w 8128084"/>
              <a:gd name="connsiteY239" fmla="*/ 12368464 h 15135727"/>
              <a:gd name="connsiteX240" fmla="*/ 3104148 w 8128084"/>
              <a:gd name="connsiteY240" fmla="*/ 12320337 h 15135727"/>
              <a:gd name="connsiteX241" fmla="*/ 3104148 w 8128084"/>
              <a:gd name="connsiteY241" fmla="*/ 12320337 h 15135727"/>
              <a:gd name="connsiteX242" fmla="*/ 3007895 w 8128084"/>
              <a:gd name="connsiteY242" fmla="*/ 12079706 h 15135727"/>
              <a:gd name="connsiteX243" fmla="*/ 2911642 w 8128084"/>
              <a:gd name="connsiteY243" fmla="*/ 11935327 h 15135727"/>
              <a:gd name="connsiteX244" fmla="*/ 2863516 w 8128084"/>
              <a:gd name="connsiteY244" fmla="*/ 11694695 h 15135727"/>
              <a:gd name="connsiteX245" fmla="*/ 2911642 w 8128084"/>
              <a:gd name="connsiteY245" fmla="*/ 11454064 h 15135727"/>
              <a:gd name="connsiteX246" fmla="*/ 3056021 w 8128084"/>
              <a:gd name="connsiteY246" fmla="*/ 11454064 h 15135727"/>
              <a:gd name="connsiteX247" fmla="*/ 2983832 w 8128084"/>
              <a:gd name="connsiteY247" fmla="*/ 11381874 h 15135727"/>
              <a:gd name="connsiteX248" fmla="*/ 3031958 w 8128084"/>
              <a:gd name="connsiteY248" fmla="*/ 11285621 h 15135727"/>
              <a:gd name="connsiteX249" fmla="*/ 3007895 w 8128084"/>
              <a:gd name="connsiteY249" fmla="*/ 11189369 h 15135727"/>
              <a:gd name="connsiteX250" fmla="*/ 2887579 w 8128084"/>
              <a:gd name="connsiteY250" fmla="*/ 11141242 h 15135727"/>
              <a:gd name="connsiteX251" fmla="*/ 2887579 w 8128084"/>
              <a:gd name="connsiteY251" fmla="*/ 10972800 h 15135727"/>
              <a:gd name="connsiteX252" fmla="*/ 2887579 w 8128084"/>
              <a:gd name="connsiteY252" fmla="*/ 10924674 h 15135727"/>
              <a:gd name="connsiteX253" fmla="*/ 2767264 w 8128084"/>
              <a:gd name="connsiteY253" fmla="*/ 11020927 h 15135727"/>
              <a:gd name="connsiteX254" fmla="*/ 2743200 w 8128084"/>
              <a:gd name="connsiteY254" fmla="*/ 10924674 h 15135727"/>
              <a:gd name="connsiteX255" fmla="*/ 2550695 w 8128084"/>
              <a:gd name="connsiteY255" fmla="*/ 11020927 h 15135727"/>
              <a:gd name="connsiteX256" fmla="*/ 2526632 w 8128084"/>
              <a:gd name="connsiteY256" fmla="*/ 11117179 h 15135727"/>
              <a:gd name="connsiteX257" fmla="*/ 2334127 w 8128084"/>
              <a:gd name="connsiteY257" fmla="*/ 10996864 h 15135727"/>
              <a:gd name="connsiteX258" fmla="*/ 2358190 w 8128084"/>
              <a:gd name="connsiteY258" fmla="*/ 10732169 h 15135727"/>
              <a:gd name="connsiteX259" fmla="*/ 2334127 w 8128084"/>
              <a:gd name="connsiteY259" fmla="*/ 10587790 h 15135727"/>
              <a:gd name="connsiteX260" fmla="*/ 2406316 w 8128084"/>
              <a:gd name="connsiteY260" fmla="*/ 10491537 h 15135727"/>
              <a:gd name="connsiteX261" fmla="*/ 2598821 w 8128084"/>
              <a:gd name="connsiteY261" fmla="*/ 10684042 h 15135727"/>
              <a:gd name="connsiteX262" fmla="*/ 2767264 w 8128084"/>
              <a:gd name="connsiteY262" fmla="*/ 10684042 h 15135727"/>
              <a:gd name="connsiteX263" fmla="*/ 2646948 w 8128084"/>
              <a:gd name="connsiteY263" fmla="*/ 10515600 h 15135727"/>
              <a:gd name="connsiteX264" fmla="*/ 2815390 w 8128084"/>
              <a:gd name="connsiteY264" fmla="*/ 10395285 h 15135727"/>
              <a:gd name="connsiteX265" fmla="*/ 3080085 w 8128084"/>
              <a:gd name="connsiteY265" fmla="*/ 10419348 h 15135727"/>
              <a:gd name="connsiteX266" fmla="*/ 3248527 w 8128084"/>
              <a:gd name="connsiteY266" fmla="*/ 10539664 h 15135727"/>
              <a:gd name="connsiteX267" fmla="*/ 3320716 w 8128084"/>
              <a:gd name="connsiteY267" fmla="*/ 10659979 h 15135727"/>
              <a:gd name="connsiteX268" fmla="*/ 3465095 w 8128084"/>
              <a:gd name="connsiteY268" fmla="*/ 10659979 h 15135727"/>
              <a:gd name="connsiteX269" fmla="*/ 3441032 w 8128084"/>
              <a:gd name="connsiteY269" fmla="*/ 10491537 h 15135727"/>
              <a:gd name="connsiteX270" fmla="*/ 3392906 w 8128084"/>
              <a:gd name="connsiteY270" fmla="*/ 10250906 h 15135727"/>
              <a:gd name="connsiteX271" fmla="*/ 3152274 w 8128084"/>
              <a:gd name="connsiteY271" fmla="*/ 10250906 h 15135727"/>
              <a:gd name="connsiteX272" fmla="*/ 3176337 w 8128084"/>
              <a:gd name="connsiteY272" fmla="*/ 10178716 h 15135727"/>
              <a:gd name="connsiteX273" fmla="*/ 3104148 w 8128084"/>
              <a:gd name="connsiteY273" fmla="*/ 10154653 h 15135727"/>
              <a:gd name="connsiteX274" fmla="*/ 3007895 w 8128084"/>
              <a:gd name="connsiteY274" fmla="*/ 9962148 h 15135727"/>
              <a:gd name="connsiteX275" fmla="*/ 3176337 w 8128084"/>
              <a:gd name="connsiteY275" fmla="*/ 9889958 h 15135727"/>
              <a:gd name="connsiteX276" fmla="*/ 2959769 w 8128084"/>
              <a:gd name="connsiteY276" fmla="*/ 9504948 h 15135727"/>
              <a:gd name="connsiteX277" fmla="*/ 2791327 w 8128084"/>
              <a:gd name="connsiteY277" fmla="*/ 9456821 h 15135727"/>
              <a:gd name="connsiteX278" fmla="*/ 2574758 w 8128084"/>
              <a:gd name="connsiteY278" fmla="*/ 9336506 h 15135727"/>
              <a:gd name="connsiteX279" fmla="*/ 2550695 w 8128084"/>
              <a:gd name="connsiteY279" fmla="*/ 9071811 h 15135727"/>
              <a:gd name="connsiteX280" fmla="*/ 2695074 w 8128084"/>
              <a:gd name="connsiteY280" fmla="*/ 8999621 h 15135727"/>
              <a:gd name="connsiteX281" fmla="*/ 2622885 w 8128084"/>
              <a:gd name="connsiteY281" fmla="*/ 8975558 h 15135727"/>
              <a:gd name="connsiteX282" fmla="*/ 2430379 w 8128084"/>
              <a:gd name="connsiteY282" fmla="*/ 8999621 h 15135727"/>
              <a:gd name="connsiteX283" fmla="*/ 2261937 w 8128084"/>
              <a:gd name="connsiteY283" fmla="*/ 9168064 h 15135727"/>
              <a:gd name="connsiteX284" fmla="*/ 2237874 w 8128084"/>
              <a:gd name="connsiteY284" fmla="*/ 8999621 h 15135727"/>
              <a:gd name="connsiteX285" fmla="*/ 2117558 w 8128084"/>
              <a:gd name="connsiteY285" fmla="*/ 8975558 h 15135727"/>
              <a:gd name="connsiteX286" fmla="*/ 2045369 w 8128084"/>
              <a:gd name="connsiteY286" fmla="*/ 8783053 h 15135727"/>
              <a:gd name="connsiteX287" fmla="*/ 1852864 w 8128084"/>
              <a:gd name="connsiteY287" fmla="*/ 8758990 h 15135727"/>
              <a:gd name="connsiteX288" fmla="*/ 1636295 w 8128084"/>
              <a:gd name="connsiteY288" fmla="*/ 8927432 h 15135727"/>
              <a:gd name="connsiteX289" fmla="*/ 1588169 w 8128084"/>
              <a:gd name="connsiteY289" fmla="*/ 9023685 h 15135727"/>
              <a:gd name="connsiteX290" fmla="*/ 1515979 w 8128084"/>
              <a:gd name="connsiteY290" fmla="*/ 8879306 h 15135727"/>
              <a:gd name="connsiteX291" fmla="*/ 1347537 w 8128084"/>
              <a:gd name="connsiteY291" fmla="*/ 8879306 h 15135727"/>
              <a:gd name="connsiteX292" fmla="*/ 1347537 w 8128084"/>
              <a:gd name="connsiteY292" fmla="*/ 8710864 h 15135727"/>
              <a:gd name="connsiteX293" fmla="*/ 1106906 w 8128084"/>
              <a:gd name="connsiteY293" fmla="*/ 8783053 h 15135727"/>
              <a:gd name="connsiteX294" fmla="*/ 890337 w 8128084"/>
              <a:gd name="connsiteY294" fmla="*/ 8686800 h 15135727"/>
              <a:gd name="connsiteX295" fmla="*/ 649706 w 8128084"/>
              <a:gd name="connsiteY295" fmla="*/ 8662737 h 15135727"/>
              <a:gd name="connsiteX296" fmla="*/ 385011 w 8128084"/>
              <a:gd name="connsiteY296" fmla="*/ 8566485 h 15135727"/>
              <a:gd name="connsiteX297" fmla="*/ 577516 w 8128084"/>
              <a:gd name="connsiteY297" fmla="*/ 8373979 h 15135727"/>
              <a:gd name="connsiteX298" fmla="*/ 794085 w 8128084"/>
              <a:gd name="connsiteY298" fmla="*/ 8301790 h 15135727"/>
              <a:gd name="connsiteX299" fmla="*/ 745958 w 8128084"/>
              <a:gd name="connsiteY299" fmla="*/ 8133348 h 15135727"/>
              <a:gd name="connsiteX300" fmla="*/ 818148 w 8128084"/>
              <a:gd name="connsiteY300" fmla="*/ 7820527 h 15135727"/>
              <a:gd name="connsiteX301" fmla="*/ 697832 w 8128084"/>
              <a:gd name="connsiteY301" fmla="*/ 7820527 h 15135727"/>
              <a:gd name="connsiteX302" fmla="*/ 625642 w 8128084"/>
              <a:gd name="connsiteY302" fmla="*/ 7916779 h 15135727"/>
              <a:gd name="connsiteX303" fmla="*/ 457200 w 8128084"/>
              <a:gd name="connsiteY303" fmla="*/ 7820527 h 15135727"/>
              <a:gd name="connsiteX304" fmla="*/ 529390 w 8128084"/>
              <a:gd name="connsiteY304" fmla="*/ 7700211 h 15135727"/>
              <a:gd name="connsiteX305" fmla="*/ 938464 w 8128084"/>
              <a:gd name="connsiteY305" fmla="*/ 7676148 h 15135727"/>
              <a:gd name="connsiteX306" fmla="*/ 1058779 w 8128084"/>
              <a:gd name="connsiteY306" fmla="*/ 7459579 h 15135727"/>
              <a:gd name="connsiteX307" fmla="*/ 1203158 w 8128084"/>
              <a:gd name="connsiteY307" fmla="*/ 7603958 h 15135727"/>
              <a:gd name="connsiteX308" fmla="*/ 1299411 w 8128084"/>
              <a:gd name="connsiteY308" fmla="*/ 7555832 h 15135727"/>
              <a:gd name="connsiteX309" fmla="*/ 1443790 w 8128084"/>
              <a:gd name="connsiteY309" fmla="*/ 7507706 h 15135727"/>
              <a:gd name="connsiteX310" fmla="*/ 1684421 w 8128084"/>
              <a:gd name="connsiteY310" fmla="*/ 7603958 h 15135727"/>
              <a:gd name="connsiteX311" fmla="*/ 1684421 w 8128084"/>
              <a:gd name="connsiteY311" fmla="*/ 7603958 h 15135727"/>
              <a:gd name="connsiteX312" fmla="*/ 1540042 w 8128084"/>
              <a:gd name="connsiteY312" fmla="*/ 7363327 h 15135727"/>
              <a:gd name="connsiteX313" fmla="*/ 1299411 w 8128084"/>
              <a:gd name="connsiteY313" fmla="*/ 7315200 h 15135727"/>
              <a:gd name="connsiteX314" fmla="*/ 1130969 w 8128084"/>
              <a:gd name="connsiteY314" fmla="*/ 7339264 h 15135727"/>
              <a:gd name="connsiteX315" fmla="*/ 1034716 w 8128084"/>
              <a:gd name="connsiteY315" fmla="*/ 7315200 h 15135727"/>
              <a:gd name="connsiteX316" fmla="*/ 1155032 w 8128084"/>
              <a:gd name="connsiteY316" fmla="*/ 7050506 h 15135727"/>
              <a:gd name="connsiteX317" fmla="*/ 1155032 w 8128084"/>
              <a:gd name="connsiteY317" fmla="*/ 6930190 h 15135727"/>
              <a:gd name="connsiteX318" fmla="*/ 1155032 w 8128084"/>
              <a:gd name="connsiteY318" fmla="*/ 6761748 h 15135727"/>
              <a:gd name="connsiteX319" fmla="*/ 1203158 w 8128084"/>
              <a:gd name="connsiteY319" fmla="*/ 6617369 h 15135727"/>
              <a:gd name="connsiteX320" fmla="*/ 1371600 w 8128084"/>
              <a:gd name="connsiteY320" fmla="*/ 6472990 h 15135727"/>
              <a:gd name="connsiteX321" fmla="*/ 1443790 w 8128084"/>
              <a:gd name="connsiteY321" fmla="*/ 6328611 h 15135727"/>
              <a:gd name="connsiteX322" fmla="*/ 1419727 w 8128084"/>
              <a:gd name="connsiteY322" fmla="*/ 6208295 h 15135727"/>
              <a:gd name="connsiteX323" fmla="*/ 1275348 w 8128084"/>
              <a:gd name="connsiteY323" fmla="*/ 6304548 h 15135727"/>
              <a:gd name="connsiteX324" fmla="*/ 1323474 w 8128084"/>
              <a:gd name="connsiteY324" fmla="*/ 6015790 h 15135727"/>
              <a:gd name="connsiteX325" fmla="*/ 1540042 w 8128084"/>
              <a:gd name="connsiteY325" fmla="*/ 5871411 h 15135727"/>
              <a:gd name="connsiteX326" fmla="*/ 1540042 w 8128084"/>
              <a:gd name="connsiteY326" fmla="*/ 5751095 h 15135727"/>
              <a:gd name="connsiteX327" fmla="*/ 1395664 w 8128084"/>
              <a:gd name="connsiteY327" fmla="*/ 5799221 h 15135727"/>
              <a:gd name="connsiteX328" fmla="*/ 1179095 w 8128084"/>
              <a:gd name="connsiteY328" fmla="*/ 5799221 h 15135727"/>
              <a:gd name="connsiteX329" fmla="*/ 890337 w 8128084"/>
              <a:gd name="connsiteY329" fmla="*/ 5775158 h 15135727"/>
              <a:gd name="connsiteX330" fmla="*/ 697832 w 8128084"/>
              <a:gd name="connsiteY330" fmla="*/ 5606716 h 15135727"/>
              <a:gd name="connsiteX331" fmla="*/ 577516 w 8128084"/>
              <a:gd name="connsiteY331" fmla="*/ 5582653 h 15135727"/>
              <a:gd name="connsiteX332" fmla="*/ 697832 w 8128084"/>
              <a:gd name="connsiteY332" fmla="*/ 5775158 h 15135727"/>
              <a:gd name="connsiteX333" fmla="*/ 409074 w 8128084"/>
              <a:gd name="connsiteY333" fmla="*/ 5799221 h 15135727"/>
              <a:gd name="connsiteX334" fmla="*/ 168442 w 8128084"/>
              <a:gd name="connsiteY334" fmla="*/ 5702969 h 15135727"/>
              <a:gd name="connsiteX335" fmla="*/ 264695 w 8128084"/>
              <a:gd name="connsiteY335" fmla="*/ 5558590 h 15135727"/>
              <a:gd name="connsiteX336" fmla="*/ 144379 w 8128084"/>
              <a:gd name="connsiteY336" fmla="*/ 5510464 h 15135727"/>
              <a:gd name="connsiteX337" fmla="*/ 0 w 8128084"/>
              <a:gd name="connsiteY337" fmla="*/ 5462337 h 15135727"/>
              <a:gd name="connsiteX338" fmla="*/ 96253 w 8128084"/>
              <a:gd name="connsiteY338"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125453 w 8128084"/>
              <a:gd name="connsiteY141" fmla="*/ 7603958 h 15135727"/>
              <a:gd name="connsiteX142" fmla="*/ 5197642 w 8128084"/>
              <a:gd name="connsiteY142" fmla="*/ 7796464 h 15135727"/>
              <a:gd name="connsiteX143" fmla="*/ 5486400 w 8128084"/>
              <a:gd name="connsiteY143" fmla="*/ 7964906 h 15135727"/>
              <a:gd name="connsiteX144" fmla="*/ 5486400 w 8128084"/>
              <a:gd name="connsiteY144" fmla="*/ 8349916 h 15135727"/>
              <a:gd name="connsiteX145" fmla="*/ 5678906 w 8128084"/>
              <a:gd name="connsiteY145" fmla="*/ 8614611 h 15135727"/>
              <a:gd name="connsiteX146" fmla="*/ 5919537 w 8128084"/>
              <a:gd name="connsiteY146" fmla="*/ 9071811 h 15135727"/>
              <a:gd name="connsiteX147" fmla="*/ 6160169 w 8128084"/>
              <a:gd name="connsiteY147" fmla="*/ 9336506 h 15135727"/>
              <a:gd name="connsiteX148" fmla="*/ 6280485 w 8128084"/>
              <a:gd name="connsiteY148" fmla="*/ 9601200 h 15135727"/>
              <a:gd name="connsiteX149" fmla="*/ 6400800 w 8128084"/>
              <a:gd name="connsiteY149" fmla="*/ 9793706 h 15135727"/>
              <a:gd name="connsiteX150" fmla="*/ 6569242 w 8128084"/>
              <a:gd name="connsiteY150" fmla="*/ 10058400 h 15135727"/>
              <a:gd name="connsiteX151" fmla="*/ 6713621 w 8128084"/>
              <a:gd name="connsiteY151" fmla="*/ 10106527 h 15135727"/>
              <a:gd name="connsiteX152" fmla="*/ 6545179 w 8128084"/>
              <a:gd name="connsiteY152" fmla="*/ 10202779 h 15135727"/>
              <a:gd name="connsiteX153" fmla="*/ 6569242 w 8128084"/>
              <a:gd name="connsiteY153" fmla="*/ 10443411 h 15135727"/>
              <a:gd name="connsiteX154" fmla="*/ 6593306 w 8128084"/>
              <a:gd name="connsiteY154" fmla="*/ 10708106 h 15135727"/>
              <a:gd name="connsiteX155" fmla="*/ 6761748 w 8128084"/>
              <a:gd name="connsiteY155" fmla="*/ 10924674 h 15135727"/>
              <a:gd name="connsiteX156" fmla="*/ 6641432 w 8128084"/>
              <a:gd name="connsiteY156" fmla="*/ 11093116 h 15135727"/>
              <a:gd name="connsiteX157" fmla="*/ 6713621 w 8128084"/>
              <a:gd name="connsiteY157" fmla="*/ 11261558 h 15135727"/>
              <a:gd name="connsiteX158" fmla="*/ 6737685 w 8128084"/>
              <a:gd name="connsiteY158" fmla="*/ 11526253 h 15135727"/>
              <a:gd name="connsiteX159" fmla="*/ 6617369 w 8128084"/>
              <a:gd name="connsiteY159" fmla="*/ 11839074 h 15135727"/>
              <a:gd name="connsiteX160" fmla="*/ 6617369 w 8128084"/>
              <a:gd name="connsiteY160" fmla="*/ 12031579 h 15135727"/>
              <a:gd name="connsiteX161" fmla="*/ 6641432 w 8128084"/>
              <a:gd name="connsiteY161" fmla="*/ 12127832 h 15135727"/>
              <a:gd name="connsiteX162" fmla="*/ 6761748 w 8128084"/>
              <a:gd name="connsiteY162" fmla="*/ 12031579 h 15135727"/>
              <a:gd name="connsiteX163" fmla="*/ 6761748 w 8128084"/>
              <a:gd name="connsiteY163" fmla="*/ 12296274 h 15135727"/>
              <a:gd name="connsiteX164" fmla="*/ 6689558 w 8128084"/>
              <a:gd name="connsiteY164" fmla="*/ 12512842 h 15135727"/>
              <a:gd name="connsiteX165" fmla="*/ 6785811 w 8128084"/>
              <a:gd name="connsiteY165" fmla="*/ 12777537 h 15135727"/>
              <a:gd name="connsiteX166" fmla="*/ 6569242 w 8128084"/>
              <a:gd name="connsiteY166" fmla="*/ 12873790 h 15135727"/>
              <a:gd name="connsiteX167" fmla="*/ 6545179 w 8128084"/>
              <a:gd name="connsiteY167" fmla="*/ 13090358 h 15135727"/>
              <a:gd name="connsiteX168" fmla="*/ 6448927 w 8128084"/>
              <a:gd name="connsiteY168" fmla="*/ 13355053 h 15135727"/>
              <a:gd name="connsiteX169" fmla="*/ 6256421 w 8128084"/>
              <a:gd name="connsiteY169" fmla="*/ 13571621 h 15135727"/>
              <a:gd name="connsiteX170" fmla="*/ 6087979 w 8128084"/>
              <a:gd name="connsiteY170" fmla="*/ 13667874 h 15135727"/>
              <a:gd name="connsiteX171" fmla="*/ 5943600 w 8128084"/>
              <a:gd name="connsiteY171" fmla="*/ 13716000 h 15135727"/>
              <a:gd name="connsiteX172" fmla="*/ 5702969 w 8128084"/>
              <a:gd name="connsiteY172" fmla="*/ 13667874 h 15135727"/>
              <a:gd name="connsiteX173" fmla="*/ 5582653 w 8128084"/>
              <a:gd name="connsiteY173" fmla="*/ 13691937 h 15135727"/>
              <a:gd name="connsiteX174" fmla="*/ 5727032 w 8128084"/>
              <a:gd name="connsiteY174" fmla="*/ 13836316 h 15135727"/>
              <a:gd name="connsiteX175" fmla="*/ 5582653 w 8128084"/>
              <a:gd name="connsiteY175" fmla="*/ 14052885 h 15135727"/>
              <a:gd name="connsiteX176" fmla="*/ 5462337 w 8128084"/>
              <a:gd name="connsiteY176" fmla="*/ 14149137 h 15135727"/>
              <a:gd name="connsiteX177" fmla="*/ 5342021 w 8128084"/>
              <a:gd name="connsiteY177" fmla="*/ 14004758 h 15135727"/>
              <a:gd name="connsiteX178" fmla="*/ 5245769 w 8128084"/>
              <a:gd name="connsiteY178" fmla="*/ 14004758 h 15135727"/>
              <a:gd name="connsiteX179" fmla="*/ 5245769 w 8128084"/>
              <a:gd name="connsiteY179" fmla="*/ 13956632 h 15135727"/>
              <a:gd name="connsiteX180" fmla="*/ 5101390 w 8128084"/>
              <a:gd name="connsiteY180" fmla="*/ 13956632 h 15135727"/>
              <a:gd name="connsiteX181" fmla="*/ 4981074 w 8128084"/>
              <a:gd name="connsiteY181" fmla="*/ 13860379 h 15135727"/>
              <a:gd name="connsiteX182" fmla="*/ 4740442 w 8128084"/>
              <a:gd name="connsiteY182" fmla="*/ 13908506 h 15135727"/>
              <a:gd name="connsiteX183" fmla="*/ 4475748 w 8128084"/>
              <a:gd name="connsiteY183" fmla="*/ 13956632 h 15135727"/>
              <a:gd name="connsiteX184" fmla="*/ 4379495 w 8128084"/>
              <a:gd name="connsiteY184" fmla="*/ 14028821 h 15135727"/>
              <a:gd name="connsiteX185" fmla="*/ 4403558 w 8128084"/>
              <a:gd name="connsiteY185" fmla="*/ 14197264 h 15135727"/>
              <a:gd name="connsiteX186" fmla="*/ 4572000 w 8128084"/>
              <a:gd name="connsiteY186" fmla="*/ 14149137 h 15135727"/>
              <a:gd name="connsiteX187" fmla="*/ 4523874 w 8128084"/>
              <a:gd name="connsiteY187" fmla="*/ 14558211 h 15135727"/>
              <a:gd name="connsiteX188" fmla="*/ 4403558 w 8128084"/>
              <a:gd name="connsiteY188" fmla="*/ 14437895 h 15135727"/>
              <a:gd name="connsiteX189" fmla="*/ 4403558 w 8128084"/>
              <a:gd name="connsiteY189" fmla="*/ 14437895 h 15135727"/>
              <a:gd name="connsiteX190" fmla="*/ 4283242 w 8128084"/>
              <a:gd name="connsiteY190" fmla="*/ 14245390 h 15135727"/>
              <a:gd name="connsiteX191" fmla="*/ 4235116 w 8128084"/>
              <a:gd name="connsiteY191" fmla="*/ 14341642 h 15135727"/>
              <a:gd name="connsiteX192" fmla="*/ 4162927 w 8128084"/>
              <a:gd name="connsiteY192" fmla="*/ 14389769 h 15135727"/>
              <a:gd name="connsiteX193" fmla="*/ 4162927 w 8128084"/>
              <a:gd name="connsiteY193" fmla="*/ 14389769 h 15135727"/>
              <a:gd name="connsiteX194" fmla="*/ 3922295 w 8128084"/>
              <a:gd name="connsiteY194" fmla="*/ 14245390 h 15135727"/>
              <a:gd name="connsiteX195" fmla="*/ 3801979 w 8128084"/>
              <a:gd name="connsiteY195" fmla="*/ 14293516 h 15135727"/>
              <a:gd name="connsiteX196" fmla="*/ 3681664 w 8128084"/>
              <a:gd name="connsiteY196" fmla="*/ 14389769 h 15135727"/>
              <a:gd name="connsiteX197" fmla="*/ 3657600 w 8128084"/>
              <a:gd name="connsiteY197" fmla="*/ 14654464 h 15135727"/>
              <a:gd name="connsiteX198" fmla="*/ 3513221 w 8128084"/>
              <a:gd name="connsiteY198" fmla="*/ 14726653 h 15135727"/>
              <a:gd name="connsiteX199" fmla="*/ 3513221 w 8128084"/>
              <a:gd name="connsiteY199" fmla="*/ 14871032 h 15135727"/>
              <a:gd name="connsiteX200" fmla="*/ 3633537 w 8128084"/>
              <a:gd name="connsiteY200" fmla="*/ 14967285 h 15135727"/>
              <a:gd name="connsiteX201" fmla="*/ 3609474 w 8128084"/>
              <a:gd name="connsiteY201" fmla="*/ 15087600 h 15135727"/>
              <a:gd name="connsiteX202" fmla="*/ 3441032 w 8128084"/>
              <a:gd name="connsiteY202" fmla="*/ 15039474 h 15135727"/>
              <a:gd name="connsiteX203" fmla="*/ 3272590 w 8128084"/>
              <a:gd name="connsiteY203" fmla="*/ 15063537 h 15135727"/>
              <a:gd name="connsiteX204" fmla="*/ 3248527 w 8128084"/>
              <a:gd name="connsiteY204" fmla="*/ 14895095 h 15135727"/>
              <a:gd name="connsiteX205" fmla="*/ 3128211 w 8128084"/>
              <a:gd name="connsiteY205" fmla="*/ 14919158 h 15135727"/>
              <a:gd name="connsiteX206" fmla="*/ 2959769 w 8128084"/>
              <a:gd name="connsiteY206" fmla="*/ 15135727 h 15135727"/>
              <a:gd name="connsiteX207" fmla="*/ 2935706 w 8128084"/>
              <a:gd name="connsiteY207" fmla="*/ 14895095 h 15135727"/>
              <a:gd name="connsiteX208" fmla="*/ 2791327 w 8128084"/>
              <a:gd name="connsiteY208" fmla="*/ 14943221 h 15135727"/>
              <a:gd name="connsiteX209" fmla="*/ 2671011 w 8128084"/>
              <a:gd name="connsiteY209" fmla="*/ 15039474 h 15135727"/>
              <a:gd name="connsiteX210" fmla="*/ 2430379 w 8128084"/>
              <a:gd name="connsiteY210" fmla="*/ 15087600 h 15135727"/>
              <a:gd name="connsiteX211" fmla="*/ 2237874 w 8128084"/>
              <a:gd name="connsiteY211" fmla="*/ 15039474 h 15135727"/>
              <a:gd name="connsiteX212" fmla="*/ 2622885 w 8128084"/>
              <a:gd name="connsiteY212" fmla="*/ 14846969 h 15135727"/>
              <a:gd name="connsiteX213" fmla="*/ 2887579 w 8128084"/>
              <a:gd name="connsiteY213" fmla="*/ 14774779 h 15135727"/>
              <a:gd name="connsiteX214" fmla="*/ 2839453 w 8128084"/>
              <a:gd name="connsiteY214" fmla="*/ 14582274 h 15135727"/>
              <a:gd name="connsiteX215" fmla="*/ 2935706 w 8128084"/>
              <a:gd name="connsiteY215" fmla="*/ 14510085 h 15135727"/>
              <a:gd name="connsiteX216" fmla="*/ 2935706 w 8128084"/>
              <a:gd name="connsiteY216" fmla="*/ 14510085 h 15135727"/>
              <a:gd name="connsiteX217" fmla="*/ 3080085 w 8128084"/>
              <a:gd name="connsiteY217" fmla="*/ 14413832 h 15135727"/>
              <a:gd name="connsiteX218" fmla="*/ 3152274 w 8128084"/>
              <a:gd name="connsiteY218" fmla="*/ 14341642 h 15135727"/>
              <a:gd name="connsiteX219" fmla="*/ 3080085 w 8128084"/>
              <a:gd name="connsiteY219" fmla="*/ 14269453 h 15135727"/>
              <a:gd name="connsiteX220" fmla="*/ 3152274 w 8128084"/>
              <a:gd name="connsiteY220" fmla="*/ 14197264 h 15135727"/>
              <a:gd name="connsiteX221" fmla="*/ 3152274 w 8128084"/>
              <a:gd name="connsiteY221" fmla="*/ 14052885 h 15135727"/>
              <a:gd name="connsiteX222" fmla="*/ 3080085 w 8128084"/>
              <a:gd name="connsiteY222" fmla="*/ 13980695 h 15135727"/>
              <a:gd name="connsiteX223" fmla="*/ 3056021 w 8128084"/>
              <a:gd name="connsiteY223" fmla="*/ 14076948 h 15135727"/>
              <a:gd name="connsiteX224" fmla="*/ 2935706 w 8128084"/>
              <a:gd name="connsiteY224" fmla="*/ 14076948 h 15135727"/>
              <a:gd name="connsiteX225" fmla="*/ 2863516 w 8128084"/>
              <a:gd name="connsiteY225" fmla="*/ 14125074 h 15135727"/>
              <a:gd name="connsiteX226" fmla="*/ 2719137 w 8128084"/>
              <a:gd name="connsiteY226" fmla="*/ 14197264 h 15135727"/>
              <a:gd name="connsiteX227" fmla="*/ 2646948 w 8128084"/>
              <a:gd name="connsiteY227" fmla="*/ 14197264 h 15135727"/>
              <a:gd name="connsiteX228" fmla="*/ 2598821 w 8128084"/>
              <a:gd name="connsiteY228" fmla="*/ 14125074 h 15135727"/>
              <a:gd name="connsiteX229" fmla="*/ 2430379 w 8128084"/>
              <a:gd name="connsiteY229" fmla="*/ 13836316 h 15135727"/>
              <a:gd name="connsiteX230" fmla="*/ 2646948 w 8128084"/>
              <a:gd name="connsiteY230" fmla="*/ 13812253 h 15135727"/>
              <a:gd name="connsiteX231" fmla="*/ 2502569 w 8128084"/>
              <a:gd name="connsiteY231" fmla="*/ 13475369 h 15135727"/>
              <a:gd name="connsiteX232" fmla="*/ 2550695 w 8128084"/>
              <a:gd name="connsiteY232" fmla="*/ 13186611 h 15135727"/>
              <a:gd name="connsiteX233" fmla="*/ 2719137 w 8128084"/>
              <a:gd name="connsiteY233" fmla="*/ 13042232 h 15135727"/>
              <a:gd name="connsiteX234" fmla="*/ 2791327 w 8128084"/>
              <a:gd name="connsiteY234" fmla="*/ 12945979 h 15135727"/>
              <a:gd name="connsiteX235" fmla="*/ 3031958 w 8128084"/>
              <a:gd name="connsiteY235" fmla="*/ 13090358 h 15135727"/>
              <a:gd name="connsiteX236" fmla="*/ 3056021 w 8128084"/>
              <a:gd name="connsiteY236" fmla="*/ 12753474 h 15135727"/>
              <a:gd name="connsiteX237" fmla="*/ 2887579 w 8128084"/>
              <a:gd name="connsiteY237" fmla="*/ 12777537 h 15135727"/>
              <a:gd name="connsiteX238" fmla="*/ 2815390 w 8128084"/>
              <a:gd name="connsiteY238" fmla="*/ 12777537 h 15135727"/>
              <a:gd name="connsiteX239" fmla="*/ 3176337 w 8128084"/>
              <a:gd name="connsiteY239" fmla="*/ 12368464 h 15135727"/>
              <a:gd name="connsiteX240" fmla="*/ 3104148 w 8128084"/>
              <a:gd name="connsiteY240" fmla="*/ 12320337 h 15135727"/>
              <a:gd name="connsiteX241" fmla="*/ 3104148 w 8128084"/>
              <a:gd name="connsiteY241" fmla="*/ 12320337 h 15135727"/>
              <a:gd name="connsiteX242" fmla="*/ 3007895 w 8128084"/>
              <a:gd name="connsiteY242" fmla="*/ 12079706 h 15135727"/>
              <a:gd name="connsiteX243" fmla="*/ 2911642 w 8128084"/>
              <a:gd name="connsiteY243" fmla="*/ 11935327 h 15135727"/>
              <a:gd name="connsiteX244" fmla="*/ 2863516 w 8128084"/>
              <a:gd name="connsiteY244" fmla="*/ 11694695 h 15135727"/>
              <a:gd name="connsiteX245" fmla="*/ 2911642 w 8128084"/>
              <a:gd name="connsiteY245" fmla="*/ 11454064 h 15135727"/>
              <a:gd name="connsiteX246" fmla="*/ 3056021 w 8128084"/>
              <a:gd name="connsiteY246" fmla="*/ 11454064 h 15135727"/>
              <a:gd name="connsiteX247" fmla="*/ 2983832 w 8128084"/>
              <a:gd name="connsiteY247" fmla="*/ 11381874 h 15135727"/>
              <a:gd name="connsiteX248" fmla="*/ 3031958 w 8128084"/>
              <a:gd name="connsiteY248" fmla="*/ 11285621 h 15135727"/>
              <a:gd name="connsiteX249" fmla="*/ 3007895 w 8128084"/>
              <a:gd name="connsiteY249" fmla="*/ 11189369 h 15135727"/>
              <a:gd name="connsiteX250" fmla="*/ 2887579 w 8128084"/>
              <a:gd name="connsiteY250" fmla="*/ 11141242 h 15135727"/>
              <a:gd name="connsiteX251" fmla="*/ 2887579 w 8128084"/>
              <a:gd name="connsiteY251" fmla="*/ 10972800 h 15135727"/>
              <a:gd name="connsiteX252" fmla="*/ 2887579 w 8128084"/>
              <a:gd name="connsiteY252" fmla="*/ 10924674 h 15135727"/>
              <a:gd name="connsiteX253" fmla="*/ 2767264 w 8128084"/>
              <a:gd name="connsiteY253" fmla="*/ 11020927 h 15135727"/>
              <a:gd name="connsiteX254" fmla="*/ 2743200 w 8128084"/>
              <a:gd name="connsiteY254" fmla="*/ 10924674 h 15135727"/>
              <a:gd name="connsiteX255" fmla="*/ 2550695 w 8128084"/>
              <a:gd name="connsiteY255" fmla="*/ 11020927 h 15135727"/>
              <a:gd name="connsiteX256" fmla="*/ 2526632 w 8128084"/>
              <a:gd name="connsiteY256" fmla="*/ 11117179 h 15135727"/>
              <a:gd name="connsiteX257" fmla="*/ 2334127 w 8128084"/>
              <a:gd name="connsiteY257" fmla="*/ 10996864 h 15135727"/>
              <a:gd name="connsiteX258" fmla="*/ 2358190 w 8128084"/>
              <a:gd name="connsiteY258" fmla="*/ 10732169 h 15135727"/>
              <a:gd name="connsiteX259" fmla="*/ 2334127 w 8128084"/>
              <a:gd name="connsiteY259" fmla="*/ 10587790 h 15135727"/>
              <a:gd name="connsiteX260" fmla="*/ 2406316 w 8128084"/>
              <a:gd name="connsiteY260" fmla="*/ 10491537 h 15135727"/>
              <a:gd name="connsiteX261" fmla="*/ 2598821 w 8128084"/>
              <a:gd name="connsiteY261" fmla="*/ 10684042 h 15135727"/>
              <a:gd name="connsiteX262" fmla="*/ 2767264 w 8128084"/>
              <a:gd name="connsiteY262" fmla="*/ 10684042 h 15135727"/>
              <a:gd name="connsiteX263" fmla="*/ 2646948 w 8128084"/>
              <a:gd name="connsiteY263" fmla="*/ 10515600 h 15135727"/>
              <a:gd name="connsiteX264" fmla="*/ 2815390 w 8128084"/>
              <a:gd name="connsiteY264" fmla="*/ 10395285 h 15135727"/>
              <a:gd name="connsiteX265" fmla="*/ 3080085 w 8128084"/>
              <a:gd name="connsiteY265" fmla="*/ 10419348 h 15135727"/>
              <a:gd name="connsiteX266" fmla="*/ 3248527 w 8128084"/>
              <a:gd name="connsiteY266" fmla="*/ 10539664 h 15135727"/>
              <a:gd name="connsiteX267" fmla="*/ 3320716 w 8128084"/>
              <a:gd name="connsiteY267" fmla="*/ 10659979 h 15135727"/>
              <a:gd name="connsiteX268" fmla="*/ 3465095 w 8128084"/>
              <a:gd name="connsiteY268" fmla="*/ 10659979 h 15135727"/>
              <a:gd name="connsiteX269" fmla="*/ 3441032 w 8128084"/>
              <a:gd name="connsiteY269" fmla="*/ 10491537 h 15135727"/>
              <a:gd name="connsiteX270" fmla="*/ 3392906 w 8128084"/>
              <a:gd name="connsiteY270" fmla="*/ 10250906 h 15135727"/>
              <a:gd name="connsiteX271" fmla="*/ 3152274 w 8128084"/>
              <a:gd name="connsiteY271" fmla="*/ 10250906 h 15135727"/>
              <a:gd name="connsiteX272" fmla="*/ 3176337 w 8128084"/>
              <a:gd name="connsiteY272" fmla="*/ 10178716 h 15135727"/>
              <a:gd name="connsiteX273" fmla="*/ 3104148 w 8128084"/>
              <a:gd name="connsiteY273" fmla="*/ 10154653 h 15135727"/>
              <a:gd name="connsiteX274" fmla="*/ 3007895 w 8128084"/>
              <a:gd name="connsiteY274" fmla="*/ 9962148 h 15135727"/>
              <a:gd name="connsiteX275" fmla="*/ 3176337 w 8128084"/>
              <a:gd name="connsiteY275" fmla="*/ 9889958 h 15135727"/>
              <a:gd name="connsiteX276" fmla="*/ 2959769 w 8128084"/>
              <a:gd name="connsiteY276" fmla="*/ 9504948 h 15135727"/>
              <a:gd name="connsiteX277" fmla="*/ 2791327 w 8128084"/>
              <a:gd name="connsiteY277" fmla="*/ 9456821 h 15135727"/>
              <a:gd name="connsiteX278" fmla="*/ 2574758 w 8128084"/>
              <a:gd name="connsiteY278" fmla="*/ 9336506 h 15135727"/>
              <a:gd name="connsiteX279" fmla="*/ 2550695 w 8128084"/>
              <a:gd name="connsiteY279" fmla="*/ 9071811 h 15135727"/>
              <a:gd name="connsiteX280" fmla="*/ 2695074 w 8128084"/>
              <a:gd name="connsiteY280" fmla="*/ 8999621 h 15135727"/>
              <a:gd name="connsiteX281" fmla="*/ 2622885 w 8128084"/>
              <a:gd name="connsiteY281" fmla="*/ 8975558 h 15135727"/>
              <a:gd name="connsiteX282" fmla="*/ 2430379 w 8128084"/>
              <a:gd name="connsiteY282" fmla="*/ 8999621 h 15135727"/>
              <a:gd name="connsiteX283" fmla="*/ 2261937 w 8128084"/>
              <a:gd name="connsiteY283" fmla="*/ 9168064 h 15135727"/>
              <a:gd name="connsiteX284" fmla="*/ 2237874 w 8128084"/>
              <a:gd name="connsiteY284" fmla="*/ 8999621 h 15135727"/>
              <a:gd name="connsiteX285" fmla="*/ 2117558 w 8128084"/>
              <a:gd name="connsiteY285" fmla="*/ 8975558 h 15135727"/>
              <a:gd name="connsiteX286" fmla="*/ 2045369 w 8128084"/>
              <a:gd name="connsiteY286" fmla="*/ 8783053 h 15135727"/>
              <a:gd name="connsiteX287" fmla="*/ 1852864 w 8128084"/>
              <a:gd name="connsiteY287" fmla="*/ 8758990 h 15135727"/>
              <a:gd name="connsiteX288" fmla="*/ 1636295 w 8128084"/>
              <a:gd name="connsiteY288" fmla="*/ 8927432 h 15135727"/>
              <a:gd name="connsiteX289" fmla="*/ 1588169 w 8128084"/>
              <a:gd name="connsiteY289" fmla="*/ 9023685 h 15135727"/>
              <a:gd name="connsiteX290" fmla="*/ 1515979 w 8128084"/>
              <a:gd name="connsiteY290" fmla="*/ 8879306 h 15135727"/>
              <a:gd name="connsiteX291" fmla="*/ 1347537 w 8128084"/>
              <a:gd name="connsiteY291" fmla="*/ 8879306 h 15135727"/>
              <a:gd name="connsiteX292" fmla="*/ 1347537 w 8128084"/>
              <a:gd name="connsiteY292" fmla="*/ 8710864 h 15135727"/>
              <a:gd name="connsiteX293" fmla="*/ 1106906 w 8128084"/>
              <a:gd name="connsiteY293" fmla="*/ 8783053 h 15135727"/>
              <a:gd name="connsiteX294" fmla="*/ 890337 w 8128084"/>
              <a:gd name="connsiteY294" fmla="*/ 8686800 h 15135727"/>
              <a:gd name="connsiteX295" fmla="*/ 649706 w 8128084"/>
              <a:gd name="connsiteY295" fmla="*/ 8662737 h 15135727"/>
              <a:gd name="connsiteX296" fmla="*/ 385011 w 8128084"/>
              <a:gd name="connsiteY296" fmla="*/ 8566485 h 15135727"/>
              <a:gd name="connsiteX297" fmla="*/ 577516 w 8128084"/>
              <a:gd name="connsiteY297" fmla="*/ 8373979 h 15135727"/>
              <a:gd name="connsiteX298" fmla="*/ 794085 w 8128084"/>
              <a:gd name="connsiteY298" fmla="*/ 8301790 h 15135727"/>
              <a:gd name="connsiteX299" fmla="*/ 745958 w 8128084"/>
              <a:gd name="connsiteY299" fmla="*/ 8133348 h 15135727"/>
              <a:gd name="connsiteX300" fmla="*/ 818148 w 8128084"/>
              <a:gd name="connsiteY300" fmla="*/ 7820527 h 15135727"/>
              <a:gd name="connsiteX301" fmla="*/ 697832 w 8128084"/>
              <a:gd name="connsiteY301" fmla="*/ 7820527 h 15135727"/>
              <a:gd name="connsiteX302" fmla="*/ 625642 w 8128084"/>
              <a:gd name="connsiteY302" fmla="*/ 7916779 h 15135727"/>
              <a:gd name="connsiteX303" fmla="*/ 457200 w 8128084"/>
              <a:gd name="connsiteY303" fmla="*/ 7820527 h 15135727"/>
              <a:gd name="connsiteX304" fmla="*/ 529390 w 8128084"/>
              <a:gd name="connsiteY304" fmla="*/ 7700211 h 15135727"/>
              <a:gd name="connsiteX305" fmla="*/ 938464 w 8128084"/>
              <a:gd name="connsiteY305" fmla="*/ 7676148 h 15135727"/>
              <a:gd name="connsiteX306" fmla="*/ 1058779 w 8128084"/>
              <a:gd name="connsiteY306" fmla="*/ 7459579 h 15135727"/>
              <a:gd name="connsiteX307" fmla="*/ 1203158 w 8128084"/>
              <a:gd name="connsiteY307" fmla="*/ 7603958 h 15135727"/>
              <a:gd name="connsiteX308" fmla="*/ 1299411 w 8128084"/>
              <a:gd name="connsiteY308" fmla="*/ 7555832 h 15135727"/>
              <a:gd name="connsiteX309" fmla="*/ 1443790 w 8128084"/>
              <a:gd name="connsiteY309" fmla="*/ 7507706 h 15135727"/>
              <a:gd name="connsiteX310" fmla="*/ 1684421 w 8128084"/>
              <a:gd name="connsiteY310" fmla="*/ 7603958 h 15135727"/>
              <a:gd name="connsiteX311" fmla="*/ 1684421 w 8128084"/>
              <a:gd name="connsiteY311" fmla="*/ 7603958 h 15135727"/>
              <a:gd name="connsiteX312" fmla="*/ 1540042 w 8128084"/>
              <a:gd name="connsiteY312" fmla="*/ 7363327 h 15135727"/>
              <a:gd name="connsiteX313" fmla="*/ 1299411 w 8128084"/>
              <a:gd name="connsiteY313" fmla="*/ 7315200 h 15135727"/>
              <a:gd name="connsiteX314" fmla="*/ 1130969 w 8128084"/>
              <a:gd name="connsiteY314" fmla="*/ 7339264 h 15135727"/>
              <a:gd name="connsiteX315" fmla="*/ 1034716 w 8128084"/>
              <a:gd name="connsiteY315" fmla="*/ 7315200 h 15135727"/>
              <a:gd name="connsiteX316" fmla="*/ 1155032 w 8128084"/>
              <a:gd name="connsiteY316" fmla="*/ 7050506 h 15135727"/>
              <a:gd name="connsiteX317" fmla="*/ 1155032 w 8128084"/>
              <a:gd name="connsiteY317" fmla="*/ 6930190 h 15135727"/>
              <a:gd name="connsiteX318" fmla="*/ 1155032 w 8128084"/>
              <a:gd name="connsiteY318" fmla="*/ 6761748 h 15135727"/>
              <a:gd name="connsiteX319" fmla="*/ 1203158 w 8128084"/>
              <a:gd name="connsiteY319" fmla="*/ 6617369 h 15135727"/>
              <a:gd name="connsiteX320" fmla="*/ 1371600 w 8128084"/>
              <a:gd name="connsiteY320" fmla="*/ 6472990 h 15135727"/>
              <a:gd name="connsiteX321" fmla="*/ 1443790 w 8128084"/>
              <a:gd name="connsiteY321" fmla="*/ 6328611 h 15135727"/>
              <a:gd name="connsiteX322" fmla="*/ 1419727 w 8128084"/>
              <a:gd name="connsiteY322" fmla="*/ 6208295 h 15135727"/>
              <a:gd name="connsiteX323" fmla="*/ 1275348 w 8128084"/>
              <a:gd name="connsiteY323" fmla="*/ 6304548 h 15135727"/>
              <a:gd name="connsiteX324" fmla="*/ 1323474 w 8128084"/>
              <a:gd name="connsiteY324" fmla="*/ 6015790 h 15135727"/>
              <a:gd name="connsiteX325" fmla="*/ 1540042 w 8128084"/>
              <a:gd name="connsiteY325" fmla="*/ 5871411 h 15135727"/>
              <a:gd name="connsiteX326" fmla="*/ 1540042 w 8128084"/>
              <a:gd name="connsiteY326" fmla="*/ 5751095 h 15135727"/>
              <a:gd name="connsiteX327" fmla="*/ 1395664 w 8128084"/>
              <a:gd name="connsiteY327" fmla="*/ 5799221 h 15135727"/>
              <a:gd name="connsiteX328" fmla="*/ 1179095 w 8128084"/>
              <a:gd name="connsiteY328" fmla="*/ 5799221 h 15135727"/>
              <a:gd name="connsiteX329" fmla="*/ 890337 w 8128084"/>
              <a:gd name="connsiteY329" fmla="*/ 5775158 h 15135727"/>
              <a:gd name="connsiteX330" fmla="*/ 697832 w 8128084"/>
              <a:gd name="connsiteY330" fmla="*/ 5606716 h 15135727"/>
              <a:gd name="connsiteX331" fmla="*/ 577516 w 8128084"/>
              <a:gd name="connsiteY331" fmla="*/ 5582653 h 15135727"/>
              <a:gd name="connsiteX332" fmla="*/ 697832 w 8128084"/>
              <a:gd name="connsiteY332" fmla="*/ 5775158 h 15135727"/>
              <a:gd name="connsiteX333" fmla="*/ 409074 w 8128084"/>
              <a:gd name="connsiteY333" fmla="*/ 5799221 h 15135727"/>
              <a:gd name="connsiteX334" fmla="*/ 168442 w 8128084"/>
              <a:gd name="connsiteY334" fmla="*/ 5702969 h 15135727"/>
              <a:gd name="connsiteX335" fmla="*/ 264695 w 8128084"/>
              <a:gd name="connsiteY335" fmla="*/ 5558590 h 15135727"/>
              <a:gd name="connsiteX336" fmla="*/ 144379 w 8128084"/>
              <a:gd name="connsiteY336" fmla="*/ 5510464 h 15135727"/>
              <a:gd name="connsiteX337" fmla="*/ 0 w 8128084"/>
              <a:gd name="connsiteY337" fmla="*/ 5462337 h 15135727"/>
              <a:gd name="connsiteX338" fmla="*/ 96253 w 8128084"/>
              <a:gd name="connsiteY338"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197642 w 8128084"/>
              <a:gd name="connsiteY142" fmla="*/ 7796464 h 15135727"/>
              <a:gd name="connsiteX143" fmla="*/ 5486400 w 8128084"/>
              <a:gd name="connsiteY143" fmla="*/ 7964906 h 15135727"/>
              <a:gd name="connsiteX144" fmla="*/ 5486400 w 8128084"/>
              <a:gd name="connsiteY144" fmla="*/ 8349916 h 15135727"/>
              <a:gd name="connsiteX145" fmla="*/ 5678906 w 8128084"/>
              <a:gd name="connsiteY145" fmla="*/ 8614611 h 15135727"/>
              <a:gd name="connsiteX146" fmla="*/ 5919537 w 8128084"/>
              <a:gd name="connsiteY146" fmla="*/ 9071811 h 15135727"/>
              <a:gd name="connsiteX147" fmla="*/ 6160169 w 8128084"/>
              <a:gd name="connsiteY147" fmla="*/ 9336506 h 15135727"/>
              <a:gd name="connsiteX148" fmla="*/ 6280485 w 8128084"/>
              <a:gd name="connsiteY148" fmla="*/ 9601200 h 15135727"/>
              <a:gd name="connsiteX149" fmla="*/ 6400800 w 8128084"/>
              <a:gd name="connsiteY149" fmla="*/ 9793706 h 15135727"/>
              <a:gd name="connsiteX150" fmla="*/ 6569242 w 8128084"/>
              <a:gd name="connsiteY150" fmla="*/ 10058400 h 15135727"/>
              <a:gd name="connsiteX151" fmla="*/ 6713621 w 8128084"/>
              <a:gd name="connsiteY151" fmla="*/ 10106527 h 15135727"/>
              <a:gd name="connsiteX152" fmla="*/ 6545179 w 8128084"/>
              <a:gd name="connsiteY152" fmla="*/ 10202779 h 15135727"/>
              <a:gd name="connsiteX153" fmla="*/ 6569242 w 8128084"/>
              <a:gd name="connsiteY153" fmla="*/ 10443411 h 15135727"/>
              <a:gd name="connsiteX154" fmla="*/ 6593306 w 8128084"/>
              <a:gd name="connsiteY154" fmla="*/ 10708106 h 15135727"/>
              <a:gd name="connsiteX155" fmla="*/ 6761748 w 8128084"/>
              <a:gd name="connsiteY155" fmla="*/ 10924674 h 15135727"/>
              <a:gd name="connsiteX156" fmla="*/ 6641432 w 8128084"/>
              <a:gd name="connsiteY156" fmla="*/ 11093116 h 15135727"/>
              <a:gd name="connsiteX157" fmla="*/ 6713621 w 8128084"/>
              <a:gd name="connsiteY157" fmla="*/ 11261558 h 15135727"/>
              <a:gd name="connsiteX158" fmla="*/ 6737685 w 8128084"/>
              <a:gd name="connsiteY158" fmla="*/ 11526253 h 15135727"/>
              <a:gd name="connsiteX159" fmla="*/ 6617369 w 8128084"/>
              <a:gd name="connsiteY159" fmla="*/ 11839074 h 15135727"/>
              <a:gd name="connsiteX160" fmla="*/ 6617369 w 8128084"/>
              <a:gd name="connsiteY160" fmla="*/ 12031579 h 15135727"/>
              <a:gd name="connsiteX161" fmla="*/ 6641432 w 8128084"/>
              <a:gd name="connsiteY161" fmla="*/ 12127832 h 15135727"/>
              <a:gd name="connsiteX162" fmla="*/ 6761748 w 8128084"/>
              <a:gd name="connsiteY162" fmla="*/ 12031579 h 15135727"/>
              <a:gd name="connsiteX163" fmla="*/ 6761748 w 8128084"/>
              <a:gd name="connsiteY163" fmla="*/ 12296274 h 15135727"/>
              <a:gd name="connsiteX164" fmla="*/ 6689558 w 8128084"/>
              <a:gd name="connsiteY164" fmla="*/ 12512842 h 15135727"/>
              <a:gd name="connsiteX165" fmla="*/ 6785811 w 8128084"/>
              <a:gd name="connsiteY165" fmla="*/ 12777537 h 15135727"/>
              <a:gd name="connsiteX166" fmla="*/ 6569242 w 8128084"/>
              <a:gd name="connsiteY166" fmla="*/ 12873790 h 15135727"/>
              <a:gd name="connsiteX167" fmla="*/ 6545179 w 8128084"/>
              <a:gd name="connsiteY167" fmla="*/ 13090358 h 15135727"/>
              <a:gd name="connsiteX168" fmla="*/ 6448927 w 8128084"/>
              <a:gd name="connsiteY168" fmla="*/ 13355053 h 15135727"/>
              <a:gd name="connsiteX169" fmla="*/ 6256421 w 8128084"/>
              <a:gd name="connsiteY169" fmla="*/ 13571621 h 15135727"/>
              <a:gd name="connsiteX170" fmla="*/ 6087979 w 8128084"/>
              <a:gd name="connsiteY170" fmla="*/ 13667874 h 15135727"/>
              <a:gd name="connsiteX171" fmla="*/ 5943600 w 8128084"/>
              <a:gd name="connsiteY171" fmla="*/ 13716000 h 15135727"/>
              <a:gd name="connsiteX172" fmla="*/ 5702969 w 8128084"/>
              <a:gd name="connsiteY172" fmla="*/ 13667874 h 15135727"/>
              <a:gd name="connsiteX173" fmla="*/ 5582653 w 8128084"/>
              <a:gd name="connsiteY173" fmla="*/ 13691937 h 15135727"/>
              <a:gd name="connsiteX174" fmla="*/ 5727032 w 8128084"/>
              <a:gd name="connsiteY174" fmla="*/ 13836316 h 15135727"/>
              <a:gd name="connsiteX175" fmla="*/ 5582653 w 8128084"/>
              <a:gd name="connsiteY175" fmla="*/ 14052885 h 15135727"/>
              <a:gd name="connsiteX176" fmla="*/ 5462337 w 8128084"/>
              <a:gd name="connsiteY176" fmla="*/ 14149137 h 15135727"/>
              <a:gd name="connsiteX177" fmla="*/ 5342021 w 8128084"/>
              <a:gd name="connsiteY177" fmla="*/ 14004758 h 15135727"/>
              <a:gd name="connsiteX178" fmla="*/ 5245769 w 8128084"/>
              <a:gd name="connsiteY178" fmla="*/ 14004758 h 15135727"/>
              <a:gd name="connsiteX179" fmla="*/ 5245769 w 8128084"/>
              <a:gd name="connsiteY179" fmla="*/ 13956632 h 15135727"/>
              <a:gd name="connsiteX180" fmla="*/ 5101390 w 8128084"/>
              <a:gd name="connsiteY180" fmla="*/ 13956632 h 15135727"/>
              <a:gd name="connsiteX181" fmla="*/ 4981074 w 8128084"/>
              <a:gd name="connsiteY181" fmla="*/ 13860379 h 15135727"/>
              <a:gd name="connsiteX182" fmla="*/ 4740442 w 8128084"/>
              <a:gd name="connsiteY182" fmla="*/ 13908506 h 15135727"/>
              <a:gd name="connsiteX183" fmla="*/ 4475748 w 8128084"/>
              <a:gd name="connsiteY183" fmla="*/ 13956632 h 15135727"/>
              <a:gd name="connsiteX184" fmla="*/ 4379495 w 8128084"/>
              <a:gd name="connsiteY184" fmla="*/ 14028821 h 15135727"/>
              <a:gd name="connsiteX185" fmla="*/ 4403558 w 8128084"/>
              <a:gd name="connsiteY185" fmla="*/ 14197264 h 15135727"/>
              <a:gd name="connsiteX186" fmla="*/ 4572000 w 8128084"/>
              <a:gd name="connsiteY186" fmla="*/ 14149137 h 15135727"/>
              <a:gd name="connsiteX187" fmla="*/ 4523874 w 8128084"/>
              <a:gd name="connsiteY187" fmla="*/ 14558211 h 15135727"/>
              <a:gd name="connsiteX188" fmla="*/ 4403558 w 8128084"/>
              <a:gd name="connsiteY188" fmla="*/ 14437895 h 15135727"/>
              <a:gd name="connsiteX189" fmla="*/ 4403558 w 8128084"/>
              <a:gd name="connsiteY189" fmla="*/ 14437895 h 15135727"/>
              <a:gd name="connsiteX190" fmla="*/ 4283242 w 8128084"/>
              <a:gd name="connsiteY190" fmla="*/ 14245390 h 15135727"/>
              <a:gd name="connsiteX191" fmla="*/ 4235116 w 8128084"/>
              <a:gd name="connsiteY191" fmla="*/ 14341642 h 15135727"/>
              <a:gd name="connsiteX192" fmla="*/ 4162927 w 8128084"/>
              <a:gd name="connsiteY192" fmla="*/ 14389769 h 15135727"/>
              <a:gd name="connsiteX193" fmla="*/ 4162927 w 8128084"/>
              <a:gd name="connsiteY193" fmla="*/ 14389769 h 15135727"/>
              <a:gd name="connsiteX194" fmla="*/ 3922295 w 8128084"/>
              <a:gd name="connsiteY194" fmla="*/ 14245390 h 15135727"/>
              <a:gd name="connsiteX195" fmla="*/ 3801979 w 8128084"/>
              <a:gd name="connsiteY195" fmla="*/ 14293516 h 15135727"/>
              <a:gd name="connsiteX196" fmla="*/ 3681664 w 8128084"/>
              <a:gd name="connsiteY196" fmla="*/ 14389769 h 15135727"/>
              <a:gd name="connsiteX197" fmla="*/ 3657600 w 8128084"/>
              <a:gd name="connsiteY197" fmla="*/ 14654464 h 15135727"/>
              <a:gd name="connsiteX198" fmla="*/ 3513221 w 8128084"/>
              <a:gd name="connsiteY198" fmla="*/ 14726653 h 15135727"/>
              <a:gd name="connsiteX199" fmla="*/ 3513221 w 8128084"/>
              <a:gd name="connsiteY199" fmla="*/ 14871032 h 15135727"/>
              <a:gd name="connsiteX200" fmla="*/ 3633537 w 8128084"/>
              <a:gd name="connsiteY200" fmla="*/ 14967285 h 15135727"/>
              <a:gd name="connsiteX201" fmla="*/ 3609474 w 8128084"/>
              <a:gd name="connsiteY201" fmla="*/ 15087600 h 15135727"/>
              <a:gd name="connsiteX202" fmla="*/ 3441032 w 8128084"/>
              <a:gd name="connsiteY202" fmla="*/ 15039474 h 15135727"/>
              <a:gd name="connsiteX203" fmla="*/ 3272590 w 8128084"/>
              <a:gd name="connsiteY203" fmla="*/ 15063537 h 15135727"/>
              <a:gd name="connsiteX204" fmla="*/ 3248527 w 8128084"/>
              <a:gd name="connsiteY204" fmla="*/ 14895095 h 15135727"/>
              <a:gd name="connsiteX205" fmla="*/ 3128211 w 8128084"/>
              <a:gd name="connsiteY205" fmla="*/ 14919158 h 15135727"/>
              <a:gd name="connsiteX206" fmla="*/ 2959769 w 8128084"/>
              <a:gd name="connsiteY206" fmla="*/ 15135727 h 15135727"/>
              <a:gd name="connsiteX207" fmla="*/ 2935706 w 8128084"/>
              <a:gd name="connsiteY207" fmla="*/ 14895095 h 15135727"/>
              <a:gd name="connsiteX208" fmla="*/ 2791327 w 8128084"/>
              <a:gd name="connsiteY208" fmla="*/ 14943221 h 15135727"/>
              <a:gd name="connsiteX209" fmla="*/ 2671011 w 8128084"/>
              <a:gd name="connsiteY209" fmla="*/ 15039474 h 15135727"/>
              <a:gd name="connsiteX210" fmla="*/ 2430379 w 8128084"/>
              <a:gd name="connsiteY210" fmla="*/ 15087600 h 15135727"/>
              <a:gd name="connsiteX211" fmla="*/ 2237874 w 8128084"/>
              <a:gd name="connsiteY211" fmla="*/ 15039474 h 15135727"/>
              <a:gd name="connsiteX212" fmla="*/ 2622885 w 8128084"/>
              <a:gd name="connsiteY212" fmla="*/ 14846969 h 15135727"/>
              <a:gd name="connsiteX213" fmla="*/ 2887579 w 8128084"/>
              <a:gd name="connsiteY213" fmla="*/ 14774779 h 15135727"/>
              <a:gd name="connsiteX214" fmla="*/ 2839453 w 8128084"/>
              <a:gd name="connsiteY214" fmla="*/ 14582274 h 15135727"/>
              <a:gd name="connsiteX215" fmla="*/ 2935706 w 8128084"/>
              <a:gd name="connsiteY215" fmla="*/ 14510085 h 15135727"/>
              <a:gd name="connsiteX216" fmla="*/ 2935706 w 8128084"/>
              <a:gd name="connsiteY216" fmla="*/ 14510085 h 15135727"/>
              <a:gd name="connsiteX217" fmla="*/ 3080085 w 8128084"/>
              <a:gd name="connsiteY217" fmla="*/ 14413832 h 15135727"/>
              <a:gd name="connsiteX218" fmla="*/ 3152274 w 8128084"/>
              <a:gd name="connsiteY218" fmla="*/ 14341642 h 15135727"/>
              <a:gd name="connsiteX219" fmla="*/ 3080085 w 8128084"/>
              <a:gd name="connsiteY219" fmla="*/ 14269453 h 15135727"/>
              <a:gd name="connsiteX220" fmla="*/ 3152274 w 8128084"/>
              <a:gd name="connsiteY220" fmla="*/ 14197264 h 15135727"/>
              <a:gd name="connsiteX221" fmla="*/ 3152274 w 8128084"/>
              <a:gd name="connsiteY221" fmla="*/ 14052885 h 15135727"/>
              <a:gd name="connsiteX222" fmla="*/ 3080085 w 8128084"/>
              <a:gd name="connsiteY222" fmla="*/ 13980695 h 15135727"/>
              <a:gd name="connsiteX223" fmla="*/ 3056021 w 8128084"/>
              <a:gd name="connsiteY223" fmla="*/ 14076948 h 15135727"/>
              <a:gd name="connsiteX224" fmla="*/ 2935706 w 8128084"/>
              <a:gd name="connsiteY224" fmla="*/ 14076948 h 15135727"/>
              <a:gd name="connsiteX225" fmla="*/ 2863516 w 8128084"/>
              <a:gd name="connsiteY225" fmla="*/ 14125074 h 15135727"/>
              <a:gd name="connsiteX226" fmla="*/ 2719137 w 8128084"/>
              <a:gd name="connsiteY226" fmla="*/ 14197264 h 15135727"/>
              <a:gd name="connsiteX227" fmla="*/ 2646948 w 8128084"/>
              <a:gd name="connsiteY227" fmla="*/ 14197264 h 15135727"/>
              <a:gd name="connsiteX228" fmla="*/ 2598821 w 8128084"/>
              <a:gd name="connsiteY228" fmla="*/ 14125074 h 15135727"/>
              <a:gd name="connsiteX229" fmla="*/ 2430379 w 8128084"/>
              <a:gd name="connsiteY229" fmla="*/ 13836316 h 15135727"/>
              <a:gd name="connsiteX230" fmla="*/ 2646948 w 8128084"/>
              <a:gd name="connsiteY230" fmla="*/ 13812253 h 15135727"/>
              <a:gd name="connsiteX231" fmla="*/ 2502569 w 8128084"/>
              <a:gd name="connsiteY231" fmla="*/ 13475369 h 15135727"/>
              <a:gd name="connsiteX232" fmla="*/ 2550695 w 8128084"/>
              <a:gd name="connsiteY232" fmla="*/ 13186611 h 15135727"/>
              <a:gd name="connsiteX233" fmla="*/ 2719137 w 8128084"/>
              <a:gd name="connsiteY233" fmla="*/ 13042232 h 15135727"/>
              <a:gd name="connsiteX234" fmla="*/ 2791327 w 8128084"/>
              <a:gd name="connsiteY234" fmla="*/ 12945979 h 15135727"/>
              <a:gd name="connsiteX235" fmla="*/ 3031958 w 8128084"/>
              <a:gd name="connsiteY235" fmla="*/ 13090358 h 15135727"/>
              <a:gd name="connsiteX236" fmla="*/ 3056021 w 8128084"/>
              <a:gd name="connsiteY236" fmla="*/ 12753474 h 15135727"/>
              <a:gd name="connsiteX237" fmla="*/ 2887579 w 8128084"/>
              <a:gd name="connsiteY237" fmla="*/ 12777537 h 15135727"/>
              <a:gd name="connsiteX238" fmla="*/ 2815390 w 8128084"/>
              <a:gd name="connsiteY238" fmla="*/ 12777537 h 15135727"/>
              <a:gd name="connsiteX239" fmla="*/ 3176337 w 8128084"/>
              <a:gd name="connsiteY239" fmla="*/ 12368464 h 15135727"/>
              <a:gd name="connsiteX240" fmla="*/ 3104148 w 8128084"/>
              <a:gd name="connsiteY240" fmla="*/ 12320337 h 15135727"/>
              <a:gd name="connsiteX241" fmla="*/ 3104148 w 8128084"/>
              <a:gd name="connsiteY241" fmla="*/ 12320337 h 15135727"/>
              <a:gd name="connsiteX242" fmla="*/ 3007895 w 8128084"/>
              <a:gd name="connsiteY242" fmla="*/ 12079706 h 15135727"/>
              <a:gd name="connsiteX243" fmla="*/ 2911642 w 8128084"/>
              <a:gd name="connsiteY243" fmla="*/ 11935327 h 15135727"/>
              <a:gd name="connsiteX244" fmla="*/ 2863516 w 8128084"/>
              <a:gd name="connsiteY244" fmla="*/ 11694695 h 15135727"/>
              <a:gd name="connsiteX245" fmla="*/ 2911642 w 8128084"/>
              <a:gd name="connsiteY245" fmla="*/ 11454064 h 15135727"/>
              <a:gd name="connsiteX246" fmla="*/ 3056021 w 8128084"/>
              <a:gd name="connsiteY246" fmla="*/ 11454064 h 15135727"/>
              <a:gd name="connsiteX247" fmla="*/ 2983832 w 8128084"/>
              <a:gd name="connsiteY247" fmla="*/ 11381874 h 15135727"/>
              <a:gd name="connsiteX248" fmla="*/ 3031958 w 8128084"/>
              <a:gd name="connsiteY248" fmla="*/ 11285621 h 15135727"/>
              <a:gd name="connsiteX249" fmla="*/ 3007895 w 8128084"/>
              <a:gd name="connsiteY249" fmla="*/ 11189369 h 15135727"/>
              <a:gd name="connsiteX250" fmla="*/ 2887579 w 8128084"/>
              <a:gd name="connsiteY250" fmla="*/ 11141242 h 15135727"/>
              <a:gd name="connsiteX251" fmla="*/ 2887579 w 8128084"/>
              <a:gd name="connsiteY251" fmla="*/ 10972800 h 15135727"/>
              <a:gd name="connsiteX252" fmla="*/ 2887579 w 8128084"/>
              <a:gd name="connsiteY252" fmla="*/ 10924674 h 15135727"/>
              <a:gd name="connsiteX253" fmla="*/ 2767264 w 8128084"/>
              <a:gd name="connsiteY253" fmla="*/ 11020927 h 15135727"/>
              <a:gd name="connsiteX254" fmla="*/ 2743200 w 8128084"/>
              <a:gd name="connsiteY254" fmla="*/ 10924674 h 15135727"/>
              <a:gd name="connsiteX255" fmla="*/ 2550695 w 8128084"/>
              <a:gd name="connsiteY255" fmla="*/ 11020927 h 15135727"/>
              <a:gd name="connsiteX256" fmla="*/ 2526632 w 8128084"/>
              <a:gd name="connsiteY256" fmla="*/ 11117179 h 15135727"/>
              <a:gd name="connsiteX257" fmla="*/ 2334127 w 8128084"/>
              <a:gd name="connsiteY257" fmla="*/ 10996864 h 15135727"/>
              <a:gd name="connsiteX258" fmla="*/ 2358190 w 8128084"/>
              <a:gd name="connsiteY258" fmla="*/ 10732169 h 15135727"/>
              <a:gd name="connsiteX259" fmla="*/ 2334127 w 8128084"/>
              <a:gd name="connsiteY259" fmla="*/ 10587790 h 15135727"/>
              <a:gd name="connsiteX260" fmla="*/ 2406316 w 8128084"/>
              <a:gd name="connsiteY260" fmla="*/ 10491537 h 15135727"/>
              <a:gd name="connsiteX261" fmla="*/ 2598821 w 8128084"/>
              <a:gd name="connsiteY261" fmla="*/ 10684042 h 15135727"/>
              <a:gd name="connsiteX262" fmla="*/ 2767264 w 8128084"/>
              <a:gd name="connsiteY262" fmla="*/ 10684042 h 15135727"/>
              <a:gd name="connsiteX263" fmla="*/ 2646948 w 8128084"/>
              <a:gd name="connsiteY263" fmla="*/ 10515600 h 15135727"/>
              <a:gd name="connsiteX264" fmla="*/ 2815390 w 8128084"/>
              <a:gd name="connsiteY264" fmla="*/ 10395285 h 15135727"/>
              <a:gd name="connsiteX265" fmla="*/ 3080085 w 8128084"/>
              <a:gd name="connsiteY265" fmla="*/ 10419348 h 15135727"/>
              <a:gd name="connsiteX266" fmla="*/ 3248527 w 8128084"/>
              <a:gd name="connsiteY266" fmla="*/ 10539664 h 15135727"/>
              <a:gd name="connsiteX267" fmla="*/ 3320716 w 8128084"/>
              <a:gd name="connsiteY267" fmla="*/ 10659979 h 15135727"/>
              <a:gd name="connsiteX268" fmla="*/ 3465095 w 8128084"/>
              <a:gd name="connsiteY268" fmla="*/ 10659979 h 15135727"/>
              <a:gd name="connsiteX269" fmla="*/ 3441032 w 8128084"/>
              <a:gd name="connsiteY269" fmla="*/ 10491537 h 15135727"/>
              <a:gd name="connsiteX270" fmla="*/ 3392906 w 8128084"/>
              <a:gd name="connsiteY270" fmla="*/ 10250906 h 15135727"/>
              <a:gd name="connsiteX271" fmla="*/ 3152274 w 8128084"/>
              <a:gd name="connsiteY271" fmla="*/ 10250906 h 15135727"/>
              <a:gd name="connsiteX272" fmla="*/ 3176337 w 8128084"/>
              <a:gd name="connsiteY272" fmla="*/ 10178716 h 15135727"/>
              <a:gd name="connsiteX273" fmla="*/ 3104148 w 8128084"/>
              <a:gd name="connsiteY273" fmla="*/ 10154653 h 15135727"/>
              <a:gd name="connsiteX274" fmla="*/ 3007895 w 8128084"/>
              <a:gd name="connsiteY274" fmla="*/ 9962148 h 15135727"/>
              <a:gd name="connsiteX275" fmla="*/ 3176337 w 8128084"/>
              <a:gd name="connsiteY275" fmla="*/ 9889958 h 15135727"/>
              <a:gd name="connsiteX276" fmla="*/ 2959769 w 8128084"/>
              <a:gd name="connsiteY276" fmla="*/ 9504948 h 15135727"/>
              <a:gd name="connsiteX277" fmla="*/ 2791327 w 8128084"/>
              <a:gd name="connsiteY277" fmla="*/ 9456821 h 15135727"/>
              <a:gd name="connsiteX278" fmla="*/ 2574758 w 8128084"/>
              <a:gd name="connsiteY278" fmla="*/ 9336506 h 15135727"/>
              <a:gd name="connsiteX279" fmla="*/ 2550695 w 8128084"/>
              <a:gd name="connsiteY279" fmla="*/ 9071811 h 15135727"/>
              <a:gd name="connsiteX280" fmla="*/ 2695074 w 8128084"/>
              <a:gd name="connsiteY280" fmla="*/ 8999621 h 15135727"/>
              <a:gd name="connsiteX281" fmla="*/ 2622885 w 8128084"/>
              <a:gd name="connsiteY281" fmla="*/ 8975558 h 15135727"/>
              <a:gd name="connsiteX282" fmla="*/ 2430379 w 8128084"/>
              <a:gd name="connsiteY282" fmla="*/ 8999621 h 15135727"/>
              <a:gd name="connsiteX283" fmla="*/ 2261937 w 8128084"/>
              <a:gd name="connsiteY283" fmla="*/ 9168064 h 15135727"/>
              <a:gd name="connsiteX284" fmla="*/ 2237874 w 8128084"/>
              <a:gd name="connsiteY284" fmla="*/ 8999621 h 15135727"/>
              <a:gd name="connsiteX285" fmla="*/ 2117558 w 8128084"/>
              <a:gd name="connsiteY285" fmla="*/ 8975558 h 15135727"/>
              <a:gd name="connsiteX286" fmla="*/ 2045369 w 8128084"/>
              <a:gd name="connsiteY286" fmla="*/ 8783053 h 15135727"/>
              <a:gd name="connsiteX287" fmla="*/ 1852864 w 8128084"/>
              <a:gd name="connsiteY287" fmla="*/ 8758990 h 15135727"/>
              <a:gd name="connsiteX288" fmla="*/ 1636295 w 8128084"/>
              <a:gd name="connsiteY288" fmla="*/ 8927432 h 15135727"/>
              <a:gd name="connsiteX289" fmla="*/ 1588169 w 8128084"/>
              <a:gd name="connsiteY289" fmla="*/ 9023685 h 15135727"/>
              <a:gd name="connsiteX290" fmla="*/ 1515979 w 8128084"/>
              <a:gd name="connsiteY290" fmla="*/ 8879306 h 15135727"/>
              <a:gd name="connsiteX291" fmla="*/ 1347537 w 8128084"/>
              <a:gd name="connsiteY291" fmla="*/ 8879306 h 15135727"/>
              <a:gd name="connsiteX292" fmla="*/ 1347537 w 8128084"/>
              <a:gd name="connsiteY292" fmla="*/ 8710864 h 15135727"/>
              <a:gd name="connsiteX293" fmla="*/ 1106906 w 8128084"/>
              <a:gd name="connsiteY293" fmla="*/ 8783053 h 15135727"/>
              <a:gd name="connsiteX294" fmla="*/ 890337 w 8128084"/>
              <a:gd name="connsiteY294" fmla="*/ 8686800 h 15135727"/>
              <a:gd name="connsiteX295" fmla="*/ 649706 w 8128084"/>
              <a:gd name="connsiteY295" fmla="*/ 8662737 h 15135727"/>
              <a:gd name="connsiteX296" fmla="*/ 385011 w 8128084"/>
              <a:gd name="connsiteY296" fmla="*/ 8566485 h 15135727"/>
              <a:gd name="connsiteX297" fmla="*/ 577516 w 8128084"/>
              <a:gd name="connsiteY297" fmla="*/ 8373979 h 15135727"/>
              <a:gd name="connsiteX298" fmla="*/ 794085 w 8128084"/>
              <a:gd name="connsiteY298" fmla="*/ 8301790 h 15135727"/>
              <a:gd name="connsiteX299" fmla="*/ 745958 w 8128084"/>
              <a:gd name="connsiteY299" fmla="*/ 8133348 h 15135727"/>
              <a:gd name="connsiteX300" fmla="*/ 818148 w 8128084"/>
              <a:gd name="connsiteY300" fmla="*/ 7820527 h 15135727"/>
              <a:gd name="connsiteX301" fmla="*/ 697832 w 8128084"/>
              <a:gd name="connsiteY301" fmla="*/ 7820527 h 15135727"/>
              <a:gd name="connsiteX302" fmla="*/ 625642 w 8128084"/>
              <a:gd name="connsiteY302" fmla="*/ 7916779 h 15135727"/>
              <a:gd name="connsiteX303" fmla="*/ 457200 w 8128084"/>
              <a:gd name="connsiteY303" fmla="*/ 7820527 h 15135727"/>
              <a:gd name="connsiteX304" fmla="*/ 529390 w 8128084"/>
              <a:gd name="connsiteY304" fmla="*/ 7700211 h 15135727"/>
              <a:gd name="connsiteX305" fmla="*/ 938464 w 8128084"/>
              <a:gd name="connsiteY305" fmla="*/ 7676148 h 15135727"/>
              <a:gd name="connsiteX306" fmla="*/ 1058779 w 8128084"/>
              <a:gd name="connsiteY306" fmla="*/ 7459579 h 15135727"/>
              <a:gd name="connsiteX307" fmla="*/ 1203158 w 8128084"/>
              <a:gd name="connsiteY307" fmla="*/ 7603958 h 15135727"/>
              <a:gd name="connsiteX308" fmla="*/ 1299411 w 8128084"/>
              <a:gd name="connsiteY308" fmla="*/ 7555832 h 15135727"/>
              <a:gd name="connsiteX309" fmla="*/ 1443790 w 8128084"/>
              <a:gd name="connsiteY309" fmla="*/ 7507706 h 15135727"/>
              <a:gd name="connsiteX310" fmla="*/ 1684421 w 8128084"/>
              <a:gd name="connsiteY310" fmla="*/ 7603958 h 15135727"/>
              <a:gd name="connsiteX311" fmla="*/ 1684421 w 8128084"/>
              <a:gd name="connsiteY311" fmla="*/ 7603958 h 15135727"/>
              <a:gd name="connsiteX312" fmla="*/ 1540042 w 8128084"/>
              <a:gd name="connsiteY312" fmla="*/ 7363327 h 15135727"/>
              <a:gd name="connsiteX313" fmla="*/ 1299411 w 8128084"/>
              <a:gd name="connsiteY313" fmla="*/ 7315200 h 15135727"/>
              <a:gd name="connsiteX314" fmla="*/ 1130969 w 8128084"/>
              <a:gd name="connsiteY314" fmla="*/ 7339264 h 15135727"/>
              <a:gd name="connsiteX315" fmla="*/ 1034716 w 8128084"/>
              <a:gd name="connsiteY315" fmla="*/ 7315200 h 15135727"/>
              <a:gd name="connsiteX316" fmla="*/ 1155032 w 8128084"/>
              <a:gd name="connsiteY316" fmla="*/ 7050506 h 15135727"/>
              <a:gd name="connsiteX317" fmla="*/ 1155032 w 8128084"/>
              <a:gd name="connsiteY317" fmla="*/ 6930190 h 15135727"/>
              <a:gd name="connsiteX318" fmla="*/ 1155032 w 8128084"/>
              <a:gd name="connsiteY318" fmla="*/ 6761748 h 15135727"/>
              <a:gd name="connsiteX319" fmla="*/ 1203158 w 8128084"/>
              <a:gd name="connsiteY319" fmla="*/ 6617369 h 15135727"/>
              <a:gd name="connsiteX320" fmla="*/ 1371600 w 8128084"/>
              <a:gd name="connsiteY320" fmla="*/ 6472990 h 15135727"/>
              <a:gd name="connsiteX321" fmla="*/ 1443790 w 8128084"/>
              <a:gd name="connsiteY321" fmla="*/ 6328611 h 15135727"/>
              <a:gd name="connsiteX322" fmla="*/ 1419727 w 8128084"/>
              <a:gd name="connsiteY322" fmla="*/ 6208295 h 15135727"/>
              <a:gd name="connsiteX323" fmla="*/ 1275348 w 8128084"/>
              <a:gd name="connsiteY323" fmla="*/ 6304548 h 15135727"/>
              <a:gd name="connsiteX324" fmla="*/ 1323474 w 8128084"/>
              <a:gd name="connsiteY324" fmla="*/ 6015790 h 15135727"/>
              <a:gd name="connsiteX325" fmla="*/ 1540042 w 8128084"/>
              <a:gd name="connsiteY325" fmla="*/ 5871411 h 15135727"/>
              <a:gd name="connsiteX326" fmla="*/ 1540042 w 8128084"/>
              <a:gd name="connsiteY326" fmla="*/ 5751095 h 15135727"/>
              <a:gd name="connsiteX327" fmla="*/ 1395664 w 8128084"/>
              <a:gd name="connsiteY327" fmla="*/ 5799221 h 15135727"/>
              <a:gd name="connsiteX328" fmla="*/ 1179095 w 8128084"/>
              <a:gd name="connsiteY328" fmla="*/ 5799221 h 15135727"/>
              <a:gd name="connsiteX329" fmla="*/ 890337 w 8128084"/>
              <a:gd name="connsiteY329" fmla="*/ 5775158 h 15135727"/>
              <a:gd name="connsiteX330" fmla="*/ 697832 w 8128084"/>
              <a:gd name="connsiteY330" fmla="*/ 5606716 h 15135727"/>
              <a:gd name="connsiteX331" fmla="*/ 577516 w 8128084"/>
              <a:gd name="connsiteY331" fmla="*/ 5582653 h 15135727"/>
              <a:gd name="connsiteX332" fmla="*/ 697832 w 8128084"/>
              <a:gd name="connsiteY332" fmla="*/ 5775158 h 15135727"/>
              <a:gd name="connsiteX333" fmla="*/ 409074 w 8128084"/>
              <a:gd name="connsiteY333" fmla="*/ 5799221 h 15135727"/>
              <a:gd name="connsiteX334" fmla="*/ 168442 w 8128084"/>
              <a:gd name="connsiteY334" fmla="*/ 5702969 h 15135727"/>
              <a:gd name="connsiteX335" fmla="*/ 264695 w 8128084"/>
              <a:gd name="connsiteY335" fmla="*/ 5558590 h 15135727"/>
              <a:gd name="connsiteX336" fmla="*/ 144379 w 8128084"/>
              <a:gd name="connsiteY336" fmla="*/ 5510464 h 15135727"/>
              <a:gd name="connsiteX337" fmla="*/ 0 w 8128084"/>
              <a:gd name="connsiteY337" fmla="*/ 5462337 h 15135727"/>
              <a:gd name="connsiteX338" fmla="*/ 96253 w 8128084"/>
              <a:gd name="connsiteY338"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86400 w 8128084"/>
              <a:gd name="connsiteY144" fmla="*/ 8349916 h 15135727"/>
              <a:gd name="connsiteX145" fmla="*/ 5678906 w 8128084"/>
              <a:gd name="connsiteY145" fmla="*/ 8614611 h 15135727"/>
              <a:gd name="connsiteX146" fmla="*/ 5919537 w 8128084"/>
              <a:gd name="connsiteY146" fmla="*/ 9071811 h 15135727"/>
              <a:gd name="connsiteX147" fmla="*/ 6160169 w 8128084"/>
              <a:gd name="connsiteY147" fmla="*/ 9336506 h 15135727"/>
              <a:gd name="connsiteX148" fmla="*/ 6280485 w 8128084"/>
              <a:gd name="connsiteY148" fmla="*/ 9601200 h 15135727"/>
              <a:gd name="connsiteX149" fmla="*/ 6400800 w 8128084"/>
              <a:gd name="connsiteY149" fmla="*/ 9793706 h 15135727"/>
              <a:gd name="connsiteX150" fmla="*/ 6569242 w 8128084"/>
              <a:gd name="connsiteY150" fmla="*/ 10058400 h 15135727"/>
              <a:gd name="connsiteX151" fmla="*/ 6713621 w 8128084"/>
              <a:gd name="connsiteY151" fmla="*/ 10106527 h 15135727"/>
              <a:gd name="connsiteX152" fmla="*/ 6545179 w 8128084"/>
              <a:gd name="connsiteY152" fmla="*/ 10202779 h 15135727"/>
              <a:gd name="connsiteX153" fmla="*/ 6569242 w 8128084"/>
              <a:gd name="connsiteY153" fmla="*/ 10443411 h 15135727"/>
              <a:gd name="connsiteX154" fmla="*/ 6593306 w 8128084"/>
              <a:gd name="connsiteY154" fmla="*/ 10708106 h 15135727"/>
              <a:gd name="connsiteX155" fmla="*/ 6761748 w 8128084"/>
              <a:gd name="connsiteY155" fmla="*/ 10924674 h 15135727"/>
              <a:gd name="connsiteX156" fmla="*/ 6641432 w 8128084"/>
              <a:gd name="connsiteY156" fmla="*/ 11093116 h 15135727"/>
              <a:gd name="connsiteX157" fmla="*/ 6713621 w 8128084"/>
              <a:gd name="connsiteY157" fmla="*/ 11261558 h 15135727"/>
              <a:gd name="connsiteX158" fmla="*/ 6737685 w 8128084"/>
              <a:gd name="connsiteY158" fmla="*/ 11526253 h 15135727"/>
              <a:gd name="connsiteX159" fmla="*/ 6617369 w 8128084"/>
              <a:gd name="connsiteY159" fmla="*/ 11839074 h 15135727"/>
              <a:gd name="connsiteX160" fmla="*/ 6617369 w 8128084"/>
              <a:gd name="connsiteY160" fmla="*/ 12031579 h 15135727"/>
              <a:gd name="connsiteX161" fmla="*/ 6641432 w 8128084"/>
              <a:gd name="connsiteY161" fmla="*/ 12127832 h 15135727"/>
              <a:gd name="connsiteX162" fmla="*/ 6761748 w 8128084"/>
              <a:gd name="connsiteY162" fmla="*/ 12031579 h 15135727"/>
              <a:gd name="connsiteX163" fmla="*/ 6761748 w 8128084"/>
              <a:gd name="connsiteY163" fmla="*/ 12296274 h 15135727"/>
              <a:gd name="connsiteX164" fmla="*/ 6689558 w 8128084"/>
              <a:gd name="connsiteY164" fmla="*/ 12512842 h 15135727"/>
              <a:gd name="connsiteX165" fmla="*/ 6785811 w 8128084"/>
              <a:gd name="connsiteY165" fmla="*/ 12777537 h 15135727"/>
              <a:gd name="connsiteX166" fmla="*/ 6569242 w 8128084"/>
              <a:gd name="connsiteY166" fmla="*/ 12873790 h 15135727"/>
              <a:gd name="connsiteX167" fmla="*/ 6545179 w 8128084"/>
              <a:gd name="connsiteY167" fmla="*/ 13090358 h 15135727"/>
              <a:gd name="connsiteX168" fmla="*/ 6448927 w 8128084"/>
              <a:gd name="connsiteY168" fmla="*/ 13355053 h 15135727"/>
              <a:gd name="connsiteX169" fmla="*/ 6256421 w 8128084"/>
              <a:gd name="connsiteY169" fmla="*/ 13571621 h 15135727"/>
              <a:gd name="connsiteX170" fmla="*/ 6087979 w 8128084"/>
              <a:gd name="connsiteY170" fmla="*/ 13667874 h 15135727"/>
              <a:gd name="connsiteX171" fmla="*/ 5943600 w 8128084"/>
              <a:gd name="connsiteY171" fmla="*/ 13716000 h 15135727"/>
              <a:gd name="connsiteX172" fmla="*/ 5702969 w 8128084"/>
              <a:gd name="connsiteY172" fmla="*/ 13667874 h 15135727"/>
              <a:gd name="connsiteX173" fmla="*/ 5582653 w 8128084"/>
              <a:gd name="connsiteY173" fmla="*/ 13691937 h 15135727"/>
              <a:gd name="connsiteX174" fmla="*/ 5727032 w 8128084"/>
              <a:gd name="connsiteY174" fmla="*/ 13836316 h 15135727"/>
              <a:gd name="connsiteX175" fmla="*/ 5582653 w 8128084"/>
              <a:gd name="connsiteY175" fmla="*/ 14052885 h 15135727"/>
              <a:gd name="connsiteX176" fmla="*/ 5462337 w 8128084"/>
              <a:gd name="connsiteY176" fmla="*/ 14149137 h 15135727"/>
              <a:gd name="connsiteX177" fmla="*/ 5342021 w 8128084"/>
              <a:gd name="connsiteY177" fmla="*/ 14004758 h 15135727"/>
              <a:gd name="connsiteX178" fmla="*/ 5245769 w 8128084"/>
              <a:gd name="connsiteY178" fmla="*/ 14004758 h 15135727"/>
              <a:gd name="connsiteX179" fmla="*/ 5245769 w 8128084"/>
              <a:gd name="connsiteY179" fmla="*/ 13956632 h 15135727"/>
              <a:gd name="connsiteX180" fmla="*/ 5101390 w 8128084"/>
              <a:gd name="connsiteY180" fmla="*/ 13956632 h 15135727"/>
              <a:gd name="connsiteX181" fmla="*/ 4981074 w 8128084"/>
              <a:gd name="connsiteY181" fmla="*/ 13860379 h 15135727"/>
              <a:gd name="connsiteX182" fmla="*/ 4740442 w 8128084"/>
              <a:gd name="connsiteY182" fmla="*/ 13908506 h 15135727"/>
              <a:gd name="connsiteX183" fmla="*/ 4475748 w 8128084"/>
              <a:gd name="connsiteY183" fmla="*/ 13956632 h 15135727"/>
              <a:gd name="connsiteX184" fmla="*/ 4379495 w 8128084"/>
              <a:gd name="connsiteY184" fmla="*/ 14028821 h 15135727"/>
              <a:gd name="connsiteX185" fmla="*/ 4403558 w 8128084"/>
              <a:gd name="connsiteY185" fmla="*/ 14197264 h 15135727"/>
              <a:gd name="connsiteX186" fmla="*/ 4572000 w 8128084"/>
              <a:gd name="connsiteY186" fmla="*/ 14149137 h 15135727"/>
              <a:gd name="connsiteX187" fmla="*/ 4523874 w 8128084"/>
              <a:gd name="connsiteY187" fmla="*/ 14558211 h 15135727"/>
              <a:gd name="connsiteX188" fmla="*/ 4403558 w 8128084"/>
              <a:gd name="connsiteY188" fmla="*/ 14437895 h 15135727"/>
              <a:gd name="connsiteX189" fmla="*/ 4403558 w 8128084"/>
              <a:gd name="connsiteY189" fmla="*/ 14437895 h 15135727"/>
              <a:gd name="connsiteX190" fmla="*/ 4283242 w 8128084"/>
              <a:gd name="connsiteY190" fmla="*/ 14245390 h 15135727"/>
              <a:gd name="connsiteX191" fmla="*/ 4235116 w 8128084"/>
              <a:gd name="connsiteY191" fmla="*/ 14341642 h 15135727"/>
              <a:gd name="connsiteX192" fmla="*/ 4162927 w 8128084"/>
              <a:gd name="connsiteY192" fmla="*/ 14389769 h 15135727"/>
              <a:gd name="connsiteX193" fmla="*/ 4162927 w 8128084"/>
              <a:gd name="connsiteY193" fmla="*/ 14389769 h 15135727"/>
              <a:gd name="connsiteX194" fmla="*/ 3922295 w 8128084"/>
              <a:gd name="connsiteY194" fmla="*/ 14245390 h 15135727"/>
              <a:gd name="connsiteX195" fmla="*/ 3801979 w 8128084"/>
              <a:gd name="connsiteY195" fmla="*/ 14293516 h 15135727"/>
              <a:gd name="connsiteX196" fmla="*/ 3681664 w 8128084"/>
              <a:gd name="connsiteY196" fmla="*/ 14389769 h 15135727"/>
              <a:gd name="connsiteX197" fmla="*/ 3657600 w 8128084"/>
              <a:gd name="connsiteY197" fmla="*/ 14654464 h 15135727"/>
              <a:gd name="connsiteX198" fmla="*/ 3513221 w 8128084"/>
              <a:gd name="connsiteY198" fmla="*/ 14726653 h 15135727"/>
              <a:gd name="connsiteX199" fmla="*/ 3513221 w 8128084"/>
              <a:gd name="connsiteY199" fmla="*/ 14871032 h 15135727"/>
              <a:gd name="connsiteX200" fmla="*/ 3633537 w 8128084"/>
              <a:gd name="connsiteY200" fmla="*/ 14967285 h 15135727"/>
              <a:gd name="connsiteX201" fmla="*/ 3609474 w 8128084"/>
              <a:gd name="connsiteY201" fmla="*/ 15087600 h 15135727"/>
              <a:gd name="connsiteX202" fmla="*/ 3441032 w 8128084"/>
              <a:gd name="connsiteY202" fmla="*/ 15039474 h 15135727"/>
              <a:gd name="connsiteX203" fmla="*/ 3272590 w 8128084"/>
              <a:gd name="connsiteY203" fmla="*/ 15063537 h 15135727"/>
              <a:gd name="connsiteX204" fmla="*/ 3248527 w 8128084"/>
              <a:gd name="connsiteY204" fmla="*/ 14895095 h 15135727"/>
              <a:gd name="connsiteX205" fmla="*/ 3128211 w 8128084"/>
              <a:gd name="connsiteY205" fmla="*/ 14919158 h 15135727"/>
              <a:gd name="connsiteX206" fmla="*/ 2959769 w 8128084"/>
              <a:gd name="connsiteY206" fmla="*/ 15135727 h 15135727"/>
              <a:gd name="connsiteX207" fmla="*/ 2935706 w 8128084"/>
              <a:gd name="connsiteY207" fmla="*/ 14895095 h 15135727"/>
              <a:gd name="connsiteX208" fmla="*/ 2791327 w 8128084"/>
              <a:gd name="connsiteY208" fmla="*/ 14943221 h 15135727"/>
              <a:gd name="connsiteX209" fmla="*/ 2671011 w 8128084"/>
              <a:gd name="connsiteY209" fmla="*/ 15039474 h 15135727"/>
              <a:gd name="connsiteX210" fmla="*/ 2430379 w 8128084"/>
              <a:gd name="connsiteY210" fmla="*/ 15087600 h 15135727"/>
              <a:gd name="connsiteX211" fmla="*/ 2237874 w 8128084"/>
              <a:gd name="connsiteY211" fmla="*/ 15039474 h 15135727"/>
              <a:gd name="connsiteX212" fmla="*/ 2622885 w 8128084"/>
              <a:gd name="connsiteY212" fmla="*/ 14846969 h 15135727"/>
              <a:gd name="connsiteX213" fmla="*/ 2887579 w 8128084"/>
              <a:gd name="connsiteY213" fmla="*/ 14774779 h 15135727"/>
              <a:gd name="connsiteX214" fmla="*/ 2839453 w 8128084"/>
              <a:gd name="connsiteY214" fmla="*/ 14582274 h 15135727"/>
              <a:gd name="connsiteX215" fmla="*/ 2935706 w 8128084"/>
              <a:gd name="connsiteY215" fmla="*/ 14510085 h 15135727"/>
              <a:gd name="connsiteX216" fmla="*/ 2935706 w 8128084"/>
              <a:gd name="connsiteY216" fmla="*/ 14510085 h 15135727"/>
              <a:gd name="connsiteX217" fmla="*/ 3080085 w 8128084"/>
              <a:gd name="connsiteY217" fmla="*/ 14413832 h 15135727"/>
              <a:gd name="connsiteX218" fmla="*/ 3152274 w 8128084"/>
              <a:gd name="connsiteY218" fmla="*/ 14341642 h 15135727"/>
              <a:gd name="connsiteX219" fmla="*/ 3080085 w 8128084"/>
              <a:gd name="connsiteY219" fmla="*/ 14269453 h 15135727"/>
              <a:gd name="connsiteX220" fmla="*/ 3152274 w 8128084"/>
              <a:gd name="connsiteY220" fmla="*/ 14197264 h 15135727"/>
              <a:gd name="connsiteX221" fmla="*/ 3152274 w 8128084"/>
              <a:gd name="connsiteY221" fmla="*/ 14052885 h 15135727"/>
              <a:gd name="connsiteX222" fmla="*/ 3080085 w 8128084"/>
              <a:gd name="connsiteY222" fmla="*/ 13980695 h 15135727"/>
              <a:gd name="connsiteX223" fmla="*/ 3056021 w 8128084"/>
              <a:gd name="connsiteY223" fmla="*/ 14076948 h 15135727"/>
              <a:gd name="connsiteX224" fmla="*/ 2935706 w 8128084"/>
              <a:gd name="connsiteY224" fmla="*/ 14076948 h 15135727"/>
              <a:gd name="connsiteX225" fmla="*/ 2863516 w 8128084"/>
              <a:gd name="connsiteY225" fmla="*/ 14125074 h 15135727"/>
              <a:gd name="connsiteX226" fmla="*/ 2719137 w 8128084"/>
              <a:gd name="connsiteY226" fmla="*/ 14197264 h 15135727"/>
              <a:gd name="connsiteX227" fmla="*/ 2646948 w 8128084"/>
              <a:gd name="connsiteY227" fmla="*/ 14197264 h 15135727"/>
              <a:gd name="connsiteX228" fmla="*/ 2598821 w 8128084"/>
              <a:gd name="connsiteY228" fmla="*/ 14125074 h 15135727"/>
              <a:gd name="connsiteX229" fmla="*/ 2430379 w 8128084"/>
              <a:gd name="connsiteY229" fmla="*/ 13836316 h 15135727"/>
              <a:gd name="connsiteX230" fmla="*/ 2646948 w 8128084"/>
              <a:gd name="connsiteY230" fmla="*/ 13812253 h 15135727"/>
              <a:gd name="connsiteX231" fmla="*/ 2502569 w 8128084"/>
              <a:gd name="connsiteY231" fmla="*/ 13475369 h 15135727"/>
              <a:gd name="connsiteX232" fmla="*/ 2550695 w 8128084"/>
              <a:gd name="connsiteY232" fmla="*/ 13186611 h 15135727"/>
              <a:gd name="connsiteX233" fmla="*/ 2719137 w 8128084"/>
              <a:gd name="connsiteY233" fmla="*/ 13042232 h 15135727"/>
              <a:gd name="connsiteX234" fmla="*/ 2791327 w 8128084"/>
              <a:gd name="connsiteY234" fmla="*/ 12945979 h 15135727"/>
              <a:gd name="connsiteX235" fmla="*/ 3031958 w 8128084"/>
              <a:gd name="connsiteY235" fmla="*/ 13090358 h 15135727"/>
              <a:gd name="connsiteX236" fmla="*/ 3056021 w 8128084"/>
              <a:gd name="connsiteY236" fmla="*/ 12753474 h 15135727"/>
              <a:gd name="connsiteX237" fmla="*/ 2887579 w 8128084"/>
              <a:gd name="connsiteY237" fmla="*/ 12777537 h 15135727"/>
              <a:gd name="connsiteX238" fmla="*/ 2815390 w 8128084"/>
              <a:gd name="connsiteY238" fmla="*/ 12777537 h 15135727"/>
              <a:gd name="connsiteX239" fmla="*/ 3176337 w 8128084"/>
              <a:gd name="connsiteY239" fmla="*/ 12368464 h 15135727"/>
              <a:gd name="connsiteX240" fmla="*/ 3104148 w 8128084"/>
              <a:gd name="connsiteY240" fmla="*/ 12320337 h 15135727"/>
              <a:gd name="connsiteX241" fmla="*/ 3104148 w 8128084"/>
              <a:gd name="connsiteY241" fmla="*/ 12320337 h 15135727"/>
              <a:gd name="connsiteX242" fmla="*/ 3007895 w 8128084"/>
              <a:gd name="connsiteY242" fmla="*/ 12079706 h 15135727"/>
              <a:gd name="connsiteX243" fmla="*/ 2911642 w 8128084"/>
              <a:gd name="connsiteY243" fmla="*/ 11935327 h 15135727"/>
              <a:gd name="connsiteX244" fmla="*/ 2863516 w 8128084"/>
              <a:gd name="connsiteY244" fmla="*/ 11694695 h 15135727"/>
              <a:gd name="connsiteX245" fmla="*/ 2911642 w 8128084"/>
              <a:gd name="connsiteY245" fmla="*/ 11454064 h 15135727"/>
              <a:gd name="connsiteX246" fmla="*/ 3056021 w 8128084"/>
              <a:gd name="connsiteY246" fmla="*/ 11454064 h 15135727"/>
              <a:gd name="connsiteX247" fmla="*/ 2983832 w 8128084"/>
              <a:gd name="connsiteY247" fmla="*/ 11381874 h 15135727"/>
              <a:gd name="connsiteX248" fmla="*/ 3031958 w 8128084"/>
              <a:gd name="connsiteY248" fmla="*/ 11285621 h 15135727"/>
              <a:gd name="connsiteX249" fmla="*/ 3007895 w 8128084"/>
              <a:gd name="connsiteY249" fmla="*/ 11189369 h 15135727"/>
              <a:gd name="connsiteX250" fmla="*/ 2887579 w 8128084"/>
              <a:gd name="connsiteY250" fmla="*/ 11141242 h 15135727"/>
              <a:gd name="connsiteX251" fmla="*/ 2887579 w 8128084"/>
              <a:gd name="connsiteY251" fmla="*/ 10972800 h 15135727"/>
              <a:gd name="connsiteX252" fmla="*/ 2887579 w 8128084"/>
              <a:gd name="connsiteY252" fmla="*/ 10924674 h 15135727"/>
              <a:gd name="connsiteX253" fmla="*/ 2767264 w 8128084"/>
              <a:gd name="connsiteY253" fmla="*/ 11020927 h 15135727"/>
              <a:gd name="connsiteX254" fmla="*/ 2743200 w 8128084"/>
              <a:gd name="connsiteY254" fmla="*/ 10924674 h 15135727"/>
              <a:gd name="connsiteX255" fmla="*/ 2550695 w 8128084"/>
              <a:gd name="connsiteY255" fmla="*/ 11020927 h 15135727"/>
              <a:gd name="connsiteX256" fmla="*/ 2526632 w 8128084"/>
              <a:gd name="connsiteY256" fmla="*/ 11117179 h 15135727"/>
              <a:gd name="connsiteX257" fmla="*/ 2334127 w 8128084"/>
              <a:gd name="connsiteY257" fmla="*/ 10996864 h 15135727"/>
              <a:gd name="connsiteX258" fmla="*/ 2358190 w 8128084"/>
              <a:gd name="connsiteY258" fmla="*/ 10732169 h 15135727"/>
              <a:gd name="connsiteX259" fmla="*/ 2334127 w 8128084"/>
              <a:gd name="connsiteY259" fmla="*/ 10587790 h 15135727"/>
              <a:gd name="connsiteX260" fmla="*/ 2406316 w 8128084"/>
              <a:gd name="connsiteY260" fmla="*/ 10491537 h 15135727"/>
              <a:gd name="connsiteX261" fmla="*/ 2598821 w 8128084"/>
              <a:gd name="connsiteY261" fmla="*/ 10684042 h 15135727"/>
              <a:gd name="connsiteX262" fmla="*/ 2767264 w 8128084"/>
              <a:gd name="connsiteY262" fmla="*/ 10684042 h 15135727"/>
              <a:gd name="connsiteX263" fmla="*/ 2646948 w 8128084"/>
              <a:gd name="connsiteY263" fmla="*/ 10515600 h 15135727"/>
              <a:gd name="connsiteX264" fmla="*/ 2815390 w 8128084"/>
              <a:gd name="connsiteY264" fmla="*/ 10395285 h 15135727"/>
              <a:gd name="connsiteX265" fmla="*/ 3080085 w 8128084"/>
              <a:gd name="connsiteY265" fmla="*/ 10419348 h 15135727"/>
              <a:gd name="connsiteX266" fmla="*/ 3248527 w 8128084"/>
              <a:gd name="connsiteY266" fmla="*/ 10539664 h 15135727"/>
              <a:gd name="connsiteX267" fmla="*/ 3320716 w 8128084"/>
              <a:gd name="connsiteY267" fmla="*/ 10659979 h 15135727"/>
              <a:gd name="connsiteX268" fmla="*/ 3465095 w 8128084"/>
              <a:gd name="connsiteY268" fmla="*/ 10659979 h 15135727"/>
              <a:gd name="connsiteX269" fmla="*/ 3441032 w 8128084"/>
              <a:gd name="connsiteY269" fmla="*/ 10491537 h 15135727"/>
              <a:gd name="connsiteX270" fmla="*/ 3392906 w 8128084"/>
              <a:gd name="connsiteY270" fmla="*/ 10250906 h 15135727"/>
              <a:gd name="connsiteX271" fmla="*/ 3152274 w 8128084"/>
              <a:gd name="connsiteY271" fmla="*/ 10250906 h 15135727"/>
              <a:gd name="connsiteX272" fmla="*/ 3176337 w 8128084"/>
              <a:gd name="connsiteY272" fmla="*/ 10178716 h 15135727"/>
              <a:gd name="connsiteX273" fmla="*/ 3104148 w 8128084"/>
              <a:gd name="connsiteY273" fmla="*/ 10154653 h 15135727"/>
              <a:gd name="connsiteX274" fmla="*/ 3007895 w 8128084"/>
              <a:gd name="connsiteY274" fmla="*/ 9962148 h 15135727"/>
              <a:gd name="connsiteX275" fmla="*/ 3176337 w 8128084"/>
              <a:gd name="connsiteY275" fmla="*/ 9889958 h 15135727"/>
              <a:gd name="connsiteX276" fmla="*/ 2959769 w 8128084"/>
              <a:gd name="connsiteY276" fmla="*/ 9504948 h 15135727"/>
              <a:gd name="connsiteX277" fmla="*/ 2791327 w 8128084"/>
              <a:gd name="connsiteY277" fmla="*/ 9456821 h 15135727"/>
              <a:gd name="connsiteX278" fmla="*/ 2574758 w 8128084"/>
              <a:gd name="connsiteY278" fmla="*/ 9336506 h 15135727"/>
              <a:gd name="connsiteX279" fmla="*/ 2550695 w 8128084"/>
              <a:gd name="connsiteY279" fmla="*/ 9071811 h 15135727"/>
              <a:gd name="connsiteX280" fmla="*/ 2695074 w 8128084"/>
              <a:gd name="connsiteY280" fmla="*/ 8999621 h 15135727"/>
              <a:gd name="connsiteX281" fmla="*/ 2622885 w 8128084"/>
              <a:gd name="connsiteY281" fmla="*/ 8975558 h 15135727"/>
              <a:gd name="connsiteX282" fmla="*/ 2430379 w 8128084"/>
              <a:gd name="connsiteY282" fmla="*/ 8999621 h 15135727"/>
              <a:gd name="connsiteX283" fmla="*/ 2261937 w 8128084"/>
              <a:gd name="connsiteY283" fmla="*/ 9168064 h 15135727"/>
              <a:gd name="connsiteX284" fmla="*/ 2237874 w 8128084"/>
              <a:gd name="connsiteY284" fmla="*/ 8999621 h 15135727"/>
              <a:gd name="connsiteX285" fmla="*/ 2117558 w 8128084"/>
              <a:gd name="connsiteY285" fmla="*/ 8975558 h 15135727"/>
              <a:gd name="connsiteX286" fmla="*/ 2045369 w 8128084"/>
              <a:gd name="connsiteY286" fmla="*/ 8783053 h 15135727"/>
              <a:gd name="connsiteX287" fmla="*/ 1852864 w 8128084"/>
              <a:gd name="connsiteY287" fmla="*/ 8758990 h 15135727"/>
              <a:gd name="connsiteX288" fmla="*/ 1636295 w 8128084"/>
              <a:gd name="connsiteY288" fmla="*/ 8927432 h 15135727"/>
              <a:gd name="connsiteX289" fmla="*/ 1588169 w 8128084"/>
              <a:gd name="connsiteY289" fmla="*/ 9023685 h 15135727"/>
              <a:gd name="connsiteX290" fmla="*/ 1515979 w 8128084"/>
              <a:gd name="connsiteY290" fmla="*/ 8879306 h 15135727"/>
              <a:gd name="connsiteX291" fmla="*/ 1347537 w 8128084"/>
              <a:gd name="connsiteY291" fmla="*/ 8879306 h 15135727"/>
              <a:gd name="connsiteX292" fmla="*/ 1347537 w 8128084"/>
              <a:gd name="connsiteY292" fmla="*/ 8710864 h 15135727"/>
              <a:gd name="connsiteX293" fmla="*/ 1106906 w 8128084"/>
              <a:gd name="connsiteY293" fmla="*/ 8783053 h 15135727"/>
              <a:gd name="connsiteX294" fmla="*/ 890337 w 8128084"/>
              <a:gd name="connsiteY294" fmla="*/ 8686800 h 15135727"/>
              <a:gd name="connsiteX295" fmla="*/ 649706 w 8128084"/>
              <a:gd name="connsiteY295" fmla="*/ 8662737 h 15135727"/>
              <a:gd name="connsiteX296" fmla="*/ 385011 w 8128084"/>
              <a:gd name="connsiteY296" fmla="*/ 8566485 h 15135727"/>
              <a:gd name="connsiteX297" fmla="*/ 577516 w 8128084"/>
              <a:gd name="connsiteY297" fmla="*/ 8373979 h 15135727"/>
              <a:gd name="connsiteX298" fmla="*/ 794085 w 8128084"/>
              <a:gd name="connsiteY298" fmla="*/ 8301790 h 15135727"/>
              <a:gd name="connsiteX299" fmla="*/ 745958 w 8128084"/>
              <a:gd name="connsiteY299" fmla="*/ 8133348 h 15135727"/>
              <a:gd name="connsiteX300" fmla="*/ 818148 w 8128084"/>
              <a:gd name="connsiteY300" fmla="*/ 7820527 h 15135727"/>
              <a:gd name="connsiteX301" fmla="*/ 697832 w 8128084"/>
              <a:gd name="connsiteY301" fmla="*/ 7820527 h 15135727"/>
              <a:gd name="connsiteX302" fmla="*/ 625642 w 8128084"/>
              <a:gd name="connsiteY302" fmla="*/ 7916779 h 15135727"/>
              <a:gd name="connsiteX303" fmla="*/ 457200 w 8128084"/>
              <a:gd name="connsiteY303" fmla="*/ 7820527 h 15135727"/>
              <a:gd name="connsiteX304" fmla="*/ 529390 w 8128084"/>
              <a:gd name="connsiteY304" fmla="*/ 7700211 h 15135727"/>
              <a:gd name="connsiteX305" fmla="*/ 938464 w 8128084"/>
              <a:gd name="connsiteY305" fmla="*/ 7676148 h 15135727"/>
              <a:gd name="connsiteX306" fmla="*/ 1058779 w 8128084"/>
              <a:gd name="connsiteY306" fmla="*/ 7459579 h 15135727"/>
              <a:gd name="connsiteX307" fmla="*/ 1203158 w 8128084"/>
              <a:gd name="connsiteY307" fmla="*/ 7603958 h 15135727"/>
              <a:gd name="connsiteX308" fmla="*/ 1299411 w 8128084"/>
              <a:gd name="connsiteY308" fmla="*/ 7555832 h 15135727"/>
              <a:gd name="connsiteX309" fmla="*/ 1443790 w 8128084"/>
              <a:gd name="connsiteY309" fmla="*/ 7507706 h 15135727"/>
              <a:gd name="connsiteX310" fmla="*/ 1684421 w 8128084"/>
              <a:gd name="connsiteY310" fmla="*/ 7603958 h 15135727"/>
              <a:gd name="connsiteX311" fmla="*/ 1684421 w 8128084"/>
              <a:gd name="connsiteY311" fmla="*/ 7603958 h 15135727"/>
              <a:gd name="connsiteX312" fmla="*/ 1540042 w 8128084"/>
              <a:gd name="connsiteY312" fmla="*/ 7363327 h 15135727"/>
              <a:gd name="connsiteX313" fmla="*/ 1299411 w 8128084"/>
              <a:gd name="connsiteY313" fmla="*/ 7315200 h 15135727"/>
              <a:gd name="connsiteX314" fmla="*/ 1130969 w 8128084"/>
              <a:gd name="connsiteY314" fmla="*/ 7339264 h 15135727"/>
              <a:gd name="connsiteX315" fmla="*/ 1034716 w 8128084"/>
              <a:gd name="connsiteY315" fmla="*/ 7315200 h 15135727"/>
              <a:gd name="connsiteX316" fmla="*/ 1155032 w 8128084"/>
              <a:gd name="connsiteY316" fmla="*/ 7050506 h 15135727"/>
              <a:gd name="connsiteX317" fmla="*/ 1155032 w 8128084"/>
              <a:gd name="connsiteY317" fmla="*/ 6930190 h 15135727"/>
              <a:gd name="connsiteX318" fmla="*/ 1155032 w 8128084"/>
              <a:gd name="connsiteY318" fmla="*/ 6761748 h 15135727"/>
              <a:gd name="connsiteX319" fmla="*/ 1203158 w 8128084"/>
              <a:gd name="connsiteY319" fmla="*/ 6617369 h 15135727"/>
              <a:gd name="connsiteX320" fmla="*/ 1371600 w 8128084"/>
              <a:gd name="connsiteY320" fmla="*/ 6472990 h 15135727"/>
              <a:gd name="connsiteX321" fmla="*/ 1443790 w 8128084"/>
              <a:gd name="connsiteY321" fmla="*/ 6328611 h 15135727"/>
              <a:gd name="connsiteX322" fmla="*/ 1419727 w 8128084"/>
              <a:gd name="connsiteY322" fmla="*/ 6208295 h 15135727"/>
              <a:gd name="connsiteX323" fmla="*/ 1275348 w 8128084"/>
              <a:gd name="connsiteY323" fmla="*/ 6304548 h 15135727"/>
              <a:gd name="connsiteX324" fmla="*/ 1323474 w 8128084"/>
              <a:gd name="connsiteY324" fmla="*/ 6015790 h 15135727"/>
              <a:gd name="connsiteX325" fmla="*/ 1540042 w 8128084"/>
              <a:gd name="connsiteY325" fmla="*/ 5871411 h 15135727"/>
              <a:gd name="connsiteX326" fmla="*/ 1540042 w 8128084"/>
              <a:gd name="connsiteY326" fmla="*/ 5751095 h 15135727"/>
              <a:gd name="connsiteX327" fmla="*/ 1395664 w 8128084"/>
              <a:gd name="connsiteY327" fmla="*/ 5799221 h 15135727"/>
              <a:gd name="connsiteX328" fmla="*/ 1179095 w 8128084"/>
              <a:gd name="connsiteY328" fmla="*/ 5799221 h 15135727"/>
              <a:gd name="connsiteX329" fmla="*/ 890337 w 8128084"/>
              <a:gd name="connsiteY329" fmla="*/ 5775158 h 15135727"/>
              <a:gd name="connsiteX330" fmla="*/ 697832 w 8128084"/>
              <a:gd name="connsiteY330" fmla="*/ 5606716 h 15135727"/>
              <a:gd name="connsiteX331" fmla="*/ 577516 w 8128084"/>
              <a:gd name="connsiteY331" fmla="*/ 5582653 h 15135727"/>
              <a:gd name="connsiteX332" fmla="*/ 697832 w 8128084"/>
              <a:gd name="connsiteY332" fmla="*/ 5775158 h 15135727"/>
              <a:gd name="connsiteX333" fmla="*/ 409074 w 8128084"/>
              <a:gd name="connsiteY333" fmla="*/ 5799221 h 15135727"/>
              <a:gd name="connsiteX334" fmla="*/ 168442 w 8128084"/>
              <a:gd name="connsiteY334" fmla="*/ 5702969 h 15135727"/>
              <a:gd name="connsiteX335" fmla="*/ 264695 w 8128084"/>
              <a:gd name="connsiteY335" fmla="*/ 5558590 h 15135727"/>
              <a:gd name="connsiteX336" fmla="*/ 144379 w 8128084"/>
              <a:gd name="connsiteY336" fmla="*/ 5510464 h 15135727"/>
              <a:gd name="connsiteX337" fmla="*/ 0 w 8128084"/>
              <a:gd name="connsiteY337" fmla="*/ 5462337 h 15135727"/>
              <a:gd name="connsiteX338" fmla="*/ 96253 w 8128084"/>
              <a:gd name="connsiteY338"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678906 w 8128084"/>
              <a:gd name="connsiteY145" fmla="*/ 8614611 h 15135727"/>
              <a:gd name="connsiteX146" fmla="*/ 5919537 w 8128084"/>
              <a:gd name="connsiteY146" fmla="*/ 9071811 h 15135727"/>
              <a:gd name="connsiteX147" fmla="*/ 6160169 w 8128084"/>
              <a:gd name="connsiteY147" fmla="*/ 9336506 h 15135727"/>
              <a:gd name="connsiteX148" fmla="*/ 6280485 w 8128084"/>
              <a:gd name="connsiteY148" fmla="*/ 9601200 h 15135727"/>
              <a:gd name="connsiteX149" fmla="*/ 6400800 w 8128084"/>
              <a:gd name="connsiteY149" fmla="*/ 9793706 h 15135727"/>
              <a:gd name="connsiteX150" fmla="*/ 6569242 w 8128084"/>
              <a:gd name="connsiteY150" fmla="*/ 10058400 h 15135727"/>
              <a:gd name="connsiteX151" fmla="*/ 6713621 w 8128084"/>
              <a:gd name="connsiteY151" fmla="*/ 10106527 h 15135727"/>
              <a:gd name="connsiteX152" fmla="*/ 6545179 w 8128084"/>
              <a:gd name="connsiteY152" fmla="*/ 10202779 h 15135727"/>
              <a:gd name="connsiteX153" fmla="*/ 6569242 w 8128084"/>
              <a:gd name="connsiteY153" fmla="*/ 10443411 h 15135727"/>
              <a:gd name="connsiteX154" fmla="*/ 6593306 w 8128084"/>
              <a:gd name="connsiteY154" fmla="*/ 10708106 h 15135727"/>
              <a:gd name="connsiteX155" fmla="*/ 6761748 w 8128084"/>
              <a:gd name="connsiteY155" fmla="*/ 10924674 h 15135727"/>
              <a:gd name="connsiteX156" fmla="*/ 6641432 w 8128084"/>
              <a:gd name="connsiteY156" fmla="*/ 11093116 h 15135727"/>
              <a:gd name="connsiteX157" fmla="*/ 6713621 w 8128084"/>
              <a:gd name="connsiteY157" fmla="*/ 11261558 h 15135727"/>
              <a:gd name="connsiteX158" fmla="*/ 6737685 w 8128084"/>
              <a:gd name="connsiteY158" fmla="*/ 11526253 h 15135727"/>
              <a:gd name="connsiteX159" fmla="*/ 6617369 w 8128084"/>
              <a:gd name="connsiteY159" fmla="*/ 11839074 h 15135727"/>
              <a:gd name="connsiteX160" fmla="*/ 6617369 w 8128084"/>
              <a:gd name="connsiteY160" fmla="*/ 12031579 h 15135727"/>
              <a:gd name="connsiteX161" fmla="*/ 6641432 w 8128084"/>
              <a:gd name="connsiteY161" fmla="*/ 12127832 h 15135727"/>
              <a:gd name="connsiteX162" fmla="*/ 6761748 w 8128084"/>
              <a:gd name="connsiteY162" fmla="*/ 12031579 h 15135727"/>
              <a:gd name="connsiteX163" fmla="*/ 6761748 w 8128084"/>
              <a:gd name="connsiteY163" fmla="*/ 12296274 h 15135727"/>
              <a:gd name="connsiteX164" fmla="*/ 6689558 w 8128084"/>
              <a:gd name="connsiteY164" fmla="*/ 12512842 h 15135727"/>
              <a:gd name="connsiteX165" fmla="*/ 6785811 w 8128084"/>
              <a:gd name="connsiteY165" fmla="*/ 12777537 h 15135727"/>
              <a:gd name="connsiteX166" fmla="*/ 6569242 w 8128084"/>
              <a:gd name="connsiteY166" fmla="*/ 12873790 h 15135727"/>
              <a:gd name="connsiteX167" fmla="*/ 6545179 w 8128084"/>
              <a:gd name="connsiteY167" fmla="*/ 13090358 h 15135727"/>
              <a:gd name="connsiteX168" fmla="*/ 6448927 w 8128084"/>
              <a:gd name="connsiteY168" fmla="*/ 13355053 h 15135727"/>
              <a:gd name="connsiteX169" fmla="*/ 6256421 w 8128084"/>
              <a:gd name="connsiteY169" fmla="*/ 13571621 h 15135727"/>
              <a:gd name="connsiteX170" fmla="*/ 6087979 w 8128084"/>
              <a:gd name="connsiteY170" fmla="*/ 13667874 h 15135727"/>
              <a:gd name="connsiteX171" fmla="*/ 5943600 w 8128084"/>
              <a:gd name="connsiteY171" fmla="*/ 13716000 h 15135727"/>
              <a:gd name="connsiteX172" fmla="*/ 5702969 w 8128084"/>
              <a:gd name="connsiteY172" fmla="*/ 13667874 h 15135727"/>
              <a:gd name="connsiteX173" fmla="*/ 5582653 w 8128084"/>
              <a:gd name="connsiteY173" fmla="*/ 13691937 h 15135727"/>
              <a:gd name="connsiteX174" fmla="*/ 5727032 w 8128084"/>
              <a:gd name="connsiteY174" fmla="*/ 13836316 h 15135727"/>
              <a:gd name="connsiteX175" fmla="*/ 5582653 w 8128084"/>
              <a:gd name="connsiteY175" fmla="*/ 14052885 h 15135727"/>
              <a:gd name="connsiteX176" fmla="*/ 5462337 w 8128084"/>
              <a:gd name="connsiteY176" fmla="*/ 14149137 h 15135727"/>
              <a:gd name="connsiteX177" fmla="*/ 5342021 w 8128084"/>
              <a:gd name="connsiteY177" fmla="*/ 14004758 h 15135727"/>
              <a:gd name="connsiteX178" fmla="*/ 5245769 w 8128084"/>
              <a:gd name="connsiteY178" fmla="*/ 14004758 h 15135727"/>
              <a:gd name="connsiteX179" fmla="*/ 5245769 w 8128084"/>
              <a:gd name="connsiteY179" fmla="*/ 13956632 h 15135727"/>
              <a:gd name="connsiteX180" fmla="*/ 5101390 w 8128084"/>
              <a:gd name="connsiteY180" fmla="*/ 13956632 h 15135727"/>
              <a:gd name="connsiteX181" fmla="*/ 4981074 w 8128084"/>
              <a:gd name="connsiteY181" fmla="*/ 13860379 h 15135727"/>
              <a:gd name="connsiteX182" fmla="*/ 4740442 w 8128084"/>
              <a:gd name="connsiteY182" fmla="*/ 13908506 h 15135727"/>
              <a:gd name="connsiteX183" fmla="*/ 4475748 w 8128084"/>
              <a:gd name="connsiteY183" fmla="*/ 13956632 h 15135727"/>
              <a:gd name="connsiteX184" fmla="*/ 4379495 w 8128084"/>
              <a:gd name="connsiteY184" fmla="*/ 14028821 h 15135727"/>
              <a:gd name="connsiteX185" fmla="*/ 4403558 w 8128084"/>
              <a:gd name="connsiteY185" fmla="*/ 14197264 h 15135727"/>
              <a:gd name="connsiteX186" fmla="*/ 4572000 w 8128084"/>
              <a:gd name="connsiteY186" fmla="*/ 14149137 h 15135727"/>
              <a:gd name="connsiteX187" fmla="*/ 4523874 w 8128084"/>
              <a:gd name="connsiteY187" fmla="*/ 14558211 h 15135727"/>
              <a:gd name="connsiteX188" fmla="*/ 4403558 w 8128084"/>
              <a:gd name="connsiteY188" fmla="*/ 14437895 h 15135727"/>
              <a:gd name="connsiteX189" fmla="*/ 4403558 w 8128084"/>
              <a:gd name="connsiteY189" fmla="*/ 14437895 h 15135727"/>
              <a:gd name="connsiteX190" fmla="*/ 4283242 w 8128084"/>
              <a:gd name="connsiteY190" fmla="*/ 14245390 h 15135727"/>
              <a:gd name="connsiteX191" fmla="*/ 4235116 w 8128084"/>
              <a:gd name="connsiteY191" fmla="*/ 14341642 h 15135727"/>
              <a:gd name="connsiteX192" fmla="*/ 4162927 w 8128084"/>
              <a:gd name="connsiteY192" fmla="*/ 14389769 h 15135727"/>
              <a:gd name="connsiteX193" fmla="*/ 4162927 w 8128084"/>
              <a:gd name="connsiteY193" fmla="*/ 14389769 h 15135727"/>
              <a:gd name="connsiteX194" fmla="*/ 3922295 w 8128084"/>
              <a:gd name="connsiteY194" fmla="*/ 14245390 h 15135727"/>
              <a:gd name="connsiteX195" fmla="*/ 3801979 w 8128084"/>
              <a:gd name="connsiteY195" fmla="*/ 14293516 h 15135727"/>
              <a:gd name="connsiteX196" fmla="*/ 3681664 w 8128084"/>
              <a:gd name="connsiteY196" fmla="*/ 14389769 h 15135727"/>
              <a:gd name="connsiteX197" fmla="*/ 3657600 w 8128084"/>
              <a:gd name="connsiteY197" fmla="*/ 14654464 h 15135727"/>
              <a:gd name="connsiteX198" fmla="*/ 3513221 w 8128084"/>
              <a:gd name="connsiteY198" fmla="*/ 14726653 h 15135727"/>
              <a:gd name="connsiteX199" fmla="*/ 3513221 w 8128084"/>
              <a:gd name="connsiteY199" fmla="*/ 14871032 h 15135727"/>
              <a:gd name="connsiteX200" fmla="*/ 3633537 w 8128084"/>
              <a:gd name="connsiteY200" fmla="*/ 14967285 h 15135727"/>
              <a:gd name="connsiteX201" fmla="*/ 3609474 w 8128084"/>
              <a:gd name="connsiteY201" fmla="*/ 15087600 h 15135727"/>
              <a:gd name="connsiteX202" fmla="*/ 3441032 w 8128084"/>
              <a:gd name="connsiteY202" fmla="*/ 15039474 h 15135727"/>
              <a:gd name="connsiteX203" fmla="*/ 3272590 w 8128084"/>
              <a:gd name="connsiteY203" fmla="*/ 15063537 h 15135727"/>
              <a:gd name="connsiteX204" fmla="*/ 3248527 w 8128084"/>
              <a:gd name="connsiteY204" fmla="*/ 14895095 h 15135727"/>
              <a:gd name="connsiteX205" fmla="*/ 3128211 w 8128084"/>
              <a:gd name="connsiteY205" fmla="*/ 14919158 h 15135727"/>
              <a:gd name="connsiteX206" fmla="*/ 2959769 w 8128084"/>
              <a:gd name="connsiteY206" fmla="*/ 15135727 h 15135727"/>
              <a:gd name="connsiteX207" fmla="*/ 2935706 w 8128084"/>
              <a:gd name="connsiteY207" fmla="*/ 14895095 h 15135727"/>
              <a:gd name="connsiteX208" fmla="*/ 2791327 w 8128084"/>
              <a:gd name="connsiteY208" fmla="*/ 14943221 h 15135727"/>
              <a:gd name="connsiteX209" fmla="*/ 2671011 w 8128084"/>
              <a:gd name="connsiteY209" fmla="*/ 15039474 h 15135727"/>
              <a:gd name="connsiteX210" fmla="*/ 2430379 w 8128084"/>
              <a:gd name="connsiteY210" fmla="*/ 15087600 h 15135727"/>
              <a:gd name="connsiteX211" fmla="*/ 2237874 w 8128084"/>
              <a:gd name="connsiteY211" fmla="*/ 15039474 h 15135727"/>
              <a:gd name="connsiteX212" fmla="*/ 2622885 w 8128084"/>
              <a:gd name="connsiteY212" fmla="*/ 14846969 h 15135727"/>
              <a:gd name="connsiteX213" fmla="*/ 2887579 w 8128084"/>
              <a:gd name="connsiteY213" fmla="*/ 14774779 h 15135727"/>
              <a:gd name="connsiteX214" fmla="*/ 2839453 w 8128084"/>
              <a:gd name="connsiteY214" fmla="*/ 14582274 h 15135727"/>
              <a:gd name="connsiteX215" fmla="*/ 2935706 w 8128084"/>
              <a:gd name="connsiteY215" fmla="*/ 14510085 h 15135727"/>
              <a:gd name="connsiteX216" fmla="*/ 2935706 w 8128084"/>
              <a:gd name="connsiteY216" fmla="*/ 14510085 h 15135727"/>
              <a:gd name="connsiteX217" fmla="*/ 3080085 w 8128084"/>
              <a:gd name="connsiteY217" fmla="*/ 14413832 h 15135727"/>
              <a:gd name="connsiteX218" fmla="*/ 3152274 w 8128084"/>
              <a:gd name="connsiteY218" fmla="*/ 14341642 h 15135727"/>
              <a:gd name="connsiteX219" fmla="*/ 3080085 w 8128084"/>
              <a:gd name="connsiteY219" fmla="*/ 14269453 h 15135727"/>
              <a:gd name="connsiteX220" fmla="*/ 3152274 w 8128084"/>
              <a:gd name="connsiteY220" fmla="*/ 14197264 h 15135727"/>
              <a:gd name="connsiteX221" fmla="*/ 3152274 w 8128084"/>
              <a:gd name="connsiteY221" fmla="*/ 14052885 h 15135727"/>
              <a:gd name="connsiteX222" fmla="*/ 3080085 w 8128084"/>
              <a:gd name="connsiteY222" fmla="*/ 13980695 h 15135727"/>
              <a:gd name="connsiteX223" fmla="*/ 3056021 w 8128084"/>
              <a:gd name="connsiteY223" fmla="*/ 14076948 h 15135727"/>
              <a:gd name="connsiteX224" fmla="*/ 2935706 w 8128084"/>
              <a:gd name="connsiteY224" fmla="*/ 14076948 h 15135727"/>
              <a:gd name="connsiteX225" fmla="*/ 2863516 w 8128084"/>
              <a:gd name="connsiteY225" fmla="*/ 14125074 h 15135727"/>
              <a:gd name="connsiteX226" fmla="*/ 2719137 w 8128084"/>
              <a:gd name="connsiteY226" fmla="*/ 14197264 h 15135727"/>
              <a:gd name="connsiteX227" fmla="*/ 2646948 w 8128084"/>
              <a:gd name="connsiteY227" fmla="*/ 14197264 h 15135727"/>
              <a:gd name="connsiteX228" fmla="*/ 2598821 w 8128084"/>
              <a:gd name="connsiteY228" fmla="*/ 14125074 h 15135727"/>
              <a:gd name="connsiteX229" fmla="*/ 2430379 w 8128084"/>
              <a:gd name="connsiteY229" fmla="*/ 13836316 h 15135727"/>
              <a:gd name="connsiteX230" fmla="*/ 2646948 w 8128084"/>
              <a:gd name="connsiteY230" fmla="*/ 13812253 h 15135727"/>
              <a:gd name="connsiteX231" fmla="*/ 2502569 w 8128084"/>
              <a:gd name="connsiteY231" fmla="*/ 13475369 h 15135727"/>
              <a:gd name="connsiteX232" fmla="*/ 2550695 w 8128084"/>
              <a:gd name="connsiteY232" fmla="*/ 13186611 h 15135727"/>
              <a:gd name="connsiteX233" fmla="*/ 2719137 w 8128084"/>
              <a:gd name="connsiteY233" fmla="*/ 13042232 h 15135727"/>
              <a:gd name="connsiteX234" fmla="*/ 2791327 w 8128084"/>
              <a:gd name="connsiteY234" fmla="*/ 12945979 h 15135727"/>
              <a:gd name="connsiteX235" fmla="*/ 3031958 w 8128084"/>
              <a:gd name="connsiteY235" fmla="*/ 13090358 h 15135727"/>
              <a:gd name="connsiteX236" fmla="*/ 3056021 w 8128084"/>
              <a:gd name="connsiteY236" fmla="*/ 12753474 h 15135727"/>
              <a:gd name="connsiteX237" fmla="*/ 2887579 w 8128084"/>
              <a:gd name="connsiteY237" fmla="*/ 12777537 h 15135727"/>
              <a:gd name="connsiteX238" fmla="*/ 2815390 w 8128084"/>
              <a:gd name="connsiteY238" fmla="*/ 12777537 h 15135727"/>
              <a:gd name="connsiteX239" fmla="*/ 3176337 w 8128084"/>
              <a:gd name="connsiteY239" fmla="*/ 12368464 h 15135727"/>
              <a:gd name="connsiteX240" fmla="*/ 3104148 w 8128084"/>
              <a:gd name="connsiteY240" fmla="*/ 12320337 h 15135727"/>
              <a:gd name="connsiteX241" fmla="*/ 3104148 w 8128084"/>
              <a:gd name="connsiteY241" fmla="*/ 12320337 h 15135727"/>
              <a:gd name="connsiteX242" fmla="*/ 3007895 w 8128084"/>
              <a:gd name="connsiteY242" fmla="*/ 12079706 h 15135727"/>
              <a:gd name="connsiteX243" fmla="*/ 2911642 w 8128084"/>
              <a:gd name="connsiteY243" fmla="*/ 11935327 h 15135727"/>
              <a:gd name="connsiteX244" fmla="*/ 2863516 w 8128084"/>
              <a:gd name="connsiteY244" fmla="*/ 11694695 h 15135727"/>
              <a:gd name="connsiteX245" fmla="*/ 2911642 w 8128084"/>
              <a:gd name="connsiteY245" fmla="*/ 11454064 h 15135727"/>
              <a:gd name="connsiteX246" fmla="*/ 3056021 w 8128084"/>
              <a:gd name="connsiteY246" fmla="*/ 11454064 h 15135727"/>
              <a:gd name="connsiteX247" fmla="*/ 2983832 w 8128084"/>
              <a:gd name="connsiteY247" fmla="*/ 11381874 h 15135727"/>
              <a:gd name="connsiteX248" fmla="*/ 3031958 w 8128084"/>
              <a:gd name="connsiteY248" fmla="*/ 11285621 h 15135727"/>
              <a:gd name="connsiteX249" fmla="*/ 3007895 w 8128084"/>
              <a:gd name="connsiteY249" fmla="*/ 11189369 h 15135727"/>
              <a:gd name="connsiteX250" fmla="*/ 2887579 w 8128084"/>
              <a:gd name="connsiteY250" fmla="*/ 11141242 h 15135727"/>
              <a:gd name="connsiteX251" fmla="*/ 2887579 w 8128084"/>
              <a:gd name="connsiteY251" fmla="*/ 10972800 h 15135727"/>
              <a:gd name="connsiteX252" fmla="*/ 2887579 w 8128084"/>
              <a:gd name="connsiteY252" fmla="*/ 10924674 h 15135727"/>
              <a:gd name="connsiteX253" fmla="*/ 2767264 w 8128084"/>
              <a:gd name="connsiteY253" fmla="*/ 11020927 h 15135727"/>
              <a:gd name="connsiteX254" fmla="*/ 2743200 w 8128084"/>
              <a:gd name="connsiteY254" fmla="*/ 10924674 h 15135727"/>
              <a:gd name="connsiteX255" fmla="*/ 2550695 w 8128084"/>
              <a:gd name="connsiteY255" fmla="*/ 11020927 h 15135727"/>
              <a:gd name="connsiteX256" fmla="*/ 2526632 w 8128084"/>
              <a:gd name="connsiteY256" fmla="*/ 11117179 h 15135727"/>
              <a:gd name="connsiteX257" fmla="*/ 2334127 w 8128084"/>
              <a:gd name="connsiteY257" fmla="*/ 10996864 h 15135727"/>
              <a:gd name="connsiteX258" fmla="*/ 2358190 w 8128084"/>
              <a:gd name="connsiteY258" fmla="*/ 10732169 h 15135727"/>
              <a:gd name="connsiteX259" fmla="*/ 2334127 w 8128084"/>
              <a:gd name="connsiteY259" fmla="*/ 10587790 h 15135727"/>
              <a:gd name="connsiteX260" fmla="*/ 2406316 w 8128084"/>
              <a:gd name="connsiteY260" fmla="*/ 10491537 h 15135727"/>
              <a:gd name="connsiteX261" fmla="*/ 2598821 w 8128084"/>
              <a:gd name="connsiteY261" fmla="*/ 10684042 h 15135727"/>
              <a:gd name="connsiteX262" fmla="*/ 2767264 w 8128084"/>
              <a:gd name="connsiteY262" fmla="*/ 10684042 h 15135727"/>
              <a:gd name="connsiteX263" fmla="*/ 2646948 w 8128084"/>
              <a:gd name="connsiteY263" fmla="*/ 10515600 h 15135727"/>
              <a:gd name="connsiteX264" fmla="*/ 2815390 w 8128084"/>
              <a:gd name="connsiteY264" fmla="*/ 10395285 h 15135727"/>
              <a:gd name="connsiteX265" fmla="*/ 3080085 w 8128084"/>
              <a:gd name="connsiteY265" fmla="*/ 10419348 h 15135727"/>
              <a:gd name="connsiteX266" fmla="*/ 3248527 w 8128084"/>
              <a:gd name="connsiteY266" fmla="*/ 10539664 h 15135727"/>
              <a:gd name="connsiteX267" fmla="*/ 3320716 w 8128084"/>
              <a:gd name="connsiteY267" fmla="*/ 10659979 h 15135727"/>
              <a:gd name="connsiteX268" fmla="*/ 3465095 w 8128084"/>
              <a:gd name="connsiteY268" fmla="*/ 10659979 h 15135727"/>
              <a:gd name="connsiteX269" fmla="*/ 3441032 w 8128084"/>
              <a:gd name="connsiteY269" fmla="*/ 10491537 h 15135727"/>
              <a:gd name="connsiteX270" fmla="*/ 3392906 w 8128084"/>
              <a:gd name="connsiteY270" fmla="*/ 10250906 h 15135727"/>
              <a:gd name="connsiteX271" fmla="*/ 3152274 w 8128084"/>
              <a:gd name="connsiteY271" fmla="*/ 10250906 h 15135727"/>
              <a:gd name="connsiteX272" fmla="*/ 3176337 w 8128084"/>
              <a:gd name="connsiteY272" fmla="*/ 10178716 h 15135727"/>
              <a:gd name="connsiteX273" fmla="*/ 3104148 w 8128084"/>
              <a:gd name="connsiteY273" fmla="*/ 10154653 h 15135727"/>
              <a:gd name="connsiteX274" fmla="*/ 3007895 w 8128084"/>
              <a:gd name="connsiteY274" fmla="*/ 9962148 h 15135727"/>
              <a:gd name="connsiteX275" fmla="*/ 3176337 w 8128084"/>
              <a:gd name="connsiteY275" fmla="*/ 9889958 h 15135727"/>
              <a:gd name="connsiteX276" fmla="*/ 2959769 w 8128084"/>
              <a:gd name="connsiteY276" fmla="*/ 9504948 h 15135727"/>
              <a:gd name="connsiteX277" fmla="*/ 2791327 w 8128084"/>
              <a:gd name="connsiteY277" fmla="*/ 9456821 h 15135727"/>
              <a:gd name="connsiteX278" fmla="*/ 2574758 w 8128084"/>
              <a:gd name="connsiteY278" fmla="*/ 9336506 h 15135727"/>
              <a:gd name="connsiteX279" fmla="*/ 2550695 w 8128084"/>
              <a:gd name="connsiteY279" fmla="*/ 9071811 h 15135727"/>
              <a:gd name="connsiteX280" fmla="*/ 2695074 w 8128084"/>
              <a:gd name="connsiteY280" fmla="*/ 8999621 h 15135727"/>
              <a:gd name="connsiteX281" fmla="*/ 2622885 w 8128084"/>
              <a:gd name="connsiteY281" fmla="*/ 8975558 h 15135727"/>
              <a:gd name="connsiteX282" fmla="*/ 2430379 w 8128084"/>
              <a:gd name="connsiteY282" fmla="*/ 8999621 h 15135727"/>
              <a:gd name="connsiteX283" fmla="*/ 2261937 w 8128084"/>
              <a:gd name="connsiteY283" fmla="*/ 9168064 h 15135727"/>
              <a:gd name="connsiteX284" fmla="*/ 2237874 w 8128084"/>
              <a:gd name="connsiteY284" fmla="*/ 8999621 h 15135727"/>
              <a:gd name="connsiteX285" fmla="*/ 2117558 w 8128084"/>
              <a:gd name="connsiteY285" fmla="*/ 8975558 h 15135727"/>
              <a:gd name="connsiteX286" fmla="*/ 2045369 w 8128084"/>
              <a:gd name="connsiteY286" fmla="*/ 8783053 h 15135727"/>
              <a:gd name="connsiteX287" fmla="*/ 1852864 w 8128084"/>
              <a:gd name="connsiteY287" fmla="*/ 8758990 h 15135727"/>
              <a:gd name="connsiteX288" fmla="*/ 1636295 w 8128084"/>
              <a:gd name="connsiteY288" fmla="*/ 8927432 h 15135727"/>
              <a:gd name="connsiteX289" fmla="*/ 1588169 w 8128084"/>
              <a:gd name="connsiteY289" fmla="*/ 9023685 h 15135727"/>
              <a:gd name="connsiteX290" fmla="*/ 1515979 w 8128084"/>
              <a:gd name="connsiteY290" fmla="*/ 8879306 h 15135727"/>
              <a:gd name="connsiteX291" fmla="*/ 1347537 w 8128084"/>
              <a:gd name="connsiteY291" fmla="*/ 8879306 h 15135727"/>
              <a:gd name="connsiteX292" fmla="*/ 1347537 w 8128084"/>
              <a:gd name="connsiteY292" fmla="*/ 8710864 h 15135727"/>
              <a:gd name="connsiteX293" fmla="*/ 1106906 w 8128084"/>
              <a:gd name="connsiteY293" fmla="*/ 8783053 h 15135727"/>
              <a:gd name="connsiteX294" fmla="*/ 890337 w 8128084"/>
              <a:gd name="connsiteY294" fmla="*/ 8686800 h 15135727"/>
              <a:gd name="connsiteX295" fmla="*/ 649706 w 8128084"/>
              <a:gd name="connsiteY295" fmla="*/ 8662737 h 15135727"/>
              <a:gd name="connsiteX296" fmla="*/ 385011 w 8128084"/>
              <a:gd name="connsiteY296" fmla="*/ 8566485 h 15135727"/>
              <a:gd name="connsiteX297" fmla="*/ 577516 w 8128084"/>
              <a:gd name="connsiteY297" fmla="*/ 8373979 h 15135727"/>
              <a:gd name="connsiteX298" fmla="*/ 794085 w 8128084"/>
              <a:gd name="connsiteY298" fmla="*/ 8301790 h 15135727"/>
              <a:gd name="connsiteX299" fmla="*/ 745958 w 8128084"/>
              <a:gd name="connsiteY299" fmla="*/ 8133348 h 15135727"/>
              <a:gd name="connsiteX300" fmla="*/ 818148 w 8128084"/>
              <a:gd name="connsiteY300" fmla="*/ 7820527 h 15135727"/>
              <a:gd name="connsiteX301" fmla="*/ 697832 w 8128084"/>
              <a:gd name="connsiteY301" fmla="*/ 7820527 h 15135727"/>
              <a:gd name="connsiteX302" fmla="*/ 625642 w 8128084"/>
              <a:gd name="connsiteY302" fmla="*/ 7916779 h 15135727"/>
              <a:gd name="connsiteX303" fmla="*/ 457200 w 8128084"/>
              <a:gd name="connsiteY303" fmla="*/ 7820527 h 15135727"/>
              <a:gd name="connsiteX304" fmla="*/ 529390 w 8128084"/>
              <a:gd name="connsiteY304" fmla="*/ 7700211 h 15135727"/>
              <a:gd name="connsiteX305" fmla="*/ 938464 w 8128084"/>
              <a:gd name="connsiteY305" fmla="*/ 7676148 h 15135727"/>
              <a:gd name="connsiteX306" fmla="*/ 1058779 w 8128084"/>
              <a:gd name="connsiteY306" fmla="*/ 7459579 h 15135727"/>
              <a:gd name="connsiteX307" fmla="*/ 1203158 w 8128084"/>
              <a:gd name="connsiteY307" fmla="*/ 7603958 h 15135727"/>
              <a:gd name="connsiteX308" fmla="*/ 1299411 w 8128084"/>
              <a:gd name="connsiteY308" fmla="*/ 7555832 h 15135727"/>
              <a:gd name="connsiteX309" fmla="*/ 1443790 w 8128084"/>
              <a:gd name="connsiteY309" fmla="*/ 7507706 h 15135727"/>
              <a:gd name="connsiteX310" fmla="*/ 1684421 w 8128084"/>
              <a:gd name="connsiteY310" fmla="*/ 7603958 h 15135727"/>
              <a:gd name="connsiteX311" fmla="*/ 1684421 w 8128084"/>
              <a:gd name="connsiteY311" fmla="*/ 7603958 h 15135727"/>
              <a:gd name="connsiteX312" fmla="*/ 1540042 w 8128084"/>
              <a:gd name="connsiteY312" fmla="*/ 7363327 h 15135727"/>
              <a:gd name="connsiteX313" fmla="*/ 1299411 w 8128084"/>
              <a:gd name="connsiteY313" fmla="*/ 7315200 h 15135727"/>
              <a:gd name="connsiteX314" fmla="*/ 1130969 w 8128084"/>
              <a:gd name="connsiteY314" fmla="*/ 7339264 h 15135727"/>
              <a:gd name="connsiteX315" fmla="*/ 1034716 w 8128084"/>
              <a:gd name="connsiteY315" fmla="*/ 7315200 h 15135727"/>
              <a:gd name="connsiteX316" fmla="*/ 1155032 w 8128084"/>
              <a:gd name="connsiteY316" fmla="*/ 7050506 h 15135727"/>
              <a:gd name="connsiteX317" fmla="*/ 1155032 w 8128084"/>
              <a:gd name="connsiteY317" fmla="*/ 6930190 h 15135727"/>
              <a:gd name="connsiteX318" fmla="*/ 1155032 w 8128084"/>
              <a:gd name="connsiteY318" fmla="*/ 6761748 h 15135727"/>
              <a:gd name="connsiteX319" fmla="*/ 1203158 w 8128084"/>
              <a:gd name="connsiteY319" fmla="*/ 6617369 h 15135727"/>
              <a:gd name="connsiteX320" fmla="*/ 1371600 w 8128084"/>
              <a:gd name="connsiteY320" fmla="*/ 6472990 h 15135727"/>
              <a:gd name="connsiteX321" fmla="*/ 1443790 w 8128084"/>
              <a:gd name="connsiteY321" fmla="*/ 6328611 h 15135727"/>
              <a:gd name="connsiteX322" fmla="*/ 1419727 w 8128084"/>
              <a:gd name="connsiteY322" fmla="*/ 6208295 h 15135727"/>
              <a:gd name="connsiteX323" fmla="*/ 1275348 w 8128084"/>
              <a:gd name="connsiteY323" fmla="*/ 6304548 h 15135727"/>
              <a:gd name="connsiteX324" fmla="*/ 1323474 w 8128084"/>
              <a:gd name="connsiteY324" fmla="*/ 6015790 h 15135727"/>
              <a:gd name="connsiteX325" fmla="*/ 1540042 w 8128084"/>
              <a:gd name="connsiteY325" fmla="*/ 5871411 h 15135727"/>
              <a:gd name="connsiteX326" fmla="*/ 1540042 w 8128084"/>
              <a:gd name="connsiteY326" fmla="*/ 5751095 h 15135727"/>
              <a:gd name="connsiteX327" fmla="*/ 1395664 w 8128084"/>
              <a:gd name="connsiteY327" fmla="*/ 5799221 h 15135727"/>
              <a:gd name="connsiteX328" fmla="*/ 1179095 w 8128084"/>
              <a:gd name="connsiteY328" fmla="*/ 5799221 h 15135727"/>
              <a:gd name="connsiteX329" fmla="*/ 890337 w 8128084"/>
              <a:gd name="connsiteY329" fmla="*/ 5775158 h 15135727"/>
              <a:gd name="connsiteX330" fmla="*/ 697832 w 8128084"/>
              <a:gd name="connsiteY330" fmla="*/ 5606716 h 15135727"/>
              <a:gd name="connsiteX331" fmla="*/ 577516 w 8128084"/>
              <a:gd name="connsiteY331" fmla="*/ 5582653 h 15135727"/>
              <a:gd name="connsiteX332" fmla="*/ 697832 w 8128084"/>
              <a:gd name="connsiteY332" fmla="*/ 5775158 h 15135727"/>
              <a:gd name="connsiteX333" fmla="*/ 409074 w 8128084"/>
              <a:gd name="connsiteY333" fmla="*/ 5799221 h 15135727"/>
              <a:gd name="connsiteX334" fmla="*/ 168442 w 8128084"/>
              <a:gd name="connsiteY334" fmla="*/ 5702969 h 15135727"/>
              <a:gd name="connsiteX335" fmla="*/ 264695 w 8128084"/>
              <a:gd name="connsiteY335" fmla="*/ 5558590 h 15135727"/>
              <a:gd name="connsiteX336" fmla="*/ 144379 w 8128084"/>
              <a:gd name="connsiteY336" fmla="*/ 5510464 h 15135727"/>
              <a:gd name="connsiteX337" fmla="*/ 0 w 8128084"/>
              <a:gd name="connsiteY337" fmla="*/ 5462337 h 15135727"/>
              <a:gd name="connsiteX338" fmla="*/ 96253 w 8128084"/>
              <a:gd name="connsiteY338"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678906 w 8128084"/>
              <a:gd name="connsiteY145" fmla="*/ 8614611 h 15135727"/>
              <a:gd name="connsiteX146" fmla="*/ 5919537 w 8128084"/>
              <a:gd name="connsiteY146" fmla="*/ 9071811 h 15135727"/>
              <a:gd name="connsiteX147" fmla="*/ 6160169 w 8128084"/>
              <a:gd name="connsiteY147" fmla="*/ 9336506 h 15135727"/>
              <a:gd name="connsiteX148" fmla="*/ 6280485 w 8128084"/>
              <a:gd name="connsiteY148" fmla="*/ 9601200 h 15135727"/>
              <a:gd name="connsiteX149" fmla="*/ 6400800 w 8128084"/>
              <a:gd name="connsiteY149" fmla="*/ 9793706 h 15135727"/>
              <a:gd name="connsiteX150" fmla="*/ 6569242 w 8128084"/>
              <a:gd name="connsiteY150" fmla="*/ 10058400 h 15135727"/>
              <a:gd name="connsiteX151" fmla="*/ 6713621 w 8128084"/>
              <a:gd name="connsiteY151" fmla="*/ 10106527 h 15135727"/>
              <a:gd name="connsiteX152" fmla="*/ 6545179 w 8128084"/>
              <a:gd name="connsiteY152" fmla="*/ 10202779 h 15135727"/>
              <a:gd name="connsiteX153" fmla="*/ 6569242 w 8128084"/>
              <a:gd name="connsiteY153" fmla="*/ 10443411 h 15135727"/>
              <a:gd name="connsiteX154" fmla="*/ 6593306 w 8128084"/>
              <a:gd name="connsiteY154" fmla="*/ 10708106 h 15135727"/>
              <a:gd name="connsiteX155" fmla="*/ 6761748 w 8128084"/>
              <a:gd name="connsiteY155" fmla="*/ 10924674 h 15135727"/>
              <a:gd name="connsiteX156" fmla="*/ 6641432 w 8128084"/>
              <a:gd name="connsiteY156" fmla="*/ 11093116 h 15135727"/>
              <a:gd name="connsiteX157" fmla="*/ 6713621 w 8128084"/>
              <a:gd name="connsiteY157" fmla="*/ 11261558 h 15135727"/>
              <a:gd name="connsiteX158" fmla="*/ 6737685 w 8128084"/>
              <a:gd name="connsiteY158" fmla="*/ 11526253 h 15135727"/>
              <a:gd name="connsiteX159" fmla="*/ 6617369 w 8128084"/>
              <a:gd name="connsiteY159" fmla="*/ 11839074 h 15135727"/>
              <a:gd name="connsiteX160" fmla="*/ 6617369 w 8128084"/>
              <a:gd name="connsiteY160" fmla="*/ 12031579 h 15135727"/>
              <a:gd name="connsiteX161" fmla="*/ 6641432 w 8128084"/>
              <a:gd name="connsiteY161" fmla="*/ 12127832 h 15135727"/>
              <a:gd name="connsiteX162" fmla="*/ 6761748 w 8128084"/>
              <a:gd name="connsiteY162" fmla="*/ 12031579 h 15135727"/>
              <a:gd name="connsiteX163" fmla="*/ 6761748 w 8128084"/>
              <a:gd name="connsiteY163" fmla="*/ 12296274 h 15135727"/>
              <a:gd name="connsiteX164" fmla="*/ 6689558 w 8128084"/>
              <a:gd name="connsiteY164" fmla="*/ 12512842 h 15135727"/>
              <a:gd name="connsiteX165" fmla="*/ 6785811 w 8128084"/>
              <a:gd name="connsiteY165" fmla="*/ 12777537 h 15135727"/>
              <a:gd name="connsiteX166" fmla="*/ 6569242 w 8128084"/>
              <a:gd name="connsiteY166" fmla="*/ 12873790 h 15135727"/>
              <a:gd name="connsiteX167" fmla="*/ 6545179 w 8128084"/>
              <a:gd name="connsiteY167" fmla="*/ 13090358 h 15135727"/>
              <a:gd name="connsiteX168" fmla="*/ 6448927 w 8128084"/>
              <a:gd name="connsiteY168" fmla="*/ 13355053 h 15135727"/>
              <a:gd name="connsiteX169" fmla="*/ 6256421 w 8128084"/>
              <a:gd name="connsiteY169" fmla="*/ 13571621 h 15135727"/>
              <a:gd name="connsiteX170" fmla="*/ 6087979 w 8128084"/>
              <a:gd name="connsiteY170" fmla="*/ 13667874 h 15135727"/>
              <a:gd name="connsiteX171" fmla="*/ 5943600 w 8128084"/>
              <a:gd name="connsiteY171" fmla="*/ 13716000 h 15135727"/>
              <a:gd name="connsiteX172" fmla="*/ 5702969 w 8128084"/>
              <a:gd name="connsiteY172" fmla="*/ 13667874 h 15135727"/>
              <a:gd name="connsiteX173" fmla="*/ 5582653 w 8128084"/>
              <a:gd name="connsiteY173" fmla="*/ 13691937 h 15135727"/>
              <a:gd name="connsiteX174" fmla="*/ 5727032 w 8128084"/>
              <a:gd name="connsiteY174" fmla="*/ 13836316 h 15135727"/>
              <a:gd name="connsiteX175" fmla="*/ 5582653 w 8128084"/>
              <a:gd name="connsiteY175" fmla="*/ 14052885 h 15135727"/>
              <a:gd name="connsiteX176" fmla="*/ 5462337 w 8128084"/>
              <a:gd name="connsiteY176" fmla="*/ 14149137 h 15135727"/>
              <a:gd name="connsiteX177" fmla="*/ 5342021 w 8128084"/>
              <a:gd name="connsiteY177" fmla="*/ 14004758 h 15135727"/>
              <a:gd name="connsiteX178" fmla="*/ 5245769 w 8128084"/>
              <a:gd name="connsiteY178" fmla="*/ 14004758 h 15135727"/>
              <a:gd name="connsiteX179" fmla="*/ 5245769 w 8128084"/>
              <a:gd name="connsiteY179" fmla="*/ 13956632 h 15135727"/>
              <a:gd name="connsiteX180" fmla="*/ 5101390 w 8128084"/>
              <a:gd name="connsiteY180" fmla="*/ 13956632 h 15135727"/>
              <a:gd name="connsiteX181" fmla="*/ 4981074 w 8128084"/>
              <a:gd name="connsiteY181" fmla="*/ 13860379 h 15135727"/>
              <a:gd name="connsiteX182" fmla="*/ 4740442 w 8128084"/>
              <a:gd name="connsiteY182" fmla="*/ 13908506 h 15135727"/>
              <a:gd name="connsiteX183" fmla="*/ 4475748 w 8128084"/>
              <a:gd name="connsiteY183" fmla="*/ 13956632 h 15135727"/>
              <a:gd name="connsiteX184" fmla="*/ 4379495 w 8128084"/>
              <a:gd name="connsiteY184" fmla="*/ 14028821 h 15135727"/>
              <a:gd name="connsiteX185" fmla="*/ 4403558 w 8128084"/>
              <a:gd name="connsiteY185" fmla="*/ 14197264 h 15135727"/>
              <a:gd name="connsiteX186" fmla="*/ 4572000 w 8128084"/>
              <a:gd name="connsiteY186" fmla="*/ 14149137 h 15135727"/>
              <a:gd name="connsiteX187" fmla="*/ 4523874 w 8128084"/>
              <a:gd name="connsiteY187" fmla="*/ 14558211 h 15135727"/>
              <a:gd name="connsiteX188" fmla="*/ 4403558 w 8128084"/>
              <a:gd name="connsiteY188" fmla="*/ 14437895 h 15135727"/>
              <a:gd name="connsiteX189" fmla="*/ 4403558 w 8128084"/>
              <a:gd name="connsiteY189" fmla="*/ 14437895 h 15135727"/>
              <a:gd name="connsiteX190" fmla="*/ 4283242 w 8128084"/>
              <a:gd name="connsiteY190" fmla="*/ 14245390 h 15135727"/>
              <a:gd name="connsiteX191" fmla="*/ 4235116 w 8128084"/>
              <a:gd name="connsiteY191" fmla="*/ 14341642 h 15135727"/>
              <a:gd name="connsiteX192" fmla="*/ 4162927 w 8128084"/>
              <a:gd name="connsiteY192" fmla="*/ 14389769 h 15135727"/>
              <a:gd name="connsiteX193" fmla="*/ 4162927 w 8128084"/>
              <a:gd name="connsiteY193" fmla="*/ 14389769 h 15135727"/>
              <a:gd name="connsiteX194" fmla="*/ 3922295 w 8128084"/>
              <a:gd name="connsiteY194" fmla="*/ 14245390 h 15135727"/>
              <a:gd name="connsiteX195" fmla="*/ 3801979 w 8128084"/>
              <a:gd name="connsiteY195" fmla="*/ 14293516 h 15135727"/>
              <a:gd name="connsiteX196" fmla="*/ 3681664 w 8128084"/>
              <a:gd name="connsiteY196" fmla="*/ 14389769 h 15135727"/>
              <a:gd name="connsiteX197" fmla="*/ 3657600 w 8128084"/>
              <a:gd name="connsiteY197" fmla="*/ 14654464 h 15135727"/>
              <a:gd name="connsiteX198" fmla="*/ 3513221 w 8128084"/>
              <a:gd name="connsiteY198" fmla="*/ 14726653 h 15135727"/>
              <a:gd name="connsiteX199" fmla="*/ 3513221 w 8128084"/>
              <a:gd name="connsiteY199" fmla="*/ 14871032 h 15135727"/>
              <a:gd name="connsiteX200" fmla="*/ 3633537 w 8128084"/>
              <a:gd name="connsiteY200" fmla="*/ 14967285 h 15135727"/>
              <a:gd name="connsiteX201" fmla="*/ 3609474 w 8128084"/>
              <a:gd name="connsiteY201" fmla="*/ 15087600 h 15135727"/>
              <a:gd name="connsiteX202" fmla="*/ 3441032 w 8128084"/>
              <a:gd name="connsiteY202" fmla="*/ 15039474 h 15135727"/>
              <a:gd name="connsiteX203" fmla="*/ 3272590 w 8128084"/>
              <a:gd name="connsiteY203" fmla="*/ 15063537 h 15135727"/>
              <a:gd name="connsiteX204" fmla="*/ 3248527 w 8128084"/>
              <a:gd name="connsiteY204" fmla="*/ 14895095 h 15135727"/>
              <a:gd name="connsiteX205" fmla="*/ 3128211 w 8128084"/>
              <a:gd name="connsiteY205" fmla="*/ 14919158 h 15135727"/>
              <a:gd name="connsiteX206" fmla="*/ 2959769 w 8128084"/>
              <a:gd name="connsiteY206" fmla="*/ 15135727 h 15135727"/>
              <a:gd name="connsiteX207" fmla="*/ 2935706 w 8128084"/>
              <a:gd name="connsiteY207" fmla="*/ 14895095 h 15135727"/>
              <a:gd name="connsiteX208" fmla="*/ 2791327 w 8128084"/>
              <a:gd name="connsiteY208" fmla="*/ 14943221 h 15135727"/>
              <a:gd name="connsiteX209" fmla="*/ 2671011 w 8128084"/>
              <a:gd name="connsiteY209" fmla="*/ 15039474 h 15135727"/>
              <a:gd name="connsiteX210" fmla="*/ 2430379 w 8128084"/>
              <a:gd name="connsiteY210" fmla="*/ 15087600 h 15135727"/>
              <a:gd name="connsiteX211" fmla="*/ 2237874 w 8128084"/>
              <a:gd name="connsiteY211" fmla="*/ 15039474 h 15135727"/>
              <a:gd name="connsiteX212" fmla="*/ 2622885 w 8128084"/>
              <a:gd name="connsiteY212" fmla="*/ 14846969 h 15135727"/>
              <a:gd name="connsiteX213" fmla="*/ 2887579 w 8128084"/>
              <a:gd name="connsiteY213" fmla="*/ 14774779 h 15135727"/>
              <a:gd name="connsiteX214" fmla="*/ 2839453 w 8128084"/>
              <a:gd name="connsiteY214" fmla="*/ 14582274 h 15135727"/>
              <a:gd name="connsiteX215" fmla="*/ 2935706 w 8128084"/>
              <a:gd name="connsiteY215" fmla="*/ 14510085 h 15135727"/>
              <a:gd name="connsiteX216" fmla="*/ 2935706 w 8128084"/>
              <a:gd name="connsiteY216" fmla="*/ 14510085 h 15135727"/>
              <a:gd name="connsiteX217" fmla="*/ 3080085 w 8128084"/>
              <a:gd name="connsiteY217" fmla="*/ 14413832 h 15135727"/>
              <a:gd name="connsiteX218" fmla="*/ 3152274 w 8128084"/>
              <a:gd name="connsiteY218" fmla="*/ 14341642 h 15135727"/>
              <a:gd name="connsiteX219" fmla="*/ 3080085 w 8128084"/>
              <a:gd name="connsiteY219" fmla="*/ 14269453 h 15135727"/>
              <a:gd name="connsiteX220" fmla="*/ 3152274 w 8128084"/>
              <a:gd name="connsiteY220" fmla="*/ 14197264 h 15135727"/>
              <a:gd name="connsiteX221" fmla="*/ 3152274 w 8128084"/>
              <a:gd name="connsiteY221" fmla="*/ 14052885 h 15135727"/>
              <a:gd name="connsiteX222" fmla="*/ 3080085 w 8128084"/>
              <a:gd name="connsiteY222" fmla="*/ 13980695 h 15135727"/>
              <a:gd name="connsiteX223" fmla="*/ 3056021 w 8128084"/>
              <a:gd name="connsiteY223" fmla="*/ 14076948 h 15135727"/>
              <a:gd name="connsiteX224" fmla="*/ 2935706 w 8128084"/>
              <a:gd name="connsiteY224" fmla="*/ 14076948 h 15135727"/>
              <a:gd name="connsiteX225" fmla="*/ 2863516 w 8128084"/>
              <a:gd name="connsiteY225" fmla="*/ 14125074 h 15135727"/>
              <a:gd name="connsiteX226" fmla="*/ 2719137 w 8128084"/>
              <a:gd name="connsiteY226" fmla="*/ 14197264 h 15135727"/>
              <a:gd name="connsiteX227" fmla="*/ 2646948 w 8128084"/>
              <a:gd name="connsiteY227" fmla="*/ 14197264 h 15135727"/>
              <a:gd name="connsiteX228" fmla="*/ 2598821 w 8128084"/>
              <a:gd name="connsiteY228" fmla="*/ 14125074 h 15135727"/>
              <a:gd name="connsiteX229" fmla="*/ 2430379 w 8128084"/>
              <a:gd name="connsiteY229" fmla="*/ 13836316 h 15135727"/>
              <a:gd name="connsiteX230" fmla="*/ 2646948 w 8128084"/>
              <a:gd name="connsiteY230" fmla="*/ 13812253 h 15135727"/>
              <a:gd name="connsiteX231" fmla="*/ 2502569 w 8128084"/>
              <a:gd name="connsiteY231" fmla="*/ 13475369 h 15135727"/>
              <a:gd name="connsiteX232" fmla="*/ 2550695 w 8128084"/>
              <a:gd name="connsiteY232" fmla="*/ 13186611 h 15135727"/>
              <a:gd name="connsiteX233" fmla="*/ 2719137 w 8128084"/>
              <a:gd name="connsiteY233" fmla="*/ 13042232 h 15135727"/>
              <a:gd name="connsiteX234" fmla="*/ 2791327 w 8128084"/>
              <a:gd name="connsiteY234" fmla="*/ 12945979 h 15135727"/>
              <a:gd name="connsiteX235" fmla="*/ 3031958 w 8128084"/>
              <a:gd name="connsiteY235" fmla="*/ 13090358 h 15135727"/>
              <a:gd name="connsiteX236" fmla="*/ 3056021 w 8128084"/>
              <a:gd name="connsiteY236" fmla="*/ 12753474 h 15135727"/>
              <a:gd name="connsiteX237" fmla="*/ 2887579 w 8128084"/>
              <a:gd name="connsiteY237" fmla="*/ 12777537 h 15135727"/>
              <a:gd name="connsiteX238" fmla="*/ 2815390 w 8128084"/>
              <a:gd name="connsiteY238" fmla="*/ 12777537 h 15135727"/>
              <a:gd name="connsiteX239" fmla="*/ 3176337 w 8128084"/>
              <a:gd name="connsiteY239" fmla="*/ 12368464 h 15135727"/>
              <a:gd name="connsiteX240" fmla="*/ 3104148 w 8128084"/>
              <a:gd name="connsiteY240" fmla="*/ 12320337 h 15135727"/>
              <a:gd name="connsiteX241" fmla="*/ 3104148 w 8128084"/>
              <a:gd name="connsiteY241" fmla="*/ 12320337 h 15135727"/>
              <a:gd name="connsiteX242" fmla="*/ 3007895 w 8128084"/>
              <a:gd name="connsiteY242" fmla="*/ 12079706 h 15135727"/>
              <a:gd name="connsiteX243" fmla="*/ 2911642 w 8128084"/>
              <a:gd name="connsiteY243" fmla="*/ 11935327 h 15135727"/>
              <a:gd name="connsiteX244" fmla="*/ 2863516 w 8128084"/>
              <a:gd name="connsiteY244" fmla="*/ 11694695 h 15135727"/>
              <a:gd name="connsiteX245" fmla="*/ 2911642 w 8128084"/>
              <a:gd name="connsiteY245" fmla="*/ 11454064 h 15135727"/>
              <a:gd name="connsiteX246" fmla="*/ 3056021 w 8128084"/>
              <a:gd name="connsiteY246" fmla="*/ 11454064 h 15135727"/>
              <a:gd name="connsiteX247" fmla="*/ 2983832 w 8128084"/>
              <a:gd name="connsiteY247" fmla="*/ 11381874 h 15135727"/>
              <a:gd name="connsiteX248" fmla="*/ 3031958 w 8128084"/>
              <a:gd name="connsiteY248" fmla="*/ 11285621 h 15135727"/>
              <a:gd name="connsiteX249" fmla="*/ 3007895 w 8128084"/>
              <a:gd name="connsiteY249" fmla="*/ 11189369 h 15135727"/>
              <a:gd name="connsiteX250" fmla="*/ 2887579 w 8128084"/>
              <a:gd name="connsiteY250" fmla="*/ 11141242 h 15135727"/>
              <a:gd name="connsiteX251" fmla="*/ 2887579 w 8128084"/>
              <a:gd name="connsiteY251" fmla="*/ 10972800 h 15135727"/>
              <a:gd name="connsiteX252" fmla="*/ 2887579 w 8128084"/>
              <a:gd name="connsiteY252" fmla="*/ 10924674 h 15135727"/>
              <a:gd name="connsiteX253" fmla="*/ 2767264 w 8128084"/>
              <a:gd name="connsiteY253" fmla="*/ 11020927 h 15135727"/>
              <a:gd name="connsiteX254" fmla="*/ 2743200 w 8128084"/>
              <a:gd name="connsiteY254" fmla="*/ 10924674 h 15135727"/>
              <a:gd name="connsiteX255" fmla="*/ 2550695 w 8128084"/>
              <a:gd name="connsiteY255" fmla="*/ 11020927 h 15135727"/>
              <a:gd name="connsiteX256" fmla="*/ 2526632 w 8128084"/>
              <a:gd name="connsiteY256" fmla="*/ 11117179 h 15135727"/>
              <a:gd name="connsiteX257" fmla="*/ 2334127 w 8128084"/>
              <a:gd name="connsiteY257" fmla="*/ 10996864 h 15135727"/>
              <a:gd name="connsiteX258" fmla="*/ 2358190 w 8128084"/>
              <a:gd name="connsiteY258" fmla="*/ 10732169 h 15135727"/>
              <a:gd name="connsiteX259" fmla="*/ 2334127 w 8128084"/>
              <a:gd name="connsiteY259" fmla="*/ 10587790 h 15135727"/>
              <a:gd name="connsiteX260" fmla="*/ 2406316 w 8128084"/>
              <a:gd name="connsiteY260" fmla="*/ 10491537 h 15135727"/>
              <a:gd name="connsiteX261" fmla="*/ 2598821 w 8128084"/>
              <a:gd name="connsiteY261" fmla="*/ 10684042 h 15135727"/>
              <a:gd name="connsiteX262" fmla="*/ 2767264 w 8128084"/>
              <a:gd name="connsiteY262" fmla="*/ 10684042 h 15135727"/>
              <a:gd name="connsiteX263" fmla="*/ 2646948 w 8128084"/>
              <a:gd name="connsiteY263" fmla="*/ 10515600 h 15135727"/>
              <a:gd name="connsiteX264" fmla="*/ 2815390 w 8128084"/>
              <a:gd name="connsiteY264" fmla="*/ 10395285 h 15135727"/>
              <a:gd name="connsiteX265" fmla="*/ 3080085 w 8128084"/>
              <a:gd name="connsiteY265" fmla="*/ 10419348 h 15135727"/>
              <a:gd name="connsiteX266" fmla="*/ 3248527 w 8128084"/>
              <a:gd name="connsiteY266" fmla="*/ 10539664 h 15135727"/>
              <a:gd name="connsiteX267" fmla="*/ 3320716 w 8128084"/>
              <a:gd name="connsiteY267" fmla="*/ 10659979 h 15135727"/>
              <a:gd name="connsiteX268" fmla="*/ 3465095 w 8128084"/>
              <a:gd name="connsiteY268" fmla="*/ 10659979 h 15135727"/>
              <a:gd name="connsiteX269" fmla="*/ 3441032 w 8128084"/>
              <a:gd name="connsiteY269" fmla="*/ 10491537 h 15135727"/>
              <a:gd name="connsiteX270" fmla="*/ 3392906 w 8128084"/>
              <a:gd name="connsiteY270" fmla="*/ 10250906 h 15135727"/>
              <a:gd name="connsiteX271" fmla="*/ 3152274 w 8128084"/>
              <a:gd name="connsiteY271" fmla="*/ 10250906 h 15135727"/>
              <a:gd name="connsiteX272" fmla="*/ 3176337 w 8128084"/>
              <a:gd name="connsiteY272" fmla="*/ 10178716 h 15135727"/>
              <a:gd name="connsiteX273" fmla="*/ 3104148 w 8128084"/>
              <a:gd name="connsiteY273" fmla="*/ 10154653 h 15135727"/>
              <a:gd name="connsiteX274" fmla="*/ 3007895 w 8128084"/>
              <a:gd name="connsiteY274" fmla="*/ 9962148 h 15135727"/>
              <a:gd name="connsiteX275" fmla="*/ 3176337 w 8128084"/>
              <a:gd name="connsiteY275" fmla="*/ 9889958 h 15135727"/>
              <a:gd name="connsiteX276" fmla="*/ 2959769 w 8128084"/>
              <a:gd name="connsiteY276" fmla="*/ 9504948 h 15135727"/>
              <a:gd name="connsiteX277" fmla="*/ 2791327 w 8128084"/>
              <a:gd name="connsiteY277" fmla="*/ 9456821 h 15135727"/>
              <a:gd name="connsiteX278" fmla="*/ 2574758 w 8128084"/>
              <a:gd name="connsiteY278" fmla="*/ 9336506 h 15135727"/>
              <a:gd name="connsiteX279" fmla="*/ 2550695 w 8128084"/>
              <a:gd name="connsiteY279" fmla="*/ 9071811 h 15135727"/>
              <a:gd name="connsiteX280" fmla="*/ 2695074 w 8128084"/>
              <a:gd name="connsiteY280" fmla="*/ 8999621 h 15135727"/>
              <a:gd name="connsiteX281" fmla="*/ 2622885 w 8128084"/>
              <a:gd name="connsiteY281" fmla="*/ 8975558 h 15135727"/>
              <a:gd name="connsiteX282" fmla="*/ 2430379 w 8128084"/>
              <a:gd name="connsiteY282" fmla="*/ 8999621 h 15135727"/>
              <a:gd name="connsiteX283" fmla="*/ 2261937 w 8128084"/>
              <a:gd name="connsiteY283" fmla="*/ 9168064 h 15135727"/>
              <a:gd name="connsiteX284" fmla="*/ 2237874 w 8128084"/>
              <a:gd name="connsiteY284" fmla="*/ 8999621 h 15135727"/>
              <a:gd name="connsiteX285" fmla="*/ 2117558 w 8128084"/>
              <a:gd name="connsiteY285" fmla="*/ 8975558 h 15135727"/>
              <a:gd name="connsiteX286" fmla="*/ 2045369 w 8128084"/>
              <a:gd name="connsiteY286" fmla="*/ 8783053 h 15135727"/>
              <a:gd name="connsiteX287" fmla="*/ 1852864 w 8128084"/>
              <a:gd name="connsiteY287" fmla="*/ 8758990 h 15135727"/>
              <a:gd name="connsiteX288" fmla="*/ 1636295 w 8128084"/>
              <a:gd name="connsiteY288" fmla="*/ 8927432 h 15135727"/>
              <a:gd name="connsiteX289" fmla="*/ 1588169 w 8128084"/>
              <a:gd name="connsiteY289" fmla="*/ 9023685 h 15135727"/>
              <a:gd name="connsiteX290" fmla="*/ 1515979 w 8128084"/>
              <a:gd name="connsiteY290" fmla="*/ 8879306 h 15135727"/>
              <a:gd name="connsiteX291" fmla="*/ 1347537 w 8128084"/>
              <a:gd name="connsiteY291" fmla="*/ 8879306 h 15135727"/>
              <a:gd name="connsiteX292" fmla="*/ 1347537 w 8128084"/>
              <a:gd name="connsiteY292" fmla="*/ 8710864 h 15135727"/>
              <a:gd name="connsiteX293" fmla="*/ 1106906 w 8128084"/>
              <a:gd name="connsiteY293" fmla="*/ 8783053 h 15135727"/>
              <a:gd name="connsiteX294" fmla="*/ 890337 w 8128084"/>
              <a:gd name="connsiteY294" fmla="*/ 8686800 h 15135727"/>
              <a:gd name="connsiteX295" fmla="*/ 649706 w 8128084"/>
              <a:gd name="connsiteY295" fmla="*/ 8662737 h 15135727"/>
              <a:gd name="connsiteX296" fmla="*/ 385011 w 8128084"/>
              <a:gd name="connsiteY296" fmla="*/ 8566485 h 15135727"/>
              <a:gd name="connsiteX297" fmla="*/ 577516 w 8128084"/>
              <a:gd name="connsiteY297" fmla="*/ 8373979 h 15135727"/>
              <a:gd name="connsiteX298" fmla="*/ 794085 w 8128084"/>
              <a:gd name="connsiteY298" fmla="*/ 8301790 h 15135727"/>
              <a:gd name="connsiteX299" fmla="*/ 745958 w 8128084"/>
              <a:gd name="connsiteY299" fmla="*/ 8133348 h 15135727"/>
              <a:gd name="connsiteX300" fmla="*/ 818148 w 8128084"/>
              <a:gd name="connsiteY300" fmla="*/ 7820527 h 15135727"/>
              <a:gd name="connsiteX301" fmla="*/ 697832 w 8128084"/>
              <a:gd name="connsiteY301" fmla="*/ 7820527 h 15135727"/>
              <a:gd name="connsiteX302" fmla="*/ 625642 w 8128084"/>
              <a:gd name="connsiteY302" fmla="*/ 7916779 h 15135727"/>
              <a:gd name="connsiteX303" fmla="*/ 457200 w 8128084"/>
              <a:gd name="connsiteY303" fmla="*/ 7820527 h 15135727"/>
              <a:gd name="connsiteX304" fmla="*/ 529390 w 8128084"/>
              <a:gd name="connsiteY304" fmla="*/ 7700211 h 15135727"/>
              <a:gd name="connsiteX305" fmla="*/ 938464 w 8128084"/>
              <a:gd name="connsiteY305" fmla="*/ 7676148 h 15135727"/>
              <a:gd name="connsiteX306" fmla="*/ 1058779 w 8128084"/>
              <a:gd name="connsiteY306" fmla="*/ 7459579 h 15135727"/>
              <a:gd name="connsiteX307" fmla="*/ 1203158 w 8128084"/>
              <a:gd name="connsiteY307" fmla="*/ 7603958 h 15135727"/>
              <a:gd name="connsiteX308" fmla="*/ 1299411 w 8128084"/>
              <a:gd name="connsiteY308" fmla="*/ 7555832 h 15135727"/>
              <a:gd name="connsiteX309" fmla="*/ 1443790 w 8128084"/>
              <a:gd name="connsiteY309" fmla="*/ 7507706 h 15135727"/>
              <a:gd name="connsiteX310" fmla="*/ 1684421 w 8128084"/>
              <a:gd name="connsiteY310" fmla="*/ 7603958 h 15135727"/>
              <a:gd name="connsiteX311" fmla="*/ 1684421 w 8128084"/>
              <a:gd name="connsiteY311" fmla="*/ 7603958 h 15135727"/>
              <a:gd name="connsiteX312" fmla="*/ 1540042 w 8128084"/>
              <a:gd name="connsiteY312" fmla="*/ 7363327 h 15135727"/>
              <a:gd name="connsiteX313" fmla="*/ 1299411 w 8128084"/>
              <a:gd name="connsiteY313" fmla="*/ 7315200 h 15135727"/>
              <a:gd name="connsiteX314" fmla="*/ 1130969 w 8128084"/>
              <a:gd name="connsiteY314" fmla="*/ 7339264 h 15135727"/>
              <a:gd name="connsiteX315" fmla="*/ 1034716 w 8128084"/>
              <a:gd name="connsiteY315" fmla="*/ 7315200 h 15135727"/>
              <a:gd name="connsiteX316" fmla="*/ 1155032 w 8128084"/>
              <a:gd name="connsiteY316" fmla="*/ 7050506 h 15135727"/>
              <a:gd name="connsiteX317" fmla="*/ 1155032 w 8128084"/>
              <a:gd name="connsiteY317" fmla="*/ 6930190 h 15135727"/>
              <a:gd name="connsiteX318" fmla="*/ 1155032 w 8128084"/>
              <a:gd name="connsiteY318" fmla="*/ 6761748 h 15135727"/>
              <a:gd name="connsiteX319" fmla="*/ 1203158 w 8128084"/>
              <a:gd name="connsiteY319" fmla="*/ 6617369 h 15135727"/>
              <a:gd name="connsiteX320" fmla="*/ 1371600 w 8128084"/>
              <a:gd name="connsiteY320" fmla="*/ 6472990 h 15135727"/>
              <a:gd name="connsiteX321" fmla="*/ 1443790 w 8128084"/>
              <a:gd name="connsiteY321" fmla="*/ 6328611 h 15135727"/>
              <a:gd name="connsiteX322" fmla="*/ 1419727 w 8128084"/>
              <a:gd name="connsiteY322" fmla="*/ 6208295 h 15135727"/>
              <a:gd name="connsiteX323" fmla="*/ 1275348 w 8128084"/>
              <a:gd name="connsiteY323" fmla="*/ 6304548 h 15135727"/>
              <a:gd name="connsiteX324" fmla="*/ 1323474 w 8128084"/>
              <a:gd name="connsiteY324" fmla="*/ 6015790 h 15135727"/>
              <a:gd name="connsiteX325" fmla="*/ 1540042 w 8128084"/>
              <a:gd name="connsiteY325" fmla="*/ 5871411 h 15135727"/>
              <a:gd name="connsiteX326" fmla="*/ 1540042 w 8128084"/>
              <a:gd name="connsiteY326" fmla="*/ 5751095 h 15135727"/>
              <a:gd name="connsiteX327" fmla="*/ 1395664 w 8128084"/>
              <a:gd name="connsiteY327" fmla="*/ 5799221 h 15135727"/>
              <a:gd name="connsiteX328" fmla="*/ 1179095 w 8128084"/>
              <a:gd name="connsiteY328" fmla="*/ 5799221 h 15135727"/>
              <a:gd name="connsiteX329" fmla="*/ 890337 w 8128084"/>
              <a:gd name="connsiteY329" fmla="*/ 5775158 h 15135727"/>
              <a:gd name="connsiteX330" fmla="*/ 697832 w 8128084"/>
              <a:gd name="connsiteY330" fmla="*/ 5606716 h 15135727"/>
              <a:gd name="connsiteX331" fmla="*/ 577516 w 8128084"/>
              <a:gd name="connsiteY331" fmla="*/ 5582653 h 15135727"/>
              <a:gd name="connsiteX332" fmla="*/ 697832 w 8128084"/>
              <a:gd name="connsiteY332" fmla="*/ 5775158 h 15135727"/>
              <a:gd name="connsiteX333" fmla="*/ 409074 w 8128084"/>
              <a:gd name="connsiteY333" fmla="*/ 5799221 h 15135727"/>
              <a:gd name="connsiteX334" fmla="*/ 168442 w 8128084"/>
              <a:gd name="connsiteY334" fmla="*/ 5702969 h 15135727"/>
              <a:gd name="connsiteX335" fmla="*/ 264695 w 8128084"/>
              <a:gd name="connsiteY335" fmla="*/ 5558590 h 15135727"/>
              <a:gd name="connsiteX336" fmla="*/ 144379 w 8128084"/>
              <a:gd name="connsiteY336" fmla="*/ 5510464 h 15135727"/>
              <a:gd name="connsiteX337" fmla="*/ 0 w 8128084"/>
              <a:gd name="connsiteY337" fmla="*/ 5462337 h 15135727"/>
              <a:gd name="connsiteX338" fmla="*/ 96253 w 8128084"/>
              <a:gd name="connsiteY338"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919537 w 8128084"/>
              <a:gd name="connsiteY147" fmla="*/ 9071811 h 15135727"/>
              <a:gd name="connsiteX148" fmla="*/ 6160169 w 8128084"/>
              <a:gd name="connsiteY148" fmla="*/ 9336506 h 15135727"/>
              <a:gd name="connsiteX149" fmla="*/ 6280485 w 8128084"/>
              <a:gd name="connsiteY149" fmla="*/ 9601200 h 15135727"/>
              <a:gd name="connsiteX150" fmla="*/ 6400800 w 8128084"/>
              <a:gd name="connsiteY150" fmla="*/ 9793706 h 15135727"/>
              <a:gd name="connsiteX151" fmla="*/ 6569242 w 8128084"/>
              <a:gd name="connsiteY151" fmla="*/ 10058400 h 15135727"/>
              <a:gd name="connsiteX152" fmla="*/ 6713621 w 8128084"/>
              <a:gd name="connsiteY152" fmla="*/ 10106527 h 15135727"/>
              <a:gd name="connsiteX153" fmla="*/ 6545179 w 8128084"/>
              <a:gd name="connsiteY153" fmla="*/ 10202779 h 15135727"/>
              <a:gd name="connsiteX154" fmla="*/ 6569242 w 8128084"/>
              <a:gd name="connsiteY154" fmla="*/ 10443411 h 15135727"/>
              <a:gd name="connsiteX155" fmla="*/ 6593306 w 8128084"/>
              <a:gd name="connsiteY155" fmla="*/ 10708106 h 15135727"/>
              <a:gd name="connsiteX156" fmla="*/ 6761748 w 8128084"/>
              <a:gd name="connsiteY156" fmla="*/ 10924674 h 15135727"/>
              <a:gd name="connsiteX157" fmla="*/ 6641432 w 8128084"/>
              <a:gd name="connsiteY157" fmla="*/ 11093116 h 15135727"/>
              <a:gd name="connsiteX158" fmla="*/ 6713621 w 8128084"/>
              <a:gd name="connsiteY158" fmla="*/ 11261558 h 15135727"/>
              <a:gd name="connsiteX159" fmla="*/ 6737685 w 8128084"/>
              <a:gd name="connsiteY159" fmla="*/ 11526253 h 15135727"/>
              <a:gd name="connsiteX160" fmla="*/ 6617369 w 8128084"/>
              <a:gd name="connsiteY160" fmla="*/ 11839074 h 15135727"/>
              <a:gd name="connsiteX161" fmla="*/ 6617369 w 8128084"/>
              <a:gd name="connsiteY161" fmla="*/ 12031579 h 15135727"/>
              <a:gd name="connsiteX162" fmla="*/ 6641432 w 8128084"/>
              <a:gd name="connsiteY162" fmla="*/ 12127832 h 15135727"/>
              <a:gd name="connsiteX163" fmla="*/ 6761748 w 8128084"/>
              <a:gd name="connsiteY163" fmla="*/ 12031579 h 15135727"/>
              <a:gd name="connsiteX164" fmla="*/ 6761748 w 8128084"/>
              <a:gd name="connsiteY164" fmla="*/ 12296274 h 15135727"/>
              <a:gd name="connsiteX165" fmla="*/ 6689558 w 8128084"/>
              <a:gd name="connsiteY165" fmla="*/ 12512842 h 15135727"/>
              <a:gd name="connsiteX166" fmla="*/ 6785811 w 8128084"/>
              <a:gd name="connsiteY166" fmla="*/ 12777537 h 15135727"/>
              <a:gd name="connsiteX167" fmla="*/ 6569242 w 8128084"/>
              <a:gd name="connsiteY167" fmla="*/ 12873790 h 15135727"/>
              <a:gd name="connsiteX168" fmla="*/ 6545179 w 8128084"/>
              <a:gd name="connsiteY168" fmla="*/ 13090358 h 15135727"/>
              <a:gd name="connsiteX169" fmla="*/ 6448927 w 8128084"/>
              <a:gd name="connsiteY169" fmla="*/ 13355053 h 15135727"/>
              <a:gd name="connsiteX170" fmla="*/ 6256421 w 8128084"/>
              <a:gd name="connsiteY170" fmla="*/ 13571621 h 15135727"/>
              <a:gd name="connsiteX171" fmla="*/ 6087979 w 8128084"/>
              <a:gd name="connsiteY171" fmla="*/ 13667874 h 15135727"/>
              <a:gd name="connsiteX172" fmla="*/ 5943600 w 8128084"/>
              <a:gd name="connsiteY172" fmla="*/ 13716000 h 15135727"/>
              <a:gd name="connsiteX173" fmla="*/ 5702969 w 8128084"/>
              <a:gd name="connsiteY173" fmla="*/ 13667874 h 15135727"/>
              <a:gd name="connsiteX174" fmla="*/ 5582653 w 8128084"/>
              <a:gd name="connsiteY174" fmla="*/ 13691937 h 15135727"/>
              <a:gd name="connsiteX175" fmla="*/ 5727032 w 8128084"/>
              <a:gd name="connsiteY175" fmla="*/ 13836316 h 15135727"/>
              <a:gd name="connsiteX176" fmla="*/ 5582653 w 8128084"/>
              <a:gd name="connsiteY176" fmla="*/ 14052885 h 15135727"/>
              <a:gd name="connsiteX177" fmla="*/ 5462337 w 8128084"/>
              <a:gd name="connsiteY177" fmla="*/ 14149137 h 15135727"/>
              <a:gd name="connsiteX178" fmla="*/ 5342021 w 8128084"/>
              <a:gd name="connsiteY178" fmla="*/ 14004758 h 15135727"/>
              <a:gd name="connsiteX179" fmla="*/ 5245769 w 8128084"/>
              <a:gd name="connsiteY179" fmla="*/ 14004758 h 15135727"/>
              <a:gd name="connsiteX180" fmla="*/ 5245769 w 8128084"/>
              <a:gd name="connsiteY180" fmla="*/ 13956632 h 15135727"/>
              <a:gd name="connsiteX181" fmla="*/ 5101390 w 8128084"/>
              <a:gd name="connsiteY181" fmla="*/ 13956632 h 15135727"/>
              <a:gd name="connsiteX182" fmla="*/ 4981074 w 8128084"/>
              <a:gd name="connsiteY182" fmla="*/ 13860379 h 15135727"/>
              <a:gd name="connsiteX183" fmla="*/ 4740442 w 8128084"/>
              <a:gd name="connsiteY183" fmla="*/ 13908506 h 15135727"/>
              <a:gd name="connsiteX184" fmla="*/ 4475748 w 8128084"/>
              <a:gd name="connsiteY184" fmla="*/ 13956632 h 15135727"/>
              <a:gd name="connsiteX185" fmla="*/ 4379495 w 8128084"/>
              <a:gd name="connsiteY185" fmla="*/ 14028821 h 15135727"/>
              <a:gd name="connsiteX186" fmla="*/ 4403558 w 8128084"/>
              <a:gd name="connsiteY186" fmla="*/ 14197264 h 15135727"/>
              <a:gd name="connsiteX187" fmla="*/ 4572000 w 8128084"/>
              <a:gd name="connsiteY187" fmla="*/ 14149137 h 15135727"/>
              <a:gd name="connsiteX188" fmla="*/ 4523874 w 8128084"/>
              <a:gd name="connsiteY188" fmla="*/ 14558211 h 15135727"/>
              <a:gd name="connsiteX189" fmla="*/ 4403558 w 8128084"/>
              <a:gd name="connsiteY189" fmla="*/ 14437895 h 15135727"/>
              <a:gd name="connsiteX190" fmla="*/ 4403558 w 8128084"/>
              <a:gd name="connsiteY190" fmla="*/ 14437895 h 15135727"/>
              <a:gd name="connsiteX191" fmla="*/ 4283242 w 8128084"/>
              <a:gd name="connsiteY191" fmla="*/ 14245390 h 15135727"/>
              <a:gd name="connsiteX192" fmla="*/ 4235116 w 8128084"/>
              <a:gd name="connsiteY192" fmla="*/ 14341642 h 15135727"/>
              <a:gd name="connsiteX193" fmla="*/ 4162927 w 8128084"/>
              <a:gd name="connsiteY193" fmla="*/ 14389769 h 15135727"/>
              <a:gd name="connsiteX194" fmla="*/ 4162927 w 8128084"/>
              <a:gd name="connsiteY194" fmla="*/ 14389769 h 15135727"/>
              <a:gd name="connsiteX195" fmla="*/ 3922295 w 8128084"/>
              <a:gd name="connsiteY195" fmla="*/ 14245390 h 15135727"/>
              <a:gd name="connsiteX196" fmla="*/ 3801979 w 8128084"/>
              <a:gd name="connsiteY196" fmla="*/ 14293516 h 15135727"/>
              <a:gd name="connsiteX197" fmla="*/ 3681664 w 8128084"/>
              <a:gd name="connsiteY197" fmla="*/ 14389769 h 15135727"/>
              <a:gd name="connsiteX198" fmla="*/ 3657600 w 8128084"/>
              <a:gd name="connsiteY198" fmla="*/ 14654464 h 15135727"/>
              <a:gd name="connsiteX199" fmla="*/ 3513221 w 8128084"/>
              <a:gd name="connsiteY199" fmla="*/ 14726653 h 15135727"/>
              <a:gd name="connsiteX200" fmla="*/ 3513221 w 8128084"/>
              <a:gd name="connsiteY200" fmla="*/ 14871032 h 15135727"/>
              <a:gd name="connsiteX201" fmla="*/ 3633537 w 8128084"/>
              <a:gd name="connsiteY201" fmla="*/ 14967285 h 15135727"/>
              <a:gd name="connsiteX202" fmla="*/ 3609474 w 8128084"/>
              <a:gd name="connsiteY202" fmla="*/ 15087600 h 15135727"/>
              <a:gd name="connsiteX203" fmla="*/ 3441032 w 8128084"/>
              <a:gd name="connsiteY203" fmla="*/ 15039474 h 15135727"/>
              <a:gd name="connsiteX204" fmla="*/ 3272590 w 8128084"/>
              <a:gd name="connsiteY204" fmla="*/ 15063537 h 15135727"/>
              <a:gd name="connsiteX205" fmla="*/ 3248527 w 8128084"/>
              <a:gd name="connsiteY205" fmla="*/ 14895095 h 15135727"/>
              <a:gd name="connsiteX206" fmla="*/ 3128211 w 8128084"/>
              <a:gd name="connsiteY206" fmla="*/ 14919158 h 15135727"/>
              <a:gd name="connsiteX207" fmla="*/ 2959769 w 8128084"/>
              <a:gd name="connsiteY207" fmla="*/ 15135727 h 15135727"/>
              <a:gd name="connsiteX208" fmla="*/ 2935706 w 8128084"/>
              <a:gd name="connsiteY208" fmla="*/ 14895095 h 15135727"/>
              <a:gd name="connsiteX209" fmla="*/ 2791327 w 8128084"/>
              <a:gd name="connsiteY209" fmla="*/ 14943221 h 15135727"/>
              <a:gd name="connsiteX210" fmla="*/ 2671011 w 8128084"/>
              <a:gd name="connsiteY210" fmla="*/ 15039474 h 15135727"/>
              <a:gd name="connsiteX211" fmla="*/ 2430379 w 8128084"/>
              <a:gd name="connsiteY211" fmla="*/ 15087600 h 15135727"/>
              <a:gd name="connsiteX212" fmla="*/ 2237874 w 8128084"/>
              <a:gd name="connsiteY212" fmla="*/ 15039474 h 15135727"/>
              <a:gd name="connsiteX213" fmla="*/ 2622885 w 8128084"/>
              <a:gd name="connsiteY213" fmla="*/ 14846969 h 15135727"/>
              <a:gd name="connsiteX214" fmla="*/ 2887579 w 8128084"/>
              <a:gd name="connsiteY214" fmla="*/ 14774779 h 15135727"/>
              <a:gd name="connsiteX215" fmla="*/ 2839453 w 8128084"/>
              <a:gd name="connsiteY215" fmla="*/ 14582274 h 15135727"/>
              <a:gd name="connsiteX216" fmla="*/ 2935706 w 8128084"/>
              <a:gd name="connsiteY216" fmla="*/ 14510085 h 15135727"/>
              <a:gd name="connsiteX217" fmla="*/ 2935706 w 8128084"/>
              <a:gd name="connsiteY217" fmla="*/ 14510085 h 15135727"/>
              <a:gd name="connsiteX218" fmla="*/ 3080085 w 8128084"/>
              <a:gd name="connsiteY218" fmla="*/ 14413832 h 15135727"/>
              <a:gd name="connsiteX219" fmla="*/ 3152274 w 8128084"/>
              <a:gd name="connsiteY219" fmla="*/ 14341642 h 15135727"/>
              <a:gd name="connsiteX220" fmla="*/ 3080085 w 8128084"/>
              <a:gd name="connsiteY220" fmla="*/ 14269453 h 15135727"/>
              <a:gd name="connsiteX221" fmla="*/ 3152274 w 8128084"/>
              <a:gd name="connsiteY221" fmla="*/ 14197264 h 15135727"/>
              <a:gd name="connsiteX222" fmla="*/ 3152274 w 8128084"/>
              <a:gd name="connsiteY222" fmla="*/ 14052885 h 15135727"/>
              <a:gd name="connsiteX223" fmla="*/ 3080085 w 8128084"/>
              <a:gd name="connsiteY223" fmla="*/ 13980695 h 15135727"/>
              <a:gd name="connsiteX224" fmla="*/ 3056021 w 8128084"/>
              <a:gd name="connsiteY224" fmla="*/ 14076948 h 15135727"/>
              <a:gd name="connsiteX225" fmla="*/ 2935706 w 8128084"/>
              <a:gd name="connsiteY225" fmla="*/ 14076948 h 15135727"/>
              <a:gd name="connsiteX226" fmla="*/ 2863516 w 8128084"/>
              <a:gd name="connsiteY226" fmla="*/ 14125074 h 15135727"/>
              <a:gd name="connsiteX227" fmla="*/ 2719137 w 8128084"/>
              <a:gd name="connsiteY227" fmla="*/ 14197264 h 15135727"/>
              <a:gd name="connsiteX228" fmla="*/ 2646948 w 8128084"/>
              <a:gd name="connsiteY228" fmla="*/ 14197264 h 15135727"/>
              <a:gd name="connsiteX229" fmla="*/ 2598821 w 8128084"/>
              <a:gd name="connsiteY229" fmla="*/ 14125074 h 15135727"/>
              <a:gd name="connsiteX230" fmla="*/ 2430379 w 8128084"/>
              <a:gd name="connsiteY230" fmla="*/ 13836316 h 15135727"/>
              <a:gd name="connsiteX231" fmla="*/ 2646948 w 8128084"/>
              <a:gd name="connsiteY231" fmla="*/ 13812253 h 15135727"/>
              <a:gd name="connsiteX232" fmla="*/ 2502569 w 8128084"/>
              <a:gd name="connsiteY232" fmla="*/ 13475369 h 15135727"/>
              <a:gd name="connsiteX233" fmla="*/ 2550695 w 8128084"/>
              <a:gd name="connsiteY233" fmla="*/ 13186611 h 15135727"/>
              <a:gd name="connsiteX234" fmla="*/ 2719137 w 8128084"/>
              <a:gd name="connsiteY234" fmla="*/ 13042232 h 15135727"/>
              <a:gd name="connsiteX235" fmla="*/ 2791327 w 8128084"/>
              <a:gd name="connsiteY235" fmla="*/ 12945979 h 15135727"/>
              <a:gd name="connsiteX236" fmla="*/ 3031958 w 8128084"/>
              <a:gd name="connsiteY236" fmla="*/ 13090358 h 15135727"/>
              <a:gd name="connsiteX237" fmla="*/ 3056021 w 8128084"/>
              <a:gd name="connsiteY237" fmla="*/ 12753474 h 15135727"/>
              <a:gd name="connsiteX238" fmla="*/ 2887579 w 8128084"/>
              <a:gd name="connsiteY238" fmla="*/ 12777537 h 15135727"/>
              <a:gd name="connsiteX239" fmla="*/ 2815390 w 8128084"/>
              <a:gd name="connsiteY239" fmla="*/ 12777537 h 15135727"/>
              <a:gd name="connsiteX240" fmla="*/ 3176337 w 8128084"/>
              <a:gd name="connsiteY240" fmla="*/ 12368464 h 15135727"/>
              <a:gd name="connsiteX241" fmla="*/ 3104148 w 8128084"/>
              <a:gd name="connsiteY241" fmla="*/ 12320337 h 15135727"/>
              <a:gd name="connsiteX242" fmla="*/ 3104148 w 8128084"/>
              <a:gd name="connsiteY242" fmla="*/ 12320337 h 15135727"/>
              <a:gd name="connsiteX243" fmla="*/ 3007895 w 8128084"/>
              <a:gd name="connsiteY243" fmla="*/ 12079706 h 15135727"/>
              <a:gd name="connsiteX244" fmla="*/ 2911642 w 8128084"/>
              <a:gd name="connsiteY244" fmla="*/ 11935327 h 15135727"/>
              <a:gd name="connsiteX245" fmla="*/ 2863516 w 8128084"/>
              <a:gd name="connsiteY245" fmla="*/ 11694695 h 15135727"/>
              <a:gd name="connsiteX246" fmla="*/ 2911642 w 8128084"/>
              <a:gd name="connsiteY246" fmla="*/ 11454064 h 15135727"/>
              <a:gd name="connsiteX247" fmla="*/ 3056021 w 8128084"/>
              <a:gd name="connsiteY247" fmla="*/ 11454064 h 15135727"/>
              <a:gd name="connsiteX248" fmla="*/ 2983832 w 8128084"/>
              <a:gd name="connsiteY248" fmla="*/ 11381874 h 15135727"/>
              <a:gd name="connsiteX249" fmla="*/ 3031958 w 8128084"/>
              <a:gd name="connsiteY249" fmla="*/ 11285621 h 15135727"/>
              <a:gd name="connsiteX250" fmla="*/ 3007895 w 8128084"/>
              <a:gd name="connsiteY250" fmla="*/ 11189369 h 15135727"/>
              <a:gd name="connsiteX251" fmla="*/ 2887579 w 8128084"/>
              <a:gd name="connsiteY251" fmla="*/ 11141242 h 15135727"/>
              <a:gd name="connsiteX252" fmla="*/ 2887579 w 8128084"/>
              <a:gd name="connsiteY252" fmla="*/ 10972800 h 15135727"/>
              <a:gd name="connsiteX253" fmla="*/ 2887579 w 8128084"/>
              <a:gd name="connsiteY253" fmla="*/ 10924674 h 15135727"/>
              <a:gd name="connsiteX254" fmla="*/ 2767264 w 8128084"/>
              <a:gd name="connsiteY254" fmla="*/ 11020927 h 15135727"/>
              <a:gd name="connsiteX255" fmla="*/ 2743200 w 8128084"/>
              <a:gd name="connsiteY255" fmla="*/ 10924674 h 15135727"/>
              <a:gd name="connsiteX256" fmla="*/ 2550695 w 8128084"/>
              <a:gd name="connsiteY256" fmla="*/ 11020927 h 15135727"/>
              <a:gd name="connsiteX257" fmla="*/ 2526632 w 8128084"/>
              <a:gd name="connsiteY257" fmla="*/ 11117179 h 15135727"/>
              <a:gd name="connsiteX258" fmla="*/ 2334127 w 8128084"/>
              <a:gd name="connsiteY258" fmla="*/ 10996864 h 15135727"/>
              <a:gd name="connsiteX259" fmla="*/ 2358190 w 8128084"/>
              <a:gd name="connsiteY259" fmla="*/ 10732169 h 15135727"/>
              <a:gd name="connsiteX260" fmla="*/ 2334127 w 8128084"/>
              <a:gd name="connsiteY260" fmla="*/ 10587790 h 15135727"/>
              <a:gd name="connsiteX261" fmla="*/ 2406316 w 8128084"/>
              <a:gd name="connsiteY261" fmla="*/ 10491537 h 15135727"/>
              <a:gd name="connsiteX262" fmla="*/ 2598821 w 8128084"/>
              <a:gd name="connsiteY262" fmla="*/ 10684042 h 15135727"/>
              <a:gd name="connsiteX263" fmla="*/ 2767264 w 8128084"/>
              <a:gd name="connsiteY263" fmla="*/ 10684042 h 15135727"/>
              <a:gd name="connsiteX264" fmla="*/ 2646948 w 8128084"/>
              <a:gd name="connsiteY264" fmla="*/ 10515600 h 15135727"/>
              <a:gd name="connsiteX265" fmla="*/ 2815390 w 8128084"/>
              <a:gd name="connsiteY265" fmla="*/ 10395285 h 15135727"/>
              <a:gd name="connsiteX266" fmla="*/ 3080085 w 8128084"/>
              <a:gd name="connsiteY266" fmla="*/ 10419348 h 15135727"/>
              <a:gd name="connsiteX267" fmla="*/ 3248527 w 8128084"/>
              <a:gd name="connsiteY267" fmla="*/ 10539664 h 15135727"/>
              <a:gd name="connsiteX268" fmla="*/ 3320716 w 8128084"/>
              <a:gd name="connsiteY268" fmla="*/ 10659979 h 15135727"/>
              <a:gd name="connsiteX269" fmla="*/ 3465095 w 8128084"/>
              <a:gd name="connsiteY269" fmla="*/ 10659979 h 15135727"/>
              <a:gd name="connsiteX270" fmla="*/ 3441032 w 8128084"/>
              <a:gd name="connsiteY270" fmla="*/ 10491537 h 15135727"/>
              <a:gd name="connsiteX271" fmla="*/ 3392906 w 8128084"/>
              <a:gd name="connsiteY271" fmla="*/ 10250906 h 15135727"/>
              <a:gd name="connsiteX272" fmla="*/ 3152274 w 8128084"/>
              <a:gd name="connsiteY272" fmla="*/ 10250906 h 15135727"/>
              <a:gd name="connsiteX273" fmla="*/ 3176337 w 8128084"/>
              <a:gd name="connsiteY273" fmla="*/ 10178716 h 15135727"/>
              <a:gd name="connsiteX274" fmla="*/ 3104148 w 8128084"/>
              <a:gd name="connsiteY274" fmla="*/ 10154653 h 15135727"/>
              <a:gd name="connsiteX275" fmla="*/ 3007895 w 8128084"/>
              <a:gd name="connsiteY275" fmla="*/ 9962148 h 15135727"/>
              <a:gd name="connsiteX276" fmla="*/ 3176337 w 8128084"/>
              <a:gd name="connsiteY276" fmla="*/ 9889958 h 15135727"/>
              <a:gd name="connsiteX277" fmla="*/ 2959769 w 8128084"/>
              <a:gd name="connsiteY277" fmla="*/ 9504948 h 15135727"/>
              <a:gd name="connsiteX278" fmla="*/ 2791327 w 8128084"/>
              <a:gd name="connsiteY278" fmla="*/ 9456821 h 15135727"/>
              <a:gd name="connsiteX279" fmla="*/ 2574758 w 8128084"/>
              <a:gd name="connsiteY279" fmla="*/ 9336506 h 15135727"/>
              <a:gd name="connsiteX280" fmla="*/ 2550695 w 8128084"/>
              <a:gd name="connsiteY280" fmla="*/ 9071811 h 15135727"/>
              <a:gd name="connsiteX281" fmla="*/ 2695074 w 8128084"/>
              <a:gd name="connsiteY281" fmla="*/ 8999621 h 15135727"/>
              <a:gd name="connsiteX282" fmla="*/ 2622885 w 8128084"/>
              <a:gd name="connsiteY282" fmla="*/ 8975558 h 15135727"/>
              <a:gd name="connsiteX283" fmla="*/ 2430379 w 8128084"/>
              <a:gd name="connsiteY283" fmla="*/ 8999621 h 15135727"/>
              <a:gd name="connsiteX284" fmla="*/ 2261937 w 8128084"/>
              <a:gd name="connsiteY284" fmla="*/ 9168064 h 15135727"/>
              <a:gd name="connsiteX285" fmla="*/ 2237874 w 8128084"/>
              <a:gd name="connsiteY285" fmla="*/ 8999621 h 15135727"/>
              <a:gd name="connsiteX286" fmla="*/ 2117558 w 8128084"/>
              <a:gd name="connsiteY286" fmla="*/ 8975558 h 15135727"/>
              <a:gd name="connsiteX287" fmla="*/ 2045369 w 8128084"/>
              <a:gd name="connsiteY287" fmla="*/ 8783053 h 15135727"/>
              <a:gd name="connsiteX288" fmla="*/ 1852864 w 8128084"/>
              <a:gd name="connsiteY288" fmla="*/ 8758990 h 15135727"/>
              <a:gd name="connsiteX289" fmla="*/ 1636295 w 8128084"/>
              <a:gd name="connsiteY289" fmla="*/ 8927432 h 15135727"/>
              <a:gd name="connsiteX290" fmla="*/ 1588169 w 8128084"/>
              <a:gd name="connsiteY290" fmla="*/ 9023685 h 15135727"/>
              <a:gd name="connsiteX291" fmla="*/ 1515979 w 8128084"/>
              <a:gd name="connsiteY291" fmla="*/ 8879306 h 15135727"/>
              <a:gd name="connsiteX292" fmla="*/ 1347537 w 8128084"/>
              <a:gd name="connsiteY292" fmla="*/ 8879306 h 15135727"/>
              <a:gd name="connsiteX293" fmla="*/ 1347537 w 8128084"/>
              <a:gd name="connsiteY293" fmla="*/ 8710864 h 15135727"/>
              <a:gd name="connsiteX294" fmla="*/ 1106906 w 8128084"/>
              <a:gd name="connsiteY294" fmla="*/ 8783053 h 15135727"/>
              <a:gd name="connsiteX295" fmla="*/ 890337 w 8128084"/>
              <a:gd name="connsiteY295" fmla="*/ 8686800 h 15135727"/>
              <a:gd name="connsiteX296" fmla="*/ 649706 w 8128084"/>
              <a:gd name="connsiteY296" fmla="*/ 8662737 h 15135727"/>
              <a:gd name="connsiteX297" fmla="*/ 385011 w 8128084"/>
              <a:gd name="connsiteY297" fmla="*/ 8566485 h 15135727"/>
              <a:gd name="connsiteX298" fmla="*/ 577516 w 8128084"/>
              <a:gd name="connsiteY298" fmla="*/ 8373979 h 15135727"/>
              <a:gd name="connsiteX299" fmla="*/ 794085 w 8128084"/>
              <a:gd name="connsiteY299" fmla="*/ 8301790 h 15135727"/>
              <a:gd name="connsiteX300" fmla="*/ 745958 w 8128084"/>
              <a:gd name="connsiteY300" fmla="*/ 8133348 h 15135727"/>
              <a:gd name="connsiteX301" fmla="*/ 818148 w 8128084"/>
              <a:gd name="connsiteY301" fmla="*/ 7820527 h 15135727"/>
              <a:gd name="connsiteX302" fmla="*/ 697832 w 8128084"/>
              <a:gd name="connsiteY302" fmla="*/ 7820527 h 15135727"/>
              <a:gd name="connsiteX303" fmla="*/ 625642 w 8128084"/>
              <a:gd name="connsiteY303" fmla="*/ 7916779 h 15135727"/>
              <a:gd name="connsiteX304" fmla="*/ 457200 w 8128084"/>
              <a:gd name="connsiteY304" fmla="*/ 7820527 h 15135727"/>
              <a:gd name="connsiteX305" fmla="*/ 529390 w 8128084"/>
              <a:gd name="connsiteY305" fmla="*/ 7700211 h 15135727"/>
              <a:gd name="connsiteX306" fmla="*/ 938464 w 8128084"/>
              <a:gd name="connsiteY306" fmla="*/ 7676148 h 15135727"/>
              <a:gd name="connsiteX307" fmla="*/ 1058779 w 8128084"/>
              <a:gd name="connsiteY307" fmla="*/ 7459579 h 15135727"/>
              <a:gd name="connsiteX308" fmla="*/ 1203158 w 8128084"/>
              <a:gd name="connsiteY308" fmla="*/ 7603958 h 15135727"/>
              <a:gd name="connsiteX309" fmla="*/ 1299411 w 8128084"/>
              <a:gd name="connsiteY309" fmla="*/ 7555832 h 15135727"/>
              <a:gd name="connsiteX310" fmla="*/ 1443790 w 8128084"/>
              <a:gd name="connsiteY310" fmla="*/ 7507706 h 15135727"/>
              <a:gd name="connsiteX311" fmla="*/ 1684421 w 8128084"/>
              <a:gd name="connsiteY311" fmla="*/ 7603958 h 15135727"/>
              <a:gd name="connsiteX312" fmla="*/ 1684421 w 8128084"/>
              <a:gd name="connsiteY312" fmla="*/ 7603958 h 15135727"/>
              <a:gd name="connsiteX313" fmla="*/ 1540042 w 8128084"/>
              <a:gd name="connsiteY313" fmla="*/ 7363327 h 15135727"/>
              <a:gd name="connsiteX314" fmla="*/ 1299411 w 8128084"/>
              <a:gd name="connsiteY314" fmla="*/ 7315200 h 15135727"/>
              <a:gd name="connsiteX315" fmla="*/ 1130969 w 8128084"/>
              <a:gd name="connsiteY315" fmla="*/ 7339264 h 15135727"/>
              <a:gd name="connsiteX316" fmla="*/ 1034716 w 8128084"/>
              <a:gd name="connsiteY316" fmla="*/ 7315200 h 15135727"/>
              <a:gd name="connsiteX317" fmla="*/ 1155032 w 8128084"/>
              <a:gd name="connsiteY317" fmla="*/ 7050506 h 15135727"/>
              <a:gd name="connsiteX318" fmla="*/ 1155032 w 8128084"/>
              <a:gd name="connsiteY318" fmla="*/ 6930190 h 15135727"/>
              <a:gd name="connsiteX319" fmla="*/ 1155032 w 8128084"/>
              <a:gd name="connsiteY319" fmla="*/ 6761748 h 15135727"/>
              <a:gd name="connsiteX320" fmla="*/ 1203158 w 8128084"/>
              <a:gd name="connsiteY320" fmla="*/ 6617369 h 15135727"/>
              <a:gd name="connsiteX321" fmla="*/ 1371600 w 8128084"/>
              <a:gd name="connsiteY321" fmla="*/ 6472990 h 15135727"/>
              <a:gd name="connsiteX322" fmla="*/ 1443790 w 8128084"/>
              <a:gd name="connsiteY322" fmla="*/ 6328611 h 15135727"/>
              <a:gd name="connsiteX323" fmla="*/ 1419727 w 8128084"/>
              <a:gd name="connsiteY323" fmla="*/ 6208295 h 15135727"/>
              <a:gd name="connsiteX324" fmla="*/ 1275348 w 8128084"/>
              <a:gd name="connsiteY324" fmla="*/ 6304548 h 15135727"/>
              <a:gd name="connsiteX325" fmla="*/ 1323474 w 8128084"/>
              <a:gd name="connsiteY325" fmla="*/ 6015790 h 15135727"/>
              <a:gd name="connsiteX326" fmla="*/ 1540042 w 8128084"/>
              <a:gd name="connsiteY326" fmla="*/ 5871411 h 15135727"/>
              <a:gd name="connsiteX327" fmla="*/ 1540042 w 8128084"/>
              <a:gd name="connsiteY327" fmla="*/ 5751095 h 15135727"/>
              <a:gd name="connsiteX328" fmla="*/ 1395664 w 8128084"/>
              <a:gd name="connsiteY328" fmla="*/ 5799221 h 15135727"/>
              <a:gd name="connsiteX329" fmla="*/ 1179095 w 8128084"/>
              <a:gd name="connsiteY329" fmla="*/ 5799221 h 15135727"/>
              <a:gd name="connsiteX330" fmla="*/ 890337 w 8128084"/>
              <a:gd name="connsiteY330" fmla="*/ 5775158 h 15135727"/>
              <a:gd name="connsiteX331" fmla="*/ 697832 w 8128084"/>
              <a:gd name="connsiteY331" fmla="*/ 5606716 h 15135727"/>
              <a:gd name="connsiteX332" fmla="*/ 577516 w 8128084"/>
              <a:gd name="connsiteY332" fmla="*/ 5582653 h 15135727"/>
              <a:gd name="connsiteX333" fmla="*/ 697832 w 8128084"/>
              <a:gd name="connsiteY333" fmla="*/ 5775158 h 15135727"/>
              <a:gd name="connsiteX334" fmla="*/ 409074 w 8128084"/>
              <a:gd name="connsiteY334" fmla="*/ 5799221 h 15135727"/>
              <a:gd name="connsiteX335" fmla="*/ 168442 w 8128084"/>
              <a:gd name="connsiteY335" fmla="*/ 5702969 h 15135727"/>
              <a:gd name="connsiteX336" fmla="*/ 264695 w 8128084"/>
              <a:gd name="connsiteY336" fmla="*/ 5558590 h 15135727"/>
              <a:gd name="connsiteX337" fmla="*/ 144379 w 8128084"/>
              <a:gd name="connsiteY337" fmla="*/ 5510464 h 15135727"/>
              <a:gd name="connsiteX338" fmla="*/ 0 w 8128084"/>
              <a:gd name="connsiteY338" fmla="*/ 5462337 h 15135727"/>
              <a:gd name="connsiteX339" fmla="*/ 96253 w 8128084"/>
              <a:gd name="connsiteY339"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963987 w 8128084"/>
              <a:gd name="connsiteY147" fmla="*/ 9052761 h 15135727"/>
              <a:gd name="connsiteX148" fmla="*/ 6160169 w 8128084"/>
              <a:gd name="connsiteY148" fmla="*/ 9336506 h 15135727"/>
              <a:gd name="connsiteX149" fmla="*/ 6280485 w 8128084"/>
              <a:gd name="connsiteY149" fmla="*/ 9601200 h 15135727"/>
              <a:gd name="connsiteX150" fmla="*/ 6400800 w 8128084"/>
              <a:gd name="connsiteY150" fmla="*/ 9793706 h 15135727"/>
              <a:gd name="connsiteX151" fmla="*/ 6569242 w 8128084"/>
              <a:gd name="connsiteY151" fmla="*/ 10058400 h 15135727"/>
              <a:gd name="connsiteX152" fmla="*/ 6713621 w 8128084"/>
              <a:gd name="connsiteY152" fmla="*/ 10106527 h 15135727"/>
              <a:gd name="connsiteX153" fmla="*/ 6545179 w 8128084"/>
              <a:gd name="connsiteY153" fmla="*/ 10202779 h 15135727"/>
              <a:gd name="connsiteX154" fmla="*/ 6569242 w 8128084"/>
              <a:gd name="connsiteY154" fmla="*/ 10443411 h 15135727"/>
              <a:gd name="connsiteX155" fmla="*/ 6593306 w 8128084"/>
              <a:gd name="connsiteY155" fmla="*/ 10708106 h 15135727"/>
              <a:gd name="connsiteX156" fmla="*/ 6761748 w 8128084"/>
              <a:gd name="connsiteY156" fmla="*/ 10924674 h 15135727"/>
              <a:gd name="connsiteX157" fmla="*/ 6641432 w 8128084"/>
              <a:gd name="connsiteY157" fmla="*/ 11093116 h 15135727"/>
              <a:gd name="connsiteX158" fmla="*/ 6713621 w 8128084"/>
              <a:gd name="connsiteY158" fmla="*/ 11261558 h 15135727"/>
              <a:gd name="connsiteX159" fmla="*/ 6737685 w 8128084"/>
              <a:gd name="connsiteY159" fmla="*/ 11526253 h 15135727"/>
              <a:gd name="connsiteX160" fmla="*/ 6617369 w 8128084"/>
              <a:gd name="connsiteY160" fmla="*/ 11839074 h 15135727"/>
              <a:gd name="connsiteX161" fmla="*/ 6617369 w 8128084"/>
              <a:gd name="connsiteY161" fmla="*/ 12031579 h 15135727"/>
              <a:gd name="connsiteX162" fmla="*/ 6641432 w 8128084"/>
              <a:gd name="connsiteY162" fmla="*/ 12127832 h 15135727"/>
              <a:gd name="connsiteX163" fmla="*/ 6761748 w 8128084"/>
              <a:gd name="connsiteY163" fmla="*/ 12031579 h 15135727"/>
              <a:gd name="connsiteX164" fmla="*/ 6761748 w 8128084"/>
              <a:gd name="connsiteY164" fmla="*/ 12296274 h 15135727"/>
              <a:gd name="connsiteX165" fmla="*/ 6689558 w 8128084"/>
              <a:gd name="connsiteY165" fmla="*/ 12512842 h 15135727"/>
              <a:gd name="connsiteX166" fmla="*/ 6785811 w 8128084"/>
              <a:gd name="connsiteY166" fmla="*/ 12777537 h 15135727"/>
              <a:gd name="connsiteX167" fmla="*/ 6569242 w 8128084"/>
              <a:gd name="connsiteY167" fmla="*/ 12873790 h 15135727"/>
              <a:gd name="connsiteX168" fmla="*/ 6545179 w 8128084"/>
              <a:gd name="connsiteY168" fmla="*/ 13090358 h 15135727"/>
              <a:gd name="connsiteX169" fmla="*/ 6448927 w 8128084"/>
              <a:gd name="connsiteY169" fmla="*/ 13355053 h 15135727"/>
              <a:gd name="connsiteX170" fmla="*/ 6256421 w 8128084"/>
              <a:gd name="connsiteY170" fmla="*/ 13571621 h 15135727"/>
              <a:gd name="connsiteX171" fmla="*/ 6087979 w 8128084"/>
              <a:gd name="connsiteY171" fmla="*/ 13667874 h 15135727"/>
              <a:gd name="connsiteX172" fmla="*/ 5943600 w 8128084"/>
              <a:gd name="connsiteY172" fmla="*/ 13716000 h 15135727"/>
              <a:gd name="connsiteX173" fmla="*/ 5702969 w 8128084"/>
              <a:gd name="connsiteY173" fmla="*/ 13667874 h 15135727"/>
              <a:gd name="connsiteX174" fmla="*/ 5582653 w 8128084"/>
              <a:gd name="connsiteY174" fmla="*/ 13691937 h 15135727"/>
              <a:gd name="connsiteX175" fmla="*/ 5727032 w 8128084"/>
              <a:gd name="connsiteY175" fmla="*/ 13836316 h 15135727"/>
              <a:gd name="connsiteX176" fmla="*/ 5582653 w 8128084"/>
              <a:gd name="connsiteY176" fmla="*/ 14052885 h 15135727"/>
              <a:gd name="connsiteX177" fmla="*/ 5462337 w 8128084"/>
              <a:gd name="connsiteY177" fmla="*/ 14149137 h 15135727"/>
              <a:gd name="connsiteX178" fmla="*/ 5342021 w 8128084"/>
              <a:gd name="connsiteY178" fmla="*/ 14004758 h 15135727"/>
              <a:gd name="connsiteX179" fmla="*/ 5245769 w 8128084"/>
              <a:gd name="connsiteY179" fmla="*/ 14004758 h 15135727"/>
              <a:gd name="connsiteX180" fmla="*/ 5245769 w 8128084"/>
              <a:gd name="connsiteY180" fmla="*/ 13956632 h 15135727"/>
              <a:gd name="connsiteX181" fmla="*/ 5101390 w 8128084"/>
              <a:gd name="connsiteY181" fmla="*/ 13956632 h 15135727"/>
              <a:gd name="connsiteX182" fmla="*/ 4981074 w 8128084"/>
              <a:gd name="connsiteY182" fmla="*/ 13860379 h 15135727"/>
              <a:gd name="connsiteX183" fmla="*/ 4740442 w 8128084"/>
              <a:gd name="connsiteY183" fmla="*/ 13908506 h 15135727"/>
              <a:gd name="connsiteX184" fmla="*/ 4475748 w 8128084"/>
              <a:gd name="connsiteY184" fmla="*/ 13956632 h 15135727"/>
              <a:gd name="connsiteX185" fmla="*/ 4379495 w 8128084"/>
              <a:gd name="connsiteY185" fmla="*/ 14028821 h 15135727"/>
              <a:gd name="connsiteX186" fmla="*/ 4403558 w 8128084"/>
              <a:gd name="connsiteY186" fmla="*/ 14197264 h 15135727"/>
              <a:gd name="connsiteX187" fmla="*/ 4572000 w 8128084"/>
              <a:gd name="connsiteY187" fmla="*/ 14149137 h 15135727"/>
              <a:gd name="connsiteX188" fmla="*/ 4523874 w 8128084"/>
              <a:gd name="connsiteY188" fmla="*/ 14558211 h 15135727"/>
              <a:gd name="connsiteX189" fmla="*/ 4403558 w 8128084"/>
              <a:gd name="connsiteY189" fmla="*/ 14437895 h 15135727"/>
              <a:gd name="connsiteX190" fmla="*/ 4403558 w 8128084"/>
              <a:gd name="connsiteY190" fmla="*/ 14437895 h 15135727"/>
              <a:gd name="connsiteX191" fmla="*/ 4283242 w 8128084"/>
              <a:gd name="connsiteY191" fmla="*/ 14245390 h 15135727"/>
              <a:gd name="connsiteX192" fmla="*/ 4235116 w 8128084"/>
              <a:gd name="connsiteY192" fmla="*/ 14341642 h 15135727"/>
              <a:gd name="connsiteX193" fmla="*/ 4162927 w 8128084"/>
              <a:gd name="connsiteY193" fmla="*/ 14389769 h 15135727"/>
              <a:gd name="connsiteX194" fmla="*/ 4162927 w 8128084"/>
              <a:gd name="connsiteY194" fmla="*/ 14389769 h 15135727"/>
              <a:gd name="connsiteX195" fmla="*/ 3922295 w 8128084"/>
              <a:gd name="connsiteY195" fmla="*/ 14245390 h 15135727"/>
              <a:gd name="connsiteX196" fmla="*/ 3801979 w 8128084"/>
              <a:gd name="connsiteY196" fmla="*/ 14293516 h 15135727"/>
              <a:gd name="connsiteX197" fmla="*/ 3681664 w 8128084"/>
              <a:gd name="connsiteY197" fmla="*/ 14389769 h 15135727"/>
              <a:gd name="connsiteX198" fmla="*/ 3657600 w 8128084"/>
              <a:gd name="connsiteY198" fmla="*/ 14654464 h 15135727"/>
              <a:gd name="connsiteX199" fmla="*/ 3513221 w 8128084"/>
              <a:gd name="connsiteY199" fmla="*/ 14726653 h 15135727"/>
              <a:gd name="connsiteX200" fmla="*/ 3513221 w 8128084"/>
              <a:gd name="connsiteY200" fmla="*/ 14871032 h 15135727"/>
              <a:gd name="connsiteX201" fmla="*/ 3633537 w 8128084"/>
              <a:gd name="connsiteY201" fmla="*/ 14967285 h 15135727"/>
              <a:gd name="connsiteX202" fmla="*/ 3609474 w 8128084"/>
              <a:gd name="connsiteY202" fmla="*/ 15087600 h 15135727"/>
              <a:gd name="connsiteX203" fmla="*/ 3441032 w 8128084"/>
              <a:gd name="connsiteY203" fmla="*/ 15039474 h 15135727"/>
              <a:gd name="connsiteX204" fmla="*/ 3272590 w 8128084"/>
              <a:gd name="connsiteY204" fmla="*/ 15063537 h 15135727"/>
              <a:gd name="connsiteX205" fmla="*/ 3248527 w 8128084"/>
              <a:gd name="connsiteY205" fmla="*/ 14895095 h 15135727"/>
              <a:gd name="connsiteX206" fmla="*/ 3128211 w 8128084"/>
              <a:gd name="connsiteY206" fmla="*/ 14919158 h 15135727"/>
              <a:gd name="connsiteX207" fmla="*/ 2959769 w 8128084"/>
              <a:gd name="connsiteY207" fmla="*/ 15135727 h 15135727"/>
              <a:gd name="connsiteX208" fmla="*/ 2935706 w 8128084"/>
              <a:gd name="connsiteY208" fmla="*/ 14895095 h 15135727"/>
              <a:gd name="connsiteX209" fmla="*/ 2791327 w 8128084"/>
              <a:gd name="connsiteY209" fmla="*/ 14943221 h 15135727"/>
              <a:gd name="connsiteX210" fmla="*/ 2671011 w 8128084"/>
              <a:gd name="connsiteY210" fmla="*/ 15039474 h 15135727"/>
              <a:gd name="connsiteX211" fmla="*/ 2430379 w 8128084"/>
              <a:gd name="connsiteY211" fmla="*/ 15087600 h 15135727"/>
              <a:gd name="connsiteX212" fmla="*/ 2237874 w 8128084"/>
              <a:gd name="connsiteY212" fmla="*/ 15039474 h 15135727"/>
              <a:gd name="connsiteX213" fmla="*/ 2622885 w 8128084"/>
              <a:gd name="connsiteY213" fmla="*/ 14846969 h 15135727"/>
              <a:gd name="connsiteX214" fmla="*/ 2887579 w 8128084"/>
              <a:gd name="connsiteY214" fmla="*/ 14774779 h 15135727"/>
              <a:gd name="connsiteX215" fmla="*/ 2839453 w 8128084"/>
              <a:gd name="connsiteY215" fmla="*/ 14582274 h 15135727"/>
              <a:gd name="connsiteX216" fmla="*/ 2935706 w 8128084"/>
              <a:gd name="connsiteY216" fmla="*/ 14510085 h 15135727"/>
              <a:gd name="connsiteX217" fmla="*/ 2935706 w 8128084"/>
              <a:gd name="connsiteY217" fmla="*/ 14510085 h 15135727"/>
              <a:gd name="connsiteX218" fmla="*/ 3080085 w 8128084"/>
              <a:gd name="connsiteY218" fmla="*/ 14413832 h 15135727"/>
              <a:gd name="connsiteX219" fmla="*/ 3152274 w 8128084"/>
              <a:gd name="connsiteY219" fmla="*/ 14341642 h 15135727"/>
              <a:gd name="connsiteX220" fmla="*/ 3080085 w 8128084"/>
              <a:gd name="connsiteY220" fmla="*/ 14269453 h 15135727"/>
              <a:gd name="connsiteX221" fmla="*/ 3152274 w 8128084"/>
              <a:gd name="connsiteY221" fmla="*/ 14197264 h 15135727"/>
              <a:gd name="connsiteX222" fmla="*/ 3152274 w 8128084"/>
              <a:gd name="connsiteY222" fmla="*/ 14052885 h 15135727"/>
              <a:gd name="connsiteX223" fmla="*/ 3080085 w 8128084"/>
              <a:gd name="connsiteY223" fmla="*/ 13980695 h 15135727"/>
              <a:gd name="connsiteX224" fmla="*/ 3056021 w 8128084"/>
              <a:gd name="connsiteY224" fmla="*/ 14076948 h 15135727"/>
              <a:gd name="connsiteX225" fmla="*/ 2935706 w 8128084"/>
              <a:gd name="connsiteY225" fmla="*/ 14076948 h 15135727"/>
              <a:gd name="connsiteX226" fmla="*/ 2863516 w 8128084"/>
              <a:gd name="connsiteY226" fmla="*/ 14125074 h 15135727"/>
              <a:gd name="connsiteX227" fmla="*/ 2719137 w 8128084"/>
              <a:gd name="connsiteY227" fmla="*/ 14197264 h 15135727"/>
              <a:gd name="connsiteX228" fmla="*/ 2646948 w 8128084"/>
              <a:gd name="connsiteY228" fmla="*/ 14197264 h 15135727"/>
              <a:gd name="connsiteX229" fmla="*/ 2598821 w 8128084"/>
              <a:gd name="connsiteY229" fmla="*/ 14125074 h 15135727"/>
              <a:gd name="connsiteX230" fmla="*/ 2430379 w 8128084"/>
              <a:gd name="connsiteY230" fmla="*/ 13836316 h 15135727"/>
              <a:gd name="connsiteX231" fmla="*/ 2646948 w 8128084"/>
              <a:gd name="connsiteY231" fmla="*/ 13812253 h 15135727"/>
              <a:gd name="connsiteX232" fmla="*/ 2502569 w 8128084"/>
              <a:gd name="connsiteY232" fmla="*/ 13475369 h 15135727"/>
              <a:gd name="connsiteX233" fmla="*/ 2550695 w 8128084"/>
              <a:gd name="connsiteY233" fmla="*/ 13186611 h 15135727"/>
              <a:gd name="connsiteX234" fmla="*/ 2719137 w 8128084"/>
              <a:gd name="connsiteY234" fmla="*/ 13042232 h 15135727"/>
              <a:gd name="connsiteX235" fmla="*/ 2791327 w 8128084"/>
              <a:gd name="connsiteY235" fmla="*/ 12945979 h 15135727"/>
              <a:gd name="connsiteX236" fmla="*/ 3031958 w 8128084"/>
              <a:gd name="connsiteY236" fmla="*/ 13090358 h 15135727"/>
              <a:gd name="connsiteX237" fmla="*/ 3056021 w 8128084"/>
              <a:gd name="connsiteY237" fmla="*/ 12753474 h 15135727"/>
              <a:gd name="connsiteX238" fmla="*/ 2887579 w 8128084"/>
              <a:gd name="connsiteY238" fmla="*/ 12777537 h 15135727"/>
              <a:gd name="connsiteX239" fmla="*/ 2815390 w 8128084"/>
              <a:gd name="connsiteY239" fmla="*/ 12777537 h 15135727"/>
              <a:gd name="connsiteX240" fmla="*/ 3176337 w 8128084"/>
              <a:gd name="connsiteY240" fmla="*/ 12368464 h 15135727"/>
              <a:gd name="connsiteX241" fmla="*/ 3104148 w 8128084"/>
              <a:gd name="connsiteY241" fmla="*/ 12320337 h 15135727"/>
              <a:gd name="connsiteX242" fmla="*/ 3104148 w 8128084"/>
              <a:gd name="connsiteY242" fmla="*/ 12320337 h 15135727"/>
              <a:gd name="connsiteX243" fmla="*/ 3007895 w 8128084"/>
              <a:gd name="connsiteY243" fmla="*/ 12079706 h 15135727"/>
              <a:gd name="connsiteX244" fmla="*/ 2911642 w 8128084"/>
              <a:gd name="connsiteY244" fmla="*/ 11935327 h 15135727"/>
              <a:gd name="connsiteX245" fmla="*/ 2863516 w 8128084"/>
              <a:gd name="connsiteY245" fmla="*/ 11694695 h 15135727"/>
              <a:gd name="connsiteX246" fmla="*/ 2911642 w 8128084"/>
              <a:gd name="connsiteY246" fmla="*/ 11454064 h 15135727"/>
              <a:gd name="connsiteX247" fmla="*/ 3056021 w 8128084"/>
              <a:gd name="connsiteY247" fmla="*/ 11454064 h 15135727"/>
              <a:gd name="connsiteX248" fmla="*/ 2983832 w 8128084"/>
              <a:gd name="connsiteY248" fmla="*/ 11381874 h 15135727"/>
              <a:gd name="connsiteX249" fmla="*/ 3031958 w 8128084"/>
              <a:gd name="connsiteY249" fmla="*/ 11285621 h 15135727"/>
              <a:gd name="connsiteX250" fmla="*/ 3007895 w 8128084"/>
              <a:gd name="connsiteY250" fmla="*/ 11189369 h 15135727"/>
              <a:gd name="connsiteX251" fmla="*/ 2887579 w 8128084"/>
              <a:gd name="connsiteY251" fmla="*/ 11141242 h 15135727"/>
              <a:gd name="connsiteX252" fmla="*/ 2887579 w 8128084"/>
              <a:gd name="connsiteY252" fmla="*/ 10972800 h 15135727"/>
              <a:gd name="connsiteX253" fmla="*/ 2887579 w 8128084"/>
              <a:gd name="connsiteY253" fmla="*/ 10924674 h 15135727"/>
              <a:gd name="connsiteX254" fmla="*/ 2767264 w 8128084"/>
              <a:gd name="connsiteY254" fmla="*/ 11020927 h 15135727"/>
              <a:gd name="connsiteX255" fmla="*/ 2743200 w 8128084"/>
              <a:gd name="connsiteY255" fmla="*/ 10924674 h 15135727"/>
              <a:gd name="connsiteX256" fmla="*/ 2550695 w 8128084"/>
              <a:gd name="connsiteY256" fmla="*/ 11020927 h 15135727"/>
              <a:gd name="connsiteX257" fmla="*/ 2526632 w 8128084"/>
              <a:gd name="connsiteY257" fmla="*/ 11117179 h 15135727"/>
              <a:gd name="connsiteX258" fmla="*/ 2334127 w 8128084"/>
              <a:gd name="connsiteY258" fmla="*/ 10996864 h 15135727"/>
              <a:gd name="connsiteX259" fmla="*/ 2358190 w 8128084"/>
              <a:gd name="connsiteY259" fmla="*/ 10732169 h 15135727"/>
              <a:gd name="connsiteX260" fmla="*/ 2334127 w 8128084"/>
              <a:gd name="connsiteY260" fmla="*/ 10587790 h 15135727"/>
              <a:gd name="connsiteX261" fmla="*/ 2406316 w 8128084"/>
              <a:gd name="connsiteY261" fmla="*/ 10491537 h 15135727"/>
              <a:gd name="connsiteX262" fmla="*/ 2598821 w 8128084"/>
              <a:gd name="connsiteY262" fmla="*/ 10684042 h 15135727"/>
              <a:gd name="connsiteX263" fmla="*/ 2767264 w 8128084"/>
              <a:gd name="connsiteY263" fmla="*/ 10684042 h 15135727"/>
              <a:gd name="connsiteX264" fmla="*/ 2646948 w 8128084"/>
              <a:gd name="connsiteY264" fmla="*/ 10515600 h 15135727"/>
              <a:gd name="connsiteX265" fmla="*/ 2815390 w 8128084"/>
              <a:gd name="connsiteY265" fmla="*/ 10395285 h 15135727"/>
              <a:gd name="connsiteX266" fmla="*/ 3080085 w 8128084"/>
              <a:gd name="connsiteY266" fmla="*/ 10419348 h 15135727"/>
              <a:gd name="connsiteX267" fmla="*/ 3248527 w 8128084"/>
              <a:gd name="connsiteY267" fmla="*/ 10539664 h 15135727"/>
              <a:gd name="connsiteX268" fmla="*/ 3320716 w 8128084"/>
              <a:gd name="connsiteY268" fmla="*/ 10659979 h 15135727"/>
              <a:gd name="connsiteX269" fmla="*/ 3465095 w 8128084"/>
              <a:gd name="connsiteY269" fmla="*/ 10659979 h 15135727"/>
              <a:gd name="connsiteX270" fmla="*/ 3441032 w 8128084"/>
              <a:gd name="connsiteY270" fmla="*/ 10491537 h 15135727"/>
              <a:gd name="connsiteX271" fmla="*/ 3392906 w 8128084"/>
              <a:gd name="connsiteY271" fmla="*/ 10250906 h 15135727"/>
              <a:gd name="connsiteX272" fmla="*/ 3152274 w 8128084"/>
              <a:gd name="connsiteY272" fmla="*/ 10250906 h 15135727"/>
              <a:gd name="connsiteX273" fmla="*/ 3176337 w 8128084"/>
              <a:gd name="connsiteY273" fmla="*/ 10178716 h 15135727"/>
              <a:gd name="connsiteX274" fmla="*/ 3104148 w 8128084"/>
              <a:gd name="connsiteY274" fmla="*/ 10154653 h 15135727"/>
              <a:gd name="connsiteX275" fmla="*/ 3007895 w 8128084"/>
              <a:gd name="connsiteY275" fmla="*/ 9962148 h 15135727"/>
              <a:gd name="connsiteX276" fmla="*/ 3176337 w 8128084"/>
              <a:gd name="connsiteY276" fmla="*/ 9889958 h 15135727"/>
              <a:gd name="connsiteX277" fmla="*/ 2959769 w 8128084"/>
              <a:gd name="connsiteY277" fmla="*/ 9504948 h 15135727"/>
              <a:gd name="connsiteX278" fmla="*/ 2791327 w 8128084"/>
              <a:gd name="connsiteY278" fmla="*/ 9456821 h 15135727"/>
              <a:gd name="connsiteX279" fmla="*/ 2574758 w 8128084"/>
              <a:gd name="connsiteY279" fmla="*/ 9336506 h 15135727"/>
              <a:gd name="connsiteX280" fmla="*/ 2550695 w 8128084"/>
              <a:gd name="connsiteY280" fmla="*/ 9071811 h 15135727"/>
              <a:gd name="connsiteX281" fmla="*/ 2695074 w 8128084"/>
              <a:gd name="connsiteY281" fmla="*/ 8999621 h 15135727"/>
              <a:gd name="connsiteX282" fmla="*/ 2622885 w 8128084"/>
              <a:gd name="connsiteY282" fmla="*/ 8975558 h 15135727"/>
              <a:gd name="connsiteX283" fmla="*/ 2430379 w 8128084"/>
              <a:gd name="connsiteY283" fmla="*/ 8999621 h 15135727"/>
              <a:gd name="connsiteX284" fmla="*/ 2261937 w 8128084"/>
              <a:gd name="connsiteY284" fmla="*/ 9168064 h 15135727"/>
              <a:gd name="connsiteX285" fmla="*/ 2237874 w 8128084"/>
              <a:gd name="connsiteY285" fmla="*/ 8999621 h 15135727"/>
              <a:gd name="connsiteX286" fmla="*/ 2117558 w 8128084"/>
              <a:gd name="connsiteY286" fmla="*/ 8975558 h 15135727"/>
              <a:gd name="connsiteX287" fmla="*/ 2045369 w 8128084"/>
              <a:gd name="connsiteY287" fmla="*/ 8783053 h 15135727"/>
              <a:gd name="connsiteX288" fmla="*/ 1852864 w 8128084"/>
              <a:gd name="connsiteY288" fmla="*/ 8758990 h 15135727"/>
              <a:gd name="connsiteX289" fmla="*/ 1636295 w 8128084"/>
              <a:gd name="connsiteY289" fmla="*/ 8927432 h 15135727"/>
              <a:gd name="connsiteX290" fmla="*/ 1588169 w 8128084"/>
              <a:gd name="connsiteY290" fmla="*/ 9023685 h 15135727"/>
              <a:gd name="connsiteX291" fmla="*/ 1515979 w 8128084"/>
              <a:gd name="connsiteY291" fmla="*/ 8879306 h 15135727"/>
              <a:gd name="connsiteX292" fmla="*/ 1347537 w 8128084"/>
              <a:gd name="connsiteY292" fmla="*/ 8879306 h 15135727"/>
              <a:gd name="connsiteX293" fmla="*/ 1347537 w 8128084"/>
              <a:gd name="connsiteY293" fmla="*/ 8710864 h 15135727"/>
              <a:gd name="connsiteX294" fmla="*/ 1106906 w 8128084"/>
              <a:gd name="connsiteY294" fmla="*/ 8783053 h 15135727"/>
              <a:gd name="connsiteX295" fmla="*/ 890337 w 8128084"/>
              <a:gd name="connsiteY295" fmla="*/ 8686800 h 15135727"/>
              <a:gd name="connsiteX296" fmla="*/ 649706 w 8128084"/>
              <a:gd name="connsiteY296" fmla="*/ 8662737 h 15135727"/>
              <a:gd name="connsiteX297" fmla="*/ 385011 w 8128084"/>
              <a:gd name="connsiteY297" fmla="*/ 8566485 h 15135727"/>
              <a:gd name="connsiteX298" fmla="*/ 577516 w 8128084"/>
              <a:gd name="connsiteY298" fmla="*/ 8373979 h 15135727"/>
              <a:gd name="connsiteX299" fmla="*/ 794085 w 8128084"/>
              <a:gd name="connsiteY299" fmla="*/ 8301790 h 15135727"/>
              <a:gd name="connsiteX300" fmla="*/ 745958 w 8128084"/>
              <a:gd name="connsiteY300" fmla="*/ 8133348 h 15135727"/>
              <a:gd name="connsiteX301" fmla="*/ 818148 w 8128084"/>
              <a:gd name="connsiteY301" fmla="*/ 7820527 h 15135727"/>
              <a:gd name="connsiteX302" fmla="*/ 697832 w 8128084"/>
              <a:gd name="connsiteY302" fmla="*/ 7820527 h 15135727"/>
              <a:gd name="connsiteX303" fmla="*/ 625642 w 8128084"/>
              <a:gd name="connsiteY303" fmla="*/ 7916779 h 15135727"/>
              <a:gd name="connsiteX304" fmla="*/ 457200 w 8128084"/>
              <a:gd name="connsiteY304" fmla="*/ 7820527 h 15135727"/>
              <a:gd name="connsiteX305" fmla="*/ 529390 w 8128084"/>
              <a:gd name="connsiteY305" fmla="*/ 7700211 h 15135727"/>
              <a:gd name="connsiteX306" fmla="*/ 938464 w 8128084"/>
              <a:gd name="connsiteY306" fmla="*/ 7676148 h 15135727"/>
              <a:gd name="connsiteX307" fmla="*/ 1058779 w 8128084"/>
              <a:gd name="connsiteY307" fmla="*/ 7459579 h 15135727"/>
              <a:gd name="connsiteX308" fmla="*/ 1203158 w 8128084"/>
              <a:gd name="connsiteY308" fmla="*/ 7603958 h 15135727"/>
              <a:gd name="connsiteX309" fmla="*/ 1299411 w 8128084"/>
              <a:gd name="connsiteY309" fmla="*/ 7555832 h 15135727"/>
              <a:gd name="connsiteX310" fmla="*/ 1443790 w 8128084"/>
              <a:gd name="connsiteY310" fmla="*/ 7507706 h 15135727"/>
              <a:gd name="connsiteX311" fmla="*/ 1684421 w 8128084"/>
              <a:gd name="connsiteY311" fmla="*/ 7603958 h 15135727"/>
              <a:gd name="connsiteX312" fmla="*/ 1684421 w 8128084"/>
              <a:gd name="connsiteY312" fmla="*/ 7603958 h 15135727"/>
              <a:gd name="connsiteX313" fmla="*/ 1540042 w 8128084"/>
              <a:gd name="connsiteY313" fmla="*/ 7363327 h 15135727"/>
              <a:gd name="connsiteX314" fmla="*/ 1299411 w 8128084"/>
              <a:gd name="connsiteY314" fmla="*/ 7315200 h 15135727"/>
              <a:gd name="connsiteX315" fmla="*/ 1130969 w 8128084"/>
              <a:gd name="connsiteY315" fmla="*/ 7339264 h 15135727"/>
              <a:gd name="connsiteX316" fmla="*/ 1034716 w 8128084"/>
              <a:gd name="connsiteY316" fmla="*/ 7315200 h 15135727"/>
              <a:gd name="connsiteX317" fmla="*/ 1155032 w 8128084"/>
              <a:gd name="connsiteY317" fmla="*/ 7050506 h 15135727"/>
              <a:gd name="connsiteX318" fmla="*/ 1155032 w 8128084"/>
              <a:gd name="connsiteY318" fmla="*/ 6930190 h 15135727"/>
              <a:gd name="connsiteX319" fmla="*/ 1155032 w 8128084"/>
              <a:gd name="connsiteY319" fmla="*/ 6761748 h 15135727"/>
              <a:gd name="connsiteX320" fmla="*/ 1203158 w 8128084"/>
              <a:gd name="connsiteY320" fmla="*/ 6617369 h 15135727"/>
              <a:gd name="connsiteX321" fmla="*/ 1371600 w 8128084"/>
              <a:gd name="connsiteY321" fmla="*/ 6472990 h 15135727"/>
              <a:gd name="connsiteX322" fmla="*/ 1443790 w 8128084"/>
              <a:gd name="connsiteY322" fmla="*/ 6328611 h 15135727"/>
              <a:gd name="connsiteX323" fmla="*/ 1419727 w 8128084"/>
              <a:gd name="connsiteY323" fmla="*/ 6208295 h 15135727"/>
              <a:gd name="connsiteX324" fmla="*/ 1275348 w 8128084"/>
              <a:gd name="connsiteY324" fmla="*/ 6304548 h 15135727"/>
              <a:gd name="connsiteX325" fmla="*/ 1323474 w 8128084"/>
              <a:gd name="connsiteY325" fmla="*/ 6015790 h 15135727"/>
              <a:gd name="connsiteX326" fmla="*/ 1540042 w 8128084"/>
              <a:gd name="connsiteY326" fmla="*/ 5871411 h 15135727"/>
              <a:gd name="connsiteX327" fmla="*/ 1540042 w 8128084"/>
              <a:gd name="connsiteY327" fmla="*/ 5751095 h 15135727"/>
              <a:gd name="connsiteX328" fmla="*/ 1395664 w 8128084"/>
              <a:gd name="connsiteY328" fmla="*/ 5799221 h 15135727"/>
              <a:gd name="connsiteX329" fmla="*/ 1179095 w 8128084"/>
              <a:gd name="connsiteY329" fmla="*/ 5799221 h 15135727"/>
              <a:gd name="connsiteX330" fmla="*/ 890337 w 8128084"/>
              <a:gd name="connsiteY330" fmla="*/ 5775158 h 15135727"/>
              <a:gd name="connsiteX331" fmla="*/ 697832 w 8128084"/>
              <a:gd name="connsiteY331" fmla="*/ 5606716 h 15135727"/>
              <a:gd name="connsiteX332" fmla="*/ 577516 w 8128084"/>
              <a:gd name="connsiteY332" fmla="*/ 5582653 h 15135727"/>
              <a:gd name="connsiteX333" fmla="*/ 697832 w 8128084"/>
              <a:gd name="connsiteY333" fmla="*/ 5775158 h 15135727"/>
              <a:gd name="connsiteX334" fmla="*/ 409074 w 8128084"/>
              <a:gd name="connsiteY334" fmla="*/ 5799221 h 15135727"/>
              <a:gd name="connsiteX335" fmla="*/ 168442 w 8128084"/>
              <a:gd name="connsiteY335" fmla="*/ 5702969 h 15135727"/>
              <a:gd name="connsiteX336" fmla="*/ 264695 w 8128084"/>
              <a:gd name="connsiteY336" fmla="*/ 5558590 h 15135727"/>
              <a:gd name="connsiteX337" fmla="*/ 144379 w 8128084"/>
              <a:gd name="connsiteY337" fmla="*/ 5510464 h 15135727"/>
              <a:gd name="connsiteX338" fmla="*/ 0 w 8128084"/>
              <a:gd name="connsiteY338" fmla="*/ 5462337 h 15135727"/>
              <a:gd name="connsiteX339" fmla="*/ 96253 w 8128084"/>
              <a:gd name="connsiteY339"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963987 w 8128084"/>
              <a:gd name="connsiteY147" fmla="*/ 9052761 h 15135727"/>
              <a:gd name="connsiteX148" fmla="*/ 6160169 w 8128084"/>
              <a:gd name="connsiteY148" fmla="*/ 9336506 h 15135727"/>
              <a:gd name="connsiteX149" fmla="*/ 6280485 w 8128084"/>
              <a:gd name="connsiteY149" fmla="*/ 9601200 h 15135727"/>
              <a:gd name="connsiteX150" fmla="*/ 6438900 w 8128084"/>
              <a:gd name="connsiteY150" fmla="*/ 9755606 h 15135727"/>
              <a:gd name="connsiteX151" fmla="*/ 6569242 w 8128084"/>
              <a:gd name="connsiteY151" fmla="*/ 10058400 h 15135727"/>
              <a:gd name="connsiteX152" fmla="*/ 6713621 w 8128084"/>
              <a:gd name="connsiteY152" fmla="*/ 10106527 h 15135727"/>
              <a:gd name="connsiteX153" fmla="*/ 6545179 w 8128084"/>
              <a:gd name="connsiteY153" fmla="*/ 10202779 h 15135727"/>
              <a:gd name="connsiteX154" fmla="*/ 6569242 w 8128084"/>
              <a:gd name="connsiteY154" fmla="*/ 10443411 h 15135727"/>
              <a:gd name="connsiteX155" fmla="*/ 6593306 w 8128084"/>
              <a:gd name="connsiteY155" fmla="*/ 10708106 h 15135727"/>
              <a:gd name="connsiteX156" fmla="*/ 6761748 w 8128084"/>
              <a:gd name="connsiteY156" fmla="*/ 10924674 h 15135727"/>
              <a:gd name="connsiteX157" fmla="*/ 6641432 w 8128084"/>
              <a:gd name="connsiteY157" fmla="*/ 11093116 h 15135727"/>
              <a:gd name="connsiteX158" fmla="*/ 6713621 w 8128084"/>
              <a:gd name="connsiteY158" fmla="*/ 11261558 h 15135727"/>
              <a:gd name="connsiteX159" fmla="*/ 6737685 w 8128084"/>
              <a:gd name="connsiteY159" fmla="*/ 11526253 h 15135727"/>
              <a:gd name="connsiteX160" fmla="*/ 6617369 w 8128084"/>
              <a:gd name="connsiteY160" fmla="*/ 11839074 h 15135727"/>
              <a:gd name="connsiteX161" fmla="*/ 6617369 w 8128084"/>
              <a:gd name="connsiteY161" fmla="*/ 12031579 h 15135727"/>
              <a:gd name="connsiteX162" fmla="*/ 6641432 w 8128084"/>
              <a:gd name="connsiteY162" fmla="*/ 12127832 h 15135727"/>
              <a:gd name="connsiteX163" fmla="*/ 6761748 w 8128084"/>
              <a:gd name="connsiteY163" fmla="*/ 12031579 h 15135727"/>
              <a:gd name="connsiteX164" fmla="*/ 6761748 w 8128084"/>
              <a:gd name="connsiteY164" fmla="*/ 12296274 h 15135727"/>
              <a:gd name="connsiteX165" fmla="*/ 6689558 w 8128084"/>
              <a:gd name="connsiteY165" fmla="*/ 12512842 h 15135727"/>
              <a:gd name="connsiteX166" fmla="*/ 6785811 w 8128084"/>
              <a:gd name="connsiteY166" fmla="*/ 12777537 h 15135727"/>
              <a:gd name="connsiteX167" fmla="*/ 6569242 w 8128084"/>
              <a:gd name="connsiteY167" fmla="*/ 12873790 h 15135727"/>
              <a:gd name="connsiteX168" fmla="*/ 6545179 w 8128084"/>
              <a:gd name="connsiteY168" fmla="*/ 13090358 h 15135727"/>
              <a:gd name="connsiteX169" fmla="*/ 6448927 w 8128084"/>
              <a:gd name="connsiteY169" fmla="*/ 13355053 h 15135727"/>
              <a:gd name="connsiteX170" fmla="*/ 6256421 w 8128084"/>
              <a:gd name="connsiteY170" fmla="*/ 13571621 h 15135727"/>
              <a:gd name="connsiteX171" fmla="*/ 6087979 w 8128084"/>
              <a:gd name="connsiteY171" fmla="*/ 13667874 h 15135727"/>
              <a:gd name="connsiteX172" fmla="*/ 5943600 w 8128084"/>
              <a:gd name="connsiteY172" fmla="*/ 13716000 h 15135727"/>
              <a:gd name="connsiteX173" fmla="*/ 5702969 w 8128084"/>
              <a:gd name="connsiteY173" fmla="*/ 13667874 h 15135727"/>
              <a:gd name="connsiteX174" fmla="*/ 5582653 w 8128084"/>
              <a:gd name="connsiteY174" fmla="*/ 13691937 h 15135727"/>
              <a:gd name="connsiteX175" fmla="*/ 5727032 w 8128084"/>
              <a:gd name="connsiteY175" fmla="*/ 13836316 h 15135727"/>
              <a:gd name="connsiteX176" fmla="*/ 5582653 w 8128084"/>
              <a:gd name="connsiteY176" fmla="*/ 14052885 h 15135727"/>
              <a:gd name="connsiteX177" fmla="*/ 5462337 w 8128084"/>
              <a:gd name="connsiteY177" fmla="*/ 14149137 h 15135727"/>
              <a:gd name="connsiteX178" fmla="*/ 5342021 w 8128084"/>
              <a:gd name="connsiteY178" fmla="*/ 14004758 h 15135727"/>
              <a:gd name="connsiteX179" fmla="*/ 5245769 w 8128084"/>
              <a:gd name="connsiteY179" fmla="*/ 14004758 h 15135727"/>
              <a:gd name="connsiteX180" fmla="*/ 5245769 w 8128084"/>
              <a:gd name="connsiteY180" fmla="*/ 13956632 h 15135727"/>
              <a:gd name="connsiteX181" fmla="*/ 5101390 w 8128084"/>
              <a:gd name="connsiteY181" fmla="*/ 13956632 h 15135727"/>
              <a:gd name="connsiteX182" fmla="*/ 4981074 w 8128084"/>
              <a:gd name="connsiteY182" fmla="*/ 13860379 h 15135727"/>
              <a:gd name="connsiteX183" fmla="*/ 4740442 w 8128084"/>
              <a:gd name="connsiteY183" fmla="*/ 13908506 h 15135727"/>
              <a:gd name="connsiteX184" fmla="*/ 4475748 w 8128084"/>
              <a:gd name="connsiteY184" fmla="*/ 13956632 h 15135727"/>
              <a:gd name="connsiteX185" fmla="*/ 4379495 w 8128084"/>
              <a:gd name="connsiteY185" fmla="*/ 14028821 h 15135727"/>
              <a:gd name="connsiteX186" fmla="*/ 4403558 w 8128084"/>
              <a:gd name="connsiteY186" fmla="*/ 14197264 h 15135727"/>
              <a:gd name="connsiteX187" fmla="*/ 4572000 w 8128084"/>
              <a:gd name="connsiteY187" fmla="*/ 14149137 h 15135727"/>
              <a:gd name="connsiteX188" fmla="*/ 4523874 w 8128084"/>
              <a:gd name="connsiteY188" fmla="*/ 14558211 h 15135727"/>
              <a:gd name="connsiteX189" fmla="*/ 4403558 w 8128084"/>
              <a:gd name="connsiteY189" fmla="*/ 14437895 h 15135727"/>
              <a:gd name="connsiteX190" fmla="*/ 4403558 w 8128084"/>
              <a:gd name="connsiteY190" fmla="*/ 14437895 h 15135727"/>
              <a:gd name="connsiteX191" fmla="*/ 4283242 w 8128084"/>
              <a:gd name="connsiteY191" fmla="*/ 14245390 h 15135727"/>
              <a:gd name="connsiteX192" fmla="*/ 4235116 w 8128084"/>
              <a:gd name="connsiteY192" fmla="*/ 14341642 h 15135727"/>
              <a:gd name="connsiteX193" fmla="*/ 4162927 w 8128084"/>
              <a:gd name="connsiteY193" fmla="*/ 14389769 h 15135727"/>
              <a:gd name="connsiteX194" fmla="*/ 4162927 w 8128084"/>
              <a:gd name="connsiteY194" fmla="*/ 14389769 h 15135727"/>
              <a:gd name="connsiteX195" fmla="*/ 3922295 w 8128084"/>
              <a:gd name="connsiteY195" fmla="*/ 14245390 h 15135727"/>
              <a:gd name="connsiteX196" fmla="*/ 3801979 w 8128084"/>
              <a:gd name="connsiteY196" fmla="*/ 14293516 h 15135727"/>
              <a:gd name="connsiteX197" fmla="*/ 3681664 w 8128084"/>
              <a:gd name="connsiteY197" fmla="*/ 14389769 h 15135727"/>
              <a:gd name="connsiteX198" fmla="*/ 3657600 w 8128084"/>
              <a:gd name="connsiteY198" fmla="*/ 14654464 h 15135727"/>
              <a:gd name="connsiteX199" fmla="*/ 3513221 w 8128084"/>
              <a:gd name="connsiteY199" fmla="*/ 14726653 h 15135727"/>
              <a:gd name="connsiteX200" fmla="*/ 3513221 w 8128084"/>
              <a:gd name="connsiteY200" fmla="*/ 14871032 h 15135727"/>
              <a:gd name="connsiteX201" fmla="*/ 3633537 w 8128084"/>
              <a:gd name="connsiteY201" fmla="*/ 14967285 h 15135727"/>
              <a:gd name="connsiteX202" fmla="*/ 3609474 w 8128084"/>
              <a:gd name="connsiteY202" fmla="*/ 15087600 h 15135727"/>
              <a:gd name="connsiteX203" fmla="*/ 3441032 w 8128084"/>
              <a:gd name="connsiteY203" fmla="*/ 15039474 h 15135727"/>
              <a:gd name="connsiteX204" fmla="*/ 3272590 w 8128084"/>
              <a:gd name="connsiteY204" fmla="*/ 15063537 h 15135727"/>
              <a:gd name="connsiteX205" fmla="*/ 3248527 w 8128084"/>
              <a:gd name="connsiteY205" fmla="*/ 14895095 h 15135727"/>
              <a:gd name="connsiteX206" fmla="*/ 3128211 w 8128084"/>
              <a:gd name="connsiteY206" fmla="*/ 14919158 h 15135727"/>
              <a:gd name="connsiteX207" fmla="*/ 2959769 w 8128084"/>
              <a:gd name="connsiteY207" fmla="*/ 15135727 h 15135727"/>
              <a:gd name="connsiteX208" fmla="*/ 2935706 w 8128084"/>
              <a:gd name="connsiteY208" fmla="*/ 14895095 h 15135727"/>
              <a:gd name="connsiteX209" fmla="*/ 2791327 w 8128084"/>
              <a:gd name="connsiteY209" fmla="*/ 14943221 h 15135727"/>
              <a:gd name="connsiteX210" fmla="*/ 2671011 w 8128084"/>
              <a:gd name="connsiteY210" fmla="*/ 15039474 h 15135727"/>
              <a:gd name="connsiteX211" fmla="*/ 2430379 w 8128084"/>
              <a:gd name="connsiteY211" fmla="*/ 15087600 h 15135727"/>
              <a:gd name="connsiteX212" fmla="*/ 2237874 w 8128084"/>
              <a:gd name="connsiteY212" fmla="*/ 15039474 h 15135727"/>
              <a:gd name="connsiteX213" fmla="*/ 2622885 w 8128084"/>
              <a:gd name="connsiteY213" fmla="*/ 14846969 h 15135727"/>
              <a:gd name="connsiteX214" fmla="*/ 2887579 w 8128084"/>
              <a:gd name="connsiteY214" fmla="*/ 14774779 h 15135727"/>
              <a:gd name="connsiteX215" fmla="*/ 2839453 w 8128084"/>
              <a:gd name="connsiteY215" fmla="*/ 14582274 h 15135727"/>
              <a:gd name="connsiteX216" fmla="*/ 2935706 w 8128084"/>
              <a:gd name="connsiteY216" fmla="*/ 14510085 h 15135727"/>
              <a:gd name="connsiteX217" fmla="*/ 2935706 w 8128084"/>
              <a:gd name="connsiteY217" fmla="*/ 14510085 h 15135727"/>
              <a:gd name="connsiteX218" fmla="*/ 3080085 w 8128084"/>
              <a:gd name="connsiteY218" fmla="*/ 14413832 h 15135727"/>
              <a:gd name="connsiteX219" fmla="*/ 3152274 w 8128084"/>
              <a:gd name="connsiteY219" fmla="*/ 14341642 h 15135727"/>
              <a:gd name="connsiteX220" fmla="*/ 3080085 w 8128084"/>
              <a:gd name="connsiteY220" fmla="*/ 14269453 h 15135727"/>
              <a:gd name="connsiteX221" fmla="*/ 3152274 w 8128084"/>
              <a:gd name="connsiteY221" fmla="*/ 14197264 h 15135727"/>
              <a:gd name="connsiteX222" fmla="*/ 3152274 w 8128084"/>
              <a:gd name="connsiteY222" fmla="*/ 14052885 h 15135727"/>
              <a:gd name="connsiteX223" fmla="*/ 3080085 w 8128084"/>
              <a:gd name="connsiteY223" fmla="*/ 13980695 h 15135727"/>
              <a:gd name="connsiteX224" fmla="*/ 3056021 w 8128084"/>
              <a:gd name="connsiteY224" fmla="*/ 14076948 h 15135727"/>
              <a:gd name="connsiteX225" fmla="*/ 2935706 w 8128084"/>
              <a:gd name="connsiteY225" fmla="*/ 14076948 h 15135727"/>
              <a:gd name="connsiteX226" fmla="*/ 2863516 w 8128084"/>
              <a:gd name="connsiteY226" fmla="*/ 14125074 h 15135727"/>
              <a:gd name="connsiteX227" fmla="*/ 2719137 w 8128084"/>
              <a:gd name="connsiteY227" fmla="*/ 14197264 h 15135727"/>
              <a:gd name="connsiteX228" fmla="*/ 2646948 w 8128084"/>
              <a:gd name="connsiteY228" fmla="*/ 14197264 h 15135727"/>
              <a:gd name="connsiteX229" fmla="*/ 2598821 w 8128084"/>
              <a:gd name="connsiteY229" fmla="*/ 14125074 h 15135727"/>
              <a:gd name="connsiteX230" fmla="*/ 2430379 w 8128084"/>
              <a:gd name="connsiteY230" fmla="*/ 13836316 h 15135727"/>
              <a:gd name="connsiteX231" fmla="*/ 2646948 w 8128084"/>
              <a:gd name="connsiteY231" fmla="*/ 13812253 h 15135727"/>
              <a:gd name="connsiteX232" fmla="*/ 2502569 w 8128084"/>
              <a:gd name="connsiteY232" fmla="*/ 13475369 h 15135727"/>
              <a:gd name="connsiteX233" fmla="*/ 2550695 w 8128084"/>
              <a:gd name="connsiteY233" fmla="*/ 13186611 h 15135727"/>
              <a:gd name="connsiteX234" fmla="*/ 2719137 w 8128084"/>
              <a:gd name="connsiteY234" fmla="*/ 13042232 h 15135727"/>
              <a:gd name="connsiteX235" fmla="*/ 2791327 w 8128084"/>
              <a:gd name="connsiteY235" fmla="*/ 12945979 h 15135727"/>
              <a:gd name="connsiteX236" fmla="*/ 3031958 w 8128084"/>
              <a:gd name="connsiteY236" fmla="*/ 13090358 h 15135727"/>
              <a:gd name="connsiteX237" fmla="*/ 3056021 w 8128084"/>
              <a:gd name="connsiteY237" fmla="*/ 12753474 h 15135727"/>
              <a:gd name="connsiteX238" fmla="*/ 2887579 w 8128084"/>
              <a:gd name="connsiteY238" fmla="*/ 12777537 h 15135727"/>
              <a:gd name="connsiteX239" fmla="*/ 2815390 w 8128084"/>
              <a:gd name="connsiteY239" fmla="*/ 12777537 h 15135727"/>
              <a:gd name="connsiteX240" fmla="*/ 3176337 w 8128084"/>
              <a:gd name="connsiteY240" fmla="*/ 12368464 h 15135727"/>
              <a:gd name="connsiteX241" fmla="*/ 3104148 w 8128084"/>
              <a:gd name="connsiteY241" fmla="*/ 12320337 h 15135727"/>
              <a:gd name="connsiteX242" fmla="*/ 3104148 w 8128084"/>
              <a:gd name="connsiteY242" fmla="*/ 12320337 h 15135727"/>
              <a:gd name="connsiteX243" fmla="*/ 3007895 w 8128084"/>
              <a:gd name="connsiteY243" fmla="*/ 12079706 h 15135727"/>
              <a:gd name="connsiteX244" fmla="*/ 2911642 w 8128084"/>
              <a:gd name="connsiteY244" fmla="*/ 11935327 h 15135727"/>
              <a:gd name="connsiteX245" fmla="*/ 2863516 w 8128084"/>
              <a:gd name="connsiteY245" fmla="*/ 11694695 h 15135727"/>
              <a:gd name="connsiteX246" fmla="*/ 2911642 w 8128084"/>
              <a:gd name="connsiteY246" fmla="*/ 11454064 h 15135727"/>
              <a:gd name="connsiteX247" fmla="*/ 3056021 w 8128084"/>
              <a:gd name="connsiteY247" fmla="*/ 11454064 h 15135727"/>
              <a:gd name="connsiteX248" fmla="*/ 2983832 w 8128084"/>
              <a:gd name="connsiteY248" fmla="*/ 11381874 h 15135727"/>
              <a:gd name="connsiteX249" fmla="*/ 3031958 w 8128084"/>
              <a:gd name="connsiteY249" fmla="*/ 11285621 h 15135727"/>
              <a:gd name="connsiteX250" fmla="*/ 3007895 w 8128084"/>
              <a:gd name="connsiteY250" fmla="*/ 11189369 h 15135727"/>
              <a:gd name="connsiteX251" fmla="*/ 2887579 w 8128084"/>
              <a:gd name="connsiteY251" fmla="*/ 11141242 h 15135727"/>
              <a:gd name="connsiteX252" fmla="*/ 2887579 w 8128084"/>
              <a:gd name="connsiteY252" fmla="*/ 10972800 h 15135727"/>
              <a:gd name="connsiteX253" fmla="*/ 2887579 w 8128084"/>
              <a:gd name="connsiteY253" fmla="*/ 10924674 h 15135727"/>
              <a:gd name="connsiteX254" fmla="*/ 2767264 w 8128084"/>
              <a:gd name="connsiteY254" fmla="*/ 11020927 h 15135727"/>
              <a:gd name="connsiteX255" fmla="*/ 2743200 w 8128084"/>
              <a:gd name="connsiteY255" fmla="*/ 10924674 h 15135727"/>
              <a:gd name="connsiteX256" fmla="*/ 2550695 w 8128084"/>
              <a:gd name="connsiteY256" fmla="*/ 11020927 h 15135727"/>
              <a:gd name="connsiteX257" fmla="*/ 2526632 w 8128084"/>
              <a:gd name="connsiteY257" fmla="*/ 11117179 h 15135727"/>
              <a:gd name="connsiteX258" fmla="*/ 2334127 w 8128084"/>
              <a:gd name="connsiteY258" fmla="*/ 10996864 h 15135727"/>
              <a:gd name="connsiteX259" fmla="*/ 2358190 w 8128084"/>
              <a:gd name="connsiteY259" fmla="*/ 10732169 h 15135727"/>
              <a:gd name="connsiteX260" fmla="*/ 2334127 w 8128084"/>
              <a:gd name="connsiteY260" fmla="*/ 10587790 h 15135727"/>
              <a:gd name="connsiteX261" fmla="*/ 2406316 w 8128084"/>
              <a:gd name="connsiteY261" fmla="*/ 10491537 h 15135727"/>
              <a:gd name="connsiteX262" fmla="*/ 2598821 w 8128084"/>
              <a:gd name="connsiteY262" fmla="*/ 10684042 h 15135727"/>
              <a:gd name="connsiteX263" fmla="*/ 2767264 w 8128084"/>
              <a:gd name="connsiteY263" fmla="*/ 10684042 h 15135727"/>
              <a:gd name="connsiteX264" fmla="*/ 2646948 w 8128084"/>
              <a:gd name="connsiteY264" fmla="*/ 10515600 h 15135727"/>
              <a:gd name="connsiteX265" fmla="*/ 2815390 w 8128084"/>
              <a:gd name="connsiteY265" fmla="*/ 10395285 h 15135727"/>
              <a:gd name="connsiteX266" fmla="*/ 3080085 w 8128084"/>
              <a:gd name="connsiteY266" fmla="*/ 10419348 h 15135727"/>
              <a:gd name="connsiteX267" fmla="*/ 3248527 w 8128084"/>
              <a:gd name="connsiteY267" fmla="*/ 10539664 h 15135727"/>
              <a:gd name="connsiteX268" fmla="*/ 3320716 w 8128084"/>
              <a:gd name="connsiteY268" fmla="*/ 10659979 h 15135727"/>
              <a:gd name="connsiteX269" fmla="*/ 3465095 w 8128084"/>
              <a:gd name="connsiteY269" fmla="*/ 10659979 h 15135727"/>
              <a:gd name="connsiteX270" fmla="*/ 3441032 w 8128084"/>
              <a:gd name="connsiteY270" fmla="*/ 10491537 h 15135727"/>
              <a:gd name="connsiteX271" fmla="*/ 3392906 w 8128084"/>
              <a:gd name="connsiteY271" fmla="*/ 10250906 h 15135727"/>
              <a:gd name="connsiteX272" fmla="*/ 3152274 w 8128084"/>
              <a:gd name="connsiteY272" fmla="*/ 10250906 h 15135727"/>
              <a:gd name="connsiteX273" fmla="*/ 3176337 w 8128084"/>
              <a:gd name="connsiteY273" fmla="*/ 10178716 h 15135727"/>
              <a:gd name="connsiteX274" fmla="*/ 3104148 w 8128084"/>
              <a:gd name="connsiteY274" fmla="*/ 10154653 h 15135727"/>
              <a:gd name="connsiteX275" fmla="*/ 3007895 w 8128084"/>
              <a:gd name="connsiteY275" fmla="*/ 9962148 h 15135727"/>
              <a:gd name="connsiteX276" fmla="*/ 3176337 w 8128084"/>
              <a:gd name="connsiteY276" fmla="*/ 9889958 h 15135727"/>
              <a:gd name="connsiteX277" fmla="*/ 2959769 w 8128084"/>
              <a:gd name="connsiteY277" fmla="*/ 9504948 h 15135727"/>
              <a:gd name="connsiteX278" fmla="*/ 2791327 w 8128084"/>
              <a:gd name="connsiteY278" fmla="*/ 9456821 h 15135727"/>
              <a:gd name="connsiteX279" fmla="*/ 2574758 w 8128084"/>
              <a:gd name="connsiteY279" fmla="*/ 9336506 h 15135727"/>
              <a:gd name="connsiteX280" fmla="*/ 2550695 w 8128084"/>
              <a:gd name="connsiteY280" fmla="*/ 9071811 h 15135727"/>
              <a:gd name="connsiteX281" fmla="*/ 2695074 w 8128084"/>
              <a:gd name="connsiteY281" fmla="*/ 8999621 h 15135727"/>
              <a:gd name="connsiteX282" fmla="*/ 2622885 w 8128084"/>
              <a:gd name="connsiteY282" fmla="*/ 8975558 h 15135727"/>
              <a:gd name="connsiteX283" fmla="*/ 2430379 w 8128084"/>
              <a:gd name="connsiteY283" fmla="*/ 8999621 h 15135727"/>
              <a:gd name="connsiteX284" fmla="*/ 2261937 w 8128084"/>
              <a:gd name="connsiteY284" fmla="*/ 9168064 h 15135727"/>
              <a:gd name="connsiteX285" fmla="*/ 2237874 w 8128084"/>
              <a:gd name="connsiteY285" fmla="*/ 8999621 h 15135727"/>
              <a:gd name="connsiteX286" fmla="*/ 2117558 w 8128084"/>
              <a:gd name="connsiteY286" fmla="*/ 8975558 h 15135727"/>
              <a:gd name="connsiteX287" fmla="*/ 2045369 w 8128084"/>
              <a:gd name="connsiteY287" fmla="*/ 8783053 h 15135727"/>
              <a:gd name="connsiteX288" fmla="*/ 1852864 w 8128084"/>
              <a:gd name="connsiteY288" fmla="*/ 8758990 h 15135727"/>
              <a:gd name="connsiteX289" fmla="*/ 1636295 w 8128084"/>
              <a:gd name="connsiteY289" fmla="*/ 8927432 h 15135727"/>
              <a:gd name="connsiteX290" fmla="*/ 1588169 w 8128084"/>
              <a:gd name="connsiteY290" fmla="*/ 9023685 h 15135727"/>
              <a:gd name="connsiteX291" fmla="*/ 1515979 w 8128084"/>
              <a:gd name="connsiteY291" fmla="*/ 8879306 h 15135727"/>
              <a:gd name="connsiteX292" fmla="*/ 1347537 w 8128084"/>
              <a:gd name="connsiteY292" fmla="*/ 8879306 h 15135727"/>
              <a:gd name="connsiteX293" fmla="*/ 1347537 w 8128084"/>
              <a:gd name="connsiteY293" fmla="*/ 8710864 h 15135727"/>
              <a:gd name="connsiteX294" fmla="*/ 1106906 w 8128084"/>
              <a:gd name="connsiteY294" fmla="*/ 8783053 h 15135727"/>
              <a:gd name="connsiteX295" fmla="*/ 890337 w 8128084"/>
              <a:gd name="connsiteY295" fmla="*/ 8686800 h 15135727"/>
              <a:gd name="connsiteX296" fmla="*/ 649706 w 8128084"/>
              <a:gd name="connsiteY296" fmla="*/ 8662737 h 15135727"/>
              <a:gd name="connsiteX297" fmla="*/ 385011 w 8128084"/>
              <a:gd name="connsiteY297" fmla="*/ 8566485 h 15135727"/>
              <a:gd name="connsiteX298" fmla="*/ 577516 w 8128084"/>
              <a:gd name="connsiteY298" fmla="*/ 8373979 h 15135727"/>
              <a:gd name="connsiteX299" fmla="*/ 794085 w 8128084"/>
              <a:gd name="connsiteY299" fmla="*/ 8301790 h 15135727"/>
              <a:gd name="connsiteX300" fmla="*/ 745958 w 8128084"/>
              <a:gd name="connsiteY300" fmla="*/ 8133348 h 15135727"/>
              <a:gd name="connsiteX301" fmla="*/ 818148 w 8128084"/>
              <a:gd name="connsiteY301" fmla="*/ 7820527 h 15135727"/>
              <a:gd name="connsiteX302" fmla="*/ 697832 w 8128084"/>
              <a:gd name="connsiteY302" fmla="*/ 7820527 h 15135727"/>
              <a:gd name="connsiteX303" fmla="*/ 625642 w 8128084"/>
              <a:gd name="connsiteY303" fmla="*/ 7916779 h 15135727"/>
              <a:gd name="connsiteX304" fmla="*/ 457200 w 8128084"/>
              <a:gd name="connsiteY304" fmla="*/ 7820527 h 15135727"/>
              <a:gd name="connsiteX305" fmla="*/ 529390 w 8128084"/>
              <a:gd name="connsiteY305" fmla="*/ 7700211 h 15135727"/>
              <a:gd name="connsiteX306" fmla="*/ 938464 w 8128084"/>
              <a:gd name="connsiteY306" fmla="*/ 7676148 h 15135727"/>
              <a:gd name="connsiteX307" fmla="*/ 1058779 w 8128084"/>
              <a:gd name="connsiteY307" fmla="*/ 7459579 h 15135727"/>
              <a:gd name="connsiteX308" fmla="*/ 1203158 w 8128084"/>
              <a:gd name="connsiteY308" fmla="*/ 7603958 h 15135727"/>
              <a:gd name="connsiteX309" fmla="*/ 1299411 w 8128084"/>
              <a:gd name="connsiteY309" fmla="*/ 7555832 h 15135727"/>
              <a:gd name="connsiteX310" fmla="*/ 1443790 w 8128084"/>
              <a:gd name="connsiteY310" fmla="*/ 7507706 h 15135727"/>
              <a:gd name="connsiteX311" fmla="*/ 1684421 w 8128084"/>
              <a:gd name="connsiteY311" fmla="*/ 7603958 h 15135727"/>
              <a:gd name="connsiteX312" fmla="*/ 1684421 w 8128084"/>
              <a:gd name="connsiteY312" fmla="*/ 7603958 h 15135727"/>
              <a:gd name="connsiteX313" fmla="*/ 1540042 w 8128084"/>
              <a:gd name="connsiteY313" fmla="*/ 7363327 h 15135727"/>
              <a:gd name="connsiteX314" fmla="*/ 1299411 w 8128084"/>
              <a:gd name="connsiteY314" fmla="*/ 7315200 h 15135727"/>
              <a:gd name="connsiteX315" fmla="*/ 1130969 w 8128084"/>
              <a:gd name="connsiteY315" fmla="*/ 7339264 h 15135727"/>
              <a:gd name="connsiteX316" fmla="*/ 1034716 w 8128084"/>
              <a:gd name="connsiteY316" fmla="*/ 7315200 h 15135727"/>
              <a:gd name="connsiteX317" fmla="*/ 1155032 w 8128084"/>
              <a:gd name="connsiteY317" fmla="*/ 7050506 h 15135727"/>
              <a:gd name="connsiteX318" fmla="*/ 1155032 w 8128084"/>
              <a:gd name="connsiteY318" fmla="*/ 6930190 h 15135727"/>
              <a:gd name="connsiteX319" fmla="*/ 1155032 w 8128084"/>
              <a:gd name="connsiteY319" fmla="*/ 6761748 h 15135727"/>
              <a:gd name="connsiteX320" fmla="*/ 1203158 w 8128084"/>
              <a:gd name="connsiteY320" fmla="*/ 6617369 h 15135727"/>
              <a:gd name="connsiteX321" fmla="*/ 1371600 w 8128084"/>
              <a:gd name="connsiteY321" fmla="*/ 6472990 h 15135727"/>
              <a:gd name="connsiteX322" fmla="*/ 1443790 w 8128084"/>
              <a:gd name="connsiteY322" fmla="*/ 6328611 h 15135727"/>
              <a:gd name="connsiteX323" fmla="*/ 1419727 w 8128084"/>
              <a:gd name="connsiteY323" fmla="*/ 6208295 h 15135727"/>
              <a:gd name="connsiteX324" fmla="*/ 1275348 w 8128084"/>
              <a:gd name="connsiteY324" fmla="*/ 6304548 h 15135727"/>
              <a:gd name="connsiteX325" fmla="*/ 1323474 w 8128084"/>
              <a:gd name="connsiteY325" fmla="*/ 6015790 h 15135727"/>
              <a:gd name="connsiteX326" fmla="*/ 1540042 w 8128084"/>
              <a:gd name="connsiteY326" fmla="*/ 5871411 h 15135727"/>
              <a:gd name="connsiteX327" fmla="*/ 1540042 w 8128084"/>
              <a:gd name="connsiteY327" fmla="*/ 5751095 h 15135727"/>
              <a:gd name="connsiteX328" fmla="*/ 1395664 w 8128084"/>
              <a:gd name="connsiteY328" fmla="*/ 5799221 h 15135727"/>
              <a:gd name="connsiteX329" fmla="*/ 1179095 w 8128084"/>
              <a:gd name="connsiteY329" fmla="*/ 5799221 h 15135727"/>
              <a:gd name="connsiteX330" fmla="*/ 890337 w 8128084"/>
              <a:gd name="connsiteY330" fmla="*/ 5775158 h 15135727"/>
              <a:gd name="connsiteX331" fmla="*/ 697832 w 8128084"/>
              <a:gd name="connsiteY331" fmla="*/ 5606716 h 15135727"/>
              <a:gd name="connsiteX332" fmla="*/ 577516 w 8128084"/>
              <a:gd name="connsiteY332" fmla="*/ 5582653 h 15135727"/>
              <a:gd name="connsiteX333" fmla="*/ 697832 w 8128084"/>
              <a:gd name="connsiteY333" fmla="*/ 5775158 h 15135727"/>
              <a:gd name="connsiteX334" fmla="*/ 409074 w 8128084"/>
              <a:gd name="connsiteY334" fmla="*/ 5799221 h 15135727"/>
              <a:gd name="connsiteX335" fmla="*/ 168442 w 8128084"/>
              <a:gd name="connsiteY335" fmla="*/ 5702969 h 15135727"/>
              <a:gd name="connsiteX336" fmla="*/ 264695 w 8128084"/>
              <a:gd name="connsiteY336" fmla="*/ 5558590 h 15135727"/>
              <a:gd name="connsiteX337" fmla="*/ 144379 w 8128084"/>
              <a:gd name="connsiteY337" fmla="*/ 5510464 h 15135727"/>
              <a:gd name="connsiteX338" fmla="*/ 0 w 8128084"/>
              <a:gd name="connsiteY338" fmla="*/ 5462337 h 15135727"/>
              <a:gd name="connsiteX339" fmla="*/ 96253 w 8128084"/>
              <a:gd name="connsiteY339"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963987 w 8128084"/>
              <a:gd name="connsiteY147" fmla="*/ 9052761 h 15135727"/>
              <a:gd name="connsiteX148" fmla="*/ 6160169 w 8128084"/>
              <a:gd name="connsiteY148" fmla="*/ 9336506 h 15135727"/>
              <a:gd name="connsiteX149" fmla="*/ 6252577 w 8128084"/>
              <a:gd name="connsiteY149" fmla="*/ 9379953 h 15135727"/>
              <a:gd name="connsiteX150" fmla="*/ 6280485 w 8128084"/>
              <a:gd name="connsiteY150" fmla="*/ 9601200 h 15135727"/>
              <a:gd name="connsiteX151" fmla="*/ 6438900 w 8128084"/>
              <a:gd name="connsiteY151" fmla="*/ 9755606 h 15135727"/>
              <a:gd name="connsiteX152" fmla="*/ 6569242 w 8128084"/>
              <a:gd name="connsiteY152" fmla="*/ 10058400 h 15135727"/>
              <a:gd name="connsiteX153" fmla="*/ 6713621 w 8128084"/>
              <a:gd name="connsiteY153" fmla="*/ 10106527 h 15135727"/>
              <a:gd name="connsiteX154" fmla="*/ 6545179 w 8128084"/>
              <a:gd name="connsiteY154" fmla="*/ 10202779 h 15135727"/>
              <a:gd name="connsiteX155" fmla="*/ 6569242 w 8128084"/>
              <a:gd name="connsiteY155" fmla="*/ 10443411 h 15135727"/>
              <a:gd name="connsiteX156" fmla="*/ 6593306 w 8128084"/>
              <a:gd name="connsiteY156" fmla="*/ 10708106 h 15135727"/>
              <a:gd name="connsiteX157" fmla="*/ 6761748 w 8128084"/>
              <a:gd name="connsiteY157" fmla="*/ 10924674 h 15135727"/>
              <a:gd name="connsiteX158" fmla="*/ 6641432 w 8128084"/>
              <a:gd name="connsiteY158" fmla="*/ 11093116 h 15135727"/>
              <a:gd name="connsiteX159" fmla="*/ 6713621 w 8128084"/>
              <a:gd name="connsiteY159" fmla="*/ 11261558 h 15135727"/>
              <a:gd name="connsiteX160" fmla="*/ 6737685 w 8128084"/>
              <a:gd name="connsiteY160" fmla="*/ 11526253 h 15135727"/>
              <a:gd name="connsiteX161" fmla="*/ 6617369 w 8128084"/>
              <a:gd name="connsiteY161" fmla="*/ 11839074 h 15135727"/>
              <a:gd name="connsiteX162" fmla="*/ 6617369 w 8128084"/>
              <a:gd name="connsiteY162" fmla="*/ 12031579 h 15135727"/>
              <a:gd name="connsiteX163" fmla="*/ 6641432 w 8128084"/>
              <a:gd name="connsiteY163" fmla="*/ 12127832 h 15135727"/>
              <a:gd name="connsiteX164" fmla="*/ 6761748 w 8128084"/>
              <a:gd name="connsiteY164" fmla="*/ 12031579 h 15135727"/>
              <a:gd name="connsiteX165" fmla="*/ 6761748 w 8128084"/>
              <a:gd name="connsiteY165" fmla="*/ 12296274 h 15135727"/>
              <a:gd name="connsiteX166" fmla="*/ 6689558 w 8128084"/>
              <a:gd name="connsiteY166" fmla="*/ 12512842 h 15135727"/>
              <a:gd name="connsiteX167" fmla="*/ 6785811 w 8128084"/>
              <a:gd name="connsiteY167" fmla="*/ 12777537 h 15135727"/>
              <a:gd name="connsiteX168" fmla="*/ 6569242 w 8128084"/>
              <a:gd name="connsiteY168" fmla="*/ 12873790 h 15135727"/>
              <a:gd name="connsiteX169" fmla="*/ 6545179 w 8128084"/>
              <a:gd name="connsiteY169" fmla="*/ 13090358 h 15135727"/>
              <a:gd name="connsiteX170" fmla="*/ 6448927 w 8128084"/>
              <a:gd name="connsiteY170" fmla="*/ 13355053 h 15135727"/>
              <a:gd name="connsiteX171" fmla="*/ 6256421 w 8128084"/>
              <a:gd name="connsiteY171" fmla="*/ 13571621 h 15135727"/>
              <a:gd name="connsiteX172" fmla="*/ 6087979 w 8128084"/>
              <a:gd name="connsiteY172" fmla="*/ 13667874 h 15135727"/>
              <a:gd name="connsiteX173" fmla="*/ 5943600 w 8128084"/>
              <a:gd name="connsiteY173" fmla="*/ 13716000 h 15135727"/>
              <a:gd name="connsiteX174" fmla="*/ 5702969 w 8128084"/>
              <a:gd name="connsiteY174" fmla="*/ 13667874 h 15135727"/>
              <a:gd name="connsiteX175" fmla="*/ 5582653 w 8128084"/>
              <a:gd name="connsiteY175" fmla="*/ 13691937 h 15135727"/>
              <a:gd name="connsiteX176" fmla="*/ 5727032 w 8128084"/>
              <a:gd name="connsiteY176" fmla="*/ 13836316 h 15135727"/>
              <a:gd name="connsiteX177" fmla="*/ 5582653 w 8128084"/>
              <a:gd name="connsiteY177" fmla="*/ 14052885 h 15135727"/>
              <a:gd name="connsiteX178" fmla="*/ 5462337 w 8128084"/>
              <a:gd name="connsiteY178" fmla="*/ 14149137 h 15135727"/>
              <a:gd name="connsiteX179" fmla="*/ 5342021 w 8128084"/>
              <a:gd name="connsiteY179" fmla="*/ 14004758 h 15135727"/>
              <a:gd name="connsiteX180" fmla="*/ 5245769 w 8128084"/>
              <a:gd name="connsiteY180" fmla="*/ 14004758 h 15135727"/>
              <a:gd name="connsiteX181" fmla="*/ 5245769 w 8128084"/>
              <a:gd name="connsiteY181" fmla="*/ 13956632 h 15135727"/>
              <a:gd name="connsiteX182" fmla="*/ 5101390 w 8128084"/>
              <a:gd name="connsiteY182" fmla="*/ 13956632 h 15135727"/>
              <a:gd name="connsiteX183" fmla="*/ 4981074 w 8128084"/>
              <a:gd name="connsiteY183" fmla="*/ 13860379 h 15135727"/>
              <a:gd name="connsiteX184" fmla="*/ 4740442 w 8128084"/>
              <a:gd name="connsiteY184" fmla="*/ 13908506 h 15135727"/>
              <a:gd name="connsiteX185" fmla="*/ 4475748 w 8128084"/>
              <a:gd name="connsiteY185" fmla="*/ 13956632 h 15135727"/>
              <a:gd name="connsiteX186" fmla="*/ 4379495 w 8128084"/>
              <a:gd name="connsiteY186" fmla="*/ 14028821 h 15135727"/>
              <a:gd name="connsiteX187" fmla="*/ 4403558 w 8128084"/>
              <a:gd name="connsiteY187" fmla="*/ 14197264 h 15135727"/>
              <a:gd name="connsiteX188" fmla="*/ 4572000 w 8128084"/>
              <a:gd name="connsiteY188" fmla="*/ 14149137 h 15135727"/>
              <a:gd name="connsiteX189" fmla="*/ 4523874 w 8128084"/>
              <a:gd name="connsiteY189" fmla="*/ 14558211 h 15135727"/>
              <a:gd name="connsiteX190" fmla="*/ 4403558 w 8128084"/>
              <a:gd name="connsiteY190" fmla="*/ 14437895 h 15135727"/>
              <a:gd name="connsiteX191" fmla="*/ 4403558 w 8128084"/>
              <a:gd name="connsiteY191" fmla="*/ 14437895 h 15135727"/>
              <a:gd name="connsiteX192" fmla="*/ 4283242 w 8128084"/>
              <a:gd name="connsiteY192" fmla="*/ 14245390 h 15135727"/>
              <a:gd name="connsiteX193" fmla="*/ 4235116 w 8128084"/>
              <a:gd name="connsiteY193" fmla="*/ 14341642 h 15135727"/>
              <a:gd name="connsiteX194" fmla="*/ 4162927 w 8128084"/>
              <a:gd name="connsiteY194" fmla="*/ 14389769 h 15135727"/>
              <a:gd name="connsiteX195" fmla="*/ 4162927 w 8128084"/>
              <a:gd name="connsiteY195" fmla="*/ 14389769 h 15135727"/>
              <a:gd name="connsiteX196" fmla="*/ 3922295 w 8128084"/>
              <a:gd name="connsiteY196" fmla="*/ 14245390 h 15135727"/>
              <a:gd name="connsiteX197" fmla="*/ 3801979 w 8128084"/>
              <a:gd name="connsiteY197" fmla="*/ 14293516 h 15135727"/>
              <a:gd name="connsiteX198" fmla="*/ 3681664 w 8128084"/>
              <a:gd name="connsiteY198" fmla="*/ 14389769 h 15135727"/>
              <a:gd name="connsiteX199" fmla="*/ 3657600 w 8128084"/>
              <a:gd name="connsiteY199" fmla="*/ 14654464 h 15135727"/>
              <a:gd name="connsiteX200" fmla="*/ 3513221 w 8128084"/>
              <a:gd name="connsiteY200" fmla="*/ 14726653 h 15135727"/>
              <a:gd name="connsiteX201" fmla="*/ 3513221 w 8128084"/>
              <a:gd name="connsiteY201" fmla="*/ 14871032 h 15135727"/>
              <a:gd name="connsiteX202" fmla="*/ 3633537 w 8128084"/>
              <a:gd name="connsiteY202" fmla="*/ 14967285 h 15135727"/>
              <a:gd name="connsiteX203" fmla="*/ 3609474 w 8128084"/>
              <a:gd name="connsiteY203" fmla="*/ 15087600 h 15135727"/>
              <a:gd name="connsiteX204" fmla="*/ 3441032 w 8128084"/>
              <a:gd name="connsiteY204" fmla="*/ 15039474 h 15135727"/>
              <a:gd name="connsiteX205" fmla="*/ 3272590 w 8128084"/>
              <a:gd name="connsiteY205" fmla="*/ 15063537 h 15135727"/>
              <a:gd name="connsiteX206" fmla="*/ 3248527 w 8128084"/>
              <a:gd name="connsiteY206" fmla="*/ 14895095 h 15135727"/>
              <a:gd name="connsiteX207" fmla="*/ 3128211 w 8128084"/>
              <a:gd name="connsiteY207" fmla="*/ 14919158 h 15135727"/>
              <a:gd name="connsiteX208" fmla="*/ 2959769 w 8128084"/>
              <a:gd name="connsiteY208" fmla="*/ 15135727 h 15135727"/>
              <a:gd name="connsiteX209" fmla="*/ 2935706 w 8128084"/>
              <a:gd name="connsiteY209" fmla="*/ 14895095 h 15135727"/>
              <a:gd name="connsiteX210" fmla="*/ 2791327 w 8128084"/>
              <a:gd name="connsiteY210" fmla="*/ 14943221 h 15135727"/>
              <a:gd name="connsiteX211" fmla="*/ 2671011 w 8128084"/>
              <a:gd name="connsiteY211" fmla="*/ 15039474 h 15135727"/>
              <a:gd name="connsiteX212" fmla="*/ 2430379 w 8128084"/>
              <a:gd name="connsiteY212" fmla="*/ 15087600 h 15135727"/>
              <a:gd name="connsiteX213" fmla="*/ 2237874 w 8128084"/>
              <a:gd name="connsiteY213" fmla="*/ 15039474 h 15135727"/>
              <a:gd name="connsiteX214" fmla="*/ 2622885 w 8128084"/>
              <a:gd name="connsiteY214" fmla="*/ 14846969 h 15135727"/>
              <a:gd name="connsiteX215" fmla="*/ 2887579 w 8128084"/>
              <a:gd name="connsiteY215" fmla="*/ 14774779 h 15135727"/>
              <a:gd name="connsiteX216" fmla="*/ 2839453 w 8128084"/>
              <a:gd name="connsiteY216" fmla="*/ 14582274 h 15135727"/>
              <a:gd name="connsiteX217" fmla="*/ 2935706 w 8128084"/>
              <a:gd name="connsiteY217" fmla="*/ 14510085 h 15135727"/>
              <a:gd name="connsiteX218" fmla="*/ 2935706 w 8128084"/>
              <a:gd name="connsiteY218" fmla="*/ 14510085 h 15135727"/>
              <a:gd name="connsiteX219" fmla="*/ 3080085 w 8128084"/>
              <a:gd name="connsiteY219" fmla="*/ 14413832 h 15135727"/>
              <a:gd name="connsiteX220" fmla="*/ 3152274 w 8128084"/>
              <a:gd name="connsiteY220" fmla="*/ 14341642 h 15135727"/>
              <a:gd name="connsiteX221" fmla="*/ 3080085 w 8128084"/>
              <a:gd name="connsiteY221" fmla="*/ 14269453 h 15135727"/>
              <a:gd name="connsiteX222" fmla="*/ 3152274 w 8128084"/>
              <a:gd name="connsiteY222" fmla="*/ 14197264 h 15135727"/>
              <a:gd name="connsiteX223" fmla="*/ 3152274 w 8128084"/>
              <a:gd name="connsiteY223" fmla="*/ 14052885 h 15135727"/>
              <a:gd name="connsiteX224" fmla="*/ 3080085 w 8128084"/>
              <a:gd name="connsiteY224" fmla="*/ 13980695 h 15135727"/>
              <a:gd name="connsiteX225" fmla="*/ 3056021 w 8128084"/>
              <a:gd name="connsiteY225" fmla="*/ 14076948 h 15135727"/>
              <a:gd name="connsiteX226" fmla="*/ 2935706 w 8128084"/>
              <a:gd name="connsiteY226" fmla="*/ 14076948 h 15135727"/>
              <a:gd name="connsiteX227" fmla="*/ 2863516 w 8128084"/>
              <a:gd name="connsiteY227" fmla="*/ 14125074 h 15135727"/>
              <a:gd name="connsiteX228" fmla="*/ 2719137 w 8128084"/>
              <a:gd name="connsiteY228" fmla="*/ 14197264 h 15135727"/>
              <a:gd name="connsiteX229" fmla="*/ 2646948 w 8128084"/>
              <a:gd name="connsiteY229" fmla="*/ 14197264 h 15135727"/>
              <a:gd name="connsiteX230" fmla="*/ 2598821 w 8128084"/>
              <a:gd name="connsiteY230" fmla="*/ 14125074 h 15135727"/>
              <a:gd name="connsiteX231" fmla="*/ 2430379 w 8128084"/>
              <a:gd name="connsiteY231" fmla="*/ 13836316 h 15135727"/>
              <a:gd name="connsiteX232" fmla="*/ 2646948 w 8128084"/>
              <a:gd name="connsiteY232" fmla="*/ 13812253 h 15135727"/>
              <a:gd name="connsiteX233" fmla="*/ 2502569 w 8128084"/>
              <a:gd name="connsiteY233" fmla="*/ 13475369 h 15135727"/>
              <a:gd name="connsiteX234" fmla="*/ 2550695 w 8128084"/>
              <a:gd name="connsiteY234" fmla="*/ 13186611 h 15135727"/>
              <a:gd name="connsiteX235" fmla="*/ 2719137 w 8128084"/>
              <a:gd name="connsiteY235" fmla="*/ 13042232 h 15135727"/>
              <a:gd name="connsiteX236" fmla="*/ 2791327 w 8128084"/>
              <a:gd name="connsiteY236" fmla="*/ 12945979 h 15135727"/>
              <a:gd name="connsiteX237" fmla="*/ 3031958 w 8128084"/>
              <a:gd name="connsiteY237" fmla="*/ 13090358 h 15135727"/>
              <a:gd name="connsiteX238" fmla="*/ 3056021 w 8128084"/>
              <a:gd name="connsiteY238" fmla="*/ 12753474 h 15135727"/>
              <a:gd name="connsiteX239" fmla="*/ 2887579 w 8128084"/>
              <a:gd name="connsiteY239" fmla="*/ 12777537 h 15135727"/>
              <a:gd name="connsiteX240" fmla="*/ 2815390 w 8128084"/>
              <a:gd name="connsiteY240" fmla="*/ 12777537 h 15135727"/>
              <a:gd name="connsiteX241" fmla="*/ 3176337 w 8128084"/>
              <a:gd name="connsiteY241" fmla="*/ 12368464 h 15135727"/>
              <a:gd name="connsiteX242" fmla="*/ 3104148 w 8128084"/>
              <a:gd name="connsiteY242" fmla="*/ 12320337 h 15135727"/>
              <a:gd name="connsiteX243" fmla="*/ 3104148 w 8128084"/>
              <a:gd name="connsiteY243" fmla="*/ 12320337 h 15135727"/>
              <a:gd name="connsiteX244" fmla="*/ 3007895 w 8128084"/>
              <a:gd name="connsiteY244" fmla="*/ 12079706 h 15135727"/>
              <a:gd name="connsiteX245" fmla="*/ 2911642 w 8128084"/>
              <a:gd name="connsiteY245" fmla="*/ 11935327 h 15135727"/>
              <a:gd name="connsiteX246" fmla="*/ 2863516 w 8128084"/>
              <a:gd name="connsiteY246" fmla="*/ 11694695 h 15135727"/>
              <a:gd name="connsiteX247" fmla="*/ 2911642 w 8128084"/>
              <a:gd name="connsiteY247" fmla="*/ 11454064 h 15135727"/>
              <a:gd name="connsiteX248" fmla="*/ 3056021 w 8128084"/>
              <a:gd name="connsiteY248" fmla="*/ 11454064 h 15135727"/>
              <a:gd name="connsiteX249" fmla="*/ 2983832 w 8128084"/>
              <a:gd name="connsiteY249" fmla="*/ 11381874 h 15135727"/>
              <a:gd name="connsiteX250" fmla="*/ 3031958 w 8128084"/>
              <a:gd name="connsiteY250" fmla="*/ 11285621 h 15135727"/>
              <a:gd name="connsiteX251" fmla="*/ 3007895 w 8128084"/>
              <a:gd name="connsiteY251" fmla="*/ 11189369 h 15135727"/>
              <a:gd name="connsiteX252" fmla="*/ 2887579 w 8128084"/>
              <a:gd name="connsiteY252" fmla="*/ 11141242 h 15135727"/>
              <a:gd name="connsiteX253" fmla="*/ 2887579 w 8128084"/>
              <a:gd name="connsiteY253" fmla="*/ 10972800 h 15135727"/>
              <a:gd name="connsiteX254" fmla="*/ 2887579 w 8128084"/>
              <a:gd name="connsiteY254" fmla="*/ 10924674 h 15135727"/>
              <a:gd name="connsiteX255" fmla="*/ 2767264 w 8128084"/>
              <a:gd name="connsiteY255" fmla="*/ 11020927 h 15135727"/>
              <a:gd name="connsiteX256" fmla="*/ 2743200 w 8128084"/>
              <a:gd name="connsiteY256" fmla="*/ 10924674 h 15135727"/>
              <a:gd name="connsiteX257" fmla="*/ 2550695 w 8128084"/>
              <a:gd name="connsiteY257" fmla="*/ 11020927 h 15135727"/>
              <a:gd name="connsiteX258" fmla="*/ 2526632 w 8128084"/>
              <a:gd name="connsiteY258" fmla="*/ 11117179 h 15135727"/>
              <a:gd name="connsiteX259" fmla="*/ 2334127 w 8128084"/>
              <a:gd name="connsiteY259" fmla="*/ 10996864 h 15135727"/>
              <a:gd name="connsiteX260" fmla="*/ 2358190 w 8128084"/>
              <a:gd name="connsiteY260" fmla="*/ 10732169 h 15135727"/>
              <a:gd name="connsiteX261" fmla="*/ 2334127 w 8128084"/>
              <a:gd name="connsiteY261" fmla="*/ 10587790 h 15135727"/>
              <a:gd name="connsiteX262" fmla="*/ 2406316 w 8128084"/>
              <a:gd name="connsiteY262" fmla="*/ 10491537 h 15135727"/>
              <a:gd name="connsiteX263" fmla="*/ 2598821 w 8128084"/>
              <a:gd name="connsiteY263" fmla="*/ 10684042 h 15135727"/>
              <a:gd name="connsiteX264" fmla="*/ 2767264 w 8128084"/>
              <a:gd name="connsiteY264" fmla="*/ 10684042 h 15135727"/>
              <a:gd name="connsiteX265" fmla="*/ 2646948 w 8128084"/>
              <a:gd name="connsiteY265" fmla="*/ 10515600 h 15135727"/>
              <a:gd name="connsiteX266" fmla="*/ 2815390 w 8128084"/>
              <a:gd name="connsiteY266" fmla="*/ 10395285 h 15135727"/>
              <a:gd name="connsiteX267" fmla="*/ 3080085 w 8128084"/>
              <a:gd name="connsiteY267" fmla="*/ 10419348 h 15135727"/>
              <a:gd name="connsiteX268" fmla="*/ 3248527 w 8128084"/>
              <a:gd name="connsiteY268" fmla="*/ 10539664 h 15135727"/>
              <a:gd name="connsiteX269" fmla="*/ 3320716 w 8128084"/>
              <a:gd name="connsiteY269" fmla="*/ 10659979 h 15135727"/>
              <a:gd name="connsiteX270" fmla="*/ 3465095 w 8128084"/>
              <a:gd name="connsiteY270" fmla="*/ 10659979 h 15135727"/>
              <a:gd name="connsiteX271" fmla="*/ 3441032 w 8128084"/>
              <a:gd name="connsiteY271" fmla="*/ 10491537 h 15135727"/>
              <a:gd name="connsiteX272" fmla="*/ 3392906 w 8128084"/>
              <a:gd name="connsiteY272" fmla="*/ 10250906 h 15135727"/>
              <a:gd name="connsiteX273" fmla="*/ 3152274 w 8128084"/>
              <a:gd name="connsiteY273" fmla="*/ 10250906 h 15135727"/>
              <a:gd name="connsiteX274" fmla="*/ 3176337 w 8128084"/>
              <a:gd name="connsiteY274" fmla="*/ 10178716 h 15135727"/>
              <a:gd name="connsiteX275" fmla="*/ 3104148 w 8128084"/>
              <a:gd name="connsiteY275" fmla="*/ 10154653 h 15135727"/>
              <a:gd name="connsiteX276" fmla="*/ 3007895 w 8128084"/>
              <a:gd name="connsiteY276" fmla="*/ 9962148 h 15135727"/>
              <a:gd name="connsiteX277" fmla="*/ 3176337 w 8128084"/>
              <a:gd name="connsiteY277" fmla="*/ 9889958 h 15135727"/>
              <a:gd name="connsiteX278" fmla="*/ 2959769 w 8128084"/>
              <a:gd name="connsiteY278" fmla="*/ 9504948 h 15135727"/>
              <a:gd name="connsiteX279" fmla="*/ 2791327 w 8128084"/>
              <a:gd name="connsiteY279" fmla="*/ 9456821 h 15135727"/>
              <a:gd name="connsiteX280" fmla="*/ 2574758 w 8128084"/>
              <a:gd name="connsiteY280" fmla="*/ 9336506 h 15135727"/>
              <a:gd name="connsiteX281" fmla="*/ 2550695 w 8128084"/>
              <a:gd name="connsiteY281" fmla="*/ 9071811 h 15135727"/>
              <a:gd name="connsiteX282" fmla="*/ 2695074 w 8128084"/>
              <a:gd name="connsiteY282" fmla="*/ 8999621 h 15135727"/>
              <a:gd name="connsiteX283" fmla="*/ 2622885 w 8128084"/>
              <a:gd name="connsiteY283" fmla="*/ 8975558 h 15135727"/>
              <a:gd name="connsiteX284" fmla="*/ 2430379 w 8128084"/>
              <a:gd name="connsiteY284" fmla="*/ 8999621 h 15135727"/>
              <a:gd name="connsiteX285" fmla="*/ 2261937 w 8128084"/>
              <a:gd name="connsiteY285" fmla="*/ 9168064 h 15135727"/>
              <a:gd name="connsiteX286" fmla="*/ 2237874 w 8128084"/>
              <a:gd name="connsiteY286" fmla="*/ 8999621 h 15135727"/>
              <a:gd name="connsiteX287" fmla="*/ 2117558 w 8128084"/>
              <a:gd name="connsiteY287" fmla="*/ 8975558 h 15135727"/>
              <a:gd name="connsiteX288" fmla="*/ 2045369 w 8128084"/>
              <a:gd name="connsiteY288" fmla="*/ 8783053 h 15135727"/>
              <a:gd name="connsiteX289" fmla="*/ 1852864 w 8128084"/>
              <a:gd name="connsiteY289" fmla="*/ 8758990 h 15135727"/>
              <a:gd name="connsiteX290" fmla="*/ 1636295 w 8128084"/>
              <a:gd name="connsiteY290" fmla="*/ 8927432 h 15135727"/>
              <a:gd name="connsiteX291" fmla="*/ 1588169 w 8128084"/>
              <a:gd name="connsiteY291" fmla="*/ 9023685 h 15135727"/>
              <a:gd name="connsiteX292" fmla="*/ 1515979 w 8128084"/>
              <a:gd name="connsiteY292" fmla="*/ 8879306 h 15135727"/>
              <a:gd name="connsiteX293" fmla="*/ 1347537 w 8128084"/>
              <a:gd name="connsiteY293" fmla="*/ 8879306 h 15135727"/>
              <a:gd name="connsiteX294" fmla="*/ 1347537 w 8128084"/>
              <a:gd name="connsiteY294" fmla="*/ 8710864 h 15135727"/>
              <a:gd name="connsiteX295" fmla="*/ 1106906 w 8128084"/>
              <a:gd name="connsiteY295" fmla="*/ 8783053 h 15135727"/>
              <a:gd name="connsiteX296" fmla="*/ 890337 w 8128084"/>
              <a:gd name="connsiteY296" fmla="*/ 8686800 h 15135727"/>
              <a:gd name="connsiteX297" fmla="*/ 649706 w 8128084"/>
              <a:gd name="connsiteY297" fmla="*/ 8662737 h 15135727"/>
              <a:gd name="connsiteX298" fmla="*/ 385011 w 8128084"/>
              <a:gd name="connsiteY298" fmla="*/ 8566485 h 15135727"/>
              <a:gd name="connsiteX299" fmla="*/ 577516 w 8128084"/>
              <a:gd name="connsiteY299" fmla="*/ 8373979 h 15135727"/>
              <a:gd name="connsiteX300" fmla="*/ 794085 w 8128084"/>
              <a:gd name="connsiteY300" fmla="*/ 8301790 h 15135727"/>
              <a:gd name="connsiteX301" fmla="*/ 745958 w 8128084"/>
              <a:gd name="connsiteY301" fmla="*/ 8133348 h 15135727"/>
              <a:gd name="connsiteX302" fmla="*/ 818148 w 8128084"/>
              <a:gd name="connsiteY302" fmla="*/ 7820527 h 15135727"/>
              <a:gd name="connsiteX303" fmla="*/ 697832 w 8128084"/>
              <a:gd name="connsiteY303" fmla="*/ 7820527 h 15135727"/>
              <a:gd name="connsiteX304" fmla="*/ 625642 w 8128084"/>
              <a:gd name="connsiteY304" fmla="*/ 7916779 h 15135727"/>
              <a:gd name="connsiteX305" fmla="*/ 457200 w 8128084"/>
              <a:gd name="connsiteY305" fmla="*/ 7820527 h 15135727"/>
              <a:gd name="connsiteX306" fmla="*/ 529390 w 8128084"/>
              <a:gd name="connsiteY306" fmla="*/ 7700211 h 15135727"/>
              <a:gd name="connsiteX307" fmla="*/ 938464 w 8128084"/>
              <a:gd name="connsiteY307" fmla="*/ 7676148 h 15135727"/>
              <a:gd name="connsiteX308" fmla="*/ 1058779 w 8128084"/>
              <a:gd name="connsiteY308" fmla="*/ 7459579 h 15135727"/>
              <a:gd name="connsiteX309" fmla="*/ 1203158 w 8128084"/>
              <a:gd name="connsiteY309" fmla="*/ 7603958 h 15135727"/>
              <a:gd name="connsiteX310" fmla="*/ 1299411 w 8128084"/>
              <a:gd name="connsiteY310" fmla="*/ 7555832 h 15135727"/>
              <a:gd name="connsiteX311" fmla="*/ 1443790 w 8128084"/>
              <a:gd name="connsiteY311" fmla="*/ 7507706 h 15135727"/>
              <a:gd name="connsiteX312" fmla="*/ 1684421 w 8128084"/>
              <a:gd name="connsiteY312" fmla="*/ 7603958 h 15135727"/>
              <a:gd name="connsiteX313" fmla="*/ 1684421 w 8128084"/>
              <a:gd name="connsiteY313" fmla="*/ 7603958 h 15135727"/>
              <a:gd name="connsiteX314" fmla="*/ 1540042 w 8128084"/>
              <a:gd name="connsiteY314" fmla="*/ 7363327 h 15135727"/>
              <a:gd name="connsiteX315" fmla="*/ 1299411 w 8128084"/>
              <a:gd name="connsiteY315" fmla="*/ 7315200 h 15135727"/>
              <a:gd name="connsiteX316" fmla="*/ 1130969 w 8128084"/>
              <a:gd name="connsiteY316" fmla="*/ 7339264 h 15135727"/>
              <a:gd name="connsiteX317" fmla="*/ 1034716 w 8128084"/>
              <a:gd name="connsiteY317" fmla="*/ 7315200 h 15135727"/>
              <a:gd name="connsiteX318" fmla="*/ 1155032 w 8128084"/>
              <a:gd name="connsiteY318" fmla="*/ 7050506 h 15135727"/>
              <a:gd name="connsiteX319" fmla="*/ 1155032 w 8128084"/>
              <a:gd name="connsiteY319" fmla="*/ 6930190 h 15135727"/>
              <a:gd name="connsiteX320" fmla="*/ 1155032 w 8128084"/>
              <a:gd name="connsiteY320" fmla="*/ 6761748 h 15135727"/>
              <a:gd name="connsiteX321" fmla="*/ 1203158 w 8128084"/>
              <a:gd name="connsiteY321" fmla="*/ 6617369 h 15135727"/>
              <a:gd name="connsiteX322" fmla="*/ 1371600 w 8128084"/>
              <a:gd name="connsiteY322" fmla="*/ 6472990 h 15135727"/>
              <a:gd name="connsiteX323" fmla="*/ 1443790 w 8128084"/>
              <a:gd name="connsiteY323" fmla="*/ 6328611 h 15135727"/>
              <a:gd name="connsiteX324" fmla="*/ 1419727 w 8128084"/>
              <a:gd name="connsiteY324" fmla="*/ 6208295 h 15135727"/>
              <a:gd name="connsiteX325" fmla="*/ 1275348 w 8128084"/>
              <a:gd name="connsiteY325" fmla="*/ 6304548 h 15135727"/>
              <a:gd name="connsiteX326" fmla="*/ 1323474 w 8128084"/>
              <a:gd name="connsiteY326" fmla="*/ 6015790 h 15135727"/>
              <a:gd name="connsiteX327" fmla="*/ 1540042 w 8128084"/>
              <a:gd name="connsiteY327" fmla="*/ 5871411 h 15135727"/>
              <a:gd name="connsiteX328" fmla="*/ 1540042 w 8128084"/>
              <a:gd name="connsiteY328" fmla="*/ 5751095 h 15135727"/>
              <a:gd name="connsiteX329" fmla="*/ 1395664 w 8128084"/>
              <a:gd name="connsiteY329" fmla="*/ 5799221 h 15135727"/>
              <a:gd name="connsiteX330" fmla="*/ 1179095 w 8128084"/>
              <a:gd name="connsiteY330" fmla="*/ 5799221 h 15135727"/>
              <a:gd name="connsiteX331" fmla="*/ 890337 w 8128084"/>
              <a:gd name="connsiteY331" fmla="*/ 5775158 h 15135727"/>
              <a:gd name="connsiteX332" fmla="*/ 697832 w 8128084"/>
              <a:gd name="connsiteY332" fmla="*/ 5606716 h 15135727"/>
              <a:gd name="connsiteX333" fmla="*/ 577516 w 8128084"/>
              <a:gd name="connsiteY333" fmla="*/ 5582653 h 15135727"/>
              <a:gd name="connsiteX334" fmla="*/ 697832 w 8128084"/>
              <a:gd name="connsiteY334" fmla="*/ 5775158 h 15135727"/>
              <a:gd name="connsiteX335" fmla="*/ 409074 w 8128084"/>
              <a:gd name="connsiteY335" fmla="*/ 5799221 h 15135727"/>
              <a:gd name="connsiteX336" fmla="*/ 168442 w 8128084"/>
              <a:gd name="connsiteY336" fmla="*/ 5702969 h 15135727"/>
              <a:gd name="connsiteX337" fmla="*/ 264695 w 8128084"/>
              <a:gd name="connsiteY337" fmla="*/ 5558590 h 15135727"/>
              <a:gd name="connsiteX338" fmla="*/ 144379 w 8128084"/>
              <a:gd name="connsiteY338" fmla="*/ 5510464 h 15135727"/>
              <a:gd name="connsiteX339" fmla="*/ 0 w 8128084"/>
              <a:gd name="connsiteY339" fmla="*/ 5462337 h 15135727"/>
              <a:gd name="connsiteX340" fmla="*/ 96253 w 8128084"/>
              <a:gd name="connsiteY340"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963987 w 8128084"/>
              <a:gd name="connsiteY147" fmla="*/ 9052761 h 15135727"/>
              <a:gd name="connsiteX148" fmla="*/ 6081127 w 8128084"/>
              <a:gd name="connsiteY148" fmla="*/ 9125953 h 15135727"/>
              <a:gd name="connsiteX149" fmla="*/ 6160169 w 8128084"/>
              <a:gd name="connsiteY149" fmla="*/ 9336506 h 15135727"/>
              <a:gd name="connsiteX150" fmla="*/ 6252577 w 8128084"/>
              <a:gd name="connsiteY150" fmla="*/ 9379953 h 15135727"/>
              <a:gd name="connsiteX151" fmla="*/ 6280485 w 8128084"/>
              <a:gd name="connsiteY151" fmla="*/ 9601200 h 15135727"/>
              <a:gd name="connsiteX152" fmla="*/ 6438900 w 8128084"/>
              <a:gd name="connsiteY152" fmla="*/ 9755606 h 15135727"/>
              <a:gd name="connsiteX153" fmla="*/ 6569242 w 8128084"/>
              <a:gd name="connsiteY153" fmla="*/ 10058400 h 15135727"/>
              <a:gd name="connsiteX154" fmla="*/ 6713621 w 8128084"/>
              <a:gd name="connsiteY154" fmla="*/ 10106527 h 15135727"/>
              <a:gd name="connsiteX155" fmla="*/ 6545179 w 8128084"/>
              <a:gd name="connsiteY155" fmla="*/ 10202779 h 15135727"/>
              <a:gd name="connsiteX156" fmla="*/ 6569242 w 8128084"/>
              <a:gd name="connsiteY156" fmla="*/ 10443411 h 15135727"/>
              <a:gd name="connsiteX157" fmla="*/ 6593306 w 8128084"/>
              <a:gd name="connsiteY157" fmla="*/ 10708106 h 15135727"/>
              <a:gd name="connsiteX158" fmla="*/ 6761748 w 8128084"/>
              <a:gd name="connsiteY158" fmla="*/ 10924674 h 15135727"/>
              <a:gd name="connsiteX159" fmla="*/ 6641432 w 8128084"/>
              <a:gd name="connsiteY159" fmla="*/ 11093116 h 15135727"/>
              <a:gd name="connsiteX160" fmla="*/ 6713621 w 8128084"/>
              <a:gd name="connsiteY160" fmla="*/ 11261558 h 15135727"/>
              <a:gd name="connsiteX161" fmla="*/ 6737685 w 8128084"/>
              <a:gd name="connsiteY161" fmla="*/ 11526253 h 15135727"/>
              <a:gd name="connsiteX162" fmla="*/ 6617369 w 8128084"/>
              <a:gd name="connsiteY162" fmla="*/ 11839074 h 15135727"/>
              <a:gd name="connsiteX163" fmla="*/ 6617369 w 8128084"/>
              <a:gd name="connsiteY163" fmla="*/ 12031579 h 15135727"/>
              <a:gd name="connsiteX164" fmla="*/ 6641432 w 8128084"/>
              <a:gd name="connsiteY164" fmla="*/ 12127832 h 15135727"/>
              <a:gd name="connsiteX165" fmla="*/ 6761748 w 8128084"/>
              <a:gd name="connsiteY165" fmla="*/ 12031579 h 15135727"/>
              <a:gd name="connsiteX166" fmla="*/ 6761748 w 8128084"/>
              <a:gd name="connsiteY166" fmla="*/ 12296274 h 15135727"/>
              <a:gd name="connsiteX167" fmla="*/ 6689558 w 8128084"/>
              <a:gd name="connsiteY167" fmla="*/ 12512842 h 15135727"/>
              <a:gd name="connsiteX168" fmla="*/ 6785811 w 8128084"/>
              <a:gd name="connsiteY168" fmla="*/ 12777537 h 15135727"/>
              <a:gd name="connsiteX169" fmla="*/ 6569242 w 8128084"/>
              <a:gd name="connsiteY169" fmla="*/ 12873790 h 15135727"/>
              <a:gd name="connsiteX170" fmla="*/ 6545179 w 8128084"/>
              <a:gd name="connsiteY170" fmla="*/ 13090358 h 15135727"/>
              <a:gd name="connsiteX171" fmla="*/ 6448927 w 8128084"/>
              <a:gd name="connsiteY171" fmla="*/ 13355053 h 15135727"/>
              <a:gd name="connsiteX172" fmla="*/ 6256421 w 8128084"/>
              <a:gd name="connsiteY172" fmla="*/ 13571621 h 15135727"/>
              <a:gd name="connsiteX173" fmla="*/ 6087979 w 8128084"/>
              <a:gd name="connsiteY173" fmla="*/ 13667874 h 15135727"/>
              <a:gd name="connsiteX174" fmla="*/ 5943600 w 8128084"/>
              <a:gd name="connsiteY174" fmla="*/ 13716000 h 15135727"/>
              <a:gd name="connsiteX175" fmla="*/ 5702969 w 8128084"/>
              <a:gd name="connsiteY175" fmla="*/ 13667874 h 15135727"/>
              <a:gd name="connsiteX176" fmla="*/ 5582653 w 8128084"/>
              <a:gd name="connsiteY176" fmla="*/ 13691937 h 15135727"/>
              <a:gd name="connsiteX177" fmla="*/ 5727032 w 8128084"/>
              <a:gd name="connsiteY177" fmla="*/ 13836316 h 15135727"/>
              <a:gd name="connsiteX178" fmla="*/ 5582653 w 8128084"/>
              <a:gd name="connsiteY178" fmla="*/ 14052885 h 15135727"/>
              <a:gd name="connsiteX179" fmla="*/ 5462337 w 8128084"/>
              <a:gd name="connsiteY179" fmla="*/ 14149137 h 15135727"/>
              <a:gd name="connsiteX180" fmla="*/ 5342021 w 8128084"/>
              <a:gd name="connsiteY180" fmla="*/ 14004758 h 15135727"/>
              <a:gd name="connsiteX181" fmla="*/ 5245769 w 8128084"/>
              <a:gd name="connsiteY181" fmla="*/ 14004758 h 15135727"/>
              <a:gd name="connsiteX182" fmla="*/ 5245769 w 8128084"/>
              <a:gd name="connsiteY182" fmla="*/ 13956632 h 15135727"/>
              <a:gd name="connsiteX183" fmla="*/ 5101390 w 8128084"/>
              <a:gd name="connsiteY183" fmla="*/ 13956632 h 15135727"/>
              <a:gd name="connsiteX184" fmla="*/ 4981074 w 8128084"/>
              <a:gd name="connsiteY184" fmla="*/ 13860379 h 15135727"/>
              <a:gd name="connsiteX185" fmla="*/ 4740442 w 8128084"/>
              <a:gd name="connsiteY185" fmla="*/ 13908506 h 15135727"/>
              <a:gd name="connsiteX186" fmla="*/ 4475748 w 8128084"/>
              <a:gd name="connsiteY186" fmla="*/ 13956632 h 15135727"/>
              <a:gd name="connsiteX187" fmla="*/ 4379495 w 8128084"/>
              <a:gd name="connsiteY187" fmla="*/ 14028821 h 15135727"/>
              <a:gd name="connsiteX188" fmla="*/ 4403558 w 8128084"/>
              <a:gd name="connsiteY188" fmla="*/ 14197264 h 15135727"/>
              <a:gd name="connsiteX189" fmla="*/ 4572000 w 8128084"/>
              <a:gd name="connsiteY189" fmla="*/ 14149137 h 15135727"/>
              <a:gd name="connsiteX190" fmla="*/ 4523874 w 8128084"/>
              <a:gd name="connsiteY190" fmla="*/ 14558211 h 15135727"/>
              <a:gd name="connsiteX191" fmla="*/ 4403558 w 8128084"/>
              <a:gd name="connsiteY191" fmla="*/ 14437895 h 15135727"/>
              <a:gd name="connsiteX192" fmla="*/ 4403558 w 8128084"/>
              <a:gd name="connsiteY192" fmla="*/ 14437895 h 15135727"/>
              <a:gd name="connsiteX193" fmla="*/ 4283242 w 8128084"/>
              <a:gd name="connsiteY193" fmla="*/ 14245390 h 15135727"/>
              <a:gd name="connsiteX194" fmla="*/ 4235116 w 8128084"/>
              <a:gd name="connsiteY194" fmla="*/ 14341642 h 15135727"/>
              <a:gd name="connsiteX195" fmla="*/ 4162927 w 8128084"/>
              <a:gd name="connsiteY195" fmla="*/ 14389769 h 15135727"/>
              <a:gd name="connsiteX196" fmla="*/ 4162927 w 8128084"/>
              <a:gd name="connsiteY196" fmla="*/ 14389769 h 15135727"/>
              <a:gd name="connsiteX197" fmla="*/ 3922295 w 8128084"/>
              <a:gd name="connsiteY197" fmla="*/ 14245390 h 15135727"/>
              <a:gd name="connsiteX198" fmla="*/ 3801979 w 8128084"/>
              <a:gd name="connsiteY198" fmla="*/ 14293516 h 15135727"/>
              <a:gd name="connsiteX199" fmla="*/ 3681664 w 8128084"/>
              <a:gd name="connsiteY199" fmla="*/ 14389769 h 15135727"/>
              <a:gd name="connsiteX200" fmla="*/ 3657600 w 8128084"/>
              <a:gd name="connsiteY200" fmla="*/ 14654464 h 15135727"/>
              <a:gd name="connsiteX201" fmla="*/ 3513221 w 8128084"/>
              <a:gd name="connsiteY201" fmla="*/ 14726653 h 15135727"/>
              <a:gd name="connsiteX202" fmla="*/ 3513221 w 8128084"/>
              <a:gd name="connsiteY202" fmla="*/ 14871032 h 15135727"/>
              <a:gd name="connsiteX203" fmla="*/ 3633537 w 8128084"/>
              <a:gd name="connsiteY203" fmla="*/ 14967285 h 15135727"/>
              <a:gd name="connsiteX204" fmla="*/ 3609474 w 8128084"/>
              <a:gd name="connsiteY204" fmla="*/ 15087600 h 15135727"/>
              <a:gd name="connsiteX205" fmla="*/ 3441032 w 8128084"/>
              <a:gd name="connsiteY205" fmla="*/ 15039474 h 15135727"/>
              <a:gd name="connsiteX206" fmla="*/ 3272590 w 8128084"/>
              <a:gd name="connsiteY206" fmla="*/ 15063537 h 15135727"/>
              <a:gd name="connsiteX207" fmla="*/ 3248527 w 8128084"/>
              <a:gd name="connsiteY207" fmla="*/ 14895095 h 15135727"/>
              <a:gd name="connsiteX208" fmla="*/ 3128211 w 8128084"/>
              <a:gd name="connsiteY208" fmla="*/ 14919158 h 15135727"/>
              <a:gd name="connsiteX209" fmla="*/ 2959769 w 8128084"/>
              <a:gd name="connsiteY209" fmla="*/ 15135727 h 15135727"/>
              <a:gd name="connsiteX210" fmla="*/ 2935706 w 8128084"/>
              <a:gd name="connsiteY210" fmla="*/ 14895095 h 15135727"/>
              <a:gd name="connsiteX211" fmla="*/ 2791327 w 8128084"/>
              <a:gd name="connsiteY211" fmla="*/ 14943221 h 15135727"/>
              <a:gd name="connsiteX212" fmla="*/ 2671011 w 8128084"/>
              <a:gd name="connsiteY212" fmla="*/ 15039474 h 15135727"/>
              <a:gd name="connsiteX213" fmla="*/ 2430379 w 8128084"/>
              <a:gd name="connsiteY213" fmla="*/ 15087600 h 15135727"/>
              <a:gd name="connsiteX214" fmla="*/ 2237874 w 8128084"/>
              <a:gd name="connsiteY214" fmla="*/ 15039474 h 15135727"/>
              <a:gd name="connsiteX215" fmla="*/ 2622885 w 8128084"/>
              <a:gd name="connsiteY215" fmla="*/ 14846969 h 15135727"/>
              <a:gd name="connsiteX216" fmla="*/ 2887579 w 8128084"/>
              <a:gd name="connsiteY216" fmla="*/ 14774779 h 15135727"/>
              <a:gd name="connsiteX217" fmla="*/ 2839453 w 8128084"/>
              <a:gd name="connsiteY217" fmla="*/ 14582274 h 15135727"/>
              <a:gd name="connsiteX218" fmla="*/ 2935706 w 8128084"/>
              <a:gd name="connsiteY218" fmla="*/ 14510085 h 15135727"/>
              <a:gd name="connsiteX219" fmla="*/ 2935706 w 8128084"/>
              <a:gd name="connsiteY219" fmla="*/ 14510085 h 15135727"/>
              <a:gd name="connsiteX220" fmla="*/ 3080085 w 8128084"/>
              <a:gd name="connsiteY220" fmla="*/ 14413832 h 15135727"/>
              <a:gd name="connsiteX221" fmla="*/ 3152274 w 8128084"/>
              <a:gd name="connsiteY221" fmla="*/ 14341642 h 15135727"/>
              <a:gd name="connsiteX222" fmla="*/ 3080085 w 8128084"/>
              <a:gd name="connsiteY222" fmla="*/ 14269453 h 15135727"/>
              <a:gd name="connsiteX223" fmla="*/ 3152274 w 8128084"/>
              <a:gd name="connsiteY223" fmla="*/ 14197264 h 15135727"/>
              <a:gd name="connsiteX224" fmla="*/ 3152274 w 8128084"/>
              <a:gd name="connsiteY224" fmla="*/ 14052885 h 15135727"/>
              <a:gd name="connsiteX225" fmla="*/ 3080085 w 8128084"/>
              <a:gd name="connsiteY225" fmla="*/ 13980695 h 15135727"/>
              <a:gd name="connsiteX226" fmla="*/ 3056021 w 8128084"/>
              <a:gd name="connsiteY226" fmla="*/ 14076948 h 15135727"/>
              <a:gd name="connsiteX227" fmla="*/ 2935706 w 8128084"/>
              <a:gd name="connsiteY227" fmla="*/ 14076948 h 15135727"/>
              <a:gd name="connsiteX228" fmla="*/ 2863516 w 8128084"/>
              <a:gd name="connsiteY228" fmla="*/ 14125074 h 15135727"/>
              <a:gd name="connsiteX229" fmla="*/ 2719137 w 8128084"/>
              <a:gd name="connsiteY229" fmla="*/ 14197264 h 15135727"/>
              <a:gd name="connsiteX230" fmla="*/ 2646948 w 8128084"/>
              <a:gd name="connsiteY230" fmla="*/ 14197264 h 15135727"/>
              <a:gd name="connsiteX231" fmla="*/ 2598821 w 8128084"/>
              <a:gd name="connsiteY231" fmla="*/ 14125074 h 15135727"/>
              <a:gd name="connsiteX232" fmla="*/ 2430379 w 8128084"/>
              <a:gd name="connsiteY232" fmla="*/ 13836316 h 15135727"/>
              <a:gd name="connsiteX233" fmla="*/ 2646948 w 8128084"/>
              <a:gd name="connsiteY233" fmla="*/ 13812253 h 15135727"/>
              <a:gd name="connsiteX234" fmla="*/ 2502569 w 8128084"/>
              <a:gd name="connsiteY234" fmla="*/ 13475369 h 15135727"/>
              <a:gd name="connsiteX235" fmla="*/ 2550695 w 8128084"/>
              <a:gd name="connsiteY235" fmla="*/ 13186611 h 15135727"/>
              <a:gd name="connsiteX236" fmla="*/ 2719137 w 8128084"/>
              <a:gd name="connsiteY236" fmla="*/ 13042232 h 15135727"/>
              <a:gd name="connsiteX237" fmla="*/ 2791327 w 8128084"/>
              <a:gd name="connsiteY237" fmla="*/ 12945979 h 15135727"/>
              <a:gd name="connsiteX238" fmla="*/ 3031958 w 8128084"/>
              <a:gd name="connsiteY238" fmla="*/ 13090358 h 15135727"/>
              <a:gd name="connsiteX239" fmla="*/ 3056021 w 8128084"/>
              <a:gd name="connsiteY239" fmla="*/ 12753474 h 15135727"/>
              <a:gd name="connsiteX240" fmla="*/ 2887579 w 8128084"/>
              <a:gd name="connsiteY240" fmla="*/ 12777537 h 15135727"/>
              <a:gd name="connsiteX241" fmla="*/ 2815390 w 8128084"/>
              <a:gd name="connsiteY241" fmla="*/ 12777537 h 15135727"/>
              <a:gd name="connsiteX242" fmla="*/ 3176337 w 8128084"/>
              <a:gd name="connsiteY242" fmla="*/ 12368464 h 15135727"/>
              <a:gd name="connsiteX243" fmla="*/ 3104148 w 8128084"/>
              <a:gd name="connsiteY243" fmla="*/ 12320337 h 15135727"/>
              <a:gd name="connsiteX244" fmla="*/ 3104148 w 8128084"/>
              <a:gd name="connsiteY244" fmla="*/ 12320337 h 15135727"/>
              <a:gd name="connsiteX245" fmla="*/ 3007895 w 8128084"/>
              <a:gd name="connsiteY245" fmla="*/ 12079706 h 15135727"/>
              <a:gd name="connsiteX246" fmla="*/ 2911642 w 8128084"/>
              <a:gd name="connsiteY246" fmla="*/ 11935327 h 15135727"/>
              <a:gd name="connsiteX247" fmla="*/ 2863516 w 8128084"/>
              <a:gd name="connsiteY247" fmla="*/ 11694695 h 15135727"/>
              <a:gd name="connsiteX248" fmla="*/ 2911642 w 8128084"/>
              <a:gd name="connsiteY248" fmla="*/ 11454064 h 15135727"/>
              <a:gd name="connsiteX249" fmla="*/ 3056021 w 8128084"/>
              <a:gd name="connsiteY249" fmla="*/ 11454064 h 15135727"/>
              <a:gd name="connsiteX250" fmla="*/ 2983832 w 8128084"/>
              <a:gd name="connsiteY250" fmla="*/ 11381874 h 15135727"/>
              <a:gd name="connsiteX251" fmla="*/ 3031958 w 8128084"/>
              <a:gd name="connsiteY251" fmla="*/ 11285621 h 15135727"/>
              <a:gd name="connsiteX252" fmla="*/ 3007895 w 8128084"/>
              <a:gd name="connsiteY252" fmla="*/ 11189369 h 15135727"/>
              <a:gd name="connsiteX253" fmla="*/ 2887579 w 8128084"/>
              <a:gd name="connsiteY253" fmla="*/ 11141242 h 15135727"/>
              <a:gd name="connsiteX254" fmla="*/ 2887579 w 8128084"/>
              <a:gd name="connsiteY254" fmla="*/ 10972800 h 15135727"/>
              <a:gd name="connsiteX255" fmla="*/ 2887579 w 8128084"/>
              <a:gd name="connsiteY255" fmla="*/ 10924674 h 15135727"/>
              <a:gd name="connsiteX256" fmla="*/ 2767264 w 8128084"/>
              <a:gd name="connsiteY256" fmla="*/ 11020927 h 15135727"/>
              <a:gd name="connsiteX257" fmla="*/ 2743200 w 8128084"/>
              <a:gd name="connsiteY257" fmla="*/ 10924674 h 15135727"/>
              <a:gd name="connsiteX258" fmla="*/ 2550695 w 8128084"/>
              <a:gd name="connsiteY258" fmla="*/ 11020927 h 15135727"/>
              <a:gd name="connsiteX259" fmla="*/ 2526632 w 8128084"/>
              <a:gd name="connsiteY259" fmla="*/ 11117179 h 15135727"/>
              <a:gd name="connsiteX260" fmla="*/ 2334127 w 8128084"/>
              <a:gd name="connsiteY260" fmla="*/ 10996864 h 15135727"/>
              <a:gd name="connsiteX261" fmla="*/ 2358190 w 8128084"/>
              <a:gd name="connsiteY261" fmla="*/ 10732169 h 15135727"/>
              <a:gd name="connsiteX262" fmla="*/ 2334127 w 8128084"/>
              <a:gd name="connsiteY262" fmla="*/ 10587790 h 15135727"/>
              <a:gd name="connsiteX263" fmla="*/ 2406316 w 8128084"/>
              <a:gd name="connsiteY263" fmla="*/ 10491537 h 15135727"/>
              <a:gd name="connsiteX264" fmla="*/ 2598821 w 8128084"/>
              <a:gd name="connsiteY264" fmla="*/ 10684042 h 15135727"/>
              <a:gd name="connsiteX265" fmla="*/ 2767264 w 8128084"/>
              <a:gd name="connsiteY265" fmla="*/ 10684042 h 15135727"/>
              <a:gd name="connsiteX266" fmla="*/ 2646948 w 8128084"/>
              <a:gd name="connsiteY266" fmla="*/ 10515600 h 15135727"/>
              <a:gd name="connsiteX267" fmla="*/ 2815390 w 8128084"/>
              <a:gd name="connsiteY267" fmla="*/ 10395285 h 15135727"/>
              <a:gd name="connsiteX268" fmla="*/ 3080085 w 8128084"/>
              <a:gd name="connsiteY268" fmla="*/ 10419348 h 15135727"/>
              <a:gd name="connsiteX269" fmla="*/ 3248527 w 8128084"/>
              <a:gd name="connsiteY269" fmla="*/ 10539664 h 15135727"/>
              <a:gd name="connsiteX270" fmla="*/ 3320716 w 8128084"/>
              <a:gd name="connsiteY270" fmla="*/ 10659979 h 15135727"/>
              <a:gd name="connsiteX271" fmla="*/ 3465095 w 8128084"/>
              <a:gd name="connsiteY271" fmla="*/ 10659979 h 15135727"/>
              <a:gd name="connsiteX272" fmla="*/ 3441032 w 8128084"/>
              <a:gd name="connsiteY272" fmla="*/ 10491537 h 15135727"/>
              <a:gd name="connsiteX273" fmla="*/ 3392906 w 8128084"/>
              <a:gd name="connsiteY273" fmla="*/ 10250906 h 15135727"/>
              <a:gd name="connsiteX274" fmla="*/ 3152274 w 8128084"/>
              <a:gd name="connsiteY274" fmla="*/ 10250906 h 15135727"/>
              <a:gd name="connsiteX275" fmla="*/ 3176337 w 8128084"/>
              <a:gd name="connsiteY275" fmla="*/ 10178716 h 15135727"/>
              <a:gd name="connsiteX276" fmla="*/ 3104148 w 8128084"/>
              <a:gd name="connsiteY276" fmla="*/ 10154653 h 15135727"/>
              <a:gd name="connsiteX277" fmla="*/ 3007895 w 8128084"/>
              <a:gd name="connsiteY277" fmla="*/ 9962148 h 15135727"/>
              <a:gd name="connsiteX278" fmla="*/ 3176337 w 8128084"/>
              <a:gd name="connsiteY278" fmla="*/ 9889958 h 15135727"/>
              <a:gd name="connsiteX279" fmla="*/ 2959769 w 8128084"/>
              <a:gd name="connsiteY279" fmla="*/ 9504948 h 15135727"/>
              <a:gd name="connsiteX280" fmla="*/ 2791327 w 8128084"/>
              <a:gd name="connsiteY280" fmla="*/ 9456821 h 15135727"/>
              <a:gd name="connsiteX281" fmla="*/ 2574758 w 8128084"/>
              <a:gd name="connsiteY281" fmla="*/ 9336506 h 15135727"/>
              <a:gd name="connsiteX282" fmla="*/ 2550695 w 8128084"/>
              <a:gd name="connsiteY282" fmla="*/ 9071811 h 15135727"/>
              <a:gd name="connsiteX283" fmla="*/ 2695074 w 8128084"/>
              <a:gd name="connsiteY283" fmla="*/ 8999621 h 15135727"/>
              <a:gd name="connsiteX284" fmla="*/ 2622885 w 8128084"/>
              <a:gd name="connsiteY284" fmla="*/ 8975558 h 15135727"/>
              <a:gd name="connsiteX285" fmla="*/ 2430379 w 8128084"/>
              <a:gd name="connsiteY285" fmla="*/ 8999621 h 15135727"/>
              <a:gd name="connsiteX286" fmla="*/ 2261937 w 8128084"/>
              <a:gd name="connsiteY286" fmla="*/ 9168064 h 15135727"/>
              <a:gd name="connsiteX287" fmla="*/ 2237874 w 8128084"/>
              <a:gd name="connsiteY287" fmla="*/ 8999621 h 15135727"/>
              <a:gd name="connsiteX288" fmla="*/ 2117558 w 8128084"/>
              <a:gd name="connsiteY288" fmla="*/ 8975558 h 15135727"/>
              <a:gd name="connsiteX289" fmla="*/ 2045369 w 8128084"/>
              <a:gd name="connsiteY289" fmla="*/ 8783053 h 15135727"/>
              <a:gd name="connsiteX290" fmla="*/ 1852864 w 8128084"/>
              <a:gd name="connsiteY290" fmla="*/ 8758990 h 15135727"/>
              <a:gd name="connsiteX291" fmla="*/ 1636295 w 8128084"/>
              <a:gd name="connsiteY291" fmla="*/ 8927432 h 15135727"/>
              <a:gd name="connsiteX292" fmla="*/ 1588169 w 8128084"/>
              <a:gd name="connsiteY292" fmla="*/ 9023685 h 15135727"/>
              <a:gd name="connsiteX293" fmla="*/ 1515979 w 8128084"/>
              <a:gd name="connsiteY293" fmla="*/ 8879306 h 15135727"/>
              <a:gd name="connsiteX294" fmla="*/ 1347537 w 8128084"/>
              <a:gd name="connsiteY294" fmla="*/ 8879306 h 15135727"/>
              <a:gd name="connsiteX295" fmla="*/ 1347537 w 8128084"/>
              <a:gd name="connsiteY295" fmla="*/ 8710864 h 15135727"/>
              <a:gd name="connsiteX296" fmla="*/ 1106906 w 8128084"/>
              <a:gd name="connsiteY296" fmla="*/ 8783053 h 15135727"/>
              <a:gd name="connsiteX297" fmla="*/ 890337 w 8128084"/>
              <a:gd name="connsiteY297" fmla="*/ 8686800 h 15135727"/>
              <a:gd name="connsiteX298" fmla="*/ 649706 w 8128084"/>
              <a:gd name="connsiteY298" fmla="*/ 8662737 h 15135727"/>
              <a:gd name="connsiteX299" fmla="*/ 385011 w 8128084"/>
              <a:gd name="connsiteY299" fmla="*/ 8566485 h 15135727"/>
              <a:gd name="connsiteX300" fmla="*/ 577516 w 8128084"/>
              <a:gd name="connsiteY300" fmla="*/ 8373979 h 15135727"/>
              <a:gd name="connsiteX301" fmla="*/ 794085 w 8128084"/>
              <a:gd name="connsiteY301" fmla="*/ 8301790 h 15135727"/>
              <a:gd name="connsiteX302" fmla="*/ 745958 w 8128084"/>
              <a:gd name="connsiteY302" fmla="*/ 8133348 h 15135727"/>
              <a:gd name="connsiteX303" fmla="*/ 818148 w 8128084"/>
              <a:gd name="connsiteY303" fmla="*/ 7820527 h 15135727"/>
              <a:gd name="connsiteX304" fmla="*/ 697832 w 8128084"/>
              <a:gd name="connsiteY304" fmla="*/ 7820527 h 15135727"/>
              <a:gd name="connsiteX305" fmla="*/ 625642 w 8128084"/>
              <a:gd name="connsiteY305" fmla="*/ 7916779 h 15135727"/>
              <a:gd name="connsiteX306" fmla="*/ 457200 w 8128084"/>
              <a:gd name="connsiteY306" fmla="*/ 7820527 h 15135727"/>
              <a:gd name="connsiteX307" fmla="*/ 529390 w 8128084"/>
              <a:gd name="connsiteY307" fmla="*/ 7700211 h 15135727"/>
              <a:gd name="connsiteX308" fmla="*/ 938464 w 8128084"/>
              <a:gd name="connsiteY308" fmla="*/ 7676148 h 15135727"/>
              <a:gd name="connsiteX309" fmla="*/ 1058779 w 8128084"/>
              <a:gd name="connsiteY309" fmla="*/ 7459579 h 15135727"/>
              <a:gd name="connsiteX310" fmla="*/ 1203158 w 8128084"/>
              <a:gd name="connsiteY310" fmla="*/ 7603958 h 15135727"/>
              <a:gd name="connsiteX311" fmla="*/ 1299411 w 8128084"/>
              <a:gd name="connsiteY311" fmla="*/ 7555832 h 15135727"/>
              <a:gd name="connsiteX312" fmla="*/ 1443790 w 8128084"/>
              <a:gd name="connsiteY312" fmla="*/ 7507706 h 15135727"/>
              <a:gd name="connsiteX313" fmla="*/ 1684421 w 8128084"/>
              <a:gd name="connsiteY313" fmla="*/ 7603958 h 15135727"/>
              <a:gd name="connsiteX314" fmla="*/ 1684421 w 8128084"/>
              <a:gd name="connsiteY314" fmla="*/ 7603958 h 15135727"/>
              <a:gd name="connsiteX315" fmla="*/ 1540042 w 8128084"/>
              <a:gd name="connsiteY315" fmla="*/ 7363327 h 15135727"/>
              <a:gd name="connsiteX316" fmla="*/ 1299411 w 8128084"/>
              <a:gd name="connsiteY316" fmla="*/ 7315200 h 15135727"/>
              <a:gd name="connsiteX317" fmla="*/ 1130969 w 8128084"/>
              <a:gd name="connsiteY317" fmla="*/ 7339264 h 15135727"/>
              <a:gd name="connsiteX318" fmla="*/ 1034716 w 8128084"/>
              <a:gd name="connsiteY318" fmla="*/ 7315200 h 15135727"/>
              <a:gd name="connsiteX319" fmla="*/ 1155032 w 8128084"/>
              <a:gd name="connsiteY319" fmla="*/ 7050506 h 15135727"/>
              <a:gd name="connsiteX320" fmla="*/ 1155032 w 8128084"/>
              <a:gd name="connsiteY320" fmla="*/ 6930190 h 15135727"/>
              <a:gd name="connsiteX321" fmla="*/ 1155032 w 8128084"/>
              <a:gd name="connsiteY321" fmla="*/ 6761748 h 15135727"/>
              <a:gd name="connsiteX322" fmla="*/ 1203158 w 8128084"/>
              <a:gd name="connsiteY322" fmla="*/ 6617369 h 15135727"/>
              <a:gd name="connsiteX323" fmla="*/ 1371600 w 8128084"/>
              <a:gd name="connsiteY323" fmla="*/ 6472990 h 15135727"/>
              <a:gd name="connsiteX324" fmla="*/ 1443790 w 8128084"/>
              <a:gd name="connsiteY324" fmla="*/ 6328611 h 15135727"/>
              <a:gd name="connsiteX325" fmla="*/ 1419727 w 8128084"/>
              <a:gd name="connsiteY325" fmla="*/ 6208295 h 15135727"/>
              <a:gd name="connsiteX326" fmla="*/ 1275348 w 8128084"/>
              <a:gd name="connsiteY326" fmla="*/ 6304548 h 15135727"/>
              <a:gd name="connsiteX327" fmla="*/ 1323474 w 8128084"/>
              <a:gd name="connsiteY327" fmla="*/ 6015790 h 15135727"/>
              <a:gd name="connsiteX328" fmla="*/ 1540042 w 8128084"/>
              <a:gd name="connsiteY328" fmla="*/ 5871411 h 15135727"/>
              <a:gd name="connsiteX329" fmla="*/ 1540042 w 8128084"/>
              <a:gd name="connsiteY329" fmla="*/ 5751095 h 15135727"/>
              <a:gd name="connsiteX330" fmla="*/ 1395664 w 8128084"/>
              <a:gd name="connsiteY330" fmla="*/ 5799221 h 15135727"/>
              <a:gd name="connsiteX331" fmla="*/ 1179095 w 8128084"/>
              <a:gd name="connsiteY331" fmla="*/ 5799221 h 15135727"/>
              <a:gd name="connsiteX332" fmla="*/ 890337 w 8128084"/>
              <a:gd name="connsiteY332" fmla="*/ 5775158 h 15135727"/>
              <a:gd name="connsiteX333" fmla="*/ 697832 w 8128084"/>
              <a:gd name="connsiteY333" fmla="*/ 5606716 h 15135727"/>
              <a:gd name="connsiteX334" fmla="*/ 577516 w 8128084"/>
              <a:gd name="connsiteY334" fmla="*/ 5582653 h 15135727"/>
              <a:gd name="connsiteX335" fmla="*/ 697832 w 8128084"/>
              <a:gd name="connsiteY335" fmla="*/ 5775158 h 15135727"/>
              <a:gd name="connsiteX336" fmla="*/ 409074 w 8128084"/>
              <a:gd name="connsiteY336" fmla="*/ 5799221 h 15135727"/>
              <a:gd name="connsiteX337" fmla="*/ 168442 w 8128084"/>
              <a:gd name="connsiteY337" fmla="*/ 5702969 h 15135727"/>
              <a:gd name="connsiteX338" fmla="*/ 264695 w 8128084"/>
              <a:gd name="connsiteY338" fmla="*/ 5558590 h 15135727"/>
              <a:gd name="connsiteX339" fmla="*/ 144379 w 8128084"/>
              <a:gd name="connsiteY339" fmla="*/ 5510464 h 15135727"/>
              <a:gd name="connsiteX340" fmla="*/ 0 w 8128084"/>
              <a:gd name="connsiteY340" fmla="*/ 5462337 h 15135727"/>
              <a:gd name="connsiteX341" fmla="*/ 96253 w 8128084"/>
              <a:gd name="connsiteY341"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545179 w 8128084"/>
              <a:gd name="connsiteY156" fmla="*/ 10202779 h 15135727"/>
              <a:gd name="connsiteX157" fmla="*/ 6569242 w 8128084"/>
              <a:gd name="connsiteY157" fmla="*/ 10443411 h 15135727"/>
              <a:gd name="connsiteX158" fmla="*/ 6593306 w 8128084"/>
              <a:gd name="connsiteY158" fmla="*/ 107081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3768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61748 w 8128084"/>
              <a:gd name="connsiteY166" fmla="*/ 12031579 h 15135727"/>
              <a:gd name="connsiteX167" fmla="*/ 6761748 w 8128084"/>
              <a:gd name="connsiteY167" fmla="*/ 12296274 h 15135727"/>
              <a:gd name="connsiteX168" fmla="*/ 6689558 w 8128084"/>
              <a:gd name="connsiteY168" fmla="*/ 12512842 h 15135727"/>
              <a:gd name="connsiteX169" fmla="*/ 6785811 w 8128084"/>
              <a:gd name="connsiteY169" fmla="*/ 12777537 h 15135727"/>
              <a:gd name="connsiteX170" fmla="*/ 6569242 w 8128084"/>
              <a:gd name="connsiteY170" fmla="*/ 12873790 h 15135727"/>
              <a:gd name="connsiteX171" fmla="*/ 6545179 w 8128084"/>
              <a:gd name="connsiteY171" fmla="*/ 13090358 h 15135727"/>
              <a:gd name="connsiteX172" fmla="*/ 6448927 w 8128084"/>
              <a:gd name="connsiteY172" fmla="*/ 13355053 h 15135727"/>
              <a:gd name="connsiteX173" fmla="*/ 6256421 w 8128084"/>
              <a:gd name="connsiteY173" fmla="*/ 13571621 h 15135727"/>
              <a:gd name="connsiteX174" fmla="*/ 6087979 w 8128084"/>
              <a:gd name="connsiteY174" fmla="*/ 13667874 h 15135727"/>
              <a:gd name="connsiteX175" fmla="*/ 5943600 w 8128084"/>
              <a:gd name="connsiteY175" fmla="*/ 13716000 h 15135727"/>
              <a:gd name="connsiteX176" fmla="*/ 5702969 w 8128084"/>
              <a:gd name="connsiteY176" fmla="*/ 13667874 h 15135727"/>
              <a:gd name="connsiteX177" fmla="*/ 5582653 w 8128084"/>
              <a:gd name="connsiteY177" fmla="*/ 13691937 h 15135727"/>
              <a:gd name="connsiteX178" fmla="*/ 5727032 w 8128084"/>
              <a:gd name="connsiteY178" fmla="*/ 13836316 h 15135727"/>
              <a:gd name="connsiteX179" fmla="*/ 5582653 w 8128084"/>
              <a:gd name="connsiteY179" fmla="*/ 14052885 h 15135727"/>
              <a:gd name="connsiteX180" fmla="*/ 5462337 w 8128084"/>
              <a:gd name="connsiteY180" fmla="*/ 14149137 h 15135727"/>
              <a:gd name="connsiteX181" fmla="*/ 5342021 w 8128084"/>
              <a:gd name="connsiteY181" fmla="*/ 14004758 h 15135727"/>
              <a:gd name="connsiteX182" fmla="*/ 5245769 w 8128084"/>
              <a:gd name="connsiteY182" fmla="*/ 14004758 h 15135727"/>
              <a:gd name="connsiteX183" fmla="*/ 5245769 w 8128084"/>
              <a:gd name="connsiteY183" fmla="*/ 13956632 h 15135727"/>
              <a:gd name="connsiteX184" fmla="*/ 5101390 w 8128084"/>
              <a:gd name="connsiteY184" fmla="*/ 13956632 h 15135727"/>
              <a:gd name="connsiteX185" fmla="*/ 4981074 w 8128084"/>
              <a:gd name="connsiteY185" fmla="*/ 13860379 h 15135727"/>
              <a:gd name="connsiteX186" fmla="*/ 4740442 w 8128084"/>
              <a:gd name="connsiteY186" fmla="*/ 13908506 h 15135727"/>
              <a:gd name="connsiteX187" fmla="*/ 4475748 w 8128084"/>
              <a:gd name="connsiteY187" fmla="*/ 13956632 h 15135727"/>
              <a:gd name="connsiteX188" fmla="*/ 4379495 w 8128084"/>
              <a:gd name="connsiteY188" fmla="*/ 14028821 h 15135727"/>
              <a:gd name="connsiteX189" fmla="*/ 4403558 w 8128084"/>
              <a:gd name="connsiteY189" fmla="*/ 14197264 h 15135727"/>
              <a:gd name="connsiteX190" fmla="*/ 4572000 w 8128084"/>
              <a:gd name="connsiteY190" fmla="*/ 14149137 h 15135727"/>
              <a:gd name="connsiteX191" fmla="*/ 4523874 w 8128084"/>
              <a:gd name="connsiteY191" fmla="*/ 14558211 h 15135727"/>
              <a:gd name="connsiteX192" fmla="*/ 4403558 w 8128084"/>
              <a:gd name="connsiteY192" fmla="*/ 14437895 h 15135727"/>
              <a:gd name="connsiteX193" fmla="*/ 4403558 w 8128084"/>
              <a:gd name="connsiteY193" fmla="*/ 14437895 h 15135727"/>
              <a:gd name="connsiteX194" fmla="*/ 4283242 w 8128084"/>
              <a:gd name="connsiteY194" fmla="*/ 14245390 h 15135727"/>
              <a:gd name="connsiteX195" fmla="*/ 4235116 w 8128084"/>
              <a:gd name="connsiteY195" fmla="*/ 14341642 h 15135727"/>
              <a:gd name="connsiteX196" fmla="*/ 4162927 w 8128084"/>
              <a:gd name="connsiteY196" fmla="*/ 14389769 h 15135727"/>
              <a:gd name="connsiteX197" fmla="*/ 4162927 w 8128084"/>
              <a:gd name="connsiteY197" fmla="*/ 14389769 h 15135727"/>
              <a:gd name="connsiteX198" fmla="*/ 3922295 w 8128084"/>
              <a:gd name="connsiteY198" fmla="*/ 14245390 h 15135727"/>
              <a:gd name="connsiteX199" fmla="*/ 3801979 w 8128084"/>
              <a:gd name="connsiteY199" fmla="*/ 14293516 h 15135727"/>
              <a:gd name="connsiteX200" fmla="*/ 3681664 w 8128084"/>
              <a:gd name="connsiteY200" fmla="*/ 14389769 h 15135727"/>
              <a:gd name="connsiteX201" fmla="*/ 3657600 w 8128084"/>
              <a:gd name="connsiteY201" fmla="*/ 14654464 h 15135727"/>
              <a:gd name="connsiteX202" fmla="*/ 3513221 w 8128084"/>
              <a:gd name="connsiteY202" fmla="*/ 14726653 h 15135727"/>
              <a:gd name="connsiteX203" fmla="*/ 3513221 w 8128084"/>
              <a:gd name="connsiteY203" fmla="*/ 14871032 h 15135727"/>
              <a:gd name="connsiteX204" fmla="*/ 3633537 w 8128084"/>
              <a:gd name="connsiteY204" fmla="*/ 14967285 h 15135727"/>
              <a:gd name="connsiteX205" fmla="*/ 3609474 w 8128084"/>
              <a:gd name="connsiteY205" fmla="*/ 15087600 h 15135727"/>
              <a:gd name="connsiteX206" fmla="*/ 3441032 w 8128084"/>
              <a:gd name="connsiteY206" fmla="*/ 15039474 h 15135727"/>
              <a:gd name="connsiteX207" fmla="*/ 3272590 w 8128084"/>
              <a:gd name="connsiteY207" fmla="*/ 15063537 h 15135727"/>
              <a:gd name="connsiteX208" fmla="*/ 3248527 w 8128084"/>
              <a:gd name="connsiteY208" fmla="*/ 14895095 h 15135727"/>
              <a:gd name="connsiteX209" fmla="*/ 3128211 w 8128084"/>
              <a:gd name="connsiteY209" fmla="*/ 14919158 h 15135727"/>
              <a:gd name="connsiteX210" fmla="*/ 2959769 w 8128084"/>
              <a:gd name="connsiteY210" fmla="*/ 15135727 h 15135727"/>
              <a:gd name="connsiteX211" fmla="*/ 2935706 w 8128084"/>
              <a:gd name="connsiteY211" fmla="*/ 14895095 h 15135727"/>
              <a:gd name="connsiteX212" fmla="*/ 2791327 w 8128084"/>
              <a:gd name="connsiteY212" fmla="*/ 14943221 h 15135727"/>
              <a:gd name="connsiteX213" fmla="*/ 2671011 w 8128084"/>
              <a:gd name="connsiteY213" fmla="*/ 15039474 h 15135727"/>
              <a:gd name="connsiteX214" fmla="*/ 2430379 w 8128084"/>
              <a:gd name="connsiteY214" fmla="*/ 15087600 h 15135727"/>
              <a:gd name="connsiteX215" fmla="*/ 2237874 w 8128084"/>
              <a:gd name="connsiteY215" fmla="*/ 15039474 h 15135727"/>
              <a:gd name="connsiteX216" fmla="*/ 2622885 w 8128084"/>
              <a:gd name="connsiteY216" fmla="*/ 14846969 h 15135727"/>
              <a:gd name="connsiteX217" fmla="*/ 2887579 w 8128084"/>
              <a:gd name="connsiteY217" fmla="*/ 14774779 h 15135727"/>
              <a:gd name="connsiteX218" fmla="*/ 2839453 w 8128084"/>
              <a:gd name="connsiteY218" fmla="*/ 14582274 h 15135727"/>
              <a:gd name="connsiteX219" fmla="*/ 2935706 w 8128084"/>
              <a:gd name="connsiteY219" fmla="*/ 14510085 h 15135727"/>
              <a:gd name="connsiteX220" fmla="*/ 2935706 w 8128084"/>
              <a:gd name="connsiteY220" fmla="*/ 14510085 h 15135727"/>
              <a:gd name="connsiteX221" fmla="*/ 3080085 w 8128084"/>
              <a:gd name="connsiteY221" fmla="*/ 14413832 h 15135727"/>
              <a:gd name="connsiteX222" fmla="*/ 3152274 w 8128084"/>
              <a:gd name="connsiteY222" fmla="*/ 14341642 h 15135727"/>
              <a:gd name="connsiteX223" fmla="*/ 3080085 w 8128084"/>
              <a:gd name="connsiteY223" fmla="*/ 14269453 h 15135727"/>
              <a:gd name="connsiteX224" fmla="*/ 3152274 w 8128084"/>
              <a:gd name="connsiteY224" fmla="*/ 14197264 h 15135727"/>
              <a:gd name="connsiteX225" fmla="*/ 3152274 w 8128084"/>
              <a:gd name="connsiteY225" fmla="*/ 14052885 h 15135727"/>
              <a:gd name="connsiteX226" fmla="*/ 3080085 w 8128084"/>
              <a:gd name="connsiteY226" fmla="*/ 13980695 h 15135727"/>
              <a:gd name="connsiteX227" fmla="*/ 3056021 w 8128084"/>
              <a:gd name="connsiteY227" fmla="*/ 14076948 h 15135727"/>
              <a:gd name="connsiteX228" fmla="*/ 2935706 w 8128084"/>
              <a:gd name="connsiteY228" fmla="*/ 14076948 h 15135727"/>
              <a:gd name="connsiteX229" fmla="*/ 2863516 w 8128084"/>
              <a:gd name="connsiteY229" fmla="*/ 14125074 h 15135727"/>
              <a:gd name="connsiteX230" fmla="*/ 2719137 w 8128084"/>
              <a:gd name="connsiteY230" fmla="*/ 14197264 h 15135727"/>
              <a:gd name="connsiteX231" fmla="*/ 2646948 w 8128084"/>
              <a:gd name="connsiteY231" fmla="*/ 14197264 h 15135727"/>
              <a:gd name="connsiteX232" fmla="*/ 2598821 w 8128084"/>
              <a:gd name="connsiteY232" fmla="*/ 14125074 h 15135727"/>
              <a:gd name="connsiteX233" fmla="*/ 2430379 w 8128084"/>
              <a:gd name="connsiteY233" fmla="*/ 13836316 h 15135727"/>
              <a:gd name="connsiteX234" fmla="*/ 2646948 w 8128084"/>
              <a:gd name="connsiteY234" fmla="*/ 13812253 h 15135727"/>
              <a:gd name="connsiteX235" fmla="*/ 2502569 w 8128084"/>
              <a:gd name="connsiteY235" fmla="*/ 13475369 h 15135727"/>
              <a:gd name="connsiteX236" fmla="*/ 2550695 w 8128084"/>
              <a:gd name="connsiteY236" fmla="*/ 13186611 h 15135727"/>
              <a:gd name="connsiteX237" fmla="*/ 2719137 w 8128084"/>
              <a:gd name="connsiteY237" fmla="*/ 13042232 h 15135727"/>
              <a:gd name="connsiteX238" fmla="*/ 2791327 w 8128084"/>
              <a:gd name="connsiteY238" fmla="*/ 12945979 h 15135727"/>
              <a:gd name="connsiteX239" fmla="*/ 3031958 w 8128084"/>
              <a:gd name="connsiteY239" fmla="*/ 13090358 h 15135727"/>
              <a:gd name="connsiteX240" fmla="*/ 3056021 w 8128084"/>
              <a:gd name="connsiteY240" fmla="*/ 12753474 h 15135727"/>
              <a:gd name="connsiteX241" fmla="*/ 2887579 w 8128084"/>
              <a:gd name="connsiteY241" fmla="*/ 12777537 h 15135727"/>
              <a:gd name="connsiteX242" fmla="*/ 2815390 w 8128084"/>
              <a:gd name="connsiteY242" fmla="*/ 12777537 h 15135727"/>
              <a:gd name="connsiteX243" fmla="*/ 3176337 w 8128084"/>
              <a:gd name="connsiteY243" fmla="*/ 12368464 h 15135727"/>
              <a:gd name="connsiteX244" fmla="*/ 3104148 w 8128084"/>
              <a:gd name="connsiteY244" fmla="*/ 12320337 h 15135727"/>
              <a:gd name="connsiteX245" fmla="*/ 3104148 w 8128084"/>
              <a:gd name="connsiteY245" fmla="*/ 12320337 h 15135727"/>
              <a:gd name="connsiteX246" fmla="*/ 3007895 w 8128084"/>
              <a:gd name="connsiteY246" fmla="*/ 12079706 h 15135727"/>
              <a:gd name="connsiteX247" fmla="*/ 2911642 w 8128084"/>
              <a:gd name="connsiteY247" fmla="*/ 11935327 h 15135727"/>
              <a:gd name="connsiteX248" fmla="*/ 2863516 w 8128084"/>
              <a:gd name="connsiteY248" fmla="*/ 11694695 h 15135727"/>
              <a:gd name="connsiteX249" fmla="*/ 2911642 w 8128084"/>
              <a:gd name="connsiteY249" fmla="*/ 11454064 h 15135727"/>
              <a:gd name="connsiteX250" fmla="*/ 3056021 w 8128084"/>
              <a:gd name="connsiteY250" fmla="*/ 11454064 h 15135727"/>
              <a:gd name="connsiteX251" fmla="*/ 2983832 w 8128084"/>
              <a:gd name="connsiteY251" fmla="*/ 11381874 h 15135727"/>
              <a:gd name="connsiteX252" fmla="*/ 3031958 w 8128084"/>
              <a:gd name="connsiteY252" fmla="*/ 11285621 h 15135727"/>
              <a:gd name="connsiteX253" fmla="*/ 3007895 w 8128084"/>
              <a:gd name="connsiteY253" fmla="*/ 11189369 h 15135727"/>
              <a:gd name="connsiteX254" fmla="*/ 2887579 w 8128084"/>
              <a:gd name="connsiteY254" fmla="*/ 11141242 h 15135727"/>
              <a:gd name="connsiteX255" fmla="*/ 2887579 w 8128084"/>
              <a:gd name="connsiteY255" fmla="*/ 10972800 h 15135727"/>
              <a:gd name="connsiteX256" fmla="*/ 2887579 w 8128084"/>
              <a:gd name="connsiteY256" fmla="*/ 10924674 h 15135727"/>
              <a:gd name="connsiteX257" fmla="*/ 2767264 w 8128084"/>
              <a:gd name="connsiteY257" fmla="*/ 11020927 h 15135727"/>
              <a:gd name="connsiteX258" fmla="*/ 2743200 w 8128084"/>
              <a:gd name="connsiteY258" fmla="*/ 10924674 h 15135727"/>
              <a:gd name="connsiteX259" fmla="*/ 2550695 w 8128084"/>
              <a:gd name="connsiteY259" fmla="*/ 11020927 h 15135727"/>
              <a:gd name="connsiteX260" fmla="*/ 2526632 w 8128084"/>
              <a:gd name="connsiteY260" fmla="*/ 11117179 h 15135727"/>
              <a:gd name="connsiteX261" fmla="*/ 2334127 w 8128084"/>
              <a:gd name="connsiteY261" fmla="*/ 10996864 h 15135727"/>
              <a:gd name="connsiteX262" fmla="*/ 2358190 w 8128084"/>
              <a:gd name="connsiteY262" fmla="*/ 10732169 h 15135727"/>
              <a:gd name="connsiteX263" fmla="*/ 2334127 w 8128084"/>
              <a:gd name="connsiteY263" fmla="*/ 10587790 h 15135727"/>
              <a:gd name="connsiteX264" fmla="*/ 2406316 w 8128084"/>
              <a:gd name="connsiteY264" fmla="*/ 10491537 h 15135727"/>
              <a:gd name="connsiteX265" fmla="*/ 2598821 w 8128084"/>
              <a:gd name="connsiteY265" fmla="*/ 10684042 h 15135727"/>
              <a:gd name="connsiteX266" fmla="*/ 2767264 w 8128084"/>
              <a:gd name="connsiteY266" fmla="*/ 10684042 h 15135727"/>
              <a:gd name="connsiteX267" fmla="*/ 2646948 w 8128084"/>
              <a:gd name="connsiteY267" fmla="*/ 10515600 h 15135727"/>
              <a:gd name="connsiteX268" fmla="*/ 2815390 w 8128084"/>
              <a:gd name="connsiteY268" fmla="*/ 10395285 h 15135727"/>
              <a:gd name="connsiteX269" fmla="*/ 3080085 w 8128084"/>
              <a:gd name="connsiteY269" fmla="*/ 10419348 h 15135727"/>
              <a:gd name="connsiteX270" fmla="*/ 3248527 w 8128084"/>
              <a:gd name="connsiteY270" fmla="*/ 10539664 h 15135727"/>
              <a:gd name="connsiteX271" fmla="*/ 3320716 w 8128084"/>
              <a:gd name="connsiteY271" fmla="*/ 10659979 h 15135727"/>
              <a:gd name="connsiteX272" fmla="*/ 3465095 w 8128084"/>
              <a:gd name="connsiteY272" fmla="*/ 10659979 h 15135727"/>
              <a:gd name="connsiteX273" fmla="*/ 3441032 w 8128084"/>
              <a:gd name="connsiteY273" fmla="*/ 10491537 h 15135727"/>
              <a:gd name="connsiteX274" fmla="*/ 3392906 w 8128084"/>
              <a:gd name="connsiteY274" fmla="*/ 10250906 h 15135727"/>
              <a:gd name="connsiteX275" fmla="*/ 3152274 w 8128084"/>
              <a:gd name="connsiteY275" fmla="*/ 10250906 h 15135727"/>
              <a:gd name="connsiteX276" fmla="*/ 3176337 w 8128084"/>
              <a:gd name="connsiteY276" fmla="*/ 10178716 h 15135727"/>
              <a:gd name="connsiteX277" fmla="*/ 3104148 w 8128084"/>
              <a:gd name="connsiteY277" fmla="*/ 10154653 h 15135727"/>
              <a:gd name="connsiteX278" fmla="*/ 3007895 w 8128084"/>
              <a:gd name="connsiteY278" fmla="*/ 9962148 h 15135727"/>
              <a:gd name="connsiteX279" fmla="*/ 3176337 w 8128084"/>
              <a:gd name="connsiteY279" fmla="*/ 9889958 h 15135727"/>
              <a:gd name="connsiteX280" fmla="*/ 2959769 w 8128084"/>
              <a:gd name="connsiteY280" fmla="*/ 9504948 h 15135727"/>
              <a:gd name="connsiteX281" fmla="*/ 2791327 w 8128084"/>
              <a:gd name="connsiteY281" fmla="*/ 9456821 h 15135727"/>
              <a:gd name="connsiteX282" fmla="*/ 2574758 w 8128084"/>
              <a:gd name="connsiteY282" fmla="*/ 9336506 h 15135727"/>
              <a:gd name="connsiteX283" fmla="*/ 2550695 w 8128084"/>
              <a:gd name="connsiteY283" fmla="*/ 9071811 h 15135727"/>
              <a:gd name="connsiteX284" fmla="*/ 2695074 w 8128084"/>
              <a:gd name="connsiteY284" fmla="*/ 8999621 h 15135727"/>
              <a:gd name="connsiteX285" fmla="*/ 2622885 w 8128084"/>
              <a:gd name="connsiteY285" fmla="*/ 8975558 h 15135727"/>
              <a:gd name="connsiteX286" fmla="*/ 2430379 w 8128084"/>
              <a:gd name="connsiteY286" fmla="*/ 8999621 h 15135727"/>
              <a:gd name="connsiteX287" fmla="*/ 2261937 w 8128084"/>
              <a:gd name="connsiteY287" fmla="*/ 9168064 h 15135727"/>
              <a:gd name="connsiteX288" fmla="*/ 2237874 w 8128084"/>
              <a:gd name="connsiteY288" fmla="*/ 8999621 h 15135727"/>
              <a:gd name="connsiteX289" fmla="*/ 2117558 w 8128084"/>
              <a:gd name="connsiteY289" fmla="*/ 8975558 h 15135727"/>
              <a:gd name="connsiteX290" fmla="*/ 2045369 w 8128084"/>
              <a:gd name="connsiteY290" fmla="*/ 8783053 h 15135727"/>
              <a:gd name="connsiteX291" fmla="*/ 1852864 w 8128084"/>
              <a:gd name="connsiteY291" fmla="*/ 8758990 h 15135727"/>
              <a:gd name="connsiteX292" fmla="*/ 1636295 w 8128084"/>
              <a:gd name="connsiteY292" fmla="*/ 8927432 h 15135727"/>
              <a:gd name="connsiteX293" fmla="*/ 1588169 w 8128084"/>
              <a:gd name="connsiteY293" fmla="*/ 9023685 h 15135727"/>
              <a:gd name="connsiteX294" fmla="*/ 1515979 w 8128084"/>
              <a:gd name="connsiteY294" fmla="*/ 8879306 h 15135727"/>
              <a:gd name="connsiteX295" fmla="*/ 1347537 w 8128084"/>
              <a:gd name="connsiteY295" fmla="*/ 8879306 h 15135727"/>
              <a:gd name="connsiteX296" fmla="*/ 1347537 w 8128084"/>
              <a:gd name="connsiteY296" fmla="*/ 8710864 h 15135727"/>
              <a:gd name="connsiteX297" fmla="*/ 1106906 w 8128084"/>
              <a:gd name="connsiteY297" fmla="*/ 8783053 h 15135727"/>
              <a:gd name="connsiteX298" fmla="*/ 890337 w 8128084"/>
              <a:gd name="connsiteY298" fmla="*/ 8686800 h 15135727"/>
              <a:gd name="connsiteX299" fmla="*/ 649706 w 8128084"/>
              <a:gd name="connsiteY299" fmla="*/ 8662737 h 15135727"/>
              <a:gd name="connsiteX300" fmla="*/ 385011 w 8128084"/>
              <a:gd name="connsiteY300" fmla="*/ 8566485 h 15135727"/>
              <a:gd name="connsiteX301" fmla="*/ 577516 w 8128084"/>
              <a:gd name="connsiteY301" fmla="*/ 8373979 h 15135727"/>
              <a:gd name="connsiteX302" fmla="*/ 794085 w 8128084"/>
              <a:gd name="connsiteY302" fmla="*/ 8301790 h 15135727"/>
              <a:gd name="connsiteX303" fmla="*/ 745958 w 8128084"/>
              <a:gd name="connsiteY303" fmla="*/ 8133348 h 15135727"/>
              <a:gd name="connsiteX304" fmla="*/ 818148 w 8128084"/>
              <a:gd name="connsiteY304" fmla="*/ 7820527 h 15135727"/>
              <a:gd name="connsiteX305" fmla="*/ 697832 w 8128084"/>
              <a:gd name="connsiteY305" fmla="*/ 7820527 h 15135727"/>
              <a:gd name="connsiteX306" fmla="*/ 625642 w 8128084"/>
              <a:gd name="connsiteY306" fmla="*/ 7916779 h 15135727"/>
              <a:gd name="connsiteX307" fmla="*/ 457200 w 8128084"/>
              <a:gd name="connsiteY307" fmla="*/ 7820527 h 15135727"/>
              <a:gd name="connsiteX308" fmla="*/ 529390 w 8128084"/>
              <a:gd name="connsiteY308" fmla="*/ 7700211 h 15135727"/>
              <a:gd name="connsiteX309" fmla="*/ 938464 w 8128084"/>
              <a:gd name="connsiteY309" fmla="*/ 7676148 h 15135727"/>
              <a:gd name="connsiteX310" fmla="*/ 1058779 w 8128084"/>
              <a:gd name="connsiteY310" fmla="*/ 7459579 h 15135727"/>
              <a:gd name="connsiteX311" fmla="*/ 1203158 w 8128084"/>
              <a:gd name="connsiteY311" fmla="*/ 7603958 h 15135727"/>
              <a:gd name="connsiteX312" fmla="*/ 1299411 w 8128084"/>
              <a:gd name="connsiteY312" fmla="*/ 7555832 h 15135727"/>
              <a:gd name="connsiteX313" fmla="*/ 1443790 w 8128084"/>
              <a:gd name="connsiteY313" fmla="*/ 7507706 h 15135727"/>
              <a:gd name="connsiteX314" fmla="*/ 1684421 w 8128084"/>
              <a:gd name="connsiteY314" fmla="*/ 7603958 h 15135727"/>
              <a:gd name="connsiteX315" fmla="*/ 1684421 w 8128084"/>
              <a:gd name="connsiteY315" fmla="*/ 7603958 h 15135727"/>
              <a:gd name="connsiteX316" fmla="*/ 1540042 w 8128084"/>
              <a:gd name="connsiteY316" fmla="*/ 7363327 h 15135727"/>
              <a:gd name="connsiteX317" fmla="*/ 1299411 w 8128084"/>
              <a:gd name="connsiteY317" fmla="*/ 7315200 h 15135727"/>
              <a:gd name="connsiteX318" fmla="*/ 1130969 w 8128084"/>
              <a:gd name="connsiteY318" fmla="*/ 7339264 h 15135727"/>
              <a:gd name="connsiteX319" fmla="*/ 1034716 w 8128084"/>
              <a:gd name="connsiteY319" fmla="*/ 7315200 h 15135727"/>
              <a:gd name="connsiteX320" fmla="*/ 1155032 w 8128084"/>
              <a:gd name="connsiteY320" fmla="*/ 7050506 h 15135727"/>
              <a:gd name="connsiteX321" fmla="*/ 1155032 w 8128084"/>
              <a:gd name="connsiteY321" fmla="*/ 6930190 h 15135727"/>
              <a:gd name="connsiteX322" fmla="*/ 1155032 w 8128084"/>
              <a:gd name="connsiteY322" fmla="*/ 6761748 h 15135727"/>
              <a:gd name="connsiteX323" fmla="*/ 1203158 w 8128084"/>
              <a:gd name="connsiteY323" fmla="*/ 6617369 h 15135727"/>
              <a:gd name="connsiteX324" fmla="*/ 1371600 w 8128084"/>
              <a:gd name="connsiteY324" fmla="*/ 6472990 h 15135727"/>
              <a:gd name="connsiteX325" fmla="*/ 1443790 w 8128084"/>
              <a:gd name="connsiteY325" fmla="*/ 6328611 h 15135727"/>
              <a:gd name="connsiteX326" fmla="*/ 1419727 w 8128084"/>
              <a:gd name="connsiteY326" fmla="*/ 6208295 h 15135727"/>
              <a:gd name="connsiteX327" fmla="*/ 1275348 w 8128084"/>
              <a:gd name="connsiteY327" fmla="*/ 6304548 h 15135727"/>
              <a:gd name="connsiteX328" fmla="*/ 1323474 w 8128084"/>
              <a:gd name="connsiteY328" fmla="*/ 6015790 h 15135727"/>
              <a:gd name="connsiteX329" fmla="*/ 1540042 w 8128084"/>
              <a:gd name="connsiteY329" fmla="*/ 5871411 h 15135727"/>
              <a:gd name="connsiteX330" fmla="*/ 1540042 w 8128084"/>
              <a:gd name="connsiteY330" fmla="*/ 5751095 h 15135727"/>
              <a:gd name="connsiteX331" fmla="*/ 1395664 w 8128084"/>
              <a:gd name="connsiteY331" fmla="*/ 5799221 h 15135727"/>
              <a:gd name="connsiteX332" fmla="*/ 1179095 w 8128084"/>
              <a:gd name="connsiteY332" fmla="*/ 5799221 h 15135727"/>
              <a:gd name="connsiteX333" fmla="*/ 890337 w 8128084"/>
              <a:gd name="connsiteY333" fmla="*/ 5775158 h 15135727"/>
              <a:gd name="connsiteX334" fmla="*/ 697832 w 8128084"/>
              <a:gd name="connsiteY334" fmla="*/ 5606716 h 15135727"/>
              <a:gd name="connsiteX335" fmla="*/ 577516 w 8128084"/>
              <a:gd name="connsiteY335" fmla="*/ 5582653 h 15135727"/>
              <a:gd name="connsiteX336" fmla="*/ 697832 w 8128084"/>
              <a:gd name="connsiteY336" fmla="*/ 5775158 h 15135727"/>
              <a:gd name="connsiteX337" fmla="*/ 409074 w 8128084"/>
              <a:gd name="connsiteY337" fmla="*/ 5799221 h 15135727"/>
              <a:gd name="connsiteX338" fmla="*/ 168442 w 8128084"/>
              <a:gd name="connsiteY338" fmla="*/ 5702969 h 15135727"/>
              <a:gd name="connsiteX339" fmla="*/ 264695 w 8128084"/>
              <a:gd name="connsiteY339" fmla="*/ 5558590 h 15135727"/>
              <a:gd name="connsiteX340" fmla="*/ 144379 w 8128084"/>
              <a:gd name="connsiteY340" fmla="*/ 5510464 h 15135727"/>
              <a:gd name="connsiteX341" fmla="*/ 0 w 8128084"/>
              <a:gd name="connsiteY341" fmla="*/ 5462337 h 15135727"/>
              <a:gd name="connsiteX342" fmla="*/ 96253 w 8128084"/>
              <a:gd name="connsiteY342"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593306 w 8128084"/>
              <a:gd name="connsiteY158" fmla="*/ 107081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3768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61748 w 8128084"/>
              <a:gd name="connsiteY166" fmla="*/ 12031579 h 15135727"/>
              <a:gd name="connsiteX167" fmla="*/ 6761748 w 8128084"/>
              <a:gd name="connsiteY167" fmla="*/ 12296274 h 15135727"/>
              <a:gd name="connsiteX168" fmla="*/ 6689558 w 8128084"/>
              <a:gd name="connsiteY168" fmla="*/ 12512842 h 15135727"/>
              <a:gd name="connsiteX169" fmla="*/ 6785811 w 8128084"/>
              <a:gd name="connsiteY169" fmla="*/ 12777537 h 15135727"/>
              <a:gd name="connsiteX170" fmla="*/ 6569242 w 8128084"/>
              <a:gd name="connsiteY170" fmla="*/ 12873790 h 15135727"/>
              <a:gd name="connsiteX171" fmla="*/ 6545179 w 8128084"/>
              <a:gd name="connsiteY171" fmla="*/ 13090358 h 15135727"/>
              <a:gd name="connsiteX172" fmla="*/ 6448927 w 8128084"/>
              <a:gd name="connsiteY172" fmla="*/ 13355053 h 15135727"/>
              <a:gd name="connsiteX173" fmla="*/ 6256421 w 8128084"/>
              <a:gd name="connsiteY173" fmla="*/ 13571621 h 15135727"/>
              <a:gd name="connsiteX174" fmla="*/ 6087979 w 8128084"/>
              <a:gd name="connsiteY174" fmla="*/ 13667874 h 15135727"/>
              <a:gd name="connsiteX175" fmla="*/ 5943600 w 8128084"/>
              <a:gd name="connsiteY175" fmla="*/ 13716000 h 15135727"/>
              <a:gd name="connsiteX176" fmla="*/ 5702969 w 8128084"/>
              <a:gd name="connsiteY176" fmla="*/ 13667874 h 15135727"/>
              <a:gd name="connsiteX177" fmla="*/ 5582653 w 8128084"/>
              <a:gd name="connsiteY177" fmla="*/ 13691937 h 15135727"/>
              <a:gd name="connsiteX178" fmla="*/ 5727032 w 8128084"/>
              <a:gd name="connsiteY178" fmla="*/ 13836316 h 15135727"/>
              <a:gd name="connsiteX179" fmla="*/ 5582653 w 8128084"/>
              <a:gd name="connsiteY179" fmla="*/ 14052885 h 15135727"/>
              <a:gd name="connsiteX180" fmla="*/ 5462337 w 8128084"/>
              <a:gd name="connsiteY180" fmla="*/ 14149137 h 15135727"/>
              <a:gd name="connsiteX181" fmla="*/ 5342021 w 8128084"/>
              <a:gd name="connsiteY181" fmla="*/ 14004758 h 15135727"/>
              <a:gd name="connsiteX182" fmla="*/ 5245769 w 8128084"/>
              <a:gd name="connsiteY182" fmla="*/ 14004758 h 15135727"/>
              <a:gd name="connsiteX183" fmla="*/ 5245769 w 8128084"/>
              <a:gd name="connsiteY183" fmla="*/ 13956632 h 15135727"/>
              <a:gd name="connsiteX184" fmla="*/ 5101390 w 8128084"/>
              <a:gd name="connsiteY184" fmla="*/ 13956632 h 15135727"/>
              <a:gd name="connsiteX185" fmla="*/ 4981074 w 8128084"/>
              <a:gd name="connsiteY185" fmla="*/ 13860379 h 15135727"/>
              <a:gd name="connsiteX186" fmla="*/ 4740442 w 8128084"/>
              <a:gd name="connsiteY186" fmla="*/ 13908506 h 15135727"/>
              <a:gd name="connsiteX187" fmla="*/ 4475748 w 8128084"/>
              <a:gd name="connsiteY187" fmla="*/ 13956632 h 15135727"/>
              <a:gd name="connsiteX188" fmla="*/ 4379495 w 8128084"/>
              <a:gd name="connsiteY188" fmla="*/ 14028821 h 15135727"/>
              <a:gd name="connsiteX189" fmla="*/ 4403558 w 8128084"/>
              <a:gd name="connsiteY189" fmla="*/ 14197264 h 15135727"/>
              <a:gd name="connsiteX190" fmla="*/ 4572000 w 8128084"/>
              <a:gd name="connsiteY190" fmla="*/ 14149137 h 15135727"/>
              <a:gd name="connsiteX191" fmla="*/ 4523874 w 8128084"/>
              <a:gd name="connsiteY191" fmla="*/ 14558211 h 15135727"/>
              <a:gd name="connsiteX192" fmla="*/ 4403558 w 8128084"/>
              <a:gd name="connsiteY192" fmla="*/ 14437895 h 15135727"/>
              <a:gd name="connsiteX193" fmla="*/ 4403558 w 8128084"/>
              <a:gd name="connsiteY193" fmla="*/ 14437895 h 15135727"/>
              <a:gd name="connsiteX194" fmla="*/ 4283242 w 8128084"/>
              <a:gd name="connsiteY194" fmla="*/ 14245390 h 15135727"/>
              <a:gd name="connsiteX195" fmla="*/ 4235116 w 8128084"/>
              <a:gd name="connsiteY195" fmla="*/ 14341642 h 15135727"/>
              <a:gd name="connsiteX196" fmla="*/ 4162927 w 8128084"/>
              <a:gd name="connsiteY196" fmla="*/ 14389769 h 15135727"/>
              <a:gd name="connsiteX197" fmla="*/ 4162927 w 8128084"/>
              <a:gd name="connsiteY197" fmla="*/ 14389769 h 15135727"/>
              <a:gd name="connsiteX198" fmla="*/ 3922295 w 8128084"/>
              <a:gd name="connsiteY198" fmla="*/ 14245390 h 15135727"/>
              <a:gd name="connsiteX199" fmla="*/ 3801979 w 8128084"/>
              <a:gd name="connsiteY199" fmla="*/ 14293516 h 15135727"/>
              <a:gd name="connsiteX200" fmla="*/ 3681664 w 8128084"/>
              <a:gd name="connsiteY200" fmla="*/ 14389769 h 15135727"/>
              <a:gd name="connsiteX201" fmla="*/ 3657600 w 8128084"/>
              <a:gd name="connsiteY201" fmla="*/ 14654464 h 15135727"/>
              <a:gd name="connsiteX202" fmla="*/ 3513221 w 8128084"/>
              <a:gd name="connsiteY202" fmla="*/ 14726653 h 15135727"/>
              <a:gd name="connsiteX203" fmla="*/ 3513221 w 8128084"/>
              <a:gd name="connsiteY203" fmla="*/ 14871032 h 15135727"/>
              <a:gd name="connsiteX204" fmla="*/ 3633537 w 8128084"/>
              <a:gd name="connsiteY204" fmla="*/ 14967285 h 15135727"/>
              <a:gd name="connsiteX205" fmla="*/ 3609474 w 8128084"/>
              <a:gd name="connsiteY205" fmla="*/ 15087600 h 15135727"/>
              <a:gd name="connsiteX206" fmla="*/ 3441032 w 8128084"/>
              <a:gd name="connsiteY206" fmla="*/ 15039474 h 15135727"/>
              <a:gd name="connsiteX207" fmla="*/ 3272590 w 8128084"/>
              <a:gd name="connsiteY207" fmla="*/ 15063537 h 15135727"/>
              <a:gd name="connsiteX208" fmla="*/ 3248527 w 8128084"/>
              <a:gd name="connsiteY208" fmla="*/ 14895095 h 15135727"/>
              <a:gd name="connsiteX209" fmla="*/ 3128211 w 8128084"/>
              <a:gd name="connsiteY209" fmla="*/ 14919158 h 15135727"/>
              <a:gd name="connsiteX210" fmla="*/ 2959769 w 8128084"/>
              <a:gd name="connsiteY210" fmla="*/ 15135727 h 15135727"/>
              <a:gd name="connsiteX211" fmla="*/ 2935706 w 8128084"/>
              <a:gd name="connsiteY211" fmla="*/ 14895095 h 15135727"/>
              <a:gd name="connsiteX212" fmla="*/ 2791327 w 8128084"/>
              <a:gd name="connsiteY212" fmla="*/ 14943221 h 15135727"/>
              <a:gd name="connsiteX213" fmla="*/ 2671011 w 8128084"/>
              <a:gd name="connsiteY213" fmla="*/ 15039474 h 15135727"/>
              <a:gd name="connsiteX214" fmla="*/ 2430379 w 8128084"/>
              <a:gd name="connsiteY214" fmla="*/ 15087600 h 15135727"/>
              <a:gd name="connsiteX215" fmla="*/ 2237874 w 8128084"/>
              <a:gd name="connsiteY215" fmla="*/ 15039474 h 15135727"/>
              <a:gd name="connsiteX216" fmla="*/ 2622885 w 8128084"/>
              <a:gd name="connsiteY216" fmla="*/ 14846969 h 15135727"/>
              <a:gd name="connsiteX217" fmla="*/ 2887579 w 8128084"/>
              <a:gd name="connsiteY217" fmla="*/ 14774779 h 15135727"/>
              <a:gd name="connsiteX218" fmla="*/ 2839453 w 8128084"/>
              <a:gd name="connsiteY218" fmla="*/ 14582274 h 15135727"/>
              <a:gd name="connsiteX219" fmla="*/ 2935706 w 8128084"/>
              <a:gd name="connsiteY219" fmla="*/ 14510085 h 15135727"/>
              <a:gd name="connsiteX220" fmla="*/ 2935706 w 8128084"/>
              <a:gd name="connsiteY220" fmla="*/ 14510085 h 15135727"/>
              <a:gd name="connsiteX221" fmla="*/ 3080085 w 8128084"/>
              <a:gd name="connsiteY221" fmla="*/ 14413832 h 15135727"/>
              <a:gd name="connsiteX222" fmla="*/ 3152274 w 8128084"/>
              <a:gd name="connsiteY222" fmla="*/ 14341642 h 15135727"/>
              <a:gd name="connsiteX223" fmla="*/ 3080085 w 8128084"/>
              <a:gd name="connsiteY223" fmla="*/ 14269453 h 15135727"/>
              <a:gd name="connsiteX224" fmla="*/ 3152274 w 8128084"/>
              <a:gd name="connsiteY224" fmla="*/ 14197264 h 15135727"/>
              <a:gd name="connsiteX225" fmla="*/ 3152274 w 8128084"/>
              <a:gd name="connsiteY225" fmla="*/ 14052885 h 15135727"/>
              <a:gd name="connsiteX226" fmla="*/ 3080085 w 8128084"/>
              <a:gd name="connsiteY226" fmla="*/ 13980695 h 15135727"/>
              <a:gd name="connsiteX227" fmla="*/ 3056021 w 8128084"/>
              <a:gd name="connsiteY227" fmla="*/ 14076948 h 15135727"/>
              <a:gd name="connsiteX228" fmla="*/ 2935706 w 8128084"/>
              <a:gd name="connsiteY228" fmla="*/ 14076948 h 15135727"/>
              <a:gd name="connsiteX229" fmla="*/ 2863516 w 8128084"/>
              <a:gd name="connsiteY229" fmla="*/ 14125074 h 15135727"/>
              <a:gd name="connsiteX230" fmla="*/ 2719137 w 8128084"/>
              <a:gd name="connsiteY230" fmla="*/ 14197264 h 15135727"/>
              <a:gd name="connsiteX231" fmla="*/ 2646948 w 8128084"/>
              <a:gd name="connsiteY231" fmla="*/ 14197264 h 15135727"/>
              <a:gd name="connsiteX232" fmla="*/ 2598821 w 8128084"/>
              <a:gd name="connsiteY232" fmla="*/ 14125074 h 15135727"/>
              <a:gd name="connsiteX233" fmla="*/ 2430379 w 8128084"/>
              <a:gd name="connsiteY233" fmla="*/ 13836316 h 15135727"/>
              <a:gd name="connsiteX234" fmla="*/ 2646948 w 8128084"/>
              <a:gd name="connsiteY234" fmla="*/ 13812253 h 15135727"/>
              <a:gd name="connsiteX235" fmla="*/ 2502569 w 8128084"/>
              <a:gd name="connsiteY235" fmla="*/ 13475369 h 15135727"/>
              <a:gd name="connsiteX236" fmla="*/ 2550695 w 8128084"/>
              <a:gd name="connsiteY236" fmla="*/ 13186611 h 15135727"/>
              <a:gd name="connsiteX237" fmla="*/ 2719137 w 8128084"/>
              <a:gd name="connsiteY237" fmla="*/ 13042232 h 15135727"/>
              <a:gd name="connsiteX238" fmla="*/ 2791327 w 8128084"/>
              <a:gd name="connsiteY238" fmla="*/ 12945979 h 15135727"/>
              <a:gd name="connsiteX239" fmla="*/ 3031958 w 8128084"/>
              <a:gd name="connsiteY239" fmla="*/ 13090358 h 15135727"/>
              <a:gd name="connsiteX240" fmla="*/ 3056021 w 8128084"/>
              <a:gd name="connsiteY240" fmla="*/ 12753474 h 15135727"/>
              <a:gd name="connsiteX241" fmla="*/ 2887579 w 8128084"/>
              <a:gd name="connsiteY241" fmla="*/ 12777537 h 15135727"/>
              <a:gd name="connsiteX242" fmla="*/ 2815390 w 8128084"/>
              <a:gd name="connsiteY242" fmla="*/ 12777537 h 15135727"/>
              <a:gd name="connsiteX243" fmla="*/ 3176337 w 8128084"/>
              <a:gd name="connsiteY243" fmla="*/ 12368464 h 15135727"/>
              <a:gd name="connsiteX244" fmla="*/ 3104148 w 8128084"/>
              <a:gd name="connsiteY244" fmla="*/ 12320337 h 15135727"/>
              <a:gd name="connsiteX245" fmla="*/ 3104148 w 8128084"/>
              <a:gd name="connsiteY245" fmla="*/ 12320337 h 15135727"/>
              <a:gd name="connsiteX246" fmla="*/ 3007895 w 8128084"/>
              <a:gd name="connsiteY246" fmla="*/ 12079706 h 15135727"/>
              <a:gd name="connsiteX247" fmla="*/ 2911642 w 8128084"/>
              <a:gd name="connsiteY247" fmla="*/ 11935327 h 15135727"/>
              <a:gd name="connsiteX248" fmla="*/ 2863516 w 8128084"/>
              <a:gd name="connsiteY248" fmla="*/ 11694695 h 15135727"/>
              <a:gd name="connsiteX249" fmla="*/ 2911642 w 8128084"/>
              <a:gd name="connsiteY249" fmla="*/ 11454064 h 15135727"/>
              <a:gd name="connsiteX250" fmla="*/ 3056021 w 8128084"/>
              <a:gd name="connsiteY250" fmla="*/ 11454064 h 15135727"/>
              <a:gd name="connsiteX251" fmla="*/ 2983832 w 8128084"/>
              <a:gd name="connsiteY251" fmla="*/ 11381874 h 15135727"/>
              <a:gd name="connsiteX252" fmla="*/ 3031958 w 8128084"/>
              <a:gd name="connsiteY252" fmla="*/ 11285621 h 15135727"/>
              <a:gd name="connsiteX253" fmla="*/ 3007895 w 8128084"/>
              <a:gd name="connsiteY253" fmla="*/ 11189369 h 15135727"/>
              <a:gd name="connsiteX254" fmla="*/ 2887579 w 8128084"/>
              <a:gd name="connsiteY254" fmla="*/ 11141242 h 15135727"/>
              <a:gd name="connsiteX255" fmla="*/ 2887579 w 8128084"/>
              <a:gd name="connsiteY255" fmla="*/ 10972800 h 15135727"/>
              <a:gd name="connsiteX256" fmla="*/ 2887579 w 8128084"/>
              <a:gd name="connsiteY256" fmla="*/ 10924674 h 15135727"/>
              <a:gd name="connsiteX257" fmla="*/ 2767264 w 8128084"/>
              <a:gd name="connsiteY257" fmla="*/ 11020927 h 15135727"/>
              <a:gd name="connsiteX258" fmla="*/ 2743200 w 8128084"/>
              <a:gd name="connsiteY258" fmla="*/ 10924674 h 15135727"/>
              <a:gd name="connsiteX259" fmla="*/ 2550695 w 8128084"/>
              <a:gd name="connsiteY259" fmla="*/ 11020927 h 15135727"/>
              <a:gd name="connsiteX260" fmla="*/ 2526632 w 8128084"/>
              <a:gd name="connsiteY260" fmla="*/ 11117179 h 15135727"/>
              <a:gd name="connsiteX261" fmla="*/ 2334127 w 8128084"/>
              <a:gd name="connsiteY261" fmla="*/ 10996864 h 15135727"/>
              <a:gd name="connsiteX262" fmla="*/ 2358190 w 8128084"/>
              <a:gd name="connsiteY262" fmla="*/ 10732169 h 15135727"/>
              <a:gd name="connsiteX263" fmla="*/ 2334127 w 8128084"/>
              <a:gd name="connsiteY263" fmla="*/ 10587790 h 15135727"/>
              <a:gd name="connsiteX264" fmla="*/ 2406316 w 8128084"/>
              <a:gd name="connsiteY264" fmla="*/ 10491537 h 15135727"/>
              <a:gd name="connsiteX265" fmla="*/ 2598821 w 8128084"/>
              <a:gd name="connsiteY265" fmla="*/ 10684042 h 15135727"/>
              <a:gd name="connsiteX266" fmla="*/ 2767264 w 8128084"/>
              <a:gd name="connsiteY266" fmla="*/ 10684042 h 15135727"/>
              <a:gd name="connsiteX267" fmla="*/ 2646948 w 8128084"/>
              <a:gd name="connsiteY267" fmla="*/ 10515600 h 15135727"/>
              <a:gd name="connsiteX268" fmla="*/ 2815390 w 8128084"/>
              <a:gd name="connsiteY268" fmla="*/ 10395285 h 15135727"/>
              <a:gd name="connsiteX269" fmla="*/ 3080085 w 8128084"/>
              <a:gd name="connsiteY269" fmla="*/ 10419348 h 15135727"/>
              <a:gd name="connsiteX270" fmla="*/ 3248527 w 8128084"/>
              <a:gd name="connsiteY270" fmla="*/ 10539664 h 15135727"/>
              <a:gd name="connsiteX271" fmla="*/ 3320716 w 8128084"/>
              <a:gd name="connsiteY271" fmla="*/ 10659979 h 15135727"/>
              <a:gd name="connsiteX272" fmla="*/ 3465095 w 8128084"/>
              <a:gd name="connsiteY272" fmla="*/ 10659979 h 15135727"/>
              <a:gd name="connsiteX273" fmla="*/ 3441032 w 8128084"/>
              <a:gd name="connsiteY273" fmla="*/ 10491537 h 15135727"/>
              <a:gd name="connsiteX274" fmla="*/ 3392906 w 8128084"/>
              <a:gd name="connsiteY274" fmla="*/ 10250906 h 15135727"/>
              <a:gd name="connsiteX275" fmla="*/ 3152274 w 8128084"/>
              <a:gd name="connsiteY275" fmla="*/ 10250906 h 15135727"/>
              <a:gd name="connsiteX276" fmla="*/ 3176337 w 8128084"/>
              <a:gd name="connsiteY276" fmla="*/ 10178716 h 15135727"/>
              <a:gd name="connsiteX277" fmla="*/ 3104148 w 8128084"/>
              <a:gd name="connsiteY277" fmla="*/ 10154653 h 15135727"/>
              <a:gd name="connsiteX278" fmla="*/ 3007895 w 8128084"/>
              <a:gd name="connsiteY278" fmla="*/ 9962148 h 15135727"/>
              <a:gd name="connsiteX279" fmla="*/ 3176337 w 8128084"/>
              <a:gd name="connsiteY279" fmla="*/ 9889958 h 15135727"/>
              <a:gd name="connsiteX280" fmla="*/ 2959769 w 8128084"/>
              <a:gd name="connsiteY280" fmla="*/ 9504948 h 15135727"/>
              <a:gd name="connsiteX281" fmla="*/ 2791327 w 8128084"/>
              <a:gd name="connsiteY281" fmla="*/ 9456821 h 15135727"/>
              <a:gd name="connsiteX282" fmla="*/ 2574758 w 8128084"/>
              <a:gd name="connsiteY282" fmla="*/ 9336506 h 15135727"/>
              <a:gd name="connsiteX283" fmla="*/ 2550695 w 8128084"/>
              <a:gd name="connsiteY283" fmla="*/ 9071811 h 15135727"/>
              <a:gd name="connsiteX284" fmla="*/ 2695074 w 8128084"/>
              <a:gd name="connsiteY284" fmla="*/ 8999621 h 15135727"/>
              <a:gd name="connsiteX285" fmla="*/ 2622885 w 8128084"/>
              <a:gd name="connsiteY285" fmla="*/ 8975558 h 15135727"/>
              <a:gd name="connsiteX286" fmla="*/ 2430379 w 8128084"/>
              <a:gd name="connsiteY286" fmla="*/ 8999621 h 15135727"/>
              <a:gd name="connsiteX287" fmla="*/ 2261937 w 8128084"/>
              <a:gd name="connsiteY287" fmla="*/ 9168064 h 15135727"/>
              <a:gd name="connsiteX288" fmla="*/ 2237874 w 8128084"/>
              <a:gd name="connsiteY288" fmla="*/ 8999621 h 15135727"/>
              <a:gd name="connsiteX289" fmla="*/ 2117558 w 8128084"/>
              <a:gd name="connsiteY289" fmla="*/ 8975558 h 15135727"/>
              <a:gd name="connsiteX290" fmla="*/ 2045369 w 8128084"/>
              <a:gd name="connsiteY290" fmla="*/ 8783053 h 15135727"/>
              <a:gd name="connsiteX291" fmla="*/ 1852864 w 8128084"/>
              <a:gd name="connsiteY291" fmla="*/ 8758990 h 15135727"/>
              <a:gd name="connsiteX292" fmla="*/ 1636295 w 8128084"/>
              <a:gd name="connsiteY292" fmla="*/ 8927432 h 15135727"/>
              <a:gd name="connsiteX293" fmla="*/ 1588169 w 8128084"/>
              <a:gd name="connsiteY293" fmla="*/ 9023685 h 15135727"/>
              <a:gd name="connsiteX294" fmla="*/ 1515979 w 8128084"/>
              <a:gd name="connsiteY294" fmla="*/ 8879306 h 15135727"/>
              <a:gd name="connsiteX295" fmla="*/ 1347537 w 8128084"/>
              <a:gd name="connsiteY295" fmla="*/ 8879306 h 15135727"/>
              <a:gd name="connsiteX296" fmla="*/ 1347537 w 8128084"/>
              <a:gd name="connsiteY296" fmla="*/ 8710864 h 15135727"/>
              <a:gd name="connsiteX297" fmla="*/ 1106906 w 8128084"/>
              <a:gd name="connsiteY297" fmla="*/ 8783053 h 15135727"/>
              <a:gd name="connsiteX298" fmla="*/ 890337 w 8128084"/>
              <a:gd name="connsiteY298" fmla="*/ 8686800 h 15135727"/>
              <a:gd name="connsiteX299" fmla="*/ 649706 w 8128084"/>
              <a:gd name="connsiteY299" fmla="*/ 8662737 h 15135727"/>
              <a:gd name="connsiteX300" fmla="*/ 385011 w 8128084"/>
              <a:gd name="connsiteY300" fmla="*/ 8566485 h 15135727"/>
              <a:gd name="connsiteX301" fmla="*/ 577516 w 8128084"/>
              <a:gd name="connsiteY301" fmla="*/ 8373979 h 15135727"/>
              <a:gd name="connsiteX302" fmla="*/ 794085 w 8128084"/>
              <a:gd name="connsiteY302" fmla="*/ 8301790 h 15135727"/>
              <a:gd name="connsiteX303" fmla="*/ 745958 w 8128084"/>
              <a:gd name="connsiteY303" fmla="*/ 8133348 h 15135727"/>
              <a:gd name="connsiteX304" fmla="*/ 818148 w 8128084"/>
              <a:gd name="connsiteY304" fmla="*/ 7820527 h 15135727"/>
              <a:gd name="connsiteX305" fmla="*/ 697832 w 8128084"/>
              <a:gd name="connsiteY305" fmla="*/ 7820527 h 15135727"/>
              <a:gd name="connsiteX306" fmla="*/ 625642 w 8128084"/>
              <a:gd name="connsiteY306" fmla="*/ 7916779 h 15135727"/>
              <a:gd name="connsiteX307" fmla="*/ 457200 w 8128084"/>
              <a:gd name="connsiteY307" fmla="*/ 7820527 h 15135727"/>
              <a:gd name="connsiteX308" fmla="*/ 529390 w 8128084"/>
              <a:gd name="connsiteY308" fmla="*/ 7700211 h 15135727"/>
              <a:gd name="connsiteX309" fmla="*/ 938464 w 8128084"/>
              <a:gd name="connsiteY309" fmla="*/ 7676148 h 15135727"/>
              <a:gd name="connsiteX310" fmla="*/ 1058779 w 8128084"/>
              <a:gd name="connsiteY310" fmla="*/ 7459579 h 15135727"/>
              <a:gd name="connsiteX311" fmla="*/ 1203158 w 8128084"/>
              <a:gd name="connsiteY311" fmla="*/ 7603958 h 15135727"/>
              <a:gd name="connsiteX312" fmla="*/ 1299411 w 8128084"/>
              <a:gd name="connsiteY312" fmla="*/ 7555832 h 15135727"/>
              <a:gd name="connsiteX313" fmla="*/ 1443790 w 8128084"/>
              <a:gd name="connsiteY313" fmla="*/ 7507706 h 15135727"/>
              <a:gd name="connsiteX314" fmla="*/ 1684421 w 8128084"/>
              <a:gd name="connsiteY314" fmla="*/ 7603958 h 15135727"/>
              <a:gd name="connsiteX315" fmla="*/ 1684421 w 8128084"/>
              <a:gd name="connsiteY315" fmla="*/ 7603958 h 15135727"/>
              <a:gd name="connsiteX316" fmla="*/ 1540042 w 8128084"/>
              <a:gd name="connsiteY316" fmla="*/ 7363327 h 15135727"/>
              <a:gd name="connsiteX317" fmla="*/ 1299411 w 8128084"/>
              <a:gd name="connsiteY317" fmla="*/ 7315200 h 15135727"/>
              <a:gd name="connsiteX318" fmla="*/ 1130969 w 8128084"/>
              <a:gd name="connsiteY318" fmla="*/ 7339264 h 15135727"/>
              <a:gd name="connsiteX319" fmla="*/ 1034716 w 8128084"/>
              <a:gd name="connsiteY319" fmla="*/ 7315200 h 15135727"/>
              <a:gd name="connsiteX320" fmla="*/ 1155032 w 8128084"/>
              <a:gd name="connsiteY320" fmla="*/ 7050506 h 15135727"/>
              <a:gd name="connsiteX321" fmla="*/ 1155032 w 8128084"/>
              <a:gd name="connsiteY321" fmla="*/ 6930190 h 15135727"/>
              <a:gd name="connsiteX322" fmla="*/ 1155032 w 8128084"/>
              <a:gd name="connsiteY322" fmla="*/ 6761748 h 15135727"/>
              <a:gd name="connsiteX323" fmla="*/ 1203158 w 8128084"/>
              <a:gd name="connsiteY323" fmla="*/ 6617369 h 15135727"/>
              <a:gd name="connsiteX324" fmla="*/ 1371600 w 8128084"/>
              <a:gd name="connsiteY324" fmla="*/ 6472990 h 15135727"/>
              <a:gd name="connsiteX325" fmla="*/ 1443790 w 8128084"/>
              <a:gd name="connsiteY325" fmla="*/ 6328611 h 15135727"/>
              <a:gd name="connsiteX326" fmla="*/ 1419727 w 8128084"/>
              <a:gd name="connsiteY326" fmla="*/ 6208295 h 15135727"/>
              <a:gd name="connsiteX327" fmla="*/ 1275348 w 8128084"/>
              <a:gd name="connsiteY327" fmla="*/ 6304548 h 15135727"/>
              <a:gd name="connsiteX328" fmla="*/ 1323474 w 8128084"/>
              <a:gd name="connsiteY328" fmla="*/ 6015790 h 15135727"/>
              <a:gd name="connsiteX329" fmla="*/ 1540042 w 8128084"/>
              <a:gd name="connsiteY329" fmla="*/ 5871411 h 15135727"/>
              <a:gd name="connsiteX330" fmla="*/ 1540042 w 8128084"/>
              <a:gd name="connsiteY330" fmla="*/ 5751095 h 15135727"/>
              <a:gd name="connsiteX331" fmla="*/ 1395664 w 8128084"/>
              <a:gd name="connsiteY331" fmla="*/ 5799221 h 15135727"/>
              <a:gd name="connsiteX332" fmla="*/ 1179095 w 8128084"/>
              <a:gd name="connsiteY332" fmla="*/ 5799221 h 15135727"/>
              <a:gd name="connsiteX333" fmla="*/ 890337 w 8128084"/>
              <a:gd name="connsiteY333" fmla="*/ 5775158 h 15135727"/>
              <a:gd name="connsiteX334" fmla="*/ 697832 w 8128084"/>
              <a:gd name="connsiteY334" fmla="*/ 5606716 h 15135727"/>
              <a:gd name="connsiteX335" fmla="*/ 577516 w 8128084"/>
              <a:gd name="connsiteY335" fmla="*/ 5582653 h 15135727"/>
              <a:gd name="connsiteX336" fmla="*/ 697832 w 8128084"/>
              <a:gd name="connsiteY336" fmla="*/ 5775158 h 15135727"/>
              <a:gd name="connsiteX337" fmla="*/ 409074 w 8128084"/>
              <a:gd name="connsiteY337" fmla="*/ 5799221 h 15135727"/>
              <a:gd name="connsiteX338" fmla="*/ 168442 w 8128084"/>
              <a:gd name="connsiteY338" fmla="*/ 5702969 h 15135727"/>
              <a:gd name="connsiteX339" fmla="*/ 264695 w 8128084"/>
              <a:gd name="connsiteY339" fmla="*/ 5558590 h 15135727"/>
              <a:gd name="connsiteX340" fmla="*/ 144379 w 8128084"/>
              <a:gd name="connsiteY340" fmla="*/ 5510464 h 15135727"/>
              <a:gd name="connsiteX341" fmla="*/ 0 w 8128084"/>
              <a:gd name="connsiteY341" fmla="*/ 5462337 h 15135727"/>
              <a:gd name="connsiteX342" fmla="*/ 96253 w 8128084"/>
              <a:gd name="connsiteY342"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3768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61748 w 8128084"/>
              <a:gd name="connsiteY166" fmla="*/ 12031579 h 15135727"/>
              <a:gd name="connsiteX167" fmla="*/ 6761748 w 8128084"/>
              <a:gd name="connsiteY167" fmla="*/ 12296274 h 15135727"/>
              <a:gd name="connsiteX168" fmla="*/ 6689558 w 8128084"/>
              <a:gd name="connsiteY168" fmla="*/ 12512842 h 15135727"/>
              <a:gd name="connsiteX169" fmla="*/ 6785811 w 8128084"/>
              <a:gd name="connsiteY169" fmla="*/ 12777537 h 15135727"/>
              <a:gd name="connsiteX170" fmla="*/ 6569242 w 8128084"/>
              <a:gd name="connsiteY170" fmla="*/ 12873790 h 15135727"/>
              <a:gd name="connsiteX171" fmla="*/ 6545179 w 8128084"/>
              <a:gd name="connsiteY171" fmla="*/ 13090358 h 15135727"/>
              <a:gd name="connsiteX172" fmla="*/ 6448927 w 8128084"/>
              <a:gd name="connsiteY172" fmla="*/ 13355053 h 15135727"/>
              <a:gd name="connsiteX173" fmla="*/ 6256421 w 8128084"/>
              <a:gd name="connsiteY173" fmla="*/ 13571621 h 15135727"/>
              <a:gd name="connsiteX174" fmla="*/ 6087979 w 8128084"/>
              <a:gd name="connsiteY174" fmla="*/ 13667874 h 15135727"/>
              <a:gd name="connsiteX175" fmla="*/ 5943600 w 8128084"/>
              <a:gd name="connsiteY175" fmla="*/ 13716000 h 15135727"/>
              <a:gd name="connsiteX176" fmla="*/ 5702969 w 8128084"/>
              <a:gd name="connsiteY176" fmla="*/ 13667874 h 15135727"/>
              <a:gd name="connsiteX177" fmla="*/ 5582653 w 8128084"/>
              <a:gd name="connsiteY177" fmla="*/ 13691937 h 15135727"/>
              <a:gd name="connsiteX178" fmla="*/ 5727032 w 8128084"/>
              <a:gd name="connsiteY178" fmla="*/ 13836316 h 15135727"/>
              <a:gd name="connsiteX179" fmla="*/ 5582653 w 8128084"/>
              <a:gd name="connsiteY179" fmla="*/ 14052885 h 15135727"/>
              <a:gd name="connsiteX180" fmla="*/ 5462337 w 8128084"/>
              <a:gd name="connsiteY180" fmla="*/ 14149137 h 15135727"/>
              <a:gd name="connsiteX181" fmla="*/ 5342021 w 8128084"/>
              <a:gd name="connsiteY181" fmla="*/ 14004758 h 15135727"/>
              <a:gd name="connsiteX182" fmla="*/ 5245769 w 8128084"/>
              <a:gd name="connsiteY182" fmla="*/ 14004758 h 15135727"/>
              <a:gd name="connsiteX183" fmla="*/ 5245769 w 8128084"/>
              <a:gd name="connsiteY183" fmla="*/ 13956632 h 15135727"/>
              <a:gd name="connsiteX184" fmla="*/ 5101390 w 8128084"/>
              <a:gd name="connsiteY184" fmla="*/ 13956632 h 15135727"/>
              <a:gd name="connsiteX185" fmla="*/ 4981074 w 8128084"/>
              <a:gd name="connsiteY185" fmla="*/ 13860379 h 15135727"/>
              <a:gd name="connsiteX186" fmla="*/ 4740442 w 8128084"/>
              <a:gd name="connsiteY186" fmla="*/ 13908506 h 15135727"/>
              <a:gd name="connsiteX187" fmla="*/ 4475748 w 8128084"/>
              <a:gd name="connsiteY187" fmla="*/ 13956632 h 15135727"/>
              <a:gd name="connsiteX188" fmla="*/ 4379495 w 8128084"/>
              <a:gd name="connsiteY188" fmla="*/ 14028821 h 15135727"/>
              <a:gd name="connsiteX189" fmla="*/ 4403558 w 8128084"/>
              <a:gd name="connsiteY189" fmla="*/ 14197264 h 15135727"/>
              <a:gd name="connsiteX190" fmla="*/ 4572000 w 8128084"/>
              <a:gd name="connsiteY190" fmla="*/ 14149137 h 15135727"/>
              <a:gd name="connsiteX191" fmla="*/ 4523874 w 8128084"/>
              <a:gd name="connsiteY191" fmla="*/ 14558211 h 15135727"/>
              <a:gd name="connsiteX192" fmla="*/ 4403558 w 8128084"/>
              <a:gd name="connsiteY192" fmla="*/ 14437895 h 15135727"/>
              <a:gd name="connsiteX193" fmla="*/ 4403558 w 8128084"/>
              <a:gd name="connsiteY193" fmla="*/ 14437895 h 15135727"/>
              <a:gd name="connsiteX194" fmla="*/ 4283242 w 8128084"/>
              <a:gd name="connsiteY194" fmla="*/ 14245390 h 15135727"/>
              <a:gd name="connsiteX195" fmla="*/ 4235116 w 8128084"/>
              <a:gd name="connsiteY195" fmla="*/ 14341642 h 15135727"/>
              <a:gd name="connsiteX196" fmla="*/ 4162927 w 8128084"/>
              <a:gd name="connsiteY196" fmla="*/ 14389769 h 15135727"/>
              <a:gd name="connsiteX197" fmla="*/ 4162927 w 8128084"/>
              <a:gd name="connsiteY197" fmla="*/ 14389769 h 15135727"/>
              <a:gd name="connsiteX198" fmla="*/ 3922295 w 8128084"/>
              <a:gd name="connsiteY198" fmla="*/ 14245390 h 15135727"/>
              <a:gd name="connsiteX199" fmla="*/ 3801979 w 8128084"/>
              <a:gd name="connsiteY199" fmla="*/ 14293516 h 15135727"/>
              <a:gd name="connsiteX200" fmla="*/ 3681664 w 8128084"/>
              <a:gd name="connsiteY200" fmla="*/ 14389769 h 15135727"/>
              <a:gd name="connsiteX201" fmla="*/ 3657600 w 8128084"/>
              <a:gd name="connsiteY201" fmla="*/ 14654464 h 15135727"/>
              <a:gd name="connsiteX202" fmla="*/ 3513221 w 8128084"/>
              <a:gd name="connsiteY202" fmla="*/ 14726653 h 15135727"/>
              <a:gd name="connsiteX203" fmla="*/ 3513221 w 8128084"/>
              <a:gd name="connsiteY203" fmla="*/ 14871032 h 15135727"/>
              <a:gd name="connsiteX204" fmla="*/ 3633537 w 8128084"/>
              <a:gd name="connsiteY204" fmla="*/ 14967285 h 15135727"/>
              <a:gd name="connsiteX205" fmla="*/ 3609474 w 8128084"/>
              <a:gd name="connsiteY205" fmla="*/ 15087600 h 15135727"/>
              <a:gd name="connsiteX206" fmla="*/ 3441032 w 8128084"/>
              <a:gd name="connsiteY206" fmla="*/ 15039474 h 15135727"/>
              <a:gd name="connsiteX207" fmla="*/ 3272590 w 8128084"/>
              <a:gd name="connsiteY207" fmla="*/ 15063537 h 15135727"/>
              <a:gd name="connsiteX208" fmla="*/ 3248527 w 8128084"/>
              <a:gd name="connsiteY208" fmla="*/ 14895095 h 15135727"/>
              <a:gd name="connsiteX209" fmla="*/ 3128211 w 8128084"/>
              <a:gd name="connsiteY209" fmla="*/ 14919158 h 15135727"/>
              <a:gd name="connsiteX210" fmla="*/ 2959769 w 8128084"/>
              <a:gd name="connsiteY210" fmla="*/ 15135727 h 15135727"/>
              <a:gd name="connsiteX211" fmla="*/ 2935706 w 8128084"/>
              <a:gd name="connsiteY211" fmla="*/ 14895095 h 15135727"/>
              <a:gd name="connsiteX212" fmla="*/ 2791327 w 8128084"/>
              <a:gd name="connsiteY212" fmla="*/ 14943221 h 15135727"/>
              <a:gd name="connsiteX213" fmla="*/ 2671011 w 8128084"/>
              <a:gd name="connsiteY213" fmla="*/ 15039474 h 15135727"/>
              <a:gd name="connsiteX214" fmla="*/ 2430379 w 8128084"/>
              <a:gd name="connsiteY214" fmla="*/ 15087600 h 15135727"/>
              <a:gd name="connsiteX215" fmla="*/ 2237874 w 8128084"/>
              <a:gd name="connsiteY215" fmla="*/ 15039474 h 15135727"/>
              <a:gd name="connsiteX216" fmla="*/ 2622885 w 8128084"/>
              <a:gd name="connsiteY216" fmla="*/ 14846969 h 15135727"/>
              <a:gd name="connsiteX217" fmla="*/ 2887579 w 8128084"/>
              <a:gd name="connsiteY217" fmla="*/ 14774779 h 15135727"/>
              <a:gd name="connsiteX218" fmla="*/ 2839453 w 8128084"/>
              <a:gd name="connsiteY218" fmla="*/ 14582274 h 15135727"/>
              <a:gd name="connsiteX219" fmla="*/ 2935706 w 8128084"/>
              <a:gd name="connsiteY219" fmla="*/ 14510085 h 15135727"/>
              <a:gd name="connsiteX220" fmla="*/ 2935706 w 8128084"/>
              <a:gd name="connsiteY220" fmla="*/ 14510085 h 15135727"/>
              <a:gd name="connsiteX221" fmla="*/ 3080085 w 8128084"/>
              <a:gd name="connsiteY221" fmla="*/ 14413832 h 15135727"/>
              <a:gd name="connsiteX222" fmla="*/ 3152274 w 8128084"/>
              <a:gd name="connsiteY222" fmla="*/ 14341642 h 15135727"/>
              <a:gd name="connsiteX223" fmla="*/ 3080085 w 8128084"/>
              <a:gd name="connsiteY223" fmla="*/ 14269453 h 15135727"/>
              <a:gd name="connsiteX224" fmla="*/ 3152274 w 8128084"/>
              <a:gd name="connsiteY224" fmla="*/ 14197264 h 15135727"/>
              <a:gd name="connsiteX225" fmla="*/ 3152274 w 8128084"/>
              <a:gd name="connsiteY225" fmla="*/ 14052885 h 15135727"/>
              <a:gd name="connsiteX226" fmla="*/ 3080085 w 8128084"/>
              <a:gd name="connsiteY226" fmla="*/ 13980695 h 15135727"/>
              <a:gd name="connsiteX227" fmla="*/ 3056021 w 8128084"/>
              <a:gd name="connsiteY227" fmla="*/ 14076948 h 15135727"/>
              <a:gd name="connsiteX228" fmla="*/ 2935706 w 8128084"/>
              <a:gd name="connsiteY228" fmla="*/ 14076948 h 15135727"/>
              <a:gd name="connsiteX229" fmla="*/ 2863516 w 8128084"/>
              <a:gd name="connsiteY229" fmla="*/ 14125074 h 15135727"/>
              <a:gd name="connsiteX230" fmla="*/ 2719137 w 8128084"/>
              <a:gd name="connsiteY230" fmla="*/ 14197264 h 15135727"/>
              <a:gd name="connsiteX231" fmla="*/ 2646948 w 8128084"/>
              <a:gd name="connsiteY231" fmla="*/ 14197264 h 15135727"/>
              <a:gd name="connsiteX232" fmla="*/ 2598821 w 8128084"/>
              <a:gd name="connsiteY232" fmla="*/ 14125074 h 15135727"/>
              <a:gd name="connsiteX233" fmla="*/ 2430379 w 8128084"/>
              <a:gd name="connsiteY233" fmla="*/ 13836316 h 15135727"/>
              <a:gd name="connsiteX234" fmla="*/ 2646948 w 8128084"/>
              <a:gd name="connsiteY234" fmla="*/ 13812253 h 15135727"/>
              <a:gd name="connsiteX235" fmla="*/ 2502569 w 8128084"/>
              <a:gd name="connsiteY235" fmla="*/ 13475369 h 15135727"/>
              <a:gd name="connsiteX236" fmla="*/ 2550695 w 8128084"/>
              <a:gd name="connsiteY236" fmla="*/ 13186611 h 15135727"/>
              <a:gd name="connsiteX237" fmla="*/ 2719137 w 8128084"/>
              <a:gd name="connsiteY237" fmla="*/ 13042232 h 15135727"/>
              <a:gd name="connsiteX238" fmla="*/ 2791327 w 8128084"/>
              <a:gd name="connsiteY238" fmla="*/ 12945979 h 15135727"/>
              <a:gd name="connsiteX239" fmla="*/ 3031958 w 8128084"/>
              <a:gd name="connsiteY239" fmla="*/ 13090358 h 15135727"/>
              <a:gd name="connsiteX240" fmla="*/ 3056021 w 8128084"/>
              <a:gd name="connsiteY240" fmla="*/ 12753474 h 15135727"/>
              <a:gd name="connsiteX241" fmla="*/ 2887579 w 8128084"/>
              <a:gd name="connsiteY241" fmla="*/ 12777537 h 15135727"/>
              <a:gd name="connsiteX242" fmla="*/ 2815390 w 8128084"/>
              <a:gd name="connsiteY242" fmla="*/ 12777537 h 15135727"/>
              <a:gd name="connsiteX243" fmla="*/ 3176337 w 8128084"/>
              <a:gd name="connsiteY243" fmla="*/ 12368464 h 15135727"/>
              <a:gd name="connsiteX244" fmla="*/ 3104148 w 8128084"/>
              <a:gd name="connsiteY244" fmla="*/ 12320337 h 15135727"/>
              <a:gd name="connsiteX245" fmla="*/ 3104148 w 8128084"/>
              <a:gd name="connsiteY245" fmla="*/ 12320337 h 15135727"/>
              <a:gd name="connsiteX246" fmla="*/ 3007895 w 8128084"/>
              <a:gd name="connsiteY246" fmla="*/ 12079706 h 15135727"/>
              <a:gd name="connsiteX247" fmla="*/ 2911642 w 8128084"/>
              <a:gd name="connsiteY247" fmla="*/ 11935327 h 15135727"/>
              <a:gd name="connsiteX248" fmla="*/ 2863516 w 8128084"/>
              <a:gd name="connsiteY248" fmla="*/ 11694695 h 15135727"/>
              <a:gd name="connsiteX249" fmla="*/ 2911642 w 8128084"/>
              <a:gd name="connsiteY249" fmla="*/ 11454064 h 15135727"/>
              <a:gd name="connsiteX250" fmla="*/ 3056021 w 8128084"/>
              <a:gd name="connsiteY250" fmla="*/ 11454064 h 15135727"/>
              <a:gd name="connsiteX251" fmla="*/ 2983832 w 8128084"/>
              <a:gd name="connsiteY251" fmla="*/ 11381874 h 15135727"/>
              <a:gd name="connsiteX252" fmla="*/ 3031958 w 8128084"/>
              <a:gd name="connsiteY252" fmla="*/ 11285621 h 15135727"/>
              <a:gd name="connsiteX253" fmla="*/ 3007895 w 8128084"/>
              <a:gd name="connsiteY253" fmla="*/ 11189369 h 15135727"/>
              <a:gd name="connsiteX254" fmla="*/ 2887579 w 8128084"/>
              <a:gd name="connsiteY254" fmla="*/ 11141242 h 15135727"/>
              <a:gd name="connsiteX255" fmla="*/ 2887579 w 8128084"/>
              <a:gd name="connsiteY255" fmla="*/ 10972800 h 15135727"/>
              <a:gd name="connsiteX256" fmla="*/ 2887579 w 8128084"/>
              <a:gd name="connsiteY256" fmla="*/ 10924674 h 15135727"/>
              <a:gd name="connsiteX257" fmla="*/ 2767264 w 8128084"/>
              <a:gd name="connsiteY257" fmla="*/ 11020927 h 15135727"/>
              <a:gd name="connsiteX258" fmla="*/ 2743200 w 8128084"/>
              <a:gd name="connsiteY258" fmla="*/ 10924674 h 15135727"/>
              <a:gd name="connsiteX259" fmla="*/ 2550695 w 8128084"/>
              <a:gd name="connsiteY259" fmla="*/ 11020927 h 15135727"/>
              <a:gd name="connsiteX260" fmla="*/ 2526632 w 8128084"/>
              <a:gd name="connsiteY260" fmla="*/ 11117179 h 15135727"/>
              <a:gd name="connsiteX261" fmla="*/ 2334127 w 8128084"/>
              <a:gd name="connsiteY261" fmla="*/ 10996864 h 15135727"/>
              <a:gd name="connsiteX262" fmla="*/ 2358190 w 8128084"/>
              <a:gd name="connsiteY262" fmla="*/ 10732169 h 15135727"/>
              <a:gd name="connsiteX263" fmla="*/ 2334127 w 8128084"/>
              <a:gd name="connsiteY263" fmla="*/ 10587790 h 15135727"/>
              <a:gd name="connsiteX264" fmla="*/ 2406316 w 8128084"/>
              <a:gd name="connsiteY264" fmla="*/ 10491537 h 15135727"/>
              <a:gd name="connsiteX265" fmla="*/ 2598821 w 8128084"/>
              <a:gd name="connsiteY265" fmla="*/ 10684042 h 15135727"/>
              <a:gd name="connsiteX266" fmla="*/ 2767264 w 8128084"/>
              <a:gd name="connsiteY266" fmla="*/ 10684042 h 15135727"/>
              <a:gd name="connsiteX267" fmla="*/ 2646948 w 8128084"/>
              <a:gd name="connsiteY267" fmla="*/ 10515600 h 15135727"/>
              <a:gd name="connsiteX268" fmla="*/ 2815390 w 8128084"/>
              <a:gd name="connsiteY268" fmla="*/ 10395285 h 15135727"/>
              <a:gd name="connsiteX269" fmla="*/ 3080085 w 8128084"/>
              <a:gd name="connsiteY269" fmla="*/ 10419348 h 15135727"/>
              <a:gd name="connsiteX270" fmla="*/ 3248527 w 8128084"/>
              <a:gd name="connsiteY270" fmla="*/ 10539664 h 15135727"/>
              <a:gd name="connsiteX271" fmla="*/ 3320716 w 8128084"/>
              <a:gd name="connsiteY271" fmla="*/ 10659979 h 15135727"/>
              <a:gd name="connsiteX272" fmla="*/ 3465095 w 8128084"/>
              <a:gd name="connsiteY272" fmla="*/ 10659979 h 15135727"/>
              <a:gd name="connsiteX273" fmla="*/ 3441032 w 8128084"/>
              <a:gd name="connsiteY273" fmla="*/ 10491537 h 15135727"/>
              <a:gd name="connsiteX274" fmla="*/ 3392906 w 8128084"/>
              <a:gd name="connsiteY274" fmla="*/ 10250906 h 15135727"/>
              <a:gd name="connsiteX275" fmla="*/ 3152274 w 8128084"/>
              <a:gd name="connsiteY275" fmla="*/ 10250906 h 15135727"/>
              <a:gd name="connsiteX276" fmla="*/ 3176337 w 8128084"/>
              <a:gd name="connsiteY276" fmla="*/ 10178716 h 15135727"/>
              <a:gd name="connsiteX277" fmla="*/ 3104148 w 8128084"/>
              <a:gd name="connsiteY277" fmla="*/ 10154653 h 15135727"/>
              <a:gd name="connsiteX278" fmla="*/ 3007895 w 8128084"/>
              <a:gd name="connsiteY278" fmla="*/ 9962148 h 15135727"/>
              <a:gd name="connsiteX279" fmla="*/ 3176337 w 8128084"/>
              <a:gd name="connsiteY279" fmla="*/ 9889958 h 15135727"/>
              <a:gd name="connsiteX280" fmla="*/ 2959769 w 8128084"/>
              <a:gd name="connsiteY280" fmla="*/ 9504948 h 15135727"/>
              <a:gd name="connsiteX281" fmla="*/ 2791327 w 8128084"/>
              <a:gd name="connsiteY281" fmla="*/ 9456821 h 15135727"/>
              <a:gd name="connsiteX282" fmla="*/ 2574758 w 8128084"/>
              <a:gd name="connsiteY282" fmla="*/ 9336506 h 15135727"/>
              <a:gd name="connsiteX283" fmla="*/ 2550695 w 8128084"/>
              <a:gd name="connsiteY283" fmla="*/ 9071811 h 15135727"/>
              <a:gd name="connsiteX284" fmla="*/ 2695074 w 8128084"/>
              <a:gd name="connsiteY284" fmla="*/ 8999621 h 15135727"/>
              <a:gd name="connsiteX285" fmla="*/ 2622885 w 8128084"/>
              <a:gd name="connsiteY285" fmla="*/ 8975558 h 15135727"/>
              <a:gd name="connsiteX286" fmla="*/ 2430379 w 8128084"/>
              <a:gd name="connsiteY286" fmla="*/ 8999621 h 15135727"/>
              <a:gd name="connsiteX287" fmla="*/ 2261937 w 8128084"/>
              <a:gd name="connsiteY287" fmla="*/ 9168064 h 15135727"/>
              <a:gd name="connsiteX288" fmla="*/ 2237874 w 8128084"/>
              <a:gd name="connsiteY288" fmla="*/ 8999621 h 15135727"/>
              <a:gd name="connsiteX289" fmla="*/ 2117558 w 8128084"/>
              <a:gd name="connsiteY289" fmla="*/ 8975558 h 15135727"/>
              <a:gd name="connsiteX290" fmla="*/ 2045369 w 8128084"/>
              <a:gd name="connsiteY290" fmla="*/ 8783053 h 15135727"/>
              <a:gd name="connsiteX291" fmla="*/ 1852864 w 8128084"/>
              <a:gd name="connsiteY291" fmla="*/ 8758990 h 15135727"/>
              <a:gd name="connsiteX292" fmla="*/ 1636295 w 8128084"/>
              <a:gd name="connsiteY292" fmla="*/ 8927432 h 15135727"/>
              <a:gd name="connsiteX293" fmla="*/ 1588169 w 8128084"/>
              <a:gd name="connsiteY293" fmla="*/ 9023685 h 15135727"/>
              <a:gd name="connsiteX294" fmla="*/ 1515979 w 8128084"/>
              <a:gd name="connsiteY294" fmla="*/ 8879306 h 15135727"/>
              <a:gd name="connsiteX295" fmla="*/ 1347537 w 8128084"/>
              <a:gd name="connsiteY295" fmla="*/ 8879306 h 15135727"/>
              <a:gd name="connsiteX296" fmla="*/ 1347537 w 8128084"/>
              <a:gd name="connsiteY296" fmla="*/ 8710864 h 15135727"/>
              <a:gd name="connsiteX297" fmla="*/ 1106906 w 8128084"/>
              <a:gd name="connsiteY297" fmla="*/ 8783053 h 15135727"/>
              <a:gd name="connsiteX298" fmla="*/ 890337 w 8128084"/>
              <a:gd name="connsiteY298" fmla="*/ 8686800 h 15135727"/>
              <a:gd name="connsiteX299" fmla="*/ 649706 w 8128084"/>
              <a:gd name="connsiteY299" fmla="*/ 8662737 h 15135727"/>
              <a:gd name="connsiteX300" fmla="*/ 385011 w 8128084"/>
              <a:gd name="connsiteY300" fmla="*/ 8566485 h 15135727"/>
              <a:gd name="connsiteX301" fmla="*/ 577516 w 8128084"/>
              <a:gd name="connsiteY301" fmla="*/ 8373979 h 15135727"/>
              <a:gd name="connsiteX302" fmla="*/ 794085 w 8128084"/>
              <a:gd name="connsiteY302" fmla="*/ 8301790 h 15135727"/>
              <a:gd name="connsiteX303" fmla="*/ 745958 w 8128084"/>
              <a:gd name="connsiteY303" fmla="*/ 8133348 h 15135727"/>
              <a:gd name="connsiteX304" fmla="*/ 818148 w 8128084"/>
              <a:gd name="connsiteY304" fmla="*/ 7820527 h 15135727"/>
              <a:gd name="connsiteX305" fmla="*/ 697832 w 8128084"/>
              <a:gd name="connsiteY305" fmla="*/ 7820527 h 15135727"/>
              <a:gd name="connsiteX306" fmla="*/ 625642 w 8128084"/>
              <a:gd name="connsiteY306" fmla="*/ 7916779 h 15135727"/>
              <a:gd name="connsiteX307" fmla="*/ 457200 w 8128084"/>
              <a:gd name="connsiteY307" fmla="*/ 7820527 h 15135727"/>
              <a:gd name="connsiteX308" fmla="*/ 529390 w 8128084"/>
              <a:gd name="connsiteY308" fmla="*/ 7700211 h 15135727"/>
              <a:gd name="connsiteX309" fmla="*/ 938464 w 8128084"/>
              <a:gd name="connsiteY309" fmla="*/ 7676148 h 15135727"/>
              <a:gd name="connsiteX310" fmla="*/ 1058779 w 8128084"/>
              <a:gd name="connsiteY310" fmla="*/ 7459579 h 15135727"/>
              <a:gd name="connsiteX311" fmla="*/ 1203158 w 8128084"/>
              <a:gd name="connsiteY311" fmla="*/ 7603958 h 15135727"/>
              <a:gd name="connsiteX312" fmla="*/ 1299411 w 8128084"/>
              <a:gd name="connsiteY312" fmla="*/ 7555832 h 15135727"/>
              <a:gd name="connsiteX313" fmla="*/ 1443790 w 8128084"/>
              <a:gd name="connsiteY313" fmla="*/ 7507706 h 15135727"/>
              <a:gd name="connsiteX314" fmla="*/ 1684421 w 8128084"/>
              <a:gd name="connsiteY314" fmla="*/ 7603958 h 15135727"/>
              <a:gd name="connsiteX315" fmla="*/ 1684421 w 8128084"/>
              <a:gd name="connsiteY315" fmla="*/ 7603958 h 15135727"/>
              <a:gd name="connsiteX316" fmla="*/ 1540042 w 8128084"/>
              <a:gd name="connsiteY316" fmla="*/ 7363327 h 15135727"/>
              <a:gd name="connsiteX317" fmla="*/ 1299411 w 8128084"/>
              <a:gd name="connsiteY317" fmla="*/ 7315200 h 15135727"/>
              <a:gd name="connsiteX318" fmla="*/ 1130969 w 8128084"/>
              <a:gd name="connsiteY318" fmla="*/ 7339264 h 15135727"/>
              <a:gd name="connsiteX319" fmla="*/ 1034716 w 8128084"/>
              <a:gd name="connsiteY319" fmla="*/ 7315200 h 15135727"/>
              <a:gd name="connsiteX320" fmla="*/ 1155032 w 8128084"/>
              <a:gd name="connsiteY320" fmla="*/ 7050506 h 15135727"/>
              <a:gd name="connsiteX321" fmla="*/ 1155032 w 8128084"/>
              <a:gd name="connsiteY321" fmla="*/ 6930190 h 15135727"/>
              <a:gd name="connsiteX322" fmla="*/ 1155032 w 8128084"/>
              <a:gd name="connsiteY322" fmla="*/ 6761748 h 15135727"/>
              <a:gd name="connsiteX323" fmla="*/ 1203158 w 8128084"/>
              <a:gd name="connsiteY323" fmla="*/ 6617369 h 15135727"/>
              <a:gd name="connsiteX324" fmla="*/ 1371600 w 8128084"/>
              <a:gd name="connsiteY324" fmla="*/ 6472990 h 15135727"/>
              <a:gd name="connsiteX325" fmla="*/ 1443790 w 8128084"/>
              <a:gd name="connsiteY325" fmla="*/ 6328611 h 15135727"/>
              <a:gd name="connsiteX326" fmla="*/ 1419727 w 8128084"/>
              <a:gd name="connsiteY326" fmla="*/ 6208295 h 15135727"/>
              <a:gd name="connsiteX327" fmla="*/ 1275348 w 8128084"/>
              <a:gd name="connsiteY327" fmla="*/ 6304548 h 15135727"/>
              <a:gd name="connsiteX328" fmla="*/ 1323474 w 8128084"/>
              <a:gd name="connsiteY328" fmla="*/ 6015790 h 15135727"/>
              <a:gd name="connsiteX329" fmla="*/ 1540042 w 8128084"/>
              <a:gd name="connsiteY329" fmla="*/ 5871411 h 15135727"/>
              <a:gd name="connsiteX330" fmla="*/ 1540042 w 8128084"/>
              <a:gd name="connsiteY330" fmla="*/ 5751095 h 15135727"/>
              <a:gd name="connsiteX331" fmla="*/ 1395664 w 8128084"/>
              <a:gd name="connsiteY331" fmla="*/ 5799221 h 15135727"/>
              <a:gd name="connsiteX332" fmla="*/ 1179095 w 8128084"/>
              <a:gd name="connsiteY332" fmla="*/ 5799221 h 15135727"/>
              <a:gd name="connsiteX333" fmla="*/ 890337 w 8128084"/>
              <a:gd name="connsiteY333" fmla="*/ 5775158 h 15135727"/>
              <a:gd name="connsiteX334" fmla="*/ 697832 w 8128084"/>
              <a:gd name="connsiteY334" fmla="*/ 5606716 h 15135727"/>
              <a:gd name="connsiteX335" fmla="*/ 577516 w 8128084"/>
              <a:gd name="connsiteY335" fmla="*/ 5582653 h 15135727"/>
              <a:gd name="connsiteX336" fmla="*/ 697832 w 8128084"/>
              <a:gd name="connsiteY336" fmla="*/ 5775158 h 15135727"/>
              <a:gd name="connsiteX337" fmla="*/ 409074 w 8128084"/>
              <a:gd name="connsiteY337" fmla="*/ 5799221 h 15135727"/>
              <a:gd name="connsiteX338" fmla="*/ 168442 w 8128084"/>
              <a:gd name="connsiteY338" fmla="*/ 5702969 h 15135727"/>
              <a:gd name="connsiteX339" fmla="*/ 264695 w 8128084"/>
              <a:gd name="connsiteY339" fmla="*/ 5558590 h 15135727"/>
              <a:gd name="connsiteX340" fmla="*/ 144379 w 8128084"/>
              <a:gd name="connsiteY340" fmla="*/ 5510464 h 15135727"/>
              <a:gd name="connsiteX341" fmla="*/ 0 w 8128084"/>
              <a:gd name="connsiteY341" fmla="*/ 5462337 h 15135727"/>
              <a:gd name="connsiteX342" fmla="*/ 96253 w 8128084"/>
              <a:gd name="connsiteY342"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61748 w 8128084"/>
              <a:gd name="connsiteY166" fmla="*/ 12031579 h 15135727"/>
              <a:gd name="connsiteX167" fmla="*/ 6761748 w 8128084"/>
              <a:gd name="connsiteY167" fmla="*/ 12296274 h 15135727"/>
              <a:gd name="connsiteX168" fmla="*/ 6689558 w 8128084"/>
              <a:gd name="connsiteY168" fmla="*/ 12512842 h 15135727"/>
              <a:gd name="connsiteX169" fmla="*/ 6785811 w 8128084"/>
              <a:gd name="connsiteY169" fmla="*/ 12777537 h 15135727"/>
              <a:gd name="connsiteX170" fmla="*/ 6569242 w 8128084"/>
              <a:gd name="connsiteY170" fmla="*/ 12873790 h 15135727"/>
              <a:gd name="connsiteX171" fmla="*/ 6545179 w 8128084"/>
              <a:gd name="connsiteY171" fmla="*/ 13090358 h 15135727"/>
              <a:gd name="connsiteX172" fmla="*/ 6448927 w 8128084"/>
              <a:gd name="connsiteY172" fmla="*/ 13355053 h 15135727"/>
              <a:gd name="connsiteX173" fmla="*/ 6256421 w 8128084"/>
              <a:gd name="connsiteY173" fmla="*/ 13571621 h 15135727"/>
              <a:gd name="connsiteX174" fmla="*/ 6087979 w 8128084"/>
              <a:gd name="connsiteY174" fmla="*/ 13667874 h 15135727"/>
              <a:gd name="connsiteX175" fmla="*/ 5943600 w 8128084"/>
              <a:gd name="connsiteY175" fmla="*/ 13716000 h 15135727"/>
              <a:gd name="connsiteX176" fmla="*/ 5702969 w 8128084"/>
              <a:gd name="connsiteY176" fmla="*/ 13667874 h 15135727"/>
              <a:gd name="connsiteX177" fmla="*/ 5582653 w 8128084"/>
              <a:gd name="connsiteY177" fmla="*/ 13691937 h 15135727"/>
              <a:gd name="connsiteX178" fmla="*/ 5727032 w 8128084"/>
              <a:gd name="connsiteY178" fmla="*/ 13836316 h 15135727"/>
              <a:gd name="connsiteX179" fmla="*/ 5582653 w 8128084"/>
              <a:gd name="connsiteY179" fmla="*/ 14052885 h 15135727"/>
              <a:gd name="connsiteX180" fmla="*/ 5462337 w 8128084"/>
              <a:gd name="connsiteY180" fmla="*/ 14149137 h 15135727"/>
              <a:gd name="connsiteX181" fmla="*/ 5342021 w 8128084"/>
              <a:gd name="connsiteY181" fmla="*/ 14004758 h 15135727"/>
              <a:gd name="connsiteX182" fmla="*/ 5245769 w 8128084"/>
              <a:gd name="connsiteY182" fmla="*/ 14004758 h 15135727"/>
              <a:gd name="connsiteX183" fmla="*/ 5245769 w 8128084"/>
              <a:gd name="connsiteY183" fmla="*/ 13956632 h 15135727"/>
              <a:gd name="connsiteX184" fmla="*/ 5101390 w 8128084"/>
              <a:gd name="connsiteY184" fmla="*/ 13956632 h 15135727"/>
              <a:gd name="connsiteX185" fmla="*/ 4981074 w 8128084"/>
              <a:gd name="connsiteY185" fmla="*/ 13860379 h 15135727"/>
              <a:gd name="connsiteX186" fmla="*/ 4740442 w 8128084"/>
              <a:gd name="connsiteY186" fmla="*/ 13908506 h 15135727"/>
              <a:gd name="connsiteX187" fmla="*/ 4475748 w 8128084"/>
              <a:gd name="connsiteY187" fmla="*/ 13956632 h 15135727"/>
              <a:gd name="connsiteX188" fmla="*/ 4379495 w 8128084"/>
              <a:gd name="connsiteY188" fmla="*/ 14028821 h 15135727"/>
              <a:gd name="connsiteX189" fmla="*/ 4403558 w 8128084"/>
              <a:gd name="connsiteY189" fmla="*/ 14197264 h 15135727"/>
              <a:gd name="connsiteX190" fmla="*/ 4572000 w 8128084"/>
              <a:gd name="connsiteY190" fmla="*/ 14149137 h 15135727"/>
              <a:gd name="connsiteX191" fmla="*/ 4523874 w 8128084"/>
              <a:gd name="connsiteY191" fmla="*/ 14558211 h 15135727"/>
              <a:gd name="connsiteX192" fmla="*/ 4403558 w 8128084"/>
              <a:gd name="connsiteY192" fmla="*/ 14437895 h 15135727"/>
              <a:gd name="connsiteX193" fmla="*/ 4403558 w 8128084"/>
              <a:gd name="connsiteY193" fmla="*/ 14437895 h 15135727"/>
              <a:gd name="connsiteX194" fmla="*/ 4283242 w 8128084"/>
              <a:gd name="connsiteY194" fmla="*/ 14245390 h 15135727"/>
              <a:gd name="connsiteX195" fmla="*/ 4235116 w 8128084"/>
              <a:gd name="connsiteY195" fmla="*/ 14341642 h 15135727"/>
              <a:gd name="connsiteX196" fmla="*/ 4162927 w 8128084"/>
              <a:gd name="connsiteY196" fmla="*/ 14389769 h 15135727"/>
              <a:gd name="connsiteX197" fmla="*/ 4162927 w 8128084"/>
              <a:gd name="connsiteY197" fmla="*/ 14389769 h 15135727"/>
              <a:gd name="connsiteX198" fmla="*/ 3922295 w 8128084"/>
              <a:gd name="connsiteY198" fmla="*/ 14245390 h 15135727"/>
              <a:gd name="connsiteX199" fmla="*/ 3801979 w 8128084"/>
              <a:gd name="connsiteY199" fmla="*/ 14293516 h 15135727"/>
              <a:gd name="connsiteX200" fmla="*/ 3681664 w 8128084"/>
              <a:gd name="connsiteY200" fmla="*/ 14389769 h 15135727"/>
              <a:gd name="connsiteX201" fmla="*/ 3657600 w 8128084"/>
              <a:gd name="connsiteY201" fmla="*/ 14654464 h 15135727"/>
              <a:gd name="connsiteX202" fmla="*/ 3513221 w 8128084"/>
              <a:gd name="connsiteY202" fmla="*/ 14726653 h 15135727"/>
              <a:gd name="connsiteX203" fmla="*/ 3513221 w 8128084"/>
              <a:gd name="connsiteY203" fmla="*/ 14871032 h 15135727"/>
              <a:gd name="connsiteX204" fmla="*/ 3633537 w 8128084"/>
              <a:gd name="connsiteY204" fmla="*/ 14967285 h 15135727"/>
              <a:gd name="connsiteX205" fmla="*/ 3609474 w 8128084"/>
              <a:gd name="connsiteY205" fmla="*/ 15087600 h 15135727"/>
              <a:gd name="connsiteX206" fmla="*/ 3441032 w 8128084"/>
              <a:gd name="connsiteY206" fmla="*/ 15039474 h 15135727"/>
              <a:gd name="connsiteX207" fmla="*/ 3272590 w 8128084"/>
              <a:gd name="connsiteY207" fmla="*/ 15063537 h 15135727"/>
              <a:gd name="connsiteX208" fmla="*/ 3248527 w 8128084"/>
              <a:gd name="connsiteY208" fmla="*/ 14895095 h 15135727"/>
              <a:gd name="connsiteX209" fmla="*/ 3128211 w 8128084"/>
              <a:gd name="connsiteY209" fmla="*/ 14919158 h 15135727"/>
              <a:gd name="connsiteX210" fmla="*/ 2959769 w 8128084"/>
              <a:gd name="connsiteY210" fmla="*/ 15135727 h 15135727"/>
              <a:gd name="connsiteX211" fmla="*/ 2935706 w 8128084"/>
              <a:gd name="connsiteY211" fmla="*/ 14895095 h 15135727"/>
              <a:gd name="connsiteX212" fmla="*/ 2791327 w 8128084"/>
              <a:gd name="connsiteY212" fmla="*/ 14943221 h 15135727"/>
              <a:gd name="connsiteX213" fmla="*/ 2671011 w 8128084"/>
              <a:gd name="connsiteY213" fmla="*/ 15039474 h 15135727"/>
              <a:gd name="connsiteX214" fmla="*/ 2430379 w 8128084"/>
              <a:gd name="connsiteY214" fmla="*/ 15087600 h 15135727"/>
              <a:gd name="connsiteX215" fmla="*/ 2237874 w 8128084"/>
              <a:gd name="connsiteY215" fmla="*/ 15039474 h 15135727"/>
              <a:gd name="connsiteX216" fmla="*/ 2622885 w 8128084"/>
              <a:gd name="connsiteY216" fmla="*/ 14846969 h 15135727"/>
              <a:gd name="connsiteX217" fmla="*/ 2887579 w 8128084"/>
              <a:gd name="connsiteY217" fmla="*/ 14774779 h 15135727"/>
              <a:gd name="connsiteX218" fmla="*/ 2839453 w 8128084"/>
              <a:gd name="connsiteY218" fmla="*/ 14582274 h 15135727"/>
              <a:gd name="connsiteX219" fmla="*/ 2935706 w 8128084"/>
              <a:gd name="connsiteY219" fmla="*/ 14510085 h 15135727"/>
              <a:gd name="connsiteX220" fmla="*/ 2935706 w 8128084"/>
              <a:gd name="connsiteY220" fmla="*/ 14510085 h 15135727"/>
              <a:gd name="connsiteX221" fmla="*/ 3080085 w 8128084"/>
              <a:gd name="connsiteY221" fmla="*/ 14413832 h 15135727"/>
              <a:gd name="connsiteX222" fmla="*/ 3152274 w 8128084"/>
              <a:gd name="connsiteY222" fmla="*/ 14341642 h 15135727"/>
              <a:gd name="connsiteX223" fmla="*/ 3080085 w 8128084"/>
              <a:gd name="connsiteY223" fmla="*/ 14269453 h 15135727"/>
              <a:gd name="connsiteX224" fmla="*/ 3152274 w 8128084"/>
              <a:gd name="connsiteY224" fmla="*/ 14197264 h 15135727"/>
              <a:gd name="connsiteX225" fmla="*/ 3152274 w 8128084"/>
              <a:gd name="connsiteY225" fmla="*/ 14052885 h 15135727"/>
              <a:gd name="connsiteX226" fmla="*/ 3080085 w 8128084"/>
              <a:gd name="connsiteY226" fmla="*/ 13980695 h 15135727"/>
              <a:gd name="connsiteX227" fmla="*/ 3056021 w 8128084"/>
              <a:gd name="connsiteY227" fmla="*/ 14076948 h 15135727"/>
              <a:gd name="connsiteX228" fmla="*/ 2935706 w 8128084"/>
              <a:gd name="connsiteY228" fmla="*/ 14076948 h 15135727"/>
              <a:gd name="connsiteX229" fmla="*/ 2863516 w 8128084"/>
              <a:gd name="connsiteY229" fmla="*/ 14125074 h 15135727"/>
              <a:gd name="connsiteX230" fmla="*/ 2719137 w 8128084"/>
              <a:gd name="connsiteY230" fmla="*/ 14197264 h 15135727"/>
              <a:gd name="connsiteX231" fmla="*/ 2646948 w 8128084"/>
              <a:gd name="connsiteY231" fmla="*/ 14197264 h 15135727"/>
              <a:gd name="connsiteX232" fmla="*/ 2598821 w 8128084"/>
              <a:gd name="connsiteY232" fmla="*/ 14125074 h 15135727"/>
              <a:gd name="connsiteX233" fmla="*/ 2430379 w 8128084"/>
              <a:gd name="connsiteY233" fmla="*/ 13836316 h 15135727"/>
              <a:gd name="connsiteX234" fmla="*/ 2646948 w 8128084"/>
              <a:gd name="connsiteY234" fmla="*/ 13812253 h 15135727"/>
              <a:gd name="connsiteX235" fmla="*/ 2502569 w 8128084"/>
              <a:gd name="connsiteY235" fmla="*/ 13475369 h 15135727"/>
              <a:gd name="connsiteX236" fmla="*/ 2550695 w 8128084"/>
              <a:gd name="connsiteY236" fmla="*/ 13186611 h 15135727"/>
              <a:gd name="connsiteX237" fmla="*/ 2719137 w 8128084"/>
              <a:gd name="connsiteY237" fmla="*/ 13042232 h 15135727"/>
              <a:gd name="connsiteX238" fmla="*/ 2791327 w 8128084"/>
              <a:gd name="connsiteY238" fmla="*/ 12945979 h 15135727"/>
              <a:gd name="connsiteX239" fmla="*/ 3031958 w 8128084"/>
              <a:gd name="connsiteY239" fmla="*/ 13090358 h 15135727"/>
              <a:gd name="connsiteX240" fmla="*/ 3056021 w 8128084"/>
              <a:gd name="connsiteY240" fmla="*/ 12753474 h 15135727"/>
              <a:gd name="connsiteX241" fmla="*/ 2887579 w 8128084"/>
              <a:gd name="connsiteY241" fmla="*/ 12777537 h 15135727"/>
              <a:gd name="connsiteX242" fmla="*/ 2815390 w 8128084"/>
              <a:gd name="connsiteY242" fmla="*/ 12777537 h 15135727"/>
              <a:gd name="connsiteX243" fmla="*/ 3176337 w 8128084"/>
              <a:gd name="connsiteY243" fmla="*/ 12368464 h 15135727"/>
              <a:gd name="connsiteX244" fmla="*/ 3104148 w 8128084"/>
              <a:gd name="connsiteY244" fmla="*/ 12320337 h 15135727"/>
              <a:gd name="connsiteX245" fmla="*/ 3104148 w 8128084"/>
              <a:gd name="connsiteY245" fmla="*/ 12320337 h 15135727"/>
              <a:gd name="connsiteX246" fmla="*/ 3007895 w 8128084"/>
              <a:gd name="connsiteY246" fmla="*/ 12079706 h 15135727"/>
              <a:gd name="connsiteX247" fmla="*/ 2911642 w 8128084"/>
              <a:gd name="connsiteY247" fmla="*/ 11935327 h 15135727"/>
              <a:gd name="connsiteX248" fmla="*/ 2863516 w 8128084"/>
              <a:gd name="connsiteY248" fmla="*/ 11694695 h 15135727"/>
              <a:gd name="connsiteX249" fmla="*/ 2911642 w 8128084"/>
              <a:gd name="connsiteY249" fmla="*/ 11454064 h 15135727"/>
              <a:gd name="connsiteX250" fmla="*/ 3056021 w 8128084"/>
              <a:gd name="connsiteY250" fmla="*/ 11454064 h 15135727"/>
              <a:gd name="connsiteX251" fmla="*/ 2983832 w 8128084"/>
              <a:gd name="connsiteY251" fmla="*/ 11381874 h 15135727"/>
              <a:gd name="connsiteX252" fmla="*/ 3031958 w 8128084"/>
              <a:gd name="connsiteY252" fmla="*/ 11285621 h 15135727"/>
              <a:gd name="connsiteX253" fmla="*/ 3007895 w 8128084"/>
              <a:gd name="connsiteY253" fmla="*/ 11189369 h 15135727"/>
              <a:gd name="connsiteX254" fmla="*/ 2887579 w 8128084"/>
              <a:gd name="connsiteY254" fmla="*/ 11141242 h 15135727"/>
              <a:gd name="connsiteX255" fmla="*/ 2887579 w 8128084"/>
              <a:gd name="connsiteY255" fmla="*/ 10972800 h 15135727"/>
              <a:gd name="connsiteX256" fmla="*/ 2887579 w 8128084"/>
              <a:gd name="connsiteY256" fmla="*/ 10924674 h 15135727"/>
              <a:gd name="connsiteX257" fmla="*/ 2767264 w 8128084"/>
              <a:gd name="connsiteY257" fmla="*/ 11020927 h 15135727"/>
              <a:gd name="connsiteX258" fmla="*/ 2743200 w 8128084"/>
              <a:gd name="connsiteY258" fmla="*/ 10924674 h 15135727"/>
              <a:gd name="connsiteX259" fmla="*/ 2550695 w 8128084"/>
              <a:gd name="connsiteY259" fmla="*/ 11020927 h 15135727"/>
              <a:gd name="connsiteX260" fmla="*/ 2526632 w 8128084"/>
              <a:gd name="connsiteY260" fmla="*/ 11117179 h 15135727"/>
              <a:gd name="connsiteX261" fmla="*/ 2334127 w 8128084"/>
              <a:gd name="connsiteY261" fmla="*/ 10996864 h 15135727"/>
              <a:gd name="connsiteX262" fmla="*/ 2358190 w 8128084"/>
              <a:gd name="connsiteY262" fmla="*/ 10732169 h 15135727"/>
              <a:gd name="connsiteX263" fmla="*/ 2334127 w 8128084"/>
              <a:gd name="connsiteY263" fmla="*/ 10587790 h 15135727"/>
              <a:gd name="connsiteX264" fmla="*/ 2406316 w 8128084"/>
              <a:gd name="connsiteY264" fmla="*/ 10491537 h 15135727"/>
              <a:gd name="connsiteX265" fmla="*/ 2598821 w 8128084"/>
              <a:gd name="connsiteY265" fmla="*/ 10684042 h 15135727"/>
              <a:gd name="connsiteX266" fmla="*/ 2767264 w 8128084"/>
              <a:gd name="connsiteY266" fmla="*/ 10684042 h 15135727"/>
              <a:gd name="connsiteX267" fmla="*/ 2646948 w 8128084"/>
              <a:gd name="connsiteY267" fmla="*/ 10515600 h 15135727"/>
              <a:gd name="connsiteX268" fmla="*/ 2815390 w 8128084"/>
              <a:gd name="connsiteY268" fmla="*/ 10395285 h 15135727"/>
              <a:gd name="connsiteX269" fmla="*/ 3080085 w 8128084"/>
              <a:gd name="connsiteY269" fmla="*/ 10419348 h 15135727"/>
              <a:gd name="connsiteX270" fmla="*/ 3248527 w 8128084"/>
              <a:gd name="connsiteY270" fmla="*/ 10539664 h 15135727"/>
              <a:gd name="connsiteX271" fmla="*/ 3320716 w 8128084"/>
              <a:gd name="connsiteY271" fmla="*/ 10659979 h 15135727"/>
              <a:gd name="connsiteX272" fmla="*/ 3465095 w 8128084"/>
              <a:gd name="connsiteY272" fmla="*/ 10659979 h 15135727"/>
              <a:gd name="connsiteX273" fmla="*/ 3441032 w 8128084"/>
              <a:gd name="connsiteY273" fmla="*/ 10491537 h 15135727"/>
              <a:gd name="connsiteX274" fmla="*/ 3392906 w 8128084"/>
              <a:gd name="connsiteY274" fmla="*/ 10250906 h 15135727"/>
              <a:gd name="connsiteX275" fmla="*/ 3152274 w 8128084"/>
              <a:gd name="connsiteY275" fmla="*/ 10250906 h 15135727"/>
              <a:gd name="connsiteX276" fmla="*/ 3176337 w 8128084"/>
              <a:gd name="connsiteY276" fmla="*/ 10178716 h 15135727"/>
              <a:gd name="connsiteX277" fmla="*/ 3104148 w 8128084"/>
              <a:gd name="connsiteY277" fmla="*/ 10154653 h 15135727"/>
              <a:gd name="connsiteX278" fmla="*/ 3007895 w 8128084"/>
              <a:gd name="connsiteY278" fmla="*/ 9962148 h 15135727"/>
              <a:gd name="connsiteX279" fmla="*/ 3176337 w 8128084"/>
              <a:gd name="connsiteY279" fmla="*/ 9889958 h 15135727"/>
              <a:gd name="connsiteX280" fmla="*/ 2959769 w 8128084"/>
              <a:gd name="connsiteY280" fmla="*/ 9504948 h 15135727"/>
              <a:gd name="connsiteX281" fmla="*/ 2791327 w 8128084"/>
              <a:gd name="connsiteY281" fmla="*/ 9456821 h 15135727"/>
              <a:gd name="connsiteX282" fmla="*/ 2574758 w 8128084"/>
              <a:gd name="connsiteY282" fmla="*/ 9336506 h 15135727"/>
              <a:gd name="connsiteX283" fmla="*/ 2550695 w 8128084"/>
              <a:gd name="connsiteY283" fmla="*/ 9071811 h 15135727"/>
              <a:gd name="connsiteX284" fmla="*/ 2695074 w 8128084"/>
              <a:gd name="connsiteY284" fmla="*/ 8999621 h 15135727"/>
              <a:gd name="connsiteX285" fmla="*/ 2622885 w 8128084"/>
              <a:gd name="connsiteY285" fmla="*/ 8975558 h 15135727"/>
              <a:gd name="connsiteX286" fmla="*/ 2430379 w 8128084"/>
              <a:gd name="connsiteY286" fmla="*/ 8999621 h 15135727"/>
              <a:gd name="connsiteX287" fmla="*/ 2261937 w 8128084"/>
              <a:gd name="connsiteY287" fmla="*/ 9168064 h 15135727"/>
              <a:gd name="connsiteX288" fmla="*/ 2237874 w 8128084"/>
              <a:gd name="connsiteY288" fmla="*/ 8999621 h 15135727"/>
              <a:gd name="connsiteX289" fmla="*/ 2117558 w 8128084"/>
              <a:gd name="connsiteY289" fmla="*/ 8975558 h 15135727"/>
              <a:gd name="connsiteX290" fmla="*/ 2045369 w 8128084"/>
              <a:gd name="connsiteY290" fmla="*/ 8783053 h 15135727"/>
              <a:gd name="connsiteX291" fmla="*/ 1852864 w 8128084"/>
              <a:gd name="connsiteY291" fmla="*/ 8758990 h 15135727"/>
              <a:gd name="connsiteX292" fmla="*/ 1636295 w 8128084"/>
              <a:gd name="connsiteY292" fmla="*/ 8927432 h 15135727"/>
              <a:gd name="connsiteX293" fmla="*/ 1588169 w 8128084"/>
              <a:gd name="connsiteY293" fmla="*/ 9023685 h 15135727"/>
              <a:gd name="connsiteX294" fmla="*/ 1515979 w 8128084"/>
              <a:gd name="connsiteY294" fmla="*/ 8879306 h 15135727"/>
              <a:gd name="connsiteX295" fmla="*/ 1347537 w 8128084"/>
              <a:gd name="connsiteY295" fmla="*/ 8879306 h 15135727"/>
              <a:gd name="connsiteX296" fmla="*/ 1347537 w 8128084"/>
              <a:gd name="connsiteY296" fmla="*/ 8710864 h 15135727"/>
              <a:gd name="connsiteX297" fmla="*/ 1106906 w 8128084"/>
              <a:gd name="connsiteY297" fmla="*/ 8783053 h 15135727"/>
              <a:gd name="connsiteX298" fmla="*/ 890337 w 8128084"/>
              <a:gd name="connsiteY298" fmla="*/ 8686800 h 15135727"/>
              <a:gd name="connsiteX299" fmla="*/ 649706 w 8128084"/>
              <a:gd name="connsiteY299" fmla="*/ 8662737 h 15135727"/>
              <a:gd name="connsiteX300" fmla="*/ 385011 w 8128084"/>
              <a:gd name="connsiteY300" fmla="*/ 8566485 h 15135727"/>
              <a:gd name="connsiteX301" fmla="*/ 577516 w 8128084"/>
              <a:gd name="connsiteY301" fmla="*/ 8373979 h 15135727"/>
              <a:gd name="connsiteX302" fmla="*/ 794085 w 8128084"/>
              <a:gd name="connsiteY302" fmla="*/ 8301790 h 15135727"/>
              <a:gd name="connsiteX303" fmla="*/ 745958 w 8128084"/>
              <a:gd name="connsiteY303" fmla="*/ 8133348 h 15135727"/>
              <a:gd name="connsiteX304" fmla="*/ 818148 w 8128084"/>
              <a:gd name="connsiteY304" fmla="*/ 7820527 h 15135727"/>
              <a:gd name="connsiteX305" fmla="*/ 697832 w 8128084"/>
              <a:gd name="connsiteY305" fmla="*/ 7820527 h 15135727"/>
              <a:gd name="connsiteX306" fmla="*/ 625642 w 8128084"/>
              <a:gd name="connsiteY306" fmla="*/ 7916779 h 15135727"/>
              <a:gd name="connsiteX307" fmla="*/ 457200 w 8128084"/>
              <a:gd name="connsiteY307" fmla="*/ 7820527 h 15135727"/>
              <a:gd name="connsiteX308" fmla="*/ 529390 w 8128084"/>
              <a:gd name="connsiteY308" fmla="*/ 7700211 h 15135727"/>
              <a:gd name="connsiteX309" fmla="*/ 938464 w 8128084"/>
              <a:gd name="connsiteY309" fmla="*/ 7676148 h 15135727"/>
              <a:gd name="connsiteX310" fmla="*/ 1058779 w 8128084"/>
              <a:gd name="connsiteY310" fmla="*/ 7459579 h 15135727"/>
              <a:gd name="connsiteX311" fmla="*/ 1203158 w 8128084"/>
              <a:gd name="connsiteY311" fmla="*/ 7603958 h 15135727"/>
              <a:gd name="connsiteX312" fmla="*/ 1299411 w 8128084"/>
              <a:gd name="connsiteY312" fmla="*/ 7555832 h 15135727"/>
              <a:gd name="connsiteX313" fmla="*/ 1443790 w 8128084"/>
              <a:gd name="connsiteY313" fmla="*/ 7507706 h 15135727"/>
              <a:gd name="connsiteX314" fmla="*/ 1684421 w 8128084"/>
              <a:gd name="connsiteY314" fmla="*/ 7603958 h 15135727"/>
              <a:gd name="connsiteX315" fmla="*/ 1684421 w 8128084"/>
              <a:gd name="connsiteY315" fmla="*/ 7603958 h 15135727"/>
              <a:gd name="connsiteX316" fmla="*/ 1540042 w 8128084"/>
              <a:gd name="connsiteY316" fmla="*/ 7363327 h 15135727"/>
              <a:gd name="connsiteX317" fmla="*/ 1299411 w 8128084"/>
              <a:gd name="connsiteY317" fmla="*/ 7315200 h 15135727"/>
              <a:gd name="connsiteX318" fmla="*/ 1130969 w 8128084"/>
              <a:gd name="connsiteY318" fmla="*/ 7339264 h 15135727"/>
              <a:gd name="connsiteX319" fmla="*/ 1034716 w 8128084"/>
              <a:gd name="connsiteY319" fmla="*/ 7315200 h 15135727"/>
              <a:gd name="connsiteX320" fmla="*/ 1155032 w 8128084"/>
              <a:gd name="connsiteY320" fmla="*/ 7050506 h 15135727"/>
              <a:gd name="connsiteX321" fmla="*/ 1155032 w 8128084"/>
              <a:gd name="connsiteY321" fmla="*/ 6930190 h 15135727"/>
              <a:gd name="connsiteX322" fmla="*/ 1155032 w 8128084"/>
              <a:gd name="connsiteY322" fmla="*/ 6761748 h 15135727"/>
              <a:gd name="connsiteX323" fmla="*/ 1203158 w 8128084"/>
              <a:gd name="connsiteY323" fmla="*/ 6617369 h 15135727"/>
              <a:gd name="connsiteX324" fmla="*/ 1371600 w 8128084"/>
              <a:gd name="connsiteY324" fmla="*/ 6472990 h 15135727"/>
              <a:gd name="connsiteX325" fmla="*/ 1443790 w 8128084"/>
              <a:gd name="connsiteY325" fmla="*/ 6328611 h 15135727"/>
              <a:gd name="connsiteX326" fmla="*/ 1419727 w 8128084"/>
              <a:gd name="connsiteY326" fmla="*/ 6208295 h 15135727"/>
              <a:gd name="connsiteX327" fmla="*/ 1275348 w 8128084"/>
              <a:gd name="connsiteY327" fmla="*/ 6304548 h 15135727"/>
              <a:gd name="connsiteX328" fmla="*/ 1323474 w 8128084"/>
              <a:gd name="connsiteY328" fmla="*/ 6015790 h 15135727"/>
              <a:gd name="connsiteX329" fmla="*/ 1540042 w 8128084"/>
              <a:gd name="connsiteY329" fmla="*/ 5871411 h 15135727"/>
              <a:gd name="connsiteX330" fmla="*/ 1540042 w 8128084"/>
              <a:gd name="connsiteY330" fmla="*/ 5751095 h 15135727"/>
              <a:gd name="connsiteX331" fmla="*/ 1395664 w 8128084"/>
              <a:gd name="connsiteY331" fmla="*/ 5799221 h 15135727"/>
              <a:gd name="connsiteX332" fmla="*/ 1179095 w 8128084"/>
              <a:gd name="connsiteY332" fmla="*/ 5799221 h 15135727"/>
              <a:gd name="connsiteX333" fmla="*/ 890337 w 8128084"/>
              <a:gd name="connsiteY333" fmla="*/ 5775158 h 15135727"/>
              <a:gd name="connsiteX334" fmla="*/ 697832 w 8128084"/>
              <a:gd name="connsiteY334" fmla="*/ 5606716 h 15135727"/>
              <a:gd name="connsiteX335" fmla="*/ 577516 w 8128084"/>
              <a:gd name="connsiteY335" fmla="*/ 5582653 h 15135727"/>
              <a:gd name="connsiteX336" fmla="*/ 697832 w 8128084"/>
              <a:gd name="connsiteY336" fmla="*/ 5775158 h 15135727"/>
              <a:gd name="connsiteX337" fmla="*/ 409074 w 8128084"/>
              <a:gd name="connsiteY337" fmla="*/ 5799221 h 15135727"/>
              <a:gd name="connsiteX338" fmla="*/ 168442 w 8128084"/>
              <a:gd name="connsiteY338" fmla="*/ 5702969 h 15135727"/>
              <a:gd name="connsiteX339" fmla="*/ 264695 w 8128084"/>
              <a:gd name="connsiteY339" fmla="*/ 5558590 h 15135727"/>
              <a:gd name="connsiteX340" fmla="*/ 144379 w 8128084"/>
              <a:gd name="connsiteY340" fmla="*/ 5510464 h 15135727"/>
              <a:gd name="connsiteX341" fmla="*/ 0 w 8128084"/>
              <a:gd name="connsiteY341" fmla="*/ 5462337 h 15135727"/>
              <a:gd name="connsiteX342" fmla="*/ 96253 w 8128084"/>
              <a:gd name="connsiteY342"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61748 w 8128084"/>
              <a:gd name="connsiteY167" fmla="*/ 12031579 h 15135727"/>
              <a:gd name="connsiteX168" fmla="*/ 6761748 w 8128084"/>
              <a:gd name="connsiteY168" fmla="*/ 12296274 h 15135727"/>
              <a:gd name="connsiteX169" fmla="*/ 6689558 w 8128084"/>
              <a:gd name="connsiteY169" fmla="*/ 12512842 h 15135727"/>
              <a:gd name="connsiteX170" fmla="*/ 6785811 w 8128084"/>
              <a:gd name="connsiteY170" fmla="*/ 12777537 h 15135727"/>
              <a:gd name="connsiteX171" fmla="*/ 6569242 w 8128084"/>
              <a:gd name="connsiteY171" fmla="*/ 12873790 h 15135727"/>
              <a:gd name="connsiteX172" fmla="*/ 6545179 w 8128084"/>
              <a:gd name="connsiteY172" fmla="*/ 13090358 h 15135727"/>
              <a:gd name="connsiteX173" fmla="*/ 6448927 w 8128084"/>
              <a:gd name="connsiteY173" fmla="*/ 13355053 h 15135727"/>
              <a:gd name="connsiteX174" fmla="*/ 6256421 w 8128084"/>
              <a:gd name="connsiteY174" fmla="*/ 13571621 h 15135727"/>
              <a:gd name="connsiteX175" fmla="*/ 6087979 w 8128084"/>
              <a:gd name="connsiteY175" fmla="*/ 13667874 h 15135727"/>
              <a:gd name="connsiteX176" fmla="*/ 5943600 w 8128084"/>
              <a:gd name="connsiteY176" fmla="*/ 13716000 h 15135727"/>
              <a:gd name="connsiteX177" fmla="*/ 5702969 w 8128084"/>
              <a:gd name="connsiteY177" fmla="*/ 13667874 h 15135727"/>
              <a:gd name="connsiteX178" fmla="*/ 5582653 w 8128084"/>
              <a:gd name="connsiteY178" fmla="*/ 13691937 h 15135727"/>
              <a:gd name="connsiteX179" fmla="*/ 5727032 w 8128084"/>
              <a:gd name="connsiteY179" fmla="*/ 13836316 h 15135727"/>
              <a:gd name="connsiteX180" fmla="*/ 5582653 w 8128084"/>
              <a:gd name="connsiteY180" fmla="*/ 14052885 h 15135727"/>
              <a:gd name="connsiteX181" fmla="*/ 5462337 w 8128084"/>
              <a:gd name="connsiteY181" fmla="*/ 14149137 h 15135727"/>
              <a:gd name="connsiteX182" fmla="*/ 5342021 w 8128084"/>
              <a:gd name="connsiteY182" fmla="*/ 14004758 h 15135727"/>
              <a:gd name="connsiteX183" fmla="*/ 5245769 w 8128084"/>
              <a:gd name="connsiteY183" fmla="*/ 14004758 h 15135727"/>
              <a:gd name="connsiteX184" fmla="*/ 5245769 w 8128084"/>
              <a:gd name="connsiteY184" fmla="*/ 13956632 h 15135727"/>
              <a:gd name="connsiteX185" fmla="*/ 5101390 w 8128084"/>
              <a:gd name="connsiteY185" fmla="*/ 13956632 h 15135727"/>
              <a:gd name="connsiteX186" fmla="*/ 4981074 w 8128084"/>
              <a:gd name="connsiteY186" fmla="*/ 13860379 h 15135727"/>
              <a:gd name="connsiteX187" fmla="*/ 4740442 w 8128084"/>
              <a:gd name="connsiteY187" fmla="*/ 13908506 h 15135727"/>
              <a:gd name="connsiteX188" fmla="*/ 4475748 w 8128084"/>
              <a:gd name="connsiteY188" fmla="*/ 13956632 h 15135727"/>
              <a:gd name="connsiteX189" fmla="*/ 4379495 w 8128084"/>
              <a:gd name="connsiteY189" fmla="*/ 14028821 h 15135727"/>
              <a:gd name="connsiteX190" fmla="*/ 4403558 w 8128084"/>
              <a:gd name="connsiteY190" fmla="*/ 14197264 h 15135727"/>
              <a:gd name="connsiteX191" fmla="*/ 4572000 w 8128084"/>
              <a:gd name="connsiteY191" fmla="*/ 14149137 h 15135727"/>
              <a:gd name="connsiteX192" fmla="*/ 4523874 w 8128084"/>
              <a:gd name="connsiteY192" fmla="*/ 14558211 h 15135727"/>
              <a:gd name="connsiteX193" fmla="*/ 4403558 w 8128084"/>
              <a:gd name="connsiteY193" fmla="*/ 14437895 h 15135727"/>
              <a:gd name="connsiteX194" fmla="*/ 4403558 w 8128084"/>
              <a:gd name="connsiteY194" fmla="*/ 14437895 h 15135727"/>
              <a:gd name="connsiteX195" fmla="*/ 4283242 w 8128084"/>
              <a:gd name="connsiteY195" fmla="*/ 14245390 h 15135727"/>
              <a:gd name="connsiteX196" fmla="*/ 4235116 w 8128084"/>
              <a:gd name="connsiteY196" fmla="*/ 14341642 h 15135727"/>
              <a:gd name="connsiteX197" fmla="*/ 4162927 w 8128084"/>
              <a:gd name="connsiteY197" fmla="*/ 14389769 h 15135727"/>
              <a:gd name="connsiteX198" fmla="*/ 4162927 w 8128084"/>
              <a:gd name="connsiteY198" fmla="*/ 14389769 h 15135727"/>
              <a:gd name="connsiteX199" fmla="*/ 3922295 w 8128084"/>
              <a:gd name="connsiteY199" fmla="*/ 14245390 h 15135727"/>
              <a:gd name="connsiteX200" fmla="*/ 3801979 w 8128084"/>
              <a:gd name="connsiteY200" fmla="*/ 14293516 h 15135727"/>
              <a:gd name="connsiteX201" fmla="*/ 3681664 w 8128084"/>
              <a:gd name="connsiteY201" fmla="*/ 14389769 h 15135727"/>
              <a:gd name="connsiteX202" fmla="*/ 3657600 w 8128084"/>
              <a:gd name="connsiteY202" fmla="*/ 14654464 h 15135727"/>
              <a:gd name="connsiteX203" fmla="*/ 3513221 w 8128084"/>
              <a:gd name="connsiteY203" fmla="*/ 14726653 h 15135727"/>
              <a:gd name="connsiteX204" fmla="*/ 3513221 w 8128084"/>
              <a:gd name="connsiteY204" fmla="*/ 14871032 h 15135727"/>
              <a:gd name="connsiteX205" fmla="*/ 3633537 w 8128084"/>
              <a:gd name="connsiteY205" fmla="*/ 14967285 h 15135727"/>
              <a:gd name="connsiteX206" fmla="*/ 3609474 w 8128084"/>
              <a:gd name="connsiteY206" fmla="*/ 15087600 h 15135727"/>
              <a:gd name="connsiteX207" fmla="*/ 3441032 w 8128084"/>
              <a:gd name="connsiteY207" fmla="*/ 15039474 h 15135727"/>
              <a:gd name="connsiteX208" fmla="*/ 3272590 w 8128084"/>
              <a:gd name="connsiteY208" fmla="*/ 15063537 h 15135727"/>
              <a:gd name="connsiteX209" fmla="*/ 3248527 w 8128084"/>
              <a:gd name="connsiteY209" fmla="*/ 14895095 h 15135727"/>
              <a:gd name="connsiteX210" fmla="*/ 3128211 w 8128084"/>
              <a:gd name="connsiteY210" fmla="*/ 14919158 h 15135727"/>
              <a:gd name="connsiteX211" fmla="*/ 2959769 w 8128084"/>
              <a:gd name="connsiteY211" fmla="*/ 15135727 h 15135727"/>
              <a:gd name="connsiteX212" fmla="*/ 2935706 w 8128084"/>
              <a:gd name="connsiteY212" fmla="*/ 14895095 h 15135727"/>
              <a:gd name="connsiteX213" fmla="*/ 2791327 w 8128084"/>
              <a:gd name="connsiteY213" fmla="*/ 14943221 h 15135727"/>
              <a:gd name="connsiteX214" fmla="*/ 2671011 w 8128084"/>
              <a:gd name="connsiteY214" fmla="*/ 15039474 h 15135727"/>
              <a:gd name="connsiteX215" fmla="*/ 2430379 w 8128084"/>
              <a:gd name="connsiteY215" fmla="*/ 15087600 h 15135727"/>
              <a:gd name="connsiteX216" fmla="*/ 2237874 w 8128084"/>
              <a:gd name="connsiteY216" fmla="*/ 15039474 h 15135727"/>
              <a:gd name="connsiteX217" fmla="*/ 2622885 w 8128084"/>
              <a:gd name="connsiteY217" fmla="*/ 14846969 h 15135727"/>
              <a:gd name="connsiteX218" fmla="*/ 2887579 w 8128084"/>
              <a:gd name="connsiteY218" fmla="*/ 14774779 h 15135727"/>
              <a:gd name="connsiteX219" fmla="*/ 2839453 w 8128084"/>
              <a:gd name="connsiteY219" fmla="*/ 14582274 h 15135727"/>
              <a:gd name="connsiteX220" fmla="*/ 2935706 w 8128084"/>
              <a:gd name="connsiteY220" fmla="*/ 14510085 h 15135727"/>
              <a:gd name="connsiteX221" fmla="*/ 2935706 w 8128084"/>
              <a:gd name="connsiteY221" fmla="*/ 14510085 h 15135727"/>
              <a:gd name="connsiteX222" fmla="*/ 3080085 w 8128084"/>
              <a:gd name="connsiteY222" fmla="*/ 14413832 h 15135727"/>
              <a:gd name="connsiteX223" fmla="*/ 3152274 w 8128084"/>
              <a:gd name="connsiteY223" fmla="*/ 14341642 h 15135727"/>
              <a:gd name="connsiteX224" fmla="*/ 3080085 w 8128084"/>
              <a:gd name="connsiteY224" fmla="*/ 14269453 h 15135727"/>
              <a:gd name="connsiteX225" fmla="*/ 3152274 w 8128084"/>
              <a:gd name="connsiteY225" fmla="*/ 14197264 h 15135727"/>
              <a:gd name="connsiteX226" fmla="*/ 3152274 w 8128084"/>
              <a:gd name="connsiteY226" fmla="*/ 14052885 h 15135727"/>
              <a:gd name="connsiteX227" fmla="*/ 3080085 w 8128084"/>
              <a:gd name="connsiteY227" fmla="*/ 13980695 h 15135727"/>
              <a:gd name="connsiteX228" fmla="*/ 3056021 w 8128084"/>
              <a:gd name="connsiteY228" fmla="*/ 14076948 h 15135727"/>
              <a:gd name="connsiteX229" fmla="*/ 2935706 w 8128084"/>
              <a:gd name="connsiteY229" fmla="*/ 14076948 h 15135727"/>
              <a:gd name="connsiteX230" fmla="*/ 2863516 w 8128084"/>
              <a:gd name="connsiteY230" fmla="*/ 14125074 h 15135727"/>
              <a:gd name="connsiteX231" fmla="*/ 2719137 w 8128084"/>
              <a:gd name="connsiteY231" fmla="*/ 14197264 h 15135727"/>
              <a:gd name="connsiteX232" fmla="*/ 2646948 w 8128084"/>
              <a:gd name="connsiteY232" fmla="*/ 14197264 h 15135727"/>
              <a:gd name="connsiteX233" fmla="*/ 2598821 w 8128084"/>
              <a:gd name="connsiteY233" fmla="*/ 14125074 h 15135727"/>
              <a:gd name="connsiteX234" fmla="*/ 2430379 w 8128084"/>
              <a:gd name="connsiteY234" fmla="*/ 13836316 h 15135727"/>
              <a:gd name="connsiteX235" fmla="*/ 2646948 w 8128084"/>
              <a:gd name="connsiteY235" fmla="*/ 13812253 h 15135727"/>
              <a:gd name="connsiteX236" fmla="*/ 2502569 w 8128084"/>
              <a:gd name="connsiteY236" fmla="*/ 13475369 h 15135727"/>
              <a:gd name="connsiteX237" fmla="*/ 2550695 w 8128084"/>
              <a:gd name="connsiteY237" fmla="*/ 13186611 h 15135727"/>
              <a:gd name="connsiteX238" fmla="*/ 2719137 w 8128084"/>
              <a:gd name="connsiteY238" fmla="*/ 13042232 h 15135727"/>
              <a:gd name="connsiteX239" fmla="*/ 2791327 w 8128084"/>
              <a:gd name="connsiteY239" fmla="*/ 12945979 h 15135727"/>
              <a:gd name="connsiteX240" fmla="*/ 3031958 w 8128084"/>
              <a:gd name="connsiteY240" fmla="*/ 13090358 h 15135727"/>
              <a:gd name="connsiteX241" fmla="*/ 3056021 w 8128084"/>
              <a:gd name="connsiteY241" fmla="*/ 12753474 h 15135727"/>
              <a:gd name="connsiteX242" fmla="*/ 2887579 w 8128084"/>
              <a:gd name="connsiteY242" fmla="*/ 12777537 h 15135727"/>
              <a:gd name="connsiteX243" fmla="*/ 2815390 w 8128084"/>
              <a:gd name="connsiteY243" fmla="*/ 12777537 h 15135727"/>
              <a:gd name="connsiteX244" fmla="*/ 3176337 w 8128084"/>
              <a:gd name="connsiteY244" fmla="*/ 12368464 h 15135727"/>
              <a:gd name="connsiteX245" fmla="*/ 3104148 w 8128084"/>
              <a:gd name="connsiteY245" fmla="*/ 12320337 h 15135727"/>
              <a:gd name="connsiteX246" fmla="*/ 3104148 w 8128084"/>
              <a:gd name="connsiteY246" fmla="*/ 12320337 h 15135727"/>
              <a:gd name="connsiteX247" fmla="*/ 3007895 w 8128084"/>
              <a:gd name="connsiteY247" fmla="*/ 12079706 h 15135727"/>
              <a:gd name="connsiteX248" fmla="*/ 2911642 w 8128084"/>
              <a:gd name="connsiteY248" fmla="*/ 11935327 h 15135727"/>
              <a:gd name="connsiteX249" fmla="*/ 2863516 w 8128084"/>
              <a:gd name="connsiteY249" fmla="*/ 11694695 h 15135727"/>
              <a:gd name="connsiteX250" fmla="*/ 2911642 w 8128084"/>
              <a:gd name="connsiteY250" fmla="*/ 11454064 h 15135727"/>
              <a:gd name="connsiteX251" fmla="*/ 3056021 w 8128084"/>
              <a:gd name="connsiteY251" fmla="*/ 11454064 h 15135727"/>
              <a:gd name="connsiteX252" fmla="*/ 2983832 w 8128084"/>
              <a:gd name="connsiteY252" fmla="*/ 11381874 h 15135727"/>
              <a:gd name="connsiteX253" fmla="*/ 3031958 w 8128084"/>
              <a:gd name="connsiteY253" fmla="*/ 11285621 h 15135727"/>
              <a:gd name="connsiteX254" fmla="*/ 3007895 w 8128084"/>
              <a:gd name="connsiteY254" fmla="*/ 11189369 h 15135727"/>
              <a:gd name="connsiteX255" fmla="*/ 2887579 w 8128084"/>
              <a:gd name="connsiteY255" fmla="*/ 11141242 h 15135727"/>
              <a:gd name="connsiteX256" fmla="*/ 2887579 w 8128084"/>
              <a:gd name="connsiteY256" fmla="*/ 10972800 h 15135727"/>
              <a:gd name="connsiteX257" fmla="*/ 2887579 w 8128084"/>
              <a:gd name="connsiteY257" fmla="*/ 10924674 h 15135727"/>
              <a:gd name="connsiteX258" fmla="*/ 2767264 w 8128084"/>
              <a:gd name="connsiteY258" fmla="*/ 11020927 h 15135727"/>
              <a:gd name="connsiteX259" fmla="*/ 2743200 w 8128084"/>
              <a:gd name="connsiteY259" fmla="*/ 10924674 h 15135727"/>
              <a:gd name="connsiteX260" fmla="*/ 2550695 w 8128084"/>
              <a:gd name="connsiteY260" fmla="*/ 11020927 h 15135727"/>
              <a:gd name="connsiteX261" fmla="*/ 2526632 w 8128084"/>
              <a:gd name="connsiteY261" fmla="*/ 11117179 h 15135727"/>
              <a:gd name="connsiteX262" fmla="*/ 2334127 w 8128084"/>
              <a:gd name="connsiteY262" fmla="*/ 10996864 h 15135727"/>
              <a:gd name="connsiteX263" fmla="*/ 2358190 w 8128084"/>
              <a:gd name="connsiteY263" fmla="*/ 10732169 h 15135727"/>
              <a:gd name="connsiteX264" fmla="*/ 2334127 w 8128084"/>
              <a:gd name="connsiteY264" fmla="*/ 10587790 h 15135727"/>
              <a:gd name="connsiteX265" fmla="*/ 2406316 w 8128084"/>
              <a:gd name="connsiteY265" fmla="*/ 10491537 h 15135727"/>
              <a:gd name="connsiteX266" fmla="*/ 2598821 w 8128084"/>
              <a:gd name="connsiteY266" fmla="*/ 10684042 h 15135727"/>
              <a:gd name="connsiteX267" fmla="*/ 2767264 w 8128084"/>
              <a:gd name="connsiteY267" fmla="*/ 10684042 h 15135727"/>
              <a:gd name="connsiteX268" fmla="*/ 2646948 w 8128084"/>
              <a:gd name="connsiteY268" fmla="*/ 10515600 h 15135727"/>
              <a:gd name="connsiteX269" fmla="*/ 2815390 w 8128084"/>
              <a:gd name="connsiteY269" fmla="*/ 10395285 h 15135727"/>
              <a:gd name="connsiteX270" fmla="*/ 3080085 w 8128084"/>
              <a:gd name="connsiteY270" fmla="*/ 10419348 h 15135727"/>
              <a:gd name="connsiteX271" fmla="*/ 3248527 w 8128084"/>
              <a:gd name="connsiteY271" fmla="*/ 10539664 h 15135727"/>
              <a:gd name="connsiteX272" fmla="*/ 3320716 w 8128084"/>
              <a:gd name="connsiteY272" fmla="*/ 10659979 h 15135727"/>
              <a:gd name="connsiteX273" fmla="*/ 3465095 w 8128084"/>
              <a:gd name="connsiteY273" fmla="*/ 10659979 h 15135727"/>
              <a:gd name="connsiteX274" fmla="*/ 3441032 w 8128084"/>
              <a:gd name="connsiteY274" fmla="*/ 10491537 h 15135727"/>
              <a:gd name="connsiteX275" fmla="*/ 3392906 w 8128084"/>
              <a:gd name="connsiteY275" fmla="*/ 10250906 h 15135727"/>
              <a:gd name="connsiteX276" fmla="*/ 3152274 w 8128084"/>
              <a:gd name="connsiteY276" fmla="*/ 10250906 h 15135727"/>
              <a:gd name="connsiteX277" fmla="*/ 3176337 w 8128084"/>
              <a:gd name="connsiteY277" fmla="*/ 10178716 h 15135727"/>
              <a:gd name="connsiteX278" fmla="*/ 3104148 w 8128084"/>
              <a:gd name="connsiteY278" fmla="*/ 10154653 h 15135727"/>
              <a:gd name="connsiteX279" fmla="*/ 3007895 w 8128084"/>
              <a:gd name="connsiteY279" fmla="*/ 9962148 h 15135727"/>
              <a:gd name="connsiteX280" fmla="*/ 3176337 w 8128084"/>
              <a:gd name="connsiteY280" fmla="*/ 9889958 h 15135727"/>
              <a:gd name="connsiteX281" fmla="*/ 2959769 w 8128084"/>
              <a:gd name="connsiteY281" fmla="*/ 9504948 h 15135727"/>
              <a:gd name="connsiteX282" fmla="*/ 2791327 w 8128084"/>
              <a:gd name="connsiteY282" fmla="*/ 9456821 h 15135727"/>
              <a:gd name="connsiteX283" fmla="*/ 2574758 w 8128084"/>
              <a:gd name="connsiteY283" fmla="*/ 9336506 h 15135727"/>
              <a:gd name="connsiteX284" fmla="*/ 2550695 w 8128084"/>
              <a:gd name="connsiteY284" fmla="*/ 9071811 h 15135727"/>
              <a:gd name="connsiteX285" fmla="*/ 2695074 w 8128084"/>
              <a:gd name="connsiteY285" fmla="*/ 8999621 h 15135727"/>
              <a:gd name="connsiteX286" fmla="*/ 2622885 w 8128084"/>
              <a:gd name="connsiteY286" fmla="*/ 8975558 h 15135727"/>
              <a:gd name="connsiteX287" fmla="*/ 2430379 w 8128084"/>
              <a:gd name="connsiteY287" fmla="*/ 8999621 h 15135727"/>
              <a:gd name="connsiteX288" fmla="*/ 2261937 w 8128084"/>
              <a:gd name="connsiteY288" fmla="*/ 9168064 h 15135727"/>
              <a:gd name="connsiteX289" fmla="*/ 2237874 w 8128084"/>
              <a:gd name="connsiteY289" fmla="*/ 8999621 h 15135727"/>
              <a:gd name="connsiteX290" fmla="*/ 2117558 w 8128084"/>
              <a:gd name="connsiteY290" fmla="*/ 8975558 h 15135727"/>
              <a:gd name="connsiteX291" fmla="*/ 2045369 w 8128084"/>
              <a:gd name="connsiteY291" fmla="*/ 8783053 h 15135727"/>
              <a:gd name="connsiteX292" fmla="*/ 1852864 w 8128084"/>
              <a:gd name="connsiteY292" fmla="*/ 8758990 h 15135727"/>
              <a:gd name="connsiteX293" fmla="*/ 1636295 w 8128084"/>
              <a:gd name="connsiteY293" fmla="*/ 8927432 h 15135727"/>
              <a:gd name="connsiteX294" fmla="*/ 1588169 w 8128084"/>
              <a:gd name="connsiteY294" fmla="*/ 9023685 h 15135727"/>
              <a:gd name="connsiteX295" fmla="*/ 1515979 w 8128084"/>
              <a:gd name="connsiteY295" fmla="*/ 8879306 h 15135727"/>
              <a:gd name="connsiteX296" fmla="*/ 1347537 w 8128084"/>
              <a:gd name="connsiteY296" fmla="*/ 8879306 h 15135727"/>
              <a:gd name="connsiteX297" fmla="*/ 1347537 w 8128084"/>
              <a:gd name="connsiteY297" fmla="*/ 8710864 h 15135727"/>
              <a:gd name="connsiteX298" fmla="*/ 1106906 w 8128084"/>
              <a:gd name="connsiteY298" fmla="*/ 8783053 h 15135727"/>
              <a:gd name="connsiteX299" fmla="*/ 890337 w 8128084"/>
              <a:gd name="connsiteY299" fmla="*/ 8686800 h 15135727"/>
              <a:gd name="connsiteX300" fmla="*/ 649706 w 8128084"/>
              <a:gd name="connsiteY300" fmla="*/ 8662737 h 15135727"/>
              <a:gd name="connsiteX301" fmla="*/ 385011 w 8128084"/>
              <a:gd name="connsiteY301" fmla="*/ 8566485 h 15135727"/>
              <a:gd name="connsiteX302" fmla="*/ 577516 w 8128084"/>
              <a:gd name="connsiteY302" fmla="*/ 8373979 h 15135727"/>
              <a:gd name="connsiteX303" fmla="*/ 794085 w 8128084"/>
              <a:gd name="connsiteY303" fmla="*/ 8301790 h 15135727"/>
              <a:gd name="connsiteX304" fmla="*/ 745958 w 8128084"/>
              <a:gd name="connsiteY304" fmla="*/ 8133348 h 15135727"/>
              <a:gd name="connsiteX305" fmla="*/ 818148 w 8128084"/>
              <a:gd name="connsiteY305" fmla="*/ 7820527 h 15135727"/>
              <a:gd name="connsiteX306" fmla="*/ 697832 w 8128084"/>
              <a:gd name="connsiteY306" fmla="*/ 7820527 h 15135727"/>
              <a:gd name="connsiteX307" fmla="*/ 625642 w 8128084"/>
              <a:gd name="connsiteY307" fmla="*/ 7916779 h 15135727"/>
              <a:gd name="connsiteX308" fmla="*/ 457200 w 8128084"/>
              <a:gd name="connsiteY308" fmla="*/ 7820527 h 15135727"/>
              <a:gd name="connsiteX309" fmla="*/ 529390 w 8128084"/>
              <a:gd name="connsiteY309" fmla="*/ 7700211 h 15135727"/>
              <a:gd name="connsiteX310" fmla="*/ 938464 w 8128084"/>
              <a:gd name="connsiteY310" fmla="*/ 7676148 h 15135727"/>
              <a:gd name="connsiteX311" fmla="*/ 1058779 w 8128084"/>
              <a:gd name="connsiteY311" fmla="*/ 7459579 h 15135727"/>
              <a:gd name="connsiteX312" fmla="*/ 1203158 w 8128084"/>
              <a:gd name="connsiteY312" fmla="*/ 7603958 h 15135727"/>
              <a:gd name="connsiteX313" fmla="*/ 1299411 w 8128084"/>
              <a:gd name="connsiteY313" fmla="*/ 7555832 h 15135727"/>
              <a:gd name="connsiteX314" fmla="*/ 1443790 w 8128084"/>
              <a:gd name="connsiteY314" fmla="*/ 7507706 h 15135727"/>
              <a:gd name="connsiteX315" fmla="*/ 1684421 w 8128084"/>
              <a:gd name="connsiteY315" fmla="*/ 7603958 h 15135727"/>
              <a:gd name="connsiteX316" fmla="*/ 1684421 w 8128084"/>
              <a:gd name="connsiteY316" fmla="*/ 7603958 h 15135727"/>
              <a:gd name="connsiteX317" fmla="*/ 1540042 w 8128084"/>
              <a:gd name="connsiteY317" fmla="*/ 7363327 h 15135727"/>
              <a:gd name="connsiteX318" fmla="*/ 1299411 w 8128084"/>
              <a:gd name="connsiteY318" fmla="*/ 7315200 h 15135727"/>
              <a:gd name="connsiteX319" fmla="*/ 1130969 w 8128084"/>
              <a:gd name="connsiteY319" fmla="*/ 7339264 h 15135727"/>
              <a:gd name="connsiteX320" fmla="*/ 1034716 w 8128084"/>
              <a:gd name="connsiteY320" fmla="*/ 7315200 h 15135727"/>
              <a:gd name="connsiteX321" fmla="*/ 1155032 w 8128084"/>
              <a:gd name="connsiteY321" fmla="*/ 7050506 h 15135727"/>
              <a:gd name="connsiteX322" fmla="*/ 1155032 w 8128084"/>
              <a:gd name="connsiteY322" fmla="*/ 6930190 h 15135727"/>
              <a:gd name="connsiteX323" fmla="*/ 1155032 w 8128084"/>
              <a:gd name="connsiteY323" fmla="*/ 6761748 h 15135727"/>
              <a:gd name="connsiteX324" fmla="*/ 1203158 w 8128084"/>
              <a:gd name="connsiteY324" fmla="*/ 6617369 h 15135727"/>
              <a:gd name="connsiteX325" fmla="*/ 1371600 w 8128084"/>
              <a:gd name="connsiteY325" fmla="*/ 6472990 h 15135727"/>
              <a:gd name="connsiteX326" fmla="*/ 1443790 w 8128084"/>
              <a:gd name="connsiteY326" fmla="*/ 6328611 h 15135727"/>
              <a:gd name="connsiteX327" fmla="*/ 1419727 w 8128084"/>
              <a:gd name="connsiteY327" fmla="*/ 6208295 h 15135727"/>
              <a:gd name="connsiteX328" fmla="*/ 1275348 w 8128084"/>
              <a:gd name="connsiteY328" fmla="*/ 6304548 h 15135727"/>
              <a:gd name="connsiteX329" fmla="*/ 1323474 w 8128084"/>
              <a:gd name="connsiteY329" fmla="*/ 6015790 h 15135727"/>
              <a:gd name="connsiteX330" fmla="*/ 1540042 w 8128084"/>
              <a:gd name="connsiteY330" fmla="*/ 5871411 h 15135727"/>
              <a:gd name="connsiteX331" fmla="*/ 1540042 w 8128084"/>
              <a:gd name="connsiteY331" fmla="*/ 5751095 h 15135727"/>
              <a:gd name="connsiteX332" fmla="*/ 1395664 w 8128084"/>
              <a:gd name="connsiteY332" fmla="*/ 5799221 h 15135727"/>
              <a:gd name="connsiteX333" fmla="*/ 1179095 w 8128084"/>
              <a:gd name="connsiteY333" fmla="*/ 5799221 h 15135727"/>
              <a:gd name="connsiteX334" fmla="*/ 890337 w 8128084"/>
              <a:gd name="connsiteY334" fmla="*/ 5775158 h 15135727"/>
              <a:gd name="connsiteX335" fmla="*/ 697832 w 8128084"/>
              <a:gd name="connsiteY335" fmla="*/ 5606716 h 15135727"/>
              <a:gd name="connsiteX336" fmla="*/ 577516 w 8128084"/>
              <a:gd name="connsiteY336" fmla="*/ 5582653 h 15135727"/>
              <a:gd name="connsiteX337" fmla="*/ 697832 w 8128084"/>
              <a:gd name="connsiteY337" fmla="*/ 5775158 h 15135727"/>
              <a:gd name="connsiteX338" fmla="*/ 409074 w 8128084"/>
              <a:gd name="connsiteY338" fmla="*/ 5799221 h 15135727"/>
              <a:gd name="connsiteX339" fmla="*/ 168442 w 8128084"/>
              <a:gd name="connsiteY339" fmla="*/ 5702969 h 15135727"/>
              <a:gd name="connsiteX340" fmla="*/ 264695 w 8128084"/>
              <a:gd name="connsiteY340" fmla="*/ 5558590 h 15135727"/>
              <a:gd name="connsiteX341" fmla="*/ 144379 w 8128084"/>
              <a:gd name="connsiteY341" fmla="*/ 5510464 h 15135727"/>
              <a:gd name="connsiteX342" fmla="*/ 0 w 8128084"/>
              <a:gd name="connsiteY342" fmla="*/ 5462337 h 15135727"/>
              <a:gd name="connsiteX343" fmla="*/ 96253 w 8128084"/>
              <a:gd name="connsiteY343"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785811 w 8128084"/>
              <a:gd name="connsiteY170" fmla="*/ 12777537 h 15135727"/>
              <a:gd name="connsiteX171" fmla="*/ 6569242 w 8128084"/>
              <a:gd name="connsiteY171" fmla="*/ 12873790 h 15135727"/>
              <a:gd name="connsiteX172" fmla="*/ 6545179 w 8128084"/>
              <a:gd name="connsiteY172" fmla="*/ 13090358 h 15135727"/>
              <a:gd name="connsiteX173" fmla="*/ 6448927 w 8128084"/>
              <a:gd name="connsiteY173" fmla="*/ 13355053 h 15135727"/>
              <a:gd name="connsiteX174" fmla="*/ 6256421 w 8128084"/>
              <a:gd name="connsiteY174" fmla="*/ 13571621 h 15135727"/>
              <a:gd name="connsiteX175" fmla="*/ 6087979 w 8128084"/>
              <a:gd name="connsiteY175" fmla="*/ 13667874 h 15135727"/>
              <a:gd name="connsiteX176" fmla="*/ 5943600 w 8128084"/>
              <a:gd name="connsiteY176" fmla="*/ 13716000 h 15135727"/>
              <a:gd name="connsiteX177" fmla="*/ 5702969 w 8128084"/>
              <a:gd name="connsiteY177" fmla="*/ 13667874 h 15135727"/>
              <a:gd name="connsiteX178" fmla="*/ 5582653 w 8128084"/>
              <a:gd name="connsiteY178" fmla="*/ 13691937 h 15135727"/>
              <a:gd name="connsiteX179" fmla="*/ 5727032 w 8128084"/>
              <a:gd name="connsiteY179" fmla="*/ 13836316 h 15135727"/>
              <a:gd name="connsiteX180" fmla="*/ 5582653 w 8128084"/>
              <a:gd name="connsiteY180" fmla="*/ 14052885 h 15135727"/>
              <a:gd name="connsiteX181" fmla="*/ 5462337 w 8128084"/>
              <a:gd name="connsiteY181" fmla="*/ 14149137 h 15135727"/>
              <a:gd name="connsiteX182" fmla="*/ 5342021 w 8128084"/>
              <a:gd name="connsiteY182" fmla="*/ 14004758 h 15135727"/>
              <a:gd name="connsiteX183" fmla="*/ 5245769 w 8128084"/>
              <a:gd name="connsiteY183" fmla="*/ 14004758 h 15135727"/>
              <a:gd name="connsiteX184" fmla="*/ 5245769 w 8128084"/>
              <a:gd name="connsiteY184" fmla="*/ 13956632 h 15135727"/>
              <a:gd name="connsiteX185" fmla="*/ 5101390 w 8128084"/>
              <a:gd name="connsiteY185" fmla="*/ 13956632 h 15135727"/>
              <a:gd name="connsiteX186" fmla="*/ 4981074 w 8128084"/>
              <a:gd name="connsiteY186" fmla="*/ 13860379 h 15135727"/>
              <a:gd name="connsiteX187" fmla="*/ 4740442 w 8128084"/>
              <a:gd name="connsiteY187" fmla="*/ 13908506 h 15135727"/>
              <a:gd name="connsiteX188" fmla="*/ 4475748 w 8128084"/>
              <a:gd name="connsiteY188" fmla="*/ 13956632 h 15135727"/>
              <a:gd name="connsiteX189" fmla="*/ 4379495 w 8128084"/>
              <a:gd name="connsiteY189" fmla="*/ 14028821 h 15135727"/>
              <a:gd name="connsiteX190" fmla="*/ 4403558 w 8128084"/>
              <a:gd name="connsiteY190" fmla="*/ 14197264 h 15135727"/>
              <a:gd name="connsiteX191" fmla="*/ 4572000 w 8128084"/>
              <a:gd name="connsiteY191" fmla="*/ 14149137 h 15135727"/>
              <a:gd name="connsiteX192" fmla="*/ 4523874 w 8128084"/>
              <a:gd name="connsiteY192" fmla="*/ 14558211 h 15135727"/>
              <a:gd name="connsiteX193" fmla="*/ 4403558 w 8128084"/>
              <a:gd name="connsiteY193" fmla="*/ 14437895 h 15135727"/>
              <a:gd name="connsiteX194" fmla="*/ 4403558 w 8128084"/>
              <a:gd name="connsiteY194" fmla="*/ 14437895 h 15135727"/>
              <a:gd name="connsiteX195" fmla="*/ 4283242 w 8128084"/>
              <a:gd name="connsiteY195" fmla="*/ 14245390 h 15135727"/>
              <a:gd name="connsiteX196" fmla="*/ 4235116 w 8128084"/>
              <a:gd name="connsiteY196" fmla="*/ 14341642 h 15135727"/>
              <a:gd name="connsiteX197" fmla="*/ 4162927 w 8128084"/>
              <a:gd name="connsiteY197" fmla="*/ 14389769 h 15135727"/>
              <a:gd name="connsiteX198" fmla="*/ 4162927 w 8128084"/>
              <a:gd name="connsiteY198" fmla="*/ 14389769 h 15135727"/>
              <a:gd name="connsiteX199" fmla="*/ 3922295 w 8128084"/>
              <a:gd name="connsiteY199" fmla="*/ 14245390 h 15135727"/>
              <a:gd name="connsiteX200" fmla="*/ 3801979 w 8128084"/>
              <a:gd name="connsiteY200" fmla="*/ 14293516 h 15135727"/>
              <a:gd name="connsiteX201" fmla="*/ 3681664 w 8128084"/>
              <a:gd name="connsiteY201" fmla="*/ 14389769 h 15135727"/>
              <a:gd name="connsiteX202" fmla="*/ 3657600 w 8128084"/>
              <a:gd name="connsiteY202" fmla="*/ 14654464 h 15135727"/>
              <a:gd name="connsiteX203" fmla="*/ 3513221 w 8128084"/>
              <a:gd name="connsiteY203" fmla="*/ 14726653 h 15135727"/>
              <a:gd name="connsiteX204" fmla="*/ 3513221 w 8128084"/>
              <a:gd name="connsiteY204" fmla="*/ 14871032 h 15135727"/>
              <a:gd name="connsiteX205" fmla="*/ 3633537 w 8128084"/>
              <a:gd name="connsiteY205" fmla="*/ 14967285 h 15135727"/>
              <a:gd name="connsiteX206" fmla="*/ 3609474 w 8128084"/>
              <a:gd name="connsiteY206" fmla="*/ 15087600 h 15135727"/>
              <a:gd name="connsiteX207" fmla="*/ 3441032 w 8128084"/>
              <a:gd name="connsiteY207" fmla="*/ 15039474 h 15135727"/>
              <a:gd name="connsiteX208" fmla="*/ 3272590 w 8128084"/>
              <a:gd name="connsiteY208" fmla="*/ 15063537 h 15135727"/>
              <a:gd name="connsiteX209" fmla="*/ 3248527 w 8128084"/>
              <a:gd name="connsiteY209" fmla="*/ 14895095 h 15135727"/>
              <a:gd name="connsiteX210" fmla="*/ 3128211 w 8128084"/>
              <a:gd name="connsiteY210" fmla="*/ 14919158 h 15135727"/>
              <a:gd name="connsiteX211" fmla="*/ 2959769 w 8128084"/>
              <a:gd name="connsiteY211" fmla="*/ 15135727 h 15135727"/>
              <a:gd name="connsiteX212" fmla="*/ 2935706 w 8128084"/>
              <a:gd name="connsiteY212" fmla="*/ 14895095 h 15135727"/>
              <a:gd name="connsiteX213" fmla="*/ 2791327 w 8128084"/>
              <a:gd name="connsiteY213" fmla="*/ 14943221 h 15135727"/>
              <a:gd name="connsiteX214" fmla="*/ 2671011 w 8128084"/>
              <a:gd name="connsiteY214" fmla="*/ 15039474 h 15135727"/>
              <a:gd name="connsiteX215" fmla="*/ 2430379 w 8128084"/>
              <a:gd name="connsiteY215" fmla="*/ 15087600 h 15135727"/>
              <a:gd name="connsiteX216" fmla="*/ 2237874 w 8128084"/>
              <a:gd name="connsiteY216" fmla="*/ 15039474 h 15135727"/>
              <a:gd name="connsiteX217" fmla="*/ 2622885 w 8128084"/>
              <a:gd name="connsiteY217" fmla="*/ 14846969 h 15135727"/>
              <a:gd name="connsiteX218" fmla="*/ 2887579 w 8128084"/>
              <a:gd name="connsiteY218" fmla="*/ 14774779 h 15135727"/>
              <a:gd name="connsiteX219" fmla="*/ 2839453 w 8128084"/>
              <a:gd name="connsiteY219" fmla="*/ 14582274 h 15135727"/>
              <a:gd name="connsiteX220" fmla="*/ 2935706 w 8128084"/>
              <a:gd name="connsiteY220" fmla="*/ 14510085 h 15135727"/>
              <a:gd name="connsiteX221" fmla="*/ 2935706 w 8128084"/>
              <a:gd name="connsiteY221" fmla="*/ 14510085 h 15135727"/>
              <a:gd name="connsiteX222" fmla="*/ 3080085 w 8128084"/>
              <a:gd name="connsiteY222" fmla="*/ 14413832 h 15135727"/>
              <a:gd name="connsiteX223" fmla="*/ 3152274 w 8128084"/>
              <a:gd name="connsiteY223" fmla="*/ 14341642 h 15135727"/>
              <a:gd name="connsiteX224" fmla="*/ 3080085 w 8128084"/>
              <a:gd name="connsiteY224" fmla="*/ 14269453 h 15135727"/>
              <a:gd name="connsiteX225" fmla="*/ 3152274 w 8128084"/>
              <a:gd name="connsiteY225" fmla="*/ 14197264 h 15135727"/>
              <a:gd name="connsiteX226" fmla="*/ 3152274 w 8128084"/>
              <a:gd name="connsiteY226" fmla="*/ 14052885 h 15135727"/>
              <a:gd name="connsiteX227" fmla="*/ 3080085 w 8128084"/>
              <a:gd name="connsiteY227" fmla="*/ 13980695 h 15135727"/>
              <a:gd name="connsiteX228" fmla="*/ 3056021 w 8128084"/>
              <a:gd name="connsiteY228" fmla="*/ 14076948 h 15135727"/>
              <a:gd name="connsiteX229" fmla="*/ 2935706 w 8128084"/>
              <a:gd name="connsiteY229" fmla="*/ 14076948 h 15135727"/>
              <a:gd name="connsiteX230" fmla="*/ 2863516 w 8128084"/>
              <a:gd name="connsiteY230" fmla="*/ 14125074 h 15135727"/>
              <a:gd name="connsiteX231" fmla="*/ 2719137 w 8128084"/>
              <a:gd name="connsiteY231" fmla="*/ 14197264 h 15135727"/>
              <a:gd name="connsiteX232" fmla="*/ 2646948 w 8128084"/>
              <a:gd name="connsiteY232" fmla="*/ 14197264 h 15135727"/>
              <a:gd name="connsiteX233" fmla="*/ 2598821 w 8128084"/>
              <a:gd name="connsiteY233" fmla="*/ 14125074 h 15135727"/>
              <a:gd name="connsiteX234" fmla="*/ 2430379 w 8128084"/>
              <a:gd name="connsiteY234" fmla="*/ 13836316 h 15135727"/>
              <a:gd name="connsiteX235" fmla="*/ 2646948 w 8128084"/>
              <a:gd name="connsiteY235" fmla="*/ 13812253 h 15135727"/>
              <a:gd name="connsiteX236" fmla="*/ 2502569 w 8128084"/>
              <a:gd name="connsiteY236" fmla="*/ 13475369 h 15135727"/>
              <a:gd name="connsiteX237" fmla="*/ 2550695 w 8128084"/>
              <a:gd name="connsiteY237" fmla="*/ 13186611 h 15135727"/>
              <a:gd name="connsiteX238" fmla="*/ 2719137 w 8128084"/>
              <a:gd name="connsiteY238" fmla="*/ 13042232 h 15135727"/>
              <a:gd name="connsiteX239" fmla="*/ 2791327 w 8128084"/>
              <a:gd name="connsiteY239" fmla="*/ 12945979 h 15135727"/>
              <a:gd name="connsiteX240" fmla="*/ 3031958 w 8128084"/>
              <a:gd name="connsiteY240" fmla="*/ 13090358 h 15135727"/>
              <a:gd name="connsiteX241" fmla="*/ 3056021 w 8128084"/>
              <a:gd name="connsiteY241" fmla="*/ 12753474 h 15135727"/>
              <a:gd name="connsiteX242" fmla="*/ 2887579 w 8128084"/>
              <a:gd name="connsiteY242" fmla="*/ 12777537 h 15135727"/>
              <a:gd name="connsiteX243" fmla="*/ 2815390 w 8128084"/>
              <a:gd name="connsiteY243" fmla="*/ 12777537 h 15135727"/>
              <a:gd name="connsiteX244" fmla="*/ 3176337 w 8128084"/>
              <a:gd name="connsiteY244" fmla="*/ 12368464 h 15135727"/>
              <a:gd name="connsiteX245" fmla="*/ 3104148 w 8128084"/>
              <a:gd name="connsiteY245" fmla="*/ 12320337 h 15135727"/>
              <a:gd name="connsiteX246" fmla="*/ 3104148 w 8128084"/>
              <a:gd name="connsiteY246" fmla="*/ 12320337 h 15135727"/>
              <a:gd name="connsiteX247" fmla="*/ 3007895 w 8128084"/>
              <a:gd name="connsiteY247" fmla="*/ 12079706 h 15135727"/>
              <a:gd name="connsiteX248" fmla="*/ 2911642 w 8128084"/>
              <a:gd name="connsiteY248" fmla="*/ 11935327 h 15135727"/>
              <a:gd name="connsiteX249" fmla="*/ 2863516 w 8128084"/>
              <a:gd name="connsiteY249" fmla="*/ 11694695 h 15135727"/>
              <a:gd name="connsiteX250" fmla="*/ 2911642 w 8128084"/>
              <a:gd name="connsiteY250" fmla="*/ 11454064 h 15135727"/>
              <a:gd name="connsiteX251" fmla="*/ 3056021 w 8128084"/>
              <a:gd name="connsiteY251" fmla="*/ 11454064 h 15135727"/>
              <a:gd name="connsiteX252" fmla="*/ 2983832 w 8128084"/>
              <a:gd name="connsiteY252" fmla="*/ 11381874 h 15135727"/>
              <a:gd name="connsiteX253" fmla="*/ 3031958 w 8128084"/>
              <a:gd name="connsiteY253" fmla="*/ 11285621 h 15135727"/>
              <a:gd name="connsiteX254" fmla="*/ 3007895 w 8128084"/>
              <a:gd name="connsiteY254" fmla="*/ 11189369 h 15135727"/>
              <a:gd name="connsiteX255" fmla="*/ 2887579 w 8128084"/>
              <a:gd name="connsiteY255" fmla="*/ 11141242 h 15135727"/>
              <a:gd name="connsiteX256" fmla="*/ 2887579 w 8128084"/>
              <a:gd name="connsiteY256" fmla="*/ 10972800 h 15135727"/>
              <a:gd name="connsiteX257" fmla="*/ 2887579 w 8128084"/>
              <a:gd name="connsiteY257" fmla="*/ 10924674 h 15135727"/>
              <a:gd name="connsiteX258" fmla="*/ 2767264 w 8128084"/>
              <a:gd name="connsiteY258" fmla="*/ 11020927 h 15135727"/>
              <a:gd name="connsiteX259" fmla="*/ 2743200 w 8128084"/>
              <a:gd name="connsiteY259" fmla="*/ 10924674 h 15135727"/>
              <a:gd name="connsiteX260" fmla="*/ 2550695 w 8128084"/>
              <a:gd name="connsiteY260" fmla="*/ 11020927 h 15135727"/>
              <a:gd name="connsiteX261" fmla="*/ 2526632 w 8128084"/>
              <a:gd name="connsiteY261" fmla="*/ 11117179 h 15135727"/>
              <a:gd name="connsiteX262" fmla="*/ 2334127 w 8128084"/>
              <a:gd name="connsiteY262" fmla="*/ 10996864 h 15135727"/>
              <a:gd name="connsiteX263" fmla="*/ 2358190 w 8128084"/>
              <a:gd name="connsiteY263" fmla="*/ 10732169 h 15135727"/>
              <a:gd name="connsiteX264" fmla="*/ 2334127 w 8128084"/>
              <a:gd name="connsiteY264" fmla="*/ 10587790 h 15135727"/>
              <a:gd name="connsiteX265" fmla="*/ 2406316 w 8128084"/>
              <a:gd name="connsiteY265" fmla="*/ 10491537 h 15135727"/>
              <a:gd name="connsiteX266" fmla="*/ 2598821 w 8128084"/>
              <a:gd name="connsiteY266" fmla="*/ 10684042 h 15135727"/>
              <a:gd name="connsiteX267" fmla="*/ 2767264 w 8128084"/>
              <a:gd name="connsiteY267" fmla="*/ 10684042 h 15135727"/>
              <a:gd name="connsiteX268" fmla="*/ 2646948 w 8128084"/>
              <a:gd name="connsiteY268" fmla="*/ 10515600 h 15135727"/>
              <a:gd name="connsiteX269" fmla="*/ 2815390 w 8128084"/>
              <a:gd name="connsiteY269" fmla="*/ 10395285 h 15135727"/>
              <a:gd name="connsiteX270" fmla="*/ 3080085 w 8128084"/>
              <a:gd name="connsiteY270" fmla="*/ 10419348 h 15135727"/>
              <a:gd name="connsiteX271" fmla="*/ 3248527 w 8128084"/>
              <a:gd name="connsiteY271" fmla="*/ 10539664 h 15135727"/>
              <a:gd name="connsiteX272" fmla="*/ 3320716 w 8128084"/>
              <a:gd name="connsiteY272" fmla="*/ 10659979 h 15135727"/>
              <a:gd name="connsiteX273" fmla="*/ 3465095 w 8128084"/>
              <a:gd name="connsiteY273" fmla="*/ 10659979 h 15135727"/>
              <a:gd name="connsiteX274" fmla="*/ 3441032 w 8128084"/>
              <a:gd name="connsiteY274" fmla="*/ 10491537 h 15135727"/>
              <a:gd name="connsiteX275" fmla="*/ 3392906 w 8128084"/>
              <a:gd name="connsiteY275" fmla="*/ 10250906 h 15135727"/>
              <a:gd name="connsiteX276" fmla="*/ 3152274 w 8128084"/>
              <a:gd name="connsiteY276" fmla="*/ 10250906 h 15135727"/>
              <a:gd name="connsiteX277" fmla="*/ 3176337 w 8128084"/>
              <a:gd name="connsiteY277" fmla="*/ 10178716 h 15135727"/>
              <a:gd name="connsiteX278" fmla="*/ 3104148 w 8128084"/>
              <a:gd name="connsiteY278" fmla="*/ 10154653 h 15135727"/>
              <a:gd name="connsiteX279" fmla="*/ 3007895 w 8128084"/>
              <a:gd name="connsiteY279" fmla="*/ 9962148 h 15135727"/>
              <a:gd name="connsiteX280" fmla="*/ 3176337 w 8128084"/>
              <a:gd name="connsiteY280" fmla="*/ 9889958 h 15135727"/>
              <a:gd name="connsiteX281" fmla="*/ 2959769 w 8128084"/>
              <a:gd name="connsiteY281" fmla="*/ 9504948 h 15135727"/>
              <a:gd name="connsiteX282" fmla="*/ 2791327 w 8128084"/>
              <a:gd name="connsiteY282" fmla="*/ 9456821 h 15135727"/>
              <a:gd name="connsiteX283" fmla="*/ 2574758 w 8128084"/>
              <a:gd name="connsiteY283" fmla="*/ 9336506 h 15135727"/>
              <a:gd name="connsiteX284" fmla="*/ 2550695 w 8128084"/>
              <a:gd name="connsiteY284" fmla="*/ 9071811 h 15135727"/>
              <a:gd name="connsiteX285" fmla="*/ 2695074 w 8128084"/>
              <a:gd name="connsiteY285" fmla="*/ 8999621 h 15135727"/>
              <a:gd name="connsiteX286" fmla="*/ 2622885 w 8128084"/>
              <a:gd name="connsiteY286" fmla="*/ 8975558 h 15135727"/>
              <a:gd name="connsiteX287" fmla="*/ 2430379 w 8128084"/>
              <a:gd name="connsiteY287" fmla="*/ 8999621 h 15135727"/>
              <a:gd name="connsiteX288" fmla="*/ 2261937 w 8128084"/>
              <a:gd name="connsiteY288" fmla="*/ 9168064 h 15135727"/>
              <a:gd name="connsiteX289" fmla="*/ 2237874 w 8128084"/>
              <a:gd name="connsiteY289" fmla="*/ 8999621 h 15135727"/>
              <a:gd name="connsiteX290" fmla="*/ 2117558 w 8128084"/>
              <a:gd name="connsiteY290" fmla="*/ 8975558 h 15135727"/>
              <a:gd name="connsiteX291" fmla="*/ 2045369 w 8128084"/>
              <a:gd name="connsiteY291" fmla="*/ 8783053 h 15135727"/>
              <a:gd name="connsiteX292" fmla="*/ 1852864 w 8128084"/>
              <a:gd name="connsiteY292" fmla="*/ 8758990 h 15135727"/>
              <a:gd name="connsiteX293" fmla="*/ 1636295 w 8128084"/>
              <a:gd name="connsiteY293" fmla="*/ 8927432 h 15135727"/>
              <a:gd name="connsiteX294" fmla="*/ 1588169 w 8128084"/>
              <a:gd name="connsiteY294" fmla="*/ 9023685 h 15135727"/>
              <a:gd name="connsiteX295" fmla="*/ 1515979 w 8128084"/>
              <a:gd name="connsiteY295" fmla="*/ 8879306 h 15135727"/>
              <a:gd name="connsiteX296" fmla="*/ 1347537 w 8128084"/>
              <a:gd name="connsiteY296" fmla="*/ 8879306 h 15135727"/>
              <a:gd name="connsiteX297" fmla="*/ 1347537 w 8128084"/>
              <a:gd name="connsiteY297" fmla="*/ 8710864 h 15135727"/>
              <a:gd name="connsiteX298" fmla="*/ 1106906 w 8128084"/>
              <a:gd name="connsiteY298" fmla="*/ 8783053 h 15135727"/>
              <a:gd name="connsiteX299" fmla="*/ 890337 w 8128084"/>
              <a:gd name="connsiteY299" fmla="*/ 8686800 h 15135727"/>
              <a:gd name="connsiteX300" fmla="*/ 649706 w 8128084"/>
              <a:gd name="connsiteY300" fmla="*/ 8662737 h 15135727"/>
              <a:gd name="connsiteX301" fmla="*/ 385011 w 8128084"/>
              <a:gd name="connsiteY301" fmla="*/ 8566485 h 15135727"/>
              <a:gd name="connsiteX302" fmla="*/ 577516 w 8128084"/>
              <a:gd name="connsiteY302" fmla="*/ 8373979 h 15135727"/>
              <a:gd name="connsiteX303" fmla="*/ 794085 w 8128084"/>
              <a:gd name="connsiteY303" fmla="*/ 8301790 h 15135727"/>
              <a:gd name="connsiteX304" fmla="*/ 745958 w 8128084"/>
              <a:gd name="connsiteY304" fmla="*/ 8133348 h 15135727"/>
              <a:gd name="connsiteX305" fmla="*/ 818148 w 8128084"/>
              <a:gd name="connsiteY305" fmla="*/ 7820527 h 15135727"/>
              <a:gd name="connsiteX306" fmla="*/ 697832 w 8128084"/>
              <a:gd name="connsiteY306" fmla="*/ 7820527 h 15135727"/>
              <a:gd name="connsiteX307" fmla="*/ 625642 w 8128084"/>
              <a:gd name="connsiteY307" fmla="*/ 7916779 h 15135727"/>
              <a:gd name="connsiteX308" fmla="*/ 457200 w 8128084"/>
              <a:gd name="connsiteY308" fmla="*/ 7820527 h 15135727"/>
              <a:gd name="connsiteX309" fmla="*/ 529390 w 8128084"/>
              <a:gd name="connsiteY309" fmla="*/ 7700211 h 15135727"/>
              <a:gd name="connsiteX310" fmla="*/ 938464 w 8128084"/>
              <a:gd name="connsiteY310" fmla="*/ 7676148 h 15135727"/>
              <a:gd name="connsiteX311" fmla="*/ 1058779 w 8128084"/>
              <a:gd name="connsiteY311" fmla="*/ 7459579 h 15135727"/>
              <a:gd name="connsiteX312" fmla="*/ 1203158 w 8128084"/>
              <a:gd name="connsiteY312" fmla="*/ 7603958 h 15135727"/>
              <a:gd name="connsiteX313" fmla="*/ 1299411 w 8128084"/>
              <a:gd name="connsiteY313" fmla="*/ 7555832 h 15135727"/>
              <a:gd name="connsiteX314" fmla="*/ 1443790 w 8128084"/>
              <a:gd name="connsiteY314" fmla="*/ 7507706 h 15135727"/>
              <a:gd name="connsiteX315" fmla="*/ 1684421 w 8128084"/>
              <a:gd name="connsiteY315" fmla="*/ 7603958 h 15135727"/>
              <a:gd name="connsiteX316" fmla="*/ 1684421 w 8128084"/>
              <a:gd name="connsiteY316" fmla="*/ 7603958 h 15135727"/>
              <a:gd name="connsiteX317" fmla="*/ 1540042 w 8128084"/>
              <a:gd name="connsiteY317" fmla="*/ 7363327 h 15135727"/>
              <a:gd name="connsiteX318" fmla="*/ 1299411 w 8128084"/>
              <a:gd name="connsiteY318" fmla="*/ 7315200 h 15135727"/>
              <a:gd name="connsiteX319" fmla="*/ 1130969 w 8128084"/>
              <a:gd name="connsiteY319" fmla="*/ 7339264 h 15135727"/>
              <a:gd name="connsiteX320" fmla="*/ 1034716 w 8128084"/>
              <a:gd name="connsiteY320" fmla="*/ 7315200 h 15135727"/>
              <a:gd name="connsiteX321" fmla="*/ 1155032 w 8128084"/>
              <a:gd name="connsiteY321" fmla="*/ 7050506 h 15135727"/>
              <a:gd name="connsiteX322" fmla="*/ 1155032 w 8128084"/>
              <a:gd name="connsiteY322" fmla="*/ 6930190 h 15135727"/>
              <a:gd name="connsiteX323" fmla="*/ 1155032 w 8128084"/>
              <a:gd name="connsiteY323" fmla="*/ 6761748 h 15135727"/>
              <a:gd name="connsiteX324" fmla="*/ 1203158 w 8128084"/>
              <a:gd name="connsiteY324" fmla="*/ 6617369 h 15135727"/>
              <a:gd name="connsiteX325" fmla="*/ 1371600 w 8128084"/>
              <a:gd name="connsiteY325" fmla="*/ 6472990 h 15135727"/>
              <a:gd name="connsiteX326" fmla="*/ 1443790 w 8128084"/>
              <a:gd name="connsiteY326" fmla="*/ 6328611 h 15135727"/>
              <a:gd name="connsiteX327" fmla="*/ 1419727 w 8128084"/>
              <a:gd name="connsiteY327" fmla="*/ 6208295 h 15135727"/>
              <a:gd name="connsiteX328" fmla="*/ 1275348 w 8128084"/>
              <a:gd name="connsiteY328" fmla="*/ 6304548 h 15135727"/>
              <a:gd name="connsiteX329" fmla="*/ 1323474 w 8128084"/>
              <a:gd name="connsiteY329" fmla="*/ 6015790 h 15135727"/>
              <a:gd name="connsiteX330" fmla="*/ 1540042 w 8128084"/>
              <a:gd name="connsiteY330" fmla="*/ 5871411 h 15135727"/>
              <a:gd name="connsiteX331" fmla="*/ 1540042 w 8128084"/>
              <a:gd name="connsiteY331" fmla="*/ 5751095 h 15135727"/>
              <a:gd name="connsiteX332" fmla="*/ 1395664 w 8128084"/>
              <a:gd name="connsiteY332" fmla="*/ 5799221 h 15135727"/>
              <a:gd name="connsiteX333" fmla="*/ 1179095 w 8128084"/>
              <a:gd name="connsiteY333" fmla="*/ 5799221 h 15135727"/>
              <a:gd name="connsiteX334" fmla="*/ 890337 w 8128084"/>
              <a:gd name="connsiteY334" fmla="*/ 5775158 h 15135727"/>
              <a:gd name="connsiteX335" fmla="*/ 697832 w 8128084"/>
              <a:gd name="connsiteY335" fmla="*/ 5606716 h 15135727"/>
              <a:gd name="connsiteX336" fmla="*/ 577516 w 8128084"/>
              <a:gd name="connsiteY336" fmla="*/ 5582653 h 15135727"/>
              <a:gd name="connsiteX337" fmla="*/ 697832 w 8128084"/>
              <a:gd name="connsiteY337" fmla="*/ 5775158 h 15135727"/>
              <a:gd name="connsiteX338" fmla="*/ 409074 w 8128084"/>
              <a:gd name="connsiteY338" fmla="*/ 5799221 h 15135727"/>
              <a:gd name="connsiteX339" fmla="*/ 168442 w 8128084"/>
              <a:gd name="connsiteY339" fmla="*/ 5702969 h 15135727"/>
              <a:gd name="connsiteX340" fmla="*/ 264695 w 8128084"/>
              <a:gd name="connsiteY340" fmla="*/ 5558590 h 15135727"/>
              <a:gd name="connsiteX341" fmla="*/ 144379 w 8128084"/>
              <a:gd name="connsiteY341" fmla="*/ 5510464 h 15135727"/>
              <a:gd name="connsiteX342" fmla="*/ 0 w 8128084"/>
              <a:gd name="connsiteY342" fmla="*/ 5462337 h 15135727"/>
              <a:gd name="connsiteX343" fmla="*/ 96253 w 8128084"/>
              <a:gd name="connsiteY343"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569242 w 8128084"/>
              <a:gd name="connsiteY171" fmla="*/ 12873790 h 15135727"/>
              <a:gd name="connsiteX172" fmla="*/ 6545179 w 8128084"/>
              <a:gd name="connsiteY172" fmla="*/ 13090358 h 15135727"/>
              <a:gd name="connsiteX173" fmla="*/ 6448927 w 8128084"/>
              <a:gd name="connsiteY173" fmla="*/ 13355053 h 15135727"/>
              <a:gd name="connsiteX174" fmla="*/ 6256421 w 8128084"/>
              <a:gd name="connsiteY174" fmla="*/ 13571621 h 15135727"/>
              <a:gd name="connsiteX175" fmla="*/ 6087979 w 8128084"/>
              <a:gd name="connsiteY175" fmla="*/ 13667874 h 15135727"/>
              <a:gd name="connsiteX176" fmla="*/ 5943600 w 8128084"/>
              <a:gd name="connsiteY176" fmla="*/ 13716000 h 15135727"/>
              <a:gd name="connsiteX177" fmla="*/ 5702969 w 8128084"/>
              <a:gd name="connsiteY177" fmla="*/ 13667874 h 15135727"/>
              <a:gd name="connsiteX178" fmla="*/ 5582653 w 8128084"/>
              <a:gd name="connsiteY178" fmla="*/ 13691937 h 15135727"/>
              <a:gd name="connsiteX179" fmla="*/ 5727032 w 8128084"/>
              <a:gd name="connsiteY179" fmla="*/ 13836316 h 15135727"/>
              <a:gd name="connsiteX180" fmla="*/ 5582653 w 8128084"/>
              <a:gd name="connsiteY180" fmla="*/ 14052885 h 15135727"/>
              <a:gd name="connsiteX181" fmla="*/ 5462337 w 8128084"/>
              <a:gd name="connsiteY181" fmla="*/ 14149137 h 15135727"/>
              <a:gd name="connsiteX182" fmla="*/ 5342021 w 8128084"/>
              <a:gd name="connsiteY182" fmla="*/ 14004758 h 15135727"/>
              <a:gd name="connsiteX183" fmla="*/ 5245769 w 8128084"/>
              <a:gd name="connsiteY183" fmla="*/ 14004758 h 15135727"/>
              <a:gd name="connsiteX184" fmla="*/ 5245769 w 8128084"/>
              <a:gd name="connsiteY184" fmla="*/ 13956632 h 15135727"/>
              <a:gd name="connsiteX185" fmla="*/ 5101390 w 8128084"/>
              <a:gd name="connsiteY185" fmla="*/ 13956632 h 15135727"/>
              <a:gd name="connsiteX186" fmla="*/ 4981074 w 8128084"/>
              <a:gd name="connsiteY186" fmla="*/ 13860379 h 15135727"/>
              <a:gd name="connsiteX187" fmla="*/ 4740442 w 8128084"/>
              <a:gd name="connsiteY187" fmla="*/ 13908506 h 15135727"/>
              <a:gd name="connsiteX188" fmla="*/ 4475748 w 8128084"/>
              <a:gd name="connsiteY188" fmla="*/ 13956632 h 15135727"/>
              <a:gd name="connsiteX189" fmla="*/ 4379495 w 8128084"/>
              <a:gd name="connsiteY189" fmla="*/ 14028821 h 15135727"/>
              <a:gd name="connsiteX190" fmla="*/ 4403558 w 8128084"/>
              <a:gd name="connsiteY190" fmla="*/ 14197264 h 15135727"/>
              <a:gd name="connsiteX191" fmla="*/ 4572000 w 8128084"/>
              <a:gd name="connsiteY191" fmla="*/ 14149137 h 15135727"/>
              <a:gd name="connsiteX192" fmla="*/ 4523874 w 8128084"/>
              <a:gd name="connsiteY192" fmla="*/ 14558211 h 15135727"/>
              <a:gd name="connsiteX193" fmla="*/ 4403558 w 8128084"/>
              <a:gd name="connsiteY193" fmla="*/ 14437895 h 15135727"/>
              <a:gd name="connsiteX194" fmla="*/ 4403558 w 8128084"/>
              <a:gd name="connsiteY194" fmla="*/ 14437895 h 15135727"/>
              <a:gd name="connsiteX195" fmla="*/ 4283242 w 8128084"/>
              <a:gd name="connsiteY195" fmla="*/ 14245390 h 15135727"/>
              <a:gd name="connsiteX196" fmla="*/ 4235116 w 8128084"/>
              <a:gd name="connsiteY196" fmla="*/ 14341642 h 15135727"/>
              <a:gd name="connsiteX197" fmla="*/ 4162927 w 8128084"/>
              <a:gd name="connsiteY197" fmla="*/ 14389769 h 15135727"/>
              <a:gd name="connsiteX198" fmla="*/ 4162927 w 8128084"/>
              <a:gd name="connsiteY198" fmla="*/ 14389769 h 15135727"/>
              <a:gd name="connsiteX199" fmla="*/ 3922295 w 8128084"/>
              <a:gd name="connsiteY199" fmla="*/ 14245390 h 15135727"/>
              <a:gd name="connsiteX200" fmla="*/ 3801979 w 8128084"/>
              <a:gd name="connsiteY200" fmla="*/ 14293516 h 15135727"/>
              <a:gd name="connsiteX201" fmla="*/ 3681664 w 8128084"/>
              <a:gd name="connsiteY201" fmla="*/ 14389769 h 15135727"/>
              <a:gd name="connsiteX202" fmla="*/ 3657600 w 8128084"/>
              <a:gd name="connsiteY202" fmla="*/ 14654464 h 15135727"/>
              <a:gd name="connsiteX203" fmla="*/ 3513221 w 8128084"/>
              <a:gd name="connsiteY203" fmla="*/ 14726653 h 15135727"/>
              <a:gd name="connsiteX204" fmla="*/ 3513221 w 8128084"/>
              <a:gd name="connsiteY204" fmla="*/ 14871032 h 15135727"/>
              <a:gd name="connsiteX205" fmla="*/ 3633537 w 8128084"/>
              <a:gd name="connsiteY205" fmla="*/ 14967285 h 15135727"/>
              <a:gd name="connsiteX206" fmla="*/ 3609474 w 8128084"/>
              <a:gd name="connsiteY206" fmla="*/ 15087600 h 15135727"/>
              <a:gd name="connsiteX207" fmla="*/ 3441032 w 8128084"/>
              <a:gd name="connsiteY207" fmla="*/ 15039474 h 15135727"/>
              <a:gd name="connsiteX208" fmla="*/ 3272590 w 8128084"/>
              <a:gd name="connsiteY208" fmla="*/ 15063537 h 15135727"/>
              <a:gd name="connsiteX209" fmla="*/ 3248527 w 8128084"/>
              <a:gd name="connsiteY209" fmla="*/ 14895095 h 15135727"/>
              <a:gd name="connsiteX210" fmla="*/ 3128211 w 8128084"/>
              <a:gd name="connsiteY210" fmla="*/ 14919158 h 15135727"/>
              <a:gd name="connsiteX211" fmla="*/ 2959769 w 8128084"/>
              <a:gd name="connsiteY211" fmla="*/ 15135727 h 15135727"/>
              <a:gd name="connsiteX212" fmla="*/ 2935706 w 8128084"/>
              <a:gd name="connsiteY212" fmla="*/ 14895095 h 15135727"/>
              <a:gd name="connsiteX213" fmla="*/ 2791327 w 8128084"/>
              <a:gd name="connsiteY213" fmla="*/ 14943221 h 15135727"/>
              <a:gd name="connsiteX214" fmla="*/ 2671011 w 8128084"/>
              <a:gd name="connsiteY214" fmla="*/ 15039474 h 15135727"/>
              <a:gd name="connsiteX215" fmla="*/ 2430379 w 8128084"/>
              <a:gd name="connsiteY215" fmla="*/ 15087600 h 15135727"/>
              <a:gd name="connsiteX216" fmla="*/ 2237874 w 8128084"/>
              <a:gd name="connsiteY216" fmla="*/ 15039474 h 15135727"/>
              <a:gd name="connsiteX217" fmla="*/ 2622885 w 8128084"/>
              <a:gd name="connsiteY217" fmla="*/ 14846969 h 15135727"/>
              <a:gd name="connsiteX218" fmla="*/ 2887579 w 8128084"/>
              <a:gd name="connsiteY218" fmla="*/ 14774779 h 15135727"/>
              <a:gd name="connsiteX219" fmla="*/ 2839453 w 8128084"/>
              <a:gd name="connsiteY219" fmla="*/ 14582274 h 15135727"/>
              <a:gd name="connsiteX220" fmla="*/ 2935706 w 8128084"/>
              <a:gd name="connsiteY220" fmla="*/ 14510085 h 15135727"/>
              <a:gd name="connsiteX221" fmla="*/ 2935706 w 8128084"/>
              <a:gd name="connsiteY221" fmla="*/ 14510085 h 15135727"/>
              <a:gd name="connsiteX222" fmla="*/ 3080085 w 8128084"/>
              <a:gd name="connsiteY222" fmla="*/ 14413832 h 15135727"/>
              <a:gd name="connsiteX223" fmla="*/ 3152274 w 8128084"/>
              <a:gd name="connsiteY223" fmla="*/ 14341642 h 15135727"/>
              <a:gd name="connsiteX224" fmla="*/ 3080085 w 8128084"/>
              <a:gd name="connsiteY224" fmla="*/ 14269453 h 15135727"/>
              <a:gd name="connsiteX225" fmla="*/ 3152274 w 8128084"/>
              <a:gd name="connsiteY225" fmla="*/ 14197264 h 15135727"/>
              <a:gd name="connsiteX226" fmla="*/ 3152274 w 8128084"/>
              <a:gd name="connsiteY226" fmla="*/ 14052885 h 15135727"/>
              <a:gd name="connsiteX227" fmla="*/ 3080085 w 8128084"/>
              <a:gd name="connsiteY227" fmla="*/ 13980695 h 15135727"/>
              <a:gd name="connsiteX228" fmla="*/ 3056021 w 8128084"/>
              <a:gd name="connsiteY228" fmla="*/ 14076948 h 15135727"/>
              <a:gd name="connsiteX229" fmla="*/ 2935706 w 8128084"/>
              <a:gd name="connsiteY229" fmla="*/ 14076948 h 15135727"/>
              <a:gd name="connsiteX230" fmla="*/ 2863516 w 8128084"/>
              <a:gd name="connsiteY230" fmla="*/ 14125074 h 15135727"/>
              <a:gd name="connsiteX231" fmla="*/ 2719137 w 8128084"/>
              <a:gd name="connsiteY231" fmla="*/ 14197264 h 15135727"/>
              <a:gd name="connsiteX232" fmla="*/ 2646948 w 8128084"/>
              <a:gd name="connsiteY232" fmla="*/ 14197264 h 15135727"/>
              <a:gd name="connsiteX233" fmla="*/ 2598821 w 8128084"/>
              <a:gd name="connsiteY233" fmla="*/ 14125074 h 15135727"/>
              <a:gd name="connsiteX234" fmla="*/ 2430379 w 8128084"/>
              <a:gd name="connsiteY234" fmla="*/ 13836316 h 15135727"/>
              <a:gd name="connsiteX235" fmla="*/ 2646948 w 8128084"/>
              <a:gd name="connsiteY235" fmla="*/ 13812253 h 15135727"/>
              <a:gd name="connsiteX236" fmla="*/ 2502569 w 8128084"/>
              <a:gd name="connsiteY236" fmla="*/ 13475369 h 15135727"/>
              <a:gd name="connsiteX237" fmla="*/ 2550695 w 8128084"/>
              <a:gd name="connsiteY237" fmla="*/ 13186611 h 15135727"/>
              <a:gd name="connsiteX238" fmla="*/ 2719137 w 8128084"/>
              <a:gd name="connsiteY238" fmla="*/ 13042232 h 15135727"/>
              <a:gd name="connsiteX239" fmla="*/ 2791327 w 8128084"/>
              <a:gd name="connsiteY239" fmla="*/ 12945979 h 15135727"/>
              <a:gd name="connsiteX240" fmla="*/ 3031958 w 8128084"/>
              <a:gd name="connsiteY240" fmla="*/ 13090358 h 15135727"/>
              <a:gd name="connsiteX241" fmla="*/ 3056021 w 8128084"/>
              <a:gd name="connsiteY241" fmla="*/ 12753474 h 15135727"/>
              <a:gd name="connsiteX242" fmla="*/ 2887579 w 8128084"/>
              <a:gd name="connsiteY242" fmla="*/ 12777537 h 15135727"/>
              <a:gd name="connsiteX243" fmla="*/ 2815390 w 8128084"/>
              <a:gd name="connsiteY243" fmla="*/ 12777537 h 15135727"/>
              <a:gd name="connsiteX244" fmla="*/ 3176337 w 8128084"/>
              <a:gd name="connsiteY244" fmla="*/ 12368464 h 15135727"/>
              <a:gd name="connsiteX245" fmla="*/ 3104148 w 8128084"/>
              <a:gd name="connsiteY245" fmla="*/ 12320337 h 15135727"/>
              <a:gd name="connsiteX246" fmla="*/ 3104148 w 8128084"/>
              <a:gd name="connsiteY246" fmla="*/ 12320337 h 15135727"/>
              <a:gd name="connsiteX247" fmla="*/ 3007895 w 8128084"/>
              <a:gd name="connsiteY247" fmla="*/ 12079706 h 15135727"/>
              <a:gd name="connsiteX248" fmla="*/ 2911642 w 8128084"/>
              <a:gd name="connsiteY248" fmla="*/ 11935327 h 15135727"/>
              <a:gd name="connsiteX249" fmla="*/ 2863516 w 8128084"/>
              <a:gd name="connsiteY249" fmla="*/ 11694695 h 15135727"/>
              <a:gd name="connsiteX250" fmla="*/ 2911642 w 8128084"/>
              <a:gd name="connsiteY250" fmla="*/ 11454064 h 15135727"/>
              <a:gd name="connsiteX251" fmla="*/ 3056021 w 8128084"/>
              <a:gd name="connsiteY251" fmla="*/ 11454064 h 15135727"/>
              <a:gd name="connsiteX252" fmla="*/ 2983832 w 8128084"/>
              <a:gd name="connsiteY252" fmla="*/ 11381874 h 15135727"/>
              <a:gd name="connsiteX253" fmla="*/ 3031958 w 8128084"/>
              <a:gd name="connsiteY253" fmla="*/ 11285621 h 15135727"/>
              <a:gd name="connsiteX254" fmla="*/ 3007895 w 8128084"/>
              <a:gd name="connsiteY254" fmla="*/ 11189369 h 15135727"/>
              <a:gd name="connsiteX255" fmla="*/ 2887579 w 8128084"/>
              <a:gd name="connsiteY255" fmla="*/ 11141242 h 15135727"/>
              <a:gd name="connsiteX256" fmla="*/ 2887579 w 8128084"/>
              <a:gd name="connsiteY256" fmla="*/ 10972800 h 15135727"/>
              <a:gd name="connsiteX257" fmla="*/ 2887579 w 8128084"/>
              <a:gd name="connsiteY257" fmla="*/ 10924674 h 15135727"/>
              <a:gd name="connsiteX258" fmla="*/ 2767264 w 8128084"/>
              <a:gd name="connsiteY258" fmla="*/ 11020927 h 15135727"/>
              <a:gd name="connsiteX259" fmla="*/ 2743200 w 8128084"/>
              <a:gd name="connsiteY259" fmla="*/ 10924674 h 15135727"/>
              <a:gd name="connsiteX260" fmla="*/ 2550695 w 8128084"/>
              <a:gd name="connsiteY260" fmla="*/ 11020927 h 15135727"/>
              <a:gd name="connsiteX261" fmla="*/ 2526632 w 8128084"/>
              <a:gd name="connsiteY261" fmla="*/ 11117179 h 15135727"/>
              <a:gd name="connsiteX262" fmla="*/ 2334127 w 8128084"/>
              <a:gd name="connsiteY262" fmla="*/ 10996864 h 15135727"/>
              <a:gd name="connsiteX263" fmla="*/ 2358190 w 8128084"/>
              <a:gd name="connsiteY263" fmla="*/ 10732169 h 15135727"/>
              <a:gd name="connsiteX264" fmla="*/ 2334127 w 8128084"/>
              <a:gd name="connsiteY264" fmla="*/ 10587790 h 15135727"/>
              <a:gd name="connsiteX265" fmla="*/ 2406316 w 8128084"/>
              <a:gd name="connsiteY265" fmla="*/ 10491537 h 15135727"/>
              <a:gd name="connsiteX266" fmla="*/ 2598821 w 8128084"/>
              <a:gd name="connsiteY266" fmla="*/ 10684042 h 15135727"/>
              <a:gd name="connsiteX267" fmla="*/ 2767264 w 8128084"/>
              <a:gd name="connsiteY267" fmla="*/ 10684042 h 15135727"/>
              <a:gd name="connsiteX268" fmla="*/ 2646948 w 8128084"/>
              <a:gd name="connsiteY268" fmla="*/ 10515600 h 15135727"/>
              <a:gd name="connsiteX269" fmla="*/ 2815390 w 8128084"/>
              <a:gd name="connsiteY269" fmla="*/ 10395285 h 15135727"/>
              <a:gd name="connsiteX270" fmla="*/ 3080085 w 8128084"/>
              <a:gd name="connsiteY270" fmla="*/ 10419348 h 15135727"/>
              <a:gd name="connsiteX271" fmla="*/ 3248527 w 8128084"/>
              <a:gd name="connsiteY271" fmla="*/ 10539664 h 15135727"/>
              <a:gd name="connsiteX272" fmla="*/ 3320716 w 8128084"/>
              <a:gd name="connsiteY272" fmla="*/ 10659979 h 15135727"/>
              <a:gd name="connsiteX273" fmla="*/ 3465095 w 8128084"/>
              <a:gd name="connsiteY273" fmla="*/ 10659979 h 15135727"/>
              <a:gd name="connsiteX274" fmla="*/ 3441032 w 8128084"/>
              <a:gd name="connsiteY274" fmla="*/ 10491537 h 15135727"/>
              <a:gd name="connsiteX275" fmla="*/ 3392906 w 8128084"/>
              <a:gd name="connsiteY275" fmla="*/ 10250906 h 15135727"/>
              <a:gd name="connsiteX276" fmla="*/ 3152274 w 8128084"/>
              <a:gd name="connsiteY276" fmla="*/ 10250906 h 15135727"/>
              <a:gd name="connsiteX277" fmla="*/ 3176337 w 8128084"/>
              <a:gd name="connsiteY277" fmla="*/ 10178716 h 15135727"/>
              <a:gd name="connsiteX278" fmla="*/ 3104148 w 8128084"/>
              <a:gd name="connsiteY278" fmla="*/ 10154653 h 15135727"/>
              <a:gd name="connsiteX279" fmla="*/ 3007895 w 8128084"/>
              <a:gd name="connsiteY279" fmla="*/ 9962148 h 15135727"/>
              <a:gd name="connsiteX280" fmla="*/ 3176337 w 8128084"/>
              <a:gd name="connsiteY280" fmla="*/ 9889958 h 15135727"/>
              <a:gd name="connsiteX281" fmla="*/ 2959769 w 8128084"/>
              <a:gd name="connsiteY281" fmla="*/ 9504948 h 15135727"/>
              <a:gd name="connsiteX282" fmla="*/ 2791327 w 8128084"/>
              <a:gd name="connsiteY282" fmla="*/ 9456821 h 15135727"/>
              <a:gd name="connsiteX283" fmla="*/ 2574758 w 8128084"/>
              <a:gd name="connsiteY283" fmla="*/ 9336506 h 15135727"/>
              <a:gd name="connsiteX284" fmla="*/ 2550695 w 8128084"/>
              <a:gd name="connsiteY284" fmla="*/ 9071811 h 15135727"/>
              <a:gd name="connsiteX285" fmla="*/ 2695074 w 8128084"/>
              <a:gd name="connsiteY285" fmla="*/ 8999621 h 15135727"/>
              <a:gd name="connsiteX286" fmla="*/ 2622885 w 8128084"/>
              <a:gd name="connsiteY286" fmla="*/ 8975558 h 15135727"/>
              <a:gd name="connsiteX287" fmla="*/ 2430379 w 8128084"/>
              <a:gd name="connsiteY287" fmla="*/ 8999621 h 15135727"/>
              <a:gd name="connsiteX288" fmla="*/ 2261937 w 8128084"/>
              <a:gd name="connsiteY288" fmla="*/ 9168064 h 15135727"/>
              <a:gd name="connsiteX289" fmla="*/ 2237874 w 8128084"/>
              <a:gd name="connsiteY289" fmla="*/ 8999621 h 15135727"/>
              <a:gd name="connsiteX290" fmla="*/ 2117558 w 8128084"/>
              <a:gd name="connsiteY290" fmla="*/ 8975558 h 15135727"/>
              <a:gd name="connsiteX291" fmla="*/ 2045369 w 8128084"/>
              <a:gd name="connsiteY291" fmla="*/ 8783053 h 15135727"/>
              <a:gd name="connsiteX292" fmla="*/ 1852864 w 8128084"/>
              <a:gd name="connsiteY292" fmla="*/ 8758990 h 15135727"/>
              <a:gd name="connsiteX293" fmla="*/ 1636295 w 8128084"/>
              <a:gd name="connsiteY293" fmla="*/ 8927432 h 15135727"/>
              <a:gd name="connsiteX294" fmla="*/ 1588169 w 8128084"/>
              <a:gd name="connsiteY294" fmla="*/ 9023685 h 15135727"/>
              <a:gd name="connsiteX295" fmla="*/ 1515979 w 8128084"/>
              <a:gd name="connsiteY295" fmla="*/ 8879306 h 15135727"/>
              <a:gd name="connsiteX296" fmla="*/ 1347537 w 8128084"/>
              <a:gd name="connsiteY296" fmla="*/ 8879306 h 15135727"/>
              <a:gd name="connsiteX297" fmla="*/ 1347537 w 8128084"/>
              <a:gd name="connsiteY297" fmla="*/ 8710864 h 15135727"/>
              <a:gd name="connsiteX298" fmla="*/ 1106906 w 8128084"/>
              <a:gd name="connsiteY298" fmla="*/ 8783053 h 15135727"/>
              <a:gd name="connsiteX299" fmla="*/ 890337 w 8128084"/>
              <a:gd name="connsiteY299" fmla="*/ 8686800 h 15135727"/>
              <a:gd name="connsiteX300" fmla="*/ 649706 w 8128084"/>
              <a:gd name="connsiteY300" fmla="*/ 8662737 h 15135727"/>
              <a:gd name="connsiteX301" fmla="*/ 385011 w 8128084"/>
              <a:gd name="connsiteY301" fmla="*/ 8566485 h 15135727"/>
              <a:gd name="connsiteX302" fmla="*/ 577516 w 8128084"/>
              <a:gd name="connsiteY302" fmla="*/ 8373979 h 15135727"/>
              <a:gd name="connsiteX303" fmla="*/ 794085 w 8128084"/>
              <a:gd name="connsiteY303" fmla="*/ 8301790 h 15135727"/>
              <a:gd name="connsiteX304" fmla="*/ 745958 w 8128084"/>
              <a:gd name="connsiteY304" fmla="*/ 8133348 h 15135727"/>
              <a:gd name="connsiteX305" fmla="*/ 818148 w 8128084"/>
              <a:gd name="connsiteY305" fmla="*/ 7820527 h 15135727"/>
              <a:gd name="connsiteX306" fmla="*/ 697832 w 8128084"/>
              <a:gd name="connsiteY306" fmla="*/ 7820527 h 15135727"/>
              <a:gd name="connsiteX307" fmla="*/ 625642 w 8128084"/>
              <a:gd name="connsiteY307" fmla="*/ 7916779 h 15135727"/>
              <a:gd name="connsiteX308" fmla="*/ 457200 w 8128084"/>
              <a:gd name="connsiteY308" fmla="*/ 7820527 h 15135727"/>
              <a:gd name="connsiteX309" fmla="*/ 529390 w 8128084"/>
              <a:gd name="connsiteY309" fmla="*/ 7700211 h 15135727"/>
              <a:gd name="connsiteX310" fmla="*/ 938464 w 8128084"/>
              <a:gd name="connsiteY310" fmla="*/ 7676148 h 15135727"/>
              <a:gd name="connsiteX311" fmla="*/ 1058779 w 8128084"/>
              <a:gd name="connsiteY311" fmla="*/ 7459579 h 15135727"/>
              <a:gd name="connsiteX312" fmla="*/ 1203158 w 8128084"/>
              <a:gd name="connsiteY312" fmla="*/ 7603958 h 15135727"/>
              <a:gd name="connsiteX313" fmla="*/ 1299411 w 8128084"/>
              <a:gd name="connsiteY313" fmla="*/ 7555832 h 15135727"/>
              <a:gd name="connsiteX314" fmla="*/ 1443790 w 8128084"/>
              <a:gd name="connsiteY314" fmla="*/ 7507706 h 15135727"/>
              <a:gd name="connsiteX315" fmla="*/ 1684421 w 8128084"/>
              <a:gd name="connsiteY315" fmla="*/ 7603958 h 15135727"/>
              <a:gd name="connsiteX316" fmla="*/ 1684421 w 8128084"/>
              <a:gd name="connsiteY316" fmla="*/ 7603958 h 15135727"/>
              <a:gd name="connsiteX317" fmla="*/ 1540042 w 8128084"/>
              <a:gd name="connsiteY317" fmla="*/ 7363327 h 15135727"/>
              <a:gd name="connsiteX318" fmla="*/ 1299411 w 8128084"/>
              <a:gd name="connsiteY318" fmla="*/ 7315200 h 15135727"/>
              <a:gd name="connsiteX319" fmla="*/ 1130969 w 8128084"/>
              <a:gd name="connsiteY319" fmla="*/ 7339264 h 15135727"/>
              <a:gd name="connsiteX320" fmla="*/ 1034716 w 8128084"/>
              <a:gd name="connsiteY320" fmla="*/ 7315200 h 15135727"/>
              <a:gd name="connsiteX321" fmla="*/ 1155032 w 8128084"/>
              <a:gd name="connsiteY321" fmla="*/ 7050506 h 15135727"/>
              <a:gd name="connsiteX322" fmla="*/ 1155032 w 8128084"/>
              <a:gd name="connsiteY322" fmla="*/ 6930190 h 15135727"/>
              <a:gd name="connsiteX323" fmla="*/ 1155032 w 8128084"/>
              <a:gd name="connsiteY323" fmla="*/ 6761748 h 15135727"/>
              <a:gd name="connsiteX324" fmla="*/ 1203158 w 8128084"/>
              <a:gd name="connsiteY324" fmla="*/ 6617369 h 15135727"/>
              <a:gd name="connsiteX325" fmla="*/ 1371600 w 8128084"/>
              <a:gd name="connsiteY325" fmla="*/ 6472990 h 15135727"/>
              <a:gd name="connsiteX326" fmla="*/ 1443790 w 8128084"/>
              <a:gd name="connsiteY326" fmla="*/ 6328611 h 15135727"/>
              <a:gd name="connsiteX327" fmla="*/ 1419727 w 8128084"/>
              <a:gd name="connsiteY327" fmla="*/ 6208295 h 15135727"/>
              <a:gd name="connsiteX328" fmla="*/ 1275348 w 8128084"/>
              <a:gd name="connsiteY328" fmla="*/ 6304548 h 15135727"/>
              <a:gd name="connsiteX329" fmla="*/ 1323474 w 8128084"/>
              <a:gd name="connsiteY329" fmla="*/ 6015790 h 15135727"/>
              <a:gd name="connsiteX330" fmla="*/ 1540042 w 8128084"/>
              <a:gd name="connsiteY330" fmla="*/ 5871411 h 15135727"/>
              <a:gd name="connsiteX331" fmla="*/ 1540042 w 8128084"/>
              <a:gd name="connsiteY331" fmla="*/ 5751095 h 15135727"/>
              <a:gd name="connsiteX332" fmla="*/ 1395664 w 8128084"/>
              <a:gd name="connsiteY332" fmla="*/ 5799221 h 15135727"/>
              <a:gd name="connsiteX333" fmla="*/ 1179095 w 8128084"/>
              <a:gd name="connsiteY333" fmla="*/ 5799221 h 15135727"/>
              <a:gd name="connsiteX334" fmla="*/ 890337 w 8128084"/>
              <a:gd name="connsiteY334" fmla="*/ 5775158 h 15135727"/>
              <a:gd name="connsiteX335" fmla="*/ 697832 w 8128084"/>
              <a:gd name="connsiteY335" fmla="*/ 5606716 h 15135727"/>
              <a:gd name="connsiteX336" fmla="*/ 577516 w 8128084"/>
              <a:gd name="connsiteY336" fmla="*/ 5582653 h 15135727"/>
              <a:gd name="connsiteX337" fmla="*/ 697832 w 8128084"/>
              <a:gd name="connsiteY337" fmla="*/ 5775158 h 15135727"/>
              <a:gd name="connsiteX338" fmla="*/ 409074 w 8128084"/>
              <a:gd name="connsiteY338" fmla="*/ 5799221 h 15135727"/>
              <a:gd name="connsiteX339" fmla="*/ 168442 w 8128084"/>
              <a:gd name="connsiteY339" fmla="*/ 5702969 h 15135727"/>
              <a:gd name="connsiteX340" fmla="*/ 264695 w 8128084"/>
              <a:gd name="connsiteY340" fmla="*/ 5558590 h 15135727"/>
              <a:gd name="connsiteX341" fmla="*/ 144379 w 8128084"/>
              <a:gd name="connsiteY341" fmla="*/ 5510464 h 15135727"/>
              <a:gd name="connsiteX342" fmla="*/ 0 w 8128084"/>
              <a:gd name="connsiteY342" fmla="*/ 5462337 h 15135727"/>
              <a:gd name="connsiteX343" fmla="*/ 96253 w 8128084"/>
              <a:gd name="connsiteY343"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545179 w 8128084"/>
              <a:gd name="connsiteY172" fmla="*/ 13090358 h 15135727"/>
              <a:gd name="connsiteX173" fmla="*/ 6448927 w 8128084"/>
              <a:gd name="connsiteY173" fmla="*/ 13355053 h 15135727"/>
              <a:gd name="connsiteX174" fmla="*/ 6256421 w 8128084"/>
              <a:gd name="connsiteY174" fmla="*/ 13571621 h 15135727"/>
              <a:gd name="connsiteX175" fmla="*/ 6087979 w 8128084"/>
              <a:gd name="connsiteY175" fmla="*/ 13667874 h 15135727"/>
              <a:gd name="connsiteX176" fmla="*/ 5943600 w 8128084"/>
              <a:gd name="connsiteY176" fmla="*/ 13716000 h 15135727"/>
              <a:gd name="connsiteX177" fmla="*/ 5702969 w 8128084"/>
              <a:gd name="connsiteY177" fmla="*/ 13667874 h 15135727"/>
              <a:gd name="connsiteX178" fmla="*/ 5582653 w 8128084"/>
              <a:gd name="connsiteY178" fmla="*/ 13691937 h 15135727"/>
              <a:gd name="connsiteX179" fmla="*/ 5727032 w 8128084"/>
              <a:gd name="connsiteY179" fmla="*/ 13836316 h 15135727"/>
              <a:gd name="connsiteX180" fmla="*/ 5582653 w 8128084"/>
              <a:gd name="connsiteY180" fmla="*/ 14052885 h 15135727"/>
              <a:gd name="connsiteX181" fmla="*/ 5462337 w 8128084"/>
              <a:gd name="connsiteY181" fmla="*/ 14149137 h 15135727"/>
              <a:gd name="connsiteX182" fmla="*/ 5342021 w 8128084"/>
              <a:gd name="connsiteY182" fmla="*/ 14004758 h 15135727"/>
              <a:gd name="connsiteX183" fmla="*/ 5245769 w 8128084"/>
              <a:gd name="connsiteY183" fmla="*/ 14004758 h 15135727"/>
              <a:gd name="connsiteX184" fmla="*/ 5245769 w 8128084"/>
              <a:gd name="connsiteY184" fmla="*/ 13956632 h 15135727"/>
              <a:gd name="connsiteX185" fmla="*/ 5101390 w 8128084"/>
              <a:gd name="connsiteY185" fmla="*/ 13956632 h 15135727"/>
              <a:gd name="connsiteX186" fmla="*/ 4981074 w 8128084"/>
              <a:gd name="connsiteY186" fmla="*/ 13860379 h 15135727"/>
              <a:gd name="connsiteX187" fmla="*/ 4740442 w 8128084"/>
              <a:gd name="connsiteY187" fmla="*/ 13908506 h 15135727"/>
              <a:gd name="connsiteX188" fmla="*/ 4475748 w 8128084"/>
              <a:gd name="connsiteY188" fmla="*/ 13956632 h 15135727"/>
              <a:gd name="connsiteX189" fmla="*/ 4379495 w 8128084"/>
              <a:gd name="connsiteY189" fmla="*/ 14028821 h 15135727"/>
              <a:gd name="connsiteX190" fmla="*/ 4403558 w 8128084"/>
              <a:gd name="connsiteY190" fmla="*/ 14197264 h 15135727"/>
              <a:gd name="connsiteX191" fmla="*/ 4572000 w 8128084"/>
              <a:gd name="connsiteY191" fmla="*/ 14149137 h 15135727"/>
              <a:gd name="connsiteX192" fmla="*/ 4523874 w 8128084"/>
              <a:gd name="connsiteY192" fmla="*/ 14558211 h 15135727"/>
              <a:gd name="connsiteX193" fmla="*/ 4403558 w 8128084"/>
              <a:gd name="connsiteY193" fmla="*/ 14437895 h 15135727"/>
              <a:gd name="connsiteX194" fmla="*/ 4403558 w 8128084"/>
              <a:gd name="connsiteY194" fmla="*/ 14437895 h 15135727"/>
              <a:gd name="connsiteX195" fmla="*/ 4283242 w 8128084"/>
              <a:gd name="connsiteY195" fmla="*/ 14245390 h 15135727"/>
              <a:gd name="connsiteX196" fmla="*/ 4235116 w 8128084"/>
              <a:gd name="connsiteY196" fmla="*/ 14341642 h 15135727"/>
              <a:gd name="connsiteX197" fmla="*/ 4162927 w 8128084"/>
              <a:gd name="connsiteY197" fmla="*/ 14389769 h 15135727"/>
              <a:gd name="connsiteX198" fmla="*/ 4162927 w 8128084"/>
              <a:gd name="connsiteY198" fmla="*/ 14389769 h 15135727"/>
              <a:gd name="connsiteX199" fmla="*/ 3922295 w 8128084"/>
              <a:gd name="connsiteY199" fmla="*/ 14245390 h 15135727"/>
              <a:gd name="connsiteX200" fmla="*/ 3801979 w 8128084"/>
              <a:gd name="connsiteY200" fmla="*/ 14293516 h 15135727"/>
              <a:gd name="connsiteX201" fmla="*/ 3681664 w 8128084"/>
              <a:gd name="connsiteY201" fmla="*/ 14389769 h 15135727"/>
              <a:gd name="connsiteX202" fmla="*/ 3657600 w 8128084"/>
              <a:gd name="connsiteY202" fmla="*/ 14654464 h 15135727"/>
              <a:gd name="connsiteX203" fmla="*/ 3513221 w 8128084"/>
              <a:gd name="connsiteY203" fmla="*/ 14726653 h 15135727"/>
              <a:gd name="connsiteX204" fmla="*/ 3513221 w 8128084"/>
              <a:gd name="connsiteY204" fmla="*/ 14871032 h 15135727"/>
              <a:gd name="connsiteX205" fmla="*/ 3633537 w 8128084"/>
              <a:gd name="connsiteY205" fmla="*/ 14967285 h 15135727"/>
              <a:gd name="connsiteX206" fmla="*/ 3609474 w 8128084"/>
              <a:gd name="connsiteY206" fmla="*/ 15087600 h 15135727"/>
              <a:gd name="connsiteX207" fmla="*/ 3441032 w 8128084"/>
              <a:gd name="connsiteY207" fmla="*/ 15039474 h 15135727"/>
              <a:gd name="connsiteX208" fmla="*/ 3272590 w 8128084"/>
              <a:gd name="connsiteY208" fmla="*/ 15063537 h 15135727"/>
              <a:gd name="connsiteX209" fmla="*/ 3248527 w 8128084"/>
              <a:gd name="connsiteY209" fmla="*/ 14895095 h 15135727"/>
              <a:gd name="connsiteX210" fmla="*/ 3128211 w 8128084"/>
              <a:gd name="connsiteY210" fmla="*/ 14919158 h 15135727"/>
              <a:gd name="connsiteX211" fmla="*/ 2959769 w 8128084"/>
              <a:gd name="connsiteY211" fmla="*/ 15135727 h 15135727"/>
              <a:gd name="connsiteX212" fmla="*/ 2935706 w 8128084"/>
              <a:gd name="connsiteY212" fmla="*/ 14895095 h 15135727"/>
              <a:gd name="connsiteX213" fmla="*/ 2791327 w 8128084"/>
              <a:gd name="connsiteY213" fmla="*/ 14943221 h 15135727"/>
              <a:gd name="connsiteX214" fmla="*/ 2671011 w 8128084"/>
              <a:gd name="connsiteY214" fmla="*/ 15039474 h 15135727"/>
              <a:gd name="connsiteX215" fmla="*/ 2430379 w 8128084"/>
              <a:gd name="connsiteY215" fmla="*/ 15087600 h 15135727"/>
              <a:gd name="connsiteX216" fmla="*/ 2237874 w 8128084"/>
              <a:gd name="connsiteY216" fmla="*/ 15039474 h 15135727"/>
              <a:gd name="connsiteX217" fmla="*/ 2622885 w 8128084"/>
              <a:gd name="connsiteY217" fmla="*/ 14846969 h 15135727"/>
              <a:gd name="connsiteX218" fmla="*/ 2887579 w 8128084"/>
              <a:gd name="connsiteY218" fmla="*/ 14774779 h 15135727"/>
              <a:gd name="connsiteX219" fmla="*/ 2839453 w 8128084"/>
              <a:gd name="connsiteY219" fmla="*/ 14582274 h 15135727"/>
              <a:gd name="connsiteX220" fmla="*/ 2935706 w 8128084"/>
              <a:gd name="connsiteY220" fmla="*/ 14510085 h 15135727"/>
              <a:gd name="connsiteX221" fmla="*/ 2935706 w 8128084"/>
              <a:gd name="connsiteY221" fmla="*/ 14510085 h 15135727"/>
              <a:gd name="connsiteX222" fmla="*/ 3080085 w 8128084"/>
              <a:gd name="connsiteY222" fmla="*/ 14413832 h 15135727"/>
              <a:gd name="connsiteX223" fmla="*/ 3152274 w 8128084"/>
              <a:gd name="connsiteY223" fmla="*/ 14341642 h 15135727"/>
              <a:gd name="connsiteX224" fmla="*/ 3080085 w 8128084"/>
              <a:gd name="connsiteY224" fmla="*/ 14269453 h 15135727"/>
              <a:gd name="connsiteX225" fmla="*/ 3152274 w 8128084"/>
              <a:gd name="connsiteY225" fmla="*/ 14197264 h 15135727"/>
              <a:gd name="connsiteX226" fmla="*/ 3152274 w 8128084"/>
              <a:gd name="connsiteY226" fmla="*/ 14052885 h 15135727"/>
              <a:gd name="connsiteX227" fmla="*/ 3080085 w 8128084"/>
              <a:gd name="connsiteY227" fmla="*/ 13980695 h 15135727"/>
              <a:gd name="connsiteX228" fmla="*/ 3056021 w 8128084"/>
              <a:gd name="connsiteY228" fmla="*/ 14076948 h 15135727"/>
              <a:gd name="connsiteX229" fmla="*/ 2935706 w 8128084"/>
              <a:gd name="connsiteY229" fmla="*/ 14076948 h 15135727"/>
              <a:gd name="connsiteX230" fmla="*/ 2863516 w 8128084"/>
              <a:gd name="connsiteY230" fmla="*/ 14125074 h 15135727"/>
              <a:gd name="connsiteX231" fmla="*/ 2719137 w 8128084"/>
              <a:gd name="connsiteY231" fmla="*/ 14197264 h 15135727"/>
              <a:gd name="connsiteX232" fmla="*/ 2646948 w 8128084"/>
              <a:gd name="connsiteY232" fmla="*/ 14197264 h 15135727"/>
              <a:gd name="connsiteX233" fmla="*/ 2598821 w 8128084"/>
              <a:gd name="connsiteY233" fmla="*/ 14125074 h 15135727"/>
              <a:gd name="connsiteX234" fmla="*/ 2430379 w 8128084"/>
              <a:gd name="connsiteY234" fmla="*/ 13836316 h 15135727"/>
              <a:gd name="connsiteX235" fmla="*/ 2646948 w 8128084"/>
              <a:gd name="connsiteY235" fmla="*/ 13812253 h 15135727"/>
              <a:gd name="connsiteX236" fmla="*/ 2502569 w 8128084"/>
              <a:gd name="connsiteY236" fmla="*/ 13475369 h 15135727"/>
              <a:gd name="connsiteX237" fmla="*/ 2550695 w 8128084"/>
              <a:gd name="connsiteY237" fmla="*/ 13186611 h 15135727"/>
              <a:gd name="connsiteX238" fmla="*/ 2719137 w 8128084"/>
              <a:gd name="connsiteY238" fmla="*/ 13042232 h 15135727"/>
              <a:gd name="connsiteX239" fmla="*/ 2791327 w 8128084"/>
              <a:gd name="connsiteY239" fmla="*/ 12945979 h 15135727"/>
              <a:gd name="connsiteX240" fmla="*/ 3031958 w 8128084"/>
              <a:gd name="connsiteY240" fmla="*/ 13090358 h 15135727"/>
              <a:gd name="connsiteX241" fmla="*/ 3056021 w 8128084"/>
              <a:gd name="connsiteY241" fmla="*/ 12753474 h 15135727"/>
              <a:gd name="connsiteX242" fmla="*/ 2887579 w 8128084"/>
              <a:gd name="connsiteY242" fmla="*/ 12777537 h 15135727"/>
              <a:gd name="connsiteX243" fmla="*/ 2815390 w 8128084"/>
              <a:gd name="connsiteY243" fmla="*/ 12777537 h 15135727"/>
              <a:gd name="connsiteX244" fmla="*/ 3176337 w 8128084"/>
              <a:gd name="connsiteY244" fmla="*/ 12368464 h 15135727"/>
              <a:gd name="connsiteX245" fmla="*/ 3104148 w 8128084"/>
              <a:gd name="connsiteY245" fmla="*/ 12320337 h 15135727"/>
              <a:gd name="connsiteX246" fmla="*/ 3104148 w 8128084"/>
              <a:gd name="connsiteY246" fmla="*/ 12320337 h 15135727"/>
              <a:gd name="connsiteX247" fmla="*/ 3007895 w 8128084"/>
              <a:gd name="connsiteY247" fmla="*/ 12079706 h 15135727"/>
              <a:gd name="connsiteX248" fmla="*/ 2911642 w 8128084"/>
              <a:gd name="connsiteY248" fmla="*/ 11935327 h 15135727"/>
              <a:gd name="connsiteX249" fmla="*/ 2863516 w 8128084"/>
              <a:gd name="connsiteY249" fmla="*/ 11694695 h 15135727"/>
              <a:gd name="connsiteX250" fmla="*/ 2911642 w 8128084"/>
              <a:gd name="connsiteY250" fmla="*/ 11454064 h 15135727"/>
              <a:gd name="connsiteX251" fmla="*/ 3056021 w 8128084"/>
              <a:gd name="connsiteY251" fmla="*/ 11454064 h 15135727"/>
              <a:gd name="connsiteX252" fmla="*/ 2983832 w 8128084"/>
              <a:gd name="connsiteY252" fmla="*/ 11381874 h 15135727"/>
              <a:gd name="connsiteX253" fmla="*/ 3031958 w 8128084"/>
              <a:gd name="connsiteY253" fmla="*/ 11285621 h 15135727"/>
              <a:gd name="connsiteX254" fmla="*/ 3007895 w 8128084"/>
              <a:gd name="connsiteY254" fmla="*/ 11189369 h 15135727"/>
              <a:gd name="connsiteX255" fmla="*/ 2887579 w 8128084"/>
              <a:gd name="connsiteY255" fmla="*/ 11141242 h 15135727"/>
              <a:gd name="connsiteX256" fmla="*/ 2887579 w 8128084"/>
              <a:gd name="connsiteY256" fmla="*/ 10972800 h 15135727"/>
              <a:gd name="connsiteX257" fmla="*/ 2887579 w 8128084"/>
              <a:gd name="connsiteY257" fmla="*/ 10924674 h 15135727"/>
              <a:gd name="connsiteX258" fmla="*/ 2767264 w 8128084"/>
              <a:gd name="connsiteY258" fmla="*/ 11020927 h 15135727"/>
              <a:gd name="connsiteX259" fmla="*/ 2743200 w 8128084"/>
              <a:gd name="connsiteY259" fmla="*/ 10924674 h 15135727"/>
              <a:gd name="connsiteX260" fmla="*/ 2550695 w 8128084"/>
              <a:gd name="connsiteY260" fmla="*/ 11020927 h 15135727"/>
              <a:gd name="connsiteX261" fmla="*/ 2526632 w 8128084"/>
              <a:gd name="connsiteY261" fmla="*/ 11117179 h 15135727"/>
              <a:gd name="connsiteX262" fmla="*/ 2334127 w 8128084"/>
              <a:gd name="connsiteY262" fmla="*/ 10996864 h 15135727"/>
              <a:gd name="connsiteX263" fmla="*/ 2358190 w 8128084"/>
              <a:gd name="connsiteY263" fmla="*/ 10732169 h 15135727"/>
              <a:gd name="connsiteX264" fmla="*/ 2334127 w 8128084"/>
              <a:gd name="connsiteY264" fmla="*/ 10587790 h 15135727"/>
              <a:gd name="connsiteX265" fmla="*/ 2406316 w 8128084"/>
              <a:gd name="connsiteY265" fmla="*/ 10491537 h 15135727"/>
              <a:gd name="connsiteX266" fmla="*/ 2598821 w 8128084"/>
              <a:gd name="connsiteY266" fmla="*/ 10684042 h 15135727"/>
              <a:gd name="connsiteX267" fmla="*/ 2767264 w 8128084"/>
              <a:gd name="connsiteY267" fmla="*/ 10684042 h 15135727"/>
              <a:gd name="connsiteX268" fmla="*/ 2646948 w 8128084"/>
              <a:gd name="connsiteY268" fmla="*/ 10515600 h 15135727"/>
              <a:gd name="connsiteX269" fmla="*/ 2815390 w 8128084"/>
              <a:gd name="connsiteY269" fmla="*/ 10395285 h 15135727"/>
              <a:gd name="connsiteX270" fmla="*/ 3080085 w 8128084"/>
              <a:gd name="connsiteY270" fmla="*/ 10419348 h 15135727"/>
              <a:gd name="connsiteX271" fmla="*/ 3248527 w 8128084"/>
              <a:gd name="connsiteY271" fmla="*/ 10539664 h 15135727"/>
              <a:gd name="connsiteX272" fmla="*/ 3320716 w 8128084"/>
              <a:gd name="connsiteY272" fmla="*/ 10659979 h 15135727"/>
              <a:gd name="connsiteX273" fmla="*/ 3465095 w 8128084"/>
              <a:gd name="connsiteY273" fmla="*/ 10659979 h 15135727"/>
              <a:gd name="connsiteX274" fmla="*/ 3441032 w 8128084"/>
              <a:gd name="connsiteY274" fmla="*/ 10491537 h 15135727"/>
              <a:gd name="connsiteX275" fmla="*/ 3392906 w 8128084"/>
              <a:gd name="connsiteY275" fmla="*/ 10250906 h 15135727"/>
              <a:gd name="connsiteX276" fmla="*/ 3152274 w 8128084"/>
              <a:gd name="connsiteY276" fmla="*/ 10250906 h 15135727"/>
              <a:gd name="connsiteX277" fmla="*/ 3176337 w 8128084"/>
              <a:gd name="connsiteY277" fmla="*/ 10178716 h 15135727"/>
              <a:gd name="connsiteX278" fmla="*/ 3104148 w 8128084"/>
              <a:gd name="connsiteY278" fmla="*/ 10154653 h 15135727"/>
              <a:gd name="connsiteX279" fmla="*/ 3007895 w 8128084"/>
              <a:gd name="connsiteY279" fmla="*/ 9962148 h 15135727"/>
              <a:gd name="connsiteX280" fmla="*/ 3176337 w 8128084"/>
              <a:gd name="connsiteY280" fmla="*/ 9889958 h 15135727"/>
              <a:gd name="connsiteX281" fmla="*/ 2959769 w 8128084"/>
              <a:gd name="connsiteY281" fmla="*/ 9504948 h 15135727"/>
              <a:gd name="connsiteX282" fmla="*/ 2791327 w 8128084"/>
              <a:gd name="connsiteY282" fmla="*/ 9456821 h 15135727"/>
              <a:gd name="connsiteX283" fmla="*/ 2574758 w 8128084"/>
              <a:gd name="connsiteY283" fmla="*/ 9336506 h 15135727"/>
              <a:gd name="connsiteX284" fmla="*/ 2550695 w 8128084"/>
              <a:gd name="connsiteY284" fmla="*/ 9071811 h 15135727"/>
              <a:gd name="connsiteX285" fmla="*/ 2695074 w 8128084"/>
              <a:gd name="connsiteY285" fmla="*/ 8999621 h 15135727"/>
              <a:gd name="connsiteX286" fmla="*/ 2622885 w 8128084"/>
              <a:gd name="connsiteY286" fmla="*/ 8975558 h 15135727"/>
              <a:gd name="connsiteX287" fmla="*/ 2430379 w 8128084"/>
              <a:gd name="connsiteY287" fmla="*/ 8999621 h 15135727"/>
              <a:gd name="connsiteX288" fmla="*/ 2261937 w 8128084"/>
              <a:gd name="connsiteY288" fmla="*/ 9168064 h 15135727"/>
              <a:gd name="connsiteX289" fmla="*/ 2237874 w 8128084"/>
              <a:gd name="connsiteY289" fmla="*/ 8999621 h 15135727"/>
              <a:gd name="connsiteX290" fmla="*/ 2117558 w 8128084"/>
              <a:gd name="connsiteY290" fmla="*/ 8975558 h 15135727"/>
              <a:gd name="connsiteX291" fmla="*/ 2045369 w 8128084"/>
              <a:gd name="connsiteY291" fmla="*/ 8783053 h 15135727"/>
              <a:gd name="connsiteX292" fmla="*/ 1852864 w 8128084"/>
              <a:gd name="connsiteY292" fmla="*/ 8758990 h 15135727"/>
              <a:gd name="connsiteX293" fmla="*/ 1636295 w 8128084"/>
              <a:gd name="connsiteY293" fmla="*/ 8927432 h 15135727"/>
              <a:gd name="connsiteX294" fmla="*/ 1588169 w 8128084"/>
              <a:gd name="connsiteY294" fmla="*/ 9023685 h 15135727"/>
              <a:gd name="connsiteX295" fmla="*/ 1515979 w 8128084"/>
              <a:gd name="connsiteY295" fmla="*/ 8879306 h 15135727"/>
              <a:gd name="connsiteX296" fmla="*/ 1347537 w 8128084"/>
              <a:gd name="connsiteY296" fmla="*/ 8879306 h 15135727"/>
              <a:gd name="connsiteX297" fmla="*/ 1347537 w 8128084"/>
              <a:gd name="connsiteY297" fmla="*/ 8710864 h 15135727"/>
              <a:gd name="connsiteX298" fmla="*/ 1106906 w 8128084"/>
              <a:gd name="connsiteY298" fmla="*/ 8783053 h 15135727"/>
              <a:gd name="connsiteX299" fmla="*/ 890337 w 8128084"/>
              <a:gd name="connsiteY299" fmla="*/ 8686800 h 15135727"/>
              <a:gd name="connsiteX300" fmla="*/ 649706 w 8128084"/>
              <a:gd name="connsiteY300" fmla="*/ 8662737 h 15135727"/>
              <a:gd name="connsiteX301" fmla="*/ 385011 w 8128084"/>
              <a:gd name="connsiteY301" fmla="*/ 8566485 h 15135727"/>
              <a:gd name="connsiteX302" fmla="*/ 577516 w 8128084"/>
              <a:gd name="connsiteY302" fmla="*/ 8373979 h 15135727"/>
              <a:gd name="connsiteX303" fmla="*/ 794085 w 8128084"/>
              <a:gd name="connsiteY303" fmla="*/ 8301790 h 15135727"/>
              <a:gd name="connsiteX304" fmla="*/ 745958 w 8128084"/>
              <a:gd name="connsiteY304" fmla="*/ 8133348 h 15135727"/>
              <a:gd name="connsiteX305" fmla="*/ 818148 w 8128084"/>
              <a:gd name="connsiteY305" fmla="*/ 7820527 h 15135727"/>
              <a:gd name="connsiteX306" fmla="*/ 697832 w 8128084"/>
              <a:gd name="connsiteY306" fmla="*/ 7820527 h 15135727"/>
              <a:gd name="connsiteX307" fmla="*/ 625642 w 8128084"/>
              <a:gd name="connsiteY307" fmla="*/ 7916779 h 15135727"/>
              <a:gd name="connsiteX308" fmla="*/ 457200 w 8128084"/>
              <a:gd name="connsiteY308" fmla="*/ 7820527 h 15135727"/>
              <a:gd name="connsiteX309" fmla="*/ 529390 w 8128084"/>
              <a:gd name="connsiteY309" fmla="*/ 7700211 h 15135727"/>
              <a:gd name="connsiteX310" fmla="*/ 938464 w 8128084"/>
              <a:gd name="connsiteY310" fmla="*/ 7676148 h 15135727"/>
              <a:gd name="connsiteX311" fmla="*/ 1058779 w 8128084"/>
              <a:gd name="connsiteY311" fmla="*/ 7459579 h 15135727"/>
              <a:gd name="connsiteX312" fmla="*/ 1203158 w 8128084"/>
              <a:gd name="connsiteY312" fmla="*/ 7603958 h 15135727"/>
              <a:gd name="connsiteX313" fmla="*/ 1299411 w 8128084"/>
              <a:gd name="connsiteY313" fmla="*/ 7555832 h 15135727"/>
              <a:gd name="connsiteX314" fmla="*/ 1443790 w 8128084"/>
              <a:gd name="connsiteY314" fmla="*/ 7507706 h 15135727"/>
              <a:gd name="connsiteX315" fmla="*/ 1684421 w 8128084"/>
              <a:gd name="connsiteY315" fmla="*/ 7603958 h 15135727"/>
              <a:gd name="connsiteX316" fmla="*/ 1684421 w 8128084"/>
              <a:gd name="connsiteY316" fmla="*/ 7603958 h 15135727"/>
              <a:gd name="connsiteX317" fmla="*/ 1540042 w 8128084"/>
              <a:gd name="connsiteY317" fmla="*/ 7363327 h 15135727"/>
              <a:gd name="connsiteX318" fmla="*/ 1299411 w 8128084"/>
              <a:gd name="connsiteY318" fmla="*/ 7315200 h 15135727"/>
              <a:gd name="connsiteX319" fmla="*/ 1130969 w 8128084"/>
              <a:gd name="connsiteY319" fmla="*/ 7339264 h 15135727"/>
              <a:gd name="connsiteX320" fmla="*/ 1034716 w 8128084"/>
              <a:gd name="connsiteY320" fmla="*/ 7315200 h 15135727"/>
              <a:gd name="connsiteX321" fmla="*/ 1155032 w 8128084"/>
              <a:gd name="connsiteY321" fmla="*/ 7050506 h 15135727"/>
              <a:gd name="connsiteX322" fmla="*/ 1155032 w 8128084"/>
              <a:gd name="connsiteY322" fmla="*/ 6930190 h 15135727"/>
              <a:gd name="connsiteX323" fmla="*/ 1155032 w 8128084"/>
              <a:gd name="connsiteY323" fmla="*/ 6761748 h 15135727"/>
              <a:gd name="connsiteX324" fmla="*/ 1203158 w 8128084"/>
              <a:gd name="connsiteY324" fmla="*/ 6617369 h 15135727"/>
              <a:gd name="connsiteX325" fmla="*/ 1371600 w 8128084"/>
              <a:gd name="connsiteY325" fmla="*/ 6472990 h 15135727"/>
              <a:gd name="connsiteX326" fmla="*/ 1443790 w 8128084"/>
              <a:gd name="connsiteY326" fmla="*/ 6328611 h 15135727"/>
              <a:gd name="connsiteX327" fmla="*/ 1419727 w 8128084"/>
              <a:gd name="connsiteY327" fmla="*/ 6208295 h 15135727"/>
              <a:gd name="connsiteX328" fmla="*/ 1275348 w 8128084"/>
              <a:gd name="connsiteY328" fmla="*/ 6304548 h 15135727"/>
              <a:gd name="connsiteX329" fmla="*/ 1323474 w 8128084"/>
              <a:gd name="connsiteY329" fmla="*/ 6015790 h 15135727"/>
              <a:gd name="connsiteX330" fmla="*/ 1540042 w 8128084"/>
              <a:gd name="connsiteY330" fmla="*/ 5871411 h 15135727"/>
              <a:gd name="connsiteX331" fmla="*/ 1540042 w 8128084"/>
              <a:gd name="connsiteY331" fmla="*/ 5751095 h 15135727"/>
              <a:gd name="connsiteX332" fmla="*/ 1395664 w 8128084"/>
              <a:gd name="connsiteY332" fmla="*/ 5799221 h 15135727"/>
              <a:gd name="connsiteX333" fmla="*/ 1179095 w 8128084"/>
              <a:gd name="connsiteY333" fmla="*/ 5799221 h 15135727"/>
              <a:gd name="connsiteX334" fmla="*/ 890337 w 8128084"/>
              <a:gd name="connsiteY334" fmla="*/ 5775158 h 15135727"/>
              <a:gd name="connsiteX335" fmla="*/ 697832 w 8128084"/>
              <a:gd name="connsiteY335" fmla="*/ 5606716 h 15135727"/>
              <a:gd name="connsiteX336" fmla="*/ 577516 w 8128084"/>
              <a:gd name="connsiteY336" fmla="*/ 5582653 h 15135727"/>
              <a:gd name="connsiteX337" fmla="*/ 697832 w 8128084"/>
              <a:gd name="connsiteY337" fmla="*/ 5775158 h 15135727"/>
              <a:gd name="connsiteX338" fmla="*/ 409074 w 8128084"/>
              <a:gd name="connsiteY338" fmla="*/ 5799221 h 15135727"/>
              <a:gd name="connsiteX339" fmla="*/ 168442 w 8128084"/>
              <a:gd name="connsiteY339" fmla="*/ 5702969 h 15135727"/>
              <a:gd name="connsiteX340" fmla="*/ 264695 w 8128084"/>
              <a:gd name="connsiteY340" fmla="*/ 5558590 h 15135727"/>
              <a:gd name="connsiteX341" fmla="*/ 144379 w 8128084"/>
              <a:gd name="connsiteY341" fmla="*/ 5510464 h 15135727"/>
              <a:gd name="connsiteX342" fmla="*/ 0 w 8128084"/>
              <a:gd name="connsiteY342" fmla="*/ 5462337 h 15135727"/>
              <a:gd name="connsiteX343" fmla="*/ 96253 w 8128084"/>
              <a:gd name="connsiteY343"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494379 w 8128084"/>
              <a:gd name="connsiteY172" fmla="*/ 13090358 h 15135727"/>
              <a:gd name="connsiteX173" fmla="*/ 6448927 w 8128084"/>
              <a:gd name="connsiteY173" fmla="*/ 13355053 h 15135727"/>
              <a:gd name="connsiteX174" fmla="*/ 6256421 w 8128084"/>
              <a:gd name="connsiteY174" fmla="*/ 13571621 h 15135727"/>
              <a:gd name="connsiteX175" fmla="*/ 6087979 w 8128084"/>
              <a:gd name="connsiteY175" fmla="*/ 13667874 h 15135727"/>
              <a:gd name="connsiteX176" fmla="*/ 5943600 w 8128084"/>
              <a:gd name="connsiteY176" fmla="*/ 13716000 h 15135727"/>
              <a:gd name="connsiteX177" fmla="*/ 5702969 w 8128084"/>
              <a:gd name="connsiteY177" fmla="*/ 13667874 h 15135727"/>
              <a:gd name="connsiteX178" fmla="*/ 5582653 w 8128084"/>
              <a:gd name="connsiteY178" fmla="*/ 13691937 h 15135727"/>
              <a:gd name="connsiteX179" fmla="*/ 5727032 w 8128084"/>
              <a:gd name="connsiteY179" fmla="*/ 13836316 h 15135727"/>
              <a:gd name="connsiteX180" fmla="*/ 5582653 w 8128084"/>
              <a:gd name="connsiteY180" fmla="*/ 14052885 h 15135727"/>
              <a:gd name="connsiteX181" fmla="*/ 5462337 w 8128084"/>
              <a:gd name="connsiteY181" fmla="*/ 14149137 h 15135727"/>
              <a:gd name="connsiteX182" fmla="*/ 5342021 w 8128084"/>
              <a:gd name="connsiteY182" fmla="*/ 14004758 h 15135727"/>
              <a:gd name="connsiteX183" fmla="*/ 5245769 w 8128084"/>
              <a:gd name="connsiteY183" fmla="*/ 14004758 h 15135727"/>
              <a:gd name="connsiteX184" fmla="*/ 5245769 w 8128084"/>
              <a:gd name="connsiteY184" fmla="*/ 13956632 h 15135727"/>
              <a:gd name="connsiteX185" fmla="*/ 5101390 w 8128084"/>
              <a:gd name="connsiteY185" fmla="*/ 13956632 h 15135727"/>
              <a:gd name="connsiteX186" fmla="*/ 4981074 w 8128084"/>
              <a:gd name="connsiteY186" fmla="*/ 13860379 h 15135727"/>
              <a:gd name="connsiteX187" fmla="*/ 4740442 w 8128084"/>
              <a:gd name="connsiteY187" fmla="*/ 13908506 h 15135727"/>
              <a:gd name="connsiteX188" fmla="*/ 4475748 w 8128084"/>
              <a:gd name="connsiteY188" fmla="*/ 13956632 h 15135727"/>
              <a:gd name="connsiteX189" fmla="*/ 4379495 w 8128084"/>
              <a:gd name="connsiteY189" fmla="*/ 14028821 h 15135727"/>
              <a:gd name="connsiteX190" fmla="*/ 4403558 w 8128084"/>
              <a:gd name="connsiteY190" fmla="*/ 14197264 h 15135727"/>
              <a:gd name="connsiteX191" fmla="*/ 4572000 w 8128084"/>
              <a:gd name="connsiteY191" fmla="*/ 14149137 h 15135727"/>
              <a:gd name="connsiteX192" fmla="*/ 4523874 w 8128084"/>
              <a:gd name="connsiteY192" fmla="*/ 14558211 h 15135727"/>
              <a:gd name="connsiteX193" fmla="*/ 4403558 w 8128084"/>
              <a:gd name="connsiteY193" fmla="*/ 14437895 h 15135727"/>
              <a:gd name="connsiteX194" fmla="*/ 4403558 w 8128084"/>
              <a:gd name="connsiteY194" fmla="*/ 14437895 h 15135727"/>
              <a:gd name="connsiteX195" fmla="*/ 4283242 w 8128084"/>
              <a:gd name="connsiteY195" fmla="*/ 14245390 h 15135727"/>
              <a:gd name="connsiteX196" fmla="*/ 4235116 w 8128084"/>
              <a:gd name="connsiteY196" fmla="*/ 14341642 h 15135727"/>
              <a:gd name="connsiteX197" fmla="*/ 4162927 w 8128084"/>
              <a:gd name="connsiteY197" fmla="*/ 14389769 h 15135727"/>
              <a:gd name="connsiteX198" fmla="*/ 4162927 w 8128084"/>
              <a:gd name="connsiteY198" fmla="*/ 14389769 h 15135727"/>
              <a:gd name="connsiteX199" fmla="*/ 3922295 w 8128084"/>
              <a:gd name="connsiteY199" fmla="*/ 14245390 h 15135727"/>
              <a:gd name="connsiteX200" fmla="*/ 3801979 w 8128084"/>
              <a:gd name="connsiteY200" fmla="*/ 14293516 h 15135727"/>
              <a:gd name="connsiteX201" fmla="*/ 3681664 w 8128084"/>
              <a:gd name="connsiteY201" fmla="*/ 14389769 h 15135727"/>
              <a:gd name="connsiteX202" fmla="*/ 3657600 w 8128084"/>
              <a:gd name="connsiteY202" fmla="*/ 14654464 h 15135727"/>
              <a:gd name="connsiteX203" fmla="*/ 3513221 w 8128084"/>
              <a:gd name="connsiteY203" fmla="*/ 14726653 h 15135727"/>
              <a:gd name="connsiteX204" fmla="*/ 3513221 w 8128084"/>
              <a:gd name="connsiteY204" fmla="*/ 14871032 h 15135727"/>
              <a:gd name="connsiteX205" fmla="*/ 3633537 w 8128084"/>
              <a:gd name="connsiteY205" fmla="*/ 14967285 h 15135727"/>
              <a:gd name="connsiteX206" fmla="*/ 3609474 w 8128084"/>
              <a:gd name="connsiteY206" fmla="*/ 15087600 h 15135727"/>
              <a:gd name="connsiteX207" fmla="*/ 3441032 w 8128084"/>
              <a:gd name="connsiteY207" fmla="*/ 15039474 h 15135727"/>
              <a:gd name="connsiteX208" fmla="*/ 3272590 w 8128084"/>
              <a:gd name="connsiteY208" fmla="*/ 15063537 h 15135727"/>
              <a:gd name="connsiteX209" fmla="*/ 3248527 w 8128084"/>
              <a:gd name="connsiteY209" fmla="*/ 14895095 h 15135727"/>
              <a:gd name="connsiteX210" fmla="*/ 3128211 w 8128084"/>
              <a:gd name="connsiteY210" fmla="*/ 14919158 h 15135727"/>
              <a:gd name="connsiteX211" fmla="*/ 2959769 w 8128084"/>
              <a:gd name="connsiteY211" fmla="*/ 15135727 h 15135727"/>
              <a:gd name="connsiteX212" fmla="*/ 2935706 w 8128084"/>
              <a:gd name="connsiteY212" fmla="*/ 14895095 h 15135727"/>
              <a:gd name="connsiteX213" fmla="*/ 2791327 w 8128084"/>
              <a:gd name="connsiteY213" fmla="*/ 14943221 h 15135727"/>
              <a:gd name="connsiteX214" fmla="*/ 2671011 w 8128084"/>
              <a:gd name="connsiteY214" fmla="*/ 15039474 h 15135727"/>
              <a:gd name="connsiteX215" fmla="*/ 2430379 w 8128084"/>
              <a:gd name="connsiteY215" fmla="*/ 15087600 h 15135727"/>
              <a:gd name="connsiteX216" fmla="*/ 2237874 w 8128084"/>
              <a:gd name="connsiteY216" fmla="*/ 15039474 h 15135727"/>
              <a:gd name="connsiteX217" fmla="*/ 2622885 w 8128084"/>
              <a:gd name="connsiteY217" fmla="*/ 14846969 h 15135727"/>
              <a:gd name="connsiteX218" fmla="*/ 2887579 w 8128084"/>
              <a:gd name="connsiteY218" fmla="*/ 14774779 h 15135727"/>
              <a:gd name="connsiteX219" fmla="*/ 2839453 w 8128084"/>
              <a:gd name="connsiteY219" fmla="*/ 14582274 h 15135727"/>
              <a:gd name="connsiteX220" fmla="*/ 2935706 w 8128084"/>
              <a:gd name="connsiteY220" fmla="*/ 14510085 h 15135727"/>
              <a:gd name="connsiteX221" fmla="*/ 2935706 w 8128084"/>
              <a:gd name="connsiteY221" fmla="*/ 14510085 h 15135727"/>
              <a:gd name="connsiteX222" fmla="*/ 3080085 w 8128084"/>
              <a:gd name="connsiteY222" fmla="*/ 14413832 h 15135727"/>
              <a:gd name="connsiteX223" fmla="*/ 3152274 w 8128084"/>
              <a:gd name="connsiteY223" fmla="*/ 14341642 h 15135727"/>
              <a:gd name="connsiteX224" fmla="*/ 3080085 w 8128084"/>
              <a:gd name="connsiteY224" fmla="*/ 14269453 h 15135727"/>
              <a:gd name="connsiteX225" fmla="*/ 3152274 w 8128084"/>
              <a:gd name="connsiteY225" fmla="*/ 14197264 h 15135727"/>
              <a:gd name="connsiteX226" fmla="*/ 3152274 w 8128084"/>
              <a:gd name="connsiteY226" fmla="*/ 14052885 h 15135727"/>
              <a:gd name="connsiteX227" fmla="*/ 3080085 w 8128084"/>
              <a:gd name="connsiteY227" fmla="*/ 13980695 h 15135727"/>
              <a:gd name="connsiteX228" fmla="*/ 3056021 w 8128084"/>
              <a:gd name="connsiteY228" fmla="*/ 14076948 h 15135727"/>
              <a:gd name="connsiteX229" fmla="*/ 2935706 w 8128084"/>
              <a:gd name="connsiteY229" fmla="*/ 14076948 h 15135727"/>
              <a:gd name="connsiteX230" fmla="*/ 2863516 w 8128084"/>
              <a:gd name="connsiteY230" fmla="*/ 14125074 h 15135727"/>
              <a:gd name="connsiteX231" fmla="*/ 2719137 w 8128084"/>
              <a:gd name="connsiteY231" fmla="*/ 14197264 h 15135727"/>
              <a:gd name="connsiteX232" fmla="*/ 2646948 w 8128084"/>
              <a:gd name="connsiteY232" fmla="*/ 14197264 h 15135727"/>
              <a:gd name="connsiteX233" fmla="*/ 2598821 w 8128084"/>
              <a:gd name="connsiteY233" fmla="*/ 14125074 h 15135727"/>
              <a:gd name="connsiteX234" fmla="*/ 2430379 w 8128084"/>
              <a:gd name="connsiteY234" fmla="*/ 13836316 h 15135727"/>
              <a:gd name="connsiteX235" fmla="*/ 2646948 w 8128084"/>
              <a:gd name="connsiteY235" fmla="*/ 13812253 h 15135727"/>
              <a:gd name="connsiteX236" fmla="*/ 2502569 w 8128084"/>
              <a:gd name="connsiteY236" fmla="*/ 13475369 h 15135727"/>
              <a:gd name="connsiteX237" fmla="*/ 2550695 w 8128084"/>
              <a:gd name="connsiteY237" fmla="*/ 13186611 h 15135727"/>
              <a:gd name="connsiteX238" fmla="*/ 2719137 w 8128084"/>
              <a:gd name="connsiteY238" fmla="*/ 13042232 h 15135727"/>
              <a:gd name="connsiteX239" fmla="*/ 2791327 w 8128084"/>
              <a:gd name="connsiteY239" fmla="*/ 12945979 h 15135727"/>
              <a:gd name="connsiteX240" fmla="*/ 3031958 w 8128084"/>
              <a:gd name="connsiteY240" fmla="*/ 13090358 h 15135727"/>
              <a:gd name="connsiteX241" fmla="*/ 3056021 w 8128084"/>
              <a:gd name="connsiteY241" fmla="*/ 12753474 h 15135727"/>
              <a:gd name="connsiteX242" fmla="*/ 2887579 w 8128084"/>
              <a:gd name="connsiteY242" fmla="*/ 12777537 h 15135727"/>
              <a:gd name="connsiteX243" fmla="*/ 2815390 w 8128084"/>
              <a:gd name="connsiteY243" fmla="*/ 12777537 h 15135727"/>
              <a:gd name="connsiteX244" fmla="*/ 3176337 w 8128084"/>
              <a:gd name="connsiteY244" fmla="*/ 12368464 h 15135727"/>
              <a:gd name="connsiteX245" fmla="*/ 3104148 w 8128084"/>
              <a:gd name="connsiteY245" fmla="*/ 12320337 h 15135727"/>
              <a:gd name="connsiteX246" fmla="*/ 3104148 w 8128084"/>
              <a:gd name="connsiteY246" fmla="*/ 12320337 h 15135727"/>
              <a:gd name="connsiteX247" fmla="*/ 3007895 w 8128084"/>
              <a:gd name="connsiteY247" fmla="*/ 12079706 h 15135727"/>
              <a:gd name="connsiteX248" fmla="*/ 2911642 w 8128084"/>
              <a:gd name="connsiteY248" fmla="*/ 11935327 h 15135727"/>
              <a:gd name="connsiteX249" fmla="*/ 2863516 w 8128084"/>
              <a:gd name="connsiteY249" fmla="*/ 11694695 h 15135727"/>
              <a:gd name="connsiteX250" fmla="*/ 2911642 w 8128084"/>
              <a:gd name="connsiteY250" fmla="*/ 11454064 h 15135727"/>
              <a:gd name="connsiteX251" fmla="*/ 3056021 w 8128084"/>
              <a:gd name="connsiteY251" fmla="*/ 11454064 h 15135727"/>
              <a:gd name="connsiteX252" fmla="*/ 2983832 w 8128084"/>
              <a:gd name="connsiteY252" fmla="*/ 11381874 h 15135727"/>
              <a:gd name="connsiteX253" fmla="*/ 3031958 w 8128084"/>
              <a:gd name="connsiteY253" fmla="*/ 11285621 h 15135727"/>
              <a:gd name="connsiteX254" fmla="*/ 3007895 w 8128084"/>
              <a:gd name="connsiteY254" fmla="*/ 11189369 h 15135727"/>
              <a:gd name="connsiteX255" fmla="*/ 2887579 w 8128084"/>
              <a:gd name="connsiteY255" fmla="*/ 11141242 h 15135727"/>
              <a:gd name="connsiteX256" fmla="*/ 2887579 w 8128084"/>
              <a:gd name="connsiteY256" fmla="*/ 10972800 h 15135727"/>
              <a:gd name="connsiteX257" fmla="*/ 2887579 w 8128084"/>
              <a:gd name="connsiteY257" fmla="*/ 10924674 h 15135727"/>
              <a:gd name="connsiteX258" fmla="*/ 2767264 w 8128084"/>
              <a:gd name="connsiteY258" fmla="*/ 11020927 h 15135727"/>
              <a:gd name="connsiteX259" fmla="*/ 2743200 w 8128084"/>
              <a:gd name="connsiteY259" fmla="*/ 10924674 h 15135727"/>
              <a:gd name="connsiteX260" fmla="*/ 2550695 w 8128084"/>
              <a:gd name="connsiteY260" fmla="*/ 11020927 h 15135727"/>
              <a:gd name="connsiteX261" fmla="*/ 2526632 w 8128084"/>
              <a:gd name="connsiteY261" fmla="*/ 11117179 h 15135727"/>
              <a:gd name="connsiteX262" fmla="*/ 2334127 w 8128084"/>
              <a:gd name="connsiteY262" fmla="*/ 10996864 h 15135727"/>
              <a:gd name="connsiteX263" fmla="*/ 2358190 w 8128084"/>
              <a:gd name="connsiteY263" fmla="*/ 10732169 h 15135727"/>
              <a:gd name="connsiteX264" fmla="*/ 2334127 w 8128084"/>
              <a:gd name="connsiteY264" fmla="*/ 10587790 h 15135727"/>
              <a:gd name="connsiteX265" fmla="*/ 2406316 w 8128084"/>
              <a:gd name="connsiteY265" fmla="*/ 10491537 h 15135727"/>
              <a:gd name="connsiteX266" fmla="*/ 2598821 w 8128084"/>
              <a:gd name="connsiteY266" fmla="*/ 10684042 h 15135727"/>
              <a:gd name="connsiteX267" fmla="*/ 2767264 w 8128084"/>
              <a:gd name="connsiteY267" fmla="*/ 10684042 h 15135727"/>
              <a:gd name="connsiteX268" fmla="*/ 2646948 w 8128084"/>
              <a:gd name="connsiteY268" fmla="*/ 10515600 h 15135727"/>
              <a:gd name="connsiteX269" fmla="*/ 2815390 w 8128084"/>
              <a:gd name="connsiteY269" fmla="*/ 10395285 h 15135727"/>
              <a:gd name="connsiteX270" fmla="*/ 3080085 w 8128084"/>
              <a:gd name="connsiteY270" fmla="*/ 10419348 h 15135727"/>
              <a:gd name="connsiteX271" fmla="*/ 3248527 w 8128084"/>
              <a:gd name="connsiteY271" fmla="*/ 10539664 h 15135727"/>
              <a:gd name="connsiteX272" fmla="*/ 3320716 w 8128084"/>
              <a:gd name="connsiteY272" fmla="*/ 10659979 h 15135727"/>
              <a:gd name="connsiteX273" fmla="*/ 3465095 w 8128084"/>
              <a:gd name="connsiteY273" fmla="*/ 10659979 h 15135727"/>
              <a:gd name="connsiteX274" fmla="*/ 3441032 w 8128084"/>
              <a:gd name="connsiteY274" fmla="*/ 10491537 h 15135727"/>
              <a:gd name="connsiteX275" fmla="*/ 3392906 w 8128084"/>
              <a:gd name="connsiteY275" fmla="*/ 10250906 h 15135727"/>
              <a:gd name="connsiteX276" fmla="*/ 3152274 w 8128084"/>
              <a:gd name="connsiteY276" fmla="*/ 10250906 h 15135727"/>
              <a:gd name="connsiteX277" fmla="*/ 3176337 w 8128084"/>
              <a:gd name="connsiteY277" fmla="*/ 10178716 h 15135727"/>
              <a:gd name="connsiteX278" fmla="*/ 3104148 w 8128084"/>
              <a:gd name="connsiteY278" fmla="*/ 10154653 h 15135727"/>
              <a:gd name="connsiteX279" fmla="*/ 3007895 w 8128084"/>
              <a:gd name="connsiteY279" fmla="*/ 9962148 h 15135727"/>
              <a:gd name="connsiteX280" fmla="*/ 3176337 w 8128084"/>
              <a:gd name="connsiteY280" fmla="*/ 9889958 h 15135727"/>
              <a:gd name="connsiteX281" fmla="*/ 2959769 w 8128084"/>
              <a:gd name="connsiteY281" fmla="*/ 9504948 h 15135727"/>
              <a:gd name="connsiteX282" fmla="*/ 2791327 w 8128084"/>
              <a:gd name="connsiteY282" fmla="*/ 9456821 h 15135727"/>
              <a:gd name="connsiteX283" fmla="*/ 2574758 w 8128084"/>
              <a:gd name="connsiteY283" fmla="*/ 9336506 h 15135727"/>
              <a:gd name="connsiteX284" fmla="*/ 2550695 w 8128084"/>
              <a:gd name="connsiteY284" fmla="*/ 9071811 h 15135727"/>
              <a:gd name="connsiteX285" fmla="*/ 2695074 w 8128084"/>
              <a:gd name="connsiteY285" fmla="*/ 8999621 h 15135727"/>
              <a:gd name="connsiteX286" fmla="*/ 2622885 w 8128084"/>
              <a:gd name="connsiteY286" fmla="*/ 8975558 h 15135727"/>
              <a:gd name="connsiteX287" fmla="*/ 2430379 w 8128084"/>
              <a:gd name="connsiteY287" fmla="*/ 8999621 h 15135727"/>
              <a:gd name="connsiteX288" fmla="*/ 2261937 w 8128084"/>
              <a:gd name="connsiteY288" fmla="*/ 9168064 h 15135727"/>
              <a:gd name="connsiteX289" fmla="*/ 2237874 w 8128084"/>
              <a:gd name="connsiteY289" fmla="*/ 8999621 h 15135727"/>
              <a:gd name="connsiteX290" fmla="*/ 2117558 w 8128084"/>
              <a:gd name="connsiteY290" fmla="*/ 8975558 h 15135727"/>
              <a:gd name="connsiteX291" fmla="*/ 2045369 w 8128084"/>
              <a:gd name="connsiteY291" fmla="*/ 8783053 h 15135727"/>
              <a:gd name="connsiteX292" fmla="*/ 1852864 w 8128084"/>
              <a:gd name="connsiteY292" fmla="*/ 8758990 h 15135727"/>
              <a:gd name="connsiteX293" fmla="*/ 1636295 w 8128084"/>
              <a:gd name="connsiteY293" fmla="*/ 8927432 h 15135727"/>
              <a:gd name="connsiteX294" fmla="*/ 1588169 w 8128084"/>
              <a:gd name="connsiteY294" fmla="*/ 9023685 h 15135727"/>
              <a:gd name="connsiteX295" fmla="*/ 1515979 w 8128084"/>
              <a:gd name="connsiteY295" fmla="*/ 8879306 h 15135727"/>
              <a:gd name="connsiteX296" fmla="*/ 1347537 w 8128084"/>
              <a:gd name="connsiteY296" fmla="*/ 8879306 h 15135727"/>
              <a:gd name="connsiteX297" fmla="*/ 1347537 w 8128084"/>
              <a:gd name="connsiteY297" fmla="*/ 8710864 h 15135727"/>
              <a:gd name="connsiteX298" fmla="*/ 1106906 w 8128084"/>
              <a:gd name="connsiteY298" fmla="*/ 8783053 h 15135727"/>
              <a:gd name="connsiteX299" fmla="*/ 890337 w 8128084"/>
              <a:gd name="connsiteY299" fmla="*/ 8686800 h 15135727"/>
              <a:gd name="connsiteX300" fmla="*/ 649706 w 8128084"/>
              <a:gd name="connsiteY300" fmla="*/ 8662737 h 15135727"/>
              <a:gd name="connsiteX301" fmla="*/ 385011 w 8128084"/>
              <a:gd name="connsiteY301" fmla="*/ 8566485 h 15135727"/>
              <a:gd name="connsiteX302" fmla="*/ 577516 w 8128084"/>
              <a:gd name="connsiteY302" fmla="*/ 8373979 h 15135727"/>
              <a:gd name="connsiteX303" fmla="*/ 794085 w 8128084"/>
              <a:gd name="connsiteY303" fmla="*/ 8301790 h 15135727"/>
              <a:gd name="connsiteX304" fmla="*/ 745958 w 8128084"/>
              <a:gd name="connsiteY304" fmla="*/ 8133348 h 15135727"/>
              <a:gd name="connsiteX305" fmla="*/ 818148 w 8128084"/>
              <a:gd name="connsiteY305" fmla="*/ 7820527 h 15135727"/>
              <a:gd name="connsiteX306" fmla="*/ 697832 w 8128084"/>
              <a:gd name="connsiteY306" fmla="*/ 7820527 h 15135727"/>
              <a:gd name="connsiteX307" fmla="*/ 625642 w 8128084"/>
              <a:gd name="connsiteY307" fmla="*/ 7916779 h 15135727"/>
              <a:gd name="connsiteX308" fmla="*/ 457200 w 8128084"/>
              <a:gd name="connsiteY308" fmla="*/ 7820527 h 15135727"/>
              <a:gd name="connsiteX309" fmla="*/ 529390 w 8128084"/>
              <a:gd name="connsiteY309" fmla="*/ 7700211 h 15135727"/>
              <a:gd name="connsiteX310" fmla="*/ 938464 w 8128084"/>
              <a:gd name="connsiteY310" fmla="*/ 7676148 h 15135727"/>
              <a:gd name="connsiteX311" fmla="*/ 1058779 w 8128084"/>
              <a:gd name="connsiteY311" fmla="*/ 7459579 h 15135727"/>
              <a:gd name="connsiteX312" fmla="*/ 1203158 w 8128084"/>
              <a:gd name="connsiteY312" fmla="*/ 7603958 h 15135727"/>
              <a:gd name="connsiteX313" fmla="*/ 1299411 w 8128084"/>
              <a:gd name="connsiteY313" fmla="*/ 7555832 h 15135727"/>
              <a:gd name="connsiteX314" fmla="*/ 1443790 w 8128084"/>
              <a:gd name="connsiteY314" fmla="*/ 7507706 h 15135727"/>
              <a:gd name="connsiteX315" fmla="*/ 1684421 w 8128084"/>
              <a:gd name="connsiteY315" fmla="*/ 7603958 h 15135727"/>
              <a:gd name="connsiteX316" fmla="*/ 1684421 w 8128084"/>
              <a:gd name="connsiteY316" fmla="*/ 7603958 h 15135727"/>
              <a:gd name="connsiteX317" fmla="*/ 1540042 w 8128084"/>
              <a:gd name="connsiteY317" fmla="*/ 7363327 h 15135727"/>
              <a:gd name="connsiteX318" fmla="*/ 1299411 w 8128084"/>
              <a:gd name="connsiteY318" fmla="*/ 7315200 h 15135727"/>
              <a:gd name="connsiteX319" fmla="*/ 1130969 w 8128084"/>
              <a:gd name="connsiteY319" fmla="*/ 7339264 h 15135727"/>
              <a:gd name="connsiteX320" fmla="*/ 1034716 w 8128084"/>
              <a:gd name="connsiteY320" fmla="*/ 7315200 h 15135727"/>
              <a:gd name="connsiteX321" fmla="*/ 1155032 w 8128084"/>
              <a:gd name="connsiteY321" fmla="*/ 7050506 h 15135727"/>
              <a:gd name="connsiteX322" fmla="*/ 1155032 w 8128084"/>
              <a:gd name="connsiteY322" fmla="*/ 6930190 h 15135727"/>
              <a:gd name="connsiteX323" fmla="*/ 1155032 w 8128084"/>
              <a:gd name="connsiteY323" fmla="*/ 6761748 h 15135727"/>
              <a:gd name="connsiteX324" fmla="*/ 1203158 w 8128084"/>
              <a:gd name="connsiteY324" fmla="*/ 6617369 h 15135727"/>
              <a:gd name="connsiteX325" fmla="*/ 1371600 w 8128084"/>
              <a:gd name="connsiteY325" fmla="*/ 6472990 h 15135727"/>
              <a:gd name="connsiteX326" fmla="*/ 1443790 w 8128084"/>
              <a:gd name="connsiteY326" fmla="*/ 6328611 h 15135727"/>
              <a:gd name="connsiteX327" fmla="*/ 1419727 w 8128084"/>
              <a:gd name="connsiteY327" fmla="*/ 6208295 h 15135727"/>
              <a:gd name="connsiteX328" fmla="*/ 1275348 w 8128084"/>
              <a:gd name="connsiteY328" fmla="*/ 6304548 h 15135727"/>
              <a:gd name="connsiteX329" fmla="*/ 1323474 w 8128084"/>
              <a:gd name="connsiteY329" fmla="*/ 6015790 h 15135727"/>
              <a:gd name="connsiteX330" fmla="*/ 1540042 w 8128084"/>
              <a:gd name="connsiteY330" fmla="*/ 5871411 h 15135727"/>
              <a:gd name="connsiteX331" fmla="*/ 1540042 w 8128084"/>
              <a:gd name="connsiteY331" fmla="*/ 5751095 h 15135727"/>
              <a:gd name="connsiteX332" fmla="*/ 1395664 w 8128084"/>
              <a:gd name="connsiteY332" fmla="*/ 5799221 h 15135727"/>
              <a:gd name="connsiteX333" fmla="*/ 1179095 w 8128084"/>
              <a:gd name="connsiteY333" fmla="*/ 5799221 h 15135727"/>
              <a:gd name="connsiteX334" fmla="*/ 890337 w 8128084"/>
              <a:gd name="connsiteY334" fmla="*/ 5775158 h 15135727"/>
              <a:gd name="connsiteX335" fmla="*/ 697832 w 8128084"/>
              <a:gd name="connsiteY335" fmla="*/ 5606716 h 15135727"/>
              <a:gd name="connsiteX336" fmla="*/ 577516 w 8128084"/>
              <a:gd name="connsiteY336" fmla="*/ 5582653 h 15135727"/>
              <a:gd name="connsiteX337" fmla="*/ 697832 w 8128084"/>
              <a:gd name="connsiteY337" fmla="*/ 5775158 h 15135727"/>
              <a:gd name="connsiteX338" fmla="*/ 409074 w 8128084"/>
              <a:gd name="connsiteY338" fmla="*/ 5799221 h 15135727"/>
              <a:gd name="connsiteX339" fmla="*/ 168442 w 8128084"/>
              <a:gd name="connsiteY339" fmla="*/ 5702969 h 15135727"/>
              <a:gd name="connsiteX340" fmla="*/ 264695 w 8128084"/>
              <a:gd name="connsiteY340" fmla="*/ 5558590 h 15135727"/>
              <a:gd name="connsiteX341" fmla="*/ 144379 w 8128084"/>
              <a:gd name="connsiteY341" fmla="*/ 5510464 h 15135727"/>
              <a:gd name="connsiteX342" fmla="*/ 0 w 8128084"/>
              <a:gd name="connsiteY342" fmla="*/ 5462337 h 15135727"/>
              <a:gd name="connsiteX343" fmla="*/ 96253 w 8128084"/>
              <a:gd name="connsiteY343"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448927 w 8128084"/>
              <a:gd name="connsiteY174" fmla="*/ 13355053 h 15135727"/>
              <a:gd name="connsiteX175" fmla="*/ 6256421 w 8128084"/>
              <a:gd name="connsiteY175" fmla="*/ 13571621 h 15135727"/>
              <a:gd name="connsiteX176" fmla="*/ 6087979 w 8128084"/>
              <a:gd name="connsiteY176" fmla="*/ 13667874 h 15135727"/>
              <a:gd name="connsiteX177" fmla="*/ 5943600 w 8128084"/>
              <a:gd name="connsiteY177" fmla="*/ 13716000 h 15135727"/>
              <a:gd name="connsiteX178" fmla="*/ 5702969 w 8128084"/>
              <a:gd name="connsiteY178" fmla="*/ 13667874 h 15135727"/>
              <a:gd name="connsiteX179" fmla="*/ 5582653 w 8128084"/>
              <a:gd name="connsiteY179" fmla="*/ 13691937 h 15135727"/>
              <a:gd name="connsiteX180" fmla="*/ 5727032 w 8128084"/>
              <a:gd name="connsiteY180" fmla="*/ 13836316 h 15135727"/>
              <a:gd name="connsiteX181" fmla="*/ 5582653 w 8128084"/>
              <a:gd name="connsiteY181" fmla="*/ 14052885 h 15135727"/>
              <a:gd name="connsiteX182" fmla="*/ 5462337 w 8128084"/>
              <a:gd name="connsiteY182" fmla="*/ 14149137 h 15135727"/>
              <a:gd name="connsiteX183" fmla="*/ 5342021 w 8128084"/>
              <a:gd name="connsiteY183" fmla="*/ 14004758 h 15135727"/>
              <a:gd name="connsiteX184" fmla="*/ 5245769 w 8128084"/>
              <a:gd name="connsiteY184" fmla="*/ 14004758 h 15135727"/>
              <a:gd name="connsiteX185" fmla="*/ 5245769 w 8128084"/>
              <a:gd name="connsiteY185" fmla="*/ 13956632 h 15135727"/>
              <a:gd name="connsiteX186" fmla="*/ 5101390 w 8128084"/>
              <a:gd name="connsiteY186" fmla="*/ 13956632 h 15135727"/>
              <a:gd name="connsiteX187" fmla="*/ 4981074 w 8128084"/>
              <a:gd name="connsiteY187" fmla="*/ 13860379 h 15135727"/>
              <a:gd name="connsiteX188" fmla="*/ 4740442 w 8128084"/>
              <a:gd name="connsiteY188" fmla="*/ 13908506 h 15135727"/>
              <a:gd name="connsiteX189" fmla="*/ 4475748 w 8128084"/>
              <a:gd name="connsiteY189" fmla="*/ 13956632 h 15135727"/>
              <a:gd name="connsiteX190" fmla="*/ 4379495 w 8128084"/>
              <a:gd name="connsiteY190" fmla="*/ 14028821 h 15135727"/>
              <a:gd name="connsiteX191" fmla="*/ 4403558 w 8128084"/>
              <a:gd name="connsiteY191" fmla="*/ 14197264 h 15135727"/>
              <a:gd name="connsiteX192" fmla="*/ 4572000 w 8128084"/>
              <a:gd name="connsiteY192" fmla="*/ 14149137 h 15135727"/>
              <a:gd name="connsiteX193" fmla="*/ 4523874 w 8128084"/>
              <a:gd name="connsiteY193" fmla="*/ 14558211 h 15135727"/>
              <a:gd name="connsiteX194" fmla="*/ 4403558 w 8128084"/>
              <a:gd name="connsiteY194" fmla="*/ 14437895 h 15135727"/>
              <a:gd name="connsiteX195" fmla="*/ 4403558 w 8128084"/>
              <a:gd name="connsiteY195" fmla="*/ 14437895 h 15135727"/>
              <a:gd name="connsiteX196" fmla="*/ 4283242 w 8128084"/>
              <a:gd name="connsiteY196" fmla="*/ 14245390 h 15135727"/>
              <a:gd name="connsiteX197" fmla="*/ 4235116 w 8128084"/>
              <a:gd name="connsiteY197" fmla="*/ 14341642 h 15135727"/>
              <a:gd name="connsiteX198" fmla="*/ 4162927 w 8128084"/>
              <a:gd name="connsiteY198" fmla="*/ 14389769 h 15135727"/>
              <a:gd name="connsiteX199" fmla="*/ 4162927 w 8128084"/>
              <a:gd name="connsiteY199" fmla="*/ 14389769 h 15135727"/>
              <a:gd name="connsiteX200" fmla="*/ 3922295 w 8128084"/>
              <a:gd name="connsiteY200" fmla="*/ 14245390 h 15135727"/>
              <a:gd name="connsiteX201" fmla="*/ 3801979 w 8128084"/>
              <a:gd name="connsiteY201" fmla="*/ 14293516 h 15135727"/>
              <a:gd name="connsiteX202" fmla="*/ 3681664 w 8128084"/>
              <a:gd name="connsiteY202" fmla="*/ 14389769 h 15135727"/>
              <a:gd name="connsiteX203" fmla="*/ 3657600 w 8128084"/>
              <a:gd name="connsiteY203" fmla="*/ 14654464 h 15135727"/>
              <a:gd name="connsiteX204" fmla="*/ 3513221 w 8128084"/>
              <a:gd name="connsiteY204" fmla="*/ 14726653 h 15135727"/>
              <a:gd name="connsiteX205" fmla="*/ 3513221 w 8128084"/>
              <a:gd name="connsiteY205" fmla="*/ 14871032 h 15135727"/>
              <a:gd name="connsiteX206" fmla="*/ 3633537 w 8128084"/>
              <a:gd name="connsiteY206" fmla="*/ 14967285 h 15135727"/>
              <a:gd name="connsiteX207" fmla="*/ 3609474 w 8128084"/>
              <a:gd name="connsiteY207" fmla="*/ 15087600 h 15135727"/>
              <a:gd name="connsiteX208" fmla="*/ 3441032 w 8128084"/>
              <a:gd name="connsiteY208" fmla="*/ 15039474 h 15135727"/>
              <a:gd name="connsiteX209" fmla="*/ 3272590 w 8128084"/>
              <a:gd name="connsiteY209" fmla="*/ 15063537 h 15135727"/>
              <a:gd name="connsiteX210" fmla="*/ 3248527 w 8128084"/>
              <a:gd name="connsiteY210" fmla="*/ 14895095 h 15135727"/>
              <a:gd name="connsiteX211" fmla="*/ 3128211 w 8128084"/>
              <a:gd name="connsiteY211" fmla="*/ 14919158 h 15135727"/>
              <a:gd name="connsiteX212" fmla="*/ 2959769 w 8128084"/>
              <a:gd name="connsiteY212" fmla="*/ 15135727 h 15135727"/>
              <a:gd name="connsiteX213" fmla="*/ 2935706 w 8128084"/>
              <a:gd name="connsiteY213" fmla="*/ 14895095 h 15135727"/>
              <a:gd name="connsiteX214" fmla="*/ 2791327 w 8128084"/>
              <a:gd name="connsiteY214" fmla="*/ 14943221 h 15135727"/>
              <a:gd name="connsiteX215" fmla="*/ 2671011 w 8128084"/>
              <a:gd name="connsiteY215" fmla="*/ 15039474 h 15135727"/>
              <a:gd name="connsiteX216" fmla="*/ 2430379 w 8128084"/>
              <a:gd name="connsiteY216" fmla="*/ 15087600 h 15135727"/>
              <a:gd name="connsiteX217" fmla="*/ 2237874 w 8128084"/>
              <a:gd name="connsiteY217" fmla="*/ 15039474 h 15135727"/>
              <a:gd name="connsiteX218" fmla="*/ 2622885 w 8128084"/>
              <a:gd name="connsiteY218" fmla="*/ 14846969 h 15135727"/>
              <a:gd name="connsiteX219" fmla="*/ 2887579 w 8128084"/>
              <a:gd name="connsiteY219" fmla="*/ 14774779 h 15135727"/>
              <a:gd name="connsiteX220" fmla="*/ 2839453 w 8128084"/>
              <a:gd name="connsiteY220" fmla="*/ 14582274 h 15135727"/>
              <a:gd name="connsiteX221" fmla="*/ 2935706 w 8128084"/>
              <a:gd name="connsiteY221" fmla="*/ 14510085 h 15135727"/>
              <a:gd name="connsiteX222" fmla="*/ 2935706 w 8128084"/>
              <a:gd name="connsiteY222" fmla="*/ 14510085 h 15135727"/>
              <a:gd name="connsiteX223" fmla="*/ 3080085 w 8128084"/>
              <a:gd name="connsiteY223" fmla="*/ 14413832 h 15135727"/>
              <a:gd name="connsiteX224" fmla="*/ 3152274 w 8128084"/>
              <a:gd name="connsiteY224" fmla="*/ 14341642 h 15135727"/>
              <a:gd name="connsiteX225" fmla="*/ 3080085 w 8128084"/>
              <a:gd name="connsiteY225" fmla="*/ 14269453 h 15135727"/>
              <a:gd name="connsiteX226" fmla="*/ 3152274 w 8128084"/>
              <a:gd name="connsiteY226" fmla="*/ 14197264 h 15135727"/>
              <a:gd name="connsiteX227" fmla="*/ 3152274 w 8128084"/>
              <a:gd name="connsiteY227" fmla="*/ 14052885 h 15135727"/>
              <a:gd name="connsiteX228" fmla="*/ 3080085 w 8128084"/>
              <a:gd name="connsiteY228" fmla="*/ 13980695 h 15135727"/>
              <a:gd name="connsiteX229" fmla="*/ 3056021 w 8128084"/>
              <a:gd name="connsiteY229" fmla="*/ 14076948 h 15135727"/>
              <a:gd name="connsiteX230" fmla="*/ 2935706 w 8128084"/>
              <a:gd name="connsiteY230" fmla="*/ 14076948 h 15135727"/>
              <a:gd name="connsiteX231" fmla="*/ 2863516 w 8128084"/>
              <a:gd name="connsiteY231" fmla="*/ 14125074 h 15135727"/>
              <a:gd name="connsiteX232" fmla="*/ 2719137 w 8128084"/>
              <a:gd name="connsiteY232" fmla="*/ 14197264 h 15135727"/>
              <a:gd name="connsiteX233" fmla="*/ 2646948 w 8128084"/>
              <a:gd name="connsiteY233" fmla="*/ 14197264 h 15135727"/>
              <a:gd name="connsiteX234" fmla="*/ 2598821 w 8128084"/>
              <a:gd name="connsiteY234" fmla="*/ 14125074 h 15135727"/>
              <a:gd name="connsiteX235" fmla="*/ 2430379 w 8128084"/>
              <a:gd name="connsiteY235" fmla="*/ 13836316 h 15135727"/>
              <a:gd name="connsiteX236" fmla="*/ 2646948 w 8128084"/>
              <a:gd name="connsiteY236" fmla="*/ 13812253 h 15135727"/>
              <a:gd name="connsiteX237" fmla="*/ 2502569 w 8128084"/>
              <a:gd name="connsiteY237" fmla="*/ 13475369 h 15135727"/>
              <a:gd name="connsiteX238" fmla="*/ 2550695 w 8128084"/>
              <a:gd name="connsiteY238" fmla="*/ 13186611 h 15135727"/>
              <a:gd name="connsiteX239" fmla="*/ 2719137 w 8128084"/>
              <a:gd name="connsiteY239" fmla="*/ 13042232 h 15135727"/>
              <a:gd name="connsiteX240" fmla="*/ 2791327 w 8128084"/>
              <a:gd name="connsiteY240" fmla="*/ 12945979 h 15135727"/>
              <a:gd name="connsiteX241" fmla="*/ 3031958 w 8128084"/>
              <a:gd name="connsiteY241" fmla="*/ 13090358 h 15135727"/>
              <a:gd name="connsiteX242" fmla="*/ 3056021 w 8128084"/>
              <a:gd name="connsiteY242" fmla="*/ 12753474 h 15135727"/>
              <a:gd name="connsiteX243" fmla="*/ 2887579 w 8128084"/>
              <a:gd name="connsiteY243" fmla="*/ 12777537 h 15135727"/>
              <a:gd name="connsiteX244" fmla="*/ 2815390 w 8128084"/>
              <a:gd name="connsiteY244" fmla="*/ 12777537 h 15135727"/>
              <a:gd name="connsiteX245" fmla="*/ 3176337 w 8128084"/>
              <a:gd name="connsiteY245" fmla="*/ 12368464 h 15135727"/>
              <a:gd name="connsiteX246" fmla="*/ 3104148 w 8128084"/>
              <a:gd name="connsiteY246" fmla="*/ 12320337 h 15135727"/>
              <a:gd name="connsiteX247" fmla="*/ 3104148 w 8128084"/>
              <a:gd name="connsiteY247" fmla="*/ 12320337 h 15135727"/>
              <a:gd name="connsiteX248" fmla="*/ 3007895 w 8128084"/>
              <a:gd name="connsiteY248" fmla="*/ 12079706 h 15135727"/>
              <a:gd name="connsiteX249" fmla="*/ 2911642 w 8128084"/>
              <a:gd name="connsiteY249" fmla="*/ 11935327 h 15135727"/>
              <a:gd name="connsiteX250" fmla="*/ 2863516 w 8128084"/>
              <a:gd name="connsiteY250" fmla="*/ 11694695 h 15135727"/>
              <a:gd name="connsiteX251" fmla="*/ 2911642 w 8128084"/>
              <a:gd name="connsiteY251" fmla="*/ 11454064 h 15135727"/>
              <a:gd name="connsiteX252" fmla="*/ 3056021 w 8128084"/>
              <a:gd name="connsiteY252" fmla="*/ 11454064 h 15135727"/>
              <a:gd name="connsiteX253" fmla="*/ 2983832 w 8128084"/>
              <a:gd name="connsiteY253" fmla="*/ 11381874 h 15135727"/>
              <a:gd name="connsiteX254" fmla="*/ 3031958 w 8128084"/>
              <a:gd name="connsiteY254" fmla="*/ 11285621 h 15135727"/>
              <a:gd name="connsiteX255" fmla="*/ 3007895 w 8128084"/>
              <a:gd name="connsiteY255" fmla="*/ 11189369 h 15135727"/>
              <a:gd name="connsiteX256" fmla="*/ 2887579 w 8128084"/>
              <a:gd name="connsiteY256" fmla="*/ 11141242 h 15135727"/>
              <a:gd name="connsiteX257" fmla="*/ 2887579 w 8128084"/>
              <a:gd name="connsiteY257" fmla="*/ 10972800 h 15135727"/>
              <a:gd name="connsiteX258" fmla="*/ 2887579 w 8128084"/>
              <a:gd name="connsiteY258" fmla="*/ 10924674 h 15135727"/>
              <a:gd name="connsiteX259" fmla="*/ 2767264 w 8128084"/>
              <a:gd name="connsiteY259" fmla="*/ 11020927 h 15135727"/>
              <a:gd name="connsiteX260" fmla="*/ 2743200 w 8128084"/>
              <a:gd name="connsiteY260" fmla="*/ 10924674 h 15135727"/>
              <a:gd name="connsiteX261" fmla="*/ 2550695 w 8128084"/>
              <a:gd name="connsiteY261" fmla="*/ 11020927 h 15135727"/>
              <a:gd name="connsiteX262" fmla="*/ 2526632 w 8128084"/>
              <a:gd name="connsiteY262" fmla="*/ 11117179 h 15135727"/>
              <a:gd name="connsiteX263" fmla="*/ 2334127 w 8128084"/>
              <a:gd name="connsiteY263" fmla="*/ 10996864 h 15135727"/>
              <a:gd name="connsiteX264" fmla="*/ 2358190 w 8128084"/>
              <a:gd name="connsiteY264" fmla="*/ 10732169 h 15135727"/>
              <a:gd name="connsiteX265" fmla="*/ 2334127 w 8128084"/>
              <a:gd name="connsiteY265" fmla="*/ 10587790 h 15135727"/>
              <a:gd name="connsiteX266" fmla="*/ 2406316 w 8128084"/>
              <a:gd name="connsiteY266" fmla="*/ 10491537 h 15135727"/>
              <a:gd name="connsiteX267" fmla="*/ 2598821 w 8128084"/>
              <a:gd name="connsiteY267" fmla="*/ 10684042 h 15135727"/>
              <a:gd name="connsiteX268" fmla="*/ 2767264 w 8128084"/>
              <a:gd name="connsiteY268" fmla="*/ 10684042 h 15135727"/>
              <a:gd name="connsiteX269" fmla="*/ 2646948 w 8128084"/>
              <a:gd name="connsiteY269" fmla="*/ 10515600 h 15135727"/>
              <a:gd name="connsiteX270" fmla="*/ 2815390 w 8128084"/>
              <a:gd name="connsiteY270" fmla="*/ 10395285 h 15135727"/>
              <a:gd name="connsiteX271" fmla="*/ 3080085 w 8128084"/>
              <a:gd name="connsiteY271" fmla="*/ 10419348 h 15135727"/>
              <a:gd name="connsiteX272" fmla="*/ 3248527 w 8128084"/>
              <a:gd name="connsiteY272" fmla="*/ 10539664 h 15135727"/>
              <a:gd name="connsiteX273" fmla="*/ 3320716 w 8128084"/>
              <a:gd name="connsiteY273" fmla="*/ 10659979 h 15135727"/>
              <a:gd name="connsiteX274" fmla="*/ 3465095 w 8128084"/>
              <a:gd name="connsiteY274" fmla="*/ 10659979 h 15135727"/>
              <a:gd name="connsiteX275" fmla="*/ 3441032 w 8128084"/>
              <a:gd name="connsiteY275" fmla="*/ 10491537 h 15135727"/>
              <a:gd name="connsiteX276" fmla="*/ 3392906 w 8128084"/>
              <a:gd name="connsiteY276" fmla="*/ 10250906 h 15135727"/>
              <a:gd name="connsiteX277" fmla="*/ 3152274 w 8128084"/>
              <a:gd name="connsiteY277" fmla="*/ 10250906 h 15135727"/>
              <a:gd name="connsiteX278" fmla="*/ 3176337 w 8128084"/>
              <a:gd name="connsiteY278" fmla="*/ 10178716 h 15135727"/>
              <a:gd name="connsiteX279" fmla="*/ 3104148 w 8128084"/>
              <a:gd name="connsiteY279" fmla="*/ 10154653 h 15135727"/>
              <a:gd name="connsiteX280" fmla="*/ 3007895 w 8128084"/>
              <a:gd name="connsiteY280" fmla="*/ 9962148 h 15135727"/>
              <a:gd name="connsiteX281" fmla="*/ 3176337 w 8128084"/>
              <a:gd name="connsiteY281" fmla="*/ 9889958 h 15135727"/>
              <a:gd name="connsiteX282" fmla="*/ 2959769 w 8128084"/>
              <a:gd name="connsiteY282" fmla="*/ 9504948 h 15135727"/>
              <a:gd name="connsiteX283" fmla="*/ 2791327 w 8128084"/>
              <a:gd name="connsiteY283" fmla="*/ 9456821 h 15135727"/>
              <a:gd name="connsiteX284" fmla="*/ 2574758 w 8128084"/>
              <a:gd name="connsiteY284" fmla="*/ 9336506 h 15135727"/>
              <a:gd name="connsiteX285" fmla="*/ 2550695 w 8128084"/>
              <a:gd name="connsiteY285" fmla="*/ 9071811 h 15135727"/>
              <a:gd name="connsiteX286" fmla="*/ 2695074 w 8128084"/>
              <a:gd name="connsiteY286" fmla="*/ 8999621 h 15135727"/>
              <a:gd name="connsiteX287" fmla="*/ 2622885 w 8128084"/>
              <a:gd name="connsiteY287" fmla="*/ 8975558 h 15135727"/>
              <a:gd name="connsiteX288" fmla="*/ 2430379 w 8128084"/>
              <a:gd name="connsiteY288" fmla="*/ 8999621 h 15135727"/>
              <a:gd name="connsiteX289" fmla="*/ 2261937 w 8128084"/>
              <a:gd name="connsiteY289" fmla="*/ 9168064 h 15135727"/>
              <a:gd name="connsiteX290" fmla="*/ 2237874 w 8128084"/>
              <a:gd name="connsiteY290" fmla="*/ 8999621 h 15135727"/>
              <a:gd name="connsiteX291" fmla="*/ 2117558 w 8128084"/>
              <a:gd name="connsiteY291" fmla="*/ 8975558 h 15135727"/>
              <a:gd name="connsiteX292" fmla="*/ 2045369 w 8128084"/>
              <a:gd name="connsiteY292" fmla="*/ 8783053 h 15135727"/>
              <a:gd name="connsiteX293" fmla="*/ 1852864 w 8128084"/>
              <a:gd name="connsiteY293" fmla="*/ 8758990 h 15135727"/>
              <a:gd name="connsiteX294" fmla="*/ 1636295 w 8128084"/>
              <a:gd name="connsiteY294" fmla="*/ 8927432 h 15135727"/>
              <a:gd name="connsiteX295" fmla="*/ 1588169 w 8128084"/>
              <a:gd name="connsiteY295" fmla="*/ 9023685 h 15135727"/>
              <a:gd name="connsiteX296" fmla="*/ 1515979 w 8128084"/>
              <a:gd name="connsiteY296" fmla="*/ 8879306 h 15135727"/>
              <a:gd name="connsiteX297" fmla="*/ 1347537 w 8128084"/>
              <a:gd name="connsiteY297" fmla="*/ 8879306 h 15135727"/>
              <a:gd name="connsiteX298" fmla="*/ 1347537 w 8128084"/>
              <a:gd name="connsiteY298" fmla="*/ 8710864 h 15135727"/>
              <a:gd name="connsiteX299" fmla="*/ 1106906 w 8128084"/>
              <a:gd name="connsiteY299" fmla="*/ 8783053 h 15135727"/>
              <a:gd name="connsiteX300" fmla="*/ 890337 w 8128084"/>
              <a:gd name="connsiteY300" fmla="*/ 8686800 h 15135727"/>
              <a:gd name="connsiteX301" fmla="*/ 649706 w 8128084"/>
              <a:gd name="connsiteY301" fmla="*/ 8662737 h 15135727"/>
              <a:gd name="connsiteX302" fmla="*/ 385011 w 8128084"/>
              <a:gd name="connsiteY302" fmla="*/ 8566485 h 15135727"/>
              <a:gd name="connsiteX303" fmla="*/ 577516 w 8128084"/>
              <a:gd name="connsiteY303" fmla="*/ 8373979 h 15135727"/>
              <a:gd name="connsiteX304" fmla="*/ 794085 w 8128084"/>
              <a:gd name="connsiteY304" fmla="*/ 8301790 h 15135727"/>
              <a:gd name="connsiteX305" fmla="*/ 745958 w 8128084"/>
              <a:gd name="connsiteY305" fmla="*/ 8133348 h 15135727"/>
              <a:gd name="connsiteX306" fmla="*/ 818148 w 8128084"/>
              <a:gd name="connsiteY306" fmla="*/ 7820527 h 15135727"/>
              <a:gd name="connsiteX307" fmla="*/ 697832 w 8128084"/>
              <a:gd name="connsiteY307" fmla="*/ 7820527 h 15135727"/>
              <a:gd name="connsiteX308" fmla="*/ 625642 w 8128084"/>
              <a:gd name="connsiteY308" fmla="*/ 7916779 h 15135727"/>
              <a:gd name="connsiteX309" fmla="*/ 457200 w 8128084"/>
              <a:gd name="connsiteY309" fmla="*/ 7820527 h 15135727"/>
              <a:gd name="connsiteX310" fmla="*/ 529390 w 8128084"/>
              <a:gd name="connsiteY310" fmla="*/ 7700211 h 15135727"/>
              <a:gd name="connsiteX311" fmla="*/ 938464 w 8128084"/>
              <a:gd name="connsiteY311" fmla="*/ 7676148 h 15135727"/>
              <a:gd name="connsiteX312" fmla="*/ 1058779 w 8128084"/>
              <a:gd name="connsiteY312" fmla="*/ 7459579 h 15135727"/>
              <a:gd name="connsiteX313" fmla="*/ 1203158 w 8128084"/>
              <a:gd name="connsiteY313" fmla="*/ 7603958 h 15135727"/>
              <a:gd name="connsiteX314" fmla="*/ 1299411 w 8128084"/>
              <a:gd name="connsiteY314" fmla="*/ 7555832 h 15135727"/>
              <a:gd name="connsiteX315" fmla="*/ 1443790 w 8128084"/>
              <a:gd name="connsiteY315" fmla="*/ 7507706 h 15135727"/>
              <a:gd name="connsiteX316" fmla="*/ 1684421 w 8128084"/>
              <a:gd name="connsiteY316" fmla="*/ 7603958 h 15135727"/>
              <a:gd name="connsiteX317" fmla="*/ 1684421 w 8128084"/>
              <a:gd name="connsiteY317" fmla="*/ 7603958 h 15135727"/>
              <a:gd name="connsiteX318" fmla="*/ 1540042 w 8128084"/>
              <a:gd name="connsiteY318" fmla="*/ 7363327 h 15135727"/>
              <a:gd name="connsiteX319" fmla="*/ 1299411 w 8128084"/>
              <a:gd name="connsiteY319" fmla="*/ 7315200 h 15135727"/>
              <a:gd name="connsiteX320" fmla="*/ 1130969 w 8128084"/>
              <a:gd name="connsiteY320" fmla="*/ 7339264 h 15135727"/>
              <a:gd name="connsiteX321" fmla="*/ 1034716 w 8128084"/>
              <a:gd name="connsiteY321" fmla="*/ 7315200 h 15135727"/>
              <a:gd name="connsiteX322" fmla="*/ 1155032 w 8128084"/>
              <a:gd name="connsiteY322" fmla="*/ 7050506 h 15135727"/>
              <a:gd name="connsiteX323" fmla="*/ 1155032 w 8128084"/>
              <a:gd name="connsiteY323" fmla="*/ 6930190 h 15135727"/>
              <a:gd name="connsiteX324" fmla="*/ 1155032 w 8128084"/>
              <a:gd name="connsiteY324" fmla="*/ 6761748 h 15135727"/>
              <a:gd name="connsiteX325" fmla="*/ 1203158 w 8128084"/>
              <a:gd name="connsiteY325" fmla="*/ 6617369 h 15135727"/>
              <a:gd name="connsiteX326" fmla="*/ 1371600 w 8128084"/>
              <a:gd name="connsiteY326" fmla="*/ 6472990 h 15135727"/>
              <a:gd name="connsiteX327" fmla="*/ 1443790 w 8128084"/>
              <a:gd name="connsiteY327" fmla="*/ 6328611 h 15135727"/>
              <a:gd name="connsiteX328" fmla="*/ 1419727 w 8128084"/>
              <a:gd name="connsiteY328" fmla="*/ 6208295 h 15135727"/>
              <a:gd name="connsiteX329" fmla="*/ 1275348 w 8128084"/>
              <a:gd name="connsiteY329" fmla="*/ 6304548 h 15135727"/>
              <a:gd name="connsiteX330" fmla="*/ 1323474 w 8128084"/>
              <a:gd name="connsiteY330" fmla="*/ 6015790 h 15135727"/>
              <a:gd name="connsiteX331" fmla="*/ 1540042 w 8128084"/>
              <a:gd name="connsiteY331" fmla="*/ 5871411 h 15135727"/>
              <a:gd name="connsiteX332" fmla="*/ 1540042 w 8128084"/>
              <a:gd name="connsiteY332" fmla="*/ 5751095 h 15135727"/>
              <a:gd name="connsiteX333" fmla="*/ 1395664 w 8128084"/>
              <a:gd name="connsiteY333" fmla="*/ 5799221 h 15135727"/>
              <a:gd name="connsiteX334" fmla="*/ 1179095 w 8128084"/>
              <a:gd name="connsiteY334" fmla="*/ 5799221 h 15135727"/>
              <a:gd name="connsiteX335" fmla="*/ 890337 w 8128084"/>
              <a:gd name="connsiteY335" fmla="*/ 5775158 h 15135727"/>
              <a:gd name="connsiteX336" fmla="*/ 697832 w 8128084"/>
              <a:gd name="connsiteY336" fmla="*/ 5606716 h 15135727"/>
              <a:gd name="connsiteX337" fmla="*/ 577516 w 8128084"/>
              <a:gd name="connsiteY337" fmla="*/ 5582653 h 15135727"/>
              <a:gd name="connsiteX338" fmla="*/ 697832 w 8128084"/>
              <a:gd name="connsiteY338" fmla="*/ 5775158 h 15135727"/>
              <a:gd name="connsiteX339" fmla="*/ 409074 w 8128084"/>
              <a:gd name="connsiteY339" fmla="*/ 5799221 h 15135727"/>
              <a:gd name="connsiteX340" fmla="*/ 168442 w 8128084"/>
              <a:gd name="connsiteY340" fmla="*/ 5702969 h 15135727"/>
              <a:gd name="connsiteX341" fmla="*/ 264695 w 8128084"/>
              <a:gd name="connsiteY341" fmla="*/ 5558590 h 15135727"/>
              <a:gd name="connsiteX342" fmla="*/ 144379 w 8128084"/>
              <a:gd name="connsiteY342" fmla="*/ 5510464 h 15135727"/>
              <a:gd name="connsiteX343" fmla="*/ 0 w 8128084"/>
              <a:gd name="connsiteY343" fmla="*/ 5462337 h 15135727"/>
              <a:gd name="connsiteX344" fmla="*/ 96253 w 8128084"/>
              <a:gd name="connsiteY344"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256421 w 8128084"/>
              <a:gd name="connsiteY175" fmla="*/ 13571621 h 15135727"/>
              <a:gd name="connsiteX176" fmla="*/ 6087979 w 8128084"/>
              <a:gd name="connsiteY176" fmla="*/ 13667874 h 15135727"/>
              <a:gd name="connsiteX177" fmla="*/ 5943600 w 8128084"/>
              <a:gd name="connsiteY177" fmla="*/ 13716000 h 15135727"/>
              <a:gd name="connsiteX178" fmla="*/ 5702969 w 8128084"/>
              <a:gd name="connsiteY178" fmla="*/ 13667874 h 15135727"/>
              <a:gd name="connsiteX179" fmla="*/ 5582653 w 8128084"/>
              <a:gd name="connsiteY179" fmla="*/ 13691937 h 15135727"/>
              <a:gd name="connsiteX180" fmla="*/ 5727032 w 8128084"/>
              <a:gd name="connsiteY180" fmla="*/ 13836316 h 15135727"/>
              <a:gd name="connsiteX181" fmla="*/ 5582653 w 8128084"/>
              <a:gd name="connsiteY181" fmla="*/ 14052885 h 15135727"/>
              <a:gd name="connsiteX182" fmla="*/ 5462337 w 8128084"/>
              <a:gd name="connsiteY182" fmla="*/ 14149137 h 15135727"/>
              <a:gd name="connsiteX183" fmla="*/ 5342021 w 8128084"/>
              <a:gd name="connsiteY183" fmla="*/ 14004758 h 15135727"/>
              <a:gd name="connsiteX184" fmla="*/ 5245769 w 8128084"/>
              <a:gd name="connsiteY184" fmla="*/ 14004758 h 15135727"/>
              <a:gd name="connsiteX185" fmla="*/ 5245769 w 8128084"/>
              <a:gd name="connsiteY185" fmla="*/ 13956632 h 15135727"/>
              <a:gd name="connsiteX186" fmla="*/ 5101390 w 8128084"/>
              <a:gd name="connsiteY186" fmla="*/ 13956632 h 15135727"/>
              <a:gd name="connsiteX187" fmla="*/ 4981074 w 8128084"/>
              <a:gd name="connsiteY187" fmla="*/ 13860379 h 15135727"/>
              <a:gd name="connsiteX188" fmla="*/ 4740442 w 8128084"/>
              <a:gd name="connsiteY188" fmla="*/ 13908506 h 15135727"/>
              <a:gd name="connsiteX189" fmla="*/ 4475748 w 8128084"/>
              <a:gd name="connsiteY189" fmla="*/ 13956632 h 15135727"/>
              <a:gd name="connsiteX190" fmla="*/ 4379495 w 8128084"/>
              <a:gd name="connsiteY190" fmla="*/ 14028821 h 15135727"/>
              <a:gd name="connsiteX191" fmla="*/ 4403558 w 8128084"/>
              <a:gd name="connsiteY191" fmla="*/ 14197264 h 15135727"/>
              <a:gd name="connsiteX192" fmla="*/ 4572000 w 8128084"/>
              <a:gd name="connsiteY192" fmla="*/ 14149137 h 15135727"/>
              <a:gd name="connsiteX193" fmla="*/ 4523874 w 8128084"/>
              <a:gd name="connsiteY193" fmla="*/ 14558211 h 15135727"/>
              <a:gd name="connsiteX194" fmla="*/ 4403558 w 8128084"/>
              <a:gd name="connsiteY194" fmla="*/ 14437895 h 15135727"/>
              <a:gd name="connsiteX195" fmla="*/ 4403558 w 8128084"/>
              <a:gd name="connsiteY195" fmla="*/ 14437895 h 15135727"/>
              <a:gd name="connsiteX196" fmla="*/ 4283242 w 8128084"/>
              <a:gd name="connsiteY196" fmla="*/ 14245390 h 15135727"/>
              <a:gd name="connsiteX197" fmla="*/ 4235116 w 8128084"/>
              <a:gd name="connsiteY197" fmla="*/ 14341642 h 15135727"/>
              <a:gd name="connsiteX198" fmla="*/ 4162927 w 8128084"/>
              <a:gd name="connsiteY198" fmla="*/ 14389769 h 15135727"/>
              <a:gd name="connsiteX199" fmla="*/ 4162927 w 8128084"/>
              <a:gd name="connsiteY199" fmla="*/ 14389769 h 15135727"/>
              <a:gd name="connsiteX200" fmla="*/ 3922295 w 8128084"/>
              <a:gd name="connsiteY200" fmla="*/ 14245390 h 15135727"/>
              <a:gd name="connsiteX201" fmla="*/ 3801979 w 8128084"/>
              <a:gd name="connsiteY201" fmla="*/ 14293516 h 15135727"/>
              <a:gd name="connsiteX202" fmla="*/ 3681664 w 8128084"/>
              <a:gd name="connsiteY202" fmla="*/ 14389769 h 15135727"/>
              <a:gd name="connsiteX203" fmla="*/ 3657600 w 8128084"/>
              <a:gd name="connsiteY203" fmla="*/ 14654464 h 15135727"/>
              <a:gd name="connsiteX204" fmla="*/ 3513221 w 8128084"/>
              <a:gd name="connsiteY204" fmla="*/ 14726653 h 15135727"/>
              <a:gd name="connsiteX205" fmla="*/ 3513221 w 8128084"/>
              <a:gd name="connsiteY205" fmla="*/ 14871032 h 15135727"/>
              <a:gd name="connsiteX206" fmla="*/ 3633537 w 8128084"/>
              <a:gd name="connsiteY206" fmla="*/ 14967285 h 15135727"/>
              <a:gd name="connsiteX207" fmla="*/ 3609474 w 8128084"/>
              <a:gd name="connsiteY207" fmla="*/ 15087600 h 15135727"/>
              <a:gd name="connsiteX208" fmla="*/ 3441032 w 8128084"/>
              <a:gd name="connsiteY208" fmla="*/ 15039474 h 15135727"/>
              <a:gd name="connsiteX209" fmla="*/ 3272590 w 8128084"/>
              <a:gd name="connsiteY209" fmla="*/ 15063537 h 15135727"/>
              <a:gd name="connsiteX210" fmla="*/ 3248527 w 8128084"/>
              <a:gd name="connsiteY210" fmla="*/ 14895095 h 15135727"/>
              <a:gd name="connsiteX211" fmla="*/ 3128211 w 8128084"/>
              <a:gd name="connsiteY211" fmla="*/ 14919158 h 15135727"/>
              <a:gd name="connsiteX212" fmla="*/ 2959769 w 8128084"/>
              <a:gd name="connsiteY212" fmla="*/ 15135727 h 15135727"/>
              <a:gd name="connsiteX213" fmla="*/ 2935706 w 8128084"/>
              <a:gd name="connsiteY213" fmla="*/ 14895095 h 15135727"/>
              <a:gd name="connsiteX214" fmla="*/ 2791327 w 8128084"/>
              <a:gd name="connsiteY214" fmla="*/ 14943221 h 15135727"/>
              <a:gd name="connsiteX215" fmla="*/ 2671011 w 8128084"/>
              <a:gd name="connsiteY215" fmla="*/ 15039474 h 15135727"/>
              <a:gd name="connsiteX216" fmla="*/ 2430379 w 8128084"/>
              <a:gd name="connsiteY216" fmla="*/ 15087600 h 15135727"/>
              <a:gd name="connsiteX217" fmla="*/ 2237874 w 8128084"/>
              <a:gd name="connsiteY217" fmla="*/ 15039474 h 15135727"/>
              <a:gd name="connsiteX218" fmla="*/ 2622885 w 8128084"/>
              <a:gd name="connsiteY218" fmla="*/ 14846969 h 15135727"/>
              <a:gd name="connsiteX219" fmla="*/ 2887579 w 8128084"/>
              <a:gd name="connsiteY219" fmla="*/ 14774779 h 15135727"/>
              <a:gd name="connsiteX220" fmla="*/ 2839453 w 8128084"/>
              <a:gd name="connsiteY220" fmla="*/ 14582274 h 15135727"/>
              <a:gd name="connsiteX221" fmla="*/ 2935706 w 8128084"/>
              <a:gd name="connsiteY221" fmla="*/ 14510085 h 15135727"/>
              <a:gd name="connsiteX222" fmla="*/ 2935706 w 8128084"/>
              <a:gd name="connsiteY222" fmla="*/ 14510085 h 15135727"/>
              <a:gd name="connsiteX223" fmla="*/ 3080085 w 8128084"/>
              <a:gd name="connsiteY223" fmla="*/ 14413832 h 15135727"/>
              <a:gd name="connsiteX224" fmla="*/ 3152274 w 8128084"/>
              <a:gd name="connsiteY224" fmla="*/ 14341642 h 15135727"/>
              <a:gd name="connsiteX225" fmla="*/ 3080085 w 8128084"/>
              <a:gd name="connsiteY225" fmla="*/ 14269453 h 15135727"/>
              <a:gd name="connsiteX226" fmla="*/ 3152274 w 8128084"/>
              <a:gd name="connsiteY226" fmla="*/ 14197264 h 15135727"/>
              <a:gd name="connsiteX227" fmla="*/ 3152274 w 8128084"/>
              <a:gd name="connsiteY227" fmla="*/ 14052885 h 15135727"/>
              <a:gd name="connsiteX228" fmla="*/ 3080085 w 8128084"/>
              <a:gd name="connsiteY228" fmla="*/ 13980695 h 15135727"/>
              <a:gd name="connsiteX229" fmla="*/ 3056021 w 8128084"/>
              <a:gd name="connsiteY229" fmla="*/ 14076948 h 15135727"/>
              <a:gd name="connsiteX230" fmla="*/ 2935706 w 8128084"/>
              <a:gd name="connsiteY230" fmla="*/ 14076948 h 15135727"/>
              <a:gd name="connsiteX231" fmla="*/ 2863516 w 8128084"/>
              <a:gd name="connsiteY231" fmla="*/ 14125074 h 15135727"/>
              <a:gd name="connsiteX232" fmla="*/ 2719137 w 8128084"/>
              <a:gd name="connsiteY232" fmla="*/ 14197264 h 15135727"/>
              <a:gd name="connsiteX233" fmla="*/ 2646948 w 8128084"/>
              <a:gd name="connsiteY233" fmla="*/ 14197264 h 15135727"/>
              <a:gd name="connsiteX234" fmla="*/ 2598821 w 8128084"/>
              <a:gd name="connsiteY234" fmla="*/ 14125074 h 15135727"/>
              <a:gd name="connsiteX235" fmla="*/ 2430379 w 8128084"/>
              <a:gd name="connsiteY235" fmla="*/ 13836316 h 15135727"/>
              <a:gd name="connsiteX236" fmla="*/ 2646948 w 8128084"/>
              <a:gd name="connsiteY236" fmla="*/ 13812253 h 15135727"/>
              <a:gd name="connsiteX237" fmla="*/ 2502569 w 8128084"/>
              <a:gd name="connsiteY237" fmla="*/ 13475369 h 15135727"/>
              <a:gd name="connsiteX238" fmla="*/ 2550695 w 8128084"/>
              <a:gd name="connsiteY238" fmla="*/ 13186611 h 15135727"/>
              <a:gd name="connsiteX239" fmla="*/ 2719137 w 8128084"/>
              <a:gd name="connsiteY239" fmla="*/ 13042232 h 15135727"/>
              <a:gd name="connsiteX240" fmla="*/ 2791327 w 8128084"/>
              <a:gd name="connsiteY240" fmla="*/ 12945979 h 15135727"/>
              <a:gd name="connsiteX241" fmla="*/ 3031958 w 8128084"/>
              <a:gd name="connsiteY241" fmla="*/ 13090358 h 15135727"/>
              <a:gd name="connsiteX242" fmla="*/ 3056021 w 8128084"/>
              <a:gd name="connsiteY242" fmla="*/ 12753474 h 15135727"/>
              <a:gd name="connsiteX243" fmla="*/ 2887579 w 8128084"/>
              <a:gd name="connsiteY243" fmla="*/ 12777537 h 15135727"/>
              <a:gd name="connsiteX244" fmla="*/ 2815390 w 8128084"/>
              <a:gd name="connsiteY244" fmla="*/ 12777537 h 15135727"/>
              <a:gd name="connsiteX245" fmla="*/ 3176337 w 8128084"/>
              <a:gd name="connsiteY245" fmla="*/ 12368464 h 15135727"/>
              <a:gd name="connsiteX246" fmla="*/ 3104148 w 8128084"/>
              <a:gd name="connsiteY246" fmla="*/ 12320337 h 15135727"/>
              <a:gd name="connsiteX247" fmla="*/ 3104148 w 8128084"/>
              <a:gd name="connsiteY247" fmla="*/ 12320337 h 15135727"/>
              <a:gd name="connsiteX248" fmla="*/ 3007895 w 8128084"/>
              <a:gd name="connsiteY248" fmla="*/ 12079706 h 15135727"/>
              <a:gd name="connsiteX249" fmla="*/ 2911642 w 8128084"/>
              <a:gd name="connsiteY249" fmla="*/ 11935327 h 15135727"/>
              <a:gd name="connsiteX250" fmla="*/ 2863516 w 8128084"/>
              <a:gd name="connsiteY250" fmla="*/ 11694695 h 15135727"/>
              <a:gd name="connsiteX251" fmla="*/ 2911642 w 8128084"/>
              <a:gd name="connsiteY251" fmla="*/ 11454064 h 15135727"/>
              <a:gd name="connsiteX252" fmla="*/ 3056021 w 8128084"/>
              <a:gd name="connsiteY252" fmla="*/ 11454064 h 15135727"/>
              <a:gd name="connsiteX253" fmla="*/ 2983832 w 8128084"/>
              <a:gd name="connsiteY253" fmla="*/ 11381874 h 15135727"/>
              <a:gd name="connsiteX254" fmla="*/ 3031958 w 8128084"/>
              <a:gd name="connsiteY254" fmla="*/ 11285621 h 15135727"/>
              <a:gd name="connsiteX255" fmla="*/ 3007895 w 8128084"/>
              <a:gd name="connsiteY255" fmla="*/ 11189369 h 15135727"/>
              <a:gd name="connsiteX256" fmla="*/ 2887579 w 8128084"/>
              <a:gd name="connsiteY256" fmla="*/ 11141242 h 15135727"/>
              <a:gd name="connsiteX257" fmla="*/ 2887579 w 8128084"/>
              <a:gd name="connsiteY257" fmla="*/ 10972800 h 15135727"/>
              <a:gd name="connsiteX258" fmla="*/ 2887579 w 8128084"/>
              <a:gd name="connsiteY258" fmla="*/ 10924674 h 15135727"/>
              <a:gd name="connsiteX259" fmla="*/ 2767264 w 8128084"/>
              <a:gd name="connsiteY259" fmla="*/ 11020927 h 15135727"/>
              <a:gd name="connsiteX260" fmla="*/ 2743200 w 8128084"/>
              <a:gd name="connsiteY260" fmla="*/ 10924674 h 15135727"/>
              <a:gd name="connsiteX261" fmla="*/ 2550695 w 8128084"/>
              <a:gd name="connsiteY261" fmla="*/ 11020927 h 15135727"/>
              <a:gd name="connsiteX262" fmla="*/ 2526632 w 8128084"/>
              <a:gd name="connsiteY262" fmla="*/ 11117179 h 15135727"/>
              <a:gd name="connsiteX263" fmla="*/ 2334127 w 8128084"/>
              <a:gd name="connsiteY263" fmla="*/ 10996864 h 15135727"/>
              <a:gd name="connsiteX264" fmla="*/ 2358190 w 8128084"/>
              <a:gd name="connsiteY264" fmla="*/ 10732169 h 15135727"/>
              <a:gd name="connsiteX265" fmla="*/ 2334127 w 8128084"/>
              <a:gd name="connsiteY265" fmla="*/ 10587790 h 15135727"/>
              <a:gd name="connsiteX266" fmla="*/ 2406316 w 8128084"/>
              <a:gd name="connsiteY266" fmla="*/ 10491537 h 15135727"/>
              <a:gd name="connsiteX267" fmla="*/ 2598821 w 8128084"/>
              <a:gd name="connsiteY267" fmla="*/ 10684042 h 15135727"/>
              <a:gd name="connsiteX268" fmla="*/ 2767264 w 8128084"/>
              <a:gd name="connsiteY268" fmla="*/ 10684042 h 15135727"/>
              <a:gd name="connsiteX269" fmla="*/ 2646948 w 8128084"/>
              <a:gd name="connsiteY269" fmla="*/ 10515600 h 15135727"/>
              <a:gd name="connsiteX270" fmla="*/ 2815390 w 8128084"/>
              <a:gd name="connsiteY270" fmla="*/ 10395285 h 15135727"/>
              <a:gd name="connsiteX271" fmla="*/ 3080085 w 8128084"/>
              <a:gd name="connsiteY271" fmla="*/ 10419348 h 15135727"/>
              <a:gd name="connsiteX272" fmla="*/ 3248527 w 8128084"/>
              <a:gd name="connsiteY272" fmla="*/ 10539664 h 15135727"/>
              <a:gd name="connsiteX273" fmla="*/ 3320716 w 8128084"/>
              <a:gd name="connsiteY273" fmla="*/ 10659979 h 15135727"/>
              <a:gd name="connsiteX274" fmla="*/ 3465095 w 8128084"/>
              <a:gd name="connsiteY274" fmla="*/ 10659979 h 15135727"/>
              <a:gd name="connsiteX275" fmla="*/ 3441032 w 8128084"/>
              <a:gd name="connsiteY275" fmla="*/ 10491537 h 15135727"/>
              <a:gd name="connsiteX276" fmla="*/ 3392906 w 8128084"/>
              <a:gd name="connsiteY276" fmla="*/ 10250906 h 15135727"/>
              <a:gd name="connsiteX277" fmla="*/ 3152274 w 8128084"/>
              <a:gd name="connsiteY277" fmla="*/ 10250906 h 15135727"/>
              <a:gd name="connsiteX278" fmla="*/ 3176337 w 8128084"/>
              <a:gd name="connsiteY278" fmla="*/ 10178716 h 15135727"/>
              <a:gd name="connsiteX279" fmla="*/ 3104148 w 8128084"/>
              <a:gd name="connsiteY279" fmla="*/ 10154653 h 15135727"/>
              <a:gd name="connsiteX280" fmla="*/ 3007895 w 8128084"/>
              <a:gd name="connsiteY280" fmla="*/ 9962148 h 15135727"/>
              <a:gd name="connsiteX281" fmla="*/ 3176337 w 8128084"/>
              <a:gd name="connsiteY281" fmla="*/ 9889958 h 15135727"/>
              <a:gd name="connsiteX282" fmla="*/ 2959769 w 8128084"/>
              <a:gd name="connsiteY282" fmla="*/ 9504948 h 15135727"/>
              <a:gd name="connsiteX283" fmla="*/ 2791327 w 8128084"/>
              <a:gd name="connsiteY283" fmla="*/ 9456821 h 15135727"/>
              <a:gd name="connsiteX284" fmla="*/ 2574758 w 8128084"/>
              <a:gd name="connsiteY284" fmla="*/ 9336506 h 15135727"/>
              <a:gd name="connsiteX285" fmla="*/ 2550695 w 8128084"/>
              <a:gd name="connsiteY285" fmla="*/ 9071811 h 15135727"/>
              <a:gd name="connsiteX286" fmla="*/ 2695074 w 8128084"/>
              <a:gd name="connsiteY286" fmla="*/ 8999621 h 15135727"/>
              <a:gd name="connsiteX287" fmla="*/ 2622885 w 8128084"/>
              <a:gd name="connsiteY287" fmla="*/ 8975558 h 15135727"/>
              <a:gd name="connsiteX288" fmla="*/ 2430379 w 8128084"/>
              <a:gd name="connsiteY288" fmla="*/ 8999621 h 15135727"/>
              <a:gd name="connsiteX289" fmla="*/ 2261937 w 8128084"/>
              <a:gd name="connsiteY289" fmla="*/ 9168064 h 15135727"/>
              <a:gd name="connsiteX290" fmla="*/ 2237874 w 8128084"/>
              <a:gd name="connsiteY290" fmla="*/ 8999621 h 15135727"/>
              <a:gd name="connsiteX291" fmla="*/ 2117558 w 8128084"/>
              <a:gd name="connsiteY291" fmla="*/ 8975558 h 15135727"/>
              <a:gd name="connsiteX292" fmla="*/ 2045369 w 8128084"/>
              <a:gd name="connsiteY292" fmla="*/ 8783053 h 15135727"/>
              <a:gd name="connsiteX293" fmla="*/ 1852864 w 8128084"/>
              <a:gd name="connsiteY293" fmla="*/ 8758990 h 15135727"/>
              <a:gd name="connsiteX294" fmla="*/ 1636295 w 8128084"/>
              <a:gd name="connsiteY294" fmla="*/ 8927432 h 15135727"/>
              <a:gd name="connsiteX295" fmla="*/ 1588169 w 8128084"/>
              <a:gd name="connsiteY295" fmla="*/ 9023685 h 15135727"/>
              <a:gd name="connsiteX296" fmla="*/ 1515979 w 8128084"/>
              <a:gd name="connsiteY296" fmla="*/ 8879306 h 15135727"/>
              <a:gd name="connsiteX297" fmla="*/ 1347537 w 8128084"/>
              <a:gd name="connsiteY297" fmla="*/ 8879306 h 15135727"/>
              <a:gd name="connsiteX298" fmla="*/ 1347537 w 8128084"/>
              <a:gd name="connsiteY298" fmla="*/ 8710864 h 15135727"/>
              <a:gd name="connsiteX299" fmla="*/ 1106906 w 8128084"/>
              <a:gd name="connsiteY299" fmla="*/ 8783053 h 15135727"/>
              <a:gd name="connsiteX300" fmla="*/ 890337 w 8128084"/>
              <a:gd name="connsiteY300" fmla="*/ 8686800 h 15135727"/>
              <a:gd name="connsiteX301" fmla="*/ 649706 w 8128084"/>
              <a:gd name="connsiteY301" fmla="*/ 8662737 h 15135727"/>
              <a:gd name="connsiteX302" fmla="*/ 385011 w 8128084"/>
              <a:gd name="connsiteY302" fmla="*/ 8566485 h 15135727"/>
              <a:gd name="connsiteX303" fmla="*/ 577516 w 8128084"/>
              <a:gd name="connsiteY303" fmla="*/ 8373979 h 15135727"/>
              <a:gd name="connsiteX304" fmla="*/ 794085 w 8128084"/>
              <a:gd name="connsiteY304" fmla="*/ 8301790 h 15135727"/>
              <a:gd name="connsiteX305" fmla="*/ 745958 w 8128084"/>
              <a:gd name="connsiteY305" fmla="*/ 8133348 h 15135727"/>
              <a:gd name="connsiteX306" fmla="*/ 818148 w 8128084"/>
              <a:gd name="connsiteY306" fmla="*/ 7820527 h 15135727"/>
              <a:gd name="connsiteX307" fmla="*/ 697832 w 8128084"/>
              <a:gd name="connsiteY307" fmla="*/ 7820527 h 15135727"/>
              <a:gd name="connsiteX308" fmla="*/ 625642 w 8128084"/>
              <a:gd name="connsiteY308" fmla="*/ 7916779 h 15135727"/>
              <a:gd name="connsiteX309" fmla="*/ 457200 w 8128084"/>
              <a:gd name="connsiteY309" fmla="*/ 7820527 h 15135727"/>
              <a:gd name="connsiteX310" fmla="*/ 529390 w 8128084"/>
              <a:gd name="connsiteY310" fmla="*/ 7700211 h 15135727"/>
              <a:gd name="connsiteX311" fmla="*/ 938464 w 8128084"/>
              <a:gd name="connsiteY311" fmla="*/ 7676148 h 15135727"/>
              <a:gd name="connsiteX312" fmla="*/ 1058779 w 8128084"/>
              <a:gd name="connsiteY312" fmla="*/ 7459579 h 15135727"/>
              <a:gd name="connsiteX313" fmla="*/ 1203158 w 8128084"/>
              <a:gd name="connsiteY313" fmla="*/ 7603958 h 15135727"/>
              <a:gd name="connsiteX314" fmla="*/ 1299411 w 8128084"/>
              <a:gd name="connsiteY314" fmla="*/ 7555832 h 15135727"/>
              <a:gd name="connsiteX315" fmla="*/ 1443790 w 8128084"/>
              <a:gd name="connsiteY315" fmla="*/ 7507706 h 15135727"/>
              <a:gd name="connsiteX316" fmla="*/ 1684421 w 8128084"/>
              <a:gd name="connsiteY316" fmla="*/ 7603958 h 15135727"/>
              <a:gd name="connsiteX317" fmla="*/ 1684421 w 8128084"/>
              <a:gd name="connsiteY317" fmla="*/ 7603958 h 15135727"/>
              <a:gd name="connsiteX318" fmla="*/ 1540042 w 8128084"/>
              <a:gd name="connsiteY318" fmla="*/ 7363327 h 15135727"/>
              <a:gd name="connsiteX319" fmla="*/ 1299411 w 8128084"/>
              <a:gd name="connsiteY319" fmla="*/ 7315200 h 15135727"/>
              <a:gd name="connsiteX320" fmla="*/ 1130969 w 8128084"/>
              <a:gd name="connsiteY320" fmla="*/ 7339264 h 15135727"/>
              <a:gd name="connsiteX321" fmla="*/ 1034716 w 8128084"/>
              <a:gd name="connsiteY321" fmla="*/ 7315200 h 15135727"/>
              <a:gd name="connsiteX322" fmla="*/ 1155032 w 8128084"/>
              <a:gd name="connsiteY322" fmla="*/ 7050506 h 15135727"/>
              <a:gd name="connsiteX323" fmla="*/ 1155032 w 8128084"/>
              <a:gd name="connsiteY323" fmla="*/ 6930190 h 15135727"/>
              <a:gd name="connsiteX324" fmla="*/ 1155032 w 8128084"/>
              <a:gd name="connsiteY324" fmla="*/ 6761748 h 15135727"/>
              <a:gd name="connsiteX325" fmla="*/ 1203158 w 8128084"/>
              <a:gd name="connsiteY325" fmla="*/ 6617369 h 15135727"/>
              <a:gd name="connsiteX326" fmla="*/ 1371600 w 8128084"/>
              <a:gd name="connsiteY326" fmla="*/ 6472990 h 15135727"/>
              <a:gd name="connsiteX327" fmla="*/ 1443790 w 8128084"/>
              <a:gd name="connsiteY327" fmla="*/ 6328611 h 15135727"/>
              <a:gd name="connsiteX328" fmla="*/ 1419727 w 8128084"/>
              <a:gd name="connsiteY328" fmla="*/ 6208295 h 15135727"/>
              <a:gd name="connsiteX329" fmla="*/ 1275348 w 8128084"/>
              <a:gd name="connsiteY329" fmla="*/ 6304548 h 15135727"/>
              <a:gd name="connsiteX330" fmla="*/ 1323474 w 8128084"/>
              <a:gd name="connsiteY330" fmla="*/ 6015790 h 15135727"/>
              <a:gd name="connsiteX331" fmla="*/ 1540042 w 8128084"/>
              <a:gd name="connsiteY331" fmla="*/ 5871411 h 15135727"/>
              <a:gd name="connsiteX332" fmla="*/ 1540042 w 8128084"/>
              <a:gd name="connsiteY332" fmla="*/ 5751095 h 15135727"/>
              <a:gd name="connsiteX333" fmla="*/ 1395664 w 8128084"/>
              <a:gd name="connsiteY333" fmla="*/ 5799221 h 15135727"/>
              <a:gd name="connsiteX334" fmla="*/ 1179095 w 8128084"/>
              <a:gd name="connsiteY334" fmla="*/ 5799221 h 15135727"/>
              <a:gd name="connsiteX335" fmla="*/ 890337 w 8128084"/>
              <a:gd name="connsiteY335" fmla="*/ 5775158 h 15135727"/>
              <a:gd name="connsiteX336" fmla="*/ 697832 w 8128084"/>
              <a:gd name="connsiteY336" fmla="*/ 5606716 h 15135727"/>
              <a:gd name="connsiteX337" fmla="*/ 577516 w 8128084"/>
              <a:gd name="connsiteY337" fmla="*/ 5582653 h 15135727"/>
              <a:gd name="connsiteX338" fmla="*/ 697832 w 8128084"/>
              <a:gd name="connsiteY338" fmla="*/ 5775158 h 15135727"/>
              <a:gd name="connsiteX339" fmla="*/ 409074 w 8128084"/>
              <a:gd name="connsiteY339" fmla="*/ 5799221 h 15135727"/>
              <a:gd name="connsiteX340" fmla="*/ 168442 w 8128084"/>
              <a:gd name="connsiteY340" fmla="*/ 5702969 h 15135727"/>
              <a:gd name="connsiteX341" fmla="*/ 264695 w 8128084"/>
              <a:gd name="connsiteY341" fmla="*/ 5558590 h 15135727"/>
              <a:gd name="connsiteX342" fmla="*/ 144379 w 8128084"/>
              <a:gd name="connsiteY342" fmla="*/ 5510464 h 15135727"/>
              <a:gd name="connsiteX343" fmla="*/ 0 w 8128084"/>
              <a:gd name="connsiteY343" fmla="*/ 5462337 h 15135727"/>
              <a:gd name="connsiteX344" fmla="*/ 96253 w 8128084"/>
              <a:gd name="connsiteY344"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087979 w 8128084"/>
              <a:gd name="connsiteY177" fmla="*/ 13667874 h 15135727"/>
              <a:gd name="connsiteX178" fmla="*/ 5943600 w 8128084"/>
              <a:gd name="connsiteY178" fmla="*/ 13716000 h 15135727"/>
              <a:gd name="connsiteX179" fmla="*/ 5702969 w 8128084"/>
              <a:gd name="connsiteY179" fmla="*/ 13667874 h 15135727"/>
              <a:gd name="connsiteX180" fmla="*/ 5582653 w 8128084"/>
              <a:gd name="connsiteY180" fmla="*/ 13691937 h 15135727"/>
              <a:gd name="connsiteX181" fmla="*/ 5727032 w 8128084"/>
              <a:gd name="connsiteY181" fmla="*/ 13836316 h 15135727"/>
              <a:gd name="connsiteX182" fmla="*/ 5582653 w 8128084"/>
              <a:gd name="connsiteY182" fmla="*/ 14052885 h 15135727"/>
              <a:gd name="connsiteX183" fmla="*/ 5462337 w 8128084"/>
              <a:gd name="connsiteY183" fmla="*/ 14149137 h 15135727"/>
              <a:gd name="connsiteX184" fmla="*/ 5342021 w 8128084"/>
              <a:gd name="connsiteY184" fmla="*/ 14004758 h 15135727"/>
              <a:gd name="connsiteX185" fmla="*/ 5245769 w 8128084"/>
              <a:gd name="connsiteY185" fmla="*/ 14004758 h 15135727"/>
              <a:gd name="connsiteX186" fmla="*/ 5245769 w 8128084"/>
              <a:gd name="connsiteY186" fmla="*/ 13956632 h 15135727"/>
              <a:gd name="connsiteX187" fmla="*/ 5101390 w 8128084"/>
              <a:gd name="connsiteY187" fmla="*/ 13956632 h 15135727"/>
              <a:gd name="connsiteX188" fmla="*/ 4981074 w 8128084"/>
              <a:gd name="connsiteY188" fmla="*/ 13860379 h 15135727"/>
              <a:gd name="connsiteX189" fmla="*/ 4740442 w 8128084"/>
              <a:gd name="connsiteY189" fmla="*/ 13908506 h 15135727"/>
              <a:gd name="connsiteX190" fmla="*/ 4475748 w 8128084"/>
              <a:gd name="connsiteY190" fmla="*/ 13956632 h 15135727"/>
              <a:gd name="connsiteX191" fmla="*/ 4379495 w 8128084"/>
              <a:gd name="connsiteY191" fmla="*/ 14028821 h 15135727"/>
              <a:gd name="connsiteX192" fmla="*/ 4403558 w 8128084"/>
              <a:gd name="connsiteY192" fmla="*/ 14197264 h 15135727"/>
              <a:gd name="connsiteX193" fmla="*/ 4572000 w 8128084"/>
              <a:gd name="connsiteY193" fmla="*/ 14149137 h 15135727"/>
              <a:gd name="connsiteX194" fmla="*/ 4523874 w 8128084"/>
              <a:gd name="connsiteY194" fmla="*/ 14558211 h 15135727"/>
              <a:gd name="connsiteX195" fmla="*/ 4403558 w 8128084"/>
              <a:gd name="connsiteY195" fmla="*/ 14437895 h 15135727"/>
              <a:gd name="connsiteX196" fmla="*/ 4403558 w 8128084"/>
              <a:gd name="connsiteY196" fmla="*/ 14437895 h 15135727"/>
              <a:gd name="connsiteX197" fmla="*/ 4283242 w 8128084"/>
              <a:gd name="connsiteY197" fmla="*/ 14245390 h 15135727"/>
              <a:gd name="connsiteX198" fmla="*/ 4235116 w 8128084"/>
              <a:gd name="connsiteY198" fmla="*/ 14341642 h 15135727"/>
              <a:gd name="connsiteX199" fmla="*/ 4162927 w 8128084"/>
              <a:gd name="connsiteY199" fmla="*/ 14389769 h 15135727"/>
              <a:gd name="connsiteX200" fmla="*/ 4162927 w 8128084"/>
              <a:gd name="connsiteY200" fmla="*/ 14389769 h 15135727"/>
              <a:gd name="connsiteX201" fmla="*/ 3922295 w 8128084"/>
              <a:gd name="connsiteY201" fmla="*/ 14245390 h 15135727"/>
              <a:gd name="connsiteX202" fmla="*/ 3801979 w 8128084"/>
              <a:gd name="connsiteY202" fmla="*/ 14293516 h 15135727"/>
              <a:gd name="connsiteX203" fmla="*/ 3681664 w 8128084"/>
              <a:gd name="connsiteY203" fmla="*/ 14389769 h 15135727"/>
              <a:gd name="connsiteX204" fmla="*/ 3657600 w 8128084"/>
              <a:gd name="connsiteY204" fmla="*/ 14654464 h 15135727"/>
              <a:gd name="connsiteX205" fmla="*/ 3513221 w 8128084"/>
              <a:gd name="connsiteY205" fmla="*/ 14726653 h 15135727"/>
              <a:gd name="connsiteX206" fmla="*/ 3513221 w 8128084"/>
              <a:gd name="connsiteY206" fmla="*/ 14871032 h 15135727"/>
              <a:gd name="connsiteX207" fmla="*/ 3633537 w 8128084"/>
              <a:gd name="connsiteY207" fmla="*/ 14967285 h 15135727"/>
              <a:gd name="connsiteX208" fmla="*/ 3609474 w 8128084"/>
              <a:gd name="connsiteY208" fmla="*/ 15087600 h 15135727"/>
              <a:gd name="connsiteX209" fmla="*/ 3441032 w 8128084"/>
              <a:gd name="connsiteY209" fmla="*/ 15039474 h 15135727"/>
              <a:gd name="connsiteX210" fmla="*/ 3272590 w 8128084"/>
              <a:gd name="connsiteY210" fmla="*/ 15063537 h 15135727"/>
              <a:gd name="connsiteX211" fmla="*/ 3248527 w 8128084"/>
              <a:gd name="connsiteY211" fmla="*/ 14895095 h 15135727"/>
              <a:gd name="connsiteX212" fmla="*/ 3128211 w 8128084"/>
              <a:gd name="connsiteY212" fmla="*/ 14919158 h 15135727"/>
              <a:gd name="connsiteX213" fmla="*/ 2959769 w 8128084"/>
              <a:gd name="connsiteY213" fmla="*/ 15135727 h 15135727"/>
              <a:gd name="connsiteX214" fmla="*/ 2935706 w 8128084"/>
              <a:gd name="connsiteY214" fmla="*/ 14895095 h 15135727"/>
              <a:gd name="connsiteX215" fmla="*/ 2791327 w 8128084"/>
              <a:gd name="connsiteY215" fmla="*/ 14943221 h 15135727"/>
              <a:gd name="connsiteX216" fmla="*/ 2671011 w 8128084"/>
              <a:gd name="connsiteY216" fmla="*/ 15039474 h 15135727"/>
              <a:gd name="connsiteX217" fmla="*/ 2430379 w 8128084"/>
              <a:gd name="connsiteY217" fmla="*/ 15087600 h 15135727"/>
              <a:gd name="connsiteX218" fmla="*/ 2237874 w 8128084"/>
              <a:gd name="connsiteY218" fmla="*/ 15039474 h 15135727"/>
              <a:gd name="connsiteX219" fmla="*/ 2622885 w 8128084"/>
              <a:gd name="connsiteY219" fmla="*/ 14846969 h 15135727"/>
              <a:gd name="connsiteX220" fmla="*/ 2887579 w 8128084"/>
              <a:gd name="connsiteY220" fmla="*/ 14774779 h 15135727"/>
              <a:gd name="connsiteX221" fmla="*/ 2839453 w 8128084"/>
              <a:gd name="connsiteY221" fmla="*/ 14582274 h 15135727"/>
              <a:gd name="connsiteX222" fmla="*/ 2935706 w 8128084"/>
              <a:gd name="connsiteY222" fmla="*/ 14510085 h 15135727"/>
              <a:gd name="connsiteX223" fmla="*/ 2935706 w 8128084"/>
              <a:gd name="connsiteY223" fmla="*/ 14510085 h 15135727"/>
              <a:gd name="connsiteX224" fmla="*/ 3080085 w 8128084"/>
              <a:gd name="connsiteY224" fmla="*/ 14413832 h 15135727"/>
              <a:gd name="connsiteX225" fmla="*/ 3152274 w 8128084"/>
              <a:gd name="connsiteY225" fmla="*/ 14341642 h 15135727"/>
              <a:gd name="connsiteX226" fmla="*/ 3080085 w 8128084"/>
              <a:gd name="connsiteY226" fmla="*/ 14269453 h 15135727"/>
              <a:gd name="connsiteX227" fmla="*/ 3152274 w 8128084"/>
              <a:gd name="connsiteY227" fmla="*/ 14197264 h 15135727"/>
              <a:gd name="connsiteX228" fmla="*/ 3152274 w 8128084"/>
              <a:gd name="connsiteY228" fmla="*/ 14052885 h 15135727"/>
              <a:gd name="connsiteX229" fmla="*/ 3080085 w 8128084"/>
              <a:gd name="connsiteY229" fmla="*/ 13980695 h 15135727"/>
              <a:gd name="connsiteX230" fmla="*/ 3056021 w 8128084"/>
              <a:gd name="connsiteY230" fmla="*/ 14076948 h 15135727"/>
              <a:gd name="connsiteX231" fmla="*/ 2935706 w 8128084"/>
              <a:gd name="connsiteY231" fmla="*/ 14076948 h 15135727"/>
              <a:gd name="connsiteX232" fmla="*/ 2863516 w 8128084"/>
              <a:gd name="connsiteY232" fmla="*/ 14125074 h 15135727"/>
              <a:gd name="connsiteX233" fmla="*/ 2719137 w 8128084"/>
              <a:gd name="connsiteY233" fmla="*/ 14197264 h 15135727"/>
              <a:gd name="connsiteX234" fmla="*/ 2646948 w 8128084"/>
              <a:gd name="connsiteY234" fmla="*/ 14197264 h 15135727"/>
              <a:gd name="connsiteX235" fmla="*/ 2598821 w 8128084"/>
              <a:gd name="connsiteY235" fmla="*/ 14125074 h 15135727"/>
              <a:gd name="connsiteX236" fmla="*/ 2430379 w 8128084"/>
              <a:gd name="connsiteY236" fmla="*/ 13836316 h 15135727"/>
              <a:gd name="connsiteX237" fmla="*/ 2646948 w 8128084"/>
              <a:gd name="connsiteY237" fmla="*/ 13812253 h 15135727"/>
              <a:gd name="connsiteX238" fmla="*/ 2502569 w 8128084"/>
              <a:gd name="connsiteY238" fmla="*/ 13475369 h 15135727"/>
              <a:gd name="connsiteX239" fmla="*/ 2550695 w 8128084"/>
              <a:gd name="connsiteY239" fmla="*/ 13186611 h 15135727"/>
              <a:gd name="connsiteX240" fmla="*/ 2719137 w 8128084"/>
              <a:gd name="connsiteY240" fmla="*/ 13042232 h 15135727"/>
              <a:gd name="connsiteX241" fmla="*/ 2791327 w 8128084"/>
              <a:gd name="connsiteY241" fmla="*/ 12945979 h 15135727"/>
              <a:gd name="connsiteX242" fmla="*/ 3031958 w 8128084"/>
              <a:gd name="connsiteY242" fmla="*/ 13090358 h 15135727"/>
              <a:gd name="connsiteX243" fmla="*/ 3056021 w 8128084"/>
              <a:gd name="connsiteY243" fmla="*/ 12753474 h 15135727"/>
              <a:gd name="connsiteX244" fmla="*/ 2887579 w 8128084"/>
              <a:gd name="connsiteY244" fmla="*/ 12777537 h 15135727"/>
              <a:gd name="connsiteX245" fmla="*/ 2815390 w 8128084"/>
              <a:gd name="connsiteY245" fmla="*/ 12777537 h 15135727"/>
              <a:gd name="connsiteX246" fmla="*/ 3176337 w 8128084"/>
              <a:gd name="connsiteY246" fmla="*/ 12368464 h 15135727"/>
              <a:gd name="connsiteX247" fmla="*/ 3104148 w 8128084"/>
              <a:gd name="connsiteY247" fmla="*/ 12320337 h 15135727"/>
              <a:gd name="connsiteX248" fmla="*/ 3104148 w 8128084"/>
              <a:gd name="connsiteY248" fmla="*/ 12320337 h 15135727"/>
              <a:gd name="connsiteX249" fmla="*/ 3007895 w 8128084"/>
              <a:gd name="connsiteY249" fmla="*/ 12079706 h 15135727"/>
              <a:gd name="connsiteX250" fmla="*/ 2911642 w 8128084"/>
              <a:gd name="connsiteY250" fmla="*/ 11935327 h 15135727"/>
              <a:gd name="connsiteX251" fmla="*/ 2863516 w 8128084"/>
              <a:gd name="connsiteY251" fmla="*/ 11694695 h 15135727"/>
              <a:gd name="connsiteX252" fmla="*/ 2911642 w 8128084"/>
              <a:gd name="connsiteY252" fmla="*/ 11454064 h 15135727"/>
              <a:gd name="connsiteX253" fmla="*/ 3056021 w 8128084"/>
              <a:gd name="connsiteY253" fmla="*/ 11454064 h 15135727"/>
              <a:gd name="connsiteX254" fmla="*/ 2983832 w 8128084"/>
              <a:gd name="connsiteY254" fmla="*/ 11381874 h 15135727"/>
              <a:gd name="connsiteX255" fmla="*/ 3031958 w 8128084"/>
              <a:gd name="connsiteY255" fmla="*/ 11285621 h 15135727"/>
              <a:gd name="connsiteX256" fmla="*/ 3007895 w 8128084"/>
              <a:gd name="connsiteY256" fmla="*/ 11189369 h 15135727"/>
              <a:gd name="connsiteX257" fmla="*/ 2887579 w 8128084"/>
              <a:gd name="connsiteY257" fmla="*/ 11141242 h 15135727"/>
              <a:gd name="connsiteX258" fmla="*/ 2887579 w 8128084"/>
              <a:gd name="connsiteY258" fmla="*/ 10972800 h 15135727"/>
              <a:gd name="connsiteX259" fmla="*/ 2887579 w 8128084"/>
              <a:gd name="connsiteY259" fmla="*/ 10924674 h 15135727"/>
              <a:gd name="connsiteX260" fmla="*/ 2767264 w 8128084"/>
              <a:gd name="connsiteY260" fmla="*/ 11020927 h 15135727"/>
              <a:gd name="connsiteX261" fmla="*/ 2743200 w 8128084"/>
              <a:gd name="connsiteY261" fmla="*/ 10924674 h 15135727"/>
              <a:gd name="connsiteX262" fmla="*/ 2550695 w 8128084"/>
              <a:gd name="connsiteY262" fmla="*/ 11020927 h 15135727"/>
              <a:gd name="connsiteX263" fmla="*/ 2526632 w 8128084"/>
              <a:gd name="connsiteY263" fmla="*/ 11117179 h 15135727"/>
              <a:gd name="connsiteX264" fmla="*/ 2334127 w 8128084"/>
              <a:gd name="connsiteY264" fmla="*/ 10996864 h 15135727"/>
              <a:gd name="connsiteX265" fmla="*/ 2358190 w 8128084"/>
              <a:gd name="connsiteY265" fmla="*/ 10732169 h 15135727"/>
              <a:gd name="connsiteX266" fmla="*/ 2334127 w 8128084"/>
              <a:gd name="connsiteY266" fmla="*/ 10587790 h 15135727"/>
              <a:gd name="connsiteX267" fmla="*/ 2406316 w 8128084"/>
              <a:gd name="connsiteY267" fmla="*/ 10491537 h 15135727"/>
              <a:gd name="connsiteX268" fmla="*/ 2598821 w 8128084"/>
              <a:gd name="connsiteY268" fmla="*/ 10684042 h 15135727"/>
              <a:gd name="connsiteX269" fmla="*/ 2767264 w 8128084"/>
              <a:gd name="connsiteY269" fmla="*/ 10684042 h 15135727"/>
              <a:gd name="connsiteX270" fmla="*/ 2646948 w 8128084"/>
              <a:gd name="connsiteY270" fmla="*/ 10515600 h 15135727"/>
              <a:gd name="connsiteX271" fmla="*/ 2815390 w 8128084"/>
              <a:gd name="connsiteY271" fmla="*/ 10395285 h 15135727"/>
              <a:gd name="connsiteX272" fmla="*/ 3080085 w 8128084"/>
              <a:gd name="connsiteY272" fmla="*/ 10419348 h 15135727"/>
              <a:gd name="connsiteX273" fmla="*/ 3248527 w 8128084"/>
              <a:gd name="connsiteY273" fmla="*/ 10539664 h 15135727"/>
              <a:gd name="connsiteX274" fmla="*/ 3320716 w 8128084"/>
              <a:gd name="connsiteY274" fmla="*/ 10659979 h 15135727"/>
              <a:gd name="connsiteX275" fmla="*/ 3465095 w 8128084"/>
              <a:gd name="connsiteY275" fmla="*/ 10659979 h 15135727"/>
              <a:gd name="connsiteX276" fmla="*/ 3441032 w 8128084"/>
              <a:gd name="connsiteY276" fmla="*/ 10491537 h 15135727"/>
              <a:gd name="connsiteX277" fmla="*/ 3392906 w 8128084"/>
              <a:gd name="connsiteY277" fmla="*/ 10250906 h 15135727"/>
              <a:gd name="connsiteX278" fmla="*/ 3152274 w 8128084"/>
              <a:gd name="connsiteY278" fmla="*/ 10250906 h 15135727"/>
              <a:gd name="connsiteX279" fmla="*/ 3176337 w 8128084"/>
              <a:gd name="connsiteY279" fmla="*/ 10178716 h 15135727"/>
              <a:gd name="connsiteX280" fmla="*/ 3104148 w 8128084"/>
              <a:gd name="connsiteY280" fmla="*/ 10154653 h 15135727"/>
              <a:gd name="connsiteX281" fmla="*/ 3007895 w 8128084"/>
              <a:gd name="connsiteY281" fmla="*/ 9962148 h 15135727"/>
              <a:gd name="connsiteX282" fmla="*/ 3176337 w 8128084"/>
              <a:gd name="connsiteY282" fmla="*/ 9889958 h 15135727"/>
              <a:gd name="connsiteX283" fmla="*/ 2959769 w 8128084"/>
              <a:gd name="connsiteY283" fmla="*/ 9504948 h 15135727"/>
              <a:gd name="connsiteX284" fmla="*/ 2791327 w 8128084"/>
              <a:gd name="connsiteY284" fmla="*/ 9456821 h 15135727"/>
              <a:gd name="connsiteX285" fmla="*/ 2574758 w 8128084"/>
              <a:gd name="connsiteY285" fmla="*/ 9336506 h 15135727"/>
              <a:gd name="connsiteX286" fmla="*/ 2550695 w 8128084"/>
              <a:gd name="connsiteY286" fmla="*/ 9071811 h 15135727"/>
              <a:gd name="connsiteX287" fmla="*/ 2695074 w 8128084"/>
              <a:gd name="connsiteY287" fmla="*/ 8999621 h 15135727"/>
              <a:gd name="connsiteX288" fmla="*/ 2622885 w 8128084"/>
              <a:gd name="connsiteY288" fmla="*/ 8975558 h 15135727"/>
              <a:gd name="connsiteX289" fmla="*/ 2430379 w 8128084"/>
              <a:gd name="connsiteY289" fmla="*/ 8999621 h 15135727"/>
              <a:gd name="connsiteX290" fmla="*/ 2261937 w 8128084"/>
              <a:gd name="connsiteY290" fmla="*/ 9168064 h 15135727"/>
              <a:gd name="connsiteX291" fmla="*/ 2237874 w 8128084"/>
              <a:gd name="connsiteY291" fmla="*/ 8999621 h 15135727"/>
              <a:gd name="connsiteX292" fmla="*/ 2117558 w 8128084"/>
              <a:gd name="connsiteY292" fmla="*/ 8975558 h 15135727"/>
              <a:gd name="connsiteX293" fmla="*/ 2045369 w 8128084"/>
              <a:gd name="connsiteY293" fmla="*/ 8783053 h 15135727"/>
              <a:gd name="connsiteX294" fmla="*/ 1852864 w 8128084"/>
              <a:gd name="connsiteY294" fmla="*/ 8758990 h 15135727"/>
              <a:gd name="connsiteX295" fmla="*/ 1636295 w 8128084"/>
              <a:gd name="connsiteY295" fmla="*/ 8927432 h 15135727"/>
              <a:gd name="connsiteX296" fmla="*/ 1588169 w 8128084"/>
              <a:gd name="connsiteY296" fmla="*/ 9023685 h 15135727"/>
              <a:gd name="connsiteX297" fmla="*/ 1515979 w 8128084"/>
              <a:gd name="connsiteY297" fmla="*/ 8879306 h 15135727"/>
              <a:gd name="connsiteX298" fmla="*/ 1347537 w 8128084"/>
              <a:gd name="connsiteY298" fmla="*/ 8879306 h 15135727"/>
              <a:gd name="connsiteX299" fmla="*/ 1347537 w 8128084"/>
              <a:gd name="connsiteY299" fmla="*/ 8710864 h 15135727"/>
              <a:gd name="connsiteX300" fmla="*/ 1106906 w 8128084"/>
              <a:gd name="connsiteY300" fmla="*/ 8783053 h 15135727"/>
              <a:gd name="connsiteX301" fmla="*/ 890337 w 8128084"/>
              <a:gd name="connsiteY301" fmla="*/ 8686800 h 15135727"/>
              <a:gd name="connsiteX302" fmla="*/ 649706 w 8128084"/>
              <a:gd name="connsiteY302" fmla="*/ 8662737 h 15135727"/>
              <a:gd name="connsiteX303" fmla="*/ 385011 w 8128084"/>
              <a:gd name="connsiteY303" fmla="*/ 8566485 h 15135727"/>
              <a:gd name="connsiteX304" fmla="*/ 577516 w 8128084"/>
              <a:gd name="connsiteY304" fmla="*/ 8373979 h 15135727"/>
              <a:gd name="connsiteX305" fmla="*/ 794085 w 8128084"/>
              <a:gd name="connsiteY305" fmla="*/ 8301790 h 15135727"/>
              <a:gd name="connsiteX306" fmla="*/ 745958 w 8128084"/>
              <a:gd name="connsiteY306" fmla="*/ 8133348 h 15135727"/>
              <a:gd name="connsiteX307" fmla="*/ 818148 w 8128084"/>
              <a:gd name="connsiteY307" fmla="*/ 7820527 h 15135727"/>
              <a:gd name="connsiteX308" fmla="*/ 697832 w 8128084"/>
              <a:gd name="connsiteY308" fmla="*/ 7820527 h 15135727"/>
              <a:gd name="connsiteX309" fmla="*/ 625642 w 8128084"/>
              <a:gd name="connsiteY309" fmla="*/ 7916779 h 15135727"/>
              <a:gd name="connsiteX310" fmla="*/ 457200 w 8128084"/>
              <a:gd name="connsiteY310" fmla="*/ 7820527 h 15135727"/>
              <a:gd name="connsiteX311" fmla="*/ 529390 w 8128084"/>
              <a:gd name="connsiteY311" fmla="*/ 7700211 h 15135727"/>
              <a:gd name="connsiteX312" fmla="*/ 938464 w 8128084"/>
              <a:gd name="connsiteY312" fmla="*/ 7676148 h 15135727"/>
              <a:gd name="connsiteX313" fmla="*/ 1058779 w 8128084"/>
              <a:gd name="connsiteY313" fmla="*/ 7459579 h 15135727"/>
              <a:gd name="connsiteX314" fmla="*/ 1203158 w 8128084"/>
              <a:gd name="connsiteY314" fmla="*/ 7603958 h 15135727"/>
              <a:gd name="connsiteX315" fmla="*/ 1299411 w 8128084"/>
              <a:gd name="connsiteY315" fmla="*/ 7555832 h 15135727"/>
              <a:gd name="connsiteX316" fmla="*/ 1443790 w 8128084"/>
              <a:gd name="connsiteY316" fmla="*/ 7507706 h 15135727"/>
              <a:gd name="connsiteX317" fmla="*/ 1684421 w 8128084"/>
              <a:gd name="connsiteY317" fmla="*/ 7603958 h 15135727"/>
              <a:gd name="connsiteX318" fmla="*/ 1684421 w 8128084"/>
              <a:gd name="connsiteY318" fmla="*/ 7603958 h 15135727"/>
              <a:gd name="connsiteX319" fmla="*/ 1540042 w 8128084"/>
              <a:gd name="connsiteY319" fmla="*/ 7363327 h 15135727"/>
              <a:gd name="connsiteX320" fmla="*/ 1299411 w 8128084"/>
              <a:gd name="connsiteY320" fmla="*/ 7315200 h 15135727"/>
              <a:gd name="connsiteX321" fmla="*/ 1130969 w 8128084"/>
              <a:gd name="connsiteY321" fmla="*/ 7339264 h 15135727"/>
              <a:gd name="connsiteX322" fmla="*/ 1034716 w 8128084"/>
              <a:gd name="connsiteY322" fmla="*/ 7315200 h 15135727"/>
              <a:gd name="connsiteX323" fmla="*/ 1155032 w 8128084"/>
              <a:gd name="connsiteY323" fmla="*/ 7050506 h 15135727"/>
              <a:gd name="connsiteX324" fmla="*/ 1155032 w 8128084"/>
              <a:gd name="connsiteY324" fmla="*/ 6930190 h 15135727"/>
              <a:gd name="connsiteX325" fmla="*/ 1155032 w 8128084"/>
              <a:gd name="connsiteY325" fmla="*/ 6761748 h 15135727"/>
              <a:gd name="connsiteX326" fmla="*/ 1203158 w 8128084"/>
              <a:gd name="connsiteY326" fmla="*/ 6617369 h 15135727"/>
              <a:gd name="connsiteX327" fmla="*/ 1371600 w 8128084"/>
              <a:gd name="connsiteY327" fmla="*/ 6472990 h 15135727"/>
              <a:gd name="connsiteX328" fmla="*/ 1443790 w 8128084"/>
              <a:gd name="connsiteY328" fmla="*/ 6328611 h 15135727"/>
              <a:gd name="connsiteX329" fmla="*/ 1419727 w 8128084"/>
              <a:gd name="connsiteY329" fmla="*/ 6208295 h 15135727"/>
              <a:gd name="connsiteX330" fmla="*/ 1275348 w 8128084"/>
              <a:gd name="connsiteY330" fmla="*/ 6304548 h 15135727"/>
              <a:gd name="connsiteX331" fmla="*/ 1323474 w 8128084"/>
              <a:gd name="connsiteY331" fmla="*/ 6015790 h 15135727"/>
              <a:gd name="connsiteX332" fmla="*/ 1540042 w 8128084"/>
              <a:gd name="connsiteY332" fmla="*/ 5871411 h 15135727"/>
              <a:gd name="connsiteX333" fmla="*/ 1540042 w 8128084"/>
              <a:gd name="connsiteY333" fmla="*/ 5751095 h 15135727"/>
              <a:gd name="connsiteX334" fmla="*/ 1395664 w 8128084"/>
              <a:gd name="connsiteY334" fmla="*/ 5799221 h 15135727"/>
              <a:gd name="connsiteX335" fmla="*/ 1179095 w 8128084"/>
              <a:gd name="connsiteY335" fmla="*/ 5799221 h 15135727"/>
              <a:gd name="connsiteX336" fmla="*/ 890337 w 8128084"/>
              <a:gd name="connsiteY336" fmla="*/ 5775158 h 15135727"/>
              <a:gd name="connsiteX337" fmla="*/ 697832 w 8128084"/>
              <a:gd name="connsiteY337" fmla="*/ 5606716 h 15135727"/>
              <a:gd name="connsiteX338" fmla="*/ 577516 w 8128084"/>
              <a:gd name="connsiteY338" fmla="*/ 5582653 h 15135727"/>
              <a:gd name="connsiteX339" fmla="*/ 697832 w 8128084"/>
              <a:gd name="connsiteY339" fmla="*/ 5775158 h 15135727"/>
              <a:gd name="connsiteX340" fmla="*/ 409074 w 8128084"/>
              <a:gd name="connsiteY340" fmla="*/ 5799221 h 15135727"/>
              <a:gd name="connsiteX341" fmla="*/ 168442 w 8128084"/>
              <a:gd name="connsiteY341" fmla="*/ 5702969 h 15135727"/>
              <a:gd name="connsiteX342" fmla="*/ 264695 w 8128084"/>
              <a:gd name="connsiteY342" fmla="*/ 5558590 h 15135727"/>
              <a:gd name="connsiteX343" fmla="*/ 144379 w 8128084"/>
              <a:gd name="connsiteY343" fmla="*/ 5510464 h 15135727"/>
              <a:gd name="connsiteX344" fmla="*/ 0 w 8128084"/>
              <a:gd name="connsiteY344" fmla="*/ 5462337 h 15135727"/>
              <a:gd name="connsiteX345" fmla="*/ 96253 w 8128084"/>
              <a:gd name="connsiteY345"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02969 w 8128084"/>
              <a:gd name="connsiteY180" fmla="*/ 13667874 h 15135727"/>
              <a:gd name="connsiteX181" fmla="*/ 5582653 w 8128084"/>
              <a:gd name="connsiteY181" fmla="*/ 13691937 h 15135727"/>
              <a:gd name="connsiteX182" fmla="*/ 5727032 w 8128084"/>
              <a:gd name="connsiteY182" fmla="*/ 13836316 h 15135727"/>
              <a:gd name="connsiteX183" fmla="*/ 5582653 w 8128084"/>
              <a:gd name="connsiteY183" fmla="*/ 14052885 h 15135727"/>
              <a:gd name="connsiteX184" fmla="*/ 5462337 w 8128084"/>
              <a:gd name="connsiteY184" fmla="*/ 14149137 h 15135727"/>
              <a:gd name="connsiteX185" fmla="*/ 5342021 w 8128084"/>
              <a:gd name="connsiteY185" fmla="*/ 14004758 h 15135727"/>
              <a:gd name="connsiteX186" fmla="*/ 5245769 w 8128084"/>
              <a:gd name="connsiteY186" fmla="*/ 14004758 h 15135727"/>
              <a:gd name="connsiteX187" fmla="*/ 5245769 w 8128084"/>
              <a:gd name="connsiteY187" fmla="*/ 13956632 h 15135727"/>
              <a:gd name="connsiteX188" fmla="*/ 5101390 w 8128084"/>
              <a:gd name="connsiteY188" fmla="*/ 13956632 h 15135727"/>
              <a:gd name="connsiteX189" fmla="*/ 4981074 w 8128084"/>
              <a:gd name="connsiteY189" fmla="*/ 13860379 h 15135727"/>
              <a:gd name="connsiteX190" fmla="*/ 4740442 w 8128084"/>
              <a:gd name="connsiteY190" fmla="*/ 13908506 h 15135727"/>
              <a:gd name="connsiteX191" fmla="*/ 4475748 w 8128084"/>
              <a:gd name="connsiteY191" fmla="*/ 13956632 h 15135727"/>
              <a:gd name="connsiteX192" fmla="*/ 4379495 w 8128084"/>
              <a:gd name="connsiteY192" fmla="*/ 14028821 h 15135727"/>
              <a:gd name="connsiteX193" fmla="*/ 4403558 w 8128084"/>
              <a:gd name="connsiteY193" fmla="*/ 14197264 h 15135727"/>
              <a:gd name="connsiteX194" fmla="*/ 4572000 w 8128084"/>
              <a:gd name="connsiteY194" fmla="*/ 14149137 h 15135727"/>
              <a:gd name="connsiteX195" fmla="*/ 4523874 w 8128084"/>
              <a:gd name="connsiteY195" fmla="*/ 14558211 h 15135727"/>
              <a:gd name="connsiteX196" fmla="*/ 4403558 w 8128084"/>
              <a:gd name="connsiteY196" fmla="*/ 14437895 h 15135727"/>
              <a:gd name="connsiteX197" fmla="*/ 4403558 w 8128084"/>
              <a:gd name="connsiteY197" fmla="*/ 14437895 h 15135727"/>
              <a:gd name="connsiteX198" fmla="*/ 4283242 w 8128084"/>
              <a:gd name="connsiteY198" fmla="*/ 14245390 h 15135727"/>
              <a:gd name="connsiteX199" fmla="*/ 4235116 w 8128084"/>
              <a:gd name="connsiteY199" fmla="*/ 14341642 h 15135727"/>
              <a:gd name="connsiteX200" fmla="*/ 4162927 w 8128084"/>
              <a:gd name="connsiteY200" fmla="*/ 14389769 h 15135727"/>
              <a:gd name="connsiteX201" fmla="*/ 4162927 w 8128084"/>
              <a:gd name="connsiteY201" fmla="*/ 14389769 h 15135727"/>
              <a:gd name="connsiteX202" fmla="*/ 3922295 w 8128084"/>
              <a:gd name="connsiteY202" fmla="*/ 14245390 h 15135727"/>
              <a:gd name="connsiteX203" fmla="*/ 3801979 w 8128084"/>
              <a:gd name="connsiteY203" fmla="*/ 14293516 h 15135727"/>
              <a:gd name="connsiteX204" fmla="*/ 3681664 w 8128084"/>
              <a:gd name="connsiteY204" fmla="*/ 14389769 h 15135727"/>
              <a:gd name="connsiteX205" fmla="*/ 3657600 w 8128084"/>
              <a:gd name="connsiteY205" fmla="*/ 14654464 h 15135727"/>
              <a:gd name="connsiteX206" fmla="*/ 3513221 w 8128084"/>
              <a:gd name="connsiteY206" fmla="*/ 14726653 h 15135727"/>
              <a:gd name="connsiteX207" fmla="*/ 3513221 w 8128084"/>
              <a:gd name="connsiteY207" fmla="*/ 14871032 h 15135727"/>
              <a:gd name="connsiteX208" fmla="*/ 3633537 w 8128084"/>
              <a:gd name="connsiteY208" fmla="*/ 14967285 h 15135727"/>
              <a:gd name="connsiteX209" fmla="*/ 3609474 w 8128084"/>
              <a:gd name="connsiteY209" fmla="*/ 15087600 h 15135727"/>
              <a:gd name="connsiteX210" fmla="*/ 3441032 w 8128084"/>
              <a:gd name="connsiteY210" fmla="*/ 15039474 h 15135727"/>
              <a:gd name="connsiteX211" fmla="*/ 3272590 w 8128084"/>
              <a:gd name="connsiteY211" fmla="*/ 15063537 h 15135727"/>
              <a:gd name="connsiteX212" fmla="*/ 3248527 w 8128084"/>
              <a:gd name="connsiteY212" fmla="*/ 14895095 h 15135727"/>
              <a:gd name="connsiteX213" fmla="*/ 3128211 w 8128084"/>
              <a:gd name="connsiteY213" fmla="*/ 14919158 h 15135727"/>
              <a:gd name="connsiteX214" fmla="*/ 2959769 w 8128084"/>
              <a:gd name="connsiteY214" fmla="*/ 15135727 h 15135727"/>
              <a:gd name="connsiteX215" fmla="*/ 2935706 w 8128084"/>
              <a:gd name="connsiteY215" fmla="*/ 14895095 h 15135727"/>
              <a:gd name="connsiteX216" fmla="*/ 2791327 w 8128084"/>
              <a:gd name="connsiteY216" fmla="*/ 14943221 h 15135727"/>
              <a:gd name="connsiteX217" fmla="*/ 2671011 w 8128084"/>
              <a:gd name="connsiteY217" fmla="*/ 15039474 h 15135727"/>
              <a:gd name="connsiteX218" fmla="*/ 2430379 w 8128084"/>
              <a:gd name="connsiteY218" fmla="*/ 15087600 h 15135727"/>
              <a:gd name="connsiteX219" fmla="*/ 2237874 w 8128084"/>
              <a:gd name="connsiteY219" fmla="*/ 15039474 h 15135727"/>
              <a:gd name="connsiteX220" fmla="*/ 2622885 w 8128084"/>
              <a:gd name="connsiteY220" fmla="*/ 14846969 h 15135727"/>
              <a:gd name="connsiteX221" fmla="*/ 2887579 w 8128084"/>
              <a:gd name="connsiteY221" fmla="*/ 14774779 h 15135727"/>
              <a:gd name="connsiteX222" fmla="*/ 2839453 w 8128084"/>
              <a:gd name="connsiteY222" fmla="*/ 14582274 h 15135727"/>
              <a:gd name="connsiteX223" fmla="*/ 2935706 w 8128084"/>
              <a:gd name="connsiteY223" fmla="*/ 14510085 h 15135727"/>
              <a:gd name="connsiteX224" fmla="*/ 2935706 w 8128084"/>
              <a:gd name="connsiteY224" fmla="*/ 14510085 h 15135727"/>
              <a:gd name="connsiteX225" fmla="*/ 3080085 w 8128084"/>
              <a:gd name="connsiteY225" fmla="*/ 14413832 h 15135727"/>
              <a:gd name="connsiteX226" fmla="*/ 3152274 w 8128084"/>
              <a:gd name="connsiteY226" fmla="*/ 14341642 h 15135727"/>
              <a:gd name="connsiteX227" fmla="*/ 3080085 w 8128084"/>
              <a:gd name="connsiteY227" fmla="*/ 14269453 h 15135727"/>
              <a:gd name="connsiteX228" fmla="*/ 3152274 w 8128084"/>
              <a:gd name="connsiteY228" fmla="*/ 14197264 h 15135727"/>
              <a:gd name="connsiteX229" fmla="*/ 3152274 w 8128084"/>
              <a:gd name="connsiteY229" fmla="*/ 14052885 h 15135727"/>
              <a:gd name="connsiteX230" fmla="*/ 3080085 w 8128084"/>
              <a:gd name="connsiteY230" fmla="*/ 13980695 h 15135727"/>
              <a:gd name="connsiteX231" fmla="*/ 3056021 w 8128084"/>
              <a:gd name="connsiteY231" fmla="*/ 14076948 h 15135727"/>
              <a:gd name="connsiteX232" fmla="*/ 2935706 w 8128084"/>
              <a:gd name="connsiteY232" fmla="*/ 14076948 h 15135727"/>
              <a:gd name="connsiteX233" fmla="*/ 2863516 w 8128084"/>
              <a:gd name="connsiteY233" fmla="*/ 14125074 h 15135727"/>
              <a:gd name="connsiteX234" fmla="*/ 2719137 w 8128084"/>
              <a:gd name="connsiteY234" fmla="*/ 14197264 h 15135727"/>
              <a:gd name="connsiteX235" fmla="*/ 2646948 w 8128084"/>
              <a:gd name="connsiteY235" fmla="*/ 14197264 h 15135727"/>
              <a:gd name="connsiteX236" fmla="*/ 2598821 w 8128084"/>
              <a:gd name="connsiteY236" fmla="*/ 14125074 h 15135727"/>
              <a:gd name="connsiteX237" fmla="*/ 2430379 w 8128084"/>
              <a:gd name="connsiteY237" fmla="*/ 13836316 h 15135727"/>
              <a:gd name="connsiteX238" fmla="*/ 2646948 w 8128084"/>
              <a:gd name="connsiteY238" fmla="*/ 13812253 h 15135727"/>
              <a:gd name="connsiteX239" fmla="*/ 2502569 w 8128084"/>
              <a:gd name="connsiteY239" fmla="*/ 13475369 h 15135727"/>
              <a:gd name="connsiteX240" fmla="*/ 2550695 w 8128084"/>
              <a:gd name="connsiteY240" fmla="*/ 13186611 h 15135727"/>
              <a:gd name="connsiteX241" fmla="*/ 2719137 w 8128084"/>
              <a:gd name="connsiteY241" fmla="*/ 13042232 h 15135727"/>
              <a:gd name="connsiteX242" fmla="*/ 2791327 w 8128084"/>
              <a:gd name="connsiteY242" fmla="*/ 12945979 h 15135727"/>
              <a:gd name="connsiteX243" fmla="*/ 3031958 w 8128084"/>
              <a:gd name="connsiteY243" fmla="*/ 13090358 h 15135727"/>
              <a:gd name="connsiteX244" fmla="*/ 3056021 w 8128084"/>
              <a:gd name="connsiteY244" fmla="*/ 12753474 h 15135727"/>
              <a:gd name="connsiteX245" fmla="*/ 2887579 w 8128084"/>
              <a:gd name="connsiteY245" fmla="*/ 12777537 h 15135727"/>
              <a:gd name="connsiteX246" fmla="*/ 2815390 w 8128084"/>
              <a:gd name="connsiteY246" fmla="*/ 12777537 h 15135727"/>
              <a:gd name="connsiteX247" fmla="*/ 3176337 w 8128084"/>
              <a:gd name="connsiteY247" fmla="*/ 12368464 h 15135727"/>
              <a:gd name="connsiteX248" fmla="*/ 3104148 w 8128084"/>
              <a:gd name="connsiteY248" fmla="*/ 12320337 h 15135727"/>
              <a:gd name="connsiteX249" fmla="*/ 3104148 w 8128084"/>
              <a:gd name="connsiteY249" fmla="*/ 12320337 h 15135727"/>
              <a:gd name="connsiteX250" fmla="*/ 3007895 w 8128084"/>
              <a:gd name="connsiteY250" fmla="*/ 12079706 h 15135727"/>
              <a:gd name="connsiteX251" fmla="*/ 2911642 w 8128084"/>
              <a:gd name="connsiteY251" fmla="*/ 11935327 h 15135727"/>
              <a:gd name="connsiteX252" fmla="*/ 2863516 w 8128084"/>
              <a:gd name="connsiteY252" fmla="*/ 11694695 h 15135727"/>
              <a:gd name="connsiteX253" fmla="*/ 2911642 w 8128084"/>
              <a:gd name="connsiteY253" fmla="*/ 11454064 h 15135727"/>
              <a:gd name="connsiteX254" fmla="*/ 3056021 w 8128084"/>
              <a:gd name="connsiteY254" fmla="*/ 11454064 h 15135727"/>
              <a:gd name="connsiteX255" fmla="*/ 2983832 w 8128084"/>
              <a:gd name="connsiteY255" fmla="*/ 11381874 h 15135727"/>
              <a:gd name="connsiteX256" fmla="*/ 3031958 w 8128084"/>
              <a:gd name="connsiteY256" fmla="*/ 11285621 h 15135727"/>
              <a:gd name="connsiteX257" fmla="*/ 3007895 w 8128084"/>
              <a:gd name="connsiteY257" fmla="*/ 11189369 h 15135727"/>
              <a:gd name="connsiteX258" fmla="*/ 2887579 w 8128084"/>
              <a:gd name="connsiteY258" fmla="*/ 11141242 h 15135727"/>
              <a:gd name="connsiteX259" fmla="*/ 2887579 w 8128084"/>
              <a:gd name="connsiteY259" fmla="*/ 10972800 h 15135727"/>
              <a:gd name="connsiteX260" fmla="*/ 2887579 w 8128084"/>
              <a:gd name="connsiteY260" fmla="*/ 10924674 h 15135727"/>
              <a:gd name="connsiteX261" fmla="*/ 2767264 w 8128084"/>
              <a:gd name="connsiteY261" fmla="*/ 11020927 h 15135727"/>
              <a:gd name="connsiteX262" fmla="*/ 2743200 w 8128084"/>
              <a:gd name="connsiteY262" fmla="*/ 10924674 h 15135727"/>
              <a:gd name="connsiteX263" fmla="*/ 2550695 w 8128084"/>
              <a:gd name="connsiteY263" fmla="*/ 11020927 h 15135727"/>
              <a:gd name="connsiteX264" fmla="*/ 2526632 w 8128084"/>
              <a:gd name="connsiteY264" fmla="*/ 11117179 h 15135727"/>
              <a:gd name="connsiteX265" fmla="*/ 2334127 w 8128084"/>
              <a:gd name="connsiteY265" fmla="*/ 10996864 h 15135727"/>
              <a:gd name="connsiteX266" fmla="*/ 2358190 w 8128084"/>
              <a:gd name="connsiteY266" fmla="*/ 10732169 h 15135727"/>
              <a:gd name="connsiteX267" fmla="*/ 2334127 w 8128084"/>
              <a:gd name="connsiteY267" fmla="*/ 10587790 h 15135727"/>
              <a:gd name="connsiteX268" fmla="*/ 2406316 w 8128084"/>
              <a:gd name="connsiteY268" fmla="*/ 10491537 h 15135727"/>
              <a:gd name="connsiteX269" fmla="*/ 2598821 w 8128084"/>
              <a:gd name="connsiteY269" fmla="*/ 10684042 h 15135727"/>
              <a:gd name="connsiteX270" fmla="*/ 2767264 w 8128084"/>
              <a:gd name="connsiteY270" fmla="*/ 10684042 h 15135727"/>
              <a:gd name="connsiteX271" fmla="*/ 2646948 w 8128084"/>
              <a:gd name="connsiteY271" fmla="*/ 10515600 h 15135727"/>
              <a:gd name="connsiteX272" fmla="*/ 2815390 w 8128084"/>
              <a:gd name="connsiteY272" fmla="*/ 10395285 h 15135727"/>
              <a:gd name="connsiteX273" fmla="*/ 3080085 w 8128084"/>
              <a:gd name="connsiteY273" fmla="*/ 10419348 h 15135727"/>
              <a:gd name="connsiteX274" fmla="*/ 3248527 w 8128084"/>
              <a:gd name="connsiteY274" fmla="*/ 10539664 h 15135727"/>
              <a:gd name="connsiteX275" fmla="*/ 3320716 w 8128084"/>
              <a:gd name="connsiteY275" fmla="*/ 10659979 h 15135727"/>
              <a:gd name="connsiteX276" fmla="*/ 3465095 w 8128084"/>
              <a:gd name="connsiteY276" fmla="*/ 10659979 h 15135727"/>
              <a:gd name="connsiteX277" fmla="*/ 3441032 w 8128084"/>
              <a:gd name="connsiteY277" fmla="*/ 10491537 h 15135727"/>
              <a:gd name="connsiteX278" fmla="*/ 3392906 w 8128084"/>
              <a:gd name="connsiteY278" fmla="*/ 10250906 h 15135727"/>
              <a:gd name="connsiteX279" fmla="*/ 3152274 w 8128084"/>
              <a:gd name="connsiteY279" fmla="*/ 10250906 h 15135727"/>
              <a:gd name="connsiteX280" fmla="*/ 3176337 w 8128084"/>
              <a:gd name="connsiteY280" fmla="*/ 10178716 h 15135727"/>
              <a:gd name="connsiteX281" fmla="*/ 3104148 w 8128084"/>
              <a:gd name="connsiteY281" fmla="*/ 10154653 h 15135727"/>
              <a:gd name="connsiteX282" fmla="*/ 3007895 w 8128084"/>
              <a:gd name="connsiteY282" fmla="*/ 9962148 h 15135727"/>
              <a:gd name="connsiteX283" fmla="*/ 3176337 w 8128084"/>
              <a:gd name="connsiteY283" fmla="*/ 9889958 h 15135727"/>
              <a:gd name="connsiteX284" fmla="*/ 2959769 w 8128084"/>
              <a:gd name="connsiteY284" fmla="*/ 9504948 h 15135727"/>
              <a:gd name="connsiteX285" fmla="*/ 2791327 w 8128084"/>
              <a:gd name="connsiteY285" fmla="*/ 9456821 h 15135727"/>
              <a:gd name="connsiteX286" fmla="*/ 2574758 w 8128084"/>
              <a:gd name="connsiteY286" fmla="*/ 9336506 h 15135727"/>
              <a:gd name="connsiteX287" fmla="*/ 2550695 w 8128084"/>
              <a:gd name="connsiteY287" fmla="*/ 9071811 h 15135727"/>
              <a:gd name="connsiteX288" fmla="*/ 2695074 w 8128084"/>
              <a:gd name="connsiteY288" fmla="*/ 8999621 h 15135727"/>
              <a:gd name="connsiteX289" fmla="*/ 2622885 w 8128084"/>
              <a:gd name="connsiteY289" fmla="*/ 8975558 h 15135727"/>
              <a:gd name="connsiteX290" fmla="*/ 2430379 w 8128084"/>
              <a:gd name="connsiteY290" fmla="*/ 8999621 h 15135727"/>
              <a:gd name="connsiteX291" fmla="*/ 2261937 w 8128084"/>
              <a:gd name="connsiteY291" fmla="*/ 9168064 h 15135727"/>
              <a:gd name="connsiteX292" fmla="*/ 2237874 w 8128084"/>
              <a:gd name="connsiteY292" fmla="*/ 8999621 h 15135727"/>
              <a:gd name="connsiteX293" fmla="*/ 2117558 w 8128084"/>
              <a:gd name="connsiteY293" fmla="*/ 8975558 h 15135727"/>
              <a:gd name="connsiteX294" fmla="*/ 2045369 w 8128084"/>
              <a:gd name="connsiteY294" fmla="*/ 8783053 h 15135727"/>
              <a:gd name="connsiteX295" fmla="*/ 1852864 w 8128084"/>
              <a:gd name="connsiteY295" fmla="*/ 8758990 h 15135727"/>
              <a:gd name="connsiteX296" fmla="*/ 1636295 w 8128084"/>
              <a:gd name="connsiteY296" fmla="*/ 8927432 h 15135727"/>
              <a:gd name="connsiteX297" fmla="*/ 1588169 w 8128084"/>
              <a:gd name="connsiteY297" fmla="*/ 9023685 h 15135727"/>
              <a:gd name="connsiteX298" fmla="*/ 1515979 w 8128084"/>
              <a:gd name="connsiteY298" fmla="*/ 8879306 h 15135727"/>
              <a:gd name="connsiteX299" fmla="*/ 1347537 w 8128084"/>
              <a:gd name="connsiteY299" fmla="*/ 8879306 h 15135727"/>
              <a:gd name="connsiteX300" fmla="*/ 1347537 w 8128084"/>
              <a:gd name="connsiteY300" fmla="*/ 8710864 h 15135727"/>
              <a:gd name="connsiteX301" fmla="*/ 1106906 w 8128084"/>
              <a:gd name="connsiteY301" fmla="*/ 8783053 h 15135727"/>
              <a:gd name="connsiteX302" fmla="*/ 890337 w 8128084"/>
              <a:gd name="connsiteY302" fmla="*/ 8686800 h 15135727"/>
              <a:gd name="connsiteX303" fmla="*/ 649706 w 8128084"/>
              <a:gd name="connsiteY303" fmla="*/ 8662737 h 15135727"/>
              <a:gd name="connsiteX304" fmla="*/ 385011 w 8128084"/>
              <a:gd name="connsiteY304" fmla="*/ 8566485 h 15135727"/>
              <a:gd name="connsiteX305" fmla="*/ 577516 w 8128084"/>
              <a:gd name="connsiteY305" fmla="*/ 8373979 h 15135727"/>
              <a:gd name="connsiteX306" fmla="*/ 794085 w 8128084"/>
              <a:gd name="connsiteY306" fmla="*/ 8301790 h 15135727"/>
              <a:gd name="connsiteX307" fmla="*/ 745958 w 8128084"/>
              <a:gd name="connsiteY307" fmla="*/ 8133348 h 15135727"/>
              <a:gd name="connsiteX308" fmla="*/ 818148 w 8128084"/>
              <a:gd name="connsiteY308" fmla="*/ 7820527 h 15135727"/>
              <a:gd name="connsiteX309" fmla="*/ 697832 w 8128084"/>
              <a:gd name="connsiteY309" fmla="*/ 7820527 h 15135727"/>
              <a:gd name="connsiteX310" fmla="*/ 625642 w 8128084"/>
              <a:gd name="connsiteY310" fmla="*/ 7916779 h 15135727"/>
              <a:gd name="connsiteX311" fmla="*/ 457200 w 8128084"/>
              <a:gd name="connsiteY311" fmla="*/ 7820527 h 15135727"/>
              <a:gd name="connsiteX312" fmla="*/ 529390 w 8128084"/>
              <a:gd name="connsiteY312" fmla="*/ 7700211 h 15135727"/>
              <a:gd name="connsiteX313" fmla="*/ 938464 w 8128084"/>
              <a:gd name="connsiteY313" fmla="*/ 7676148 h 15135727"/>
              <a:gd name="connsiteX314" fmla="*/ 1058779 w 8128084"/>
              <a:gd name="connsiteY314" fmla="*/ 7459579 h 15135727"/>
              <a:gd name="connsiteX315" fmla="*/ 1203158 w 8128084"/>
              <a:gd name="connsiteY315" fmla="*/ 7603958 h 15135727"/>
              <a:gd name="connsiteX316" fmla="*/ 1299411 w 8128084"/>
              <a:gd name="connsiteY316" fmla="*/ 7555832 h 15135727"/>
              <a:gd name="connsiteX317" fmla="*/ 1443790 w 8128084"/>
              <a:gd name="connsiteY317" fmla="*/ 7507706 h 15135727"/>
              <a:gd name="connsiteX318" fmla="*/ 1684421 w 8128084"/>
              <a:gd name="connsiteY318" fmla="*/ 7603958 h 15135727"/>
              <a:gd name="connsiteX319" fmla="*/ 1684421 w 8128084"/>
              <a:gd name="connsiteY319" fmla="*/ 7603958 h 15135727"/>
              <a:gd name="connsiteX320" fmla="*/ 1540042 w 8128084"/>
              <a:gd name="connsiteY320" fmla="*/ 7363327 h 15135727"/>
              <a:gd name="connsiteX321" fmla="*/ 1299411 w 8128084"/>
              <a:gd name="connsiteY321" fmla="*/ 7315200 h 15135727"/>
              <a:gd name="connsiteX322" fmla="*/ 1130969 w 8128084"/>
              <a:gd name="connsiteY322" fmla="*/ 7339264 h 15135727"/>
              <a:gd name="connsiteX323" fmla="*/ 1034716 w 8128084"/>
              <a:gd name="connsiteY323" fmla="*/ 7315200 h 15135727"/>
              <a:gd name="connsiteX324" fmla="*/ 1155032 w 8128084"/>
              <a:gd name="connsiteY324" fmla="*/ 7050506 h 15135727"/>
              <a:gd name="connsiteX325" fmla="*/ 1155032 w 8128084"/>
              <a:gd name="connsiteY325" fmla="*/ 6930190 h 15135727"/>
              <a:gd name="connsiteX326" fmla="*/ 1155032 w 8128084"/>
              <a:gd name="connsiteY326" fmla="*/ 6761748 h 15135727"/>
              <a:gd name="connsiteX327" fmla="*/ 1203158 w 8128084"/>
              <a:gd name="connsiteY327" fmla="*/ 6617369 h 15135727"/>
              <a:gd name="connsiteX328" fmla="*/ 1371600 w 8128084"/>
              <a:gd name="connsiteY328" fmla="*/ 6472990 h 15135727"/>
              <a:gd name="connsiteX329" fmla="*/ 1443790 w 8128084"/>
              <a:gd name="connsiteY329" fmla="*/ 6328611 h 15135727"/>
              <a:gd name="connsiteX330" fmla="*/ 1419727 w 8128084"/>
              <a:gd name="connsiteY330" fmla="*/ 6208295 h 15135727"/>
              <a:gd name="connsiteX331" fmla="*/ 1275348 w 8128084"/>
              <a:gd name="connsiteY331" fmla="*/ 6304548 h 15135727"/>
              <a:gd name="connsiteX332" fmla="*/ 1323474 w 8128084"/>
              <a:gd name="connsiteY332" fmla="*/ 6015790 h 15135727"/>
              <a:gd name="connsiteX333" fmla="*/ 1540042 w 8128084"/>
              <a:gd name="connsiteY333" fmla="*/ 5871411 h 15135727"/>
              <a:gd name="connsiteX334" fmla="*/ 1540042 w 8128084"/>
              <a:gd name="connsiteY334" fmla="*/ 5751095 h 15135727"/>
              <a:gd name="connsiteX335" fmla="*/ 1395664 w 8128084"/>
              <a:gd name="connsiteY335" fmla="*/ 5799221 h 15135727"/>
              <a:gd name="connsiteX336" fmla="*/ 1179095 w 8128084"/>
              <a:gd name="connsiteY336" fmla="*/ 5799221 h 15135727"/>
              <a:gd name="connsiteX337" fmla="*/ 890337 w 8128084"/>
              <a:gd name="connsiteY337" fmla="*/ 5775158 h 15135727"/>
              <a:gd name="connsiteX338" fmla="*/ 697832 w 8128084"/>
              <a:gd name="connsiteY338" fmla="*/ 5606716 h 15135727"/>
              <a:gd name="connsiteX339" fmla="*/ 577516 w 8128084"/>
              <a:gd name="connsiteY339" fmla="*/ 5582653 h 15135727"/>
              <a:gd name="connsiteX340" fmla="*/ 697832 w 8128084"/>
              <a:gd name="connsiteY340" fmla="*/ 5775158 h 15135727"/>
              <a:gd name="connsiteX341" fmla="*/ 409074 w 8128084"/>
              <a:gd name="connsiteY341" fmla="*/ 5799221 h 15135727"/>
              <a:gd name="connsiteX342" fmla="*/ 168442 w 8128084"/>
              <a:gd name="connsiteY342" fmla="*/ 5702969 h 15135727"/>
              <a:gd name="connsiteX343" fmla="*/ 264695 w 8128084"/>
              <a:gd name="connsiteY343" fmla="*/ 5558590 h 15135727"/>
              <a:gd name="connsiteX344" fmla="*/ 144379 w 8128084"/>
              <a:gd name="connsiteY344" fmla="*/ 5510464 h 15135727"/>
              <a:gd name="connsiteX345" fmla="*/ 0 w 8128084"/>
              <a:gd name="connsiteY345" fmla="*/ 5462337 h 15135727"/>
              <a:gd name="connsiteX346" fmla="*/ 96253 w 8128084"/>
              <a:gd name="connsiteY346"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727032 w 8128084"/>
              <a:gd name="connsiteY182" fmla="*/ 13836316 h 15135727"/>
              <a:gd name="connsiteX183" fmla="*/ 5582653 w 8128084"/>
              <a:gd name="connsiteY183" fmla="*/ 14052885 h 15135727"/>
              <a:gd name="connsiteX184" fmla="*/ 5462337 w 8128084"/>
              <a:gd name="connsiteY184" fmla="*/ 14149137 h 15135727"/>
              <a:gd name="connsiteX185" fmla="*/ 5342021 w 8128084"/>
              <a:gd name="connsiteY185" fmla="*/ 14004758 h 15135727"/>
              <a:gd name="connsiteX186" fmla="*/ 5245769 w 8128084"/>
              <a:gd name="connsiteY186" fmla="*/ 14004758 h 15135727"/>
              <a:gd name="connsiteX187" fmla="*/ 5245769 w 8128084"/>
              <a:gd name="connsiteY187" fmla="*/ 13956632 h 15135727"/>
              <a:gd name="connsiteX188" fmla="*/ 5101390 w 8128084"/>
              <a:gd name="connsiteY188" fmla="*/ 13956632 h 15135727"/>
              <a:gd name="connsiteX189" fmla="*/ 4981074 w 8128084"/>
              <a:gd name="connsiteY189" fmla="*/ 13860379 h 15135727"/>
              <a:gd name="connsiteX190" fmla="*/ 4740442 w 8128084"/>
              <a:gd name="connsiteY190" fmla="*/ 13908506 h 15135727"/>
              <a:gd name="connsiteX191" fmla="*/ 4475748 w 8128084"/>
              <a:gd name="connsiteY191" fmla="*/ 13956632 h 15135727"/>
              <a:gd name="connsiteX192" fmla="*/ 4379495 w 8128084"/>
              <a:gd name="connsiteY192" fmla="*/ 14028821 h 15135727"/>
              <a:gd name="connsiteX193" fmla="*/ 4403558 w 8128084"/>
              <a:gd name="connsiteY193" fmla="*/ 14197264 h 15135727"/>
              <a:gd name="connsiteX194" fmla="*/ 4572000 w 8128084"/>
              <a:gd name="connsiteY194" fmla="*/ 14149137 h 15135727"/>
              <a:gd name="connsiteX195" fmla="*/ 4523874 w 8128084"/>
              <a:gd name="connsiteY195" fmla="*/ 14558211 h 15135727"/>
              <a:gd name="connsiteX196" fmla="*/ 4403558 w 8128084"/>
              <a:gd name="connsiteY196" fmla="*/ 14437895 h 15135727"/>
              <a:gd name="connsiteX197" fmla="*/ 4403558 w 8128084"/>
              <a:gd name="connsiteY197" fmla="*/ 14437895 h 15135727"/>
              <a:gd name="connsiteX198" fmla="*/ 4283242 w 8128084"/>
              <a:gd name="connsiteY198" fmla="*/ 14245390 h 15135727"/>
              <a:gd name="connsiteX199" fmla="*/ 4235116 w 8128084"/>
              <a:gd name="connsiteY199" fmla="*/ 14341642 h 15135727"/>
              <a:gd name="connsiteX200" fmla="*/ 4162927 w 8128084"/>
              <a:gd name="connsiteY200" fmla="*/ 14389769 h 15135727"/>
              <a:gd name="connsiteX201" fmla="*/ 4162927 w 8128084"/>
              <a:gd name="connsiteY201" fmla="*/ 14389769 h 15135727"/>
              <a:gd name="connsiteX202" fmla="*/ 3922295 w 8128084"/>
              <a:gd name="connsiteY202" fmla="*/ 14245390 h 15135727"/>
              <a:gd name="connsiteX203" fmla="*/ 3801979 w 8128084"/>
              <a:gd name="connsiteY203" fmla="*/ 14293516 h 15135727"/>
              <a:gd name="connsiteX204" fmla="*/ 3681664 w 8128084"/>
              <a:gd name="connsiteY204" fmla="*/ 14389769 h 15135727"/>
              <a:gd name="connsiteX205" fmla="*/ 3657600 w 8128084"/>
              <a:gd name="connsiteY205" fmla="*/ 14654464 h 15135727"/>
              <a:gd name="connsiteX206" fmla="*/ 3513221 w 8128084"/>
              <a:gd name="connsiteY206" fmla="*/ 14726653 h 15135727"/>
              <a:gd name="connsiteX207" fmla="*/ 3513221 w 8128084"/>
              <a:gd name="connsiteY207" fmla="*/ 14871032 h 15135727"/>
              <a:gd name="connsiteX208" fmla="*/ 3633537 w 8128084"/>
              <a:gd name="connsiteY208" fmla="*/ 14967285 h 15135727"/>
              <a:gd name="connsiteX209" fmla="*/ 3609474 w 8128084"/>
              <a:gd name="connsiteY209" fmla="*/ 15087600 h 15135727"/>
              <a:gd name="connsiteX210" fmla="*/ 3441032 w 8128084"/>
              <a:gd name="connsiteY210" fmla="*/ 15039474 h 15135727"/>
              <a:gd name="connsiteX211" fmla="*/ 3272590 w 8128084"/>
              <a:gd name="connsiteY211" fmla="*/ 15063537 h 15135727"/>
              <a:gd name="connsiteX212" fmla="*/ 3248527 w 8128084"/>
              <a:gd name="connsiteY212" fmla="*/ 14895095 h 15135727"/>
              <a:gd name="connsiteX213" fmla="*/ 3128211 w 8128084"/>
              <a:gd name="connsiteY213" fmla="*/ 14919158 h 15135727"/>
              <a:gd name="connsiteX214" fmla="*/ 2959769 w 8128084"/>
              <a:gd name="connsiteY214" fmla="*/ 15135727 h 15135727"/>
              <a:gd name="connsiteX215" fmla="*/ 2935706 w 8128084"/>
              <a:gd name="connsiteY215" fmla="*/ 14895095 h 15135727"/>
              <a:gd name="connsiteX216" fmla="*/ 2791327 w 8128084"/>
              <a:gd name="connsiteY216" fmla="*/ 14943221 h 15135727"/>
              <a:gd name="connsiteX217" fmla="*/ 2671011 w 8128084"/>
              <a:gd name="connsiteY217" fmla="*/ 15039474 h 15135727"/>
              <a:gd name="connsiteX218" fmla="*/ 2430379 w 8128084"/>
              <a:gd name="connsiteY218" fmla="*/ 15087600 h 15135727"/>
              <a:gd name="connsiteX219" fmla="*/ 2237874 w 8128084"/>
              <a:gd name="connsiteY219" fmla="*/ 15039474 h 15135727"/>
              <a:gd name="connsiteX220" fmla="*/ 2622885 w 8128084"/>
              <a:gd name="connsiteY220" fmla="*/ 14846969 h 15135727"/>
              <a:gd name="connsiteX221" fmla="*/ 2887579 w 8128084"/>
              <a:gd name="connsiteY221" fmla="*/ 14774779 h 15135727"/>
              <a:gd name="connsiteX222" fmla="*/ 2839453 w 8128084"/>
              <a:gd name="connsiteY222" fmla="*/ 14582274 h 15135727"/>
              <a:gd name="connsiteX223" fmla="*/ 2935706 w 8128084"/>
              <a:gd name="connsiteY223" fmla="*/ 14510085 h 15135727"/>
              <a:gd name="connsiteX224" fmla="*/ 2935706 w 8128084"/>
              <a:gd name="connsiteY224" fmla="*/ 14510085 h 15135727"/>
              <a:gd name="connsiteX225" fmla="*/ 3080085 w 8128084"/>
              <a:gd name="connsiteY225" fmla="*/ 14413832 h 15135727"/>
              <a:gd name="connsiteX226" fmla="*/ 3152274 w 8128084"/>
              <a:gd name="connsiteY226" fmla="*/ 14341642 h 15135727"/>
              <a:gd name="connsiteX227" fmla="*/ 3080085 w 8128084"/>
              <a:gd name="connsiteY227" fmla="*/ 14269453 h 15135727"/>
              <a:gd name="connsiteX228" fmla="*/ 3152274 w 8128084"/>
              <a:gd name="connsiteY228" fmla="*/ 14197264 h 15135727"/>
              <a:gd name="connsiteX229" fmla="*/ 3152274 w 8128084"/>
              <a:gd name="connsiteY229" fmla="*/ 14052885 h 15135727"/>
              <a:gd name="connsiteX230" fmla="*/ 3080085 w 8128084"/>
              <a:gd name="connsiteY230" fmla="*/ 13980695 h 15135727"/>
              <a:gd name="connsiteX231" fmla="*/ 3056021 w 8128084"/>
              <a:gd name="connsiteY231" fmla="*/ 14076948 h 15135727"/>
              <a:gd name="connsiteX232" fmla="*/ 2935706 w 8128084"/>
              <a:gd name="connsiteY232" fmla="*/ 14076948 h 15135727"/>
              <a:gd name="connsiteX233" fmla="*/ 2863516 w 8128084"/>
              <a:gd name="connsiteY233" fmla="*/ 14125074 h 15135727"/>
              <a:gd name="connsiteX234" fmla="*/ 2719137 w 8128084"/>
              <a:gd name="connsiteY234" fmla="*/ 14197264 h 15135727"/>
              <a:gd name="connsiteX235" fmla="*/ 2646948 w 8128084"/>
              <a:gd name="connsiteY235" fmla="*/ 14197264 h 15135727"/>
              <a:gd name="connsiteX236" fmla="*/ 2598821 w 8128084"/>
              <a:gd name="connsiteY236" fmla="*/ 14125074 h 15135727"/>
              <a:gd name="connsiteX237" fmla="*/ 2430379 w 8128084"/>
              <a:gd name="connsiteY237" fmla="*/ 13836316 h 15135727"/>
              <a:gd name="connsiteX238" fmla="*/ 2646948 w 8128084"/>
              <a:gd name="connsiteY238" fmla="*/ 13812253 h 15135727"/>
              <a:gd name="connsiteX239" fmla="*/ 2502569 w 8128084"/>
              <a:gd name="connsiteY239" fmla="*/ 13475369 h 15135727"/>
              <a:gd name="connsiteX240" fmla="*/ 2550695 w 8128084"/>
              <a:gd name="connsiteY240" fmla="*/ 13186611 h 15135727"/>
              <a:gd name="connsiteX241" fmla="*/ 2719137 w 8128084"/>
              <a:gd name="connsiteY241" fmla="*/ 13042232 h 15135727"/>
              <a:gd name="connsiteX242" fmla="*/ 2791327 w 8128084"/>
              <a:gd name="connsiteY242" fmla="*/ 12945979 h 15135727"/>
              <a:gd name="connsiteX243" fmla="*/ 3031958 w 8128084"/>
              <a:gd name="connsiteY243" fmla="*/ 13090358 h 15135727"/>
              <a:gd name="connsiteX244" fmla="*/ 3056021 w 8128084"/>
              <a:gd name="connsiteY244" fmla="*/ 12753474 h 15135727"/>
              <a:gd name="connsiteX245" fmla="*/ 2887579 w 8128084"/>
              <a:gd name="connsiteY245" fmla="*/ 12777537 h 15135727"/>
              <a:gd name="connsiteX246" fmla="*/ 2815390 w 8128084"/>
              <a:gd name="connsiteY246" fmla="*/ 12777537 h 15135727"/>
              <a:gd name="connsiteX247" fmla="*/ 3176337 w 8128084"/>
              <a:gd name="connsiteY247" fmla="*/ 12368464 h 15135727"/>
              <a:gd name="connsiteX248" fmla="*/ 3104148 w 8128084"/>
              <a:gd name="connsiteY248" fmla="*/ 12320337 h 15135727"/>
              <a:gd name="connsiteX249" fmla="*/ 3104148 w 8128084"/>
              <a:gd name="connsiteY249" fmla="*/ 12320337 h 15135727"/>
              <a:gd name="connsiteX250" fmla="*/ 3007895 w 8128084"/>
              <a:gd name="connsiteY250" fmla="*/ 12079706 h 15135727"/>
              <a:gd name="connsiteX251" fmla="*/ 2911642 w 8128084"/>
              <a:gd name="connsiteY251" fmla="*/ 11935327 h 15135727"/>
              <a:gd name="connsiteX252" fmla="*/ 2863516 w 8128084"/>
              <a:gd name="connsiteY252" fmla="*/ 11694695 h 15135727"/>
              <a:gd name="connsiteX253" fmla="*/ 2911642 w 8128084"/>
              <a:gd name="connsiteY253" fmla="*/ 11454064 h 15135727"/>
              <a:gd name="connsiteX254" fmla="*/ 3056021 w 8128084"/>
              <a:gd name="connsiteY254" fmla="*/ 11454064 h 15135727"/>
              <a:gd name="connsiteX255" fmla="*/ 2983832 w 8128084"/>
              <a:gd name="connsiteY255" fmla="*/ 11381874 h 15135727"/>
              <a:gd name="connsiteX256" fmla="*/ 3031958 w 8128084"/>
              <a:gd name="connsiteY256" fmla="*/ 11285621 h 15135727"/>
              <a:gd name="connsiteX257" fmla="*/ 3007895 w 8128084"/>
              <a:gd name="connsiteY257" fmla="*/ 11189369 h 15135727"/>
              <a:gd name="connsiteX258" fmla="*/ 2887579 w 8128084"/>
              <a:gd name="connsiteY258" fmla="*/ 11141242 h 15135727"/>
              <a:gd name="connsiteX259" fmla="*/ 2887579 w 8128084"/>
              <a:gd name="connsiteY259" fmla="*/ 10972800 h 15135727"/>
              <a:gd name="connsiteX260" fmla="*/ 2887579 w 8128084"/>
              <a:gd name="connsiteY260" fmla="*/ 10924674 h 15135727"/>
              <a:gd name="connsiteX261" fmla="*/ 2767264 w 8128084"/>
              <a:gd name="connsiteY261" fmla="*/ 11020927 h 15135727"/>
              <a:gd name="connsiteX262" fmla="*/ 2743200 w 8128084"/>
              <a:gd name="connsiteY262" fmla="*/ 10924674 h 15135727"/>
              <a:gd name="connsiteX263" fmla="*/ 2550695 w 8128084"/>
              <a:gd name="connsiteY263" fmla="*/ 11020927 h 15135727"/>
              <a:gd name="connsiteX264" fmla="*/ 2526632 w 8128084"/>
              <a:gd name="connsiteY264" fmla="*/ 11117179 h 15135727"/>
              <a:gd name="connsiteX265" fmla="*/ 2334127 w 8128084"/>
              <a:gd name="connsiteY265" fmla="*/ 10996864 h 15135727"/>
              <a:gd name="connsiteX266" fmla="*/ 2358190 w 8128084"/>
              <a:gd name="connsiteY266" fmla="*/ 10732169 h 15135727"/>
              <a:gd name="connsiteX267" fmla="*/ 2334127 w 8128084"/>
              <a:gd name="connsiteY267" fmla="*/ 10587790 h 15135727"/>
              <a:gd name="connsiteX268" fmla="*/ 2406316 w 8128084"/>
              <a:gd name="connsiteY268" fmla="*/ 10491537 h 15135727"/>
              <a:gd name="connsiteX269" fmla="*/ 2598821 w 8128084"/>
              <a:gd name="connsiteY269" fmla="*/ 10684042 h 15135727"/>
              <a:gd name="connsiteX270" fmla="*/ 2767264 w 8128084"/>
              <a:gd name="connsiteY270" fmla="*/ 10684042 h 15135727"/>
              <a:gd name="connsiteX271" fmla="*/ 2646948 w 8128084"/>
              <a:gd name="connsiteY271" fmla="*/ 10515600 h 15135727"/>
              <a:gd name="connsiteX272" fmla="*/ 2815390 w 8128084"/>
              <a:gd name="connsiteY272" fmla="*/ 10395285 h 15135727"/>
              <a:gd name="connsiteX273" fmla="*/ 3080085 w 8128084"/>
              <a:gd name="connsiteY273" fmla="*/ 10419348 h 15135727"/>
              <a:gd name="connsiteX274" fmla="*/ 3248527 w 8128084"/>
              <a:gd name="connsiteY274" fmla="*/ 10539664 h 15135727"/>
              <a:gd name="connsiteX275" fmla="*/ 3320716 w 8128084"/>
              <a:gd name="connsiteY275" fmla="*/ 10659979 h 15135727"/>
              <a:gd name="connsiteX276" fmla="*/ 3465095 w 8128084"/>
              <a:gd name="connsiteY276" fmla="*/ 10659979 h 15135727"/>
              <a:gd name="connsiteX277" fmla="*/ 3441032 w 8128084"/>
              <a:gd name="connsiteY277" fmla="*/ 10491537 h 15135727"/>
              <a:gd name="connsiteX278" fmla="*/ 3392906 w 8128084"/>
              <a:gd name="connsiteY278" fmla="*/ 10250906 h 15135727"/>
              <a:gd name="connsiteX279" fmla="*/ 3152274 w 8128084"/>
              <a:gd name="connsiteY279" fmla="*/ 10250906 h 15135727"/>
              <a:gd name="connsiteX280" fmla="*/ 3176337 w 8128084"/>
              <a:gd name="connsiteY280" fmla="*/ 10178716 h 15135727"/>
              <a:gd name="connsiteX281" fmla="*/ 3104148 w 8128084"/>
              <a:gd name="connsiteY281" fmla="*/ 10154653 h 15135727"/>
              <a:gd name="connsiteX282" fmla="*/ 3007895 w 8128084"/>
              <a:gd name="connsiteY282" fmla="*/ 9962148 h 15135727"/>
              <a:gd name="connsiteX283" fmla="*/ 3176337 w 8128084"/>
              <a:gd name="connsiteY283" fmla="*/ 9889958 h 15135727"/>
              <a:gd name="connsiteX284" fmla="*/ 2959769 w 8128084"/>
              <a:gd name="connsiteY284" fmla="*/ 9504948 h 15135727"/>
              <a:gd name="connsiteX285" fmla="*/ 2791327 w 8128084"/>
              <a:gd name="connsiteY285" fmla="*/ 9456821 h 15135727"/>
              <a:gd name="connsiteX286" fmla="*/ 2574758 w 8128084"/>
              <a:gd name="connsiteY286" fmla="*/ 9336506 h 15135727"/>
              <a:gd name="connsiteX287" fmla="*/ 2550695 w 8128084"/>
              <a:gd name="connsiteY287" fmla="*/ 9071811 h 15135727"/>
              <a:gd name="connsiteX288" fmla="*/ 2695074 w 8128084"/>
              <a:gd name="connsiteY288" fmla="*/ 8999621 h 15135727"/>
              <a:gd name="connsiteX289" fmla="*/ 2622885 w 8128084"/>
              <a:gd name="connsiteY289" fmla="*/ 8975558 h 15135727"/>
              <a:gd name="connsiteX290" fmla="*/ 2430379 w 8128084"/>
              <a:gd name="connsiteY290" fmla="*/ 8999621 h 15135727"/>
              <a:gd name="connsiteX291" fmla="*/ 2261937 w 8128084"/>
              <a:gd name="connsiteY291" fmla="*/ 9168064 h 15135727"/>
              <a:gd name="connsiteX292" fmla="*/ 2237874 w 8128084"/>
              <a:gd name="connsiteY292" fmla="*/ 8999621 h 15135727"/>
              <a:gd name="connsiteX293" fmla="*/ 2117558 w 8128084"/>
              <a:gd name="connsiteY293" fmla="*/ 8975558 h 15135727"/>
              <a:gd name="connsiteX294" fmla="*/ 2045369 w 8128084"/>
              <a:gd name="connsiteY294" fmla="*/ 8783053 h 15135727"/>
              <a:gd name="connsiteX295" fmla="*/ 1852864 w 8128084"/>
              <a:gd name="connsiteY295" fmla="*/ 8758990 h 15135727"/>
              <a:gd name="connsiteX296" fmla="*/ 1636295 w 8128084"/>
              <a:gd name="connsiteY296" fmla="*/ 8927432 h 15135727"/>
              <a:gd name="connsiteX297" fmla="*/ 1588169 w 8128084"/>
              <a:gd name="connsiteY297" fmla="*/ 9023685 h 15135727"/>
              <a:gd name="connsiteX298" fmla="*/ 1515979 w 8128084"/>
              <a:gd name="connsiteY298" fmla="*/ 8879306 h 15135727"/>
              <a:gd name="connsiteX299" fmla="*/ 1347537 w 8128084"/>
              <a:gd name="connsiteY299" fmla="*/ 8879306 h 15135727"/>
              <a:gd name="connsiteX300" fmla="*/ 1347537 w 8128084"/>
              <a:gd name="connsiteY300" fmla="*/ 8710864 h 15135727"/>
              <a:gd name="connsiteX301" fmla="*/ 1106906 w 8128084"/>
              <a:gd name="connsiteY301" fmla="*/ 8783053 h 15135727"/>
              <a:gd name="connsiteX302" fmla="*/ 890337 w 8128084"/>
              <a:gd name="connsiteY302" fmla="*/ 8686800 h 15135727"/>
              <a:gd name="connsiteX303" fmla="*/ 649706 w 8128084"/>
              <a:gd name="connsiteY303" fmla="*/ 8662737 h 15135727"/>
              <a:gd name="connsiteX304" fmla="*/ 385011 w 8128084"/>
              <a:gd name="connsiteY304" fmla="*/ 8566485 h 15135727"/>
              <a:gd name="connsiteX305" fmla="*/ 577516 w 8128084"/>
              <a:gd name="connsiteY305" fmla="*/ 8373979 h 15135727"/>
              <a:gd name="connsiteX306" fmla="*/ 794085 w 8128084"/>
              <a:gd name="connsiteY306" fmla="*/ 8301790 h 15135727"/>
              <a:gd name="connsiteX307" fmla="*/ 745958 w 8128084"/>
              <a:gd name="connsiteY307" fmla="*/ 8133348 h 15135727"/>
              <a:gd name="connsiteX308" fmla="*/ 818148 w 8128084"/>
              <a:gd name="connsiteY308" fmla="*/ 7820527 h 15135727"/>
              <a:gd name="connsiteX309" fmla="*/ 697832 w 8128084"/>
              <a:gd name="connsiteY309" fmla="*/ 7820527 h 15135727"/>
              <a:gd name="connsiteX310" fmla="*/ 625642 w 8128084"/>
              <a:gd name="connsiteY310" fmla="*/ 7916779 h 15135727"/>
              <a:gd name="connsiteX311" fmla="*/ 457200 w 8128084"/>
              <a:gd name="connsiteY311" fmla="*/ 7820527 h 15135727"/>
              <a:gd name="connsiteX312" fmla="*/ 529390 w 8128084"/>
              <a:gd name="connsiteY312" fmla="*/ 7700211 h 15135727"/>
              <a:gd name="connsiteX313" fmla="*/ 938464 w 8128084"/>
              <a:gd name="connsiteY313" fmla="*/ 7676148 h 15135727"/>
              <a:gd name="connsiteX314" fmla="*/ 1058779 w 8128084"/>
              <a:gd name="connsiteY314" fmla="*/ 7459579 h 15135727"/>
              <a:gd name="connsiteX315" fmla="*/ 1203158 w 8128084"/>
              <a:gd name="connsiteY315" fmla="*/ 7603958 h 15135727"/>
              <a:gd name="connsiteX316" fmla="*/ 1299411 w 8128084"/>
              <a:gd name="connsiteY316" fmla="*/ 7555832 h 15135727"/>
              <a:gd name="connsiteX317" fmla="*/ 1443790 w 8128084"/>
              <a:gd name="connsiteY317" fmla="*/ 7507706 h 15135727"/>
              <a:gd name="connsiteX318" fmla="*/ 1684421 w 8128084"/>
              <a:gd name="connsiteY318" fmla="*/ 7603958 h 15135727"/>
              <a:gd name="connsiteX319" fmla="*/ 1684421 w 8128084"/>
              <a:gd name="connsiteY319" fmla="*/ 7603958 h 15135727"/>
              <a:gd name="connsiteX320" fmla="*/ 1540042 w 8128084"/>
              <a:gd name="connsiteY320" fmla="*/ 7363327 h 15135727"/>
              <a:gd name="connsiteX321" fmla="*/ 1299411 w 8128084"/>
              <a:gd name="connsiteY321" fmla="*/ 7315200 h 15135727"/>
              <a:gd name="connsiteX322" fmla="*/ 1130969 w 8128084"/>
              <a:gd name="connsiteY322" fmla="*/ 7339264 h 15135727"/>
              <a:gd name="connsiteX323" fmla="*/ 1034716 w 8128084"/>
              <a:gd name="connsiteY323" fmla="*/ 7315200 h 15135727"/>
              <a:gd name="connsiteX324" fmla="*/ 1155032 w 8128084"/>
              <a:gd name="connsiteY324" fmla="*/ 7050506 h 15135727"/>
              <a:gd name="connsiteX325" fmla="*/ 1155032 w 8128084"/>
              <a:gd name="connsiteY325" fmla="*/ 6930190 h 15135727"/>
              <a:gd name="connsiteX326" fmla="*/ 1155032 w 8128084"/>
              <a:gd name="connsiteY326" fmla="*/ 6761748 h 15135727"/>
              <a:gd name="connsiteX327" fmla="*/ 1203158 w 8128084"/>
              <a:gd name="connsiteY327" fmla="*/ 6617369 h 15135727"/>
              <a:gd name="connsiteX328" fmla="*/ 1371600 w 8128084"/>
              <a:gd name="connsiteY328" fmla="*/ 6472990 h 15135727"/>
              <a:gd name="connsiteX329" fmla="*/ 1443790 w 8128084"/>
              <a:gd name="connsiteY329" fmla="*/ 6328611 h 15135727"/>
              <a:gd name="connsiteX330" fmla="*/ 1419727 w 8128084"/>
              <a:gd name="connsiteY330" fmla="*/ 6208295 h 15135727"/>
              <a:gd name="connsiteX331" fmla="*/ 1275348 w 8128084"/>
              <a:gd name="connsiteY331" fmla="*/ 6304548 h 15135727"/>
              <a:gd name="connsiteX332" fmla="*/ 1323474 w 8128084"/>
              <a:gd name="connsiteY332" fmla="*/ 6015790 h 15135727"/>
              <a:gd name="connsiteX333" fmla="*/ 1540042 w 8128084"/>
              <a:gd name="connsiteY333" fmla="*/ 5871411 h 15135727"/>
              <a:gd name="connsiteX334" fmla="*/ 1540042 w 8128084"/>
              <a:gd name="connsiteY334" fmla="*/ 5751095 h 15135727"/>
              <a:gd name="connsiteX335" fmla="*/ 1395664 w 8128084"/>
              <a:gd name="connsiteY335" fmla="*/ 5799221 h 15135727"/>
              <a:gd name="connsiteX336" fmla="*/ 1179095 w 8128084"/>
              <a:gd name="connsiteY336" fmla="*/ 5799221 h 15135727"/>
              <a:gd name="connsiteX337" fmla="*/ 890337 w 8128084"/>
              <a:gd name="connsiteY337" fmla="*/ 5775158 h 15135727"/>
              <a:gd name="connsiteX338" fmla="*/ 697832 w 8128084"/>
              <a:gd name="connsiteY338" fmla="*/ 5606716 h 15135727"/>
              <a:gd name="connsiteX339" fmla="*/ 577516 w 8128084"/>
              <a:gd name="connsiteY339" fmla="*/ 5582653 h 15135727"/>
              <a:gd name="connsiteX340" fmla="*/ 697832 w 8128084"/>
              <a:gd name="connsiteY340" fmla="*/ 5775158 h 15135727"/>
              <a:gd name="connsiteX341" fmla="*/ 409074 w 8128084"/>
              <a:gd name="connsiteY341" fmla="*/ 5799221 h 15135727"/>
              <a:gd name="connsiteX342" fmla="*/ 168442 w 8128084"/>
              <a:gd name="connsiteY342" fmla="*/ 5702969 h 15135727"/>
              <a:gd name="connsiteX343" fmla="*/ 264695 w 8128084"/>
              <a:gd name="connsiteY343" fmla="*/ 5558590 h 15135727"/>
              <a:gd name="connsiteX344" fmla="*/ 144379 w 8128084"/>
              <a:gd name="connsiteY344" fmla="*/ 5510464 h 15135727"/>
              <a:gd name="connsiteX345" fmla="*/ 0 w 8128084"/>
              <a:gd name="connsiteY345" fmla="*/ 5462337 h 15135727"/>
              <a:gd name="connsiteX346" fmla="*/ 96253 w 8128084"/>
              <a:gd name="connsiteY346"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582653 w 8128084"/>
              <a:gd name="connsiteY183" fmla="*/ 14052885 h 15135727"/>
              <a:gd name="connsiteX184" fmla="*/ 5462337 w 8128084"/>
              <a:gd name="connsiteY184" fmla="*/ 14149137 h 15135727"/>
              <a:gd name="connsiteX185" fmla="*/ 5342021 w 8128084"/>
              <a:gd name="connsiteY185" fmla="*/ 14004758 h 15135727"/>
              <a:gd name="connsiteX186" fmla="*/ 5245769 w 8128084"/>
              <a:gd name="connsiteY186" fmla="*/ 14004758 h 15135727"/>
              <a:gd name="connsiteX187" fmla="*/ 5245769 w 8128084"/>
              <a:gd name="connsiteY187" fmla="*/ 13956632 h 15135727"/>
              <a:gd name="connsiteX188" fmla="*/ 5101390 w 8128084"/>
              <a:gd name="connsiteY188" fmla="*/ 13956632 h 15135727"/>
              <a:gd name="connsiteX189" fmla="*/ 4981074 w 8128084"/>
              <a:gd name="connsiteY189" fmla="*/ 13860379 h 15135727"/>
              <a:gd name="connsiteX190" fmla="*/ 4740442 w 8128084"/>
              <a:gd name="connsiteY190" fmla="*/ 13908506 h 15135727"/>
              <a:gd name="connsiteX191" fmla="*/ 4475748 w 8128084"/>
              <a:gd name="connsiteY191" fmla="*/ 13956632 h 15135727"/>
              <a:gd name="connsiteX192" fmla="*/ 4379495 w 8128084"/>
              <a:gd name="connsiteY192" fmla="*/ 14028821 h 15135727"/>
              <a:gd name="connsiteX193" fmla="*/ 4403558 w 8128084"/>
              <a:gd name="connsiteY193" fmla="*/ 14197264 h 15135727"/>
              <a:gd name="connsiteX194" fmla="*/ 4572000 w 8128084"/>
              <a:gd name="connsiteY194" fmla="*/ 14149137 h 15135727"/>
              <a:gd name="connsiteX195" fmla="*/ 4523874 w 8128084"/>
              <a:gd name="connsiteY195" fmla="*/ 14558211 h 15135727"/>
              <a:gd name="connsiteX196" fmla="*/ 4403558 w 8128084"/>
              <a:gd name="connsiteY196" fmla="*/ 14437895 h 15135727"/>
              <a:gd name="connsiteX197" fmla="*/ 4403558 w 8128084"/>
              <a:gd name="connsiteY197" fmla="*/ 14437895 h 15135727"/>
              <a:gd name="connsiteX198" fmla="*/ 4283242 w 8128084"/>
              <a:gd name="connsiteY198" fmla="*/ 14245390 h 15135727"/>
              <a:gd name="connsiteX199" fmla="*/ 4235116 w 8128084"/>
              <a:gd name="connsiteY199" fmla="*/ 14341642 h 15135727"/>
              <a:gd name="connsiteX200" fmla="*/ 4162927 w 8128084"/>
              <a:gd name="connsiteY200" fmla="*/ 14389769 h 15135727"/>
              <a:gd name="connsiteX201" fmla="*/ 4162927 w 8128084"/>
              <a:gd name="connsiteY201" fmla="*/ 14389769 h 15135727"/>
              <a:gd name="connsiteX202" fmla="*/ 3922295 w 8128084"/>
              <a:gd name="connsiteY202" fmla="*/ 14245390 h 15135727"/>
              <a:gd name="connsiteX203" fmla="*/ 3801979 w 8128084"/>
              <a:gd name="connsiteY203" fmla="*/ 14293516 h 15135727"/>
              <a:gd name="connsiteX204" fmla="*/ 3681664 w 8128084"/>
              <a:gd name="connsiteY204" fmla="*/ 14389769 h 15135727"/>
              <a:gd name="connsiteX205" fmla="*/ 3657600 w 8128084"/>
              <a:gd name="connsiteY205" fmla="*/ 14654464 h 15135727"/>
              <a:gd name="connsiteX206" fmla="*/ 3513221 w 8128084"/>
              <a:gd name="connsiteY206" fmla="*/ 14726653 h 15135727"/>
              <a:gd name="connsiteX207" fmla="*/ 3513221 w 8128084"/>
              <a:gd name="connsiteY207" fmla="*/ 14871032 h 15135727"/>
              <a:gd name="connsiteX208" fmla="*/ 3633537 w 8128084"/>
              <a:gd name="connsiteY208" fmla="*/ 14967285 h 15135727"/>
              <a:gd name="connsiteX209" fmla="*/ 3609474 w 8128084"/>
              <a:gd name="connsiteY209" fmla="*/ 15087600 h 15135727"/>
              <a:gd name="connsiteX210" fmla="*/ 3441032 w 8128084"/>
              <a:gd name="connsiteY210" fmla="*/ 15039474 h 15135727"/>
              <a:gd name="connsiteX211" fmla="*/ 3272590 w 8128084"/>
              <a:gd name="connsiteY211" fmla="*/ 15063537 h 15135727"/>
              <a:gd name="connsiteX212" fmla="*/ 3248527 w 8128084"/>
              <a:gd name="connsiteY212" fmla="*/ 14895095 h 15135727"/>
              <a:gd name="connsiteX213" fmla="*/ 3128211 w 8128084"/>
              <a:gd name="connsiteY213" fmla="*/ 14919158 h 15135727"/>
              <a:gd name="connsiteX214" fmla="*/ 2959769 w 8128084"/>
              <a:gd name="connsiteY214" fmla="*/ 15135727 h 15135727"/>
              <a:gd name="connsiteX215" fmla="*/ 2935706 w 8128084"/>
              <a:gd name="connsiteY215" fmla="*/ 14895095 h 15135727"/>
              <a:gd name="connsiteX216" fmla="*/ 2791327 w 8128084"/>
              <a:gd name="connsiteY216" fmla="*/ 14943221 h 15135727"/>
              <a:gd name="connsiteX217" fmla="*/ 2671011 w 8128084"/>
              <a:gd name="connsiteY217" fmla="*/ 15039474 h 15135727"/>
              <a:gd name="connsiteX218" fmla="*/ 2430379 w 8128084"/>
              <a:gd name="connsiteY218" fmla="*/ 15087600 h 15135727"/>
              <a:gd name="connsiteX219" fmla="*/ 2237874 w 8128084"/>
              <a:gd name="connsiteY219" fmla="*/ 15039474 h 15135727"/>
              <a:gd name="connsiteX220" fmla="*/ 2622885 w 8128084"/>
              <a:gd name="connsiteY220" fmla="*/ 14846969 h 15135727"/>
              <a:gd name="connsiteX221" fmla="*/ 2887579 w 8128084"/>
              <a:gd name="connsiteY221" fmla="*/ 14774779 h 15135727"/>
              <a:gd name="connsiteX222" fmla="*/ 2839453 w 8128084"/>
              <a:gd name="connsiteY222" fmla="*/ 14582274 h 15135727"/>
              <a:gd name="connsiteX223" fmla="*/ 2935706 w 8128084"/>
              <a:gd name="connsiteY223" fmla="*/ 14510085 h 15135727"/>
              <a:gd name="connsiteX224" fmla="*/ 2935706 w 8128084"/>
              <a:gd name="connsiteY224" fmla="*/ 14510085 h 15135727"/>
              <a:gd name="connsiteX225" fmla="*/ 3080085 w 8128084"/>
              <a:gd name="connsiteY225" fmla="*/ 14413832 h 15135727"/>
              <a:gd name="connsiteX226" fmla="*/ 3152274 w 8128084"/>
              <a:gd name="connsiteY226" fmla="*/ 14341642 h 15135727"/>
              <a:gd name="connsiteX227" fmla="*/ 3080085 w 8128084"/>
              <a:gd name="connsiteY227" fmla="*/ 14269453 h 15135727"/>
              <a:gd name="connsiteX228" fmla="*/ 3152274 w 8128084"/>
              <a:gd name="connsiteY228" fmla="*/ 14197264 h 15135727"/>
              <a:gd name="connsiteX229" fmla="*/ 3152274 w 8128084"/>
              <a:gd name="connsiteY229" fmla="*/ 14052885 h 15135727"/>
              <a:gd name="connsiteX230" fmla="*/ 3080085 w 8128084"/>
              <a:gd name="connsiteY230" fmla="*/ 13980695 h 15135727"/>
              <a:gd name="connsiteX231" fmla="*/ 3056021 w 8128084"/>
              <a:gd name="connsiteY231" fmla="*/ 14076948 h 15135727"/>
              <a:gd name="connsiteX232" fmla="*/ 2935706 w 8128084"/>
              <a:gd name="connsiteY232" fmla="*/ 14076948 h 15135727"/>
              <a:gd name="connsiteX233" fmla="*/ 2863516 w 8128084"/>
              <a:gd name="connsiteY233" fmla="*/ 14125074 h 15135727"/>
              <a:gd name="connsiteX234" fmla="*/ 2719137 w 8128084"/>
              <a:gd name="connsiteY234" fmla="*/ 14197264 h 15135727"/>
              <a:gd name="connsiteX235" fmla="*/ 2646948 w 8128084"/>
              <a:gd name="connsiteY235" fmla="*/ 14197264 h 15135727"/>
              <a:gd name="connsiteX236" fmla="*/ 2598821 w 8128084"/>
              <a:gd name="connsiteY236" fmla="*/ 14125074 h 15135727"/>
              <a:gd name="connsiteX237" fmla="*/ 2430379 w 8128084"/>
              <a:gd name="connsiteY237" fmla="*/ 13836316 h 15135727"/>
              <a:gd name="connsiteX238" fmla="*/ 2646948 w 8128084"/>
              <a:gd name="connsiteY238" fmla="*/ 13812253 h 15135727"/>
              <a:gd name="connsiteX239" fmla="*/ 2502569 w 8128084"/>
              <a:gd name="connsiteY239" fmla="*/ 13475369 h 15135727"/>
              <a:gd name="connsiteX240" fmla="*/ 2550695 w 8128084"/>
              <a:gd name="connsiteY240" fmla="*/ 13186611 h 15135727"/>
              <a:gd name="connsiteX241" fmla="*/ 2719137 w 8128084"/>
              <a:gd name="connsiteY241" fmla="*/ 13042232 h 15135727"/>
              <a:gd name="connsiteX242" fmla="*/ 2791327 w 8128084"/>
              <a:gd name="connsiteY242" fmla="*/ 12945979 h 15135727"/>
              <a:gd name="connsiteX243" fmla="*/ 3031958 w 8128084"/>
              <a:gd name="connsiteY243" fmla="*/ 13090358 h 15135727"/>
              <a:gd name="connsiteX244" fmla="*/ 3056021 w 8128084"/>
              <a:gd name="connsiteY244" fmla="*/ 12753474 h 15135727"/>
              <a:gd name="connsiteX245" fmla="*/ 2887579 w 8128084"/>
              <a:gd name="connsiteY245" fmla="*/ 12777537 h 15135727"/>
              <a:gd name="connsiteX246" fmla="*/ 2815390 w 8128084"/>
              <a:gd name="connsiteY246" fmla="*/ 12777537 h 15135727"/>
              <a:gd name="connsiteX247" fmla="*/ 3176337 w 8128084"/>
              <a:gd name="connsiteY247" fmla="*/ 12368464 h 15135727"/>
              <a:gd name="connsiteX248" fmla="*/ 3104148 w 8128084"/>
              <a:gd name="connsiteY248" fmla="*/ 12320337 h 15135727"/>
              <a:gd name="connsiteX249" fmla="*/ 3104148 w 8128084"/>
              <a:gd name="connsiteY249" fmla="*/ 12320337 h 15135727"/>
              <a:gd name="connsiteX250" fmla="*/ 3007895 w 8128084"/>
              <a:gd name="connsiteY250" fmla="*/ 12079706 h 15135727"/>
              <a:gd name="connsiteX251" fmla="*/ 2911642 w 8128084"/>
              <a:gd name="connsiteY251" fmla="*/ 11935327 h 15135727"/>
              <a:gd name="connsiteX252" fmla="*/ 2863516 w 8128084"/>
              <a:gd name="connsiteY252" fmla="*/ 11694695 h 15135727"/>
              <a:gd name="connsiteX253" fmla="*/ 2911642 w 8128084"/>
              <a:gd name="connsiteY253" fmla="*/ 11454064 h 15135727"/>
              <a:gd name="connsiteX254" fmla="*/ 3056021 w 8128084"/>
              <a:gd name="connsiteY254" fmla="*/ 11454064 h 15135727"/>
              <a:gd name="connsiteX255" fmla="*/ 2983832 w 8128084"/>
              <a:gd name="connsiteY255" fmla="*/ 11381874 h 15135727"/>
              <a:gd name="connsiteX256" fmla="*/ 3031958 w 8128084"/>
              <a:gd name="connsiteY256" fmla="*/ 11285621 h 15135727"/>
              <a:gd name="connsiteX257" fmla="*/ 3007895 w 8128084"/>
              <a:gd name="connsiteY257" fmla="*/ 11189369 h 15135727"/>
              <a:gd name="connsiteX258" fmla="*/ 2887579 w 8128084"/>
              <a:gd name="connsiteY258" fmla="*/ 11141242 h 15135727"/>
              <a:gd name="connsiteX259" fmla="*/ 2887579 w 8128084"/>
              <a:gd name="connsiteY259" fmla="*/ 10972800 h 15135727"/>
              <a:gd name="connsiteX260" fmla="*/ 2887579 w 8128084"/>
              <a:gd name="connsiteY260" fmla="*/ 10924674 h 15135727"/>
              <a:gd name="connsiteX261" fmla="*/ 2767264 w 8128084"/>
              <a:gd name="connsiteY261" fmla="*/ 11020927 h 15135727"/>
              <a:gd name="connsiteX262" fmla="*/ 2743200 w 8128084"/>
              <a:gd name="connsiteY262" fmla="*/ 10924674 h 15135727"/>
              <a:gd name="connsiteX263" fmla="*/ 2550695 w 8128084"/>
              <a:gd name="connsiteY263" fmla="*/ 11020927 h 15135727"/>
              <a:gd name="connsiteX264" fmla="*/ 2526632 w 8128084"/>
              <a:gd name="connsiteY264" fmla="*/ 11117179 h 15135727"/>
              <a:gd name="connsiteX265" fmla="*/ 2334127 w 8128084"/>
              <a:gd name="connsiteY265" fmla="*/ 10996864 h 15135727"/>
              <a:gd name="connsiteX266" fmla="*/ 2358190 w 8128084"/>
              <a:gd name="connsiteY266" fmla="*/ 10732169 h 15135727"/>
              <a:gd name="connsiteX267" fmla="*/ 2334127 w 8128084"/>
              <a:gd name="connsiteY267" fmla="*/ 10587790 h 15135727"/>
              <a:gd name="connsiteX268" fmla="*/ 2406316 w 8128084"/>
              <a:gd name="connsiteY268" fmla="*/ 10491537 h 15135727"/>
              <a:gd name="connsiteX269" fmla="*/ 2598821 w 8128084"/>
              <a:gd name="connsiteY269" fmla="*/ 10684042 h 15135727"/>
              <a:gd name="connsiteX270" fmla="*/ 2767264 w 8128084"/>
              <a:gd name="connsiteY270" fmla="*/ 10684042 h 15135727"/>
              <a:gd name="connsiteX271" fmla="*/ 2646948 w 8128084"/>
              <a:gd name="connsiteY271" fmla="*/ 10515600 h 15135727"/>
              <a:gd name="connsiteX272" fmla="*/ 2815390 w 8128084"/>
              <a:gd name="connsiteY272" fmla="*/ 10395285 h 15135727"/>
              <a:gd name="connsiteX273" fmla="*/ 3080085 w 8128084"/>
              <a:gd name="connsiteY273" fmla="*/ 10419348 h 15135727"/>
              <a:gd name="connsiteX274" fmla="*/ 3248527 w 8128084"/>
              <a:gd name="connsiteY274" fmla="*/ 10539664 h 15135727"/>
              <a:gd name="connsiteX275" fmla="*/ 3320716 w 8128084"/>
              <a:gd name="connsiteY275" fmla="*/ 10659979 h 15135727"/>
              <a:gd name="connsiteX276" fmla="*/ 3465095 w 8128084"/>
              <a:gd name="connsiteY276" fmla="*/ 10659979 h 15135727"/>
              <a:gd name="connsiteX277" fmla="*/ 3441032 w 8128084"/>
              <a:gd name="connsiteY277" fmla="*/ 10491537 h 15135727"/>
              <a:gd name="connsiteX278" fmla="*/ 3392906 w 8128084"/>
              <a:gd name="connsiteY278" fmla="*/ 10250906 h 15135727"/>
              <a:gd name="connsiteX279" fmla="*/ 3152274 w 8128084"/>
              <a:gd name="connsiteY279" fmla="*/ 10250906 h 15135727"/>
              <a:gd name="connsiteX280" fmla="*/ 3176337 w 8128084"/>
              <a:gd name="connsiteY280" fmla="*/ 10178716 h 15135727"/>
              <a:gd name="connsiteX281" fmla="*/ 3104148 w 8128084"/>
              <a:gd name="connsiteY281" fmla="*/ 10154653 h 15135727"/>
              <a:gd name="connsiteX282" fmla="*/ 3007895 w 8128084"/>
              <a:gd name="connsiteY282" fmla="*/ 9962148 h 15135727"/>
              <a:gd name="connsiteX283" fmla="*/ 3176337 w 8128084"/>
              <a:gd name="connsiteY283" fmla="*/ 9889958 h 15135727"/>
              <a:gd name="connsiteX284" fmla="*/ 2959769 w 8128084"/>
              <a:gd name="connsiteY284" fmla="*/ 9504948 h 15135727"/>
              <a:gd name="connsiteX285" fmla="*/ 2791327 w 8128084"/>
              <a:gd name="connsiteY285" fmla="*/ 9456821 h 15135727"/>
              <a:gd name="connsiteX286" fmla="*/ 2574758 w 8128084"/>
              <a:gd name="connsiteY286" fmla="*/ 9336506 h 15135727"/>
              <a:gd name="connsiteX287" fmla="*/ 2550695 w 8128084"/>
              <a:gd name="connsiteY287" fmla="*/ 9071811 h 15135727"/>
              <a:gd name="connsiteX288" fmla="*/ 2695074 w 8128084"/>
              <a:gd name="connsiteY288" fmla="*/ 8999621 h 15135727"/>
              <a:gd name="connsiteX289" fmla="*/ 2622885 w 8128084"/>
              <a:gd name="connsiteY289" fmla="*/ 8975558 h 15135727"/>
              <a:gd name="connsiteX290" fmla="*/ 2430379 w 8128084"/>
              <a:gd name="connsiteY290" fmla="*/ 8999621 h 15135727"/>
              <a:gd name="connsiteX291" fmla="*/ 2261937 w 8128084"/>
              <a:gd name="connsiteY291" fmla="*/ 9168064 h 15135727"/>
              <a:gd name="connsiteX292" fmla="*/ 2237874 w 8128084"/>
              <a:gd name="connsiteY292" fmla="*/ 8999621 h 15135727"/>
              <a:gd name="connsiteX293" fmla="*/ 2117558 w 8128084"/>
              <a:gd name="connsiteY293" fmla="*/ 8975558 h 15135727"/>
              <a:gd name="connsiteX294" fmla="*/ 2045369 w 8128084"/>
              <a:gd name="connsiteY294" fmla="*/ 8783053 h 15135727"/>
              <a:gd name="connsiteX295" fmla="*/ 1852864 w 8128084"/>
              <a:gd name="connsiteY295" fmla="*/ 8758990 h 15135727"/>
              <a:gd name="connsiteX296" fmla="*/ 1636295 w 8128084"/>
              <a:gd name="connsiteY296" fmla="*/ 8927432 h 15135727"/>
              <a:gd name="connsiteX297" fmla="*/ 1588169 w 8128084"/>
              <a:gd name="connsiteY297" fmla="*/ 9023685 h 15135727"/>
              <a:gd name="connsiteX298" fmla="*/ 1515979 w 8128084"/>
              <a:gd name="connsiteY298" fmla="*/ 8879306 h 15135727"/>
              <a:gd name="connsiteX299" fmla="*/ 1347537 w 8128084"/>
              <a:gd name="connsiteY299" fmla="*/ 8879306 h 15135727"/>
              <a:gd name="connsiteX300" fmla="*/ 1347537 w 8128084"/>
              <a:gd name="connsiteY300" fmla="*/ 8710864 h 15135727"/>
              <a:gd name="connsiteX301" fmla="*/ 1106906 w 8128084"/>
              <a:gd name="connsiteY301" fmla="*/ 8783053 h 15135727"/>
              <a:gd name="connsiteX302" fmla="*/ 890337 w 8128084"/>
              <a:gd name="connsiteY302" fmla="*/ 8686800 h 15135727"/>
              <a:gd name="connsiteX303" fmla="*/ 649706 w 8128084"/>
              <a:gd name="connsiteY303" fmla="*/ 8662737 h 15135727"/>
              <a:gd name="connsiteX304" fmla="*/ 385011 w 8128084"/>
              <a:gd name="connsiteY304" fmla="*/ 8566485 h 15135727"/>
              <a:gd name="connsiteX305" fmla="*/ 577516 w 8128084"/>
              <a:gd name="connsiteY305" fmla="*/ 8373979 h 15135727"/>
              <a:gd name="connsiteX306" fmla="*/ 794085 w 8128084"/>
              <a:gd name="connsiteY306" fmla="*/ 8301790 h 15135727"/>
              <a:gd name="connsiteX307" fmla="*/ 745958 w 8128084"/>
              <a:gd name="connsiteY307" fmla="*/ 8133348 h 15135727"/>
              <a:gd name="connsiteX308" fmla="*/ 818148 w 8128084"/>
              <a:gd name="connsiteY308" fmla="*/ 7820527 h 15135727"/>
              <a:gd name="connsiteX309" fmla="*/ 697832 w 8128084"/>
              <a:gd name="connsiteY309" fmla="*/ 7820527 h 15135727"/>
              <a:gd name="connsiteX310" fmla="*/ 625642 w 8128084"/>
              <a:gd name="connsiteY310" fmla="*/ 7916779 h 15135727"/>
              <a:gd name="connsiteX311" fmla="*/ 457200 w 8128084"/>
              <a:gd name="connsiteY311" fmla="*/ 7820527 h 15135727"/>
              <a:gd name="connsiteX312" fmla="*/ 529390 w 8128084"/>
              <a:gd name="connsiteY312" fmla="*/ 7700211 h 15135727"/>
              <a:gd name="connsiteX313" fmla="*/ 938464 w 8128084"/>
              <a:gd name="connsiteY313" fmla="*/ 7676148 h 15135727"/>
              <a:gd name="connsiteX314" fmla="*/ 1058779 w 8128084"/>
              <a:gd name="connsiteY314" fmla="*/ 7459579 h 15135727"/>
              <a:gd name="connsiteX315" fmla="*/ 1203158 w 8128084"/>
              <a:gd name="connsiteY315" fmla="*/ 7603958 h 15135727"/>
              <a:gd name="connsiteX316" fmla="*/ 1299411 w 8128084"/>
              <a:gd name="connsiteY316" fmla="*/ 7555832 h 15135727"/>
              <a:gd name="connsiteX317" fmla="*/ 1443790 w 8128084"/>
              <a:gd name="connsiteY317" fmla="*/ 7507706 h 15135727"/>
              <a:gd name="connsiteX318" fmla="*/ 1684421 w 8128084"/>
              <a:gd name="connsiteY318" fmla="*/ 7603958 h 15135727"/>
              <a:gd name="connsiteX319" fmla="*/ 1684421 w 8128084"/>
              <a:gd name="connsiteY319" fmla="*/ 7603958 h 15135727"/>
              <a:gd name="connsiteX320" fmla="*/ 1540042 w 8128084"/>
              <a:gd name="connsiteY320" fmla="*/ 7363327 h 15135727"/>
              <a:gd name="connsiteX321" fmla="*/ 1299411 w 8128084"/>
              <a:gd name="connsiteY321" fmla="*/ 7315200 h 15135727"/>
              <a:gd name="connsiteX322" fmla="*/ 1130969 w 8128084"/>
              <a:gd name="connsiteY322" fmla="*/ 7339264 h 15135727"/>
              <a:gd name="connsiteX323" fmla="*/ 1034716 w 8128084"/>
              <a:gd name="connsiteY323" fmla="*/ 7315200 h 15135727"/>
              <a:gd name="connsiteX324" fmla="*/ 1155032 w 8128084"/>
              <a:gd name="connsiteY324" fmla="*/ 7050506 h 15135727"/>
              <a:gd name="connsiteX325" fmla="*/ 1155032 w 8128084"/>
              <a:gd name="connsiteY325" fmla="*/ 6930190 h 15135727"/>
              <a:gd name="connsiteX326" fmla="*/ 1155032 w 8128084"/>
              <a:gd name="connsiteY326" fmla="*/ 6761748 h 15135727"/>
              <a:gd name="connsiteX327" fmla="*/ 1203158 w 8128084"/>
              <a:gd name="connsiteY327" fmla="*/ 6617369 h 15135727"/>
              <a:gd name="connsiteX328" fmla="*/ 1371600 w 8128084"/>
              <a:gd name="connsiteY328" fmla="*/ 6472990 h 15135727"/>
              <a:gd name="connsiteX329" fmla="*/ 1443790 w 8128084"/>
              <a:gd name="connsiteY329" fmla="*/ 6328611 h 15135727"/>
              <a:gd name="connsiteX330" fmla="*/ 1419727 w 8128084"/>
              <a:gd name="connsiteY330" fmla="*/ 6208295 h 15135727"/>
              <a:gd name="connsiteX331" fmla="*/ 1275348 w 8128084"/>
              <a:gd name="connsiteY331" fmla="*/ 6304548 h 15135727"/>
              <a:gd name="connsiteX332" fmla="*/ 1323474 w 8128084"/>
              <a:gd name="connsiteY332" fmla="*/ 6015790 h 15135727"/>
              <a:gd name="connsiteX333" fmla="*/ 1540042 w 8128084"/>
              <a:gd name="connsiteY333" fmla="*/ 5871411 h 15135727"/>
              <a:gd name="connsiteX334" fmla="*/ 1540042 w 8128084"/>
              <a:gd name="connsiteY334" fmla="*/ 5751095 h 15135727"/>
              <a:gd name="connsiteX335" fmla="*/ 1395664 w 8128084"/>
              <a:gd name="connsiteY335" fmla="*/ 5799221 h 15135727"/>
              <a:gd name="connsiteX336" fmla="*/ 1179095 w 8128084"/>
              <a:gd name="connsiteY336" fmla="*/ 5799221 h 15135727"/>
              <a:gd name="connsiteX337" fmla="*/ 890337 w 8128084"/>
              <a:gd name="connsiteY337" fmla="*/ 5775158 h 15135727"/>
              <a:gd name="connsiteX338" fmla="*/ 697832 w 8128084"/>
              <a:gd name="connsiteY338" fmla="*/ 5606716 h 15135727"/>
              <a:gd name="connsiteX339" fmla="*/ 577516 w 8128084"/>
              <a:gd name="connsiteY339" fmla="*/ 5582653 h 15135727"/>
              <a:gd name="connsiteX340" fmla="*/ 697832 w 8128084"/>
              <a:gd name="connsiteY340" fmla="*/ 5775158 h 15135727"/>
              <a:gd name="connsiteX341" fmla="*/ 409074 w 8128084"/>
              <a:gd name="connsiteY341" fmla="*/ 5799221 h 15135727"/>
              <a:gd name="connsiteX342" fmla="*/ 168442 w 8128084"/>
              <a:gd name="connsiteY342" fmla="*/ 5702969 h 15135727"/>
              <a:gd name="connsiteX343" fmla="*/ 264695 w 8128084"/>
              <a:gd name="connsiteY343" fmla="*/ 5558590 h 15135727"/>
              <a:gd name="connsiteX344" fmla="*/ 144379 w 8128084"/>
              <a:gd name="connsiteY344" fmla="*/ 5510464 h 15135727"/>
              <a:gd name="connsiteX345" fmla="*/ 0 w 8128084"/>
              <a:gd name="connsiteY345" fmla="*/ 5462337 h 15135727"/>
              <a:gd name="connsiteX346" fmla="*/ 96253 w 8128084"/>
              <a:gd name="connsiteY346"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582653 w 8128084"/>
              <a:gd name="connsiteY183" fmla="*/ 14052885 h 15135727"/>
              <a:gd name="connsiteX184" fmla="*/ 5462337 w 8128084"/>
              <a:gd name="connsiteY184" fmla="*/ 14149137 h 15135727"/>
              <a:gd name="connsiteX185" fmla="*/ 5342021 w 8128084"/>
              <a:gd name="connsiteY185" fmla="*/ 14004758 h 15135727"/>
              <a:gd name="connsiteX186" fmla="*/ 5245769 w 8128084"/>
              <a:gd name="connsiteY186" fmla="*/ 14004758 h 15135727"/>
              <a:gd name="connsiteX187" fmla="*/ 5245769 w 8128084"/>
              <a:gd name="connsiteY187" fmla="*/ 13956632 h 15135727"/>
              <a:gd name="connsiteX188" fmla="*/ 5101390 w 8128084"/>
              <a:gd name="connsiteY188" fmla="*/ 13956632 h 15135727"/>
              <a:gd name="connsiteX189" fmla="*/ 4981074 w 8128084"/>
              <a:gd name="connsiteY189" fmla="*/ 13860379 h 15135727"/>
              <a:gd name="connsiteX190" fmla="*/ 4740442 w 8128084"/>
              <a:gd name="connsiteY190" fmla="*/ 13908506 h 15135727"/>
              <a:gd name="connsiteX191" fmla="*/ 4475748 w 8128084"/>
              <a:gd name="connsiteY191" fmla="*/ 13956632 h 15135727"/>
              <a:gd name="connsiteX192" fmla="*/ 4379495 w 8128084"/>
              <a:gd name="connsiteY192" fmla="*/ 14028821 h 15135727"/>
              <a:gd name="connsiteX193" fmla="*/ 4403558 w 8128084"/>
              <a:gd name="connsiteY193" fmla="*/ 14197264 h 15135727"/>
              <a:gd name="connsiteX194" fmla="*/ 4572000 w 8128084"/>
              <a:gd name="connsiteY194" fmla="*/ 14149137 h 15135727"/>
              <a:gd name="connsiteX195" fmla="*/ 4523874 w 8128084"/>
              <a:gd name="connsiteY195" fmla="*/ 14558211 h 15135727"/>
              <a:gd name="connsiteX196" fmla="*/ 4403558 w 8128084"/>
              <a:gd name="connsiteY196" fmla="*/ 14437895 h 15135727"/>
              <a:gd name="connsiteX197" fmla="*/ 4403558 w 8128084"/>
              <a:gd name="connsiteY197" fmla="*/ 14437895 h 15135727"/>
              <a:gd name="connsiteX198" fmla="*/ 4283242 w 8128084"/>
              <a:gd name="connsiteY198" fmla="*/ 14245390 h 15135727"/>
              <a:gd name="connsiteX199" fmla="*/ 4235116 w 8128084"/>
              <a:gd name="connsiteY199" fmla="*/ 14341642 h 15135727"/>
              <a:gd name="connsiteX200" fmla="*/ 4162927 w 8128084"/>
              <a:gd name="connsiteY200" fmla="*/ 14389769 h 15135727"/>
              <a:gd name="connsiteX201" fmla="*/ 4162927 w 8128084"/>
              <a:gd name="connsiteY201" fmla="*/ 14389769 h 15135727"/>
              <a:gd name="connsiteX202" fmla="*/ 3922295 w 8128084"/>
              <a:gd name="connsiteY202" fmla="*/ 14245390 h 15135727"/>
              <a:gd name="connsiteX203" fmla="*/ 3801979 w 8128084"/>
              <a:gd name="connsiteY203" fmla="*/ 14293516 h 15135727"/>
              <a:gd name="connsiteX204" fmla="*/ 3681664 w 8128084"/>
              <a:gd name="connsiteY204" fmla="*/ 14389769 h 15135727"/>
              <a:gd name="connsiteX205" fmla="*/ 3657600 w 8128084"/>
              <a:gd name="connsiteY205" fmla="*/ 14654464 h 15135727"/>
              <a:gd name="connsiteX206" fmla="*/ 3513221 w 8128084"/>
              <a:gd name="connsiteY206" fmla="*/ 14726653 h 15135727"/>
              <a:gd name="connsiteX207" fmla="*/ 3513221 w 8128084"/>
              <a:gd name="connsiteY207" fmla="*/ 14871032 h 15135727"/>
              <a:gd name="connsiteX208" fmla="*/ 3633537 w 8128084"/>
              <a:gd name="connsiteY208" fmla="*/ 14967285 h 15135727"/>
              <a:gd name="connsiteX209" fmla="*/ 3609474 w 8128084"/>
              <a:gd name="connsiteY209" fmla="*/ 15087600 h 15135727"/>
              <a:gd name="connsiteX210" fmla="*/ 3441032 w 8128084"/>
              <a:gd name="connsiteY210" fmla="*/ 15039474 h 15135727"/>
              <a:gd name="connsiteX211" fmla="*/ 3272590 w 8128084"/>
              <a:gd name="connsiteY211" fmla="*/ 15063537 h 15135727"/>
              <a:gd name="connsiteX212" fmla="*/ 3248527 w 8128084"/>
              <a:gd name="connsiteY212" fmla="*/ 14895095 h 15135727"/>
              <a:gd name="connsiteX213" fmla="*/ 3128211 w 8128084"/>
              <a:gd name="connsiteY213" fmla="*/ 14919158 h 15135727"/>
              <a:gd name="connsiteX214" fmla="*/ 2959769 w 8128084"/>
              <a:gd name="connsiteY214" fmla="*/ 15135727 h 15135727"/>
              <a:gd name="connsiteX215" fmla="*/ 2935706 w 8128084"/>
              <a:gd name="connsiteY215" fmla="*/ 14895095 h 15135727"/>
              <a:gd name="connsiteX216" fmla="*/ 2791327 w 8128084"/>
              <a:gd name="connsiteY216" fmla="*/ 14943221 h 15135727"/>
              <a:gd name="connsiteX217" fmla="*/ 2671011 w 8128084"/>
              <a:gd name="connsiteY217" fmla="*/ 15039474 h 15135727"/>
              <a:gd name="connsiteX218" fmla="*/ 2430379 w 8128084"/>
              <a:gd name="connsiteY218" fmla="*/ 15087600 h 15135727"/>
              <a:gd name="connsiteX219" fmla="*/ 2237874 w 8128084"/>
              <a:gd name="connsiteY219" fmla="*/ 15039474 h 15135727"/>
              <a:gd name="connsiteX220" fmla="*/ 2622885 w 8128084"/>
              <a:gd name="connsiteY220" fmla="*/ 14846969 h 15135727"/>
              <a:gd name="connsiteX221" fmla="*/ 2887579 w 8128084"/>
              <a:gd name="connsiteY221" fmla="*/ 14774779 h 15135727"/>
              <a:gd name="connsiteX222" fmla="*/ 2839453 w 8128084"/>
              <a:gd name="connsiteY222" fmla="*/ 14582274 h 15135727"/>
              <a:gd name="connsiteX223" fmla="*/ 2935706 w 8128084"/>
              <a:gd name="connsiteY223" fmla="*/ 14510085 h 15135727"/>
              <a:gd name="connsiteX224" fmla="*/ 2935706 w 8128084"/>
              <a:gd name="connsiteY224" fmla="*/ 14510085 h 15135727"/>
              <a:gd name="connsiteX225" fmla="*/ 3080085 w 8128084"/>
              <a:gd name="connsiteY225" fmla="*/ 14413832 h 15135727"/>
              <a:gd name="connsiteX226" fmla="*/ 3152274 w 8128084"/>
              <a:gd name="connsiteY226" fmla="*/ 14341642 h 15135727"/>
              <a:gd name="connsiteX227" fmla="*/ 3080085 w 8128084"/>
              <a:gd name="connsiteY227" fmla="*/ 14269453 h 15135727"/>
              <a:gd name="connsiteX228" fmla="*/ 3152274 w 8128084"/>
              <a:gd name="connsiteY228" fmla="*/ 14197264 h 15135727"/>
              <a:gd name="connsiteX229" fmla="*/ 3152274 w 8128084"/>
              <a:gd name="connsiteY229" fmla="*/ 14052885 h 15135727"/>
              <a:gd name="connsiteX230" fmla="*/ 3080085 w 8128084"/>
              <a:gd name="connsiteY230" fmla="*/ 13980695 h 15135727"/>
              <a:gd name="connsiteX231" fmla="*/ 3056021 w 8128084"/>
              <a:gd name="connsiteY231" fmla="*/ 14076948 h 15135727"/>
              <a:gd name="connsiteX232" fmla="*/ 2935706 w 8128084"/>
              <a:gd name="connsiteY232" fmla="*/ 14076948 h 15135727"/>
              <a:gd name="connsiteX233" fmla="*/ 2863516 w 8128084"/>
              <a:gd name="connsiteY233" fmla="*/ 14125074 h 15135727"/>
              <a:gd name="connsiteX234" fmla="*/ 2719137 w 8128084"/>
              <a:gd name="connsiteY234" fmla="*/ 14197264 h 15135727"/>
              <a:gd name="connsiteX235" fmla="*/ 2646948 w 8128084"/>
              <a:gd name="connsiteY235" fmla="*/ 14197264 h 15135727"/>
              <a:gd name="connsiteX236" fmla="*/ 2598821 w 8128084"/>
              <a:gd name="connsiteY236" fmla="*/ 14125074 h 15135727"/>
              <a:gd name="connsiteX237" fmla="*/ 2430379 w 8128084"/>
              <a:gd name="connsiteY237" fmla="*/ 13836316 h 15135727"/>
              <a:gd name="connsiteX238" fmla="*/ 2646948 w 8128084"/>
              <a:gd name="connsiteY238" fmla="*/ 13812253 h 15135727"/>
              <a:gd name="connsiteX239" fmla="*/ 2502569 w 8128084"/>
              <a:gd name="connsiteY239" fmla="*/ 13475369 h 15135727"/>
              <a:gd name="connsiteX240" fmla="*/ 2550695 w 8128084"/>
              <a:gd name="connsiteY240" fmla="*/ 13186611 h 15135727"/>
              <a:gd name="connsiteX241" fmla="*/ 2719137 w 8128084"/>
              <a:gd name="connsiteY241" fmla="*/ 13042232 h 15135727"/>
              <a:gd name="connsiteX242" fmla="*/ 2791327 w 8128084"/>
              <a:gd name="connsiteY242" fmla="*/ 12945979 h 15135727"/>
              <a:gd name="connsiteX243" fmla="*/ 3031958 w 8128084"/>
              <a:gd name="connsiteY243" fmla="*/ 13090358 h 15135727"/>
              <a:gd name="connsiteX244" fmla="*/ 3056021 w 8128084"/>
              <a:gd name="connsiteY244" fmla="*/ 12753474 h 15135727"/>
              <a:gd name="connsiteX245" fmla="*/ 2887579 w 8128084"/>
              <a:gd name="connsiteY245" fmla="*/ 12777537 h 15135727"/>
              <a:gd name="connsiteX246" fmla="*/ 2815390 w 8128084"/>
              <a:gd name="connsiteY246" fmla="*/ 12777537 h 15135727"/>
              <a:gd name="connsiteX247" fmla="*/ 3176337 w 8128084"/>
              <a:gd name="connsiteY247" fmla="*/ 12368464 h 15135727"/>
              <a:gd name="connsiteX248" fmla="*/ 3104148 w 8128084"/>
              <a:gd name="connsiteY248" fmla="*/ 12320337 h 15135727"/>
              <a:gd name="connsiteX249" fmla="*/ 3104148 w 8128084"/>
              <a:gd name="connsiteY249" fmla="*/ 12320337 h 15135727"/>
              <a:gd name="connsiteX250" fmla="*/ 3007895 w 8128084"/>
              <a:gd name="connsiteY250" fmla="*/ 12079706 h 15135727"/>
              <a:gd name="connsiteX251" fmla="*/ 2911642 w 8128084"/>
              <a:gd name="connsiteY251" fmla="*/ 11935327 h 15135727"/>
              <a:gd name="connsiteX252" fmla="*/ 2863516 w 8128084"/>
              <a:gd name="connsiteY252" fmla="*/ 11694695 h 15135727"/>
              <a:gd name="connsiteX253" fmla="*/ 2911642 w 8128084"/>
              <a:gd name="connsiteY253" fmla="*/ 11454064 h 15135727"/>
              <a:gd name="connsiteX254" fmla="*/ 3056021 w 8128084"/>
              <a:gd name="connsiteY254" fmla="*/ 11454064 h 15135727"/>
              <a:gd name="connsiteX255" fmla="*/ 2983832 w 8128084"/>
              <a:gd name="connsiteY255" fmla="*/ 11381874 h 15135727"/>
              <a:gd name="connsiteX256" fmla="*/ 3031958 w 8128084"/>
              <a:gd name="connsiteY256" fmla="*/ 11285621 h 15135727"/>
              <a:gd name="connsiteX257" fmla="*/ 3007895 w 8128084"/>
              <a:gd name="connsiteY257" fmla="*/ 11189369 h 15135727"/>
              <a:gd name="connsiteX258" fmla="*/ 2887579 w 8128084"/>
              <a:gd name="connsiteY258" fmla="*/ 11141242 h 15135727"/>
              <a:gd name="connsiteX259" fmla="*/ 2887579 w 8128084"/>
              <a:gd name="connsiteY259" fmla="*/ 10972800 h 15135727"/>
              <a:gd name="connsiteX260" fmla="*/ 2887579 w 8128084"/>
              <a:gd name="connsiteY260" fmla="*/ 10924674 h 15135727"/>
              <a:gd name="connsiteX261" fmla="*/ 2767264 w 8128084"/>
              <a:gd name="connsiteY261" fmla="*/ 11020927 h 15135727"/>
              <a:gd name="connsiteX262" fmla="*/ 2743200 w 8128084"/>
              <a:gd name="connsiteY262" fmla="*/ 10924674 h 15135727"/>
              <a:gd name="connsiteX263" fmla="*/ 2550695 w 8128084"/>
              <a:gd name="connsiteY263" fmla="*/ 11020927 h 15135727"/>
              <a:gd name="connsiteX264" fmla="*/ 2526632 w 8128084"/>
              <a:gd name="connsiteY264" fmla="*/ 11117179 h 15135727"/>
              <a:gd name="connsiteX265" fmla="*/ 2334127 w 8128084"/>
              <a:gd name="connsiteY265" fmla="*/ 10996864 h 15135727"/>
              <a:gd name="connsiteX266" fmla="*/ 2358190 w 8128084"/>
              <a:gd name="connsiteY266" fmla="*/ 10732169 h 15135727"/>
              <a:gd name="connsiteX267" fmla="*/ 2334127 w 8128084"/>
              <a:gd name="connsiteY267" fmla="*/ 10587790 h 15135727"/>
              <a:gd name="connsiteX268" fmla="*/ 2406316 w 8128084"/>
              <a:gd name="connsiteY268" fmla="*/ 10491537 h 15135727"/>
              <a:gd name="connsiteX269" fmla="*/ 2598821 w 8128084"/>
              <a:gd name="connsiteY269" fmla="*/ 10684042 h 15135727"/>
              <a:gd name="connsiteX270" fmla="*/ 2767264 w 8128084"/>
              <a:gd name="connsiteY270" fmla="*/ 10684042 h 15135727"/>
              <a:gd name="connsiteX271" fmla="*/ 2646948 w 8128084"/>
              <a:gd name="connsiteY271" fmla="*/ 10515600 h 15135727"/>
              <a:gd name="connsiteX272" fmla="*/ 2815390 w 8128084"/>
              <a:gd name="connsiteY272" fmla="*/ 10395285 h 15135727"/>
              <a:gd name="connsiteX273" fmla="*/ 3080085 w 8128084"/>
              <a:gd name="connsiteY273" fmla="*/ 10419348 h 15135727"/>
              <a:gd name="connsiteX274" fmla="*/ 3248527 w 8128084"/>
              <a:gd name="connsiteY274" fmla="*/ 10539664 h 15135727"/>
              <a:gd name="connsiteX275" fmla="*/ 3320716 w 8128084"/>
              <a:gd name="connsiteY275" fmla="*/ 10659979 h 15135727"/>
              <a:gd name="connsiteX276" fmla="*/ 3465095 w 8128084"/>
              <a:gd name="connsiteY276" fmla="*/ 10659979 h 15135727"/>
              <a:gd name="connsiteX277" fmla="*/ 3441032 w 8128084"/>
              <a:gd name="connsiteY277" fmla="*/ 10491537 h 15135727"/>
              <a:gd name="connsiteX278" fmla="*/ 3392906 w 8128084"/>
              <a:gd name="connsiteY278" fmla="*/ 10250906 h 15135727"/>
              <a:gd name="connsiteX279" fmla="*/ 3152274 w 8128084"/>
              <a:gd name="connsiteY279" fmla="*/ 10250906 h 15135727"/>
              <a:gd name="connsiteX280" fmla="*/ 3176337 w 8128084"/>
              <a:gd name="connsiteY280" fmla="*/ 10178716 h 15135727"/>
              <a:gd name="connsiteX281" fmla="*/ 3104148 w 8128084"/>
              <a:gd name="connsiteY281" fmla="*/ 10154653 h 15135727"/>
              <a:gd name="connsiteX282" fmla="*/ 3007895 w 8128084"/>
              <a:gd name="connsiteY282" fmla="*/ 9962148 h 15135727"/>
              <a:gd name="connsiteX283" fmla="*/ 3176337 w 8128084"/>
              <a:gd name="connsiteY283" fmla="*/ 9889958 h 15135727"/>
              <a:gd name="connsiteX284" fmla="*/ 2959769 w 8128084"/>
              <a:gd name="connsiteY284" fmla="*/ 9504948 h 15135727"/>
              <a:gd name="connsiteX285" fmla="*/ 2791327 w 8128084"/>
              <a:gd name="connsiteY285" fmla="*/ 9456821 h 15135727"/>
              <a:gd name="connsiteX286" fmla="*/ 2574758 w 8128084"/>
              <a:gd name="connsiteY286" fmla="*/ 9336506 h 15135727"/>
              <a:gd name="connsiteX287" fmla="*/ 2550695 w 8128084"/>
              <a:gd name="connsiteY287" fmla="*/ 9071811 h 15135727"/>
              <a:gd name="connsiteX288" fmla="*/ 2695074 w 8128084"/>
              <a:gd name="connsiteY288" fmla="*/ 8999621 h 15135727"/>
              <a:gd name="connsiteX289" fmla="*/ 2622885 w 8128084"/>
              <a:gd name="connsiteY289" fmla="*/ 8975558 h 15135727"/>
              <a:gd name="connsiteX290" fmla="*/ 2430379 w 8128084"/>
              <a:gd name="connsiteY290" fmla="*/ 8999621 h 15135727"/>
              <a:gd name="connsiteX291" fmla="*/ 2261937 w 8128084"/>
              <a:gd name="connsiteY291" fmla="*/ 9168064 h 15135727"/>
              <a:gd name="connsiteX292" fmla="*/ 2237874 w 8128084"/>
              <a:gd name="connsiteY292" fmla="*/ 8999621 h 15135727"/>
              <a:gd name="connsiteX293" fmla="*/ 2117558 w 8128084"/>
              <a:gd name="connsiteY293" fmla="*/ 8975558 h 15135727"/>
              <a:gd name="connsiteX294" fmla="*/ 2045369 w 8128084"/>
              <a:gd name="connsiteY294" fmla="*/ 8783053 h 15135727"/>
              <a:gd name="connsiteX295" fmla="*/ 1852864 w 8128084"/>
              <a:gd name="connsiteY295" fmla="*/ 8758990 h 15135727"/>
              <a:gd name="connsiteX296" fmla="*/ 1636295 w 8128084"/>
              <a:gd name="connsiteY296" fmla="*/ 8927432 h 15135727"/>
              <a:gd name="connsiteX297" fmla="*/ 1588169 w 8128084"/>
              <a:gd name="connsiteY297" fmla="*/ 9023685 h 15135727"/>
              <a:gd name="connsiteX298" fmla="*/ 1515979 w 8128084"/>
              <a:gd name="connsiteY298" fmla="*/ 8879306 h 15135727"/>
              <a:gd name="connsiteX299" fmla="*/ 1347537 w 8128084"/>
              <a:gd name="connsiteY299" fmla="*/ 8879306 h 15135727"/>
              <a:gd name="connsiteX300" fmla="*/ 1347537 w 8128084"/>
              <a:gd name="connsiteY300" fmla="*/ 8710864 h 15135727"/>
              <a:gd name="connsiteX301" fmla="*/ 1106906 w 8128084"/>
              <a:gd name="connsiteY301" fmla="*/ 8783053 h 15135727"/>
              <a:gd name="connsiteX302" fmla="*/ 890337 w 8128084"/>
              <a:gd name="connsiteY302" fmla="*/ 8686800 h 15135727"/>
              <a:gd name="connsiteX303" fmla="*/ 649706 w 8128084"/>
              <a:gd name="connsiteY303" fmla="*/ 8662737 h 15135727"/>
              <a:gd name="connsiteX304" fmla="*/ 385011 w 8128084"/>
              <a:gd name="connsiteY304" fmla="*/ 8566485 h 15135727"/>
              <a:gd name="connsiteX305" fmla="*/ 577516 w 8128084"/>
              <a:gd name="connsiteY305" fmla="*/ 8373979 h 15135727"/>
              <a:gd name="connsiteX306" fmla="*/ 794085 w 8128084"/>
              <a:gd name="connsiteY306" fmla="*/ 8301790 h 15135727"/>
              <a:gd name="connsiteX307" fmla="*/ 745958 w 8128084"/>
              <a:gd name="connsiteY307" fmla="*/ 8133348 h 15135727"/>
              <a:gd name="connsiteX308" fmla="*/ 818148 w 8128084"/>
              <a:gd name="connsiteY308" fmla="*/ 7820527 h 15135727"/>
              <a:gd name="connsiteX309" fmla="*/ 697832 w 8128084"/>
              <a:gd name="connsiteY309" fmla="*/ 7820527 h 15135727"/>
              <a:gd name="connsiteX310" fmla="*/ 625642 w 8128084"/>
              <a:gd name="connsiteY310" fmla="*/ 7916779 h 15135727"/>
              <a:gd name="connsiteX311" fmla="*/ 457200 w 8128084"/>
              <a:gd name="connsiteY311" fmla="*/ 7820527 h 15135727"/>
              <a:gd name="connsiteX312" fmla="*/ 529390 w 8128084"/>
              <a:gd name="connsiteY312" fmla="*/ 7700211 h 15135727"/>
              <a:gd name="connsiteX313" fmla="*/ 938464 w 8128084"/>
              <a:gd name="connsiteY313" fmla="*/ 7676148 h 15135727"/>
              <a:gd name="connsiteX314" fmla="*/ 1058779 w 8128084"/>
              <a:gd name="connsiteY314" fmla="*/ 7459579 h 15135727"/>
              <a:gd name="connsiteX315" fmla="*/ 1203158 w 8128084"/>
              <a:gd name="connsiteY315" fmla="*/ 7603958 h 15135727"/>
              <a:gd name="connsiteX316" fmla="*/ 1299411 w 8128084"/>
              <a:gd name="connsiteY316" fmla="*/ 7555832 h 15135727"/>
              <a:gd name="connsiteX317" fmla="*/ 1443790 w 8128084"/>
              <a:gd name="connsiteY317" fmla="*/ 7507706 h 15135727"/>
              <a:gd name="connsiteX318" fmla="*/ 1684421 w 8128084"/>
              <a:gd name="connsiteY318" fmla="*/ 7603958 h 15135727"/>
              <a:gd name="connsiteX319" fmla="*/ 1684421 w 8128084"/>
              <a:gd name="connsiteY319" fmla="*/ 7603958 h 15135727"/>
              <a:gd name="connsiteX320" fmla="*/ 1540042 w 8128084"/>
              <a:gd name="connsiteY320" fmla="*/ 7363327 h 15135727"/>
              <a:gd name="connsiteX321" fmla="*/ 1299411 w 8128084"/>
              <a:gd name="connsiteY321" fmla="*/ 7315200 h 15135727"/>
              <a:gd name="connsiteX322" fmla="*/ 1130969 w 8128084"/>
              <a:gd name="connsiteY322" fmla="*/ 7339264 h 15135727"/>
              <a:gd name="connsiteX323" fmla="*/ 1034716 w 8128084"/>
              <a:gd name="connsiteY323" fmla="*/ 7315200 h 15135727"/>
              <a:gd name="connsiteX324" fmla="*/ 1155032 w 8128084"/>
              <a:gd name="connsiteY324" fmla="*/ 7050506 h 15135727"/>
              <a:gd name="connsiteX325" fmla="*/ 1155032 w 8128084"/>
              <a:gd name="connsiteY325" fmla="*/ 6930190 h 15135727"/>
              <a:gd name="connsiteX326" fmla="*/ 1155032 w 8128084"/>
              <a:gd name="connsiteY326" fmla="*/ 6761748 h 15135727"/>
              <a:gd name="connsiteX327" fmla="*/ 1203158 w 8128084"/>
              <a:gd name="connsiteY327" fmla="*/ 6617369 h 15135727"/>
              <a:gd name="connsiteX328" fmla="*/ 1371600 w 8128084"/>
              <a:gd name="connsiteY328" fmla="*/ 6472990 h 15135727"/>
              <a:gd name="connsiteX329" fmla="*/ 1443790 w 8128084"/>
              <a:gd name="connsiteY329" fmla="*/ 6328611 h 15135727"/>
              <a:gd name="connsiteX330" fmla="*/ 1419727 w 8128084"/>
              <a:gd name="connsiteY330" fmla="*/ 6208295 h 15135727"/>
              <a:gd name="connsiteX331" fmla="*/ 1275348 w 8128084"/>
              <a:gd name="connsiteY331" fmla="*/ 6304548 h 15135727"/>
              <a:gd name="connsiteX332" fmla="*/ 1323474 w 8128084"/>
              <a:gd name="connsiteY332" fmla="*/ 6015790 h 15135727"/>
              <a:gd name="connsiteX333" fmla="*/ 1540042 w 8128084"/>
              <a:gd name="connsiteY333" fmla="*/ 5871411 h 15135727"/>
              <a:gd name="connsiteX334" fmla="*/ 1540042 w 8128084"/>
              <a:gd name="connsiteY334" fmla="*/ 5751095 h 15135727"/>
              <a:gd name="connsiteX335" fmla="*/ 1395664 w 8128084"/>
              <a:gd name="connsiteY335" fmla="*/ 5799221 h 15135727"/>
              <a:gd name="connsiteX336" fmla="*/ 1179095 w 8128084"/>
              <a:gd name="connsiteY336" fmla="*/ 5799221 h 15135727"/>
              <a:gd name="connsiteX337" fmla="*/ 890337 w 8128084"/>
              <a:gd name="connsiteY337" fmla="*/ 5775158 h 15135727"/>
              <a:gd name="connsiteX338" fmla="*/ 697832 w 8128084"/>
              <a:gd name="connsiteY338" fmla="*/ 5606716 h 15135727"/>
              <a:gd name="connsiteX339" fmla="*/ 577516 w 8128084"/>
              <a:gd name="connsiteY339" fmla="*/ 5582653 h 15135727"/>
              <a:gd name="connsiteX340" fmla="*/ 697832 w 8128084"/>
              <a:gd name="connsiteY340" fmla="*/ 5775158 h 15135727"/>
              <a:gd name="connsiteX341" fmla="*/ 409074 w 8128084"/>
              <a:gd name="connsiteY341" fmla="*/ 5799221 h 15135727"/>
              <a:gd name="connsiteX342" fmla="*/ 168442 w 8128084"/>
              <a:gd name="connsiteY342" fmla="*/ 5702969 h 15135727"/>
              <a:gd name="connsiteX343" fmla="*/ 264695 w 8128084"/>
              <a:gd name="connsiteY343" fmla="*/ 5558590 h 15135727"/>
              <a:gd name="connsiteX344" fmla="*/ 144379 w 8128084"/>
              <a:gd name="connsiteY344" fmla="*/ 5510464 h 15135727"/>
              <a:gd name="connsiteX345" fmla="*/ 0 w 8128084"/>
              <a:gd name="connsiteY345" fmla="*/ 5462337 h 15135727"/>
              <a:gd name="connsiteX346" fmla="*/ 96253 w 8128084"/>
              <a:gd name="connsiteY346"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462337 w 8128084"/>
              <a:gd name="connsiteY185" fmla="*/ 14149137 h 15135727"/>
              <a:gd name="connsiteX186" fmla="*/ 5342021 w 8128084"/>
              <a:gd name="connsiteY186" fmla="*/ 14004758 h 15135727"/>
              <a:gd name="connsiteX187" fmla="*/ 5245769 w 8128084"/>
              <a:gd name="connsiteY187" fmla="*/ 14004758 h 15135727"/>
              <a:gd name="connsiteX188" fmla="*/ 5245769 w 8128084"/>
              <a:gd name="connsiteY188" fmla="*/ 13956632 h 15135727"/>
              <a:gd name="connsiteX189" fmla="*/ 5101390 w 8128084"/>
              <a:gd name="connsiteY189" fmla="*/ 13956632 h 15135727"/>
              <a:gd name="connsiteX190" fmla="*/ 4981074 w 8128084"/>
              <a:gd name="connsiteY190" fmla="*/ 13860379 h 15135727"/>
              <a:gd name="connsiteX191" fmla="*/ 4740442 w 8128084"/>
              <a:gd name="connsiteY191" fmla="*/ 13908506 h 15135727"/>
              <a:gd name="connsiteX192" fmla="*/ 4475748 w 8128084"/>
              <a:gd name="connsiteY192" fmla="*/ 13956632 h 15135727"/>
              <a:gd name="connsiteX193" fmla="*/ 4379495 w 8128084"/>
              <a:gd name="connsiteY193" fmla="*/ 14028821 h 15135727"/>
              <a:gd name="connsiteX194" fmla="*/ 4403558 w 8128084"/>
              <a:gd name="connsiteY194" fmla="*/ 14197264 h 15135727"/>
              <a:gd name="connsiteX195" fmla="*/ 4572000 w 8128084"/>
              <a:gd name="connsiteY195" fmla="*/ 14149137 h 15135727"/>
              <a:gd name="connsiteX196" fmla="*/ 4523874 w 8128084"/>
              <a:gd name="connsiteY196" fmla="*/ 14558211 h 15135727"/>
              <a:gd name="connsiteX197" fmla="*/ 4403558 w 8128084"/>
              <a:gd name="connsiteY197" fmla="*/ 14437895 h 15135727"/>
              <a:gd name="connsiteX198" fmla="*/ 4403558 w 8128084"/>
              <a:gd name="connsiteY198" fmla="*/ 14437895 h 15135727"/>
              <a:gd name="connsiteX199" fmla="*/ 4283242 w 8128084"/>
              <a:gd name="connsiteY199" fmla="*/ 14245390 h 15135727"/>
              <a:gd name="connsiteX200" fmla="*/ 4235116 w 8128084"/>
              <a:gd name="connsiteY200" fmla="*/ 14341642 h 15135727"/>
              <a:gd name="connsiteX201" fmla="*/ 4162927 w 8128084"/>
              <a:gd name="connsiteY201" fmla="*/ 14389769 h 15135727"/>
              <a:gd name="connsiteX202" fmla="*/ 4162927 w 8128084"/>
              <a:gd name="connsiteY202" fmla="*/ 14389769 h 15135727"/>
              <a:gd name="connsiteX203" fmla="*/ 3922295 w 8128084"/>
              <a:gd name="connsiteY203" fmla="*/ 14245390 h 15135727"/>
              <a:gd name="connsiteX204" fmla="*/ 3801979 w 8128084"/>
              <a:gd name="connsiteY204" fmla="*/ 14293516 h 15135727"/>
              <a:gd name="connsiteX205" fmla="*/ 3681664 w 8128084"/>
              <a:gd name="connsiteY205" fmla="*/ 14389769 h 15135727"/>
              <a:gd name="connsiteX206" fmla="*/ 3657600 w 8128084"/>
              <a:gd name="connsiteY206" fmla="*/ 14654464 h 15135727"/>
              <a:gd name="connsiteX207" fmla="*/ 3513221 w 8128084"/>
              <a:gd name="connsiteY207" fmla="*/ 14726653 h 15135727"/>
              <a:gd name="connsiteX208" fmla="*/ 3513221 w 8128084"/>
              <a:gd name="connsiteY208" fmla="*/ 14871032 h 15135727"/>
              <a:gd name="connsiteX209" fmla="*/ 3633537 w 8128084"/>
              <a:gd name="connsiteY209" fmla="*/ 14967285 h 15135727"/>
              <a:gd name="connsiteX210" fmla="*/ 3609474 w 8128084"/>
              <a:gd name="connsiteY210" fmla="*/ 15087600 h 15135727"/>
              <a:gd name="connsiteX211" fmla="*/ 3441032 w 8128084"/>
              <a:gd name="connsiteY211" fmla="*/ 15039474 h 15135727"/>
              <a:gd name="connsiteX212" fmla="*/ 3272590 w 8128084"/>
              <a:gd name="connsiteY212" fmla="*/ 15063537 h 15135727"/>
              <a:gd name="connsiteX213" fmla="*/ 3248527 w 8128084"/>
              <a:gd name="connsiteY213" fmla="*/ 14895095 h 15135727"/>
              <a:gd name="connsiteX214" fmla="*/ 3128211 w 8128084"/>
              <a:gd name="connsiteY214" fmla="*/ 14919158 h 15135727"/>
              <a:gd name="connsiteX215" fmla="*/ 2959769 w 8128084"/>
              <a:gd name="connsiteY215" fmla="*/ 15135727 h 15135727"/>
              <a:gd name="connsiteX216" fmla="*/ 2935706 w 8128084"/>
              <a:gd name="connsiteY216" fmla="*/ 14895095 h 15135727"/>
              <a:gd name="connsiteX217" fmla="*/ 2791327 w 8128084"/>
              <a:gd name="connsiteY217" fmla="*/ 14943221 h 15135727"/>
              <a:gd name="connsiteX218" fmla="*/ 2671011 w 8128084"/>
              <a:gd name="connsiteY218" fmla="*/ 15039474 h 15135727"/>
              <a:gd name="connsiteX219" fmla="*/ 2430379 w 8128084"/>
              <a:gd name="connsiteY219" fmla="*/ 15087600 h 15135727"/>
              <a:gd name="connsiteX220" fmla="*/ 2237874 w 8128084"/>
              <a:gd name="connsiteY220" fmla="*/ 15039474 h 15135727"/>
              <a:gd name="connsiteX221" fmla="*/ 2622885 w 8128084"/>
              <a:gd name="connsiteY221" fmla="*/ 14846969 h 15135727"/>
              <a:gd name="connsiteX222" fmla="*/ 2887579 w 8128084"/>
              <a:gd name="connsiteY222" fmla="*/ 14774779 h 15135727"/>
              <a:gd name="connsiteX223" fmla="*/ 2839453 w 8128084"/>
              <a:gd name="connsiteY223" fmla="*/ 14582274 h 15135727"/>
              <a:gd name="connsiteX224" fmla="*/ 2935706 w 8128084"/>
              <a:gd name="connsiteY224" fmla="*/ 14510085 h 15135727"/>
              <a:gd name="connsiteX225" fmla="*/ 2935706 w 8128084"/>
              <a:gd name="connsiteY225" fmla="*/ 14510085 h 15135727"/>
              <a:gd name="connsiteX226" fmla="*/ 3080085 w 8128084"/>
              <a:gd name="connsiteY226" fmla="*/ 14413832 h 15135727"/>
              <a:gd name="connsiteX227" fmla="*/ 3152274 w 8128084"/>
              <a:gd name="connsiteY227" fmla="*/ 14341642 h 15135727"/>
              <a:gd name="connsiteX228" fmla="*/ 3080085 w 8128084"/>
              <a:gd name="connsiteY228" fmla="*/ 14269453 h 15135727"/>
              <a:gd name="connsiteX229" fmla="*/ 3152274 w 8128084"/>
              <a:gd name="connsiteY229" fmla="*/ 14197264 h 15135727"/>
              <a:gd name="connsiteX230" fmla="*/ 3152274 w 8128084"/>
              <a:gd name="connsiteY230" fmla="*/ 14052885 h 15135727"/>
              <a:gd name="connsiteX231" fmla="*/ 3080085 w 8128084"/>
              <a:gd name="connsiteY231" fmla="*/ 13980695 h 15135727"/>
              <a:gd name="connsiteX232" fmla="*/ 3056021 w 8128084"/>
              <a:gd name="connsiteY232" fmla="*/ 14076948 h 15135727"/>
              <a:gd name="connsiteX233" fmla="*/ 2935706 w 8128084"/>
              <a:gd name="connsiteY233" fmla="*/ 14076948 h 15135727"/>
              <a:gd name="connsiteX234" fmla="*/ 2863516 w 8128084"/>
              <a:gd name="connsiteY234" fmla="*/ 14125074 h 15135727"/>
              <a:gd name="connsiteX235" fmla="*/ 2719137 w 8128084"/>
              <a:gd name="connsiteY235" fmla="*/ 14197264 h 15135727"/>
              <a:gd name="connsiteX236" fmla="*/ 2646948 w 8128084"/>
              <a:gd name="connsiteY236" fmla="*/ 14197264 h 15135727"/>
              <a:gd name="connsiteX237" fmla="*/ 2598821 w 8128084"/>
              <a:gd name="connsiteY237" fmla="*/ 14125074 h 15135727"/>
              <a:gd name="connsiteX238" fmla="*/ 2430379 w 8128084"/>
              <a:gd name="connsiteY238" fmla="*/ 13836316 h 15135727"/>
              <a:gd name="connsiteX239" fmla="*/ 2646948 w 8128084"/>
              <a:gd name="connsiteY239" fmla="*/ 13812253 h 15135727"/>
              <a:gd name="connsiteX240" fmla="*/ 2502569 w 8128084"/>
              <a:gd name="connsiteY240" fmla="*/ 13475369 h 15135727"/>
              <a:gd name="connsiteX241" fmla="*/ 2550695 w 8128084"/>
              <a:gd name="connsiteY241" fmla="*/ 13186611 h 15135727"/>
              <a:gd name="connsiteX242" fmla="*/ 2719137 w 8128084"/>
              <a:gd name="connsiteY242" fmla="*/ 13042232 h 15135727"/>
              <a:gd name="connsiteX243" fmla="*/ 2791327 w 8128084"/>
              <a:gd name="connsiteY243" fmla="*/ 12945979 h 15135727"/>
              <a:gd name="connsiteX244" fmla="*/ 3031958 w 8128084"/>
              <a:gd name="connsiteY244" fmla="*/ 13090358 h 15135727"/>
              <a:gd name="connsiteX245" fmla="*/ 3056021 w 8128084"/>
              <a:gd name="connsiteY245" fmla="*/ 12753474 h 15135727"/>
              <a:gd name="connsiteX246" fmla="*/ 2887579 w 8128084"/>
              <a:gd name="connsiteY246" fmla="*/ 12777537 h 15135727"/>
              <a:gd name="connsiteX247" fmla="*/ 2815390 w 8128084"/>
              <a:gd name="connsiteY247" fmla="*/ 12777537 h 15135727"/>
              <a:gd name="connsiteX248" fmla="*/ 3176337 w 8128084"/>
              <a:gd name="connsiteY248" fmla="*/ 12368464 h 15135727"/>
              <a:gd name="connsiteX249" fmla="*/ 3104148 w 8128084"/>
              <a:gd name="connsiteY249" fmla="*/ 12320337 h 15135727"/>
              <a:gd name="connsiteX250" fmla="*/ 3104148 w 8128084"/>
              <a:gd name="connsiteY250" fmla="*/ 12320337 h 15135727"/>
              <a:gd name="connsiteX251" fmla="*/ 3007895 w 8128084"/>
              <a:gd name="connsiteY251" fmla="*/ 12079706 h 15135727"/>
              <a:gd name="connsiteX252" fmla="*/ 2911642 w 8128084"/>
              <a:gd name="connsiteY252" fmla="*/ 11935327 h 15135727"/>
              <a:gd name="connsiteX253" fmla="*/ 2863516 w 8128084"/>
              <a:gd name="connsiteY253" fmla="*/ 11694695 h 15135727"/>
              <a:gd name="connsiteX254" fmla="*/ 2911642 w 8128084"/>
              <a:gd name="connsiteY254" fmla="*/ 11454064 h 15135727"/>
              <a:gd name="connsiteX255" fmla="*/ 3056021 w 8128084"/>
              <a:gd name="connsiteY255" fmla="*/ 11454064 h 15135727"/>
              <a:gd name="connsiteX256" fmla="*/ 2983832 w 8128084"/>
              <a:gd name="connsiteY256" fmla="*/ 11381874 h 15135727"/>
              <a:gd name="connsiteX257" fmla="*/ 3031958 w 8128084"/>
              <a:gd name="connsiteY257" fmla="*/ 11285621 h 15135727"/>
              <a:gd name="connsiteX258" fmla="*/ 3007895 w 8128084"/>
              <a:gd name="connsiteY258" fmla="*/ 11189369 h 15135727"/>
              <a:gd name="connsiteX259" fmla="*/ 2887579 w 8128084"/>
              <a:gd name="connsiteY259" fmla="*/ 11141242 h 15135727"/>
              <a:gd name="connsiteX260" fmla="*/ 2887579 w 8128084"/>
              <a:gd name="connsiteY260" fmla="*/ 10972800 h 15135727"/>
              <a:gd name="connsiteX261" fmla="*/ 2887579 w 8128084"/>
              <a:gd name="connsiteY261" fmla="*/ 10924674 h 15135727"/>
              <a:gd name="connsiteX262" fmla="*/ 2767264 w 8128084"/>
              <a:gd name="connsiteY262" fmla="*/ 11020927 h 15135727"/>
              <a:gd name="connsiteX263" fmla="*/ 2743200 w 8128084"/>
              <a:gd name="connsiteY263" fmla="*/ 10924674 h 15135727"/>
              <a:gd name="connsiteX264" fmla="*/ 2550695 w 8128084"/>
              <a:gd name="connsiteY264" fmla="*/ 11020927 h 15135727"/>
              <a:gd name="connsiteX265" fmla="*/ 2526632 w 8128084"/>
              <a:gd name="connsiteY265" fmla="*/ 11117179 h 15135727"/>
              <a:gd name="connsiteX266" fmla="*/ 2334127 w 8128084"/>
              <a:gd name="connsiteY266" fmla="*/ 10996864 h 15135727"/>
              <a:gd name="connsiteX267" fmla="*/ 2358190 w 8128084"/>
              <a:gd name="connsiteY267" fmla="*/ 10732169 h 15135727"/>
              <a:gd name="connsiteX268" fmla="*/ 2334127 w 8128084"/>
              <a:gd name="connsiteY268" fmla="*/ 10587790 h 15135727"/>
              <a:gd name="connsiteX269" fmla="*/ 2406316 w 8128084"/>
              <a:gd name="connsiteY269" fmla="*/ 10491537 h 15135727"/>
              <a:gd name="connsiteX270" fmla="*/ 2598821 w 8128084"/>
              <a:gd name="connsiteY270" fmla="*/ 10684042 h 15135727"/>
              <a:gd name="connsiteX271" fmla="*/ 2767264 w 8128084"/>
              <a:gd name="connsiteY271" fmla="*/ 10684042 h 15135727"/>
              <a:gd name="connsiteX272" fmla="*/ 2646948 w 8128084"/>
              <a:gd name="connsiteY272" fmla="*/ 10515600 h 15135727"/>
              <a:gd name="connsiteX273" fmla="*/ 2815390 w 8128084"/>
              <a:gd name="connsiteY273" fmla="*/ 10395285 h 15135727"/>
              <a:gd name="connsiteX274" fmla="*/ 3080085 w 8128084"/>
              <a:gd name="connsiteY274" fmla="*/ 10419348 h 15135727"/>
              <a:gd name="connsiteX275" fmla="*/ 3248527 w 8128084"/>
              <a:gd name="connsiteY275" fmla="*/ 10539664 h 15135727"/>
              <a:gd name="connsiteX276" fmla="*/ 3320716 w 8128084"/>
              <a:gd name="connsiteY276" fmla="*/ 10659979 h 15135727"/>
              <a:gd name="connsiteX277" fmla="*/ 3465095 w 8128084"/>
              <a:gd name="connsiteY277" fmla="*/ 10659979 h 15135727"/>
              <a:gd name="connsiteX278" fmla="*/ 3441032 w 8128084"/>
              <a:gd name="connsiteY278" fmla="*/ 10491537 h 15135727"/>
              <a:gd name="connsiteX279" fmla="*/ 3392906 w 8128084"/>
              <a:gd name="connsiteY279" fmla="*/ 10250906 h 15135727"/>
              <a:gd name="connsiteX280" fmla="*/ 3152274 w 8128084"/>
              <a:gd name="connsiteY280" fmla="*/ 10250906 h 15135727"/>
              <a:gd name="connsiteX281" fmla="*/ 3176337 w 8128084"/>
              <a:gd name="connsiteY281" fmla="*/ 10178716 h 15135727"/>
              <a:gd name="connsiteX282" fmla="*/ 3104148 w 8128084"/>
              <a:gd name="connsiteY282" fmla="*/ 10154653 h 15135727"/>
              <a:gd name="connsiteX283" fmla="*/ 3007895 w 8128084"/>
              <a:gd name="connsiteY283" fmla="*/ 9962148 h 15135727"/>
              <a:gd name="connsiteX284" fmla="*/ 3176337 w 8128084"/>
              <a:gd name="connsiteY284" fmla="*/ 9889958 h 15135727"/>
              <a:gd name="connsiteX285" fmla="*/ 2959769 w 8128084"/>
              <a:gd name="connsiteY285" fmla="*/ 9504948 h 15135727"/>
              <a:gd name="connsiteX286" fmla="*/ 2791327 w 8128084"/>
              <a:gd name="connsiteY286" fmla="*/ 9456821 h 15135727"/>
              <a:gd name="connsiteX287" fmla="*/ 2574758 w 8128084"/>
              <a:gd name="connsiteY287" fmla="*/ 9336506 h 15135727"/>
              <a:gd name="connsiteX288" fmla="*/ 2550695 w 8128084"/>
              <a:gd name="connsiteY288" fmla="*/ 9071811 h 15135727"/>
              <a:gd name="connsiteX289" fmla="*/ 2695074 w 8128084"/>
              <a:gd name="connsiteY289" fmla="*/ 8999621 h 15135727"/>
              <a:gd name="connsiteX290" fmla="*/ 2622885 w 8128084"/>
              <a:gd name="connsiteY290" fmla="*/ 8975558 h 15135727"/>
              <a:gd name="connsiteX291" fmla="*/ 2430379 w 8128084"/>
              <a:gd name="connsiteY291" fmla="*/ 8999621 h 15135727"/>
              <a:gd name="connsiteX292" fmla="*/ 2261937 w 8128084"/>
              <a:gd name="connsiteY292" fmla="*/ 9168064 h 15135727"/>
              <a:gd name="connsiteX293" fmla="*/ 2237874 w 8128084"/>
              <a:gd name="connsiteY293" fmla="*/ 8999621 h 15135727"/>
              <a:gd name="connsiteX294" fmla="*/ 2117558 w 8128084"/>
              <a:gd name="connsiteY294" fmla="*/ 8975558 h 15135727"/>
              <a:gd name="connsiteX295" fmla="*/ 2045369 w 8128084"/>
              <a:gd name="connsiteY295" fmla="*/ 8783053 h 15135727"/>
              <a:gd name="connsiteX296" fmla="*/ 1852864 w 8128084"/>
              <a:gd name="connsiteY296" fmla="*/ 8758990 h 15135727"/>
              <a:gd name="connsiteX297" fmla="*/ 1636295 w 8128084"/>
              <a:gd name="connsiteY297" fmla="*/ 8927432 h 15135727"/>
              <a:gd name="connsiteX298" fmla="*/ 1588169 w 8128084"/>
              <a:gd name="connsiteY298" fmla="*/ 9023685 h 15135727"/>
              <a:gd name="connsiteX299" fmla="*/ 1515979 w 8128084"/>
              <a:gd name="connsiteY299" fmla="*/ 8879306 h 15135727"/>
              <a:gd name="connsiteX300" fmla="*/ 1347537 w 8128084"/>
              <a:gd name="connsiteY300" fmla="*/ 8879306 h 15135727"/>
              <a:gd name="connsiteX301" fmla="*/ 1347537 w 8128084"/>
              <a:gd name="connsiteY301" fmla="*/ 8710864 h 15135727"/>
              <a:gd name="connsiteX302" fmla="*/ 1106906 w 8128084"/>
              <a:gd name="connsiteY302" fmla="*/ 8783053 h 15135727"/>
              <a:gd name="connsiteX303" fmla="*/ 890337 w 8128084"/>
              <a:gd name="connsiteY303" fmla="*/ 8686800 h 15135727"/>
              <a:gd name="connsiteX304" fmla="*/ 649706 w 8128084"/>
              <a:gd name="connsiteY304" fmla="*/ 8662737 h 15135727"/>
              <a:gd name="connsiteX305" fmla="*/ 385011 w 8128084"/>
              <a:gd name="connsiteY305" fmla="*/ 8566485 h 15135727"/>
              <a:gd name="connsiteX306" fmla="*/ 577516 w 8128084"/>
              <a:gd name="connsiteY306" fmla="*/ 8373979 h 15135727"/>
              <a:gd name="connsiteX307" fmla="*/ 794085 w 8128084"/>
              <a:gd name="connsiteY307" fmla="*/ 8301790 h 15135727"/>
              <a:gd name="connsiteX308" fmla="*/ 745958 w 8128084"/>
              <a:gd name="connsiteY308" fmla="*/ 8133348 h 15135727"/>
              <a:gd name="connsiteX309" fmla="*/ 818148 w 8128084"/>
              <a:gd name="connsiteY309" fmla="*/ 7820527 h 15135727"/>
              <a:gd name="connsiteX310" fmla="*/ 697832 w 8128084"/>
              <a:gd name="connsiteY310" fmla="*/ 7820527 h 15135727"/>
              <a:gd name="connsiteX311" fmla="*/ 625642 w 8128084"/>
              <a:gd name="connsiteY311" fmla="*/ 7916779 h 15135727"/>
              <a:gd name="connsiteX312" fmla="*/ 457200 w 8128084"/>
              <a:gd name="connsiteY312" fmla="*/ 7820527 h 15135727"/>
              <a:gd name="connsiteX313" fmla="*/ 529390 w 8128084"/>
              <a:gd name="connsiteY313" fmla="*/ 7700211 h 15135727"/>
              <a:gd name="connsiteX314" fmla="*/ 938464 w 8128084"/>
              <a:gd name="connsiteY314" fmla="*/ 7676148 h 15135727"/>
              <a:gd name="connsiteX315" fmla="*/ 1058779 w 8128084"/>
              <a:gd name="connsiteY315" fmla="*/ 7459579 h 15135727"/>
              <a:gd name="connsiteX316" fmla="*/ 1203158 w 8128084"/>
              <a:gd name="connsiteY316" fmla="*/ 7603958 h 15135727"/>
              <a:gd name="connsiteX317" fmla="*/ 1299411 w 8128084"/>
              <a:gd name="connsiteY317" fmla="*/ 7555832 h 15135727"/>
              <a:gd name="connsiteX318" fmla="*/ 1443790 w 8128084"/>
              <a:gd name="connsiteY318" fmla="*/ 7507706 h 15135727"/>
              <a:gd name="connsiteX319" fmla="*/ 1684421 w 8128084"/>
              <a:gd name="connsiteY319" fmla="*/ 7603958 h 15135727"/>
              <a:gd name="connsiteX320" fmla="*/ 1684421 w 8128084"/>
              <a:gd name="connsiteY320" fmla="*/ 7603958 h 15135727"/>
              <a:gd name="connsiteX321" fmla="*/ 1540042 w 8128084"/>
              <a:gd name="connsiteY321" fmla="*/ 7363327 h 15135727"/>
              <a:gd name="connsiteX322" fmla="*/ 1299411 w 8128084"/>
              <a:gd name="connsiteY322" fmla="*/ 7315200 h 15135727"/>
              <a:gd name="connsiteX323" fmla="*/ 1130969 w 8128084"/>
              <a:gd name="connsiteY323" fmla="*/ 7339264 h 15135727"/>
              <a:gd name="connsiteX324" fmla="*/ 1034716 w 8128084"/>
              <a:gd name="connsiteY324" fmla="*/ 7315200 h 15135727"/>
              <a:gd name="connsiteX325" fmla="*/ 1155032 w 8128084"/>
              <a:gd name="connsiteY325" fmla="*/ 7050506 h 15135727"/>
              <a:gd name="connsiteX326" fmla="*/ 1155032 w 8128084"/>
              <a:gd name="connsiteY326" fmla="*/ 6930190 h 15135727"/>
              <a:gd name="connsiteX327" fmla="*/ 1155032 w 8128084"/>
              <a:gd name="connsiteY327" fmla="*/ 6761748 h 15135727"/>
              <a:gd name="connsiteX328" fmla="*/ 1203158 w 8128084"/>
              <a:gd name="connsiteY328" fmla="*/ 6617369 h 15135727"/>
              <a:gd name="connsiteX329" fmla="*/ 1371600 w 8128084"/>
              <a:gd name="connsiteY329" fmla="*/ 6472990 h 15135727"/>
              <a:gd name="connsiteX330" fmla="*/ 1443790 w 8128084"/>
              <a:gd name="connsiteY330" fmla="*/ 6328611 h 15135727"/>
              <a:gd name="connsiteX331" fmla="*/ 1419727 w 8128084"/>
              <a:gd name="connsiteY331" fmla="*/ 6208295 h 15135727"/>
              <a:gd name="connsiteX332" fmla="*/ 1275348 w 8128084"/>
              <a:gd name="connsiteY332" fmla="*/ 6304548 h 15135727"/>
              <a:gd name="connsiteX333" fmla="*/ 1323474 w 8128084"/>
              <a:gd name="connsiteY333" fmla="*/ 6015790 h 15135727"/>
              <a:gd name="connsiteX334" fmla="*/ 1540042 w 8128084"/>
              <a:gd name="connsiteY334" fmla="*/ 5871411 h 15135727"/>
              <a:gd name="connsiteX335" fmla="*/ 1540042 w 8128084"/>
              <a:gd name="connsiteY335" fmla="*/ 5751095 h 15135727"/>
              <a:gd name="connsiteX336" fmla="*/ 1395664 w 8128084"/>
              <a:gd name="connsiteY336" fmla="*/ 5799221 h 15135727"/>
              <a:gd name="connsiteX337" fmla="*/ 1179095 w 8128084"/>
              <a:gd name="connsiteY337" fmla="*/ 5799221 h 15135727"/>
              <a:gd name="connsiteX338" fmla="*/ 890337 w 8128084"/>
              <a:gd name="connsiteY338" fmla="*/ 5775158 h 15135727"/>
              <a:gd name="connsiteX339" fmla="*/ 697832 w 8128084"/>
              <a:gd name="connsiteY339" fmla="*/ 5606716 h 15135727"/>
              <a:gd name="connsiteX340" fmla="*/ 577516 w 8128084"/>
              <a:gd name="connsiteY340" fmla="*/ 5582653 h 15135727"/>
              <a:gd name="connsiteX341" fmla="*/ 697832 w 8128084"/>
              <a:gd name="connsiteY341" fmla="*/ 5775158 h 15135727"/>
              <a:gd name="connsiteX342" fmla="*/ 409074 w 8128084"/>
              <a:gd name="connsiteY342" fmla="*/ 5799221 h 15135727"/>
              <a:gd name="connsiteX343" fmla="*/ 168442 w 8128084"/>
              <a:gd name="connsiteY343" fmla="*/ 5702969 h 15135727"/>
              <a:gd name="connsiteX344" fmla="*/ 264695 w 8128084"/>
              <a:gd name="connsiteY344" fmla="*/ 5558590 h 15135727"/>
              <a:gd name="connsiteX345" fmla="*/ 144379 w 8128084"/>
              <a:gd name="connsiteY345" fmla="*/ 5510464 h 15135727"/>
              <a:gd name="connsiteX346" fmla="*/ 0 w 8128084"/>
              <a:gd name="connsiteY346" fmla="*/ 5462337 h 15135727"/>
              <a:gd name="connsiteX347" fmla="*/ 96253 w 8128084"/>
              <a:gd name="connsiteY347"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462337 w 8128084"/>
              <a:gd name="connsiteY185" fmla="*/ 14149137 h 15135727"/>
              <a:gd name="connsiteX186" fmla="*/ 5471527 w 8128084"/>
              <a:gd name="connsiteY186" fmla="*/ 14028153 h 15135727"/>
              <a:gd name="connsiteX187" fmla="*/ 5342021 w 8128084"/>
              <a:gd name="connsiteY187" fmla="*/ 14004758 h 15135727"/>
              <a:gd name="connsiteX188" fmla="*/ 5245769 w 8128084"/>
              <a:gd name="connsiteY188" fmla="*/ 14004758 h 15135727"/>
              <a:gd name="connsiteX189" fmla="*/ 5245769 w 8128084"/>
              <a:gd name="connsiteY189" fmla="*/ 13956632 h 15135727"/>
              <a:gd name="connsiteX190" fmla="*/ 5101390 w 8128084"/>
              <a:gd name="connsiteY190" fmla="*/ 13956632 h 15135727"/>
              <a:gd name="connsiteX191" fmla="*/ 4981074 w 8128084"/>
              <a:gd name="connsiteY191" fmla="*/ 13860379 h 15135727"/>
              <a:gd name="connsiteX192" fmla="*/ 4740442 w 8128084"/>
              <a:gd name="connsiteY192" fmla="*/ 13908506 h 15135727"/>
              <a:gd name="connsiteX193" fmla="*/ 4475748 w 8128084"/>
              <a:gd name="connsiteY193" fmla="*/ 13956632 h 15135727"/>
              <a:gd name="connsiteX194" fmla="*/ 4379495 w 8128084"/>
              <a:gd name="connsiteY194" fmla="*/ 14028821 h 15135727"/>
              <a:gd name="connsiteX195" fmla="*/ 4403558 w 8128084"/>
              <a:gd name="connsiteY195" fmla="*/ 14197264 h 15135727"/>
              <a:gd name="connsiteX196" fmla="*/ 4572000 w 8128084"/>
              <a:gd name="connsiteY196" fmla="*/ 14149137 h 15135727"/>
              <a:gd name="connsiteX197" fmla="*/ 4523874 w 8128084"/>
              <a:gd name="connsiteY197" fmla="*/ 14558211 h 15135727"/>
              <a:gd name="connsiteX198" fmla="*/ 4403558 w 8128084"/>
              <a:gd name="connsiteY198" fmla="*/ 14437895 h 15135727"/>
              <a:gd name="connsiteX199" fmla="*/ 4403558 w 8128084"/>
              <a:gd name="connsiteY199" fmla="*/ 14437895 h 15135727"/>
              <a:gd name="connsiteX200" fmla="*/ 4283242 w 8128084"/>
              <a:gd name="connsiteY200" fmla="*/ 14245390 h 15135727"/>
              <a:gd name="connsiteX201" fmla="*/ 4235116 w 8128084"/>
              <a:gd name="connsiteY201" fmla="*/ 14341642 h 15135727"/>
              <a:gd name="connsiteX202" fmla="*/ 4162927 w 8128084"/>
              <a:gd name="connsiteY202" fmla="*/ 14389769 h 15135727"/>
              <a:gd name="connsiteX203" fmla="*/ 4162927 w 8128084"/>
              <a:gd name="connsiteY203" fmla="*/ 14389769 h 15135727"/>
              <a:gd name="connsiteX204" fmla="*/ 3922295 w 8128084"/>
              <a:gd name="connsiteY204" fmla="*/ 14245390 h 15135727"/>
              <a:gd name="connsiteX205" fmla="*/ 3801979 w 8128084"/>
              <a:gd name="connsiteY205" fmla="*/ 14293516 h 15135727"/>
              <a:gd name="connsiteX206" fmla="*/ 3681664 w 8128084"/>
              <a:gd name="connsiteY206" fmla="*/ 14389769 h 15135727"/>
              <a:gd name="connsiteX207" fmla="*/ 3657600 w 8128084"/>
              <a:gd name="connsiteY207" fmla="*/ 14654464 h 15135727"/>
              <a:gd name="connsiteX208" fmla="*/ 3513221 w 8128084"/>
              <a:gd name="connsiteY208" fmla="*/ 14726653 h 15135727"/>
              <a:gd name="connsiteX209" fmla="*/ 3513221 w 8128084"/>
              <a:gd name="connsiteY209" fmla="*/ 14871032 h 15135727"/>
              <a:gd name="connsiteX210" fmla="*/ 3633537 w 8128084"/>
              <a:gd name="connsiteY210" fmla="*/ 14967285 h 15135727"/>
              <a:gd name="connsiteX211" fmla="*/ 3609474 w 8128084"/>
              <a:gd name="connsiteY211" fmla="*/ 15087600 h 15135727"/>
              <a:gd name="connsiteX212" fmla="*/ 3441032 w 8128084"/>
              <a:gd name="connsiteY212" fmla="*/ 15039474 h 15135727"/>
              <a:gd name="connsiteX213" fmla="*/ 3272590 w 8128084"/>
              <a:gd name="connsiteY213" fmla="*/ 15063537 h 15135727"/>
              <a:gd name="connsiteX214" fmla="*/ 3248527 w 8128084"/>
              <a:gd name="connsiteY214" fmla="*/ 14895095 h 15135727"/>
              <a:gd name="connsiteX215" fmla="*/ 3128211 w 8128084"/>
              <a:gd name="connsiteY215" fmla="*/ 14919158 h 15135727"/>
              <a:gd name="connsiteX216" fmla="*/ 2959769 w 8128084"/>
              <a:gd name="connsiteY216" fmla="*/ 15135727 h 15135727"/>
              <a:gd name="connsiteX217" fmla="*/ 2935706 w 8128084"/>
              <a:gd name="connsiteY217" fmla="*/ 14895095 h 15135727"/>
              <a:gd name="connsiteX218" fmla="*/ 2791327 w 8128084"/>
              <a:gd name="connsiteY218" fmla="*/ 14943221 h 15135727"/>
              <a:gd name="connsiteX219" fmla="*/ 2671011 w 8128084"/>
              <a:gd name="connsiteY219" fmla="*/ 15039474 h 15135727"/>
              <a:gd name="connsiteX220" fmla="*/ 2430379 w 8128084"/>
              <a:gd name="connsiteY220" fmla="*/ 15087600 h 15135727"/>
              <a:gd name="connsiteX221" fmla="*/ 2237874 w 8128084"/>
              <a:gd name="connsiteY221" fmla="*/ 15039474 h 15135727"/>
              <a:gd name="connsiteX222" fmla="*/ 2622885 w 8128084"/>
              <a:gd name="connsiteY222" fmla="*/ 14846969 h 15135727"/>
              <a:gd name="connsiteX223" fmla="*/ 2887579 w 8128084"/>
              <a:gd name="connsiteY223" fmla="*/ 14774779 h 15135727"/>
              <a:gd name="connsiteX224" fmla="*/ 2839453 w 8128084"/>
              <a:gd name="connsiteY224" fmla="*/ 14582274 h 15135727"/>
              <a:gd name="connsiteX225" fmla="*/ 2935706 w 8128084"/>
              <a:gd name="connsiteY225" fmla="*/ 14510085 h 15135727"/>
              <a:gd name="connsiteX226" fmla="*/ 2935706 w 8128084"/>
              <a:gd name="connsiteY226" fmla="*/ 14510085 h 15135727"/>
              <a:gd name="connsiteX227" fmla="*/ 3080085 w 8128084"/>
              <a:gd name="connsiteY227" fmla="*/ 14413832 h 15135727"/>
              <a:gd name="connsiteX228" fmla="*/ 3152274 w 8128084"/>
              <a:gd name="connsiteY228" fmla="*/ 14341642 h 15135727"/>
              <a:gd name="connsiteX229" fmla="*/ 3080085 w 8128084"/>
              <a:gd name="connsiteY229" fmla="*/ 14269453 h 15135727"/>
              <a:gd name="connsiteX230" fmla="*/ 3152274 w 8128084"/>
              <a:gd name="connsiteY230" fmla="*/ 14197264 h 15135727"/>
              <a:gd name="connsiteX231" fmla="*/ 3152274 w 8128084"/>
              <a:gd name="connsiteY231" fmla="*/ 14052885 h 15135727"/>
              <a:gd name="connsiteX232" fmla="*/ 3080085 w 8128084"/>
              <a:gd name="connsiteY232" fmla="*/ 13980695 h 15135727"/>
              <a:gd name="connsiteX233" fmla="*/ 3056021 w 8128084"/>
              <a:gd name="connsiteY233" fmla="*/ 14076948 h 15135727"/>
              <a:gd name="connsiteX234" fmla="*/ 2935706 w 8128084"/>
              <a:gd name="connsiteY234" fmla="*/ 14076948 h 15135727"/>
              <a:gd name="connsiteX235" fmla="*/ 2863516 w 8128084"/>
              <a:gd name="connsiteY235" fmla="*/ 14125074 h 15135727"/>
              <a:gd name="connsiteX236" fmla="*/ 2719137 w 8128084"/>
              <a:gd name="connsiteY236" fmla="*/ 14197264 h 15135727"/>
              <a:gd name="connsiteX237" fmla="*/ 2646948 w 8128084"/>
              <a:gd name="connsiteY237" fmla="*/ 14197264 h 15135727"/>
              <a:gd name="connsiteX238" fmla="*/ 2598821 w 8128084"/>
              <a:gd name="connsiteY238" fmla="*/ 14125074 h 15135727"/>
              <a:gd name="connsiteX239" fmla="*/ 2430379 w 8128084"/>
              <a:gd name="connsiteY239" fmla="*/ 13836316 h 15135727"/>
              <a:gd name="connsiteX240" fmla="*/ 2646948 w 8128084"/>
              <a:gd name="connsiteY240" fmla="*/ 13812253 h 15135727"/>
              <a:gd name="connsiteX241" fmla="*/ 2502569 w 8128084"/>
              <a:gd name="connsiteY241" fmla="*/ 13475369 h 15135727"/>
              <a:gd name="connsiteX242" fmla="*/ 2550695 w 8128084"/>
              <a:gd name="connsiteY242" fmla="*/ 13186611 h 15135727"/>
              <a:gd name="connsiteX243" fmla="*/ 2719137 w 8128084"/>
              <a:gd name="connsiteY243" fmla="*/ 13042232 h 15135727"/>
              <a:gd name="connsiteX244" fmla="*/ 2791327 w 8128084"/>
              <a:gd name="connsiteY244" fmla="*/ 12945979 h 15135727"/>
              <a:gd name="connsiteX245" fmla="*/ 3031958 w 8128084"/>
              <a:gd name="connsiteY245" fmla="*/ 13090358 h 15135727"/>
              <a:gd name="connsiteX246" fmla="*/ 3056021 w 8128084"/>
              <a:gd name="connsiteY246" fmla="*/ 12753474 h 15135727"/>
              <a:gd name="connsiteX247" fmla="*/ 2887579 w 8128084"/>
              <a:gd name="connsiteY247" fmla="*/ 12777537 h 15135727"/>
              <a:gd name="connsiteX248" fmla="*/ 2815390 w 8128084"/>
              <a:gd name="connsiteY248" fmla="*/ 12777537 h 15135727"/>
              <a:gd name="connsiteX249" fmla="*/ 3176337 w 8128084"/>
              <a:gd name="connsiteY249" fmla="*/ 12368464 h 15135727"/>
              <a:gd name="connsiteX250" fmla="*/ 3104148 w 8128084"/>
              <a:gd name="connsiteY250" fmla="*/ 12320337 h 15135727"/>
              <a:gd name="connsiteX251" fmla="*/ 3104148 w 8128084"/>
              <a:gd name="connsiteY251" fmla="*/ 12320337 h 15135727"/>
              <a:gd name="connsiteX252" fmla="*/ 3007895 w 8128084"/>
              <a:gd name="connsiteY252" fmla="*/ 12079706 h 15135727"/>
              <a:gd name="connsiteX253" fmla="*/ 2911642 w 8128084"/>
              <a:gd name="connsiteY253" fmla="*/ 11935327 h 15135727"/>
              <a:gd name="connsiteX254" fmla="*/ 2863516 w 8128084"/>
              <a:gd name="connsiteY254" fmla="*/ 11694695 h 15135727"/>
              <a:gd name="connsiteX255" fmla="*/ 2911642 w 8128084"/>
              <a:gd name="connsiteY255" fmla="*/ 11454064 h 15135727"/>
              <a:gd name="connsiteX256" fmla="*/ 3056021 w 8128084"/>
              <a:gd name="connsiteY256" fmla="*/ 11454064 h 15135727"/>
              <a:gd name="connsiteX257" fmla="*/ 2983832 w 8128084"/>
              <a:gd name="connsiteY257" fmla="*/ 11381874 h 15135727"/>
              <a:gd name="connsiteX258" fmla="*/ 3031958 w 8128084"/>
              <a:gd name="connsiteY258" fmla="*/ 11285621 h 15135727"/>
              <a:gd name="connsiteX259" fmla="*/ 3007895 w 8128084"/>
              <a:gd name="connsiteY259" fmla="*/ 11189369 h 15135727"/>
              <a:gd name="connsiteX260" fmla="*/ 2887579 w 8128084"/>
              <a:gd name="connsiteY260" fmla="*/ 11141242 h 15135727"/>
              <a:gd name="connsiteX261" fmla="*/ 2887579 w 8128084"/>
              <a:gd name="connsiteY261" fmla="*/ 10972800 h 15135727"/>
              <a:gd name="connsiteX262" fmla="*/ 2887579 w 8128084"/>
              <a:gd name="connsiteY262" fmla="*/ 10924674 h 15135727"/>
              <a:gd name="connsiteX263" fmla="*/ 2767264 w 8128084"/>
              <a:gd name="connsiteY263" fmla="*/ 11020927 h 15135727"/>
              <a:gd name="connsiteX264" fmla="*/ 2743200 w 8128084"/>
              <a:gd name="connsiteY264" fmla="*/ 10924674 h 15135727"/>
              <a:gd name="connsiteX265" fmla="*/ 2550695 w 8128084"/>
              <a:gd name="connsiteY265" fmla="*/ 11020927 h 15135727"/>
              <a:gd name="connsiteX266" fmla="*/ 2526632 w 8128084"/>
              <a:gd name="connsiteY266" fmla="*/ 11117179 h 15135727"/>
              <a:gd name="connsiteX267" fmla="*/ 2334127 w 8128084"/>
              <a:gd name="connsiteY267" fmla="*/ 10996864 h 15135727"/>
              <a:gd name="connsiteX268" fmla="*/ 2358190 w 8128084"/>
              <a:gd name="connsiteY268" fmla="*/ 10732169 h 15135727"/>
              <a:gd name="connsiteX269" fmla="*/ 2334127 w 8128084"/>
              <a:gd name="connsiteY269" fmla="*/ 10587790 h 15135727"/>
              <a:gd name="connsiteX270" fmla="*/ 2406316 w 8128084"/>
              <a:gd name="connsiteY270" fmla="*/ 10491537 h 15135727"/>
              <a:gd name="connsiteX271" fmla="*/ 2598821 w 8128084"/>
              <a:gd name="connsiteY271" fmla="*/ 10684042 h 15135727"/>
              <a:gd name="connsiteX272" fmla="*/ 2767264 w 8128084"/>
              <a:gd name="connsiteY272" fmla="*/ 10684042 h 15135727"/>
              <a:gd name="connsiteX273" fmla="*/ 2646948 w 8128084"/>
              <a:gd name="connsiteY273" fmla="*/ 10515600 h 15135727"/>
              <a:gd name="connsiteX274" fmla="*/ 2815390 w 8128084"/>
              <a:gd name="connsiteY274" fmla="*/ 10395285 h 15135727"/>
              <a:gd name="connsiteX275" fmla="*/ 3080085 w 8128084"/>
              <a:gd name="connsiteY275" fmla="*/ 10419348 h 15135727"/>
              <a:gd name="connsiteX276" fmla="*/ 3248527 w 8128084"/>
              <a:gd name="connsiteY276" fmla="*/ 10539664 h 15135727"/>
              <a:gd name="connsiteX277" fmla="*/ 3320716 w 8128084"/>
              <a:gd name="connsiteY277" fmla="*/ 10659979 h 15135727"/>
              <a:gd name="connsiteX278" fmla="*/ 3465095 w 8128084"/>
              <a:gd name="connsiteY278" fmla="*/ 10659979 h 15135727"/>
              <a:gd name="connsiteX279" fmla="*/ 3441032 w 8128084"/>
              <a:gd name="connsiteY279" fmla="*/ 10491537 h 15135727"/>
              <a:gd name="connsiteX280" fmla="*/ 3392906 w 8128084"/>
              <a:gd name="connsiteY280" fmla="*/ 10250906 h 15135727"/>
              <a:gd name="connsiteX281" fmla="*/ 3152274 w 8128084"/>
              <a:gd name="connsiteY281" fmla="*/ 10250906 h 15135727"/>
              <a:gd name="connsiteX282" fmla="*/ 3176337 w 8128084"/>
              <a:gd name="connsiteY282" fmla="*/ 10178716 h 15135727"/>
              <a:gd name="connsiteX283" fmla="*/ 3104148 w 8128084"/>
              <a:gd name="connsiteY283" fmla="*/ 10154653 h 15135727"/>
              <a:gd name="connsiteX284" fmla="*/ 3007895 w 8128084"/>
              <a:gd name="connsiteY284" fmla="*/ 9962148 h 15135727"/>
              <a:gd name="connsiteX285" fmla="*/ 3176337 w 8128084"/>
              <a:gd name="connsiteY285" fmla="*/ 9889958 h 15135727"/>
              <a:gd name="connsiteX286" fmla="*/ 2959769 w 8128084"/>
              <a:gd name="connsiteY286" fmla="*/ 9504948 h 15135727"/>
              <a:gd name="connsiteX287" fmla="*/ 2791327 w 8128084"/>
              <a:gd name="connsiteY287" fmla="*/ 9456821 h 15135727"/>
              <a:gd name="connsiteX288" fmla="*/ 2574758 w 8128084"/>
              <a:gd name="connsiteY288" fmla="*/ 9336506 h 15135727"/>
              <a:gd name="connsiteX289" fmla="*/ 2550695 w 8128084"/>
              <a:gd name="connsiteY289" fmla="*/ 9071811 h 15135727"/>
              <a:gd name="connsiteX290" fmla="*/ 2695074 w 8128084"/>
              <a:gd name="connsiteY290" fmla="*/ 8999621 h 15135727"/>
              <a:gd name="connsiteX291" fmla="*/ 2622885 w 8128084"/>
              <a:gd name="connsiteY291" fmla="*/ 8975558 h 15135727"/>
              <a:gd name="connsiteX292" fmla="*/ 2430379 w 8128084"/>
              <a:gd name="connsiteY292" fmla="*/ 8999621 h 15135727"/>
              <a:gd name="connsiteX293" fmla="*/ 2261937 w 8128084"/>
              <a:gd name="connsiteY293" fmla="*/ 9168064 h 15135727"/>
              <a:gd name="connsiteX294" fmla="*/ 2237874 w 8128084"/>
              <a:gd name="connsiteY294" fmla="*/ 8999621 h 15135727"/>
              <a:gd name="connsiteX295" fmla="*/ 2117558 w 8128084"/>
              <a:gd name="connsiteY295" fmla="*/ 8975558 h 15135727"/>
              <a:gd name="connsiteX296" fmla="*/ 2045369 w 8128084"/>
              <a:gd name="connsiteY296" fmla="*/ 8783053 h 15135727"/>
              <a:gd name="connsiteX297" fmla="*/ 1852864 w 8128084"/>
              <a:gd name="connsiteY297" fmla="*/ 8758990 h 15135727"/>
              <a:gd name="connsiteX298" fmla="*/ 1636295 w 8128084"/>
              <a:gd name="connsiteY298" fmla="*/ 8927432 h 15135727"/>
              <a:gd name="connsiteX299" fmla="*/ 1588169 w 8128084"/>
              <a:gd name="connsiteY299" fmla="*/ 9023685 h 15135727"/>
              <a:gd name="connsiteX300" fmla="*/ 1515979 w 8128084"/>
              <a:gd name="connsiteY300" fmla="*/ 8879306 h 15135727"/>
              <a:gd name="connsiteX301" fmla="*/ 1347537 w 8128084"/>
              <a:gd name="connsiteY301" fmla="*/ 8879306 h 15135727"/>
              <a:gd name="connsiteX302" fmla="*/ 1347537 w 8128084"/>
              <a:gd name="connsiteY302" fmla="*/ 8710864 h 15135727"/>
              <a:gd name="connsiteX303" fmla="*/ 1106906 w 8128084"/>
              <a:gd name="connsiteY303" fmla="*/ 8783053 h 15135727"/>
              <a:gd name="connsiteX304" fmla="*/ 890337 w 8128084"/>
              <a:gd name="connsiteY304" fmla="*/ 8686800 h 15135727"/>
              <a:gd name="connsiteX305" fmla="*/ 649706 w 8128084"/>
              <a:gd name="connsiteY305" fmla="*/ 8662737 h 15135727"/>
              <a:gd name="connsiteX306" fmla="*/ 385011 w 8128084"/>
              <a:gd name="connsiteY306" fmla="*/ 8566485 h 15135727"/>
              <a:gd name="connsiteX307" fmla="*/ 577516 w 8128084"/>
              <a:gd name="connsiteY307" fmla="*/ 8373979 h 15135727"/>
              <a:gd name="connsiteX308" fmla="*/ 794085 w 8128084"/>
              <a:gd name="connsiteY308" fmla="*/ 8301790 h 15135727"/>
              <a:gd name="connsiteX309" fmla="*/ 745958 w 8128084"/>
              <a:gd name="connsiteY309" fmla="*/ 8133348 h 15135727"/>
              <a:gd name="connsiteX310" fmla="*/ 818148 w 8128084"/>
              <a:gd name="connsiteY310" fmla="*/ 7820527 h 15135727"/>
              <a:gd name="connsiteX311" fmla="*/ 697832 w 8128084"/>
              <a:gd name="connsiteY311" fmla="*/ 7820527 h 15135727"/>
              <a:gd name="connsiteX312" fmla="*/ 625642 w 8128084"/>
              <a:gd name="connsiteY312" fmla="*/ 7916779 h 15135727"/>
              <a:gd name="connsiteX313" fmla="*/ 457200 w 8128084"/>
              <a:gd name="connsiteY313" fmla="*/ 7820527 h 15135727"/>
              <a:gd name="connsiteX314" fmla="*/ 529390 w 8128084"/>
              <a:gd name="connsiteY314" fmla="*/ 7700211 h 15135727"/>
              <a:gd name="connsiteX315" fmla="*/ 938464 w 8128084"/>
              <a:gd name="connsiteY315" fmla="*/ 7676148 h 15135727"/>
              <a:gd name="connsiteX316" fmla="*/ 1058779 w 8128084"/>
              <a:gd name="connsiteY316" fmla="*/ 7459579 h 15135727"/>
              <a:gd name="connsiteX317" fmla="*/ 1203158 w 8128084"/>
              <a:gd name="connsiteY317" fmla="*/ 7603958 h 15135727"/>
              <a:gd name="connsiteX318" fmla="*/ 1299411 w 8128084"/>
              <a:gd name="connsiteY318" fmla="*/ 7555832 h 15135727"/>
              <a:gd name="connsiteX319" fmla="*/ 1443790 w 8128084"/>
              <a:gd name="connsiteY319" fmla="*/ 7507706 h 15135727"/>
              <a:gd name="connsiteX320" fmla="*/ 1684421 w 8128084"/>
              <a:gd name="connsiteY320" fmla="*/ 7603958 h 15135727"/>
              <a:gd name="connsiteX321" fmla="*/ 1684421 w 8128084"/>
              <a:gd name="connsiteY321" fmla="*/ 7603958 h 15135727"/>
              <a:gd name="connsiteX322" fmla="*/ 1540042 w 8128084"/>
              <a:gd name="connsiteY322" fmla="*/ 7363327 h 15135727"/>
              <a:gd name="connsiteX323" fmla="*/ 1299411 w 8128084"/>
              <a:gd name="connsiteY323" fmla="*/ 7315200 h 15135727"/>
              <a:gd name="connsiteX324" fmla="*/ 1130969 w 8128084"/>
              <a:gd name="connsiteY324" fmla="*/ 7339264 h 15135727"/>
              <a:gd name="connsiteX325" fmla="*/ 1034716 w 8128084"/>
              <a:gd name="connsiteY325" fmla="*/ 7315200 h 15135727"/>
              <a:gd name="connsiteX326" fmla="*/ 1155032 w 8128084"/>
              <a:gd name="connsiteY326" fmla="*/ 7050506 h 15135727"/>
              <a:gd name="connsiteX327" fmla="*/ 1155032 w 8128084"/>
              <a:gd name="connsiteY327" fmla="*/ 6930190 h 15135727"/>
              <a:gd name="connsiteX328" fmla="*/ 1155032 w 8128084"/>
              <a:gd name="connsiteY328" fmla="*/ 6761748 h 15135727"/>
              <a:gd name="connsiteX329" fmla="*/ 1203158 w 8128084"/>
              <a:gd name="connsiteY329" fmla="*/ 6617369 h 15135727"/>
              <a:gd name="connsiteX330" fmla="*/ 1371600 w 8128084"/>
              <a:gd name="connsiteY330" fmla="*/ 6472990 h 15135727"/>
              <a:gd name="connsiteX331" fmla="*/ 1443790 w 8128084"/>
              <a:gd name="connsiteY331" fmla="*/ 6328611 h 15135727"/>
              <a:gd name="connsiteX332" fmla="*/ 1419727 w 8128084"/>
              <a:gd name="connsiteY332" fmla="*/ 6208295 h 15135727"/>
              <a:gd name="connsiteX333" fmla="*/ 1275348 w 8128084"/>
              <a:gd name="connsiteY333" fmla="*/ 6304548 h 15135727"/>
              <a:gd name="connsiteX334" fmla="*/ 1323474 w 8128084"/>
              <a:gd name="connsiteY334" fmla="*/ 6015790 h 15135727"/>
              <a:gd name="connsiteX335" fmla="*/ 1540042 w 8128084"/>
              <a:gd name="connsiteY335" fmla="*/ 5871411 h 15135727"/>
              <a:gd name="connsiteX336" fmla="*/ 1540042 w 8128084"/>
              <a:gd name="connsiteY336" fmla="*/ 5751095 h 15135727"/>
              <a:gd name="connsiteX337" fmla="*/ 1395664 w 8128084"/>
              <a:gd name="connsiteY337" fmla="*/ 5799221 h 15135727"/>
              <a:gd name="connsiteX338" fmla="*/ 1179095 w 8128084"/>
              <a:gd name="connsiteY338" fmla="*/ 5799221 h 15135727"/>
              <a:gd name="connsiteX339" fmla="*/ 890337 w 8128084"/>
              <a:gd name="connsiteY339" fmla="*/ 5775158 h 15135727"/>
              <a:gd name="connsiteX340" fmla="*/ 697832 w 8128084"/>
              <a:gd name="connsiteY340" fmla="*/ 5606716 h 15135727"/>
              <a:gd name="connsiteX341" fmla="*/ 577516 w 8128084"/>
              <a:gd name="connsiteY341" fmla="*/ 5582653 h 15135727"/>
              <a:gd name="connsiteX342" fmla="*/ 697832 w 8128084"/>
              <a:gd name="connsiteY342" fmla="*/ 5775158 h 15135727"/>
              <a:gd name="connsiteX343" fmla="*/ 409074 w 8128084"/>
              <a:gd name="connsiteY343" fmla="*/ 5799221 h 15135727"/>
              <a:gd name="connsiteX344" fmla="*/ 168442 w 8128084"/>
              <a:gd name="connsiteY344" fmla="*/ 5702969 h 15135727"/>
              <a:gd name="connsiteX345" fmla="*/ 264695 w 8128084"/>
              <a:gd name="connsiteY345" fmla="*/ 5558590 h 15135727"/>
              <a:gd name="connsiteX346" fmla="*/ 144379 w 8128084"/>
              <a:gd name="connsiteY346" fmla="*/ 5510464 h 15135727"/>
              <a:gd name="connsiteX347" fmla="*/ 0 w 8128084"/>
              <a:gd name="connsiteY347" fmla="*/ 5462337 h 15135727"/>
              <a:gd name="connsiteX348" fmla="*/ 96253 w 8128084"/>
              <a:gd name="connsiteY348"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462337 w 8128084"/>
              <a:gd name="connsiteY185" fmla="*/ 14149137 h 15135727"/>
              <a:gd name="connsiteX186" fmla="*/ 5471527 w 8128084"/>
              <a:gd name="connsiteY186" fmla="*/ 14028153 h 15135727"/>
              <a:gd name="connsiteX187" fmla="*/ 5354721 w 8128084"/>
              <a:gd name="connsiteY187" fmla="*/ 14049208 h 15135727"/>
              <a:gd name="connsiteX188" fmla="*/ 5245769 w 8128084"/>
              <a:gd name="connsiteY188" fmla="*/ 14004758 h 15135727"/>
              <a:gd name="connsiteX189" fmla="*/ 5245769 w 8128084"/>
              <a:gd name="connsiteY189" fmla="*/ 13956632 h 15135727"/>
              <a:gd name="connsiteX190" fmla="*/ 5101390 w 8128084"/>
              <a:gd name="connsiteY190" fmla="*/ 13956632 h 15135727"/>
              <a:gd name="connsiteX191" fmla="*/ 4981074 w 8128084"/>
              <a:gd name="connsiteY191" fmla="*/ 13860379 h 15135727"/>
              <a:gd name="connsiteX192" fmla="*/ 4740442 w 8128084"/>
              <a:gd name="connsiteY192" fmla="*/ 13908506 h 15135727"/>
              <a:gd name="connsiteX193" fmla="*/ 4475748 w 8128084"/>
              <a:gd name="connsiteY193" fmla="*/ 13956632 h 15135727"/>
              <a:gd name="connsiteX194" fmla="*/ 4379495 w 8128084"/>
              <a:gd name="connsiteY194" fmla="*/ 14028821 h 15135727"/>
              <a:gd name="connsiteX195" fmla="*/ 4403558 w 8128084"/>
              <a:gd name="connsiteY195" fmla="*/ 14197264 h 15135727"/>
              <a:gd name="connsiteX196" fmla="*/ 4572000 w 8128084"/>
              <a:gd name="connsiteY196" fmla="*/ 14149137 h 15135727"/>
              <a:gd name="connsiteX197" fmla="*/ 4523874 w 8128084"/>
              <a:gd name="connsiteY197" fmla="*/ 14558211 h 15135727"/>
              <a:gd name="connsiteX198" fmla="*/ 4403558 w 8128084"/>
              <a:gd name="connsiteY198" fmla="*/ 14437895 h 15135727"/>
              <a:gd name="connsiteX199" fmla="*/ 4403558 w 8128084"/>
              <a:gd name="connsiteY199" fmla="*/ 14437895 h 15135727"/>
              <a:gd name="connsiteX200" fmla="*/ 4283242 w 8128084"/>
              <a:gd name="connsiteY200" fmla="*/ 14245390 h 15135727"/>
              <a:gd name="connsiteX201" fmla="*/ 4235116 w 8128084"/>
              <a:gd name="connsiteY201" fmla="*/ 14341642 h 15135727"/>
              <a:gd name="connsiteX202" fmla="*/ 4162927 w 8128084"/>
              <a:gd name="connsiteY202" fmla="*/ 14389769 h 15135727"/>
              <a:gd name="connsiteX203" fmla="*/ 4162927 w 8128084"/>
              <a:gd name="connsiteY203" fmla="*/ 14389769 h 15135727"/>
              <a:gd name="connsiteX204" fmla="*/ 3922295 w 8128084"/>
              <a:gd name="connsiteY204" fmla="*/ 14245390 h 15135727"/>
              <a:gd name="connsiteX205" fmla="*/ 3801979 w 8128084"/>
              <a:gd name="connsiteY205" fmla="*/ 14293516 h 15135727"/>
              <a:gd name="connsiteX206" fmla="*/ 3681664 w 8128084"/>
              <a:gd name="connsiteY206" fmla="*/ 14389769 h 15135727"/>
              <a:gd name="connsiteX207" fmla="*/ 3657600 w 8128084"/>
              <a:gd name="connsiteY207" fmla="*/ 14654464 h 15135727"/>
              <a:gd name="connsiteX208" fmla="*/ 3513221 w 8128084"/>
              <a:gd name="connsiteY208" fmla="*/ 14726653 h 15135727"/>
              <a:gd name="connsiteX209" fmla="*/ 3513221 w 8128084"/>
              <a:gd name="connsiteY209" fmla="*/ 14871032 h 15135727"/>
              <a:gd name="connsiteX210" fmla="*/ 3633537 w 8128084"/>
              <a:gd name="connsiteY210" fmla="*/ 14967285 h 15135727"/>
              <a:gd name="connsiteX211" fmla="*/ 3609474 w 8128084"/>
              <a:gd name="connsiteY211" fmla="*/ 15087600 h 15135727"/>
              <a:gd name="connsiteX212" fmla="*/ 3441032 w 8128084"/>
              <a:gd name="connsiteY212" fmla="*/ 15039474 h 15135727"/>
              <a:gd name="connsiteX213" fmla="*/ 3272590 w 8128084"/>
              <a:gd name="connsiteY213" fmla="*/ 15063537 h 15135727"/>
              <a:gd name="connsiteX214" fmla="*/ 3248527 w 8128084"/>
              <a:gd name="connsiteY214" fmla="*/ 14895095 h 15135727"/>
              <a:gd name="connsiteX215" fmla="*/ 3128211 w 8128084"/>
              <a:gd name="connsiteY215" fmla="*/ 14919158 h 15135727"/>
              <a:gd name="connsiteX216" fmla="*/ 2959769 w 8128084"/>
              <a:gd name="connsiteY216" fmla="*/ 15135727 h 15135727"/>
              <a:gd name="connsiteX217" fmla="*/ 2935706 w 8128084"/>
              <a:gd name="connsiteY217" fmla="*/ 14895095 h 15135727"/>
              <a:gd name="connsiteX218" fmla="*/ 2791327 w 8128084"/>
              <a:gd name="connsiteY218" fmla="*/ 14943221 h 15135727"/>
              <a:gd name="connsiteX219" fmla="*/ 2671011 w 8128084"/>
              <a:gd name="connsiteY219" fmla="*/ 15039474 h 15135727"/>
              <a:gd name="connsiteX220" fmla="*/ 2430379 w 8128084"/>
              <a:gd name="connsiteY220" fmla="*/ 15087600 h 15135727"/>
              <a:gd name="connsiteX221" fmla="*/ 2237874 w 8128084"/>
              <a:gd name="connsiteY221" fmla="*/ 15039474 h 15135727"/>
              <a:gd name="connsiteX222" fmla="*/ 2622885 w 8128084"/>
              <a:gd name="connsiteY222" fmla="*/ 14846969 h 15135727"/>
              <a:gd name="connsiteX223" fmla="*/ 2887579 w 8128084"/>
              <a:gd name="connsiteY223" fmla="*/ 14774779 h 15135727"/>
              <a:gd name="connsiteX224" fmla="*/ 2839453 w 8128084"/>
              <a:gd name="connsiteY224" fmla="*/ 14582274 h 15135727"/>
              <a:gd name="connsiteX225" fmla="*/ 2935706 w 8128084"/>
              <a:gd name="connsiteY225" fmla="*/ 14510085 h 15135727"/>
              <a:gd name="connsiteX226" fmla="*/ 2935706 w 8128084"/>
              <a:gd name="connsiteY226" fmla="*/ 14510085 h 15135727"/>
              <a:gd name="connsiteX227" fmla="*/ 3080085 w 8128084"/>
              <a:gd name="connsiteY227" fmla="*/ 14413832 h 15135727"/>
              <a:gd name="connsiteX228" fmla="*/ 3152274 w 8128084"/>
              <a:gd name="connsiteY228" fmla="*/ 14341642 h 15135727"/>
              <a:gd name="connsiteX229" fmla="*/ 3080085 w 8128084"/>
              <a:gd name="connsiteY229" fmla="*/ 14269453 h 15135727"/>
              <a:gd name="connsiteX230" fmla="*/ 3152274 w 8128084"/>
              <a:gd name="connsiteY230" fmla="*/ 14197264 h 15135727"/>
              <a:gd name="connsiteX231" fmla="*/ 3152274 w 8128084"/>
              <a:gd name="connsiteY231" fmla="*/ 14052885 h 15135727"/>
              <a:gd name="connsiteX232" fmla="*/ 3080085 w 8128084"/>
              <a:gd name="connsiteY232" fmla="*/ 13980695 h 15135727"/>
              <a:gd name="connsiteX233" fmla="*/ 3056021 w 8128084"/>
              <a:gd name="connsiteY233" fmla="*/ 14076948 h 15135727"/>
              <a:gd name="connsiteX234" fmla="*/ 2935706 w 8128084"/>
              <a:gd name="connsiteY234" fmla="*/ 14076948 h 15135727"/>
              <a:gd name="connsiteX235" fmla="*/ 2863516 w 8128084"/>
              <a:gd name="connsiteY235" fmla="*/ 14125074 h 15135727"/>
              <a:gd name="connsiteX236" fmla="*/ 2719137 w 8128084"/>
              <a:gd name="connsiteY236" fmla="*/ 14197264 h 15135727"/>
              <a:gd name="connsiteX237" fmla="*/ 2646948 w 8128084"/>
              <a:gd name="connsiteY237" fmla="*/ 14197264 h 15135727"/>
              <a:gd name="connsiteX238" fmla="*/ 2598821 w 8128084"/>
              <a:gd name="connsiteY238" fmla="*/ 14125074 h 15135727"/>
              <a:gd name="connsiteX239" fmla="*/ 2430379 w 8128084"/>
              <a:gd name="connsiteY239" fmla="*/ 13836316 h 15135727"/>
              <a:gd name="connsiteX240" fmla="*/ 2646948 w 8128084"/>
              <a:gd name="connsiteY240" fmla="*/ 13812253 h 15135727"/>
              <a:gd name="connsiteX241" fmla="*/ 2502569 w 8128084"/>
              <a:gd name="connsiteY241" fmla="*/ 13475369 h 15135727"/>
              <a:gd name="connsiteX242" fmla="*/ 2550695 w 8128084"/>
              <a:gd name="connsiteY242" fmla="*/ 13186611 h 15135727"/>
              <a:gd name="connsiteX243" fmla="*/ 2719137 w 8128084"/>
              <a:gd name="connsiteY243" fmla="*/ 13042232 h 15135727"/>
              <a:gd name="connsiteX244" fmla="*/ 2791327 w 8128084"/>
              <a:gd name="connsiteY244" fmla="*/ 12945979 h 15135727"/>
              <a:gd name="connsiteX245" fmla="*/ 3031958 w 8128084"/>
              <a:gd name="connsiteY245" fmla="*/ 13090358 h 15135727"/>
              <a:gd name="connsiteX246" fmla="*/ 3056021 w 8128084"/>
              <a:gd name="connsiteY246" fmla="*/ 12753474 h 15135727"/>
              <a:gd name="connsiteX247" fmla="*/ 2887579 w 8128084"/>
              <a:gd name="connsiteY247" fmla="*/ 12777537 h 15135727"/>
              <a:gd name="connsiteX248" fmla="*/ 2815390 w 8128084"/>
              <a:gd name="connsiteY248" fmla="*/ 12777537 h 15135727"/>
              <a:gd name="connsiteX249" fmla="*/ 3176337 w 8128084"/>
              <a:gd name="connsiteY249" fmla="*/ 12368464 h 15135727"/>
              <a:gd name="connsiteX250" fmla="*/ 3104148 w 8128084"/>
              <a:gd name="connsiteY250" fmla="*/ 12320337 h 15135727"/>
              <a:gd name="connsiteX251" fmla="*/ 3104148 w 8128084"/>
              <a:gd name="connsiteY251" fmla="*/ 12320337 h 15135727"/>
              <a:gd name="connsiteX252" fmla="*/ 3007895 w 8128084"/>
              <a:gd name="connsiteY252" fmla="*/ 12079706 h 15135727"/>
              <a:gd name="connsiteX253" fmla="*/ 2911642 w 8128084"/>
              <a:gd name="connsiteY253" fmla="*/ 11935327 h 15135727"/>
              <a:gd name="connsiteX254" fmla="*/ 2863516 w 8128084"/>
              <a:gd name="connsiteY254" fmla="*/ 11694695 h 15135727"/>
              <a:gd name="connsiteX255" fmla="*/ 2911642 w 8128084"/>
              <a:gd name="connsiteY255" fmla="*/ 11454064 h 15135727"/>
              <a:gd name="connsiteX256" fmla="*/ 3056021 w 8128084"/>
              <a:gd name="connsiteY256" fmla="*/ 11454064 h 15135727"/>
              <a:gd name="connsiteX257" fmla="*/ 2983832 w 8128084"/>
              <a:gd name="connsiteY257" fmla="*/ 11381874 h 15135727"/>
              <a:gd name="connsiteX258" fmla="*/ 3031958 w 8128084"/>
              <a:gd name="connsiteY258" fmla="*/ 11285621 h 15135727"/>
              <a:gd name="connsiteX259" fmla="*/ 3007895 w 8128084"/>
              <a:gd name="connsiteY259" fmla="*/ 11189369 h 15135727"/>
              <a:gd name="connsiteX260" fmla="*/ 2887579 w 8128084"/>
              <a:gd name="connsiteY260" fmla="*/ 11141242 h 15135727"/>
              <a:gd name="connsiteX261" fmla="*/ 2887579 w 8128084"/>
              <a:gd name="connsiteY261" fmla="*/ 10972800 h 15135727"/>
              <a:gd name="connsiteX262" fmla="*/ 2887579 w 8128084"/>
              <a:gd name="connsiteY262" fmla="*/ 10924674 h 15135727"/>
              <a:gd name="connsiteX263" fmla="*/ 2767264 w 8128084"/>
              <a:gd name="connsiteY263" fmla="*/ 11020927 h 15135727"/>
              <a:gd name="connsiteX264" fmla="*/ 2743200 w 8128084"/>
              <a:gd name="connsiteY264" fmla="*/ 10924674 h 15135727"/>
              <a:gd name="connsiteX265" fmla="*/ 2550695 w 8128084"/>
              <a:gd name="connsiteY265" fmla="*/ 11020927 h 15135727"/>
              <a:gd name="connsiteX266" fmla="*/ 2526632 w 8128084"/>
              <a:gd name="connsiteY266" fmla="*/ 11117179 h 15135727"/>
              <a:gd name="connsiteX267" fmla="*/ 2334127 w 8128084"/>
              <a:gd name="connsiteY267" fmla="*/ 10996864 h 15135727"/>
              <a:gd name="connsiteX268" fmla="*/ 2358190 w 8128084"/>
              <a:gd name="connsiteY268" fmla="*/ 10732169 h 15135727"/>
              <a:gd name="connsiteX269" fmla="*/ 2334127 w 8128084"/>
              <a:gd name="connsiteY269" fmla="*/ 10587790 h 15135727"/>
              <a:gd name="connsiteX270" fmla="*/ 2406316 w 8128084"/>
              <a:gd name="connsiteY270" fmla="*/ 10491537 h 15135727"/>
              <a:gd name="connsiteX271" fmla="*/ 2598821 w 8128084"/>
              <a:gd name="connsiteY271" fmla="*/ 10684042 h 15135727"/>
              <a:gd name="connsiteX272" fmla="*/ 2767264 w 8128084"/>
              <a:gd name="connsiteY272" fmla="*/ 10684042 h 15135727"/>
              <a:gd name="connsiteX273" fmla="*/ 2646948 w 8128084"/>
              <a:gd name="connsiteY273" fmla="*/ 10515600 h 15135727"/>
              <a:gd name="connsiteX274" fmla="*/ 2815390 w 8128084"/>
              <a:gd name="connsiteY274" fmla="*/ 10395285 h 15135727"/>
              <a:gd name="connsiteX275" fmla="*/ 3080085 w 8128084"/>
              <a:gd name="connsiteY275" fmla="*/ 10419348 h 15135727"/>
              <a:gd name="connsiteX276" fmla="*/ 3248527 w 8128084"/>
              <a:gd name="connsiteY276" fmla="*/ 10539664 h 15135727"/>
              <a:gd name="connsiteX277" fmla="*/ 3320716 w 8128084"/>
              <a:gd name="connsiteY277" fmla="*/ 10659979 h 15135727"/>
              <a:gd name="connsiteX278" fmla="*/ 3465095 w 8128084"/>
              <a:gd name="connsiteY278" fmla="*/ 10659979 h 15135727"/>
              <a:gd name="connsiteX279" fmla="*/ 3441032 w 8128084"/>
              <a:gd name="connsiteY279" fmla="*/ 10491537 h 15135727"/>
              <a:gd name="connsiteX280" fmla="*/ 3392906 w 8128084"/>
              <a:gd name="connsiteY280" fmla="*/ 10250906 h 15135727"/>
              <a:gd name="connsiteX281" fmla="*/ 3152274 w 8128084"/>
              <a:gd name="connsiteY281" fmla="*/ 10250906 h 15135727"/>
              <a:gd name="connsiteX282" fmla="*/ 3176337 w 8128084"/>
              <a:gd name="connsiteY282" fmla="*/ 10178716 h 15135727"/>
              <a:gd name="connsiteX283" fmla="*/ 3104148 w 8128084"/>
              <a:gd name="connsiteY283" fmla="*/ 10154653 h 15135727"/>
              <a:gd name="connsiteX284" fmla="*/ 3007895 w 8128084"/>
              <a:gd name="connsiteY284" fmla="*/ 9962148 h 15135727"/>
              <a:gd name="connsiteX285" fmla="*/ 3176337 w 8128084"/>
              <a:gd name="connsiteY285" fmla="*/ 9889958 h 15135727"/>
              <a:gd name="connsiteX286" fmla="*/ 2959769 w 8128084"/>
              <a:gd name="connsiteY286" fmla="*/ 9504948 h 15135727"/>
              <a:gd name="connsiteX287" fmla="*/ 2791327 w 8128084"/>
              <a:gd name="connsiteY287" fmla="*/ 9456821 h 15135727"/>
              <a:gd name="connsiteX288" fmla="*/ 2574758 w 8128084"/>
              <a:gd name="connsiteY288" fmla="*/ 9336506 h 15135727"/>
              <a:gd name="connsiteX289" fmla="*/ 2550695 w 8128084"/>
              <a:gd name="connsiteY289" fmla="*/ 9071811 h 15135727"/>
              <a:gd name="connsiteX290" fmla="*/ 2695074 w 8128084"/>
              <a:gd name="connsiteY290" fmla="*/ 8999621 h 15135727"/>
              <a:gd name="connsiteX291" fmla="*/ 2622885 w 8128084"/>
              <a:gd name="connsiteY291" fmla="*/ 8975558 h 15135727"/>
              <a:gd name="connsiteX292" fmla="*/ 2430379 w 8128084"/>
              <a:gd name="connsiteY292" fmla="*/ 8999621 h 15135727"/>
              <a:gd name="connsiteX293" fmla="*/ 2261937 w 8128084"/>
              <a:gd name="connsiteY293" fmla="*/ 9168064 h 15135727"/>
              <a:gd name="connsiteX294" fmla="*/ 2237874 w 8128084"/>
              <a:gd name="connsiteY294" fmla="*/ 8999621 h 15135727"/>
              <a:gd name="connsiteX295" fmla="*/ 2117558 w 8128084"/>
              <a:gd name="connsiteY295" fmla="*/ 8975558 h 15135727"/>
              <a:gd name="connsiteX296" fmla="*/ 2045369 w 8128084"/>
              <a:gd name="connsiteY296" fmla="*/ 8783053 h 15135727"/>
              <a:gd name="connsiteX297" fmla="*/ 1852864 w 8128084"/>
              <a:gd name="connsiteY297" fmla="*/ 8758990 h 15135727"/>
              <a:gd name="connsiteX298" fmla="*/ 1636295 w 8128084"/>
              <a:gd name="connsiteY298" fmla="*/ 8927432 h 15135727"/>
              <a:gd name="connsiteX299" fmla="*/ 1588169 w 8128084"/>
              <a:gd name="connsiteY299" fmla="*/ 9023685 h 15135727"/>
              <a:gd name="connsiteX300" fmla="*/ 1515979 w 8128084"/>
              <a:gd name="connsiteY300" fmla="*/ 8879306 h 15135727"/>
              <a:gd name="connsiteX301" fmla="*/ 1347537 w 8128084"/>
              <a:gd name="connsiteY301" fmla="*/ 8879306 h 15135727"/>
              <a:gd name="connsiteX302" fmla="*/ 1347537 w 8128084"/>
              <a:gd name="connsiteY302" fmla="*/ 8710864 h 15135727"/>
              <a:gd name="connsiteX303" fmla="*/ 1106906 w 8128084"/>
              <a:gd name="connsiteY303" fmla="*/ 8783053 h 15135727"/>
              <a:gd name="connsiteX304" fmla="*/ 890337 w 8128084"/>
              <a:gd name="connsiteY304" fmla="*/ 8686800 h 15135727"/>
              <a:gd name="connsiteX305" fmla="*/ 649706 w 8128084"/>
              <a:gd name="connsiteY305" fmla="*/ 8662737 h 15135727"/>
              <a:gd name="connsiteX306" fmla="*/ 385011 w 8128084"/>
              <a:gd name="connsiteY306" fmla="*/ 8566485 h 15135727"/>
              <a:gd name="connsiteX307" fmla="*/ 577516 w 8128084"/>
              <a:gd name="connsiteY307" fmla="*/ 8373979 h 15135727"/>
              <a:gd name="connsiteX308" fmla="*/ 794085 w 8128084"/>
              <a:gd name="connsiteY308" fmla="*/ 8301790 h 15135727"/>
              <a:gd name="connsiteX309" fmla="*/ 745958 w 8128084"/>
              <a:gd name="connsiteY309" fmla="*/ 8133348 h 15135727"/>
              <a:gd name="connsiteX310" fmla="*/ 818148 w 8128084"/>
              <a:gd name="connsiteY310" fmla="*/ 7820527 h 15135727"/>
              <a:gd name="connsiteX311" fmla="*/ 697832 w 8128084"/>
              <a:gd name="connsiteY311" fmla="*/ 7820527 h 15135727"/>
              <a:gd name="connsiteX312" fmla="*/ 625642 w 8128084"/>
              <a:gd name="connsiteY312" fmla="*/ 7916779 h 15135727"/>
              <a:gd name="connsiteX313" fmla="*/ 457200 w 8128084"/>
              <a:gd name="connsiteY313" fmla="*/ 7820527 h 15135727"/>
              <a:gd name="connsiteX314" fmla="*/ 529390 w 8128084"/>
              <a:gd name="connsiteY314" fmla="*/ 7700211 h 15135727"/>
              <a:gd name="connsiteX315" fmla="*/ 938464 w 8128084"/>
              <a:gd name="connsiteY315" fmla="*/ 7676148 h 15135727"/>
              <a:gd name="connsiteX316" fmla="*/ 1058779 w 8128084"/>
              <a:gd name="connsiteY316" fmla="*/ 7459579 h 15135727"/>
              <a:gd name="connsiteX317" fmla="*/ 1203158 w 8128084"/>
              <a:gd name="connsiteY317" fmla="*/ 7603958 h 15135727"/>
              <a:gd name="connsiteX318" fmla="*/ 1299411 w 8128084"/>
              <a:gd name="connsiteY318" fmla="*/ 7555832 h 15135727"/>
              <a:gd name="connsiteX319" fmla="*/ 1443790 w 8128084"/>
              <a:gd name="connsiteY319" fmla="*/ 7507706 h 15135727"/>
              <a:gd name="connsiteX320" fmla="*/ 1684421 w 8128084"/>
              <a:gd name="connsiteY320" fmla="*/ 7603958 h 15135727"/>
              <a:gd name="connsiteX321" fmla="*/ 1684421 w 8128084"/>
              <a:gd name="connsiteY321" fmla="*/ 7603958 h 15135727"/>
              <a:gd name="connsiteX322" fmla="*/ 1540042 w 8128084"/>
              <a:gd name="connsiteY322" fmla="*/ 7363327 h 15135727"/>
              <a:gd name="connsiteX323" fmla="*/ 1299411 w 8128084"/>
              <a:gd name="connsiteY323" fmla="*/ 7315200 h 15135727"/>
              <a:gd name="connsiteX324" fmla="*/ 1130969 w 8128084"/>
              <a:gd name="connsiteY324" fmla="*/ 7339264 h 15135727"/>
              <a:gd name="connsiteX325" fmla="*/ 1034716 w 8128084"/>
              <a:gd name="connsiteY325" fmla="*/ 7315200 h 15135727"/>
              <a:gd name="connsiteX326" fmla="*/ 1155032 w 8128084"/>
              <a:gd name="connsiteY326" fmla="*/ 7050506 h 15135727"/>
              <a:gd name="connsiteX327" fmla="*/ 1155032 w 8128084"/>
              <a:gd name="connsiteY327" fmla="*/ 6930190 h 15135727"/>
              <a:gd name="connsiteX328" fmla="*/ 1155032 w 8128084"/>
              <a:gd name="connsiteY328" fmla="*/ 6761748 h 15135727"/>
              <a:gd name="connsiteX329" fmla="*/ 1203158 w 8128084"/>
              <a:gd name="connsiteY329" fmla="*/ 6617369 h 15135727"/>
              <a:gd name="connsiteX330" fmla="*/ 1371600 w 8128084"/>
              <a:gd name="connsiteY330" fmla="*/ 6472990 h 15135727"/>
              <a:gd name="connsiteX331" fmla="*/ 1443790 w 8128084"/>
              <a:gd name="connsiteY331" fmla="*/ 6328611 h 15135727"/>
              <a:gd name="connsiteX332" fmla="*/ 1419727 w 8128084"/>
              <a:gd name="connsiteY332" fmla="*/ 6208295 h 15135727"/>
              <a:gd name="connsiteX333" fmla="*/ 1275348 w 8128084"/>
              <a:gd name="connsiteY333" fmla="*/ 6304548 h 15135727"/>
              <a:gd name="connsiteX334" fmla="*/ 1323474 w 8128084"/>
              <a:gd name="connsiteY334" fmla="*/ 6015790 h 15135727"/>
              <a:gd name="connsiteX335" fmla="*/ 1540042 w 8128084"/>
              <a:gd name="connsiteY335" fmla="*/ 5871411 h 15135727"/>
              <a:gd name="connsiteX336" fmla="*/ 1540042 w 8128084"/>
              <a:gd name="connsiteY336" fmla="*/ 5751095 h 15135727"/>
              <a:gd name="connsiteX337" fmla="*/ 1395664 w 8128084"/>
              <a:gd name="connsiteY337" fmla="*/ 5799221 h 15135727"/>
              <a:gd name="connsiteX338" fmla="*/ 1179095 w 8128084"/>
              <a:gd name="connsiteY338" fmla="*/ 5799221 h 15135727"/>
              <a:gd name="connsiteX339" fmla="*/ 890337 w 8128084"/>
              <a:gd name="connsiteY339" fmla="*/ 5775158 h 15135727"/>
              <a:gd name="connsiteX340" fmla="*/ 697832 w 8128084"/>
              <a:gd name="connsiteY340" fmla="*/ 5606716 h 15135727"/>
              <a:gd name="connsiteX341" fmla="*/ 577516 w 8128084"/>
              <a:gd name="connsiteY341" fmla="*/ 5582653 h 15135727"/>
              <a:gd name="connsiteX342" fmla="*/ 697832 w 8128084"/>
              <a:gd name="connsiteY342" fmla="*/ 5775158 h 15135727"/>
              <a:gd name="connsiteX343" fmla="*/ 409074 w 8128084"/>
              <a:gd name="connsiteY343" fmla="*/ 5799221 h 15135727"/>
              <a:gd name="connsiteX344" fmla="*/ 168442 w 8128084"/>
              <a:gd name="connsiteY344" fmla="*/ 5702969 h 15135727"/>
              <a:gd name="connsiteX345" fmla="*/ 264695 w 8128084"/>
              <a:gd name="connsiteY345" fmla="*/ 5558590 h 15135727"/>
              <a:gd name="connsiteX346" fmla="*/ 144379 w 8128084"/>
              <a:gd name="connsiteY346" fmla="*/ 5510464 h 15135727"/>
              <a:gd name="connsiteX347" fmla="*/ 0 w 8128084"/>
              <a:gd name="connsiteY347" fmla="*/ 5462337 h 15135727"/>
              <a:gd name="connsiteX348" fmla="*/ 96253 w 8128084"/>
              <a:gd name="connsiteY348"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462337 w 8128084"/>
              <a:gd name="connsiteY185" fmla="*/ 14149137 h 15135727"/>
              <a:gd name="connsiteX186" fmla="*/ 5471527 w 8128084"/>
              <a:gd name="connsiteY186" fmla="*/ 14028153 h 15135727"/>
              <a:gd name="connsiteX187" fmla="*/ 5354721 w 8128084"/>
              <a:gd name="connsiteY187" fmla="*/ 14049208 h 15135727"/>
              <a:gd name="connsiteX188" fmla="*/ 5239419 w 8128084"/>
              <a:gd name="connsiteY188" fmla="*/ 14080958 h 15135727"/>
              <a:gd name="connsiteX189" fmla="*/ 5245769 w 8128084"/>
              <a:gd name="connsiteY189" fmla="*/ 13956632 h 15135727"/>
              <a:gd name="connsiteX190" fmla="*/ 5101390 w 8128084"/>
              <a:gd name="connsiteY190" fmla="*/ 13956632 h 15135727"/>
              <a:gd name="connsiteX191" fmla="*/ 4981074 w 8128084"/>
              <a:gd name="connsiteY191" fmla="*/ 13860379 h 15135727"/>
              <a:gd name="connsiteX192" fmla="*/ 4740442 w 8128084"/>
              <a:gd name="connsiteY192" fmla="*/ 13908506 h 15135727"/>
              <a:gd name="connsiteX193" fmla="*/ 4475748 w 8128084"/>
              <a:gd name="connsiteY193" fmla="*/ 13956632 h 15135727"/>
              <a:gd name="connsiteX194" fmla="*/ 4379495 w 8128084"/>
              <a:gd name="connsiteY194" fmla="*/ 14028821 h 15135727"/>
              <a:gd name="connsiteX195" fmla="*/ 4403558 w 8128084"/>
              <a:gd name="connsiteY195" fmla="*/ 14197264 h 15135727"/>
              <a:gd name="connsiteX196" fmla="*/ 4572000 w 8128084"/>
              <a:gd name="connsiteY196" fmla="*/ 14149137 h 15135727"/>
              <a:gd name="connsiteX197" fmla="*/ 4523874 w 8128084"/>
              <a:gd name="connsiteY197" fmla="*/ 14558211 h 15135727"/>
              <a:gd name="connsiteX198" fmla="*/ 4403558 w 8128084"/>
              <a:gd name="connsiteY198" fmla="*/ 14437895 h 15135727"/>
              <a:gd name="connsiteX199" fmla="*/ 4403558 w 8128084"/>
              <a:gd name="connsiteY199" fmla="*/ 14437895 h 15135727"/>
              <a:gd name="connsiteX200" fmla="*/ 4283242 w 8128084"/>
              <a:gd name="connsiteY200" fmla="*/ 14245390 h 15135727"/>
              <a:gd name="connsiteX201" fmla="*/ 4235116 w 8128084"/>
              <a:gd name="connsiteY201" fmla="*/ 14341642 h 15135727"/>
              <a:gd name="connsiteX202" fmla="*/ 4162927 w 8128084"/>
              <a:gd name="connsiteY202" fmla="*/ 14389769 h 15135727"/>
              <a:gd name="connsiteX203" fmla="*/ 4162927 w 8128084"/>
              <a:gd name="connsiteY203" fmla="*/ 14389769 h 15135727"/>
              <a:gd name="connsiteX204" fmla="*/ 3922295 w 8128084"/>
              <a:gd name="connsiteY204" fmla="*/ 14245390 h 15135727"/>
              <a:gd name="connsiteX205" fmla="*/ 3801979 w 8128084"/>
              <a:gd name="connsiteY205" fmla="*/ 14293516 h 15135727"/>
              <a:gd name="connsiteX206" fmla="*/ 3681664 w 8128084"/>
              <a:gd name="connsiteY206" fmla="*/ 14389769 h 15135727"/>
              <a:gd name="connsiteX207" fmla="*/ 3657600 w 8128084"/>
              <a:gd name="connsiteY207" fmla="*/ 14654464 h 15135727"/>
              <a:gd name="connsiteX208" fmla="*/ 3513221 w 8128084"/>
              <a:gd name="connsiteY208" fmla="*/ 14726653 h 15135727"/>
              <a:gd name="connsiteX209" fmla="*/ 3513221 w 8128084"/>
              <a:gd name="connsiteY209" fmla="*/ 14871032 h 15135727"/>
              <a:gd name="connsiteX210" fmla="*/ 3633537 w 8128084"/>
              <a:gd name="connsiteY210" fmla="*/ 14967285 h 15135727"/>
              <a:gd name="connsiteX211" fmla="*/ 3609474 w 8128084"/>
              <a:gd name="connsiteY211" fmla="*/ 15087600 h 15135727"/>
              <a:gd name="connsiteX212" fmla="*/ 3441032 w 8128084"/>
              <a:gd name="connsiteY212" fmla="*/ 15039474 h 15135727"/>
              <a:gd name="connsiteX213" fmla="*/ 3272590 w 8128084"/>
              <a:gd name="connsiteY213" fmla="*/ 15063537 h 15135727"/>
              <a:gd name="connsiteX214" fmla="*/ 3248527 w 8128084"/>
              <a:gd name="connsiteY214" fmla="*/ 14895095 h 15135727"/>
              <a:gd name="connsiteX215" fmla="*/ 3128211 w 8128084"/>
              <a:gd name="connsiteY215" fmla="*/ 14919158 h 15135727"/>
              <a:gd name="connsiteX216" fmla="*/ 2959769 w 8128084"/>
              <a:gd name="connsiteY216" fmla="*/ 15135727 h 15135727"/>
              <a:gd name="connsiteX217" fmla="*/ 2935706 w 8128084"/>
              <a:gd name="connsiteY217" fmla="*/ 14895095 h 15135727"/>
              <a:gd name="connsiteX218" fmla="*/ 2791327 w 8128084"/>
              <a:gd name="connsiteY218" fmla="*/ 14943221 h 15135727"/>
              <a:gd name="connsiteX219" fmla="*/ 2671011 w 8128084"/>
              <a:gd name="connsiteY219" fmla="*/ 15039474 h 15135727"/>
              <a:gd name="connsiteX220" fmla="*/ 2430379 w 8128084"/>
              <a:gd name="connsiteY220" fmla="*/ 15087600 h 15135727"/>
              <a:gd name="connsiteX221" fmla="*/ 2237874 w 8128084"/>
              <a:gd name="connsiteY221" fmla="*/ 15039474 h 15135727"/>
              <a:gd name="connsiteX222" fmla="*/ 2622885 w 8128084"/>
              <a:gd name="connsiteY222" fmla="*/ 14846969 h 15135727"/>
              <a:gd name="connsiteX223" fmla="*/ 2887579 w 8128084"/>
              <a:gd name="connsiteY223" fmla="*/ 14774779 h 15135727"/>
              <a:gd name="connsiteX224" fmla="*/ 2839453 w 8128084"/>
              <a:gd name="connsiteY224" fmla="*/ 14582274 h 15135727"/>
              <a:gd name="connsiteX225" fmla="*/ 2935706 w 8128084"/>
              <a:gd name="connsiteY225" fmla="*/ 14510085 h 15135727"/>
              <a:gd name="connsiteX226" fmla="*/ 2935706 w 8128084"/>
              <a:gd name="connsiteY226" fmla="*/ 14510085 h 15135727"/>
              <a:gd name="connsiteX227" fmla="*/ 3080085 w 8128084"/>
              <a:gd name="connsiteY227" fmla="*/ 14413832 h 15135727"/>
              <a:gd name="connsiteX228" fmla="*/ 3152274 w 8128084"/>
              <a:gd name="connsiteY228" fmla="*/ 14341642 h 15135727"/>
              <a:gd name="connsiteX229" fmla="*/ 3080085 w 8128084"/>
              <a:gd name="connsiteY229" fmla="*/ 14269453 h 15135727"/>
              <a:gd name="connsiteX230" fmla="*/ 3152274 w 8128084"/>
              <a:gd name="connsiteY230" fmla="*/ 14197264 h 15135727"/>
              <a:gd name="connsiteX231" fmla="*/ 3152274 w 8128084"/>
              <a:gd name="connsiteY231" fmla="*/ 14052885 h 15135727"/>
              <a:gd name="connsiteX232" fmla="*/ 3080085 w 8128084"/>
              <a:gd name="connsiteY232" fmla="*/ 13980695 h 15135727"/>
              <a:gd name="connsiteX233" fmla="*/ 3056021 w 8128084"/>
              <a:gd name="connsiteY233" fmla="*/ 14076948 h 15135727"/>
              <a:gd name="connsiteX234" fmla="*/ 2935706 w 8128084"/>
              <a:gd name="connsiteY234" fmla="*/ 14076948 h 15135727"/>
              <a:gd name="connsiteX235" fmla="*/ 2863516 w 8128084"/>
              <a:gd name="connsiteY235" fmla="*/ 14125074 h 15135727"/>
              <a:gd name="connsiteX236" fmla="*/ 2719137 w 8128084"/>
              <a:gd name="connsiteY236" fmla="*/ 14197264 h 15135727"/>
              <a:gd name="connsiteX237" fmla="*/ 2646948 w 8128084"/>
              <a:gd name="connsiteY237" fmla="*/ 14197264 h 15135727"/>
              <a:gd name="connsiteX238" fmla="*/ 2598821 w 8128084"/>
              <a:gd name="connsiteY238" fmla="*/ 14125074 h 15135727"/>
              <a:gd name="connsiteX239" fmla="*/ 2430379 w 8128084"/>
              <a:gd name="connsiteY239" fmla="*/ 13836316 h 15135727"/>
              <a:gd name="connsiteX240" fmla="*/ 2646948 w 8128084"/>
              <a:gd name="connsiteY240" fmla="*/ 13812253 h 15135727"/>
              <a:gd name="connsiteX241" fmla="*/ 2502569 w 8128084"/>
              <a:gd name="connsiteY241" fmla="*/ 13475369 h 15135727"/>
              <a:gd name="connsiteX242" fmla="*/ 2550695 w 8128084"/>
              <a:gd name="connsiteY242" fmla="*/ 13186611 h 15135727"/>
              <a:gd name="connsiteX243" fmla="*/ 2719137 w 8128084"/>
              <a:gd name="connsiteY243" fmla="*/ 13042232 h 15135727"/>
              <a:gd name="connsiteX244" fmla="*/ 2791327 w 8128084"/>
              <a:gd name="connsiteY244" fmla="*/ 12945979 h 15135727"/>
              <a:gd name="connsiteX245" fmla="*/ 3031958 w 8128084"/>
              <a:gd name="connsiteY245" fmla="*/ 13090358 h 15135727"/>
              <a:gd name="connsiteX246" fmla="*/ 3056021 w 8128084"/>
              <a:gd name="connsiteY246" fmla="*/ 12753474 h 15135727"/>
              <a:gd name="connsiteX247" fmla="*/ 2887579 w 8128084"/>
              <a:gd name="connsiteY247" fmla="*/ 12777537 h 15135727"/>
              <a:gd name="connsiteX248" fmla="*/ 2815390 w 8128084"/>
              <a:gd name="connsiteY248" fmla="*/ 12777537 h 15135727"/>
              <a:gd name="connsiteX249" fmla="*/ 3176337 w 8128084"/>
              <a:gd name="connsiteY249" fmla="*/ 12368464 h 15135727"/>
              <a:gd name="connsiteX250" fmla="*/ 3104148 w 8128084"/>
              <a:gd name="connsiteY250" fmla="*/ 12320337 h 15135727"/>
              <a:gd name="connsiteX251" fmla="*/ 3104148 w 8128084"/>
              <a:gd name="connsiteY251" fmla="*/ 12320337 h 15135727"/>
              <a:gd name="connsiteX252" fmla="*/ 3007895 w 8128084"/>
              <a:gd name="connsiteY252" fmla="*/ 12079706 h 15135727"/>
              <a:gd name="connsiteX253" fmla="*/ 2911642 w 8128084"/>
              <a:gd name="connsiteY253" fmla="*/ 11935327 h 15135727"/>
              <a:gd name="connsiteX254" fmla="*/ 2863516 w 8128084"/>
              <a:gd name="connsiteY254" fmla="*/ 11694695 h 15135727"/>
              <a:gd name="connsiteX255" fmla="*/ 2911642 w 8128084"/>
              <a:gd name="connsiteY255" fmla="*/ 11454064 h 15135727"/>
              <a:gd name="connsiteX256" fmla="*/ 3056021 w 8128084"/>
              <a:gd name="connsiteY256" fmla="*/ 11454064 h 15135727"/>
              <a:gd name="connsiteX257" fmla="*/ 2983832 w 8128084"/>
              <a:gd name="connsiteY257" fmla="*/ 11381874 h 15135727"/>
              <a:gd name="connsiteX258" fmla="*/ 3031958 w 8128084"/>
              <a:gd name="connsiteY258" fmla="*/ 11285621 h 15135727"/>
              <a:gd name="connsiteX259" fmla="*/ 3007895 w 8128084"/>
              <a:gd name="connsiteY259" fmla="*/ 11189369 h 15135727"/>
              <a:gd name="connsiteX260" fmla="*/ 2887579 w 8128084"/>
              <a:gd name="connsiteY260" fmla="*/ 11141242 h 15135727"/>
              <a:gd name="connsiteX261" fmla="*/ 2887579 w 8128084"/>
              <a:gd name="connsiteY261" fmla="*/ 10972800 h 15135727"/>
              <a:gd name="connsiteX262" fmla="*/ 2887579 w 8128084"/>
              <a:gd name="connsiteY262" fmla="*/ 10924674 h 15135727"/>
              <a:gd name="connsiteX263" fmla="*/ 2767264 w 8128084"/>
              <a:gd name="connsiteY263" fmla="*/ 11020927 h 15135727"/>
              <a:gd name="connsiteX264" fmla="*/ 2743200 w 8128084"/>
              <a:gd name="connsiteY264" fmla="*/ 10924674 h 15135727"/>
              <a:gd name="connsiteX265" fmla="*/ 2550695 w 8128084"/>
              <a:gd name="connsiteY265" fmla="*/ 11020927 h 15135727"/>
              <a:gd name="connsiteX266" fmla="*/ 2526632 w 8128084"/>
              <a:gd name="connsiteY266" fmla="*/ 11117179 h 15135727"/>
              <a:gd name="connsiteX267" fmla="*/ 2334127 w 8128084"/>
              <a:gd name="connsiteY267" fmla="*/ 10996864 h 15135727"/>
              <a:gd name="connsiteX268" fmla="*/ 2358190 w 8128084"/>
              <a:gd name="connsiteY268" fmla="*/ 10732169 h 15135727"/>
              <a:gd name="connsiteX269" fmla="*/ 2334127 w 8128084"/>
              <a:gd name="connsiteY269" fmla="*/ 10587790 h 15135727"/>
              <a:gd name="connsiteX270" fmla="*/ 2406316 w 8128084"/>
              <a:gd name="connsiteY270" fmla="*/ 10491537 h 15135727"/>
              <a:gd name="connsiteX271" fmla="*/ 2598821 w 8128084"/>
              <a:gd name="connsiteY271" fmla="*/ 10684042 h 15135727"/>
              <a:gd name="connsiteX272" fmla="*/ 2767264 w 8128084"/>
              <a:gd name="connsiteY272" fmla="*/ 10684042 h 15135727"/>
              <a:gd name="connsiteX273" fmla="*/ 2646948 w 8128084"/>
              <a:gd name="connsiteY273" fmla="*/ 10515600 h 15135727"/>
              <a:gd name="connsiteX274" fmla="*/ 2815390 w 8128084"/>
              <a:gd name="connsiteY274" fmla="*/ 10395285 h 15135727"/>
              <a:gd name="connsiteX275" fmla="*/ 3080085 w 8128084"/>
              <a:gd name="connsiteY275" fmla="*/ 10419348 h 15135727"/>
              <a:gd name="connsiteX276" fmla="*/ 3248527 w 8128084"/>
              <a:gd name="connsiteY276" fmla="*/ 10539664 h 15135727"/>
              <a:gd name="connsiteX277" fmla="*/ 3320716 w 8128084"/>
              <a:gd name="connsiteY277" fmla="*/ 10659979 h 15135727"/>
              <a:gd name="connsiteX278" fmla="*/ 3465095 w 8128084"/>
              <a:gd name="connsiteY278" fmla="*/ 10659979 h 15135727"/>
              <a:gd name="connsiteX279" fmla="*/ 3441032 w 8128084"/>
              <a:gd name="connsiteY279" fmla="*/ 10491537 h 15135727"/>
              <a:gd name="connsiteX280" fmla="*/ 3392906 w 8128084"/>
              <a:gd name="connsiteY280" fmla="*/ 10250906 h 15135727"/>
              <a:gd name="connsiteX281" fmla="*/ 3152274 w 8128084"/>
              <a:gd name="connsiteY281" fmla="*/ 10250906 h 15135727"/>
              <a:gd name="connsiteX282" fmla="*/ 3176337 w 8128084"/>
              <a:gd name="connsiteY282" fmla="*/ 10178716 h 15135727"/>
              <a:gd name="connsiteX283" fmla="*/ 3104148 w 8128084"/>
              <a:gd name="connsiteY283" fmla="*/ 10154653 h 15135727"/>
              <a:gd name="connsiteX284" fmla="*/ 3007895 w 8128084"/>
              <a:gd name="connsiteY284" fmla="*/ 9962148 h 15135727"/>
              <a:gd name="connsiteX285" fmla="*/ 3176337 w 8128084"/>
              <a:gd name="connsiteY285" fmla="*/ 9889958 h 15135727"/>
              <a:gd name="connsiteX286" fmla="*/ 2959769 w 8128084"/>
              <a:gd name="connsiteY286" fmla="*/ 9504948 h 15135727"/>
              <a:gd name="connsiteX287" fmla="*/ 2791327 w 8128084"/>
              <a:gd name="connsiteY287" fmla="*/ 9456821 h 15135727"/>
              <a:gd name="connsiteX288" fmla="*/ 2574758 w 8128084"/>
              <a:gd name="connsiteY288" fmla="*/ 9336506 h 15135727"/>
              <a:gd name="connsiteX289" fmla="*/ 2550695 w 8128084"/>
              <a:gd name="connsiteY289" fmla="*/ 9071811 h 15135727"/>
              <a:gd name="connsiteX290" fmla="*/ 2695074 w 8128084"/>
              <a:gd name="connsiteY290" fmla="*/ 8999621 h 15135727"/>
              <a:gd name="connsiteX291" fmla="*/ 2622885 w 8128084"/>
              <a:gd name="connsiteY291" fmla="*/ 8975558 h 15135727"/>
              <a:gd name="connsiteX292" fmla="*/ 2430379 w 8128084"/>
              <a:gd name="connsiteY292" fmla="*/ 8999621 h 15135727"/>
              <a:gd name="connsiteX293" fmla="*/ 2261937 w 8128084"/>
              <a:gd name="connsiteY293" fmla="*/ 9168064 h 15135727"/>
              <a:gd name="connsiteX294" fmla="*/ 2237874 w 8128084"/>
              <a:gd name="connsiteY294" fmla="*/ 8999621 h 15135727"/>
              <a:gd name="connsiteX295" fmla="*/ 2117558 w 8128084"/>
              <a:gd name="connsiteY295" fmla="*/ 8975558 h 15135727"/>
              <a:gd name="connsiteX296" fmla="*/ 2045369 w 8128084"/>
              <a:gd name="connsiteY296" fmla="*/ 8783053 h 15135727"/>
              <a:gd name="connsiteX297" fmla="*/ 1852864 w 8128084"/>
              <a:gd name="connsiteY297" fmla="*/ 8758990 h 15135727"/>
              <a:gd name="connsiteX298" fmla="*/ 1636295 w 8128084"/>
              <a:gd name="connsiteY298" fmla="*/ 8927432 h 15135727"/>
              <a:gd name="connsiteX299" fmla="*/ 1588169 w 8128084"/>
              <a:gd name="connsiteY299" fmla="*/ 9023685 h 15135727"/>
              <a:gd name="connsiteX300" fmla="*/ 1515979 w 8128084"/>
              <a:gd name="connsiteY300" fmla="*/ 8879306 h 15135727"/>
              <a:gd name="connsiteX301" fmla="*/ 1347537 w 8128084"/>
              <a:gd name="connsiteY301" fmla="*/ 8879306 h 15135727"/>
              <a:gd name="connsiteX302" fmla="*/ 1347537 w 8128084"/>
              <a:gd name="connsiteY302" fmla="*/ 8710864 h 15135727"/>
              <a:gd name="connsiteX303" fmla="*/ 1106906 w 8128084"/>
              <a:gd name="connsiteY303" fmla="*/ 8783053 h 15135727"/>
              <a:gd name="connsiteX304" fmla="*/ 890337 w 8128084"/>
              <a:gd name="connsiteY304" fmla="*/ 8686800 h 15135727"/>
              <a:gd name="connsiteX305" fmla="*/ 649706 w 8128084"/>
              <a:gd name="connsiteY305" fmla="*/ 8662737 h 15135727"/>
              <a:gd name="connsiteX306" fmla="*/ 385011 w 8128084"/>
              <a:gd name="connsiteY306" fmla="*/ 8566485 h 15135727"/>
              <a:gd name="connsiteX307" fmla="*/ 577516 w 8128084"/>
              <a:gd name="connsiteY307" fmla="*/ 8373979 h 15135727"/>
              <a:gd name="connsiteX308" fmla="*/ 794085 w 8128084"/>
              <a:gd name="connsiteY308" fmla="*/ 8301790 h 15135727"/>
              <a:gd name="connsiteX309" fmla="*/ 745958 w 8128084"/>
              <a:gd name="connsiteY309" fmla="*/ 8133348 h 15135727"/>
              <a:gd name="connsiteX310" fmla="*/ 818148 w 8128084"/>
              <a:gd name="connsiteY310" fmla="*/ 7820527 h 15135727"/>
              <a:gd name="connsiteX311" fmla="*/ 697832 w 8128084"/>
              <a:gd name="connsiteY311" fmla="*/ 7820527 h 15135727"/>
              <a:gd name="connsiteX312" fmla="*/ 625642 w 8128084"/>
              <a:gd name="connsiteY312" fmla="*/ 7916779 h 15135727"/>
              <a:gd name="connsiteX313" fmla="*/ 457200 w 8128084"/>
              <a:gd name="connsiteY313" fmla="*/ 7820527 h 15135727"/>
              <a:gd name="connsiteX314" fmla="*/ 529390 w 8128084"/>
              <a:gd name="connsiteY314" fmla="*/ 7700211 h 15135727"/>
              <a:gd name="connsiteX315" fmla="*/ 938464 w 8128084"/>
              <a:gd name="connsiteY315" fmla="*/ 7676148 h 15135727"/>
              <a:gd name="connsiteX316" fmla="*/ 1058779 w 8128084"/>
              <a:gd name="connsiteY316" fmla="*/ 7459579 h 15135727"/>
              <a:gd name="connsiteX317" fmla="*/ 1203158 w 8128084"/>
              <a:gd name="connsiteY317" fmla="*/ 7603958 h 15135727"/>
              <a:gd name="connsiteX318" fmla="*/ 1299411 w 8128084"/>
              <a:gd name="connsiteY318" fmla="*/ 7555832 h 15135727"/>
              <a:gd name="connsiteX319" fmla="*/ 1443790 w 8128084"/>
              <a:gd name="connsiteY319" fmla="*/ 7507706 h 15135727"/>
              <a:gd name="connsiteX320" fmla="*/ 1684421 w 8128084"/>
              <a:gd name="connsiteY320" fmla="*/ 7603958 h 15135727"/>
              <a:gd name="connsiteX321" fmla="*/ 1684421 w 8128084"/>
              <a:gd name="connsiteY321" fmla="*/ 7603958 h 15135727"/>
              <a:gd name="connsiteX322" fmla="*/ 1540042 w 8128084"/>
              <a:gd name="connsiteY322" fmla="*/ 7363327 h 15135727"/>
              <a:gd name="connsiteX323" fmla="*/ 1299411 w 8128084"/>
              <a:gd name="connsiteY323" fmla="*/ 7315200 h 15135727"/>
              <a:gd name="connsiteX324" fmla="*/ 1130969 w 8128084"/>
              <a:gd name="connsiteY324" fmla="*/ 7339264 h 15135727"/>
              <a:gd name="connsiteX325" fmla="*/ 1034716 w 8128084"/>
              <a:gd name="connsiteY325" fmla="*/ 7315200 h 15135727"/>
              <a:gd name="connsiteX326" fmla="*/ 1155032 w 8128084"/>
              <a:gd name="connsiteY326" fmla="*/ 7050506 h 15135727"/>
              <a:gd name="connsiteX327" fmla="*/ 1155032 w 8128084"/>
              <a:gd name="connsiteY327" fmla="*/ 6930190 h 15135727"/>
              <a:gd name="connsiteX328" fmla="*/ 1155032 w 8128084"/>
              <a:gd name="connsiteY328" fmla="*/ 6761748 h 15135727"/>
              <a:gd name="connsiteX329" fmla="*/ 1203158 w 8128084"/>
              <a:gd name="connsiteY329" fmla="*/ 6617369 h 15135727"/>
              <a:gd name="connsiteX330" fmla="*/ 1371600 w 8128084"/>
              <a:gd name="connsiteY330" fmla="*/ 6472990 h 15135727"/>
              <a:gd name="connsiteX331" fmla="*/ 1443790 w 8128084"/>
              <a:gd name="connsiteY331" fmla="*/ 6328611 h 15135727"/>
              <a:gd name="connsiteX332" fmla="*/ 1419727 w 8128084"/>
              <a:gd name="connsiteY332" fmla="*/ 6208295 h 15135727"/>
              <a:gd name="connsiteX333" fmla="*/ 1275348 w 8128084"/>
              <a:gd name="connsiteY333" fmla="*/ 6304548 h 15135727"/>
              <a:gd name="connsiteX334" fmla="*/ 1323474 w 8128084"/>
              <a:gd name="connsiteY334" fmla="*/ 6015790 h 15135727"/>
              <a:gd name="connsiteX335" fmla="*/ 1540042 w 8128084"/>
              <a:gd name="connsiteY335" fmla="*/ 5871411 h 15135727"/>
              <a:gd name="connsiteX336" fmla="*/ 1540042 w 8128084"/>
              <a:gd name="connsiteY336" fmla="*/ 5751095 h 15135727"/>
              <a:gd name="connsiteX337" fmla="*/ 1395664 w 8128084"/>
              <a:gd name="connsiteY337" fmla="*/ 5799221 h 15135727"/>
              <a:gd name="connsiteX338" fmla="*/ 1179095 w 8128084"/>
              <a:gd name="connsiteY338" fmla="*/ 5799221 h 15135727"/>
              <a:gd name="connsiteX339" fmla="*/ 890337 w 8128084"/>
              <a:gd name="connsiteY339" fmla="*/ 5775158 h 15135727"/>
              <a:gd name="connsiteX340" fmla="*/ 697832 w 8128084"/>
              <a:gd name="connsiteY340" fmla="*/ 5606716 h 15135727"/>
              <a:gd name="connsiteX341" fmla="*/ 577516 w 8128084"/>
              <a:gd name="connsiteY341" fmla="*/ 5582653 h 15135727"/>
              <a:gd name="connsiteX342" fmla="*/ 697832 w 8128084"/>
              <a:gd name="connsiteY342" fmla="*/ 5775158 h 15135727"/>
              <a:gd name="connsiteX343" fmla="*/ 409074 w 8128084"/>
              <a:gd name="connsiteY343" fmla="*/ 5799221 h 15135727"/>
              <a:gd name="connsiteX344" fmla="*/ 168442 w 8128084"/>
              <a:gd name="connsiteY344" fmla="*/ 5702969 h 15135727"/>
              <a:gd name="connsiteX345" fmla="*/ 264695 w 8128084"/>
              <a:gd name="connsiteY345" fmla="*/ 5558590 h 15135727"/>
              <a:gd name="connsiteX346" fmla="*/ 144379 w 8128084"/>
              <a:gd name="connsiteY346" fmla="*/ 5510464 h 15135727"/>
              <a:gd name="connsiteX347" fmla="*/ 0 w 8128084"/>
              <a:gd name="connsiteY347" fmla="*/ 5462337 h 15135727"/>
              <a:gd name="connsiteX348" fmla="*/ 96253 w 8128084"/>
              <a:gd name="connsiteY348"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462337 w 8128084"/>
              <a:gd name="connsiteY185" fmla="*/ 14149137 h 15135727"/>
              <a:gd name="connsiteX186" fmla="*/ 5471527 w 8128084"/>
              <a:gd name="connsiteY186" fmla="*/ 14028153 h 15135727"/>
              <a:gd name="connsiteX187" fmla="*/ 5354721 w 8128084"/>
              <a:gd name="connsiteY187" fmla="*/ 14049208 h 15135727"/>
              <a:gd name="connsiteX188" fmla="*/ 5239419 w 8128084"/>
              <a:gd name="connsiteY188" fmla="*/ 14080958 h 15135727"/>
              <a:gd name="connsiteX189" fmla="*/ 5245769 w 8128084"/>
              <a:gd name="connsiteY189" fmla="*/ 13956632 h 15135727"/>
              <a:gd name="connsiteX190" fmla="*/ 5031540 w 8128084"/>
              <a:gd name="connsiteY190" fmla="*/ 14007432 h 15135727"/>
              <a:gd name="connsiteX191" fmla="*/ 4981074 w 8128084"/>
              <a:gd name="connsiteY191" fmla="*/ 13860379 h 15135727"/>
              <a:gd name="connsiteX192" fmla="*/ 4740442 w 8128084"/>
              <a:gd name="connsiteY192" fmla="*/ 13908506 h 15135727"/>
              <a:gd name="connsiteX193" fmla="*/ 4475748 w 8128084"/>
              <a:gd name="connsiteY193" fmla="*/ 13956632 h 15135727"/>
              <a:gd name="connsiteX194" fmla="*/ 4379495 w 8128084"/>
              <a:gd name="connsiteY194" fmla="*/ 14028821 h 15135727"/>
              <a:gd name="connsiteX195" fmla="*/ 4403558 w 8128084"/>
              <a:gd name="connsiteY195" fmla="*/ 14197264 h 15135727"/>
              <a:gd name="connsiteX196" fmla="*/ 4572000 w 8128084"/>
              <a:gd name="connsiteY196" fmla="*/ 14149137 h 15135727"/>
              <a:gd name="connsiteX197" fmla="*/ 4523874 w 8128084"/>
              <a:gd name="connsiteY197" fmla="*/ 14558211 h 15135727"/>
              <a:gd name="connsiteX198" fmla="*/ 4403558 w 8128084"/>
              <a:gd name="connsiteY198" fmla="*/ 14437895 h 15135727"/>
              <a:gd name="connsiteX199" fmla="*/ 4403558 w 8128084"/>
              <a:gd name="connsiteY199" fmla="*/ 14437895 h 15135727"/>
              <a:gd name="connsiteX200" fmla="*/ 4283242 w 8128084"/>
              <a:gd name="connsiteY200" fmla="*/ 14245390 h 15135727"/>
              <a:gd name="connsiteX201" fmla="*/ 4235116 w 8128084"/>
              <a:gd name="connsiteY201" fmla="*/ 14341642 h 15135727"/>
              <a:gd name="connsiteX202" fmla="*/ 4162927 w 8128084"/>
              <a:gd name="connsiteY202" fmla="*/ 14389769 h 15135727"/>
              <a:gd name="connsiteX203" fmla="*/ 4162927 w 8128084"/>
              <a:gd name="connsiteY203" fmla="*/ 14389769 h 15135727"/>
              <a:gd name="connsiteX204" fmla="*/ 3922295 w 8128084"/>
              <a:gd name="connsiteY204" fmla="*/ 14245390 h 15135727"/>
              <a:gd name="connsiteX205" fmla="*/ 3801979 w 8128084"/>
              <a:gd name="connsiteY205" fmla="*/ 14293516 h 15135727"/>
              <a:gd name="connsiteX206" fmla="*/ 3681664 w 8128084"/>
              <a:gd name="connsiteY206" fmla="*/ 14389769 h 15135727"/>
              <a:gd name="connsiteX207" fmla="*/ 3657600 w 8128084"/>
              <a:gd name="connsiteY207" fmla="*/ 14654464 h 15135727"/>
              <a:gd name="connsiteX208" fmla="*/ 3513221 w 8128084"/>
              <a:gd name="connsiteY208" fmla="*/ 14726653 h 15135727"/>
              <a:gd name="connsiteX209" fmla="*/ 3513221 w 8128084"/>
              <a:gd name="connsiteY209" fmla="*/ 14871032 h 15135727"/>
              <a:gd name="connsiteX210" fmla="*/ 3633537 w 8128084"/>
              <a:gd name="connsiteY210" fmla="*/ 14967285 h 15135727"/>
              <a:gd name="connsiteX211" fmla="*/ 3609474 w 8128084"/>
              <a:gd name="connsiteY211" fmla="*/ 15087600 h 15135727"/>
              <a:gd name="connsiteX212" fmla="*/ 3441032 w 8128084"/>
              <a:gd name="connsiteY212" fmla="*/ 15039474 h 15135727"/>
              <a:gd name="connsiteX213" fmla="*/ 3272590 w 8128084"/>
              <a:gd name="connsiteY213" fmla="*/ 15063537 h 15135727"/>
              <a:gd name="connsiteX214" fmla="*/ 3248527 w 8128084"/>
              <a:gd name="connsiteY214" fmla="*/ 14895095 h 15135727"/>
              <a:gd name="connsiteX215" fmla="*/ 3128211 w 8128084"/>
              <a:gd name="connsiteY215" fmla="*/ 14919158 h 15135727"/>
              <a:gd name="connsiteX216" fmla="*/ 2959769 w 8128084"/>
              <a:gd name="connsiteY216" fmla="*/ 15135727 h 15135727"/>
              <a:gd name="connsiteX217" fmla="*/ 2935706 w 8128084"/>
              <a:gd name="connsiteY217" fmla="*/ 14895095 h 15135727"/>
              <a:gd name="connsiteX218" fmla="*/ 2791327 w 8128084"/>
              <a:gd name="connsiteY218" fmla="*/ 14943221 h 15135727"/>
              <a:gd name="connsiteX219" fmla="*/ 2671011 w 8128084"/>
              <a:gd name="connsiteY219" fmla="*/ 15039474 h 15135727"/>
              <a:gd name="connsiteX220" fmla="*/ 2430379 w 8128084"/>
              <a:gd name="connsiteY220" fmla="*/ 15087600 h 15135727"/>
              <a:gd name="connsiteX221" fmla="*/ 2237874 w 8128084"/>
              <a:gd name="connsiteY221" fmla="*/ 15039474 h 15135727"/>
              <a:gd name="connsiteX222" fmla="*/ 2622885 w 8128084"/>
              <a:gd name="connsiteY222" fmla="*/ 14846969 h 15135727"/>
              <a:gd name="connsiteX223" fmla="*/ 2887579 w 8128084"/>
              <a:gd name="connsiteY223" fmla="*/ 14774779 h 15135727"/>
              <a:gd name="connsiteX224" fmla="*/ 2839453 w 8128084"/>
              <a:gd name="connsiteY224" fmla="*/ 14582274 h 15135727"/>
              <a:gd name="connsiteX225" fmla="*/ 2935706 w 8128084"/>
              <a:gd name="connsiteY225" fmla="*/ 14510085 h 15135727"/>
              <a:gd name="connsiteX226" fmla="*/ 2935706 w 8128084"/>
              <a:gd name="connsiteY226" fmla="*/ 14510085 h 15135727"/>
              <a:gd name="connsiteX227" fmla="*/ 3080085 w 8128084"/>
              <a:gd name="connsiteY227" fmla="*/ 14413832 h 15135727"/>
              <a:gd name="connsiteX228" fmla="*/ 3152274 w 8128084"/>
              <a:gd name="connsiteY228" fmla="*/ 14341642 h 15135727"/>
              <a:gd name="connsiteX229" fmla="*/ 3080085 w 8128084"/>
              <a:gd name="connsiteY229" fmla="*/ 14269453 h 15135727"/>
              <a:gd name="connsiteX230" fmla="*/ 3152274 w 8128084"/>
              <a:gd name="connsiteY230" fmla="*/ 14197264 h 15135727"/>
              <a:gd name="connsiteX231" fmla="*/ 3152274 w 8128084"/>
              <a:gd name="connsiteY231" fmla="*/ 14052885 h 15135727"/>
              <a:gd name="connsiteX232" fmla="*/ 3080085 w 8128084"/>
              <a:gd name="connsiteY232" fmla="*/ 13980695 h 15135727"/>
              <a:gd name="connsiteX233" fmla="*/ 3056021 w 8128084"/>
              <a:gd name="connsiteY233" fmla="*/ 14076948 h 15135727"/>
              <a:gd name="connsiteX234" fmla="*/ 2935706 w 8128084"/>
              <a:gd name="connsiteY234" fmla="*/ 14076948 h 15135727"/>
              <a:gd name="connsiteX235" fmla="*/ 2863516 w 8128084"/>
              <a:gd name="connsiteY235" fmla="*/ 14125074 h 15135727"/>
              <a:gd name="connsiteX236" fmla="*/ 2719137 w 8128084"/>
              <a:gd name="connsiteY236" fmla="*/ 14197264 h 15135727"/>
              <a:gd name="connsiteX237" fmla="*/ 2646948 w 8128084"/>
              <a:gd name="connsiteY237" fmla="*/ 14197264 h 15135727"/>
              <a:gd name="connsiteX238" fmla="*/ 2598821 w 8128084"/>
              <a:gd name="connsiteY238" fmla="*/ 14125074 h 15135727"/>
              <a:gd name="connsiteX239" fmla="*/ 2430379 w 8128084"/>
              <a:gd name="connsiteY239" fmla="*/ 13836316 h 15135727"/>
              <a:gd name="connsiteX240" fmla="*/ 2646948 w 8128084"/>
              <a:gd name="connsiteY240" fmla="*/ 13812253 h 15135727"/>
              <a:gd name="connsiteX241" fmla="*/ 2502569 w 8128084"/>
              <a:gd name="connsiteY241" fmla="*/ 13475369 h 15135727"/>
              <a:gd name="connsiteX242" fmla="*/ 2550695 w 8128084"/>
              <a:gd name="connsiteY242" fmla="*/ 13186611 h 15135727"/>
              <a:gd name="connsiteX243" fmla="*/ 2719137 w 8128084"/>
              <a:gd name="connsiteY243" fmla="*/ 13042232 h 15135727"/>
              <a:gd name="connsiteX244" fmla="*/ 2791327 w 8128084"/>
              <a:gd name="connsiteY244" fmla="*/ 12945979 h 15135727"/>
              <a:gd name="connsiteX245" fmla="*/ 3031958 w 8128084"/>
              <a:gd name="connsiteY245" fmla="*/ 13090358 h 15135727"/>
              <a:gd name="connsiteX246" fmla="*/ 3056021 w 8128084"/>
              <a:gd name="connsiteY246" fmla="*/ 12753474 h 15135727"/>
              <a:gd name="connsiteX247" fmla="*/ 2887579 w 8128084"/>
              <a:gd name="connsiteY247" fmla="*/ 12777537 h 15135727"/>
              <a:gd name="connsiteX248" fmla="*/ 2815390 w 8128084"/>
              <a:gd name="connsiteY248" fmla="*/ 12777537 h 15135727"/>
              <a:gd name="connsiteX249" fmla="*/ 3176337 w 8128084"/>
              <a:gd name="connsiteY249" fmla="*/ 12368464 h 15135727"/>
              <a:gd name="connsiteX250" fmla="*/ 3104148 w 8128084"/>
              <a:gd name="connsiteY250" fmla="*/ 12320337 h 15135727"/>
              <a:gd name="connsiteX251" fmla="*/ 3104148 w 8128084"/>
              <a:gd name="connsiteY251" fmla="*/ 12320337 h 15135727"/>
              <a:gd name="connsiteX252" fmla="*/ 3007895 w 8128084"/>
              <a:gd name="connsiteY252" fmla="*/ 12079706 h 15135727"/>
              <a:gd name="connsiteX253" fmla="*/ 2911642 w 8128084"/>
              <a:gd name="connsiteY253" fmla="*/ 11935327 h 15135727"/>
              <a:gd name="connsiteX254" fmla="*/ 2863516 w 8128084"/>
              <a:gd name="connsiteY254" fmla="*/ 11694695 h 15135727"/>
              <a:gd name="connsiteX255" fmla="*/ 2911642 w 8128084"/>
              <a:gd name="connsiteY255" fmla="*/ 11454064 h 15135727"/>
              <a:gd name="connsiteX256" fmla="*/ 3056021 w 8128084"/>
              <a:gd name="connsiteY256" fmla="*/ 11454064 h 15135727"/>
              <a:gd name="connsiteX257" fmla="*/ 2983832 w 8128084"/>
              <a:gd name="connsiteY257" fmla="*/ 11381874 h 15135727"/>
              <a:gd name="connsiteX258" fmla="*/ 3031958 w 8128084"/>
              <a:gd name="connsiteY258" fmla="*/ 11285621 h 15135727"/>
              <a:gd name="connsiteX259" fmla="*/ 3007895 w 8128084"/>
              <a:gd name="connsiteY259" fmla="*/ 11189369 h 15135727"/>
              <a:gd name="connsiteX260" fmla="*/ 2887579 w 8128084"/>
              <a:gd name="connsiteY260" fmla="*/ 11141242 h 15135727"/>
              <a:gd name="connsiteX261" fmla="*/ 2887579 w 8128084"/>
              <a:gd name="connsiteY261" fmla="*/ 10972800 h 15135727"/>
              <a:gd name="connsiteX262" fmla="*/ 2887579 w 8128084"/>
              <a:gd name="connsiteY262" fmla="*/ 10924674 h 15135727"/>
              <a:gd name="connsiteX263" fmla="*/ 2767264 w 8128084"/>
              <a:gd name="connsiteY263" fmla="*/ 11020927 h 15135727"/>
              <a:gd name="connsiteX264" fmla="*/ 2743200 w 8128084"/>
              <a:gd name="connsiteY264" fmla="*/ 10924674 h 15135727"/>
              <a:gd name="connsiteX265" fmla="*/ 2550695 w 8128084"/>
              <a:gd name="connsiteY265" fmla="*/ 11020927 h 15135727"/>
              <a:gd name="connsiteX266" fmla="*/ 2526632 w 8128084"/>
              <a:gd name="connsiteY266" fmla="*/ 11117179 h 15135727"/>
              <a:gd name="connsiteX267" fmla="*/ 2334127 w 8128084"/>
              <a:gd name="connsiteY267" fmla="*/ 10996864 h 15135727"/>
              <a:gd name="connsiteX268" fmla="*/ 2358190 w 8128084"/>
              <a:gd name="connsiteY268" fmla="*/ 10732169 h 15135727"/>
              <a:gd name="connsiteX269" fmla="*/ 2334127 w 8128084"/>
              <a:gd name="connsiteY269" fmla="*/ 10587790 h 15135727"/>
              <a:gd name="connsiteX270" fmla="*/ 2406316 w 8128084"/>
              <a:gd name="connsiteY270" fmla="*/ 10491537 h 15135727"/>
              <a:gd name="connsiteX271" fmla="*/ 2598821 w 8128084"/>
              <a:gd name="connsiteY271" fmla="*/ 10684042 h 15135727"/>
              <a:gd name="connsiteX272" fmla="*/ 2767264 w 8128084"/>
              <a:gd name="connsiteY272" fmla="*/ 10684042 h 15135727"/>
              <a:gd name="connsiteX273" fmla="*/ 2646948 w 8128084"/>
              <a:gd name="connsiteY273" fmla="*/ 10515600 h 15135727"/>
              <a:gd name="connsiteX274" fmla="*/ 2815390 w 8128084"/>
              <a:gd name="connsiteY274" fmla="*/ 10395285 h 15135727"/>
              <a:gd name="connsiteX275" fmla="*/ 3080085 w 8128084"/>
              <a:gd name="connsiteY275" fmla="*/ 10419348 h 15135727"/>
              <a:gd name="connsiteX276" fmla="*/ 3248527 w 8128084"/>
              <a:gd name="connsiteY276" fmla="*/ 10539664 h 15135727"/>
              <a:gd name="connsiteX277" fmla="*/ 3320716 w 8128084"/>
              <a:gd name="connsiteY277" fmla="*/ 10659979 h 15135727"/>
              <a:gd name="connsiteX278" fmla="*/ 3465095 w 8128084"/>
              <a:gd name="connsiteY278" fmla="*/ 10659979 h 15135727"/>
              <a:gd name="connsiteX279" fmla="*/ 3441032 w 8128084"/>
              <a:gd name="connsiteY279" fmla="*/ 10491537 h 15135727"/>
              <a:gd name="connsiteX280" fmla="*/ 3392906 w 8128084"/>
              <a:gd name="connsiteY280" fmla="*/ 10250906 h 15135727"/>
              <a:gd name="connsiteX281" fmla="*/ 3152274 w 8128084"/>
              <a:gd name="connsiteY281" fmla="*/ 10250906 h 15135727"/>
              <a:gd name="connsiteX282" fmla="*/ 3176337 w 8128084"/>
              <a:gd name="connsiteY282" fmla="*/ 10178716 h 15135727"/>
              <a:gd name="connsiteX283" fmla="*/ 3104148 w 8128084"/>
              <a:gd name="connsiteY283" fmla="*/ 10154653 h 15135727"/>
              <a:gd name="connsiteX284" fmla="*/ 3007895 w 8128084"/>
              <a:gd name="connsiteY284" fmla="*/ 9962148 h 15135727"/>
              <a:gd name="connsiteX285" fmla="*/ 3176337 w 8128084"/>
              <a:gd name="connsiteY285" fmla="*/ 9889958 h 15135727"/>
              <a:gd name="connsiteX286" fmla="*/ 2959769 w 8128084"/>
              <a:gd name="connsiteY286" fmla="*/ 9504948 h 15135727"/>
              <a:gd name="connsiteX287" fmla="*/ 2791327 w 8128084"/>
              <a:gd name="connsiteY287" fmla="*/ 9456821 h 15135727"/>
              <a:gd name="connsiteX288" fmla="*/ 2574758 w 8128084"/>
              <a:gd name="connsiteY288" fmla="*/ 9336506 h 15135727"/>
              <a:gd name="connsiteX289" fmla="*/ 2550695 w 8128084"/>
              <a:gd name="connsiteY289" fmla="*/ 9071811 h 15135727"/>
              <a:gd name="connsiteX290" fmla="*/ 2695074 w 8128084"/>
              <a:gd name="connsiteY290" fmla="*/ 8999621 h 15135727"/>
              <a:gd name="connsiteX291" fmla="*/ 2622885 w 8128084"/>
              <a:gd name="connsiteY291" fmla="*/ 8975558 h 15135727"/>
              <a:gd name="connsiteX292" fmla="*/ 2430379 w 8128084"/>
              <a:gd name="connsiteY292" fmla="*/ 8999621 h 15135727"/>
              <a:gd name="connsiteX293" fmla="*/ 2261937 w 8128084"/>
              <a:gd name="connsiteY293" fmla="*/ 9168064 h 15135727"/>
              <a:gd name="connsiteX294" fmla="*/ 2237874 w 8128084"/>
              <a:gd name="connsiteY294" fmla="*/ 8999621 h 15135727"/>
              <a:gd name="connsiteX295" fmla="*/ 2117558 w 8128084"/>
              <a:gd name="connsiteY295" fmla="*/ 8975558 h 15135727"/>
              <a:gd name="connsiteX296" fmla="*/ 2045369 w 8128084"/>
              <a:gd name="connsiteY296" fmla="*/ 8783053 h 15135727"/>
              <a:gd name="connsiteX297" fmla="*/ 1852864 w 8128084"/>
              <a:gd name="connsiteY297" fmla="*/ 8758990 h 15135727"/>
              <a:gd name="connsiteX298" fmla="*/ 1636295 w 8128084"/>
              <a:gd name="connsiteY298" fmla="*/ 8927432 h 15135727"/>
              <a:gd name="connsiteX299" fmla="*/ 1588169 w 8128084"/>
              <a:gd name="connsiteY299" fmla="*/ 9023685 h 15135727"/>
              <a:gd name="connsiteX300" fmla="*/ 1515979 w 8128084"/>
              <a:gd name="connsiteY300" fmla="*/ 8879306 h 15135727"/>
              <a:gd name="connsiteX301" fmla="*/ 1347537 w 8128084"/>
              <a:gd name="connsiteY301" fmla="*/ 8879306 h 15135727"/>
              <a:gd name="connsiteX302" fmla="*/ 1347537 w 8128084"/>
              <a:gd name="connsiteY302" fmla="*/ 8710864 h 15135727"/>
              <a:gd name="connsiteX303" fmla="*/ 1106906 w 8128084"/>
              <a:gd name="connsiteY303" fmla="*/ 8783053 h 15135727"/>
              <a:gd name="connsiteX304" fmla="*/ 890337 w 8128084"/>
              <a:gd name="connsiteY304" fmla="*/ 8686800 h 15135727"/>
              <a:gd name="connsiteX305" fmla="*/ 649706 w 8128084"/>
              <a:gd name="connsiteY305" fmla="*/ 8662737 h 15135727"/>
              <a:gd name="connsiteX306" fmla="*/ 385011 w 8128084"/>
              <a:gd name="connsiteY306" fmla="*/ 8566485 h 15135727"/>
              <a:gd name="connsiteX307" fmla="*/ 577516 w 8128084"/>
              <a:gd name="connsiteY307" fmla="*/ 8373979 h 15135727"/>
              <a:gd name="connsiteX308" fmla="*/ 794085 w 8128084"/>
              <a:gd name="connsiteY308" fmla="*/ 8301790 h 15135727"/>
              <a:gd name="connsiteX309" fmla="*/ 745958 w 8128084"/>
              <a:gd name="connsiteY309" fmla="*/ 8133348 h 15135727"/>
              <a:gd name="connsiteX310" fmla="*/ 818148 w 8128084"/>
              <a:gd name="connsiteY310" fmla="*/ 7820527 h 15135727"/>
              <a:gd name="connsiteX311" fmla="*/ 697832 w 8128084"/>
              <a:gd name="connsiteY311" fmla="*/ 7820527 h 15135727"/>
              <a:gd name="connsiteX312" fmla="*/ 625642 w 8128084"/>
              <a:gd name="connsiteY312" fmla="*/ 7916779 h 15135727"/>
              <a:gd name="connsiteX313" fmla="*/ 457200 w 8128084"/>
              <a:gd name="connsiteY313" fmla="*/ 7820527 h 15135727"/>
              <a:gd name="connsiteX314" fmla="*/ 529390 w 8128084"/>
              <a:gd name="connsiteY314" fmla="*/ 7700211 h 15135727"/>
              <a:gd name="connsiteX315" fmla="*/ 938464 w 8128084"/>
              <a:gd name="connsiteY315" fmla="*/ 7676148 h 15135727"/>
              <a:gd name="connsiteX316" fmla="*/ 1058779 w 8128084"/>
              <a:gd name="connsiteY316" fmla="*/ 7459579 h 15135727"/>
              <a:gd name="connsiteX317" fmla="*/ 1203158 w 8128084"/>
              <a:gd name="connsiteY317" fmla="*/ 7603958 h 15135727"/>
              <a:gd name="connsiteX318" fmla="*/ 1299411 w 8128084"/>
              <a:gd name="connsiteY318" fmla="*/ 7555832 h 15135727"/>
              <a:gd name="connsiteX319" fmla="*/ 1443790 w 8128084"/>
              <a:gd name="connsiteY319" fmla="*/ 7507706 h 15135727"/>
              <a:gd name="connsiteX320" fmla="*/ 1684421 w 8128084"/>
              <a:gd name="connsiteY320" fmla="*/ 7603958 h 15135727"/>
              <a:gd name="connsiteX321" fmla="*/ 1684421 w 8128084"/>
              <a:gd name="connsiteY321" fmla="*/ 7603958 h 15135727"/>
              <a:gd name="connsiteX322" fmla="*/ 1540042 w 8128084"/>
              <a:gd name="connsiteY322" fmla="*/ 7363327 h 15135727"/>
              <a:gd name="connsiteX323" fmla="*/ 1299411 w 8128084"/>
              <a:gd name="connsiteY323" fmla="*/ 7315200 h 15135727"/>
              <a:gd name="connsiteX324" fmla="*/ 1130969 w 8128084"/>
              <a:gd name="connsiteY324" fmla="*/ 7339264 h 15135727"/>
              <a:gd name="connsiteX325" fmla="*/ 1034716 w 8128084"/>
              <a:gd name="connsiteY325" fmla="*/ 7315200 h 15135727"/>
              <a:gd name="connsiteX326" fmla="*/ 1155032 w 8128084"/>
              <a:gd name="connsiteY326" fmla="*/ 7050506 h 15135727"/>
              <a:gd name="connsiteX327" fmla="*/ 1155032 w 8128084"/>
              <a:gd name="connsiteY327" fmla="*/ 6930190 h 15135727"/>
              <a:gd name="connsiteX328" fmla="*/ 1155032 w 8128084"/>
              <a:gd name="connsiteY328" fmla="*/ 6761748 h 15135727"/>
              <a:gd name="connsiteX329" fmla="*/ 1203158 w 8128084"/>
              <a:gd name="connsiteY329" fmla="*/ 6617369 h 15135727"/>
              <a:gd name="connsiteX330" fmla="*/ 1371600 w 8128084"/>
              <a:gd name="connsiteY330" fmla="*/ 6472990 h 15135727"/>
              <a:gd name="connsiteX331" fmla="*/ 1443790 w 8128084"/>
              <a:gd name="connsiteY331" fmla="*/ 6328611 h 15135727"/>
              <a:gd name="connsiteX332" fmla="*/ 1419727 w 8128084"/>
              <a:gd name="connsiteY332" fmla="*/ 6208295 h 15135727"/>
              <a:gd name="connsiteX333" fmla="*/ 1275348 w 8128084"/>
              <a:gd name="connsiteY333" fmla="*/ 6304548 h 15135727"/>
              <a:gd name="connsiteX334" fmla="*/ 1323474 w 8128084"/>
              <a:gd name="connsiteY334" fmla="*/ 6015790 h 15135727"/>
              <a:gd name="connsiteX335" fmla="*/ 1540042 w 8128084"/>
              <a:gd name="connsiteY335" fmla="*/ 5871411 h 15135727"/>
              <a:gd name="connsiteX336" fmla="*/ 1540042 w 8128084"/>
              <a:gd name="connsiteY336" fmla="*/ 5751095 h 15135727"/>
              <a:gd name="connsiteX337" fmla="*/ 1395664 w 8128084"/>
              <a:gd name="connsiteY337" fmla="*/ 5799221 h 15135727"/>
              <a:gd name="connsiteX338" fmla="*/ 1179095 w 8128084"/>
              <a:gd name="connsiteY338" fmla="*/ 5799221 h 15135727"/>
              <a:gd name="connsiteX339" fmla="*/ 890337 w 8128084"/>
              <a:gd name="connsiteY339" fmla="*/ 5775158 h 15135727"/>
              <a:gd name="connsiteX340" fmla="*/ 697832 w 8128084"/>
              <a:gd name="connsiteY340" fmla="*/ 5606716 h 15135727"/>
              <a:gd name="connsiteX341" fmla="*/ 577516 w 8128084"/>
              <a:gd name="connsiteY341" fmla="*/ 5582653 h 15135727"/>
              <a:gd name="connsiteX342" fmla="*/ 697832 w 8128084"/>
              <a:gd name="connsiteY342" fmla="*/ 5775158 h 15135727"/>
              <a:gd name="connsiteX343" fmla="*/ 409074 w 8128084"/>
              <a:gd name="connsiteY343" fmla="*/ 5799221 h 15135727"/>
              <a:gd name="connsiteX344" fmla="*/ 168442 w 8128084"/>
              <a:gd name="connsiteY344" fmla="*/ 5702969 h 15135727"/>
              <a:gd name="connsiteX345" fmla="*/ 264695 w 8128084"/>
              <a:gd name="connsiteY345" fmla="*/ 5558590 h 15135727"/>
              <a:gd name="connsiteX346" fmla="*/ 144379 w 8128084"/>
              <a:gd name="connsiteY346" fmla="*/ 5510464 h 15135727"/>
              <a:gd name="connsiteX347" fmla="*/ 0 w 8128084"/>
              <a:gd name="connsiteY347" fmla="*/ 5462337 h 15135727"/>
              <a:gd name="connsiteX348" fmla="*/ 96253 w 8128084"/>
              <a:gd name="connsiteY348"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462337 w 8128084"/>
              <a:gd name="connsiteY185" fmla="*/ 14149137 h 15135727"/>
              <a:gd name="connsiteX186" fmla="*/ 5471527 w 8128084"/>
              <a:gd name="connsiteY186" fmla="*/ 14028153 h 15135727"/>
              <a:gd name="connsiteX187" fmla="*/ 5354721 w 8128084"/>
              <a:gd name="connsiteY187" fmla="*/ 14049208 h 15135727"/>
              <a:gd name="connsiteX188" fmla="*/ 5239419 w 8128084"/>
              <a:gd name="connsiteY188" fmla="*/ 14080958 h 15135727"/>
              <a:gd name="connsiteX189" fmla="*/ 5245769 w 8128084"/>
              <a:gd name="connsiteY189" fmla="*/ 13956632 h 15135727"/>
              <a:gd name="connsiteX190" fmla="*/ 5031540 w 8128084"/>
              <a:gd name="connsiteY190" fmla="*/ 14007432 h 15135727"/>
              <a:gd name="connsiteX191" fmla="*/ 4936624 w 8128084"/>
              <a:gd name="connsiteY191" fmla="*/ 13917529 h 15135727"/>
              <a:gd name="connsiteX192" fmla="*/ 4740442 w 8128084"/>
              <a:gd name="connsiteY192" fmla="*/ 13908506 h 15135727"/>
              <a:gd name="connsiteX193" fmla="*/ 4475748 w 8128084"/>
              <a:gd name="connsiteY193" fmla="*/ 13956632 h 15135727"/>
              <a:gd name="connsiteX194" fmla="*/ 4379495 w 8128084"/>
              <a:gd name="connsiteY194" fmla="*/ 14028821 h 15135727"/>
              <a:gd name="connsiteX195" fmla="*/ 4403558 w 8128084"/>
              <a:gd name="connsiteY195" fmla="*/ 14197264 h 15135727"/>
              <a:gd name="connsiteX196" fmla="*/ 4572000 w 8128084"/>
              <a:gd name="connsiteY196" fmla="*/ 14149137 h 15135727"/>
              <a:gd name="connsiteX197" fmla="*/ 4523874 w 8128084"/>
              <a:gd name="connsiteY197" fmla="*/ 14558211 h 15135727"/>
              <a:gd name="connsiteX198" fmla="*/ 4403558 w 8128084"/>
              <a:gd name="connsiteY198" fmla="*/ 14437895 h 15135727"/>
              <a:gd name="connsiteX199" fmla="*/ 4403558 w 8128084"/>
              <a:gd name="connsiteY199" fmla="*/ 14437895 h 15135727"/>
              <a:gd name="connsiteX200" fmla="*/ 4283242 w 8128084"/>
              <a:gd name="connsiteY200" fmla="*/ 14245390 h 15135727"/>
              <a:gd name="connsiteX201" fmla="*/ 4235116 w 8128084"/>
              <a:gd name="connsiteY201" fmla="*/ 14341642 h 15135727"/>
              <a:gd name="connsiteX202" fmla="*/ 4162927 w 8128084"/>
              <a:gd name="connsiteY202" fmla="*/ 14389769 h 15135727"/>
              <a:gd name="connsiteX203" fmla="*/ 4162927 w 8128084"/>
              <a:gd name="connsiteY203" fmla="*/ 14389769 h 15135727"/>
              <a:gd name="connsiteX204" fmla="*/ 3922295 w 8128084"/>
              <a:gd name="connsiteY204" fmla="*/ 14245390 h 15135727"/>
              <a:gd name="connsiteX205" fmla="*/ 3801979 w 8128084"/>
              <a:gd name="connsiteY205" fmla="*/ 14293516 h 15135727"/>
              <a:gd name="connsiteX206" fmla="*/ 3681664 w 8128084"/>
              <a:gd name="connsiteY206" fmla="*/ 14389769 h 15135727"/>
              <a:gd name="connsiteX207" fmla="*/ 3657600 w 8128084"/>
              <a:gd name="connsiteY207" fmla="*/ 14654464 h 15135727"/>
              <a:gd name="connsiteX208" fmla="*/ 3513221 w 8128084"/>
              <a:gd name="connsiteY208" fmla="*/ 14726653 h 15135727"/>
              <a:gd name="connsiteX209" fmla="*/ 3513221 w 8128084"/>
              <a:gd name="connsiteY209" fmla="*/ 14871032 h 15135727"/>
              <a:gd name="connsiteX210" fmla="*/ 3633537 w 8128084"/>
              <a:gd name="connsiteY210" fmla="*/ 14967285 h 15135727"/>
              <a:gd name="connsiteX211" fmla="*/ 3609474 w 8128084"/>
              <a:gd name="connsiteY211" fmla="*/ 15087600 h 15135727"/>
              <a:gd name="connsiteX212" fmla="*/ 3441032 w 8128084"/>
              <a:gd name="connsiteY212" fmla="*/ 15039474 h 15135727"/>
              <a:gd name="connsiteX213" fmla="*/ 3272590 w 8128084"/>
              <a:gd name="connsiteY213" fmla="*/ 15063537 h 15135727"/>
              <a:gd name="connsiteX214" fmla="*/ 3248527 w 8128084"/>
              <a:gd name="connsiteY214" fmla="*/ 14895095 h 15135727"/>
              <a:gd name="connsiteX215" fmla="*/ 3128211 w 8128084"/>
              <a:gd name="connsiteY215" fmla="*/ 14919158 h 15135727"/>
              <a:gd name="connsiteX216" fmla="*/ 2959769 w 8128084"/>
              <a:gd name="connsiteY216" fmla="*/ 15135727 h 15135727"/>
              <a:gd name="connsiteX217" fmla="*/ 2935706 w 8128084"/>
              <a:gd name="connsiteY217" fmla="*/ 14895095 h 15135727"/>
              <a:gd name="connsiteX218" fmla="*/ 2791327 w 8128084"/>
              <a:gd name="connsiteY218" fmla="*/ 14943221 h 15135727"/>
              <a:gd name="connsiteX219" fmla="*/ 2671011 w 8128084"/>
              <a:gd name="connsiteY219" fmla="*/ 15039474 h 15135727"/>
              <a:gd name="connsiteX220" fmla="*/ 2430379 w 8128084"/>
              <a:gd name="connsiteY220" fmla="*/ 15087600 h 15135727"/>
              <a:gd name="connsiteX221" fmla="*/ 2237874 w 8128084"/>
              <a:gd name="connsiteY221" fmla="*/ 15039474 h 15135727"/>
              <a:gd name="connsiteX222" fmla="*/ 2622885 w 8128084"/>
              <a:gd name="connsiteY222" fmla="*/ 14846969 h 15135727"/>
              <a:gd name="connsiteX223" fmla="*/ 2887579 w 8128084"/>
              <a:gd name="connsiteY223" fmla="*/ 14774779 h 15135727"/>
              <a:gd name="connsiteX224" fmla="*/ 2839453 w 8128084"/>
              <a:gd name="connsiteY224" fmla="*/ 14582274 h 15135727"/>
              <a:gd name="connsiteX225" fmla="*/ 2935706 w 8128084"/>
              <a:gd name="connsiteY225" fmla="*/ 14510085 h 15135727"/>
              <a:gd name="connsiteX226" fmla="*/ 2935706 w 8128084"/>
              <a:gd name="connsiteY226" fmla="*/ 14510085 h 15135727"/>
              <a:gd name="connsiteX227" fmla="*/ 3080085 w 8128084"/>
              <a:gd name="connsiteY227" fmla="*/ 14413832 h 15135727"/>
              <a:gd name="connsiteX228" fmla="*/ 3152274 w 8128084"/>
              <a:gd name="connsiteY228" fmla="*/ 14341642 h 15135727"/>
              <a:gd name="connsiteX229" fmla="*/ 3080085 w 8128084"/>
              <a:gd name="connsiteY229" fmla="*/ 14269453 h 15135727"/>
              <a:gd name="connsiteX230" fmla="*/ 3152274 w 8128084"/>
              <a:gd name="connsiteY230" fmla="*/ 14197264 h 15135727"/>
              <a:gd name="connsiteX231" fmla="*/ 3152274 w 8128084"/>
              <a:gd name="connsiteY231" fmla="*/ 14052885 h 15135727"/>
              <a:gd name="connsiteX232" fmla="*/ 3080085 w 8128084"/>
              <a:gd name="connsiteY232" fmla="*/ 13980695 h 15135727"/>
              <a:gd name="connsiteX233" fmla="*/ 3056021 w 8128084"/>
              <a:gd name="connsiteY233" fmla="*/ 14076948 h 15135727"/>
              <a:gd name="connsiteX234" fmla="*/ 2935706 w 8128084"/>
              <a:gd name="connsiteY234" fmla="*/ 14076948 h 15135727"/>
              <a:gd name="connsiteX235" fmla="*/ 2863516 w 8128084"/>
              <a:gd name="connsiteY235" fmla="*/ 14125074 h 15135727"/>
              <a:gd name="connsiteX236" fmla="*/ 2719137 w 8128084"/>
              <a:gd name="connsiteY236" fmla="*/ 14197264 h 15135727"/>
              <a:gd name="connsiteX237" fmla="*/ 2646948 w 8128084"/>
              <a:gd name="connsiteY237" fmla="*/ 14197264 h 15135727"/>
              <a:gd name="connsiteX238" fmla="*/ 2598821 w 8128084"/>
              <a:gd name="connsiteY238" fmla="*/ 14125074 h 15135727"/>
              <a:gd name="connsiteX239" fmla="*/ 2430379 w 8128084"/>
              <a:gd name="connsiteY239" fmla="*/ 13836316 h 15135727"/>
              <a:gd name="connsiteX240" fmla="*/ 2646948 w 8128084"/>
              <a:gd name="connsiteY240" fmla="*/ 13812253 h 15135727"/>
              <a:gd name="connsiteX241" fmla="*/ 2502569 w 8128084"/>
              <a:gd name="connsiteY241" fmla="*/ 13475369 h 15135727"/>
              <a:gd name="connsiteX242" fmla="*/ 2550695 w 8128084"/>
              <a:gd name="connsiteY242" fmla="*/ 13186611 h 15135727"/>
              <a:gd name="connsiteX243" fmla="*/ 2719137 w 8128084"/>
              <a:gd name="connsiteY243" fmla="*/ 13042232 h 15135727"/>
              <a:gd name="connsiteX244" fmla="*/ 2791327 w 8128084"/>
              <a:gd name="connsiteY244" fmla="*/ 12945979 h 15135727"/>
              <a:gd name="connsiteX245" fmla="*/ 3031958 w 8128084"/>
              <a:gd name="connsiteY245" fmla="*/ 13090358 h 15135727"/>
              <a:gd name="connsiteX246" fmla="*/ 3056021 w 8128084"/>
              <a:gd name="connsiteY246" fmla="*/ 12753474 h 15135727"/>
              <a:gd name="connsiteX247" fmla="*/ 2887579 w 8128084"/>
              <a:gd name="connsiteY247" fmla="*/ 12777537 h 15135727"/>
              <a:gd name="connsiteX248" fmla="*/ 2815390 w 8128084"/>
              <a:gd name="connsiteY248" fmla="*/ 12777537 h 15135727"/>
              <a:gd name="connsiteX249" fmla="*/ 3176337 w 8128084"/>
              <a:gd name="connsiteY249" fmla="*/ 12368464 h 15135727"/>
              <a:gd name="connsiteX250" fmla="*/ 3104148 w 8128084"/>
              <a:gd name="connsiteY250" fmla="*/ 12320337 h 15135727"/>
              <a:gd name="connsiteX251" fmla="*/ 3104148 w 8128084"/>
              <a:gd name="connsiteY251" fmla="*/ 12320337 h 15135727"/>
              <a:gd name="connsiteX252" fmla="*/ 3007895 w 8128084"/>
              <a:gd name="connsiteY252" fmla="*/ 12079706 h 15135727"/>
              <a:gd name="connsiteX253" fmla="*/ 2911642 w 8128084"/>
              <a:gd name="connsiteY253" fmla="*/ 11935327 h 15135727"/>
              <a:gd name="connsiteX254" fmla="*/ 2863516 w 8128084"/>
              <a:gd name="connsiteY254" fmla="*/ 11694695 h 15135727"/>
              <a:gd name="connsiteX255" fmla="*/ 2911642 w 8128084"/>
              <a:gd name="connsiteY255" fmla="*/ 11454064 h 15135727"/>
              <a:gd name="connsiteX256" fmla="*/ 3056021 w 8128084"/>
              <a:gd name="connsiteY256" fmla="*/ 11454064 h 15135727"/>
              <a:gd name="connsiteX257" fmla="*/ 2983832 w 8128084"/>
              <a:gd name="connsiteY257" fmla="*/ 11381874 h 15135727"/>
              <a:gd name="connsiteX258" fmla="*/ 3031958 w 8128084"/>
              <a:gd name="connsiteY258" fmla="*/ 11285621 h 15135727"/>
              <a:gd name="connsiteX259" fmla="*/ 3007895 w 8128084"/>
              <a:gd name="connsiteY259" fmla="*/ 11189369 h 15135727"/>
              <a:gd name="connsiteX260" fmla="*/ 2887579 w 8128084"/>
              <a:gd name="connsiteY260" fmla="*/ 11141242 h 15135727"/>
              <a:gd name="connsiteX261" fmla="*/ 2887579 w 8128084"/>
              <a:gd name="connsiteY261" fmla="*/ 10972800 h 15135727"/>
              <a:gd name="connsiteX262" fmla="*/ 2887579 w 8128084"/>
              <a:gd name="connsiteY262" fmla="*/ 10924674 h 15135727"/>
              <a:gd name="connsiteX263" fmla="*/ 2767264 w 8128084"/>
              <a:gd name="connsiteY263" fmla="*/ 11020927 h 15135727"/>
              <a:gd name="connsiteX264" fmla="*/ 2743200 w 8128084"/>
              <a:gd name="connsiteY264" fmla="*/ 10924674 h 15135727"/>
              <a:gd name="connsiteX265" fmla="*/ 2550695 w 8128084"/>
              <a:gd name="connsiteY265" fmla="*/ 11020927 h 15135727"/>
              <a:gd name="connsiteX266" fmla="*/ 2526632 w 8128084"/>
              <a:gd name="connsiteY266" fmla="*/ 11117179 h 15135727"/>
              <a:gd name="connsiteX267" fmla="*/ 2334127 w 8128084"/>
              <a:gd name="connsiteY267" fmla="*/ 10996864 h 15135727"/>
              <a:gd name="connsiteX268" fmla="*/ 2358190 w 8128084"/>
              <a:gd name="connsiteY268" fmla="*/ 10732169 h 15135727"/>
              <a:gd name="connsiteX269" fmla="*/ 2334127 w 8128084"/>
              <a:gd name="connsiteY269" fmla="*/ 10587790 h 15135727"/>
              <a:gd name="connsiteX270" fmla="*/ 2406316 w 8128084"/>
              <a:gd name="connsiteY270" fmla="*/ 10491537 h 15135727"/>
              <a:gd name="connsiteX271" fmla="*/ 2598821 w 8128084"/>
              <a:gd name="connsiteY271" fmla="*/ 10684042 h 15135727"/>
              <a:gd name="connsiteX272" fmla="*/ 2767264 w 8128084"/>
              <a:gd name="connsiteY272" fmla="*/ 10684042 h 15135727"/>
              <a:gd name="connsiteX273" fmla="*/ 2646948 w 8128084"/>
              <a:gd name="connsiteY273" fmla="*/ 10515600 h 15135727"/>
              <a:gd name="connsiteX274" fmla="*/ 2815390 w 8128084"/>
              <a:gd name="connsiteY274" fmla="*/ 10395285 h 15135727"/>
              <a:gd name="connsiteX275" fmla="*/ 3080085 w 8128084"/>
              <a:gd name="connsiteY275" fmla="*/ 10419348 h 15135727"/>
              <a:gd name="connsiteX276" fmla="*/ 3248527 w 8128084"/>
              <a:gd name="connsiteY276" fmla="*/ 10539664 h 15135727"/>
              <a:gd name="connsiteX277" fmla="*/ 3320716 w 8128084"/>
              <a:gd name="connsiteY277" fmla="*/ 10659979 h 15135727"/>
              <a:gd name="connsiteX278" fmla="*/ 3465095 w 8128084"/>
              <a:gd name="connsiteY278" fmla="*/ 10659979 h 15135727"/>
              <a:gd name="connsiteX279" fmla="*/ 3441032 w 8128084"/>
              <a:gd name="connsiteY279" fmla="*/ 10491537 h 15135727"/>
              <a:gd name="connsiteX280" fmla="*/ 3392906 w 8128084"/>
              <a:gd name="connsiteY280" fmla="*/ 10250906 h 15135727"/>
              <a:gd name="connsiteX281" fmla="*/ 3152274 w 8128084"/>
              <a:gd name="connsiteY281" fmla="*/ 10250906 h 15135727"/>
              <a:gd name="connsiteX282" fmla="*/ 3176337 w 8128084"/>
              <a:gd name="connsiteY282" fmla="*/ 10178716 h 15135727"/>
              <a:gd name="connsiteX283" fmla="*/ 3104148 w 8128084"/>
              <a:gd name="connsiteY283" fmla="*/ 10154653 h 15135727"/>
              <a:gd name="connsiteX284" fmla="*/ 3007895 w 8128084"/>
              <a:gd name="connsiteY284" fmla="*/ 9962148 h 15135727"/>
              <a:gd name="connsiteX285" fmla="*/ 3176337 w 8128084"/>
              <a:gd name="connsiteY285" fmla="*/ 9889958 h 15135727"/>
              <a:gd name="connsiteX286" fmla="*/ 2959769 w 8128084"/>
              <a:gd name="connsiteY286" fmla="*/ 9504948 h 15135727"/>
              <a:gd name="connsiteX287" fmla="*/ 2791327 w 8128084"/>
              <a:gd name="connsiteY287" fmla="*/ 9456821 h 15135727"/>
              <a:gd name="connsiteX288" fmla="*/ 2574758 w 8128084"/>
              <a:gd name="connsiteY288" fmla="*/ 9336506 h 15135727"/>
              <a:gd name="connsiteX289" fmla="*/ 2550695 w 8128084"/>
              <a:gd name="connsiteY289" fmla="*/ 9071811 h 15135727"/>
              <a:gd name="connsiteX290" fmla="*/ 2695074 w 8128084"/>
              <a:gd name="connsiteY290" fmla="*/ 8999621 h 15135727"/>
              <a:gd name="connsiteX291" fmla="*/ 2622885 w 8128084"/>
              <a:gd name="connsiteY291" fmla="*/ 8975558 h 15135727"/>
              <a:gd name="connsiteX292" fmla="*/ 2430379 w 8128084"/>
              <a:gd name="connsiteY292" fmla="*/ 8999621 h 15135727"/>
              <a:gd name="connsiteX293" fmla="*/ 2261937 w 8128084"/>
              <a:gd name="connsiteY293" fmla="*/ 9168064 h 15135727"/>
              <a:gd name="connsiteX294" fmla="*/ 2237874 w 8128084"/>
              <a:gd name="connsiteY294" fmla="*/ 8999621 h 15135727"/>
              <a:gd name="connsiteX295" fmla="*/ 2117558 w 8128084"/>
              <a:gd name="connsiteY295" fmla="*/ 8975558 h 15135727"/>
              <a:gd name="connsiteX296" fmla="*/ 2045369 w 8128084"/>
              <a:gd name="connsiteY296" fmla="*/ 8783053 h 15135727"/>
              <a:gd name="connsiteX297" fmla="*/ 1852864 w 8128084"/>
              <a:gd name="connsiteY297" fmla="*/ 8758990 h 15135727"/>
              <a:gd name="connsiteX298" fmla="*/ 1636295 w 8128084"/>
              <a:gd name="connsiteY298" fmla="*/ 8927432 h 15135727"/>
              <a:gd name="connsiteX299" fmla="*/ 1588169 w 8128084"/>
              <a:gd name="connsiteY299" fmla="*/ 9023685 h 15135727"/>
              <a:gd name="connsiteX300" fmla="*/ 1515979 w 8128084"/>
              <a:gd name="connsiteY300" fmla="*/ 8879306 h 15135727"/>
              <a:gd name="connsiteX301" fmla="*/ 1347537 w 8128084"/>
              <a:gd name="connsiteY301" fmla="*/ 8879306 h 15135727"/>
              <a:gd name="connsiteX302" fmla="*/ 1347537 w 8128084"/>
              <a:gd name="connsiteY302" fmla="*/ 8710864 h 15135727"/>
              <a:gd name="connsiteX303" fmla="*/ 1106906 w 8128084"/>
              <a:gd name="connsiteY303" fmla="*/ 8783053 h 15135727"/>
              <a:gd name="connsiteX304" fmla="*/ 890337 w 8128084"/>
              <a:gd name="connsiteY304" fmla="*/ 8686800 h 15135727"/>
              <a:gd name="connsiteX305" fmla="*/ 649706 w 8128084"/>
              <a:gd name="connsiteY305" fmla="*/ 8662737 h 15135727"/>
              <a:gd name="connsiteX306" fmla="*/ 385011 w 8128084"/>
              <a:gd name="connsiteY306" fmla="*/ 8566485 h 15135727"/>
              <a:gd name="connsiteX307" fmla="*/ 577516 w 8128084"/>
              <a:gd name="connsiteY307" fmla="*/ 8373979 h 15135727"/>
              <a:gd name="connsiteX308" fmla="*/ 794085 w 8128084"/>
              <a:gd name="connsiteY308" fmla="*/ 8301790 h 15135727"/>
              <a:gd name="connsiteX309" fmla="*/ 745958 w 8128084"/>
              <a:gd name="connsiteY309" fmla="*/ 8133348 h 15135727"/>
              <a:gd name="connsiteX310" fmla="*/ 818148 w 8128084"/>
              <a:gd name="connsiteY310" fmla="*/ 7820527 h 15135727"/>
              <a:gd name="connsiteX311" fmla="*/ 697832 w 8128084"/>
              <a:gd name="connsiteY311" fmla="*/ 7820527 h 15135727"/>
              <a:gd name="connsiteX312" fmla="*/ 625642 w 8128084"/>
              <a:gd name="connsiteY312" fmla="*/ 7916779 h 15135727"/>
              <a:gd name="connsiteX313" fmla="*/ 457200 w 8128084"/>
              <a:gd name="connsiteY313" fmla="*/ 7820527 h 15135727"/>
              <a:gd name="connsiteX314" fmla="*/ 529390 w 8128084"/>
              <a:gd name="connsiteY314" fmla="*/ 7700211 h 15135727"/>
              <a:gd name="connsiteX315" fmla="*/ 938464 w 8128084"/>
              <a:gd name="connsiteY315" fmla="*/ 7676148 h 15135727"/>
              <a:gd name="connsiteX316" fmla="*/ 1058779 w 8128084"/>
              <a:gd name="connsiteY316" fmla="*/ 7459579 h 15135727"/>
              <a:gd name="connsiteX317" fmla="*/ 1203158 w 8128084"/>
              <a:gd name="connsiteY317" fmla="*/ 7603958 h 15135727"/>
              <a:gd name="connsiteX318" fmla="*/ 1299411 w 8128084"/>
              <a:gd name="connsiteY318" fmla="*/ 7555832 h 15135727"/>
              <a:gd name="connsiteX319" fmla="*/ 1443790 w 8128084"/>
              <a:gd name="connsiteY319" fmla="*/ 7507706 h 15135727"/>
              <a:gd name="connsiteX320" fmla="*/ 1684421 w 8128084"/>
              <a:gd name="connsiteY320" fmla="*/ 7603958 h 15135727"/>
              <a:gd name="connsiteX321" fmla="*/ 1684421 w 8128084"/>
              <a:gd name="connsiteY321" fmla="*/ 7603958 h 15135727"/>
              <a:gd name="connsiteX322" fmla="*/ 1540042 w 8128084"/>
              <a:gd name="connsiteY322" fmla="*/ 7363327 h 15135727"/>
              <a:gd name="connsiteX323" fmla="*/ 1299411 w 8128084"/>
              <a:gd name="connsiteY323" fmla="*/ 7315200 h 15135727"/>
              <a:gd name="connsiteX324" fmla="*/ 1130969 w 8128084"/>
              <a:gd name="connsiteY324" fmla="*/ 7339264 h 15135727"/>
              <a:gd name="connsiteX325" fmla="*/ 1034716 w 8128084"/>
              <a:gd name="connsiteY325" fmla="*/ 7315200 h 15135727"/>
              <a:gd name="connsiteX326" fmla="*/ 1155032 w 8128084"/>
              <a:gd name="connsiteY326" fmla="*/ 7050506 h 15135727"/>
              <a:gd name="connsiteX327" fmla="*/ 1155032 w 8128084"/>
              <a:gd name="connsiteY327" fmla="*/ 6930190 h 15135727"/>
              <a:gd name="connsiteX328" fmla="*/ 1155032 w 8128084"/>
              <a:gd name="connsiteY328" fmla="*/ 6761748 h 15135727"/>
              <a:gd name="connsiteX329" fmla="*/ 1203158 w 8128084"/>
              <a:gd name="connsiteY329" fmla="*/ 6617369 h 15135727"/>
              <a:gd name="connsiteX330" fmla="*/ 1371600 w 8128084"/>
              <a:gd name="connsiteY330" fmla="*/ 6472990 h 15135727"/>
              <a:gd name="connsiteX331" fmla="*/ 1443790 w 8128084"/>
              <a:gd name="connsiteY331" fmla="*/ 6328611 h 15135727"/>
              <a:gd name="connsiteX332" fmla="*/ 1419727 w 8128084"/>
              <a:gd name="connsiteY332" fmla="*/ 6208295 h 15135727"/>
              <a:gd name="connsiteX333" fmla="*/ 1275348 w 8128084"/>
              <a:gd name="connsiteY333" fmla="*/ 6304548 h 15135727"/>
              <a:gd name="connsiteX334" fmla="*/ 1323474 w 8128084"/>
              <a:gd name="connsiteY334" fmla="*/ 6015790 h 15135727"/>
              <a:gd name="connsiteX335" fmla="*/ 1540042 w 8128084"/>
              <a:gd name="connsiteY335" fmla="*/ 5871411 h 15135727"/>
              <a:gd name="connsiteX336" fmla="*/ 1540042 w 8128084"/>
              <a:gd name="connsiteY336" fmla="*/ 5751095 h 15135727"/>
              <a:gd name="connsiteX337" fmla="*/ 1395664 w 8128084"/>
              <a:gd name="connsiteY337" fmla="*/ 5799221 h 15135727"/>
              <a:gd name="connsiteX338" fmla="*/ 1179095 w 8128084"/>
              <a:gd name="connsiteY338" fmla="*/ 5799221 h 15135727"/>
              <a:gd name="connsiteX339" fmla="*/ 890337 w 8128084"/>
              <a:gd name="connsiteY339" fmla="*/ 5775158 h 15135727"/>
              <a:gd name="connsiteX340" fmla="*/ 697832 w 8128084"/>
              <a:gd name="connsiteY340" fmla="*/ 5606716 h 15135727"/>
              <a:gd name="connsiteX341" fmla="*/ 577516 w 8128084"/>
              <a:gd name="connsiteY341" fmla="*/ 5582653 h 15135727"/>
              <a:gd name="connsiteX342" fmla="*/ 697832 w 8128084"/>
              <a:gd name="connsiteY342" fmla="*/ 5775158 h 15135727"/>
              <a:gd name="connsiteX343" fmla="*/ 409074 w 8128084"/>
              <a:gd name="connsiteY343" fmla="*/ 5799221 h 15135727"/>
              <a:gd name="connsiteX344" fmla="*/ 168442 w 8128084"/>
              <a:gd name="connsiteY344" fmla="*/ 5702969 h 15135727"/>
              <a:gd name="connsiteX345" fmla="*/ 264695 w 8128084"/>
              <a:gd name="connsiteY345" fmla="*/ 5558590 h 15135727"/>
              <a:gd name="connsiteX346" fmla="*/ 144379 w 8128084"/>
              <a:gd name="connsiteY346" fmla="*/ 5510464 h 15135727"/>
              <a:gd name="connsiteX347" fmla="*/ 0 w 8128084"/>
              <a:gd name="connsiteY347" fmla="*/ 5462337 h 15135727"/>
              <a:gd name="connsiteX348" fmla="*/ 96253 w 8128084"/>
              <a:gd name="connsiteY348"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462337 w 8128084"/>
              <a:gd name="connsiteY185" fmla="*/ 14149137 h 15135727"/>
              <a:gd name="connsiteX186" fmla="*/ 5471527 w 8128084"/>
              <a:gd name="connsiteY186" fmla="*/ 14028153 h 15135727"/>
              <a:gd name="connsiteX187" fmla="*/ 5354721 w 8128084"/>
              <a:gd name="connsiteY187" fmla="*/ 14049208 h 15135727"/>
              <a:gd name="connsiteX188" fmla="*/ 5239419 w 8128084"/>
              <a:gd name="connsiteY188" fmla="*/ 14080958 h 15135727"/>
              <a:gd name="connsiteX189" fmla="*/ 5245769 w 8128084"/>
              <a:gd name="connsiteY189" fmla="*/ 13956632 h 15135727"/>
              <a:gd name="connsiteX190" fmla="*/ 5031540 w 8128084"/>
              <a:gd name="connsiteY190" fmla="*/ 14007432 h 15135727"/>
              <a:gd name="connsiteX191" fmla="*/ 4936624 w 8128084"/>
              <a:gd name="connsiteY191" fmla="*/ 13917529 h 15135727"/>
              <a:gd name="connsiteX192" fmla="*/ 4740442 w 8128084"/>
              <a:gd name="connsiteY192" fmla="*/ 13946606 h 15135727"/>
              <a:gd name="connsiteX193" fmla="*/ 4475748 w 8128084"/>
              <a:gd name="connsiteY193" fmla="*/ 13956632 h 15135727"/>
              <a:gd name="connsiteX194" fmla="*/ 4379495 w 8128084"/>
              <a:gd name="connsiteY194" fmla="*/ 14028821 h 15135727"/>
              <a:gd name="connsiteX195" fmla="*/ 4403558 w 8128084"/>
              <a:gd name="connsiteY195" fmla="*/ 14197264 h 15135727"/>
              <a:gd name="connsiteX196" fmla="*/ 4572000 w 8128084"/>
              <a:gd name="connsiteY196" fmla="*/ 14149137 h 15135727"/>
              <a:gd name="connsiteX197" fmla="*/ 4523874 w 8128084"/>
              <a:gd name="connsiteY197" fmla="*/ 14558211 h 15135727"/>
              <a:gd name="connsiteX198" fmla="*/ 4403558 w 8128084"/>
              <a:gd name="connsiteY198" fmla="*/ 14437895 h 15135727"/>
              <a:gd name="connsiteX199" fmla="*/ 4403558 w 8128084"/>
              <a:gd name="connsiteY199" fmla="*/ 14437895 h 15135727"/>
              <a:gd name="connsiteX200" fmla="*/ 4283242 w 8128084"/>
              <a:gd name="connsiteY200" fmla="*/ 14245390 h 15135727"/>
              <a:gd name="connsiteX201" fmla="*/ 4235116 w 8128084"/>
              <a:gd name="connsiteY201" fmla="*/ 14341642 h 15135727"/>
              <a:gd name="connsiteX202" fmla="*/ 4162927 w 8128084"/>
              <a:gd name="connsiteY202" fmla="*/ 14389769 h 15135727"/>
              <a:gd name="connsiteX203" fmla="*/ 4162927 w 8128084"/>
              <a:gd name="connsiteY203" fmla="*/ 14389769 h 15135727"/>
              <a:gd name="connsiteX204" fmla="*/ 3922295 w 8128084"/>
              <a:gd name="connsiteY204" fmla="*/ 14245390 h 15135727"/>
              <a:gd name="connsiteX205" fmla="*/ 3801979 w 8128084"/>
              <a:gd name="connsiteY205" fmla="*/ 14293516 h 15135727"/>
              <a:gd name="connsiteX206" fmla="*/ 3681664 w 8128084"/>
              <a:gd name="connsiteY206" fmla="*/ 14389769 h 15135727"/>
              <a:gd name="connsiteX207" fmla="*/ 3657600 w 8128084"/>
              <a:gd name="connsiteY207" fmla="*/ 14654464 h 15135727"/>
              <a:gd name="connsiteX208" fmla="*/ 3513221 w 8128084"/>
              <a:gd name="connsiteY208" fmla="*/ 14726653 h 15135727"/>
              <a:gd name="connsiteX209" fmla="*/ 3513221 w 8128084"/>
              <a:gd name="connsiteY209" fmla="*/ 14871032 h 15135727"/>
              <a:gd name="connsiteX210" fmla="*/ 3633537 w 8128084"/>
              <a:gd name="connsiteY210" fmla="*/ 14967285 h 15135727"/>
              <a:gd name="connsiteX211" fmla="*/ 3609474 w 8128084"/>
              <a:gd name="connsiteY211" fmla="*/ 15087600 h 15135727"/>
              <a:gd name="connsiteX212" fmla="*/ 3441032 w 8128084"/>
              <a:gd name="connsiteY212" fmla="*/ 15039474 h 15135727"/>
              <a:gd name="connsiteX213" fmla="*/ 3272590 w 8128084"/>
              <a:gd name="connsiteY213" fmla="*/ 15063537 h 15135727"/>
              <a:gd name="connsiteX214" fmla="*/ 3248527 w 8128084"/>
              <a:gd name="connsiteY214" fmla="*/ 14895095 h 15135727"/>
              <a:gd name="connsiteX215" fmla="*/ 3128211 w 8128084"/>
              <a:gd name="connsiteY215" fmla="*/ 14919158 h 15135727"/>
              <a:gd name="connsiteX216" fmla="*/ 2959769 w 8128084"/>
              <a:gd name="connsiteY216" fmla="*/ 15135727 h 15135727"/>
              <a:gd name="connsiteX217" fmla="*/ 2935706 w 8128084"/>
              <a:gd name="connsiteY217" fmla="*/ 14895095 h 15135727"/>
              <a:gd name="connsiteX218" fmla="*/ 2791327 w 8128084"/>
              <a:gd name="connsiteY218" fmla="*/ 14943221 h 15135727"/>
              <a:gd name="connsiteX219" fmla="*/ 2671011 w 8128084"/>
              <a:gd name="connsiteY219" fmla="*/ 15039474 h 15135727"/>
              <a:gd name="connsiteX220" fmla="*/ 2430379 w 8128084"/>
              <a:gd name="connsiteY220" fmla="*/ 15087600 h 15135727"/>
              <a:gd name="connsiteX221" fmla="*/ 2237874 w 8128084"/>
              <a:gd name="connsiteY221" fmla="*/ 15039474 h 15135727"/>
              <a:gd name="connsiteX222" fmla="*/ 2622885 w 8128084"/>
              <a:gd name="connsiteY222" fmla="*/ 14846969 h 15135727"/>
              <a:gd name="connsiteX223" fmla="*/ 2887579 w 8128084"/>
              <a:gd name="connsiteY223" fmla="*/ 14774779 h 15135727"/>
              <a:gd name="connsiteX224" fmla="*/ 2839453 w 8128084"/>
              <a:gd name="connsiteY224" fmla="*/ 14582274 h 15135727"/>
              <a:gd name="connsiteX225" fmla="*/ 2935706 w 8128084"/>
              <a:gd name="connsiteY225" fmla="*/ 14510085 h 15135727"/>
              <a:gd name="connsiteX226" fmla="*/ 2935706 w 8128084"/>
              <a:gd name="connsiteY226" fmla="*/ 14510085 h 15135727"/>
              <a:gd name="connsiteX227" fmla="*/ 3080085 w 8128084"/>
              <a:gd name="connsiteY227" fmla="*/ 14413832 h 15135727"/>
              <a:gd name="connsiteX228" fmla="*/ 3152274 w 8128084"/>
              <a:gd name="connsiteY228" fmla="*/ 14341642 h 15135727"/>
              <a:gd name="connsiteX229" fmla="*/ 3080085 w 8128084"/>
              <a:gd name="connsiteY229" fmla="*/ 14269453 h 15135727"/>
              <a:gd name="connsiteX230" fmla="*/ 3152274 w 8128084"/>
              <a:gd name="connsiteY230" fmla="*/ 14197264 h 15135727"/>
              <a:gd name="connsiteX231" fmla="*/ 3152274 w 8128084"/>
              <a:gd name="connsiteY231" fmla="*/ 14052885 h 15135727"/>
              <a:gd name="connsiteX232" fmla="*/ 3080085 w 8128084"/>
              <a:gd name="connsiteY232" fmla="*/ 13980695 h 15135727"/>
              <a:gd name="connsiteX233" fmla="*/ 3056021 w 8128084"/>
              <a:gd name="connsiteY233" fmla="*/ 14076948 h 15135727"/>
              <a:gd name="connsiteX234" fmla="*/ 2935706 w 8128084"/>
              <a:gd name="connsiteY234" fmla="*/ 14076948 h 15135727"/>
              <a:gd name="connsiteX235" fmla="*/ 2863516 w 8128084"/>
              <a:gd name="connsiteY235" fmla="*/ 14125074 h 15135727"/>
              <a:gd name="connsiteX236" fmla="*/ 2719137 w 8128084"/>
              <a:gd name="connsiteY236" fmla="*/ 14197264 h 15135727"/>
              <a:gd name="connsiteX237" fmla="*/ 2646948 w 8128084"/>
              <a:gd name="connsiteY237" fmla="*/ 14197264 h 15135727"/>
              <a:gd name="connsiteX238" fmla="*/ 2598821 w 8128084"/>
              <a:gd name="connsiteY238" fmla="*/ 14125074 h 15135727"/>
              <a:gd name="connsiteX239" fmla="*/ 2430379 w 8128084"/>
              <a:gd name="connsiteY239" fmla="*/ 13836316 h 15135727"/>
              <a:gd name="connsiteX240" fmla="*/ 2646948 w 8128084"/>
              <a:gd name="connsiteY240" fmla="*/ 13812253 h 15135727"/>
              <a:gd name="connsiteX241" fmla="*/ 2502569 w 8128084"/>
              <a:gd name="connsiteY241" fmla="*/ 13475369 h 15135727"/>
              <a:gd name="connsiteX242" fmla="*/ 2550695 w 8128084"/>
              <a:gd name="connsiteY242" fmla="*/ 13186611 h 15135727"/>
              <a:gd name="connsiteX243" fmla="*/ 2719137 w 8128084"/>
              <a:gd name="connsiteY243" fmla="*/ 13042232 h 15135727"/>
              <a:gd name="connsiteX244" fmla="*/ 2791327 w 8128084"/>
              <a:gd name="connsiteY244" fmla="*/ 12945979 h 15135727"/>
              <a:gd name="connsiteX245" fmla="*/ 3031958 w 8128084"/>
              <a:gd name="connsiteY245" fmla="*/ 13090358 h 15135727"/>
              <a:gd name="connsiteX246" fmla="*/ 3056021 w 8128084"/>
              <a:gd name="connsiteY246" fmla="*/ 12753474 h 15135727"/>
              <a:gd name="connsiteX247" fmla="*/ 2887579 w 8128084"/>
              <a:gd name="connsiteY247" fmla="*/ 12777537 h 15135727"/>
              <a:gd name="connsiteX248" fmla="*/ 2815390 w 8128084"/>
              <a:gd name="connsiteY248" fmla="*/ 12777537 h 15135727"/>
              <a:gd name="connsiteX249" fmla="*/ 3176337 w 8128084"/>
              <a:gd name="connsiteY249" fmla="*/ 12368464 h 15135727"/>
              <a:gd name="connsiteX250" fmla="*/ 3104148 w 8128084"/>
              <a:gd name="connsiteY250" fmla="*/ 12320337 h 15135727"/>
              <a:gd name="connsiteX251" fmla="*/ 3104148 w 8128084"/>
              <a:gd name="connsiteY251" fmla="*/ 12320337 h 15135727"/>
              <a:gd name="connsiteX252" fmla="*/ 3007895 w 8128084"/>
              <a:gd name="connsiteY252" fmla="*/ 12079706 h 15135727"/>
              <a:gd name="connsiteX253" fmla="*/ 2911642 w 8128084"/>
              <a:gd name="connsiteY253" fmla="*/ 11935327 h 15135727"/>
              <a:gd name="connsiteX254" fmla="*/ 2863516 w 8128084"/>
              <a:gd name="connsiteY254" fmla="*/ 11694695 h 15135727"/>
              <a:gd name="connsiteX255" fmla="*/ 2911642 w 8128084"/>
              <a:gd name="connsiteY255" fmla="*/ 11454064 h 15135727"/>
              <a:gd name="connsiteX256" fmla="*/ 3056021 w 8128084"/>
              <a:gd name="connsiteY256" fmla="*/ 11454064 h 15135727"/>
              <a:gd name="connsiteX257" fmla="*/ 2983832 w 8128084"/>
              <a:gd name="connsiteY257" fmla="*/ 11381874 h 15135727"/>
              <a:gd name="connsiteX258" fmla="*/ 3031958 w 8128084"/>
              <a:gd name="connsiteY258" fmla="*/ 11285621 h 15135727"/>
              <a:gd name="connsiteX259" fmla="*/ 3007895 w 8128084"/>
              <a:gd name="connsiteY259" fmla="*/ 11189369 h 15135727"/>
              <a:gd name="connsiteX260" fmla="*/ 2887579 w 8128084"/>
              <a:gd name="connsiteY260" fmla="*/ 11141242 h 15135727"/>
              <a:gd name="connsiteX261" fmla="*/ 2887579 w 8128084"/>
              <a:gd name="connsiteY261" fmla="*/ 10972800 h 15135727"/>
              <a:gd name="connsiteX262" fmla="*/ 2887579 w 8128084"/>
              <a:gd name="connsiteY262" fmla="*/ 10924674 h 15135727"/>
              <a:gd name="connsiteX263" fmla="*/ 2767264 w 8128084"/>
              <a:gd name="connsiteY263" fmla="*/ 11020927 h 15135727"/>
              <a:gd name="connsiteX264" fmla="*/ 2743200 w 8128084"/>
              <a:gd name="connsiteY264" fmla="*/ 10924674 h 15135727"/>
              <a:gd name="connsiteX265" fmla="*/ 2550695 w 8128084"/>
              <a:gd name="connsiteY265" fmla="*/ 11020927 h 15135727"/>
              <a:gd name="connsiteX266" fmla="*/ 2526632 w 8128084"/>
              <a:gd name="connsiteY266" fmla="*/ 11117179 h 15135727"/>
              <a:gd name="connsiteX267" fmla="*/ 2334127 w 8128084"/>
              <a:gd name="connsiteY267" fmla="*/ 10996864 h 15135727"/>
              <a:gd name="connsiteX268" fmla="*/ 2358190 w 8128084"/>
              <a:gd name="connsiteY268" fmla="*/ 10732169 h 15135727"/>
              <a:gd name="connsiteX269" fmla="*/ 2334127 w 8128084"/>
              <a:gd name="connsiteY269" fmla="*/ 10587790 h 15135727"/>
              <a:gd name="connsiteX270" fmla="*/ 2406316 w 8128084"/>
              <a:gd name="connsiteY270" fmla="*/ 10491537 h 15135727"/>
              <a:gd name="connsiteX271" fmla="*/ 2598821 w 8128084"/>
              <a:gd name="connsiteY271" fmla="*/ 10684042 h 15135727"/>
              <a:gd name="connsiteX272" fmla="*/ 2767264 w 8128084"/>
              <a:gd name="connsiteY272" fmla="*/ 10684042 h 15135727"/>
              <a:gd name="connsiteX273" fmla="*/ 2646948 w 8128084"/>
              <a:gd name="connsiteY273" fmla="*/ 10515600 h 15135727"/>
              <a:gd name="connsiteX274" fmla="*/ 2815390 w 8128084"/>
              <a:gd name="connsiteY274" fmla="*/ 10395285 h 15135727"/>
              <a:gd name="connsiteX275" fmla="*/ 3080085 w 8128084"/>
              <a:gd name="connsiteY275" fmla="*/ 10419348 h 15135727"/>
              <a:gd name="connsiteX276" fmla="*/ 3248527 w 8128084"/>
              <a:gd name="connsiteY276" fmla="*/ 10539664 h 15135727"/>
              <a:gd name="connsiteX277" fmla="*/ 3320716 w 8128084"/>
              <a:gd name="connsiteY277" fmla="*/ 10659979 h 15135727"/>
              <a:gd name="connsiteX278" fmla="*/ 3465095 w 8128084"/>
              <a:gd name="connsiteY278" fmla="*/ 10659979 h 15135727"/>
              <a:gd name="connsiteX279" fmla="*/ 3441032 w 8128084"/>
              <a:gd name="connsiteY279" fmla="*/ 10491537 h 15135727"/>
              <a:gd name="connsiteX280" fmla="*/ 3392906 w 8128084"/>
              <a:gd name="connsiteY280" fmla="*/ 10250906 h 15135727"/>
              <a:gd name="connsiteX281" fmla="*/ 3152274 w 8128084"/>
              <a:gd name="connsiteY281" fmla="*/ 10250906 h 15135727"/>
              <a:gd name="connsiteX282" fmla="*/ 3176337 w 8128084"/>
              <a:gd name="connsiteY282" fmla="*/ 10178716 h 15135727"/>
              <a:gd name="connsiteX283" fmla="*/ 3104148 w 8128084"/>
              <a:gd name="connsiteY283" fmla="*/ 10154653 h 15135727"/>
              <a:gd name="connsiteX284" fmla="*/ 3007895 w 8128084"/>
              <a:gd name="connsiteY284" fmla="*/ 9962148 h 15135727"/>
              <a:gd name="connsiteX285" fmla="*/ 3176337 w 8128084"/>
              <a:gd name="connsiteY285" fmla="*/ 9889958 h 15135727"/>
              <a:gd name="connsiteX286" fmla="*/ 2959769 w 8128084"/>
              <a:gd name="connsiteY286" fmla="*/ 9504948 h 15135727"/>
              <a:gd name="connsiteX287" fmla="*/ 2791327 w 8128084"/>
              <a:gd name="connsiteY287" fmla="*/ 9456821 h 15135727"/>
              <a:gd name="connsiteX288" fmla="*/ 2574758 w 8128084"/>
              <a:gd name="connsiteY288" fmla="*/ 9336506 h 15135727"/>
              <a:gd name="connsiteX289" fmla="*/ 2550695 w 8128084"/>
              <a:gd name="connsiteY289" fmla="*/ 9071811 h 15135727"/>
              <a:gd name="connsiteX290" fmla="*/ 2695074 w 8128084"/>
              <a:gd name="connsiteY290" fmla="*/ 8999621 h 15135727"/>
              <a:gd name="connsiteX291" fmla="*/ 2622885 w 8128084"/>
              <a:gd name="connsiteY291" fmla="*/ 8975558 h 15135727"/>
              <a:gd name="connsiteX292" fmla="*/ 2430379 w 8128084"/>
              <a:gd name="connsiteY292" fmla="*/ 8999621 h 15135727"/>
              <a:gd name="connsiteX293" fmla="*/ 2261937 w 8128084"/>
              <a:gd name="connsiteY293" fmla="*/ 9168064 h 15135727"/>
              <a:gd name="connsiteX294" fmla="*/ 2237874 w 8128084"/>
              <a:gd name="connsiteY294" fmla="*/ 8999621 h 15135727"/>
              <a:gd name="connsiteX295" fmla="*/ 2117558 w 8128084"/>
              <a:gd name="connsiteY295" fmla="*/ 8975558 h 15135727"/>
              <a:gd name="connsiteX296" fmla="*/ 2045369 w 8128084"/>
              <a:gd name="connsiteY296" fmla="*/ 8783053 h 15135727"/>
              <a:gd name="connsiteX297" fmla="*/ 1852864 w 8128084"/>
              <a:gd name="connsiteY297" fmla="*/ 8758990 h 15135727"/>
              <a:gd name="connsiteX298" fmla="*/ 1636295 w 8128084"/>
              <a:gd name="connsiteY298" fmla="*/ 8927432 h 15135727"/>
              <a:gd name="connsiteX299" fmla="*/ 1588169 w 8128084"/>
              <a:gd name="connsiteY299" fmla="*/ 9023685 h 15135727"/>
              <a:gd name="connsiteX300" fmla="*/ 1515979 w 8128084"/>
              <a:gd name="connsiteY300" fmla="*/ 8879306 h 15135727"/>
              <a:gd name="connsiteX301" fmla="*/ 1347537 w 8128084"/>
              <a:gd name="connsiteY301" fmla="*/ 8879306 h 15135727"/>
              <a:gd name="connsiteX302" fmla="*/ 1347537 w 8128084"/>
              <a:gd name="connsiteY302" fmla="*/ 8710864 h 15135727"/>
              <a:gd name="connsiteX303" fmla="*/ 1106906 w 8128084"/>
              <a:gd name="connsiteY303" fmla="*/ 8783053 h 15135727"/>
              <a:gd name="connsiteX304" fmla="*/ 890337 w 8128084"/>
              <a:gd name="connsiteY304" fmla="*/ 8686800 h 15135727"/>
              <a:gd name="connsiteX305" fmla="*/ 649706 w 8128084"/>
              <a:gd name="connsiteY305" fmla="*/ 8662737 h 15135727"/>
              <a:gd name="connsiteX306" fmla="*/ 385011 w 8128084"/>
              <a:gd name="connsiteY306" fmla="*/ 8566485 h 15135727"/>
              <a:gd name="connsiteX307" fmla="*/ 577516 w 8128084"/>
              <a:gd name="connsiteY307" fmla="*/ 8373979 h 15135727"/>
              <a:gd name="connsiteX308" fmla="*/ 794085 w 8128084"/>
              <a:gd name="connsiteY308" fmla="*/ 8301790 h 15135727"/>
              <a:gd name="connsiteX309" fmla="*/ 745958 w 8128084"/>
              <a:gd name="connsiteY309" fmla="*/ 8133348 h 15135727"/>
              <a:gd name="connsiteX310" fmla="*/ 818148 w 8128084"/>
              <a:gd name="connsiteY310" fmla="*/ 7820527 h 15135727"/>
              <a:gd name="connsiteX311" fmla="*/ 697832 w 8128084"/>
              <a:gd name="connsiteY311" fmla="*/ 7820527 h 15135727"/>
              <a:gd name="connsiteX312" fmla="*/ 625642 w 8128084"/>
              <a:gd name="connsiteY312" fmla="*/ 7916779 h 15135727"/>
              <a:gd name="connsiteX313" fmla="*/ 457200 w 8128084"/>
              <a:gd name="connsiteY313" fmla="*/ 7820527 h 15135727"/>
              <a:gd name="connsiteX314" fmla="*/ 529390 w 8128084"/>
              <a:gd name="connsiteY314" fmla="*/ 7700211 h 15135727"/>
              <a:gd name="connsiteX315" fmla="*/ 938464 w 8128084"/>
              <a:gd name="connsiteY315" fmla="*/ 7676148 h 15135727"/>
              <a:gd name="connsiteX316" fmla="*/ 1058779 w 8128084"/>
              <a:gd name="connsiteY316" fmla="*/ 7459579 h 15135727"/>
              <a:gd name="connsiteX317" fmla="*/ 1203158 w 8128084"/>
              <a:gd name="connsiteY317" fmla="*/ 7603958 h 15135727"/>
              <a:gd name="connsiteX318" fmla="*/ 1299411 w 8128084"/>
              <a:gd name="connsiteY318" fmla="*/ 7555832 h 15135727"/>
              <a:gd name="connsiteX319" fmla="*/ 1443790 w 8128084"/>
              <a:gd name="connsiteY319" fmla="*/ 7507706 h 15135727"/>
              <a:gd name="connsiteX320" fmla="*/ 1684421 w 8128084"/>
              <a:gd name="connsiteY320" fmla="*/ 7603958 h 15135727"/>
              <a:gd name="connsiteX321" fmla="*/ 1684421 w 8128084"/>
              <a:gd name="connsiteY321" fmla="*/ 7603958 h 15135727"/>
              <a:gd name="connsiteX322" fmla="*/ 1540042 w 8128084"/>
              <a:gd name="connsiteY322" fmla="*/ 7363327 h 15135727"/>
              <a:gd name="connsiteX323" fmla="*/ 1299411 w 8128084"/>
              <a:gd name="connsiteY323" fmla="*/ 7315200 h 15135727"/>
              <a:gd name="connsiteX324" fmla="*/ 1130969 w 8128084"/>
              <a:gd name="connsiteY324" fmla="*/ 7339264 h 15135727"/>
              <a:gd name="connsiteX325" fmla="*/ 1034716 w 8128084"/>
              <a:gd name="connsiteY325" fmla="*/ 7315200 h 15135727"/>
              <a:gd name="connsiteX326" fmla="*/ 1155032 w 8128084"/>
              <a:gd name="connsiteY326" fmla="*/ 7050506 h 15135727"/>
              <a:gd name="connsiteX327" fmla="*/ 1155032 w 8128084"/>
              <a:gd name="connsiteY327" fmla="*/ 6930190 h 15135727"/>
              <a:gd name="connsiteX328" fmla="*/ 1155032 w 8128084"/>
              <a:gd name="connsiteY328" fmla="*/ 6761748 h 15135727"/>
              <a:gd name="connsiteX329" fmla="*/ 1203158 w 8128084"/>
              <a:gd name="connsiteY329" fmla="*/ 6617369 h 15135727"/>
              <a:gd name="connsiteX330" fmla="*/ 1371600 w 8128084"/>
              <a:gd name="connsiteY330" fmla="*/ 6472990 h 15135727"/>
              <a:gd name="connsiteX331" fmla="*/ 1443790 w 8128084"/>
              <a:gd name="connsiteY331" fmla="*/ 6328611 h 15135727"/>
              <a:gd name="connsiteX332" fmla="*/ 1419727 w 8128084"/>
              <a:gd name="connsiteY332" fmla="*/ 6208295 h 15135727"/>
              <a:gd name="connsiteX333" fmla="*/ 1275348 w 8128084"/>
              <a:gd name="connsiteY333" fmla="*/ 6304548 h 15135727"/>
              <a:gd name="connsiteX334" fmla="*/ 1323474 w 8128084"/>
              <a:gd name="connsiteY334" fmla="*/ 6015790 h 15135727"/>
              <a:gd name="connsiteX335" fmla="*/ 1540042 w 8128084"/>
              <a:gd name="connsiteY335" fmla="*/ 5871411 h 15135727"/>
              <a:gd name="connsiteX336" fmla="*/ 1540042 w 8128084"/>
              <a:gd name="connsiteY336" fmla="*/ 5751095 h 15135727"/>
              <a:gd name="connsiteX337" fmla="*/ 1395664 w 8128084"/>
              <a:gd name="connsiteY337" fmla="*/ 5799221 h 15135727"/>
              <a:gd name="connsiteX338" fmla="*/ 1179095 w 8128084"/>
              <a:gd name="connsiteY338" fmla="*/ 5799221 h 15135727"/>
              <a:gd name="connsiteX339" fmla="*/ 890337 w 8128084"/>
              <a:gd name="connsiteY339" fmla="*/ 5775158 h 15135727"/>
              <a:gd name="connsiteX340" fmla="*/ 697832 w 8128084"/>
              <a:gd name="connsiteY340" fmla="*/ 5606716 h 15135727"/>
              <a:gd name="connsiteX341" fmla="*/ 577516 w 8128084"/>
              <a:gd name="connsiteY341" fmla="*/ 5582653 h 15135727"/>
              <a:gd name="connsiteX342" fmla="*/ 697832 w 8128084"/>
              <a:gd name="connsiteY342" fmla="*/ 5775158 h 15135727"/>
              <a:gd name="connsiteX343" fmla="*/ 409074 w 8128084"/>
              <a:gd name="connsiteY343" fmla="*/ 5799221 h 15135727"/>
              <a:gd name="connsiteX344" fmla="*/ 168442 w 8128084"/>
              <a:gd name="connsiteY344" fmla="*/ 5702969 h 15135727"/>
              <a:gd name="connsiteX345" fmla="*/ 264695 w 8128084"/>
              <a:gd name="connsiteY345" fmla="*/ 5558590 h 15135727"/>
              <a:gd name="connsiteX346" fmla="*/ 144379 w 8128084"/>
              <a:gd name="connsiteY346" fmla="*/ 5510464 h 15135727"/>
              <a:gd name="connsiteX347" fmla="*/ 0 w 8128084"/>
              <a:gd name="connsiteY347" fmla="*/ 5462337 h 15135727"/>
              <a:gd name="connsiteX348" fmla="*/ 96253 w 8128084"/>
              <a:gd name="connsiteY348"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239419 w 8128084"/>
              <a:gd name="connsiteY189" fmla="*/ 14080958 h 15135727"/>
              <a:gd name="connsiteX190" fmla="*/ 5245769 w 8128084"/>
              <a:gd name="connsiteY190" fmla="*/ 13956632 h 15135727"/>
              <a:gd name="connsiteX191" fmla="*/ 5031540 w 8128084"/>
              <a:gd name="connsiteY191" fmla="*/ 14007432 h 15135727"/>
              <a:gd name="connsiteX192" fmla="*/ 4936624 w 8128084"/>
              <a:gd name="connsiteY192" fmla="*/ 13917529 h 15135727"/>
              <a:gd name="connsiteX193" fmla="*/ 4740442 w 8128084"/>
              <a:gd name="connsiteY193" fmla="*/ 13946606 h 15135727"/>
              <a:gd name="connsiteX194" fmla="*/ 4475748 w 8128084"/>
              <a:gd name="connsiteY194" fmla="*/ 13956632 h 15135727"/>
              <a:gd name="connsiteX195" fmla="*/ 4379495 w 8128084"/>
              <a:gd name="connsiteY195" fmla="*/ 14028821 h 15135727"/>
              <a:gd name="connsiteX196" fmla="*/ 4403558 w 8128084"/>
              <a:gd name="connsiteY196" fmla="*/ 14197264 h 15135727"/>
              <a:gd name="connsiteX197" fmla="*/ 4572000 w 8128084"/>
              <a:gd name="connsiteY197" fmla="*/ 14149137 h 15135727"/>
              <a:gd name="connsiteX198" fmla="*/ 4523874 w 8128084"/>
              <a:gd name="connsiteY198" fmla="*/ 14558211 h 15135727"/>
              <a:gd name="connsiteX199" fmla="*/ 4403558 w 8128084"/>
              <a:gd name="connsiteY199" fmla="*/ 14437895 h 15135727"/>
              <a:gd name="connsiteX200" fmla="*/ 4403558 w 8128084"/>
              <a:gd name="connsiteY200" fmla="*/ 14437895 h 15135727"/>
              <a:gd name="connsiteX201" fmla="*/ 4283242 w 8128084"/>
              <a:gd name="connsiteY201" fmla="*/ 14245390 h 15135727"/>
              <a:gd name="connsiteX202" fmla="*/ 4235116 w 8128084"/>
              <a:gd name="connsiteY202" fmla="*/ 14341642 h 15135727"/>
              <a:gd name="connsiteX203" fmla="*/ 4162927 w 8128084"/>
              <a:gd name="connsiteY203" fmla="*/ 14389769 h 15135727"/>
              <a:gd name="connsiteX204" fmla="*/ 4162927 w 8128084"/>
              <a:gd name="connsiteY204" fmla="*/ 14389769 h 15135727"/>
              <a:gd name="connsiteX205" fmla="*/ 3922295 w 8128084"/>
              <a:gd name="connsiteY205" fmla="*/ 14245390 h 15135727"/>
              <a:gd name="connsiteX206" fmla="*/ 3801979 w 8128084"/>
              <a:gd name="connsiteY206" fmla="*/ 14293516 h 15135727"/>
              <a:gd name="connsiteX207" fmla="*/ 3681664 w 8128084"/>
              <a:gd name="connsiteY207" fmla="*/ 14389769 h 15135727"/>
              <a:gd name="connsiteX208" fmla="*/ 3657600 w 8128084"/>
              <a:gd name="connsiteY208" fmla="*/ 14654464 h 15135727"/>
              <a:gd name="connsiteX209" fmla="*/ 3513221 w 8128084"/>
              <a:gd name="connsiteY209" fmla="*/ 14726653 h 15135727"/>
              <a:gd name="connsiteX210" fmla="*/ 3513221 w 8128084"/>
              <a:gd name="connsiteY210" fmla="*/ 14871032 h 15135727"/>
              <a:gd name="connsiteX211" fmla="*/ 3633537 w 8128084"/>
              <a:gd name="connsiteY211" fmla="*/ 14967285 h 15135727"/>
              <a:gd name="connsiteX212" fmla="*/ 3609474 w 8128084"/>
              <a:gd name="connsiteY212" fmla="*/ 15087600 h 15135727"/>
              <a:gd name="connsiteX213" fmla="*/ 3441032 w 8128084"/>
              <a:gd name="connsiteY213" fmla="*/ 15039474 h 15135727"/>
              <a:gd name="connsiteX214" fmla="*/ 3272590 w 8128084"/>
              <a:gd name="connsiteY214" fmla="*/ 15063537 h 15135727"/>
              <a:gd name="connsiteX215" fmla="*/ 3248527 w 8128084"/>
              <a:gd name="connsiteY215" fmla="*/ 14895095 h 15135727"/>
              <a:gd name="connsiteX216" fmla="*/ 3128211 w 8128084"/>
              <a:gd name="connsiteY216" fmla="*/ 14919158 h 15135727"/>
              <a:gd name="connsiteX217" fmla="*/ 2959769 w 8128084"/>
              <a:gd name="connsiteY217" fmla="*/ 15135727 h 15135727"/>
              <a:gd name="connsiteX218" fmla="*/ 2935706 w 8128084"/>
              <a:gd name="connsiteY218" fmla="*/ 14895095 h 15135727"/>
              <a:gd name="connsiteX219" fmla="*/ 2791327 w 8128084"/>
              <a:gd name="connsiteY219" fmla="*/ 14943221 h 15135727"/>
              <a:gd name="connsiteX220" fmla="*/ 2671011 w 8128084"/>
              <a:gd name="connsiteY220" fmla="*/ 15039474 h 15135727"/>
              <a:gd name="connsiteX221" fmla="*/ 2430379 w 8128084"/>
              <a:gd name="connsiteY221" fmla="*/ 15087600 h 15135727"/>
              <a:gd name="connsiteX222" fmla="*/ 2237874 w 8128084"/>
              <a:gd name="connsiteY222" fmla="*/ 15039474 h 15135727"/>
              <a:gd name="connsiteX223" fmla="*/ 2622885 w 8128084"/>
              <a:gd name="connsiteY223" fmla="*/ 14846969 h 15135727"/>
              <a:gd name="connsiteX224" fmla="*/ 2887579 w 8128084"/>
              <a:gd name="connsiteY224" fmla="*/ 14774779 h 15135727"/>
              <a:gd name="connsiteX225" fmla="*/ 2839453 w 8128084"/>
              <a:gd name="connsiteY225" fmla="*/ 14582274 h 15135727"/>
              <a:gd name="connsiteX226" fmla="*/ 2935706 w 8128084"/>
              <a:gd name="connsiteY226" fmla="*/ 14510085 h 15135727"/>
              <a:gd name="connsiteX227" fmla="*/ 2935706 w 8128084"/>
              <a:gd name="connsiteY227" fmla="*/ 14510085 h 15135727"/>
              <a:gd name="connsiteX228" fmla="*/ 3080085 w 8128084"/>
              <a:gd name="connsiteY228" fmla="*/ 14413832 h 15135727"/>
              <a:gd name="connsiteX229" fmla="*/ 3152274 w 8128084"/>
              <a:gd name="connsiteY229" fmla="*/ 14341642 h 15135727"/>
              <a:gd name="connsiteX230" fmla="*/ 3080085 w 8128084"/>
              <a:gd name="connsiteY230" fmla="*/ 14269453 h 15135727"/>
              <a:gd name="connsiteX231" fmla="*/ 3152274 w 8128084"/>
              <a:gd name="connsiteY231" fmla="*/ 14197264 h 15135727"/>
              <a:gd name="connsiteX232" fmla="*/ 3152274 w 8128084"/>
              <a:gd name="connsiteY232" fmla="*/ 14052885 h 15135727"/>
              <a:gd name="connsiteX233" fmla="*/ 3080085 w 8128084"/>
              <a:gd name="connsiteY233" fmla="*/ 13980695 h 15135727"/>
              <a:gd name="connsiteX234" fmla="*/ 3056021 w 8128084"/>
              <a:gd name="connsiteY234" fmla="*/ 14076948 h 15135727"/>
              <a:gd name="connsiteX235" fmla="*/ 2935706 w 8128084"/>
              <a:gd name="connsiteY235" fmla="*/ 14076948 h 15135727"/>
              <a:gd name="connsiteX236" fmla="*/ 2863516 w 8128084"/>
              <a:gd name="connsiteY236" fmla="*/ 14125074 h 15135727"/>
              <a:gd name="connsiteX237" fmla="*/ 2719137 w 8128084"/>
              <a:gd name="connsiteY237" fmla="*/ 14197264 h 15135727"/>
              <a:gd name="connsiteX238" fmla="*/ 2646948 w 8128084"/>
              <a:gd name="connsiteY238" fmla="*/ 14197264 h 15135727"/>
              <a:gd name="connsiteX239" fmla="*/ 2598821 w 8128084"/>
              <a:gd name="connsiteY239" fmla="*/ 14125074 h 15135727"/>
              <a:gd name="connsiteX240" fmla="*/ 2430379 w 8128084"/>
              <a:gd name="connsiteY240" fmla="*/ 13836316 h 15135727"/>
              <a:gd name="connsiteX241" fmla="*/ 2646948 w 8128084"/>
              <a:gd name="connsiteY241" fmla="*/ 13812253 h 15135727"/>
              <a:gd name="connsiteX242" fmla="*/ 2502569 w 8128084"/>
              <a:gd name="connsiteY242" fmla="*/ 13475369 h 15135727"/>
              <a:gd name="connsiteX243" fmla="*/ 2550695 w 8128084"/>
              <a:gd name="connsiteY243" fmla="*/ 13186611 h 15135727"/>
              <a:gd name="connsiteX244" fmla="*/ 2719137 w 8128084"/>
              <a:gd name="connsiteY244" fmla="*/ 13042232 h 15135727"/>
              <a:gd name="connsiteX245" fmla="*/ 2791327 w 8128084"/>
              <a:gd name="connsiteY245" fmla="*/ 12945979 h 15135727"/>
              <a:gd name="connsiteX246" fmla="*/ 3031958 w 8128084"/>
              <a:gd name="connsiteY246" fmla="*/ 13090358 h 15135727"/>
              <a:gd name="connsiteX247" fmla="*/ 3056021 w 8128084"/>
              <a:gd name="connsiteY247" fmla="*/ 12753474 h 15135727"/>
              <a:gd name="connsiteX248" fmla="*/ 2887579 w 8128084"/>
              <a:gd name="connsiteY248" fmla="*/ 12777537 h 15135727"/>
              <a:gd name="connsiteX249" fmla="*/ 2815390 w 8128084"/>
              <a:gd name="connsiteY249" fmla="*/ 12777537 h 15135727"/>
              <a:gd name="connsiteX250" fmla="*/ 3176337 w 8128084"/>
              <a:gd name="connsiteY250" fmla="*/ 12368464 h 15135727"/>
              <a:gd name="connsiteX251" fmla="*/ 3104148 w 8128084"/>
              <a:gd name="connsiteY251" fmla="*/ 12320337 h 15135727"/>
              <a:gd name="connsiteX252" fmla="*/ 3104148 w 8128084"/>
              <a:gd name="connsiteY252" fmla="*/ 12320337 h 15135727"/>
              <a:gd name="connsiteX253" fmla="*/ 3007895 w 8128084"/>
              <a:gd name="connsiteY253" fmla="*/ 12079706 h 15135727"/>
              <a:gd name="connsiteX254" fmla="*/ 2911642 w 8128084"/>
              <a:gd name="connsiteY254" fmla="*/ 11935327 h 15135727"/>
              <a:gd name="connsiteX255" fmla="*/ 2863516 w 8128084"/>
              <a:gd name="connsiteY255" fmla="*/ 11694695 h 15135727"/>
              <a:gd name="connsiteX256" fmla="*/ 2911642 w 8128084"/>
              <a:gd name="connsiteY256" fmla="*/ 11454064 h 15135727"/>
              <a:gd name="connsiteX257" fmla="*/ 3056021 w 8128084"/>
              <a:gd name="connsiteY257" fmla="*/ 11454064 h 15135727"/>
              <a:gd name="connsiteX258" fmla="*/ 2983832 w 8128084"/>
              <a:gd name="connsiteY258" fmla="*/ 11381874 h 15135727"/>
              <a:gd name="connsiteX259" fmla="*/ 3031958 w 8128084"/>
              <a:gd name="connsiteY259" fmla="*/ 11285621 h 15135727"/>
              <a:gd name="connsiteX260" fmla="*/ 3007895 w 8128084"/>
              <a:gd name="connsiteY260" fmla="*/ 11189369 h 15135727"/>
              <a:gd name="connsiteX261" fmla="*/ 2887579 w 8128084"/>
              <a:gd name="connsiteY261" fmla="*/ 11141242 h 15135727"/>
              <a:gd name="connsiteX262" fmla="*/ 2887579 w 8128084"/>
              <a:gd name="connsiteY262" fmla="*/ 10972800 h 15135727"/>
              <a:gd name="connsiteX263" fmla="*/ 2887579 w 8128084"/>
              <a:gd name="connsiteY263" fmla="*/ 10924674 h 15135727"/>
              <a:gd name="connsiteX264" fmla="*/ 2767264 w 8128084"/>
              <a:gd name="connsiteY264" fmla="*/ 11020927 h 15135727"/>
              <a:gd name="connsiteX265" fmla="*/ 2743200 w 8128084"/>
              <a:gd name="connsiteY265" fmla="*/ 10924674 h 15135727"/>
              <a:gd name="connsiteX266" fmla="*/ 2550695 w 8128084"/>
              <a:gd name="connsiteY266" fmla="*/ 11020927 h 15135727"/>
              <a:gd name="connsiteX267" fmla="*/ 2526632 w 8128084"/>
              <a:gd name="connsiteY267" fmla="*/ 11117179 h 15135727"/>
              <a:gd name="connsiteX268" fmla="*/ 2334127 w 8128084"/>
              <a:gd name="connsiteY268" fmla="*/ 10996864 h 15135727"/>
              <a:gd name="connsiteX269" fmla="*/ 2358190 w 8128084"/>
              <a:gd name="connsiteY269" fmla="*/ 10732169 h 15135727"/>
              <a:gd name="connsiteX270" fmla="*/ 2334127 w 8128084"/>
              <a:gd name="connsiteY270" fmla="*/ 10587790 h 15135727"/>
              <a:gd name="connsiteX271" fmla="*/ 2406316 w 8128084"/>
              <a:gd name="connsiteY271" fmla="*/ 10491537 h 15135727"/>
              <a:gd name="connsiteX272" fmla="*/ 2598821 w 8128084"/>
              <a:gd name="connsiteY272" fmla="*/ 10684042 h 15135727"/>
              <a:gd name="connsiteX273" fmla="*/ 2767264 w 8128084"/>
              <a:gd name="connsiteY273" fmla="*/ 10684042 h 15135727"/>
              <a:gd name="connsiteX274" fmla="*/ 2646948 w 8128084"/>
              <a:gd name="connsiteY274" fmla="*/ 10515600 h 15135727"/>
              <a:gd name="connsiteX275" fmla="*/ 2815390 w 8128084"/>
              <a:gd name="connsiteY275" fmla="*/ 10395285 h 15135727"/>
              <a:gd name="connsiteX276" fmla="*/ 3080085 w 8128084"/>
              <a:gd name="connsiteY276" fmla="*/ 10419348 h 15135727"/>
              <a:gd name="connsiteX277" fmla="*/ 3248527 w 8128084"/>
              <a:gd name="connsiteY277" fmla="*/ 10539664 h 15135727"/>
              <a:gd name="connsiteX278" fmla="*/ 3320716 w 8128084"/>
              <a:gd name="connsiteY278" fmla="*/ 10659979 h 15135727"/>
              <a:gd name="connsiteX279" fmla="*/ 3465095 w 8128084"/>
              <a:gd name="connsiteY279" fmla="*/ 10659979 h 15135727"/>
              <a:gd name="connsiteX280" fmla="*/ 3441032 w 8128084"/>
              <a:gd name="connsiteY280" fmla="*/ 10491537 h 15135727"/>
              <a:gd name="connsiteX281" fmla="*/ 3392906 w 8128084"/>
              <a:gd name="connsiteY281" fmla="*/ 10250906 h 15135727"/>
              <a:gd name="connsiteX282" fmla="*/ 3152274 w 8128084"/>
              <a:gd name="connsiteY282" fmla="*/ 10250906 h 15135727"/>
              <a:gd name="connsiteX283" fmla="*/ 3176337 w 8128084"/>
              <a:gd name="connsiteY283" fmla="*/ 10178716 h 15135727"/>
              <a:gd name="connsiteX284" fmla="*/ 3104148 w 8128084"/>
              <a:gd name="connsiteY284" fmla="*/ 10154653 h 15135727"/>
              <a:gd name="connsiteX285" fmla="*/ 3007895 w 8128084"/>
              <a:gd name="connsiteY285" fmla="*/ 9962148 h 15135727"/>
              <a:gd name="connsiteX286" fmla="*/ 3176337 w 8128084"/>
              <a:gd name="connsiteY286" fmla="*/ 9889958 h 15135727"/>
              <a:gd name="connsiteX287" fmla="*/ 2959769 w 8128084"/>
              <a:gd name="connsiteY287" fmla="*/ 9504948 h 15135727"/>
              <a:gd name="connsiteX288" fmla="*/ 2791327 w 8128084"/>
              <a:gd name="connsiteY288" fmla="*/ 9456821 h 15135727"/>
              <a:gd name="connsiteX289" fmla="*/ 2574758 w 8128084"/>
              <a:gd name="connsiteY289" fmla="*/ 9336506 h 15135727"/>
              <a:gd name="connsiteX290" fmla="*/ 2550695 w 8128084"/>
              <a:gd name="connsiteY290" fmla="*/ 9071811 h 15135727"/>
              <a:gd name="connsiteX291" fmla="*/ 2695074 w 8128084"/>
              <a:gd name="connsiteY291" fmla="*/ 8999621 h 15135727"/>
              <a:gd name="connsiteX292" fmla="*/ 2622885 w 8128084"/>
              <a:gd name="connsiteY292" fmla="*/ 8975558 h 15135727"/>
              <a:gd name="connsiteX293" fmla="*/ 2430379 w 8128084"/>
              <a:gd name="connsiteY293" fmla="*/ 8999621 h 15135727"/>
              <a:gd name="connsiteX294" fmla="*/ 2261937 w 8128084"/>
              <a:gd name="connsiteY294" fmla="*/ 9168064 h 15135727"/>
              <a:gd name="connsiteX295" fmla="*/ 2237874 w 8128084"/>
              <a:gd name="connsiteY295" fmla="*/ 8999621 h 15135727"/>
              <a:gd name="connsiteX296" fmla="*/ 2117558 w 8128084"/>
              <a:gd name="connsiteY296" fmla="*/ 8975558 h 15135727"/>
              <a:gd name="connsiteX297" fmla="*/ 2045369 w 8128084"/>
              <a:gd name="connsiteY297" fmla="*/ 8783053 h 15135727"/>
              <a:gd name="connsiteX298" fmla="*/ 1852864 w 8128084"/>
              <a:gd name="connsiteY298" fmla="*/ 8758990 h 15135727"/>
              <a:gd name="connsiteX299" fmla="*/ 1636295 w 8128084"/>
              <a:gd name="connsiteY299" fmla="*/ 8927432 h 15135727"/>
              <a:gd name="connsiteX300" fmla="*/ 1588169 w 8128084"/>
              <a:gd name="connsiteY300" fmla="*/ 9023685 h 15135727"/>
              <a:gd name="connsiteX301" fmla="*/ 1515979 w 8128084"/>
              <a:gd name="connsiteY301" fmla="*/ 8879306 h 15135727"/>
              <a:gd name="connsiteX302" fmla="*/ 1347537 w 8128084"/>
              <a:gd name="connsiteY302" fmla="*/ 8879306 h 15135727"/>
              <a:gd name="connsiteX303" fmla="*/ 1347537 w 8128084"/>
              <a:gd name="connsiteY303" fmla="*/ 8710864 h 15135727"/>
              <a:gd name="connsiteX304" fmla="*/ 1106906 w 8128084"/>
              <a:gd name="connsiteY304" fmla="*/ 8783053 h 15135727"/>
              <a:gd name="connsiteX305" fmla="*/ 890337 w 8128084"/>
              <a:gd name="connsiteY305" fmla="*/ 8686800 h 15135727"/>
              <a:gd name="connsiteX306" fmla="*/ 649706 w 8128084"/>
              <a:gd name="connsiteY306" fmla="*/ 8662737 h 15135727"/>
              <a:gd name="connsiteX307" fmla="*/ 385011 w 8128084"/>
              <a:gd name="connsiteY307" fmla="*/ 8566485 h 15135727"/>
              <a:gd name="connsiteX308" fmla="*/ 577516 w 8128084"/>
              <a:gd name="connsiteY308" fmla="*/ 8373979 h 15135727"/>
              <a:gd name="connsiteX309" fmla="*/ 794085 w 8128084"/>
              <a:gd name="connsiteY309" fmla="*/ 8301790 h 15135727"/>
              <a:gd name="connsiteX310" fmla="*/ 745958 w 8128084"/>
              <a:gd name="connsiteY310" fmla="*/ 8133348 h 15135727"/>
              <a:gd name="connsiteX311" fmla="*/ 818148 w 8128084"/>
              <a:gd name="connsiteY311" fmla="*/ 7820527 h 15135727"/>
              <a:gd name="connsiteX312" fmla="*/ 697832 w 8128084"/>
              <a:gd name="connsiteY312" fmla="*/ 7820527 h 15135727"/>
              <a:gd name="connsiteX313" fmla="*/ 625642 w 8128084"/>
              <a:gd name="connsiteY313" fmla="*/ 7916779 h 15135727"/>
              <a:gd name="connsiteX314" fmla="*/ 457200 w 8128084"/>
              <a:gd name="connsiteY314" fmla="*/ 7820527 h 15135727"/>
              <a:gd name="connsiteX315" fmla="*/ 529390 w 8128084"/>
              <a:gd name="connsiteY315" fmla="*/ 7700211 h 15135727"/>
              <a:gd name="connsiteX316" fmla="*/ 938464 w 8128084"/>
              <a:gd name="connsiteY316" fmla="*/ 7676148 h 15135727"/>
              <a:gd name="connsiteX317" fmla="*/ 1058779 w 8128084"/>
              <a:gd name="connsiteY317" fmla="*/ 7459579 h 15135727"/>
              <a:gd name="connsiteX318" fmla="*/ 1203158 w 8128084"/>
              <a:gd name="connsiteY318" fmla="*/ 7603958 h 15135727"/>
              <a:gd name="connsiteX319" fmla="*/ 1299411 w 8128084"/>
              <a:gd name="connsiteY319" fmla="*/ 7555832 h 15135727"/>
              <a:gd name="connsiteX320" fmla="*/ 1443790 w 8128084"/>
              <a:gd name="connsiteY320" fmla="*/ 7507706 h 15135727"/>
              <a:gd name="connsiteX321" fmla="*/ 1684421 w 8128084"/>
              <a:gd name="connsiteY321" fmla="*/ 7603958 h 15135727"/>
              <a:gd name="connsiteX322" fmla="*/ 1684421 w 8128084"/>
              <a:gd name="connsiteY322" fmla="*/ 7603958 h 15135727"/>
              <a:gd name="connsiteX323" fmla="*/ 1540042 w 8128084"/>
              <a:gd name="connsiteY323" fmla="*/ 7363327 h 15135727"/>
              <a:gd name="connsiteX324" fmla="*/ 1299411 w 8128084"/>
              <a:gd name="connsiteY324" fmla="*/ 7315200 h 15135727"/>
              <a:gd name="connsiteX325" fmla="*/ 1130969 w 8128084"/>
              <a:gd name="connsiteY325" fmla="*/ 7339264 h 15135727"/>
              <a:gd name="connsiteX326" fmla="*/ 1034716 w 8128084"/>
              <a:gd name="connsiteY326" fmla="*/ 7315200 h 15135727"/>
              <a:gd name="connsiteX327" fmla="*/ 1155032 w 8128084"/>
              <a:gd name="connsiteY327" fmla="*/ 7050506 h 15135727"/>
              <a:gd name="connsiteX328" fmla="*/ 1155032 w 8128084"/>
              <a:gd name="connsiteY328" fmla="*/ 6930190 h 15135727"/>
              <a:gd name="connsiteX329" fmla="*/ 1155032 w 8128084"/>
              <a:gd name="connsiteY329" fmla="*/ 6761748 h 15135727"/>
              <a:gd name="connsiteX330" fmla="*/ 1203158 w 8128084"/>
              <a:gd name="connsiteY330" fmla="*/ 6617369 h 15135727"/>
              <a:gd name="connsiteX331" fmla="*/ 1371600 w 8128084"/>
              <a:gd name="connsiteY331" fmla="*/ 6472990 h 15135727"/>
              <a:gd name="connsiteX332" fmla="*/ 1443790 w 8128084"/>
              <a:gd name="connsiteY332" fmla="*/ 6328611 h 15135727"/>
              <a:gd name="connsiteX333" fmla="*/ 1419727 w 8128084"/>
              <a:gd name="connsiteY333" fmla="*/ 6208295 h 15135727"/>
              <a:gd name="connsiteX334" fmla="*/ 1275348 w 8128084"/>
              <a:gd name="connsiteY334" fmla="*/ 6304548 h 15135727"/>
              <a:gd name="connsiteX335" fmla="*/ 1323474 w 8128084"/>
              <a:gd name="connsiteY335" fmla="*/ 6015790 h 15135727"/>
              <a:gd name="connsiteX336" fmla="*/ 1540042 w 8128084"/>
              <a:gd name="connsiteY336" fmla="*/ 5871411 h 15135727"/>
              <a:gd name="connsiteX337" fmla="*/ 1540042 w 8128084"/>
              <a:gd name="connsiteY337" fmla="*/ 5751095 h 15135727"/>
              <a:gd name="connsiteX338" fmla="*/ 1395664 w 8128084"/>
              <a:gd name="connsiteY338" fmla="*/ 5799221 h 15135727"/>
              <a:gd name="connsiteX339" fmla="*/ 1179095 w 8128084"/>
              <a:gd name="connsiteY339" fmla="*/ 5799221 h 15135727"/>
              <a:gd name="connsiteX340" fmla="*/ 890337 w 8128084"/>
              <a:gd name="connsiteY340" fmla="*/ 5775158 h 15135727"/>
              <a:gd name="connsiteX341" fmla="*/ 697832 w 8128084"/>
              <a:gd name="connsiteY341" fmla="*/ 5606716 h 15135727"/>
              <a:gd name="connsiteX342" fmla="*/ 577516 w 8128084"/>
              <a:gd name="connsiteY342" fmla="*/ 5582653 h 15135727"/>
              <a:gd name="connsiteX343" fmla="*/ 697832 w 8128084"/>
              <a:gd name="connsiteY343" fmla="*/ 5775158 h 15135727"/>
              <a:gd name="connsiteX344" fmla="*/ 409074 w 8128084"/>
              <a:gd name="connsiteY344" fmla="*/ 5799221 h 15135727"/>
              <a:gd name="connsiteX345" fmla="*/ 168442 w 8128084"/>
              <a:gd name="connsiteY345" fmla="*/ 5702969 h 15135727"/>
              <a:gd name="connsiteX346" fmla="*/ 264695 w 8128084"/>
              <a:gd name="connsiteY346" fmla="*/ 5558590 h 15135727"/>
              <a:gd name="connsiteX347" fmla="*/ 144379 w 8128084"/>
              <a:gd name="connsiteY347" fmla="*/ 5510464 h 15135727"/>
              <a:gd name="connsiteX348" fmla="*/ 0 w 8128084"/>
              <a:gd name="connsiteY348" fmla="*/ 5462337 h 15135727"/>
              <a:gd name="connsiteX349" fmla="*/ 96253 w 8128084"/>
              <a:gd name="connsiteY349"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572000 w 8128084"/>
              <a:gd name="connsiteY198" fmla="*/ 14149137 h 15135727"/>
              <a:gd name="connsiteX199" fmla="*/ 4523874 w 8128084"/>
              <a:gd name="connsiteY199" fmla="*/ 14558211 h 15135727"/>
              <a:gd name="connsiteX200" fmla="*/ 4403558 w 8128084"/>
              <a:gd name="connsiteY200" fmla="*/ 14437895 h 15135727"/>
              <a:gd name="connsiteX201" fmla="*/ 4403558 w 8128084"/>
              <a:gd name="connsiteY201" fmla="*/ 14437895 h 15135727"/>
              <a:gd name="connsiteX202" fmla="*/ 4283242 w 8128084"/>
              <a:gd name="connsiteY202" fmla="*/ 14245390 h 15135727"/>
              <a:gd name="connsiteX203" fmla="*/ 4235116 w 8128084"/>
              <a:gd name="connsiteY203" fmla="*/ 14341642 h 15135727"/>
              <a:gd name="connsiteX204" fmla="*/ 4162927 w 8128084"/>
              <a:gd name="connsiteY204" fmla="*/ 14389769 h 15135727"/>
              <a:gd name="connsiteX205" fmla="*/ 4162927 w 8128084"/>
              <a:gd name="connsiteY205" fmla="*/ 14389769 h 15135727"/>
              <a:gd name="connsiteX206" fmla="*/ 3922295 w 8128084"/>
              <a:gd name="connsiteY206" fmla="*/ 14245390 h 15135727"/>
              <a:gd name="connsiteX207" fmla="*/ 3801979 w 8128084"/>
              <a:gd name="connsiteY207" fmla="*/ 14293516 h 15135727"/>
              <a:gd name="connsiteX208" fmla="*/ 3681664 w 8128084"/>
              <a:gd name="connsiteY208" fmla="*/ 14389769 h 15135727"/>
              <a:gd name="connsiteX209" fmla="*/ 3657600 w 8128084"/>
              <a:gd name="connsiteY209" fmla="*/ 14654464 h 15135727"/>
              <a:gd name="connsiteX210" fmla="*/ 3513221 w 8128084"/>
              <a:gd name="connsiteY210" fmla="*/ 14726653 h 15135727"/>
              <a:gd name="connsiteX211" fmla="*/ 3513221 w 8128084"/>
              <a:gd name="connsiteY211" fmla="*/ 14871032 h 15135727"/>
              <a:gd name="connsiteX212" fmla="*/ 3633537 w 8128084"/>
              <a:gd name="connsiteY212" fmla="*/ 14967285 h 15135727"/>
              <a:gd name="connsiteX213" fmla="*/ 3609474 w 8128084"/>
              <a:gd name="connsiteY213" fmla="*/ 15087600 h 15135727"/>
              <a:gd name="connsiteX214" fmla="*/ 3441032 w 8128084"/>
              <a:gd name="connsiteY214" fmla="*/ 15039474 h 15135727"/>
              <a:gd name="connsiteX215" fmla="*/ 3272590 w 8128084"/>
              <a:gd name="connsiteY215" fmla="*/ 15063537 h 15135727"/>
              <a:gd name="connsiteX216" fmla="*/ 3248527 w 8128084"/>
              <a:gd name="connsiteY216" fmla="*/ 14895095 h 15135727"/>
              <a:gd name="connsiteX217" fmla="*/ 3128211 w 8128084"/>
              <a:gd name="connsiteY217" fmla="*/ 14919158 h 15135727"/>
              <a:gd name="connsiteX218" fmla="*/ 2959769 w 8128084"/>
              <a:gd name="connsiteY218" fmla="*/ 15135727 h 15135727"/>
              <a:gd name="connsiteX219" fmla="*/ 2935706 w 8128084"/>
              <a:gd name="connsiteY219" fmla="*/ 14895095 h 15135727"/>
              <a:gd name="connsiteX220" fmla="*/ 2791327 w 8128084"/>
              <a:gd name="connsiteY220" fmla="*/ 14943221 h 15135727"/>
              <a:gd name="connsiteX221" fmla="*/ 2671011 w 8128084"/>
              <a:gd name="connsiteY221" fmla="*/ 15039474 h 15135727"/>
              <a:gd name="connsiteX222" fmla="*/ 2430379 w 8128084"/>
              <a:gd name="connsiteY222" fmla="*/ 15087600 h 15135727"/>
              <a:gd name="connsiteX223" fmla="*/ 2237874 w 8128084"/>
              <a:gd name="connsiteY223" fmla="*/ 15039474 h 15135727"/>
              <a:gd name="connsiteX224" fmla="*/ 2622885 w 8128084"/>
              <a:gd name="connsiteY224" fmla="*/ 14846969 h 15135727"/>
              <a:gd name="connsiteX225" fmla="*/ 2887579 w 8128084"/>
              <a:gd name="connsiteY225" fmla="*/ 14774779 h 15135727"/>
              <a:gd name="connsiteX226" fmla="*/ 2839453 w 8128084"/>
              <a:gd name="connsiteY226" fmla="*/ 14582274 h 15135727"/>
              <a:gd name="connsiteX227" fmla="*/ 2935706 w 8128084"/>
              <a:gd name="connsiteY227" fmla="*/ 14510085 h 15135727"/>
              <a:gd name="connsiteX228" fmla="*/ 2935706 w 8128084"/>
              <a:gd name="connsiteY228" fmla="*/ 14510085 h 15135727"/>
              <a:gd name="connsiteX229" fmla="*/ 3080085 w 8128084"/>
              <a:gd name="connsiteY229" fmla="*/ 14413832 h 15135727"/>
              <a:gd name="connsiteX230" fmla="*/ 3152274 w 8128084"/>
              <a:gd name="connsiteY230" fmla="*/ 14341642 h 15135727"/>
              <a:gd name="connsiteX231" fmla="*/ 3080085 w 8128084"/>
              <a:gd name="connsiteY231" fmla="*/ 14269453 h 15135727"/>
              <a:gd name="connsiteX232" fmla="*/ 3152274 w 8128084"/>
              <a:gd name="connsiteY232" fmla="*/ 14197264 h 15135727"/>
              <a:gd name="connsiteX233" fmla="*/ 3152274 w 8128084"/>
              <a:gd name="connsiteY233" fmla="*/ 14052885 h 15135727"/>
              <a:gd name="connsiteX234" fmla="*/ 3080085 w 8128084"/>
              <a:gd name="connsiteY234" fmla="*/ 13980695 h 15135727"/>
              <a:gd name="connsiteX235" fmla="*/ 3056021 w 8128084"/>
              <a:gd name="connsiteY235" fmla="*/ 14076948 h 15135727"/>
              <a:gd name="connsiteX236" fmla="*/ 2935706 w 8128084"/>
              <a:gd name="connsiteY236" fmla="*/ 14076948 h 15135727"/>
              <a:gd name="connsiteX237" fmla="*/ 2863516 w 8128084"/>
              <a:gd name="connsiteY237" fmla="*/ 14125074 h 15135727"/>
              <a:gd name="connsiteX238" fmla="*/ 2719137 w 8128084"/>
              <a:gd name="connsiteY238" fmla="*/ 14197264 h 15135727"/>
              <a:gd name="connsiteX239" fmla="*/ 2646948 w 8128084"/>
              <a:gd name="connsiteY239" fmla="*/ 14197264 h 15135727"/>
              <a:gd name="connsiteX240" fmla="*/ 2598821 w 8128084"/>
              <a:gd name="connsiteY240" fmla="*/ 14125074 h 15135727"/>
              <a:gd name="connsiteX241" fmla="*/ 2430379 w 8128084"/>
              <a:gd name="connsiteY241" fmla="*/ 13836316 h 15135727"/>
              <a:gd name="connsiteX242" fmla="*/ 2646948 w 8128084"/>
              <a:gd name="connsiteY242" fmla="*/ 13812253 h 15135727"/>
              <a:gd name="connsiteX243" fmla="*/ 2502569 w 8128084"/>
              <a:gd name="connsiteY243" fmla="*/ 13475369 h 15135727"/>
              <a:gd name="connsiteX244" fmla="*/ 2550695 w 8128084"/>
              <a:gd name="connsiteY244" fmla="*/ 13186611 h 15135727"/>
              <a:gd name="connsiteX245" fmla="*/ 2719137 w 8128084"/>
              <a:gd name="connsiteY245" fmla="*/ 13042232 h 15135727"/>
              <a:gd name="connsiteX246" fmla="*/ 2791327 w 8128084"/>
              <a:gd name="connsiteY246" fmla="*/ 12945979 h 15135727"/>
              <a:gd name="connsiteX247" fmla="*/ 3031958 w 8128084"/>
              <a:gd name="connsiteY247" fmla="*/ 13090358 h 15135727"/>
              <a:gd name="connsiteX248" fmla="*/ 3056021 w 8128084"/>
              <a:gd name="connsiteY248" fmla="*/ 12753474 h 15135727"/>
              <a:gd name="connsiteX249" fmla="*/ 2887579 w 8128084"/>
              <a:gd name="connsiteY249" fmla="*/ 12777537 h 15135727"/>
              <a:gd name="connsiteX250" fmla="*/ 2815390 w 8128084"/>
              <a:gd name="connsiteY250" fmla="*/ 12777537 h 15135727"/>
              <a:gd name="connsiteX251" fmla="*/ 3176337 w 8128084"/>
              <a:gd name="connsiteY251" fmla="*/ 12368464 h 15135727"/>
              <a:gd name="connsiteX252" fmla="*/ 3104148 w 8128084"/>
              <a:gd name="connsiteY252" fmla="*/ 12320337 h 15135727"/>
              <a:gd name="connsiteX253" fmla="*/ 3104148 w 8128084"/>
              <a:gd name="connsiteY253" fmla="*/ 12320337 h 15135727"/>
              <a:gd name="connsiteX254" fmla="*/ 3007895 w 8128084"/>
              <a:gd name="connsiteY254" fmla="*/ 12079706 h 15135727"/>
              <a:gd name="connsiteX255" fmla="*/ 2911642 w 8128084"/>
              <a:gd name="connsiteY255" fmla="*/ 11935327 h 15135727"/>
              <a:gd name="connsiteX256" fmla="*/ 2863516 w 8128084"/>
              <a:gd name="connsiteY256" fmla="*/ 11694695 h 15135727"/>
              <a:gd name="connsiteX257" fmla="*/ 2911642 w 8128084"/>
              <a:gd name="connsiteY257" fmla="*/ 11454064 h 15135727"/>
              <a:gd name="connsiteX258" fmla="*/ 3056021 w 8128084"/>
              <a:gd name="connsiteY258" fmla="*/ 11454064 h 15135727"/>
              <a:gd name="connsiteX259" fmla="*/ 2983832 w 8128084"/>
              <a:gd name="connsiteY259" fmla="*/ 11381874 h 15135727"/>
              <a:gd name="connsiteX260" fmla="*/ 3031958 w 8128084"/>
              <a:gd name="connsiteY260" fmla="*/ 11285621 h 15135727"/>
              <a:gd name="connsiteX261" fmla="*/ 3007895 w 8128084"/>
              <a:gd name="connsiteY261" fmla="*/ 11189369 h 15135727"/>
              <a:gd name="connsiteX262" fmla="*/ 2887579 w 8128084"/>
              <a:gd name="connsiteY262" fmla="*/ 11141242 h 15135727"/>
              <a:gd name="connsiteX263" fmla="*/ 2887579 w 8128084"/>
              <a:gd name="connsiteY263" fmla="*/ 10972800 h 15135727"/>
              <a:gd name="connsiteX264" fmla="*/ 2887579 w 8128084"/>
              <a:gd name="connsiteY264" fmla="*/ 10924674 h 15135727"/>
              <a:gd name="connsiteX265" fmla="*/ 2767264 w 8128084"/>
              <a:gd name="connsiteY265" fmla="*/ 11020927 h 15135727"/>
              <a:gd name="connsiteX266" fmla="*/ 2743200 w 8128084"/>
              <a:gd name="connsiteY266" fmla="*/ 10924674 h 15135727"/>
              <a:gd name="connsiteX267" fmla="*/ 2550695 w 8128084"/>
              <a:gd name="connsiteY267" fmla="*/ 11020927 h 15135727"/>
              <a:gd name="connsiteX268" fmla="*/ 2526632 w 8128084"/>
              <a:gd name="connsiteY268" fmla="*/ 11117179 h 15135727"/>
              <a:gd name="connsiteX269" fmla="*/ 2334127 w 8128084"/>
              <a:gd name="connsiteY269" fmla="*/ 10996864 h 15135727"/>
              <a:gd name="connsiteX270" fmla="*/ 2358190 w 8128084"/>
              <a:gd name="connsiteY270" fmla="*/ 10732169 h 15135727"/>
              <a:gd name="connsiteX271" fmla="*/ 2334127 w 8128084"/>
              <a:gd name="connsiteY271" fmla="*/ 10587790 h 15135727"/>
              <a:gd name="connsiteX272" fmla="*/ 2406316 w 8128084"/>
              <a:gd name="connsiteY272" fmla="*/ 10491537 h 15135727"/>
              <a:gd name="connsiteX273" fmla="*/ 2598821 w 8128084"/>
              <a:gd name="connsiteY273" fmla="*/ 10684042 h 15135727"/>
              <a:gd name="connsiteX274" fmla="*/ 2767264 w 8128084"/>
              <a:gd name="connsiteY274" fmla="*/ 10684042 h 15135727"/>
              <a:gd name="connsiteX275" fmla="*/ 2646948 w 8128084"/>
              <a:gd name="connsiteY275" fmla="*/ 10515600 h 15135727"/>
              <a:gd name="connsiteX276" fmla="*/ 2815390 w 8128084"/>
              <a:gd name="connsiteY276" fmla="*/ 10395285 h 15135727"/>
              <a:gd name="connsiteX277" fmla="*/ 3080085 w 8128084"/>
              <a:gd name="connsiteY277" fmla="*/ 10419348 h 15135727"/>
              <a:gd name="connsiteX278" fmla="*/ 3248527 w 8128084"/>
              <a:gd name="connsiteY278" fmla="*/ 10539664 h 15135727"/>
              <a:gd name="connsiteX279" fmla="*/ 3320716 w 8128084"/>
              <a:gd name="connsiteY279" fmla="*/ 10659979 h 15135727"/>
              <a:gd name="connsiteX280" fmla="*/ 3465095 w 8128084"/>
              <a:gd name="connsiteY280" fmla="*/ 10659979 h 15135727"/>
              <a:gd name="connsiteX281" fmla="*/ 3441032 w 8128084"/>
              <a:gd name="connsiteY281" fmla="*/ 10491537 h 15135727"/>
              <a:gd name="connsiteX282" fmla="*/ 3392906 w 8128084"/>
              <a:gd name="connsiteY282" fmla="*/ 10250906 h 15135727"/>
              <a:gd name="connsiteX283" fmla="*/ 3152274 w 8128084"/>
              <a:gd name="connsiteY283" fmla="*/ 10250906 h 15135727"/>
              <a:gd name="connsiteX284" fmla="*/ 3176337 w 8128084"/>
              <a:gd name="connsiteY284" fmla="*/ 10178716 h 15135727"/>
              <a:gd name="connsiteX285" fmla="*/ 3104148 w 8128084"/>
              <a:gd name="connsiteY285" fmla="*/ 10154653 h 15135727"/>
              <a:gd name="connsiteX286" fmla="*/ 3007895 w 8128084"/>
              <a:gd name="connsiteY286" fmla="*/ 9962148 h 15135727"/>
              <a:gd name="connsiteX287" fmla="*/ 3176337 w 8128084"/>
              <a:gd name="connsiteY287" fmla="*/ 9889958 h 15135727"/>
              <a:gd name="connsiteX288" fmla="*/ 2959769 w 8128084"/>
              <a:gd name="connsiteY288" fmla="*/ 9504948 h 15135727"/>
              <a:gd name="connsiteX289" fmla="*/ 2791327 w 8128084"/>
              <a:gd name="connsiteY289" fmla="*/ 9456821 h 15135727"/>
              <a:gd name="connsiteX290" fmla="*/ 2574758 w 8128084"/>
              <a:gd name="connsiteY290" fmla="*/ 9336506 h 15135727"/>
              <a:gd name="connsiteX291" fmla="*/ 2550695 w 8128084"/>
              <a:gd name="connsiteY291" fmla="*/ 9071811 h 15135727"/>
              <a:gd name="connsiteX292" fmla="*/ 2695074 w 8128084"/>
              <a:gd name="connsiteY292" fmla="*/ 8999621 h 15135727"/>
              <a:gd name="connsiteX293" fmla="*/ 2622885 w 8128084"/>
              <a:gd name="connsiteY293" fmla="*/ 8975558 h 15135727"/>
              <a:gd name="connsiteX294" fmla="*/ 2430379 w 8128084"/>
              <a:gd name="connsiteY294" fmla="*/ 8999621 h 15135727"/>
              <a:gd name="connsiteX295" fmla="*/ 2261937 w 8128084"/>
              <a:gd name="connsiteY295" fmla="*/ 9168064 h 15135727"/>
              <a:gd name="connsiteX296" fmla="*/ 2237874 w 8128084"/>
              <a:gd name="connsiteY296" fmla="*/ 8999621 h 15135727"/>
              <a:gd name="connsiteX297" fmla="*/ 2117558 w 8128084"/>
              <a:gd name="connsiteY297" fmla="*/ 8975558 h 15135727"/>
              <a:gd name="connsiteX298" fmla="*/ 2045369 w 8128084"/>
              <a:gd name="connsiteY298" fmla="*/ 8783053 h 15135727"/>
              <a:gd name="connsiteX299" fmla="*/ 1852864 w 8128084"/>
              <a:gd name="connsiteY299" fmla="*/ 8758990 h 15135727"/>
              <a:gd name="connsiteX300" fmla="*/ 1636295 w 8128084"/>
              <a:gd name="connsiteY300" fmla="*/ 8927432 h 15135727"/>
              <a:gd name="connsiteX301" fmla="*/ 1588169 w 8128084"/>
              <a:gd name="connsiteY301" fmla="*/ 9023685 h 15135727"/>
              <a:gd name="connsiteX302" fmla="*/ 1515979 w 8128084"/>
              <a:gd name="connsiteY302" fmla="*/ 8879306 h 15135727"/>
              <a:gd name="connsiteX303" fmla="*/ 1347537 w 8128084"/>
              <a:gd name="connsiteY303" fmla="*/ 8879306 h 15135727"/>
              <a:gd name="connsiteX304" fmla="*/ 1347537 w 8128084"/>
              <a:gd name="connsiteY304" fmla="*/ 8710864 h 15135727"/>
              <a:gd name="connsiteX305" fmla="*/ 1106906 w 8128084"/>
              <a:gd name="connsiteY305" fmla="*/ 8783053 h 15135727"/>
              <a:gd name="connsiteX306" fmla="*/ 890337 w 8128084"/>
              <a:gd name="connsiteY306" fmla="*/ 8686800 h 15135727"/>
              <a:gd name="connsiteX307" fmla="*/ 649706 w 8128084"/>
              <a:gd name="connsiteY307" fmla="*/ 8662737 h 15135727"/>
              <a:gd name="connsiteX308" fmla="*/ 385011 w 8128084"/>
              <a:gd name="connsiteY308" fmla="*/ 8566485 h 15135727"/>
              <a:gd name="connsiteX309" fmla="*/ 577516 w 8128084"/>
              <a:gd name="connsiteY309" fmla="*/ 8373979 h 15135727"/>
              <a:gd name="connsiteX310" fmla="*/ 794085 w 8128084"/>
              <a:gd name="connsiteY310" fmla="*/ 8301790 h 15135727"/>
              <a:gd name="connsiteX311" fmla="*/ 745958 w 8128084"/>
              <a:gd name="connsiteY311" fmla="*/ 8133348 h 15135727"/>
              <a:gd name="connsiteX312" fmla="*/ 818148 w 8128084"/>
              <a:gd name="connsiteY312" fmla="*/ 7820527 h 15135727"/>
              <a:gd name="connsiteX313" fmla="*/ 697832 w 8128084"/>
              <a:gd name="connsiteY313" fmla="*/ 7820527 h 15135727"/>
              <a:gd name="connsiteX314" fmla="*/ 625642 w 8128084"/>
              <a:gd name="connsiteY314" fmla="*/ 7916779 h 15135727"/>
              <a:gd name="connsiteX315" fmla="*/ 457200 w 8128084"/>
              <a:gd name="connsiteY315" fmla="*/ 7820527 h 15135727"/>
              <a:gd name="connsiteX316" fmla="*/ 529390 w 8128084"/>
              <a:gd name="connsiteY316" fmla="*/ 7700211 h 15135727"/>
              <a:gd name="connsiteX317" fmla="*/ 938464 w 8128084"/>
              <a:gd name="connsiteY317" fmla="*/ 7676148 h 15135727"/>
              <a:gd name="connsiteX318" fmla="*/ 1058779 w 8128084"/>
              <a:gd name="connsiteY318" fmla="*/ 7459579 h 15135727"/>
              <a:gd name="connsiteX319" fmla="*/ 1203158 w 8128084"/>
              <a:gd name="connsiteY319" fmla="*/ 7603958 h 15135727"/>
              <a:gd name="connsiteX320" fmla="*/ 1299411 w 8128084"/>
              <a:gd name="connsiteY320" fmla="*/ 7555832 h 15135727"/>
              <a:gd name="connsiteX321" fmla="*/ 1443790 w 8128084"/>
              <a:gd name="connsiteY321" fmla="*/ 7507706 h 15135727"/>
              <a:gd name="connsiteX322" fmla="*/ 1684421 w 8128084"/>
              <a:gd name="connsiteY322" fmla="*/ 7603958 h 15135727"/>
              <a:gd name="connsiteX323" fmla="*/ 1684421 w 8128084"/>
              <a:gd name="connsiteY323" fmla="*/ 7603958 h 15135727"/>
              <a:gd name="connsiteX324" fmla="*/ 1540042 w 8128084"/>
              <a:gd name="connsiteY324" fmla="*/ 7363327 h 15135727"/>
              <a:gd name="connsiteX325" fmla="*/ 1299411 w 8128084"/>
              <a:gd name="connsiteY325" fmla="*/ 7315200 h 15135727"/>
              <a:gd name="connsiteX326" fmla="*/ 1130969 w 8128084"/>
              <a:gd name="connsiteY326" fmla="*/ 7339264 h 15135727"/>
              <a:gd name="connsiteX327" fmla="*/ 1034716 w 8128084"/>
              <a:gd name="connsiteY327" fmla="*/ 7315200 h 15135727"/>
              <a:gd name="connsiteX328" fmla="*/ 1155032 w 8128084"/>
              <a:gd name="connsiteY328" fmla="*/ 7050506 h 15135727"/>
              <a:gd name="connsiteX329" fmla="*/ 1155032 w 8128084"/>
              <a:gd name="connsiteY329" fmla="*/ 6930190 h 15135727"/>
              <a:gd name="connsiteX330" fmla="*/ 1155032 w 8128084"/>
              <a:gd name="connsiteY330" fmla="*/ 6761748 h 15135727"/>
              <a:gd name="connsiteX331" fmla="*/ 1203158 w 8128084"/>
              <a:gd name="connsiteY331" fmla="*/ 6617369 h 15135727"/>
              <a:gd name="connsiteX332" fmla="*/ 1371600 w 8128084"/>
              <a:gd name="connsiteY332" fmla="*/ 6472990 h 15135727"/>
              <a:gd name="connsiteX333" fmla="*/ 1443790 w 8128084"/>
              <a:gd name="connsiteY333" fmla="*/ 6328611 h 15135727"/>
              <a:gd name="connsiteX334" fmla="*/ 1419727 w 8128084"/>
              <a:gd name="connsiteY334" fmla="*/ 6208295 h 15135727"/>
              <a:gd name="connsiteX335" fmla="*/ 1275348 w 8128084"/>
              <a:gd name="connsiteY335" fmla="*/ 6304548 h 15135727"/>
              <a:gd name="connsiteX336" fmla="*/ 1323474 w 8128084"/>
              <a:gd name="connsiteY336" fmla="*/ 6015790 h 15135727"/>
              <a:gd name="connsiteX337" fmla="*/ 1540042 w 8128084"/>
              <a:gd name="connsiteY337" fmla="*/ 5871411 h 15135727"/>
              <a:gd name="connsiteX338" fmla="*/ 1540042 w 8128084"/>
              <a:gd name="connsiteY338" fmla="*/ 5751095 h 15135727"/>
              <a:gd name="connsiteX339" fmla="*/ 1395664 w 8128084"/>
              <a:gd name="connsiteY339" fmla="*/ 5799221 h 15135727"/>
              <a:gd name="connsiteX340" fmla="*/ 1179095 w 8128084"/>
              <a:gd name="connsiteY340" fmla="*/ 5799221 h 15135727"/>
              <a:gd name="connsiteX341" fmla="*/ 890337 w 8128084"/>
              <a:gd name="connsiteY341" fmla="*/ 5775158 h 15135727"/>
              <a:gd name="connsiteX342" fmla="*/ 697832 w 8128084"/>
              <a:gd name="connsiteY342" fmla="*/ 5606716 h 15135727"/>
              <a:gd name="connsiteX343" fmla="*/ 577516 w 8128084"/>
              <a:gd name="connsiteY343" fmla="*/ 5582653 h 15135727"/>
              <a:gd name="connsiteX344" fmla="*/ 697832 w 8128084"/>
              <a:gd name="connsiteY344" fmla="*/ 5775158 h 15135727"/>
              <a:gd name="connsiteX345" fmla="*/ 409074 w 8128084"/>
              <a:gd name="connsiteY345" fmla="*/ 5799221 h 15135727"/>
              <a:gd name="connsiteX346" fmla="*/ 168442 w 8128084"/>
              <a:gd name="connsiteY346" fmla="*/ 5702969 h 15135727"/>
              <a:gd name="connsiteX347" fmla="*/ 264695 w 8128084"/>
              <a:gd name="connsiteY347" fmla="*/ 5558590 h 15135727"/>
              <a:gd name="connsiteX348" fmla="*/ 144379 w 8128084"/>
              <a:gd name="connsiteY348" fmla="*/ 5510464 h 15135727"/>
              <a:gd name="connsiteX349" fmla="*/ 0 w 8128084"/>
              <a:gd name="connsiteY349" fmla="*/ 5462337 h 15135727"/>
              <a:gd name="connsiteX350" fmla="*/ 96253 w 8128084"/>
              <a:gd name="connsiteY350"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523874 w 8128084"/>
              <a:gd name="connsiteY200" fmla="*/ 14558211 h 15135727"/>
              <a:gd name="connsiteX201" fmla="*/ 4403558 w 8128084"/>
              <a:gd name="connsiteY201" fmla="*/ 14437895 h 15135727"/>
              <a:gd name="connsiteX202" fmla="*/ 4403558 w 8128084"/>
              <a:gd name="connsiteY202" fmla="*/ 14437895 h 15135727"/>
              <a:gd name="connsiteX203" fmla="*/ 4283242 w 8128084"/>
              <a:gd name="connsiteY203" fmla="*/ 14245390 h 15135727"/>
              <a:gd name="connsiteX204" fmla="*/ 4235116 w 8128084"/>
              <a:gd name="connsiteY204" fmla="*/ 14341642 h 15135727"/>
              <a:gd name="connsiteX205" fmla="*/ 4162927 w 8128084"/>
              <a:gd name="connsiteY205" fmla="*/ 14389769 h 15135727"/>
              <a:gd name="connsiteX206" fmla="*/ 4162927 w 8128084"/>
              <a:gd name="connsiteY206" fmla="*/ 14389769 h 15135727"/>
              <a:gd name="connsiteX207" fmla="*/ 3922295 w 8128084"/>
              <a:gd name="connsiteY207" fmla="*/ 14245390 h 15135727"/>
              <a:gd name="connsiteX208" fmla="*/ 3801979 w 8128084"/>
              <a:gd name="connsiteY208" fmla="*/ 14293516 h 15135727"/>
              <a:gd name="connsiteX209" fmla="*/ 3681664 w 8128084"/>
              <a:gd name="connsiteY209" fmla="*/ 14389769 h 15135727"/>
              <a:gd name="connsiteX210" fmla="*/ 3657600 w 8128084"/>
              <a:gd name="connsiteY210" fmla="*/ 14654464 h 15135727"/>
              <a:gd name="connsiteX211" fmla="*/ 3513221 w 8128084"/>
              <a:gd name="connsiteY211" fmla="*/ 14726653 h 15135727"/>
              <a:gd name="connsiteX212" fmla="*/ 3513221 w 8128084"/>
              <a:gd name="connsiteY212" fmla="*/ 14871032 h 15135727"/>
              <a:gd name="connsiteX213" fmla="*/ 3633537 w 8128084"/>
              <a:gd name="connsiteY213" fmla="*/ 14967285 h 15135727"/>
              <a:gd name="connsiteX214" fmla="*/ 3609474 w 8128084"/>
              <a:gd name="connsiteY214" fmla="*/ 15087600 h 15135727"/>
              <a:gd name="connsiteX215" fmla="*/ 3441032 w 8128084"/>
              <a:gd name="connsiteY215" fmla="*/ 15039474 h 15135727"/>
              <a:gd name="connsiteX216" fmla="*/ 3272590 w 8128084"/>
              <a:gd name="connsiteY216" fmla="*/ 15063537 h 15135727"/>
              <a:gd name="connsiteX217" fmla="*/ 3248527 w 8128084"/>
              <a:gd name="connsiteY217" fmla="*/ 14895095 h 15135727"/>
              <a:gd name="connsiteX218" fmla="*/ 3128211 w 8128084"/>
              <a:gd name="connsiteY218" fmla="*/ 14919158 h 15135727"/>
              <a:gd name="connsiteX219" fmla="*/ 2959769 w 8128084"/>
              <a:gd name="connsiteY219" fmla="*/ 15135727 h 15135727"/>
              <a:gd name="connsiteX220" fmla="*/ 2935706 w 8128084"/>
              <a:gd name="connsiteY220" fmla="*/ 14895095 h 15135727"/>
              <a:gd name="connsiteX221" fmla="*/ 2791327 w 8128084"/>
              <a:gd name="connsiteY221" fmla="*/ 14943221 h 15135727"/>
              <a:gd name="connsiteX222" fmla="*/ 2671011 w 8128084"/>
              <a:gd name="connsiteY222" fmla="*/ 15039474 h 15135727"/>
              <a:gd name="connsiteX223" fmla="*/ 2430379 w 8128084"/>
              <a:gd name="connsiteY223" fmla="*/ 15087600 h 15135727"/>
              <a:gd name="connsiteX224" fmla="*/ 2237874 w 8128084"/>
              <a:gd name="connsiteY224" fmla="*/ 15039474 h 15135727"/>
              <a:gd name="connsiteX225" fmla="*/ 2622885 w 8128084"/>
              <a:gd name="connsiteY225" fmla="*/ 14846969 h 15135727"/>
              <a:gd name="connsiteX226" fmla="*/ 2887579 w 8128084"/>
              <a:gd name="connsiteY226" fmla="*/ 14774779 h 15135727"/>
              <a:gd name="connsiteX227" fmla="*/ 2839453 w 8128084"/>
              <a:gd name="connsiteY227" fmla="*/ 14582274 h 15135727"/>
              <a:gd name="connsiteX228" fmla="*/ 2935706 w 8128084"/>
              <a:gd name="connsiteY228" fmla="*/ 14510085 h 15135727"/>
              <a:gd name="connsiteX229" fmla="*/ 2935706 w 8128084"/>
              <a:gd name="connsiteY229" fmla="*/ 14510085 h 15135727"/>
              <a:gd name="connsiteX230" fmla="*/ 3080085 w 8128084"/>
              <a:gd name="connsiteY230" fmla="*/ 14413832 h 15135727"/>
              <a:gd name="connsiteX231" fmla="*/ 3152274 w 8128084"/>
              <a:gd name="connsiteY231" fmla="*/ 14341642 h 15135727"/>
              <a:gd name="connsiteX232" fmla="*/ 3080085 w 8128084"/>
              <a:gd name="connsiteY232" fmla="*/ 14269453 h 15135727"/>
              <a:gd name="connsiteX233" fmla="*/ 3152274 w 8128084"/>
              <a:gd name="connsiteY233" fmla="*/ 14197264 h 15135727"/>
              <a:gd name="connsiteX234" fmla="*/ 3152274 w 8128084"/>
              <a:gd name="connsiteY234" fmla="*/ 14052885 h 15135727"/>
              <a:gd name="connsiteX235" fmla="*/ 3080085 w 8128084"/>
              <a:gd name="connsiteY235" fmla="*/ 13980695 h 15135727"/>
              <a:gd name="connsiteX236" fmla="*/ 3056021 w 8128084"/>
              <a:gd name="connsiteY236" fmla="*/ 14076948 h 15135727"/>
              <a:gd name="connsiteX237" fmla="*/ 2935706 w 8128084"/>
              <a:gd name="connsiteY237" fmla="*/ 14076948 h 15135727"/>
              <a:gd name="connsiteX238" fmla="*/ 2863516 w 8128084"/>
              <a:gd name="connsiteY238" fmla="*/ 14125074 h 15135727"/>
              <a:gd name="connsiteX239" fmla="*/ 2719137 w 8128084"/>
              <a:gd name="connsiteY239" fmla="*/ 14197264 h 15135727"/>
              <a:gd name="connsiteX240" fmla="*/ 2646948 w 8128084"/>
              <a:gd name="connsiteY240" fmla="*/ 14197264 h 15135727"/>
              <a:gd name="connsiteX241" fmla="*/ 2598821 w 8128084"/>
              <a:gd name="connsiteY241" fmla="*/ 14125074 h 15135727"/>
              <a:gd name="connsiteX242" fmla="*/ 2430379 w 8128084"/>
              <a:gd name="connsiteY242" fmla="*/ 13836316 h 15135727"/>
              <a:gd name="connsiteX243" fmla="*/ 2646948 w 8128084"/>
              <a:gd name="connsiteY243" fmla="*/ 13812253 h 15135727"/>
              <a:gd name="connsiteX244" fmla="*/ 2502569 w 8128084"/>
              <a:gd name="connsiteY244" fmla="*/ 13475369 h 15135727"/>
              <a:gd name="connsiteX245" fmla="*/ 2550695 w 8128084"/>
              <a:gd name="connsiteY245" fmla="*/ 13186611 h 15135727"/>
              <a:gd name="connsiteX246" fmla="*/ 2719137 w 8128084"/>
              <a:gd name="connsiteY246" fmla="*/ 13042232 h 15135727"/>
              <a:gd name="connsiteX247" fmla="*/ 2791327 w 8128084"/>
              <a:gd name="connsiteY247" fmla="*/ 12945979 h 15135727"/>
              <a:gd name="connsiteX248" fmla="*/ 3031958 w 8128084"/>
              <a:gd name="connsiteY248" fmla="*/ 13090358 h 15135727"/>
              <a:gd name="connsiteX249" fmla="*/ 3056021 w 8128084"/>
              <a:gd name="connsiteY249" fmla="*/ 12753474 h 15135727"/>
              <a:gd name="connsiteX250" fmla="*/ 2887579 w 8128084"/>
              <a:gd name="connsiteY250" fmla="*/ 12777537 h 15135727"/>
              <a:gd name="connsiteX251" fmla="*/ 2815390 w 8128084"/>
              <a:gd name="connsiteY251" fmla="*/ 12777537 h 15135727"/>
              <a:gd name="connsiteX252" fmla="*/ 3176337 w 8128084"/>
              <a:gd name="connsiteY252" fmla="*/ 12368464 h 15135727"/>
              <a:gd name="connsiteX253" fmla="*/ 3104148 w 8128084"/>
              <a:gd name="connsiteY253" fmla="*/ 12320337 h 15135727"/>
              <a:gd name="connsiteX254" fmla="*/ 3104148 w 8128084"/>
              <a:gd name="connsiteY254" fmla="*/ 12320337 h 15135727"/>
              <a:gd name="connsiteX255" fmla="*/ 3007895 w 8128084"/>
              <a:gd name="connsiteY255" fmla="*/ 12079706 h 15135727"/>
              <a:gd name="connsiteX256" fmla="*/ 2911642 w 8128084"/>
              <a:gd name="connsiteY256" fmla="*/ 11935327 h 15135727"/>
              <a:gd name="connsiteX257" fmla="*/ 2863516 w 8128084"/>
              <a:gd name="connsiteY257" fmla="*/ 11694695 h 15135727"/>
              <a:gd name="connsiteX258" fmla="*/ 2911642 w 8128084"/>
              <a:gd name="connsiteY258" fmla="*/ 11454064 h 15135727"/>
              <a:gd name="connsiteX259" fmla="*/ 3056021 w 8128084"/>
              <a:gd name="connsiteY259" fmla="*/ 11454064 h 15135727"/>
              <a:gd name="connsiteX260" fmla="*/ 2983832 w 8128084"/>
              <a:gd name="connsiteY260" fmla="*/ 11381874 h 15135727"/>
              <a:gd name="connsiteX261" fmla="*/ 3031958 w 8128084"/>
              <a:gd name="connsiteY261" fmla="*/ 11285621 h 15135727"/>
              <a:gd name="connsiteX262" fmla="*/ 3007895 w 8128084"/>
              <a:gd name="connsiteY262" fmla="*/ 11189369 h 15135727"/>
              <a:gd name="connsiteX263" fmla="*/ 2887579 w 8128084"/>
              <a:gd name="connsiteY263" fmla="*/ 11141242 h 15135727"/>
              <a:gd name="connsiteX264" fmla="*/ 2887579 w 8128084"/>
              <a:gd name="connsiteY264" fmla="*/ 10972800 h 15135727"/>
              <a:gd name="connsiteX265" fmla="*/ 2887579 w 8128084"/>
              <a:gd name="connsiteY265" fmla="*/ 10924674 h 15135727"/>
              <a:gd name="connsiteX266" fmla="*/ 2767264 w 8128084"/>
              <a:gd name="connsiteY266" fmla="*/ 11020927 h 15135727"/>
              <a:gd name="connsiteX267" fmla="*/ 2743200 w 8128084"/>
              <a:gd name="connsiteY267" fmla="*/ 10924674 h 15135727"/>
              <a:gd name="connsiteX268" fmla="*/ 2550695 w 8128084"/>
              <a:gd name="connsiteY268" fmla="*/ 11020927 h 15135727"/>
              <a:gd name="connsiteX269" fmla="*/ 2526632 w 8128084"/>
              <a:gd name="connsiteY269" fmla="*/ 11117179 h 15135727"/>
              <a:gd name="connsiteX270" fmla="*/ 2334127 w 8128084"/>
              <a:gd name="connsiteY270" fmla="*/ 10996864 h 15135727"/>
              <a:gd name="connsiteX271" fmla="*/ 2358190 w 8128084"/>
              <a:gd name="connsiteY271" fmla="*/ 10732169 h 15135727"/>
              <a:gd name="connsiteX272" fmla="*/ 2334127 w 8128084"/>
              <a:gd name="connsiteY272" fmla="*/ 10587790 h 15135727"/>
              <a:gd name="connsiteX273" fmla="*/ 2406316 w 8128084"/>
              <a:gd name="connsiteY273" fmla="*/ 10491537 h 15135727"/>
              <a:gd name="connsiteX274" fmla="*/ 2598821 w 8128084"/>
              <a:gd name="connsiteY274" fmla="*/ 10684042 h 15135727"/>
              <a:gd name="connsiteX275" fmla="*/ 2767264 w 8128084"/>
              <a:gd name="connsiteY275" fmla="*/ 10684042 h 15135727"/>
              <a:gd name="connsiteX276" fmla="*/ 2646948 w 8128084"/>
              <a:gd name="connsiteY276" fmla="*/ 10515600 h 15135727"/>
              <a:gd name="connsiteX277" fmla="*/ 2815390 w 8128084"/>
              <a:gd name="connsiteY277" fmla="*/ 10395285 h 15135727"/>
              <a:gd name="connsiteX278" fmla="*/ 3080085 w 8128084"/>
              <a:gd name="connsiteY278" fmla="*/ 10419348 h 15135727"/>
              <a:gd name="connsiteX279" fmla="*/ 3248527 w 8128084"/>
              <a:gd name="connsiteY279" fmla="*/ 10539664 h 15135727"/>
              <a:gd name="connsiteX280" fmla="*/ 3320716 w 8128084"/>
              <a:gd name="connsiteY280" fmla="*/ 10659979 h 15135727"/>
              <a:gd name="connsiteX281" fmla="*/ 3465095 w 8128084"/>
              <a:gd name="connsiteY281" fmla="*/ 10659979 h 15135727"/>
              <a:gd name="connsiteX282" fmla="*/ 3441032 w 8128084"/>
              <a:gd name="connsiteY282" fmla="*/ 10491537 h 15135727"/>
              <a:gd name="connsiteX283" fmla="*/ 3392906 w 8128084"/>
              <a:gd name="connsiteY283" fmla="*/ 10250906 h 15135727"/>
              <a:gd name="connsiteX284" fmla="*/ 3152274 w 8128084"/>
              <a:gd name="connsiteY284" fmla="*/ 10250906 h 15135727"/>
              <a:gd name="connsiteX285" fmla="*/ 3176337 w 8128084"/>
              <a:gd name="connsiteY285" fmla="*/ 10178716 h 15135727"/>
              <a:gd name="connsiteX286" fmla="*/ 3104148 w 8128084"/>
              <a:gd name="connsiteY286" fmla="*/ 10154653 h 15135727"/>
              <a:gd name="connsiteX287" fmla="*/ 3007895 w 8128084"/>
              <a:gd name="connsiteY287" fmla="*/ 9962148 h 15135727"/>
              <a:gd name="connsiteX288" fmla="*/ 3176337 w 8128084"/>
              <a:gd name="connsiteY288" fmla="*/ 9889958 h 15135727"/>
              <a:gd name="connsiteX289" fmla="*/ 2959769 w 8128084"/>
              <a:gd name="connsiteY289" fmla="*/ 9504948 h 15135727"/>
              <a:gd name="connsiteX290" fmla="*/ 2791327 w 8128084"/>
              <a:gd name="connsiteY290" fmla="*/ 9456821 h 15135727"/>
              <a:gd name="connsiteX291" fmla="*/ 2574758 w 8128084"/>
              <a:gd name="connsiteY291" fmla="*/ 9336506 h 15135727"/>
              <a:gd name="connsiteX292" fmla="*/ 2550695 w 8128084"/>
              <a:gd name="connsiteY292" fmla="*/ 9071811 h 15135727"/>
              <a:gd name="connsiteX293" fmla="*/ 2695074 w 8128084"/>
              <a:gd name="connsiteY293" fmla="*/ 8999621 h 15135727"/>
              <a:gd name="connsiteX294" fmla="*/ 2622885 w 8128084"/>
              <a:gd name="connsiteY294" fmla="*/ 8975558 h 15135727"/>
              <a:gd name="connsiteX295" fmla="*/ 2430379 w 8128084"/>
              <a:gd name="connsiteY295" fmla="*/ 8999621 h 15135727"/>
              <a:gd name="connsiteX296" fmla="*/ 2261937 w 8128084"/>
              <a:gd name="connsiteY296" fmla="*/ 9168064 h 15135727"/>
              <a:gd name="connsiteX297" fmla="*/ 2237874 w 8128084"/>
              <a:gd name="connsiteY297" fmla="*/ 8999621 h 15135727"/>
              <a:gd name="connsiteX298" fmla="*/ 2117558 w 8128084"/>
              <a:gd name="connsiteY298" fmla="*/ 8975558 h 15135727"/>
              <a:gd name="connsiteX299" fmla="*/ 2045369 w 8128084"/>
              <a:gd name="connsiteY299" fmla="*/ 8783053 h 15135727"/>
              <a:gd name="connsiteX300" fmla="*/ 1852864 w 8128084"/>
              <a:gd name="connsiteY300" fmla="*/ 8758990 h 15135727"/>
              <a:gd name="connsiteX301" fmla="*/ 1636295 w 8128084"/>
              <a:gd name="connsiteY301" fmla="*/ 8927432 h 15135727"/>
              <a:gd name="connsiteX302" fmla="*/ 1588169 w 8128084"/>
              <a:gd name="connsiteY302" fmla="*/ 9023685 h 15135727"/>
              <a:gd name="connsiteX303" fmla="*/ 1515979 w 8128084"/>
              <a:gd name="connsiteY303" fmla="*/ 8879306 h 15135727"/>
              <a:gd name="connsiteX304" fmla="*/ 1347537 w 8128084"/>
              <a:gd name="connsiteY304" fmla="*/ 8879306 h 15135727"/>
              <a:gd name="connsiteX305" fmla="*/ 1347537 w 8128084"/>
              <a:gd name="connsiteY305" fmla="*/ 8710864 h 15135727"/>
              <a:gd name="connsiteX306" fmla="*/ 1106906 w 8128084"/>
              <a:gd name="connsiteY306" fmla="*/ 8783053 h 15135727"/>
              <a:gd name="connsiteX307" fmla="*/ 890337 w 8128084"/>
              <a:gd name="connsiteY307" fmla="*/ 8686800 h 15135727"/>
              <a:gd name="connsiteX308" fmla="*/ 649706 w 8128084"/>
              <a:gd name="connsiteY308" fmla="*/ 8662737 h 15135727"/>
              <a:gd name="connsiteX309" fmla="*/ 385011 w 8128084"/>
              <a:gd name="connsiteY309" fmla="*/ 8566485 h 15135727"/>
              <a:gd name="connsiteX310" fmla="*/ 577516 w 8128084"/>
              <a:gd name="connsiteY310" fmla="*/ 8373979 h 15135727"/>
              <a:gd name="connsiteX311" fmla="*/ 794085 w 8128084"/>
              <a:gd name="connsiteY311" fmla="*/ 8301790 h 15135727"/>
              <a:gd name="connsiteX312" fmla="*/ 745958 w 8128084"/>
              <a:gd name="connsiteY312" fmla="*/ 8133348 h 15135727"/>
              <a:gd name="connsiteX313" fmla="*/ 818148 w 8128084"/>
              <a:gd name="connsiteY313" fmla="*/ 7820527 h 15135727"/>
              <a:gd name="connsiteX314" fmla="*/ 697832 w 8128084"/>
              <a:gd name="connsiteY314" fmla="*/ 7820527 h 15135727"/>
              <a:gd name="connsiteX315" fmla="*/ 625642 w 8128084"/>
              <a:gd name="connsiteY315" fmla="*/ 7916779 h 15135727"/>
              <a:gd name="connsiteX316" fmla="*/ 457200 w 8128084"/>
              <a:gd name="connsiteY316" fmla="*/ 7820527 h 15135727"/>
              <a:gd name="connsiteX317" fmla="*/ 529390 w 8128084"/>
              <a:gd name="connsiteY317" fmla="*/ 7700211 h 15135727"/>
              <a:gd name="connsiteX318" fmla="*/ 938464 w 8128084"/>
              <a:gd name="connsiteY318" fmla="*/ 7676148 h 15135727"/>
              <a:gd name="connsiteX319" fmla="*/ 1058779 w 8128084"/>
              <a:gd name="connsiteY319" fmla="*/ 7459579 h 15135727"/>
              <a:gd name="connsiteX320" fmla="*/ 1203158 w 8128084"/>
              <a:gd name="connsiteY320" fmla="*/ 7603958 h 15135727"/>
              <a:gd name="connsiteX321" fmla="*/ 1299411 w 8128084"/>
              <a:gd name="connsiteY321" fmla="*/ 7555832 h 15135727"/>
              <a:gd name="connsiteX322" fmla="*/ 1443790 w 8128084"/>
              <a:gd name="connsiteY322" fmla="*/ 7507706 h 15135727"/>
              <a:gd name="connsiteX323" fmla="*/ 1684421 w 8128084"/>
              <a:gd name="connsiteY323" fmla="*/ 7603958 h 15135727"/>
              <a:gd name="connsiteX324" fmla="*/ 1684421 w 8128084"/>
              <a:gd name="connsiteY324" fmla="*/ 7603958 h 15135727"/>
              <a:gd name="connsiteX325" fmla="*/ 1540042 w 8128084"/>
              <a:gd name="connsiteY325" fmla="*/ 7363327 h 15135727"/>
              <a:gd name="connsiteX326" fmla="*/ 1299411 w 8128084"/>
              <a:gd name="connsiteY326" fmla="*/ 7315200 h 15135727"/>
              <a:gd name="connsiteX327" fmla="*/ 1130969 w 8128084"/>
              <a:gd name="connsiteY327" fmla="*/ 7339264 h 15135727"/>
              <a:gd name="connsiteX328" fmla="*/ 1034716 w 8128084"/>
              <a:gd name="connsiteY328" fmla="*/ 7315200 h 15135727"/>
              <a:gd name="connsiteX329" fmla="*/ 1155032 w 8128084"/>
              <a:gd name="connsiteY329" fmla="*/ 7050506 h 15135727"/>
              <a:gd name="connsiteX330" fmla="*/ 1155032 w 8128084"/>
              <a:gd name="connsiteY330" fmla="*/ 6930190 h 15135727"/>
              <a:gd name="connsiteX331" fmla="*/ 1155032 w 8128084"/>
              <a:gd name="connsiteY331" fmla="*/ 6761748 h 15135727"/>
              <a:gd name="connsiteX332" fmla="*/ 1203158 w 8128084"/>
              <a:gd name="connsiteY332" fmla="*/ 6617369 h 15135727"/>
              <a:gd name="connsiteX333" fmla="*/ 1371600 w 8128084"/>
              <a:gd name="connsiteY333" fmla="*/ 6472990 h 15135727"/>
              <a:gd name="connsiteX334" fmla="*/ 1443790 w 8128084"/>
              <a:gd name="connsiteY334" fmla="*/ 6328611 h 15135727"/>
              <a:gd name="connsiteX335" fmla="*/ 1419727 w 8128084"/>
              <a:gd name="connsiteY335" fmla="*/ 6208295 h 15135727"/>
              <a:gd name="connsiteX336" fmla="*/ 1275348 w 8128084"/>
              <a:gd name="connsiteY336" fmla="*/ 6304548 h 15135727"/>
              <a:gd name="connsiteX337" fmla="*/ 1323474 w 8128084"/>
              <a:gd name="connsiteY337" fmla="*/ 6015790 h 15135727"/>
              <a:gd name="connsiteX338" fmla="*/ 1540042 w 8128084"/>
              <a:gd name="connsiteY338" fmla="*/ 5871411 h 15135727"/>
              <a:gd name="connsiteX339" fmla="*/ 1540042 w 8128084"/>
              <a:gd name="connsiteY339" fmla="*/ 5751095 h 15135727"/>
              <a:gd name="connsiteX340" fmla="*/ 1395664 w 8128084"/>
              <a:gd name="connsiteY340" fmla="*/ 5799221 h 15135727"/>
              <a:gd name="connsiteX341" fmla="*/ 1179095 w 8128084"/>
              <a:gd name="connsiteY341" fmla="*/ 5799221 h 15135727"/>
              <a:gd name="connsiteX342" fmla="*/ 890337 w 8128084"/>
              <a:gd name="connsiteY342" fmla="*/ 5775158 h 15135727"/>
              <a:gd name="connsiteX343" fmla="*/ 697832 w 8128084"/>
              <a:gd name="connsiteY343" fmla="*/ 5606716 h 15135727"/>
              <a:gd name="connsiteX344" fmla="*/ 577516 w 8128084"/>
              <a:gd name="connsiteY344" fmla="*/ 5582653 h 15135727"/>
              <a:gd name="connsiteX345" fmla="*/ 697832 w 8128084"/>
              <a:gd name="connsiteY345" fmla="*/ 5775158 h 15135727"/>
              <a:gd name="connsiteX346" fmla="*/ 409074 w 8128084"/>
              <a:gd name="connsiteY346" fmla="*/ 5799221 h 15135727"/>
              <a:gd name="connsiteX347" fmla="*/ 168442 w 8128084"/>
              <a:gd name="connsiteY347" fmla="*/ 5702969 h 15135727"/>
              <a:gd name="connsiteX348" fmla="*/ 264695 w 8128084"/>
              <a:gd name="connsiteY348" fmla="*/ 5558590 h 15135727"/>
              <a:gd name="connsiteX349" fmla="*/ 144379 w 8128084"/>
              <a:gd name="connsiteY349" fmla="*/ 5510464 h 15135727"/>
              <a:gd name="connsiteX350" fmla="*/ 0 w 8128084"/>
              <a:gd name="connsiteY350" fmla="*/ 5462337 h 15135727"/>
              <a:gd name="connsiteX351" fmla="*/ 96253 w 8128084"/>
              <a:gd name="connsiteY351"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23874 w 8128084"/>
              <a:gd name="connsiteY201" fmla="*/ 14558211 h 15135727"/>
              <a:gd name="connsiteX202" fmla="*/ 4403558 w 8128084"/>
              <a:gd name="connsiteY202" fmla="*/ 14437895 h 15135727"/>
              <a:gd name="connsiteX203" fmla="*/ 4403558 w 8128084"/>
              <a:gd name="connsiteY203" fmla="*/ 14437895 h 15135727"/>
              <a:gd name="connsiteX204" fmla="*/ 4283242 w 8128084"/>
              <a:gd name="connsiteY204" fmla="*/ 14245390 h 15135727"/>
              <a:gd name="connsiteX205" fmla="*/ 4235116 w 8128084"/>
              <a:gd name="connsiteY205" fmla="*/ 14341642 h 15135727"/>
              <a:gd name="connsiteX206" fmla="*/ 4162927 w 8128084"/>
              <a:gd name="connsiteY206" fmla="*/ 14389769 h 15135727"/>
              <a:gd name="connsiteX207" fmla="*/ 4162927 w 8128084"/>
              <a:gd name="connsiteY207" fmla="*/ 14389769 h 15135727"/>
              <a:gd name="connsiteX208" fmla="*/ 3922295 w 8128084"/>
              <a:gd name="connsiteY208" fmla="*/ 14245390 h 15135727"/>
              <a:gd name="connsiteX209" fmla="*/ 3801979 w 8128084"/>
              <a:gd name="connsiteY209" fmla="*/ 14293516 h 15135727"/>
              <a:gd name="connsiteX210" fmla="*/ 3681664 w 8128084"/>
              <a:gd name="connsiteY210" fmla="*/ 14389769 h 15135727"/>
              <a:gd name="connsiteX211" fmla="*/ 3657600 w 8128084"/>
              <a:gd name="connsiteY211" fmla="*/ 14654464 h 15135727"/>
              <a:gd name="connsiteX212" fmla="*/ 3513221 w 8128084"/>
              <a:gd name="connsiteY212" fmla="*/ 14726653 h 15135727"/>
              <a:gd name="connsiteX213" fmla="*/ 3513221 w 8128084"/>
              <a:gd name="connsiteY213" fmla="*/ 14871032 h 15135727"/>
              <a:gd name="connsiteX214" fmla="*/ 3633537 w 8128084"/>
              <a:gd name="connsiteY214" fmla="*/ 14967285 h 15135727"/>
              <a:gd name="connsiteX215" fmla="*/ 3609474 w 8128084"/>
              <a:gd name="connsiteY215" fmla="*/ 15087600 h 15135727"/>
              <a:gd name="connsiteX216" fmla="*/ 3441032 w 8128084"/>
              <a:gd name="connsiteY216" fmla="*/ 15039474 h 15135727"/>
              <a:gd name="connsiteX217" fmla="*/ 3272590 w 8128084"/>
              <a:gd name="connsiteY217" fmla="*/ 15063537 h 15135727"/>
              <a:gd name="connsiteX218" fmla="*/ 3248527 w 8128084"/>
              <a:gd name="connsiteY218" fmla="*/ 14895095 h 15135727"/>
              <a:gd name="connsiteX219" fmla="*/ 3128211 w 8128084"/>
              <a:gd name="connsiteY219" fmla="*/ 14919158 h 15135727"/>
              <a:gd name="connsiteX220" fmla="*/ 2959769 w 8128084"/>
              <a:gd name="connsiteY220" fmla="*/ 15135727 h 15135727"/>
              <a:gd name="connsiteX221" fmla="*/ 2935706 w 8128084"/>
              <a:gd name="connsiteY221" fmla="*/ 14895095 h 15135727"/>
              <a:gd name="connsiteX222" fmla="*/ 2791327 w 8128084"/>
              <a:gd name="connsiteY222" fmla="*/ 14943221 h 15135727"/>
              <a:gd name="connsiteX223" fmla="*/ 2671011 w 8128084"/>
              <a:gd name="connsiteY223" fmla="*/ 15039474 h 15135727"/>
              <a:gd name="connsiteX224" fmla="*/ 2430379 w 8128084"/>
              <a:gd name="connsiteY224" fmla="*/ 15087600 h 15135727"/>
              <a:gd name="connsiteX225" fmla="*/ 2237874 w 8128084"/>
              <a:gd name="connsiteY225" fmla="*/ 15039474 h 15135727"/>
              <a:gd name="connsiteX226" fmla="*/ 2622885 w 8128084"/>
              <a:gd name="connsiteY226" fmla="*/ 14846969 h 15135727"/>
              <a:gd name="connsiteX227" fmla="*/ 2887579 w 8128084"/>
              <a:gd name="connsiteY227" fmla="*/ 14774779 h 15135727"/>
              <a:gd name="connsiteX228" fmla="*/ 2839453 w 8128084"/>
              <a:gd name="connsiteY228" fmla="*/ 14582274 h 15135727"/>
              <a:gd name="connsiteX229" fmla="*/ 2935706 w 8128084"/>
              <a:gd name="connsiteY229" fmla="*/ 14510085 h 15135727"/>
              <a:gd name="connsiteX230" fmla="*/ 2935706 w 8128084"/>
              <a:gd name="connsiteY230" fmla="*/ 14510085 h 15135727"/>
              <a:gd name="connsiteX231" fmla="*/ 3080085 w 8128084"/>
              <a:gd name="connsiteY231" fmla="*/ 14413832 h 15135727"/>
              <a:gd name="connsiteX232" fmla="*/ 3152274 w 8128084"/>
              <a:gd name="connsiteY232" fmla="*/ 14341642 h 15135727"/>
              <a:gd name="connsiteX233" fmla="*/ 3080085 w 8128084"/>
              <a:gd name="connsiteY233" fmla="*/ 14269453 h 15135727"/>
              <a:gd name="connsiteX234" fmla="*/ 3152274 w 8128084"/>
              <a:gd name="connsiteY234" fmla="*/ 14197264 h 15135727"/>
              <a:gd name="connsiteX235" fmla="*/ 3152274 w 8128084"/>
              <a:gd name="connsiteY235" fmla="*/ 14052885 h 15135727"/>
              <a:gd name="connsiteX236" fmla="*/ 3080085 w 8128084"/>
              <a:gd name="connsiteY236" fmla="*/ 13980695 h 15135727"/>
              <a:gd name="connsiteX237" fmla="*/ 3056021 w 8128084"/>
              <a:gd name="connsiteY237" fmla="*/ 14076948 h 15135727"/>
              <a:gd name="connsiteX238" fmla="*/ 2935706 w 8128084"/>
              <a:gd name="connsiteY238" fmla="*/ 14076948 h 15135727"/>
              <a:gd name="connsiteX239" fmla="*/ 2863516 w 8128084"/>
              <a:gd name="connsiteY239" fmla="*/ 14125074 h 15135727"/>
              <a:gd name="connsiteX240" fmla="*/ 2719137 w 8128084"/>
              <a:gd name="connsiteY240" fmla="*/ 14197264 h 15135727"/>
              <a:gd name="connsiteX241" fmla="*/ 2646948 w 8128084"/>
              <a:gd name="connsiteY241" fmla="*/ 14197264 h 15135727"/>
              <a:gd name="connsiteX242" fmla="*/ 2598821 w 8128084"/>
              <a:gd name="connsiteY242" fmla="*/ 14125074 h 15135727"/>
              <a:gd name="connsiteX243" fmla="*/ 2430379 w 8128084"/>
              <a:gd name="connsiteY243" fmla="*/ 13836316 h 15135727"/>
              <a:gd name="connsiteX244" fmla="*/ 2646948 w 8128084"/>
              <a:gd name="connsiteY244" fmla="*/ 13812253 h 15135727"/>
              <a:gd name="connsiteX245" fmla="*/ 2502569 w 8128084"/>
              <a:gd name="connsiteY245" fmla="*/ 13475369 h 15135727"/>
              <a:gd name="connsiteX246" fmla="*/ 2550695 w 8128084"/>
              <a:gd name="connsiteY246" fmla="*/ 13186611 h 15135727"/>
              <a:gd name="connsiteX247" fmla="*/ 2719137 w 8128084"/>
              <a:gd name="connsiteY247" fmla="*/ 13042232 h 15135727"/>
              <a:gd name="connsiteX248" fmla="*/ 2791327 w 8128084"/>
              <a:gd name="connsiteY248" fmla="*/ 12945979 h 15135727"/>
              <a:gd name="connsiteX249" fmla="*/ 3031958 w 8128084"/>
              <a:gd name="connsiteY249" fmla="*/ 13090358 h 15135727"/>
              <a:gd name="connsiteX250" fmla="*/ 3056021 w 8128084"/>
              <a:gd name="connsiteY250" fmla="*/ 12753474 h 15135727"/>
              <a:gd name="connsiteX251" fmla="*/ 2887579 w 8128084"/>
              <a:gd name="connsiteY251" fmla="*/ 12777537 h 15135727"/>
              <a:gd name="connsiteX252" fmla="*/ 2815390 w 8128084"/>
              <a:gd name="connsiteY252" fmla="*/ 12777537 h 15135727"/>
              <a:gd name="connsiteX253" fmla="*/ 3176337 w 8128084"/>
              <a:gd name="connsiteY253" fmla="*/ 12368464 h 15135727"/>
              <a:gd name="connsiteX254" fmla="*/ 3104148 w 8128084"/>
              <a:gd name="connsiteY254" fmla="*/ 12320337 h 15135727"/>
              <a:gd name="connsiteX255" fmla="*/ 3104148 w 8128084"/>
              <a:gd name="connsiteY255" fmla="*/ 12320337 h 15135727"/>
              <a:gd name="connsiteX256" fmla="*/ 3007895 w 8128084"/>
              <a:gd name="connsiteY256" fmla="*/ 12079706 h 15135727"/>
              <a:gd name="connsiteX257" fmla="*/ 2911642 w 8128084"/>
              <a:gd name="connsiteY257" fmla="*/ 11935327 h 15135727"/>
              <a:gd name="connsiteX258" fmla="*/ 2863516 w 8128084"/>
              <a:gd name="connsiteY258" fmla="*/ 11694695 h 15135727"/>
              <a:gd name="connsiteX259" fmla="*/ 2911642 w 8128084"/>
              <a:gd name="connsiteY259" fmla="*/ 11454064 h 15135727"/>
              <a:gd name="connsiteX260" fmla="*/ 3056021 w 8128084"/>
              <a:gd name="connsiteY260" fmla="*/ 11454064 h 15135727"/>
              <a:gd name="connsiteX261" fmla="*/ 2983832 w 8128084"/>
              <a:gd name="connsiteY261" fmla="*/ 11381874 h 15135727"/>
              <a:gd name="connsiteX262" fmla="*/ 3031958 w 8128084"/>
              <a:gd name="connsiteY262" fmla="*/ 11285621 h 15135727"/>
              <a:gd name="connsiteX263" fmla="*/ 3007895 w 8128084"/>
              <a:gd name="connsiteY263" fmla="*/ 11189369 h 15135727"/>
              <a:gd name="connsiteX264" fmla="*/ 2887579 w 8128084"/>
              <a:gd name="connsiteY264" fmla="*/ 11141242 h 15135727"/>
              <a:gd name="connsiteX265" fmla="*/ 2887579 w 8128084"/>
              <a:gd name="connsiteY265" fmla="*/ 10972800 h 15135727"/>
              <a:gd name="connsiteX266" fmla="*/ 2887579 w 8128084"/>
              <a:gd name="connsiteY266" fmla="*/ 10924674 h 15135727"/>
              <a:gd name="connsiteX267" fmla="*/ 2767264 w 8128084"/>
              <a:gd name="connsiteY267" fmla="*/ 11020927 h 15135727"/>
              <a:gd name="connsiteX268" fmla="*/ 2743200 w 8128084"/>
              <a:gd name="connsiteY268" fmla="*/ 10924674 h 15135727"/>
              <a:gd name="connsiteX269" fmla="*/ 2550695 w 8128084"/>
              <a:gd name="connsiteY269" fmla="*/ 11020927 h 15135727"/>
              <a:gd name="connsiteX270" fmla="*/ 2526632 w 8128084"/>
              <a:gd name="connsiteY270" fmla="*/ 11117179 h 15135727"/>
              <a:gd name="connsiteX271" fmla="*/ 2334127 w 8128084"/>
              <a:gd name="connsiteY271" fmla="*/ 10996864 h 15135727"/>
              <a:gd name="connsiteX272" fmla="*/ 2358190 w 8128084"/>
              <a:gd name="connsiteY272" fmla="*/ 10732169 h 15135727"/>
              <a:gd name="connsiteX273" fmla="*/ 2334127 w 8128084"/>
              <a:gd name="connsiteY273" fmla="*/ 10587790 h 15135727"/>
              <a:gd name="connsiteX274" fmla="*/ 2406316 w 8128084"/>
              <a:gd name="connsiteY274" fmla="*/ 10491537 h 15135727"/>
              <a:gd name="connsiteX275" fmla="*/ 2598821 w 8128084"/>
              <a:gd name="connsiteY275" fmla="*/ 10684042 h 15135727"/>
              <a:gd name="connsiteX276" fmla="*/ 2767264 w 8128084"/>
              <a:gd name="connsiteY276" fmla="*/ 10684042 h 15135727"/>
              <a:gd name="connsiteX277" fmla="*/ 2646948 w 8128084"/>
              <a:gd name="connsiteY277" fmla="*/ 10515600 h 15135727"/>
              <a:gd name="connsiteX278" fmla="*/ 2815390 w 8128084"/>
              <a:gd name="connsiteY278" fmla="*/ 10395285 h 15135727"/>
              <a:gd name="connsiteX279" fmla="*/ 3080085 w 8128084"/>
              <a:gd name="connsiteY279" fmla="*/ 10419348 h 15135727"/>
              <a:gd name="connsiteX280" fmla="*/ 3248527 w 8128084"/>
              <a:gd name="connsiteY280" fmla="*/ 10539664 h 15135727"/>
              <a:gd name="connsiteX281" fmla="*/ 3320716 w 8128084"/>
              <a:gd name="connsiteY281" fmla="*/ 10659979 h 15135727"/>
              <a:gd name="connsiteX282" fmla="*/ 3465095 w 8128084"/>
              <a:gd name="connsiteY282" fmla="*/ 10659979 h 15135727"/>
              <a:gd name="connsiteX283" fmla="*/ 3441032 w 8128084"/>
              <a:gd name="connsiteY283" fmla="*/ 10491537 h 15135727"/>
              <a:gd name="connsiteX284" fmla="*/ 3392906 w 8128084"/>
              <a:gd name="connsiteY284" fmla="*/ 10250906 h 15135727"/>
              <a:gd name="connsiteX285" fmla="*/ 3152274 w 8128084"/>
              <a:gd name="connsiteY285" fmla="*/ 10250906 h 15135727"/>
              <a:gd name="connsiteX286" fmla="*/ 3176337 w 8128084"/>
              <a:gd name="connsiteY286" fmla="*/ 10178716 h 15135727"/>
              <a:gd name="connsiteX287" fmla="*/ 3104148 w 8128084"/>
              <a:gd name="connsiteY287" fmla="*/ 10154653 h 15135727"/>
              <a:gd name="connsiteX288" fmla="*/ 3007895 w 8128084"/>
              <a:gd name="connsiteY288" fmla="*/ 9962148 h 15135727"/>
              <a:gd name="connsiteX289" fmla="*/ 3176337 w 8128084"/>
              <a:gd name="connsiteY289" fmla="*/ 9889958 h 15135727"/>
              <a:gd name="connsiteX290" fmla="*/ 2959769 w 8128084"/>
              <a:gd name="connsiteY290" fmla="*/ 9504948 h 15135727"/>
              <a:gd name="connsiteX291" fmla="*/ 2791327 w 8128084"/>
              <a:gd name="connsiteY291" fmla="*/ 9456821 h 15135727"/>
              <a:gd name="connsiteX292" fmla="*/ 2574758 w 8128084"/>
              <a:gd name="connsiteY292" fmla="*/ 9336506 h 15135727"/>
              <a:gd name="connsiteX293" fmla="*/ 2550695 w 8128084"/>
              <a:gd name="connsiteY293" fmla="*/ 9071811 h 15135727"/>
              <a:gd name="connsiteX294" fmla="*/ 2695074 w 8128084"/>
              <a:gd name="connsiteY294" fmla="*/ 8999621 h 15135727"/>
              <a:gd name="connsiteX295" fmla="*/ 2622885 w 8128084"/>
              <a:gd name="connsiteY295" fmla="*/ 8975558 h 15135727"/>
              <a:gd name="connsiteX296" fmla="*/ 2430379 w 8128084"/>
              <a:gd name="connsiteY296" fmla="*/ 8999621 h 15135727"/>
              <a:gd name="connsiteX297" fmla="*/ 2261937 w 8128084"/>
              <a:gd name="connsiteY297" fmla="*/ 9168064 h 15135727"/>
              <a:gd name="connsiteX298" fmla="*/ 2237874 w 8128084"/>
              <a:gd name="connsiteY298" fmla="*/ 8999621 h 15135727"/>
              <a:gd name="connsiteX299" fmla="*/ 2117558 w 8128084"/>
              <a:gd name="connsiteY299" fmla="*/ 8975558 h 15135727"/>
              <a:gd name="connsiteX300" fmla="*/ 2045369 w 8128084"/>
              <a:gd name="connsiteY300" fmla="*/ 8783053 h 15135727"/>
              <a:gd name="connsiteX301" fmla="*/ 1852864 w 8128084"/>
              <a:gd name="connsiteY301" fmla="*/ 8758990 h 15135727"/>
              <a:gd name="connsiteX302" fmla="*/ 1636295 w 8128084"/>
              <a:gd name="connsiteY302" fmla="*/ 8927432 h 15135727"/>
              <a:gd name="connsiteX303" fmla="*/ 1588169 w 8128084"/>
              <a:gd name="connsiteY303" fmla="*/ 9023685 h 15135727"/>
              <a:gd name="connsiteX304" fmla="*/ 1515979 w 8128084"/>
              <a:gd name="connsiteY304" fmla="*/ 8879306 h 15135727"/>
              <a:gd name="connsiteX305" fmla="*/ 1347537 w 8128084"/>
              <a:gd name="connsiteY305" fmla="*/ 8879306 h 15135727"/>
              <a:gd name="connsiteX306" fmla="*/ 1347537 w 8128084"/>
              <a:gd name="connsiteY306" fmla="*/ 8710864 h 15135727"/>
              <a:gd name="connsiteX307" fmla="*/ 1106906 w 8128084"/>
              <a:gd name="connsiteY307" fmla="*/ 8783053 h 15135727"/>
              <a:gd name="connsiteX308" fmla="*/ 890337 w 8128084"/>
              <a:gd name="connsiteY308" fmla="*/ 8686800 h 15135727"/>
              <a:gd name="connsiteX309" fmla="*/ 649706 w 8128084"/>
              <a:gd name="connsiteY309" fmla="*/ 8662737 h 15135727"/>
              <a:gd name="connsiteX310" fmla="*/ 385011 w 8128084"/>
              <a:gd name="connsiteY310" fmla="*/ 8566485 h 15135727"/>
              <a:gd name="connsiteX311" fmla="*/ 577516 w 8128084"/>
              <a:gd name="connsiteY311" fmla="*/ 8373979 h 15135727"/>
              <a:gd name="connsiteX312" fmla="*/ 794085 w 8128084"/>
              <a:gd name="connsiteY312" fmla="*/ 8301790 h 15135727"/>
              <a:gd name="connsiteX313" fmla="*/ 745958 w 8128084"/>
              <a:gd name="connsiteY313" fmla="*/ 8133348 h 15135727"/>
              <a:gd name="connsiteX314" fmla="*/ 818148 w 8128084"/>
              <a:gd name="connsiteY314" fmla="*/ 7820527 h 15135727"/>
              <a:gd name="connsiteX315" fmla="*/ 697832 w 8128084"/>
              <a:gd name="connsiteY315" fmla="*/ 7820527 h 15135727"/>
              <a:gd name="connsiteX316" fmla="*/ 625642 w 8128084"/>
              <a:gd name="connsiteY316" fmla="*/ 7916779 h 15135727"/>
              <a:gd name="connsiteX317" fmla="*/ 457200 w 8128084"/>
              <a:gd name="connsiteY317" fmla="*/ 7820527 h 15135727"/>
              <a:gd name="connsiteX318" fmla="*/ 529390 w 8128084"/>
              <a:gd name="connsiteY318" fmla="*/ 7700211 h 15135727"/>
              <a:gd name="connsiteX319" fmla="*/ 938464 w 8128084"/>
              <a:gd name="connsiteY319" fmla="*/ 7676148 h 15135727"/>
              <a:gd name="connsiteX320" fmla="*/ 1058779 w 8128084"/>
              <a:gd name="connsiteY320" fmla="*/ 7459579 h 15135727"/>
              <a:gd name="connsiteX321" fmla="*/ 1203158 w 8128084"/>
              <a:gd name="connsiteY321" fmla="*/ 7603958 h 15135727"/>
              <a:gd name="connsiteX322" fmla="*/ 1299411 w 8128084"/>
              <a:gd name="connsiteY322" fmla="*/ 7555832 h 15135727"/>
              <a:gd name="connsiteX323" fmla="*/ 1443790 w 8128084"/>
              <a:gd name="connsiteY323" fmla="*/ 7507706 h 15135727"/>
              <a:gd name="connsiteX324" fmla="*/ 1684421 w 8128084"/>
              <a:gd name="connsiteY324" fmla="*/ 7603958 h 15135727"/>
              <a:gd name="connsiteX325" fmla="*/ 1684421 w 8128084"/>
              <a:gd name="connsiteY325" fmla="*/ 7603958 h 15135727"/>
              <a:gd name="connsiteX326" fmla="*/ 1540042 w 8128084"/>
              <a:gd name="connsiteY326" fmla="*/ 7363327 h 15135727"/>
              <a:gd name="connsiteX327" fmla="*/ 1299411 w 8128084"/>
              <a:gd name="connsiteY327" fmla="*/ 7315200 h 15135727"/>
              <a:gd name="connsiteX328" fmla="*/ 1130969 w 8128084"/>
              <a:gd name="connsiteY328" fmla="*/ 7339264 h 15135727"/>
              <a:gd name="connsiteX329" fmla="*/ 1034716 w 8128084"/>
              <a:gd name="connsiteY329" fmla="*/ 7315200 h 15135727"/>
              <a:gd name="connsiteX330" fmla="*/ 1155032 w 8128084"/>
              <a:gd name="connsiteY330" fmla="*/ 7050506 h 15135727"/>
              <a:gd name="connsiteX331" fmla="*/ 1155032 w 8128084"/>
              <a:gd name="connsiteY331" fmla="*/ 6930190 h 15135727"/>
              <a:gd name="connsiteX332" fmla="*/ 1155032 w 8128084"/>
              <a:gd name="connsiteY332" fmla="*/ 6761748 h 15135727"/>
              <a:gd name="connsiteX333" fmla="*/ 1203158 w 8128084"/>
              <a:gd name="connsiteY333" fmla="*/ 6617369 h 15135727"/>
              <a:gd name="connsiteX334" fmla="*/ 1371600 w 8128084"/>
              <a:gd name="connsiteY334" fmla="*/ 6472990 h 15135727"/>
              <a:gd name="connsiteX335" fmla="*/ 1443790 w 8128084"/>
              <a:gd name="connsiteY335" fmla="*/ 6328611 h 15135727"/>
              <a:gd name="connsiteX336" fmla="*/ 1419727 w 8128084"/>
              <a:gd name="connsiteY336" fmla="*/ 6208295 h 15135727"/>
              <a:gd name="connsiteX337" fmla="*/ 1275348 w 8128084"/>
              <a:gd name="connsiteY337" fmla="*/ 6304548 h 15135727"/>
              <a:gd name="connsiteX338" fmla="*/ 1323474 w 8128084"/>
              <a:gd name="connsiteY338" fmla="*/ 6015790 h 15135727"/>
              <a:gd name="connsiteX339" fmla="*/ 1540042 w 8128084"/>
              <a:gd name="connsiteY339" fmla="*/ 5871411 h 15135727"/>
              <a:gd name="connsiteX340" fmla="*/ 1540042 w 8128084"/>
              <a:gd name="connsiteY340" fmla="*/ 5751095 h 15135727"/>
              <a:gd name="connsiteX341" fmla="*/ 1395664 w 8128084"/>
              <a:gd name="connsiteY341" fmla="*/ 5799221 h 15135727"/>
              <a:gd name="connsiteX342" fmla="*/ 1179095 w 8128084"/>
              <a:gd name="connsiteY342" fmla="*/ 5799221 h 15135727"/>
              <a:gd name="connsiteX343" fmla="*/ 890337 w 8128084"/>
              <a:gd name="connsiteY343" fmla="*/ 5775158 h 15135727"/>
              <a:gd name="connsiteX344" fmla="*/ 697832 w 8128084"/>
              <a:gd name="connsiteY344" fmla="*/ 5606716 h 15135727"/>
              <a:gd name="connsiteX345" fmla="*/ 577516 w 8128084"/>
              <a:gd name="connsiteY345" fmla="*/ 5582653 h 15135727"/>
              <a:gd name="connsiteX346" fmla="*/ 697832 w 8128084"/>
              <a:gd name="connsiteY346" fmla="*/ 5775158 h 15135727"/>
              <a:gd name="connsiteX347" fmla="*/ 409074 w 8128084"/>
              <a:gd name="connsiteY347" fmla="*/ 5799221 h 15135727"/>
              <a:gd name="connsiteX348" fmla="*/ 168442 w 8128084"/>
              <a:gd name="connsiteY348" fmla="*/ 5702969 h 15135727"/>
              <a:gd name="connsiteX349" fmla="*/ 264695 w 8128084"/>
              <a:gd name="connsiteY349" fmla="*/ 5558590 h 15135727"/>
              <a:gd name="connsiteX350" fmla="*/ 144379 w 8128084"/>
              <a:gd name="connsiteY350" fmla="*/ 5510464 h 15135727"/>
              <a:gd name="connsiteX351" fmla="*/ 0 w 8128084"/>
              <a:gd name="connsiteY351" fmla="*/ 5462337 h 15135727"/>
              <a:gd name="connsiteX352" fmla="*/ 96253 w 8128084"/>
              <a:gd name="connsiteY352"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626977 w 8128084"/>
              <a:gd name="connsiteY201" fmla="*/ 14472653 h 15135727"/>
              <a:gd name="connsiteX202" fmla="*/ 4523874 w 8128084"/>
              <a:gd name="connsiteY202" fmla="*/ 14558211 h 15135727"/>
              <a:gd name="connsiteX203" fmla="*/ 4403558 w 8128084"/>
              <a:gd name="connsiteY203" fmla="*/ 14437895 h 15135727"/>
              <a:gd name="connsiteX204" fmla="*/ 4403558 w 8128084"/>
              <a:gd name="connsiteY204" fmla="*/ 14437895 h 15135727"/>
              <a:gd name="connsiteX205" fmla="*/ 4283242 w 8128084"/>
              <a:gd name="connsiteY205" fmla="*/ 14245390 h 15135727"/>
              <a:gd name="connsiteX206" fmla="*/ 4235116 w 8128084"/>
              <a:gd name="connsiteY206" fmla="*/ 14341642 h 15135727"/>
              <a:gd name="connsiteX207" fmla="*/ 4162927 w 8128084"/>
              <a:gd name="connsiteY207" fmla="*/ 14389769 h 15135727"/>
              <a:gd name="connsiteX208" fmla="*/ 4162927 w 8128084"/>
              <a:gd name="connsiteY208" fmla="*/ 14389769 h 15135727"/>
              <a:gd name="connsiteX209" fmla="*/ 3922295 w 8128084"/>
              <a:gd name="connsiteY209" fmla="*/ 14245390 h 15135727"/>
              <a:gd name="connsiteX210" fmla="*/ 3801979 w 8128084"/>
              <a:gd name="connsiteY210" fmla="*/ 14293516 h 15135727"/>
              <a:gd name="connsiteX211" fmla="*/ 3681664 w 8128084"/>
              <a:gd name="connsiteY211" fmla="*/ 14389769 h 15135727"/>
              <a:gd name="connsiteX212" fmla="*/ 3657600 w 8128084"/>
              <a:gd name="connsiteY212" fmla="*/ 14654464 h 15135727"/>
              <a:gd name="connsiteX213" fmla="*/ 3513221 w 8128084"/>
              <a:gd name="connsiteY213" fmla="*/ 14726653 h 15135727"/>
              <a:gd name="connsiteX214" fmla="*/ 3513221 w 8128084"/>
              <a:gd name="connsiteY214" fmla="*/ 14871032 h 15135727"/>
              <a:gd name="connsiteX215" fmla="*/ 3633537 w 8128084"/>
              <a:gd name="connsiteY215" fmla="*/ 14967285 h 15135727"/>
              <a:gd name="connsiteX216" fmla="*/ 3609474 w 8128084"/>
              <a:gd name="connsiteY216" fmla="*/ 15087600 h 15135727"/>
              <a:gd name="connsiteX217" fmla="*/ 3441032 w 8128084"/>
              <a:gd name="connsiteY217" fmla="*/ 15039474 h 15135727"/>
              <a:gd name="connsiteX218" fmla="*/ 3272590 w 8128084"/>
              <a:gd name="connsiteY218" fmla="*/ 15063537 h 15135727"/>
              <a:gd name="connsiteX219" fmla="*/ 3248527 w 8128084"/>
              <a:gd name="connsiteY219" fmla="*/ 14895095 h 15135727"/>
              <a:gd name="connsiteX220" fmla="*/ 3128211 w 8128084"/>
              <a:gd name="connsiteY220" fmla="*/ 14919158 h 15135727"/>
              <a:gd name="connsiteX221" fmla="*/ 2959769 w 8128084"/>
              <a:gd name="connsiteY221" fmla="*/ 15135727 h 15135727"/>
              <a:gd name="connsiteX222" fmla="*/ 2935706 w 8128084"/>
              <a:gd name="connsiteY222" fmla="*/ 14895095 h 15135727"/>
              <a:gd name="connsiteX223" fmla="*/ 2791327 w 8128084"/>
              <a:gd name="connsiteY223" fmla="*/ 14943221 h 15135727"/>
              <a:gd name="connsiteX224" fmla="*/ 2671011 w 8128084"/>
              <a:gd name="connsiteY224" fmla="*/ 15039474 h 15135727"/>
              <a:gd name="connsiteX225" fmla="*/ 2430379 w 8128084"/>
              <a:gd name="connsiteY225" fmla="*/ 15087600 h 15135727"/>
              <a:gd name="connsiteX226" fmla="*/ 2237874 w 8128084"/>
              <a:gd name="connsiteY226" fmla="*/ 15039474 h 15135727"/>
              <a:gd name="connsiteX227" fmla="*/ 2622885 w 8128084"/>
              <a:gd name="connsiteY227" fmla="*/ 14846969 h 15135727"/>
              <a:gd name="connsiteX228" fmla="*/ 2887579 w 8128084"/>
              <a:gd name="connsiteY228" fmla="*/ 14774779 h 15135727"/>
              <a:gd name="connsiteX229" fmla="*/ 2839453 w 8128084"/>
              <a:gd name="connsiteY229" fmla="*/ 14582274 h 15135727"/>
              <a:gd name="connsiteX230" fmla="*/ 2935706 w 8128084"/>
              <a:gd name="connsiteY230" fmla="*/ 14510085 h 15135727"/>
              <a:gd name="connsiteX231" fmla="*/ 2935706 w 8128084"/>
              <a:gd name="connsiteY231" fmla="*/ 14510085 h 15135727"/>
              <a:gd name="connsiteX232" fmla="*/ 3080085 w 8128084"/>
              <a:gd name="connsiteY232" fmla="*/ 14413832 h 15135727"/>
              <a:gd name="connsiteX233" fmla="*/ 3152274 w 8128084"/>
              <a:gd name="connsiteY233" fmla="*/ 14341642 h 15135727"/>
              <a:gd name="connsiteX234" fmla="*/ 3080085 w 8128084"/>
              <a:gd name="connsiteY234" fmla="*/ 14269453 h 15135727"/>
              <a:gd name="connsiteX235" fmla="*/ 3152274 w 8128084"/>
              <a:gd name="connsiteY235" fmla="*/ 14197264 h 15135727"/>
              <a:gd name="connsiteX236" fmla="*/ 3152274 w 8128084"/>
              <a:gd name="connsiteY236" fmla="*/ 14052885 h 15135727"/>
              <a:gd name="connsiteX237" fmla="*/ 3080085 w 8128084"/>
              <a:gd name="connsiteY237" fmla="*/ 13980695 h 15135727"/>
              <a:gd name="connsiteX238" fmla="*/ 3056021 w 8128084"/>
              <a:gd name="connsiteY238" fmla="*/ 14076948 h 15135727"/>
              <a:gd name="connsiteX239" fmla="*/ 2935706 w 8128084"/>
              <a:gd name="connsiteY239" fmla="*/ 14076948 h 15135727"/>
              <a:gd name="connsiteX240" fmla="*/ 2863516 w 8128084"/>
              <a:gd name="connsiteY240" fmla="*/ 14125074 h 15135727"/>
              <a:gd name="connsiteX241" fmla="*/ 2719137 w 8128084"/>
              <a:gd name="connsiteY241" fmla="*/ 14197264 h 15135727"/>
              <a:gd name="connsiteX242" fmla="*/ 2646948 w 8128084"/>
              <a:gd name="connsiteY242" fmla="*/ 14197264 h 15135727"/>
              <a:gd name="connsiteX243" fmla="*/ 2598821 w 8128084"/>
              <a:gd name="connsiteY243" fmla="*/ 14125074 h 15135727"/>
              <a:gd name="connsiteX244" fmla="*/ 2430379 w 8128084"/>
              <a:gd name="connsiteY244" fmla="*/ 13836316 h 15135727"/>
              <a:gd name="connsiteX245" fmla="*/ 2646948 w 8128084"/>
              <a:gd name="connsiteY245" fmla="*/ 13812253 h 15135727"/>
              <a:gd name="connsiteX246" fmla="*/ 2502569 w 8128084"/>
              <a:gd name="connsiteY246" fmla="*/ 13475369 h 15135727"/>
              <a:gd name="connsiteX247" fmla="*/ 2550695 w 8128084"/>
              <a:gd name="connsiteY247" fmla="*/ 13186611 h 15135727"/>
              <a:gd name="connsiteX248" fmla="*/ 2719137 w 8128084"/>
              <a:gd name="connsiteY248" fmla="*/ 13042232 h 15135727"/>
              <a:gd name="connsiteX249" fmla="*/ 2791327 w 8128084"/>
              <a:gd name="connsiteY249" fmla="*/ 12945979 h 15135727"/>
              <a:gd name="connsiteX250" fmla="*/ 3031958 w 8128084"/>
              <a:gd name="connsiteY250" fmla="*/ 13090358 h 15135727"/>
              <a:gd name="connsiteX251" fmla="*/ 3056021 w 8128084"/>
              <a:gd name="connsiteY251" fmla="*/ 12753474 h 15135727"/>
              <a:gd name="connsiteX252" fmla="*/ 2887579 w 8128084"/>
              <a:gd name="connsiteY252" fmla="*/ 12777537 h 15135727"/>
              <a:gd name="connsiteX253" fmla="*/ 2815390 w 8128084"/>
              <a:gd name="connsiteY253" fmla="*/ 12777537 h 15135727"/>
              <a:gd name="connsiteX254" fmla="*/ 3176337 w 8128084"/>
              <a:gd name="connsiteY254" fmla="*/ 12368464 h 15135727"/>
              <a:gd name="connsiteX255" fmla="*/ 3104148 w 8128084"/>
              <a:gd name="connsiteY255" fmla="*/ 12320337 h 15135727"/>
              <a:gd name="connsiteX256" fmla="*/ 3104148 w 8128084"/>
              <a:gd name="connsiteY256" fmla="*/ 12320337 h 15135727"/>
              <a:gd name="connsiteX257" fmla="*/ 3007895 w 8128084"/>
              <a:gd name="connsiteY257" fmla="*/ 12079706 h 15135727"/>
              <a:gd name="connsiteX258" fmla="*/ 2911642 w 8128084"/>
              <a:gd name="connsiteY258" fmla="*/ 11935327 h 15135727"/>
              <a:gd name="connsiteX259" fmla="*/ 2863516 w 8128084"/>
              <a:gd name="connsiteY259" fmla="*/ 11694695 h 15135727"/>
              <a:gd name="connsiteX260" fmla="*/ 2911642 w 8128084"/>
              <a:gd name="connsiteY260" fmla="*/ 11454064 h 15135727"/>
              <a:gd name="connsiteX261" fmla="*/ 3056021 w 8128084"/>
              <a:gd name="connsiteY261" fmla="*/ 11454064 h 15135727"/>
              <a:gd name="connsiteX262" fmla="*/ 2983832 w 8128084"/>
              <a:gd name="connsiteY262" fmla="*/ 11381874 h 15135727"/>
              <a:gd name="connsiteX263" fmla="*/ 3031958 w 8128084"/>
              <a:gd name="connsiteY263" fmla="*/ 11285621 h 15135727"/>
              <a:gd name="connsiteX264" fmla="*/ 3007895 w 8128084"/>
              <a:gd name="connsiteY264" fmla="*/ 11189369 h 15135727"/>
              <a:gd name="connsiteX265" fmla="*/ 2887579 w 8128084"/>
              <a:gd name="connsiteY265" fmla="*/ 11141242 h 15135727"/>
              <a:gd name="connsiteX266" fmla="*/ 2887579 w 8128084"/>
              <a:gd name="connsiteY266" fmla="*/ 10972800 h 15135727"/>
              <a:gd name="connsiteX267" fmla="*/ 2887579 w 8128084"/>
              <a:gd name="connsiteY267" fmla="*/ 10924674 h 15135727"/>
              <a:gd name="connsiteX268" fmla="*/ 2767264 w 8128084"/>
              <a:gd name="connsiteY268" fmla="*/ 11020927 h 15135727"/>
              <a:gd name="connsiteX269" fmla="*/ 2743200 w 8128084"/>
              <a:gd name="connsiteY269" fmla="*/ 10924674 h 15135727"/>
              <a:gd name="connsiteX270" fmla="*/ 2550695 w 8128084"/>
              <a:gd name="connsiteY270" fmla="*/ 11020927 h 15135727"/>
              <a:gd name="connsiteX271" fmla="*/ 2526632 w 8128084"/>
              <a:gd name="connsiteY271" fmla="*/ 11117179 h 15135727"/>
              <a:gd name="connsiteX272" fmla="*/ 2334127 w 8128084"/>
              <a:gd name="connsiteY272" fmla="*/ 10996864 h 15135727"/>
              <a:gd name="connsiteX273" fmla="*/ 2358190 w 8128084"/>
              <a:gd name="connsiteY273" fmla="*/ 10732169 h 15135727"/>
              <a:gd name="connsiteX274" fmla="*/ 2334127 w 8128084"/>
              <a:gd name="connsiteY274" fmla="*/ 10587790 h 15135727"/>
              <a:gd name="connsiteX275" fmla="*/ 2406316 w 8128084"/>
              <a:gd name="connsiteY275" fmla="*/ 10491537 h 15135727"/>
              <a:gd name="connsiteX276" fmla="*/ 2598821 w 8128084"/>
              <a:gd name="connsiteY276" fmla="*/ 10684042 h 15135727"/>
              <a:gd name="connsiteX277" fmla="*/ 2767264 w 8128084"/>
              <a:gd name="connsiteY277" fmla="*/ 10684042 h 15135727"/>
              <a:gd name="connsiteX278" fmla="*/ 2646948 w 8128084"/>
              <a:gd name="connsiteY278" fmla="*/ 10515600 h 15135727"/>
              <a:gd name="connsiteX279" fmla="*/ 2815390 w 8128084"/>
              <a:gd name="connsiteY279" fmla="*/ 10395285 h 15135727"/>
              <a:gd name="connsiteX280" fmla="*/ 3080085 w 8128084"/>
              <a:gd name="connsiteY280" fmla="*/ 10419348 h 15135727"/>
              <a:gd name="connsiteX281" fmla="*/ 3248527 w 8128084"/>
              <a:gd name="connsiteY281" fmla="*/ 10539664 h 15135727"/>
              <a:gd name="connsiteX282" fmla="*/ 3320716 w 8128084"/>
              <a:gd name="connsiteY282" fmla="*/ 10659979 h 15135727"/>
              <a:gd name="connsiteX283" fmla="*/ 3465095 w 8128084"/>
              <a:gd name="connsiteY283" fmla="*/ 10659979 h 15135727"/>
              <a:gd name="connsiteX284" fmla="*/ 3441032 w 8128084"/>
              <a:gd name="connsiteY284" fmla="*/ 10491537 h 15135727"/>
              <a:gd name="connsiteX285" fmla="*/ 3392906 w 8128084"/>
              <a:gd name="connsiteY285" fmla="*/ 10250906 h 15135727"/>
              <a:gd name="connsiteX286" fmla="*/ 3152274 w 8128084"/>
              <a:gd name="connsiteY286" fmla="*/ 10250906 h 15135727"/>
              <a:gd name="connsiteX287" fmla="*/ 3176337 w 8128084"/>
              <a:gd name="connsiteY287" fmla="*/ 10178716 h 15135727"/>
              <a:gd name="connsiteX288" fmla="*/ 3104148 w 8128084"/>
              <a:gd name="connsiteY288" fmla="*/ 10154653 h 15135727"/>
              <a:gd name="connsiteX289" fmla="*/ 3007895 w 8128084"/>
              <a:gd name="connsiteY289" fmla="*/ 9962148 h 15135727"/>
              <a:gd name="connsiteX290" fmla="*/ 3176337 w 8128084"/>
              <a:gd name="connsiteY290" fmla="*/ 9889958 h 15135727"/>
              <a:gd name="connsiteX291" fmla="*/ 2959769 w 8128084"/>
              <a:gd name="connsiteY291" fmla="*/ 9504948 h 15135727"/>
              <a:gd name="connsiteX292" fmla="*/ 2791327 w 8128084"/>
              <a:gd name="connsiteY292" fmla="*/ 9456821 h 15135727"/>
              <a:gd name="connsiteX293" fmla="*/ 2574758 w 8128084"/>
              <a:gd name="connsiteY293" fmla="*/ 9336506 h 15135727"/>
              <a:gd name="connsiteX294" fmla="*/ 2550695 w 8128084"/>
              <a:gd name="connsiteY294" fmla="*/ 9071811 h 15135727"/>
              <a:gd name="connsiteX295" fmla="*/ 2695074 w 8128084"/>
              <a:gd name="connsiteY295" fmla="*/ 8999621 h 15135727"/>
              <a:gd name="connsiteX296" fmla="*/ 2622885 w 8128084"/>
              <a:gd name="connsiteY296" fmla="*/ 8975558 h 15135727"/>
              <a:gd name="connsiteX297" fmla="*/ 2430379 w 8128084"/>
              <a:gd name="connsiteY297" fmla="*/ 8999621 h 15135727"/>
              <a:gd name="connsiteX298" fmla="*/ 2261937 w 8128084"/>
              <a:gd name="connsiteY298" fmla="*/ 9168064 h 15135727"/>
              <a:gd name="connsiteX299" fmla="*/ 2237874 w 8128084"/>
              <a:gd name="connsiteY299" fmla="*/ 8999621 h 15135727"/>
              <a:gd name="connsiteX300" fmla="*/ 2117558 w 8128084"/>
              <a:gd name="connsiteY300" fmla="*/ 8975558 h 15135727"/>
              <a:gd name="connsiteX301" fmla="*/ 2045369 w 8128084"/>
              <a:gd name="connsiteY301" fmla="*/ 8783053 h 15135727"/>
              <a:gd name="connsiteX302" fmla="*/ 1852864 w 8128084"/>
              <a:gd name="connsiteY302" fmla="*/ 8758990 h 15135727"/>
              <a:gd name="connsiteX303" fmla="*/ 1636295 w 8128084"/>
              <a:gd name="connsiteY303" fmla="*/ 8927432 h 15135727"/>
              <a:gd name="connsiteX304" fmla="*/ 1588169 w 8128084"/>
              <a:gd name="connsiteY304" fmla="*/ 9023685 h 15135727"/>
              <a:gd name="connsiteX305" fmla="*/ 1515979 w 8128084"/>
              <a:gd name="connsiteY305" fmla="*/ 8879306 h 15135727"/>
              <a:gd name="connsiteX306" fmla="*/ 1347537 w 8128084"/>
              <a:gd name="connsiteY306" fmla="*/ 8879306 h 15135727"/>
              <a:gd name="connsiteX307" fmla="*/ 1347537 w 8128084"/>
              <a:gd name="connsiteY307" fmla="*/ 8710864 h 15135727"/>
              <a:gd name="connsiteX308" fmla="*/ 1106906 w 8128084"/>
              <a:gd name="connsiteY308" fmla="*/ 8783053 h 15135727"/>
              <a:gd name="connsiteX309" fmla="*/ 890337 w 8128084"/>
              <a:gd name="connsiteY309" fmla="*/ 8686800 h 15135727"/>
              <a:gd name="connsiteX310" fmla="*/ 649706 w 8128084"/>
              <a:gd name="connsiteY310" fmla="*/ 8662737 h 15135727"/>
              <a:gd name="connsiteX311" fmla="*/ 385011 w 8128084"/>
              <a:gd name="connsiteY311" fmla="*/ 8566485 h 15135727"/>
              <a:gd name="connsiteX312" fmla="*/ 577516 w 8128084"/>
              <a:gd name="connsiteY312" fmla="*/ 8373979 h 15135727"/>
              <a:gd name="connsiteX313" fmla="*/ 794085 w 8128084"/>
              <a:gd name="connsiteY313" fmla="*/ 8301790 h 15135727"/>
              <a:gd name="connsiteX314" fmla="*/ 745958 w 8128084"/>
              <a:gd name="connsiteY314" fmla="*/ 8133348 h 15135727"/>
              <a:gd name="connsiteX315" fmla="*/ 818148 w 8128084"/>
              <a:gd name="connsiteY315" fmla="*/ 7820527 h 15135727"/>
              <a:gd name="connsiteX316" fmla="*/ 697832 w 8128084"/>
              <a:gd name="connsiteY316" fmla="*/ 7820527 h 15135727"/>
              <a:gd name="connsiteX317" fmla="*/ 625642 w 8128084"/>
              <a:gd name="connsiteY317" fmla="*/ 7916779 h 15135727"/>
              <a:gd name="connsiteX318" fmla="*/ 457200 w 8128084"/>
              <a:gd name="connsiteY318" fmla="*/ 7820527 h 15135727"/>
              <a:gd name="connsiteX319" fmla="*/ 529390 w 8128084"/>
              <a:gd name="connsiteY319" fmla="*/ 7700211 h 15135727"/>
              <a:gd name="connsiteX320" fmla="*/ 938464 w 8128084"/>
              <a:gd name="connsiteY320" fmla="*/ 7676148 h 15135727"/>
              <a:gd name="connsiteX321" fmla="*/ 1058779 w 8128084"/>
              <a:gd name="connsiteY321" fmla="*/ 7459579 h 15135727"/>
              <a:gd name="connsiteX322" fmla="*/ 1203158 w 8128084"/>
              <a:gd name="connsiteY322" fmla="*/ 7603958 h 15135727"/>
              <a:gd name="connsiteX323" fmla="*/ 1299411 w 8128084"/>
              <a:gd name="connsiteY323" fmla="*/ 7555832 h 15135727"/>
              <a:gd name="connsiteX324" fmla="*/ 1443790 w 8128084"/>
              <a:gd name="connsiteY324" fmla="*/ 7507706 h 15135727"/>
              <a:gd name="connsiteX325" fmla="*/ 1684421 w 8128084"/>
              <a:gd name="connsiteY325" fmla="*/ 7603958 h 15135727"/>
              <a:gd name="connsiteX326" fmla="*/ 1684421 w 8128084"/>
              <a:gd name="connsiteY326" fmla="*/ 7603958 h 15135727"/>
              <a:gd name="connsiteX327" fmla="*/ 1540042 w 8128084"/>
              <a:gd name="connsiteY327" fmla="*/ 7363327 h 15135727"/>
              <a:gd name="connsiteX328" fmla="*/ 1299411 w 8128084"/>
              <a:gd name="connsiteY328" fmla="*/ 7315200 h 15135727"/>
              <a:gd name="connsiteX329" fmla="*/ 1130969 w 8128084"/>
              <a:gd name="connsiteY329" fmla="*/ 7339264 h 15135727"/>
              <a:gd name="connsiteX330" fmla="*/ 1034716 w 8128084"/>
              <a:gd name="connsiteY330" fmla="*/ 7315200 h 15135727"/>
              <a:gd name="connsiteX331" fmla="*/ 1155032 w 8128084"/>
              <a:gd name="connsiteY331" fmla="*/ 7050506 h 15135727"/>
              <a:gd name="connsiteX332" fmla="*/ 1155032 w 8128084"/>
              <a:gd name="connsiteY332" fmla="*/ 6930190 h 15135727"/>
              <a:gd name="connsiteX333" fmla="*/ 1155032 w 8128084"/>
              <a:gd name="connsiteY333" fmla="*/ 6761748 h 15135727"/>
              <a:gd name="connsiteX334" fmla="*/ 1203158 w 8128084"/>
              <a:gd name="connsiteY334" fmla="*/ 6617369 h 15135727"/>
              <a:gd name="connsiteX335" fmla="*/ 1371600 w 8128084"/>
              <a:gd name="connsiteY335" fmla="*/ 6472990 h 15135727"/>
              <a:gd name="connsiteX336" fmla="*/ 1443790 w 8128084"/>
              <a:gd name="connsiteY336" fmla="*/ 6328611 h 15135727"/>
              <a:gd name="connsiteX337" fmla="*/ 1419727 w 8128084"/>
              <a:gd name="connsiteY337" fmla="*/ 6208295 h 15135727"/>
              <a:gd name="connsiteX338" fmla="*/ 1275348 w 8128084"/>
              <a:gd name="connsiteY338" fmla="*/ 6304548 h 15135727"/>
              <a:gd name="connsiteX339" fmla="*/ 1323474 w 8128084"/>
              <a:gd name="connsiteY339" fmla="*/ 6015790 h 15135727"/>
              <a:gd name="connsiteX340" fmla="*/ 1540042 w 8128084"/>
              <a:gd name="connsiteY340" fmla="*/ 5871411 h 15135727"/>
              <a:gd name="connsiteX341" fmla="*/ 1540042 w 8128084"/>
              <a:gd name="connsiteY341" fmla="*/ 5751095 h 15135727"/>
              <a:gd name="connsiteX342" fmla="*/ 1395664 w 8128084"/>
              <a:gd name="connsiteY342" fmla="*/ 5799221 h 15135727"/>
              <a:gd name="connsiteX343" fmla="*/ 1179095 w 8128084"/>
              <a:gd name="connsiteY343" fmla="*/ 5799221 h 15135727"/>
              <a:gd name="connsiteX344" fmla="*/ 890337 w 8128084"/>
              <a:gd name="connsiteY344" fmla="*/ 5775158 h 15135727"/>
              <a:gd name="connsiteX345" fmla="*/ 697832 w 8128084"/>
              <a:gd name="connsiteY345" fmla="*/ 5606716 h 15135727"/>
              <a:gd name="connsiteX346" fmla="*/ 577516 w 8128084"/>
              <a:gd name="connsiteY346" fmla="*/ 5582653 h 15135727"/>
              <a:gd name="connsiteX347" fmla="*/ 697832 w 8128084"/>
              <a:gd name="connsiteY347" fmla="*/ 5775158 h 15135727"/>
              <a:gd name="connsiteX348" fmla="*/ 409074 w 8128084"/>
              <a:gd name="connsiteY348" fmla="*/ 5799221 h 15135727"/>
              <a:gd name="connsiteX349" fmla="*/ 168442 w 8128084"/>
              <a:gd name="connsiteY349" fmla="*/ 5702969 h 15135727"/>
              <a:gd name="connsiteX350" fmla="*/ 264695 w 8128084"/>
              <a:gd name="connsiteY350" fmla="*/ 5558590 h 15135727"/>
              <a:gd name="connsiteX351" fmla="*/ 144379 w 8128084"/>
              <a:gd name="connsiteY351" fmla="*/ 5510464 h 15135727"/>
              <a:gd name="connsiteX352" fmla="*/ 0 w 8128084"/>
              <a:gd name="connsiteY352" fmla="*/ 5462337 h 15135727"/>
              <a:gd name="connsiteX353" fmla="*/ 96253 w 8128084"/>
              <a:gd name="connsiteY353"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626977 w 8128084"/>
              <a:gd name="connsiteY201" fmla="*/ 14472653 h 15135727"/>
              <a:gd name="connsiteX202" fmla="*/ 4523874 w 8128084"/>
              <a:gd name="connsiteY202" fmla="*/ 14558211 h 15135727"/>
              <a:gd name="connsiteX203" fmla="*/ 4403558 w 8128084"/>
              <a:gd name="connsiteY203" fmla="*/ 14437895 h 15135727"/>
              <a:gd name="connsiteX204" fmla="*/ 4403558 w 8128084"/>
              <a:gd name="connsiteY204" fmla="*/ 14437895 h 15135727"/>
              <a:gd name="connsiteX205" fmla="*/ 4283242 w 8128084"/>
              <a:gd name="connsiteY205" fmla="*/ 14245390 h 15135727"/>
              <a:gd name="connsiteX206" fmla="*/ 4235116 w 8128084"/>
              <a:gd name="connsiteY206" fmla="*/ 14341642 h 15135727"/>
              <a:gd name="connsiteX207" fmla="*/ 4162927 w 8128084"/>
              <a:gd name="connsiteY207" fmla="*/ 14389769 h 15135727"/>
              <a:gd name="connsiteX208" fmla="*/ 4162927 w 8128084"/>
              <a:gd name="connsiteY208" fmla="*/ 14389769 h 15135727"/>
              <a:gd name="connsiteX209" fmla="*/ 3922295 w 8128084"/>
              <a:gd name="connsiteY209" fmla="*/ 14245390 h 15135727"/>
              <a:gd name="connsiteX210" fmla="*/ 3801979 w 8128084"/>
              <a:gd name="connsiteY210" fmla="*/ 14293516 h 15135727"/>
              <a:gd name="connsiteX211" fmla="*/ 3681664 w 8128084"/>
              <a:gd name="connsiteY211" fmla="*/ 14389769 h 15135727"/>
              <a:gd name="connsiteX212" fmla="*/ 3657600 w 8128084"/>
              <a:gd name="connsiteY212" fmla="*/ 14654464 h 15135727"/>
              <a:gd name="connsiteX213" fmla="*/ 3513221 w 8128084"/>
              <a:gd name="connsiteY213" fmla="*/ 14726653 h 15135727"/>
              <a:gd name="connsiteX214" fmla="*/ 3513221 w 8128084"/>
              <a:gd name="connsiteY214" fmla="*/ 14871032 h 15135727"/>
              <a:gd name="connsiteX215" fmla="*/ 3633537 w 8128084"/>
              <a:gd name="connsiteY215" fmla="*/ 14967285 h 15135727"/>
              <a:gd name="connsiteX216" fmla="*/ 3609474 w 8128084"/>
              <a:gd name="connsiteY216" fmla="*/ 15087600 h 15135727"/>
              <a:gd name="connsiteX217" fmla="*/ 3441032 w 8128084"/>
              <a:gd name="connsiteY217" fmla="*/ 15039474 h 15135727"/>
              <a:gd name="connsiteX218" fmla="*/ 3272590 w 8128084"/>
              <a:gd name="connsiteY218" fmla="*/ 15063537 h 15135727"/>
              <a:gd name="connsiteX219" fmla="*/ 3248527 w 8128084"/>
              <a:gd name="connsiteY219" fmla="*/ 14895095 h 15135727"/>
              <a:gd name="connsiteX220" fmla="*/ 3128211 w 8128084"/>
              <a:gd name="connsiteY220" fmla="*/ 14919158 h 15135727"/>
              <a:gd name="connsiteX221" fmla="*/ 2959769 w 8128084"/>
              <a:gd name="connsiteY221" fmla="*/ 15135727 h 15135727"/>
              <a:gd name="connsiteX222" fmla="*/ 2935706 w 8128084"/>
              <a:gd name="connsiteY222" fmla="*/ 14895095 h 15135727"/>
              <a:gd name="connsiteX223" fmla="*/ 2791327 w 8128084"/>
              <a:gd name="connsiteY223" fmla="*/ 14943221 h 15135727"/>
              <a:gd name="connsiteX224" fmla="*/ 2671011 w 8128084"/>
              <a:gd name="connsiteY224" fmla="*/ 15039474 h 15135727"/>
              <a:gd name="connsiteX225" fmla="*/ 2430379 w 8128084"/>
              <a:gd name="connsiteY225" fmla="*/ 15087600 h 15135727"/>
              <a:gd name="connsiteX226" fmla="*/ 2237874 w 8128084"/>
              <a:gd name="connsiteY226" fmla="*/ 15039474 h 15135727"/>
              <a:gd name="connsiteX227" fmla="*/ 2622885 w 8128084"/>
              <a:gd name="connsiteY227" fmla="*/ 14846969 h 15135727"/>
              <a:gd name="connsiteX228" fmla="*/ 2887579 w 8128084"/>
              <a:gd name="connsiteY228" fmla="*/ 14774779 h 15135727"/>
              <a:gd name="connsiteX229" fmla="*/ 2839453 w 8128084"/>
              <a:gd name="connsiteY229" fmla="*/ 14582274 h 15135727"/>
              <a:gd name="connsiteX230" fmla="*/ 2935706 w 8128084"/>
              <a:gd name="connsiteY230" fmla="*/ 14510085 h 15135727"/>
              <a:gd name="connsiteX231" fmla="*/ 2935706 w 8128084"/>
              <a:gd name="connsiteY231" fmla="*/ 14510085 h 15135727"/>
              <a:gd name="connsiteX232" fmla="*/ 3080085 w 8128084"/>
              <a:gd name="connsiteY232" fmla="*/ 14413832 h 15135727"/>
              <a:gd name="connsiteX233" fmla="*/ 3152274 w 8128084"/>
              <a:gd name="connsiteY233" fmla="*/ 14341642 h 15135727"/>
              <a:gd name="connsiteX234" fmla="*/ 3080085 w 8128084"/>
              <a:gd name="connsiteY234" fmla="*/ 14269453 h 15135727"/>
              <a:gd name="connsiteX235" fmla="*/ 3152274 w 8128084"/>
              <a:gd name="connsiteY235" fmla="*/ 14197264 h 15135727"/>
              <a:gd name="connsiteX236" fmla="*/ 3152274 w 8128084"/>
              <a:gd name="connsiteY236" fmla="*/ 14052885 h 15135727"/>
              <a:gd name="connsiteX237" fmla="*/ 3080085 w 8128084"/>
              <a:gd name="connsiteY237" fmla="*/ 13980695 h 15135727"/>
              <a:gd name="connsiteX238" fmla="*/ 3056021 w 8128084"/>
              <a:gd name="connsiteY238" fmla="*/ 14076948 h 15135727"/>
              <a:gd name="connsiteX239" fmla="*/ 2935706 w 8128084"/>
              <a:gd name="connsiteY239" fmla="*/ 14076948 h 15135727"/>
              <a:gd name="connsiteX240" fmla="*/ 2863516 w 8128084"/>
              <a:gd name="connsiteY240" fmla="*/ 14125074 h 15135727"/>
              <a:gd name="connsiteX241" fmla="*/ 2719137 w 8128084"/>
              <a:gd name="connsiteY241" fmla="*/ 14197264 h 15135727"/>
              <a:gd name="connsiteX242" fmla="*/ 2646948 w 8128084"/>
              <a:gd name="connsiteY242" fmla="*/ 14197264 h 15135727"/>
              <a:gd name="connsiteX243" fmla="*/ 2598821 w 8128084"/>
              <a:gd name="connsiteY243" fmla="*/ 14125074 h 15135727"/>
              <a:gd name="connsiteX244" fmla="*/ 2430379 w 8128084"/>
              <a:gd name="connsiteY244" fmla="*/ 13836316 h 15135727"/>
              <a:gd name="connsiteX245" fmla="*/ 2646948 w 8128084"/>
              <a:gd name="connsiteY245" fmla="*/ 13812253 h 15135727"/>
              <a:gd name="connsiteX246" fmla="*/ 2502569 w 8128084"/>
              <a:gd name="connsiteY246" fmla="*/ 13475369 h 15135727"/>
              <a:gd name="connsiteX247" fmla="*/ 2550695 w 8128084"/>
              <a:gd name="connsiteY247" fmla="*/ 13186611 h 15135727"/>
              <a:gd name="connsiteX248" fmla="*/ 2719137 w 8128084"/>
              <a:gd name="connsiteY248" fmla="*/ 13042232 h 15135727"/>
              <a:gd name="connsiteX249" fmla="*/ 2791327 w 8128084"/>
              <a:gd name="connsiteY249" fmla="*/ 12945979 h 15135727"/>
              <a:gd name="connsiteX250" fmla="*/ 3031958 w 8128084"/>
              <a:gd name="connsiteY250" fmla="*/ 13090358 h 15135727"/>
              <a:gd name="connsiteX251" fmla="*/ 3056021 w 8128084"/>
              <a:gd name="connsiteY251" fmla="*/ 12753474 h 15135727"/>
              <a:gd name="connsiteX252" fmla="*/ 2887579 w 8128084"/>
              <a:gd name="connsiteY252" fmla="*/ 12777537 h 15135727"/>
              <a:gd name="connsiteX253" fmla="*/ 2815390 w 8128084"/>
              <a:gd name="connsiteY253" fmla="*/ 12777537 h 15135727"/>
              <a:gd name="connsiteX254" fmla="*/ 3176337 w 8128084"/>
              <a:gd name="connsiteY254" fmla="*/ 12368464 h 15135727"/>
              <a:gd name="connsiteX255" fmla="*/ 3104148 w 8128084"/>
              <a:gd name="connsiteY255" fmla="*/ 12320337 h 15135727"/>
              <a:gd name="connsiteX256" fmla="*/ 3104148 w 8128084"/>
              <a:gd name="connsiteY256" fmla="*/ 12320337 h 15135727"/>
              <a:gd name="connsiteX257" fmla="*/ 3007895 w 8128084"/>
              <a:gd name="connsiteY257" fmla="*/ 12079706 h 15135727"/>
              <a:gd name="connsiteX258" fmla="*/ 2911642 w 8128084"/>
              <a:gd name="connsiteY258" fmla="*/ 11935327 h 15135727"/>
              <a:gd name="connsiteX259" fmla="*/ 2863516 w 8128084"/>
              <a:gd name="connsiteY259" fmla="*/ 11694695 h 15135727"/>
              <a:gd name="connsiteX260" fmla="*/ 2911642 w 8128084"/>
              <a:gd name="connsiteY260" fmla="*/ 11454064 h 15135727"/>
              <a:gd name="connsiteX261" fmla="*/ 3056021 w 8128084"/>
              <a:gd name="connsiteY261" fmla="*/ 11454064 h 15135727"/>
              <a:gd name="connsiteX262" fmla="*/ 2983832 w 8128084"/>
              <a:gd name="connsiteY262" fmla="*/ 11381874 h 15135727"/>
              <a:gd name="connsiteX263" fmla="*/ 3031958 w 8128084"/>
              <a:gd name="connsiteY263" fmla="*/ 11285621 h 15135727"/>
              <a:gd name="connsiteX264" fmla="*/ 3007895 w 8128084"/>
              <a:gd name="connsiteY264" fmla="*/ 11189369 h 15135727"/>
              <a:gd name="connsiteX265" fmla="*/ 2887579 w 8128084"/>
              <a:gd name="connsiteY265" fmla="*/ 11141242 h 15135727"/>
              <a:gd name="connsiteX266" fmla="*/ 2887579 w 8128084"/>
              <a:gd name="connsiteY266" fmla="*/ 10972800 h 15135727"/>
              <a:gd name="connsiteX267" fmla="*/ 2887579 w 8128084"/>
              <a:gd name="connsiteY267" fmla="*/ 10924674 h 15135727"/>
              <a:gd name="connsiteX268" fmla="*/ 2767264 w 8128084"/>
              <a:gd name="connsiteY268" fmla="*/ 11020927 h 15135727"/>
              <a:gd name="connsiteX269" fmla="*/ 2743200 w 8128084"/>
              <a:gd name="connsiteY269" fmla="*/ 10924674 h 15135727"/>
              <a:gd name="connsiteX270" fmla="*/ 2550695 w 8128084"/>
              <a:gd name="connsiteY270" fmla="*/ 11020927 h 15135727"/>
              <a:gd name="connsiteX271" fmla="*/ 2526632 w 8128084"/>
              <a:gd name="connsiteY271" fmla="*/ 11117179 h 15135727"/>
              <a:gd name="connsiteX272" fmla="*/ 2334127 w 8128084"/>
              <a:gd name="connsiteY272" fmla="*/ 10996864 h 15135727"/>
              <a:gd name="connsiteX273" fmla="*/ 2358190 w 8128084"/>
              <a:gd name="connsiteY273" fmla="*/ 10732169 h 15135727"/>
              <a:gd name="connsiteX274" fmla="*/ 2334127 w 8128084"/>
              <a:gd name="connsiteY274" fmla="*/ 10587790 h 15135727"/>
              <a:gd name="connsiteX275" fmla="*/ 2406316 w 8128084"/>
              <a:gd name="connsiteY275" fmla="*/ 10491537 h 15135727"/>
              <a:gd name="connsiteX276" fmla="*/ 2598821 w 8128084"/>
              <a:gd name="connsiteY276" fmla="*/ 10684042 h 15135727"/>
              <a:gd name="connsiteX277" fmla="*/ 2767264 w 8128084"/>
              <a:gd name="connsiteY277" fmla="*/ 10684042 h 15135727"/>
              <a:gd name="connsiteX278" fmla="*/ 2646948 w 8128084"/>
              <a:gd name="connsiteY278" fmla="*/ 10515600 h 15135727"/>
              <a:gd name="connsiteX279" fmla="*/ 2815390 w 8128084"/>
              <a:gd name="connsiteY279" fmla="*/ 10395285 h 15135727"/>
              <a:gd name="connsiteX280" fmla="*/ 3080085 w 8128084"/>
              <a:gd name="connsiteY280" fmla="*/ 10419348 h 15135727"/>
              <a:gd name="connsiteX281" fmla="*/ 3248527 w 8128084"/>
              <a:gd name="connsiteY281" fmla="*/ 10539664 h 15135727"/>
              <a:gd name="connsiteX282" fmla="*/ 3320716 w 8128084"/>
              <a:gd name="connsiteY282" fmla="*/ 10659979 h 15135727"/>
              <a:gd name="connsiteX283" fmla="*/ 3465095 w 8128084"/>
              <a:gd name="connsiteY283" fmla="*/ 10659979 h 15135727"/>
              <a:gd name="connsiteX284" fmla="*/ 3441032 w 8128084"/>
              <a:gd name="connsiteY284" fmla="*/ 10491537 h 15135727"/>
              <a:gd name="connsiteX285" fmla="*/ 3392906 w 8128084"/>
              <a:gd name="connsiteY285" fmla="*/ 10250906 h 15135727"/>
              <a:gd name="connsiteX286" fmla="*/ 3152274 w 8128084"/>
              <a:gd name="connsiteY286" fmla="*/ 10250906 h 15135727"/>
              <a:gd name="connsiteX287" fmla="*/ 3176337 w 8128084"/>
              <a:gd name="connsiteY287" fmla="*/ 10178716 h 15135727"/>
              <a:gd name="connsiteX288" fmla="*/ 3104148 w 8128084"/>
              <a:gd name="connsiteY288" fmla="*/ 10154653 h 15135727"/>
              <a:gd name="connsiteX289" fmla="*/ 3007895 w 8128084"/>
              <a:gd name="connsiteY289" fmla="*/ 9962148 h 15135727"/>
              <a:gd name="connsiteX290" fmla="*/ 3176337 w 8128084"/>
              <a:gd name="connsiteY290" fmla="*/ 9889958 h 15135727"/>
              <a:gd name="connsiteX291" fmla="*/ 2959769 w 8128084"/>
              <a:gd name="connsiteY291" fmla="*/ 9504948 h 15135727"/>
              <a:gd name="connsiteX292" fmla="*/ 2791327 w 8128084"/>
              <a:gd name="connsiteY292" fmla="*/ 9456821 h 15135727"/>
              <a:gd name="connsiteX293" fmla="*/ 2574758 w 8128084"/>
              <a:gd name="connsiteY293" fmla="*/ 9336506 h 15135727"/>
              <a:gd name="connsiteX294" fmla="*/ 2550695 w 8128084"/>
              <a:gd name="connsiteY294" fmla="*/ 9071811 h 15135727"/>
              <a:gd name="connsiteX295" fmla="*/ 2695074 w 8128084"/>
              <a:gd name="connsiteY295" fmla="*/ 8999621 h 15135727"/>
              <a:gd name="connsiteX296" fmla="*/ 2622885 w 8128084"/>
              <a:gd name="connsiteY296" fmla="*/ 8975558 h 15135727"/>
              <a:gd name="connsiteX297" fmla="*/ 2430379 w 8128084"/>
              <a:gd name="connsiteY297" fmla="*/ 8999621 h 15135727"/>
              <a:gd name="connsiteX298" fmla="*/ 2261937 w 8128084"/>
              <a:gd name="connsiteY298" fmla="*/ 9168064 h 15135727"/>
              <a:gd name="connsiteX299" fmla="*/ 2237874 w 8128084"/>
              <a:gd name="connsiteY299" fmla="*/ 8999621 h 15135727"/>
              <a:gd name="connsiteX300" fmla="*/ 2117558 w 8128084"/>
              <a:gd name="connsiteY300" fmla="*/ 8975558 h 15135727"/>
              <a:gd name="connsiteX301" fmla="*/ 2045369 w 8128084"/>
              <a:gd name="connsiteY301" fmla="*/ 8783053 h 15135727"/>
              <a:gd name="connsiteX302" fmla="*/ 1852864 w 8128084"/>
              <a:gd name="connsiteY302" fmla="*/ 8758990 h 15135727"/>
              <a:gd name="connsiteX303" fmla="*/ 1636295 w 8128084"/>
              <a:gd name="connsiteY303" fmla="*/ 8927432 h 15135727"/>
              <a:gd name="connsiteX304" fmla="*/ 1588169 w 8128084"/>
              <a:gd name="connsiteY304" fmla="*/ 9023685 h 15135727"/>
              <a:gd name="connsiteX305" fmla="*/ 1515979 w 8128084"/>
              <a:gd name="connsiteY305" fmla="*/ 8879306 h 15135727"/>
              <a:gd name="connsiteX306" fmla="*/ 1347537 w 8128084"/>
              <a:gd name="connsiteY306" fmla="*/ 8879306 h 15135727"/>
              <a:gd name="connsiteX307" fmla="*/ 1347537 w 8128084"/>
              <a:gd name="connsiteY307" fmla="*/ 8710864 h 15135727"/>
              <a:gd name="connsiteX308" fmla="*/ 1106906 w 8128084"/>
              <a:gd name="connsiteY308" fmla="*/ 8783053 h 15135727"/>
              <a:gd name="connsiteX309" fmla="*/ 890337 w 8128084"/>
              <a:gd name="connsiteY309" fmla="*/ 8686800 h 15135727"/>
              <a:gd name="connsiteX310" fmla="*/ 649706 w 8128084"/>
              <a:gd name="connsiteY310" fmla="*/ 8662737 h 15135727"/>
              <a:gd name="connsiteX311" fmla="*/ 385011 w 8128084"/>
              <a:gd name="connsiteY311" fmla="*/ 8566485 h 15135727"/>
              <a:gd name="connsiteX312" fmla="*/ 577516 w 8128084"/>
              <a:gd name="connsiteY312" fmla="*/ 8373979 h 15135727"/>
              <a:gd name="connsiteX313" fmla="*/ 794085 w 8128084"/>
              <a:gd name="connsiteY313" fmla="*/ 8301790 h 15135727"/>
              <a:gd name="connsiteX314" fmla="*/ 745958 w 8128084"/>
              <a:gd name="connsiteY314" fmla="*/ 8133348 h 15135727"/>
              <a:gd name="connsiteX315" fmla="*/ 818148 w 8128084"/>
              <a:gd name="connsiteY315" fmla="*/ 7820527 h 15135727"/>
              <a:gd name="connsiteX316" fmla="*/ 697832 w 8128084"/>
              <a:gd name="connsiteY316" fmla="*/ 7820527 h 15135727"/>
              <a:gd name="connsiteX317" fmla="*/ 625642 w 8128084"/>
              <a:gd name="connsiteY317" fmla="*/ 7916779 h 15135727"/>
              <a:gd name="connsiteX318" fmla="*/ 457200 w 8128084"/>
              <a:gd name="connsiteY318" fmla="*/ 7820527 h 15135727"/>
              <a:gd name="connsiteX319" fmla="*/ 529390 w 8128084"/>
              <a:gd name="connsiteY319" fmla="*/ 7700211 h 15135727"/>
              <a:gd name="connsiteX320" fmla="*/ 938464 w 8128084"/>
              <a:gd name="connsiteY320" fmla="*/ 7676148 h 15135727"/>
              <a:gd name="connsiteX321" fmla="*/ 1058779 w 8128084"/>
              <a:gd name="connsiteY321" fmla="*/ 7459579 h 15135727"/>
              <a:gd name="connsiteX322" fmla="*/ 1203158 w 8128084"/>
              <a:gd name="connsiteY322" fmla="*/ 7603958 h 15135727"/>
              <a:gd name="connsiteX323" fmla="*/ 1299411 w 8128084"/>
              <a:gd name="connsiteY323" fmla="*/ 7555832 h 15135727"/>
              <a:gd name="connsiteX324" fmla="*/ 1443790 w 8128084"/>
              <a:gd name="connsiteY324" fmla="*/ 7507706 h 15135727"/>
              <a:gd name="connsiteX325" fmla="*/ 1684421 w 8128084"/>
              <a:gd name="connsiteY325" fmla="*/ 7603958 h 15135727"/>
              <a:gd name="connsiteX326" fmla="*/ 1684421 w 8128084"/>
              <a:gd name="connsiteY326" fmla="*/ 7603958 h 15135727"/>
              <a:gd name="connsiteX327" fmla="*/ 1540042 w 8128084"/>
              <a:gd name="connsiteY327" fmla="*/ 7363327 h 15135727"/>
              <a:gd name="connsiteX328" fmla="*/ 1299411 w 8128084"/>
              <a:gd name="connsiteY328" fmla="*/ 7315200 h 15135727"/>
              <a:gd name="connsiteX329" fmla="*/ 1130969 w 8128084"/>
              <a:gd name="connsiteY329" fmla="*/ 7339264 h 15135727"/>
              <a:gd name="connsiteX330" fmla="*/ 1034716 w 8128084"/>
              <a:gd name="connsiteY330" fmla="*/ 7315200 h 15135727"/>
              <a:gd name="connsiteX331" fmla="*/ 1155032 w 8128084"/>
              <a:gd name="connsiteY331" fmla="*/ 7050506 h 15135727"/>
              <a:gd name="connsiteX332" fmla="*/ 1155032 w 8128084"/>
              <a:gd name="connsiteY332" fmla="*/ 6930190 h 15135727"/>
              <a:gd name="connsiteX333" fmla="*/ 1155032 w 8128084"/>
              <a:gd name="connsiteY333" fmla="*/ 6761748 h 15135727"/>
              <a:gd name="connsiteX334" fmla="*/ 1203158 w 8128084"/>
              <a:gd name="connsiteY334" fmla="*/ 6617369 h 15135727"/>
              <a:gd name="connsiteX335" fmla="*/ 1371600 w 8128084"/>
              <a:gd name="connsiteY335" fmla="*/ 6472990 h 15135727"/>
              <a:gd name="connsiteX336" fmla="*/ 1443790 w 8128084"/>
              <a:gd name="connsiteY336" fmla="*/ 6328611 h 15135727"/>
              <a:gd name="connsiteX337" fmla="*/ 1419727 w 8128084"/>
              <a:gd name="connsiteY337" fmla="*/ 6208295 h 15135727"/>
              <a:gd name="connsiteX338" fmla="*/ 1275348 w 8128084"/>
              <a:gd name="connsiteY338" fmla="*/ 6304548 h 15135727"/>
              <a:gd name="connsiteX339" fmla="*/ 1323474 w 8128084"/>
              <a:gd name="connsiteY339" fmla="*/ 6015790 h 15135727"/>
              <a:gd name="connsiteX340" fmla="*/ 1540042 w 8128084"/>
              <a:gd name="connsiteY340" fmla="*/ 5871411 h 15135727"/>
              <a:gd name="connsiteX341" fmla="*/ 1540042 w 8128084"/>
              <a:gd name="connsiteY341" fmla="*/ 5751095 h 15135727"/>
              <a:gd name="connsiteX342" fmla="*/ 1395664 w 8128084"/>
              <a:gd name="connsiteY342" fmla="*/ 5799221 h 15135727"/>
              <a:gd name="connsiteX343" fmla="*/ 1179095 w 8128084"/>
              <a:gd name="connsiteY343" fmla="*/ 5799221 h 15135727"/>
              <a:gd name="connsiteX344" fmla="*/ 890337 w 8128084"/>
              <a:gd name="connsiteY344" fmla="*/ 5775158 h 15135727"/>
              <a:gd name="connsiteX345" fmla="*/ 697832 w 8128084"/>
              <a:gd name="connsiteY345" fmla="*/ 5606716 h 15135727"/>
              <a:gd name="connsiteX346" fmla="*/ 577516 w 8128084"/>
              <a:gd name="connsiteY346" fmla="*/ 5582653 h 15135727"/>
              <a:gd name="connsiteX347" fmla="*/ 697832 w 8128084"/>
              <a:gd name="connsiteY347" fmla="*/ 5775158 h 15135727"/>
              <a:gd name="connsiteX348" fmla="*/ 409074 w 8128084"/>
              <a:gd name="connsiteY348" fmla="*/ 5799221 h 15135727"/>
              <a:gd name="connsiteX349" fmla="*/ 168442 w 8128084"/>
              <a:gd name="connsiteY349" fmla="*/ 5702969 h 15135727"/>
              <a:gd name="connsiteX350" fmla="*/ 264695 w 8128084"/>
              <a:gd name="connsiteY350" fmla="*/ 5558590 h 15135727"/>
              <a:gd name="connsiteX351" fmla="*/ 144379 w 8128084"/>
              <a:gd name="connsiteY351" fmla="*/ 5510464 h 15135727"/>
              <a:gd name="connsiteX352" fmla="*/ 0 w 8128084"/>
              <a:gd name="connsiteY352" fmla="*/ 5462337 h 15135727"/>
              <a:gd name="connsiteX353" fmla="*/ 96253 w 8128084"/>
              <a:gd name="connsiteY353"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523874 w 8128084"/>
              <a:gd name="connsiteY202" fmla="*/ 14558211 h 15135727"/>
              <a:gd name="connsiteX203" fmla="*/ 4403558 w 8128084"/>
              <a:gd name="connsiteY203" fmla="*/ 14437895 h 15135727"/>
              <a:gd name="connsiteX204" fmla="*/ 4403558 w 8128084"/>
              <a:gd name="connsiteY204" fmla="*/ 14437895 h 15135727"/>
              <a:gd name="connsiteX205" fmla="*/ 4283242 w 8128084"/>
              <a:gd name="connsiteY205" fmla="*/ 14245390 h 15135727"/>
              <a:gd name="connsiteX206" fmla="*/ 4235116 w 8128084"/>
              <a:gd name="connsiteY206" fmla="*/ 14341642 h 15135727"/>
              <a:gd name="connsiteX207" fmla="*/ 4162927 w 8128084"/>
              <a:gd name="connsiteY207" fmla="*/ 14389769 h 15135727"/>
              <a:gd name="connsiteX208" fmla="*/ 4162927 w 8128084"/>
              <a:gd name="connsiteY208" fmla="*/ 14389769 h 15135727"/>
              <a:gd name="connsiteX209" fmla="*/ 3922295 w 8128084"/>
              <a:gd name="connsiteY209" fmla="*/ 14245390 h 15135727"/>
              <a:gd name="connsiteX210" fmla="*/ 3801979 w 8128084"/>
              <a:gd name="connsiteY210" fmla="*/ 14293516 h 15135727"/>
              <a:gd name="connsiteX211" fmla="*/ 3681664 w 8128084"/>
              <a:gd name="connsiteY211" fmla="*/ 14389769 h 15135727"/>
              <a:gd name="connsiteX212" fmla="*/ 3657600 w 8128084"/>
              <a:gd name="connsiteY212" fmla="*/ 14654464 h 15135727"/>
              <a:gd name="connsiteX213" fmla="*/ 3513221 w 8128084"/>
              <a:gd name="connsiteY213" fmla="*/ 14726653 h 15135727"/>
              <a:gd name="connsiteX214" fmla="*/ 3513221 w 8128084"/>
              <a:gd name="connsiteY214" fmla="*/ 14871032 h 15135727"/>
              <a:gd name="connsiteX215" fmla="*/ 3633537 w 8128084"/>
              <a:gd name="connsiteY215" fmla="*/ 14967285 h 15135727"/>
              <a:gd name="connsiteX216" fmla="*/ 3609474 w 8128084"/>
              <a:gd name="connsiteY216" fmla="*/ 15087600 h 15135727"/>
              <a:gd name="connsiteX217" fmla="*/ 3441032 w 8128084"/>
              <a:gd name="connsiteY217" fmla="*/ 15039474 h 15135727"/>
              <a:gd name="connsiteX218" fmla="*/ 3272590 w 8128084"/>
              <a:gd name="connsiteY218" fmla="*/ 15063537 h 15135727"/>
              <a:gd name="connsiteX219" fmla="*/ 3248527 w 8128084"/>
              <a:gd name="connsiteY219" fmla="*/ 14895095 h 15135727"/>
              <a:gd name="connsiteX220" fmla="*/ 3128211 w 8128084"/>
              <a:gd name="connsiteY220" fmla="*/ 14919158 h 15135727"/>
              <a:gd name="connsiteX221" fmla="*/ 2959769 w 8128084"/>
              <a:gd name="connsiteY221" fmla="*/ 15135727 h 15135727"/>
              <a:gd name="connsiteX222" fmla="*/ 2935706 w 8128084"/>
              <a:gd name="connsiteY222" fmla="*/ 14895095 h 15135727"/>
              <a:gd name="connsiteX223" fmla="*/ 2791327 w 8128084"/>
              <a:gd name="connsiteY223" fmla="*/ 14943221 h 15135727"/>
              <a:gd name="connsiteX224" fmla="*/ 2671011 w 8128084"/>
              <a:gd name="connsiteY224" fmla="*/ 15039474 h 15135727"/>
              <a:gd name="connsiteX225" fmla="*/ 2430379 w 8128084"/>
              <a:gd name="connsiteY225" fmla="*/ 15087600 h 15135727"/>
              <a:gd name="connsiteX226" fmla="*/ 2237874 w 8128084"/>
              <a:gd name="connsiteY226" fmla="*/ 15039474 h 15135727"/>
              <a:gd name="connsiteX227" fmla="*/ 2622885 w 8128084"/>
              <a:gd name="connsiteY227" fmla="*/ 14846969 h 15135727"/>
              <a:gd name="connsiteX228" fmla="*/ 2887579 w 8128084"/>
              <a:gd name="connsiteY228" fmla="*/ 14774779 h 15135727"/>
              <a:gd name="connsiteX229" fmla="*/ 2839453 w 8128084"/>
              <a:gd name="connsiteY229" fmla="*/ 14582274 h 15135727"/>
              <a:gd name="connsiteX230" fmla="*/ 2935706 w 8128084"/>
              <a:gd name="connsiteY230" fmla="*/ 14510085 h 15135727"/>
              <a:gd name="connsiteX231" fmla="*/ 2935706 w 8128084"/>
              <a:gd name="connsiteY231" fmla="*/ 14510085 h 15135727"/>
              <a:gd name="connsiteX232" fmla="*/ 3080085 w 8128084"/>
              <a:gd name="connsiteY232" fmla="*/ 14413832 h 15135727"/>
              <a:gd name="connsiteX233" fmla="*/ 3152274 w 8128084"/>
              <a:gd name="connsiteY233" fmla="*/ 14341642 h 15135727"/>
              <a:gd name="connsiteX234" fmla="*/ 3080085 w 8128084"/>
              <a:gd name="connsiteY234" fmla="*/ 14269453 h 15135727"/>
              <a:gd name="connsiteX235" fmla="*/ 3152274 w 8128084"/>
              <a:gd name="connsiteY235" fmla="*/ 14197264 h 15135727"/>
              <a:gd name="connsiteX236" fmla="*/ 3152274 w 8128084"/>
              <a:gd name="connsiteY236" fmla="*/ 14052885 h 15135727"/>
              <a:gd name="connsiteX237" fmla="*/ 3080085 w 8128084"/>
              <a:gd name="connsiteY237" fmla="*/ 13980695 h 15135727"/>
              <a:gd name="connsiteX238" fmla="*/ 3056021 w 8128084"/>
              <a:gd name="connsiteY238" fmla="*/ 14076948 h 15135727"/>
              <a:gd name="connsiteX239" fmla="*/ 2935706 w 8128084"/>
              <a:gd name="connsiteY239" fmla="*/ 14076948 h 15135727"/>
              <a:gd name="connsiteX240" fmla="*/ 2863516 w 8128084"/>
              <a:gd name="connsiteY240" fmla="*/ 14125074 h 15135727"/>
              <a:gd name="connsiteX241" fmla="*/ 2719137 w 8128084"/>
              <a:gd name="connsiteY241" fmla="*/ 14197264 h 15135727"/>
              <a:gd name="connsiteX242" fmla="*/ 2646948 w 8128084"/>
              <a:gd name="connsiteY242" fmla="*/ 14197264 h 15135727"/>
              <a:gd name="connsiteX243" fmla="*/ 2598821 w 8128084"/>
              <a:gd name="connsiteY243" fmla="*/ 14125074 h 15135727"/>
              <a:gd name="connsiteX244" fmla="*/ 2430379 w 8128084"/>
              <a:gd name="connsiteY244" fmla="*/ 13836316 h 15135727"/>
              <a:gd name="connsiteX245" fmla="*/ 2646948 w 8128084"/>
              <a:gd name="connsiteY245" fmla="*/ 13812253 h 15135727"/>
              <a:gd name="connsiteX246" fmla="*/ 2502569 w 8128084"/>
              <a:gd name="connsiteY246" fmla="*/ 13475369 h 15135727"/>
              <a:gd name="connsiteX247" fmla="*/ 2550695 w 8128084"/>
              <a:gd name="connsiteY247" fmla="*/ 13186611 h 15135727"/>
              <a:gd name="connsiteX248" fmla="*/ 2719137 w 8128084"/>
              <a:gd name="connsiteY248" fmla="*/ 13042232 h 15135727"/>
              <a:gd name="connsiteX249" fmla="*/ 2791327 w 8128084"/>
              <a:gd name="connsiteY249" fmla="*/ 12945979 h 15135727"/>
              <a:gd name="connsiteX250" fmla="*/ 3031958 w 8128084"/>
              <a:gd name="connsiteY250" fmla="*/ 13090358 h 15135727"/>
              <a:gd name="connsiteX251" fmla="*/ 3056021 w 8128084"/>
              <a:gd name="connsiteY251" fmla="*/ 12753474 h 15135727"/>
              <a:gd name="connsiteX252" fmla="*/ 2887579 w 8128084"/>
              <a:gd name="connsiteY252" fmla="*/ 12777537 h 15135727"/>
              <a:gd name="connsiteX253" fmla="*/ 2815390 w 8128084"/>
              <a:gd name="connsiteY253" fmla="*/ 12777537 h 15135727"/>
              <a:gd name="connsiteX254" fmla="*/ 3176337 w 8128084"/>
              <a:gd name="connsiteY254" fmla="*/ 12368464 h 15135727"/>
              <a:gd name="connsiteX255" fmla="*/ 3104148 w 8128084"/>
              <a:gd name="connsiteY255" fmla="*/ 12320337 h 15135727"/>
              <a:gd name="connsiteX256" fmla="*/ 3104148 w 8128084"/>
              <a:gd name="connsiteY256" fmla="*/ 12320337 h 15135727"/>
              <a:gd name="connsiteX257" fmla="*/ 3007895 w 8128084"/>
              <a:gd name="connsiteY257" fmla="*/ 12079706 h 15135727"/>
              <a:gd name="connsiteX258" fmla="*/ 2911642 w 8128084"/>
              <a:gd name="connsiteY258" fmla="*/ 11935327 h 15135727"/>
              <a:gd name="connsiteX259" fmla="*/ 2863516 w 8128084"/>
              <a:gd name="connsiteY259" fmla="*/ 11694695 h 15135727"/>
              <a:gd name="connsiteX260" fmla="*/ 2911642 w 8128084"/>
              <a:gd name="connsiteY260" fmla="*/ 11454064 h 15135727"/>
              <a:gd name="connsiteX261" fmla="*/ 3056021 w 8128084"/>
              <a:gd name="connsiteY261" fmla="*/ 11454064 h 15135727"/>
              <a:gd name="connsiteX262" fmla="*/ 2983832 w 8128084"/>
              <a:gd name="connsiteY262" fmla="*/ 11381874 h 15135727"/>
              <a:gd name="connsiteX263" fmla="*/ 3031958 w 8128084"/>
              <a:gd name="connsiteY263" fmla="*/ 11285621 h 15135727"/>
              <a:gd name="connsiteX264" fmla="*/ 3007895 w 8128084"/>
              <a:gd name="connsiteY264" fmla="*/ 11189369 h 15135727"/>
              <a:gd name="connsiteX265" fmla="*/ 2887579 w 8128084"/>
              <a:gd name="connsiteY265" fmla="*/ 11141242 h 15135727"/>
              <a:gd name="connsiteX266" fmla="*/ 2887579 w 8128084"/>
              <a:gd name="connsiteY266" fmla="*/ 10972800 h 15135727"/>
              <a:gd name="connsiteX267" fmla="*/ 2887579 w 8128084"/>
              <a:gd name="connsiteY267" fmla="*/ 10924674 h 15135727"/>
              <a:gd name="connsiteX268" fmla="*/ 2767264 w 8128084"/>
              <a:gd name="connsiteY268" fmla="*/ 11020927 h 15135727"/>
              <a:gd name="connsiteX269" fmla="*/ 2743200 w 8128084"/>
              <a:gd name="connsiteY269" fmla="*/ 10924674 h 15135727"/>
              <a:gd name="connsiteX270" fmla="*/ 2550695 w 8128084"/>
              <a:gd name="connsiteY270" fmla="*/ 11020927 h 15135727"/>
              <a:gd name="connsiteX271" fmla="*/ 2526632 w 8128084"/>
              <a:gd name="connsiteY271" fmla="*/ 11117179 h 15135727"/>
              <a:gd name="connsiteX272" fmla="*/ 2334127 w 8128084"/>
              <a:gd name="connsiteY272" fmla="*/ 10996864 h 15135727"/>
              <a:gd name="connsiteX273" fmla="*/ 2358190 w 8128084"/>
              <a:gd name="connsiteY273" fmla="*/ 10732169 h 15135727"/>
              <a:gd name="connsiteX274" fmla="*/ 2334127 w 8128084"/>
              <a:gd name="connsiteY274" fmla="*/ 10587790 h 15135727"/>
              <a:gd name="connsiteX275" fmla="*/ 2406316 w 8128084"/>
              <a:gd name="connsiteY275" fmla="*/ 10491537 h 15135727"/>
              <a:gd name="connsiteX276" fmla="*/ 2598821 w 8128084"/>
              <a:gd name="connsiteY276" fmla="*/ 10684042 h 15135727"/>
              <a:gd name="connsiteX277" fmla="*/ 2767264 w 8128084"/>
              <a:gd name="connsiteY277" fmla="*/ 10684042 h 15135727"/>
              <a:gd name="connsiteX278" fmla="*/ 2646948 w 8128084"/>
              <a:gd name="connsiteY278" fmla="*/ 10515600 h 15135727"/>
              <a:gd name="connsiteX279" fmla="*/ 2815390 w 8128084"/>
              <a:gd name="connsiteY279" fmla="*/ 10395285 h 15135727"/>
              <a:gd name="connsiteX280" fmla="*/ 3080085 w 8128084"/>
              <a:gd name="connsiteY280" fmla="*/ 10419348 h 15135727"/>
              <a:gd name="connsiteX281" fmla="*/ 3248527 w 8128084"/>
              <a:gd name="connsiteY281" fmla="*/ 10539664 h 15135727"/>
              <a:gd name="connsiteX282" fmla="*/ 3320716 w 8128084"/>
              <a:gd name="connsiteY282" fmla="*/ 10659979 h 15135727"/>
              <a:gd name="connsiteX283" fmla="*/ 3465095 w 8128084"/>
              <a:gd name="connsiteY283" fmla="*/ 10659979 h 15135727"/>
              <a:gd name="connsiteX284" fmla="*/ 3441032 w 8128084"/>
              <a:gd name="connsiteY284" fmla="*/ 10491537 h 15135727"/>
              <a:gd name="connsiteX285" fmla="*/ 3392906 w 8128084"/>
              <a:gd name="connsiteY285" fmla="*/ 10250906 h 15135727"/>
              <a:gd name="connsiteX286" fmla="*/ 3152274 w 8128084"/>
              <a:gd name="connsiteY286" fmla="*/ 10250906 h 15135727"/>
              <a:gd name="connsiteX287" fmla="*/ 3176337 w 8128084"/>
              <a:gd name="connsiteY287" fmla="*/ 10178716 h 15135727"/>
              <a:gd name="connsiteX288" fmla="*/ 3104148 w 8128084"/>
              <a:gd name="connsiteY288" fmla="*/ 10154653 h 15135727"/>
              <a:gd name="connsiteX289" fmla="*/ 3007895 w 8128084"/>
              <a:gd name="connsiteY289" fmla="*/ 9962148 h 15135727"/>
              <a:gd name="connsiteX290" fmla="*/ 3176337 w 8128084"/>
              <a:gd name="connsiteY290" fmla="*/ 9889958 h 15135727"/>
              <a:gd name="connsiteX291" fmla="*/ 2959769 w 8128084"/>
              <a:gd name="connsiteY291" fmla="*/ 9504948 h 15135727"/>
              <a:gd name="connsiteX292" fmla="*/ 2791327 w 8128084"/>
              <a:gd name="connsiteY292" fmla="*/ 9456821 h 15135727"/>
              <a:gd name="connsiteX293" fmla="*/ 2574758 w 8128084"/>
              <a:gd name="connsiteY293" fmla="*/ 9336506 h 15135727"/>
              <a:gd name="connsiteX294" fmla="*/ 2550695 w 8128084"/>
              <a:gd name="connsiteY294" fmla="*/ 9071811 h 15135727"/>
              <a:gd name="connsiteX295" fmla="*/ 2695074 w 8128084"/>
              <a:gd name="connsiteY295" fmla="*/ 8999621 h 15135727"/>
              <a:gd name="connsiteX296" fmla="*/ 2622885 w 8128084"/>
              <a:gd name="connsiteY296" fmla="*/ 8975558 h 15135727"/>
              <a:gd name="connsiteX297" fmla="*/ 2430379 w 8128084"/>
              <a:gd name="connsiteY297" fmla="*/ 8999621 h 15135727"/>
              <a:gd name="connsiteX298" fmla="*/ 2261937 w 8128084"/>
              <a:gd name="connsiteY298" fmla="*/ 9168064 h 15135727"/>
              <a:gd name="connsiteX299" fmla="*/ 2237874 w 8128084"/>
              <a:gd name="connsiteY299" fmla="*/ 8999621 h 15135727"/>
              <a:gd name="connsiteX300" fmla="*/ 2117558 w 8128084"/>
              <a:gd name="connsiteY300" fmla="*/ 8975558 h 15135727"/>
              <a:gd name="connsiteX301" fmla="*/ 2045369 w 8128084"/>
              <a:gd name="connsiteY301" fmla="*/ 8783053 h 15135727"/>
              <a:gd name="connsiteX302" fmla="*/ 1852864 w 8128084"/>
              <a:gd name="connsiteY302" fmla="*/ 8758990 h 15135727"/>
              <a:gd name="connsiteX303" fmla="*/ 1636295 w 8128084"/>
              <a:gd name="connsiteY303" fmla="*/ 8927432 h 15135727"/>
              <a:gd name="connsiteX304" fmla="*/ 1588169 w 8128084"/>
              <a:gd name="connsiteY304" fmla="*/ 9023685 h 15135727"/>
              <a:gd name="connsiteX305" fmla="*/ 1515979 w 8128084"/>
              <a:gd name="connsiteY305" fmla="*/ 8879306 h 15135727"/>
              <a:gd name="connsiteX306" fmla="*/ 1347537 w 8128084"/>
              <a:gd name="connsiteY306" fmla="*/ 8879306 h 15135727"/>
              <a:gd name="connsiteX307" fmla="*/ 1347537 w 8128084"/>
              <a:gd name="connsiteY307" fmla="*/ 8710864 h 15135727"/>
              <a:gd name="connsiteX308" fmla="*/ 1106906 w 8128084"/>
              <a:gd name="connsiteY308" fmla="*/ 8783053 h 15135727"/>
              <a:gd name="connsiteX309" fmla="*/ 890337 w 8128084"/>
              <a:gd name="connsiteY309" fmla="*/ 8686800 h 15135727"/>
              <a:gd name="connsiteX310" fmla="*/ 649706 w 8128084"/>
              <a:gd name="connsiteY310" fmla="*/ 8662737 h 15135727"/>
              <a:gd name="connsiteX311" fmla="*/ 385011 w 8128084"/>
              <a:gd name="connsiteY311" fmla="*/ 8566485 h 15135727"/>
              <a:gd name="connsiteX312" fmla="*/ 577516 w 8128084"/>
              <a:gd name="connsiteY312" fmla="*/ 8373979 h 15135727"/>
              <a:gd name="connsiteX313" fmla="*/ 794085 w 8128084"/>
              <a:gd name="connsiteY313" fmla="*/ 8301790 h 15135727"/>
              <a:gd name="connsiteX314" fmla="*/ 745958 w 8128084"/>
              <a:gd name="connsiteY314" fmla="*/ 8133348 h 15135727"/>
              <a:gd name="connsiteX315" fmla="*/ 818148 w 8128084"/>
              <a:gd name="connsiteY315" fmla="*/ 7820527 h 15135727"/>
              <a:gd name="connsiteX316" fmla="*/ 697832 w 8128084"/>
              <a:gd name="connsiteY316" fmla="*/ 7820527 h 15135727"/>
              <a:gd name="connsiteX317" fmla="*/ 625642 w 8128084"/>
              <a:gd name="connsiteY317" fmla="*/ 7916779 h 15135727"/>
              <a:gd name="connsiteX318" fmla="*/ 457200 w 8128084"/>
              <a:gd name="connsiteY318" fmla="*/ 7820527 h 15135727"/>
              <a:gd name="connsiteX319" fmla="*/ 529390 w 8128084"/>
              <a:gd name="connsiteY319" fmla="*/ 7700211 h 15135727"/>
              <a:gd name="connsiteX320" fmla="*/ 938464 w 8128084"/>
              <a:gd name="connsiteY320" fmla="*/ 7676148 h 15135727"/>
              <a:gd name="connsiteX321" fmla="*/ 1058779 w 8128084"/>
              <a:gd name="connsiteY321" fmla="*/ 7459579 h 15135727"/>
              <a:gd name="connsiteX322" fmla="*/ 1203158 w 8128084"/>
              <a:gd name="connsiteY322" fmla="*/ 7603958 h 15135727"/>
              <a:gd name="connsiteX323" fmla="*/ 1299411 w 8128084"/>
              <a:gd name="connsiteY323" fmla="*/ 7555832 h 15135727"/>
              <a:gd name="connsiteX324" fmla="*/ 1443790 w 8128084"/>
              <a:gd name="connsiteY324" fmla="*/ 7507706 h 15135727"/>
              <a:gd name="connsiteX325" fmla="*/ 1684421 w 8128084"/>
              <a:gd name="connsiteY325" fmla="*/ 7603958 h 15135727"/>
              <a:gd name="connsiteX326" fmla="*/ 1684421 w 8128084"/>
              <a:gd name="connsiteY326" fmla="*/ 7603958 h 15135727"/>
              <a:gd name="connsiteX327" fmla="*/ 1540042 w 8128084"/>
              <a:gd name="connsiteY327" fmla="*/ 7363327 h 15135727"/>
              <a:gd name="connsiteX328" fmla="*/ 1299411 w 8128084"/>
              <a:gd name="connsiteY328" fmla="*/ 7315200 h 15135727"/>
              <a:gd name="connsiteX329" fmla="*/ 1130969 w 8128084"/>
              <a:gd name="connsiteY329" fmla="*/ 7339264 h 15135727"/>
              <a:gd name="connsiteX330" fmla="*/ 1034716 w 8128084"/>
              <a:gd name="connsiteY330" fmla="*/ 7315200 h 15135727"/>
              <a:gd name="connsiteX331" fmla="*/ 1155032 w 8128084"/>
              <a:gd name="connsiteY331" fmla="*/ 7050506 h 15135727"/>
              <a:gd name="connsiteX332" fmla="*/ 1155032 w 8128084"/>
              <a:gd name="connsiteY332" fmla="*/ 6930190 h 15135727"/>
              <a:gd name="connsiteX333" fmla="*/ 1155032 w 8128084"/>
              <a:gd name="connsiteY333" fmla="*/ 6761748 h 15135727"/>
              <a:gd name="connsiteX334" fmla="*/ 1203158 w 8128084"/>
              <a:gd name="connsiteY334" fmla="*/ 6617369 h 15135727"/>
              <a:gd name="connsiteX335" fmla="*/ 1371600 w 8128084"/>
              <a:gd name="connsiteY335" fmla="*/ 6472990 h 15135727"/>
              <a:gd name="connsiteX336" fmla="*/ 1443790 w 8128084"/>
              <a:gd name="connsiteY336" fmla="*/ 6328611 h 15135727"/>
              <a:gd name="connsiteX337" fmla="*/ 1419727 w 8128084"/>
              <a:gd name="connsiteY337" fmla="*/ 6208295 h 15135727"/>
              <a:gd name="connsiteX338" fmla="*/ 1275348 w 8128084"/>
              <a:gd name="connsiteY338" fmla="*/ 6304548 h 15135727"/>
              <a:gd name="connsiteX339" fmla="*/ 1323474 w 8128084"/>
              <a:gd name="connsiteY339" fmla="*/ 6015790 h 15135727"/>
              <a:gd name="connsiteX340" fmla="*/ 1540042 w 8128084"/>
              <a:gd name="connsiteY340" fmla="*/ 5871411 h 15135727"/>
              <a:gd name="connsiteX341" fmla="*/ 1540042 w 8128084"/>
              <a:gd name="connsiteY341" fmla="*/ 5751095 h 15135727"/>
              <a:gd name="connsiteX342" fmla="*/ 1395664 w 8128084"/>
              <a:gd name="connsiteY342" fmla="*/ 5799221 h 15135727"/>
              <a:gd name="connsiteX343" fmla="*/ 1179095 w 8128084"/>
              <a:gd name="connsiteY343" fmla="*/ 5799221 h 15135727"/>
              <a:gd name="connsiteX344" fmla="*/ 890337 w 8128084"/>
              <a:gd name="connsiteY344" fmla="*/ 5775158 h 15135727"/>
              <a:gd name="connsiteX345" fmla="*/ 697832 w 8128084"/>
              <a:gd name="connsiteY345" fmla="*/ 5606716 h 15135727"/>
              <a:gd name="connsiteX346" fmla="*/ 577516 w 8128084"/>
              <a:gd name="connsiteY346" fmla="*/ 5582653 h 15135727"/>
              <a:gd name="connsiteX347" fmla="*/ 697832 w 8128084"/>
              <a:gd name="connsiteY347" fmla="*/ 5775158 h 15135727"/>
              <a:gd name="connsiteX348" fmla="*/ 409074 w 8128084"/>
              <a:gd name="connsiteY348" fmla="*/ 5799221 h 15135727"/>
              <a:gd name="connsiteX349" fmla="*/ 168442 w 8128084"/>
              <a:gd name="connsiteY349" fmla="*/ 5702969 h 15135727"/>
              <a:gd name="connsiteX350" fmla="*/ 264695 w 8128084"/>
              <a:gd name="connsiteY350" fmla="*/ 5558590 h 15135727"/>
              <a:gd name="connsiteX351" fmla="*/ 144379 w 8128084"/>
              <a:gd name="connsiteY351" fmla="*/ 5510464 h 15135727"/>
              <a:gd name="connsiteX352" fmla="*/ 0 w 8128084"/>
              <a:gd name="connsiteY352" fmla="*/ 5462337 h 15135727"/>
              <a:gd name="connsiteX353" fmla="*/ 96253 w 8128084"/>
              <a:gd name="connsiteY353"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03558 w 8128084"/>
              <a:gd name="connsiteY202" fmla="*/ 14437895 h 15135727"/>
              <a:gd name="connsiteX203" fmla="*/ 4403558 w 8128084"/>
              <a:gd name="connsiteY203" fmla="*/ 14437895 h 15135727"/>
              <a:gd name="connsiteX204" fmla="*/ 4283242 w 8128084"/>
              <a:gd name="connsiteY204" fmla="*/ 14245390 h 15135727"/>
              <a:gd name="connsiteX205" fmla="*/ 4235116 w 8128084"/>
              <a:gd name="connsiteY205" fmla="*/ 14341642 h 15135727"/>
              <a:gd name="connsiteX206" fmla="*/ 4162927 w 8128084"/>
              <a:gd name="connsiteY206" fmla="*/ 14389769 h 15135727"/>
              <a:gd name="connsiteX207" fmla="*/ 4162927 w 8128084"/>
              <a:gd name="connsiteY207" fmla="*/ 14389769 h 15135727"/>
              <a:gd name="connsiteX208" fmla="*/ 3922295 w 8128084"/>
              <a:gd name="connsiteY208" fmla="*/ 14245390 h 15135727"/>
              <a:gd name="connsiteX209" fmla="*/ 3801979 w 8128084"/>
              <a:gd name="connsiteY209" fmla="*/ 14293516 h 15135727"/>
              <a:gd name="connsiteX210" fmla="*/ 3681664 w 8128084"/>
              <a:gd name="connsiteY210" fmla="*/ 14389769 h 15135727"/>
              <a:gd name="connsiteX211" fmla="*/ 3657600 w 8128084"/>
              <a:gd name="connsiteY211" fmla="*/ 14654464 h 15135727"/>
              <a:gd name="connsiteX212" fmla="*/ 3513221 w 8128084"/>
              <a:gd name="connsiteY212" fmla="*/ 14726653 h 15135727"/>
              <a:gd name="connsiteX213" fmla="*/ 3513221 w 8128084"/>
              <a:gd name="connsiteY213" fmla="*/ 14871032 h 15135727"/>
              <a:gd name="connsiteX214" fmla="*/ 3633537 w 8128084"/>
              <a:gd name="connsiteY214" fmla="*/ 14967285 h 15135727"/>
              <a:gd name="connsiteX215" fmla="*/ 3609474 w 8128084"/>
              <a:gd name="connsiteY215" fmla="*/ 15087600 h 15135727"/>
              <a:gd name="connsiteX216" fmla="*/ 3441032 w 8128084"/>
              <a:gd name="connsiteY216" fmla="*/ 15039474 h 15135727"/>
              <a:gd name="connsiteX217" fmla="*/ 3272590 w 8128084"/>
              <a:gd name="connsiteY217" fmla="*/ 15063537 h 15135727"/>
              <a:gd name="connsiteX218" fmla="*/ 3248527 w 8128084"/>
              <a:gd name="connsiteY218" fmla="*/ 14895095 h 15135727"/>
              <a:gd name="connsiteX219" fmla="*/ 3128211 w 8128084"/>
              <a:gd name="connsiteY219" fmla="*/ 14919158 h 15135727"/>
              <a:gd name="connsiteX220" fmla="*/ 2959769 w 8128084"/>
              <a:gd name="connsiteY220" fmla="*/ 15135727 h 15135727"/>
              <a:gd name="connsiteX221" fmla="*/ 2935706 w 8128084"/>
              <a:gd name="connsiteY221" fmla="*/ 14895095 h 15135727"/>
              <a:gd name="connsiteX222" fmla="*/ 2791327 w 8128084"/>
              <a:gd name="connsiteY222" fmla="*/ 14943221 h 15135727"/>
              <a:gd name="connsiteX223" fmla="*/ 2671011 w 8128084"/>
              <a:gd name="connsiteY223" fmla="*/ 15039474 h 15135727"/>
              <a:gd name="connsiteX224" fmla="*/ 2430379 w 8128084"/>
              <a:gd name="connsiteY224" fmla="*/ 15087600 h 15135727"/>
              <a:gd name="connsiteX225" fmla="*/ 2237874 w 8128084"/>
              <a:gd name="connsiteY225" fmla="*/ 15039474 h 15135727"/>
              <a:gd name="connsiteX226" fmla="*/ 2622885 w 8128084"/>
              <a:gd name="connsiteY226" fmla="*/ 14846969 h 15135727"/>
              <a:gd name="connsiteX227" fmla="*/ 2887579 w 8128084"/>
              <a:gd name="connsiteY227" fmla="*/ 14774779 h 15135727"/>
              <a:gd name="connsiteX228" fmla="*/ 2839453 w 8128084"/>
              <a:gd name="connsiteY228" fmla="*/ 14582274 h 15135727"/>
              <a:gd name="connsiteX229" fmla="*/ 2935706 w 8128084"/>
              <a:gd name="connsiteY229" fmla="*/ 14510085 h 15135727"/>
              <a:gd name="connsiteX230" fmla="*/ 2935706 w 8128084"/>
              <a:gd name="connsiteY230" fmla="*/ 14510085 h 15135727"/>
              <a:gd name="connsiteX231" fmla="*/ 3080085 w 8128084"/>
              <a:gd name="connsiteY231" fmla="*/ 14413832 h 15135727"/>
              <a:gd name="connsiteX232" fmla="*/ 3152274 w 8128084"/>
              <a:gd name="connsiteY232" fmla="*/ 14341642 h 15135727"/>
              <a:gd name="connsiteX233" fmla="*/ 3080085 w 8128084"/>
              <a:gd name="connsiteY233" fmla="*/ 14269453 h 15135727"/>
              <a:gd name="connsiteX234" fmla="*/ 3152274 w 8128084"/>
              <a:gd name="connsiteY234" fmla="*/ 14197264 h 15135727"/>
              <a:gd name="connsiteX235" fmla="*/ 3152274 w 8128084"/>
              <a:gd name="connsiteY235" fmla="*/ 14052885 h 15135727"/>
              <a:gd name="connsiteX236" fmla="*/ 3080085 w 8128084"/>
              <a:gd name="connsiteY236" fmla="*/ 13980695 h 15135727"/>
              <a:gd name="connsiteX237" fmla="*/ 3056021 w 8128084"/>
              <a:gd name="connsiteY237" fmla="*/ 14076948 h 15135727"/>
              <a:gd name="connsiteX238" fmla="*/ 2935706 w 8128084"/>
              <a:gd name="connsiteY238" fmla="*/ 14076948 h 15135727"/>
              <a:gd name="connsiteX239" fmla="*/ 2863516 w 8128084"/>
              <a:gd name="connsiteY239" fmla="*/ 14125074 h 15135727"/>
              <a:gd name="connsiteX240" fmla="*/ 2719137 w 8128084"/>
              <a:gd name="connsiteY240" fmla="*/ 14197264 h 15135727"/>
              <a:gd name="connsiteX241" fmla="*/ 2646948 w 8128084"/>
              <a:gd name="connsiteY241" fmla="*/ 14197264 h 15135727"/>
              <a:gd name="connsiteX242" fmla="*/ 2598821 w 8128084"/>
              <a:gd name="connsiteY242" fmla="*/ 14125074 h 15135727"/>
              <a:gd name="connsiteX243" fmla="*/ 2430379 w 8128084"/>
              <a:gd name="connsiteY243" fmla="*/ 13836316 h 15135727"/>
              <a:gd name="connsiteX244" fmla="*/ 2646948 w 8128084"/>
              <a:gd name="connsiteY244" fmla="*/ 13812253 h 15135727"/>
              <a:gd name="connsiteX245" fmla="*/ 2502569 w 8128084"/>
              <a:gd name="connsiteY245" fmla="*/ 13475369 h 15135727"/>
              <a:gd name="connsiteX246" fmla="*/ 2550695 w 8128084"/>
              <a:gd name="connsiteY246" fmla="*/ 13186611 h 15135727"/>
              <a:gd name="connsiteX247" fmla="*/ 2719137 w 8128084"/>
              <a:gd name="connsiteY247" fmla="*/ 13042232 h 15135727"/>
              <a:gd name="connsiteX248" fmla="*/ 2791327 w 8128084"/>
              <a:gd name="connsiteY248" fmla="*/ 12945979 h 15135727"/>
              <a:gd name="connsiteX249" fmla="*/ 3031958 w 8128084"/>
              <a:gd name="connsiteY249" fmla="*/ 13090358 h 15135727"/>
              <a:gd name="connsiteX250" fmla="*/ 3056021 w 8128084"/>
              <a:gd name="connsiteY250" fmla="*/ 12753474 h 15135727"/>
              <a:gd name="connsiteX251" fmla="*/ 2887579 w 8128084"/>
              <a:gd name="connsiteY251" fmla="*/ 12777537 h 15135727"/>
              <a:gd name="connsiteX252" fmla="*/ 2815390 w 8128084"/>
              <a:gd name="connsiteY252" fmla="*/ 12777537 h 15135727"/>
              <a:gd name="connsiteX253" fmla="*/ 3176337 w 8128084"/>
              <a:gd name="connsiteY253" fmla="*/ 12368464 h 15135727"/>
              <a:gd name="connsiteX254" fmla="*/ 3104148 w 8128084"/>
              <a:gd name="connsiteY254" fmla="*/ 12320337 h 15135727"/>
              <a:gd name="connsiteX255" fmla="*/ 3104148 w 8128084"/>
              <a:gd name="connsiteY255" fmla="*/ 12320337 h 15135727"/>
              <a:gd name="connsiteX256" fmla="*/ 3007895 w 8128084"/>
              <a:gd name="connsiteY256" fmla="*/ 12079706 h 15135727"/>
              <a:gd name="connsiteX257" fmla="*/ 2911642 w 8128084"/>
              <a:gd name="connsiteY257" fmla="*/ 11935327 h 15135727"/>
              <a:gd name="connsiteX258" fmla="*/ 2863516 w 8128084"/>
              <a:gd name="connsiteY258" fmla="*/ 11694695 h 15135727"/>
              <a:gd name="connsiteX259" fmla="*/ 2911642 w 8128084"/>
              <a:gd name="connsiteY259" fmla="*/ 11454064 h 15135727"/>
              <a:gd name="connsiteX260" fmla="*/ 3056021 w 8128084"/>
              <a:gd name="connsiteY260" fmla="*/ 11454064 h 15135727"/>
              <a:gd name="connsiteX261" fmla="*/ 2983832 w 8128084"/>
              <a:gd name="connsiteY261" fmla="*/ 11381874 h 15135727"/>
              <a:gd name="connsiteX262" fmla="*/ 3031958 w 8128084"/>
              <a:gd name="connsiteY262" fmla="*/ 11285621 h 15135727"/>
              <a:gd name="connsiteX263" fmla="*/ 3007895 w 8128084"/>
              <a:gd name="connsiteY263" fmla="*/ 11189369 h 15135727"/>
              <a:gd name="connsiteX264" fmla="*/ 2887579 w 8128084"/>
              <a:gd name="connsiteY264" fmla="*/ 11141242 h 15135727"/>
              <a:gd name="connsiteX265" fmla="*/ 2887579 w 8128084"/>
              <a:gd name="connsiteY265" fmla="*/ 10972800 h 15135727"/>
              <a:gd name="connsiteX266" fmla="*/ 2887579 w 8128084"/>
              <a:gd name="connsiteY266" fmla="*/ 10924674 h 15135727"/>
              <a:gd name="connsiteX267" fmla="*/ 2767264 w 8128084"/>
              <a:gd name="connsiteY267" fmla="*/ 11020927 h 15135727"/>
              <a:gd name="connsiteX268" fmla="*/ 2743200 w 8128084"/>
              <a:gd name="connsiteY268" fmla="*/ 10924674 h 15135727"/>
              <a:gd name="connsiteX269" fmla="*/ 2550695 w 8128084"/>
              <a:gd name="connsiteY269" fmla="*/ 11020927 h 15135727"/>
              <a:gd name="connsiteX270" fmla="*/ 2526632 w 8128084"/>
              <a:gd name="connsiteY270" fmla="*/ 11117179 h 15135727"/>
              <a:gd name="connsiteX271" fmla="*/ 2334127 w 8128084"/>
              <a:gd name="connsiteY271" fmla="*/ 10996864 h 15135727"/>
              <a:gd name="connsiteX272" fmla="*/ 2358190 w 8128084"/>
              <a:gd name="connsiteY272" fmla="*/ 10732169 h 15135727"/>
              <a:gd name="connsiteX273" fmla="*/ 2334127 w 8128084"/>
              <a:gd name="connsiteY273" fmla="*/ 10587790 h 15135727"/>
              <a:gd name="connsiteX274" fmla="*/ 2406316 w 8128084"/>
              <a:gd name="connsiteY274" fmla="*/ 10491537 h 15135727"/>
              <a:gd name="connsiteX275" fmla="*/ 2598821 w 8128084"/>
              <a:gd name="connsiteY275" fmla="*/ 10684042 h 15135727"/>
              <a:gd name="connsiteX276" fmla="*/ 2767264 w 8128084"/>
              <a:gd name="connsiteY276" fmla="*/ 10684042 h 15135727"/>
              <a:gd name="connsiteX277" fmla="*/ 2646948 w 8128084"/>
              <a:gd name="connsiteY277" fmla="*/ 10515600 h 15135727"/>
              <a:gd name="connsiteX278" fmla="*/ 2815390 w 8128084"/>
              <a:gd name="connsiteY278" fmla="*/ 10395285 h 15135727"/>
              <a:gd name="connsiteX279" fmla="*/ 3080085 w 8128084"/>
              <a:gd name="connsiteY279" fmla="*/ 10419348 h 15135727"/>
              <a:gd name="connsiteX280" fmla="*/ 3248527 w 8128084"/>
              <a:gd name="connsiteY280" fmla="*/ 10539664 h 15135727"/>
              <a:gd name="connsiteX281" fmla="*/ 3320716 w 8128084"/>
              <a:gd name="connsiteY281" fmla="*/ 10659979 h 15135727"/>
              <a:gd name="connsiteX282" fmla="*/ 3465095 w 8128084"/>
              <a:gd name="connsiteY282" fmla="*/ 10659979 h 15135727"/>
              <a:gd name="connsiteX283" fmla="*/ 3441032 w 8128084"/>
              <a:gd name="connsiteY283" fmla="*/ 10491537 h 15135727"/>
              <a:gd name="connsiteX284" fmla="*/ 3392906 w 8128084"/>
              <a:gd name="connsiteY284" fmla="*/ 10250906 h 15135727"/>
              <a:gd name="connsiteX285" fmla="*/ 3152274 w 8128084"/>
              <a:gd name="connsiteY285" fmla="*/ 10250906 h 15135727"/>
              <a:gd name="connsiteX286" fmla="*/ 3176337 w 8128084"/>
              <a:gd name="connsiteY286" fmla="*/ 10178716 h 15135727"/>
              <a:gd name="connsiteX287" fmla="*/ 3104148 w 8128084"/>
              <a:gd name="connsiteY287" fmla="*/ 10154653 h 15135727"/>
              <a:gd name="connsiteX288" fmla="*/ 3007895 w 8128084"/>
              <a:gd name="connsiteY288" fmla="*/ 9962148 h 15135727"/>
              <a:gd name="connsiteX289" fmla="*/ 3176337 w 8128084"/>
              <a:gd name="connsiteY289" fmla="*/ 9889958 h 15135727"/>
              <a:gd name="connsiteX290" fmla="*/ 2959769 w 8128084"/>
              <a:gd name="connsiteY290" fmla="*/ 9504948 h 15135727"/>
              <a:gd name="connsiteX291" fmla="*/ 2791327 w 8128084"/>
              <a:gd name="connsiteY291" fmla="*/ 9456821 h 15135727"/>
              <a:gd name="connsiteX292" fmla="*/ 2574758 w 8128084"/>
              <a:gd name="connsiteY292" fmla="*/ 9336506 h 15135727"/>
              <a:gd name="connsiteX293" fmla="*/ 2550695 w 8128084"/>
              <a:gd name="connsiteY293" fmla="*/ 9071811 h 15135727"/>
              <a:gd name="connsiteX294" fmla="*/ 2695074 w 8128084"/>
              <a:gd name="connsiteY294" fmla="*/ 8999621 h 15135727"/>
              <a:gd name="connsiteX295" fmla="*/ 2622885 w 8128084"/>
              <a:gd name="connsiteY295" fmla="*/ 8975558 h 15135727"/>
              <a:gd name="connsiteX296" fmla="*/ 2430379 w 8128084"/>
              <a:gd name="connsiteY296" fmla="*/ 8999621 h 15135727"/>
              <a:gd name="connsiteX297" fmla="*/ 2261937 w 8128084"/>
              <a:gd name="connsiteY297" fmla="*/ 9168064 h 15135727"/>
              <a:gd name="connsiteX298" fmla="*/ 2237874 w 8128084"/>
              <a:gd name="connsiteY298" fmla="*/ 8999621 h 15135727"/>
              <a:gd name="connsiteX299" fmla="*/ 2117558 w 8128084"/>
              <a:gd name="connsiteY299" fmla="*/ 8975558 h 15135727"/>
              <a:gd name="connsiteX300" fmla="*/ 2045369 w 8128084"/>
              <a:gd name="connsiteY300" fmla="*/ 8783053 h 15135727"/>
              <a:gd name="connsiteX301" fmla="*/ 1852864 w 8128084"/>
              <a:gd name="connsiteY301" fmla="*/ 8758990 h 15135727"/>
              <a:gd name="connsiteX302" fmla="*/ 1636295 w 8128084"/>
              <a:gd name="connsiteY302" fmla="*/ 8927432 h 15135727"/>
              <a:gd name="connsiteX303" fmla="*/ 1588169 w 8128084"/>
              <a:gd name="connsiteY303" fmla="*/ 9023685 h 15135727"/>
              <a:gd name="connsiteX304" fmla="*/ 1515979 w 8128084"/>
              <a:gd name="connsiteY304" fmla="*/ 8879306 h 15135727"/>
              <a:gd name="connsiteX305" fmla="*/ 1347537 w 8128084"/>
              <a:gd name="connsiteY305" fmla="*/ 8879306 h 15135727"/>
              <a:gd name="connsiteX306" fmla="*/ 1347537 w 8128084"/>
              <a:gd name="connsiteY306" fmla="*/ 8710864 h 15135727"/>
              <a:gd name="connsiteX307" fmla="*/ 1106906 w 8128084"/>
              <a:gd name="connsiteY307" fmla="*/ 8783053 h 15135727"/>
              <a:gd name="connsiteX308" fmla="*/ 890337 w 8128084"/>
              <a:gd name="connsiteY308" fmla="*/ 8686800 h 15135727"/>
              <a:gd name="connsiteX309" fmla="*/ 649706 w 8128084"/>
              <a:gd name="connsiteY309" fmla="*/ 8662737 h 15135727"/>
              <a:gd name="connsiteX310" fmla="*/ 385011 w 8128084"/>
              <a:gd name="connsiteY310" fmla="*/ 8566485 h 15135727"/>
              <a:gd name="connsiteX311" fmla="*/ 577516 w 8128084"/>
              <a:gd name="connsiteY311" fmla="*/ 8373979 h 15135727"/>
              <a:gd name="connsiteX312" fmla="*/ 794085 w 8128084"/>
              <a:gd name="connsiteY312" fmla="*/ 8301790 h 15135727"/>
              <a:gd name="connsiteX313" fmla="*/ 745958 w 8128084"/>
              <a:gd name="connsiteY313" fmla="*/ 8133348 h 15135727"/>
              <a:gd name="connsiteX314" fmla="*/ 818148 w 8128084"/>
              <a:gd name="connsiteY314" fmla="*/ 7820527 h 15135727"/>
              <a:gd name="connsiteX315" fmla="*/ 697832 w 8128084"/>
              <a:gd name="connsiteY315" fmla="*/ 7820527 h 15135727"/>
              <a:gd name="connsiteX316" fmla="*/ 625642 w 8128084"/>
              <a:gd name="connsiteY316" fmla="*/ 7916779 h 15135727"/>
              <a:gd name="connsiteX317" fmla="*/ 457200 w 8128084"/>
              <a:gd name="connsiteY317" fmla="*/ 7820527 h 15135727"/>
              <a:gd name="connsiteX318" fmla="*/ 529390 w 8128084"/>
              <a:gd name="connsiteY318" fmla="*/ 7700211 h 15135727"/>
              <a:gd name="connsiteX319" fmla="*/ 938464 w 8128084"/>
              <a:gd name="connsiteY319" fmla="*/ 7676148 h 15135727"/>
              <a:gd name="connsiteX320" fmla="*/ 1058779 w 8128084"/>
              <a:gd name="connsiteY320" fmla="*/ 7459579 h 15135727"/>
              <a:gd name="connsiteX321" fmla="*/ 1203158 w 8128084"/>
              <a:gd name="connsiteY321" fmla="*/ 7603958 h 15135727"/>
              <a:gd name="connsiteX322" fmla="*/ 1299411 w 8128084"/>
              <a:gd name="connsiteY322" fmla="*/ 7555832 h 15135727"/>
              <a:gd name="connsiteX323" fmla="*/ 1443790 w 8128084"/>
              <a:gd name="connsiteY323" fmla="*/ 7507706 h 15135727"/>
              <a:gd name="connsiteX324" fmla="*/ 1684421 w 8128084"/>
              <a:gd name="connsiteY324" fmla="*/ 7603958 h 15135727"/>
              <a:gd name="connsiteX325" fmla="*/ 1684421 w 8128084"/>
              <a:gd name="connsiteY325" fmla="*/ 7603958 h 15135727"/>
              <a:gd name="connsiteX326" fmla="*/ 1540042 w 8128084"/>
              <a:gd name="connsiteY326" fmla="*/ 7363327 h 15135727"/>
              <a:gd name="connsiteX327" fmla="*/ 1299411 w 8128084"/>
              <a:gd name="connsiteY327" fmla="*/ 7315200 h 15135727"/>
              <a:gd name="connsiteX328" fmla="*/ 1130969 w 8128084"/>
              <a:gd name="connsiteY328" fmla="*/ 7339264 h 15135727"/>
              <a:gd name="connsiteX329" fmla="*/ 1034716 w 8128084"/>
              <a:gd name="connsiteY329" fmla="*/ 7315200 h 15135727"/>
              <a:gd name="connsiteX330" fmla="*/ 1155032 w 8128084"/>
              <a:gd name="connsiteY330" fmla="*/ 7050506 h 15135727"/>
              <a:gd name="connsiteX331" fmla="*/ 1155032 w 8128084"/>
              <a:gd name="connsiteY331" fmla="*/ 6930190 h 15135727"/>
              <a:gd name="connsiteX332" fmla="*/ 1155032 w 8128084"/>
              <a:gd name="connsiteY332" fmla="*/ 6761748 h 15135727"/>
              <a:gd name="connsiteX333" fmla="*/ 1203158 w 8128084"/>
              <a:gd name="connsiteY333" fmla="*/ 6617369 h 15135727"/>
              <a:gd name="connsiteX334" fmla="*/ 1371600 w 8128084"/>
              <a:gd name="connsiteY334" fmla="*/ 6472990 h 15135727"/>
              <a:gd name="connsiteX335" fmla="*/ 1443790 w 8128084"/>
              <a:gd name="connsiteY335" fmla="*/ 6328611 h 15135727"/>
              <a:gd name="connsiteX336" fmla="*/ 1419727 w 8128084"/>
              <a:gd name="connsiteY336" fmla="*/ 6208295 h 15135727"/>
              <a:gd name="connsiteX337" fmla="*/ 1275348 w 8128084"/>
              <a:gd name="connsiteY337" fmla="*/ 6304548 h 15135727"/>
              <a:gd name="connsiteX338" fmla="*/ 1323474 w 8128084"/>
              <a:gd name="connsiteY338" fmla="*/ 6015790 h 15135727"/>
              <a:gd name="connsiteX339" fmla="*/ 1540042 w 8128084"/>
              <a:gd name="connsiteY339" fmla="*/ 5871411 h 15135727"/>
              <a:gd name="connsiteX340" fmla="*/ 1540042 w 8128084"/>
              <a:gd name="connsiteY340" fmla="*/ 5751095 h 15135727"/>
              <a:gd name="connsiteX341" fmla="*/ 1395664 w 8128084"/>
              <a:gd name="connsiteY341" fmla="*/ 5799221 h 15135727"/>
              <a:gd name="connsiteX342" fmla="*/ 1179095 w 8128084"/>
              <a:gd name="connsiteY342" fmla="*/ 5799221 h 15135727"/>
              <a:gd name="connsiteX343" fmla="*/ 890337 w 8128084"/>
              <a:gd name="connsiteY343" fmla="*/ 5775158 h 15135727"/>
              <a:gd name="connsiteX344" fmla="*/ 697832 w 8128084"/>
              <a:gd name="connsiteY344" fmla="*/ 5606716 h 15135727"/>
              <a:gd name="connsiteX345" fmla="*/ 577516 w 8128084"/>
              <a:gd name="connsiteY345" fmla="*/ 5582653 h 15135727"/>
              <a:gd name="connsiteX346" fmla="*/ 697832 w 8128084"/>
              <a:gd name="connsiteY346" fmla="*/ 5775158 h 15135727"/>
              <a:gd name="connsiteX347" fmla="*/ 409074 w 8128084"/>
              <a:gd name="connsiteY347" fmla="*/ 5799221 h 15135727"/>
              <a:gd name="connsiteX348" fmla="*/ 168442 w 8128084"/>
              <a:gd name="connsiteY348" fmla="*/ 5702969 h 15135727"/>
              <a:gd name="connsiteX349" fmla="*/ 264695 w 8128084"/>
              <a:gd name="connsiteY349" fmla="*/ 5558590 h 15135727"/>
              <a:gd name="connsiteX350" fmla="*/ 144379 w 8128084"/>
              <a:gd name="connsiteY350" fmla="*/ 5510464 h 15135727"/>
              <a:gd name="connsiteX351" fmla="*/ 0 w 8128084"/>
              <a:gd name="connsiteY351" fmla="*/ 5462337 h 15135727"/>
              <a:gd name="connsiteX352" fmla="*/ 96253 w 8128084"/>
              <a:gd name="connsiteY352"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03558 w 8128084"/>
              <a:gd name="connsiteY202" fmla="*/ 14437895 h 15135727"/>
              <a:gd name="connsiteX203" fmla="*/ 4340058 w 8128084"/>
              <a:gd name="connsiteY203" fmla="*/ 14475995 h 15135727"/>
              <a:gd name="connsiteX204" fmla="*/ 4283242 w 8128084"/>
              <a:gd name="connsiteY204" fmla="*/ 14245390 h 15135727"/>
              <a:gd name="connsiteX205" fmla="*/ 4235116 w 8128084"/>
              <a:gd name="connsiteY205" fmla="*/ 14341642 h 15135727"/>
              <a:gd name="connsiteX206" fmla="*/ 4162927 w 8128084"/>
              <a:gd name="connsiteY206" fmla="*/ 14389769 h 15135727"/>
              <a:gd name="connsiteX207" fmla="*/ 4162927 w 8128084"/>
              <a:gd name="connsiteY207" fmla="*/ 14389769 h 15135727"/>
              <a:gd name="connsiteX208" fmla="*/ 3922295 w 8128084"/>
              <a:gd name="connsiteY208" fmla="*/ 14245390 h 15135727"/>
              <a:gd name="connsiteX209" fmla="*/ 3801979 w 8128084"/>
              <a:gd name="connsiteY209" fmla="*/ 14293516 h 15135727"/>
              <a:gd name="connsiteX210" fmla="*/ 3681664 w 8128084"/>
              <a:gd name="connsiteY210" fmla="*/ 14389769 h 15135727"/>
              <a:gd name="connsiteX211" fmla="*/ 3657600 w 8128084"/>
              <a:gd name="connsiteY211" fmla="*/ 14654464 h 15135727"/>
              <a:gd name="connsiteX212" fmla="*/ 3513221 w 8128084"/>
              <a:gd name="connsiteY212" fmla="*/ 14726653 h 15135727"/>
              <a:gd name="connsiteX213" fmla="*/ 3513221 w 8128084"/>
              <a:gd name="connsiteY213" fmla="*/ 14871032 h 15135727"/>
              <a:gd name="connsiteX214" fmla="*/ 3633537 w 8128084"/>
              <a:gd name="connsiteY214" fmla="*/ 14967285 h 15135727"/>
              <a:gd name="connsiteX215" fmla="*/ 3609474 w 8128084"/>
              <a:gd name="connsiteY215" fmla="*/ 15087600 h 15135727"/>
              <a:gd name="connsiteX216" fmla="*/ 3441032 w 8128084"/>
              <a:gd name="connsiteY216" fmla="*/ 15039474 h 15135727"/>
              <a:gd name="connsiteX217" fmla="*/ 3272590 w 8128084"/>
              <a:gd name="connsiteY217" fmla="*/ 15063537 h 15135727"/>
              <a:gd name="connsiteX218" fmla="*/ 3248527 w 8128084"/>
              <a:gd name="connsiteY218" fmla="*/ 14895095 h 15135727"/>
              <a:gd name="connsiteX219" fmla="*/ 3128211 w 8128084"/>
              <a:gd name="connsiteY219" fmla="*/ 14919158 h 15135727"/>
              <a:gd name="connsiteX220" fmla="*/ 2959769 w 8128084"/>
              <a:gd name="connsiteY220" fmla="*/ 15135727 h 15135727"/>
              <a:gd name="connsiteX221" fmla="*/ 2935706 w 8128084"/>
              <a:gd name="connsiteY221" fmla="*/ 14895095 h 15135727"/>
              <a:gd name="connsiteX222" fmla="*/ 2791327 w 8128084"/>
              <a:gd name="connsiteY222" fmla="*/ 14943221 h 15135727"/>
              <a:gd name="connsiteX223" fmla="*/ 2671011 w 8128084"/>
              <a:gd name="connsiteY223" fmla="*/ 15039474 h 15135727"/>
              <a:gd name="connsiteX224" fmla="*/ 2430379 w 8128084"/>
              <a:gd name="connsiteY224" fmla="*/ 15087600 h 15135727"/>
              <a:gd name="connsiteX225" fmla="*/ 2237874 w 8128084"/>
              <a:gd name="connsiteY225" fmla="*/ 15039474 h 15135727"/>
              <a:gd name="connsiteX226" fmla="*/ 2622885 w 8128084"/>
              <a:gd name="connsiteY226" fmla="*/ 14846969 h 15135727"/>
              <a:gd name="connsiteX227" fmla="*/ 2887579 w 8128084"/>
              <a:gd name="connsiteY227" fmla="*/ 14774779 h 15135727"/>
              <a:gd name="connsiteX228" fmla="*/ 2839453 w 8128084"/>
              <a:gd name="connsiteY228" fmla="*/ 14582274 h 15135727"/>
              <a:gd name="connsiteX229" fmla="*/ 2935706 w 8128084"/>
              <a:gd name="connsiteY229" fmla="*/ 14510085 h 15135727"/>
              <a:gd name="connsiteX230" fmla="*/ 2935706 w 8128084"/>
              <a:gd name="connsiteY230" fmla="*/ 14510085 h 15135727"/>
              <a:gd name="connsiteX231" fmla="*/ 3080085 w 8128084"/>
              <a:gd name="connsiteY231" fmla="*/ 14413832 h 15135727"/>
              <a:gd name="connsiteX232" fmla="*/ 3152274 w 8128084"/>
              <a:gd name="connsiteY232" fmla="*/ 14341642 h 15135727"/>
              <a:gd name="connsiteX233" fmla="*/ 3080085 w 8128084"/>
              <a:gd name="connsiteY233" fmla="*/ 14269453 h 15135727"/>
              <a:gd name="connsiteX234" fmla="*/ 3152274 w 8128084"/>
              <a:gd name="connsiteY234" fmla="*/ 14197264 h 15135727"/>
              <a:gd name="connsiteX235" fmla="*/ 3152274 w 8128084"/>
              <a:gd name="connsiteY235" fmla="*/ 14052885 h 15135727"/>
              <a:gd name="connsiteX236" fmla="*/ 3080085 w 8128084"/>
              <a:gd name="connsiteY236" fmla="*/ 13980695 h 15135727"/>
              <a:gd name="connsiteX237" fmla="*/ 3056021 w 8128084"/>
              <a:gd name="connsiteY237" fmla="*/ 14076948 h 15135727"/>
              <a:gd name="connsiteX238" fmla="*/ 2935706 w 8128084"/>
              <a:gd name="connsiteY238" fmla="*/ 14076948 h 15135727"/>
              <a:gd name="connsiteX239" fmla="*/ 2863516 w 8128084"/>
              <a:gd name="connsiteY239" fmla="*/ 14125074 h 15135727"/>
              <a:gd name="connsiteX240" fmla="*/ 2719137 w 8128084"/>
              <a:gd name="connsiteY240" fmla="*/ 14197264 h 15135727"/>
              <a:gd name="connsiteX241" fmla="*/ 2646948 w 8128084"/>
              <a:gd name="connsiteY241" fmla="*/ 14197264 h 15135727"/>
              <a:gd name="connsiteX242" fmla="*/ 2598821 w 8128084"/>
              <a:gd name="connsiteY242" fmla="*/ 14125074 h 15135727"/>
              <a:gd name="connsiteX243" fmla="*/ 2430379 w 8128084"/>
              <a:gd name="connsiteY243" fmla="*/ 13836316 h 15135727"/>
              <a:gd name="connsiteX244" fmla="*/ 2646948 w 8128084"/>
              <a:gd name="connsiteY244" fmla="*/ 13812253 h 15135727"/>
              <a:gd name="connsiteX245" fmla="*/ 2502569 w 8128084"/>
              <a:gd name="connsiteY245" fmla="*/ 13475369 h 15135727"/>
              <a:gd name="connsiteX246" fmla="*/ 2550695 w 8128084"/>
              <a:gd name="connsiteY246" fmla="*/ 13186611 h 15135727"/>
              <a:gd name="connsiteX247" fmla="*/ 2719137 w 8128084"/>
              <a:gd name="connsiteY247" fmla="*/ 13042232 h 15135727"/>
              <a:gd name="connsiteX248" fmla="*/ 2791327 w 8128084"/>
              <a:gd name="connsiteY248" fmla="*/ 12945979 h 15135727"/>
              <a:gd name="connsiteX249" fmla="*/ 3031958 w 8128084"/>
              <a:gd name="connsiteY249" fmla="*/ 13090358 h 15135727"/>
              <a:gd name="connsiteX250" fmla="*/ 3056021 w 8128084"/>
              <a:gd name="connsiteY250" fmla="*/ 12753474 h 15135727"/>
              <a:gd name="connsiteX251" fmla="*/ 2887579 w 8128084"/>
              <a:gd name="connsiteY251" fmla="*/ 12777537 h 15135727"/>
              <a:gd name="connsiteX252" fmla="*/ 2815390 w 8128084"/>
              <a:gd name="connsiteY252" fmla="*/ 12777537 h 15135727"/>
              <a:gd name="connsiteX253" fmla="*/ 3176337 w 8128084"/>
              <a:gd name="connsiteY253" fmla="*/ 12368464 h 15135727"/>
              <a:gd name="connsiteX254" fmla="*/ 3104148 w 8128084"/>
              <a:gd name="connsiteY254" fmla="*/ 12320337 h 15135727"/>
              <a:gd name="connsiteX255" fmla="*/ 3104148 w 8128084"/>
              <a:gd name="connsiteY255" fmla="*/ 12320337 h 15135727"/>
              <a:gd name="connsiteX256" fmla="*/ 3007895 w 8128084"/>
              <a:gd name="connsiteY256" fmla="*/ 12079706 h 15135727"/>
              <a:gd name="connsiteX257" fmla="*/ 2911642 w 8128084"/>
              <a:gd name="connsiteY257" fmla="*/ 11935327 h 15135727"/>
              <a:gd name="connsiteX258" fmla="*/ 2863516 w 8128084"/>
              <a:gd name="connsiteY258" fmla="*/ 11694695 h 15135727"/>
              <a:gd name="connsiteX259" fmla="*/ 2911642 w 8128084"/>
              <a:gd name="connsiteY259" fmla="*/ 11454064 h 15135727"/>
              <a:gd name="connsiteX260" fmla="*/ 3056021 w 8128084"/>
              <a:gd name="connsiteY260" fmla="*/ 11454064 h 15135727"/>
              <a:gd name="connsiteX261" fmla="*/ 2983832 w 8128084"/>
              <a:gd name="connsiteY261" fmla="*/ 11381874 h 15135727"/>
              <a:gd name="connsiteX262" fmla="*/ 3031958 w 8128084"/>
              <a:gd name="connsiteY262" fmla="*/ 11285621 h 15135727"/>
              <a:gd name="connsiteX263" fmla="*/ 3007895 w 8128084"/>
              <a:gd name="connsiteY263" fmla="*/ 11189369 h 15135727"/>
              <a:gd name="connsiteX264" fmla="*/ 2887579 w 8128084"/>
              <a:gd name="connsiteY264" fmla="*/ 11141242 h 15135727"/>
              <a:gd name="connsiteX265" fmla="*/ 2887579 w 8128084"/>
              <a:gd name="connsiteY265" fmla="*/ 10972800 h 15135727"/>
              <a:gd name="connsiteX266" fmla="*/ 2887579 w 8128084"/>
              <a:gd name="connsiteY266" fmla="*/ 10924674 h 15135727"/>
              <a:gd name="connsiteX267" fmla="*/ 2767264 w 8128084"/>
              <a:gd name="connsiteY267" fmla="*/ 11020927 h 15135727"/>
              <a:gd name="connsiteX268" fmla="*/ 2743200 w 8128084"/>
              <a:gd name="connsiteY268" fmla="*/ 10924674 h 15135727"/>
              <a:gd name="connsiteX269" fmla="*/ 2550695 w 8128084"/>
              <a:gd name="connsiteY269" fmla="*/ 11020927 h 15135727"/>
              <a:gd name="connsiteX270" fmla="*/ 2526632 w 8128084"/>
              <a:gd name="connsiteY270" fmla="*/ 11117179 h 15135727"/>
              <a:gd name="connsiteX271" fmla="*/ 2334127 w 8128084"/>
              <a:gd name="connsiteY271" fmla="*/ 10996864 h 15135727"/>
              <a:gd name="connsiteX272" fmla="*/ 2358190 w 8128084"/>
              <a:gd name="connsiteY272" fmla="*/ 10732169 h 15135727"/>
              <a:gd name="connsiteX273" fmla="*/ 2334127 w 8128084"/>
              <a:gd name="connsiteY273" fmla="*/ 10587790 h 15135727"/>
              <a:gd name="connsiteX274" fmla="*/ 2406316 w 8128084"/>
              <a:gd name="connsiteY274" fmla="*/ 10491537 h 15135727"/>
              <a:gd name="connsiteX275" fmla="*/ 2598821 w 8128084"/>
              <a:gd name="connsiteY275" fmla="*/ 10684042 h 15135727"/>
              <a:gd name="connsiteX276" fmla="*/ 2767264 w 8128084"/>
              <a:gd name="connsiteY276" fmla="*/ 10684042 h 15135727"/>
              <a:gd name="connsiteX277" fmla="*/ 2646948 w 8128084"/>
              <a:gd name="connsiteY277" fmla="*/ 10515600 h 15135727"/>
              <a:gd name="connsiteX278" fmla="*/ 2815390 w 8128084"/>
              <a:gd name="connsiteY278" fmla="*/ 10395285 h 15135727"/>
              <a:gd name="connsiteX279" fmla="*/ 3080085 w 8128084"/>
              <a:gd name="connsiteY279" fmla="*/ 10419348 h 15135727"/>
              <a:gd name="connsiteX280" fmla="*/ 3248527 w 8128084"/>
              <a:gd name="connsiteY280" fmla="*/ 10539664 h 15135727"/>
              <a:gd name="connsiteX281" fmla="*/ 3320716 w 8128084"/>
              <a:gd name="connsiteY281" fmla="*/ 10659979 h 15135727"/>
              <a:gd name="connsiteX282" fmla="*/ 3465095 w 8128084"/>
              <a:gd name="connsiteY282" fmla="*/ 10659979 h 15135727"/>
              <a:gd name="connsiteX283" fmla="*/ 3441032 w 8128084"/>
              <a:gd name="connsiteY283" fmla="*/ 10491537 h 15135727"/>
              <a:gd name="connsiteX284" fmla="*/ 3392906 w 8128084"/>
              <a:gd name="connsiteY284" fmla="*/ 10250906 h 15135727"/>
              <a:gd name="connsiteX285" fmla="*/ 3152274 w 8128084"/>
              <a:gd name="connsiteY285" fmla="*/ 10250906 h 15135727"/>
              <a:gd name="connsiteX286" fmla="*/ 3176337 w 8128084"/>
              <a:gd name="connsiteY286" fmla="*/ 10178716 h 15135727"/>
              <a:gd name="connsiteX287" fmla="*/ 3104148 w 8128084"/>
              <a:gd name="connsiteY287" fmla="*/ 10154653 h 15135727"/>
              <a:gd name="connsiteX288" fmla="*/ 3007895 w 8128084"/>
              <a:gd name="connsiteY288" fmla="*/ 9962148 h 15135727"/>
              <a:gd name="connsiteX289" fmla="*/ 3176337 w 8128084"/>
              <a:gd name="connsiteY289" fmla="*/ 9889958 h 15135727"/>
              <a:gd name="connsiteX290" fmla="*/ 2959769 w 8128084"/>
              <a:gd name="connsiteY290" fmla="*/ 9504948 h 15135727"/>
              <a:gd name="connsiteX291" fmla="*/ 2791327 w 8128084"/>
              <a:gd name="connsiteY291" fmla="*/ 9456821 h 15135727"/>
              <a:gd name="connsiteX292" fmla="*/ 2574758 w 8128084"/>
              <a:gd name="connsiteY292" fmla="*/ 9336506 h 15135727"/>
              <a:gd name="connsiteX293" fmla="*/ 2550695 w 8128084"/>
              <a:gd name="connsiteY293" fmla="*/ 9071811 h 15135727"/>
              <a:gd name="connsiteX294" fmla="*/ 2695074 w 8128084"/>
              <a:gd name="connsiteY294" fmla="*/ 8999621 h 15135727"/>
              <a:gd name="connsiteX295" fmla="*/ 2622885 w 8128084"/>
              <a:gd name="connsiteY295" fmla="*/ 8975558 h 15135727"/>
              <a:gd name="connsiteX296" fmla="*/ 2430379 w 8128084"/>
              <a:gd name="connsiteY296" fmla="*/ 8999621 h 15135727"/>
              <a:gd name="connsiteX297" fmla="*/ 2261937 w 8128084"/>
              <a:gd name="connsiteY297" fmla="*/ 9168064 h 15135727"/>
              <a:gd name="connsiteX298" fmla="*/ 2237874 w 8128084"/>
              <a:gd name="connsiteY298" fmla="*/ 8999621 h 15135727"/>
              <a:gd name="connsiteX299" fmla="*/ 2117558 w 8128084"/>
              <a:gd name="connsiteY299" fmla="*/ 8975558 h 15135727"/>
              <a:gd name="connsiteX300" fmla="*/ 2045369 w 8128084"/>
              <a:gd name="connsiteY300" fmla="*/ 8783053 h 15135727"/>
              <a:gd name="connsiteX301" fmla="*/ 1852864 w 8128084"/>
              <a:gd name="connsiteY301" fmla="*/ 8758990 h 15135727"/>
              <a:gd name="connsiteX302" fmla="*/ 1636295 w 8128084"/>
              <a:gd name="connsiteY302" fmla="*/ 8927432 h 15135727"/>
              <a:gd name="connsiteX303" fmla="*/ 1588169 w 8128084"/>
              <a:gd name="connsiteY303" fmla="*/ 9023685 h 15135727"/>
              <a:gd name="connsiteX304" fmla="*/ 1515979 w 8128084"/>
              <a:gd name="connsiteY304" fmla="*/ 8879306 h 15135727"/>
              <a:gd name="connsiteX305" fmla="*/ 1347537 w 8128084"/>
              <a:gd name="connsiteY305" fmla="*/ 8879306 h 15135727"/>
              <a:gd name="connsiteX306" fmla="*/ 1347537 w 8128084"/>
              <a:gd name="connsiteY306" fmla="*/ 8710864 h 15135727"/>
              <a:gd name="connsiteX307" fmla="*/ 1106906 w 8128084"/>
              <a:gd name="connsiteY307" fmla="*/ 8783053 h 15135727"/>
              <a:gd name="connsiteX308" fmla="*/ 890337 w 8128084"/>
              <a:gd name="connsiteY308" fmla="*/ 8686800 h 15135727"/>
              <a:gd name="connsiteX309" fmla="*/ 649706 w 8128084"/>
              <a:gd name="connsiteY309" fmla="*/ 8662737 h 15135727"/>
              <a:gd name="connsiteX310" fmla="*/ 385011 w 8128084"/>
              <a:gd name="connsiteY310" fmla="*/ 8566485 h 15135727"/>
              <a:gd name="connsiteX311" fmla="*/ 577516 w 8128084"/>
              <a:gd name="connsiteY311" fmla="*/ 8373979 h 15135727"/>
              <a:gd name="connsiteX312" fmla="*/ 794085 w 8128084"/>
              <a:gd name="connsiteY312" fmla="*/ 8301790 h 15135727"/>
              <a:gd name="connsiteX313" fmla="*/ 745958 w 8128084"/>
              <a:gd name="connsiteY313" fmla="*/ 8133348 h 15135727"/>
              <a:gd name="connsiteX314" fmla="*/ 818148 w 8128084"/>
              <a:gd name="connsiteY314" fmla="*/ 7820527 h 15135727"/>
              <a:gd name="connsiteX315" fmla="*/ 697832 w 8128084"/>
              <a:gd name="connsiteY315" fmla="*/ 7820527 h 15135727"/>
              <a:gd name="connsiteX316" fmla="*/ 625642 w 8128084"/>
              <a:gd name="connsiteY316" fmla="*/ 7916779 h 15135727"/>
              <a:gd name="connsiteX317" fmla="*/ 457200 w 8128084"/>
              <a:gd name="connsiteY317" fmla="*/ 7820527 h 15135727"/>
              <a:gd name="connsiteX318" fmla="*/ 529390 w 8128084"/>
              <a:gd name="connsiteY318" fmla="*/ 7700211 h 15135727"/>
              <a:gd name="connsiteX319" fmla="*/ 938464 w 8128084"/>
              <a:gd name="connsiteY319" fmla="*/ 7676148 h 15135727"/>
              <a:gd name="connsiteX320" fmla="*/ 1058779 w 8128084"/>
              <a:gd name="connsiteY320" fmla="*/ 7459579 h 15135727"/>
              <a:gd name="connsiteX321" fmla="*/ 1203158 w 8128084"/>
              <a:gd name="connsiteY321" fmla="*/ 7603958 h 15135727"/>
              <a:gd name="connsiteX322" fmla="*/ 1299411 w 8128084"/>
              <a:gd name="connsiteY322" fmla="*/ 7555832 h 15135727"/>
              <a:gd name="connsiteX323" fmla="*/ 1443790 w 8128084"/>
              <a:gd name="connsiteY323" fmla="*/ 7507706 h 15135727"/>
              <a:gd name="connsiteX324" fmla="*/ 1684421 w 8128084"/>
              <a:gd name="connsiteY324" fmla="*/ 7603958 h 15135727"/>
              <a:gd name="connsiteX325" fmla="*/ 1684421 w 8128084"/>
              <a:gd name="connsiteY325" fmla="*/ 7603958 h 15135727"/>
              <a:gd name="connsiteX326" fmla="*/ 1540042 w 8128084"/>
              <a:gd name="connsiteY326" fmla="*/ 7363327 h 15135727"/>
              <a:gd name="connsiteX327" fmla="*/ 1299411 w 8128084"/>
              <a:gd name="connsiteY327" fmla="*/ 7315200 h 15135727"/>
              <a:gd name="connsiteX328" fmla="*/ 1130969 w 8128084"/>
              <a:gd name="connsiteY328" fmla="*/ 7339264 h 15135727"/>
              <a:gd name="connsiteX329" fmla="*/ 1034716 w 8128084"/>
              <a:gd name="connsiteY329" fmla="*/ 7315200 h 15135727"/>
              <a:gd name="connsiteX330" fmla="*/ 1155032 w 8128084"/>
              <a:gd name="connsiteY330" fmla="*/ 7050506 h 15135727"/>
              <a:gd name="connsiteX331" fmla="*/ 1155032 w 8128084"/>
              <a:gd name="connsiteY331" fmla="*/ 6930190 h 15135727"/>
              <a:gd name="connsiteX332" fmla="*/ 1155032 w 8128084"/>
              <a:gd name="connsiteY332" fmla="*/ 6761748 h 15135727"/>
              <a:gd name="connsiteX333" fmla="*/ 1203158 w 8128084"/>
              <a:gd name="connsiteY333" fmla="*/ 6617369 h 15135727"/>
              <a:gd name="connsiteX334" fmla="*/ 1371600 w 8128084"/>
              <a:gd name="connsiteY334" fmla="*/ 6472990 h 15135727"/>
              <a:gd name="connsiteX335" fmla="*/ 1443790 w 8128084"/>
              <a:gd name="connsiteY335" fmla="*/ 6328611 h 15135727"/>
              <a:gd name="connsiteX336" fmla="*/ 1419727 w 8128084"/>
              <a:gd name="connsiteY336" fmla="*/ 6208295 h 15135727"/>
              <a:gd name="connsiteX337" fmla="*/ 1275348 w 8128084"/>
              <a:gd name="connsiteY337" fmla="*/ 6304548 h 15135727"/>
              <a:gd name="connsiteX338" fmla="*/ 1323474 w 8128084"/>
              <a:gd name="connsiteY338" fmla="*/ 6015790 h 15135727"/>
              <a:gd name="connsiteX339" fmla="*/ 1540042 w 8128084"/>
              <a:gd name="connsiteY339" fmla="*/ 5871411 h 15135727"/>
              <a:gd name="connsiteX340" fmla="*/ 1540042 w 8128084"/>
              <a:gd name="connsiteY340" fmla="*/ 5751095 h 15135727"/>
              <a:gd name="connsiteX341" fmla="*/ 1395664 w 8128084"/>
              <a:gd name="connsiteY341" fmla="*/ 5799221 h 15135727"/>
              <a:gd name="connsiteX342" fmla="*/ 1179095 w 8128084"/>
              <a:gd name="connsiteY342" fmla="*/ 5799221 h 15135727"/>
              <a:gd name="connsiteX343" fmla="*/ 890337 w 8128084"/>
              <a:gd name="connsiteY343" fmla="*/ 5775158 h 15135727"/>
              <a:gd name="connsiteX344" fmla="*/ 697832 w 8128084"/>
              <a:gd name="connsiteY344" fmla="*/ 5606716 h 15135727"/>
              <a:gd name="connsiteX345" fmla="*/ 577516 w 8128084"/>
              <a:gd name="connsiteY345" fmla="*/ 5582653 h 15135727"/>
              <a:gd name="connsiteX346" fmla="*/ 697832 w 8128084"/>
              <a:gd name="connsiteY346" fmla="*/ 5775158 h 15135727"/>
              <a:gd name="connsiteX347" fmla="*/ 409074 w 8128084"/>
              <a:gd name="connsiteY347" fmla="*/ 5799221 h 15135727"/>
              <a:gd name="connsiteX348" fmla="*/ 168442 w 8128084"/>
              <a:gd name="connsiteY348" fmla="*/ 5702969 h 15135727"/>
              <a:gd name="connsiteX349" fmla="*/ 264695 w 8128084"/>
              <a:gd name="connsiteY349" fmla="*/ 5558590 h 15135727"/>
              <a:gd name="connsiteX350" fmla="*/ 144379 w 8128084"/>
              <a:gd name="connsiteY350" fmla="*/ 5510464 h 15135727"/>
              <a:gd name="connsiteX351" fmla="*/ 0 w 8128084"/>
              <a:gd name="connsiteY351" fmla="*/ 5462337 h 15135727"/>
              <a:gd name="connsiteX352" fmla="*/ 96253 w 8128084"/>
              <a:gd name="connsiteY352"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42827 w 8128084"/>
              <a:gd name="connsiteY202" fmla="*/ 14383753 h 15135727"/>
              <a:gd name="connsiteX203" fmla="*/ 4403558 w 8128084"/>
              <a:gd name="connsiteY203" fmla="*/ 14437895 h 15135727"/>
              <a:gd name="connsiteX204" fmla="*/ 4340058 w 8128084"/>
              <a:gd name="connsiteY204" fmla="*/ 14475995 h 15135727"/>
              <a:gd name="connsiteX205" fmla="*/ 4283242 w 8128084"/>
              <a:gd name="connsiteY205" fmla="*/ 14245390 h 15135727"/>
              <a:gd name="connsiteX206" fmla="*/ 4235116 w 8128084"/>
              <a:gd name="connsiteY206" fmla="*/ 14341642 h 15135727"/>
              <a:gd name="connsiteX207" fmla="*/ 4162927 w 8128084"/>
              <a:gd name="connsiteY207" fmla="*/ 14389769 h 15135727"/>
              <a:gd name="connsiteX208" fmla="*/ 4162927 w 8128084"/>
              <a:gd name="connsiteY208" fmla="*/ 14389769 h 15135727"/>
              <a:gd name="connsiteX209" fmla="*/ 3922295 w 8128084"/>
              <a:gd name="connsiteY209" fmla="*/ 14245390 h 15135727"/>
              <a:gd name="connsiteX210" fmla="*/ 3801979 w 8128084"/>
              <a:gd name="connsiteY210" fmla="*/ 14293516 h 15135727"/>
              <a:gd name="connsiteX211" fmla="*/ 3681664 w 8128084"/>
              <a:gd name="connsiteY211" fmla="*/ 14389769 h 15135727"/>
              <a:gd name="connsiteX212" fmla="*/ 3657600 w 8128084"/>
              <a:gd name="connsiteY212" fmla="*/ 14654464 h 15135727"/>
              <a:gd name="connsiteX213" fmla="*/ 3513221 w 8128084"/>
              <a:gd name="connsiteY213" fmla="*/ 14726653 h 15135727"/>
              <a:gd name="connsiteX214" fmla="*/ 3513221 w 8128084"/>
              <a:gd name="connsiteY214" fmla="*/ 14871032 h 15135727"/>
              <a:gd name="connsiteX215" fmla="*/ 3633537 w 8128084"/>
              <a:gd name="connsiteY215" fmla="*/ 14967285 h 15135727"/>
              <a:gd name="connsiteX216" fmla="*/ 3609474 w 8128084"/>
              <a:gd name="connsiteY216" fmla="*/ 15087600 h 15135727"/>
              <a:gd name="connsiteX217" fmla="*/ 3441032 w 8128084"/>
              <a:gd name="connsiteY217" fmla="*/ 15039474 h 15135727"/>
              <a:gd name="connsiteX218" fmla="*/ 3272590 w 8128084"/>
              <a:gd name="connsiteY218" fmla="*/ 15063537 h 15135727"/>
              <a:gd name="connsiteX219" fmla="*/ 3248527 w 8128084"/>
              <a:gd name="connsiteY219" fmla="*/ 14895095 h 15135727"/>
              <a:gd name="connsiteX220" fmla="*/ 3128211 w 8128084"/>
              <a:gd name="connsiteY220" fmla="*/ 14919158 h 15135727"/>
              <a:gd name="connsiteX221" fmla="*/ 2959769 w 8128084"/>
              <a:gd name="connsiteY221" fmla="*/ 15135727 h 15135727"/>
              <a:gd name="connsiteX222" fmla="*/ 2935706 w 8128084"/>
              <a:gd name="connsiteY222" fmla="*/ 14895095 h 15135727"/>
              <a:gd name="connsiteX223" fmla="*/ 2791327 w 8128084"/>
              <a:gd name="connsiteY223" fmla="*/ 14943221 h 15135727"/>
              <a:gd name="connsiteX224" fmla="*/ 2671011 w 8128084"/>
              <a:gd name="connsiteY224" fmla="*/ 15039474 h 15135727"/>
              <a:gd name="connsiteX225" fmla="*/ 2430379 w 8128084"/>
              <a:gd name="connsiteY225" fmla="*/ 15087600 h 15135727"/>
              <a:gd name="connsiteX226" fmla="*/ 2237874 w 8128084"/>
              <a:gd name="connsiteY226" fmla="*/ 15039474 h 15135727"/>
              <a:gd name="connsiteX227" fmla="*/ 2622885 w 8128084"/>
              <a:gd name="connsiteY227" fmla="*/ 14846969 h 15135727"/>
              <a:gd name="connsiteX228" fmla="*/ 2887579 w 8128084"/>
              <a:gd name="connsiteY228" fmla="*/ 14774779 h 15135727"/>
              <a:gd name="connsiteX229" fmla="*/ 2839453 w 8128084"/>
              <a:gd name="connsiteY229" fmla="*/ 14582274 h 15135727"/>
              <a:gd name="connsiteX230" fmla="*/ 2935706 w 8128084"/>
              <a:gd name="connsiteY230" fmla="*/ 14510085 h 15135727"/>
              <a:gd name="connsiteX231" fmla="*/ 2935706 w 8128084"/>
              <a:gd name="connsiteY231" fmla="*/ 14510085 h 15135727"/>
              <a:gd name="connsiteX232" fmla="*/ 3080085 w 8128084"/>
              <a:gd name="connsiteY232" fmla="*/ 14413832 h 15135727"/>
              <a:gd name="connsiteX233" fmla="*/ 3152274 w 8128084"/>
              <a:gd name="connsiteY233" fmla="*/ 14341642 h 15135727"/>
              <a:gd name="connsiteX234" fmla="*/ 3080085 w 8128084"/>
              <a:gd name="connsiteY234" fmla="*/ 14269453 h 15135727"/>
              <a:gd name="connsiteX235" fmla="*/ 3152274 w 8128084"/>
              <a:gd name="connsiteY235" fmla="*/ 14197264 h 15135727"/>
              <a:gd name="connsiteX236" fmla="*/ 3152274 w 8128084"/>
              <a:gd name="connsiteY236" fmla="*/ 14052885 h 15135727"/>
              <a:gd name="connsiteX237" fmla="*/ 3080085 w 8128084"/>
              <a:gd name="connsiteY237" fmla="*/ 13980695 h 15135727"/>
              <a:gd name="connsiteX238" fmla="*/ 3056021 w 8128084"/>
              <a:gd name="connsiteY238" fmla="*/ 14076948 h 15135727"/>
              <a:gd name="connsiteX239" fmla="*/ 2935706 w 8128084"/>
              <a:gd name="connsiteY239" fmla="*/ 14076948 h 15135727"/>
              <a:gd name="connsiteX240" fmla="*/ 2863516 w 8128084"/>
              <a:gd name="connsiteY240" fmla="*/ 14125074 h 15135727"/>
              <a:gd name="connsiteX241" fmla="*/ 2719137 w 8128084"/>
              <a:gd name="connsiteY241" fmla="*/ 14197264 h 15135727"/>
              <a:gd name="connsiteX242" fmla="*/ 2646948 w 8128084"/>
              <a:gd name="connsiteY242" fmla="*/ 14197264 h 15135727"/>
              <a:gd name="connsiteX243" fmla="*/ 2598821 w 8128084"/>
              <a:gd name="connsiteY243" fmla="*/ 14125074 h 15135727"/>
              <a:gd name="connsiteX244" fmla="*/ 2430379 w 8128084"/>
              <a:gd name="connsiteY244" fmla="*/ 13836316 h 15135727"/>
              <a:gd name="connsiteX245" fmla="*/ 2646948 w 8128084"/>
              <a:gd name="connsiteY245" fmla="*/ 13812253 h 15135727"/>
              <a:gd name="connsiteX246" fmla="*/ 2502569 w 8128084"/>
              <a:gd name="connsiteY246" fmla="*/ 13475369 h 15135727"/>
              <a:gd name="connsiteX247" fmla="*/ 2550695 w 8128084"/>
              <a:gd name="connsiteY247" fmla="*/ 13186611 h 15135727"/>
              <a:gd name="connsiteX248" fmla="*/ 2719137 w 8128084"/>
              <a:gd name="connsiteY248" fmla="*/ 13042232 h 15135727"/>
              <a:gd name="connsiteX249" fmla="*/ 2791327 w 8128084"/>
              <a:gd name="connsiteY249" fmla="*/ 12945979 h 15135727"/>
              <a:gd name="connsiteX250" fmla="*/ 3031958 w 8128084"/>
              <a:gd name="connsiteY250" fmla="*/ 13090358 h 15135727"/>
              <a:gd name="connsiteX251" fmla="*/ 3056021 w 8128084"/>
              <a:gd name="connsiteY251" fmla="*/ 12753474 h 15135727"/>
              <a:gd name="connsiteX252" fmla="*/ 2887579 w 8128084"/>
              <a:gd name="connsiteY252" fmla="*/ 12777537 h 15135727"/>
              <a:gd name="connsiteX253" fmla="*/ 2815390 w 8128084"/>
              <a:gd name="connsiteY253" fmla="*/ 12777537 h 15135727"/>
              <a:gd name="connsiteX254" fmla="*/ 3176337 w 8128084"/>
              <a:gd name="connsiteY254" fmla="*/ 12368464 h 15135727"/>
              <a:gd name="connsiteX255" fmla="*/ 3104148 w 8128084"/>
              <a:gd name="connsiteY255" fmla="*/ 12320337 h 15135727"/>
              <a:gd name="connsiteX256" fmla="*/ 3104148 w 8128084"/>
              <a:gd name="connsiteY256" fmla="*/ 12320337 h 15135727"/>
              <a:gd name="connsiteX257" fmla="*/ 3007895 w 8128084"/>
              <a:gd name="connsiteY257" fmla="*/ 12079706 h 15135727"/>
              <a:gd name="connsiteX258" fmla="*/ 2911642 w 8128084"/>
              <a:gd name="connsiteY258" fmla="*/ 11935327 h 15135727"/>
              <a:gd name="connsiteX259" fmla="*/ 2863516 w 8128084"/>
              <a:gd name="connsiteY259" fmla="*/ 11694695 h 15135727"/>
              <a:gd name="connsiteX260" fmla="*/ 2911642 w 8128084"/>
              <a:gd name="connsiteY260" fmla="*/ 11454064 h 15135727"/>
              <a:gd name="connsiteX261" fmla="*/ 3056021 w 8128084"/>
              <a:gd name="connsiteY261" fmla="*/ 11454064 h 15135727"/>
              <a:gd name="connsiteX262" fmla="*/ 2983832 w 8128084"/>
              <a:gd name="connsiteY262" fmla="*/ 11381874 h 15135727"/>
              <a:gd name="connsiteX263" fmla="*/ 3031958 w 8128084"/>
              <a:gd name="connsiteY263" fmla="*/ 11285621 h 15135727"/>
              <a:gd name="connsiteX264" fmla="*/ 3007895 w 8128084"/>
              <a:gd name="connsiteY264" fmla="*/ 11189369 h 15135727"/>
              <a:gd name="connsiteX265" fmla="*/ 2887579 w 8128084"/>
              <a:gd name="connsiteY265" fmla="*/ 11141242 h 15135727"/>
              <a:gd name="connsiteX266" fmla="*/ 2887579 w 8128084"/>
              <a:gd name="connsiteY266" fmla="*/ 10972800 h 15135727"/>
              <a:gd name="connsiteX267" fmla="*/ 2887579 w 8128084"/>
              <a:gd name="connsiteY267" fmla="*/ 10924674 h 15135727"/>
              <a:gd name="connsiteX268" fmla="*/ 2767264 w 8128084"/>
              <a:gd name="connsiteY268" fmla="*/ 11020927 h 15135727"/>
              <a:gd name="connsiteX269" fmla="*/ 2743200 w 8128084"/>
              <a:gd name="connsiteY269" fmla="*/ 10924674 h 15135727"/>
              <a:gd name="connsiteX270" fmla="*/ 2550695 w 8128084"/>
              <a:gd name="connsiteY270" fmla="*/ 11020927 h 15135727"/>
              <a:gd name="connsiteX271" fmla="*/ 2526632 w 8128084"/>
              <a:gd name="connsiteY271" fmla="*/ 11117179 h 15135727"/>
              <a:gd name="connsiteX272" fmla="*/ 2334127 w 8128084"/>
              <a:gd name="connsiteY272" fmla="*/ 10996864 h 15135727"/>
              <a:gd name="connsiteX273" fmla="*/ 2358190 w 8128084"/>
              <a:gd name="connsiteY273" fmla="*/ 10732169 h 15135727"/>
              <a:gd name="connsiteX274" fmla="*/ 2334127 w 8128084"/>
              <a:gd name="connsiteY274" fmla="*/ 10587790 h 15135727"/>
              <a:gd name="connsiteX275" fmla="*/ 2406316 w 8128084"/>
              <a:gd name="connsiteY275" fmla="*/ 10491537 h 15135727"/>
              <a:gd name="connsiteX276" fmla="*/ 2598821 w 8128084"/>
              <a:gd name="connsiteY276" fmla="*/ 10684042 h 15135727"/>
              <a:gd name="connsiteX277" fmla="*/ 2767264 w 8128084"/>
              <a:gd name="connsiteY277" fmla="*/ 10684042 h 15135727"/>
              <a:gd name="connsiteX278" fmla="*/ 2646948 w 8128084"/>
              <a:gd name="connsiteY278" fmla="*/ 10515600 h 15135727"/>
              <a:gd name="connsiteX279" fmla="*/ 2815390 w 8128084"/>
              <a:gd name="connsiteY279" fmla="*/ 10395285 h 15135727"/>
              <a:gd name="connsiteX280" fmla="*/ 3080085 w 8128084"/>
              <a:gd name="connsiteY280" fmla="*/ 10419348 h 15135727"/>
              <a:gd name="connsiteX281" fmla="*/ 3248527 w 8128084"/>
              <a:gd name="connsiteY281" fmla="*/ 10539664 h 15135727"/>
              <a:gd name="connsiteX282" fmla="*/ 3320716 w 8128084"/>
              <a:gd name="connsiteY282" fmla="*/ 10659979 h 15135727"/>
              <a:gd name="connsiteX283" fmla="*/ 3465095 w 8128084"/>
              <a:gd name="connsiteY283" fmla="*/ 10659979 h 15135727"/>
              <a:gd name="connsiteX284" fmla="*/ 3441032 w 8128084"/>
              <a:gd name="connsiteY284" fmla="*/ 10491537 h 15135727"/>
              <a:gd name="connsiteX285" fmla="*/ 3392906 w 8128084"/>
              <a:gd name="connsiteY285" fmla="*/ 10250906 h 15135727"/>
              <a:gd name="connsiteX286" fmla="*/ 3152274 w 8128084"/>
              <a:gd name="connsiteY286" fmla="*/ 10250906 h 15135727"/>
              <a:gd name="connsiteX287" fmla="*/ 3176337 w 8128084"/>
              <a:gd name="connsiteY287" fmla="*/ 10178716 h 15135727"/>
              <a:gd name="connsiteX288" fmla="*/ 3104148 w 8128084"/>
              <a:gd name="connsiteY288" fmla="*/ 10154653 h 15135727"/>
              <a:gd name="connsiteX289" fmla="*/ 3007895 w 8128084"/>
              <a:gd name="connsiteY289" fmla="*/ 9962148 h 15135727"/>
              <a:gd name="connsiteX290" fmla="*/ 3176337 w 8128084"/>
              <a:gd name="connsiteY290" fmla="*/ 9889958 h 15135727"/>
              <a:gd name="connsiteX291" fmla="*/ 2959769 w 8128084"/>
              <a:gd name="connsiteY291" fmla="*/ 9504948 h 15135727"/>
              <a:gd name="connsiteX292" fmla="*/ 2791327 w 8128084"/>
              <a:gd name="connsiteY292" fmla="*/ 9456821 h 15135727"/>
              <a:gd name="connsiteX293" fmla="*/ 2574758 w 8128084"/>
              <a:gd name="connsiteY293" fmla="*/ 9336506 h 15135727"/>
              <a:gd name="connsiteX294" fmla="*/ 2550695 w 8128084"/>
              <a:gd name="connsiteY294" fmla="*/ 9071811 h 15135727"/>
              <a:gd name="connsiteX295" fmla="*/ 2695074 w 8128084"/>
              <a:gd name="connsiteY295" fmla="*/ 8999621 h 15135727"/>
              <a:gd name="connsiteX296" fmla="*/ 2622885 w 8128084"/>
              <a:gd name="connsiteY296" fmla="*/ 8975558 h 15135727"/>
              <a:gd name="connsiteX297" fmla="*/ 2430379 w 8128084"/>
              <a:gd name="connsiteY297" fmla="*/ 8999621 h 15135727"/>
              <a:gd name="connsiteX298" fmla="*/ 2261937 w 8128084"/>
              <a:gd name="connsiteY298" fmla="*/ 9168064 h 15135727"/>
              <a:gd name="connsiteX299" fmla="*/ 2237874 w 8128084"/>
              <a:gd name="connsiteY299" fmla="*/ 8999621 h 15135727"/>
              <a:gd name="connsiteX300" fmla="*/ 2117558 w 8128084"/>
              <a:gd name="connsiteY300" fmla="*/ 8975558 h 15135727"/>
              <a:gd name="connsiteX301" fmla="*/ 2045369 w 8128084"/>
              <a:gd name="connsiteY301" fmla="*/ 8783053 h 15135727"/>
              <a:gd name="connsiteX302" fmla="*/ 1852864 w 8128084"/>
              <a:gd name="connsiteY302" fmla="*/ 8758990 h 15135727"/>
              <a:gd name="connsiteX303" fmla="*/ 1636295 w 8128084"/>
              <a:gd name="connsiteY303" fmla="*/ 8927432 h 15135727"/>
              <a:gd name="connsiteX304" fmla="*/ 1588169 w 8128084"/>
              <a:gd name="connsiteY304" fmla="*/ 9023685 h 15135727"/>
              <a:gd name="connsiteX305" fmla="*/ 1515979 w 8128084"/>
              <a:gd name="connsiteY305" fmla="*/ 8879306 h 15135727"/>
              <a:gd name="connsiteX306" fmla="*/ 1347537 w 8128084"/>
              <a:gd name="connsiteY306" fmla="*/ 8879306 h 15135727"/>
              <a:gd name="connsiteX307" fmla="*/ 1347537 w 8128084"/>
              <a:gd name="connsiteY307" fmla="*/ 8710864 h 15135727"/>
              <a:gd name="connsiteX308" fmla="*/ 1106906 w 8128084"/>
              <a:gd name="connsiteY308" fmla="*/ 8783053 h 15135727"/>
              <a:gd name="connsiteX309" fmla="*/ 890337 w 8128084"/>
              <a:gd name="connsiteY309" fmla="*/ 8686800 h 15135727"/>
              <a:gd name="connsiteX310" fmla="*/ 649706 w 8128084"/>
              <a:gd name="connsiteY310" fmla="*/ 8662737 h 15135727"/>
              <a:gd name="connsiteX311" fmla="*/ 385011 w 8128084"/>
              <a:gd name="connsiteY311" fmla="*/ 8566485 h 15135727"/>
              <a:gd name="connsiteX312" fmla="*/ 577516 w 8128084"/>
              <a:gd name="connsiteY312" fmla="*/ 8373979 h 15135727"/>
              <a:gd name="connsiteX313" fmla="*/ 794085 w 8128084"/>
              <a:gd name="connsiteY313" fmla="*/ 8301790 h 15135727"/>
              <a:gd name="connsiteX314" fmla="*/ 745958 w 8128084"/>
              <a:gd name="connsiteY314" fmla="*/ 8133348 h 15135727"/>
              <a:gd name="connsiteX315" fmla="*/ 818148 w 8128084"/>
              <a:gd name="connsiteY315" fmla="*/ 7820527 h 15135727"/>
              <a:gd name="connsiteX316" fmla="*/ 697832 w 8128084"/>
              <a:gd name="connsiteY316" fmla="*/ 7820527 h 15135727"/>
              <a:gd name="connsiteX317" fmla="*/ 625642 w 8128084"/>
              <a:gd name="connsiteY317" fmla="*/ 7916779 h 15135727"/>
              <a:gd name="connsiteX318" fmla="*/ 457200 w 8128084"/>
              <a:gd name="connsiteY318" fmla="*/ 7820527 h 15135727"/>
              <a:gd name="connsiteX319" fmla="*/ 529390 w 8128084"/>
              <a:gd name="connsiteY319" fmla="*/ 7700211 h 15135727"/>
              <a:gd name="connsiteX320" fmla="*/ 938464 w 8128084"/>
              <a:gd name="connsiteY320" fmla="*/ 7676148 h 15135727"/>
              <a:gd name="connsiteX321" fmla="*/ 1058779 w 8128084"/>
              <a:gd name="connsiteY321" fmla="*/ 7459579 h 15135727"/>
              <a:gd name="connsiteX322" fmla="*/ 1203158 w 8128084"/>
              <a:gd name="connsiteY322" fmla="*/ 7603958 h 15135727"/>
              <a:gd name="connsiteX323" fmla="*/ 1299411 w 8128084"/>
              <a:gd name="connsiteY323" fmla="*/ 7555832 h 15135727"/>
              <a:gd name="connsiteX324" fmla="*/ 1443790 w 8128084"/>
              <a:gd name="connsiteY324" fmla="*/ 7507706 h 15135727"/>
              <a:gd name="connsiteX325" fmla="*/ 1684421 w 8128084"/>
              <a:gd name="connsiteY325" fmla="*/ 7603958 h 15135727"/>
              <a:gd name="connsiteX326" fmla="*/ 1684421 w 8128084"/>
              <a:gd name="connsiteY326" fmla="*/ 7603958 h 15135727"/>
              <a:gd name="connsiteX327" fmla="*/ 1540042 w 8128084"/>
              <a:gd name="connsiteY327" fmla="*/ 7363327 h 15135727"/>
              <a:gd name="connsiteX328" fmla="*/ 1299411 w 8128084"/>
              <a:gd name="connsiteY328" fmla="*/ 7315200 h 15135727"/>
              <a:gd name="connsiteX329" fmla="*/ 1130969 w 8128084"/>
              <a:gd name="connsiteY329" fmla="*/ 7339264 h 15135727"/>
              <a:gd name="connsiteX330" fmla="*/ 1034716 w 8128084"/>
              <a:gd name="connsiteY330" fmla="*/ 7315200 h 15135727"/>
              <a:gd name="connsiteX331" fmla="*/ 1155032 w 8128084"/>
              <a:gd name="connsiteY331" fmla="*/ 7050506 h 15135727"/>
              <a:gd name="connsiteX332" fmla="*/ 1155032 w 8128084"/>
              <a:gd name="connsiteY332" fmla="*/ 6930190 h 15135727"/>
              <a:gd name="connsiteX333" fmla="*/ 1155032 w 8128084"/>
              <a:gd name="connsiteY333" fmla="*/ 6761748 h 15135727"/>
              <a:gd name="connsiteX334" fmla="*/ 1203158 w 8128084"/>
              <a:gd name="connsiteY334" fmla="*/ 6617369 h 15135727"/>
              <a:gd name="connsiteX335" fmla="*/ 1371600 w 8128084"/>
              <a:gd name="connsiteY335" fmla="*/ 6472990 h 15135727"/>
              <a:gd name="connsiteX336" fmla="*/ 1443790 w 8128084"/>
              <a:gd name="connsiteY336" fmla="*/ 6328611 h 15135727"/>
              <a:gd name="connsiteX337" fmla="*/ 1419727 w 8128084"/>
              <a:gd name="connsiteY337" fmla="*/ 6208295 h 15135727"/>
              <a:gd name="connsiteX338" fmla="*/ 1275348 w 8128084"/>
              <a:gd name="connsiteY338" fmla="*/ 6304548 h 15135727"/>
              <a:gd name="connsiteX339" fmla="*/ 1323474 w 8128084"/>
              <a:gd name="connsiteY339" fmla="*/ 6015790 h 15135727"/>
              <a:gd name="connsiteX340" fmla="*/ 1540042 w 8128084"/>
              <a:gd name="connsiteY340" fmla="*/ 5871411 h 15135727"/>
              <a:gd name="connsiteX341" fmla="*/ 1540042 w 8128084"/>
              <a:gd name="connsiteY341" fmla="*/ 5751095 h 15135727"/>
              <a:gd name="connsiteX342" fmla="*/ 1395664 w 8128084"/>
              <a:gd name="connsiteY342" fmla="*/ 5799221 h 15135727"/>
              <a:gd name="connsiteX343" fmla="*/ 1179095 w 8128084"/>
              <a:gd name="connsiteY343" fmla="*/ 5799221 h 15135727"/>
              <a:gd name="connsiteX344" fmla="*/ 890337 w 8128084"/>
              <a:gd name="connsiteY344" fmla="*/ 5775158 h 15135727"/>
              <a:gd name="connsiteX345" fmla="*/ 697832 w 8128084"/>
              <a:gd name="connsiteY345" fmla="*/ 5606716 h 15135727"/>
              <a:gd name="connsiteX346" fmla="*/ 577516 w 8128084"/>
              <a:gd name="connsiteY346" fmla="*/ 5582653 h 15135727"/>
              <a:gd name="connsiteX347" fmla="*/ 697832 w 8128084"/>
              <a:gd name="connsiteY347" fmla="*/ 5775158 h 15135727"/>
              <a:gd name="connsiteX348" fmla="*/ 409074 w 8128084"/>
              <a:gd name="connsiteY348" fmla="*/ 5799221 h 15135727"/>
              <a:gd name="connsiteX349" fmla="*/ 168442 w 8128084"/>
              <a:gd name="connsiteY349" fmla="*/ 5702969 h 15135727"/>
              <a:gd name="connsiteX350" fmla="*/ 264695 w 8128084"/>
              <a:gd name="connsiteY350" fmla="*/ 5558590 h 15135727"/>
              <a:gd name="connsiteX351" fmla="*/ 144379 w 8128084"/>
              <a:gd name="connsiteY351" fmla="*/ 5510464 h 15135727"/>
              <a:gd name="connsiteX352" fmla="*/ 0 w 8128084"/>
              <a:gd name="connsiteY352" fmla="*/ 5462337 h 15135727"/>
              <a:gd name="connsiteX353" fmla="*/ 96253 w 8128084"/>
              <a:gd name="connsiteY353"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42827 w 8128084"/>
              <a:gd name="connsiteY202" fmla="*/ 14383753 h 15135727"/>
              <a:gd name="connsiteX203" fmla="*/ 4403558 w 8128084"/>
              <a:gd name="connsiteY203" fmla="*/ 14437895 h 15135727"/>
              <a:gd name="connsiteX204" fmla="*/ 4340058 w 8128084"/>
              <a:gd name="connsiteY204" fmla="*/ 14475995 h 15135727"/>
              <a:gd name="connsiteX205" fmla="*/ 4303127 w 8128084"/>
              <a:gd name="connsiteY205" fmla="*/ 14364703 h 15135727"/>
              <a:gd name="connsiteX206" fmla="*/ 4283242 w 8128084"/>
              <a:gd name="connsiteY206" fmla="*/ 14245390 h 15135727"/>
              <a:gd name="connsiteX207" fmla="*/ 4235116 w 8128084"/>
              <a:gd name="connsiteY207" fmla="*/ 14341642 h 15135727"/>
              <a:gd name="connsiteX208" fmla="*/ 4162927 w 8128084"/>
              <a:gd name="connsiteY208" fmla="*/ 14389769 h 15135727"/>
              <a:gd name="connsiteX209" fmla="*/ 4162927 w 8128084"/>
              <a:gd name="connsiteY209" fmla="*/ 14389769 h 15135727"/>
              <a:gd name="connsiteX210" fmla="*/ 3922295 w 8128084"/>
              <a:gd name="connsiteY210" fmla="*/ 14245390 h 15135727"/>
              <a:gd name="connsiteX211" fmla="*/ 3801979 w 8128084"/>
              <a:gd name="connsiteY211" fmla="*/ 14293516 h 15135727"/>
              <a:gd name="connsiteX212" fmla="*/ 3681664 w 8128084"/>
              <a:gd name="connsiteY212" fmla="*/ 14389769 h 15135727"/>
              <a:gd name="connsiteX213" fmla="*/ 3657600 w 8128084"/>
              <a:gd name="connsiteY213" fmla="*/ 14654464 h 15135727"/>
              <a:gd name="connsiteX214" fmla="*/ 3513221 w 8128084"/>
              <a:gd name="connsiteY214" fmla="*/ 14726653 h 15135727"/>
              <a:gd name="connsiteX215" fmla="*/ 3513221 w 8128084"/>
              <a:gd name="connsiteY215" fmla="*/ 14871032 h 15135727"/>
              <a:gd name="connsiteX216" fmla="*/ 3633537 w 8128084"/>
              <a:gd name="connsiteY216" fmla="*/ 14967285 h 15135727"/>
              <a:gd name="connsiteX217" fmla="*/ 3609474 w 8128084"/>
              <a:gd name="connsiteY217" fmla="*/ 15087600 h 15135727"/>
              <a:gd name="connsiteX218" fmla="*/ 3441032 w 8128084"/>
              <a:gd name="connsiteY218" fmla="*/ 15039474 h 15135727"/>
              <a:gd name="connsiteX219" fmla="*/ 3272590 w 8128084"/>
              <a:gd name="connsiteY219" fmla="*/ 15063537 h 15135727"/>
              <a:gd name="connsiteX220" fmla="*/ 3248527 w 8128084"/>
              <a:gd name="connsiteY220" fmla="*/ 14895095 h 15135727"/>
              <a:gd name="connsiteX221" fmla="*/ 3128211 w 8128084"/>
              <a:gd name="connsiteY221" fmla="*/ 14919158 h 15135727"/>
              <a:gd name="connsiteX222" fmla="*/ 2959769 w 8128084"/>
              <a:gd name="connsiteY222" fmla="*/ 15135727 h 15135727"/>
              <a:gd name="connsiteX223" fmla="*/ 2935706 w 8128084"/>
              <a:gd name="connsiteY223" fmla="*/ 14895095 h 15135727"/>
              <a:gd name="connsiteX224" fmla="*/ 2791327 w 8128084"/>
              <a:gd name="connsiteY224" fmla="*/ 14943221 h 15135727"/>
              <a:gd name="connsiteX225" fmla="*/ 2671011 w 8128084"/>
              <a:gd name="connsiteY225" fmla="*/ 15039474 h 15135727"/>
              <a:gd name="connsiteX226" fmla="*/ 2430379 w 8128084"/>
              <a:gd name="connsiteY226" fmla="*/ 15087600 h 15135727"/>
              <a:gd name="connsiteX227" fmla="*/ 2237874 w 8128084"/>
              <a:gd name="connsiteY227" fmla="*/ 15039474 h 15135727"/>
              <a:gd name="connsiteX228" fmla="*/ 2622885 w 8128084"/>
              <a:gd name="connsiteY228" fmla="*/ 14846969 h 15135727"/>
              <a:gd name="connsiteX229" fmla="*/ 2887579 w 8128084"/>
              <a:gd name="connsiteY229" fmla="*/ 14774779 h 15135727"/>
              <a:gd name="connsiteX230" fmla="*/ 2839453 w 8128084"/>
              <a:gd name="connsiteY230" fmla="*/ 14582274 h 15135727"/>
              <a:gd name="connsiteX231" fmla="*/ 2935706 w 8128084"/>
              <a:gd name="connsiteY231" fmla="*/ 14510085 h 15135727"/>
              <a:gd name="connsiteX232" fmla="*/ 2935706 w 8128084"/>
              <a:gd name="connsiteY232" fmla="*/ 14510085 h 15135727"/>
              <a:gd name="connsiteX233" fmla="*/ 3080085 w 8128084"/>
              <a:gd name="connsiteY233" fmla="*/ 14413832 h 15135727"/>
              <a:gd name="connsiteX234" fmla="*/ 3152274 w 8128084"/>
              <a:gd name="connsiteY234" fmla="*/ 14341642 h 15135727"/>
              <a:gd name="connsiteX235" fmla="*/ 3080085 w 8128084"/>
              <a:gd name="connsiteY235" fmla="*/ 14269453 h 15135727"/>
              <a:gd name="connsiteX236" fmla="*/ 3152274 w 8128084"/>
              <a:gd name="connsiteY236" fmla="*/ 14197264 h 15135727"/>
              <a:gd name="connsiteX237" fmla="*/ 3152274 w 8128084"/>
              <a:gd name="connsiteY237" fmla="*/ 14052885 h 15135727"/>
              <a:gd name="connsiteX238" fmla="*/ 3080085 w 8128084"/>
              <a:gd name="connsiteY238" fmla="*/ 13980695 h 15135727"/>
              <a:gd name="connsiteX239" fmla="*/ 3056021 w 8128084"/>
              <a:gd name="connsiteY239" fmla="*/ 14076948 h 15135727"/>
              <a:gd name="connsiteX240" fmla="*/ 2935706 w 8128084"/>
              <a:gd name="connsiteY240" fmla="*/ 14076948 h 15135727"/>
              <a:gd name="connsiteX241" fmla="*/ 2863516 w 8128084"/>
              <a:gd name="connsiteY241" fmla="*/ 14125074 h 15135727"/>
              <a:gd name="connsiteX242" fmla="*/ 2719137 w 8128084"/>
              <a:gd name="connsiteY242" fmla="*/ 14197264 h 15135727"/>
              <a:gd name="connsiteX243" fmla="*/ 2646948 w 8128084"/>
              <a:gd name="connsiteY243" fmla="*/ 14197264 h 15135727"/>
              <a:gd name="connsiteX244" fmla="*/ 2598821 w 8128084"/>
              <a:gd name="connsiteY244" fmla="*/ 14125074 h 15135727"/>
              <a:gd name="connsiteX245" fmla="*/ 2430379 w 8128084"/>
              <a:gd name="connsiteY245" fmla="*/ 13836316 h 15135727"/>
              <a:gd name="connsiteX246" fmla="*/ 2646948 w 8128084"/>
              <a:gd name="connsiteY246" fmla="*/ 13812253 h 15135727"/>
              <a:gd name="connsiteX247" fmla="*/ 2502569 w 8128084"/>
              <a:gd name="connsiteY247" fmla="*/ 13475369 h 15135727"/>
              <a:gd name="connsiteX248" fmla="*/ 2550695 w 8128084"/>
              <a:gd name="connsiteY248" fmla="*/ 13186611 h 15135727"/>
              <a:gd name="connsiteX249" fmla="*/ 2719137 w 8128084"/>
              <a:gd name="connsiteY249" fmla="*/ 13042232 h 15135727"/>
              <a:gd name="connsiteX250" fmla="*/ 2791327 w 8128084"/>
              <a:gd name="connsiteY250" fmla="*/ 12945979 h 15135727"/>
              <a:gd name="connsiteX251" fmla="*/ 3031958 w 8128084"/>
              <a:gd name="connsiteY251" fmla="*/ 13090358 h 15135727"/>
              <a:gd name="connsiteX252" fmla="*/ 3056021 w 8128084"/>
              <a:gd name="connsiteY252" fmla="*/ 12753474 h 15135727"/>
              <a:gd name="connsiteX253" fmla="*/ 2887579 w 8128084"/>
              <a:gd name="connsiteY253" fmla="*/ 12777537 h 15135727"/>
              <a:gd name="connsiteX254" fmla="*/ 2815390 w 8128084"/>
              <a:gd name="connsiteY254" fmla="*/ 12777537 h 15135727"/>
              <a:gd name="connsiteX255" fmla="*/ 3176337 w 8128084"/>
              <a:gd name="connsiteY255" fmla="*/ 12368464 h 15135727"/>
              <a:gd name="connsiteX256" fmla="*/ 3104148 w 8128084"/>
              <a:gd name="connsiteY256" fmla="*/ 12320337 h 15135727"/>
              <a:gd name="connsiteX257" fmla="*/ 3104148 w 8128084"/>
              <a:gd name="connsiteY257" fmla="*/ 12320337 h 15135727"/>
              <a:gd name="connsiteX258" fmla="*/ 3007895 w 8128084"/>
              <a:gd name="connsiteY258" fmla="*/ 12079706 h 15135727"/>
              <a:gd name="connsiteX259" fmla="*/ 2911642 w 8128084"/>
              <a:gd name="connsiteY259" fmla="*/ 11935327 h 15135727"/>
              <a:gd name="connsiteX260" fmla="*/ 2863516 w 8128084"/>
              <a:gd name="connsiteY260" fmla="*/ 11694695 h 15135727"/>
              <a:gd name="connsiteX261" fmla="*/ 2911642 w 8128084"/>
              <a:gd name="connsiteY261" fmla="*/ 11454064 h 15135727"/>
              <a:gd name="connsiteX262" fmla="*/ 3056021 w 8128084"/>
              <a:gd name="connsiteY262" fmla="*/ 11454064 h 15135727"/>
              <a:gd name="connsiteX263" fmla="*/ 2983832 w 8128084"/>
              <a:gd name="connsiteY263" fmla="*/ 11381874 h 15135727"/>
              <a:gd name="connsiteX264" fmla="*/ 3031958 w 8128084"/>
              <a:gd name="connsiteY264" fmla="*/ 11285621 h 15135727"/>
              <a:gd name="connsiteX265" fmla="*/ 3007895 w 8128084"/>
              <a:gd name="connsiteY265" fmla="*/ 11189369 h 15135727"/>
              <a:gd name="connsiteX266" fmla="*/ 2887579 w 8128084"/>
              <a:gd name="connsiteY266" fmla="*/ 11141242 h 15135727"/>
              <a:gd name="connsiteX267" fmla="*/ 2887579 w 8128084"/>
              <a:gd name="connsiteY267" fmla="*/ 10972800 h 15135727"/>
              <a:gd name="connsiteX268" fmla="*/ 2887579 w 8128084"/>
              <a:gd name="connsiteY268" fmla="*/ 10924674 h 15135727"/>
              <a:gd name="connsiteX269" fmla="*/ 2767264 w 8128084"/>
              <a:gd name="connsiteY269" fmla="*/ 11020927 h 15135727"/>
              <a:gd name="connsiteX270" fmla="*/ 2743200 w 8128084"/>
              <a:gd name="connsiteY270" fmla="*/ 10924674 h 15135727"/>
              <a:gd name="connsiteX271" fmla="*/ 2550695 w 8128084"/>
              <a:gd name="connsiteY271" fmla="*/ 11020927 h 15135727"/>
              <a:gd name="connsiteX272" fmla="*/ 2526632 w 8128084"/>
              <a:gd name="connsiteY272" fmla="*/ 11117179 h 15135727"/>
              <a:gd name="connsiteX273" fmla="*/ 2334127 w 8128084"/>
              <a:gd name="connsiteY273" fmla="*/ 10996864 h 15135727"/>
              <a:gd name="connsiteX274" fmla="*/ 2358190 w 8128084"/>
              <a:gd name="connsiteY274" fmla="*/ 10732169 h 15135727"/>
              <a:gd name="connsiteX275" fmla="*/ 2334127 w 8128084"/>
              <a:gd name="connsiteY275" fmla="*/ 10587790 h 15135727"/>
              <a:gd name="connsiteX276" fmla="*/ 2406316 w 8128084"/>
              <a:gd name="connsiteY276" fmla="*/ 10491537 h 15135727"/>
              <a:gd name="connsiteX277" fmla="*/ 2598821 w 8128084"/>
              <a:gd name="connsiteY277" fmla="*/ 10684042 h 15135727"/>
              <a:gd name="connsiteX278" fmla="*/ 2767264 w 8128084"/>
              <a:gd name="connsiteY278" fmla="*/ 10684042 h 15135727"/>
              <a:gd name="connsiteX279" fmla="*/ 2646948 w 8128084"/>
              <a:gd name="connsiteY279" fmla="*/ 10515600 h 15135727"/>
              <a:gd name="connsiteX280" fmla="*/ 2815390 w 8128084"/>
              <a:gd name="connsiteY280" fmla="*/ 10395285 h 15135727"/>
              <a:gd name="connsiteX281" fmla="*/ 3080085 w 8128084"/>
              <a:gd name="connsiteY281" fmla="*/ 10419348 h 15135727"/>
              <a:gd name="connsiteX282" fmla="*/ 3248527 w 8128084"/>
              <a:gd name="connsiteY282" fmla="*/ 10539664 h 15135727"/>
              <a:gd name="connsiteX283" fmla="*/ 3320716 w 8128084"/>
              <a:gd name="connsiteY283" fmla="*/ 10659979 h 15135727"/>
              <a:gd name="connsiteX284" fmla="*/ 3465095 w 8128084"/>
              <a:gd name="connsiteY284" fmla="*/ 10659979 h 15135727"/>
              <a:gd name="connsiteX285" fmla="*/ 3441032 w 8128084"/>
              <a:gd name="connsiteY285" fmla="*/ 10491537 h 15135727"/>
              <a:gd name="connsiteX286" fmla="*/ 3392906 w 8128084"/>
              <a:gd name="connsiteY286" fmla="*/ 10250906 h 15135727"/>
              <a:gd name="connsiteX287" fmla="*/ 3152274 w 8128084"/>
              <a:gd name="connsiteY287" fmla="*/ 10250906 h 15135727"/>
              <a:gd name="connsiteX288" fmla="*/ 3176337 w 8128084"/>
              <a:gd name="connsiteY288" fmla="*/ 10178716 h 15135727"/>
              <a:gd name="connsiteX289" fmla="*/ 3104148 w 8128084"/>
              <a:gd name="connsiteY289" fmla="*/ 10154653 h 15135727"/>
              <a:gd name="connsiteX290" fmla="*/ 3007895 w 8128084"/>
              <a:gd name="connsiteY290" fmla="*/ 9962148 h 15135727"/>
              <a:gd name="connsiteX291" fmla="*/ 3176337 w 8128084"/>
              <a:gd name="connsiteY291" fmla="*/ 9889958 h 15135727"/>
              <a:gd name="connsiteX292" fmla="*/ 2959769 w 8128084"/>
              <a:gd name="connsiteY292" fmla="*/ 9504948 h 15135727"/>
              <a:gd name="connsiteX293" fmla="*/ 2791327 w 8128084"/>
              <a:gd name="connsiteY293" fmla="*/ 9456821 h 15135727"/>
              <a:gd name="connsiteX294" fmla="*/ 2574758 w 8128084"/>
              <a:gd name="connsiteY294" fmla="*/ 9336506 h 15135727"/>
              <a:gd name="connsiteX295" fmla="*/ 2550695 w 8128084"/>
              <a:gd name="connsiteY295" fmla="*/ 9071811 h 15135727"/>
              <a:gd name="connsiteX296" fmla="*/ 2695074 w 8128084"/>
              <a:gd name="connsiteY296" fmla="*/ 8999621 h 15135727"/>
              <a:gd name="connsiteX297" fmla="*/ 2622885 w 8128084"/>
              <a:gd name="connsiteY297" fmla="*/ 8975558 h 15135727"/>
              <a:gd name="connsiteX298" fmla="*/ 2430379 w 8128084"/>
              <a:gd name="connsiteY298" fmla="*/ 8999621 h 15135727"/>
              <a:gd name="connsiteX299" fmla="*/ 2261937 w 8128084"/>
              <a:gd name="connsiteY299" fmla="*/ 9168064 h 15135727"/>
              <a:gd name="connsiteX300" fmla="*/ 2237874 w 8128084"/>
              <a:gd name="connsiteY300" fmla="*/ 8999621 h 15135727"/>
              <a:gd name="connsiteX301" fmla="*/ 2117558 w 8128084"/>
              <a:gd name="connsiteY301" fmla="*/ 8975558 h 15135727"/>
              <a:gd name="connsiteX302" fmla="*/ 2045369 w 8128084"/>
              <a:gd name="connsiteY302" fmla="*/ 8783053 h 15135727"/>
              <a:gd name="connsiteX303" fmla="*/ 1852864 w 8128084"/>
              <a:gd name="connsiteY303" fmla="*/ 8758990 h 15135727"/>
              <a:gd name="connsiteX304" fmla="*/ 1636295 w 8128084"/>
              <a:gd name="connsiteY304" fmla="*/ 8927432 h 15135727"/>
              <a:gd name="connsiteX305" fmla="*/ 1588169 w 8128084"/>
              <a:gd name="connsiteY305" fmla="*/ 9023685 h 15135727"/>
              <a:gd name="connsiteX306" fmla="*/ 1515979 w 8128084"/>
              <a:gd name="connsiteY306" fmla="*/ 8879306 h 15135727"/>
              <a:gd name="connsiteX307" fmla="*/ 1347537 w 8128084"/>
              <a:gd name="connsiteY307" fmla="*/ 8879306 h 15135727"/>
              <a:gd name="connsiteX308" fmla="*/ 1347537 w 8128084"/>
              <a:gd name="connsiteY308" fmla="*/ 8710864 h 15135727"/>
              <a:gd name="connsiteX309" fmla="*/ 1106906 w 8128084"/>
              <a:gd name="connsiteY309" fmla="*/ 8783053 h 15135727"/>
              <a:gd name="connsiteX310" fmla="*/ 890337 w 8128084"/>
              <a:gd name="connsiteY310" fmla="*/ 8686800 h 15135727"/>
              <a:gd name="connsiteX311" fmla="*/ 649706 w 8128084"/>
              <a:gd name="connsiteY311" fmla="*/ 8662737 h 15135727"/>
              <a:gd name="connsiteX312" fmla="*/ 385011 w 8128084"/>
              <a:gd name="connsiteY312" fmla="*/ 8566485 h 15135727"/>
              <a:gd name="connsiteX313" fmla="*/ 577516 w 8128084"/>
              <a:gd name="connsiteY313" fmla="*/ 8373979 h 15135727"/>
              <a:gd name="connsiteX314" fmla="*/ 794085 w 8128084"/>
              <a:gd name="connsiteY314" fmla="*/ 8301790 h 15135727"/>
              <a:gd name="connsiteX315" fmla="*/ 745958 w 8128084"/>
              <a:gd name="connsiteY315" fmla="*/ 8133348 h 15135727"/>
              <a:gd name="connsiteX316" fmla="*/ 818148 w 8128084"/>
              <a:gd name="connsiteY316" fmla="*/ 7820527 h 15135727"/>
              <a:gd name="connsiteX317" fmla="*/ 697832 w 8128084"/>
              <a:gd name="connsiteY317" fmla="*/ 7820527 h 15135727"/>
              <a:gd name="connsiteX318" fmla="*/ 625642 w 8128084"/>
              <a:gd name="connsiteY318" fmla="*/ 7916779 h 15135727"/>
              <a:gd name="connsiteX319" fmla="*/ 457200 w 8128084"/>
              <a:gd name="connsiteY319" fmla="*/ 7820527 h 15135727"/>
              <a:gd name="connsiteX320" fmla="*/ 529390 w 8128084"/>
              <a:gd name="connsiteY320" fmla="*/ 7700211 h 15135727"/>
              <a:gd name="connsiteX321" fmla="*/ 938464 w 8128084"/>
              <a:gd name="connsiteY321" fmla="*/ 7676148 h 15135727"/>
              <a:gd name="connsiteX322" fmla="*/ 1058779 w 8128084"/>
              <a:gd name="connsiteY322" fmla="*/ 7459579 h 15135727"/>
              <a:gd name="connsiteX323" fmla="*/ 1203158 w 8128084"/>
              <a:gd name="connsiteY323" fmla="*/ 7603958 h 15135727"/>
              <a:gd name="connsiteX324" fmla="*/ 1299411 w 8128084"/>
              <a:gd name="connsiteY324" fmla="*/ 7555832 h 15135727"/>
              <a:gd name="connsiteX325" fmla="*/ 1443790 w 8128084"/>
              <a:gd name="connsiteY325" fmla="*/ 7507706 h 15135727"/>
              <a:gd name="connsiteX326" fmla="*/ 1684421 w 8128084"/>
              <a:gd name="connsiteY326" fmla="*/ 7603958 h 15135727"/>
              <a:gd name="connsiteX327" fmla="*/ 1684421 w 8128084"/>
              <a:gd name="connsiteY327" fmla="*/ 7603958 h 15135727"/>
              <a:gd name="connsiteX328" fmla="*/ 1540042 w 8128084"/>
              <a:gd name="connsiteY328" fmla="*/ 7363327 h 15135727"/>
              <a:gd name="connsiteX329" fmla="*/ 1299411 w 8128084"/>
              <a:gd name="connsiteY329" fmla="*/ 7315200 h 15135727"/>
              <a:gd name="connsiteX330" fmla="*/ 1130969 w 8128084"/>
              <a:gd name="connsiteY330" fmla="*/ 7339264 h 15135727"/>
              <a:gd name="connsiteX331" fmla="*/ 1034716 w 8128084"/>
              <a:gd name="connsiteY331" fmla="*/ 7315200 h 15135727"/>
              <a:gd name="connsiteX332" fmla="*/ 1155032 w 8128084"/>
              <a:gd name="connsiteY332" fmla="*/ 7050506 h 15135727"/>
              <a:gd name="connsiteX333" fmla="*/ 1155032 w 8128084"/>
              <a:gd name="connsiteY333" fmla="*/ 6930190 h 15135727"/>
              <a:gd name="connsiteX334" fmla="*/ 1155032 w 8128084"/>
              <a:gd name="connsiteY334" fmla="*/ 6761748 h 15135727"/>
              <a:gd name="connsiteX335" fmla="*/ 1203158 w 8128084"/>
              <a:gd name="connsiteY335" fmla="*/ 6617369 h 15135727"/>
              <a:gd name="connsiteX336" fmla="*/ 1371600 w 8128084"/>
              <a:gd name="connsiteY336" fmla="*/ 6472990 h 15135727"/>
              <a:gd name="connsiteX337" fmla="*/ 1443790 w 8128084"/>
              <a:gd name="connsiteY337" fmla="*/ 6328611 h 15135727"/>
              <a:gd name="connsiteX338" fmla="*/ 1419727 w 8128084"/>
              <a:gd name="connsiteY338" fmla="*/ 6208295 h 15135727"/>
              <a:gd name="connsiteX339" fmla="*/ 1275348 w 8128084"/>
              <a:gd name="connsiteY339" fmla="*/ 6304548 h 15135727"/>
              <a:gd name="connsiteX340" fmla="*/ 1323474 w 8128084"/>
              <a:gd name="connsiteY340" fmla="*/ 6015790 h 15135727"/>
              <a:gd name="connsiteX341" fmla="*/ 1540042 w 8128084"/>
              <a:gd name="connsiteY341" fmla="*/ 5871411 h 15135727"/>
              <a:gd name="connsiteX342" fmla="*/ 1540042 w 8128084"/>
              <a:gd name="connsiteY342" fmla="*/ 5751095 h 15135727"/>
              <a:gd name="connsiteX343" fmla="*/ 1395664 w 8128084"/>
              <a:gd name="connsiteY343" fmla="*/ 5799221 h 15135727"/>
              <a:gd name="connsiteX344" fmla="*/ 1179095 w 8128084"/>
              <a:gd name="connsiteY344" fmla="*/ 5799221 h 15135727"/>
              <a:gd name="connsiteX345" fmla="*/ 890337 w 8128084"/>
              <a:gd name="connsiteY345" fmla="*/ 5775158 h 15135727"/>
              <a:gd name="connsiteX346" fmla="*/ 697832 w 8128084"/>
              <a:gd name="connsiteY346" fmla="*/ 5606716 h 15135727"/>
              <a:gd name="connsiteX347" fmla="*/ 577516 w 8128084"/>
              <a:gd name="connsiteY347" fmla="*/ 5582653 h 15135727"/>
              <a:gd name="connsiteX348" fmla="*/ 697832 w 8128084"/>
              <a:gd name="connsiteY348" fmla="*/ 5775158 h 15135727"/>
              <a:gd name="connsiteX349" fmla="*/ 409074 w 8128084"/>
              <a:gd name="connsiteY349" fmla="*/ 5799221 h 15135727"/>
              <a:gd name="connsiteX350" fmla="*/ 168442 w 8128084"/>
              <a:gd name="connsiteY350" fmla="*/ 5702969 h 15135727"/>
              <a:gd name="connsiteX351" fmla="*/ 264695 w 8128084"/>
              <a:gd name="connsiteY351" fmla="*/ 5558590 h 15135727"/>
              <a:gd name="connsiteX352" fmla="*/ 144379 w 8128084"/>
              <a:gd name="connsiteY352" fmla="*/ 5510464 h 15135727"/>
              <a:gd name="connsiteX353" fmla="*/ 0 w 8128084"/>
              <a:gd name="connsiteY353" fmla="*/ 5462337 h 15135727"/>
              <a:gd name="connsiteX354" fmla="*/ 96253 w 8128084"/>
              <a:gd name="connsiteY354"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42827 w 8128084"/>
              <a:gd name="connsiteY202" fmla="*/ 14383753 h 15135727"/>
              <a:gd name="connsiteX203" fmla="*/ 4403558 w 8128084"/>
              <a:gd name="connsiteY203" fmla="*/ 14437895 h 15135727"/>
              <a:gd name="connsiteX204" fmla="*/ 4340058 w 8128084"/>
              <a:gd name="connsiteY204" fmla="*/ 14475995 h 15135727"/>
              <a:gd name="connsiteX205" fmla="*/ 4303127 w 8128084"/>
              <a:gd name="connsiteY205" fmla="*/ 14364703 h 15135727"/>
              <a:gd name="connsiteX206" fmla="*/ 4276892 w 8128084"/>
              <a:gd name="connsiteY206" fmla="*/ 14296190 h 15135727"/>
              <a:gd name="connsiteX207" fmla="*/ 4235116 w 8128084"/>
              <a:gd name="connsiteY207" fmla="*/ 14341642 h 15135727"/>
              <a:gd name="connsiteX208" fmla="*/ 4162927 w 8128084"/>
              <a:gd name="connsiteY208" fmla="*/ 14389769 h 15135727"/>
              <a:gd name="connsiteX209" fmla="*/ 4162927 w 8128084"/>
              <a:gd name="connsiteY209" fmla="*/ 14389769 h 15135727"/>
              <a:gd name="connsiteX210" fmla="*/ 3922295 w 8128084"/>
              <a:gd name="connsiteY210" fmla="*/ 14245390 h 15135727"/>
              <a:gd name="connsiteX211" fmla="*/ 3801979 w 8128084"/>
              <a:gd name="connsiteY211" fmla="*/ 14293516 h 15135727"/>
              <a:gd name="connsiteX212" fmla="*/ 3681664 w 8128084"/>
              <a:gd name="connsiteY212" fmla="*/ 14389769 h 15135727"/>
              <a:gd name="connsiteX213" fmla="*/ 3657600 w 8128084"/>
              <a:gd name="connsiteY213" fmla="*/ 14654464 h 15135727"/>
              <a:gd name="connsiteX214" fmla="*/ 3513221 w 8128084"/>
              <a:gd name="connsiteY214" fmla="*/ 14726653 h 15135727"/>
              <a:gd name="connsiteX215" fmla="*/ 3513221 w 8128084"/>
              <a:gd name="connsiteY215" fmla="*/ 14871032 h 15135727"/>
              <a:gd name="connsiteX216" fmla="*/ 3633537 w 8128084"/>
              <a:gd name="connsiteY216" fmla="*/ 14967285 h 15135727"/>
              <a:gd name="connsiteX217" fmla="*/ 3609474 w 8128084"/>
              <a:gd name="connsiteY217" fmla="*/ 15087600 h 15135727"/>
              <a:gd name="connsiteX218" fmla="*/ 3441032 w 8128084"/>
              <a:gd name="connsiteY218" fmla="*/ 15039474 h 15135727"/>
              <a:gd name="connsiteX219" fmla="*/ 3272590 w 8128084"/>
              <a:gd name="connsiteY219" fmla="*/ 15063537 h 15135727"/>
              <a:gd name="connsiteX220" fmla="*/ 3248527 w 8128084"/>
              <a:gd name="connsiteY220" fmla="*/ 14895095 h 15135727"/>
              <a:gd name="connsiteX221" fmla="*/ 3128211 w 8128084"/>
              <a:gd name="connsiteY221" fmla="*/ 14919158 h 15135727"/>
              <a:gd name="connsiteX222" fmla="*/ 2959769 w 8128084"/>
              <a:gd name="connsiteY222" fmla="*/ 15135727 h 15135727"/>
              <a:gd name="connsiteX223" fmla="*/ 2935706 w 8128084"/>
              <a:gd name="connsiteY223" fmla="*/ 14895095 h 15135727"/>
              <a:gd name="connsiteX224" fmla="*/ 2791327 w 8128084"/>
              <a:gd name="connsiteY224" fmla="*/ 14943221 h 15135727"/>
              <a:gd name="connsiteX225" fmla="*/ 2671011 w 8128084"/>
              <a:gd name="connsiteY225" fmla="*/ 15039474 h 15135727"/>
              <a:gd name="connsiteX226" fmla="*/ 2430379 w 8128084"/>
              <a:gd name="connsiteY226" fmla="*/ 15087600 h 15135727"/>
              <a:gd name="connsiteX227" fmla="*/ 2237874 w 8128084"/>
              <a:gd name="connsiteY227" fmla="*/ 15039474 h 15135727"/>
              <a:gd name="connsiteX228" fmla="*/ 2622885 w 8128084"/>
              <a:gd name="connsiteY228" fmla="*/ 14846969 h 15135727"/>
              <a:gd name="connsiteX229" fmla="*/ 2887579 w 8128084"/>
              <a:gd name="connsiteY229" fmla="*/ 14774779 h 15135727"/>
              <a:gd name="connsiteX230" fmla="*/ 2839453 w 8128084"/>
              <a:gd name="connsiteY230" fmla="*/ 14582274 h 15135727"/>
              <a:gd name="connsiteX231" fmla="*/ 2935706 w 8128084"/>
              <a:gd name="connsiteY231" fmla="*/ 14510085 h 15135727"/>
              <a:gd name="connsiteX232" fmla="*/ 2935706 w 8128084"/>
              <a:gd name="connsiteY232" fmla="*/ 14510085 h 15135727"/>
              <a:gd name="connsiteX233" fmla="*/ 3080085 w 8128084"/>
              <a:gd name="connsiteY233" fmla="*/ 14413832 h 15135727"/>
              <a:gd name="connsiteX234" fmla="*/ 3152274 w 8128084"/>
              <a:gd name="connsiteY234" fmla="*/ 14341642 h 15135727"/>
              <a:gd name="connsiteX235" fmla="*/ 3080085 w 8128084"/>
              <a:gd name="connsiteY235" fmla="*/ 14269453 h 15135727"/>
              <a:gd name="connsiteX236" fmla="*/ 3152274 w 8128084"/>
              <a:gd name="connsiteY236" fmla="*/ 14197264 h 15135727"/>
              <a:gd name="connsiteX237" fmla="*/ 3152274 w 8128084"/>
              <a:gd name="connsiteY237" fmla="*/ 14052885 h 15135727"/>
              <a:gd name="connsiteX238" fmla="*/ 3080085 w 8128084"/>
              <a:gd name="connsiteY238" fmla="*/ 13980695 h 15135727"/>
              <a:gd name="connsiteX239" fmla="*/ 3056021 w 8128084"/>
              <a:gd name="connsiteY239" fmla="*/ 14076948 h 15135727"/>
              <a:gd name="connsiteX240" fmla="*/ 2935706 w 8128084"/>
              <a:gd name="connsiteY240" fmla="*/ 14076948 h 15135727"/>
              <a:gd name="connsiteX241" fmla="*/ 2863516 w 8128084"/>
              <a:gd name="connsiteY241" fmla="*/ 14125074 h 15135727"/>
              <a:gd name="connsiteX242" fmla="*/ 2719137 w 8128084"/>
              <a:gd name="connsiteY242" fmla="*/ 14197264 h 15135727"/>
              <a:gd name="connsiteX243" fmla="*/ 2646948 w 8128084"/>
              <a:gd name="connsiteY243" fmla="*/ 14197264 h 15135727"/>
              <a:gd name="connsiteX244" fmla="*/ 2598821 w 8128084"/>
              <a:gd name="connsiteY244" fmla="*/ 14125074 h 15135727"/>
              <a:gd name="connsiteX245" fmla="*/ 2430379 w 8128084"/>
              <a:gd name="connsiteY245" fmla="*/ 13836316 h 15135727"/>
              <a:gd name="connsiteX246" fmla="*/ 2646948 w 8128084"/>
              <a:gd name="connsiteY246" fmla="*/ 13812253 h 15135727"/>
              <a:gd name="connsiteX247" fmla="*/ 2502569 w 8128084"/>
              <a:gd name="connsiteY247" fmla="*/ 13475369 h 15135727"/>
              <a:gd name="connsiteX248" fmla="*/ 2550695 w 8128084"/>
              <a:gd name="connsiteY248" fmla="*/ 13186611 h 15135727"/>
              <a:gd name="connsiteX249" fmla="*/ 2719137 w 8128084"/>
              <a:gd name="connsiteY249" fmla="*/ 13042232 h 15135727"/>
              <a:gd name="connsiteX250" fmla="*/ 2791327 w 8128084"/>
              <a:gd name="connsiteY250" fmla="*/ 12945979 h 15135727"/>
              <a:gd name="connsiteX251" fmla="*/ 3031958 w 8128084"/>
              <a:gd name="connsiteY251" fmla="*/ 13090358 h 15135727"/>
              <a:gd name="connsiteX252" fmla="*/ 3056021 w 8128084"/>
              <a:gd name="connsiteY252" fmla="*/ 12753474 h 15135727"/>
              <a:gd name="connsiteX253" fmla="*/ 2887579 w 8128084"/>
              <a:gd name="connsiteY253" fmla="*/ 12777537 h 15135727"/>
              <a:gd name="connsiteX254" fmla="*/ 2815390 w 8128084"/>
              <a:gd name="connsiteY254" fmla="*/ 12777537 h 15135727"/>
              <a:gd name="connsiteX255" fmla="*/ 3176337 w 8128084"/>
              <a:gd name="connsiteY255" fmla="*/ 12368464 h 15135727"/>
              <a:gd name="connsiteX256" fmla="*/ 3104148 w 8128084"/>
              <a:gd name="connsiteY256" fmla="*/ 12320337 h 15135727"/>
              <a:gd name="connsiteX257" fmla="*/ 3104148 w 8128084"/>
              <a:gd name="connsiteY257" fmla="*/ 12320337 h 15135727"/>
              <a:gd name="connsiteX258" fmla="*/ 3007895 w 8128084"/>
              <a:gd name="connsiteY258" fmla="*/ 12079706 h 15135727"/>
              <a:gd name="connsiteX259" fmla="*/ 2911642 w 8128084"/>
              <a:gd name="connsiteY259" fmla="*/ 11935327 h 15135727"/>
              <a:gd name="connsiteX260" fmla="*/ 2863516 w 8128084"/>
              <a:gd name="connsiteY260" fmla="*/ 11694695 h 15135727"/>
              <a:gd name="connsiteX261" fmla="*/ 2911642 w 8128084"/>
              <a:gd name="connsiteY261" fmla="*/ 11454064 h 15135727"/>
              <a:gd name="connsiteX262" fmla="*/ 3056021 w 8128084"/>
              <a:gd name="connsiteY262" fmla="*/ 11454064 h 15135727"/>
              <a:gd name="connsiteX263" fmla="*/ 2983832 w 8128084"/>
              <a:gd name="connsiteY263" fmla="*/ 11381874 h 15135727"/>
              <a:gd name="connsiteX264" fmla="*/ 3031958 w 8128084"/>
              <a:gd name="connsiteY264" fmla="*/ 11285621 h 15135727"/>
              <a:gd name="connsiteX265" fmla="*/ 3007895 w 8128084"/>
              <a:gd name="connsiteY265" fmla="*/ 11189369 h 15135727"/>
              <a:gd name="connsiteX266" fmla="*/ 2887579 w 8128084"/>
              <a:gd name="connsiteY266" fmla="*/ 11141242 h 15135727"/>
              <a:gd name="connsiteX267" fmla="*/ 2887579 w 8128084"/>
              <a:gd name="connsiteY267" fmla="*/ 10972800 h 15135727"/>
              <a:gd name="connsiteX268" fmla="*/ 2887579 w 8128084"/>
              <a:gd name="connsiteY268" fmla="*/ 10924674 h 15135727"/>
              <a:gd name="connsiteX269" fmla="*/ 2767264 w 8128084"/>
              <a:gd name="connsiteY269" fmla="*/ 11020927 h 15135727"/>
              <a:gd name="connsiteX270" fmla="*/ 2743200 w 8128084"/>
              <a:gd name="connsiteY270" fmla="*/ 10924674 h 15135727"/>
              <a:gd name="connsiteX271" fmla="*/ 2550695 w 8128084"/>
              <a:gd name="connsiteY271" fmla="*/ 11020927 h 15135727"/>
              <a:gd name="connsiteX272" fmla="*/ 2526632 w 8128084"/>
              <a:gd name="connsiteY272" fmla="*/ 11117179 h 15135727"/>
              <a:gd name="connsiteX273" fmla="*/ 2334127 w 8128084"/>
              <a:gd name="connsiteY273" fmla="*/ 10996864 h 15135727"/>
              <a:gd name="connsiteX274" fmla="*/ 2358190 w 8128084"/>
              <a:gd name="connsiteY274" fmla="*/ 10732169 h 15135727"/>
              <a:gd name="connsiteX275" fmla="*/ 2334127 w 8128084"/>
              <a:gd name="connsiteY275" fmla="*/ 10587790 h 15135727"/>
              <a:gd name="connsiteX276" fmla="*/ 2406316 w 8128084"/>
              <a:gd name="connsiteY276" fmla="*/ 10491537 h 15135727"/>
              <a:gd name="connsiteX277" fmla="*/ 2598821 w 8128084"/>
              <a:gd name="connsiteY277" fmla="*/ 10684042 h 15135727"/>
              <a:gd name="connsiteX278" fmla="*/ 2767264 w 8128084"/>
              <a:gd name="connsiteY278" fmla="*/ 10684042 h 15135727"/>
              <a:gd name="connsiteX279" fmla="*/ 2646948 w 8128084"/>
              <a:gd name="connsiteY279" fmla="*/ 10515600 h 15135727"/>
              <a:gd name="connsiteX280" fmla="*/ 2815390 w 8128084"/>
              <a:gd name="connsiteY280" fmla="*/ 10395285 h 15135727"/>
              <a:gd name="connsiteX281" fmla="*/ 3080085 w 8128084"/>
              <a:gd name="connsiteY281" fmla="*/ 10419348 h 15135727"/>
              <a:gd name="connsiteX282" fmla="*/ 3248527 w 8128084"/>
              <a:gd name="connsiteY282" fmla="*/ 10539664 h 15135727"/>
              <a:gd name="connsiteX283" fmla="*/ 3320716 w 8128084"/>
              <a:gd name="connsiteY283" fmla="*/ 10659979 h 15135727"/>
              <a:gd name="connsiteX284" fmla="*/ 3465095 w 8128084"/>
              <a:gd name="connsiteY284" fmla="*/ 10659979 h 15135727"/>
              <a:gd name="connsiteX285" fmla="*/ 3441032 w 8128084"/>
              <a:gd name="connsiteY285" fmla="*/ 10491537 h 15135727"/>
              <a:gd name="connsiteX286" fmla="*/ 3392906 w 8128084"/>
              <a:gd name="connsiteY286" fmla="*/ 10250906 h 15135727"/>
              <a:gd name="connsiteX287" fmla="*/ 3152274 w 8128084"/>
              <a:gd name="connsiteY287" fmla="*/ 10250906 h 15135727"/>
              <a:gd name="connsiteX288" fmla="*/ 3176337 w 8128084"/>
              <a:gd name="connsiteY288" fmla="*/ 10178716 h 15135727"/>
              <a:gd name="connsiteX289" fmla="*/ 3104148 w 8128084"/>
              <a:gd name="connsiteY289" fmla="*/ 10154653 h 15135727"/>
              <a:gd name="connsiteX290" fmla="*/ 3007895 w 8128084"/>
              <a:gd name="connsiteY290" fmla="*/ 9962148 h 15135727"/>
              <a:gd name="connsiteX291" fmla="*/ 3176337 w 8128084"/>
              <a:gd name="connsiteY291" fmla="*/ 9889958 h 15135727"/>
              <a:gd name="connsiteX292" fmla="*/ 2959769 w 8128084"/>
              <a:gd name="connsiteY292" fmla="*/ 9504948 h 15135727"/>
              <a:gd name="connsiteX293" fmla="*/ 2791327 w 8128084"/>
              <a:gd name="connsiteY293" fmla="*/ 9456821 h 15135727"/>
              <a:gd name="connsiteX294" fmla="*/ 2574758 w 8128084"/>
              <a:gd name="connsiteY294" fmla="*/ 9336506 h 15135727"/>
              <a:gd name="connsiteX295" fmla="*/ 2550695 w 8128084"/>
              <a:gd name="connsiteY295" fmla="*/ 9071811 h 15135727"/>
              <a:gd name="connsiteX296" fmla="*/ 2695074 w 8128084"/>
              <a:gd name="connsiteY296" fmla="*/ 8999621 h 15135727"/>
              <a:gd name="connsiteX297" fmla="*/ 2622885 w 8128084"/>
              <a:gd name="connsiteY297" fmla="*/ 8975558 h 15135727"/>
              <a:gd name="connsiteX298" fmla="*/ 2430379 w 8128084"/>
              <a:gd name="connsiteY298" fmla="*/ 8999621 h 15135727"/>
              <a:gd name="connsiteX299" fmla="*/ 2261937 w 8128084"/>
              <a:gd name="connsiteY299" fmla="*/ 9168064 h 15135727"/>
              <a:gd name="connsiteX300" fmla="*/ 2237874 w 8128084"/>
              <a:gd name="connsiteY300" fmla="*/ 8999621 h 15135727"/>
              <a:gd name="connsiteX301" fmla="*/ 2117558 w 8128084"/>
              <a:gd name="connsiteY301" fmla="*/ 8975558 h 15135727"/>
              <a:gd name="connsiteX302" fmla="*/ 2045369 w 8128084"/>
              <a:gd name="connsiteY302" fmla="*/ 8783053 h 15135727"/>
              <a:gd name="connsiteX303" fmla="*/ 1852864 w 8128084"/>
              <a:gd name="connsiteY303" fmla="*/ 8758990 h 15135727"/>
              <a:gd name="connsiteX304" fmla="*/ 1636295 w 8128084"/>
              <a:gd name="connsiteY304" fmla="*/ 8927432 h 15135727"/>
              <a:gd name="connsiteX305" fmla="*/ 1588169 w 8128084"/>
              <a:gd name="connsiteY305" fmla="*/ 9023685 h 15135727"/>
              <a:gd name="connsiteX306" fmla="*/ 1515979 w 8128084"/>
              <a:gd name="connsiteY306" fmla="*/ 8879306 h 15135727"/>
              <a:gd name="connsiteX307" fmla="*/ 1347537 w 8128084"/>
              <a:gd name="connsiteY307" fmla="*/ 8879306 h 15135727"/>
              <a:gd name="connsiteX308" fmla="*/ 1347537 w 8128084"/>
              <a:gd name="connsiteY308" fmla="*/ 8710864 h 15135727"/>
              <a:gd name="connsiteX309" fmla="*/ 1106906 w 8128084"/>
              <a:gd name="connsiteY309" fmla="*/ 8783053 h 15135727"/>
              <a:gd name="connsiteX310" fmla="*/ 890337 w 8128084"/>
              <a:gd name="connsiteY310" fmla="*/ 8686800 h 15135727"/>
              <a:gd name="connsiteX311" fmla="*/ 649706 w 8128084"/>
              <a:gd name="connsiteY311" fmla="*/ 8662737 h 15135727"/>
              <a:gd name="connsiteX312" fmla="*/ 385011 w 8128084"/>
              <a:gd name="connsiteY312" fmla="*/ 8566485 h 15135727"/>
              <a:gd name="connsiteX313" fmla="*/ 577516 w 8128084"/>
              <a:gd name="connsiteY313" fmla="*/ 8373979 h 15135727"/>
              <a:gd name="connsiteX314" fmla="*/ 794085 w 8128084"/>
              <a:gd name="connsiteY314" fmla="*/ 8301790 h 15135727"/>
              <a:gd name="connsiteX315" fmla="*/ 745958 w 8128084"/>
              <a:gd name="connsiteY315" fmla="*/ 8133348 h 15135727"/>
              <a:gd name="connsiteX316" fmla="*/ 818148 w 8128084"/>
              <a:gd name="connsiteY316" fmla="*/ 7820527 h 15135727"/>
              <a:gd name="connsiteX317" fmla="*/ 697832 w 8128084"/>
              <a:gd name="connsiteY317" fmla="*/ 7820527 h 15135727"/>
              <a:gd name="connsiteX318" fmla="*/ 625642 w 8128084"/>
              <a:gd name="connsiteY318" fmla="*/ 7916779 h 15135727"/>
              <a:gd name="connsiteX319" fmla="*/ 457200 w 8128084"/>
              <a:gd name="connsiteY319" fmla="*/ 7820527 h 15135727"/>
              <a:gd name="connsiteX320" fmla="*/ 529390 w 8128084"/>
              <a:gd name="connsiteY320" fmla="*/ 7700211 h 15135727"/>
              <a:gd name="connsiteX321" fmla="*/ 938464 w 8128084"/>
              <a:gd name="connsiteY321" fmla="*/ 7676148 h 15135727"/>
              <a:gd name="connsiteX322" fmla="*/ 1058779 w 8128084"/>
              <a:gd name="connsiteY322" fmla="*/ 7459579 h 15135727"/>
              <a:gd name="connsiteX323" fmla="*/ 1203158 w 8128084"/>
              <a:gd name="connsiteY323" fmla="*/ 7603958 h 15135727"/>
              <a:gd name="connsiteX324" fmla="*/ 1299411 w 8128084"/>
              <a:gd name="connsiteY324" fmla="*/ 7555832 h 15135727"/>
              <a:gd name="connsiteX325" fmla="*/ 1443790 w 8128084"/>
              <a:gd name="connsiteY325" fmla="*/ 7507706 h 15135727"/>
              <a:gd name="connsiteX326" fmla="*/ 1684421 w 8128084"/>
              <a:gd name="connsiteY326" fmla="*/ 7603958 h 15135727"/>
              <a:gd name="connsiteX327" fmla="*/ 1684421 w 8128084"/>
              <a:gd name="connsiteY327" fmla="*/ 7603958 h 15135727"/>
              <a:gd name="connsiteX328" fmla="*/ 1540042 w 8128084"/>
              <a:gd name="connsiteY328" fmla="*/ 7363327 h 15135727"/>
              <a:gd name="connsiteX329" fmla="*/ 1299411 w 8128084"/>
              <a:gd name="connsiteY329" fmla="*/ 7315200 h 15135727"/>
              <a:gd name="connsiteX330" fmla="*/ 1130969 w 8128084"/>
              <a:gd name="connsiteY330" fmla="*/ 7339264 h 15135727"/>
              <a:gd name="connsiteX331" fmla="*/ 1034716 w 8128084"/>
              <a:gd name="connsiteY331" fmla="*/ 7315200 h 15135727"/>
              <a:gd name="connsiteX332" fmla="*/ 1155032 w 8128084"/>
              <a:gd name="connsiteY332" fmla="*/ 7050506 h 15135727"/>
              <a:gd name="connsiteX333" fmla="*/ 1155032 w 8128084"/>
              <a:gd name="connsiteY333" fmla="*/ 6930190 h 15135727"/>
              <a:gd name="connsiteX334" fmla="*/ 1155032 w 8128084"/>
              <a:gd name="connsiteY334" fmla="*/ 6761748 h 15135727"/>
              <a:gd name="connsiteX335" fmla="*/ 1203158 w 8128084"/>
              <a:gd name="connsiteY335" fmla="*/ 6617369 h 15135727"/>
              <a:gd name="connsiteX336" fmla="*/ 1371600 w 8128084"/>
              <a:gd name="connsiteY336" fmla="*/ 6472990 h 15135727"/>
              <a:gd name="connsiteX337" fmla="*/ 1443790 w 8128084"/>
              <a:gd name="connsiteY337" fmla="*/ 6328611 h 15135727"/>
              <a:gd name="connsiteX338" fmla="*/ 1419727 w 8128084"/>
              <a:gd name="connsiteY338" fmla="*/ 6208295 h 15135727"/>
              <a:gd name="connsiteX339" fmla="*/ 1275348 w 8128084"/>
              <a:gd name="connsiteY339" fmla="*/ 6304548 h 15135727"/>
              <a:gd name="connsiteX340" fmla="*/ 1323474 w 8128084"/>
              <a:gd name="connsiteY340" fmla="*/ 6015790 h 15135727"/>
              <a:gd name="connsiteX341" fmla="*/ 1540042 w 8128084"/>
              <a:gd name="connsiteY341" fmla="*/ 5871411 h 15135727"/>
              <a:gd name="connsiteX342" fmla="*/ 1540042 w 8128084"/>
              <a:gd name="connsiteY342" fmla="*/ 5751095 h 15135727"/>
              <a:gd name="connsiteX343" fmla="*/ 1395664 w 8128084"/>
              <a:gd name="connsiteY343" fmla="*/ 5799221 h 15135727"/>
              <a:gd name="connsiteX344" fmla="*/ 1179095 w 8128084"/>
              <a:gd name="connsiteY344" fmla="*/ 5799221 h 15135727"/>
              <a:gd name="connsiteX345" fmla="*/ 890337 w 8128084"/>
              <a:gd name="connsiteY345" fmla="*/ 5775158 h 15135727"/>
              <a:gd name="connsiteX346" fmla="*/ 697832 w 8128084"/>
              <a:gd name="connsiteY346" fmla="*/ 5606716 h 15135727"/>
              <a:gd name="connsiteX347" fmla="*/ 577516 w 8128084"/>
              <a:gd name="connsiteY347" fmla="*/ 5582653 h 15135727"/>
              <a:gd name="connsiteX348" fmla="*/ 697832 w 8128084"/>
              <a:gd name="connsiteY348" fmla="*/ 5775158 h 15135727"/>
              <a:gd name="connsiteX349" fmla="*/ 409074 w 8128084"/>
              <a:gd name="connsiteY349" fmla="*/ 5799221 h 15135727"/>
              <a:gd name="connsiteX350" fmla="*/ 168442 w 8128084"/>
              <a:gd name="connsiteY350" fmla="*/ 5702969 h 15135727"/>
              <a:gd name="connsiteX351" fmla="*/ 264695 w 8128084"/>
              <a:gd name="connsiteY351" fmla="*/ 5558590 h 15135727"/>
              <a:gd name="connsiteX352" fmla="*/ 144379 w 8128084"/>
              <a:gd name="connsiteY352" fmla="*/ 5510464 h 15135727"/>
              <a:gd name="connsiteX353" fmla="*/ 0 w 8128084"/>
              <a:gd name="connsiteY353" fmla="*/ 5462337 h 15135727"/>
              <a:gd name="connsiteX354" fmla="*/ 96253 w 8128084"/>
              <a:gd name="connsiteY354"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42827 w 8128084"/>
              <a:gd name="connsiteY202" fmla="*/ 14383753 h 15135727"/>
              <a:gd name="connsiteX203" fmla="*/ 4403558 w 8128084"/>
              <a:gd name="connsiteY203" fmla="*/ 14437895 h 15135727"/>
              <a:gd name="connsiteX204" fmla="*/ 4340058 w 8128084"/>
              <a:gd name="connsiteY204" fmla="*/ 14475995 h 15135727"/>
              <a:gd name="connsiteX205" fmla="*/ 4303127 w 8128084"/>
              <a:gd name="connsiteY205" fmla="*/ 14364703 h 15135727"/>
              <a:gd name="connsiteX206" fmla="*/ 4276892 w 8128084"/>
              <a:gd name="connsiteY206" fmla="*/ 14296190 h 15135727"/>
              <a:gd name="connsiteX207" fmla="*/ 4235116 w 8128084"/>
              <a:gd name="connsiteY207" fmla="*/ 14341642 h 15135727"/>
              <a:gd name="connsiteX208" fmla="*/ 4162927 w 8128084"/>
              <a:gd name="connsiteY208" fmla="*/ 14389769 h 15135727"/>
              <a:gd name="connsiteX209" fmla="*/ 4137527 w 8128084"/>
              <a:gd name="connsiteY209" fmla="*/ 14364369 h 15135727"/>
              <a:gd name="connsiteX210" fmla="*/ 3922295 w 8128084"/>
              <a:gd name="connsiteY210" fmla="*/ 14245390 h 15135727"/>
              <a:gd name="connsiteX211" fmla="*/ 3801979 w 8128084"/>
              <a:gd name="connsiteY211" fmla="*/ 14293516 h 15135727"/>
              <a:gd name="connsiteX212" fmla="*/ 3681664 w 8128084"/>
              <a:gd name="connsiteY212" fmla="*/ 14389769 h 15135727"/>
              <a:gd name="connsiteX213" fmla="*/ 3657600 w 8128084"/>
              <a:gd name="connsiteY213" fmla="*/ 14654464 h 15135727"/>
              <a:gd name="connsiteX214" fmla="*/ 3513221 w 8128084"/>
              <a:gd name="connsiteY214" fmla="*/ 14726653 h 15135727"/>
              <a:gd name="connsiteX215" fmla="*/ 3513221 w 8128084"/>
              <a:gd name="connsiteY215" fmla="*/ 14871032 h 15135727"/>
              <a:gd name="connsiteX216" fmla="*/ 3633537 w 8128084"/>
              <a:gd name="connsiteY216" fmla="*/ 14967285 h 15135727"/>
              <a:gd name="connsiteX217" fmla="*/ 3609474 w 8128084"/>
              <a:gd name="connsiteY217" fmla="*/ 15087600 h 15135727"/>
              <a:gd name="connsiteX218" fmla="*/ 3441032 w 8128084"/>
              <a:gd name="connsiteY218" fmla="*/ 15039474 h 15135727"/>
              <a:gd name="connsiteX219" fmla="*/ 3272590 w 8128084"/>
              <a:gd name="connsiteY219" fmla="*/ 15063537 h 15135727"/>
              <a:gd name="connsiteX220" fmla="*/ 3248527 w 8128084"/>
              <a:gd name="connsiteY220" fmla="*/ 14895095 h 15135727"/>
              <a:gd name="connsiteX221" fmla="*/ 3128211 w 8128084"/>
              <a:gd name="connsiteY221" fmla="*/ 14919158 h 15135727"/>
              <a:gd name="connsiteX222" fmla="*/ 2959769 w 8128084"/>
              <a:gd name="connsiteY222" fmla="*/ 15135727 h 15135727"/>
              <a:gd name="connsiteX223" fmla="*/ 2935706 w 8128084"/>
              <a:gd name="connsiteY223" fmla="*/ 14895095 h 15135727"/>
              <a:gd name="connsiteX224" fmla="*/ 2791327 w 8128084"/>
              <a:gd name="connsiteY224" fmla="*/ 14943221 h 15135727"/>
              <a:gd name="connsiteX225" fmla="*/ 2671011 w 8128084"/>
              <a:gd name="connsiteY225" fmla="*/ 15039474 h 15135727"/>
              <a:gd name="connsiteX226" fmla="*/ 2430379 w 8128084"/>
              <a:gd name="connsiteY226" fmla="*/ 15087600 h 15135727"/>
              <a:gd name="connsiteX227" fmla="*/ 2237874 w 8128084"/>
              <a:gd name="connsiteY227" fmla="*/ 15039474 h 15135727"/>
              <a:gd name="connsiteX228" fmla="*/ 2622885 w 8128084"/>
              <a:gd name="connsiteY228" fmla="*/ 14846969 h 15135727"/>
              <a:gd name="connsiteX229" fmla="*/ 2887579 w 8128084"/>
              <a:gd name="connsiteY229" fmla="*/ 14774779 h 15135727"/>
              <a:gd name="connsiteX230" fmla="*/ 2839453 w 8128084"/>
              <a:gd name="connsiteY230" fmla="*/ 14582274 h 15135727"/>
              <a:gd name="connsiteX231" fmla="*/ 2935706 w 8128084"/>
              <a:gd name="connsiteY231" fmla="*/ 14510085 h 15135727"/>
              <a:gd name="connsiteX232" fmla="*/ 2935706 w 8128084"/>
              <a:gd name="connsiteY232" fmla="*/ 14510085 h 15135727"/>
              <a:gd name="connsiteX233" fmla="*/ 3080085 w 8128084"/>
              <a:gd name="connsiteY233" fmla="*/ 14413832 h 15135727"/>
              <a:gd name="connsiteX234" fmla="*/ 3152274 w 8128084"/>
              <a:gd name="connsiteY234" fmla="*/ 14341642 h 15135727"/>
              <a:gd name="connsiteX235" fmla="*/ 3080085 w 8128084"/>
              <a:gd name="connsiteY235" fmla="*/ 14269453 h 15135727"/>
              <a:gd name="connsiteX236" fmla="*/ 3152274 w 8128084"/>
              <a:gd name="connsiteY236" fmla="*/ 14197264 h 15135727"/>
              <a:gd name="connsiteX237" fmla="*/ 3152274 w 8128084"/>
              <a:gd name="connsiteY237" fmla="*/ 14052885 h 15135727"/>
              <a:gd name="connsiteX238" fmla="*/ 3080085 w 8128084"/>
              <a:gd name="connsiteY238" fmla="*/ 13980695 h 15135727"/>
              <a:gd name="connsiteX239" fmla="*/ 3056021 w 8128084"/>
              <a:gd name="connsiteY239" fmla="*/ 14076948 h 15135727"/>
              <a:gd name="connsiteX240" fmla="*/ 2935706 w 8128084"/>
              <a:gd name="connsiteY240" fmla="*/ 14076948 h 15135727"/>
              <a:gd name="connsiteX241" fmla="*/ 2863516 w 8128084"/>
              <a:gd name="connsiteY241" fmla="*/ 14125074 h 15135727"/>
              <a:gd name="connsiteX242" fmla="*/ 2719137 w 8128084"/>
              <a:gd name="connsiteY242" fmla="*/ 14197264 h 15135727"/>
              <a:gd name="connsiteX243" fmla="*/ 2646948 w 8128084"/>
              <a:gd name="connsiteY243" fmla="*/ 14197264 h 15135727"/>
              <a:gd name="connsiteX244" fmla="*/ 2598821 w 8128084"/>
              <a:gd name="connsiteY244" fmla="*/ 14125074 h 15135727"/>
              <a:gd name="connsiteX245" fmla="*/ 2430379 w 8128084"/>
              <a:gd name="connsiteY245" fmla="*/ 13836316 h 15135727"/>
              <a:gd name="connsiteX246" fmla="*/ 2646948 w 8128084"/>
              <a:gd name="connsiteY246" fmla="*/ 13812253 h 15135727"/>
              <a:gd name="connsiteX247" fmla="*/ 2502569 w 8128084"/>
              <a:gd name="connsiteY247" fmla="*/ 13475369 h 15135727"/>
              <a:gd name="connsiteX248" fmla="*/ 2550695 w 8128084"/>
              <a:gd name="connsiteY248" fmla="*/ 13186611 h 15135727"/>
              <a:gd name="connsiteX249" fmla="*/ 2719137 w 8128084"/>
              <a:gd name="connsiteY249" fmla="*/ 13042232 h 15135727"/>
              <a:gd name="connsiteX250" fmla="*/ 2791327 w 8128084"/>
              <a:gd name="connsiteY250" fmla="*/ 12945979 h 15135727"/>
              <a:gd name="connsiteX251" fmla="*/ 3031958 w 8128084"/>
              <a:gd name="connsiteY251" fmla="*/ 13090358 h 15135727"/>
              <a:gd name="connsiteX252" fmla="*/ 3056021 w 8128084"/>
              <a:gd name="connsiteY252" fmla="*/ 12753474 h 15135727"/>
              <a:gd name="connsiteX253" fmla="*/ 2887579 w 8128084"/>
              <a:gd name="connsiteY253" fmla="*/ 12777537 h 15135727"/>
              <a:gd name="connsiteX254" fmla="*/ 2815390 w 8128084"/>
              <a:gd name="connsiteY254" fmla="*/ 12777537 h 15135727"/>
              <a:gd name="connsiteX255" fmla="*/ 3176337 w 8128084"/>
              <a:gd name="connsiteY255" fmla="*/ 12368464 h 15135727"/>
              <a:gd name="connsiteX256" fmla="*/ 3104148 w 8128084"/>
              <a:gd name="connsiteY256" fmla="*/ 12320337 h 15135727"/>
              <a:gd name="connsiteX257" fmla="*/ 3104148 w 8128084"/>
              <a:gd name="connsiteY257" fmla="*/ 12320337 h 15135727"/>
              <a:gd name="connsiteX258" fmla="*/ 3007895 w 8128084"/>
              <a:gd name="connsiteY258" fmla="*/ 12079706 h 15135727"/>
              <a:gd name="connsiteX259" fmla="*/ 2911642 w 8128084"/>
              <a:gd name="connsiteY259" fmla="*/ 11935327 h 15135727"/>
              <a:gd name="connsiteX260" fmla="*/ 2863516 w 8128084"/>
              <a:gd name="connsiteY260" fmla="*/ 11694695 h 15135727"/>
              <a:gd name="connsiteX261" fmla="*/ 2911642 w 8128084"/>
              <a:gd name="connsiteY261" fmla="*/ 11454064 h 15135727"/>
              <a:gd name="connsiteX262" fmla="*/ 3056021 w 8128084"/>
              <a:gd name="connsiteY262" fmla="*/ 11454064 h 15135727"/>
              <a:gd name="connsiteX263" fmla="*/ 2983832 w 8128084"/>
              <a:gd name="connsiteY263" fmla="*/ 11381874 h 15135727"/>
              <a:gd name="connsiteX264" fmla="*/ 3031958 w 8128084"/>
              <a:gd name="connsiteY264" fmla="*/ 11285621 h 15135727"/>
              <a:gd name="connsiteX265" fmla="*/ 3007895 w 8128084"/>
              <a:gd name="connsiteY265" fmla="*/ 11189369 h 15135727"/>
              <a:gd name="connsiteX266" fmla="*/ 2887579 w 8128084"/>
              <a:gd name="connsiteY266" fmla="*/ 11141242 h 15135727"/>
              <a:gd name="connsiteX267" fmla="*/ 2887579 w 8128084"/>
              <a:gd name="connsiteY267" fmla="*/ 10972800 h 15135727"/>
              <a:gd name="connsiteX268" fmla="*/ 2887579 w 8128084"/>
              <a:gd name="connsiteY268" fmla="*/ 10924674 h 15135727"/>
              <a:gd name="connsiteX269" fmla="*/ 2767264 w 8128084"/>
              <a:gd name="connsiteY269" fmla="*/ 11020927 h 15135727"/>
              <a:gd name="connsiteX270" fmla="*/ 2743200 w 8128084"/>
              <a:gd name="connsiteY270" fmla="*/ 10924674 h 15135727"/>
              <a:gd name="connsiteX271" fmla="*/ 2550695 w 8128084"/>
              <a:gd name="connsiteY271" fmla="*/ 11020927 h 15135727"/>
              <a:gd name="connsiteX272" fmla="*/ 2526632 w 8128084"/>
              <a:gd name="connsiteY272" fmla="*/ 11117179 h 15135727"/>
              <a:gd name="connsiteX273" fmla="*/ 2334127 w 8128084"/>
              <a:gd name="connsiteY273" fmla="*/ 10996864 h 15135727"/>
              <a:gd name="connsiteX274" fmla="*/ 2358190 w 8128084"/>
              <a:gd name="connsiteY274" fmla="*/ 10732169 h 15135727"/>
              <a:gd name="connsiteX275" fmla="*/ 2334127 w 8128084"/>
              <a:gd name="connsiteY275" fmla="*/ 10587790 h 15135727"/>
              <a:gd name="connsiteX276" fmla="*/ 2406316 w 8128084"/>
              <a:gd name="connsiteY276" fmla="*/ 10491537 h 15135727"/>
              <a:gd name="connsiteX277" fmla="*/ 2598821 w 8128084"/>
              <a:gd name="connsiteY277" fmla="*/ 10684042 h 15135727"/>
              <a:gd name="connsiteX278" fmla="*/ 2767264 w 8128084"/>
              <a:gd name="connsiteY278" fmla="*/ 10684042 h 15135727"/>
              <a:gd name="connsiteX279" fmla="*/ 2646948 w 8128084"/>
              <a:gd name="connsiteY279" fmla="*/ 10515600 h 15135727"/>
              <a:gd name="connsiteX280" fmla="*/ 2815390 w 8128084"/>
              <a:gd name="connsiteY280" fmla="*/ 10395285 h 15135727"/>
              <a:gd name="connsiteX281" fmla="*/ 3080085 w 8128084"/>
              <a:gd name="connsiteY281" fmla="*/ 10419348 h 15135727"/>
              <a:gd name="connsiteX282" fmla="*/ 3248527 w 8128084"/>
              <a:gd name="connsiteY282" fmla="*/ 10539664 h 15135727"/>
              <a:gd name="connsiteX283" fmla="*/ 3320716 w 8128084"/>
              <a:gd name="connsiteY283" fmla="*/ 10659979 h 15135727"/>
              <a:gd name="connsiteX284" fmla="*/ 3465095 w 8128084"/>
              <a:gd name="connsiteY284" fmla="*/ 10659979 h 15135727"/>
              <a:gd name="connsiteX285" fmla="*/ 3441032 w 8128084"/>
              <a:gd name="connsiteY285" fmla="*/ 10491537 h 15135727"/>
              <a:gd name="connsiteX286" fmla="*/ 3392906 w 8128084"/>
              <a:gd name="connsiteY286" fmla="*/ 10250906 h 15135727"/>
              <a:gd name="connsiteX287" fmla="*/ 3152274 w 8128084"/>
              <a:gd name="connsiteY287" fmla="*/ 10250906 h 15135727"/>
              <a:gd name="connsiteX288" fmla="*/ 3176337 w 8128084"/>
              <a:gd name="connsiteY288" fmla="*/ 10178716 h 15135727"/>
              <a:gd name="connsiteX289" fmla="*/ 3104148 w 8128084"/>
              <a:gd name="connsiteY289" fmla="*/ 10154653 h 15135727"/>
              <a:gd name="connsiteX290" fmla="*/ 3007895 w 8128084"/>
              <a:gd name="connsiteY290" fmla="*/ 9962148 h 15135727"/>
              <a:gd name="connsiteX291" fmla="*/ 3176337 w 8128084"/>
              <a:gd name="connsiteY291" fmla="*/ 9889958 h 15135727"/>
              <a:gd name="connsiteX292" fmla="*/ 2959769 w 8128084"/>
              <a:gd name="connsiteY292" fmla="*/ 9504948 h 15135727"/>
              <a:gd name="connsiteX293" fmla="*/ 2791327 w 8128084"/>
              <a:gd name="connsiteY293" fmla="*/ 9456821 h 15135727"/>
              <a:gd name="connsiteX294" fmla="*/ 2574758 w 8128084"/>
              <a:gd name="connsiteY294" fmla="*/ 9336506 h 15135727"/>
              <a:gd name="connsiteX295" fmla="*/ 2550695 w 8128084"/>
              <a:gd name="connsiteY295" fmla="*/ 9071811 h 15135727"/>
              <a:gd name="connsiteX296" fmla="*/ 2695074 w 8128084"/>
              <a:gd name="connsiteY296" fmla="*/ 8999621 h 15135727"/>
              <a:gd name="connsiteX297" fmla="*/ 2622885 w 8128084"/>
              <a:gd name="connsiteY297" fmla="*/ 8975558 h 15135727"/>
              <a:gd name="connsiteX298" fmla="*/ 2430379 w 8128084"/>
              <a:gd name="connsiteY298" fmla="*/ 8999621 h 15135727"/>
              <a:gd name="connsiteX299" fmla="*/ 2261937 w 8128084"/>
              <a:gd name="connsiteY299" fmla="*/ 9168064 h 15135727"/>
              <a:gd name="connsiteX300" fmla="*/ 2237874 w 8128084"/>
              <a:gd name="connsiteY300" fmla="*/ 8999621 h 15135727"/>
              <a:gd name="connsiteX301" fmla="*/ 2117558 w 8128084"/>
              <a:gd name="connsiteY301" fmla="*/ 8975558 h 15135727"/>
              <a:gd name="connsiteX302" fmla="*/ 2045369 w 8128084"/>
              <a:gd name="connsiteY302" fmla="*/ 8783053 h 15135727"/>
              <a:gd name="connsiteX303" fmla="*/ 1852864 w 8128084"/>
              <a:gd name="connsiteY303" fmla="*/ 8758990 h 15135727"/>
              <a:gd name="connsiteX304" fmla="*/ 1636295 w 8128084"/>
              <a:gd name="connsiteY304" fmla="*/ 8927432 h 15135727"/>
              <a:gd name="connsiteX305" fmla="*/ 1588169 w 8128084"/>
              <a:gd name="connsiteY305" fmla="*/ 9023685 h 15135727"/>
              <a:gd name="connsiteX306" fmla="*/ 1515979 w 8128084"/>
              <a:gd name="connsiteY306" fmla="*/ 8879306 h 15135727"/>
              <a:gd name="connsiteX307" fmla="*/ 1347537 w 8128084"/>
              <a:gd name="connsiteY307" fmla="*/ 8879306 h 15135727"/>
              <a:gd name="connsiteX308" fmla="*/ 1347537 w 8128084"/>
              <a:gd name="connsiteY308" fmla="*/ 8710864 h 15135727"/>
              <a:gd name="connsiteX309" fmla="*/ 1106906 w 8128084"/>
              <a:gd name="connsiteY309" fmla="*/ 8783053 h 15135727"/>
              <a:gd name="connsiteX310" fmla="*/ 890337 w 8128084"/>
              <a:gd name="connsiteY310" fmla="*/ 8686800 h 15135727"/>
              <a:gd name="connsiteX311" fmla="*/ 649706 w 8128084"/>
              <a:gd name="connsiteY311" fmla="*/ 8662737 h 15135727"/>
              <a:gd name="connsiteX312" fmla="*/ 385011 w 8128084"/>
              <a:gd name="connsiteY312" fmla="*/ 8566485 h 15135727"/>
              <a:gd name="connsiteX313" fmla="*/ 577516 w 8128084"/>
              <a:gd name="connsiteY313" fmla="*/ 8373979 h 15135727"/>
              <a:gd name="connsiteX314" fmla="*/ 794085 w 8128084"/>
              <a:gd name="connsiteY314" fmla="*/ 8301790 h 15135727"/>
              <a:gd name="connsiteX315" fmla="*/ 745958 w 8128084"/>
              <a:gd name="connsiteY315" fmla="*/ 8133348 h 15135727"/>
              <a:gd name="connsiteX316" fmla="*/ 818148 w 8128084"/>
              <a:gd name="connsiteY316" fmla="*/ 7820527 h 15135727"/>
              <a:gd name="connsiteX317" fmla="*/ 697832 w 8128084"/>
              <a:gd name="connsiteY317" fmla="*/ 7820527 h 15135727"/>
              <a:gd name="connsiteX318" fmla="*/ 625642 w 8128084"/>
              <a:gd name="connsiteY318" fmla="*/ 7916779 h 15135727"/>
              <a:gd name="connsiteX319" fmla="*/ 457200 w 8128084"/>
              <a:gd name="connsiteY319" fmla="*/ 7820527 h 15135727"/>
              <a:gd name="connsiteX320" fmla="*/ 529390 w 8128084"/>
              <a:gd name="connsiteY320" fmla="*/ 7700211 h 15135727"/>
              <a:gd name="connsiteX321" fmla="*/ 938464 w 8128084"/>
              <a:gd name="connsiteY321" fmla="*/ 7676148 h 15135727"/>
              <a:gd name="connsiteX322" fmla="*/ 1058779 w 8128084"/>
              <a:gd name="connsiteY322" fmla="*/ 7459579 h 15135727"/>
              <a:gd name="connsiteX323" fmla="*/ 1203158 w 8128084"/>
              <a:gd name="connsiteY323" fmla="*/ 7603958 h 15135727"/>
              <a:gd name="connsiteX324" fmla="*/ 1299411 w 8128084"/>
              <a:gd name="connsiteY324" fmla="*/ 7555832 h 15135727"/>
              <a:gd name="connsiteX325" fmla="*/ 1443790 w 8128084"/>
              <a:gd name="connsiteY325" fmla="*/ 7507706 h 15135727"/>
              <a:gd name="connsiteX326" fmla="*/ 1684421 w 8128084"/>
              <a:gd name="connsiteY326" fmla="*/ 7603958 h 15135727"/>
              <a:gd name="connsiteX327" fmla="*/ 1684421 w 8128084"/>
              <a:gd name="connsiteY327" fmla="*/ 7603958 h 15135727"/>
              <a:gd name="connsiteX328" fmla="*/ 1540042 w 8128084"/>
              <a:gd name="connsiteY328" fmla="*/ 7363327 h 15135727"/>
              <a:gd name="connsiteX329" fmla="*/ 1299411 w 8128084"/>
              <a:gd name="connsiteY329" fmla="*/ 7315200 h 15135727"/>
              <a:gd name="connsiteX330" fmla="*/ 1130969 w 8128084"/>
              <a:gd name="connsiteY330" fmla="*/ 7339264 h 15135727"/>
              <a:gd name="connsiteX331" fmla="*/ 1034716 w 8128084"/>
              <a:gd name="connsiteY331" fmla="*/ 7315200 h 15135727"/>
              <a:gd name="connsiteX332" fmla="*/ 1155032 w 8128084"/>
              <a:gd name="connsiteY332" fmla="*/ 7050506 h 15135727"/>
              <a:gd name="connsiteX333" fmla="*/ 1155032 w 8128084"/>
              <a:gd name="connsiteY333" fmla="*/ 6930190 h 15135727"/>
              <a:gd name="connsiteX334" fmla="*/ 1155032 w 8128084"/>
              <a:gd name="connsiteY334" fmla="*/ 6761748 h 15135727"/>
              <a:gd name="connsiteX335" fmla="*/ 1203158 w 8128084"/>
              <a:gd name="connsiteY335" fmla="*/ 6617369 h 15135727"/>
              <a:gd name="connsiteX336" fmla="*/ 1371600 w 8128084"/>
              <a:gd name="connsiteY336" fmla="*/ 6472990 h 15135727"/>
              <a:gd name="connsiteX337" fmla="*/ 1443790 w 8128084"/>
              <a:gd name="connsiteY337" fmla="*/ 6328611 h 15135727"/>
              <a:gd name="connsiteX338" fmla="*/ 1419727 w 8128084"/>
              <a:gd name="connsiteY338" fmla="*/ 6208295 h 15135727"/>
              <a:gd name="connsiteX339" fmla="*/ 1275348 w 8128084"/>
              <a:gd name="connsiteY339" fmla="*/ 6304548 h 15135727"/>
              <a:gd name="connsiteX340" fmla="*/ 1323474 w 8128084"/>
              <a:gd name="connsiteY340" fmla="*/ 6015790 h 15135727"/>
              <a:gd name="connsiteX341" fmla="*/ 1540042 w 8128084"/>
              <a:gd name="connsiteY341" fmla="*/ 5871411 h 15135727"/>
              <a:gd name="connsiteX342" fmla="*/ 1540042 w 8128084"/>
              <a:gd name="connsiteY342" fmla="*/ 5751095 h 15135727"/>
              <a:gd name="connsiteX343" fmla="*/ 1395664 w 8128084"/>
              <a:gd name="connsiteY343" fmla="*/ 5799221 h 15135727"/>
              <a:gd name="connsiteX344" fmla="*/ 1179095 w 8128084"/>
              <a:gd name="connsiteY344" fmla="*/ 5799221 h 15135727"/>
              <a:gd name="connsiteX345" fmla="*/ 890337 w 8128084"/>
              <a:gd name="connsiteY345" fmla="*/ 5775158 h 15135727"/>
              <a:gd name="connsiteX346" fmla="*/ 697832 w 8128084"/>
              <a:gd name="connsiteY346" fmla="*/ 5606716 h 15135727"/>
              <a:gd name="connsiteX347" fmla="*/ 577516 w 8128084"/>
              <a:gd name="connsiteY347" fmla="*/ 5582653 h 15135727"/>
              <a:gd name="connsiteX348" fmla="*/ 697832 w 8128084"/>
              <a:gd name="connsiteY348" fmla="*/ 5775158 h 15135727"/>
              <a:gd name="connsiteX349" fmla="*/ 409074 w 8128084"/>
              <a:gd name="connsiteY349" fmla="*/ 5799221 h 15135727"/>
              <a:gd name="connsiteX350" fmla="*/ 168442 w 8128084"/>
              <a:gd name="connsiteY350" fmla="*/ 5702969 h 15135727"/>
              <a:gd name="connsiteX351" fmla="*/ 264695 w 8128084"/>
              <a:gd name="connsiteY351" fmla="*/ 5558590 h 15135727"/>
              <a:gd name="connsiteX352" fmla="*/ 144379 w 8128084"/>
              <a:gd name="connsiteY352" fmla="*/ 5510464 h 15135727"/>
              <a:gd name="connsiteX353" fmla="*/ 0 w 8128084"/>
              <a:gd name="connsiteY353" fmla="*/ 5462337 h 15135727"/>
              <a:gd name="connsiteX354" fmla="*/ 96253 w 8128084"/>
              <a:gd name="connsiteY354"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42827 w 8128084"/>
              <a:gd name="connsiteY202" fmla="*/ 14383753 h 15135727"/>
              <a:gd name="connsiteX203" fmla="*/ 4403558 w 8128084"/>
              <a:gd name="connsiteY203" fmla="*/ 14437895 h 15135727"/>
              <a:gd name="connsiteX204" fmla="*/ 4340058 w 8128084"/>
              <a:gd name="connsiteY204" fmla="*/ 14475995 h 15135727"/>
              <a:gd name="connsiteX205" fmla="*/ 4303127 w 8128084"/>
              <a:gd name="connsiteY205" fmla="*/ 14364703 h 15135727"/>
              <a:gd name="connsiteX206" fmla="*/ 4276892 w 8128084"/>
              <a:gd name="connsiteY206" fmla="*/ 14296190 h 15135727"/>
              <a:gd name="connsiteX207" fmla="*/ 4235116 w 8128084"/>
              <a:gd name="connsiteY207" fmla="*/ 14341642 h 15135727"/>
              <a:gd name="connsiteX208" fmla="*/ 4162927 w 8128084"/>
              <a:gd name="connsiteY208" fmla="*/ 14389769 h 15135727"/>
              <a:gd name="connsiteX209" fmla="*/ 4137527 w 8128084"/>
              <a:gd name="connsiteY209" fmla="*/ 14364369 h 15135727"/>
              <a:gd name="connsiteX210" fmla="*/ 4023727 w 8128084"/>
              <a:gd name="connsiteY210" fmla="*/ 14275803 h 15135727"/>
              <a:gd name="connsiteX211" fmla="*/ 3922295 w 8128084"/>
              <a:gd name="connsiteY211" fmla="*/ 14245390 h 15135727"/>
              <a:gd name="connsiteX212" fmla="*/ 3801979 w 8128084"/>
              <a:gd name="connsiteY212" fmla="*/ 14293516 h 15135727"/>
              <a:gd name="connsiteX213" fmla="*/ 3681664 w 8128084"/>
              <a:gd name="connsiteY213" fmla="*/ 14389769 h 15135727"/>
              <a:gd name="connsiteX214" fmla="*/ 3657600 w 8128084"/>
              <a:gd name="connsiteY214" fmla="*/ 14654464 h 15135727"/>
              <a:gd name="connsiteX215" fmla="*/ 3513221 w 8128084"/>
              <a:gd name="connsiteY215" fmla="*/ 14726653 h 15135727"/>
              <a:gd name="connsiteX216" fmla="*/ 3513221 w 8128084"/>
              <a:gd name="connsiteY216" fmla="*/ 14871032 h 15135727"/>
              <a:gd name="connsiteX217" fmla="*/ 3633537 w 8128084"/>
              <a:gd name="connsiteY217" fmla="*/ 14967285 h 15135727"/>
              <a:gd name="connsiteX218" fmla="*/ 3609474 w 8128084"/>
              <a:gd name="connsiteY218" fmla="*/ 15087600 h 15135727"/>
              <a:gd name="connsiteX219" fmla="*/ 3441032 w 8128084"/>
              <a:gd name="connsiteY219" fmla="*/ 15039474 h 15135727"/>
              <a:gd name="connsiteX220" fmla="*/ 3272590 w 8128084"/>
              <a:gd name="connsiteY220" fmla="*/ 15063537 h 15135727"/>
              <a:gd name="connsiteX221" fmla="*/ 3248527 w 8128084"/>
              <a:gd name="connsiteY221" fmla="*/ 14895095 h 15135727"/>
              <a:gd name="connsiteX222" fmla="*/ 3128211 w 8128084"/>
              <a:gd name="connsiteY222" fmla="*/ 14919158 h 15135727"/>
              <a:gd name="connsiteX223" fmla="*/ 2959769 w 8128084"/>
              <a:gd name="connsiteY223" fmla="*/ 15135727 h 15135727"/>
              <a:gd name="connsiteX224" fmla="*/ 2935706 w 8128084"/>
              <a:gd name="connsiteY224" fmla="*/ 14895095 h 15135727"/>
              <a:gd name="connsiteX225" fmla="*/ 2791327 w 8128084"/>
              <a:gd name="connsiteY225" fmla="*/ 14943221 h 15135727"/>
              <a:gd name="connsiteX226" fmla="*/ 2671011 w 8128084"/>
              <a:gd name="connsiteY226" fmla="*/ 15039474 h 15135727"/>
              <a:gd name="connsiteX227" fmla="*/ 2430379 w 8128084"/>
              <a:gd name="connsiteY227" fmla="*/ 15087600 h 15135727"/>
              <a:gd name="connsiteX228" fmla="*/ 2237874 w 8128084"/>
              <a:gd name="connsiteY228" fmla="*/ 15039474 h 15135727"/>
              <a:gd name="connsiteX229" fmla="*/ 2622885 w 8128084"/>
              <a:gd name="connsiteY229" fmla="*/ 14846969 h 15135727"/>
              <a:gd name="connsiteX230" fmla="*/ 2887579 w 8128084"/>
              <a:gd name="connsiteY230" fmla="*/ 14774779 h 15135727"/>
              <a:gd name="connsiteX231" fmla="*/ 2839453 w 8128084"/>
              <a:gd name="connsiteY231" fmla="*/ 14582274 h 15135727"/>
              <a:gd name="connsiteX232" fmla="*/ 2935706 w 8128084"/>
              <a:gd name="connsiteY232" fmla="*/ 14510085 h 15135727"/>
              <a:gd name="connsiteX233" fmla="*/ 2935706 w 8128084"/>
              <a:gd name="connsiteY233" fmla="*/ 14510085 h 15135727"/>
              <a:gd name="connsiteX234" fmla="*/ 3080085 w 8128084"/>
              <a:gd name="connsiteY234" fmla="*/ 14413832 h 15135727"/>
              <a:gd name="connsiteX235" fmla="*/ 3152274 w 8128084"/>
              <a:gd name="connsiteY235" fmla="*/ 14341642 h 15135727"/>
              <a:gd name="connsiteX236" fmla="*/ 3080085 w 8128084"/>
              <a:gd name="connsiteY236" fmla="*/ 14269453 h 15135727"/>
              <a:gd name="connsiteX237" fmla="*/ 3152274 w 8128084"/>
              <a:gd name="connsiteY237" fmla="*/ 14197264 h 15135727"/>
              <a:gd name="connsiteX238" fmla="*/ 3152274 w 8128084"/>
              <a:gd name="connsiteY238" fmla="*/ 14052885 h 15135727"/>
              <a:gd name="connsiteX239" fmla="*/ 3080085 w 8128084"/>
              <a:gd name="connsiteY239" fmla="*/ 13980695 h 15135727"/>
              <a:gd name="connsiteX240" fmla="*/ 3056021 w 8128084"/>
              <a:gd name="connsiteY240" fmla="*/ 14076948 h 15135727"/>
              <a:gd name="connsiteX241" fmla="*/ 2935706 w 8128084"/>
              <a:gd name="connsiteY241" fmla="*/ 14076948 h 15135727"/>
              <a:gd name="connsiteX242" fmla="*/ 2863516 w 8128084"/>
              <a:gd name="connsiteY242" fmla="*/ 14125074 h 15135727"/>
              <a:gd name="connsiteX243" fmla="*/ 2719137 w 8128084"/>
              <a:gd name="connsiteY243" fmla="*/ 14197264 h 15135727"/>
              <a:gd name="connsiteX244" fmla="*/ 2646948 w 8128084"/>
              <a:gd name="connsiteY244" fmla="*/ 14197264 h 15135727"/>
              <a:gd name="connsiteX245" fmla="*/ 2598821 w 8128084"/>
              <a:gd name="connsiteY245" fmla="*/ 14125074 h 15135727"/>
              <a:gd name="connsiteX246" fmla="*/ 2430379 w 8128084"/>
              <a:gd name="connsiteY246" fmla="*/ 13836316 h 15135727"/>
              <a:gd name="connsiteX247" fmla="*/ 2646948 w 8128084"/>
              <a:gd name="connsiteY247" fmla="*/ 13812253 h 15135727"/>
              <a:gd name="connsiteX248" fmla="*/ 2502569 w 8128084"/>
              <a:gd name="connsiteY248" fmla="*/ 13475369 h 15135727"/>
              <a:gd name="connsiteX249" fmla="*/ 2550695 w 8128084"/>
              <a:gd name="connsiteY249" fmla="*/ 13186611 h 15135727"/>
              <a:gd name="connsiteX250" fmla="*/ 2719137 w 8128084"/>
              <a:gd name="connsiteY250" fmla="*/ 13042232 h 15135727"/>
              <a:gd name="connsiteX251" fmla="*/ 2791327 w 8128084"/>
              <a:gd name="connsiteY251" fmla="*/ 12945979 h 15135727"/>
              <a:gd name="connsiteX252" fmla="*/ 3031958 w 8128084"/>
              <a:gd name="connsiteY252" fmla="*/ 13090358 h 15135727"/>
              <a:gd name="connsiteX253" fmla="*/ 3056021 w 8128084"/>
              <a:gd name="connsiteY253" fmla="*/ 12753474 h 15135727"/>
              <a:gd name="connsiteX254" fmla="*/ 2887579 w 8128084"/>
              <a:gd name="connsiteY254" fmla="*/ 12777537 h 15135727"/>
              <a:gd name="connsiteX255" fmla="*/ 2815390 w 8128084"/>
              <a:gd name="connsiteY255" fmla="*/ 12777537 h 15135727"/>
              <a:gd name="connsiteX256" fmla="*/ 3176337 w 8128084"/>
              <a:gd name="connsiteY256" fmla="*/ 12368464 h 15135727"/>
              <a:gd name="connsiteX257" fmla="*/ 3104148 w 8128084"/>
              <a:gd name="connsiteY257" fmla="*/ 12320337 h 15135727"/>
              <a:gd name="connsiteX258" fmla="*/ 3104148 w 8128084"/>
              <a:gd name="connsiteY258" fmla="*/ 12320337 h 15135727"/>
              <a:gd name="connsiteX259" fmla="*/ 3007895 w 8128084"/>
              <a:gd name="connsiteY259" fmla="*/ 12079706 h 15135727"/>
              <a:gd name="connsiteX260" fmla="*/ 2911642 w 8128084"/>
              <a:gd name="connsiteY260" fmla="*/ 11935327 h 15135727"/>
              <a:gd name="connsiteX261" fmla="*/ 2863516 w 8128084"/>
              <a:gd name="connsiteY261" fmla="*/ 11694695 h 15135727"/>
              <a:gd name="connsiteX262" fmla="*/ 2911642 w 8128084"/>
              <a:gd name="connsiteY262" fmla="*/ 11454064 h 15135727"/>
              <a:gd name="connsiteX263" fmla="*/ 3056021 w 8128084"/>
              <a:gd name="connsiteY263" fmla="*/ 11454064 h 15135727"/>
              <a:gd name="connsiteX264" fmla="*/ 2983832 w 8128084"/>
              <a:gd name="connsiteY264" fmla="*/ 11381874 h 15135727"/>
              <a:gd name="connsiteX265" fmla="*/ 3031958 w 8128084"/>
              <a:gd name="connsiteY265" fmla="*/ 11285621 h 15135727"/>
              <a:gd name="connsiteX266" fmla="*/ 3007895 w 8128084"/>
              <a:gd name="connsiteY266" fmla="*/ 11189369 h 15135727"/>
              <a:gd name="connsiteX267" fmla="*/ 2887579 w 8128084"/>
              <a:gd name="connsiteY267" fmla="*/ 11141242 h 15135727"/>
              <a:gd name="connsiteX268" fmla="*/ 2887579 w 8128084"/>
              <a:gd name="connsiteY268" fmla="*/ 10972800 h 15135727"/>
              <a:gd name="connsiteX269" fmla="*/ 2887579 w 8128084"/>
              <a:gd name="connsiteY269" fmla="*/ 10924674 h 15135727"/>
              <a:gd name="connsiteX270" fmla="*/ 2767264 w 8128084"/>
              <a:gd name="connsiteY270" fmla="*/ 11020927 h 15135727"/>
              <a:gd name="connsiteX271" fmla="*/ 2743200 w 8128084"/>
              <a:gd name="connsiteY271" fmla="*/ 10924674 h 15135727"/>
              <a:gd name="connsiteX272" fmla="*/ 2550695 w 8128084"/>
              <a:gd name="connsiteY272" fmla="*/ 11020927 h 15135727"/>
              <a:gd name="connsiteX273" fmla="*/ 2526632 w 8128084"/>
              <a:gd name="connsiteY273" fmla="*/ 11117179 h 15135727"/>
              <a:gd name="connsiteX274" fmla="*/ 2334127 w 8128084"/>
              <a:gd name="connsiteY274" fmla="*/ 10996864 h 15135727"/>
              <a:gd name="connsiteX275" fmla="*/ 2358190 w 8128084"/>
              <a:gd name="connsiteY275" fmla="*/ 10732169 h 15135727"/>
              <a:gd name="connsiteX276" fmla="*/ 2334127 w 8128084"/>
              <a:gd name="connsiteY276" fmla="*/ 10587790 h 15135727"/>
              <a:gd name="connsiteX277" fmla="*/ 2406316 w 8128084"/>
              <a:gd name="connsiteY277" fmla="*/ 10491537 h 15135727"/>
              <a:gd name="connsiteX278" fmla="*/ 2598821 w 8128084"/>
              <a:gd name="connsiteY278" fmla="*/ 10684042 h 15135727"/>
              <a:gd name="connsiteX279" fmla="*/ 2767264 w 8128084"/>
              <a:gd name="connsiteY279" fmla="*/ 10684042 h 15135727"/>
              <a:gd name="connsiteX280" fmla="*/ 2646948 w 8128084"/>
              <a:gd name="connsiteY280" fmla="*/ 10515600 h 15135727"/>
              <a:gd name="connsiteX281" fmla="*/ 2815390 w 8128084"/>
              <a:gd name="connsiteY281" fmla="*/ 10395285 h 15135727"/>
              <a:gd name="connsiteX282" fmla="*/ 3080085 w 8128084"/>
              <a:gd name="connsiteY282" fmla="*/ 10419348 h 15135727"/>
              <a:gd name="connsiteX283" fmla="*/ 3248527 w 8128084"/>
              <a:gd name="connsiteY283" fmla="*/ 10539664 h 15135727"/>
              <a:gd name="connsiteX284" fmla="*/ 3320716 w 8128084"/>
              <a:gd name="connsiteY284" fmla="*/ 10659979 h 15135727"/>
              <a:gd name="connsiteX285" fmla="*/ 3465095 w 8128084"/>
              <a:gd name="connsiteY285" fmla="*/ 10659979 h 15135727"/>
              <a:gd name="connsiteX286" fmla="*/ 3441032 w 8128084"/>
              <a:gd name="connsiteY286" fmla="*/ 10491537 h 15135727"/>
              <a:gd name="connsiteX287" fmla="*/ 3392906 w 8128084"/>
              <a:gd name="connsiteY287" fmla="*/ 10250906 h 15135727"/>
              <a:gd name="connsiteX288" fmla="*/ 3152274 w 8128084"/>
              <a:gd name="connsiteY288" fmla="*/ 10250906 h 15135727"/>
              <a:gd name="connsiteX289" fmla="*/ 3176337 w 8128084"/>
              <a:gd name="connsiteY289" fmla="*/ 10178716 h 15135727"/>
              <a:gd name="connsiteX290" fmla="*/ 3104148 w 8128084"/>
              <a:gd name="connsiteY290" fmla="*/ 10154653 h 15135727"/>
              <a:gd name="connsiteX291" fmla="*/ 3007895 w 8128084"/>
              <a:gd name="connsiteY291" fmla="*/ 9962148 h 15135727"/>
              <a:gd name="connsiteX292" fmla="*/ 3176337 w 8128084"/>
              <a:gd name="connsiteY292" fmla="*/ 9889958 h 15135727"/>
              <a:gd name="connsiteX293" fmla="*/ 2959769 w 8128084"/>
              <a:gd name="connsiteY293" fmla="*/ 9504948 h 15135727"/>
              <a:gd name="connsiteX294" fmla="*/ 2791327 w 8128084"/>
              <a:gd name="connsiteY294" fmla="*/ 9456821 h 15135727"/>
              <a:gd name="connsiteX295" fmla="*/ 2574758 w 8128084"/>
              <a:gd name="connsiteY295" fmla="*/ 9336506 h 15135727"/>
              <a:gd name="connsiteX296" fmla="*/ 2550695 w 8128084"/>
              <a:gd name="connsiteY296" fmla="*/ 9071811 h 15135727"/>
              <a:gd name="connsiteX297" fmla="*/ 2695074 w 8128084"/>
              <a:gd name="connsiteY297" fmla="*/ 8999621 h 15135727"/>
              <a:gd name="connsiteX298" fmla="*/ 2622885 w 8128084"/>
              <a:gd name="connsiteY298" fmla="*/ 8975558 h 15135727"/>
              <a:gd name="connsiteX299" fmla="*/ 2430379 w 8128084"/>
              <a:gd name="connsiteY299" fmla="*/ 8999621 h 15135727"/>
              <a:gd name="connsiteX300" fmla="*/ 2261937 w 8128084"/>
              <a:gd name="connsiteY300" fmla="*/ 9168064 h 15135727"/>
              <a:gd name="connsiteX301" fmla="*/ 2237874 w 8128084"/>
              <a:gd name="connsiteY301" fmla="*/ 8999621 h 15135727"/>
              <a:gd name="connsiteX302" fmla="*/ 2117558 w 8128084"/>
              <a:gd name="connsiteY302" fmla="*/ 8975558 h 15135727"/>
              <a:gd name="connsiteX303" fmla="*/ 2045369 w 8128084"/>
              <a:gd name="connsiteY303" fmla="*/ 8783053 h 15135727"/>
              <a:gd name="connsiteX304" fmla="*/ 1852864 w 8128084"/>
              <a:gd name="connsiteY304" fmla="*/ 8758990 h 15135727"/>
              <a:gd name="connsiteX305" fmla="*/ 1636295 w 8128084"/>
              <a:gd name="connsiteY305" fmla="*/ 8927432 h 15135727"/>
              <a:gd name="connsiteX306" fmla="*/ 1588169 w 8128084"/>
              <a:gd name="connsiteY306" fmla="*/ 9023685 h 15135727"/>
              <a:gd name="connsiteX307" fmla="*/ 1515979 w 8128084"/>
              <a:gd name="connsiteY307" fmla="*/ 8879306 h 15135727"/>
              <a:gd name="connsiteX308" fmla="*/ 1347537 w 8128084"/>
              <a:gd name="connsiteY308" fmla="*/ 8879306 h 15135727"/>
              <a:gd name="connsiteX309" fmla="*/ 1347537 w 8128084"/>
              <a:gd name="connsiteY309" fmla="*/ 8710864 h 15135727"/>
              <a:gd name="connsiteX310" fmla="*/ 1106906 w 8128084"/>
              <a:gd name="connsiteY310" fmla="*/ 8783053 h 15135727"/>
              <a:gd name="connsiteX311" fmla="*/ 890337 w 8128084"/>
              <a:gd name="connsiteY311" fmla="*/ 8686800 h 15135727"/>
              <a:gd name="connsiteX312" fmla="*/ 649706 w 8128084"/>
              <a:gd name="connsiteY312" fmla="*/ 8662737 h 15135727"/>
              <a:gd name="connsiteX313" fmla="*/ 385011 w 8128084"/>
              <a:gd name="connsiteY313" fmla="*/ 8566485 h 15135727"/>
              <a:gd name="connsiteX314" fmla="*/ 577516 w 8128084"/>
              <a:gd name="connsiteY314" fmla="*/ 8373979 h 15135727"/>
              <a:gd name="connsiteX315" fmla="*/ 794085 w 8128084"/>
              <a:gd name="connsiteY315" fmla="*/ 8301790 h 15135727"/>
              <a:gd name="connsiteX316" fmla="*/ 745958 w 8128084"/>
              <a:gd name="connsiteY316" fmla="*/ 8133348 h 15135727"/>
              <a:gd name="connsiteX317" fmla="*/ 818148 w 8128084"/>
              <a:gd name="connsiteY317" fmla="*/ 7820527 h 15135727"/>
              <a:gd name="connsiteX318" fmla="*/ 697832 w 8128084"/>
              <a:gd name="connsiteY318" fmla="*/ 7820527 h 15135727"/>
              <a:gd name="connsiteX319" fmla="*/ 625642 w 8128084"/>
              <a:gd name="connsiteY319" fmla="*/ 7916779 h 15135727"/>
              <a:gd name="connsiteX320" fmla="*/ 457200 w 8128084"/>
              <a:gd name="connsiteY320" fmla="*/ 7820527 h 15135727"/>
              <a:gd name="connsiteX321" fmla="*/ 529390 w 8128084"/>
              <a:gd name="connsiteY321" fmla="*/ 7700211 h 15135727"/>
              <a:gd name="connsiteX322" fmla="*/ 938464 w 8128084"/>
              <a:gd name="connsiteY322" fmla="*/ 7676148 h 15135727"/>
              <a:gd name="connsiteX323" fmla="*/ 1058779 w 8128084"/>
              <a:gd name="connsiteY323" fmla="*/ 7459579 h 15135727"/>
              <a:gd name="connsiteX324" fmla="*/ 1203158 w 8128084"/>
              <a:gd name="connsiteY324" fmla="*/ 7603958 h 15135727"/>
              <a:gd name="connsiteX325" fmla="*/ 1299411 w 8128084"/>
              <a:gd name="connsiteY325" fmla="*/ 7555832 h 15135727"/>
              <a:gd name="connsiteX326" fmla="*/ 1443790 w 8128084"/>
              <a:gd name="connsiteY326" fmla="*/ 7507706 h 15135727"/>
              <a:gd name="connsiteX327" fmla="*/ 1684421 w 8128084"/>
              <a:gd name="connsiteY327" fmla="*/ 7603958 h 15135727"/>
              <a:gd name="connsiteX328" fmla="*/ 1684421 w 8128084"/>
              <a:gd name="connsiteY328" fmla="*/ 7603958 h 15135727"/>
              <a:gd name="connsiteX329" fmla="*/ 1540042 w 8128084"/>
              <a:gd name="connsiteY329" fmla="*/ 7363327 h 15135727"/>
              <a:gd name="connsiteX330" fmla="*/ 1299411 w 8128084"/>
              <a:gd name="connsiteY330" fmla="*/ 7315200 h 15135727"/>
              <a:gd name="connsiteX331" fmla="*/ 1130969 w 8128084"/>
              <a:gd name="connsiteY331" fmla="*/ 7339264 h 15135727"/>
              <a:gd name="connsiteX332" fmla="*/ 1034716 w 8128084"/>
              <a:gd name="connsiteY332" fmla="*/ 7315200 h 15135727"/>
              <a:gd name="connsiteX333" fmla="*/ 1155032 w 8128084"/>
              <a:gd name="connsiteY333" fmla="*/ 7050506 h 15135727"/>
              <a:gd name="connsiteX334" fmla="*/ 1155032 w 8128084"/>
              <a:gd name="connsiteY334" fmla="*/ 6930190 h 15135727"/>
              <a:gd name="connsiteX335" fmla="*/ 1155032 w 8128084"/>
              <a:gd name="connsiteY335" fmla="*/ 6761748 h 15135727"/>
              <a:gd name="connsiteX336" fmla="*/ 1203158 w 8128084"/>
              <a:gd name="connsiteY336" fmla="*/ 6617369 h 15135727"/>
              <a:gd name="connsiteX337" fmla="*/ 1371600 w 8128084"/>
              <a:gd name="connsiteY337" fmla="*/ 6472990 h 15135727"/>
              <a:gd name="connsiteX338" fmla="*/ 1443790 w 8128084"/>
              <a:gd name="connsiteY338" fmla="*/ 6328611 h 15135727"/>
              <a:gd name="connsiteX339" fmla="*/ 1419727 w 8128084"/>
              <a:gd name="connsiteY339" fmla="*/ 6208295 h 15135727"/>
              <a:gd name="connsiteX340" fmla="*/ 1275348 w 8128084"/>
              <a:gd name="connsiteY340" fmla="*/ 6304548 h 15135727"/>
              <a:gd name="connsiteX341" fmla="*/ 1323474 w 8128084"/>
              <a:gd name="connsiteY341" fmla="*/ 6015790 h 15135727"/>
              <a:gd name="connsiteX342" fmla="*/ 1540042 w 8128084"/>
              <a:gd name="connsiteY342" fmla="*/ 5871411 h 15135727"/>
              <a:gd name="connsiteX343" fmla="*/ 1540042 w 8128084"/>
              <a:gd name="connsiteY343" fmla="*/ 5751095 h 15135727"/>
              <a:gd name="connsiteX344" fmla="*/ 1395664 w 8128084"/>
              <a:gd name="connsiteY344" fmla="*/ 5799221 h 15135727"/>
              <a:gd name="connsiteX345" fmla="*/ 1179095 w 8128084"/>
              <a:gd name="connsiteY345" fmla="*/ 5799221 h 15135727"/>
              <a:gd name="connsiteX346" fmla="*/ 890337 w 8128084"/>
              <a:gd name="connsiteY346" fmla="*/ 5775158 h 15135727"/>
              <a:gd name="connsiteX347" fmla="*/ 697832 w 8128084"/>
              <a:gd name="connsiteY347" fmla="*/ 5606716 h 15135727"/>
              <a:gd name="connsiteX348" fmla="*/ 577516 w 8128084"/>
              <a:gd name="connsiteY348" fmla="*/ 5582653 h 15135727"/>
              <a:gd name="connsiteX349" fmla="*/ 697832 w 8128084"/>
              <a:gd name="connsiteY349" fmla="*/ 5775158 h 15135727"/>
              <a:gd name="connsiteX350" fmla="*/ 409074 w 8128084"/>
              <a:gd name="connsiteY350" fmla="*/ 5799221 h 15135727"/>
              <a:gd name="connsiteX351" fmla="*/ 168442 w 8128084"/>
              <a:gd name="connsiteY351" fmla="*/ 5702969 h 15135727"/>
              <a:gd name="connsiteX352" fmla="*/ 264695 w 8128084"/>
              <a:gd name="connsiteY352" fmla="*/ 5558590 h 15135727"/>
              <a:gd name="connsiteX353" fmla="*/ 144379 w 8128084"/>
              <a:gd name="connsiteY353" fmla="*/ 5510464 h 15135727"/>
              <a:gd name="connsiteX354" fmla="*/ 0 w 8128084"/>
              <a:gd name="connsiteY354" fmla="*/ 5462337 h 15135727"/>
              <a:gd name="connsiteX355" fmla="*/ 96253 w 8128084"/>
              <a:gd name="connsiteY355"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42827 w 8128084"/>
              <a:gd name="connsiteY202" fmla="*/ 14383753 h 15135727"/>
              <a:gd name="connsiteX203" fmla="*/ 4403558 w 8128084"/>
              <a:gd name="connsiteY203" fmla="*/ 14437895 h 15135727"/>
              <a:gd name="connsiteX204" fmla="*/ 4340058 w 8128084"/>
              <a:gd name="connsiteY204" fmla="*/ 14475995 h 15135727"/>
              <a:gd name="connsiteX205" fmla="*/ 4303127 w 8128084"/>
              <a:gd name="connsiteY205" fmla="*/ 14364703 h 15135727"/>
              <a:gd name="connsiteX206" fmla="*/ 4276892 w 8128084"/>
              <a:gd name="connsiteY206" fmla="*/ 14296190 h 15135727"/>
              <a:gd name="connsiteX207" fmla="*/ 4235116 w 8128084"/>
              <a:gd name="connsiteY207" fmla="*/ 14341642 h 15135727"/>
              <a:gd name="connsiteX208" fmla="*/ 4162927 w 8128084"/>
              <a:gd name="connsiteY208" fmla="*/ 14389769 h 15135727"/>
              <a:gd name="connsiteX209" fmla="*/ 4137527 w 8128084"/>
              <a:gd name="connsiteY209" fmla="*/ 14364369 h 15135727"/>
              <a:gd name="connsiteX210" fmla="*/ 4023727 w 8128084"/>
              <a:gd name="connsiteY210" fmla="*/ 14275803 h 15135727"/>
              <a:gd name="connsiteX211" fmla="*/ 3915945 w 8128084"/>
              <a:gd name="connsiteY211" fmla="*/ 14289840 h 15135727"/>
              <a:gd name="connsiteX212" fmla="*/ 3801979 w 8128084"/>
              <a:gd name="connsiteY212" fmla="*/ 14293516 h 15135727"/>
              <a:gd name="connsiteX213" fmla="*/ 3681664 w 8128084"/>
              <a:gd name="connsiteY213" fmla="*/ 14389769 h 15135727"/>
              <a:gd name="connsiteX214" fmla="*/ 3657600 w 8128084"/>
              <a:gd name="connsiteY214" fmla="*/ 14654464 h 15135727"/>
              <a:gd name="connsiteX215" fmla="*/ 3513221 w 8128084"/>
              <a:gd name="connsiteY215" fmla="*/ 14726653 h 15135727"/>
              <a:gd name="connsiteX216" fmla="*/ 3513221 w 8128084"/>
              <a:gd name="connsiteY216" fmla="*/ 14871032 h 15135727"/>
              <a:gd name="connsiteX217" fmla="*/ 3633537 w 8128084"/>
              <a:gd name="connsiteY217" fmla="*/ 14967285 h 15135727"/>
              <a:gd name="connsiteX218" fmla="*/ 3609474 w 8128084"/>
              <a:gd name="connsiteY218" fmla="*/ 15087600 h 15135727"/>
              <a:gd name="connsiteX219" fmla="*/ 3441032 w 8128084"/>
              <a:gd name="connsiteY219" fmla="*/ 15039474 h 15135727"/>
              <a:gd name="connsiteX220" fmla="*/ 3272590 w 8128084"/>
              <a:gd name="connsiteY220" fmla="*/ 15063537 h 15135727"/>
              <a:gd name="connsiteX221" fmla="*/ 3248527 w 8128084"/>
              <a:gd name="connsiteY221" fmla="*/ 14895095 h 15135727"/>
              <a:gd name="connsiteX222" fmla="*/ 3128211 w 8128084"/>
              <a:gd name="connsiteY222" fmla="*/ 14919158 h 15135727"/>
              <a:gd name="connsiteX223" fmla="*/ 2959769 w 8128084"/>
              <a:gd name="connsiteY223" fmla="*/ 15135727 h 15135727"/>
              <a:gd name="connsiteX224" fmla="*/ 2935706 w 8128084"/>
              <a:gd name="connsiteY224" fmla="*/ 14895095 h 15135727"/>
              <a:gd name="connsiteX225" fmla="*/ 2791327 w 8128084"/>
              <a:gd name="connsiteY225" fmla="*/ 14943221 h 15135727"/>
              <a:gd name="connsiteX226" fmla="*/ 2671011 w 8128084"/>
              <a:gd name="connsiteY226" fmla="*/ 15039474 h 15135727"/>
              <a:gd name="connsiteX227" fmla="*/ 2430379 w 8128084"/>
              <a:gd name="connsiteY227" fmla="*/ 15087600 h 15135727"/>
              <a:gd name="connsiteX228" fmla="*/ 2237874 w 8128084"/>
              <a:gd name="connsiteY228" fmla="*/ 15039474 h 15135727"/>
              <a:gd name="connsiteX229" fmla="*/ 2622885 w 8128084"/>
              <a:gd name="connsiteY229" fmla="*/ 14846969 h 15135727"/>
              <a:gd name="connsiteX230" fmla="*/ 2887579 w 8128084"/>
              <a:gd name="connsiteY230" fmla="*/ 14774779 h 15135727"/>
              <a:gd name="connsiteX231" fmla="*/ 2839453 w 8128084"/>
              <a:gd name="connsiteY231" fmla="*/ 14582274 h 15135727"/>
              <a:gd name="connsiteX232" fmla="*/ 2935706 w 8128084"/>
              <a:gd name="connsiteY232" fmla="*/ 14510085 h 15135727"/>
              <a:gd name="connsiteX233" fmla="*/ 2935706 w 8128084"/>
              <a:gd name="connsiteY233" fmla="*/ 14510085 h 15135727"/>
              <a:gd name="connsiteX234" fmla="*/ 3080085 w 8128084"/>
              <a:gd name="connsiteY234" fmla="*/ 14413832 h 15135727"/>
              <a:gd name="connsiteX235" fmla="*/ 3152274 w 8128084"/>
              <a:gd name="connsiteY235" fmla="*/ 14341642 h 15135727"/>
              <a:gd name="connsiteX236" fmla="*/ 3080085 w 8128084"/>
              <a:gd name="connsiteY236" fmla="*/ 14269453 h 15135727"/>
              <a:gd name="connsiteX237" fmla="*/ 3152274 w 8128084"/>
              <a:gd name="connsiteY237" fmla="*/ 14197264 h 15135727"/>
              <a:gd name="connsiteX238" fmla="*/ 3152274 w 8128084"/>
              <a:gd name="connsiteY238" fmla="*/ 14052885 h 15135727"/>
              <a:gd name="connsiteX239" fmla="*/ 3080085 w 8128084"/>
              <a:gd name="connsiteY239" fmla="*/ 13980695 h 15135727"/>
              <a:gd name="connsiteX240" fmla="*/ 3056021 w 8128084"/>
              <a:gd name="connsiteY240" fmla="*/ 14076948 h 15135727"/>
              <a:gd name="connsiteX241" fmla="*/ 2935706 w 8128084"/>
              <a:gd name="connsiteY241" fmla="*/ 14076948 h 15135727"/>
              <a:gd name="connsiteX242" fmla="*/ 2863516 w 8128084"/>
              <a:gd name="connsiteY242" fmla="*/ 14125074 h 15135727"/>
              <a:gd name="connsiteX243" fmla="*/ 2719137 w 8128084"/>
              <a:gd name="connsiteY243" fmla="*/ 14197264 h 15135727"/>
              <a:gd name="connsiteX244" fmla="*/ 2646948 w 8128084"/>
              <a:gd name="connsiteY244" fmla="*/ 14197264 h 15135727"/>
              <a:gd name="connsiteX245" fmla="*/ 2598821 w 8128084"/>
              <a:gd name="connsiteY245" fmla="*/ 14125074 h 15135727"/>
              <a:gd name="connsiteX246" fmla="*/ 2430379 w 8128084"/>
              <a:gd name="connsiteY246" fmla="*/ 13836316 h 15135727"/>
              <a:gd name="connsiteX247" fmla="*/ 2646948 w 8128084"/>
              <a:gd name="connsiteY247" fmla="*/ 13812253 h 15135727"/>
              <a:gd name="connsiteX248" fmla="*/ 2502569 w 8128084"/>
              <a:gd name="connsiteY248" fmla="*/ 13475369 h 15135727"/>
              <a:gd name="connsiteX249" fmla="*/ 2550695 w 8128084"/>
              <a:gd name="connsiteY249" fmla="*/ 13186611 h 15135727"/>
              <a:gd name="connsiteX250" fmla="*/ 2719137 w 8128084"/>
              <a:gd name="connsiteY250" fmla="*/ 13042232 h 15135727"/>
              <a:gd name="connsiteX251" fmla="*/ 2791327 w 8128084"/>
              <a:gd name="connsiteY251" fmla="*/ 12945979 h 15135727"/>
              <a:gd name="connsiteX252" fmla="*/ 3031958 w 8128084"/>
              <a:gd name="connsiteY252" fmla="*/ 13090358 h 15135727"/>
              <a:gd name="connsiteX253" fmla="*/ 3056021 w 8128084"/>
              <a:gd name="connsiteY253" fmla="*/ 12753474 h 15135727"/>
              <a:gd name="connsiteX254" fmla="*/ 2887579 w 8128084"/>
              <a:gd name="connsiteY254" fmla="*/ 12777537 h 15135727"/>
              <a:gd name="connsiteX255" fmla="*/ 2815390 w 8128084"/>
              <a:gd name="connsiteY255" fmla="*/ 12777537 h 15135727"/>
              <a:gd name="connsiteX256" fmla="*/ 3176337 w 8128084"/>
              <a:gd name="connsiteY256" fmla="*/ 12368464 h 15135727"/>
              <a:gd name="connsiteX257" fmla="*/ 3104148 w 8128084"/>
              <a:gd name="connsiteY257" fmla="*/ 12320337 h 15135727"/>
              <a:gd name="connsiteX258" fmla="*/ 3104148 w 8128084"/>
              <a:gd name="connsiteY258" fmla="*/ 12320337 h 15135727"/>
              <a:gd name="connsiteX259" fmla="*/ 3007895 w 8128084"/>
              <a:gd name="connsiteY259" fmla="*/ 12079706 h 15135727"/>
              <a:gd name="connsiteX260" fmla="*/ 2911642 w 8128084"/>
              <a:gd name="connsiteY260" fmla="*/ 11935327 h 15135727"/>
              <a:gd name="connsiteX261" fmla="*/ 2863516 w 8128084"/>
              <a:gd name="connsiteY261" fmla="*/ 11694695 h 15135727"/>
              <a:gd name="connsiteX262" fmla="*/ 2911642 w 8128084"/>
              <a:gd name="connsiteY262" fmla="*/ 11454064 h 15135727"/>
              <a:gd name="connsiteX263" fmla="*/ 3056021 w 8128084"/>
              <a:gd name="connsiteY263" fmla="*/ 11454064 h 15135727"/>
              <a:gd name="connsiteX264" fmla="*/ 2983832 w 8128084"/>
              <a:gd name="connsiteY264" fmla="*/ 11381874 h 15135727"/>
              <a:gd name="connsiteX265" fmla="*/ 3031958 w 8128084"/>
              <a:gd name="connsiteY265" fmla="*/ 11285621 h 15135727"/>
              <a:gd name="connsiteX266" fmla="*/ 3007895 w 8128084"/>
              <a:gd name="connsiteY266" fmla="*/ 11189369 h 15135727"/>
              <a:gd name="connsiteX267" fmla="*/ 2887579 w 8128084"/>
              <a:gd name="connsiteY267" fmla="*/ 11141242 h 15135727"/>
              <a:gd name="connsiteX268" fmla="*/ 2887579 w 8128084"/>
              <a:gd name="connsiteY268" fmla="*/ 10972800 h 15135727"/>
              <a:gd name="connsiteX269" fmla="*/ 2887579 w 8128084"/>
              <a:gd name="connsiteY269" fmla="*/ 10924674 h 15135727"/>
              <a:gd name="connsiteX270" fmla="*/ 2767264 w 8128084"/>
              <a:gd name="connsiteY270" fmla="*/ 11020927 h 15135727"/>
              <a:gd name="connsiteX271" fmla="*/ 2743200 w 8128084"/>
              <a:gd name="connsiteY271" fmla="*/ 10924674 h 15135727"/>
              <a:gd name="connsiteX272" fmla="*/ 2550695 w 8128084"/>
              <a:gd name="connsiteY272" fmla="*/ 11020927 h 15135727"/>
              <a:gd name="connsiteX273" fmla="*/ 2526632 w 8128084"/>
              <a:gd name="connsiteY273" fmla="*/ 11117179 h 15135727"/>
              <a:gd name="connsiteX274" fmla="*/ 2334127 w 8128084"/>
              <a:gd name="connsiteY274" fmla="*/ 10996864 h 15135727"/>
              <a:gd name="connsiteX275" fmla="*/ 2358190 w 8128084"/>
              <a:gd name="connsiteY275" fmla="*/ 10732169 h 15135727"/>
              <a:gd name="connsiteX276" fmla="*/ 2334127 w 8128084"/>
              <a:gd name="connsiteY276" fmla="*/ 10587790 h 15135727"/>
              <a:gd name="connsiteX277" fmla="*/ 2406316 w 8128084"/>
              <a:gd name="connsiteY277" fmla="*/ 10491537 h 15135727"/>
              <a:gd name="connsiteX278" fmla="*/ 2598821 w 8128084"/>
              <a:gd name="connsiteY278" fmla="*/ 10684042 h 15135727"/>
              <a:gd name="connsiteX279" fmla="*/ 2767264 w 8128084"/>
              <a:gd name="connsiteY279" fmla="*/ 10684042 h 15135727"/>
              <a:gd name="connsiteX280" fmla="*/ 2646948 w 8128084"/>
              <a:gd name="connsiteY280" fmla="*/ 10515600 h 15135727"/>
              <a:gd name="connsiteX281" fmla="*/ 2815390 w 8128084"/>
              <a:gd name="connsiteY281" fmla="*/ 10395285 h 15135727"/>
              <a:gd name="connsiteX282" fmla="*/ 3080085 w 8128084"/>
              <a:gd name="connsiteY282" fmla="*/ 10419348 h 15135727"/>
              <a:gd name="connsiteX283" fmla="*/ 3248527 w 8128084"/>
              <a:gd name="connsiteY283" fmla="*/ 10539664 h 15135727"/>
              <a:gd name="connsiteX284" fmla="*/ 3320716 w 8128084"/>
              <a:gd name="connsiteY284" fmla="*/ 10659979 h 15135727"/>
              <a:gd name="connsiteX285" fmla="*/ 3465095 w 8128084"/>
              <a:gd name="connsiteY285" fmla="*/ 10659979 h 15135727"/>
              <a:gd name="connsiteX286" fmla="*/ 3441032 w 8128084"/>
              <a:gd name="connsiteY286" fmla="*/ 10491537 h 15135727"/>
              <a:gd name="connsiteX287" fmla="*/ 3392906 w 8128084"/>
              <a:gd name="connsiteY287" fmla="*/ 10250906 h 15135727"/>
              <a:gd name="connsiteX288" fmla="*/ 3152274 w 8128084"/>
              <a:gd name="connsiteY288" fmla="*/ 10250906 h 15135727"/>
              <a:gd name="connsiteX289" fmla="*/ 3176337 w 8128084"/>
              <a:gd name="connsiteY289" fmla="*/ 10178716 h 15135727"/>
              <a:gd name="connsiteX290" fmla="*/ 3104148 w 8128084"/>
              <a:gd name="connsiteY290" fmla="*/ 10154653 h 15135727"/>
              <a:gd name="connsiteX291" fmla="*/ 3007895 w 8128084"/>
              <a:gd name="connsiteY291" fmla="*/ 9962148 h 15135727"/>
              <a:gd name="connsiteX292" fmla="*/ 3176337 w 8128084"/>
              <a:gd name="connsiteY292" fmla="*/ 9889958 h 15135727"/>
              <a:gd name="connsiteX293" fmla="*/ 2959769 w 8128084"/>
              <a:gd name="connsiteY293" fmla="*/ 9504948 h 15135727"/>
              <a:gd name="connsiteX294" fmla="*/ 2791327 w 8128084"/>
              <a:gd name="connsiteY294" fmla="*/ 9456821 h 15135727"/>
              <a:gd name="connsiteX295" fmla="*/ 2574758 w 8128084"/>
              <a:gd name="connsiteY295" fmla="*/ 9336506 h 15135727"/>
              <a:gd name="connsiteX296" fmla="*/ 2550695 w 8128084"/>
              <a:gd name="connsiteY296" fmla="*/ 9071811 h 15135727"/>
              <a:gd name="connsiteX297" fmla="*/ 2695074 w 8128084"/>
              <a:gd name="connsiteY297" fmla="*/ 8999621 h 15135727"/>
              <a:gd name="connsiteX298" fmla="*/ 2622885 w 8128084"/>
              <a:gd name="connsiteY298" fmla="*/ 8975558 h 15135727"/>
              <a:gd name="connsiteX299" fmla="*/ 2430379 w 8128084"/>
              <a:gd name="connsiteY299" fmla="*/ 8999621 h 15135727"/>
              <a:gd name="connsiteX300" fmla="*/ 2261937 w 8128084"/>
              <a:gd name="connsiteY300" fmla="*/ 9168064 h 15135727"/>
              <a:gd name="connsiteX301" fmla="*/ 2237874 w 8128084"/>
              <a:gd name="connsiteY301" fmla="*/ 8999621 h 15135727"/>
              <a:gd name="connsiteX302" fmla="*/ 2117558 w 8128084"/>
              <a:gd name="connsiteY302" fmla="*/ 8975558 h 15135727"/>
              <a:gd name="connsiteX303" fmla="*/ 2045369 w 8128084"/>
              <a:gd name="connsiteY303" fmla="*/ 8783053 h 15135727"/>
              <a:gd name="connsiteX304" fmla="*/ 1852864 w 8128084"/>
              <a:gd name="connsiteY304" fmla="*/ 8758990 h 15135727"/>
              <a:gd name="connsiteX305" fmla="*/ 1636295 w 8128084"/>
              <a:gd name="connsiteY305" fmla="*/ 8927432 h 15135727"/>
              <a:gd name="connsiteX306" fmla="*/ 1588169 w 8128084"/>
              <a:gd name="connsiteY306" fmla="*/ 9023685 h 15135727"/>
              <a:gd name="connsiteX307" fmla="*/ 1515979 w 8128084"/>
              <a:gd name="connsiteY307" fmla="*/ 8879306 h 15135727"/>
              <a:gd name="connsiteX308" fmla="*/ 1347537 w 8128084"/>
              <a:gd name="connsiteY308" fmla="*/ 8879306 h 15135727"/>
              <a:gd name="connsiteX309" fmla="*/ 1347537 w 8128084"/>
              <a:gd name="connsiteY309" fmla="*/ 8710864 h 15135727"/>
              <a:gd name="connsiteX310" fmla="*/ 1106906 w 8128084"/>
              <a:gd name="connsiteY310" fmla="*/ 8783053 h 15135727"/>
              <a:gd name="connsiteX311" fmla="*/ 890337 w 8128084"/>
              <a:gd name="connsiteY311" fmla="*/ 8686800 h 15135727"/>
              <a:gd name="connsiteX312" fmla="*/ 649706 w 8128084"/>
              <a:gd name="connsiteY312" fmla="*/ 8662737 h 15135727"/>
              <a:gd name="connsiteX313" fmla="*/ 385011 w 8128084"/>
              <a:gd name="connsiteY313" fmla="*/ 8566485 h 15135727"/>
              <a:gd name="connsiteX314" fmla="*/ 577516 w 8128084"/>
              <a:gd name="connsiteY314" fmla="*/ 8373979 h 15135727"/>
              <a:gd name="connsiteX315" fmla="*/ 794085 w 8128084"/>
              <a:gd name="connsiteY315" fmla="*/ 8301790 h 15135727"/>
              <a:gd name="connsiteX316" fmla="*/ 745958 w 8128084"/>
              <a:gd name="connsiteY316" fmla="*/ 8133348 h 15135727"/>
              <a:gd name="connsiteX317" fmla="*/ 818148 w 8128084"/>
              <a:gd name="connsiteY317" fmla="*/ 7820527 h 15135727"/>
              <a:gd name="connsiteX318" fmla="*/ 697832 w 8128084"/>
              <a:gd name="connsiteY318" fmla="*/ 7820527 h 15135727"/>
              <a:gd name="connsiteX319" fmla="*/ 625642 w 8128084"/>
              <a:gd name="connsiteY319" fmla="*/ 7916779 h 15135727"/>
              <a:gd name="connsiteX320" fmla="*/ 457200 w 8128084"/>
              <a:gd name="connsiteY320" fmla="*/ 7820527 h 15135727"/>
              <a:gd name="connsiteX321" fmla="*/ 529390 w 8128084"/>
              <a:gd name="connsiteY321" fmla="*/ 7700211 h 15135727"/>
              <a:gd name="connsiteX322" fmla="*/ 938464 w 8128084"/>
              <a:gd name="connsiteY322" fmla="*/ 7676148 h 15135727"/>
              <a:gd name="connsiteX323" fmla="*/ 1058779 w 8128084"/>
              <a:gd name="connsiteY323" fmla="*/ 7459579 h 15135727"/>
              <a:gd name="connsiteX324" fmla="*/ 1203158 w 8128084"/>
              <a:gd name="connsiteY324" fmla="*/ 7603958 h 15135727"/>
              <a:gd name="connsiteX325" fmla="*/ 1299411 w 8128084"/>
              <a:gd name="connsiteY325" fmla="*/ 7555832 h 15135727"/>
              <a:gd name="connsiteX326" fmla="*/ 1443790 w 8128084"/>
              <a:gd name="connsiteY326" fmla="*/ 7507706 h 15135727"/>
              <a:gd name="connsiteX327" fmla="*/ 1684421 w 8128084"/>
              <a:gd name="connsiteY327" fmla="*/ 7603958 h 15135727"/>
              <a:gd name="connsiteX328" fmla="*/ 1684421 w 8128084"/>
              <a:gd name="connsiteY328" fmla="*/ 7603958 h 15135727"/>
              <a:gd name="connsiteX329" fmla="*/ 1540042 w 8128084"/>
              <a:gd name="connsiteY329" fmla="*/ 7363327 h 15135727"/>
              <a:gd name="connsiteX330" fmla="*/ 1299411 w 8128084"/>
              <a:gd name="connsiteY330" fmla="*/ 7315200 h 15135727"/>
              <a:gd name="connsiteX331" fmla="*/ 1130969 w 8128084"/>
              <a:gd name="connsiteY331" fmla="*/ 7339264 h 15135727"/>
              <a:gd name="connsiteX332" fmla="*/ 1034716 w 8128084"/>
              <a:gd name="connsiteY332" fmla="*/ 7315200 h 15135727"/>
              <a:gd name="connsiteX333" fmla="*/ 1155032 w 8128084"/>
              <a:gd name="connsiteY333" fmla="*/ 7050506 h 15135727"/>
              <a:gd name="connsiteX334" fmla="*/ 1155032 w 8128084"/>
              <a:gd name="connsiteY334" fmla="*/ 6930190 h 15135727"/>
              <a:gd name="connsiteX335" fmla="*/ 1155032 w 8128084"/>
              <a:gd name="connsiteY335" fmla="*/ 6761748 h 15135727"/>
              <a:gd name="connsiteX336" fmla="*/ 1203158 w 8128084"/>
              <a:gd name="connsiteY336" fmla="*/ 6617369 h 15135727"/>
              <a:gd name="connsiteX337" fmla="*/ 1371600 w 8128084"/>
              <a:gd name="connsiteY337" fmla="*/ 6472990 h 15135727"/>
              <a:gd name="connsiteX338" fmla="*/ 1443790 w 8128084"/>
              <a:gd name="connsiteY338" fmla="*/ 6328611 h 15135727"/>
              <a:gd name="connsiteX339" fmla="*/ 1419727 w 8128084"/>
              <a:gd name="connsiteY339" fmla="*/ 6208295 h 15135727"/>
              <a:gd name="connsiteX340" fmla="*/ 1275348 w 8128084"/>
              <a:gd name="connsiteY340" fmla="*/ 6304548 h 15135727"/>
              <a:gd name="connsiteX341" fmla="*/ 1323474 w 8128084"/>
              <a:gd name="connsiteY341" fmla="*/ 6015790 h 15135727"/>
              <a:gd name="connsiteX342" fmla="*/ 1540042 w 8128084"/>
              <a:gd name="connsiteY342" fmla="*/ 5871411 h 15135727"/>
              <a:gd name="connsiteX343" fmla="*/ 1540042 w 8128084"/>
              <a:gd name="connsiteY343" fmla="*/ 5751095 h 15135727"/>
              <a:gd name="connsiteX344" fmla="*/ 1395664 w 8128084"/>
              <a:gd name="connsiteY344" fmla="*/ 5799221 h 15135727"/>
              <a:gd name="connsiteX345" fmla="*/ 1179095 w 8128084"/>
              <a:gd name="connsiteY345" fmla="*/ 5799221 h 15135727"/>
              <a:gd name="connsiteX346" fmla="*/ 890337 w 8128084"/>
              <a:gd name="connsiteY346" fmla="*/ 5775158 h 15135727"/>
              <a:gd name="connsiteX347" fmla="*/ 697832 w 8128084"/>
              <a:gd name="connsiteY347" fmla="*/ 5606716 h 15135727"/>
              <a:gd name="connsiteX348" fmla="*/ 577516 w 8128084"/>
              <a:gd name="connsiteY348" fmla="*/ 5582653 h 15135727"/>
              <a:gd name="connsiteX349" fmla="*/ 697832 w 8128084"/>
              <a:gd name="connsiteY349" fmla="*/ 5775158 h 15135727"/>
              <a:gd name="connsiteX350" fmla="*/ 409074 w 8128084"/>
              <a:gd name="connsiteY350" fmla="*/ 5799221 h 15135727"/>
              <a:gd name="connsiteX351" fmla="*/ 168442 w 8128084"/>
              <a:gd name="connsiteY351" fmla="*/ 5702969 h 15135727"/>
              <a:gd name="connsiteX352" fmla="*/ 264695 w 8128084"/>
              <a:gd name="connsiteY352" fmla="*/ 5558590 h 15135727"/>
              <a:gd name="connsiteX353" fmla="*/ 144379 w 8128084"/>
              <a:gd name="connsiteY353" fmla="*/ 5510464 h 15135727"/>
              <a:gd name="connsiteX354" fmla="*/ 0 w 8128084"/>
              <a:gd name="connsiteY354" fmla="*/ 5462337 h 15135727"/>
              <a:gd name="connsiteX355" fmla="*/ 96253 w 8128084"/>
              <a:gd name="connsiteY355"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42827 w 8128084"/>
              <a:gd name="connsiteY202" fmla="*/ 14383753 h 15135727"/>
              <a:gd name="connsiteX203" fmla="*/ 4403558 w 8128084"/>
              <a:gd name="connsiteY203" fmla="*/ 14437895 h 15135727"/>
              <a:gd name="connsiteX204" fmla="*/ 4340058 w 8128084"/>
              <a:gd name="connsiteY204" fmla="*/ 14475995 h 15135727"/>
              <a:gd name="connsiteX205" fmla="*/ 4303127 w 8128084"/>
              <a:gd name="connsiteY205" fmla="*/ 14364703 h 15135727"/>
              <a:gd name="connsiteX206" fmla="*/ 4276892 w 8128084"/>
              <a:gd name="connsiteY206" fmla="*/ 14296190 h 15135727"/>
              <a:gd name="connsiteX207" fmla="*/ 4235116 w 8128084"/>
              <a:gd name="connsiteY207" fmla="*/ 14341642 h 15135727"/>
              <a:gd name="connsiteX208" fmla="*/ 4162927 w 8128084"/>
              <a:gd name="connsiteY208" fmla="*/ 14389769 h 15135727"/>
              <a:gd name="connsiteX209" fmla="*/ 4137527 w 8128084"/>
              <a:gd name="connsiteY209" fmla="*/ 14364369 h 15135727"/>
              <a:gd name="connsiteX210" fmla="*/ 3998327 w 8128084"/>
              <a:gd name="connsiteY210" fmla="*/ 14409153 h 15135727"/>
              <a:gd name="connsiteX211" fmla="*/ 4023727 w 8128084"/>
              <a:gd name="connsiteY211" fmla="*/ 14275803 h 15135727"/>
              <a:gd name="connsiteX212" fmla="*/ 3915945 w 8128084"/>
              <a:gd name="connsiteY212" fmla="*/ 14289840 h 15135727"/>
              <a:gd name="connsiteX213" fmla="*/ 3801979 w 8128084"/>
              <a:gd name="connsiteY213" fmla="*/ 14293516 h 15135727"/>
              <a:gd name="connsiteX214" fmla="*/ 3681664 w 8128084"/>
              <a:gd name="connsiteY214" fmla="*/ 14389769 h 15135727"/>
              <a:gd name="connsiteX215" fmla="*/ 3657600 w 8128084"/>
              <a:gd name="connsiteY215" fmla="*/ 14654464 h 15135727"/>
              <a:gd name="connsiteX216" fmla="*/ 3513221 w 8128084"/>
              <a:gd name="connsiteY216" fmla="*/ 14726653 h 15135727"/>
              <a:gd name="connsiteX217" fmla="*/ 3513221 w 8128084"/>
              <a:gd name="connsiteY217" fmla="*/ 14871032 h 15135727"/>
              <a:gd name="connsiteX218" fmla="*/ 3633537 w 8128084"/>
              <a:gd name="connsiteY218" fmla="*/ 14967285 h 15135727"/>
              <a:gd name="connsiteX219" fmla="*/ 3609474 w 8128084"/>
              <a:gd name="connsiteY219" fmla="*/ 15087600 h 15135727"/>
              <a:gd name="connsiteX220" fmla="*/ 3441032 w 8128084"/>
              <a:gd name="connsiteY220" fmla="*/ 15039474 h 15135727"/>
              <a:gd name="connsiteX221" fmla="*/ 3272590 w 8128084"/>
              <a:gd name="connsiteY221" fmla="*/ 15063537 h 15135727"/>
              <a:gd name="connsiteX222" fmla="*/ 3248527 w 8128084"/>
              <a:gd name="connsiteY222" fmla="*/ 14895095 h 15135727"/>
              <a:gd name="connsiteX223" fmla="*/ 3128211 w 8128084"/>
              <a:gd name="connsiteY223" fmla="*/ 14919158 h 15135727"/>
              <a:gd name="connsiteX224" fmla="*/ 2959769 w 8128084"/>
              <a:gd name="connsiteY224" fmla="*/ 15135727 h 15135727"/>
              <a:gd name="connsiteX225" fmla="*/ 2935706 w 8128084"/>
              <a:gd name="connsiteY225" fmla="*/ 14895095 h 15135727"/>
              <a:gd name="connsiteX226" fmla="*/ 2791327 w 8128084"/>
              <a:gd name="connsiteY226" fmla="*/ 14943221 h 15135727"/>
              <a:gd name="connsiteX227" fmla="*/ 2671011 w 8128084"/>
              <a:gd name="connsiteY227" fmla="*/ 15039474 h 15135727"/>
              <a:gd name="connsiteX228" fmla="*/ 2430379 w 8128084"/>
              <a:gd name="connsiteY228" fmla="*/ 15087600 h 15135727"/>
              <a:gd name="connsiteX229" fmla="*/ 2237874 w 8128084"/>
              <a:gd name="connsiteY229" fmla="*/ 15039474 h 15135727"/>
              <a:gd name="connsiteX230" fmla="*/ 2622885 w 8128084"/>
              <a:gd name="connsiteY230" fmla="*/ 14846969 h 15135727"/>
              <a:gd name="connsiteX231" fmla="*/ 2887579 w 8128084"/>
              <a:gd name="connsiteY231" fmla="*/ 14774779 h 15135727"/>
              <a:gd name="connsiteX232" fmla="*/ 2839453 w 8128084"/>
              <a:gd name="connsiteY232" fmla="*/ 14582274 h 15135727"/>
              <a:gd name="connsiteX233" fmla="*/ 2935706 w 8128084"/>
              <a:gd name="connsiteY233" fmla="*/ 14510085 h 15135727"/>
              <a:gd name="connsiteX234" fmla="*/ 2935706 w 8128084"/>
              <a:gd name="connsiteY234" fmla="*/ 14510085 h 15135727"/>
              <a:gd name="connsiteX235" fmla="*/ 3080085 w 8128084"/>
              <a:gd name="connsiteY235" fmla="*/ 14413832 h 15135727"/>
              <a:gd name="connsiteX236" fmla="*/ 3152274 w 8128084"/>
              <a:gd name="connsiteY236" fmla="*/ 14341642 h 15135727"/>
              <a:gd name="connsiteX237" fmla="*/ 3080085 w 8128084"/>
              <a:gd name="connsiteY237" fmla="*/ 14269453 h 15135727"/>
              <a:gd name="connsiteX238" fmla="*/ 3152274 w 8128084"/>
              <a:gd name="connsiteY238" fmla="*/ 14197264 h 15135727"/>
              <a:gd name="connsiteX239" fmla="*/ 3152274 w 8128084"/>
              <a:gd name="connsiteY239" fmla="*/ 14052885 h 15135727"/>
              <a:gd name="connsiteX240" fmla="*/ 3080085 w 8128084"/>
              <a:gd name="connsiteY240" fmla="*/ 13980695 h 15135727"/>
              <a:gd name="connsiteX241" fmla="*/ 3056021 w 8128084"/>
              <a:gd name="connsiteY241" fmla="*/ 14076948 h 15135727"/>
              <a:gd name="connsiteX242" fmla="*/ 2935706 w 8128084"/>
              <a:gd name="connsiteY242" fmla="*/ 14076948 h 15135727"/>
              <a:gd name="connsiteX243" fmla="*/ 2863516 w 8128084"/>
              <a:gd name="connsiteY243" fmla="*/ 14125074 h 15135727"/>
              <a:gd name="connsiteX244" fmla="*/ 2719137 w 8128084"/>
              <a:gd name="connsiteY244" fmla="*/ 14197264 h 15135727"/>
              <a:gd name="connsiteX245" fmla="*/ 2646948 w 8128084"/>
              <a:gd name="connsiteY245" fmla="*/ 14197264 h 15135727"/>
              <a:gd name="connsiteX246" fmla="*/ 2598821 w 8128084"/>
              <a:gd name="connsiteY246" fmla="*/ 14125074 h 15135727"/>
              <a:gd name="connsiteX247" fmla="*/ 2430379 w 8128084"/>
              <a:gd name="connsiteY247" fmla="*/ 13836316 h 15135727"/>
              <a:gd name="connsiteX248" fmla="*/ 2646948 w 8128084"/>
              <a:gd name="connsiteY248" fmla="*/ 13812253 h 15135727"/>
              <a:gd name="connsiteX249" fmla="*/ 2502569 w 8128084"/>
              <a:gd name="connsiteY249" fmla="*/ 13475369 h 15135727"/>
              <a:gd name="connsiteX250" fmla="*/ 2550695 w 8128084"/>
              <a:gd name="connsiteY250" fmla="*/ 13186611 h 15135727"/>
              <a:gd name="connsiteX251" fmla="*/ 2719137 w 8128084"/>
              <a:gd name="connsiteY251" fmla="*/ 13042232 h 15135727"/>
              <a:gd name="connsiteX252" fmla="*/ 2791327 w 8128084"/>
              <a:gd name="connsiteY252" fmla="*/ 12945979 h 15135727"/>
              <a:gd name="connsiteX253" fmla="*/ 3031958 w 8128084"/>
              <a:gd name="connsiteY253" fmla="*/ 13090358 h 15135727"/>
              <a:gd name="connsiteX254" fmla="*/ 3056021 w 8128084"/>
              <a:gd name="connsiteY254" fmla="*/ 12753474 h 15135727"/>
              <a:gd name="connsiteX255" fmla="*/ 2887579 w 8128084"/>
              <a:gd name="connsiteY255" fmla="*/ 12777537 h 15135727"/>
              <a:gd name="connsiteX256" fmla="*/ 2815390 w 8128084"/>
              <a:gd name="connsiteY256" fmla="*/ 12777537 h 15135727"/>
              <a:gd name="connsiteX257" fmla="*/ 3176337 w 8128084"/>
              <a:gd name="connsiteY257" fmla="*/ 12368464 h 15135727"/>
              <a:gd name="connsiteX258" fmla="*/ 3104148 w 8128084"/>
              <a:gd name="connsiteY258" fmla="*/ 12320337 h 15135727"/>
              <a:gd name="connsiteX259" fmla="*/ 3104148 w 8128084"/>
              <a:gd name="connsiteY259" fmla="*/ 12320337 h 15135727"/>
              <a:gd name="connsiteX260" fmla="*/ 3007895 w 8128084"/>
              <a:gd name="connsiteY260" fmla="*/ 12079706 h 15135727"/>
              <a:gd name="connsiteX261" fmla="*/ 2911642 w 8128084"/>
              <a:gd name="connsiteY261" fmla="*/ 11935327 h 15135727"/>
              <a:gd name="connsiteX262" fmla="*/ 2863516 w 8128084"/>
              <a:gd name="connsiteY262" fmla="*/ 11694695 h 15135727"/>
              <a:gd name="connsiteX263" fmla="*/ 2911642 w 8128084"/>
              <a:gd name="connsiteY263" fmla="*/ 11454064 h 15135727"/>
              <a:gd name="connsiteX264" fmla="*/ 3056021 w 8128084"/>
              <a:gd name="connsiteY264" fmla="*/ 11454064 h 15135727"/>
              <a:gd name="connsiteX265" fmla="*/ 2983832 w 8128084"/>
              <a:gd name="connsiteY265" fmla="*/ 11381874 h 15135727"/>
              <a:gd name="connsiteX266" fmla="*/ 3031958 w 8128084"/>
              <a:gd name="connsiteY266" fmla="*/ 11285621 h 15135727"/>
              <a:gd name="connsiteX267" fmla="*/ 3007895 w 8128084"/>
              <a:gd name="connsiteY267" fmla="*/ 11189369 h 15135727"/>
              <a:gd name="connsiteX268" fmla="*/ 2887579 w 8128084"/>
              <a:gd name="connsiteY268" fmla="*/ 11141242 h 15135727"/>
              <a:gd name="connsiteX269" fmla="*/ 2887579 w 8128084"/>
              <a:gd name="connsiteY269" fmla="*/ 10972800 h 15135727"/>
              <a:gd name="connsiteX270" fmla="*/ 2887579 w 8128084"/>
              <a:gd name="connsiteY270" fmla="*/ 10924674 h 15135727"/>
              <a:gd name="connsiteX271" fmla="*/ 2767264 w 8128084"/>
              <a:gd name="connsiteY271" fmla="*/ 11020927 h 15135727"/>
              <a:gd name="connsiteX272" fmla="*/ 2743200 w 8128084"/>
              <a:gd name="connsiteY272" fmla="*/ 10924674 h 15135727"/>
              <a:gd name="connsiteX273" fmla="*/ 2550695 w 8128084"/>
              <a:gd name="connsiteY273" fmla="*/ 11020927 h 15135727"/>
              <a:gd name="connsiteX274" fmla="*/ 2526632 w 8128084"/>
              <a:gd name="connsiteY274" fmla="*/ 11117179 h 15135727"/>
              <a:gd name="connsiteX275" fmla="*/ 2334127 w 8128084"/>
              <a:gd name="connsiteY275" fmla="*/ 10996864 h 15135727"/>
              <a:gd name="connsiteX276" fmla="*/ 2358190 w 8128084"/>
              <a:gd name="connsiteY276" fmla="*/ 10732169 h 15135727"/>
              <a:gd name="connsiteX277" fmla="*/ 2334127 w 8128084"/>
              <a:gd name="connsiteY277" fmla="*/ 10587790 h 15135727"/>
              <a:gd name="connsiteX278" fmla="*/ 2406316 w 8128084"/>
              <a:gd name="connsiteY278" fmla="*/ 10491537 h 15135727"/>
              <a:gd name="connsiteX279" fmla="*/ 2598821 w 8128084"/>
              <a:gd name="connsiteY279" fmla="*/ 10684042 h 15135727"/>
              <a:gd name="connsiteX280" fmla="*/ 2767264 w 8128084"/>
              <a:gd name="connsiteY280" fmla="*/ 10684042 h 15135727"/>
              <a:gd name="connsiteX281" fmla="*/ 2646948 w 8128084"/>
              <a:gd name="connsiteY281" fmla="*/ 10515600 h 15135727"/>
              <a:gd name="connsiteX282" fmla="*/ 2815390 w 8128084"/>
              <a:gd name="connsiteY282" fmla="*/ 10395285 h 15135727"/>
              <a:gd name="connsiteX283" fmla="*/ 3080085 w 8128084"/>
              <a:gd name="connsiteY283" fmla="*/ 10419348 h 15135727"/>
              <a:gd name="connsiteX284" fmla="*/ 3248527 w 8128084"/>
              <a:gd name="connsiteY284" fmla="*/ 10539664 h 15135727"/>
              <a:gd name="connsiteX285" fmla="*/ 3320716 w 8128084"/>
              <a:gd name="connsiteY285" fmla="*/ 10659979 h 15135727"/>
              <a:gd name="connsiteX286" fmla="*/ 3465095 w 8128084"/>
              <a:gd name="connsiteY286" fmla="*/ 10659979 h 15135727"/>
              <a:gd name="connsiteX287" fmla="*/ 3441032 w 8128084"/>
              <a:gd name="connsiteY287" fmla="*/ 10491537 h 15135727"/>
              <a:gd name="connsiteX288" fmla="*/ 3392906 w 8128084"/>
              <a:gd name="connsiteY288" fmla="*/ 10250906 h 15135727"/>
              <a:gd name="connsiteX289" fmla="*/ 3152274 w 8128084"/>
              <a:gd name="connsiteY289" fmla="*/ 10250906 h 15135727"/>
              <a:gd name="connsiteX290" fmla="*/ 3176337 w 8128084"/>
              <a:gd name="connsiteY290" fmla="*/ 10178716 h 15135727"/>
              <a:gd name="connsiteX291" fmla="*/ 3104148 w 8128084"/>
              <a:gd name="connsiteY291" fmla="*/ 10154653 h 15135727"/>
              <a:gd name="connsiteX292" fmla="*/ 3007895 w 8128084"/>
              <a:gd name="connsiteY292" fmla="*/ 9962148 h 15135727"/>
              <a:gd name="connsiteX293" fmla="*/ 3176337 w 8128084"/>
              <a:gd name="connsiteY293" fmla="*/ 9889958 h 15135727"/>
              <a:gd name="connsiteX294" fmla="*/ 2959769 w 8128084"/>
              <a:gd name="connsiteY294" fmla="*/ 9504948 h 15135727"/>
              <a:gd name="connsiteX295" fmla="*/ 2791327 w 8128084"/>
              <a:gd name="connsiteY295" fmla="*/ 9456821 h 15135727"/>
              <a:gd name="connsiteX296" fmla="*/ 2574758 w 8128084"/>
              <a:gd name="connsiteY296" fmla="*/ 9336506 h 15135727"/>
              <a:gd name="connsiteX297" fmla="*/ 2550695 w 8128084"/>
              <a:gd name="connsiteY297" fmla="*/ 9071811 h 15135727"/>
              <a:gd name="connsiteX298" fmla="*/ 2695074 w 8128084"/>
              <a:gd name="connsiteY298" fmla="*/ 8999621 h 15135727"/>
              <a:gd name="connsiteX299" fmla="*/ 2622885 w 8128084"/>
              <a:gd name="connsiteY299" fmla="*/ 8975558 h 15135727"/>
              <a:gd name="connsiteX300" fmla="*/ 2430379 w 8128084"/>
              <a:gd name="connsiteY300" fmla="*/ 8999621 h 15135727"/>
              <a:gd name="connsiteX301" fmla="*/ 2261937 w 8128084"/>
              <a:gd name="connsiteY301" fmla="*/ 9168064 h 15135727"/>
              <a:gd name="connsiteX302" fmla="*/ 2237874 w 8128084"/>
              <a:gd name="connsiteY302" fmla="*/ 8999621 h 15135727"/>
              <a:gd name="connsiteX303" fmla="*/ 2117558 w 8128084"/>
              <a:gd name="connsiteY303" fmla="*/ 8975558 h 15135727"/>
              <a:gd name="connsiteX304" fmla="*/ 2045369 w 8128084"/>
              <a:gd name="connsiteY304" fmla="*/ 8783053 h 15135727"/>
              <a:gd name="connsiteX305" fmla="*/ 1852864 w 8128084"/>
              <a:gd name="connsiteY305" fmla="*/ 8758990 h 15135727"/>
              <a:gd name="connsiteX306" fmla="*/ 1636295 w 8128084"/>
              <a:gd name="connsiteY306" fmla="*/ 8927432 h 15135727"/>
              <a:gd name="connsiteX307" fmla="*/ 1588169 w 8128084"/>
              <a:gd name="connsiteY307" fmla="*/ 9023685 h 15135727"/>
              <a:gd name="connsiteX308" fmla="*/ 1515979 w 8128084"/>
              <a:gd name="connsiteY308" fmla="*/ 8879306 h 15135727"/>
              <a:gd name="connsiteX309" fmla="*/ 1347537 w 8128084"/>
              <a:gd name="connsiteY309" fmla="*/ 8879306 h 15135727"/>
              <a:gd name="connsiteX310" fmla="*/ 1347537 w 8128084"/>
              <a:gd name="connsiteY310" fmla="*/ 8710864 h 15135727"/>
              <a:gd name="connsiteX311" fmla="*/ 1106906 w 8128084"/>
              <a:gd name="connsiteY311" fmla="*/ 8783053 h 15135727"/>
              <a:gd name="connsiteX312" fmla="*/ 890337 w 8128084"/>
              <a:gd name="connsiteY312" fmla="*/ 8686800 h 15135727"/>
              <a:gd name="connsiteX313" fmla="*/ 649706 w 8128084"/>
              <a:gd name="connsiteY313" fmla="*/ 8662737 h 15135727"/>
              <a:gd name="connsiteX314" fmla="*/ 385011 w 8128084"/>
              <a:gd name="connsiteY314" fmla="*/ 8566485 h 15135727"/>
              <a:gd name="connsiteX315" fmla="*/ 577516 w 8128084"/>
              <a:gd name="connsiteY315" fmla="*/ 8373979 h 15135727"/>
              <a:gd name="connsiteX316" fmla="*/ 794085 w 8128084"/>
              <a:gd name="connsiteY316" fmla="*/ 8301790 h 15135727"/>
              <a:gd name="connsiteX317" fmla="*/ 745958 w 8128084"/>
              <a:gd name="connsiteY317" fmla="*/ 8133348 h 15135727"/>
              <a:gd name="connsiteX318" fmla="*/ 818148 w 8128084"/>
              <a:gd name="connsiteY318" fmla="*/ 7820527 h 15135727"/>
              <a:gd name="connsiteX319" fmla="*/ 697832 w 8128084"/>
              <a:gd name="connsiteY319" fmla="*/ 7820527 h 15135727"/>
              <a:gd name="connsiteX320" fmla="*/ 625642 w 8128084"/>
              <a:gd name="connsiteY320" fmla="*/ 7916779 h 15135727"/>
              <a:gd name="connsiteX321" fmla="*/ 457200 w 8128084"/>
              <a:gd name="connsiteY321" fmla="*/ 7820527 h 15135727"/>
              <a:gd name="connsiteX322" fmla="*/ 529390 w 8128084"/>
              <a:gd name="connsiteY322" fmla="*/ 7700211 h 15135727"/>
              <a:gd name="connsiteX323" fmla="*/ 938464 w 8128084"/>
              <a:gd name="connsiteY323" fmla="*/ 7676148 h 15135727"/>
              <a:gd name="connsiteX324" fmla="*/ 1058779 w 8128084"/>
              <a:gd name="connsiteY324" fmla="*/ 7459579 h 15135727"/>
              <a:gd name="connsiteX325" fmla="*/ 1203158 w 8128084"/>
              <a:gd name="connsiteY325" fmla="*/ 7603958 h 15135727"/>
              <a:gd name="connsiteX326" fmla="*/ 1299411 w 8128084"/>
              <a:gd name="connsiteY326" fmla="*/ 7555832 h 15135727"/>
              <a:gd name="connsiteX327" fmla="*/ 1443790 w 8128084"/>
              <a:gd name="connsiteY327" fmla="*/ 7507706 h 15135727"/>
              <a:gd name="connsiteX328" fmla="*/ 1684421 w 8128084"/>
              <a:gd name="connsiteY328" fmla="*/ 7603958 h 15135727"/>
              <a:gd name="connsiteX329" fmla="*/ 1684421 w 8128084"/>
              <a:gd name="connsiteY329" fmla="*/ 7603958 h 15135727"/>
              <a:gd name="connsiteX330" fmla="*/ 1540042 w 8128084"/>
              <a:gd name="connsiteY330" fmla="*/ 7363327 h 15135727"/>
              <a:gd name="connsiteX331" fmla="*/ 1299411 w 8128084"/>
              <a:gd name="connsiteY331" fmla="*/ 7315200 h 15135727"/>
              <a:gd name="connsiteX332" fmla="*/ 1130969 w 8128084"/>
              <a:gd name="connsiteY332" fmla="*/ 7339264 h 15135727"/>
              <a:gd name="connsiteX333" fmla="*/ 1034716 w 8128084"/>
              <a:gd name="connsiteY333" fmla="*/ 7315200 h 15135727"/>
              <a:gd name="connsiteX334" fmla="*/ 1155032 w 8128084"/>
              <a:gd name="connsiteY334" fmla="*/ 7050506 h 15135727"/>
              <a:gd name="connsiteX335" fmla="*/ 1155032 w 8128084"/>
              <a:gd name="connsiteY335" fmla="*/ 6930190 h 15135727"/>
              <a:gd name="connsiteX336" fmla="*/ 1155032 w 8128084"/>
              <a:gd name="connsiteY336" fmla="*/ 6761748 h 15135727"/>
              <a:gd name="connsiteX337" fmla="*/ 1203158 w 8128084"/>
              <a:gd name="connsiteY337" fmla="*/ 6617369 h 15135727"/>
              <a:gd name="connsiteX338" fmla="*/ 1371600 w 8128084"/>
              <a:gd name="connsiteY338" fmla="*/ 6472990 h 15135727"/>
              <a:gd name="connsiteX339" fmla="*/ 1443790 w 8128084"/>
              <a:gd name="connsiteY339" fmla="*/ 6328611 h 15135727"/>
              <a:gd name="connsiteX340" fmla="*/ 1419727 w 8128084"/>
              <a:gd name="connsiteY340" fmla="*/ 6208295 h 15135727"/>
              <a:gd name="connsiteX341" fmla="*/ 1275348 w 8128084"/>
              <a:gd name="connsiteY341" fmla="*/ 6304548 h 15135727"/>
              <a:gd name="connsiteX342" fmla="*/ 1323474 w 8128084"/>
              <a:gd name="connsiteY342" fmla="*/ 6015790 h 15135727"/>
              <a:gd name="connsiteX343" fmla="*/ 1540042 w 8128084"/>
              <a:gd name="connsiteY343" fmla="*/ 5871411 h 15135727"/>
              <a:gd name="connsiteX344" fmla="*/ 1540042 w 8128084"/>
              <a:gd name="connsiteY344" fmla="*/ 5751095 h 15135727"/>
              <a:gd name="connsiteX345" fmla="*/ 1395664 w 8128084"/>
              <a:gd name="connsiteY345" fmla="*/ 5799221 h 15135727"/>
              <a:gd name="connsiteX346" fmla="*/ 1179095 w 8128084"/>
              <a:gd name="connsiteY346" fmla="*/ 5799221 h 15135727"/>
              <a:gd name="connsiteX347" fmla="*/ 890337 w 8128084"/>
              <a:gd name="connsiteY347" fmla="*/ 5775158 h 15135727"/>
              <a:gd name="connsiteX348" fmla="*/ 697832 w 8128084"/>
              <a:gd name="connsiteY348" fmla="*/ 5606716 h 15135727"/>
              <a:gd name="connsiteX349" fmla="*/ 577516 w 8128084"/>
              <a:gd name="connsiteY349" fmla="*/ 5582653 h 15135727"/>
              <a:gd name="connsiteX350" fmla="*/ 697832 w 8128084"/>
              <a:gd name="connsiteY350" fmla="*/ 5775158 h 15135727"/>
              <a:gd name="connsiteX351" fmla="*/ 409074 w 8128084"/>
              <a:gd name="connsiteY351" fmla="*/ 5799221 h 15135727"/>
              <a:gd name="connsiteX352" fmla="*/ 168442 w 8128084"/>
              <a:gd name="connsiteY352" fmla="*/ 5702969 h 15135727"/>
              <a:gd name="connsiteX353" fmla="*/ 264695 w 8128084"/>
              <a:gd name="connsiteY353" fmla="*/ 5558590 h 15135727"/>
              <a:gd name="connsiteX354" fmla="*/ 144379 w 8128084"/>
              <a:gd name="connsiteY354" fmla="*/ 5510464 h 15135727"/>
              <a:gd name="connsiteX355" fmla="*/ 0 w 8128084"/>
              <a:gd name="connsiteY355" fmla="*/ 5462337 h 15135727"/>
              <a:gd name="connsiteX356" fmla="*/ 96253 w 8128084"/>
              <a:gd name="connsiteY356"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42827 w 8128084"/>
              <a:gd name="connsiteY202" fmla="*/ 14383753 h 15135727"/>
              <a:gd name="connsiteX203" fmla="*/ 4403558 w 8128084"/>
              <a:gd name="connsiteY203" fmla="*/ 14437895 h 15135727"/>
              <a:gd name="connsiteX204" fmla="*/ 4340058 w 8128084"/>
              <a:gd name="connsiteY204" fmla="*/ 14475995 h 15135727"/>
              <a:gd name="connsiteX205" fmla="*/ 4303127 w 8128084"/>
              <a:gd name="connsiteY205" fmla="*/ 14364703 h 15135727"/>
              <a:gd name="connsiteX206" fmla="*/ 4276892 w 8128084"/>
              <a:gd name="connsiteY206" fmla="*/ 14296190 h 15135727"/>
              <a:gd name="connsiteX207" fmla="*/ 4235116 w 8128084"/>
              <a:gd name="connsiteY207" fmla="*/ 14341642 h 15135727"/>
              <a:gd name="connsiteX208" fmla="*/ 4162927 w 8128084"/>
              <a:gd name="connsiteY208" fmla="*/ 14389769 h 15135727"/>
              <a:gd name="connsiteX209" fmla="*/ 4137527 w 8128084"/>
              <a:gd name="connsiteY209" fmla="*/ 14364369 h 15135727"/>
              <a:gd name="connsiteX210" fmla="*/ 3998327 w 8128084"/>
              <a:gd name="connsiteY210" fmla="*/ 14409153 h 15135727"/>
              <a:gd name="connsiteX211" fmla="*/ 4023727 w 8128084"/>
              <a:gd name="connsiteY211" fmla="*/ 14275803 h 15135727"/>
              <a:gd name="connsiteX212" fmla="*/ 3915945 w 8128084"/>
              <a:gd name="connsiteY212" fmla="*/ 14289840 h 15135727"/>
              <a:gd name="connsiteX213" fmla="*/ 3801979 w 8128084"/>
              <a:gd name="connsiteY213" fmla="*/ 14293516 h 15135727"/>
              <a:gd name="connsiteX214" fmla="*/ 3719764 w 8128084"/>
              <a:gd name="connsiteY214" fmla="*/ 14415169 h 15135727"/>
              <a:gd name="connsiteX215" fmla="*/ 3657600 w 8128084"/>
              <a:gd name="connsiteY215" fmla="*/ 14654464 h 15135727"/>
              <a:gd name="connsiteX216" fmla="*/ 3513221 w 8128084"/>
              <a:gd name="connsiteY216" fmla="*/ 14726653 h 15135727"/>
              <a:gd name="connsiteX217" fmla="*/ 3513221 w 8128084"/>
              <a:gd name="connsiteY217" fmla="*/ 14871032 h 15135727"/>
              <a:gd name="connsiteX218" fmla="*/ 3633537 w 8128084"/>
              <a:gd name="connsiteY218" fmla="*/ 14967285 h 15135727"/>
              <a:gd name="connsiteX219" fmla="*/ 3609474 w 8128084"/>
              <a:gd name="connsiteY219" fmla="*/ 15087600 h 15135727"/>
              <a:gd name="connsiteX220" fmla="*/ 3441032 w 8128084"/>
              <a:gd name="connsiteY220" fmla="*/ 15039474 h 15135727"/>
              <a:gd name="connsiteX221" fmla="*/ 3272590 w 8128084"/>
              <a:gd name="connsiteY221" fmla="*/ 15063537 h 15135727"/>
              <a:gd name="connsiteX222" fmla="*/ 3248527 w 8128084"/>
              <a:gd name="connsiteY222" fmla="*/ 14895095 h 15135727"/>
              <a:gd name="connsiteX223" fmla="*/ 3128211 w 8128084"/>
              <a:gd name="connsiteY223" fmla="*/ 14919158 h 15135727"/>
              <a:gd name="connsiteX224" fmla="*/ 2959769 w 8128084"/>
              <a:gd name="connsiteY224" fmla="*/ 15135727 h 15135727"/>
              <a:gd name="connsiteX225" fmla="*/ 2935706 w 8128084"/>
              <a:gd name="connsiteY225" fmla="*/ 14895095 h 15135727"/>
              <a:gd name="connsiteX226" fmla="*/ 2791327 w 8128084"/>
              <a:gd name="connsiteY226" fmla="*/ 14943221 h 15135727"/>
              <a:gd name="connsiteX227" fmla="*/ 2671011 w 8128084"/>
              <a:gd name="connsiteY227" fmla="*/ 15039474 h 15135727"/>
              <a:gd name="connsiteX228" fmla="*/ 2430379 w 8128084"/>
              <a:gd name="connsiteY228" fmla="*/ 15087600 h 15135727"/>
              <a:gd name="connsiteX229" fmla="*/ 2237874 w 8128084"/>
              <a:gd name="connsiteY229" fmla="*/ 15039474 h 15135727"/>
              <a:gd name="connsiteX230" fmla="*/ 2622885 w 8128084"/>
              <a:gd name="connsiteY230" fmla="*/ 14846969 h 15135727"/>
              <a:gd name="connsiteX231" fmla="*/ 2887579 w 8128084"/>
              <a:gd name="connsiteY231" fmla="*/ 14774779 h 15135727"/>
              <a:gd name="connsiteX232" fmla="*/ 2839453 w 8128084"/>
              <a:gd name="connsiteY232" fmla="*/ 14582274 h 15135727"/>
              <a:gd name="connsiteX233" fmla="*/ 2935706 w 8128084"/>
              <a:gd name="connsiteY233" fmla="*/ 14510085 h 15135727"/>
              <a:gd name="connsiteX234" fmla="*/ 2935706 w 8128084"/>
              <a:gd name="connsiteY234" fmla="*/ 14510085 h 15135727"/>
              <a:gd name="connsiteX235" fmla="*/ 3080085 w 8128084"/>
              <a:gd name="connsiteY235" fmla="*/ 14413832 h 15135727"/>
              <a:gd name="connsiteX236" fmla="*/ 3152274 w 8128084"/>
              <a:gd name="connsiteY236" fmla="*/ 14341642 h 15135727"/>
              <a:gd name="connsiteX237" fmla="*/ 3080085 w 8128084"/>
              <a:gd name="connsiteY237" fmla="*/ 14269453 h 15135727"/>
              <a:gd name="connsiteX238" fmla="*/ 3152274 w 8128084"/>
              <a:gd name="connsiteY238" fmla="*/ 14197264 h 15135727"/>
              <a:gd name="connsiteX239" fmla="*/ 3152274 w 8128084"/>
              <a:gd name="connsiteY239" fmla="*/ 14052885 h 15135727"/>
              <a:gd name="connsiteX240" fmla="*/ 3080085 w 8128084"/>
              <a:gd name="connsiteY240" fmla="*/ 13980695 h 15135727"/>
              <a:gd name="connsiteX241" fmla="*/ 3056021 w 8128084"/>
              <a:gd name="connsiteY241" fmla="*/ 14076948 h 15135727"/>
              <a:gd name="connsiteX242" fmla="*/ 2935706 w 8128084"/>
              <a:gd name="connsiteY242" fmla="*/ 14076948 h 15135727"/>
              <a:gd name="connsiteX243" fmla="*/ 2863516 w 8128084"/>
              <a:gd name="connsiteY243" fmla="*/ 14125074 h 15135727"/>
              <a:gd name="connsiteX244" fmla="*/ 2719137 w 8128084"/>
              <a:gd name="connsiteY244" fmla="*/ 14197264 h 15135727"/>
              <a:gd name="connsiteX245" fmla="*/ 2646948 w 8128084"/>
              <a:gd name="connsiteY245" fmla="*/ 14197264 h 15135727"/>
              <a:gd name="connsiteX246" fmla="*/ 2598821 w 8128084"/>
              <a:gd name="connsiteY246" fmla="*/ 14125074 h 15135727"/>
              <a:gd name="connsiteX247" fmla="*/ 2430379 w 8128084"/>
              <a:gd name="connsiteY247" fmla="*/ 13836316 h 15135727"/>
              <a:gd name="connsiteX248" fmla="*/ 2646948 w 8128084"/>
              <a:gd name="connsiteY248" fmla="*/ 13812253 h 15135727"/>
              <a:gd name="connsiteX249" fmla="*/ 2502569 w 8128084"/>
              <a:gd name="connsiteY249" fmla="*/ 13475369 h 15135727"/>
              <a:gd name="connsiteX250" fmla="*/ 2550695 w 8128084"/>
              <a:gd name="connsiteY250" fmla="*/ 13186611 h 15135727"/>
              <a:gd name="connsiteX251" fmla="*/ 2719137 w 8128084"/>
              <a:gd name="connsiteY251" fmla="*/ 13042232 h 15135727"/>
              <a:gd name="connsiteX252" fmla="*/ 2791327 w 8128084"/>
              <a:gd name="connsiteY252" fmla="*/ 12945979 h 15135727"/>
              <a:gd name="connsiteX253" fmla="*/ 3031958 w 8128084"/>
              <a:gd name="connsiteY253" fmla="*/ 13090358 h 15135727"/>
              <a:gd name="connsiteX254" fmla="*/ 3056021 w 8128084"/>
              <a:gd name="connsiteY254" fmla="*/ 12753474 h 15135727"/>
              <a:gd name="connsiteX255" fmla="*/ 2887579 w 8128084"/>
              <a:gd name="connsiteY255" fmla="*/ 12777537 h 15135727"/>
              <a:gd name="connsiteX256" fmla="*/ 2815390 w 8128084"/>
              <a:gd name="connsiteY256" fmla="*/ 12777537 h 15135727"/>
              <a:gd name="connsiteX257" fmla="*/ 3176337 w 8128084"/>
              <a:gd name="connsiteY257" fmla="*/ 12368464 h 15135727"/>
              <a:gd name="connsiteX258" fmla="*/ 3104148 w 8128084"/>
              <a:gd name="connsiteY258" fmla="*/ 12320337 h 15135727"/>
              <a:gd name="connsiteX259" fmla="*/ 3104148 w 8128084"/>
              <a:gd name="connsiteY259" fmla="*/ 12320337 h 15135727"/>
              <a:gd name="connsiteX260" fmla="*/ 3007895 w 8128084"/>
              <a:gd name="connsiteY260" fmla="*/ 12079706 h 15135727"/>
              <a:gd name="connsiteX261" fmla="*/ 2911642 w 8128084"/>
              <a:gd name="connsiteY261" fmla="*/ 11935327 h 15135727"/>
              <a:gd name="connsiteX262" fmla="*/ 2863516 w 8128084"/>
              <a:gd name="connsiteY262" fmla="*/ 11694695 h 15135727"/>
              <a:gd name="connsiteX263" fmla="*/ 2911642 w 8128084"/>
              <a:gd name="connsiteY263" fmla="*/ 11454064 h 15135727"/>
              <a:gd name="connsiteX264" fmla="*/ 3056021 w 8128084"/>
              <a:gd name="connsiteY264" fmla="*/ 11454064 h 15135727"/>
              <a:gd name="connsiteX265" fmla="*/ 2983832 w 8128084"/>
              <a:gd name="connsiteY265" fmla="*/ 11381874 h 15135727"/>
              <a:gd name="connsiteX266" fmla="*/ 3031958 w 8128084"/>
              <a:gd name="connsiteY266" fmla="*/ 11285621 h 15135727"/>
              <a:gd name="connsiteX267" fmla="*/ 3007895 w 8128084"/>
              <a:gd name="connsiteY267" fmla="*/ 11189369 h 15135727"/>
              <a:gd name="connsiteX268" fmla="*/ 2887579 w 8128084"/>
              <a:gd name="connsiteY268" fmla="*/ 11141242 h 15135727"/>
              <a:gd name="connsiteX269" fmla="*/ 2887579 w 8128084"/>
              <a:gd name="connsiteY269" fmla="*/ 10972800 h 15135727"/>
              <a:gd name="connsiteX270" fmla="*/ 2887579 w 8128084"/>
              <a:gd name="connsiteY270" fmla="*/ 10924674 h 15135727"/>
              <a:gd name="connsiteX271" fmla="*/ 2767264 w 8128084"/>
              <a:gd name="connsiteY271" fmla="*/ 11020927 h 15135727"/>
              <a:gd name="connsiteX272" fmla="*/ 2743200 w 8128084"/>
              <a:gd name="connsiteY272" fmla="*/ 10924674 h 15135727"/>
              <a:gd name="connsiteX273" fmla="*/ 2550695 w 8128084"/>
              <a:gd name="connsiteY273" fmla="*/ 11020927 h 15135727"/>
              <a:gd name="connsiteX274" fmla="*/ 2526632 w 8128084"/>
              <a:gd name="connsiteY274" fmla="*/ 11117179 h 15135727"/>
              <a:gd name="connsiteX275" fmla="*/ 2334127 w 8128084"/>
              <a:gd name="connsiteY275" fmla="*/ 10996864 h 15135727"/>
              <a:gd name="connsiteX276" fmla="*/ 2358190 w 8128084"/>
              <a:gd name="connsiteY276" fmla="*/ 10732169 h 15135727"/>
              <a:gd name="connsiteX277" fmla="*/ 2334127 w 8128084"/>
              <a:gd name="connsiteY277" fmla="*/ 10587790 h 15135727"/>
              <a:gd name="connsiteX278" fmla="*/ 2406316 w 8128084"/>
              <a:gd name="connsiteY278" fmla="*/ 10491537 h 15135727"/>
              <a:gd name="connsiteX279" fmla="*/ 2598821 w 8128084"/>
              <a:gd name="connsiteY279" fmla="*/ 10684042 h 15135727"/>
              <a:gd name="connsiteX280" fmla="*/ 2767264 w 8128084"/>
              <a:gd name="connsiteY280" fmla="*/ 10684042 h 15135727"/>
              <a:gd name="connsiteX281" fmla="*/ 2646948 w 8128084"/>
              <a:gd name="connsiteY281" fmla="*/ 10515600 h 15135727"/>
              <a:gd name="connsiteX282" fmla="*/ 2815390 w 8128084"/>
              <a:gd name="connsiteY282" fmla="*/ 10395285 h 15135727"/>
              <a:gd name="connsiteX283" fmla="*/ 3080085 w 8128084"/>
              <a:gd name="connsiteY283" fmla="*/ 10419348 h 15135727"/>
              <a:gd name="connsiteX284" fmla="*/ 3248527 w 8128084"/>
              <a:gd name="connsiteY284" fmla="*/ 10539664 h 15135727"/>
              <a:gd name="connsiteX285" fmla="*/ 3320716 w 8128084"/>
              <a:gd name="connsiteY285" fmla="*/ 10659979 h 15135727"/>
              <a:gd name="connsiteX286" fmla="*/ 3465095 w 8128084"/>
              <a:gd name="connsiteY286" fmla="*/ 10659979 h 15135727"/>
              <a:gd name="connsiteX287" fmla="*/ 3441032 w 8128084"/>
              <a:gd name="connsiteY287" fmla="*/ 10491537 h 15135727"/>
              <a:gd name="connsiteX288" fmla="*/ 3392906 w 8128084"/>
              <a:gd name="connsiteY288" fmla="*/ 10250906 h 15135727"/>
              <a:gd name="connsiteX289" fmla="*/ 3152274 w 8128084"/>
              <a:gd name="connsiteY289" fmla="*/ 10250906 h 15135727"/>
              <a:gd name="connsiteX290" fmla="*/ 3176337 w 8128084"/>
              <a:gd name="connsiteY290" fmla="*/ 10178716 h 15135727"/>
              <a:gd name="connsiteX291" fmla="*/ 3104148 w 8128084"/>
              <a:gd name="connsiteY291" fmla="*/ 10154653 h 15135727"/>
              <a:gd name="connsiteX292" fmla="*/ 3007895 w 8128084"/>
              <a:gd name="connsiteY292" fmla="*/ 9962148 h 15135727"/>
              <a:gd name="connsiteX293" fmla="*/ 3176337 w 8128084"/>
              <a:gd name="connsiteY293" fmla="*/ 9889958 h 15135727"/>
              <a:gd name="connsiteX294" fmla="*/ 2959769 w 8128084"/>
              <a:gd name="connsiteY294" fmla="*/ 9504948 h 15135727"/>
              <a:gd name="connsiteX295" fmla="*/ 2791327 w 8128084"/>
              <a:gd name="connsiteY295" fmla="*/ 9456821 h 15135727"/>
              <a:gd name="connsiteX296" fmla="*/ 2574758 w 8128084"/>
              <a:gd name="connsiteY296" fmla="*/ 9336506 h 15135727"/>
              <a:gd name="connsiteX297" fmla="*/ 2550695 w 8128084"/>
              <a:gd name="connsiteY297" fmla="*/ 9071811 h 15135727"/>
              <a:gd name="connsiteX298" fmla="*/ 2695074 w 8128084"/>
              <a:gd name="connsiteY298" fmla="*/ 8999621 h 15135727"/>
              <a:gd name="connsiteX299" fmla="*/ 2622885 w 8128084"/>
              <a:gd name="connsiteY299" fmla="*/ 8975558 h 15135727"/>
              <a:gd name="connsiteX300" fmla="*/ 2430379 w 8128084"/>
              <a:gd name="connsiteY300" fmla="*/ 8999621 h 15135727"/>
              <a:gd name="connsiteX301" fmla="*/ 2261937 w 8128084"/>
              <a:gd name="connsiteY301" fmla="*/ 9168064 h 15135727"/>
              <a:gd name="connsiteX302" fmla="*/ 2237874 w 8128084"/>
              <a:gd name="connsiteY302" fmla="*/ 8999621 h 15135727"/>
              <a:gd name="connsiteX303" fmla="*/ 2117558 w 8128084"/>
              <a:gd name="connsiteY303" fmla="*/ 8975558 h 15135727"/>
              <a:gd name="connsiteX304" fmla="*/ 2045369 w 8128084"/>
              <a:gd name="connsiteY304" fmla="*/ 8783053 h 15135727"/>
              <a:gd name="connsiteX305" fmla="*/ 1852864 w 8128084"/>
              <a:gd name="connsiteY305" fmla="*/ 8758990 h 15135727"/>
              <a:gd name="connsiteX306" fmla="*/ 1636295 w 8128084"/>
              <a:gd name="connsiteY306" fmla="*/ 8927432 h 15135727"/>
              <a:gd name="connsiteX307" fmla="*/ 1588169 w 8128084"/>
              <a:gd name="connsiteY307" fmla="*/ 9023685 h 15135727"/>
              <a:gd name="connsiteX308" fmla="*/ 1515979 w 8128084"/>
              <a:gd name="connsiteY308" fmla="*/ 8879306 h 15135727"/>
              <a:gd name="connsiteX309" fmla="*/ 1347537 w 8128084"/>
              <a:gd name="connsiteY309" fmla="*/ 8879306 h 15135727"/>
              <a:gd name="connsiteX310" fmla="*/ 1347537 w 8128084"/>
              <a:gd name="connsiteY310" fmla="*/ 8710864 h 15135727"/>
              <a:gd name="connsiteX311" fmla="*/ 1106906 w 8128084"/>
              <a:gd name="connsiteY311" fmla="*/ 8783053 h 15135727"/>
              <a:gd name="connsiteX312" fmla="*/ 890337 w 8128084"/>
              <a:gd name="connsiteY312" fmla="*/ 8686800 h 15135727"/>
              <a:gd name="connsiteX313" fmla="*/ 649706 w 8128084"/>
              <a:gd name="connsiteY313" fmla="*/ 8662737 h 15135727"/>
              <a:gd name="connsiteX314" fmla="*/ 385011 w 8128084"/>
              <a:gd name="connsiteY314" fmla="*/ 8566485 h 15135727"/>
              <a:gd name="connsiteX315" fmla="*/ 577516 w 8128084"/>
              <a:gd name="connsiteY315" fmla="*/ 8373979 h 15135727"/>
              <a:gd name="connsiteX316" fmla="*/ 794085 w 8128084"/>
              <a:gd name="connsiteY316" fmla="*/ 8301790 h 15135727"/>
              <a:gd name="connsiteX317" fmla="*/ 745958 w 8128084"/>
              <a:gd name="connsiteY317" fmla="*/ 8133348 h 15135727"/>
              <a:gd name="connsiteX318" fmla="*/ 818148 w 8128084"/>
              <a:gd name="connsiteY318" fmla="*/ 7820527 h 15135727"/>
              <a:gd name="connsiteX319" fmla="*/ 697832 w 8128084"/>
              <a:gd name="connsiteY319" fmla="*/ 7820527 h 15135727"/>
              <a:gd name="connsiteX320" fmla="*/ 625642 w 8128084"/>
              <a:gd name="connsiteY320" fmla="*/ 7916779 h 15135727"/>
              <a:gd name="connsiteX321" fmla="*/ 457200 w 8128084"/>
              <a:gd name="connsiteY321" fmla="*/ 7820527 h 15135727"/>
              <a:gd name="connsiteX322" fmla="*/ 529390 w 8128084"/>
              <a:gd name="connsiteY322" fmla="*/ 7700211 h 15135727"/>
              <a:gd name="connsiteX323" fmla="*/ 938464 w 8128084"/>
              <a:gd name="connsiteY323" fmla="*/ 7676148 h 15135727"/>
              <a:gd name="connsiteX324" fmla="*/ 1058779 w 8128084"/>
              <a:gd name="connsiteY324" fmla="*/ 7459579 h 15135727"/>
              <a:gd name="connsiteX325" fmla="*/ 1203158 w 8128084"/>
              <a:gd name="connsiteY325" fmla="*/ 7603958 h 15135727"/>
              <a:gd name="connsiteX326" fmla="*/ 1299411 w 8128084"/>
              <a:gd name="connsiteY326" fmla="*/ 7555832 h 15135727"/>
              <a:gd name="connsiteX327" fmla="*/ 1443790 w 8128084"/>
              <a:gd name="connsiteY327" fmla="*/ 7507706 h 15135727"/>
              <a:gd name="connsiteX328" fmla="*/ 1684421 w 8128084"/>
              <a:gd name="connsiteY328" fmla="*/ 7603958 h 15135727"/>
              <a:gd name="connsiteX329" fmla="*/ 1684421 w 8128084"/>
              <a:gd name="connsiteY329" fmla="*/ 7603958 h 15135727"/>
              <a:gd name="connsiteX330" fmla="*/ 1540042 w 8128084"/>
              <a:gd name="connsiteY330" fmla="*/ 7363327 h 15135727"/>
              <a:gd name="connsiteX331" fmla="*/ 1299411 w 8128084"/>
              <a:gd name="connsiteY331" fmla="*/ 7315200 h 15135727"/>
              <a:gd name="connsiteX332" fmla="*/ 1130969 w 8128084"/>
              <a:gd name="connsiteY332" fmla="*/ 7339264 h 15135727"/>
              <a:gd name="connsiteX333" fmla="*/ 1034716 w 8128084"/>
              <a:gd name="connsiteY333" fmla="*/ 7315200 h 15135727"/>
              <a:gd name="connsiteX334" fmla="*/ 1155032 w 8128084"/>
              <a:gd name="connsiteY334" fmla="*/ 7050506 h 15135727"/>
              <a:gd name="connsiteX335" fmla="*/ 1155032 w 8128084"/>
              <a:gd name="connsiteY335" fmla="*/ 6930190 h 15135727"/>
              <a:gd name="connsiteX336" fmla="*/ 1155032 w 8128084"/>
              <a:gd name="connsiteY336" fmla="*/ 6761748 h 15135727"/>
              <a:gd name="connsiteX337" fmla="*/ 1203158 w 8128084"/>
              <a:gd name="connsiteY337" fmla="*/ 6617369 h 15135727"/>
              <a:gd name="connsiteX338" fmla="*/ 1371600 w 8128084"/>
              <a:gd name="connsiteY338" fmla="*/ 6472990 h 15135727"/>
              <a:gd name="connsiteX339" fmla="*/ 1443790 w 8128084"/>
              <a:gd name="connsiteY339" fmla="*/ 6328611 h 15135727"/>
              <a:gd name="connsiteX340" fmla="*/ 1419727 w 8128084"/>
              <a:gd name="connsiteY340" fmla="*/ 6208295 h 15135727"/>
              <a:gd name="connsiteX341" fmla="*/ 1275348 w 8128084"/>
              <a:gd name="connsiteY341" fmla="*/ 6304548 h 15135727"/>
              <a:gd name="connsiteX342" fmla="*/ 1323474 w 8128084"/>
              <a:gd name="connsiteY342" fmla="*/ 6015790 h 15135727"/>
              <a:gd name="connsiteX343" fmla="*/ 1540042 w 8128084"/>
              <a:gd name="connsiteY343" fmla="*/ 5871411 h 15135727"/>
              <a:gd name="connsiteX344" fmla="*/ 1540042 w 8128084"/>
              <a:gd name="connsiteY344" fmla="*/ 5751095 h 15135727"/>
              <a:gd name="connsiteX345" fmla="*/ 1395664 w 8128084"/>
              <a:gd name="connsiteY345" fmla="*/ 5799221 h 15135727"/>
              <a:gd name="connsiteX346" fmla="*/ 1179095 w 8128084"/>
              <a:gd name="connsiteY346" fmla="*/ 5799221 h 15135727"/>
              <a:gd name="connsiteX347" fmla="*/ 890337 w 8128084"/>
              <a:gd name="connsiteY347" fmla="*/ 5775158 h 15135727"/>
              <a:gd name="connsiteX348" fmla="*/ 697832 w 8128084"/>
              <a:gd name="connsiteY348" fmla="*/ 5606716 h 15135727"/>
              <a:gd name="connsiteX349" fmla="*/ 577516 w 8128084"/>
              <a:gd name="connsiteY349" fmla="*/ 5582653 h 15135727"/>
              <a:gd name="connsiteX350" fmla="*/ 697832 w 8128084"/>
              <a:gd name="connsiteY350" fmla="*/ 5775158 h 15135727"/>
              <a:gd name="connsiteX351" fmla="*/ 409074 w 8128084"/>
              <a:gd name="connsiteY351" fmla="*/ 5799221 h 15135727"/>
              <a:gd name="connsiteX352" fmla="*/ 168442 w 8128084"/>
              <a:gd name="connsiteY352" fmla="*/ 5702969 h 15135727"/>
              <a:gd name="connsiteX353" fmla="*/ 264695 w 8128084"/>
              <a:gd name="connsiteY353" fmla="*/ 5558590 h 15135727"/>
              <a:gd name="connsiteX354" fmla="*/ 144379 w 8128084"/>
              <a:gd name="connsiteY354" fmla="*/ 5510464 h 15135727"/>
              <a:gd name="connsiteX355" fmla="*/ 0 w 8128084"/>
              <a:gd name="connsiteY355" fmla="*/ 5462337 h 15135727"/>
              <a:gd name="connsiteX356" fmla="*/ 96253 w 8128084"/>
              <a:gd name="connsiteY356"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42827 w 8128084"/>
              <a:gd name="connsiteY202" fmla="*/ 14383753 h 15135727"/>
              <a:gd name="connsiteX203" fmla="*/ 4403558 w 8128084"/>
              <a:gd name="connsiteY203" fmla="*/ 14437895 h 15135727"/>
              <a:gd name="connsiteX204" fmla="*/ 4340058 w 8128084"/>
              <a:gd name="connsiteY204" fmla="*/ 14475995 h 15135727"/>
              <a:gd name="connsiteX205" fmla="*/ 4303127 w 8128084"/>
              <a:gd name="connsiteY205" fmla="*/ 14364703 h 15135727"/>
              <a:gd name="connsiteX206" fmla="*/ 4276892 w 8128084"/>
              <a:gd name="connsiteY206" fmla="*/ 14296190 h 15135727"/>
              <a:gd name="connsiteX207" fmla="*/ 4235116 w 8128084"/>
              <a:gd name="connsiteY207" fmla="*/ 14341642 h 15135727"/>
              <a:gd name="connsiteX208" fmla="*/ 4162927 w 8128084"/>
              <a:gd name="connsiteY208" fmla="*/ 14389769 h 15135727"/>
              <a:gd name="connsiteX209" fmla="*/ 4137527 w 8128084"/>
              <a:gd name="connsiteY209" fmla="*/ 14364369 h 15135727"/>
              <a:gd name="connsiteX210" fmla="*/ 3998327 w 8128084"/>
              <a:gd name="connsiteY210" fmla="*/ 14409153 h 15135727"/>
              <a:gd name="connsiteX211" fmla="*/ 4023727 w 8128084"/>
              <a:gd name="connsiteY211" fmla="*/ 14275803 h 15135727"/>
              <a:gd name="connsiteX212" fmla="*/ 3915945 w 8128084"/>
              <a:gd name="connsiteY212" fmla="*/ 14289840 h 15135727"/>
              <a:gd name="connsiteX213" fmla="*/ 3801979 w 8128084"/>
              <a:gd name="connsiteY213" fmla="*/ 14293516 h 15135727"/>
              <a:gd name="connsiteX214" fmla="*/ 3719764 w 8128084"/>
              <a:gd name="connsiteY214" fmla="*/ 14415169 h 15135727"/>
              <a:gd name="connsiteX215" fmla="*/ 3625850 w 8128084"/>
              <a:gd name="connsiteY215" fmla="*/ 14616364 h 15135727"/>
              <a:gd name="connsiteX216" fmla="*/ 3513221 w 8128084"/>
              <a:gd name="connsiteY216" fmla="*/ 14726653 h 15135727"/>
              <a:gd name="connsiteX217" fmla="*/ 3513221 w 8128084"/>
              <a:gd name="connsiteY217" fmla="*/ 14871032 h 15135727"/>
              <a:gd name="connsiteX218" fmla="*/ 3633537 w 8128084"/>
              <a:gd name="connsiteY218" fmla="*/ 14967285 h 15135727"/>
              <a:gd name="connsiteX219" fmla="*/ 3609474 w 8128084"/>
              <a:gd name="connsiteY219" fmla="*/ 15087600 h 15135727"/>
              <a:gd name="connsiteX220" fmla="*/ 3441032 w 8128084"/>
              <a:gd name="connsiteY220" fmla="*/ 15039474 h 15135727"/>
              <a:gd name="connsiteX221" fmla="*/ 3272590 w 8128084"/>
              <a:gd name="connsiteY221" fmla="*/ 15063537 h 15135727"/>
              <a:gd name="connsiteX222" fmla="*/ 3248527 w 8128084"/>
              <a:gd name="connsiteY222" fmla="*/ 14895095 h 15135727"/>
              <a:gd name="connsiteX223" fmla="*/ 3128211 w 8128084"/>
              <a:gd name="connsiteY223" fmla="*/ 14919158 h 15135727"/>
              <a:gd name="connsiteX224" fmla="*/ 2959769 w 8128084"/>
              <a:gd name="connsiteY224" fmla="*/ 15135727 h 15135727"/>
              <a:gd name="connsiteX225" fmla="*/ 2935706 w 8128084"/>
              <a:gd name="connsiteY225" fmla="*/ 14895095 h 15135727"/>
              <a:gd name="connsiteX226" fmla="*/ 2791327 w 8128084"/>
              <a:gd name="connsiteY226" fmla="*/ 14943221 h 15135727"/>
              <a:gd name="connsiteX227" fmla="*/ 2671011 w 8128084"/>
              <a:gd name="connsiteY227" fmla="*/ 15039474 h 15135727"/>
              <a:gd name="connsiteX228" fmla="*/ 2430379 w 8128084"/>
              <a:gd name="connsiteY228" fmla="*/ 15087600 h 15135727"/>
              <a:gd name="connsiteX229" fmla="*/ 2237874 w 8128084"/>
              <a:gd name="connsiteY229" fmla="*/ 15039474 h 15135727"/>
              <a:gd name="connsiteX230" fmla="*/ 2622885 w 8128084"/>
              <a:gd name="connsiteY230" fmla="*/ 14846969 h 15135727"/>
              <a:gd name="connsiteX231" fmla="*/ 2887579 w 8128084"/>
              <a:gd name="connsiteY231" fmla="*/ 14774779 h 15135727"/>
              <a:gd name="connsiteX232" fmla="*/ 2839453 w 8128084"/>
              <a:gd name="connsiteY232" fmla="*/ 14582274 h 15135727"/>
              <a:gd name="connsiteX233" fmla="*/ 2935706 w 8128084"/>
              <a:gd name="connsiteY233" fmla="*/ 14510085 h 15135727"/>
              <a:gd name="connsiteX234" fmla="*/ 2935706 w 8128084"/>
              <a:gd name="connsiteY234" fmla="*/ 14510085 h 15135727"/>
              <a:gd name="connsiteX235" fmla="*/ 3080085 w 8128084"/>
              <a:gd name="connsiteY235" fmla="*/ 14413832 h 15135727"/>
              <a:gd name="connsiteX236" fmla="*/ 3152274 w 8128084"/>
              <a:gd name="connsiteY236" fmla="*/ 14341642 h 15135727"/>
              <a:gd name="connsiteX237" fmla="*/ 3080085 w 8128084"/>
              <a:gd name="connsiteY237" fmla="*/ 14269453 h 15135727"/>
              <a:gd name="connsiteX238" fmla="*/ 3152274 w 8128084"/>
              <a:gd name="connsiteY238" fmla="*/ 14197264 h 15135727"/>
              <a:gd name="connsiteX239" fmla="*/ 3152274 w 8128084"/>
              <a:gd name="connsiteY239" fmla="*/ 14052885 h 15135727"/>
              <a:gd name="connsiteX240" fmla="*/ 3080085 w 8128084"/>
              <a:gd name="connsiteY240" fmla="*/ 13980695 h 15135727"/>
              <a:gd name="connsiteX241" fmla="*/ 3056021 w 8128084"/>
              <a:gd name="connsiteY241" fmla="*/ 14076948 h 15135727"/>
              <a:gd name="connsiteX242" fmla="*/ 2935706 w 8128084"/>
              <a:gd name="connsiteY242" fmla="*/ 14076948 h 15135727"/>
              <a:gd name="connsiteX243" fmla="*/ 2863516 w 8128084"/>
              <a:gd name="connsiteY243" fmla="*/ 14125074 h 15135727"/>
              <a:gd name="connsiteX244" fmla="*/ 2719137 w 8128084"/>
              <a:gd name="connsiteY244" fmla="*/ 14197264 h 15135727"/>
              <a:gd name="connsiteX245" fmla="*/ 2646948 w 8128084"/>
              <a:gd name="connsiteY245" fmla="*/ 14197264 h 15135727"/>
              <a:gd name="connsiteX246" fmla="*/ 2598821 w 8128084"/>
              <a:gd name="connsiteY246" fmla="*/ 14125074 h 15135727"/>
              <a:gd name="connsiteX247" fmla="*/ 2430379 w 8128084"/>
              <a:gd name="connsiteY247" fmla="*/ 13836316 h 15135727"/>
              <a:gd name="connsiteX248" fmla="*/ 2646948 w 8128084"/>
              <a:gd name="connsiteY248" fmla="*/ 13812253 h 15135727"/>
              <a:gd name="connsiteX249" fmla="*/ 2502569 w 8128084"/>
              <a:gd name="connsiteY249" fmla="*/ 13475369 h 15135727"/>
              <a:gd name="connsiteX250" fmla="*/ 2550695 w 8128084"/>
              <a:gd name="connsiteY250" fmla="*/ 13186611 h 15135727"/>
              <a:gd name="connsiteX251" fmla="*/ 2719137 w 8128084"/>
              <a:gd name="connsiteY251" fmla="*/ 13042232 h 15135727"/>
              <a:gd name="connsiteX252" fmla="*/ 2791327 w 8128084"/>
              <a:gd name="connsiteY252" fmla="*/ 12945979 h 15135727"/>
              <a:gd name="connsiteX253" fmla="*/ 3031958 w 8128084"/>
              <a:gd name="connsiteY253" fmla="*/ 13090358 h 15135727"/>
              <a:gd name="connsiteX254" fmla="*/ 3056021 w 8128084"/>
              <a:gd name="connsiteY254" fmla="*/ 12753474 h 15135727"/>
              <a:gd name="connsiteX255" fmla="*/ 2887579 w 8128084"/>
              <a:gd name="connsiteY255" fmla="*/ 12777537 h 15135727"/>
              <a:gd name="connsiteX256" fmla="*/ 2815390 w 8128084"/>
              <a:gd name="connsiteY256" fmla="*/ 12777537 h 15135727"/>
              <a:gd name="connsiteX257" fmla="*/ 3176337 w 8128084"/>
              <a:gd name="connsiteY257" fmla="*/ 12368464 h 15135727"/>
              <a:gd name="connsiteX258" fmla="*/ 3104148 w 8128084"/>
              <a:gd name="connsiteY258" fmla="*/ 12320337 h 15135727"/>
              <a:gd name="connsiteX259" fmla="*/ 3104148 w 8128084"/>
              <a:gd name="connsiteY259" fmla="*/ 12320337 h 15135727"/>
              <a:gd name="connsiteX260" fmla="*/ 3007895 w 8128084"/>
              <a:gd name="connsiteY260" fmla="*/ 12079706 h 15135727"/>
              <a:gd name="connsiteX261" fmla="*/ 2911642 w 8128084"/>
              <a:gd name="connsiteY261" fmla="*/ 11935327 h 15135727"/>
              <a:gd name="connsiteX262" fmla="*/ 2863516 w 8128084"/>
              <a:gd name="connsiteY262" fmla="*/ 11694695 h 15135727"/>
              <a:gd name="connsiteX263" fmla="*/ 2911642 w 8128084"/>
              <a:gd name="connsiteY263" fmla="*/ 11454064 h 15135727"/>
              <a:gd name="connsiteX264" fmla="*/ 3056021 w 8128084"/>
              <a:gd name="connsiteY264" fmla="*/ 11454064 h 15135727"/>
              <a:gd name="connsiteX265" fmla="*/ 2983832 w 8128084"/>
              <a:gd name="connsiteY265" fmla="*/ 11381874 h 15135727"/>
              <a:gd name="connsiteX266" fmla="*/ 3031958 w 8128084"/>
              <a:gd name="connsiteY266" fmla="*/ 11285621 h 15135727"/>
              <a:gd name="connsiteX267" fmla="*/ 3007895 w 8128084"/>
              <a:gd name="connsiteY267" fmla="*/ 11189369 h 15135727"/>
              <a:gd name="connsiteX268" fmla="*/ 2887579 w 8128084"/>
              <a:gd name="connsiteY268" fmla="*/ 11141242 h 15135727"/>
              <a:gd name="connsiteX269" fmla="*/ 2887579 w 8128084"/>
              <a:gd name="connsiteY269" fmla="*/ 10972800 h 15135727"/>
              <a:gd name="connsiteX270" fmla="*/ 2887579 w 8128084"/>
              <a:gd name="connsiteY270" fmla="*/ 10924674 h 15135727"/>
              <a:gd name="connsiteX271" fmla="*/ 2767264 w 8128084"/>
              <a:gd name="connsiteY271" fmla="*/ 11020927 h 15135727"/>
              <a:gd name="connsiteX272" fmla="*/ 2743200 w 8128084"/>
              <a:gd name="connsiteY272" fmla="*/ 10924674 h 15135727"/>
              <a:gd name="connsiteX273" fmla="*/ 2550695 w 8128084"/>
              <a:gd name="connsiteY273" fmla="*/ 11020927 h 15135727"/>
              <a:gd name="connsiteX274" fmla="*/ 2526632 w 8128084"/>
              <a:gd name="connsiteY274" fmla="*/ 11117179 h 15135727"/>
              <a:gd name="connsiteX275" fmla="*/ 2334127 w 8128084"/>
              <a:gd name="connsiteY275" fmla="*/ 10996864 h 15135727"/>
              <a:gd name="connsiteX276" fmla="*/ 2358190 w 8128084"/>
              <a:gd name="connsiteY276" fmla="*/ 10732169 h 15135727"/>
              <a:gd name="connsiteX277" fmla="*/ 2334127 w 8128084"/>
              <a:gd name="connsiteY277" fmla="*/ 10587790 h 15135727"/>
              <a:gd name="connsiteX278" fmla="*/ 2406316 w 8128084"/>
              <a:gd name="connsiteY278" fmla="*/ 10491537 h 15135727"/>
              <a:gd name="connsiteX279" fmla="*/ 2598821 w 8128084"/>
              <a:gd name="connsiteY279" fmla="*/ 10684042 h 15135727"/>
              <a:gd name="connsiteX280" fmla="*/ 2767264 w 8128084"/>
              <a:gd name="connsiteY280" fmla="*/ 10684042 h 15135727"/>
              <a:gd name="connsiteX281" fmla="*/ 2646948 w 8128084"/>
              <a:gd name="connsiteY281" fmla="*/ 10515600 h 15135727"/>
              <a:gd name="connsiteX282" fmla="*/ 2815390 w 8128084"/>
              <a:gd name="connsiteY282" fmla="*/ 10395285 h 15135727"/>
              <a:gd name="connsiteX283" fmla="*/ 3080085 w 8128084"/>
              <a:gd name="connsiteY283" fmla="*/ 10419348 h 15135727"/>
              <a:gd name="connsiteX284" fmla="*/ 3248527 w 8128084"/>
              <a:gd name="connsiteY284" fmla="*/ 10539664 h 15135727"/>
              <a:gd name="connsiteX285" fmla="*/ 3320716 w 8128084"/>
              <a:gd name="connsiteY285" fmla="*/ 10659979 h 15135727"/>
              <a:gd name="connsiteX286" fmla="*/ 3465095 w 8128084"/>
              <a:gd name="connsiteY286" fmla="*/ 10659979 h 15135727"/>
              <a:gd name="connsiteX287" fmla="*/ 3441032 w 8128084"/>
              <a:gd name="connsiteY287" fmla="*/ 10491537 h 15135727"/>
              <a:gd name="connsiteX288" fmla="*/ 3392906 w 8128084"/>
              <a:gd name="connsiteY288" fmla="*/ 10250906 h 15135727"/>
              <a:gd name="connsiteX289" fmla="*/ 3152274 w 8128084"/>
              <a:gd name="connsiteY289" fmla="*/ 10250906 h 15135727"/>
              <a:gd name="connsiteX290" fmla="*/ 3176337 w 8128084"/>
              <a:gd name="connsiteY290" fmla="*/ 10178716 h 15135727"/>
              <a:gd name="connsiteX291" fmla="*/ 3104148 w 8128084"/>
              <a:gd name="connsiteY291" fmla="*/ 10154653 h 15135727"/>
              <a:gd name="connsiteX292" fmla="*/ 3007895 w 8128084"/>
              <a:gd name="connsiteY292" fmla="*/ 9962148 h 15135727"/>
              <a:gd name="connsiteX293" fmla="*/ 3176337 w 8128084"/>
              <a:gd name="connsiteY293" fmla="*/ 9889958 h 15135727"/>
              <a:gd name="connsiteX294" fmla="*/ 2959769 w 8128084"/>
              <a:gd name="connsiteY294" fmla="*/ 9504948 h 15135727"/>
              <a:gd name="connsiteX295" fmla="*/ 2791327 w 8128084"/>
              <a:gd name="connsiteY295" fmla="*/ 9456821 h 15135727"/>
              <a:gd name="connsiteX296" fmla="*/ 2574758 w 8128084"/>
              <a:gd name="connsiteY296" fmla="*/ 9336506 h 15135727"/>
              <a:gd name="connsiteX297" fmla="*/ 2550695 w 8128084"/>
              <a:gd name="connsiteY297" fmla="*/ 9071811 h 15135727"/>
              <a:gd name="connsiteX298" fmla="*/ 2695074 w 8128084"/>
              <a:gd name="connsiteY298" fmla="*/ 8999621 h 15135727"/>
              <a:gd name="connsiteX299" fmla="*/ 2622885 w 8128084"/>
              <a:gd name="connsiteY299" fmla="*/ 8975558 h 15135727"/>
              <a:gd name="connsiteX300" fmla="*/ 2430379 w 8128084"/>
              <a:gd name="connsiteY300" fmla="*/ 8999621 h 15135727"/>
              <a:gd name="connsiteX301" fmla="*/ 2261937 w 8128084"/>
              <a:gd name="connsiteY301" fmla="*/ 9168064 h 15135727"/>
              <a:gd name="connsiteX302" fmla="*/ 2237874 w 8128084"/>
              <a:gd name="connsiteY302" fmla="*/ 8999621 h 15135727"/>
              <a:gd name="connsiteX303" fmla="*/ 2117558 w 8128084"/>
              <a:gd name="connsiteY303" fmla="*/ 8975558 h 15135727"/>
              <a:gd name="connsiteX304" fmla="*/ 2045369 w 8128084"/>
              <a:gd name="connsiteY304" fmla="*/ 8783053 h 15135727"/>
              <a:gd name="connsiteX305" fmla="*/ 1852864 w 8128084"/>
              <a:gd name="connsiteY305" fmla="*/ 8758990 h 15135727"/>
              <a:gd name="connsiteX306" fmla="*/ 1636295 w 8128084"/>
              <a:gd name="connsiteY306" fmla="*/ 8927432 h 15135727"/>
              <a:gd name="connsiteX307" fmla="*/ 1588169 w 8128084"/>
              <a:gd name="connsiteY307" fmla="*/ 9023685 h 15135727"/>
              <a:gd name="connsiteX308" fmla="*/ 1515979 w 8128084"/>
              <a:gd name="connsiteY308" fmla="*/ 8879306 h 15135727"/>
              <a:gd name="connsiteX309" fmla="*/ 1347537 w 8128084"/>
              <a:gd name="connsiteY309" fmla="*/ 8879306 h 15135727"/>
              <a:gd name="connsiteX310" fmla="*/ 1347537 w 8128084"/>
              <a:gd name="connsiteY310" fmla="*/ 8710864 h 15135727"/>
              <a:gd name="connsiteX311" fmla="*/ 1106906 w 8128084"/>
              <a:gd name="connsiteY311" fmla="*/ 8783053 h 15135727"/>
              <a:gd name="connsiteX312" fmla="*/ 890337 w 8128084"/>
              <a:gd name="connsiteY312" fmla="*/ 8686800 h 15135727"/>
              <a:gd name="connsiteX313" fmla="*/ 649706 w 8128084"/>
              <a:gd name="connsiteY313" fmla="*/ 8662737 h 15135727"/>
              <a:gd name="connsiteX314" fmla="*/ 385011 w 8128084"/>
              <a:gd name="connsiteY314" fmla="*/ 8566485 h 15135727"/>
              <a:gd name="connsiteX315" fmla="*/ 577516 w 8128084"/>
              <a:gd name="connsiteY315" fmla="*/ 8373979 h 15135727"/>
              <a:gd name="connsiteX316" fmla="*/ 794085 w 8128084"/>
              <a:gd name="connsiteY316" fmla="*/ 8301790 h 15135727"/>
              <a:gd name="connsiteX317" fmla="*/ 745958 w 8128084"/>
              <a:gd name="connsiteY317" fmla="*/ 8133348 h 15135727"/>
              <a:gd name="connsiteX318" fmla="*/ 818148 w 8128084"/>
              <a:gd name="connsiteY318" fmla="*/ 7820527 h 15135727"/>
              <a:gd name="connsiteX319" fmla="*/ 697832 w 8128084"/>
              <a:gd name="connsiteY319" fmla="*/ 7820527 h 15135727"/>
              <a:gd name="connsiteX320" fmla="*/ 625642 w 8128084"/>
              <a:gd name="connsiteY320" fmla="*/ 7916779 h 15135727"/>
              <a:gd name="connsiteX321" fmla="*/ 457200 w 8128084"/>
              <a:gd name="connsiteY321" fmla="*/ 7820527 h 15135727"/>
              <a:gd name="connsiteX322" fmla="*/ 529390 w 8128084"/>
              <a:gd name="connsiteY322" fmla="*/ 7700211 h 15135727"/>
              <a:gd name="connsiteX323" fmla="*/ 938464 w 8128084"/>
              <a:gd name="connsiteY323" fmla="*/ 7676148 h 15135727"/>
              <a:gd name="connsiteX324" fmla="*/ 1058779 w 8128084"/>
              <a:gd name="connsiteY324" fmla="*/ 7459579 h 15135727"/>
              <a:gd name="connsiteX325" fmla="*/ 1203158 w 8128084"/>
              <a:gd name="connsiteY325" fmla="*/ 7603958 h 15135727"/>
              <a:gd name="connsiteX326" fmla="*/ 1299411 w 8128084"/>
              <a:gd name="connsiteY326" fmla="*/ 7555832 h 15135727"/>
              <a:gd name="connsiteX327" fmla="*/ 1443790 w 8128084"/>
              <a:gd name="connsiteY327" fmla="*/ 7507706 h 15135727"/>
              <a:gd name="connsiteX328" fmla="*/ 1684421 w 8128084"/>
              <a:gd name="connsiteY328" fmla="*/ 7603958 h 15135727"/>
              <a:gd name="connsiteX329" fmla="*/ 1684421 w 8128084"/>
              <a:gd name="connsiteY329" fmla="*/ 7603958 h 15135727"/>
              <a:gd name="connsiteX330" fmla="*/ 1540042 w 8128084"/>
              <a:gd name="connsiteY330" fmla="*/ 7363327 h 15135727"/>
              <a:gd name="connsiteX331" fmla="*/ 1299411 w 8128084"/>
              <a:gd name="connsiteY331" fmla="*/ 7315200 h 15135727"/>
              <a:gd name="connsiteX332" fmla="*/ 1130969 w 8128084"/>
              <a:gd name="connsiteY332" fmla="*/ 7339264 h 15135727"/>
              <a:gd name="connsiteX333" fmla="*/ 1034716 w 8128084"/>
              <a:gd name="connsiteY333" fmla="*/ 7315200 h 15135727"/>
              <a:gd name="connsiteX334" fmla="*/ 1155032 w 8128084"/>
              <a:gd name="connsiteY334" fmla="*/ 7050506 h 15135727"/>
              <a:gd name="connsiteX335" fmla="*/ 1155032 w 8128084"/>
              <a:gd name="connsiteY335" fmla="*/ 6930190 h 15135727"/>
              <a:gd name="connsiteX336" fmla="*/ 1155032 w 8128084"/>
              <a:gd name="connsiteY336" fmla="*/ 6761748 h 15135727"/>
              <a:gd name="connsiteX337" fmla="*/ 1203158 w 8128084"/>
              <a:gd name="connsiteY337" fmla="*/ 6617369 h 15135727"/>
              <a:gd name="connsiteX338" fmla="*/ 1371600 w 8128084"/>
              <a:gd name="connsiteY338" fmla="*/ 6472990 h 15135727"/>
              <a:gd name="connsiteX339" fmla="*/ 1443790 w 8128084"/>
              <a:gd name="connsiteY339" fmla="*/ 6328611 h 15135727"/>
              <a:gd name="connsiteX340" fmla="*/ 1419727 w 8128084"/>
              <a:gd name="connsiteY340" fmla="*/ 6208295 h 15135727"/>
              <a:gd name="connsiteX341" fmla="*/ 1275348 w 8128084"/>
              <a:gd name="connsiteY341" fmla="*/ 6304548 h 15135727"/>
              <a:gd name="connsiteX342" fmla="*/ 1323474 w 8128084"/>
              <a:gd name="connsiteY342" fmla="*/ 6015790 h 15135727"/>
              <a:gd name="connsiteX343" fmla="*/ 1540042 w 8128084"/>
              <a:gd name="connsiteY343" fmla="*/ 5871411 h 15135727"/>
              <a:gd name="connsiteX344" fmla="*/ 1540042 w 8128084"/>
              <a:gd name="connsiteY344" fmla="*/ 5751095 h 15135727"/>
              <a:gd name="connsiteX345" fmla="*/ 1395664 w 8128084"/>
              <a:gd name="connsiteY345" fmla="*/ 5799221 h 15135727"/>
              <a:gd name="connsiteX346" fmla="*/ 1179095 w 8128084"/>
              <a:gd name="connsiteY346" fmla="*/ 5799221 h 15135727"/>
              <a:gd name="connsiteX347" fmla="*/ 890337 w 8128084"/>
              <a:gd name="connsiteY347" fmla="*/ 5775158 h 15135727"/>
              <a:gd name="connsiteX348" fmla="*/ 697832 w 8128084"/>
              <a:gd name="connsiteY348" fmla="*/ 5606716 h 15135727"/>
              <a:gd name="connsiteX349" fmla="*/ 577516 w 8128084"/>
              <a:gd name="connsiteY349" fmla="*/ 5582653 h 15135727"/>
              <a:gd name="connsiteX350" fmla="*/ 697832 w 8128084"/>
              <a:gd name="connsiteY350" fmla="*/ 5775158 h 15135727"/>
              <a:gd name="connsiteX351" fmla="*/ 409074 w 8128084"/>
              <a:gd name="connsiteY351" fmla="*/ 5799221 h 15135727"/>
              <a:gd name="connsiteX352" fmla="*/ 168442 w 8128084"/>
              <a:gd name="connsiteY352" fmla="*/ 5702969 h 15135727"/>
              <a:gd name="connsiteX353" fmla="*/ 264695 w 8128084"/>
              <a:gd name="connsiteY353" fmla="*/ 5558590 h 15135727"/>
              <a:gd name="connsiteX354" fmla="*/ 144379 w 8128084"/>
              <a:gd name="connsiteY354" fmla="*/ 5510464 h 15135727"/>
              <a:gd name="connsiteX355" fmla="*/ 0 w 8128084"/>
              <a:gd name="connsiteY355" fmla="*/ 5462337 h 15135727"/>
              <a:gd name="connsiteX356" fmla="*/ 96253 w 8128084"/>
              <a:gd name="connsiteY356"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42827 w 8128084"/>
              <a:gd name="connsiteY202" fmla="*/ 14383753 h 15135727"/>
              <a:gd name="connsiteX203" fmla="*/ 4403558 w 8128084"/>
              <a:gd name="connsiteY203" fmla="*/ 14437895 h 15135727"/>
              <a:gd name="connsiteX204" fmla="*/ 4340058 w 8128084"/>
              <a:gd name="connsiteY204" fmla="*/ 14475995 h 15135727"/>
              <a:gd name="connsiteX205" fmla="*/ 4303127 w 8128084"/>
              <a:gd name="connsiteY205" fmla="*/ 14364703 h 15135727"/>
              <a:gd name="connsiteX206" fmla="*/ 4276892 w 8128084"/>
              <a:gd name="connsiteY206" fmla="*/ 14296190 h 15135727"/>
              <a:gd name="connsiteX207" fmla="*/ 4235116 w 8128084"/>
              <a:gd name="connsiteY207" fmla="*/ 14341642 h 15135727"/>
              <a:gd name="connsiteX208" fmla="*/ 4162927 w 8128084"/>
              <a:gd name="connsiteY208" fmla="*/ 14389769 h 15135727"/>
              <a:gd name="connsiteX209" fmla="*/ 4137527 w 8128084"/>
              <a:gd name="connsiteY209" fmla="*/ 14364369 h 15135727"/>
              <a:gd name="connsiteX210" fmla="*/ 3998327 w 8128084"/>
              <a:gd name="connsiteY210" fmla="*/ 14409153 h 15135727"/>
              <a:gd name="connsiteX211" fmla="*/ 4023727 w 8128084"/>
              <a:gd name="connsiteY211" fmla="*/ 14275803 h 15135727"/>
              <a:gd name="connsiteX212" fmla="*/ 3915945 w 8128084"/>
              <a:gd name="connsiteY212" fmla="*/ 14289840 h 15135727"/>
              <a:gd name="connsiteX213" fmla="*/ 3801979 w 8128084"/>
              <a:gd name="connsiteY213" fmla="*/ 14293516 h 15135727"/>
              <a:gd name="connsiteX214" fmla="*/ 3719764 w 8128084"/>
              <a:gd name="connsiteY214" fmla="*/ 14415169 h 15135727"/>
              <a:gd name="connsiteX215" fmla="*/ 3625850 w 8128084"/>
              <a:gd name="connsiteY215" fmla="*/ 14616364 h 15135727"/>
              <a:gd name="connsiteX216" fmla="*/ 3513221 w 8128084"/>
              <a:gd name="connsiteY216" fmla="*/ 14726653 h 15135727"/>
              <a:gd name="connsiteX217" fmla="*/ 3583071 w 8128084"/>
              <a:gd name="connsiteY217" fmla="*/ 14832932 h 15135727"/>
              <a:gd name="connsiteX218" fmla="*/ 3633537 w 8128084"/>
              <a:gd name="connsiteY218" fmla="*/ 14967285 h 15135727"/>
              <a:gd name="connsiteX219" fmla="*/ 3609474 w 8128084"/>
              <a:gd name="connsiteY219" fmla="*/ 15087600 h 15135727"/>
              <a:gd name="connsiteX220" fmla="*/ 3441032 w 8128084"/>
              <a:gd name="connsiteY220" fmla="*/ 15039474 h 15135727"/>
              <a:gd name="connsiteX221" fmla="*/ 3272590 w 8128084"/>
              <a:gd name="connsiteY221" fmla="*/ 15063537 h 15135727"/>
              <a:gd name="connsiteX222" fmla="*/ 3248527 w 8128084"/>
              <a:gd name="connsiteY222" fmla="*/ 14895095 h 15135727"/>
              <a:gd name="connsiteX223" fmla="*/ 3128211 w 8128084"/>
              <a:gd name="connsiteY223" fmla="*/ 14919158 h 15135727"/>
              <a:gd name="connsiteX224" fmla="*/ 2959769 w 8128084"/>
              <a:gd name="connsiteY224" fmla="*/ 15135727 h 15135727"/>
              <a:gd name="connsiteX225" fmla="*/ 2935706 w 8128084"/>
              <a:gd name="connsiteY225" fmla="*/ 14895095 h 15135727"/>
              <a:gd name="connsiteX226" fmla="*/ 2791327 w 8128084"/>
              <a:gd name="connsiteY226" fmla="*/ 14943221 h 15135727"/>
              <a:gd name="connsiteX227" fmla="*/ 2671011 w 8128084"/>
              <a:gd name="connsiteY227" fmla="*/ 15039474 h 15135727"/>
              <a:gd name="connsiteX228" fmla="*/ 2430379 w 8128084"/>
              <a:gd name="connsiteY228" fmla="*/ 15087600 h 15135727"/>
              <a:gd name="connsiteX229" fmla="*/ 2237874 w 8128084"/>
              <a:gd name="connsiteY229" fmla="*/ 15039474 h 15135727"/>
              <a:gd name="connsiteX230" fmla="*/ 2622885 w 8128084"/>
              <a:gd name="connsiteY230" fmla="*/ 14846969 h 15135727"/>
              <a:gd name="connsiteX231" fmla="*/ 2887579 w 8128084"/>
              <a:gd name="connsiteY231" fmla="*/ 14774779 h 15135727"/>
              <a:gd name="connsiteX232" fmla="*/ 2839453 w 8128084"/>
              <a:gd name="connsiteY232" fmla="*/ 14582274 h 15135727"/>
              <a:gd name="connsiteX233" fmla="*/ 2935706 w 8128084"/>
              <a:gd name="connsiteY233" fmla="*/ 14510085 h 15135727"/>
              <a:gd name="connsiteX234" fmla="*/ 2935706 w 8128084"/>
              <a:gd name="connsiteY234" fmla="*/ 14510085 h 15135727"/>
              <a:gd name="connsiteX235" fmla="*/ 3080085 w 8128084"/>
              <a:gd name="connsiteY235" fmla="*/ 14413832 h 15135727"/>
              <a:gd name="connsiteX236" fmla="*/ 3152274 w 8128084"/>
              <a:gd name="connsiteY236" fmla="*/ 14341642 h 15135727"/>
              <a:gd name="connsiteX237" fmla="*/ 3080085 w 8128084"/>
              <a:gd name="connsiteY237" fmla="*/ 14269453 h 15135727"/>
              <a:gd name="connsiteX238" fmla="*/ 3152274 w 8128084"/>
              <a:gd name="connsiteY238" fmla="*/ 14197264 h 15135727"/>
              <a:gd name="connsiteX239" fmla="*/ 3152274 w 8128084"/>
              <a:gd name="connsiteY239" fmla="*/ 14052885 h 15135727"/>
              <a:gd name="connsiteX240" fmla="*/ 3080085 w 8128084"/>
              <a:gd name="connsiteY240" fmla="*/ 13980695 h 15135727"/>
              <a:gd name="connsiteX241" fmla="*/ 3056021 w 8128084"/>
              <a:gd name="connsiteY241" fmla="*/ 14076948 h 15135727"/>
              <a:gd name="connsiteX242" fmla="*/ 2935706 w 8128084"/>
              <a:gd name="connsiteY242" fmla="*/ 14076948 h 15135727"/>
              <a:gd name="connsiteX243" fmla="*/ 2863516 w 8128084"/>
              <a:gd name="connsiteY243" fmla="*/ 14125074 h 15135727"/>
              <a:gd name="connsiteX244" fmla="*/ 2719137 w 8128084"/>
              <a:gd name="connsiteY244" fmla="*/ 14197264 h 15135727"/>
              <a:gd name="connsiteX245" fmla="*/ 2646948 w 8128084"/>
              <a:gd name="connsiteY245" fmla="*/ 14197264 h 15135727"/>
              <a:gd name="connsiteX246" fmla="*/ 2598821 w 8128084"/>
              <a:gd name="connsiteY246" fmla="*/ 14125074 h 15135727"/>
              <a:gd name="connsiteX247" fmla="*/ 2430379 w 8128084"/>
              <a:gd name="connsiteY247" fmla="*/ 13836316 h 15135727"/>
              <a:gd name="connsiteX248" fmla="*/ 2646948 w 8128084"/>
              <a:gd name="connsiteY248" fmla="*/ 13812253 h 15135727"/>
              <a:gd name="connsiteX249" fmla="*/ 2502569 w 8128084"/>
              <a:gd name="connsiteY249" fmla="*/ 13475369 h 15135727"/>
              <a:gd name="connsiteX250" fmla="*/ 2550695 w 8128084"/>
              <a:gd name="connsiteY250" fmla="*/ 13186611 h 15135727"/>
              <a:gd name="connsiteX251" fmla="*/ 2719137 w 8128084"/>
              <a:gd name="connsiteY251" fmla="*/ 13042232 h 15135727"/>
              <a:gd name="connsiteX252" fmla="*/ 2791327 w 8128084"/>
              <a:gd name="connsiteY252" fmla="*/ 12945979 h 15135727"/>
              <a:gd name="connsiteX253" fmla="*/ 3031958 w 8128084"/>
              <a:gd name="connsiteY253" fmla="*/ 13090358 h 15135727"/>
              <a:gd name="connsiteX254" fmla="*/ 3056021 w 8128084"/>
              <a:gd name="connsiteY254" fmla="*/ 12753474 h 15135727"/>
              <a:gd name="connsiteX255" fmla="*/ 2887579 w 8128084"/>
              <a:gd name="connsiteY255" fmla="*/ 12777537 h 15135727"/>
              <a:gd name="connsiteX256" fmla="*/ 2815390 w 8128084"/>
              <a:gd name="connsiteY256" fmla="*/ 12777537 h 15135727"/>
              <a:gd name="connsiteX257" fmla="*/ 3176337 w 8128084"/>
              <a:gd name="connsiteY257" fmla="*/ 12368464 h 15135727"/>
              <a:gd name="connsiteX258" fmla="*/ 3104148 w 8128084"/>
              <a:gd name="connsiteY258" fmla="*/ 12320337 h 15135727"/>
              <a:gd name="connsiteX259" fmla="*/ 3104148 w 8128084"/>
              <a:gd name="connsiteY259" fmla="*/ 12320337 h 15135727"/>
              <a:gd name="connsiteX260" fmla="*/ 3007895 w 8128084"/>
              <a:gd name="connsiteY260" fmla="*/ 12079706 h 15135727"/>
              <a:gd name="connsiteX261" fmla="*/ 2911642 w 8128084"/>
              <a:gd name="connsiteY261" fmla="*/ 11935327 h 15135727"/>
              <a:gd name="connsiteX262" fmla="*/ 2863516 w 8128084"/>
              <a:gd name="connsiteY262" fmla="*/ 11694695 h 15135727"/>
              <a:gd name="connsiteX263" fmla="*/ 2911642 w 8128084"/>
              <a:gd name="connsiteY263" fmla="*/ 11454064 h 15135727"/>
              <a:gd name="connsiteX264" fmla="*/ 3056021 w 8128084"/>
              <a:gd name="connsiteY264" fmla="*/ 11454064 h 15135727"/>
              <a:gd name="connsiteX265" fmla="*/ 2983832 w 8128084"/>
              <a:gd name="connsiteY265" fmla="*/ 11381874 h 15135727"/>
              <a:gd name="connsiteX266" fmla="*/ 3031958 w 8128084"/>
              <a:gd name="connsiteY266" fmla="*/ 11285621 h 15135727"/>
              <a:gd name="connsiteX267" fmla="*/ 3007895 w 8128084"/>
              <a:gd name="connsiteY267" fmla="*/ 11189369 h 15135727"/>
              <a:gd name="connsiteX268" fmla="*/ 2887579 w 8128084"/>
              <a:gd name="connsiteY268" fmla="*/ 11141242 h 15135727"/>
              <a:gd name="connsiteX269" fmla="*/ 2887579 w 8128084"/>
              <a:gd name="connsiteY269" fmla="*/ 10972800 h 15135727"/>
              <a:gd name="connsiteX270" fmla="*/ 2887579 w 8128084"/>
              <a:gd name="connsiteY270" fmla="*/ 10924674 h 15135727"/>
              <a:gd name="connsiteX271" fmla="*/ 2767264 w 8128084"/>
              <a:gd name="connsiteY271" fmla="*/ 11020927 h 15135727"/>
              <a:gd name="connsiteX272" fmla="*/ 2743200 w 8128084"/>
              <a:gd name="connsiteY272" fmla="*/ 10924674 h 15135727"/>
              <a:gd name="connsiteX273" fmla="*/ 2550695 w 8128084"/>
              <a:gd name="connsiteY273" fmla="*/ 11020927 h 15135727"/>
              <a:gd name="connsiteX274" fmla="*/ 2526632 w 8128084"/>
              <a:gd name="connsiteY274" fmla="*/ 11117179 h 15135727"/>
              <a:gd name="connsiteX275" fmla="*/ 2334127 w 8128084"/>
              <a:gd name="connsiteY275" fmla="*/ 10996864 h 15135727"/>
              <a:gd name="connsiteX276" fmla="*/ 2358190 w 8128084"/>
              <a:gd name="connsiteY276" fmla="*/ 10732169 h 15135727"/>
              <a:gd name="connsiteX277" fmla="*/ 2334127 w 8128084"/>
              <a:gd name="connsiteY277" fmla="*/ 10587790 h 15135727"/>
              <a:gd name="connsiteX278" fmla="*/ 2406316 w 8128084"/>
              <a:gd name="connsiteY278" fmla="*/ 10491537 h 15135727"/>
              <a:gd name="connsiteX279" fmla="*/ 2598821 w 8128084"/>
              <a:gd name="connsiteY279" fmla="*/ 10684042 h 15135727"/>
              <a:gd name="connsiteX280" fmla="*/ 2767264 w 8128084"/>
              <a:gd name="connsiteY280" fmla="*/ 10684042 h 15135727"/>
              <a:gd name="connsiteX281" fmla="*/ 2646948 w 8128084"/>
              <a:gd name="connsiteY281" fmla="*/ 10515600 h 15135727"/>
              <a:gd name="connsiteX282" fmla="*/ 2815390 w 8128084"/>
              <a:gd name="connsiteY282" fmla="*/ 10395285 h 15135727"/>
              <a:gd name="connsiteX283" fmla="*/ 3080085 w 8128084"/>
              <a:gd name="connsiteY283" fmla="*/ 10419348 h 15135727"/>
              <a:gd name="connsiteX284" fmla="*/ 3248527 w 8128084"/>
              <a:gd name="connsiteY284" fmla="*/ 10539664 h 15135727"/>
              <a:gd name="connsiteX285" fmla="*/ 3320716 w 8128084"/>
              <a:gd name="connsiteY285" fmla="*/ 10659979 h 15135727"/>
              <a:gd name="connsiteX286" fmla="*/ 3465095 w 8128084"/>
              <a:gd name="connsiteY286" fmla="*/ 10659979 h 15135727"/>
              <a:gd name="connsiteX287" fmla="*/ 3441032 w 8128084"/>
              <a:gd name="connsiteY287" fmla="*/ 10491537 h 15135727"/>
              <a:gd name="connsiteX288" fmla="*/ 3392906 w 8128084"/>
              <a:gd name="connsiteY288" fmla="*/ 10250906 h 15135727"/>
              <a:gd name="connsiteX289" fmla="*/ 3152274 w 8128084"/>
              <a:gd name="connsiteY289" fmla="*/ 10250906 h 15135727"/>
              <a:gd name="connsiteX290" fmla="*/ 3176337 w 8128084"/>
              <a:gd name="connsiteY290" fmla="*/ 10178716 h 15135727"/>
              <a:gd name="connsiteX291" fmla="*/ 3104148 w 8128084"/>
              <a:gd name="connsiteY291" fmla="*/ 10154653 h 15135727"/>
              <a:gd name="connsiteX292" fmla="*/ 3007895 w 8128084"/>
              <a:gd name="connsiteY292" fmla="*/ 9962148 h 15135727"/>
              <a:gd name="connsiteX293" fmla="*/ 3176337 w 8128084"/>
              <a:gd name="connsiteY293" fmla="*/ 9889958 h 15135727"/>
              <a:gd name="connsiteX294" fmla="*/ 2959769 w 8128084"/>
              <a:gd name="connsiteY294" fmla="*/ 9504948 h 15135727"/>
              <a:gd name="connsiteX295" fmla="*/ 2791327 w 8128084"/>
              <a:gd name="connsiteY295" fmla="*/ 9456821 h 15135727"/>
              <a:gd name="connsiteX296" fmla="*/ 2574758 w 8128084"/>
              <a:gd name="connsiteY296" fmla="*/ 9336506 h 15135727"/>
              <a:gd name="connsiteX297" fmla="*/ 2550695 w 8128084"/>
              <a:gd name="connsiteY297" fmla="*/ 9071811 h 15135727"/>
              <a:gd name="connsiteX298" fmla="*/ 2695074 w 8128084"/>
              <a:gd name="connsiteY298" fmla="*/ 8999621 h 15135727"/>
              <a:gd name="connsiteX299" fmla="*/ 2622885 w 8128084"/>
              <a:gd name="connsiteY299" fmla="*/ 8975558 h 15135727"/>
              <a:gd name="connsiteX300" fmla="*/ 2430379 w 8128084"/>
              <a:gd name="connsiteY300" fmla="*/ 8999621 h 15135727"/>
              <a:gd name="connsiteX301" fmla="*/ 2261937 w 8128084"/>
              <a:gd name="connsiteY301" fmla="*/ 9168064 h 15135727"/>
              <a:gd name="connsiteX302" fmla="*/ 2237874 w 8128084"/>
              <a:gd name="connsiteY302" fmla="*/ 8999621 h 15135727"/>
              <a:gd name="connsiteX303" fmla="*/ 2117558 w 8128084"/>
              <a:gd name="connsiteY303" fmla="*/ 8975558 h 15135727"/>
              <a:gd name="connsiteX304" fmla="*/ 2045369 w 8128084"/>
              <a:gd name="connsiteY304" fmla="*/ 8783053 h 15135727"/>
              <a:gd name="connsiteX305" fmla="*/ 1852864 w 8128084"/>
              <a:gd name="connsiteY305" fmla="*/ 8758990 h 15135727"/>
              <a:gd name="connsiteX306" fmla="*/ 1636295 w 8128084"/>
              <a:gd name="connsiteY306" fmla="*/ 8927432 h 15135727"/>
              <a:gd name="connsiteX307" fmla="*/ 1588169 w 8128084"/>
              <a:gd name="connsiteY307" fmla="*/ 9023685 h 15135727"/>
              <a:gd name="connsiteX308" fmla="*/ 1515979 w 8128084"/>
              <a:gd name="connsiteY308" fmla="*/ 8879306 h 15135727"/>
              <a:gd name="connsiteX309" fmla="*/ 1347537 w 8128084"/>
              <a:gd name="connsiteY309" fmla="*/ 8879306 h 15135727"/>
              <a:gd name="connsiteX310" fmla="*/ 1347537 w 8128084"/>
              <a:gd name="connsiteY310" fmla="*/ 8710864 h 15135727"/>
              <a:gd name="connsiteX311" fmla="*/ 1106906 w 8128084"/>
              <a:gd name="connsiteY311" fmla="*/ 8783053 h 15135727"/>
              <a:gd name="connsiteX312" fmla="*/ 890337 w 8128084"/>
              <a:gd name="connsiteY312" fmla="*/ 8686800 h 15135727"/>
              <a:gd name="connsiteX313" fmla="*/ 649706 w 8128084"/>
              <a:gd name="connsiteY313" fmla="*/ 8662737 h 15135727"/>
              <a:gd name="connsiteX314" fmla="*/ 385011 w 8128084"/>
              <a:gd name="connsiteY314" fmla="*/ 8566485 h 15135727"/>
              <a:gd name="connsiteX315" fmla="*/ 577516 w 8128084"/>
              <a:gd name="connsiteY315" fmla="*/ 8373979 h 15135727"/>
              <a:gd name="connsiteX316" fmla="*/ 794085 w 8128084"/>
              <a:gd name="connsiteY316" fmla="*/ 8301790 h 15135727"/>
              <a:gd name="connsiteX317" fmla="*/ 745958 w 8128084"/>
              <a:gd name="connsiteY317" fmla="*/ 8133348 h 15135727"/>
              <a:gd name="connsiteX318" fmla="*/ 818148 w 8128084"/>
              <a:gd name="connsiteY318" fmla="*/ 7820527 h 15135727"/>
              <a:gd name="connsiteX319" fmla="*/ 697832 w 8128084"/>
              <a:gd name="connsiteY319" fmla="*/ 7820527 h 15135727"/>
              <a:gd name="connsiteX320" fmla="*/ 625642 w 8128084"/>
              <a:gd name="connsiteY320" fmla="*/ 7916779 h 15135727"/>
              <a:gd name="connsiteX321" fmla="*/ 457200 w 8128084"/>
              <a:gd name="connsiteY321" fmla="*/ 7820527 h 15135727"/>
              <a:gd name="connsiteX322" fmla="*/ 529390 w 8128084"/>
              <a:gd name="connsiteY322" fmla="*/ 7700211 h 15135727"/>
              <a:gd name="connsiteX323" fmla="*/ 938464 w 8128084"/>
              <a:gd name="connsiteY323" fmla="*/ 7676148 h 15135727"/>
              <a:gd name="connsiteX324" fmla="*/ 1058779 w 8128084"/>
              <a:gd name="connsiteY324" fmla="*/ 7459579 h 15135727"/>
              <a:gd name="connsiteX325" fmla="*/ 1203158 w 8128084"/>
              <a:gd name="connsiteY325" fmla="*/ 7603958 h 15135727"/>
              <a:gd name="connsiteX326" fmla="*/ 1299411 w 8128084"/>
              <a:gd name="connsiteY326" fmla="*/ 7555832 h 15135727"/>
              <a:gd name="connsiteX327" fmla="*/ 1443790 w 8128084"/>
              <a:gd name="connsiteY327" fmla="*/ 7507706 h 15135727"/>
              <a:gd name="connsiteX328" fmla="*/ 1684421 w 8128084"/>
              <a:gd name="connsiteY328" fmla="*/ 7603958 h 15135727"/>
              <a:gd name="connsiteX329" fmla="*/ 1684421 w 8128084"/>
              <a:gd name="connsiteY329" fmla="*/ 7603958 h 15135727"/>
              <a:gd name="connsiteX330" fmla="*/ 1540042 w 8128084"/>
              <a:gd name="connsiteY330" fmla="*/ 7363327 h 15135727"/>
              <a:gd name="connsiteX331" fmla="*/ 1299411 w 8128084"/>
              <a:gd name="connsiteY331" fmla="*/ 7315200 h 15135727"/>
              <a:gd name="connsiteX332" fmla="*/ 1130969 w 8128084"/>
              <a:gd name="connsiteY332" fmla="*/ 7339264 h 15135727"/>
              <a:gd name="connsiteX333" fmla="*/ 1034716 w 8128084"/>
              <a:gd name="connsiteY333" fmla="*/ 7315200 h 15135727"/>
              <a:gd name="connsiteX334" fmla="*/ 1155032 w 8128084"/>
              <a:gd name="connsiteY334" fmla="*/ 7050506 h 15135727"/>
              <a:gd name="connsiteX335" fmla="*/ 1155032 w 8128084"/>
              <a:gd name="connsiteY335" fmla="*/ 6930190 h 15135727"/>
              <a:gd name="connsiteX336" fmla="*/ 1155032 w 8128084"/>
              <a:gd name="connsiteY336" fmla="*/ 6761748 h 15135727"/>
              <a:gd name="connsiteX337" fmla="*/ 1203158 w 8128084"/>
              <a:gd name="connsiteY337" fmla="*/ 6617369 h 15135727"/>
              <a:gd name="connsiteX338" fmla="*/ 1371600 w 8128084"/>
              <a:gd name="connsiteY338" fmla="*/ 6472990 h 15135727"/>
              <a:gd name="connsiteX339" fmla="*/ 1443790 w 8128084"/>
              <a:gd name="connsiteY339" fmla="*/ 6328611 h 15135727"/>
              <a:gd name="connsiteX340" fmla="*/ 1419727 w 8128084"/>
              <a:gd name="connsiteY340" fmla="*/ 6208295 h 15135727"/>
              <a:gd name="connsiteX341" fmla="*/ 1275348 w 8128084"/>
              <a:gd name="connsiteY341" fmla="*/ 6304548 h 15135727"/>
              <a:gd name="connsiteX342" fmla="*/ 1323474 w 8128084"/>
              <a:gd name="connsiteY342" fmla="*/ 6015790 h 15135727"/>
              <a:gd name="connsiteX343" fmla="*/ 1540042 w 8128084"/>
              <a:gd name="connsiteY343" fmla="*/ 5871411 h 15135727"/>
              <a:gd name="connsiteX344" fmla="*/ 1540042 w 8128084"/>
              <a:gd name="connsiteY344" fmla="*/ 5751095 h 15135727"/>
              <a:gd name="connsiteX345" fmla="*/ 1395664 w 8128084"/>
              <a:gd name="connsiteY345" fmla="*/ 5799221 h 15135727"/>
              <a:gd name="connsiteX346" fmla="*/ 1179095 w 8128084"/>
              <a:gd name="connsiteY346" fmla="*/ 5799221 h 15135727"/>
              <a:gd name="connsiteX347" fmla="*/ 890337 w 8128084"/>
              <a:gd name="connsiteY347" fmla="*/ 5775158 h 15135727"/>
              <a:gd name="connsiteX348" fmla="*/ 697832 w 8128084"/>
              <a:gd name="connsiteY348" fmla="*/ 5606716 h 15135727"/>
              <a:gd name="connsiteX349" fmla="*/ 577516 w 8128084"/>
              <a:gd name="connsiteY349" fmla="*/ 5582653 h 15135727"/>
              <a:gd name="connsiteX350" fmla="*/ 697832 w 8128084"/>
              <a:gd name="connsiteY350" fmla="*/ 5775158 h 15135727"/>
              <a:gd name="connsiteX351" fmla="*/ 409074 w 8128084"/>
              <a:gd name="connsiteY351" fmla="*/ 5799221 h 15135727"/>
              <a:gd name="connsiteX352" fmla="*/ 168442 w 8128084"/>
              <a:gd name="connsiteY352" fmla="*/ 5702969 h 15135727"/>
              <a:gd name="connsiteX353" fmla="*/ 264695 w 8128084"/>
              <a:gd name="connsiteY353" fmla="*/ 5558590 h 15135727"/>
              <a:gd name="connsiteX354" fmla="*/ 144379 w 8128084"/>
              <a:gd name="connsiteY354" fmla="*/ 5510464 h 15135727"/>
              <a:gd name="connsiteX355" fmla="*/ 0 w 8128084"/>
              <a:gd name="connsiteY355" fmla="*/ 5462337 h 15135727"/>
              <a:gd name="connsiteX356" fmla="*/ 96253 w 8128084"/>
              <a:gd name="connsiteY356"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42827 w 8128084"/>
              <a:gd name="connsiteY202" fmla="*/ 14383753 h 15135727"/>
              <a:gd name="connsiteX203" fmla="*/ 4403558 w 8128084"/>
              <a:gd name="connsiteY203" fmla="*/ 14437895 h 15135727"/>
              <a:gd name="connsiteX204" fmla="*/ 4340058 w 8128084"/>
              <a:gd name="connsiteY204" fmla="*/ 14475995 h 15135727"/>
              <a:gd name="connsiteX205" fmla="*/ 4303127 w 8128084"/>
              <a:gd name="connsiteY205" fmla="*/ 14364703 h 15135727"/>
              <a:gd name="connsiteX206" fmla="*/ 4276892 w 8128084"/>
              <a:gd name="connsiteY206" fmla="*/ 14296190 h 15135727"/>
              <a:gd name="connsiteX207" fmla="*/ 4235116 w 8128084"/>
              <a:gd name="connsiteY207" fmla="*/ 14341642 h 15135727"/>
              <a:gd name="connsiteX208" fmla="*/ 4162927 w 8128084"/>
              <a:gd name="connsiteY208" fmla="*/ 14389769 h 15135727"/>
              <a:gd name="connsiteX209" fmla="*/ 4137527 w 8128084"/>
              <a:gd name="connsiteY209" fmla="*/ 14364369 h 15135727"/>
              <a:gd name="connsiteX210" fmla="*/ 3998327 w 8128084"/>
              <a:gd name="connsiteY210" fmla="*/ 14409153 h 15135727"/>
              <a:gd name="connsiteX211" fmla="*/ 4023727 w 8128084"/>
              <a:gd name="connsiteY211" fmla="*/ 14275803 h 15135727"/>
              <a:gd name="connsiteX212" fmla="*/ 3915945 w 8128084"/>
              <a:gd name="connsiteY212" fmla="*/ 14289840 h 15135727"/>
              <a:gd name="connsiteX213" fmla="*/ 3801979 w 8128084"/>
              <a:gd name="connsiteY213" fmla="*/ 14293516 h 15135727"/>
              <a:gd name="connsiteX214" fmla="*/ 3719764 w 8128084"/>
              <a:gd name="connsiteY214" fmla="*/ 14415169 h 15135727"/>
              <a:gd name="connsiteX215" fmla="*/ 3625850 w 8128084"/>
              <a:gd name="connsiteY215" fmla="*/ 14616364 h 15135727"/>
              <a:gd name="connsiteX216" fmla="*/ 3513221 w 8128084"/>
              <a:gd name="connsiteY216" fmla="*/ 14726653 h 15135727"/>
              <a:gd name="connsiteX217" fmla="*/ 3583071 w 8128084"/>
              <a:gd name="connsiteY217" fmla="*/ 14832932 h 15135727"/>
              <a:gd name="connsiteX218" fmla="*/ 3633537 w 8128084"/>
              <a:gd name="connsiteY218" fmla="*/ 14967285 h 15135727"/>
              <a:gd name="connsiteX219" fmla="*/ 3609474 w 8128084"/>
              <a:gd name="connsiteY219" fmla="*/ 15087600 h 15135727"/>
              <a:gd name="connsiteX220" fmla="*/ 3479132 w 8128084"/>
              <a:gd name="connsiteY220" fmla="*/ 14975974 h 15135727"/>
              <a:gd name="connsiteX221" fmla="*/ 3272590 w 8128084"/>
              <a:gd name="connsiteY221" fmla="*/ 15063537 h 15135727"/>
              <a:gd name="connsiteX222" fmla="*/ 3248527 w 8128084"/>
              <a:gd name="connsiteY222" fmla="*/ 14895095 h 15135727"/>
              <a:gd name="connsiteX223" fmla="*/ 3128211 w 8128084"/>
              <a:gd name="connsiteY223" fmla="*/ 14919158 h 15135727"/>
              <a:gd name="connsiteX224" fmla="*/ 2959769 w 8128084"/>
              <a:gd name="connsiteY224" fmla="*/ 15135727 h 15135727"/>
              <a:gd name="connsiteX225" fmla="*/ 2935706 w 8128084"/>
              <a:gd name="connsiteY225" fmla="*/ 14895095 h 15135727"/>
              <a:gd name="connsiteX226" fmla="*/ 2791327 w 8128084"/>
              <a:gd name="connsiteY226" fmla="*/ 14943221 h 15135727"/>
              <a:gd name="connsiteX227" fmla="*/ 2671011 w 8128084"/>
              <a:gd name="connsiteY227" fmla="*/ 15039474 h 15135727"/>
              <a:gd name="connsiteX228" fmla="*/ 2430379 w 8128084"/>
              <a:gd name="connsiteY228" fmla="*/ 15087600 h 15135727"/>
              <a:gd name="connsiteX229" fmla="*/ 2237874 w 8128084"/>
              <a:gd name="connsiteY229" fmla="*/ 15039474 h 15135727"/>
              <a:gd name="connsiteX230" fmla="*/ 2622885 w 8128084"/>
              <a:gd name="connsiteY230" fmla="*/ 14846969 h 15135727"/>
              <a:gd name="connsiteX231" fmla="*/ 2887579 w 8128084"/>
              <a:gd name="connsiteY231" fmla="*/ 14774779 h 15135727"/>
              <a:gd name="connsiteX232" fmla="*/ 2839453 w 8128084"/>
              <a:gd name="connsiteY232" fmla="*/ 14582274 h 15135727"/>
              <a:gd name="connsiteX233" fmla="*/ 2935706 w 8128084"/>
              <a:gd name="connsiteY233" fmla="*/ 14510085 h 15135727"/>
              <a:gd name="connsiteX234" fmla="*/ 2935706 w 8128084"/>
              <a:gd name="connsiteY234" fmla="*/ 14510085 h 15135727"/>
              <a:gd name="connsiteX235" fmla="*/ 3080085 w 8128084"/>
              <a:gd name="connsiteY235" fmla="*/ 14413832 h 15135727"/>
              <a:gd name="connsiteX236" fmla="*/ 3152274 w 8128084"/>
              <a:gd name="connsiteY236" fmla="*/ 14341642 h 15135727"/>
              <a:gd name="connsiteX237" fmla="*/ 3080085 w 8128084"/>
              <a:gd name="connsiteY237" fmla="*/ 14269453 h 15135727"/>
              <a:gd name="connsiteX238" fmla="*/ 3152274 w 8128084"/>
              <a:gd name="connsiteY238" fmla="*/ 14197264 h 15135727"/>
              <a:gd name="connsiteX239" fmla="*/ 3152274 w 8128084"/>
              <a:gd name="connsiteY239" fmla="*/ 14052885 h 15135727"/>
              <a:gd name="connsiteX240" fmla="*/ 3080085 w 8128084"/>
              <a:gd name="connsiteY240" fmla="*/ 13980695 h 15135727"/>
              <a:gd name="connsiteX241" fmla="*/ 3056021 w 8128084"/>
              <a:gd name="connsiteY241" fmla="*/ 14076948 h 15135727"/>
              <a:gd name="connsiteX242" fmla="*/ 2935706 w 8128084"/>
              <a:gd name="connsiteY242" fmla="*/ 14076948 h 15135727"/>
              <a:gd name="connsiteX243" fmla="*/ 2863516 w 8128084"/>
              <a:gd name="connsiteY243" fmla="*/ 14125074 h 15135727"/>
              <a:gd name="connsiteX244" fmla="*/ 2719137 w 8128084"/>
              <a:gd name="connsiteY244" fmla="*/ 14197264 h 15135727"/>
              <a:gd name="connsiteX245" fmla="*/ 2646948 w 8128084"/>
              <a:gd name="connsiteY245" fmla="*/ 14197264 h 15135727"/>
              <a:gd name="connsiteX246" fmla="*/ 2598821 w 8128084"/>
              <a:gd name="connsiteY246" fmla="*/ 14125074 h 15135727"/>
              <a:gd name="connsiteX247" fmla="*/ 2430379 w 8128084"/>
              <a:gd name="connsiteY247" fmla="*/ 13836316 h 15135727"/>
              <a:gd name="connsiteX248" fmla="*/ 2646948 w 8128084"/>
              <a:gd name="connsiteY248" fmla="*/ 13812253 h 15135727"/>
              <a:gd name="connsiteX249" fmla="*/ 2502569 w 8128084"/>
              <a:gd name="connsiteY249" fmla="*/ 13475369 h 15135727"/>
              <a:gd name="connsiteX250" fmla="*/ 2550695 w 8128084"/>
              <a:gd name="connsiteY250" fmla="*/ 13186611 h 15135727"/>
              <a:gd name="connsiteX251" fmla="*/ 2719137 w 8128084"/>
              <a:gd name="connsiteY251" fmla="*/ 13042232 h 15135727"/>
              <a:gd name="connsiteX252" fmla="*/ 2791327 w 8128084"/>
              <a:gd name="connsiteY252" fmla="*/ 12945979 h 15135727"/>
              <a:gd name="connsiteX253" fmla="*/ 3031958 w 8128084"/>
              <a:gd name="connsiteY253" fmla="*/ 13090358 h 15135727"/>
              <a:gd name="connsiteX254" fmla="*/ 3056021 w 8128084"/>
              <a:gd name="connsiteY254" fmla="*/ 12753474 h 15135727"/>
              <a:gd name="connsiteX255" fmla="*/ 2887579 w 8128084"/>
              <a:gd name="connsiteY255" fmla="*/ 12777537 h 15135727"/>
              <a:gd name="connsiteX256" fmla="*/ 2815390 w 8128084"/>
              <a:gd name="connsiteY256" fmla="*/ 12777537 h 15135727"/>
              <a:gd name="connsiteX257" fmla="*/ 3176337 w 8128084"/>
              <a:gd name="connsiteY257" fmla="*/ 12368464 h 15135727"/>
              <a:gd name="connsiteX258" fmla="*/ 3104148 w 8128084"/>
              <a:gd name="connsiteY258" fmla="*/ 12320337 h 15135727"/>
              <a:gd name="connsiteX259" fmla="*/ 3104148 w 8128084"/>
              <a:gd name="connsiteY259" fmla="*/ 12320337 h 15135727"/>
              <a:gd name="connsiteX260" fmla="*/ 3007895 w 8128084"/>
              <a:gd name="connsiteY260" fmla="*/ 12079706 h 15135727"/>
              <a:gd name="connsiteX261" fmla="*/ 2911642 w 8128084"/>
              <a:gd name="connsiteY261" fmla="*/ 11935327 h 15135727"/>
              <a:gd name="connsiteX262" fmla="*/ 2863516 w 8128084"/>
              <a:gd name="connsiteY262" fmla="*/ 11694695 h 15135727"/>
              <a:gd name="connsiteX263" fmla="*/ 2911642 w 8128084"/>
              <a:gd name="connsiteY263" fmla="*/ 11454064 h 15135727"/>
              <a:gd name="connsiteX264" fmla="*/ 3056021 w 8128084"/>
              <a:gd name="connsiteY264" fmla="*/ 11454064 h 15135727"/>
              <a:gd name="connsiteX265" fmla="*/ 2983832 w 8128084"/>
              <a:gd name="connsiteY265" fmla="*/ 11381874 h 15135727"/>
              <a:gd name="connsiteX266" fmla="*/ 3031958 w 8128084"/>
              <a:gd name="connsiteY266" fmla="*/ 11285621 h 15135727"/>
              <a:gd name="connsiteX267" fmla="*/ 3007895 w 8128084"/>
              <a:gd name="connsiteY267" fmla="*/ 11189369 h 15135727"/>
              <a:gd name="connsiteX268" fmla="*/ 2887579 w 8128084"/>
              <a:gd name="connsiteY268" fmla="*/ 11141242 h 15135727"/>
              <a:gd name="connsiteX269" fmla="*/ 2887579 w 8128084"/>
              <a:gd name="connsiteY269" fmla="*/ 10972800 h 15135727"/>
              <a:gd name="connsiteX270" fmla="*/ 2887579 w 8128084"/>
              <a:gd name="connsiteY270" fmla="*/ 10924674 h 15135727"/>
              <a:gd name="connsiteX271" fmla="*/ 2767264 w 8128084"/>
              <a:gd name="connsiteY271" fmla="*/ 11020927 h 15135727"/>
              <a:gd name="connsiteX272" fmla="*/ 2743200 w 8128084"/>
              <a:gd name="connsiteY272" fmla="*/ 10924674 h 15135727"/>
              <a:gd name="connsiteX273" fmla="*/ 2550695 w 8128084"/>
              <a:gd name="connsiteY273" fmla="*/ 11020927 h 15135727"/>
              <a:gd name="connsiteX274" fmla="*/ 2526632 w 8128084"/>
              <a:gd name="connsiteY274" fmla="*/ 11117179 h 15135727"/>
              <a:gd name="connsiteX275" fmla="*/ 2334127 w 8128084"/>
              <a:gd name="connsiteY275" fmla="*/ 10996864 h 15135727"/>
              <a:gd name="connsiteX276" fmla="*/ 2358190 w 8128084"/>
              <a:gd name="connsiteY276" fmla="*/ 10732169 h 15135727"/>
              <a:gd name="connsiteX277" fmla="*/ 2334127 w 8128084"/>
              <a:gd name="connsiteY277" fmla="*/ 10587790 h 15135727"/>
              <a:gd name="connsiteX278" fmla="*/ 2406316 w 8128084"/>
              <a:gd name="connsiteY278" fmla="*/ 10491537 h 15135727"/>
              <a:gd name="connsiteX279" fmla="*/ 2598821 w 8128084"/>
              <a:gd name="connsiteY279" fmla="*/ 10684042 h 15135727"/>
              <a:gd name="connsiteX280" fmla="*/ 2767264 w 8128084"/>
              <a:gd name="connsiteY280" fmla="*/ 10684042 h 15135727"/>
              <a:gd name="connsiteX281" fmla="*/ 2646948 w 8128084"/>
              <a:gd name="connsiteY281" fmla="*/ 10515600 h 15135727"/>
              <a:gd name="connsiteX282" fmla="*/ 2815390 w 8128084"/>
              <a:gd name="connsiteY282" fmla="*/ 10395285 h 15135727"/>
              <a:gd name="connsiteX283" fmla="*/ 3080085 w 8128084"/>
              <a:gd name="connsiteY283" fmla="*/ 10419348 h 15135727"/>
              <a:gd name="connsiteX284" fmla="*/ 3248527 w 8128084"/>
              <a:gd name="connsiteY284" fmla="*/ 10539664 h 15135727"/>
              <a:gd name="connsiteX285" fmla="*/ 3320716 w 8128084"/>
              <a:gd name="connsiteY285" fmla="*/ 10659979 h 15135727"/>
              <a:gd name="connsiteX286" fmla="*/ 3465095 w 8128084"/>
              <a:gd name="connsiteY286" fmla="*/ 10659979 h 15135727"/>
              <a:gd name="connsiteX287" fmla="*/ 3441032 w 8128084"/>
              <a:gd name="connsiteY287" fmla="*/ 10491537 h 15135727"/>
              <a:gd name="connsiteX288" fmla="*/ 3392906 w 8128084"/>
              <a:gd name="connsiteY288" fmla="*/ 10250906 h 15135727"/>
              <a:gd name="connsiteX289" fmla="*/ 3152274 w 8128084"/>
              <a:gd name="connsiteY289" fmla="*/ 10250906 h 15135727"/>
              <a:gd name="connsiteX290" fmla="*/ 3176337 w 8128084"/>
              <a:gd name="connsiteY290" fmla="*/ 10178716 h 15135727"/>
              <a:gd name="connsiteX291" fmla="*/ 3104148 w 8128084"/>
              <a:gd name="connsiteY291" fmla="*/ 10154653 h 15135727"/>
              <a:gd name="connsiteX292" fmla="*/ 3007895 w 8128084"/>
              <a:gd name="connsiteY292" fmla="*/ 9962148 h 15135727"/>
              <a:gd name="connsiteX293" fmla="*/ 3176337 w 8128084"/>
              <a:gd name="connsiteY293" fmla="*/ 9889958 h 15135727"/>
              <a:gd name="connsiteX294" fmla="*/ 2959769 w 8128084"/>
              <a:gd name="connsiteY294" fmla="*/ 9504948 h 15135727"/>
              <a:gd name="connsiteX295" fmla="*/ 2791327 w 8128084"/>
              <a:gd name="connsiteY295" fmla="*/ 9456821 h 15135727"/>
              <a:gd name="connsiteX296" fmla="*/ 2574758 w 8128084"/>
              <a:gd name="connsiteY296" fmla="*/ 9336506 h 15135727"/>
              <a:gd name="connsiteX297" fmla="*/ 2550695 w 8128084"/>
              <a:gd name="connsiteY297" fmla="*/ 9071811 h 15135727"/>
              <a:gd name="connsiteX298" fmla="*/ 2695074 w 8128084"/>
              <a:gd name="connsiteY298" fmla="*/ 8999621 h 15135727"/>
              <a:gd name="connsiteX299" fmla="*/ 2622885 w 8128084"/>
              <a:gd name="connsiteY299" fmla="*/ 8975558 h 15135727"/>
              <a:gd name="connsiteX300" fmla="*/ 2430379 w 8128084"/>
              <a:gd name="connsiteY300" fmla="*/ 8999621 h 15135727"/>
              <a:gd name="connsiteX301" fmla="*/ 2261937 w 8128084"/>
              <a:gd name="connsiteY301" fmla="*/ 9168064 h 15135727"/>
              <a:gd name="connsiteX302" fmla="*/ 2237874 w 8128084"/>
              <a:gd name="connsiteY302" fmla="*/ 8999621 h 15135727"/>
              <a:gd name="connsiteX303" fmla="*/ 2117558 w 8128084"/>
              <a:gd name="connsiteY303" fmla="*/ 8975558 h 15135727"/>
              <a:gd name="connsiteX304" fmla="*/ 2045369 w 8128084"/>
              <a:gd name="connsiteY304" fmla="*/ 8783053 h 15135727"/>
              <a:gd name="connsiteX305" fmla="*/ 1852864 w 8128084"/>
              <a:gd name="connsiteY305" fmla="*/ 8758990 h 15135727"/>
              <a:gd name="connsiteX306" fmla="*/ 1636295 w 8128084"/>
              <a:gd name="connsiteY306" fmla="*/ 8927432 h 15135727"/>
              <a:gd name="connsiteX307" fmla="*/ 1588169 w 8128084"/>
              <a:gd name="connsiteY307" fmla="*/ 9023685 h 15135727"/>
              <a:gd name="connsiteX308" fmla="*/ 1515979 w 8128084"/>
              <a:gd name="connsiteY308" fmla="*/ 8879306 h 15135727"/>
              <a:gd name="connsiteX309" fmla="*/ 1347537 w 8128084"/>
              <a:gd name="connsiteY309" fmla="*/ 8879306 h 15135727"/>
              <a:gd name="connsiteX310" fmla="*/ 1347537 w 8128084"/>
              <a:gd name="connsiteY310" fmla="*/ 8710864 h 15135727"/>
              <a:gd name="connsiteX311" fmla="*/ 1106906 w 8128084"/>
              <a:gd name="connsiteY311" fmla="*/ 8783053 h 15135727"/>
              <a:gd name="connsiteX312" fmla="*/ 890337 w 8128084"/>
              <a:gd name="connsiteY312" fmla="*/ 8686800 h 15135727"/>
              <a:gd name="connsiteX313" fmla="*/ 649706 w 8128084"/>
              <a:gd name="connsiteY313" fmla="*/ 8662737 h 15135727"/>
              <a:gd name="connsiteX314" fmla="*/ 385011 w 8128084"/>
              <a:gd name="connsiteY314" fmla="*/ 8566485 h 15135727"/>
              <a:gd name="connsiteX315" fmla="*/ 577516 w 8128084"/>
              <a:gd name="connsiteY315" fmla="*/ 8373979 h 15135727"/>
              <a:gd name="connsiteX316" fmla="*/ 794085 w 8128084"/>
              <a:gd name="connsiteY316" fmla="*/ 8301790 h 15135727"/>
              <a:gd name="connsiteX317" fmla="*/ 745958 w 8128084"/>
              <a:gd name="connsiteY317" fmla="*/ 8133348 h 15135727"/>
              <a:gd name="connsiteX318" fmla="*/ 818148 w 8128084"/>
              <a:gd name="connsiteY318" fmla="*/ 7820527 h 15135727"/>
              <a:gd name="connsiteX319" fmla="*/ 697832 w 8128084"/>
              <a:gd name="connsiteY319" fmla="*/ 7820527 h 15135727"/>
              <a:gd name="connsiteX320" fmla="*/ 625642 w 8128084"/>
              <a:gd name="connsiteY320" fmla="*/ 7916779 h 15135727"/>
              <a:gd name="connsiteX321" fmla="*/ 457200 w 8128084"/>
              <a:gd name="connsiteY321" fmla="*/ 7820527 h 15135727"/>
              <a:gd name="connsiteX322" fmla="*/ 529390 w 8128084"/>
              <a:gd name="connsiteY322" fmla="*/ 7700211 h 15135727"/>
              <a:gd name="connsiteX323" fmla="*/ 938464 w 8128084"/>
              <a:gd name="connsiteY323" fmla="*/ 7676148 h 15135727"/>
              <a:gd name="connsiteX324" fmla="*/ 1058779 w 8128084"/>
              <a:gd name="connsiteY324" fmla="*/ 7459579 h 15135727"/>
              <a:gd name="connsiteX325" fmla="*/ 1203158 w 8128084"/>
              <a:gd name="connsiteY325" fmla="*/ 7603958 h 15135727"/>
              <a:gd name="connsiteX326" fmla="*/ 1299411 w 8128084"/>
              <a:gd name="connsiteY326" fmla="*/ 7555832 h 15135727"/>
              <a:gd name="connsiteX327" fmla="*/ 1443790 w 8128084"/>
              <a:gd name="connsiteY327" fmla="*/ 7507706 h 15135727"/>
              <a:gd name="connsiteX328" fmla="*/ 1684421 w 8128084"/>
              <a:gd name="connsiteY328" fmla="*/ 7603958 h 15135727"/>
              <a:gd name="connsiteX329" fmla="*/ 1684421 w 8128084"/>
              <a:gd name="connsiteY329" fmla="*/ 7603958 h 15135727"/>
              <a:gd name="connsiteX330" fmla="*/ 1540042 w 8128084"/>
              <a:gd name="connsiteY330" fmla="*/ 7363327 h 15135727"/>
              <a:gd name="connsiteX331" fmla="*/ 1299411 w 8128084"/>
              <a:gd name="connsiteY331" fmla="*/ 7315200 h 15135727"/>
              <a:gd name="connsiteX332" fmla="*/ 1130969 w 8128084"/>
              <a:gd name="connsiteY332" fmla="*/ 7339264 h 15135727"/>
              <a:gd name="connsiteX333" fmla="*/ 1034716 w 8128084"/>
              <a:gd name="connsiteY333" fmla="*/ 7315200 h 15135727"/>
              <a:gd name="connsiteX334" fmla="*/ 1155032 w 8128084"/>
              <a:gd name="connsiteY334" fmla="*/ 7050506 h 15135727"/>
              <a:gd name="connsiteX335" fmla="*/ 1155032 w 8128084"/>
              <a:gd name="connsiteY335" fmla="*/ 6930190 h 15135727"/>
              <a:gd name="connsiteX336" fmla="*/ 1155032 w 8128084"/>
              <a:gd name="connsiteY336" fmla="*/ 6761748 h 15135727"/>
              <a:gd name="connsiteX337" fmla="*/ 1203158 w 8128084"/>
              <a:gd name="connsiteY337" fmla="*/ 6617369 h 15135727"/>
              <a:gd name="connsiteX338" fmla="*/ 1371600 w 8128084"/>
              <a:gd name="connsiteY338" fmla="*/ 6472990 h 15135727"/>
              <a:gd name="connsiteX339" fmla="*/ 1443790 w 8128084"/>
              <a:gd name="connsiteY339" fmla="*/ 6328611 h 15135727"/>
              <a:gd name="connsiteX340" fmla="*/ 1419727 w 8128084"/>
              <a:gd name="connsiteY340" fmla="*/ 6208295 h 15135727"/>
              <a:gd name="connsiteX341" fmla="*/ 1275348 w 8128084"/>
              <a:gd name="connsiteY341" fmla="*/ 6304548 h 15135727"/>
              <a:gd name="connsiteX342" fmla="*/ 1323474 w 8128084"/>
              <a:gd name="connsiteY342" fmla="*/ 6015790 h 15135727"/>
              <a:gd name="connsiteX343" fmla="*/ 1540042 w 8128084"/>
              <a:gd name="connsiteY343" fmla="*/ 5871411 h 15135727"/>
              <a:gd name="connsiteX344" fmla="*/ 1540042 w 8128084"/>
              <a:gd name="connsiteY344" fmla="*/ 5751095 h 15135727"/>
              <a:gd name="connsiteX345" fmla="*/ 1395664 w 8128084"/>
              <a:gd name="connsiteY345" fmla="*/ 5799221 h 15135727"/>
              <a:gd name="connsiteX346" fmla="*/ 1179095 w 8128084"/>
              <a:gd name="connsiteY346" fmla="*/ 5799221 h 15135727"/>
              <a:gd name="connsiteX347" fmla="*/ 890337 w 8128084"/>
              <a:gd name="connsiteY347" fmla="*/ 5775158 h 15135727"/>
              <a:gd name="connsiteX348" fmla="*/ 697832 w 8128084"/>
              <a:gd name="connsiteY348" fmla="*/ 5606716 h 15135727"/>
              <a:gd name="connsiteX349" fmla="*/ 577516 w 8128084"/>
              <a:gd name="connsiteY349" fmla="*/ 5582653 h 15135727"/>
              <a:gd name="connsiteX350" fmla="*/ 697832 w 8128084"/>
              <a:gd name="connsiteY350" fmla="*/ 5775158 h 15135727"/>
              <a:gd name="connsiteX351" fmla="*/ 409074 w 8128084"/>
              <a:gd name="connsiteY351" fmla="*/ 5799221 h 15135727"/>
              <a:gd name="connsiteX352" fmla="*/ 168442 w 8128084"/>
              <a:gd name="connsiteY352" fmla="*/ 5702969 h 15135727"/>
              <a:gd name="connsiteX353" fmla="*/ 264695 w 8128084"/>
              <a:gd name="connsiteY353" fmla="*/ 5558590 h 15135727"/>
              <a:gd name="connsiteX354" fmla="*/ 144379 w 8128084"/>
              <a:gd name="connsiteY354" fmla="*/ 5510464 h 15135727"/>
              <a:gd name="connsiteX355" fmla="*/ 0 w 8128084"/>
              <a:gd name="connsiteY355" fmla="*/ 5462337 h 15135727"/>
              <a:gd name="connsiteX356" fmla="*/ 96253 w 8128084"/>
              <a:gd name="connsiteY356"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42827 w 8128084"/>
              <a:gd name="connsiteY202" fmla="*/ 14383753 h 15135727"/>
              <a:gd name="connsiteX203" fmla="*/ 4403558 w 8128084"/>
              <a:gd name="connsiteY203" fmla="*/ 14437895 h 15135727"/>
              <a:gd name="connsiteX204" fmla="*/ 4340058 w 8128084"/>
              <a:gd name="connsiteY204" fmla="*/ 14475995 h 15135727"/>
              <a:gd name="connsiteX205" fmla="*/ 4303127 w 8128084"/>
              <a:gd name="connsiteY205" fmla="*/ 14364703 h 15135727"/>
              <a:gd name="connsiteX206" fmla="*/ 4276892 w 8128084"/>
              <a:gd name="connsiteY206" fmla="*/ 14296190 h 15135727"/>
              <a:gd name="connsiteX207" fmla="*/ 4235116 w 8128084"/>
              <a:gd name="connsiteY207" fmla="*/ 14341642 h 15135727"/>
              <a:gd name="connsiteX208" fmla="*/ 4162927 w 8128084"/>
              <a:gd name="connsiteY208" fmla="*/ 14389769 h 15135727"/>
              <a:gd name="connsiteX209" fmla="*/ 4137527 w 8128084"/>
              <a:gd name="connsiteY209" fmla="*/ 14364369 h 15135727"/>
              <a:gd name="connsiteX210" fmla="*/ 3998327 w 8128084"/>
              <a:gd name="connsiteY210" fmla="*/ 14409153 h 15135727"/>
              <a:gd name="connsiteX211" fmla="*/ 4023727 w 8128084"/>
              <a:gd name="connsiteY211" fmla="*/ 14275803 h 15135727"/>
              <a:gd name="connsiteX212" fmla="*/ 3915945 w 8128084"/>
              <a:gd name="connsiteY212" fmla="*/ 14289840 h 15135727"/>
              <a:gd name="connsiteX213" fmla="*/ 3801979 w 8128084"/>
              <a:gd name="connsiteY213" fmla="*/ 14293516 h 15135727"/>
              <a:gd name="connsiteX214" fmla="*/ 3719764 w 8128084"/>
              <a:gd name="connsiteY214" fmla="*/ 14415169 h 15135727"/>
              <a:gd name="connsiteX215" fmla="*/ 3625850 w 8128084"/>
              <a:gd name="connsiteY215" fmla="*/ 14616364 h 15135727"/>
              <a:gd name="connsiteX216" fmla="*/ 3513221 w 8128084"/>
              <a:gd name="connsiteY216" fmla="*/ 14726653 h 15135727"/>
              <a:gd name="connsiteX217" fmla="*/ 3583071 w 8128084"/>
              <a:gd name="connsiteY217" fmla="*/ 14832932 h 15135727"/>
              <a:gd name="connsiteX218" fmla="*/ 3633537 w 8128084"/>
              <a:gd name="connsiteY218" fmla="*/ 14967285 h 15135727"/>
              <a:gd name="connsiteX219" fmla="*/ 3609474 w 8128084"/>
              <a:gd name="connsiteY219" fmla="*/ 15087600 h 15135727"/>
              <a:gd name="connsiteX220" fmla="*/ 3479132 w 8128084"/>
              <a:gd name="connsiteY220" fmla="*/ 14975974 h 15135727"/>
              <a:gd name="connsiteX221" fmla="*/ 3272590 w 8128084"/>
              <a:gd name="connsiteY221" fmla="*/ 15063537 h 15135727"/>
              <a:gd name="connsiteX222" fmla="*/ 3248527 w 8128084"/>
              <a:gd name="connsiteY222" fmla="*/ 14895095 h 15135727"/>
              <a:gd name="connsiteX223" fmla="*/ 3128211 w 8128084"/>
              <a:gd name="connsiteY223" fmla="*/ 14919158 h 15135727"/>
              <a:gd name="connsiteX224" fmla="*/ 2959769 w 8128084"/>
              <a:gd name="connsiteY224" fmla="*/ 15135727 h 15135727"/>
              <a:gd name="connsiteX225" fmla="*/ 2935706 w 8128084"/>
              <a:gd name="connsiteY225" fmla="*/ 14895095 h 15135727"/>
              <a:gd name="connsiteX226" fmla="*/ 2791327 w 8128084"/>
              <a:gd name="connsiteY226" fmla="*/ 14943221 h 15135727"/>
              <a:gd name="connsiteX227" fmla="*/ 2671011 w 8128084"/>
              <a:gd name="connsiteY227" fmla="*/ 15039474 h 15135727"/>
              <a:gd name="connsiteX228" fmla="*/ 2430379 w 8128084"/>
              <a:gd name="connsiteY228" fmla="*/ 15087600 h 15135727"/>
              <a:gd name="connsiteX229" fmla="*/ 2237874 w 8128084"/>
              <a:gd name="connsiteY229" fmla="*/ 15039474 h 15135727"/>
              <a:gd name="connsiteX230" fmla="*/ 2622885 w 8128084"/>
              <a:gd name="connsiteY230" fmla="*/ 14846969 h 15135727"/>
              <a:gd name="connsiteX231" fmla="*/ 2887579 w 8128084"/>
              <a:gd name="connsiteY231" fmla="*/ 14774779 h 15135727"/>
              <a:gd name="connsiteX232" fmla="*/ 2839453 w 8128084"/>
              <a:gd name="connsiteY232" fmla="*/ 14582274 h 15135727"/>
              <a:gd name="connsiteX233" fmla="*/ 2935706 w 8128084"/>
              <a:gd name="connsiteY233" fmla="*/ 14510085 h 15135727"/>
              <a:gd name="connsiteX234" fmla="*/ 2935706 w 8128084"/>
              <a:gd name="connsiteY234" fmla="*/ 14510085 h 15135727"/>
              <a:gd name="connsiteX235" fmla="*/ 3080085 w 8128084"/>
              <a:gd name="connsiteY235" fmla="*/ 14413832 h 15135727"/>
              <a:gd name="connsiteX236" fmla="*/ 3152274 w 8128084"/>
              <a:gd name="connsiteY236" fmla="*/ 14341642 h 15135727"/>
              <a:gd name="connsiteX237" fmla="*/ 3080085 w 8128084"/>
              <a:gd name="connsiteY237" fmla="*/ 14269453 h 15135727"/>
              <a:gd name="connsiteX238" fmla="*/ 3152274 w 8128084"/>
              <a:gd name="connsiteY238" fmla="*/ 14197264 h 15135727"/>
              <a:gd name="connsiteX239" fmla="*/ 3152274 w 8128084"/>
              <a:gd name="connsiteY239" fmla="*/ 14052885 h 15135727"/>
              <a:gd name="connsiteX240" fmla="*/ 3080085 w 8128084"/>
              <a:gd name="connsiteY240" fmla="*/ 13980695 h 15135727"/>
              <a:gd name="connsiteX241" fmla="*/ 3056021 w 8128084"/>
              <a:gd name="connsiteY241" fmla="*/ 14076948 h 15135727"/>
              <a:gd name="connsiteX242" fmla="*/ 2935706 w 8128084"/>
              <a:gd name="connsiteY242" fmla="*/ 14076948 h 15135727"/>
              <a:gd name="connsiteX243" fmla="*/ 2863516 w 8128084"/>
              <a:gd name="connsiteY243" fmla="*/ 14125074 h 15135727"/>
              <a:gd name="connsiteX244" fmla="*/ 2719137 w 8128084"/>
              <a:gd name="connsiteY244" fmla="*/ 14197264 h 15135727"/>
              <a:gd name="connsiteX245" fmla="*/ 2646948 w 8128084"/>
              <a:gd name="connsiteY245" fmla="*/ 14197264 h 15135727"/>
              <a:gd name="connsiteX246" fmla="*/ 2598821 w 8128084"/>
              <a:gd name="connsiteY246" fmla="*/ 14125074 h 15135727"/>
              <a:gd name="connsiteX247" fmla="*/ 2430379 w 8128084"/>
              <a:gd name="connsiteY247" fmla="*/ 13836316 h 15135727"/>
              <a:gd name="connsiteX248" fmla="*/ 2646948 w 8128084"/>
              <a:gd name="connsiteY248" fmla="*/ 13812253 h 15135727"/>
              <a:gd name="connsiteX249" fmla="*/ 2502569 w 8128084"/>
              <a:gd name="connsiteY249" fmla="*/ 13475369 h 15135727"/>
              <a:gd name="connsiteX250" fmla="*/ 2550695 w 8128084"/>
              <a:gd name="connsiteY250" fmla="*/ 13186611 h 15135727"/>
              <a:gd name="connsiteX251" fmla="*/ 2719137 w 8128084"/>
              <a:gd name="connsiteY251" fmla="*/ 13042232 h 15135727"/>
              <a:gd name="connsiteX252" fmla="*/ 2791327 w 8128084"/>
              <a:gd name="connsiteY252" fmla="*/ 12945979 h 15135727"/>
              <a:gd name="connsiteX253" fmla="*/ 3031958 w 8128084"/>
              <a:gd name="connsiteY253" fmla="*/ 13090358 h 15135727"/>
              <a:gd name="connsiteX254" fmla="*/ 3056021 w 8128084"/>
              <a:gd name="connsiteY254" fmla="*/ 12753474 h 15135727"/>
              <a:gd name="connsiteX255" fmla="*/ 2887579 w 8128084"/>
              <a:gd name="connsiteY255" fmla="*/ 12777537 h 15135727"/>
              <a:gd name="connsiteX256" fmla="*/ 2815390 w 8128084"/>
              <a:gd name="connsiteY256" fmla="*/ 12777537 h 15135727"/>
              <a:gd name="connsiteX257" fmla="*/ 3176337 w 8128084"/>
              <a:gd name="connsiteY257" fmla="*/ 12368464 h 15135727"/>
              <a:gd name="connsiteX258" fmla="*/ 3104148 w 8128084"/>
              <a:gd name="connsiteY258" fmla="*/ 12320337 h 15135727"/>
              <a:gd name="connsiteX259" fmla="*/ 3104148 w 8128084"/>
              <a:gd name="connsiteY259" fmla="*/ 12320337 h 15135727"/>
              <a:gd name="connsiteX260" fmla="*/ 3007895 w 8128084"/>
              <a:gd name="connsiteY260" fmla="*/ 12079706 h 15135727"/>
              <a:gd name="connsiteX261" fmla="*/ 2911642 w 8128084"/>
              <a:gd name="connsiteY261" fmla="*/ 11935327 h 15135727"/>
              <a:gd name="connsiteX262" fmla="*/ 2863516 w 8128084"/>
              <a:gd name="connsiteY262" fmla="*/ 11694695 h 15135727"/>
              <a:gd name="connsiteX263" fmla="*/ 2911642 w 8128084"/>
              <a:gd name="connsiteY263" fmla="*/ 11454064 h 15135727"/>
              <a:gd name="connsiteX264" fmla="*/ 3056021 w 8128084"/>
              <a:gd name="connsiteY264" fmla="*/ 11454064 h 15135727"/>
              <a:gd name="connsiteX265" fmla="*/ 2983832 w 8128084"/>
              <a:gd name="connsiteY265" fmla="*/ 11381874 h 15135727"/>
              <a:gd name="connsiteX266" fmla="*/ 3031958 w 8128084"/>
              <a:gd name="connsiteY266" fmla="*/ 11285621 h 15135727"/>
              <a:gd name="connsiteX267" fmla="*/ 3007895 w 8128084"/>
              <a:gd name="connsiteY267" fmla="*/ 11189369 h 15135727"/>
              <a:gd name="connsiteX268" fmla="*/ 2887579 w 8128084"/>
              <a:gd name="connsiteY268" fmla="*/ 11141242 h 15135727"/>
              <a:gd name="connsiteX269" fmla="*/ 2887579 w 8128084"/>
              <a:gd name="connsiteY269" fmla="*/ 10972800 h 15135727"/>
              <a:gd name="connsiteX270" fmla="*/ 2887579 w 8128084"/>
              <a:gd name="connsiteY270" fmla="*/ 10924674 h 15135727"/>
              <a:gd name="connsiteX271" fmla="*/ 2767264 w 8128084"/>
              <a:gd name="connsiteY271" fmla="*/ 11020927 h 15135727"/>
              <a:gd name="connsiteX272" fmla="*/ 2743200 w 8128084"/>
              <a:gd name="connsiteY272" fmla="*/ 10924674 h 15135727"/>
              <a:gd name="connsiteX273" fmla="*/ 2550695 w 8128084"/>
              <a:gd name="connsiteY273" fmla="*/ 11020927 h 15135727"/>
              <a:gd name="connsiteX274" fmla="*/ 2526632 w 8128084"/>
              <a:gd name="connsiteY274" fmla="*/ 11117179 h 15135727"/>
              <a:gd name="connsiteX275" fmla="*/ 2334127 w 8128084"/>
              <a:gd name="connsiteY275" fmla="*/ 10996864 h 15135727"/>
              <a:gd name="connsiteX276" fmla="*/ 2358190 w 8128084"/>
              <a:gd name="connsiteY276" fmla="*/ 10732169 h 15135727"/>
              <a:gd name="connsiteX277" fmla="*/ 2334127 w 8128084"/>
              <a:gd name="connsiteY277" fmla="*/ 10587790 h 15135727"/>
              <a:gd name="connsiteX278" fmla="*/ 2406316 w 8128084"/>
              <a:gd name="connsiteY278" fmla="*/ 10491537 h 15135727"/>
              <a:gd name="connsiteX279" fmla="*/ 2598821 w 8128084"/>
              <a:gd name="connsiteY279" fmla="*/ 10684042 h 15135727"/>
              <a:gd name="connsiteX280" fmla="*/ 2767264 w 8128084"/>
              <a:gd name="connsiteY280" fmla="*/ 10684042 h 15135727"/>
              <a:gd name="connsiteX281" fmla="*/ 2646948 w 8128084"/>
              <a:gd name="connsiteY281" fmla="*/ 10515600 h 15135727"/>
              <a:gd name="connsiteX282" fmla="*/ 2815390 w 8128084"/>
              <a:gd name="connsiteY282" fmla="*/ 10395285 h 15135727"/>
              <a:gd name="connsiteX283" fmla="*/ 3080085 w 8128084"/>
              <a:gd name="connsiteY283" fmla="*/ 10419348 h 15135727"/>
              <a:gd name="connsiteX284" fmla="*/ 3248527 w 8128084"/>
              <a:gd name="connsiteY284" fmla="*/ 10539664 h 15135727"/>
              <a:gd name="connsiteX285" fmla="*/ 3320716 w 8128084"/>
              <a:gd name="connsiteY285" fmla="*/ 10659979 h 15135727"/>
              <a:gd name="connsiteX286" fmla="*/ 3465095 w 8128084"/>
              <a:gd name="connsiteY286" fmla="*/ 10659979 h 15135727"/>
              <a:gd name="connsiteX287" fmla="*/ 3441032 w 8128084"/>
              <a:gd name="connsiteY287" fmla="*/ 10491537 h 15135727"/>
              <a:gd name="connsiteX288" fmla="*/ 3392906 w 8128084"/>
              <a:gd name="connsiteY288" fmla="*/ 10250906 h 15135727"/>
              <a:gd name="connsiteX289" fmla="*/ 3152274 w 8128084"/>
              <a:gd name="connsiteY289" fmla="*/ 10250906 h 15135727"/>
              <a:gd name="connsiteX290" fmla="*/ 3176337 w 8128084"/>
              <a:gd name="connsiteY290" fmla="*/ 10178716 h 15135727"/>
              <a:gd name="connsiteX291" fmla="*/ 3104148 w 8128084"/>
              <a:gd name="connsiteY291" fmla="*/ 10154653 h 15135727"/>
              <a:gd name="connsiteX292" fmla="*/ 3007895 w 8128084"/>
              <a:gd name="connsiteY292" fmla="*/ 9962148 h 15135727"/>
              <a:gd name="connsiteX293" fmla="*/ 3176337 w 8128084"/>
              <a:gd name="connsiteY293" fmla="*/ 9889958 h 15135727"/>
              <a:gd name="connsiteX294" fmla="*/ 2959769 w 8128084"/>
              <a:gd name="connsiteY294" fmla="*/ 9504948 h 15135727"/>
              <a:gd name="connsiteX295" fmla="*/ 2791327 w 8128084"/>
              <a:gd name="connsiteY295" fmla="*/ 9456821 h 15135727"/>
              <a:gd name="connsiteX296" fmla="*/ 2574758 w 8128084"/>
              <a:gd name="connsiteY296" fmla="*/ 9336506 h 15135727"/>
              <a:gd name="connsiteX297" fmla="*/ 2550695 w 8128084"/>
              <a:gd name="connsiteY297" fmla="*/ 9071811 h 15135727"/>
              <a:gd name="connsiteX298" fmla="*/ 2695074 w 8128084"/>
              <a:gd name="connsiteY298" fmla="*/ 8999621 h 15135727"/>
              <a:gd name="connsiteX299" fmla="*/ 2622885 w 8128084"/>
              <a:gd name="connsiteY299" fmla="*/ 8975558 h 15135727"/>
              <a:gd name="connsiteX300" fmla="*/ 2430379 w 8128084"/>
              <a:gd name="connsiteY300" fmla="*/ 8999621 h 15135727"/>
              <a:gd name="connsiteX301" fmla="*/ 2261937 w 8128084"/>
              <a:gd name="connsiteY301" fmla="*/ 9168064 h 15135727"/>
              <a:gd name="connsiteX302" fmla="*/ 2237874 w 8128084"/>
              <a:gd name="connsiteY302" fmla="*/ 8999621 h 15135727"/>
              <a:gd name="connsiteX303" fmla="*/ 2117558 w 8128084"/>
              <a:gd name="connsiteY303" fmla="*/ 8975558 h 15135727"/>
              <a:gd name="connsiteX304" fmla="*/ 2045369 w 8128084"/>
              <a:gd name="connsiteY304" fmla="*/ 8783053 h 15135727"/>
              <a:gd name="connsiteX305" fmla="*/ 1852864 w 8128084"/>
              <a:gd name="connsiteY305" fmla="*/ 8758990 h 15135727"/>
              <a:gd name="connsiteX306" fmla="*/ 1636295 w 8128084"/>
              <a:gd name="connsiteY306" fmla="*/ 8927432 h 15135727"/>
              <a:gd name="connsiteX307" fmla="*/ 1588169 w 8128084"/>
              <a:gd name="connsiteY307" fmla="*/ 9023685 h 15135727"/>
              <a:gd name="connsiteX308" fmla="*/ 1515979 w 8128084"/>
              <a:gd name="connsiteY308" fmla="*/ 8879306 h 15135727"/>
              <a:gd name="connsiteX309" fmla="*/ 1347537 w 8128084"/>
              <a:gd name="connsiteY309" fmla="*/ 8879306 h 15135727"/>
              <a:gd name="connsiteX310" fmla="*/ 1347537 w 8128084"/>
              <a:gd name="connsiteY310" fmla="*/ 8710864 h 15135727"/>
              <a:gd name="connsiteX311" fmla="*/ 1106906 w 8128084"/>
              <a:gd name="connsiteY311" fmla="*/ 8783053 h 15135727"/>
              <a:gd name="connsiteX312" fmla="*/ 890337 w 8128084"/>
              <a:gd name="connsiteY312" fmla="*/ 8686800 h 15135727"/>
              <a:gd name="connsiteX313" fmla="*/ 649706 w 8128084"/>
              <a:gd name="connsiteY313" fmla="*/ 8662737 h 15135727"/>
              <a:gd name="connsiteX314" fmla="*/ 385011 w 8128084"/>
              <a:gd name="connsiteY314" fmla="*/ 8566485 h 15135727"/>
              <a:gd name="connsiteX315" fmla="*/ 577516 w 8128084"/>
              <a:gd name="connsiteY315" fmla="*/ 8373979 h 15135727"/>
              <a:gd name="connsiteX316" fmla="*/ 794085 w 8128084"/>
              <a:gd name="connsiteY316" fmla="*/ 8301790 h 15135727"/>
              <a:gd name="connsiteX317" fmla="*/ 745958 w 8128084"/>
              <a:gd name="connsiteY317" fmla="*/ 8133348 h 15135727"/>
              <a:gd name="connsiteX318" fmla="*/ 818148 w 8128084"/>
              <a:gd name="connsiteY318" fmla="*/ 7820527 h 15135727"/>
              <a:gd name="connsiteX319" fmla="*/ 697832 w 8128084"/>
              <a:gd name="connsiteY319" fmla="*/ 7820527 h 15135727"/>
              <a:gd name="connsiteX320" fmla="*/ 625642 w 8128084"/>
              <a:gd name="connsiteY320" fmla="*/ 7916779 h 15135727"/>
              <a:gd name="connsiteX321" fmla="*/ 457200 w 8128084"/>
              <a:gd name="connsiteY321" fmla="*/ 7820527 h 15135727"/>
              <a:gd name="connsiteX322" fmla="*/ 529390 w 8128084"/>
              <a:gd name="connsiteY322" fmla="*/ 7700211 h 15135727"/>
              <a:gd name="connsiteX323" fmla="*/ 938464 w 8128084"/>
              <a:gd name="connsiteY323" fmla="*/ 7676148 h 15135727"/>
              <a:gd name="connsiteX324" fmla="*/ 1058779 w 8128084"/>
              <a:gd name="connsiteY324" fmla="*/ 7459579 h 15135727"/>
              <a:gd name="connsiteX325" fmla="*/ 1203158 w 8128084"/>
              <a:gd name="connsiteY325" fmla="*/ 7603958 h 15135727"/>
              <a:gd name="connsiteX326" fmla="*/ 1299411 w 8128084"/>
              <a:gd name="connsiteY326" fmla="*/ 7555832 h 15135727"/>
              <a:gd name="connsiteX327" fmla="*/ 1443790 w 8128084"/>
              <a:gd name="connsiteY327" fmla="*/ 7507706 h 15135727"/>
              <a:gd name="connsiteX328" fmla="*/ 1684421 w 8128084"/>
              <a:gd name="connsiteY328" fmla="*/ 7603958 h 15135727"/>
              <a:gd name="connsiteX329" fmla="*/ 1684421 w 8128084"/>
              <a:gd name="connsiteY329" fmla="*/ 7603958 h 15135727"/>
              <a:gd name="connsiteX330" fmla="*/ 1540042 w 8128084"/>
              <a:gd name="connsiteY330" fmla="*/ 7363327 h 15135727"/>
              <a:gd name="connsiteX331" fmla="*/ 1299411 w 8128084"/>
              <a:gd name="connsiteY331" fmla="*/ 7315200 h 15135727"/>
              <a:gd name="connsiteX332" fmla="*/ 1130969 w 8128084"/>
              <a:gd name="connsiteY332" fmla="*/ 7339264 h 15135727"/>
              <a:gd name="connsiteX333" fmla="*/ 1034716 w 8128084"/>
              <a:gd name="connsiteY333" fmla="*/ 7315200 h 15135727"/>
              <a:gd name="connsiteX334" fmla="*/ 1155032 w 8128084"/>
              <a:gd name="connsiteY334" fmla="*/ 7050506 h 15135727"/>
              <a:gd name="connsiteX335" fmla="*/ 1155032 w 8128084"/>
              <a:gd name="connsiteY335" fmla="*/ 6930190 h 15135727"/>
              <a:gd name="connsiteX336" fmla="*/ 1155032 w 8128084"/>
              <a:gd name="connsiteY336" fmla="*/ 6761748 h 15135727"/>
              <a:gd name="connsiteX337" fmla="*/ 1203158 w 8128084"/>
              <a:gd name="connsiteY337" fmla="*/ 6617369 h 15135727"/>
              <a:gd name="connsiteX338" fmla="*/ 1371600 w 8128084"/>
              <a:gd name="connsiteY338" fmla="*/ 6472990 h 15135727"/>
              <a:gd name="connsiteX339" fmla="*/ 1443790 w 8128084"/>
              <a:gd name="connsiteY339" fmla="*/ 6328611 h 15135727"/>
              <a:gd name="connsiteX340" fmla="*/ 1419727 w 8128084"/>
              <a:gd name="connsiteY340" fmla="*/ 6208295 h 15135727"/>
              <a:gd name="connsiteX341" fmla="*/ 1275348 w 8128084"/>
              <a:gd name="connsiteY341" fmla="*/ 6304548 h 15135727"/>
              <a:gd name="connsiteX342" fmla="*/ 1323474 w 8128084"/>
              <a:gd name="connsiteY342" fmla="*/ 6015790 h 15135727"/>
              <a:gd name="connsiteX343" fmla="*/ 1540042 w 8128084"/>
              <a:gd name="connsiteY343" fmla="*/ 5871411 h 15135727"/>
              <a:gd name="connsiteX344" fmla="*/ 1540042 w 8128084"/>
              <a:gd name="connsiteY344" fmla="*/ 5751095 h 15135727"/>
              <a:gd name="connsiteX345" fmla="*/ 1395664 w 8128084"/>
              <a:gd name="connsiteY345" fmla="*/ 5799221 h 15135727"/>
              <a:gd name="connsiteX346" fmla="*/ 1179095 w 8128084"/>
              <a:gd name="connsiteY346" fmla="*/ 5799221 h 15135727"/>
              <a:gd name="connsiteX347" fmla="*/ 890337 w 8128084"/>
              <a:gd name="connsiteY347" fmla="*/ 5775158 h 15135727"/>
              <a:gd name="connsiteX348" fmla="*/ 697832 w 8128084"/>
              <a:gd name="connsiteY348" fmla="*/ 5606716 h 15135727"/>
              <a:gd name="connsiteX349" fmla="*/ 577516 w 8128084"/>
              <a:gd name="connsiteY349" fmla="*/ 5582653 h 15135727"/>
              <a:gd name="connsiteX350" fmla="*/ 697832 w 8128084"/>
              <a:gd name="connsiteY350" fmla="*/ 5775158 h 15135727"/>
              <a:gd name="connsiteX351" fmla="*/ 409074 w 8128084"/>
              <a:gd name="connsiteY351" fmla="*/ 5799221 h 15135727"/>
              <a:gd name="connsiteX352" fmla="*/ 168442 w 8128084"/>
              <a:gd name="connsiteY352" fmla="*/ 5702969 h 15135727"/>
              <a:gd name="connsiteX353" fmla="*/ 264695 w 8128084"/>
              <a:gd name="connsiteY353" fmla="*/ 5558590 h 15135727"/>
              <a:gd name="connsiteX354" fmla="*/ 144379 w 8128084"/>
              <a:gd name="connsiteY354" fmla="*/ 5510464 h 15135727"/>
              <a:gd name="connsiteX355" fmla="*/ 0 w 8128084"/>
              <a:gd name="connsiteY355" fmla="*/ 5462337 h 15135727"/>
              <a:gd name="connsiteX356" fmla="*/ 96253 w 8128084"/>
              <a:gd name="connsiteY356"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42827 w 8128084"/>
              <a:gd name="connsiteY202" fmla="*/ 14383753 h 15135727"/>
              <a:gd name="connsiteX203" fmla="*/ 4403558 w 8128084"/>
              <a:gd name="connsiteY203" fmla="*/ 14437895 h 15135727"/>
              <a:gd name="connsiteX204" fmla="*/ 4340058 w 8128084"/>
              <a:gd name="connsiteY204" fmla="*/ 14475995 h 15135727"/>
              <a:gd name="connsiteX205" fmla="*/ 4303127 w 8128084"/>
              <a:gd name="connsiteY205" fmla="*/ 14364703 h 15135727"/>
              <a:gd name="connsiteX206" fmla="*/ 4276892 w 8128084"/>
              <a:gd name="connsiteY206" fmla="*/ 14296190 h 15135727"/>
              <a:gd name="connsiteX207" fmla="*/ 4235116 w 8128084"/>
              <a:gd name="connsiteY207" fmla="*/ 14341642 h 15135727"/>
              <a:gd name="connsiteX208" fmla="*/ 4162927 w 8128084"/>
              <a:gd name="connsiteY208" fmla="*/ 14389769 h 15135727"/>
              <a:gd name="connsiteX209" fmla="*/ 4137527 w 8128084"/>
              <a:gd name="connsiteY209" fmla="*/ 14364369 h 15135727"/>
              <a:gd name="connsiteX210" fmla="*/ 3998327 w 8128084"/>
              <a:gd name="connsiteY210" fmla="*/ 14409153 h 15135727"/>
              <a:gd name="connsiteX211" fmla="*/ 4023727 w 8128084"/>
              <a:gd name="connsiteY211" fmla="*/ 14275803 h 15135727"/>
              <a:gd name="connsiteX212" fmla="*/ 3915945 w 8128084"/>
              <a:gd name="connsiteY212" fmla="*/ 14289840 h 15135727"/>
              <a:gd name="connsiteX213" fmla="*/ 3801979 w 8128084"/>
              <a:gd name="connsiteY213" fmla="*/ 14293516 h 15135727"/>
              <a:gd name="connsiteX214" fmla="*/ 3719764 w 8128084"/>
              <a:gd name="connsiteY214" fmla="*/ 14415169 h 15135727"/>
              <a:gd name="connsiteX215" fmla="*/ 3625850 w 8128084"/>
              <a:gd name="connsiteY215" fmla="*/ 14616364 h 15135727"/>
              <a:gd name="connsiteX216" fmla="*/ 3513221 w 8128084"/>
              <a:gd name="connsiteY216" fmla="*/ 14726653 h 15135727"/>
              <a:gd name="connsiteX217" fmla="*/ 3583071 w 8128084"/>
              <a:gd name="connsiteY217" fmla="*/ 14832932 h 15135727"/>
              <a:gd name="connsiteX218" fmla="*/ 3633537 w 8128084"/>
              <a:gd name="connsiteY218" fmla="*/ 14967285 h 15135727"/>
              <a:gd name="connsiteX219" fmla="*/ 3609474 w 8128084"/>
              <a:gd name="connsiteY219" fmla="*/ 15087600 h 15135727"/>
              <a:gd name="connsiteX220" fmla="*/ 3479132 w 8128084"/>
              <a:gd name="connsiteY220" fmla="*/ 14975974 h 15135727"/>
              <a:gd name="connsiteX221" fmla="*/ 3304340 w 8128084"/>
              <a:gd name="connsiteY221" fmla="*/ 14949237 h 15135727"/>
              <a:gd name="connsiteX222" fmla="*/ 3248527 w 8128084"/>
              <a:gd name="connsiteY222" fmla="*/ 14895095 h 15135727"/>
              <a:gd name="connsiteX223" fmla="*/ 3128211 w 8128084"/>
              <a:gd name="connsiteY223" fmla="*/ 14919158 h 15135727"/>
              <a:gd name="connsiteX224" fmla="*/ 2959769 w 8128084"/>
              <a:gd name="connsiteY224" fmla="*/ 15135727 h 15135727"/>
              <a:gd name="connsiteX225" fmla="*/ 2935706 w 8128084"/>
              <a:gd name="connsiteY225" fmla="*/ 14895095 h 15135727"/>
              <a:gd name="connsiteX226" fmla="*/ 2791327 w 8128084"/>
              <a:gd name="connsiteY226" fmla="*/ 14943221 h 15135727"/>
              <a:gd name="connsiteX227" fmla="*/ 2671011 w 8128084"/>
              <a:gd name="connsiteY227" fmla="*/ 15039474 h 15135727"/>
              <a:gd name="connsiteX228" fmla="*/ 2430379 w 8128084"/>
              <a:gd name="connsiteY228" fmla="*/ 15087600 h 15135727"/>
              <a:gd name="connsiteX229" fmla="*/ 2237874 w 8128084"/>
              <a:gd name="connsiteY229" fmla="*/ 15039474 h 15135727"/>
              <a:gd name="connsiteX230" fmla="*/ 2622885 w 8128084"/>
              <a:gd name="connsiteY230" fmla="*/ 14846969 h 15135727"/>
              <a:gd name="connsiteX231" fmla="*/ 2887579 w 8128084"/>
              <a:gd name="connsiteY231" fmla="*/ 14774779 h 15135727"/>
              <a:gd name="connsiteX232" fmla="*/ 2839453 w 8128084"/>
              <a:gd name="connsiteY232" fmla="*/ 14582274 h 15135727"/>
              <a:gd name="connsiteX233" fmla="*/ 2935706 w 8128084"/>
              <a:gd name="connsiteY233" fmla="*/ 14510085 h 15135727"/>
              <a:gd name="connsiteX234" fmla="*/ 2935706 w 8128084"/>
              <a:gd name="connsiteY234" fmla="*/ 14510085 h 15135727"/>
              <a:gd name="connsiteX235" fmla="*/ 3080085 w 8128084"/>
              <a:gd name="connsiteY235" fmla="*/ 14413832 h 15135727"/>
              <a:gd name="connsiteX236" fmla="*/ 3152274 w 8128084"/>
              <a:gd name="connsiteY236" fmla="*/ 14341642 h 15135727"/>
              <a:gd name="connsiteX237" fmla="*/ 3080085 w 8128084"/>
              <a:gd name="connsiteY237" fmla="*/ 14269453 h 15135727"/>
              <a:gd name="connsiteX238" fmla="*/ 3152274 w 8128084"/>
              <a:gd name="connsiteY238" fmla="*/ 14197264 h 15135727"/>
              <a:gd name="connsiteX239" fmla="*/ 3152274 w 8128084"/>
              <a:gd name="connsiteY239" fmla="*/ 14052885 h 15135727"/>
              <a:gd name="connsiteX240" fmla="*/ 3080085 w 8128084"/>
              <a:gd name="connsiteY240" fmla="*/ 13980695 h 15135727"/>
              <a:gd name="connsiteX241" fmla="*/ 3056021 w 8128084"/>
              <a:gd name="connsiteY241" fmla="*/ 14076948 h 15135727"/>
              <a:gd name="connsiteX242" fmla="*/ 2935706 w 8128084"/>
              <a:gd name="connsiteY242" fmla="*/ 14076948 h 15135727"/>
              <a:gd name="connsiteX243" fmla="*/ 2863516 w 8128084"/>
              <a:gd name="connsiteY243" fmla="*/ 14125074 h 15135727"/>
              <a:gd name="connsiteX244" fmla="*/ 2719137 w 8128084"/>
              <a:gd name="connsiteY244" fmla="*/ 14197264 h 15135727"/>
              <a:gd name="connsiteX245" fmla="*/ 2646948 w 8128084"/>
              <a:gd name="connsiteY245" fmla="*/ 14197264 h 15135727"/>
              <a:gd name="connsiteX246" fmla="*/ 2598821 w 8128084"/>
              <a:gd name="connsiteY246" fmla="*/ 14125074 h 15135727"/>
              <a:gd name="connsiteX247" fmla="*/ 2430379 w 8128084"/>
              <a:gd name="connsiteY247" fmla="*/ 13836316 h 15135727"/>
              <a:gd name="connsiteX248" fmla="*/ 2646948 w 8128084"/>
              <a:gd name="connsiteY248" fmla="*/ 13812253 h 15135727"/>
              <a:gd name="connsiteX249" fmla="*/ 2502569 w 8128084"/>
              <a:gd name="connsiteY249" fmla="*/ 13475369 h 15135727"/>
              <a:gd name="connsiteX250" fmla="*/ 2550695 w 8128084"/>
              <a:gd name="connsiteY250" fmla="*/ 13186611 h 15135727"/>
              <a:gd name="connsiteX251" fmla="*/ 2719137 w 8128084"/>
              <a:gd name="connsiteY251" fmla="*/ 13042232 h 15135727"/>
              <a:gd name="connsiteX252" fmla="*/ 2791327 w 8128084"/>
              <a:gd name="connsiteY252" fmla="*/ 12945979 h 15135727"/>
              <a:gd name="connsiteX253" fmla="*/ 3031958 w 8128084"/>
              <a:gd name="connsiteY253" fmla="*/ 13090358 h 15135727"/>
              <a:gd name="connsiteX254" fmla="*/ 3056021 w 8128084"/>
              <a:gd name="connsiteY254" fmla="*/ 12753474 h 15135727"/>
              <a:gd name="connsiteX255" fmla="*/ 2887579 w 8128084"/>
              <a:gd name="connsiteY255" fmla="*/ 12777537 h 15135727"/>
              <a:gd name="connsiteX256" fmla="*/ 2815390 w 8128084"/>
              <a:gd name="connsiteY256" fmla="*/ 12777537 h 15135727"/>
              <a:gd name="connsiteX257" fmla="*/ 3176337 w 8128084"/>
              <a:gd name="connsiteY257" fmla="*/ 12368464 h 15135727"/>
              <a:gd name="connsiteX258" fmla="*/ 3104148 w 8128084"/>
              <a:gd name="connsiteY258" fmla="*/ 12320337 h 15135727"/>
              <a:gd name="connsiteX259" fmla="*/ 3104148 w 8128084"/>
              <a:gd name="connsiteY259" fmla="*/ 12320337 h 15135727"/>
              <a:gd name="connsiteX260" fmla="*/ 3007895 w 8128084"/>
              <a:gd name="connsiteY260" fmla="*/ 12079706 h 15135727"/>
              <a:gd name="connsiteX261" fmla="*/ 2911642 w 8128084"/>
              <a:gd name="connsiteY261" fmla="*/ 11935327 h 15135727"/>
              <a:gd name="connsiteX262" fmla="*/ 2863516 w 8128084"/>
              <a:gd name="connsiteY262" fmla="*/ 11694695 h 15135727"/>
              <a:gd name="connsiteX263" fmla="*/ 2911642 w 8128084"/>
              <a:gd name="connsiteY263" fmla="*/ 11454064 h 15135727"/>
              <a:gd name="connsiteX264" fmla="*/ 3056021 w 8128084"/>
              <a:gd name="connsiteY264" fmla="*/ 11454064 h 15135727"/>
              <a:gd name="connsiteX265" fmla="*/ 2983832 w 8128084"/>
              <a:gd name="connsiteY265" fmla="*/ 11381874 h 15135727"/>
              <a:gd name="connsiteX266" fmla="*/ 3031958 w 8128084"/>
              <a:gd name="connsiteY266" fmla="*/ 11285621 h 15135727"/>
              <a:gd name="connsiteX267" fmla="*/ 3007895 w 8128084"/>
              <a:gd name="connsiteY267" fmla="*/ 11189369 h 15135727"/>
              <a:gd name="connsiteX268" fmla="*/ 2887579 w 8128084"/>
              <a:gd name="connsiteY268" fmla="*/ 11141242 h 15135727"/>
              <a:gd name="connsiteX269" fmla="*/ 2887579 w 8128084"/>
              <a:gd name="connsiteY269" fmla="*/ 10972800 h 15135727"/>
              <a:gd name="connsiteX270" fmla="*/ 2887579 w 8128084"/>
              <a:gd name="connsiteY270" fmla="*/ 10924674 h 15135727"/>
              <a:gd name="connsiteX271" fmla="*/ 2767264 w 8128084"/>
              <a:gd name="connsiteY271" fmla="*/ 11020927 h 15135727"/>
              <a:gd name="connsiteX272" fmla="*/ 2743200 w 8128084"/>
              <a:gd name="connsiteY272" fmla="*/ 10924674 h 15135727"/>
              <a:gd name="connsiteX273" fmla="*/ 2550695 w 8128084"/>
              <a:gd name="connsiteY273" fmla="*/ 11020927 h 15135727"/>
              <a:gd name="connsiteX274" fmla="*/ 2526632 w 8128084"/>
              <a:gd name="connsiteY274" fmla="*/ 11117179 h 15135727"/>
              <a:gd name="connsiteX275" fmla="*/ 2334127 w 8128084"/>
              <a:gd name="connsiteY275" fmla="*/ 10996864 h 15135727"/>
              <a:gd name="connsiteX276" fmla="*/ 2358190 w 8128084"/>
              <a:gd name="connsiteY276" fmla="*/ 10732169 h 15135727"/>
              <a:gd name="connsiteX277" fmla="*/ 2334127 w 8128084"/>
              <a:gd name="connsiteY277" fmla="*/ 10587790 h 15135727"/>
              <a:gd name="connsiteX278" fmla="*/ 2406316 w 8128084"/>
              <a:gd name="connsiteY278" fmla="*/ 10491537 h 15135727"/>
              <a:gd name="connsiteX279" fmla="*/ 2598821 w 8128084"/>
              <a:gd name="connsiteY279" fmla="*/ 10684042 h 15135727"/>
              <a:gd name="connsiteX280" fmla="*/ 2767264 w 8128084"/>
              <a:gd name="connsiteY280" fmla="*/ 10684042 h 15135727"/>
              <a:gd name="connsiteX281" fmla="*/ 2646948 w 8128084"/>
              <a:gd name="connsiteY281" fmla="*/ 10515600 h 15135727"/>
              <a:gd name="connsiteX282" fmla="*/ 2815390 w 8128084"/>
              <a:gd name="connsiteY282" fmla="*/ 10395285 h 15135727"/>
              <a:gd name="connsiteX283" fmla="*/ 3080085 w 8128084"/>
              <a:gd name="connsiteY283" fmla="*/ 10419348 h 15135727"/>
              <a:gd name="connsiteX284" fmla="*/ 3248527 w 8128084"/>
              <a:gd name="connsiteY284" fmla="*/ 10539664 h 15135727"/>
              <a:gd name="connsiteX285" fmla="*/ 3320716 w 8128084"/>
              <a:gd name="connsiteY285" fmla="*/ 10659979 h 15135727"/>
              <a:gd name="connsiteX286" fmla="*/ 3465095 w 8128084"/>
              <a:gd name="connsiteY286" fmla="*/ 10659979 h 15135727"/>
              <a:gd name="connsiteX287" fmla="*/ 3441032 w 8128084"/>
              <a:gd name="connsiteY287" fmla="*/ 10491537 h 15135727"/>
              <a:gd name="connsiteX288" fmla="*/ 3392906 w 8128084"/>
              <a:gd name="connsiteY288" fmla="*/ 10250906 h 15135727"/>
              <a:gd name="connsiteX289" fmla="*/ 3152274 w 8128084"/>
              <a:gd name="connsiteY289" fmla="*/ 10250906 h 15135727"/>
              <a:gd name="connsiteX290" fmla="*/ 3176337 w 8128084"/>
              <a:gd name="connsiteY290" fmla="*/ 10178716 h 15135727"/>
              <a:gd name="connsiteX291" fmla="*/ 3104148 w 8128084"/>
              <a:gd name="connsiteY291" fmla="*/ 10154653 h 15135727"/>
              <a:gd name="connsiteX292" fmla="*/ 3007895 w 8128084"/>
              <a:gd name="connsiteY292" fmla="*/ 9962148 h 15135727"/>
              <a:gd name="connsiteX293" fmla="*/ 3176337 w 8128084"/>
              <a:gd name="connsiteY293" fmla="*/ 9889958 h 15135727"/>
              <a:gd name="connsiteX294" fmla="*/ 2959769 w 8128084"/>
              <a:gd name="connsiteY294" fmla="*/ 9504948 h 15135727"/>
              <a:gd name="connsiteX295" fmla="*/ 2791327 w 8128084"/>
              <a:gd name="connsiteY295" fmla="*/ 9456821 h 15135727"/>
              <a:gd name="connsiteX296" fmla="*/ 2574758 w 8128084"/>
              <a:gd name="connsiteY296" fmla="*/ 9336506 h 15135727"/>
              <a:gd name="connsiteX297" fmla="*/ 2550695 w 8128084"/>
              <a:gd name="connsiteY297" fmla="*/ 9071811 h 15135727"/>
              <a:gd name="connsiteX298" fmla="*/ 2695074 w 8128084"/>
              <a:gd name="connsiteY298" fmla="*/ 8999621 h 15135727"/>
              <a:gd name="connsiteX299" fmla="*/ 2622885 w 8128084"/>
              <a:gd name="connsiteY299" fmla="*/ 8975558 h 15135727"/>
              <a:gd name="connsiteX300" fmla="*/ 2430379 w 8128084"/>
              <a:gd name="connsiteY300" fmla="*/ 8999621 h 15135727"/>
              <a:gd name="connsiteX301" fmla="*/ 2261937 w 8128084"/>
              <a:gd name="connsiteY301" fmla="*/ 9168064 h 15135727"/>
              <a:gd name="connsiteX302" fmla="*/ 2237874 w 8128084"/>
              <a:gd name="connsiteY302" fmla="*/ 8999621 h 15135727"/>
              <a:gd name="connsiteX303" fmla="*/ 2117558 w 8128084"/>
              <a:gd name="connsiteY303" fmla="*/ 8975558 h 15135727"/>
              <a:gd name="connsiteX304" fmla="*/ 2045369 w 8128084"/>
              <a:gd name="connsiteY304" fmla="*/ 8783053 h 15135727"/>
              <a:gd name="connsiteX305" fmla="*/ 1852864 w 8128084"/>
              <a:gd name="connsiteY305" fmla="*/ 8758990 h 15135727"/>
              <a:gd name="connsiteX306" fmla="*/ 1636295 w 8128084"/>
              <a:gd name="connsiteY306" fmla="*/ 8927432 h 15135727"/>
              <a:gd name="connsiteX307" fmla="*/ 1588169 w 8128084"/>
              <a:gd name="connsiteY307" fmla="*/ 9023685 h 15135727"/>
              <a:gd name="connsiteX308" fmla="*/ 1515979 w 8128084"/>
              <a:gd name="connsiteY308" fmla="*/ 8879306 h 15135727"/>
              <a:gd name="connsiteX309" fmla="*/ 1347537 w 8128084"/>
              <a:gd name="connsiteY309" fmla="*/ 8879306 h 15135727"/>
              <a:gd name="connsiteX310" fmla="*/ 1347537 w 8128084"/>
              <a:gd name="connsiteY310" fmla="*/ 8710864 h 15135727"/>
              <a:gd name="connsiteX311" fmla="*/ 1106906 w 8128084"/>
              <a:gd name="connsiteY311" fmla="*/ 8783053 h 15135727"/>
              <a:gd name="connsiteX312" fmla="*/ 890337 w 8128084"/>
              <a:gd name="connsiteY312" fmla="*/ 8686800 h 15135727"/>
              <a:gd name="connsiteX313" fmla="*/ 649706 w 8128084"/>
              <a:gd name="connsiteY313" fmla="*/ 8662737 h 15135727"/>
              <a:gd name="connsiteX314" fmla="*/ 385011 w 8128084"/>
              <a:gd name="connsiteY314" fmla="*/ 8566485 h 15135727"/>
              <a:gd name="connsiteX315" fmla="*/ 577516 w 8128084"/>
              <a:gd name="connsiteY315" fmla="*/ 8373979 h 15135727"/>
              <a:gd name="connsiteX316" fmla="*/ 794085 w 8128084"/>
              <a:gd name="connsiteY316" fmla="*/ 8301790 h 15135727"/>
              <a:gd name="connsiteX317" fmla="*/ 745958 w 8128084"/>
              <a:gd name="connsiteY317" fmla="*/ 8133348 h 15135727"/>
              <a:gd name="connsiteX318" fmla="*/ 818148 w 8128084"/>
              <a:gd name="connsiteY318" fmla="*/ 7820527 h 15135727"/>
              <a:gd name="connsiteX319" fmla="*/ 697832 w 8128084"/>
              <a:gd name="connsiteY319" fmla="*/ 7820527 h 15135727"/>
              <a:gd name="connsiteX320" fmla="*/ 625642 w 8128084"/>
              <a:gd name="connsiteY320" fmla="*/ 7916779 h 15135727"/>
              <a:gd name="connsiteX321" fmla="*/ 457200 w 8128084"/>
              <a:gd name="connsiteY321" fmla="*/ 7820527 h 15135727"/>
              <a:gd name="connsiteX322" fmla="*/ 529390 w 8128084"/>
              <a:gd name="connsiteY322" fmla="*/ 7700211 h 15135727"/>
              <a:gd name="connsiteX323" fmla="*/ 938464 w 8128084"/>
              <a:gd name="connsiteY323" fmla="*/ 7676148 h 15135727"/>
              <a:gd name="connsiteX324" fmla="*/ 1058779 w 8128084"/>
              <a:gd name="connsiteY324" fmla="*/ 7459579 h 15135727"/>
              <a:gd name="connsiteX325" fmla="*/ 1203158 w 8128084"/>
              <a:gd name="connsiteY325" fmla="*/ 7603958 h 15135727"/>
              <a:gd name="connsiteX326" fmla="*/ 1299411 w 8128084"/>
              <a:gd name="connsiteY326" fmla="*/ 7555832 h 15135727"/>
              <a:gd name="connsiteX327" fmla="*/ 1443790 w 8128084"/>
              <a:gd name="connsiteY327" fmla="*/ 7507706 h 15135727"/>
              <a:gd name="connsiteX328" fmla="*/ 1684421 w 8128084"/>
              <a:gd name="connsiteY328" fmla="*/ 7603958 h 15135727"/>
              <a:gd name="connsiteX329" fmla="*/ 1684421 w 8128084"/>
              <a:gd name="connsiteY329" fmla="*/ 7603958 h 15135727"/>
              <a:gd name="connsiteX330" fmla="*/ 1540042 w 8128084"/>
              <a:gd name="connsiteY330" fmla="*/ 7363327 h 15135727"/>
              <a:gd name="connsiteX331" fmla="*/ 1299411 w 8128084"/>
              <a:gd name="connsiteY331" fmla="*/ 7315200 h 15135727"/>
              <a:gd name="connsiteX332" fmla="*/ 1130969 w 8128084"/>
              <a:gd name="connsiteY332" fmla="*/ 7339264 h 15135727"/>
              <a:gd name="connsiteX333" fmla="*/ 1034716 w 8128084"/>
              <a:gd name="connsiteY333" fmla="*/ 7315200 h 15135727"/>
              <a:gd name="connsiteX334" fmla="*/ 1155032 w 8128084"/>
              <a:gd name="connsiteY334" fmla="*/ 7050506 h 15135727"/>
              <a:gd name="connsiteX335" fmla="*/ 1155032 w 8128084"/>
              <a:gd name="connsiteY335" fmla="*/ 6930190 h 15135727"/>
              <a:gd name="connsiteX336" fmla="*/ 1155032 w 8128084"/>
              <a:gd name="connsiteY336" fmla="*/ 6761748 h 15135727"/>
              <a:gd name="connsiteX337" fmla="*/ 1203158 w 8128084"/>
              <a:gd name="connsiteY337" fmla="*/ 6617369 h 15135727"/>
              <a:gd name="connsiteX338" fmla="*/ 1371600 w 8128084"/>
              <a:gd name="connsiteY338" fmla="*/ 6472990 h 15135727"/>
              <a:gd name="connsiteX339" fmla="*/ 1443790 w 8128084"/>
              <a:gd name="connsiteY339" fmla="*/ 6328611 h 15135727"/>
              <a:gd name="connsiteX340" fmla="*/ 1419727 w 8128084"/>
              <a:gd name="connsiteY340" fmla="*/ 6208295 h 15135727"/>
              <a:gd name="connsiteX341" fmla="*/ 1275348 w 8128084"/>
              <a:gd name="connsiteY341" fmla="*/ 6304548 h 15135727"/>
              <a:gd name="connsiteX342" fmla="*/ 1323474 w 8128084"/>
              <a:gd name="connsiteY342" fmla="*/ 6015790 h 15135727"/>
              <a:gd name="connsiteX343" fmla="*/ 1540042 w 8128084"/>
              <a:gd name="connsiteY343" fmla="*/ 5871411 h 15135727"/>
              <a:gd name="connsiteX344" fmla="*/ 1540042 w 8128084"/>
              <a:gd name="connsiteY344" fmla="*/ 5751095 h 15135727"/>
              <a:gd name="connsiteX345" fmla="*/ 1395664 w 8128084"/>
              <a:gd name="connsiteY345" fmla="*/ 5799221 h 15135727"/>
              <a:gd name="connsiteX346" fmla="*/ 1179095 w 8128084"/>
              <a:gd name="connsiteY346" fmla="*/ 5799221 h 15135727"/>
              <a:gd name="connsiteX347" fmla="*/ 890337 w 8128084"/>
              <a:gd name="connsiteY347" fmla="*/ 5775158 h 15135727"/>
              <a:gd name="connsiteX348" fmla="*/ 697832 w 8128084"/>
              <a:gd name="connsiteY348" fmla="*/ 5606716 h 15135727"/>
              <a:gd name="connsiteX349" fmla="*/ 577516 w 8128084"/>
              <a:gd name="connsiteY349" fmla="*/ 5582653 h 15135727"/>
              <a:gd name="connsiteX350" fmla="*/ 697832 w 8128084"/>
              <a:gd name="connsiteY350" fmla="*/ 5775158 h 15135727"/>
              <a:gd name="connsiteX351" fmla="*/ 409074 w 8128084"/>
              <a:gd name="connsiteY351" fmla="*/ 5799221 h 15135727"/>
              <a:gd name="connsiteX352" fmla="*/ 168442 w 8128084"/>
              <a:gd name="connsiteY352" fmla="*/ 5702969 h 15135727"/>
              <a:gd name="connsiteX353" fmla="*/ 264695 w 8128084"/>
              <a:gd name="connsiteY353" fmla="*/ 5558590 h 15135727"/>
              <a:gd name="connsiteX354" fmla="*/ 144379 w 8128084"/>
              <a:gd name="connsiteY354" fmla="*/ 5510464 h 15135727"/>
              <a:gd name="connsiteX355" fmla="*/ 0 w 8128084"/>
              <a:gd name="connsiteY355" fmla="*/ 5462337 h 15135727"/>
              <a:gd name="connsiteX356" fmla="*/ 96253 w 8128084"/>
              <a:gd name="connsiteY356"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42827 w 8128084"/>
              <a:gd name="connsiteY202" fmla="*/ 14383753 h 15135727"/>
              <a:gd name="connsiteX203" fmla="*/ 4403558 w 8128084"/>
              <a:gd name="connsiteY203" fmla="*/ 14437895 h 15135727"/>
              <a:gd name="connsiteX204" fmla="*/ 4340058 w 8128084"/>
              <a:gd name="connsiteY204" fmla="*/ 14475995 h 15135727"/>
              <a:gd name="connsiteX205" fmla="*/ 4303127 w 8128084"/>
              <a:gd name="connsiteY205" fmla="*/ 14364703 h 15135727"/>
              <a:gd name="connsiteX206" fmla="*/ 4276892 w 8128084"/>
              <a:gd name="connsiteY206" fmla="*/ 14296190 h 15135727"/>
              <a:gd name="connsiteX207" fmla="*/ 4235116 w 8128084"/>
              <a:gd name="connsiteY207" fmla="*/ 14341642 h 15135727"/>
              <a:gd name="connsiteX208" fmla="*/ 4162927 w 8128084"/>
              <a:gd name="connsiteY208" fmla="*/ 14389769 h 15135727"/>
              <a:gd name="connsiteX209" fmla="*/ 4137527 w 8128084"/>
              <a:gd name="connsiteY209" fmla="*/ 14364369 h 15135727"/>
              <a:gd name="connsiteX210" fmla="*/ 3998327 w 8128084"/>
              <a:gd name="connsiteY210" fmla="*/ 14409153 h 15135727"/>
              <a:gd name="connsiteX211" fmla="*/ 4023727 w 8128084"/>
              <a:gd name="connsiteY211" fmla="*/ 14275803 h 15135727"/>
              <a:gd name="connsiteX212" fmla="*/ 3915945 w 8128084"/>
              <a:gd name="connsiteY212" fmla="*/ 14289840 h 15135727"/>
              <a:gd name="connsiteX213" fmla="*/ 3801979 w 8128084"/>
              <a:gd name="connsiteY213" fmla="*/ 14293516 h 15135727"/>
              <a:gd name="connsiteX214" fmla="*/ 3719764 w 8128084"/>
              <a:gd name="connsiteY214" fmla="*/ 14415169 h 15135727"/>
              <a:gd name="connsiteX215" fmla="*/ 3625850 w 8128084"/>
              <a:gd name="connsiteY215" fmla="*/ 14616364 h 15135727"/>
              <a:gd name="connsiteX216" fmla="*/ 3513221 w 8128084"/>
              <a:gd name="connsiteY216" fmla="*/ 14726653 h 15135727"/>
              <a:gd name="connsiteX217" fmla="*/ 3583071 w 8128084"/>
              <a:gd name="connsiteY217" fmla="*/ 14832932 h 15135727"/>
              <a:gd name="connsiteX218" fmla="*/ 3633537 w 8128084"/>
              <a:gd name="connsiteY218" fmla="*/ 14967285 h 15135727"/>
              <a:gd name="connsiteX219" fmla="*/ 3609474 w 8128084"/>
              <a:gd name="connsiteY219" fmla="*/ 15087600 h 15135727"/>
              <a:gd name="connsiteX220" fmla="*/ 3479132 w 8128084"/>
              <a:gd name="connsiteY220" fmla="*/ 14975974 h 15135727"/>
              <a:gd name="connsiteX221" fmla="*/ 3304340 w 8128084"/>
              <a:gd name="connsiteY221" fmla="*/ 14949237 h 15135727"/>
              <a:gd name="connsiteX222" fmla="*/ 3261227 w 8128084"/>
              <a:gd name="connsiteY222" fmla="*/ 14787145 h 15135727"/>
              <a:gd name="connsiteX223" fmla="*/ 3128211 w 8128084"/>
              <a:gd name="connsiteY223" fmla="*/ 14919158 h 15135727"/>
              <a:gd name="connsiteX224" fmla="*/ 2959769 w 8128084"/>
              <a:gd name="connsiteY224" fmla="*/ 15135727 h 15135727"/>
              <a:gd name="connsiteX225" fmla="*/ 2935706 w 8128084"/>
              <a:gd name="connsiteY225" fmla="*/ 14895095 h 15135727"/>
              <a:gd name="connsiteX226" fmla="*/ 2791327 w 8128084"/>
              <a:gd name="connsiteY226" fmla="*/ 14943221 h 15135727"/>
              <a:gd name="connsiteX227" fmla="*/ 2671011 w 8128084"/>
              <a:gd name="connsiteY227" fmla="*/ 15039474 h 15135727"/>
              <a:gd name="connsiteX228" fmla="*/ 2430379 w 8128084"/>
              <a:gd name="connsiteY228" fmla="*/ 15087600 h 15135727"/>
              <a:gd name="connsiteX229" fmla="*/ 2237874 w 8128084"/>
              <a:gd name="connsiteY229" fmla="*/ 15039474 h 15135727"/>
              <a:gd name="connsiteX230" fmla="*/ 2622885 w 8128084"/>
              <a:gd name="connsiteY230" fmla="*/ 14846969 h 15135727"/>
              <a:gd name="connsiteX231" fmla="*/ 2887579 w 8128084"/>
              <a:gd name="connsiteY231" fmla="*/ 14774779 h 15135727"/>
              <a:gd name="connsiteX232" fmla="*/ 2839453 w 8128084"/>
              <a:gd name="connsiteY232" fmla="*/ 14582274 h 15135727"/>
              <a:gd name="connsiteX233" fmla="*/ 2935706 w 8128084"/>
              <a:gd name="connsiteY233" fmla="*/ 14510085 h 15135727"/>
              <a:gd name="connsiteX234" fmla="*/ 2935706 w 8128084"/>
              <a:gd name="connsiteY234" fmla="*/ 14510085 h 15135727"/>
              <a:gd name="connsiteX235" fmla="*/ 3080085 w 8128084"/>
              <a:gd name="connsiteY235" fmla="*/ 14413832 h 15135727"/>
              <a:gd name="connsiteX236" fmla="*/ 3152274 w 8128084"/>
              <a:gd name="connsiteY236" fmla="*/ 14341642 h 15135727"/>
              <a:gd name="connsiteX237" fmla="*/ 3080085 w 8128084"/>
              <a:gd name="connsiteY237" fmla="*/ 14269453 h 15135727"/>
              <a:gd name="connsiteX238" fmla="*/ 3152274 w 8128084"/>
              <a:gd name="connsiteY238" fmla="*/ 14197264 h 15135727"/>
              <a:gd name="connsiteX239" fmla="*/ 3152274 w 8128084"/>
              <a:gd name="connsiteY239" fmla="*/ 14052885 h 15135727"/>
              <a:gd name="connsiteX240" fmla="*/ 3080085 w 8128084"/>
              <a:gd name="connsiteY240" fmla="*/ 13980695 h 15135727"/>
              <a:gd name="connsiteX241" fmla="*/ 3056021 w 8128084"/>
              <a:gd name="connsiteY241" fmla="*/ 14076948 h 15135727"/>
              <a:gd name="connsiteX242" fmla="*/ 2935706 w 8128084"/>
              <a:gd name="connsiteY242" fmla="*/ 14076948 h 15135727"/>
              <a:gd name="connsiteX243" fmla="*/ 2863516 w 8128084"/>
              <a:gd name="connsiteY243" fmla="*/ 14125074 h 15135727"/>
              <a:gd name="connsiteX244" fmla="*/ 2719137 w 8128084"/>
              <a:gd name="connsiteY244" fmla="*/ 14197264 h 15135727"/>
              <a:gd name="connsiteX245" fmla="*/ 2646948 w 8128084"/>
              <a:gd name="connsiteY245" fmla="*/ 14197264 h 15135727"/>
              <a:gd name="connsiteX246" fmla="*/ 2598821 w 8128084"/>
              <a:gd name="connsiteY246" fmla="*/ 14125074 h 15135727"/>
              <a:gd name="connsiteX247" fmla="*/ 2430379 w 8128084"/>
              <a:gd name="connsiteY247" fmla="*/ 13836316 h 15135727"/>
              <a:gd name="connsiteX248" fmla="*/ 2646948 w 8128084"/>
              <a:gd name="connsiteY248" fmla="*/ 13812253 h 15135727"/>
              <a:gd name="connsiteX249" fmla="*/ 2502569 w 8128084"/>
              <a:gd name="connsiteY249" fmla="*/ 13475369 h 15135727"/>
              <a:gd name="connsiteX250" fmla="*/ 2550695 w 8128084"/>
              <a:gd name="connsiteY250" fmla="*/ 13186611 h 15135727"/>
              <a:gd name="connsiteX251" fmla="*/ 2719137 w 8128084"/>
              <a:gd name="connsiteY251" fmla="*/ 13042232 h 15135727"/>
              <a:gd name="connsiteX252" fmla="*/ 2791327 w 8128084"/>
              <a:gd name="connsiteY252" fmla="*/ 12945979 h 15135727"/>
              <a:gd name="connsiteX253" fmla="*/ 3031958 w 8128084"/>
              <a:gd name="connsiteY253" fmla="*/ 13090358 h 15135727"/>
              <a:gd name="connsiteX254" fmla="*/ 3056021 w 8128084"/>
              <a:gd name="connsiteY254" fmla="*/ 12753474 h 15135727"/>
              <a:gd name="connsiteX255" fmla="*/ 2887579 w 8128084"/>
              <a:gd name="connsiteY255" fmla="*/ 12777537 h 15135727"/>
              <a:gd name="connsiteX256" fmla="*/ 2815390 w 8128084"/>
              <a:gd name="connsiteY256" fmla="*/ 12777537 h 15135727"/>
              <a:gd name="connsiteX257" fmla="*/ 3176337 w 8128084"/>
              <a:gd name="connsiteY257" fmla="*/ 12368464 h 15135727"/>
              <a:gd name="connsiteX258" fmla="*/ 3104148 w 8128084"/>
              <a:gd name="connsiteY258" fmla="*/ 12320337 h 15135727"/>
              <a:gd name="connsiteX259" fmla="*/ 3104148 w 8128084"/>
              <a:gd name="connsiteY259" fmla="*/ 12320337 h 15135727"/>
              <a:gd name="connsiteX260" fmla="*/ 3007895 w 8128084"/>
              <a:gd name="connsiteY260" fmla="*/ 12079706 h 15135727"/>
              <a:gd name="connsiteX261" fmla="*/ 2911642 w 8128084"/>
              <a:gd name="connsiteY261" fmla="*/ 11935327 h 15135727"/>
              <a:gd name="connsiteX262" fmla="*/ 2863516 w 8128084"/>
              <a:gd name="connsiteY262" fmla="*/ 11694695 h 15135727"/>
              <a:gd name="connsiteX263" fmla="*/ 2911642 w 8128084"/>
              <a:gd name="connsiteY263" fmla="*/ 11454064 h 15135727"/>
              <a:gd name="connsiteX264" fmla="*/ 3056021 w 8128084"/>
              <a:gd name="connsiteY264" fmla="*/ 11454064 h 15135727"/>
              <a:gd name="connsiteX265" fmla="*/ 2983832 w 8128084"/>
              <a:gd name="connsiteY265" fmla="*/ 11381874 h 15135727"/>
              <a:gd name="connsiteX266" fmla="*/ 3031958 w 8128084"/>
              <a:gd name="connsiteY266" fmla="*/ 11285621 h 15135727"/>
              <a:gd name="connsiteX267" fmla="*/ 3007895 w 8128084"/>
              <a:gd name="connsiteY267" fmla="*/ 11189369 h 15135727"/>
              <a:gd name="connsiteX268" fmla="*/ 2887579 w 8128084"/>
              <a:gd name="connsiteY268" fmla="*/ 11141242 h 15135727"/>
              <a:gd name="connsiteX269" fmla="*/ 2887579 w 8128084"/>
              <a:gd name="connsiteY269" fmla="*/ 10972800 h 15135727"/>
              <a:gd name="connsiteX270" fmla="*/ 2887579 w 8128084"/>
              <a:gd name="connsiteY270" fmla="*/ 10924674 h 15135727"/>
              <a:gd name="connsiteX271" fmla="*/ 2767264 w 8128084"/>
              <a:gd name="connsiteY271" fmla="*/ 11020927 h 15135727"/>
              <a:gd name="connsiteX272" fmla="*/ 2743200 w 8128084"/>
              <a:gd name="connsiteY272" fmla="*/ 10924674 h 15135727"/>
              <a:gd name="connsiteX273" fmla="*/ 2550695 w 8128084"/>
              <a:gd name="connsiteY273" fmla="*/ 11020927 h 15135727"/>
              <a:gd name="connsiteX274" fmla="*/ 2526632 w 8128084"/>
              <a:gd name="connsiteY274" fmla="*/ 11117179 h 15135727"/>
              <a:gd name="connsiteX275" fmla="*/ 2334127 w 8128084"/>
              <a:gd name="connsiteY275" fmla="*/ 10996864 h 15135727"/>
              <a:gd name="connsiteX276" fmla="*/ 2358190 w 8128084"/>
              <a:gd name="connsiteY276" fmla="*/ 10732169 h 15135727"/>
              <a:gd name="connsiteX277" fmla="*/ 2334127 w 8128084"/>
              <a:gd name="connsiteY277" fmla="*/ 10587790 h 15135727"/>
              <a:gd name="connsiteX278" fmla="*/ 2406316 w 8128084"/>
              <a:gd name="connsiteY278" fmla="*/ 10491537 h 15135727"/>
              <a:gd name="connsiteX279" fmla="*/ 2598821 w 8128084"/>
              <a:gd name="connsiteY279" fmla="*/ 10684042 h 15135727"/>
              <a:gd name="connsiteX280" fmla="*/ 2767264 w 8128084"/>
              <a:gd name="connsiteY280" fmla="*/ 10684042 h 15135727"/>
              <a:gd name="connsiteX281" fmla="*/ 2646948 w 8128084"/>
              <a:gd name="connsiteY281" fmla="*/ 10515600 h 15135727"/>
              <a:gd name="connsiteX282" fmla="*/ 2815390 w 8128084"/>
              <a:gd name="connsiteY282" fmla="*/ 10395285 h 15135727"/>
              <a:gd name="connsiteX283" fmla="*/ 3080085 w 8128084"/>
              <a:gd name="connsiteY283" fmla="*/ 10419348 h 15135727"/>
              <a:gd name="connsiteX284" fmla="*/ 3248527 w 8128084"/>
              <a:gd name="connsiteY284" fmla="*/ 10539664 h 15135727"/>
              <a:gd name="connsiteX285" fmla="*/ 3320716 w 8128084"/>
              <a:gd name="connsiteY285" fmla="*/ 10659979 h 15135727"/>
              <a:gd name="connsiteX286" fmla="*/ 3465095 w 8128084"/>
              <a:gd name="connsiteY286" fmla="*/ 10659979 h 15135727"/>
              <a:gd name="connsiteX287" fmla="*/ 3441032 w 8128084"/>
              <a:gd name="connsiteY287" fmla="*/ 10491537 h 15135727"/>
              <a:gd name="connsiteX288" fmla="*/ 3392906 w 8128084"/>
              <a:gd name="connsiteY288" fmla="*/ 10250906 h 15135727"/>
              <a:gd name="connsiteX289" fmla="*/ 3152274 w 8128084"/>
              <a:gd name="connsiteY289" fmla="*/ 10250906 h 15135727"/>
              <a:gd name="connsiteX290" fmla="*/ 3176337 w 8128084"/>
              <a:gd name="connsiteY290" fmla="*/ 10178716 h 15135727"/>
              <a:gd name="connsiteX291" fmla="*/ 3104148 w 8128084"/>
              <a:gd name="connsiteY291" fmla="*/ 10154653 h 15135727"/>
              <a:gd name="connsiteX292" fmla="*/ 3007895 w 8128084"/>
              <a:gd name="connsiteY292" fmla="*/ 9962148 h 15135727"/>
              <a:gd name="connsiteX293" fmla="*/ 3176337 w 8128084"/>
              <a:gd name="connsiteY293" fmla="*/ 9889958 h 15135727"/>
              <a:gd name="connsiteX294" fmla="*/ 2959769 w 8128084"/>
              <a:gd name="connsiteY294" fmla="*/ 9504948 h 15135727"/>
              <a:gd name="connsiteX295" fmla="*/ 2791327 w 8128084"/>
              <a:gd name="connsiteY295" fmla="*/ 9456821 h 15135727"/>
              <a:gd name="connsiteX296" fmla="*/ 2574758 w 8128084"/>
              <a:gd name="connsiteY296" fmla="*/ 9336506 h 15135727"/>
              <a:gd name="connsiteX297" fmla="*/ 2550695 w 8128084"/>
              <a:gd name="connsiteY297" fmla="*/ 9071811 h 15135727"/>
              <a:gd name="connsiteX298" fmla="*/ 2695074 w 8128084"/>
              <a:gd name="connsiteY298" fmla="*/ 8999621 h 15135727"/>
              <a:gd name="connsiteX299" fmla="*/ 2622885 w 8128084"/>
              <a:gd name="connsiteY299" fmla="*/ 8975558 h 15135727"/>
              <a:gd name="connsiteX300" fmla="*/ 2430379 w 8128084"/>
              <a:gd name="connsiteY300" fmla="*/ 8999621 h 15135727"/>
              <a:gd name="connsiteX301" fmla="*/ 2261937 w 8128084"/>
              <a:gd name="connsiteY301" fmla="*/ 9168064 h 15135727"/>
              <a:gd name="connsiteX302" fmla="*/ 2237874 w 8128084"/>
              <a:gd name="connsiteY302" fmla="*/ 8999621 h 15135727"/>
              <a:gd name="connsiteX303" fmla="*/ 2117558 w 8128084"/>
              <a:gd name="connsiteY303" fmla="*/ 8975558 h 15135727"/>
              <a:gd name="connsiteX304" fmla="*/ 2045369 w 8128084"/>
              <a:gd name="connsiteY304" fmla="*/ 8783053 h 15135727"/>
              <a:gd name="connsiteX305" fmla="*/ 1852864 w 8128084"/>
              <a:gd name="connsiteY305" fmla="*/ 8758990 h 15135727"/>
              <a:gd name="connsiteX306" fmla="*/ 1636295 w 8128084"/>
              <a:gd name="connsiteY306" fmla="*/ 8927432 h 15135727"/>
              <a:gd name="connsiteX307" fmla="*/ 1588169 w 8128084"/>
              <a:gd name="connsiteY307" fmla="*/ 9023685 h 15135727"/>
              <a:gd name="connsiteX308" fmla="*/ 1515979 w 8128084"/>
              <a:gd name="connsiteY308" fmla="*/ 8879306 h 15135727"/>
              <a:gd name="connsiteX309" fmla="*/ 1347537 w 8128084"/>
              <a:gd name="connsiteY309" fmla="*/ 8879306 h 15135727"/>
              <a:gd name="connsiteX310" fmla="*/ 1347537 w 8128084"/>
              <a:gd name="connsiteY310" fmla="*/ 8710864 h 15135727"/>
              <a:gd name="connsiteX311" fmla="*/ 1106906 w 8128084"/>
              <a:gd name="connsiteY311" fmla="*/ 8783053 h 15135727"/>
              <a:gd name="connsiteX312" fmla="*/ 890337 w 8128084"/>
              <a:gd name="connsiteY312" fmla="*/ 8686800 h 15135727"/>
              <a:gd name="connsiteX313" fmla="*/ 649706 w 8128084"/>
              <a:gd name="connsiteY313" fmla="*/ 8662737 h 15135727"/>
              <a:gd name="connsiteX314" fmla="*/ 385011 w 8128084"/>
              <a:gd name="connsiteY314" fmla="*/ 8566485 h 15135727"/>
              <a:gd name="connsiteX315" fmla="*/ 577516 w 8128084"/>
              <a:gd name="connsiteY315" fmla="*/ 8373979 h 15135727"/>
              <a:gd name="connsiteX316" fmla="*/ 794085 w 8128084"/>
              <a:gd name="connsiteY316" fmla="*/ 8301790 h 15135727"/>
              <a:gd name="connsiteX317" fmla="*/ 745958 w 8128084"/>
              <a:gd name="connsiteY317" fmla="*/ 8133348 h 15135727"/>
              <a:gd name="connsiteX318" fmla="*/ 818148 w 8128084"/>
              <a:gd name="connsiteY318" fmla="*/ 7820527 h 15135727"/>
              <a:gd name="connsiteX319" fmla="*/ 697832 w 8128084"/>
              <a:gd name="connsiteY319" fmla="*/ 7820527 h 15135727"/>
              <a:gd name="connsiteX320" fmla="*/ 625642 w 8128084"/>
              <a:gd name="connsiteY320" fmla="*/ 7916779 h 15135727"/>
              <a:gd name="connsiteX321" fmla="*/ 457200 w 8128084"/>
              <a:gd name="connsiteY321" fmla="*/ 7820527 h 15135727"/>
              <a:gd name="connsiteX322" fmla="*/ 529390 w 8128084"/>
              <a:gd name="connsiteY322" fmla="*/ 7700211 h 15135727"/>
              <a:gd name="connsiteX323" fmla="*/ 938464 w 8128084"/>
              <a:gd name="connsiteY323" fmla="*/ 7676148 h 15135727"/>
              <a:gd name="connsiteX324" fmla="*/ 1058779 w 8128084"/>
              <a:gd name="connsiteY324" fmla="*/ 7459579 h 15135727"/>
              <a:gd name="connsiteX325" fmla="*/ 1203158 w 8128084"/>
              <a:gd name="connsiteY325" fmla="*/ 7603958 h 15135727"/>
              <a:gd name="connsiteX326" fmla="*/ 1299411 w 8128084"/>
              <a:gd name="connsiteY326" fmla="*/ 7555832 h 15135727"/>
              <a:gd name="connsiteX327" fmla="*/ 1443790 w 8128084"/>
              <a:gd name="connsiteY327" fmla="*/ 7507706 h 15135727"/>
              <a:gd name="connsiteX328" fmla="*/ 1684421 w 8128084"/>
              <a:gd name="connsiteY328" fmla="*/ 7603958 h 15135727"/>
              <a:gd name="connsiteX329" fmla="*/ 1684421 w 8128084"/>
              <a:gd name="connsiteY329" fmla="*/ 7603958 h 15135727"/>
              <a:gd name="connsiteX330" fmla="*/ 1540042 w 8128084"/>
              <a:gd name="connsiteY330" fmla="*/ 7363327 h 15135727"/>
              <a:gd name="connsiteX331" fmla="*/ 1299411 w 8128084"/>
              <a:gd name="connsiteY331" fmla="*/ 7315200 h 15135727"/>
              <a:gd name="connsiteX332" fmla="*/ 1130969 w 8128084"/>
              <a:gd name="connsiteY332" fmla="*/ 7339264 h 15135727"/>
              <a:gd name="connsiteX333" fmla="*/ 1034716 w 8128084"/>
              <a:gd name="connsiteY333" fmla="*/ 7315200 h 15135727"/>
              <a:gd name="connsiteX334" fmla="*/ 1155032 w 8128084"/>
              <a:gd name="connsiteY334" fmla="*/ 7050506 h 15135727"/>
              <a:gd name="connsiteX335" fmla="*/ 1155032 w 8128084"/>
              <a:gd name="connsiteY335" fmla="*/ 6930190 h 15135727"/>
              <a:gd name="connsiteX336" fmla="*/ 1155032 w 8128084"/>
              <a:gd name="connsiteY336" fmla="*/ 6761748 h 15135727"/>
              <a:gd name="connsiteX337" fmla="*/ 1203158 w 8128084"/>
              <a:gd name="connsiteY337" fmla="*/ 6617369 h 15135727"/>
              <a:gd name="connsiteX338" fmla="*/ 1371600 w 8128084"/>
              <a:gd name="connsiteY338" fmla="*/ 6472990 h 15135727"/>
              <a:gd name="connsiteX339" fmla="*/ 1443790 w 8128084"/>
              <a:gd name="connsiteY339" fmla="*/ 6328611 h 15135727"/>
              <a:gd name="connsiteX340" fmla="*/ 1419727 w 8128084"/>
              <a:gd name="connsiteY340" fmla="*/ 6208295 h 15135727"/>
              <a:gd name="connsiteX341" fmla="*/ 1275348 w 8128084"/>
              <a:gd name="connsiteY341" fmla="*/ 6304548 h 15135727"/>
              <a:gd name="connsiteX342" fmla="*/ 1323474 w 8128084"/>
              <a:gd name="connsiteY342" fmla="*/ 6015790 h 15135727"/>
              <a:gd name="connsiteX343" fmla="*/ 1540042 w 8128084"/>
              <a:gd name="connsiteY343" fmla="*/ 5871411 h 15135727"/>
              <a:gd name="connsiteX344" fmla="*/ 1540042 w 8128084"/>
              <a:gd name="connsiteY344" fmla="*/ 5751095 h 15135727"/>
              <a:gd name="connsiteX345" fmla="*/ 1395664 w 8128084"/>
              <a:gd name="connsiteY345" fmla="*/ 5799221 h 15135727"/>
              <a:gd name="connsiteX346" fmla="*/ 1179095 w 8128084"/>
              <a:gd name="connsiteY346" fmla="*/ 5799221 h 15135727"/>
              <a:gd name="connsiteX347" fmla="*/ 890337 w 8128084"/>
              <a:gd name="connsiteY347" fmla="*/ 5775158 h 15135727"/>
              <a:gd name="connsiteX348" fmla="*/ 697832 w 8128084"/>
              <a:gd name="connsiteY348" fmla="*/ 5606716 h 15135727"/>
              <a:gd name="connsiteX349" fmla="*/ 577516 w 8128084"/>
              <a:gd name="connsiteY349" fmla="*/ 5582653 h 15135727"/>
              <a:gd name="connsiteX350" fmla="*/ 697832 w 8128084"/>
              <a:gd name="connsiteY350" fmla="*/ 5775158 h 15135727"/>
              <a:gd name="connsiteX351" fmla="*/ 409074 w 8128084"/>
              <a:gd name="connsiteY351" fmla="*/ 5799221 h 15135727"/>
              <a:gd name="connsiteX352" fmla="*/ 168442 w 8128084"/>
              <a:gd name="connsiteY352" fmla="*/ 5702969 h 15135727"/>
              <a:gd name="connsiteX353" fmla="*/ 264695 w 8128084"/>
              <a:gd name="connsiteY353" fmla="*/ 5558590 h 15135727"/>
              <a:gd name="connsiteX354" fmla="*/ 144379 w 8128084"/>
              <a:gd name="connsiteY354" fmla="*/ 5510464 h 15135727"/>
              <a:gd name="connsiteX355" fmla="*/ 0 w 8128084"/>
              <a:gd name="connsiteY355" fmla="*/ 5462337 h 15135727"/>
              <a:gd name="connsiteX356" fmla="*/ 96253 w 8128084"/>
              <a:gd name="connsiteY356"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42827 w 8128084"/>
              <a:gd name="connsiteY202" fmla="*/ 14383753 h 15135727"/>
              <a:gd name="connsiteX203" fmla="*/ 4403558 w 8128084"/>
              <a:gd name="connsiteY203" fmla="*/ 14437895 h 15135727"/>
              <a:gd name="connsiteX204" fmla="*/ 4340058 w 8128084"/>
              <a:gd name="connsiteY204" fmla="*/ 14475995 h 15135727"/>
              <a:gd name="connsiteX205" fmla="*/ 4303127 w 8128084"/>
              <a:gd name="connsiteY205" fmla="*/ 14364703 h 15135727"/>
              <a:gd name="connsiteX206" fmla="*/ 4276892 w 8128084"/>
              <a:gd name="connsiteY206" fmla="*/ 14296190 h 15135727"/>
              <a:gd name="connsiteX207" fmla="*/ 4235116 w 8128084"/>
              <a:gd name="connsiteY207" fmla="*/ 14341642 h 15135727"/>
              <a:gd name="connsiteX208" fmla="*/ 4162927 w 8128084"/>
              <a:gd name="connsiteY208" fmla="*/ 14389769 h 15135727"/>
              <a:gd name="connsiteX209" fmla="*/ 4137527 w 8128084"/>
              <a:gd name="connsiteY209" fmla="*/ 14364369 h 15135727"/>
              <a:gd name="connsiteX210" fmla="*/ 3998327 w 8128084"/>
              <a:gd name="connsiteY210" fmla="*/ 14409153 h 15135727"/>
              <a:gd name="connsiteX211" fmla="*/ 4023727 w 8128084"/>
              <a:gd name="connsiteY211" fmla="*/ 14275803 h 15135727"/>
              <a:gd name="connsiteX212" fmla="*/ 3915945 w 8128084"/>
              <a:gd name="connsiteY212" fmla="*/ 14289840 h 15135727"/>
              <a:gd name="connsiteX213" fmla="*/ 3801979 w 8128084"/>
              <a:gd name="connsiteY213" fmla="*/ 14293516 h 15135727"/>
              <a:gd name="connsiteX214" fmla="*/ 3719764 w 8128084"/>
              <a:gd name="connsiteY214" fmla="*/ 14415169 h 15135727"/>
              <a:gd name="connsiteX215" fmla="*/ 3625850 w 8128084"/>
              <a:gd name="connsiteY215" fmla="*/ 14616364 h 15135727"/>
              <a:gd name="connsiteX216" fmla="*/ 3513221 w 8128084"/>
              <a:gd name="connsiteY216" fmla="*/ 14726653 h 15135727"/>
              <a:gd name="connsiteX217" fmla="*/ 3583071 w 8128084"/>
              <a:gd name="connsiteY217" fmla="*/ 14832932 h 15135727"/>
              <a:gd name="connsiteX218" fmla="*/ 3633537 w 8128084"/>
              <a:gd name="connsiteY218" fmla="*/ 14967285 h 15135727"/>
              <a:gd name="connsiteX219" fmla="*/ 3609474 w 8128084"/>
              <a:gd name="connsiteY219" fmla="*/ 15087600 h 15135727"/>
              <a:gd name="connsiteX220" fmla="*/ 3479132 w 8128084"/>
              <a:gd name="connsiteY220" fmla="*/ 14975974 h 15135727"/>
              <a:gd name="connsiteX221" fmla="*/ 3304340 w 8128084"/>
              <a:gd name="connsiteY221" fmla="*/ 14949237 h 15135727"/>
              <a:gd name="connsiteX222" fmla="*/ 3261227 w 8128084"/>
              <a:gd name="connsiteY222" fmla="*/ 14787145 h 15135727"/>
              <a:gd name="connsiteX223" fmla="*/ 3128211 w 8128084"/>
              <a:gd name="connsiteY223" fmla="*/ 14919158 h 15135727"/>
              <a:gd name="connsiteX224" fmla="*/ 3090277 w 8128084"/>
              <a:gd name="connsiteY224" fmla="*/ 15075903 h 15135727"/>
              <a:gd name="connsiteX225" fmla="*/ 2959769 w 8128084"/>
              <a:gd name="connsiteY225" fmla="*/ 15135727 h 15135727"/>
              <a:gd name="connsiteX226" fmla="*/ 2935706 w 8128084"/>
              <a:gd name="connsiteY226" fmla="*/ 14895095 h 15135727"/>
              <a:gd name="connsiteX227" fmla="*/ 2791327 w 8128084"/>
              <a:gd name="connsiteY227" fmla="*/ 14943221 h 15135727"/>
              <a:gd name="connsiteX228" fmla="*/ 2671011 w 8128084"/>
              <a:gd name="connsiteY228" fmla="*/ 15039474 h 15135727"/>
              <a:gd name="connsiteX229" fmla="*/ 2430379 w 8128084"/>
              <a:gd name="connsiteY229" fmla="*/ 15087600 h 15135727"/>
              <a:gd name="connsiteX230" fmla="*/ 2237874 w 8128084"/>
              <a:gd name="connsiteY230" fmla="*/ 15039474 h 15135727"/>
              <a:gd name="connsiteX231" fmla="*/ 2622885 w 8128084"/>
              <a:gd name="connsiteY231" fmla="*/ 14846969 h 15135727"/>
              <a:gd name="connsiteX232" fmla="*/ 2887579 w 8128084"/>
              <a:gd name="connsiteY232" fmla="*/ 14774779 h 15135727"/>
              <a:gd name="connsiteX233" fmla="*/ 2839453 w 8128084"/>
              <a:gd name="connsiteY233" fmla="*/ 14582274 h 15135727"/>
              <a:gd name="connsiteX234" fmla="*/ 2935706 w 8128084"/>
              <a:gd name="connsiteY234" fmla="*/ 14510085 h 15135727"/>
              <a:gd name="connsiteX235" fmla="*/ 2935706 w 8128084"/>
              <a:gd name="connsiteY235" fmla="*/ 14510085 h 15135727"/>
              <a:gd name="connsiteX236" fmla="*/ 3080085 w 8128084"/>
              <a:gd name="connsiteY236" fmla="*/ 14413832 h 15135727"/>
              <a:gd name="connsiteX237" fmla="*/ 3152274 w 8128084"/>
              <a:gd name="connsiteY237" fmla="*/ 14341642 h 15135727"/>
              <a:gd name="connsiteX238" fmla="*/ 3080085 w 8128084"/>
              <a:gd name="connsiteY238" fmla="*/ 14269453 h 15135727"/>
              <a:gd name="connsiteX239" fmla="*/ 3152274 w 8128084"/>
              <a:gd name="connsiteY239" fmla="*/ 14197264 h 15135727"/>
              <a:gd name="connsiteX240" fmla="*/ 3152274 w 8128084"/>
              <a:gd name="connsiteY240" fmla="*/ 14052885 h 15135727"/>
              <a:gd name="connsiteX241" fmla="*/ 3080085 w 8128084"/>
              <a:gd name="connsiteY241" fmla="*/ 13980695 h 15135727"/>
              <a:gd name="connsiteX242" fmla="*/ 3056021 w 8128084"/>
              <a:gd name="connsiteY242" fmla="*/ 14076948 h 15135727"/>
              <a:gd name="connsiteX243" fmla="*/ 2935706 w 8128084"/>
              <a:gd name="connsiteY243" fmla="*/ 14076948 h 15135727"/>
              <a:gd name="connsiteX244" fmla="*/ 2863516 w 8128084"/>
              <a:gd name="connsiteY244" fmla="*/ 14125074 h 15135727"/>
              <a:gd name="connsiteX245" fmla="*/ 2719137 w 8128084"/>
              <a:gd name="connsiteY245" fmla="*/ 14197264 h 15135727"/>
              <a:gd name="connsiteX246" fmla="*/ 2646948 w 8128084"/>
              <a:gd name="connsiteY246" fmla="*/ 14197264 h 15135727"/>
              <a:gd name="connsiteX247" fmla="*/ 2598821 w 8128084"/>
              <a:gd name="connsiteY247" fmla="*/ 14125074 h 15135727"/>
              <a:gd name="connsiteX248" fmla="*/ 2430379 w 8128084"/>
              <a:gd name="connsiteY248" fmla="*/ 13836316 h 15135727"/>
              <a:gd name="connsiteX249" fmla="*/ 2646948 w 8128084"/>
              <a:gd name="connsiteY249" fmla="*/ 13812253 h 15135727"/>
              <a:gd name="connsiteX250" fmla="*/ 2502569 w 8128084"/>
              <a:gd name="connsiteY250" fmla="*/ 13475369 h 15135727"/>
              <a:gd name="connsiteX251" fmla="*/ 2550695 w 8128084"/>
              <a:gd name="connsiteY251" fmla="*/ 13186611 h 15135727"/>
              <a:gd name="connsiteX252" fmla="*/ 2719137 w 8128084"/>
              <a:gd name="connsiteY252" fmla="*/ 13042232 h 15135727"/>
              <a:gd name="connsiteX253" fmla="*/ 2791327 w 8128084"/>
              <a:gd name="connsiteY253" fmla="*/ 12945979 h 15135727"/>
              <a:gd name="connsiteX254" fmla="*/ 3031958 w 8128084"/>
              <a:gd name="connsiteY254" fmla="*/ 13090358 h 15135727"/>
              <a:gd name="connsiteX255" fmla="*/ 3056021 w 8128084"/>
              <a:gd name="connsiteY255" fmla="*/ 12753474 h 15135727"/>
              <a:gd name="connsiteX256" fmla="*/ 2887579 w 8128084"/>
              <a:gd name="connsiteY256" fmla="*/ 12777537 h 15135727"/>
              <a:gd name="connsiteX257" fmla="*/ 2815390 w 8128084"/>
              <a:gd name="connsiteY257" fmla="*/ 12777537 h 15135727"/>
              <a:gd name="connsiteX258" fmla="*/ 3176337 w 8128084"/>
              <a:gd name="connsiteY258" fmla="*/ 12368464 h 15135727"/>
              <a:gd name="connsiteX259" fmla="*/ 3104148 w 8128084"/>
              <a:gd name="connsiteY259" fmla="*/ 12320337 h 15135727"/>
              <a:gd name="connsiteX260" fmla="*/ 3104148 w 8128084"/>
              <a:gd name="connsiteY260" fmla="*/ 12320337 h 15135727"/>
              <a:gd name="connsiteX261" fmla="*/ 3007895 w 8128084"/>
              <a:gd name="connsiteY261" fmla="*/ 12079706 h 15135727"/>
              <a:gd name="connsiteX262" fmla="*/ 2911642 w 8128084"/>
              <a:gd name="connsiteY262" fmla="*/ 11935327 h 15135727"/>
              <a:gd name="connsiteX263" fmla="*/ 2863516 w 8128084"/>
              <a:gd name="connsiteY263" fmla="*/ 11694695 h 15135727"/>
              <a:gd name="connsiteX264" fmla="*/ 2911642 w 8128084"/>
              <a:gd name="connsiteY264" fmla="*/ 11454064 h 15135727"/>
              <a:gd name="connsiteX265" fmla="*/ 3056021 w 8128084"/>
              <a:gd name="connsiteY265" fmla="*/ 11454064 h 15135727"/>
              <a:gd name="connsiteX266" fmla="*/ 2983832 w 8128084"/>
              <a:gd name="connsiteY266" fmla="*/ 11381874 h 15135727"/>
              <a:gd name="connsiteX267" fmla="*/ 3031958 w 8128084"/>
              <a:gd name="connsiteY267" fmla="*/ 11285621 h 15135727"/>
              <a:gd name="connsiteX268" fmla="*/ 3007895 w 8128084"/>
              <a:gd name="connsiteY268" fmla="*/ 11189369 h 15135727"/>
              <a:gd name="connsiteX269" fmla="*/ 2887579 w 8128084"/>
              <a:gd name="connsiteY269" fmla="*/ 11141242 h 15135727"/>
              <a:gd name="connsiteX270" fmla="*/ 2887579 w 8128084"/>
              <a:gd name="connsiteY270" fmla="*/ 10972800 h 15135727"/>
              <a:gd name="connsiteX271" fmla="*/ 2887579 w 8128084"/>
              <a:gd name="connsiteY271" fmla="*/ 10924674 h 15135727"/>
              <a:gd name="connsiteX272" fmla="*/ 2767264 w 8128084"/>
              <a:gd name="connsiteY272" fmla="*/ 11020927 h 15135727"/>
              <a:gd name="connsiteX273" fmla="*/ 2743200 w 8128084"/>
              <a:gd name="connsiteY273" fmla="*/ 10924674 h 15135727"/>
              <a:gd name="connsiteX274" fmla="*/ 2550695 w 8128084"/>
              <a:gd name="connsiteY274" fmla="*/ 11020927 h 15135727"/>
              <a:gd name="connsiteX275" fmla="*/ 2526632 w 8128084"/>
              <a:gd name="connsiteY275" fmla="*/ 11117179 h 15135727"/>
              <a:gd name="connsiteX276" fmla="*/ 2334127 w 8128084"/>
              <a:gd name="connsiteY276" fmla="*/ 10996864 h 15135727"/>
              <a:gd name="connsiteX277" fmla="*/ 2358190 w 8128084"/>
              <a:gd name="connsiteY277" fmla="*/ 10732169 h 15135727"/>
              <a:gd name="connsiteX278" fmla="*/ 2334127 w 8128084"/>
              <a:gd name="connsiteY278" fmla="*/ 10587790 h 15135727"/>
              <a:gd name="connsiteX279" fmla="*/ 2406316 w 8128084"/>
              <a:gd name="connsiteY279" fmla="*/ 10491537 h 15135727"/>
              <a:gd name="connsiteX280" fmla="*/ 2598821 w 8128084"/>
              <a:gd name="connsiteY280" fmla="*/ 10684042 h 15135727"/>
              <a:gd name="connsiteX281" fmla="*/ 2767264 w 8128084"/>
              <a:gd name="connsiteY281" fmla="*/ 10684042 h 15135727"/>
              <a:gd name="connsiteX282" fmla="*/ 2646948 w 8128084"/>
              <a:gd name="connsiteY282" fmla="*/ 10515600 h 15135727"/>
              <a:gd name="connsiteX283" fmla="*/ 2815390 w 8128084"/>
              <a:gd name="connsiteY283" fmla="*/ 10395285 h 15135727"/>
              <a:gd name="connsiteX284" fmla="*/ 3080085 w 8128084"/>
              <a:gd name="connsiteY284" fmla="*/ 10419348 h 15135727"/>
              <a:gd name="connsiteX285" fmla="*/ 3248527 w 8128084"/>
              <a:gd name="connsiteY285" fmla="*/ 10539664 h 15135727"/>
              <a:gd name="connsiteX286" fmla="*/ 3320716 w 8128084"/>
              <a:gd name="connsiteY286" fmla="*/ 10659979 h 15135727"/>
              <a:gd name="connsiteX287" fmla="*/ 3465095 w 8128084"/>
              <a:gd name="connsiteY287" fmla="*/ 10659979 h 15135727"/>
              <a:gd name="connsiteX288" fmla="*/ 3441032 w 8128084"/>
              <a:gd name="connsiteY288" fmla="*/ 10491537 h 15135727"/>
              <a:gd name="connsiteX289" fmla="*/ 3392906 w 8128084"/>
              <a:gd name="connsiteY289" fmla="*/ 10250906 h 15135727"/>
              <a:gd name="connsiteX290" fmla="*/ 3152274 w 8128084"/>
              <a:gd name="connsiteY290" fmla="*/ 10250906 h 15135727"/>
              <a:gd name="connsiteX291" fmla="*/ 3176337 w 8128084"/>
              <a:gd name="connsiteY291" fmla="*/ 10178716 h 15135727"/>
              <a:gd name="connsiteX292" fmla="*/ 3104148 w 8128084"/>
              <a:gd name="connsiteY292" fmla="*/ 10154653 h 15135727"/>
              <a:gd name="connsiteX293" fmla="*/ 3007895 w 8128084"/>
              <a:gd name="connsiteY293" fmla="*/ 9962148 h 15135727"/>
              <a:gd name="connsiteX294" fmla="*/ 3176337 w 8128084"/>
              <a:gd name="connsiteY294" fmla="*/ 9889958 h 15135727"/>
              <a:gd name="connsiteX295" fmla="*/ 2959769 w 8128084"/>
              <a:gd name="connsiteY295" fmla="*/ 9504948 h 15135727"/>
              <a:gd name="connsiteX296" fmla="*/ 2791327 w 8128084"/>
              <a:gd name="connsiteY296" fmla="*/ 9456821 h 15135727"/>
              <a:gd name="connsiteX297" fmla="*/ 2574758 w 8128084"/>
              <a:gd name="connsiteY297" fmla="*/ 9336506 h 15135727"/>
              <a:gd name="connsiteX298" fmla="*/ 2550695 w 8128084"/>
              <a:gd name="connsiteY298" fmla="*/ 9071811 h 15135727"/>
              <a:gd name="connsiteX299" fmla="*/ 2695074 w 8128084"/>
              <a:gd name="connsiteY299" fmla="*/ 8999621 h 15135727"/>
              <a:gd name="connsiteX300" fmla="*/ 2622885 w 8128084"/>
              <a:gd name="connsiteY300" fmla="*/ 8975558 h 15135727"/>
              <a:gd name="connsiteX301" fmla="*/ 2430379 w 8128084"/>
              <a:gd name="connsiteY301" fmla="*/ 8999621 h 15135727"/>
              <a:gd name="connsiteX302" fmla="*/ 2261937 w 8128084"/>
              <a:gd name="connsiteY302" fmla="*/ 9168064 h 15135727"/>
              <a:gd name="connsiteX303" fmla="*/ 2237874 w 8128084"/>
              <a:gd name="connsiteY303" fmla="*/ 8999621 h 15135727"/>
              <a:gd name="connsiteX304" fmla="*/ 2117558 w 8128084"/>
              <a:gd name="connsiteY304" fmla="*/ 8975558 h 15135727"/>
              <a:gd name="connsiteX305" fmla="*/ 2045369 w 8128084"/>
              <a:gd name="connsiteY305" fmla="*/ 8783053 h 15135727"/>
              <a:gd name="connsiteX306" fmla="*/ 1852864 w 8128084"/>
              <a:gd name="connsiteY306" fmla="*/ 8758990 h 15135727"/>
              <a:gd name="connsiteX307" fmla="*/ 1636295 w 8128084"/>
              <a:gd name="connsiteY307" fmla="*/ 8927432 h 15135727"/>
              <a:gd name="connsiteX308" fmla="*/ 1588169 w 8128084"/>
              <a:gd name="connsiteY308" fmla="*/ 9023685 h 15135727"/>
              <a:gd name="connsiteX309" fmla="*/ 1515979 w 8128084"/>
              <a:gd name="connsiteY309" fmla="*/ 8879306 h 15135727"/>
              <a:gd name="connsiteX310" fmla="*/ 1347537 w 8128084"/>
              <a:gd name="connsiteY310" fmla="*/ 8879306 h 15135727"/>
              <a:gd name="connsiteX311" fmla="*/ 1347537 w 8128084"/>
              <a:gd name="connsiteY311" fmla="*/ 8710864 h 15135727"/>
              <a:gd name="connsiteX312" fmla="*/ 1106906 w 8128084"/>
              <a:gd name="connsiteY312" fmla="*/ 8783053 h 15135727"/>
              <a:gd name="connsiteX313" fmla="*/ 890337 w 8128084"/>
              <a:gd name="connsiteY313" fmla="*/ 8686800 h 15135727"/>
              <a:gd name="connsiteX314" fmla="*/ 649706 w 8128084"/>
              <a:gd name="connsiteY314" fmla="*/ 8662737 h 15135727"/>
              <a:gd name="connsiteX315" fmla="*/ 385011 w 8128084"/>
              <a:gd name="connsiteY315" fmla="*/ 8566485 h 15135727"/>
              <a:gd name="connsiteX316" fmla="*/ 577516 w 8128084"/>
              <a:gd name="connsiteY316" fmla="*/ 8373979 h 15135727"/>
              <a:gd name="connsiteX317" fmla="*/ 794085 w 8128084"/>
              <a:gd name="connsiteY317" fmla="*/ 8301790 h 15135727"/>
              <a:gd name="connsiteX318" fmla="*/ 745958 w 8128084"/>
              <a:gd name="connsiteY318" fmla="*/ 8133348 h 15135727"/>
              <a:gd name="connsiteX319" fmla="*/ 818148 w 8128084"/>
              <a:gd name="connsiteY319" fmla="*/ 7820527 h 15135727"/>
              <a:gd name="connsiteX320" fmla="*/ 697832 w 8128084"/>
              <a:gd name="connsiteY320" fmla="*/ 7820527 h 15135727"/>
              <a:gd name="connsiteX321" fmla="*/ 625642 w 8128084"/>
              <a:gd name="connsiteY321" fmla="*/ 7916779 h 15135727"/>
              <a:gd name="connsiteX322" fmla="*/ 457200 w 8128084"/>
              <a:gd name="connsiteY322" fmla="*/ 7820527 h 15135727"/>
              <a:gd name="connsiteX323" fmla="*/ 529390 w 8128084"/>
              <a:gd name="connsiteY323" fmla="*/ 7700211 h 15135727"/>
              <a:gd name="connsiteX324" fmla="*/ 938464 w 8128084"/>
              <a:gd name="connsiteY324" fmla="*/ 7676148 h 15135727"/>
              <a:gd name="connsiteX325" fmla="*/ 1058779 w 8128084"/>
              <a:gd name="connsiteY325" fmla="*/ 7459579 h 15135727"/>
              <a:gd name="connsiteX326" fmla="*/ 1203158 w 8128084"/>
              <a:gd name="connsiteY326" fmla="*/ 7603958 h 15135727"/>
              <a:gd name="connsiteX327" fmla="*/ 1299411 w 8128084"/>
              <a:gd name="connsiteY327" fmla="*/ 7555832 h 15135727"/>
              <a:gd name="connsiteX328" fmla="*/ 1443790 w 8128084"/>
              <a:gd name="connsiteY328" fmla="*/ 7507706 h 15135727"/>
              <a:gd name="connsiteX329" fmla="*/ 1684421 w 8128084"/>
              <a:gd name="connsiteY329" fmla="*/ 7603958 h 15135727"/>
              <a:gd name="connsiteX330" fmla="*/ 1684421 w 8128084"/>
              <a:gd name="connsiteY330" fmla="*/ 7603958 h 15135727"/>
              <a:gd name="connsiteX331" fmla="*/ 1540042 w 8128084"/>
              <a:gd name="connsiteY331" fmla="*/ 7363327 h 15135727"/>
              <a:gd name="connsiteX332" fmla="*/ 1299411 w 8128084"/>
              <a:gd name="connsiteY332" fmla="*/ 7315200 h 15135727"/>
              <a:gd name="connsiteX333" fmla="*/ 1130969 w 8128084"/>
              <a:gd name="connsiteY333" fmla="*/ 7339264 h 15135727"/>
              <a:gd name="connsiteX334" fmla="*/ 1034716 w 8128084"/>
              <a:gd name="connsiteY334" fmla="*/ 7315200 h 15135727"/>
              <a:gd name="connsiteX335" fmla="*/ 1155032 w 8128084"/>
              <a:gd name="connsiteY335" fmla="*/ 7050506 h 15135727"/>
              <a:gd name="connsiteX336" fmla="*/ 1155032 w 8128084"/>
              <a:gd name="connsiteY336" fmla="*/ 6930190 h 15135727"/>
              <a:gd name="connsiteX337" fmla="*/ 1155032 w 8128084"/>
              <a:gd name="connsiteY337" fmla="*/ 6761748 h 15135727"/>
              <a:gd name="connsiteX338" fmla="*/ 1203158 w 8128084"/>
              <a:gd name="connsiteY338" fmla="*/ 6617369 h 15135727"/>
              <a:gd name="connsiteX339" fmla="*/ 1371600 w 8128084"/>
              <a:gd name="connsiteY339" fmla="*/ 6472990 h 15135727"/>
              <a:gd name="connsiteX340" fmla="*/ 1443790 w 8128084"/>
              <a:gd name="connsiteY340" fmla="*/ 6328611 h 15135727"/>
              <a:gd name="connsiteX341" fmla="*/ 1419727 w 8128084"/>
              <a:gd name="connsiteY341" fmla="*/ 6208295 h 15135727"/>
              <a:gd name="connsiteX342" fmla="*/ 1275348 w 8128084"/>
              <a:gd name="connsiteY342" fmla="*/ 6304548 h 15135727"/>
              <a:gd name="connsiteX343" fmla="*/ 1323474 w 8128084"/>
              <a:gd name="connsiteY343" fmla="*/ 6015790 h 15135727"/>
              <a:gd name="connsiteX344" fmla="*/ 1540042 w 8128084"/>
              <a:gd name="connsiteY344" fmla="*/ 5871411 h 15135727"/>
              <a:gd name="connsiteX345" fmla="*/ 1540042 w 8128084"/>
              <a:gd name="connsiteY345" fmla="*/ 5751095 h 15135727"/>
              <a:gd name="connsiteX346" fmla="*/ 1395664 w 8128084"/>
              <a:gd name="connsiteY346" fmla="*/ 5799221 h 15135727"/>
              <a:gd name="connsiteX347" fmla="*/ 1179095 w 8128084"/>
              <a:gd name="connsiteY347" fmla="*/ 5799221 h 15135727"/>
              <a:gd name="connsiteX348" fmla="*/ 890337 w 8128084"/>
              <a:gd name="connsiteY348" fmla="*/ 5775158 h 15135727"/>
              <a:gd name="connsiteX349" fmla="*/ 697832 w 8128084"/>
              <a:gd name="connsiteY349" fmla="*/ 5606716 h 15135727"/>
              <a:gd name="connsiteX350" fmla="*/ 577516 w 8128084"/>
              <a:gd name="connsiteY350" fmla="*/ 5582653 h 15135727"/>
              <a:gd name="connsiteX351" fmla="*/ 697832 w 8128084"/>
              <a:gd name="connsiteY351" fmla="*/ 5775158 h 15135727"/>
              <a:gd name="connsiteX352" fmla="*/ 409074 w 8128084"/>
              <a:gd name="connsiteY352" fmla="*/ 5799221 h 15135727"/>
              <a:gd name="connsiteX353" fmla="*/ 168442 w 8128084"/>
              <a:gd name="connsiteY353" fmla="*/ 5702969 h 15135727"/>
              <a:gd name="connsiteX354" fmla="*/ 264695 w 8128084"/>
              <a:gd name="connsiteY354" fmla="*/ 5558590 h 15135727"/>
              <a:gd name="connsiteX355" fmla="*/ 144379 w 8128084"/>
              <a:gd name="connsiteY355" fmla="*/ 5510464 h 15135727"/>
              <a:gd name="connsiteX356" fmla="*/ 0 w 8128084"/>
              <a:gd name="connsiteY356" fmla="*/ 5462337 h 15135727"/>
              <a:gd name="connsiteX357" fmla="*/ 96253 w 8128084"/>
              <a:gd name="connsiteY357"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42827 w 8128084"/>
              <a:gd name="connsiteY202" fmla="*/ 14383753 h 15135727"/>
              <a:gd name="connsiteX203" fmla="*/ 4403558 w 8128084"/>
              <a:gd name="connsiteY203" fmla="*/ 14437895 h 15135727"/>
              <a:gd name="connsiteX204" fmla="*/ 4340058 w 8128084"/>
              <a:gd name="connsiteY204" fmla="*/ 14475995 h 15135727"/>
              <a:gd name="connsiteX205" fmla="*/ 4303127 w 8128084"/>
              <a:gd name="connsiteY205" fmla="*/ 14364703 h 15135727"/>
              <a:gd name="connsiteX206" fmla="*/ 4276892 w 8128084"/>
              <a:gd name="connsiteY206" fmla="*/ 14296190 h 15135727"/>
              <a:gd name="connsiteX207" fmla="*/ 4235116 w 8128084"/>
              <a:gd name="connsiteY207" fmla="*/ 14341642 h 15135727"/>
              <a:gd name="connsiteX208" fmla="*/ 4162927 w 8128084"/>
              <a:gd name="connsiteY208" fmla="*/ 14389769 h 15135727"/>
              <a:gd name="connsiteX209" fmla="*/ 4137527 w 8128084"/>
              <a:gd name="connsiteY209" fmla="*/ 14364369 h 15135727"/>
              <a:gd name="connsiteX210" fmla="*/ 3998327 w 8128084"/>
              <a:gd name="connsiteY210" fmla="*/ 14409153 h 15135727"/>
              <a:gd name="connsiteX211" fmla="*/ 4023727 w 8128084"/>
              <a:gd name="connsiteY211" fmla="*/ 14275803 h 15135727"/>
              <a:gd name="connsiteX212" fmla="*/ 3915945 w 8128084"/>
              <a:gd name="connsiteY212" fmla="*/ 14289840 h 15135727"/>
              <a:gd name="connsiteX213" fmla="*/ 3801979 w 8128084"/>
              <a:gd name="connsiteY213" fmla="*/ 14293516 h 15135727"/>
              <a:gd name="connsiteX214" fmla="*/ 3719764 w 8128084"/>
              <a:gd name="connsiteY214" fmla="*/ 14415169 h 15135727"/>
              <a:gd name="connsiteX215" fmla="*/ 3625850 w 8128084"/>
              <a:gd name="connsiteY215" fmla="*/ 14616364 h 15135727"/>
              <a:gd name="connsiteX216" fmla="*/ 3513221 w 8128084"/>
              <a:gd name="connsiteY216" fmla="*/ 14726653 h 15135727"/>
              <a:gd name="connsiteX217" fmla="*/ 3583071 w 8128084"/>
              <a:gd name="connsiteY217" fmla="*/ 14832932 h 15135727"/>
              <a:gd name="connsiteX218" fmla="*/ 3633537 w 8128084"/>
              <a:gd name="connsiteY218" fmla="*/ 14967285 h 15135727"/>
              <a:gd name="connsiteX219" fmla="*/ 3609474 w 8128084"/>
              <a:gd name="connsiteY219" fmla="*/ 15087600 h 15135727"/>
              <a:gd name="connsiteX220" fmla="*/ 3479132 w 8128084"/>
              <a:gd name="connsiteY220" fmla="*/ 14975974 h 15135727"/>
              <a:gd name="connsiteX221" fmla="*/ 3304340 w 8128084"/>
              <a:gd name="connsiteY221" fmla="*/ 14949237 h 15135727"/>
              <a:gd name="connsiteX222" fmla="*/ 3261227 w 8128084"/>
              <a:gd name="connsiteY222" fmla="*/ 14787145 h 15135727"/>
              <a:gd name="connsiteX223" fmla="*/ 3128211 w 8128084"/>
              <a:gd name="connsiteY223" fmla="*/ 14919158 h 15135727"/>
              <a:gd name="connsiteX224" fmla="*/ 3090277 w 8128084"/>
              <a:gd name="connsiteY224" fmla="*/ 15075903 h 15135727"/>
              <a:gd name="connsiteX225" fmla="*/ 2959769 w 8128084"/>
              <a:gd name="connsiteY225" fmla="*/ 15135727 h 15135727"/>
              <a:gd name="connsiteX226" fmla="*/ 2891256 w 8128084"/>
              <a:gd name="connsiteY226" fmla="*/ 14945895 h 15135727"/>
              <a:gd name="connsiteX227" fmla="*/ 2791327 w 8128084"/>
              <a:gd name="connsiteY227" fmla="*/ 14943221 h 15135727"/>
              <a:gd name="connsiteX228" fmla="*/ 2671011 w 8128084"/>
              <a:gd name="connsiteY228" fmla="*/ 15039474 h 15135727"/>
              <a:gd name="connsiteX229" fmla="*/ 2430379 w 8128084"/>
              <a:gd name="connsiteY229" fmla="*/ 15087600 h 15135727"/>
              <a:gd name="connsiteX230" fmla="*/ 2237874 w 8128084"/>
              <a:gd name="connsiteY230" fmla="*/ 15039474 h 15135727"/>
              <a:gd name="connsiteX231" fmla="*/ 2622885 w 8128084"/>
              <a:gd name="connsiteY231" fmla="*/ 14846969 h 15135727"/>
              <a:gd name="connsiteX232" fmla="*/ 2887579 w 8128084"/>
              <a:gd name="connsiteY232" fmla="*/ 14774779 h 15135727"/>
              <a:gd name="connsiteX233" fmla="*/ 2839453 w 8128084"/>
              <a:gd name="connsiteY233" fmla="*/ 14582274 h 15135727"/>
              <a:gd name="connsiteX234" fmla="*/ 2935706 w 8128084"/>
              <a:gd name="connsiteY234" fmla="*/ 14510085 h 15135727"/>
              <a:gd name="connsiteX235" fmla="*/ 2935706 w 8128084"/>
              <a:gd name="connsiteY235" fmla="*/ 14510085 h 15135727"/>
              <a:gd name="connsiteX236" fmla="*/ 3080085 w 8128084"/>
              <a:gd name="connsiteY236" fmla="*/ 14413832 h 15135727"/>
              <a:gd name="connsiteX237" fmla="*/ 3152274 w 8128084"/>
              <a:gd name="connsiteY237" fmla="*/ 14341642 h 15135727"/>
              <a:gd name="connsiteX238" fmla="*/ 3080085 w 8128084"/>
              <a:gd name="connsiteY238" fmla="*/ 14269453 h 15135727"/>
              <a:gd name="connsiteX239" fmla="*/ 3152274 w 8128084"/>
              <a:gd name="connsiteY239" fmla="*/ 14197264 h 15135727"/>
              <a:gd name="connsiteX240" fmla="*/ 3152274 w 8128084"/>
              <a:gd name="connsiteY240" fmla="*/ 14052885 h 15135727"/>
              <a:gd name="connsiteX241" fmla="*/ 3080085 w 8128084"/>
              <a:gd name="connsiteY241" fmla="*/ 13980695 h 15135727"/>
              <a:gd name="connsiteX242" fmla="*/ 3056021 w 8128084"/>
              <a:gd name="connsiteY242" fmla="*/ 14076948 h 15135727"/>
              <a:gd name="connsiteX243" fmla="*/ 2935706 w 8128084"/>
              <a:gd name="connsiteY243" fmla="*/ 14076948 h 15135727"/>
              <a:gd name="connsiteX244" fmla="*/ 2863516 w 8128084"/>
              <a:gd name="connsiteY244" fmla="*/ 14125074 h 15135727"/>
              <a:gd name="connsiteX245" fmla="*/ 2719137 w 8128084"/>
              <a:gd name="connsiteY245" fmla="*/ 14197264 h 15135727"/>
              <a:gd name="connsiteX246" fmla="*/ 2646948 w 8128084"/>
              <a:gd name="connsiteY246" fmla="*/ 14197264 h 15135727"/>
              <a:gd name="connsiteX247" fmla="*/ 2598821 w 8128084"/>
              <a:gd name="connsiteY247" fmla="*/ 14125074 h 15135727"/>
              <a:gd name="connsiteX248" fmla="*/ 2430379 w 8128084"/>
              <a:gd name="connsiteY248" fmla="*/ 13836316 h 15135727"/>
              <a:gd name="connsiteX249" fmla="*/ 2646948 w 8128084"/>
              <a:gd name="connsiteY249" fmla="*/ 13812253 h 15135727"/>
              <a:gd name="connsiteX250" fmla="*/ 2502569 w 8128084"/>
              <a:gd name="connsiteY250" fmla="*/ 13475369 h 15135727"/>
              <a:gd name="connsiteX251" fmla="*/ 2550695 w 8128084"/>
              <a:gd name="connsiteY251" fmla="*/ 13186611 h 15135727"/>
              <a:gd name="connsiteX252" fmla="*/ 2719137 w 8128084"/>
              <a:gd name="connsiteY252" fmla="*/ 13042232 h 15135727"/>
              <a:gd name="connsiteX253" fmla="*/ 2791327 w 8128084"/>
              <a:gd name="connsiteY253" fmla="*/ 12945979 h 15135727"/>
              <a:gd name="connsiteX254" fmla="*/ 3031958 w 8128084"/>
              <a:gd name="connsiteY254" fmla="*/ 13090358 h 15135727"/>
              <a:gd name="connsiteX255" fmla="*/ 3056021 w 8128084"/>
              <a:gd name="connsiteY255" fmla="*/ 12753474 h 15135727"/>
              <a:gd name="connsiteX256" fmla="*/ 2887579 w 8128084"/>
              <a:gd name="connsiteY256" fmla="*/ 12777537 h 15135727"/>
              <a:gd name="connsiteX257" fmla="*/ 2815390 w 8128084"/>
              <a:gd name="connsiteY257" fmla="*/ 12777537 h 15135727"/>
              <a:gd name="connsiteX258" fmla="*/ 3176337 w 8128084"/>
              <a:gd name="connsiteY258" fmla="*/ 12368464 h 15135727"/>
              <a:gd name="connsiteX259" fmla="*/ 3104148 w 8128084"/>
              <a:gd name="connsiteY259" fmla="*/ 12320337 h 15135727"/>
              <a:gd name="connsiteX260" fmla="*/ 3104148 w 8128084"/>
              <a:gd name="connsiteY260" fmla="*/ 12320337 h 15135727"/>
              <a:gd name="connsiteX261" fmla="*/ 3007895 w 8128084"/>
              <a:gd name="connsiteY261" fmla="*/ 12079706 h 15135727"/>
              <a:gd name="connsiteX262" fmla="*/ 2911642 w 8128084"/>
              <a:gd name="connsiteY262" fmla="*/ 11935327 h 15135727"/>
              <a:gd name="connsiteX263" fmla="*/ 2863516 w 8128084"/>
              <a:gd name="connsiteY263" fmla="*/ 11694695 h 15135727"/>
              <a:gd name="connsiteX264" fmla="*/ 2911642 w 8128084"/>
              <a:gd name="connsiteY264" fmla="*/ 11454064 h 15135727"/>
              <a:gd name="connsiteX265" fmla="*/ 3056021 w 8128084"/>
              <a:gd name="connsiteY265" fmla="*/ 11454064 h 15135727"/>
              <a:gd name="connsiteX266" fmla="*/ 2983832 w 8128084"/>
              <a:gd name="connsiteY266" fmla="*/ 11381874 h 15135727"/>
              <a:gd name="connsiteX267" fmla="*/ 3031958 w 8128084"/>
              <a:gd name="connsiteY267" fmla="*/ 11285621 h 15135727"/>
              <a:gd name="connsiteX268" fmla="*/ 3007895 w 8128084"/>
              <a:gd name="connsiteY268" fmla="*/ 11189369 h 15135727"/>
              <a:gd name="connsiteX269" fmla="*/ 2887579 w 8128084"/>
              <a:gd name="connsiteY269" fmla="*/ 11141242 h 15135727"/>
              <a:gd name="connsiteX270" fmla="*/ 2887579 w 8128084"/>
              <a:gd name="connsiteY270" fmla="*/ 10972800 h 15135727"/>
              <a:gd name="connsiteX271" fmla="*/ 2887579 w 8128084"/>
              <a:gd name="connsiteY271" fmla="*/ 10924674 h 15135727"/>
              <a:gd name="connsiteX272" fmla="*/ 2767264 w 8128084"/>
              <a:gd name="connsiteY272" fmla="*/ 11020927 h 15135727"/>
              <a:gd name="connsiteX273" fmla="*/ 2743200 w 8128084"/>
              <a:gd name="connsiteY273" fmla="*/ 10924674 h 15135727"/>
              <a:gd name="connsiteX274" fmla="*/ 2550695 w 8128084"/>
              <a:gd name="connsiteY274" fmla="*/ 11020927 h 15135727"/>
              <a:gd name="connsiteX275" fmla="*/ 2526632 w 8128084"/>
              <a:gd name="connsiteY275" fmla="*/ 11117179 h 15135727"/>
              <a:gd name="connsiteX276" fmla="*/ 2334127 w 8128084"/>
              <a:gd name="connsiteY276" fmla="*/ 10996864 h 15135727"/>
              <a:gd name="connsiteX277" fmla="*/ 2358190 w 8128084"/>
              <a:gd name="connsiteY277" fmla="*/ 10732169 h 15135727"/>
              <a:gd name="connsiteX278" fmla="*/ 2334127 w 8128084"/>
              <a:gd name="connsiteY278" fmla="*/ 10587790 h 15135727"/>
              <a:gd name="connsiteX279" fmla="*/ 2406316 w 8128084"/>
              <a:gd name="connsiteY279" fmla="*/ 10491537 h 15135727"/>
              <a:gd name="connsiteX280" fmla="*/ 2598821 w 8128084"/>
              <a:gd name="connsiteY280" fmla="*/ 10684042 h 15135727"/>
              <a:gd name="connsiteX281" fmla="*/ 2767264 w 8128084"/>
              <a:gd name="connsiteY281" fmla="*/ 10684042 h 15135727"/>
              <a:gd name="connsiteX282" fmla="*/ 2646948 w 8128084"/>
              <a:gd name="connsiteY282" fmla="*/ 10515600 h 15135727"/>
              <a:gd name="connsiteX283" fmla="*/ 2815390 w 8128084"/>
              <a:gd name="connsiteY283" fmla="*/ 10395285 h 15135727"/>
              <a:gd name="connsiteX284" fmla="*/ 3080085 w 8128084"/>
              <a:gd name="connsiteY284" fmla="*/ 10419348 h 15135727"/>
              <a:gd name="connsiteX285" fmla="*/ 3248527 w 8128084"/>
              <a:gd name="connsiteY285" fmla="*/ 10539664 h 15135727"/>
              <a:gd name="connsiteX286" fmla="*/ 3320716 w 8128084"/>
              <a:gd name="connsiteY286" fmla="*/ 10659979 h 15135727"/>
              <a:gd name="connsiteX287" fmla="*/ 3465095 w 8128084"/>
              <a:gd name="connsiteY287" fmla="*/ 10659979 h 15135727"/>
              <a:gd name="connsiteX288" fmla="*/ 3441032 w 8128084"/>
              <a:gd name="connsiteY288" fmla="*/ 10491537 h 15135727"/>
              <a:gd name="connsiteX289" fmla="*/ 3392906 w 8128084"/>
              <a:gd name="connsiteY289" fmla="*/ 10250906 h 15135727"/>
              <a:gd name="connsiteX290" fmla="*/ 3152274 w 8128084"/>
              <a:gd name="connsiteY290" fmla="*/ 10250906 h 15135727"/>
              <a:gd name="connsiteX291" fmla="*/ 3176337 w 8128084"/>
              <a:gd name="connsiteY291" fmla="*/ 10178716 h 15135727"/>
              <a:gd name="connsiteX292" fmla="*/ 3104148 w 8128084"/>
              <a:gd name="connsiteY292" fmla="*/ 10154653 h 15135727"/>
              <a:gd name="connsiteX293" fmla="*/ 3007895 w 8128084"/>
              <a:gd name="connsiteY293" fmla="*/ 9962148 h 15135727"/>
              <a:gd name="connsiteX294" fmla="*/ 3176337 w 8128084"/>
              <a:gd name="connsiteY294" fmla="*/ 9889958 h 15135727"/>
              <a:gd name="connsiteX295" fmla="*/ 2959769 w 8128084"/>
              <a:gd name="connsiteY295" fmla="*/ 9504948 h 15135727"/>
              <a:gd name="connsiteX296" fmla="*/ 2791327 w 8128084"/>
              <a:gd name="connsiteY296" fmla="*/ 9456821 h 15135727"/>
              <a:gd name="connsiteX297" fmla="*/ 2574758 w 8128084"/>
              <a:gd name="connsiteY297" fmla="*/ 9336506 h 15135727"/>
              <a:gd name="connsiteX298" fmla="*/ 2550695 w 8128084"/>
              <a:gd name="connsiteY298" fmla="*/ 9071811 h 15135727"/>
              <a:gd name="connsiteX299" fmla="*/ 2695074 w 8128084"/>
              <a:gd name="connsiteY299" fmla="*/ 8999621 h 15135727"/>
              <a:gd name="connsiteX300" fmla="*/ 2622885 w 8128084"/>
              <a:gd name="connsiteY300" fmla="*/ 8975558 h 15135727"/>
              <a:gd name="connsiteX301" fmla="*/ 2430379 w 8128084"/>
              <a:gd name="connsiteY301" fmla="*/ 8999621 h 15135727"/>
              <a:gd name="connsiteX302" fmla="*/ 2261937 w 8128084"/>
              <a:gd name="connsiteY302" fmla="*/ 9168064 h 15135727"/>
              <a:gd name="connsiteX303" fmla="*/ 2237874 w 8128084"/>
              <a:gd name="connsiteY303" fmla="*/ 8999621 h 15135727"/>
              <a:gd name="connsiteX304" fmla="*/ 2117558 w 8128084"/>
              <a:gd name="connsiteY304" fmla="*/ 8975558 h 15135727"/>
              <a:gd name="connsiteX305" fmla="*/ 2045369 w 8128084"/>
              <a:gd name="connsiteY305" fmla="*/ 8783053 h 15135727"/>
              <a:gd name="connsiteX306" fmla="*/ 1852864 w 8128084"/>
              <a:gd name="connsiteY306" fmla="*/ 8758990 h 15135727"/>
              <a:gd name="connsiteX307" fmla="*/ 1636295 w 8128084"/>
              <a:gd name="connsiteY307" fmla="*/ 8927432 h 15135727"/>
              <a:gd name="connsiteX308" fmla="*/ 1588169 w 8128084"/>
              <a:gd name="connsiteY308" fmla="*/ 9023685 h 15135727"/>
              <a:gd name="connsiteX309" fmla="*/ 1515979 w 8128084"/>
              <a:gd name="connsiteY309" fmla="*/ 8879306 h 15135727"/>
              <a:gd name="connsiteX310" fmla="*/ 1347537 w 8128084"/>
              <a:gd name="connsiteY310" fmla="*/ 8879306 h 15135727"/>
              <a:gd name="connsiteX311" fmla="*/ 1347537 w 8128084"/>
              <a:gd name="connsiteY311" fmla="*/ 8710864 h 15135727"/>
              <a:gd name="connsiteX312" fmla="*/ 1106906 w 8128084"/>
              <a:gd name="connsiteY312" fmla="*/ 8783053 h 15135727"/>
              <a:gd name="connsiteX313" fmla="*/ 890337 w 8128084"/>
              <a:gd name="connsiteY313" fmla="*/ 8686800 h 15135727"/>
              <a:gd name="connsiteX314" fmla="*/ 649706 w 8128084"/>
              <a:gd name="connsiteY314" fmla="*/ 8662737 h 15135727"/>
              <a:gd name="connsiteX315" fmla="*/ 385011 w 8128084"/>
              <a:gd name="connsiteY315" fmla="*/ 8566485 h 15135727"/>
              <a:gd name="connsiteX316" fmla="*/ 577516 w 8128084"/>
              <a:gd name="connsiteY316" fmla="*/ 8373979 h 15135727"/>
              <a:gd name="connsiteX317" fmla="*/ 794085 w 8128084"/>
              <a:gd name="connsiteY317" fmla="*/ 8301790 h 15135727"/>
              <a:gd name="connsiteX318" fmla="*/ 745958 w 8128084"/>
              <a:gd name="connsiteY318" fmla="*/ 8133348 h 15135727"/>
              <a:gd name="connsiteX319" fmla="*/ 818148 w 8128084"/>
              <a:gd name="connsiteY319" fmla="*/ 7820527 h 15135727"/>
              <a:gd name="connsiteX320" fmla="*/ 697832 w 8128084"/>
              <a:gd name="connsiteY320" fmla="*/ 7820527 h 15135727"/>
              <a:gd name="connsiteX321" fmla="*/ 625642 w 8128084"/>
              <a:gd name="connsiteY321" fmla="*/ 7916779 h 15135727"/>
              <a:gd name="connsiteX322" fmla="*/ 457200 w 8128084"/>
              <a:gd name="connsiteY322" fmla="*/ 7820527 h 15135727"/>
              <a:gd name="connsiteX323" fmla="*/ 529390 w 8128084"/>
              <a:gd name="connsiteY323" fmla="*/ 7700211 h 15135727"/>
              <a:gd name="connsiteX324" fmla="*/ 938464 w 8128084"/>
              <a:gd name="connsiteY324" fmla="*/ 7676148 h 15135727"/>
              <a:gd name="connsiteX325" fmla="*/ 1058779 w 8128084"/>
              <a:gd name="connsiteY325" fmla="*/ 7459579 h 15135727"/>
              <a:gd name="connsiteX326" fmla="*/ 1203158 w 8128084"/>
              <a:gd name="connsiteY326" fmla="*/ 7603958 h 15135727"/>
              <a:gd name="connsiteX327" fmla="*/ 1299411 w 8128084"/>
              <a:gd name="connsiteY327" fmla="*/ 7555832 h 15135727"/>
              <a:gd name="connsiteX328" fmla="*/ 1443790 w 8128084"/>
              <a:gd name="connsiteY328" fmla="*/ 7507706 h 15135727"/>
              <a:gd name="connsiteX329" fmla="*/ 1684421 w 8128084"/>
              <a:gd name="connsiteY329" fmla="*/ 7603958 h 15135727"/>
              <a:gd name="connsiteX330" fmla="*/ 1684421 w 8128084"/>
              <a:gd name="connsiteY330" fmla="*/ 7603958 h 15135727"/>
              <a:gd name="connsiteX331" fmla="*/ 1540042 w 8128084"/>
              <a:gd name="connsiteY331" fmla="*/ 7363327 h 15135727"/>
              <a:gd name="connsiteX332" fmla="*/ 1299411 w 8128084"/>
              <a:gd name="connsiteY332" fmla="*/ 7315200 h 15135727"/>
              <a:gd name="connsiteX333" fmla="*/ 1130969 w 8128084"/>
              <a:gd name="connsiteY333" fmla="*/ 7339264 h 15135727"/>
              <a:gd name="connsiteX334" fmla="*/ 1034716 w 8128084"/>
              <a:gd name="connsiteY334" fmla="*/ 7315200 h 15135727"/>
              <a:gd name="connsiteX335" fmla="*/ 1155032 w 8128084"/>
              <a:gd name="connsiteY335" fmla="*/ 7050506 h 15135727"/>
              <a:gd name="connsiteX336" fmla="*/ 1155032 w 8128084"/>
              <a:gd name="connsiteY336" fmla="*/ 6930190 h 15135727"/>
              <a:gd name="connsiteX337" fmla="*/ 1155032 w 8128084"/>
              <a:gd name="connsiteY337" fmla="*/ 6761748 h 15135727"/>
              <a:gd name="connsiteX338" fmla="*/ 1203158 w 8128084"/>
              <a:gd name="connsiteY338" fmla="*/ 6617369 h 15135727"/>
              <a:gd name="connsiteX339" fmla="*/ 1371600 w 8128084"/>
              <a:gd name="connsiteY339" fmla="*/ 6472990 h 15135727"/>
              <a:gd name="connsiteX340" fmla="*/ 1443790 w 8128084"/>
              <a:gd name="connsiteY340" fmla="*/ 6328611 h 15135727"/>
              <a:gd name="connsiteX341" fmla="*/ 1419727 w 8128084"/>
              <a:gd name="connsiteY341" fmla="*/ 6208295 h 15135727"/>
              <a:gd name="connsiteX342" fmla="*/ 1275348 w 8128084"/>
              <a:gd name="connsiteY342" fmla="*/ 6304548 h 15135727"/>
              <a:gd name="connsiteX343" fmla="*/ 1323474 w 8128084"/>
              <a:gd name="connsiteY343" fmla="*/ 6015790 h 15135727"/>
              <a:gd name="connsiteX344" fmla="*/ 1540042 w 8128084"/>
              <a:gd name="connsiteY344" fmla="*/ 5871411 h 15135727"/>
              <a:gd name="connsiteX345" fmla="*/ 1540042 w 8128084"/>
              <a:gd name="connsiteY345" fmla="*/ 5751095 h 15135727"/>
              <a:gd name="connsiteX346" fmla="*/ 1395664 w 8128084"/>
              <a:gd name="connsiteY346" fmla="*/ 5799221 h 15135727"/>
              <a:gd name="connsiteX347" fmla="*/ 1179095 w 8128084"/>
              <a:gd name="connsiteY347" fmla="*/ 5799221 h 15135727"/>
              <a:gd name="connsiteX348" fmla="*/ 890337 w 8128084"/>
              <a:gd name="connsiteY348" fmla="*/ 5775158 h 15135727"/>
              <a:gd name="connsiteX349" fmla="*/ 697832 w 8128084"/>
              <a:gd name="connsiteY349" fmla="*/ 5606716 h 15135727"/>
              <a:gd name="connsiteX350" fmla="*/ 577516 w 8128084"/>
              <a:gd name="connsiteY350" fmla="*/ 5582653 h 15135727"/>
              <a:gd name="connsiteX351" fmla="*/ 697832 w 8128084"/>
              <a:gd name="connsiteY351" fmla="*/ 5775158 h 15135727"/>
              <a:gd name="connsiteX352" fmla="*/ 409074 w 8128084"/>
              <a:gd name="connsiteY352" fmla="*/ 5799221 h 15135727"/>
              <a:gd name="connsiteX353" fmla="*/ 168442 w 8128084"/>
              <a:gd name="connsiteY353" fmla="*/ 5702969 h 15135727"/>
              <a:gd name="connsiteX354" fmla="*/ 264695 w 8128084"/>
              <a:gd name="connsiteY354" fmla="*/ 5558590 h 15135727"/>
              <a:gd name="connsiteX355" fmla="*/ 144379 w 8128084"/>
              <a:gd name="connsiteY355" fmla="*/ 5510464 h 15135727"/>
              <a:gd name="connsiteX356" fmla="*/ 0 w 8128084"/>
              <a:gd name="connsiteY356" fmla="*/ 5462337 h 15135727"/>
              <a:gd name="connsiteX357" fmla="*/ 96253 w 8128084"/>
              <a:gd name="connsiteY357"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42827 w 8128084"/>
              <a:gd name="connsiteY202" fmla="*/ 14383753 h 15135727"/>
              <a:gd name="connsiteX203" fmla="*/ 4403558 w 8128084"/>
              <a:gd name="connsiteY203" fmla="*/ 14437895 h 15135727"/>
              <a:gd name="connsiteX204" fmla="*/ 4340058 w 8128084"/>
              <a:gd name="connsiteY204" fmla="*/ 14475995 h 15135727"/>
              <a:gd name="connsiteX205" fmla="*/ 4303127 w 8128084"/>
              <a:gd name="connsiteY205" fmla="*/ 14364703 h 15135727"/>
              <a:gd name="connsiteX206" fmla="*/ 4276892 w 8128084"/>
              <a:gd name="connsiteY206" fmla="*/ 14296190 h 15135727"/>
              <a:gd name="connsiteX207" fmla="*/ 4235116 w 8128084"/>
              <a:gd name="connsiteY207" fmla="*/ 14341642 h 15135727"/>
              <a:gd name="connsiteX208" fmla="*/ 4162927 w 8128084"/>
              <a:gd name="connsiteY208" fmla="*/ 14389769 h 15135727"/>
              <a:gd name="connsiteX209" fmla="*/ 4137527 w 8128084"/>
              <a:gd name="connsiteY209" fmla="*/ 14364369 h 15135727"/>
              <a:gd name="connsiteX210" fmla="*/ 3998327 w 8128084"/>
              <a:gd name="connsiteY210" fmla="*/ 14409153 h 15135727"/>
              <a:gd name="connsiteX211" fmla="*/ 4023727 w 8128084"/>
              <a:gd name="connsiteY211" fmla="*/ 14275803 h 15135727"/>
              <a:gd name="connsiteX212" fmla="*/ 3915945 w 8128084"/>
              <a:gd name="connsiteY212" fmla="*/ 14289840 h 15135727"/>
              <a:gd name="connsiteX213" fmla="*/ 3801979 w 8128084"/>
              <a:gd name="connsiteY213" fmla="*/ 14293516 h 15135727"/>
              <a:gd name="connsiteX214" fmla="*/ 3719764 w 8128084"/>
              <a:gd name="connsiteY214" fmla="*/ 14415169 h 15135727"/>
              <a:gd name="connsiteX215" fmla="*/ 3625850 w 8128084"/>
              <a:gd name="connsiteY215" fmla="*/ 14616364 h 15135727"/>
              <a:gd name="connsiteX216" fmla="*/ 3513221 w 8128084"/>
              <a:gd name="connsiteY216" fmla="*/ 14726653 h 15135727"/>
              <a:gd name="connsiteX217" fmla="*/ 3583071 w 8128084"/>
              <a:gd name="connsiteY217" fmla="*/ 14832932 h 15135727"/>
              <a:gd name="connsiteX218" fmla="*/ 3633537 w 8128084"/>
              <a:gd name="connsiteY218" fmla="*/ 14967285 h 15135727"/>
              <a:gd name="connsiteX219" fmla="*/ 3609474 w 8128084"/>
              <a:gd name="connsiteY219" fmla="*/ 15087600 h 15135727"/>
              <a:gd name="connsiteX220" fmla="*/ 3479132 w 8128084"/>
              <a:gd name="connsiteY220" fmla="*/ 14975974 h 15135727"/>
              <a:gd name="connsiteX221" fmla="*/ 3304340 w 8128084"/>
              <a:gd name="connsiteY221" fmla="*/ 14949237 h 15135727"/>
              <a:gd name="connsiteX222" fmla="*/ 3261227 w 8128084"/>
              <a:gd name="connsiteY222" fmla="*/ 14787145 h 15135727"/>
              <a:gd name="connsiteX223" fmla="*/ 3128211 w 8128084"/>
              <a:gd name="connsiteY223" fmla="*/ 14919158 h 15135727"/>
              <a:gd name="connsiteX224" fmla="*/ 3090277 w 8128084"/>
              <a:gd name="connsiteY224" fmla="*/ 15075903 h 15135727"/>
              <a:gd name="connsiteX225" fmla="*/ 2959769 w 8128084"/>
              <a:gd name="connsiteY225" fmla="*/ 15135727 h 15135727"/>
              <a:gd name="connsiteX226" fmla="*/ 2891256 w 8128084"/>
              <a:gd name="connsiteY226" fmla="*/ 14945895 h 15135727"/>
              <a:gd name="connsiteX227" fmla="*/ 2791327 w 8128084"/>
              <a:gd name="connsiteY227" fmla="*/ 14943221 h 15135727"/>
              <a:gd name="connsiteX228" fmla="*/ 2671011 w 8128084"/>
              <a:gd name="connsiteY228" fmla="*/ 15039474 h 15135727"/>
              <a:gd name="connsiteX229" fmla="*/ 2430379 w 8128084"/>
              <a:gd name="connsiteY229" fmla="*/ 15087600 h 15135727"/>
              <a:gd name="connsiteX230" fmla="*/ 2622885 w 8128084"/>
              <a:gd name="connsiteY230" fmla="*/ 14846969 h 15135727"/>
              <a:gd name="connsiteX231" fmla="*/ 2887579 w 8128084"/>
              <a:gd name="connsiteY231" fmla="*/ 14774779 h 15135727"/>
              <a:gd name="connsiteX232" fmla="*/ 2839453 w 8128084"/>
              <a:gd name="connsiteY232" fmla="*/ 14582274 h 15135727"/>
              <a:gd name="connsiteX233" fmla="*/ 2935706 w 8128084"/>
              <a:gd name="connsiteY233" fmla="*/ 14510085 h 15135727"/>
              <a:gd name="connsiteX234" fmla="*/ 2935706 w 8128084"/>
              <a:gd name="connsiteY234" fmla="*/ 14510085 h 15135727"/>
              <a:gd name="connsiteX235" fmla="*/ 3080085 w 8128084"/>
              <a:gd name="connsiteY235" fmla="*/ 14413832 h 15135727"/>
              <a:gd name="connsiteX236" fmla="*/ 3152274 w 8128084"/>
              <a:gd name="connsiteY236" fmla="*/ 14341642 h 15135727"/>
              <a:gd name="connsiteX237" fmla="*/ 3080085 w 8128084"/>
              <a:gd name="connsiteY237" fmla="*/ 14269453 h 15135727"/>
              <a:gd name="connsiteX238" fmla="*/ 3152274 w 8128084"/>
              <a:gd name="connsiteY238" fmla="*/ 14197264 h 15135727"/>
              <a:gd name="connsiteX239" fmla="*/ 3152274 w 8128084"/>
              <a:gd name="connsiteY239" fmla="*/ 14052885 h 15135727"/>
              <a:gd name="connsiteX240" fmla="*/ 3080085 w 8128084"/>
              <a:gd name="connsiteY240" fmla="*/ 13980695 h 15135727"/>
              <a:gd name="connsiteX241" fmla="*/ 3056021 w 8128084"/>
              <a:gd name="connsiteY241" fmla="*/ 14076948 h 15135727"/>
              <a:gd name="connsiteX242" fmla="*/ 2935706 w 8128084"/>
              <a:gd name="connsiteY242" fmla="*/ 14076948 h 15135727"/>
              <a:gd name="connsiteX243" fmla="*/ 2863516 w 8128084"/>
              <a:gd name="connsiteY243" fmla="*/ 14125074 h 15135727"/>
              <a:gd name="connsiteX244" fmla="*/ 2719137 w 8128084"/>
              <a:gd name="connsiteY244" fmla="*/ 14197264 h 15135727"/>
              <a:gd name="connsiteX245" fmla="*/ 2646948 w 8128084"/>
              <a:gd name="connsiteY245" fmla="*/ 14197264 h 15135727"/>
              <a:gd name="connsiteX246" fmla="*/ 2598821 w 8128084"/>
              <a:gd name="connsiteY246" fmla="*/ 14125074 h 15135727"/>
              <a:gd name="connsiteX247" fmla="*/ 2430379 w 8128084"/>
              <a:gd name="connsiteY247" fmla="*/ 13836316 h 15135727"/>
              <a:gd name="connsiteX248" fmla="*/ 2646948 w 8128084"/>
              <a:gd name="connsiteY248" fmla="*/ 13812253 h 15135727"/>
              <a:gd name="connsiteX249" fmla="*/ 2502569 w 8128084"/>
              <a:gd name="connsiteY249" fmla="*/ 13475369 h 15135727"/>
              <a:gd name="connsiteX250" fmla="*/ 2550695 w 8128084"/>
              <a:gd name="connsiteY250" fmla="*/ 13186611 h 15135727"/>
              <a:gd name="connsiteX251" fmla="*/ 2719137 w 8128084"/>
              <a:gd name="connsiteY251" fmla="*/ 13042232 h 15135727"/>
              <a:gd name="connsiteX252" fmla="*/ 2791327 w 8128084"/>
              <a:gd name="connsiteY252" fmla="*/ 12945979 h 15135727"/>
              <a:gd name="connsiteX253" fmla="*/ 3031958 w 8128084"/>
              <a:gd name="connsiteY253" fmla="*/ 13090358 h 15135727"/>
              <a:gd name="connsiteX254" fmla="*/ 3056021 w 8128084"/>
              <a:gd name="connsiteY254" fmla="*/ 12753474 h 15135727"/>
              <a:gd name="connsiteX255" fmla="*/ 2887579 w 8128084"/>
              <a:gd name="connsiteY255" fmla="*/ 12777537 h 15135727"/>
              <a:gd name="connsiteX256" fmla="*/ 2815390 w 8128084"/>
              <a:gd name="connsiteY256" fmla="*/ 12777537 h 15135727"/>
              <a:gd name="connsiteX257" fmla="*/ 3176337 w 8128084"/>
              <a:gd name="connsiteY257" fmla="*/ 12368464 h 15135727"/>
              <a:gd name="connsiteX258" fmla="*/ 3104148 w 8128084"/>
              <a:gd name="connsiteY258" fmla="*/ 12320337 h 15135727"/>
              <a:gd name="connsiteX259" fmla="*/ 3104148 w 8128084"/>
              <a:gd name="connsiteY259" fmla="*/ 12320337 h 15135727"/>
              <a:gd name="connsiteX260" fmla="*/ 3007895 w 8128084"/>
              <a:gd name="connsiteY260" fmla="*/ 12079706 h 15135727"/>
              <a:gd name="connsiteX261" fmla="*/ 2911642 w 8128084"/>
              <a:gd name="connsiteY261" fmla="*/ 11935327 h 15135727"/>
              <a:gd name="connsiteX262" fmla="*/ 2863516 w 8128084"/>
              <a:gd name="connsiteY262" fmla="*/ 11694695 h 15135727"/>
              <a:gd name="connsiteX263" fmla="*/ 2911642 w 8128084"/>
              <a:gd name="connsiteY263" fmla="*/ 11454064 h 15135727"/>
              <a:gd name="connsiteX264" fmla="*/ 3056021 w 8128084"/>
              <a:gd name="connsiteY264" fmla="*/ 11454064 h 15135727"/>
              <a:gd name="connsiteX265" fmla="*/ 2983832 w 8128084"/>
              <a:gd name="connsiteY265" fmla="*/ 11381874 h 15135727"/>
              <a:gd name="connsiteX266" fmla="*/ 3031958 w 8128084"/>
              <a:gd name="connsiteY266" fmla="*/ 11285621 h 15135727"/>
              <a:gd name="connsiteX267" fmla="*/ 3007895 w 8128084"/>
              <a:gd name="connsiteY267" fmla="*/ 11189369 h 15135727"/>
              <a:gd name="connsiteX268" fmla="*/ 2887579 w 8128084"/>
              <a:gd name="connsiteY268" fmla="*/ 11141242 h 15135727"/>
              <a:gd name="connsiteX269" fmla="*/ 2887579 w 8128084"/>
              <a:gd name="connsiteY269" fmla="*/ 10972800 h 15135727"/>
              <a:gd name="connsiteX270" fmla="*/ 2887579 w 8128084"/>
              <a:gd name="connsiteY270" fmla="*/ 10924674 h 15135727"/>
              <a:gd name="connsiteX271" fmla="*/ 2767264 w 8128084"/>
              <a:gd name="connsiteY271" fmla="*/ 11020927 h 15135727"/>
              <a:gd name="connsiteX272" fmla="*/ 2743200 w 8128084"/>
              <a:gd name="connsiteY272" fmla="*/ 10924674 h 15135727"/>
              <a:gd name="connsiteX273" fmla="*/ 2550695 w 8128084"/>
              <a:gd name="connsiteY273" fmla="*/ 11020927 h 15135727"/>
              <a:gd name="connsiteX274" fmla="*/ 2526632 w 8128084"/>
              <a:gd name="connsiteY274" fmla="*/ 11117179 h 15135727"/>
              <a:gd name="connsiteX275" fmla="*/ 2334127 w 8128084"/>
              <a:gd name="connsiteY275" fmla="*/ 10996864 h 15135727"/>
              <a:gd name="connsiteX276" fmla="*/ 2358190 w 8128084"/>
              <a:gd name="connsiteY276" fmla="*/ 10732169 h 15135727"/>
              <a:gd name="connsiteX277" fmla="*/ 2334127 w 8128084"/>
              <a:gd name="connsiteY277" fmla="*/ 10587790 h 15135727"/>
              <a:gd name="connsiteX278" fmla="*/ 2406316 w 8128084"/>
              <a:gd name="connsiteY278" fmla="*/ 10491537 h 15135727"/>
              <a:gd name="connsiteX279" fmla="*/ 2598821 w 8128084"/>
              <a:gd name="connsiteY279" fmla="*/ 10684042 h 15135727"/>
              <a:gd name="connsiteX280" fmla="*/ 2767264 w 8128084"/>
              <a:gd name="connsiteY280" fmla="*/ 10684042 h 15135727"/>
              <a:gd name="connsiteX281" fmla="*/ 2646948 w 8128084"/>
              <a:gd name="connsiteY281" fmla="*/ 10515600 h 15135727"/>
              <a:gd name="connsiteX282" fmla="*/ 2815390 w 8128084"/>
              <a:gd name="connsiteY282" fmla="*/ 10395285 h 15135727"/>
              <a:gd name="connsiteX283" fmla="*/ 3080085 w 8128084"/>
              <a:gd name="connsiteY283" fmla="*/ 10419348 h 15135727"/>
              <a:gd name="connsiteX284" fmla="*/ 3248527 w 8128084"/>
              <a:gd name="connsiteY284" fmla="*/ 10539664 h 15135727"/>
              <a:gd name="connsiteX285" fmla="*/ 3320716 w 8128084"/>
              <a:gd name="connsiteY285" fmla="*/ 10659979 h 15135727"/>
              <a:gd name="connsiteX286" fmla="*/ 3465095 w 8128084"/>
              <a:gd name="connsiteY286" fmla="*/ 10659979 h 15135727"/>
              <a:gd name="connsiteX287" fmla="*/ 3441032 w 8128084"/>
              <a:gd name="connsiteY287" fmla="*/ 10491537 h 15135727"/>
              <a:gd name="connsiteX288" fmla="*/ 3392906 w 8128084"/>
              <a:gd name="connsiteY288" fmla="*/ 10250906 h 15135727"/>
              <a:gd name="connsiteX289" fmla="*/ 3152274 w 8128084"/>
              <a:gd name="connsiteY289" fmla="*/ 10250906 h 15135727"/>
              <a:gd name="connsiteX290" fmla="*/ 3176337 w 8128084"/>
              <a:gd name="connsiteY290" fmla="*/ 10178716 h 15135727"/>
              <a:gd name="connsiteX291" fmla="*/ 3104148 w 8128084"/>
              <a:gd name="connsiteY291" fmla="*/ 10154653 h 15135727"/>
              <a:gd name="connsiteX292" fmla="*/ 3007895 w 8128084"/>
              <a:gd name="connsiteY292" fmla="*/ 9962148 h 15135727"/>
              <a:gd name="connsiteX293" fmla="*/ 3176337 w 8128084"/>
              <a:gd name="connsiteY293" fmla="*/ 9889958 h 15135727"/>
              <a:gd name="connsiteX294" fmla="*/ 2959769 w 8128084"/>
              <a:gd name="connsiteY294" fmla="*/ 9504948 h 15135727"/>
              <a:gd name="connsiteX295" fmla="*/ 2791327 w 8128084"/>
              <a:gd name="connsiteY295" fmla="*/ 9456821 h 15135727"/>
              <a:gd name="connsiteX296" fmla="*/ 2574758 w 8128084"/>
              <a:gd name="connsiteY296" fmla="*/ 9336506 h 15135727"/>
              <a:gd name="connsiteX297" fmla="*/ 2550695 w 8128084"/>
              <a:gd name="connsiteY297" fmla="*/ 9071811 h 15135727"/>
              <a:gd name="connsiteX298" fmla="*/ 2695074 w 8128084"/>
              <a:gd name="connsiteY298" fmla="*/ 8999621 h 15135727"/>
              <a:gd name="connsiteX299" fmla="*/ 2622885 w 8128084"/>
              <a:gd name="connsiteY299" fmla="*/ 8975558 h 15135727"/>
              <a:gd name="connsiteX300" fmla="*/ 2430379 w 8128084"/>
              <a:gd name="connsiteY300" fmla="*/ 8999621 h 15135727"/>
              <a:gd name="connsiteX301" fmla="*/ 2261937 w 8128084"/>
              <a:gd name="connsiteY301" fmla="*/ 9168064 h 15135727"/>
              <a:gd name="connsiteX302" fmla="*/ 2237874 w 8128084"/>
              <a:gd name="connsiteY302" fmla="*/ 8999621 h 15135727"/>
              <a:gd name="connsiteX303" fmla="*/ 2117558 w 8128084"/>
              <a:gd name="connsiteY303" fmla="*/ 8975558 h 15135727"/>
              <a:gd name="connsiteX304" fmla="*/ 2045369 w 8128084"/>
              <a:gd name="connsiteY304" fmla="*/ 8783053 h 15135727"/>
              <a:gd name="connsiteX305" fmla="*/ 1852864 w 8128084"/>
              <a:gd name="connsiteY305" fmla="*/ 8758990 h 15135727"/>
              <a:gd name="connsiteX306" fmla="*/ 1636295 w 8128084"/>
              <a:gd name="connsiteY306" fmla="*/ 8927432 h 15135727"/>
              <a:gd name="connsiteX307" fmla="*/ 1588169 w 8128084"/>
              <a:gd name="connsiteY307" fmla="*/ 9023685 h 15135727"/>
              <a:gd name="connsiteX308" fmla="*/ 1515979 w 8128084"/>
              <a:gd name="connsiteY308" fmla="*/ 8879306 h 15135727"/>
              <a:gd name="connsiteX309" fmla="*/ 1347537 w 8128084"/>
              <a:gd name="connsiteY309" fmla="*/ 8879306 h 15135727"/>
              <a:gd name="connsiteX310" fmla="*/ 1347537 w 8128084"/>
              <a:gd name="connsiteY310" fmla="*/ 8710864 h 15135727"/>
              <a:gd name="connsiteX311" fmla="*/ 1106906 w 8128084"/>
              <a:gd name="connsiteY311" fmla="*/ 8783053 h 15135727"/>
              <a:gd name="connsiteX312" fmla="*/ 890337 w 8128084"/>
              <a:gd name="connsiteY312" fmla="*/ 8686800 h 15135727"/>
              <a:gd name="connsiteX313" fmla="*/ 649706 w 8128084"/>
              <a:gd name="connsiteY313" fmla="*/ 8662737 h 15135727"/>
              <a:gd name="connsiteX314" fmla="*/ 385011 w 8128084"/>
              <a:gd name="connsiteY314" fmla="*/ 8566485 h 15135727"/>
              <a:gd name="connsiteX315" fmla="*/ 577516 w 8128084"/>
              <a:gd name="connsiteY315" fmla="*/ 8373979 h 15135727"/>
              <a:gd name="connsiteX316" fmla="*/ 794085 w 8128084"/>
              <a:gd name="connsiteY316" fmla="*/ 8301790 h 15135727"/>
              <a:gd name="connsiteX317" fmla="*/ 745958 w 8128084"/>
              <a:gd name="connsiteY317" fmla="*/ 8133348 h 15135727"/>
              <a:gd name="connsiteX318" fmla="*/ 818148 w 8128084"/>
              <a:gd name="connsiteY318" fmla="*/ 7820527 h 15135727"/>
              <a:gd name="connsiteX319" fmla="*/ 697832 w 8128084"/>
              <a:gd name="connsiteY319" fmla="*/ 7820527 h 15135727"/>
              <a:gd name="connsiteX320" fmla="*/ 625642 w 8128084"/>
              <a:gd name="connsiteY320" fmla="*/ 7916779 h 15135727"/>
              <a:gd name="connsiteX321" fmla="*/ 457200 w 8128084"/>
              <a:gd name="connsiteY321" fmla="*/ 7820527 h 15135727"/>
              <a:gd name="connsiteX322" fmla="*/ 529390 w 8128084"/>
              <a:gd name="connsiteY322" fmla="*/ 7700211 h 15135727"/>
              <a:gd name="connsiteX323" fmla="*/ 938464 w 8128084"/>
              <a:gd name="connsiteY323" fmla="*/ 7676148 h 15135727"/>
              <a:gd name="connsiteX324" fmla="*/ 1058779 w 8128084"/>
              <a:gd name="connsiteY324" fmla="*/ 7459579 h 15135727"/>
              <a:gd name="connsiteX325" fmla="*/ 1203158 w 8128084"/>
              <a:gd name="connsiteY325" fmla="*/ 7603958 h 15135727"/>
              <a:gd name="connsiteX326" fmla="*/ 1299411 w 8128084"/>
              <a:gd name="connsiteY326" fmla="*/ 7555832 h 15135727"/>
              <a:gd name="connsiteX327" fmla="*/ 1443790 w 8128084"/>
              <a:gd name="connsiteY327" fmla="*/ 7507706 h 15135727"/>
              <a:gd name="connsiteX328" fmla="*/ 1684421 w 8128084"/>
              <a:gd name="connsiteY328" fmla="*/ 7603958 h 15135727"/>
              <a:gd name="connsiteX329" fmla="*/ 1684421 w 8128084"/>
              <a:gd name="connsiteY329" fmla="*/ 7603958 h 15135727"/>
              <a:gd name="connsiteX330" fmla="*/ 1540042 w 8128084"/>
              <a:gd name="connsiteY330" fmla="*/ 7363327 h 15135727"/>
              <a:gd name="connsiteX331" fmla="*/ 1299411 w 8128084"/>
              <a:gd name="connsiteY331" fmla="*/ 7315200 h 15135727"/>
              <a:gd name="connsiteX332" fmla="*/ 1130969 w 8128084"/>
              <a:gd name="connsiteY332" fmla="*/ 7339264 h 15135727"/>
              <a:gd name="connsiteX333" fmla="*/ 1034716 w 8128084"/>
              <a:gd name="connsiteY333" fmla="*/ 7315200 h 15135727"/>
              <a:gd name="connsiteX334" fmla="*/ 1155032 w 8128084"/>
              <a:gd name="connsiteY334" fmla="*/ 7050506 h 15135727"/>
              <a:gd name="connsiteX335" fmla="*/ 1155032 w 8128084"/>
              <a:gd name="connsiteY335" fmla="*/ 6930190 h 15135727"/>
              <a:gd name="connsiteX336" fmla="*/ 1155032 w 8128084"/>
              <a:gd name="connsiteY336" fmla="*/ 6761748 h 15135727"/>
              <a:gd name="connsiteX337" fmla="*/ 1203158 w 8128084"/>
              <a:gd name="connsiteY337" fmla="*/ 6617369 h 15135727"/>
              <a:gd name="connsiteX338" fmla="*/ 1371600 w 8128084"/>
              <a:gd name="connsiteY338" fmla="*/ 6472990 h 15135727"/>
              <a:gd name="connsiteX339" fmla="*/ 1443790 w 8128084"/>
              <a:gd name="connsiteY339" fmla="*/ 6328611 h 15135727"/>
              <a:gd name="connsiteX340" fmla="*/ 1419727 w 8128084"/>
              <a:gd name="connsiteY340" fmla="*/ 6208295 h 15135727"/>
              <a:gd name="connsiteX341" fmla="*/ 1275348 w 8128084"/>
              <a:gd name="connsiteY341" fmla="*/ 6304548 h 15135727"/>
              <a:gd name="connsiteX342" fmla="*/ 1323474 w 8128084"/>
              <a:gd name="connsiteY342" fmla="*/ 6015790 h 15135727"/>
              <a:gd name="connsiteX343" fmla="*/ 1540042 w 8128084"/>
              <a:gd name="connsiteY343" fmla="*/ 5871411 h 15135727"/>
              <a:gd name="connsiteX344" fmla="*/ 1540042 w 8128084"/>
              <a:gd name="connsiteY344" fmla="*/ 5751095 h 15135727"/>
              <a:gd name="connsiteX345" fmla="*/ 1395664 w 8128084"/>
              <a:gd name="connsiteY345" fmla="*/ 5799221 h 15135727"/>
              <a:gd name="connsiteX346" fmla="*/ 1179095 w 8128084"/>
              <a:gd name="connsiteY346" fmla="*/ 5799221 h 15135727"/>
              <a:gd name="connsiteX347" fmla="*/ 890337 w 8128084"/>
              <a:gd name="connsiteY347" fmla="*/ 5775158 h 15135727"/>
              <a:gd name="connsiteX348" fmla="*/ 697832 w 8128084"/>
              <a:gd name="connsiteY348" fmla="*/ 5606716 h 15135727"/>
              <a:gd name="connsiteX349" fmla="*/ 577516 w 8128084"/>
              <a:gd name="connsiteY349" fmla="*/ 5582653 h 15135727"/>
              <a:gd name="connsiteX350" fmla="*/ 697832 w 8128084"/>
              <a:gd name="connsiteY350" fmla="*/ 5775158 h 15135727"/>
              <a:gd name="connsiteX351" fmla="*/ 409074 w 8128084"/>
              <a:gd name="connsiteY351" fmla="*/ 5799221 h 15135727"/>
              <a:gd name="connsiteX352" fmla="*/ 168442 w 8128084"/>
              <a:gd name="connsiteY352" fmla="*/ 5702969 h 15135727"/>
              <a:gd name="connsiteX353" fmla="*/ 264695 w 8128084"/>
              <a:gd name="connsiteY353" fmla="*/ 5558590 h 15135727"/>
              <a:gd name="connsiteX354" fmla="*/ 144379 w 8128084"/>
              <a:gd name="connsiteY354" fmla="*/ 5510464 h 15135727"/>
              <a:gd name="connsiteX355" fmla="*/ 0 w 8128084"/>
              <a:gd name="connsiteY355" fmla="*/ 5462337 h 15135727"/>
              <a:gd name="connsiteX356" fmla="*/ 96253 w 8128084"/>
              <a:gd name="connsiteY356"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42827 w 8128084"/>
              <a:gd name="connsiteY202" fmla="*/ 14383753 h 15135727"/>
              <a:gd name="connsiteX203" fmla="*/ 4403558 w 8128084"/>
              <a:gd name="connsiteY203" fmla="*/ 14437895 h 15135727"/>
              <a:gd name="connsiteX204" fmla="*/ 4340058 w 8128084"/>
              <a:gd name="connsiteY204" fmla="*/ 14475995 h 15135727"/>
              <a:gd name="connsiteX205" fmla="*/ 4303127 w 8128084"/>
              <a:gd name="connsiteY205" fmla="*/ 14364703 h 15135727"/>
              <a:gd name="connsiteX206" fmla="*/ 4276892 w 8128084"/>
              <a:gd name="connsiteY206" fmla="*/ 14296190 h 15135727"/>
              <a:gd name="connsiteX207" fmla="*/ 4235116 w 8128084"/>
              <a:gd name="connsiteY207" fmla="*/ 14341642 h 15135727"/>
              <a:gd name="connsiteX208" fmla="*/ 4162927 w 8128084"/>
              <a:gd name="connsiteY208" fmla="*/ 14389769 h 15135727"/>
              <a:gd name="connsiteX209" fmla="*/ 4137527 w 8128084"/>
              <a:gd name="connsiteY209" fmla="*/ 14364369 h 15135727"/>
              <a:gd name="connsiteX210" fmla="*/ 3998327 w 8128084"/>
              <a:gd name="connsiteY210" fmla="*/ 14409153 h 15135727"/>
              <a:gd name="connsiteX211" fmla="*/ 4023727 w 8128084"/>
              <a:gd name="connsiteY211" fmla="*/ 14275803 h 15135727"/>
              <a:gd name="connsiteX212" fmla="*/ 3915945 w 8128084"/>
              <a:gd name="connsiteY212" fmla="*/ 14289840 h 15135727"/>
              <a:gd name="connsiteX213" fmla="*/ 3801979 w 8128084"/>
              <a:gd name="connsiteY213" fmla="*/ 14293516 h 15135727"/>
              <a:gd name="connsiteX214" fmla="*/ 3719764 w 8128084"/>
              <a:gd name="connsiteY214" fmla="*/ 14415169 h 15135727"/>
              <a:gd name="connsiteX215" fmla="*/ 3625850 w 8128084"/>
              <a:gd name="connsiteY215" fmla="*/ 14616364 h 15135727"/>
              <a:gd name="connsiteX216" fmla="*/ 3513221 w 8128084"/>
              <a:gd name="connsiteY216" fmla="*/ 14726653 h 15135727"/>
              <a:gd name="connsiteX217" fmla="*/ 3583071 w 8128084"/>
              <a:gd name="connsiteY217" fmla="*/ 14832932 h 15135727"/>
              <a:gd name="connsiteX218" fmla="*/ 3633537 w 8128084"/>
              <a:gd name="connsiteY218" fmla="*/ 14967285 h 15135727"/>
              <a:gd name="connsiteX219" fmla="*/ 3609474 w 8128084"/>
              <a:gd name="connsiteY219" fmla="*/ 15087600 h 15135727"/>
              <a:gd name="connsiteX220" fmla="*/ 3479132 w 8128084"/>
              <a:gd name="connsiteY220" fmla="*/ 14975974 h 15135727"/>
              <a:gd name="connsiteX221" fmla="*/ 3304340 w 8128084"/>
              <a:gd name="connsiteY221" fmla="*/ 14949237 h 15135727"/>
              <a:gd name="connsiteX222" fmla="*/ 3261227 w 8128084"/>
              <a:gd name="connsiteY222" fmla="*/ 14787145 h 15135727"/>
              <a:gd name="connsiteX223" fmla="*/ 3128211 w 8128084"/>
              <a:gd name="connsiteY223" fmla="*/ 14919158 h 15135727"/>
              <a:gd name="connsiteX224" fmla="*/ 3090277 w 8128084"/>
              <a:gd name="connsiteY224" fmla="*/ 15075903 h 15135727"/>
              <a:gd name="connsiteX225" fmla="*/ 2959769 w 8128084"/>
              <a:gd name="connsiteY225" fmla="*/ 15135727 h 15135727"/>
              <a:gd name="connsiteX226" fmla="*/ 2891256 w 8128084"/>
              <a:gd name="connsiteY226" fmla="*/ 14945895 h 15135727"/>
              <a:gd name="connsiteX227" fmla="*/ 2791327 w 8128084"/>
              <a:gd name="connsiteY227" fmla="*/ 14943221 h 15135727"/>
              <a:gd name="connsiteX228" fmla="*/ 2671011 w 8128084"/>
              <a:gd name="connsiteY228" fmla="*/ 15039474 h 15135727"/>
              <a:gd name="connsiteX229" fmla="*/ 2622885 w 8128084"/>
              <a:gd name="connsiteY229" fmla="*/ 14846969 h 15135727"/>
              <a:gd name="connsiteX230" fmla="*/ 2887579 w 8128084"/>
              <a:gd name="connsiteY230" fmla="*/ 14774779 h 15135727"/>
              <a:gd name="connsiteX231" fmla="*/ 2839453 w 8128084"/>
              <a:gd name="connsiteY231" fmla="*/ 14582274 h 15135727"/>
              <a:gd name="connsiteX232" fmla="*/ 2935706 w 8128084"/>
              <a:gd name="connsiteY232" fmla="*/ 14510085 h 15135727"/>
              <a:gd name="connsiteX233" fmla="*/ 2935706 w 8128084"/>
              <a:gd name="connsiteY233" fmla="*/ 14510085 h 15135727"/>
              <a:gd name="connsiteX234" fmla="*/ 3080085 w 8128084"/>
              <a:gd name="connsiteY234" fmla="*/ 14413832 h 15135727"/>
              <a:gd name="connsiteX235" fmla="*/ 3152274 w 8128084"/>
              <a:gd name="connsiteY235" fmla="*/ 14341642 h 15135727"/>
              <a:gd name="connsiteX236" fmla="*/ 3080085 w 8128084"/>
              <a:gd name="connsiteY236" fmla="*/ 14269453 h 15135727"/>
              <a:gd name="connsiteX237" fmla="*/ 3152274 w 8128084"/>
              <a:gd name="connsiteY237" fmla="*/ 14197264 h 15135727"/>
              <a:gd name="connsiteX238" fmla="*/ 3152274 w 8128084"/>
              <a:gd name="connsiteY238" fmla="*/ 14052885 h 15135727"/>
              <a:gd name="connsiteX239" fmla="*/ 3080085 w 8128084"/>
              <a:gd name="connsiteY239" fmla="*/ 13980695 h 15135727"/>
              <a:gd name="connsiteX240" fmla="*/ 3056021 w 8128084"/>
              <a:gd name="connsiteY240" fmla="*/ 14076948 h 15135727"/>
              <a:gd name="connsiteX241" fmla="*/ 2935706 w 8128084"/>
              <a:gd name="connsiteY241" fmla="*/ 14076948 h 15135727"/>
              <a:gd name="connsiteX242" fmla="*/ 2863516 w 8128084"/>
              <a:gd name="connsiteY242" fmla="*/ 14125074 h 15135727"/>
              <a:gd name="connsiteX243" fmla="*/ 2719137 w 8128084"/>
              <a:gd name="connsiteY243" fmla="*/ 14197264 h 15135727"/>
              <a:gd name="connsiteX244" fmla="*/ 2646948 w 8128084"/>
              <a:gd name="connsiteY244" fmla="*/ 14197264 h 15135727"/>
              <a:gd name="connsiteX245" fmla="*/ 2598821 w 8128084"/>
              <a:gd name="connsiteY245" fmla="*/ 14125074 h 15135727"/>
              <a:gd name="connsiteX246" fmla="*/ 2430379 w 8128084"/>
              <a:gd name="connsiteY246" fmla="*/ 13836316 h 15135727"/>
              <a:gd name="connsiteX247" fmla="*/ 2646948 w 8128084"/>
              <a:gd name="connsiteY247" fmla="*/ 13812253 h 15135727"/>
              <a:gd name="connsiteX248" fmla="*/ 2502569 w 8128084"/>
              <a:gd name="connsiteY248" fmla="*/ 13475369 h 15135727"/>
              <a:gd name="connsiteX249" fmla="*/ 2550695 w 8128084"/>
              <a:gd name="connsiteY249" fmla="*/ 13186611 h 15135727"/>
              <a:gd name="connsiteX250" fmla="*/ 2719137 w 8128084"/>
              <a:gd name="connsiteY250" fmla="*/ 13042232 h 15135727"/>
              <a:gd name="connsiteX251" fmla="*/ 2791327 w 8128084"/>
              <a:gd name="connsiteY251" fmla="*/ 12945979 h 15135727"/>
              <a:gd name="connsiteX252" fmla="*/ 3031958 w 8128084"/>
              <a:gd name="connsiteY252" fmla="*/ 13090358 h 15135727"/>
              <a:gd name="connsiteX253" fmla="*/ 3056021 w 8128084"/>
              <a:gd name="connsiteY253" fmla="*/ 12753474 h 15135727"/>
              <a:gd name="connsiteX254" fmla="*/ 2887579 w 8128084"/>
              <a:gd name="connsiteY254" fmla="*/ 12777537 h 15135727"/>
              <a:gd name="connsiteX255" fmla="*/ 2815390 w 8128084"/>
              <a:gd name="connsiteY255" fmla="*/ 12777537 h 15135727"/>
              <a:gd name="connsiteX256" fmla="*/ 3176337 w 8128084"/>
              <a:gd name="connsiteY256" fmla="*/ 12368464 h 15135727"/>
              <a:gd name="connsiteX257" fmla="*/ 3104148 w 8128084"/>
              <a:gd name="connsiteY257" fmla="*/ 12320337 h 15135727"/>
              <a:gd name="connsiteX258" fmla="*/ 3104148 w 8128084"/>
              <a:gd name="connsiteY258" fmla="*/ 12320337 h 15135727"/>
              <a:gd name="connsiteX259" fmla="*/ 3007895 w 8128084"/>
              <a:gd name="connsiteY259" fmla="*/ 12079706 h 15135727"/>
              <a:gd name="connsiteX260" fmla="*/ 2911642 w 8128084"/>
              <a:gd name="connsiteY260" fmla="*/ 11935327 h 15135727"/>
              <a:gd name="connsiteX261" fmla="*/ 2863516 w 8128084"/>
              <a:gd name="connsiteY261" fmla="*/ 11694695 h 15135727"/>
              <a:gd name="connsiteX262" fmla="*/ 2911642 w 8128084"/>
              <a:gd name="connsiteY262" fmla="*/ 11454064 h 15135727"/>
              <a:gd name="connsiteX263" fmla="*/ 3056021 w 8128084"/>
              <a:gd name="connsiteY263" fmla="*/ 11454064 h 15135727"/>
              <a:gd name="connsiteX264" fmla="*/ 2983832 w 8128084"/>
              <a:gd name="connsiteY264" fmla="*/ 11381874 h 15135727"/>
              <a:gd name="connsiteX265" fmla="*/ 3031958 w 8128084"/>
              <a:gd name="connsiteY265" fmla="*/ 11285621 h 15135727"/>
              <a:gd name="connsiteX266" fmla="*/ 3007895 w 8128084"/>
              <a:gd name="connsiteY266" fmla="*/ 11189369 h 15135727"/>
              <a:gd name="connsiteX267" fmla="*/ 2887579 w 8128084"/>
              <a:gd name="connsiteY267" fmla="*/ 11141242 h 15135727"/>
              <a:gd name="connsiteX268" fmla="*/ 2887579 w 8128084"/>
              <a:gd name="connsiteY268" fmla="*/ 10972800 h 15135727"/>
              <a:gd name="connsiteX269" fmla="*/ 2887579 w 8128084"/>
              <a:gd name="connsiteY269" fmla="*/ 10924674 h 15135727"/>
              <a:gd name="connsiteX270" fmla="*/ 2767264 w 8128084"/>
              <a:gd name="connsiteY270" fmla="*/ 11020927 h 15135727"/>
              <a:gd name="connsiteX271" fmla="*/ 2743200 w 8128084"/>
              <a:gd name="connsiteY271" fmla="*/ 10924674 h 15135727"/>
              <a:gd name="connsiteX272" fmla="*/ 2550695 w 8128084"/>
              <a:gd name="connsiteY272" fmla="*/ 11020927 h 15135727"/>
              <a:gd name="connsiteX273" fmla="*/ 2526632 w 8128084"/>
              <a:gd name="connsiteY273" fmla="*/ 11117179 h 15135727"/>
              <a:gd name="connsiteX274" fmla="*/ 2334127 w 8128084"/>
              <a:gd name="connsiteY274" fmla="*/ 10996864 h 15135727"/>
              <a:gd name="connsiteX275" fmla="*/ 2358190 w 8128084"/>
              <a:gd name="connsiteY275" fmla="*/ 10732169 h 15135727"/>
              <a:gd name="connsiteX276" fmla="*/ 2334127 w 8128084"/>
              <a:gd name="connsiteY276" fmla="*/ 10587790 h 15135727"/>
              <a:gd name="connsiteX277" fmla="*/ 2406316 w 8128084"/>
              <a:gd name="connsiteY277" fmla="*/ 10491537 h 15135727"/>
              <a:gd name="connsiteX278" fmla="*/ 2598821 w 8128084"/>
              <a:gd name="connsiteY278" fmla="*/ 10684042 h 15135727"/>
              <a:gd name="connsiteX279" fmla="*/ 2767264 w 8128084"/>
              <a:gd name="connsiteY279" fmla="*/ 10684042 h 15135727"/>
              <a:gd name="connsiteX280" fmla="*/ 2646948 w 8128084"/>
              <a:gd name="connsiteY280" fmla="*/ 10515600 h 15135727"/>
              <a:gd name="connsiteX281" fmla="*/ 2815390 w 8128084"/>
              <a:gd name="connsiteY281" fmla="*/ 10395285 h 15135727"/>
              <a:gd name="connsiteX282" fmla="*/ 3080085 w 8128084"/>
              <a:gd name="connsiteY282" fmla="*/ 10419348 h 15135727"/>
              <a:gd name="connsiteX283" fmla="*/ 3248527 w 8128084"/>
              <a:gd name="connsiteY283" fmla="*/ 10539664 h 15135727"/>
              <a:gd name="connsiteX284" fmla="*/ 3320716 w 8128084"/>
              <a:gd name="connsiteY284" fmla="*/ 10659979 h 15135727"/>
              <a:gd name="connsiteX285" fmla="*/ 3465095 w 8128084"/>
              <a:gd name="connsiteY285" fmla="*/ 10659979 h 15135727"/>
              <a:gd name="connsiteX286" fmla="*/ 3441032 w 8128084"/>
              <a:gd name="connsiteY286" fmla="*/ 10491537 h 15135727"/>
              <a:gd name="connsiteX287" fmla="*/ 3392906 w 8128084"/>
              <a:gd name="connsiteY287" fmla="*/ 10250906 h 15135727"/>
              <a:gd name="connsiteX288" fmla="*/ 3152274 w 8128084"/>
              <a:gd name="connsiteY288" fmla="*/ 10250906 h 15135727"/>
              <a:gd name="connsiteX289" fmla="*/ 3176337 w 8128084"/>
              <a:gd name="connsiteY289" fmla="*/ 10178716 h 15135727"/>
              <a:gd name="connsiteX290" fmla="*/ 3104148 w 8128084"/>
              <a:gd name="connsiteY290" fmla="*/ 10154653 h 15135727"/>
              <a:gd name="connsiteX291" fmla="*/ 3007895 w 8128084"/>
              <a:gd name="connsiteY291" fmla="*/ 9962148 h 15135727"/>
              <a:gd name="connsiteX292" fmla="*/ 3176337 w 8128084"/>
              <a:gd name="connsiteY292" fmla="*/ 9889958 h 15135727"/>
              <a:gd name="connsiteX293" fmla="*/ 2959769 w 8128084"/>
              <a:gd name="connsiteY293" fmla="*/ 9504948 h 15135727"/>
              <a:gd name="connsiteX294" fmla="*/ 2791327 w 8128084"/>
              <a:gd name="connsiteY294" fmla="*/ 9456821 h 15135727"/>
              <a:gd name="connsiteX295" fmla="*/ 2574758 w 8128084"/>
              <a:gd name="connsiteY295" fmla="*/ 9336506 h 15135727"/>
              <a:gd name="connsiteX296" fmla="*/ 2550695 w 8128084"/>
              <a:gd name="connsiteY296" fmla="*/ 9071811 h 15135727"/>
              <a:gd name="connsiteX297" fmla="*/ 2695074 w 8128084"/>
              <a:gd name="connsiteY297" fmla="*/ 8999621 h 15135727"/>
              <a:gd name="connsiteX298" fmla="*/ 2622885 w 8128084"/>
              <a:gd name="connsiteY298" fmla="*/ 8975558 h 15135727"/>
              <a:gd name="connsiteX299" fmla="*/ 2430379 w 8128084"/>
              <a:gd name="connsiteY299" fmla="*/ 8999621 h 15135727"/>
              <a:gd name="connsiteX300" fmla="*/ 2261937 w 8128084"/>
              <a:gd name="connsiteY300" fmla="*/ 9168064 h 15135727"/>
              <a:gd name="connsiteX301" fmla="*/ 2237874 w 8128084"/>
              <a:gd name="connsiteY301" fmla="*/ 8999621 h 15135727"/>
              <a:gd name="connsiteX302" fmla="*/ 2117558 w 8128084"/>
              <a:gd name="connsiteY302" fmla="*/ 8975558 h 15135727"/>
              <a:gd name="connsiteX303" fmla="*/ 2045369 w 8128084"/>
              <a:gd name="connsiteY303" fmla="*/ 8783053 h 15135727"/>
              <a:gd name="connsiteX304" fmla="*/ 1852864 w 8128084"/>
              <a:gd name="connsiteY304" fmla="*/ 8758990 h 15135727"/>
              <a:gd name="connsiteX305" fmla="*/ 1636295 w 8128084"/>
              <a:gd name="connsiteY305" fmla="*/ 8927432 h 15135727"/>
              <a:gd name="connsiteX306" fmla="*/ 1588169 w 8128084"/>
              <a:gd name="connsiteY306" fmla="*/ 9023685 h 15135727"/>
              <a:gd name="connsiteX307" fmla="*/ 1515979 w 8128084"/>
              <a:gd name="connsiteY307" fmla="*/ 8879306 h 15135727"/>
              <a:gd name="connsiteX308" fmla="*/ 1347537 w 8128084"/>
              <a:gd name="connsiteY308" fmla="*/ 8879306 h 15135727"/>
              <a:gd name="connsiteX309" fmla="*/ 1347537 w 8128084"/>
              <a:gd name="connsiteY309" fmla="*/ 8710864 h 15135727"/>
              <a:gd name="connsiteX310" fmla="*/ 1106906 w 8128084"/>
              <a:gd name="connsiteY310" fmla="*/ 8783053 h 15135727"/>
              <a:gd name="connsiteX311" fmla="*/ 890337 w 8128084"/>
              <a:gd name="connsiteY311" fmla="*/ 8686800 h 15135727"/>
              <a:gd name="connsiteX312" fmla="*/ 649706 w 8128084"/>
              <a:gd name="connsiteY312" fmla="*/ 8662737 h 15135727"/>
              <a:gd name="connsiteX313" fmla="*/ 385011 w 8128084"/>
              <a:gd name="connsiteY313" fmla="*/ 8566485 h 15135727"/>
              <a:gd name="connsiteX314" fmla="*/ 577516 w 8128084"/>
              <a:gd name="connsiteY314" fmla="*/ 8373979 h 15135727"/>
              <a:gd name="connsiteX315" fmla="*/ 794085 w 8128084"/>
              <a:gd name="connsiteY315" fmla="*/ 8301790 h 15135727"/>
              <a:gd name="connsiteX316" fmla="*/ 745958 w 8128084"/>
              <a:gd name="connsiteY316" fmla="*/ 8133348 h 15135727"/>
              <a:gd name="connsiteX317" fmla="*/ 818148 w 8128084"/>
              <a:gd name="connsiteY317" fmla="*/ 7820527 h 15135727"/>
              <a:gd name="connsiteX318" fmla="*/ 697832 w 8128084"/>
              <a:gd name="connsiteY318" fmla="*/ 7820527 h 15135727"/>
              <a:gd name="connsiteX319" fmla="*/ 625642 w 8128084"/>
              <a:gd name="connsiteY319" fmla="*/ 7916779 h 15135727"/>
              <a:gd name="connsiteX320" fmla="*/ 457200 w 8128084"/>
              <a:gd name="connsiteY320" fmla="*/ 7820527 h 15135727"/>
              <a:gd name="connsiteX321" fmla="*/ 529390 w 8128084"/>
              <a:gd name="connsiteY321" fmla="*/ 7700211 h 15135727"/>
              <a:gd name="connsiteX322" fmla="*/ 938464 w 8128084"/>
              <a:gd name="connsiteY322" fmla="*/ 7676148 h 15135727"/>
              <a:gd name="connsiteX323" fmla="*/ 1058779 w 8128084"/>
              <a:gd name="connsiteY323" fmla="*/ 7459579 h 15135727"/>
              <a:gd name="connsiteX324" fmla="*/ 1203158 w 8128084"/>
              <a:gd name="connsiteY324" fmla="*/ 7603958 h 15135727"/>
              <a:gd name="connsiteX325" fmla="*/ 1299411 w 8128084"/>
              <a:gd name="connsiteY325" fmla="*/ 7555832 h 15135727"/>
              <a:gd name="connsiteX326" fmla="*/ 1443790 w 8128084"/>
              <a:gd name="connsiteY326" fmla="*/ 7507706 h 15135727"/>
              <a:gd name="connsiteX327" fmla="*/ 1684421 w 8128084"/>
              <a:gd name="connsiteY327" fmla="*/ 7603958 h 15135727"/>
              <a:gd name="connsiteX328" fmla="*/ 1684421 w 8128084"/>
              <a:gd name="connsiteY328" fmla="*/ 7603958 h 15135727"/>
              <a:gd name="connsiteX329" fmla="*/ 1540042 w 8128084"/>
              <a:gd name="connsiteY329" fmla="*/ 7363327 h 15135727"/>
              <a:gd name="connsiteX330" fmla="*/ 1299411 w 8128084"/>
              <a:gd name="connsiteY330" fmla="*/ 7315200 h 15135727"/>
              <a:gd name="connsiteX331" fmla="*/ 1130969 w 8128084"/>
              <a:gd name="connsiteY331" fmla="*/ 7339264 h 15135727"/>
              <a:gd name="connsiteX332" fmla="*/ 1034716 w 8128084"/>
              <a:gd name="connsiteY332" fmla="*/ 7315200 h 15135727"/>
              <a:gd name="connsiteX333" fmla="*/ 1155032 w 8128084"/>
              <a:gd name="connsiteY333" fmla="*/ 7050506 h 15135727"/>
              <a:gd name="connsiteX334" fmla="*/ 1155032 w 8128084"/>
              <a:gd name="connsiteY334" fmla="*/ 6930190 h 15135727"/>
              <a:gd name="connsiteX335" fmla="*/ 1155032 w 8128084"/>
              <a:gd name="connsiteY335" fmla="*/ 6761748 h 15135727"/>
              <a:gd name="connsiteX336" fmla="*/ 1203158 w 8128084"/>
              <a:gd name="connsiteY336" fmla="*/ 6617369 h 15135727"/>
              <a:gd name="connsiteX337" fmla="*/ 1371600 w 8128084"/>
              <a:gd name="connsiteY337" fmla="*/ 6472990 h 15135727"/>
              <a:gd name="connsiteX338" fmla="*/ 1443790 w 8128084"/>
              <a:gd name="connsiteY338" fmla="*/ 6328611 h 15135727"/>
              <a:gd name="connsiteX339" fmla="*/ 1419727 w 8128084"/>
              <a:gd name="connsiteY339" fmla="*/ 6208295 h 15135727"/>
              <a:gd name="connsiteX340" fmla="*/ 1275348 w 8128084"/>
              <a:gd name="connsiteY340" fmla="*/ 6304548 h 15135727"/>
              <a:gd name="connsiteX341" fmla="*/ 1323474 w 8128084"/>
              <a:gd name="connsiteY341" fmla="*/ 6015790 h 15135727"/>
              <a:gd name="connsiteX342" fmla="*/ 1540042 w 8128084"/>
              <a:gd name="connsiteY342" fmla="*/ 5871411 h 15135727"/>
              <a:gd name="connsiteX343" fmla="*/ 1540042 w 8128084"/>
              <a:gd name="connsiteY343" fmla="*/ 5751095 h 15135727"/>
              <a:gd name="connsiteX344" fmla="*/ 1395664 w 8128084"/>
              <a:gd name="connsiteY344" fmla="*/ 5799221 h 15135727"/>
              <a:gd name="connsiteX345" fmla="*/ 1179095 w 8128084"/>
              <a:gd name="connsiteY345" fmla="*/ 5799221 h 15135727"/>
              <a:gd name="connsiteX346" fmla="*/ 890337 w 8128084"/>
              <a:gd name="connsiteY346" fmla="*/ 5775158 h 15135727"/>
              <a:gd name="connsiteX347" fmla="*/ 697832 w 8128084"/>
              <a:gd name="connsiteY347" fmla="*/ 5606716 h 15135727"/>
              <a:gd name="connsiteX348" fmla="*/ 577516 w 8128084"/>
              <a:gd name="connsiteY348" fmla="*/ 5582653 h 15135727"/>
              <a:gd name="connsiteX349" fmla="*/ 697832 w 8128084"/>
              <a:gd name="connsiteY349" fmla="*/ 5775158 h 15135727"/>
              <a:gd name="connsiteX350" fmla="*/ 409074 w 8128084"/>
              <a:gd name="connsiteY350" fmla="*/ 5799221 h 15135727"/>
              <a:gd name="connsiteX351" fmla="*/ 168442 w 8128084"/>
              <a:gd name="connsiteY351" fmla="*/ 5702969 h 15135727"/>
              <a:gd name="connsiteX352" fmla="*/ 264695 w 8128084"/>
              <a:gd name="connsiteY352" fmla="*/ 5558590 h 15135727"/>
              <a:gd name="connsiteX353" fmla="*/ 144379 w 8128084"/>
              <a:gd name="connsiteY353" fmla="*/ 5510464 h 15135727"/>
              <a:gd name="connsiteX354" fmla="*/ 0 w 8128084"/>
              <a:gd name="connsiteY354" fmla="*/ 5462337 h 15135727"/>
              <a:gd name="connsiteX355" fmla="*/ 96253 w 8128084"/>
              <a:gd name="connsiteY355"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42827 w 8128084"/>
              <a:gd name="connsiteY202" fmla="*/ 14383753 h 15135727"/>
              <a:gd name="connsiteX203" fmla="*/ 4403558 w 8128084"/>
              <a:gd name="connsiteY203" fmla="*/ 14437895 h 15135727"/>
              <a:gd name="connsiteX204" fmla="*/ 4340058 w 8128084"/>
              <a:gd name="connsiteY204" fmla="*/ 14475995 h 15135727"/>
              <a:gd name="connsiteX205" fmla="*/ 4303127 w 8128084"/>
              <a:gd name="connsiteY205" fmla="*/ 14364703 h 15135727"/>
              <a:gd name="connsiteX206" fmla="*/ 4276892 w 8128084"/>
              <a:gd name="connsiteY206" fmla="*/ 14296190 h 15135727"/>
              <a:gd name="connsiteX207" fmla="*/ 4235116 w 8128084"/>
              <a:gd name="connsiteY207" fmla="*/ 14341642 h 15135727"/>
              <a:gd name="connsiteX208" fmla="*/ 4162927 w 8128084"/>
              <a:gd name="connsiteY208" fmla="*/ 14389769 h 15135727"/>
              <a:gd name="connsiteX209" fmla="*/ 4137527 w 8128084"/>
              <a:gd name="connsiteY209" fmla="*/ 14364369 h 15135727"/>
              <a:gd name="connsiteX210" fmla="*/ 3998327 w 8128084"/>
              <a:gd name="connsiteY210" fmla="*/ 14409153 h 15135727"/>
              <a:gd name="connsiteX211" fmla="*/ 4023727 w 8128084"/>
              <a:gd name="connsiteY211" fmla="*/ 14275803 h 15135727"/>
              <a:gd name="connsiteX212" fmla="*/ 3915945 w 8128084"/>
              <a:gd name="connsiteY212" fmla="*/ 14289840 h 15135727"/>
              <a:gd name="connsiteX213" fmla="*/ 3801979 w 8128084"/>
              <a:gd name="connsiteY213" fmla="*/ 14293516 h 15135727"/>
              <a:gd name="connsiteX214" fmla="*/ 3719764 w 8128084"/>
              <a:gd name="connsiteY214" fmla="*/ 14415169 h 15135727"/>
              <a:gd name="connsiteX215" fmla="*/ 3625850 w 8128084"/>
              <a:gd name="connsiteY215" fmla="*/ 14616364 h 15135727"/>
              <a:gd name="connsiteX216" fmla="*/ 3513221 w 8128084"/>
              <a:gd name="connsiteY216" fmla="*/ 14726653 h 15135727"/>
              <a:gd name="connsiteX217" fmla="*/ 3583071 w 8128084"/>
              <a:gd name="connsiteY217" fmla="*/ 14832932 h 15135727"/>
              <a:gd name="connsiteX218" fmla="*/ 3633537 w 8128084"/>
              <a:gd name="connsiteY218" fmla="*/ 14967285 h 15135727"/>
              <a:gd name="connsiteX219" fmla="*/ 3609474 w 8128084"/>
              <a:gd name="connsiteY219" fmla="*/ 15087600 h 15135727"/>
              <a:gd name="connsiteX220" fmla="*/ 3479132 w 8128084"/>
              <a:gd name="connsiteY220" fmla="*/ 14975974 h 15135727"/>
              <a:gd name="connsiteX221" fmla="*/ 3304340 w 8128084"/>
              <a:gd name="connsiteY221" fmla="*/ 14949237 h 15135727"/>
              <a:gd name="connsiteX222" fmla="*/ 3261227 w 8128084"/>
              <a:gd name="connsiteY222" fmla="*/ 14787145 h 15135727"/>
              <a:gd name="connsiteX223" fmla="*/ 3128211 w 8128084"/>
              <a:gd name="connsiteY223" fmla="*/ 14919158 h 15135727"/>
              <a:gd name="connsiteX224" fmla="*/ 3090277 w 8128084"/>
              <a:gd name="connsiteY224" fmla="*/ 15075903 h 15135727"/>
              <a:gd name="connsiteX225" fmla="*/ 2959769 w 8128084"/>
              <a:gd name="connsiteY225" fmla="*/ 15135727 h 15135727"/>
              <a:gd name="connsiteX226" fmla="*/ 2891256 w 8128084"/>
              <a:gd name="connsiteY226" fmla="*/ 14945895 h 15135727"/>
              <a:gd name="connsiteX227" fmla="*/ 2791327 w 8128084"/>
              <a:gd name="connsiteY227" fmla="*/ 14943221 h 15135727"/>
              <a:gd name="connsiteX228" fmla="*/ 2671011 w 8128084"/>
              <a:gd name="connsiteY228" fmla="*/ 15039474 h 15135727"/>
              <a:gd name="connsiteX229" fmla="*/ 2887579 w 8128084"/>
              <a:gd name="connsiteY229" fmla="*/ 14774779 h 15135727"/>
              <a:gd name="connsiteX230" fmla="*/ 2839453 w 8128084"/>
              <a:gd name="connsiteY230" fmla="*/ 14582274 h 15135727"/>
              <a:gd name="connsiteX231" fmla="*/ 2935706 w 8128084"/>
              <a:gd name="connsiteY231" fmla="*/ 14510085 h 15135727"/>
              <a:gd name="connsiteX232" fmla="*/ 2935706 w 8128084"/>
              <a:gd name="connsiteY232" fmla="*/ 14510085 h 15135727"/>
              <a:gd name="connsiteX233" fmla="*/ 3080085 w 8128084"/>
              <a:gd name="connsiteY233" fmla="*/ 14413832 h 15135727"/>
              <a:gd name="connsiteX234" fmla="*/ 3152274 w 8128084"/>
              <a:gd name="connsiteY234" fmla="*/ 14341642 h 15135727"/>
              <a:gd name="connsiteX235" fmla="*/ 3080085 w 8128084"/>
              <a:gd name="connsiteY235" fmla="*/ 14269453 h 15135727"/>
              <a:gd name="connsiteX236" fmla="*/ 3152274 w 8128084"/>
              <a:gd name="connsiteY236" fmla="*/ 14197264 h 15135727"/>
              <a:gd name="connsiteX237" fmla="*/ 3152274 w 8128084"/>
              <a:gd name="connsiteY237" fmla="*/ 14052885 h 15135727"/>
              <a:gd name="connsiteX238" fmla="*/ 3080085 w 8128084"/>
              <a:gd name="connsiteY238" fmla="*/ 13980695 h 15135727"/>
              <a:gd name="connsiteX239" fmla="*/ 3056021 w 8128084"/>
              <a:gd name="connsiteY239" fmla="*/ 14076948 h 15135727"/>
              <a:gd name="connsiteX240" fmla="*/ 2935706 w 8128084"/>
              <a:gd name="connsiteY240" fmla="*/ 14076948 h 15135727"/>
              <a:gd name="connsiteX241" fmla="*/ 2863516 w 8128084"/>
              <a:gd name="connsiteY241" fmla="*/ 14125074 h 15135727"/>
              <a:gd name="connsiteX242" fmla="*/ 2719137 w 8128084"/>
              <a:gd name="connsiteY242" fmla="*/ 14197264 h 15135727"/>
              <a:gd name="connsiteX243" fmla="*/ 2646948 w 8128084"/>
              <a:gd name="connsiteY243" fmla="*/ 14197264 h 15135727"/>
              <a:gd name="connsiteX244" fmla="*/ 2598821 w 8128084"/>
              <a:gd name="connsiteY244" fmla="*/ 14125074 h 15135727"/>
              <a:gd name="connsiteX245" fmla="*/ 2430379 w 8128084"/>
              <a:gd name="connsiteY245" fmla="*/ 13836316 h 15135727"/>
              <a:gd name="connsiteX246" fmla="*/ 2646948 w 8128084"/>
              <a:gd name="connsiteY246" fmla="*/ 13812253 h 15135727"/>
              <a:gd name="connsiteX247" fmla="*/ 2502569 w 8128084"/>
              <a:gd name="connsiteY247" fmla="*/ 13475369 h 15135727"/>
              <a:gd name="connsiteX248" fmla="*/ 2550695 w 8128084"/>
              <a:gd name="connsiteY248" fmla="*/ 13186611 h 15135727"/>
              <a:gd name="connsiteX249" fmla="*/ 2719137 w 8128084"/>
              <a:gd name="connsiteY249" fmla="*/ 13042232 h 15135727"/>
              <a:gd name="connsiteX250" fmla="*/ 2791327 w 8128084"/>
              <a:gd name="connsiteY250" fmla="*/ 12945979 h 15135727"/>
              <a:gd name="connsiteX251" fmla="*/ 3031958 w 8128084"/>
              <a:gd name="connsiteY251" fmla="*/ 13090358 h 15135727"/>
              <a:gd name="connsiteX252" fmla="*/ 3056021 w 8128084"/>
              <a:gd name="connsiteY252" fmla="*/ 12753474 h 15135727"/>
              <a:gd name="connsiteX253" fmla="*/ 2887579 w 8128084"/>
              <a:gd name="connsiteY253" fmla="*/ 12777537 h 15135727"/>
              <a:gd name="connsiteX254" fmla="*/ 2815390 w 8128084"/>
              <a:gd name="connsiteY254" fmla="*/ 12777537 h 15135727"/>
              <a:gd name="connsiteX255" fmla="*/ 3176337 w 8128084"/>
              <a:gd name="connsiteY255" fmla="*/ 12368464 h 15135727"/>
              <a:gd name="connsiteX256" fmla="*/ 3104148 w 8128084"/>
              <a:gd name="connsiteY256" fmla="*/ 12320337 h 15135727"/>
              <a:gd name="connsiteX257" fmla="*/ 3104148 w 8128084"/>
              <a:gd name="connsiteY257" fmla="*/ 12320337 h 15135727"/>
              <a:gd name="connsiteX258" fmla="*/ 3007895 w 8128084"/>
              <a:gd name="connsiteY258" fmla="*/ 12079706 h 15135727"/>
              <a:gd name="connsiteX259" fmla="*/ 2911642 w 8128084"/>
              <a:gd name="connsiteY259" fmla="*/ 11935327 h 15135727"/>
              <a:gd name="connsiteX260" fmla="*/ 2863516 w 8128084"/>
              <a:gd name="connsiteY260" fmla="*/ 11694695 h 15135727"/>
              <a:gd name="connsiteX261" fmla="*/ 2911642 w 8128084"/>
              <a:gd name="connsiteY261" fmla="*/ 11454064 h 15135727"/>
              <a:gd name="connsiteX262" fmla="*/ 3056021 w 8128084"/>
              <a:gd name="connsiteY262" fmla="*/ 11454064 h 15135727"/>
              <a:gd name="connsiteX263" fmla="*/ 2983832 w 8128084"/>
              <a:gd name="connsiteY263" fmla="*/ 11381874 h 15135727"/>
              <a:gd name="connsiteX264" fmla="*/ 3031958 w 8128084"/>
              <a:gd name="connsiteY264" fmla="*/ 11285621 h 15135727"/>
              <a:gd name="connsiteX265" fmla="*/ 3007895 w 8128084"/>
              <a:gd name="connsiteY265" fmla="*/ 11189369 h 15135727"/>
              <a:gd name="connsiteX266" fmla="*/ 2887579 w 8128084"/>
              <a:gd name="connsiteY266" fmla="*/ 11141242 h 15135727"/>
              <a:gd name="connsiteX267" fmla="*/ 2887579 w 8128084"/>
              <a:gd name="connsiteY267" fmla="*/ 10972800 h 15135727"/>
              <a:gd name="connsiteX268" fmla="*/ 2887579 w 8128084"/>
              <a:gd name="connsiteY268" fmla="*/ 10924674 h 15135727"/>
              <a:gd name="connsiteX269" fmla="*/ 2767264 w 8128084"/>
              <a:gd name="connsiteY269" fmla="*/ 11020927 h 15135727"/>
              <a:gd name="connsiteX270" fmla="*/ 2743200 w 8128084"/>
              <a:gd name="connsiteY270" fmla="*/ 10924674 h 15135727"/>
              <a:gd name="connsiteX271" fmla="*/ 2550695 w 8128084"/>
              <a:gd name="connsiteY271" fmla="*/ 11020927 h 15135727"/>
              <a:gd name="connsiteX272" fmla="*/ 2526632 w 8128084"/>
              <a:gd name="connsiteY272" fmla="*/ 11117179 h 15135727"/>
              <a:gd name="connsiteX273" fmla="*/ 2334127 w 8128084"/>
              <a:gd name="connsiteY273" fmla="*/ 10996864 h 15135727"/>
              <a:gd name="connsiteX274" fmla="*/ 2358190 w 8128084"/>
              <a:gd name="connsiteY274" fmla="*/ 10732169 h 15135727"/>
              <a:gd name="connsiteX275" fmla="*/ 2334127 w 8128084"/>
              <a:gd name="connsiteY275" fmla="*/ 10587790 h 15135727"/>
              <a:gd name="connsiteX276" fmla="*/ 2406316 w 8128084"/>
              <a:gd name="connsiteY276" fmla="*/ 10491537 h 15135727"/>
              <a:gd name="connsiteX277" fmla="*/ 2598821 w 8128084"/>
              <a:gd name="connsiteY277" fmla="*/ 10684042 h 15135727"/>
              <a:gd name="connsiteX278" fmla="*/ 2767264 w 8128084"/>
              <a:gd name="connsiteY278" fmla="*/ 10684042 h 15135727"/>
              <a:gd name="connsiteX279" fmla="*/ 2646948 w 8128084"/>
              <a:gd name="connsiteY279" fmla="*/ 10515600 h 15135727"/>
              <a:gd name="connsiteX280" fmla="*/ 2815390 w 8128084"/>
              <a:gd name="connsiteY280" fmla="*/ 10395285 h 15135727"/>
              <a:gd name="connsiteX281" fmla="*/ 3080085 w 8128084"/>
              <a:gd name="connsiteY281" fmla="*/ 10419348 h 15135727"/>
              <a:gd name="connsiteX282" fmla="*/ 3248527 w 8128084"/>
              <a:gd name="connsiteY282" fmla="*/ 10539664 h 15135727"/>
              <a:gd name="connsiteX283" fmla="*/ 3320716 w 8128084"/>
              <a:gd name="connsiteY283" fmla="*/ 10659979 h 15135727"/>
              <a:gd name="connsiteX284" fmla="*/ 3465095 w 8128084"/>
              <a:gd name="connsiteY284" fmla="*/ 10659979 h 15135727"/>
              <a:gd name="connsiteX285" fmla="*/ 3441032 w 8128084"/>
              <a:gd name="connsiteY285" fmla="*/ 10491537 h 15135727"/>
              <a:gd name="connsiteX286" fmla="*/ 3392906 w 8128084"/>
              <a:gd name="connsiteY286" fmla="*/ 10250906 h 15135727"/>
              <a:gd name="connsiteX287" fmla="*/ 3152274 w 8128084"/>
              <a:gd name="connsiteY287" fmla="*/ 10250906 h 15135727"/>
              <a:gd name="connsiteX288" fmla="*/ 3176337 w 8128084"/>
              <a:gd name="connsiteY288" fmla="*/ 10178716 h 15135727"/>
              <a:gd name="connsiteX289" fmla="*/ 3104148 w 8128084"/>
              <a:gd name="connsiteY289" fmla="*/ 10154653 h 15135727"/>
              <a:gd name="connsiteX290" fmla="*/ 3007895 w 8128084"/>
              <a:gd name="connsiteY290" fmla="*/ 9962148 h 15135727"/>
              <a:gd name="connsiteX291" fmla="*/ 3176337 w 8128084"/>
              <a:gd name="connsiteY291" fmla="*/ 9889958 h 15135727"/>
              <a:gd name="connsiteX292" fmla="*/ 2959769 w 8128084"/>
              <a:gd name="connsiteY292" fmla="*/ 9504948 h 15135727"/>
              <a:gd name="connsiteX293" fmla="*/ 2791327 w 8128084"/>
              <a:gd name="connsiteY293" fmla="*/ 9456821 h 15135727"/>
              <a:gd name="connsiteX294" fmla="*/ 2574758 w 8128084"/>
              <a:gd name="connsiteY294" fmla="*/ 9336506 h 15135727"/>
              <a:gd name="connsiteX295" fmla="*/ 2550695 w 8128084"/>
              <a:gd name="connsiteY295" fmla="*/ 9071811 h 15135727"/>
              <a:gd name="connsiteX296" fmla="*/ 2695074 w 8128084"/>
              <a:gd name="connsiteY296" fmla="*/ 8999621 h 15135727"/>
              <a:gd name="connsiteX297" fmla="*/ 2622885 w 8128084"/>
              <a:gd name="connsiteY297" fmla="*/ 8975558 h 15135727"/>
              <a:gd name="connsiteX298" fmla="*/ 2430379 w 8128084"/>
              <a:gd name="connsiteY298" fmla="*/ 8999621 h 15135727"/>
              <a:gd name="connsiteX299" fmla="*/ 2261937 w 8128084"/>
              <a:gd name="connsiteY299" fmla="*/ 9168064 h 15135727"/>
              <a:gd name="connsiteX300" fmla="*/ 2237874 w 8128084"/>
              <a:gd name="connsiteY300" fmla="*/ 8999621 h 15135727"/>
              <a:gd name="connsiteX301" fmla="*/ 2117558 w 8128084"/>
              <a:gd name="connsiteY301" fmla="*/ 8975558 h 15135727"/>
              <a:gd name="connsiteX302" fmla="*/ 2045369 w 8128084"/>
              <a:gd name="connsiteY302" fmla="*/ 8783053 h 15135727"/>
              <a:gd name="connsiteX303" fmla="*/ 1852864 w 8128084"/>
              <a:gd name="connsiteY303" fmla="*/ 8758990 h 15135727"/>
              <a:gd name="connsiteX304" fmla="*/ 1636295 w 8128084"/>
              <a:gd name="connsiteY304" fmla="*/ 8927432 h 15135727"/>
              <a:gd name="connsiteX305" fmla="*/ 1588169 w 8128084"/>
              <a:gd name="connsiteY305" fmla="*/ 9023685 h 15135727"/>
              <a:gd name="connsiteX306" fmla="*/ 1515979 w 8128084"/>
              <a:gd name="connsiteY306" fmla="*/ 8879306 h 15135727"/>
              <a:gd name="connsiteX307" fmla="*/ 1347537 w 8128084"/>
              <a:gd name="connsiteY307" fmla="*/ 8879306 h 15135727"/>
              <a:gd name="connsiteX308" fmla="*/ 1347537 w 8128084"/>
              <a:gd name="connsiteY308" fmla="*/ 8710864 h 15135727"/>
              <a:gd name="connsiteX309" fmla="*/ 1106906 w 8128084"/>
              <a:gd name="connsiteY309" fmla="*/ 8783053 h 15135727"/>
              <a:gd name="connsiteX310" fmla="*/ 890337 w 8128084"/>
              <a:gd name="connsiteY310" fmla="*/ 8686800 h 15135727"/>
              <a:gd name="connsiteX311" fmla="*/ 649706 w 8128084"/>
              <a:gd name="connsiteY311" fmla="*/ 8662737 h 15135727"/>
              <a:gd name="connsiteX312" fmla="*/ 385011 w 8128084"/>
              <a:gd name="connsiteY312" fmla="*/ 8566485 h 15135727"/>
              <a:gd name="connsiteX313" fmla="*/ 577516 w 8128084"/>
              <a:gd name="connsiteY313" fmla="*/ 8373979 h 15135727"/>
              <a:gd name="connsiteX314" fmla="*/ 794085 w 8128084"/>
              <a:gd name="connsiteY314" fmla="*/ 8301790 h 15135727"/>
              <a:gd name="connsiteX315" fmla="*/ 745958 w 8128084"/>
              <a:gd name="connsiteY315" fmla="*/ 8133348 h 15135727"/>
              <a:gd name="connsiteX316" fmla="*/ 818148 w 8128084"/>
              <a:gd name="connsiteY316" fmla="*/ 7820527 h 15135727"/>
              <a:gd name="connsiteX317" fmla="*/ 697832 w 8128084"/>
              <a:gd name="connsiteY317" fmla="*/ 7820527 h 15135727"/>
              <a:gd name="connsiteX318" fmla="*/ 625642 w 8128084"/>
              <a:gd name="connsiteY318" fmla="*/ 7916779 h 15135727"/>
              <a:gd name="connsiteX319" fmla="*/ 457200 w 8128084"/>
              <a:gd name="connsiteY319" fmla="*/ 7820527 h 15135727"/>
              <a:gd name="connsiteX320" fmla="*/ 529390 w 8128084"/>
              <a:gd name="connsiteY320" fmla="*/ 7700211 h 15135727"/>
              <a:gd name="connsiteX321" fmla="*/ 938464 w 8128084"/>
              <a:gd name="connsiteY321" fmla="*/ 7676148 h 15135727"/>
              <a:gd name="connsiteX322" fmla="*/ 1058779 w 8128084"/>
              <a:gd name="connsiteY322" fmla="*/ 7459579 h 15135727"/>
              <a:gd name="connsiteX323" fmla="*/ 1203158 w 8128084"/>
              <a:gd name="connsiteY323" fmla="*/ 7603958 h 15135727"/>
              <a:gd name="connsiteX324" fmla="*/ 1299411 w 8128084"/>
              <a:gd name="connsiteY324" fmla="*/ 7555832 h 15135727"/>
              <a:gd name="connsiteX325" fmla="*/ 1443790 w 8128084"/>
              <a:gd name="connsiteY325" fmla="*/ 7507706 h 15135727"/>
              <a:gd name="connsiteX326" fmla="*/ 1684421 w 8128084"/>
              <a:gd name="connsiteY326" fmla="*/ 7603958 h 15135727"/>
              <a:gd name="connsiteX327" fmla="*/ 1684421 w 8128084"/>
              <a:gd name="connsiteY327" fmla="*/ 7603958 h 15135727"/>
              <a:gd name="connsiteX328" fmla="*/ 1540042 w 8128084"/>
              <a:gd name="connsiteY328" fmla="*/ 7363327 h 15135727"/>
              <a:gd name="connsiteX329" fmla="*/ 1299411 w 8128084"/>
              <a:gd name="connsiteY329" fmla="*/ 7315200 h 15135727"/>
              <a:gd name="connsiteX330" fmla="*/ 1130969 w 8128084"/>
              <a:gd name="connsiteY330" fmla="*/ 7339264 h 15135727"/>
              <a:gd name="connsiteX331" fmla="*/ 1034716 w 8128084"/>
              <a:gd name="connsiteY331" fmla="*/ 7315200 h 15135727"/>
              <a:gd name="connsiteX332" fmla="*/ 1155032 w 8128084"/>
              <a:gd name="connsiteY332" fmla="*/ 7050506 h 15135727"/>
              <a:gd name="connsiteX333" fmla="*/ 1155032 w 8128084"/>
              <a:gd name="connsiteY333" fmla="*/ 6930190 h 15135727"/>
              <a:gd name="connsiteX334" fmla="*/ 1155032 w 8128084"/>
              <a:gd name="connsiteY334" fmla="*/ 6761748 h 15135727"/>
              <a:gd name="connsiteX335" fmla="*/ 1203158 w 8128084"/>
              <a:gd name="connsiteY335" fmla="*/ 6617369 h 15135727"/>
              <a:gd name="connsiteX336" fmla="*/ 1371600 w 8128084"/>
              <a:gd name="connsiteY336" fmla="*/ 6472990 h 15135727"/>
              <a:gd name="connsiteX337" fmla="*/ 1443790 w 8128084"/>
              <a:gd name="connsiteY337" fmla="*/ 6328611 h 15135727"/>
              <a:gd name="connsiteX338" fmla="*/ 1419727 w 8128084"/>
              <a:gd name="connsiteY338" fmla="*/ 6208295 h 15135727"/>
              <a:gd name="connsiteX339" fmla="*/ 1275348 w 8128084"/>
              <a:gd name="connsiteY339" fmla="*/ 6304548 h 15135727"/>
              <a:gd name="connsiteX340" fmla="*/ 1323474 w 8128084"/>
              <a:gd name="connsiteY340" fmla="*/ 6015790 h 15135727"/>
              <a:gd name="connsiteX341" fmla="*/ 1540042 w 8128084"/>
              <a:gd name="connsiteY341" fmla="*/ 5871411 h 15135727"/>
              <a:gd name="connsiteX342" fmla="*/ 1540042 w 8128084"/>
              <a:gd name="connsiteY342" fmla="*/ 5751095 h 15135727"/>
              <a:gd name="connsiteX343" fmla="*/ 1395664 w 8128084"/>
              <a:gd name="connsiteY343" fmla="*/ 5799221 h 15135727"/>
              <a:gd name="connsiteX344" fmla="*/ 1179095 w 8128084"/>
              <a:gd name="connsiteY344" fmla="*/ 5799221 h 15135727"/>
              <a:gd name="connsiteX345" fmla="*/ 890337 w 8128084"/>
              <a:gd name="connsiteY345" fmla="*/ 5775158 h 15135727"/>
              <a:gd name="connsiteX346" fmla="*/ 697832 w 8128084"/>
              <a:gd name="connsiteY346" fmla="*/ 5606716 h 15135727"/>
              <a:gd name="connsiteX347" fmla="*/ 577516 w 8128084"/>
              <a:gd name="connsiteY347" fmla="*/ 5582653 h 15135727"/>
              <a:gd name="connsiteX348" fmla="*/ 697832 w 8128084"/>
              <a:gd name="connsiteY348" fmla="*/ 5775158 h 15135727"/>
              <a:gd name="connsiteX349" fmla="*/ 409074 w 8128084"/>
              <a:gd name="connsiteY349" fmla="*/ 5799221 h 15135727"/>
              <a:gd name="connsiteX350" fmla="*/ 168442 w 8128084"/>
              <a:gd name="connsiteY350" fmla="*/ 5702969 h 15135727"/>
              <a:gd name="connsiteX351" fmla="*/ 264695 w 8128084"/>
              <a:gd name="connsiteY351" fmla="*/ 5558590 h 15135727"/>
              <a:gd name="connsiteX352" fmla="*/ 144379 w 8128084"/>
              <a:gd name="connsiteY352" fmla="*/ 5510464 h 15135727"/>
              <a:gd name="connsiteX353" fmla="*/ 0 w 8128084"/>
              <a:gd name="connsiteY353" fmla="*/ 5462337 h 15135727"/>
              <a:gd name="connsiteX354" fmla="*/ 96253 w 8128084"/>
              <a:gd name="connsiteY354"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42827 w 8128084"/>
              <a:gd name="connsiteY202" fmla="*/ 14383753 h 15135727"/>
              <a:gd name="connsiteX203" fmla="*/ 4403558 w 8128084"/>
              <a:gd name="connsiteY203" fmla="*/ 14437895 h 15135727"/>
              <a:gd name="connsiteX204" fmla="*/ 4340058 w 8128084"/>
              <a:gd name="connsiteY204" fmla="*/ 14475995 h 15135727"/>
              <a:gd name="connsiteX205" fmla="*/ 4303127 w 8128084"/>
              <a:gd name="connsiteY205" fmla="*/ 14364703 h 15135727"/>
              <a:gd name="connsiteX206" fmla="*/ 4276892 w 8128084"/>
              <a:gd name="connsiteY206" fmla="*/ 14296190 h 15135727"/>
              <a:gd name="connsiteX207" fmla="*/ 4235116 w 8128084"/>
              <a:gd name="connsiteY207" fmla="*/ 14341642 h 15135727"/>
              <a:gd name="connsiteX208" fmla="*/ 4162927 w 8128084"/>
              <a:gd name="connsiteY208" fmla="*/ 14389769 h 15135727"/>
              <a:gd name="connsiteX209" fmla="*/ 4137527 w 8128084"/>
              <a:gd name="connsiteY209" fmla="*/ 14364369 h 15135727"/>
              <a:gd name="connsiteX210" fmla="*/ 3998327 w 8128084"/>
              <a:gd name="connsiteY210" fmla="*/ 14409153 h 15135727"/>
              <a:gd name="connsiteX211" fmla="*/ 4023727 w 8128084"/>
              <a:gd name="connsiteY211" fmla="*/ 14275803 h 15135727"/>
              <a:gd name="connsiteX212" fmla="*/ 3915945 w 8128084"/>
              <a:gd name="connsiteY212" fmla="*/ 14289840 h 15135727"/>
              <a:gd name="connsiteX213" fmla="*/ 3801979 w 8128084"/>
              <a:gd name="connsiteY213" fmla="*/ 14293516 h 15135727"/>
              <a:gd name="connsiteX214" fmla="*/ 3719764 w 8128084"/>
              <a:gd name="connsiteY214" fmla="*/ 14415169 h 15135727"/>
              <a:gd name="connsiteX215" fmla="*/ 3625850 w 8128084"/>
              <a:gd name="connsiteY215" fmla="*/ 14616364 h 15135727"/>
              <a:gd name="connsiteX216" fmla="*/ 3513221 w 8128084"/>
              <a:gd name="connsiteY216" fmla="*/ 14726653 h 15135727"/>
              <a:gd name="connsiteX217" fmla="*/ 3583071 w 8128084"/>
              <a:gd name="connsiteY217" fmla="*/ 14832932 h 15135727"/>
              <a:gd name="connsiteX218" fmla="*/ 3633537 w 8128084"/>
              <a:gd name="connsiteY218" fmla="*/ 14967285 h 15135727"/>
              <a:gd name="connsiteX219" fmla="*/ 3609474 w 8128084"/>
              <a:gd name="connsiteY219" fmla="*/ 15087600 h 15135727"/>
              <a:gd name="connsiteX220" fmla="*/ 3479132 w 8128084"/>
              <a:gd name="connsiteY220" fmla="*/ 14975974 h 15135727"/>
              <a:gd name="connsiteX221" fmla="*/ 3304340 w 8128084"/>
              <a:gd name="connsiteY221" fmla="*/ 14949237 h 15135727"/>
              <a:gd name="connsiteX222" fmla="*/ 3261227 w 8128084"/>
              <a:gd name="connsiteY222" fmla="*/ 14787145 h 15135727"/>
              <a:gd name="connsiteX223" fmla="*/ 3128211 w 8128084"/>
              <a:gd name="connsiteY223" fmla="*/ 14919158 h 15135727"/>
              <a:gd name="connsiteX224" fmla="*/ 3090277 w 8128084"/>
              <a:gd name="connsiteY224" fmla="*/ 15075903 h 15135727"/>
              <a:gd name="connsiteX225" fmla="*/ 2959769 w 8128084"/>
              <a:gd name="connsiteY225" fmla="*/ 15135727 h 15135727"/>
              <a:gd name="connsiteX226" fmla="*/ 2891256 w 8128084"/>
              <a:gd name="connsiteY226" fmla="*/ 14945895 h 15135727"/>
              <a:gd name="connsiteX227" fmla="*/ 2791327 w 8128084"/>
              <a:gd name="connsiteY227" fmla="*/ 14943221 h 15135727"/>
              <a:gd name="connsiteX228" fmla="*/ 2887579 w 8128084"/>
              <a:gd name="connsiteY228" fmla="*/ 14774779 h 15135727"/>
              <a:gd name="connsiteX229" fmla="*/ 2839453 w 8128084"/>
              <a:gd name="connsiteY229" fmla="*/ 14582274 h 15135727"/>
              <a:gd name="connsiteX230" fmla="*/ 2935706 w 8128084"/>
              <a:gd name="connsiteY230" fmla="*/ 14510085 h 15135727"/>
              <a:gd name="connsiteX231" fmla="*/ 2935706 w 8128084"/>
              <a:gd name="connsiteY231" fmla="*/ 14510085 h 15135727"/>
              <a:gd name="connsiteX232" fmla="*/ 3080085 w 8128084"/>
              <a:gd name="connsiteY232" fmla="*/ 14413832 h 15135727"/>
              <a:gd name="connsiteX233" fmla="*/ 3152274 w 8128084"/>
              <a:gd name="connsiteY233" fmla="*/ 14341642 h 15135727"/>
              <a:gd name="connsiteX234" fmla="*/ 3080085 w 8128084"/>
              <a:gd name="connsiteY234" fmla="*/ 14269453 h 15135727"/>
              <a:gd name="connsiteX235" fmla="*/ 3152274 w 8128084"/>
              <a:gd name="connsiteY235" fmla="*/ 14197264 h 15135727"/>
              <a:gd name="connsiteX236" fmla="*/ 3152274 w 8128084"/>
              <a:gd name="connsiteY236" fmla="*/ 14052885 h 15135727"/>
              <a:gd name="connsiteX237" fmla="*/ 3080085 w 8128084"/>
              <a:gd name="connsiteY237" fmla="*/ 13980695 h 15135727"/>
              <a:gd name="connsiteX238" fmla="*/ 3056021 w 8128084"/>
              <a:gd name="connsiteY238" fmla="*/ 14076948 h 15135727"/>
              <a:gd name="connsiteX239" fmla="*/ 2935706 w 8128084"/>
              <a:gd name="connsiteY239" fmla="*/ 14076948 h 15135727"/>
              <a:gd name="connsiteX240" fmla="*/ 2863516 w 8128084"/>
              <a:gd name="connsiteY240" fmla="*/ 14125074 h 15135727"/>
              <a:gd name="connsiteX241" fmla="*/ 2719137 w 8128084"/>
              <a:gd name="connsiteY241" fmla="*/ 14197264 h 15135727"/>
              <a:gd name="connsiteX242" fmla="*/ 2646948 w 8128084"/>
              <a:gd name="connsiteY242" fmla="*/ 14197264 h 15135727"/>
              <a:gd name="connsiteX243" fmla="*/ 2598821 w 8128084"/>
              <a:gd name="connsiteY243" fmla="*/ 14125074 h 15135727"/>
              <a:gd name="connsiteX244" fmla="*/ 2430379 w 8128084"/>
              <a:gd name="connsiteY244" fmla="*/ 13836316 h 15135727"/>
              <a:gd name="connsiteX245" fmla="*/ 2646948 w 8128084"/>
              <a:gd name="connsiteY245" fmla="*/ 13812253 h 15135727"/>
              <a:gd name="connsiteX246" fmla="*/ 2502569 w 8128084"/>
              <a:gd name="connsiteY246" fmla="*/ 13475369 h 15135727"/>
              <a:gd name="connsiteX247" fmla="*/ 2550695 w 8128084"/>
              <a:gd name="connsiteY247" fmla="*/ 13186611 h 15135727"/>
              <a:gd name="connsiteX248" fmla="*/ 2719137 w 8128084"/>
              <a:gd name="connsiteY248" fmla="*/ 13042232 h 15135727"/>
              <a:gd name="connsiteX249" fmla="*/ 2791327 w 8128084"/>
              <a:gd name="connsiteY249" fmla="*/ 12945979 h 15135727"/>
              <a:gd name="connsiteX250" fmla="*/ 3031958 w 8128084"/>
              <a:gd name="connsiteY250" fmla="*/ 13090358 h 15135727"/>
              <a:gd name="connsiteX251" fmla="*/ 3056021 w 8128084"/>
              <a:gd name="connsiteY251" fmla="*/ 12753474 h 15135727"/>
              <a:gd name="connsiteX252" fmla="*/ 2887579 w 8128084"/>
              <a:gd name="connsiteY252" fmla="*/ 12777537 h 15135727"/>
              <a:gd name="connsiteX253" fmla="*/ 2815390 w 8128084"/>
              <a:gd name="connsiteY253" fmla="*/ 12777537 h 15135727"/>
              <a:gd name="connsiteX254" fmla="*/ 3176337 w 8128084"/>
              <a:gd name="connsiteY254" fmla="*/ 12368464 h 15135727"/>
              <a:gd name="connsiteX255" fmla="*/ 3104148 w 8128084"/>
              <a:gd name="connsiteY255" fmla="*/ 12320337 h 15135727"/>
              <a:gd name="connsiteX256" fmla="*/ 3104148 w 8128084"/>
              <a:gd name="connsiteY256" fmla="*/ 12320337 h 15135727"/>
              <a:gd name="connsiteX257" fmla="*/ 3007895 w 8128084"/>
              <a:gd name="connsiteY257" fmla="*/ 12079706 h 15135727"/>
              <a:gd name="connsiteX258" fmla="*/ 2911642 w 8128084"/>
              <a:gd name="connsiteY258" fmla="*/ 11935327 h 15135727"/>
              <a:gd name="connsiteX259" fmla="*/ 2863516 w 8128084"/>
              <a:gd name="connsiteY259" fmla="*/ 11694695 h 15135727"/>
              <a:gd name="connsiteX260" fmla="*/ 2911642 w 8128084"/>
              <a:gd name="connsiteY260" fmla="*/ 11454064 h 15135727"/>
              <a:gd name="connsiteX261" fmla="*/ 3056021 w 8128084"/>
              <a:gd name="connsiteY261" fmla="*/ 11454064 h 15135727"/>
              <a:gd name="connsiteX262" fmla="*/ 2983832 w 8128084"/>
              <a:gd name="connsiteY262" fmla="*/ 11381874 h 15135727"/>
              <a:gd name="connsiteX263" fmla="*/ 3031958 w 8128084"/>
              <a:gd name="connsiteY263" fmla="*/ 11285621 h 15135727"/>
              <a:gd name="connsiteX264" fmla="*/ 3007895 w 8128084"/>
              <a:gd name="connsiteY264" fmla="*/ 11189369 h 15135727"/>
              <a:gd name="connsiteX265" fmla="*/ 2887579 w 8128084"/>
              <a:gd name="connsiteY265" fmla="*/ 11141242 h 15135727"/>
              <a:gd name="connsiteX266" fmla="*/ 2887579 w 8128084"/>
              <a:gd name="connsiteY266" fmla="*/ 10972800 h 15135727"/>
              <a:gd name="connsiteX267" fmla="*/ 2887579 w 8128084"/>
              <a:gd name="connsiteY267" fmla="*/ 10924674 h 15135727"/>
              <a:gd name="connsiteX268" fmla="*/ 2767264 w 8128084"/>
              <a:gd name="connsiteY268" fmla="*/ 11020927 h 15135727"/>
              <a:gd name="connsiteX269" fmla="*/ 2743200 w 8128084"/>
              <a:gd name="connsiteY269" fmla="*/ 10924674 h 15135727"/>
              <a:gd name="connsiteX270" fmla="*/ 2550695 w 8128084"/>
              <a:gd name="connsiteY270" fmla="*/ 11020927 h 15135727"/>
              <a:gd name="connsiteX271" fmla="*/ 2526632 w 8128084"/>
              <a:gd name="connsiteY271" fmla="*/ 11117179 h 15135727"/>
              <a:gd name="connsiteX272" fmla="*/ 2334127 w 8128084"/>
              <a:gd name="connsiteY272" fmla="*/ 10996864 h 15135727"/>
              <a:gd name="connsiteX273" fmla="*/ 2358190 w 8128084"/>
              <a:gd name="connsiteY273" fmla="*/ 10732169 h 15135727"/>
              <a:gd name="connsiteX274" fmla="*/ 2334127 w 8128084"/>
              <a:gd name="connsiteY274" fmla="*/ 10587790 h 15135727"/>
              <a:gd name="connsiteX275" fmla="*/ 2406316 w 8128084"/>
              <a:gd name="connsiteY275" fmla="*/ 10491537 h 15135727"/>
              <a:gd name="connsiteX276" fmla="*/ 2598821 w 8128084"/>
              <a:gd name="connsiteY276" fmla="*/ 10684042 h 15135727"/>
              <a:gd name="connsiteX277" fmla="*/ 2767264 w 8128084"/>
              <a:gd name="connsiteY277" fmla="*/ 10684042 h 15135727"/>
              <a:gd name="connsiteX278" fmla="*/ 2646948 w 8128084"/>
              <a:gd name="connsiteY278" fmla="*/ 10515600 h 15135727"/>
              <a:gd name="connsiteX279" fmla="*/ 2815390 w 8128084"/>
              <a:gd name="connsiteY279" fmla="*/ 10395285 h 15135727"/>
              <a:gd name="connsiteX280" fmla="*/ 3080085 w 8128084"/>
              <a:gd name="connsiteY280" fmla="*/ 10419348 h 15135727"/>
              <a:gd name="connsiteX281" fmla="*/ 3248527 w 8128084"/>
              <a:gd name="connsiteY281" fmla="*/ 10539664 h 15135727"/>
              <a:gd name="connsiteX282" fmla="*/ 3320716 w 8128084"/>
              <a:gd name="connsiteY282" fmla="*/ 10659979 h 15135727"/>
              <a:gd name="connsiteX283" fmla="*/ 3465095 w 8128084"/>
              <a:gd name="connsiteY283" fmla="*/ 10659979 h 15135727"/>
              <a:gd name="connsiteX284" fmla="*/ 3441032 w 8128084"/>
              <a:gd name="connsiteY284" fmla="*/ 10491537 h 15135727"/>
              <a:gd name="connsiteX285" fmla="*/ 3392906 w 8128084"/>
              <a:gd name="connsiteY285" fmla="*/ 10250906 h 15135727"/>
              <a:gd name="connsiteX286" fmla="*/ 3152274 w 8128084"/>
              <a:gd name="connsiteY286" fmla="*/ 10250906 h 15135727"/>
              <a:gd name="connsiteX287" fmla="*/ 3176337 w 8128084"/>
              <a:gd name="connsiteY287" fmla="*/ 10178716 h 15135727"/>
              <a:gd name="connsiteX288" fmla="*/ 3104148 w 8128084"/>
              <a:gd name="connsiteY288" fmla="*/ 10154653 h 15135727"/>
              <a:gd name="connsiteX289" fmla="*/ 3007895 w 8128084"/>
              <a:gd name="connsiteY289" fmla="*/ 9962148 h 15135727"/>
              <a:gd name="connsiteX290" fmla="*/ 3176337 w 8128084"/>
              <a:gd name="connsiteY290" fmla="*/ 9889958 h 15135727"/>
              <a:gd name="connsiteX291" fmla="*/ 2959769 w 8128084"/>
              <a:gd name="connsiteY291" fmla="*/ 9504948 h 15135727"/>
              <a:gd name="connsiteX292" fmla="*/ 2791327 w 8128084"/>
              <a:gd name="connsiteY292" fmla="*/ 9456821 h 15135727"/>
              <a:gd name="connsiteX293" fmla="*/ 2574758 w 8128084"/>
              <a:gd name="connsiteY293" fmla="*/ 9336506 h 15135727"/>
              <a:gd name="connsiteX294" fmla="*/ 2550695 w 8128084"/>
              <a:gd name="connsiteY294" fmla="*/ 9071811 h 15135727"/>
              <a:gd name="connsiteX295" fmla="*/ 2695074 w 8128084"/>
              <a:gd name="connsiteY295" fmla="*/ 8999621 h 15135727"/>
              <a:gd name="connsiteX296" fmla="*/ 2622885 w 8128084"/>
              <a:gd name="connsiteY296" fmla="*/ 8975558 h 15135727"/>
              <a:gd name="connsiteX297" fmla="*/ 2430379 w 8128084"/>
              <a:gd name="connsiteY297" fmla="*/ 8999621 h 15135727"/>
              <a:gd name="connsiteX298" fmla="*/ 2261937 w 8128084"/>
              <a:gd name="connsiteY298" fmla="*/ 9168064 h 15135727"/>
              <a:gd name="connsiteX299" fmla="*/ 2237874 w 8128084"/>
              <a:gd name="connsiteY299" fmla="*/ 8999621 h 15135727"/>
              <a:gd name="connsiteX300" fmla="*/ 2117558 w 8128084"/>
              <a:gd name="connsiteY300" fmla="*/ 8975558 h 15135727"/>
              <a:gd name="connsiteX301" fmla="*/ 2045369 w 8128084"/>
              <a:gd name="connsiteY301" fmla="*/ 8783053 h 15135727"/>
              <a:gd name="connsiteX302" fmla="*/ 1852864 w 8128084"/>
              <a:gd name="connsiteY302" fmla="*/ 8758990 h 15135727"/>
              <a:gd name="connsiteX303" fmla="*/ 1636295 w 8128084"/>
              <a:gd name="connsiteY303" fmla="*/ 8927432 h 15135727"/>
              <a:gd name="connsiteX304" fmla="*/ 1588169 w 8128084"/>
              <a:gd name="connsiteY304" fmla="*/ 9023685 h 15135727"/>
              <a:gd name="connsiteX305" fmla="*/ 1515979 w 8128084"/>
              <a:gd name="connsiteY305" fmla="*/ 8879306 h 15135727"/>
              <a:gd name="connsiteX306" fmla="*/ 1347537 w 8128084"/>
              <a:gd name="connsiteY306" fmla="*/ 8879306 h 15135727"/>
              <a:gd name="connsiteX307" fmla="*/ 1347537 w 8128084"/>
              <a:gd name="connsiteY307" fmla="*/ 8710864 h 15135727"/>
              <a:gd name="connsiteX308" fmla="*/ 1106906 w 8128084"/>
              <a:gd name="connsiteY308" fmla="*/ 8783053 h 15135727"/>
              <a:gd name="connsiteX309" fmla="*/ 890337 w 8128084"/>
              <a:gd name="connsiteY309" fmla="*/ 8686800 h 15135727"/>
              <a:gd name="connsiteX310" fmla="*/ 649706 w 8128084"/>
              <a:gd name="connsiteY310" fmla="*/ 8662737 h 15135727"/>
              <a:gd name="connsiteX311" fmla="*/ 385011 w 8128084"/>
              <a:gd name="connsiteY311" fmla="*/ 8566485 h 15135727"/>
              <a:gd name="connsiteX312" fmla="*/ 577516 w 8128084"/>
              <a:gd name="connsiteY312" fmla="*/ 8373979 h 15135727"/>
              <a:gd name="connsiteX313" fmla="*/ 794085 w 8128084"/>
              <a:gd name="connsiteY313" fmla="*/ 8301790 h 15135727"/>
              <a:gd name="connsiteX314" fmla="*/ 745958 w 8128084"/>
              <a:gd name="connsiteY314" fmla="*/ 8133348 h 15135727"/>
              <a:gd name="connsiteX315" fmla="*/ 818148 w 8128084"/>
              <a:gd name="connsiteY315" fmla="*/ 7820527 h 15135727"/>
              <a:gd name="connsiteX316" fmla="*/ 697832 w 8128084"/>
              <a:gd name="connsiteY316" fmla="*/ 7820527 h 15135727"/>
              <a:gd name="connsiteX317" fmla="*/ 625642 w 8128084"/>
              <a:gd name="connsiteY317" fmla="*/ 7916779 h 15135727"/>
              <a:gd name="connsiteX318" fmla="*/ 457200 w 8128084"/>
              <a:gd name="connsiteY318" fmla="*/ 7820527 h 15135727"/>
              <a:gd name="connsiteX319" fmla="*/ 529390 w 8128084"/>
              <a:gd name="connsiteY319" fmla="*/ 7700211 h 15135727"/>
              <a:gd name="connsiteX320" fmla="*/ 938464 w 8128084"/>
              <a:gd name="connsiteY320" fmla="*/ 7676148 h 15135727"/>
              <a:gd name="connsiteX321" fmla="*/ 1058779 w 8128084"/>
              <a:gd name="connsiteY321" fmla="*/ 7459579 h 15135727"/>
              <a:gd name="connsiteX322" fmla="*/ 1203158 w 8128084"/>
              <a:gd name="connsiteY322" fmla="*/ 7603958 h 15135727"/>
              <a:gd name="connsiteX323" fmla="*/ 1299411 w 8128084"/>
              <a:gd name="connsiteY323" fmla="*/ 7555832 h 15135727"/>
              <a:gd name="connsiteX324" fmla="*/ 1443790 w 8128084"/>
              <a:gd name="connsiteY324" fmla="*/ 7507706 h 15135727"/>
              <a:gd name="connsiteX325" fmla="*/ 1684421 w 8128084"/>
              <a:gd name="connsiteY325" fmla="*/ 7603958 h 15135727"/>
              <a:gd name="connsiteX326" fmla="*/ 1684421 w 8128084"/>
              <a:gd name="connsiteY326" fmla="*/ 7603958 h 15135727"/>
              <a:gd name="connsiteX327" fmla="*/ 1540042 w 8128084"/>
              <a:gd name="connsiteY327" fmla="*/ 7363327 h 15135727"/>
              <a:gd name="connsiteX328" fmla="*/ 1299411 w 8128084"/>
              <a:gd name="connsiteY328" fmla="*/ 7315200 h 15135727"/>
              <a:gd name="connsiteX329" fmla="*/ 1130969 w 8128084"/>
              <a:gd name="connsiteY329" fmla="*/ 7339264 h 15135727"/>
              <a:gd name="connsiteX330" fmla="*/ 1034716 w 8128084"/>
              <a:gd name="connsiteY330" fmla="*/ 7315200 h 15135727"/>
              <a:gd name="connsiteX331" fmla="*/ 1155032 w 8128084"/>
              <a:gd name="connsiteY331" fmla="*/ 7050506 h 15135727"/>
              <a:gd name="connsiteX332" fmla="*/ 1155032 w 8128084"/>
              <a:gd name="connsiteY332" fmla="*/ 6930190 h 15135727"/>
              <a:gd name="connsiteX333" fmla="*/ 1155032 w 8128084"/>
              <a:gd name="connsiteY333" fmla="*/ 6761748 h 15135727"/>
              <a:gd name="connsiteX334" fmla="*/ 1203158 w 8128084"/>
              <a:gd name="connsiteY334" fmla="*/ 6617369 h 15135727"/>
              <a:gd name="connsiteX335" fmla="*/ 1371600 w 8128084"/>
              <a:gd name="connsiteY335" fmla="*/ 6472990 h 15135727"/>
              <a:gd name="connsiteX336" fmla="*/ 1443790 w 8128084"/>
              <a:gd name="connsiteY336" fmla="*/ 6328611 h 15135727"/>
              <a:gd name="connsiteX337" fmla="*/ 1419727 w 8128084"/>
              <a:gd name="connsiteY337" fmla="*/ 6208295 h 15135727"/>
              <a:gd name="connsiteX338" fmla="*/ 1275348 w 8128084"/>
              <a:gd name="connsiteY338" fmla="*/ 6304548 h 15135727"/>
              <a:gd name="connsiteX339" fmla="*/ 1323474 w 8128084"/>
              <a:gd name="connsiteY339" fmla="*/ 6015790 h 15135727"/>
              <a:gd name="connsiteX340" fmla="*/ 1540042 w 8128084"/>
              <a:gd name="connsiteY340" fmla="*/ 5871411 h 15135727"/>
              <a:gd name="connsiteX341" fmla="*/ 1540042 w 8128084"/>
              <a:gd name="connsiteY341" fmla="*/ 5751095 h 15135727"/>
              <a:gd name="connsiteX342" fmla="*/ 1395664 w 8128084"/>
              <a:gd name="connsiteY342" fmla="*/ 5799221 h 15135727"/>
              <a:gd name="connsiteX343" fmla="*/ 1179095 w 8128084"/>
              <a:gd name="connsiteY343" fmla="*/ 5799221 h 15135727"/>
              <a:gd name="connsiteX344" fmla="*/ 890337 w 8128084"/>
              <a:gd name="connsiteY344" fmla="*/ 5775158 h 15135727"/>
              <a:gd name="connsiteX345" fmla="*/ 697832 w 8128084"/>
              <a:gd name="connsiteY345" fmla="*/ 5606716 h 15135727"/>
              <a:gd name="connsiteX346" fmla="*/ 577516 w 8128084"/>
              <a:gd name="connsiteY346" fmla="*/ 5582653 h 15135727"/>
              <a:gd name="connsiteX347" fmla="*/ 697832 w 8128084"/>
              <a:gd name="connsiteY347" fmla="*/ 5775158 h 15135727"/>
              <a:gd name="connsiteX348" fmla="*/ 409074 w 8128084"/>
              <a:gd name="connsiteY348" fmla="*/ 5799221 h 15135727"/>
              <a:gd name="connsiteX349" fmla="*/ 168442 w 8128084"/>
              <a:gd name="connsiteY349" fmla="*/ 5702969 h 15135727"/>
              <a:gd name="connsiteX350" fmla="*/ 264695 w 8128084"/>
              <a:gd name="connsiteY350" fmla="*/ 5558590 h 15135727"/>
              <a:gd name="connsiteX351" fmla="*/ 144379 w 8128084"/>
              <a:gd name="connsiteY351" fmla="*/ 5510464 h 15135727"/>
              <a:gd name="connsiteX352" fmla="*/ 0 w 8128084"/>
              <a:gd name="connsiteY352" fmla="*/ 5462337 h 15135727"/>
              <a:gd name="connsiteX353" fmla="*/ 96253 w 8128084"/>
              <a:gd name="connsiteY353"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42827 w 8128084"/>
              <a:gd name="connsiteY202" fmla="*/ 14383753 h 15135727"/>
              <a:gd name="connsiteX203" fmla="*/ 4403558 w 8128084"/>
              <a:gd name="connsiteY203" fmla="*/ 14437895 h 15135727"/>
              <a:gd name="connsiteX204" fmla="*/ 4340058 w 8128084"/>
              <a:gd name="connsiteY204" fmla="*/ 14475995 h 15135727"/>
              <a:gd name="connsiteX205" fmla="*/ 4303127 w 8128084"/>
              <a:gd name="connsiteY205" fmla="*/ 14364703 h 15135727"/>
              <a:gd name="connsiteX206" fmla="*/ 4276892 w 8128084"/>
              <a:gd name="connsiteY206" fmla="*/ 14296190 h 15135727"/>
              <a:gd name="connsiteX207" fmla="*/ 4235116 w 8128084"/>
              <a:gd name="connsiteY207" fmla="*/ 14341642 h 15135727"/>
              <a:gd name="connsiteX208" fmla="*/ 4162927 w 8128084"/>
              <a:gd name="connsiteY208" fmla="*/ 14389769 h 15135727"/>
              <a:gd name="connsiteX209" fmla="*/ 4137527 w 8128084"/>
              <a:gd name="connsiteY209" fmla="*/ 14364369 h 15135727"/>
              <a:gd name="connsiteX210" fmla="*/ 3998327 w 8128084"/>
              <a:gd name="connsiteY210" fmla="*/ 14409153 h 15135727"/>
              <a:gd name="connsiteX211" fmla="*/ 4023727 w 8128084"/>
              <a:gd name="connsiteY211" fmla="*/ 14275803 h 15135727"/>
              <a:gd name="connsiteX212" fmla="*/ 3915945 w 8128084"/>
              <a:gd name="connsiteY212" fmla="*/ 14289840 h 15135727"/>
              <a:gd name="connsiteX213" fmla="*/ 3801979 w 8128084"/>
              <a:gd name="connsiteY213" fmla="*/ 14293516 h 15135727"/>
              <a:gd name="connsiteX214" fmla="*/ 3719764 w 8128084"/>
              <a:gd name="connsiteY214" fmla="*/ 14415169 h 15135727"/>
              <a:gd name="connsiteX215" fmla="*/ 3625850 w 8128084"/>
              <a:gd name="connsiteY215" fmla="*/ 14616364 h 15135727"/>
              <a:gd name="connsiteX216" fmla="*/ 3513221 w 8128084"/>
              <a:gd name="connsiteY216" fmla="*/ 14726653 h 15135727"/>
              <a:gd name="connsiteX217" fmla="*/ 3583071 w 8128084"/>
              <a:gd name="connsiteY217" fmla="*/ 14832932 h 15135727"/>
              <a:gd name="connsiteX218" fmla="*/ 3633537 w 8128084"/>
              <a:gd name="connsiteY218" fmla="*/ 14967285 h 15135727"/>
              <a:gd name="connsiteX219" fmla="*/ 3609474 w 8128084"/>
              <a:gd name="connsiteY219" fmla="*/ 15087600 h 15135727"/>
              <a:gd name="connsiteX220" fmla="*/ 3479132 w 8128084"/>
              <a:gd name="connsiteY220" fmla="*/ 14975974 h 15135727"/>
              <a:gd name="connsiteX221" fmla="*/ 3304340 w 8128084"/>
              <a:gd name="connsiteY221" fmla="*/ 14949237 h 15135727"/>
              <a:gd name="connsiteX222" fmla="*/ 3261227 w 8128084"/>
              <a:gd name="connsiteY222" fmla="*/ 14787145 h 15135727"/>
              <a:gd name="connsiteX223" fmla="*/ 3128211 w 8128084"/>
              <a:gd name="connsiteY223" fmla="*/ 14919158 h 15135727"/>
              <a:gd name="connsiteX224" fmla="*/ 3090277 w 8128084"/>
              <a:gd name="connsiteY224" fmla="*/ 15075903 h 15135727"/>
              <a:gd name="connsiteX225" fmla="*/ 2959769 w 8128084"/>
              <a:gd name="connsiteY225" fmla="*/ 15135727 h 15135727"/>
              <a:gd name="connsiteX226" fmla="*/ 2891256 w 8128084"/>
              <a:gd name="connsiteY226" fmla="*/ 14945895 h 15135727"/>
              <a:gd name="connsiteX227" fmla="*/ 2887579 w 8128084"/>
              <a:gd name="connsiteY227" fmla="*/ 14774779 h 15135727"/>
              <a:gd name="connsiteX228" fmla="*/ 2839453 w 8128084"/>
              <a:gd name="connsiteY228" fmla="*/ 14582274 h 15135727"/>
              <a:gd name="connsiteX229" fmla="*/ 2935706 w 8128084"/>
              <a:gd name="connsiteY229" fmla="*/ 14510085 h 15135727"/>
              <a:gd name="connsiteX230" fmla="*/ 2935706 w 8128084"/>
              <a:gd name="connsiteY230" fmla="*/ 14510085 h 15135727"/>
              <a:gd name="connsiteX231" fmla="*/ 3080085 w 8128084"/>
              <a:gd name="connsiteY231" fmla="*/ 14413832 h 15135727"/>
              <a:gd name="connsiteX232" fmla="*/ 3152274 w 8128084"/>
              <a:gd name="connsiteY232" fmla="*/ 14341642 h 15135727"/>
              <a:gd name="connsiteX233" fmla="*/ 3080085 w 8128084"/>
              <a:gd name="connsiteY233" fmla="*/ 14269453 h 15135727"/>
              <a:gd name="connsiteX234" fmla="*/ 3152274 w 8128084"/>
              <a:gd name="connsiteY234" fmla="*/ 14197264 h 15135727"/>
              <a:gd name="connsiteX235" fmla="*/ 3152274 w 8128084"/>
              <a:gd name="connsiteY235" fmla="*/ 14052885 h 15135727"/>
              <a:gd name="connsiteX236" fmla="*/ 3080085 w 8128084"/>
              <a:gd name="connsiteY236" fmla="*/ 13980695 h 15135727"/>
              <a:gd name="connsiteX237" fmla="*/ 3056021 w 8128084"/>
              <a:gd name="connsiteY237" fmla="*/ 14076948 h 15135727"/>
              <a:gd name="connsiteX238" fmla="*/ 2935706 w 8128084"/>
              <a:gd name="connsiteY238" fmla="*/ 14076948 h 15135727"/>
              <a:gd name="connsiteX239" fmla="*/ 2863516 w 8128084"/>
              <a:gd name="connsiteY239" fmla="*/ 14125074 h 15135727"/>
              <a:gd name="connsiteX240" fmla="*/ 2719137 w 8128084"/>
              <a:gd name="connsiteY240" fmla="*/ 14197264 h 15135727"/>
              <a:gd name="connsiteX241" fmla="*/ 2646948 w 8128084"/>
              <a:gd name="connsiteY241" fmla="*/ 14197264 h 15135727"/>
              <a:gd name="connsiteX242" fmla="*/ 2598821 w 8128084"/>
              <a:gd name="connsiteY242" fmla="*/ 14125074 h 15135727"/>
              <a:gd name="connsiteX243" fmla="*/ 2430379 w 8128084"/>
              <a:gd name="connsiteY243" fmla="*/ 13836316 h 15135727"/>
              <a:gd name="connsiteX244" fmla="*/ 2646948 w 8128084"/>
              <a:gd name="connsiteY244" fmla="*/ 13812253 h 15135727"/>
              <a:gd name="connsiteX245" fmla="*/ 2502569 w 8128084"/>
              <a:gd name="connsiteY245" fmla="*/ 13475369 h 15135727"/>
              <a:gd name="connsiteX246" fmla="*/ 2550695 w 8128084"/>
              <a:gd name="connsiteY246" fmla="*/ 13186611 h 15135727"/>
              <a:gd name="connsiteX247" fmla="*/ 2719137 w 8128084"/>
              <a:gd name="connsiteY247" fmla="*/ 13042232 h 15135727"/>
              <a:gd name="connsiteX248" fmla="*/ 2791327 w 8128084"/>
              <a:gd name="connsiteY248" fmla="*/ 12945979 h 15135727"/>
              <a:gd name="connsiteX249" fmla="*/ 3031958 w 8128084"/>
              <a:gd name="connsiteY249" fmla="*/ 13090358 h 15135727"/>
              <a:gd name="connsiteX250" fmla="*/ 3056021 w 8128084"/>
              <a:gd name="connsiteY250" fmla="*/ 12753474 h 15135727"/>
              <a:gd name="connsiteX251" fmla="*/ 2887579 w 8128084"/>
              <a:gd name="connsiteY251" fmla="*/ 12777537 h 15135727"/>
              <a:gd name="connsiteX252" fmla="*/ 2815390 w 8128084"/>
              <a:gd name="connsiteY252" fmla="*/ 12777537 h 15135727"/>
              <a:gd name="connsiteX253" fmla="*/ 3176337 w 8128084"/>
              <a:gd name="connsiteY253" fmla="*/ 12368464 h 15135727"/>
              <a:gd name="connsiteX254" fmla="*/ 3104148 w 8128084"/>
              <a:gd name="connsiteY254" fmla="*/ 12320337 h 15135727"/>
              <a:gd name="connsiteX255" fmla="*/ 3104148 w 8128084"/>
              <a:gd name="connsiteY255" fmla="*/ 12320337 h 15135727"/>
              <a:gd name="connsiteX256" fmla="*/ 3007895 w 8128084"/>
              <a:gd name="connsiteY256" fmla="*/ 12079706 h 15135727"/>
              <a:gd name="connsiteX257" fmla="*/ 2911642 w 8128084"/>
              <a:gd name="connsiteY257" fmla="*/ 11935327 h 15135727"/>
              <a:gd name="connsiteX258" fmla="*/ 2863516 w 8128084"/>
              <a:gd name="connsiteY258" fmla="*/ 11694695 h 15135727"/>
              <a:gd name="connsiteX259" fmla="*/ 2911642 w 8128084"/>
              <a:gd name="connsiteY259" fmla="*/ 11454064 h 15135727"/>
              <a:gd name="connsiteX260" fmla="*/ 3056021 w 8128084"/>
              <a:gd name="connsiteY260" fmla="*/ 11454064 h 15135727"/>
              <a:gd name="connsiteX261" fmla="*/ 2983832 w 8128084"/>
              <a:gd name="connsiteY261" fmla="*/ 11381874 h 15135727"/>
              <a:gd name="connsiteX262" fmla="*/ 3031958 w 8128084"/>
              <a:gd name="connsiteY262" fmla="*/ 11285621 h 15135727"/>
              <a:gd name="connsiteX263" fmla="*/ 3007895 w 8128084"/>
              <a:gd name="connsiteY263" fmla="*/ 11189369 h 15135727"/>
              <a:gd name="connsiteX264" fmla="*/ 2887579 w 8128084"/>
              <a:gd name="connsiteY264" fmla="*/ 11141242 h 15135727"/>
              <a:gd name="connsiteX265" fmla="*/ 2887579 w 8128084"/>
              <a:gd name="connsiteY265" fmla="*/ 10972800 h 15135727"/>
              <a:gd name="connsiteX266" fmla="*/ 2887579 w 8128084"/>
              <a:gd name="connsiteY266" fmla="*/ 10924674 h 15135727"/>
              <a:gd name="connsiteX267" fmla="*/ 2767264 w 8128084"/>
              <a:gd name="connsiteY267" fmla="*/ 11020927 h 15135727"/>
              <a:gd name="connsiteX268" fmla="*/ 2743200 w 8128084"/>
              <a:gd name="connsiteY268" fmla="*/ 10924674 h 15135727"/>
              <a:gd name="connsiteX269" fmla="*/ 2550695 w 8128084"/>
              <a:gd name="connsiteY269" fmla="*/ 11020927 h 15135727"/>
              <a:gd name="connsiteX270" fmla="*/ 2526632 w 8128084"/>
              <a:gd name="connsiteY270" fmla="*/ 11117179 h 15135727"/>
              <a:gd name="connsiteX271" fmla="*/ 2334127 w 8128084"/>
              <a:gd name="connsiteY271" fmla="*/ 10996864 h 15135727"/>
              <a:gd name="connsiteX272" fmla="*/ 2358190 w 8128084"/>
              <a:gd name="connsiteY272" fmla="*/ 10732169 h 15135727"/>
              <a:gd name="connsiteX273" fmla="*/ 2334127 w 8128084"/>
              <a:gd name="connsiteY273" fmla="*/ 10587790 h 15135727"/>
              <a:gd name="connsiteX274" fmla="*/ 2406316 w 8128084"/>
              <a:gd name="connsiteY274" fmla="*/ 10491537 h 15135727"/>
              <a:gd name="connsiteX275" fmla="*/ 2598821 w 8128084"/>
              <a:gd name="connsiteY275" fmla="*/ 10684042 h 15135727"/>
              <a:gd name="connsiteX276" fmla="*/ 2767264 w 8128084"/>
              <a:gd name="connsiteY276" fmla="*/ 10684042 h 15135727"/>
              <a:gd name="connsiteX277" fmla="*/ 2646948 w 8128084"/>
              <a:gd name="connsiteY277" fmla="*/ 10515600 h 15135727"/>
              <a:gd name="connsiteX278" fmla="*/ 2815390 w 8128084"/>
              <a:gd name="connsiteY278" fmla="*/ 10395285 h 15135727"/>
              <a:gd name="connsiteX279" fmla="*/ 3080085 w 8128084"/>
              <a:gd name="connsiteY279" fmla="*/ 10419348 h 15135727"/>
              <a:gd name="connsiteX280" fmla="*/ 3248527 w 8128084"/>
              <a:gd name="connsiteY280" fmla="*/ 10539664 h 15135727"/>
              <a:gd name="connsiteX281" fmla="*/ 3320716 w 8128084"/>
              <a:gd name="connsiteY281" fmla="*/ 10659979 h 15135727"/>
              <a:gd name="connsiteX282" fmla="*/ 3465095 w 8128084"/>
              <a:gd name="connsiteY282" fmla="*/ 10659979 h 15135727"/>
              <a:gd name="connsiteX283" fmla="*/ 3441032 w 8128084"/>
              <a:gd name="connsiteY283" fmla="*/ 10491537 h 15135727"/>
              <a:gd name="connsiteX284" fmla="*/ 3392906 w 8128084"/>
              <a:gd name="connsiteY284" fmla="*/ 10250906 h 15135727"/>
              <a:gd name="connsiteX285" fmla="*/ 3152274 w 8128084"/>
              <a:gd name="connsiteY285" fmla="*/ 10250906 h 15135727"/>
              <a:gd name="connsiteX286" fmla="*/ 3176337 w 8128084"/>
              <a:gd name="connsiteY286" fmla="*/ 10178716 h 15135727"/>
              <a:gd name="connsiteX287" fmla="*/ 3104148 w 8128084"/>
              <a:gd name="connsiteY287" fmla="*/ 10154653 h 15135727"/>
              <a:gd name="connsiteX288" fmla="*/ 3007895 w 8128084"/>
              <a:gd name="connsiteY288" fmla="*/ 9962148 h 15135727"/>
              <a:gd name="connsiteX289" fmla="*/ 3176337 w 8128084"/>
              <a:gd name="connsiteY289" fmla="*/ 9889958 h 15135727"/>
              <a:gd name="connsiteX290" fmla="*/ 2959769 w 8128084"/>
              <a:gd name="connsiteY290" fmla="*/ 9504948 h 15135727"/>
              <a:gd name="connsiteX291" fmla="*/ 2791327 w 8128084"/>
              <a:gd name="connsiteY291" fmla="*/ 9456821 h 15135727"/>
              <a:gd name="connsiteX292" fmla="*/ 2574758 w 8128084"/>
              <a:gd name="connsiteY292" fmla="*/ 9336506 h 15135727"/>
              <a:gd name="connsiteX293" fmla="*/ 2550695 w 8128084"/>
              <a:gd name="connsiteY293" fmla="*/ 9071811 h 15135727"/>
              <a:gd name="connsiteX294" fmla="*/ 2695074 w 8128084"/>
              <a:gd name="connsiteY294" fmla="*/ 8999621 h 15135727"/>
              <a:gd name="connsiteX295" fmla="*/ 2622885 w 8128084"/>
              <a:gd name="connsiteY295" fmla="*/ 8975558 h 15135727"/>
              <a:gd name="connsiteX296" fmla="*/ 2430379 w 8128084"/>
              <a:gd name="connsiteY296" fmla="*/ 8999621 h 15135727"/>
              <a:gd name="connsiteX297" fmla="*/ 2261937 w 8128084"/>
              <a:gd name="connsiteY297" fmla="*/ 9168064 h 15135727"/>
              <a:gd name="connsiteX298" fmla="*/ 2237874 w 8128084"/>
              <a:gd name="connsiteY298" fmla="*/ 8999621 h 15135727"/>
              <a:gd name="connsiteX299" fmla="*/ 2117558 w 8128084"/>
              <a:gd name="connsiteY299" fmla="*/ 8975558 h 15135727"/>
              <a:gd name="connsiteX300" fmla="*/ 2045369 w 8128084"/>
              <a:gd name="connsiteY300" fmla="*/ 8783053 h 15135727"/>
              <a:gd name="connsiteX301" fmla="*/ 1852864 w 8128084"/>
              <a:gd name="connsiteY301" fmla="*/ 8758990 h 15135727"/>
              <a:gd name="connsiteX302" fmla="*/ 1636295 w 8128084"/>
              <a:gd name="connsiteY302" fmla="*/ 8927432 h 15135727"/>
              <a:gd name="connsiteX303" fmla="*/ 1588169 w 8128084"/>
              <a:gd name="connsiteY303" fmla="*/ 9023685 h 15135727"/>
              <a:gd name="connsiteX304" fmla="*/ 1515979 w 8128084"/>
              <a:gd name="connsiteY304" fmla="*/ 8879306 h 15135727"/>
              <a:gd name="connsiteX305" fmla="*/ 1347537 w 8128084"/>
              <a:gd name="connsiteY305" fmla="*/ 8879306 h 15135727"/>
              <a:gd name="connsiteX306" fmla="*/ 1347537 w 8128084"/>
              <a:gd name="connsiteY306" fmla="*/ 8710864 h 15135727"/>
              <a:gd name="connsiteX307" fmla="*/ 1106906 w 8128084"/>
              <a:gd name="connsiteY307" fmla="*/ 8783053 h 15135727"/>
              <a:gd name="connsiteX308" fmla="*/ 890337 w 8128084"/>
              <a:gd name="connsiteY308" fmla="*/ 8686800 h 15135727"/>
              <a:gd name="connsiteX309" fmla="*/ 649706 w 8128084"/>
              <a:gd name="connsiteY309" fmla="*/ 8662737 h 15135727"/>
              <a:gd name="connsiteX310" fmla="*/ 385011 w 8128084"/>
              <a:gd name="connsiteY310" fmla="*/ 8566485 h 15135727"/>
              <a:gd name="connsiteX311" fmla="*/ 577516 w 8128084"/>
              <a:gd name="connsiteY311" fmla="*/ 8373979 h 15135727"/>
              <a:gd name="connsiteX312" fmla="*/ 794085 w 8128084"/>
              <a:gd name="connsiteY312" fmla="*/ 8301790 h 15135727"/>
              <a:gd name="connsiteX313" fmla="*/ 745958 w 8128084"/>
              <a:gd name="connsiteY313" fmla="*/ 8133348 h 15135727"/>
              <a:gd name="connsiteX314" fmla="*/ 818148 w 8128084"/>
              <a:gd name="connsiteY314" fmla="*/ 7820527 h 15135727"/>
              <a:gd name="connsiteX315" fmla="*/ 697832 w 8128084"/>
              <a:gd name="connsiteY315" fmla="*/ 7820527 h 15135727"/>
              <a:gd name="connsiteX316" fmla="*/ 625642 w 8128084"/>
              <a:gd name="connsiteY316" fmla="*/ 7916779 h 15135727"/>
              <a:gd name="connsiteX317" fmla="*/ 457200 w 8128084"/>
              <a:gd name="connsiteY317" fmla="*/ 7820527 h 15135727"/>
              <a:gd name="connsiteX318" fmla="*/ 529390 w 8128084"/>
              <a:gd name="connsiteY318" fmla="*/ 7700211 h 15135727"/>
              <a:gd name="connsiteX319" fmla="*/ 938464 w 8128084"/>
              <a:gd name="connsiteY319" fmla="*/ 7676148 h 15135727"/>
              <a:gd name="connsiteX320" fmla="*/ 1058779 w 8128084"/>
              <a:gd name="connsiteY320" fmla="*/ 7459579 h 15135727"/>
              <a:gd name="connsiteX321" fmla="*/ 1203158 w 8128084"/>
              <a:gd name="connsiteY321" fmla="*/ 7603958 h 15135727"/>
              <a:gd name="connsiteX322" fmla="*/ 1299411 w 8128084"/>
              <a:gd name="connsiteY322" fmla="*/ 7555832 h 15135727"/>
              <a:gd name="connsiteX323" fmla="*/ 1443790 w 8128084"/>
              <a:gd name="connsiteY323" fmla="*/ 7507706 h 15135727"/>
              <a:gd name="connsiteX324" fmla="*/ 1684421 w 8128084"/>
              <a:gd name="connsiteY324" fmla="*/ 7603958 h 15135727"/>
              <a:gd name="connsiteX325" fmla="*/ 1684421 w 8128084"/>
              <a:gd name="connsiteY325" fmla="*/ 7603958 h 15135727"/>
              <a:gd name="connsiteX326" fmla="*/ 1540042 w 8128084"/>
              <a:gd name="connsiteY326" fmla="*/ 7363327 h 15135727"/>
              <a:gd name="connsiteX327" fmla="*/ 1299411 w 8128084"/>
              <a:gd name="connsiteY327" fmla="*/ 7315200 h 15135727"/>
              <a:gd name="connsiteX328" fmla="*/ 1130969 w 8128084"/>
              <a:gd name="connsiteY328" fmla="*/ 7339264 h 15135727"/>
              <a:gd name="connsiteX329" fmla="*/ 1034716 w 8128084"/>
              <a:gd name="connsiteY329" fmla="*/ 7315200 h 15135727"/>
              <a:gd name="connsiteX330" fmla="*/ 1155032 w 8128084"/>
              <a:gd name="connsiteY330" fmla="*/ 7050506 h 15135727"/>
              <a:gd name="connsiteX331" fmla="*/ 1155032 w 8128084"/>
              <a:gd name="connsiteY331" fmla="*/ 6930190 h 15135727"/>
              <a:gd name="connsiteX332" fmla="*/ 1155032 w 8128084"/>
              <a:gd name="connsiteY332" fmla="*/ 6761748 h 15135727"/>
              <a:gd name="connsiteX333" fmla="*/ 1203158 w 8128084"/>
              <a:gd name="connsiteY333" fmla="*/ 6617369 h 15135727"/>
              <a:gd name="connsiteX334" fmla="*/ 1371600 w 8128084"/>
              <a:gd name="connsiteY334" fmla="*/ 6472990 h 15135727"/>
              <a:gd name="connsiteX335" fmla="*/ 1443790 w 8128084"/>
              <a:gd name="connsiteY335" fmla="*/ 6328611 h 15135727"/>
              <a:gd name="connsiteX336" fmla="*/ 1419727 w 8128084"/>
              <a:gd name="connsiteY336" fmla="*/ 6208295 h 15135727"/>
              <a:gd name="connsiteX337" fmla="*/ 1275348 w 8128084"/>
              <a:gd name="connsiteY337" fmla="*/ 6304548 h 15135727"/>
              <a:gd name="connsiteX338" fmla="*/ 1323474 w 8128084"/>
              <a:gd name="connsiteY338" fmla="*/ 6015790 h 15135727"/>
              <a:gd name="connsiteX339" fmla="*/ 1540042 w 8128084"/>
              <a:gd name="connsiteY339" fmla="*/ 5871411 h 15135727"/>
              <a:gd name="connsiteX340" fmla="*/ 1540042 w 8128084"/>
              <a:gd name="connsiteY340" fmla="*/ 5751095 h 15135727"/>
              <a:gd name="connsiteX341" fmla="*/ 1395664 w 8128084"/>
              <a:gd name="connsiteY341" fmla="*/ 5799221 h 15135727"/>
              <a:gd name="connsiteX342" fmla="*/ 1179095 w 8128084"/>
              <a:gd name="connsiteY342" fmla="*/ 5799221 h 15135727"/>
              <a:gd name="connsiteX343" fmla="*/ 890337 w 8128084"/>
              <a:gd name="connsiteY343" fmla="*/ 5775158 h 15135727"/>
              <a:gd name="connsiteX344" fmla="*/ 697832 w 8128084"/>
              <a:gd name="connsiteY344" fmla="*/ 5606716 h 15135727"/>
              <a:gd name="connsiteX345" fmla="*/ 577516 w 8128084"/>
              <a:gd name="connsiteY345" fmla="*/ 5582653 h 15135727"/>
              <a:gd name="connsiteX346" fmla="*/ 697832 w 8128084"/>
              <a:gd name="connsiteY346" fmla="*/ 5775158 h 15135727"/>
              <a:gd name="connsiteX347" fmla="*/ 409074 w 8128084"/>
              <a:gd name="connsiteY347" fmla="*/ 5799221 h 15135727"/>
              <a:gd name="connsiteX348" fmla="*/ 168442 w 8128084"/>
              <a:gd name="connsiteY348" fmla="*/ 5702969 h 15135727"/>
              <a:gd name="connsiteX349" fmla="*/ 264695 w 8128084"/>
              <a:gd name="connsiteY349" fmla="*/ 5558590 h 15135727"/>
              <a:gd name="connsiteX350" fmla="*/ 144379 w 8128084"/>
              <a:gd name="connsiteY350" fmla="*/ 5510464 h 15135727"/>
              <a:gd name="connsiteX351" fmla="*/ 0 w 8128084"/>
              <a:gd name="connsiteY351" fmla="*/ 5462337 h 15135727"/>
              <a:gd name="connsiteX352" fmla="*/ 96253 w 8128084"/>
              <a:gd name="connsiteY352"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42827 w 8128084"/>
              <a:gd name="connsiteY202" fmla="*/ 14383753 h 15135727"/>
              <a:gd name="connsiteX203" fmla="*/ 4403558 w 8128084"/>
              <a:gd name="connsiteY203" fmla="*/ 14437895 h 15135727"/>
              <a:gd name="connsiteX204" fmla="*/ 4340058 w 8128084"/>
              <a:gd name="connsiteY204" fmla="*/ 14475995 h 15135727"/>
              <a:gd name="connsiteX205" fmla="*/ 4303127 w 8128084"/>
              <a:gd name="connsiteY205" fmla="*/ 14364703 h 15135727"/>
              <a:gd name="connsiteX206" fmla="*/ 4276892 w 8128084"/>
              <a:gd name="connsiteY206" fmla="*/ 14296190 h 15135727"/>
              <a:gd name="connsiteX207" fmla="*/ 4235116 w 8128084"/>
              <a:gd name="connsiteY207" fmla="*/ 14341642 h 15135727"/>
              <a:gd name="connsiteX208" fmla="*/ 4162927 w 8128084"/>
              <a:gd name="connsiteY208" fmla="*/ 14389769 h 15135727"/>
              <a:gd name="connsiteX209" fmla="*/ 4137527 w 8128084"/>
              <a:gd name="connsiteY209" fmla="*/ 14364369 h 15135727"/>
              <a:gd name="connsiteX210" fmla="*/ 3998327 w 8128084"/>
              <a:gd name="connsiteY210" fmla="*/ 14409153 h 15135727"/>
              <a:gd name="connsiteX211" fmla="*/ 4023727 w 8128084"/>
              <a:gd name="connsiteY211" fmla="*/ 14275803 h 15135727"/>
              <a:gd name="connsiteX212" fmla="*/ 3915945 w 8128084"/>
              <a:gd name="connsiteY212" fmla="*/ 14289840 h 15135727"/>
              <a:gd name="connsiteX213" fmla="*/ 3801979 w 8128084"/>
              <a:gd name="connsiteY213" fmla="*/ 14293516 h 15135727"/>
              <a:gd name="connsiteX214" fmla="*/ 3719764 w 8128084"/>
              <a:gd name="connsiteY214" fmla="*/ 14415169 h 15135727"/>
              <a:gd name="connsiteX215" fmla="*/ 3625850 w 8128084"/>
              <a:gd name="connsiteY215" fmla="*/ 14616364 h 15135727"/>
              <a:gd name="connsiteX216" fmla="*/ 3513221 w 8128084"/>
              <a:gd name="connsiteY216" fmla="*/ 14726653 h 15135727"/>
              <a:gd name="connsiteX217" fmla="*/ 3583071 w 8128084"/>
              <a:gd name="connsiteY217" fmla="*/ 14832932 h 15135727"/>
              <a:gd name="connsiteX218" fmla="*/ 3633537 w 8128084"/>
              <a:gd name="connsiteY218" fmla="*/ 14967285 h 15135727"/>
              <a:gd name="connsiteX219" fmla="*/ 3609474 w 8128084"/>
              <a:gd name="connsiteY219" fmla="*/ 15087600 h 15135727"/>
              <a:gd name="connsiteX220" fmla="*/ 3479132 w 8128084"/>
              <a:gd name="connsiteY220" fmla="*/ 14975974 h 15135727"/>
              <a:gd name="connsiteX221" fmla="*/ 3304340 w 8128084"/>
              <a:gd name="connsiteY221" fmla="*/ 14949237 h 15135727"/>
              <a:gd name="connsiteX222" fmla="*/ 3261227 w 8128084"/>
              <a:gd name="connsiteY222" fmla="*/ 14787145 h 15135727"/>
              <a:gd name="connsiteX223" fmla="*/ 3128211 w 8128084"/>
              <a:gd name="connsiteY223" fmla="*/ 14919158 h 15135727"/>
              <a:gd name="connsiteX224" fmla="*/ 3090277 w 8128084"/>
              <a:gd name="connsiteY224" fmla="*/ 15075903 h 15135727"/>
              <a:gd name="connsiteX225" fmla="*/ 2959769 w 8128084"/>
              <a:gd name="connsiteY225" fmla="*/ 15135727 h 15135727"/>
              <a:gd name="connsiteX226" fmla="*/ 2891256 w 8128084"/>
              <a:gd name="connsiteY226" fmla="*/ 14945895 h 15135727"/>
              <a:gd name="connsiteX227" fmla="*/ 2829927 w 8128084"/>
              <a:gd name="connsiteY227" fmla="*/ 14872703 h 15135727"/>
              <a:gd name="connsiteX228" fmla="*/ 2887579 w 8128084"/>
              <a:gd name="connsiteY228" fmla="*/ 14774779 h 15135727"/>
              <a:gd name="connsiteX229" fmla="*/ 2839453 w 8128084"/>
              <a:gd name="connsiteY229" fmla="*/ 14582274 h 15135727"/>
              <a:gd name="connsiteX230" fmla="*/ 2935706 w 8128084"/>
              <a:gd name="connsiteY230" fmla="*/ 14510085 h 15135727"/>
              <a:gd name="connsiteX231" fmla="*/ 2935706 w 8128084"/>
              <a:gd name="connsiteY231" fmla="*/ 14510085 h 15135727"/>
              <a:gd name="connsiteX232" fmla="*/ 3080085 w 8128084"/>
              <a:gd name="connsiteY232" fmla="*/ 14413832 h 15135727"/>
              <a:gd name="connsiteX233" fmla="*/ 3152274 w 8128084"/>
              <a:gd name="connsiteY233" fmla="*/ 14341642 h 15135727"/>
              <a:gd name="connsiteX234" fmla="*/ 3080085 w 8128084"/>
              <a:gd name="connsiteY234" fmla="*/ 14269453 h 15135727"/>
              <a:gd name="connsiteX235" fmla="*/ 3152274 w 8128084"/>
              <a:gd name="connsiteY235" fmla="*/ 14197264 h 15135727"/>
              <a:gd name="connsiteX236" fmla="*/ 3152274 w 8128084"/>
              <a:gd name="connsiteY236" fmla="*/ 14052885 h 15135727"/>
              <a:gd name="connsiteX237" fmla="*/ 3080085 w 8128084"/>
              <a:gd name="connsiteY237" fmla="*/ 13980695 h 15135727"/>
              <a:gd name="connsiteX238" fmla="*/ 3056021 w 8128084"/>
              <a:gd name="connsiteY238" fmla="*/ 14076948 h 15135727"/>
              <a:gd name="connsiteX239" fmla="*/ 2935706 w 8128084"/>
              <a:gd name="connsiteY239" fmla="*/ 14076948 h 15135727"/>
              <a:gd name="connsiteX240" fmla="*/ 2863516 w 8128084"/>
              <a:gd name="connsiteY240" fmla="*/ 14125074 h 15135727"/>
              <a:gd name="connsiteX241" fmla="*/ 2719137 w 8128084"/>
              <a:gd name="connsiteY241" fmla="*/ 14197264 h 15135727"/>
              <a:gd name="connsiteX242" fmla="*/ 2646948 w 8128084"/>
              <a:gd name="connsiteY242" fmla="*/ 14197264 h 15135727"/>
              <a:gd name="connsiteX243" fmla="*/ 2598821 w 8128084"/>
              <a:gd name="connsiteY243" fmla="*/ 14125074 h 15135727"/>
              <a:gd name="connsiteX244" fmla="*/ 2430379 w 8128084"/>
              <a:gd name="connsiteY244" fmla="*/ 13836316 h 15135727"/>
              <a:gd name="connsiteX245" fmla="*/ 2646948 w 8128084"/>
              <a:gd name="connsiteY245" fmla="*/ 13812253 h 15135727"/>
              <a:gd name="connsiteX246" fmla="*/ 2502569 w 8128084"/>
              <a:gd name="connsiteY246" fmla="*/ 13475369 h 15135727"/>
              <a:gd name="connsiteX247" fmla="*/ 2550695 w 8128084"/>
              <a:gd name="connsiteY247" fmla="*/ 13186611 h 15135727"/>
              <a:gd name="connsiteX248" fmla="*/ 2719137 w 8128084"/>
              <a:gd name="connsiteY248" fmla="*/ 13042232 h 15135727"/>
              <a:gd name="connsiteX249" fmla="*/ 2791327 w 8128084"/>
              <a:gd name="connsiteY249" fmla="*/ 12945979 h 15135727"/>
              <a:gd name="connsiteX250" fmla="*/ 3031958 w 8128084"/>
              <a:gd name="connsiteY250" fmla="*/ 13090358 h 15135727"/>
              <a:gd name="connsiteX251" fmla="*/ 3056021 w 8128084"/>
              <a:gd name="connsiteY251" fmla="*/ 12753474 h 15135727"/>
              <a:gd name="connsiteX252" fmla="*/ 2887579 w 8128084"/>
              <a:gd name="connsiteY252" fmla="*/ 12777537 h 15135727"/>
              <a:gd name="connsiteX253" fmla="*/ 2815390 w 8128084"/>
              <a:gd name="connsiteY253" fmla="*/ 12777537 h 15135727"/>
              <a:gd name="connsiteX254" fmla="*/ 3176337 w 8128084"/>
              <a:gd name="connsiteY254" fmla="*/ 12368464 h 15135727"/>
              <a:gd name="connsiteX255" fmla="*/ 3104148 w 8128084"/>
              <a:gd name="connsiteY255" fmla="*/ 12320337 h 15135727"/>
              <a:gd name="connsiteX256" fmla="*/ 3104148 w 8128084"/>
              <a:gd name="connsiteY256" fmla="*/ 12320337 h 15135727"/>
              <a:gd name="connsiteX257" fmla="*/ 3007895 w 8128084"/>
              <a:gd name="connsiteY257" fmla="*/ 12079706 h 15135727"/>
              <a:gd name="connsiteX258" fmla="*/ 2911642 w 8128084"/>
              <a:gd name="connsiteY258" fmla="*/ 11935327 h 15135727"/>
              <a:gd name="connsiteX259" fmla="*/ 2863516 w 8128084"/>
              <a:gd name="connsiteY259" fmla="*/ 11694695 h 15135727"/>
              <a:gd name="connsiteX260" fmla="*/ 2911642 w 8128084"/>
              <a:gd name="connsiteY260" fmla="*/ 11454064 h 15135727"/>
              <a:gd name="connsiteX261" fmla="*/ 3056021 w 8128084"/>
              <a:gd name="connsiteY261" fmla="*/ 11454064 h 15135727"/>
              <a:gd name="connsiteX262" fmla="*/ 2983832 w 8128084"/>
              <a:gd name="connsiteY262" fmla="*/ 11381874 h 15135727"/>
              <a:gd name="connsiteX263" fmla="*/ 3031958 w 8128084"/>
              <a:gd name="connsiteY263" fmla="*/ 11285621 h 15135727"/>
              <a:gd name="connsiteX264" fmla="*/ 3007895 w 8128084"/>
              <a:gd name="connsiteY264" fmla="*/ 11189369 h 15135727"/>
              <a:gd name="connsiteX265" fmla="*/ 2887579 w 8128084"/>
              <a:gd name="connsiteY265" fmla="*/ 11141242 h 15135727"/>
              <a:gd name="connsiteX266" fmla="*/ 2887579 w 8128084"/>
              <a:gd name="connsiteY266" fmla="*/ 10972800 h 15135727"/>
              <a:gd name="connsiteX267" fmla="*/ 2887579 w 8128084"/>
              <a:gd name="connsiteY267" fmla="*/ 10924674 h 15135727"/>
              <a:gd name="connsiteX268" fmla="*/ 2767264 w 8128084"/>
              <a:gd name="connsiteY268" fmla="*/ 11020927 h 15135727"/>
              <a:gd name="connsiteX269" fmla="*/ 2743200 w 8128084"/>
              <a:gd name="connsiteY269" fmla="*/ 10924674 h 15135727"/>
              <a:gd name="connsiteX270" fmla="*/ 2550695 w 8128084"/>
              <a:gd name="connsiteY270" fmla="*/ 11020927 h 15135727"/>
              <a:gd name="connsiteX271" fmla="*/ 2526632 w 8128084"/>
              <a:gd name="connsiteY271" fmla="*/ 11117179 h 15135727"/>
              <a:gd name="connsiteX272" fmla="*/ 2334127 w 8128084"/>
              <a:gd name="connsiteY272" fmla="*/ 10996864 h 15135727"/>
              <a:gd name="connsiteX273" fmla="*/ 2358190 w 8128084"/>
              <a:gd name="connsiteY273" fmla="*/ 10732169 h 15135727"/>
              <a:gd name="connsiteX274" fmla="*/ 2334127 w 8128084"/>
              <a:gd name="connsiteY274" fmla="*/ 10587790 h 15135727"/>
              <a:gd name="connsiteX275" fmla="*/ 2406316 w 8128084"/>
              <a:gd name="connsiteY275" fmla="*/ 10491537 h 15135727"/>
              <a:gd name="connsiteX276" fmla="*/ 2598821 w 8128084"/>
              <a:gd name="connsiteY276" fmla="*/ 10684042 h 15135727"/>
              <a:gd name="connsiteX277" fmla="*/ 2767264 w 8128084"/>
              <a:gd name="connsiteY277" fmla="*/ 10684042 h 15135727"/>
              <a:gd name="connsiteX278" fmla="*/ 2646948 w 8128084"/>
              <a:gd name="connsiteY278" fmla="*/ 10515600 h 15135727"/>
              <a:gd name="connsiteX279" fmla="*/ 2815390 w 8128084"/>
              <a:gd name="connsiteY279" fmla="*/ 10395285 h 15135727"/>
              <a:gd name="connsiteX280" fmla="*/ 3080085 w 8128084"/>
              <a:gd name="connsiteY280" fmla="*/ 10419348 h 15135727"/>
              <a:gd name="connsiteX281" fmla="*/ 3248527 w 8128084"/>
              <a:gd name="connsiteY281" fmla="*/ 10539664 h 15135727"/>
              <a:gd name="connsiteX282" fmla="*/ 3320716 w 8128084"/>
              <a:gd name="connsiteY282" fmla="*/ 10659979 h 15135727"/>
              <a:gd name="connsiteX283" fmla="*/ 3465095 w 8128084"/>
              <a:gd name="connsiteY283" fmla="*/ 10659979 h 15135727"/>
              <a:gd name="connsiteX284" fmla="*/ 3441032 w 8128084"/>
              <a:gd name="connsiteY284" fmla="*/ 10491537 h 15135727"/>
              <a:gd name="connsiteX285" fmla="*/ 3392906 w 8128084"/>
              <a:gd name="connsiteY285" fmla="*/ 10250906 h 15135727"/>
              <a:gd name="connsiteX286" fmla="*/ 3152274 w 8128084"/>
              <a:gd name="connsiteY286" fmla="*/ 10250906 h 15135727"/>
              <a:gd name="connsiteX287" fmla="*/ 3176337 w 8128084"/>
              <a:gd name="connsiteY287" fmla="*/ 10178716 h 15135727"/>
              <a:gd name="connsiteX288" fmla="*/ 3104148 w 8128084"/>
              <a:gd name="connsiteY288" fmla="*/ 10154653 h 15135727"/>
              <a:gd name="connsiteX289" fmla="*/ 3007895 w 8128084"/>
              <a:gd name="connsiteY289" fmla="*/ 9962148 h 15135727"/>
              <a:gd name="connsiteX290" fmla="*/ 3176337 w 8128084"/>
              <a:gd name="connsiteY290" fmla="*/ 9889958 h 15135727"/>
              <a:gd name="connsiteX291" fmla="*/ 2959769 w 8128084"/>
              <a:gd name="connsiteY291" fmla="*/ 9504948 h 15135727"/>
              <a:gd name="connsiteX292" fmla="*/ 2791327 w 8128084"/>
              <a:gd name="connsiteY292" fmla="*/ 9456821 h 15135727"/>
              <a:gd name="connsiteX293" fmla="*/ 2574758 w 8128084"/>
              <a:gd name="connsiteY293" fmla="*/ 9336506 h 15135727"/>
              <a:gd name="connsiteX294" fmla="*/ 2550695 w 8128084"/>
              <a:gd name="connsiteY294" fmla="*/ 9071811 h 15135727"/>
              <a:gd name="connsiteX295" fmla="*/ 2695074 w 8128084"/>
              <a:gd name="connsiteY295" fmla="*/ 8999621 h 15135727"/>
              <a:gd name="connsiteX296" fmla="*/ 2622885 w 8128084"/>
              <a:gd name="connsiteY296" fmla="*/ 8975558 h 15135727"/>
              <a:gd name="connsiteX297" fmla="*/ 2430379 w 8128084"/>
              <a:gd name="connsiteY297" fmla="*/ 8999621 h 15135727"/>
              <a:gd name="connsiteX298" fmla="*/ 2261937 w 8128084"/>
              <a:gd name="connsiteY298" fmla="*/ 9168064 h 15135727"/>
              <a:gd name="connsiteX299" fmla="*/ 2237874 w 8128084"/>
              <a:gd name="connsiteY299" fmla="*/ 8999621 h 15135727"/>
              <a:gd name="connsiteX300" fmla="*/ 2117558 w 8128084"/>
              <a:gd name="connsiteY300" fmla="*/ 8975558 h 15135727"/>
              <a:gd name="connsiteX301" fmla="*/ 2045369 w 8128084"/>
              <a:gd name="connsiteY301" fmla="*/ 8783053 h 15135727"/>
              <a:gd name="connsiteX302" fmla="*/ 1852864 w 8128084"/>
              <a:gd name="connsiteY302" fmla="*/ 8758990 h 15135727"/>
              <a:gd name="connsiteX303" fmla="*/ 1636295 w 8128084"/>
              <a:gd name="connsiteY303" fmla="*/ 8927432 h 15135727"/>
              <a:gd name="connsiteX304" fmla="*/ 1588169 w 8128084"/>
              <a:gd name="connsiteY304" fmla="*/ 9023685 h 15135727"/>
              <a:gd name="connsiteX305" fmla="*/ 1515979 w 8128084"/>
              <a:gd name="connsiteY305" fmla="*/ 8879306 h 15135727"/>
              <a:gd name="connsiteX306" fmla="*/ 1347537 w 8128084"/>
              <a:gd name="connsiteY306" fmla="*/ 8879306 h 15135727"/>
              <a:gd name="connsiteX307" fmla="*/ 1347537 w 8128084"/>
              <a:gd name="connsiteY307" fmla="*/ 8710864 h 15135727"/>
              <a:gd name="connsiteX308" fmla="*/ 1106906 w 8128084"/>
              <a:gd name="connsiteY308" fmla="*/ 8783053 h 15135727"/>
              <a:gd name="connsiteX309" fmla="*/ 890337 w 8128084"/>
              <a:gd name="connsiteY309" fmla="*/ 8686800 h 15135727"/>
              <a:gd name="connsiteX310" fmla="*/ 649706 w 8128084"/>
              <a:gd name="connsiteY310" fmla="*/ 8662737 h 15135727"/>
              <a:gd name="connsiteX311" fmla="*/ 385011 w 8128084"/>
              <a:gd name="connsiteY311" fmla="*/ 8566485 h 15135727"/>
              <a:gd name="connsiteX312" fmla="*/ 577516 w 8128084"/>
              <a:gd name="connsiteY312" fmla="*/ 8373979 h 15135727"/>
              <a:gd name="connsiteX313" fmla="*/ 794085 w 8128084"/>
              <a:gd name="connsiteY313" fmla="*/ 8301790 h 15135727"/>
              <a:gd name="connsiteX314" fmla="*/ 745958 w 8128084"/>
              <a:gd name="connsiteY314" fmla="*/ 8133348 h 15135727"/>
              <a:gd name="connsiteX315" fmla="*/ 818148 w 8128084"/>
              <a:gd name="connsiteY315" fmla="*/ 7820527 h 15135727"/>
              <a:gd name="connsiteX316" fmla="*/ 697832 w 8128084"/>
              <a:gd name="connsiteY316" fmla="*/ 7820527 h 15135727"/>
              <a:gd name="connsiteX317" fmla="*/ 625642 w 8128084"/>
              <a:gd name="connsiteY317" fmla="*/ 7916779 h 15135727"/>
              <a:gd name="connsiteX318" fmla="*/ 457200 w 8128084"/>
              <a:gd name="connsiteY318" fmla="*/ 7820527 h 15135727"/>
              <a:gd name="connsiteX319" fmla="*/ 529390 w 8128084"/>
              <a:gd name="connsiteY319" fmla="*/ 7700211 h 15135727"/>
              <a:gd name="connsiteX320" fmla="*/ 938464 w 8128084"/>
              <a:gd name="connsiteY320" fmla="*/ 7676148 h 15135727"/>
              <a:gd name="connsiteX321" fmla="*/ 1058779 w 8128084"/>
              <a:gd name="connsiteY321" fmla="*/ 7459579 h 15135727"/>
              <a:gd name="connsiteX322" fmla="*/ 1203158 w 8128084"/>
              <a:gd name="connsiteY322" fmla="*/ 7603958 h 15135727"/>
              <a:gd name="connsiteX323" fmla="*/ 1299411 w 8128084"/>
              <a:gd name="connsiteY323" fmla="*/ 7555832 h 15135727"/>
              <a:gd name="connsiteX324" fmla="*/ 1443790 w 8128084"/>
              <a:gd name="connsiteY324" fmla="*/ 7507706 h 15135727"/>
              <a:gd name="connsiteX325" fmla="*/ 1684421 w 8128084"/>
              <a:gd name="connsiteY325" fmla="*/ 7603958 h 15135727"/>
              <a:gd name="connsiteX326" fmla="*/ 1684421 w 8128084"/>
              <a:gd name="connsiteY326" fmla="*/ 7603958 h 15135727"/>
              <a:gd name="connsiteX327" fmla="*/ 1540042 w 8128084"/>
              <a:gd name="connsiteY327" fmla="*/ 7363327 h 15135727"/>
              <a:gd name="connsiteX328" fmla="*/ 1299411 w 8128084"/>
              <a:gd name="connsiteY328" fmla="*/ 7315200 h 15135727"/>
              <a:gd name="connsiteX329" fmla="*/ 1130969 w 8128084"/>
              <a:gd name="connsiteY329" fmla="*/ 7339264 h 15135727"/>
              <a:gd name="connsiteX330" fmla="*/ 1034716 w 8128084"/>
              <a:gd name="connsiteY330" fmla="*/ 7315200 h 15135727"/>
              <a:gd name="connsiteX331" fmla="*/ 1155032 w 8128084"/>
              <a:gd name="connsiteY331" fmla="*/ 7050506 h 15135727"/>
              <a:gd name="connsiteX332" fmla="*/ 1155032 w 8128084"/>
              <a:gd name="connsiteY332" fmla="*/ 6930190 h 15135727"/>
              <a:gd name="connsiteX333" fmla="*/ 1155032 w 8128084"/>
              <a:gd name="connsiteY333" fmla="*/ 6761748 h 15135727"/>
              <a:gd name="connsiteX334" fmla="*/ 1203158 w 8128084"/>
              <a:gd name="connsiteY334" fmla="*/ 6617369 h 15135727"/>
              <a:gd name="connsiteX335" fmla="*/ 1371600 w 8128084"/>
              <a:gd name="connsiteY335" fmla="*/ 6472990 h 15135727"/>
              <a:gd name="connsiteX336" fmla="*/ 1443790 w 8128084"/>
              <a:gd name="connsiteY336" fmla="*/ 6328611 h 15135727"/>
              <a:gd name="connsiteX337" fmla="*/ 1419727 w 8128084"/>
              <a:gd name="connsiteY337" fmla="*/ 6208295 h 15135727"/>
              <a:gd name="connsiteX338" fmla="*/ 1275348 w 8128084"/>
              <a:gd name="connsiteY338" fmla="*/ 6304548 h 15135727"/>
              <a:gd name="connsiteX339" fmla="*/ 1323474 w 8128084"/>
              <a:gd name="connsiteY339" fmla="*/ 6015790 h 15135727"/>
              <a:gd name="connsiteX340" fmla="*/ 1540042 w 8128084"/>
              <a:gd name="connsiteY340" fmla="*/ 5871411 h 15135727"/>
              <a:gd name="connsiteX341" fmla="*/ 1540042 w 8128084"/>
              <a:gd name="connsiteY341" fmla="*/ 5751095 h 15135727"/>
              <a:gd name="connsiteX342" fmla="*/ 1395664 w 8128084"/>
              <a:gd name="connsiteY342" fmla="*/ 5799221 h 15135727"/>
              <a:gd name="connsiteX343" fmla="*/ 1179095 w 8128084"/>
              <a:gd name="connsiteY343" fmla="*/ 5799221 h 15135727"/>
              <a:gd name="connsiteX344" fmla="*/ 890337 w 8128084"/>
              <a:gd name="connsiteY344" fmla="*/ 5775158 h 15135727"/>
              <a:gd name="connsiteX345" fmla="*/ 697832 w 8128084"/>
              <a:gd name="connsiteY345" fmla="*/ 5606716 h 15135727"/>
              <a:gd name="connsiteX346" fmla="*/ 577516 w 8128084"/>
              <a:gd name="connsiteY346" fmla="*/ 5582653 h 15135727"/>
              <a:gd name="connsiteX347" fmla="*/ 697832 w 8128084"/>
              <a:gd name="connsiteY347" fmla="*/ 5775158 h 15135727"/>
              <a:gd name="connsiteX348" fmla="*/ 409074 w 8128084"/>
              <a:gd name="connsiteY348" fmla="*/ 5799221 h 15135727"/>
              <a:gd name="connsiteX349" fmla="*/ 168442 w 8128084"/>
              <a:gd name="connsiteY349" fmla="*/ 5702969 h 15135727"/>
              <a:gd name="connsiteX350" fmla="*/ 264695 w 8128084"/>
              <a:gd name="connsiteY350" fmla="*/ 5558590 h 15135727"/>
              <a:gd name="connsiteX351" fmla="*/ 144379 w 8128084"/>
              <a:gd name="connsiteY351" fmla="*/ 5510464 h 15135727"/>
              <a:gd name="connsiteX352" fmla="*/ 0 w 8128084"/>
              <a:gd name="connsiteY352" fmla="*/ 5462337 h 15135727"/>
              <a:gd name="connsiteX353" fmla="*/ 96253 w 8128084"/>
              <a:gd name="connsiteY353"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42827 w 8128084"/>
              <a:gd name="connsiteY202" fmla="*/ 14383753 h 15135727"/>
              <a:gd name="connsiteX203" fmla="*/ 4403558 w 8128084"/>
              <a:gd name="connsiteY203" fmla="*/ 14437895 h 15135727"/>
              <a:gd name="connsiteX204" fmla="*/ 4340058 w 8128084"/>
              <a:gd name="connsiteY204" fmla="*/ 14475995 h 15135727"/>
              <a:gd name="connsiteX205" fmla="*/ 4303127 w 8128084"/>
              <a:gd name="connsiteY205" fmla="*/ 14364703 h 15135727"/>
              <a:gd name="connsiteX206" fmla="*/ 4276892 w 8128084"/>
              <a:gd name="connsiteY206" fmla="*/ 14296190 h 15135727"/>
              <a:gd name="connsiteX207" fmla="*/ 4235116 w 8128084"/>
              <a:gd name="connsiteY207" fmla="*/ 14341642 h 15135727"/>
              <a:gd name="connsiteX208" fmla="*/ 4162927 w 8128084"/>
              <a:gd name="connsiteY208" fmla="*/ 14389769 h 15135727"/>
              <a:gd name="connsiteX209" fmla="*/ 4137527 w 8128084"/>
              <a:gd name="connsiteY209" fmla="*/ 14364369 h 15135727"/>
              <a:gd name="connsiteX210" fmla="*/ 3998327 w 8128084"/>
              <a:gd name="connsiteY210" fmla="*/ 14409153 h 15135727"/>
              <a:gd name="connsiteX211" fmla="*/ 4023727 w 8128084"/>
              <a:gd name="connsiteY211" fmla="*/ 14275803 h 15135727"/>
              <a:gd name="connsiteX212" fmla="*/ 3915945 w 8128084"/>
              <a:gd name="connsiteY212" fmla="*/ 14289840 h 15135727"/>
              <a:gd name="connsiteX213" fmla="*/ 3801979 w 8128084"/>
              <a:gd name="connsiteY213" fmla="*/ 14293516 h 15135727"/>
              <a:gd name="connsiteX214" fmla="*/ 3719764 w 8128084"/>
              <a:gd name="connsiteY214" fmla="*/ 14415169 h 15135727"/>
              <a:gd name="connsiteX215" fmla="*/ 3625850 w 8128084"/>
              <a:gd name="connsiteY215" fmla="*/ 14616364 h 15135727"/>
              <a:gd name="connsiteX216" fmla="*/ 3513221 w 8128084"/>
              <a:gd name="connsiteY216" fmla="*/ 14726653 h 15135727"/>
              <a:gd name="connsiteX217" fmla="*/ 3583071 w 8128084"/>
              <a:gd name="connsiteY217" fmla="*/ 14832932 h 15135727"/>
              <a:gd name="connsiteX218" fmla="*/ 3633537 w 8128084"/>
              <a:gd name="connsiteY218" fmla="*/ 14967285 h 15135727"/>
              <a:gd name="connsiteX219" fmla="*/ 3609474 w 8128084"/>
              <a:gd name="connsiteY219" fmla="*/ 15087600 h 15135727"/>
              <a:gd name="connsiteX220" fmla="*/ 3479132 w 8128084"/>
              <a:gd name="connsiteY220" fmla="*/ 14975974 h 15135727"/>
              <a:gd name="connsiteX221" fmla="*/ 3304340 w 8128084"/>
              <a:gd name="connsiteY221" fmla="*/ 14949237 h 15135727"/>
              <a:gd name="connsiteX222" fmla="*/ 3261227 w 8128084"/>
              <a:gd name="connsiteY222" fmla="*/ 14787145 h 15135727"/>
              <a:gd name="connsiteX223" fmla="*/ 3128211 w 8128084"/>
              <a:gd name="connsiteY223" fmla="*/ 14919158 h 15135727"/>
              <a:gd name="connsiteX224" fmla="*/ 3090277 w 8128084"/>
              <a:gd name="connsiteY224" fmla="*/ 15075903 h 15135727"/>
              <a:gd name="connsiteX225" fmla="*/ 2959769 w 8128084"/>
              <a:gd name="connsiteY225" fmla="*/ 15135727 h 15135727"/>
              <a:gd name="connsiteX226" fmla="*/ 2891256 w 8128084"/>
              <a:gd name="connsiteY226" fmla="*/ 14945895 h 15135727"/>
              <a:gd name="connsiteX227" fmla="*/ 2829927 w 8128084"/>
              <a:gd name="connsiteY227" fmla="*/ 14872703 h 15135727"/>
              <a:gd name="connsiteX228" fmla="*/ 2887579 w 8128084"/>
              <a:gd name="connsiteY228" fmla="*/ 14774779 h 15135727"/>
              <a:gd name="connsiteX229" fmla="*/ 2779127 w 8128084"/>
              <a:gd name="connsiteY229" fmla="*/ 14694903 h 15135727"/>
              <a:gd name="connsiteX230" fmla="*/ 2839453 w 8128084"/>
              <a:gd name="connsiteY230" fmla="*/ 14582274 h 15135727"/>
              <a:gd name="connsiteX231" fmla="*/ 2935706 w 8128084"/>
              <a:gd name="connsiteY231" fmla="*/ 14510085 h 15135727"/>
              <a:gd name="connsiteX232" fmla="*/ 2935706 w 8128084"/>
              <a:gd name="connsiteY232" fmla="*/ 14510085 h 15135727"/>
              <a:gd name="connsiteX233" fmla="*/ 3080085 w 8128084"/>
              <a:gd name="connsiteY233" fmla="*/ 14413832 h 15135727"/>
              <a:gd name="connsiteX234" fmla="*/ 3152274 w 8128084"/>
              <a:gd name="connsiteY234" fmla="*/ 14341642 h 15135727"/>
              <a:gd name="connsiteX235" fmla="*/ 3080085 w 8128084"/>
              <a:gd name="connsiteY235" fmla="*/ 14269453 h 15135727"/>
              <a:gd name="connsiteX236" fmla="*/ 3152274 w 8128084"/>
              <a:gd name="connsiteY236" fmla="*/ 14197264 h 15135727"/>
              <a:gd name="connsiteX237" fmla="*/ 3152274 w 8128084"/>
              <a:gd name="connsiteY237" fmla="*/ 14052885 h 15135727"/>
              <a:gd name="connsiteX238" fmla="*/ 3080085 w 8128084"/>
              <a:gd name="connsiteY238" fmla="*/ 13980695 h 15135727"/>
              <a:gd name="connsiteX239" fmla="*/ 3056021 w 8128084"/>
              <a:gd name="connsiteY239" fmla="*/ 14076948 h 15135727"/>
              <a:gd name="connsiteX240" fmla="*/ 2935706 w 8128084"/>
              <a:gd name="connsiteY240" fmla="*/ 14076948 h 15135727"/>
              <a:gd name="connsiteX241" fmla="*/ 2863516 w 8128084"/>
              <a:gd name="connsiteY241" fmla="*/ 14125074 h 15135727"/>
              <a:gd name="connsiteX242" fmla="*/ 2719137 w 8128084"/>
              <a:gd name="connsiteY242" fmla="*/ 14197264 h 15135727"/>
              <a:gd name="connsiteX243" fmla="*/ 2646948 w 8128084"/>
              <a:gd name="connsiteY243" fmla="*/ 14197264 h 15135727"/>
              <a:gd name="connsiteX244" fmla="*/ 2598821 w 8128084"/>
              <a:gd name="connsiteY244" fmla="*/ 14125074 h 15135727"/>
              <a:gd name="connsiteX245" fmla="*/ 2430379 w 8128084"/>
              <a:gd name="connsiteY245" fmla="*/ 13836316 h 15135727"/>
              <a:gd name="connsiteX246" fmla="*/ 2646948 w 8128084"/>
              <a:gd name="connsiteY246" fmla="*/ 13812253 h 15135727"/>
              <a:gd name="connsiteX247" fmla="*/ 2502569 w 8128084"/>
              <a:gd name="connsiteY247" fmla="*/ 13475369 h 15135727"/>
              <a:gd name="connsiteX248" fmla="*/ 2550695 w 8128084"/>
              <a:gd name="connsiteY248" fmla="*/ 13186611 h 15135727"/>
              <a:gd name="connsiteX249" fmla="*/ 2719137 w 8128084"/>
              <a:gd name="connsiteY249" fmla="*/ 13042232 h 15135727"/>
              <a:gd name="connsiteX250" fmla="*/ 2791327 w 8128084"/>
              <a:gd name="connsiteY250" fmla="*/ 12945979 h 15135727"/>
              <a:gd name="connsiteX251" fmla="*/ 3031958 w 8128084"/>
              <a:gd name="connsiteY251" fmla="*/ 13090358 h 15135727"/>
              <a:gd name="connsiteX252" fmla="*/ 3056021 w 8128084"/>
              <a:gd name="connsiteY252" fmla="*/ 12753474 h 15135727"/>
              <a:gd name="connsiteX253" fmla="*/ 2887579 w 8128084"/>
              <a:gd name="connsiteY253" fmla="*/ 12777537 h 15135727"/>
              <a:gd name="connsiteX254" fmla="*/ 2815390 w 8128084"/>
              <a:gd name="connsiteY254" fmla="*/ 12777537 h 15135727"/>
              <a:gd name="connsiteX255" fmla="*/ 3176337 w 8128084"/>
              <a:gd name="connsiteY255" fmla="*/ 12368464 h 15135727"/>
              <a:gd name="connsiteX256" fmla="*/ 3104148 w 8128084"/>
              <a:gd name="connsiteY256" fmla="*/ 12320337 h 15135727"/>
              <a:gd name="connsiteX257" fmla="*/ 3104148 w 8128084"/>
              <a:gd name="connsiteY257" fmla="*/ 12320337 h 15135727"/>
              <a:gd name="connsiteX258" fmla="*/ 3007895 w 8128084"/>
              <a:gd name="connsiteY258" fmla="*/ 12079706 h 15135727"/>
              <a:gd name="connsiteX259" fmla="*/ 2911642 w 8128084"/>
              <a:gd name="connsiteY259" fmla="*/ 11935327 h 15135727"/>
              <a:gd name="connsiteX260" fmla="*/ 2863516 w 8128084"/>
              <a:gd name="connsiteY260" fmla="*/ 11694695 h 15135727"/>
              <a:gd name="connsiteX261" fmla="*/ 2911642 w 8128084"/>
              <a:gd name="connsiteY261" fmla="*/ 11454064 h 15135727"/>
              <a:gd name="connsiteX262" fmla="*/ 3056021 w 8128084"/>
              <a:gd name="connsiteY262" fmla="*/ 11454064 h 15135727"/>
              <a:gd name="connsiteX263" fmla="*/ 2983832 w 8128084"/>
              <a:gd name="connsiteY263" fmla="*/ 11381874 h 15135727"/>
              <a:gd name="connsiteX264" fmla="*/ 3031958 w 8128084"/>
              <a:gd name="connsiteY264" fmla="*/ 11285621 h 15135727"/>
              <a:gd name="connsiteX265" fmla="*/ 3007895 w 8128084"/>
              <a:gd name="connsiteY265" fmla="*/ 11189369 h 15135727"/>
              <a:gd name="connsiteX266" fmla="*/ 2887579 w 8128084"/>
              <a:gd name="connsiteY266" fmla="*/ 11141242 h 15135727"/>
              <a:gd name="connsiteX267" fmla="*/ 2887579 w 8128084"/>
              <a:gd name="connsiteY267" fmla="*/ 10972800 h 15135727"/>
              <a:gd name="connsiteX268" fmla="*/ 2887579 w 8128084"/>
              <a:gd name="connsiteY268" fmla="*/ 10924674 h 15135727"/>
              <a:gd name="connsiteX269" fmla="*/ 2767264 w 8128084"/>
              <a:gd name="connsiteY269" fmla="*/ 11020927 h 15135727"/>
              <a:gd name="connsiteX270" fmla="*/ 2743200 w 8128084"/>
              <a:gd name="connsiteY270" fmla="*/ 10924674 h 15135727"/>
              <a:gd name="connsiteX271" fmla="*/ 2550695 w 8128084"/>
              <a:gd name="connsiteY271" fmla="*/ 11020927 h 15135727"/>
              <a:gd name="connsiteX272" fmla="*/ 2526632 w 8128084"/>
              <a:gd name="connsiteY272" fmla="*/ 11117179 h 15135727"/>
              <a:gd name="connsiteX273" fmla="*/ 2334127 w 8128084"/>
              <a:gd name="connsiteY273" fmla="*/ 10996864 h 15135727"/>
              <a:gd name="connsiteX274" fmla="*/ 2358190 w 8128084"/>
              <a:gd name="connsiteY274" fmla="*/ 10732169 h 15135727"/>
              <a:gd name="connsiteX275" fmla="*/ 2334127 w 8128084"/>
              <a:gd name="connsiteY275" fmla="*/ 10587790 h 15135727"/>
              <a:gd name="connsiteX276" fmla="*/ 2406316 w 8128084"/>
              <a:gd name="connsiteY276" fmla="*/ 10491537 h 15135727"/>
              <a:gd name="connsiteX277" fmla="*/ 2598821 w 8128084"/>
              <a:gd name="connsiteY277" fmla="*/ 10684042 h 15135727"/>
              <a:gd name="connsiteX278" fmla="*/ 2767264 w 8128084"/>
              <a:gd name="connsiteY278" fmla="*/ 10684042 h 15135727"/>
              <a:gd name="connsiteX279" fmla="*/ 2646948 w 8128084"/>
              <a:gd name="connsiteY279" fmla="*/ 10515600 h 15135727"/>
              <a:gd name="connsiteX280" fmla="*/ 2815390 w 8128084"/>
              <a:gd name="connsiteY280" fmla="*/ 10395285 h 15135727"/>
              <a:gd name="connsiteX281" fmla="*/ 3080085 w 8128084"/>
              <a:gd name="connsiteY281" fmla="*/ 10419348 h 15135727"/>
              <a:gd name="connsiteX282" fmla="*/ 3248527 w 8128084"/>
              <a:gd name="connsiteY282" fmla="*/ 10539664 h 15135727"/>
              <a:gd name="connsiteX283" fmla="*/ 3320716 w 8128084"/>
              <a:gd name="connsiteY283" fmla="*/ 10659979 h 15135727"/>
              <a:gd name="connsiteX284" fmla="*/ 3465095 w 8128084"/>
              <a:gd name="connsiteY284" fmla="*/ 10659979 h 15135727"/>
              <a:gd name="connsiteX285" fmla="*/ 3441032 w 8128084"/>
              <a:gd name="connsiteY285" fmla="*/ 10491537 h 15135727"/>
              <a:gd name="connsiteX286" fmla="*/ 3392906 w 8128084"/>
              <a:gd name="connsiteY286" fmla="*/ 10250906 h 15135727"/>
              <a:gd name="connsiteX287" fmla="*/ 3152274 w 8128084"/>
              <a:gd name="connsiteY287" fmla="*/ 10250906 h 15135727"/>
              <a:gd name="connsiteX288" fmla="*/ 3176337 w 8128084"/>
              <a:gd name="connsiteY288" fmla="*/ 10178716 h 15135727"/>
              <a:gd name="connsiteX289" fmla="*/ 3104148 w 8128084"/>
              <a:gd name="connsiteY289" fmla="*/ 10154653 h 15135727"/>
              <a:gd name="connsiteX290" fmla="*/ 3007895 w 8128084"/>
              <a:gd name="connsiteY290" fmla="*/ 9962148 h 15135727"/>
              <a:gd name="connsiteX291" fmla="*/ 3176337 w 8128084"/>
              <a:gd name="connsiteY291" fmla="*/ 9889958 h 15135727"/>
              <a:gd name="connsiteX292" fmla="*/ 2959769 w 8128084"/>
              <a:gd name="connsiteY292" fmla="*/ 9504948 h 15135727"/>
              <a:gd name="connsiteX293" fmla="*/ 2791327 w 8128084"/>
              <a:gd name="connsiteY293" fmla="*/ 9456821 h 15135727"/>
              <a:gd name="connsiteX294" fmla="*/ 2574758 w 8128084"/>
              <a:gd name="connsiteY294" fmla="*/ 9336506 h 15135727"/>
              <a:gd name="connsiteX295" fmla="*/ 2550695 w 8128084"/>
              <a:gd name="connsiteY295" fmla="*/ 9071811 h 15135727"/>
              <a:gd name="connsiteX296" fmla="*/ 2695074 w 8128084"/>
              <a:gd name="connsiteY296" fmla="*/ 8999621 h 15135727"/>
              <a:gd name="connsiteX297" fmla="*/ 2622885 w 8128084"/>
              <a:gd name="connsiteY297" fmla="*/ 8975558 h 15135727"/>
              <a:gd name="connsiteX298" fmla="*/ 2430379 w 8128084"/>
              <a:gd name="connsiteY298" fmla="*/ 8999621 h 15135727"/>
              <a:gd name="connsiteX299" fmla="*/ 2261937 w 8128084"/>
              <a:gd name="connsiteY299" fmla="*/ 9168064 h 15135727"/>
              <a:gd name="connsiteX300" fmla="*/ 2237874 w 8128084"/>
              <a:gd name="connsiteY300" fmla="*/ 8999621 h 15135727"/>
              <a:gd name="connsiteX301" fmla="*/ 2117558 w 8128084"/>
              <a:gd name="connsiteY301" fmla="*/ 8975558 h 15135727"/>
              <a:gd name="connsiteX302" fmla="*/ 2045369 w 8128084"/>
              <a:gd name="connsiteY302" fmla="*/ 8783053 h 15135727"/>
              <a:gd name="connsiteX303" fmla="*/ 1852864 w 8128084"/>
              <a:gd name="connsiteY303" fmla="*/ 8758990 h 15135727"/>
              <a:gd name="connsiteX304" fmla="*/ 1636295 w 8128084"/>
              <a:gd name="connsiteY304" fmla="*/ 8927432 h 15135727"/>
              <a:gd name="connsiteX305" fmla="*/ 1588169 w 8128084"/>
              <a:gd name="connsiteY305" fmla="*/ 9023685 h 15135727"/>
              <a:gd name="connsiteX306" fmla="*/ 1515979 w 8128084"/>
              <a:gd name="connsiteY306" fmla="*/ 8879306 h 15135727"/>
              <a:gd name="connsiteX307" fmla="*/ 1347537 w 8128084"/>
              <a:gd name="connsiteY307" fmla="*/ 8879306 h 15135727"/>
              <a:gd name="connsiteX308" fmla="*/ 1347537 w 8128084"/>
              <a:gd name="connsiteY308" fmla="*/ 8710864 h 15135727"/>
              <a:gd name="connsiteX309" fmla="*/ 1106906 w 8128084"/>
              <a:gd name="connsiteY309" fmla="*/ 8783053 h 15135727"/>
              <a:gd name="connsiteX310" fmla="*/ 890337 w 8128084"/>
              <a:gd name="connsiteY310" fmla="*/ 8686800 h 15135727"/>
              <a:gd name="connsiteX311" fmla="*/ 649706 w 8128084"/>
              <a:gd name="connsiteY311" fmla="*/ 8662737 h 15135727"/>
              <a:gd name="connsiteX312" fmla="*/ 385011 w 8128084"/>
              <a:gd name="connsiteY312" fmla="*/ 8566485 h 15135727"/>
              <a:gd name="connsiteX313" fmla="*/ 577516 w 8128084"/>
              <a:gd name="connsiteY313" fmla="*/ 8373979 h 15135727"/>
              <a:gd name="connsiteX314" fmla="*/ 794085 w 8128084"/>
              <a:gd name="connsiteY314" fmla="*/ 8301790 h 15135727"/>
              <a:gd name="connsiteX315" fmla="*/ 745958 w 8128084"/>
              <a:gd name="connsiteY315" fmla="*/ 8133348 h 15135727"/>
              <a:gd name="connsiteX316" fmla="*/ 818148 w 8128084"/>
              <a:gd name="connsiteY316" fmla="*/ 7820527 h 15135727"/>
              <a:gd name="connsiteX317" fmla="*/ 697832 w 8128084"/>
              <a:gd name="connsiteY317" fmla="*/ 7820527 h 15135727"/>
              <a:gd name="connsiteX318" fmla="*/ 625642 w 8128084"/>
              <a:gd name="connsiteY318" fmla="*/ 7916779 h 15135727"/>
              <a:gd name="connsiteX319" fmla="*/ 457200 w 8128084"/>
              <a:gd name="connsiteY319" fmla="*/ 7820527 h 15135727"/>
              <a:gd name="connsiteX320" fmla="*/ 529390 w 8128084"/>
              <a:gd name="connsiteY320" fmla="*/ 7700211 h 15135727"/>
              <a:gd name="connsiteX321" fmla="*/ 938464 w 8128084"/>
              <a:gd name="connsiteY321" fmla="*/ 7676148 h 15135727"/>
              <a:gd name="connsiteX322" fmla="*/ 1058779 w 8128084"/>
              <a:gd name="connsiteY322" fmla="*/ 7459579 h 15135727"/>
              <a:gd name="connsiteX323" fmla="*/ 1203158 w 8128084"/>
              <a:gd name="connsiteY323" fmla="*/ 7603958 h 15135727"/>
              <a:gd name="connsiteX324" fmla="*/ 1299411 w 8128084"/>
              <a:gd name="connsiteY324" fmla="*/ 7555832 h 15135727"/>
              <a:gd name="connsiteX325" fmla="*/ 1443790 w 8128084"/>
              <a:gd name="connsiteY325" fmla="*/ 7507706 h 15135727"/>
              <a:gd name="connsiteX326" fmla="*/ 1684421 w 8128084"/>
              <a:gd name="connsiteY326" fmla="*/ 7603958 h 15135727"/>
              <a:gd name="connsiteX327" fmla="*/ 1684421 w 8128084"/>
              <a:gd name="connsiteY327" fmla="*/ 7603958 h 15135727"/>
              <a:gd name="connsiteX328" fmla="*/ 1540042 w 8128084"/>
              <a:gd name="connsiteY328" fmla="*/ 7363327 h 15135727"/>
              <a:gd name="connsiteX329" fmla="*/ 1299411 w 8128084"/>
              <a:gd name="connsiteY329" fmla="*/ 7315200 h 15135727"/>
              <a:gd name="connsiteX330" fmla="*/ 1130969 w 8128084"/>
              <a:gd name="connsiteY330" fmla="*/ 7339264 h 15135727"/>
              <a:gd name="connsiteX331" fmla="*/ 1034716 w 8128084"/>
              <a:gd name="connsiteY331" fmla="*/ 7315200 h 15135727"/>
              <a:gd name="connsiteX332" fmla="*/ 1155032 w 8128084"/>
              <a:gd name="connsiteY332" fmla="*/ 7050506 h 15135727"/>
              <a:gd name="connsiteX333" fmla="*/ 1155032 w 8128084"/>
              <a:gd name="connsiteY333" fmla="*/ 6930190 h 15135727"/>
              <a:gd name="connsiteX334" fmla="*/ 1155032 w 8128084"/>
              <a:gd name="connsiteY334" fmla="*/ 6761748 h 15135727"/>
              <a:gd name="connsiteX335" fmla="*/ 1203158 w 8128084"/>
              <a:gd name="connsiteY335" fmla="*/ 6617369 h 15135727"/>
              <a:gd name="connsiteX336" fmla="*/ 1371600 w 8128084"/>
              <a:gd name="connsiteY336" fmla="*/ 6472990 h 15135727"/>
              <a:gd name="connsiteX337" fmla="*/ 1443790 w 8128084"/>
              <a:gd name="connsiteY337" fmla="*/ 6328611 h 15135727"/>
              <a:gd name="connsiteX338" fmla="*/ 1419727 w 8128084"/>
              <a:gd name="connsiteY338" fmla="*/ 6208295 h 15135727"/>
              <a:gd name="connsiteX339" fmla="*/ 1275348 w 8128084"/>
              <a:gd name="connsiteY339" fmla="*/ 6304548 h 15135727"/>
              <a:gd name="connsiteX340" fmla="*/ 1323474 w 8128084"/>
              <a:gd name="connsiteY340" fmla="*/ 6015790 h 15135727"/>
              <a:gd name="connsiteX341" fmla="*/ 1540042 w 8128084"/>
              <a:gd name="connsiteY341" fmla="*/ 5871411 h 15135727"/>
              <a:gd name="connsiteX342" fmla="*/ 1540042 w 8128084"/>
              <a:gd name="connsiteY342" fmla="*/ 5751095 h 15135727"/>
              <a:gd name="connsiteX343" fmla="*/ 1395664 w 8128084"/>
              <a:gd name="connsiteY343" fmla="*/ 5799221 h 15135727"/>
              <a:gd name="connsiteX344" fmla="*/ 1179095 w 8128084"/>
              <a:gd name="connsiteY344" fmla="*/ 5799221 h 15135727"/>
              <a:gd name="connsiteX345" fmla="*/ 890337 w 8128084"/>
              <a:gd name="connsiteY345" fmla="*/ 5775158 h 15135727"/>
              <a:gd name="connsiteX346" fmla="*/ 697832 w 8128084"/>
              <a:gd name="connsiteY346" fmla="*/ 5606716 h 15135727"/>
              <a:gd name="connsiteX347" fmla="*/ 577516 w 8128084"/>
              <a:gd name="connsiteY347" fmla="*/ 5582653 h 15135727"/>
              <a:gd name="connsiteX348" fmla="*/ 697832 w 8128084"/>
              <a:gd name="connsiteY348" fmla="*/ 5775158 h 15135727"/>
              <a:gd name="connsiteX349" fmla="*/ 409074 w 8128084"/>
              <a:gd name="connsiteY349" fmla="*/ 5799221 h 15135727"/>
              <a:gd name="connsiteX350" fmla="*/ 168442 w 8128084"/>
              <a:gd name="connsiteY350" fmla="*/ 5702969 h 15135727"/>
              <a:gd name="connsiteX351" fmla="*/ 264695 w 8128084"/>
              <a:gd name="connsiteY351" fmla="*/ 5558590 h 15135727"/>
              <a:gd name="connsiteX352" fmla="*/ 144379 w 8128084"/>
              <a:gd name="connsiteY352" fmla="*/ 5510464 h 15135727"/>
              <a:gd name="connsiteX353" fmla="*/ 0 w 8128084"/>
              <a:gd name="connsiteY353" fmla="*/ 5462337 h 15135727"/>
              <a:gd name="connsiteX354" fmla="*/ 96253 w 8128084"/>
              <a:gd name="connsiteY354"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42827 w 8128084"/>
              <a:gd name="connsiteY202" fmla="*/ 14383753 h 15135727"/>
              <a:gd name="connsiteX203" fmla="*/ 4403558 w 8128084"/>
              <a:gd name="connsiteY203" fmla="*/ 14437895 h 15135727"/>
              <a:gd name="connsiteX204" fmla="*/ 4340058 w 8128084"/>
              <a:gd name="connsiteY204" fmla="*/ 14475995 h 15135727"/>
              <a:gd name="connsiteX205" fmla="*/ 4303127 w 8128084"/>
              <a:gd name="connsiteY205" fmla="*/ 14364703 h 15135727"/>
              <a:gd name="connsiteX206" fmla="*/ 4276892 w 8128084"/>
              <a:gd name="connsiteY206" fmla="*/ 14296190 h 15135727"/>
              <a:gd name="connsiteX207" fmla="*/ 4235116 w 8128084"/>
              <a:gd name="connsiteY207" fmla="*/ 14341642 h 15135727"/>
              <a:gd name="connsiteX208" fmla="*/ 4162927 w 8128084"/>
              <a:gd name="connsiteY208" fmla="*/ 14389769 h 15135727"/>
              <a:gd name="connsiteX209" fmla="*/ 4137527 w 8128084"/>
              <a:gd name="connsiteY209" fmla="*/ 14364369 h 15135727"/>
              <a:gd name="connsiteX210" fmla="*/ 3998327 w 8128084"/>
              <a:gd name="connsiteY210" fmla="*/ 14409153 h 15135727"/>
              <a:gd name="connsiteX211" fmla="*/ 4023727 w 8128084"/>
              <a:gd name="connsiteY211" fmla="*/ 14275803 h 15135727"/>
              <a:gd name="connsiteX212" fmla="*/ 3915945 w 8128084"/>
              <a:gd name="connsiteY212" fmla="*/ 14289840 h 15135727"/>
              <a:gd name="connsiteX213" fmla="*/ 3801979 w 8128084"/>
              <a:gd name="connsiteY213" fmla="*/ 14293516 h 15135727"/>
              <a:gd name="connsiteX214" fmla="*/ 3719764 w 8128084"/>
              <a:gd name="connsiteY214" fmla="*/ 14415169 h 15135727"/>
              <a:gd name="connsiteX215" fmla="*/ 3625850 w 8128084"/>
              <a:gd name="connsiteY215" fmla="*/ 14616364 h 15135727"/>
              <a:gd name="connsiteX216" fmla="*/ 3513221 w 8128084"/>
              <a:gd name="connsiteY216" fmla="*/ 14726653 h 15135727"/>
              <a:gd name="connsiteX217" fmla="*/ 3583071 w 8128084"/>
              <a:gd name="connsiteY217" fmla="*/ 14832932 h 15135727"/>
              <a:gd name="connsiteX218" fmla="*/ 3633537 w 8128084"/>
              <a:gd name="connsiteY218" fmla="*/ 14967285 h 15135727"/>
              <a:gd name="connsiteX219" fmla="*/ 3609474 w 8128084"/>
              <a:gd name="connsiteY219" fmla="*/ 15087600 h 15135727"/>
              <a:gd name="connsiteX220" fmla="*/ 3479132 w 8128084"/>
              <a:gd name="connsiteY220" fmla="*/ 14975974 h 15135727"/>
              <a:gd name="connsiteX221" fmla="*/ 3304340 w 8128084"/>
              <a:gd name="connsiteY221" fmla="*/ 14949237 h 15135727"/>
              <a:gd name="connsiteX222" fmla="*/ 3261227 w 8128084"/>
              <a:gd name="connsiteY222" fmla="*/ 14787145 h 15135727"/>
              <a:gd name="connsiteX223" fmla="*/ 3128211 w 8128084"/>
              <a:gd name="connsiteY223" fmla="*/ 14919158 h 15135727"/>
              <a:gd name="connsiteX224" fmla="*/ 3090277 w 8128084"/>
              <a:gd name="connsiteY224" fmla="*/ 15075903 h 15135727"/>
              <a:gd name="connsiteX225" fmla="*/ 2959769 w 8128084"/>
              <a:gd name="connsiteY225" fmla="*/ 15135727 h 15135727"/>
              <a:gd name="connsiteX226" fmla="*/ 2891256 w 8128084"/>
              <a:gd name="connsiteY226" fmla="*/ 14945895 h 15135727"/>
              <a:gd name="connsiteX227" fmla="*/ 2829927 w 8128084"/>
              <a:gd name="connsiteY227" fmla="*/ 14872703 h 15135727"/>
              <a:gd name="connsiteX228" fmla="*/ 2887579 w 8128084"/>
              <a:gd name="connsiteY228" fmla="*/ 14774779 h 15135727"/>
              <a:gd name="connsiteX229" fmla="*/ 2779127 w 8128084"/>
              <a:gd name="connsiteY229" fmla="*/ 14694903 h 15135727"/>
              <a:gd name="connsiteX230" fmla="*/ 2839453 w 8128084"/>
              <a:gd name="connsiteY230" fmla="*/ 14582274 h 15135727"/>
              <a:gd name="connsiteX231" fmla="*/ 2935706 w 8128084"/>
              <a:gd name="connsiteY231" fmla="*/ 14510085 h 15135727"/>
              <a:gd name="connsiteX232" fmla="*/ 2948406 w 8128084"/>
              <a:gd name="connsiteY232" fmla="*/ 14554535 h 15135727"/>
              <a:gd name="connsiteX233" fmla="*/ 3080085 w 8128084"/>
              <a:gd name="connsiteY233" fmla="*/ 14413832 h 15135727"/>
              <a:gd name="connsiteX234" fmla="*/ 3152274 w 8128084"/>
              <a:gd name="connsiteY234" fmla="*/ 14341642 h 15135727"/>
              <a:gd name="connsiteX235" fmla="*/ 3080085 w 8128084"/>
              <a:gd name="connsiteY235" fmla="*/ 14269453 h 15135727"/>
              <a:gd name="connsiteX236" fmla="*/ 3152274 w 8128084"/>
              <a:gd name="connsiteY236" fmla="*/ 14197264 h 15135727"/>
              <a:gd name="connsiteX237" fmla="*/ 3152274 w 8128084"/>
              <a:gd name="connsiteY237" fmla="*/ 14052885 h 15135727"/>
              <a:gd name="connsiteX238" fmla="*/ 3080085 w 8128084"/>
              <a:gd name="connsiteY238" fmla="*/ 13980695 h 15135727"/>
              <a:gd name="connsiteX239" fmla="*/ 3056021 w 8128084"/>
              <a:gd name="connsiteY239" fmla="*/ 14076948 h 15135727"/>
              <a:gd name="connsiteX240" fmla="*/ 2935706 w 8128084"/>
              <a:gd name="connsiteY240" fmla="*/ 14076948 h 15135727"/>
              <a:gd name="connsiteX241" fmla="*/ 2863516 w 8128084"/>
              <a:gd name="connsiteY241" fmla="*/ 14125074 h 15135727"/>
              <a:gd name="connsiteX242" fmla="*/ 2719137 w 8128084"/>
              <a:gd name="connsiteY242" fmla="*/ 14197264 h 15135727"/>
              <a:gd name="connsiteX243" fmla="*/ 2646948 w 8128084"/>
              <a:gd name="connsiteY243" fmla="*/ 14197264 h 15135727"/>
              <a:gd name="connsiteX244" fmla="*/ 2598821 w 8128084"/>
              <a:gd name="connsiteY244" fmla="*/ 14125074 h 15135727"/>
              <a:gd name="connsiteX245" fmla="*/ 2430379 w 8128084"/>
              <a:gd name="connsiteY245" fmla="*/ 13836316 h 15135727"/>
              <a:gd name="connsiteX246" fmla="*/ 2646948 w 8128084"/>
              <a:gd name="connsiteY246" fmla="*/ 13812253 h 15135727"/>
              <a:gd name="connsiteX247" fmla="*/ 2502569 w 8128084"/>
              <a:gd name="connsiteY247" fmla="*/ 13475369 h 15135727"/>
              <a:gd name="connsiteX248" fmla="*/ 2550695 w 8128084"/>
              <a:gd name="connsiteY248" fmla="*/ 13186611 h 15135727"/>
              <a:gd name="connsiteX249" fmla="*/ 2719137 w 8128084"/>
              <a:gd name="connsiteY249" fmla="*/ 13042232 h 15135727"/>
              <a:gd name="connsiteX250" fmla="*/ 2791327 w 8128084"/>
              <a:gd name="connsiteY250" fmla="*/ 12945979 h 15135727"/>
              <a:gd name="connsiteX251" fmla="*/ 3031958 w 8128084"/>
              <a:gd name="connsiteY251" fmla="*/ 13090358 h 15135727"/>
              <a:gd name="connsiteX252" fmla="*/ 3056021 w 8128084"/>
              <a:gd name="connsiteY252" fmla="*/ 12753474 h 15135727"/>
              <a:gd name="connsiteX253" fmla="*/ 2887579 w 8128084"/>
              <a:gd name="connsiteY253" fmla="*/ 12777537 h 15135727"/>
              <a:gd name="connsiteX254" fmla="*/ 2815390 w 8128084"/>
              <a:gd name="connsiteY254" fmla="*/ 12777537 h 15135727"/>
              <a:gd name="connsiteX255" fmla="*/ 3176337 w 8128084"/>
              <a:gd name="connsiteY255" fmla="*/ 12368464 h 15135727"/>
              <a:gd name="connsiteX256" fmla="*/ 3104148 w 8128084"/>
              <a:gd name="connsiteY256" fmla="*/ 12320337 h 15135727"/>
              <a:gd name="connsiteX257" fmla="*/ 3104148 w 8128084"/>
              <a:gd name="connsiteY257" fmla="*/ 12320337 h 15135727"/>
              <a:gd name="connsiteX258" fmla="*/ 3007895 w 8128084"/>
              <a:gd name="connsiteY258" fmla="*/ 12079706 h 15135727"/>
              <a:gd name="connsiteX259" fmla="*/ 2911642 w 8128084"/>
              <a:gd name="connsiteY259" fmla="*/ 11935327 h 15135727"/>
              <a:gd name="connsiteX260" fmla="*/ 2863516 w 8128084"/>
              <a:gd name="connsiteY260" fmla="*/ 11694695 h 15135727"/>
              <a:gd name="connsiteX261" fmla="*/ 2911642 w 8128084"/>
              <a:gd name="connsiteY261" fmla="*/ 11454064 h 15135727"/>
              <a:gd name="connsiteX262" fmla="*/ 3056021 w 8128084"/>
              <a:gd name="connsiteY262" fmla="*/ 11454064 h 15135727"/>
              <a:gd name="connsiteX263" fmla="*/ 2983832 w 8128084"/>
              <a:gd name="connsiteY263" fmla="*/ 11381874 h 15135727"/>
              <a:gd name="connsiteX264" fmla="*/ 3031958 w 8128084"/>
              <a:gd name="connsiteY264" fmla="*/ 11285621 h 15135727"/>
              <a:gd name="connsiteX265" fmla="*/ 3007895 w 8128084"/>
              <a:gd name="connsiteY265" fmla="*/ 11189369 h 15135727"/>
              <a:gd name="connsiteX266" fmla="*/ 2887579 w 8128084"/>
              <a:gd name="connsiteY266" fmla="*/ 11141242 h 15135727"/>
              <a:gd name="connsiteX267" fmla="*/ 2887579 w 8128084"/>
              <a:gd name="connsiteY267" fmla="*/ 10972800 h 15135727"/>
              <a:gd name="connsiteX268" fmla="*/ 2887579 w 8128084"/>
              <a:gd name="connsiteY268" fmla="*/ 10924674 h 15135727"/>
              <a:gd name="connsiteX269" fmla="*/ 2767264 w 8128084"/>
              <a:gd name="connsiteY269" fmla="*/ 11020927 h 15135727"/>
              <a:gd name="connsiteX270" fmla="*/ 2743200 w 8128084"/>
              <a:gd name="connsiteY270" fmla="*/ 10924674 h 15135727"/>
              <a:gd name="connsiteX271" fmla="*/ 2550695 w 8128084"/>
              <a:gd name="connsiteY271" fmla="*/ 11020927 h 15135727"/>
              <a:gd name="connsiteX272" fmla="*/ 2526632 w 8128084"/>
              <a:gd name="connsiteY272" fmla="*/ 11117179 h 15135727"/>
              <a:gd name="connsiteX273" fmla="*/ 2334127 w 8128084"/>
              <a:gd name="connsiteY273" fmla="*/ 10996864 h 15135727"/>
              <a:gd name="connsiteX274" fmla="*/ 2358190 w 8128084"/>
              <a:gd name="connsiteY274" fmla="*/ 10732169 h 15135727"/>
              <a:gd name="connsiteX275" fmla="*/ 2334127 w 8128084"/>
              <a:gd name="connsiteY275" fmla="*/ 10587790 h 15135727"/>
              <a:gd name="connsiteX276" fmla="*/ 2406316 w 8128084"/>
              <a:gd name="connsiteY276" fmla="*/ 10491537 h 15135727"/>
              <a:gd name="connsiteX277" fmla="*/ 2598821 w 8128084"/>
              <a:gd name="connsiteY277" fmla="*/ 10684042 h 15135727"/>
              <a:gd name="connsiteX278" fmla="*/ 2767264 w 8128084"/>
              <a:gd name="connsiteY278" fmla="*/ 10684042 h 15135727"/>
              <a:gd name="connsiteX279" fmla="*/ 2646948 w 8128084"/>
              <a:gd name="connsiteY279" fmla="*/ 10515600 h 15135727"/>
              <a:gd name="connsiteX280" fmla="*/ 2815390 w 8128084"/>
              <a:gd name="connsiteY280" fmla="*/ 10395285 h 15135727"/>
              <a:gd name="connsiteX281" fmla="*/ 3080085 w 8128084"/>
              <a:gd name="connsiteY281" fmla="*/ 10419348 h 15135727"/>
              <a:gd name="connsiteX282" fmla="*/ 3248527 w 8128084"/>
              <a:gd name="connsiteY282" fmla="*/ 10539664 h 15135727"/>
              <a:gd name="connsiteX283" fmla="*/ 3320716 w 8128084"/>
              <a:gd name="connsiteY283" fmla="*/ 10659979 h 15135727"/>
              <a:gd name="connsiteX284" fmla="*/ 3465095 w 8128084"/>
              <a:gd name="connsiteY284" fmla="*/ 10659979 h 15135727"/>
              <a:gd name="connsiteX285" fmla="*/ 3441032 w 8128084"/>
              <a:gd name="connsiteY285" fmla="*/ 10491537 h 15135727"/>
              <a:gd name="connsiteX286" fmla="*/ 3392906 w 8128084"/>
              <a:gd name="connsiteY286" fmla="*/ 10250906 h 15135727"/>
              <a:gd name="connsiteX287" fmla="*/ 3152274 w 8128084"/>
              <a:gd name="connsiteY287" fmla="*/ 10250906 h 15135727"/>
              <a:gd name="connsiteX288" fmla="*/ 3176337 w 8128084"/>
              <a:gd name="connsiteY288" fmla="*/ 10178716 h 15135727"/>
              <a:gd name="connsiteX289" fmla="*/ 3104148 w 8128084"/>
              <a:gd name="connsiteY289" fmla="*/ 10154653 h 15135727"/>
              <a:gd name="connsiteX290" fmla="*/ 3007895 w 8128084"/>
              <a:gd name="connsiteY290" fmla="*/ 9962148 h 15135727"/>
              <a:gd name="connsiteX291" fmla="*/ 3176337 w 8128084"/>
              <a:gd name="connsiteY291" fmla="*/ 9889958 h 15135727"/>
              <a:gd name="connsiteX292" fmla="*/ 2959769 w 8128084"/>
              <a:gd name="connsiteY292" fmla="*/ 9504948 h 15135727"/>
              <a:gd name="connsiteX293" fmla="*/ 2791327 w 8128084"/>
              <a:gd name="connsiteY293" fmla="*/ 9456821 h 15135727"/>
              <a:gd name="connsiteX294" fmla="*/ 2574758 w 8128084"/>
              <a:gd name="connsiteY294" fmla="*/ 9336506 h 15135727"/>
              <a:gd name="connsiteX295" fmla="*/ 2550695 w 8128084"/>
              <a:gd name="connsiteY295" fmla="*/ 9071811 h 15135727"/>
              <a:gd name="connsiteX296" fmla="*/ 2695074 w 8128084"/>
              <a:gd name="connsiteY296" fmla="*/ 8999621 h 15135727"/>
              <a:gd name="connsiteX297" fmla="*/ 2622885 w 8128084"/>
              <a:gd name="connsiteY297" fmla="*/ 8975558 h 15135727"/>
              <a:gd name="connsiteX298" fmla="*/ 2430379 w 8128084"/>
              <a:gd name="connsiteY298" fmla="*/ 8999621 h 15135727"/>
              <a:gd name="connsiteX299" fmla="*/ 2261937 w 8128084"/>
              <a:gd name="connsiteY299" fmla="*/ 9168064 h 15135727"/>
              <a:gd name="connsiteX300" fmla="*/ 2237874 w 8128084"/>
              <a:gd name="connsiteY300" fmla="*/ 8999621 h 15135727"/>
              <a:gd name="connsiteX301" fmla="*/ 2117558 w 8128084"/>
              <a:gd name="connsiteY301" fmla="*/ 8975558 h 15135727"/>
              <a:gd name="connsiteX302" fmla="*/ 2045369 w 8128084"/>
              <a:gd name="connsiteY302" fmla="*/ 8783053 h 15135727"/>
              <a:gd name="connsiteX303" fmla="*/ 1852864 w 8128084"/>
              <a:gd name="connsiteY303" fmla="*/ 8758990 h 15135727"/>
              <a:gd name="connsiteX304" fmla="*/ 1636295 w 8128084"/>
              <a:gd name="connsiteY304" fmla="*/ 8927432 h 15135727"/>
              <a:gd name="connsiteX305" fmla="*/ 1588169 w 8128084"/>
              <a:gd name="connsiteY305" fmla="*/ 9023685 h 15135727"/>
              <a:gd name="connsiteX306" fmla="*/ 1515979 w 8128084"/>
              <a:gd name="connsiteY306" fmla="*/ 8879306 h 15135727"/>
              <a:gd name="connsiteX307" fmla="*/ 1347537 w 8128084"/>
              <a:gd name="connsiteY307" fmla="*/ 8879306 h 15135727"/>
              <a:gd name="connsiteX308" fmla="*/ 1347537 w 8128084"/>
              <a:gd name="connsiteY308" fmla="*/ 8710864 h 15135727"/>
              <a:gd name="connsiteX309" fmla="*/ 1106906 w 8128084"/>
              <a:gd name="connsiteY309" fmla="*/ 8783053 h 15135727"/>
              <a:gd name="connsiteX310" fmla="*/ 890337 w 8128084"/>
              <a:gd name="connsiteY310" fmla="*/ 8686800 h 15135727"/>
              <a:gd name="connsiteX311" fmla="*/ 649706 w 8128084"/>
              <a:gd name="connsiteY311" fmla="*/ 8662737 h 15135727"/>
              <a:gd name="connsiteX312" fmla="*/ 385011 w 8128084"/>
              <a:gd name="connsiteY312" fmla="*/ 8566485 h 15135727"/>
              <a:gd name="connsiteX313" fmla="*/ 577516 w 8128084"/>
              <a:gd name="connsiteY313" fmla="*/ 8373979 h 15135727"/>
              <a:gd name="connsiteX314" fmla="*/ 794085 w 8128084"/>
              <a:gd name="connsiteY314" fmla="*/ 8301790 h 15135727"/>
              <a:gd name="connsiteX315" fmla="*/ 745958 w 8128084"/>
              <a:gd name="connsiteY315" fmla="*/ 8133348 h 15135727"/>
              <a:gd name="connsiteX316" fmla="*/ 818148 w 8128084"/>
              <a:gd name="connsiteY316" fmla="*/ 7820527 h 15135727"/>
              <a:gd name="connsiteX317" fmla="*/ 697832 w 8128084"/>
              <a:gd name="connsiteY317" fmla="*/ 7820527 h 15135727"/>
              <a:gd name="connsiteX318" fmla="*/ 625642 w 8128084"/>
              <a:gd name="connsiteY318" fmla="*/ 7916779 h 15135727"/>
              <a:gd name="connsiteX319" fmla="*/ 457200 w 8128084"/>
              <a:gd name="connsiteY319" fmla="*/ 7820527 h 15135727"/>
              <a:gd name="connsiteX320" fmla="*/ 529390 w 8128084"/>
              <a:gd name="connsiteY320" fmla="*/ 7700211 h 15135727"/>
              <a:gd name="connsiteX321" fmla="*/ 938464 w 8128084"/>
              <a:gd name="connsiteY321" fmla="*/ 7676148 h 15135727"/>
              <a:gd name="connsiteX322" fmla="*/ 1058779 w 8128084"/>
              <a:gd name="connsiteY322" fmla="*/ 7459579 h 15135727"/>
              <a:gd name="connsiteX323" fmla="*/ 1203158 w 8128084"/>
              <a:gd name="connsiteY323" fmla="*/ 7603958 h 15135727"/>
              <a:gd name="connsiteX324" fmla="*/ 1299411 w 8128084"/>
              <a:gd name="connsiteY324" fmla="*/ 7555832 h 15135727"/>
              <a:gd name="connsiteX325" fmla="*/ 1443790 w 8128084"/>
              <a:gd name="connsiteY325" fmla="*/ 7507706 h 15135727"/>
              <a:gd name="connsiteX326" fmla="*/ 1684421 w 8128084"/>
              <a:gd name="connsiteY326" fmla="*/ 7603958 h 15135727"/>
              <a:gd name="connsiteX327" fmla="*/ 1684421 w 8128084"/>
              <a:gd name="connsiteY327" fmla="*/ 7603958 h 15135727"/>
              <a:gd name="connsiteX328" fmla="*/ 1540042 w 8128084"/>
              <a:gd name="connsiteY328" fmla="*/ 7363327 h 15135727"/>
              <a:gd name="connsiteX329" fmla="*/ 1299411 w 8128084"/>
              <a:gd name="connsiteY329" fmla="*/ 7315200 h 15135727"/>
              <a:gd name="connsiteX330" fmla="*/ 1130969 w 8128084"/>
              <a:gd name="connsiteY330" fmla="*/ 7339264 h 15135727"/>
              <a:gd name="connsiteX331" fmla="*/ 1034716 w 8128084"/>
              <a:gd name="connsiteY331" fmla="*/ 7315200 h 15135727"/>
              <a:gd name="connsiteX332" fmla="*/ 1155032 w 8128084"/>
              <a:gd name="connsiteY332" fmla="*/ 7050506 h 15135727"/>
              <a:gd name="connsiteX333" fmla="*/ 1155032 w 8128084"/>
              <a:gd name="connsiteY333" fmla="*/ 6930190 h 15135727"/>
              <a:gd name="connsiteX334" fmla="*/ 1155032 w 8128084"/>
              <a:gd name="connsiteY334" fmla="*/ 6761748 h 15135727"/>
              <a:gd name="connsiteX335" fmla="*/ 1203158 w 8128084"/>
              <a:gd name="connsiteY335" fmla="*/ 6617369 h 15135727"/>
              <a:gd name="connsiteX336" fmla="*/ 1371600 w 8128084"/>
              <a:gd name="connsiteY336" fmla="*/ 6472990 h 15135727"/>
              <a:gd name="connsiteX337" fmla="*/ 1443790 w 8128084"/>
              <a:gd name="connsiteY337" fmla="*/ 6328611 h 15135727"/>
              <a:gd name="connsiteX338" fmla="*/ 1419727 w 8128084"/>
              <a:gd name="connsiteY338" fmla="*/ 6208295 h 15135727"/>
              <a:gd name="connsiteX339" fmla="*/ 1275348 w 8128084"/>
              <a:gd name="connsiteY339" fmla="*/ 6304548 h 15135727"/>
              <a:gd name="connsiteX340" fmla="*/ 1323474 w 8128084"/>
              <a:gd name="connsiteY340" fmla="*/ 6015790 h 15135727"/>
              <a:gd name="connsiteX341" fmla="*/ 1540042 w 8128084"/>
              <a:gd name="connsiteY341" fmla="*/ 5871411 h 15135727"/>
              <a:gd name="connsiteX342" fmla="*/ 1540042 w 8128084"/>
              <a:gd name="connsiteY342" fmla="*/ 5751095 h 15135727"/>
              <a:gd name="connsiteX343" fmla="*/ 1395664 w 8128084"/>
              <a:gd name="connsiteY343" fmla="*/ 5799221 h 15135727"/>
              <a:gd name="connsiteX344" fmla="*/ 1179095 w 8128084"/>
              <a:gd name="connsiteY344" fmla="*/ 5799221 h 15135727"/>
              <a:gd name="connsiteX345" fmla="*/ 890337 w 8128084"/>
              <a:gd name="connsiteY345" fmla="*/ 5775158 h 15135727"/>
              <a:gd name="connsiteX346" fmla="*/ 697832 w 8128084"/>
              <a:gd name="connsiteY346" fmla="*/ 5606716 h 15135727"/>
              <a:gd name="connsiteX347" fmla="*/ 577516 w 8128084"/>
              <a:gd name="connsiteY347" fmla="*/ 5582653 h 15135727"/>
              <a:gd name="connsiteX348" fmla="*/ 697832 w 8128084"/>
              <a:gd name="connsiteY348" fmla="*/ 5775158 h 15135727"/>
              <a:gd name="connsiteX349" fmla="*/ 409074 w 8128084"/>
              <a:gd name="connsiteY349" fmla="*/ 5799221 h 15135727"/>
              <a:gd name="connsiteX350" fmla="*/ 168442 w 8128084"/>
              <a:gd name="connsiteY350" fmla="*/ 5702969 h 15135727"/>
              <a:gd name="connsiteX351" fmla="*/ 264695 w 8128084"/>
              <a:gd name="connsiteY351" fmla="*/ 5558590 h 15135727"/>
              <a:gd name="connsiteX352" fmla="*/ 144379 w 8128084"/>
              <a:gd name="connsiteY352" fmla="*/ 5510464 h 15135727"/>
              <a:gd name="connsiteX353" fmla="*/ 0 w 8128084"/>
              <a:gd name="connsiteY353" fmla="*/ 5462337 h 15135727"/>
              <a:gd name="connsiteX354" fmla="*/ 96253 w 8128084"/>
              <a:gd name="connsiteY354"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42827 w 8128084"/>
              <a:gd name="connsiteY202" fmla="*/ 14383753 h 15135727"/>
              <a:gd name="connsiteX203" fmla="*/ 4403558 w 8128084"/>
              <a:gd name="connsiteY203" fmla="*/ 14437895 h 15135727"/>
              <a:gd name="connsiteX204" fmla="*/ 4340058 w 8128084"/>
              <a:gd name="connsiteY204" fmla="*/ 14475995 h 15135727"/>
              <a:gd name="connsiteX205" fmla="*/ 4303127 w 8128084"/>
              <a:gd name="connsiteY205" fmla="*/ 14364703 h 15135727"/>
              <a:gd name="connsiteX206" fmla="*/ 4276892 w 8128084"/>
              <a:gd name="connsiteY206" fmla="*/ 14296190 h 15135727"/>
              <a:gd name="connsiteX207" fmla="*/ 4235116 w 8128084"/>
              <a:gd name="connsiteY207" fmla="*/ 14341642 h 15135727"/>
              <a:gd name="connsiteX208" fmla="*/ 4162927 w 8128084"/>
              <a:gd name="connsiteY208" fmla="*/ 14389769 h 15135727"/>
              <a:gd name="connsiteX209" fmla="*/ 4137527 w 8128084"/>
              <a:gd name="connsiteY209" fmla="*/ 14364369 h 15135727"/>
              <a:gd name="connsiteX210" fmla="*/ 3998327 w 8128084"/>
              <a:gd name="connsiteY210" fmla="*/ 14409153 h 15135727"/>
              <a:gd name="connsiteX211" fmla="*/ 4023727 w 8128084"/>
              <a:gd name="connsiteY211" fmla="*/ 14275803 h 15135727"/>
              <a:gd name="connsiteX212" fmla="*/ 3915945 w 8128084"/>
              <a:gd name="connsiteY212" fmla="*/ 14289840 h 15135727"/>
              <a:gd name="connsiteX213" fmla="*/ 3801979 w 8128084"/>
              <a:gd name="connsiteY213" fmla="*/ 14293516 h 15135727"/>
              <a:gd name="connsiteX214" fmla="*/ 3719764 w 8128084"/>
              <a:gd name="connsiteY214" fmla="*/ 14415169 h 15135727"/>
              <a:gd name="connsiteX215" fmla="*/ 3625850 w 8128084"/>
              <a:gd name="connsiteY215" fmla="*/ 14616364 h 15135727"/>
              <a:gd name="connsiteX216" fmla="*/ 3513221 w 8128084"/>
              <a:gd name="connsiteY216" fmla="*/ 14726653 h 15135727"/>
              <a:gd name="connsiteX217" fmla="*/ 3583071 w 8128084"/>
              <a:gd name="connsiteY217" fmla="*/ 14832932 h 15135727"/>
              <a:gd name="connsiteX218" fmla="*/ 3633537 w 8128084"/>
              <a:gd name="connsiteY218" fmla="*/ 14967285 h 15135727"/>
              <a:gd name="connsiteX219" fmla="*/ 3609474 w 8128084"/>
              <a:gd name="connsiteY219" fmla="*/ 15087600 h 15135727"/>
              <a:gd name="connsiteX220" fmla="*/ 3479132 w 8128084"/>
              <a:gd name="connsiteY220" fmla="*/ 14975974 h 15135727"/>
              <a:gd name="connsiteX221" fmla="*/ 3304340 w 8128084"/>
              <a:gd name="connsiteY221" fmla="*/ 14949237 h 15135727"/>
              <a:gd name="connsiteX222" fmla="*/ 3261227 w 8128084"/>
              <a:gd name="connsiteY222" fmla="*/ 14787145 h 15135727"/>
              <a:gd name="connsiteX223" fmla="*/ 3128211 w 8128084"/>
              <a:gd name="connsiteY223" fmla="*/ 14919158 h 15135727"/>
              <a:gd name="connsiteX224" fmla="*/ 3090277 w 8128084"/>
              <a:gd name="connsiteY224" fmla="*/ 15075903 h 15135727"/>
              <a:gd name="connsiteX225" fmla="*/ 2959769 w 8128084"/>
              <a:gd name="connsiteY225" fmla="*/ 15135727 h 15135727"/>
              <a:gd name="connsiteX226" fmla="*/ 2891256 w 8128084"/>
              <a:gd name="connsiteY226" fmla="*/ 14945895 h 15135727"/>
              <a:gd name="connsiteX227" fmla="*/ 2829927 w 8128084"/>
              <a:gd name="connsiteY227" fmla="*/ 14872703 h 15135727"/>
              <a:gd name="connsiteX228" fmla="*/ 2887579 w 8128084"/>
              <a:gd name="connsiteY228" fmla="*/ 14774779 h 15135727"/>
              <a:gd name="connsiteX229" fmla="*/ 2779127 w 8128084"/>
              <a:gd name="connsiteY229" fmla="*/ 14694903 h 15135727"/>
              <a:gd name="connsiteX230" fmla="*/ 2839453 w 8128084"/>
              <a:gd name="connsiteY230" fmla="*/ 14582274 h 15135727"/>
              <a:gd name="connsiteX231" fmla="*/ 2935706 w 8128084"/>
              <a:gd name="connsiteY231" fmla="*/ 14510085 h 15135727"/>
              <a:gd name="connsiteX232" fmla="*/ 2948406 w 8128084"/>
              <a:gd name="connsiteY232" fmla="*/ 14554535 h 15135727"/>
              <a:gd name="connsiteX233" fmla="*/ 3080085 w 8128084"/>
              <a:gd name="connsiteY233" fmla="*/ 14413832 h 15135727"/>
              <a:gd name="connsiteX234" fmla="*/ 3152274 w 8128084"/>
              <a:gd name="connsiteY234" fmla="*/ 14341642 h 15135727"/>
              <a:gd name="connsiteX235" fmla="*/ 3080085 w 8128084"/>
              <a:gd name="connsiteY235" fmla="*/ 14269453 h 15135727"/>
              <a:gd name="connsiteX236" fmla="*/ 3152274 w 8128084"/>
              <a:gd name="connsiteY236" fmla="*/ 14197264 h 15135727"/>
              <a:gd name="connsiteX237" fmla="*/ 3152274 w 8128084"/>
              <a:gd name="connsiteY237" fmla="*/ 14052885 h 15135727"/>
              <a:gd name="connsiteX238" fmla="*/ 3080085 w 8128084"/>
              <a:gd name="connsiteY238" fmla="*/ 13980695 h 15135727"/>
              <a:gd name="connsiteX239" fmla="*/ 3056021 w 8128084"/>
              <a:gd name="connsiteY239" fmla="*/ 14076948 h 15135727"/>
              <a:gd name="connsiteX240" fmla="*/ 2935706 w 8128084"/>
              <a:gd name="connsiteY240" fmla="*/ 14076948 h 15135727"/>
              <a:gd name="connsiteX241" fmla="*/ 2863516 w 8128084"/>
              <a:gd name="connsiteY241" fmla="*/ 14125074 h 15135727"/>
              <a:gd name="connsiteX242" fmla="*/ 2719137 w 8128084"/>
              <a:gd name="connsiteY242" fmla="*/ 14197264 h 15135727"/>
              <a:gd name="connsiteX243" fmla="*/ 2646948 w 8128084"/>
              <a:gd name="connsiteY243" fmla="*/ 14197264 h 15135727"/>
              <a:gd name="connsiteX244" fmla="*/ 2598821 w 8128084"/>
              <a:gd name="connsiteY244" fmla="*/ 14125074 h 15135727"/>
              <a:gd name="connsiteX245" fmla="*/ 2430379 w 8128084"/>
              <a:gd name="connsiteY245" fmla="*/ 13836316 h 15135727"/>
              <a:gd name="connsiteX246" fmla="*/ 2646948 w 8128084"/>
              <a:gd name="connsiteY246" fmla="*/ 13812253 h 15135727"/>
              <a:gd name="connsiteX247" fmla="*/ 2502569 w 8128084"/>
              <a:gd name="connsiteY247" fmla="*/ 13475369 h 15135727"/>
              <a:gd name="connsiteX248" fmla="*/ 2550695 w 8128084"/>
              <a:gd name="connsiteY248" fmla="*/ 13186611 h 15135727"/>
              <a:gd name="connsiteX249" fmla="*/ 2719137 w 8128084"/>
              <a:gd name="connsiteY249" fmla="*/ 13042232 h 15135727"/>
              <a:gd name="connsiteX250" fmla="*/ 2791327 w 8128084"/>
              <a:gd name="connsiteY250" fmla="*/ 12945979 h 15135727"/>
              <a:gd name="connsiteX251" fmla="*/ 3031958 w 8128084"/>
              <a:gd name="connsiteY251" fmla="*/ 13090358 h 15135727"/>
              <a:gd name="connsiteX252" fmla="*/ 3056021 w 8128084"/>
              <a:gd name="connsiteY252" fmla="*/ 12753474 h 15135727"/>
              <a:gd name="connsiteX253" fmla="*/ 2887579 w 8128084"/>
              <a:gd name="connsiteY253" fmla="*/ 12777537 h 15135727"/>
              <a:gd name="connsiteX254" fmla="*/ 2815390 w 8128084"/>
              <a:gd name="connsiteY254" fmla="*/ 12777537 h 15135727"/>
              <a:gd name="connsiteX255" fmla="*/ 3176337 w 8128084"/>
              <a:gd name="connsiteY255" fmla="*/ 12368464 h 15135727"/>
              <a:gd name="connsiteX256" fmla="*/ 3104148 w 8128084"/>
              <a:gd name="connsiteY256" fmla="*/ 12320337 h 15135727"/>
              <a:gd name="connsiteX257" fmla="*/ 3104148 w 8128084"/>
              <a:gd name="connsiteY257" fmla="*/ 12320337 h 15135727"/>
              <a:gd name="connsiteX258" fmla="*/ 3007895 w 8128084"/>
              <a:gd name="connsiteY258" fmla="*/ 12079706 h 15135727"/>
              <a:gd name="connsiteX259" fmla="*/ 2911642 w 8128084"/>
              <a:gd name="connsiteY259" fmla="*/ 11935327 h 15135727"/>
              <a:gd name="connsiteX260" fmla="*/ 2863516 w 8128084"/>
              <a:gd name="connsiteY260" fmla="*/ 11694695 h 15135727"/>
              <a:gd name="connsiteX261" fmla="*/ 2911642 w 8128084"/>
              <a:gd name="connsiteY261" fmla="*/ 11454064 h 15135727"/>
              <a:gd name="connsiteX262" fmla="*/ 3056021 w 8128084"/>
              <a:gd name="connsiteY262" fmla="*/ 11454064 h 15135727"/>
              <a:gd name="connsiteX263" fmla="*/ 2983832 w 8128084"/>
              <a:gd name="connsiteY263" fmla="*/ 11381874 h 15135727"/>
              <a:gd name="connsiteX264" fmla="*/ 3031958 w 8128084"/>
              <a:gd name="connsiteY264" fmla="*/ 11285621 h 15135727"/>
              <a:gd name="connsiteX265" fmla="*/ 3007895 w 8128084"/>
              <a:gd name="connsiteY265" fmla="*/ 11189369 h 15135727"/>
              <a:gd name="connsiteX266" fmla="*/ 2887579 w 8128084"/>
              <a:gd name="connsiteY266" fmla="*/ 11141242 h 15135727"/>
              <a:gd name="connsiteX267" fmla="*/ 2887579 w 8128084"/>
              <a:gd name="connsiteY267" fmla="*/ 10972800 h 15135727"/>
              <a:gd name="connsiteX268" fmla="*/ 2887579 w 8128084"/>
              <a:gd name="connsiteY268" fmla="*/ 10924674 h 15135727"/>
              <a:gd name="connsiteX269" fmla="*/ 2767264 w 8128084"/>
              <a:gd name="connsiteY269" fmla="*/ 11020927 h 15135727"/>
              <a:gd name="connsiteX270" fmla="*/ 2743200 w 8128084"/>
              <a:gd name="connsiteY270" fmla="*/ 10924674 h 15135727"/>
              <a:gd name="connsiteX271" fmla="*/ 2550695 w 8128084"/>
              <a:gd name="connsiteY271" fmla="*/ 11020927 h 15135727"/>
              <a:gd name="connsiteX272" fmla="*/ 2526632 w 8128084"/>
              <a:gd name="connsiteY272" fmla="*/ 11117179 h 15135727"/>
              <a:gd name="connsiteX273" fmla="*/ 2334127 w 8128084"/>
              <a:gd name="connsiteY273" fmla="*/ 10996864 h 15135727"/>
              <a:gd name="connsiteX274" fmla="*/ 2358190 w 8128084"/>
              <a:gd name="connsiteY274" fmla="*/ 10732169 h 15135727"/>
              <a:gd name="connsiteX275" fmla="*/ 2334127 w 8128084"/>
              <a:gd name="connsiteY275" fmla="*/ 10587790 h 15135727"/>
              <a:gd name="connsiteX276" fmla="*/ 2406316 w 8128084"/>
              <a:gd name="connsiteY276" fmla="*/ 10491537 h 15135727"/>
              <a:gd name="connsiteX277" fmla="*/ 2598821 w 8128084"/>
              <a:gd name="connsiteY277" fmla="*/ 10684042 h 15135727"/>
              <a:gd name="connsiteX278" fmla="*/ 2767264 w 8128084"/>
              <a:gd name="connsiteY278" fmla="*/ 10684042 h 15135727"/>
              <a:gd name="connsiteX279" fmla="*/ 2646948 w 8128084"/>
              <a:gd name="connsiteY279" fmla="*/ 10515600 h 15135727"/>
              <a:gd name="connsiteX280" fmla="*/ 2815390 w 8128084"/>
              <a:gd name="connsiteY280" fmla="*/ 10395285 h 15135727"/>
              <a:gd name="connsiteX281" fmla="*/ 3080085 w 8128084"/>
              <a:gd name="connsiteY281" fmla="*/ 10419348 h 15135727"/>
              <a:gd name="connsiteX282" fmla="*/ 3248527 w 8128084"/>
              <a:gd name="connsiteY282" fmla="*/ 10539664 h 15135727"/>
              <a:gd name="connsiteX283" fmla="*/ 3320716 w 8128084"/>
              <a:gd name="connsiteY283" fmla="*/ 10659979 h 15135727"/>
              <a:gd name="connsiteX284" fmla="*/ 3465095 w 8128084"/>
              <a:gd name="connsiteY284" fmla="*/ 10659979 h 15135727"/>
              <a:gd name="connsiteX285" fmla="*/ 3441032 w 8128084"/>
              <a:gd name="connsiteY285" fmla="*/ 10491537 h 15135727"/>
              <a:gd name="connsiteX286" fmla="*/ 3392906 w 8128084"/>
              <a:gd name="connsiteY286" fmla="*/ 10250906 h 15135727"/>
              <a:gd name="connsiteX287" fmla="*/ 3152274 w 8128084"/>
              <a:gd name="connsiteY287" fmla="*/ 10250906 h 15135727"/>
              <a:gd name="connsiteX288" fmla="*/ 3176337 w 8128084"/>
              <a:gd name="connsiteY288" fmla="*/ 10178716 h 15135727"/>
              <a:gd name="connsiteX289" fmla="*/ 3104148 w 8128084"/>
              <a:gd name="connsiteY289" fmla="*/ 10154653 h 15135727"/>
              <a:gd name="connsiteX290" fmla="*/ 3007895 w 8128084"/>
              <a:gd name="connsiteY290" fmla="*/ 9962148 h 15135727"/>
              <a:gd name="connsiteX291" fmla="*/ 3176337 w 8128084"/>
              <a:gd name="connsiteY291" fmla="*/ 9889958 h 15135727"/>
              <a:gd name="connsiteX292" fmla="*/ 2959769 w 8128084"/>
              <a:gd name="connsiteY292" fmla="*/ 9504948 h 15135727"/>
              <a:gd name="connsiteX293" fmla="*/ 2791327 w 8128084"/>
              <a:gd name="connsiteY293" fmla="*/ 9456821 h 15135727"/>
              <a:gd name="connsiteX294" fmla="*/ 2574758 w 8128084"/>
              <a:gd name="connsiteY294" fmla="*/ 9336506 h 15135727"/>
              <a:gd name="connsiteX295" fmla="*/ 2550695 w 8128084"/>
              <a:gd name="connsiteY295" fmla="*/ 9071811 h 15135727"/>
              <a:gd name="connsiteX296" fmla="*/ 2695074 w 8128084"/>
              <a:gd name="connsiteY296" fmla="*/ 8999621 h 15135727"/>
              <a:gd name="connsiteX297" fmla="*/ 2622885 w 8128084"/>
              <a:gd name="connsiteY297" fmla="*/ 8975558 h 15135727"/>
              <a:gd name="connsiteX298" fmla="*/ 2430379 w 8128084"/>
              <a:gd name="connsiteY298" fmla="*/ 8999621 h 15135727"/>
              <a:gd name="connsiteX299" fmla="*/ 2261937 w 8128084"/>
              <a:gd name="connsiteY299" fmla="*/ 9168064 h 15135727"/>
              <a:gd name="connsiteX300" fmla="*/ 2237874 w 8128084"/>
              <a:gd name="connsiteY300" fmla="*/ 8999621 h 15135727"/>
              <a:gd name="connsiteX301" fmla="*/ 2117558 w 8128084"/>
              <a:gd name="connsiteY301" fmla="*/ 8975558 h 15135727"/>
              <a:gd name="connsiteX302" fmla="*/ 2045369 w 8128084"/>
              <a:gd name="connsiteY302" fmla="*/ 8783053 h 15135727"/>
              <a:gd name="connsiteX303" fmla="*/ 1852864 w 8128084"/>
              <a:gd name="connsiteY303" fmla="*/ 8758990 h 15135727"/>
              <a:gd name="connsiteX304" fmla="*/ 1636295 w 8128084"/>
              <a:gd name="connsiteY304" fmla="*/ 8927432 h 15135727"/>
              <a:gd name="connsiteX305" fmla="*/ 1588169 w 8128084"/>
              <a:gd name="connsiteY305" fmla="*/ 9023685 h 15135727"/>
              <a:gd name="connsiteX306" fmla="*/ 1515979 w 8128084"/>
              <a:gd name="connsiteY306" fmla="*/ 8879306 h 15135727"/>
              <a:gd name="connsiteX307" fmla="*/ 1347537 w 8128084"/>
              <a:gd name="connsiteY307" fmla="*/ 8879306 h 15135727"/>
              <a:gd name="connsiteX308" fmla="*/ 1347537 w 8128084"/>
              <a:gd name="connsiteY308" fmla="*/ 8710864 h 15135727"/>
              <a:gd name="connsiteX309" fmla="*/ 1106906 w 8128084"/>
              <a:gd name="connsiteY309" fmla="*/ 8783053 h 15135727"/>
              <a:gd name="connsiteX310" fmla="*/ 890337 w 8128084"/>
              <a:gd name="connsiteY310" fmla="*/ 8686800 h 15135727"/>
              <a:gd name="connsiteX311" fmla="*/ 649706 w 8128084"/>
              <a:gd name="connsiteY311" fmla="*/ 8662737 h 15135727"/>
              <a:gd name="connsiteX312" fmla="*/ 385011 w 8128084"/>
              <a:gd name="connsiteY312" fmla="*/ 8566485 h 15135727"/>
              <a:gd name="connsiteX313" fmla="*/ 577516 w 8128084"/>
              <a:gd name="connsiteY313" fmla="*/ 8373979 h 15135727"/>
              <a:gd name="connsiteX314" fmla="*/ 794085 w 8128084"/>
              <a:gd name="connsiteY314" fmla="*/ 8301790 h 15135727"/>
              <a:gd name="connsiteX315" fmla="*/ 745958 w 8128084"/>
              <a:gd name="connsiteY315" fmla="*/ 8133348 h 15135727"/>
              <a:gd name="connsiteX316" fmla="*/ 818148 w 8128084"/>
              <a:gd name="connsiteY316" fmla="*/ 7820527 h 15135727"/>
              <a:gd name="connsiteX317" fmla="*/ 697832 w 8128084"/>
              <a:gd name="connsiteY317" fmla="*/ 7820527 h 15135727"/>
              <a:gd name="connsiteX318" fmla="*/ 625642 w 8128084"/>
              <a:gd name="connsiteY318" fmla="*/ 7916779 h 15135727"/>
              <a:gd name="connsiteX319" fmla="*/ 457200 w 8128084"/>
              <a:gd name="connsiteY319" fmla="*/ 7820527 h 15135727"/>
              <a:gd name="connsiteX320" fmla="*/ 529390 w 8128084"/>
              <a:gd name="connsiteY320" fmla="*/ 7700211 h 15135727"/>
              <a:gd name="connsiteX321" fmla="*/ 938464 w 8128084"/>
              <a:gd name="connsiteY321" fmla="*/ 7676148 h 15135727"/>
              <a:gd name="connsiteX322" fmla="*/ 1058779 w 8128084"/>
              <a:gd name="connsiteY322" fmla="*/ 7459579 h 15135727"/>
              <a:gd name="connsiteX323" fmla="*/ 1203158 w 8128084"/>
              <a:gd name="connsiteY323" fmla="*/ 7603958 h 15135727"/>
              <a:gd name="connsiteX324" fmla="*/ 1299411 w 8128084"/>
              <a:gd name="connsiteY324" fmla="*/ 7555832 h 15135727"/>
              <a:gd name="connsiteX325" fmla="*/ 1443790 w 8128084"/>
              <a:gd name="connsiteY325" fmla="*/ 7507706 h 15135727"/>
              <a:gd name="connsiteX326" fmla="*/ 1684421 w 8128084"/>
              <a:gd name="connsiteY326" fmla="*/ 7603958 h 15135727"/>
              <a:gd name="connsiteX327" fmla="*/ 1684421 w 8128084"/>
              <a:gd name="connsiteY327" fmla="*/ 7603958 h 15135727"/>
              <a:gd name="connsiteX328" fmla="*/ 1540042 w 8128084"/>
              <a:gd name="connsiteY328" fmla="*/ 7363327 h 15135727"/>
              <a:gd name="connsiteX329" fmla="*/ 1299411 w 8128084"/>
              <a:gd name="connsiteY329" fmla="*/ 7315200 h 15135727"/>
              <a:gd name="connsiteX330" fmla="*/ 1130969 w 8128084"/>
              <a:gd name="connsiteY330" fmla="*/ 7339264 h 15135727"/>
              <a:gd name="connsiteX331" fmla="*/ 1034716 w 8128084"/>
              <a:gd name="connsiteY331" fmla="*/ 7315200 h 15135727"/>
              <a:gd name="connsiteX332" fmla="*/ 1155032 w 8128084"/>
              <a:gd name="connsiteY332" fmla="*/ 7050506 h 15135727"/>
              <a:gd name="connsiteX333" fmla="*/ 1155032 w 8128084"/>
              <a:gd name="connsiteY333" fmla="*/ 6930190 h 15135727"/>
              <a:gd name="connsiteX334" fmla="*/ 1155032 w 8128084"/>
              <a:gd name="connsiteY334" fmla="*/ 6761748 h 15135727"/>
              <a:gd name="connsiteX335" fmla="*/ 1203158 w 8128084"/>
              <a:gd name="connsiteY335" fmla="*/ 6617369 h 15135727"/>
              <a:gd name="connsiteX336" fmla="*/ 1371600 w 8128084"/>
              <a:gd name="connsiteY336" fmla="*/ 6472990 h 15135727"/>
              <a:gd name="connsiteX337" fmla="*/ 1443790 w 8128084"/>
              <a:gd name="connsiteY337" fmla="*/ 6328611 h 15135727"/>
              <a:gd name="connsiteX338" fmla="*/ 1419727 w 8128084"/>
              <a:gd name="connsiteY338" fmla="*/ 6208295 h 15135727"/>
              <a:gd name="connsiteX339" fmla="*/ 1275348 w 8128084"/>
              <a:gd name="connsiteY339" fmla="*/ 6304548 h 15135727"/>
              <a:gd name="connsiteX340" fmla="*/ 1323474 w 8128084"/>
              <a:gd name="connsiteY340" fmla="*/ 6015790 h 15135727"/>
              <a:gd name="connsiteX341" fmla="*/ 1540042 w 8128084"/>
              <a:gd name="connsiteY341" fmla="*/ 5871411 h 15135727"/>
              <a:gd name="connsiteX342" fmla="*/ 1540042 w 8128084"/>
              <a:gd name="connsiteY342" fmla="*/ 5751095 h 15135727"/>
              <a:gd name="connsiteX343" fmla="*/ 1395664 w 8128084"/>
              <a:gd name="connsiteY343" fmla="*/ 5799221 h 15135727"/>
              <a:gd name="connsiteX344" fmla="*/ 1179095 w 8128084"/>
              <a:gd name="connsiteY344" fmla="*/ 5799221 h 15135727"/>
              <a:gd name="connsiteX345" fmla="*/ 890337 w 8128084"/>
              <a:gd name="connsiteY345" fmla="*/ 5775158 h 15135727"/>
              <a:gd name="connsiteX346" fmla="*/ 697832 w 8128084"/>
              <a:gd name="connsiteY346" fmla="*/ 5606716 h 15135727"/>
              <a:gd name="connsiteX347" fmla="*/ 577516 w 8128084"/>
              <a:gd name="connsiteY347" fmla="*/ 5582653 h 15135727"/>
              <a:gd name="connsiteX348" fmla="*/ 697832 w 8128084"/>
              <a:gd name="connsiteY348" fmla="*/ 5775158 h 15135727"/>
              <a:gd name="connsiteX349" fmla="*/ 409074 w 8128084"/>
              <a:gd name="connsiteY349" fmla="*/ 5799221 h 15135727"/>
              <a:gd name="connsiteX350" fmla="*/ 168442 w 8128084"/>
              <a:gd name="connsiteY350" fmla="*/ 5702969 h 15135727"/>
              <a:gd name="connsiteX351" fmla="*/ 264695 w 8128084"/>
              <a:gd name="connsiteY351" fmla="*/ 5558590 h 15135727"/>
              <a:gd name="connsiteX352" fmla="*/ 144379 w 8128084"/>
              <a:gd name="connsiteY352" fmla="*/ 5510464 h 15135727"/>
              <a:gd name="connsiteX353" fmla="*/ 0 w 8128084"/>
              <a:gd name="connsiteY353" fmla="*/ 5462337 h 15135727"/>
              <a:gd name="connsiteX354" fmla="*/ 96253 w 8128084"/>
              <a:gd name="connsiteY354"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42827 w 8128084"/>
              <a:gd name="connsiteY202" fmla="*/ 14383753 h 15135727"/>
              <a:gd name="connsiteX203" fmla="*/ 4403558 w 8128084"/>
              <a:gd name="connsiteY203" fmla="*/ 14437895 h 15135727"/>
              <a:gd name="connsiteX204" fmla="*/ 4340058 w 8128084"/>
              <a:gd name="connsiteY204" fmla="*/ 14475995 h 15135727"/>
              <a:gd name="connsiteX205" fmla="*/ 4303127 w 8128084"/>
              <a:gd name="connsiteY205" fmla="*/ 14364703 h 15135727"/>
              <a:gd name="connsiteX206" fmla="*/ 4276892 w 8128084"/>
              <a:gd name="connsiteY206" fmla="*/ 14296190 h 15135727"/>
              <a:gd name="connsiteX207" fmla="*/ 4235116 w 8128084"/>
              <a:gd name="connsiteY207" fmla="*/ 14341642 h 15135727"/>
              <a:gd name="connsiteX208" fmla="*/ 4162927 w 8128084"/>
              <a:gd name="connsiteY208" fmla="*/ 14389769 h 15135727"/>
              <a:gd name="connsiteX209" fmla="*/ 4137527 w 8128084"/>
              <a:gd name="connsiteY209" fmla="*/ 14364369 h 15135727"/>
              <a:gd name="connsiteX210" fmla="*/ 3998327 w 8128084"/>
              <a:gd name="connsiteY210" fmla="*/ 14409153 h 15135727"/>
              <a:gd name="connsiteX211" fmla="*/ 4023727 w 8128084"/>
              <a:gd name="connsiteY211" fmla="*/ 14275803 h 15135727"/>
              <a:gd name="connsiteX212" fmla="*/ 3915945 w 8128084"/>
              <a:gd name="connsiteY212" fmla="*/ 14289840 h 15135727"/>
              <a:gd name="connsiteX213" fmla="*/ 3801979 w 8128084"/>
              <a:gd name="connsiteY213" fmla="*/ 14293516 h 15135727"/>
              <a:gd name="connsiteX214" fmla="*/ 3719764 w 8128084"/>
              <a:gd name="connsiteY214" fmla="*/ 14415169 h 15135727"/>
              <a:gd name="connsiteX215" fmla="*/ 3625850 w 8128084"/>
              <a:gd name="connsiteY215" fmla="*/ 14616364 h 15135727"/>
              <a:gd name="connsiteX216" fmla="*/ 3513221 w 8128084"/>
              <a:gd name="connsiteY216" fmla="*/ 14726653 h 15135727"/>
              <a:gd name="connsiteX217" fmla="*/ 3583071 w 8128084"/>
              <a:gd name="connsiteY217" fmla="*/ 14832932 h 15135727"/>
              <a:gd name="connsiteX218" fmla="*/ 3633537 w 8128084"/>
              <a:gd name="connsiteY218" fmla="*/ 14967285 h 15135727"/>
              <a:gd name="connsiteX219" fmla="*/ 3609474 w 8128084"/>
              <a:gd name="connsiteY219" fmla="*/ 15087600 h 15135727"/>
              <a:gd name="connsiteX220" fmla="*/ 3479132 w 8128084"/>
              <a:gd name="connsiteY220" fmla="*/ 14975974 h 15135727"/>
              <a:gd name="connsiteX221" fmla="*/ 3304340 w 8128084"/>
              <a:gd name="connsiteY221" fmla="*/ 14949237 h 15135727"/>
              <a:gd name="connsiteX222" fmla="*/ 3261227 w 8128084"/>
              <a:gd name="connsiteY222" fmla="*/ 14787145 h 15135727"/>
              <a:gd name="connsiteX223" fmla="*/ 3128211 w 8128084"/>
              <a:gd name="connsiteY223" fmla="*/ 14919158 h 15135727"/>
              <a:gd name="connsiteX224" fmla="*/ 3090277 w 8128084"/>
              <a:gd name="connsiteY224" fmla="*/ 15075903 h 15135727"/>
              <a:gd name="connsiteX225" fmla="*/ 2959769 w 8128084"/>
              <a:gd name="connsiteY225" fmla="*/ 15135727 h 15135727"/>
              <a:gd name="connsiteX226" fmla="*/ 2891256 w 8128084"/>
              <a:gd name="connsiteY226" fmla="*/ 14945895 h 15135727"/>
              <a:gd name="connsiteX227" fmla="*/ 2829927 w 8128084"/>
              <a:gd name="connsiteY227" fmla="*/ 14872703 h 15135727"/>
              <a:gd name="connsiteX228" fmla="*/ 2887579 w 8128084"/>
              <a:gd name="connsiteY228" fmla="*/ 14774779 h 15135727"/>
              <a:gd name="connsiteX229" fmla="*/ 2779127 w 8128084"/>
              <a:gd name="connsiteY229" fmla="*/ 14694903 h 15135727"/>
              <a:gd name="connsiteX230" fmla="*/ 2839453 w 8128084"/>
              <a:gd name="connsiteY230" fmla="*/ 14582274 h 15135727"/>
              <a:gd name="connsiteX231" fmla="*/ 2935706 w 8128084"/>
              <a:gd name="connsiteY231" fmla="*/ 14510085 h 15135727"/>
              <a:gd name="connsiteX232" fmla="*/ 2948406 w 8128084"/>
              <a:gd name="connsiteY232" fmla="*/ 14554535 h 15135727"/>
              <a:gd name="connsiteX233" fmla="*/ 3080085 w 8128084"/>
              <a:gd name="connsiteY233" fmla="*/ 14413832 h 15135727"/>
              <a:gd name="connsiteX234" fmla="*/ 3152274 w 8128084"/>
              <a:gd name="connsiteY234" fmla="*/ 14341642 h 15135727"/>
              <a:gd name="connsiteX235" fmla="*/ 3080085 w 8128084"/>
              <a:gd name="connsiteY235" fmla="*/ 14269453 h 15135727"/>
              <a:gd name="connsiteX236" fmla="*/ 3152274 w 8128084"/>
              <a:gd name="connsiteY236" fmla="*/ 14197264 h 15135727"/>
              <a:gd name="connsiteX237" fmla="*/ 3152274 w 8128084"/>
              <a:gd name="connsiteY237" fmla="*/ 14052885 h 15135727"/>
              <a:gd name="connsiteX238" fmla="*/ 3080085 w 8128084"/>
              <a:gd name="connsiteY238" fmla="*/ 13980695 h 15135727"/>
              <a:gd name="connsiteX239" fmla="*/ 3056021 w 8128084"/>
              <a:gd name="connsiteY239" fmla="*/ 14076948 h 15135727"/>
              <a:gd name="connsiteX240" fmla="*/ 2935706 w 8128084"/>
              <a:gd name="connsiteY240" fmla="*/ 14076948 h 15135727"/>
              <a:gd name="connsiteX241" fmla="*/ 2863516 w 8128084"/>
              <a:gd name="connsiteY241" fmla="*/ 14125074 h 15135727"/>
              <a:gd name="connsiteX242" fmla="*/ 2719137 w 8128084"/>
              <a:gd name="connsiteY242" fmla="*/ 14197264 h 15135727"/>
              <a:gd name="connsiteX243" fmla="*/ 2646948 w 8128084"/>
              <a:gd name="connsiteY243" fmla="*/ 14197264 h 15135727"/>
              <a:gd name="connsiteX244" fmla="*/ 2598821 w 8128084"/>
              <a:gd name="connsiteY244" fmla="*/ 14125074 h 15135727"/>
              <a:gd name="connsiteX245" fmla="*/ 2430379 w 8128084"/>
              <a:gd name="connsiteY245" fmla="*/ 13836316 h 15135727"/>
              <a:gd name="connsiteX246" fmla="*/ 2646948 w 8128084"/>
              <a:gd name="connsiteY246" fmla="*/ 13812253 h 15135727"/>
              <a:gd name="connsiteX247" fmla="*/ 2502569 w 8128084"/>
              <a:gd name="connsiteY247" fmla="*/ 13475369 h 15135727"/>
              <a:gd name="connsiteX248" fmla="*/ 2550695 w 8128084"/>
              <a:gd name="connsiteY248" fmla="*/ 13186611 h 15135727"/>
              <a:gd name="connsiteX249" fmla="*/ 2719137 w 8128084"/>
              <a:gd name="connsiteY249" fmla="*/ 13042232 h 15135727"/>
              <a:gd name="connsiteX250" fmla="*/ 2791327 w 8128084"/>
              <a:gd name="connsiteY250" fmla="*/ 12945979 h 15135727"/>
              <a:gd name="connsiteX251" fmla="*/ 3031958 w 8128084"/>
              <a:gd name="connsiteY251" fmla="*/ 13090358 h 15135727"/>
              <a:gd name="connsiteX252" fmla="*/ 3056021 w 8128084"/>
              <a:gd name="connsiteY252" fmla="*/ 12753474 h 15135727"/>
              <a:gd name="connsiteX253" fmla="*/ 2887579 w 8128084"/>
              <a:gd name="connsiteY253" fmla="*/ 12777537 h 15135727"/>
              <a:gd name="connsiteX254" fmla="*/ 2815390 w 8128084"/>
              <a:gd name="connsiteY254" fmla="*/ 12777537 h 15135727"/>
              <a:gd name="connsiteX255" fmla="*/ 3176337 w 8128084"/>
              <a:gd name="connsiteY255" fmla="*/ 12368464 h 15135727"/>
              <a:gd name="connsiteX256" fmla="*/ 3104148 w 8128084"/>
              <a:gd name="connsiteY256" fmla="*/ 12320337 h 15135727"/>
              <a:gd name="connsiteX257" fmla="*/ 3104148 w 8128084"/>
              <a:gd name="connsiteY257" fmla="*/ 12320337 h 15135727"/>
              <a:gd name="connsiteX258" fmla="*/ 3007895 w 8128084"/>
              <a:gd name="connsiteY258" fmla="*/ 12079706 h 15135727"/>
              <a:gd name="connsiteX259" fmla="*/ 2911642 w 8128084"/>
              <a:gd name="connsiteY259" fmla="*/ 11935327 h 15135727"/>
              <a:gd name="connsiteX260" fmla="*/ 2863516 w 8128084"/>
              <a:gd name="connsiteY260" fmla="*/ 11694695 h 15135727"/>
              <a:gd name="connsiteX261" fmla="*/ 2911642 w 8128084"/>
              <a:gd name="connsiteY261" fmla="*/ 11454064 h 15135727"/>
              <a:gd name="connsiteX262" fmla="*/ 3056021 w 8128084"/>
              <a:gd name="connsiteY262" fmla="*/ 11454064 h 15135727"/>
              <a:gd name="connsiteX263" fmla="*/ 2983832 w 8128084"/>
              <a:gd name="connsiteY263" fmla="*/ 11381874 h 15135727"/>
              <a:gd name="connsiteX264" fmla="*/ 3031958 w 8128084"/>
              <a:gd name="connsiteY264" fmla="*/ 11285621 h 15135727"/>
              <a:gd name="connsiteX265" fmla="*/ 3007895 w 8128084"/>
              <a:gd name="connsiteY265" fmla="*/ 11189369 h 15135727"/>
              <a:gd name="connsiteX266" fmla="*/ 2887579 w 8128084"/>
              <a:gd name="connsiteY266" fmla="*/ 11141242 h 15135727"/>
              <a:gd name="connsiteX267" fmla="*/ 2887579 w 8128084"/>
              <a:gd name="connsiteY267" fmla="*/ 10972800 h 15135727"/>
              <a:gd name="connsiteX268" fmla="*/ 2887579 w 8128084"/>
              <a:gd name="connsiteY268" fmla="*/ 10924674 h 15135727"/>
              <a:gd name="connsiteX269" fmla="*/ 2767264 w 8128084"/>
              <a:gd name="connsiteY269" fmla="*/ 11020927 h 15135727"/>
              <a:gd name="connsiteX270" fmla="*/ 2743200 w 8128084"/>
              <a:gd name="connsiteY270" fmla="*/ 10924674 h 15135727"/>
              <a:gd name="connsiteX271" fmla="*/ 2550695 w 8128084"/>
              <a:gd name="connsiteY271" fmla="*/ 11020927 h 15135727"/>
              <a:gd name="connsiteX272" fmla="*/ 2526632 w 8128084"/>
              <a:gd name="connsiteY272" fmla="*/ 11117179 h 15135727"/>
              <a:gd name="connsiteX273" fmla="*/ 2334127 w 8128084"/>
              <a:gd name="connsiteY273" fmla="*/ 10996864 h 15135727"/>
              <a:gd name="connsiteX274" fmla="*/ 2358190 w 8128084"/>
              <a:gd name="connsiteY274" fmla="*/ 10732169 h 15135727"/>
              <a:gd name="connsiteX275" fmla="*/ 2334127 w 8128084"/>
              <a:gd name="connsiteY275" fmla="*/ 10587790 h 15135727"/>
              <a:gd name="connsiteX276" fmla="*/ 2406316 w 8128084"/>
              <a:gd name="connsiteY276" fmla="*/ 10491537 h 15135727"/>
              <a:gd name="connsiteX277" fmla="*/ 2598821 w 8128084"/>
              <a:gd name="connsiteY277" fmla="*/ 10684042 h 15135727"/>
              <a:gd name="connsiteX278" fmla="*/ 2767264 w 8128084"/>
              <a:gd name="connsiteY278" fmla="*/ 10684042 h 15135727"/>
              <a:gd name="connsiteX279" fmla="*/ 2646948 w 8128084"/>
              <a:gd name="connsiteY279" fmla="*/ 10515600 h 15135727"/>
              <a:gd name="connsiteX280" fmla="*/ 2815390 w 8128084"/>
              <a:gd name="connsiteY280" fmla="*/ 10395285 h 15135727"/>
              <a:gd name="connsiteX281" fmla="*/ 3080085 w 8128084"/>
              <a:gd name="connsiteY281" fmla="*/ 10419348 h 15135727"/>
              <a:gd name="connsiteX282" fmla="*/ 3248527 w 8128084"/>
              <a:gd name="connsiteY282" fmla="*/ 10539664 h 15135727"/>
              <a:gd name="connsiteX283" fmla="*/ 3320716 w 8128084"/>
              <a:gd name="connsiteY283" fmla="*/ 10659979 h 15135727"/>
              <a:gd name="connsiteX284" fmla="*/ 3465095 w 8128084"/>
              <a:gd name="connsiteY284" fmla="*/ 10659979 h 15135727"/>
              <a:gd name="connsiteX285" fmla="*/ 3441032 w 8128084"/>
              <a:gd name="connsiteY285" fmla="*/ 10491537 h 15135727"/>
              <a:gd name="connsiteX286" fmla="*/ 3392906 w 8128084"/>
              <a:gd name="connsiteY286" fmla="*/ 10250906 h 15135727"/>
              <a:gd name="connsiteX287" fmla="*/ 3152274 w 8128084"/>
              <a:gd name="connsiteY287" fmla="*/ 10250906 h 15135727"/>
              <a:gd name="connsiteX288" fmla="*/ 3176337 w 8128084"/>
              <a:gd name="connsiteY288" fmla="*/ 10178716 h 15135727"/>
              <a:gd name="connsiteX289" fmla="*/ 3104148 w 8128084"/>
              <a:gd name="connsiteY289" fmla="*/ 10154653 h 15135727"/>
              <a:gd name="connsiteX290" fmla="*/ 3007895 w 8128084"/>
              <a:gd name="connsiteY290" fmla="*/ 9962148 h 15135727"/>
              <a:gd name="connsiteX291" fmla="*/ 3176337 w 8128084"/>
              <a:gd name="connsiteY291" fmla="*/ 9889958 h 15135727"/>
              <a:gd name="connsiteX292" fmla="*/ 2959769 w 8128084"/>
              <a:gd name="connsiteY292" fmla="*/ 9504948 h 15135727"/>
              <a:gd name="connsiteX293" fmla="*/ 2791327 w 8128084"/>
              <a:gd name="connsiteY293" fmla="*/ 9456821 h 15135727"/>
              <a:gd name="connsiteX294" fmla="*/ 2574758 w 8128084"/>
              <a:gd name="connsiteY294" fmla="*/ 9336506 h 15135727"/>
              <a:gd name="connsiteX295" fmla="*/ 2550695 w 8128084"/>
              <a:gd name="connsiteY295" fmla="*/ 9071811 h 15135727"/>
              <a:gd name="connsiteX296" fmla="*/ 2695074 w 8128084"/>
              <a:gd name="connsiteY296" fmla="*/ 8999621 h 15135727"/>
              <a:gd name="connsiteX297" fmla="*/ 2622885 w 8128084"/>
              <a:gd name="connsiteY297" fmla="*/ 8975558 h 15135727"/>
              <a:gd name="connsiteX298" fmla="*/ 2430379 w 8128084"/>
              <a:gd name="connsiteY298" fmla="*/ 8999621 h 15135727"/>
              <a:gd name="connsiteX299" fmla="*/ 2261937 w 8128084"/>
              <a:gd name="connsiteY299" fmla="*/ 9168064 h 15135727"/>
              <a:gd name="connsiteX300" fmla="*/ 2237874 w 8128084"/>
              <a:gd name="connsiteY300" fmla="*/ 8999621 h 15135727"/>
              <a:gd name="connsiteX301" fmla="*/ 2117558 w 8128084"/>
              <a:gd name="connsiteY301" fmla="*/ 8975558 h 15135727"/>
              <a:gd name="connsiteX302" fmla="*/ 2045369 w 8128084"/>
              <a:gd name="connsiteY302" fmla="*/ 8783053 h 15135727"/>
              <a:gd name="connsiteX303" fmla="*/ 1852864 w 8128084"/>
              <a:gd name="connsiteY303" fmla="*/ 8758990 h 15135727"/>
              <a:gd name="connsiteX304" fmla="*/ 1636295 w 8128084"/>
              <a:gd name="connsiteY304" fmla="*/ 8927432 h 15135727"/>
              <a:gd name="connsiteX305" fmla="*/ 1588169 w 8128084"/>
              <a:gd name="connsiteY305" fmla="*/ 9023685 h 15135727"/>
              <a:gd name="connsiteX306" fmla="*/ 1515979 w 8128084"/>
              <a:gd name="connsiteY306" fmla="*/ 8879306 h 15135727"/>
              <a:gd name="connsiteX307" fmla="*/ 1347537 w 8128084"/>
              <a:gd name="connsiteY307" fmla="*/ 8879306 h 15135727"/>
              <a:gd name="connsiteX308" fmla="*/ 1347537 w 8128084"/>
              <a:gd name="connsiteY308" fmla="*/ 8710864 h 15135727"/>
              <a:gd name="connsiteX309" fmla="*/ 1106906 w 8128084"/>
              <a:gd name="connsiteY309" fmla="*/ 8783053 h 15135727"/>
              <a:gd name="connsiteX310" fmla="*/ 890337 w 8128084"/>
              <a:gd name="connsiteY310" fmla="*/ 8686800 h 15135727"/>
              <a:gd name="connsiteX311" fmla="*/ 649706 w 8128084"/>
              <a:gd name="connsiteY311" fmla="*/ 8662737 h 15135727"/>
              <a:gd name="connsiteX312" fmla="*/ 385011 w 8128084"/>
              <a:gd name="connsiteY312" fmla="*/ 8566485 h 15135727"/>
              <a:gd name="connsiteX313" fmla="*/ 577516 w 8128084"/>
              <a:gd name="connsiteY313" fmla="*/ 8373979 h 15135727"/>
              <a:gd name="connsiteX314" fmla="*/ 794085 w 8128084"/>
              <a:gd name="connsiteY314" fmla="*/ 8301790 h 15135727"/>
              <a:gd name="connsiteX315" fmla="*/ 745958 w 8128084"/>
              <a:gd name="connsiteY315" fmla="*/ 8133348 h 15135727"/>
              <a:gd name="connsiteX316" fmla="*/ 818148 w 8128084"/>
              <a:gd name="connsiteY316" fmla="*/ 7820527 h 15135727"/>
              <a:gd name="connsiteX317" fmla="*/ 697832 w 8128084"/>
              <a:gd name="connsiteY317" fmla="*/ 7820527 h 15135727"/>
              <a:gd name="connsiteX318" fmla="*/ 625642 w 8128084"/>
              <a:gd name="connsiteY318" fmla="*/ 7916779 h 15135727"/>
              <a:gd name="connsiteX319" fmla="*/ 457200 w 8128084"/>
              <a:gd name="connsiteY319" fmla="*/ 7820527 h 15135727"/>
              <a:gd name="connsiteX320" fmla="*/ 529390 w 8128084"/>
              <a:gd name="connsiteY320" fmla="*/ 7700211 h 15135727"/>
              <a:gd name="connsiteX321" fmla="*/ 938464 w 8128084"/>
              <a:gd name="connsiteY321" fmla="*/ 7676148 h 15135727"/>
              <a:gd name="connsiteX322" fmla="*/ 1058779 w 8128084"/>
              <a:gd name="connsiteY322" fmla="*/ 7459579 h 15135727"/>
              <a:gd name="connsiteX323" fmla="*/ 1203158 w 8128084"/>
              <a:gd name="connsiteY323" fmla="*/ 7603958 h 15135727"/>
              <a:gd name="connsiteX324" fmla="*/ 1299411 w 8128084"/>
              <a:gd name="connsiteY324" fmla="*/ 7555832 h 15135727"/>
              <a:gd name="connsiteX325" fmla="*/ 1443790 w 8128084"/>
              <a:gd name="connsiteY325" fmla="*/ 7507706 h 15135727"/>
              <a:gd name="connsiteX326" fmla="*/ 1684421 w 8128084"/>
              <a:gd name="connsiteY326" fmla="*/ 7603958 h 15135727"/>
              <a:gd name="connsiteX327" fmla="*/ 1684421 w 8128084"/>
              <a:gd name="connsiteY327" fmla="*/ 7603958 h 15135727"/>
              <a:gd name="connsiteX328" fmla="*/ 1540042 w 8128084"/>
              <a:gd name="connsiteY328" fmla="*/ 7363327 h 15135727"/>
              <a:gd name="connsiteX329" fmla="*/ 1299411 w 8128084"/>
              <a:gd name="connsiteY329" fmla="*/ 7315200 h 15135727"/>
              <a:gd name="connsiteX330" fmla="*/ 1130969 w 8128084"/>
              <a:gd name="connsiteY330" fmla="*/ 7339264 h 15135727"/>
              <a:gd name="connsiteX331" fmla="*/ 1034716 w 8128084"/>
              <a:gd name="connsiteY331" fmla="*/ 7315200 h 15135727"/>
              <a:gd name="connsiteX332" fmla="*/ 1155032 w 8128084"/>
              <a:gd name="connsiteY332" fmla="*/ 7050506 h 15135727"/>
              <a:gd name="connsiteX333" fmla="*/ 1155032 w 8128084"/>
              <a:gd name="connsiteY333" fmla="*/ 6930190 h 15135727"/>
              <a:gd name="connsiteX334" fmla="*/ 1155032 w 8128084"/>
              <a:gd name="connsiteY334" fmla="*/ 6761748 h 15135727"/>
              <a:gd name="connsiteX335" fmla="*/ 1203158 w 8128084"/>
              <a:gd name="connsiteY335" fmla="*/ 6617369 h 15135727"/>
              <a:gd name="connsiteX336" fmla="*/ 1371600 w 8128084"/>
              <a:gd name="connsiteY336" fmla="*/ 6472990 h 15135727"/>
              <a:gd name="connsiteX337" fmla="*/ 1443790 w 8128084"/>
              <a:gd name="connsiteY337" fmla="*/ 6328611 h 15135727"/>
              <a:gd name="connsiteX338" fmla="*/ 1419727 w 8128084"/>
              <a:gd name="connsiteY338" fmla="*/ 6208295 h 15135727"/>
              <a:gd name="connsiteX339" fmla="*/ 1275348 w 8128084"/>
              <a:gd name="connsiteY339" fmla="*/ 6304548 h 15135727"/>
              <a:gd name="connsiteX340" fmla="*/ 1323474 w 8128084"/>
              <a:gd name="connsiteY340" fmla="*/ 6015790 h 15135727"/>
              <a:gd name="connsiteX341" fmla="*/ 1540042 w 8128084"/>
              <a:gd name="connsiteY341" fmla="*/ 5871411 h 15135727"/>
              <a:gd name="connsiteX342" fmla="*/ 1540042 w 8128084"/>
              <a:gd name="connsiteY342" fmla="*/ 5751095 h 15135727"/>
              <a:gd name="connsiteX343" fmla="*/ 1395664 w 8128084"/>
              <a:gd name="connsiteY343" fmla="*/ 5799221 h 15135727"/>
              <a:gd name="connsiteX344" fmla="*/ 1179095 w 8128084"/>
              <a:gd name="connsiteY344" fmla="*/ 5799221 h 15135727"/>
              <a:gd name="connsiteX345" fmla="*/ 890337 w 8128084"/>
              <a:gd name="connsiteY345" fmla="*/ 5775158 h 15135727"/>
              <a:gd name="connsiteX346" fmla="*/ 697832 w 8128084"/>
              <a:gd name="connsiteY346" fmla="*/ 5606716 h 15135727"/>
              <a:gd name="connsiteX347" fmla="*/ 577516 w 8128084"/>
              <a:gd name="connsiteY347" fmla="*/ 5582653 h 15135727"/>
              <a:gd name="connsiteX348" fmla="*/ 697832 w 8128084"/>
              <a:gd name="connsiteY348" fmla="*/ 5775158 h 15135727"/>
              <a:gd name="connsiteX349" fmla="*/ 409074 w 8128084"/>
              <a:gd name="connsiteY349" fmla="*/ 5799221 h 15135727"/>
              <a:gd name="connsiteX350" fmla="*/ 168442 w 8128084"/>
              <a:gd name="connsiteY350" fmla="*/ 5702969 h 15135727"/>
              <a:gd name="connsiteX351" fmla="*/ 264695 w 8128084"/>
              <a:gd name="connsiteY351" fmla="*/ 5558590 h 15135727"/>
              <a:gd name="connsiteX352" fmla="*/ 144379 w 8128084"/>
              <a:gd name="connsiteY352" fmla="*/ 5510464 h 15135727"/>
              <a:gd name="connsiteX353" fmla="*/ 0 w 8128084"/>
              <a:gd name="connsiteY353" fmla="*/ 5462337 h 15135727"/>
              <a:gd name="connsiteX354" fmla="*/ 96253 w 8128084"/>
              <a:gd name="connsiteY354"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42827 w 8128084"/>
              <a:gd name="connsiteY202" fmla="*/ 14383753 h 15135727"/>
              <a:gd name="connsiteX203" fmla="*/ 4403558 w 8128084"/>
              <a:gd name="connsiteY203" fmla="*/ 14437895 h 15135727"/>
              <a:gd name="connsiteX204" fmla="*/ 4340058 w 8128084"/>
              <a:gd name="connsiteY204" fmla="*/ 14475995 h 15135727"/>
              <a:gd name="connsiteX205" fmla="*/ 4303127 w 8128084"/>
              <a:gd name="connsiteY205" fmla="*/ 14364703 h 15135727"/>
              <a:gd name="connsiteX206" fmla="*/ 4276892 w 8128084"/>
              <a:gd name="connsiteY206" fmla="*/ 14296190 h 15135727"/>
              <a:gd name="connsiteX207" fmla="*/ 4235116 w 8128084"/>
              <a:gd name="connsiteY207" fmla="*/ 14341642 h 15135727"/>
              <a:gd name="connsiteX208" fmla="*/ 4162927 w 8128084"/>
              <a:gd name="connsiteY208" fmla="*/ 14389769 h 15135727"/>
              <a:gd name="connsiteX209" fmla="*/ 4137527 w 8128084"/>
              <a:gd name="connsiteY209" fmla="*/ 14364369 h 15135727"/>
              <a:gd name="connsiteX210" fmla="*/ 3998327 w 8128084"/>
              <a:gd name="connsiteY210" fmla="*/ 14409153 h 15135727"/>
              <a:gd name="connsiteX211" fmla="*/ 4023727 w 8128084"/>
              <a:gd name="connsiteY211" fmla="*/ 14275803 h 15135727"/>
              <a:gd name="connsiteX212" fmla="*/ 3915945 w 8128084"/>
              <a:gd name="connsiteY212" fmla="*/ 14289840 h 15135727"/>
              <a:gd name="connsiteX213" fmla="*/ 3801979 w 8128084"/>
              <a:gd name="connsiteY213" fmla="*/ 14293516 h 15135727"/>
              <a:gd name="connsiteX214" fmla="*/ 3719764 w 8128084"/>
              <a:gd name="connsiteY214" fmla="*/ 14415169 h 15135727"/>
              <a:gd name="connsiteX215" fmla="*/ 3625850 w 8128084"/>
              <a:gd name="connsiteY215" fmla="*/ 14616364 h 15135727"/>
              <a:gd name="connsiteX216" fmla="*/ 3513221 w 8128084"/>
              <a:gd name="connsiteY216" fmla="*/ 14726653 h 15135727"/>
              <a:gd name="connsiteX217" fmla="*/ 3583071 w 8128084"/>
              <a:gd name="connsiteY217" fmla="*/ 14832932 h 15135727"/>
              <a:gd name="connsiteX218" fmla="*/ 3633537 w 8128084"/>
              <a:gd name="connsiteY218" fmla="*/ 14967285 h 15135727"/>
              <a:gd name="connsiteX219" fmla="*/ 3609474 w 8128084"/>
              <a:gd name="connsiteY219" fmla="*/ 15087600 h 15135727"/>
              <a:gd name="connsiteX220" fmla="*/ 3479132 w 8128084"/>
              <a:gd name="connsiteY220" fmla="*/ 14975974 h 15135727"/>
              <a:gd name="connsiteX221" fmla="*/ 3304340 w 8128084"/>
              <a:gd name="connsiteY221" fmla="*/ 14949237 h 15135727"/>
              <a:gd name="connsiteX222" fmla="*/ 3261227 w 8128084"/>
              <a:gd name="connsiteY222" fmla="*/ 14787145 h 15135727"/>
              <a:gd name="connsiteX223" fmla="*/ 3128211 w 8128084"/>
              <a:gd name="connsiteY223" fmla="*/ 14919158 h 15135727"/>
              <a:gd name="connsiteX224" fmla="*/ 3090277 w 8128084"/>
              <a:gd name="connsiteY224" fmla="*/ 15075903 h 15135727"/>
              <a:gd name="connsiteX225" fmla="*/ 2959769 w 8128084"/>
              <a:gd name="connsiteY225" fmla="*/ 15135727 h 15135727"/>
              <a:gd name="connsiteX226" fmla="*/ 2891256 w 8128084"/>
              <a:gd name="connsiteY226" fmla="*/ 14945895 h 15135727"/>
              <a:gd name="connsiteX227" fmla="*/ 2829927 w 8128084"/>
              <a:gd name="connsiteY227" fmla="*/ 14872703 h 15135727"/>
              <a:gd name="connsiteX228" fmla="*/ 2887579 w 8128084"/>
              <a:gd name="connsiteY228" fmla="*/ 14774779 h 15135727"/>
              <a:gd name="connsiteX229" fmla="*/ 2779127 w 8128084"/>
              <a:gd name="connsiteY229" fmla="*/ 14694903 h 15135727"/>
              <a:gd name="connsiteX230" fmla="*/ 2839453 w 8128084"/>
              <a:gd name="connsiteY230" fmla="*/ 14582274 h 15135727"/>
              <a:gd name="connsiteX231" fmla="*/ 2935706 w 8128084"/>
              <a:gd name="connsiteY231" fmla="*/ 14510085 h 15135727"/>
              <a:gd name="connsiteX232" fmla="*/ 2948406 w 8128084"/>
              <a:gd name="connsiteY232" fmla="*/ 14554535 h 15135727"/>
              <a:gd name="connsiteX233" fmla="*/ 2855327 w 8128084"/>
              <a:gd name="connsiteY233" fmla="*/ 14371053 h 15135727"/>
              <a:gd name="connsiteX234" fmla="*/ 3080085 w 8128084"/>
              <a:gd name="connsiteY234" fmla="*/ 14413832 h 15135727"/>
              <a:gd name="connsiteX235" fmla="*/ 3152274 w 8128084"/>
              <a:gd name="connsiteY235" fmla="*/ 14341642 h 15135727"/>
              <a:gd name="connsiteX236" fmla="*/ 3080085 w 8128084"/>
              <a:gd name="connsiteY236" fmla="*/ 14269453 h 15135727"/>
              <a:gd name="connsiteX237" fmla="*/ 3152274 w 8128084"/>
              <a:gd name="connsiteY237" fmla="*/ 14197264 h 15135727"/>
              <a:gd name="connsiteX238" fmla="*/ 3152274 w 8128084"/>
              <a:gd name="connsiteY238" fmla="*/ 14052885 h 15135727"/>
              <a:gd name="connsiteX239" fmla="*/ 3080085 w 8128084"/>
              <a:gd name="connsiteY239" fmla="*/ 13980695 h 15135727"/>
              <a:gd name="connsiteX240" fmla="*/ 3056021 w 8128084"/>
              <a:gd name="connsiteY240" fmla="*/ 14076948 h 15135727"/>
              <a:gd name="connsiteX241" fmla="*/ 2935706 w 8128084"/>
              <a:gd name="connsiteY241" fmla="*/ 14076948 h 15135727"/>
              <a:gd name="connsiteX242" fmla="*/ 2863516 w 8128084"/>
              <a:gd name="connsiteY242" fmla="*/ 14125074 h 15135727"/>
              <a:gd name="connsiteX243" fmla="*/ 2719137 w 8128084"/>
              <a:gd name="connsiteY243" fmla="*/ 14197264 h 15135727"/>
              <a:gd name="connsiteX244" fmla="*/ 2646948 w 8128084"/>
              <a:gd name="connsiteY244" fmla="*/ 14197264 h 15135727"/>
              <a:gd name="connsiteX245" fmla="*/ 2598821 w 8128084"/>
              <a:gd name="connsiteY245" fmla="*/ 14125074 h 15135727"/>
              <a:gd name="connsiteX246" fmla="*/ 2430379 w 8128084"/>
              <a:gd name="connsiteY246" fmla="*/ 13836316 h 15135727"/>
              <a:gd name="connsiteX247" fmla="*/ 2646948 w 8128084"/>
              <a:gd name="connsiteY247" fmla="*/ 13812253 h 15135727"/>
              <a:gd name="connsiteX248" fmla="*/ 2502569 w 8128084"/>
              <a:gd name="connsiteY248" fmla="*/ 13475369 h 15135727"/>
              <a:gd name="connsiteX249" fmla="*/ 2550695 w 8128084"/>
              <a:gd name="connsiteY249" fmla="*/ 13186611 h 15135727"/>
              <a:gd name="connsiteX250" fmla="*/ 2719137 w 8128084"/>
              <a:gd name="connsiteY250" fmla="*/ 13042232 h 15135727"/>
              <a:gd name="connsiteX251" fmla="*/ 2791327 w 8128084"/>
              <a:gd name="connsiteY251" fmla="*/ 12945979 h 15135727"/>
              <a:gd name="connsiteX252" fmla="*/ 3031958 w 8128084"/>
              <a:gd name="connsiteY252" fmla="*/ 13090358 h 15135727"/>
              <a:gd name="connsiteX253" fmla="*/ 3056021 w 8128084"/>
              <a:gd name="connsiteY253" fmla="*/ 12753474 h 15135727"/>
              <a:gd name="connsiteX254" fmla="*/ 2887579 w 8128084"/>
              <a:gd name="connsiteY254" fmla="*/ 12777537 h 15135727"/>
              <a:gd name="connsiteX255" fmla="*/ 2815390 w 8128084"/>
              <a:gd name="connsiteY255" fmla="*/ 12777537 h 15135727"/>
              <a:gd name="connsiteX256" fmla="*/ 3176337 w 8128084"/>
              <a:gd name="connsiteY256" fmla="*/ 12368464 h 15135727"/>
              <a:gd name="connsiteX257" fmla="*/ 3104148 w 8128084"/>
              <a:gd name="connsiteY257" fmla="*/ 12320337 h 15135727"/>
              <a:gd name="connsiteX258" fmla="*/ 3104148 w 8128084"/>
              <a:gd name="connsiteY258" fmla="*/ 12320337 h 15135727"/>
              <a:gd name="connsiteX259" fmla="*/ 3007895 w 8128084"/>
              <a:gd name="connsiteY259" fmla="*/ 12079706 h 15135727"/>
              <a:gd name="connsiteX260" fmla="*/ 2911642 w 8128084"/>
              <a:gd name="connsiteY260" fmla="*/ 11935327 h 15135727"/>
              <a:gd name="connsiteX261" fmla="*/ 2863516 w 8128084"/>
              <a:gd name="connsiteY261" fmla="*/ 11694695 h 15135727"/>
              <a:gd name="connsiteX262" fmla="*/ 2911642 w 8128084"/>
              <a:gd name="connsiteY262" fmla="*/ 11454064 h 15135727"/>
              <a:gd name="connsiteX263" fmla="*/ 3056021 w 8128084"/>
              <a:gd name="connsiteY263" fmla="*/ 11454064 h 15135727"/>
              <a:gd name="connsiteX264" fmla="*/ 2983832 w 8128084"/>
              <a:gd name="connsiteY264" fmla="*/ 11381874 h 15135727"/>
              <a:gd name="connsiteX265" fmla="*/ 3031958 w 8128084"/>
              <a:gd name="connsiteY265" fmla="*/ 11285621 h 15135727"/>
              <a:gd name="connsiteX266" fmla="*/ 3007895 w 8128084"/>
              <a:gd name="connsiteY266" fmla="*/ 11189369 h 15135727"/>
              <a:gd name="connsiteX267" fmla="*/ 2887579 w 8128084"/>
              <a:gd name="connsiteY267" fmla="*/ 11141242 h 15135727"/>
              <a:gd name="connsiteX268" fmla="*/ 2887579 w 8128084"/>
              <a:gd name="connsiteY268" fmla="*/ 10972800 h 15135727"/>
              <a:gd name="connsiteX269" fmla="*/ 2887579 w 8128084"/>
              <a:gd name="connsiteY269" fmla="*/ 10924674 h 15135727"/>
              <a:gd name="connsiteX270" fmla="*/ 2767264 w 8128084"/>
              <a:gd name="connsiteY270" fmla="*/ 11020927 h 15135727"/>
              <a:gd name="connsiteX271" fmla="*/ 2743200 w 8128084"/>
              <a:gd name="connsiteY271" fmla="*/ 10924674 h 15135727"/>
              <a:gd name="connsiteX272" fmla="*/ 2550695 w 8128084"/>
              <a:gd name="connsiteY272" fmla="*/ 11020927 h 15135727"/>
              <a:gd name="connsiteX273" fmla="*/ 2526632 w 8128084"/>
              <a:gd name="connsiteY273" fmla="*/ 11117179 h 15135727"/>
              <a:gd name="connsiteX274" fmla="*/ 2334127 w 8128084"/>
              <a:gd name="connsiteY274" fmla="*/ 10996864 h 15135727"/>
              <a:gd name="connsiteX275" fmla="*/ 2358190 w 8128084"/>
              <a:gd name="connsiteY275" fmla="*/ 10732169 h 15135727"/>
              <a:gd name="connsiteX276" fmla="*/ 2334127 w 8128084"/>
              <a:gd name="connsiteY276" fmla="*/ 10587790 h 15135727"/>
              <a:gd name="connsiteX277" fmla="*/ 2406316 w 8128084"/>
              <a:gd name="connsiteY277" fmla="*/ 10491537 h 15135727"/>
              <a:gd name="connsiteX278" fmla="*/ 2598821 w 8128084"/>
              <a:gd name="connsiteY278" fmla="*/ 10684042 h 15135727"/>
              <a:gd name="connsiteX279" fmla="*/ 2767264 w 8128084"/>
              <a:gd name="connsiteY279" fmla="*/ 10684042 h 15135727"/>
              <a:gd name="connsiteX280" fmla="*/ 2646948 w 8128084"/>
              <a:gd name="connsiteY280" fmla="*/ 10515600 h 15135727"/>
              <a:gd name="connsiteX281" fmla="*/ 2815390 w 8128084"/>
              <a:gd name="connsiteY281" fmla="*/ 10395285 h 15135727"/>
              <a:gd name="connsiteX282" fmla="*/ 3080085 w 8128084"/>
              <a:gd name="connsiteY282" fmla="*/ 10419348 h 15135727"/>
              <a:gd name="connsiteX283" fmla="*/ 3248527 w 8128084"/>
              <a:gd name="connsiteY283" fmla="*/ 10539664 h 15135727"/>
              <a:gd name="connsiteX284" fmla="*/ 3320716 w 8128084"/>
              <a:gd name="connsiteY284" fmla="*/ 10659979 h 15135727"/>
              <a:gd name="connsiteX285" fmla="*/ 3465095 w 8128084"/>
              <a:gd name="connsiteY285" fmla="*/ 10659979 h 15135727"/>
              <a:gd name="connsiteX286" fmla="*/ 3441032 w 8128084"/>
              <a:gd name="connsiteY286" fmla="*/ 10491537 h 15135727"/>
              <a:gd name="connsiteX287" fmla="*/ 3392906 w 8128084"/>
              <a:gd name="connsiteY287" fmla="*/ 10250906 h 15135727"/>
              <a:gd name="connsiteX288" fmla="*/ 3152274 w 8128084"/>
              <a:gd name="connsiteY288" fmla="*/ 10250906 h 15135727"/>
              <a:gd name="connsiteX289" fmla="*/ 3176337 w 8128084"/>
              <a:gd name="connsiteY289" fmla="*/ 10178716 h 15135727"/>
              <a:gd name="connsiteX290" fmla="*/ 3104148 w 8128084"/>
              <a:gd name="connsiteY290" fmla="*/ 10154653 h 15135727"/>
              <a:gd name="connsiteX291" fmla="*/ 3007895 w 8128084"/>
              <a:gd name="connsiteY291" fmla="*/ 9962148 h 15135727"/>
              <a:gd name="connsiteX292" fmla="*/ 3176337 w 8128084"/>
              <a:gd name="connsiteY292" fmla="*/ 9889958 h 15135727"/>
              <a:gd name="connsiteX293" fmla="*/ 2959769 w 8128084"/>
              <a:gd name="connsiteY293" fmla="*/ 9504948 h 15135727"/>
              <a:gd name="connsiteX294" fmla="*/ 2791327 w 8128084"/>
              <a:gd name="connsiteY294" fmla="*/ 9456821 h 15135727"/>
              <a:gd name="connsiteX295" fmla="*/ 2574758 w 8128084"/>
              <a:gd name="connsiteY295" fmla="*/ 9336506 h 15135727"/>
              <a:gd name="connsiteX296" fmla="*/ 2550695 w 8128084"/>
              <a:gd name="connsiteY296" fmla="*/ 9071811 h 15135727"/>
              <a:gd name="connsiteX297" fmla="*/ 2695074 w 8128084"/>
              <a:gd name="connsiteY297" fmla="*/ 8999621 h 15135727"/>
              <a:gd name="connsiteX298" fmla="*/ 2622885 w 8128084"/>
              <a:gd name="connsiteY298" fmla="*/ 8975558 h 15135727"/>
              <a:gd name="connsiteX299" fmla="*/ 2430379 w 8128084"/>
              <a:gd name="connsiteY299" fmla="*/ 8999621 h 15135727"/>
              <a:gd name="connsiteX300" fmla="*/ 2261937 w 8128084"/>
              <a:gd name="connsiteY300" fmla="*/ 9168064 h 15135727"/>
              <a:gd name="connsiteX301" fmla="*/ 2237874 w 8128084"/>
              <a:gd name="connsiteY301" fmla="*/ 8999621 h 15135727"/>
              <a:gd name="connsiteX302" fmla="*/ 2117558 w 8128084"/>
              <a:gd name="connsiteY302" fmla="*/ 8975558 h 15135727"/>
              <a:gd name="connsiteX303" fmla="*/ 2045369 w 8128084"/>
              <a:gd name="connsiteY303" fmla="*/ 8783053 h 15135727"/>
              <a:gd name="connsiteX304" fmla="*/ 1852864 w 8128084"/>
              <a:gd name="connsiteY304" fmla="*/ 8758990 h 15135727"/>
              <a:gd name="connsiteX305" fmla="*/ 1636295 w 8128084"/>
              <a:gd name="connsiteY305" fmla="*/ 8927432 h 15135727"/>
              <a:gd name="connsiteX306" fmla="*/ 1588169 w 8128084"/>
              <a:gd name="connsiteY306" fmla="*/ 9023685 h 15135727"/>
              <a:gd name="connsiteX307" fmla="*/ 1515979 w 8128084"/>
              <a:gd name="connsiteY307" fmla="*/ 8879306 h 15135727"/>
              <a:gd name="connsiteX308" fmla="*/ 1347537 w 8128084"/>
              <a:gd name="connsiteY308" fmla="*/ 8879306 h 15135727"/>
              <a:gd name="connsiteX309" fmla="*/ 1347537 w 8128084"/>
              <a:gd name="connsiteY309" fmla="*/ 8710864 h 15135727"/>
              <a:gd name="connsiteX310" fmla="*/ 1106906 w 8128084"/>
              <a:gd name="connsiteY310" fmla="*/ 8783053 h 15135727"/>
              <a:gd name="connsiteX311" fmla="*/ 890337 w 8128084"/>
              <a:gd name="connsiteY311" fmla="*/ 8686800 h 15135727"/>
              <a:gd name="connsiteX312" fmla="*/ 649706 w 8128084"/>
              <a:gd name="connsiteY312" fmla="*/ 8662737 h 15135727"/>
              <a:gd name="connsiteX313" fmla="*/ 385011 w 8128084"/>
              <a:gd name="connsiteY313" fmla="*/ 8566485 h 15135727"/>
              <a:gd name="connsiteX314" fmla="*/ 577516 w 8128084"/>
              <a:gd name="connsiteY314" fmla="*/ 8373979 h 15135727"/>
              <a:gd name="connsiteX315" fmla="*/ 794085 w 8128084"/>
              <a:gd name="connsiteY315" fmla="*/ 8301790 h 15135727"/>
              <a:gd name="connsiteX316" fmla="*/ 745958 w 8128084"/>
              <a:gd name="connsiteY316" fmla="*/ 8133348 h 15135727"/>
              <a:gd name="connsiteX317" fmla="*/ 818148 w 8128084"/>
              <a:gd name="connsiteY317" fmla="*/ 7820527 h 15135727"/>
              <a:gd name="connsiteX318" fmla="*/ 697832 w 8128084"/>
              <a:gd name="connsiteY318" fmla="*/ 7820527 h 15135727"/>
              <a:gd name="connsiteX319" fmla="*/ 625642 w 8128084"/>
              <a:gd name="connsiteY319" fmla="*/ 7916779 h 15135727"/>
              <a:gd name="connsiteX320" fmla="*/ 457200 w 8128084"/>
              <a:gd name="connsiteY320" fmla="*/ 7820527 h 15135727"/>
              <a:gd name="connsiteX321" fmla="*/ 529390 w 8128084"/>
              <a:gd name="connsiteY321" fmla="*/ 7700211 h 15135727"/>
              <a:gd name="connsiteX322" fmla="*/ 938464 w 8128084"/>
              <a:gd name="connsiteY322" fmla="*/ 7676148 h 15135727"/>
              <a:gd name="connsiteX323" fmla="*/ 1058779 w 8128084"/>
              <a:gd name="connsiteY323" fmla="*/ 7459579 h 15135727"/>
              <a:gd name="connsiteX324" fmla="*/ 1203158 w 8128084"/>
              <a:gd name="connsiteY324" fmla="*/ 7603958 h 15135727"/>
              <a:gd name="connsiteX325" fmla="*/ 1299411 w 8128084"/>
              <a:gd name="connsiteY325" fmla="*/ 7555832 h 15135727"/>
              <a:gd name="connsiteX326" fmla="*/ 1443790 w 8128084"/>
              <a:gd name="connsiteY326" fmla="*/ 7507706 h 15135727"/>
              <a:gd name="connsiteX327" fmla="*/ 1684421 w 8128084"/>
              <a:gd name="connsiteY327" fmla="*/ 7603958 h 15135727"/>
              <a:gd name="connsiteX328" fmla="*/ 1684421 w 8128084"/>
              <a:gd name="connsiteY328" fmla="*/ 7603958 h 15135727"/>
              <a:gd name="connsiteX329" fmla="*/ 1540042 w 8128084"/>
              <a:gd name="connsiteY329" fmla="*/ 7363327 h 15135727"/>
              <a:gd name="connsiteX330" fmla="*/ 1299411 w 8128084"/>
              <a:gd name="connsiteY330" fmla="*/ 7315200 h 15135727"/>
              <a:gd name="connsiteX331" fmla="*/ 1130969 w 8128084"/>
              <a:gd name="connsiteY331" fmla="*/ 7339264 h 15135727"/>
              <a:gd name="connsiteX332" fmla="*/ 1034716 w 8128084"/>
              <a:gd name="connsiteY332" fmla="*/ 7315200 h 15135727"/>
              <a:gd name="connsiteX333" fmla="*/ 1155032 w 8128084"/>
              <a:gd name="connsiteY333" fmla="*/ 7050506 h 15135727"/>
              <a:gd name="connsiteX334" fmla="*/ 1155032 w 8128084"/>
              <a:gd name="connsiteY334" fmla="*/ 6930190 h 15135727"/>
              <a:gd name="connsiteX335" fmla="*/ 1155032 w 8128084"/>
              <a:gd name="connsiteY335" fmla="*/ 6761748 h 15135727"/>
              <a:gd name="connsiteX336" fmla="*/ 1203158 w 8128084"/>
              <a:gd name="connsiteY336" fmla="*/ 6617369 h 15135727"/>
              <a:gd name="connsiteX337" fmla="*/ 1371600 w 8128084"/>
              <a:gd name="connsiteY337" fmla="*/ 6472990 h 15135727"/>
              <a:gd name="connsiteX338" fmla="*/ 1443790 w 8128084"/>
              <a:gd name="connsiteY338" fmla="*/ 6328611 h 15135727"/>
              <a:gd name="connsiteX339" fmla="*/ 1419727 w 8128084"/>
              <a:gd name="connsiteY339" fmla="*/ 6208295 h 15135727"/>
              <a:gd name="connsiteX340" fmla="*/ 1275348 w 8128084"/>
              <a:gd name="connsiteY340" fmla="*/ 6304548 h 15135727"/>
              <a:gd name="connsiteX341" fmla="*/ 1323474 w 8128084"/>
              <a:gd name="connsiteY341" fmla="*/ 6015790 h 15135727"/>
              <a:gd name="connsiteX342" fmla="*/ 1540042 w 8128084"/>
              <a:gd name="connsiteY342" fmla="*/ 5871411 h 15135727"/>
              <a:gd name="connsiteX343" fmla="*/ 1540042 w 8128084"/>
              <a:gd name="connsiteY343" fmla="*/ 5751095 h 15135727"/>
              <a:gd name="connsiteX344" fmla="*/ 1395664 w 8128084"/>
              <a:gd name="connsiteY344" fmla="*/ 5799221 h 15135727"/>
              <a:gd name="connsiteX345" fmla="*/ 1179095 w 8128084"/>
              <a:gd name="connsiteY345" fmla="*/ 5799221 h 15135727"/>
              <a:gd name="connsiteX346" fmla="*/ 890337 w 8128084"/>
              <a:gd name="connsiteY346" fmla="*/ 5775158 h 15135727"/>
              <a:gd name="connsiteX347" fmla="*/ 697832 w 8128084"/>
              <a:gd name="connsiteY347" fmla="*/ 5606716 h 15135727"/>
              <a:gd name="connsiteX348" fmla="*/ 577516 w 8128084"/>
              <a:gd name="connsiteY348" fmla="*/ 5582653 h 15135727"/>
              <a:gd name="connsiteX349" fmla="*/ 697832 w 8128084"/>
              <a:gd name="connsiteY349" fmla="*/ 5775158 h 15135727"/>
              <a:gd name="connsiteX350" fmla="*/ 409074 w 8128084"/>
              <a:gd name="connsiteY350" fmla="*/ 5799221 h 15135727"/>
              <a:gd name="connsiteX351" fmla="*/ 168442 w 8128084"/>
              <a:gd name="connsiteY351" fmla="*/ 5702969 h 15135727"/>
              <a:gd name="connsiteX352" fmla="*/ 264695 w 8128084"/>
              <a:gd name="connsiteY352" fmla="*/ 5558590 h 15135727"/>
              <a:gd name="connsiteX353" fmla="*/ 144379 w 8128084"/>
              <a:gd name="connsiteY353" fmla="*/ 5510464 h 15135727"/>
              <a:gd name="connsiteX354" fmla="*/ 0 w 8128084"/>
              <a:gd name="connsiteY354" fmla="*/ 5462337 h 15135727"/>
              <a:gd name="connsiteX355" fmla="*/ 96253 w 8128084"/>
              <a:gd name="connsiteY355"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42827 w 8128084"/>
              <a:gd name="connsiteY202" fmla="*/ 14383753 h 15135727"/>
              <a:gd name="connsiteX203" fmla="*/ 4403558 w 8128084"/>
              <a:gd name="connsiteY203" fmla="*/ 14437895 h 15135727"/>
              <a:gd name="connsiteX204" fmla="*/ 4340058 w 8128084"/>
              <a:gd name="connsiteY204" fmla="*/ 14475995 h 15135727"/>
              <a:gd name="connsiteX205" fmla="*/ 4303127 w 8128084"/>
              <a:gd name="connsiteY205" fmla="*/ 14364703 h 15135727"/>
              <a:gd name="connsiteX206" fmla="*/ 4276892 w 8128084"/>
              <a:gd name="connsiteY206" fmla="*/ 14296190 h 15135727"/>
              <a:gd name="connsiteX207" fmla="*/ 4235116 w 8128084"/>
              <a:gd name="connsiteY207" fmla="*/ 14341642 h 15135727"/>
              <a:gd name="connsiteX208" fmla="*/ 4162927 w 8128084"/>
              <a:gd name="connsiteY208" fmla="*/ 14389769 h 15135727"/>
              <a:gd name="connsiteX209" fmla="*/ 4137527 w 8128084"/>
              <a:gd name="connsiteY209" fmla="*/ 14364369 h 15135727"/>
              <a:gd name="connsiteX210" fmla="*/ 3998327 w 8128084"/>
              <a:gd name="connsiteY210" fmla="*/ 14409153 h 15135727"/>
              <a:gd name="connsiteX211" fmla="*/ 4023727 w 8128084"/>
              <a:gd name="connsiteY211" fmla="*/ 14275803 h 15135727"/>
              <a:gd name="connsiteX212" fmla="*/ 3915945 w 8128084"/>
              <a:gd name="connsiteY212" fmla="*/ 14289840 h 15135727"/>
              <a:gd name="connsiteX213" fmla="*/ 3801979 w 8128084"/>
              <a:gd name="connsiteY213" fmla="*/ 14293516 h 15135727"/>
              <a:gd name="connsiteX214" fmla="*/ 3719764 w 8128084"/>
              <a:gd name="connsiteY214" fmla="*/ 14415169 h 15135727"/>
              <a:gd name="connsiteX215" fmla="*/ 3625850 w 8128084"/>
              <a:gd name="connsiteY215" fmla="*/ 14616364 h 15135727"/>
              <a:gd name="connsiteX216" fmla="*/ 3513221 w 8128084"/>
              <a:gd name="connsiteY216" fmla="*/ 14726653 h 15135727"/>
              <a:gd name="connsiteX217" fmla="*/ 3583071 w 8128084"/>
              <a:gd name="connsiteY217" fmla="*/ 14832932 h 15135727"/>
              <a:gd name="connsiteX218" fmla="*/ 3633537 w 8128084"/>
              <a:gd name="connsiteY218" fmla="*/ 14967285 h 15135727"/>
              <a:gd name="connsiteX219" fmla="*/ 3609474 w 8128084"/>
              <a:gd name="connsiteY219" fmla="*/ 15087600 h 15135727"/>
              <a:gd name="connsiteX220" fmla="*/ 3479132 w 8128084"/>
              <a:gd name="connsiteY220" fmla="*/ 14975974 h 15135727"/>
              <a:gd name="connsiteX221" fmla="*/ 3304340 w 8128084"/>
              <a:gd name="connsiteY221" fmla="*/ 14949237 h 15135727"/>
              <a:gd name="connsiteX222" fmla="*/ 3261227 w 8128084"/>
              <a:gd name="connsiteY222" fmla="*/ 14787145 h 15135727"/>
              <a:gd name="connsiteX223" fmla="*/ 3128211 w 8128084"/>
              <a:gd name="connsiteY223" fmla="*/ 14919158 h 15135727"/>
              <a:gd name="connsiteX224" fmla="*/ 3090277 w 8128084"/>
              <a:gd name="connsiteY224" fmla="*/ 15075903 h 15135727"/>
              <a:gd name="connsiteX225" fmla="*/ 2959769 w 8128084"/>
              <a:gd name="connsiteY225" fmla="*/ 15135727 h 15135727"/>
              <a:gd name="connsiteX226" fmla="*/ 2891256 w 8128084"/>
              <a:gd name="connsiteY226" fmla="*/ 14945895 h 15135727"/>
              <a:gd name="connsiteX227" fmla="*/ 2829927 w 8128084"/>
              <a:gd name="connsiteY227" fmla="*/ 14872703 h 15135727"/>
              <a:gd name="connsiteX228" fmla="*/ 2887579 w 8128084"/>
              <a:gd name="connsiteY228" fmla="*/ 14774779 h 15135727"/>
              <a:gd name="connsiteX229" fmla="*/ 2779127 w 8128084"/>
              <a:gd name="connsiteY229" fmla="*/ 14694903 h 15135727"/>
              <a:gd name="connsiteX230" fmla="*/ 2839453 w 8128084"/>
              <a:gd name="connsiteY230" fmla="*/ 14582274 h 15135727"/>
              <a:gd name="connsiteX231" fmla="*/ 2935706 w 8128084"/>
              <a:gd name="connsiteY231" fmla="*/ 14510085 h 15135727"/>
              <a:gd name="connsiteX232" fmla="*/ 2948406 w 8128084"/>
              <a:gd name="connsiteY232" fmla="*/ 14554535 h 15135727"/>
              <a:gd name="connsiteX233" fmla="*/ 2855327 w 8128084"/>
              <a:gd name="connsiteY233" fmla="*/ 14371053 h 15135727"/>
              <a:gd name="connsiteX234" fmla="*/ 3014077 w 8128084"/>
              <a:gd name="connsiteY234" fmla="*/ 14447253 h 15135727"/>
              <a:gd name="connsiteX235" fmla="*/ 3080085 w 8128084"/>
              <a:gd name="connsiteY235" fmla="*/ 14413832 h 15135727"/>
              <a:gd name="connsiteX236" fmla="*/ 3152274 w 8128084"/>
              <a:gd name="connsiteY236" fmla="*/ 14341642 h 15135727"/>
              <a:gd name="connsiteX237" fmla="*/ 3080085 w 8128084"/>
              <a:gd name="connsiteY237" fmla="*/ 14269453 h 15135727"/>
              <a:gd name="connsiteX238" fmla="*/ 3152274 w 8128084"/>
              <a:gd name="connsiteY238" fmla="*/ 14197264 h 15135727"/>
              <a:gd name="connsiteX239" fmla="*/ 3152274 w 8128084"/>
              <a:gd name="connsiteY239" fmla="*/ 14052885 h 15135727"/>
              <a:gd name="connsiteX240" fmla="*/ 3080085 w 8128084"/>
              <a:gd name="connsiteY240" fmla="*/ 13980695 h 15135727"/>
              <a:gd name="connsiteX241" fmla="*/ 3056021 w 8128084"/>
              <a:gd name="connsiteY241" fmla="*/ 14076948 h 15135727"/>
              <a:gd name="connsiteX242" fmla="*/ 2935706 w 8128084"/>
              <a:gd name="connsiteY242" fmla="*/ 14076948 h 15135727"/>
              <a:gd name="connsiteX243" fmla="*/ 2863516 w 8128084"/>
              <a:gd name="connsiteY243" fmla="*/ 14125074 h 15135727"/>
              <a:gd name="connsiteX244" fmla="*/ 2719137 w 8128084"/>
              <a:gd name="connsiteY244" fmla="*/ 14197264 h 15135727"/>
              <a:gd name="connsiteX245" fmla="*/ 2646948 w 8128084"/>
              <a:gd name="connsiteY245" fmla="*/ 14197264 h 15135727"/>
              <a:gd name="connsiteX246" fmla="*/ 2598821 w 8128084"/>
              <a:gd name="connsiteY246" fmla="*/ 14125074 h 15135727"/>
              <a:gd name="connsiteX247" fmla="*/ 2430379 w 8128084"/>
              <a:gd name="connsiteY247" fmla="*/ 13836316 h 15135727"/>
              <a:gd name="connsiteX248" fmla="*/ 2646948 w 8128084"/>
              <a:gd name="connsiteY248" fmla="*/ 13812253 h 15135727"/>
              <a:gd name="connsiteX249" fmla="*/ 2502569 w 8128084"/>
              <a:gd name="connsiteY249" fmla="*/ 13475369 h 15135727"/>
              <a:gd name="connsiteX250" fmla="*/ 2550695 w 8128084"/>
              <a:gd name="connsiteY250" fmla="*/ 13186611 h 15135727"/>
              <a:gd name="connsiteX251" fmla="*/ 2719137 w 8128084"/>
              <a:gd name="connsiteY251" fmla="*/ 13042232 h 15135727"/>
              <a:gd name="connsiteX252" fmla="*/ 2791327 w 8128084"/>
              <a:gd name="connsiteY252" fmla="*/ 12945979 h 15135727"/>
              <a:gd name="connsiteX253" fmla="*/ 3031958 w 8128084"/>
              <a:gd name="connsiteY253" fmla="*/ 13090358 h 15135727"/>
              <a:gd name="connsiteX254" fmla="*/ 3056021 w 8128084"/>
              <a:gd name="connsiteY254" fmla="*/ 12753474 h 15135727"/>
              <a:gd name="connsiteX255" fmla="*/ 2887579 w 8128084"/>
              <a:gd name="connsiteY255" fmla="*/ 12777537 h 15135727"/>
              <a:gd name="connsiteX256" fmla="*/ 2815390 w 8128084"/>
              <a:gd name="connsiteY256" fmla="*/ 12777537 h 15135727"/>
              <a:gd name="connsiteX257" fmla="*/ 3176337 w 8128084"/>
              <a:gd name="connsiteY257" fmla="*/ 12368464 h 15135727"/>
              <a:gd name="connsiteX258" fmla="*/ 3104148 w 8128084"/>
              <a:gd name="connsiteY258" fmla="*/ 12320337 h 15135727"/>
              <a:gd name="connsiteX259" fmla="*/ 3104148 w 8128084"/>
              <a:gd name="connsiteY259" fmla="*/ 12320337 h 15135727"/>
              <a:gd name="connsiteX260" fmla="*/ 3007895 w 8128084"/>
              <a:gd name="connsiteY260" fmla="*/ 12079706 h 15135727"/>
              <a:gd name="connsiteX261" fmla="*/ 2911642 w 8128084"/>
              <a:gd name="connsiteY261" fmla="*/ 11935327 h 15135727"/>
              <a:gd name="connsiteX262" fmla="*/ 2863516 w 8128084"/>
              <a:gd name="connsiteY262" fmla="*/ 11694695 h 15135727"/>
              <a:gd name="connsiteX263" fmla="*/ 2911642 w 8128084"/>
              <a:gd name="connsiteY263" fmla="*/ 11454064 h 15135727"/>
              <a:gd name="connsiteX264" fmla="*/ 3056021 w 8128084"/>
              <a:gd name="connsiteY264" fmla="*/ 11454064 h 15135727"/>
              <a:gd name="connsiteX265" fmla="*/ 2983832 w 8128084"/>
              <a:gd name="connsiteY265" fmla="*/ 11381874 h 15135727"/>
              <a:gd name="connsiteX266" fmla="*/ 3031958 w 8128084"/>
              <a:gd name="connsiteY266" fmla="*/ 11285621 h 15135727"/>
              <a:gd name="connsiteX267" fmla="*/ 3007895 w 8128084"/>
              <a:gd name="connsiteY267" fmla="*/ 11189369 h 15135727"/>
              <a:gd name="connsiteX268" fmla="*/ 2887579 w 8128084"/>
              <a:gd name="connsiteY268" fmla="*/ 11141242 h 15135727"/>
              <a:gd name="connsiteX269" fmla="*/ 2887579 w 8128084"/>
              <a:gd name="connsiteY269" fmla="*/ 10972800 h 15135727"/>
              <a:gd name="connsiteX270" fmla="*/ 2887579 w 8128084"/>
              <a:gd name="connsiteY270" fmla="*/ 10924674 h 15135727"/>
              <a:gd name="connsiteX271" fmla="*/ 2767264 w 8128084"/>
              <a:gd name="connsiteY271" fmla="*/ 11020927 h 15135727"/>
              <a:gd name="connsiteX272" fmla="*/ 2743200 w 8128084"/>
              <a:gd name="connsiteY272" fmla="*/ 10924674 h 15135727"/>
              <a:gd name="connsiteX273" fmla="*/ 2550695 w 8128084"/>
              <a:gd name="connsiteY273" fmla="*/ 11020927 h 15135727"/>
              <a:gd name="connsiteX274" fmla="*/ 2526632 w 8128084"/>
              <a:gd name="connsiteY274" fmla="*/ 11117179 h 15135727"/>
              <a:gd name="connsiteX275" fmla="*/ 2334127 w 8128084"/>
              <a:gd name="connsiteY275" fmla="*/ 10996864 h 15135727"/>
              <a:gd name="connsiteX276" fmla="*/ 2358190 w 8128084"/>
              <a:gd name="connsiteY276" fmla="*/ 10732169 h 15135727"/>
              <a:gd name="connsiteX277" fmla="*/ 2334127 w 8128084"/>
              <a:gd name="connsiteY277" fmla="*/ 10587790 h 15135727"/>
              <a:gd name="connsiteX278" fmla="*/ 2406316 w 8128084"/>
              <a:gd name="connsiteY278" fmla="*/ 10491537 h 15135727"/>
              <a:gd name="connsiteX279" fmla="*/ 2598821 w 8128084"/>
              <a:gd name="connsiteY279" fmla="*/ 10684042 h 15135727"/>
              <a:gd name="connsiteX280" fmla="*/ 2767264 w 8128084"/>
              <a:gd name="connsiteY280" fmla="*/ 10684042 h 15135727"/>
              <a:gd name="connsiteX281" fmla="*/ 2646948 w 8128084"/>
              <a:gd name="connsiteY281" fmla="*/ 10515600 h 15135727"/>
              <a:gd name="connsiteX282" fmla="*/ 2815390 w 8128084"/>
              <a:gd name="connsiteY282" fmla="*/ 10395285 h 15135727"/>
              <a:gd name="connsiteX283" fmla="*/ 3080085 w 8128084"/>
              <a:gd name="connsiteY283" fmla="*/ 10419348 h 15135727"/>
              <a:gd name="connsiteX284" fmla="*/ 3248527 w 8128084"/>
              <a:gd name="connsiteY284" fmla="*/ 10539664 h 15135727"/>
              <a:gd name="connsiteX285" fmla="*/ 3320716 w 8128084"/>
              <a:gd name="connsiteY285" fmla="*/ 10659979 h 15135727"/>
              <a:gd name="connsiteX286" fmla="*/ 3465095 w 8128084"/>
              <a:gd name="connsiteY286" fmla="*/ 10659979 h 15135727"/>
              <a:gd name="connsiteX287" fmla="*/ 3441032 w 8128084"/>
              <a:gd name="connsiteY287" fmla="*/ 10491537 h 15135727"/>
              <a:gd name="connsiteX288" fmla="*/ 3392906 w 8128084"/>
              <a:gd name="connsiteY288" fmla="*/ 10250906 h 15135727"/>
              <a:gd name="connsiteX289" fmla="*/ 3152274 w 8128084"/>
              <a:gd name="connsiteY289" fmla="*/ 10250906 h 15135727"/>
              <a:gd name="connsiteX290" fmla="*/ 3176337 w 8128084"/>
              <a:gd name="connsiteY290" fmla="*/ 10178716 h 15135727"/>
              <a:gd name="connsiteX291" fmla="*/ 3104148 w 8128084"/>
              <a:gd name="connsiteY291" fmla="*/ 10154653 h 15135727"/>
              <a:gd name="connsiteX292" fmla="*/ 3007895 w 8128084"/>
              <a:gd name="connsiteY292" fmla="*/ 9962148 h 15135727"/>
              <a:gd name="connsiteX293" fmla="*/ 3176337 w 8128084"/>
              <a:gd name="connsiteY293" fmla="*/ 9889958 h 15135727"/>
              <a:gd name="connsiteX294" fmla="*/ 2959769 w 8128084"/>
              <a:gd name="connsiteY294" fmla="*/ 9504948 h 15135727"/>
              <a:gd name="connsiteX295" fmla="*/ 2791327 w 8128084"/>
              <a:gd name="connsiteY295" fmla="*/ 9456821 h 15135727"/>
              <a:gd name="connsiteX296" fmla="*/ 2574758 w 8128084"/>
              <a:gd name="connsiteY296" fmla="*/ 9336506 h 15135727"/>
              <a:gd name="connsiteX297" fmla="*/ 2550695 w 8128084"/>
              <a:gd name="connsiteY297" fmla="*/ 9071811 h 15135727"/>
              <a:gd name="connsiteX298" fmla="*/ 2695074 w 8128084"/>
              <a:gd name="connsiteY298" fmla="*/ 8999621 h 15135727"/>
              <a:gd name="connsiteX299" fmla="*/ 2622885 w 8128084"/>
              <a:gd name="connsiteY299" fmla="*/ 8975558 h 15135727"/>
              <a:gd name="connsiteX300" fmla="*/ 2430379 w 8128084"/>
              <a:gd name="connsiteY300" fmla="*/ 8999621 h 15135727"/>
              <a:gd name="connsiteX301" fmla="*/ 2261937 w 8128084"/>
              <a:gd name="connsiteY301" fmla="*/ 9168064 h 15135727"/>
              <a:gd name="connsiteX302" fmla="*/ 2237874 w 8128084"/>
              <a:gd name="connsiteY302" fmla="*/ 8999621 h 15135727"/>
              <a:gd name="connsiteX303" fmla="*/ 2117558 w 8128084"/>
              <a:gd name="connsiteY303" fmla="*/ 8975558 h 15135727"/>
              <a:gd name="connsiteX304" fmla="*/ 2045369 w 8128084"/>
              <a:gd name="connsiteY304" fmla="*/ 8783053 h 15135727"/>
              <a:gd name="connsiteX305" fmla="*/ 1852864 w 8128084"/>
              <a:gd name="connsiteY305" fmla="*/ 8758990 h 15135727"/>
              <a:gd name="connsiteX306" fmla="*/ 1636295 w 8128084"/>
              <a:gd name="connsiteY306" fmla="*/ 8927432 h 15135727"/>
              <a:gd name="connsiteX307" fmla="*/ 1588169 w 8128084"/>
              <a:gd name="connsiteY307" fmla="*/ 9023685 h 15135727"/>
              <a:gd name="connsiteX308" fmla="*/ 1515979 w 8128084"/>
              <a:gd name="connsiteY308" fmla="*/ 8879306 h 15135727"/>
              <a:gd name="connsiteX309" fmla="*/ 1347537 w 8128084"/>
              <a:gd name="connsiteY309" fmla="*/ 8879306 h 15135727"/>
              <a:gd name="connsiteX310" fmla="*/ 1347537 w 8128084"/>
              <a:gd name="connsiteY310" fmla="*/ 8710864 h 15135727"/>
              <a:gd name="connsiteX311" fmla="*/ 1106906 w 8128084"/>
              <a:gd name="connsiteY311" fmla="*/ 8783053 h 15135727"/>
              <a:gd name="connsiteX312" fmla="*/ 890337 w 8128084"/>
              <a:gd name="connsiteY312" fmla="*/ 8686800 h 15135727"/>
              <a:gd name="connsiteX313" fmla="*/ 649706 w 8128084"/>
              <a:gd name="connsiteY313" fmla="*/ 8662737 h 15135727"/>
              <a:gd name="connsiteX314" fmla="*/ 385011 w 8128084"/>
              <a:gd name="connsiteY314" fmla="*/ 8566485 h 15135727"/>
              <a:gd name="connsiteX315" fmla="*/ 577516 w 8128084"/>
              <a:gd name="connsiteY315" fmla="*/ 8373979 h 15135727"/>
              <a:gd name="connsiteX316" fmla="*/ 794085 w 8128084"/>
              <a:gd name="connsiteY316" fmla="*/ 8301790 h 15135727"/>
              <a:gd name="connsiteX317" fmla="*/ 745958 w 8128084"/>
              <a:gd name="connsiteY317" fmla="*/ 8133348 h 15135727"/>
              <a:gd name="connsiteX318" fmla="*/ 818148 w 8128084"/>
              <a:gd name="connsiteY318" fmla="*/ 7820527 h 15135727"/>
              <a:gd name="connsiteX319" fmla="*/ 697832 w 8128084"/>
              <a:gd name="connsiteY319" fmla="*/ 7820527 h 15135727"/>
              <a:gd name="connsiteX320" fmla="*/ 625642 w 8128084"/>
              <a:gd name="connsiteY320" fmla="*/ 7916779 h 15135727"/>
              <a:gd name="connsiteX321" fmla="*/ 457200 w 8128084"/>
              <a:gd name="connsiteY321" fmla="*/ 7820527 h 15135727"/>
              <a:gd name="connsiteX322" fmla="*/ 529390 w 8128084"/>
              <a:gd name="connsiteY322" fmla="*/ 7700211 h 15135727"/>
              <a:gd name="connsiteX323" fmla="*/ 938464 w 8128084"/>
              <a:gd name="connsiteY323" fmla="*/ 7676148 h 15135727"/>
              <a:gd name="connsiteX324" fmla="*/ 1058779 w 8128084"/>
              <a:gd name="connsiteY324" fmla="*/ 7459579 h 15135727"/>
              <a:gd name="connsiteX325" fmla="*/ 1203158 w 8128084"/>
              <a:gd name="connsiteY325" fmla="*/ 7603958 h 15135727"/>
              <a:gd name="connsiteX326" fmla="*/ 1299411 w 8128084"/>
              <a:gd name="connsiteY326" fmla="*/ 7555832 h 15135727"/>
              <a:gd name="connsiteX327" fmla="*/ 1443790 w 8128084"/>
              <a:gd name="connsiteY327" fmla="*/ 7507706 h 15135727"/>
              <a:gd name="connsiteX328" fmla="*/ 1684421 w 8128084"/>
              <a:gd name="connsiteY328" fmla="*/ 7603958 h 15135727"/>
              <a:gd name="connsiteX329" fmla="*/ 1684421 w 8128084"/>
              <a:gd name="connsiteY329" fmla="*/ 7603958 h 15135727"/>
              <a:gd name="connsiteX330" fmla="*/ 1540042 w 8128084"/>
              <a:gd name="connsiteY330" fmla="*/ 7363327 h 15135727"/>
              <a:gd name="connsiteX331" fmla="*/ 1299411 w 8128084"/>
              <a:gd name="connsiteY331" fmla="*/ 7315200 h 15135727"/>
              <a:gd name="connsiteX332" fmla="*/ 1130969 w 8128084"/>
              <a:gd name="connsiteY332" fmla="*/ 7339264 h 15135727"/>
              <a:gd name="connsiteX333" fmla="*/ 1034716 w 8128084"/>
              <a:gd name="connsiteY333" fmla="*/ 7315200 h 15135727"/>
              <a:gd name="connsiteX334" fmla="*/ 1155032 w 8128084"/>
              <a:gd name="connsiteY334" fmla="*/ 7050506 h 15135727"/>
              <a:gd name="connsiteX335" fmla="*/ 1155032 w 8128084"/>
              <a:gd name="connsiteY335" fmla="*/ 6930190 h 15135727"/>
              <a:gd name="connsiteX336" fmla="*/ 1155032 w 8128084"/>
              <a:gd name="connsiteY336" fmla="*/ 6761748 h 15135727"/>
              <a:gd name="connsiteX337" fmla="*/ 1203158 w 8128084"/>
              <a:gd name="connsiteY337" fmla="*/ 6617369 h 15135727"/>
              <a:gd name="connsiteX338" fmla="*/ 1371600 w 8128084"/>
              <a:gd name="connsiteY338" fmla="*/ 6472990 h 15135727"/>
              <a:gd name="connsiteX339" fmla="*/ 1443790 w 8128084"/>
              <a:gd name="connsiteY339" fmla="*/ 6328611 h 15135727"/>
              <a:gd name="connsiteX340" fmla="*/ 1419727 w 8128084"/>
              <a:gd name="connsiteY340" fmla="*/ 6208295 h 15135727"/>
              <a:gd name="connsiteX341" fmla="*/ 1275348 w 8128084"/>
              <a:gd name="connsiteY341" fmla="*/ 6304548 h 15135727"/>
              <a:gd name="connsiteX342" fmla="*/ 1323474 w 8128084"/>
              <a:gd name="connsiteY342" fmla="*/ 6015790 h 15135727"/>
              <a:gd name="connsiteX343" fmla="*/ 1540042 w 8128084"/>
              <a:gd name="connsiteY343" fmla="*/ 5871411 h 15135727"/>
              <a:gd name="connsiteX344" fmla="*/ 1540042 w 8128084"/>
              <a:gd name="connsiteY344" fmla="*/ 5751095 h 15135727"/>
              <a:gd name="connsiteX345" fmla="*/ 1395664 w 8128084"/>
              <a:gd name="connsiteY345" fmla="*/ 5799221 h 15135727"/>
              <a:gd name="connsiteX346" fmla="*/ 1179095 w 8128084"/>
              <a:gd name="connsiteY346" fmla="*/ 5799221 h 15135727"/>
              <a:gd name="connsiteX347" fmla="*/ 890337 w 8128084"/>
              <a:gd name="connsiteY347" fmla="*/ 5775158 h 15135727"/>
              <a:gd name="connsiteX348" fmla="*/ 697832 w 8128084"/>
              <a:gd name="connsiteY348" fmla="*/ 5606716 h 15135727"/>
              <a:gd name="connsiteX349" fmla="*/ 577516 w 8128084"/>
              <a:gd name="connsiteY349" fmla="*/ 5582653 h 15135727"/>
              <a:gd name="connsiteX350" fmla="*/ 697832 w 8128084"/>
              <a:gd name="connsiteY350" fmla="*/ 5775158 h 15135727"/>
              <a:gd name="connsiteX351" fmla="*/ 409074 w 8128084"/>
              <a:gd name="connsiteY351" fmla="*/ 5799221 h 15135727"/>
              <a:gd name="connsiteX352" fmla="*/ 168442 w 8128084"/>
              <a:gd name="connsiteY352" fmla="*/ 5702969 h 15135727"/>
              <a:gd name="connsiteX353" fmla="*/ 264695 w 8128084"/>
              <a:gd name="connsiteY353" fmla="*/ 5558590 h 15135727"/>
              <a:gd name="connsiteX354" fmla="*/ 144379 w 8128084"/>
              <a:gd name="connsiteY354" fmla="*/ 5510464 h 15135727"/>
              <a:gd name="connsiteX355" fmla="*/ 0 w 8128084"/>
              <a:gd name="connsiteY355" fmla="*/ 5462337 h 15135727"/>
              <a:gd name="connsiteX356" fmla="*/ 96253 w 8128084"/>
              <a:gd name="connsiteY356"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42827 w 8128084"/>
              <a:gd name="connsiteY202" fmla="*/ 14383753 h 15135727"/>
              <a:gd name="connsiteX203" fmla="*/ 4403558 w 8128084"/>
              <a:gd name="connsiteY203" fmla="*/ 14437895 h 15135727"/>
              <a:gd name="connsiteX204" fmla="*/ 4340058 w 8128084"/>
              <a:gd name="connsiteY204" fmla="*/ 14475995 h 15135727"/>
              <a:gd name="connsiteX205" fmla="*/ 4303127 w 8128084"/>
              <a:gd name="connsiteY205" fmla="*/ 14364703 h 15135727"/>
              <a:gd name="connsiteX206" fmla="*/ 4276892 w 8128084"/>
              <a:gd name="connsiteY206" fmla="*/ 14296190 h 15135727"/>
              <a:gd name="connsiteX207" fmla="*/ 4235116 w 8128084"/>
              <a:gd name="connsiteY207" fmla="*/ 14341642 h 15135727"/>
              <a:gd name="connsiteX208" fmla="*/ 4162927 w 8128084"/>
              <a:gd name="connsiteY208" fmla="*/ 14389769 h 15135727"/>
              <a:gd name="connsiteX209" fmla="*/ 4137527 w 8128084"/>
              <a:gd name="connsiteY209" fmla="*/ 14364369 h 15135727"/>
              <a:gd name="connsiteX210" fmla="*/ 3998327 w 8128084"/>
              <a:gd name="connsiteY210" fmla="*/ 14409153 h 15135727"/>
              <a:gd name="connsiteX211" fmla="*/ 4023727 w 8128084"/>
              <a:gd name="connsiteY211" fmla="*/ 14275803 h 15135727"/>
              <a:gd name="connsiteX212" fmla="*/ 3915945 w 8128084"/>
              <a:gd name="connsiteY212" fmla="*/ 14289840 h 15135727"/>
              <a:gd name="connsiteX213" fmla="*/ 3801979 w 8128084"/>
              <a:gd name="connsiteY213" fmla="*/ 14293516 h 15135727"/>
              <a:gd name="connsiteX214" fmla="*/ 3719764 w 8128084"/>
              <a:gd name="connsiteY214" fmla="*/ 14415169 h 15135727"/>
              <a:gd name="connsiteX215" fmla="*/ 3625850 w 8128084"/>
              <a:gd name="connsiteY215" fmla="*/ 14616364 h 15135727"/>
              <a:gd name="connsiteX216" fmla="*/ 3513221 w 8128084"/>
              <a:gd name="connsiteY216" fmla="*/ 14726653 h 15135727"/>
              <a:gd name="connsiteX217" fmla="*/ 3583071 w 8128084"/>
              <a:gd name="connsiteY217" fmla="*/ 14832932 h 15135727"/>
              <a:gd name="connsiteX218" fmla="*/ 3633537 w 8128084"/>
              <a:gd name="connsiteY218" fmla="*/ 14967285 h 15135727"/>
              <a:gd name="connsiteX219" fmla="*/ 3609474 w 8128084"/>
              <a:gd name="connsiteY219" fmla="*/ 15087600 h 15135727"/>
              <a:gd name="connsiteX220" fmla="*/ 3479132 w 8128084"/>
              <a:gd name="connsiteY220" fmla="*/ 14975974 h 15135727"/>
              <a:gd name="connsiteX221" fmla="*/ 3304340 w 8128084"/>
              <a:gd name="connsiteY221" fmla="*/ 14949237 h 15135727"/>
              <a:gd name="connsiteX222" fmla="*/ 3261227 w 8128084"/>
              <a:gd name="connsiteY222" fmla="*/ 14787145 h 15135727"/>
              <a:gd name="connsiteX223" fmla="*/ 3128211 w 8128084"/>
              <a:gd name="connsiteY223" fmla="*/ 14919158 h 15135727"/>
              <a:gd name="connsiteX224" fmla="*/ 3090277 w 8128084"/>
              <a:gd name="connsiteY224" fmla="*/ 15075903 h 15135727"/>
              <a:gd name="connsiteX225" fmla="*/ 2959769 w 8128084"/>
              <a:gd name="connsiteY225" fmla="*/ 15135727 h 15135727"/>
              <a:gd name="connsiteX226" fmla="*/ 2891256 w 8128084"/>
              <a:gd name="connsiteY226" fmla="*/ 14945895 h 15135727"/>
              <a:gd name="connsiteX227" fmla="*/ 2829927 w 8128084"/>
              <a:gd name="connsiteY227" fmla="*/ 14872703 h 15135727"/>
              <a:gd name="connsiteX228" fmla="*/ 2887579 w 8128084"/>
              <a:gd name="connsiteY228" fmla="*/ 14774779 h 15135727"/>
              <a:gd name="connsiteX229" fmla="*/ 2779127 w 8128084"/>
              <a:gd name="connsiteY229" fmla="*/ 14694903 h 15135727"/>
              <a:gd name="connsiteX230" fmla="*/ 2839453 w 8128084"/>
              <a:gd name="connsiteY230" fmla="*/ 14582274 h 15135727"/>
              <a:gd name="connsiteX231" fmla="*/ 2935706 w 8128084"/>
              <a:gd name="connsiteY231" fmla="*/ 14510085 h 15135727"/>
              <a:gd name="connsiteX232" fmla="*/ 2948406 w 8128084"/>
              <a:gd name="connsiteY232" fmla="*/ 14554535 h 15135727"/>
              <a:gd name="connsiteX233" fmla="*/ 2855327 w 8128084"/>
              <a:gd name="connsiteY233" fmla="*/ 14371053 h 15135727"/>
              <a:gd name="connsiteX234" fmla="*/ 3014077 w 8128084"/>
              <a:gd name="connsiteY234" fmla="*/ 14447253 h 15135727"/>
              <a:gd name="connsiteX235" fmla="*/ 3029285 w 8128084"/>
              <a:gd name="connsiteY235" fmla="*/ 14363032 h 15135727"/>
              <a:gd name="connsiteX236" fmla="*/ 3152274 w 8128084"/>
              <a:gd name="connsiteY236" fmla="*/ 14341642 h 15135727"/>
              <a:gd name="connsiteX237" fmla="*/ 3080085 w 8128084"/>
              <a:gd name="connsiteY237" fmla="*/ 14269453 h 15135727"/>
              <a:gd name="connsiteX238" fmla="*/ 3152274 w 8128084"/>
              <a:gd name="connsiteY238" fmla="*/ 14197264 h 15135727"/>
              <a:gd name="connsiteX239" fmla="*/ 3152274 w 8128084"/>
              <a:gd name="connsiteY239" fmla="*/ 14052885 h 15135727"/>
              <a:gd name="connsiteX240" fmla="*/ 3080085 w 8128084"/>
              <a:gd name="connsiteY240" fmla="*/ 13980695 h 15135727"/>
              <a:gd name="connsiteX241" fmla="*/ 3056021 w 8128084"/>
              <a:gd name="connsiteY241" fmla="*/ 14076948 h 15135727"/>
              <a:gd name="connsiteX242" fmla="*/ 2935706 w 8128084"/>
              <a:gd name="connsiteY242" fmla="*/ 14076948 h 15135727"/>
              <a:gd name="connsiteX243" fmla="*/ 2863516 w 8128084"/>
              <a:gd name="connsiteY243" fmla="*/ 14125074 h 15135727"/>
              <a:gd name="connsiteX244" fmla="*/ 2719137 w 8128084"/>
              <a:gd name="connsiteY244" fmla="*/ 14197264 h 15135727"/>
              <a:gd name="connsiteX245" fmla="*/ 2646948 w 8128084"/>
              <a:gd name="connsiteY245" fmla="*/ 14197264 h 15135727"/>
              <a:gd name="connsiteX246" fmla="*/ 2598821 w 8128084"/>
              <a:gd name="connsiteY246" fmla="*/ 14125074 h 15135727"/>
              <a:gd name="connsiteX247" fmla="*/ 2430379 w 8128084"/>
              <a:gd name="connsiteY247" fmla="*/ 13836316 h 15135727"/>
              <a:gd name="connsiteX248" fmla="*/ 2646948 w 8128084"/>
              <a:gd name="connsiteY248" fmla="*/ 13812253 h 15135727"/>
              <a:gd name="connsiteX249" fmla="*/ 2502569 w 8128084"/>
              <a:gd name="connsiteY249" fmla="*/ 13475369 h 15135727"/>
              <a:gd name="connsiteX250" fmla="*/ 2550695 w 8128084"/>
              <a:gd name="connsiteY250" fmla="*/ 13186611 h 15135727"/>
              <a:gd name="connsiteX251" fmla="*/ 2719137 w 8128084"/>
              <a:gd name="connsiteY251" fmla="*/ 13042232 h 15135727"/>
              <a:gd name="connsiteX252" fmla="*/ 2791327 w 8128084"/>
              <a:gd name="connsiteY252" fmla="*/ 12945979 h 15135727"/>
              <a:gd name="connsiteX253" fmla="*/ 3031958 w 8128084"/>
              <a:gd name="connsiteY253" fmla="*/ 13090358 h 15135727"/>
              <a:gd name="connsiteX254" fmla="*/ 3056021 w 8128084"/>
              <a:gd name="connsiteY254" fmla="*/ 12753474 h 15135727"/>
              <a:gd name="connsiteX255" fmla="*/ 2887579 w 8128084"/>
              <a:gd name="connsiteY255" fmla="*/ 12777537 h 15135727"/>
              <a:gd name="connsiteX256" fmla="*/ 2815390 w 8128084"/>
              <a:gd name="connsiteY256" fmla="*/ 12777537 h 15135727"/>
              <a:gd name="connsiteX257" fmla="*/ 3176337 w 8128084"/>
              <a:gd name="connsiteY257" fmla="*/ 12368464 h 15135727"/>
              <a:gd name="connsiteX258" fmla="*/ 3104148 w 8128084"/>
              <a:gd name="connsiteY258" fmla="*/ 12320337 h 15135727"/>
              <a:gd name="connsiteX259" fmla="*/ 3104148 w 8128084"/>
              <a:gd name="connsiteY259" fmla="*/ 12320337 h 15135727"/>
              <a:gd name="connsiteX260" fmla="*/ 3007895 w 8128084"/>
              <a:gd name="connsiteY260" fmla="*/ 12079706 h 15135727"/>
              <a:gd name="connsiteX261" fmla="*/ 2911642 w 8128084"/>
              <a:gd name="connsiteY261" fmla="*/ 11935327 h 15135727"/>
              <a:gd name="connsiteX262" fmla="*/ 2863516 w 8128084"/>
              <a:gd name="connsiteY262" fmla="*/ 11694695 h 15135727"/>
              <a:gd name="connsiteX263" fmla="*/ 2911642 w 8128084"/>
              <a:gd name="connsiteY263" fmla="*/ 11454064 h 15135727"/>
              <a:gd name="connsiteX264" fmla="*/ 3056021 w 8128084"/>
              <a:gd name="connsiteY264" fmla="*/ 11454064 h 15135727"/>
              <a:gd name="connsiteX265" fmla="*/ 2983832 w 8128084"/>
              <a:gd name="connsiteY265" fmla="*/ 11381874 h 15135727"/>
              <a:gd name="connsiteX266" fmla="*/ 3031958 w 8128084"/>
              <a:gd name="connsiteY266" fmla="*/ 11285621 h 15135727"/>
              <a:gd name="connsiteX267" fmla="*/ 3007895 w 8128084"/>
              <a:gd name="connsiteY267" fmla="*/ 11189369 h 15135727"/>
              <a:gd name="connsiteX268" fmla="*/ 2887579 w 8128084"/>
              <a:gd name="connsiteY268" fmla="*/ 11141242 h 15135727"/>
              <a:gd name="connsiteX269" fmla="*/ 2887579 w 8128084"/>
              <a:gd name="connsiteY269" fmla="*/ 10972800 h 15135727"/>
              <a:gd name="connsiteX270" fmla="*/ 2887579 w 8128084"/>
              <a:gd name="connsiteY270" fmla="*/ 10924674 h 15135727"/>
              <a:gd name="connsiteX271" fmla="*/ 2767264 w 8128084"/>
              <a:gd name="connsiteY271" fmla="*/ 11020927 h 15135727"/>
              <a:gd name="connsiteX272" fmla="*/ 2743200 w 8128084"/>
              <a:gd name="connsiteY272" fmla="*/ 10924674 h 15135727"/>
              <a:gd name="connsiteX273" fmla="*/ 2550695 w 8128084"/>
              <a:gd name="connsiteY273" fmla="*/ 11020927 h 15135727"/>
              <a:gd name="connsiteX274" fmla="*/ 2526632 w 8128084"/>
              <a:gd name="connsiteY274" fmla="*/ 11117179 h 15135727"/>
              <a:gd name="connsiteX275" fmla="*/ 2334127 w 8128084"/>
              <a:gd name="connsiteY275" fmla="*/ 10996864 h 15135727"/>
              <a:gd name="connsiteX276" fmla="*/ 2358190 w 8128084"/>
              <a:gd name="connsiteY276" fmla="*/ 10732169 h 15135727"/>
              <a:gd name="connsiteX277" fmla="*/ 2334127 w 8128084"/>
              <a:gd name="connsiteY277" fmla="*/ 10587790 h 15135727"/>
              <a:gd name="connsiteX278" fmla="*/ 2406316 w 8128084"/>
              <a:gd name="connsiteY278" fmla="*/ 10491537 h 15135727"/>
              <a:gd name="connsiteX279" fmla="*/ 2598821 w 8128084"/>
              <a:gd name="connsiteY279" fmla="*/ 10684042 h 15135727"/>
              <a:gd name="connsiteX280" fmla="*/ 2767264 w 8128084"/>
              <a:gd name="connsiteY280" fmla="*/ 10684042 h 15135727"/>
              <a:gd name="connsiteX281" fmla="*/ 2646948 w 8128084"/>
              <a:gd name="connsiteY281" fmla="*/ 10515600 h 15135727"/>
              <a:gd name="connsiteX282" fmla="*/ 2815390 w 8128084"/>
              <a:gd name="connsiteY282" fmla="*/ 10395285 h 15135727"/>
              <a:gd name="connsiteX283" fmla="*/ 3080085 w 8128084"/>
              <a:gd name="connsiteY283" fmla="*/ 10419348 h 15135727"/>
              <a:gd name="connsiteX284" fmla="*/ 3248527 w 8128084"/>
              <a:gd name="connsiteY284" fmla="*/ 10539664 h 15135727"/>
              <a:gd name="connsiteX285" fmla="*/ 3320716 w 8128084"/>
              <a:gd name="connsiteY285" fmla="*/ 10659979 h 15135727"/>
              <a:gd name="connsiteX286" fmla="*/ 3465095 w 8128084"/>
              <a:gd name="connsiteY286" fmla="*/ 10659979 h 15135727"/>
              <a:gd name="connsiteX287" fmla="*/ 3441032 w 8128084"/>
              <a:gd name="connsiteY287" fmla="*/ 10491537 h 15135727"/>
              <a:gd name="connsiteX288" fmla="*/ 3392906 w 8128084"/>
              <a:gd name="connsiteY288" fmla="*/ 10250906 h 15135727"/>
              <a:gd name="connsiteX289" fmla="*/ 3152274 w 8128084"/>
              <a:gd name="connsiteY289" fmla="*/ 10250906 h 15135727"/>
              <a:gd name="connsiteX290" fmla="*/ 3176337 w 8128084"/>
              <a:gd name="connsiteY290" fmla="*/ 10178716 h 15135727"/>
              <a:gd name="connsiteX291" fmla="*/ 3104148 w 8128084"/>
              <a:gd name="connsiteY291" fmla="*/ 10154653 h 15135727"/>
              <a:gd name="connsiteX292" fmla="*/ 3007895 w 8128084"/>
              <a:gd name="connsiteY292" fmla="*/ 9962148 h 15135727"/>
              <a:gd name="connsiteX293" fmla="*/ 3176337 w 8128084"/>
              <a:gd name="connsiteY293" fmla="*/ 9889958 h 15135727"/>
              <a:gd name="connsiteX294" fmla="*/ 2959769 w 8128084"/>
              <a:gd name="connsiteY294" fmla="*/ 9504948 h 15135727"/>
              <a:gd name="connsiteX295" fmla="*/ 2791327 w 8128084"/>
              <a:gd name="connsiteY295" fmla="*/ 9456821 h 15135727"/>
              <a:gd name="connsiteX296" fmla="*/ 2574758 w 8128084"/>
              <a:gd name="connsiteY296" fmla="*/ 9336506 h 15135727"/>
              <a:gd name="connsiteX297" fmla="*/ 2550695 w 8128084"/>
              <a:gd name="connsiteY297" fmla="*/ 9071811 h 15135727"/>
              <a:gd name="connsiteX298" fmla="*/ 2695074 w 8128084"/>
              <a:gd name="connsiteY298" fmla="*/ 8999621 h 15135727"/>
              <a:gd name="connsiteX299" fmla="*/ 2622885 w 8128084"/>
              <a:gd name="connsiteY299" fmla="*/ 8975558 h 15135727"/>
              <a:gd name="connsiteX300" fmla="*/ 2430379 w 8128084"/>
              <a:gd name="connsiteY300" fmla="*/ 8999621 h 15135727"/>
              <a:gd name="connsiteX301" fmla="*/ 2261937 w 8128084"/>
              <a:gd name="connsiteY301" fmla="*/ 9168064 h 15135727"/>
              <a:gd name="connsiteX302" fmla="*/ 2237874 w 8128084"/>
              <a:gd name="connsiteY302" fmla="*/ 8999621 h 15135727"/>
              <a:gd name="connsiteX303" fmla="*/ 2117558 w 8128084"/>
              <a:gd name="connsiteY303" fmla="*/ 8975558 h 15135727"/>
              <a:gd name="connsiteX304" fmla="*/ 2045369 w 8128084"/>
              <a:gd name="connsiteY304" fmla="*/ 8783053 h 15135727"/>
              <a:gd name="connsiteX305" fmla="*/ 1852864 w 8128084"/>
              <a:gd name="connsiteY305" fmla="*/ 8758990 h 15135727"/>
              <a:gd name="connsiteX306" fmla="*/ 1636295 w 8128084"/>
              <a:gd name="connsiteY306" fmla="*/ 8927432 h 15135727"/>
              <a:gd name="connsiteX307" fmla="*/ 1588169 w 8128084"/>
              <a:gd name="connsiteY307" fmla="*/ 9023685 h 15135727"/>
              <a:gd name="connsiteX308" fmla="*/ 1515979 w 8128084"/>
              <a:gd name="connsiteY308" fmla="*/ 8879306 h 15135727"/>
              <a:gd name="connsiteX309" fmla="*/ 1347537 w 8128084"/>
              <a:gd name="connsiteY309" fmla="*/ 8879306 h 15135727"/>
              <a:gd name="connsiteX310" fmla="*/ 1347537 w 8128084"/>
              <a:gd name="connsiteY310" fmla="*/ 8710864 h 15135727"/>
              <a:gd name="connsiteX311" fmla="*/ 1106906 w 8128084"/>
              <a:gd name="connsiteY311" fmla="*/ 8783053 h 15135727"/>
              <a:gd name="connsiteX312" fmla="*/ 890337 w 8128084"/>
              <a:gd name="connsiteY312" fmla="*/ 8686800 h 15135727"/>
              <a:gd name="connsiteX313" fmla="*/ 649706 w 8128084"/>
              <a:gd name="connsiteY313" fmla="*/ 8662737 h 15135727"/>
              <a:gd name="connsiteX314" fmla="*/ 385011 w 8128084"/>
              <a:gd name="connsiteY314" fmla="*/ 8566485 h 15135727"/>
              <a:gd name="connsiteX315" fmla="*/ 577516 w 8128084"/>
              <a:gd name="connsiteY315" fmla="*/ 8373979 h 15135727"/>
              <a:gd name="connsiteX316" fmla="*/ 794085 w 8128084"/>
              <a:gd name="connsiteY316" fmla="*/ 8301790 h 15135727"/>
              <a:gd name="connsiteX317" fmla="*/ 745958 w 8128084"/>
              <a:gd name="connsiteY317" fmla="*/ 8133348 h 15135727"/>
              <a:gd name="connsiteX318" fmla="*/ 818148 w 8128084"/>
              <a:gd name="connsiteY318" fmla="*/ 7820527 h 15135727"/>
              <a:gd name="connsiteX319" fmla="*/ 697832 w 8128084"/>
              <a:gd name="connsiteY319" fmla="*/ 7820527 h 15135727"/>
              <a:gd name="connsiteX320" fmla="*/ 625642 w 8128084"/>
              <a:gd name="connsiteY320" fmla="*/ 7916779 h 15135727"/>
              <a:gd name="connsiteX321" fmla="*/ 457200 w 8128084"/>
              <a:gd name="connsiteY321" fmla="*/ 7820527 h 15135727"/>
              <a:gd name="connsiteX322" fmla="*/ 529390 w 8128084"/>
              <a:gd name="connsiteY322" fmla="*/ 7700211 h 15135727"/>
              <a:gd name="connsiteX323" fmla="*/ 938464 w 8128084"/>
              <a:gd name="connsiteY323" fmla="*/ 7676148 h 15135727"/>
              <a:gd name="connsiteX324" fmla="*/ 1058779 w 8128084"/>
              <a:gd name="connsiteY324" fmla="*/ 7459579 h 15135727"/>
              <a:gd name="connsiteX325" fmla="*/ 1203158 w 8128084"/>
              <a:gd name="connsiteY325" fmla="*/ 7603958 h 15135727"/>
              <a:gd name="connsiteX326" fmla="*/ 1299411 w 8128084"/>
              <a:gd name="connsiteY326" fmla="*/ 7555832 h 15135727"/>
              <a:gd name="connsiteX327" fmla="*/ 1443790 w 8128084"/>
              <a:gd name="connsiteY327" fmla="*/ 7507706 h 15135727"/>
              <a:gd name="connsiteX328" fmla="*/ 1684421 w 8128084"/>
              <a:gd name="connsiteY328" fmla="*/ 7603958 h 15135727"/>
              <a:gd name="connsiteX329" fmla="*/ 1684421 w 8128084"/>
              <a:gd name="connsiteY329" fmla="*/ 7603958 h 15135727"/>
              <a:gd name="connsiteX330" fmla="*/ 1540042 w 8128084"/>
              <a:gd name="connsiteY330" fmla="*/ 7363327 h 15135727"/>
              <a:gd name="connsiteX331" fmla="*/ 1299411 w 8128084"/>
              <a:gd name="connsiteY331" fmla="*/ 7315200 h 15135727"/>
              <a:gd name="connsiteX332" fmla="*/ 1130969 w 8128084"/>
              <a:gd name="connsiteY332" fmla="*/ 7339264 h 15135727"/>
              <a:gd name="connsiteX333" fmla="*/ 1034716 w 8128084"/>
              <a:gd name="connsiteY333" fmla="*/ 7315200 h 15135727"/>
              <a:gd name="connsiteX334" fmla="*/ 1155032 w 8128084"/>
              <a:gd name="connsiteY334" fmla="*/ 7050506 h 15135727"/>
              <a:gd name="connsiteX335" fmla="*/ 1155032 w 8128084"/>
              <a:gd name="connsiteY335" fmla="*/ 6930190 h 15135727"/>
              <a:gd name="connsiteX336" fmla="*/ 1155032 w 8128084"/>
              <a:gd name="connsiteY336" fmla="*/ 6761748 h 15135727"/>
              <a:gd name="connsiteX337" fmla="*/ 1203158 w 8128084"/>
              <a:gd name="connsiteY337" fmla="*/ 6617369 h 15135727"/>
              <a:gd name="connsiteX338" fmla="*/ 1371600 w 8128084"/>
              <a:gd name="connsiteY338" fmla="*/ 6472990 h 15135727"/>
              <a:gd name="connsiteX339" fmla="*/ 1443790 w 8128084"/>
              <a:gd name="connsiteY339" fmla="*/ 6328611 h 15135727"/>
              <a:gd name="connsiteX340" fmla="*/ 1419727 w 8128084"/>
              <a:gd name="connsiteY340" fmla="*/ 6208295 h 15135727"/>
              <a:gd name="connsiteX341" fmla="*/ 1275348 w 8128084"/>
              <a:gd name="connsiteY341" fmla="*/ 6304548 h 15135727"/>
              <a:gd name="connsiteX342" fmla="*/ 1323474 w 8128084"/>
              <a:gd name="connsiteY342" fmla="*/ 6015790 h 15135727"/>
              <a:gd name="connsiteX343" fmla="*/ 1540042 w 8128084"/>
              <a:gd name="connsiteY343" fmla="*/ 5871411 h 15135727"/>
              <a:gd name="connsiteX344" fmla="*/ 1540042 w 8128084"/>
              <a:gd name="connsiteY344" fmla="*/ 5751095 h 15135727"/>
              <a:gd name="connsiteX345" fmla="*/ 1395664 w 8128084"/>
              <a:gd name="connsiteY345" fmla="*/ 5799221 h 15135727"/>
              <a:gd name="connsiteX346" fmla="*/ 1179095 w 8128084"/>
              <a:gd name="connsiteY346" fmla="*/ 5799221 h 15135727"/>
              <a:gd name="connsiteX347" fmla="*/ 890337 w 8128084"/>
              <a:gd name="connsiteY347" fmla="*/ 5775158 h 15135727"/>
              <a:gd name="connsiteX348" fmla="*/ 697832 w 8128084"/>
              <a:gd name="connsiteY348" fmla="*/ 5606716 h 15135727"/>
              <a:gd name="connsiteX349" fmla="*/ 577516 w 8128084"/>
              <a:gd name="connsiteY349" fmla="*/ 5582653 h 15135727"/>
              <a:gd name="connsiteX350" fmla="*/ 697832 w 8128084"/>
              <a:gd name="connsiteY350" fmla="*/ 5775158 h 15135727"/>
              <a:gd name="connsiteX351" fmla="*/ 409074 w 8128084"/>
              <a:gd name="connsiteY351" fmla="*/ 5799221 h 15135727"/>
              <a:gd name="connsiteX352" fmla="*/ 168442 w 8128084"/>
              <a:gd name="connsiteY352" fmla="*/ 5702969 h 15135727"/>
              <a:gd name="connsiteX353" fmla="*/ 264695 w 8128084"/>
              <a:gd name="connsiteY353" fmla="*/ 5558590 h 15135727"/>
              <a:gd name="connsiteX354" fmla="*/ 144379 w 8128084"/>
              <a:gd name="connsiteY354" fmla="*/ 5510464 h 15135727"/>
              <a:gd name="connsiteX355" fmla="*/ 0 w 8128084"/>
              <a:gd name="connsiteY355" fmla="*/ 5462337 h 15135727"/>
              <a:gd name="connsiteX356" fmla="*/ 96253 w 8128084"/>
              <a:gd name="connsiteY356"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42827 w 8128084"/>
              <a:gd name="connsiteY202" fmla="*/ 14383753 h 15135727"/>
              <a:gd name="connsiteX203" fmla="*/ 4403558 w 8128084"/>
              <a:gd name="connsiteY203" fmla="*/ 14437895 h 15135727"/>
              <a:gd name="connsiteX204" fmla="*/ 4340058 w 8128084"/>
              <a:gd name="connsiteY204" fmla="*/ 14475995 h 15135727"/>
              <a:gd name="connsiteX205" fmla="*/ 4303127 w 8128084"/>
              <a:gd name="connsiteY205" fmla="*/ 14364703 h 15135727"/>
              <a:gd name="connsiteX206" fmla="*/ 4276892 w 8128084"/>
              <a:gd name="connsiteY206" fmla="*/ 14296190 h 15135727"/>
              <a:gd name="connsiteX207" fmla="*/ 4235116 w 8128084"/>
              <a:gd name="connsiteY207" fmla="*/ 14341642 h 15135727"/>
              <a:gd name="connsiteX208" fmla="*/ 4162927 w 8128084"/>
              <a:gd name="connsiteY208" fmla="*/ 14389769 h 15135727"/>
              <a:gd name="connsiteX209" fmla="*/ 4137527 w 8128084"/>
              <a:gd name="connsiteY209" fmla="*/ 14364369 h 15135727"/>
              <a:gd name="connsiteX210" fmla="*/ 3998327 w 8128084"/>
              <a:gd name="connsiteY210" fmla="*/ 14409153 h 15135727"/>
              <a:gd name="connsiteX211" fmla="*/ 4023727 w 8128084"/>
              <a:gd name="connsiteY211" fmla="*/ 14275803 h 15135727"/>
              <a:gd name="connsiteX212" fmla="*/ 3915945 w 8128084"/>
              <a:gd name="connsiteY212" fmla="*/ 14289840 h 15135727"/>
              <a:gd name="connsiteX213" fmla="*/ 3801979 w 8128084"/>
              <a:gd name="connsiteY213" fmla="*/ 14293516 h 15135727"/>
              <a:gd name="connsiteX214" fmla="*/ 3719764 w 8128084"/>
              <a:gd name="connsiteY214" fmla="*/ 14415169 h 15135727"/>
              <a:gd name="connsiteX215" fmla="*/ 3625850 w 8128084"/>
              <a:gd name="connsiteY215" fmla="*/ 14616364 h 15135727"/>
              <a:gd name="connsiteX216" fmla="*/ 3513221 w 8128084"/>
              <a:gd name="connsiteY216" fmla="*/ 14726653 h 15135727"/>
              <a:gd name="connsiteX217" fmla="*/ 3583071 w 8128084"/>
              <a:gd name="connsiteY217" fmla="*/ 14832932 h 15135727"/>
              <a:gd name="connsiteX218" fmla="*/ 3633537 w 8128084"/>
              <a:gd name="connsiteY218" fmla="*/ 14967285 h 15135727"/>
              <a:gd name="connsiteX219" fmla="*/ 3609474 w 8128084"/>
              <a:gd name="connsiteY219" fmla="*/ 15087600 h 15135727"/>
              <a:gd name="connsiteX220" fmla="*/ 3479132 w 8128084"/>
              <a:gd name="connsiteY220" fmla="*/ 14975974 h 15135727"/>
              <a:gd name="connsiteX221" fmla="*/ 3304340 w 8128084"/>
              <a:gd name="connsiteY221" fmla="*/ 14949237 h 15135727"/>
              <a:gd name="connsiteX222" fmla="*/ 3261227 w 8128084"/>
              <a:gd name="connsiteY222" fmla="*/ 14787145 h 15135727"/>
              <a:gd name="connsiteX223" fmla="*/ 3128211 w 8128084"/>
              <a:gd name="connsiteY223" fmla="*/ 14919158 h 15135727"/>
              <a:gd name="connsiteX224" fmla="*/ 3090277 w 8128084"/>
              <a:gd name="connsiteY224" fmla="*/ 15075903 h 15135727"/>
              <a:gd name="connsiteX225" fmla="*/ 2959769 w 8128084"/>
              <a:gd name="connsiteY225" fmla="*/ 15135727 h 15135727"/>
              <a:gd name="connsiteX226" fmla="*/ 2891256 w 8128084"/>
              <a:gd name="connsiteY226" fmla="*/ 14945895 h 15135727"/>
              <a:gd name="connsiteX227" fmla="*/ 2829927 w 8128084"/>
              <a:gd name="connsiteY227" fmla="*/ 14872703 h 15135727"/>
              <a:gd name="connsiteX228" fmla="*/ 2887579 w 8128084"/>
              <a:gd name="connsiteY228" fmla="*/ 14774779 h 15135727"/>
              <a:gd name="connsiteX229" fmla="*/ 2779127 w 8128084"/>
              <a:gd name="connsiteY229" fmla="*/ 14694903 h 15135727"/>
              <a:gd name="connsiteX230" fmla="*/ 2839453 w 8128084"/>
              <a:gd name="connsiteY230" fmla="*/ 14582274 h 15135727"/>
              <a:gd name="connsiteX231" fmla="*/ 2935706 w 8128084"/>
              <a:gd name="connsiteY231" fmla="*/ 14510085 h 15135727"/>
              <a:gd name="connsiteX232" fmla="*/ 2948406 w 8128084"/>
              <a:gd name="connsiteY232" fmla="*/ 14554535 h 15135727"/>
              <a:gd name="connsiteX233" fmla="*/ 2855327 w 8128084"/>
              <a:gd name="connsiteY233" fmla="*/ 14371053 h 15135727"/>
              <a:gd name="connsiteX234" fmla="*/ 3014077 w 8128084"/>
              <a:gd name="connsiteY234" fmla="*/ 14447253 h 15135727"/>
              <a:gd name="connsiteX235" fmla="*/ 3029285 w 8128084"/>
              <a:gd name="connsiteY235" fmla="*/ 14363032 h 15135727"/>
              <a:gd name="connsiteX236" fmla="*/ 3152274 w 8128084"/>
              <a:gd name="connsiteY236" fmla="*/ 14341642 h 15135727"/>
              <a:gd name="connsiteX237" fmla="*/ 3226135 w 8128084"/>
              <a:gd name="connsiteY237" fmla="*/ 14269453 h 15135727"/>
              <a:gd name="connsiteX238" fmla="*/ 3152274 w 8128084"/>
              <a:gd name="connsiteY238" fmla="*/ 14197264 h 15135727"/>
              <a:gd name="connsiteX239" fmla="*/ 3152274 w 8128084"/>
              <a:gd name="connsiteY239" fmla="*/ 14052885 h 15135727"/>
              <a:gd name="connsiteX240" fmla="*/ 3080085 w 8128084"/>
              <a:gd name="connsiteY240" fmla="*/ 13980695 h 15135727"/>
              <a:gd name="connsiteX241" fmla="*/ 3056021 w 8128084"/>
              <a:gd name="connsiteY241" fmla="*/ 14076948 h 15135727"/>
              <a:gd name="connsiteX242" fmla="*/ 2935706 w 8128084"/>
              <a:gd name="connsiteY242" fmla="*/ 14076948 h 15135727"/>
              <a:gd name="connsiteX243" fmla="*/ 2863516 w 8128084"/>
              <a:gd name="connsiteY243" fmla="*/ 14125074 h 15135727"/>
              <a:gd name="connsiteX244" fmla="*/ 2719137 w 8128084"/>
              <a:gd name="connsiteY244" fmla="*/ 14197264 h 15135727"/>
              <a:gd name="connsiteX245" fmla="*/ 2646948 w 8128084"/>
              <a:gd name="connsiteY245" fmla="*/ 14197264 h 15135727"/>
              <a:gd name="connsiteX246" fmla="*/ 2598821 w 8128084"/>
              <a:gd name="connsiteY246" fmla="*/ 14125074 h 15135727"/>
              <a:gd name="connsiteX247" fmla="*/ 2430379 w 8128084"/>
              <a:gd name="connsiteY247" fmla="*/ 13836316 h 15135727"/>
              <a:gd name="connsiteX248" fmla="*/ 2646948 w 8128084"/>
              <a:gd name="connsiteY248" fmla="*/ 13812253 h 15135727"/>
              <a:gd name="connsiteX249" fmla="*/ 2502569 w 8128084"/>
              <a:gd name="connsiteY249" fmla="*/ 13475369 h 15135727"/>
              <a:gd name="connsiteX250" fmla="*/ 2550695 w 8128084"/>
              <a:gd name="connsiteY250" fmla="*/ 13186611 h 15135727"/>
              <a:gd name="connsiteX251" fmla="*/ 2719137 w 8128084"/>
              <a:gd name="connsiteY251" fmla="*/ 13042232 h 15135727"/>
              <a:gd name="connsiteX252" fmla="*/ 2791327 w 8128084"/>
              <a:gd name="connsiteY252" fmla="*/ 12945979 h 15135727"/>
              <a:gd name="connsiteX253" fmla="*/ 3031958 w 8128084"/>
              <a:gd name="connsiteY253" fmla="*/ 13090358 h 15135727"/>
              <a:gd name="connsiteX254" fmla="*/ 3056021 w 8128084"/>
              <a:gd name="connsiteY254" fmla="*/ 12753474 h 15135727"/>
              <a:gd name="connsiteX255" fmla="*/ 2887579 w 8128084"/>
              <a:gd name="connsiteY255" fmla="*/ 12777537 h 15135727"/>
              <a:gd name="connsiteX256" fmla="*/ 2815390 w 8128084"/>
              <a:gd name="connsiteY256" fmla="*/ 12777537 h 15135727"/>
              <a:gd name="connsiteX257" fmla="*/ 3176337 w 8128084"/>
              <a:gd name="connsiteY257" fmla="*/ 12368464 h 15135727"/>
              <a:gd name="connsiteX258" fmla="*/ 3104148 w 8128084"/>
              <a:gd name="connsiteY258" fmla="*/ 12320337 h 15135727"/>
              <a:gd name="connsiteX259" fmla="*/ 3104148 w 8128084"/>
              <a:gd name="connsiteY259" fmla="*/ 12320337 h 15135727"/>
              <a:gd name="connsiteX260" fmla="*/ 3007895 w 8128084"/>
              <a:gd name="connsiteY260" fmla="*/ 12079706 h 15135727"/>
              <a:gd name="connsiteX261" fmla="*/ 2911642 w 8128084"/>
              <a:gd name="connsiteY261" fmla="*/ 11935327 h 15135727"/>
              <a:gd name="connsiteX262" fmla="*/ 2863516 w 8128084"/>
              <a:gd name="connsiteY262" fmla="*/ 11694695 h 15135727"/>
              <a:gd name="connsiteX263" fmla="*/ 2911642 w 8128084"/>
              <a:gd name="connsiteY263" fmla="*/ 11454064 h 15135727"/>
              <a:gd name="connsiteX264" fmla="*/ 3056021 w 8128084"/>
              <a:gd name="connsiteY264" fmla="*/ 11454064 h 15135727"/>
              <a:gd name="connsiteX265" fmla="*/ 2983832 w 8128084"/>
              <a:gd name="connsiteY265" fmla="*/ 11381874 h 15135727"/>
              <a:gd name="connsiteX266" fmla="*/ 3031958 w 8128084"/>
              <a:gd name="connsiteY266" fmla="*/ 11285621 h 15135727"/>
              <a:gd name="connsiteX267" fmla="*/ 3007895 w 8128084"/>
              <a:gd name="connsiteY267" fmla="*/ 11189369 h 15135727"/>
              <a:gd name="connsiteX268" fmla="*/ 2887579 w 8128084"/>
              <a:gd name="connsiteY268" fmla="*/ 11141242 h 15135727"/>
              <a:gd name="connsiteX269" fmla="*/ 2887579 w 8128084"/>
              <a:gd name="connsiteY269" fmla="*/ 10972800 h 15135727"/>
              <a:gd name="connsiteX270" fmla="*/ 2887579 w 8128084"/>
              <a:gd name="connsiteY270" fmla="*/ 10924674 h 15135727"/>
              <a:gd name="connsiteX271" fmla="*/ 2767264 w 8128084"/>
              <a:gd name="connsiteY271" fmla="*/ 11020927 h 15135727"/>
              <a:gd name="connsiteX272" fmla="*/ 2743200 w 8128084"/>
              <a:gd name="connsiteY272" fmla="*/ 10924674 h 15135727"/>
              <a:gd name="connsiteX273" fmla="*/ 2550695 w 8128084"/>
              <a:gd name="connsiteY273" fmla="*/ 11020927 h 15135727"/>
              <a:gd name="connsiteX274" fmla="*/ 2526632 w 8128084"/>
              <a:gd name="connsiteY274" fmla="*/ 11117179 h 15135727"/>
              <a:gd name="connsiteX275" fmla="*/ 2334127 w 8128084"/>
              <a:gd name="connsiteY275" fmla="*/ 10996864 h 15135727"/>
              <a:gd name="connsiteX276" fmla="*/ 2358190 w 8128084"/>
              <a:gd name="connsiteY276" fmla="*/ 10732169 h 15135727"/>
              <a:gd name="connsiteX277" fmla="*/ 2334127 w 8128084"/>
              <a:gd name="connsiteY277" fmla="*/ 10587790 h 15135727"/>
              <a:gd name="connsiteX278" fmla="*/ 2406316 w 8128084"/>
              <a:gd name="connsiteY278" fmla="*/ 10491537 h 15135727"/>
              <a:gd name="connsiteX279" fmla="*/ 2598821 w 8128084"/>
              <a:gd name="connsiteY279" fmla="*/ 10684042 h 15135727"/>
              <a:gd name="connsiteX280" fmla="*/ 2767264 w 8128084"/>
              <a:gd name="connsiteY280" fmla="*/ 10684042 h 15135727"/>
              <a:gd name="connsiteX281" fmla="*/ 2646948 w 8128084"/>
              <a:gd name="connsiteY281" fmla="*/ 10515600 h 15135727"/>
              <a:gd name="connsiteX282" fmla="*/ 2815390 w 8128084"/>
              <a:gd name="connsiteY282" fmla="*/ 10395285 h 15135727"/>
              <a:gd name="connsiteX283" fmla="*/ 3080085 w 8128084"/>
              <a:gd name="connsiteY283" fmla="*/ 10419348 h 15135727"/>
              <a:gd name="connsiteX284" fmla="*/ 3248527 w 8128084"/>
              <a:gd name="connsiteY284" fmla="*/ 10539664 h 15135727"/>
              <a:gd name="connsiteX285" fmla="*/ 3320716 w 8128084"/>
              <a:gd name="connsiteY285" fmla="*/ 10659979 h 15135727"/>
              <a:gd name="connsiteX286" fmla="*/ 3465095 w 8128084"/>
              <a:gd name="connsiteY286" fmla="*/ 10659979 h 15135727"/>
              <a:gd name="connsiteX287" fmla="*/ 3441032 w 8128084"/>
              <a:gd name="connsiteY287" fmla="*/ 10491537 h 15135727"/>
              <a:gd name="connsiteX288" fmla="*/ 3392906 w 8128084"/>
              <a:gd name="connsiteY288" fmla="*/ 10250906 h 15135727"/>
              <a:gd name="connsiteX289" fmla="*/ 3152274 w 8128084"/>
              <a:gd name="connsiteY289" fmla="*/ 10250906 h 15135727"/>
              <a:gd name="connsiteX290" fmla="*/ 3176337 w 8128084"/>
              <a:gd name="connsiteY290" fmla="*/ 10178716 h 15135727"/>
              <a:gd name="connsiteX291" fmla="*/ 3104148 w 8128084"/>
              <a:gd name="connsiteY291" fmla="*/ 10154653 h 15135727"/>
              <a:gd name="connsiteX292" fmla="*/ 3007895 w 8128084"/>
              <a:gd name="connsiteY292" fmla="*/ 9962148 h 15135727"/>
              <a:gd name="connsiteX293" fmla="*/ 3176337 w 8128084"/>
              <a:gd name="connsiteY293" fmla="*/ 9889958 h 15135727"/>
              <a:gd name="connsiteX294" fmla="*/ 2959769 w 8128084"/>
              <a:gd name="connsiteY294" fmla="*/ 9504948 h 15135727"/>
              <a:gd name="connsiteX295" fmla="*/ 2791327 w 8128084"/>
              <a:gd name="connsiteY295" fmla="*/ 9456821 h 15135727"/>
              <a:gd name="connsiteX296" fmla="*/ 2574758 w 8128084"/>
              <a:gd name="connsiteY296" fmla="*/ 9336506 h 15135727"/>
              <a:gd name="connsiteX297" fmla="*/ 2550695 w 8128084"/>
              <a:gd name="connsiteY297" fmla="*/ 9071811 h 15135727"/>
              <a:gd name="connsiteX298" fmla="*/ 2695074 w 8128084"/>
              <a:gd name="connsiteY298" fmla="*/ 8999621 h 15135727"/>
              <a:gd name="connsiteX299" fmla="*/ 2622885 w 8128084"/>
              <a:gd name="connsiteY299" fmla="*/ 8975558 h 15135727"/>
              <a:gd name="connsiteX300" fmla="*/ 2430379 w 8128084"/>
              <a:gd name="connsiteY300" fmla="*/ 8999621 h 15135727"/>
              <a:gd name="connsiteX301" fmla="*/ 2261937 w 8128084"/>
              <a:gd name="connsiteY301" fmla="*/ 9168064 h 15135727"/>
              <a:gd name="connsiteX302" fmla="*/ 2237874 w 8128084"/>
              <a:gd name="connsiteY302" fmla="*/ 8999621 h 15135727"/>
              <a:gd name="connsiteX303" fmla="*/ 2117558 w 8128084"/>
              <a:gd name="connsiteY303" fmla="*/ 8975558 h 15135727"/>
              <a:gd name="connsiteX304" fmla="*/ 2045369 w 8128084"/>
              <a:gd name="connsiteY304" fmla="*/ 8783053 h 15135727"/>
              <a:gd name="connsiteX305" fmla="*/ 1852864 w 8128084"/>
              <a:gd name="connsiteY305" fmla="*/ 8758990 h 15135727"/>
              <a:gd name="connsiteX306" fmla="*/ 1636295 w 8128084"/>
              <a:gd name="connsiteY306" fmla="*/ 8927432 h 15135727"/>
              <a:gd name="connsiteX307" fmla="*/ 1588169 w 8128084"/>
              <a:gd name="connsiteY307" fmla="*/ 9023685 h 15135727"/>
              <a:gd name="connsiteX308" fmla="*/ 1515979 w 8128084"/>
              <a:gd name="connsiteY308" fmla="*/ 8879306 h 15135727"/>
              <a:gd name="connsiteX309" fmla="*/ 1347537 w 8128084"/>
              <a:gd name="connsiteY309" fmla="*/ 8879306 h 15135727"/>
              <a:gd name="connsiteX310" fmla="*/ 1347537 w 8128084"/>
              <a:gd name="connsiteY310" fmla="*/ 8710864 h 15135727"/>
              <a:gd name="connsiteX311" fmla="*/ 1106906 w 8128084"/>
              <a:gd name="connsiteY311" fmla="*/ 8783053 h 15135727"/>
              <a:gd name="connsiteX312" fmla="*/ 890337 w 8128084"/>
              <a:gd name="connsiteY312" fmla="*/ 8686800 h 15135727"/>
              <a:gd name="connsiteX313" fmla="*/ 649706 w 8128084"/>
              <a:gd name="connsiteY313" fmla="*/ 8662737 h 15135727"/>
              <a:gd name="connsiteX314" fmla="*/ 385011 w 8128084"/>
              <a:gd name="connsiteY314" fmla="*/ 8566485 h 15135727"/>
              <a:gd name="connsiteX315" fmla="*/ 577516 w 8128084"/>
              <a:gd name="connsiteY315" fmla="*/ 8373979 h 15135727"/>
              <a:gd name="connsiteX316" fmla="*/ 794085 w 8128084"/>
              <a:gd name="connsiteY316" fmla="*/ 8301790 h 15135727"/>
              <a:gd name="connsiteX317" fmla="*/ 745958 w 8128084"/>
              <a:gd name="connsiteY317" fmla="*/ 8133348 h 15135727"/>
              <a:gd name="connsiteX318" fmla="*/ 818148 w 8128084"/>
              <a:gd name="connsiteY318" fmla="*/ 7820527 h 15135727"/>
              <a:gd name="connsiteX319" fmla="*/ 697832 w 8128084"/>
              <a:gd name="connsiteY319" fmla="*/ 7820527 h 15135727"/>
              <a:gd name="connsiteX320" fmla="*/ 625642 w 8128084"/>
              <a:gd name="connsiteY320" fmla="*/ 7916779 h 15135727"/>
              <a:gd name="connsiteX321" fmla="*/ 457200 w 8128084"/>
              <a:gd name="connsiteY321" fmla="*/ 7820527 h 15135727"/>
              <a:gd name="connsiteX322" fmla="*/ 529390 w 8128084"/>
              <a:gd name="connsiteY322" fmla="*/ 7700211 h 15135727"/>
              <a:gd name="connsiteX323" fmla="*/ 938464 w 8128084"/>
              <a:gd name="connsiteY323" fmla="*/ 7676148 h 15135727"/>
              <a:gd name="connsiteX324" fmla="*/ 1058779 w 8128084"/>
              <a:gd name="connsiteY324" fmla="*/ 7459579 h 15135727"/>
              <a:gd name="connsiteX325" fmla="*/ 1203158 w 8128084"/>
              <a:gd name="connsiteY325" fmla="*/ 7603958 h 15135727"/>
              <a:gd name="connsiteX326" fmla="*/ 1299411 w 8128084"/>
              <a:gd name="connsiteY326" fmla="*/ 7555832 h 15135727"/>
              <a:gd name="connsiteX327" fmla="*/ 1443790 w 8128084"/>
              <a:gd name="connsiteY327" fmla="*/ 7507706 h 15135727"/>
              <a:gd name="connsiteX328" fmla="*/ 1684421 w 8128084"/>
              <a:gd name="connsiteY328" fmla="*/ 7603958 h 15135727"/>
              <a:gd name="connsiteX329" fmla="*/ 1684421 w 8128084"/>
              <a:gd name="connsiteY329" fmla="*/ 7603958 h 15135727"/>
              <a:gd name="connsiteX330" fmla="*/ 1540042 w 8128084"/>
              <a:gd name="connsiteY330" fmla="*/ 7363327 h 15135727"/>
              <a:gd name="connsiteX331" fmla="*/ 1299411 w 8128084"/>
              <a:gd name="connsiteY331" fmla="*/ 7315200 h 15135727"/>
              <a:gd name="connsiteX332" fmla="*/ 1130969 w 8128084"/>
              <a:gd name="connsiteY332" fmla="*/ 7339264 h 15135727"/>
              <a:gd name="connsiteX333" fmla="*/ 1034716 w 8128084"/>
              <a:gd name="connsiteY333" fmla="*/ 7315200 h 15135727"/>
              <a:gd name="connsiteX334" fmla="*/ 1155032 w 8128084"/>
              <a:gd name="connsiteY334" fmla="*/ 7050506 h 15135727"/>
              <a:gd name="connsiteX335" fmla="*/ 1155032 w 8128084"/>
              <a:gd name="connsiteY335" fmla="*/ 6930190 h 15135727"/>
              <a:gd name="connsiteX336" fmla="*/ 1155032 w 8128084"/>
              <a:gd name="connsiteY336" fmla="*/ 6761748 h 15135727"/>
              <a:gd name="connsiteX337" fmla="*/ 1203158 w 8128084"/>
              <a:gd name="connsiteY337" fmla="*/ 6617369 h 15135727"/>
              <a:gd name="connsiteX338" fmla="*/ 1371600 w 8128084"/>
              <a:gd name="connsiteY338" fmla="*/ 6472990 h 15135727"/>
              <a:gd name="connsiteX339" fmla="*/ 1443790 w 8128084"/>
              <a:gd name="connsiteY339" fmla="*/ 6328611 h 15135727"/>
              <a:gd name="connsiteX340" fmla="*/ 1419727 w 8128084"/>
              <a:gd name="connsiteY340" fmla="*/ 6208295 h 15135727"/>
              <a:gd name="connsiteX341" fmla="*/ 1275348 w 8128084"/>
              <a:gd name="connsiteY341" fmla="*/ 6304548 h 15135727"/>
              <a:gd name="connsiteX342" fmla="*/ 1323474 w 8128084"/>
              <a:gd name="connsiteY342" fmla="*/ 6015790 h 15135727"/>
              <a:gd name="connsiteX343" fmla="*/ 1540042 w 8128084"/>
              <a:gd name="connsiteY343" fmla="*/ 5871411 h 15135727"/>
              <a:gd name="connsiteX344" fmla="*/ 1540042 w 8128084"/>
              <a:gd name="connsiteY344" fmla="*/ 5751095 h 15135727"/>
              <a:gd name="connsiteX345" fmla="*/ 1395664 w 8128084"/>
              <a:gd name="connsiteY345" fmla="*/ 5799221 h 15135727"/>
              <a:gd name="connsiteX346" fmla="*/ 1179095 w 8128084"/>
              <a:gd name="connsiteY346" fmla="*/ 5799221 h 15135727"/>
              <a:gd name="connsiteX347" fmla="*/ 890337 w 8128084"/>
              <a:gd name="connsiteY347" fmla="*/ 5775158 h 15135727"/>
              <a:gd name="connsiteX348" fmla="*/ 697832 w 8128084"/>
              <a:gd name="connsiteY348" fmla="*/ 5606716 h 15135727"/>
              <a:gd name="connsiteX349" fmla="*/ 577516 w 8128084"/>
              <a:gd name="connsiteY349" fmla="*/ 5582653 h 15135727"/>
              <a:gd name="connsiteX350" fmla="*/ 697832 w 8128084"/>
              <a:gd name="connsiteY350" fmla="*/ 5775158 h 15135727"/>
              <a:gd name="connsiteX351" fmla="*/ 409074 w 8128084"/>
              <a:gd name="connsiteY351" fmla="*/ 5799221 h 15135727"/>
              <a:gd name="connsiteX352" fmla="*/ 168442 w 8128084"/>
              <a:gd name="connsiteY352" fmla="*/ 5702969 h 15135727"/>
              <a:gd name="connsiteX353" fmla="*/ 264695 w 8128084"/>
              <a:gd name="connsiteY353" fmla="*/ 5558590 h 15135727"/>
              <a:gd name="connsiteX354" fmla="*/ 144379 w 8128084"/>
              <a:gd name="connsiteY354" fmla="*/ 5510464 h 15135727"/>
              <a:gd name="connsiteX355" fmla="*/ 0 w 8128084"/>
              <a:gd name="connsiteY355" fmla="*/ 5462337 h 15135727"/>
              <a:gd name="connsiteX356" fmla="*/ 96253 w 8128084"/>
              <a:gd name="connsiteY356"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42827 w 8128084"/>
              <a:gd name="connsiteY202" fmla="*/ 14383753 h 15135727"/>
              <a:gd name="connsiteX203" fmla="*/ 4403558 w 8128084"/>
              <a:gd name="connsiteY203" fmla="*/ 14437895 h 15135727"/>
              <a:gd name="connsiteX204" fmla="*/ 4340058 w 8128084"/>
              <a:gd name="connsiteY204" fmla="*/ 14475995 h 15135727"/>
              <a:gd name="connsiteX205" fmla="*/ 4303127 w 8128084"/>
              <a:gd name="connsiteY205" fmla="*/ 14364703 h 15135727"/>
              <a:gd name="connsiteX206" fmla="*/ 4276892 w 8128084"/>
              <a:gd name="connsiteY206" fmla="*/ 14296190 h 15135727"/>
              <a:gd name="connsiteX207" fmla="*/ 4235116 w 8128084"/>
              <a:gd name="connsiteY207" fmla="*/ 14341642 h 15135727"/>
              <a:gd name="connsiteX208" fmla="*/ 4162927 w 8128084"/>
              <a:gd name="connsiteY208" fmla="*/ 14389769 h 15135727"/>
              <a:gd name="connsiteX209" fmla="*/ 4137527 w 8128084"/>
              <a:gd name="connsiteY209" fmla="*/ 14364369 h 15135727"/>
              <a:gd name="connsiteX210" fmla="*/ 3998327 w 8128084"/>
              <a:gd name="connsiteY210" fmla="*/ 14409153 h 15135727"/>
              <a:gd name="connsiteX211" fmla="*/ 4023727 w 8128084"/>
              <a:gd name="connsiteY211" fmla="*/ 14275803 h 15135727"/>
              <a:gd name="connsiteX212" fmla="*/ 3915945 w 8128084"/>
              <a:gd name="connsiteY212" fmla="*/ 14289840 h 15135727"/>
              <a:gd name="connsiteX213" fmla="*/ 3801979 w 8128084"/>
              <a:gd name="connsiteY213" fmla="*/ 14293516 h 15135727"/>
              <a:gd name="connsiteX214" fmla="*/ 3719764 w 8128084"/>
              <a:gd name="connsiteY214" fmla="*/ 14415169 h 15135727"/>
              <a:gd name="connsiteX215" fmla="*/ 3625850 w 8128084"/>
              <a:gd name="connsiteY215" fmla="*/ 14616364 h 15135727"/>
              <a:gd name="connsiteX216" fmla="*/ 3513221 w 8128084"/>
              <a:gd name="connsiteY216" fmla="*/ 14726653 h 15135727"/>
              <a:gd name="connsiteX217" fmla="*/ 3583071 w 8128084"/>
              <a:gd name="connsiteY217" fmla="*/ 14832932 h 15135727"/>
              <a:gd name="connsiteX218" fmla="*/ 3633537 w 8128084"/>
              <a:gd name="connsiteY218" fmla="*/ 14967285 h 15135727"/>
              <a:gd name="connsiteX219" fmla="*/ 3609474 w 8128084"/>
              <a:gd name="connsiteY219" fmla="*/ 15087600 h 15135727"/>
              <a:gd name="connsiteX220" fmla="*/ 3479132 w 8128084"/>
              <a:gd name="connsiteY220" fmla="*/ 14975974 h 15135727"/>
              <a:gd name="connsiteX221" fmla="*/ 3304340 w 8128084"/>
              <a:gd name="connsiteY221" fmla="*/ 14949237 h 15135727"/>
              <a:gd name="connsiteX222" fmla="*/ 3261227 w 8128084"/>
              <a:gd name="connsiteY222" fmla="*/ 14787145 h 15135727"/>
              <a:gd name="connsiteX223" fmla="*/ 3128211 w 8128084"/>
              <a:gd name="connsiteY223" fmla="*/ 14919158 h 15135727"/>
              <a:gd name="connsiteX224" fmla="*/ 3090277 w 8128084"/>
              <a:gd name="connsiteY224" fmla="*/ 15075903 h 15135727"/>
              <a:gd name="connsiteX225" fmla="*/ 2959769 w 8128084"/>
              <a:gd name="connsiteY225" fmla="*/ 15135727 h 15135727"/>
              <a:gd name="connsiteX226" fmla="*/ 2891256 w 8128084"/>
              <a:gd name="connsiteY226" fmla="*/ 14945895 h 15135727"/>
              <a:gd name="connsiteX227" fmla="*/ 2829927 w 8128084"/>
              <a:gd name="connsiteY227" fmla="*/ 14872703 h 15135727"/>
              <a:gd name="connsiteX228" fmla="*/ 2887579 w 8128084"/>
              <a:gd name="connsiteY228" fmla="*/ 14774779 h 15135727"/>
              <a:gd name="connsiteX229" fmla="*/ 2779127 w 8128084"/>
              <a:gd name="connsiteY229" fmla="*/ 14694903 h 15135727"/>
              <a:gd name="connsiteX230" fmla="*/ 2839453 w 8128084"/>
              <a:gd name="connsiteY230" fmla="*/ 14582274 h 15135727"/>
              <a:gd name="connsiteX231" fmla="*/ 2935706 w 8128084"/>
              <a:gd name="connsiteY231" fmla="*/ 14510085 h 15135727"/>
              <a:gd name="connsiteX232" fmla="*/ 2948406 w 8128084"/>
              <a:gd name="connsiteY232" fmla="*/ 14554535 h 15135727"/>
              <a:gd name="connsiteX233" fmla="*/ 2855327 w 8128084"/>
              <a:gd name="connsiteY233" fmla="*/ 14371053 h 15135727"/>
              <a:gd name="connsiteX234" fmla="*/ 3014077 w 8128084"/>
              <a:gd name="connsiteY234" fmla="*/ 14447253 h 15135727"/>
              <a:gd name="connsiteX235" fmla="*/ 3029285 w 8128084"/>
              <a:gd name="connsiteY235" fmla="*/ 14363032 h 15135727"/>
              <a:gd name="connsiteX236" fmla="*/ 3152274 w 8128084"/>
              <a:gd name="connsiteY236" fmla="*/ 14341642 h 15135727"/>
              <a:gd name="connsiteX237" fmla="*/ 3226135 w 8128084"/>
              <a:gd name="connsiteY237" fmla="*/ 14269453 h 15135727"/>
              <a:gd name="connsiteX238" fmla="*/ 3152274 w 8128084"/>
              <a:gd name="connsiteY238" fmla="*/ 14197264 h 15135727"/>
              <a:gd name="connsiteX239" fmla="*/ 3152274 w 8128084"/>
              <a:gd name="connsiteY239" fmla="*/ 14052885 h 15135727"/>
              <a:gd name="connsiteX240" fmla="*/ 3086435 w 8128084"/>
              <a:gd name="connsiteY240" fmla="*/ 14037845 h 15135727"/>
              <a:gd name="connsiteX241" fmla="*/ 3056021 w 8128084"/>
              <a:gd name="connsiteY241" fmla="*/ 14076948 h 15135727"/>
              <a:gd name="connsiteX242" fmla="*/ 2935706 w 8128084"/>
              <a:gd name="connsiteY242" fmla="*/ 14076948 h 15135727"/>
              <a:gd name="connsiteX243" fmla="*/ 2863516 w 8128084"/>
              <a:gd name="connsiteY243" fmla="*/ 14125074 h 15135727"/>
              <a:gd name="connsiteX244" fmla="*/ 2719137 w 8128084"/>
              <a:gd name="connsiteY244" fmla="*/ 14197264 h 15135727"/>
              <a:gd name="connsiteX245" fmla="*/ 2646948 w 8128084"/>
              <a:gd name="connsiteY245" fmla="*/ 14197264 h 15135727"/>
              <a:gd name="connsiteX246" fmla="*/ 2598821 w 8128084"/>
              <a:gd name="connsiteY246" fmla="*/ 14125074 h 15135727"/>
              <a:gd name="connsiteX247" fmla="*/ 2430379 w 8128084"/>
              <a:gd name="connsiteY247" fmla="*/ 13836316 h 15135727"/>
              <a:gd name="connsiteX248" fmla="*/ 2646948 w 8128084"/>
              <a:gd name="connsiteY248" fmla="*/ 13812253 h 15135727"/>
              <a:gd name="connsiteX249" fmla="*/ 2502569 w 8128084"/>
              <a:gd name="connsiteY249" fmla="*/ 13475369 h 15135727"/>
              <a:gd name="connsiteX250" fmla="*/ 2550695 w 8128084"/>
              <a:gd name="connsiteY250" fmla="*/ 13186611 h 15135727"/>
              <a:gd name="connsiteX251" fmla="*/ 2719137 w 8128084"/>
              <a:gd name="connsiteY251" fmla="*/ 13042232 h 15135727"/>
              <a:gd name="connsiteX252" fmla="*/ 2791327 w 8128084"/>
              <a:gd name="connsiteY252" fmla="*/ 12945979 h 15135727"/>
              <a:gd name="connsiteX253" fmla="*/ 3031958 w 8128084"/>
              <a:gd name="connsiteY253" fmla="*/ 13090358 h 15135727"/>
              <a:gd name="connsiteX254" fmla="*/ 3056021 w 8128084"/>
              <a:gd name="connsiteY254" fmla="*/ 12753474 h 15135727"/>
              <a:gd name="connsiteX255" fmla="*/ 2887579 w 8128084"/>
              <a:gd name="connsiteY255" fmla="*/ 12777537 h 15135727"/>
              <a:gd name="connsiteX256" fmla="*/ 2815390 w 8128084"/>
              <a:gd name="connsiteY256" fmla="*/ 12777537 h 15135727"/>
              <a:gd name="connsiteX257" fmla="*/ 3176337 w 8128084"/>
              <a:gd name="connsiteY257" fmla="*/ 12368464 h 15135727"/>
              <a:gd name="connsiteX258" fmla="*/ 3104148 w 8128084"/>
              <a:gd name="connsiteY258" fmla="*/ 12320337 h 15135727"/>
              <a:gd name="connsiteX259" fmla="*/ 3104148 w 8128084"/>
              <a:gd name="connsiteY259" fmla="*/ 12320337 h 15135727"/>
              <a:gd name="connsiteX260" fmla="*/ 3007895 w 8128084"/>
              <a:gd name="connsiteY260" fmla="*/ 12079706 h 15135727"/>
              <a:gd name="connsiteX261" fmla="*/ 2911642 w 8128084"/>
              <a:gd name="connsiteY261" fmla="*/ 11935327 h 15135727"/>
              <a:gd name="connsiteX262" fmla="*/ 2863516 w 8128084"/>
              <a:gd name="connsiteY262" fmla="*/ 11694695 h 15135727"/>
              <a:gd name="connsiteX263" fmla="*/ 2911642 w 8128084"/>
              <a:gd name="connsiteY263" fmla="*/ 11454064 h 15135727"/>
              <a:gd name="connsiteX264" fmla="*/ 3056021 w 8128084"/>
              <a:gd name="connsiteY264" fmla="*/ 11454064 h 15135727"/>
              <a:gd name="connsiteX265" fmla="*/ 2983832 w 8128084"/>
              <a:gd name="connsiteY265" fmla="*/ 11381874 h 15135727"/>
              <a:gd name="connsiteX266" fmla="*/ 3031958 w 8128084"/>
              <a:gd name="connsiteY266" fmla="*/ 11285621 h 15135727"/>
              <a:gd name="connsiteX267" fmla="*/ 3007895 w 8128084"/>
              <a:gd name="connsiteY267" fmla="*/ 11189369 h 15135727"/>
              <a:gd name="connsiteX268" fmla="*/ 2887579 w 8128084"/>
              <a:gd name="connsiteY268" fmla="*/ 11141242 h 15135727"/>
              <a:gd name="connsiteX269" fmla="*/ 2887579 w 8128084"/>
              <a:gd name="connsiteY269" fmla="*/ 10972800 h 15135727"/>
              <a:gd name="connsiteX270" fmla="*/ 2887579 w 8128084"/>
              <a:gd name="connsiteY270" fmla="*/ 10924674 h 15135727"/>
              <a:gd name="connsiteX271" fmla="*/ 2767264 w 8128084"/>
              <a:gd name="connsiteY271" fmla="*/ 11020927 h 15135727"/>
              <a:gd name="connsiteX272" fmla="*/ 2743200 w 8128084"/>
              <a:gd name="connsiteY272" fmla="*/ 10924674 h 15135727"/>
              <a:gd name="connsiteX273" fmla="*/ 2550695 w 8128084"/>
              <a:gd name="connsiteY273" fmla="*/ 11020927 h 15135727"/>
              <a:gd name="connsiteX274" fmla="*/ 2526632 w 8128084"/>
              <a:gd name="connsiteY274" fmla="*/ 11117179 h 15135727"/>
              <a:gd name="connsiteX275" fmla="*/ 2334127 w 8128084"/>
              <a:gd name="connsiteY275" fmla="*/ 10996864 h 15135727"/>
              <a:gd name="connsiteX276" fmla="*/ 2358190 w 8128084"/>
              <a:gd name="connsiteY276" fmla="*/ 10732169 h 15135727"/>
              <a:gd name="connsiteX277" fmla="*/ 2334127 w 8128084"/>
              <a:gd name="connsiteY277" fmla="*/ 10587790 h 15135727"/>
              <a:gd name="connsiteX278" fmla="*/ 2406316 w 8128084"/>
              <a:gd name="connsiteY278" fmla="*/ 10491537 h 15135727"/>
              <a:gd name="connsiteX279" fmla="*/ 2598821 w 8128084"/>
              <a:gd name="connsiteY279" fmla="*/ 10684042 h 15135727"/>
              <a:gd name="connsiteX280" fmla="*/ 2767264 w 8128084"/>
              <a:gd name="connsiteY280" fmla="*/ 10684042 h 15135727"/>
              <a:gd name="connsiteX281" fmla="*/ 2646948 w 8128084"/>
              <a:gd name="connsiteY281" fmla="*/ 10515600 h 15135727"/>
              <a:gd name="connsiteX282" fmla="*/ 2815390 w 8128084"/>
              <a:gd name="connsiteY282" fmla="*/ 10395285 h 15135727"/>
              <a:gd name="connsiteX283" fmla="*/ 3080085 w 8128084"/>
              <a:gd name="connsiteY283" fmla="*/ 10419348 h 15135727"/>
              <a:gd name="connsiteX284" fmla="*/ 3248527 w 8128084"/>
              <a:gd name="connsiteY284" fmla="*/ 10539664 h 15135727"/>
              <a:gd name="connsiteX285" fmla="*/ 3320716 w 8128084"/>
              <a:gd name="connsiteY285" fmla="*/ 10659979 h 15135727"/>
              <a:gd name="connsiteX286" fmla="*/ 3465095 w 8128084"/>
              <a:gd name="connsiteY286" fmla="*/ 10659979 h 15135727"/>
              <a:gd name="connsiteX287" fmla="*/ 3441032 w 8128084"/>
              <a:gd name="connsiteY287" fmla="*/ 10491537 h 15135727"/>
              <a:gd name="connsiteX288" fmla="*/ 3392906 w 8128084"/>
              <a:gd name="connsiteY288" fmla="*/ 10250906 h 15135727"/>
              <a:gd name="connsiteX289" fmla="*/ 3152274 w 8128084"/>
              <a:gd name="connsiteY289" fmla="*/ 10250906 h 15135727"/>
              <a:gd name="connsiteX290" fmla="*/ 3176337 w 8128084"/>
              <a:gd name="connsiteY290" fmla="*/ 10178716 h 15135727"/>
              <a:gd name="connsiteX291" fmla="*/ 3104148 w 8128084"/>
              <a:gd name="connsiteY291" fmla="*/ 10154653 h 15135727"/>
              <a:gd name="connsiteX292" fmla="*/ 3007895 w 8128084"/>
              <a:gd name="connsiteY292" fmla="*/ 9962148 h 15135727"/>
              <a:gd name="connsiteX293" fmla="*/ 3176337 w 8128084"/>
              <a:gd name="connsiteY293" fmla="*/ 9889958 h 15135727"/>
              <a:gd name="connsiteX294" fmla="*/ 2959769 w 8128084"/>
              <a:gd name="connsiteY294" fmla="*/ 9504948 h 15135727"/>
              <a:gd name="connsiteX295" fmla="*/ 2791327 w 8128084"/>
              <a:gd name="connsiteY295" fmla="*/ 9456821 h 15135727"/>
              <a:gd name="connsiteX296" fmla="*/ 2574758 w 8128084"/>
              <a:gd name="connsiteY296" fmla="*/ 9336506 h 15135727"/>
              <a:gd name="connsiteX297" fmla="*/ 2550695 w 8128084"/>
              <a:gd name="connsiteY297" fmla="*/ 9071811 h 15135727"/>
              <a:gd name="connsiteX298" fmla="*/ 2695074 w 8128084"/>
              <a:gd name="connsiteY298" fmla="*/ 8999621 h 15135727"/>
              <a:gd name="connsiteX299" fmla="*/ 2622885 w 8128084"/>
              <a:gd name="connsiteY299" fmla="*/ 8975558 h 15135727"/>
              <a:gd name="connsiteX300" fmla="*/ 2430379 w 8128084"/>
              <a:gd name="connsiteY300" fmla="*/ 8999621 h 15135727"/>
              <a:gd name="connsiteX301" fmla="*/ 2261937 w 8128084"/>
              <a:gd name="connsiteY301" fmla="*/ 9168064 h 15135727"/>
              <a:gd name="connsiteX302" fmla="*/ 2237874 w 8128084"/>
              <a:gd name="connsiteY302" fmla="*/ 8999621 h 15135727"/>
              <a:gd name="connsiteX303" fmla="*/ 2117558 w 8128084"/>
              <a:gd name="connsiteY303" fmla="*/ 8975558 h 15135727"/>
              <a:gd name="connsiteX304" fmla="*/ 2045369 w 8128084"/>
              <a:gd name="connsiteY304" fmla="*/ 8783053 h 15135727"/>
              <a:gd name="connsiteX305" fmla="*/ 1852864 w 8128084"/>
              <a:gd name="connsiteY305" fmla="*/ 8758990 h 15135727"/>
              <a:gd name="connsiteX306" fmla="*/ 1636295 w 8128084"/>
              <a:gd name="connsiteY306" fmla="*/ 8927432 h 15135727"/>
              <a:gd name="connsiteX307" fmla="*/ 1588169 w 8128084"/>
              <a:gd name="connsiteY307" fmla="*/ 9023685 h 15135727"/>
              <a:gd name="connsiteX308" fmla="*/ 1515979 w 8128084"/>
              <a:gd name="connsiteY308" fmla="*/ 8879306 h 15135727"/>
              <a:gd name="connsiteX309" fmla="*/ 1347537 w 8128084"/>
              <a:gd name="connsiteY309" fmla="*/ 8879306 h 15135727"/>
              <a:gd name="connsiteX310" fmla="*/ 1347537 w 8128084"/>
              <a:gd name="connsiteY310" fmla="*/ 8710864 h 15135727"/>
              <a:gd name="connsiteX311" fmla="*/ 1106906 w 8128084"/>
              <a:gd name="connsiteY311" fmla="*/ 8783053 h 15135727"/>
              <a:gd name="connsiteX312" fmla="*/ 890337 w 8128084"/>
              <a:gd name="connsiteY312" fmla="*/ 8686800 h 15135727"/>
              <a:gd name="connsiteX313" fmla="*/ 649706 w 8128084"/>
              <a:gd name="connsiteY313" fmla="*/ 8662737 h 15135727"/>
              <a:gd name="connsiteX314" fmla="*/ 385011 w 8128084"/>
              <a:gd name="connsiteY314" fmla="*/ 8566485 h 15135727"/>
              <a:gd name="connsiteX315" fmla="*/ 577516 w 8128084"/>
              <a:gd name="connsiteY315" fmla="*/ 8373979 h 15135727"/>
              <a:gd name="connsiteX316" fmla="*/ 794085 w 8128084"/>
              <a:gd name="connsiteY316" fmla="*/ 8301790 h 15135727"/>
              <a:gd name="connsiteX317" fmla="*/ 745958 w 8128084"/>
              <a:gd name="connsiteY317" fmla="*/ 8133348 h 15135727"/>
              <a:gd name="connsiteX318" fmla="*/ 818148 w 8128084"/>
              <a:gd name="connsiteY318" fmla="*/ 7820527 h 15135727"/>
              <a:gd name="connsiteX319" fmla="*/ 697832 w 8128084"/>
              <a:gd name="connsiteY319" fmla="*/ 7820527 h 15135727"/>
              <a:gd name="connsiteX320" fmla="*/ 625642 w 8128084"/>
              <a:gd name="connsiteY320" fmla="*/ 7916779 h 15135727"/>
              <a:gd name="connsiteX321" fmla="*/ 457200 w 8128084"/>
              <a:gd name="connsiteY321" fmla="*/ 7820527 h 15135727"/>
              <a:gd name="connsiteX322" fmla="*/ 529390 w 8128084"/>
              <a:gd name="connsiteY322" fmla="*/ 7700211 h 15135727"/>
              <a:gd name="connsiteX323" fmla="*/ 938464 w 8128084"/>
              <a:gd name="connsiteY323" fmla="*/ 7676148 h 15135727"/>
              <a:gd name="connsiteX324" fmla="*/ 1058779 w 8128084"/>
              <a:gd name="connsiteY324" fmla="*/ 7459579 h 15135727"/>
              <a:gd name="connsiteX325" fmla="*/ 1203158 w 8128084"/>
              <a:gd name="connsiteY325" fmla="*/ 7603958 h 15135727"/>
              <a:gd name="connsiteX326" fmla="*/ 1299411 w 8128084"/>
              <a:gd name="connsiteY326" fmla="*/ 7555832 h 15135727"/>
              <a:gd name="connsiteX327" fmla="*/ 1443790 w 8128084"/>
              <a:gd name="connsiteY327" fmla="*/ 7507706 h 15135727"/>
              <a:gd name="connsiteX328" fmla="*/ 1684421 w 8128084"/>
              <a:gd name="connsiteY328" fmla="*/ 7603958 h 15135727"/>
              <a:gd name="connsiteX329" fmla="*/ 1684421 w 8128084"/>
              <a:gd name="connsiteY329" fmla="*/ 7603958 h 15135727"/>
              <a:gd name="connsiteX330" fmla="*/ 1540042 w 8128084"/>
              <a:gd name="connsiteY330" fmla="*/ 7363327 h 15135727"/>
              <a:gd name="connsiteX331" fmla="*/ 1299411 w 8128084"/>
              <a:gd name="connsiteY331" fmla="*/ 7315200 h 15135727"/>
              <a:gd name="connsiteX332" fmla="*/ 1130969 w 8128084"/>
              <a:gd name="connsiteY332" fmla="*/ 7339264 h 15135727"/>
              <a:gd name="connsiteX333" fmla="*/ 1034716 w 8128084"/>
              <a:gd name="connsiteY333" fmla="*/ 7315200 h 15135727"/>
              <a:gd name="connsiteX334" fmla="*/ 1155032 w 8128084"/>
              <a:gd name="connsiteY334" fmla="*/ 7050506 h 15135727"/>
              <a:gd name="connsiteX335" fmla="*/ 1155032 w 8128084"/>
              <a:gd name="connsiteY335" fmla="*/ 6930190 h 15135727"/>
              <a:gd name="connsiteX336" fmla="*/ 1155032 w 8128084"/>
              <a:gd name="connsiteY336" fmla="*/ 6761748 h 15135727"/>
              <a:gd name="connsiteX337" fmla="*/ 1203158 w 8128084"/>
              <a:gd name="connsiteY337" fmla="*/ 6617369 h 15135727"/>
              <a:gd name="connsiteX338" fmla="*/ 1371600 w 8128084"/>
              <a:gd name="connsiteY338" fmla="*/ 6472990 h 15135727"/>
              <a:gd name="connsiteX339" fmla="*/ 1443790 w 8128084"/>
              <a:gd name="connsiteY339" fmla="*/ 6328611 h 15135727"/>
              <a:gd name="connsiteX340" fmla="*/ 1419727 w 8128084"/>
              <a:gd name="connsiteY340" fmla="*/ 6208295 h 15135727"/>
              <a:gd name="connsiteX341" fmla="*/ 1275348 w 8128084"/>
              <a:gd name="connsiteY341" fmla="*/ 6304548 h 15135727"/>
              <a:gd name="connsiteX342" fmla="*/ 1323474 w 8128084"/>
              <a:gd name="connsiteY342" fmla="*/ 6015790 h 15135727"/>
              <a:gd name="connsiteX343" fmla="*/ 1540042 w 8128084"/>
              <a:gd name="connsiteY343" fmla="*/ 5871411 h 15135727"/>
              <a:gd name="connsiteX344" fmla="*/ 1540042 w 8128084"/>
              <a:gd name="connsiteY344" fmla="*/ 5751095 h 15135727"/>
              <a:gd name="connsiteX345" fmla="*/ 1395664 w 8128084"/>
              <a:gd name="connsiteY345" fmla="*/ 5799221 h 15135727"/>
              <a:gd name="connsiteX346" fmla="*/ 1179095 w 8128084"/>
              <a:gd name="connsiteY346" fmla="*/ 5799221 h 15135727"/>
              <a:gd name="connsiteX347" fmla="*/ 890337 w 8128084"/>
              <a:gd name="connsiteY347" fmla="*/ 5775158 h 15135727"/>
              <a:gd name="connsiteX348" fmla="*/ 697832 w 8128084"/>
              <a:gd name="connsiteY348" fmla="*/ 5606716 h 15135727"/>
              <a:gd name="connsiteX349" fmla="*/ 577516 w 8128084"/>
              <a:gd name="connsiteY349" fmla="*/ 5582653 h 15135727"/>
              <a:gd name="connsiteX350" fmla="*/ 697832 w 8128084"/>
              <a:gd name="connsiteY350" fmla="*/ 5775158 h 15135727"/>
              <a:gd name="connsiteX351" fmla="*/ 409074 w 8128084"/>
              <a:gd name="connsiteY351" fmla="*/ 5799221 h 15135727"/>
              <a:gd name="connsiteX352" fmla="*/ 168442 w 8128084"/>
              <a:gd name="connsiteY352" fmla="*/ 5702969 h 15135727"/>
              <a:gd name="connsiteX353" fmla="*/ 264695 w 8128084"/>
              <a:gd name="connsiteY353" fmla="*/ 5558590 h 15135727"/>
              <a:gd name="connsiteX354" fmla="*/ 144379 w 8128084"/>
              <a:gd name="connsiteY354" fmla="*/ 5510464 h 15135727"/>
              <a:gd name="connsiteX355" fmla="*/ 0 w 8128084"/>
              <a:gd name="connsiteY355" fmla="*/ 5462337 h 15135727"/>
              <a:gd name="connsiteX356" fmla="*/ 96253 w 8128084"/>
              <a:gd name="connsiteY356"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42827 w 8128084"/>
              <a:gd name="connsiteY202" fmla="*/ 14383753 h 15135727"/>
              <a:gd name="connsiteX203" fmla="*/ 4403558 w 8128084"/>
              <a:gd name="connsiteY203" fmla="*/ 14437895 h 15135727"/>
              <a:gd name="connsiteX204" fmla="*/ 4340058 w 8128084"/>
              <a:gd name="connsiteY204" fmla="*/ 14475995 h 15135727"/>
              <a:gd name="connsiteX205" fmla="*/ 4303127 w 8128084"/>
              <a:gd name="connsiteY205" fmla="*/ 14364703 h 15135727"/>
              <a:gd name="connsiteX206" fmla="*/ 4276892 w 8128084"/>
              <a:gd name="connsiteY206" fmla="*/ 14296190 h 15135727"/>
              <a:gd name="connsiteX207" fmla="*/ 4235116 w 8128084"/>
              <a:gd name="connsiteY207" fmla="*/ 14341642 h 15135727"/>
              <a:gd name="connsiteX208" fmla="*/ 4162927 w 8128084"/>
              <a:gd name="connsiteY208" fmla="*/ 14389769 h 15135727"/>
              <a:gd name="connsiteX209" fmla="*/ 4137527 w 8128084"/>
              <a:gd name="connsiteY209" fmla="*/ 14364369 h 15135727"/>
              <a:gd name="connsiteX210" fmla="*/ 3998327 w 8128084"/>
              <a:gd name="connsiteY210" fmla="*/ 14409153 h 15135727"/>
              <a:gd name="connsiteX211" fmla="*/ 4023727 w 8128084"/>
              <a:gd name="connsiteY211" fmla="*/ 14275803 h 15135727"/>
              <a:gd name="connsiteX212" fmla="*/ 3915945 w 8128084"/>
              <a:gd name="connsiteY212" fmla="*/ 14289840 h 15135727"/>
              <a:gd name="connsiteX213" fmla="*/ 3801979 w 8128084"/>
              <a:gd name="connsiteY213" fmla="*/ 14293516 h 15135727"/>
              <a:gd name="connsiteX214" fmla="*/ 3719764 w 8128084"/>
              <a:gd name="connsiteY214" fmla="*/ 14415169 h 15135727"/>
              <a:gd name="connsiteX215" fmla="*/ 3625850 w 8128084"/>
              <a:gd name="connsiteY215" fmla="*/ 14616364 h 15135727"/>
              <a:gd name="connsiteX216" fmla="*/ 3513221 w 8128084"/>
              <a:gd name="connsiteY216" fmla="*/ 14726653 h 15135727"/>
              <a:gd name="connsiteX217" fmla="*/ 3583071 w 8128084"/>
              <a:gd name="connsiteY217" fmla="*/ 14832932 h 15135727"/>
              <a:gd name="connsiteX218" fmla="*/ 3633537 w 8128084"/>
              <a:gd name="connsiteY218" fmla="*/ 14967285 h 15135727"/>
              <a:gd name="connsiteX219" fmla="*/ 3609474 w 8128084"/>
              <a:gd name="connsiteY219" fmla="*/ 15087600 h 15135727"/>
              <a:gd name="connsiteX220" fmla="*/ 3479132 w 8128084"/>
              <a:gd name="connsiteY220" fmla="*/ 14975974 h 15135727"/>
              <a:gd name="connsiteX221" fmla="*/ 3304340 w 8128084"/>
              <a:gd name="connsiteY221" fmla="*/ 14949237 h 15135727"/>
              <a:gd name="connsiteX222" fmla="*/ 3261227 w 8128084"/>
              <a:gd name="connsiteY222" fmla="*/ 14787145 h 15135727"/>
              <a:gd name="connsiteX223" fmla="*/ 3128211 w 8128084"/>
              <a:gd name="connsiteY223" fmla="*/ 14919158 h 15135727"/>
              <a:gd name="connsiteX224" fmla="*/ 3090277 w 8128084"/>
              <a:gd name="connsiteY224" fmla="*/ 15075903 h 15135727"/>
              <a:gd name="connsiteX225" fmla="*/ 2959769 w 8128084"/>
              <a:gd name="connsiteY225" fmla="*/ 15135727 h 15135727"/>
              <a:gd name="connsiteX226" fmla="*/ 2891256 w 8128084"/>
              <a:gd name="connsiteY226" fmla="*/ 14945895 h 15135727"/>
              <a:gd name="connsiteX227" fmla="*/ 2829927 w 8128084"/>
              <a:gd name="connsiteY227" fmla="*/ 14872703 h 15135727"/>
              <a:gd name="connsiteX228" fmla="*/ 2887579 w 8128084"/>
              <a:gd name="connsiteY228" fmla="*/ 14774779 h 15135727"/>
              <a:gd name="connsiteX229" fmla="*/ 2779127 w 8128084"/>
              <a:gd name="connsiteY229" fmla="*/ 14694903 h 15135727"/>
              <a:gd name="connsiteX230" fmla="*/ 2839453 w 8128084"/>
              <a:gd name="connsiteY230" fmla="*/ 14582274 h 15135727"/>
              <a:gd name="connsiteX231" fmla="*/ 2935706 w 8128084"/>
              <a:gd name="connsiteY231" fmla="*/ 14510085 h 15135727"/>
              <a:gd name="connsiteX232" fmla="*/ 2948406 w 8128084"/>
              <a:gd name="connsiteY232" fmla="*/ 14554535 h 15135727"/>
              <a:gd name="connsiteX233" fmla="*/ 2855327 w 8128084"/>
              <a:gd name="connsiteY233" fmla="*/ 14371053 h 15135727"/>
              <a:gd name="connsiteX234" fmla="*/ 3014077 w 8128084"/>
              <a:gd name="connsiteY234" fmla="*/ 14447253 h 15135727"/>
              <a:gd name="connsiteX235" fmla="*/ 3029285 w 8128084"/>
              <a:gd name="connsiteY235" fmla="*/ 14363032 h 15135727"/>
              <a:gd name="connsiteX236" fmla="*/ 3152274 w 8128084"/>
              <a:gd name="connsiteY236" fmla="*/ 14341642 h 15135727"/>
              <a:gd name="connsiteX237" fmla="*/ 3226135 w 8128084"/>
              <a:gd name="connsiteY237" fmla="*/ 14269453 h 15135727"/>
              <a:gd name="connsiteX238" fmla="*/ 3152274 w 8128084"/>
              <a:gd name="connsiteY238" fmla="*/ 14197264 h 15135727"/>
              <a:gd name="connsiteX239" fmla="*/ 3152274 w 8128084"/>
              <a:gd name="connsiteY239" fmla="*/ 14052885 h 15135727"/>
              <a:gd name="connsiteX240" fmla="*/ 3086435 w 8128084"/>
              <a:gd name="connsiteY240" fmla="*/ 14037845 h 15135727"/>
              <a:gd name="connsiteX241" fmla="*/ 3056021 w 8128084"/>
              <a:gd name="connsiteY241" fmla="*/ 14153148 h 15135727"/>
              <a:gd name="connsiteX242" fmla="*/ 2935706 w 8128084"/>
              <a:gd name="connsiteY242" fmla="*/ 14076948 h 15135727"/>
              <a:gd name="connsiteX243" fmla="*/ 2863516 w 8128084"/>
              <a:gd name="connsiteY243" fmla="*/ 14125074 h 15135727"/>
              <a:gd name="connsiteX244" fmla="*/ 2719137 w 8128084"/>
              <a:gd name="connsiteY244" fmla="*/ 14197264 h 15135727"/>
              <a:gd name="connsiteX245" fmla="*/ 2646948 w 8128084"/>
              <a:gd name="connsiteY245" fmla="*/ 14197264 h 15135727"/>
              <a:gd name="connsiteX246" fmla="*/ 2598821 w 8128084"/>
              <a:gd name="connsiteY246" fmla="*/ 14125074 h 15135727"/>
              <a:gd name="connsiteX247" fmla="*/ 2430379 w 8128084"/>
              <a:gd name="connsiteY247" fmla="*/ 13836316 h 15135727"/>
              <a:gd name="connsiteX248" fmla="*/ 2646948 w 8128084"/>
              <a:gd name="connsiteY248" fmla="*/ 13812253 h 15135727"/>
              <a:gd name="connsiteX249" fmla="*/ 2502569 w 8128084"/>
              <a:gd name="connsiteY249" fmla="*/ 13475369 h 15135727"/>
              <a:gd name="connsiteX250" fmla="*/ 2550695 w 8128084"/>
              <a:gd name="connsiteY250" fmla="*/ 13186611 h 15135727"/>
              <a:gd name="connsiteX251" fmla="*/ 2719137 w 8128084"/>
              <a:gd name="connsiteY251" fmla="*/ 13042232 h 15135727"/>
              <a:gd name="connsiteX252" fmla="*/ 2791327 w 8128084"/>
              <a:gd name="connsiteY252" fmla="*/ 12945979 h 15135727"/>
              <a:gd name="connsiteX253" fmla="*/ 3031958 w 8128084"/>
              <a:gd name="connsiteY253" fmla="*/ 13090358 h 15135727"/>
              <a:gd name="connsiteX254" fmla="*/ 3056021 w 8128084"/>
              <a:gd name="connsiteY254" fmla="*/ 12753474 h 15135727"/>
              <a:gd name="connsiteX255" fmla="*/ 2887579 w 8128084"/>
              <a:gd name="connsiteY255" fmla="*/ 12777537 h 15135727"/>
              <a:gd name="connsiteX256" fmla="*/ 2815390 w 8128084"/>
              <a:gd name="connsiteY256" fmla="*/ 12777537 h 15135727"/>
              <a:gd name="connsiteX257" fmla="*/ 3176337 w 8128084"/>
              <a:gd name="connsiteY257" fmla="*/ 12368464 h 15135727"/>
              <a:gd name="connsiteX258" fmla="*/ 3104148 w 8128084"/>
              <a:gd name="connsiteY258" fmla="*/ 12320337 h 15135727"/>
              <a:gd name="connsiteX259" fmla="*/ 3104148 w 8128084"/>
              <a:gd name="connsiteY259" fmla="*/ 12320337 h 15135727"/>
              <a:gd name="connsiteX260" fmla="*/ 3007895 w 8128084"/>
              <a:gd name="connsiteY260" fmla="*/ 12079706 h 15135727"/>
              <a:gd name="connsiteX261" fmla="*/ 2911642 w 8128084"/>
              <a:gd name="connsiteY261" fmla="*/ 11935327 h 15135727"/>
              <a:gd name="connsiteX262" fmla="*/ 2863516 w 8128084"/>
              <a:gd name="connsiteY262" fmla="*/ 11694695 h 15135727"/>
              <a:gd name="connsiteX263" fmla="*/ 2911642 w 8128084"/>
              <a:gd name="connsiteY263" fmla="*/ 11454064 h 15135727"/>
              <a:gd name="connsiteX264" fmla="*/ 3056021 w 8128084"/>
              <a:gd name="connsiteY264" fmla="*/ 11454064 h 15135727"/>
              <a:gd name="connsiteX265" fmla="*/ 2983832 w 8128084"/>
              <a:gd name="connsiteY265" fmla="*/ 11381874 h 15135727"/>
              <a:gd name="connsiteX266" fmla="*/ 3031958 w 8128084"/>
              <a:gd name="connsiteY266" fmla="*/ 11285621 h 15135727"/>
              <a:gd name="connsiteX267" fmla="*/ 3007895 w 8128084"/>
              <a:gd name="connsiteY267" fmla="*/ 11189369 h 15135727"/>
              <a:gd name="connsiteX268" fmla="*/ 2887579 w 8128084"/>
              <a:gd name="connsiteY268" fmla="*/ 11141242 h 15135727"/>
              <a:gd name="connsiteX269" fmla="*/ 2887579 w 8128084"/>
              <a:gd name="connsiteY269" fmla="*/ 10972800 h 15135727"/>
              <a:gd name="connsiteX270" fmla="*/ 2887579 w 8128084"/>
              <a:gd name="connsiteY270" fmla="*/ 10924674 h 15135727"/>
              <a:gd name="connsiteX271" fmla="*/ 2767264 w 8128084"/>
              <a:gd name="connsiteY271" fmla="*/ 11020927 h 15135727"/>
              <a:gd name="connsiteX272" fmla="*/ 2743200 w 8128084"/>
              <a:gd name="connsiteY272" fmla="*/ 10924674 h 15135727"/>
              <a:gd name="connsiteX273" fmla="*/ 2550695 w 8128084"/>
              <a:gd name="connsiteY273" fmla="*/ 11020927 h 15135727"/>
              <a:gd name="connsiteX274" fmla="*/ 2526632 w 8128084"/>
              <a:gd name="connsiteY274" fmla="*/ 11117179 h 15135727"/>
              <a:gd name="connsiteX275" fmla="*/ 2334127 w 8128084"/>
              <a:gd name="connsiteY275" fmla="*/ 10996864 h 15135727"/>
              <a:gd name="connsiteX276" fmla="*/ 2358190 w 8128084"/>
              <a:gd name="connsiteY276" fmla="*/ 10732169 h 15135727"/>
              <a:gd name="connsiteX277" fmla="*/ 2334127 w 8128084"/>
              <a:gd name="connsiteY277" fmla="*/ 10587790 h 15135727"/>
              <a:gd name="connsiteX278" fmla="*/ 2406316 w 8128084"/>
              <a:gd name="connsiteY278" fmla="*/ 10491537 h 15135727"/>
              <a:gd name="connsiteX279" fmla="*/ 2598821 w 8128084"/>
              <a:gd name="connsiteY279" fmla="*/ 10684042 h 15135727"/>
              <a:gd name="connsiteX280" fmla="*/ 2767264 w 8128084"/>
              <a:gd name="connsiteY280" fmla="*/ 10684042 h 15135727"/>
              <a:gd name="connsiteX281" fmla="*/ 2646948 w 8128084"/>
              <a:gd name="connsiteY281" fmla="*/ 10515600 h 15135727"/>
              <a:gd name="connsiteX282" fmla="*/ 2815390 w 8128084"/>
              <a:gd name="connsiteY282" fmla="*/ 10395285 h 15135727"/>
              <a:gd name="connsiteX283" fmla="*/ 3080085 w 8128084"/>
              <a:gd name="connsiteY283" fmla="*/ 10419348 h 15135727"/>
              <a:gd name="connsiteX284" fmla="*/ 3248527 w 8128084"/>
              <a:gd name="connsiteY284" fmla="*/ 10539664 h 15135727"/>
              <a:gd name="connsiteX285" fmla="*/ 3320716 w 8128084"/>
              <a:gd name="connsiteY285" fmla="*/ 10659979 h 15135727"/>
              <a:gd name="connsiteX286" fmla="*/ 3465095 w 8128084"/>
              <a:gd name="connsiteY286" fmla="*/ 10659979 h 15135727"/>
              <a:gd name="connsiteX287" fmla="*/ 3441032 w 8128084"/>
              <a:gd name="connsiteY287" fmla="*/ 10491537 h 15135727"/>
              <a:gd name="connsiteX288" fmla="*/ 3392906 w 8128084"/>
              <a:gd name="connsiteY288" fmla="*/ 10250906 h 15135727"/>
              <a:gd name="connsiteX289" fmla="*/ 3152274 w 8128084"/>
              <a:gd name="connsiteY289" fmla="*/ 10250906 h 15135727"/>
              <a:gd name="connsiteX290" fmla="*/ 3176337 w 8128084"/>
              <a:gd name="connsiteY290" fmla="*/ 10178716 h 15135727"/>
              <a:gd name="connsiteX291" fmla="*/ 3104148 w 8128084"/>
              <a:gd name="connsiteY291" fmla="*/ 10154653 h 15135727"/>
              <a:gd name="connsiteX292" fmla="*/ 3007895 w 8128084"/>
              <a:gd name="connsiteY292" fmla="*/ 9962148 h 15135727"/>
              <a:gd name="connsiteX293" fmla="*/ 3176337 w 8128084"/>
              <a:gd name="connsiteY293" fmla="*/ 9889958 h 15135727"/>
              <a:gd name="connsiteX294" fmla="*/ 2959769 w 8128084"/>
              <a:gd name="connsiteY294" fmla="*/ 9504948 h 15135727"/>
              <a:gd name="connsiteX295" fmla="*/ 2791327 w 8128084"/>
              <a:gd name="connsiteY295" fmla="*/ 9456821 h 15135727"/>
              <a:gd name="connsiteX296" fmla="*/ 2574758 w 8128084"/>
              <a:gd name="connsiteY296" fmla="*/ 9336506 h 15135727"/>
              <a:gd name="connsiteX297" fmla="*/ 2550695 w 8128084"/>
              <a:gd name="connsiteY297" fmla="*/ 9071811 h 15135727"/>
              <a:gd name="connsiteX298" fmla="*/ 2695074 w 8128084"/>
              <a:gd name="connsiteY298" fmla="*/ 8999621 h 15135727"/>
              <a:gd name="connsiteX299" fmla="*/ 2622885 w 8128084"/>
              <a:gd name="connsiteY299" fmla="*/ 8975558 h 15135727"/>
              <a:gd name="connsiteX300" fmla="*/ 2430379 w 8128084"/>
              <a:gd name="connsiteY300" fmla="*/ 8999621 h 15135727"/>
              <a:gd name="connsiteX301" fmla="*/ 2261937 w 8128084"/>
              <a:gd name="connsiteY301" fmla="*/ 9168064 h 15135727"/>
              <a:gd name="connsiteX302" fmla="*/ 2237874 w 8128084"/>
              <a:gd name="connsiteY302" fmla="*/ 8999621 h 15135727"/>
              <a:gd name="connsiteX303" fmla="*/ 2117558 w 8128084"/>
              <a:gd name="connsiteY303" fmla="*/ 8975558 h 15135727"/>
              <a:gd name="connsiteX304" fmla="*/ 2045369 w 8128084"/>
              <a:gd name="connsiteY304" fmla="*/ 8783053 h 15135727"/>
              <a:gd name="connsiteX305" fmla="*/ 1852864 w 8128084"/>
              <a:gd name="connsiteY305" fmla="*/ 8758990 h 15135727"/>
              <a:gd name="connsiteX306" fmla="*/ 1636295 w 8128084"/>
              <a:gd name="connsiteY306" fmla="*/ 8927432 h 15135727"/>
              <a:gd name="connsiteX307" fmla="*/ 1588169 w 8128084"/>
              <a:gd name="connsiteY307" fmla="*/ 9023685 h 15135727"/>
              <a:gd name="connsiteX308" fmla="*/ 1515979 w 8128084"/>
              <a:gd name="connsiteY308" fmla="*/ 8879306 h 15135727"/>
              <a:gd name="connsiteX309" fmla="*/ 1347537 w 8128084"/>
              <a:gd name="connsiteY309" fmla="*/ 8879306 h 15135727"/>
              <a:gd name="connsiteX310" fmla="*/ 1347537 w 8128084"/>
              <a:gd name="connsiteY310" fmla="*/ 8710864 h 15135727"/>
              <a:gd name="connsiteX311" fmla="*/ 1106906 w 8128084"/>
              <a:gd name="connsiteY311" fmla="*/ 8783053 h 15135727"/>
              <a:gd name="connsiteX312" fmla="*/ 890337 w 8128084"/>
              <a:gd name="connsiteY312" fmla="*/ 8686800 h 15135727"/>
              <a:gd name="connsiteX313" fmla="*/ 649706 w 8128084"/>
              <a:gd name="connsiteY313" fmla="*/ 8662737 h 15135727"/>
              <a:gd name="connsiteX314" fmla="*/ 385011 w 8128084"/>
              <a:gd name="connsiteY314" fmla="*/ 8566485 h 15135727"/>
              <a:gd name="connsiteX315" fmla="*/ 577516 w 8128084"/>
              <a:gd name="connsiteY315" fmla="*/ 8373979 h 15135727"/>
              <a:gd name="connsiteX316" fmla="*/ 794085 w 8128084"/>
              <a:gd name="connsiteY316" fmla="*/ 8301790 h 15135727"/>
              <a:gd name="connsiteX317" fmla="*/ 745958 w 8128084"/>
              <a:gd name="connsiteY317" fmla="*/ 8133348 h 15135727"/>
              <a:gd name="connsiteX318" fmla="*/ 818148 w 8128084"/>
              <a:gd name="connsiteY318" fmla="*/ 7820527 h 15135727"/>
              <a:gd name="connsiteX319" fmla="*/ 697832 w 8128084"/>
              <a:gd name="connsiteY319" fmla="*/ 7820527 h 15135727"/>
              <a:gd name="connsiteX320" fmla="*/ 625642 w 8128084"/>
              <a:gd name="connsiteY320" fmla="*/ 7916779 h 15135727"/>
              <a:gd name="connsiteX321" fmla="*/ 457200 w 8128084"/>
              <a:gd name="connsiteY321" fmla="*/ 7820527 h 15135727"/>
              <a:gd name="connsiteX322" fmla="*/ 529390 w 8128084"/>
              <a:gd name="connsiteY322" fmla="*/ 7700211 h 15135727"/>
              <a:gd name="connsiteX323" fmla="*/ 938464 w 8128084"/>
              <a:gd name="connsiteY323" fmla="*/ 7676148 h 15135727"/>
              <a:gd name="connsiteX324" fmla="*/ 1058779 w 8128084"/>
              <a:gd name="connsiteY324" fmla="*/ 7459579 h 15135727"/>
              <a:gd name="connsiteX325" fmla="*/ 1203158 w 8128084"/>
              <a:gd name="connsiteY325" fmla="*/ 7603958 h 15135727"/>
              <a:gd name="connsiteX326" fmla="*/ 1299411 w 8128084"/>
              <a:gd name="connsiteY326" fmla="*/ 7555832 h 15135727"/>
              <a:gd name="connsiteX327" fmla="*/ 1443790 w 8128084"/>
              <a:gd name="connsiteY327" fmla="*/ 7507706 h 15135727"/>
              <a:gd name="connsiteX328" fmla="*/ 1684421 w 8128084"/>
              <a:gd name="connsiteY328" fmla="*/ 7603958 h 15135727"/>
              <a:gd name="connsiteX329" fmla="*/ 1684421 w 8128084"/>
              <a:gd name="connsiteY329" fmla="*/ 7603958 h 15135727"/>
              <a:gd name="connsiteX330" fmla="*/ 1540042 w 8128084"/>
              <a:gd name="connsiteY330" fmla="*/ 7363327 h 15135727"/>
              <a:gd name="connsiteX331" fmla="*/ 1299411 w 8128084"/>
              <a:gd name="connsiteY331" fmla="*/ 7315200 h 15135727"/>
              <a:gd name="connsiteX332" fmla="*/ 1130969 w 8128084"/>
              <a:gd name="connsiteY332" fmla="*/ 7339264 h 15135727"/>
              <a:gd name="connsiteX333" fmla="*/ 1034716 w 8128084"/>
              <a:gd name="connsiteY333" fmla="*/ 7315200 h 15135727"/>
              <a:gd name="connsiteX334" fmla="*/ 1155032 w 8128084"/>
              <a:gd name="connsiteY334" fmla="*/ 7050506 h 15135727"/>
              <a:gd name="connsiteX335" fmla="*/ 1155032 w 8128084"/>
              <a:gd name="connsiteY335" fmla="*/ 6930190 h 15135727"/>
              <a:gd name="connsiteX336" fmla="*/ 1155032 w 8128084"/>
              <a:gd name="connsiteY336" fmla="*/ 6761748 h 15135727"/>
              <a:gd name="connsiteX337" fmla="*/ 1203158 w 8128084"/>
              <a:gd name="connsiteY337" fmla="*/ 6617369 h 15135727"/>
              <a:gd name="connsiteX338" fmla="*/ 1371600 w 8128084"/>
              <a:gd name="connsiteY338" fmla="*/ 6472990 h 15135727"/>
              <a:gd name="connsiteX339" fmla="*/ 1443790 w 8128084"/>
              <a:gd name="connsiteY339" fmla="*/ 6328611 h 15135727"/>
              <a:gd name="connsiteX340" fmla="*/ 1419727 w 8128084"/>
              <a:gd name="connsiteY340" fmla="*/ 6208295 h 15135727"/>
              <a:gd name="connsiteX341" fmla="*/ 1275348 w 8128084"/>
              <a:gd name="connsiteY341" fmla="*/ 6304548 h 15135727"/>
              <a:gd name="connsiteX342" fmla="*/ 1323474 w 8128084"/>
              <a:gd name="connsiteY342" fmla="*/ 6015790 h 15135727"/>
              <a:gd name="connsiteX343" fmla="*/ 1540042 w 8128084"/>
              <a:gd name="connsiteY343" fmla="*/ 5871411 h 15135727"/>
              <a:gd name="connsiteX344" fmla="*/ 1540042 w 8128084"/>
              <a:gd name="connsiteY344" fmla="*/ 5751095 h 15135727"/>
              <a:gd name="connsiteX345" fmla="*/ 1395664 w 8128084"/>
              <a:gd name="connsiteY345" fmla="*/ 5799221 h 15135727"/>
              <a:gd name="connsiteX346" fmla="*/ 1179095 w 8128084"/>
              <a:gd name="connsiteY346" fmla="*/ 5799221 h 15135727"/>
              <a:gd name="connsiteX347" fmla="*/ 890337 w 8128084"/>
              <a:gd name="connsiteY347" fmla="*/ 5775158 h 15135727"/>
              <a:gd name="connsiteX348" fmla="*/ 697832 w 8128084"/>
              <a:gd name="connsiteY348" fmla="*/ 5606716 h 15135727"/>
              <a:gd name="connsiteX349" fmla="*/ 577516 w 8128084"/>
              <a:gd name="connsiteY349" fmla="*/ 5582653 h 15135727"/>
              <a:gd name="connsiteX350" fmla="*/ 697832 w 8128084"/>
              <a:gd name="connsiteY350" fmla="*/ 5775158 h 15135727"/>
              <a:gd name="connsiteX351" fmla="*/ 409074 w 8128084"/>
              <a:gd name="connsiteY351" fmla="*/ 5799221 h 15135727"/>
              <a:gd name="connsiteX352" fmla="*/ 168442 w 8128084"/>
              <a:gd name="connsiteY352" fmla="*/ 5702969 h 15135727"/>
              <a:gd name="connsiteX353" fmla="*/ 264695 w 8128084"/>
              <a:gd name="connsiteY353" fmla="*/ 5558590 h 15135727"/>
              <a:gd name="connsiteX354" fmla="*/ 144379 w 8128084"/>
              <a:gd name="connsiteY354" fmla="*/ 5510464 h 15135727"/>
              <a:gd name="connsiteX355" fmla="*/ 0 w 8128084"/>
              <a:gd name="connsiteY355" fmla="*/ 5462337 h 15135727"/>
              <a:gd name="connsiteX356" fmla="*/ 96253 w 8128084"/>
              <a:gd name="connsiteY356"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42827 w 8128084"/>
              <a:gd name="connsiteY202" fmla="*/ 14383753 h 15135727"/>
              <a:gd name="connsiteX203" fmla="*/ 4403558 w 8128084"/>
              <a:gd name="connsiteY203" fmla="*/ 14437895 h 15135727"/>
              <a:gd name="connsiteX204" fmla="*/ 4340058 w 8128084"/>
              <a:gd name="connsiteY204" fmla="*/ 14475995 h 15135727"/>
              <a:gd name="connsiteX205" fmla="*/ 4303127 w 8128084"/>
              <a:gd name="connsiteY205" fmla="*/ 14364703 h 15135727"/>
              <a:gd name="connsiteX206" fmla="*/ 4276892 w 8128084"/>
              <a:gd name="connsiteY206" fmla="*/ 14296190 h 15135727"/>
              <a:gd name="connsiteX207" fmla="*/ 4235116 w 8128084"/>
              <a:gd name="connsiteY207" fmla="*/ 14341642 h 15135727"/>
              <a:gd name="connsiteX208" fmla="*/ 4162927 w 8128084"/>
              <a:gd name="connsiteY208" fmla="*/ 14389769 h 15135727"/>
              <a:gd name="connsiteX209" fmla="*/ 4137527 w 8128084"/>
              <a:gd name="connsiteY209" fmla="*/ 14364369 h 15135727"/>
              <a:gd name="connsiteX210" fmla="*/ 3998327 w 8128084"/>
              <a:gd name="connsiteY210" fmla="*/ 14409153 h 15135727"/>
              <a:gd name="connsiteX211" fmla="*/ 4023727 w 8128084"/>
              <a:gd name="connsiteY211" fmla="*/ 14275803 h 15135727"/>
              <a:gd name="connsiteX212" fmla="*/ 3915945 w 8128084"/>
              <a:gd name="connsiteY212" fmla="*/ 14289840 h 15135727"/>
              <a:gd name="connsiteX213" fmla="*/ 3801979 w 8128084"/>
              <a:gd name="connsiteY213" fmla="*/ 14293516 h 15135727"/>
              <a:gd name="connsiteX214" fmla="*/ 3719764 w 8128084"/>
              <a:gd name="connsiteY214" fmla="*/ 14415169 h 15135727"/>
              <a:gd name="connsiteX215" fmla="*/ 3625850 w 8128084"/>
              <a:gd name="connsiteY215" fmla="*/ 14616364 h 15135727"/>
              <a:gd name="connsiteX216" fmla="*/ 3513221 w 8128084"/>
              <a:gd name="connsiteY216" fmla="*/ 14726653 h 15135727"/>
              <a:gd name="connsiteX217" fmla="*/ 3583071 w 8128084"/>
              <a:gd name="connsiteY217" fmla="*/ 14832932 h 15135727"/>
              <a:gd name="connsiteX218" fmla="*/ 3633537 w 8128084"/>
              <a:gd name="connsiteY218" fmla="*/ 14967285 h 15135727"/>
              <a:gd name="connsiteX219" fmla="*/ 3609474 w 8128084"/>
              <a:gd name="connsiteY219" fmla="*/ 15087600 h 15135727"/>
              <a:gd name="connsiteX220" fmla="*/ 3479132 w 8128084"/>
              <a:gd name="connsiteY220" fmla="*/ 14975974 h 15135727"/>
              <a:gd name="connsiteX221" fmla="*/ 3304340 w 8128084"/>
              <a:gd name="connsiteY221" fmla="*/ 14949237 h 15135727"/>
              <a:gd name="connsiteX222" fmla="*/ 3261227 w 8128084"/>
              <a:gd name="connsiteY222" fmla="*/ 14787145 h 15135727"/>
              <a:gd name="connsiteX223" fmla="*/ 3128211 w 8128084"/>
              <a:gd name="connsiteY223" fmla="*/ 14919158 h 15135727"/>
              <a:gd name="connsiteX224" fmla="*/ 3090277 w 8128084"/>
              <a:gd name="connsiteY224" fmla="*/ 15075903 h 15135727"/>
              <a:gd name="connsiteX225" fmla="*/ 2959769 w 8128084"/>
              <a:gd name="connsiteY225" fmla="*/ 15135727 h 15135727"/>
              <a:gd name="connsiteX226" fmla="*/ 2891256 w 8128084"/>
              <a:gd name="connsiteY226" fmla="*/ 14945895 h 15135727"/>
              <a:gd name="connsiteX227" fmla="*/ 2829927 w 8128084"/>
              <a:gd name="connsiteY227" fmla="*/ 14872703 h 15135727"/>
              <a:gd name="connsiteX228" fmla="*/ 2887579 w 8128084"/>
              <a:gd name="connsiteY228" fmla="*/ 14774779 h 15135727"/>
              <a:gd name="connsiteX229" fmla="*/ 2779127 w 8128084"/>
              <a:gd name="connsiteY229" fmla="*/ 14694903 h 15135727"/>
              <a:gd name="connsiteX230" fmla="*/ 2839453 w 8128084"/>
              <a:gd name="connsiteY230" fmla="*/ 14582274 h 15135727"/>
              <a:gd name="connsiteX231" fmla="*/ 2935706 w 8128084"/>
              <a:gd name="connsiteY231" fmla="*/ 14510085 h 15135727"/>
              <a:gd name="connsiteX232" fmla="*/ 2948406 w 8128084"/>
              <a:gd name="connsiteY232" fmla="*/ 14554535 h 15135727"/>
              <a:gd name="connsiteX233" fmla="*/ 2855327 w 8128084"/>
              <a:gd name="connsiteY233" fmla="*/ 14371053 h 15135727"/>
              <a:gd name="connsiteX234" fmla="*/ 3014077 w 8128084"/>
              <a:gd name="connsiteY234" fmla="*/ 14447253 h 15135727"/>
              <a:gd name="connsiteX235" fmla="*/ 3029285 w 8128084"/>
              <a:gd name="connsiteY235" fmla="*/ 14363032 h 15135727"/>
              <a:gd name="connsiteX236" fmla="*/ 3152274 w 8128084"/>
              <a:gd name="connsiteY236" fmla="*/ 14341642 h 15135727"/>
              <a:gd name="connsiteX237" fmla="*/ 3226135 w 8128084"/>
              <a:gd name="connsiteY237" fmla="*/ 14269453 h 15135727"/>
              <a:gd name="connsiteX238" fmla="*/ 3152274 w 8128084"/>
              <a:gd name="connsiteY238" fmla="*/ 14197264 h 15135727"/>
              <a:gd name="connsiteX239" fmla="*/ 3152274 w 8128084"/>
              <a:gd name="connsiteY239" fmla="*/ 14052885 h 15135727"/>
              <a:gd name="connsiteX240" fmla="*/ 3086435 w 8128084"/>
              <a:gd name="connsiteY240" fmla="*/ 14037845 h 15135727"/>
              <a:gd name="connsiteX241" fmla="*/ 3056021 w 8128084"/>
              <a:gd name="connsiteY241" fmla="*/ 14153148 h 15135727"/>
              <a:gd name="connsiteX242" fmla="*/ 2935706 w 8128084"/>
              <a:gd name="connsiteY242" fmla="*/ 14076948 h 15135727"/>
              <a:gd name="connsiteX243" fmla="*/ 2863516 w 8128084"/>
              <a:gd name="connsiteY243" fmla="*/ 14093324 h 15135727"/>
              <a:gd name="connsiteX244" fmla="*/ 2719137 w 8128084"/>
              <a:gd name="connsiteY244" fmla="*/ 14197264 h 15135727"/>
              <a:gd name="connsiteX245" fmla="*/ 2646948 w 8128084"/>
              <a:gd name="connsiteY245" fmla="*/ 14197264 h 15135727"/>
              <a:gd name="connsiteX246" fmla="*/ 2598821 w 8128084"/>
              <a:gd name="connsiteY246" fmla="*/ 14125074 h 15135727"/>
              <a:gd name="connsiteX247" fmla="*/ 2430379 w 8128084"/>
              <a:gd name="connsiteY247" fmla="*/ 13836316 h 15135727"/>
              <a:gd name="connsiteX248" fmla="*/ 2646948 w 8128084"/>
              <a:gd name="connsiteY248" fmla="*/ 13812253 h 15135727"/>
              <a:gd name="connsiteX249" fmla="*/ 2502569 w 8128084"/>
              <a:gd name="connsiteY249" fmla="*/ 13475369 h 15135727"/>
              <a:gd name="connsiteX250" fmla="*/ 2550695 w 8128084"/>
              <a:gd name="connsiteY250" fmla="*/ 13186611 h 15135727"/>
              <a:gd name="connsiteX251" fmla="*/ 2719137 w 8128084"/>
              <a:gd name="connsiteY251" fmla="*/ 13042232 h 15135727"/>
              <a:gd name="connsiteX252" fmla="*/ 2791327 w 8128084"/>
              <a:gd name="connsiteY252" fmla="*/ 12945979 h 15135727"/>
              <a:gd name="connsiteX253" fmla="*/ 3031958 w 8128084"/>
              <a:gd name="connsiteY253" fmla="*/ 13090358 h 15135727"/>
              <a:gd name="connsiteX254" fmla="*/ 3056021 w 8128084"/>
              <a:gd name="connsiteY254" fmla="*/ 12753474 h 15135727"/>
              <a:gd name="connsiteX255" fmla="*/ 2887579 w 8128084"/>
              <a:gd name="connsiteY255" fmla="*/ 12777537 h 15135727"/>
              <a:gd name="connsiteX256" fmla="*/ 2815390 w 8128084"/>
              <a:gd name="connsiteY256" fmla="*/ 12777537 h 15135727"/>
              <a:gd name="connsiteX257" fmla="*/ 3176337 w 8128084"/>
              <a:gd name="connsiteY257" fmla="*/ 12368464 h 15135727"/>
              <a:gd name="connsiteX258" fmla="*/ 3104148 w 8128084"/>
              <a:gd name="connsiteY258" fmla="*/ 12320337 h 15135727"/>
              <a:gd name="connsiteX259" fmla="*/ 3104148 w 8128084"/>
              <a:gd name="connsiteY259" fmla="*/ 12320337 h 15135727"/>
              <a:gd name="connsiteX260" fmla="*/ 3007895 w 8128084"/>
              <a:gd name="connsiteY260" fmla="*/ 12079706 h 15135727"/>
              <a:gd name="connsiteX261" fmla="*/ 2911642 w 8128084"/>
              <a:gd name="connsiteY261" fmla="*/ 11935327 h 15135727"/>
              <a:gd name="connsiteX262" fmla="*/ 2863516 w 8128084"/>
              <a:gd name="connsiteY262" fmla="*/ 11694695 h 15135727"/>
              <a:gd name="connsiteX263" fmla="*/ 2911642 w 8128084"/>
              <a:gd name="connsiteY263" fmla="*/ 11454064 h 15135727"/>
              <a:gd name="connsiteX264" fmla="*/ 3056021 w 8128084"/>
              <a:gd name="connsiteY264" fmla="*/ 11454064 h 15135727"/>
              <a:gd name="connsiteX265" fmla="*/ 2983832 w 8128084"/>
              <a:gd name="connsiteY265" fmla="*/ 11381874 h 15135727"/>
              <a:gd name="connsiteX266" fmla="*/ 3031958 w 8128084"/>
              <a:gd name="connsiteY266" fmla="*/ 11285621 h 15135727"/>
              <a:gd name="connsiteX267" fmla="*/ 3007895 w 8128084"/>
              <a:gd name="connsiteY267" fmla="*/ 11189369 h 15135727"/>
              <a:gd name="connsiteX268" fmla="*/ 2887579 w 8128084"/>
              <a:gd name="connsiteY268" fmla="*/ 11141242 h 15135727"/>
              <a:gd name="connsiteX269" fmla="*/ 2887579 w 8128084"/>
              <a:gd name="connsiteY269" fmla="*/ 10972800 h 15135727"/>
              <a:gd name="connsiteX270" fmla="*/ 2887579 w 8128084"/>
              <a:gd name="connsiteY270" fmla="*/ 10924674 h 15135727"/>
              <a:gd name="connsiteX271" fmla="*/ 2767264 w 8128084"/>
              <a:gd name="connsiteY271" fmla="*/ 11020927 h 15135727"/>
              <a:gd name="connsiteX272" fmla="*/ 2743200 w 8128084"/>
              <a:gd name="connsiteY272" fmla="*/ 10924674 h 15135727"/>
              <a:gd name="connsiteX273" fmla="*/ 2550695 w 8128084"/>
              <a:gd name="connsiteY273" fmla="*/ 11020927 h 15135727"/>
              <a:gd name="connsiteX274" fmla="*/ 2526632 w 8128084"/>
              <a:gd name="connsiteY274" fmla="*/ 11117179 h 15135727"/>
              <a:gd name="connsiteX275" fmla="*/ 2334127 w 8128084"/>
              <a:gd name="connsiteY275" fmla="*/ 10996864 h 15135727"/>
              <a:gd name="connsiteX276" fmla="*/ 2358190 w 8128084"/>
              <a:gd name="connsiteY276" fmla="*/ 10732169 h 15135727"/>
              <a:gd name="connsiteX277" fmla="*/ 2334127 w 8128084"/>
              <a:gd name="connsiteY277" fmla="*/ 10587790 h 15135727"/>
              <a:gd name="connsiteX278" fmla="*/ 2406316 w 8128084"/>
              <a:gd name="connsiteY278" fmla="*/ 10491537 h 15135727"/>
              <a:gd name="connsiteX279" fmla="*/ 2598821 w 8128084"/>
              <a:gd name="connsiteY279" fmla="*/ 10684042 h 15135727"/>
              <a:gd name="connsiteX280" fmla="*/ 2767264 w 8128084"/>
              <a:gd name="connsiteY280" fmla="*/ 10684042 h 15135727"/>
              <a:gd name="connsiteX281" fmla="*/ 2646948 w 8128084"/>
              <a:gd name="connsiteY281" fmla="*/ 10515600 h 15135727"/>
              <a:gd name="connsiteX282" fmla="*/ 2815390 w 8128084"/>
              <a:gd name="connsiteY282" fmla="*/ 10395285 h 15135727"/>
              <a:gd name="connsiteX283" fmla="*/ 3080085 w 8128084"/>
              <a:gd name="connsiteY283" fmla="*/ 10419348 h 15135727"/>
              <a:gd name="connsiteX284" fmla="*/ 3248527 w 8128084"/>
              <a:gd name="connsiteY284" fmla="*/ 10539664 h 15135727"/>
              <a:gd name="connsiteX285" fmla="*/ 3320716 w 8128084"/>
              <a:gd name="connsiteY285" fmla="*/ 10659979 h 15135727"/>
              <a:gd name="connsiteX286" fmla="*/ 3465095 w 8128084"/>
              <a:gd name="connsiteY286" fmla="*/ 10659979 h 15135727"/>
              <a:gd name="connsiteX287" fmla="*/ 3441032 w 8128084"/>
              <a:gd name="connsiteY287" fmla="*/ 10491537 h 15135727"/>
              <a:gd name="connsiteX288" fmla="*/ 3392906 w 8128084"/>
              <a:gd name="connsiteY288" fmla="*/ 10250906 h 15135727"/>
              <a:gd name="connsiteX289" fmla="*/ 3152274 w 8128084"/>
              <a:gd name="connsiteY289" fmla="*/ 10250906 h 15135727"/>
              <a:gd name="connsiteX290" fmla="*/ 3176337 w 8128084"/>
              <a:gd name="connsiteY290" fmla="*/ 10178716 h 15135727"/>
              <a:gd name="connsiteX291" fmla="*/ 3104148 w 8128084"/>
              <a:gd name="connsiteY291" fmla="*/ 10154653 h 15135727"/>
              <a:gd name="connsiteX292" fmla="*/ 3007895 w 8128084"/>
              <a:gd name="connsiteY292" fmla="*/ 9962148 h 15135727"/>
              <a:gd name="connsiteX293" fmla="*/ 3176337 w 8128084"/>
              <a:gd name="connsiteY293" fmla="*/ 9889958 h 15135727"/>
              <a:gd name="connsiteX294" fmla="*/ 2959769 w 8128084"/>
              <a:gd name="connsiteY294" fmla="*/ 9504948 h 15135727"/>
              <a:gd name="connsiteX295" fmla="*/ 2791327 w 8128084"/>
              <a:gd name="connsiteY295" fmla="*/ 9456821 h 15135727"/>
              <a:gd name="connsiteX296" fmla="*/ 2574758 w 8128084"/>
              <a:gd name="connsiteY296" fmla="*/ 9336506 h 15135727"/>
              <a:gd name="connsiteX297" fmla="*/ 2550695 w 8128084"/>
              <a:gd name="connsiteY297" fmla="*/ 9071811 h 15135727"/>
              <a:gd name="connsiteX298" fmla="*/ 2695074 w 8128084"/>
              <a:gd name="connsiteY298" fmla="*/ 8999621 h 15135727"/>
              <a:gd name="connsiteX299" fmla="*/ 2622885 w 8128084"/>
              <a:gd name="connsiteY299" fmla="*/ 8975558 h 15135727"/>
              <a:gd name="connsiteX300" fmla="*/ 2430379 w 8128084"/>
              <a:gd name="connsiteY300" fmla="*/ 8999621 h 15135727"/>
              <a:gd name="connsiteX301" fmla="*/ 2261937 w 8128084"/>
              <a:gd name="connsiteY301" fmla="*/ 9168064 h 15135727"/>
              <a:gd name="connsiteX302" fmla="*/ 2237874 w 8128084"/>
              <a:gd name="connsiteY302" fmla="*/ 8999621 h 15135727"/>
              <a:gd name="connsiteX303" fmla="*/ 2117558 w 8128084"/>
              <a:gd name="connsiteY303" fmla="*/ 8975558 h 15135727"/>
              <a:gd name="connsiteX304" fmla="*/ 2045369 w 8128084"/>
              <a:gd name="connsiteY304" fmla="*/ 8783053 h 15135727"/>
              <a:gd name="connsiteX305" fmla="*/ 1852864 w 8128084"/>
              <a:gd name="connsiteY305" fmla="*/ 8758990 h 15135727"/>
              <a:gd name="connsiteX306" fmla="*/ 1636295 w 8128084"/>
              <a:gd name="connsiteY306" fmla="*/ 8927432 h 15135727"/>
              <a:gd name="connsiteX307" fmla="*/ 1588169 w 8128084"/>
              <a:gd name="connsiteY307" fmla="*/ 9023685 h 15135727"/>
              <a:gd name="connsiteX308" fmla="*/ 1515979 w 8128084"/>
              <a:gd name="connsiteY308" fmla="*/ 8879306 h 15135727"/>
              <a:gd name="connsiteX309" fmla="*/ 1347537 w 8128084"/>
              <a:gd name="connsiteY309" fmla="*/ 8879306 h 15135727"/>
              <a:gd name="connsiteX310" fmla="*/ 1347537 w 8128084"/>
              <a:gd name="connsiteY310" fmla="*/ 8710864 h 15135727"/>
              <a:gd name="connsiteX311" fmla="*/ 1106906 w 8128084"/>
              <a:gd name="connsiteY311" fmla="*/ 8783053 h 15135727"/>
              <a:gd name="connsiteX312" fmla="*/ 890337 w 8128084"/>
              <a:gd name="connsiteY312" fmla="*/ 8686800 h 15135727"/>
              <a:gd name="connsiteX313" fmla="*/ 649706 w 8128084"/>
              <a:gd name="connsiteY313" fmla="*/ 8662737 h 15135727"/>
              <a:gd name="connsiteX314" fmla="*/ 385011 w 8128084"/>
              <a:gd name="connsiteY314" fmla="*/ 8566485 h 15135727"/>
              <a:gd name="connsiteX315" fmla="*/ 577516 w 8128084"/>
              <a:gd name="connsiteY315" fmla="*/ 8373979 h 15135727"/>
              <a:gd name="connsiteX316" fmla="*/ 794085 w 8128084"/>
              <a:gd name="connsiteY316" fmla="*/ 8301790 h 15135727"/>
              <a:gd name="connsiteX317" fmla="*/ 745958 w 8128084"/>
              <a:gd name="connsiteY317" fmla="*/ 8133348 h 15135727"/>
              <a:gd name="connsiteX318" fmla="*/ 818148 w 8128084"/>
              <a:gd name="connsiteY318" fmla="*/ 7820527 h 15135727"/>
              <a:gd name="connsiteX319" fmla="*/ 697832 w 8128084"/>
              <a:gd name="connsiteY319" fmla="*/ 7820527 h 15135727"/>
              <a:gd name="connsiteX320" fmla="*/ 625642 w 8128084"/>
              <a:gd name="connsiteY320" fmla="*/ 7916779 h 15135727"/>
              <a:gd name="connsiteX321" fmla="*/ 457200 w 8128084"/>
              <a:gd name="connsiteY321" fmla="*/ 7820527 h 15135727"/>
              <a:gd name="connsiteX322" fmla="*/ 529390 w 8128084"/>
              <a:gd name="connsiteY322" fmla="*/ 7700211 h 15135727"/>
              <a:gd name="connsiteX323" fmla="*/ 938464 w 8128084"/>
              <a:gd name="connsiteY323" fmla="*/ 7676148 h 15135727"/>
              <a:gd name="connsiteX324" fmla="*/ 1058779 w 8128084"/>
              <a:gd name="connsiteY324" fmla="*/ 7459579 h 15135727"/>
              <a:gd name="connsiteX325" fmla="*/ 1203158 w 8128084"/>
              <a:gd name="connsiteY325" fmla="*/ 7603958 h 15135727"/>
              <a:gd name="connsiteX326" fmla="*/ 1299411 w 8128084"/>
              <a:gd name="connsiteY326" fmla="*/ 7555832 h 15135727"/>
              <a:gd name="connsiteX327" fmla="*/ 1443790 w 8128084"/>
              <a:gd name="connsiteY327" fmla="*/ 7507706 h 15135727"/>
              <a:gd name="connsiteX328" fmla="*/ 1684421 w 8128084"/>
              <a:gd name="connsiteY328" fmla="*/ 7603958 h 15135727"/>
              <a:gd name="connsiteX329" fmla="*/ 1684421 w 8128084"/>
              <a:gd name="connsiteY329" fmla="*/ 7603958 h 15135727"/>
              <a:gd name="connsiteX330" fmla="*/ 1540042 w 8128084"/>
              <a:gd name="connsiteY330" fmla="*/ 7363327 h 15135727"/>
              <a:gd name="connsiteX331" fmla="*/ 1299411 w 8128084"/>
              <a:gd name="connsiteY331" fmla="*/ 7315200 h 15135727"/>
              <a:gd name="connsiteX332" fmla="*/ 1130969 w 8128084"/>
              <a:gd name="connsiteY332" fmla="*/ 7339264 h 15135727"/>
              <a:gd name="connsiteX333" fmla="*/ 1034716 w 8128084"/>
              <a:gd name="connsiteY333" fmla="*/ 7315200 h 15135727"/>
              <a:gd name="connsiteX334" fmla="*/ 1155032 w 8128084"/>
              <a:gd name="connsiteY334" fmla="*/ 7050506 h 15135727"/>
              <a:gd name="connsiteX335" fmla="*/ 1155032 w 8128084"/>
              <a:gd name="connsiteY335" fmla="*/ 6930190 h 15135727"/>
              <a:gd name="connsiteX336" fmla="*/ 1155032 w 8128084"/>
              <a:gd name="connsiteY336" fmla="*/ 6761748 h 15135727"/>
              <a:gd name="connsiteX337" fmla="*/ 1203158 w 8128084"/>
              <a:gd name="connsiteY337" fmla="*/ 6617369 h 15135727"/>
              <a:gd name="connsiteX338" fmla="*/ 1371600 w 8128084"/>
              <a:gd name="connsiteY338" fmla="*/ 6472990 h 15135727"/>
              <a:gd name="connsiteX339" fmla="*/ 1443790 w 8128084"/>
              <a:gd name="connsiteY339" fmla="*/ 6328611 h 15135727"/>
              <a:gd name="connsiteX340" fmla="*/ 1419727 w 8128084"/>
              <a:gd name="connsiteY340" fmla="*/ 6208295 h 15135727"/>
              <a:gd name="connsiteX341" fmla="*/ 1275348 w 8128084"/>
              <a:gd name="connsiteY341" fmla="*/ 6304548 h 15135727"/>
              <a:gd name="connsiteX342" fmla="*/ 1323474 w 8128084"/>
              <a:gd name="connsiteY342" fmla="*/ 6015790 h 15135727"/>
              <a:gd name="connsiteX343" fmla="*/ 1540042 w 8128084"/>
              <a:gd name="connsiteY343" fmla="*/ 5871411 h 15135727"/>
              <a:gd name="connsiteX344" fmla="*/ 1540042 w 8128084"/>
              <a:gd name="connsiteY344" fmla="*/ 5751095 h 15135727"/>
              <a:gd name="connsiteX345" fmla="*/ 1395664 w 8128084"/>
              <a:gd name="connsiteY345" fmla="*/ 5799221 h 15135727"/>
              <a:gd name="connsiteX346" fmla="*/ 1179095 w 8128084"/>
              <a:gd name="connsiteY346" fmla="*/ 5799221 h 15135727"/>
              <a:gd name="connsiteX347" fmla="*/ 890337 w 8128084"/>
              <a:gd name="connsiteY347" fmla="*/ 5775158 h 15135727"/>
              <a:gd name="connsiteX348" fmla="*/ 697832 w 8128084"/>
              <a:gd name="connsiteY348" fmla="*/ 5606716 h 15135727"/>
              <a:gd name="connsiteX349" fmla="*/ 577516 w 8128084"/>
              <a:gd name="connsiteY349" fmla="*/ 5582653 h 15135727"/>
              <a:gd name="connsiteX350" fmla="*/ 697832 w 8128084"/>
              <a:gd name="connsiteY350" fmla="*/ 5775158 h 15135727"/>
              <a:gd name="connsiteX351" fmla="*/ 409074 w 8128084"/>
              <a:gd name="connsiteY351" fmla="*/ 5799221 h 15135727"/>
              <a:gd name="connsiteX352" fmla="*/ 168442 w 8128084"/>
              <a:gd name="connsiteY352" fmla="*/ 5702969 h 15135727"/>
              <a:gd name="connsiteX353" fmla="*/ 264695 w 8128084"/>
              <a:gd name="connsiteY353" fmla="*/ 5558590 h 15135727"/>
              <a:gd name="connsiteX354" fmla="*/ 144379 w 8128084"/>
              <a:gd name="connsiteY354" fmla="*/ 5510464 h 15135727"/>
              <a:gd name="connsiteX355" fmla="*/ 0 w 8128084"/>
              <a:gd name="connsiteY355" fmla="*/ 5462337 h 15135727"/>
              <a:gd name="connsiteX356" fmla="*/ 96253 w 8128084"/>
              <a:gd name="connsiteY356"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42827 w 8128084"/>
              <a:gd name="connsiteY202" fmla="*/ 14383753 h 15135727"/>
              <a:gd name="connsiteX203" fmla="*/ 4403558 w 8128084"/>
              <a:gd name="connsiteY203" fmla="*/ 14437895 h 15135727"/>
              <a:gd name="connsiteX204" fmla="*/ 4340058 w 8128084"/>
              <a:gd name="connsiteY204" fmla="*/ 14475995 h 15135727"/>
              <a:gd name="connsiteX205" fmla="*/ 4303127 w 8128084"/>
              <a:gd name="connsiteY205" fmla="*/ 14364703 h 15135727"/>
              <a:gd name="connsiteX206" fmla="*/ 4276892 w 8128084"/>
              <a:gd name="connsiteY206" fmla="*/ 14296190 h 15135727"/>
              <a:gd name="connsiteX207" fmla="*/ 4235116 w 8128084"/>
              <a:gd name="connsiteY207" fmla="*/ 14341642 h 15135727"/>
              <a:gd name="connsiteX208" fmla="*/ 4162927 w 8128084"/>
              <a:gd name="connsiteY208" fmla="*/ 14389769 h 15135727"/>
              <a:gd name="connsiteX209" fmla="*/ 4137527 w 8128084"/>
              <a:gd name="connsiteY209" fmla="*/ 14364369 h 15135727"/>
              <a:gd name="connsiteX210" fmla="*/ 3998327 w 8128084"/>
              <a:gd name="connsiteY210" fmla="*/ 14409153 h 15135727"/>
              <a:gd name="connsiteX211" fmla="*/ 4023727 w 8128084"/>
              <a:gd name="connsiteY211" fmla="*/ 14275803 h 15135727"/>
              <a:gd name="connsiteX212" fmla="*/ 3915945 w 8128084"/>
              <a:gd name="connsiteY212" fmla="*/ 14289840 h 15135727"/>
              <a:gd name="connsiteX213" fmla="*/ 3801979 w 8128084"/>
              <a:gd name="connsiteY213" fmla="*/ 14293516 h 15135727"/>
              <a:gd name="connsiteX214" fmla="*/ 3719764 w 8128084"/>
              <a:gd name="connsiteY214" fmla="*/ 14415169 h 15135727"/>
              <a:gd name="connsiteX215" fmla="*/ 3625850 w 8128084"/>
              <a:gd name="connsiteY215" fmla="*/ 14616364 h 15135727"/>
              <a:gd name="connsiteX216" fmla="*/ 3513221 w 8128084"/>
              <a:gd name="connsiteY216" fmla="*/ 14726653 h 15135727"/>
              <a:gd name="connsiteX217" fmla="*/ 3583071 w 8128084"/>
              <a:gd name="connsiteY217" fmla="*/ 14832932 h 15135727"/>
              <a:gd name="connsiteX218" fmla="*/ 3633537 w 8128084"/>
              <a:gd name="connsiteY218" fmla="*/ 14967285 h 15135727"/>
              <a:gd name="connsiteX219" fmla="*/ 3609474 w 8128084"/>
              <a:gd name="connsiteY219" fmla="*/ 15087600 h 15135727"/>
              <a:gd name="connsiteX220" fmla="*/ 3479132 w 8128084"/>
              <a:gd name="connsiteY220" fmla="*/ 14975974 h 15135727"/>
              <a:gd name="connsiteX221" fmla="*/ 3304340 w 8128084"/>
              <a:gd name="connsiteY221" fmla="*/ 14949237 h 15135727"/>
              <a:gd name="connsiteX222" fmla="*/ 3261227 w 8128084"/>
              <a:gd name="connsiteY222" fmla="*/ 14787145 h 15135727"/>
              <a:gd name="connsiteX223" fmla="*/ 3128211 w 8128084"/>
              <a:gd name="connsiteY223" fmla="*/ 14919158 h 15135727"/>
              <a:gd name="connsiteX224" fmla="*/ 3090277 w 8128084"/>
              <a:gd name="connsiteY224" fmla="*/ 15075903 h 15135727"/>
              <a:gd name="connsiteX225" fmla="*/ 2959769 w 8128084"/>
              <a:gd name="connsiteY225" fmla="*/ 15135727 h 15135727"/>
              <a:gd name="connsiteX226" fmla="*/ 2891256 w 8128084"/>
              <a:gd name="connsiteY226" fmla="*/ 14945895 h 15135727"/>
              <a:gd name="connsiteX227" fmla="*/ 2829927 w 8128084"/>
              <a:gd name="connsiteY227" fmla="*/ 14872703 h 15135727"/>
              <a:gd name="connsiteX228" fmla="*/ 2887579 w 8128084"/>
              <a:gd name="connsiteY228" fmla="*/ 14774779 h 15135727"/>
              <a:gd name="connsiteX229" fmla="*/ 2779127 w 8128084"/>
              <a:gd name="connsiteY229" fmla="*/ 14694903 h 15135727"/>
              <a:gd name="connsiteX230" fmla="*/ 2839453 w 8128084"/>
              <a:gd name="connsiteY230" fmla="*/ 14582274 h 15135727"/>
              <a:gd name="connsiteX231" fmla="*/ 2935706 w 8128084"/>
              <a:gd name="connsiteY231" fmla="*/ 14510085 h 15135727"/>
              <a:gd name="connsiteX232" fmla="*/ 2948406 w 8128084"/>
              <a:gd name="connsiteY232" fmla="*/ 14554535 h 15135727"/>
              <a:gd name="connsiteX233" fmla="*/ 2855327 w 8128084"/>
              <a:gd name="connsiteY233" fmla="*/ 14371053 h 15135727"/>
              <a:gd name="connsiteX234" fmla="*/ 3014077 w 8128084"/>
              <a:gd name="connsiteY234" fmla="*/ 14447253 h 15135727"/>
              <a:gd name="connsiteX235" fmla="*/ 3029285 w 8128084"/>
              <a:gd name="connsiteY235" fmla="*/ 14363032 h 15135727"/>
              <a:gd name="connsiteX236" fmla="*/ 3152274 w 8128084"/>
              <a:gd name="connsiteY236" fmla="*/ 14341642 h 15135727"/>
              <a:gd name="connsiteX237" fmla="*/ 3226135 w 8128084"/>
              <a:gd name="connsiteY237" fmla="*/ 14269453 h 15135727"/>
              <a:gd name="connsiteX238" fmla="*/ 3152274 w 8128084"/>
              <a:gd name="connsiteY238" fmla="*/ 14197264 h 15135727"/>
              <a:gd name="connsiteX239" fmla="*/ 3152274 w 8128084"/>
              <a:gd name="connsiteY239" fmla="*/ 14052885 h 15135727"/>
              <a:gd name="connsiteX240" fmla="*/ 3086435 w 8128084"/>
              <a:gd name="connsiteY240" fmla="*/ 14037845 h 15135727"/>
              <a:gd name="connsiteX241" fmla="*/ 3056021 w 8128084"/>
              <a:gd name="connsiteY241" fmla="*/ 14153148 h 15135727"/>
              <a:gd name="connsiteX242" fmla="*/ 2935706 w 8128084"/>
              <a:gd name="connsiteY242" fmla="*/ 14076948 h 15135727"/>
              <a:gd name="connsiteX243" fmla="*/ 2863516 w 8128084"/>
              <a:gd name="connsiteY243" fmla="*/ 14093324 h 15135727"/>
              <a:gd name="connsiteX244" fmla="*/ 2804527 w 8128084"/>
              <a:gd name="connsiteY244" fmla="*/ 14218653 h 15135727"/>
              <a:gd name="connsiteX245" fmla="*/ 2719137 w 8128084"/>
              <a:gd name="connsiteY245" fmla="*/ 14197264 h 15135727"/>
              <a:gd name="connsiteX246" fmla="*/ 2646948 w 8128084"/>
              <a:gd name="connsiteY246" fmla="*/ 14197264 h 15135727"/>
              <a:gd name="connsiteX247" fmla="*/ 2598821 w 8128084"/>
              <a:gd name="connsiteY247" fmla="*/ 14125074 h 15135727"/>
              <a:gd name="connsiteX248" fmla="*/ 2430379 w 8128084"/>
              <a:gd name="connsiteY248" fmla="*/ 13836316 h 15135727"/>
              <a:gd name="connsiteX249" fmla="*/ 2646948 w 8128084"/>
              <a:gd name="connsiteY249" fmla="*/ 13812253 h 15135727"/>
              <a:gd name="connsiteX250" fmla="*/ 2502569 w 8128084"/>
              <a:gd name="connsiteY250" fmla="*/ 13475369 h 15135727"/>
              <a:gd name="connsiteX251" fmla="*/ 2550695 w 8128084"/>
              <a:gd name="connsiteY251" fmla="*/ 13186611 h 15135727"/>
              <a:gd name="connsiteX252" fmla="*/ 2719137 w 8128084"/>
              <a:gd name="connsiteY252" fmla="*/ 13042232 h 15135727"/>
              <a:gd name="connsiteX253" fmla="*/ 2791327 w 8128084"/>
              <a:gd name="connsiteY253" fmla="*/ 12945979 h 15135727"/>
              <a:gd name="connsiteX254" fmla="*/ 3031958 w 8128084"/>
              <a:gd name="connsiteY254" fmla="*/ 13090358 h 15135727"/>
              <a:gd name="connsiteX255" fmla="*/ 3056021 w 8128084"/>
              <a:gd name="connsiteY255" fmla="*/ 12753474 h 15135727"/>
              <a:gd name="connsiteX256" fmla="*/ 2887579 w 8128084"/>
              <a:gd name="connsiteY256" fmla="*/ 12777537 h 15135727"/>
              <a:gd name="connsiteX257" fmla="*/ 2815390 w 8128084"/>
              <a:gd name="connsiteY257" fmla="*/ 12777537 h 15135727"/>
              <a:gd name="connsiteX258" fmla="*/ 3176337 w 8128084"/>
              <a:gd name="connsiteY258" fmla="*/ 12368464 h 15135727"/>
              <a:gd name="connsiteX259" fmla="*/ 3104148 w 8128084"/>
              <a:gd name="connsiteY259" fmla="*/ 12320337 h 15135727"/>
              <a:gd name="connsiteX260" fmla="*/ 3104148 w 8128084"/>
              <a:gd name="connsiteY260" fmla="*/ 12320337 h 15135727"/>
              <a:gd name="connsiteX261" fmla="*/ 3007895 w 8128084"/>
              <a:gd name="connsiteY261" fmla="*/ 12079706 h 15135727"/>
              <a:gd name="connsiteX262" fmla="*/ 2911642 w 8128084"/>
              <a:gd name="connsiteY262" fmla="*/ 11935327 h 15135727"/>
              <a:gd name="connsiteX263" fmla="*/ 2863516 w 8128084"/>
              <a:gd name="connsiteY263" fmla="*/ 11694695 h 15135727"/>
              <a:gd name="connsiteX264" fmla="*/ 2911642 w 8128084"/>
              <a:gd name="connsiteY264" fmla="*/ 11454064 h 15135727"/>
              <a:gd name="connsiteX265" fmla="*/ 3056021 w 8128084"/>
              <a:gd name="connsiteY265" fmla="*/ 11454064 h 15135727"/>
              <a:gd name="connsiteX266" fmla="*/ 2983832 w 8128084"/>
              <a:gd name="connsiteY266" fmla="*/ 11381874 h 15135727"/>
              <a:gd name="connsiteX267" fmla="*/ 3031958 w 8128084"/>
              <a:gd name="connsiteY267" fmla="*/ 11285621 h 15135727"/>
              <a:gd name="connsiteX268" fmla="*/ 3007895 w 8128084"/>
              <a:gd name="connsiteY268" fmla="*/ 11189369 h 15135727"/>
              <a:gd name="connsiteX269" fmla="*/ 2887579 w 8128084"/>
              <a:gd name="connsiteY269" fmla="*/ 11141242 h 15135727"/>
              <a:gd name="connsiteX270" fmla="*/ 2887579 w 8128084"/>
              <a:gd name="connsiteY270" fmla="*/ 10972800 h 15135727"/>
              <a:gd name="connsiteX271" fmla="*/ 2887579 w 8128084"/>
              <a:gd name="connsiteY271" fmla="*/ 10924674 h 15135727"/>
              <a:gd name="connsiteX272" fmla="*/ 2767264 w 8128084"/>
              <a:gd name="connsiteY272" fmla="*/ 11020927 h 15135727"/>
              <a:gd name="connsiteX273" fmla="*/ 2743200 w 8128084"/>
              <a:gd name="connsiteY273" fmla="*/ 10924674 h 15135727"/>
              <a:gd name="connsiteX274" fmla="*/ 2550695 w 8128084"/>
              <a:gd name="connsiteY274" fmla="*/ 11020927 h 15135727"/>
              <a:gd name="connsiteX275" fmla="*/ 2526632 w 8128084"/>
              <a:gd name="connsiteY275" fmla="*/ 11117179 h 15135727"/>
              <a:gd name="connsiteX276" fmla="*/ 2334127 w 8128084"/>
              <a:gd name="connsiteY276" fmla="*/ 10996864 h 15135727"/>
              <a:gd name="connsiteX277" fmla="*/ 2358190 w 8128084"/>
              <a:gd name="connsiteY277" fmla="*/ 10732169 h 15135727"/>
              <a:gd name="connsiteX278" fmla="*/ 2334127 w 8128084"/>
              <a:gd name="connsiteY278" fmla="*/ 10587790 h 15135727"/>
              <a:gd name="connsiteX279" fmla="*/ 2406316 w 8128084"/>
              <a:gd name="connsiteY279" fmla="*/ 10491537 h 15135727"/>
              <a:gd name="connsiteX280" fmla="*/ 2598821 w 8128084"/>
              <a:gd name="connsiteY280" fmla="*/ 10684042 h 15135727"/>
              <a:gd name="connsiteX281" fmla="*/ 2767264 w 8128084"/>
              <a:gd name="connsiteY281" fmla="*/ 10684042 h 15135727"/>
              <a:gd name="connsiteX282" fmla="*/ 2646948 w 8128084"/>
              <a:gd name="connsiteY282" fmla="*/ 10515600 h 15135727"/>
              <a:gd name="connsiteX283" fmla="*/ 2815390 w 8128084"/>
              <a:gd name="connsiteY283" fmla="*/ 10395285 h 15135727"/>
              <a:gd name="connsiteX284" fmla="*/ 3080085 w 8128084"/>
              <a:gd name="connsiteY284" fmla="*/ 10419348 h 15135727"/>
              <a:gd name="connsiteX285" fmla="*/ 3248527 w 8128084"/>
              <a:gd name="connsiteY285" fmla="*/ 10539664 h 15135727"/>
              <a:gd name="connsiteX286" fmla="*/ 3320716 w 8128084"/>
              <a:gd name="connsiteY286" fmla="*/ 10659979 h 15135727"/>
              <a:gd name="connsiteX287" fmla="*/ 3465095 w 8128084"/>
              <a:gd name="connsiteY287" fmla="*/ 10659979 h 15135727"/>
              <a:gd name="connsiteX288" fmla="*/ 3441032 w 8128084"/>
              <a:gd name="connsiteY288" fmla="*/ 10491537 h 15135727"/>
              <a:gd name="connsiteX289" fmla="*/ 3392906 w 8128084"/>
              <a:gd name="connsiteY289" fmla="*/ 10250906 h 15135727"/>
              <a:gd name="connsiteX290" fmla="*/ 3152274 w 8128084"/>
              <a:gd name="connsiteY290" fmla="*/ 10250906 h 15135727"/>
              <a:gd name="connsiteX291" fmla="*/ 3176337 w 8128084"/>
              <a:gd name="connsiteY291" fmla="*/ 10178716 h 15135727"/>
              <a:gd name="connsiteX292" fmla="*/ 3104148 w 8128084"/>
              <a:gd name="connsiteY292" fmla="*/ 10154653 h 15135727"/>
              <a:gd name="connsiteX293" fmla="*/ 3007895 w 8128084"/>
              <a:gd name="connsiteY293" fmla="*/ 9962148 h 15135727"/>
              <a:gd name="connsiteX294" fmla="*/ 3176337 w 8128084"/>
              <a:gd name="connsiteY294" fmla="*/ 9889958 h 15135727"/>
              <a:gd name="connsiteX295" fmla="*/ 2959769 w 8128084"/>
              <a:gd name="connsiteY295" fmla="*/ 9504948 h 15135727"/>
              <a:gd name="connsiteX296" fmla="*/ 2791327 w 8128084"/>
              <a:gd name="connsiteY296" fmla="*/ 9456821 h 15135727"/>
              <a:gd name="connsiteX297" fmla="*/ 2574758 w 8128084"/>
              <a:gd name="connsiteY297" fmla="*/ 9336506 h 15135727"/>
              <a:gd name="connsiteX298" fmla="*/ 2550695 w 8128084"/>
              <a:gd name="connsiteY298" fmla="*/ 9071811 h 15135727"/>
              <a:gd name="connsiteX299" fmla="*/ 2695074 w 8128084"/>
              <a:gd name="connsiteY299" fmla="*/ 8999621 h 15135727"/>
              <a:gd name="connsiteX300" fmla="*/ 2622885 w 8128084"/>
              <a:gd name="connsiteY300" fmla="*/ 8975558 h 15135727"/>
              <a:gd name="connsiteX301" fmla="*/ 2430379 w 8128084"/>
              <a:gd name="connsiteY301" fmla="*/ 8999621 h 15135727"/>
              <a:gd name="connsiteX302" fmla="*/ 2261937 w 8128084"/>
              <a:gd name="connsiteY302" fmla="*/ 9168064 h 15135727"/>
              <a:gd name="connsiteX303" fmla="*/ 2237874 w 8128084"/>
              <a:gd name="connsiteY303" fmla="*/ 8999621 h 15135727"/>
              <a:gd name="connsiteX304" fmla="*/ 2117558 w 8128084"/>
              <a:gd name="connsiteY304" fmla="*/ 8975558 h 15135727"/>
              <a:gd name="connsiteX305" fmla="*/ 2045369 w 8128084"/>
              <a:gd name="connsiteY305" fmla="*/ 8783053 h 15135727"/>
              <a:gd name="connsiteX306" fmla="*/ 1852864 w 8128084"/>
              <a:gd name="connsiteY306" fmla="*/ 8758990 h 15135727"/>
              <a:gd name="connsiteX307" fmla="*/ 1636295 w 8128084"/>
              <a:gd name="connsiteY307" fmla="*/ 8927432 h 15135727"/>
              <a:gd name="connsiteX308" fmla="*/ 1588169 w 8128084"/>
              <a:gd name="connsiteY308" fmla="*/ 9023685 h 15135727"/>
              <a:gd name="connsiteX309" fmla="*/ 1515979 w 8128084"/>
              <a:gd name="connsiteY309" fmla="*/ 8879306 h 15135727"/>
              <a:gd name="connsiteX310" fmla="*/ 1347537 w 8128084"/>
              <a:gd name="connsiteY310" fmla="*/ 8879306 h 15135727"/>
              <a:gd name="connsiteX311" fmla="*/ 1347537 w 8128084"/>
              <a:gd name="connsiteY311" fmla="*/ 8710864 h 15135727"/>
              <a:gd name="connsiteX312" fmla="*/ 1106906 w 8128084"/>
              <a:gd name="connsiteY312" fmla="*/ 8783053 h 15135727"/>
              <a:gd name="connsiteX313" fmla="*/ 890337 w 8128084"/>
              <a:gd name="connsiteY313" fmla="*/ 8686800 h 15135727"/>
              <a:gd name="connsiteX314" fmla="*/ 649706 w 8128084"/>
              <a:gd name="connsiteY314" fmla="*/ 8662737 h 15135727"/>
              <a:gd name="connsiteX315" fmla="*/ 385011 w 8128084"/>
              <a:gd name="connsiteY315" fmla="*/ 8566485 h 15135727"/>
              <a:gd name="connsiteX316" fmla="*/ 577516 w 8128084"/>
              <a:gd name="connsiteY316" fmla="*/ 8373979 h 15135727"/>
              <a:gd name="connsiteX317" fmla="*/ 794085 w 8128084"/>
              <a:gd name="connsiteY317" fmla="*/ 8301790 h 15135727"/>
              <a:gd name="connsiteX318" fmla="*/ 745958 w 8128084"/>
              <a:gd name="connsiteY318" fmla="*/ 8133348 h 15135727"/>
              <a:gd name="connsiteX319" fmla="*/ 818148 w 8128084"/>
              <a:gd name="connsiteY319" fmla="*/ 7820527 h 15135727"/>
              <a:gd name="connsiteX320" fmla="*/ 697832 w 8128084"/>
              <a:gd name="connsiteY320" fmla="*/ 7820527 h 15135727"/>
              <a:gd name="connsiteX321" fmla="*/ 625642 w 8128084"/>
              <a:gd name="connsiteY321" fmla="*/ 7916779 h 15135727"/>
              <a:gd name="connsiteX322" fmla="*/ 457200 w 8128084"/>
              <a:gd name="connsiteY322" fmla="*/ 7820527 h 15135727"/>
              <a:gd name="connsiteX323" fmla="*/ 529390 w 8128084"/>
              <a:gd name="connsiteY323" fmla="*/ 7700211 h 15135727"/>
              <a:gd name="connsiteX324" fmla="*/ 938464 w 8128084"/>
              <a:gd name="connsiteY324" fmla="*/ 7676148 h 15135727"/>
              <a:gd name="connsiteX325" fmla="*/ 1058779 w 8128084"/>
              <a:gd name="connsiteY325" fmla="*/ 7459579 h 15135727"/>
              <a:gd name="connsiteX326" fmla="*/ 1203158 w 8128084"/>
              <a:gd name="connsiteY326" fmla="*/ 7603958 h 15135727"/>
              <a:gd name="connsiteX327" fmla="*/ 1299411 w 8128084"/>
              <a:gd name="connsiteY327" fmla="*/ 7555832 h 15135727"/>
              <a:gd name="connsiteX328" fmla="*/ 1443790 w 8128084"/>
              <a:gd name="connsiteY328" fmla="*/ 7507706 h 15135727"/>
              <a:gd name="connsiteX329" fmla="*/ 1684421 w 8128084"/>
              <a:gd name="connsiteY329" fmla="*/ 7603958 h 15135727"/>
              <a:gd name="connsiteX330" fmla="*/ 1684421 w 8128084"/>
              <a:gd name="connsiteY330" fmla="*/ 7603958 h 15135727"/>
              <a:gd name="connsiteX331" fmla="*/ 1540042 w 8128084"/>
              <a:gd name="connsiteY331" fmla="*/ 7363327 h 15135727"/>
              <a:gd name="connsiteX332" fmla="*/ 1299411 w 8128084"/>
              <a:gd name="connsiteY332" fmla="*/ 7315200 h 15135727"/>
              <a:gd name="connsiteX333" fmla="*/ 1130969 w 8128084"/>
              <a:gd name="connsiteY333" fmla="*/ 7339264 h 15135727"/>
              <a:gd name="connsiteX334" fmla="*/ 1034716 w 8128084"/>
              <a:gd name="connsiteY334" fmla="*/ 7315200 h 15135727"/>
              <a:gd name="connsiteX335" fmla="*/ 1155032 w 8128084"/>
              <a:gd name="connsiteY335" fmla="*/ 7050506 h 15135727"/>
              <a:gd name="connsiteX336" fmla="*/ 1155032 w 8128084"/>
              <a:gd name="connsiteY336" fmla="*/ 6930190 h 15135727"/>
              <a:gd name="connsiteX337" fmla="*/ 1155032 w 8128084"/>
              <a:gd name="connsiteY337" fmla="*/ 6761748 h 15135727"/>
              <a:gd name="connsiteX338" fmla="*/ 1203158 w 8128084"/>
              <a:gd name="connsiteY338" fmla="*/ 6617369 h 15135727"/>
              <a:gd name="connsiteX339" fmla="*/ 1371600 w 8128084"/>
              <a:gd name="connsiteY339" fmla="*/ 6472990 h 15135727"/>
              <a:gd name="connsiteX340" fmla="*/ 1443790 w 8128084"/>
              <a:gd name="connsiteY340" fmla="*/ 6328611 h 15135727"/>
              <a:gd name="connsiteX341" fmla="*/ 1419727 w 8128084"/>
              <a:gd name="connsiteY341" fmla="*/ 6208295 h 15135727"/>
              <a:gd name="connsiteX342" fmla="*/ 1275348 w 8128084"/>
              <a:gd name="connsiteY342" fmla="*/ 6304548 h 15135727"/>
              <a:gd name="connsiteX343" fmla="*/ 1323474 w 8128084"/>
              <a:gd name="connsiteY343" fmla="*/ 6015790 h 15135727"/>
              <a:gd name="connsiteX344" fmla="*/ 1540042 w 8128084"/>
              <a:gd name="connsiteY344" fmla="*/ 5871411 h 15135727"/>
              <a:gd name="connsiteX345" fmla="*/ 1540042 w 8128084"/>
              <a:gd name="connsiteY345" fmla="*/ 5751095 h 15135727"/>
              <a:gd name="connsiteX346" fmla="*/ 1395664 w 8128084"/>
              <a:gd name="connsiteY346" fmla="*/ 5799221 h 15135727"/>
              <a:gd name="connsiteX347" fmla="*/ 1179095 w 8128084"/>
              <a:gd name="connsiteY347" fmla="*/ 5799221 h 15135727"/>
              <a:gd name="connsiteX348" fmla="*/ 890337 w 8128084"/>
              <a:gd name="connsiteY348" fmla="*/ 5775158 h 15135727"/>
              <a:gd name="connsiteX349" fmla="*/ 697832 w 8128084"/>
              <a:gd name="connsiteY349" fmla="*/ 5606716 h 15135727"/>
              <a:gd name="connsiteX350" fmla="*/ 577516 w 8128084"/>
              <a:gd name="connsiteY350" fmla="*/ 5582653 h 15135727"/>
              <a:gd name="connsiteX351" fmla="*/ 697832 w 8128084"/>
              <a:gd name="connsiteY351" fmla="*/ 5775158 h 15135727"/>
              <a:gd name="connsiteX352" fmla="*/ 409074 w 8128084"/>
              <a:gd name="connsiteY352" fmla="*/ 5799221 h 15135727"/>
              <a:gd name="connsiteX353" fmla="*/ 168442 w 8128084"/>
              <a:gd name="connsiteY353" fmla="*/ 5702969 h 15135727"/>
              <a:gd name="connsiteX354" fmla="*/ 264695 w 8128084"/>
              <a:gd name="connsiteY354" fmla="*/ 5558590 h 15135727"/>
              <a:gd name="connsiteX355" fmla="*/ 144379 w 8128084"/>
              <a:gd name="connsiteY355" fmla="*/ 5510464 h 15135727"/>
              <a:gd name="connsiteX356" fmla="*/ 0 w 8128084"/>
              <a:gd name="connsiteY356" fmla="*/ 5462337 h 15135727"/>
              <a:gd name="connsiteX357" fmla="*/ 96253 w 8128084"/>
              <a:gd name="connsiteY357"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42827 w 8128084"/>
              <a:gd name="connsiteY202" fmla="*/ 14383753 h 15135727"/>
              <a:gd name="connsiteX203" fmla="*/ 4403558 w 8128084"/>
              <a:gd name="connsiteY203" fmla="*/ 14437895 h 15135727"/>
              <a:gd name="connsiteX204" fmla="*/ 4340058 w 8128084"/>
              <a:gd name="connsiteY204" fmla="*/ 14475995 h 15135727"/>
              <a:gd name="connsiteX205" fmla="*/ 4303127 w 8128084"/>
              <a:gd name="connsiteY205" fmla="*/ 14364703 h 15135727"/>
              <a:gd name="connsiteX206" fmla="*/ 4276892 w 8128084"/>
              <a:gd name="connsiteY206" fmla="*/ 14296190 h 15135727"/>
              <a:gd name="connsiteX207" fmla="*/ 4235116 w 8128084"/>
              <a:gd name="connsiteY207" fmla="*/ 14341642 h 15135727"/>
              <a:gd name="connsiteX208" fmla="*/ 4162927 w 8128084"/>
              <a:gd name="connsiteY208" fmla="*/ 14389769 h 15135727"/>
              <a:gd name="connsiteX209" fmla="*/ 4137527 w 8128084"/>
              <a:gd name="connsiteY209" fmla="*/ 14364369 h 15135727"/>
              <a:gd name="connsiteX210" fmla="*/ 3998327 w 8128084"/>
              <a:gd name="connsiteY210" fmla="*/ 14409153 h 15135727"/>
              <a:gd name="connsiteX211" fmla="*/ 4023727 w 8128084"/>
              <a:gd name="connsiteY211" fmla="*/ 14275803 h 15135727"/>
              <a:gd name="connsiteX212" fmla="*/ 3915945 w 8128084"/>
              <a:gd name="connsiteY212" fmla="*/ 14289840 h 15135727"/>
              <a:gd name="connsiteX213" fmla="*/ 3801979 w 8128084"/>
              <a:gd name="connsiteY213" fmla="*/ 14293516 h 15135727"/>
              <a:gd name="connsiteX214" fmla="*/ 3719764 w 8128084"/>
              <a:gd name="connsiteY214" fmla="*/ 14415169 h 15135727"/>
              <a:gd name="connsiteX215" fmla="*/ 3625850 w 8128084"/>
              <a:gd name="connsiteY215" fmla="*/ 14616364 h 15135727"/>
              <a:gd name="connsiteX216" fmla="*/ 3513221 w 8128084"/>
              <a:gd name="connsiteY216" fmla="*/ 14726653 h 15135727"/>
              <a:gd name="connsiteX217" fmla="*/ 3583071 w 8128084"/>
              <a:gd name="connsiteY217" fmla="*/ 14832932 h 15135727"/>
              <a:gd name="connsiteX218" fmla="*/ 3633537 w 8128084"/>
              <a:gd name="connsiteY218" fmla="*/ 14967285 h 15135727"/>
              <a:gd name="connsiteX219" fmla="*/ 3609474 w 8128084"/>
              <a:gd name="connsiteY219" fmla="*/ 15087600 h 15135727"/>
              <a:gd name="connsiteX220" fmla="*/ 3479132 w 8128084"/>
              <a:gd name="connsiteY220" fmla="*/ 14975974 h 15135727"/>
              <a:gd name="connsiteX221" fmla="*/ 3304340 w 8128084"/>
              <a:gd name="connsiteY221" fmla="*/ 14949237 h 15135727"/>
              <a:gd name="connsiteX222" fmla="*/ 3261227 w 8128084"/>
              <a:gd name="connsiteY222" fmla="*/ 14787145 h 15135727"/>
              <a:gd name="connsiteX223" fmla="*/ 3128211 w 8128084"/>
              <a:gd name="connsiteY223" fmla="*/ 14919158 h 15135727"/>
              <a:gd name="connsiteX224" fmla="*/ 3090277 w 8128084"/>
              <a:gd name="connsiteY224" fmla="*/ 15075903 h 15135727"/>
              <a:gd name="connsiteX225" fmla="*/ 2959769 w 8128084"/>
              <a:gd name="connsiteY225" fmla="*/ 15135727 h 15135727"/>
              <a:gd name="connsiteX226" fmla="*/ 2891256 w 8128084"/>
              <a:gd name="connsiteY226" fmla="*/ 14945895 h 15135727"/>
              <a:gd name="connsiteX227" fmla="*/ 2829927 w 8128084"/>
              <a:gd name="connsiteY227" fmla="*/ 14872703 h 15135727"/>
              <a:gd name="connsiteX228" fmla="*/ 2887579 w 8128084"/>
              <a:gd name="connsiteY228" fmla="*/ 14774779 h 15135727"/>
              <a:gd name="connsiteX229" fmla="*/ 2779127 w 8128084"/>
              <a:gd name="connsiteY229" fmla="*/ 14694903 h 15135727"/>
              <a:gd name="connsiteX230" fmla="*/ 2839453 w 8128084"/>
              <a:gd name="connsiteY230" fmla="*/ 14582274 h 15135727"/>
              <a:gd name="connsiteX231" fmla="*/ 2935706 w 8128084"/>
              <a:gd name="connsiteY231" fmla="*/ 14510085 h 15135727"/>
              <a:gd name="connsiteX232" fmla="*/ 2948406 w 8128084"/>
              <a:gd name="connsiteY232" fmla="*/ 14554535 h 15135727"/>
              <a:gd name="connsiteX233" fmla="*/ 2855327 w 8128084"/>
              <a:gd name="connsiteY233" fmla="*/ 14371053 h 15135727"/>
              <a:gd name="connsiteX234" fmla="*/ 3014077 w 8128084"/>
              <a:gd name="connsiteY234" fmla="*/ 14447253 h 15135727"/>
              <a:gd name="connsiteX235" fmla="*/ 3029285 w 8128084"/>
              <a:gd name="connsiteY235" fmla="*/ 14363032 h 15135727"/>
              <a:gd name="connsiteX236" fmla="*/ 3152274 w 8128084"/>
              <a:gd name="connsiteY236" fmla="*/ 14341642 h 15135727"/>
              <a:gd name="connsiteX237" fmla="*/ 3226135 w 8128084"/>
              <a:gd name="connsiteY237" fmla="*/ 14269453 h 15135727"/>
              <a:gd name="connsiteX238" fmla="*/ 3152274 w 8128084"/>
              <a:gd name="connsiteY238" fmla="*/ 14197264 h 15135727"/>
              <a:gd name="connsiteX239" fmla="*/ 3152274 w 8128084"/>
              <a:gd name="connsiteY239" fmla="*/ 14052885 h 15135727"/>
              <a:gd name="connsiteX240" fmla="*/ 3086435 w 8128084"/>
              <a:gd name="connsiteY240" fmla="*/ 14037845 h 15135727"/>
              <a:gd name="connsiteX241" fmla="*/ 3056021 w 8128084"/>
              <a:gd name="connsiteY241" fmla="*/ 14153148 h 15135727"/>
              <a:gd name="connsiteX242" fmla="*/ 2935706 w 8128084"/>
              <a:gd name="connsiteY242" fmla="*/ 14076948 h 15135727"/>
              <a:gd name="connsiteX243" fmla="*/ 2863516 w 8128084"/>
              <a:gd name="connsiteY243" fmla="*/ 14093324 h 15135727"/>
              <a:gd name="connsiteX244" fmla="*/ 2804527 w 8128084"/>
              <a:gd name="connsiteY244" fmla="*/ 14218653 h 15135727"/>
              <a:gd name="connsiteX245" fmla="*/ 2719137 w 8128084"/>
              <a:gd name="connsiteY245" fmla="*/ 14197264 h 15135727"/>
              <a:gd name="connsiteX246" fmla="*/ 2653298 w 8128084"/>
              <a:gd name="connsiteY246" fmla="*/ 14248064 h 15135727"/>
              <a:gd name="connsiteX247" fmla="*/ 2598821 w 8128084"/>
              <a:gd name="connsiteY247" fmla="*/ 14125074 h 15135727"/>
              <a:gd name="connsiteX248" fmla="*/ 2430379 w 8128084"/>
              <a:gd name="connsiteY248" fmla="*/ 13836316 h 15135727"/>
              <a:gd name="connsiteX249" fmla="*/ 2646948 w 8128084"/>
              <a:gd name="connsiteY249" fmla="*/ 13812253 h 15135727"/>
              <a:gd name="connsiteX250" fmla="*/ 2502569 w 8128084"/>
              <a:gd name="connsiteY250" fmla="*/ 13475369 h 15135727"/>
              <a:gd name="connsiteX251" fmla="*/ 2550695 w 8128084"/>
              <a:gd name="connsiteY251" fmla="*/ 13186611 h 15135727"/>
              <a:gd name="connsiteX252" fmla="*/ 2719137 w 8128084"/>
              <a:gd name="connsiteY252" fmla="*/ 13042232 h 15135727"/>
              <a:gd name="connsiteX253" fmla="*/ 2791327 w 8128084"/>
              <a:gd name="connsiteY253" fmla="*/ 12945979 h 15135727"/>
              <a:gd name="connsiteX254" fmla="*/ 3031958 w 8128084"/>
              <a:gd name="connsiteY254" fmla="*/ 13090358 h 15135727"/>
              <a:gd name="connsiteX255" fmla="*/ 3056021 w 8128084"/>
              <a:gd name="connsiteY255" fmla="*/ 12753474 h 15135727"/>
              <a:gd name="connsiteX256" fmla="*/ 2887579 w 8128084"/>
              <a:gd name="connsiteY256" fmla="*/ 12777537 h 15135727"/>
              <a:gd name="connsiteX257" fmla="*/ 2815390 w 8128084"/>
              <a:gd name="connsiteY257" fmla="*/ 12777537 h 15135727"/>
              <a:gd name="connsiteX258" fmla="*/ 3176337 w 8128084"/>
              <a:gd name="connsiteY258" fmla="*/ 12368464 h 15135727"/>
              <a:gd name="connsiteX259" fmla="*/ 3104148 w 8128084"/>
              <a:gd name="connsiteY259" fmla="*/ 12320337 h 15135727"/>
              <a:gd name="connsiteX260" fmla="*/ 3104148 w 8128084"/>
              <a:gd name="connsiteY260" fmla="*/ 12320337 h 15135727"/>
              <a:gd name="connsiteX261" fmla="*/ 3007895 w 8128084"/>
              <a:gd name="connsiteY261" fmla="*/ 12079706 h 15135727"/>
              <a:gd name="connsiteX262" fmla="*/ 2911642 w 8128084"/>
              <a:gd name="connsiteY262" fmla="*/ 11935327 h 15135727"/>
              <a:gd name="connsiteX263" fmla="*/ 2863516 w 8128084"/>
              <a:gd name="connsiteY263" fmla="*/ 11694695 h 15135727"/>
              <a:gd name="connsiteX264" fmla="*/ 2911642 w 8128084"/>
              <a:gd name="connsiteY264" fmla="*/ 11454064 h 15135727"/>
              <a:gd name="connsiteX265" fmla="*/ 3056021 w 8128084"/>
              <a:gd name="connsiteY265" fmla="*/ 11454064 h 15135727"/>
              <a:gd name="connsiteX266" fmla="*/ 2983832 w 8128084"/>
              <a:gd name="connsiteY266" fmla="*/ 11381874 h 15135727"/>
              <a:gd name="connsiteX267" fmla="*/ 3031958 w 8128084"/>
              <a:gd name="connsiteY267" fmla="*/ 11285621 h 15135727"/>
              <a:gd name="connsiteX268" fmla="*/ 3007895 w 8128084"/>
              <a:gd name="connsiteY268" fmla="*/ 11189369 h 15135727"/>
              <a:gd name="connsiteX269" fmla="*/ 2887579 w 8128084"/>
              <a:gd name="connsiteY269" fmla="*/ 11141242 h 15135727"/>
              <a:gd name="connsiteX270" fmla="*/ 2887579 w 8128084"/>
              <a:gd name="connsiteY270" fmla="*/ 10972800 h 15135727"/>
              <a:gd name="connsiteX271" fmla="*/ 2887579 w 8128084"/>
              <a:gd name="connsiteY271" fmla="*/ 10924674 h 15135727"/>
              <a:gd name="connsiteX272" fmla="*/ 2767264 w 8128084"/>
              <a:gd name="connsiteY272" fmla="*/ 11020927 h 15135727"/>
              <a:gd name="connsiteX273" fmla="*/ 2743200 w 8128084"/>
              <a:gd name="connsiteY273" fmla="*/ 10924674 h 15135727"/>
              <a:gd name="connsiteX274" fmla="*/ 2550695 w 8128084"/>
              <a:gd name="connsiteY274" fmla="*/ 11020927 h 15135727"/>
              <a:gd name="connsiteX275" fmla="*/ 2526632 w 8128084"/>
              <a:gd name="connsiteY275" fmla="*/ 11117179 h 15135727"/>
              <a:gd name="connsiteX276" fmla="*/ 2334127 w 8128084"/>
              <a:gd name="connsiteY276" fmla="*/ 10996864 h 15135727"/>
              <a:gd name="connsiteX277" fmla="*/ 2358190 w 8128084"/>
              <a:gd name="connsiteY277" fmla="*/ 10732169 h 15135727"/>
              <a:gd name="connsiteX278" fmla="*/ 2334127 w 8128084"/>
              <a:gd name="connsiteY278" fmla="*/ 10587790 h 15135727"/>
              <a:gd name="connsiteX279" fmla="*/ 2406316 w 8128084"/>
              <a:gd name="connsiteY279" fmla="*/ 10491537 h 15135727"/>
              <a:gd name="connsiteX280" fmla="*/ 2598821 w 8128084"/>
              <a:gd name="connsiteY280" fmla="*/ 10684042 h 15135727"/>
              <a:gd name="connsiteX281" fmla="*/ 2767264 w 8128084"/>
              <a:gd name="connsiteY281" fmla="*/ 10684042 h 15135727"/>
              <a:gd name="connsiteX282" fmla="*/ 2646948 w 8128084"/>
              <a:gd name="connsiteY282" fmla="*/ 10515600 h 15135727"/>
              <a:gd name="connsiteX283" fmla="*/ 2815390 w 8128084"/>
              <a:gd name="connsiteY283" fmla="*/ 10395285 h 15135727"/>
              <a:gd name="connsiteX284" fmla="*/ 3080085 w 8128084"/>
              <a:gd name="connsiteY284" fmla="*/ 10419348 h 15135727"/>
              <a:gd name="connsiteX285" fmla="*/ 3248527 w 8128084"/>
              <a:gd name="connsiteY285" fmla="*/ 10539664 h 15135727"/>
              <a:gd name="connsiteX286" fmla="*/ 3320716 w 8128084"/>
              <a:gd name="connsiteY286" fmla="*/ 10659979 h 15135727"/>
              <a:gd name="connsiteX287" fmla="*/ 3465095 w 8128084"/>
              <a:gd name="connsiteY287" fmla="*/ 10659979 h 15135727"/>
              <a:gd name="connsiteX288" fmla="*/ 3441032 w 8128084"/>
              <a:gd name="connsiteY288" fmla="*/ 10491537 h 15135727"/>
              <a:gd name="connsiteX289" fmla="*/ 3392906 w 8128084"/>
              <a:gd name="connsiteY289" fmla="*/ 10250906 h 15135727"/>
              <a:gd name="connsiteX290" fmla="*/ 3152274 w 8128084"/>
              <a:gd name="connsiteY290" fmla="*/ 10250906 h 15135727"/>
              <a:gd name="connsiteX291" fmla="*/ 3176337 w 8128084"/>
              <a:gd name="connsiteY291" fmla="*/ 10178716 h 15135727"/>
              <a:gd name="connsiteX292" fmla="*/ 3104148 w 8128084"/>
              <a:gd name="connsiteY292" fmla="*/ 10154653 h 15135727"/>
              <a:gd name="connsiteX293" fmla="*/ 3007895 w 8128084"/>
              <a:gd name="connsiteY293" fmla="*/ 9962148 h 15135727"/>
              <a:gd name="connsiteX294" fmla="*/ 3176337 w 8128084"/>
              <a:gd name="connsiteY294" fmla="*/ 9889958 h 15135727"/>
              <a:gd name="connsiteX295" fmla="*/ 2959769 w 8128084"/>
              <a:gd name="connsiteY295" fmla="*/ 9504948 h 15135727"/>
              <a:gd name="connsiteX296" fmla="*/ 2791327 w 8128084"/>
              <a:gd name="connsiteY296" fmla="*/ 9456821 h 15135727"/>
              <a:gd name="connsiteX297" fmla="*/ 2574758 w 8128084"/>
              <a:gd name="connsiteY297" fmla="*/ 9336506 h 15135727"/>
              <a:gd name="connsiteX298" fmla="*/ 2550695 w 8128084"/>
              <a:gd name="connsiteY298" fmla="*/ 9071811 h 15135727"/>
              <a:gd name="connsiteX299" fmla="*/ 2695074 w 8128084"/>
              <a:gd name="connsiteY299" fmla="*/ 8999621 h 15135727"/>
              <a:gd name="connsiteX300" fmla="*/ 2622885 w 8128084"/>
              <a:gd name="connsiteY300" fmla="*/ 8975558 h 15135727"/>
              <a:gd name="connsiteX301" fmla="*/ 2430379 w 8128084"/>
              <a:gd name="connsiteY301" fmla="*/ 8999621 h 15135727"/>
              <a:gd name="connsiteX302" fmla="*/ 2261937 w 8128084"/>
              <a:gd name="connsiteY302" fmla="*/ 9168064 h 15135727"/>
              <a:gd name="connsiteX303" fmla="*/ 2237874 w 8128084"/>
              <a:gd name="connsiteY303" fmla="*/ 8999621 h 15135727"/>
              <a:gd name="connsiteX304" fmla="*/ 2117558 w 8128084"/>
              <a:gd name="connsiteY304" fmla="*/ 8975558 h 15135727"/>
              <a:gd name="connsiteX305" fmla="*/ 2045369 w 8128084"/>
              <a:gd name="connsiteY305" fmla="*/ 8783053 h 15135727"/>
              <a:gd name="connsiteX306" fmla="*/ 1852864 w 8128084"/>
              <a:gd name="connsiteY306" fmla="*/ 8758990 h 15135727"/>
              <a:gd name="connsiteX307" fmla="*/ 1636295 w 8128084"/>
              <a:gd name="connsiteY307" fmla="*/ 8927432 h 15135727"/>
              <a:gd name="connsiteX308" fmla="*/ 1588169 w 8128084"/>
              <a:gd name="connsiteY308" fmla="*/ 9023685 h 15135727"/>
              <a:gd name="connsiteX309" fmla="*/ 1515979 w 8128084"/>
              <a:gd name="connsiteY309" fmla="*/ 8879306 h 15135727"/>
              <a:gd name="connsiteX310" fmla="*/ 1347537 w 8128084"/>
              <a:gd name="connsiteY310" fmla="*/ 8879306 h 15135727"/>
              <a:gd name="connsiteX311" fmla="*/ 1347537 w 8128084"/>
              <a:gd name="connsiteY311" fmla="*/ 8710864 h 15135727"/>
              <a:gd name="connsiteX312" fmla="*/ 1106906 w 8128084"/>
              <a:gd name="connsiteY312" fmla="*/ 8783053 h 15135727"/>
              <a:gd name="connsiteX313" fmla="*/ 890337 w 8128084"/>
              <a:gd name="connsiteY313" fmla="*/ 8686800 h 15135727"/>
              <a:gd name="connsiteX314" fmla="*/ 649706 w 8128084"/>
              <a:gd name="connsiteY314" fmla="*/ 8662737 h 15135727"/>
              <a:gd name="connsiteX315" fmla="*/ 385011 w 8128084"/>
              <a:gd name="connsiteY315" fmla="*/ 8566485 h 15135727"/>
              <a:gd name="connsiteX316" fmla="*/ 577516 w 8128084"/>
              <a:gd name="connsiteY316" fmla="*/ 8373979 h 15135727"/>
              <a:gd name="connsiteX317" fmla="*/ 794085 w 8128084"/>
              <a:gd name="connsiteY317" fmla="*/ 8301790 h 15135727"/>
              <a:gd name="connsiteX318" fmla="*/ 745958 w 8128084"/>
              <a:gd name="connsiteY318" fmla="*/ 8133348 h 15135727"/>
              <a:gd name="connsiteX319" fmla="*/ 818148 w 8128084"/>
              <a:gd name="connsiteY319" fmla="*/ 7820527 h 15135727"/>
              <a:gd name="connsiteX320" fmla="*/ 697832 w 8128084"/>
              <a:gd name="connsiteY320" fmla="*/ 7820527 h 15135727"/>
              <a:gd name="connsiteX321" fmla="*/ 625642 w 8128084"/>
              <a:gd name="connsiteY321" fmla="*/ 7916779 h 15135727"/>
              <a:gd name="connsiteX322" fmla="*/ 457200 w 8128084"/>
              <a:gd name="connsiteY322" fmla="*/ 7820527 h 15135727"/>
              <a:gd name="connsiteX323" fmla="*/ 529390 w 8128084"/>
              <a:gd name="connsiteY323" fmla="*/ 7700211 h 15135727"/>
              <a:gd name="connsiteX324" fmla="*/ 938464 w 8128084"/>
              <a:gd name="connsiteY324" fmla="*/ 7676148 h 15135727"/>
              <a:gd name="connsiteX325" fmla="*/ 1058779 w 8128084"/>
              <a:gd name="connsiteY325" fmla="*/ 7459579 h 15135727"/>
              <a:gd name="connsiteX326" fmla="*/ 1203158 w 8128084"/>
              <a:gd name="connsiteY326" fmla="*/ 7603958 h 15135727"/>
              <a:gd name="connsiteX327" fmla="*/ 1299411 w 8128084"/>
              <a:gd name="connsiteY327" fmla="*/ 7555832 h 15135727"/>
              <a:gd name="connsiteX328" fmla="*/ 1443790 w 8128084"/>
              <a:gd name="connsiteY328" fmla="*/ 7507706 h 15135727"/>
              <a:gd name="connsiteX329" fmla="*/ 1684421 w 8128084"/>
              <a:gd name="connsiteY329" fmla="*/ 7603958 h 15135727"/>
              <a:gd name="connsiteX330" fmla="*/ 1684421 w 8128084"/>
              <a:gd name="connsiteY330" fmla="*/ 7603958 h 15135727"/>
              <a:gd name="connsiteX331" fmla="*/ 1540042 w 8128084"/>
              <a:gd name="connsiteY331" fmla="*/ 7363327 h 15135727"/>
              <a:gd name="connsiteX332" fmla="*/ 1299411 w 8128084"/>
              <a:gd name="connsiteY332" fmla="*/ 7315200 h 15135727"/>
              <a:gd name="connsiteX333" fmla="*/ 1130969 w 8128084"/>
              <a:gd name="connsiteY333" fmla="*/ 7339264 h 15135727"/>
              <a:gd name="connsiteX334" fmla="*/ 1034716 w 8128084"/>
              <a:gd name="connsiteY334" fmla="*/ 7315200 h 15135727"/>
              <a:gd name="connsiteX335" fmla="*/ 1155032 w 8128084"/>
              <a:gd name="connsiteY335" fmla="*/ 7050506 h 15135727"/>
              <a:gd name="connsiteX336" fmla="*/ 1155032 w 8128084"/>
              <a:gd name="connsiteY336" fmla="*/ 6930190 h 15135727"/>
              <a:gd name="connsiteX337" fmla="*/ 1155032 w 8128084"/>
              <a:gd name="connsiteY337" fmla="*/ 6761748 h 15135727"/>
              <a:gd name="connsiteX338" fmla="*/ 1203158 w 8128084"/>
              <a:gd name="connsiteY338" fmla="*/ 6617369 h 15135727"/>
              <a:gd name="connsiteX339" fmla="*/ 1371600 w 8128084"/>
              <a:gd name="connsiteY339" fmla="*/ 6472990 h 15135727"/>
              <a:gd name="connsiteX340" fmla="*/ 1443790 w 8128084"/>
              <a:gd name="connsiteY340" fmla="*/ 6328611 h 15135727"/>
              <a:gd name="connsiteX341" fmla="*/ 1419727 w 8128084"/>
              <a:gd name="connsiteY341" fmla="*/ 6208295 h 15135727"/>
              <a:gd name="connsiteX342" fmla="*/ 1275348 w 8128084"/>
              <a:gd name="connsiteY342" fmla="*/ 6304548 h 15135727"/>
              <a:gd name="connsiteX343" fmla="*/ 1323474 w 8128084"/>
              <a:gd name="connsiteY343" fmla="*/ 6015790 h 15135727"/>
              <a:gd name="connsiteX344" fmla="*/ 1540042 w 8128084"/>
              <a:gd name="connsiteY344" fmla="*/ 5871411 h 15135727"/>
              <a:gd name="connsiteX345" fmla="*/ 1540042 w 8128084"/>
              <a:gd name="connsiteY345" fmla="*/ 5751095 h 15135727"/>
              <a:gd name="connsiteX346" fmla="*/ 1395664 w 8128084"/>
              <a:gd name="connsiteY346" fmla="*/ 5799221 h 15135727"/>
              <a:gd name="connsiteX347" fmla="*/ 1179095 w 8128084"/>
              <a:gd name="connsiteY347" fmla="*/ 5799221 h 15135727"/>
              <a:gd name="connsiteX348" fmla="*/ 890337 w 8128084"/>
              <a:gd name="connsiteY348" fmla="*/ 5775158 h 15135727"/>
              <a:gd name="connsiteX349" fmla="*/ 697832 w 8128084"/>
              <a:gd name="connsiteY349" fmla="*/ 5606716 h 15135727"/>
              <a:gd name="connsiteX350" fmla="*/ 577516 w 8128084"/>
              <a:gd name="connsiteY350" fmla="*/ 5582653 h 15135727"/>
              <a:gd name="connsiteX351" fmla="*/ 697832 w 8128084"/>
              <a:gd name="connsiteY351" fmla="*/ 5775158 h 15135727"/>
              <a:gd name="connsiteX352" fmla="*/ 409074 w 8128084"/>
              <a:gd name="connsiteY352" fmla="*/ 5799221 h 15135727"/>
              <a:gd name="connsiteX353" fmla="*/ 168442 w 8128084"/>
              <a:gd name="connsiteY353" fmla="*/ 5702969 h 15135727"/>
              <a:gd name="connsiteX354" fmla="*/ 264695 w 8128084"/>
              <a:gd name="connsiteY354" fmla="*/ 5558590 h 15135727"/>
              <a:gd name="connsiteX355" fmla="*/ 144379 w 8128084"/>
              <a:gd name="connsiteY355" fmla="*/ 5510464 h 15135727"/>
              <a:gd name="connsiteX356" fmla="*/ 0 w 8128084"/>
              <a:gd name="connsiteY356" fmla="*/ 5462337 h 15135727"/>
              <a:gd name="connsiteX357" fmla="*/ 96253 w 8128084"/>
              <a:gd name="connsiteY357"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42827 w 8128084"/>
              <a:gd name="connsiteY202" fmla="*/ 14383753 h 15135727"/>
              <a:gd name="connsiteX203" fmla="*/ 4403558 w 8128084"/>
              <a:gd name="connsiteY203" fmla="*/ 14437895 h 15135727"/>
              <a:gd name="connsiteX204" fmla="*/ 4340058 w 8128084"/>
              <a:gd name="connsiteY204" fmla="*/ 14475995 h 15135727"/>
              <a:gd name="connsiteX205" fmla="*/ 4303127 w 8128084"/>
              <a:gd name="connsiteY205" fmla="*/ 14364703 h 15135727"/>
              <a:gd name="connsiteX206" fmla="*/ 4276892 w 8128084"/>
              <a:gd name="connsiteY206" fmla="*/ 14296190 h 15135727"/>
              <a:gd name="connsiteX207" fmla="*/ 4235116 w 8128084"/>
              <a:gd name="connsiteY207" fmla="*/ 14341642 h 15135727"/>
              <a:gd name="connsiteX208" fmla="*/ 4162927 w 8128084"/>
              <a:gd name="connsiteY208" fmla="*/ 14389769 h 15135727"/>
              <a:gd name="connsiteX209" fmla="*/ 4137527 w 8128084"/>
              <a:gd name="connsiteY209" fmla="*/ 14364369 h 15135727"/>
              <a:gd name="connsiteX210" fmla="*/ 3998327 w 8128084"/>
              <a:gd name="connsiteY210" fmla="*/ 14409153 h 15135727"/>
              <a:gd name="connsiteX211" fmla="*/ 4023727 w 8128084"/>
              <a:gd name="connsiteY211" fmla="*/ 14275803 h 15135727"/>
              <a:gd name="connsiteX212" fmla="*/ 3915945 w 8128084"/>
              <a:gd name="connsiteY212" fmla="*/ 14289840 h 15135727"/>
              <a:gd name="connsiteX213" fmla="*/ 3801979 w 8128084"/>
              <a:gd name="connsiteY213" fmla="*/ 14293516 h 15135727"/>
              <a:gd name="connsiteX214" fmla="*/ 3719764 w 8128084"/>
              <a:gd name="connsiteY214" fmla="*/ 14415169 h 15135727"/>
              <a:gd name="connsiteX215" fmla="*/ 3625850 w 8128084"/>
              <a:gd name="connsiteY215" fmla="*/ 14616364 h 15135727"/>
              <a:gd name="connsiteX216" fmla="*/ 3513221 w 8128084"/>
              <a:gd name="connsiteY216" fmla="*/ 14726653 h 15135727"/>
              <a:gd name="connsiteX217" fmla="*/ 3583071 w 8128084"/>
              <a:gd name="connsiteY217" fmla="*/ 14832932 h 15135727"/>
              <a:gd name="connsiteX218" fmla="*/ 3633537 w 8128084"/>
              <a:gd name="connsiteY218" fmla="*/ 14967285 h 15135727"/>
              <a:gd name="connsiteX219" fmla="*/ 3609474 w 8128084"/>
              <a:gd name="connsiteY219" fmla="*/ 15087600 h 15135727"/>
              <a:gd name="connsiteX220" fmla="*/ 3479132 w 8128084"/>
              <a:gd name="connsiteY220" fmla="*/ 14975974 h 15135727"/>
              <a:gd name="connsiteX221" fmla="*/ 3304340 w 8128084"/>
              <a:gd name="connsiteY221" fmla="*/ 14949237 h 15135727"/>
              <a:gd name="connsiteX222" fmla="*/ 3261227 w 8128084"/>
              <a:gd name="connsiteY222" fmla="*/ 14787145 h 15135727"/>
              <a:gd name="connsiteX223" fmla="*/ 3128211 w 8128084"/>
              <a:gd name="connsiteY223" fmla="*/ 14919158 h 15135727"/>
              <a:gd name="connsiteX224" fmla="*/ 3090277 w 8128084"/>
              <a:gd name="connsiteY224" fmla="*/ 15075903 h 15135727"/>
              <a:gd name="connsiteX225" fmla="*/ 2959769 w 8128084"/>
              <a:gd name="connsiteY225" fmla="*/ 15135727 h 15135727"/>
              <a:gd name="connsiteX226" fmla="*/ 2891256 w 8128084"/>
              <a:gd name="connsiteY226" fmla="*/ 14945895 h 15135727"/>
              <a:gd name="connsiteX227" fmla="*/ 2829927 w 8128084"/>
              <a:gd name="connsiteY227" fmla="*/ 14872703 h 15135727"/>
              <a:gd name="connsiteX228" fmla="*/ 2887579 w 8128084"/>
              <a:gd name="connsiteY228" fmla="*/ 14774779 h 15135727"/>
              <a:gd name="connsiteX229" fmla="*/ 2779127 w 8128084"/>
              <a:gd name="connsiteY229" fmla="*/ 14694903 h 15135727"/>
              <a:gd name="connsiteX230" fmla="*/ 2839453 w 8128084"/>
              <a:gd name="connsiteY230" fmla="*/ 14582274 h 15135727"/>
              <a:gd name="connsiteX231" fmla="*/ 2935706 w 8128084"/>
              <a:gd name="connsiteY231" fmla="*/ 14510085 h 15135727"/>
              <a:gd name="connsiteX232" fmla="*/ 2948406 w 8128084"/>
              <a:gd name="connsiteY232" fmla="*/ 14554535 h 15135727"/>
              <a:gd name="connsiteX233" fmla="*/ 2855327 w 8128084"/>
              <a:gd name="connsiteY233" fmla="*/ 14371053 h 15135727"/>
              <a:gd name="connsiteX234" fmla="*/ 3014077 w 8128084"/>
              <a:gd name="connsiteY234" fmla="*/ 14447253 h 15135727"/>
              <a:gd name="connsiteX235" fmla="*/ 3029285 w 8128084"/>
              <a:gd name="connsiteY235" fmla="*/ 14363032 h 15135727"/>
              <a:gd name="connsiteX236" fmla="*/ 3152274 w 8128084"/>
              <a:gd name="connsiteY236" fmla="*/ 14341642 h 15135727"/>
              <a:gd name="connsiteX237" fmla="*/ 3226135 w 8128084"/>
              <a:gd name="connsiteY237" fmla="*/ 14269453 h 15135727"/>
              <a:gd name="connsiteX238" fmla="*/ 3152274 w 8128084"/>
              <a:gd name="connsiteY238" fmla="*/ 14197264 h 15135727"/>
              <a:gd name="connsiteX239" fmla="*/ 3152274 w 8128084"/>
              <a:gd name="connsiteY239" fmla="*/ 14052885 h 15135727"/>
              <a:gd name="connsiteX240" fmla="*/ 3086435 w 8128084"/>
              <a:gd name="connsiteY240" fmla="*/ 14037845 h 15135727"/>
              <a:gd name="connsiteX241" fmla="*/ 3056021 w 8128084"/>
              <a:gd name="connsiteY241" fmla="*/ 14153148 h 15135727"/>
              <a:gd name="connsiteX242" fmla="*/ 2935706 w 8128084"/>
              <a:gd name="connsiteY242" fmla="*/ 14076948 h 15135727"/>
              <a:gd name="connsiteX243" fmla="*/ 2863516 w 8128084"/>
              <a:gd name="connsiteY243" fmla="*/ 14093324 h 15135727"/>
              <a:gd name="connsiteX244" fmla="*/ 2804527 w 8128084"/>
              <a:gd name="connsiteY244" fmla="*/ 14218653 h 15135727"/>
              <a:gd name="connsiteX245" fmla="*/ 2719137 w 8128084"/>
              <a:gd name="connsiteY245" fmla="*/ 14197264 h 15135727"/>
              <a:gd name="connsiteX246" fmla="*/ 2653298 w 8128084"/>
              <a:gd name="connsiteY246" fmla="*/ 14248064 h 15135727"/>
              <a:gd name="connsiteX247" fmla="*/ 2560721 w 8128084"/>
              <a:gd name="connsiteY247" fmla="*/ 14150474 h 15135727"/>
              <a:gd name="connsiteX248" fmla="*/ 2430379 w 8128084"/>
              <a:gd name="connsiteY248" fmla="*/ 13836316 h 15135727"/>
              <a:gd name="connsiteX249" fmla="*/ 2646948 w 8128084"/>
              <a:gd name="connsiteY249" fmla="*/ 13812253 h 15135727"/>
              <a:gd name="connsiteX250" fmla="*/ 2502569 w 8128084"/>
              <a:gd name="connsiteY250" fmla="*/ 13475369 h 15135727"/>
              <a:gd name="connsiteX251" fmla="*/ 2550695 w 8128084"/>
              <a:gd name="connsiteY251" fmla="*/ 13186611 h 15135727"/>
              <a:gd name="connsiteX252" fmla="*/ 2719137 w 8128084"/>
              <a:gd name="connsiteY252" fmla="*/ 13042232 h 15135727"/>
              <a:gd name="connsiteX253" fmla="*/ 2791327 w 8128084"/>
              <a:gd name="connsiteY253" fmla="*/ 12945979 h 15135727"/>
              <a:gd name="connsiteX254" fmla="*/ 3031958 w 8128084"/>
              <a:gd name="connsiteY254" fmla="*/ 13090358 h 15135727"/>
              <a:gd name="connsiteX255" fmla="*/ 3056021 w 8128084"/>
              <a:gd name="connsiteY255" fmla="*/ 12753474 h 15135727"/>
              <a:gd name="connsiteX256" fmla="*/ 2887579 w 8128084"/>
              <a:gd name="connsiteY256" fmla="*/ 12777537 h 15135727"/>
              <a:gd name="connsiteX257" fmla="*/ 2815390 w 8128084"/>
              <a:gd name="connsiteY257" fmla="*/ 12777537 h 15135727"/>
              <a:gd name="connsiteX258" fmla="*/ 3176337 w 8128084"/>
              <a:gd name="connsiteY258" fmla="*/ 12368464 h 15135727"/>
              <a:gd name="connsiteX259" fmla="*/ 3104148 w 8128084"/>
              <a:gd name="connsiteY259" fmla="*/ 12320337 h 15135727"/>
              <a:gd name="connsiteX260" fmla="*/ 3104148 w 8128084"/>
              <a:gd name="connsiteY260" fmla="*/ 12320337 h 15135727"/>
              <a:gd name="connsiteX261" fmla="*/ 3007895 w 8128084"/>
              <a:gd name="connsiteY261" fmla="*/ 12079706 h 15135727"/>
              <a:gd name="connsiteX262" fmla="*/ 2911642 w 8128084"/>
              <a:gd name="connsiteY262" fmla="*/ 11935327 h 15135727"/>
              <a:gd name="connsiteX263" fmla="*/ 2863516 w 8128084"/>
              <a:gd name="connsiteY263" fmla="*/ 11694695 h 15135727"/>
              <a:gd name="connsiteX264" fmla="*/ 2911642 w 8128084"/>
              <a:gd name="connsiteY264" fmla="*/ 11454064 h 15135727"/>
              <a:gd name="connsiteX265" fmla="*/ 3056021 w 8128084"/>
              <a:gd name="connsiteY265" fmla="*/ 11454064 h 15135727"/>
              <a:gd name="connsiteX266" fmla="*/ 2983832 w 8128084"/>
              <a:gd name="connsiteY266" fmla="*/ 11381874 h 15135727"/>
              <a:gd name="connsiteX267" fmla="*/ 3031958 w 8128084"/>
              <a:gd name="connsiteY267" fmla="*/ 11285621 h 15135727"/>
              <a:gd name="connsiteX268" fmla="*/ 3007895 w 8128084"/>
              <a:gd name="connsiteY268" fmla="*/ 11189369 h 15135727"/>
              <a:gd name="connsiteX269" fmla="*/ 2887579 w 8128084"/>
              <a:gd name="connsiteY269" fmla="*/ 11141242 h 15135727"/>
              <a:gd name="connsiteX270" fmla="*/ 2887579 w 8128084"/>
              <a:gd name="connsiteY270" fmla="*/ 10972800 h 15135727"/>
              <a:gd name="connsiteX271" fmla="*/ 2887579 w 8128084"/>
              <a:gd name="connsiteY271" fmla="*/ 10924674 h 15135727"/>
              <a:gd name="connsiteX272" fmla="*/ 2767264 w 8128084"/>
              <a:gd name="connsiteY272" fmla="*/ 11020927 h 15135727"/>
              <a:gd name="connsiteX273" fmla="*/ 2743200 w 8128084"/>
              <a:gd name="connsiteY273" fmla="*/ 10924674 h 15135727"/>
              <a:gd name="connsiteX274" fmla="*/ 2550695 w 8128084"/>
              <a:gd name="connsiteY274" fmla="*/ 11020927 h 15135727"/>
              <a:gd name="connsiteX275" fmla="*/ 2526632 w 8128084"/>
              <a:gd name="connsiteY275" fmla="*/ 11117179 h 15135727"/>
              <a:gd name="connsiteX276" fmla="*/ 2334127 w 8128084"/>
              <a:gd name="connsiteY276" fmla="*/ 10996864 h 15135727"/>
              <a:gd name="connsiteX277" fmla="*/ 2358190 w 8128084"/>
              <a:gd name="connsiteY277" fmla="*/ 10732169 h 15135727"/>
              <a:gd name="connsiteX278" fmla="*/ 2334127 w 8128084"/>
              <a:gd name="connsiteY278" fmla="*/ 10587790 h 15135727"/>
              <a:gd name="connsiteX279" fmla="*/ 2406316 w 8128084"/>
              <a:gd name="connsiteY279" fmla="*/ 10491537 h 15135727"/>
              <a:gd name="connsiteX280" fmla="*/ 2598821 w 8128084"/>
              <a:gd name="connsiteY280" fmla="*/ 10684042 h 15135727"/>
              <a:gd name="connsiteX281" fmla="*/ 2767264 w 8128084"/>
              <a:gd name="connsiteY281" fmla="*/ 10684042 h 15135727"/>
              <a:gd name="connsiteX282" fmla="*/ 2646948 w 8128084"/>
              <a:gd name="connsiteY282" fmla="*/ 10515600 h 15135727"/>
              <a:gd name="connsiteX283" fmla="*/ 2815390 w 8128084"/>
              <a:gd name="connsiteY283" fmla="*/ 10395285 h 15135727"/>
              <a:gd name="connsiteX284" fmla="*/ 3080085 w 8128084"/>
              <a:gd name="connsiteY284" fmla="*/ 10419348 h 15135727"/>
              <a:gd name="connsiteX285" fmla="*/ 3248527 w 8128084"/>
              <a:gd name="connsiteY285" fmla="*/ 10539664 h 15135727"/>
              <a:gd name="connsiteX286" fmla="*/ 3320716 w 8128084"/>
              <a:gd name="connsiteY286" fmla="*/ 10659979 h 15135727"/>
              <a:gd name="connsiteX287" fmla="*/ 3465095 w 8128084"/>
              <a:gd name="connsiteY287" fmla="*/ 10659979 h 15135727"/>
              <a:gd name="connsiteX288" fmla="*/ 3441032 w 8128084"/>
              <a:gd name="connsiteY288" fmla="*/ 10491537 h 15135727"/>
              <a:gd name="connsiteX289" fmla="*/ 3392906 w 8128084"/>
              <a:gd name="connsiteY289" fmla="*/ 10250906 h 15135727"/>
              <a:gd name="connsiteX290" fmla="*/ 3152274 w 8128084"/>
              <a:gd name="connsiteY290" fmla="*/ 10250906 h 15135727"/>
              <a:gd name="connsiteX291" fmla="*/ 3176337 w 8128084"/>
              <a:gd name="connsiteY291" fmla="*/ 10178716 h 15135727"/>
              <a:gd name="connsiteX292" fmla="*/ 3104148 w 8128084"/>
              <a:gd name="connsiteY292" fmla="*/ 10154653 h 15135727"/>
              <a:gd name="connsiteX293" fmla="*/ 3007895 w 8128084"/>
              <a:gd name="connsiteY293" fmla="*/ 9962148 h 15135727"/>
              <a:gd name="connsiteX294" fmla="*/ 3176337 w 8128084"/>
              <a:gd name="connsiteY294" fmla="*/ 9889958 h 15135727"/>
              <a:gd name="connsiteX295" fmla="*/ 2959769 w 8128084"/>
              <a:gd name="connsiteY295" fmla="*/ 9504948 h 15135727"/>
              <a:gd name="connsiteX296" fmla="*/ 2791327 w 8128084"/>
              <a:gd name="connsiteY296" fmla="*/ 9456821 h 15135727"/>
              <a:gd name="connsiteX297" fmla="*/ 2574758 w 8128084"/>
              <a:gd name="connsiteY297" fmla="*/ 9336506 h 15135727"/>
              <a:gd name="connsiteX298" fmla="*/ 2550695 w 8128084"/>
              <a:gd name="connsiteY298" fmla="*/ 9071811 h 15135727"/>
              <a:gd name="connsiteX299" fmla="*/ 2695074 w 8128084"/>
              <a:gd name="connsiteY299" fmla="*/ 8999621 h 15135727"/>
              <a:gd name="connsiteX300" fmla="*/ 2622885 w 8128084"/>
              <a:gd name="connsiteY300" fmla="*/ 8975558 h 15135727"/>
              <a:gd name="connsiteX301" fmla="*/ 2430379 w 8128084"/>
              <a:gd name="connsiteY301" fmla="*/ 8999621 h 15135727"/>
              <a:gd name="connsiteX302" fmla="*/ 2261937 w 8128084"/>
              <a:gd name="connsiteY302" fmla="*/ 9168064 h 15135727"/>
              <a:gd name="connsiteX303" fmla="*/ 2237874 w 8128084"/>
              <a:gd name="connsiteY303" fmla="*/ 8999621 h 15135727"/>
              <a:gd name="connsiteX304" fmla="*/ 2117558 w 8128084"/>
              <a:gd name="connsiteY304" fmla="*/ 8975558 h 15135727"/>
              <a:gd name="connsiteX305" fmla="*/ 2045369 w 8128084"/>
              <a:gd name="connsiteY305" fmla="*/ 8783053 h 15135727"/>
              <a:gd name="connsiteX306" fmla="*/ 1852864 w 8128084"/>
              <a:gd name="connsiteY306" fmla="*/ 8758990 h 15135727"/>
              <a:gd name="connsiteX307" fmla="*/ 1636295 w 8128084"/>
              <a:gd name="connsiteY307" fmla="*/ 8927432 h 15135727"/>
              <a:gd name="connsiteX308" fmla="*/ 1588169 w 8128084"/>
              <a:gd name="connsiteY308" fmla="*/ 9023685 h 15135727"/>
              <a:gd name="connsiteX309" fmla="*/ 1515979 w 8128084"/>
              <a:gd name="connsiteY309" fmla="*/ 8879306 h 15135727"/>
              <a:gd name="connsiteX310" fmla="*/ 1347537 w 8128084"/>
              <a:gd name="connsiteY310" fmla="*/ 8879306 h 15135727"/>
              <a:gd name="connsiteX311" fmla="*/ 1347537 w 8128084"/>
              <a:gd name="connsiteY311" fmla="*/ 8710864 h 15135727"/>
              <a:gd name="connsiteX312" fmla="*/ 1106906 w 8128084"/>
              <a:gd name="connsiteY312" fmla="*/ 8783053 h 15135727"/>
              <a:gd name="connsiteX313" fmla="*/ 890337 w 8128084"/>
              <a:gd name="connsiteY313" fmla="*/ 8686800 h 15135727"/>
              <a:gd name="connsiteX314" fmla="*/ 649706 w 8128084"/>
              <a:gd name="connsiteY314" fmla="*/ 8662737 h 15135727"/>
              <a:gd name="connsiteX315" fmla="*/ 385011 w 8128084"/>
              <a:gd name="connsiteY315" fmla="*/ 8566485 h 15135727"/>
              <a:gd name="connsiteX316" fmla="*/ 577516 w 8128084"/>
              <a:gd name="connsiteY316" fmla="*/ 8373979 h 15135727"/>
              <a:gd name="connsiteX317" fmla="*/ 794085 w 8128084"/>
              <a:gd name="connsiteY317" fmla="*/ 8301790 h 15135727"/>
              <a:gd name="connsiteX318" fmla="*/ 745958 w 8128084"/>
              <a:gd name="connsiteY318" fmla="*/ 8133348 h 15135727"/>
              <a:gd name="connsiteX319" fmla="*/ 818148 w 8128084"/>
              <a:gd name="connsiteY319" fmla="*/ 7820527 h 15135727"/>
              <a:gd name="connsiteX320" fmla="*/ 697832 w 8128084"/>
              <a:gd name="connsiteY320" fmla="*/ 7820527 h 15135727"/>
              <a:gd name="connsiteX321" fmla="*/ 625642 w 8128084"/>
              <a:gd name="connsiteY321" fmla="*/ 7916779 h 15135727"/>
              <a:gd name="connsiteX322" fmla="*/ 457200 w 8128084"/>
              <a:gd name="connsiteY322" fmla="*/ 7820527 h 15135727"/>
              <a:gd name="connsiteX323" fmla="*/ 529390 w 8128084"/>
              <a:gd name="connsiteY323" fmla="*/ 7700211 h 15135727"/>
              <a:gd name="connsiteX324" fmla="*/ 938464 w 8128084"/>
              <a:gd name="connsiteY324" fmla="*/ 7676148 h 15135727"/>
              <a:gd name="connsiteX325" fmla="*/ 1058779 w 8128084"/>
              <a:gd name="connsiteY325" fmla="*/ 7459579 h 15135727"/>
              <a:gd name="connsiteX326" fmla="*/ 1203158 w 8128084"/>
              <a:gd name="connsiteY326" fmla="*/ 7603958 h 15135727"/>
              <a:gd name="connsiteX327" fmla="*/ 1299411 w 8128084"/>
              <a:gd name="connsiteY327" fmla="*/ 7555832 h 15135727"/>
              <a:gd name="connsiteX328" fmla="*/ 1443790 w 8128084"/>
              <a:gd name="connsiteY328" fmla="*/ 7507706 h 15135727"/>
              <a:gd name="connsiteX329" fmla="*/ 1684421 w 8128084"/>
              <a:gd name="connsiteY329" fmla="*/ 7603958 h 15135727"/>
              <a:gd name="connsiteX330" fmla="*/ 1684421 w 8128084"/>
              <a:gd name="connsiteY330" fmla="*/ 7603958 h 15135727"/>
              <a:gd name="connsiteX331" fmla="*/ 1540042 w 8128084"/>
              <a:gd name="connsiteY331" fmla="*/ 7363327 h 15135727"/>
              <a:gd name="connsiteX332" fmla="*/ 1299411 w 8128084"/>
              <a:gd name="connsiteY332" fmla="*/ 7315200 h 15135727"/>
              <a:gd name="connsiteX333" fmla="*/ 1130969 w 8128084"/>
              <a:gd name="connsiteY333" fmla="*/ 7339264 h 15135727"/>
              <a:gd name="connsiteX334" fmla="*/ 1034716 w 8128084"/>
              <a:gd name="connsiteY334" fmla="*/ 7315200 h 15135727"/>
              <a:gd name="connsiteX335" fmla="*/ 1155032 w 8128084"/>
              <a:gd name="connsiteY335" fmla="*/ 7050506 h 15135727"/>
              <a:gd name="connsiteX336" fmla="*/ 1155032 w 8128084"/>
              <a:gd name="connsiteY336" fmla="*/ 6930190 h 15135727"/>
              <a:gd name="connsiteX337" fmla="*/ 1155032 w 8128084"/>
              <a:gd name="connsiteY337" fmla="*/ 6761748 h 15135727"/>
              <a:gd name="connsiteX338" fmla="*/ 1203158 w 8128084"/>
              <a:gd name="connsiteY338" fmla="*/ 6617369 h 15135727"/>
              <a:gd name="connsiteX339" fmla="*/ 1371600 w 8128084"/>
              <a:gd name="connsiteY339" fmla="*/ 6472990 h 15135727"/>
              <a:gd name="connsiteX340" fmla="*/ 1443790 w 8128084"/>
              <a:gd name="connsiteY340" fmla="*/ 6328611 h 15135727"/>
              <a:gd name="connsiteX341" fmla="*/ 1419727 w 8128084"/>
              <a:gd name="connsiteY341" fmla="*/ 6208295 h 15135727"/>
              <a:gd name="connsiteX342" fmla="*/ 1275348 w 8128084"/>
              <a:gd name="connsiteY342" fmla="*/ 6304548 h 15135727"/>
              <a:gd name="connsiteX343" fmla="*/ 1323474 w 8128084"/>
              <a:gd name="connsiteY343" fmla="*/ 6015790 h 15135727"/>
              <a:gd name="connsiteX344" fmla="*/ 1540042 w 8128084"/>
              <a:gd name="connsiteY344" fmla="*/ 5871411 h 15135727"/>
              <a:gd name="connsiteX345" fmla="*/ 1540042 w 8128084"/>
              <a:gd name="connsiteY345" fmla="*/ 5751095 h 15135727"/>
              <a:gd name="connsiteX346" fmla="*/ 1395664 w 8128084"/>
              <a:gd name="connsiteY346" fmla="*/ 5799221 h 15135727"/>
              <a:gd name="connsiteX347" fmla="*/ 1179095 w 8128084"/>
              <a:gd name="connsiteY347" fmla="*/ 5799221 h 15135727"/>
              <a:gd name="connsiteX348" fmla="*/ 890337 w 8128084"/>
              <a:gd name="connsiteY348" fmla="*/ 5775158 h 15135727"/>
              <a:gd name="connsiteX349" fmla="*/ 697832 w 8128084"/>
              <a:gd name="connsiteY349" fmla="*/ 5606716 h 15135727"/>
              <a:gd name="connsiteX350" fmla="*/ 577516 w 8128084"/>
              <a:gd name="connsiteY350" fmla="*/ 5582653 h 15135727"/>
              <a:gd name="connsiteX351" fmla="*/ 697832 w 8128084"/>
              <a:gd name="connsiteY351" fmla="*/ 5775158 h 15135727"/>
              <a:gd name="connsiteX352" fmla="*/ 409074 w 8128084"/>
              <a:gd name="connsiteY352" fmla="*/ 5799221 h 15135727"/>
              <a:gd name="connsiteX353" fmla="*/ 168442 w 8128084"/>
              <a:gd name="connsiteY353" fmla="*/ 5702969 h 15135727"/>
              <a:gd name="connsiteX354" fmla="*/ 264695 w 8128084"/>
              <a:gd name="connsiteY354" fmla="*/ 5558590 h 15135727"/>
              <a:gd name="connsiteX355" fmla="*/ 144379 w 8128084"/>
              <a:gd name="connsiteY355" fmla="*/ 5510464 h 15135727"/>
              <a:gd name="connsiteX356" fmla="*/ 0 w 8128084"/>
              <a:gd name="connsiteY356" fmla="*/ 5462337 h 15135727"/>
              <a:gd name="connsiteX357" fmla="*/ 96253 w 8128084"/>
              <a:gd name="connsiteY357"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42827 w 8128084"/>
              <a:gd name="connsiteY202" fmla="*/ 14383753 h 15135727"/>
              <a:gd name="connsiteX203" fmla="*/ 4403558 w 8128084"/>
              <a:gd name="connsiteY203" fmla="*/ 14437895 h 15135727"/>
              <a:gd name="connsiteX204" fmla="*/ 4340058 w 8128084"/>
              <a:gd name="connsiteY204" fmla="*/ 14475995 h 15135727"/>
              <a:gd name="connsiteX205" fmla="*/ 4303127 w 8128084"/>
              <a:gd name="connsiteY205" fmla="*/ 14364703 h 15135727"/>
              <a:gd name="connsiteX206" fmla="*/ 4276892 w 8128084"/>
              <a:gd name="connsiteY206" fmla="*/ 14296190 h 15135727"/>
              <a:gd name="connsiteX207" fmla="*/ 4235116 w 8128084"/>
              <a:gd name="connsiteY207" fmla="*/ 14341642 h 15135727"/>
              <a:gd name="connsiteX208" fmla="*/ 4162927 w 8128084"/>
              <a:gd name="connsiteY208" fmla="*/ 14389769 h 15135727"/>
              <a:gd name="connsiteX209" fmla="*/ 4137527 w 8128084"/>
              <a:gd name="connsiteY209" fmla="*/ 14364369 h 15135727"/>
              <a:gd name="connsiteX210" fmla="*/ 3998327 w 8128084"/>
              <a:gd name="connsiteY210" fmla="*/ 14409153 h 15135727"/>
              <a:gd name="connsiteX211" fmla="*/ 4023727 w 8128084"/>
              <a:gd name="connsiteY211" fmla="*/ 14275803 h 15135727"/>
              <a:gd name="connsiteX212" fmla="*/ 3915945 w 8128084"/>
              <a:gd name="connsiteY212" fmla="*/ 14289840 h 15135727"/>
              <a:gd name="connsiteX213" fmla="*/ 3801979 w 8128084"/>
              <a:gd name="connsiteY213" fmla="*/ 14293516 h 15135727"/>
              <a:gd name="connsiteX214" fmla="*/ 3719764 w 8128084"/>
              <a:gd name="connsiteY214" fmla="*/ 14415169 h 15135727"/>
              <a:gd name="connsiteX215" fmla="*/ 3625850 w 8128084"/>
              <a:gd name="connsiteY215" fmla="*/ 14616364 h 15135727"/>
              <a:gd name="connsiteX216" fmla="*/ 3513221 w 8128084"/>
              <a:gd name="connsiteY216" fmla="*/ 14726653 h 15135727"/>
              <a:gd name="connsiteX217" fmla="*/ 3583071 w 8128084"/>
              <a:gd name="connsiteY217" fmla="*/ 14832932 h 15135727"/>
              <a:gd name="connsiteX218" fmla="*/ 3633537 w 8128084"/>
              <a:gd name="connsiteY218" fmla="*/ 14967285 h 15135727"/>
              <a:gd name="connsiteX219" fmla="*/ 3609474 w 8128084"/>
              <a:gd name="connsiteY219" fmla="*/ 15087600 h 15135727"/>
              <a:gd name="connsiteX220" fmla="*/ 3479132 w 8128084"/>
              <a:gd name="connsiteY220" fmla="*/ 14975974 h 15135727"/>
              <a:gd name="connsiteX221" fmla="*/ 3304340 w 8128084"/>
              <a:gd name="connsiteY221" fmla="*/ 14949237 h 15135727"/>
              <a:gd name="connsiteX222" fmla="*/ 3261227 w 8128084"/>
              <a:gd name="connsiteY222" fmla="*/ 14787145 h 15135727"/>
              <a:gd name="connsiteX223" fmla="*/ 3128211 w 8128084"/>
              <a:gd name="connsiteY223" fmla="*/ 14919158 h 15135727"/>
              <a:gd name="connsiteX224" fmla="*/ 3090277 w 8128084"/>
              <a:gd name="connsiteY224" fmla="*/ 15075903 h 15135727"/>
              <a:gd name="connsiteX225" fmla="*/ 2959769 w 8128084"/>
              <a:gd name="connsiteY225" fmla="*/ 15135727 h 15135727"/>
              <a:gd name="connsiteX226" fmla="*/ 2891256 w 8128084"/>
              <a:gd name="connsiteY226" fmla="*/ 14945895 h 15135727"/>
              <a:gd name="connsiteX227" fmla="*/ 2829927 w 8128084"/>
              <a:gd name="connsiteY227" fmla="*/ 14872703 h 15135727"/>
              <a:gd name="connsiteX228" fmla="*/ 2887579 w 8128084"/>
              <a:gd name="connsiteY228" fmla="*/ 14774779 h 15135727"/>
              <a:gd name="connsiteX229" fmla="*/ 2779127 w 8128084"/>
              <a:gd name="connsiteY229" fmla="*/ 14694903 h 15135727"/>
              <a:gd name="connsiteX230" fmla="*/ 2839453 w 8128084"/>
              <a:gd name="connsiteY230" fmla="*/ 14582274 h 15135727"/>
              <a:gd name="connsiteX231" fmla="*/ 2935706 w 8128084"/>
              <a:gd name="connsiteY231" fmla="*/ 14510085 h 15135727"/>
              <a:gd name="connsiteX232" fmla="*/ 2948406 w 8128084"/>
              <a:gd name="connsiteY232" fmla="*/ 14554535 h 15135727"/>
              <a:gd name="connsiteX233" fmla="*/ 2855327 w 8128084"/>
              <a:gd name="connsiteY233" fmla="*/ 14371053 h 15135727"/>
              <a:gd name="connsiteX234" fmla="*/ 3014077 w 8128084"/>
              <a:gd name="connsiteY234" fmla="*/ 14447253 h 15135727"/>
              <a:gd name="connsiteX235" fmla="*/ 3029285 w 8128084"/>
              <a:gd name="connsiteY235" fmla="*/ 14363032 h 15135727"/>
              <a:gd name="connsiteX236" fmla="*/ 3152274 w 8128084"/>
              <a:gd name="connsiteY236" fmla="*/ 14341642 h 15135727"/>
              <a:gd name="connsiteX237" fmla="*/ 3226135 w 8128084"/>
              <a:gd name="connsiteY237" fmla="*/ 14269453 h 15135727"/>
              <a:gd name="connsiteX238" fmla="*/ 3152274 w 8128084"/>
              <a:gd name="connsiteY238" fmla="*/ 14197264 h 15135727"/>
              <a:gd name="connsiteX239" fmla="*/ 3152274 w 8128084"/>
              <a:gd name="connsiteY239" fmla="*/ 14052885 h 15135727"/>
              <a:gd name="connsiteX240" fmla="*/ 3086435 w 8128084"/>
              <a:gd name="connsiteY240" fmla="*/ 14037845 h 15135727"/>
              <a:gd name="connsiteX241" fmla="*/ 3056021 w 8128084"/>
              <a:gd name="connsiteY241" fmla="*/ 14153148 h 15135727"/>
              <a:gd name="connsiteX242" fmla="*/ 2935706 w 8128084"/>
              <a:gd name="connsiteY242" fmla="*/ 14076948 h 15135727"/>
              <a:gd name="connsiteX243" fmla="*/ 2863516 w 8128084"/>
              <a:gd name="connsiteY243" fmla="*/ 14093324 h 15135727"/>
              <a:gd name="connsiteX244" fmla="*/ 2804527 w 8128084"/>
              <a:gd name="connsiteY244" fmla="*/ 14218653 h 15135727"/>
              <a:gd name="connsiteX245" fmla="*/ 2719137 w 8128084"/>
              <a:gd name="connsiteY245" fmla="*/ 14197264 h 15135727"/>
              <a:gd name="connsiteX246" fmla="*/ 2653298 w 8128084"/>
              <a:gd name="connsiteY246" fmla="*/ 14248064 h 15135727"/>
              <a:gd name="connsiteX247" fmla="*/ 2560721 w 8128084"/>
              <a:gd name="connsiteY247" fmla="*/ 14150474 h 15135727"/>
              <a:gd name="connsiteX248" fmla="*/ 2436729 w 8128084"/>
              <a:gd name="connsiteY248" fmla="*/ 13804566 h 15135727"/>
              <a:gd name="connsiteX249" fmla="*/ 2646948 w 8128084"/>
              <a:gd name="connsiteY249" fmla="*/ 13812253 h 15135727"/>
              <a:gd name="connsiteX250" fmla="*/ 2502569 w 8128084"/>
              <a:gd name="connsiteY250" fmla="*/ 13475369 h 15135727"/>
              <a:gd name="connsiteX251" fmla="*/ 2550695 w 8128084"/>
              <a:gd name="connsiteY251" fmla="*/ 13186611 h 15135727"/>
              <a:gd name="connsiteX252" fmla="*/ 2719137 w 8128084"/>
              <a:gd name="connsiteY252" fmla="*/ 13042232 h 15135727"/>
              <a:gd name="connsiteX253" fmla="*/ 2791327 w 8128084"/>
              <a:gd name="connsiteY253" fmla="*/ 12945979 h 15135727"/>
              <a:gd name="connsiteX254" fmla="*/ 3031958 w 8128084"/>
              <a:gd name="connsiteY254" fmla="*/ 13090358 h 15135727"/>
              <a:gd name="connsiteX255" fmla="*/ 3056021 w 8128084"/>
              <a:gd name="connsiteY255" fmla="*/ 12753474 h 15135727"/>
              <a:gd name="connsiteX256" fmla="*/ 2887579 w 8128084"/>
              <a:gd name="connsiteY256" fmla="*/ 12777537 h 15135727"/>
              <a:gd name="connsiteX257" fmla="*/ 2815390 w 8128084"/>
              <a:gd name="connsiteY257" fmla="*/ 12777537 h 15135727"/>
              <a:gd name="connsiteX258" fmla="*/ 3176337 w 8128084"/>
              <a:gd name="connsiteY258" fmla="*/ 12368464 h 15135727"/>
              <a:gd name="connsiteX259" fmla="*/ 3104148 w 8128084"/>
              <a:gd name="connsiteY259" fmla="*/ 12320337 h 15135727"/>
              <a:gd name="connsiteX260" fmla="*/ 3104148 w 8128084"/>
              <a:gd name="connsiteY260" fmla="*/ 12320337 h 15135727"/>
              <a:gd name="connsiteX261" fmla="*/ 3007895 w 8128084"/>
              <a:gd name="connsiteY261" fmla="*/ 12079706 h 15135727"/>
              <a:gd name="connsiteX262" fmla="*/ 2911642 w 8128084"/>
              <a:gd name="connsiteY262" fmla="*/ 11935327 h 15135727"/>
              <a:gd name="connsiteX263" fmla="*/ 2863516 w 8128084"/>
              <a:gd name="connsiteY263" fmla="*/ 11694695 h 15135727"/>
              <a:gd name="connsiteX264" fmla="*/ 2911642 w 8128084"/>
              <a:gd name="connsiteY264" fmla="*/ 11454064 h 15135727"/>
              <a:gd name="connsiteX265" fmla="*/ 3056021 w 8128084"/>
              <a:gd name="connsiteY265" fmla="*/ 11454064 h 15135727"/>
              <a:gd name="connsiteX266" fmla="*/ 2983832 w 8128084"/>
              <a:gd name="connsiteY266" fmla="*/ 11381874 h 15135727"/>
              <a:gd name="connsiteX267" fmla="*/ 3031958 w 8128084"/>
              <a:gd name="connsiteY267" fmla="*/ 11285621 h 15135727"/>
              <a:gd name="connsiteX268" fmla="*/ 3007895 w 8128084"/>
              <a:gd name="connsiteY268" fmla="*/ 11189369 h 15135727"/>
              <a:gd name="connsiteX269" fmla="*/ 2887579 w 8128084"/>
              <a:gd name="connsiteY269" fmla="*/ 11141242 h 15135727"/>
              <a:gd name="connsiteX270" fmla="*/ 2887579 w 8128084"/>
              <a:gd name="connsiteY270" fmla="*/ 10972800 h 15135727"/>
              <a:gd name="connsiteX271" fmla="*/ 2887579 w 8128084"/>
              <a:gd name="connsiteY271" fmla="*/ 10924674 h 15135727"/>
              <a:gd name="connsiteX272" fmla="*/ 2767264 w 8128084"/>
              <a:gd name="connsiteY272" fmla="*/ 11020927 h 15135727"/>
              <a:gd name="connsiteX273" fmla="*/ 2743200 w 8128084"/>
              <a:gd name="connsiteY273" fmla="*/ 10924674 h 15135727"/>
              <a:gd name="connsiteX274" fmla="*/ 2550695 w 8128084"/>
              <a:gd name="connsiteY274" fmla="*/ 11020927 h 15135727"/>
              <a:gd name="connsiteX275" fmla="*/ 2526632 w 8128084"/>
              <a:gd name="connsiteY275" fmla="*/ 11117179 h 15135727"/>
              <a:gd name="connsiteX276" fmla="*/ 2334127 w 8128084"/>
              <a:gd name="connsiteY276" fmla="*/ 10996864 h 15135727"/>
              <a:gd name="connsiteX277" fmla="*/ 2358190 w 8128084"/>
              <a:gd name="connsiteY277" fmla="*/ 10732169 h 15135727"/>
              <a:gd name="connsiteX278" fmla="*/ 2334127 w 8128084"/>
              <a:gd name="connsiteY278" fmla="*/ 10587790 h 15135727"/>
              <a:gd name="connsiteX279" fmla="*/ 2406316 w 8128084"/>
              <a:gd name="connsiteY279" fmla="*/ 10491537 h 15135727"/>
              <a:gd name="connsiteX280" fmla="*/ 2598821 w 8128084"/>
              <a:gd name="connsiteY280" fmla="*/ 10684042 h 15135727"/>
              <a:gd name="connsiteX281" fmla="*/ 2767264 w 8128084"/>
              <a:gd name="connsiteY281" fmla="*/ 10684042 h 15135727"/>
              <a:gd name="connsiteX282" fmla="*/ 2646948 w 8128084"/>
              <a:gd name="connsiteY282" fmla="*/ 10515600 h 15135727"/>
              <a:gd name="connsiteX283" fmla="*/ 2815390 w 8128084"/>
              <a:gd name="connsiteY283" fmla="*/ 10395285 h 15135727"/>
              <a:gd name="connsiteX284" fmla="*/ 3080085 w 8128084"/>
              <a:gd name="connsiteY284" fmla="*/ 10419348 h 15135727"/>
              <a:gd name="connsiteX285" fmla="*/ 3248527 w 8128084"/>
              <a:gd name="connsiteY285" fmla="*/ 10539664 h 15135727"/>
              <a:gd name="connsiteX286" fmla="*/ 3320716 w 8128084"/>
              <a:gd name="connsiteY286" fmla="*/ 10659979 h 15135727"/>
              <a:gd name="connsiteX287" fmla="*/ 3465095 w 8128084"/>
              <a:gd name="connsiteY287" fmla="*/ 10659979 h 15135727"/>
              <a:gd name="connsiteX288" fmla="*/ 3441032 w 8128084"/>
              <a:gd name="connsiteY288" fmla="*/ 10491537 h 15135727"/>
              <a:gd name="connsiteX289" fmla="*/ 3392906 w 8128084"/>
              <a:gd name="connsiteY289" fmla="*/ 10250906 h 15135727"/>
              <a:gd name="connsiteX290" fmla="*/ 3152274 w 8128084"/>
              <a:gd name="connsiteY290" fmla="*/ 10250906 h 15135727"/>
              <a:gd name="connsiteX291" fmla="*/ 3176337 w 8128084"/>
              <a:gd name="connsiteY291" fmla="*/ 10178716 h 15135727"/>
              <a:gd name="connsiteX292" fmla="*/ 3104148 w 8128084"/>
              <a:gd name="connsiteY292" fmla="*/ 10154653 h 15135727"/>
              <a:gd name="connsiteX293" fmla="*/ 3007895 w 8128084"/>
              <a:gd name="connsiteY293" fmla="*/ 9962148 h 15135727"/>
              <a:gd name="connsiteX294" fmla="*/ 3176337 w 8128084"/>
              <a:gd name="connsiteY294" fmla="*/ 9889958 h 15135727"/>
              <a:gd name="connsiteX295" fmla="*/ 2959769 w 8128084"/>
              <a:gd name="connsiteY295" fmla="*/ 9504948 h 15135727"/>
              <a:gd name="connsiteX296" fmla="*/ 2791327 w 8128084"/>
              <a:gd name="connsiteY296" fmla="*/ 9456821 h 15135727"/>
              <a:gd name="connsiteX297" fmla="*/ 2574758 w 8128084"/>
              <a:gd name="connsiteY297" fmla="*/ 9336506 h 15135727"/>
              <a:gd name="connsiteX298" fmla="*/ 2550695 w 8128084"/>
              <a:gd name="connsiteY298" fmla="*/ 9071811 h 15135727"/>
              <a:gd name="connsiteX299" fmla="*/ 2695074 w 8128084"/>
              <a:gd name="connsiteY299" fmla="*/ 8999621 h 15135727"/>
              <a:gd name="connsiteX300" fmla="*/ 2622885 w 8128084"/>
              <a:gd name="connsiteY300" fmla="*/ 8975558 h 15135727"/>
              <a:gd name="connsiteX301" fmla="*/ 2430379 w 8128084"/>
              <a:gd name="connsiteY301" fmla="*/ 8999621 h 15135727"/>
              <a:gd name="connsiteX302" fmla="*/ 2261937 w 8128084"/>
              <a:gd name="connsiteY302" fmla="*/ 9168064 h 15135727"/>
              <a:gd name="connsiteX303" fmla="*/ 2237874 w 8128084"/>
              <a:gd name="connsiteY303" fmla="*/ 8999621 h 15135727"/>
              <a:gd name="connsiteX304" fmla="*/ 2117558 w 8128084"/>
              <a:gd name="connsiteY304" fmla="*/ 8975558 h 15135727"/>
              <a:gd name="connsiteX305" fmla="*/ 2045369 w 8128084"/>
              <a:gd name="connsiteY305" fmla="*/ 8783053 h 15135727"/>
              <a:gd name="connsiteX306" fmla="*/ 1852864 w 8128084"/>
              <a:gd name="connsiteY306" fmla="*/ 8758990 h 15135727"/>
              <a:gd name="connsiteX307" fmla="*/ 1636295 w 8128084"/>
              <a:gd name="connsiteY307" fmla="*/ 8927432 h 15135727"/>
              <a:gd name="connsiteX308" fmla="*/ 1588169 w 8128084"/>
              <a:gd name="connsiteY308" fmla="*/ 9023685 h 15135727"/>
              <a:gd name="connsiteX309" fmla="*/ 1515979 w 8128084"/>
              <a:gd name="connsiteY309" fmla="*/ 8879306 h 15135727"/>
              <a:gd name="connsiteX310" fmla="*/ 1347537 w 8128084"/>
              <a:gd name="connsiteY310" fmla="*/ 8879306 h 15135727"/>
              <a:gd name="connsiteX311" fmla="*/ 1347537 w 8128084"/>
              <a:gd name="connsiteY311" fmla="*/ 8710864 h 15135727"/>
              <a:gd name="connsiteX312" fmla="*/ 1106906 w 8128084"/>
              <a:gd name="connsiteY312" fmla="*/ 8783053 h 15135727"/>
              <a:gd name="connsiteX313" fmla="*/ 890337 w 8128084"/>
              <a:gd name="connsiteY313" fmla="*/ 8686800 h 15135727"/>
              <a:gd name="connsiteX314" fmla="*/ 649706 w 8128084"/>
              <a:gd name="connsiteY314" fmla="*/ 8662737 h 15135727"/>
              <a:gd name="connsiteX315" fmla="*/ 385011 w 8128084"/>
              <a:gd name="connsiteY315" fmla="*/ 8566485 h 15135727"/>
              <a:gd name="connsiteX316" fmla="*/ 577516 w 8128084"/>
              <a:gd name="connsiteY316" fmla="*/ 8373979 h 15135727"/>
              <a:gd name="connsiteX317" fmla="*/ 794085 w 8128084"/>
              <a:gd name="connsiteY317" fmla="*/ 8301790 h 15135727"/>
              <a:gd name="connsiteX318" fmla="*/ 745958 w 8128084"/>
              <a:gd name="connsiteY318" fmla="*/ 8133348 h 15135727"/>
              <a:gd name="connsiteX319" fmla="*/ 818148 w 8128084"/>
              <a:gd name="connsiteY319" fmla="*/ 7820527 h 15135727"/>
              <a:gd name="connsiteX320" fmla="*/ 697832 w 8128084"/>
              <a:gd name="connsiteY320" fmla="*/ 7820527 h 15135727"/>
              <a:gd name="connsiteX321" fmla="*/ 625642 w 8128084"/>
              <a:gd name="connsiteY321" fmla="*/ 7916779 h 15135727"/>
              <a:gd name="connsiteX322" fmla="*/ 457200 w 8128084"/>
              <a:gd name="connsiteY322" fmla="*/ 7820527 h 15135727"/>
              <a:gd name="connsiteX323" fmla="*/ 529390 w 8128084"/>
              <a:gd name="connsiteY323" fmla="*/ 7700211 h 15135727"/>
              <a:gd name="connsiteX324" fmla="*/ 938464 w 8128084"/>
              <a:gd name="connsiteY324" fmla="*/ 7676148 h 15135727"/>
              <a:gd name="connsiteX325" fmla="*/ 1058779 w 8128084"/>
              <a:gd name="connsiteY325" fmla="*/ 7459579 h 15135727"/>
              <a:gd name="connsiteX326" fmla="*/ 1203158 w 8128084"/>
              <a:gd name="connsiteY326" fmla="*/ 7603958 h 15135727"/>
              <a:gd name="connsiteX327" fmla="*/ 1299411 w 8128084"/>
              <a:gd name="connsiteY327" fmla="*/ 7555832 h 15135727"/>
              <a:gd name="connsiteX328" fmla="*/ 1443790 w 8128084"/>
              <a:gd name="connsiteY328" fmla="*/ 7507706 h 15135727"/>
              <a:gd name="connsiteX329" fmla="*/ 1684421 w 8128084"/>
              <a:gd name="connsiteY329" fmla="*/ 7603958 h 15135727"/>
              <a:gd name="connsiteX330" fmla="*/ 1684421 w 8128084"/>
              <a:gd name="connsiteY330" fmla="*/ 7603958 h 15135727"/>
              <a:gd name="connsiteX331" fmla="*/ 1540042 w 8128084"/>
              <a:gd name="connsiteY331" fmla="*/ 7363327 h 15135727"/>
              <a:gd name="connsiteX332" fmla="*/ 1299411 w 8128084"/>
              <a:gd name="connsiteY332" fmla="*/ 7315200 h 15135727"/>
              <a:gd name="connsiteX333" fmla="*/ 1130969 w 8128084"/>
              <a:gd name="connsiteY333" fmla="*/ 7339264 h 15135727"/>
              <a:gd name="connsiteX334" fmla="*/ 1034716 w 8128084"/>
              <a:gd name="connsiteY334" fmla="*/ 7315200 h 15135727"/>
              <a:gd name="connsiteX335" fmla="*/ 1155032 w 8128084"/>
              <a:gd name="connsiteY335" fmla="*/ 7050506 h 15135727"/>
              <a:gd name="connsiteX336" fmla="*/ 1155032 w 8128084"/>
              <a:gd name="connsiteY336" fmla="*/ 6930190 h 15135727"/>
              <a:gd name="connsiteX337" fmla="*/ 1155032 w 8128084"/>
              <a:gd name="connsiteY337" fmla="*/ 6761748 h 15135727"/>
              <a:gd name="connsiteX338" fmla="*/ 1203158 w 8128084"/>
              <a:gd name="connsiteY338" fmla="*/ 6617369 h 15135727"/>
              <a:gd name="connsiteX339" fmla="*/ 1371600 w 8128084"/>
              <a:gd name="connsiteY339" fmla="*/ 6472990 h 15135727"/>
              <a:gd name="connsiteX340" fmla="*/ 1443790 w 8128084"/>
              <a:gd name="connsiteY340" fmla="*/ 6328611 h 15135727"/>
              <a:gd name="connsiteX341" fmla="*/ 1419727 w 8128084"/>
              <a:gd name="connsiteY341" fmla="*/ 6208295 h 15135727"/>
              <a:gd name="connsiteX342" fmla="*/ 1275348 w 8128084"/>
              <a:gd name="connsiteY342" fmla="*/ 6304548 h 15135727"/>
              <a:gd name="connsiteX343" fmla="*/ 1323474 w 8128084"/>
              <a:gd name="connsiteY343" fmla="*/ 6015790 h 15135727"/>
              <a:gd name="connsiteX344" fmla="*/ 1540042 w 8128084"/>
              <a:gd name="connsiteY344" fmla="*/ 5871411 h 15135727"/>
              <a:gd name="connsiteX345" fmla="*/ 1540042 w 8128084"/>
              <a:gd name="connsiteY345" fmla="*/ 5751095 h 15135727"/>
              <a:gd name="connsiteX346" fmla="*/ 1395664 w 8128084"/>
              <a:gd name="connsiteY346" fmla="*/ 5799221 h 15135727"/>
              <a:gd name="connsiteX347" fmla="*/ 1179095 w 8128084"/>
              <a:gd name="connsiteY347" fmla="*/ 5799221 h 15135727"/>
              <a:gd name="connsiteX348" fmla="*/ 890337 w 8128084"/>
              <a:gd name="connsiteY348" fmla="*/ 5775158 h 15135727"/>
              <a:gd name="connsiteX349" fmla="*/ 697832 w 8128084"/>
              <a:gd name="connsiteY349" fmla="*/ 5606716 h 15135727"/>
              <a:gd name="connsiteX350" fmla="*/ 577516 w 8128084"/>
              <a:gd name="connsiteY350" fmla="*/ 5582653 h 15135727"/>
              <a:gd name="connsiteX351" fmla="*/ 697832 w 8128084"/>
              <a:gd name="connsiteY351" fmla="*/ 5775158 h 15135727"/>
              <a:gd name="connsiteX352" fmla="*/ 409074 w 8128084"/>
              <a:gd name="connsiteY352" fmla="*/ 5799221 h 15135727"/>
              <a:gd name="connsiteX353" fmla="*/ 168442 w 8128084"/>
              <a:gd name="connsiteY353" fmla="*/ 5702969 h 15135727"/>
              <a:gd name="connsiteX354" fmla="*/ 264695 w 8128084"/>
              <a:gd name="connsiteY354" fmla="*/ 5558590 h 15135727"/>
              <a:gd name="connsiteX355" fmla="*/ 144379 w 8128084"/>
              <a:gd name="connsiteY355" fmla="*/ 5510464 h 15135727"/>
              <a:gd name="connsiteX356" fmla="*/ 0 w 8128084"/>
              <a:gd name="connsiteY356" fmla="*/ 5462337 h 15135727"/>
              <a:gd name="connsiteX357" fmla="*/ 96253 w 8128084"/>
              <a:gd name="connsiteY357"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42827 w 8128084"/>
              <a:gd name="connsiteY202" fmla="*/ 14383753 h 15135727"/>
              <a:gd name="connsiteX203" fmla="*/ 4403558 w 8128084"/>
              <a:gd name="connsiteY203" fmla="*/ 14437895 h 15135727"/>
              <a:gd name="connsiteX204" fmla="*/ 4340058 w 8128084"/>
              <a:gd name="connsiteY204" fmla="*/ 14475995 h 15135727"/>
              <a:gd name="connsiteX205" fmla="*/ 4303127 w 8128084"/>
              <a:gd name="connsiteY205" fmla="*/ 14364703 h 15135727"/>
              <a:gd name="connsiteX206" fmla="*/ 4276892 w 8128084"/>
              <a:gd name="connsiteY206" fmla="*/ 14296190 h 15135727"/>
              <a:gd name="connsiteX207" fmla="*/ 4235116 w 8128084"/>
              <a:gd name="connsiteY207" fmla="*/ 14341642 h 15135727"/>
              <a:gd name="connsiteX208" fmla="*/ 4162927 w 8128084"/>
              <a:gd name="connsiteY208" fmla="*/ 14389769 h 15135727"/>
              <a:gd name="connsiteX209" fmla="*/ 4137527 w 8128084"/>
              <a:gd name="connsiteY209" fmla="*/ 14364369 h 15135727"/>
              <a:gd name="connsiteX210" fmla="*/ 3998327 w 8128084"/>
              <a:gd name="connsiteY210" fmla="*/ 14409153 h 15135727"/>
              <a:gd name="connsiteX211" fmla="*/ 4023727 w 8128084"/>
              <a:gd name="connsiteY211" fmla="*/ 14275803 h 15135727"/>
              <a:gd name="connsiteX212" fmla="*/ 3915945 w 8128084"/>
              <a:gd name="connsiteY212" fmla="*/ 14289840 h 15135727"/>
              <a:gd name="connsiteX213" fmla="*/ 3801979 w 8128084"/>
              <a:gd name="connsiteY213" fmla="*/ 14293516 h 15135727"/>
              <a:gd name="connsiteX214" fmla="*/ 3719764 w 8128084"/>
              <a:gd name="connsiteY214" fmla="*/ 14415169 h 15135727"/>
              <a:gd name="connsiteX215" fmla="*/ 3625850 w 8128084"/>
              <a:gd name="connsiteY215" fmla="*/ 14616364 h 15135727"/>
              <a:gd name="connsiteX216" fmla="*/ 3513221 w 8128084"/>
              <a:gd name="connsiteY216" fmla="*/ 14726653 h 15135727"/>
              <a:gd name="connsiteX217" fmla="*/ 3583071 w 8128084"/>
              <a:gd name="connsiteY217" fmla="*/ 14832932 h 15135727"/>
              <a:gd name="connsiteX218" fmla="*/ 3633537 w 8128084"/>
              <a:gd name="connsiteY218" fmla="*/ 14967285 h 15135727"/>
              <a:gd name="connsiteX219" fmla="*/ 3609474 w 8128084"/>
              <a:gd name="connsiteY219" fmla="*/ 15087600 h 15135727"/>
              <a:gd name="connsiteX220" fmla="*/ 3479132 w 8128084"/>
              <a:gd name="connsiteY220" fmla="*/ 14975974 h 15135727"/>
              <a:gd name="connsiteX221" fmla="*/ 3304340 w 8128084"/>
              <a:gd name="connsiteY221" fmla="*/ 14949237 h 15135727"/>
              <a:gd name="connsiteX222" fmla="*/ 3261227 w 8128084"/>
              <a:gd name="connsiteY222" fmla="*/ 14787145 h 15135727"/>
              <a:gd name="connsiteX223" fmla="*/ 3128211 w 8128084"/>
              <a:gd name="connsiteY223" fmla="*/ 14919158 h 15135727"/>
              <a:gd name="connsiteX224" fmla="*/ 3090277 w 8128084"/>
              <a:gd name="connsiteY224" fmla="*/ 15075903 h 15135727"/>
              <a:gd name="connsiteX225" fmla="*/ 2959769 w 8128084"/>
              <a:gd name="connsiteY225" fmla="*/ 15135727 h 15135727"/>
              <a:gd name="connsiteX226" fmla="*/ 2891256 w 8128084"/>
              <a:gd name="connsiteY226" fmla="*/ 14945895 h 15135727"/>
              <a:gd name="connsiteX227" fmla="*/ 2829927 w 8128084"/>
              <a:gd name="connsiteY227" fmla="*/ 14872703 h 15135727"/>
              <a:gd name="connsiteX228" fmla="*/ 2887579 w 8128084"/>
              <a:gd name="connsiteY228" fmla="*/ 14774779 h 15135727"/>
              <a:gd name="connsiteX229" fmla="*/ 2779127 w 8128084"/>
              <a:gd name="connsiteY229" fmla="*/ 14694903 h 15135727"/>
              <a:gd name="connsiteX230" fmla="*/ 2839453 w 8128084"/>
              <a:gd name="connsiteY230" fmla="*/ 14582274 h 15135727"/>
              <a:gd name="connsiteX231" fmla="*/ 2935706 w 8128084"/>
              <a:gd name="connsiteY231" fmla="*/ 14510085 h 15135727"/>
              <a:gd name="connsiteX232" fmla="*/ 2948406 w 8128084"/>
              <a:gd name="connsiteY232" fmla="*/ 14554535 h 15135727"/>
              <a:gd name="connsiteX233" fmla="*/ 2855327 w 8128084"/>
              <a:gd name="connsiteY233" fmla="*/ 14371053 h 15135727"/>
              <a:gd name="connsiteX234" fmla="*/ 3014077 w 8128084"/>
              <a:gd name="connsiteY234" fmla="*/ 14447253 h 15135727"/>
              <a:gd name="connsiteX235" fmla="*/ 3029285 w 8128084"/>
              <a:gd name="connsiteY235" fmla="*/ 14363032 h 15135727"/>
              <a:gd name="connsiteX236" fmla="*/ 3152274 w 8128084"/>
              <a:gd name="connsiteY236" fmla="*/ 14341642 h 15135727"/>
              <a:gd name="connsiteX237" fmla="*/ 3226135 w 8128084"/>
              <a:gd name="connsiteY237" fmla="*/ 14269453 h 15135727"/>
              <a:gd name="connsiteX238" fmla="*/ 3152274 w 8128084"/>
              <a:gd name="connsiteY238" fmla="*/ 14197264 h 15135727"/>
              <a:gd name="connsiteX239" fmla="*/ 3152274 w 8128084"/>
              <a:gd name="connsiteY239" fmla="*/ 14052885 h 15135727"/>
              <a:gd name="connsiteX240" fmla="*/ 3086435 w 8128084"/>
              <a:gd name="connsiteY240" fmla="*/ 14037845 h 15135727"/>
              <a:gd name="connsiteX241" fmla="*/ 3056021 w 8128084"/>
              <a:gd name="connsiteY241" fmla="*/ 14153148 h 15135727"/>
              <a:gd name="connsiteX242" fmla="*/ 2935706 w 8128084"/>
              <a:gd name="connsiteY242" fmla="*/ 14076948 h 15135727"/>
              <a:gd name="connsiteX243" fmla="*/ 2863516 w 8128084"/>
              <a:gd name="connsiteY243" fmla="*/ 14093324 h 15135727"/>
              <a:gd name="connsiteX244" fmla="*/ 2804527 w 8128084"/>
              <a:gd name="connsiteY244" fmla="*/ 14218653 h 15135727"/>
              <a:gd name="connsiteX245" fmla="*/ 2719137 w 8128084"/>
              <a:gd name="connsiteY245" fmla="*/ 14197264 h 15135727"/>
              <a:gd name="connsiteX246" fmla="*/ 2653298 w 8128084"/>
              <a:gd name="connsiteY246" fmla="*/ 14248064 h 15135727"/>
              <a:gd name="connsiteX247" fmla="*/ 2560721 w 8128084"/>
              <a:gd name="connsiteY247" fmla="*/ 14150474 h 15135727"/>
              <a:gd name="connsiteX248" fmla="*/ 2436729 w 8128084"/>
              <a:gd name="connsiteY248" fmla="*/ 13804566 h 15135727"/>
              <a:gd name="connsiteX249" fmla="*/ 2729498 w 8128084"/>
              <a:gd name="connsiteY249" fmla="*/ 13812253 h 15135727"/>
              <a:gd name="connsiteX250" fmla="*/ 2502569 w 8128084"/>
              <a:gd name="connsiteY250" fmla="*/ 13475369 h 15135727"/>
              <a:gd name="connsiteX251" fmla="*/ 2550695 w 8128084"/>
              <a:gd name="connsiteY251" fmla="*/ 13186611 h 15135727"/>
              <a:gd name="connsiteX252" fmla="*/ 2719137 w 8128084"/>
              <a:gd name="connsiteY252" fmla="*/ 13042232 h 15135727"/>
              <a:gd name="connsiteX253" fmla="*/ 2791327 w 8128084"/>
              <a:gd name="connsiteY253" fmla="*/ 12945979 h 15135727"/>
              <a:gd name="connsiteX254" fmla="*/ 3031958 w 8128084"/>
              <a:gd name="connsiteY254" fmla="*/ 13090358 h 15135727"/>
              <a:gd name="connsiteX255" fmla="*/ 3056021 w 8128084"/>
              <a:gd name="connsiteY255" fmla="*/ 12753474 h 15135727"/>
              <a:gd name="connsiteX256" fmla="*/ 2887579 w 8128084"/>
              <a:gd name="connsiteY256" fmla="*/ 12777537 h 15135727"/>
              <a:gd name="connsiteX257" fmla="*/ 2815390 w 8128084"/>
              <a:gd name="connsiteY257" fmla="*/ 12777537 h 15135727"/>
              <a:gd name="connsiteX258" fmla="*/ 3176337 w 8128084"/>
              <a:gd name="connsiteY258" fmla="*/ 12368464 h 15135727"/>
              <a:gd name="connsiteX259" fmla="*/ 3104148 w 8128084"/>
              <a:gd name="connsiteY259" fmla="*/ 12320337 h 15135727"/>
              <a:gd name="connsiteX260" fmla="*/ 3104148 w 8128084"/>
              <a:gd name="connsiteY260" fmla="*/ 12320337 h 15135727"/>
              <a:gd name="connsiteX261" fmla="*/ 3007895 w 8128084"/>
              <a:gd name="connsiteY261" fmla="*/ 12079706 h 15135727"/>
              <a:gd name="connsiteX262" fmla="*/ 2911642 w 8128084"/>
              <a:gd name="connsiteY262" fmla="*/ 11935327 h 15135727"/>
              <a:gd name="connsiteX263" fmla="*/ 2863516 w 8128084"/>
              <a:gd name="connsiteY263" fmla="*/ 11694695 h 15135727"/>
              <a:gd name="connsiteX264" fmla="*/ 2911642 w 8128084"/>
              <a:gd name="connsiteY264" fmla="*/ 11454064 h 15135727"/>
              <a:gd name="connsiteX265" fmla="*/ 3056021 w 8128084"/>
              <a:gd name="connsiteY265" fmla="*/ 11454064 h 15135727"/>
              <a:gd name="connsiteX266" fmla="*/ 2983832 w 8128084"/>
              <a:gd name="connsiteY266" fmla="*/ 11381874 h 15135727"/>
              <a:gd name="connsiteX267" fmla="*/ 3031958 w 8128084"/>
              <a:gd name="connsiteY267" fmla="*/ 11285621 h 15135727"/>
              <a:gd name="connsiteX268" fmla="*/ 3007895 w 8128084"/>
              <a:gd name="connsiteY268" fmla="*/ 11189369 h 15135727"/>
              <a:gd name="connsiteX269" fmla="*/ 2887579 w 8128084"/>
              <a:gd name="connsiteY269" fmla="*/ 11141242 h 15135727"/>
              <a:gd name="connsiteX270" fmla="*/ 2887579 w 8128084"/>
              <a:gd name="connsiteY270" fmla="*/ 10972800 h 15135727"/>
              <a:gd name="connsiteX271" fmla="*/ 2887579 w 8128084"/>
              <a:gd name="connsiteY271" fmla="*/ 10924674 h 15135727"/>
              <a:gd name="connsiteX272" fmla="*/ 2767264 w 8128084"/>
              <a:gd name="connsiteY272" fmla="*/ 11020927 h 15135727"/>
              <a:gd name="connsiteX273" fmla="*/ 2743200 w 8128084"/>
              <a:gd name="connsiteY273" fmla="*/ 10924674 h 15135727"/>
              <a:gd name="connsiteX274" fmla="*/ 2550695 w 8128084"/>
              <a:gd name="connsiteY274" fmla="*/ 11020927 h 15135727"/>
              <a:gd name="connsiteX275" fmla="*/ 2526632 w 8128084"/>
              <a:gd name="connsiteY275" fmla="*/ 11117179 h 15135727"/>
              <a:gd name="connsiteX276" fmla="*/ 2334127 w 8128084"/>
              <a:gd name="connsiteY276" fmla="*/ 10996864 h 15135727"/>
              <a:gd name="connsiteX277" fmla="*/ 2358190 w 8128084"/>
              <a:gd name="connsiteY277" fmla="*/ 10732169 h 15135727"/>
              <a:gd name="connsiteX278" fmla="*/ 2334127 w 8128084"/>
              <a:gd name="connsiteY278" fmla="*/ 10587790 h 15135727"/>
              <a:gd name="connsiteX279" fmla="*/ 2406316 w 8128084"/>
              <a:gd name="connsiteY279" fmla="*/ 10491537 h 15135727"/>
              <a:gd name="connsiteX280" fmla="*/ 2598821 w 8128084"/>
              <a:gd name="connsiteY280" fmla="*/ 10684042 h 15135727"/>
              <a:gd name="connsiteX281" fmla="*/ 2767264 w 8128084"/>
              <a:gd name="connsiteY281" fmla="*/ 10684042 h 15135727"/>
              <a:gd name="connsiteX282" fmla="*/ 2646948 w 8128084"/>
              <a:gd name="connsiteY282" fmla="*/ 10515600 h 15135727"/>
              <a:gd name="connsiteX283" fmla="*/ 2815390 w 8128084"/>
              <a:gd name="connsiteY283" fmla="*/ 10395285 h 15135727"/>
              <a:gd name="connsiteX284" fmla="*/ 3080085 w 8128084"/>
              <a:gd name="connsiteY284" fmla="*/ 10419348 h 15135727"/>
              <a:gd name="connsiteX285" fmla="*/ 3248527 w 8128084"/>
              <a:gd name="connsiteY285" fmla="*/ 10539664 h 15135727"/>
              <a:gd name="connsiteX286" fmla="*/ 3320716 w 8128084"/>
              <a:gd name="connsiteY286" fmla="*/ 10659979 h 15135727"/>
              <a:gd name="connsiteX287" fmla="*/ 3465095 w 8128084"/>
              <a:gd name="connsiteY287" fmla="*/ 10659979 h 15135727"/>
              <a:gd name="connsiteX288" fmla="*/ 3441032 w 8128084"/>
              <a:gd name="connsiteY288" fmla="*/ 10491537 h 15135727"/>
              <a:gd name="connsiteX289" fmla="*/ 3392906 w 8128084"/>
              <a:gd name="connsiteY289" fmla="*/ 10250906 h 15135727"/>
              <a:gd name="connsiteX290" fmla="*/ 3152274 w 8128084"/>
              <a:gd name="connsiteY290" fmla="*/ 10250906 h 15135727"/>
              <a:gd name="connsiteX291" fmla="*/ 3176337 w 8128084"/>
              <a:gd name="connsiteY291" fmla="*/ 10178716 h 15135727"/>
              <a:gd name="connsiteX292" fmla="*/ 3104148 w 8128084"/>
              <a:gd name="connsiteY292" fmla="*/ 10154653 h 15135727"/>
              <a:gd name="connsiteX293" fmla="*/ 3007895 w 8128084"/>
              <a:gd name="connsiteY293" fmla="*/ 9962148 h 15135727"/>
              <a:gd name="connsiteX294" fmla="*/ 3176337 w 8128084"/>
              <a:gd name="connsiteY294" fmla="*/ 9889958 h 15135727"/>
              <a:gd name="connsiteX295" fmla="*/ 2959769 w 8128084"/>
              <a:gd name="connsiteY295" fmla="*/ 9504948 h 15135727"/>
              <a:gd name="connsiteX296" fmla="*/ 2791327 w 8128084"/>
              <a:gd name="connsiteY296" fmla="*/ 9456821 h 15135727"/>
              <a:gd name="connsiteX297" fmla="*/ 2574758 w 8128084"/>
              <a:gd name="connsiteY297" fmla="*/ 9336506 h 15135727"/>
              <a:gd name="connsiteX298" fmla="*/ 2550695 w 8128084"/>
              <a:gd name="connsiteY298" fmla="*/ 9071811 h 15135727"/>
              <a:gd name="connsiteX299" fmla="*/ 2695074 w 8128084"/>
              <a:gd name="connsiteY299" fmla="*/ 8999621 h 15135727"/>
              <a:gd name="connsiteX300" fmla="*/ 2622885 w 8128084"/>
              <a:gd name="connsiteY300" fmla="*/ 8975558 h 15135727"/>
              <a:gd name="connsiteX301" fmla="*/ 2430379 w 8128084"/>
              <a:gd name="connsiteY301" fmla="*/ 8999621 h 15135727"/>
              <a:gd name="connsiteX302" fmla="*/ 2261937 w 8128084"/>
              <a:gd name="connsiteY302" fmla="*/ 9168064 h 15135727"/>
              <a:gd name="connsiteX303" fmla="*/ 2237874 w 8128084"/>
              <a:gd name="connsiteY303" fmla="*/ 8999621 h 15135727"/>
              <a:gd name="connsiteX304" fmla="*/ 2117558 w 8128084"/>
              <a:gd name="connsiteY304" fmla="*/ 8975558 h 15135727"/>
              <a:gd name="connsiteX305" fmla="*/ 2045369 w 8128084"/>
              <a:gd name="connsiteY305" fmla="*/ 8783053 h 15135727"/>
              <a:gd name="connsiteX306" fmla="*/ 1852864 w 8128084"/>
              <a:gd name="connsiteY306" fmla="*/ 8758990 h 15135727"/>
              <a:gd name="connsiteX307" fmla="*/ 1636295 w 8128084"/>
              <a:gd name="connsiteY307" fmla="*/ 8927432 h 15135727"/>
              <a:gd name="connsiteX308" fmla="*/ 1588169 w 8128084"/>
              <a:gd name="connsiteY308" fmla="*/ 9023685 h 15135727"/>
              <a:gd name="connsiteX309" fmla="*/ 1515979 w 8128084"/>
              <a:gd name="connsiteY309" fmla="*/ 8879306 h 15135727"/>
              <a:gd name="connsiteX310" fmla="*/ 1347537 w 8128084"/>
              <a:gd name="connsiteY310" fmla="*/ 8879306 h 15135727"/>
              <a:gd name="connsiteX311" fmla="*/ 1347537 w 8128084"/>
              <a:gd name="connsiteY311" fmla="*/ 8710864 h 15135727"/>
              <a:gd name="connsiteX312" fmla="*/ 1106906 w 8128084"/>
              <a:gd name="connsiteY312" fmla="*/ 8783053 h 15135727"/>
              <a:gd name="connsiteX313" fmla="*/ 890337 w 8128084"/>
              <a:gd name="connsiteY313" fmla="*/ 8686800 h 15135727"/>
              <a:gd name="connsiteX314" fmla="*/ 649706 w 8128084"/>
              <a:gd name="connsiteY314" fmla="*/ 8662737 h 15135727"/>
              <a:gd name="connsiteX315" fmla="*/ 385011 w 8128084"/>
              <a:gd name="connsiteY315" fmla="*/ 8566485 h 15135727"/>
              <a:gd name="connsiteX316" fmla="*/ 577516 w 8128084"/>
              <a:gd name="connsiteY316" fmla="*/ 8373979 h 15135727"/>
              <a:gd name="connsiteX317" fmla="*/ 794085 w 8128084"/>
              <a:gd name="connsiteY317" fmla="*/ 8301790 h 15135727"/>
              <a:gd name="connsiteX318" fmla="*/ 745958 w 8128084"/>
              <a:gd name="connsiteY318" fmla="*/ 8133348 h 15135727"/>
              <a:gd name="connsiteX319" fmla="*/ 818148 w 8128084"/>
              <a:gd name="connsiteY319" fmla="*/ 7820527 h 15135727"/>
              <a:gd name="connsiteX320" fmla="*/ 697832 w 8128084"/>
              <a:gd name="connsiteY320" fmla="*/ 7820527 h 15135727"/>
              <a:gd name="connsiteX321" fmla="*/ 625642 w 8128084"/>
              <a:gd name="connsiteY321" fmla="*/ 7916779 h 15135727"/>
              <a:gd name="connsiteX322" fmla="*/ 457200 w 8128084"/>
              <a:gd name="connsiteY322" fmla="*/ 7820527 h 15135727"/>
              <a:gd name="connsiteX323" fmla="*/ 529390 w 8128084"/>
              <a:gd name="connsiteY323" fmla="*/ 7700211 h 15135727"/>
              <a:gd name="connsiteX324" fmla="*/ 938464 w 8128084"/>
              <a:gd name="connsiteY324" fmla="*/ 7676148 h 15135727"/>
              <a:gd name="connsiteX325" fmla="*/ 1058779 w 8128084"/>
              <a:gd name="connsiteY325" fmla="*/ 7459579 h 15135727"/>
              <a:gd name="connsiteX326" fmla="*/ 1203158 w 8128084"/>
              <a:gd name="connsiteY326" fmla="*/ 7603958 h 15135727"/>
              <a:gd name="connsiteX327" fmla="*/ 1299411 w 8128084"/>
              <a:gd name="connsiteY327" fmla="*/ 7555832 h 15135727"/>
              <a:gd name="connsiteX328" fmla="*/ 1443790 w 8128084"/>
              <a:gd name="connsiteY328" fmla="*/ 7507706 h 15135727"/>
              <a:gd name="connsiteX329" fmla="*/ 1684421 w 8128084"/>
              <a:gd name="connsiteY329" fmla="*/ 7603958 h 15135727"/>
              <a:gd name="connsiteX330" fmla="*/ 1684421 w 8128084"/>
              <a:gd name="connsiteY330" fmla="*/ 7603958 h 15135727"/>
              <a:gd name="connsiteX331" fmla="*/ 1540042 w 8128084"/>
              <a:gd name="connsiteY331" fmla="*/ 7363327 h 15135727"/>
              <a:gd name="connsiteX332" fmla="*/ 1299411 w 8128084"/>
              <a:gd name="connsiteY332" fmla="*/ 7315200 h 15135727"/>
              <a:gd name="connsiteX333" fmla="*/ 1130969 w 8128084"/>
              <a:gd name="connsiteY333" fmla="*/ 7339264 h 15135727"/>
              <a:gd name="connsiteX334" fmla="*/ 1034716 w 8128084"/>
              <a:gd name="connsiteY334" fmla="*/ 7315200 h 15135727"/>
              <a:gd name="connsiteX335" fmla="*/ 1155032 w 8128084"/>
              <a:gd name="connsiteY335" fmla="*/ 7050506 h 15135727"/>
              <a:gd name="connsiteX336" fmla="*/ 1155032 w 8128084"/>
              <a:gd name="connsiteY336" fmla="*/ 6930190 h 15135727"/>
              <a:gd name="connsiteX337" fmla="*/ 1155032 w 8128084"/>
              <a:gd name="connsiteY337" fmla="*/ 6761748 h 15135727"/>
              <a:gd name="connsiteX338" fmla="*/ 1203158 w 8128084"/>
              <a:gd name="connsiteY338" fmla="*/ 6617369 h 15135727"/>
              <a:gd name="connsiteX339" fmla="*/ 1371600 w 8128084"/>
              <a:gd name="connsiteY339" fmla="*/ 6472990 h 15135727"/>
              <a:gd name="connsiteX340" fmla="*/ 1443790 w 8128084"/>
              <a:gd name="connsiteY340" fmla="*/ 6328611 h 15135727"/>
              <a:gd name="connsiteX341" fmla="*/ 1419727 w 8128084"/>
              <a:gd name="connsiteY341" fmla="*/ 6208295 h 15135727"/>
              <a:gd name="connsiteX342" fmla="*/ 1275348 w 8128084"/>
              <a:gd name="connsiteY342" fmla="*/ 6304548 h 15135727"/>
              <a:gd name="connsiteX343" fmla="*/ 1323474 w 8128084"/>
              <a:gd name="connsiteY343" fmla="*/ 6015790 h 15135727"/>
              <a:gd name="connsiteX344" fmla="*/ 1540042 w 8128084"/>
              <a:gd name="connsiteY344" fmla="*/ 5871411 h 15135727"/>
              <a:gd name="connsiteX345" fmla="*/ 1540042 w 8128084"/>
              <a:gd name="connsiteY345" fmla="*/ 5751095 h 15135727"/>
              <a:gd name="connsiteX346" fmla="*/ 1395664 w 8128084"/>
              <a:gd name="connsiteY346" fmla="*/ 5799221 h 15135727"/>
              <a:gd name="connsiteX347" fmla="*/ 1179095 w 8128084"/>
              <a:gd name="connsiteY347" fmla="*/ 5799221 h 15135727"/>
              <a:gd name="connsiteX348" fmla="*/ 890337 w 8128084"/>
              <a:gd name="connsiteY348" fmla="*/ 5775158 h 15135727"/>
              <a:gd name="connsiteX349" fmla="*/ 697832 w 8128084"/>
              <a:gd name="connsiteY349" fmla="*/ 5606716 h 15135727"/>
              <a:gd name="connsiteX350" fmla="*/ 577516 w 8128084"/>
              <a:gd name="connsiteY350" fmla="*/ 5582653 h 15135727"/>
              <a:gd name="connsiteX351" fmla="*/ 697832 w 8128084"/>
              <a:gd name="connsiteY351" fmla="*/ 5775158 h 15135727"/>
              <a:gd name="connsiteX352" fmla="*/ 409074 w 8128084"/>
              <a:gd name="connsiteY352" fmla="*/ 5799221 h 15135727"/>
              <a:gd name="connsiteX353" fmla="*/ 168442 w 8128084"/>
              <a:gd name="connsiteY353" fmla="*/ 5702969 h 15135727"/>
              <a:gd name="connsiteX354" fmla="*/ 264695 w 8128084"/>
              <a:gd name="connsiteY354" fmla="*/ 5558590 h 15135727"/>
              <a:gd name="connsiteX355" fmla="*/ 144379 w 8128084"/>
              <a:gd name="connsiteY355" fmla="*/ 5510464 h 15135727"/>
              <a:gd name="connsiteX356" fmla="*/ 0 w 8128084"/>
              <a:gd name="connsiteY356" fmla="*/ 5462337 h 15135727"/>
              <a:gd name="connsiteX357" fmla="*/ 96253 w 8128084"/>
              <a:gd name="connsiteY357"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42827 w 8128084"/>
              <a:gd name="connsiteY202" fmla="*/ 14383753 h 15135727"/>
              <a:gd name="connsiteX203" fmla="*/ 4403558 w 8128084"/>
              <a:gd name="connsiteY203" fmla="*/ 14437895 h 15135727"/>
              <a:gd name="connsiteX204" fmla="*/ 4340058 w 8128084"/>
              <a:gd name="connsiteY204" fmla="*/ 14475995 h 15135727"/>
              <a:gd name="connsiteX205" fmla="*/ 4303127 w 8128084"/>
              <a:gd name="connsiteY205" fmla="*/ 14364703 h 15135727"/>
              <a:gd name="connsiteX206" fmla="*/ 4276892 w 8128084"/>
              <a:gd name="connsiteY206" fmla="*/ 14296190 h 15135727"/>
              <a:gd name="connsiteX207" fmla="*/ 4235116 w 8128084"/>
              <a:gd name="connsiteY207" fmla="*/ 14341642 h 15135727"/>
              <a:gd name="connsiteX208" fmla="*/ 4162927 w 8128084"/>
              <a:gd name="connsiteY208" fmla="*/ 14389769 h 15135727"/>
              <a:gd name="connsiteX209" fmla="*/ 4137527 w 8128084"/>
              <a:gd name="connsiteY209" fmla="*/ 14364369 h 15135727"/>
              <a:gd name="connsiteX210" fmla="*/ 3998327 w 8128084"/>
              <a:gd name="connsiteY210" fmla="*/ 14409153 h 15135727"/>
              <a:gd name="connsiteX211" fmla="*/ 4023727 w 8128084"/>
              <a:gd name="connsiteY211" fmla="*/ 14275803 h 15135727"/>
              <a:gd name="connsiteX212" fmla="*/ 3915945 w 8128084"/>
              <a:gd name="connsiteY212" fmla="*/ 14289840 h 15135727"/>
              <a:gd name="connsiteX213" fmla="*/ 3801979 w 8128084"/>
              <a:gd name="connsiteY213" fmla="*/ 14293516 h 15135727"/>
              <a:gd name="connsiteX214" fmla="*/ 3719764 w 8128084"/>
              <a:gd name="connsiteY214" fmla="*/ 14415169 h 15135727"/>
              <a:gd name="connsiteX215" fmla="*/ 3625850 w 8128084"/>
              <a:gd name="connsiteY215" fmla="*/ 14616364 h 15135727"/>
              <a:gd name="connsiteX216" fmla="*/ 3513221 w 8128084"/>
              <a:gd name="connsiteY216" fmla="*/ 14726653 h 15135727"/>
              <a:gd name="connsiteX217" fmla="*/ 3583071 w 8128084"/>
              <a:gd name="connsiteY217" fmla="*/ 14832932 h 15135727"/>
              <a:gd name="connsiteX218" fmla="*/ 3633537 w 8128084"/>
              <a:gd name="connsiteY218" fmla="*/ 14967285 h 15135727"/>
              <a:gd name="connsiteX219" fmla="*/ 3609474 w 8128084"/>
              <a:gd name="connsiteY219" fmla="*/ 15087600 h 15135727"/>
              <a:gd name="connsiteX220" fmla="*/ 3479132 w 8128084"/>
              <a:gd name="connsiteY220" fmla="*/ 14975974 h 15135727"/>
              <a:gd name="connsiteX221" fmla="*/ 3304340 w 8128084"/>
              <a:gd name="connsiteY221" fmla="*/ 14949237 h 15135727"/>
              <a:gd name="connsiteX222" fmla="*/ 3261227 w 8128084"/>
              <a:gd name="connsiteY222" fmla="*/ 14787145 h 15135727"/>
              <a:gd name="connsiteX223" fmla="*/ 3128211 w 8128084"/>
              <a:gd name="connsiteY223" fmla="*/ 14919158 h 15135727"/>
              <a:gd name="connsiteX224" fmla="*/ 3090277 w 8128084"/>
              <a:gd name="connsiteY224" fmla="*/ 15075903 h 15135727"/>
              <a:gd name="connsiteX225" fmla="*/ 2959769 w 8128084"/>
              <a:gd name="connsiteY225" fmla="*/ 15135727 h 15135727"/>
              <a:gd name="connsiteX226" fmla="*/ 2891256 w 8128084"/>
              <a:gd name="connsiteY226" fmla="*/ 14945895 h 15135727"/>
              <a:gd name="connsiteX227" fmla="*/ 2829927 w 8128084"/>
              <a:gd name="connsiteY227" fmla="*/ 14872703 h 15135727"/>
              <a:gd name="connsiteX228" fmla="*/ 2887579 w 8128084"/>
              <a:gd name="connsiteY228" fmla="*/ 14774779 h 15135727"/>
              <a:gd name="connsiteX229" fmla="*/ 2779127 w 8128084"/>
              <a:gd name="connsiteY229" fmla="*/ 14694903 h 15135727"/>
              <a:gd name="connsiteX230" fmla="*/ 2839453 w 8128084"/>
              <a:gd name="connsiteY230" fmla="*/ 14582274 h 15135727"/>
              <a:gd name="connsiteX231" fmla="*/ 2935706 w 8128084"/>
              <a:gd name="connsiteY231" fmla="*/ 14510085 h 15135727"/>
              <a:gd name="connsiteX232" fmla="*/ 2948406 w 8128084"/>
              <a:gd name="connsiteY232" fmla="*/ 14554535 h 15135727"/>
              <a:gd name="connsiteX233" fmla="*/ 2855327 w 8128084"/>
              <a:gd name="connsiteY233" fmla="*/ 14371053 h 15135727"/>
              <a:gd name="connsiteX234" fmla="*/ 3014077 w 8128084"/>
              <a:gd name="connsiteY234" fmla="*/ 14447253 h 15135727"/>
              <a:gd name="connsiteX235" fmla="*/ 3029285 w 8128084"/>
              <a:gd name="connsiteY235" fmla="*/ 14363032 h 15135727"/>
              <a:gd name="connsiteX236" fmla="*/ 3152274 w 8128084"/>
              <a:gd name="connsiteY236" fmla="*/ 14341642 h 15135727"/>
              <a:gd name="connsiteX237" fmla="*/ 3226135 w 8128084"/>
              <a:gd name="connsiteY237" fmla="*/ 14269453 h 15135727"/>
              <a:gd name="connsiteX238" fmla="*/ 3152274 w 8128084"/>
              <a:gd name="connsiteY238" fmla="*/ 14197264 h 15135727"/>
              <a:gd name="connsiteX239" fmla="*/ 3152274 w 8128084"/>
              <a:gd name="connsiteY239" fmla="*/ 14052885 h 15135727"/>
              <a:gd name="connsiteX240" fmla="*/ 3086435 w 8128084"/>
              <a:gd name="connsiteY240" fmla="*/ 14037845 h 15135727"/>
              <a:gd name="connsiteX241" fmla="*/ 3056021 w 8128084"/>
              <a:gd name="connsiteY241" fmla="*/ 14153148 h 15135727"/>
              <a:gd name="connsiteX242" fmla="*/ 2935706 w 8128084"/>
              <a:gd name="connsiteY242" fmla="*/ 14076948 h 15135727"/>
              <a:gd name="connsiteX243" fmla="*/ 2863516 w 8128084"/>
              <a:gd name="connsiteY243" fmla="*/ 14093324 h 15135727"/>
              <a:gd name="connsiteX244" fmla="*/ 2804527 w 8128084"/>
              <a:gd name="connsiteY244" fmla="*/ 14218653 h 15135727"/>
              <a:gd name="connsiteX245" fmla="*/ 2719137 w 8128084"/>
              <a:gd name="connsiteY245" fmla="*/ 14197264 h 15135727"/>
              <a:gd name="connsiteX246" fmla="*/ 2653298 w 8128084"/>
              <a:gd name="connsiteY246" fmla="*/ 14248064 h 15135727"/>
              <a:gd name="connsiteX247" fmla="*/ 2560721 w 8128084"/>
              <a:gd name="connsiteY247" fmla="*/ 14150474 h 15135727"/>
              <a:gd name="connsiteX248" fmla="*/ 2436729 w 8128084"/>
              <a:gd name="connsiteY248" fmla="*/ 13804566 h 15135727"/>
              <a:gd name="connsiteX249" fmla="*/ 2729498 w 8128084"/>
              <a:gd name="connsiteY249" fmla="*/ 13812253 h 15135727"/>
              <a:gd name="connsiteX250" fmla="*/ 2502569 w 8128084"/>
              <a:gd name="connsiteY250" fmla="*/ 13475369 h 15135727"/>
              <a:gd name="connsiteX251" fmla="*/ 2550695 w 8128084"/>
              <a:gd name="connsiteY251" fmla="*/ 13186611 h 15135727"/>
              <a:gd name="connsiteX252" fmla="*/ 2719137 w 8128084"/>
              <a:gd name="connsiteY252" fmla="*/ 13042232 h 15135727"/>
              <a:gd name="connsiteX253" fmla="*/ 2791327 w 8128084"/>
              <a:gd name="connsiteY253" fmla="*/ 12945979 h 15135727"/>
              <a:gd name="connsiteX254" fmla="*/ 3031958 w 8128084"/>
              <a:gd name="connsiteY254" fmla="*/ 13090358 h 15135727"/>
              <a:gd name="connsiteX255" fmla="*/ 3056021 w 8128084"/>
              <a:gd name="connsiteY255" fmla="*/ 12753474 h 15135727"/>
              <a:gd name="connsiteX256" fmla="*/ 2887579 w 8128084"/>
              <a:gd name="connsiteY256" fmla="*/ 12777537 h 15135727"/>
              <a:gd name="connsiteX257" fmla="*/ 2815390 w 8128084"/>
              <a:gd name="connsiteY257" fmla="*/ 12777537 h 15135727"/>
              <a:gd name="connsiteX258" fmla="*/ 3176337 w 8128084"/>
              <a:gd name="connsiteY258" fmla="*/ 12368464 h 15135727"/>
              <a:gd name="connsiteX259" fmla="*/ 3104148 w 8128084"/>
              <a:gd name="connsiteY259" fmla="*/ 12320337 h 15135727"/>
              <a:gd name="connsiteX260" fmla="*/ 3104148 w 8128084"/>
              <a:gd name="connsiteY260" fmla="*/ 12320337 h 15135727"/>
              <a:gd name="connsiteX261" fmla="*/ 3007895 w 8128084"/>
              <a:gd name="connsiteY261" fmla="*/ 12079706 h 15135727"/>
              <a:gd name="connsiteX262" fmla="*/ 2911642 w 8128084"/>
              <a:gd name="connsiteY262" fmla="*/ 11935327 h 15135727"/>
              <a:gd name="connsiteX263" fmla="*/ 2863516 w 8128084"/>
              <a:gd name="connsiteY263" fmla="*/ 11694695 h 15135727"/>
              <a:gd name="connsiteX264" fmla="*/ 2911642 w 8128084"/>
              <a:gd name="connsiteY264" fmla="*/ 11454064 h 15135727"/>
              <a:gd name="connsiteX265" fmla="*/ 3056021 w 8128084"/>
              <a:gd name="connsiteY265" fmla="*/ 11454064 h 15135727"/>
              <a:gd name="connsiteX266" fmla="*/ 2983832 w 8128084"/>
              <a:gd name="connsiteY266" fmla="*/ 11381874 h 15135727"/>
              <a:gd name="connsiteX267" fmla="*/ 3031958 w 8128084"/>
              <a:gd name="connsiteY267" fmla="*/ 11285621 h 15135727"/>
              <a:gd name="connsiteX268" fmla="*/ 3007895 w 8128084"/>
              <a:gd name="connsiteY268" fmla="*/ 11189369 h 15135727"/>
              <a:gd name="connsiteX269" fmla="*/ 2887579 w 8128084"/>
              <a:gd name="connsiteY269" fmla="*/ 11141242 h 15135727"/>
              <a:gd name="connsiteX270" fmla="*/ 2887579 w 8128084"/>
              <a:gd name="connsiteY270" fmla="*/ 10972800 h 15135727"/>
              <a:gd name="connsiteX271" fmla="*/ 2887579 w 8128084"/>
              <a:gd name="connsiteY271" fmla="*/ 10924674 h 15135727"/>
              <a:gd name="connsiteX272" fmla="*/ 2767264 w 8128084"/>
              <a:gd name="connsiteY272" fmla="*/ 11020927 h 15135727"/>
              <a:gd name="connsiteX273" fmla="*/ 2743200 w 8128084"/>
              <a:gd name="connsiteY273" fmla="*/ 10924674 h 15135727"/>
              <a:gd name="connsiteX274" fmla="*/ 2550695 w 8128084"/>
              <a:gd name="connsiteY274" fmla="*/ 11020927 h 15135727"/>
              <a:gd name="connsiteX275" fmla="*/ 2526632 w 8128084"/>
              <a:gd name="connsiteY275" fmla="*/ 11117179 h 15135727"/>
              <a:gd name="connsiteX276" fmla="*/ 2334127 w 8128084"/>
              <a:gd name="connsiteY276" fmla="*/ 10996864 h 15135727"/>
              <a:gd name="connsiteX277" fmla="*/ 2358190 w 8128084"/>
              <a:gd name="connsiteY277" fmla="*/ 10732169 h 15135727"/>
              <a:gd name="connsiteX278" fmla="*/ 2334127 w 8128084"/>
              <a:gd name="connsiteY278" fmla="*/ 10587790 h 15135727"/>
              <a:gd name="connsiteX279" fmla="*/ 2406316 w 8128084"/>
              <a:gd name="connsiteY279" fmla="*/ 10491537 h 15135727"/>
              <a:gd name="connsiteX280" fmla="*/ 2598821 w 8128084"/>
              <a:gd name="connsiteY280" fmla="*/ 10684042 h 15135727"/>
              <a:gd name="connsiteX281" fmla="*/ 2767264 w 8128084"/>
              <a:gd name="connsiteY281" fmla="*/ 10684042 h 15135727"/>
              <a:gd name="connsiteX282" fmla="*/ 2646948 w 8128084"/>
              <a:gd name="connsiteY282" fmla="*/ 10515600 h 15135727"/>
              <a:gd name="connsiteX283" fmla="*/ 2815390 w 8128084"/>
              <a:gd name="connsiteY283" fmla="*/ 10395285 h 15135727"/>
              <a:gd name="connsiteX284" fmla="*/ 3080085 w 8128084"/>
              <a:gd name="connsiteY284" fmla="*/ 10419348 h 15135727"/>
              <a:gd name="connsiteX285" fmla="*/ 3248527 w 8128084"/>
              <a:gd name="connsiteY285" fmla="*/ 10539664 h 15135727"/>
              <a:gd name="connsiteX286" fmla="*/ 3320716 w 8128084"/>
              <a:gd name="connsiteY286" fmla="*/ 10659979 h 15135727"/>
              <a:gd name="connsiteX287" fmla="*/ 3465095 w 8128084"/>
              <a:gd name="connsiteY287" fmla="*/ 10659979 h 15135727"/>
              <a:gd name="connsiteX288" fmla="*/ 3441032 w 8128084"/>
              <a:gd name="connsiteY288" fmla="*/ 10491537 h 15135727"/>
              <a:gd name="connsiteX289" fmla="*/ 3392906 w 8128084"/>
              <a:gd name="connsiteY289" fmla="*/ 10250906 h 15135727"/>
              <a:gd name="connsiteX290" fmla="*/ 3152274 w 8128084"/>
              <a:gd name="connsiteY290" fmla="*/ 10250906 h 15135727"/>
              <a:gd name="connsiteX291" fmla="*/ 3176337 w 8128084"/>
              <a:gd name="connsiteY291" fmla="*/ 10178716 h 15135727"/>
              <a:gd name="connsiteX292" fmla="*/ 3104148 w 8128084"/>
              <a:gd name="connsiteY292" fmla="*/ 10154653 h 15135727"/>
              <a:gd name="connsiteX293" fmla="*/ 3007895 w 8128084"/>
              <a:gd name="connsiteY293" fmla="*/ 9962148 h 15135727"/>
              <a:gd name="connsiteX294" fmla="*/ 3176337 w 8128084"/>
              <a:gd name="connsiteY294" fmla="*/ 9889958 h 15135727"/>
              <a:gd name="connsiteX295" fmla="*/ 2959769 w 8128084"/>
              <a:gd name="connsiteY295" fmla="*/ 9504948 h 15135727"/>
              <a:gd name="connsiteX296" fmla="*/ 2791327 w 8128084"/>
              <a:gd name="connsiteY296" fmla="*/ 9456821 h 15135727"/>
              <a:gd name="connsiteX297" fmla="*/ 2574758 w 8128084"/>
              <a:gd name="connsiteY297" fmla="*/ 9336506 h 15135727"/>
              <a:gd name="connsiteX298" fmla="*/ 2550695 w 8128084"/>
              <a:gd name="connsiteY298" fmla="*/ 9071811 h 15135727"/>
              <a:gd name="connsiteX299" fmla="*/ 2695074 w 8128084"/>
              <a:gd name="connsiteY299" fmla="*/ 8999621 h 15135727"/>
              <a:gd name="connsiteX300" fmla="*/ 2622885 w 8128084"/>
              <a:gd name="connsiteY300" fmla="*/ 8975558 h 15135727"/>
              <a:gd name="connsiteX301" fmla="*/ 2430379 w 8128084"/>
              <a:gd name="connsiteY301" fmla="*/ 8999621 h 15135727"/>
              <a:gd name="connsiteX302" fmla="*/ 2261937 w 8128084"/>
              <a:gd name="connsiteY302" fmla="*/ 9168064 h 15135727"/>
              <a:gd name="connsiteX303" fmla="*/ 2237874 w 8128084"/>
              <a:gd name="connsiteY303" fmla="*/ 8999621 h 15135727"/>
              <a:gd name="connsiteX304" fmla="*/ 2117558 w 8128084"/>
              <a:gd name="connsiteY304" fmla="*/ 8975558 h 15135727"/>
              <a:gd name="connsiteX305" fmla="*/ 2045369 w 8128084"/>
              <a:gd name="connsiteY305" fmla="*/ 8783053 h 15135727"/>
              <a:gd name="connsiteX306" fmla="*/ 1852864 w 8128084"/>
              <a:gd name="connsiteY306" fmla="*/ 8758990 h 15135727"/>
              <a:gd name="connsiteX307" fmla="*/ 1636295 w 8128084"/>
              <a:gd name="connsiteY307" fmla="*/ 8927432 h 15135727"/>
              <a:gd name="connsiteX308" fmla="*/ 1588169 w 8128084"/>
              <a:gd name="connsiteY308" fmla="*/ 9023685 h 15135727"/>
              <a:gd name="connsiteX309" fmla="*/ 1515979 w 8128084"/>
              <a:gd name="connsiteY309" fmla="*/ 8879306 h 15135727"/>
              <a:gd name="connsiteX310" fmla="*/ 1347537 w 8128084"/>
              <a:gd name="connsiteY310" fmla="*/ 8879306 h 15135727"/>
              <a:gd name="connsiteX311" fmla="*/ 1347537 w 8128084"/>
              <a:gd name="connsiteY311" fmla="*/ 8710864 h 15135727"/>
              <a:gd name="connsiteX312" fmla="*/ 1106906 w 8128084"/>
              <a:gd name="connsiteY312" fmla="*/ 8783053 h 15135727"/>
              <a:gd name="connsiteX313" fmla="*/ 890337 w 8128084"/>
              <a:gd name="connsiteY313" fmla="*/ 8686800 h 15135727"/>
              <a:gd name="connsiteX314" fmla="*/ 649706 w 8128084"/>
              <a:gd name="connsiteY314" fmla="*/ 8662737 h 15135727"/>
              <a:gd name="connsiteX315" fmla="*/ 385011 w 8128084"/>
              <a:gd name="connsiteY315" fmla="*/ 8566485 h 15135727"/>
              <a:gd name="connsiteX316" fmla="*/ 577516 w 8128084"/>
              <a:gd name="connsiteY316" fmla="*/ 8373979 h 15135727"/>
              <a:gd name="connsiteX317" fmla="*/ 794085 w 8128084"/>
              <a:gd name="connsiteY317" fmla="*/ 8301790 h 15135727"/>
              <a:gd name="connsiteX318" fmla="*/ 745958 w 8128084"/>
              <a:gd name="connsiteY318" fmla="*/ 8133348 h 15135727"/>
              <a:gd name="connsiteX319" fmla="*/ 818148 w 8128084"/>
              <a:gd name="connsiteY319" fmla="*/ 7820527 h 15135727"/>
              <a:gd name="connsiteX320" fmla="*/ 697832 w 8128084"/>
              <a:gd name="connsiteY320" fmla="*/ 7820527 h 15135727"/>
              <a:gd name="connsiteX321" fmla="*/ 625642 w 8128084"/>
              <a:gd name="connsiteY321" fmla="*/ 7916779 h 15135727"/>
              <a:gd name="connsiteX322" fmla="*/ 457200 w 8128084"/>
              <a:gd name="connsiteY322" fmla="*/ 7820527 h 15135727"/>
              <a:gd name="connsiteX323" fmla="*/ 529390 w 8128084"/>
              <a:gd name="connsiteY323" fmla="*/ 7700211 h 15135727"/>
              <a:gd name="connsiteX324" fmla="*/ 938464 w 8128084"/>
              <a:gd name="connsiteY324" fmla="*/ 7676148 h 15135727"/>
              <a:gd name="connsiteX325" fmla="*/ 1058779 w 8128084"/>
              <a:gd name="connsiteY325" fmla="*/ 7459579 h 15135727"/>
              <a:gd name="connsiteX326" fmla="*/ 1203158 w 8128084"/>
              <a:gd name="connsiteY326" fmla="*/ 7603958 h 15135727"/>
              <a:gd name="connsiteX327" fmla="*/ 1299411 w 8128084"/>
              <a:gd name="connsiteY327" fmla="*/ 7555832 h 15135727"/>
              <a:gd name="connsiteX328" fmla="*/ 1443790 w 8128084"/>
              <a:gd name="connsiteY328" fmla="*/ 7507706 h 15135727"/>
              <a:gd name="connsiteX329" fmla="*/ 1684421 w 8128084"/>
              <a:gd name="connsiteY329" fmla="*/ 7603958 h 15135727"/>
              <a:gd name="connsiteX330" fmla="*/ 1684421 w 8128084"/>
              <a:gd name="connsiteY330" fmla="*/ 7603958 h 15135727"/>
              <a:gd name="connsiteX331" fmla="*/ 1540042 w 8128084"/>
              <a:gd name="connsiteY331" fmla="*/ 7363327 h 15135727"/>
              <a:gd name="connsiteX332" fmla="*/ 1299411 w 8128084"/>
              <a:gd name="connsiteY332" fmla="*/ 7315200 h 15135727"/>
              <a:gd name="connsiteX333" fmla="*/ 1130969 w 8128084"/>
              <a:gd name="connsiteY333" fmla="*/ 7339264 h 15135727"/>
              <a:gd name="connsiteX334" fmla="*/ 1034716 w 8128084"/>
              <a:gd name="connsiteY334" fmla="*/ 7315200 h 15135727"/>
              <a:gd name="connsiteX335" fmla="*/ 1155032 w 8128084"/>
              <a:gd name="connsiteY335" fmla="*/ 7050506 h 15135727"/>
              <a:gd name="connsiteX336" fmla="*/ 1155032 w 8128084"/>
              <a:gd name="connsiteY336" fmla="*/ 6930190 h 15135727"/>
              <a:gd name="connsiteX337" fmla="*/ 1155032 w 8128084"/>
              <a:gd name="connsiteY337" fmla="*/ 6761748 h 15135727"/>
              <a:gd name="connsiteX338" fmla="*/ 1203158 w 8128084"/>
              <a:gd name="connsiteY338" fmla="*/ 6617369 h 15135727"/>
              <a:gd name="connsiteX339" fmla="*/ 1371600 w 8128084"/>
              <a:gd name="connsiteY339" fmla="*/ 6472990 h 15135727"/>
              <a:gd name="connsiteX340" fmla="*/ 1443790 w 8128084"/>
              <a:gd name="connsiteY340" fmla="*/ 6328611 h 15135727"/>
              <a:gd name="connsiteX341" fmla="*/ 1419727 w 8128084"/>
              <a:gd name="connsiteY341" fmla="*/ 6208295 h 15135727"/>
              <a:gd name="connsiteX342" fmla="*/ 1275348 w 8128084"/>
              <a:gd name="connsiteY342" fmla="*/ 6304548 h 15135727"/>
              <a:gd name="connsiteX343" fmla="*/ 1323474 w 8128084"/>
              <a:gd name="connsiteY343" fmla="*/ 6015790 h 15135727"/>
              <a:gd name="connsiteX344" fmla="*/ 1540042 w 8128084"/>
              <a:gd name="connsiteY344" fmla="*/ 5871411 h 15135727"/>
              <a:gd name="connsiteX345" fmla="*/ 1540042 w 8128084"/>
              <a:gd name="connsiteY345" fmla="*/ 5751095 h 15135727"/>
              <a:gd name="connsiteX346" fmla="*/ 1395664 w 8128084"/>
              <a:gd name="connsiteY346" fmla="*/ 5799221 h 15135727"/>
              <a:gd name="connsiteX347" fmla="*/ 1179095 w 8128084"/>
              <a:gd name="connsiteY347" fmla="*/ 5799221 h 15135727"/>
              <a:gd name="connsiteX348" fmla="*/ 890337 w 8128084"/>
              <a:gd name="connsiteY348" fmla="*/ 5775158 h 15135727"/>
              <a:gd name="connsiteX349" fmla="*/ 697832 w 8128084"/>
              <a:gd name="connsiteY349" fmla="*/ 5606716 h 15135727"/>
              <a:gd name="connsiteX350" fmla="*/ 577516 w 8128084"/>
              <a:gd name="connsiteY350" fmla="*/ 5582653 h 15135727"/>
              <a:gd name="connsiteX351" fmla="*/ 697832 w 8128084"/>
              <a:gd name="connsiteY351" fmla="*/ 5775158 h 15135727"/>
              <a:gd name="connsiteX352" fmla="*/ 409074 w 8128084"/>
              <a:gd name="connsiteY352" fmla="*/ 5799221 h 15135727"/>
              <a:gd name="connsiteX353" fmla="*/ 168442 w 8128084"/>
              <a:gd name="connsiteY353" fmla="*/ 5702969 h 15135727"/>
              <a:gd name="connsiteX354" fmla="*/ 264695 w 8128084"/>
              <a:gd name="connsiteY354" fmla="*/ 5558590 h 15135727"/>
              <a:gd name="connsiteX355" fmla="*/ 144379 w 8128084"/>
              <a:gd name="connsiteY355" fmla="*/ 5510464 h 15135727"/>
              <a:gd name="connsiteX356" fmla="*/ 0 w 8128084"/>
              <a:gd name="connsiteY356" fmla="*/ 5462337 h 15135727"/>
              <a:gd name="connsiteX357" fmla="*/ 96253 w 8128084"/>
              <a:gd name="connsiteY357"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42827 w 8128084"/>
              <a:gd name="connsiteY202" fmla="*/ 14383753 h 15135727"/>
              <a:gd name="connsiteX203" fmla="*/ 4403558 w 8128084"/>
              <a:gd name="connsiteY203" fmla="*/ 14437895 h 15135727"/>
              <a:gd name="connsiteX204" fmla="*/ 4340058 w 8128084"/>
              <a:gd name="connsiteY204" fmla="*/ 14475995 h 15135727"/>
              <a:gd name="connsiteX205" fmla="*/ 4303127 w 8128084"/>
              <a:gd name="connsiteY205" fmla="*/ 14364703 h 15135727"/>
              <a:gd name="connsiteX206" fmla="*/ 4276892 w 8128084"/>
              <a:gd name="connsiteY206" fmla="*/ 14296190 h 15135727"/>
              <a:gd name="connsiteX207" fmla="*/ 4235116 w 8128084"/>
              <a:gd name="connsiteY207" fmla="*/ 14341642 h 15135727"/>
              <a:gd name="connsiteX208" fmla="*/ 4162927 w 8128084"/>
              <a:gd name="connsiteY208" fmla="*/ 14389769 h 15135727"/>
              <a:gd name="connsiteX209" fmla="*/ 4137527 w 8128084"/>
              <a:gd name="connsiteY209" fmla="*/ 14364369 h 15135727"/>
              <a:gd name="connsiteX210" fmla="*/ 3998327 w 8128084"/>
              <a:gd name="connsiteY210" fmla="*/ 14409153 h 15135727"/>
              <a:gd name="connsiteX211" fmla="*/ 4023727 w 8128084"/>
              <a:gd name="connsiteY211" fmla="*/ 14275803 h 15135727"/>
              <a:gd name="connsiteX212" fmla="*/ 3915945 w 8128084"/>
              <a:gd name="connsiteY212" fmla="*/ 14289840 h 15135727"/>
              <a:gd name="connsiteX213" fmla="*/ 3801979 w 8128084"/>
              <a:gd name="connsiteY213" fmla="*/ 14293516 h 15135727"/>
              <a:gd name="connsiteX214" fmla="*/ 3719764 w 8128084"/>
              <a:gd name="connsiteY214" fmla="*/ 14415169 h 15135727"/>
              <a:gd name="connsiteX215" fmla="*/ 3625850 w 8128084"/>
              <a:gd name="connsiteY215" fmla="*/ 14616364 h 15135727"/>
              <a:gd name="connsiteX216" fmla="*/ 3513221 w 8128084"/>
              <a:gd name="connsiteY216" fmla="*/ 14726653 h 15135727"/>
              <a:gd name="connsiteX217" fmla="*/ 3583071 w 8128084"/>
              <a:gd name="connsiteY217" fmla="*/ 14832932 h 15135727"/>
              <a:gd name="connsiteX218" fmla="*/ 3633537 w 8128084"/>
              <a:gd name="connsiteY218" fmla="*/ 14967285 h 15135727"/>
              <a:gd name="connsiteX219" fmla="*/ 3609474 w 8128084"/>
              <a:gd name="connsiteY219" fmla="*/ 15087600 h 15135727"/>
              <a:gd name="connsiteX220" fmla="*/ 3479132 w 8128084"/>
              <a:gd name="connsiteY220" fmla="*/ 14975974 h 15135727"/>
              <a:gd name="connsiteX221" fmla="*/ 3304340 w 8128084"/>
              <a:gd name="connsiteY221" fmla="*/ 14949237 h 15135727"/>
              <a:gd name="connsiteX222" fmla="*/ 3261227 w 8128084"/>
              <a:gd name="connsiteY222" fmla="*/ 14787145 h 15135727"/>
              <a:gd name="connsiteX223" fmla="*/ 3128211 w 8128084"/>
              <a:gd name="connsiteY223" fmla="*/ 14919158 h 15135727"/>
              <a:gd name="connsiteX224" fmla="*/ 3090277 w 8128084"/>
              <a:gd name="connsiteY224" fmla="*/ 15075903 h 15135727"/>
              <a:gd name="connsiteX225" fmla="*/ 2959769 w 8128084"/>
              <a:gd name="connsiteY225" fmla="*/ 15135727 h 15135727"/>
              <a:gd name="connsiteX226" fmla="*/ 2891256 w 8128084"/>
              <a:gd name="connsiteY226" fmla="*/ 14945895 h 15135727"/>
              <a:gd name="connsiteX227" fmla="*/ 2829927 w 8128084"/>
              <a:gd name="connsiteY227" fmla="*/ 14872703 h 15135727"/>
              <a:gd name="connsiteX228" fmla="*/ 2887579 w 8128084"/>
              <a:gd name="connsiteY228" fmla="*/ 14774779 h 15135727"/>
              <a:gd name="connsiteX229" fmla="*/ 2779127 w 8128084"/>
              <a:gd name="connsiteY229" fmla="*/ 14694903 h 15135727"/>
              <a:gd name="connsiteX230" fmla="*/ 2839453 w 8128084"/>
              <a:gd name="connsiteY230" fmla="*/ 14582274 h 15135727"/>
              <a:gd name="connsiteX231" fmla="*/ 2935706 w 8128084"/>
              <a:gd name="connsiteY231" fmla="*/ 14510085 h 15135727"/>
              <a:gd name="connsiteX232" fmla="*/ 2948406 w 8128084"/>
              <a:gd name="connsiteY232" fmla="*/ 14554535 h 15135727"/>
              <a:gd name="connsiteX233" fmla="*/ 2855327 w 8128084"/>
              <a:gd name="connsiteY233" fmla="*/ 14371053 h 15135727"/>
              <a:gd name="connsiteX234" fmla="*/ 3014077 w 8128084"/>
              <a:gd name="connsiteY234" fmla="*/ 14447253 h 15135727"/>
              <a:gd name="connsiteX235" fmla="*/ 3029285 w 8128084"/>
              <a:gd name="connsiteY235" fmla="*/ 14363032 h 15135727"/>
              <a:gd name="connsiteX236" fmla="*/ 3152274 w 8128084"/>
              <a:gd name="connsiteY236" fmla="*/ 14341642 h 15135727"/>
              <a:gd name="connsiteX237" fmla="*/ 3226135 w 8128084"/>
              <a:gd name="connsiteY237" fmla="*/ 14269453 h 15135727"/>
              <a:gd name="connsiteX238" fmla="*/ 3152274 w 8128084"/>
              <a:gd name="connsiteY238" fmla="*/ 14197264 h 15135727"/>
              <a:gd name="connsiteX239" fmla="*/ 3152274 w 8128084"/>
              <a:gd name="connsiteY239" fmla="*/ 14052885 h 15135727"/>
              <a:gd name="connsiteX240" fmla="*/ 3086435 w 8128084"/>
              <a:gd name="connsiteY240" fmla="*/ 14037845 h 15135727"/>
              <a:gd name="connsiteX241" fmla="*/ 3056021 w 8128084"/>
              <a:gd name="connsiteY241" fmla="*/ 14153148 h 15135727"/>
              <a:gd name="connsiteX242" fmla="*/ 2935706 w 8128084"/>
              <a:gd name="connsiteY242" fmla="*/ 14076948 h 15135727"/>
              <a:gd name="connsiteX243" fmla="*/ 2863516 w 8128084"/>
              <a:gd name="connsiteY243" fmla="*/ 14093324 h 15135727"/>
              <a:gd name="connsiteX244" fmla="*/ 2804527 w 8128084"/>
              <a:gd name="connsiteY244" fmla="*/ 14218653 h 15135727"/>
              <a:gd name="connsiteX245" fmla="*/ 2719137 w 8128084"/>
              <a:gd name="connsiteY245" fmla="*/ 14197264 h 15135727"/>
              <a:gd name="connsiteX246" fmla="*/ 2653298 w 8128084"/>
              <a:gd name="connsiteY246" fmla="*/ 14248064 h 15135727"/>
              <a:gd name="connsiteX247" fmla="*/ 2560721 w 8128084"/>
              <a:gd name="connsiteY247" fmla="*/ 14150474 h 15135727"/>
              <a:gd name="connsiteX248" fmla="*/ 2436729 w 8128084"/>
              <a:gd name="connsiteY248" fmla="*/ 13804566 h 15135727"/>
              <a:gd name="connsiteX249" fmla="*/ 2550527 w 8128084"/>
              <a:gd name="connsiteY249" fmla="*/ 13805903 h 15135727"/>
              <a:gd name="connsiteX250" fmla="*/ 2729498 w 8128084"/>
              <a:gd name="connsiteY250" fmla="*/ 13812253 h 15135727"/>
              <a:gd name="connsiteX251" fmla="*/ 2502569 w 8128084"/>
              <a:gd name="connsiteY251" fmla="*/ 13475369 h 15135727"/>
              <a:gd name="connsiteX252" fmla="*/ 2550695 w 8128084"/>
              <a:gd name="connsiteY252" fmla="*/ 13186611 h 15135727"/>
              <a:gd name="connsiteX253" fmla="*/ 2719137 w 8128084"/>
              <a:gd name="connsiteY253" fmla="*/ 13042232 h 15135727"/>
              <a:gd name="connsiteX254" fmla="*/ 2791327 w 8128084"/>
              <a:gd name="connsiteY254" fmla="*/ 12945979 h 15135727"/>
              <a:gd name="connsiteX255" fmla="*/ 3031958 w 8128084"/>
              <a:gd name="connsiteY255" fmla="*/ 13090358 h 15135727"/>
              <a:gd name="connsiteX256" fmla="*/ 3056021 w 8128084"/>
              <a:gd name="connsiteY256" fmla="*/ 12753474 h 15135727"/>
              <a:gd name="connsiteX257" fmla="*/ 2887579 w 8128084"/>
              <a:gd name="connsiteY257" fmla="*/ 12777537 h 15135727"/>
              <a:gd name="connsiteX258" fmla="*/ 2815390 w 8128084"/>
              <a:gd name="connsiteY258" fmla="*/ 12777537 h 15135727"/>
              <a:gd name="connsiteX259" fmla="*/ 3176337 w 8128084"/>
              <a:gd name="connsiteY259" fmla="*/ 12368464 h 15135727"/>
              <a:gd name="connsiteX260" fmla="*/ 3104148 w 8128084"/>
              <a:gd name="connsiteY260" fmla="*/ 12320337 h 15135727"/>
              <a:gd name="connsiteX261" fmla="*/ 3104148 w 8128084"/>
              <a:gd name="connsiteY261" fmla="*/ 12320337 h 15135727"/>
              <a:gd name="connsiteX262" fmla="*/ 3007895 w 8128084"/>
              <a:gd name="connsiteY262" fmla="*/ 12079706 h 15135727"/>
              <a:gd name="connsiteX263" fmla="*/ 2911642 w 8128084"/>
              <a:gd name="connsiteY263" fmla="*/ 11935327 h 15135727"/>
              <a:gd name="connsiteX264" fmla="*/ 2863516 w 8128084"/>
              <a:gd name="connsiteY264" fmla="*/ 11694695 h 15135727"/>
              <a:gd name="connsiteX265" fmla="*/ 2911642 w 8128084"/>
              <a:gd name="connsiteY265" fmla="*/ 11454064 h 15135727"/>
              <a:gd name="connsiteX266" fmla="*/ 3056021 w 8128084"/>
              <a:gd name="connsiteY266" fmla="*/ 11454064 h 15135727"/>
              <a:gd name="connsiteX267" fmla="*/ 2983832 w 8128084"/>
              <a:gd name="connsiteY267" fmla="*/ 11381874 h 15135727"/>
              <a:gd name="connsiteX268" fmla="*/ 3031958 w 8128084"/>
              <a:gd name="connsiteY268" fmla="*/ 11285621 h 15135727"/>
              <a:gd name="connsiteX269" fmla="*/ 3007895 w 8128084"/>
              <a:gd name="connsiteY269" fmla="*/ 11189369 h 15135727"/>
              <a:gd name="connsiteX270" fmla="*/ 2887579 w 8128084"/>
              <a:gd name="connsiteY270" fmla="*/ 11141242 h 15135727"/>
              <a:gd name="connsiteX271" fmla="*/ 2887579 w 8128084"/>
              <a:gd name="connsiteY271" fmla="*/ 10972800 h 15135727"/>
              <a:gd name="connsiteX272" fmla="*/ 2887579 w 8128084"/>
              <a:gd name="connsiteY272" fmla="*/ 10924674 h 15135727"/>
              <a:gd name="connsiteX273" fmla="*/ 2767264 w 8128084"/>
              <a:gd name="connsiteY273" fmla="*/ 11020927 h 15135727"/>
              <a:gd name="connsiteX274" fmla="*/ 2743200 w 8128084"/>
              <a:gd name="connsiteY274" fmla="*/ 10924674 h 15135727"/>
              <a:gd name="connsiteX275" fmla="*/ 2550695 w 8128084"/>
              <a:gd name="connsiteY275" fmla="*/ 11020927 h 15135727"/>
              <a:gd name="connsiteX276" fmla="*/ 2526632 w 8128084"/>
              <a:gd name="connsiteY276" fmla="*/ 11117179 h 15135727"/>
              <a:gd name="connsiteX277" fmla="*/ 2334127 w 8128084"/>
              <a:gd name="connsiteY277" fmla="*/ 10996864 h 15135727"/>
              <a:gd name="connsiteX278" fmla="*/ 2358190 w 8128084"/>
              <a:gd name="connsiteY278" fmla="*/ 10732169 h 15135727"/>
              <a:gd name="connsiteX279" fmla="*/ 2334127 w 8128084"/>
              <a:gd name="connsiteY279" fmla="*/ 10587790 h 15135727"/>
              <a:gd name="connsiteX280" fmla="*/ 2406316 w 8128084"/>
              <a:gd name="connsiteY280" fmla="*/ 10491537 h 15135727"/>
              <a:gd name="connsiteX281" fmla="*/ 2598821 w 8128084"/>
              <a:gd name="connsiteY281" fmla="*/ 10684042 h 15135727"/>
              <a:gd name="connsiteX282" fmla="*/ 2767264 w 8128084"/>
              <a:gd name="connsiteY282" fmla="*/ 10684042 h 15135727"/>
              <a:gd name="connsiteX283" fmla="*/ 2646948 w 8128084"/>
              <a:gd name="connsiteY283" fmla="*/ 10515600 h 15135727"/>
              <a:gd name="connsiteX284" fmla="*/ 2815390 w 8128084"/>
              <a:gd name="connsiteY284" fmla="*/ 10395285 h 15135727"/>
              <a:gd name="connsiteX285" fmla="*/ 3080085 w 8128084"/>
              <a:gd name="connsiteY285" fmla="*/ 10419348 h 15135727"/>
              <a:gd name="connsiteX286" fmla="*/ 3248527 w 8128084"/>
              <a:gd name="connsiteY286" fmla="*/ 10539664 h 15135727"/>
              <a:gd name="connsiteX287" fmla="*/ 3320716 w 8128084"/>
              <a:gd name="connsiteY287" fmla="*/ 10659979 h 15135727"/>
              <a:gd name="connsiteX288" fmla="*/ 3465095 w 8128084"/>
              <a:gd name="connsiteY288" fmla="*/ 10659979 h 15135727"/>
              <a:gd name="connsiteX289" fmla="*/ 3441032 w 8128084"/>
              <a:gd name="connsiteY289" fmla="*/ 10491537 h 15135727"/>
              <a:gd name="connsiteX290" fmla="*/ 3392906 w 8128084"/>
              <a:gd name="connsiteY290" fmla="*/ 10250906 h 15135727"/>
              <a:gd name="connsiteX291" fmla="*/ 3152274 w 8128084"/>
              <a:gd name="connsiteY291" fmla="*/ 10250906 h 15135727"/>
              <a:gd name="connsiteX292" fmla="*/ 3176337 w 8128084"/>
              <a:gd name="connsiteY292" fmla="*/ 10178716 h 15135727"/>
              <a:gd name="connsiteX293" fmla="*/ 3104148 w 8128084"/>
              <a:gd name="connsiteY293" fmla="*/ 10154653 h 15135727"/>
              <a:gd name="connsiteX294" fmla="*/ 3007895 w 8128084"/>
              <a:gd name="connsiteY294" fmla="*/ 9962148 h 15135727"/>
              <a:gd name="connsiteX295" fmla="*/ 3176337 w 8128084"/>
              <a:gd name="connsiteY295" fmla="*/ 9889958 h 15135727"/>
              <a:gd name="connsiteX296" fmla="*/ 2959769 w 8128084"/>
              <a:gd name="connsiteY296" fmla="*/ 9504948 h 15135727"/>
              <a:gd name="connsiteX297" fmla="*/ 2791327 w 8128084"/>
              <a:gd name="connsiteY297" fmla="*/ 9456821 h 15135727"/>
              <a:gd name="connsiteX298" fmla="*/ 2574758 w 8128084"/>
              <a:gd name="connsiteY298" fmla="*/ 9336506 h 15135727"/>
              <a:gd name="connsiteX299" fmla="*/ 2550695 w 8128084"/>
              <a:gd name="connsiteY299" fmla="*/ 9071811 h 15135727"/>
              <a:gd name="connsiteX300" fmla="*/ 2695074 w 8128084"/>
              <a:gd name="connsiteY300" fmla="*/ 8999621 h 15135727"/>
              <a:gd name="connsiteX301" fmla="*/ 2622885 w 8128084"/>
              <a:gd name="connsiteY301" fmla="*/ 8975558 h 15135727"/>
              <a:gd name="connsiteX302" fmla="*/ 2430379 w 8128084"/>
              <a:gd name="connsiteY302" fmla="*/ 8999621 h 15135727"/>
              <a:gd name="connsiteX303" fmla="*/ 2261937 w 8128084"/>
              <a:gd name="connsiteY303" fmla="*/ 9168064 h 15135727"/>
              <a:gd name="connsiteX304" fmla="*/ 2237874 w 8128084"/>
              <a:gd name="connsiteY304" fmla="*/ 8999621 h 15135727"/>
              <a:gd name="connsiteX305" fmla="*/ 2117558 w 8128084"/>
              <a:gd name="connsiteY305" fmla="*/ 8975558 h 15135727"/>
              <a:gd name="connsiteX306" fmla="*/ 2045369 w 8128084"/>
              <a:gd name="connsiteY306" fmla="*/ 8783053 h 15135727"/>
              <a:gd name="connsiteX307" fmla="*/ 1852864 w 8128084"/>
              <a:gd name="connsiteY307" fmla="*/ 8758990 h 15135727"/>
              <a:gd name="connsiteX308" fmla="*/ 1636295 w 8128084"/>
              <a:gd name="connsiteY308" fmla="*/ 8927432 h 15135727"/>
              <a:gd name="connsiteX309" fmla="*/ 1588169 w 8128084"/>
              <a:gd name="connsiteY309" fmla="*/ 9023685 h 15135727"/>
              <a:gd name="connsiteX310" fmla="*/ 1515979 w 8128084"/>
              <a:gd name="connsiteY310" fmla="*/ 8879306 h 15135727"/>
              <a:gd name="connsiteX311" fmla="*/ 1347537 w 8128084"/>
              <a:gd name="connsiteY311" fmla="*/ 8879306 h 15135727"/>
              <a:gd name="connsiteX312" fmla="*/ 1347537 w 8128084"/>
              <a:gd name="connsiteY312" fmla="*/ 8710864 h 15135727"/>
              <a:gd name="connsiteX313" fmla="*/ 1106906 w 8128084"/>
              <a:gd name="connsiteY313" fmla="*/ 8783053 h 15135727"/>
              <a:gd name="connsiteX314" fmla="*/ 890337 w 8128084"/>
              <a:gd name="connsiteY314" fmla="*/ 8686800 h 15135727"/>
              <a:gd name="connsiteX315" fmla="*/ 649706 w 8128084"/>
              <a:gd name="connsiteY315" fmla="*/ 8662737 h 15135727"/>
              <a:gd name="connsiteX316" fmla="*/ 385011 w 8128084"/>
              <a:gd name="connsiteY316" fmla="*/ 8566485 h 15135727"/>
              <a:gd name="connsiteX317" fmla="*/ 577516 w 8128084"/>
              <a:gd name="connsiteY317" fmla="*/ 8373979 h 15135727"/>
              <a:gd name="connsiteX318" fmla="*/ 794085 w 8128084"/>
              <a:gd name="connsiteY318" fmla="*/ 8301790 h 15135727"/>
              <a:gd name="connsiteX319" fmla="*/ 745958 w 8128084"/>
              <a:gd name="connsiteY319" fmla="*/ 8133348 h 15135727"/>
              <a:gd name="connsiteX320" fmla="*/ 818148 w 8128084"/>
              <a:gd name="connsiteY320" fmla="*/ 7820527 h 15135727"/>
              <a:gd name="connsiteX321" fmla="*/ 697832 w 8128084"/>
              <a:gd name="connsiteY321" fmla="*/ 7820527 h 15135727"/>
              <a:gd name="connsiteX322" fmla="*/ 625642 w 8128084"/>
              <a:gd name="connsiteY322" fmla="*/ 7916779 h 15135727"/>
              <a:gd name="connsiteX323" fmla="*/ 457200 w 8128084"/>
              <a:gd name="connsiteY323" fmla="*/ 7820527 h 15135727"/>
              <a:gd name="connsiteX324" fmla="*/ 529390 w 8128084"/>
              <a:gd name="connsiteY324" fmla="*/ 7700211 h 15135727"/>
              <a:gd name="connsiteX325" fmla="*/ 938464 w 8128084"/>
              <a:gd name="connsiteY325" fmla="*/ 7676148 h 15135727"/>
              <a:gd name="connsiteX326" fmla="*/ 1058779 w 8128084"/>
              <a:gd name="connsiteY326" fmla="*/ 7459579 h 15135727"/>
              <a:gd name="connsiteX327" fmla="*/ 1203158 w 8128084"/>
              <a:gd name="connsiteY327" fmla="*/ 7603958 h 15135727"/>
              <a:gd name="connsiteX328" fmla="*/ 1299411 w 8128084"/>
              <a:gd name="connsiteY328" fmla="*/ 7555832 h 15135727"/>
              <a:gd name="connsiteX329" fmla="*/ 1443790 w 8128084"/>
              <a:gd name="connsiteY329" fmla="*/ 7507706 h 15135727"/>
              <a:gd name="connsiteX330" fmla="*/ 1684421 w 8128084"/>
              <a:gd name="connsiteY330" fmla="*/ 7603958 h 15135727"/>
              <a:gd name="connsiteX331" fmla="*/ 1684421 w 8128084"/>
              <a:gd name="connsiteY331" fmla="*/ 7603958 h 15135727"/>
              <a:gd name="connsiteX332" fmla="*/ 1540042 w 8128084"/>
              <a:gd name="connsiteY332" fmla="*/ 7363327 h 15135727"/>
              <a:gd name="connsiteX333" fmla="*/ 1299411 w 8128084"/>
              <a:gd name="connsiteY333" fmla="*/ 7315200 h 15135727"/>
              <a:gd name="connsiteX334" fmla="*/ 1130969 w 8128084"/>
              <a:gd name="connsiteY334" fmla="*/ 7339264 h 15135727"/>
              <a:gd name="connsiteX335" fmla="*/ 1034716 w 8128084"/>
              <a:gd name="connsiteY335" fmla="*/ 7315200 h 15135727"/>
              <a:gd name="connsiteX336" fmla="*/ 1155032 w 8128084"/>
              <a:gd name="connsiteY336" fmla="*/ 7050506 h 15135727"/>
              <a:gd name="connsiteX337" fmla="*/ 1155032 w 8128084"/>
              <a:gd name="connsiteY337" fmla="*/ 6930190 h 15135727"/>
              <a:gd name="connsiteX338" fmla="*/ 1155032 w 8128084"/>
              <a:gd name="connsiteY338" fmla="*/ 6761748 h 15135727"/>
              <a:gd name="connsiteX339" fmla="*/ 1203158 w 8128084"/>
              <a:gd name="connsiteY339" fmla="*/ 6617369 h 15135727"/>
              <a:gd name="connsiteX340" fmla="*/ 1371600 w 8128084"/>
              <a:gd name="connsiteY340" fmla="*/ 6472990 h 15135727"/>
              <a:gd name="connsiteX341" fmla="*/ 1443790 w 8128084"/>
              <a:gd name="connsiteY341" fmla="*/ 6328611 h 15135727"/>
              <a:gd name="connsiteX342" fmla="*/ 1419727 w 8128084"/>
              <a:gd name="connsiteY342" fmla="*/ 6208295 h 15135727"/>
              <a:gd name="connsiteX343" fmla="*/ 1275348 w 8128084"/>
              <a:gd name="connsiteY343" fmla="*/ 6304548 h 15135727"/>
              <a:gd name="connsiteX344" fmla="*/ 1323474 w 8128084"/>
              <a:gd name="connsiteY344" fmla="*/ 6015790 h 15135727"/>
              <a:gd name="connsiteX345" fmla="*/ 1540042 w 8128084"/>
              <a:gd name="connsiteY345" fmla="*/ 5871411 h 15135727"/>
              <a:gd name="connsiteX346" fmla="*/ 1540042 w 8128084"/>
              <a:gd name="connsiteY346" fmla="*/ 5751095 h 15135727"/>
              <a:gd name="connsiteX347" fmla="*/ 1395664 w 8128084"/>
              <a:gd name="connsiteY347" fmla="*/ 5799221 h 15135727"/>
              <a:gd name="connsiteX348" fmla="*/ 1179095 w 8128084"/>
              <a:gd name="connsiteY348" fmla="*/ 5799221 h 15135727"/>
              <a:gd name="connsiteX349" fmla="*/ 890337 w 8128084"/>
              <a:gd name="connsiteY349" fmla="*/ 5775158 h 15135727"/>
              <a:gd name="connsiteX350" fmla="*/ 697832 w 8128084"/>
              <a:gd name="connsiteY350" fmla="*/ 5606716 h 15135727"/>
              <a:gd name="connsiteX351" fmla="*/ 577516 w 8128084"/>
              <a:gd name="connsiteY351" fmla="*/ 5582653 h 15135727"/>
              <a:gd name="connsiteX352" fmla="*/ 697832 w 8128084"/>
              <a:gd name="connsiteY352" fmla="*/ 5775158 h 15135727"/>
              <a:gd name="connsiteX353" fmla="*/ 409074 w 8128084"/>
              <a:gd name="connsiteY353" fmla="*/ 5799221 h 15135727"/>
              <a:gd name="connsiteX354" fmla="*/ 168442 w 8128084"/>
              <a:gd name="connsiteY354" fmla="*/ 5702969 h 15135727"/>
              <a:gd name="connsiteX355" fmla="*/ 264695 w 8128084"/>
              <a:gd name="connsiteY355" fmla="*/ 5558590 h 15135727"/>
              <a:gd name="connsiteX356" fmla="*/ 144379 w 8128084"/>
              <a:gd name="connsiteY356" fmla="*/ 5510464 h 15135727"/>
              <a:gd name="connsiteX357" fmla="*/ 0 w 8128084"/>
              <a:gd name="connsiteY357" fmla="*/ 5462337 h 15135727"/>
              <a:gd name="connsiteX358" fmla="*/ 96253 w 8128084"/>
              <a:gd name="connsiteY358"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42827 w 8128084"/>
              <a:gd name="connsiteY202" fmla="*/ 14383753 h 15135727"/>
              <a:gd name="connsiteX203" fmla="*/ 4403558 w 8128084"/>
              <a:gd name="connsiteY203" fmla="*/ 14437895 h 15135727"/>
              <a:gd name="connsiteX204" fmla="*/ 4340058 w 8128084"/>
              <a:gd name="connsiteY204" fmla="*/ 14475995 h 15135727"/>
              <a:gd name="connsiteX205" fmla="*/ 4303127 w 8128084"/>
              <a:gd name="connsiteY205" fmla="*/ 14364703 h 15135727"/>
              <a:gd name="connsiteX206" fmla="*/ 4276892 w 8128084"/>
              <a:gd name="connsiteY206" fmla="*/ 14296190 h 15135727"/>
              <a:gd name="connsiteX207" fmla="*/ 4235116 w 8128084"/>
              <a:gd name="connsiteY207" fmla="*/ 14341642 h 15135727"/>
              <a:gd name="connsiteX208" fmla="*/ 4162927 w 8128084"/>
              <a:gd name="connsiteY208" fmla="*/ 14389769 h 15135727"/>
              <a:gd name="connsiteX209" fmla="*/ 4137527 w 8128084"/>
              <a:gd name="connsiteY209" fmla="*/ 14364369 h 15135727"/>
              <a:gd name="connsiteX210" fmla="*/ 3998327 w 8128084"/>
              <a:gd name="connsiteY210" fmla="*/ 14409153 h 15135727"/>
              <a:gd name="connsiteX211" fmla="*/ 4023727 w 8128084"/>
              <a:gd name="connsiteY211" fmla="*/ 14275803 h 15135727"/>
              <a:gd name="connsiteX212" fmla="*/ 3915945 w 8128084"/>
              <a:gd name="connsiteY212" fmla="*/ 14289840 h 15135727"/>
              <a:gd name="connsiteX213" fmla="*/ 3801979 w 8128084"/>
              <a:gd name="connsiteY213" fmla="*/ 14293516 h 15135727"/>
              <a:gd name="connsiteX214" fmla="*/ 3719764 w 8128084"/>
              <a:gd name="connsiteY214" fmla="*/ 14415169 h 15135727"/>
              <a:gd name="connsiteX215" fmla="*/ 3625850 w 8128084"/>
              <a:gd name="connsiteY215" fmla="*/ 14616364 h 15135727"/>
              <a:gd name="connsiteX216" fmla="*/ 3513221 w 8128084"/>
              <a:gd name="connsiteY216" fmla="*/ 14726653 h 15135727"/>
              <a:gd name="connsiteX217" fmla="*/ 3583071 w 8128084"/>
              <a:gd name="connsiteY217" fmla="*/ 14832932 h 15135727"/>
              <a:gd name="connsiteX218" fmla="*/ 3633537 w 8128084"/>
              <a:gd name="connsiteY218" fmla="*/ 14967285 h 15135727"/>
              <a:gd name="connsiteX219" fmla="*/ 3609474 w 8128084"/>
              <a:gd name="connsiteY219" fmla="*/ 15087600 h 15135727"/>
              <a:gd name="connsiteX220" fmla="*/ 3479132 w 8128084"/>
              <a:gd name="connsiteY220" fmla="*/ 14975974 h 15135727"/>
              <a:gd name="connsiteX221" fmla="*/ 3304340 w 8128084"/>
              <a:gd name="connsiteY221" fmla="*/ 14949237 h 15135727"/>
              <a:gd name="connsiteX222" fmla="*/ 3261227 w 8128084"/>
              <a:gd name="connsiteY222" fmla="*/ 14787145 h 15135727"/>
              <a:gd name="connsiteX223" fmla="*/ 3128211 w 8128084"/>
              <a:gd name="connsiteY223" fmla="*/ 14919158 h 15135727"/>
              <a:gd name="connsiteX224" fmla="*/ 3090277 w 8128084"/>
              <a:gd name="connsiteY224" fmla="*/ 15075903 h 15135727"/>
              <a:gd name="connsiteX225" fmla="*/ 2959769 w 8128084"/>
              <a:gd name="connsiteY225" fmla="*/ 15135727 h 15135727"/>
              <a:gd name="connsiteX226" fmla="*/ 2891256 w 8128084"/>
              <a:gd name="connsiteY226" fmla="*/ 14945895 h 15135727"/>
              <a:gd name="connsiteX227" fmla="*/ 2829927 w 8128084"/>
              <a:gd name="connsiteY227" fmla="*/ 14872703 h 15135727"/>
              <a:gd name="connsiteX228" fmla="*/ 2887579 w 8128084"/>
              <a:gd name="connsiteY228" fmla="*/ 14774779 h 15135727"/>
              <a:gd name="connsiteX229" fmla="*/ 2779127 w 8128084"/>
              <a:gd name="connsiteY229" fmla="*/ 14694903 h 15135727"/>
              <a:gd name="connsiteX230" fmla="*/ 2839453 w 8128084"/>
              <a:gd name="connsiteY230" fmla="*/ 14582274 h 15135727"/>
              <a:gd name="connsiteX231" fmla="*/ 2935706 w 8128084"/>
              <a:gd name="connsiteY231" fmla="*/ 14510085 h 15135727"/>
              <a:gd name="connsiteX232" fmla="*/ 2948406 w 8128084"/>
              <a:gd name="connsiteY232" fmla="*/ 14554535 h 15135727"/>
              <a:gd name="connsiteX233" fmla="*/ 2855327 w 8128084"/>
              <a:gd name="connsiteY233" fmla="*/ 14371053 h 15135727"/>
              <a:gd name="connsiteX234" fmla="*/ 3014077 w 8128084"/>
              <a:gd name="connsiteY234" fmla="*/ 14447253 h 15135727"/>
              <a:gd name="connsiteX235" fmla="*/ 3029285 w 8128084"/>
              <a:gd name="connsiteY235" fmla="*/ 14363032 h 15135727"/>
              <a:gd name="connsiteX236" fmla="*/ 3152274 w 8128084"/>
              <a:gd name="connsiteY236" fmla="*/ 14341642 h 15135727"/>
              <a:gd name="connsiteX237" fmla="*/ 3226135 w 8128084"/>
              <a:gd name="connsiteY237" fmla="*/ 14269453 h 15135727"/>
              <a:gd name="connsiteX238" fmla="*/ 3152274 w 8128084"/>
              <a:gd name="connsiteY238" fmla="*/ 14197264 h 15135727"/>
              <a:gd name="connsiteX239" fmla="*/ 3152274 w 8128084"/>
              <a:gd name="connsiteY239" fmla="*/ 14052885 h 15135727"/>
              <a:gd name="connsiteX240" fmla="*/ 3086435 w 8128084"/>
              <a:gd name="connsiteY240" fmla="*/ 14037845 h 15135727"/>
              <a:gd name="connsiteX241" fmla="*/ 3056021 w 8128084"/>
              <a:gd name="connsiteY241" fmla="*/ 14153148 h 15135727"/>
              <a:gd name="connsiteX242" fmla="*/ 2935706 w 8128084"/>
              <a:gd name="connsiteY242" fmla="*/ 14076948 h 15135727"/>
              <a:gd name="connsiteX243" fmla="*/ 2863516 w 8128084"/>
              <a:gd name="connsiteY243" fmla="*/ 14093324 h 15135727"/>
              <a:gd name="connsiteX244" fmla="*/ 2804527 w 8128084"/>
              <a:gd name="connsiteY244" fmla="*/ 14218653 h 15135727"/>
              <a:gd name="connsiteX245" fmla="*/ 2719137 w 8128084"/>
              <a:gd name="connsiteY245" fmla="*/ 14197264 h 15135727"/>
              <a:gd name="connsiteX246" fmla="*/ 2653298 w 8128084"/>
              <a:gd name="connsiteY246" fmla="*/ 14248064 h 15135727"/>
              <a:gd name="connsiteX247" fmla="*/ 2560721 w 8128084"/>
              <a:gd name="connsiteY247" fmla="*/ 14150474 h 15135727"/>
              <a:gd name="connsiteX248" fmla="*/ 2436729 w 8128084"/>
              <a:gd name="connsiteY248" fmla="*/ 13804566 h 15135727"/>
              <a:gd name="connsiteX249" fmla="*/ 2550527 w 8128084"/>
              <a:gd name="connsiteY249" fmla="*/ 13805903 h 15135727"/>
              <a:gd name="connsiteX250" fmla="*/ 2729498 w 8128084"/>
              <a:gd name="connsiteY250" fmla="*/ 13812253 h 15135727"/>
              <a:gd name="connsiteX251" fmla="*/ 2502569 w 8128084"/>
              <a:gd name="connsiteY251" fmla="*/ 13475369 h 15135727"/>
              <a:gd name="connsiteX252" fmla="*/ 2550695 w 8128084"/>
              <a:gd name="connsiteY252" fmla="*/ 13186611 h 15135727"/>
              <a:gd name="connsiteX253" fmla="*/ 2719137 w 8128084"/>
              <a:gd name="connsiteY253" fmla="*/ 13042232 h 15135727"/>
              <a:gd name="connsiteX254" fmla="*/ 2791327 w 8128084"/>
              <a:gd name="connsiteY254" fmla="*/ 12945979 h 15135727"/>
              <a:gd name="connsiteX255" fmla="*/ 3031958 w 8128084"/>
              <a:gd name="connsiteY255" fmla="*/ 13090358 h 15135727"/>
              <a:gd name="connsiteX256" fmla="*/ 3056021 w 8128084"/>
              <a:gd name="connsiteY256" fmla="*/ 12753474 h 15135727"/>
              <a:gd name="connsiteX257" fmla="*/ 2887579 w 8128084"/>
              <a:gd name="connsiteY257" fmla="*/ 12777537 h 15135727"/>
              <a:gd name="connsiteX258" fmla="*/ 2815390 w 8128084"/>
              <a:gd name="connsiteY258" fmla="*/ 12777537 h 15135727"/>
              <a:gd name="connsiteX259" fmla="*/ 3176337 w 8128084"/>
              <a:gd name="connsiteY259" fmla="*/ 12368464 h 15135727"/>
              <a:gd name="connsiteX260" fmla="*/ 3104148 w 8128084"/>
              <a:gd name="connsiteY260" fmla="*/ 12320337 h 15135727"/>
              <a:gd name="connsiteX261" fmla="*/ 3104148 w 8128084"/>
              <a:gd name="connsiteY261" fmla="*/ 12320337 h 15135727"/>
              <a:gd name="connsiteX262" fmla="*/ 3007895 w 8128084"/>
              <a:gd name="connsiteY262" fmla="*/ 12079706 h 15135727"/>
              <a:gd name="connsiteX263" fmla="*/ 2911642 w 8128084"/>
              <a:gd name="connsiteY263" fmla="*/ 11935327 h 15135727"/>
              <a:gd name="connsiteX264" fmla="*/ 2863516 w 8128084"/>
              <a:gd name="connsiteY264" fmla="*/ 11694695 h 15135727"/>
              <a:gd name="connsiteX265" fmla="*/ 2911642 w 8128084"/>
              <a:gd name="connsiteY265" fmla="*/ 11454064 h 15135727"/>
              <a:gd name="connsiteX266" fmla="*/ 3056021 w 8128084"/>
              <a:gd name="connsiteY266" fmla="*/ 11454064 h 15135727"/>
              <a:gd name="connsiteX267" fmla="*/ 2983832 w 8128084"/>
              <a:gd name="connsiteY267" fmla="*/ 11381874 h 15135727"/>
              <a:gd name="connsiteX268" fmla="*/ 3031958 w 8128084"/>
              <a:gd name="connsiteY268" fmla="*/ 11285621 h 15135727"/>
              <a:gd name="connsiteX269" fmla="*/ 3007895 w 8128084"/>
              <a:gd name="connsiteY269" fmla="*/ 11189369 h 15135727"/>
              <a:gd name="connsiteX270" fmla="*/ 2887579 w 8128084"/>
              <a:gd name="connsiteY270" fmla="*/ 11141242 h 15135727"/>
              <a:gd name="connsiteX271" fmla="*/ 2887579 w 8128084"/>
              <a:gd name="connsiteY271" fmla="*/ 10972800 h 15135727"/>
              <a:gd name="connsiteX272" fmla="*/ 2887579 w 8128084"/>
              <a:gd name="connsiteY272" fmla="*/ 10924674 h 15135727"/>
              <a:gd name="connsiteX273" fmla="*/ 2767264 w 8128084"/>
              <a:gd name="connsiteY273" fmla="*/ 11020927 h 15135727"/>
              <a:gd name="connsiteX274" fmla="*/ 2743200 w 8128084"/>
              <a:gd name="connsiteY274" fmla="*/ 10924674 h 15135727"/>
              <a:gd name="connsiteX275" fmla="*/ 2550695 w 8128084"/>
              <a:gd name="connsiteY275" fmla="*/ 11020927 h 15135727"/>
              <a:gd name="connsiteX276" fmla="*/ 2526632 w 8128084"/>
              <a:gd name="connsiteY276" fmla="*/ 11117179 h 15135727"/>
              <a:gd name="connsiteX277" fmla="*/ 2334127 w 8128084"/>
              <a:gd name="connsiteY277" fmla="*/ 10996864 h 15135727"/>
              <a:gd name="connsiteX278" fmla="*/ 2358190 w 8128084"/>
              <a:gd name="connsiteY278" fmla="*/ 10732169 h 15135727"/>
              <a:gd name="connsiteX279" fmla="*/ 2334127 w 8128084"/>
              <a:gd name="connsiteY279" fmla="*/ 10587790 h 15135727"/>
              <a:gd name="connsiteX280" fmla="*/ 2406316 w 8128084"/>
              <a:gd name="connsiteY280" fmla="*/ 10491537 h 15135727"/>
              <a:gd name="connsiteX281" fmla="*/ 2598821 w 8128084"/>
              <a:gd name="connsiteY281" fmla="*/ 10684042 h 15135727"/>
              <a:gd name="connsiteX282" fmla="*/ 2767264 w 8128084"/>
              <a:gd name="connsiteY282" fmla="*/ 10684042 h 15135727"/>
              <a:gd name="connsiteX283" fmla="*/ 2646948 w 8128084"/>
              <a:gd name="connsiteY283" fmla="*/ 10515600 h 15135727"/>
              <a:gd name="connsiteX284" fmla="*/ 2815390 w 8128084"/>
              <a:gd name="connsiteY284" fmla="*/ 10395285 h 15135727"/>
              <a:gd name="connsiteX285" fmla="*/ 3080085 w 8128084"/>
              <a:gd name="connsiteY285" fmla="*/ 10419348 h 15135727"/>
              <a:gd name="connsiteX286" fmla="*/ 3248527 w 8128084"/>
              <a:gd name="connsiteY286" fmla="*/ 10539664 h 15135727"/>
              <a:gd name="connsiteX287" fmla="*/ 3320716 w 8128084"/>
              <a:gd name="connsiteY287" fmla="*/ 10659979 h 15135727"/>
              <a:gd name="connsiteX288" fmla="*/ 3465095 w 8128084"/>
              <a:gd name="connsiteY288" fmla="*/ 10659979 h 15135727"/>
              <a:gd name="connsiteX289" fmla="*/ 3441032 w 8128084"/>
              <a:gd name="connsiteY289" fmla="*/ 10491537 h 15135727"/>
              <a:gd name="connsiteX290" fmla="*/ 3392906 w 8128084"/>
              <a:gd name="connsiteY290" fmla="*/ 10250906 h 15135727"/>
              <a:gd name="connsiteX291" fmla="*/ 3152274 w 8128084"/>
              <a:gd name="connsiteY291" fmla="*/ 10250906 h 15135727"/>
              <a:gd name="connsiteX292" fmla="*/ 3176337 w 8128084"/>
              <a:gd name="connsiteY292" fmla="*/ 10178716 h 15135727"/>
              <a:gd name="connsiteX293" fmla="*/ 3104148 w 8128084"/>
              <a:gd name="connsiteY293" fmla="*/ 10154653 h 15135727"/>
              <a:gd name="connsiteX294" fmla="*/ 3007895 w 8128084"/>
              <a:gd name="connsiteY294" fmla="*/ 9962148 h 15135727"/>
              <a:gd name="connsiteX295" fmla="*/ 3176337 w 8128084"/>
              <a:gd name="connsiteY295" fmla="*/ 9889958 h 15135727"/>
              <a:gd name="connsiteX296" fmla="*/ 2959769 w 8128084"/>
              <a:gd name="connsiteY296" fmla="*/ 9504948 h 15135727"/>
              <a:gd name="connsiteX297" fmla="*/ 2791327 w 8128084"/>
              <a:gd name="connsiteY297" fmla="*/ 9456821 h 15135727"/>
              <a:gd name="connsiteX298" fmla="*/ 2574758 w 8128084"/>
              <a:gd name="connsiteY298" fmla="*/ 9336506 h 15135727"/>
              <a:gd name="connsiteX299" fmla="*/ 2550695 w 8128084"/>
              <a:gd name="connsiteY299" fmla="*/ 9071811 h 15135727"/>
              <a:gd name="connsiteX300" fmla="*/ 2695074 w 8128084"/>
              <a:gd name="connsiteY300" fmla="*/ 8999621 h 15135727"/>
              <a:gd name="connsiteX301" fmla="*/ 2622885 w 8128084"/>
              <a:gd name="connsiteY301" fmla="*/ 8975558 h 15135727"/>
              <a:gd name="connsiteX302" fmla="*/ 2430379 w 8128084"/>
              <a:gd name="connsiteY302" fmla="*/ 8999621 h 15135727"/>
              <a:gd name="connsiteX303" fmla="*/ 2261937 w 8128084"/>
              <a:gd name="connsiteY303" fmla="*/ 9168064 h 15135727"/>
              <a:gd name="connsiteX304" fmla="*/ 2237874 w 8128084"/>
              <a:gd name="connsiteY304" fmla="*/ 8999621 h 15135727"/>
              <a:gd name="connsiteX305" fmla="*/ 2117558 w 8128084"/>
              <a:gd name="connsiteY305" fmla="*/ 8975558 h 15135727"/>
              <a:gd name="connsiteX306" fmla="*/ 2045369 w 8128084"/>
              <a:gd name="connsiteY306" fmla="*/ 8783053 h 15135727"/>
              <a:gd name="connsiteX307" fmla="*/ 1852864 w 8128084"/>
              <a:gd name="connsiteY307" fmla="*/ 8758990 h 15135727"/>
              <a:gd name="connsiteX308" fmla="*/ 1636295 w 8128084"/>
              <a:gd name="connsiteY308" fmla="*/ 8927432 h 15135727"/>
              <a:gd name="connsiteX309" fmla="*/ 1588169 w 8128084"/>
              <a:gd name="connsiteY309" fmla="*/ 9023685 h 15135727"/>
              <a:gd name="connsiteX310" fmla="*/ 1515979 w 8128084"/>
              <a:gd name="connsiteY310" fmla="*/ 8879306 h 15135727"/>
              <a:gd name="connsiteX311" fmla="*/ 1347537 w 8128084"/>
              <a:gd name="connsiteY311" fmla="*/ 8879306 h 15135727"/>
              <a:gd name="connsiteX312" fmla="*/ 1347537 w 8128084"/>
              <a:gd name="connsiteY312" fmla="*/ 8710864 h 15135727"/>
              <a:gd name="connsiteX313" fmla="*/ 1106906 w 8128084"/>
              <a:gd name="connsiteY313" fmla="*/ 8783053 h 15135727"/>
              <a:gd name="connsiteX314" fmla="*/ 890337 w 8128084"/>
              <a:gd name="connsiteY314" fmla="*/ 8686800 h 15135727"/>
              <a:gd name="connsiteX315" fmla="*/ 649706 w 8128084"/>
              <a:gd name="connsiteY315" fmla="*/ 8662737 h 15135727"/>
              <a:gd name="connsiteX316" fmla="*/ 385011 w 8128084"/>
              <a:gd name="connsiteY316" fmla="*/ 8566485 h 15135727"/>
              <a:gd name="connsiteX317" fmla="*/ 577516 w 8128084"/>
              <a:gd name="connsiteY317" fmla="*/ 8373979 h 15135727"/>
              <a:gd name="connsiteX318" fmla="*/ 794085 w 8128084"/>
              <a:gd name="connsiteY318" fmla="*/ 8301790 h 15135727"/>
              <a:gd name="connsiteX319" fmla="*/ 745958 w 8128084"/>
              <a:gd name="connsiteY319" fmla="*/ 8133348 h 15135727"/>
              <a:gd name="connsiteX320" fmla="*/ 818148 w 8128084"/>
              <a:gd name="connsiteY320" fmla="*/ 7820527 h 15135727"/>
              <a:gd name="connsiteX321" fmla="*/ 697832 w 8128084"/>
              <a:gd name="connsiteY321" fmla="*/ 7820527 h 15135727"/>
              <a:gd name="connsiteX322" fmla="*/ 625642 w 8128084"/>
              <a:gd name="connsiteY322" fmla="*/ 7916779 h 15135727"/>
              <a:gd name="connsiteX323" fmla="*/ 457200 w 8128084"/>
              <a:gd name="connsiteY323" fmla="*/ 7820527 h 15135727"/>
              <a:gd name="connsiteX324" fmla="*/ 529390 w 8128084"/>
              <a:gd name="connsiteY324" fmla="*/ 7700211 h 15135727"/>
              <a:gd name="connsiteX325" fmla="*/ 938464 w 8128084"/>
              <a:gd name="connsiteY325" fmla="*/ 7676148 h 15135727"/>
              <a:gd name="connsiteX326" fmla="*/ 1058779 w 8128084"/>
              <a:gd name="connsiteY326" fmla="*/ 7459579 h 15135727"/>
              <a:gd name="connsiteX327" fmla="*/ 1203158 w 8128084"/>
              <a:gd name="connsiteY327" fmla="*/ 7603958 h 15135727"/>
              <a:gd name="connsiteX328" fmla="*/ 1299411 w 8128084"/>
              <a:gd name="connsiteY328" fmla="*/ 7555832 h 15135727"/>
              <a:gd name="connsiteX329" fmla="*/ 1443790 w 8128084"/>
              <a:gd name="connsiteY329" fmla="*/ 7507706 h 15135727"/>
              <a:gd name="connsiteX330" fmla="*/ 1684421 w 8128084"/>
              <a:gd name="connsiteY330" fmla="*/ 7603958 h 15135727"/>
              <a:gd name="connsiteX331" fmla="*/ 1684421 w 8128084"/>
              <a:gd name="connsiteY331" fmla="*/ 7603958 h 15135727"/>
              <a:gd name="connsiteX332" fmla="*/ 1540042 w 8128084"/>
              <a:gd name="connsiteY332" fmla="*/ 7363327 h 15135727"/>
              <a:gd name="connsiteX333" fmla="*/ 1299411 w 8128084"/>
              <a:gd name="connsiteY333" fmla="*/ 7315200 h 15135727"/>
              <a:gd name="connsiteX334" fmla="*/ 1130969 w 8128084"/>
              <a:gd name="connsiteY334" fmla="*/ 7339264 h 15135727"/>
              <a:gd name="connsiteX335" fmla="*/ 1034716 w 8128084"/>
              <a:gd name="connsiteY335" fmla="*/ 7315200 h 15135727"/>
              <a:gd name="connsiteX336" fmla="*/ 1155032 w 8128084"/>
              <a:gd name="connsiteY336" fmla="*/ 7050506 h 15135727"/>
              <a:gd name="connsiteX337" fmla="*/ 1155032 w 8128084"/>
              <a:gd name="connsiteY337" fmla="*/ 6930190 h 15135727"/>
              <a:gd name="connsiteX338" fmla="*/ 1155032 w 8128084"/>
              <a:gd name="connsiteY338" fmla="*/ 6761748 h 15135727"/>
              <a:gd name="connsiteX339" fmla="*/ 1203158 w 8128084"/>
              <a:gd name="connsiteY339" fmla="*/ 6617369 h 15135727"/>
              <a:gd name="connsiteX340" fmla="*/ 1371600 w 8128084"/>
              <a:gd name="connsiteY340" fmla="*/ 6472990 h 15135727"/>
              <a:gd name="connsiteX341" fmla="*/ 1443790 w 8128084"/>
              <a:gd name="connsiteY341" fmla="*/ 6328611 h 15135727"/>
              <a:gd name="connsiteX342" fmla="*/ 1419727 w 8128084"/>
              <a:gd name="connsiteY342" fmla="*/ 6208295 h 15135727"/>
              <a:gd name="connsiteX343" fmla="*/ 1275348 w 8128084"/>
              <a:gd name="connsiteY343" fmla="*/ 6304548 h 15135727"/>
              <a:gd name="connsiteX344" fmla="*/ 1323474 w 8128084"/>
              <a:gd name="connsiteY344" fmla="*/ 6015790 h 15135727"/>
              <a:gd name="connsiteX345" fmla="*/ 1540042 w 8128084"/>
              <a:gd name="connsiteY345" fmla="*/ 5871411 h 15135727"/>
              <a:gd name="connsiteX346" fmla="*/ 1540042 w 8128084"/>
              <a:gd name="connsiteY346" fmla="*/ 5751095 h 15135727"/>
              <a:gd name="connsiteX347" fmla="*/ 1395664 w 8128084"/>
              <a:gd name="connsiteY347" fmla="*/ 5799221 h 15135727"/>
              <a:gd name="connsiteX348" fmla="*/ 1179095 w 8128084"/>
              <a:gd name="connsiteY348" fmla="*/ 5799221 h 15135727"/>
              <a:gd name="connsiteX349" fmla="*/ 890337 w 8128084"/>
              <a:gd name="connsiteY349" fmla="*/ 5775158 h 15135727"/>
              <a:gd name="connsiteX350" fmla="*/ 697832 w 8128084"/>
              <a:gd name="connsiteY350" fmla="*/ 5606716 h 15135727"/>
              <a:gd name="connsiteX351" fmla="*/ 577516 w 8128084"/>
              <a:gd name="connsiteY351" fmla="*/ 5582653 h 15135727"/>
              <a:gd name="connsiteX352" fmla="*/ 697832 w 8128084"/>
              <a:gd name="connsiteY352" fmla="*/ 5775158 h 15135727"/>
              <a:gd name="connsiteX353" fmla="*/ 409074 w 8128084"/>
              <a:gd name="connsiteY353" fmla="*/ 5799221 h 15135727"/>
              <a:gd name="connsiteX354" fmla="*/ 168442 w 8128084"/>
              <a:gd name="connsiteY354" fmla="*/ 5702969 h 15135727"/>
              <a:gd name="connsiteX355" fmla="*/ 264695 w 8128084"/>
              <a:gd name="connsiteY355" fmla="*/ 5558590 h 15135727"/>
              <a:gd name="connsiteX356" fmla="*/ 144379 w 8128084"/>
              <a:gd name="connsiteY356" fmla="*/ 5510464 h 15135727"/>
              <a:gd name="connsiteX357" fmla="*/ 0 w 8128084"/>
              <a:gd name="connsiteY357" fmla="*/ 5462337 h 15135727"/>
              <a:gd name="connsiteX358" fmla="*/ 96253 w 8128084"/>
              <a:gd name="connsiteY358"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42827 w 8128084"/>
              <a:gd name="connsiteY202" fmla="*/ 14383753 h 15135727"/>
              <a:gd name="connsiteX203" fmla="*/ 4403558 w 8128084"/>
              <a:gd name="connsiteY203" fmla="*/ 14437895 h 15135727"/>
              <a:gd name="connsiteX204" fmla="*/ 4340058 w 8128084"/>
              <a:gd name="connsiteY204" fmla="*/ 14475995 h 15135727"/>
              <a:gd name="connsiteX205" fmla="*/ 4303127 w 8128084"/>
              <a:gd name="connsiteY205" fmla="*/ 14364703 h 15135727"/>
              <a:gd name="connsiteX206" fmla="*/ 4276892 w 8128084"/>
              <a:gd name="connsiteY206" fmla="*/ 14296190 h 15135727"/>
              <a:gd name="connsiteX207" fmla="*/ 4235116 w 8128084"/>
              <a:gd name="connsiteY207" fmla="*/ 14341642 h 15135727"/>
              <a:gd name="connsiteX208" fmla="*/ 4162927 w 8128084"/>
              <a:gd name="connsiteY208" fmla="*/ 14389769 h 15135727"/>
              <a:gd name="connsiteX209" fmla="*/ 4137527 w 8128084"/>
              <a:gd name="connsiteY209" fmla="*/ 14364369 h 15135727"/>
              <a:gd name="connsiteX210" fmla="*/ 3998327 w 8128084"/>
              <a:gd name="connsiteY210" fmla="*/ 14409153 h 15135727"/>
              <a:gd name="connsiteX211" fmla="*/ 4023727 w 8128084"/>
              <a:gd name="connsiteY211" fmla="*/ 14275803 h 15135727"/>
              <a:gd name="connsiteX212" fmla="*/ 3915945 w 8128084"/>
              <a:gd name="connsiteY212" fmla="*/ 14289840 h 15135727"/>
              <a:gd name="connsiteX213" fmla="*/ 3801979 w 8128084"/>
              <a:gd name="connsiteY213" fmla="*/ 14293516 h 15135727"/>
              <a:gd name="connsiteX214" fmla="*/ 3719764 w 8128084"/>
              <a:gd name="connsiteY214" fmla="*/ 14415169 h 15135727"/>
              <a:gd name="connsiteX215" fmla="*/ 3625850 w 8128084"/>
              <a:gd name="connsiteY215" fmla="*/ 14616364 h 15135727"/>
              <a:gd name="connsiteX216" fmla="*/ 3513221 w 8128084"/>
              <a:gd name="connsiteY216" fmla="*/ 14726653 h 15135727"/>
              <a:gd name="connsiteX217" fmla="*/ 3583071 w 8128084"/>
              <a:gd name="connsiteY217" fmla="*/ 14832932 h 15135727"/>
              <a:gd name="connsiteX218" fmla="*/ 3633537 w 8128084"/>
              <a:gd name="connsiteY218" fmla="*/ 14967285 h 15135727"/>
              <a:gd name="connsiteX219" fmla="*/ 3609474 w 8128084"/>
              <a:gd name="connsiteY219" fmla="*/ 15087600 h 15135727"/>
              <a:gd name="connsiteX220" fmla="*/ 3479132 w 8128084"/>
              <a:gd name="connsiteY220" fmla="*/ 14975974 h 15135727"/>
              <a:gd name="connsiteX221" fmla="*/ 3304340 w 8128084"/>
              <a:gd name="connsiteY221" fmla="*/ 14949237 h 15135727"/>
              <a:gd name="connsiteX222" fmla="*/ 3261227 w 8128084"/>
              <a:gd name="connsiteY222" fmla="*/ 14787145 h 15135727"/>
              <a:gd name="connsiteX223" fmla="*/ 3128211 w 8128084"/>
              <a:gd name="connsiteY223" fmla="*/ 14919158 h 15135727"/>
              <a:gd name="connsiteX224" fmla="*/ 3090277 w 8128084"/>
              <a:gd name="connsiteY224" fmla="*/ 15075903 h 15135727"/>
              <a:gd name="connsiteX225" fmla="*/ 2959769 w 8128084"/>
              <a:gd name="connsiteY225" fmla="*/ 15135727 h 15135727"/>
              <a:gd name="connsiteX226" fmla="*/ 2891256 w 8128084"/>
              <a:gd name="connsiteY226" fmla="*/ 14945895 h 15135727"/>
              <a:gd name="connsiteX227" fmla="*/ 2829927 w 8128084"/>
              <a:gd name="connsiteY227" fmla="*/ 14872703 h 15135727"/>
              <a:gd name="connsiteX228" fmla="*/ 2887579 w 8128084"/>
              <a:gd name="connsiteY228" fmla="*/ 14774779 h 15135727"/>
              <a:gd name="connsiteX229" fmla="*/ 2779127 w 8128084"/>
              <a:gd name="connsiteY229" fmla="*/ 14694903 h 15135727"/>
              <a:gd name="connsiteX230" fmla="*/ 2839453 w 8128084"/>
              <a:gd name="connsiteY230" fmla="*/ 14582274 h 15135727"/>
              <a:gd name="connsiteX231" fmla="*/ 2935706 w 8128084"/>
              <a:gd name="connsiteY231" fmla="*/ 14510085 h 15135727"/>
              <a:gd name="connsiteX232" fmla="*/ 2948406 w 8128084"/>
              <a:gd name="connsiteY232" fmla="*/ 14554535 h 15135727"/>
              <a:gd name="connsiteX233" fmla="*/ 2855327 w 8128084"/>
              <a:gd name="connsiteY233" fmla="*/ 14371053 h 15135727"/>
              <a:gd name="connsiteX234" fmla="*/ 3014077 w 8128084"/>
              <a:gd name="connsiteY234" fmla="*/ 14447253 h 15135727"/>
              <a:gd name="connsiteX235" fmla="*/ 3029285 w 8128084"/>
              <a:gd name="connsiteY235" fmla="*/ 14363032 h 15135727"/>
              <a:gd name="connsiteX236" fmla="*/ 3152274 w 8128084"/>
              <a:gd name="connsiteY236" fmla="*/ 14341642 h 15135727"/>
              <a:gd name="connsiteX237" fmla="*/ 3226135 w 8128084"/>
              <a:gd name="connsiteY237" fmla="*/ 14269453 h 15135727"/>
              <a:gd name="connsiteX238" fmla="*/ 3152274 w 8128084"/>
              <a:gd name="connsiteY238" fmla="*/ 14197264 h 15135727"/>
              <a:gd name="connsiteX239" fmla="*/ 3152274 w 8128084"/>
              <a:gd name="connsiteY239" fmla="*/ 14052885 h 15135727"/>
              <a:gd name="connsiteX240" fmla="*/ 3086435 w 8128084"/>
              <a:gd name="connsiteY240" fmla="*/ 14037845 h 15135727"/>
              <a:gd name="connsiteX241" fmla="*/ 3056021 w 8128084"/>
              <a:gd name="connsiteY241" fmla="*/ 14153148 h 15135727"/>
              <a:gd name="connsiteX242" fmla="*/ 2935706 w 8128084"/>
              <a:gd name="connsiteY242" fmla="*/ 14076948 h 15135727"/>
              <a:gd name="connsiteX243" fmla="*/ 2863516 w 8128084"/>
              <a:gd name="connsiteY243" fmla="*/ 14093324 h 15135727"/>
              <a:gd name="connsiteX244" fmla="*/ 2804527 w 8128084"/>
              <a:gd name="connsiteY244" fmla="*/ 14218653 h 15135727"/>
              <a:gd name="connsiteX245" fmla="*/ 2719137 w 8128084"/>
              <a:gd name="connsiteY245" fmla="*/ 14197264 h 15135727"/>
              <a:gd name="connsiteX246" fmla="*/ 2653298 w 8128084"/>
              <a:gd name="connsiteY246" fmla="*/ 14248064 h 15135727"/>
              <a:gd name="connsiteX247" fmla="*/ 2560721 w 8128084"/>
              <a:gd name="connsiteY247" fmla="*/ 14150474 h 15135727"/>
              <a:gd name="connsiteX248" fmla="*/ 2436729 w 8128084"/>
              <a:gd name="connsiteY248" fmla="*/ 13804566 h 15135727"/>
              <a:gd name="connsiteX249" fmla="*/ 2550527 w 8128084"/>
              <a:gd name="connsiteY249" fmla="*/ 13805903 h 15135727"/>
              <a:gd name="connsiteX250" fmla="*/ 2729498 w 8128084"/>
              <a:gd name="connsiteY250" fmla="*/ 13812253 h 15135727"/>
              <a:gd name="connsiteX251" fmla="*/ 2633077 w 8128084"/>
              <a:gd name="connsiteY251" fmla="*/ 13755103 h 15135727"/>
              <a:gd name="connsiteX252" fmla="*/ 2502569 w 8128084"/>
              <a:gd name="connsiteY252" fmla="*/ 13475369 h 15135727"/>
              <a:gd name="connsiteX253" fmla="*/ 2550695 w 8128084"/>
              <a:gd name="connsiteY253" fmla="*/ 13186611 h 15135727"/>
              <a:gd name="connsiteX254" fmla="*/ 2719137 w 8128084"/>
              <a:gd name="connsiteY254" fmla="*/ 13042232 h 15135727"/>
              <a:gd name="connsiteX255" fmla="*/ 2791327 w 8128084"/>
              <a:gd name="connsiteY255" fmla="*/ 12945979 h 15135727"/>
              <a:gd name="connsiteX256" fmla="*/ 3031958 w 8128084"/>
              <a:gd name="connsiteY256" fmla="*/ 13090358 h 15135727"/>
              <a:gd name="connsiteX257" fmla="*/ 3056021 w 8128084"/>
              <a:gd name="connsiteY257" fmla="*/ 12753474 h 15135727"/>
              <a:gd name="connsiteX258" fmla="*/ 2887579 w 8128084"/>
              <a:gd name="connsiteY258" fmla="*/ 12777537 h 15135727"/>
              <a:gd name="connsiteX259" fmla="*/ 2815390 w 8128084"/>
              <a:gd name="connsiteY259" fmla="*/ 12777537 h 15135727"/>
              <a:gd name="connsiteX260" fmla="*/ 3176337 w 8128084"/>
              <a:gd name="connsiteY260" fmla="*/ 12368464 h 15135727"/>
              <a:gd name="connsiteX261" fmla="*/ 3104148 w 8128084"/>
              <a:gd name="connsiteY261" fmla="*/ 12320337 h 15135727"/>
              <a:gd name="connsiteX262" fmla="*/ 3104148 w 8128084"/>
              <a:gd name="connsiteY262" fmla="*/ 12320337 h 15135727"/>
              <a:gd name="connsiteX263" fmla="*/ 3007895 w 8128084"/>
              <a:gd name="connsiteY263" fmla="*/ 12079706 h 15135727"/>
              <a:gd name="connsiteX264" fmla="*/ 2911642 w 8128084"/>
              <a:gd name="connsiteY264" fmla="*/ 11935327 h 15135727"/>
              <a:gd name="connsiteX265" fmla="*/ 2863516 w 8128084"/>
              <a:gd name="connsiteY265" fmla="*/ 11694695 h 15135727"/>
              <a:gd name="connsiteX266" fmla="*/ 2911642 w 8128084"/>
              <a:gd name="connsiteY266" fmla="*/ 11454064 h 15135727"/>
              <a:gd name="connsiteX267" fmla="*/ 3056021 w 8128084"/>
              <a:gd name="connsiteY267" fmla="*/ 11454064 h 15135727"/>
              <a:gd name="connsiteX268" fmla="*/ 2983832 w 8128084"/>
              <a:gd name="connsiteY268" fmla="*/ 11381874 h 15135727"/>
              <a:gd name="connsiteX269" fmla="*/ 3031958 w 8128084"/>
              <a:gd name="connsiteY269" fmla="*/ 11285621 h 15135727"/>
              <a:gd name="connsiteX270" fmla="*/ 3007895 w 8128084"/>
              <a:gd name="connsiteY270" fmla="*/ 11189369 h 15135727"/>
              <a:gd name="connsiteX271" fmla="*/ 2887579 w 8128084"/>
              <a:gd name="connsiteY271" fmla="*/ 11141242 h 15135727"/>
              <a:gd name="connsiteX272" fmla="*/ 2887579 w 8128084"/>
              <a:gd name="connsiteY272" fmla="*/ 10972800 h 15135727"/>
              <a:gd name="connsiteX273" fmla="*/ 2887579 w 8128084"/>
              <a:gd name="connsiteY273" fmla="*/ 10924674 h 15135727"/>
              <a:gd name="connsiteX274" fmla="*/ 2767264 w 8128084"/>
              <a:gd name="connsiteY274" fmla="*/ 11020927 h 15135727"/>
              <a:gd name="connsiteX275" fmla="*/ 2743200 w 8128084"/>
              <a:gd name="connsiteY275" fmla="*/ 10924674 h 15135727"/>
              <a:gd name="connsiteX276" fmla="*/ 2550695 w 8128084"/>
              <a:gd name="connsiteY276" fmla="*/ 11020927 h 15135727"/>
              <a:gd name="connsiteX277" fmla="*/ 2526632 w 8128084"/>
              <a:gd name="connsiteY277" fmla="*/ 11117179 h 15135727"/>
              <a:gd name="connsiteX278" fmla="*/ 2334127 w 8128084"/>
              <a:gd name="connsiteY278" fmla="*/ 10996864 h 15135727"/>
              <a:gd name="connsiteX279" fmla="*/ 2358190 w 8128084"/>
              <a:gd name="connsiteY279" fmla="*/ 10732169 h 15135727"/>
              <a:gd name="connsiteX280" fmla="*/ 2334127 w 8128084"/>
              <a:gd name="connsiteY280" fmla="*/ 10587790 h 15135727"/>
              <a:gd name="connsiteX281" fmla="*/ 2406316 w 8128084"/>
              <a:gd name="connsiteY281" fmla="*/ 10491537 h 15135727"/>
              <a:gd name="connsiteX282" fmla="*/ 2598821 w 8128084"/>
              <a:gd name="connsiteY282" fmla="*/ 10684042 h 15135727"/>
              <a:gd name="connsiteX283" fmla="*/ 2767264 w 8128084"/>
              <a:gd name="connsiteY283" fmla="*/ 10684042 h 15135727"/>
              <a:gd name="connsiteX284" fmla="*/ 2646948 w 8128084"/>
              <a:gd name="connsiteY284" fmla="*/ 10515600 h 15135727"/>
              <a:gd name="connsiteX285" fmla="*/ 2815390 w 8128084"/>
              <a:gd name="connsiteY285" fmla="*/ 10395285 h 15135727"/>
              <a:gd name="connsiteX286" fmla="*/ 3080085 w 8128084"/>
              <a:gd name="connsiteY286" fmla="*/ 10419348 h 15135727"/>
              <a:gd name="connsiteX287" fmla="*/ 3248527 w 8128084"/>
              <a:gd name="connsiteY287" fmla="*/ 10539664 h 15135727"/>
              <a:gd name="connsiteX288" fmla="*/ 3320716 w 8128084"/>
              <a:gd name="connsiteY288" fmla="*/ 10659979 h 15135727"/>
              <a:gd name="connsiteX289" fmla="*/ 3465095 w 8128084"/>
              <a:gd name="connsiteY289" fmla="*/ 10659979 h 15135727"/>
              <a:gd name="connsiteX290" fmla="*/ 3441032 w 8128084"/>
              <a:gd name="connsiteY290" fmla="*/ 10491537 h 15135727"/>
              <a:gd name="connsiteX291" fmla="*/ 3392906 w 8128084"/>
              <a:gd name="connsiteY291" fmla="*/ 10250906 h 15135727"/>
              <a:gd name="connsiteX292" fmla="*/ 3152274 w 8128084"/>
              <a:gd name="connsiteY292" fmla="*/ 10250906 h 15135727"/>
              <a:gd name="connsiteX293" fmla="*/ 3176337 w 8128084"/>
              <a:gd name="connsiteY293" fmla="*/ 10178716 h 15135727"/>
              <a:gd name="connsiteX294" fmla="*/ 3104148 w 8128084"/>
              <a:gd name="connsiteY294" fmla="*/ 10154653 h 15135727"/>
              <a:gd name="connsiteX295" fmla="*/ 3007895 w 8128084"/>
              <a:gd name="connsiteY295" fmla="*/ 9962148 h 15135727"/>
              <a:gd name="connsiteX296" fmla="*/ 3176337 w 8128084"/>
              <a:gd name="connsiteY296" fmla="*/ 9889958 h 15135727"/>
              <a:gd name="connsiteX297" fmla="*/ 2959769 w 8128084"/>
              <a:gd name="connsiteY297" fmla="*/ 9504948 h 15135727"/>
              <a:gd name="connsiteX298" fmla="*/ 2791327 w 8128084"/>
              <a:gd name="connsiteY298" fmla="*/ 9456821 h 15135727"/>
              <a:gd name="connsiteX299" fmla="*/ 2574758 w 8128084"/>
              <a:gd name="connsiteY299" fmla="*/ 9336506 h 15135727"/>
              <a:gd name="connsiteX300" fmla="*/ 2550695 w 8128084"/>
              <a:gd name="connsiteY300" fmla="*/ 9071811 h 15135727"/>
              <a:gd name="connsiteX301" fmla="*/ 2695074 w 8128084"/>
              <a:gd name="connsiteY301" fmla="*/ 8999621 h 15135727"/>
              <a:gd name="connsiteX302" fmla="*/ 2622885 w 8128084"/>
              <a:gd name="connsiteY302" fmla="*/ 8975558 h 15135727"/>
              <a:gd name="connsiteX303" fmla="*/ 2430379 w 8128084"/>
              <a:gd name="connsiteY303" fmla="*/ 8999621 h 15135727"/>
              <a:gd name="connsiteX304" fmla="*/ 2261937 w 8128084"/>
              <a:gd name="connsiteY304" fmla="*/ 9168064 h 15135727"/>
              <a:gd name="connsiteX305" fmla="*/ 2237874 w 8128084"/>
              <a:gd name="connsiteY305" fmla="*/ 8999621 h 15135727"/>
              <a:gd name="connsiteX306" fmla="*/ 2117558 w 8128084"/>
              <a:gd name="connsiteY306" fmla="*/ 8975558 h 15135727"/>
              <a:gd name="connsiteX307" fmla="*/ 2045369 w 8128084"/>
              <a:gd name="connsiteY307" fmla="*/ 8783053 h 15135727"/>
              <a:gd name="connsiteX308" fmla="*/ 1852864 w 8128084"/>
              <a:gd name="connsiteY308" fmla="*/ 8758990 h 15135727"/>
              <a:gd name="connsiteX309" fmla="*/ 1636295 w 8128084"/>
              <a:gd name="connsiteY309" fmla="*/ 8927432 h 15135727"/>
              <a:gd name="connsiteX310" fmla="*/ 1588169 w 8128084"/>
              <a:gd name="connsiteY310" fmla="*/ 9023685 h 15135727"/>
              <a:gd name="connsiteX311" fmla="*/ 1515979 w 8128084"/>
              <a:gd name="connsiteY311" fmla="*/ 8879306 h 15135727"/>
              <a:gd name="connsiteX312" fmla="*/ 1347537 w 8128084"/>
              <a:gd name="connsiteY312" fmla="*/ 8879306 h 15135727"/>
              <a:gd name="connsiteX313" fmla="*/ 1347537 w 8128084"/>
              <a:gd name="connsiteY313" fmla="*/ 8710864 h 15135727"/>
              <a:gd name="connsiteX314" fmla="*/ 1106906 w 8128084"/>
              <a:gd name="connsiteY314" fmla="*/ 8783053 h 15135727"/>
              <a:gd name="connsiteX315" fmla="*/ 890337 w 8128084"/>
              <a:gd name="connsiteY315" fmla="*/ 8686800 h 15135727"/>
              <a:gd name="connsiteX316" fmla="*/ 649706 w 8128084"/>
              <a:gd name="connsiteY316" fmla="*/ 8662737 h 15135727"/>
              <a:gd name="connsiteX317" fmla="*/ 385011 w 8128084"/>
              <a:gd name="connsiteY317" fmla="*/ 8566485 h 15135727"/>
              <a:gd name="connsiteX318" fmla="*/ 577516 w 8128084"/>
              <a:gd name="connsiteY318" fmla="*/ 8373979 h 15135727"/>
              <a:gd name="connsiteX319" fmla="*/ 794085 w 8128084"/>
              <a:gd name="connsiteY319" fmla="*/ 8301790 h 15135727"/>
              <a:gd name="connsiteX320" fmla="*/ 745958 w 8128084"/>
              <a:gd name="connsiteY320" fmla="*/ 8133348 h 15135727"/>
              <a:gd name="connsiteX321" fmla="*/ 818148 w 8128084"/>
              <a:gd name="connsiteY321" fmla="*/ 7820527 h 15135727"/>
              <a:gd name="connsiteX322" fmla="*/ 697832 w 8128084"/>
              <a:gd name="connsiteY322" fmla="*/ 7820527 h 15135727"/>
              <a:gd name="connsiteX323" fmla="*/ 625642 w 8128084"/>
              <a:gd name="connsiteY323" fmla="*/ 7916779 h 15135727"/>
              <a:gd name="connsiteX324" fmla="*/ 457200 w 8128084"/>
              <a:gd name="connsiteY324" fmla="*/ 7820527 h 15135727"/>
              <a:gd name="connsiteX325" fmla="*/ 529390 w 8128084"/>
              <a:gd name="connsiteY325" fmla="*/ 7700211 h 15135727"/>
              <a:gd name="connsiteX326" fmla="*/ 938464 w 8128084"/>
              <a:gd name="connsiteY326" fmla="*/ 7676148 h 15135727"/>
              <a:gd name="connsiteX327" fmla="*/ 1058779 w 8128084"/>
              <a:gd name="connsiteY327" fmla="*/ 7459579 h 15135727"/>
              <a:gd name="connsiteX328" fmla="*/ 1203158 w 8128084"/>
              <a:gd name="connsiteY328" fmla="*/ 7603958 h 15135727"/>
              <a:gd name="connsiteX329" fmla="*/ 1299411 w 8128084"/>
              <a:gd name="connsiteY329" fmla="*/ 7555832 h 15135727"/>
              <a:gd name="connsiteX330" fmla="*/ 1443790 w 8128084"/>
              <a:gd name="connsiteY330" fmla="*/ 7507706 h 15135727"/>
              <a:gd name="connsiteX331" fmla="*/ 1684421 w 8128084"/>
              <a:gd name="connsiteY331" fmla="*/ 7603958 h 15135727"/>
              <a:gd name="connsiteX332" fmla="*/ 1684421 w 8128084"/>
              <a:gd name="connsiteY332" fmla="*/ 7603958 h 15135727"/>
              <a:gd name="connsiteX333" fmla="*/ 1540042 w 8128084"/>
              <a:gd name="connsiteY333" fmla="*/ 7363327 h 15135727"/>
              <a:gd name="connsiteX334" fmla="*/ 1299411 w 8128084"/>
              <a:gd name="connsiteY334" fmla="*/ 7315200 h 15135727"/>
              <a:gd name="connsiteX335" fmla="*/ 1130969 w 8128084"/>
              <a:gd name="connsiteY335" fmla="*/ 7339264 h 15135727"/>
              <a:gd name="connsiteX336" fmla="*/ 1034716 w 8128084"/>
              <a:gd name="connsiteY336" fmla="*/ 7315200 h 15135727"/>
              <a:gd name="connsiteX337" fmla="*/ 1155032 w 8128084"/>
              <a:gd name="connsiteY337" fmla="*/ 7050506 h 15135727"/>
              <a:gd name="connsiteX338" fmla="*/ 1155032 w 8128084"/>
              <a:gd name="connsiteY338" fmla="*/ 6930190 h 15135727"/>
              <a:gd name="connsiteX339" fmla="*/ 1155032 w 8128084"/>
              <a:gd name="connsiteY339" fmla="*/ 6761748 h 15135727"/>
              <a:gd name="connsiteX340" fmla="*/ 1203158 w 8128084"/>
              <a:gd name="connsiteY340" fmla="*/ 6617369 h 15135727"/>
              <a:gd name="connsiteX341" fmla="*/ 1371600 w 8128084"/>
              <a:gd name="connsiteY341" fmla="*/ 6472990 h 15135727"/>
              <a:gd name="connsiteX342" fmla="*/ 1443790 w 8128084"/>
              <a:gd name="connsiteY342" fmla="*/ 6328611 h 15135727"/>
              <a:gd name="connsiteX343" fmla="*/ 1419727 w 8128084"/>
              <a:gd name="connsiteY343" fmla="*/ 6208295 h 15135727"/>
              <a:gd name="connsiteX344" fmla="*/ 1275348 w 8128084"/>
              <a:gd name="connsiteY344" fmla="*/ 6304548 h 15135727"/>
              <a:gd name="connsiteX345" fmla="*/ 1323474 w 8128084"/>
              <a:gd name="connsiteY345" fmla="*/ 6015790 h 15135727"/>
              <a:gd name="connsiteX346" fmla="*/ 1540042 w 8128084"/>
              <a:gd name="connsiteY346" fmla="*/ 5871411 h 15135727"/>
              <a:gd name="connsiteX347" fmla="*/ 1540042 w 8128084"/>
              <a:gd name="connsiteY347" fmla="*/ 5751095 h 15135727"/>
              <a:gd name="connsiteX348" fmla="*/ 1395664 w 8128084"/>
              <a:gd name="connsiteY348" fmla="*/ 5799221 h 15135727"/>
              <a:gd name="connsiteX349" fmla="*/ 1179095 w 8128084"/>
              <a:gd name="connsiteY349" fmla="*/ 5799221 h 15135727"/>
              <a:gd name="connsiteX350" fmla="*/ 890337 w 8128084"/>
              <a:gd name="connsiteY350" fmla="*/ 5775158 h 15135727"/>
              <a:gd name="connsiteX351" fmla="*/ 697832 w 8128084"/>
              <a:gd name="connsiteY351" fmla="*/ 5606716 h 15135727"/>
              <a:gd name="connsiteX352" fmla="*/ 577516 w 8128084"/>
              <a:gd name="connsiteY352" fmla="*/ 5582653 h 15135727"/>
              <a:gd name="connsiteX353" fmla="*/ 697832 w 8128084"/>
              <a:gd name="connsiteY353" fmla="*/ 5775158 h 15135727"/>
              <a:gd name="connsiteX354" fmla="*/ 409074 w 8128084"/>
              <a:gd name="connsiteY354" fmla="*/ 5799221 h 15135727"/>
              <a:gd name="connsiteX355" fmla="*/ 168442 w 8128084"/>
              <a:gd name="connsiteY355" fmla="*/ 5702969 h 15135727"/>
              <a:gd name="connsiteX356" fmla="*/ 264695 w 8128084"/>
              <a:gd name="connsiteY356" fmla="*/ 5558590 h 15135727"/>
              <a:gd name="connsiteX357" fmla="*/ 144379 w 8128084"/>
              <a:gd name="connsiteY357" fmla="*/ 5510464 h 15135727"/>
              <a:gd name="connsiteX358" fmla="*/ 0 w 8128084"/>
              <a:gd name="connsiteY358" fmla="*/ 5462337 h 15135727"/>
              <a:gd name="connsiteX359" fmla="*/ 96253 w 8128084"/>
              <a:gd name="connsiteY359"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42827 w 8128084"/>
              <a:gd name="connsiteY202" fmla="*/ 14383753 h 15135727"/>
              <a:gd name="connsiteX203" fmla="*/ 4403558 w 8128084"/>
              <a:gd name="connsiteY203" fmla="*/ 14437895 h 15135727"/>
              <a:gd name="connsiteX204" fmla="*/ 4340058 w 8128084"/>
              <a:gd name="connsiteY204" fmla="*/ 14475995 h 15135727"/>
              <a:gd name="connsiteX205" fmla="*/ 4303127 w 8128084"/>
              <a:gd name="connsiteY205" fmla="*/ 14364703 h 15135727"/>
              <a:gd name="connsiteX206" fmla="*/ 4276892 w 8128084"/>
              <a:gd name="connsiteY206" fmla="*/ 14296190 h 15135727"/>
              <a:gd name="connsiteX207" fmla="*/ 4235116 w 8128084"/>
              <a:gd name="connsiteY207" fmla="*/ 14341642 h 15135727"/>
              <a:gd name="connsiteX208" fmla="*/ 4162927 w 8128084"/>
              <a:gd name="connsiteY208" fmla="*/ 14389769 h 15135727"/>
              <a:gd name="connsiteX209" fmla="*/ 4137527 w 8128084"/>
              <a:gd name="connsiteY209" fmla="*/ 14364369 h 15135727"/>
              <a:gd name="connsiteX210" fmla="*/ 3998327 w 8128084"/>
              <a:gd name="connsiteY210" fmla="*/ 14409153 h 15135727"/>
              <a:gd name="connsiteX211" fmla="*/ 4023727 w 8128084"/>
              <a:gd name="connsiteY211" fmla="*/ 14275803 h 15135727"/>
              <a:gd name="connsiteX212" fmla="*/ 3915945 w 8128084"/>
              <a:gd name="connsiteY212" fmla="*/ 14289840 h 15135727"/>
              <a:gd name="connsiteX213" fmla="*/ 3801979 w 8128084"/>
              <a:gd name="connsiteY213" fmla="*/ 14293516 h 15135727"/>
              <a:gd name="connsiteX214" fmla="*/ 3719764 w 8128084"/>
              <a:gd name="connsiteY214" fmla="*/ 14415169 h 15135727"/>
              <a:gd name="connsiteX215" fmla="*/ 3625850 w 8128084"/>
              <a:gd name="connsiteY215" fmla="*/ 14616364 h 15135727"/>
              <a:gd name="connsiteX216" fmla="*/ 3513221 w 8128084"/>
              <a:gd name="connsiteY216" fmla="*/ 14726653 h 15135727"/>
              <a:gd name="connsiteX217" fmla="*/ 3583071 w 8128084"/>
              <a:gd name="connsiteY217" fmla="*/ 14832932 h 15135727"/>
              <a:gd name="connsiteX218" fmla="*/ 3633537 w 8128084"/>
              <a:gd name="connsiteY218" fmla="*/ 14967285 h 15135727"/>
              <a:gd name="connsiteX219" fmla="*/ 3609474 w 8128084"/>
              <a:gd name="connsiteY219" fmla="*/ 15087600 h 15135727"/>
              <a:gd name="connsiteX220" fmla="*/ 3479132 w 8128084"/>
              <a:gd name="connsiteY220" fmla="*/ 14975974 h 15135727"/>
              <a:gd name="connsiteX221" fmla="*/ 3304340 w 8128084"/>
              <a:gd name="connsiteY221" fmla="*/ 14949237 h 15135727"/>
              <a:gd name="connsiteX222" fmla="*/ 3261227 w 8128084"/>
              <a:gd name="connsiteY222" fmla="*/ 14787145 h 15135727"/>
              <a:gd name="connsiteX223" fmla="*/ 3128211 w 8128084"/>
              <a:gd name="connsiteY223" fmla="*/ 14919158 h 15135727"/>
              <a:gd name="connsiteX224" fmla="*/ 3090277 w 8128084"/>
              <a:gd name="connsiteY224" fmla="*/ 15075903 h 15135727"/>
              <a:gd name="connsiteX225" fmla="*/ 2959769 w 8128084"/>
              <a:gd name="connsiteY225" fmla="*/ 15135727 h 15135727"/>
              <a:gd name="connsiteX226" fmla="*/ 2891256 w 8128084"/>
              <a:gd name="connsiteY226" fmla="*/ 14945895 h 15135727"/>
              <a:gd name="connsiteX227" fmla="*/ 2829927 w 8128084"/>
              <a:gd name="connsiteY227" fmla="*/ 14872703 h 15135727"/>
              <a:gd name="connsiteX228" fmla="*/ 2887579 w 8128084"/>
              <a:gd name="connsiteY228" fmla="*/ 14774779 h 15135727"/>
              <a:gd name="connsiteX229" fmla="*/ 2779127 w 8128084"/>
              <a:gd name="connsiteY229" fmla="*/ 14694903 h 15135727"/>
              <a:gd name="connsiteX230" fmla="*/ 2839453 w 8128084"/>
              <a:gd name="connsiteY230" fmla="*/ 14582274 h 15135727"/>
              <a:gd name="connsiteX231" fmla="*/ 2935706 w 8128084"/>
              <a:gd name="connsiteY231" fmla="*/ 14510085 h 15135727"/>
              <a:gd name="connsiteX232" fmla="*/ 2948406 w 8128084"/>
              <a:gd name="connsiteY232" fmla="*/ 14554535 h 15135727"/>
              <a:gd name="connsiteX233" fmla="*/ 2855327 w 8128084"/>
              <a:gd name="connsiteY233" fmla="*/ 14371053 h 15135727"/>
              <a:gd name="connsiteX234" fmla="*/ 3014077 w 8128084"/>
              <a:gd name="connsiteY234" fmla="*/ 14447253 h 15135727"/>
              <a:gd name="connsiteX235" fmla="*/ 3029285 w 8128084"/>
              <a:gd name="connsiteY235" fmla="*/ 14363032 h 15135727"/>
              <a:gd name="connsiteX236" fmla="*/ 3152274 w 8128084"/>
              <a:gd name="connsiteY236" fmla="*/ 14341642 h 15135727"/>
              <a:gd name="connsiteX237" fmla="*/ 3226135 w 8128084"/>
              <a:gd name="connsiteY237" fmla="*/ 14269453 h 15135727"/>
              <a:gd name="connsiteX238" fmla="*/ 3152274 w 8128084"/>
              <a:gd name="connsiteY238" fmla="*/ 14197264 h 15135727"/>
              <a:gd name="connsiteX239" fmla="*/ 3152274 w 8128084"/>
              <a:gd name="connsiteY239" fmla="*/ 14052885 h 15135727"/>
              <a:gd name="connsiteX240" fmla="*/ 3086435 w 8128084"/>
              <a:gd name="connsiteY240" fmla="*/ 14037845 h 15135727"/>
              <a:gd name="connsiteX241" fmla="*/ 3056021 w 8128084"/>
              <a:gd name="connsiteY241" fmla="*/ 14153148 h 15135727"/>
              <a:gd name="connsiteX242" fmla="*/ 2935706 w 8128084"/>
              <a:gd name="connsiteY242" fmla="*/ 14076948 h 15135727"/>
              <a:gd name="connsiteX243" fmla="*/ 2863516 w 8128084"/>
              <a:gd name="connsiteY243" fmla="*/ 14093324 h 15135727"/>
              <a:gd name="connsiteX244" fmla="*/ 2804527 w 8128084"/>
              <a:gd name="connsiteY244" fmla="*/ 14218653 h 15135727"/>
              <a:gd name="connsiteX245" fmla="*/ 2719137 w 8128084"/>
              <a:gd name="connsiteY245" fmla="*/ 14197264 h 15135727"/>
              <a:gd name="connsiteX246" fmla="*/ 2653298 w 8128084"/>
              <a:gd name="connsiteY246" fmla="*/ 14248064 h 15135727"/>
              <a:gd name="connsiteX247" fmla="*/ 2560721 w 8128084"/>
              <a:gd name="connsiteY247" fmla="*/ 14150474 h 15135727"/>
              <a:gd name="connsiteX248" fmla="*/ 2436729 w 8128084"/>
              <a:gd name="connsiteY248" fmla="*/ 13804566 h 15135727"/>
              <a:gd name="connsiteX249" fmla="*/ 2550527 w 8128084"/>
              <a:gd name="connsiteY249" fmla="*/ 13805903 h 15135727"/>
              <a:gd name="connsiteX250" fmla="*/ 2729498 w 8128084"/>
              <a:gd name="connsiteY250" fmla="*/ 13812253 h 15135727"/>
              <a:gd name="connsiteX251" fmla="*/ 2633077 w 8128084"/>
              <a:gd name="connsiteY251" fmla="*/ 13755103 h 15135727"/>
              <a:gd name="connsiteX252" fmla="*/ 2553369 w 8128084"/>
              <a:gd name="connsiteY252" fmla="*/ 13475369 h 15135727"/>
              <a:gd name="connsiteX253" fmla="*/ 2550695 w 8128084"/>
              <a:gd name="connsiteY253" fmla="*/ 13186611 h 15135727"/>
              <a:gd name="connsiteX254" fmla="*/ 2719137 w 8128084"/>
              <a:gd name="connsiteY254" fmla="*/ 13042232 h 15135727"/>
              <a:gd name="connsiteX255" fmla="*/ 2791327 w 8128084"/>
              <a:gd name="connsiteY255" fmla="*/ 12945979 h 15135727"/>
              <a:gd name="connsiteX256" fmla="*/ 3031958 w 8128084"/>
              <a:gd name="connsiteY256" fmla="*/ 13090358 h 15135727"/>
              <a:gd name="connsiteX257" fmla="*/ 3056021 w 8128084"/>
              <a:gd name="connsiteY257" fmla="*/ 12753474 h 15135727"/>
              <a:gd name="connsiteX258" fmla="*/ 2887579 w 8128084"/>
              <a:gd name="connsiteY258" fmla="*/ 12777537 h 15135727"/>
              <a:gd name="connsiteX259" fmla="*/ 2815390 w 8128084"/>
              <a:gd name="connsiteY259" fmla="*/ 12777537 h 15135727"/>
              <a:gd name="connsiteX260" fmla="*/ 3176337 w 8128084"/>
              <a:gd name="connsiteY260" fmla="*/ 12368464 h 15135727"/>
              <a:gd name="connsiteX261" fmla="*/ 3104148 w 8128084"/>
              <a:gd name="connsiteY261" fmla="*/ 12320337 h 15135727"/>
              <a:gd name="connsiteX262" fmla="*/ 3104148 w 8128084"/>
              <a:gd name="connsiteY262" fmla="*/ 12320337 h 15135727"/>
              <a:gd name="connsiteX263" fmla="*/ 3007895 w 8128084"/>
              <a:gd name="connsiteY263" fmla="*/ 12079706 h 15135727"/>
              <a:gd name="connsiteX264" fmla="*/ 2911642 w 8128084"/>
              <a:gd name="connsiteY264" fmla="*/ 11935327 h 15135727"/>
              <a:gd name="connsiteX265" fmla="*/ 2863516 w 8128084"/>
              <a:gd name="connsiteY265" fmla="*/ 11694695 h 15135727"/>
              <a:gd name="connsiteX266" fmla="*/ 2911642 w 8128084"/>
              <a:gd name="connsiteY266" fmla="*/ 11454064 h 15135727"/>
              <a:gd name="connsiteX267" fmla="*/ 3056021 w 8128084"/>
              <a:gd name="connsiteY267" fmla="*/ 11454064 h 15135727"/>
              <a:gd name="connsiteX268" fmla="*/ 2983832 w 8128084"/>
              <a:gd name="connsiteY268" fmla="*/ 11381874 h 15135727"/>
              <a:gd name="connsiteX269" fmla="*/ 3031958 w 8128084"/>
              <a:gd name="connsiteY269" fmla="*/ 11285621 h 15135727"/>
              <a:gd name="connsiteX270" fmla="*/ 3007895 w 8128084"/>
              <a:gd name="connsiteY270" fmla="*/ 11189369 h 15135727"/>
              <a:gd name="connsiteX271" fmla="*/ 2887579 w 8128084"/>
              <a:gd name="connsiteY271" fmla="*/ 11141242 h 15135727"/>
              <a:gd name="connsiteX272" fmla="*/ 2887579 w 8128084"/>
              <a:gd name="connsiteY272" fmla="*/ 10972800 h 15135727"/>
              <a:gd name="connsiteX273" fmla="*/ 2887579 w 8128084"/>
              <a:gd name="connsiteY273" fmla="*/ 10924674 h 15135727"/>
              <a:gd name="connsiteX274" fmla="*/ 2767264 w 8128084"/>
              <a:gd name="connsiteY274" fmla="*/ 11020927 h 15135727"/>
              <a:gd name="connsiteX275" fmla="*/ 2743200 w 8128084"/>
              <a:gd name="connsiteY275" fmla="*/ 10924674 h 15135727"/>
              <a:gd name="connsiteX276" fmla="*/ 2550695 w 8128084"/>
              <a:gd name="connsiteY276" fmla="*/ 11020927 h 15135727"/>
              <a:gd name="connsiteX277" fmla="*/ 2526632 w 8128084"/>
              <a:gd name="connsiteY277" fmla="*/ 11117179 h 15135727"/>
              <a:gd name="connsiteX278" fmla="*/ 2334127 w 8128084"/>
              <a:gd name="connsiteY278" fmla="*/ 10996864 h 15135727"/>
              <a:gd name="connsiteX279" fmla="*/ 2358190 w 8128084"/>
              <a:gd name="connsiteY279" fmla="*/ 10732169 h 15135727"/>
              <a:gd name="connsiteX280" fmla="*/ 2334127 w 8128084"/>
              <a:gd name="connsiteY280" fmla="*/ 10587790 h 15135727"/>
              <a:gd name="connsiteX281" fmla="*/ 2406316 w 8128084"/>
              <a:gd name="connsiteY281" fmla="*/ 10491537 h 15135727"/>
              <a:gd name="connsiteX282" fmla="*/ 2598821 w 8128084"/>
              <a:gd name="connsiteY282" fmla="*/ 10684042 h 15135727"/>
              <a:gd name="connsiteX283" fmla="*/ 2767264 w 8128084"/>
              <a:gd name="connsiteY283" fmla="*/ 10684042 h 15135727"/>
              <a:gd name="connsiteX284" fmla="*/ 2646948 w 8128084"/>
              <a:gd name="connsiteY284" fmla="*/ 10515600 h 15135727"/>
              <a:gd name="connsiteX285" fmla="*/ 2815390 w 8128084"/>
              <a:gd name="connsiteY285" fmla="*/ 10395285 h 15135727"/>
              <a:gd name="connsiteX286" fmla="*/ 3080085 w 8128084"/>
              <a:gd name="connsiteY286" fmla="*/ 10419348 h 15135727"/>
              <a:gd name="connsiteX287" fmla="*/ 3248527 w 8128084"/>
              <a:gd name="connsiteY287" fmla="*/ 10539664 h 15135727"/>
              <a:gd name="connsiteX288" fmla="*/ 3320716 w 8128084"/>
              <a:gd name="connsiteY288" fmla="*/ 10659979 h 15135727"/>
              <a:gd name="connsiteX289" fmla="*/ 3465095 w 8128084"/>
              <a:gd name="connsiteY289" fmla="*/ 10659979 h 15135727"/>
              <a:gd name="connsiteX290" fmla="*/ 3441032 w 8128084"/>
              <a:gd name="connsiteY290" fmla="*/ 10491537 h 15135727"/>
              <a:gd name="connsiteX291" fmla="*/ 3392906 w 8128084"/>
              <a:gd name="connsiteY291" fmla="*/ 10250906 h 15135727"/>
              <a:gd name="connsiteX292" fmla="*/ 3152274 w 8128084"/>
              <a:gd name="connsiteY292" fmla="*/ 10250906 h 15135727"/>
              <a:gd name="connsiteX293" fmla="*/ 3176337 w 8128084"/>
              <a:gd name="connsiteY293" fmla="*/ 10178716 h 15135727"/>
              <a:gd name="connsiteX294" fmla="*/ 3104148 w 8128084"/>
              <a:gd name="connsiteY294" fmla="*/ 10154653 h 15135727"/>
              <a:gd name="connsiteX295" fmla="*/ 3007895 w 8128084"/>
              <a:gd name="connsiteY295" fmla="*/ 9962148 h 15135727"/>
              <a:gd name="connsiteX296" fmla="*/ 3176337 w 8128084"/>
              <a:gd name="connsiteY296" fmla="*/ 9889958 h 15135727"/>
              <a:gd name="connsiteX297" fmla="*/ 2959769 w 8128084"/>
              <a:gd name="connsiteY297" fmla="*/ 9504948 h 15135727"/>
              <a:gd name="connsiteX298" fmla="*/ 2791327 w 8128084"/>
              <a:gd name="connsiteY298" fmla="*/ 9456821 h 15135727"/>
              <a:gd name="connsiteX299" fmla="*/ 2574758 w 8128084"/>
              <a:gd name="connsiteY299" fmla="*/ 9336506 h 15135727"/>
              <a:gd name="connsiteX300" fmla="*/ 2550695 w 8128084"/>
              <a:gd name="connsiteY300" fmla="*/ 9071811 h 15135727"/>
              <a:gd name="connsiteX301" fmla="*/ 2695074 w 8128084"/>
              <a:gd name="connsiteY301" fmla="*/ 8999621 h 15135727"/>
              <a:gd name="connsiteX302" fmla="*/ 2622885 w 8128084"/>
              <a:gd name="connsiteY302" fmla="*/ 8975558 h 15135727"/>
              <a:gd name="connsiteX303" fmla="*/ 2430379 w 8128084"/>
              <a:gd name="connsiteY303" fmla="*/ 8999621 h 15135727"/>
              <a:gd name="connsiteX304" fmla="*/ 2261937 w 8128084"/>
              <a:gd name="connsiteY304" fmla="*/ 9168064 h 15135727"/>
              <a:gd name="connsiteX305" fmla="*/ 2237874 w 8128084"/>
              <a:gd name="connsiteY305" fmla="*/ 8999621 h 15135727"/>
              <a:gd name="connsiteX306" fmla="*/ 2117558 w 8128084"/>
              <a:gd name="connsiteY306" fmla="*/ 8975558 h 15135727"/>
              <a:gd name="connsiteX307" fmla="*/ 2045369 w 8128084"/>
              <a:gd name="connsiteY307" fmla="*/ 8783053 h 15135727"/>
              <a:gd name="connsiteX308" fmla="*/ 1852864 w 8128084"/>
              <a:gd name="connsiteY308" fmla="*/ 8758990 h 15135727"/>
              <a:gd name="connsiteX309" fmla="*/ 1636295 w 8128084"/>
              <a:gd name="connsiteY309" fmla="*/ 8927432 h 15135727"/>
              <a:gd name="connsiteX310" fmla="*/ 1588169 w 8128084"/>
              <a:gd name="connsiteY310" fmla="*/ 9023685 h 15135727"/>
              <a:gd name="connsiteX311" fmla="*/ 1515979 w 8128084"/>
              <a:gd name="connsiteY311" fmla="*/ 8879306 h 15135727"/>
              <a:gd name="connsiteX312" fmla="*/ 1347537 w 8128084"/>
              <a:gd name="connsiteY312" fmla="*/ 8879306 h 15135727"/>
              <a:gd name="connsiteX313" fmla="*/ 1347537 w 8128084"/>
              <a:gd name="connsiteY313" fmla="*/ 8710864 h 15135727"/>
              <a:gd name="connsiteX314" fmla="*/ 1106906 w 8128084"/>
              <a:gd name="connsiteY314" fmla="*/ 8783053 h 15135727"/>
              <a:gd name="connsiteX315" fmla="*/ 890337 w 8128084"/>
              <a:gd name="connsiteY315" fmla="*/ 8686800 h 15135727"/>
              <a:gd name="connsiteX316" fmla="*/ 649706 w 8128084"/>
              <a:gd name="connsiteY316" fmla="*/ 8662737 h 15135727"/>
              <a:gd name="connsiteX317" fmla="*/ 385011 w 8128084"/>
              <a:gd name="connsiteY317" fmla="*/ 8566485 h 15135727"/>
              <a:gd name="connsiteX318" fmla="*/ 577516 w 8128084"/>
              <a:gd name="connsiteY318" fmla="*/ 8373979 h 15135727"/>
              <a:gd name="connsiteX319" fmla="*/ 794085 w 8128084"/>
              <a:gd name="connsiteY319" fmla="*/ 8301790 h 15135727"/>
              <a:gd name="connsiteX320" fmla="*/ 745958 w 8128084"/>
              <a:gd name="connsiteY320" fmla="*/ 8133348 h 15135727"/>
              <a:gd name="connsiteX321" fmla="*/ 818148 w 8128084"/>
              <a:gd name="connsiteY321" fmla="*/ 7820527 h 15135727"/>
              <a:gd name="connsiteX322" fmla="*/ 697832 w 8128084"/>
              <a:gd name="connsiteY322" fmla="*/ 7820527 h 15135727"/>
              <a:gd name="connsiteX323" fmla="*/ 625642 w 8128084"/>
              <a:gd name="connsiteY323" fmla="*/ 7916779 h 15135727"/>
              <a:gd name="connsiteX324" fmla="*/ 457200 w 8128084"/>
              <a:gd name="connsiteY324" fmla="*/ 7820527 h 15135727"/>
              <a:gd name="connsiteX325" fmla="*/ 529390 w 8128084"/>
              <a:gd name="connsiteY325" fmla="*/ 7700211 h 15135727"/>
              <a:gd name="connsiteX326" fmla="*/ 938464 w 8128084"/>
              <a:gd name="connsiteY326" fmla="*/ 7676148 h 15135727"/>
              <a:gd name="connsiteX327" fmla="*/ 1058779 w 8128084"/>
              <a:gd name="connsiteY327" fmla="*/ 7459579 h 15135727"/>
              <a:gd name="connsiteX328" fmla="*/ 1203158 w 8128084"/>
              <a:gd name="connsiteY328" fmla="*/ 7603958 h 15135727"/>
              <a:gd name="connsiteX329" fmla="*/ 1299411 w 8128084"/>
              <a:gd name="connsiteY329" fmla="*/ 7555832 h 15135727"/>
              <a:gd name="connsiteX330" fmla="*/ 1443790 w 8128084"/>
              <a:gd name="connsiteY330" fmla="*/ 7507706 h 15135727"/>
              <a:gd name="connsiteX331" fmla="*/ 1684421 w 8128084"/>
              <a:gd name="connsiteY331" fmla="*/ 7603958 h 15135727"/>
              <a:gd name="connsiteX332" fmla="*/ 1684421 w 8128084"/>
              <a:gd name="connsiteY332" fmla="*/ 7603958 h 15135727"/>
              <a:gd name="connsiteX333" fmla="*/ 1540042 w 8128084"/>
              <a:gd name="connsiteY333" fmla="*/ 7363327 h 15135727"/>
              <a:gd name="connsiteX334" fmla="*/ 1299411 w 8128084"/>
              <a:gd name="connsiteY334" fmla="*/ 7315200 h 15135727"/>
              <a:gd name="connsiteX335" fmla="*/ 1130969 w 8128084"/>
              <a:gd name="connsiteY335" fmla="*/ 7339264 h 15135727"/>
              <a:gd name="connsiteX336" fmla="*/ 1034716 w 8128084"/>
              <a:gd name="connsiteY336" fmla="*/ 7315200 h 15135727"/>
              <a:gd name="connsiteX337" fmla="*/ 1155032 w 8128084"/>
              <a:gd name="connsiteY337" fmla="*/ 7050506 h 15135727"/>
              <a:gd name="connsiteX338" fmla="*/ 1155032 w 8128084"/>
              <a:gd name="connsiteY338" fmla="*/ 6930190 h 15135727"/>
              <a:gd name="connsiteX339" fmla="*/ 1155032 w 8128084"/>
              <a:gd name="connsiteY339" fmla="*/ 6761748 h 15135727"/>
              <a:gd name="connsiteX340" fmla="*/ 1203158 w 8128084"/>
              <a:gd name="connsiteY340" fmla="*/ 6617369 h 15135727"/>
              <a:gd name="connsiteX341" fmla="*/ 1371600 w 8128084"/>
              <a:gd name="connsiteY341" fmla="*/ 6472990 h 15135727"/>
              <a:gd name="connsiteX342" fmla="*/ 1443790 w 8128084"/>
              <a:gd name="connsiteY342" fmla="*/ 6328611 h 15135727"/>
              <a:gd name="connsiteX343" fmla="*/ 1419727 w 8128084"/>
              <a:gd name="connsiteY343" fmla="*/ 6208295 h 15135727"/>
              <a:gd name="connsiteX344" fmla="*/ 1275348 w 8128084"/>
              <a:gd name="connsiteY344" fmla="*/ 6304548 h 15135727"/>
              <a:gd name="connsiteX345" fmla="*/ 1323474 w 8128084"/>
              <a:gd name="connsiteY345" fmla="*/ 6015790 h 15135727"/>
              <a:gd name="connsiteX346" fmla="*/ 1540042 w 8128084"/>
              <a:gd name="connsiteY346" fmla="*/ 5871411 h 15135727"/>
              <a:gd name="connsiteX347" fmla="*/ 1540042 w 8128084"/>
              <a:gd name="connsiteY347" fmla="*/ 5751095 h 15135727"/>
              <a:gd name="connsiteX348" fmla="*/ 1395664 w 8128084"/>
              <a:gd name="connsiteY348" fmla="*/ 5799221 h 15135727"/>
              <a:gd name="connsiteX349" fmla="*/ 1179095 w 8128084"/>
              <a:gd name="connsiteY349" fmla="*/ 5799221 h 15135727"/>
              <a:gd name="connsiteX350" fmla="*/ 890337 w 8128084"/>
              <a:gd name="connsiteY350" fmla="*/ 5775158 h 15135727"/>
              <a:gd name="connsiteX351" fmla="*/ 697832 w 8128084"/>
              <a:gd name="connsiteY351" fmla="*/ 5606716 h 15135727"/>
              <a:gd name="connsiteX352" fmla="*/ 577516 w 8128084"/>
              <a:gd name="connsiteY352" fmla="*/ 5582653 h 15135727"/>
              <a:gd name="connsiteX353" fmla="*/ 697832 w 8128084"/>
              <a:gd name="connsiteY353" fmla="*/ 5775158 h 15135727"/>
              <a:gd name="connsiteX354" fmla="*/ 409074 w 8128084"/>
              <a:gd name="connsiteY354" fmla="*/ 5799221 h 15135727"/>
              <a:gd name="connsiteX355" fmla="*/ 168442 w 8128084"/>
              <a:gd name="connsiteY355" fmla="*/ 5702969 h 15135727"/>
              <a:gd name="connsiteX356" fmla="*/ 264695 w 8128084"/>
              <a:gd name="connsiteY356" fmla="*/ 5558590 h 15135727"/>
              <a:gd name="connsiteX357" fmla="*/ 144379 w 8128084"/>
              <a:gd name="connsiteY357" fmla="*/ 5510464 h 15135727"/>
              <a:gd name="connsiteX358" fmla="*/ 0 w 8128084"/>
              <a:gd name="connsiteY358" fmla="*/ 5462337 h 15135727"/>
              <a:gd name="connsiteX359" fmla="*/ 96253 w 8128084"/>
              <a:gd name="connsiteY359"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42827 w 8128084"/>
              <a:gd name="connsiteY202" fmla="*/ 14383753 h 15135727"/>
              <a:gd name="connsiteX203" fmla="*/ 4403558 w 8128084"/>
              <a:gd name="connsiteY203" fmla="*/ 14437895 h 15135727"/>
              <a:gd name="connsiteX204" fmla="*/ 4340058 w 8128084"/>
              <a:gd name="connsiteY204" fmla="*/ 14475995 h 15135727"/>
              <a:gd name="connsiteX205" fmla="*/ 4303127 w 8128084"/>
              <a:gd name="connsiteY205" fmla="*/ 14364703 h 15135727"/>
              <a:gd name="connsiteX206" fmla="*/ 4276892 w 8128084"/>
              <a:gd name="connsiteY206" fmla="*/ 14296190 h 15135727"/>
              <a:gd name="connsiteX207" fmla="*/ 4235116 w 8128084"/>
              <a:gd name="connsiteY207" fmla="*/ 14341642 h 15135727"/>
              <a:gd name="connsiteX208" fmla="*/ 4162927 w 8128084"/>
              <a:gd name="connsiteY208" fmla="*/ 14389769 h 15135727"/>
              <a:gd name="connsiteX209" fmla="*/ 4137527 w 8128084"/>
              <a:gd name="connsiteY209" fmla="*/ 14364369 h 15135727"/>
              <a:gd name="connsiteX210" fmla="*/ 3998327 w 8128084"/>
              <a:gd name="connsiteY210" fmla="*/ 14409153 h 15135727"/>
              <a:gd name="connsiteX211" fmla="*/ 4023727 w 8128084"/>
              <a:gd name="connsiteY211" fmla="*/ 14275803 h 15135727"/>
              <a:gd name="connsiteX212" fmla="*/ 3915945 w 8128084"/>
              <a:gd name="connsiteY212" fmla="*/ 14289840 h 15135727"/>
              <a:gd name="connsiteX213" fmla="*/ 3801979 w 8128084"/>
              <a:gd name="connsiteY213" fmla="*/ 14293516 h 15135727"/>
              <a:gd name="connsiteX214" fmla="*/ 3719764 w 8128084"/>
              <a:gd name="connsiteY214" fmla="*/ 14415169 h 15135727"/>
              <a:gd name="connsiteX215" fmla="*/ 3625850 w 8128084"/>
              <a:gd name="connsiteY215" fmla="*/ 14616364 h 15135727"/>
              <a:gd name="connsiteX216" fmla="*/ 3513221 w 8128084"/>
              <a:gd name="connsiteY216" fmla="*/ 14726653 h 15135727"/>
              <a:gd name="connsiteX217" fmla="*/ 3583071 w 8128084"/>
              <a:gd name="connsiteY217" fmla="*/ 14832932 h 15135727"/>
              <a:gd name="connsiteX218" fmla="*/ 3633537 w 8128084"/>
              <a:gd name="connsiteY218" fmla="*/ 14967285 h 15135727"/>
              <a:gd name="connsiteX219" fmla="*/ 3609474 w 8128084"/>
              <a:gd name="connsiteY219" fmla="*/ 15087600 h 15135727"/>
              <a:gd name="connsiteX220" fmla="*/ 3479132 w 8128084"/>
              <a:gd name="connsiteY220" fmla="*/ 14975974 h 15135727"/>
              <a:gd name="connsiteX221" fmla="*/ 3304340 w 8128084"/>
              <a:gd name="connsiteY221" fmla="*/ 14949237 h 15135727"/>
              <a:gd name="connsiteX222" fmla="*/ 3261227 w 8128084"/>
              <a:gd name="connsiteY222" fmla="*/ 14787145 h 15135727"/>
              <a:gd name="connsiteX223" fmla="*/ 3128211 w 8128084"/>
              <a:gd name="connsiteY223" fmla="*/ 14919158 h 15135727"/>
              <a:gd name="connsiteX224" fmla="*/ 3090277 w 8128084"/>
              <a:gd name="connsiteY224" fmla="*/ 15075903 h 15135727"/>
              <a:gd name="connsiteX225" fmla="*/ 2959769 w 8128084"/>
              <a:gd name="connsiteY225" fmla="*/ 15135727 h 15135727"/>
              <a:gd name="connsiteX226" fmla="*/ 2891256 w 8128084"/>
              <a:gd name="connsiteY226" fmla="*/ 14945895 h 15135727"/>
              <a:gd name="connsiteX227" fmla="*/ 2829927 w 8128084"/>
              <a:gd name="connsiteY227" fmla="*/ 14872703 h 15135727"/>
              <a:gd name="connsiteX228" fmla="*/ 2887579 w 8128084"/>
              <a:gd name="connsiteY228" fmla="*/ 14774779 h 15135727"/>
              <a:gd name="connsiteX229" fmla="*/ 2779127 w 8128084"/>
              <a:gd name="connsiteY229" fmla="*/ 14694903 h 15135727"/>
              <a:gd name="connsiteX230" fmla="*/ 2839453 w 8128084"/>
              <a:gd name="connsiteY230" fmla="*/ 14582274 h 15135727"/>
              <a:gd name="connsiteX231" fmla="*/ 2935706 w 8128084"/>
              <a:gd name="connsiteY231" fmla="*/ 14510085 h 15135727"/>
              <a:gd name="connsiteX232" fmla="*/ 2948406 w 8128084"/>
              <a:gd name="connsiteY232" fmla="*/ 14554535 h 15135727"/>
              <a:gd name="connsiteX233" fmla="*/ 2855327 w 8128084"/>
              <a:gd name="connsiteY233" fmla="*/ 14371053 h 15135727"/>
              <a:gd name="connsiteX234" fmla="*/ 3014077 w 8128084"/>
              <a:gd name="connsiteY234" fmla="*/ 14447253 h 15135727"/>
              <a:gd name="connsiteX235" fmla="*/ 3029285 w 8128084"/>
              <a:gd name="connsiteY235" fmla="*/ 14363032 h 15135727"/>
              <a:gd name="connsiteX236" fmla="*/ 3152274 w 8128084"/>
              <a:gd name="connsiteY236" fmla="*/ 14341642 h 15135727"/>
              <a:gd name="connsiteX237" fmla="*/ 3226135 w 8128084"/>
              <a:gd name="connsiteY237" fmla="*/ 14269453 h 15135727"/>
              <a:gd name="connsiteX238" fmla="*/ 3152274 w 8128084"/>
              <a:gd name="connsiteY238" fmla="*/ 14197264 h 15135727"/>
              <a:gd name="connsiteX239" fmla="*/ 3152274 w 8128084"/>
              <a:gd name="connsiteY239" fmla="*/ 14052885 h 15135727"/>
              <a:gd name="connsiteX240" fmla="*/ 3086435 w 8128084"/>
              <a:gd name="connsiteY240" fmla="*/ 14037845 h 15135727"/>
              <a:gd name="connsiteX241" fmla="*/ 3056021 w 8128084"/>
              <a:gd name="connsiteY241" fmla="*/ 14153148 h 15135727"/>
              <a:gd name="connsiteX242" fmla="*/ 2935706 w 8128084"/>
              <a:gd name="connsiteY242" fmla="*/ 14076948 h 15135727"/>
              <a:gd name="connsiteX243" fmla="*/ 2863516 w 8128084"/>
              <a:gd name="connsiteY243" fmla="*/ 14093324 h 15135727"/>
              <a:gd name="connsiteX244" fmla="*/ 2804527 w 8128084"/>
              <a:gd name="connsiteY244" fmla="*/ 14218653 h 15135727"/>
              <a:gd name="connsiteX245" fmla="*/ 2719137 w 8128084"/>
              <a:gd name="connsiteY245" fmla="*/ 14197264 h 15135727"/>
              <a:gd name="connsiteX246" fmla="*/ 2653298 w 8128084"/>
              <a:gd name="connsiteY246" fmla="*/ 14248064 h 15135727"/>
              <a:gd name="connsiteX247" fmla="*/ 2560721 w 8128084"/>
              <a:gd name="connsiteY247" fmla="*/ 14150474 h 15135727"/>
              <a:gd name="connsiteX248" fmla="*/ 2436729 w 8128084"/>
              <a:gd name="connsiteY248" fmla="*/ 13804566 h 15135727"/>
              <a:gd name="connsiteX249" fmla="*/ 2550527 w 8128084"/>
              <a:gd name="connsiteY249" fmla="*/ 13805903 h 15135727"/>
              <a:gd name="connsiteX250" fmla="*/ 2729498 w 8128084"/>
              <a:gd name="connsiteY250" fmla="*/ 13812253 h 15135727"/>
              <a:gd name="connsiteX251" fmla="*/ 2633077 w 8128084"/>
              <a:gd name="connsiteY251" fmla="*/ 13755103 h 15135727"/>
              <a:gd name="connsiteX252" fmla="*/ 2553369 w 8128084"/>
              <a:gd name="connsiteY252" fmla="*/ 13475369 h 15135727"/>
              <a:gd name="connsiteX253" fmla="*/ 2658645 w 8128084"/>
              <a:gd name="connsiteY253" fmla="*/ 13224711 h 15135727"/>
              <a:gd name="connsiteX254" fmla="*/ 2719137 w 8128084"/>
              <a:gd name="connsiteY254" fmla="*/ 13042232 h 15135727"/>
              <a:gd name="connsiteX255" fmla="*/ 2791327 w 8128084"/>
              <a:gd name="connsiteY255" fmla="*/ 12945979 h 15135727"/>
              <a:gd name="connsiteX256" fmla="*/ 3031958 w 8128084"/>
              <a:gd name="connsiteY256" fmla="*/ 13090358 h 15135727"/>
              <a:gd name="connsiteX257" fmla="*/ 3056021 w 8128084"/>
              <a:gd name="connsiteY257" fmla="*/ 12753474 h 15135727"/>
              <a:gd name="connsiteX258" fmla="*/ 2887579 w 8128084"/>
              <a:gd name="connsiteY258" fmla="*/ 12777537 h 15135727"/>
              <a:gd name="connsiteX259" fmla="*/ 2815390 w 8128084"/>
              <a:gd name="connsiteY259" fmla="*/ 12777537 h 15135727"/>
              <a:gd name="connsiteX260" fmla="*/ 3176337 w 8128084"/>
              <a:gd name="connsiteY260" fmla="*/ 12368464 h 15135727"/>
              <a:gd name="connsiteX261" fmla="*/ 3104148 w 8128084"/>
              <a:gd name="connsiteY261" fmla="*/ 12320337 h 15135727"/>
              <a:gd name="connsiteX262" fmla="*/ 3104148 w 8128084"/>
              <a:gd name="connsiteY262" fmla="*/ 12320337 h 15135727"/>
              <a:gd name="connsiteX263" fmla="*/ 3007895 w 8128084"/>
              <a:gd name="connsiteY263" fmla="*/ 12079706 h 15135727"/>
              <a:gd name="connsiteX264" fmla="*/ 2911642 w 8128084"/>
              <a:gd name="connsiteY264" fmla="*/ 11935327 h 15135727"/>
              <a:gd name="connsiteX265" fmla="*/ 2863516 w 8128084"/>
              <a:gd name="connsiteY265" fmla="*/ 11694695 h 15135727"/>
              <a:gd name="connsiteX266" fmla="*/ 2911642 w 8128084"/>
              <a:gd name="connsiteY266" fmla="*/ 11454064 h 15135727"/>
              <a:gd name="connsiteX267" fmla="*/ 3056021 w 8128084"/>
              <a:gd name="connsiteY267" fmla="*/ 11454064 h 15135727"/>
              <a:gd name="connsiteX268" fmla="*/ 2983832 w 8128084"/>
              <a:gd name="connsiteY268" fmla="*/ 11381874 h 15135727"/>
              <a:gd name="connsiteX269" fmla="*/ 3031958 w 8128084"/>
              <a:gd name="connsiteY269" fmla="*/ 11285621 h 15135727"/>
              <a:gd name="connsiteX270" fmla="*/ 3007895 w 8128084"/>
              <a:gd name="connsiteY270" fmla="*/ 11189369 h 15135727"/>
              <a:gd name="connsiteX271" fmla="*/ 2887579 w 8128084"/>
              <a:gd name="connsiteY271" fmla="*/ 11141242 h 15135727"/>
              <a:gd name="connsiteX272" fmla="*/ 2887579 w 8128084"/>
              <a:gd name="connsiteY272" fmla="*/ 10972800 h 15135727"/>
              <a:gd name="connsiteX273" fmla="*/ 2887579 w 8128084"/>
              <a:gd name="connsiteY273" fmla="*/ 10924674 h 15135727"/>
              <a:gd name="connsiteX274" fmla="*/ 2767264 w 8128084"/>
              <a:gd name="connsiteY274" fmla="*/ 11020927 h 15135727"/>
              <a:gd name="connsiteX275" fmla="*/ 2743200 w 8128084"/>
              <a:gd name="connsiteY275" fmla="*/ 10924674 h 15135727"/>
              <a:gd name="connsiteX276" fmla="*/ 2550695 w 8128084"/>
              <a:gd name="connsiteY276" fmla="*/ 11020927 h 15135727"/>
              <a:gd name="connsiteX277" fmla="*/ 2526632 w 8128084"/>
              <a:gd name="connsiteY277" fmla="*/ 11117179 h 15135727"/>
              <a:gd name="connsiteX278" fmla="*/ 2334127 w 8128084"/>
              <a:gd name="connsiteY278" fmla="*/ 10996864 h 15135727"/>
              <a:gd name="connsiteX279" fmla="*/ 2358190 w 8128084"/>
              <a:gd name="connsiteY279" fmla="*/ 10732169 h 15135727"/>
              <a:gd name="connsiteX280" fmla="*/ 2334127 w 8128084"/>
              <a:gd name="connsiteY280" fmla="*/ 10587790 h 15135727"/>
              <a:gd name="connsiteX281" fmla="*/ 2406316 w 8128084"/>
              <a:gd name="connsiteY281" fmla="*/ 10491537 h 15135727"/>
              <a:gd name="connsiteX282" fmla="*/ 2598821 w 8128084"/>
              <a:gd name="connsiteY282" fmla="*/ 10684042 h 15135727"/>
              <a:gd name="connsiteX283" fmla="*/ 2767264 w 8128084"/>
              <a:gd name="connsiteY283" fmla="*/ 10684042 h 15135727"/>
              <a:gd name="connsiteX284" fmla="*/ 2646948 w 8128084"/>
              <a:gd name="connsiteY284" fmla="*/ 10515600 h 15135727"/>
              <a:gd name="connsiteX285" fmla="*/ 2815390 w 8128084"/>
              <a:gd name="connsiteY285" fmla="*/ 10395285 h 15135727"/>
              <a:gd name="connsiteX286" fmla="*/ 3080085 w 8128084"/>
              <a:gd name="connsiteY286" fmla="*/ 10419348 h 15135727"/>
              <a:gd name="connsiteX287" fmla="*/ 3248527 w 8128084"/>
              <a:gd name="connsiteY287" fmla="*/ 10539664 h 15135727"/>
              <a:gd name="connsiteX288" fmla="*/ 3320716 w 8128084"/>
              <a:gd name="connsiteY288" fmla="*/ 10659979 h 15135727"/>
              <a:gd name="connsiteX289" fmla="*/ 3465095 w 8128084"/>
              <a:gd name="connsiteY289" fmla="*/ 10659979 h 15135727"/>
              <a:gd name="connsiteX290" fmla="*/ 3441032 w 8128084"/>
              <a:gd name="connsiteY290" fmla="*/ 10491537 h 15135727"/>
              <a:gd name="connsiteX291" fmla="*/ 3392906 w 8128084"/>
              <a:gd name="connsiteY291" fmla="*/ 10250906 h 15135727"/>
              <a:gd name="connsiteX292" fmla="*/ 3152274 w 8128084"/>
              <a:gd name="connsiteY292" fmla="*/ 10250906 h 15135727"/>
              <a:gd name="connsiteX293" fmla="*/ 3176337 w 8128084"/>
              <a:gd name="connsiteY293" fmla="*/ 10178716 h 15135727"/>
              <a:gd name="connsiteX294" fmla="*/ 3104148 w 8128084"/>
              <a:gd name="connsiteY294" fmla="*/ 10154653 h 15135727"/>
              <a:gd name="connsiteX295" fmla="*/ 3007895 w 8128084"/>
              <a:gd name="connsiteY295" fmla="*/ 9962148 h 15135727"/>
              <a:gd name="connsiteX296" fmla="*/ 3176337 w 8128084"/>
              <a:gd name="connsiteY296" fmla="*/ 9889958 h 15135727"/>
              <a:gd name="connsiteX297" fmla="*/ 2959769 w 8128084"/>
              <a:gd name="connsiteY297" fmla="*/ 9504948 h 15135727"/>
              <a:gd name="connsiteX298" fmla="*/ 2791327 w 8128084"/>
              <a:gd name="connsiteY298" fmla="*/ 9456821 h 15135727"/>
              <a:gd name="connsiteX299" fmla="*/ 2574758 w 8128084"/>
              <a:gd name="connsiteY299" fmla="*/ 9336506 h 15135727"/>
              <a:gd name="connsiteX300" fmla="*/ 2550695 w 8128084"/>
              <a:gd name="connsiteY300" fmla="*/ 9071811 h 15135727"/>
              <a:gd name="connsiteX301" fmla="*/ 2695074 w 8128084"/>
              <a:gd name="connsiteY301" fmla="*/ 8999621 h 15135727"/>
              <a:gd name="connsiteX302" fmla="*/ 2622885 w 8128084"/>
              <a:gd name="connsiteY302" fmla="*/ 8975558 h 15135727"/>
              <a:gd name="connsiteX303" fmla="*/ 2430379 w 8128084"/>
              <a:gd name="connsiteY303" fmla="*/ 8999621 h 15135727"/>
              <a:gd name="connsiteX304" fmla="*/ 2261937 w 8128084"/>
              <a:gd name="connsiteY304" fmla="*/ 9168064 h 15135727"/>
              <a:gd name="connsiteX305" fmla="*/ 2237874 w 8128084"/>
              <a:gd name="connsiteY305" fmla="*/ 8999621 h 15135727"/>
              <a:gd name="connsiteX306" fmla="*/ 2117558 w 8128084"/>
              <a:gd name="connsiteY306" fmla="*/ 8975558 h 15135727"/>
              <a:gd name="connsiteX307" fmla="*/ 2045369 w 8128084"/>
              <a:gd name="connsiteY307" fmla="*/ 8783053 h 15135727"/>
              <a:gd name="connsiteX308" fmla="*/ 1852864 w 8128084"/>
              <a:gd name="connsiteY308" fmla="*/ 8758990 h 15135727"/>
              <a:gd name="connsiteX309" fmla="*/ 1636295 w 8128084"/>
              <a:gd name="connsiteY309" fmla="*/ 8927432 h 15135727"/>
              <a:gd name="connsiteX310" fmla="*/ 1588169 w 8128084"/>
              <a:gd name="connsiteY310" fmla="*/ 9023685 h 15135727"/>
              <a:gd name="connsiteX311" fmla="*/ 1515979 w 8128084"/>
              <a:gd name="connsiteY311" fmla="*/ 8879306 h 15135727"/>
              <a:gd name="connsiteX312" fmla="*/ 1347537 w 8128084"/>
              <a:gd name="connsiteY312" fmla="*/ 8879306 h 15135727"/>
              <a:gd name="connsiteX313" fmla="*/ 1347537 w 8128084"/>
              <a:gd name="connsiteY313" fmla="*/ 8710864 h 15135727"/>
              <a:gd name="connsiteX314" fmla="*/ 1106906 w 8128084"/>
              <a:gd name="connsiteY314" fmla="*/ 8783053 h 15135727"/>
              <a:gd name="connsiteX315" fmla="*/ 890337 w 8128084"/>
              <a:gd name="connsiteY315" fmla="*/ 8686800 h 15135727"/>
              <a:gd name="connsiteX316" fmla="*/ 649706 w 8128084"/>
              <a:gd name="connsiteY316" fmla="*/ 8662737 h 15135727"/>
              <a:gd name="connsiteX317" fmla="*/ 385011 w 8128084"/>
              <a:gd name="connsiteY317" fmla="*/ 8566485 h 15135727"/>
              <a:gd name="connsiteX318" fmla="*/ 577516 w 8128084"/>
              <a:gd name="connsiteY318" fmla="*/ 8373979 h 15135727"/>
              <a:gd name="connsiteX319" fmla="*/ 794085 w 8128084"/>
              <a:gd name="connsiteY319" fmla="*/ 8301790 h 15135727"/>
              <a:gd name="connsiteX320" fmla="*/ 745958 w 8128084"/>
              <a:gd name="connsiteY320" fmla="*/ 8133348 h 15135727"/>
              <a:gd name="connsiteX321" fmla="*/ 818148 w 8128084"/>
              <a:gd name="connsiteY321" fmla="*/ 7820527 h 15135727"/>
              <a:gd name="connsiteX322" fmla="*/ 697832 w 8128084"/>
              <a:gd name="connsiteY322" fmla="*/ 7820527 h 15135727"/>
              <a:gd name="connsiteX323" fmla="*/ 625642 w 8128084"/>
              <a:gd name="connsiteY323" fmla="*/ 7916779 h 15135727"/>
              <a:gd name="connsiteX324" fmla="*/ 457200 w 8128084"/>
              <a:gd name="connsiteY324" fmla="*/ 7820527 h 15135727"/>
              <a:gd name="connsiteX325" fmla="*/ 529390 w 8128084"/>
              <a:gd name="connsiteY325" fmla="*/ 7700211 h 15135727"/>
              <a:gd name="connsiteX326" fmla="*/ 938464 w 8128084"/>
              <a:gd name="connsiteY326" fmla="*/ 7676148 h 15135727"/>
              <a:gd name="connsiteX327" fmla="*/ 1058779 w 8128084"/>
              <a:gd name="connsiteY327" fmla="*/ 7459579 h 15135727"/>
              <a:gd name="connsiteX328" fmla="*/ 1203158 w 8128084"/>
              <a:gd name="connsiteY328" fmla="*/ 7603958 h 15135727"/>
              <a:gd name="connsiteX329" fmla="*/ 1299411 w 8128084"/>
              <a:gd name="connsiteY329" fmla="*/ 7555832 h 15135727"/>
              <a:gd name="connsiteX330" fmla="*/ 1443790 w 8128084"/>
              <a:gd name="connsiteY330" fmla="*/ 7507706 h 15135727"/>
              <a:gd name="connsiteX331" fmla="*/ 1684421 w 8128084"/>
              <a:gd name="connsiteY331" fmla="*/ 7603958 h 15135727"/>
              <a:gd name="connsiteX332" fmla="*/ 1684421 w 8128084"/>
              <a:gd name="connsiteY332" fmla="*/ 7603958 h 15135727"/>
              <a:gd name="connsiteX333" fmla="*/ 1540042 w 8128084"/>
              <a:gd name="connsiteY333" fmla="*/ 7363327 h 15135727"/>
              <a:gd name="connsiteX334" fmla="*/ 1299411 w 8128084"/>
              <a:gd name="connsiteY334" fmla="*/ 7315200 h 15135727"/>
              <a:gd name="connsiteX335" fmla="*/ 1130969 w 8128084"/>
              <a:gd name="connsiteY335" fmla="*/ 7339264 h 15135727"/>
              <a:gd name="connsiteX336" fmla="*/ 1034716 w 8128084"/>
              <a:gd name="connsiteY336" fmla="*/ 7315200 h 15135727"/>
              <a:gd name="connsiteX337" fmla="*/ 1155032 w 8128084"/>
              <a:gd name="connsiteY337" fmla="*/ 7050506 h 15135727"/>
              <a:gd name="connsiteX338" fmla="*/ 1155032 w 8128084"/>
              <a:gd name="connsiteY338" fmla="*/ 6930190 h 15135727"/>
              <a:gd name="connsiteX339" fmla="*/ 1155032 w 8128084"/>
              <a:gd name="connsiteY339" fmla="*/ 6761748 h 15135727"/>
              <a:gd name="connsiteX340" fmla="*/ 1203158 w 8128084"/>
              <a:gd name="connsiteY340" fmla="*/ 6617369 h 15135727"/>
              <a:gd name="connsiteX341" fmla="*/ 1371600 w 8128084"/>
              <a:gd name="connsiteY341" fmla="*/ 6472990 h 15135727"/>
              <a:gd name="connsiteX342" fmla="*/ 1443790 w 8128084"/>
              <a:gd name="connsiteY342" fmla="*/ 6328611 h 15135727"/>
              <a:gd name="connsiteX343" fmla="*/ 1419727 w 8128084"/>
              <a:gd name="connsiteY343" fmla="*/ 6208295 h 15135727"/>
              <a:gd name="connsiteX344" fmla="*/ 1275348 w 8128084"/>
              <a:gd name="connsiteY344" fmla="*/ 6304548 h 15135727"/>
              <a:gd name="connsiteX345" fmla="*/ 1323474 w 8128084"/>
              <a:gd name="connsiteY345" fmla="*/ 6015790 h 15135727"/>
              <a:gd name="connsiteX346" fmla="*/ 1540042 w 8128084"/>
              <a:gd name="connsiteY346" fmla="*/ 5871411 h 15135727"/>
              <a:gd name="connsiteX347" fmla="*/ 1540042 w 8128084"/>
              <a:gd name="connsiteY347" fmla="*/ 5751095 h 15135727"/>
              <a:gd name="connsiteX348" fmla="*/ 1395664 w 8128084"/>
              <a:gd name="connsiteY348" fmla="*/ 5799221 h 15135727"/>
              <a:gd name="connsiteX349" fmla="*/ 1179095 w 8128084"/>
              <a:gd name="connsiteY349" fmla="*/ 5799221 h 15135727"/>
              <a:gd name="connsiteX350" fmla="*/ 890337 w 8128084"/>
              <a:gd name="connsiteY350" fmla="*/ 5775158 h 15135727"/>
              <a:gd name="connsiteX351" fmla="*/ 697832 w 8128084"/>
              <a:gd name="connsiteY351" fmla="*/ 5606716 h 15135727"/>
              <a:gd name="connsiteX352" fmla="*/ 577516 w 8128084"/>
              <a:gd name="connsiteY352" fmla="*/ 5582653 h 15135727"/>
              <a:gd name="connsiteX353" fmla="*/ 697832 w 8128084"/>
              <a:gd name="connsiteY353" fmla="*/ 5775158 h 15135727"/>
              <a:gd name="connsiteX354" fmla="*/ 409074 w 8128084"/>
              <a:gd name="connsiteY354" fmla="*/ 5799221 h 15135727"/>
              <a:gd name="connsiteX355" fmla="*/ 168442 w 8128084"/>
              <a:gd name="connsiteY355" fmla="*/ 5702969 h 15135727"/>
              <a:gd name="connsiteX356" fmla="*/ 264695 w 8128084"/>
              <a:gd name="connsiteY356" fmla="*/ 5558590 h 15135727"/>
              <a:gd name="connsiteX357" fmla="*/ 144379 w 8128084"/>
              <a:gd name="connsiteY357" fmla="*/ 5510464 h 15135727"/>
              <a:gd name="connsiteX358" fmla="*/ 0 w 8128084"/>
              <a:gd name="connsiteY358" fmla="*/ 5462337 h 15135727"/>
              <a:gd name="connsiteX359" fmla="*/ 96253 w 8128084"/>
              <a:gd name="connsiteY359"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42827 w 8128084"/>
              <a:gd name="connsiteY202" fmla="*/ 14383753 h 15135727"/>
              <a:gd name="connsiteX203" fmla="*/ 4403558 w 8128084"/>
              <a:gd name="connsiteY203" fmla="*/ 14437895 h 15135727"/>
              <a:gd name="connsiteX204" fmla="*/ 4340058 w 8128084"/>
              <a:gd name="connsiteY204" fmla="*/ 14475995 h 15135727"/>
              <a:gd name="connsiteX205" fmla="*/ 4303127 w 8128084"/>
              <a:gd name="connsiteY205" fmla="*/ 14364703 h 15135727"/>
              <a:gd name="connsiteX206" fmla="*/ 4276892 w 8128084"/>
              <a:gd name="connsiteY206" fmla="*/ 14296190 h 15135727"/>
              <a:gd name="connsiteX207" fmla="*/ 4235116 w 8128084"/>
              <a:gd name="connsiteY207" fmla="*/ 14341642 h 15135727"/>
              <a:gd name="connsiteX208" fmla="*/ 4162927 w 8128084"/>
              <a:gd name="connsiteY208" fmla="*/ 14389769 h 15135727"/>
              <a:gd name="connsiteX209" fmla="*/ 4137527 w 8128084"/>
              <a:gd name="connsiteY209" fmla="*/ 14364369 h 15135727"/>
              <a:gd name="connsiteX210" fmla="*/ 3998327 w 8128084"/>
              <a:gd name="connsiteY210" fmla="*/ 14409153 h 15135727"/>
              <a:gd name="connsiteX211" fmla="*/ 4023727 w 8128084"/>
              <a:gd name="connsiteY211" fmla="*/ 14275803 h 15135727"/>
              <a:gd name="connsiteX212" fmla="*/ 3915945 w 8128084"/>
              <a:gd name="connsiteY212" fmla="*/ 14289840 h 15135727"/>
              <a:gd name="connsiteX213" fmla="*/ 3801979 w 8128084"/>
              <a:gd name="connsiteY213" fmla="*/ 14293516 h 15135727"/>
              <a:gd name="connsiteX214" fmla="*/ 3719764 w 8128084"/>
              <a:gd name="connsiteY214" fmla="*/ 14415169 h 15135727"/>
              <a:gd name="connsiteX215" fmla="*/ 3625850 w 8128084"/>
              <a:gd name="connsiteY215" fmla="*/ 14616364 h 15135727"/>
              <a:gd name="connsiteX216" fmla="*/ 3513221 w 8128084"/>
              <a:gd name="connsiteY216" fmla="*/ 14726653 h 15135727"/>
              <a:gd name="connsiteX217" fmla="*/ 3583071 w 8128084"/>
              <a:gd name="connsiteY217" fmla="*/ 14832932 h 15135727"/>
              <a:gd name="connsiteX218" fmla="*/ 3633537 w 8128084"/>
              <a:gd name="connsiteY218" fmla="*/ 14967285 h 15135727"/>
              <a:gd name="connsiteX219" fmla="*/ 3609474 w 8128084"/>
              <a:gd name="connsiteY219" fmla="*/ 15087600 h 15135727"/>
              <a:gd name="connsiteX220" fmla="*/ 3479132 w 8128084"/>
              <a:gd name="connsiteY220" fmla="*/ 14975974 h 15135727"/>
              <a:gd name="connsiteX221" fmla="*/ 3304340 w 8128084"/>
              <a:gd name="connsiteY221" fmla="*/ 14949237 h 15135727"/>
              <a:gd name="connsiteX222" fmla="*/ 3261227 w 8128084"/>
              <a:gd name="connsiteY222" fmla="*/ 14787145 h 15135727"/>
              <a:gd name="connsiteX223" fmla="*/ 3128211 w 8128084"/>
              <a:gd name="connsiteY223" fmla="*/ 14919158 h 15135727"/>
              <a:gd name="connsiteX224" fmla="*/ 3090277 w 8128084"/>
              <a:gd name="connsiteY224" fmla="*/ 15075903 h 15135727"/>
              <a:gd name="connsiteX225" fmla="*/ 2959769 w 8128084"/>
              <a:gd name="connsiteY225" fmla="*/ 15135727 h 15135727"/>
              <a:gd name="connsiteX226" fmla="*/ 2891256 w 8128084"/>
              <a:gd name="connsiteY226" fmla="*/ 14945895 h 15135727"/>
              <a:gd name="connsiteX227" fmla="*/ 2829927 w 8128084"/>
              <a:gd name="connsiteY227" fmla="*/ 14872703 h 15135727"/>
              <a:gd name="connsiteX228" fmla="*/ 2887579 w 8128084"/>
              <a:gd name="connsiteY228" fmla="*/ 14774779 h 15135727"/>
              <a:gd name="connsiteX229" fmla="*/ 2779127 w 8128084"/>
              <a:gd name="connsiteY229" fmla="*/ 14694903 h 15135727"/>
              <a:gd name="connsiteX230" fmla="*/ 2839453 w 8128084"/>
              <a:gd name="connsiteY230" fmla="*/ 14582274 h 15135727"/>
              <a:gd name="connsiteX231" fmla="*/ 2935706 w 8128084"/>
              <a:gd name="connsiteY231" fmla="*/ 14510085 h 15135727"/>
              <a:gd name="connsiteX232" fmla="*/ 2948406 w 8128084"/>
              <a:gd name="connsiteY232" fmla="*/ 14554535 h 15135727"/>
              <a:gd name="connsiteX233" fmla="*/ 2855327 w 8128084"/>
              <a:gd name="connsiteY233" fmla="*/ 14371053 h 15135727"/>
              <a:gd name="connsiteX234" fmla="*/ 3014077 w 8128084"/>
              <a:gd name="connsiteY234" fmla="*/ 14447253 h 15135727"/>
              <a:gd name="connsiteX235" fmla="*/ 3029285 w 8128084"/>
              <a:gd name="connsiteY235" fmla="*/ 14363032 h 15135727"/>
              <a:gd name="connsiteX236" fmla="*/ 3152274 w 8128084"/>
              <a:gd name="connsiteY236" fmla="*/ 14341642 h 15135727"/>
              <a:gd name="connsiteX237" fmla="*/ 3226135 w 8128084"/>
              <a:gd name="connsiteY237" fmla="*/ 14269453 h 15135727"/>
              <a:gd name="connsiteX238" fmla="*/ 3152274 w 8128084"/>
              <a:gd name="connsiteY238" fmla="*/ 14197264 h 15135727"/>
              <a:gd name="connsiteX239" fmla="*/ 3152274 w 8128084"/>
              <a:gd name="connsiteY239" fmla="*/ 14052885 h 15135727"/>
              <a:gd name="connsiteX240" fmla="*/ 3086435 w 8128084"/>
              <a:gd name="connsiteY240" fmla="*/ 14037845 h 15135727"/>
              <a:gd name="connsiteX241" fmla="*/ 3056021 w 8128084"/>
              <a:gd name="connsiteY241" fmla="*/ 14153148 h 15135727"/>
              <a:gd name="connsiteX242" fmla="*/ 2935706 w 8128084"/>
              <a:gd name="connsiteY242" fmla="*/ 14076948 h 15135727"/>
              <a:gd name="connsiteX243" fmla="*/ 2863516 w 8128084"/>
              <a:gd name="connsiteY243" fmla="*/ 14093324 h 15135727"/>
              <a:gd name="connsiteX244" fmla="*/ 2804527 w 8128084"/>
              <a:gd name="connsiteY244" fmla="*/ 14218653 h 15135727"/>
              <a:gd name="connsiteX245" fmla="*/ 2719137 w 8128084"/>
              <a:gd name="connsiteY245" fmla="*/ 14197264 h 15135727"/>
              <a:gd name="connsiteX246" fmla="*/ 2653298 w 8128084"/>
              <a:gd name="connsiteY246" fmla="*/ 14248064 h 15135727"/>
              <a:gd name="connsiteX247" fmla="*/ 2560721 w 8128084"/>
              <a:gd name="connsiteY247" fmla="*/ 14150474 h 15135727"/>
              <a:gd name="connsiteX248" fmla="*/ 2436729 w 8128084"/>
              <a:gd name="connsiteY248" fmla="*/ 13804566 h 15135727"/>
              <a:gd name="connsiteX249" fmla="*/ 2550527 w 8128084"/>
              <a:gd name="connsiteY249" fmla="*/ 13805903 h 15135727"/>
              <a:gd name="connsiteX250" fmla="*/ 2729498 w 8128084"/>
              <a:gd name="connsiteY250" fmla="*/ 13812253 h 15135727"/>
              <a:gd name="connsiteX251" fmla="*/ 2633077 w 8128084"/>
              <a:gd name="connsiteY251" fmla="*/ 13755103 h 15135727"/>
              <a:gd name="connsiteX252" fmla="*/ 2553369 w 8128084"/>
              <a:gd name="connsiteY252" fmla="*/ 13475369 h 15135727"/>
              <a:gd name="connsiteX253" fmla="*/ 2658645 w 8128084"/>
              <a:gd name="connsiteY253" fmla="*/ 13224711 h 15135727"/>
              <a:gd name="connsiteX254" fmla="*/ 2719137 w 8128084"/>
              <a:gd name="connsiteY254" fmla="*/ 13042232 h 15135727"/>
              <a:gd name="connsiteX255" fmla="*/ 2791327 w 8128084"/>
              <a:gd name="connsiteY255" fmla="*/ 12945979 h 15135727"/>
              <a:gd name="connsiteX256" fmla="*/ 2969627 w 8128084"/>
              <a:gd name="connsiteY256" fmla="*/ 12929603 h 15135727"/>
              <a:gd name="connsiteX257" fmla="*/ 3031958 w 8128084"/>
              <a:gd name="connsiteY257" fmla="*/ 13090358 h 15135727"/>
              <a:gd name="connsiteX258" fmla="*/ 3056021 w 8128084"/>
              <a:gd name="connsiteY258" fmla="*/ 12753474 h 15135727"/>
              <a:gd name="connsiteX259" fmla="*/ 2887579 w 8128084"/>
              <a:gd name="connsiteY259" fmla="*/ 12777537 h 15135727"/>
              <a:gd name="connsiteX260" fmla="*/ 2815390 w 8128084"/>
              <a:gd name="connsiteY260" fmla="*/ 12777537 h 15135727"/>
              <a:gd name="connsiteX261" fmla="*/ 3176337 w 8128084"/>
              <a:gd name="connsiteY261" fmla="*/ 12368464 h 15135727"/>
              <a:gd name="connsiteX262" fmla="*/ 3104148 w 8128084"/>
              <a:gd name="connsiteY262" fmla="*/ 12320337 h 15135727"/>
              <a:gd name="connsiteX263" fmla="*/ 3104148 w 8128084"/>
              <a:gd name="connsiteY263" fmla="*/ 12320337 h 15135727"/>
              <a:gd name="connsiteX264" fmla="*/ 3007895 w 8128084"/>
              <a:gd name="connsiteY264" fmla="*/ 12079706 h 15135727"/>
              <a:gd name="connsiteX265" fmla="*/ 2911642 w 8128084"/>
              <a:gd name="connsiteY265" fmla="*/ 11935327 h 15135727"/>
              <a:gd name="connsiteX266" fmla="*/ 2863516 w 8128084"/>
              <a:gd name="connsiteY266" fmla="*/ 11694695 h 15135727"/>
              <a:gd name="connsiteX267" fmla="*/ 2911642 w 8128084"/>
              <a:gd name="connsiteY267" fmla="*/ 11454064 h 15135727"/>
              <a:gd name="connsiteX268" fmla="*/ 3056021 w 8128084"/>
              <a:gd name="connsiteY268" fmla="*/ 11454064 h 15135727"/>
              <a:gd name="connsiteX269" fmla="*/ 2983832 w 8128084"/>
              <a:gd name="connsiteY269" fmla="*/ 11381874 h 15135727"/>
              <a:gd name="connsiteX270" fmla="*/ 3031958 w 8128084"/>
              <a:gd name="connsiteY270" fmla="*/ 11285621 h 15135727"/>
              <a:gd name="connsiteX271" fmla="*/ 3007895 w 8128084"/>
              <a:gd name="connsiteY271" fmla="*/ 11189369 h 15135727"/>
              <a:gd name="connsiteX272" fmla="*/ 2887579 w 8128084"/>
              <a:gd name="connsiteY272" fmla="*/ 11141242 h 15135727"/>
              <a:gd name="connsiteX273" fmla="*/ 2887579 w 8128084"/>
              <a:gd name="connsiteY273" fmla="*/ 10972800 h 15135727"/>
              <a:gd name="connsiteX274" fmla="*/ 2887579 w 8128084"/>
              <a:gd name="connsiteY274" fmla="*/ 10924674 h 15135727"/>
              <a:gd name="connsiteX275" fmla="*/ 2767264 w 8128084"/>
              <a:gd name="connsiteY275" fmla="*/ 11020927 h 15135727"/>
              <a:gd name="connsiteX276" fmla="*/ 2743200 w 8128084"/>
              <a:gd name="connsiteY276" fmla="*/ 10924674 h 15135727"/>
              <a:gd name="connsiteX277" fmla="*/ 2550695 w 8128084"/>
              <a:gd name="connsiteY277" fmla="*/ 11020927 h 15135727"/>
              <a:gd name="connsiteX278" fmla="*/ 2526632 w 8128084"/>
              <a:gd name="connsiteY278" fmla="*/ 11117179 h 15135727"/>
              <a:gd name="connsiteX279" fmla="*/ 2334127 w 8128084"/>
              <a:gd name="connsiteY279" fmla="*/ 10996864 h 15135727"/>
              <a:gd name="connsiteX280" fmla="*/ 2358190 w 8128084"/>
              <a:gd name="connsiteY280" fmla="*/ 10732169 h 15135727"/>
              <a:gd name="connsiteX281" fmla="*/ 2334127 w 8128084"/>
              <a:gd name="connsiteY281" fmla="*/ 10587790 h 15135727"/>
              <a:gd name="connsiteX282" fmla="*/ 2406316 w 8128084"/>
              <a:gd name="connsiteY282" fmla="*/ 10491537 h 15135727"/>
              <a:gd name="connsiteX283" fmla="*/ 2598821 w 8128084"/>
              <a:gd name="connsiteY283" fmla="*/ 10684042 h 15135727"/>
              <a:gd name="connsiteX284" fmla="*/ 2767264 w 8128084"/>
              <a:gd name="connsiteY284" fmla="*/ 10684042 h 15135727"/>
              <a:gd name="connsiteX285" fmla="*/ 2646948 w 8128084"/>
              <a:gd name="connsiteY285" fmla="*/ 10515600 h 15135727"/>
              <a:gd name="connsiteX286" fmla="*/ 2815390 w 8128084"/>
              <a:gd name="connsiteY286" fmla="*/ 10395285 h 15135727"/>
              <a:gd name="connsiteX287" fmla="*/ 3080085 w 8128084"/>
              <a:gd name="connsiteY287" fmla="*/ 10419348 h 15135727"/>
              <a:gd name="connsiteX288" fmla="*/ 3248527 w 8128084"/>
              <a:gd name="connsiteY288" fmla="*/ 10539664 h 15135727"/>
              <a:gd name="connsiteX289" fmla="*/ 3320716 w 8128084"/>
              <a:gd name="connsiteY289" fmla="*/ 10659979 h 15135727"/>
              <a:gd name="connsiteX290" fmla="*/ 3465095 w 8128084"/>
              <a:gd name="connsiteY290" fmla="*/ 10659979 h 15135727"/>
              <a:gd name="connsiteX291" fmla="*/ 3441032 w 8128084"/>
              <a:gd name="connsiteY291" fmla="*/ 10491537 h 15135727"/>
              <a:gd name="connsiteX292" fmla="*/ 3392906 w 8128084"/>
              <a:gd name="connsiteY292" fmla="*/ 10250906 h 15135727"/>
              <a:gd name="connsiteX293" fmla="*/ 3152274 w 8128084"/>
              <a:gd name="connsiteY293" fmla="*/ 10250906 h 15135727"/>
              <a:gd name="connsiteX294" fmla="*/ 3176337 w 8128084"/>
              <a:gd name="connsiteY294" fmla="*/ 10178716 h 15135727"/>
              <a:gd name="connsiteX295" fmla="*/ 3104148 w 8128084"/>
              <a:gd name="connsiteY295" fmla="*/ 10154653 h 15135727"/>
              <a:gd name="connsiteX296" fmla="*/ 3007895 w 8128084"/>
              <a:gd name="connsiteY296" fmla="*/ 9962148 h 15135727"/>
              <a:gd name="connsiteX297" fmla="*/ 3176337 w 8128084"/>
              <a:gd name="connsiteY297" fmla="*/ 9889958 h 15135727"/>
              <a:gd name="connsiteX298" fmla="*/ 2959769 w 8128084"/>
              <a:gd name="connsiteY298" fmla="*/ 9504948 h 15135727"/>
              <a:gd name="connsiteX299" fmla="*/ 2791327 w 8128084"/>
              <a:gd name="connsiteY299" fmla="*/ 9456821 h 15135727"/>
              <a:gd name="connsiteX300" fmla="*/ 2574758 w 8128084"/>
              <a:gd name="connsiteY300" fmla="*/ 9336506 h 15135727"/>
              <a:gd name="connsiteX301" fmla="*/ 2550695 w 8128084"/>
              <a:gd name="connsiteY301" fmla="*/ 9071811 h 15135727"/>
              <a:gd name="connsiteX302" fmla="*/ 2695074 w 8128084"/>
              <a:gd name="connsiteY302" fmla="*/ 8999621 h 15135727"/>
              <a:gd name="connsiteX303" fmla="*/ 2622885 w 8128084"/>
              <a:gd name="connsiteY303" fmla="*/ 8975558 h 15135727"/>
              <a:gd name="connsiteX304" fmla="*/ 2430379 w 8128084"/>
              <a:gd name="connsiteY304" fmla="*/ 8999621 h 15135727"/>
              <a:gd name="connsiteX305" fmla="*/ 2261937 w 8128084"/>
              <a:gd name="connsiteY305" fmla="*/ 9168064 h 15135727"/>
              <a:gd name="connsiteX306" fmla="*/ 2237874 w 8128084"/>
              <a:gd name="connsiteY306" fmla="*/ 8999621 h 15135727"/>
              <a:gd name="connsiteX307" fmla="*/ 2117558 w 8128084"/>
              <a:gd name="connsiteY307" fmla="*/ 8975558 h 15135727"/>
              <a:gd name="connsiteX308" fmla="*/ 2045369 w 8128084"/>
              <a:gd name="connsiteY308" fmla="*/ 8783053 h 15135727"/>
              <a:gd name="connsiteX309" fmla="*/ 1852864 w 8128084"/>
              <a:gd name="connsiteY309" fmla="*/ 8758990 h 15135727"/>
              <a:gd name="connsiteX310" fmla="*/ 1636295 w 8128084"/>
              <a:gd name="connsiteY310" fmla="*/ 8927432 h 15135727"/>
              <a:gd name="connsiteX311" fmla="*/ 1588169 w 8128084"/>
              <a:gd name="connsiteY311" fmla="*/ 9023685 h 15135727"/>
              <a:gd name="connsiteX312" fmla="*/ 1515979 w 8128084"/>
              <a:gd name="connsiteY312" fmla="*/ 8879306 h 15135727"/>
              <a:gd name="connsiteX313" fmla="*/ 1347537 w 8128084"/>
              <a:gd name="connsiteY313" fmla="*/ 8879306 h 15135727"/>
              <a:gd name="connsiteX314" fmla="*/ 1347537 w 8128084"/>
              <a:gd name="connsiteY314" fmla="*/ 8710864 h 15135727"/>
              <a:gd name="connsiteX315" fmla="*/ 1106906 w 8128084"/>
              <a:gd name="connsiteY315" fmla="*/ 8783053 h 15135727"/>
              <a:gd name="connsiteX316" fmla="*/ 890337 w 8128084"/>
              <a:gd name="connsiteY316" fmla="*/ 8686800 h 15135727"/>
              <a:gd name="connsiteX317" fmla="*/ 649706 w 8128084"/>
              <a:gd name="connsiteY317" fmla="*/ 8662737 h 15135727"/>
              <a:gd name="connsiteX318" fmla="*/ 385011 w 8128084"/>
              <a:gd name="connsiteY318" fmla="*/ 8566485 h 15135727"/>
              <a:gd name="connsiteX319" fmla="*/ 577516 w 8128084"/>
              <a:gd name="connsiteY319" fmla="*/ 8373979 h 15135727"/>
              <a:gd name="connsiteX320" fmla="*/ 794085 w 8128084"/>
              <a:gd name="connsiteY320" fmla="*/ 8301790 h 15135727"/>
              <a:gd name="connsiteX321" fmla="*/ 745958 w 8128084"/>
              <a:gd name="connsiteY321" fmla="*/ 8133348 h 15135727"/>
              <a:gd name="connsiteX322" fmla="*/ 818148 w 8128084"/>
              <a:gd name="connsiteY322" fmla="*/ 7820527 h 15135727"/>
              <a:gd name="connsiteX323" fmla="*/ 697832 w 8128084"/>
              <a:gd name="connsiteY323" fmla="*/ 7820527 h 15135727"/>
              <a:gd name="connsiteX324" fmla="*/ 625642 w 8128084"/>
              <a:gd name="connsiteY324" fmla="*/ 7916779 h 15135727"/>
              <a:gd name="connsiteX325" fmla="*/ 457200 w 8128084"/>
              <a:gd name="connsiteY325" fmla="*/ 7820527 h 15135727"/>
              <a:gd name="connsiteX326" fmla="*/ 529390 w 8128084"/>
              <a:gd name="connsiteY326" fmla="*/ 7700211 h 15135727"/>
              <a:gd name="connsiteX327" fmla="*/ 938464 w 8128084"/>
              <a:gd name="connsiteY327" fmla="*/ 7676148 h 15135727"/>
              <a:gd name="connsiteX328" fmla="*/ 1058779 w 8128084"/>
              <a:gd name="connsiteY328" fmla="*/ 7459579 h 15135727"/>
              <a:gd name="connsiteX329" fmla="*/ 1203158 w 8128084"/>
              <a:gd name="connsiteY329" fmla="*/ 7603958 h 15135727"/>
              <a:gd name="connsiteX330" fmla="*/ 1299411 w 8128084"/>
              <a:gd name="connsiteY330" fmla="*/ 7555832 h 15135727"/>
              <a:gd name="connsiteX331" fmla="*/ 1443790 w 8128084"/>
              <a:gd name="connsiteY331" fmla="*/ 7507706 h 15135727"/>
              <a:gd name="connsiteX332" fmla="*/ 1684421 w 8128084"/>
              <a:gd name="connsiteY332" fmla="*/ 7603958 h 15135727"/>
              <a:gd name="connsiteX333" fmla="*/ 1684421 w 8128084"/>
              <a:gd name="connsiteY333" fmla="*/ 7603958 h 15135727"/>
              <a:gd name="connsiteX334" fmla="*/ 1540042 w 8128084"/>
              <a:gd name="connsiteY334" fmla="*/ 7363327 h 15135727"/>
              <a:gd name="connsiteX335" fmla="*/ 1299411 w 8128084"/>
              <a:gd name="connsiteY335" fmla="*/ 7315200 h 15135727"/>
              <a:gd name="connsiteX336" fmla="*/ 1130969 w 8128084"/>
              <a:gd name="connsiteY336" fmla="*/ 7339264 h 15135727"/>
              <a:gd name="connsiteX337" fmla="*/ 1034716 w 8128084"/>
              <a:gd name="connsiteY337" fmla="*/ 7315200 h 15135727"/>
              <a:gd name="connsiteX338" fmla="*/ 1155032 w 8128084"/>
              <a:gd name="connsiteY338" fmla="*/ 7050506 h 15135727"/>
              <a:gd name="connsiteX339" fmla="*/ 1155032 w 8128084"/>
              <a:gd name="connsiteY339" fmla="*/ 6930190 h 15135727"/>
              <a:gd name="connsiteX340" fmla="*/ 1155032 w 8128084"/>
              <a:gd name="connsiteY340" fmla="*/ 6761748 h 15135727"/>
              <a:gd name="connsiteX341" fmla="*/ 1203158 w 8128084"/>
              <a:gd name="connsiteY341" fmla="*/ 6617369 h 15135727"/>
              <a:gd name="connsiteX342" fmla="*/ 1371600 w 8128084"/>
              <a:gd name="connsiteY342" fmla="*/ 6472990 h 15135727"/>
              <a:gd name="connsiteX343" fmla="*/ 1443790 w 8128084"/>
              <a:gd name="connsiteY343" fmla="*/ 6328611 h 15135727"/>
              <a:gd name="connsiteX344" fmla="*/ 1419727 w 8128084"/>
              <a:gd name="connsiteY344" fmla="*/ 6208295 h 15135727"/>
              <a:gd name="connsiteX345" fmla="*/ 1275348 w 8128084"/>
              <a:gd name="connsiteY345" fmla="*/ 6304548 h 15135727"/>
              <a:gd name="connsiteX346" fmla="*/ 1323474 w 8128084"/>
              <a:gd name="connsiteY346" fmla="*/ 6015790 h 15135727"/>
              <a:gd name="connsiteX347" fmla="*/ 1540042 w 8128084"/>
              <a:gd name="connsiteY347" fmla="*/ 5871411 h 15135727"/>
              <a:gd name="connsiteX348" fmla="*/ 1540042 w 8128084"/>
              <a:gd name="connsiteY348" fmla="*/ 5751095 h 15135727"/>
              <a:gd name="connsiteX349" fmla="*/ 1395664 w 8128084"/>
              <a:gd name="connsiteY349" fmla="*/ 5799221 h 15135727"/>
              <a:gd name="connsiteX350" fmla="*/ 1179095 w 8128084"/>
              <a:gd name="connsiteY350" fmla="*/ 5799221 h 15135727"/>
              <a:gd name="connsiteX351" fmla="*/ 890337 w 8128084"/>
              <a:gd name="connsiteY351" fmla="*/ 5775158 h 15135727"/>
              <a:gd name="connsiteX352" fmla="*/ 697832 w 8128084"/>
              <a:gd name="connsiteY352" fmla="*/ 5606716 h 15135727"/>
              <a:gd name="connsiteX353" fmla="*/ 577516 w 8128084"/>
              <a:gd name="connsiteY353" fmla="*/ 5582653 h 15135727"/>
              <a:gd name="connsiteX354" fmla="*/ 697832 w 8128084"/>
              <a:gd name="connsiteY354" fmla="*/ 5775158 h 15135727"/>
              <a:gd name="connsiteX355" fmla="*/ 409074 w 8128084"/>
              <a:gd name="connsiteY355" fmla="*/ 5799221 h 15135727"/>
              <a:gd name="connsiteX356" fmla="*/ 168442 w 8128084"/>
              <a:gd name="connsiteY356" fmla="*/ 5702969 h 15135727"/>
              <a:gd name="connsiteX357" fmla="*/ 264695 w 8128084"/>
              <a:gd name="connsiteY357" fmla="*/ 5558590 h 15135727"/>
              <a:gd name="connsiteX358" fmla="*/ 144379 w 8128084"/>
              <a:gd name="connsiteY358" fmla="*/ 5510464 h 15135727"/>
              <a:gd name="connsiteX359" fmla="*/ 0 w 8128084"/>
              <a:gd name="connsiteY359" fmla="*/ 5462337 h 15135727"/>
              <a:gd name="connsiteX360" fmla="*/ 96253 w 8128084"/>
              <a:gd name="connsiteY360"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42827 w 8128084"/>
              <a:gd name="connsiteY202" fmla="*/ 14383753 h 15135727"/>
              <a:gd name="connsiteX203" fmla="*/ 4403558 w 8128084"/>
              <a:gd name="connsiteY203" fmla="*/ 14437895 h 15135727"/>
              <a:gd name="connsiteX204" fmla="*/ 4340058 w 8128084"/>
              <a:gd name="connsiteY204" fmla="*/ 14475995 h 15135727"/>
              <a:gd name="connsiteX205" fmla="*/ 4303127 w 8128084"/>
              <a:gd name="connsiteY205" fmla="*/ 14364703 h 15135727"/>
              <a:gd name="connsiteX206" fmla="*/ 4276892 w 8128084"/>
              <a:gd name="connsiteY206" fmla="*/ 14296190 h 15135727"/>
              <a:gd name="connsiteX207" fmla="*/ 4235116 w 8128084"/>
              <a:gd name="connsiteY207" fmla="*/ 14341642 h 15135727"/>
              <a:gd name="connsiteX208" fmla="*/ 4162927 w 8128084"/>
              <a:gd name="connsiteY208" fmla="*/ 14389769 h 15135727"/>
              <a:gd name="connsiteX209" fmla="*/ 4137527 w 8128084"/>
              <a:gd name="connsiteY209" fmla="*/ 14364369 h 15135727"/>
              <a:gd name="connsiteX210" fmla="*/ 3998327 w 8128084"/>
              <a:gd name="connsiteY210" fmla="*/ 14409153 h 15135727"/>
              <a:gd name="connsiteX211" fmla="*/ 4023727 w 8128084"/>
              <a:gd name="connsiteY211" fmla="*/ 14275803 h 15135727"/>
              <a:gd name="connsiteX212" fmla="*/ 3915945 w 8128084"/>
              <a:gd name="connsiteY212" fmla="*/ 14289840 h 15135727"/>
              <a:gd name="connsiteX213" fmla="*/ 3801979 w 8128084"/>
              <a:gd name="connsiteY213" fmla="*/ 14293516 h 15135727"/>
              <a:gd name="connsiteX214" fmla="*/ 3719764 w 8128084"/>
              <a:gd name="connsiteY214" fmla="*/ 14415169 h 15135727"/>
              <a:gd name="connsiteX215" fmla="*/ 3625850 w 8128084"/>
              <a:gd name="connsiteY215" fmla="*/ 14616364 h 15135727"/>
              <a:gd name="connsiteX216" fmla="*/ 3513221 w 8128084"/>
              <a:gd name="connsiteY216" fmla="*/ 14726653 h 15135727"/>
              <a:gd name="connsiteX217" fmla="*/ 3583071 w 8128084"/>
              <a:gd name="connsiteY217" fmla="*/ 14832932 h 15135727"/>
              <a:gd name="connsiteX218" fmla="*/ 3633537 w 8128084"/>
              <a:gd name="connsiteY218" fmla="*/ 14967285 h 15135727"/>
              <a:gd name="connsiteX219" fmla="*/ 3609474 w 8128084"/>
              <a:gd name="connsiteY219" fmla="*/ 15087600 h 15135727"/>
              <a:gd name="connsiteX220" fmla="*/ 3479132 w 8128084"/>
              <a:gd name="connsiteY220" fmla="*/ 14975974 h 15135727"/>
              <a:gd name="connsiteX221" fmla="*/ 3304340 w 8128084"/>
              <a:gd name="connsiteY221" fmla="*/ 14949237 h 15135727"/>
              <a:gd name="connsiteX222" fmla="*/ 3261227 w 8128084"/>
              <a:gd name="connsiteY222" fmla="*/ 14787145 h 15135727"/>
              <a:gd name="connsiteX223" fmla="*/ 3128211 w 8128084"/>
              <a:gd name="connsiteY223" fmla="*/ 14919158 h 15135727"/>
              <a:gd name="connsiteX224" fmla="*/ 3090277 w 8128084"/>
              <a:gd name="connsiteY224" fmla="*/ 15075903 h 15135727"/>
              <a:gd name="connsiteX225" fmla="*/ 2959769 w 8128084"/>
              <a:gd name="connsiteY225" fmla="*/ 15135727 h 15135727"/>
              <a:gd name="connsiteX226" fmla="*/ 2891256 w 8128084"/>
              <a:gd name="connsiteY226" fmla="*/ 14945895 h 15135727"/>
              <a:gd name="connsiteX227" fmla="*/ 2829927 w 8128084"/>
              <a:gd name="connsiteY227" fmla="*/ 14872703 h 15135727"/>
              <a:gd name="connsiteX228" fmla="*/ 2887579 w 8128084"/>
              <a:gd name="connsiteY228" fmla="*/ 14774779 h 15135727"/>
              <a:gd name="connsiteX229" fmla="*/ 2779127 w 8128084"/>
              <a:gd name="connsiteY229" fmla="*/ 14694903 h 15135727"/>
              <a:gd name="connsiteX230" fmla="*/ 2839453 w 8128084"/>
              <a:gd name="connsiteY230" fmla="*/ 14582274 h 15135727"/>
              <a:gd name="connsiteX231" fmla="*/ 2935706 w 8128084"/>
              <a:gd name="connsiteY231" fmla="*/ 14510085 h 15135727"/>
              <a:gd name="connsiteX232" fmla="*/ 2948406 w 8128084"/>
              <a:gd name="connsiteY232" fmla="*/ 14554535 h 15135727"/>
              <a:gd name="connsiteX233" fmla="*/ 2855327 w 8128084"/>
              <a:gd name="connsiteY233" fmla="*/ 14371053 h 15135727"/>
              <a:gd name="connsiteX234" fmla="*/ 3014077 w 8128084"/>
              <a:gd name="connsiteY234" fmla="*/ 14447253 h 15135727"/>
              <a:gd name="connsiteX235" fmla="*/ 3029285 w 8128084"/>
              <a:gd name="connsiteY235" fmla="*/ 14363032 h 15135727"/>
              <a:gd name="connsiteX236" fmla="*/ 3152274 w 8128084"/>
              <a:gd name="connsiteY236" fmla="*/ 14341642 h 15135727"/>
              <a:gd name="connsiteX237" fmla="*/ 3226135 w 8128084"/>
              <a:gd name="connsiteY237" fmla="*/ 14269453 h 15135727"/>
              <a:gd name="connsiteX238" fmla="*/ 3152274 w 8128084"/>
              <a:gd name="connsiteY238" fmla="*/ 14197264 h 15135727"/>
              <a:gd name="connsiteX239" fmla="*/ 3152274 w 8128084"/>
              <a:gd name="connsiteY239" fmla="*/ 14052885 h 15135727"/>
              <a:gd name="connsiteX240" fmla="*/ 3086435 w 8128084"/>
              <a:gd name="connsiteY240" fmla="*/ 14037845 h 15135727"/>
              <a:gd name="connsiteX241" fmla="*/ 3056021 w 8128084"/>
              <a:gd name="connsiteY241" fmla="*/ 14153148 h 15135727"/>
              <a:gd name="connsiteX242" fmla="*/ 2935706 w 8128084"/>
              <a:gd name="connsiteY242" fmla="*/ 14076948 h 15135727"/>
              <a:gd name="connsiteX243" fmla="*/ 2863516 w 8128084"/>
              <a:gd name="connsiteY243" fmla="*/ 14093324 h 15135727"/>
              <a:gd name="connsiteX244" fmla="*/ 2804527 w 8128084"/>
              <a:gd name="connsiteY244" fmla="*/ 14218653 h 15135727"/>
              <a:gd name="connsiteX245" fmla="*/ 2719137 w 8128084"/>
              <a:gd name="connsiteY245" fmla="*/ 14197264 h 15135727"/>
              <a:gd name="connsiteX246" fmla="*/ 2653298 w 8128084"/>
              <a:gd name="connsiteY246" fmla="*/ 14248064 h 15135727"/>
              <a:gd name="connsiteX247" fmla="*/ 2560721 w 8128084"/>
              <a:gd name="connsiteY247" fmla="*/ 14150474 h 15135727"/>
              <a:gd name="connsiteX248" fmla="*/ 2436729 w 8128084"/>
              <a:gd name="connsiteY248" fmla="*/ 13804566 h 15135727"/>
              <a:gd name="connsiteX249" fmla="*/ 2550527 w 8128084"/>
              <a:gd name="connsiteY249" fmla="*/ 13805903 h 15135727"/>
              <a:gd name="connsiteX250" fmla="*/ 2729498 w 8128084"/>
              <a:gd name="connsiteY250" fmla="*/ 13812253 h 15135727"/>
              <a:gd name="connsiteX251" fmla="*/ 2633077 w 8128084"/>
              <a:gd name="connsiteY251" fmla="*/ 13755103 h 15135727"/>
              <a:gd name="connsiteX252" fmla="*/ 2553369 w 8128084"/>
              <a:gd name="connsiteY252" fmla="*/ 13475369 h 15135727"/>
              <a:gd name="connsiteX253" fmla="*/ 2658645 w 8128084"/>
              <a:gd name="connsiteY253" fmla="*/ 13224711 h 15135727"/>
              <a:gd name="connsiteX254" fmla="*/ 2719137 w 8128084"/>
              <a:gd name="connsiteY254" fmla="*/ 13042232 h 15135727"/>
              <a:gd name="connsiteX255" fmla="*/ 2791327 w 8128084"/>
              <a:gd name="connsiteY255" fmla="*/ 12945979 h 15135727"/>
              <a:gd name="connsiteX256" fmla="*/ 2969627 w 8128084"/>
              <a:gd name="connsiteY256" fmla="*/ 12929603 h 15135727"/>
              <a:gd name="connsiteX257" fmla="*/ 3031958 w 8128084"/>
              <a:gd name="connsiteY257" fmla="*/ 13090358 h 15135727"/>
              <a:gd name="connsiteX258" fmla="*/ 3102977 w 8128084"/>
              <a:gd name="connsiteY258" fmla="*/ 12974053 h 15135727"/>
              <a:gd name="connsiteX259" fmla="*/ 3056021 w 8128084"/>
              <a:gd name="connsiteY259" fmla="*/ 12753474 h 15135727"/>
              <a:gd name="connsiteX260" fmla="*/ 2887579 w 8128084"/>
              <a:gd name="connsiteY260" fmla="*/ 12777537 h 15135727"/>
              <a:gd name="connsiteX261" fmla="*/ 2815390 w 8128084"/>
              <a:gd name="connsiteY261" fmla="*/ 12777537 h 15135727"/>
              <a:gd name="connsiteX262" fmla="*/ 3176337 w 8128084"/>
              <a:gd name="connsiteY262" fmla="*/ 12368464 h 15135727"/>
              <a:gd name="connsiteX263" fmla="*/ 3104148 w 8128084"/>
              <a:gd name="connsiteY263" fmla="*/ 12320337 h 15135727"/>
              <a:gd name="connsiteX264" fmla="*/ 3104148 w 8128084"/>
              <a:gd name="connsiteY264" fmla="*/ 12320337 h 15135727"/>
              <a:gd name="connsiteX265" fmla="*/ 3007895 w 8128084"/>
              <a:gd name="connsiteY265" fmla="*/ 12079706 h 15135727"/>
              <a:gd name="connsiteX266" fmla="*/ 2911642 w 8128084"/>
              <a:gd name="connsiteY266" fmla="*/ 11935327 h 15135727"/>
              <a:gd name="connsiteX267" fmla="*/ 2863516 w 8128084"/>
              <a:gd name="connsiteY267" fmla="*/ 11694695 h 15135727"/>
              <a:gd name="connsiteX268" fmla="*/ 2911642 w 8128084"/>
              <a:gd name="connsiteY268" fmla="*/ 11454064 h 15135727"/>
              <a:gd name="connsiteX269" fmla="*/ 3056021 w 8128084"/>
              <a:gd name="connsiteY269" fmla="*/ 11454064 h 15135727"/>
              <a:gd name="connsiteX270" fmla="*/ 2983832 w 8128084"/>
              <a:gd name="connsiteY270" fmla="*/ 11381874 h 15135727"/>
              <a:gd name="connsiteX271" fmla="*/ 3031958 w 8128084"/>
              <a:gd name="connsiteY271" fmla="*/ 11285621 h 15135727"/>
              <a:gd name="connsiteX272" fmla="*/ 3007895 w 8128084"/>
              <a:gd name="connsiteY272" fmla="*/ 11189369 h 15135727"/>
              <a:gd name="connsiteX273" fmla="*/ 2887579 w 8128084"/>
              <a:gd name="connsiteY273" fmla="*/ 11141242 h 15135727"/>
              <a:gd name="connsiteX274" fmla="*/ 2887579 w 8128084"/>
              <a:gd name="connsiteY274" fmla="*/ 10972800 h 15135727"/>
              <a:gd name="connsiteX275" fmla="*/ 2887579 w 8128084"/>
              <a:gd name="connsiteY275" fmla="*/ 10924674 h 15135727"/>
              <a:gd name="connsiteX276" fmla="*/ 2767264 w 8128084"/>
              <a:gd name="connsiteY276" fmla="*/ 11020927 h 15135727"/>
              <a:gd name="connsiteX277" fmla="*/ 2743200 w 8128084"/>
              <a:gd name="connsiteY277" fmla="*/ 10924674 h 15135727"/>
              <a:gd name="connsiteX278" fmla="*/ 2550695 w 8128084"/>
              <a:gd name="connsiteY278" fmla="*/ 11020927 h 15135727"/>
              <a:gd name="connsiteX279" fmla="*/ 2526632 w 8128084"/>
              <a:gd name="connsiteY279" fmla="*/ 11117179 h 15135727"/>
              <a:gd name="connsiteX280" fmla="*/ 2334127 w 8128084"/>
              <a:gd name="connsiteY280" fmla="*/ 10996864 h 15135727"/>
              <a:gd name="connsiteX281" fmla="*/ 2358190 w 8128084"/>
              <a:gd name="connsiteY281" fmla="*/ 10732169 h 15135727"/>
              <a:gd name="connsiteX282" fmla="*/ 2334127 w 8128084"/>
              <a:gd name="connsiteY282" fmla="*/ 10587790 h 15135727"/>
              <a:gd name="connsiteX283" fmla="*/ 2406316 w 8128084"/>
              <a:gd name="connsiteY283" fmla="*/ 10491537 h 15135727"/>
              <a:gd name="connsiteX284" fmla="*/ 2598821 w 8128084"/>
              <a:gd name="connsiteY284" fmla="*/ 10684042 h 15135727"/>
              <a:gd name="connsiteX285" fmla="*/ 2767264 w 8128084"/>
              <a:gd name="connsiteY285" fmla="*/ 10684042 h 15135727"/>
              <a:gd name="connsiteX286" fmla="*/ 2646948 w 8128084"/>
              <a:gd name="connsiteY286" fmla="*/ 10515600 h 15135727"/>
              <a:gd name="connsiteX287" fmla="*/ 2815390 w 8128084"/>
              <a:gd name="connsiteY287" fmla="*/ 10395285 h 15135727"/>
              <a:gd name="connsiteX288" fmla="*/ 3080085 w 8128084"/>
              <a:gd name="connsiteY288" fmla="*/ 10419348 h 15135727"/>
              <a:gd name="connsiteX289" fmla="*/ 3248527 w 8128084"/>
              <a:gd name="connsiteY289" fmla="*/ 10539664 h 15135727"/>
              <a:gd name="connsiteX290" fmla="*/ 3320716 w 8128084"/>
              <a:gd name="connsiteY290" fmla="*/ 10659979 h 15135727"/>
              <a:gd name="connsiteX291" fmla="*/ 3465095 w 8128084"/>
              <a:gd name="connsiteY291" fmla="*/ 10659979 h 15135727"/>
              <a:gd name="connsiteX292" fmla="*/ 3441032 w 8128084"/>
              <a:gd name="connsiteY292" fmla="*/ 10491537 h 15135727"/>
              <a:gd name="connsiteX293" fmla="*/ 3392906 w 8128084"/>
              <a:gd name="connsiteY293" fmla="*/ 10250906 h 15135727"/>
              <a:gd name="connsiteX294" fmla="*/ 3152274 w 8128084"/>
              <a:gd name="connsiteY294" fmla="*/ 10250906 h 15135727"/>
              <a:gd name="connsiteX295" fmla="*/ 3176337 w 8128084"/>
              <a:gd name="connsiteY295" fmla="*/ 10178716 h 15135727"/>
              <a:gd name="connsiteX296" fmla="*/ 3104148 w 8128084"/>
              <a:gd name="connsiteY296" fmla="*/ 10154653 h 15135727"/>
              <a:gd name="connsiteX297" fmla="*/ 3007895 w 8128084"/>
              <a:gd name="connsiteY297" fmla="*/ 9962148 h 15135727"/>
              <a:gd name="connsiteX298" fmla="*/ 3176337 w 8128084"/>
              <a:gd name="connsiteY298" fmla="*/ 9889958 h 15135727"/>
              <a:gd name="connsiteX299" fmla="*/ 2959769 w 8128084"/>
              <a:gd name="connsiteY299" fmla="*/ 9504948 h 15135727"/>
              <a:gd name="connsiteX300" fmla="*/ 2791327 w 8128084"/>
              <a:gd name="connsiteY300" fmla="*/ 9456821 h 15135727"/>
              <a:gd name="connsiteX301" fmla="*/ 2574758 w 8128084"/>
              <a:gd name="connsiteY301" fmla="*/ 9336506 h 15135727"/>
              <a:gd name="connsiteX302" fmla="*/ 2550695 w 8128084"/>
              <a:gd name="connsiteY302" fmla="*/ 9071811 h 15135727"/>
              <a:gd name="connsiteX303" fmla="*/ 2695074 w 8128084"/>
              <a:gd name="connsiteY303" fmla="*/ 8999621 h 15135727"/>
              <a:gd name="connsiteX304" fmla="*/ 2622885 w 8128084"/>
              <a:gd name="connsiteY304" fmla="*/ 8975558 h 15135727"/>
              <a:gd name="connsiteX305" fmla="*/ 2430379 w 8128084"/>
              <a:gd name="connsiteY305" fmla="*/ 8999621 h 15135727"/>
              <a:gd name="connsiteX306" fmla="*/ 2261937 w 8128084"/>
              <a:gd name="connsiteY306" fmla="*/ 9168064 h 15135727"/>
              <a:gd name="connsiteX307" fmla="*/ 2237874 w 8128084"/>
              <a:gd name="connsiteY307" fmla="*/ 8999621 h 15135727"/>
              <a:gd name="connsiteX308" fmla="*/ 2117558 w 8128084"/>
              <a:gd name="connsiteY308" fmla="*/ 8975558 h 15135727"/>
              <a:gd name="connsiteX309" fmla="*/ 2045369 w 8128084"/>
              <a:gd name="connsiteY309" fmla="*/ 8783053 h 15135727"/>
              <a:gd name="connsiteX310" fmla="*/ 1852864 w 8128084"/>
              <a:gd name="connsiteY310" fmla="*/ 8758990 h 15135727"/>
              <a:gd name="connsiteX311" fmla="*/ 1636295 w 8128084"/>
              <a:gd name="connsiteY311" fmla="*/ 8927432 h 15135727"/>
              <a:gd name="connsiteX312" fmla="*/ 1588169 w 8128084"/>
              <a:gd name="connsiteY312" fmla="*/ 9023685 h 15135727"/>
              <a:gd name="connsiteX313" fmla="*/ 1515979 w 8128084"/>
              <a:gd name="connsiteY313" fmla="*/ 8879306 h 15135727"/>
              <a:gd name="connsiteX314" fmla="*/ 1347537 w 8128084"/>
              <a:gd name="connsiteY314" fmla="*/ 8879306 h 15135727"/>
              <a:gd name="connsiteX315" fmla="*/ 1347537 w 8128084"/>
              <a:gd name="connsiteY315" fmla="*/ 8710864 h 15135727"/>
              <a:gd name="connsiteX316" fmla="*/ 1106906 w 8128084"/>
              <a:gd name="connsiteY316" fmla="*/ 8783053 h 15135727"/>
              <a:gd name="connsiteX317" fmla="*/ 890337 w 8128084"/>
              <a:gd name="connsiteY317" fmla="*/ 8686800 h 15135727"/>
              <a:gd name="connsiteX318" fmla="*/ 649706 w 8128084"/>
              <a:gd name="connsiteY318" fmla="*/ 8662737 h 15135727"/>
              <a:gd name="connsiteX319" fmla="*/ 385011 w 8128084"/>
              <a:gd name="connsiteY319" fmla="*/ 8566485 h 15135727"/>
              <a:gd name="connsiteX320" fmla="*/ 577516 w 8128084"/>
              <a:gd name="connsiteY320" fmla="*/ 8373979 h 15135727"/>
              <a:gd name="connsiteX321" fmla="*/ 794085 w 8128084"/>
              <a:gd name="connsiteY321" fmla="*/ 8301790 h 15135727"/>
              <a:gd name="connsiteX322" fmla="*/ 745958 w 8128084"/>
              <a:gd name="connsiteY322" fmla="*/ 8133348 h 15135727"/>
              <a:gd name="connsiteX323" fmla="*/ 818148 w 8128084"/>
              <a:gd name="connsiteY323" fmla="*/ 7820527 h 15135727"/>
              <a:gd name="connsiteX324" fmla="*/ 697832 w 8128084"/>
              <a:gd name="connsiteY324" fmla="*/ 7820527 h 15135727"/>
              <a:gd name="connsiteX325" fmla="*/ 625642 w 8128084"/>
              <a:gd name="connsiteY325" fmla="*/ 7916779 h 15135727"/>
              <a:gd name="connsiteX326" fmla="*/ 457200 w 8128084"/>
              <a:gd name="connsiteY326" fmla="*/ 7820527 h 15135727"/>
              <a:gd name="connsiteX327" fmla="*/ 529390 w 8128084"/>
              <a:gd name="connsiteY327" fmla="*/ 7700211 h 15135727"/>
              <a:gd name="connsiteX328" fmla="*/ 938464 w 8128084"/>
              <a:gd name="connsiteY328" fmla="*/ 7676148 h 15135727"/>
              <a:gd name="connsiteX329" fmla="*/ 1058779 w 8128084"/>
              <a:gd name="connsiteY329" fmla="*/ 7459579 h 15135727"/>
              <a:gd name="connsiteX330" fmla="*/ 1203158 w 8128084"/>
              <a:gd name="connsiteY330" fmla="*/ 7603958 h 15135727"/>
              <a:gd name="connsiteX331" fmla="*/ 1299411 w 8128084"/>
              <a:gd name="connsiteY331" fmla="*/ 7555832 h 15135727"/>
              <a:gd name="connsiteX332" fmla="*/ 1443790 w 8128084"/>
              <a:gd name="connsiteY332" fmla="*/ 7507706 h 15135727"/>
              <a:gd name="connsiteX333" fmla="*/ 1684421 w 8128084"/>
              <a:gd name="connsiteY333" fmla="*/ 7603958 h 15135727"/>
              <a:gd name="connsiteX334" fmla="*/ 1684421 w 8128084"/>
              <a:gd name="connsiteY334" fmla="*/ 7603958 h 15135727"/>
              <a:gd name="connsiteX335" fmla="*/ 1540042 w 8128084"/>
              <a:gd name="connsiteY335" fmla="*/ 7363327 h 15135727"/>
              <a:gd name="connsiteX336" fmla="*/ 1299411 w 8128084"/>
              <a:gd name="connsiteY336" fmla="*/ 7315200 h 15135727"/>
              <a:gd name="connsiteX337" fmla="*/ 1130969 w 8128084"/>
              <a:gd name="connsiteY337" fmla="*/ 7339264 h 15135727"/>
              <a:gd name="connsiteX338" fmla="*/ 1034716 w 8128084"/>
              <a:gd name="connsiteY338" fmla="*/ 7315200 h 15135727"/>
              <a:gd name="connsiteX339" fmla="*/ 1155032 w 8128084"/>
              <a:gd name="connsiteY339" fmla="*/ 7050506 h 15135727"/>
              <a:gd name="connsiteX340" fmla="*/ 1155032 w 8128084"/>
              <a:gd name="connsiteY340" fmla="*/ 6930190 h 15135727"/>
              <a:gd name="connsiteX341" fmla="*/ 1155032 w 8128084"/>
              <a:gd name="connsiteY341" fmla="*/ 6761748 h 15135727"/>
              <a:gd name="connsiteX342" fmla="*/ 1203158 w 8128084"/>
              <a:gd name="connsiteY342" fmla="*/ 6617369 h 15135727"/>
              <a:gd name="connsiteX343" fmla="*/ 1371600 w 8128084"/>
              <a:gd name="connsiteY343" fmla="*/ 6472990 h 15135727"/>
              <a:gd name="connsiteX344" fmla="*/ 1443790 w 8128084"/>
              <a:gd name="connsiteY344" fmla="*/ 6328611 h 15135727"/>
              <a:gd name="connsiteX345" fmla="*/ 1419727 w 8128084"/>
              <a:gd name="connsiteY345" fmla="*/ 6208295 h 15135727"/>
              <a:gd name="connsiteX346" fmla="*/ 1275348 w 8128084"/>
              <a:gd name="connsiteY346" fmla="*/ 6304548 h 15135727"/>
              <a:gd name="connsiteX347" fmla="*/ 1323474 w 8128084"/>
              <a:gd name="connsiteY347" fmla="*/ 6015790 h 15135727"/>
              <a:gd name="connsiteX348" fmla="*/ 1540042 w 8128084"/>
              <a:gd name="connsiteY348" fmla="*/ 5871411 h 15135727"/>
              <a:gd name="connsiteX349" fmla="*/ 1540042 w 8128084"/>
              <a:gd name="connsiteY349" fmla="*/ 5751095 h 15135727"/>
              <a:gd name="connsiteX350" fmla="*/ 1395664 w 8128084"/>
              <a:gd name="connsiteY350" fmla="*/ 5799221 h 15135727"/>
              <a:gd name="connsiteX351" fmla="*/ 1179095 w 8128084"/>
              <a:gd name="connsiteY351" fmla="*/ 5799221 h 15135727"/>
              <a:gd name="connsiteX352" fmla="*/ 890337 w 8128084"/>
              <a:gd name="connsiteY352" fmla="*/ 5775158 h 15135727"/>
              <a:gd name="connsiteX353" fmla="*/ 697832 w 8128084"/>
              <a:gd name="connsiteY353" fmla="*/ 5606716 h 15135727"/>
              <a:gd name="connsiteX354" fmla="*/ 577516 w 8128084"/>
              <a:gd name="connsiteY354" fmla="*/ 5582653 h 15135727"/>
              <a:gd name="connsiteX355" fmla="*/ 697832 w 8128084"/>
              <a:gd name="connsiteY355" fmla="*/ 5775158 h 15135727"/>
              <a:gd name="connsiteX356" fmla="*/ 409074 w 8128084"/>
              <a:gd name="connsiteY356" fmla="*/ 5799221 h 15135727"/>
              <a:gd name="connsiteX357" fmla="*/ 168442 w 8128084"/>
              <a:gd name="connsiteY357" fmla="*/ 5702969 h 15135727"/>
              <a:gd name="connsiteX358" fmla="*/ 264695 w 8128084"/>
              <a:gd name="connsiteY358" fmla="*/ 5558590 h 15135727"/>
              <a:gd name="connsiteX359" fmla="*/ 144379 w 8128084"/>
              <a:gd name="connsiteY359" fmla="*/ 5510464 h 15135727"/>
              <a:gd name="connsiteX360" fmla="*/ 0 w 8128084"/>
              <a:gd name="connsiteY360" fmla="*/ 5462337 h 15135727"/>
              <a:gd name="connsiteX361" fmla="*/ 96253 w 8128084"/>
              <a:gd name="connsiteY361"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42827 w 8128084"/>
              <a:gd name="connsiteY202" fmla="*/ 14383753 h 15135727"/>
              <a:gd name="connsiteX203" fmla="*/ 4403558 w 8128084"/>
              <a:gd name="connsiteY203" fmla="*/ 14437895 h 15135727"/>
              <a:gd name="connsiteX204" fmla="*/ 4340058 w 8128084"/>
              <a:gd name="connsiteY204" fmla="*/ 14475995 h 15135727"/>
              <a:gd name="connsiteX205" fmla="*/ 4303127 w 8128084"/>
              <a:gd name="connsiteY205" fmla="*/ 14364703 h 15135727"/>
              <a:gd name="connsiteX206" fmla="*/ 4276892 w 8128084"/>
              <a:gd name="connsiteY206" fmla="*/ 14296190 h 15135727"/>
              <a:gd name="connsiteX207" fmla="*/ 4235116 w 8128084"/>
              <a:gd name="connsiteY207" fmla="*/ 14341642 h 15135727"/>
              <a:gd name="connsiteX208" fmla="*/ 4162927 w 8128084"/>
              <a:gd name="connsiteY208" fmla="*/ 14389769 h 15135727"/>
              <a:gd name="connsiteX209" fmla="*/ 4137527 w 8128084"/>
              <a:gd name="connsiteY209" fmla="*/ 14364369 h 15135727"/>
              <a:gd name="connsiteX210" fmla="*/ 3998327 w 8128084"/>
              <a:gd name="connsiteY210" fmla="*/ 14409153 h 15135727"/>
              <a:gd name="connsiteX211" fmla="*/ 4023727 w 8128084"/>
              <a:gd name="connsiteY211" fmla="*/ 14275803 h 15135727"/>
              <a:gd name="connsiteX212" fmla="*/ 3915945 w 8128084"/>
              <a:gd name="connsiteY212" fmla="*/ 14289840 h 15135727"/>
              <a:gd name="connsiteX213" fmla="*/ 3801979 w 8128084"/>
              <a:gd name="connsiteY213" fmla="*/ 14293516 h 15135727"/>
              <a:gd name="connsiteX214" fmla="*/ 3719764 w 8128084"/>
              <a:gd name="connsiteY214" fmla="*/ 14415169 h 15135727"/>
              <a:gd name="connsiteX215" fmla="*/ 3625850 w 8128084"/>
              <a:gd name="connsiteY215" fmla="*/ 14616364 h 15135727"/>
              <a:gd name="connsiteX216" fmla="*/ 3513221 w 8128084"/>
              <a:gd name="connsiteY216" fmla="*/ 14726653 h 15135727"/>
              <a:gd name="connsiteX217" fmla="*/ 3583071 w 8128084"/>
              <a:gd name="connsiteY217" fmla="*/ 14832932 h 15135727"/>
              <a:gd name="connsiteX218" fmla="*/ 3633537 w 8128084"/>
              <a:gd name="connsiteY218" fmla="*/ 14967285 h 15135727"/>
              <a:gd name="connsiteX219" fmla="*/ 3609474 w 8128084"/>
              <a:gd name="connsiteY219" fmla="*/ 15087600 h 15135727"/>
              <a:gd name="connsiteX220" fmla="*/ 3479132 w 8128084"/>
              <a:gd name="connsiteY220" fmla="*/ 14975974 h 15135727"/>
              <a:gd name="connsiteX221" fmla="*/ 3304340 w 8128084"/>
              <a:gd name="connsiteY221" fmla="*/ 14949237 h 15135727"/>
              <a:gd name="connsiteX222" fmla="*/ 3261227 w 8128084"/>
              <a:gd name="connsiteY222" fmla="*/ 14787145 h 15135727"/>
              <a:gd name="connsiteX223" fmla="*/ 3128211 w 8128084"/>
              <a:gd name="connsiteY223" fmla="*/ 14919158 h 15135727"/>
              <a:gd name="connsiteX224" fmla="*/ 3090277 w 8128084"/>
              <a:gd name="connsiteY224" fmla="*/ 15075903 h 15135727"/>
              <a:gd name="connsiteX225" fmla="*/ 2959769 w 8128084"/>
              <a:gd name="connsiteY225" fmla="*/ 15135727 h 15135727"/>
              <a:gd name="connsiteX226" fmla="*/ 2891256 w 8128084"/>
              <a:gd name="connsiteY226" fmla="*/ 14945895 h 15135727"/>
              <a:gd name="connsiteX227" fmla="*/ 2829927 w 8128084"/>
              <a:gd name="connsiteY227" fmla="*/ 14872703 h 15135727"/>
              <a:gd name="connsiteX228" fmla="*/ 2887579 w 8128084"/>
              <a:gd name="connsiteY228" fmla="*/ 14774779 h 15135727"/>
              <a:gd name="connsiteX229" fmla="*/ 2779127 w 8128084"/>
              <a:gd name="connsiteY229" fmla="*/ 14694903 h 15135727"/>
              <a:gd name="connsiteX230" fmla="*/ 2839453 w 8128084"/>
              <a:gd name="connsiteY230" fmla="*/ 14582274 h 15135727"/>
              <a:gd name="connsiteX231" fmla="*/ 2935706 w 8128084"/>
              <a:gd name="connsiteY231" fmla="*/ 14510085 h 15135727"/>
              <a:gd name="connsiteX232" fmla="*/ 2948406 w 8128084"/>
              <a:gd name="connsiteY232" fmla="*/ 14554535 h 15135727"/>
              <a:gd name="connsiteX233" fmla="*/ 2855327 w 8128084"/>
              <a:gd name="connsiteY233" fmla="*/ 14371053 h 15135727"/>
              <a:gd name="connsiteX234" fmla="*/ 3014077 w 8128084"/>
              <a:gd name="connsiteY234" fmla="*/ 14447253 h 15135727"/>
              <a:gd name="connsiteX235" fmla="*/ 3029285 w 8128084"/>
              <a:gd name="connsiteY235" fmla="*/ 14363032 h 15135727"/>
              <a:gd name="connsiteX236" fmla="*/ 3152274 w 8128084"/>
              <a:gd name="connsiteY236" fmla="*/ 14341642 h 15135727"/>
              <a:gd name="connsiteX237" fmla="*/ 3226135 w 8128084"/>
              <a:gd name="connsiteY237" fmla="*/ 14269453 h 15135727"/>
              <a:gd name="connsiteX238" fmla="*/ 3152274 w 8128084"/>
              <a:gd name="connsiteY238" fmla="*/ 14197264 h 15135727"/>
              <a:gd name="connsiteX239" fmla="*/ 3152274 w 8128084"/>
              <a:gd name="connsiteY239" fmla="*/ 14052885 h 15135727"/>
              <a:gd name="connsiteX240" fmla="*/ 3086435 w 8128084"/>
              <a:gd name="connsiteY240" fmla="*/ 14037845 h 15135727"/>
              <a:gd name="connsiteX241" fmla="*/ 3056021 w 8128084"/>
              <a:gd name="connsiteY241" fmla="*/ 14153148 h 15135727"/>
              <a:gd name="connsiteX242" fmla="*/ 2935706 w 8128084"/>
              <a:gd name="connsiteY242" fmla="*/ 14076948 h 15135727"/>
              <a:gd name="connsiteX243" fmla="*/ 2863516 w 8128084"/>
              <a:gd name="connsiteY243" fmla="*/ 14093324 h 15135727"/>
              <a:gd name="connsiteX244" fmla="*/ 2804527 w 8128084"/>
              <a:gd name="connsiteY244" fmla="*/ 14218653 h 15135727"/>
              <a:gd name="connsiteX245" fmla="*/ 2719137 w 8128084"/>
              <a:gd name="connsiteY245" fmla="*/ 14197264 h 15135727"/>
              <a:gd name="connsiteX246" fmla="*/ 2653298 w 8128084"/>
              <a:gd name="connsiteY246" fmla="*/ 14248064 h 15135727"/>
              <a:gd name="connsiteX247" fmla="*/ 2560721 w 8128084"/>
              <a:gd name="connsiteY247" fmla="*/ 14150474 h 15135727"/>
              <a:gd name="connsiteX248" fmla="*/ 2436729 w 8128084"/>
              <a:gd name="connsiteY248" fmla="*/ 13804566 h 15135727"/>
              <a:gd name="connsiteX249" fmla="*/ 2550527 w 8128084"/>
              <a:gd name="connsiteY249" fmla="*/ 13805903 h 15135727"/>
              <a:gd name="connsiteX250" fmla="*/ 2729498 w 8128084"/>
              <a:gd name="connsiteY250" fmla="*/ 13812253 h 15135727"/>
              <a:gd name="connsiteX251" fmla="*/ 2633077 w 8128084"/>
              <a:gd name="connsiteY251" fmla="*/ 13755103 h 15135727"/>
              <a:gd name="connsiteX252" fmla="*/ 2553369 w 8128084"/>
              <a:gd name="connsiteY252" fmla="*/ 13475369 h 15135727"/>
              <a:gd name="connsiteX253" fmla="*/ 2658645 w 8128084"/>
              <a:gd name="connsiteY253" fmla="*/ 13224711 h 15135727"/>
              <a:gd name="connsiteX254" fmla="*/ 2719137 w 8128084"/>
              <a:gd name="connsiteY254" fmla="*/ 13042232 h 15135727"/>
              <a:gd name="connsiteX255" fmla="*/ 2791327 w 8128084"/>
              <a:gd name="connsiteY255" fmla="*/ 12945979 h 15135727"/>
              <a:gd name="connsiteX256" fmla="*/ 2969627 w 8128084"/>
              <a:gd name="connsiteY256" fmla="*/ 12929603 h 15135727"/>
              <a:gd name="connsiteX257" fmla="*/ 3031958 w 8128084"/>
              <a:gd name="connsiteY257" fmla="*/ 13090358 h 15135727"/>
              <a:gd name="connsiteX258" fmla="*/ 3102977 w 8128084"/>
              <a:gd name="connsiteY258" fmla="*/ 12974053 h 15135727"/>
              <a:gd name="connsiteX259" fmla="*/ 3043321 w 8128084"/>
              <a:gd name="connsiteY259" fmla="*/ 12836024 h 15135727"/>
              <a:gd name="connsiteX260" fmla="*/ 2887579 w 8128084"/>
              <a:gd name="connsiteY260" fmla="*/ 12777537 h 15135727"/>
              <a:gd name="connsiteX261" fmla="*/ 2815390 w 8128084"/>
              <a:gd name="connsiteY261" fmla="*/ 12777537 h 15135727"/>
              <a:gd name="connsiteX262" fmla="*/ 3176337 w 8128084"/>
              <a:gd name="connsiteY262" fmla="*/ 12368464 h 15135727"/>
              <a:gd name="connsiteX263" fmla="*/ 3104148 w 8128084"/>
              <a:gd name="connsiteY263" fmla="*/ 12320337 h 15135727"/>
              <a:gd name="connsiteX264" fmla="*/ 3104148 w 8128084"/>
              <a:gd name="connsiteY264" fmla="*/ 12320337 h 15135727"/>
              <a:gd name="connsiteX265" fmla="*/ 3007895 w 8128084"/>
              <a:gd name="connsiteY265" fmla="*/ 12079706 h 15135727"/>
              <a:gd name="connsiteX266" fmla="*/ 2911642 w 8128084"/>
              <a:gd name="connsiteY266" fmla="*/ 11935327 h 15135727"/>
              <a:gd name="connsiteX267" fmla="*/ 2863516 w 8128084"/>
              <a:gd name="connsiteY267" fmla="*/ 11694695 h 15135727"/>
              <a:gd name="connsiteX268" fmla="*/ 2911642 w 8128084"/>
              <a:gd name="connsiteY268" fmla="*/ 11454064 h 15135727"/>
              <a:gd name="connsiteX269" fmla="*/ 3056021 w 8128084"/>
              <a:gd name="connsiteY269" fmla="*/ 11454064 h 15135727"/>
              <a:gd name="connsiteX270" fmla="*/ 2983832 w 8128084"/>
              <a:gd name="connsiteY270" fmla="*/ 11381874 h 15135727"/>
              <a:gd name="connsiteX271" fmla="*/ 3031958 w 8128084"/>
              <a:gd name="connsiteY271" fmla="*/ 11285621 h 15135727"/>
              <a:gd name="connsiteX272" fmla="*/ 3007895 w 8128084"/>
              <a:gd name="connsiteY272" fmla="*/ 11189369 h 15135727"/>
              <a:gd name="connsiteX273" fmla="*/ 2887579 w 8128084"/>
              <a:gd name="connsiteY273" fmla="*/ 11141242 h 15135727"/>
              <a:gd name="connsiteX274" fmla="*/ 2887579 w 8128084"/>
              <a:gd name="connsiteY274" fmla="*/ 10972800 h 15135727"/>
              <a:gd name="connsiteX275" fmla="*/ 2887579 w 8128084"/>
              <a:gd name="connsiteY275" fmla="*/ 10924674 h 15135727"/>
              <a:gd name="connsiteX276" fmla="*/ 2767264 w 8128084"/>
              <a:gd name="connsiteY276" fmla="*/ 11020927 h 15135727"/>
              <a:gd name="connsiteX277" fmla="*/ 2743200 w 8128084"/>
              <a:gd name="connsiteY277" fmla="*/ 10924674 h 15135727"/>
              <a:gd name="connsiteX278" fmla="*/ 2550695 w 8128084"/>
              <a:gd name="connsiteY278" fmla="*/ 11020927 h 15135727"/>
              <a:gd name="connsiteX279" fmla="*/ 2526632 w 8128084"/>
              <a:gd name="connsiteY279" fmla="*/ 11117179 h 15135727"/>
              <a:gd name="connsiteX280" fmla="*/ 2334127 w 8128084"/>
              <a:gd name="connsiteY280" fmla="*/ 10996864 h 15135727"/>
              <a:gd name="connsiteX281" fmla="*/ 2358190 w 8128084"/>
              <a:gd name="connsiteY281" fmla="*/ 10732169 h 15135727"/>
              <a:gd name="connsiteX282" fmla="*/ 2334127 w 8128084"/>
              <a:gd name="connsiteY282" fmla="*/ 10587790 h 15135727"/>
              <a:gd name="connsiteX283" fmla="*/ 2406316 w 8128084"/>
              <a:gd name="connsiteY283" fmla="*/ 10491537 h 15135727"/>
              <a:gd name="connsiteX284" fmla="*/ 2598821 w 8128084"/>
              <a:gd name="connsiteY284" fmla="*/ 10684042 h 15135727"/>
              <a:gd name="connsiteX285" fmla="*/ 2767264 w 8128084"/>
              <a:gd name="connsiteY285" fmla="*/ 10684042 h 15135727"/>
              <a:gd name="connsiteX286" fmla="*/ 2646948 w 8128084"/>
              <a:gd name="connsiteY286" fmla="*/ 10515600 h 15135727"/>
              <a:gd name="connsiteX287" fmla="*/ 2815390 w 8128084"/>
              <a:gd name="connsiteY287" fmla="*/ 10395285 h 15135727"/>
              <a:gd name="connsiteX288" fmla="*/ 3080085 w 8128084"/>
              <a:gd name="connsiteY288" fmla="*/ 10419348 h 15135727"/>
              <a:gd name="connsiteX289" fmla="*/ 3248527 w 8128084"/>
              <a:gd name="connsiteY289" fmla="*/ 10539664 h 15135727"/>
              <a:gd name="connsiteX290" fmla="*/ 3320716 w 8128084"/>
              <a:gd name="connsiteY290" fmla="*/ 10659979 h 15135727"/>
              <a:gd name="connsiteX291" fmla="*/ 3465095 w 8128084"/>
              <a:gd name="connsiteY291" fmla="*/ 10659979 h 15135727"/>
              <a:gd name="connsiteX292" fmla="*/ 3441032 w 8128084"/>
              <a:gd name="connsiteY292" fmla="*/ 10491537 h 15135727"/>
              <a:gd name="connsiteX293" fmla="*/ 3392906 w 8128084"/>
              <a:gd name="connsiteY293" fmla="*/ 10250906 h 15135727"/>
              <a:gd name="connsiteX294" fmla="*/ 3152274 w 8128084"/>
              <a:gd name="connsiteY294" fmla="*/ 10250906 h 15135727"/>
              <a:gd name="connsiteX295" fmla="*/ 3176337 w 8128084"/>
              <a:gd name="connsiteY295" fmla="*/ 10178716 h 15135727"/>
              <a:gd name="connsiteX296" fmla="*/ 3104148 w 8128084"/>
              <a:gd name="connsiteY296" fmla="*/ 10154653 h 15135727"/>
              <a:gd name="connsiteX297" fmla="*/ 3007895 w 8128084"/>
              <a:gd name="connsiteY297" fmla="*/ 9962148 h 15135727"/>
              <a:gd name="connsiteX298" fmla="*/ 3176337 w 8128084"/>
              <a:gd name="connsiteY298" fmla="*/ 9889958 h 15135727"/>
              <a:gd name="connsiteX299" fmla="*/ 2959769 w 8128084"/>
              <a:gd name="connsiteY299" fmla="*/ 9504948 h 15135727"/>
              <a:gd name="connsiteX300" fmla="*/ 2791327 w 8128084"/>
              <a:gd name="connsiteY300" fmla="*/ 9456821 h 15135727"/>
              <a:gd name="connsiteX301" fmla="*/ 2574758 w 8128084"/>
              <a:gd name="connsiteY301" fmla="*/ 9336506 h 15135727"/>
              <a:gd name="connsiteX302" fmla="*/ 2550695 w 8128084"/>
              <a:gd name="connsiteY302" fmla="*/ 9071811 h 15135727"/>
              <a:gd name="connsiteX303" fmla="*/ 2695074 w 8128084"/>
              <a:gd name="connsiteY303" fmla="*/ 8999621 h 15135727"/>
              <a:gd name="connsiteX304" fmla="*/ 2622885 w 8128084"/>
              <a:gd name="connsiteY304" fmla="*/ 8975558 h 15135727"/>
              <a:gd name="connsiteX305" fmla="*/ 2430379 w 8128084"/>
              <a:gd name="connsiteY305" fmla="*/ 8999621 h 15135727"/>
              <a:gd name="connsiteX306" fmla="*/ 2261937 w 8128084"/>
              <a:gd name="connsiteY306" fmla="*/ 9168064 h 15135727"/>
              <a:gd name="connsiteX307" fmla="*/ 2237874 w 8128084"/>
              <a:gd name="connsiteY307" fmla="*/ 8999621 h 15135727"/>
              <a:gd name="connsiteX308" fmla="*/ 2117558 w 8128084"/>
              <a:gd name="connsiteY308" fmla="*/ 8975558 h 15135727"/>
              <a:gd name="connsiteX309" fmla="*/ 2045369 w 8128084"/>
              <a:gd name="connsiteY309" fmla="*/ 8783053 h 15135727"/>
              <a:gd name="connsiteX310" fmla="*/ 1852864 w 8128084"/>
              <a:gd name="connsiteY310" fmla="*/ 8758990 h 15135727"/>
              <a:gd name="connsiteX311" fmla="*/ 1636295 w 8128084"/>
              <a:gd name="connsiteY311" fmla="*/ 8927432 h 15135727"/>
              <a:gd name="connsiteX312" fmla="*/ 1588169 w 8128084"/>
              <a:gd name="connsiteY312" fmla="*/ 9023685 h 15135727"/>
              <a:gd name="connsiteX313" fmla="*/ 1515979 w 8128084"/>
              <a:gd name="connsiteY313" fmla="*/ 8879306 h 15135727"/>
              <a:gd name="connsiteX314" fmla="*/ 1347537 w 8128084"/>
              <a:gd name="connsiteY314" fmla="*/ 8879306 h 15135727"/>
              <a:gd name="connsiteX315" fmla="*/ 1347537 w 8128084"/>
              <a:gd name="connsiteY315" fmla="*/ 8710864 h 15135727"/>
              <a:gd name="connsiteX316" fmla="*/ 1106906 w 8128084"/>
              <a:gd name="connsiteY316" fmla="*/ 8783053 h 15135727"/>
              <a:gd name="connsiteX317" fmla="*/ 890337 w 8128084"/>
              <a:gd name="connsiteY317" fmla="*/ 8686800 h 15135727"/>
              <a:gd name="connsiteX318" fmla="*/ 649706 w 8128084"/>
              <a:gd name="connsiteY318" fmla="*/ 8662737 h 15135727"/>
              <a:gd name="connsiteX319" fmla="*/ 385011 w 8128084"/>
              <a:gd name="connsiteY319" fmla="*/ 8566485 h 15135727"/>
              <a:gd name="connsiteX320" fmla="*/ 577516 w 8128084"/>
              <a:gd name="connsiteY320" fmla="*/ 8373979 h 15135727"/>
              <a:gd name="connsiteX321" fmla="*/ 794085 w 8128084"/>
              <a:gd name="connsiteY321" fmla="*/ 8301790 h 15135727"/>
              <a:gd name="connsiteX322" fmla="*/ 745958 w 8128084"/>
              <a:gd name="connsiteY322" fmla="*/ 8133348 h 15135727"/>
              <a:gd name="connsiteX323" fmla="*/ 818148 w 8128084"/>
              <a:gd name="connsiteY323" fmla="*/ 7820527 h 15135727"/>
              <a:gd name="connsiteX324" fmla="*/ 697832 w 8128084"/>
              <a:gd name="connsiteY324" fmla="*/ 7820527 h 15135727"/>
              <a:gd name="connsiteX325" fmla="*/ 625642 w 8128084"/>
              <a:gd name="connsiteY325" fmla="*/ 7916779 h 15135727"/>
              <a:gd name="connsiteX326" fmla="*/ 457200 w 8128084"/>
              <a:gd name="connsiteY326" fmla="*/ 7820527 h 15135727"/>
              <a:gd name="connsiteX327" fmla="*/ 529390 w 8128084"/>
              <a:gd name="connsiteY327" fmla="*/ 7700211 h 15135727"/>
              <a:gd name="connsiteX328" fmla="*/ 938464 w 8128084"/>
              <a:gd name="connsiteY328" fmla="*/ 7676148 h 15135727"/>
              <a:gd name="connsiteX329" fmla="*/ 1058779 w 8128084"/>
              <a:gd name="connsiteY329" fmla="*/ 7459579 h 15135727"/>
              <a:gd name="connsiteX330" fmla="*/ 1203158 w 8128084"/>
              <a:gd name="connsiteY330" fmla="*/ 7603958 h 15135727"/>
              <a:gd name="connsiteX331" fmla="*/ 1299411 w 8128084"/>
              <a:gd name="connsiteY331" fmla="*/ 7555832 h 15135727"/>
              <a:gd name="connsiteX332" fmla="*/ 1443790 w 8128084"/>
              <a:gd name="connsiteY332" fmla="*/ 7507706 h 15135727"/>
              <a:gd name="connsiteX333" fmla="*/ 1684421 w 8128084"/>
              <a:gd name="connsiteY333" fmla="*/ 7603958 h 15135727"/>
              <a:gd name="connsiteX334" fmla="*/ 1684421 w 8128084"/>
              <a:gd name="connsiteY334" fmla="*/ 7603958 h 15135727"/>
              <a:gd name="connsiteX335" fmla="*/ 1540042 w 8128084"/>
              <a:gd name="connsiteY335" fmla="*/ 7363327 h 15135727"/>
              <a:gd name="connsiteX336" fmla="*/ 1299411 w 8128084"/>
              <a:gd name="connsiteY336" fmla="*/ 7315200 h 15135727"/>
              <a:gd name="connsiteX337" fmla="*/ 1130969 w 8128084"/>
              <a:gd name="connsiteY337" fmla="*/ 7339264 h 15135727"/>
              <a:gd name="connsiteX338" fmla="*/ 1034716 w 8128084"/>
              <a:gd name="connsiteY338" fmla="*/ 7315200 h 15135727"/>
              <a:gd name="connsiteX339" fmla="*/ 1155032 w 8128084"/>
              <a:gd name="connsiteY339" fmla="*/ 7050506 h 15135727"/>
              <a:gd name="connsiteX340" fmla="*/ 1155032 w 8128084"/>
              <a:gd name="connsiteY340" fmla="*/ 6930190 h 15135727"/>
              <a:gd name="connsiteX341" fmla="*/ 1155032 w 8128084"/>
              <a:gd name="connsiteY341" fmla="*/ 6761748 h 15135727"/>
              <a:gd name="connsiteX342" fmla="*/ 1203158 w 8128084"/>
              <a:gd name="connsiteY342" fmla="*/ 6617369 h 15135727"/>
              <a:gd name="connsiteX343" fmla="*/ 1371600 w 8128084"/>
              <a:gd name="connsiteY343" fmla="*/ 6472990 h 15135727"/>
              <a:gd name="connsiteX344" fmla="*/ 1443790 w 8128084"/>
              <a:gd name="connsiteY344" fmla="*/ 6328611 h 15135727"/>
              <a:gd name="connsiteX345" fmla="*/ 1419727 w 8128084"/>
              <a:gd name="connsiteY345" fmla="*/ 6208295 h 15135727"/>
              <a:gd name="connsiteX346" fmla="*/ 1275348 w 8128084"/>
              <a:gd name="connsiteY346" fmla="*/ 6304548 h 15135727"/>
              <a:gd name="connsiteX347" fmla="*/ 1323474 w 8128084"/>
              <a:gd name="connsiteY347" fmla="*/ 6015790 h 15135727"/>
              <a:gd name="connsiteX348" fmla="*/ 1540042 w 8128084"/>
              <a:gd name="connsiteY348" fmla="*/ 5871411 h 15135727"/>
              <a:gd name="connsiteX349" fmla="*/ 1540042 w 8128084"/>
              <a:gd name="connsiteY349" fmla="*/ 5751095 h 15135727"/>
              <a:gd name="connsiteX350" fmla="*/ 1395664 w 8128084"/>
              <a:gd name="connsiteY350" fmla="*/ 5799221 h 15135727"/>
              <a:gd name="connsiteX351" fmla="*/ 1179095 w 8128084"/>
              <a:gd name="connsiteY351" fmla="*/ 5799221 h 15135727"/>
              <a:gd name="connsiteX352" fmla="*/ 890337 w 8128084"/>
              <a:gd name="connsiteY352" fmla="*/ 5775158 h 15135727"/>
              <a:gd name="connsiteX353" fmla="*/ 697832 w 8128084"/>
              <a:gd name="connsiteY353" fmla="*/ 5606716 h 15135727"/>
              <a:gd name="connsiteX354" fmla="*/ 577516 w 8128084"/>
              <a:gd name="connsiteY354" fmla="*/ 5582653 h 15135727"/>
              <a:gd name="connsiteX355" fmla="*/ 697832 w 8128084"/>
              <a:gd name="connsiteY355" fmla="*/ 5775158 h 15135727"/>
              <a:gd name="connsiteX356" fmla="*/ 409074 w 8128084"/>
              <a:gd name="connsiteY356" fmla="*/ 5799221 h 15135727"/>
              <a:gd name="connsiteX357" fmla="*/ 168442 w 8128084"/>
              <a:gd name="connsiteY357" fmla="*/ 5702969 h 15135727"/>
              <a:gd name="connsiteX358" fmla="*/ 264695 w 8128084"/>
              <a:gd name="connsiteY358" fmla="*/ 5558590 h 15135727"/>
              <a:gd name="connsiteX359" fmla="*/ 144379 w 8128084"/>
              <a:gd name="connsiteY359" fmla="*/ 5510464 h 15135727"/>
              <a:gd name="connsiteX360" fmla="*/ 0 w 8128084"/>
              <a:gd name="connsiteY360" fmla="*/ 5462337 h 15135727"/>
              <a:gd name="connsiteX361" fmla="*/ 96253 w 8128084"/>
              <a:gd name="connsiteY361"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42827 w 8128084"/>
              <a:gd name="connsiteY202" fmla="*/ 14383753 h 15135727"/>
              <a:gd name="connsiteX203" fmla="*/ 4403558 w 8128084"/>
              <a:gd name="connsiteY203" fmla="*/ 14437895 h 15135727"/>
              <a:gd name="connsiteX204" fmla="*/ 4340058 w 8128084"/>
              <a:gd name="connsiteY204" fmla="*/ 14475995 h 15135727"/>
              <a:gd name="connsiteX205" fmla="*/ 4303127 w 8128084"/>
              <a:gd name="connsiteY205" fmla="*/ 14364703 h 15135727"/>
              <a:gd name="connsiteX206" fmla="*/ 4276892 w 8128084"/>
              <a:gd name="connsiteY206" fmla="*/ 14296190 h 15135727"/>
              <a:gd name="connsiteX207" fmla="*/ 4235116 w 8128084"/>
              <a:gd name="connsiteY207" fmla="*/ 14341642 h 15135727"/>
              <a:gd name="connsiteX208" fmla="*/ 4162927 w 8128084"/>
              <a:gd name="connsiteY208" fmla="*/ 14389769 h 15135727"/>
              <a:gd name="connsiteX209" fmla="*/ 4137527 w 8128084"/>
              <a:gd name="connsiteY209" fmla="*/ 14364369 h 15135727"/>
              <a:gd name="connsiteX210" fmla="*/ 3998327 w 8128084"/>
              <a:gd name="connsiteY210" fmla="*/ 14409153 h 15135727"/>
              <a:gd name="connsiteX211" fmla="*/ 4023727 w 8128084"/>
              <a:gd name="connsiteY211" fmla="*/ 14275803 h 15135727"/>
              <a:gd name="connsiteX212" fmla="*/ 3915945 w 8128084"/>
              <a:gd name="connsiteY212" fmla="*/ 14289840 h 15135727"/>
              <a:gd name="connsiteX213" fmla="*/ 3801979 w 8128084"/>
              <a:gd name="connsiteY213" fmla="*/ 14293516 h 15135727"/>
              <a:gd name="connsiteX214" fmla="*/ 3719764 w 8128084"/>
              <a:gd name="connsiteY214" fmla="*/ 14415169 h 15135727"/>
              <a:gd name="connsiteX215" fmla="*/ 3625850 w 8128084"/>
              <a:gd name="connsiteY215" fmla="*/ 14616364 h 15135727"/>
              <a:gd name="connsiteX216" fmla="*/ 3513221 w 8128084"/>
              <a:gd name="connsiteY216" fmla="*/ 14726653 h 15135727"/>
              <a:gd name="connsiteX217" fmla="*/ 3583071 w 8128084"/>
              <a:gd name="connsiteY217" fmla="*/ 14832932 h 15135727"/>
              <a:gd name="connsiteX218" fmla="*/ 3633537 w 8128084"/>
              <a:gd name="connsiteY218" fmla="*/ 14967285 h 15135727"/>
              <a:gd name="connsiteX219" fmla="*/ 3609474 w 8128084"/>
              <a:gd name="connsiteY219" fmla="*/ 15087600 h 15135727"/>
              <a:gd name="connsiteX220" fmla="*/ 3479132 w 8128084"/>
              <a:gd name="connsiteY220" fmla="*/ 14975974 h 15135727"/>
              <a:gd name="connsiteX221" fmla="*/ 3304340 w 8128084"/>
              <a:gd name="connsiteY221" fmla="*/ 14949237 h 15135727"/>
              <a:gd name="connsiteX222" fmla="*/ 3261227 w 8128084"/>
              <a:gd name="connsiteY222" fmla="*/ 14787145 h 15135727"/>
              <a:gd name="connsiteX223" fmla="*/ 3128211 w 8128084"/>
              <a:gd name="connsiteY223" fmla="*/ 14919158 h 15135727"/>
              <a:gd name="connsiteX224" fmla="*/ 3090277 w 8128084"/>
              <a:gd name="connsiteY224" fmla="*/ 15075903 h 15135727"/>
              <a:gd name="connsiteX225" fmla="*/ 2959769 w 8128084"/>
              <a:gd name="connsiteY225" fmla="*/ 15135727 h 15135727"/>
              <a:gd name="connsiteX226" fmla="*/ 2891256 w 8128084"/>
              <a:gd name="connsiteY226" fmla="*/ 14945895 h 15135727"/>
              <a:gd name="connsiteX227" fmla="*/ 2829927 w 8128084"/>
              <a:gd name="connsiteY227" fmla="*/ 14872703 h 15135727"/>
              <a:gd name="connsiteX228" fmla="*/ 2887579 w 8128084"/>
              <a:gd name="connsiteY228" fmla="*/ 14774779 h 15135727"/>
              <a:gd name="connsiteX229" fmla="*/ 2779127 w 8128084"/>
              <a:gd name="connsiteY229" fmla="*/ 14694903 h 15135727"/>
              <a:gd name="connsiteX230" fmla="*/ 2839453 w 8128084"/>
              <a:gd name="connsiteY230" fmla="*/ 14582274 h 15135727"/>
              <a:gd name="connsiteX231" fmla="*/ 2935706 w 8128084"/>
              <a:gd name="connsiteY231" fmla="*/ 14510085 h 15135727"/>
              <a:gd name="connsiteX232" fmla="*/ 2948406 w 8128084"/>
              <a:gd name="connsiteY232" fmla="*/ 14554535 h 15135727"/>
              <a:gd name="connsiteX233" fmla="*/ 2855327 w 8128084"/>
              <a:gd name="connsiteY233" fmla="*/ 14371053 h 15135727"/>
              <a:gd name="connsiteX234" fmla="*/ 3014077 w 8128084"/>
              <a:gd name="connsiteY234" fmla="*/ 14447253 h 15135727"/>
              <a:gd name="connsiteX235" fmla="*/ 3029285 w 8128084"/>
              <a:gd name="connsiteY235" fmla="*/ 14363032 h 15135727"/>
              <a:gd name="connsiteX236" fmla="*/ 3152274 w 8128084"/>
              <a:gd name="connsiteY236" fmla="*/ 14341642 h 15135727"/>
              <a:gd name="connsiteX237" fmla="*/ 3226135 w 8128084"/>
              <a:gd name="connsiteY237" fmla="*/ 14269453 h 15135727"/>
              <a:gd name="connsiteX238" fmla="*/ 3152274 w 8128084"/>
              <a:gd name="connsiteY238" fmla="*/ 14197264 h 15135727"/>
              <a:gd name="connsiteX239" fmla="*/ 3152274 w 8128084"/>
              <a:gd name="connsiteY239" fmla="*/ 14052885 h 15135727"/>
              <a:gd name="connsiteX240" fmla="*/ 3086435 w 8128084"/>
              <a:gd name="connsiteY240" fmla="*/ 14037845 h 15135727"/>
              <a:gd name="connsiteX241" fmla="*/ 3056021 w 8128084"/>
              <a:gd name="connsiteY241" fmla="*/ 14153148 h 15135727"/>
              <a:gd name="connsiteX242" fmla="*/ 2935706 w 8128084"/>
              <a:gd name="connsiteY242" fmla="*/ 14076948 h 15135727"/>
              <a:gd name="connsiteX243" fmla="*/ 2863516 w 8128084"/>
              <a:gd name="connsiteY243" fmla="*/ 14093324 h 15135727"/>
              <a:gd name="connsiteX244" fmla="*/ 2804527 w 8128084"/>
              <a:gd name="connsiteY244" fmla="*/ 14218653 h 15135727"/>
              <a:gd name="connsiteX245" fmla="*/ 2719137 w 8128084"/>
              <a:gd name="connsiteY245" fmla="*/ 14197264 h 15135727"/>
              <a:gd name="connsiteX246" fmla="*/ 2653298 w 8128084"/>
              <a:gd name="connsiteY246" fmla="*/ 14248064 h 15135727"/>
              <a:gd name="connsiteX247" fmla="*/ 2560721 w 8128084"/>
              <a:gd name="connsiteY247" fmla="*/ 14150474 h 15135727"/>
              <a:gd name="connsiteX248" fmla="*/ 2436729 w 8128084"/>
              <a:gd name="connsiteY248" fmla="*/ 13804566 h 15135727"/>
              <a:gd name="connsiteX249" fmla="*/ 2550527 w 8128084"/>
              <a:gd name="connsiteY249" fmla="*/ 13805903 h 15135727"/>
              <a:gd name="connsiteX250" fmla="*/ 2729498 w 8128084"/>
              <a:gd name="connsiteY250" fmla="*/ 13812253 h 15135727"/>
              <a:gd name="connsiteX251" fmla="*/ 2633077 w 8128084"/>
              <a:gd name="connsiteY251" fmla="*/ 13755103 h 15135727"/>
              <a:gd name="connsiteX252" fmla="*/ 2553369 w 8128084"/>
              <a:gd name="connsiteY252" fmla="*/ 13475369 h 15135727"/>
              <a:gd name="connsiteX253" fmla="*/ 2658645 w 8128084"/>
              <a:gd name="connsiteY253" fmla="*/ 13224711 h 15135727"/>
              <a:gd name="connsiteX254" fmla="*/ 2719137 w 8128084"/>
              <a:gd name="connsiteY254" fmla="*/ 13042232 h 15135727"/>
              <a:gd name="connsiteX255" fmla="*/ 2791327 w 8128084"/>
              <a:gd name="connsiteY255" fmla="*/ 12945979 h 15135727"/>
              <a:gd name="connsiteX256" fmla="*/ 2969627 w 8128084"/>
              <a:gd name="connsiteY256" fmla="*/ 12929603 h 15135727"/>
              <a:gd name="connsiteX257" fmla="*/ 3031958 w 8128084"/>
              <a:gd name="connsiteY257" fmla="*/ 13090358 h 15135727"/>
              <a:gd name="connsiteX258" fmla="*/ 3102977 w 8128084"/>
              <a:gd name="connsiteY258" fmla="*/ 12974053 h 15135727"/>
              <a:gd name="connsiteX259" fmla="*/ 3043321 w 8128084"/>
              <a:gd name="connsiteY259" fmla="*/ 12836024 h 15135727"/>
              <a:gd name="connsiteX260" fmla="*/ 2849479 w 8128084"/>
              <a:gd name="connsiteY260" fmla="*/ 12815637 h 15135727"/>
              <a:gd name="connsiteX261" fmla="*/ 2815390 w 8128084"/>
              <a:gd name="connsiteY261" fmla="*/ 12777537 h 15135727"/>
              <a:gd name="connsiteX262" fmla="*/ 3176337 w 8128084"/>
              <a:gd name="connsiteY262" fmla="*/ 12368464 h 15135727"/>
              <a:gd name="connsiteX263" fmla="*/ 3104148 w 8128084"/>
              <a:gd name="connsiteY263" fmla="*/ 12320337 h 15135727"/>
              <a:gd name="connsiteX264" fmla="*/ 3104148 w 8128084"/>
              <a:gd name="connsiteY264" fmla="*/ 12320337 h 15135727"/>
              <a:gd name="connsiteX265" fmla="*/ 3007895 w 8128084"/>
              <a:gd name="connsiteY265" fmla="*/ 12079706 h 15135727"/>
              <a:gd name="connsiteX266" fmla="*/ 2911642 w 8128084"/>
              <a:gd name="connsiteY266" fmla="*/ 11935327 h 15135727"/>
              <a:gd name="connsiteX267" fmla="*/ 2863516 w 8128084"/>
              <a:gd name="connsiteY267" fmla="*/ 11694695 h 15135727"/>
              <a:gd name="connsiteX268" fmla="*/ 2911642 w 8128084"/>
              <a:gd name="connsiteY268" fmla="*/ 11454064 h 15135727"/>
              <a:gd name="connsiteX269" fmla="*/ 3056021 w 8128084"/>
              <a:gd name="connsiteY269" fmla="*/ 11454064 h 15135727"/>
              <a:gd name="connsiteX270" fmla="*/ 2983832 w 8128084"/>
              <a:gd name="connsiteY270" fmla="*/ 11381874 h 15135727"/>
              <a:gd name="connsiteX271" fmla="*/ 3031958 w 8128084"/>
              <a:gd name="connsiteY271" fmla="*/ 11285621 h 15135727"/>
              <a:gd name="connsiteX272" fmla="*/ 3007895 w 8128084"/>
              <a:gd name="connsiteY272" fmla="*/ 11189369 h 15135727"/>
              <a:gd name="connsiteX273" fmla="*/ 2887579 w 8128084"/>
              <a:gd name="connsiteY273" fmla="*/ 11141242 h 15135727"/>
              <a:gd name="connsiteX274" fmla="*/ 2887579 w 8128084"/>
              <a:gd name="connsiteY274" fmla="*/ 10972800 h 15135727"/>
              <a:gd name="connsiteX275" fmla="*/ 2887579 w 8128084"/>
              <a:gd name="connsiteY275" fmla="*/ 10924674 h 15135727"/>
              <a:gd name="connsiteX276" fmla="*/ 2767264 w 8128084"/>
              <a:gd name="connsiteY276" fmla="*/ 11020927 h 15135727"/>
              <a:gd name="connsiteX277" fmla="*/ 2743200 w 8128084"/>
              <a:gd name="connsiteY277" fmla="*/ 10924674 h 15135727"/>
              <a:gd name="connsiteX278" fmla="*/ 2550695 w 8128084"/>
              <a:gd name="connsiteY278" fmla="*/ 11020927 h 15135727"/>
              <a:gd name="connsiteX279" fmla="*/ 2526632 w 8128084"/>
              <a:gd name="connsiteY279" fmla="*/ 11117179 h 15135727"/>
              <a:gd name="connsiteX280" fmla="*/ 2334127 w 8128084"/>
              <a:gd name="connsiteY280" fmla="*/ 10996864 h 15135727"/>
              <a:gd name="connsiteX281" fmla="*/ 2358190 w 8128084"/>
              <a:gd name="connsiteY281" fmla="*/ 10732169 h 15135727"/>
              <a:gd name="connsiteX282" fmla="*/ 2334127 w 8128084"/>
              <a:gd name="connsiteY282" fmla="*/ 10587790 h 15135727"/>
              <a:gd name="connsiteX283" fmla="*/ 2406316 w 8128084"/>
              <a:gd name="connsiteY283" fmla="*/ 10491537 h 15135727"/>
              <a:gd name="connsiteX284" fmla="*/ 2598821 w 8128084"/>
              <a:gd name="connsiteY284" fmla="*/ 10684042 h 15135727"/>
              <a:gd name="connsiteX285" fmla="*/ 2767264 w 8128084"/>
              <a:gd name="connsiteY285" fmla="*/ 10684042 h 15135727"/>
              <a:gd name="connsiteX286" fmla="*/ 2646948 w 8128084"/>
              <a:gd name="connsiteY286" fmla="*/ 10515600 h 15135727"/>
              <a:gd name="connsiteX287" fmla="*/ 2815390 w 8128084"/>
              <a:gd name="connsiteY287" fmla="*/ 10395285 h 15135727"/>
              <a:gd name="connsiteX288" fmla="*/ 3080085 w 8128084"/>
              <a:gd name="connsiteY288" fmla="*/ 10419348 h 15135727"/>
              <a:gd name="connsiteX289" fmla="*/ 3248527 w 8128084"/>
              <a:gd name="connsiteY289" fmla="*/ 10539664 h 15135727"/>
              <a:gd name="connsiteX290" fmla="*/ 3320716 w 8128084"/>
              <a:gd name="connsiteY290" fmla="*/ 10659979 h 15135727"/>
              <a:gd name="connsiteX291" fmla="*/ 3465095 w 8128084"/>
              <a:gd name="connsiteY291" fmla="*/ 10659979 h 15135727"/>
              <a:gd name="connsiteX292" fmla="*/ 3441032 w 8128084"/>
              <a:gd name="connsiteY292" fmla="*/ 10491537 h 15135727"/>
              <a:gd name="connsiteX293" fmla="*/ 3392906 w 8128084"/>
              <a:gd name="connsiteY293" fmla="*/ 10250906 h 15135727"/>
              <a:gd name="connsiteX294" fmla="*/ 3152274 w 8128084"/>
              <a:gd name="connsiteY294" fmla="*/ 10250906 h 15135727"/>
              <a:gd name="connsiteX295" fmla="*/ 3176337 w 8128084"/>
              <a:gd name="connsiteY295" fmla="*/ 10178716 h 15135727"/>
              <a:gd name="connsiteX296" fmla="*/ 3104148 w 8128084"/>
              <a:gd name="connsiteY296" fmla="*/ 10154653 h 15135727"/>
              <a:gd name="connsiteX297" fmla="*/ 3007895 w 8128084"/>
              <a:gd name="connsiteY297" fmla="*/ 9962148 h 15135727"/>
              <a:gd name="connsiteX298" fmla="*/ 3176337 w 8128084"/>
              <a:gd name="connsiteY298" fmla="*/ 9889958 h 15135727"/>
              <a:gd name="connsiteX299" fmla="*/ 2959769 w 8128084"/>
              <a:gd name="connsiteY299" fmla="*/ 9504948 h 15135727"/>
              <a:gd name="connsiteX300" fmla="*/ 2791327 w 8128084"/>
              <a:gd name="connsiteY300" fmla="*/ 9456821 h 15135727"/>
              <a:gd name="connsiteX301" fmla="*/ 2574758 w 8128084"/>
              <a:gd name="connsiteY301" fmla="*/ 9336506 h 15135727"/>
              <a:gd name="connsiteX302" fmla="*/ 2550695 w 8128084"/>
              <a:gd name="connsiteY302" fmla="*/ 9071811 h 15135727"/>
              <a:gd name="connsiteX303" fmla="*/ 2695074 w 8128084"/>
              <a:gd name="connsiteY303" fmla="*/ 8999621 h 15135727"/>
              <a:gd name="connsiteX304" fmla="*/ 2622885 w 8128084"/>
              <a:gd name="connsiteY304" fmla="*/ 8975558 h 15135727"/>
              <a:gd name="connsiteX305" fmla="*/ 2430379 w 8128084"/>
              <a:gd name="connsiteY305" fmla="*/ 8999621 h 15135727"/>
              <a:gd name="connsiteX306" fmla="*/ 2261937 w 8128084"/>
              <a:gd name="connsiteY306" fmla="*/ 9168064 h 15135727"/>
              <a:gd name="connsiteX307" fmla="*/ 2237874 w 8128084"/>
              <a:gd name="connsiteY307" fmla="*/ 8999621 h 15135727"/>
              <a:gd name="connsiteX308" fmla="*/ 2117558 w 8128084"/>
              <a:gd name="connsiteY308" fmla="*/ 8975558 h 15135727"/>
              <a:gd name="connsiteX309" fmla="*/ 2045369 w 8128084"/>
              <a:gd name="connsiteY309" fmla="*/ 8783053 h 15135727"/>
              <a:gd name="connsiteX310" fmla="*/ 1852864 w 8128084"/>
              <a:gd name="connsiteY310" fmla="*/ 8758990 h 15135727"/>
              <a:gd name="connsiteX311" fmla="*/ 1636295 w 8128084"/>
              <a:gd name="connsiteY311" fmla="*/ 8927432 h 15135727"/>
              <a:gd name="connsiteX312" fmla="*/ 1588169 w 8128084"/>
              <a:gd name="connsiteY312" fmla="*/ 9023685 h 15135727"/>
              <a:gd name="connsiteX313" fmla="*/ 1515979 w 8128084"/>
              <a:gd name="connsiteY313" fmla="*/ 8879306 h 15135727"/>
              <a:gd name="connsiteX314" fmla="*/ 1347537 w 8128084"/>
              <a:gd name="connsiteY314" fmla="*/ 8879306 h 15135727"/>
              <a:gd name="connsiteX315" fmla="*/ 1347537 w 8128084"/>
              <a:gd name="connsiteY315" fmla="*/ 8710864 h 15135727"/>
              <a:gd name="connsiteX316" fmla="*/ 1106906 w 8128084"/>
              <a:gd name="connsiteY316" fmla="*/ 8783053 h 15135727"/>
              <a:gd name="connsiteX317" fmla="*/ 890337 w 8128084"/>
              <a:gd name="connsiteY317" fmla="*/ 8686800 h 15135727"/>
              <a:gd name="connsiteX318" fmla="*/ 649706 w 8128084"/>
              <a:gd name="connsiteY318" fmla="*/ 8662737 h 15135727"/>
              <a:gd name="connsiteX319" fmla="*/ 385011 w 8128084"/>
              <a:gd name="connsiteY319" fmla="*/ 8566485 h 15135727"/>
              <a:gd name="connsiteX320" fmla="*/ 577516 w 8128084"/>
              <a:gd name="connsiteY320" fmla="*/ 8373979 h 15135727"/>
              <a:gd name="connsiteX321" fmla="*/ 794085 w 8128084"/>
              <a:gd name="connsiteY321" fmla="*/ 8301790 h 15135727"/>
              <a:gd name="connsiteX322" fmla="*/ 745958 w 8128084"/>
              <a:gd name="connsiteY322" fmla="*/ 8133348 h 15135727"/>
              <a:gd name="connsiteX323" fmla="*/ 818148 w 8128084"/>
              <a:gd name="connsiteY323" fmla="*/ 7820527 h 15135727"/>
              <a:gd name="connsiteX324" fmla="*/ 697832 w 8128084"/>
              <a:gd name="connsiteY324" fmla="*/ 7820527 h 15135727"/>
              <a:gd name="connsiteX325" fmla="*/ 625642 w 8128084"/>
              <a:gd name="connsiteY325" fmla="*/ 7916779 h 15135727"/>
              <a:gd name="connsiteX326" fmla="*/ 457200 w 8128084"/>
              <a:gd name="connsiteY326" fmla="*/ 7820527 h 15135727"/>
              <a:gd name="connsiteX327" fmla="*/ 529390 w 8128084"/>
              <a:gd name="connsiteY327" fmla="*/ 7700211 h 15135727"/>
              <a:gd name="connsiteX328" fmla="*/ 938464 w 8128084"/>
              <a:gd name="connsiteY328" fmla="*/ 7676148 h 15135727"/>
              <a:gd name="connsiteX329" fmla="*/ 1058779 w 8128084"/>
              <a:gd name="connsiteY329" fmla="*/ 7459579 h 15135727"/>
              <a:gd name="connsiteX330" fmla="*/ 1203158 w 8128084"/>
              <a:gd name="connsiteY330" fmla="*/ 7603958 h 15135727"/>
              <a:gd name="connsiteX331" fmla="*/ 1299411 w 8128084"/>
              <a:gd name="connsiteY331" fmla="*/ 7555832 h 15135727"/>
              <a:gd name="connsiteX332" fmla="*/ 1443790 w 8128084"/>
              <a:gd name="connsiteY332" fmla="*/ 7507706 h 15135727"/>
              <a:gd name="connsiteX333" fmla="*/ 1684421 w 8128084"/>
              <a:gd name="connsiteY333" fmla="*/ 7603958 h 15135727"/>
              <a:gd name="connsiteX334" fmla="*/ 1684421 w 8128084"/>
              <a:gd name="connsiteY334" fmla="*/ 7603958 h 15135727"/>
              <a:gd name="connsiteX335" fmla="*/ 1540042 w 8128084"/>
              <a:gd name="connsiteY335" fmla="*/ 7363327 h 15135727"/>
              <a:gd name="connsiteX336" fmla="*/ 1299411 w 8128084"/>
              <a:gd name="connsiteY336" fmla="*/ 7315200 h 15135727"/>
              <a:gd name="connsiteX337" fmla="*/ 1130969 w 8128084"/>
              <a:gd name="connsiteY337" fmla="*/ 7339264 h 15135727"/>
              <a:gd name="connsiteX338" fmla="*/ 1034716 w 8128084"/>
              <a:gd name="connsiteY338" fmla="*/ 7315200 h 15135727"/>
              <a:gd name="connsiteX339" fmla="*/ 1155032 w 8128084"/>
              <a:gd name="connsiteY339" fmla="*/ 7050506 h 15135727"/>
              <a:gd name="connsiteX340" fmla="*/ 1155032 w 8128084"/>
              <a:gd name="connsiteY340" fmla="*/ 6930190 h 15135727"/>
              <a:gd name="connsiteX341" fmla="*/ 1155032 w 8128084"/>
              <a:gd name="connsiteY341" fmla="*/ 6761748 h 15135727"/>
              <a:gd name="connsiteX342" fmla="*/ 1203158 w 8128084"/>
              <a:gd name="connsiteY342" fmla="*/ 6617369 h 15135727"/>
              <a:gd name="connsiteX343" fmla="*/ 1371600 w 8128084"/>
              <a:gd name="connsiteY343" fmla="*/ 6472990 h 15135727"/>
              <a:gd name="connsiteX344" fmla="*/ 1443790 w 8128084"/>
              <a:gd name="connsiteY344" fmla="*/ 6328611 h 15135727"/>
              <a:gd name="connsiteX345" fmla="*/ 1419727 w 8128084"/>
              <a:gd name="connsiteY345" fmla="*/ 6208295 h 15135727"/>
              <a:gd name="connsiteX346" fmla="*/ 1275348 w 8128084"/>
              <a:gd name="connsiteY346" fmla="*/ 6304548 h 15135727"/>
              <a:gd name="connsiteX347" fmla="*/ 1323474 w 8128084"/>
              <a:gd name="connsiteY347" fmla="*/ 6015790 h 15135727"/>
              <a:gd name="connsiteX348" fmla="*/ 1540042 w 8128084"/>
              <a:gd name="connsiteY348" fmla="*/ 5871411 h 15135727"/>
              <a:gd name="connsiteX349" fmla="*/ 1540042 w 8128084"/>
              <a:gd name="connsiteY349" fmla="*/ 5751095 h 15135727"/>
              <a:gd name="connsiteX350" fmla="*/ 1395664 w 8128084"/>
              <a:gd name="connsiteY350" fmla="*/ 5799221 h 15135727"/>
              <a:gd name="connsiteX351" fmla="*/ 1179095 w 8128084"/>
              <a:gd name="connsiteY351" fmla="*/ 5799221 h 15135727"/>
              <a:gd name="connsiteX352" fmla="*/ 890337 w 8128084"/>
              <a:gd name="connsiteY352" fmla="*/ 5775158 h 15135727"/>
              <a:gd name="connsiteX353" fmla="*/ 697832 w 8128084"/>
              <a:gd name="connsiteY353" fmla="*/ 5606716 h 15135727"/>
              <a:gd name="connsiteX354" fmla="*/ 577516 w 8128084"/>
              <a:gd name="connsiteY354" fmla="*/ 5582653 h 15135727"/>
              <a:gd name="connsiteX355" fmla="*/ 697832 w 8128084"/>
              <a:gd name="connsiteY355" fmla="*/ 5775158 h 15135727"/>
              <a:gd name="connsiteX356" fmla="*/ 409074 w 8128084"/>
              <a:gd name="connsiteY356" fmla="*/ 5799221 h 15135727"/>
              <a:gd name="connsiteX357" fmla="*/ 168442 w 8128084"/>
              <a:gd name="connsiteY357" fmla="*/ 5702969 h 15135727"/>
              <a:gd name="connsiteX358" fmla="*/ 264695 w 8128084"/>
              <a:gd name="connsiteY358" fmla="*/ 5558590 h 15135727"/>
              <a:gd name="connsiteX359" fmla="*/ 144379 w 8128084"/>
              <a:gd name="connsiteY359" fmla="*/ 5510464 h 15135727"/>
              <a:gd name="connsiteX360" fmla="*/ 0 w 8128084"/>
              <a:gd name="connsiteY360" fmla="*/ 5462337 h 15135727"/>
              <a:gd name="connsiteX361" fmla="*/ 96253 w 8128084"/>
              <a:gd name="connsiteY361"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42827 w 8128084"/>
              <a:gd name="connsiteY202" fmla="*/ 14383753 h 15135727"/>
              <a:gd name="connsiteX203" fmla="*/ 4403558 w 8128084"/>
              <a:gd name="connsiteY203" fmla="*/ 14437895 h 15135727"/>
              <a:gd name="connsiteX204" fmla="*/ 4340058 w 8128084"/>
              <a:gd name="connsiteY204" fmla="*/ 14475995 h 15135727"/>
              <a:gd name="connsiteX205" fmla="*/ 4303127 w 8128084"/>
              <a:gd name="connsiteY205" fmla="*/ 14364703 h 15135727"/>
              <a:gd name="connsiteX206" fmla="*/ 4276892 w 8128084"/>
              <a:gd name="connsiteY206" fmla="*/ 14296190 h 15135727"/>
              <a:gd name="connsiteX207" fmla="*/ 4235116 w 8128084"/>
              <a:gd name="connsiteY207" fmla="*/ 14341642 h 15135727"/>
              <a:gd name="connsiteX208" fmla="*/ 4162927 w 8128084"/>
              <a:gd name="connsiteY208" fmla="*/ 14389769 h 15135727"/>
              <a:gd name="connsiteX209" fmla="*/ 4137527 w 8128084"/>
              <a:gd name="connsiteY209" fmla="*/ 14364369 h 15135727"/>
              <a:gd name="connsiteX210" fmla="*/ 3998327 w 8128084"/>
              <a:gd name="connsiteY210" fmla="*/ 14409153 h 15135727"/>
              <a:gd name="connsiteX211" fmla="*/ 4023727 w 8128084"/>
              <a:gd name="connsiteY211" fmla="*/ 14275803 h 15135727"/>
              <a:gd name="connsiteX212" fmla="*/ 3915945 w 8128084"/>
              <a:gd name="connsiteY212" fmla="*/ 14289840 h 15135727"/>
              <a:gd name="connsiteX213" fmla="*/ 3801979 w 8128084"/>
              <a:gd name="connsiteY213" fmla="*/ 14293516 h 15135727"/>
              <a:gd name="connsiteX214" fmla="*/ 3719764 w 8128084"/>
              <a:gd name="connsiteY214" fmla="*/ 14415169 h 15135727"/>
              <a:gd name="connsiteX215" fmla="*/ 3625850 w 8128084"/>
              <a:gd name="connsiteY215" fmla="*/ 14616364 h 15135727"/>
              <a:gd name="connsiteX216" fmla="*/ 3513221 w 8128084"/>
              <a:gd name="connsiteY216" fmla="*/ 14726653 h 15135727"/>
              <a:gd name="connsiteX217" fmla="*/ 3583071 w 8128084"/>
              <a:gd name="connsiteY217" fmla="*/ 14832932 h 15135727"/>
              <a:gd name="connsiteX218" fmla="*/ 3633537 w 8128084"/>
              <a:gd name="connsiteY218" fmla="*/ 14967285 h 15135727"/>
              <a:gd name="connsiteX219" fmla="*/ 3609474 w 8128084"/>
              <a:gd name="connsiteY219" fmla="*/ 15087600 h 15135727"/>
              <a:gd name="connsiteX220" fmla="*/ 3479132 w 8128084"/>
              <a:gd name="connsiteY220" fmla="*/ 14975974 h 15135727"/>
              <a:gd name="connsiteX221" fmla="*/ 3304340 w 8128084"/>
              <a:gd name="connsiteY221" fmla="*/ 14949237 h 15135727"/>
              <a:gd name="connsiteX222" fmla="*/ 3261227 w 8128084"/>
              <a:gd name="connsiteY222" fmla="*/ 14787145 h 15135727"/>
              <a:gd name="connsiteX223" fmla="*/ 3128211 w 8128084"/>
              <a:gd name="connsiteY223" fmla="*/ 14919158 h 15135727"/>
              <a:gd name="connsiteX224" fmla="*/ 3090277 w 8128084"/>
              <a:gd name="connsiteY224" fmla="*/ 15075903 h 15135727"/>
              <a:gd name="connsiteX225" fmla="*/ 2959769 w 8128084"/>
              <a:gd name="connsiteY225" fmla="*/ 15135727 h 15135727"/>
              <a:gd name="connsiteX226" fmla="*/ 2891256 w 8128084"/>
              <a:gd name="connsiteY226" fmla="*/ 14945895 h 15135727"/>
              <a:gd name="connsiteX227" fmla="*/ 2829927 w 8128084"/>
              <a:gd name="connsiteY227" fmla="*/ 14872703 h 15135727"/>
              <a:gd name="connsiteX228" fmla="*/ 2887579 w 8128084"/>
              <a:gd name="connsiteY228" fmla="*/ 14774779 h 15135727"/>
              <a:gd name="connsiteX229" fmla="*/ 2779127 w 8128084"/>
              <a:gd name="connsiteY229" fmla="*/ 14694903 h 15135727"/>
              <a:gd name="connsiteX230" fmla="*/ 2839453 w 8128084"/>
              <a:gd name="connsiteY230" fmla="*/ 14582274 h 15135727"/>
              <a:gd name="connsiteX231" fmla="*/ 2935706 w 8128084"/>
              <a:gd name="connsiteY231" fmla="*/ 14510085 h 15135727"/>
              <a:gd name="connsiteX232" fmla="*/ 2948406 w 8128084"/>
              <a:gd name="connsiteY232" fmla="*/ 14554535 h 15135727"/>
              <a:gd name="connsiteX233" fmla="*/ 2855327 w 8128084"/>
              <a:gd name="connsiteY233" fmla="*/ 14371053 h 15135727"/>
              <a:gd name="connsiteX234" fmla="*/ 3014077 w 8128084"/>
              <a:gd name="connsiteY234" fmla="*/ 14447253 h 15135727"/>
              <a:gd name="connsiteX235" fmla="*/ 3029285 w 8128084"/>
              <a:gd name="connsiteY235" fmla="*/ 14363032 h 15135727"/>
              <a:gd name="connsiteX236" fmla="*/ 3152274 w 8128084"/>
              <a:gd name="connsiteY236" fmla="*/ 14341642 h 15135727"/>
              <a:gd name="connsiteX237" fmla="*/ 3226135 w 8128084"/>
              <a:gd name="connsiteY237" fmla="*/ 14269453 h 15135727"/>
              <a:gd name="connsiteX238" fmla="*/ 3152274 w 8128084"/>
              <a:gd name="connsiteY238" fmla="*/ 14197264 h 15135727"/>
              <a:gd name="connsiteX239" fmla="*/ 3152274 w 8128084"/>
              <a:gd name="connsiteY239" fmla="*/ 14052885 h 15135727"/>
              <a:gd name="connsiteX240" fmla="*/ 3086435 w 8128084"/>
              <a:gd name="connsiteY240" fmla="*/ 14037845 h 15135727"/>
              <a:gd name="connsiteX241" fmla="*/ 3056021 w 8128084"/>
              <a:gd name="connsiteY241" fmla="*/ 14153148 h 15135727"/>
              <a:gd name="connsiteX242" fmla="*/ 2935706 w 8128084"/>
              <a:gd name="connsiteY242" fmla="*/ 14076948 h 15135727"/>
              <a:gd name="connsiteX243" fmla="*/ 2863516 w 8128084"/>
              <a:gd name="connsiteY243" fmla="*/ 14093324 h 15135727"/>
              <a:gd name="connsiteX244" fmla="*/ 2804527 w 8128084"/>
              <a:gd name="connsiteY244" fmla="*/ 14218653 h 15135727"/>
              <a:gd name="connsiteX245" fmla="*/ 2719137 w 8128084"/>
              <a:gd name="connsiteY245" fmla="*/ 14197264 h 15135727"/>
              <a:gd name="connsiteX246" fmla="*/ 2653298 w 8128084"/>
              <a:gd name="connsiteY246" fmla="*/ 14248064 h 15135727"/>
              <a:gd name="connsiteX247" fmla="*/ 2560721 w 8128084"/>
              <a:gd name="connsiteY247" fmla="*/ 14150474 h 15135727"/>
              <a:gd name="connsiteX248" fmla="*/ 2436729 w 8128084"/>
              <a:gd name="connsiteY248" fmla="*/ 13804566 h 15135727"/>
              <a:gd name="connsiteX249" fmla="*/ 2550527 w 8128084"/>
              <a:gd name="connsiteY249" fmla="*/ 13805903 h 15135727"/>
              <a:gd name="connsiteX250" fmla="*/ 2729498 w 8128084"/>
              <a:gd name="connsiteY250" fmla="*/ 13812253 h 15135727"/>
              <a:gd name="connsiteX251" fmla="*/ 2633077 w 8128084"/>
              <a:gd name="connsiteY251" fmla="*/ 13755103 h 15135727"/>
              <a:gd name="connsiteX252" fmla="*/ 2553369 w 8128084"/>
              <a:gd name="connsiteY252" fmla="*/ 13475369 h 15135727"/>
              <a:gd name="connsiteX253" fmla="*/ 2658645 w 8128084"/>
              <a:gd name="connsiteY253" fmla="*/ 13224711 h 15135727"/>
              <a:gd name="connsiteX254" fmla="*/ 2719137 w 8128084"/>
              <a:gd name="connsiteY254" fmla="*/ 13042232 h 15135727"/>
              <a:gd name="connsiteX255" fmla="*/ 2791327 w 8128084"/>
              <a:gd name="connsiteY255" fmla="*/ 12945979 h 15135727"/>
              <a:gd name="connsiteX256" fmla="*/ 2969627 w 8128084"/>
              <a:gd name="connsiteY256" fmla="*/ 12929603 h 15135727"/>
              <a:gd name="connsiteX257" fmla="*/ 3031958 w 8128084"/>
              <a:gd name="connsiteY257" fmla="*/ 13090358 h 15135727"/>
              <a:gd name="connsiteX258" fmla="*/ 3102977 w 8128084"/>
              <a:gd name="connsiteY258" fmla="*/ 12974053 h 15135727"/>
              <a:gd name="connsiteX259" fmla="*/ 3043321 w 8128084"/>
              <a:gd name="connsiteY259" fmla="*/ 12836024 h 15135727"/>
              <a:gd name="connsiteX260" fmla="*/ 2849479 w 8128084"/>
              <a:gd name="connsiteY260" fmla="*/ 12815637 h 15135727"/>
              <a:gd name="connsiteX261" fmla="*/ 2815390 w 8128084"/>
              <a:gd name="connsiteY261" fmla="*/ 12777537 h 15135727"/>
              <a:gd name="connsiteX262" fmla="*/ 2887077 w 8128084"/>
              <a:gd name="connsiteY262" fmla="*/ 12586703 h 15135727"/>
              <a:gd name="connsiteX263" fmla="*/ 3176337 w 8128084"/>
              <a:gd name="connsiteY263" fmla="*/ 12368464 h 15135727"/>
              <a:gd name="connsiteX264" fmla="*/ 3104148 w 8128084"/>
              <a:gd name="connsiteY264" fmla="*/ 12320337 h 15135727"/>
              <a:gd name="connsiteX265" fmla="*/ 3104148 w 8128084"/>
              <a:gd name="connsiteY265" fmla="*/ 12320337 h 15135727"/>
              <a:gd name="connsiteX266" fmla="*/ 3007895 w 8128084"/>
              <a:gd name="connsiteY266" fmla="*/ 12079706 h 15135727"/>
              <a:gd name="connsiteX267" fmla="*/ 2911642 w 8128084"/>
              <a:gd name="connsiteY267" fmla="*/ 11935327 h 15135727"/>
              <a:gd name="connsiteX268" fmla="*/ 2863516 w 8128084"/>
              <a:gd name="connsiteY268" fmla="*/ 11694695 h 15135727"/>
              <a:gd name="connsiteX269" fmla="*/ 2911642 w 8128084"/>
              <a:gd name="connsiteY269" fmla="*/ 11454064 h 15135727"/>
              <a:gd name="connsiteX270" fmla="*/ 3056021 w 8128084"/>
              <a:gd name="connsiteY270" fmla="*/ 11454064 h 15135727"/>
              <a:gd name="connsiteX271" fmla="*/ 2983832 w 8128084"/>
              <a:gd name="connsiteY271" fmla="*/ 11381874 h 15135727"/>
              <a:gd name="connsiteX272" fmla="*/ 3031958 w 8128084"/>
              <a:gd name="connsiteY272" fmla="*/ 11285621 h 15135727"/>
              <a:gd name="connsiteX273" fmla="*/ 3007895 w 8128084"/>
              <a:gd name="connsiteY273" fmla="*/ 11189369 h 15135727"/>
              <a:gd name="connsiteX274" fmla="*/ 2887579 w 8128084"/>
              <a:gd name="connsiteY274" fmla="*/ 11141242 h 15135727"/>
              <a:gd name="connsiteX275" fmla="*/ 2887579 w 8128084"/>
              <a:gd name="connsiteY275" fmla="*/ 10972800 h 15135727"/>
              <a:gd name="connsiteX276" fmla="*/ 2887579 w 8128084"/>
              <a:gd name="connsiteY276" fmla="*/ 10924674 h 15135727"/>
              <a:gd name="connsiteX277" fmla="*/ 2767264 w 8128084"/>
              <a:gd name="connsiteY277" fmla="*/ 11020927 h 15135727"/>
              <a:gd name="connsiteX278" fmla="*/ 2743200 w 8128084"/>
              <a:gd name="connsiteY278" fmla="*/ 10924674 h 15135727"/>
              <a:gd name="connsiteX279" fmla="*/ 2550695 w 8128084"/>
              <a:gd name="connsiteY279" fmla="*/ 11020927 h 15135727"/>
              <a:gd name="connsiteX280" fmla="*/ 2526632 w 8128084"/>
              <a:gd name="connsiteY280" fmla="*/ 11117179 h 15135727"/>
              <a:gd name="connsiteX281" fmla="*/ 2334127 w 8128084"/>
              <a:gd name="connsiteY281" fmla="*/ 10996864 h 15135727"/>
              <a:gd name="connsiteX282" fmla="*/ 2358190 w 8128084"/>
              <a:gd name="connsiteY282" fmla="*/ 10732169 h 15135727"/>
              <a:gd name="connsiteX283" fmla="*/ 2334127 w 8128084"/>
              <a:gd name="connsiteY283" fmla="*/ 10587790 h 15135727"/>
              <a:gd name="connsiteX284" fmla="*/ 2406316 w 8128084"/>
              <a:gd name="connsiteY284" fmla="*/ 10491537 h 15135727"/>
              <a:gd name="connsiteX285" fmla="*/ 2598821 w 8128084"/>
              <a:gd name="connsiteY285" fmla="*/ 10684042 h 15135727"/>
              <a:gd name="connsiteX286" fmla="*/ 2767264 w 8128084"/>
              <a:gd name="connsiteY286" fmla="*/ 10684042 h 15135727"/>
              <a:gd name="connsiteX287" fmla="*/ 2646948 w 8128084"/>
              <a:gd name="connsiteY287" fmla="*/ 10515600 h 15135727"/>
              <a:gd name="connsiteX288" fmla="*/ 2815390 w 8128084"/>
              <a:gd name="connsiteY288" fmla="*/ 10395285 h 15135727"/>
              <a:gd name="connsiteX289" fmla="*/ 3080085 w 8128084"/>
              <a:gd name="connsiteY289" fmla="*/ 10419348 h 15135727"/>
              <a:gd name="connsiteX290" fmla="*/ 3248527 w 8128084"/>
              <a:gd name="connsiteY290" fmla="*/ 10539664 h 15135727"/>
              <a:gd name="connsiteX291" fmla="*/ 3320716 w 8128084"/>
              <a:gd name="connsiteY291" fmla="*/ 10659979 h 15135727"/>
              <a:gd name="connsiteX292" fmla="*/ 3465095 w 8128084"/>
              <a:gd name="connsiteY292" fmla="*/ 10659979 h 15135727"/>
              <a:gd name="connsiteX293" fmla="*/ 3441032 w 8128084"/>
              <a:gd name="connsiteY293" fmla="*/ 10491537 h 15135727"/>
              <a:gd name="connsiteX294" fmla="*/ 3392906 w 8128084"/>
              <a:gd name="connsiteY294" fmla="*/ 10250906 h 15135727"/>
              <a:gd name="connsiteX295" fmla="*/ 3152274 w 8128084"/>
              <a:gd name="connsiteY295" fmla="*/ 10250906 h 15135727"/>
              <a:gd name="connsiteX296" fmla="*/ 3176337 w 8128084"/>
              <a:gd name="connsiteY296" fmla="*/ 10178716 h 15135727"/>
              <a:gd name="connsiteX297" fmla="*/ 3104148 w 8128084"/>
              <a:gd name="connsiteY297" fmla="*/ 10154653 h 15135727"/>
              <a:gd name="connsiteX298" fmla="*/ 3007895 w 8128084"/>
              <a:gd name="connsiteY298" fmla="*/ 9962148 h 15135727"/>
              <a:gd name="connsiteX299" fmla="*/ 3176337 w 8128084"/>
              <a:gd name="connsiteY299" fmla="*/ 9889958 h 15135727"/>
              <a:gd name="connsiteX300" fmla="*/ 2959769 w 8128084"/>
              <a:gd name="connsiteY300" fmla="*/ 9504948 h 15135727"/>
              <a:gd name="connsiteX301" fmla="*/ 2791327 w 8128084"/>
              <a:gd name="connsiteY301" fmla="*/ 9456821 h 15135727"/>
              <a:gd name="connsiteX302" fmla="*/ 2574758 w 8128084"/>
              <a:gd name="connsiteY302" fmla="*/ 9336506 h 15135727"/>
              <a:gd name="connsiteX303" fmla="*/ 2550695 w 8128084"/>
              <a:gd name="connsiteY303" fmla="*/ 9071811 h 15135727"/>
              <a:gd name="connsiteX304" fmla="*/ 2695074 w 8128084"/>
              <a:gd name="connsiteY304" fmla="*/ 8999621 h 15135727"/>
              <a:gd name="connsiteX305" fmla="*/ 2622885 w 8128084"/>
              <a:gd name="connsiteY305" fmla="*/ 8975558 h 15135727"/>
              <a:gd name="connsiteX306" fmla="*/ 2430379 w 8128084"/>
              <a:gd name="connsiteY306" fmla="*/ 8999621 h 15135727"/>
              <a:gd name="connsiteX307" fmla="*/ 2261937 w 8128084"/>
              <a:gd name="connsiteY307" fmla="*/ 9168064 h 15135727"/>
              <a:gd name="connsiteX308" fmla="*/ 2237874 w 8128084"/>
              <a:gd name="connsiteY308" fmla="*/ 8999621 h 15135727"/>
              <a:gd name="connsiteX309" fmla="*/ 2117558 w 8128084"/>
              <a:gd name="connsiteY309" fmla="*/ 8975558 h 15135727"/>
              <a:gd name="connsiteX310" fmla="*/ 2045369 w 8128084"/>
              <a:gd name="connsiteY310" fmla="*/ 8783053 h 15135727"/>
              <a:gd name="connsiteX311" fmla="*/ 1852864 w 8128084"/>
              <a:gd name="connsiteY311" fmla="*/ 8758990 h 15135727"/>
              <a:gd name="connsiteX312" fmla="*/ 1636295 w 8128084"/>
              <a:gd name="connsiteY312" fmla="*/ 8927432 h 15135727"/>
              <a:gd name="connsiteX313" fmla="*/ 1588169 w 8128084"/>
              <a:gd name="connsiteY313" fmla="*/ 9023685 h 15135727"/>
              <a:gd name="connsiteX314" fmla="*/ 1515979 w 8128084"/>
              <a:gd name="connsiteY314" fmla="*/ 8879306 h 15135727"/>
              <a:gd name="connsiteX315" fmla="*/ 1347537 w 8128084"/>
              <a:gd name="connsiteY315" fmla="*/ 8879306 h 15135727"/>
              <a:gd name="connsiteX316" fmla="*/ 1347537 w 8128084"/>
              <a:gd name="connsiteY316" fmla="*/ 8710864 h 15135727"/>
              <a:gd name="connsiteX317" fmla="*/ 1106906 w 8128084"/>
              <a:gd name="connsiteY317" fmla="*/ 8783053 h 15135727"/>
              <a:gd name="connsiteX318" fmla="*/ 890337 w 8128084"/>
              <a:gd name="connsiteY318" fmla="*/ 8686800 h 15135727"/>
              <a:gd name="connsiteX319" fmla="*/ 649706 w 8128084"/>
              <a:gd name="connsiteY319" fmla="*/ 8662737 h 15135727"/>
              <a:gd name="connsiteX320" fmla="*/ 385011 w 8128084"/>
              <a:gd name="connsiteY320" fmla="*/ 8566485 h 15135727"/>
              <a:gd name="connsiteX321" fmla="*/ 577516 w 8128084"/>
              <a:gd name="connsiteY321" fmla="*/ 8373979 h 15135727"/>
              <a:gd name="connsiteX322" fmla="*/ 794085 w 8128084"/>
              <a:gd name="connsiteY322" fmla="*/ 8301790 h 15135727"/>
              <a:gd name="connsiteX323" fmla="*/ 745958 w 8128084"/>
              <a:gd name="connsiteY323" fmla="*/ 8133348 h 15135727"/>
              <a:gd name="connsiteX324" fmla="*/ 818148 w 8128084"/>
              <a:gd name="connsiteY324" fmla="*/ 7820527 h 15135727"/>
              <a:gd name="connsiteX325" fmla="*/ 697832 w 8128084"/>
              <a:gd name="connsiteY325" fmla="*/ 7820527 h 15135727"/>
              <a:gd name="connsiteX326" fmla="*/ 625642 w 8128084"/>
              <a:gd name="connsiteY326" fmla="*/ 7916779 h 15135727"/>
              <a:gd name="connsiteX327" fmla="*/ 457200 w 8128084"/>
              <a:gd name="connsiteY327" fmla="*/ 7820527 h 15135727"/>
              <a:gd name="connsiteX328" fmla="*/ 529390 w 8128084"/>
              <a:gd name="connsiteY328" fmla="*/ 7700211 h 15135727"/>
              <a:gd name="connsiteX329" fmla="*/ 938464 w 8128084"/>
              <a:gd name="connsiteY329" fmla="*/ 7676148 h 15135727"/>
              <a:gd name="connsiteX330" fmla="*/ 1058779 w 8128084"/>
              <a:gd name="connsiteY330" fmla="*/ 7459579 h 15135727"/>
              <a:gd name="connsiteX331" fmla="*/ 1203158 w 8128084"/>
              <a:gd name="connsiteY331" fmla="*/ 7603958 h 15135727"/>
              <a:gd name="connsiteX332" fmla="*/ 1299411 w 8128084"/>
              <a:gd name="connsiteY332" fmla="*/ 7555832 h 15135727"/>
              <a:gd name="connsiteX333" fmla="*/ 1443790 w 8128084"/>
              <a:gd name="connsiteY333" fmla="*/ 7507706 h 15135727"/>
              <a:gd name="connsiteX334" fmla="*/ 1684421 w 8128084"/>
              <a:gd name="connsiteY334" fmla="*/ 7603958 h 15135727"/>
              <a:gd name="connsiteX335" fmla="*/ 1684421 w 8128084"/>
              <a:gd name="connsiteY335" fmla="*/ 7603958 h 15135727"/>
              <a:gd name="connsiteX336" fmla="*/ 1540042 w 8128084"/>
              <a:gd name="connsiteY336" fmla="*/ 7363327 h 15135727"/>
              <a:gd name="connsiteX337" fmla="*/ 1299411 w 8128084"/>
              <a:gd name="connsiteY337" fmla="*/ 7315200 h 15135727"/>
              <a:gd name="connsiteX338" fmla="*/ 1130969 w 8128084"/>
              <a:gd name="connsiteY338" fmla="*/ 7339264 h 15135727"/>
              <a:gd name="connsiteX339" fmla="*/ 1034716 w 8128084"/>
              <a:gd name="connsiteY339" fmla="*/ 7315200 h 15135727"/>
              <a:gd name="connsiteX340" fmla="*/ 1155032 w 8128084"/>
              <a:gd name="connsiteY340" fmla="*/ 7050506 h 15135727"/>
              <a:gd name="connsiteX341" fmla="*/ 1155032 w 8128084"/>
              <a:gd name="connsiteY341" fmla="*/ 6930190 h 15135727"/>
              <a:gd name="connsiteX342" fmla="*/ 1155032 w 8128084"/>
              <a:gd name="connsiteY342" fmla="*/ 6761748 h 15135727"/>
              <a:gd name="connsiteX343" fmla="*/ 1203158 w 8128084"/>
              <a:gd name="connsiteY343" fmla="*/ 6617369 h 15135727"/>
              <a:gd name="connsiteX344" fmla="*/ 1371600 w 8128084"/>
              <a:gd name="connsiteY344" fmla="*/ 6472990 h 15135727"/>
              <a:gd name="connsiteX345" fmla="*/ 1443790 w 8128084"/>
              <a:gd name="connsiteY345" fmla="*/ 6328611 h 15135727"/>
              <a:gd name="connsiteX346" fmla="*/ 1419727 w 8128084"/>
              <a:gd name="connsiteY346" fmla="*/ 6208295 h 15135727"/>
              <a:gd name="connsiteX347" fmla="*/ 1275348 w 8128084"/>
              <a:gd name="connsiteY347" fmla="*/ 6304548 h 15135727"/>
              <a:gd name="connsiteX348" fmla="*/ 1323474 w 8128084"/>
              <a:gd name="connsiteY348" fmla="*/ 6015790 h 15135727"/>
              <a:gd name="connsiteX349" fmla="*/ 1540042 w 8128084"/>
              <a:gd name="connsiteY349" fmla="*/ 5871411 h 15135727"/>
              <a:gd name="connsiteX350" fmla="*/ 1540042 w 8128084"/>
              <a:gd name="connsiteY350" fmla="*/ 5751095 h 15135727"/>
              <a:gd name="connsiteX351" fmla="*/ 1395664 w 8128084"/>
              <a:gd name="connsiteY351" fmla="*/ 5799221 h 15135727"/>
              <a:gd name="connsiteX352" fmla="*/ 1179095 w 8128084"/>
              <a:gd name="connsiteY352" fmla="*/ 5799221 h 15135727"/>
              <a:gd name="connsiteX353" fmla="*/ 890337 w 8128084"/>
              <a:gd name="connsiteY353" fmla="*/ 5775158 h 15135727"/>
              <a:gd name="connsiteX354" fmla="*/ 697832 w 8128084"/>
              <a:gd name="connsiteY354" fmla="*/ 5606716 h 15135727"/>
              <a:gd name="connsiteX355" fmla="*/ 577516 w 8128084"/>
              <a:gd name="connsiteY355" fmla="*/ 5582653 h 15135727"/>
              <a:gd name="connsiteX356" fmla="*/ 697832 w 8128084"/>
              <a:gd name="connsiteY356" fmla="*/ 5775158 h 15135727"/>
              <a:gd name="connsiteX357" fmla="*/ 409074 w 8128084"/>
              <a:gd name="connsiteY357" fmla="*/ 5799221 h 15135727"/>
              <a:gd name="connsiteX358" fmla="*/ 168442 w 8128084"/>
              <a:gd name="connsiteY358" fmla="*/ 5702969 h 15135727"/>
              <a:gd name="connsiteX359" fmla="*/ 264695 w 8128084"/>
              <a:gd name="connsiteY359" fmla="*/ 5558590 h 15135727"/>
              <a:gd name="connsiteX360" fmla="*/ 144379 w 8128084"/>
              <a:gd name="connsiteY360" fmla="*/ 5510464 h 15135727"/>
              <a:gd name="connsiteX361" fmla="*/ 0 w 8128084"/>
              <a:gd name="connsiteY361" fmla="*/ 5462337 h 15135727"/>
              <a:gd name="connsiteX362" fmla="*/ 96253 w 8128084"/>
              <a:gd name="connsiteY362"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42827 w 8128084"/>
              <a:gd name="connsiteY202" fmla="*/ 14383753 h 15135727"/>
              <a:gd name="connsiteX203" fmla="*/ 4403558 w 8128084"/>
              <a:gd name="connsiteY203" fmla="*/ 14437895 h 15135727"/>
              <a:gd name="connsiteX204" fmla="*/ 4340058 w 8128084"/>
              <a:gd name="connsiteY204" fmla="*/ 14475995 h 15135727"/>
              <a:gd name="connsiteX205" fmla="*/ 4303127 w 8128084"/>
              <a:gd name="connsiteY205" fmla="*/ 14364703 h 15135727"/>
              <a:gd name="connsiteX206" fmla="*/ 4276892 w 8128084"/>
              <a:gd name="connsiteY206" fmla="*/ 14296190 h 15135727"/>
              <a:gd name="connsiteX207" fmla="*/ 4235116 w 8128084"/>
              <a:gd name="connsiteY207" fmla="*/ 14341642 h 15135727"/>
              <a:gd name="connsiteX208" fmla="*/ 4162927 w 8128084"/>
              <a:gd name="connsiteY208" fmla="*/ 14389769 h 15135727"/>
              <a:gd name="connsiteX209" fmla="*/ 4137527 w 8128084"/>
              <a:gd name="connsiteY209" fmla="*/ 14364369 h 15135727"/>
              <a:gd name="connsiteX210" fmla="*/ 3998327 w 8128084"/>
              <a:gd name="connsiteY210" fmla="*/ 14409153 h 15135727"/>
              <a:gd name="connsiteX211" fmla="*/ 4023727 w 8128084"/>
              <a:gd name="connsiteY211" fmla="*/ 14275803 h 15135727"/>
              <a:gd name="connsiteX212" fmla="*/ 3915945 w 8128084"/>
              <a:gd name="connsiteY212" fmla="*/ 14289840 h 15135727"/>
              <a:gd name="connsiteX213" fmla="*/ 3801979 w 8128084"/>
              <a:gd name="connsiteY213" fmla="*/ 14293516 h 15135727"/>
              <a:gd name="connsiteX214" fmla="*/ 3719764 w 8128084"/>
              <a:gd name="connsiteY214" fmla="*/ 14415169 h 15135727"/>
              <a:gd name="connsiteX215" fmla="*/ 3625850 w 8128084"/>
              <a:gd name="connsiteY215" fmla="*/ 14616364 h 15135727"/>
              <a:gd name="connsiteX216" fmla="*/ 3513221 w 8128084"/>
              <a:gd name="connsiteY216" fmla="*/ 14726653 h 15135727"/>
              <a:gd name="connsiteX217" fmla="*/ 3583071 w 8128084"/>
              <a:gd name="connsiteY217" fmla="*/ 14832932 h 15135727"/>
              <a:gd name="connsiteX218" fmla="*/ 3633537 w 8128084"/>
              <a:gd name="connsiteY218" fmla="*/ 14967285 h 15135727"/>
              <a:gd name="connsiteX219" fmla="*/ 3609474 w 8128084"/>
              <a:gd name="connsiteY219" fmla="*/ 15087600 h 15135727"/>
              <a:gd name="connsiteX220" fmla="*/ 3479132 w 8128084"/>
              <a:gd name="connsiteY220" fmla="*/ 14975974 h 15135727"/>
              <a:gd name="connsiteX221" fmla="*/ 3304340 w 8128084"/>
              <a:gd name="connsiteY221" fmla="*/ 14949237 h 15135727"/>
              <a:gd name="connsiteX222" fmla="*/ 3261227 w 8128084"/>
              <a:gd name="connsiteY222" fmla="*/ 14787145 h 15135727"/>
              <a:gd name="connsiteX223" fmla="*/ 3128211 w 8128084"/>
              <a:gd name="connsiteY223" fmla="*/ 14919158 h 15135727"/>
              <a:gd name="connsiteX224" fmla="*/ 3090277 w 8128084"/>
              <a:gd name="connsiteY224" fmla="*/ 15075903 h 15135727"/>
              <a:gd name="connsiteX225" fmla="*/ 2959769 w 8128084"/>
              <a:gd name="connsiteY225" fmla="*/ 15135727 h 15135727"/>
              <a:gd name="connsiteX226" fmla="*/ 2891256 w 8128084"/>
              <a:gd name="connsiteY226" fmla="*/ 14945895 h 15135727"/>
              <a:gd name="connsiteX227" fmla="*/ 2829927 w 8128084"/>
              <a:gd name="connsiteY227" fmla="*/ 14872703 h 15135727"/>
              <a:gd name="connsiteX228" fmla="*/ 2887579 w 8128084"/>
              <a:gd name="connsiteY228" fmla="*/ 14774779 h 15135727"/>
              <a:gd name="connsiteX229" fmla="*/ 2779127 w 8128084"/>
              <a:gd name="connsiteY229" fmla="*/ 14694903 h 15135727"/>
              <a:gd name="connsiteX230" fmla="*/ 2839453 w 8128084"/>
              <a:gd name="connsiteY230" fmla="*/ 14582274 h 15135727"/>
              <a:gd name="connsiteX231" fmla="*/ 2935706 w 8128084"/>
              <a:gd name="connsiteY231" fmla="*/ 14510085 h 15135727"/>
              <a:gd name="connsiteX232" fmla="*/ 2948406 w 8128084"/>
              <a:gd name="connsiteY232" fmla="*/ 14554535 h 15135727"/>
              <a:gd name="connsiteX233" fmla="*/ 2855327 w 8128084"/>
              <a:gd name="connsiteY233" fmla="*/ 14371053 h 15135727"/>
              <a:gd name="connsiteX234" fmla="*/ 3014077 w 8128084"/>
              <a:gd name="connsiteY234" fmla="*/ 14447253 h 15135727"/>
              <a:gd name="connsiteX235" fmla="*/ 3029285 w 8128084"/>
              <a:gd name="connsiteY235" fmla="*/ 14363032 h 15135727"/>
              <a:gd name="connsiteX236" fmla="*/ 3152274 w 8128084"/>
              <a:gd name="connsiteY236" fmla="*/ 14341642 h 15135727"/>
              <a:gd name="connsiteX237" fmla="*/ 3226135 w 8128084"/>
              <a:gd name="connsiteY237" fmla="*/ 14269453 h 15135727"/>
              <a:gd name="connsiteX238" fmla="*/ 3152274 w 8128084"/>
              <a:gd name="connsiteY238" fmla="*/ 14197264 h 15135727"/>
              <a:gd name="connsiteX239" fmla="*/ 3152274 w 8128084"/>
              <a:gd name="connsiteY239" fmla="*/ 14052885 h 15135727"/>
              <a:gd name="connsiteX240" fmla="*/ 3086435 w 8128084"/>
              <a:gd name="connsiteY240" fmla="*/ 14037845 h 15135727"/>
              <a:gd name="connsiteX241" fmla="*/ 3056021 w 8128084"/>
              <a:gd name="connsiteY241" fmla="*/ 14153148 h 15135727"/>
              <a:gd name="connsiteX242" fmla="*/ 2935706 w 8128084"/>
              <a:gd name="connsiteY242" fmla="*/ 14076948 h 15135727"/>
              <a:gd name="connsiteX243" fmla="*/ 2863516 w 8128084"/>
              <a:gd name="connsiteY243" fmla="*/ 14093324 h 15135727"/>
              <a:gd name="connsiteX244" fmla="*/ 2804527 w 8128084"/>
              <a:gd name="connsiteY244" fmla="*/ 14218653 h 15135727"/>
              <a:gd name="connsiteX245" fmla="*/ 2719137 w 8128084"/>
              <a:gd name="connsiteY245" fmla="*/ 14197264 h 15135727"/>
              <a:gd name="connsiteX246" fmla="*/ 2653298 w 8128084"/>
              <a:gd name="connsiteY246" fmla="*/ 14248064 h 15135727"/>
              <a:gd name="connsiteX247" fmla="*/ 2560721 w 8128084"/>
              <a:gd name="connsiteY247" fmla="*/ 14150474 h 15135727"/>
              <a:gd name="connsiteX248" fmla="*/ 2436729 w 8128084"/>
              <a:gd name="connsiteY248" fmla="*/ 13804566 h 15135727"/>
              <a:gd name="connsiteX249" fmla="*/ 2550527 w 8128084"/>
              <a:gd name="connsiteY249" fmla="*/ 13805903 h 15135727"/>
              <a:gd name="connsiteX250" fmla="*/ 2729498 w 8128084"/>
              <a:gd name="connsiteY250" fmla="*/ 13812253 h 15135727"/>
              <a:gd name="connsiteX251" fmla="*/ 2633077 w 8128084"/>
              <a:gd name="connsiteY251" fmla="*/ 13755103 h 15135727"/>
              <a:gd name="connsiteX252" fmla="*/ 2553369 w 8128084"/>
              <a:gd name="connsiteY252" fmla="*/ 13475369 h 15135727"/>
              <a:gd name="connsiteX253" fmla="*/ 2658645 w 8128084"/>
              <a:gd name="connsiteY253" fmla="*/ 13224711 h 15135727"/>
              <a:gd name="connsiteX254" fmla="*/ 2719137 w 8128084"/>
              <a:gd name="connsiteY254" fmla="*/ 13042232 h 15135727"/>
              <a:gd name="connsiteX255" fmla="*/ 2791327 w 8128084"/>
              <a:gd name="connsiteY255" fmla="*/ 12945979 h 15135727"/>
              <a:gd name="connsiteX256" fmla="*/ 2969627 w 8128084"/>
              <a:gd name="connsiteY256" fmla="*/ 12929603 h 15135727"/>
              <a:gd name="connsiteX257" fmla="*/ 3031958 w 8128084"/>
              <a:gd name="connsiteY257" fmla="*/ 13090358 h 15135727"/>
              <a:gd name="connsiteX258" fmla="*/ 3102977 w 8128084"/>
              <a:gd name="connsiteY258" fmla="*/ 12974053 h 15135727"/>
              <a:gd name="connsiteX259" fmla="*/ 3043321 w 8128084"/>
              <a:gd name="connsiteY259" fmla="*/ 12836024 h 15135727"/>
              <a:gd name="connsiteX260" fmla="*/ 2849479 w 8128084"/>
              <a:gd name="connsiteY260" fmla="*/ 12815637 h 15135727"/>
              <a:gd name="connsiteX261" fmla="*/ 2815390 w 8128084"/>
              <a:gd name="connsiteY261" fmla="*/ 12777537 h 15135727"/>
              <a:gd name="connsiteX262" fmla="*/ 2887077 w 8128084"/>
              <a:gd name="connsiteY262" fmla="*/ 12586703 h 15135727"/>
              <a:gd name="connsiteX263" fmla="*/ 3153777 w 8128084"/>
              <a:gd name="connsiteY263" fmla="*/ 12516853 h 15135727"/>
              <a:gd name="connsiteX264" fmla="*/ 3176337 w 8128084"/>
              <a:gd name="connsiteY264" fmla="*/ 12368464 h 15135727"/>
              <a:gd name="connsiteX265" fmla="*/ 3104148 w 8128084"/>
              <a:gd name="connsiteY265" fmla="*/ 12320337 h 15135727"/>
              <a:gd name="connsiteX266" fmla="*/ 3104148 w 8128084"/>
              <a:gd name="connsiteY266" fmla="*/ 12320337 h 15135727"/>
              <a:gd name="connsiteX267" fmla="*/ 3007895 w 8128084"/>
              <a:gd name="connsiteY267" fmla="*/ 12079706 h 15135727"/>
              <a:gd name="connsiteX268" fmla="*/ 2911642 w 8128084"/>
              <a:gd name="connsiteY268" fmla="*/ 11935327 h 15135727"/>
              <a:gd name="connsiteX269" fmla="*/ 2863516 w 8128084"/>
              <a:gd name="connsiteY269" fmla="*/ 11694695 h 15135727"/>
              <a:gd name="connsiteX270" fmla="*/ 2911642 w 8128084"/>
              <a:gd name="connsiteY270" fmla="*/ 11454064 h 15135727"/>
              <a:gd name="connsiteX271" fmla="*/ 3056021 w 8128084"/>
              <a:gd name="connsiteY271" fmla="*/ 11454064 h 15135727"/>
              <a:gd name="connsiteX272" fmla="*/ 2983832 w 8128084"/>
              <a:gd name="connsiteY272" fmla="*/ 11381874 h 15135727"/>
              <a:gd name="connsiteX273" fmla="*/ 3031958 w 8128084"/>
              <a:gd name="connsiteY273" fmla="*/ 11285621 h 15135727"/>
              <a:gd name="connsiteX274" fmla="*/ 3007895 w 8128084"/>
              <a:gd name="connsiteY274" fmla="*/ 11189369 h 15135727"/>
              <a:gd name="connsiteX275" fmla="*/ 2887579 w 8128084"/>
              <a:gd name="connsiteY275" fmla="*/ 11141242 h 15135727"/>
              <a:gd name="connsiteX276" fmla="*/ 2887579 w 8128084"/>
              <a:gd name="connsiteY276" fmla="*/ 10972800 h 15135727"/>
              <a:gd name="connsiteX277" fmla="*/ 2887579 w 8128084"/>
              <a:gd name="connsiteY277" fmla="*/ 10924674 h 15135727"/>
              <a:gd name="connsiteX278" fmla="*/ 2767264 w 8128084"/>
              <a:gd name="connsiteY278" fmla="*/ 11020927 h 15135727"/>
              <a:gd name="connsiteX279" fmla="*/ 2743200 w 8128084"/>
              <a:gd name="connsiteY279" fmla="*/ 10924674 h 15135727"/>
              <a:gd name="connsiteX280" fmla="*/ 2550695 w 8128084"/>
              <a:gd name="connsiteY280" fmla="*/ 11020927 h 15135727"/>
              <a:gd name="connsiteX281" fmla="*/ 2526632 w 8128084"/>
              <a:gd name="connsiteY281" fmla="*/ 11117179 h 15135727"/>
              <a:gd name="connsiteX282" fmla="*/ 2334127 w 8128084"/>
              <a:gd name="connsiteY282" fmla="*/ 10996864 h 15135727"/>
              <a:gd name="connsiteX283" fmla="*/ 2358190 w 8128084"/>
              <a:gd name="connsiteY283" fmla="*/ 10732169 h 15135727"/>
              <a:gd name="connsiteX284" fmla="*/ 2334127 w 8128084"/>
              <a:gd name="connsiteY284" fmla="*/ 10587790 h 15135727"/>
              <a:gd name="connsiteX285" fmla="*/ 2406316 w 8128084"/>
              <a:gd name="connsiteY285" fmla="*/ 10491537 h 15135727"/>
              <a:gd name="connsiteX286" fmla="*/ 2598821 w 8128084"/>
              <a:gd name="connsiteY286" fmla="*/ 10684042 h 15135727"/>
              <a:gd name="connsiteX287" fmla="*/ 2767264 w 8128084"/>
              <a:gd name="connsiteY287" fmla="*/ 10684042 h 15135727"/>
              <a:gd name="connsiteX288" fmla="*/ 2646948 w 8128084"/>
              <a:gd name="connsiteY288" fmla="*/ 10515600 h 15135727"/>
              <a:gd name="connsiteX289" fmla="*/ 2815390 w 8128084"/>
              <a:gd name="connsiteY289" fmla="*/ 10395285 h 15135727"/>
              <a:gd name="connsiteX290" fmla="*/ 3080085 w 8128084"/>
              <a:gd name="connsiteY290" fmla="*/ 10419348 h 15135727"/>
              <a:gd name="connsiteX291" fmla="*/ 3248527 w 8128084"/>
              <a:gd name="connsiteY291" fmla="*/ 10539664 h 15135727"/>
              <a:gd name="connsiteX292" fmla="*/ 3320716 w 8128084"/>
              <a:gd name="connsiteY292" fmla="*/ 10659979 h 15135727"/>
              <a:gd name="connsiteX293" fmla="*/ 3465095 w 8128084"/>
              <a:gd name="connsiteY293" fmla="*/ 10659979 h 15135727"/>
              <a:gd name="connsiteX294" fmla="*/ 3441032 w 8128084"/>
              <a:gd name="connsiteY294" fmla="*/ 10491537 h 15135727"/>
              <a:gd name="connsiteX295" fmla="*/ 3392906 w 8128084"/>
              <a:gd name="connsiteY295" fmla="*/ 10250906 h 15135727"/>
              <a:gd name="connsiteX296" fmla="*/ 3152274 w 8128084"/>
              <a:gd name="connsiteY296" fmla="*/ 10250906 h 15135727"/>
              <a:gd name="connsiteX297" fmla="*/ 3176337 w 8128084"/>
              <a:gd name="connsiteY297" fmla="*/ 10178716 h 15135727"/>
              <a:gd name="connsiteX298" fmla="*/ 3104148 w 8128084"/>
              <a:gd name="connsiteY298" fmla="*/ 10154653 h 15135727"/>
              <a:gd name="connsiteX299" fmla="*/ 3007895 w 8128084"/>
              <a:gd name="connsiteY299" fmla="*/ 9962148 h 15135727"/>
              <a:gd name="connsiteX300" fmla="*/ 3176337 w 8128084"/>
              <a:gd name="connsiteY300" fmla="*/ 9889958 h 15135727"/>
              <a:gd name="connsiteX301" fmla="*/ 2959769 w 8128084"/>
              <a:gd name="connsiteY301" fmla="*/ 9504948 h 15135727"/>
              <a:gd name="connsiteX302" fmla="*/ 2791327 w 8128084"/>
              <a:gd name="connsiteY302" fmla="*/ 9456821 h 15135727"/>
              <a:gd name="connsiteX303" fmla="*/ 2574758 w 8128084"/>
              <a:gd name="connsiteY303" fmla="*/ 9336506 h 15135727"/>
              <a:gd name="connsiteX304" fmla="*/ 2550695 w 8128084"/>
              <a:gd name="connsiteY304" fmla="*/ 9071811 h 15135727"/>
              <a:gd name="connsiteX305" fmla="*/ 2695074 w 8128084"/>
              <a:gd name="connsiteY305" fmla="*/ 8999621 h 15135727"/>
              <a:gd name="connsiteX306" fmla="*/ 2622885 w 8128084"/>
              <a:gd name="connsiteY306" fmla="*/ 8975558 h 15135727"/>
              <a:gd name="connsiteX307" fmla="*/ 2430379 w 8128084"/>
              <a:gd name="connsiteY307" fmla="*/ 8999621 h 15135727"/>
              <a:gd name="connsiteX308" fmla="*/ 2261937 w 8128084"/>
              <a:gd name="connsiteY308" fmla="*/ 9168064 h 15135727"/>
              <a:gd name="connsiteX309" fmla="*/ 2237874 w 8128084"/>
              <a:gd name="connsiteY309" fmla="*/ 8999621 h 15135727"/>
              <a:gd name="connsiteX310" fmla="*/ 2117558 w 8128084"/>
              <a:gd name="connsiteY310" fmla="*/ 8975558 h 15135727"/>
              <a:gd name="connsiteX311" fmla="*/ 2045369 w 8128084"/>
              <a:gd name="connsiteY311" fmla="*/ 8783053 h 15135727"/>
              <a:gd name="connsiteX312" fmla="*/ 1852864 w 8128084"/>
              <a:gd name="connsiteY312" fmla="*/ 8758990 h 15135727"/>
              <a:gd name="connsiteX313" fmla="*/ 1636295 w 8128084"/>
              <a:gd name="connsiteY313" fmla="*/ 8927432 h 15135727"/>
              <a:gd name="connsiteX314" fmla="*/ 1588169 w 8128084"/>
              <a:gd name="connsiteY314" fmla="*/ 9023685 h 15135727"/>
              <a:gd name="connsiteX315" fmla="*/ 1515979 w 8128084"/>
              <a:gd name="connsiteY315" fmla="*/ 8879306 h 15135727"/>
              <a:gd name="connsiteX316" fmla="*/ 1347537 w 8128084"/>
              <a:gd name="connsiteY316" fmla="*/ 8879306 h 15135727"/>
              <a:gd name="connsiteX317" fmla="*/ 1347537 w 8128084"/>
              <a:gd name="connsiteY317" fmla="*/ 8710864 h 15135727"/>
              <a:gd name="connsiteX318" fmla="*/ 1106906 w 8128084"/>
              <a:gd name="connsiteY318" fmla="*/ 8783053 h 15135727"/>
              <a:gd name="connsiteX319" fmla="*/ 890337 w 8128084"/>
              <a:gd name="connsiteY319" fmla="*/ 8686800 h 15135727"/>
              <a:gd name="connsiteX320" fmla="*/ 649706 w 8128084"/>
              <a:gd name="connsiteY320" fmla="*/ 8662737 h 15135727"/>
              <a:gd name="connsiteX321" fmla="*/ 385011 w 8128084"/>
              <a:gd name="connsiteY321" fmla="*/ 8566485 h 15135727"/>
              <a:gd name="connsiteX322" fmla="*/ 577516 w 8128084"/>
              <a:gd name="connsiteY322" fmla="*/ 8373979 h 15135727"/>
              <a:gd name="connsiteX323" fmla="*/ 794085 w 8128084"/>
              <a:gd name="connsiteY323" fmla="*/ 8301790 h 15135727"/>
              <a:gd name="connsiteX324" fmla="*/ 745958 w 8128084"/>
              <a:gd name="connsiteY324" fmla="*/ 8133348 h 15135727"/>
              <a:gd name="connsiteX325" fmla="*/ 818148 w 8128084"/>
              <a:gd name="connsiteY325" fmla="*/ 7820527 h 15135727"/>
              <a:gd name="connsiteX326" fmla="*/ 697832 w 8128084"/>
              <a:gd name="connsiteY326" fmla="*/ 7820527 h 15135727"/>
              <a:gd name="connsiteX327" fmla="*/ 625642 w 8128084"/>
              <a:gd name="connsiteY327" fmla="*/ 7916779 h 15135727"/>
              <a:gd name="connsiteX328" fmla="*/ 457200 w 8128084"/>
              <a:gd name="connsiteY328" fmla="*/ 7820527 h 15135727"/>
              <a:gd name="connsiteX329" fmla="*/ 529390 w 8128084"/>
              <a:gd name="connsiteY329" fmla="*/ 7700211 h 15135727"/>
              <a:gd name="connsiteX330" fmla="*/ 938464 w 8128084"/>
              <a:gd name="connsiteY330" fmla="*/ 7676148 h 15135727"/>
              <a:gd name="connsiteX331" fmla="*/ 1058779 w 8128084"/>
              <a:gd name="connsiteY331" fmla="*/ 7459579 h 15135727"/>
              <a:gd name="connsiteX332" fmla="*/ 1203158 w 8128084"/>
              <a:gd name="connsiteY332" fmla="*/ 7603958 h 15135727"/>
              <a:gd name="connsiteX333" fmla="*/ 1299411 w 8128084"/>
              <a:gd name="connsiteY333" fmla="*/ 7555832 h 15135727"/>
              <a:gd name="connsiteX334" fmla="*/ 1443790 w 8128084"/>
              <a:gd name="connsiteY334" fmla="*/ 7507706 h 15135727"/>
              <a:gd name="connsiteX335" fmla="*/ 1684421 w 8128084"/>
              <a:gd name="connsiteY335" fmla="*/ 7603958 h 15135727"/>
              <a:gd name="connsiteX336" fmla="*/ 1684421 w 8128084"/>
              <a:gd name="connsiteY336" fmla="*/ 7603958 h 15135727"/>
              <a:gd name="connsiteX337" fmla="*/ 1540042 w 8128084"/>
              <a:gd name="connsiteY337" fmla="*/ 7363327 h 15135727"/>
              <a:gd name="connsiteX338" fmla="*/ 1299411 w 8128084"/>
              <a:gd name="connsiteY338" fmla="*/ 7315200 h 15135727"/>
              <a:gd name="connsiteX339" fmla="*/ 1130969 w 8128084"/>
              <a:gd name="connsiteY339" fmla="*/ 7339264 h 15135727"/>
              <a:gd name="connsiteX340" fmla="*/ 1034716 w 8128084"/>
              <a:gd name="connsiteY340" fmla="*/ 7315200 h 15135727"/>
              <a:gd name="connsiteX341" fmla="*/ 1155032 w 8128084"/>
              <a:gd name="connsiteY341" fmla="*/ 7050506 h 15135727"/>
              <a:gd name="connsiteX342" fmla="*/ 1155032 w 8128084"/>
              <a:gd name="connsiteY342" fmla="*/ 6930190 h 15135727"/>
              <a:gd name="connsiteX343" fmla="*/ 1155032 w 8128084"/>
              <a:gd name="connsiteY343" fmla="*/ 6761748 h 15135727"/>
              <a:gd name="connsiteX344" fmla="*/ 1203158 w 8128084"/>
              <a:gd name="connsiteY344" fmla="*/ 6617369 h 15135727"/>
              <a:gd name="connsiteX345" fmla="*/ 1371600 w 8128084"/>
              <a:gd name="connsiteY345" fmla="*/ 6472990 h 15135727"/>
              <a:gd name="connsiteX346" fmla="*/ 1443790 w 8128084"/>
              <a:gd name="connsiteY346" fmla="*/ 6328611 h 15135727"/>
              <a:gd name="connsiteX347" fmla="*/ 1419727 w 8128084"/>
              <a:gd name="connsiteY347" fmla="*/ 6208295 h 15135727"/>
              <a:gd name="connsiteX348" fmla="*/ 1275348 w 8128084"/>
              <a:gd name="connsiteY348" fmla="*/ 6304548 h 15135727"/>
              <a:gd name="connsiteX349" fmla="*/ 1323474 w 8128084"/>
              <a:gd name="connsiteY349" fmla="*/ 6015790 h 15135727"/>
              <a:gd name="connsiteX350" fmla="*/ 1540042 w 8128084"/>
              <a:gd name="connsiteY350" fmla="*/ 5871411 h 15135727"/>
              <a:gd name="connsiteX351" fmla="*/ 1540042 w 8128084"/>
              <a:gd name="connsiteY351" fmla="*/ 5751095 h 15135727"/>
              <a:gd name="connsiteX352" fmla="*/ 1395664 w 8128084"/>
              <a:gd name="connsiteY352" fmla="*/ 5799221 h 15135727"/>
              <a:gd name="connsiteX353" fmla="*/ 1179095 w 8128084"/>
              <a:gd name="connsiteY353" fmla="*/ 5799221 h 15135727"/>
              <a:gd name="connsiteX354" fmla="*/ 890337 w 8128084"/>
              <a:gd name="connsiteY354" fmla="*/ 5775158 h 15135727"/>
              <a:gd name="connsiteX355" fmla="*/ 697832 w 8128084"/>
              <a:gd name="connsiteY355" fmla="*/ 5606716 h 15135727"/>
              <a:gd name="connsiteX356" fmla="*/ 577516 w 8128084"/>
              <a:gd name="connsiteY356" fmla="*/ 5582653 h 15135727"/>
              <a:gd name="connsiteX357" fmla="*/ 697832 w 8128084"/>
              <a:gd name="connsiteY357" fmla="*/ 5775158 h 15135727"/>
              <a:gd name="connsiteX358" fmla="*/ 409074 w 8128084"/>
              <a:gd name="connsiteY358" fmla="*/ 5799221 h 15135727"/>
              <a:gd name="connsiteX359" fmla="*/ 168442 w 8128084"/>
              <a:gd name="connsiteY359" fmla="*/ 5702969 h 15135727"/>
              <a:gd name="connsiteX360" fmla="*/ 264695 w 8128084"/>
              <a:gd name="connsiteY360" fmla="*/ 5558590 h 15135727"/>
              <a:gd name="connsiteX361" fmla="*/ 144379 w 8128084"/>
              <a:gd name="connsiteY361" fmla="*/ 5510464 h 15135727"/>
              <a:gd name="connsiteX362" fmla="*/ 0 w 8128084"/>
              <a:gd name="connsiteY362" fmla="*/ 5462337 h 15135727"/>
              <a:gd name="connsiteX363" fmla="*/ 96253 w 8128084"/>
              <a:gd name="connsiteY363"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42827 w 8128084"/>
              <a:gd name="connsiteY202" fmla="*/ 14383753 h 15135727"/>
              <a:gd name="connsiteX203" fmla="*/ 4403558 w 8128084"/>
              <a:gd name="connsiteY203" fmla="*/ 14437895 h 15135727"/>
              <a:gd name="connsiteX204" fmla="*/ 4340058 w 8128084"/>
              <a:gd name="connsiteY204" fmla="*/ 14475995 h 15135727"/>
              <a:gd name="connsiteX205" fmla="*/ 4303127 w 8128084"/>
              <a:gd name="connsiteY205" fmla="*/ 14364703 h 15135727"/>
              <a:gd name="connsiteX206" fmla="*/ 4276892 w 8128084"/>
              <a:gd name="connsiteY206" fmla="*/ 14296190 h 15135727"/>
              <a:gd name="connsiteX207" fmla="*/ 4235116 w 8128084"/>
              <a:gd name="connsiteY207" fmla="*/ 14341642 h 15135727"/>
              <a:gd name="connsiteX208" fmla="*/ 4162927 w 8128084"/>
              <a:gd name="connsiteY208" fmla="*/ 14389769 h 15135727"/>
              <a:gd name="connsiteX209" fmla="*/ 4137527 w 8128084"/>
              <a:gd name="connsiteY209" fmla="*/ 14364369 h 15135727"/>
              <a:gd name="connsiteX210" fmla="*/ 3998327 w 8128084"/>
              <a:gd name="connsiteY210" fmla="*/ 14409153 h 15135727"/>
              <a:gd name="connsiteX211" fmla="*/ 4023727 w 8128084"/>
              <a:gd name="connsiteY211" fmla="*/ 14275803 h 15135727"/>
              <a:gd name="connsiteX212" fmla="*/ 3915945 w 8128084"/>
              <a:gd name="connsiteY212" fmla="*/ 14289840 h 15135727"/>
              <a:gd name="connsiteX213" fmla="*/ 3801979 w 8128084"/>
              <a:gd name="connsiteY213" fmla="*/ 14293516 h 15135727"/>
              <a:gd name="connsiteX214" fmla="*/ 3719764 w 8128084"/>
              <a:gd name="connsiteY214" fmla="*/ 14415169 h 15135727"/>
              <a:gd name="connsiteX215" fmla="*/ 3625850 w 8128084"/>
              <a:gd name="connsiteY215" fmla="*/ 14616364 h 15135727"/>
              <a:gd name="connsiteX216" fmla="*/ 3513221 w 8128084"/>
              <a:gd name="connsiteY216" fmla="*/ 14726653 h 15135727"/>
              <a:gd name="connsiteX217" fmla="*/ 3583071 w 8128084"/>
              <a:gd name="connsiteY217" fmla="*/ 14832932 h 15135727"/>
              <a:gd name="connsiteX218" fmla="*/ 3633537 w 8128084"/>
              <a:gd name="connsiteY218" fmla="*/ 14967285 h 15135727"/>
              <a:gd name="connsiteX219" fmla="*/ 3609474 w 8128084"/>
              <a:gd name="connsiteY219" fmla="*/ 15087600 h 15135727"/>
              <a:gd name="connsiteX220" fmla="*/ 3479132 w 8128084"/>
              <a:gd name="connsiteY220" fmla="*/ 14975974 h 15135727"/>
              <a:gd name="connsiteX221" fmla="*/ 3304340 w 8128084"/>
              <a:gd name="connsiteY221" fmla="*/ 14949237 h 15135727"/>
              <a:gd name="connsiteX222" fmla="*/ 3261227 w 8128084"/>
              <a:gd name="connsiteY222" fmla="*/ 14787145 h 15135727"/>
              <a:gd name="connsiteX223" fmla="*/ 3128211 w 8128084"/>
              <a:gd name="connsiteY223" fmla="*/ 14919158 h 15135727"/>
              <a:gd name="connsiteX224" fmla="*/ 3090277 w 8128084"/>
              <a:gd name="connsiteY224" fmla="*/ 15075903 h 15135727"/>
              <a:gd name="connsiteX225" fmla="*/ 2959769 w 8128084"/>
              <a:gd name="connsiteY225" fmla="*/ 15135727 h 15135727"/>
              <a:gd name="connsiteX226" fmla="*/ 2891256 w 8128084"/>
              <a:gd name="connsiteY226" fmla="*/ 14945895 h 15135727"/>
              <a:gd name="connsiteX227" fmla="*/ 2829927 w 8128084"/>
              <a:gd name="connsiteY227" fmla="*/ 14872703 h 15135727"/>
              <a:gd name="connsiteX228" fmla="*/ 2887579 w 8128084"/>
              <a:gd name="connsiteY228" fmla="*/ 14774779 h 15135727"/>
              <a:gd name="connsiteX229" fmla="*/ 2779127 w 8128084"/>
              <a:gd name="connsiteY229" fmla="*/ 14694903 h 15135727"/>
              <a:gd name="connsiteX230" fmla="*/ 2839453 w 8128084"/>
              <a:gd name="connsiteY230" fmla="*/ 14582274 h 15135727"/>
              <a:gd name="connsiteX231" fmla="*/ 2935706 w 8128084"/>
              <a:gd name="connsiteY231" fmla="*/ 14510085 h 15135727"/>
              <a:gd name="connsiteX232" fmla="*/ 2948406 w 8128084"/>
              <a:gd name="connsiteY232" fmla="*/ 14554535 h 15135727"/>
              <a:gd name="connsiteX233" fmla="*/ 2855327 w 8128084"/>
              <a:gd name="connsiteY233" fmla="*/ 14371053 h 15135727"/>
              <a:gd name="connsiteX234" fmla="*/ 3014077 w 8128084"/>
              <a:gd name="connsiteY234" fmla="*/ 14447253 h 15135727"/>
              <a:gd name="connsiteX235" fmla="*/ 3029285 w 8128084"/>
              <a:gd name="connsiteY235" fmla="*/ 14363032 h 15135727"/>
              <a:gd name="connsiteX236" fmla="*/ 3152274 w 8128084"/>
              <a:gd name="connsiteY236" fmla="*/ 14341642 h 15135727"/>
              <a:gd name="connsiteX237" fmla="*/ 3226135 w 8128084"/>
              <a:gd name="connsiteY237" fmla="*/ 14269453 h 15135727"/>
              <a:gd name="connsiteX238" fmla="*/ 3152274 w 8128084"/>
              <a:gd name="connsiteY238" fmla="*/ 14197264 h 15135727"/>
              <a:gd name="connsiteX239" fmla="*/ 3152274 w 8128084"/>
              <a:gd name="connsiteY239" fmla="*/ 14052885 h 15135727"/>
              <a:gd name="connsiteX240" fmla="*/ 3086435 w 8128084"/>
              <a:gd name="connsiteY240" fmla="*/ 14037845 h 15135727"/>
              <a:gd name="connsiteX241" fmla="*/ 3056021 w 8128084"/>
              <a:gd name="connsiteY241" fmla="*/ 14153148 h 15135727"/>
              <a:gd name="connsiteX242" fmla="*/ 2935706 w 8128084"/>
              <a:gd name="connsiteY242" fmla="*/ 14076948 h 15135727"/>
              <a:gd name="connsiteX243" fmla="*/ 2863516 w 8128084"/>
              <a:gd name="connsiteY243" fmla="*/ 14093324 h 15135727"/>
              <a:gd name="connsiteX244" fmla="*/ 2804527 w 8128084"/>
              <a:gd name="connsiteY244" fmla="*/ 14218653 h 15135727"/>
              <a:gd name="connsiteX245" fmla="*/ 2719137 w 8128084"/>
              <a:gd name="connsiteY245" fmla="*/ 14197264 h 15135727"/>
              <a:gd name="connsiteX246" fmla="*/ 2653298 w 8128084"/>
              <a:gd name="connsiteY246" fmla="*/ 14248064 h 15135727"/>
              <a:gd name="connsiteX247" fmla="*/ 2560721 w 8128084"/>
              <a:gd name="connsiteY247" fmla="*/ 14150474 h 15135727"/>
              <a:gd name="connsiteX248" fmla="*/ 2436729 w 8128084"/>
              <a:gd name="connsiteY248" fmla="*/ 13804566 h 15135727"/>
              <a:gd name="connsiteX249" fmla="*/ 2550527 w 8128084"/>
              <a:gd name="connsiteY249" fmla="*/ 13805903 h 15135727"/>
              <a:gd name="connsiteX250" fmla="*/ 2729498 w 8128084"/>
              <a:gd name="connsiteY250" fmla="*/ 13812253 h 15135727"/>
              <a:gd name="connsiteX251" fmla="*/ 2633077 w 8128084"/>
              <a:gd name="connsiteY251" fmla="*/ 13755103 h 15135727"/>
              <a:gd name="connsiteX252" fmla="*/ 2553369 w 8128084"/>
              <a:gd name="connsiteY252" fmla="*/ 13475369 h 15135727"/>
              <a:gd name="connsiteX253" fmla="*/ 2658645 w 8128084"/>
              <a:gd name="connsiteY253" fmla="*/ 13224711 h 15135727"/>
              <a:gd name="connsiteX254" fmla="*/ 2719137 w 8128084"/>
              <a:gd name="connsiteY254" fmla="*/ 13042232 h 15135727"/>
              <a:gd name="connsiteX255" fmla="*/ 2791327 w 8128084"/>
              <a:gd name="connsiteY255" fmla="*/ 12945979 h 15135727"/>
              <a:gd name="connsiteX256" fmla="*/ 2969627 w 8128084"/>
              <a:gd name="connsiteY256" fmla="*/ 12929603 h 15135727"/>
              <a:gd name="connsiteX257" fmla="*/ 3031958 w 8128084"/>
              <a:gd name="connsiteY257" fmla="*/ 13090358 h 15135727"/>
              <a:gd name="connsiteX258" fmla="*/ 3102977 w 8128084"/>
              <a:gd name="connsiteY258" fmla="*/ 12974053 h 15135727"/>
              <a:gd name="connsiteX259" fmla="*/ 3043321 w 8128084"/>
              <a:gd name="connsiteY259" fmla="*/ 12836024 h 15135727"/>
              <a:gd name="connsiteX260" fmla="*/ 2849479 w 8128084"/>
              <a:gd name="connsiteY260" fmla="*/ 12815637 h 15135727"/>
              <a:gd name="connsiteX261" fmla="*/ 2815390 w 8128084"/>
              <a:gd name="connsiteY261" fmla="*/ 12777537 h 15135727"/>
              <a:gd name="connsiteX262" fmla="*/ 2887077 w 8128084"/>
              <a:gd name="connsiteY262" fmla="*/ 12586703 h 15135727"/>
              <a:gd name="connsiteX263" fmla="*/ 3153777 w 8128084"/>
              <a:gd name="connsiteY263" fmla="*/ 12516853 h 15135727"/>
              <a:gd name="connsiteX264" fmla="*/ 3176337 w 8128084"/>
              <a:gd name="connsiteY264" fmla="*/ 12368464 h 15135727"/>
              <a:gd name="connsiteX265" fmla="*/ 3104148 w 8128084"/>
              <a:gd name="connsiteY265" fmla="*/ 12320337 h 15135727"/>
              <a:gd name="connsiteX266" fmla="*/ 3104148 w 8128084"/>
              <a:gd name="connsiteY266" fmla="*/ 12320337 h 15135727"/>
              <a:gd name="connsiteX267" fmla="*/ 3007895 w 8128084"/>
              <a:gd name="connsiteY267" fmla="*/ 12079706 h 15135727"/>
              <a:gd name="connsiteX268" fmla="*/ 2911642 w 8128084"/>
              <a:gd name="connsiteY268" fmla="*/ 11935327 h 15135727"/>
              <a:gd name="connsiteX269" fmla="*/ 2863516 w 8128084"/>
              <a:gd name="connsiteY269" fmla="*/ 11694695 h 15135727"/>
              <a:gd name="connsiteX270" fmla="*/ 2911642 w 8128084"/>
              <a:gd name="connsiteY270" fmla="*/ 11454064 h 15135727"/>
              <a:gd name="connsiteX271" fmla="*/ 3056021 w 8128084"/>
              <a:gd name="connsiteY271" fmla="*/ 11454064 h 15135727"/>
              <a:gd name="connsiteX272" fmla="*/ 2983832 w 8128084"/>
              <a:gd name="connsiteY272" fmla="*/ 11381874 h 15135727"/>
              <a:gd name="connsiteX273" fmla="*/ 3031958 w 8128084"/>
              <a:gd name="connsiteY273" fmla="*/ 11285621 h 15135727"/>
              <a:gd name="connsiteX274" fmla="*/ 3007895 w 8128084"/>
              <a:gd name="connsiteY274" fmla="*/ 11189369 h 15135727"/>
              <a:gd name="connsiteX275" fmla="*/ 2887579 w 8128084"/>
              <a:gd name="connsiteY275" fmla="*/ 11141242 h 15135727"/>
              <a:gd name="connsiteX276" fmla="*/ 2887579 w 8128084"/>
              <a:gd name="connsiteY276" fmla="*/ 10972800 h 15135727"/>
              <a:gd name="connsiteX277" fmla="*/ 2887579 w 8128084"/>
              <a:gd name="connsiteY277" fmla="*/ 10924674 h 15135727"/>
              <a:gd name="connsiteX278" fmla="*/ 2767264 w 8128084"/>
              <a:gd name="connsiteY278" fmla="*/ 11020927 h 15135727"/>
              <a:gd name="connsiteX279" fmla="*/ 2743200 w 8128084"/>
              <a:gd name="connsiteY279" fmla="*/ 10924674 h 15135727"/>
              <a:gd name="connsiteX280" fmla="*/ 2550695 w 8128084"/>
              <a:gd name="connsiteY280" fmla="*/ 11020927 h 15135727"/>
              <a:gd name="connsiteX281" fmla="*/ 2526632 w 8128084"/>
              <a:gd name="connsiteY281" fmla="*/ 11117179 h 15135727"/>
              <a:gd name="connsiteX282" fmla="*/ 2334127 w 8128084"/>
              <a:gd name="connsiteY282" fmla="*/ 10996864 h 15135727"/>
              <a:gd name="connsiteX283" fmla="*/ 2358190 w 8128084"/>
              <a:gd name="connsiteY283" fmla="*/ 10732169 h 15135727"/>
              <a:gd name="connsiteX284" fmla="*/ 2334127 w 8128084"/>
              <a:gd name="connsiteY284" fmla="*/ 10587790 h 15135727"/>
              <a:gd name="connsiteX285" fmla="*/ 2406316 w 8128084"/>
              <a:gd name="connsiteY285" fmla="*/ 10491537 h 15135727"/>
              <a:gd name="connsiteX286" fmla="*/ 2598821 w 8128084"/>
              <a:gd name="connsiteY286" fmla="*/ 10684042 h 15135727"/>
              <a:gd name="connsiteX287" fmla="*/ 2767264 w 8128084"/>
              <a:gd name="connsiteY287" fmla="*/ 10684042 h 15135727"/>
              <a:gd name="connsiteX288" fmla="*/ 2646948 w 8128084"/>
              <a:gd name="connsiteY288" fmla="*/ 10515600 h 15135727"/>
              <a:gd name="connsiteX289" fmla="*/ 2815390 w 8128084"/>
              <a:gd name="connsiteY289" fmla="*/ 10395285 h 15135727"/>
              <a:gd name="connsiteX290" fmla="*/ 3080085 w 8128084"/>
              <a:gd name="connsiteY290" fmla="*/ 10419348 h 15135727"/>
              <a:gd name="connsiteX291" fmla="*/ 3248527 w 8128084"/>
              <a:gd name="connsiteY291" fmla="*/ 10539664 h 15135727"/>
              <a:gd name="connsiteX292" fmla="*/ 3320716 w 8128084"/>
              <a:gd name="connsiteY292" fmla="*/ 10659979 h 15135727"/>
              <a:gd name="connsiteX293" fmla="*/ 3465095 w 8128084"/>
              <a:gd name="connsiteY293" fmla="*/ 10659979 h 15135727"/>
              <a:gd name="connsiteX294" fmla="*/ 3441032 w 8128084"/>
              <a:gd name="connsiteY294" fmla="*/ 10491537 h 15135727"/>
              <a:gd name="connsiteX295" fmla="*/ 3392906 w 8128084"/>
              <a:gd name="connsiteY295" fmla="*/ 10250906 h 15135727"/>
              <a:gd name="connsiteX296" fmla="*/ 3152274 w 8128084"/>
              <a:gd name="connsiteY296" fmla="*/ 10250906 h 15135727"/>
              <a:gd name="connsiteX297" fmla="*/ 3176337 w 8128084"/>
              <a:gd name="connsiteY297" fmla="*/ 10178716 h 15135727"/>
              <a:gd name="connsiteX298" fmla="*/ 3104148 w 8128084"/>
              <a:gd name="connsiteY298" fmla="*/ 10154653 h 15135727"/>
              <a:gd name="connsiteX299" fmla="*/ 3007895 w 8128084"/>
              <a:gd name="connsiteY299" fmla="*/ 9962148 h 15135727"/>
              <a:gd name="connsiteX300" fmla="*/ 3176337 w 8128084"/>
              <a:gd name="connsiteY300" fmla="*/ 9889958 h 15135727"/>
              <a:gd name="connsiteX301" fmla="*/ 2959769 w 8128084"/>
              <a:gd name="connsiteY301" fmla="*/ 9504948 h 15135727"/>
              <a:gd name="connsiteX302" fmla="*/ 2791327 w 8128084"/>
              <a:gd name="connsiteY302" fmla="*/ 9456821 h 15135727"/>
              <a:gd name="connsiteX303" fmla="*/ 2574758 w 8128084"/>
              <a:gd name="connsiteY303" fmla="*/ 9336506 h 15135727"/>
              <a:gd name="connsiteX304" fmla="*/ 2550695 w 8128084"/>
              <a:gd name="connsiteY304" fmla="*/ 9071811 h 15135727"/>
              <a:gd name="connsiteX305" fmla="*/ 2695074 w 8128084"/>
              <a:gd name="connsiteY305" fmla="*/ 8999621 h 15135727"/>
              <a:gd name="connsiteX306" fmla="*/ 2622885 w 8128084"/>
              <a:gd name="connsiteY306" fmla="*/ 8975558 h 15135727"/>
              <a:gd name="connsiteX307" fmla="*/ 2430379 w 8128084"/>
              <a:gd name="connsiteY307" fmla="*/ 8999621 h 15135727"/>
              <a:gd name="connsiteX308" fmla="*/ 2261937 w 8128084"/>
              <a:gd name="connsiteY308" fmla="*/ 9168064 h 15135727"/>
              <a:gd name="connsiteX309" fmla="*/ 2237874 w 8128084"/>
              <a:gd name="connsiteY309" fmla="*/ 8999621 h 15135727"/>
              <a:gd name="connsiteX310" fmla="*/ 2117558 w 8128084"/>
              <a:gd name="connsiteY310" fmla="*/ 8975558 h 15135727"/>
              <a:gd name="connsiteX311" fmla="*/ 2045369 w 8128084"/>
              <a:gd name="connsiteY311" fmla="*/ 8783053 h 15135727"/>
              <a:gd name="connsiteX312" fmla="*/ 1852864 w 8128084"/>
              <a:gd name="connsiteY312" fmla="*/ 8758990 h 15135727"/>
              <a:gd name="connsiteX313" fmla="*/ 1636295 w 8128084"/>
              <a:gd name="connsiteY313" fmla="*/ 8927432 h 15135727"/>
              <a:gd name="connsiteX314" fmla="*/ 1588169 w 8128084"/>
              <a:gd name="connsiteY314" fmla="*/ 9023685 h 15135727"/>
              <a:gd name="connsiteX315" fmla="*/ 1515979 w 8128084"/>
              <a:gd name="connsiteY315" fmla="*/ 8879306 h 15135727"/>
              <a:gd name="connsiteX316" fmla="*/ 1347537 w 8128084"/>
              <a:gd name="connsiteY316" fmla="*/ 8879306 h 15135727"/>
              <a:gd name="connsiteX317" fmla="*/ 1347537 w 8128084"/>
              <a:gd name="connsiteY317" fmla="*/ 8710864 h 15135727"/>
              <a:gd name="connsiteX318" fmla="*/ 1106906 w 8128084"/>
              <a:gd name="connsiteY318" fmla="*/ 8783053 h 15135727"/>
              <a:gd name="connsiteX319" fmla="*/ 890337 w 8128084"/>
              <a:gd name="connsiteY319" fmla="*/ 8686800 h 15135727"/>
              <a:gd name="connsiteX320" fmla="*/ 649706 w 8128084"/>
              <a:gd name="connsiteY320" fmla="*/ 8662737 h 15135727"/>
              <a:gd name="connsiteX321" fmla="*/ 385011 w 8128084"/>
              <a:gd name="connsiteY321" fmla="*/ 8566485 h 15135727"/>
              <a:gd name="connsiteX322" fmla="*/ 577516 w 8128084"/>
              <a:gd name="connsiteY322" fmla="*/ 8373979 h 15135727"/>
              <a:gd name="connsiteX323" fmla="*/ 794085 w 8128084"/>
              <a:gd name="connsiteY323" fmla="*/ 8301790 h 15135727"/>
              <a:gd name="connsiteX324" fmla="*/ 745958 w 8128084"/>
              <a:gd name="connsiteY324" fmla="*/ 8133348 h 15135727"/>
              <a:gd name="connsiteX325" fmla="*/ 818148 w 8128084"/>
              <a:gd name="connsiteY325" fmla="*/ 7820527 h 15135727"/>
              <a:gd name="connsiteX326" fmla="*/ 697832 w 8128084"/>
              <a:gd name="connsiteY326" fmla="*/ 7820527 h 15135727"/>
              <a:gd name="connsiteX327" fmla="*/ 625642 w 8128084"/>
              <a:gd name="connsiteY327" fmla="*/ 7916779 h 15135727"/>
              <a:gd name="connsiteX328" fmla="*/ 457200 w 8128084"/>
              <a:gd name="connsiteY328" fmla="*/ 7820527 h 15135727"/>
              <a:gd name="connsiteX329" fmla="*/ 529390 w 8128084"/>
              <a:gd name="connsiteY329" fmla="*/ 7700211 h 15135727"/>
              <a:gd name="connsiteX330" fmla="*/ 938464 w 8128084"/>
              <a:gd name="connsiteY330" fmla="*/ 7676148 h 15135727"/>
              <a:gd name="connsiteX331" fmla="*/ 1058779 w 8128084"/>
              <a:gd name="connsiteY331" fmla="*/ 7459579 h 15135727"/>
              <a:gd name="connsiteX332" fmla="*/ 1203158 w 8128084"/>
              <a:gd name="connsiteY332" fmla="*/ 7603958 h 15135727"/>
              <a:gd name="connsiteX333" fmla="*/ 1299411 w 8128084"/>
              <a:gd name="connsiteY333" fmla="*/ 7555832 h 15135727"/>
              <a:gd name="connsiteX334" fmla="*/ 1443790 w 8128084"/>
              <a:gd name="connsiteY334" fmla="*/ 7507706 h 15135727"/>
              <a:gd name="connsiteX335" fmla="*/ 1684421 w 8128084"/>
              <a:gd name="connsiteY335" fmla="*/ 7603958 h 15135727"/>
              <a:gd name="connsiteX336" fmla="*/ 1684421 w 8128084"/>
              <a:gd name="connsiteY336" fmla="*/ 7603958 h 15135727"/>
              <a:gd name="connsiteX337" fmla="*/ 1540042 w 8128084"/>
              <a:gd name="connsiteY337" fmla="*/ 7363327 h 15135727"/>
              <a:gd name="connsiteX338" fmla="*/ 1299411 w 8128084"/>
              <a:gd name="connsiteY338" fmla="*/ 7315200 h 15135727"/>
              <a:gd name="connsiteX339" fmla="*/ 1130969 w 8128084"/>
              <a:gd name="connsiteY339" fmla="*/ 7339264 h 15135727"/>
              <a:gd name="connsiteX340" fmla="*/ 1034716 w 8128084"/>
              <a:gd name="connsiteY340" fmla="*/ 7315200 h 15135727"/>
              <a:gd name="connsiteX341" fmla="*/ 1155032 w 8128084"/>
              <a:gd name="connsiteY341" fmla="*/ 7050506 h 15135727"/>
              <a:gd name="connsiteX342" fmla="*/ 1155032 w 8128084"/>
              <a:gd name="connsiteY342" fmla="*/ 6930190 h 15135727"/>
              <a:gd name="connsiteX343" fmla="*/ 1155032 w 8128084"/>
              <a:gd name="connsiteY343" fmla="*/ 6761748 h 15135727"/>
              <a:gd name="connsiteX344" fmla="*/ 1203158 w 8128084"/>
              <a:gd name="connsiteY344" fmla="*/ 6617369 h 15135727"/>
              <a:gd name="connsiteX345" fmla="*/ 1371600 w 8128084"/>
              <a:gd name="connsiteY345" fmla="*/ 6472990 h 15135727"/>
              <a:gd name="connsiteX346" fmla="*/ 1443790 w 8128084"/>
              <a:gd name="connsiteY346" fmla="*/ 6328611 h 15135727"/>
              <a:gd name="connsiteX347" fmla="*/ 1419727 w 8128084"/>
              <a:gd name="connsiteY347" fmla="*/ 6208295 h 15135727"/>
              <a:gd name="connsiteX348" fmla="*/ 1275348 w 8128084"/>
              <a:gd name="connsiteY348" fmla="*/ 6304548 h 15135727"/>
              <a:gd name="connsiteX349" fmla="*/ 1323474 w 8128084"/>
              <a:gd name="connsiteY349" fmla="*/ 6015790 h 15135727"/>
              <a:gd name="connsiteX350" fmla="*/ 1540042 w 8128084"/>
              <a:gd name="connsiteY350" fmla="*/ 5871411 h 15135727"/>
              <a:gd name="connsiteX351" fmla="*/ 1540042 w 8128084"/>
              <a:gd name="connsiteY351" fmla="*/ 5751095 h 15135727"/>
              <a:gd name="connsiteX352" fmla="*/ 1395664 w 8128084"/>
              <a:gd name="connsiteY352" fmla="*/ 5799221 h 15135727"/>
              <a:gd name="connsiteX353" fmla="*/ 1179095 w 8128084"/>
              <a:gd name="connsiteY353" fmla="*/ 5799221 h 15135727"/>
              <a:gd name="connsiteX354" fmla="*/ 890337 w 8128084"/>
              <a:gd name="connsiteY354" fmla="*/ 5775158 h 15135727"/>
              <a:gd name="connsiteX355" fmla="*/ 697832 w 8128084"/>
              <a:gd name="connsiteY355" fmla="*/ 5606716 h 15135727"/>
              <a:gd name="connsiteX356" fmla="*/ 577516 w 8128084"/>
              <a:gd name="connsiteY356" fmla="*/ 5582653 h 15135727"/>
              <a:gd name="connsiteX357" fmla="*/ 697832 w 8128084"/>
              <a:gd name="connsiteY357" fmla="*/ 5775158 h 15135727"/>
              <a:gd name="connsiteX358" fmla="*/ 409074 w 8128084"/>
              <a:gd name="connsiteY358" fmla="*/ 5799221 h 15135727"/>
              <a:gd name="connsiteX359" fmla="*/ 168442 w 8128084"/>
              <a:gd name="connsiteY359" fmla="*/ 5702969 h 15135727"/>
              <a:gd name="connsiteX360" fmla="*/ 264695 w 8128084"/>
              <a:gd name="connsiteY360" fmla="*/ 5558590 h 15135727"/>
              <a:gd name="connsiteX361" fmla="*/ 144379 w 8128084"/>
              <a:gd name="connsiteY361" fmla="*/ 5510464 h 15135727"/>
              <a:gd name="connsiteX362" fmla="*/ 0 w 8128084"/>
              <a:gd name="connsiteY362" fmla="*/ 5462337 h 15135727"/>
              <a:gd name="connsiteX363" fmla="*/ 96253 w 8128084"/>
              <a:gd name="connsiteY363"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42827 w 8128084"/>
              <a:gd name="connsiteY202" fmla="*/ 14383753 h 15135727"/>
              <a:gd name="connsiteX203" fmla="*/ 4403558 w 8128084"/>
              <a:gd name="connsiteY203" fmla="*/ 14437895 h 15135727"/>
              <a:gd name="connsiteX204" fmla="*/ 4340058 w 8128084"/>
              <a:gd name="connsiteY204" fmla="*/ 14475995 h 15135727"/>
              <a:gd name="connsiteX205" fmla="*/ 4303127 w 8128084"/>
              <a:gd name="connsiteY205" fmla="*/ 14364703 h 15135727"/>
              <a:gd name="connsiteX206" fmla="*/ 4276892 w 8128084"/>
              <a:gd name="connsiteY206" fmla="*/ 14296190 h 15135727"/>
              <a:gd name="connsiteX207" fmla="*/ 4235116 w 8128084"/>
              <a:gd name="connsiteY207" fmla="*/ 14341642 h 15135727"/>
              <a:gd name="connsiteX208" fmla="*/ 4162927 w 8128084"/>
              <a:gd name="connsiteY208" fmla="*/ 14389769 h 15135727"/>
              <a:gd name="connsiteX209" fmla="*/ 4137527 w 8128084"/>
              <a:gd name="connsiteY209" fmla="*/ 14364369 h 15135727"/>
              <a:gd name="connsiteX210" fmla="*/ 3998327 w 8128084"/>
              <a:gd name="connsiteY210" fmla="*/ 14409153 h 15135727"/>
              <a:gd name="connsiteX211" fmla="*/ 4023727 w 8128084"/>
              <a:gd name="connsiteY211" fmla="*/ 14275803 h 15135727"/>
              <a:gd name="connsiteX212" fmla="*/ 3915945 w 8128084"/>
              <a:gd name="connsiteY212" fmla="*/ 14289840 h 15135727"/>
              <a:gd name="connsiteX213" fmla="*/ 3801979 w 8128084"/>
              <a:gd name="connsiteY213" fmla="*/ 14293516 h 15135727"/>
              <a:gd name="connsiteX214" fmla="*/ 3719764 w 8128084"/>
              <a:gd name="connsiteY214" fmla="*/ 14415169 h 15135727"/>
              <a:gd name="connsiteX215" fmla="*/ 3625850 w 8128084"/>
              <a:gd name="connsiteY215" fmla="*/ 14616364 h 15135727"/>
              <a:gd name="connsiteX216" fmla="*/ 3513221 w 8128084"/>
              <a:gd name="connsiteY216" fmla="*/ 14726653 h 15135727"/>
              <a:gd name="connsiteX217" fmla="*/ 3583071 w 8128084"/>
              <a:gd name="connsiteY217" fmla="*/ 14832932 h 15135727"/>
              <a:gd name="connsiteX218" fmla="*/ 3633537 w 8128084"/>
              <a:gd name="connsiteY218" fmla="*/ 14967285 h 15135727"/>
              <a:gd name="connsiteX219" fmla="*/ 3609474 w 8128084"/>
              <a:gd name="connsiteY219" fmla="*/ 15087600 h 15135727"/>
              <a:gd name="connsiteX220" fmla="*/ 3479132 w 8128084"/>
              <a:gd name="connsiteY220" fmla="*/ 14975974 h 15135727"/>
              <a:gd name="connsiteX221" fmla="*/ 3304340 w 8128084"/>
              <a:gd name="connsiteY221" fmla="*/ 14949237 h 15135727"/>
              <a:gd name="connsiteX222" fmla="*/ 3261227 w 8128084"/>
              <a:gd name="connsiteY222" fmla="*/ 14787145 h 15135727"/>
              <a:gd name="connsiteX223" fmla="*/ 3128211 w 8128084"/>
              <a:gd name="connsiteY223" fmla="*/ 14919158 h 15135727"/>
              <a:gd name="connsiteX224" fmla="*/ 3090277 w 8128084"/>
              <a:gd name="connsiteY224" fmla="*/ 15075903 h 15135727"/>
              <a:gd name="connsiteX225" fmla="*/ 2959769 w 8128084"/>
              <a:gd name="connsiteY225" fmla="*/ 15135727 h 15135727"/>
              <a:gd name="connsiteX226" fmla="*/ 2891256 w 8128084"/>
              <a:gd name="connsiteY226" fmla="*/ 14945895 h 15135727"/>
              <a:gd name="connsiteX227" fmla="*/ 2829927 w 8128084"/>
              <a:gd name="connsiteY227" fmla="*/ 14872703 h 15135727"/>
              <a:gd name="connsiteX228" fmla="*/ 2887579 w 8128084"/>
              <a:gd name="connsiteY228" fmla="*/ 14774779 h 15135727"/>
              <a:gd name="connsiteX229" fmla="*/ 2779127 w 8128084"/>
              <a:gd name="connsiteY229" fmla="*/ 14694903 h 15135727"/>
              <a:gd name="connsiteX230" fmla="*/ 2839453 w 8128084"/>
              <a:gd name="connsiteY230" fmla="*/ 14582274 h 15135727"/>
              <a:gd name="connsiteX231" fmla="*/ 2935706 w 8128084"/>
              <a:gd name="connsiteY231" fmla="*/ 14510085 h 15135727"/>
              <a:gd name="connsiteX232" fmla="*/ 2948406 w 8128084"/>
              <a:gd name="connsiteY232" fmla="*/ 14554535 h 15135727"/>
              <a:gd name="connsiteX233" fmla="*/ 2855327 w 8128084"/>
              <a:gd name="connsiteY233" fmla="*/ 14371053 h 15135727"/>
              <a:gd name="connsiteX234" fmla="*/ 3014077 w 8128084"/>
              <a:gd name="connsiteY234" fmla="*/ 14447253 h 15135727"/>
              <a:gd name="connsiteX235" fmla="*/ 3029285 w 8128084"/>
              <a:gd name="connsiteY235" fmla="*/ 14363032 h 15135727"/>
              <a:gd name="connsiteX236" fmla="*/ 3152274 w 8128084"/>
              <a:gd name="connsiteY236" fmla="*/ 14341642 h 15135727"/>
              <a:gd name="connsiteX237" fmla="*/ 3226135 w 8128084"/>
              <a:gd name="connsiteY237" fmla="*/ 14269453 h 15135727"/>
              <a:gd name="connsiteX238" fmla="*/ 3152274 w 8128084"/>
              <a:gd name="connsiteY238" fmla="*/ 14197264 h 15135727"/>
              <a:gd name="connsiteX239" fmla="*/ 3152274 w 8128084"/>
              <a:gd name="connsiteY239" fmla="*/ 14052885 h 15135727"/>
              <a:gd name="connsiteX240" fmla="*/ 3086435 w 8128084"/>
              <a:gd name="connsiteY240" fmla="*/ 14037845 h 15135727"/>
              <a:gd name="connsiteX241" fmla="*/ 3056021 w 8128084"/>
              <a:gd name="connsiteY241" fmla="*/ 14153148 h 15135727"/>
              <a:gd name="connsiteX242" fmla="*/ 2935706 w 8128084"/>
              <a:gd name="connsiteY242" fmla="*/ 14076948 h 15135727"/>
              <a:gd name="connsiteX243" fmla="*/ 2863516 w 8128084"/>
              <a:gd name="connsiteY243" fmla="*/ 14093324 h 15135727"/>
              <a:gd name="connsiteX244" fmla="*/ 2804527 w 8128084"/>
              <a:gd name="connsiteY244" fmla="*/ 14218653 h 15135727"/>
              <a:gd name="connsiteX245" fmla="*/ 2719137 w 8128084"/>
              <a:gd name="connsiteY245" fmla="*/ 14197264 h 15135727"/>
              <a:gd name="connsiteX246" fmla="*/ 2653298 w 8128084"/>
              <a:gd name="connsiteY246" fmla="*/ 14248064 h 15135727"/>
              <a:gd name="connsiteX247" fmla="*/ 2560721 w 8128084"/>
              <a:gd name="connsiteY247" fmla="*/ 14150474 h 15135727"/>
              <a:gd name="connsiteX248" fmla="*/ 2436729 w 8128084"/>
              <a:gd name="connsiteY248" fmla="*/ 13804566 h 15135727"/>
              <a:gd name="connsiteX249" fmla="*/ 2550527 w 8128084"/>
              <a:gd name="connsiteY249" fmla="*/ 13805903 h 15135727"/>
              <a:gd name="connsiteX250" fmla="*/ 2729498 w 8128084"/>
              <a:gd name="connsiteY250" fmla="*/ 13812253 h 15135727"/>
              <a:gd name="connsiteX251" fmla="*/ 2633077 w 8128084"/>
              <a:gd name="connsiteY251" fmla="*/ 13755103 h 15135727"/>
              <a:gd name="connsiteX252" fmla="*/ 2553369 w 8128084"/>
              <a:gd name="connsiteY252" fmla="*/ 13475369 h 15135727"/>
              <a:gd name="connsiteX253" fmla="*/ 2658645 w 8128084"/>
              <a:gd name="connsiteY253" fmla="*/ 13224711 h 15135727"/>
              <a:gd name="connsiteX254" fmla="*/ 2719137 w 8128084"/>
              <a:gd name="connsiteY254" fmla="*/ 13042232 h 15135727"/>
              <a:gd name="connsiteX255" fmla="*/ 2791327 w 8128084"/>
              <a:gd name="connsiteY255" fmla="*/ 12945979 h 15135727"/>
              <a:gd name="connsiteX256" fmla="*/ 2969627 w 8128084"/>
              <a:gd name="connsiteY256" fmla="*/ 12929603 h 15135727"/>
              <a:gd name="connsiteX257" fmla="*/ 3031958 w 8128084"/>
              <a:gd name="connsiteY257" fmla="*/ 13090358 h 15135727"/>
              <a:gd name="connsiteX258" fmla="*/ 3102977 w 8128084"/>
              <a:gd name="connsiteY258" fmla="*/ 12974053 h 15135727"/>
              <a:gd name="connsiteX259" fmla="*/ 3043321 w 8128084"/>
              <a:gd name="connsiteY259" fmla="*/ 12836024 h 15135727"/>
              <a:gd name="connsiteX260" fmla="*/ 2849479 w 8128084"/>
              <a:gd name="connsiteY260" fmla="*/ 12815637 h 15135727"/>
              <a:gd name="connsiteX261" fmla="*/ 2815390 w 8128084"/>
              <a:gd name="connsiteY261" fmla="*/ 12777537 h 15135727"/>
              <a:gd name="connsiteX262" fmla="*/ 2887077 w 8128084"/>
              <a:gd name="connsiteY262" fmla="*/ 12586703 h 15135727"/>
              <a:gd name="connsiteX263" fmla="*/ 3153777 w 8128084"/>
              <a:gd name="connsiteY263" fmla="*/ 12516853 h 15135727"/>
              <a:gd name="connsiteX264" fmla="*/ 3176337 w 8128084"/>
              <a:gd name="connsiteY264" fmla="*/ 12368464 h 15135727"/>
              <a:gd name="connsiteX265" fmla="*/ 3104148 w 8128084"/>
              <a:gd name="connsiteY265" fmla="*/ 12320337 h 15135727"/>
              <a:gd name="connsiteX266" fmla="*/ 3040648 w 8128084"/>
              <a:gd name="connsiteY266" fmla="*/ 12320337 h 15135727"/>
              <a:gd name="connsiteX267" fmla="*/ 3007895 w 8128084"/>
              <a:gd name="connsiteY267" fmla="*/ 12079706 h 15135727"/>
              <a:gd name="connsiteX268" fmla="*/ 2911642 w 8128084"/>
              <a:gd name="connsiteY268" fmla="*/ 11935327 h 15135727"/>
              <a:gd name="connsiteX269" fmla="*/ 2863516 w 8128084"/>
              <a:gd name="connsiteY269" fmla="*/ 11694695 h 15135727"/>
              <a:gd name="connsiteX270" fmla="*/ 2911642 w 8128084"/>
              <a:gd name="connsiteY270" fmla="*/ 11454064 h 15135727"/>
              <a:gd name="connsiteX271" fmla="*/ 3056021 w 8128084"/>
              <a:gd name="connsiteY271" fmla="*/ 11454064 h 15135727"/>
              <a:gd name="connsiteX272" fmla="*/ 2983832 w 8128084"/>
              <a:gd name="connsiteY272" fmla="*/ 11381874 h 15135727"/>
              <a:gd name="connsiteX273" fmla="*/ 3031958 w 8128084"/>
              <a:gd name="connsiteY273" fmla="*/ 11285621 h 15135727"/>
              <a:gd name="connsiteX274" fmla="*/ 3007895 w 8128084"/>
              <a:gd name="connsiteY274" fmla="*/ 11189369 h 15135727"/>
              <a:gd name="connsiteX275" fmla="*/ 2887579 w 8128084"/>
              <a:gd name="connsiteY275" fmla="*/ 11141242 h 15135727"/>
              <a:gd name="connsiteX276" fmla="*/ 2887579 w 8128084"/>
              <a:gd name="connsiteY276" fmla="*/ 10972800 h 15135727"/>
              <a:gd name="connsiteX277" fmla="*/ 2887579 w 8128084"/>
              <a:gd name="connsiteY277" fmla="*/ 10924674 h 15135727"/>
              <a:gd name="connsiteX278" fmla="*/ 2767264 w 8128084"/>
              <a:gd name="connsiteY278" fmla="*/ 11020927 h 15135727"/>
              <a:gd name="connsiteX279" fmla="*/ 2743200 w 8128084"/>
              <a:gd name="connsiteY279" fmla="*/ 10924674 h 15135727"/>
              <a:gd name="connsiteX280" fmla="*/ 2550695 w 8128084"/>
              <a:gd name="connsiteY280" fmla="*/ 11020927 h 15135727"/>
              <a:gd name="connsiteX281" fmla="*/ 2526632 w 8128084"/>
              <a:gd name="connsiteY281" fmla="*/ 11117179 h 15135727"/>
              <a:gd name="connsiteX282" fmla="*/ 2334127 w 8128084"/>
              <a:gd name="connsiteY282" fmla="*/ 10996864 h 15135727"/>
              <a:gd name="connsiteX283" fmla="*/ 2358190 w 8128084"/>
              <a:gd name="connsiteY283" fmla="*/ 10732169 h 15135727"/>
              <a:gd name="connsiteX284" fmla="*/ 2334127 w 8128084"/>
              <a:gd name="connsiteY284" fmla="*/ 10587790 h 15135727"/>
              <a:gd name="connsiteX285" fmla="*/ 2406316 w 8128084"/>
              <a:gd name="connsiteY285" fmla="*/ 10491537 h 15135727"/>
              <a:gd name="connsiteX286" fmla="*/ 2598821 w 8128084"/>
              <a:gd name="connsiteY286" fmla="*/ 10684042 h 15135727"/>
              <a:gd name="connsiteX287" fmla="*/ 2767264 w 8128084"/>
              <a:gd name="connsiteY287" fmla="*/ 10684042 h 15135727"/>
              <a:gd name="connsiteX288" fmla="*/ 2646948 w 8128084"/>
              <a:gd name="connsiteY288" fmla="*/ 10515600 h 15135727"/>
              <a:gd name="connsiteX289" fmla="*/ 2815390 w 8128084"/>
              <a:gd name="connsiteY289" fmla="*/ 10395285 h 15135727"/>
              <a:gd name="connsiteX290" fmla="*/ 3080085 w 8128084"/>
              <a:gd name="connsiteY290" fmla="*/ 10419348 h 15135727"/>
              <a:gd name="connsiteX291" fmla="*/ 3248527 w 8128084"/>
              <a:gd name="connsiteY291" fmla="*/ 10539664 h 15135727"/>
              <a:gd name="connsiteX292" fmla="*/ 3320716 w 8128084"/>
              <a:gd name="connsiteY292" fmla="*/ 10659979 h 15135727"/>
              <a:gd name="connsiteX293" fmla="*/ 3465095 w 8128084"/>
              <a:gd name="connsiteY293" fmla="*/ 10659979 h 15135727"/>
              <a:gd name="connsiteX294" fmla="*/ 3441032 w 8128084"/>
              <a:gd name="connsiteY294" fmla="*/ 10491537 h 15135727"/>
              <a:gd name="connsiteX295" fmla="*/ 3392906 w 8128084"/>
              <a:gd name="connsiteY295" fmla="*/ 10250906 h 15135727"/>
              <a:gd name="connsiteX296" fmla="*/ 3152274 w 8128084"/>
              <a:gd name="connsiteY296" fmla="*/ 10250906 h 15135727"/>
              <a:gd name="connsiteX297" fmla="*/ 3176337 w 8128084"/>
              <a:gd name="connsiteY297" fmla="*/ 10178716 h 15135727"/>
              <a:gd name="connsiteX298" fmla="*/ 3104148 w 8128084"/>
              <a:gd name="connsiteY298" fmla="*/ 10154653 h 15135727"/>
              <a:gd name="connsiteX299" fmla="*/ 3007895 w 8128084"/>
              <a:gd name="connsiteY299" fmla="*/ 9962148 h 15135727"/>
              <a:gd name="connsiteX300" fmla="*/ 3176337 w 8128084"/>
              <a:gd name="connsiteY300" fmla="*/ 9889958 h 15135727"/>
              <a:gd name="connsiteX301" fmla="*/ 2959769 w 8128084"/>
              <a:gd name="connsiteY301" fmla="*/ 9504948 h 15135727"/>
              <a:gd name="connsiteX302" fmla="*/ 2791327 w 8128084"/>
              <a:gd name="connsiteY302" fmla="*/ 9456821 h 15135727"/>
              <a:gd name="connsiteX303" fmla="*/ 2574758 w 8128084"/>
              <a:gd name="connsiteY303" fmla="*/ 9336506 h 15135727"/>
              <a:gd name="connsiteX304" fmla="*/ 2550695 w 8128084"/>
              <a:gd name="connsiteY304" fmla="*/ 9071811 h 15135727"/>
              <a:gd name="connsiteX305" fmla="*/ 2695074 w 8128084"/>
              <a:gd name="connsiteY305" fmla="*/ 8999621 h 15135727"/>
              <a:gd name="connsiteX306" fmla="*/ 2622885 w 8128084"/>
              <a:gd name="connsiteY306" fmla="*/ 8975558 h 15135727"/>
              <a:gd name="connsiteX307" fmla="*/ 2430379 w 8128084"/>
              <a:gd name="connsiteY307" fmla="*/ 8999621 h 15135727"/>
              <a:gd name="connsiteX308" fmla="*/ 2261937 w 8128084"/>
              <a:gd name="connsiteY308" fmla="*/ 9168064 h 15135727"/>
              <a:gd name="connsiteX309" fmla="*/ 2237874 w 8128084"/>
              <a:gd name="connsiteY309" fmla="*/ 8999621 h 15135727"/>
              <a:gd name="connsiteX310" fmla="*/ 2117558 w 8128084"/>
              <a:gd name="connsiteY310" fmla="*/ 8975558 h 15135727"/>
              <a:gd name="connsiteX311" fmla="*/ 2045369 w 8128084"/>
              <a:gd name="connsiteY311" fmla="*/ 8783053 h 15135727"/>
              <a:gd name="connsiteX312" fmla="*/ 1852864 w 8128084"/>
              <a:gd name="connsiteY312" fmla="*/ 8758990 h 15135727"/>
              <a:gd name="connsiteX313" fmla="*/ 1636295 w 8128084"/>
              <a:gd name="connsiteY313" fmla="*/ 8927432 h 15135727"/>
              <a:gd name="connsiteX314" fmla="*/ 1588169 w 8128084"/>
              <a:gd name="connsiteY314" fmla="*/ 9023685 h 15135727"/>
              <a:gd name="connsiteX315" fmla="*/ 1515979 w 8128084"/>
              <a:gd name="connsiteY315" fmla="*/ 8879306 h 15135727"/>
              <a:gd name="connsiteX316" fmla="*/ 1347537 w 8128084"/>
              <a:gd name="connsiteY316" fmla="*/ 8879306 h 15135727"/>
              <a:gd name="connsiteX317" fmla="*/ 1347537 w 8128084"/>
              <a:gd name="connsiteY317" fmla="*/ 8710864 h 15135727"/>
              <a:gd name="connsiteX318" fmla="*/ 1106906 w 8128084"/>
              <a:gd name="connsiteY318" fmla="*/ 8783053 h 15135727"/>
              <a:gd name="connsiteX319" fmla="*/ 890337 w 8128084"/>
              <a:gd name="connsiteY319" fmla="*/ 8686800 h 15135727"/>
              <a:gd name="connsiteX320" fmla="*/ 649706 w 8128084"/>
              <a:gd name="connsiteY320" fmla="*/ 8662737 h 15135727"/>
              <a:gd name="connsiteX321" fmla="*/ 385011 w 8128084"/>
              <a:gd name="connsiteY321" fmla="*/ 8566485 h 15135727"/>
              <a:gd name="connsiteX322" fmla="*/ 577516 w 8128084"/>
              <a:gd name="connsiteY322" fmla="*/ 8373979 h 15135727"/>
              <a:gd name="connsiteX323" fmla="*/ 794085 w 8128084"/>
              <a:gd name="connsiteY323" fmla="*/ 8301790 h 15135727"/>
              <a:gd name="connsiteX324" fmla="*/ 745958 w 8128084"/>
              <a:gd name="connsiteY324" fmla="*/ 8133348 h 15135727"/>
              <a:gd name="connsiteX325" fmla="*/ 818148 w 8128084"/>
              <a:gd name="connsiteY325" fmla="*/ 7820527 h 15135727"/>
              <a:gd name="connsiteX326" fmla="*/ 697832 w 8128084"/>
              <a:gd name="connsiteY326" fmla="*/ 7820527 h 15135727"/>
              <a:gd name="connsiteX327" fmla="*/ 625642 w 8128084"/>
              <a:gd name="connsiteY327" fmla="*/ 7916779 h 15135727"/>
              <a:gd name="connsiteX328" fmla="*/ 457200 w 8128084"/>
              <a:gd name="connsiteY328" fmla="*/ 7820527 h 15135727"/>
              <a:gd name="connsiteX329" fmla="*/ 529390 w 8128084"/>
              <a:gd name="connsiteY329" fmla="*/ 7700211 h 15135727"/>
              <a:gd name="connsiteX330" fmla="*/ 938464 w 8128084"/>
              <a:gd name="connsiteY330" fmla="*/ 7676148 h 15135727"/>
              <a:gd name="connsiteX331" fmla="*/ 1058779 w 8128084"/>
              <a:gd name="connsiteY331" fmla="*/ 7459579 h 15135727"/>
              <a:gd name="connsiteX332" fmla="*/ 1203158 w 8128084"/>
              <a:gd name="connsiteY332" fmla="*/ 7603958 h 15135727"/>
              <a:gd name="connsiteX333" fmla="*/ 1299411 w 8128084"/>
              <a:gd name="connsiteY333" fmla="*/ 7555832 h 15135727"/>
              <a:gd name="connsiteX334" fmla="*/ 1443790 w 8128084"/>
              <a:gd name="connsiteY334" fmla="*/ 7507706 h 15135727"/>
              <a:gd name="connsiteX335" fmla="*/ 1684421 w 8128084"/>
              <a:gd name="connsiteY335" fmla="*/ 7603958 h 15135727"/>
              <a:gd name="connsiteX336" fmla="*/ 1684421 w 8128084"/>
              <a:gd name="connsiteY336" fmla="*/ 7603958 h 15135727"/>
              <a:gd name="connsiteX337" fmla="*/ 1540042 w 8128084"/>
              <a:gd name="connsiteY337" fmla="*/ 7363327 h 15135727"/>
              <a:gd name="connsiteX338" fmla="*/ 1299411 w 8128084"/>
              <a:gd name="connsiteY338" fmla="*/ 7315200 h 15135727"/>
              <a:gd name="connsiteX339" fmla="*/ 1130969 w 8128084"/>
              <a:gd name="connsiteY339" fmla="*/ 7339264 h 15135727"/>
              <a:gd name="connsiteX340" fmla="*/ 1034716 w 8128084"/>
              <a:gd name="connsiteY340" fmla="*/ 7315200 h 15135727"/>
              <a:gd name="connsiteX341" fmla="*/ 1155032 w 8128084"/>
              <a:gd name="connsiteY341" fmla="*/ 7050506 h 15135727"/>
              <a:gd name="connsiteX342" fmla="*/ 1155032 w 8128084"/>
              <a:gd name="connsiteY342" fmla="*/ 6930190 h 15135727"/>
              <a:gd name="connsiteX343" fmla="*/ 1155032 w 8128084"/>
              <a:gd name="connsiteY343" fmla="*/ 6761748 h 15135727"/>
              <a:gd name="connsiteX344" fmla="*/ 1203158 w 8128084"/>
              <a:gd name="connsiteY344" fmla="*/ 6617369 h 15135727"/>
              <a:gd name="connsiteX345" fmla="*/ 1371600 w 8128084"/>
              <a:gd name="connsiteY345" fmla="*/ 6472990 h 15135727"/>
              <a:gd name="connsiteX346" fmla="*/ 1443790 w 8128084"/>
              <a:gd name="connsiteY346" fmla="*/ 6328611 h 15135727"/>
              <a:gd name="connsiteX347" fmla="*/ 1419727 w 8128084"/>
              <a:gd name="connsiteY347" fmla="*/ 6208295 h 15135727"/>
              <a:gd name="connsiteX348" fmla="*/ 1275348 w 8128084"/>
              <a:gd name="connsiteY348" fmla="*/ 6304548 h 15135727"/>
              <a:gd name="connsiteX349" fmla="*/ 1323474 w 8128084"/>
              <a:gd name="connsiteY349" fmla="*/ 6015790 h 15135727"/>
              <a:gd name="connsiteX350" fmla="*/ 1540042 w 8128084"/>
              <a:gd name="connsiteY350" fmla="*/ 5871411 h 15135727"/>
              <a:gd name="connsiteX351" fmla="*/ 1540042 w 8128084"/>
              <a:gd name="connsiteY351" fmla="*/ 5751095 h 15135727"/>
              <a:gd name="connsiteX352" fmla="*/ 1395664 w 8128084"/>
              <a:gd name="connsiteY352" fmla="*/ 5799221 h 15135727"/>
              <a:gd name="connsiteX353" fmla="*/ 1179095 w 8128084"/>
              <a:gd name="connsiteY353" fmla="*/ 5799221 h 15135727"/>
              <a:gd name="connsiteX354" fmla="*/ 890337 w 8128084"/>
              <a:gd name="connsiteY354" fmla="*/ 5775158 h 15135727"/>
              <a:gd name="connsiteX355" fmla="*/ 697832 w 8128084"/>
              <a:gd name="connsiteY355" fmla="*/ 5606716 h 15135727"/>
              <a:gd name="connsiteX356" fmla="*/ 577516 w 8128084"/>
              <a:gd name="connsiteY356" fmla="*/ 5582653 h 15135727"/>
              <a:gd name="connsiteX357" fmla="*/ 697832 w 8128084"/>
              <a:gd name="connsiteY357" fmla="*/ 5775158 h 15135727"/>
              <a:gd name="connsiteX358" fmla="*/ 409074 w 8128084"/>
              <a:gd name="connsiteY358" fmla="*/ 5799221 h 15135727"/>
              <a:gd name="connsiteX359" fmla="*/ 168442 w 8128084"/>
              <a:gd name="connsiteY359" fmla="*/ 5702969 h 15135727"/>
              <a:gd name="connsiteX360" fmla="*/ 264695 w 8128084"/>
              <a:gd name="connsiteY360" fmla="*/ 5558590 h 15135727"/>
              <a:gd name="connsiteX361" fmla="*/ 144379 w 8128084"/>
              <a:gd name="connsiteY361" fmla="*/ 5510464 h 15135727"/>
              <a:gd name="connsiteX362" fmla="*/ 0 w 8128084"/>
              <a:gd name="connsiteY362" fmla="*/ 5462337 h 15135727"/>
              <a:gd name="connsiteX363" fmla="*/ 96253 w 8128084"/>
              <a:gd name="connsiteY363"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42827 w 8128084"/>
              <a:gd name="connsiteY202" fmla="*/ 14383753 h 15135727"/>
              <a:gd name="connsiteX203" fmla="*/ 4403558 w 8128084"/>
              <a:gd name="connsiteY203" fmla="*/ 14437895 h 15135727"/>
              <a:gd name="connsiteX204" fmla="*/ 4340058 w 8128084"/>
              <a:gd name="connsiteY204" fmla="*/ 14475995 h 15135727"/>
              <a:gd name="connsiteX205" fmla="*/ 4303127 w 8128084"/>
              <a:gd name="connsiteY205" fmla="*/ 14364703 h 15135727"/>
              <a:gd name="connsiteX206" fmla="*/ 4276892 w 8128084"/>
              <a:gd name="connsiteY206" fmla="*/ 14296190 h 15135727"/>
              <a:gd name="connsiteX207" fmla="*/ 4235116 w 8128084"/>
              <a:gd name="connsiteY207" fmla="*/ 14341642 h 15135727"/>
              <a:gd name="connsiteX208" fmla="*/ 4162927 w 8128084"/>
              <a:gd name="connsiteY208" fmla="*/ 14389769 h 15135727"/>
              <a:gd name="connsiteX209" fmla="*/ 4137527 w 8128084"/>
              <a:gd name="connsiteY209" fmla="*/ 14364369 h 15135727"/>
              <a:gd name="connsiteX210" fmla="*/ 3998327 w 8128084"/>
              <a:gd name="connsiteY210" fmla="*/ 14409153 h 15135727"/>
              <a:gd name="connsiteX211" fmla="*/ 4023727 w 8128084"/>
              <a:gd name="connsiteY211" fmla="*/ 14275803 h 15135727"/>
              <a:gd name="connsiteX212" fmla="*/ 3915945 w 8128084"/>
              <a:gd name="connsiteY212" fmla="*/ 14289840 h 15135727"/>
              <a:gd name="connsiteX213" fmla="*/ 3801979 w 8128084"/>
              <a:gd name="connsiteY213" fmla="*/ 14293516 h 15135727"/>
              <a:gd name="connsiteX214" fmla="*/ 3719764 w 8128084"/>
              <a:gd name="connsiteY214" fmla="*/ 14415169 h 15135727"/>
              <a:gd name="connsiteX215" fmla="*/ 3625850 w 8128084"/>
              <a:gd name="connsiteY215" fmla="*/ 14616364 h 15135727"/>
              <a:gd name="connsiteX216" fmla="*/ 3513221 w 8128084"/>
              <a:gd name="connsiteY216" fmla="*/ 14726653 h 15135727"/>
              <a:gd name="connsiteX217" fmla="*/ 3583071 w 8128084"/>
              <a:gd name="connsiteY217" fmla="*/ 14832932 h 15135727"/>
              <a:gd name="connsiteX218" fmla="*/ 3633537 w 8128084"/>
              <a:gd name="connsiteY218" fmla="*/ 14967285 h 15135727"/>
              <a:gd name="connsiteX219" fmla="*/ 3609474 w 8128084"/>
              <a:gd name="connsiteY219" fmla="*/ 15087600 h 15135727"/>
              <a:gd name="connsiteX220" fmla="*/ 3479132 w 8128084"/>
              <a:gd name="connsiteY220" fmla="*/ 14975974 h 15135727"/>
              <a:gd name="connsiteX221" fmla="*/ 3304340 w 8128084"/>
              <a:gd name="connsiteY221" fmla="*/ 14949237 h 15135727"/>
              <a:gd name="connsiteX222" fmla="*/ 3261227 w 8128084"/>
              <a:gd name="connsiteY222" fmla="*/ 14787145 h 15135727"/>
              <a:gd name="connsiteX223" fmla="*/ 3128211 w 8128084"/>
              <a:gd name="connsiteY223" fmla="*/ 14919158 h 15135727"/>
              <a:gd name="connsiteX224" fmla="*/ 3090277 w 8128084"/>
              <a:gd name="connsiteY224" fmla="*/ 15075903 h 15135727"/>
              <a:gd name="connsiteX225" fmla="*/ 2959769 w 8128084"/>
              <a:gd name="connsiteY225" fmla="*/ 15135727 h 15135727"/>
              <a:gd name="connsiteX226" fmla="*/ 2891256 w 8128084"/>
              <a:gd name="connsiteY226" fmla="*/ 14945895 h 15135727"/>
              <a:gd name="connsiteX227" fmla="*/ 2829927 w 8128084"/>
              <a:gd name="connsiteY227" fmla="*/ 14872703 h 15135727"/>
              <a:gd name="connsiteX228" fmla="*/ 2887579 w 8128084"/>
              <a:gd name="connsiteY228" fmla="*/ 14774779 h 15135727"/>
              <a:gd name="connsiteX229" fmla="*/ 2779127 w 8128084"/>
              <a:gd name="connsiteY229" fmla="*/ 14694903 h 15135727"/>
              <a:gd name="connsiteX230" fmla="*/ 2839453 w 8128084"/>
              <a:gd name="connsiteY230" fmla="*/ 14582274 h 15135727"/>
              <a:gd name="connsiteX231" fmla="*/ 2935706 w 8128084"/>
              <a:gd name="connsiteY231" fmla="*/ 14510085 h 15135727"/>
              <a:gd name="connsiteX232" fmla="*/ 2948406 w 8128084"/>
              <a:gd name="connsiteY232" fmla="*/ 14554535 h 15135727"/>
              <a:gd name="connsiteX233" fmla="*/ 2855327 w 8128084"/>
              <a:gd name="connsiteY233" fmla="*/ 14371053 h 15135727"/>
              <a:gd name="connsiteX234" fmla="*/ 3014077 w 8128084"/>
              <a:gd name="connsiteY234" fmla="*/ 14447253 h 15135727"/>
              <a:gd name="connsiteX235" fmla="*/ 3029285 w 8128084"/>
              <a:gd name="connsiteY235" fmla="*/ 14363032 h 15135727"/>
              <a:gd name="connsiteX236" fmla="*/ 3152274 w 8128084"/>
              <a:gd name="connsiteY236" fmla="*/ 14341642 h 15135727"/>
              <a:gd name="connsiteX237" fmla="*/ 3226135 w 8128084"/>
              <a:gd name="connsiteY237" fmla="*/ 14269453 h 15135727"/>
              <a:gd name="connsiteX238" fmla="*/ 3152274 w 8128084"/>
              <a:gd name="connsiteY238" fmla="*/ 14197264 h 15135727"/>
              <a:gd name="connsiteX239" fmla="*/ 3152274 w 8128084"/>
              <a:gd name="connsiteY239" fmla="*/ 14052885 h 15135727"/>
              <a:gd name="connsiteX240" fmla="*/ 3086435 w 8128084"/>
              <a:gd name="connsiteY240" fmla="*/ 14037845 h 15135727"/>
              <a:gd name="connsiteX241" fmla="*/ 3056021 w 8128084"/>
              <a:gd name="connsiteY241" fmla="*/ 14153148 h 15135727"/>
              <a:gd name="connsiteX242" fmla="*/ 2935706 w 8128084"/>
              <a:gd name="connsiteY242" fmla="*/ 14076948 h 15135727"/>
              <a:gd name="connsiteX243" fmla="*/ 2863516 w 8128084"/>
              <a:gd name="connsiteY243" fmla="*/ 14093324 h 15135727"/>
              <a:gd name="connsiteX244" fmla="*/ 2804527 w 8128084"/>
              <a:gd name="connsiteY244" fmla="*/ 14218653 h 15135727"/>
              <a:gd name="connsiteX245" fmla="*/ 2719137 w 8128084"/>
              <a:gd name="connsiteY245" fmla="*/ 14197264 h 15135727"/>
              <a:gd name="connsiteX246" fmla="*/ 2653298 w 8128084"/>
              <a:gd name="connsiteY246" fmla="*/ 14248064 h 15135727"/>
              <a:gd name="connsiteX247" fmla="*/ 2560721 w 8128084"/>
              <a:gd name="connsiteY247" fmla="*/ 14150474 h 15135727"/>
              <a:gd name="connsiteX248" fmla="*/ 2436729 w 8128084"/>
              <a:gd name="connsiteY248" fmla="*/ 13804566 h 15135727"/>
              <a:gd name="connsiteX249" fmla="*/ 2550527 w 8128084"/>
              <a:gd name="connsiteY249" fmla="*/ 13805903 h 15135727"/>
              <a:gd name="connsiteX250" fmla="*/ 2729498 w 8128084"/>
              <a:gd name="connsiteY250" fmla="*/ 13812253 h 15135727"/>
              <a:gd name="connsiteX251" fmla="*/ 2633077 w 8128084"/>
              <a:gd name="connsiteY251" fmla="*/ 13755103 h 15135727"/>
              <a:gd name="connsiteX252" fmla="*/ 2553369 w 8128084"/>
              <a:gd name="connsiteY252" fmla="*/ 13475369 h 15135727"/>
              <a:gd name="connsiteX253" fmla="*/ 2658645 w 8128084"/>
              <a:gd name="connsiteY253" fmla="*/ 13224711 h 15135727"/>
              <a:gd name="connsiteX254" fmla="*/ 2719137 w 8128084"/>
              <a:gd name="connsiteY254" fmla="*/ 13042232 h 15135727"/>
              <a:gd name="connsiteX255" fmla="*/ 2791327 w 8128084"/>
              <a:gd name="connsiteY255" fmla="*/ 12945979 h 15135727"/>
              <a:gd name="connsiteX256" fmla="*/ 2969627 w 8128084"/>
              <a:gd name="connsiteY256" fmla="*/ 12929603 h 15135727"/>
              <a:gd name="connsiteX257" fmla="*/ 3031958 w 8128084"/>
              <a:gd name="connsiteY257" fmla="*/ 13090358 h 15135727"/>
              <a:gd name="connsiteX258" fmla="*/ 3102977 w 8128084"/>
              <a:gd name="connsiteY258" fmla="*/ 12974053 h 15135727"/>
              <a:gd name="connsiteX259" fmla="*/ 3043321 w 8128084"/>
              <a:gd name="connsiteY259" fmla="*/ 12836024 h 15135727"/>
              <a:gd name="connsiteX260" fmla="*/ 2849479 w 8128084"/>
              <a:gd name="connsiteY260" fmla="*/ 12815637 h 15135727"/>
              <a:gd name="connsiteX261" fmla="*/ 2815390 w 8128084"/>
              <a:gd name="connsiteY261" fmla="*/ 12777537 h 15135727"/>
              <a:gd name="connsiteX262" fmla="*/ 2887077 w 8128084"/>
              <a:gd name="connsiteY262" fmla="*/ 12586703 h 15135727"/>
              <a:gd name="connsiteX263" fmla="*/ 3153777 w 8128084"/>
              <a:gd name="connsiteY263" fmla="*/ 12516853 h 15135727"/>
              <a:gd name="connsiteX264" fmla="*/ 3239837 w 8128084"/>
              <a:gd name="connsiteY264" fmla="*/ 12311314 h 15135727"/>
              <a:gd name="connsiteX265" fmla="*/ 3104148 w 8128084"/>
              <a:gd name="connsiteY265" fmla="*/ 12320337 h 15135727"/>
              <a:gd name="connsiteX266" fmla="*/ 3040648 w 8128084"/>
              <a:gd name="connsiteY266" fmla="*/ 12320337 h 15135727"/>
              <a:gd name="connsiteX267" fmla="*/ 3007895 w 8128084"/>
              <a:gd name="connsiteY267" fmla="*/ 12079706 h 15135727"/>
              <a:gd name="connsiteX268" fmla="*/ 2911642 w 8128084"/>
              <a:gd name="connsiteY268" fmla="*/ 11935327 h 15135727"/>
              <a:gd name="connsiteX269" fmla="*/ 2863516 w 8128084"/>
              <a:gd name="connsiteY269" fmla="*/ 11694695 h 15135727"/>
              <a:gd name="connsiteX270" fmla="*/ 2911642 w 8128084"/>
              <a:gd name="connsiteY270" fmla="*/ 11454064 h 15135727"/>
              <a:gd name="connsiteX271" fmla="*/ 3056021 w 8128084"/>
              <a:gd name="connsiteY271" fmla="*/ 11454064 h 15135727"/>
              <a:gd name="connsiteX272" fmla="*/ 2983832 w 8128084"/>
              <a:gd name="connsiteY272" fmla="*/ 11381874 h 15135727"/>
              <a:gd name="connsiteX273" fmla="*/ 3031958 w 8128084"/>
              <a:gd name="connsiteY273" fmla="*/ 11285621 h 15135727"/>
              <a:gd name="connsiteX274" fmla="*/ 3007895 w 8128084"/>
              <a:gd name="connsiteY274" fmla="*/ 11189369 h 15135727"/>
              <a:gd name="connsiteX275" fmla="*/ 2887579 w 8128084"/>
              <a:gd name="connsiteY275" fmla="*/ 11141242 h 15135727"/>
              <a:gd name="connsiteX276" fmla="*/ 2887579 w 8128084"/>
              <a:gd name="connsiteY276" fmla="*/ 10972800 h 15135727"/>
              <a:gd name="connsiteX277" fmla="*/ 2887579 w 8128084"/>
              <a:gd name="connsiteY277" fmla="*/ 10924674 h 15135727"/>
              <a:gd name="connsiteX278" fmla="*/ 2767264 w 8128084"/>
              <a:gd name="connsiteY278" fmla="*/ 11020927 h 15135727"/>
              <a:gd name="connsiteX279" fmla="*/ 2743200 w 8128084"/>
              <a:gd name="connsiteY279" fmla="*/ 10924674 h 15135727"/>
              <a:gd name="connsiteX280" fmla="*/ 2550695 w 8128084"/>
              <a:gd name="connsiteY280" fmla="*/ 11020927 h 15135727"/>
              <a:gd name="connsiteX281" fmla="*/ 2526632 w 8128084"/>
              <a:gd name="connsiteY281" fmla="*/ 11117179 h 15135727"/>
              <a:gd name="connsiteX282" fmla="*/ 2334127 w 8128084"/>
              <a:gd name="connsiteY282" fmla="*/ 10996864 h 15135727"/>
              <a:gd name="connsiteX283" fmla="*/ 2358190 w 8128084"/>
              <a:gd name="connsiteY283" fmla="*/ 10732169 h 15135727"/>
              <a:gd name="connsiteX284" fmla="*/ 2334127 w 8128084"/>
              <a:gd name="connsiteY284" fmla="*/ 10587790 h 15135727"/>
              <a:gd name="connsiteX285" fmla="*/ 2406316 w 8128084"/>
              <a:gd name="connsiteY285" fmla="*/ 10491537 h 15135727"/>
              <a:gd name="connsiteX286" fmla="*/ 2598821 w 8128084"/>
              <a:gd name="connsiteY286" fmla="*/ 10684042 h 15135727"/>
              <a:gd name="connsiteX287" fmla="*/ 2767264 w 8128084"/>
              <a:gd name="connsiteY287" fmla="*/ 10684042 h 15135727"/>
              <a:gd name="connsiteX288" fmla="*/ 2646948 w 8128084"/>
              <a:gd name="connsiteY288" fmla="*/ 10515600 h 15135727"/>
              <a:gd name="connsiteX289" fmla="*/ 2815390 w 8128084"/>
              <a:gd name="connsiteY289" fmla="*/ 10395285 h 15135727"/>
              <a:gd name="connsiteX290" fmla="*/ 3080085 w 8128084"/>
              <a:gd name="connsiteY290" fmla="*/ 10419348 h 15135727"/>
              <a:gd name="connsiteX291" fmla="*/ 3248527 w 8128084"/>
              <a:gd name="connsiteY291" fmla="*/ 10539664 h 15135727"/>
              <a:gd name="connsiteX292" fmla="*/ 3320716 w 8128084"/>
              <a:gd name="connsiteY292" fmla="*/ 10659979 h 15135727"/>
              <a:gd name="connsiteX293" fmla="*/ 3465095 w 8128084"/>
              <a:gd name="connsiteY293" fmla="*/ 10659979 h 15135727"/>
              <a:gd name="connsiteX294" fmla="*/ 3441032 w 8128084"/>
              <a:gd name="connsiteY294" fmla="*/ 10491537 h 15135727"/>
              <a:gd name="connsiteX295" fmla="*/ 3392906 w 8128084"/>
              <a:gd name="connsiteY295" fmla="*/ 10250906 h 15135727"/>
              <a:gd name="connsiteX296" fmla="*/ 3152274 w 8128084"/>
              <a:gd name="connsiteY296" fmla="*/ 10250906 h 15135727"/>
              <a:gd name="connsiteX297" fmla="*/ 3176337 w 8128084"/>
              <a:gd name="connsiteY297" fmla="*/ 10178716 h 15135727"/>
              <a:gd name="connsiteX298" fmla="*/ 3104148 w 8128084"/>
              <a:gd name="connsiteY298" fmla="*/ 10154653 h 15135727"/>
              <a:gd name="connsiteX299" fmla="*/ 3007895 w 8128084"/>
              <a:gd name="connsiteY299" fmla="*/ 9962148 h 15135727"/>
              <a:gd name="connsiteX300" fmla="*/ 3176337 w 8128084"/>
              <a:gd name="connsiteY300" fmla="*/ 9889958 h 15135727"/>
              <a:gd name="connsiteX301" fmla="*/ 2959769 w 8128084"/>
              <a:gd name="connsiteY301" fmla="*/ 9504948 h 15135727"/>
              <a:gd name="connsiteX302" fmla="*/ 2791327 w 8128084"/>
              <a:gd name="connsiteY302" fmla="*/ 9456821 h 15135727"/>
              <a:gd name="connsiteX303" fmla="*/ 2574758 w 8128084"/>
              <a:gd name="connsiteY303" fmla="*/ 9336506 h 15135727"/>
              <a:gd name="connsiteX304" fmla="*/ 2550695 w 8128084"/>
              <a:gd name="connsiteY304" fmla="*/ 9071811 h 15135727"/>
              <a:gd name="connsiteX305" fmla="*/ 2695074 w 8128084"/>
              <a:gd name="connsiteY305" fmla="*/ 8999621 h 15135727"/>
              <a:gd name="connsiteX306" fmla="*/ 2622885 w 8128084"/>
              <a:gd name="connsiteY306" fmla="*/ 8975558 h 15135727"/>
              <a:gd name="connsiteX307" fmla="*/ 2430379 w 8128084"/>
              <a:gd name="connsiteY307" fmla="*/ 8999621 h 15135727"/>
              <a:gd name="connsiteX308" fmla="*/ 2261937 w 8128084"/>
              <a:gd name="connsiteY308" fmla="*/ 9168064 h 15135727"/>
              <a:gd name="connsiteX309" fmla="*/ 2237874 w 8128084"/>
              <a:gd name="connsiteY309" fmla="*/ 8999621 h 15135727"/>
              <a:gd name="connsiteX310" fmla="*/ 2117558 w 8128084"/>
              <a:gd name="connsiteY310" fmla="*/ 8975558 h 15135727"/>
              <a:gd name="connsiteX311" fmla="*/ 2045369 w 8128084"/>
              <a:gd name="connsiteY311" fmla="*/ 8783053 h 15135727"/>
              <a:gd name="connsiteX312" fmla="*/ 1852864 w 8128084"/>
              <a:gd name="connsiteY312" fmla="*/ 8758990 h 15135727"/>
              <a:gd name="connsiteX313" fmla="*/ 1636295 w 8128084"/>
              <a:gd name="connsiteY313" fmla="*/ 8927432 h 15135727"/>
              <a:gd name="connsiteX314" fmla="*/ 1588169 w 8128084"/>
              <a:gd name="connsiteY314" fmla="*/ 9023685 h 15135727"/>
              <a:gd name="connsiteX315" fmla="*/ 1515979 w 8128084"/>
              <a:gd name="connsiteY315" fmla="*/ 8879306 h 15135727"/>
              <a:gd name="connsiteX316" fmla="*/ 1347537 w 8128084"/>
              <a:gd name="connsiteY316" fmla="*/ 8879306 h 15135727"/>
              <a:gd name="connsiteX317" fmla="*/ 1347537 w 8128084"/>
              <a:gd name="connsiteY317" fmla="*/ 8710864 h 15135727"/>
              <a:gd name="connsiteX318" fmla="*/ 1106906 w 8128084"/>
              <a:gd name="connsiteY318" fmla="*/ 8783053 h 15135727"/>
              <a:gd name="connsiteX319" fmla="*/ 890337 w 8128084"/>
              <a:gd name="connsiteY319" fmla="*/ 8686800 h 15135727"/>
              <a:gd name="connsiteX320" fmla="*/ 649706 w 8128084"/>
              <a:gd name="connsiteY320" fmla="*/ 8662737 h 15135727"/>
              <a:gd name="connsiteX321" fmla="*/ 385011 w 8128084"/>
              <a:gd name="connsiteY321" fmla="*/ 8566485 h 15135727"/>
              <a:gd name="connsiteX322" fmla="*/ 577516 w 8128084"/>
              <a:gd name="connsiteY322" fmla="*/ 8373979 h 15135727"/>
              <a:gd name="connsiteX323" fmla="*/ 794085 w 8128084"/>
              <a:gd name="connsiteY323" fmla="*/ 8301790 h 15135727"/>
              <a:gd name="connsiteX324" fmla="*/ 745958 w 8128084"/>
              <a:gd name="connsiteY324" fmla="*/ 8133348 h 15135727"/>
              <a:gd name="connsiteX325" fmla="*/ 818148 w 8128084"/>
              <a:gd name="connsiteY325" fmla="*/ 7820527 h 15135727"/>
              <a:gd name="connsiteX326" fmla="*/ 697832 w 8128084"/>
              <a:gd name="connsiteY326" fmla="*/ 7820527 h 15135727"/>
              <a:gd name="connsiteX327" fmla="*/ 625642 w 8128084"/>
              <a:gd name="connsiteY327" fmla="*/ 7916779 h 15135727"/>
              <a:gd name="connsiteX328" fmla="*/ 457200 w 8128084"/>
              <a:gd name="connsiteY328" fmla="*/ 7820527 h 15135727"/>
              <a:gd name="connsiteX329" fmla="*/ 529390 w 8128084"/>
              <a:gd name="connsiteY329" fmla="*/ 7700211 h 15135727"/>
              <a:gd name="connsiteX330" fmla="*/ 938464 w 8128084"/>
              <a:gd name="connsiteY330" fmla="*/ 7676148 h 15135727"/>
              <a:gd name="connsiteX331" fmla="*/ 1058779 w 8128084"/>
              <a:gd name="connsiteY331" fmla="*/ 7459579 h 15135727"/>
              <a:gd name="connsiteX332" fmla="*/ 1203158 w 8128084"/>
              <a:gd name="connsiteY332" fmla="*/ 7603958 h 15135727"/>
              <a:gd name="connsiteX333" fmla="*/ 1299411 w 8128084"/>
              <a:gd name="connsiteY333" fmla="*/ 7555832 h 15135727"/>
              <a:gd name="connsiteX334" fmla="*/ 1443790 w 8128084"/>
              <a:gd name="connsiteY334" fmla="*/ 7507706 h 15135727"/>
              <a:gd name="connsiteX335" fmla="*/ 1684421 w 8128084"/>
              <a:gd name="connsiteY335" fmla="*/ 7603958 h 15135727"/>
              <a:gd name="connsiteX336" fmla="*/ 1684421 w 8128084"/>
              <a:gd name="connsiteY336" fmla="*/ 7603958 h 15135727"/>
              <a:gd name="connsiteX337" fmla="*/ 1540042 w 8128084"/>
              <a:gd name="connsiteY337" fmla="*/ 7363327 h 15135727"/>
              <a:gd name="connsiteX338" fmla="*/ 1299411 w 8128084"/>
              <a:gd name="connsiteY338" fmla="*/ 7315200 h 15135727"/>
              <a:gd name="connsiteX339" fmla="*/ 1130969 w 8128084"/>
              <a:gd name="connsiteY339" fmla="*/ 7339264 h 15135727"/>
              <a:gd name="connsiteX340" fmla="*/ 1034716 w 8128084"/>
              <a:gd name="connsiteY340" fmla="*/ 7315200 h 15135727"/>
              <a:gd name="connsiteX341" fmla="*/ 1155032 w 8128084"/>
              <a:gd name="connsiteY341" fmla="*/ 7050506 h 15135727"/>
              <a:gd name="connsiteX342" fmla="*/ 1155032 w 8128084"/>
              <a:gd name="connsiteY342" fmla="*/ 6930190 h 15135727"/>
              <a:gd name="connsiteX343" fmla="*/ 1155032 w 8128084"/>
              <a:gd name="connsiteY343" fmla="*/ 6761748 h 15135727"/>
              <a:gd name="connsiteX344" fmla="*/ 1203158 w 8128084"/>
              <a:gd name="connsiteY344" fmla="*/ 6617369 h 15135727"/>
              <a:gd name="connsiteX345" fmla="*/ 1371600 w 8128084"/>
              <a:gd name="connsiteY345" fmla="*/ 6472990 h 15135727"/>
              <a:gd name="connsiteX346" fmla="*/ 1443790 w 8128084"/>
              <a:gd name="connsiteY346" fmla="*/ 6328611 h 15135727"/>
              <a:gd name="connsiteX347" fmla="*/ 1419727 w 8128084"/>
              <a:gd name="connsiteY347" fmla="*/ 6208295 h 15135727"/>
              <a:gd name="connsiteX348" fmla="*/ 1275348 w 8128084"/>
              <a:gd name="connsiteY348" fmla="*/ 6304548 h 15135727"/>
              <a:gd name="connsiteX349" fmla="*/ 1323474 w 8128084"/>
              <a:gd name="connsiteY349" fmla="*/ 6015790 h 15135727"/>
              <a:gd name="connsiteX350" fmla="*/ 1540042 w 8128084"/>
              <a:gd name="connsiteY350" fmla="*/ 5871411 h 15135727"/>
              <a:gd name="connsiteX351" fmla="*/ 1540042 w 8128084"/>
              <a:gd name="connsiteY351" fmla="*/ 5751095 h 15135727"/>
              <a:gd name="connsiteX352" fmla="*/ 1395664 w 8128084"/>
              <a:gd name="connsiteY352" fmla="*/ 5799221 h 15135727"/>
              <a:gd name="connsiteX353" fmla="*/ 1179095 w 8128084"/>
              <a:gd name="connsiteY353" fmla="*/ 5799221 h 15135727"/>
              <a:gd name="connsiteX354" fmla="*/ 890337 w 8128084"/>
              <a:gd name="connsiteY354" fmla="*/ 5775158 h 15135727"/>
              <a:gd name="connsiteX355" fmla="*/ 697832 w 8128084"/>
              <a:gd name="connsiteY355" fmla="*/ 5606716 h 15135727"/>
              <a:gd name="connsiteX356" fmla="*/ 577516 w 8128084"/>
              <a:gd name="connsiteY356" fmla="*/ 5582653 h 15135727"/>
              <a:gd name="connsiteX357" fmla="*/ 697832 w 8128084"/>
              <a:gd name="connsiteY357" fmla="*/ 5775158 h 15135727"/>
              <a:gd name="connsiteX358" fmla="*/ 409074 w 8128084"/>
              <a:gd name="connsiteY358" fmla="*/ 5799221 h 15135727"/>
              <a:gd name="connsiteX359" fmla="*/ 168442 w 8128084"/>
              <a:gd name="connsiteY359" fmla="*/ 5702969 h 15135727"/>
              <a:gd name="connsiteX360" fmla="*/ 264695 w 8128084"/>
              <a:gd name="connsiteY360" fmla="*/ 5558590 h 15135727"/>
              <a:gd name="connsiteX361" fmla="*/ 144379 w 8128084"/>
              <a:gd name="connsiteY361" fmla="*/ 5510464 h 15135727"/>
              <a:gd name="connsiteX362" fmla="*/ 0 w 8128084"/>
              <a:gd name="connsiteY362" fmla="*/ 5462337 h 15135727"/>
              <a:gd name="connsiteX363" fmla="*/ 96253 w 8128084"/>
              <a:gd name="connsiteY363"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42827 w 8128084"/>
              <a:gd name="connsiteY202" fmla="*/ 14383753 h 15135727"/>
              <a:gd name="connsiteX203" fmla="*/ 4403558 w 8128084"/>
              <a:gd name="connsiteY203" fmla="*/ 14437895 h 15135727"/>
              <a:gd name="connsiteX204" fmla="*/ 4340058 w 8128084"/>
              <a:gd name="connsiteY204" fmla="*/ 14475995 h 15135727"/>
              <a:gd name="connsiteX205" fmla="*/ 4303127 w 8128084"/>
              <a:gd name="connsiteY205" fmla="*/ 14364703 h 15135727"/>
              <a:gd name="connsiteX206" fmla="*/ 4276892 w 8128084"/>
              <a:gd name="connsiteY206" fmla="*/ 14296190 h 15135727"/>
              <a:gd name="connsiteX207" fmla="*/ 4235116 w 8128084"/>
              <a:gd name="connsiteY207" fmla="*/ 14341642 h 15135727"/>
              <a:gd name="connsiteX208" fmla="*/ 4162927 w 8128084"/>
              <a:gd name="connsiteY208" fmla="*/ 14389769 h 15135727"/>
              <a:gd name="connsiteX209" fmla="*/ 4137527 w 8128084"/>
              <a:gd name="connsiteY209" fmla="*/ 14364369 h 15135727"/>
              <a:gd name="connsiteX210" fmla="*/ 3998327 w 8128084"/>
              <a:gd name="connsiteY210" fmla="*/ 14409153 h 15135727"/>
              <a:gd name="connsiteX211" fmla="*/ 4023727 w 8128084"/>
              <a:gd name="connsiteY211" fmla="*/ 14275803 h 15135727"/>
              <a:gd name="connsiteX212" fmla="*/ 3915945 w 8128084"/>
              <a:gd name="connsiteY212" fmla="*/ 14289840 h 15135727"/>
              <a:gd name="connsiteX213" fmla="*/ 3801979 w 8128084"/>
              <a:gd name="connsiteY213" fmla="*/ 14293516 h 15135727"/>
              <a:gd name="connsiteX214" fmla="*/ 3719764 w 8128084"/>
              <a:gd name="connsiteY214" fmla="*/ 14415169 h 15135727"/>
              <a:gd name="connsiteX215" fmla="*/ 3625850 w 8128084"/>
              <a:gd name="connsiteY215" fmla="*/ 14616364 h 15135727"/>
              <a:gd name="connsiteX216" fmla="*/ 3513221 w 8128084"/>
              <a:gd name="connsiteY216" fmla="*/ 14726653 h 15135727"/>
              <a:gd name="connsiteX217" fmla="*/ 3583071 w 8128084"/>
              <a:gd name="connsiteY217" fmla="*/ 14832932 h 15135727"/>
              <a:gd name="connsiteX218" fmla="*/ 3633537 w 8128084"/>
              <a:gd name="connsiteY218" fmla="*/ 14967285 h 15135727"/>
              <a:gd name="connsiteX219" fmla="*/ 3609474 w 8128084"/>
              <a:gd name="connsiteY219" fmla="*/ 15087600 h 15135727"/>
              <a:gd name="connsiteX220" fmla="*/ 3479132 w 8128084"/>
              <a:gd name="connsiteY220" fmla="*/ 14975974 h 15135727"/>
              <a:gd name="connsiteX221" fmla="*/ 3304340 w 8128084"/>
              <a:gd name="connsiteY221" fmla="*/ 14949237 h 15135727"/>
              <a:gd name="connsiteX222" fmla="*/ 3261227 w 8128084"/>
              <a:gd name="connsiteY222" fmla="*/ 14787145 h 15135727"/>
              <a:gd name="connsiteX223" fmla="*/ 3128211 w 8128084"/>
              <a:gd name="connsiteY223" fmla="*/ 14919158 h 15135727"/>
              <a:gd name="connsiteX224" fmla="*/ 3090277 w 8128084"/>
              <a:gd name="connsiteY224" fmla="*/ 15075903 h 15135727"/>
              <a:gd name="connsiteX225" fmla="*/ 2959769 w 8128084"/>
              <a:gd name="connsiteY225" fmla="*/ 15135727 h 15135727"/>
              <a:gd name="connsiteX226" fmla="*/ 2891256 w 8128084"/>
              <a:gd name="connsiteY226" fmla="*/ 14945895 h 15135727"/>
              <a:gd name="connsiteX227" fmla="*/ 2829927 w 8128084"/>
              <a:gd name="connsiteY227" fmla="*/ 14872703 h 15135727"/>
              <a:gd name="connsiteX228" fmla="*/ 2887579 w 8128084"/>
              <a:gd name="connsiteY228" fmla="*/ 14774779 h 15135727"/>
              <a:gd name="connsiteX229" fmla="*/ 2779127 w 8128084"/>
              <a:gd name="connsiteY229" fmla="*/ 14694903 h 15135727"/>
              <a:gd name="connsiteX230" fmla="*/ 2839453 w 8128084"/>
              <a:gd name="connsiteY230" fmla="*/ 14582274 h 15135727"/>
              <a:gd name="connsiteX231" fmla="*/ 2935706 w 8128084"/>
              <a:gd name="connsiteY231" fmla="*/ 14510085 h 15135727"/>
              <a:gd name="connsiteX232" fmla="*/ 2948406 w 8128084"/>
              <a:gd name="connsiteY232" fmla="*/ 14554535 h 15135727"/>
              <a:gd name="connsiteX233" fmla="*/ 2855327 w 8128084"/>
              <a:gd name="connsiteY233" fmla="*/ 14371053 h 15135727"/>
              <a:gd name="connsiteX234" fmla="*/ 3014077 w 8128084"/>
              <a:gd name="connsiteY234" fmla="*/ 14447253 h 15135727"/>
              <a:gd name="connsiteX235" fmla="*/ 3029285 w 8128084"/>
              <a:gd name="connsiteY235" fmla="*/ 14363032 h 15135727"/>
              <a:gd name="connsiteX236" fmla="*/ 3152274 w 8128084"/>
              <a:gd name="connsiteY236" fmla="*/ 14341642 h 15135727"/>
              <a:gd name="connsiteX237" fmla="*/ 3226135 w 8128084"/>
              <a:gd name="connsiteY237" fmla="*/ 14269453 h 15135727"/>
              <a:gd name="connsiteX238" fmla="*/ 3152274 w 8128084"/>
              <a:gd name="connsiteY238" fmla="*/ 14197264 h 15135727"/>
              <a:gd name="connsiteX239" fmla="*/ 3152274 w 8128084"/>
              <a:gd name="connsiteY239" fmla="*/ 14052885 h 15135727"/>
              <a:gd name="connsiteX240" fmla="*/ 3086435 w 8128084"/>
              <a:gd name="connsiteY240" fmla="*/ 14037845 h 15135727"/>
              <a:gd name="connsiteX241" fmla="*/ 3056021 w 8128084"/>
              <a:gd name="connsiteY241" fmla="*/ 14153148 h 15135727"/>
              <a:gd name="connsiteX242" fmla="*/ 2935706 w 8128084"/>
              <a:gd name="connsiteY242" fmla="*/ 14076948 h 15135727"/>
              <a:gd name="connsiteX243" fmla="*/ 2863516 w 8128084"/>
              <a:gd name="connsiteY243" fmla="*/ 14093324 h 15135727"/>
              <a:gd name="connsiteX244" fmla="*/ 2804527 w 8128084"/>
              <a:gd name="connsiteY244" fmla="*/ 14218653 h 15135727"/>
              <a:gd name="connsiteX245" fmla="*/ 2719137 w 8128084"/>
              <a:gd name="connsiteY245" fmla="*/ 14197264 h 15135727"/>
              <a:gd name="connsiteX246" fmla="*/ 2653298 w 8128084"/>
              <a:gd name="connsiteY246" fmla="*/ 14248064 h 15135727"/>
              <a:gd name="connsiteX247" fmla="*/ 2560721 w 8128084"/>
              <a:gd name="connsiteY247" fmla="*/ 14150474 h 15135727"/>
              <a:gd name="connsiteX248" fmla="*/ 2436729 w 8128084"/>
              <a:gd name="connsiteY248" fmla="*/ 13804566 h 15135727"/>
              <a:gd name="connsiteX249" fmla="*/ 2550527 w 8128084"/>
              <a:gd name="connsiteY249" fmla="*/ 13805903 h 15135727"/>
              <a:gd name="connsiteX250" fmla="*/ 2729498 w 8128084"/>
              <a:gd name="connsiteY250" fmla="*/ 13812253 h 15135727"/>
              <a:gd name="connsiteX251" fmla="*/ 2633077 w 8128084"/>
              <a:gd name="connsiteY251" fmla="*/ 13755103 h 15135727"/>
              <a:gd name="connsiteX252" fmla="*/ 2553369 w 8128084"/>
              <a:gd name="connsiteY252" fmla="*/ 13475369 h 15135727"/>
              <a:gd name="connsiteX253" fmla="*/ 2658645 w 8128084"/>
              <a:gd name="connsiteY253" fmla="*/ 13224711 h 15135727"/>
              <a:gd name="connsiteX254" fmla="*/ 2719137 w 8128084"/>
              <a:gd name="connsiteY254" fmla="*/ 13042232 h 15135727"/>
              <a:gd name="connsiteX255" fmla="*/ 2791327 w 8128084"/>
              <a:gd name="connsiteY255" fmla="*/ 12945979 h 15135727"/>
              <a:gd name="connsiteX256" fmla="*/ 2969627 w 8128084"/>
              <a:gd name="connsiteY256" fmla="*/ 12929603 h 15135727"/>
              <a:gd name="connsiteX257" fmla="*/ 3031958 w 8128084"/>
              <a:gd name="connsiteY257" fmla="*/ 13090358 h 15135727"/>
              <a:gd name="connsiteX258" fmla="*/ 3102977 w 8128084"/>
              <a:gd name="connsiteY258" fmla="*/ 12974053 h 15135727"/>
              <a:gd name="connsiteX259" fmla="*/ 3043321 w 8128084"/>
              <a:gd name="connsiteY259" fmla="*/ 12836024 h 15135727"/>
              <a:gd name="connsiteX260" fmla="*/ 2849479 w 8128084"/>
              <a:gd name="connsiteY260" fmla="*/ 12815637 h 15135727"/>
              <a:gd name="connsiteX261" fmla="*/ 2815390 w 8128084"/>
              <a:gd name="connsiteY261" fmla="*/ 12777537 h 15135727"/>
              <a:gd name="connsiteX262" fmla="*/ 2887077 w 8128084"/>
              <a:gd name="connsiteY262" fmla="*/ 12586703 h 15135727"/>
              <a:gd name="connsiteX263" fmla="*/ 3153777 w 8128084"/>
              <a:gd name="connsiteY263" fmla="*/ 12516853 h 15135727"/>
              <a:gd name="connsiteX264" fmla="*/ 3239837 w 8128084"/>
              <a:gd name="connsiteY264" fmla="*/ 12311314 h 15135727"/>
              <a:gd name="connsiteX265" fmla="*/ 3104148 w 8128084"/>
              <a:gd name="connsiteY265" fmla="*/ 12320337 h 15135727"/>
              <a:gd name="connsiteX266" fmla="*/ 3040648 w 8128084"/>
              <a:gd name="connsiteY266" fmla="*/ 12320337 h 15135727"/>
              <a:gd name="connsiteX267" fmla="*/ 2956927 w 8128084"/>
              <a:gd name="connsiteY267" fmla="*/ 12237453 h 15135727"/>
              <a:gd name="connsiteX268" fmla="*/ 3007895 w 8128084"/>
              <a:gd name="connsiteY268" fmla="*/ 12079706 h 15135727"/>
              <a:gd name="connsiteX269" fmla="*/ 2911642 w 8128084"/>
              <a:gd name="connsiteY269" fmla="*/ 11935327 h 15135727"/>
              <a:gd name="connsiteX270" fmla="*/ 2863516 w 8128084"/>
              <a:gd name="connsiteY270" fmla="*/ 11694695 h 15135727"/>
              <a:gd name="connsiteX271" fmla="*/ 2911642 w 8128084"/>
              <a:gd name="connsiteY271" fmla="*/ 11454064 h 15135727"/>
              <a:gd name="connsiteX272" fmla="*/ 3056021 w 8128084"/>
              <a:gd name="connsiteY272" fmla="*/ 11454064 h 15135727"/>
              <a:gd name="connsiteX273" fmla="*/ 2983832 w 8128084"/>
              <a:gd name="connsiteY273" fmla="*/ 11381874 h 15135727"/>
              <a:gd name="connsiteX274" fmla="*/ 3031958 w 8128084"/>
              <a:gd name="connsiteY274" fmla="*/ 11285621 h 15135727"/>
              <a:gd name="connsiteX275" fmla="*/ 3007895 w 8128084"/>
              <a:gd name="connsiteY275" fmla="*/ 11189369 h 15135727"/>
              <a:gd name="connsiteX276" fmla="*/ 2887579 w 8128084"/>
              <a:gd name="connsiteY276" fmla="*/ 11141242 h 15135727"/>
              <a:gd name="connsiteX277" fmla="*/ 2887579 w 8128084"/>
              <a:gd name="connsiteY277" fmla="*/ 10972800 h 15135727"/>
              <a:gd name="connsiteX278" fmla="*/ 2887579 w 8128084"/>
              <a:gd name="connsiteY278" fmla="*/ 10924674 h 15135727"/>
              <a:gd name="connsiteX279" fmla="*/ 2767264 w 8128084"/>
              <a:gd name="connsiteY279" fmla="*/ 11020927 h 15135727"/>
              <a:gd name="connsiteX280" fmla="*/ 2743200 w 8128084"/>
              <a:gd name="connsiteY280" fmla="*/ 10924674 h 15135727"/>
              <a:gd name="connsiteX281" fmla="*/ 2550695 w 8128084"/>
              <a:gd name="connsiteY281" fmla="*/ 11020927 h 15135727"/>
              <a:gd name="connsiteX282" fmla="*/ 2526632 w 8128084"/>
              <a:gd name="connsiteY282" fmla="*/ 11117179 h 15135727"/>
              <a:gd name="connsiteX283" fmla="*/ 2334127 w 8128084"/>
              <a:gd name="connsiteY283" fmla="*/ 10996864 h 15135727"/>
              <a:gd name="connsiteX284" fmla="*/ 2358190 w 8128084"/>
              <a:gd name="connsiteY284" fmla="*/ 10732169 h 15135727"/>
              <a:gd name="connsiteX285" fmla="*/ 2334127 w 8128084"/>
              <a:gd name="connsiteY285" fmla="*/ 10587790 h 15135727"/>
              <a:gd name="connsiteX286" fmla="*/ 2406316 w 8128084"/>
              <a:gd name="connsiteY286" fmla="*/ 10491537 h 15135727"/>
              <a:gd name="connsiteX287" fmla="*/ 2598821 w 8128084"/>
              <a:gd name="connsiteY287" fmla="*/ 10684042 h 15135727"/>
              <a:gd name="connsiteX288" fmla="*/ 2767264 w 8128084"/>
              <a:gd name="connsiteY288" fmla="*/ 10684042 h 15135727"/>
              <a:gd name="connsiteX289" fmla="*/ 2646948 w 8128084"/>
              <a:gd name="connsiteY289" fmla="*/ 10515600 h 15135727"/>
              <a:gd name="connsiteX290" fmla="*/ 2815390 w 8128084"/>
              <a:gd name="connsiteY290" fmla="*/ 10395285 h 15135727"/>
              <a:gd name="connsiteX291" fmla="*/ 3080085 w 8128084"/>
              <a:gd name="connsiteY291" fmla="*/ 10419348 h 15135727"/>
              <a:gd name="connsiteX292" fmla="*/ 3248527 w 8128084"/>
              <a:gd name="connsiteY292" fmla="*/ 10539664 h 15135727"/>
              <a:gd name="connsiteX293" fmla="*/ 3320716 w 8128084"/>
              <a:gd name="connsiteY293" fmla="*/ 10659979 h 15135727"/>
              <a:gd name="connsiteX294" fmla="*/ 3465095 w 8128084"/>
              <a:gd name="connsiteY294" fmla="*/ 10659979 h 15135727"/>
              <a:gd name="connsiteX295" fmla="*/ 3441032 w 8128084"/>
              <a:gd name="connsiteY295" fmla="*/ 10491537 h 15135727"/>
              <a:gd name="connsiteX296" fmla="*/ 3392906 w 8128084"/>
              <a:gd name="connsiteY296" fmla="*/ 10250906 h 15135727"/>
              <a:gd name="connsiteX297" fmla="*/ 3152274 w 8128084"/>
              <a:gd name="connsiteY297" fmla="*/ 10250906 h 15135727"/>
              <a:gd name="connsiteX298" fmla="*/ 3176337 w 8128084"/>
              <a:gd name="connsiteY298" fmla="*/ 10178716 h 15135727"/>
              <a:gd name="connsiteX299" fmla="*/ 3104148 w 8128084"/>
              <a:gd name="connsiteY299" fmla="*/ 10154653 h 15135727"/>
              <a:gd name="connsiteX300" fmla="*/ 3007895 w 8128084"/>
              <a:gd name="connsiteY300" fmla="*/ 9962148 h 15135727"/>
              <a:gd name="connsiteX301" fmla="*/ 3176337 w 8128084"/>
              <a:gd name="connsiteY301" fmla="*/ 9889958 h 15135727"/>
              <a:gd name="connsiteX302" fmla="*/ 2959769 w 8128084"/>
              <a:gd name="connsiteY302" fmla="*/ 9504948 h 15135727"/>
              <a:gd name="connsiteX303" fmla="*/ 2791327 w 8128084"/>
              <a:gd name="connsiteY303" fmla="*/ 9456821 h 15135727"/>
              <a:gd name="connsiteX304" fmla="*/ 2574758 w 8128084"/>
              <a:gd name="connsiteY304" fmla="*/ 9336506 h 15135727"/>
              <a:gd name="connsiteX305" fmla="*/ 2550695 w 8128084"/>
              <a:gd name="connsiteY305" fmla="*/ 9071811 h 15135727"/>
              <a:gd name="connsiteX306" fmla="*/ 2695074 w 8128084"/>
              <a:gd name="connsiteY306" fmla="*/ 8999621 h 15135727"/>
              <a:gd name="connsiteX307" fmla="*/ 2622885 w 8128084"/>
              <a:gd name="connsiteY307" fmla="*/ 8975558 h 15135727"/>
              <a:gd name="connsiteX308" fmla="*/ 2430379 w 8128084"/>
              <a:gd name="connsiteY308" fmla="*/ 8999621 h 15135727"/>
              <a:gd name="connsiteX309" fmla="*/ 2261937 w 8128084"/>
              <a:gd name="connsiteY309" fmla="*/ 9168064 h 15135727"/>
              <a:gd name="connsiteX310" fmla="*/ 2237874 w 8128084"/>
              <a:gd name="connsiteY310" fmla="*/ 8999621 h 15135727"/>
              <a:gd name="connsiteX311" fmla="*/ 2117558 w 8128084"/>
              <a:gd name="connsiteY311" fmla="*/ 8975558 h 15135727"/>
              <a:gd name="connsiteX312" fmla="*/ 2045369 w 8128084"/>
              <a:gd name="connsiteY312" fmla="*/ 8783053 h 15135727"/>
              <a:gd name="connsiteX313" fmla="*/ 1852864 w 8128084"/>
              <a:gd name="connsiteY313" fmla="*/ 8758990 h 15135727"/>
              <a:gd name="connsiteX314" fmla="*/ 1636295 w 8128084"/>
              <a:gd name="connsiteY314" fmla="*/ 8927432 h 15135727"/>
              <a:gd name="connsiteX315" fmla="*/ 1588169 w 8128084"/>
              <a:gd name="connsiteY315" fmla="*/ 9023685 h 15135727"/>
              <a:gd name="connsiteX316" fmla="*/ 1515979 w 8128084"/>
              <a:gd name="connsiteY316" fmla="*/ 8879306 h 15135727"/>
              <a:gd name="connsiteX317" fmla="*/ 1347537 w 8128084"/>
              <a:gd name="connsiteY317" fmla="*/ 8879306 h 15135727"/>
              <a:gd name="connsiteX318" fmla="*/ 1347537 w 8128084"/>
              <a:gd name="connsiteY318" fmla="*/ 8710864 h 15135727"/>
              <a:gd name="connsiteX319" fmla="*/ 1106906 w 8128084"/>
              <a:gd name="connsiteY319" fmla="*/ 8783053 h 15135727"/>
              <a:gd name="connsiteX320" fmla="*/ 890337 w 8128084"/>
              <a:gd name="connsiteY320" fmla="*/ 8686800 h 15135727"/>
              <a:gd name="connsiteX321" fmla="*/ 649706 w 8128084"/>
              <a:gd name="connsiteY321" fmla="*/ 8662737 h 15135727"/>
              <a:gd name="connsiteX322" fmla="*/ 385011 w 8128084"/>
              <a:gd name="connsiteY322" fmla="*/ 8566485 h 15135727"/>
              <a:gd name="connsiteX323" fmla="*/ 577516 w 8128084"/>
              <a:gd name="connsiteY323" fmla="*/ 8373979 h 15135727"/>
              <a:gd name="connsiteX324" fmla="*/ 794085 w 8128084"/>
              <a:gd name="connsiteY324" fmla="*/ 8301790 h 15135727"/>
              <a:gd name="connsiteX325" fmla="*/ 745958 w 8128084"/>
              <a:gd name="connsiteY325" fmla="*/ 8133348 h 15135727"/>
              <a:gd name="connsiteX326" fmla="*/ 818148 w 8128084"/>
              <a:gd name="connsiteY326" fmla="*/ 7820527 h 15135727"/>
              <a:gd name="connsiteX327" fmla="*/ 697832 w 8128084"/>
              <a:gd name="connsiteY327" fmla="*/ 7820527 h 15135727"/>
              <a:gd name="connsiteX328" fmla="*/ 625642 w 8128084"/>
              <a:gd name="connsiteY328" fmla="*/ 7916779 h 15135727"/>
              <a:gd name="connsiteX329" fmla="*/ 457200 w 8128084"/>
              <a:gd name="connsiteY329" fmla="*/ 7820527 h 15135727"/>
              <a:gd name="connsiteX330" fmla="*/ 529390 w 8128084"/>
              <a:gd name="connsiteY330" fmla="*/ 7700211 h 15135727"/>
              <a:gd name="connsiteX331" fmla="*/ 938464 w 8128084"/>
              <a:gd name="connsiteY331" fmla="*/ 7676148 h 15135727"/>
              <a:gd name="connsiteX332" fmla="*/ 1058779 w 8128084"/>
              <a:gd name="connsiteY332" fmla="*/ 7459579 h 15135727"/>
              <a:gd name="connsiteX333" fmla="*/ 1203158 w 8128084"/>
              <a:gd name="connsiteY333" fmla="*/ 7603958 h 15135727"/>
              <a:gd name="connsiteX334" fmla="*/ 1299411 w 8128084"/>
              <a:gd name="connsiteY334" fmla="*/ 7555832 h 15135727"/>
              <a:gd name="connsiteX335" fmla="*/ 1443790 w 8128084"/>
              <a:gd name="connsiteY335" fmla="*/ 7507706 h 15135727"/>
              <a:gd name="connsiteX336" fmla="*/ 1684421 w 8128084"/>
              <a:gd name="connsiteY336" fmla="*/ 7603958 h 15135727"/>
              <a:gd name="connsiteX337" fmla="*/ 1684421 w 8128084"/>
              <a:gd name="connsiteY337" fmla="*/ 7603958 h 15135727"/>
              <a:gd name="connsiteX338" fmla="*/ 1540042 w 8128084"/>
              <a:gd name="connsiteY338" fmla="*/ 7363327 h 15135727"/>
              <a:gd name="connsiteX339" fmla="*/ 1299411 w 8128084"/>
              <a:gd name="connsiteY339" fmla="*/ 7315200 h 15135727"/>
              <a:gd name="connsiteX340" fmla="*/ 1130969 w 8128084"/>
              <a:gd name="connsiteY340" fmla="*/ 7339264 h 15135727"/>
              <a:gd name="connsiteX341" fmla="*/ 1034716 w 8128084"/>
              <a:gd name="connsiteY341" fmla="*/ 7315200 h 15135727"/>
              <a:gd name="connsiteX342" fmla="*/ 1155032 w 8128084"/>
              <a:gd name="connsiteY342" fmla="*/ 7050506 h 15135727"/>
              <a:gd name="connsiteX343" fmla="*/ 1155032 w 8128084"/>
              <a:gd name="connsiteY343" fmla="*/ 6930190 h 15135727"/>
              <a:gd name="connsiteX344" fmla="*/ 1155032 w 8128084"/>
              <a:gd name="connsiteY344" fmla="*/ 6761748 h 15135727"/>
              <a:gd name="connsiteX345" fmla="*/ 1203158 w 8128084"/>
              <a:gd name="connsiteY345" fmla="*/ 6617369 h 15135727"/>
              <a:gd name="connsiteX346" fmla="*/ 1371600 w 8128084"/>
              <a:gd name="connsiteY346" fmla="*/ 6472990 h 15135727"/>
              <a:gd name="connsiteX347" fmla="*/ 1443790 w 8128084"/>
              <a:gd name="connsiteY347" fmla="*/ 6328611 h 15135727"/>
              <a:gd name="connsiteX348" fmla="*/ 1419727 w 8128084"/>
              <a:gd name="connsiteY348" fmla="*/ 6208295 h 15135727"/>
              <a:gd name="connsiteX349" fmla="*/ 1275348 w 8128084"/>
              <a:gd name="connsiteY349" fmla="*/ 6304548 h 15135727"/>
              <a:gd name="connsiteX350" fmla="*/ 1323474 w 8128084"/>
              <a:gd name="connsiteY350" fmla="*/ 6015790 h 15135727"/>
              <a:gd name="connsiteX351" fmla="*/ 1540042 w 8128084"/>
              <a:gd name="connsiteY351" fmla="*/ 5871411 h 15135727"/>
              <a:gd name="connsiteX352" fmla="*/ 1540042 w 8128084"/>
              <a:gd name="connsiteY352" fmla="*/ 5751095 h 15135727"/>
              <a:gd name="connsiteX353" fmla="*/ 1395664 w 8128084"/>
              <a:gd name="connsiteY353" fmla="*/ 5799221 h 15135727"/>
              <a:gd name="connsiteX354" fmla="*/ 1179095 w 8128084"/>
              <a:gd name="connsiteY354" fmla="*/ 5799221 h 15135727"/>
              <a:gd name="connsiteX355" fmla="*/ 890337 w 8128084"/>
              <a:gd name="connsiteY355" fmla="*/ 5775158 h 15135727"/>
              <a:gd name="connsiteX356" fmla="*/ 697832 w 8128084"/>
              <a:gd name="connsiteY356" fmla="*/ 5606716 h 15135727"/>
              <a:gd name="connsiteX357" fmla="*/ 577516 w 8128084"/>
              <a:gd name="connsiteY357" fmla="*/ 5582653 h 15135727"/>
              <a:gd name="connsiteX358" fmla="*/ 697832 w 8128084"/>
              <a:gd name="connsiteY358" fmla="*/ 5775158 h 15135727"/>
              <a:gd name="connsiteX359" fmla="*/ 409074 w 8128084"/>
              <a:gd name="connsiteY359" fmla="*/ 5799221 h 15135727"/>
              <a:gd name="connsiteX360" fmla="*/ 168442 w 8128084"/>
              <a:gd name="connsiteY360" fmla="*/ 5702969 h 15135727"/>
              <a:gd name="connsiteX361" fmla="*/ 264695 w 8128084"/>
              <a:gd name="connsiteY361" fmla="*/ 5558590 h 15135727"/>
              <a:gd name="connsiteX362" fmla="*/ 144379 w 8128084"/>
              <a:gd name="connsiteY362" fmla="*/ 5510464 h 15135727"/>
              <a:gd name="connsiteX363" fmla="*/ 0 w 8128084"/>
              <a:gd name="connsiteY363" fmla="*/ 5462337 h 15135727"/>
              <a:gd name="connsiteX364" fmla="*/ 96253 w 8128084"/>
              <a:gd name="connsiteY364"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42827 w 8128084"/>
              <a:gd name="connsiteY202" fmla="*/ 14383753 h 15135727"/>
              <a:gd name="connsiteX203" fmla="*/ 4403558 w 8128084"/>
              <a:gd name="connsiteY203" fmla="*/ 14437895 h 15135727"/>
              <a:gd name="connsiteX204" fmla="*/ 4340058 w 8128084"/>
              <a:gd name="connsiteY204" fmla="*/ 14475995 h 15135727"/>
              <a:gd name="connsiteX205" fmla="*/ 4303127 w 8128084"/>
              <a:gd name="connsiteY205" fmla="*/ 14364703 h 15135727"/>
              <a:gd name="connsiteX206" fmla="*/ 4276892 w 8128084"/>
              <a:gd name="connsiteY206" fmla="*/ 14296190 h 15135727"/>
              <a:gd name="connsiteX207" fmla="*/ 4235116 w 8128084"/>
              <a:gd name="connsiteY207" fmla="*/ 14341642 h 15135727"/>
              <a:gd name="connsiteX208" fmla="*/ 4162927 w 8128084"/>
              <a:gd name="connsiteY208" fmla="*/ 14389769 h 15135727"/>
              <a:gd name="connsiteX209" fmla="*/ 4137527 w 8128084"/>
              <a:gd name="connsiteY209" fmla="*/ 14364369 h 15135727"/>
              <a:gd name="connsiteX210" fmla="*/ 3998327 w 8128084"/>
              <a:gd name="connsiteY210" fmla="*/ 14409153 h 15135727"/>
              <a:gd name="connsiteX211" fmla="*/ 4023727 w 8128084"/>
              <a:gd name="connsiteY211" fmla="*/ 14275803 h 15135727"/>
              <a:gd name="connsiteX212" fmla="*/ 3915945 w 8128084"/>
              <a:gd name="connsiteY212" fmla="*/ 14289840 h 15135727"/>
              <a:gd name="connsiteX213" fmla="*/ 3801979 w 8128084"/>
              <a:gd name="connsiteY213" fmla="*/ 14293516 h 15135727"/>
              <a:gd name="connsiteX214" fmla="*/ 3719764 w 8128084"/>
              <a:gd name="connsiteY214" fmla="*/ 14415169 h 15135727"/>
              <a:gd name="connsiteX215" fmla="*/ 3625850 w 8128084"/>
              <a:gd name="connsiteY215" fmla="*/ 14616364 h 15135727"/>
              <a:gd name="connsiteX216" fmla="*/ 3513221 w 8128084"/>
              <a:gd name="connsiteY216" fmla="*/ 14726653 h 15135727"/>
              <a:gd name="connsiteX217" fmla="*/ 3583071 w 8128084"/>
              <a:gd name="connsiteY217" fmla="*/ 14832932 h 15135727"/>
              <a:gd name="connsiteX218" fmla="*/ 3633537 w 8128084"/>
              <a:gd name="connsiteY218" fmla="*/ 14967285 h 15135727"/>
              <a:gd name="connsiteX219" fmla="*/ 3609474 w 8128084"/>
              <a:gd name="connsiteY219" fmla="*/ 15087600 h 15135727"/>
              <a:gd name="connsiteX220" fmla="*/ 3479132 w 8128084"/>
              <a:gd name="connsiteY220" fmla="*/ 14975974 h 15135727"/>
              <a:gd name="connsiteX221" fmla="*/ 3304340 w 8128084"/>
              <a:gd name="connsiteY221" fmla="*/ 14949237 h 15135727"/>
              <a:gd name="connsiteX222" fmla="*/ 3261227 w 8128084"/>
              <a:gd name="connsiteY222" fmla="*/ 14787145 h 15135727"/>
              <a:gd name="connsiteX223" fmla="*/ 3128211 w 8128084"/>
              <a:gd name="connsiteY223" fmla="*/ 14919158 h 15135727"/>
              <a:gd name="connsiteX224" fmla="*/ 3090277 w 8128084"/>
              <a:gd name="connsiteY224" fmla="*/ 15075903 h 15135727"/>
              <a:gd name="connsiteX225" fmla="*/ 2959769 w 8128084"/>
              <a:gd name="connsiteY225" fmla="*/ 15135727 h 15135727"/>
              <a:gd name="connsiteX226" fmla="*/ 2891256 w 8128084"/>
              <a:gd name="connsiteY226" fmla="*/ 14945895 h 15135727"/>
              <a:gd name="connsiteX227" fmla="*/ 2829927 w 8128084"/>
              <a:gd name="connsiteY227" fmla="*/ 14872703 h 15135727"/>
              <a:gd name="connsiteX228" fmla="*/ 2887579 w 8128084"/>
              <a:gd name="connsiteY228" fmla="*/ 14774779 h 15135727"/>
              <a:gd name="connsiteX229" fmla="*/ 2779127 w 8128084"/>
              <a:gd name="connsiteY229" fmla="*/ 14694903 h 15135727"/>
              <a:gd name="connsiteX230" fmla="*/ 2839453 w 8128084"/>
              <a:gd name="connsiteY230" fmla="*/ 14582274 h 15135727"/>
              <a:gd name="connsiteX231" fmla="*/ 2935706 w 8128084"/>
              <a:gd name="connsiteY231" fmla="*/ 14510085 h 15135727"/>
              <a:gd name="connsiteX232" fmla="*/ 2948406 w 8128084"/>
              <a:gd name="connsiteY232" fmla="*/ 14554535 h 15135727"/>
              <a:gd name="connsiteX233" fmla="*/ 2855327 w 8128084"/>
              <a:gd name="connsiteY233" fmla="*/ 14371053 h 15135727"/>
              <a:gd name="connsiteX234" fmla="*/ 3014077 w 8128084"/>
              <a:gd name="connsiteY234" fmla="*/ 14447253 h 15135727"/>
              <a:gd name="connsiteX235" fmla="*/ 3029285 w 8128084"/>
              <a:gd name="connsiteY235" fmla="*/ 14363032 h 15135727"/>
              <a:gd name="connsiteX236" fmla="*/ 3152274 w 8128084"/>
              <a:gd name="connsiteY236" fmla="*/ 14341642 h 15135727"/>
              <a:gd name="connsiteX237" fmla="*/ 3226135 w 8128084"/>
              <a:gd name="connsiteY237" fmla="*/ 14269453 h 15135727"/>
              <a:gd name="connsiteX238" fmla="*/ 3152274 w 8128084"/>
              <a:gd name="connsiteY238" fmla="*/ 14197264 h 15135727"/>
              <a:gd name="connsiteX239" fmla="*/ 3152274 w 8128084"/>
              <a:gd name="connsiteY239" fmla="*/ 14052885 h 15135727"/>
              <a:gd name="connsiteX240" fmla="*/ 3086435 w 8128084"/>
              <a:gd name="connsiteY240" fmla="*/ 14037845 h 15135727"/>
              <a:gd name="connsiteX241" fmla="*/ 3056021 w 8128084"/>
              <a:gd name="connsiteY241" fmla="*/ 14153148 h 15135727"/>
              <a:gd name="connsiteX242" fmla="*/ 2935706 w 8128084"/>
              <a:gd name="connsiteY242" fmla="*/ 14076948 h 15135727"/>
              <a:gd name="connsiteX243" fmla="*/ 2863516 w 8128084"/>
              <a:gd name="connsiteY243" fmla="*/ 14093324 h 15135727"/>
              <a:gd name="connsiteX244" fmla="*/ 2804527 w 8128084"/>
              <a:gd name="connsiteY244" fmla="*/ 14218653 h 15135727"/>
              <a:gd name="connsiteX245" fmla="*/ 2719137 w 8128084"/>
              <a:gd name="connsiteY245" fmla="*/ 14197264 h 15135727"/>
              <a:gd name="connsiteX246" fmla="*/ 2653298 w 8128084"/>
              <a:gd name="connsiteY246" fmla="*/ 14248064 h 15135727"/>
              <a:gd name="connsiteX247" fmla="*/ 2560721 w 8128084"/>
              <a:gd name="connsiteY247" fmla="*/ 14150474 h 15135727"/>
              <a:gd name="connsiteX248" fmla="*/ 2436729 w 8128084"/>
              <a:gd name="connsiteY248" fmla="*/ 13804566 h 15135727"/>
              <a:gd name="connsiteX249" fmla="*/ 2550527 w 8128084"/>
              <a:gd name="connsiteY249" fmla="*/ 13805903 h 15135727"/>
              <a:gd name="connsiteX250" fmla="*/ 2729498 w 8128084"/>
              <a:gd name="connsiteY250" fmla="*/ 13812253 h 15135727"/>
              <a:gd name="connsiteX251" fmla="*/ 2633077 w 8128084"/>
              <a:gd name="connsiteY251" fmla="*/ 13755103 h 15135727"/>
              <a:gd name="connsiteX252" fmla="*/ 2553369 w 8128084"/>
              <a:gd name="connsiteY252" fmla="*/ 13475369 h 15135727"/>
              <a:gd name="connsiteX253" fmla="*/ 2658645 w 8128084"/>
              <a:gd name="connsiteY253" fmla="*/ 13224711 h 15135727"/>
              <a:gd name="connsiteX254" fmla="*/ 2719137 w 8128084"/>
              <a:gd name="connsiteY254" fmla="*/ 13042232 h 15135727"/>
              <a:gd name="connsiteX255" fmla="*/ 2791327 w 8128084"/>
              <a:gd name="connsiteY255" fmla="*/ 12945979 h 15135727"/>
              <a:gd name="connsiteX256" fmla="*/ 2969627 w 8128084"/>
              <a:gd name="connsiteY256" fmla="*/ 12929603 h 15135727"/>
              <a:gd name="connsiteX257" fmla="*/ 3031958 w 8128084"/>
              <a:gd name="connsiteY257" fmla="*/ 13090358 h 15135727"/>
              <a:gd name="connsiteX258" fmla="*/ 3102977 w 8128084"/>
              <a:gd name="connsiteY258" fmla="*/ 12974053 h 15135727"/>
              <a:gd name="connsiteX259" fmla="*/ 3043321 w 8128084"/>
              <a:gd name="connsiteY259" fmla="*/ 12836024 h 15135727"/>
              <a:gd name="connsiteX260" fmla="*/ 2849479 w 8128084"/>
              <a:gd name="connsiteY260" fmla="*/ 12815637 h 15135727"/>
              <a:gd name="connsiteX261" fmla="*/ 2815390 w 8128084"/>
              <a:gd name="connsiteY261" fmla="*/ 12777537 h 15135727"/>
              <a:gd name="connsiteX262" fmla="*/ 2887077 w 8128084"/>
              <a:gd name="connsiteY262" fmla="*/ 12586703 h 15135727"/>
              <a:gd name="connsiteX263" fmla="*/ 3153777 w 8128084"/>
              <a:gd name="connsiteY263" fmla="*/ 12516853 h 15135727"/>
              <a:gd name="connsiteX264" fmla="*/ 3239837 w 8128084"/>
              <a:gd name="connsiteY264" fmla="*/ 12311314 h 15135727"/>
              <a:gd name="connsiteX265" fmla="*/ 3104148 w 8128084"/>
              <a:gd name="connsiteY265" fmla="*/ 12320337 h 15135727"/>
              <a:gd name="connsiteX266" fmla="*/ 3040648 w 8128084"/>
              <a:gd name="connsiteY266" fmla="*/ 12320337 h 15135727"/>
              <a:gd name="connsiteX267" fmla="*/ 2956927 w 8128084"/>
              <a:gd name="connsiteY267" fmla="*/ 12237453 h 15135727"/>
              <a:gd name="connsiteX268" fmla="*/ 3007895 w 8128084"/>
              <a:gd name="connsiteY268" fmla="*/ 12079706 h 15135727"/>
              <a:gd name="connsiteX269" fmla="*/ 2810042 w 8128084"/>
              <a:gd name="connsiteY269" fmla="*/ 11954377 h 15135727"/>
              <a:gd name="connsiteX270" fmla="*/ 2863516 w 8128084"/>
              <a:gd name="connsiteY270" fmla="*/ 11694695 h 15135727"/>
              <a:gd name="connsiteX271" fmla="*/ 2911642 w 8128084"/>
              <a:gd name="connsiteY271" fmla="*/ 11454064 h 15135727"/>
              <a:gd name="connsiteX272" fmla="*/ 3056021 w 8128084"/>
              <a:gd name="connsiteY272" fmla="*/ 11454064 h 15135727"/>
              <a:gd name="connsiteX273" fmla="*/ 2983832 w 8128084"/>
              <a:gd name="connsiteY273" fmla="*/ 11381874 h 15135727"/>
              <a:gd name="connsiteX274" fmla="*/ 3031958 w 8128084"/>
              <a:gd name="connsiteY274" fmla="*/ 11285621 h 15135727"/>
              <a:gd name="connsiteX275" fmla="*/ 3007895 w 8128084"/>
              <a:gd name="connsiteY275" fmla="*/ 11189369 h 15135727"/>
              <a:gd name="connsiteX276" fmla="*/ 2887579 w 8128084"/>
              <a:gd name="connsiteY276" fmla="*/ 11141242 h 15135727"/>
              <a:gd name="connsiteX277" fmla="*/ 2887579 w 8128084"/>
              <a:gd name="connsiteY277" fmla="*/ 10972800 h 15135727"/>
              <a:gd name="connsiteX278" fmla="*/ 2887579 w 8128084"/>
              <a:gd name="connsiteY278" fmla="*/ 10924674 h 15135727"/>
              <a:gd name="connsiteX279" fmla="*/ 2767264 w 8128084"/>
              <a:gd name="connsiteY279" fmla="*/ 11020927 h 15135727"/>
              <a:gd name="connsiteX280" fmla="*/ 2743200 w 8128084"/>
              <a:gd name="connsiteY280" fmla="*/ 10924674 h 15135727"/>
              <a:gd name="connsiteX281" fmla="*/ 2550695 w 8128084"/>
              <a:gd name="connsiteY281" fmla="*/ 11020927 h 15135727"/>
              <a:gd name="connsiteX282" fmla="*/ 2526632 w 8128084"/>
              <a:gd name="connsiteY282" fmla="*/ 11117179 h 15135727"/>
              <a:gd name="connsiteX283" fmla="*/ 2334127 w 8128084"/>
              <a:gd name="connsiteY283" fmla="*/ 10996864 h 15135727"/>
              <a:gd name="connsiteX284" fmla="*/ 2358190 w 8128084"/>
              <a:gd name="connsiteY284" fmla="*/ 10732169 h 15135727"/>
              <a:gd name="connsiteX285" fmla="*/ 2334127 w 8128084"/>
              <a:gd name="connsiteY285" fmla="*/ 10587790 h 15135727"/>
              <a:gd name="connsiteX286" fmla="*/ 2406316 w 8128084"/>
              <a:gd name="connsiteY286" fmla="*/ 10491537 h 15135727"/>
              <a:gd name="connsiteX287" fmla="*/ 2598821 w 8128084"/>
              <a:gd name="connsiteY287" fmla="*/ 10684042 h 15135727"/>
              <a:gd name="connsiteX288" fmla="*/ 2767264 w 8128084"/>
              <a:gd name="connsiteY288" fmla="*/ 10684042 h 15135727"/>
              <a:gd name="connsiteX289" fmla="*/ 2646948 w 8128084"/>
              <a:gd name="connsiteY289" fmla="*/ 10515600 h 15135727"/>
              <a:gd name="connsiteX290" fmla="*/ 2815390 w 8128084"/>
              <a:gd name="connsiteY290" fmla="*/ 10395285 h 15135727"/>
              <a:gd name="connsiteX291" fmla="*/ 3080085 w 8128084"/>
              <a:gd name="connsiteY291" fmla="*/ 10419348 h 15135727"/>
              <a:gd name="connsiteX292" fmla="*/ 3248527 w 8128084"/>
              <a:gd name="connsiteY292" fmla="*/ 10539664 h 15135727"/>
              <a:gd name="connsiteX293" fmla="*/ 3320716 w 8128084"/>
              <a:gd name="connsiteY293" fmla="*/ 10659979 h 15135727"/>
              <a:gd name="connsiteX294" fmla="*/ 3465095 w 8128084"/>
              <a:gd name="connsiteY294" fmla="*/ 10659979 h 15135727"/>
              <a:gd name="connsiteX295" fmla="*/ 3441032 w 8128084"/>
              <a:gd name="connsiteY295" fmla="*/ 10491537 h 15135727"/>
              <a:gd name="connsiteX296" fmla="*/ 3392906 w 8128084"/>
              <a:gd name="connsiteY296" fmla="*/ 10250906 h 15135727"/>
              <a:gd name="connsiteX297" fmla="*/ 3152274 w 8128084"/>
              <a:gd name="connsiteY297" fmla="*/ 10250906 h 15135727"/>
              <a:gd name="connsiteX298" fmla="*/ 3176337 w 8128084"/>
              <a:gd name="connsiteY298" fmla="*/ 10178716 h 15135727"/>
              <a:gd name="connsiteX299" fmla="*/ 3104148 w 8128084"/>
              <a:gd name="connsiteY299" fmla="*/ 10154653 h 15135727"/>
              <a:gd name="connsiteX300" fmla="*/ 3007895 w 8128084"/>
              <a:gd name="connsiteY300" fmla="*/ 9962148 h 15135727"/>
              <a:gd name="connsiteX301" fmla="*/ 3176337 w 8128084"/>
              <a:gd name="connsiteY301" fmla="*/ 9889958 h 15135727"/>
              <a:gd name="connsiteX302" fmla="*/ 2959769 w 8128084"/>
              <a:gd name="connsiteY302" fmla="*/ 9504948 h 15135727"/>
              <a:gd name="connsiteX303" fmla="*/ 2791327 w 8128084"/>
              <a:gd name="connsiteY303" fmla="*/ 9456821 h 15135727"/>
              <a:gd name="connsiteX304" fmla="*/ 2574758 w 8128084"/>
              <a:gd name="connsiteY304" fmla="*/ 9336506 h 15135727"/>
              <a:gd name="connsiteX305" fmla="*/ 2550695 w 8128084"/>
              <a:gd name="connsiteY305" fmla="*/ 9071811 h 15135727"/>
              <a:gd name="connsiteX306" fmla="*/ 2695074 w 8128084"/>
              <a:gd name="connsiteY306" fmla="*/ 8999621 h 15135727"/>
              <a:gd name="connsiteX307" fmla="*/ 2622885 w 8128084"/>
              <a:gd name="connsiteY307" fmla="*/ 8975558 h 15135727"/>
              <a:gd name="connsiteX308" fmla="*/ 2430379 w 8128084"/>
              <a:gd name="connsiteY308" fmla="*/ 8999621 h 15135727"/>
              <a:gd name="connsiteX309" fmla="*/ 2261937 w 8128084"/>
              <a:gd name="connsiteY309" fmla="*/ 9168064 h 15135727"/>
              <a:gd name="connsiteX310" fmla="*/ 2237874 w 8128084"/>
              <a:gd name="connsiteY310" fmla="*/ 8999621 h 15135727"/>
              <a:gd name="connsiteX311" fmla="*/ 2117558 w 8128084"/>
              <a:gd name="connsiteY311" fmla="*/ 8975558 h 15135727"/>
              <a:gd name="connsiteX312" fmla="*/ 2045369 w 8128084"/>
              <a:gd name="connsiteY312" fmla="*/ 8783053 h 15135727"/>
              <a:gd name="connsiteX313" fmla="*/ 1852864 w 8128084"/>
              <a:gd name="connsiteY313" fmla="*/ 8758990 h 15135727"/>
              <a:gd name="connsiteX314" fmla="*/ 1636295 w 8128084"/>
              <a:gd name="connsiteY314" fmla="*/ 8927432 h 15135727"/>
              <a:gd name="connsiteX315" fmla="*/ 1588169 w 8128084"/>
              <a:gd name="connsiteY315" fmla="*/ 9023685 h 15135727"/>
              <a:gd name="connsiteX316" fmla="*/ 1515979 w 8128084"/>
              <a:gd name="connsiteY316" fmla="*/ 8879306 h 15135727"/>
              <a:gd name="connsiteX317" fmla="*/ 1347537 w 8128084"/>
              <a:gd name="connsiteY317" fmla="*/ 8879306 h 15135727"/>
              <a:gd name="connsiteX318" fmla="*/ 1347537 w 8128084"/>
              <a:gd name="connsiteY318" fmla="*/ 8710864 h 15135727"/>
              <a:gd name="connsiteX319" fmla="*/ 1106906 w 8128084"/>
              <a:gd name="connsiteY319" fmla="*/ 8783053 h 15135727"/>
              <a:gd name="connsiteX320" fmla="*/ 890337 w 8128084"/>
              <a:gd name="connsiteY320" fmla="*/ 8686800 h 15135727"/>
              <a:gd name="connsiteX321" fmla="*/ 649706 w 8128084"/>
              <a:gd name="connsiteY321" fmla="*/ 8662737 h 15135727"/>
              <a:gd name="connsiteX322" fmla="*/ 385011 w 8128084"/>
              <a:gd name="connsiteY322" fmla="*/ 8566485 h 15135727"/>
              <a:gd name="connsiteX323" fmla="*/ 577516 w 8128084"/>
              <a:gd name="connsiteY323" fmla="*/ 8373979 h 15135727"/>
              <a:gd name="connsiteX324" fmla="*/ 794085 w 8128084"/>
              <a:gd name="connsiteY324" fmla="*/ 8301790 h 15135727"/>
              <a:gd name="connsiteX325" fmla="*/ 745958 w 8128084"/>
              <a:gd name="connsiteY325" fmla="*/ 8133348 h 15135727"/>
              <a:gd name="connsiteX326" fmla="*/ 818148 w 8128084"/>
              <a:gd name="connsiteY326" fmla="*/ 7820527 h 15135727"/>
              <a:gd name="connsiteX327" fmla="*/ 697832 w 8128084"/>
              <a:gd name="connsiteY327" fmla="*/ 7820527 h 15135727"/>
              <a:gd name="connsiteX328" fmla="*/ 625642 w 8128084"/>
              <a:gd name="connsiteY328" fmla="*/ 7916779 h 15135727"/>
              <a:gd name="connsiteX329" fmla="*/ 457200 w 8128084"/>
              <a:gd name="connsiteY329" fmla="*/ 7820527 h 15135727"/>
              <a:gd name="connsiteX330" fmla="*/ 529390 w 8128084"/>
              <a:gd name="connsiteY330" fmla="*/ 7700211 h 15135727"/>
              <a:gd name="connsiteX331" fmla="*/ 938464 w 8128084"/>
              <a:gd name="connsiteY331" fmla="*/ 7676148 h 15135727"/>
              <a:gd name="connsiteX332" fmla="*/ 1058779 w 8128084"/>
              <a:gd name="connsiteY332" fmla="*/ 7459579 h 15135727"/>
              <a:gd name="connsiteX333" fmla="*/ 1203158 w 8128084"/>
              <a:gd name="connsiteY333" fmla="*/ 7603958 h 15135727"/>
              <a:gd name="connsiteX334" fmla="*/ 1299411 w 8128084"/>
              <a:gd name="connsiteY334" fmla="*/ 7555832 h 15135727"/>
              <a:gd name="connsiteX335" fmla="*/ 1443790 w 8128084"/>
              <a:gd name="connsiteY335" fmla="*/ 7507706 h 15135727"/>
              <a:gd name="connsiteX336" fmla="*/ 1684421 w 8128084"/>
              <a:gd name="connsiteY336" fmla="*/ 7603958 h 15135727"/>
              <a:gd name="connsiteX337" fmla="*/ 1684421 w 8128084"/>
              <a:gd name="connsiteY337" fmla="*/ 7603958 h 15135727"/>
              <a:gd name="connsiteX338" fmla="*/ 1540042 w 8128084"/>
              <a:gd name="connsiteY338" fmla="*/ 7363327 h 15135727"/>
              <a:gd name="connsiteX339" fmla="*/ 1299411 w 8128084"/>
              <a:gd name="connsiteY339" fmla="*/ 7315200 h 15135727"/>
              <a:gd name="connsiteX340" fmla="*/ 1130969 w 8128084"/>
              <a:gd name="connsiteY340" fmla="*/ 7339264 h 15135727"/>
              <a:gd name="connsiteX341" fmla="*/ 1034716 w 8128084"/>
              <a:gd name="connsiteY341" fmla="*/ 7315200 h 15135727"/>
              <a:gd name="connsiteX342" fmla="*/ 1155032 w 8128084"/>
              <a:gd name="connsiteY342" fmla="*/ 7050506 h 15135727"/>
              <a:gd name="connsiteX343" fmla="*/ 1155032 w 8128084"/>
              <a:gd name="connsiteY343" fmla="*/ 6930190 h 15135727"/>
              <a:gd name="connsiteX344" fmla="*/ 1155032 w 8128084"/>
              <a:gd name="connsiteY344" fmla="*/ 6761748 h 15135727"/>
              <a:gd name="connsiteX345" fmla="*/ 1203158 w 8128084"/>
              <a:gd name="connsiteY345" fmla="*/ 6617369 h 15135727"/>
              <a:gd name="connsiteX346" fmla="*/ 1371600 w 8128084"/>
              <a:gd name="connsiteY346" fmla="*/ 6472990 h 15135727"/>
              <a:gd name="connsiteX347" fmla="*/ 1443790 w 8128084"/>
              <a:gd name="connsiteY347" fmla="*/ 6328611 h 15135727"/>
              <a:gd name="connsiteX348" fmla="*/ 1419727 w 8128084"/>
              <a:gd name="connsiteY348" fmla="*/ 6208295 h 15135727"/>
              <a:gd name="connsiteX349" fmla="*/ 1275348 w 8128084"/>
              <a:gd name="connsiteY349" fmla="*/ 6304548 h 15135727"/>
              <a:gd name="connsiteX350" fmla="*/ 1323474 w 8128084"/>
              <a:gd name="connsiteY350" fmla="*/ 6015790 h 15135727"/>
              <a:gd name="connsiteX351" fmla="*/ 1540042 w 8128084"/>
              <a:gd name="connsiteY351" fmla="*/ 5871411 h 15135727"/>
              <a:gd name="connsiteX352" fmla="*/ 1540042 w 8128084"/>
              <a:gd name="connsiteY352" fmla="*/ 5751095 h 15135727"/>
              <a:gd name="connsiteX353" fmla="*/ 1395664 w 8128084"/>
              <a:gd name="connsiteY353" fmla="*/ 5799221 h 15135727"/>
              <a:gd name="connsiteX354" fmla="*/ 1179095 w 8128084"/>
              <a:gd name="connsiteY354" fmla="*/ 5799221 h 15135727"/>
              <a:gd name="connsiteX355" fmla="*/ 890337 w 8128084"/>
              <a:gd name="connsiteY355" fmla="*/ 5775158 h 15135727"/>
              <a:gd name="connsiteX356" fmla="*/ 697832 w 8128084"/>
              <a:gd name="connsiteY356" fmla="*/ 5606716 h 15135727"/>
              <a:gd name="connsiteX357" fmla="*/ 577516 w 8128084"/>
              <a:gd name="connsiteY357" fmla="*/ 5582653 h 15135727"/>
              <a:gd name="connsiteX358" fmla="*/ 697832 w 8128084"/>
              <a:gd name="connsiteY358" fmla="*/ 5775158 h 15135727"/>
              <a:gd name="connsiteX359" fmla="*/ 409074 w 8128084"/>
              <a:gd name="connsiteY359" fmla="*/ 5799221 h 15135727"/>
              <a:gd name="connsiteX360" fmla="*/ 168442 w 8128084"/>
              <a:gd name="connsiteY360" fmla="*/ 5702969 h 15135727"/>
              <a:gd name="connsiteX361" fmla="*/ 264695 w 8128084"/>
              <a:gd name="connsiteY361" fmla="*/ 5558590 h 15135727"/>
              <a:gd name="connsiteX362" fmla="*/ 144379 w 8128084"/>
              <a:gd name="connsiteY362" fmla="*/ 5510464 h 15135727"/>
              <a:gd name="connsiteX363" fmla="*/ 0 w 8128084"/>
              <a:gd name="connsiteY363" fmla="*/ 5462337 h 15135727"/>
              <a:gd name="connsiteX364" fmla="*/ 96253 w 8128084"/>
              <a:gd name="connsiteY364"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42827 w 8128084"/>
              <a:gd name="connsiteY202" fmla="*/ 14383753 h 15135727"/>
              <a:gd name="connsiteX203" fmla="*/ 4403558 w 8128084"/>
              <a:gd name="connsiteY203" fmla="*/ 14437895 h 15135727"/>
              <a:gd name="connsiteX204" fmla="*/ 4340058 w 8128084"/>
              <a:gd name="connsiteY204" fmla="*/ 14475995 h 15135727"/>
              <a:gd name="connsiteX205" fmla="*/ 4303127 w 8128084"/>
              <a:gd name="connsiteY205" fmla="*/ 14364703 h 15135727"/>
              <a:gd name="connsiteX206" fmla="*/ 4276892 w 8128084"/>
              <a:gd name="connsiteY206" fmla="*/ 14296190 h 15135727"/>
              <a:gd name="connsiteX207" fmla="*/ 4235116 w 8128084"/>
              <a:gd name="connsiteY207" fmla="*/ 14341642 h 15135727"/>
              <a:gd name="connsiteX208" fmla="*/ 4162927 w 8128084"/>
              <a:gd name="connsiteY208" fmla="*/ 14389769 h 15135727"/>
              <a:gd name="connsiteX209" fmla="*/ 4137527 w 8128084"/>
              <a:gd name="connsiteY209" fmla="*/ 14364369 h 15135727"/>
              <a:gd name="connsiteX210" fmla="*/ 3998327 w 8128084"/>
              <a:gd name="connsiteY210" fmla="*/ 14409153 h 15135727"/>
              <a:gd name="connsiteX211" fmla="*/ 4023727 w 8128084"/>
              <a:gd name="connsiteY211" fmla="*/ 14275803 h 15135727"/>
              <a:gd name="connsiteX212" fmla="*/ 3915945 w 8128084"/>
              <a:gd name="connsiteY212" fmla="*/ 14289840 h 15135727"/>
              <a:gd name="connsiteX213" fmla="*/ 3801979 w 8128084"/>
              <a:gd name="connsiteY213" fmla="*/ 14293516 h 15135727"/>
              <a:gd name="connsiteX214" fmla="*/ 3719764 w 8128084"/>
              <a:gd name="connsiteY214" fmla="*/ 14415169 h 15135727"/>
              <a:gd name="connsiteX215" fmla="*/ 3625850 w 8128084"/>
              <a:gd name="connsiteY215" fmla="*/ 14616364 h 15135727"/>
              <a:gd name="connsiteX216" fmla="*/ 3513221 w 8128084"/>
              <a:gd name="connsiteY216" fmla="*/ 14726653 h 15135727"/>
              <a:gd name="connsiteX217" fmla="*/ 3583071 w 8128084"/>
              <a:gd name="connsiteY217" fmla="*/ 14832932 h 15135727"/>
              <a:gd name="connsiteX218" fmla="*/ 3633537 w 8128084"/>
              <a:gd name="connsiteY218" fmla="*/ 14967285 h 15135727"/>
              <a:gd name="connsiteX219" fmla="*/ 3609474 w 8128084"/>
              <a:gd name="connsiteY219" fmla="*/ 15087600 h 15135727"/>
              <a:gd name="connsiteX220" fmla="*/ 3479132 w 8128084"/>
              <a:gd name="connsiteY220" fmla="*/ 14975974 h 15135727"/>
              <a:gd name="connsiteX221" fmla="*/ 3304340 w 8128084"/>
              <a:gd name="connsiteY221" fmla="*/ 14949237 h 15135727"/>
              <a:gd name="connsiteX222" fmla="*/ 3261227 w 8128084"/>
              <a:gd name="connsiteY222" fmla="*/ 14787145 h 15135727"/>
              <a:gd name="connsiteX223" fmla="*/ 3128211 w 8128084"/>
              <a:gd name="connsiteY223" fmla="*/ 14919158 h 15135727"/>
              <a:gd name="connsiteX224" fmla="*/ 3090277 w 8128084"/>
              <a:gd name="connsiteY224" fmla="*/ 15075903 h 15135727"/>
              <a:gd name="connsiteX225" fmla="*/ 2959769 w 8128084"/>
              <a:gd name="connsiteY225" fmla="*/ 15135727 h 15135727"/>
              <a:gd name="connsiteX226" fmla="*/ 2891256 w 8128084"/>
              <a:gd name="connsiteY226" fmla="*/ 14945895 h 15135727"/>
              <a:gd name="connsiteX227" fmla="*/ 2829927 w 8128084"/>
              <a:gd name="connsiteY227" fmla="*/ 14872703 h 15135727"/>
              <a:gd name="connsiteX228" fmla="*/ 2887579 w 8128084"/>
              <a:gd name="connsiteY228" fmla="*/ 14774779 h 15135727"/>
              <a:gd name="connsiteX229" fmla="*/ 2779127 w 8128084"/>
              <a:gd name="connsiteY229" fmla="*/ 14694903 h 15135727"/>
              <a:gd name="connsiteX230" fmla="*/ 2839453 w 8128084"/>
              <a:gd name="connsiteY230" fmla="*/ 14582274 h 15135727"/>
              <a:gd name="connsiteX231" fmla="*/ 2935706 w 8128084"/>
              <a:gd name="connsiteY231" fmla="*/ 14510085 h 15135727"/>
              <a:gd name="connsiteX232" fmla="*/ 2948406 w 8128084"/>
              <a:gd name="connsiteY232" fmla="*/ 14554535 h 15135727"/>
              <a:gd name="connsiteX233" fmla="*/ 2855327 w 8128084"/>
              <a:gd name="connsiteY233" fmla="*/ 14371053 h 15135727"/>
              <a:gd name="connsiteX234" fmla="*/ 3014077 w 8128084"/>
              <a:gd name="connsiteY234" fmla="*/ 14447253 h 15135727"/>
              <a:gd name="connsiteX235" fmla="*/ 3029285 w 8128084"/>
              <a:gd name="connsiteY235" fmla="*/ 14363032 h 15135727"/>
              <a:gd name="connsiteX236" fmla="*/ 3152274 w 8128084"/>
              <a:gd name="connsiteY236" fmla="*/ 14341642 h 15135727"/>
              <a:gd name="connsiteX237" fmla="*/ 3226135 w 8128084"/>
              <a:gd name="connsiteY237" fmla="*/ 14269453 h 15135727"/>
              <a:gd name="connsiteX238" fmla="*/ 3152274 w 8128084"/>
              <a:gd name="connsiteY238" fmla="*/ 14197264 h 15135727"/>
              <a:gd name="connsiteX239" fmla="*/ 3152274 w 8128084"/>
              <a:gd name="connsiteY239" fmla="*/ 14052885 h 15135727"/>
              <a:gd name="connsiteX240" fmla="*/ 3086435 w 8128084"/>
              <a:gd name="connsiteY240" fmla="*/ 14037845 h 15135727"/>
              <a:gd name="connsiteX241" fmla="*/ 3056021 w 8128084"/>
              <a:gd name="connsiteY241" fmla="*/ 14153148 h 15135727"/>
              <a:gd name="connsiteX242" fmla="*/ 2935706 w 8128084"/>
              <a:gd name="connsiteY242" fmla="*/ 14076948 h 15135727"/>
              <a:gd name="connsiteX243" fmla="*/ 2863516 w 8128084"/>
              <a:gd name="connsiteY243" fmla="*/ 14093324 h 15135727"/>
              <a:gd name="connsiteX244" fmla="*/ 2804527 w 8128084"/>
              <a:gd name="connsiteY244" fmla="*/ 14218653 h 15135727"/>
              <a:gd name="connsiteX245" fmla="*/ 2719137 w 8128084"/>
              <a:gd name="connsiteY245" fmla="*/ 14197264 h 15135727"/>
              <a:gd name="connsiteX246" fmla="*/ 2653298 w 8128084"/>
              <a:gd name="connsiteY246" fmla="*/ 14248064 h 15135727"/>
              <a:gd name="connsiteX247" fmla="*/ 2560721 w 8128084"/>
              <a:gd name="connsiteY247" fmla="*/ 14150474 h 15135727"/>
              <a:gd name="connsiteX248" fmla="*/ 2436729 w 8128084"/>
              <a:gd name="connsiteY248" fmla="*/ 13804566 h 15135727"/>
              <a:gd name="connsiteX249" fmla="*/ 2550527 w 8128084"/>
              <a:gd name="connsiteY249" fmla="*/ 13805903 h 15135727"/>
              <a:gd name="connsiteX250" fmla="*/ 2729498 w 8128084"/>
              <a:gd name="connsiteY250" fmla="*/ 13812253 h 15135727"/>
              <a:gd name="connsiteX251" fmla="*/ 2633077 w 8128084"/>
              <a:gd name="connsiteY251" fmla="*/ 13755103 h 15135727"/>
              <a:gd name="connsiteX252" fmla="*/ 2553369 w 8128084"/>
              <a:gd name="connsiteY252" fmla="*/ 13475369 h 15135727"/>
              <a:gd name="connsiteX253" fmla="*/ 2658645 w 8128084"/>
              <a:gd name="connsiteY253" fmla="*/ 13224711 h 15135727"/>
              <a:gd name="connsiteX254" fmla="*/ 2719137 w 8128084"/>
              <a:gd name="connsiteY254" fmla="*/ 13042232 h 15135727"/>
              <a:gd name="connsiteX255" fmla="*/ 2791327 w 8128084"/>
              <a:gd name="connsiteY255" fmla="*/ 12945979 h 15135727"/>
              <a:gd name="connsiteX256" fmla="*/ 2969627 w 8128084"/>
              <a:gd name="connsiteY256" fmla="*/ 12929603 h 15135727"/>
              <a:gd name="connsiteX257" fmla="*/ 3031958 w 8128084"/>
              <a:gd name="connsiteY257" fmla="*/ 13090358 h 15135727"/>
              <a:gd name="connsiteX258" fmla="*/ 3102977 w 8128084"/>
              <a:gd name="connsiteY258" fmla="*/ 12974053 h 15135727"/>
              <a:gd name="connsiteX259" fmla="*/ 3043321 w 8128084"/>
              <a:gd name="connsiteY259" fmla="*/ 12836024 h 15135727"/>
              <a:gd name="connsiteX260" fmla="*/ 2849479 w 8128084"/>
              <a:gd name="connsiteY260" fmla="*/ 12815637 h 15135727"/>
              <a:gd name="connsiteX261" fmla="*/ 2815390 w 8128084"/>
              <a:gd name="connsiteY261" fmla="*/ 12777537 h 15135727"/>
              <a:gd name="connsiteX262" fmla="*/ 2887077 w 8128084"/>
              <a:gd name="connsiteY262" fmla="*/ 12586703 h 15135727"/>
              <a:gd name="connsiteX263" fmla="*/ 3153777 w 8128084"/>
              <a:gd name="connsiteY263" fmla="*/ 12516853 h 15135727"/>
              <a:gd name="connsiteX264" fmla="*/ 3239837 w 8128084"/>
              <a:gd name="connsiteY264" fmla="*/ 12311314 h 15135727"/>
              <a:gd name="connsiteX265" fmla="*/ 3104148 w 8128084"/>
              <a:gd name="connsiteY265" fmla="*/ 12320337 h 15135727"/>
              <a:gd name="connsiteX266" fmla="*/ 3040648 w 8128084"/>
              <a:gd name="connsiteY266" fmla="*/ 12320337 h 15135727"/>
              <a:gd name="connsiteX267" fmla="*/ 2956927 w 8128084"/>
              <a:gd name="connsiteY267" fmla="*/ 12237453 h 15135727"/>
              <a:gd name="connsiteX268" fmla="*/ 3007895 w 8128084"/>
              <a:gd name="connsiteY268" fmla="*/ 12079706 h 15135727"/>
              <a:gd name="connsiteX269" fmla="*/ 2810042 w 8128084"/>
              <a:gd name="connsiteY269" fmla="*/ 11954377 h 15135727"/>
              <a:gd name="connsiteX270" fmla="*/ 2863516 w 8128084"/>
              <a:gd name="connsiteY270" fmla="*/ 11694695 h 15135727"/>
              <a:gd name="connsiteX271" fmla="*/ 2817227 w 8128084"/>
              <a:gd name="connsiteY271" fmla="*/ 11507203 h 15135727"/>
              <a:gd name="connsiteX272" fmla="*/ 2911642 w 8128084"/>
              <a:gd name="connsiteY272" fmla="*/ 11454064 h 15135727"/>
              <a:gd name="connsiteX273" fmla="*/ 3056021 w 8128084"/>
              <a:gd name="connsiteY273" fmla="*/ 11454064 h 15135727"/>
              <a:gd name="connsiteX274" fmla="*/ 2983832 w 8128084"/>
              <a:gd name="connsiteY274" fmla="*/ 11381874 h 15135727"/>
              <a:gd name="connsiteX275" fmla="*/ 3031958 w 8128084"/>
              <a:gd name="connsiteY275" fmla="*/ 11285621 h 15135727"/>
              <a:gd name="connsiteX276" fmla="*/ 3007895 w 8128084"/>
              <a:gd name="connsiteY276" fmla="*/ 11189369 h 15135727"/>
              <a:gd name="connsiteX277" fmla="*/ 2887579 w 8128084"/>
              <a:gd name="connsiteY277" fmla="*/ 11141242 h 15135727"/>
              <a:gd name="connsiteX278" fmla="*/ 2887579 w 8128084"/>
              <a:gd name="connsiteY278" fmla="*/ 10972800 h 15135727"/>
              <a:gd name="connsiteX279" fmla="*/ 2887579 w 8128084"/>
              <a:gd name="connsiteY279" fmla="*/ 10924674 h 15135727"/>
              <a:gd name="connsiteX280" fmla="*/ 2767264 w 8128084"/>
              <a:gd name="connsiteY280" fmla="*/ 11020927 h 15135727"/>
              <a:gd name="connsiteX281" fmla="*/ 2743200 w 8128084"/>
              <a:gd name="connsiteY281" fmla="*/ 10924674 h 15135727"/>
              <a:gd name="connsiteX282" fmla="*/ 2550695 w 8128084"/>
              <a:gd name="connsiteY282" fmla="*/ 11020927 h 15135727"/>
              <a:gd name="connsiteX283" fmla="*/ 2526632 w 8128084"/>
              <a:gd name="connsiteY283" fmla="*/ 11117179 h 15135727"/>
              <a:gd name="connsiteX284" fmla="*/ 2334127 w 8128084"/>
              <a:gd name="connsiteY284" fmla="*/ 10996864 h 15135727"/>
              <a:gd name="connsiteX285" fmla="*/ 2358190 w 8128084"/>
              <a:gd name="connsiteY285" fmla="*/ 10732169 h 15135727"/>
              <a:gd name="connsiteX286" fmla="*/ 2334127 w 8128084"/>
              <a:gd name="connsiteY286" fmla="*/ 10587790 h 15135727"/>
              <a:gd name="connsiteX287" fmla="*/ 2406316 w 8128084"/>
              <a:gd name="connsiteY287" fmla="*/ 10491537 h 15135727"/>
              <a:gd name="connsiteX288" fmla="*/ 2598821 w 8128084"/>
              <a:gd name="connsiteY288" fmla="*/ 10684042 h 15135727"/>
              <a:gd name="connsiteX289" fmla="*/ 2767264 w 8128084"/>
              <a:gd name="connsiteY289" fmla="*/ 10684042 h 15135727"/>
              <a:gd name="connsiteX290" fmla="*/ 2646948 w 8128084"/>
              <a:gd name="connsiteY290" fmla="*/ 10515600 h 15135727"/>
              <a:gd name="connsiteX291" fmla="*/ 2815390 w 8128084"/>
              <a:gd name="connsiteY291" fmla="*/ 10395285 h 15135727"/>
              <a:gd name="connsiteX292" fmla="*/ 3080085 w 8128084"/>
              <a:gd name="connsiteY292" fmla="*/ 10419348 h 15135727"/>
              <a:gd name="connsiteX293" fmla="*/ 3248527 w 8128084"/>
              <a:gd name="connsiteY293" fmla="*/ 10539664 h 15135727"/>
              <a:gd name="connsiteX294" fmla="*/ 3320716 w 8128084"/>
              <a:gd name="connsiteY294" fmla="*/ 10659979 h 15135727"/>
              <a:gd name="connsiteX295" fmla="*/ 3465095 w 8128084"/>
              <a:gd name="connsiteY295" fmla="*/ 10659979 h 15135727"/>
              <a:gd name="connsiteX296" fmla="*/ 3441032 w 8128084"/>
              <a:gd name="connsiteY296" fmla="*/ 10491537 h 15135727"/>
              <a:gd name="connsiteX297" fmla="*/ 3392906 w 8128084"/>
              <a:gd name="connsiteY297" fmla="*/ 10250906 h 15135727"/>
              <a:gd name="connsiteX298" fmla="*/ 3152274 w 8128084"/>
              <a:gd name="connsiteY298" fmla="*/ 10250906 h 15135727"/>
              <a:gd name="connsiteX299" fmla="*/ 3176337 w 8128084"/>
              <a:gd name="connsiteY299" fmla="*/ 10178716 h 15135727"/>
              <a:gd name="connsiteX300" fmla="*/ 3104148 w 8128084"/>
              <a:gd name="connsiteY300" fmla="*/ 10154653 h 15135727"/>
              <a:gd name="connsiteX301" fmla="*/ 3007895 w 8128084"/>
              <a:gd name="connsiteY301" fmla="*/ 9962148 h 15135727"/>
              <a:gd name="connsiteX302" fmla="*/ 3176337 w 8128084"/>
              <a:gd name="connsiteY302" fmla="*/ 9889958 h 15135727"/>
              <a:gd name="connsiteX303" fmla="*/ 2959769 w 8128084"/>
              <a:gd name="connsiteY303" fmla="*/ 9504948 h 15135727"/>
              <a:gd name="connsiteX304" fmla="*/ 2791327 w 8128084"/>
              <a:gd name="connsiteY304" fmla="*/ 9456821 h 15135727"/>
              <a:gd name="connsiteX305" fmla="*/ 2574758 w 8128084"/>
              <a:gd name="connsiteY305" fmla="*/ 9336506 h 15135727"/>
              <a:gd name="connsiteX306" fmla="*/ 2550695 w 8128084"/>
              <a:gd name="connsiteY306" fmla="*/ 9071811 h 15135727"/>
              <a:gd name="connsiteX307" fmla="*/ 2695074 w 8128084"/>
              <a:gd name="connsiteY307" fmla="*/ 8999621 h 15135727"/>
              <a:gd name="connsiteX308" fmla="*/ 2622885 w 8128084"/>
              <a:gd name="connsiteY308" fmla="*/ 8975558 h 15135727"/>
              <a:gd name="connsiteX309" fmla="*/ 2430379 w 8128084"/>
              <a:gd name="connsiteY309" fmla="*/ 8999621 h 15135727"/>
              <a:gd name="connsiteX310" fmla="*/ 2261937 w 8128084"/>
              <a:gd name="connsiteY310" fmla="*/ 9168064 h 15135727"/>
              <a:gd name="connsiteX311" fmla="*/ 2237874 w 8128084"/>
              <a:gd name="connsiteY311" fmla="*/ 8999621 h 15135727"/>
              <a:gd name="connsiteX312" fmla="*/ 2117558 w 8128084"/>
              <a:gd name="connsiteY312" fmla="*/ 8975558 h 15135727"/>
              <a:gd name="connsiteX313" fmla="*/ 2045369 w 8128084"/>
              <a:gd name="connsiteY313" fmla="*/ 8783053 h 15135727"/>
              <a:gd name="connsiteX314" fmla="*/ 1852864 w 8128084"/>
              <a:gd name="connsiteY314" fmla="*/ 8758990 h 15135727"/>
              <a:gd name="connsiteX315" fmla="*/ 1636295 w 8128084"/>
              <a:gd name="connsiteY315" fmla="*/ 8927432 h 15135727"/>
              <a:gd name="connsiteX316" fmla="*/ 1588169 w 8128084"/>
              <a:gd name="connsiteY316" fmla="*/ 9023685 h 15135727"/>
              <a:gd name="connsiteX317" fmla="*/ 1515979 w 8128084"/>
              <a:gd name="connsiteY317" fmla="*/ 8879306 h 15135727"/>
              <a:gd name="connsiteX318" fmla="*/ 1347537 w 8128084"/>
              <a:gd name="connsiteY318" fmla="*/ 8879306 h 15135727"/>
              <a:gd name="connsiteX319" fmla="*/ 1347537 w 8128084"/>
              <a:gd name="connsiteY319" fmla="*/ 8710864 h 15135727"/>
              <a:gd name="connsiteX320" fmla="*/ 1106906 w 8128084"/>
              <a:gd name="connsiteY320" fmla="*/ 8783053 h 15135727"/>
              <a:gd name="connsiteX321" fmla="*/ 890337 w 8128084"/>
              <a:gd name="connsiteY321" fmla="*/ 8686800 h 15135727"/>
              <a:gd name="connsiteX322" fmla="*/ 649706 w 8128084"/>
              <a:gd name="connsiteY322" fmla="*/ 8662737 h 15135727"/>
              <a:gd name="connsiteX323" fmla="*/ 385011 w 8128084"/>
              <a:gd name="connsiteY323" fmla="*/ 8566485 h 15135727"/>
              <a:gd name="connsiteX324" fmla="*/ 577516 w 8128084"/>
              <a:gd name="connsiteY324" fmla="*/ 8373979 h 15135727"/>
              <a:gd name="connsiteX325" fmla="*/ 794085 w 8128084"/>
              <a:gd name="connsiteY325" fmla="*/ 8301790 h 15135727"/>
              <a:gd name="connsiteX326" fmla="*/ 745958 w 8128084"/>
              <a:gd name="connsiteY326" fmla="*/ 8133348 h 15135727"/>
              <a:gd name="connsiteX327" fmla="*/ 818148 w 8128084"/>
              <a:gd name="connsiteY327" fmla="*/ 7820527 h 15135727"/>
              <a:gd name="connsiteX328" fmla="*/ 697832 w 8128084"/>
              <a:gd name="connsiteY328" fmla="*/ 7820527 h 15135727"/>
              <a:gd name="connsiteX329" fmla="*/ 625642 w 8128084"/>
              <a:gd name="connsiteY329" fmla="*/ 7916779 h 15135727"/>
              <a:gd name="connsiteX330" fmla="*/ 457200 w 8128084"/>
              <a:gd name="connsiteY330" fmla="*/ 7820527 h 15135727"/>
              <a:gd name="connsiteX331" fmla="*/ 529390 w 8128084"/>
              <a:gd name="connsiteY331" fmla="*/ 7700211 h 15135727"/>
              <a:gd name="connsiteX332" fmla="*/ 938464 w 8128084"/>
              <a:gd name="connsiteY332" fmla="*/ 7676148 h 15135727"/>
              <a:gd name="connsiteX333" fmla="*/ 1058779 w 8128084"/>
              <a:gd name="connsiteY333" fmla="*/ 7459579 h 15135727"/>
              <a:gd name="connsiteX334" fmla="*/ 1203158 w 8128084"/>
              <a:gd name="connsiteY334" fmla="*/ 7603958 h 15135727"/>
              <a:gd name="connsiteX335" fmla="*/ 1299411 w 8128084"/>
              <a:gd name="connsiteY335" fmla="*/ 7555832 h 15135727"/>
              <a:gd name="connsiteX336" fmla="*/ 1443790 w 8128084"/>
              <a:gd name="connsiteY336" fmla="*/ 7507706 h 15135727"/>
              <a:gd name="connsiteX337" fmla="*/ 1684421 w 8128084"/>
              <a:gd name="connsiteY337" fmla="*/ 7603958 h 15135727"/>
              <a:gd name="connsiteX338" fmla="*/ 1684421 w 8128084"/>
              <a:gd name="connsiteY338" fmla="*/ 7603958 h 15135727"/>
              <a:gd name="connsiteX339" fmla="*/ 1540042 w 8128084"/>
              <a:gd name="connsiteY339" fmla="*/ 7363327 h 15135727"/>
              <a:gd name="connsiteX340" fmla="*/ 1299411 w 8128084"/>
              <a:gd name="connsiteY340" fmla="*/ 7315200 h 15135727"/>
              <a:gd name="connsiteX341" fmla="*/ 1130969 w 8128084"/>
              <a:gd name="connsiteY341" fmla="*/ 7339264 h 15135727"/>
              <a:gd name="connsiteX342" fmla="*/ 1034716 w 8128084"/>
              <a:gd name="connsiteY342" fmla="*/ 7315200 h 15135727"/>
              <a:gd name="connsiteX343" fmla="*/ 1155032 w 8128084"/>
              <a:gd name="connsiteY343" fmla="*/ 7050506 h 15135727"/>
              <a:gd name="connsiteX344" fmla="*/ 1155032 w 8128084"/>
              <a:gd name="connsiteY344" fmla="*/ 6930190 h 15135727"/>
              <a:gd name="connsiteX345" fmla="*/ 1155032 w 8128084"/>
              <a:gd name="connsiteY345" fmla="*/ 6761748 h 15135727"/>
              <a:gd name="connsiteX346" fmla="*/ 1203158 w 8128084"/>
              <a:gd name="connsiteY346" fmla="*/ 6617369 h 15135727"/>
              <a:gd name="connsiteX347" fmla="*/ 1371600 w 8128084"/>
              <a:gd name="connsiteY347" fmla="*/ 6472990 h 15135727"/>
              <a:gd name="connsiteX348" fmla="*/ 1443790 w 8128084"/>
              <a:gd name="connsiteY348" fmla="*/ 6328611 h 15135727"/>
              <a:gd name="connsiteX349" fmla="*/ 1419727 w 8128084"/>
              <a:gd name="connsiteY349" fmla="*/ 6208295 h 15135727"/>
              <a:gd name="connsiteX350" fmla="*/ 1275348 w 8128084"/>
              <a:gd name="connsiteY350" fmla="*/ 6304548 h 15135727"/>
              <a:gd name="connsiteX351" fmla="*/ 1323474 w 8128084"/>
              <a:gd name="connsiteY351" fmla="*/ 6015790 h 15135727"/>
              <a:gd name="connsiteX352" fmla="*/ 1540042 w 8128084"/>
              <a:gd name="connsiteY352" fmla="*/ 5871411 h 15135727"/>
              <a:gd name="connsiteX353" fmla="*/ 1540042 w 8128084"/>
              <a:gd name="connsiteY353" fmla="*/ 5751095 h 15135727"/>
              <a:gd name="connsiteX354" fmla="*/ 1395664 w 8128084"/>
              <a:gd name="connsiteY354" fmla="*/ 5799221 h 15135727"/>
              <a:gd name="connsiteX355" fmla="*/ 1179095 w 8128084"/>
              <a:gd name="connsiteY355" fmla="*/ 5799221 h 15135727"/>
              <a:gd name="connsiteX356" fmla="*/ 890337 w 8128084"/>
              <a:gd name="connsiteY356" fmla="*/ 5775158 h 15135727"/>
              <a:gd name="connsiteX357" fmla="*/ 697832 w 8128084"/>
              <a:gd name="connsiteY357" fmla="*/ 5606716 h 15135727"/>
              <a:gd name="connsiteX358" fmla="*/ 577516 w 8128084"/>
              <a:gd name="connsiteY358" fmla="*/ 5582653 h 15135727"/>
              <a:gd name="connsiteX359" fmla="*/ 697832 w 8128084"/>
              <a:gd name="connsiteY359" fmla="*/ 5775158 h 15135727"/>
              <a:gd name="connsiteX360" fmla="*/ 409074 w 8128084"/>
              <a:gd name="connsiteY360" fmla="*/ 5799221 h 15135727"/>
              <a:gd name="connsiteX361" fmla="*/ 168442 w 8128084"/>
              <a:gd name="connsiteY361" fmla="*/ 5702969 h 15135727"/>
              <a:gd name="connsiteX362" fmla="*/ 264695 w 8128084"/>
              <a:gd name="connsiteY362" fmla="*/ 5558590 h 15135727"/>
              <a:gd name="connsiteX363" fmla="*/ 144379 w 8128084"/>
              <a:gd name="connsiteY363" fmla="*/ 5510464 h 15135727"/>
              <a:gd name="connsiteX364" fmla="*/ 0 w 8128084"/>
              <a:gd name="connsiteY364" fmla="*/ 5462337 h 15135727"/>
              <a:gd name="connsiteX365" fmla="*/ 96253 w 8128084"/>
              <a:gd name="connsiteY365"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42827 w 8128084"/>
              <a:gd name="connsiteY202" fmla="*/ 14383753 h 15135727"/>
              <a:gd name="connsiteX203" fmla="*/ 4403558 w 8128084"/>
              <a:gd name="connsiteY203" fmla="*/ 14437895 h 15135727"/>
              <a:gd name="connsiteX204" fmla="*/ 4340058 w 8128084"/>
              <a:gd name="connsiteY204" fmla="*/ 14475995 h 15135727"/>
              <a:gd name="connsiteX205" fmla="*/ 4303127 w 8128084"/>
              <a:gd name="connsiteY205" fmla="*/ 14364703 h 15135727"/>
              <a:gd name="connsiteX206" fmla="*/ 4276892 w 8128084"/>
              <a:gd name="connsiteY206" fmla="*/ 14296190 h 15135727"/>
              <a:gd name="connsiteX207" fmla="*/ 4235116 w 8128084"/>
              <a:gd name="connsiteY207" fmla="*/ 14341642 h 15135727"/>
              <a:gd name="connsiteX208" fmla="*/ 4162927 w 8128084"/>
              <a:gd name="connsiteY208" fmla="*/ 14389769 h 15135727"/>
              <a:gd name="connsiteX209" fmla="*/ 4137527 w 8128084"/>
              <a:gd name="connsiteY209" fmla="*/ 14364369 h 15135727"/>
              <a:gd name="connsiteX210" fmla="*/ 3998327 w 8128084"/>
              <a:gd name="connsiteY210" fmla="*/ 14409153 h 15135727"/>
              <a:gd name="connsiteX211" fmla="*/ 4023727 w 8128084"/>
              <a:gd name="connsiteY211" fmla="*/ 14275803 h 15135727"/>
              <a:gd name="connsiteX212" fmla="*/ 3915945 w 8128084"/>
              <a:gd name="connsiteY212" fmla="*/ 14289840 h 15135727"/>
              <a:gd name="connsiteX213" fmla="*/ 3801979 w 8128084"/>
              <a:gd name="connsiteY213" fmla="*/ 14293516 h 15135727"/>
              <a:gd name="connsiteX214" fmla="*/ 3719764 w 8128084"/>
              <a:gd name="connsiteY214" fmla="*/ 14415169 h 15135727"/>
              <a:gd name="connsiteX215" fmla="*/ 3625850 w 8128084"/>
              <a:gd name="connsiteY215" fmla="*/ 14616364 h 15135727"/>
              <a:gd name="connsiteX216" fmla="*/ 3513221 w 8128084"/>
              <a:gd name="connsiteY216" fmla="*/ 14726653 h 15135727"/>
              <a:gd name="connsiteX217" fmla="*/ 3583071 w 8128084"/>
              <a:gd name="connsiteY217" fmla="*/ 14832932 h 15135727"/>
              <a:gd name="connsiteX218" fmla="*/ 3633537 w 8128084"/>
              <a:gd name="connsiteY218" fmla="*/ 14967285 h 15135727"/>
              <a:gd name="connsiteX219" fmla="*/ 3609474 w 8128084"/>
              <a:gd name="connsiteY219" fmla="*/ 15087600 h 15135727"/>
              <a:gd name="connsiteX220" fmla="*/ 3479132 w 8128084"/>
              <a:gd name="connsiteY220" fmla="*/ 14975974 h 15135727"/>
              <a:gd name="connsiteX221" fmla="*/ 3304340 w 8128084"/>
              <a:gd name="connsiteY221" fmla="*/ 14949237 h 15135727"/>
              <a:gd name="connsiteX222" fmla="*/ 3261227 w 8128084"/>
              <a:gd name="connsiteY222" fmla="*/ 14787145 h 15135727"/>
              <a:gd name="connsiteX223" fmla="*/ 3128211 w 8128084"/>
              <a:gd name="connsiteY223" fmla="*/ 14919158 h 15135727"/>
              <a:gd name="connsiteX224" fmla="*/ 3090277 w 8128084"/>
              <a:gd name="connsiteY224" fmla="*/ 15075903 h 15135727"/>
              <a:gd name="connsiteX225" fmla="*/ 2959769 w 8128084"/>
              <a:gd name="connsiteY225" fmla="*/ 15135727 h 15135727"/>
              <a:gd name="connsiteX226" fmla="*/ 2891256 w 8128084"/>
              <a:gd name="connsiteY226" fmla="*/ 14945895 h 15135727"/>
              <a:gd name="connsiteX227" fmla="*/ 2829927 w 8128084"/>
              <a:gd name="connsiteY227" fmla="*/ 14872703 h 15135727"/>
              <a:gd name="connsiteX228" fmla="*/ 2887579 w 8128084"/>
              <a:gd name="connsiteY228" fmla="*/ 14774779 h 15135727"/>
              <a:gd name="connsiteX229" fmla="*/ 2779127 w 8128084"/>
              <a:gd name="connsiteY229" fmla="*/ 14694903 h 15135727"/>
              <a:gd name="connsiteX230" fmla="*/ 2839453 w 8128084"/>
              <a:gd name="connsiteY230" fmla="*/ 14582274 h 15135727"/>
              <a:gd name="connsiteX231" fmla="*/ 2935706 w 8128084"/>
              <a:gd name="connsiteY231" fmla="*/ 14510085 h 15135727"/>
              <a:gd name="connsiteX232" fmla="*/ 2948406 w 8128084"/>
              <a:gd name="connsiteY232" fmla="*/ 14554535 h 15135727"/>
              <a:gd name="connsiteX233" fmla="*/ 2855327 w 8128084"/>
              <a:gd name="connsiteY233" fmla="*/ 14371053 h 15135727"/>
              <a:gd name="connsiteX234" fmla="*/ 3014077 w 8128084"/>
              <a:gd name="connsiteY234" fmla="*/ 14447253 h 15135727"/>
              <a:gd name="connsiteX235" fmla="*/ 3029285 w 8128084"/>
              <a:gd name="connsiteY235" fmla="*/ 14363032 h 15135727"/>
              <a:gd name="connsiteX236" fmla="*/ 3152274 w 8128084"/>
              <a:gd name="connsiteY236" fmla="*/ 14341642 h 15135727"/>
              <a:gd name="connsiteX237" fmla="*/ 3226135 w 8128084"/>
              <a:gd name="connsiteY237" fmla="*/ 14269453 h 15135727"/>
              <a:gd name="connsiteX238" fmla="*/ 3152274 w 8128084"/>
              <a:gd name="connsiteY238" fmla="*/ 14197264 h 15135727"/>
              <a:gd name="connsiteX239" fmla="*/ 3152274 w 8128084"/>
              <a:gd name="connsiteY239" fmla="*/ 14052885 h 15135727"/>
              <a:gd name="connsiteX240" fmla="*/ 3086435 w 8128084"/>
              <a:gd name="connsiteY240" fmla="*/ 14037845 h 15135727"/>
              <a:gd name="connsiteX241" fmla="*/ 3056021 w 8128084"/>
              <a:gd name="connsiteY241" fmla="*/ 14153148 h 15135727"/>
              <a:gd name="connsiteX242" fmla="*/ 2935706 w 8128084"/>
              <a:gd name="connsiteY242" fmla="*/ 14076948 h 15135727"/>
              <a:gd name="connsiteX243" fmla="*/ 2863516 w 8128084"/>
              <a:gd name="connsiteY243" fmla="*/ 14093324 h 15135727"/>
              <a:gd name="connsiteX244" fmla="*/ 2804527 w 8128084"/>
              <a:gd name="connsiteY244" fmla="*/ 14218653 h 15135727"/>
              <a:gd name="connsiteX245" fmla="*/ 2719137 w 8128084"/>
              <a:gd name="connsiteY245" fmla="*/ 14197264 h 15135727"/>
              <a:gd name="connsiteX246" fmla="*/ 2653298 w 8128084"/>
              <a:gd name="connsiteY246" fmla="*/ 14248064 h 15135727"/>
              <a:gd name="connsiteX247" fmla="*/ 2560721 w 8128084"/>
              <a:gd name="connsiteY247" fmla="*/ 14150474 h 15135727"/>
              <a:gd name="connsiteX248" fmla="*/ 2436729 w 8128084"/>
              <a:gd name="connsiteY248" fmla="*/ 13804566 h 15135727"/>
              <a:gd name="connsiteX249" fmla="*/ 2550527 w 8128084"/>
              <a:gd name="connsiteY249" fmla="*/ 13805903 h 15135727"/>
              <a:gd name="connsiteX250" fmla="*/ 2729498 w 8128084"/>
              <a:gd name="connsiteY250" fmla="*/ 13812253 h 15135727"/>
              <a:gd name="connsiteX251" fmla="*/ 2633077 w 8128084"/>
              <a:gd name="connsiteY251" fmla="*/ 13755103 h 15135727"/>
              <a:gd name="connsiteX252" fmla="*/ 2553369 w 8128084"/>
              <a:gd name="connsiteY252" fmla="*/ 13475369 h 15135727"/>
              <a:gd name="connsiteX253" fmla="*/ 2658645 w 8128084"/>
              <a:gd name="connsiteY253" fmla="*/ 13224711 h 15135727"/>
              <a:gd name="connsiteX254" fmla="*/ 2719137 w 8128084"/>
              <a:gd name="connsiteY254" fmla="*/ 13042232 h 15135727"/>
              <a:gd name="connsiteX255" fmla="*/ 2791327 w 8128084"/>
              <a:gd name="connsiteY255" fmla="*/ 12945979 h 15135727"/>
              <a:gd name="connsiteX256" fmla="*/ 2969627 w 8128084"/>
              <a:gd name="connsiteY256" fmla="*/ 12929603 h 15135727"/>
              <a:gd name="connsiteX257" fmla="*/ 3031958 w 8128084"/>
              <a:gd name="connsiteY257" fmla="*/ 13090358 h 15135727"/>
              <a:gd name="connsiteX258" fmla="*/ 3102977 w 8128084"/>
              <a:gd name="connsiteY258" fmla="*/ 12974053 h 15135727"/>
              <a:gd name="connsiteX259" fmla="*/ 3043321 w 8128084"/>
              <a:gd name="connsiteY259" fmla="*/ 12836024 h 15135727"/>
              <a:gd name="connsiteX260" fmla="*/ 2849479 w 8128084"/>
              <a:gd name="connsiteY260" fmla="*/ 12815637 h 15135727"/>
              <a:gd name="connsiteX261" fmla="*/ 2815390 w 8128084"/>
              <a:gd name="connsiteY261" fmla="*/ 12777537 h 15135727"/>
              <a:gd name="connsiteX262" fmla="*/ 2887077 w 8128084"/>
              <a:gd name="connsiteY262" fmla="*/ 12586703 h 15135727"/>
              <a:gd name="connsiteX263" fmla="*/ 3153777 w 8128084"/>
              <a:gd name="connsiteY263" fmla="*/ 12516853 h 15135727"/>
              <a:gd name="connsiteX264" fmla="*/ 3239837 w 8128084"/>
              <a:gd name="connsiteY264" fmla="*/ 12311314 h 15135727"/>
              <a:gd name="connsiteX265" fmla="*/ 3104148 w 8128084"/>
              <a:gd name="connsiteY265" fmla="*/ 12320337 h 15135727"/>
              <a:gd name="connsiteX266" fmla="*/ 3040648 w 8128084"/>
              <a:gd name="connsiteY266" fmla="*/ 12320337 h 15135727"/>
              <a:gd name="connsiteX267" fmla="*/ 2956927 w 8128084"/>
              <a:gd name="connsiteY267" fmla="*/ 12237453 h 15135727"/>
              <a:gd name="connsiteX268" fmla="*/ 3007895 w 8128084"/>
              <a:gd name="connsiteY268" fmla="*/ 12079706 h 15135727"/>
              <a:gd name="connsiteX269" fmla="*/ 2810042 w 8128084"/>
              <a:gd name="connsiteY269" fmla="*/ 11954377 h 15135727"/>
              <a:gd name="connsiteX270" fmla="*/ 2863516 w 8128084"/>
              <a:gd name="connsiteY270" fmla="*/ 11694695 h 15135727"/>
              <a:gd name="connsiteX271" fmla="*/ 2817227 w 8128084"/>
              <a:gd name="connsiteY271" fmla="*/ 11507203 h 15135727"/>
              <a:gd name="connsiteX272" fmla="*/ 2911642 w 8128084"/>
              <a:gd name="connsiteY272" fmla="*/ 11454064 h 15135727"/>
              <a:gd name="connsiteX273" fmla="*/ 2988677 w 8128084"/>
              <a:gd name="connsiteY273" fmla="*/ 11494503 h 15135727"/>
              <a:gd name="connsiteX274" fmla="*/ 3056021 w 8128084"/>
              <a:gd name="connsiteY274" fmla="*/ 11454064 h 15135727"/>
              <a:gd name="connsiteX275" fmla="*/ 2983832 w 8128084"/>
              <a:gd name="connsiteY275" fmla="*/ 11381874 h 15135727"/>
              <a:gd name="connsiteX276" fmla="*/ 3031958 w 8128084"/>
              <a:gd name="connsiteY276" fmla="*/ 11285621 h 15135727"/>
              <a:gd name="connsiteX277" fmla="*/ 3007895 w 8128084"/>
              <a:gd name="connsiteY277" fmla="*/ 11189369 h 15135727"/>
              <a:gd name="connsiteX278" fmla="*/ 2887579 w 8128084"/>
              <a:gd name="connsiteY278" fmla="*/ 11141242 h 15135727"/>
              <a:gd name="connsiteX279" fmla="*/ 2887579 w 8128084"/>
              <a:gd name="connsiteY279" fmla="*/ 10972800 h 15135727"/>
              <a:gd name="connsiteX280" fmla="*/ 2887579 w 8128084"/>
              <a:gd name="connsiteY280" fmla="*/ 10924674 h 15135727"/>
              <a:gd name="connsiteX281" fmla="*/ 2767264 w 8128084"/>
              <a:gd name="connsiteY281" fmla="*/ 11020927 h 15135727"/>
              <a:gd name="connsiteX282" fmla="*/ 2743200 w 8128084"/>
              <a:gd name="connsiteY282" fmla="*/ 10924674 h 15135727"/>
              <a:gd name="connsiteX283" fmla="*/ 2550695 w 8128084"/>
              <a:gd name="connsiteY283" fmla="*/ 11020927 h 15135727"/>
              <a:gd name="connsiteX284" fmla="*/ 2526632 w 8128084"/>
              <a:gd name="connsiteY284" fmla="*/ 11117179 h 15135727"/>
              <a:gd name="connsiteX285" fmla="*/ 2334127 w 8128084"/>
              <a:gd name="connsiteY285" fmla="*/ 10996864 h 15135727"/>
              <a:gd name="connsiteX286" fmla="*/ 2358190 w 8128084"/>
              <a:gd name="connsiteY286" fmla="*/ 10732169 h 15135727"/>
              <a:gd name="connsiteX287" fmla="*/ 2334127 w 8128084"/>
              <a:gd name="connsiteY287" fmla="*/ 10587790 h 15135727"/>
              <a:gd name="connsiteX288" fmla="*/ 2406316 w 8128084"/>
              <a:gd name="connsiteY288" fmla="*/ 10491537 h 15135727"/>
              <a:gd name="connsiteX289" fmla="*/ 2598821 w 8128084"/>
              <a:gd name="connsiteY289" fmla="*/ 10684042 h 15135727"/>
              <a:gd name="connsiteX290" fmla="*/ 2767264 w 8128084"/>
              <a:gd name="connsiteY290" fmla="*/ 10684042 h 15135727"/>
              <a:gd name="connsiteX291" fmla="*/ 2646948 w 8128084"/>
              <a:gd name="connsiteY291" fmla="*/ 10515600 h 15135727"/>
              <a:gd name="connsiteX292" fmla="*/ 2815390 w 8128084"/>
              <a:gd name="connsiteY292" fmla="*/ 10395285 h 15135727"/>
              <a:gd name="connsiteX293" fmla="*/ 3080085 w 8128084"/>
              <a:gd name="connsiteY293" fmla="*/ 10419348 h 15135727"/>
              <a:gd name="connsiteX294" fmla="*/ 3248527 w 8128084"/>
              <a:gd name="connsiteY294" fmla="*/ 10539664 h 15135727"/>
              <a:gd name="connsiteX295" fmla="*/ 3320716 w 8128084"/>
              <a:gd name="connsiteY295" fmla="*/ 10659979 h 15135727"/>
              <a:gd name="connsiteX296" fmla="*/ 3465095 w 8128084"/>
              <a:gd name="connsiteY296" fmla="*/ 10659979 h 15135727"/>
              <a:gd name="connsiteX297" fmla="*/ 3441032 w 8128084"/>
              <a:gd name="connsiteY297" fmla="*/ 10491537 h 15135727"/>
              <a:gd name="connsiteX298" fmla="*/ 3392906 w 8128084"/>
              <a:gd name="connsiteY298" fmla="*/ 10250906 h 15135727"/>
              <a:gd name="connsiteX299" fmla="*/ 3152274 w 8128084"/>
              <a:gd name="connsiteY299" fmla="*/ 10250906 h 15135727"/>
              <a:gd name="connsiteX300" fmla="*/ 3176337 w 8128084"/>
              <a:gd name="connsiteY300" fmla="*/ 10178716 h 15135727"/>
              <a:gd name="connsiteX301" fmla="*/ 3104148 w 8128084"/>
              <a:gd name="connsiteY301" fmla="*/ 10154653 h 15135727"/>
              <a:gd name="connsiteX302" fmla="*/ 3007895 w 8128084"/>
              <a:gd name="connsiteY302" fmla="*/ 9962148 h 15135727"/>
              <a:gd name="connsiteX303" fmla="*/ 3176337 w 8128084"/>
              <a:gd name="connsiteY303" fmla="*/ 9889958 h 15135727"/>
              <a:gd name="connsiteX304" fmla="*/ 2959769 w 8128084"/>
              <a:gd name="connsiteY304" fmla="*/ 9504948 h 15135727"/>
              <a:gd name="connsiteX305" fmla="*/ 2791327 w 8128084"/>
              <a:gd name="connsiteY305" fmla="*/ 9456821 h 15135727"/>
              <a:gd name="connsiteX306" fmla="*/ 2574758 w 8128084"/>
              <a:gd name="connsiteY306" fmla="*/ 9336506 h 15135727"/>
              <a:gd name="connsiteX307" fmla="*/ 2550695 w 8128084"/>
              <a:gd name="connsiteY307" fmla="*/ 9071811 h 15135727"/>
              <a:gd name="connsiteX308" fmla="*/ 2695074 w 8128084"/>
              <a:gd name="connsiteY308" fmla="*/ 8999621 h 15135727"/>
              <a:gd name="connsiteX309" fmla="*/ 2622885 w 8128084"/>
              <a:gd name="connsiteY309" fmla="*/ 8975558 h 15135727"/>
              <a:gd name="connsiteX310" fmla="*/ 2430379 w 8128084"/>
              <a:gd name="connsiteY310" fmla="*/ 8999621 h 15135727"/>
              <a:gd name="connsiteX311" fmla="*/ 2261937 w 8128084"/>
              <a:gd name="connsiteY311" fmla="*/ 9168064 h 15135727"/>
              <a:gd name="connsiteX312" fmla="*/ 2237874 w 8128084"/>
              <a:gd name="connsiteY312" fmla="*/ 8999621 h 15135727"/>
              <a:gd name="connsiteX313" fmla="*/ 2117558 w 8128084"/>
              <a:gd name="connsiteY313" fmla="*/ 8975558 h 15135727"/>
              <a:gd name="connsiteX314" fmla="*/ 2045369 w 8128084"/>
              <a:gd name="connsiteY314" fmla="*/ 8783053 h 15135727"/>
              <a:gd name="connsiteX315" fmla="*/ 1852864 w 8128084"/>
              <a:gd name="connsiteY315" fmla="*/ 8758990 h 15135727"/>
              <a:gd name="connsiteX316" fmla="*/ 1636295 w 8128084"/>
              <a:gd name="connsiteY316" fmla="*/ 8927432 h 15135727"/>
              <a:gd name="connsiteX317" fmla="*/ 1588169 w 8128084"/>
              <a:gd name="connsiteY317" fmla="*/ 9023685 h 15135727"/>
              <a:gd name="connsiteX318" fmla="*/ 1515979 w 8128084"/>
              <a:gd name="connsiteY318" fmla="*/ 8879306 h 15135727"/>
              <a:gd name="connsiteX319" fmla="*/ 1347537 w 8128084"/>
              <a:gd name="connsiteY319" fmla="*/ 8879306 h 15135727"/>
              <a:gd name="connsiteX320" fmla="*/ 1347537 w 8128084"/>
              <a:gd name="connsiteY320" fmla="*/ 8710864 h 15135727"/>
              <a:gd name="connsiteX321" fmla="*/ 1106906 w 8128084"/>
              <a:gd name="connsiteY321" fmla="*/ 8783053 h 15135727"/>
              <a:gd name="connsiteX322" fmla="*/ 890337 w 8128084"/>
              <a:gd name="connsiteY322" fmla="*/ 8686800 h 15135727"/>
              <a:gd name="connsiteX323" fmla="*/ 649706 w 8128084"/>
              <a:gd name="connsiteY323" fmla="*/ 8662737 h 15135727"/>
              <a:gd name="connsiteX324" fmla="*/ 385011 w 8128084"/>
              <a:gd name="connsiteY324" fmla="*/ 8566485 h 15135727"/>
              <a:gd name="connsiteX325" fmla="*/ 577516 w 8128084"/>
              <a:gd name="connsiteY325" fmla="*/ 8373979 h 15135727"/>
              <a:gd name="connsiteX326" fmla="*/ 794085 w 8128084"/>
              <a:gd name="connsiteY326" fmla="*/ 8301790 h 15135727"/>
              <a:gd name="connsiteX327" fmla="*/ 745958 w 8128084"/>
              <a:gd name="connsiteY327" fmla="*/ 8133348 h 15135727"/>
              <a:gd name="connsiteX328" fmla="*/ 818148 w 8128084"/>
              <a:gd name="connsiteY328" fmla="*/ 7820527 h 15135727"/>
              <a:gd name="connsiteX329" fmla="*/ 697832 w 8128084"/>
              <a:gd name="connsiteY329" fmla="*/ 7820527 h 15135727"/>
              <a:gd name="connsiteX330" fmla="*/ 625642 w 8128084"/>
              <a:gd name="connsiteY330" fmla="*/ 7916779 h 15135727"/>
              <a:gd name="connsiteX331" fmla="*/ 457200 w 8128084"/>
              <a:gd name="connsiteY331" fmla="*/ 7820527 h 15135727"/>
              <a:gd name="connsiteX332" fmla="*/ 529390 w 8128084"/>
              <a:gd name="connsiteY332" fmla="*/ 7700211 h 15135727"/>
              <a:gd name="connsiteX333" fmla="*/ 938464 w 8128084"/>
              <a:gd name="connsiteY333" fmla="*/ 7676148 h 15135727"/>
              <a:gd name="connsiteX334" fmla="*/ 1058779 w 8128084"/>
              <a:gd name="connsiteY334" fmla="*/ 7459579 h 15135727"/>
              <a:gd name="connsiteX335" fmla="*/ 1203158 w 8128084"/>
              <a:gd name="connsiteY335" fmla="*/ 7603958 h 15135727"/>
              <a:gd name="connsiteX336" fmla="*/ 1299411 w 8128084"/>
              <a:gd name="connsiteY336" fmla="*/ 7555832 h 15135727"/>
              <a:gd name="connsiteX337" fmla="*/ 1443790 w 8128084"/>
              <a:gd name="connsiteY337" fmla="*/ 7507706 h 15135727"/>
              <a:gd name="connsiteX338" fmla="*/ 1684421 w 8128084"/>
              <a:gd name="connsiteY338" fmla="*/ 7603958 h 15135727"/>
              <a:gd name="connsiteX339" fmla="*/ 1684421 w 8128084"/>
              <a:gd name="connsiteY339" fmla="*/ 7603958 h 15135727"/>
              <a:gd name="connsiteX340" fmla="*/ 1540042 w 8128084"/>
              <a:gd name="connsiteY340" fmla="*/ 7363327 h 15135727"/>
              <a:gd name="connsiteX341" fmla="*/ 1299411 w 8128084"/>
              <a:gd name="connsiteY341" fmla="*/ 7315200 h 15135727"/>
              <a:gd name="connsiteX342" fmla="*/ 1130969 w 8128084"/>
              <a:gd name="connsiteY342" fmla="*/ 7339264 h 15135727"/>
              <a:gd name="connsiteX343" fmla="*/ 1034716 w 8128084"/>
              <a:gd name="connsiteY343" fmla="*/ 7315200 h 15135727"/>
              <a:gd name="connsiteX344" fmla="*/ 1155032 w 8128084"/>
              <a:gd name="connsiteY344" fmla="*/ 7050506 h 15135727"/>
              <a:gd name="connsiteX345" fmla="*/ 1155032 w 8128084"/>
              <a:gd name="connsiteY345" fmla="*/ 6930190 h 15135727"/>
              <a:gd name="connsiteX346" fmla="*/ 1155032 w 8128084"/>
              <a:gd name="connsiteY346" fmla="*/ 6761748 h 15135727"/>
              <a:gd name="connsiteX347" fmla="*/ 1203158 w 8128084"/>
              <a:gd name="connsiteY347" fmla="*/ 6617369 h 15135727"/>
              <a:gd name="connsiteX348" fmla="*/ 1371600 w 8128084"/>
              <a:gd name="connsiteY348" fmla="*/ 6472990 h 15135727"/>
              <a:gd name="connsiteX349" fmla="*/ 1443790 w 8128084"/>
              <a:gd name="connsiteY349" fmla="*/ 6328611 h 15135727"/>
              <a:gd name="connsiteX350" fmla="*/ 1419727 w 8128084"/>
              <a:gd name="connsiteY350" fmla="*/ 6208295 h 15135727"/>
              <a:gd name="connsiteX351" fmla="*/ 1275348 w 8128084"/>
              <a:gd name="connsiteY351" fmla="*/ 6304548 h 15135727"/>
              <a:gd name="connsiteX352" fmla="*/ 1323474 w 8128084"/>
              <a:gd name="connsiteY352" fmla="*/ 6015790 h 15135727"/>
              <a:gd name="connsiteX353" fmla="*/ 1540042 w 8128084"/>
              <a:gd name="connsiteY353" fmla="*/ 5871411 h 15135727"/>
              <a:gd name="connsiteX354" fmla="*/ 1540042 w 8128084"/>
              <a:gd name="connsiteY354" fmla="*/ 5751095 h 15135727"/>
              <a:gd name="connsiteX355" fmla="*/ 1395664 w 8128084"/>
              <a:gd name="connsiteY355" fmla="*/ 5799221 h 15135727"/>
              <a:gd name="connsiteX356" fmla="*/ 1179095 w 8128084"/>
              <a:gd name="connsiteY356" fmla="*/ 5799221 h 15135727"/>
              <a:gd name="connsiteX357" fmla="*/ 890337 w 8128084"/>
              <a:gd name="connsiteY357" fmla="*/ 5775158 h 15135727"/>
              <a:gd name="connsiteX358" fmla="*/ 697832 w 8128084"/>
              <a:gd name="connsiteY358" fmla="*/ 5606716 h 15135727"/>
              <a:gd name="connsiteX359" fmla="*/ 577516 w 8128084"/>
              <a:gd name="connsiteY359" fmla="*/ 5582653 h 15135727"/>
              <a:gd name="connsiteX360" fmla="*/ 697832 w 8128084"/>
              <a:gd name="connsiteY360" fmla="*/ 5775158 h 15135727"/>
              <a:gd name="connsiteX361" fmla="*/ 409074 w 8128084"/>
              <a:gd name="connsiteY361" fmla="*/ 5799221 h 15135727"/>
              <a:gd name="connsiteX362" fmla="*/ 168442 w 8128084"/>
              <a:gd name="connsiteY362" fmla="*/ 5702969 h 15135727"/>
              <a:gd name="connsiteX363" fmla="*/ 264695 w 8128084"/>
              <a:gd name="connsiteY363" fmla="*/ 5558590 h 15135727"/>
              <a:gd name="connsiteX364" fmla="*/ 144379 w 8128084"/>
              <a:gd name="connsiteY364" fmla="*/ 5510464 h 15135727"/>
              <a:gd name="connsiteX365" fmla="*/ 0 w 8128084"/>
              <a:gd name="connsiteY365" fmla="*/ 5462337 h 15135727"/>
              <a:gd name="connsiteX366" fmla="*/ 96253 w 8128084"/>
              <a:gd name="connsiteY366"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42827 w 8128084"/>
              <a:gd name="connsiteY202" fmla="*/ 14383753 h 15135727"/>
              <a:gd name="connsiteX203" fmla="*/ 4403558 w 8128084"/>
              <a:gd name="connsiteY203" fmla="*/ 14437895 h 15135727"/>
              <a:gd name="connsiteX204" fmla="*/ 4340058 w 8128084"/>
              <a:gd name="connsiteY204" fmla="*/ 14475995 h 15135727"/>
              <a:gd name="connsiteX205" fmla="*/ 4303127 w 8128084"/>
              <a:gd name="connsiteY205" fmla="*/ 14364703 h 15135727"/>
              <a:gd name="connsiteX206" fmla="*/ 4276892 w 8128084"/>
              <a:gd name="connsiteY206" fmla="*/ 14296190 h 15135727"/>
              <a:gd name="connsiteX207" fmla="*/ 4235116 w 8128084"/>
              <a:gd name="connsiteY207" fmla="*/ 14341642 h 15135727"/>
              <a:gd name="connsiteX208" fmla="*/ 4162927 w 8128084"/>
              <a:gd name="connsiteY208" fmla="*/ 14389769 h 15135727"/>
              <a:gd name="connsiteX209" fmla="*/ 4137527 w 8128084"/>
              <a:gd name="connsiteY209" fmla="*/ 14364369 h 15135727"/>
              <a:gd name="connsiteX210" fmla="*/ 3998327 w 8128084"/>
              <a:gd name="connsiteY210" fmla="*/ 14409153 h 15135727"/>
              <a:gd name="connsiteX211" fmla="*/ 4023727 w 8128084"/>
              <a:gd name="connsiteY211" fmla="*/ 14275803 h 15135727"/>
              <a:gd name="connsiteX212" fmla="*/ 3915945 w 8128084"/>
              <a:gd name="connsiteY212" fmla="*/ 14289840 h 15135727"/>
              <a:gd name="connsiteX213" fmla="*/ 3801979 w 8128084"/>
              <a:gd name="connsiteY213" fmla="*/ 14293516 h 15135727"/>
              <a:gd name="connsiteX214" fmla="*/ 3719764 w 8128084"/>
              <a:gd name="connsiteY214" fmla="*/ 14415169 h 15135727"/>
              <a:gd name="connsiteX215" fmla="*/ 3625850 w 8128084"/>
              <a:gd name="connsiteY215" fmla="*/ 14616364 h 15135727"/>
              <a:gd name="connsiteX216" fmla="*/ 3513221 w 8128084"/>
              <a:gd name="connsiteY216" fmla="*/ 14726653 h 15135727"/>
              <a:gd name="connsiteX217" fmla="*/ 3583071 w 8128084"/>
              <a:gd name="connsiteY217" fmla="*/ 14832932 h 15135727"/>
              <a:gd name="connsiteX218" fmla="*/ 3633537 w 8128084"/>
              <a:gd name="connsiteY218" fmla="*/ 14967285 h 15135727"/>
              <a:gd name="connsiteX219" fmla="*/ 3609474 w 8128084"/>
              <a:gd name="connsiteY219" fmla="*/ 15087600 h 15135727"/>
              <a:gd name="connsiteX220" fmla="*/ 3479132 w 8128084"/>
              <a:gd name="connsiteY220" fmla="*/ 14975974 h 15135727"/>
              <a:gd name="connsiteX221" fmla="*/ 3304340 w 8128084"/>
              <a:gd name="connsiteY221" fmla="*/ 14949237 h 15135727"/>
              <a:gd name="connsiteX222" fmla="*/ 3261227 w 8128084"/>
              <a:gd name="connsiteY222" fmla="*/ 14787145 h 15135727"/>
              <a:gd name="connsiteX223" fmla="*/ 3128211 w 8128084"/>
              <a:gd name="connsiteY223" fmla="*/ 14919158 h 15135727"/>
              <a:gd name="connsiteX224" fmla="*/ 3090277 w 8128084"/>
              <a:gd name="connsiteY224" fmla="*/ 15075903 h 15135727"/>
              <a:gd name="connsiteX225" fmla="*/ 2959769 w 8128084"/>
              <a:gd name="connsiteY225" fmla="*/ 15135727 h 15135727"/>
              <a:gd name="connsiteX226" fmla="*/ 2891256 w 8128084"/>
              <a:gd name="connsiteY226" fmla="*/ 14945895 h 15135727"/>
              <a:gd name="connsiteX227" fmla="*/ 2829927 w 8128084"/>
              <a:gd name="connsiteY227" fmla="*/ 14872703 h 15135727"/>
              <a:gd name="connsiteX228" fmla="*/ 2887579 w 8128084"/>
              <a:gd name="connsiteY228" fmla="*/ 14774779 h 15135727"/>
              <a:gd name="connsiteX229" fmla="*/ 2779127 w 8128084"/>
              <a:gd name="connsiteY229" fmla="*/ 14694903 h 15135727"/>
              <a:gd name="connsiteX230" fmla="*/ 2839453 w 8128084"/>
              <a:gd name="connsiteY230" fmla="*/ 14582274 h 15135727"/>
              <a:gd name="connsiteX231" fmla="*/ 2935706 w 8128084"/>
              <a:gd name="connsiteY231" fmla="*/ 14510085 h 15135727"/>
              <a:gd name="connsiteX232" fmla="*/ 2948406 w 8128084"/>
              <a:gd name="connsiteY232" fmla="*/ 14554535 h 15135727"/>
              <a:gd name="connsiteX233" fmla="*/ 2855327 w 8128084"/>
              <a:gd name="connsiteY233" fmla="*/ 14371053 h 15135727"/>
              <a:gd name="connsiteX234" fmla="*/ 3014077 w 8128084"/>
              <a:gd name="connsiteY234" fmla="*/ 14447253 h 15135727"/>
              <a:gd name="connsiteX235" fmla="*/ 3029285 w 8128084"/>
              <a:gd name="connsiteY235" fmla="*/ 14363032 h 15135727"/>
              <a:gd name="connsiteX236" fmla="*/ 3152274 w 8128084"/>
              <a:gd name="connsiteY236" fmla="*/ 14341642 h 15135727"/>
              <a:gd name="connsiteX237" fmla="*/ 3226135 w 8128084"/>
              <a:gd name="connsiteY237" fmla="*/ 14269453 h 15135727"/>
              <a:gd name="connsiteX238" fmla="*/ 3152274 w 8128084"/>
              <a:gd name="connsiteY238" fmla="*/ 14197264 h 15135727"/>
              <a:gd name="connsiteX239" fmla="*/ 3152274 w 8128084"/>
              <a:gd name="connsiteY239" fmla="*/ 14052885 h 15135727"/>
              <a:gd name="connsiteX240" fmla="*/ 3086435 w 8128084"/>
              <a:gd name="connsiteY240" fmla="*/ 14037845 h 15135727"/>
              <a:gd name="connsiteX241" fmla="*/ 3056021 w 8128084"/>
              <a:gd name="connsiteY241" fmla="*/ 14153148 h 15135727"/>
              <a:gd name="connsiteX242" fmla="*/ 2935706 w 8128084"/>
              <a:gd name="connsiteY242" fmla="*/ 14076948 h 15135727"/>
              <a:gd name="connsiteX243" fmla="*/ 2863516 w 8128084"/>
              <a:gd name="connsiteY243" fmla="*/ 14093324 h 15135727"/>
              <a:gd name="connsiteX244" fmla="*/ 2804527 w 8128084"/>
              <a:gd name="connsiteY244" fmla="*/ 14218653 h 15135727"/>
              <a:gd name="connsiteX245" fmla="*/ 2719137 w 8128084"/>
              <a:gd name="connsiteY245" fmla="*/ 14197264 h 15135727"/>
              <a:gd name="connsiteX246" fmla="*/ 2653298 w 8128084"/>
              <a:gd name="connsiteY246" fmla="*/ 14248064 h 15135727"/>
              <a:gd name="connsiteX247" fmla="*/ 2560721 w 8128084"/>
              <a:gd name="connsiteY247" fmla="*/ 14150474 h 15135727"/>
              <a:gd name="connsiteX248" fmla="*/ 2436729 w 8128084"/>
              <a:gd name="connsiteY248" fmla="*/ 13804566 h 15135727"/>
              <a:gd name="connsiteX249" fmla="*/ 2550527 w 8128084"/>
              <a:gd name="connsiteY249" fmla="*/ 13805903 h 15135727"/>
              <a:gd name="connsiteX250" fmla="*/ 2729498 w 8128084"/>
              <a:gd name="connsiteY250" fmla="*/ 13812253 h 15135727"/>
              <a:gd name="connsiteX251" fmla="*/ 2633077 w 8128084"/>
              <a:gd name="connsiteY251" fmla="*/ 13755103 h 15135727"/>
              <a:gd name="connsiteX252" fmla="*/ 2553369 w 8128084"/>
              <a:gd name="connsiteY252" fmla="*/ 13475369 h 15135727"/>
              <a:gd name="connsiteX253" fmla="*/ 2658645 w 8128084"/>
              <a:gd name="connsiteY253" fmla="*/ 13224711 h 15135727"/>
              <a:gd name="connsiteX254" fmla="*/ 2719137 w 8128084"/>
              <a:gd name="connsiteY254" fmla="*/ 13042232 h 15135727"/>
              <a:gd name="connsiteX255" fmla="*/ 2791327 w 8128084"/>
              <a:gd name="connsiteY255" fmla="*/ 12945979 h 15135727"/>
              <a:gd name="connsiteX256" fmla="*/ 2969627 w 8128084"/>
              <a:gd name="connsiteY256" fmla="*/ 12929603 h 15135727"/>
              <a:gd name="connsiteX257" fmla="*/ 3031958 w 8128084"/>
              <a:gd name="connsiteY257" fmla="*/ 13090358 h 15135727"/>
              <a:gd name="connsiteX258" fmla="*/ 3102977 w 8128084"/>
              <a:gd name="connsiteY258" fmla="*/ 12974053 h 15135727"/>
              <a:gd name="connsiteX259" fmla="*/ 3043321 w 8128084"/>
              <a:gd name="connsiteY259" fmla="*/ 12836024 h 15135727"/>
              <a:gd name="connsiteX260" fmla="*/ 2849479 w 8128084"/>
              <a:gd name="connsiteY260" fmla="*/ 12815637 h 15135727"/>
              <a:gd name="connsiteX261" fmla="*/ 2815390 w 8128084"/>
              <a:gd name="connsiteY261" fmla="*/ 12777537 h 15135727"/>
              <a:gd name="connsiteX262" fmla="*/ 2887077 w 8128084"/>
              <a:gd name="connsiteY262" fmla="*/ 12586703 h 15135727"/>
              <a:gd name="connsiteX263" fmla="*/ 3153777 w 8128084"/>
              <a:gd name="connsiteY263" fmla="*/ 12516853 h 15135727"/>
              <a:gd name="connsiteX264" fmla="*/ 3239837 w 8128084"/>
              <a:gd name="connsiteY264" fmla="*/ 12311314 h 15135727"/>
              <a:gd name="connsiteX265" fmla="*/ 3104148 w 8128084"/>
              <a:gd name="connsiteY265" fmla="*/ 12320337 h 15135727"/>
              <a:gd name="connsiteX266" fmla="*/ 3040648 w 8128084"/>
              <a:gd name="connsiteY266" fmla="*/ 12320337 h 15135727"/>
              <a:gd name="connsiteX267" fmla="*/ 2956927 w 8128084"/>
              <a:gd name="connsiteY267" fmla="*/ 12237453 h 15135727"/>
              <a:gd name="connsiteX268" fmla="*/ 3007895 w 8128084"/>
              <a:gd name="connsiteY268" fmla="*/ 12079706 h 15135727"/>
              <a:gd name="connsiteX269" fmla="*/ 2810042 w 8128084"/>
              <a:gd name="connsiteY269" fmla="*/ 11954377 h 15135727"/>
              <a:gd name="connsiteX270" fmla="*/ 2863516 w 8128084"/>
              <a:gd name="connsiteY270" fmla="*/ 11694695 h 15135727"/>
              <a:gd name="connsiteX271" fmla="*/ 2817227 w 8128084"/>
              <a:gd name="connsiteY271" fmla="*/ 11507203 h 15135727"/>
              <a:gd name="connsiteX272" fmla="*/ 2911642 w 8128084"/>
              <a:gd name="connsiteY272" fmla="*/ 11454064 h 15135727"/>
              <a:gd name="connsiteX273" fmla="*/ 2988677 w 8128084"/>
              <a:gd name="connsiteY273" fmla="*/ 11494503 h 15135727"/>
              <a:gd name="connsiteX274" fmla="*/ 3056021 w 8128084"/>
              <a:gd name="connsiteY274" fmla="*/ 11454064 h 15135727"/>
              <a:gd name="connsiteX275" fmla="*/ 2850482 w 8128084"/>
              <a:gd name="connsiteY275" fmla="*/ 11381874 h 15135727"/>
              <a:gd name="connsiteX276" fmla="*/ 3031958 w 8128084"/>
              <a:gd name="connsiteY276" fmla="*/ 11285621 h 15135727"/>
              <a:gd name="connsiteX277" fmla="*/ 3007895 w 8128084"/>
              <a:gd name="connsiteY277" fmla="*/ 11189369 h 15135727"/>
              <a:gd name="connsiteX278" fmla="*/ 2887579 w 8128084"/>
              <a:gd name="connsiteY278" fmla="*/ 11141242 h 15135727"/>
              <a:gd name="connsiteX279" fmla="*/ 2887579 w 8128084"/>
              <a:gd name="connsiteY279" fmla="*/ 10972800 h 15135727"/>
              <a:gd name="connsiteX280" fmla="*/ 2887579 w 8128084"/>
              <a:gd name="connsiteY280" fmla="*/ 10924674 h 15135727"/>
              <a:gd name="connsiteX281" fmla="*/ 2767264 w 8128084"/>
              <a:gd name="connsiteY281" fmla="*/ 11020927 h 15135727"/>
              <a:gd name="connsiteX282" fmla="*/ 2743200 w 8128084"/>
              <a:gd name="connsiteY282" fmla="*/ 10924674 h 15135727"/>
              <a:gd name="connsiteX283" fmla="*/ 2550695 w 8128084"/>
              <a:gd name="connsiteY283" fmla="*/ 11020927 h 15135727"/>
              <a:gd name="connsiteX284" fmla="*/ 2526632 w 8128084"/>
              <a:gd name="connsiteY284" fmla="*/ 11117179 h 15135727"/>
              <a:gd name="connsiteX285" fmla="*/ 2334127 w 8128084"/>
              <a:gd name="connsiteY285" fmla="*/ 10996864 h 15135727"/>
              <a:gd name="connsiteX286" fmla="*/ 2358190 w 8128084"/>
              <a:gd name="connsiteY286" fmla="*/ 10732169 h 15135727"/>
              <a:gd name="connsiteX287" fmla="*/ 2334127 w 8128084"/>
              <a:gd name="connsiteY287" fmla="*/ 10587790 h 15135727"/>
              <a:gd name="connsiteX288" fmla="*/ 2406316 w 8128084"/>
              <a:gd name="connsiteY288" fmla="*/ 10491537 h 15135727"/>
              <a:gd name="connsiteX289" fmla="*/ 2598821 w 8128084"/>
              <a:gd name="connsiteY289" fmla="*/ 10684042 h 15135727"/>
              <a:gd name="connsiteX290" fmla="*/ 2767264 w 8128084"/>
              <a:gd name="connsiteY290" fmla="*/ 10684042 h 15135727"/>
              <a:gd name="connsiteX291" fmla="*/ 2646948 w 8128084"/>
              <a:gd name="connsiteY291" fmla="*/ 10515600 h 15135727"/>
              <a:gd name="connsiteX292" fmla="*/ 2815390 w 8128084"/>
              <a:gd name="connsiteY292" fmla="*/ 10395285 h 15135727"/>
              <a:gd name="connsiteX293" fmla="*/ 3080085 w 8128084"/>
              <a:gd name="connsiteY293" fmla="*/ 10419348 h 15135727"/>
              <a:gd name="connsiteX294" fmla="*/ 3248527 w 8128084"/>
              <a:gd name="connsiteY294" fmla="*/ 10539664 h 15135727"/>
              <a:gd name="connsiteX295" fmla="*/ 3320716 w 8128084"/>
              <a:gd name="connsiteY295" fmla="*/ 10659979 h 15135727"/>
              <a:gd name="connsiteX296" fmla="*/ 3465095 w 8128084"/>
              <a:gd name="connsiteY296" fmla="*/ 10659979 h 15135727"/>
              <a:gd name="connsiteX297" fmla="*/ 3441032 w 8128084"/>
              <a:gd name="connsiteY297" fmla="*/ 10491537 h 15135727"/>
              <a:gd name="connsiteX298" fmla="*/ 3392906 w 8128084"/>
              <a:gd name="connsiteY298" fmla="*/ 10250906 h 15135727"/>
              <a:gd name="connsiteX299" fmla="*/ 3152274 w 8128084"/>
              <a:gd name="connsiteY299" fmla="*/ 10250906 h 15135727"/>
              <a:gd name="connsiteX300" fmla="*/ 3176337 w 8128084"/>
              <a:gd name="connsiteY300" fmla="*/ 10178716 h 15135727"/>
              <a:gd name="connsiteX301" fmla="*/ 3104148 w 8128084"/>
              <a:gd name="connsiteY301" fmla="*/ 10154653 h 15135727"/>
              <a:gd name="connsiteX302" fmla="*/ 3007895 w 8128084"/>
              <a:gd name="connsiteY302" fmla="*/ 9962148 h 15135727"/>
              <a:gd name="connsiteX303" fmla="*/ 3176337 w 8128084"/>
              <a:gd name="connsiteY303" fmla="*/ 9889958 h 15135727"/>
              <a:gd name="connsiteX304" fmla="*/ 2959769 w 8128084"/>
              <a:gd name="connsiteY304" fmla="*/ 9504948 h 15135727"/>
              <a:gd name="connsiteX305" fmla="*/ 2791327 w 8128084"/>
              <a:gd name="connsiteY305" fmla="*/ 9456821 h 15135727"/>
              <a:gd name="connsiteX306" fmla="*/ 2574758 w 8128084"/>
              <a:gd name="connsiteY306" fmla="*/ 9336506 h 15135727"/>
              <a:gd name="connsiteX307" fmla="*/ 2550695 w 8128084"/>
              <a:gd name="connsiteY307" fmla="*/ 9071811 h 15135727"/>
              <a:gd name="connsiteX308" fmla="*/ 2695074 w 8128084"/>
              <a:gd name="connsiteY308" fmla="*/ 8999621 h 15135727"/>
              <a:gd name="connsiteX309" fmla="*/ 2622885 w 8128084"/>
              <a:gd name="connsiteY309" fmla="*/ 8975558 h 15135727"/>
              <a:gd name="connsiteX310" fmla="*/ 2430379 w 8128084"/>
              <a:gd name="connsiteY310" fmla="*/ 8999621 h 15135727"/>
              <a:gd name="connsiteX311" fmla="*/ 2261937 w 8128084"/>
              <a:gd name="connsiteY311" fmla="*/ 9168064 h 15135727"/>
              <a:gd name="connsiteX312" fmla="*/ 2237874 w 8128084"/>
              <a:gd name="connsiteY312" fmla="*/ 8999621 h 15135727"/>
              <a:gd name="connsiteX313" fmla="*/ 2117558 w 8128084"/>
              <a:gd name="connsiteY313" fmla="*/ 8975558 h 15135727"/>
              <a:gd name="connsiteX314" fmla="*/ 2045369 w 8128084"/>
              <a:gd name="connsiteY314" fmla="*/ 8783053 h 15135727"/>
              <a:gd name="connsiteX315" fmla="*/ 1852864 w 8128084"/>
              <a:gd name="connsiteY315" fmla="*/ 8758990 h 15135727"/>
              <a:gd name="connsiteX316" fmla="*/ 1636295 w 8128084"/>
              <a:gd name="connsiteY316" fmla="*/ 8927432 h 15135727"/>
              <a:gd name="connsiteX317" fmla="*/ 1588169 w 8128084"/>
              <a:gd name="connsiteY317" fmla="*/ 9023685 h 15135727"/>
              <a:gd name="connsiteX318" fmla="*/ 1515979 w 8128084"/>
              <a:gd name="connsiteY318" fmla="*/ 8879306 h 15135727"/>
              <a:gd name="connsiteX319" fmla="*/ 1347537 w 8128084"/>
              <a:gd name="connsiteY319" fmla="*/ 8879306 h 15135727"/>
              <a:gd name="connsiteX320" fmla="*/ 1347537 w 8128084"/>
              <a:gd name="connsiteY320" fmla="*/ 8710864 h 15135727"/>
              <a:gd name="connsiteX321" fmla="*/ 1106906 w 8128084"/>
              <a:gd name="connsiteY321" fmla="*/ 8783053 h 15135727"/>
              <a:gd name="connsiteX322" fmla="*/ 890337 w 8128084"/>
              <a:gd name="connsiteY322" fmla="*/ 8686800 h 15135727"/>
              <a:gd name="connsiteX323" fmla="*/ 649706 w 8128084"/>
              <a:gd name="connsiteY323" fmla="*/ 8662737 h 15135727"/>
              <a:gd name="connsiteX324" fmla="*/ 385011 w 8128084"/>
              <a:gd name="connsiteY324" fmla="*/ 8566485 h 15135727"/>
              <a:gd name="connsiteX325" fmla="*/ 577516 w 8128084"/>
              <a:gd name="connsiteY325" fmla="*/ 8373979 h 15135727"/>
              <a:gd name="connsiteX326" fmla="*/ 794085 w 8128084"/>
              <a:gd name="connsiteY326" fmla="*/ 8301790 h 15135727"/>
              <a:gd name="connsiteX327" fmla="*/ 745958 w 8128084"/>
              <a:gd name="connsiteY327" fmla="*/ 8133348 h 15135727"/>
              <a:gd name="connsiteX328" fmla="*/ 818148 w 8128084"/>
              <a:gd name="connsiteY328" fmla="*/ 7820527 h 15135727"/>
              <a:gd name="connsiteX329" fmla="*/ 697832 w 8128084"/>
              <a:gd name="connsiteY329" fmla="*/ 7820527 h 15135727"/>
              <a:gd name="connsiteX330" fmla="*/ 625642 w 8128084"/>
              <a:gd name="connsiteY330" fmla="*/ 7916779 h 15135727"/>
              <a:gd name="connsiteX331" fmla="*/ 457200 w 8128084"/>
              <a:gd name="connsiteY331" fmla="*/ 7820527 h 15135727"/>
              <a:gd name="connsiteX332" fmla="*/ 529390 w 8128084"/>
              <a:gd name="connsiteY332" fmla="*/ 7700211 h 15135727"/>
              <a:gd name="connsiteX333" fmla="*/ 938464 w 8128084"/>
              <a:gd name="connsiteY333" fmla="*/ 7676148 h 15135727"/>
              <a:gd name="connsiteX334" fmla="*/ 1058779 w 8128084"/>
              <a:gd name="connsiteY334" fmla="*/ 7459579 h 15135727"/>
              <a:gd name="connsiteX335" fmla="*/ 1203158 w 8128084"/>
              <a:gd name="connsiteY335" fmla="*/ 7603958 h 15135727"/>
              <a:gd name="connsiteX336" fmla="*/ 1299411 w 8128084"/>
              <a:gd name="connsiteY336" fmla="*/ 7555832 h 15135727"/>
              <a:gd name="connsiteX337" fmla="*/ 1443790 w 8128084"/>
              <a:gd name="connsiteY337" fmla="*/ 7507706 h 15135727"/>
              <a:gd name="connsiteX338" fmla="*/ 1684421 w 8128084"/>
              <a:gd name="connsiteY338" fmla="*/ 7603958 h 15135727"/>
              <a:gd name="connsiteX339" fmla="*/ 1684421 w 8128084"/>
              <a:gd name="connsiteY339" fmla="*/ 7603958 h 15135727"/>
              <a:gd name="connsiteX340" fmla="*/ 1540042 w 8128084"/>
              <a:gd name="connsiteY340" fmla="*/ 7363327 h 15135727"/>
              <a:gd name="connsiteX341" fmla="*/ 1299411 w 8128084"/>
              <a:gd name="connsiteY341" fmla="*/ 7315200 h 15135727"/>
              <a:gd name="connsiteX342" fmla="*/ 1130969 w 8128084"/>
              <a:gd name="connsiteY342" fmla="*/ 7339264 h 15135727"/>
              <a:gd name="connsiteX343" fmla="*/ 1034716 w 8128084"/>
              <a:gd name="connsiteY343" fmla="*/ 7315200 h 15135727"/>
              <a:gd name="connsiteX344" fmla="*/ 1155032 w 8128084"/>
              <a:gd name="connsiteY344" fmla="*/ 7050506 h 15135727"/>
              <a:gd name="connsiteX345" fmla="*/ 1155032 w 8128084"/>
              <a:gd name="connsiteY345" fmla="*/ 6930190 h 15135727"/>
              <a:gd name="connsiteX346" fmla="*/ 1155032 w 8128084"/>
              <a:gd name="connsiteY346" fmla="*/ 6761748 h 15135727"/>
              <a:gd name="connsiteX347" fmla="*/ 1203158 w 8128084"/>
              <a:gd name="connsiteY347" fmla="*/ 6617369 h 15135727"/>
              <a:gd name="connsiteX348" fmla="*/ 1371600 w 8128084"/>
              <a:gd name="connsiteY348" fmla="*/ 6472990 h 15135727"/>
              <a:gd name="connsiteX349" fmla="*/ 1443790 w 8128084"/>
              <a:gd name="connsiteY349" fmla="*/ 6328611 h 15135727"/>
              <a:gd name="connsiteX350" fmla="*/ 1419727 w 8128084"/>
              <a:gd name="connsiteY350" fmla="*/ 6208295 h 15135727"/>
              <a:gd name="connsiteX351" fmla="*/ 1275348 w 8128084"/>
              <a:gd name="connsiteY351" fmla="*/ 6304548 h 15135727"/>
              <a:gd name="connsiteX352" fmla="*/ 1323474 w 8128084"/>
              <a:gd name="connsiteY352" fmla="*/ 6015790 h 15135727"/>
              <a:gd name="connsiteX353" fmla="*/ 1540042 w 8128084"/>
              <a:gd name="connsiteY353" fmla="*/ 5871411 h 15135727"/>
              <a:gd name="connsiteX354" fmla="*/ 1540042 w 8128084"/>
              <a:gd name="connsiteY354" fmla="*/ 5751095 h 15135727"/>
              <a:gd name="connsiteX355" fmla="*/ 1395664 w 8128084"/>
              <a:gd name="connsiteY355" fmla="*/ 5799221 h 15135727"/>
              <a:gd name="connsiteX356" fmla="*/ 1179095 w 8128084"/>
              <a:gd name="connsiteY356" fmla="*/ 5799221 h 15135727"/>
              <a:gd name="connsiteX357" fmla="*/ 890337 w 8128084"/>
              <a:gd name="connsiteY357" fmla="*/ 5775158 h 15135727"/>
              <a:gd name="connsiteX358" fmla="*/ 697832 w 8128084"/>
              <a:gd name="connsiteY358" fmla="*/ 5606716 h 15135727"/>
              <a:gd name="connsiteX359" fmla="*/ 577516 w 8128084"/>
              <a:gd name="connsiteY359" fmla="*/ 5582653 h 15135727"/>
              <a:gd name="connsiteX360" fmla="*/ 697832 w 8128084"/>
              <a:gd name="connsiteY360" fmla="*/ 5775158 h 15135727"/>
              <a:gd name="connsiteX361" fmla="*/ 409074 w 8128084"/>
              <a:gd name="connsiteY361" fmla="*/ 5799221 h 15135727"/>
              <a:gd name="connsiteX362" fmla="*/ 168442 w 8128084"/>
              <a:gd name="connsiteY362" fmla="*/ 5702969 h 15135727"/>
              <a:gd name="connsiteX363" fmla="*/ 264695 w 8128084"/>
              <a:gd name="connsiteY363" fmla="*/ 5558590 h 15135727"/>
              <a:gd name="connsiteX364" fmla="*/ 144379 w 8128084"/>
              <a:gd name="connsiteY364" fmla="*/ 5510464 h 15135727"/>
              <a:gd name="connsiteX365" fmla="*/ 0 w 8128084"/>
              <a:gd name="connsiteY365" fmla="*/ 5462337 h 15135727"/>
              <a:gd name="connsiteX366" fmla="*/ 96253 w 8128084"/>
              <a:gd name="connsiteY366"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42827 w 8128084"/>
              <a:gd name="connsiteY202" fmla="*/ 14383753 h 15135727"/>
              <a:gd name="connsiteX203" fmla="*/ 4403558 w 8128084"/>
              <a:gd name="connsiteY203" fmla="*/ 14437895 h 15135727"/>
              <a:gd name="connsiteX204" fmla="*/ 4340058 w 8128084"/>
              <a:gd name="connsiteY204" fmla="*/ 14475995 h 15135727"/>
              <a:gd name="connsiteX205" fmla="*/ 4303127 w 8128084"/>
              <a:gd name="connsiteY205" fmla="*/ 14364703 h 15135727"/>
              <a:gd name="connsiteX206" fmla="*/ 4276892 w 8128084"/>
              <a:gd name="connsiteY206" fmla="*/ 14296190 h 15135727"/>
              <a:gd name="connsiteX207" fmla="*/ 4235116 w 8128084"/>
              <a:gd name="connsiteY207" fmla="*/ 14341642 h 15135727"/>
              <a:gd name="connsiteX208" fmla="*/ 4162927 w 8128084"/>
              <a:gd name="connsiteY208" fmla="*/ 14389769 h 15135727"/>
              <a:gd name="connsiteX209" fmla="*/ 4137527 w 8128084"/>
              <a:gd name="connsiteY209" fmla="*/ 14364369 h 15135727"/>
              <a:gd name="connsiteX210" fmla="*/ 3998327 w 8128084"/>
              <a:gd name="connsiteY210" fmla="*/ 14409153 h 15135727"/>
              <a:gd name="connsiteX211" fmla="*/ 4023727 w 8128084"/>
              <a:gd name="connsiteY211" fmla="*/ 14275803 h 15135727"/>
              <a:gd name="connsiteX212" fmla="*/ 3915945 w 8128084"/>
              <a:gd name="connsiteY212" fmla="*/ 14289840 h 15135727"/>
              <a:gd name="connsiteX213" fmla="*/ 3801979 w 8128084"/>
              <a:gd name="connsiteY213" fmla="*/ 14293516 h 15135727"/>
              <a:gd name="connsiteX214" fmla="*/ 3719764 w 8128084"/>
              <a:gd name="connsiteY214" fmla="*/ 14415169 h 15135727"/>
              <a:gd name="connsiteX215" fmla="*/ 3625850 w 8128084"/>
              <a:gd name="connsiteY215" fmla="*/ 14616364 h 15135727"/>
              <a:gd name="connsiteX216" fmla="*/ 3513221 w 8128084"/>
              <a:gd name="connsiteY216" fmla="*/ 14726653 h 15135727"/>
              <a:gd name="connsiteX217" fmla="*/ 3583071 w 8128084"/>
              <a:gd name="connsiteY217" fmla="*/ 14832932 h 15135727"/>
              <a:gd name="connsiteX218" fmla="*/ 3633537 w 8128084"/>
              <a:gd name="connsiteY218" fmla="*/ 14967285 h 15135727"/>
              <a:gd name="connsiteX219" fmla="*/ 3609474 w 8128084"/>
              <a:gd name="connsiteY219" fmla="*/ 15087600 h 15135727"/>
              <a:gd name="connsiteX220" fmla="*/ 3479132 w 8128084"/>
              <a:gd name="connsiteY220" fmla="*/ 14975974 h 15135727"/>
              <a:gd name="connsiteX221" fmla="*/ 3304340 w 8128084"/>
              <a:gd name="connsiteY221" fmla="*/ 14949237 h 15135727"/>
              <a:gd name="connsiteX222" fmla="*/ 3261227 w 8128084"/>
              <a:gd name="connsiteY222" fmla="*/ 14787145 h 15135727"/>
              <a:gd name="connsiteX223" fmla="*/ 3128211 w 8128084"/>
              <a:gd name="connsiteY223" fmla="*/ 14919158 h 15135727"/>
              <a:gd name="connsiteX224" fmla="*/ 3090277 w 8128084"/>
              <a:gd name="connsiteY224" fmla="*/ 15075903 h 15135727"/>
              <a:gd name="connsiteX225" fmla="*/ 2959769 w 8128084"/>
              <a:gd name="connsiteY225" fmla="*/ 15135727 h 15135727"/>
              <a:gd name="connsiteX226" fmla="*/ 2891256 w 8128084"/>
              <a:gd name="connsiteY226" fmla="*/ 14945895 h 15135727"/>
              <a:gd name="connsiteX227" fmla="*/ 2829927 w 8128084"/>
              <a:gd name="connsiteY227" fmla="*/ 14872703 h 15135727"/>
              <a:gd name="connsiteX228" fmla="*/ 2887579 w 8128084"/>
              <a:gd name="connsiteY228" fmla="*/ 14774779 h 15135727"/>
              <a:gd name="connsiteX229" fmla="*/ 2779127 w 8128084"/>
              <a:gd name="connsiteY229" fmla="*/ 14694903 h 15135727"/>
              <a:gd name="connsiteX230" fmla="*/ 2839453 w 8128084"/>
              <a:gd name="connsiteY230" fmla="*/ 14582274 h 15135727"/>
              <a:gd name="connsiteX231" fmla="*/ 2935706 w 8128084"/>
              <a:gd name="connsiteY231" fmla="*/ 14510085 h 15135727"/>
              <a:gd name="connsiteX232" fmla="*/ 2948406 w 8128084"/>
              <a:gd name="connsiteY232" fmla="*/ 14554535 h 15135727"/>
              <a:gd name="connsiteX233" fmla="*/ 2855327 w 8128084"/>
              <a:gd name="connsiteY233" fmla="*/ 14371053 h 15135727"/>
              <a:gd name="connsiteX234" fmla="*/ 3014077 w 8128084"/>
              <a:gd name="connsiteY234" fmla="*/ 14447253 h 15135727"/>
              <a:gd name="connsiteX235" fmla="*/ 3029285 w 8128084"/>
              <a:gd name="connsiteY235" fmla="*/ 14363032 h 15135727"/>
              <a:gd name="connsiteX236" fmla="*/ 3152274 w 8128084"/>
              <a:gd name="connsiteY236" fmla="*/ 14341642 h 15135727"/>
              <a:gd name="connsiteX237" fmla="*/ 3226135 w 8128084"/>
              <a:gd name="connsiteY237" fmla="*/ 14269453 h 15135727"/>
              <a:gd name="connsiteX238" fmla="*/ 3152274 w 8128084"/>
              <a:gd name="connsiteY238" fmla="*/ 14197264 h 15135727"/>
              <a:gd name="connsiteX239" fmla="*/ 3152274 w 8128084"/>
              <a:gd name="connsiteY239" fmla="*/ 14052885 h 15135727"/>
              <a:gd name="connsiteX240" fmla="*/ 3086435 w 8128084"/>
              <a:gd name="connsiteY240" fmla="*/ 14037845 h 15135727"/>
              <a:gd name="connsiteX241" fmla="*/ 3056021 w 8128084"/>
              <a:gd name="connsiteY241" fmla="*/ 14153148 h 15135727"/>
              <a:gd name="connsiteX242" fmla="*/ 2935706 w 8128084"/>
              <a:gd name="connsiteY242" fmla="*/ 14076948 h 15135727"/>
              <a:gd name="connsiteX243" fmla="*/ 2863516 w 8128084"/>
              <a:gd name="connsiteY243" fmla="*/ 14093324 h 15135727"/>
              <a:gd name="connsiteX244" fmla="*/ 2804527 w 8128084"/>
              <a:gd name="connsiteY244" fmla="*/ 14218653 h 15135727"/>
              <a:gd name="connsiteX245" fmla="*/ 2719137 w 8128084"/>
              <a:gd name="connsiteY245" fmla="*/ 14197264 h 15135727"/>
              <a:gd name="connsiteX246" fmla="*/ 2653298 w 8128084"/>
              <a:gd name="connsiteY246" fmla="*/ 14248064 h 15135727"/>
              <a:gd name="connsiteX247" fmla="*/ 2560721 w 8128084"/>
              <a:gd name="connsiteY247" fmla="*/ 14150474 h 15135727"/>
              <a:gd name="connsiteX248" fmla="*/ 2436729 w 8128084"/>
              <a:gd name="connsiteY248" fmla="*/ 13804566 h 15135727"/>
              <a:gd name="connsiteX249" fmla="*/ 2550527 w 8128084"/>
              <a:gd name="connsiteY249" fmla="*/ 13805903 h 15135727"/>
              <a:gd name="connsiteX250" fmla="*/ 2729498 w 8128084"/>
              <a:gd name="connsiteY250" fmla="*/ 13812253 h 15135727"/>
              <a:gd name="connsiteX251" fmla="*/ 2633077 w 8128084"/>
              <a:gd name="connsiteY251" fmla="*/ 13755103 h 15135727"/>
              <a:gd name="connsiteX252" fmla="*/ 2553369 w 8128084"/>
              <a:gd name="connsiteY252" fmla="*/ 13475369 h 15135727"/>
              <a:gd name="connsiteX253" fmla="*/ 2658645 w 8128084"/>
              <a:gd name="connsiteY253" fmla="*/ 13224711 h 15135727"/>
              <a:gd name="connsiteX254" fmla="*/ 2719137 w 8128084"/>
              <a:gd name="connsiteY254" fmla="*/ 13042232 h 15135727"/>
              <a:gd name="connsiteX255" fmla="*/ 2791327 w 8128084"/>
              <a:gd name="connsiteY255" fmla="*/ 12945979 h 15135727"/>
              <a:gd name="connsiteX256" fmla="*/ 2969627 w 8128084"/>
              <a:gd name="connsiteY256" fmla="*/ 12929603 h 15135727"/>
              <a:gd name="connsiteX257" fmla="*/ 3031958 w 8128084"/>
              <a:gd name="connsiteY257" fmla="*/ 13090358 h 15135727"/>
              <a:gd name="connsiteX258" fmla="*/ 3102977 w 8128084"/>
              <a:gd name="connsiteY258" fmla="*/ 12974053 h 15135727"/>
              <a:gd name="connsiteX259" fmla="*/ 3043321 w 8128084"/>
              <a:gd name="connsiteY259" fmla="*/ 12836024 h 15135727"/>
              <a:gd name="connsiteX260" fmla="*/ 2849479 w 8128084"/>
              <a:gd name="connsiteY260" fmla="*/ 12815637 h 15135727"/>
              <a:gd name="connsiteX261" fmla="*/ 2815390 w 8128084"/>
              <a:gd name="connsiteY261" fmla="*/ 12777537 h 15135727"/>
              <a:gd name="connsiteX262" fmla="*/ 2887077 w 8128084"/>
              <a:gd name="connsiteY262" fmla="*/ 12586703 h 15135727"/>
              <a:gd name="connsiteX263" fmla="*/ 3153777 w 8128084"/>
              <a:gd name="connsiteY263" fmla="*/ 12516853 h 15135727"/>
              <a:gd name="connsiteX264" fmla="*/ 3239837 w 8128084"/>
              <a:gd name="connsiteY264" fmla="*/ 12311314 h 15135727"/>
              <a:gd name="connsiteX265" fmla="*/ 3104148 w 8128084"/>
              <a:gd name="connsiteY265" fmla="*/ 12320337 h 15135727"/>
              <a:gd name="connsiteX266" fmla="*/ 3040648 w 8128084"/>
              <a:gd name="connsiteY266" fmla="*/ 12320337 h 15135727"/>
              <a:gd name="connsiteX267" fmla="*/ 2956927 w 8128084"/>
              <a:gd name="connsiteY267" fmla="*/ 12237453 h 15135727"/>
              <a:gd name="connsiteX268" fmla="*/ 3007895 w 8128084"/>
              <a:gd name="connsiteY268" fmla="*/ 12079706 h 15135727"/>
              <a:gd name="connsiteX269" fmla="*/ 2810042 w 8128084"/>
              <a:gd name="connsiteY269" fmla="*/ 11954377 h 15135727"/>
              <a:gd name="connsiteX270" fmla="*/ 2863516 w 8128084"/>
              <a:gd name="connsiteY270" fmla="*/ 11694695 h 15135727"/>
              <a:gd name="connsiteX271" fmla="*/ 2817227 w 8128084"/>
              <a:gd name="connsiteY271" fmla="*/ 11507203 h 15135727"/>
              <a:gd name="connsiteX272" fmla="*/ 2911642 w 8128084"/>
              <a:gd name="connsiteY272" fmla="*/ 11454064 h 15135727"/>
              <a:gd name="connsiteX273" fmla="*/ 2988677 w 8128084"/>
              <a:gd name="connsiteY273" fmla="*/ 11494503 h 15135727"/>
              <a:gd name="connsiteX274" fmla="*/ 3056021 w 8128084"/>
              <a:gd name="connsiteY274" fmla="*/ 11454064 h 15135727"/>
              <a:gd name="connsiteX275" fmla="*/ 2850482 w 8128084"/>
              <a:gd name="connsiteY275" fmla="*/ 11381874 h 15135727"/>
              <a:gd name="connsiteX276" fmla="*/ 2993858 w 8128084"/>
              <a:gd name="connsiteY276" fmla="*/ 11266571 h 15135727"/>
              <a:gd name="connsiteX277" fmla="*/ 3007895 w 8128084"/>
              <a:gd name="connsiteY277" fmla="*/ 11189369 h 15135727"/>
              <a:gd name="connsiteX278" fmla="*/ 2887579 w 8128084"/>
              <a:gd name="connsiteY278" fmla="*/ 11141242 h 15135727"/>
              <a:gd name="connsiteX279" fmla="*/ 2887579 w 8128084"/>
              <a:gd name="connsiteY279" fmla="*/ 10972800 h 15135727"/>
              <a:gd name="connsiteX280" fmla="*/ 2887579 w 8128084"/>
              <a:gd name="connsiteY280" fmla="*/ 10924674 h 15135727"/>
              <a:gd name="connsiteX281" fmla="*/ 2767264 w 8128084"/>
              <a:gd name="connsiteY281" fmla="*/ 11020927 h 15135727"/>
              <a:gd name="connsiteX282" fmla="*/ 2743200 w 8128084"/>
              <a:gd name="connsiteY282" fmla="*/ 10924674 h 15135727"/>
              <a:gd name="connsiteX283" fmla="*/ 2550695 w 8128084"/>
              <a:gd name="connsiteY283" fmla="*/ 11020927 h 15135727"/>
              <a:gd name="connsiteX284" fmla="*/ 2526632 w 8128084"/>
              <a:gd name="connsiteY284" fmla="*/ 11117179 h 15135727"/>
              <a:gd name="connsiteX285" fmla="*/ 2334127 w 8128084"/>
              <a:gd name="connsiteY285" fmla="*/ 10996864 h 15135727"/>
              <a:gd name="connsiteX286" fmla="*/ 2358190 w 8128084"/>
              <a:gd name="connsiteY286" fmla="*/ 10732169 h 15135727"/>
              <a:gd name="connsiteX287" fmla="*/ 2334127 w 8128084"/>
              <a:gd name="connsiteY287" fmla="*/ 10587790 h 15135727"/>
              <a:gd name="connsiteX288" fmla="*/ 2406316 w 8128084"/>
              <a:gd name="connsiteY288" fmla="*/ 10491537 h 15135727"/>
              <a:gd name="connsiteX289" fmla="*/ 2598821 w 8128084"/>
              <a:gd name="connsiteY289" fmla="*/ 10684042 h 15135727"/>
              <a:gd name="connsiteX290" fmla="*/ 2767264 w 8128084"/>
              <a:gd name="connsiteY290" fmla="*/ 10684042 h 15135727"/>
              <a:gd name="connsiteX291" fmla="*/ 2646948 w 8128084"/>
              <a:gd name="connsiteY291" fmla="*/ 10515600 h 15135727"/>
              <a:gd name="connsiteX292" fmla="*/ 2815390 w 8128084"/>
              <a:gd name="connsiteY292" fmla="*/ 10395285 h 15135727"/>
              <a:gd name="connsiteX293" fmla="*/ 3080085 w 8128084"/>
              <a:gd name="connsiteY293" fmla="*/ 10419348 h 15135727"/>
              <a:gd name="connsiteX294" fmla="*/ 3248527 w 8128084"/>
              <a:gd name="connsiteY294" fmla="*/ 10539664 h 15135727"/>
              <a:gd name="connsiteX295" fmla="*/ 3320716 w 8128084"/>
              <a:gd name="connsiteY295" fmla="*/ 10659979 h 15135727"/>
              <a:gd name="connsiteX296" fmla="*/ 3465095 w 8128084"/>
              <a:gd name="connsiteY296" fmla="*/ 10659979 h 15135727"/>
              <a:gd name="connsiteX297" fmla="*/ 3441032 w 8128084"/>
              <a:gd name="connsiteY297" fmla="*/ 10491537 h 15135727"/>
              <a:gd name="connsiteX298" fmla="*/ 3392906 w 8128084"/>
              <a:gd name="connsiteY298" fmla="*/ 10250906 h 15135727"/>
              <a:gd name="connsiteX299" fmla="*/ 3152274 w 8128084"/>
              <a:gd name="connsiteY299" fmla="*/ 10250906 h 15135727"/>
              <a:gd name="connsiteX300" fmla="*/ 3176337 w 8128084"/>
              <a:gd name="connsiteY300" fmla="*/ 10178716 h 15135727"/>
              <a:gd name="connsiteX301" fmla="*/ 3104148 w 8128084"/>
              <a:gd name="connsiteY301" fmla="*/ 10154653 h 15135727"/>
              <a:gd name="connsiteX302" fmla="*/ 3007895 w 8128084"/>
              <a:gd name="connsiteY302" fmla="*/ 9962148 h 15135727"/>
              <a:gd name="connsiteX303" fmla="*/ 3176337 w 8128084"/>
              <a:gd name="connsiteY303" fmla="*/ 9889958 h 15135727"/>
              <a:gd name="connsiteX304" fmla="*/ 2959769 w 8128084"/>
              <a:gd name="connsiteY304" fmla="*/ 9504948 h 15135727"/>
              <a:gd name="connsiteX305" fmla="*/ 2791327 w 8128084"/>
              <a:gd name="connsiteY305" fmla="*/ 9456821 h 15135727"/>
              <a:gd name="connsiteX306" fmla="*/ 2574758 w 8128084"/>
              <a:gd name="connsiteY306" fmla="*/ 9336506 h 15135727"/>
              <a:gd name="connsiteX307" fmla="*/ 2550695 w 8128084"/>
              <a:gd name="connsiteY307" fmla="*/ 9071811 h 15135727"/>
              <a:gd name="connsiteX308" fmla="*/ 2695074 w 8128084"/>
              <a:gd name="connsiteY308" fmla="*/ 8999621 h 15135727"/>
              <a:gd name="connsiteX309" fmla="*/ 2622885 w 8128084"/>
              <a:gd name="connsiteY309" fmla="*/ 8975558 h 15135727"/>
              <a:gd name="connsiteX310" fmla="*/ 2430379 w 8128084"/>
              <a:gd name="connsiteY310" fmla="*/ 8999621 h 15135727"/>
              <a:gd name="connsiteX311" fmla="*/ 2261937 w 8128084"/>
              <a:gd name="connsiteY311" fmla="*/ 9168064 h 15135727"/>
              <a:gd name="connsiteX312" fmla="*/ 2237874 w 8128084"/>
              <a:gd name="connsiteY312" fmla="*/ 8999621 h 15135727"/>
              <a:gd name="connsiteX313" fmla="*/ 2117558 w 8128084"/>
              <a:gd name="connsiteY313" fmla="*/ 8975558 h 15135727"/>
              <a:gd name="connsiteX314" fmla="*/ 2045369 w 8128084"/>
              <a:gd name="connsiteY314" fmla="*/ 8783053 h 15135727"/>
              <a:gd name="connsiteX315" fmla="*/ 1852864 w 8128084"/>
              <a:gd name="connsiteY315" fmla="*/ 8758990 h 15135727"/>
              <a:gd name="connsiteX316" fmla="*/ 1636295 w 8128084"/>
              <a:gd name="connsiteY316" fmla="*/ 8927432 h 15135727"/>
              <a:gd name="connsiteX317" fmla="*/ 1588169 w 8128084"/>
              <a:gd name="connsiteY317" fmla="*/ 9023685 h 15135727"/>
              <a:gd name="connsiteX318" fmla="*/ 1515979 w 8128084"/>
              <a:gd name="connsiteY318" fmla="*/ 8879306 h 15135727"/>
              <a:gd name="connsiteX319" fmla="*/ 1347537 w 8128084"/>
              <a:gd name="connsiteY319" fmla="*/ 8879306 h 15135727"/>
              <a:gd name="connsiteX320" fmla="*/ 1347537 w 8128084"/>
              <a:gd name="connsiteY320" fmla="*/ 8710864 h 15135727"/>
              <a:gd name="connsiteX321" fmla="*/ 1106906 w 8128084"/>
              <a:gd name="connsiteY321" fmla="*/ 8783053 h 15135727"/>
              <a:gd name="connsiteX322" fmla="*/ 890337 w 8128084"/>
              <a:gd name="connsiteY322" fmla="*/ 8686800 h 15135727"/>
              <a:gd name="connsiteX323" fmla="*/ 649706 w 8128084"/>
              <a:gd name="connsiteY323" fmla="*/ 8662737 h 15135727"/>
              <a:gd name="connsiteX324" fmla="*/ 385011 w 8128084"/>
              <a:gd name="connsiteY324" fmla="*/ 8566485 h 15135727"/>
              <a:gd name="connsiteX325" fmla="*/ 577516 w 8128084"/>
              <a:gd name="connsiteY325" fmla="*/ 8373979 h 15135727"/>
              <a:gd name="connsiteX326" fmla="*/ 794085 w 8128084"/>
              <a:gd name="connsiteY326" fmla="*/ 8301790 h 15135727"/>
              <a:gd name="connsiteX327" fmla="*/ 745958 w 8128084"/>
              <a:gd name="connsiteY327" fmla="*/ 8133348 h 15135727"/>
              <a:gd name="connsiteX328" fmla="*/ 818148 w 8128084"/>
              <a:gd name="connsiteY328" fmla="*/ 7820527 h 15135727"/>
              <a:gd name="connsiteX329" fmla="*/ 697832 w 8128084"/>
              <a:gd name="connsiteY329" fmla="*/ 7820527 h 15135727"/>
              <a:gd name="connsiteX330" fmla="*/ 625642 w 8128084"/>
              <a:gd name="connsiteY330" fmla="*/ 7916779 h 15135727"/>
              <a:gd name="connsiteX331" fmla="*/ 457200 w 8128084"/>
              <a:gd name="connsiteY331" fmla="*/ 7820527 h 15135727"/>
              <a:gd name="connsiteX332" fmla="*/ 529390 w 8128084"/>
              <a:gd name="connsiteY332" fmla="*/ 7700211 h 15135727"/>
              <a:gd name="connsiteX333" fmla="*/ 938464 w 8128084"/>
              <a:gd name="connsiteY333" fmla="*/ 7676148 h 15135727"/>
              <a:gd name="connsiteX334" fmla="*/ 1058779 w 8128084"/>
              <a:gd name="connsiteY334" fmla="*/ 7459579 h 15135727"/>
              <a:gd name="connsiteX335" fmla="*/ 1203158 w 8128084"/>
              <a:gd name="connsiteY335" fmla="*/ 7603958 h 15135727"/>
              <a:gd name="connsiteX336" fmla="*/ 1299411 w 8128084"/>
              <a:gd name="connsiteY336" fmla="*/ 7555832 h 15135727"/>
              <a:gd name="connsiteX337" fmla="*/ 1443790 w 8128084"/>
              <a:gd name="connsiteY337" fmla="*/ 7507706 h 15135727"/>
              <a:gd name="connsiteX338" fmla="*/ 1684421 w 8128084"/>
              <a:gd name="connsiteY338" fmla="*/ 7603958 h 15135727"/>
              <a:gd name="connsiteX339" fmla="*/ 1684421 w 8128084"/>
              <a:gd name="connsiteY339" fmla="*/ 7603958 h 15135727"/>
              <a:gd name="connsiteX340" fmla="*/ 1540042 w 8128084"/>
              <a:gd name="connsiteY340" fmla="*/ 7363327 h 15135727"/>
              <a:gd name="connsiteX341" fmla="*/ 1299411 w 8128084"/>
              <a:gd name="connsiteY341" fmla="*/ 7315200 h 15135727"/>
              <a:gd name="connsiteX342" fmla="*/ 1130969 w 8128084"/>
              <a:gd name="connsiteY342" fmla="*/ 7339264 h 15135727"/>
              <a:gd name="connsiteX343" fmla="*/ 1034716 w 8128084"/>
              <a:gd name="connsiteY343" fmla="*/ 7315200 h 15135727"/>
              <a:gd name="connsiteX344" fmla="*/ 1155032 w 8128084"/>
              <a:gd name="connsiteY344" fmla="*/ 7050506 h 15135727"/>
              <a:gd name="connsiteX345" fmla="*/ 1155032 w 8128084"/>
              <a:gd name="connsiteY345" fmla="*/ 6930190 h 15135727"/>
              <a:gd name="connsiteX346" fmla="*/ 1155032 w 8128084"/>
              <a:gd name="connsiteY346" fmla="*/ 6761748 h 15135727"/>
              <a:gd name="connsiteX347" fmla="*/ 1203158 w 8128084"/>
              <a:gd name="connsiteY347" fmla="*/ 6617369 h 15135727"/>
              <a:gd name="connsiteX348" fmla="*/ 1371600 w 8128084"/>
              <a:gd name="connsiteY348" fmla="*/ 6472990 h 15135727"/>
              <a:gd name="connsiteX349" fmla="*/ 1443790 w 8128084"/>
              <a:gd name="connsiteY349" fmla="*/ 6328611 h 15135727"/>
              <a:gd name="connsiteX350" fmla="*/ 1419727 w 8128084"/>
              <a:gd name="connsiteY350" fmla="*/ 6208295 h 15135727"/>
              <a:gd name="connsiteX351" fmla="*/ 1275348 w 8128084"/>
              <a:gd name="connsiteY351" fmla="*/ 6304548 h 15135727"/>
              <a:gd name="connsiteX352" fmla="*/ 1323474 w 8128084"/>
              <a:gd name="connsiteY352" fmla="*/ 6015790 h 15135727"/>
              <a:gd name="connsiteX353" fmla="*/ 1540042 w 8128084"/>
              <a:gd name="connsiteY353" fmla="*/ 5871411 h 15135727"/>
              <a:gd name="connsiteX354" fmla="*/ 1540042 w 8128084"/>
              <a:gd name="connsiteY354" fmla="*/ 5751095 h 15135727"/>
              <a:gd name="connsiteX355" fmla="*/ 1395664 w 8128084"/>
              <a:gd name="connsiteY355" fmla="*/ 5799221 h 15135727"/>
              <a:gd name="connsiteX356" fmla="*/ 1179095 w 8128084"/>
              <a:gd name="connsiteY356" fmla="*/ 5799221 h 15135727"/>
              <a:gd name="connsiteX357" fmla="*/ 890337 w 8128084"/>
              <a:gd name="connsiteY357" fmla="*/ 5775158 h 15135727"/>
              <a:gd name="connsiteX358" fmla="*/ 697832 w 8128084"/>
              <a:gd name="connsiteY358" fmla="*/ 5606716 h 15135727"/>
              <a:gd name="connsiteX359" fmla="*/ 577516 w 8128084"/>
              <a:gd name="connsiteY359" fmla="*/ 5582653 h 15135727"/>
              <a:gd name="connsiteX360" fmla="*/ 697832 w 8128084"/>
              <a:gd name="connsiteY360" fmla="*/ 5775158 h 15135727"/>
              <a:gd name="connsiteX361" fmla="*/ 409074 w 8128084"/>
              <a:gd name="connsiteY361" fmla="*/ 5799221 h 15135727"/>
              <a:gd name="connsiteX362" fmla="*/ 168442 w 8128084"/>
              <a:gd name="connsiteY362" fmla="*/ 5702969 h 15135727"/>
              <a:gd name="connsiteX363" fmla="*/ 264695 w 8128084"/>
              <a:gd name="connsiteY363" fmla="*/ 5558590 h 15135727"/>
              <a:gd name="connsiteX364" fmla="*/ 144379 w 8128084"/>
              <a:gd name="connsiteY364" fmla="*/ 5510464 h 15135727"/>
              <a:gd name="connsiteX365" fmla="*/ 0 w 8128084"/>
              <a:gd name="connsiteY365" fmla="*/ 5462337 h 15135727"/>
              <a:gd name="connsiteX366" fmla="*/ 96253 w 8128084"/>
              <a:gd name="connsiteY366"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42827 w 8128084"/>
              <a:gd name="connsiteY202" fmla="*/ 14383753 h 15135727"/>
              <a:gd name="connsiteX203" fmla="*/ 4403558 w 8128084"/>
              <a:gd name="connsiteY203" fmla="*/ 14437895 h 15135727"/>
              <a:gd name="connsiteX204" fmla="*/ 4340058 w 8128084"/>
              <a:gd name="connsiteY204" fmla="*/ 14475995 h 15135727"/>
              <a:gd name="connsiteX205" fmla="*/ 4303127 w 8128084"/>
              <a:gd name="connsiteY205" fmla="*/ 14364703 h 15135727"/>
              <a:gd name="connsiteX206" fmla="*/ 4276892 w 8128084"/>
              <a:gd name="connsiteY206" fmla="*/ 14296190 h 15135727"/>
              <a:gd name="connsiteX207" fmla="*/ 4235116 w 8128084"/>
              <a:gd name="connsiteY207" fmla="*/ 14341642 h 15135727"/>
              <a:gd name="connsiteX208" fmla="*/ 4162927 w 8128084"/>
              <a:gd name="connsiteY208" fmla="*/ 14389769 h 15135727"/>
              <a:gd name="connsiteX209" fmla="*/ 4137527 w 8128084"/>
              <a:gd name="connsiteY209" fmla="*/ 14364369 h 15135727"/>
              <a:gd name="connsiteX210" fmla="*/ 3998327 w 8128084"/>
              <a:gd name="connsiteY210" fmla="*/ 14409153 h 15135727"/>
              <a:gd name="connsiteX211" fmla="*/ 4023727 w 8128084"/>
              <a:gd name="connsiteY211" fmla="*/ 14275803 h 15135727"/>
              <a:gd name="connsiteX212" fmla="*/ 3915945 w 8128084"/>
              <a:gd name="connsiteY212" fmla="*/ 14289840 h 15135727"/>
              <a:gd name="connsiteX213" fmla="*/ 3801979 w 8128084"/>
              <a:gd name="connsiteY213" fmla="*/ 14293516 h 15135727"/>
              <a:gd name="connsiteX214" fmla="*/ 3719764 w 8128084"/>
              <a:gd name="connsiteY214" fmla="*/ 14415169 h 15135727"/>
              <a:gd name="connsiteX215" fmla="*/ 3625850 w 8128084"/>
              <a:gd name="connsiteY215" fmla="*/ 14616364 h 15135727"/>
              <a:gd name="connsiteX216" fmla="*/ 3513221 w 8128084"/>
              <a:gd name="connsiteY216" fmla="*/ 14726653 h 15135727"/>
              <a:gd name="connsiteX217" fmla="*/ 3583071 w 8128084"/>
              <a:gd name="connsiteY217" fmla="*/ 14832932 h 15135727"/>
              <a:gd name="connsiteX218" fmla="*/ 3633537 w 8128084"/>
              <a:gd name="connsiteY218" fmla="*/ 14967285 h 15135727"/>
              <a:gd name="connsiteX219" fmla="*/ 3609474 w 8128084"/>
              <a:gd name="connsiteY219" fmla="*/ 15087600 h 15135727"/>
              <a:gd name="connsiteX220" fmla="*/ 3479132 w 8128084"/>
              <a:gd name="connsiteY220" fmla="*/ 14975974 h 15135727"/>
              <a:gd name="connsiteX221" fmla="*/ 3304340 w 8128084"/>
              <a:gd name="connsiteY221" fmla="*/ 14949237 h 15135727"/>
              <a:gd name="connsiteX222" fmla="*/ 3261227 w 8128084"/>
              <a:gd name="connsiteY222" fmla="*/ 14787145 h 15135727"/>
              <a:gd name="connsiteX223" fmla="*/ 3128211 w 8128084"/>
              <a:gd name="connsiteY223" fmla="*/ 14919158 h 15135727"/>
              <a:gd name="connsiteX224" fmla="*/ 3090277 w 8128084"/>
              <a:gd name="connsiteY224" fmla="*/ 15075903 h 15135727"/>
              <a:gd name="connsiteX225" fmla="*/ 2959769 w 8128084"/>
              <a:gd name="connsiteY225" fmla="*/ 15135727 h 15135727"/>
              <a:gd name="connsiteX226" fmla="*/ 2891256 w 8128084"/>
              <a:gd name="connsiteY226" fmla="*/ 14945895 h 15135727"/>
              <a:gd name="connsiteX227" fmla="*/ 2829927 w 8128084"/>
              <a:gd name="connsiteY227" fmla="*/ 14872703 h 15135727"/>
              <a:gd name="connsiteX228" fmla="*/ 2887579 w 8128084"/>
              <a:gd name="connsiteY228" fmla="*/ 14774779 h 15135727"/>
              <a:gd name="connsiteX229" fmla="*/ 2779127 w 8128084"/>
              <a:gd name="connsiteY229" fmla="*/ 14694903 h 15135727"/>
              <a:gd name="connsiteX230" fmla="*/ 2839453 w 8128084"/>
              <a:gd name="connsiteY230" fmla="*/ 14582274 h 15135727"/>
              <a:gd name="connsiteX231" fmla="*/ 2935706 w 8128084"/>
              <a:gd name="connsiteY231" fmla="*/ 14510085 h 15135727"/>
              <a:gd name="connsiteX232" fmla="*/ 2948406 w 8128084"/>
              <a:gd name="connsiteY232" fmla="*/ 14554535 h 15135727"/>
              <a:gd name="connsiteX233" fmla="*/ 2855327 w 8128084"/>
              <a:gd name="connsiteY233" fmla="*/ 14371053 h 15135727"/>
              <a:gd name="connsiteX234" fmla="*/ 3014077 w 8128084"/>
              <a:gd name="connsiteY234" fmla="*/ 14447253 h 15135727"/>
              <a:gd name="connsiteX235" fmla="*/ 3029285 w 8128084"/>
              <a:gd name="connsiteY235" fmla="*/ 14363032 h 15135727"/>
              <a:gd name="connsiteX236" fmla="*/ 3152274 w 8128084"/>
              <a:gd name="connsiteY236" fmla="*/ 14341642 h 15135727"/>
              <a:gd name="connsiteX237" fmla="*/ 3226135 w 8128084"/>
              <a:gd name="connsiteY237" fmla="*/ 14269453 h 15135727"/>
              <a:gd name="connsiteX238" fmla="*/ 3152274 w 8128084"/>
              <a:gd name="connsiteY238" fmla="*/ 14197264 h 15135727"/>
              <a:gd name="connsiteX239" fmla="*/ 3152274 w 8128084"/>
              <a:gd name="connsiteY239" fmla="*/ 14052885 h 15135727"/>
              <a:gd name="connsiteX240" fmla="*/ 3086435 w 8128084"/>
              <a:gd name="connsiteY240" fmla="*/ 14037845 h 15135727"/>
              <a:gd name="connsiteX241" fmla="*/ 3056021 w 8128084"/>
              <a:gd name="connsiteY241" fmla="*/ 14153148 h 15135727"/>
              <a:gd name="connsiteX242" fmla="*/ 2935706 w 8128084"/>
              <a:gd name="connsiteY242" fmla="*/ 14076948 h 15135727"/>
              <a:gd name="connsiteX243" fmla="*/ 2863516 w 8128084"/>
              <a:gd name="connsiteY243" fmla="*/ 14093324 h 15135727"/>
              <a:gd name="connsiteX244" fmla="*/ 2804527 w 8128084"/>
              <a:gd name="connsiteY244" fmla="*/ 14218653 h 15135727"/>
              <a:gd name="connsiteX245" fmla="*/ 2719137 w 8128084"/>
              <a:gd name="connsiteY245" fmla="*/ 14197264 h 15135727"/>
              <a:gd name="connsiteX246" fmla="*/ 2653298 w 8128084"/>
              <a:gd name="connsiteY246" fmla="*/ 14248064 h 15135727"/>
              <a:gd name="connsiteX247" fmla="*/ 2560721 w 8128084"/>
              <a:gd name="connsiteY247" fmla="*/ 14150474 h 15135727"/>
              <a:gd name="connsiteX248" fmla="*/ 2436729 w 8128084"/>
              <a:gd name="connsiteY248" fmla="*/ 13804566 h 15135727"/>
              <a:gd name="connsiteX249" fmla="*/ 2550527 w 8128084"/>
              <a:gd name="connsiteY249" fmla="*/ 13805903 h 15135727"/>
              <a:gd name="connsiteX250" fmla="*/ 2729498 w 8128084"/>
              <a:gd name="connsiteY250" fmla="*/ 13812253 h 15135727"/>
              <a:gd name="connsiteX251" fmla="*/ 2633077 w 8128084"/>
              <a:gd name="connsiteY251" fmla="*/ 13755103 h 15135727"/>
              <a:gd name="connsiteX252" fmla="*/ 2553369 w 8128084"/>
              <a:gd name="connsiteY252" fmla="*/ 13475369 h 15135727"/>
              <a:gd name="connsiteX253" fmla="*/ 2658645 w 8128084"/>
              <a:gd name="connsiteY253" fmla="*/ 13224711 h 15135727"/>
              <a:gd name="connsiteX254" fmla="*/ 2719137 w 8128084"/>
              <a:gd name="connsiteY254" fmla="*/ 13042232 h 15135727"/>
              <a:gd name="connsiteX255" fmla="*/ 2791327 w 8128084"/>
              <a:gd name="connsiteY255" fmla="*/ 12945979 h 15135727"/>
              <a:gd name="connsiteX256" fmla="*/ 2969627 w 8128084"/>
              <a:gd name="connsiteY256" fmla="*/ 12929603 h 15135727"/>
              <a:gd name="connsiteX257" fmla="*/ 3031958 w 8128084"/>
              <a:gd name="connsiteY257" fmla="*/ 13090358 h 15135727"/>
              <a:gd name="connsiteX258" fmla="*/ 3102977 w 8128084"/>
              <a:gd name="connsiteY258" fmla="*/ 12974053 h 15135727"/>
              <a:gd name="connsiteX259" fmla="*/ 3043321 w 8128084"/>
              <a:gd name="connsiteY259" fmla="*/ 12836024 h 15135727"/>
              <a:gd name="connsiteX260" fmla="*/ 2849479 w 8128084"/>
              <a:gd name="connsiteY260" fmla="*/ 12815637 h 15135727"/>
              <a:gd name="connsiteX261" fmla="*/ 2815390 w 8128084"/>
              <a:gd name="connsiteY261" fmla="*/ 12777537 h 15135727"/>
              <a:gd name="connsiteX262" fmla="*/ 2887077 w 8128084"/>
              <a:gd name="connsiteY262" fmla="*/ 12586703 h 15135727"/>
              <a:gd name="connsiteX263" fmla="*/ 3153777 w 8128084"/>
              <a:gd name="connsiteY263" fmla="*/ 12516853 h 15135727"/>
              <a:gd name="connsiteX264" fmla="*/ 3239837 w 8128084"/>
              <a:gd name="connsiteY264" fmla="*/ 12311314 h 15135727"/>
              <a:gd name="connsiteX265" fmla="*/ 3104148 w 8128084"/>
              <a:gd name="connsiteY265" fmla="*/ 12320337 h 15135727"/>
              <a:gd name="connsiteX266" fmla="*/ 3040648 w 8128084"/>
              <a:gd name="connsiteY266" fmla="*/ 12320337 h 15135727"/>
              <a:gd name="connsiteX267" fmla="*/ 2956927 w 8128084"/>
              <a:gd name="connsiteY267" fmla="*/ 12237453 h 15135727"/>
              <a:gd name="connsiteX268" fmla="*/ 3007895 w 8128084"/>
              <a:gd name="connsiteY268" fmla="*/ 12079706 h 15135727"/>
              <a:gd name="connsiteX269" fmla="*/ 2810042 w 8128084"/>
              <a:gd name="connsiteY269" fmla="*/ 11954377 h 15135727"/>
              <a:gd name="connsiteX270" fmla="*/ 2863516 w 8128084"/>
              <a:gd name="connsiteY270" fmla="*/ 11694695 h 15135727"/>
              <a:gd name="connsiteX271" fmla="*/ 2817227 w 8128084"/>
              <a:gd name="connsiteY271" fmla="*/ 11507203 h 15135727"/>
              <a:gd name="connsiteX272" fmla="*/ 2911642 w 8128084"/>
              <a:gd name="connsiteY272" fmla="*/ 11454064 h 15135727"/>
              <a:gd name="connsiteX273" fmla="*/ 2988677 w 8128084"/>
              <a:gd name="connsiteY273" fmla="*/ 11494503 h 15135727"/>
              <a:gd name="connsiteX274" fmla="*/ 3011571 w 8128084"/>
              <a:gd name="connsiteY274" fmla="*/ 11454064 h 15135727"/>
              <a:gd name="connsiteX275" fmla="*/ 2850482 w 8128084"/>
              <a:gd name="connsiteY275" fmla="*/ 11381874 h 15135727"/>
              <a:gd name="connsiteX276" fmla="*/ 2993858 w 8128084"/>
              <a:gd name="connsiteY276" fmla="*/ 11266571 h 15135727"/>
              <a:gd name="connsiteX277" fmla="*/ 3007895 w 8128084"/>
              <a:gd name="connsiteY277" fmla="*/ 11189369 h 15135727"/>
              <a:gd name="connsiteX278" fmla="*/ 2887579 w 8128084"/>
              <a:gd name="connsiteY278" fmla="*/ 11141242 h 15135727"/>
              <a:gd name="connsiteX279" fmla="*/ 2887579 w 8128084"/>
              <a:gd name="connsiteY279" fmla="*/ 10972800 h 15135727"/>
              <a:gd name="connsiteX280" fmla="*/ 2887579 w 8128084"/>
              <a:gd name="connsiteY280" fmla="*/ 10924674 h 15135727"/>
              <a:gd name="connsiteX281" fmla="*/ 2767264 w 8128084"/>
              <a:gd name="connsiteY281" fmla="*/ 11020927 h 15135727"/>
              <a:gd name="connsiteX282" fmla="*/ 2743200 w 8128084"/>
              <a:gd name="connsiteY282" fmla="*/ 10924674 h 15135727"/>
              <a:gd name="connsiteX283" fmla="*/ 2550695 w 8128084"/>
              <a:gd name="connsiteY283" fmla="*/ 11020927 h 15135727"/>
              <a:gd name="connsiteX284" fmla="*/ 2526632 w 8128084"/>
              <a:gd name="connsiteY284" fmla="*/ 11117179 h 15135727"/>
              <a:gd name="connsiteX285" fmla="*/ 2334127 w 8128084"/>
              <a:gd name="connsiteY285" fmla="*/ 10996864 h 15135727"/>
              <a:gd name="connsiteX286" fmla="*/ 2358190 w 8128084"/>
              <a:gd name="connsiteY286" fmla="*/ 10732169 h 15135727"/>
              <a:gd name="connsiteX287" fmla="*/ 2334127 w 8128084"/>
              <a:gd name="connsiteY287" fmla="*/ 10587790 h 15135727"/>
              <a:gd name="connsiteX288" fmla="*/ 2406316 w 8128084"/>
              <a:gd name="connsiteY288" fmla="*/ 10491537 h 15135727"/>
              <a:gd name="connsiteX289" fmla="*/ 2598821 w 8128084"/>
              <a:gd name="connsiteY289" fmla="*/ 10684042 h 15135727"/>
              <a:gd name="connsiteX290" fmla="*/ 2767264 w 8128084"/>
              <a:gd name="connsiteY290" fmla="*/ 10684042 h 15135727"/>
              <a:gd name="connsiteX291" fmla="*/ 2646948 w 8128084"/>
              <a:gd name="connsiteY291" fmla="*/ 10515600 h 15135727"/>
              <a:gd name="connsiteX292" fmla="*/ 2815390 w 8128084"/>
              <a:gd name="connsiteY292" fmla="*/ 10395285 h 15135727"/>
              <a:gd name="connsiteX293" fmla="*/ 3080085 w 8128084"/>
              <a:gd name="connsiteY293" fmla="*/ 10419348 h 15135727"/>
              <a:gd name="connsiteX294" fmla="*/ 3248527 w 8128084"/>
              <a:gd name="connsiteY294" fmla="*/ 10539664 h 15135727"/>
              <a:gd name="connsiteX295" fmla="*/ 3320716 w 8128084"/>
              <a:gd name="connsiteY295" fmla="*/ 10659979 h 15135727"/>
              <a:gd name="connsiteX296" fmla="*/ 3465095 w 8128084"/>
              <a:gd name="connsiteY296" fmla="*/ 10659979 h 15135727"/>
              <a:gd name="connsiteX297" fmla="*/ 3441032 w 8128084"/>
              <a:gd name="connsiteY297" fmla="*/ 10491537 h 15135727"/>
              <a:gd name="connsiteX298" fmla="*/ 3392906 w 8128084"/>
              <a:gd name="connsiteY298" fmla="*/ 10250906 h 15135727"/>
              <a:gd name="connsiteX299" fmla="*/ 3152274 w 8128084"/>
              <a:gd name="connsiteY299" fmla="*/ 10250906 h 15135727"/>
              <a:gd name="connsiteX300" fmla="*/ 3176337 w 8128084"/>
              <a:gd name="connsiteY300" fmla="*/ 10178716 h 15135727"/>
              <a:gd name="connsiteX301" fmla="*/ 3104148 w 8128084"/>
              <a:gd name="connsiteY301" fmla="*/ 10154653 h 15135727"/>
              <a:gd name="connsiteX302" fmla="*/ 3007895 w 8128084"/>
              <a:gd name="connsiteY302" fmla="*/ 9962148 h 15135727"/>
              <a:gd name="connsiteX303" fmla="*/ 3176337 w 8128084"/>
              <a:gd name="connsiteY303" fmla="*/ 9889958 h 15135727"/>
              <a:gd name="connsiteX304" fmla="*/ 2959769 w 8128084"/>
              <a:gd name="connsiteY304" fmla="*/ 9504948 h 15135727"/>
              <a:gd name="connsiteX305" fmla="*/ 2791327 w 8128084"/>
              <a:gd name="connsiteY305" fmla="*/ 9456821 h 15135727"/>
              <a:gd name="connsiteX306" fmla="*/ 2574758 w 8128084"/>
              <a:gd name="connsiteY306" fmla="*/ 9336506 h 15135727"/>
              <a:gd name="connsiteX307" fmla="*/ 2550695 w 8128084"/>
              <a:gd name="connsiteY307" fmla="*/ 9071811 h 15135727"/>
              <a:gd name="connsiteX308" fmla="*/ 2695074 w 8128084"/>
              <a:gd name="connsiteY308" fmla="*/ 8999621 h 15135727"/>
              <a:gd name="connsiteX309" fmla="*/ 2622885 w 8128084"/>
              <a:gd name="connsiteY309" fmla="*/ 8975558 h 15135727"/>
              <a:gd name="connsiteX310" fmla="*/ 2430379 w 8128084"/>
              <a:gd name="connsiteY310" fmla="*/ 8999621 h 15135727"/>
              <a:gd name="connsiteX311" fmla="*/ 2261937 w 8128084"/>
              <a:gd name="connsiteY311" fmla="*/ 9168064 h 15135727"/>
              <a:gd name="connsiteX312" fmla="*/ 2237874 w 8128084"/>
              <a:gd name="connsiteY312" fmla="*/ 8999621 h 15135727"/>
              <a:gd name="connsiteX313" fmla="*/ 2117558 w 8128084"/>
              <a:gd name="connsiteY313" fmla="*/ 8975558 h 15135727"/>
              <a:gd name="connsiteX314" fmla="*/ 2045369 w 8128084"/>
              <a:gd name="connsiteY314" fmla="*/ 8783053 h 15135727"/>
              <a:gd name="connsiteX315" fmla="*/ 1852864 w 8128084"/>
              <a:gd name="connsiteY315" fmla="*/ 8758990 h 15135727"/>
              <a:gd name="connsiteX316" fmla="*/ 1636295 w 8128084"/>
              <a:gd name="connsiteY316" fmla="*/ 8927432 h 15135727"/>
              <a:gd name="connsiteX317" fmla="*/ 1588169 w 8128084"/>
              <a:gd name="connsiteY317" fmla="*/ 9023685 h 15135727"/>
              <a:gd name="connsiteX318" fmla="*/ 1515979 w 8128084"/>
              <a:gd name="connsiteY318" fmla="*/ 8879306 h 15135727"/>
              <a:gd name="connsiteX319" fmla="*/ 1347537 w 8128084"/>
              <a:gd name="connsiteY319" fmla="*/ 8879306 h 15135727"/>
              <a:gd name="connsiteX320" fmla="*/ 1347537 w 8128084"/>
              <a:gd name="connsiteY320" fmla="*/ 8710864 h 15135727"/>
              <a:gd name="connsiteX321" fmla="*/ 1106906 w 8128084"/>
              <a:gd name="connsiteY321" fmla="*/ 8783053 h 15135727"/>
              <a:gd name="connsiteX322" fmla="*/ 890337 w 8128084"/>
              <a:gd name="connsiteY322" fmla="*/ 8686800 h 15135727"/>
              <a:gd name="connsiteX323" fmla="*/ 649706 w 8128084"/>
              <a:gd name="connsiteY323" fmla="*/ 8662737 h 15135727"/>
              <a:gd name="connsiteX324" fmla="*/ 385011 w 8128084"/>
              <a:gd name="connsiteY324" fmla="*/ 8566485 h 15135727"/>
              <a:gd name="connsiteX325" fmla="*/ 577516 w 8128084"/>
              <a:gd name="connsiteY325" fmla="*/ 8373979 h 15135727"/>
              <a:gd name="connsiteX326" fmla="*/ 794085 w 8128084"/>
              <a:gd name="connsiteY326" fmla="*/ 8301790 h 15135727"/>
              <a:gd name="connsiteX327" fmla="*/ 745958 w 8128084"/>
              <a:gd name="connsiteY327" fmla="*/ 8133348 h 15135727"/>
              <a:gd name="connsiteX328" fmla="*/ 818148 w 8128084"/>
              <a:gd name="connsiteY328" fmla="*/ 7820527 h 15135727"/>
              <a:gd name="connsiteX329" fmla="*/ 697832 w 8128084"/>
              <a:gd name="connsiteY329" fmla="*/ 7820527 h 15135727"/>
              <a:gd name="connsiteX330" fmla="*/ 625642 w 8128084"/>
              <a:gd name="connsiteY330" fmla="*/ 7916779 h 15135727"/>
              <a:gd name="connsiteX331" fmla="*/ 457200 w 8128084"/>
              <a:gd name="connsiteY331" fmla="*/ 7820527 h 15135727"/>
              <a:gd name="connsiteX332" fmla="*/ 529390 w 8128084"/>
              <a:gd name="connsiteY332" fmla="*/ 7700211 h 15135727"/>
              <a:gd name="connsiteX333" fmla="*/ 938464 w 8128084"/>
              <a:gd name="connsiteY333" fmla="*/ 7676148 h 15135727"/>
              <a:gd name="connsiteX334" fmla="*/ 1058779 w 8128084"/>
              <a:gd name="connsiteY334" fmla="*/ 7459579 h 15135727"/>
              <a:gd name="connsiteX335" fmla="*/ 1203158 w 8128084"/>
              <a:gd name="connsiteY335" fmla="*/ 7603958 h 15135727"/>
              <a:gd name="connsiteX336" fmla="*/ 1299411 w 8128084"/>
              <a:gd name="connsiteY336" fmla="*/ 7555832 h 15135727"/>
              <a:gd name="connsiteX337" fmla="*/ 1443790 w 8128084"/>
              <a:gd name="connsiteY337" fmla="*/ 7507706 h 15135727"/>
              <a:gd name="connsiteX338" fmla="*/ 1684421 w 8128084"/>
              <a:gd name="connsiteY338" fmla="*/ 7603958 h 15135727"/>
              <a:gd name="connsiteX339" fmla="*/ 1684421 w 8128084"/>
              <a:gd name="connsiteY339" fmla="*/ 7603958 h 15135727"/>
              <a:gd name="connsiteX340" fmla="*/ 1540042 w 8128084"/>
              <a:gd name="connsiteY340" fmla="*/ 7363327 h 15135727"/>
              <a:gd name="connsiteX341" fmla="*/ 1299411 w 8128084"/>
              <a:gd name="connsiteY341" fmla="*/ 7315200 h 15135727"/>
              <a:gd name="connsiteX342" fmla="*/ 1130969 w 8128084"/>
              <a:gd name="connsiteY342" fmla="*/ 7339264 h 15135727"/>
              <a:gd name="connsiteX343" fmla="*/ 1034716 w 8128084"/>
              <a:gd name="connsiteY343" fmla="*/ 7315200 h 15135727"/>
              <a:gd name="connsiteX344" fmla="*/ 1155032 w 8128084"/>
              <a:gd name="connsiteY344" fmla="*/ 7050506 h 15135727"/>
              <a:gd name="connsiteX345" fmla="*/ 1155032 w 8128084"/>
              <a:gd name="connsiteY345" fmla="*/ 6930190 h 15135727"/>
              <a:gd name="connsiteX346" fmla="*/ 1155032 w 8128084"/>
              <a:gd name="connsiteY346" fmla="*/ 6761748 h 15135727"/>
              <a:gd name="connsiteX347" fmla="*/ 1203158 w 8128084"/>
              <a:gd name="connsiteY347" fmla="*/ 6617369 h 15135727"/>
              <a:gd name="connsiteX348" fmla="*/ 1371600 w 8128084"/>
              <a:gd name="connsiteY348" fmla="*/ 6472990 h 15135727"/>
              <a:gd name="connsiteX349" fmla="*/ 1443790 w 8128084"/>
              <a:gd name="connsiteY349" fmla="*/ 6328611 h 15135727"/>
              <a:gd name="connsiteX350" fmla="*/ 1419727 w 8128084"/>
              <a:gd name="connsiteY350" fmla="*/ 6208295 h 15135727"/>
              <a:gd name="connsiteX351" fmla="*/ 1275348 w 8128084"/>
              <a:gd name="connsiteY351" fmla="*/ 6304548 h 15135727"/>
              <a:gd name="connsiteX352" fmla="*/ 1323474 w 8128084"/>
              <a:gd name="connsiteY352" fmla="*/ 6015790 h 15135727"/>
              <a:gd name="connsiteX353" fmla="*/ 1540042 w 8128084"/>
              <a:gd name="connsiteY353" fmla="*/ 5871411 h 15135727"/>
              <a:gd name="connsiteX354" fmla="*/ 1540042 w 8128084"/>
              <a:gd name="connsiteY354" fmla="*/ 5751095 h 15135727"/>
              <a:gd name="connsiteX355" fmla="*/ 1395664 w 8128084"/>
              <a:gd name="connsiteY355" fmla="*/ 5799221 h 15135727"/>
              <a:gd name="connsiteX356" fmla="*/ 1179095 w 8128084"/>
              <a:gd name="connsiteY356" fmla="*/ 5799221 h 15135727"/>
              <a:gd name="connsiteX357" fmla="*/ 890337 w 8128084"/>
              <a:gd name="connsiteY357" fmla="*/ 5775158 h 15135727"/>
              <a:gd name="connsiteX358" fmla="*/ 697832 w 8128084"/>
              <a:gd name="connsiteY358" fmla="*/ 5606716 h 15135727"/>
              <a:gd name="connsiteX359" fmla="*/ 577516 w 8128084"/>
              <a:gd name="connsiteY359" fmla="*/ 5582653 h 15135727"/>
              <a:gd name="connsiteX360" fmla="*/ 697832 w 8128084"/>
              <a:gd name="connsiteY360" fmla="*/ 5775158 h 15135727"/>
              <a:gd name="connsiteX361" fmla="*/ 409074 w 8128084"/>
              <a:gd name="connsiteY361" fmla="*/ 5799221 h 15135727"/>
              <a:gd name="connsiteX362" fmla="*/ 168442 w 8128084"/>
              <a:gd name="connsiteY362" fmla="*/ 5702969 h 15135727"/>
              <a:gd name="connsiteX363" fmla="*/ 264695 w 8128084"/>
              <a:gd name="connsiteY363" fmla="*/ 5558590 h 15135727"/>
              <a:gd name="connsiteX364" fmla="*/ 144379 w 8128084"/>
              <a:gd name="connsiteY364" fmla="*/ 5510464 h 15135727"/>
              <a:gd name="connsiteX365" fmla="*/ 0 w 8128084"/>
              <a:gd name="connsiteY365" fmla="*/ 5462337 h 15135727"/>
              <a:gd name="connsiteX366" fmla="*/ 96253 w 8128084"/>
              <a:gd name="connsiteY366"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42827 w 8128084"/>
              <a:gd name="connsiteY202" fmla="*/ 14383753 h 15135727"/>
              <a:gd name="connsiteX203" fmla="*/ 4403558 w 8128084"/>
              <a:gd name="connsiteY203" fmla="*/ 14437895 h 15135727"/>
              <a:gd name="connsiteX204" fmla="*/ 4340058 w 8128084"/>
              <a:gd name="connsiteY204" fmla="*/ 14475995 h 15135727"/>
              <a:gd name="connsiteX205" fmla="*/ 4303127 w 8128084"/>
              <a:gd name="connsiteY205" fmla="*/ 14364703 h 15135727"/>
              <a:gd name="connsiteX206" fmla="*/ 4276892 w 8128084"/>
              <a:gd name="connsiteY206" fmla="*/ 14296190 h 15135727"/>
              <a:gd name="connsiteX207" fmla="*/ 4235116 w 8128084"/>
              <a:gd name="connsiteY207" fmla="*/ 14341642 h 15135727"/>
              <a:gd name="connsiteX208" fmla="*/ 4162927 w 8128084"/>
              <a:gd name="connsiteY208" fmla="*/ 14389769 h 15135727"/>
              <a:gd name="connsiteX209" fmla="*/ 4137527 w 8128084"/>
              <a:gd name="connsiteY209" fmla="*/ 14364369 h 15135727"/>
              <a:gd name="connsiteX210" fmla="*/ 3998327 w 8128084"/>
              <a:gd name="connsiteY210" fmla="*/ 14409153 h 15135727"/>
              <a:gd name="connsiteX211" fmla="*/ 4023727 w 8128084"/>
              <a:gd name="connsiteY211" fmla="*/ 14275803 h 15135727"/>
              <a:gd name="connsiteX212" fmla="*/ 3915945 w 8128084"/>
              <a:gd name="connsiteY212" fmla="*/ 14289840 h 15135727"/>
              <a:gd name="connsiteX213" fmla="*/ 3801979 w 8128084"/>
              <a:gd name="connsiteY213" fmla="*/ 14293516 h 15135727"/>
              <a:gd name="connsiteX214" fmla="*/ 3719764 w 8128084"/>
              <a:gd name="connsiteY214" fmla="*/ 14415169 h 15135727"/>
              <a:gd name="connsiteX215" fmla="*/ 3625850 w 8128084"/>
              <a:gd name="connsiteY215" fmla="*/ 14616364 h 15135727"/>
              <a:gd name="connsiteX216" fmla="*/ 3513221 w 8128084"/>
              <a:gd name="connsiteY216" fmla="*/ 14726653 h 15135727"/>
              <a:gd name="connsiteX217" fmla="*/ 3583071 w 8128084"/>
              <a:gd name="connsiteY217" fmla="*/ 14832932 h 15135727"/>
              <a:gd name="connsiteX218" fmla="*/ 3633537 w 8128084"/>
              <a:gd name="connsiteY218" fmla="*/ 14967285 h 15135727"/>
              <a:gd name="connsiteX219" fmla="*/ 3609474 w 8128084"/>
              <a:gd name="connsiteY219" fmla="*/ 15087600 h 15135727"/>
              <a:gd name="connsiteX220" fmla="*/ 3479132 w 8128084"/>
              <a:gd name="connsiteY220" fmla="*/ 14975974 h 15135727"/>
              <a:gd name="connsiteX221" fmla="*/ 3304340 w 8128084"/>
              <a:gd name="connsiteY221" fmla="*/ 14949237 h 15135727"/>
              <a:gd name="connsiteX222" fmla="*/ 3261227 w 8128084"/>
              <a:gd name="connsiteY222" fmla="*/ 14787145 h 15135727"/>
              <a:gd name="connsiteX223" fmla="*/ 3128211 w 8128084"/>
              <a:gd name="connsiteY223" fmla="*/ 14919158 h 15135727"/>
              <a:gd name="connsiteX224" fmla="*/ 3090277 w 8128084"/>
              <a:gd name="connsiteY224" fmla="*/ 15075903 h 15135727"/>
              <a:gd name="connsiteX225" fmla="*/ 2959769 w 8128084"/>
              <a:gd name="connsiteY225" fmla="*/ 15135727 h 15135727"/>
              <a:gd name="connsiteX226" fmla="*/ 2891256 w 8128084"/>
              <a:gd name="connsiteY226" fmla="*/ 14945895 h 15135727"/>
              <a:gd name="connsiteX227" fmla="*/ 2829927 w 8128084"/>
              <a:gd name="connsiteY227" fmla="*/ 14872703 h 15135727"/>
              <a:gd name="connsiteX228" fmla="*/ 2887579 w 8128084"/>
              <a:gd name="connsiteY228" fmla="*/ 14774779 h 15135727"/>
              <a:gd name="connsiteX229" fmla="*/ 2779127 w 8128084"/>
              <a:gd name="connsiteY229" fmla="*/ 14694903 h 15135727"/>
              <a:gd name="connsiteX230" fmla="*/ 2839453 w 8128084"/>
              <a:gd name="connsiteY230" fmla="*/ 14582274 h 15135727"/>
              <a:gd name="connsiteX231" fmla="*/ 2935706 w 8128084"/>
              <a:gd name="connsiteY231" fmla="*/ 14510085 h 15135727"/>
              <a:gd name="connsiteX232" fmla="*/ 2948406 w 8128084"/>
              <a:gd name="connsiteY232" fmla="*/ 14554535 h 15135727"/>
              <a:gd name="connsiteX233" fmla="*/ 2855327 w 8128084"/>
              <a:gd name="connsiteY233" fmla="*/ 14371053 h 15135727"/>
              <a:gd name="connsiteX234" fmla="*/ 3014077 w 8128084"/>
              <a:gd name="connsiteY234" fmla="*/ 14447253 h 15135727"/>
              <a:gd name="connsiteX235" fmla="*/ 3029285 w 8128084"/>
              <a:gd name="connsiteY235" fmla="*/ 14363032 h 15135727"/>
              <a:gd name="connsiteX236" fmla="*/ 3152274 w 8128084"/>
              <a:gd name="connsiteY236" fmla="*/ 14341642 h 15135727"/>
              <a:gd name="connsiteX237" fmla="*/ 3226135 w 8128084"/>
              <a:gd name="connsiteY237" fmla="*/ 14269453 h 15135727"/>
              <a:gd name="connsiteX238" fmla="*/ 3152274 w 8128084"/>
              <a:gd name="connsiteY238" fmla="*/ 14197264 h 15135727"/>
              <a:gd name="connsiteX239" fmla="*/ 3152274 w 8128084"/>
              <a:gd name="connsiteY239" fmla="*/ 14052885 h 15135727"/>
              <a:gd name="connsiteX240" fmla="*/ 3086435 w 8128084"/>
              <a:gd name="connsiteY240" fmla="*/ 14037845 h 15135727"/>
              <a:gd name="connsiteX241" fmla="*/ 3056021 w 8128084"/>
              <a:gd name="connsiteY241" fmla="*/ 14153148 h 15135727"/>
              <a:gd name="connsiteX242" fmla="*/ 2935706 w 8128084"/>
              <a:gd name="connsiteY242" fmla="*/ 14076948 h 15135727"/>
              <a:gd name="connsiteX243" fmla="*/ 2863516 w 8128084"/>
              <a:gd name="connsiteY243" fmla="*/ 14093324 h 15135727"/>
              <a:gd name="connsiteX244" fmla="*/ 2804527 w 8128084"/>
              <a:gd name="connsiteY244" fmla="*/ 14218653 h 15135727"/>
              <a:gd name="connsiteX245" fmla="*/ 2719137 w 8128084"/>
              <a:gd name="connsiteY245" fmla="*/ 14197264 h 15135727"/>
              <a:gd name="connsiteX246" fmla="*/ 2653298 w 8128084"/>
              <a:gd name="connsiteY246" fmla="*/ 14248064 h 15135727"/>
              <a:gd name="connsiteX247" fmla="*/ 2560721 w 8128084"/>
              <a:gd name="connsiteY247" fmla="*/ 14150474 h 15135727"/>
              <a:gd name="connsiteX248" fmla="*/ 2436729 w 8128084"/>
              <a:gd name="connsiteY248" fmla="*/ 13804566 h 15135727"/>
              <a:gd name="connsiteX249" fmla="*/ 2550527 w 8128084"/>
              <a:gd name="connsiteY249" fmla="*/ 13805903 h 15135727"/>
              <a:gd name="connsiteX250" fmla="*/ 2729498 w 8128084"/>
              <a:gd name="connsiteY250" fmla="*/ 13812253 h 15135727"/>
              <a:gd name="connsiteX251" fmla="*/ 2633077 w 8128084"/>
              <a:gd name="connsiteY251" fmla="*/ 13755103 h 15135727"/>
              <a:gd name="connsiteX252" fmla="*/ 2553369 w 8128084"/>
              <a:gd name="connsiteY252" fmla="*/ 13475369 h 15135727"/>
              <a:gd name="connsiteX253" fmla="*/ 2658645 w 8128084"/>
              <a:gd name="connsiteY253" fmla="*/ 13224711 h 15135727"/>
              <a:gd name="connsiteX254" fmla="*/ 2719137 w 8128084"/>
              <a:gd name="connsiteY254" fmla="*/ 13042232 h 15135727"/>
              <a:gd name="connsiteX255" fmla="*/ 2791327 w 8128084"/>
              <a:gd name="connsiteY255" fmla="*/ 12945979 h 15135727"/>
              <a:gd name="connsiteX256" fmla="*/ 2969627 w 8128084"/>
              <a:gd name="connsiteY256" fmla="*/ 12929603 h 15135727"/>
              <a:gd name="connsiteX257" fmla="*/ 3031958 w 8128084"/>
              <a:gd name="connsiteY257" fmla="*/ 13090358 h 15135727"/>
              <a:gd name="connsiteX258" fmla="*/ 3102977 w 8128084"/>
              <a:gd name="connsiteY258" fmla="*/ 12974053 h 15135727"/>
              <a:gd name="connsiteX259" fmla="*/ 3043321 w 8128084"/>
              <a:gd name="connsiteY259" fmla="*/ 12836024 h 15135727"/>
              <a:gd name="connsiteX260" fmla="*/ 2849479 w 8128084"/>
              <a:gd name="connsiteY260" fmla="*/ 12815637 h 15135727"/>
              <a:gd name="connsiteX261" fmla="*/ 2815390 w 8128084"/>
              <a:gd name="connsiteY261" fmla="*/ 12777537 h 15135727"/>
              <a:gd name="connsiteX262" fmla="*/ 2887077 w 8128084"/>
              <a:gd name="connsiteY262" fmla="*/ 12586703 h 15135727"/>
              <a:gd name="connsiteX263" fmla="*/ 3153777 w 8128084"/>
              <a:gd name="connsiteY263" fmla="*/ 12516853 h 15135727"/>
              <a:gd name="connsiteX264" fmla="*/ 3239837 w 8128084"/>
              <a:gd name="connsiteY264" fmla="*/ 12311314 h 15135727"/>
              <a:gd name="connsiteX265" fmla="*/ 3104148 w 8128084"/>
              <a:gd name="connsiteY265" fmla="*/ 12320337 h 15135727"/>
              <a:gd name="connsiteX266" fmla="*/ 3040648 w 8128084"/>
              <a:gd name="connsiteY266" fmla="*/ 12320337 h 15135727"/>
              <a:gd name="connsiteX267" fmla="*/ 2956927 w 8128084"/>
              <a:gd name="connsiteY267" fmla="*/ 12237453 h 15135727"/>
              <a:gd name="connsiteX268" fmla="*/ 3007895 w 8128084"/>
              <a:gd name="connsiteY268" fmla="*/ 12079706 h 15135727"/>
              <a:gd name="connsiteX269" fmla="*/ 2810042 w 8128084"/>
              <a:gd name="connsiteY269" fmla="*/ 11954377 h 15135727"/>
              <a:gd name="connsiteX270" fmla="*/ 2863516 w 8128084"/>
              <a:gd name="connsiteY270" fmla="*/ 11694695 h 15135727"/>
              <a:gd name="connsiteX271" fmla="*/ 2817227 w 8128084"/>
              <a:gd name="connsiteY271" fmla="*/ 11507203 h 15135727"/>
              <a:gd name="connsiteX272" fmla="*/ 2911642 w 8128084"/>
              <a:gd name="connsiteY272" fmla="*/ 11454064 h 15135727"/>
              <a:gd name="connsiteX273" fmla="*/ 2988677 w 8128084"/>
              <a:gd name="connsiteY273" fmla="*/ 11494503 h 15135727"/>
              <a:gd name="connsiteX274" fmla="*/ 3011571 w 8128084"/>
              <a:gd name="connsiteY274" fmla="*/ 11454064 h 15135727"/>
              <a:gd name="connsiteX275" fmla="*/ 2850482 w 8128084"/>
              <a:gd name="connsiteY275" fmla="*/ 11381874 h 15135727"/>
              <a:gd name="connsiteX276" fmla="*/ 2993858 w 8128084"/>
              <a:gd name="connsiteY276" fmla="*/ 11266571 h 15135727"/>
              <a:gd name="connsiteX277" fmla="*/ 3007895 w 8128084"/>
              <a:gd name="connsiteY277" fmla="*/ 11189369 h 15135727"/>
              <a:gd name="connsiteX278" fmla="*/ 2874879 w 8128084"/>
              <a:gd name="connsiteY278" fmla="*/ 11179342 h 15135727"/>
              <a:gd name="connsiteX279" fmla="*/ 2887579 w 8128084"/>
              <a:gd name="connsiteY279" fmla="*/ 10972800 h 15135727"/>
              <a:gd name="connsiteX280" fmla="*/ 2887579 w 8128084"/>
              <a:gd name="connsiteY280" fmla="*/ 10924674 h 15135727"/>
              <a:gd name="connsiteX281" fmla="*/ 2767264 w 8128084"/>
              <a:gd name="connsiteY281" fmla="*/ 11020927 h 15135727"/>
              <a:gd name="connsiteX282" fmla="*/ 2743200 w 8128084"/>
              <a:gd name="connsiteY282" fmla="*/ 10924674 h 15135727"/>
              <a:gd name="connsiteX283" fmla="*/ 2550695 w 8128084"/>
              <a:gd name="connsiteY283" fmla="*/ 11020927 h 15135727"/>
              <a:gd name="connsiteX284" fmla="*/ 2526632 w 8128084"/>
              <a:gd name="connsiteY284" fmla="*/ 11117179 h 15135727"/>
              <a:gd name="connsiteX285" fmla="*/ 2334127 w 8128084"/>
              <a:gd name="connsiteY285" fmla="*/ 10996864 h 15135727"/>
              <a:gd name="connsiteX286" fmla="*/ 2358190 w 8128084"/>
              <a:gd name="connsiteY286" fmla="*/ 10732169 h 15135727"/>
              <a:gd name="connsiteX287" fmla="*/ 2334127 w 8128084"/>
              <a:gd name="connsiteY287" fmla="*/ 10587790 h 15135727"/>
              <a:gd name="connsiteX288" fmla="*/ 2406316 w 8128084"/>
              <a:gd name="connsiteY288" fmla="*/ 10491537 h 15135727"/>
              <a:gd name="connsiteX289" fmla="*/ 2598821 w 8128084"/>
              <a:gd name="connsiteY289" fmla="*/ 10684042 h 15135727"/>
              <a:gd name="connsiteX290" fmla="*/ 2767264 w 8128084"/>
              <a:gd name="connsiteY290" fmla="*/ 10684042 h 15135727"/>
              <a:gd name="connsiteX291" fmla="*/ 2646948 w 8128084"/>
              <a:gd name="connsiteY291" fmla="*/ 10515600 h 15135727"/>
              <a:gd name="connsiteX292" fmla="*/ 2815390 w 8128084"/>
              <a:gd name="connsiteY292" fmla="*/ 10395285 h 15135727"/>
              <a:gd name="connsiteX293" fmla="*/ 3080085 w 8128084"/>
              <a:gd name="connsiteY293" fmla="*/ 10419348 h 15135727"/>
              <a:gd name="connsiteX294" fmla="*/ 3248527 w 8128084"/>
              <a:gd name="connsiteY294" fmla="*/ 10539664 h 15135727"/>
              <a:gd name="connsiteX295" fmla="*/ 3320716 w 8128084"/>
              <a:gd name="connsiteY295" fmla="*/ 10659979 h 15135727"/>
              <a:gd name="connsiteX296" fmla="*/ 3465095 w 8128084"/>
              <a:gd name="connsiteY296" fmla="*/ 10659979 h 15135727"/>
              <a:gd name="connsiteX297" fmla="*/ 3441032 w 8128084"/>
              <a:gd name="connsiteY297" fmla="*/ 10491537 h 15135727"/>
              <a:gd name="connsiteX298" fmla="*/ 3392906 w 8128084"/>
              <a:gd name="connsiteY298" fmla="*/ 10250906 h 15135727"/>
              <a:gd name="connsiteX299" fmla="*/ 3152274 w 8128084"/>
              <a:gd name="connsiteY299" fmla="*/ 10250906 h 15135727"/>
              <a:gd name="connsiteX300" fmla="*/ 3176337 w 8128084"/>
              <a:gd name="connsiteY300" fmla="*/ 10178716 h 15135727"/>
              <a:gd name="connsiteX301" fmla="*/ 3104148 w 8128084"/>
              <a:gd name="connsiteY301" fmla="*/ 10154653 h 15135727"/>
              <a:gd name="connsiteX302" fmla="*/ 3007895 w 8128084"/>
              <a:gd name="connsiteY302" fmla="*/ 9962148 h 15135727"/>
              <a:gd name="connsiteX303" fmla="*/ 3176337 w 8128084"/>
              <a:gd name="connsiteY303" fmla="*/ 9889958 h 15135727"/>
              <a:gd name="connsiteX304" fmla="*/ 2959769 w 8128084"/>
              <a:gd name="connsiteY304" fmla="*/ 9504948 h 15135727"/>
              <a:gd name="connsiteX305" fmla="*/ 2791327 w 8128084"/>
              <a:gd name="connsiteY305" fmla="*/ 9456821 h 15135727"/>
              <a:gd name="connsiteX306" fmla="*/ 2574758 w 8128084"/>
              <a:gd name="connsiteY306" fmla="*/ 9336506 h 15135727"/>
              <a:gd name="connsiteX307" fmla="*/ 2550695 w 8128084"/>
              <a:gd name="connsiteY307" fmla="*/ 9071811 h 15135727"/>
              <a:gd name="connsiteX308" fmla="*/ 2695074 w 8128084"/>
              <a:gd name="connsiteY308" fmla="*/ 8999621 h 15135727"/>
              <a:gd name="connsiteX309" fmla="*/ 2622885 w 8128084"/>
              <a:gd name="connsiteY309" fmla="*/ 8975558 h 15135727"/>
              <a:gd name="connsiteX310" fmla="*/ 2430379 w 8128084"/>
              <a:gd name="connsiteY310" fmla="*/ 8999621 h 15135727"/>
              <a:gd name="connsiteX311" fmla="*/ 2261937 w 8128084"/>
              <a:gd name="connsiteY311" fmla="*/ 9168064 h 15135727"/>
              <a:gd name="connsiteX312" fmla="*/ 2237874 w 8128084"/>
              <a:gd name="connsiteY312" fmla="*/ 8999621 h 15135727"/>
              <a:gd name="connsiteX313" fmla="*/ 2117558 w 8128084"/>
              <a:gd name="connsiteY313" fmla="*/ 8975558 h 15135727"/>
              <a:gd name="connsiteX314" fmla="*/ 2045369 w 8128084"/>
              <a:gd name="connsiteY314" fmla="*/ 8783053 h 15135727"/>
              <a:gd name="connsiteX315" fmla="*/ 1852864 w 8128084"/>
              <a:gd name="connsiteY315" fmla="*/ 8758990 h 15135727"/>
              <a:gd name="connsiteX316" fmla="*/ 1636295 w 8128084"/>
              <a:gd name="connsiteY316" fmla="*/ 8927432 h 15135727"/>
              <a:gd name="connsiteX317" fmla="*/ 1588169 w 8128084"/>
              <a:gd name="connsiteY317" fmla="*/ 9023685 h 15135727"/>
              <a:gd name="connsiteX318" fmla="*/ 1515979 w 8128084"/>
              <a:gd name="connsiteY318" fmla="*/ 8879306 h 15135727"/>
              <a:gd name="connsiteX319" fmla="*/ 1347537 w 8128084"/>
              <a:gd name="connsiteY319" fmla="*/ 8879306 h 15135727"/>
              <a:gd name="connsiteX320" fmla="*/ 1347537 w 8128084"/>
              <a:gd name="connsiteY320" fmla="*/ 8710864 h 15135727"/>
              <a:gd name="connsiteX321" fmla="*/ 1106906 w 8128084"/>
              <a:gd name="connsiteY321" fmla="*/ 8783053 h 15135727"/>
              <a:gd name="connsiteX322" fmla="*/ 890337 w 8128084"/>
              <a:gd name="connsiteY322" fmla="*/ 8686800 h 15135727"/>
              <a:gd name="connsiteX323" fmla="*/ 649706 w 8128084"/>
              <a:gd name="connsiteY323" fmla="*/ 8662737 h 15135727"/>
              <a:gd name="connsiteX324" fmla="*/ 385011 w 8128084"/>
              <a:gd name="connsiteY324" fmla="*/ 8566485 h 15135727"/>
              <a:gd name="connsiteX325" fmla="*/ 577516 w 8128084"/>
              <a:gd name="connsiteY325" fmla="*/ 8373979 h 15135727"/>
              <a:gd name="connsiteX326" fmla="*/ 794085 w 8128084"/>
              <a:gd name="connsiteY326" fmla="*/ 8301790 h 15135727"/>
              <a:gd name="connsiteX327" fmla="*/ 745958 w 8128084"/>
              <a:gd name="connsiteY327" fmla="*/ 8133348 h 15135727"/>
              <a:gd name="connsiteX328" fmla="*/ 818148 w 8128084"/>
              <a:gd name="connsiteY328" fmla="*/ 7820527 h 15135727"/>
              <a:gd name="connsiteX329" fmla="*/ 697832 w 8128084"/>
              <a:gd name="connsiteY329" fmla="*/ 7820527 h 15135727"/>
              <a:gd name="connsiteX330" fmla="*/ 625642 w 8128084"/>
              <a:gd name="connsiteY330" fmla="*/ 7916779 h 15135727"/>
              <a:gd name="connsiteX331" fmla="*/ 457200 w 8128084"/>
              <a:gd name="connsiteY331" fmla="*/ 7820527 h 15135727"/>
              <a:gd name="connsiteX332" fmla="*/ 529390 w 8128084"/>
              <a:gd name="connsiteY332" fmla="*/ 7700211 h 15135727"/>
              <a:gd name="connsiteX333" fmla="*/ 938464 w 8128084"/>
              <a:gd name="connsiteY333" fmla="*/ 7676148 h 15135727"/>
              <a:gd name="connsiteX334" fmla="*/ 1058779 w 8128084"/>
              <a:gd name="connsiteY334" fmla="*/ 7459579 h 15135727"/>
              <a:gd name="connsiteX335" fmla="*/ 1203158 w 8128084"/>
              <a:gd name="connsiteY335" fmla="*/ 7603958 h 15135727"/>
              <a:gd name="connsiteX336" fmla="*/ 1299411 w 8128084"/>
              <a:gd name="connsiteY336" fmla="*/ 7555832 h 15135727"/>
              <a:gd name="connsiteX337" fmla="*/ 1443790 w 8128084"/>
              <a:gd name="connsiteY337" fmla="*/ 7507706 h 15135727"/>
              <a:gd name="connsiteX338" fmla="*/ 1684421 w 8128084"/>
              <a:gd name="connsiteY338" fmla="*/ 7603958 h 15135727"/>
              <a:gd name="connsiteX339" fmla="*/ 1684421 w 8128084"/>
              <a:gd name="connsiteY339" fmla="*/ 7603958 h 15135727"/>
              <a:gd name="connsiteX340" fmla="*/ 1540042 w 8128084"/>
              <a:gd name="connsiteY340" fmla="*/ 7363327 h 15135727"/>
              <a:gd name="connsiteX341" fmla="*/ 1299411 w 8128084"/>
              <a:gd name="connsiteY341" fmla="*/ 7315200 h 15135727"/>
              <a:gd name="connsiteX342" fmla="*/ 1130969 w 8128084"/>
              <a:gd name="connsiteY342" fmla="*/ 7339264 h 15135727"/>
              <a:gd name="connsiteX343" fmla="*/ 1034716 w 8128084"/>
              <a:gd name="connsiteY343" fmla="*/ 7315200 h 15135727"/>
              <a:gd name="connsiteX344" fmla="*/ 1155032 w 8128084"/>
              <a:gd name="connsiteY344" fmla="*/ 7050506 h 15135727"/>
              <a:gd name="connsiteX345" fmla="*/ 1155032 w 8128084"/>
              <a:gd name="connsiteY345" fmla="*/ 6930190 h 15135727"/>
              <a:gd name="connsiteX346" fmla="*/ 1155032 w 8128084"/>
              <a:gd name="connsiteY346" fmla="*/ 6761748 h 15135727"/>
              <a:gd name="connsiteX347" fmla="*/ 1203158 w 8128084"/>
              <a:gd name="connsiteY347" fmla="*/ 6617369 h 15135727"/>
              <a:gd name="connsiteX348" fmla="*/ 1371600 w 8128084"/>
              <a:gd name="connsiteY348" fmla="*/ 6472990 h 15135727"/>
              <a:gd name="connsiteX349" fmla="*/ 1443790 w 8128084"/>
              <a:gd name="connsiteY349" fmla="*/ 6328611 h 15135727"/>
              <a:gd name="connsiteX350" fmla="*/ 1419727 w 8128084"/>
              <a:gd name="connsiteY350" fmla="*/ 6208295 h 15135727"/>
              <a:gd name="connsiteX351" fmla="*/ 1275348 w 8128084"/>
              <a:gd name="connsiteY351" fmla="*/ 6304548 h 15135727"/>
              <a:gd name="connsiteX352" fmla="*/ 1323474 w 8128084"/>
              <a:gd name="connsiteY352" fmla="*/ 6015790 h 15135727"/>
              <a:gd name="connsiteX353" fmla="*/ 1540042 w 8128084"/>
              <a:gd name="connsiteY353" fmla="*/ 5871411 h 15135727"/>
              <a:gd name="connsiteX354" fmla="*/ 1540042 w 8128084"/>
              <a:gd name="connsiteY354" fmla="*/ 5751095 h 15135727"/>
              <a:gd name="connsiteX355" fmla="*/ 1395664 w 8128084"/>
              <a:gd name="connsiteY355" fmla="*/ 5799221 h 15135727"/>
              <a:gd name="connsiteX356" fmla="*/ 1179095 w 8128084"/>
              <a:gd name="connsiteY356" fmla="*/ 5799221 h 15135727"/>
              <a:gd name="connsiteX357" fmla="*/ 890337 w 8128084"/>
              <a:gd name="connsiteY357" fmla="*/ 5775158 h 15135727"/>
              <a:gd name="connsiteX358" fmla="*/ 697832 w 8128084"/>
              <a:gd name="connsiteY358" fmla="*/ 5606716 h 15135727"/>
              <a:gd name="connsiteX359" fmla="*/ 577516 w 8128084"/>
              <a:gd name="connsiteY359" fmla="*/ 5582653 h 15135727"/>
              <a:gd name="connsiteX360" fmla="*/ 697832 w 8128084"/>
              <a:gd name="connsiteY360" fmla="*/ 5775158 h 15135727"/>
              <a:gd name="connsiteX361" fmla="*/ 409074 w 8128084"/>
              <a:gd name="connsiteY361" fmla="*/ 5799221 h 15135727"/>
              <a:gd name="connsiteX362" fmla="*/ 168442 w 8128084"/>
              <a:gd name="connsiteY362" fmla="*/ 5702969 h 15135727"/>
              <a:gd name="connsiteX363" fmla="*/ 264695 w 8128084"/>
              <a:gd name="connsiteY363" fmla="*/ 5558590 h 15135727"/>
              <a:gd name="connsiteX364" fmla="*/ 144379 w 8128084"/>
              <a:gd name="connsiteY364" fmla="*/ 5510464 h 15135727"/>
              <a:gd name="connsiteX365" fmla="*/ 0 w 8128084"/>
              <a:gd name="connsiteY365" fmla="*/ 5462337 h 15135727"/>
              <a:gd name="connsiteX366" fmla="*/ 96253 w 8128084"/>
              <a:gd name="connsiteY366"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42827 w 8128084"/>
              <a:gd name="connsiteY202" fmla="*/ 14383753 h 15135727"/>
              <a:gd name="connsiteX203" fmla="*/ 4403558 w 8128084"/>
              <a:gd name="connsiteY203" fmla="*/ 14437895 h 15135727"/>
              <a:gd name="connsiteX204" fmla="*/ 4340058 w 8128084"/>
              <a:gd name="connsiteY204" fmla="*/ 14475995 h 15135727"/>
              <a:gd name="connsiteX205" fmla="*/ 4303127 w 8128084"/>
              <a:gd name="connsiteY205" fmla="*/ 14364703 h 15135727"/>
              <a:gd name="connsiteX206" fmla="*/ 4276892 w 8128084"/>
              <a:gd name="connsiteY206" fmla="*/ 14296190 h 15135727"/>
              <a:gd name="connsiteX207" fmla="*/ 4235116 w 8128084"/>
              <a:gd name="connsiteY207" fmla="*/ 14341642 h 15135727"/>
              <a:gd name="connsiteX208" fmla="*/ 4162927 w 8128084"/>
              <a:gd name="connsiteY208" fmla="*/ 14389769 h 15135727"/>
              <a:gd name="connsiteX209" fmla="*/ 4137527 w 8128084"/>
              <a:gd name="connsiteY209" fmla="*/ 14364369 h 15135727"/>
              <a:gd name="connsiteX210" fmla="*/ 3998327 w 8128084"/>
              <a:gd name="connsiteY210" fmla="*/ 14409153 h 15135727"/>
              <a:gd name="connsiteX211" fmla="*/ 4023727 w 8128084"/>
              <a:gd name="connsiteY211" fmla="*/ 14275803 h 15135727"/>
              <a:gd name="connsiteX212" fmla="*/ 3915945 w 8128084"/>
              <a:gd name="connsiteY212" fmla="*/ 14289840 h 15135727"/>
              <a:gd name="connsiteX213" fmla="*/ 3801979 w 8128084"/>
              <a:gd name="connsiteY213" fmla="*/ 14293516 h 15135727"/>
              <a:gd name="connsiteX214" fmla="*/ 3719764 w 8128084"/>
              <a:gd name="connsiteY214" fmla="*/ 14415169 h 15135727"/>
              <a:gd name="connsiteX215" fmla="*/ 3625850 w 8128084"/>
              <a:gd name="connsiteY215" fmla="*/ 14616364 h 15135727"/>
              <a:gd name="connsiteX216" fmla="*/ 3513221 w 8128084"/>
              <a:gd name="connsiteY216" fmla="*/ 14726653 h 15135727"/>
              <a:gd name="connsiteX217" fmla="*/ 3583071 w 8128084"/>
              <a:gd name="connsiteY217" fmla="*/ 14832932 h 15135727"/>
              <a:gd name="connsiteX218" fmla="*/ 3633537 w 8128084"/>
              <a:gd name="connsiteY218" fmla="*/ 14967285 h 15135727"/>
              <a:gd name="connsiteX219" fmla="*/ 3609474 w 8128084"/>
              <a:gd name="connsiteY219" fmla="*/ 15087600 h 15135727"/>
              <a:gd name="connsiteX220" fmla="*/ 3479132 w 8128084"/>
              <a:gd name="connsiteY220" fmla="*/ 14975974 h 15135727"/>
              <a:gd name="connsiteX221" fmla="*/ 3304340 w 8128084"/>
              <a:gd name="connsiteY221" fmla="*/ 14949237 h 15135727"/>
              <a:gd name="connsiteX222" fmla="*/ 3261227 w 8128084"/>
              <a:gd name="connsiteY222" fmla="*/ 14787145 h 15135727"/>
              <a:gd name="connsiteX223" fmla="*/ 3128211 w 8128084"/>
              <a:gd name="connsiteY223" fmla="*/ 14919158 h 15135727"/>
              <a:gd name="connsiteX224" fmla="*/ 3090277 w 8128084"/>
              <a:gd name="connsiteY224" fmla="*/ 15075903 h 15135727"/>
              <a:gd name="connsiteX225" fmla="*/ 2959769 w 8128084"/>
              <a:gd name="connsiteY225" fmla="*/ 15135727 h 15135727"/>
              <a:gd name="connsiteX226" fmla="*/ 2891256 w 8128084"/>
              <a:gd name="connsiteY226" fmla="*/ 14945895 h 15135727"/>
              <a:gd name="connsiteX227" fmla="*/ 2829927 w 8128084"/>
              <a:gd name="connsiteY227" fmla="*/ 14872703 h 15135727"/>
              <a:gd name="connsiteX228" fmla="*/ 2887579 w 8128084"/>
              <a:gd name="connsiteY228" fmla="*/ 14774779 h 15135727"/>
              <a:gd name="connsiteX229" fmla="*/ 2779127 w 8128084"/>
              <a:gd name="connsiteY229" fmla="*/ 14694903 h 15135727"/>
              <a:gd name="connsiteX230" fmla="*/ 2839453 w 8128084"/>
              <a:gd name="connsiteY230" fmla="*/ 14582274 h 15135727"/>
              <a:gd name="connsiteX231" fmla="*/ 2935706 w 8128084"/>
              <a:gd name="connsiteY231" fmla="*/ 14510085 h 15135727"/>
              <a:gd name="connsiteX232" fmla="*/ 2948406 w 8128084"/>
              <a:gd name="connsiteY232" fmla="*/ 14554535 h 15135727"/>
              <a:gd name="connsiteX233" fmla="*/ 2855327 w 8128084"/>
              <a:gd name="connsiteY233" fmla="*/ 14371053 h 15135727"/>
              <a:gd name="connsiteX234" fmla="*/ 3014077 w 8128084"/>
              <a:gd name="connsiteY234" fmla="*/ 14447253 h 15135727"/>
              <a:gd name="connsiteX235" fmla="*/ 3029285 w 8128084"/>
              <a:gd name="connsiteY235" fmla="*/ 14363032 h 15135727"/>
              <a:gd name="connsiteX236" fmla="*/ 3152274 w 8128084"/>
              <a:gd name="connsiteY236" fmla="*/ 14341642 h 15135727"/>
              <a:gd name="connsiteX237" fmla="*/ 3226135 w 8128084"/>
              <a:gd name="connsiteY237" fmla="*/ 14269453 h 15135727"/>
              <a:gd name="connsiteX238" fmla="*/ 3152274 w 8128084"/>
              <a:gd name="connsiteY238" fmla="*/ 14197264 h 15135727"/>
              <a:gd name="connsiteX239" fmla="*/ 3152274 w 8128084"/>
              <a:gd name="connsiteY239" fmla="*/ 14052885 h 15135727"/>
              <a:gd name="connsiteX240" fmla="*/ 3086435 w 8128084"/>
              <a:gd name="connsiteY240" fmla="*/ 14037845 h 15135727"/>
              <a:gd name="connsiteX241" fmla="*/ 3056021 w 8128084"/>
              <a:gd name="connsiteY241" fmla="*/ 14153148 h 15135727"/>
              <a:gd name="connsiteX242" fmla="*/ 2935706 w 8128084"/>
              <a:gd name="connsiteY242" fmla="*/ 14076948 h 15135727"/>
              <a:gd name="connsiteX243" fmla="*/ 2863516 w 8128084"/>
              <a:gd name="connsiteY243" fmla="*/ 14093324 h 15135727"/>
              <a:gd name="connsiteX244" fmla="*/ 2804527 w 8128084"/>
              <a:gd name="connsiteY244" fmla="*/ 14218653 h 15135727"/>
              <a:gd name="connsiteX245" fmla="*/ 2719137 w 8128084"/>
              <a:gd name="connsiteY245" fmla="*/ 14197264 h 15135727"/>
              <a:gd name="connsiteX246" fmla="*/ 2653298 w 8128084"/>
              <a:gd name="connsiteY246" fmla="*/ 14248064 h 15135727"/>
              <a:gd name="connsiteX247" fmla="*/ 2560721 w 8128084"/>
              <a:gd name="connsiteY247" fmla="*/ 14150474 h 15135727"/>
              <a:gd name="connsiteX248" fmla="*/ 2436729 w 8128084"/>
              <a:gd name="connsiteY248" fmla="*/ 13804566 h 15135727"/>
              <a:gd name="connsiteX249" fmla="*/ 2550527 w 8128084"/>
              <a:gd name="connsiteY249" fmla="*/ 13805903 h 15135727"/>
              <a:gd name="connsiteX250" fmla="*/ 2729498 w 8128084"/>
              <a:gd name="connsiteY250" fmla="*/ 13812253 h 15135727"/>
              <a:gd name="connsiteX251" fmla="*/ 2633077 w 8128084"/>
              <a:gd name="connsiteY251" fmla="*/ 13755103 h 15135727"/>
              <a:gd name="connsiteX252" fmla="*/ 2553369 w 8128084"/>
              <a:gd name="connsiteY252" fmla="*/ 13475369 h 15135727"/>
              <a:gd name="connsiteX253" fmla="*/ 2658645 w 8128084"/>
              <a:gd name="connsiteY253" fmla="*/ 13224711 h 15135727"/>
              <a:gd name="connsiteX254" fmla="*/ 2719137 w 8128084"/>
              <a:gd name="connsiteY254" fmla="*/ 13042232 h 15135727"/>
              <a:gd name="connsiteX255" fmla="*/ 2791327 w 8128084"/>
              <a:gd name="connsiteY255" fmla="*/ 12945979 h 15135727"/>
              <a:gd name="connsiteX256" fmla="*/ 2969627 w 8128084"/>
              <a:gd name="connsiteY256" fmla="*/ 12929603 h 15135727"/>
              <a:gd name="connsiteX257" fmla="*/ 3031958 w 8128084"/>
              <a:gd name="connsiteY257" fmla="*/ 13090358 h 15135727"/>
              <a:gd name="connsiteX258" fmla="*/ 3102977 w 8128084"/>
              <a:gd name="connsiteY258" fmla="*/ 12974053 h 15135727"/>
              <a:gd name="connsiteX259" fmla="*/ 3043321 w 8128084"/>
              <a:gd name="connsiteY259" fmla="*/ 12836024 h 15135727"/>
              <a:gd name="connsiteX260" fmla="*/ 2849479 w 8128084"/>
              <a:gd name="connsiteY260" fmla="*/ 12815637 h 15135727"/>
              <a:gd name="connsiteX261" fmla="*/ 2815390 w 8128084"/>
              <a:gd name="connsiteY261" fmla="*/ 12777537 h 15135727"/>
              <a:gd name="connsiteX262" fmla="*/ 2887077 w 8128084"/>
              <a:gd name="connsiteY262" fmla="*/ 12586703 h 15135727"/>
              <a:gd name="connsiteX263" fmla="*/ 3153777 w 8128084"/>
              <a:gd name="connsiteY263" fmla="*/ 12516853 h 15135727"/>
              <a:gd name="connsiteX264" fmla="*/ 3239837 w 8128084"/>
              <a:gd name="connsiteY264" fmla="*/ 12311314 h 15135727"/>
              <a:gd name="connsiteX265" fmla="*/ 3104148 w 8128084"/>
              <a:gd name="connsiteY265" fmla="*/ 12320337 h 15135727"/>
              <a:gd name="connsiteX266" fmla="*/ 3040648 w 8128084"/>
              <a:gd name="connsiteY266" fmla="*/ 12320337 h 15135727"/>
              <a:gd name="connsiteX267" fmla="*/ 2956927 w 8128084"/>
              <a:gd name="connsiteY267" fmla="*/ 12237453 h 15135727"/>
              <a:gd name="connsiteX268" fmla="*/ 3007895 w 8128084"/>
              <a:gd name="connsiteY268" fmla="*/ 12079706 h 15135727"/>
              <a:gd name="connsiteX269" fmla="*/ 2810042 w 8128084"/>
              <a:gd name="connsiteY269" fmla="*/ 11954377 h 15135727"/>
              <a:gd name="connsiteX270" fmla="*/ 2863516 w 8128084"/>
              <a:gd name="connsiteY270" fmla="*/ 11694695 h 15135727"/>
              <a:gd name="connsiteX271" fmla="*/ 2817227 w 8128084"/>
              <a:gd name="connsiteY271" fmla="*/ 11507203 h 15135727"/>
              <a:gd name="connsiteX272" fmla="*/ 2911642 w 8128084"/>
              <a:gd name="connsiteY272" fmla="*/ 11454064 h 15135727"/>
              <a:gd name="connsiteX273" fmla="*/ 2988677 w 8128084"/>
              <a:gd name="connsiteY273" fmla="*/ 11494503 h 15135727"/>
              <a:gd name="connsiteX274" fmla="*/ 3011571 w 8128084"/>
              <a:gd name="connsiteY274" fmla="*/ 11454064 h 15135727"/>
              <a:gd name="connsiteX275" fmla="*/ 2850482 w 8128084"/>
              <a:gd name="connsiteY275" fmla="*/ 11381874 h 15135727"/>
              <a:gd name="connsiteX276" fmla="*/ 2993858 w 8128084"/>
              <a:gd name="connsiteY276" fmla="*/ 11266571 h 15135727"/>
              <a:gd name="connsiteX277" fmla="*/ 3007895 w 8128084"/>
              <a:gd name="connsiteY277" fmla="*/ 11189369 h 15135727"/>
              <a:gd name="connsiteX278" fmla="*/ 2874879 w 8128084"/>
              <a:gd name="connsiteY278" fmla="*/ 11179342 h 15135727"/>
              <a:gd name="connsiteX279" fmla="*/ 2919329 w 8128084"/>
              <a:gd name="connsiteY279" fmla="*/ 11023600 h 15135727"/>
              <a:gd name="connsiteX280" fmla="*/ 2887579 w 8128084"/>
              <a:gd name="connsiteY280" fmla="*/ 10924674 h 15135727"/>
              <a:gd name="connsiteX281" fmla="*/ 2767264 w 8128084"/>
              <a:gd name="connsiteY281" fmla="*/ 11020927 h 15135727"/>
              <a:gd name="connsiteX282" fmla="*/ 2743200 w 8128084"/>
              <a:gd name="connsiteY282" fmla="*/ 10924674 h 15135727"/>
              <a:gd name="connsiteX283" fmla="*/ 2550695 w 8128084"/>
              <a:gd name="connsiteY283" fmla="*/ 11020927 h 15135727"/>
              <a:gd name="connsiteX284" fmla="*/ 2526632 w 8128084"/>
              <a:gd name="connsiteY284" fmla="*/ 11117179 h 15135727"/>
              <a:gd name="connsiteX285" fmla="*/ 2334127 w 8128084"/>
              <a:gd name="connsiteY285" fmla="*/ 10996864 h 15135727"/>
              <a:gd name="connsiteX286" fmla="*/ 2358190 w 8128084"/>
              <a:gd name="connsiteY286" fmla="*/ 10732169 h 15135727"/>
              <a:gd name="connsiteX287" fmla="*/ 2334127 w 8128084"/>
              <a:gd name="connsiteY287" fmla="*/ 10587790 h 15135727"/>
              <a:gd name="connsiteX288" fmla="*/ 2406316 w 8128084"/>
              <a:gd name="connsiteY288" fmla="*/ 10491537 h 15135727"/>
              <a:gd name="connsiteX289" fmla="*/ 2598821 w 8128084"/>
              <a:gd name="connsiteY289" fmla="*/ 10684042 h 15135727"/>
              <a:gd name="connsiteX290" fmla="*/ 2767264 w 8128084"/>
              <a:gd name="connsiteY290" fmla="*/ 10684042 h 15135727"/>
              <a:gd name="connsiteX291" fmla="*/ 2646948 w 8128084"/>
              <a:gd name="connsiteY291" fmla="*/ 10515600 h 15135727"/>
              <a:gd name="connsiteX292" fmla="*/ 2815390 w 8128084"/>
              <a:gd name="connsiteY292" fmla="*/ 10395285 h 15135727"/>
              <a:gd name="connsiteX293" fmla="*/ 3080085 w 8128084"/>
              <a:gd name="connsiteY293" fmla="*/ 10419348 h 15135727"/>
              <a:gd name="connsiteX294" fmla="*/ 3248527 w 8128084"/>
              <a:gd name="connsiteY294" fmla="*/ 10539664 h 15135727"/>
              <a:gd name="connsiteX295" fmla="*/ 3320716 w 8128084"/>
              <a:gd name="connsiteY295" fmla="*/ 10659979 h 15135727"/>
              <a:gd name="connsiteX296" fmla="*/ 3465095 w 8128084"/>
              <a:gd name="connsiteY296" fmla="*/ 10659979 h 15135727"/>
              <a:gd name="connsiteX297" fmla="*/ 3441032 w 8128084"/>
              <a:gd name="connsiteY297" fmla="*/ 10491537 h 15135727"/>
              <a:gd name="connsiteX298" fmla="*/ 3392906 w 8128084"/>
              <a:gd name="connsiteY298" fmla="*/ 10250906 h 15135727"/>
              <a:gd name="connsiteX299" fmla="*/ 3152274 w 8128084"/>
              <a:gd name="connsiteY299" fmla="*/ 10250906 h 15135727"/>
              <a:gd name="connsiteX300" fmla="*/ 3176337 w 8128084"/>
              <a:gd name="connsiteY300" fmla="*/ 10178716 h 15135727"/>
              <a:gd name="connsiteX301" fmla="*/ 3104148 w 8128084"/>
              <a:gd name="connsiteY301" fmla="*/ 10154653 h 15135727"/>
              <a:gd name="connsiteX302" fmla="*/ 3007895 w 8128084"/>
              <a:gd name="connsiteY302" fmla="*/ 9962148 h 15135727"/>
              <a:gd name="connsiteX303" fmla="*/ 3176337 w 8128084"/>
              <a:gd name="connsiteY303" fmla="*/ 9889958 h 15135727"/>
              <a:gd name="connsiteX304" fmla="*/ 2959769 w 8128084"/>
              <a:gd name="connsiteY304" fmla="*/ 9504948 h 15135727"/>
              <a:gd name="connsiteX305" fmla="*/ 2791327 w 8128084"/>
              <a:gd name="connsiteY305" fmla="*/ 9456821 h 15135727"/>
              <a:gd name="connsiteX306" fmla="*/ 2574758 w 8128084"/>
              <a:gd name="connsiteY306" fmla="*/ 9336506 h 15135727"/>
              <a:gd name="connsiteX307" fmla="*/ 2550695 w 8128084"/>
              <a:gd name="connsiteY307" fmla="*/ 9071811 h 15135727"/>
              <a:gd name="connsiteX308" fmla="*/ 2695074 w 8128084"/>
              <a:gd name="connsiteY308" fmla="*/ 8999621 h 15135727"/>
              <a:gd name="connsiteX309" fmla="*/ 2622885 w 8128084"/>
              <a:gd name="connsiteY309" fmla="*/ 8975558 h 15135727"/>
              <a:gd name="connsiteX310" fmla="*/ 2430379 w 8128084"/>
              <a:gd name="connsiteY310" fmla="*/ 8999621 h 15135727"/>
              <a:gd name="connsiteX311" fmla="*/ 2261937 w 8128084"/>
              <a:gd name="connsiteY311" fmla="*/ 9168064 h 15135727"/>
              <a:gd name="connsiteX312" fmla="*/ 2237874 w 8128084"/>
              <a:gd name="connsiteY312" fmla="*/ 8999621 h 15135727"/>
              <a:gd name="connsiteX313" fmla="*/ 2117558 w 8128084"/>
              <a:gd name="connsiteY313" fmla="*/ 8975558 h 15135727"/>
              <a:gd name="connsiteX314" fmla="*/ 2045369 w 8128084"/>
              <a:gd name="connsiteY314" fmla="*/ 8783053 h 15135727"/>
              <a:gd name="connsiteX315" fmla="*/ 1852864 w 8128084"/>
              <a:gd name="connsiteY315" fmla="*/ 8758990 h 15135727"/>
              <a:gd name="connsiteX316" fmla="*/ 1636295 w 8128084"/>
              <a:gd name="connsiteY316" fmla="*/ 8927432 h 15135727"/>
              <a:gd name="connsiteX317" fmla="*/ 1588169 w 8128084"/>
              <a:gd name="connsiteY317" fmla="*/ 9023685 h 15135727"/>
              <a:gd name="connsiteX318" fmla="*/ 1515979 w 8128084"/>
              <a:gd name="connsiteY318" fmla="*/ 8879306 h 15135727"/>
              <a:gd name="connsiteX319" fmla="*/ 1347537 w 8128084"/>
              <a:gd name="connsiteY319" fmla="*/ 8879306 h 15135727"/>
              <a:gd name="connsiteX320" fmla="*/ 1347537 w 8128084"/>
              <a:gd name="connsiteY320" fmla="*/ 8710864 h 15135727"/>
              <a:gd name="connsiteX321" fmla="*/ 1106906 w 8128084"/>
              <a:gd name="connsiteY321" fmla="*/ 8783053 h 15135727"/>
              <a:gd name="connsiteX322" fmla="*/ 890337 w 8128084"/>
              <a:gd name="connsiteY322" fmla="*/ 8686800 h 15135727"/>
              <a:gd name="connsiteX323" fmla="*/ 649706 w 8128084"/>
              <a:gd name="connsiteY323" fmla="*/ 8662737 h 15135727"/>
              <a:gd name="connsiteX324" fmla="*/ 385011 w 8128084"/>
              <a:gd name="connsiteY324" fmla="*/ 8566485 h 15135727"/>
              <a:gd name="connsiteX325" fmla="*/ 577516 w 8128084"/>
              <a:gd name="connsiteY325" fmla="*/ 8373979 h 15135727"/>
              <a:gd name="connsiteX326" fmla="*/ 794085 w 8128084"/>
              <a:gd name="connsiteY326" fmla="*/ 8301790 h 15135727"/>
              <a:gd name="connsiteX327" fmla="*/ 745958 w 8128084"/>
              <a:gd name="connsiteY327" fmla="*/ 8133348 h 15135727"/>
              <a:gd name="connsiteX328" fmla="*/ 818148 w 8128084"/>
              <a:gd name="connsiteY328" fmla="*/ 7820527 h 15135727"/>
              <a:gd name="connsiteX329" fmla="*/ 697832 w 8128084"/>
              <a:gd name="connsiteY329" fmla="*/ 7820527 h 15135727"/>
              <a:gd name="connsiteX330" fmla="*/ 625642 w 8128084"/>
              <a:gd name="connsiteY330" fmla="*/ 7916779 h 15135727"/>
              <a:gd name="connsiteX331" fmla="*/ 457200 w 8128084"/>
              <a:gd name="connsiteY331" fmla="*/ 7820527 h 15135727"/>
              <a:gd name="connsiteX332" fmla="*/ 529390 w 8128084"/>
              <a:gd name="connsiteY332" fmla="*/ 7700211 h 15135727"/>
              <a:gd name="connsiteX333" fmla="*/ 938464 w 8128084"/>
              <a:gd name="connsiteY333" fmla="*/ 7676148 h 15135727"/>
              <a:gd name="connsiteX334" fmla="*/ 1058779 w 8128084"/>
              <a:gd name="connsiteY334" fmla="*/ 7459579 h 15135727"/>
              <a:gd name="connsiteX335" fmla="*/ 1203158 w 8128084"/>
              <a:gd name="connsiteY335" fmla="*/ 7603958 h 15135727"/>
              <a:gd name="connsiteX336" fmla="*/ 1299411 w 8128084"/>
              <a:gd name="connsiteY336" fmla="*/ 7555832 h 15135727"/>
              <a:gd name="connsiteX337" fmla="*/ 1443790 w 8128084"/>
              <a:gd name="connsiteY337" fmla="*/ 7507706 h 15135727"/>
              <a:gd name="connsiteX338" fmla="*/ 1684421 w 8128084"/>
              <a:gd name="connsiteY338" fmla="*/ 7603958 h 15135727"/>
              <a:gd name="connsiteX339" fmla="*/ 1684421 w 8128084"/>
              <a:gd name="connsiteY339" fmla="*/ 7603958 h 15135727"/>
              <a:gd name="connsiteX340" fmla="*/ 1540042 w 8128084"/>
              <a:gd name="connsiteY340" fmla="*/ 7363327 h 15135727"/>
              <a:gd name="connsiteX341" fmla="*/ 1299411 w 8128084"/>
              <a:gd name="connsiteY341" fmla="*/ 7315200 h 15135727"/>
              <a:gd name="connsiteX342" fmla="*/ 1130969 w 8128084"/>
              <a:gd name="connsiteY342" fmla="*/ 7339264 h 15135727"/>
              <a:gd name="connsiteX343" fmla="*/ 1034716 w 8128084"/>
              <a:gd name="connsiteY343" fmla="*/ 7315200 h 15135727"/>
              <a:gd name="connsiteX344" fmla="*/ 1155032 w 8128084"/>
              <a:gd name="connsiteY344" fmla="*/ 7050506 h 15135727"/>
              <a:gd name="connsiteX345" fmla="*/ 1155032 w 8128084"/>
              <a:gd name="connsiteY345" fmla="*/ 6930190 h 15135727"/>
              <a:gd name="connsiteX346" fmla="*/ 1155032 w 8128084"/>
              <a:gd name="connsiteY346" fmla="*/ 6761748 h 15135727"/>
              <a:gd name="connsiteX347" fmla="*/ 1203158 w 8128084"/>
              <a:gd name="connsiteY347" fmla="*/ 6617369 h 15135727"/>
              <a:gd name="connsiteX348" fmla="*/ 1371600 w 8128084"/>
              <a:gd name="connsiteY348" fmla="*/ 6472990 h 15135727"/>
              <a:gd name="connsiteX349" fmla="*/ 1443790 w 8128084"/>
              <a:gd name="connsiteY349" fmla="*/ 6328611 h 15135727"/>
              <a:gd name="connsiteX350" fmla="*/ 1419727 w 8128084"/>
              <a:gd name="connsiteY350" fmla="*/ 6208295 h 15135727"/>
              <a:gd name="connsiteX351" fmla="*/ 1275348 w 8128084"/>
              <a:gd name="connsiteY351" fmla="*/ 6304548 h 15135727"/>
              <a:gd name="connsiteX352" fmla="*/ 1323474 w 8128084"/>
              <a:gd name="connsiteY352" fmla="*/ 6015790 h 15135727"/>
              <a:gd name="connsiteX353" fmla="*/ 1540042 w 8128084"/>
              <a:gd name="connsiteY353" fmla="*/ 5871411 h 15135727"/>
              <a:gd name="connsiteX354" fmla="*/ 1540042 w 8128084"/>
              <a:gd name="connsiteY354" fmla="*/ 5751095 h 15135727"/>
              <a:gd name="connsiteX355" fmla="*/ 1395664 w 8128084"/>
              <a:gd name="connsiteY355" fmla="*/ 5799221 h 15135727"/>
              <a:gd name="connsiteX356" fmla="*/ 1179095 w 8128084"/>
              <a:gd name="connsiteY356" fmla="*/ 5799221 h 15135727"/>
              <a:gd name="connsiteX357" fmla="*/ 890337 w 8128084"/>
              <a:gd name="connsiteY357" fmla="*/ 5775158 h 15135727"/>
              <a:gd name="connsiteX358" fmla="*/ 697832 w 8128084"/>
              <a:gd name="connsiteY358" fmla="*/ 5606716 h 15135727"/>
              <a:gd name="connsiteX359" fmla="*/ 577516 w 8128084"/>
              <a:gd name="connsiteY359" fmla="*/ 5582653 h 15135727"/>
              <a:gd name="connsiteX360" fmla="*/ 697832 w 8128084"/>
              <a:gd name="connsiteY360" fmla="*/ 5775158 h 15135727"/>
              <a:gd name="connsiteX361" fmla="*/ 409074 w 8128084"/>
              <a:gd name="connsiteY361" fmla="*/ 5799221 h 15135727"/>
              <a:gd name="connsiteX362" fmla="*/ 168442 w 8128084"/>
              <a:gd name="connsiteY362" fmla="*/ 5702969 h 15135727"/>
              <a:gd name="connsiteX363" fmla="*/ 264695 w 8128084"/>
              <a:gd name="connsiteY363" fmla="*/ 5558590 h 15135727"/>
              <a:gd name="connsiteX364" fmla="*/ 144379 w 8128084"/>
              <a:gd name="connsiteY364" fmla="*/ 5510464 h 15135727"/>
              <a:gd name="connsiteX365" fmla="*/ 0 w 8128084"/>
              <a:gd name="connsiteY365" fmla="*/ 5462337 h 15135727"/>
              <a:gd name="connsiteX366" fmla="*/ 96253 w 8128084"/>
              <a:gd name="connsiteY366"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42827 w 8128084"/>
              <a:gd name="connsiteY202" fmla="*/ 14383753 h 15135727"/>
              <a:gd name="connsiteX203" fmla="*/ 4403558 w 8128084"/>
              <a:gd name="connsiteY203" fmla="*/ 14437895 h 15135727"/>
              <a:gd name="connsiteX204" fmla="*/ 4340058 w 8128084"/>
              <a:gd name="connsiteY204" fmla="*/ 14475995 h 15135727"/>
              <a:gd name="connsiteX205" fmla="*/ 4303127 w 8128084"/>
              <a:gd name="connsiteY205" fmla="*/ 14364703 h 15135727"/>
              <a:gd name="connsiteX206" fmla="*/ 4276892 w 8128084"/>
              <a:gd name="connsiteY206" fmla="*/ 14296190 h 15135727"/>
              <a:gd name="connsiteX207" fmla="*/ 4235116 w 8128084"/>
              <a:gd name="connsiteY207" fmla="*/ 14341642 h 15135727"/>
              <a:gd name="connsiteX208" fmla="*/ 4162927 w 8128084"/>
              <a:gd name="connsiteY208" fmla="*/ 14389769 h 15135727"/>
              <a:gd name="connsiteX209" fmla="*/ 4137527 w 8128084"/>
              <a:gd name="connsiteY209" fmla="*/ 14364369 h 15135727"/>
              <a:gd name="connsiteX210" fmla="*/ 3998327 w 8128084"/>
              <a:gd name="connsiteY210" fmla="*/ 14409153 h 15135727"/>
              <a:gd name="connsiteX211" fmla="*/ 4023727 w 8128084"/>
              <a:gd name="connsiteY211" fmla="*/ 14275803 h 15135727"/>
              <a:gd name="connsiteX212" fmla="*/ 3915945 w 8128084"/>
              <a:gd name="connsiteY212" fmla="*/ 14289840 h 15135727"/>
              <a:gd name="connsiteX213" fmla="*/ 3801979 w 8128084"/>
              <a:gd name="connsiteY213" fmla="*/ 14293516 h 15135727"/>
              <a:gd name="connsiteX214" fmla="*/ 3719764 w 8128084"/>
              <a:gd name="connsiteY214" fmla="*/ 14415169 h 15135727"/>
              <a:gd name="connsiteX215" fmla="*/ 3625850 w 8128084"/>
              <a:gd name="connsiteY215" fmla="*/ 14616364 h 15135727"/>
              <a:gd name="connsiteX216" fmla="*/ 3513221 w 8128084"/>
              <a:gd name="connsiteY216" fmla="*/ 14726653 h 15135727"/>
              <a:gd name="connsiteX217" fmla="*/ 3583071 w 8128084"/>
              <a:gd name="connsiteY217" fmla="*/ 14832932 h 15135727"/>
              <a:gd name="connsiteX218" fmla="*/ 3633537 w 8128084"/>
              <a:gd name="connsiteY218" fmla="*/ 14967285 h 15135727"/>
              <a:gd name="connsiteX219" fmla="*/ 3609474 w 8128084"/>
              <a:gd name="connsiteY219" fmla="*/ 15087600 h 15135727"/>
              <a:gd name="connsiteX220" fmla="*/ 3479132 w 8128084"/>
              <a:gd name="connsiteY220" fmla="*/ 14975974 h 15135727"/>
              <a:gd name="connsiteX221" fmla="*/ 3304340 w 8128084"/>
              <a:gd name="connsiteY221" fmla="*/ 14949237 h 15135727"/>
              <a:gd name="connsiteX222" fmla="*/ 3261227 w 8128084"/>
              <a:gd name="connsiteY222" fmla="*/ 14787145 h 15135727"/>
              <a:gd name="connsiteX223" fmla="*/ 3128211 w 8128084"/>
              <a:gd name="connsiteY223" fmla="*/ 14919158 h 15135727"/>
              <a:gd name="connsiteX224" fmla="*/ 3090277 w 8128084"/>
              <a:gd name="connsiteY224" fmla="*/ 15075903 h 15135727"/>
              <a:gd name="connsiteX225" fmla="*/ 2959769 w 8128084"/>
              <a:gd name="connsiteY225" fmla="*/ 15135727 h 15135727"/>
              <a:gd name="connsiteX226" fmla="*/ 2891256 w 8128084"/>
              <a:gd name="connsiteY226" fmla="*/ 14945895 h 15135727"/>
              <a:gd name="connsiteX227" fmla="*/ 2829927 w 8128084"/>
              <a:gd name="connsiteY227" fmla="*/ 14872703 h 15135727"/>
              <a:gd name="connsiteX228" fmla="*/ 2887579 w 8128084"/>
              <a:gd name="connsiteY228" fmla="*/ 14774779 h 15135727"/>
              <a:gd name="connsiteX229" fmla="*/ 2779127 w 8128084"/>
              <a:gd name="connsiteY229" fmla="*/ 14694903 h 15135727"/>
              <a:gd name="connsiteX230" fmla="*/ 2839453 w 8128084"/>
              <a:gd name="connsiteY230" fmla="*/ 14582274 h 15135727"/>
              <a:gd name="connsiteX231" fmla="*/ 2935706 w 8128084"/>
              <a:gd name="connsiteY231" fmla="*/ 14510085 h 15135727"/>
              <a:gd name="connsiteX232" fmla="*/ 2948406 w 8128084"/>
              <a:gd name="connsiteY232" fmla="*/ 14554535 h 15135727"/>
              <a:gd name="connsiteX233" fmla="*/ 2855327 w 8128084"/>
              <a:gd name="connsiteY233" fmla="*/ 14371053 h 15135727"/>
              <a:gd name="connsiteX234" fmla="*/ 3014077 w 8128084"/>
              <a:gd name="connsiteY234" fmla="*/ 14447253 h 15135727"/>
              <a:gd name="connsiteX235" fmla="*/ 3029285 w 8128084"/>
              <a:gd name="connsiteY235" fmla="*/ 14363032 h 15135727"/>
              <a:gd name="connsiteX236" fmla="*/ 3152274 w 8128084"/>
              <a:gd name="connsiteY236" fmla="*/ 14341642 h 15135727"/>
              <a:gd name="connsiteX237" fmla="*/ 3226135 w 8128084"/>
              <a:gd name="connsiteY237" fmla="*/ 14269453 h 15135727"/>
              <a:gd name="connsiteX238" fmla="*/ 3152274 w 8128084"/>
              <a:gd name="connsiteY238" fmla="*/ 14197264 h 15135727"/>
              <a:gd name="connsiteX239" fmla="*/ 3152274 w 8128084"/>
              <a:gd name="connsiteY239" fmla="*/ 14052885 h 15135727"/>
              <a:gd name="connsiteX240" fmla="*/ 3086435 w 8128084"/>
              <a:gd name="connsiteY240" fmla="*/ 14037845 h 15135727"/>
              <a:gd name="connsiteX241" fmla="*/ 3056021 w 8128084"/>
              <a:gd name="connsiteY241" fmla="*/ 14153148 h 15135727"/>
              <a:gd name="connsiteX242" fmla="*/ 2935706 w 8128084"/>
              <a:gd name="connsiteY242" fmla="*/ 14076948 h 15135727"/>
              <a:gd name="connsiteX243" fmla="*/ 2863516 w 8128084"/>
              <a:gd name="connsiteY243" fmla="*/ 14093324 h 15135727"/>
              <a:gd name="connsiteX244" fmla="*/ 2804527 w 8128084"/>
              <a:gd name="connsiteY244" fmla="*/ 14218653 h 15135727"/>
              <a:gd name="connsiteX245" fmla="*/ 2719137 w 8128084"/>
              <a:gd name="connsiteY245" fmla="*/ 14197264 h 15135727"/>
              <a:gd name="connsiteX246" fmla="*/ 2653298 w 8128084"/>
              <a:gd name="connsiteY246" fmla="*/ 14248064 h 15135727"/>
              <a:gd name="connsiteX247" fmla="*/ 2560721 w 8128084"/>
              <a:gd name="connsiteY247" fmla="*/ 14150474 h 15135727"/>
              <a:gd name="connsiteX248" fmla="*/ 2436729 w 8128084"/>
              <a:gd name="connsiteY248" fmla="*/ 13804566 h 15135727"/>
              <a:gd name="connsiteX249" fmla="*/ 2550527 w 8128084"/>
              <a:gd name="connsiteY249" fmla="*/ 13805903 h 15135727"/>
              <a:gd name="connsiteX250" fmla="*/ 2729498 w 8128084"/>
              <a:gd name="connsiteY250" fmla="*/ 13812253 h 15135727"/>
              <a:gd name="connsiteX251" fmla="*/ 2633077 w 8128084"/>
              <a:gd name="connsiteY251" fmla="*/ 13755103 h 15135727"/>
              <a:gd name="connsiteX252" fmla="*/ 2553369 w 8128084"/>
              <a:gd name="connsiteY252" fmla="*/ 13475369 h 15135727"/>
              <a:gd name="connsiteX253" fmla="*/ 2658645 w 8128084"/>
              <a:gd name="connsiteY253" fmla="*/ 13224711 h 15135727"/>
              <a:gd name="connsiteX254" fmla="*/ 2719137 w 8128084"/>
              <a:gd name="connsiteY254" fmla="*/ 13042232 h 15135727"/>
              <a:gd name="connsiteX255" fmla="*/ 2791327 w 8128084"/>
              <a:gd name="connsiteY255" fmla="*/ 12945979 h 15135727"/>
              <a:gd name="connsiteX256" fmla="*/ 2969627 w 8128084"/>
              <a:gd name="connsiteY256" fmla="*/ 12929603 h 15135727"/>
              <a:gd name="connsiteX257" fmla="*/ 3031958 w 8128084"/>
              <a:gd name="connsiteY257" fmla="*/ 13090358 h 15135727"/>
              <a:gd name="connsiteX258" fmla="*/ 3102977 w 8128084"/>
              <a:gd name="connsiteY258" fmla="*/ 12974053 h 15135727"/>
              <a:gd name="connsiteX259" fmla="*/ 3043321 w 8128084"/>
              <a:gd name="connsiteY259" fmla="*/ 12836024 h 15135727"/>
              <a:gd name="connsiteX260" fmla="*/ 2849479 w 8128084"/>
              <a:gd name="connsiteY260" fmla="*/ 12815637 h 15135727"/>
              <a:gd name="connsiteX261" fmla="*/ 2815390 w 8128084"/>
              <a:gd name="connsiteY261" fmla="*/ 12777537 h 15135727"/>
              <a:gd name="connsiteX262" fmla="*/ 2887077 w 8128084"/>
              <a:gd name="connsiteY262" fmla="*/ 12586703 h 15135727"/>
              <a:gd name="connsiteX263" fmla="*/ 3153777 w 8128084"/>
              <a:gd name="connsiteY263" fmla="*/ 12516853 h 15135727"/>
              <a:gd name="connsiteX264" fmla="*/ 3239837 w 8128084"/>
              <a:gd name="connsiteY264" fmla="*/ 12311314 h 15135727"/>
              <a:gd name="connsiteX265" fmla="*/ 3104148 w 8128084"/>
              <a:gd name="connsiteY265" fmla="*/ 12320337 h 15135727"/>
              <a:gd name="connsiteX266" fmla="*/ 3040648 w 8128084"/>
              <a:gd name="connsiteY266" fmla="*/ 12320337 h 15135727"/>
              <a:gd name="connsiteX267" fmla="*/ 2956927 w 8128084"/>
              <a:gd name="connsiteY267" fmla="*/ 12237453 h 15135727"/>
              <a:gd name="connsiteX268" fmla="*/ 3007895 w 8128084"/>
              <a:gd name="connsiteY268" fmla="*/ 12079706 h 15135727"/>
              <a:gd name="connsiteX269" fmla="*/ 2810042 w 8128084"/>
              <a:gd name="connsiteY269" fmla="*/ 11954377 h 15135727"/>
              <a:gd name="connsiteX270" fmla="*/ 2863516 w 8128084"/>
              <a:gd name="connsiteY270" fmla="*/ 11694695 h 15135727"/>
              <a:gd name="connsiteX271" fmla="*/ 2817227 w 8128084"/>
              <a:gd name="connsiteY271" fmla="*/ 11507203 h 15135727"/>
              <a:gd name="connsiteX272" fmla="*/ 2911642 w 8128084"/>
              <a:gd name="connsiteY272" fmla="*/ 11454064 h 15135727"/>
              <a:gd name="connsiteX273" fmla="*/ 2988677 w 8128084"/>
              <a:gd name="connsiteY273" fmla="*/ 11494503 h 15135727"/>
              <a:gd name="connsiteX274" fmla="*/ 3011571 w 8128084"/>
              <a:gd name="connsiteY274" fmla="*/ 11454064 h 15135727"/>
              <a:gd name="connsiteX275" fmla="*/ 2850482 w 8128084"/>
              <a:gd name="connsiteY275" fmla="*/ 11381874 h 15135727"/>
              <a:gd name="connsiteX276" fmla="*/ 2993858 w 8128084"/>
              <a:gd name="connsiteY276" fmla="*/ 11266571 h 15135727"/>
              <a:gd name="connsiteX277" fmla="*/ 3007895 w 8128084"/>
              <a:gd name="connsiteY277" fmla="*/ 11189369 h 15135727"/>
              <a:gd name="connsiteX278" fmla="*/ 2874879 w 8128084"/>
              <a:gd name="connsiteY278" fmla="*/ 11179342 h 15135727"/>
              <a:gd name="connsiteX279" fmla="*/ 2919329 w 8128084"/>
              <a:gd name="connsiteY279" fmla="*/ 11023600 h 15135727"/>
              <a:gd name="connsiteX280" fmla="*/ 2887579 w 8128084"/>
              <a:gd name="connsiteY280" fmla="*/ 10924674 h 15135727"/>
              <a:gd name="connsiteX281" fmla="*/ 2760914 w 8128084"/>
              <a:gd name="connsiteY281" fmla="*/ 11065377 h 15135727"/>
              <a:gd name="connsiteX282" fmla="*/ 2743200 w 8128084"/>
              <a:gd name="connsiteY282" fmla="*/ 10924674 h 15135727"/>
              <a:gd name="connsiteX283" fmla="*/ 2550695 w 8128084"/>
              <a:gd name="connsiteY283" fmla="*/ 11020927 h 15135727"/>
              <a:gd name="connsiteX284" fmla="*/ 2526632 w 8128084"/>
              <a:gd name="connsiteY284" fmla="*/ 11117179 h 15135727"/>
              <a:gd name="connsiteX285" fmla="*/ 2334127 w 8128084"/>
              <a:gd name="connsiteY285" fmla="*/ 10996864 h 15135727"/>
              <a:gd name="connsiteX286" fmla="*/ 2358190 w 8128084"/>
              <a:gd name="connsiteY286" fmla="*/ 10732169 h 15135727"/>
              <a:gd name="connsiteX287" fmla="*/ 2334127 w 8128084"/>
              <a:gd name="connsiteY287" fmla="*/ 10587790 h 15135727"/>
              <a:gd name="connsiteX288" fmla="*/ 2406316 w 8128084"/>
              <a:gd name="connsiteY288" fmla="*/ 10491537 h 15135727"/>
              <a:gd name="connsiteX289" fmla="*/ 2598821 w 8128084"/>
              <a:gd name="connsiteY289" fmla="*/ 10684042 h 15135727"/>
              <a:gd name="connsiteX290" fmla="*/ 2767264 w 8128084"/>
              <a:gd name="connsiteY290" fmla="*/ 10684042 h 15135727"/>
              <a:gd name="connsiteX291" fmla="*/ 2646948 w 8128084"/>
              <a:gd name="connsiteY291" fmla="*/ 10515600 h 15135727"/>
              <a:gd name="connsiteX292" fmla="*/ 2815390 w 8128084"/>
              <a:gd name="connsiteY292" fmla="*/ 10395285 h 15135727"/>
              <a:gd name="connsiteX293" fmla="*/ 3080085 w 8128084"/>
              <a:gd name="connsiteY293" fmla="*/ 10419348 h 15135727"/>
              <a:gd name="connsiteX294" fmla="*/ 3248527 w 8128084"/>
              <a:gd name="connsiteY294" fmla="*/ 10539664 h 15135727"/>
              <a:gd name="connsiteX295" fmla="*/ 3320716 w 8128084"/>
              <a:gd name="connsiteY295" fmla="*/ 10659979 h 15135727"/>
              <a:gd name="connsiteX296" fmla="*/ 3465095 w 8128084"/>
              <a:gd name="connsiteY296" fmla="*/ 10659979 h 15135727"/>
              <a:gd name="connsiteX297" fmla="*/ 3441032 w 8128084"/>
              <a:gd name="connsiteY297" fmla="*/ 10491537 h 15135727"/>
              <a:gd name="connsiteX298" fmla="*/ 3392906 w 8128084"/>
              <a:gd name="connsiteY298" fmla="*/ 10250906 h 15135727"/>
              <a:gd name="connsiteX299" fmla="*/ 3152274 w 8128084"/>
              <a:gd name="connsiteY299" fmla="*/ 10250906 h 15135727"/>
              <a:gd name="connsiteX300" fmla="*/ 3176337 w 8128084"/>
              <a:gd name="connsiteY300" fmla="*/ 10178716 h 15135727"/>
              <a:gd name="connsiteX301" fmla="*/ 3104148 w 8128084"/>
              <a:gd name="connsiteY301" fmla="*/ 10154653 h 15135727"/>
              <a:gd name="connsiteX302" fmla="*/ 3007895 w 8128084"/>
              <a:gd name="connsiteY302" fmla="*/ 9962148 h 15135727"/>
              <a:gd name="connsiteX303" fmla="*/ 3176337 w 8128084"/>
              <a:gd name="connsiteY303" fmla="*/ 9889958 h 15135727"/>
              <a:gd name="connsiteX304" fmla="*/ 2959769 w 8128084"/>
              <a:gd name="connsiteY304" fmla="*/ 9504948 h 15135727"/>
              <a:gd name="connsiteX305" fmla="*/ 2791327 w 8128084"/>
              <a:gd name="connsiteY305" fmla="*/ 9456821 h 15135727"/>
              <a:gd name="connsiteX306" fmla="*/ 2574758 w 8128084"/>
              <a:gd name="connsiteY306" fmla="*/ 9336506 h 15135727"/>
              <a:gd name="connsiteX307" fmla="*/ 2550695 w 8128084"/>
              <a:gd name="connsiteY307" fmla="*/ 9071811 h 15135727"/>
              <a:gd name="connsiteX308" fmla="*/ 2695074 w 8128084"/>
              <a:gd name="connsiteY308" fmla="*/ 8999621 h 15135727"/>
              <a:gd name="connsiteX309" fmla="*/ 2622885 w 8128084"/>
              <a:gd name="connsiteY309" fmla="*/ 8975558 h 15135727"/>
              <a:gd name="connsiteX310" fmla="*/ 2430379 w 8128084"/>
              <a:gd name="connsiteY310" fmla="*/ 8999621 h 15135727"/>
              <a:gd name="connsiteX311" fmla="*/ 2261937 w 8128084"/>
              <a:gd name="connsiteY311" fmla="*/ 9168064 h 15135727"/>
              <a:gd name="connsiteX312" fmla="*/ 2237874 w 8128084"/>
              <a:gd name="connsiteY312" fmla="*/ 8999621 h 15135727"/>
              <a:gd name="connsiteX313" fmla="*/ 2117558 w 8128084"/>
              <a:gd name="connsiteY313" fmla="*/ 8975558 h 15135727"/>
              <a:gd name="connsiteX314" fmla="*/ 2045369 w 8128084"/>
              <a:gd name="connsiteY314" fmla="*/ 8783053 h 15135727"/>
              <a:gd name="connsiteX315" fmla="*/ 1852864 w 8128084"/>
              <a:gd name="connsiteY315" fmla="*/ 8758990 h 15135727"/>
              <a:gd name="connsiteX316" fmla="*/ 1636295 w 8128084"/>
              <a:gd name="connsiteY316" fmla="*/ 8927432 h 15135727"/>
              <a:gd name="connsiteX317" fmla="*/ 1588169 w 8128084"/>
              <a:gd name="connsiteY317" fmla="*/ 9023685 h 15135727"/>
              <a:gd name="connsiteX318" fmla="*/ 1515979 w 8128084"/>
              <a:gd name="connsiteY318" fmla="*/ 8879306 h 15135727"/>
              <a:gd name="connsiteX319" fmla="*/ 1347537 w 8128084"/>
              <a:gd name="connsiteY319" fmla="*/ 8879306 h 15135727"/>
              <a:gd name="connsiteX320" fmla="*/ 1347537 w 8128084"/>
              <a:gd name="connsiteY320" fmla="*/ 8710864 h 15135727"/>
              <a:gd name="connsiteX321" fmla="*/ 1106906 w 8128084"/>
              <a:gd name="connsiteY321" fmla="*/ 8783053 h 15135727"/>
              <a:gd name="connsiteX322" fmla="*/ 890337 w 8128084"/>
              <a:gd name="connsiteY322" fmla="*/ 8686800 h 15135727"/>
              <a:gd name="connsiteX323" fmla="*/ 649706 w 8128084"/>
              <a:gd name="connsiteY323" fmla="*/ 8662737 h 15135727"/>
              <a:gd name="connsiteX324" fmla="*/ 385011 w 8128084"/>
              <a:gd name="connsiteY324" fmla="*/ 8566485 h 15135727"/>
              <a:gd name="connsiteX325" fmla="*/ 577516 w 8128084"/>
              <a:gd name="connsiteY325" fmla="*/ 8373979 h 15135727"/>
              <a:gd name="connsiteX326" fmla="*/ 794085 w 8128084"/>
              <a:gd name="connsiteY326" fmla="*/ 8301790 h 15135727"/>
              <a:gd name="connsiteX327" fmla="*/ 745958 w 8128084"/>
              <a:gd name="connsiteY327" fmla="*/ 8133348 h 15135727"/>
              <a:gd name="connsiteX328" fmla="*/ 818148 w 8128084"/>
              <a:gd name="connsiteY328" fmla="*/ 7820527 h 15135727"/>
              <a:gd name="connsiteX329" fmla="*/ 697832 w 8128084"/>
              <a:gd name="connsiteY329" fmla="*/ 7820527 h 15135727"/>
              <a:gd name="connsiteX330" fmla="*/ 625642 w 8128084"/>
              <a:gd name="connsiteY330" fmla="*/ 7916779 h 15135727"/>
              <a:gd name="connsiteX331" fmla="*/ 457200 w 8128084"/>
              <a:gd name="connsiteY331" fmla="*/ 7820527 h 15135727"/>
              <a:gd name="connsiteX332" fmla="*/ 529390 w 8128084"/>
              <a:gd name="connsiteY332" fmla="*/ 7700211 h 15135727"/>
              <a:gd name="connsiteX333" fmla="*/ 938464 w 8128084"/>
              <a:gd name="connsiteY333" fmla="*/ 7676148 h 15135727"/>
              <a:gd name="connsiteX334" fmla="*/ 1058779 w 8128084"/>
              <a:gd name="connsiteY334" fmla="*/ 7459579 h 15135727"/>
              <a:gd name="connsiteX335" fmla="*/ 1203158 w 8128084"/>
              <a:gd name="connsiteY335" fmla="*/ 7603958 h 15135727"/>
              <a:gd name="connsiteX336" fmla="*/ 1299411 w 8128084"/>
              <a:gd name="connsiteY336" fmla="*/ 7555832 h 15135727"/>
              <a:gd name="connsiteX337" fmla="*/ 1443790 w 8128084"/>
              <a:gd name="connsiteY337" fmla="*/ 7507706 h 15135727"/>
              <a:gd name="connsiteX338" fmla="*/ 1684421 w 8128084"/>
              <a:gd name="connsiteY338" fmla="*/ 7603958 h 15135727"/>
              <a:gd name="connsiteX339" fmla="*/ 1684421 w 8128084"/>
              <a:gd name="connsiteY339" fmla="*/ 7603958 h 15135727"/>
              <a:gd name="connsiteX340" fmla="*/ 1540042 w 8128084"/>
              <a:gd name="connsiteY340" fmla="*/ 7363327 h 15135727"/>
              <a:gd name="connsiteX341" fmla="*/ 1299411 w 8128084"/>
              <a:gd name="connsiteY341" fmla="*/ 7315200 h 15135727"/>
              <a:gd name="connsiteX342" fmla="*/ 1130969 w 8128084"/>
              <a:gd name="connsiteY342" fmla="*/ 7339264 h 15135727"/>
              <a:gd name="connsiteX343" fmla="*/ 1034716 w 8128084"/>
              <a:gd name="connsiteY343" fmla="*/ 7315200 h 15135727"/>
              <a:gd name="connsiteX344" fmla="*/ 1155032 w 8128084"/>
              <a:gd name="connsiteY344" fmla="*/ 7050506 h 15135727"/>
              <a:gd name="connsiteX345" fmla="*/ 1155032 w 8128084"/>
              <a:gd name="connsiteY345" fmla="*/ 6930190 h 15135727"/>
              <a:gd name="connsiteX346" fmla="*/ 1155032 w 8128084"/>
              <a:gd name="connsiteY346" fmla="*/ 6761748 h 15135727"/>
              <a:gd name="connsiteX347" fmla="*/ 1203158 w 8128084"/>
              <a:gd name="connsiteY347" fmla="*/ 6617369 h 15135727"/>
              <a:gd name="connsiteX348" fmla="*/ 1371600 w 8128084"/>
              <a:gd name="connsiteY348" fmla="*/ 6472990 h 15135727"/>
              <a:gd name="connsiteX349" fmla="*/ 1443790 w 8128084"/>
              <a:gd name="connsiteY349" fmla="*/ 6328611 h 15135727"/>
              <a:gd name="connsiteX350" fmla="*/ 1419727 w 8128084"/>
              <a:gd name="connsiteY350" fmla="*/ 6208295 h 15135727"/>
              <a:gd name="connsiteX351" fmla="*/ 1275348 w 8128084"/>
              <a:gd name="connsiteY351" fmla="*/ 6304548 h 15135727"/>
              <a:gd name="connsiteX352" fmla="*/ 1323474 w 8128084"/>
              <a:gd name="connsiteY352" fmla="*/ 6015790 h 15135727"/>
              <a:gd name="connsiteX353" fmla="*/ 1540042 w 8128084"/>
              <a:gd name="connsiteY353" fmla="*/ 5871411 h 15135727"/>
              <a:gd name="connsiteX354" fmla="*/ 1540042 w 8128084"/>
              <a:gd name="connsiteY354" fmla="*/ 5751095 h 15135727"/>
              <a:gd name="connsiteX355" fmla="*/ 1395664 w 8128084"/>
              <a:gd name="connsiteY355" fmla="*/ 5799221 h 15135727"/>
              <a:gd name="connsiteX356" fmla="*/ 1179095 w 8128084"/>
              <a:gd name="connsiteY356" fmla="*/ 5799221 h 15135727"/>
              <a:gd name="connsiteX357" fmla="*/ 890337 w 8128084"/>
              <a:gd name="connsiteY357" fmla="*/ 5775158 h 15135727"/>
              <a:gd name="connsiteX358" fmla="*/ 697832 w 8128084"/>
              <a:gd name="connsiteY358" fmla="*/ 5606716 h 15135727"/>
              <a:gd name="connsiteX359" fmla="*/ 577516 w 8128084"/>
              <a:gd name="connsiteY359" fmla="*/ 5582653 h 15135727"/>
              <a:gd name="connsiteX360" fmla="*/ 697832 w 8128084"/>
              <a:gd name="connsiteY360" fmla="*/ 5775158 h 15135727"/>
              <a:gd name="connsiteX361" fmla="*/ 409074 w 8128084"/>
              <a:gd name="connsiteY361" fmla="*/ 5799221 h 15135727"/>
              <a:gd name="connsiteX362" fmla="*/ 168442 w 8128084"/>
              <a:gd name="connsiteY362" fmla="*/ 5702969 h 15135727"/>
              <a:gd name="connsiteX363" fmla="*/ 264695 w 8128084"/>
              <a:gd name="connsiteY363" fmla="*/ 5558590 h 15135727"/>
              <a:gd name="connsiteX364" fmla="*/ 144379 w 8128084"/>
              <a:gd name="connsiteY364" fmla="*/ 5510464 h 15135727"/>
              <a:gd name="connsiteX365" fmla="*/ 0 w 8128084"/>
              <a:gd name="connsiteY365" fmla="*/ 5462337 h 15135727"/>
              <a:gd name="connsiteX366" fmla="*/ 96253 w 8128084"/>
              <a:gd name="connsiteY366"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42827 w 8128084"/>
              <a:gd name="connsiteY202" fmla="*/ 14383753 h 15135727"/>
              <a:gd name="connsiteX203" fmla="*/ 4403558 w 8128084"/>
              <a:gd name="connsiteY203" fmla="*/ 14437895 h 15135727"/>
              <a:gd name="connsiteX204" fmla="*/ 4340058 w 8128084"/>
              <a:gd name="connsiteY204" fmla="*/ 14475995 h 15135727"/>
              <a:gd name="connsiteX205" fmla="*/ 4303127 w 8128084"/>
              <a:gd name="connsiteY205" fmla="*/ 14364703 h 15135727"/>
              <a:gd name="connsiteX206" fmla="*/ 4276892 w 8128084"/>
              <a:gd name="connsiteY206" fmla="*/ 14296190 h 15135727"/>
              <a:gd name="connsiteX207" fmla="*/ 4235116 w 8128084"/>
              <a:gd name="connsiteY207" fmla="*/ 14341642 h 15135727"/>
              <a:gd name="connsiteX208" fmla="*/ 4162927 w 8128084"/>
              <a:gd name="connsiteY208" fmla="*/ 14389769 h 15135727"/>
              <a:gd name="connsiteX209" fmla="*/ 4137527 w 8128084"/>
              <a:gd name="connsiteY209" fmla="*/ 14364369 h 15135727"/>
              <a:gd name="connsiteX210" fmla="*/ 3998327 w 8128084"/>
              <a:gd name="connsiteY210" fmla="*/ 14409153 h 15135727"/>
              <a:gd name="connsiteX211" fmla="*/ 4023727 w 8128084"/>
              <a:gd name="connsiteY211" fmla="*/ 14275803 h 15135727"/>
              <a:gd name="connsiteX212" fmla="*/ 3915945 w 8128084"/>
              <a:gd name="connsiteY212" fmla="*/ 14289840 h 15135727"/>
              <a:gd name="connsiteX213" fmla="*/ 3801979 w 8128084"/>
              <a:gd name="connsiteY213" fmla="*/ 14293516 h 15135727"/>
              <a:gd name="connsiteX214" fmla="*/ 3719764 w 8128084"/>
              <a:gd name="connsiteY214" fmla="*/ 14415169 h 15135727"/>
              <a:gd name="connsiteX215" fmla="*/ 3625850 w 8128084"/>
              <a:gd name="connsiteY215" fmla="*/ 14616364 h 15135727"/>
              <a:gd name="connsiteX216" fmla="*/ 3513221 w 8128084"/>
              <a:gd name="connsiteY216" fmla="*/ 14726653 h 15135727"/>
              <a:gd name="connsiteX217" fmla="*/ 3583071 w 8128084"/>
              <a:gd name="connsiteY217" fmla="*/ 14832932 h 15135727"/>
              <a:gd name="connsiteX218" fmla="*/ 3633537 w 8128084"/>
              <a:gd name="connsiteY218" fmla="*/ 14967285 h 15135727"/>
              <a:gd name="connsiteX219" fmla="*/ 3609474 w 8128084"/>
              <a:gd name="connsiteY219" fmla="*/ 15087600 h 15135727"/>
              <a:gd name="connsiteX220" fmla="*/ 3479132 w 8128084"/>
              <a:gd name="connsiteY220" fmla="*/ 14975974 h 15135727"/>
              <a:gd name="connsiteX221" fmla="*/ 3304340 w 8128084"/>
              <a:gd name="connsiteY221" fmla="*/ 14949237 h 15135727"/>
              <a:gd name="connsiteX222" fmla="*/ 3261227 w 8128084"/>
              <a:gd name="connsiteY222" fmla="*/ 14787145 h 15135727"/>
              <a:gd name="connsiteX223" fmla="*/ 3128211 w 8128084"/>
              <a:gd name="connsiteY223" fmla="*/ 14919158 h 15135727"/>
              <a:gd name="connsiteX224" fmla="*/ 3090277 w 8128084"/>
              <a:gd name="connsiteY224" fmla="*/ 15075903 h 15135727"/>
              <a:gd name="connsiteX225" fmla="*/ 2959769 w 8128084"/>
              <a:gd name="connsiteY225" fmla="*/ 15135727 h 15135727"/>
              <a:gd name="connsiteX226" fmla="*/ 2891256 w 8128084"/>
              <a:gd name="connsiteY226" fmla="*/ 14945895 h 15135727"/>
              <a:gd name="connsiteX227" fmla="*/ 2829927 w 8128084"/>
              <a:gd name="connsiteY227" fmla="*/ 14872703 h 15135727"/>
              <a:gd name="connsiteX228" fmla="*/ 2887579 w 8128084"/>
              <a:gd name="connsiteY228" fmla="*/ 14774779 h 15135727"/>
              <a:gd name="connsiteX229" fmla="*/ 2779127 w 8128084"/>
              <a:gd name="connsiteY229" fmla="*/ 14694903 h 15135727"/>
              <a:gd name="connsiteX230" fmla="*/ 2839453 w 8128084"/>
              <a:gd name="connsiteY230" fmla="*/ 14582274 h 15135727"/>
              <a:gd name="connsiteX231" fmla="*/ 2935706 w 8128084"/>
              <a:gd name="connsiteY231" fmla="*/ 14510085 h 15135727"/>
              <a:gd name="connsiteX232" fmla="*/ 2948406 w 8128084"/>
              <a:gd name="connsiteY232" fmla="*/ 14554535 h 15135727"/>
              <a:gd name="connsiteX233" fmla="*/ 2855327 w 8128084"/>
              <a:gd name="connsiteY233" fmla="*/ 14371053 h 15135727"/>
              <a:gd name="connsiteX234" fmla="*/ 3014077 w 8128084"/>
              <a:gd name="connsiteY234" fmla="*/ 14447253 h 15135727"/>
              <a:gd name="connsiteX235" fmla="*/ 3029285 w 8128084"/>
              <a:gd name="connsiteY235" fmla="*/ 14363032 h 15135727"/>
              <a:gd name="connsiteX236" fmla="*/ 3152274 w 8128084"/>
              <a:gd name="connsiteY236" fmla="*/ 14341642 h 15135727"/>
              <a:gd name="connsiteX237" fmla="*/ 3226135 w 8128084"/>
              <a:gd name="connsiteY237" fmla="*/ 14269453 h 15135727"/>
              <a:gd name="connsiteX238" fmla="*/ 3152274 w 8128084"/>
              <a:gd name="connsiteY238" fmla="*/ 14197264 h 15135727"/>
              <a:gd name="connsiteX239" fmla="*/ 3152274 w 8128084"/>
              <a:gd name="connsiteY239" fmla="*/ 14052885 h 15135727"/>
              <a:gd name="connsiteX240" fmla="*/ 3086435 w 8128084"/>
              <a:gd name="connsiteY240" fmla="*/ 14037845 h 15135727"/>
              <a:gd name="connsiteX241" fmla="*/ 3056021 w 8128084"/>
              <a:gd name="connsiteY241" fmla="*/ 14153148 h 15135727"/>
              <a:gd name="connsiteX242" fmla="*/ 2935706 w 8128084"/>
              <a:gd name="connsiteY242" fmla="*/ 14076948 h 15135727"/>
              <a:gd name="connsiteX243" fmla="*/ 2863516 w 8128084"/>
              <a:gd name="connsiteY243" fmla="*/ 14093324 h 15135727"/>
              <a:gd name="connsiteX244" fmla="*/ 2804527 w 8128084"/>
              <a:gd name="connsiteY244" fmla="*/ 14218653 h 15135727"/>
              <a:gd name="connsiteX245" fmla="*/ 2719137 w 8128084"/>
              <a:gd name="connsiteY245" fmla="*/ 14197264 h 15135727"/>
              <a:gd name="connsiteX246" fmla="*/ 2653298 w 8128084"/>
              <a:gd name="connsiteY246" fmla="*/ 14248064 h 15135727"/>
              <a:gd name="connsiteX247" fmla="*/ 2560721 w 8128084"/>
              <a:gd name="connsiteY247" fmla="*/ 14150474 h 15135727"/>
              <a:gd name="connsiteX248" fmla="*/ 2436729 w 8128084"/>
              <a:gd name="connsiteY248" fmla="*/ 13804566 h 15135727"/>
              <a:gd name="connsiteX249" fmla="*/ 2550527 w 8128084"/>
              <a:gd name="connsiteY249" fmla="*/ 13805903 h 15135727"/>
              <a:gd name="connsiteX250" fmla="*/ 2729498 w 8128084"/>
              <a:gd name="connsiteY250" fmla="*/ 13812253 h 15135727"/>
              <a:gd name="connsiteX251" fmla="*/ 2633077 w 8128084"/>
              <a:gd name="connsiteY251" fmla="*/ 13755103 h 15135727"/>
              <a:gd name="connsiteX252" fmla="*/ 2553369 w 8128084"/>
              <a:gd name="connsiteY252" fmla="*/ 13475369 h 15135727"/>
              <a:gd name="connsiteX253" fmla="*/ 2658645 w 8128084"/>
              <a:gd name="connsiteY253" fmla="*/ 13224711 h 15135727"/>
              <a:gd name="connsiteX254" fmla="*/ 2719137 w 8128084"/>
              <a:gd name="connsiteY254" fmla="*/ 13042232 h 15135727"/>
              <a:gd name="connsiteX255" fmla="*/ 2791327 w 8128084"/>
              <a:gd name="connsiteY255" fmla="*/ 12945979 h 15135727"/>
              <a:gd name="connsiteX256" fmla="*/ 2969627 w 8128084"/>
              <a:gd name="connsiteY256" fmla="*/ 12929603 h 15135727"/>
              <a:gd name="connsiteX257" fmla="*/ 3031958 w 8128084"/>
              <a:gd name="connsiteY257" fmla="*/ 13090358 h 15135727"/>
              <a:gd name="connsiteX258" fmla="*/ 3102977 w 8128084"/>
              <a:gd name="connsiteY258" fmla="*/ 12974053 h 15135727"/>
              <a:gd name="connsiteX259" fmla="*/ 3043321 w 8128084"/>
              <a:gd name="connsiteY259" fmla="*/ 12836024 h 15135727"/>
              <a:gd name="connsiteX260" fmla="*/ 2849479 w 8128084"/>
              <a:gd name="connsiteY260" fmla="*/ 12815637 h 15135727"/>
              <a:gd name="connsiteX261" fmla="*/ 2815390 w 8128084"/>
              <a:gd name="connsiteY261" fmla="*/ 12777537 h 15135727"/>
              <a:gd name="connsiteX262" fmla="*/ 2887077 w 8128084"/>
              <a:gd name="connsiteY262" fmla="*/ 12586703 h 15135727"/>
              <a:gd name="connsiteX263" fmla="*/ 3153777 w 8128084"/>
              <a:gd name="connsiteY263" fmla="*/ 12516853 h 15135727"/>
              <a:gd name="connsiteX264" fmla="*/ 3239837 w 8128084"/>
              <a:gd name="connsiteY264" fmla="*/ 12311314 h 15135727"/>
              <a:gd name="connsiteX265" fmla="*/ 3104148 w 8128084"/>
              <a:gd name="connsiteY265" fmla="*/ 12320337 h 15135727"/>
              <a:gd name="connsiteX266" fmla="*/ 3040648 w 8128084"/>
              <a:gd name="connsiteY266" fmla="*/ 12320337 h 15135727"/>
              <a:gd name="connsiteX267" fmla="*/ 2956927 w 8128084"/>
              <a:gd name="connsiteY267" fmla="*/ 12237453 h 15135727"/>
              <a:gd name="connsiteX268" fmla="*/ 3007895 w 8128084"/>
              <a:gd name="connsiteY268" fmla="*/ 12079706 h 15135727"/>
              <a:gd name="connsiteX269" fmla="*/ 2810042 w 8128084"/>
              <a:gd name="connsiteY269" fmla="*/ 11954377 h 15135727"/>
              <a:gd name="connsiteX270" fmla="*/ 2863516 w 8128084"/>
              <a:gd name="connsiteY270" fmla="*/ 11694695 h 15135727"/>
              <a:gd name="connsiteX271" fmla="*/ 2817227 w 8128084"/>
              <a:gd name="connsiteY271" fmla="*/ 11507203 h 15135727"/>
              <a:gd name="connsiteX272" fmla="*/ 2911642 w 8128084"/>
              <a:gd name="connsiteY272" fmla="*/ 11454064 h 15135727"/>
              <a:gd name="connsiteX273" fmla="*/ 2988677 w 8128084"/>
              <a:gd name="connsiteY273" fmla="*/ 11494503 h 15135727"/>
              <a:gd name="connsiteX274" fmla="*/ 3011571 w 8128084"/>
              <a:gd name="connsiteY274" fmla="*/ 11454064 h 15135727"/>
              <a:gd name="connsiteX275" fmla="*/ 2850482 w 8128084"/>
              <a:gd name="connsiteY275" fmla="*/ 11381874 h 15135727"/>
              <a:gd name="connsiteX276" fmla="*/ 2993858 w 8128084"/>
              <a:gd name="connsiteY276" fmla="*/ 11266571 h 15135727"/>
              <a:gd name="connsiteX277" fmla="*/ 3007895 w 8128084"/>
              <a:gd name="connsiteY277" fmla="*/ 11189369 h 15135727"/>
              <a:gd name="connsiteX278" fmla="*/ 2874879 w 8128084"/>
              <a:gd name="connsiteY278" fmla="*/ 11179342 h 15135727"/>
              <a:gd name="connsiteX279" fmla="*/ 2919329 w 8128084"/>
              <a:gd name="connsiteY279" fmla="*/ 11023600 h 15135727"/>
              <a:gd name="connsiteX280" fmla="*/ 2887579 w 8128084"/>
              <a:gd name="connsiteY280" fmla="*/ 10924674 h 15135727"/>
              <a:gd name="connsiteX281" fmla="*/ 2760914 w 8128084"/>
              <a:gd name="connsiteY281" fmla="*/ 11065377 h 15135727"/>
              <a:gd name="connsiteX282" fmla="*/ 2667000 w 8128084"/>
              <a:gd name="connsiteY282" fmla="*/ 10969124 h 15135727"/>
              <a:gd name="connsiteX283" fmla="*/ 2550695 w 8128084"/>
              <a:gd name="connsiteY283" fmla="*/ 11020927 h 15135727"/>
              <a:gd name="connsiteX284" fmla="*/ 2526632 w 8128084"/>
              <a:gd name="connsiteY284" fmla="*/ 11117179 h 15135727"/>
              <a:gd name="connsiteX285" fmla="*/ 2334127 w 8128084"/>
              <a:gd name="connsiteY285" fmla="*/ 10996864 h 15135727"/>
              <a:gd name="connsiteX286" fmla="*/ 2358190 w 8128084"/>
              <a:gd name="connsiteY286" fmla="*/ 10732169 h 15135727"/>
              <a:gd name="connsiteX287" fmla="*/ 2334127 w 8128084"/>
              <a:gd name="connsiteY287" fmla="*/ 10587790 h 15135727"/>
              <a:gd name="connsiteX288" fmla="*/ 2406316 w 8128084"/>
              <a:gd name="connsiteY288" fmla="*/ 10491537 h 15135727"/>
              <a:gd name="connsiteX289" fmla="*/ 2598821 w 8128084"/>
              <a:gd name="connsiteY289" fmla="*/ 10684042 h 15135727"/>
              <a:gd name="connsiteX290" fmla="*/ 2767264 w 8128084"/>
              <a:gd name="connsiteY290" fmla="*/ 10684042 h 15135727"/>
              <a:gd name="connsiteX291" fmla="*/ 2646948 w 8128084"/>
              <a:gd name="connsiteY291" fmla="*/ 10515600 h 15135727"/>
              <a:gd name="connsiteX292" fmla="*/ 2815390 w 8128084"/>
              <a:gd name="connsiteY292" fmla="*/ 10395285 h 15135727"/>
              <a:gd name="connsiteX293" fmla="*/ 3080085 w 8128084"/>
              <a:gd name="connsiteY293" fmla="*/ 10419348 h 15135727"/>
              <a:gd name="connsiteX294" fmla="*/ 3248527 w 8128084"/>
              <a:gd name="connsiteY294" fmla="*/ 10539664 h 15135727"/>
              <a:gd name="connsiteX295" fmla="*/ 3320716 w 8128084"/>
              <a:gd name="connsiteY295" fmla="*/ 10659979 h 15135727"/>
              <a:gd name="connsiteX296" fmla="*/ 3465095 w 8128084"/>
              <a:gd name="connsiteY296" fmla="*/ 10659979 h 15135727"/>
              <a:gd name="connsiteX297" fmla="*/ 3441032 w 8128084"/>
              <a:gd name="connsiteY297" fmla="*/ 10491537 h 15135727"/>
              <a:gd name="connsiteX298" fmla="*/ 3392906 w 8128084"/>
              <a:gd name="connsiteY298" fmla="*/ 10250906 h 15135727"/>
              <a:gd name="connsiteX299" fmla="*/ 3152274 w 8128084"/>
              <a:gd name="connsiteY299" fmla="*/ 10250906 h 15135727"/>
              <a:gd name="connsiteX300" fmla="*/ 3176337 w 8128084"/>
              <a:gd name="connsiteY300" fmla="*/ 10178716 h 15135727"/>
              <a:gd name="connsiteX301" fmla="*/ 3104148 w 8128084"/>
              <a:gd name="connsiteY301" fmla="*/ 10154653 h 15135727"/>
              <a:gd name="connsiteX302" fmla="*/ 3007895 w 8128084"/>
              <a:gd name="connsiteY302" fmla="*/ 9962148 h 15135727"/>
              <a:gd name="connsiteX303" fmla="*/ 3176337 w 8128084"/>
              <a:gd name="connsiteY303" fmla="*/ 9889958 h 15135727"/>
              <a:gd name="connsiteX304" fmla="*/ 2959769 w 8128084"/>
              <a:gd name="connsiteY304" fmla="*/ 9504948 h 15135727"/>
              <a:gd name="connsiteX305" fmla="*/ 2791327 w 8128084"/>
              <a:gd name="connsiteY305" fmla="*/ 9456821 h 15135727"/>
              <a:gd name="connsiteX306" fmla="*/ 2574758 w 8128084"/>
              <a:gd name="connsiteY306" fmla="*/ 9336506 h 15135727"/>
              <a:gd name="connsiteX307" fmla="*/ 2550695 w 8128084"/>
              <a:gd name="connsiteY307" fmla="*/ 9071811 h 15135727"/>
              <a:gd name="connsiteX308" fmla="*/ 2695074 w 8128084"/>
              <a:gd name="connsiteY308" fmla="*/ 8999621 h 15135727"/>
              <a:gd name="connsiteX309" fmla="*/ 2622885 w 8128084"/>
              <a:gd name="connsiteY309" fmla="*/ 8975558 h 15135727"/>
              <a:gd name="connsiteX310" fmla="*/ 2430379 w 8128084"/>
              <a:gd name="connsiteY310" fmla="*/ 8999621 h 15135727"/>
              <a:gd name="connsiteX311" fmla="*/ 2261937 w 8128084"/>
              <a:gd name="connsiteY311" fmla="*/ 9168064 h 15135727"/>
              <a:gd name="connsiteX312" fmla="*/ 2237874 w 8128084"/>
              <a:gd name="connsiteY312" fmla="*/ 8999621 h 15135727"/>
              <a:gd name="connsiteX313" fmla="*/ 2117558 w 8128084"/>
              <a:gd name="connsiteY313" fmla="*/ 8975558 h 15135727"/>
              <a:gd name="connsiteX314" fmla="*/ 2045369 w 8128084"/>
              <a:gd name="connsiteY314" fmla="*/ 8783053 h 15135727"/>
              <a:gd name="connsiteX315" fmla="*/ 1852864 w 8128084"/>
              <a:gd name="connsiteY315" fmla="*/ 8758990 h 15135727"/>
              <a:gd name="connsiteX316" fmla="*/ 1636295 w 8128084"/>
              <a:gd name="connsiteY316" fmla="*/ 8927432 h 15135727"/>
              <a:gd name="connsiteX317" fmla="*/ 1588169 w 8128084"/>
              <a:gd name="connsiteY317" fmla="*/ 9023685 h 15135727"/>
              <a:gd name="connsiteX318" fmla="*/ 1515979 w 8128084"/>
              <a:gd name="connsiteY318" fmla="*/ 8879306 h 15135727"/>
              <a:gd name="connsiteX319" fmla="*/ 1347537 w 8128084"/>
              <a:gd name="connsiteY319" fmla="*/ 8879306 h 15135727"/>
              <a:gd name="connsiteX320" fmla="*/ 1347537 w 8128084"/>
              <a:gd name="connsiteY320" fmla="*/ 8710864 h 15135727"/>
              <a:gd name="connsiteX321" fmla="*/ 1106906 w 8128084"/>
              <a:gd name="connsiteY321" fmla="*/ 8783053 h 15135727"/>
              <a:gd name="connsiteX322" fmla="*/ 890337 w 8128084"/>
              <a:gd name="connsiteY322" fmla="*/ 8686800 h 15135727"/>
              <a:gd name="connsiteX323" fmla="*/ 649706 w 8128084"/>
              <a:gd name="connsiteY323" fmla="*/ 8662737 h 15135727"/>
              <a:gd name="connsiteX324" fmla="*/ 385011 w 8128084"/>
              <a:gd name="connsiteY324" fmla="*/ 8566485 h 15135727"/>
              <a:gd name="connsiteX325" fmla="*/ 577516 w 8128084"/>
              <a:gd name="connsiteY325" fmla="*/ 8373979 h 15135727"/>
              <a:gd name="connsiteX326" fmla="*/ 794085 w 8128084"/>
              <a:gd name="connsiteY326" fmla="*/ 8301790 h 15135727"/>
              <a:gd name="connsiteX327" fmla="*/ 745958 w 8128084"/>
              <a:gd name="connsiteY327" fmla="*/ 8133348 h 15135727"/>
              <a:gd name="connsiteX328" fmla="*/ 818148 w 8128084"/>
              <a:gd name="connsiteY328" fmla="*/ 7820527 h 15135727"/>
              <a:gd name="connsiteX329" fmla="*/ 697832 w 8128084"/>
              <a:gd name="connsiteY329" fmla="*/ 7820527 h 15135727"/>
              <a:gd name="connsiteX330" fmla="*/ 625642 w 8128084"/>
              <a:gd name="connsiteY330" fmla="*/ 7916779 h 15135727"/>
              <a:gd name="connsiteX331" fmla="*/ 457200 w 8128084"/>
              <a:gd name="connsiteY331" fmla="*/ 7820527 h 15135727"/>
              <a:gd name="connsiteX332" fmla="*/ 529390 w 8128084"/>
              <a:gd name="connsiteY332" fmla="*/ 7700211 h 15135727"/>
              <a:gd name="connsiteX333" fmla="*/ 938464 w 8128084"/>
              <a:gd name="connsiteY333" fmla="*/ 7676148 h 15135727"/>
              <a:gd name="connsiteX334" fmla="*/ 1058779 w 8128084"/>
              <a:gd name="connsiteY334" fmla="*/ 7459579 h 15135727"/>
              <a:gd name="connsiteX335" fmla="*/ 1203158 w 8128084"/>
              <a:gd name="connsiteY335" fmla="*/ 7603958 h 15135727"/>
              <a:gd name="connsiteX336" fmla="*/ 1299411 w 8128084"/>
              <a:gd name="connsiteY336" fmla="*/ 7555832 h 15135727"/>
              <a:gd name="connsiteX337" fmla="*/ 1443790 w 8128084"/>
              <a:gd name="connsiteY337" fmla="*/ 7507706 h 15135727"/>
              <a:gd name="connsiteX338" fmla="*/ 1684421 w 8128084"/>
              <a:gd name="connsiteY338" fmla="*/ 7603958 h 15135727"/>
              <a:gd name="connsiteX339" fmla="*/ 1684421 w 8128084"/>
              <a:gd name="connsiteY339" fmla="*/ 7603958 h 15135727"/>
              <a:gd name="connsiteX340" fmla="*/ 1540042 w 8128084"/>
              <a:gd name="connsiteY340" fmla="*/ 7363327 h 15135727"/>
              <a:gd name="connsiteX341" fmla="*/ 1299411 w 8128084"/>
              <a:gd name="connsiteY341" fmla="*/ 7315200 h 15135727"/>
              <a:gd name="connsiteX342" fmla="*/ 1130969 w 8128084"/>
              <a:gd name="connsiteY342" fmla="*/ 7339264 h 15135727"/>
              <a:gd name="connsiteX343" fmla="*/ 1034716 w 8128084"/>
              <a:gd name="connsiteY343" fmla="*/ 7315200 h 15135727"/>
              <a:gd name="connsiteX344" fmla="*/ 1155032 w 8128084"/>
              <a:gd name="connsiteY344" fmla="*/ 7050506 h 15135727"/>
              <a:gd name="connsiteX345" fmla="*/ 1155032 w 8128084"/>
              <a:gd name="connsiteY345" fmla="*/ 6930190 h 15135727"/>
              <a:gd name="connsiteX346" fmla="*/ 1155032 w 8128084"/>
              <a:gd name="connsiteY346" fmla="*/ 6761748 h 15135727"/>
              <a:gd name="connsiteX347" fmla="*/ 1203158 w 8128084"/>
              <a:gd name="connsiteY347" fmla="*/ 6617369 h 15135727"/>
              <a:gd name="connsiteX348" fmla="*/ 1371600 w 8128084"/>
              <a:gd name="connsiteY348" fmla="*/ 6472990 h 15135727"/>
              <a:gd name="connsiteX349" fmla="*/ 1443790 w 8128084"/>
              <a:gd name="connsiteY349" fmla="*/ 6328611 h 15135727"/>
              <a:gd name="connsiteX350" fmla="*/ 1419727 w 8128084"/>
              <a:gd name="connsiteY350" fmla="*/ 6208295 h 15135727"/>
              <a:gd name="connsiteX351" fmla="*/ 1275348 w 8128084"/>
              <a:gd name="connsiteY351" fmla="*/ 6304548 h 15135727"/>
              <a:gd name="connsiteX352" fmla="*/ 1323474 w 8128084"/>
              <a:gd name="connsiteY352" fmla="*/ 6015790 h 15135727"/>
              <a:gd name="connsiteX353" fmla="*/ 1540042 w 8128084"/>
              <a:gd name="connsiteY353" fmla="*/ 5871411 h 15135727"/>
              <a:gd name="connsiteX354" fmla="*/ 1540042 w 8128084"/>
              <a:gd name="connsiteY354" fmla="*/ 5751095 h 15135727"/>
              <a:gd name="connsiteX355" fmla="*/ 1395664 w 8128084"/>
              <a:gd name="connsiteY355" fmla="*/ 5799221 h 15135727"/>
              <a:gd name="connsiteX356" fmla="*/ 1179095 w 8128084"/>
              <a:gd name="connsiteY356" fmla="*/ 5799221 h 15135727"/>
              <a:gd name="connsiteX357" fmla="*/ 890337 w 8128084"/>
              <a:gd name="connsiteY357" fmla="*/ 5775158 h 15135727"/>
              <a:gd name="connsiteX358" fmla="*/ 697832 w 8128084"/>
              <a:gd name="connsiteY358" fmla="*/ 5606716 h 15135727"/>
              <a:gd name="connsiteX359" fmla="*/ 577516 w 8128084"/>
              <a:gd name="connsiteY359" fmla="*/ 5582653 h 15135727"/>
              <a:gd name="connsiteX360" fmla="*/ 697832 w 8128084"/>
              <a:gd name="connsiteY360" fmla="*/ 5775158 h 15135727"/>
              <a:gd name="connsiteX361" fmla="*/ 409074 w 8128084"/>
              <a:gd name="connsiteY361" fmla="*/ 5799221 h 15135727"/>
              <a:gd name="connsiteX362" fmla="*/ 168442 w 8128084"/>
              <a:gd name="connsiteY362" fmla="*/ 5702969 h 15135727"/>
              <a:gd name="connsiteX363" fmla="*/ 264695 w 8128084"/>
              <a:gd name="connsiteY363" fmla="*/ 5558590 h 15135727"/>
              <a:gd name="connsiteX364" fmla="*/ 144379 w 8128084"/>
              <a:gd name="connsiteY364" fmla="*/ 5510464 h 15135727"/>
              <a:gd name="connsiteX365" fmla="*/ 0 w 8128084"/>
              <a:gd name="connsiteY365" fmla="*/ 5462337 h 15135727"/>
              <a:gd name="connsiteX366" fmla="*/ 96253 w 8128084"/>
              <a:gd name="connsiteY366"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42827 w 8128084"/>
              <a:gd name="connsiteY202" fmla="*/ 14383753 h 15135727"/>
              <a:gd name="connsiteX203" fmla="*/ 4403558 w 8128084"/>
              <a:gd name="connsiteY203" fmla="*/ 14437895 h 15135727"/>
              <a:gd name="connsiteX204" fmla="*/ 4340058 w 8128084"/>
              <a:gd name="connsiteY204" fmla="*/ 14475995 h 15135727"/>
              <a:gd name="connsiteX205" fmla="*/ 4303127 w 8128084"/>
              <a:gd name="connsiteY205" fmla="*/ 14364703 h 15135727"/>
              <a:gd name="connsiteX206" fmla="*/ 4276892 w 8128084"/>
              <a:gd name="connsiteY206" fmla="*/ 14296190 h 15135727"/>
              <a:gd name="connsiteX207" fmla="*/ 4235116 w 8128084"/>
              <a:gd name="connsiteY207" fmla="*/ 14341642 h 15135727"/>
              <a:gd name="connsiteX208" fmla="*/ 4162927 w 8128084"/>
              <a:gd name="connsiteY208" fmla="*/ 14389769 h 15135727"/>
              <a:gd name="connsiteX209" fmla="*/ 4137527 w 8128084"/>
              <a:gd name="connsiteY209" fmla="*/ 14364369 h 15135727"/>
              <a:gd name="connsiteX210" fmla="*/ 3998327 w 8128084"/>
              <a:gd name="connsiteY210" fmla="*/ 14409153 h 15135727"/>
              <a:gd name="connsiteX211" fmla="*/ 4023727 w 8128084"/>
              <a:gd name="connsiteY211" fmla="*/ 14275803 h 15135727"/>
              <a:gd name="connsiteX212" fmla="*/ 3915945 w 8128084"/>
              <a:gd name="connsiteY212" fmla="*/ 14289840 h 15135727"/>
              <a:gd name="connsiteX213" fmla="*/ 3801979 w 8128084"/>
              <a:gd name="connsiteY213" fmla="*/ 14293516 h 15135727"/>
              <a:gd name="connsiteX214" fmla="*/ 3719764 w 8128084"/>
              <a:gd name="connsiteY214" fmla="*/ 14415169 h 15135727"/>
              <a:gd name="connsiteX215" fmla="*/ 3625850 w 8128084"/>
              <a:gd name="connsiteY215" fmla="*/ 14616364 h 15135727"/>
              <a:gd name="connsiteX216" fmla="*/ 3513221 w 8128084"/>
              <a:gd name="connsiteY216" fmla="*/ 14726653 h 15135727"/>
              <a:gd name="connsiteX217" fmla="*/ 3583071 w 8128084"/>
              <a:gd name="connsiteY217" fmla="*/ 14832932 h 15135727"/>
              <a:gd name="connsiteX218" fmla="*/ 3633537 w 8128084"/>
              <a:gd name="connsiteY218" fmla="*/ 14967285 h 15135727"/>
              <a:gd name="connsiteX219" fmla="*/ 3609474 w 8128084"/>
              <a:gd name="connsiteY219" fmla="*/ 15087600 h 15135727"/>
              <a:gd name="connsiteX220" fmla="*/ 3479132 w 8128084"/>
              <a:gd name="connsiteY220" fmla="*/ 14975974 h 15135727"/>
              <a:gd name="connsiteX221" fmla="*/ 3304340 w 8128084"/>
              <a:gd name="connsiteY221" fmla="*/ 14949237 h 15135727"/>
              <a:gd name="connsiteX222" fmla="*/ 3261227 w 8128084"/>
              <a:gd name="connsiteY222" fmla="*/ 14787145 h 15135727"/>
              <a:gd name="connsiteX223" fmla="*/ 3128211 w 8128084"/>
              <a:gd name="connsiteY223" fmla="*/ 14919158 h 15135727"/>
              <a:gd name="connsiteX224" fmla="*/ 3090277 w 8128084"/>
              <a:gd name="connsiteY224" fmla="*/ 15075903 h 15135727"/>
              <a:gd name="connsiteX225" fmla="*/ 2959769 w 8128084"/>
              <a:gd name="connsiteY225" fmla="*/ 15135727 h 15135727"/>
              <a:gd name="connsiteX226" fmla="*/ 2891256 w 8128084"/>
              <a:gd name="connsiteY226" fmla="*/ 14945895 h 15135727"/>
              <a:gd name="connsiteX227" fmla="*/ 2829927 w 8128084"/>
              <a:gd name="connsiteY227" fmla="*/ 14872703 h 15135727"/>
              <a:gd name="connsiteX228" fmla="*/ 2887579 w 8128084"/>
              <a:gd name="connsiteY228" fmla="*/ 14774779 h 15135727"/>
              <a:gd name="connsiteX229" fmla="*/ 2779127 w 8128084"/>
              <a:gd name="connsiteY229" fmla="*/ 14694903 h 15135727"/>
              <a:gd name="connsiteX230" fmla="*/ 2839453 w 8128084"/>
              <a:gd name="connsiteY230" fmla="*/ 14582274 h 15135727"/>
              <a:gd name="connsiteX231" fmla="*/ 2935706 w 8128084"/>
              <a:gd name="connsiteY231" fmla="*/ 14510085 h 15135727"/>
              <a:gd name="connsiteX232" fmla="*/ 2948406 w 8128084"/>
              <a:gd name="connsiteY232" fmla="*/ 14554535 h 15135727"/>
              <a:gd name="connsiteX233" fmla="*/ 2855327 w 8128084"/>
              <a:gd name="connsiteY233" fmla="*/ 14371053 h 15135727"/>
              <a:gd name="connsiteX234" fmla="*/ 3014077 w 8128084"/>
              <a:gd name="connsiteY234" fmla="*/ 14447253 h 15135727"/>
              <a:gd name="connsiteX235" fmla="*/ 3029285 w 8128084"/>
              <a:gd name="connsiteY235" fmla="*/ 14363032 h 15135727"/>
              <a:gd name="connsiteX236" fmla="*/ 3152274 w 8128084"/>
              <a:gd name="connsiteY236" fmla="*/ 14341642 h 15135727"/>
              <a:gd name="connsiteX237" fmla="*/ 3226135 w 8128084"/>
              <a:gd name="connsiteY237" fmla="*/ 14269453 h 15135727"/>
              <a:gd name="connsiteX238" fmla="*/ 3152274 w 8128084"/>
              <a:gd name="connsiteY238" fmla="*/ 14197264 h 15135727"/>
              <a:gd name="connsiteX239" fmla="*/ 3152274 w 8128084"/>
              <a:gd name="connsiteY239" fmla="*/ 14052885 h 15135727"/>
              <a:gd name="connsiteX240" fmla="*/ 3086435 w 8128084"/>
              <a:gd name="connsiteY240" fmla="*/ 14037845 h 15135727"/>
              <a:gd name="connsiteX241" fmla="*/ 3056021 w 8128084"/>
              <a:gd name="connsiteY241" fmla="*/ 14153148 h 15135727"/>
              <a:gd name="connsiteX242" fmla="*/ 2935706 w 8128084"/>
              <a:gd name="connsiteY242" fmla="*/ 14076948 h 15135727"/>
              <a:gd name="connsiteX243" fmla="*/ 2863516 w 8128084"/>
              <a:gd name="connsiteY243" fmla="*/ 14093324 h 15135727"/>
              <a:gd name="connsiteX244" fmla="*/ 2804527 w 8128084"/>
              <a:gd name="connsiteY244" fmla="*/ 14218653 h 15135727"/>
              <a:gd name="connsiteX245" fmla="*/ 2719137 w 8128084"/>
              <a:gd name="connsiteY245" fmla="*/ 14197264 h 15135727"/>
              <a:gd name="connsiteX246" fmla="*/ 2653298 w 8128084"/>
              <a:gd name="connsiteY246" fmla="*/ 14248064 h 15135727"/>
              <a:gd name="connsiteX247" fmla="*/ 2560721 w 8128084"/>
              <a:gd name="connsiteY247" fmla="*/ 14150474 h 15135727"/>
              <a:gd name="connsiteX248" fmla="*/ 2436729 w 8128084"/>
              <a:gd name="connsiteY248" fmla="*/ 13804566 h 15135727"/>
              <a:gd name="connsiteX249" fmla="*/ 2550527 w 8128084"/>
              <a:gd name="connsiteY249" fmla="*/ 13805903 h 15135727"/>
              <a:gd name="connsiteX250" fmla="*/ 2729498 w 8128084"/>
              <a:gd name="connsiteY250" fmla="*/ 13812253 h 15135727"/>
              <a:gd name="connsiteX251" fmla="*/ 2633077 w 8128084"/>
              <a:gd name="connsiteY251" fmla="*/ 13755103 h 15135727"/>
              <a:gd name="connsiteX252" fmla="*/ 2553369 w 8128084"/>
              <a:gd name="connsiteY252" fmla="*/ 13475369 h 15135727"/>
              <a:gd name="connsiteX253" fmla="*/ 2658645 w 8128084"/>
              <a:gd name="connsiteY253" fmla="*/ 13224711 h 15135727"/>
              <a:gd name="connsiteX254" fmla="*/ 2719137 w 8128084"/>
              <a:gd name="connsiteY254" fmla="*/ 13042232 h 15135727"/>
              <a:gd name="connsiteX255" fmla="*/ 2791327 w 8128084"/>
              <a:gd name="connsiteY255" fmla="*/ 12945979 h 15135727"/>
              <a:gd name="connsiteX256" fmla="*/ 2969627 w 8128084"/>
              <a:gd name="connsiteY256" fmla="*/ 12929603 h 15135727"/>
              <a:gd name="connsiteX257" fmla="*/ 3031958 w 8128084"/>
              <a:gd name="connsiteY257" fmla="*/ 13090358 h 15135727"/>
              <a:gd name="connsiteX258" fmla="*/ 3102977 w 8128084"/>
              <a:gd name="connsiteY258" fmla="*/ 12974053 h 15135727"/>
              <a:gd name="connsiteX259" fmla="*/ 3043321 w 8128084"/>
              <a:gd name="connsiteY259" fmla="*/ 12836024 h 15135727"/>
              <a:gd name="connsiteX260" fmla="*/ 2849479 w 8128084"/>
              <a:gd name="connsiteY260" fmla="*/ 12815637 h 15135727"/>
              <a:gd name="connsiteX261" fmla="*/ 2815390 w 8128084"/>
              <a:gd name="connsiteY261" fmla="*/ 12777537 h 15135727"/>
              <a:gd name="connsiteX262" fmla="*/ 2887077 w 8128084"/>
              <a:gd name="connsiteY262" fmla="*/ 12586703 h 15135727"/>
              <a:gd name="connsiteX263" fmla="*/ 3153777 w 8128084"/>
              <a:gd name="connsiteY263" fmla="*/ 12516853 h 15135727"/>
              <a:gd name="connsiteX264" fmla="*/ 3239837 w 8128084"/>
              <a:gd name="connsiteY264" fmla="*/ 12311314 h 15135727"/>
              <a:gd name="connsiteX265" fmla="*/ 3104148 w 8128084"/>
              <a:gd name="connsiteY265" fmla="*/ 12320337 h 15135727"/>
              <a:gd name="connsiteX266" fmla="*/ 3040648 w 8128084"/>
              <a:gd name="connsiteY266" fmla="*/ 12320337 h 15135727"/>
              <a:gd name="connsiteX267" fmla="*/ 2956927 w 8128084"/>
              <a:gd name="connsiteY267" fmla="*/ 12237453 h 15135727"/>
              <a:gd name="connsiteX268" fmla="*/ 3007895 w 8128084"/>
              <a:gd name="connsiteY268" fmla="*/ 12079706 h 15135727"/>
              <a:gd name="connsiteX269" fmla="*/ 2810042 w 8128084"/>
              <a:gd name="connsiteY269" fmla="*/ 11954377 h 15135727"/>
              <a:gd name="connsiteX270" fmla="*/ 2863516 w 8128084"/>
              <a:gd name="connsiteY270" fmla="*/ 11694695 h 15135727"/>
              <a:gd name="connsiteX271" fmla="*/ 2817227 w 8128084"/>
              <a:gd name="connsiteY271" fmla="*/ 11507203 h 15135727"/>
              <a:gd name="connsiteX272" fmla="*/ 2911642 w 8128084"/>
              <a:gd name="connsiteY272" fmla="*/ 11454064 h 15135727"/>
              <a:gd name="connsiteX273" fmla="*/ 2988677 w 8128084"/>
              <a:gd name="connsiteY273" fmla="*/ 11494503 h 15135727"/>
              <a:gd name="connsiteX274" fmla="*/ 3011571 w 8128084"/>
              <a:gd name="connsiteY274" fmla="*/ 11454064 h 15135727"/>
              <a:gd name="connsiteX275" fmla="*/ 2850482 w 8128084"/>
              <a:gd name="connsiteY275" fmla="*/ 11381874 h 15135727"/>
              <a:gd name="connsiteX276" fmla="*/ 2993858 w 8128084"/>
              <a:gd name="connsiteY276" fmla="*/ 11266571 h 15135727"/>
              <a:gd name="connsiteX277" fmla="*/ 3007895 w 8128084"/>
              <a:gd name="connsiteY277" fmla="*/ 11189369 h 15135727"/>
              <a:gd name="connsiteX278" fmla="*/ 2874879 w 8128084"/>
              <a:gd name="connsiteY278" fmla="*/ 11179342 h 15135727"/>
              <a:gd name="connsiteX279" fmla="*/ 2919329 w 8128084"/>
              <a:gd name="connsiteY279" fmla="*/ 11023600 h 15135727"/>
              <a:gd name="connsiteX280" fmla="*/ 2887579 w 8128084"/>
              <a:gd name="connsiteY280" fmla="*/ 10924674 h 15135727"/>
              <a:gd name="connsiteX281" fmla="*/ 2760914 w 8128084"/>
              <a:gd name="connsiteY281" fmla="*/ 11065377 h 15135727"/>
              <a:gd name="connsiteX282" fmla="*/ 2667000 w 8128084"/>
              <a:gd name="connsiteY282" fmla="*/ 10969124 h 15135727"/>
              <a:gd name="connsiteX283" fmla="*/ 2607845 w 8128084"/>
              <a:gd name="connsiteY283" fmla="*/ 11071727 h 15135727"/>
              <a:gd name="connsiteX284" fmla="*/ 2526632 w 8128084"/>
              <a:gd name="connsiteY284" fmla="*/ 11117179 h 15135727"/>
              <a:gd name="connsiteX285" fmla="*/ 2334127 w 8128084"/>
              <a:gd name="connsiteY285" fmla="*/ 10996864 h 15135727"/>
              <a:gd name="connsiteX286" fmla="*/ 2358190 w 8128084"/>
              <a:gd name="connsiteY286" fmla="*/ 10732169 h 15135727"/>
              <a:gd name="connsiteX287" fmla="*/ 2334127 w 8128084"/>
              <a:gd name="connsiteY287" fmla="*/ 10587790 h 15135727"/>
              <a:gd name="connsiteX288" fmla="*/ 2406316 w 8128084"/>
              <a:gd name="connsiteY288" fmla="*/ 10491537 h 15135727"/>
              <a:gd name="connsiteX289" fmla="*/ 2598821 w 8128084"/>
              <a:gd name="connsiteY289" fmla="*/ 10684042 h 15135727"/>
              <a:gd name="connsiteX290" fmla="*/ 2767264 w 8128084"/>
              <a:gd name="connsiteY290" fmla="*/ 10684042 h 15135727"/>
              <a:gd name="connsiteX291" fmla="*/ 2646948 w 8128084"/>
              <a:gd name="connsiteY291" fmla="*/ 10515600 h 15135727"/>
              <a:gd name="connsiteX292" fmla="*/ 2815390 w 8128084"/>
              <a:gd name="connsiteY292" fmla="*/ 10395285 h 15135727"/>
              <a:gd name="connsiteX293" fmla="*/ 3080085 w 8128084"/>
              <a:gd name="connsiteY293" fmla="*/ 10419348 h 15135727"/>
              <a:gd name="connsiteX294" fmla="*/ 3248527 w 8128084"/>
              <a:gd name="connsiteY294" fmla="*/ 10539664 h 15135727"/>
              <a:gd name="connsiteX295" fmla="*/ 3320716 w 8128084"/>
              <a:gd name="connsiteY295" fmla="*/ 10659979 h 15135727"/>
              <a:gd name="connsiteX296" fmla="*/ 3465095 w 8128084"/>
              <a:gd name="connsiteY296" fmla="*/ 10659979 h 15135727"/>
              <a:gd name="connsiteX297" fmla="*/ 3441032 w 8128084"/>
              <a:gd name="connsiteY297" fmla="*/ 10491537 h 15135727"/>
              <a:gd name="connsiteX298" fmla="*/ 3392906 w 8128084"/>
              <a:gd name="connsiteY298" fmla="*/ 10250906 h 15135727"/>
              <a:gd name="connsiteX299" fmla="*/ 3152274 w 8128084"/>
              <a:gd name="connsiteY299" fmla="*/ 10250906 h 15135727"/>
              <a:gd name="connsiteX300" fmla="*/ 3176337 w 8128084"/>
              <a:gd name="connsiteY300" fmla="*/ 10178716 h 15135727"/>
              <a:gd name="connsiteX301" fmla="*/ 3104148 w 8128084"/>
              <a:gd name="connsiteY301" fmla="*/ 10154653 h 15135727"/>
              <a:gd name="connsiteX302" fmla="*/ 3007895 w 8128084"/>
              <a:gd name="connsiteY302" fmla="*/ 9962148 h 15135727"/>
              <a:gd name="connsiteX303" fmla="*/ 3176337 w 8128084"/>
              <a:gd name="connsiteY303" fmla="*/ 9889958 h 15135727"/>
              <a:gd name="connsiteX304" fmla="*/ 2959769 w 8128084"/>
              <a:gd name="connsiteY304" fmla="*/ 9504948 h 15135727"/>
              <a:gd name="connsiteX305" fmla="*/ 2791327 w 8128084"/>
              <a:gd name="connsiteY305" fmla="*/ 9456821 h 15135727"/>
              <a:gd name="connsiteX306" fmla="*/ 2574758 w 8128084"/>
              <a:gd name="connsiteY306" fmla="*/ 9336506 h 15135727"/>
              <a:gd name="connsiteX307" fmla="*/ 2550695 w 8128084"/>
              <a:gd name="connsiteY307" fmla="*/ 9071811 h 15135727"/>
              <a:gd name="connsiteX308" fmla="*/ 2695074 w 8128084"/>
              <a:gd name="connsiteY308" fmla="*/ 8999621 h 15135727"/>
              <a:gd name="connsiteX309" fmla="*/ 2622885 w 8128084"/>
              <a:gd name="connsiteY309" fmla="*/ 8975558 h 15135727"/>
              <a:gd name="connsiteX310" fmla="*/ 2430379 w 8128084"/>
              <a:gd name="connsiteY310" fmla="*/ 8999621 h 15135727"/>
              <a:gd name="connsiteX311" fmla="*/ 2261937 w 8128084"/>
              <a:gd name="connsiteY311" fmla="*/ 9168064 h 15135727"/>
              <a:gd name="connsiteX312" fmla="*/ 2237874 w 8128084"/>
              <a:gd name="connsiteY312" fmla="*/ 8999621 h 15135727"/>
              <a:gd name="connsiteX313" fmla="*/ 2117558 w 8128084"/>
              <a:gd name="connsiteY313" fmla="*/ 8975558 h 15135727"/>
              <a:gd name="connsiteX314" fmla="*/ 2045369 w 8128084"/>
              <a:gd name="connsiteY314" fmla="*/ 8783053 h 15135727"/>
              <a:gd name="connsiteX315" fmla="*/ 1852864 w 8128084"/>
              <a:gd name="connsiteY315" fmla="*/ 8758990 h 15135727"/>
              <a:gd name="connsiteX316" fmla="*/ 1636295 w 8128084"/>
              <a:gd name="connsiteY316" fmla="*/ 8927432 h 15135727"/>
              <a:gd name="connsiteX317" fmla="*/ 1588169 w 8128084"/>
              <a:gd name="connsiteY317" fmla="*/ 9023685 h 15135727"/>
              <a:gd name="connsiteX318" fmla="*/ 1515979 w 8128084"/>
              <a:gd name="connsiteY318" fmla="*/ 8879306 h 15135727"/>
              <a:gd name="connsiteX319" fmla="*/ 1347537 w 8128084"/>
              <a:gd name="connsiteY319" fmla="*/ 8879306 h 15135727"/>
              <a:gd name="connsiteX320" fmla="*/ 1347537 w 8128084"/>
              <a:gd name="connsiteY320" fmla="*/ 8710864 h 15135727"/>
              <a:gd name="connsiteX321" fmla="*/ 1106906 w 8128084"/>
              <a:gd name="connsiteY321" fmla="*/ 8783053 h 15135727"/>
              <a:gd name="connsiteX322" fmla="*/ 890337 w 8128084"/>
              <a:gd name="connsiteY322" fmla="*/ 8686800 h 15135727"/>
              <a:gd name="connsiteX323" fmla="*/ 649706 w 8128084"/>
              <a:gd name="connsiteY323" fmla="*/ 8662737 h 15135727"/>
              <a:gd name="connsiteX324" fmla="*/ 385011 w 8128084"/>
              <a:gd name="connsiteY324" fmla="*/ 8566485 h 15135727"/>
              <a:gd name="connsiteX325" fmla="*/ 577516 w 8128084"/>
              <a:gd name="connsiteY325" fmla="*/ 8373979 h 15135727"/>
              <a:gd name="connsiteX326" fmla="*/ 794085 w 8128084"/>
              <a:gd name="connsiteY326" fmla="*/ 8301790 h 15135727"/>
              <a:gd name="connsiteX327" fmla="*/ 745958 w 8128084"/>
              <a:gd name="connsiteY327" fmla="*/ 8133348 h 15135727"/>
              <a:gd name="connsiteX328" fmla="*/ 818148 w 8128084"/>
              <a:gd name="connsiteY328" fmla="*/ 7820527 h 15135727"/>
              <a:gd name="connsiteX329" fmla="*/ 697832 w 8128084"/>
              <a:gd name="connsiteY329" fmla="*/ 7820527 h 15135727"/>
              <a:gd name="connsiteX330" fmla="*/ 625642 w 8128084"/>
              <a:gd name="connsiteY330" fmla="*/ 7916779 h 15135727"/>
              <a:gd name="connsiteX331" fmla="*/ 457200 w 8128084"/>
              <a:gd name="connsiteY331" fmla="*/ 7820527 h 15135727"/>
              <a:gd name="connsiteX332" fmla="*/ 529390 w 8128084"/>
              <a:gd name="connsiteY332" fmla="*/ 7700211 h 15135727"/>
              <a:gd name="connsiteX333" fmla="*/ 938464 w 8128084"/>
              <a:gd name="connsiteY333" fmla="*/ 7676148 h 15135727"/>
              <a:gd name="connsiteX334" fmla="*/ 1058779 w 8128084"/>
              <a:gd name="connsiteY334" fmla="*/ 7459579 h 15135727"/>
              <a:gd name="connsiteX335" fmla="*/ 1203158 w 8128084"/>
              <a:gd name="connsiteY335" fmla="*/ 7603958 h 15135727"/>
              <a:gd name="connsiteX336" fmla="*/ 1299411 w 8128084"/>
              <a:gd name="connsiteY336" fmla="*/ 7555832 h 15135727"/>
              <a:gd name="connsiteX337" fmla="*/ 1443790 w 8128084"/>
              <a:gd name="connsiteY337" fmla="*/ 7507706 h 15135727"/>
              <a:gd name="connsiteX338" fmla="*/ 1684421 w 8128084"/>
              <a:gd name="connsiteY338" fmla="*/ 7603958 h 15135727"/>
              <a:gd name="connsiteX339" fmla="*/ 1684421 w 8128084"/>
              <a:gd name="connsiteY339" fmla="*/ 7603958 h 15135727"/>
              <a:gd name="connsiteX340" fmla="*/ 1540042 w 8128084"/>
              <a:gd name="connsiteY340" fmla="*/ 7363327 h 15135727"/>
              <a:gd name="connsiteX341" fmla="*/ 1299411 w 8128084"/>
              <a:gd name="connsiteY341" fmla="*/ 7315200 h 15135727"/>
              <a:gd name="connsiteX342" fmla="*/ 1130969 w 8128084"/>
              <a:gd name="connsiteY342" fmla="*/ 7339264 h 15135727"/>
              <a:gd name="connsiteX343" fmla="*/ 1034716 w 8128084"/>
              <a:gd name="connsiteY343" fmla="*/ 7315200 h 15135727"/>
              <a:gd name="connsiteX344" fmla="*/ 1155032 w 8128084"/>
              <a:gd name="connsiteY344" fmla="*/ 7050506 h 15135727"/>
              <a:gd name="connsiteX345" fmla="*/ 1155032 w 8128084"/>
              <a:gd name="connsiteY345" fmla="*/ 6930190 h 15135727"/>
              <a:gd name="connsiteX346" fmla="*/ 1155032 w 8128084"/>
              <a:gd name="connsiteY346" fmla="*/ 6761748 h 15135727"/>
              <a:gd name="connsiteX347" fmla="*/ 1203158 w 8128084"/>
              <a:gd name="connsiteY347" fmla="*/ 6617369 h 15135727"/>
              <a:gd name="connsiteX348" fmla="*/ 1371600 w 8128084"/>
              <a:gd name="connsiteY348" fmla="*/ 6472990 h 15135727"/>
              <a:gd name="connsiteX349" fmla="*/ 1443790 w 8128084"/>
              <a:gd name="connsiteY349" fmla="*/ 6328611 h 15135727"/>
              <a:gd name="connsiteX350" fmla="*/ 1419727 w 8128084"/>
              <a:gd name="connsiteY350" fmla="*/ 6208295 h 15135727"/>
              <a:gd name="connsiteX351" fmla="*/ 1275348 w 8128084"/>
              <a:gd name="connsiteY351" fmla="*/ 6304548 h 15135727"/>
              <a:gd name="connsiteX352" fmla="*/ 1323474 w 8128084"/>
              <a:gd name="connsiteY352" fmla="*/ 6015790 h 15135727"/>
              <a:gd name="connsiteX353" fmla="*/ 1540042 w 8128084"/>
              <a:gd name="connsiteY353" fmla="*/ 5871411 h 15135727"/>
              <a:gd name="connsiteX354" fmla="*/ 1540042 w 8128084"/>
              <a:gd name="connsiteY354" fmla="*/ 5751095 h 15135727"/>
              <a:gd name="connsiteX355" fmla="*/ 1395664 w 8128084"/>
              <a:gd name="connsiteY355" fmla="*/ 5799221 h 15135727"/>
              <a:gd name="connsiteX356" fmla="*/ 1179095 w 8128084"/>
              <a:gd name="connsiteY356" fmla="*/ 5799221 h 15135727"/>
              <a:gd name="connsiteX357" fmla="*/ 890337 w 8128084"/>
              <a:gd name="connsiteY357" fmla="*/ 5775158 h 15135727"/>
              <a:gd name="connsiteX358" fmla="*/ 697832 w 8128084"/>
              <a:gd name="connsiteY358" fmla="*/ 5606716 h 15135727"/>
              <a:gd name="connsiteX359" fmla="*/ 577516 w 8128084"/>
              <a:gd name="connsiteY359" fmla="*/ 5582653 h 15135727"/>
              <a:gd name="connsiteX360" fmla="*/ 697832 w 8128084"/>
              <a:gd name="connsiteY360" fmla="*/ 5775158 h 15135727"/>
              <a:gd name="connsiteX361" fmla="*/ 409074 w 8128084"/>
              <a:gd name="connsiteY361" fmla="*/ 5799221 h 15135727"/>
              <a:gd name="connsiteX362" fmla="*/ 168442 w 8128084"/>
              <a:gd name="connsiteY362" fmla="*/ 5702969 h 15135727"/>
              <a:gd name="connsiteX363" fmla="*/ 264695 w 8128084"/>
              <a:gd name="connsiteY363" fmla="*/ 5558590 h 15135727"/>
              <a:gd name="connsiteX364" fmla="*/ 144379 w 8128084"/>
              <a:gd name="connsiteY364" fmla="*/ 5510464 h 15135727"/>
              <a:gd name="connsiteX365" fmla="*/ 0 w 8128084"/>
              <a:gd name="connsiteY365" fmla="*/ 5462337 h 15135727"/>
              <a:gd name="connsiteX366" fmla="*/ 96253 w 8128084"/>
              <a:gd name="connsiteY366"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42827 w 8128084"/>
              <a:gd name="connsiteY202" fmla="*/ 14383753 h 15135727"/>
              <a:gd name="connsiteX203" fmla="*/ 4403558 w 8128084"/>
              <a:gd name="connsiteY203" fmla="*/ 14437895 h 15135727"/>
              <a:gd name="connsiteX204" fmla="*/ 4340058 w 8128084"/>
              <a:gd name="connsiteY204" fmla="*/ 14475995 h 15135727"/>
              <a:gd name="connsiteX205" fmla="*/ 4303127 w 8128084"/>
              <a:gd name="connsiteY205" fmla="*/ 14364703 h 15135727"/>
              <a:gd name="connsiteX206" fmla="*/ 4276892 w 8128084"/>
              <a:gd name="connsiteY206" fmla="*/ 14296190 h 15135727"/>
              <a:gd name="connsiteX207" fmla="*/ 4235116 w 8128084"/>
              <a:gd name="connsiteY207" fmla="*/ 14341642 h 15135727"/>
              <a:gd name="connsiteX208" fmla="*/ 4162927 w 8128084"/>
              <a:gd name="connsiteY208" fmla="*/ 14389769 h 15135727"/>
              <a:gd name="connsiteX209" fmla="*/ 4137527 w 8128084"/>
              <a:gd name="connsiteY209" fmla="*/ 14364369 h 15135727"/>
              <a:gd name="connsiteX210" fmla="*/ 3998327 w 8128084"/>
              <a:gd name="connsiteY210" fmla="*/ 14409153 h 15135727"/>
              <a:gd name="connsiteX211" fmla="*/ 4023727 w 8128084"/>
              <a:gd name="connsiteY211" fmla="*/ 14275803 h 15135727"/>
              <a:gd name="connsiteX212" fmla="*/ 3915945 w 8128084"/>
              <a:gd name="connsiteY212" fmla="*/ 14289840 h 15135727"/>
              <a:gd name="connsiteX213" fmla="*/ 3801979 w 8128084"/>
              <a:gd name="connsiteY213" fmla="*/ 14293516 h 15135727"/>
              <a:gd name="connsiteX214" fmla="*/ 3719764 w 8128084"/>
              <a:gd name="connsiteY214" fmla="*/ 14415169 h 15135727"/>
              <a:gd name="connsiteX215" fmla="*/ 3625850 w 8128084"/>
              <a:gd name="connsiteY215" fmla="*/ 14616364 h 15135727"/>
              <a:gd name="connsiteX216" fmla="*/ 3513221 w 8128084"/>
              <a:gd name="connsiteY216" fmla="*/ 14726653 h 15135727"/>
              <a:gd name="connsiteX217" fmla="*/ 3583071 w 8128084"/>
              <a:gd name="connsiteY217" fmla="*/ 14832932 h 15135727"/>
              <a:gd name="connsiteX218" fmla="*/ 3633537 w 8128084"/>
              <a:gd name="connsiteY218" fmla="*/ 14967285 h 15135727"/>
              <a:gd name="connsiteX219" fmla="*/ 3609474 w 8128084"/>
              <a:gd name="connsiteY219" fmla="*/ 15087600 h 15135727"/>
              <a:gd name="connsiteX220" fmla="*/ 3479132 w 8128084"/>
              <a:gd name="connsiteY220" fmla="*/ 14975974 h 15135727"/>
              <a:gd name="connsiteX221" fmla="*/ 3304340 w 8128084"/>
              <a:gd name="connsiteY221" fmla="*/ 14949237 h 15135727"/>
              <a:gd name="connsiteX222" fmla="*/ 3261227 w 8128084"/>
              <a:gd name="connsiteY222" fmla="*/ 14787145 h 15135727"/>
              <a:gd name="connsiteX223" fmla="*/ 3128211 w 8128084"/>
              <a:gd name="connsiteY223" fmla="*/ 14919158 h 15135727"/>
              <a:gd name="connsiteX224" fmla="*/ 3090277 w 8128084"/>
              <a:gd name="connsiteY224" fmla="*/ 15075903 h 15135727"/>
              <a:gd name="connsiteX225" fmla="*/ 2959769 w 8128084"/>
              <a:gd name="connsiteY225" fmla="*/ 15135727 h 15135727"/>
              <a:gd name="connsiteX226" fmla="*/ 2891256 w 8128084"/>
              <a:gd name="connsiteY226" fmla="*/ 14945895 h 15135727"/>
              <a:gd name="connsiteX227" fmla="*/ 2829927 w 8128084"/>
              <a:gd name="connsiteY227" fmla="*/ 14872703 h 15135727"/>
              <a:gd name="connsiteX228" fmla="*/ 2887579 w 8128084"/>
              <a:gd name="connsiteY228" fmla="*/ 14774779 h 15135727"/>
              <a:gd name="connsiteX229" fmla="*/ 2779127 w 8128084"/>
              <a:gd name="connsiteY229" fmla="*/ 14694903 h 15135727"/>
              <a:gd name="connsiteX230" fmla="*/ 2839453 w 8128084"/>
              <a:gd name="connsiteY230" fmla="*/ 14582274 h 15135727"/>
              <a:gd name="connsiteX231" fmla="*/ 2935706 w 8128084"/>
              <a:gd name="connsiteY231" fmla="*/ 14510085 h 15135727"/>
              <a:gd name="connsiteX232" fmla="*/ 2948406 w 8128084"/>
              <a:gd name="connsiteY232" fmla="*/ 14554535 h 15135727"/>
              <a:gd name="connsiteX233" fmla="*/ 2855327 w 8128084"/>
              <a:gd name="connsiteY233" fmla="*/ 14371053 h 15135727"/>
              <a:gd name="connsiteX234" fmla="*/ 3014077 w 8128084"/>
              <a:gd name="connsiteY234" fmla="*/ 14447253 h 15135727"/>
              <a:gd name="connsiteX235" fmla="*/ 3029285 w 8128084"/>
              <a:gd name="connsiteY235" fmla="*/ 14363032 h 15135727"/>
              <a:gd name="connsiteX236" fmla="*/ 3152274 w 8128084"/>
              <a:gd name="connsiteY236" fmla="*/ 14341642 h 15135727"/>
              <a:gd name="connsiteX237" fmla="*/ 3226135 w 8128084"/>
              <a:gd name="connsiteY237" fmla="*/ 14269453 h 15135727"/>
              <a:gd name="connsiteX238" fmla="*/ 3152274 w 8128084"/>
              <a:gd name="connsiteY238" fmla="*/ 14197264 h 15135727"/>
              <a:gd name="connsiteX239" fmla="*/ 3152274 w 8128084"/>
              <a:gd name="connsiteY239" fmla="*/ 14052885 h 15135727"/>
              <a:gd name="connsiteX240" fmla="*/ 3086435 w 8128084"/>
              <a:gd name="connsiteY240" fmla="*/ 14037845 h 15135727"/>
              <a:gd name="connsiteX241" fmla="*/ 3056021 w 8128084"/>
              <a:gd name="connsiteY241" fmla="*/ 14153148 h 15135727"/>
              <a:gd name="connsiteX242" fmla="*/ 2935706 w 8128084"/>
              <a:gd name="connsiteY242" fmla="*/ 14076948 h 15135727"/>
              <a:gd name="connsiteX243" fmla="*/ 2863516 w 8128084"/>
              <a:gd name="connsiteY243" fmla="*/ 14093324 h 15135727"/>
              <a:gd name="connsiteX244" fmla="*/ 2804527 w 8128084"/>
              <a:gd name="connsiteY244" fmla="*/ 14218653 h 15135727"/>
              <a:gd name="connsiteX245" fmla="*/ 2719137 w 8128084"/>
              <a:gd name="connsiteY245" fmla="*/ 14197264 h 15135727"/>
              <a:gd name="connsiteX246" fmla="*/ 2653298 w 8128084"/>
              <a:gd name="connsiteY246" fmla="*/ 14248064 h 15135727"/>
              <a:gd name="connsiteX247" fmla="*/ 2560721 w 8128084"/>
              <a:gd name="connsiteY247" fmla="*/ 14150474 h 15135727"/>
              <a:gd name="connsiteX248" fmla="*/ 2436729 w 8128084"/>
              <a:gd name="connsiteY248" fmla="*/ 13804566 h 15135727"/>
              <a:gd name="connsiteX249" fmla="*/ 2550527 w 8128084"/>
              <a:gd name="connsiteY249" fmla="*/ 13805903 h 15135727"/>
              <a:gd name="connsiteX250" fmla="*/ 2729498 w 8128084"/>
              <a:gd name="connsiteY250" fmla="*/ 13812253 h 15135727"/>
              <a:gd name="connsiteX251" fmla="*/ 2633077 w 8128084"/>
              <a:gd name="connsiteY251" fmla="*/ 13755103 h 15135727"/>
              <a:gd name="connsiteX252" fmla="*/ 2553369 w 8128084"/>
              <a:gd name="connsiteY252" fmla="*/ 13475369 h 15135727"/>
              <a:gd name="connsiteX253" fmla="*/ 2658645 w 8128084"/>
              <a:gd name="connsiteY253" fmla="*/ 13224711 h 15135727"/>
              <a:gd name="connsiteX254" fmla="*/ 2719137 w 8128084"/>
              <a:gd name="connsiteY254" fmla="*/ 13042232 h 15135727"/>
              <a:gd name="connsiteX255" fmla="*/ 2791327 w 8128084"/>
              <a:gd name="connsiteY255" fmla="*/ 12945979 h 15135727"/>
              <a:gd name="connsiteX256" fmla="*/ 2969627 w 8128084"/>
              <a:gd name="connsiteY256" fmla="*/ 12929603 h 15135727"/>
              <a:gd name="connsiteX257" fmla="*/ 3031958 w 8128084"/>
              <a:gd name="connsiteY257" fmla="*/ 13090358 h 15135727"/>
              <a:gd name="connsiteX258" fmla="*/ 3102977 w 8128084"/>
              <a:gd name="connsiteY258" fmla="*/ 12974053 h 15135727"/>
              <a:gd name="connsiteX259" fmla="*/ 3043321 w 8128084"/>
              <a:gd name="connsiteY259" fmla="*/ 12836024 h 15135727"/>
              <a:gd name="connsiteX260" fmla="*/ 2849479 w 8128084"/>
              <a:gd name="connsiteY260" fmla="*/ 12815637 h 15135727"/>
              <a:gd name="connsiteX261" fmla="*/ 2815390 w 8128084"/>
              <a:gd name="connsiteY261" fmla="*/ 12777537 h 15135727"/>
              <a:gd name="connsiteX262" fmla="*/ 2887077 w 8128084"/>
              <a:gd name="connsiteY262" fmla="*/ 12586703 h 15135727"/>
              <a:gd name="connsiteX263" fmla="*/ 3153777 w 8128084"/>
              <a:gd name="connsiteY263" fmla="*/ 12516853 h 15135727"/>
              <a:gd name="connsiteX264" fmla="*/ 3239837 w 8128084"/>
              <a:gd name="connsiteY264" fmla="*/ 12311314 h 15135727"/>
              <a:gd name="connsiteX265" fmla="*/ 3104148 w 8128084"/>
              <a:gd name="connsiteY265" fmla="*/ 12320337 h 15135727"/>
              <a:gd name="connsiteX266" fmla="*/ 3040648 w 8128084"/>
              <a:gd name="connsiteY266" fmla="*/ 12320337 h 15135727"/>
              <a:gd name="connsiteX267" fmla="*/ 2956927 w 8128084"/>
              <a:gd name="connsiteY267" fmla="*/ 12237453 h 15135727"/>
              <a:gd name="connsiteX268" fmla="*/ 3007895 w 8128084"/>
              <a:gd name="connsiteY268" fmla="*/ 12079706 h 15135727"/>
              <a:gd name="connsiteX269" fmla="*/ 2810042 w 8128084"/>
              <a:gd name="connsiteY269" fmla="*/ 11954377 h 15135727"/>
              <a:gd name="connsiteX270" fmla="*/ 2863516 w 8128084"/>
              <a:gd name="connsiteY270" fmla="*/ 11694695 h 15135727"/>
              <a:gd name="connsiteX271" fmla="*/ 2817227 w 8128084"/>
              <a:gd name="connsiteY271" fmla="*/ 11507203 h 15135727"/>
              <a:gd name="connsiteX272" fmla="*/ 2911642 w 8128084"/>
              <a:gd name="connsiteY272" fmla="*/ 11454064 h 15135727"/>
              <a:gd name="connsiteX273" fmla="*/ 2988677 w 8128084"/>
              <a:gd name="connsiteY273" fmla="*/ 11494503 h 15135727"/>
              <a:gd name="connsiteX274" fmla="*/ 3011571 w 8128084"/>
              <a:gd name="connsiteY274" fmla="*/ 11454064 h 15135727"/>
              <a:gd name="connsiteX275" fmla="*/ 2850482 w 8128084"/>
              <a:gd name="connsiteY275" fmla="*/ 11381874 h 15135727"/>
              <a:gd name="connsiteX276" fmla="*/ 2993858 w 8128084"/>
              <a:gd name="connsiteY276" fmla="*/ 11266571 h 15135727"/>
              <a:gd name="connsiteX277" fmla="*/ 3007895 w 8128084"/>
              <a:gd name="connsiteY277" fmla="*/ 11189369 h 15135727"/>
              <a:gd name="connsiteX278" fmla="*/ 2874879 w 8128084"/>
              <a:gd name="connsiteY278" fmla="*/ 11179342 h 15135727"/>
              <a:gd name="connsiteX279" fmla="*/ 2919329 w 8128084"/>
              <a:gd name="connsiteY279" fmla="*/ 11023600 h 15135727"/>
              <a:gd name="connsiteX280" fmla="*/ 2887579 w 8128084"/>
              <a:gd name="connsiteY280" fmla="*/ 10924674 h 15135727"/>
              <a:gd name="connsiteX281" fmla="*/ 2760914 w 8128084"/>
              <a:gd name="connsiteY281" fmla="*/ 11065377 h 15135727"/>
              <a:gd name="connsiteX282" fmla="*/ 2667000 w 8128084"/>
              <a:gd name="connsiteY282" fmla="*/ 10969124 h 15135727"/>
              <a:gd name="connsiteX283" fmla="*/ 2607845 w 8128084"/>
              <a:gd name="connsiteY283" fmla="*/ 11071727 h 15135727"/>
              <a:gd name="connsiteX284" fmla="*/ 2526632 w 8128084"/>
              <a:gd name="connsiteY284" fmla="*/ 11117179 h 15135727"/>
              <a:gd name="connsiteX285" fmla="*/ 2410827 w 8128084"/>
              <a:gd name="connsiteY285" fmla="*/ 11100803 h 15135727"/>
              <a:gd name="connsiteX286" fmla="*/ 2334127 w 8128084"/>
              <a:gd name="connsiteY286" fmla="*/ 10996864 h 15135727"/>
              <a:gd name="connsiteX287" fmla="*/ 2358190 w 8128084"/>
              <a:gd name="connsiteY287" fmla="*/ 10732169 h 15135727"/>
              <a:gd name="connsiteX288" fmla="*/ 2334127 w 8128084"/>
              <a:gd name="connsiteY288" fmla="*/ 10587790 h 15135727"/>
              <a:gd name="connsiteX289" fmla="*/ 2406316 w 8128084"/>
              <a:gd name="connsiteY289" fmla="*/ 10491537 h 15135727"/>
              <a:gd name="connsiteX290" fmla="*/ 2598821 w 8128084"/>
              <a:gd name="connsiteY290" fmla="*/ 10684042 h 15135727"/>
              <a:gd name="connsiteX291" fmla="*/ 2767264 w 8128084"/>
              <a:gd name="connsiteY291" fmla="*/ 10684042 h 15135727"/>
              <a:gd name="connsiteX292" fmla="*/ 2646948 w 8128084"/>
              <a:gd name="connsiteY292" fmla="*/ 10515600 h 15135727"/>
              <a:gd name="connsiteX293" fmla="*/ 2815390 w 8128084"/>
              <a:gd name="connsiteY293" fmla="*/ 10395285 h 15135727"/>
              <a:gd name="connsiteX294" fmla="*/ 3080085 w 8128084"/>
              <a:gd name="connsiteY294" fmla="*/ 10419348 h 15135727"/>
              <a:gd name="connsiteX295" fmla="*/ 3248527 w 8128084"/>
              <a:gd name="connsiteY295" fmla="*/ 10539664 h 15135727"/>
              <a:gd name="connsiteX296" fmla="*/ 3320716 w 8128084"/>
              <a:gd name="connsiteY296" fmla="*/ 10659979 h 15135727"/>
              <a:gd name="connsiteX297" fmla="*/ 3465095 w 8128084"/>
              <a:gd name="connsiteY297" fmla="*/ 10659979 h 15135727"/>
              <a:gd name="connsiteX298" fmla="*/ 3441032 w 8128084"/>
              <a:gd name="connsiteY298" fmla="*/ 10491537 h 15135727"/>
              <a:gd name="connsiteX299" fmla="*/ 3392906 w 8128084"/>
              <a:gd name="connsiteY299" fmla="*/ 10250906 h 15135727"/>
              <a:gd name="connsiteX300" fmla="*/ 3152274 w 8128084"/>
              <a:gd name="connsiteY300" fmla="*/ 10250906 h 15135727"/>
              <a:gd name="connsiteX301" fmla="*/ 3176337 w 8128084"/>
              <a:gd name="connsiteY301" fmla="*/ 10178716 h 15135727"/>
              <a:gd name="connsiteX302" fmla="*/ 3104148 w 8128084"/>
              <a:gd name="connsiteY302" fmla="*/ 10154653 h 15135727"/>
              <a:gd name="connsiteX303" fmla="*/ 3007895 w 8128084"/>
              <a:gd name="connsiteY303" fmla="*/ 9962148 h 15135727"/>
              <a:gd name="connsiteX304" fmla="*/ 3176337 w 8128084"/>
              <a:gd name="connsiteY304" fmla="*/ 9889958 h 15135727"/>
              <a:gd name="connsiteX305" fmla="*/ 2959769 w 8128084"/>
              <a:gd name="connsiteY305" fmla="*/ 9504948 h 15135727"/>
              <a:gd name="connsiteX306" fmla="*/ 2791327 w 8128084"/>
              <a:gd name="connsiteY306" fmla="*/ 9456821 h 15135727"/>
              <a:gd name="connsiteX307" fmla="*/ 2574758 w 8128084"/>
              <a:gd name="connsiteY307" fmla="*/ 9336506 h 15135727"/>
              <a:gd name="connsiteX308" fmla="*/ 2550695 w 8128084"/>
              <a:gd name="connsiteY308" fmla="*/ 9071811 h 15135727"/>
              <a:gd name="connsiteX309" fmla="*/ 2695074 w 8128084"/>
              <a:gd name="connsiteY309" fmla="*/ 8999621 h 15135727"/>
              <a:gd name="connsiteX310" fmla="*/ 2622885 w 8128084"/>
              <a:gd name="connsiteY310" fmla="*/ 8975558 h 15135727"/>
              <a:gd name="connsiteX311" fmla="*/ 2430379 w 8128084"/>
              <a:gd name="connsiteY311" fmla="*/ 8999621 h 15135727"/>
              <a:gd name="connsiteX312" fmla="*/ 2261937 w 8128084"/>
              <a:gd name="connsiteY312" fmla="*/ 9168064 h 15135727"/>
              <a:gd name="connsiteX313" fmla="*/ 2237874 w 8128084"/>
              <a:gd name="connsiteY313" fmla="*/ 8999621 h 15135727"/>
              <a:gd name="connsiteX314" fmla="*/ 2117558 w 8128084"/>
              <a:gd name="connsiteY314" fmla="*/ 8975558 h 15135727"/>
              <a:gd name="connsiteX315" fmla="*/ 2045369 w 8128084"/>
              <a:gd name="connsiteY315" fmla="*/ 8783053 h 15135727"/>
              <a:gd name="connsiteX316" fmla="*/ 1852864 w 8128084"/>
              <a:gd name="connsiteY316" fmla="*/ 8758990 h 15135727"/>
              <a:gd name="connsiteX317" fmla="*/ 1636295 w 8128084"/>
              <a:gd name="connsiteY317" fmla="*/ 8927432 h 15135727"/>
              <a:gd name="connsiteX318" fmla="*/ 1588169 w 8128084"/>
              <a:gd name="connsiteY318" fmla="*/ 9023685 h 15135727"/>
              <a:gd name="connsiteX319" fmla="*/ 1515979 w 8128084"/>
              <a:gd name="connsiteY319" fmla="*/ 8879306 h 15135727"/>
              <a:gd name="connsiteX320" fmla="*/ 1347537 w 8128084"/>
              <a:gd name="connsiteY320" fmla="*/ 8879306 h 15135727"/>
              <a:gd name="connsiteX321" fmla="*/ 1347537 w 8128084"/>
              <a:gd name="connsiteY321" fmla="*/ 8710864 h 15135727"/>
              <a:gd name="connsiteX322" fmla="*/ 1106906 w 8128084"/>
              <a:gd name="connsiteY322" fmla="*/ 8783053 h 15135727"/>
              <a:gd name="connsiteX323" fmla="*/ 890337 w 8128084"/>
              <a:gd name="connsiteY323" fmla="*/ 8686800 h 15135727"/>
              <a:gd name="connsiteX324" fmla="*/ 649706 w 8128084"/>
              <a:gd name="connsiteY324" fmla="*/ 8662737 h 15135727"/>
              <a:gd name="connsiteX325" fmla="*/ 385011 w 8128084"/>
              <a:gd name="connsiteY325" fmla="*/ 8566485 h 15135727"/>
              <a:gd name="connsiteX326" fmla="*/ 577516 w 8128084"/>
              <a:gd name="connsiteY326" fmla="*/ 8373979 h 15135727"/>
              <a:gd name="connsiteX327" fmla="*/ 794085 w 8128084"/>
              <a:gd name="connsiteY327" fmla="*/ 8301790 h 15135727"/>
              <a:gd name="connsiteX328" fmla="*/ 745958 w 8128084"/>
              <a:gd name="connsiteY328" fmla="*/ 8133348 h 15135727"/>
              <a:gd name="connsiteX329" fmla="*/ 818148 w 8128084"/>
              <a:gd name="connsiteY329" fmla="*/ 7820527 h 15135727"/>
              <a:gd name="connsiteX330" fmla="*/ 697832 w 8128084"/>
              <a:gd name="connsiteY330" fmla="*/ 7820527 h 15135727"/>
              <a:gd name="connsiteX331" fmla="*/ 625642 w 8128084"/>
              <a:gd name="connsiteY331" fmla="*/ 7916779 h 15135727"/>
              <a:gd name="connsiteX332" fmla="*/ 457200 w 8128084"/>
              <a:gd name="connsiteY332" fmla="*/ 7820527 h 15135727"/>
              <a:gd name="connsiteX333" fmla="*/ 529390 w 8128084"/>
              <a:gd name="connsiteY333" fmla="*/ 7700211 h 15135727"/>
              <a:gd name="connsiteX334" fmla="*/ 938464 w 8128084"/>
              <a:gd name="connsiteY334" fmla="*/ 7676148 h 15135727"/>
              <a:gd name="connsiteX335" fmla="*/ 1058779 w 8128084"/>
              <a:gd name="connsiteY335" fmla="*/ 7459579 h 15135727"/>
              <a:gd name="connsiteX336" fmla="*/ 1203158 w 8128084"/>
              <a:gd name="connsiteY336" fmla="*/ 7603958 h 15135727"/>
              <a:gd name="connsiteX337" fmla="*/ 1299411 w 8128084"/>
              <a:gd name="connsiteY337" fmla="*/ 7555832 h 15135727"/>
              <a:gd name="connsiteX338" fmla="*/ 1443790 w 8128084"/>
              <a:gd name="connsiteY338" fmla="*/ 7507706 h 15135727"/>
              <a:gd name="connsiteX339" fmla="*/ 1684421 w 8128084"/>
              <a:gd name="connsiteY339" fmla="*/ 7603958 h 15135727"/>
              <a:gd name="connsiteX340" fmla="*/ 1684421 w 8128084"/>
              <a:gd name="connsiteY340" fmla="*/ 7603958 h 15135727"/>
              <a:gd name="connsiteX341" fmla="*/ 1540042 w 8128084"/>
              <a:gd name="connsiteY341" fmla="*/ 7363327 h 15135727"/>
              <a:gd name="connsiteX342" fmla="*/ 1299411 w 8128084"/>
              <a:gd name="connsiteY342" fmla="*/ 7315200 h 15135727"/>
              <a:gd name="connsiteX343" fmla="*/ 1130969 w 8128084"/>
              <a:gd name="connsiteY343" fmla="*/ 7339264 h 15135727"/>
              <a:gd name="connsiteX344" fmla="*/ 1034716 w 8128084"/>
              <a:gd name="connsiteY344" fmla="*/ 7315200 h 15135727"/>
              <a:gd name="connsiteX345" fmla="*/ 1155032 w 8128084"/>
              <a:gd name="connsiteY345" fmla="*/ 7050506 h 15135727"/>
              <a:gd name="connsiteX346" fmla="*/ 1155032 w 8128084"/>
              <a:gd name="connsiteY346" fmla="*/ 6930190 h 15135727"/>
              <a:gd name="connsiteX347" fmla="*/ 1155032 w 8128084"/>
              <a:gd name="connsiteY347" fmla="*/ 6761748 h 15135727"/>
              <a:gd name="connsiteX348" fmla="*/ 1203158 w 8128084"/>
              <a:gd name="connsiteY348" fmla="*/ 6617369 h 15135727"/>
              <a:gd name="connsiteX349" fmla="*/ 1371600 w 8128084"/>
              <a:gd name="connsiteY349" fmla="*/ 6472990 h 15135727"/>
              <a:gd name="connsiteX350" fmla="*/ 1443790 w 8128084"/>
              <a:gd name="connsiteY350" fmla="*/ 6328611 h 15135727"/>
              <a:gd name="connsiteX351" fmla="*/ 1419727 w 8128084"/>
              <a:gd name="connsiteY351" fmla="*/ 6208295 h 15135727"/>
              <a:gd name="connsiteX352" fmla="*/ 1275348 w 8128084"/>
              <a:gd name="connsiteY352" fmla="*/ 6304548 h 15135727"/>
              <a:gd name="connsiteX353" fmla="*/ 1323474 w 8128084"/>
              <a:gd name="connsiteY353" fmla="*/ 6015790 h 15135727"/>
              <a:gd name="connsiteX354" fmla="*/ 1540042 w 8128084"/>
              <a:gd name="connsiteY354" fmla="*/ 5871411 h 15135727"/>
              <a:gd name="connsiteX355" fmla="*/ 1540042 w 8128084"/>
              <a:gd name="connsiteY355" fmla="*/ 5751095 h 15135727"/>
              <a:gd name="connsiteX356" fmla="*/ 1395664 w 8128084"/>
              <a:gd name="connsiteY356" fmla="*/ 5799221 h 15135727"/>
              <a:gd name="connsiteX357" fmla="*/ 1179095 w 8128084"/>
              <a:gd name="connsiteY357" fmla="*/ 5799221 h 15135727"/>
              <a:gd name="connsiteX358" fmla="*/ 890337 w 8128084"/>
              <a:gd name="connsiteY358" fmla="*/ 5775158 h 15135727"/>
              <a:gd name="connsiteX359" fmla="*/ 697832 w 8128084"/>
              <a:gd name="connsiteY359" fmla="*/ 5606716 h 15135727"/>
              <a:gd name="connsiteX360" fmla="*/ 577516 w 8128084"/>
              <a:gd name="connsiteY360" fmla="*/ 5582653 h 15135727"/>
              <a:gd name="connsiteX361" fmla="*/ 697832 w 8128084"/>
              <a:gd name="connsiteY361" fmla="*/ 5775158 h 15135727"/>
              <a:gd name="connsiteX362" fmla="*/ 409074 w 8128084"/>
              <a:gd name="connsiteY362" fmla="*/ 5799221 h 15135727"/>
              <a:gd name="connsiteX363" fmla="*/ 168442 w 8128084"/>
              <a:gd name="connsiteY363" fmla="*/ 5702969 h 15135727"/>
              <a:gd name="connsiteX364" fmla="*/ 264695 w 8128084"/>
              <a:gd name="connsiteY364" fmla="*/ 5558590 h 15135727"/>
              <a:gd name="connsiteX365" fmla="*/ 144379 w 8128084"/>
              <a:gd name="connsiteY365" fmla="*/ 5510464 h 15135727"/>
              <a:gd name="connsiteX366" fmla="*/ 0 w 8128084"/>
              <a:gd name="connsiteY366" fmla="*/ 5462337 h 15135727"/>
              <a:gd name="connsiteX367" fmla="*/ 96253 w 8128084"/>
              <a:gd name="connsiteY367"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42827 w 8128084"/>
              <a:gd name="connsiteY202" fmla="*/ 14383753 h 15135727"/>
              <a:gd name="connsiteX203" fmla="*/ 4403558 w 8128084"/>
              <a:gd name="connsiteY203" fmla="*/ 14437895 h 15135727"/>
              <a:gd name="connsiteX204" fmla="*/ 4340058 w 8128084"/>
              <a:gd name="connsiteY204" fmla="*/ 14475995 h 15135727"/>
              <a:gd name="connsiteX205" fmla="*/ 4303127 w 8128084"/>
              <a:gd name="connsiteY205" fmla="*/ 14364703 h 15135727"/>
              <a:gd name="connsiteX206" fmla="*/ 4276892 w 8128084"/>
              <a:gd name="connsiteY206" fmla="*/ 14296190 h 15135727"/>
              <a:gd name="connsiteX207" fmla="*/ 4235116 w 8128084"/>
              <a:gd name="connsiteY207" fmla="*/ 14341642 h 15135727"/>
              <a:gd name="connsiteX208" fmla="*/ 4162927 w 8128084"/>
              <a:gd name="connsiteY208" fmla="*/ 14389769 h 15135727"/>
              <a:gd name="connsiteX209" fmla="*/ 4137527 w 8128084"/>
              <a:gd name="connsiteY209" fmla="*/ 14364369 h 15135727"/>
              <a:gd name="connsiteX210" fmla="*/ 3998327 w 8128084"/>
              <a:gd name="connsiteY210" fmla="*/ 14409153 h 15135727"/>
              <a:gd name="connsiteX211" fmla="*/ 4023727 w 8128084"/>
              <a:gd name="connsiteY211" fmla="*/ 14275803 h 15135727"/>
              <a:gd name="connsiteX212" fmla="*/ 3915945 w 8128084"/>
              <a:gd name="connsiteY212" fmla="*/ 14289840 h 15135727"/>
              <a:gd name="connsiteX213" fmla="*/ 3801979 w 8128084"/>
              <a:gd name="connsiteY213" fmla="*/ 14293516 h 15135727"/>
              <a:gd name="connsiteX214" fmla="*/ 3719764 w 8128084"/>
              <a:gd name="connsiteY214" fmla="*/ 14415169 h 15135727"/>
              <a:gd name="connsiteX215" fmla="*/ 3625850 w 8128084"/>
              <a:gd name="connsiteY215" fmla="*/ 14616364 h 15135727"/>
              <a:gd name="connsiteX216" fmla="*/ 3513221 w 8128084"/>
              <a:gd name="connsiteY216" fmla="*/ 14726653 h 15135727"/>
              <a:gd name="connsiteX217" fmla="*/ 3583071 w 8128084"/>
              <a:gd name="connsiteY217" fmla="*/ 14832932 h 15135727"/>
              <a:gd name="connsiteX218" fmla="*/ 3633537 w 8128084"/>
              <a:gd name="connsiteY218" fmla="*/ 14967285 h 15135727"/>
              <a:gd name="connsiteX219" fmla="*/ 3609474 w 8128084"/>
              <a:gd name="connsiteY219" fmla="*/ 15087600 h 15135727"/>
              <a:gd name="connsiteX220" fmla="*/ 3479132 w 8128084"/>
              <a:gd name="connsiteY220" fmla="*/ 14975974 h 15135727"/>
              <a:gd name="connsiteX221" fmla="*/ 3304340 w 8128084"/>
              <a:gd name="connsiteY221" fmla="*/ 14949237 h 15135727"/>
              <a:gd name="connsiteX222" fmla="*/ 3261227 w 8128084"/>
              <a:gd name="connsiteY222" fmla="*/ 14787145 h 15135727"/>
              <a:gd name="connsiteX223" fmla="*/ 3128211 w 8128084"/>
              <a:gd name="connsiteY223" fmla="*/ 14919158 h 15135727"/>
              <a:gd name="connsiteX224" fmla="*/ 3090277 w 8128084"/>
              <a:gd name="connsiteY224" fmla="*/ 15075903 h 15135727"/>
              <a:gd name="connsiteX225" fmla="*/ 2959769 w 8128084"/>
              <a:gd name="connsiteY225" fmla="*/ 15135727 h 15135727"/>
              <a:gd name="connsiteX226" fmla="*/ 2891256 w 8128084"/>
              <a:gd name="connsiteY226" fmla="*/ 14945895 h 15135727"/>
              <a:gd name="connsiteX227" fmla="*/ 2829927 w 8128084"/>
              <a:gd name="connsiteY227" fmla="*/ 14872703 h 15135727"/>
              <a:gd name="connsiteX228" fmla="*/ 2887579 w 8128084"/>
              <a:gd name="connsiteY228" fmla="*/ 14774779 h 15135727"/>
              <a:gd name="connsiteX229" fmla="*/ 2779127 w 8128084"/>
              <a:gd name="connsiteY229" fmla="*/ 14694903 h 15135727"/>
              <a:gd name="connsiteX230" fmla="*/ 2839453 w 8128084"/>
              <a:gd name="connsiteY230" fmla="*/ 14582274 h 15135727"/>
              <a:gd name="connsiteX231" fmla="*/ 2935706 w 8128084"/>
              <a:gd name="connsiteY231" fmla="*/ 14510085 h 15135727"/>
              <a:gd name="connsiteX232" fmla="*/ 2948406 w 8128084"/>
              <a:gd name="connsiteY232" fmla="*/ 14554535 h 15135727"/>
              <a:gd name="connsiteX233" fmla="*/ 2855327 w 8128084"/>
              <a:gd name="connsiteY233" fmla="*/ 14371053 h 15135727"/>
              <a:gd name="connsiteX234" fmla="*/ 3014077 w 8128084"/>
              <a:gd name="connsiteY234" fmla="*/ 14447253 h 15135727"/>
              <a:gd name="connsiteX235" fmla="*/ 3029285 w 8128084"/>
              <a:gd name="connsiteY235" fmla="*/ 14363032 h 15135727"/>
              <a:gd name="connsiteX236" fmla="*/ 3152274 w 8128084"/>
              <a:gd name="connsiteY236" fmla="*/ 14341642 h 15135727"/>
              <a:gd name="connsiteX237" fmla="*/ 3226135 w 8128084"/>
              <a:gd name="connsiteY237" fmla="*/ 14269453 h 15135727"/>
              <a:gd name="connsiteX238" fmla="*/ 3152274 w 8128084"/>
              <a:gd name="connsiteY238" fmla="*/ 14197264 h 15135727"/>
              <a:gd name="connsiteX239" fmla="*/ 3152274 w 8128084"/>
              <a:gd name="connsiteY239" fmla="*/ 14052885 h 15135727"/>
              <a:gd name="connsiteX240" fmla="*/ 3086435 w 8128084"/>
              <a:gd name="connsiteY240" fmla="*/ 14037845 h 15135727"/>
              <a:gd name="connsiteX241" fmla="*/ 3056021 w 8128084"/>
              <a:gd name="connsiteY241" fmla="*/ 14153148 h 15135727"/>
              <a:gd name="connsiteX242" fmla="*/ 2935706 w 8128084"/>
              <a:gd name="connsiteY242" fmla="*/ 14076948 h 15135727"/>
              <a:gd name="connsiteX243" fmla="*/ 2863516 w 8128084"/>
              <a:gd name="connsiteY243" fmla="*/ 14093324 h 15135727"/>
              <a:gd name="connsiteX244" fmla="*/ 2804527 w 8128084"/>
              <a:gd name="connsiteY244" fmla="*/ 14218653 h 15135727"/>
              <a:gd name="connsiteX245" fmla="*/ 2719137 w 8128084"/>
              <a:gd name="connsiteY245" fmla="*/ 14197264 h 15135727"/>
              <a:gd name="connsiteX246" fmla="*/ 2653298 w 8128084"/>
              <a:gd name="connsiteY246" fmla="*/ 14248064 h 15135727"/>
              <a:gd name="connsiteX247" fmla="*/ 2560721 w 8128084"/>
              <a:gd name="connsiteY247" fmla="*/ 14150474 h 15135727"/>
              <a:gd name="connsiteX248" fmla="*/ 2436729 w 8128084"/>
              <a:gd name="connsiteY248" fmla="*/ 13804566 h 15135727"/>
              <a:gd name="connsiteX249" fmla="*/ 2550527 w 8128084"/>
              <a:gd name="connsiteY249" fmla="*/ 13805903 h 15135727"/>
              <a:gd name="connsiteX250" fmla="*/ 2729498 w 8128084"/>
              <a:gd name="connsiteY250" fmla="*/ 13812253 h 15135727"/>
              <a:gd name="connsiteX251" fmla="*/ 2633077 w 8128084"/>
              <a:gd name="connsiteY251" fmla="*/ 13755103 h 15135727"/>
              <a:gd name="connsiteX252" fmla="*/ 2553369 w 8128084"/>
              <a:gd name="connsiteY252" fmla="*/ 13475369 h 15135727"/>
              <a:gd name="connsiteX253" fmla="*/ 2658645 w 8128084"/>
              <a:gd name="connsiteY253" fmla="*/ 13224711 h 15135727"/>
              <a:gd name="connsiteX254" fmla="*/ 2719137 w 8128084"/>
              <a:gd name="connsiteY254" fmla="*/ 13042232 h 15135727"/>
              <a:gd name="connsiteX255" fmla="*/ 2791327 w 8128084"/>
              <a:gd name="connsiteY255" fmla="*/ 12945979 h 15135727"/>
              <a:gd name="connsiteX256" fmla="*/ 2969627 w 8128084"/>
              <a:gd name="connsiteY256" fmla="*/ 12929603 h 15135727"/>
              <a:gd name="connsiteX257" fmla="*/ 3031958 w 8128084"/>
              <a:gd name="connsiteY257" fmla="*/ 13090358 h 15135727"/>
              <a:gd name="connsiteX258" fmla="*/ 3102977 w 8128084"/>
              <a:gd name="connsiteY258" fmla="*/ 12974053 h 15135727"/>
              <a:gd name="connsiteX259" fmla="*/ 3043321 w 8128084"/>
              <a:gd name="connsiteY259" fmla="*/ 12836024 h 15135727"/>
              <a:gd name="connsiteX260" fmla="*/ 2849479 w 8128084"/>
              <a:gd name="connsiteY260" fmla="*/ 12815637 h 15135727"/>
              <a:gd name="connsiteX261" fmla="*/ 2815390 w 8128084"/>
              <a:gd name="connsiteY261" fmla="*/ 12777537 h 15135727"/>
              <a:gd name="connsiteX262" fmla="*/ 2887077 w 8128084"/>
              <a:gd name="connsiteY262" fmla="*/ 12586703 h 15135727"/>
              <a:gd name="connsiteX263" fmla="*/ 3153777 w 8128084"/>
              <a:gd name="connsiteY263" fmla="*/ 12516853 h 15135727"/>
              <a:gd name="connsiteX264" fmla="*/ 3239837 w 8128084"/>
              <a:gd name="connsiteY264" fmla="*/ 12311314 h 15135727"/>
              <a:gd name="connsiteX265" fmla="*/ 3104148 w 8128084"/>
              <a:gd name="connsiteY265" fmla="*/ 12320337 h 15135727"/>
              <a:gd name="connsiteX266" fmla="*/ 3040648 w 8128084"/>
              <a:gd name="connsiteY266" fmla="*/ 12320337 h 15135727"/>
              <a:gd name="connsiteX267" fmla="*/ 2956927 w 8128084"/>
              <a:gd name="connsiteY267" fmla="*/ 12237453 h 15135727"/>
              <a:gd name="connsiteX268" fmla="*/ 3007895 w 8128084"/>
              <a:gd name="connsiteY268" fmla="*/ 12079706 h 15135727"/>
              <a:gd name="connsiteX269" fmla="*/ 2810042 w 8128084"/>
              <a:gd name="connsiteY269" fmla="*/ 11954377 h 15135727"/>
              <a:gd name="connsiteX270" fmla="*/ 2863516 w 8128084"/>
              <a:gd name="connsiteY270" fmla="*/ 11694695 h 15135727"/>
              <a:gd name="connsiteX271" fmla="*/ 2817227 w 8128084"/>
              <a:gd name="connsiteY271" fmla="*/ 11507203 h 15135727"/>
              <a:gd name="connsiteX272" fmla="*/ 2911642 w 8128084"/>
              <a:gd name="connsiteY272" fmla="*/ 11454064 h 15135727"/>
              <a:gd name="connsiteX273" fmla="*/ 2988677 w 8128084"/>
              <a:gd name="connsiteY273" fmla="*/ 11494503 h 15135727"/>
              <a:gd name="connsiteX274" fmla="*/ 3011571 w 8128084"/>
              <a:gd name="connsiteY274" fmla="*/ 11454064 h 15135727"/>
              <a:gd name="connsiteX275" fmla="*/ 2850482 w 8128084"/>
              <a:gd name="connsiteY275" fmla="*/ 11381874 h 15135727"/>
              <a:gd name="connsiteX276" fmla="*/ 2993858 w 8128084"/>
              <a:gd name="connsiteY276" fmla="*/ 11266571 h 15135727"/>
              <a:gd name="connsiteX277" fmla="*/ 3007895 w 8128084"/>
              <a:gd name="connsiteY277" fmla="*/ 11189369 h 15135727"/>
              <a:gd name="connsiteX278" fmla="*/ 2874879 w 8128084"/>
              <a:gd name="connsiteY278" fmla="*/ 11179342 h 15135727"/>
              <a:gd name="connsiteX279" fmla="*/ 2919329 w 8128084"/>
              <a:gd name="connsiteY279" fmla="*/ 11023600 h 15135727"/>
              <a:gd name="connsiteX280" fmla="*/ 2887579 w 8128084"/>
              <a:gd name="connsiteY280" fmla="*/ 10924674 h 15135727"/>
              <a:gd name="connsiteX281" fmla="*/ 2760914 w 8128084"/>
              <a:gd name="connsiteY281" fmla="*/ 11065377 h 15135727"/>
              <a:gd name="connsiteX282" fmla="*/ 2667000 w 8128084"/>
              <a:gd name="connsiteY282" fmla="*/ 10969124 h 15135727"/>
              <a:gd name="connsiteX283" fmla="*/ 2607845 w 8128084"/>
              <a:gd name="connsiteY283" fmla="*/ 11071727 h 15135727"/>
              <a:gd name="connsiteX284" fmla="*/ 2526632 w 8128084"/>
              <a:gd name="connsiteY284" fmla="*/ 11117179 h 15135727"/>
              <a:gd name="connsiteX285" fmla="*/ 2410827 w 8128084"/>
              <a:gd name="connsiteY285" fmla="*/ 11100803 h 15135727"/>
              <a:gd name="connsiteX286" fmla="*/ 2334127 w 8128084"/>
              <a:gd name="connsiteY286" fmla="*/ 10996864 h 15135727"/>
              <a:gd name="connsiteX287" fmla="*/ 2358190 w 8128084"/>
              <a:gd name="connsiteY287" fmla="*/ 10732169 h 15135727"/>
              <a:gd name="connsiteX288" fmla="*/ 2334127 w 8128084"/>
              <a:gd name="connsiteY288" fmla="*/ 10587790 h 15135727"/>
              <a:gd name="connsiteX289" fmla="*/ 2406316 w 8128084"/>
              <a:gd name="connsiteY289" fmla="*/ 10491537 h 15135727"/>
              <a:gd name="connsiteX290" fmla="*/ 2598821 w 8128084"/>
              <a:gd name="connsiteY290" fmla="*/ 10684042 h 15135727"/>
              <a:gd name="connsiteX291" fmla="*/ 2767264 w 8128084"/>
              <a:gd name="connsiteY291" fmla="*/ 10684042 h 15135727"/>
              <a:gd name="connsiteX292" fmla="*/ 2646948 w 8128084"/>
              <a:gd name="connsiteY292" fmla="*/ 10515600 h 15135727"/>
              <a:gd name="connsiteX293" fmla="*/ 2815390 w 8128084"/>
              <a:gd name="connsiteY293" fmla="*/ 10395285 h 15135727"/>
              <a:gd name="connsiteX294" fmla="*/ 3080085 w 8128084"/>
              <a:gd name="connsiteY294" fmla="*/ 10419348 h 15135727"/>
              <a:gd name="connsiteX295" fmla="*/ 3248527 w 8128084"/>
              <a:gd name="connsiteY295" fmla="*/ 10539664 h 15135727"/>
              <a:gd name="connsiteX296" fmla="*/ 3320716 w 8128084"/>
              <a:gd name="connsiteY296" fmla="*/ 10659979 h 15135727"/>
              <a:gd name="connsiteX297" fmla="*/ 3465095 w 8128084"/>
              <a:gd name="connsiteY297" fmla="*/ 10659979 h 15135727"/>
              <a:gd name="connsiteX298" fmla="*/ 3441032 w 8128084"/>
              <a:gd name="connsiteY298" fmla="*/ 10491537 h 15135727"/>
              <a:gd name="connsiteX299" fmla="*/ 3392906 w 8128084"/>
              <a:gd name="connsiteY299" fmla="*/ 10250906 h 15135727"/>
              <a:gd name="connsiteX300" fmla="*/ 3152274 w 8128084"/>
              <a:gd name="connsiteY300" fmla="*/ 10250906 h 15135727"/>
              <a:gd name="connsiteX301" fmla="*/ 3176337 w 8128084"/>
              <a:gd name="connsiteY301" fmla="*/ 10178716 h 15135727"/>
              <a:gd name="connsiteX302" fmla="*/ 3104148 w 8128084"/>
              <a:gd name="connsiteY302" fmla="*/ 10154653 h 15135727"/>
              <a:gd name="connsiteX303" fmla="*/ 3007895 w 8128084"/>
              <a:gd name="connsiteY303" fmla="*/ 9962148 h 15135727"/>
              <a:gd name="connsiteX304" fmla="*/ 3176337 w 8128084"/>
              <a:gd name="connsiteY304" fmla="*/ 9889958 h 15135727"/>
              <a:gd name="connsiteX305" fmla="*/ 2959769 w 8128084"/>
              <a:gd name="connsiteY305" fmla="*/ 9504948 h 15135727"/>
              <a:gd name="connsiteX306" fmla="*/ 2791327 w 8128084"/>
              <a:gd name="connsiteY306" fmla="*/ 9456821 h 15135727"/>
              <a:gd name="connsiteX307" fmla="*/ 2574758 w 8128084"/>
              <a:gd name="connsiteY307" fmla="*/ 9336506 h 15135727"/>
              <a:gd name="connsiteX308" fmla="*/ 2550695 w 8128084"/>
              <a:gd name="connsiteY308" fmla="*/ 9071811 h 15135727"/>
              <a:gd name="connsiteX309" fmla="*/ 2695074 w 8128084"/>
              <a:gd name="connsiteY309" fmla="*/ 8999621 h 15135727"/>
              <a:gd name="connsiteX310" fmla="*/ 2622885 w 8128084"/>
              <a:gd name="connsiteY310" fmla="*/ 8975558 h 15135727"/>
              <a:gd name="connsiteX311" fmla="*/ 2430379 w 8128084"/>
              <a:gd name="connsiteY311" fmla="*/ 8999621 h 15135727"/>
              <a:gd name="connsiteX312" fmla="*/ 2261937 w 8128084"/>
              <a:gd name="connsiteY312" fmla="*/ 9168064 h 15135727"/>
              <a:gd name="connsiteX313" fmla="*/ 2237874 w 8128084"/>
              <a:gd name="connsiteY313" fmla="*/ 8999621 h 15135727"/>
              <a:gd name="connsiteX314" fmla="*/ 2117558 w 8128084"/>
              <a:gd name="connsiteY314" fmla="*/ 8975558 h 15135727"/>
              <a:gd name="connsiteX315" fmla="*/ 2045369 w 8128084"/>
              <a:gd name="connsiteY315" fmla="*/ 8783053 h 15135727"/>
              <a:gd name="connsiteX316" fmla="*/ 1852864 w 8128084"/>
              <a:gd name="connsiteY316" fmla="*/ 8758990 h 15135727"/>
              <a:gd name="connsiteX317" fmla="*/ 1636295 w 8128084"/>
              <a:gd name="connsiteY317" fmla="*/ 8927432 h 15135727"/>
              <a:gd name="connsiteX318" fmla="*/ 1588169 w 8128084"/>
              <a:gd name="connsiteY318" fmla="*/ 9023685 h 15135727"/>
              <a:gd name="connsiteX319" fmla="*/ 1515979 w 8128084"/>
              <a:gd name="connsiteY319" fmla="*/ 8879306 h 15135727"/>
              <a:gd name="connsiteX320" fmla="*/ 1347537 w 8128084"/>
              <a:gd name="connsiteY320" fmla="*/ 8879306 h 15135727"/>
              <a:gd name="connsiteX321" fmla="*/ 1347537 w 8128084"/>
              <a:gd name="connsiteY321" fmla="*/ 8710864 h 15135727"/>
              <a:gd name="connsiteX322" fmla="*/ 1106906 w 8128084"/>
              <a:gd name="connsiteY322" fmla="*/ 8783053 h 15135727"/>
              <a:gd name="connsiteX323" fmla="*/ 890337 w 8128084"/>
              <a:gd name="connsiteY323" fmla="*/ 8686800 h 15135727"/>
              <a:gd name="connsiteX324" fmla="*/ 649706 w 8128084"/>
              <a:gd name="connsiteY324" fmla="*/ 8662737 h 15135727"/>
              <a:gd name="connsiteX325" fmla="*/ 385011 w 8128084"/>
              <a:gd name="connsiteY325" fmla="*/ 8566485 h 15135727"/>
              <a:gd name="connsiteX326" fmla="*/ 577516 w 8128084"/>
              <a:gd name="connsiteY326" fmla="*/ 8373979 h 15135727"/>
              <a:gd name="connsiteX327" fmla="*/ 794085 w 8128084"/>
              <a:gd name="connsiteY327" fmla="*/ 8301790 h 15135727"/>
              <a:gd name="connsiteX328" fmla="*/ 745958 w 8128084"/>
              <a:gd name="connsiteY328" fmla="*/ 8133348 h 15135727"/>
              <a:gd name="connsiteX329" fmla="*/ 818148 w 8128084"/>
              <a:gd name="connsiteY329" fmla="*/ 7820527 h 15135727"/>
              <a:gd name="connsiteX330" fmla="*/ 697832 w 8128084"/>
              <a:gd name="connsiteY330" fmla="*/ 7820527 h 15135727"/>
              <a:gd name="connsiteX331" fmla="*/ 625642 w 8128084"/>
              <a:gd name="connsiteY331" fmla="*/ 7916779 h 15135727"/>
              <a:gd name="connsiteX332" fmla="*/ 457200 w 8128084"/>
              <a:gd name="connsiteY332" fmla="*/ 7820527 h 15135727"/>
              <a:gd name="connsiteX333" fmla="*/ 529390 w 8128084"/>
              <a:gd name="connsiteY333" fmla="*/ 7700211 h 15135727"/>
              <a:gd name="connsiteX334" fmla="*/ 938464 w 8128084"/>
              <a:gd name="connsiteY334" fmla="*/ 7676148 h 15135727"/>
              <a:gd name="connsiteX335" fmla="*/ 1058779 w 8128084"/>
              <a:gd name="connsiteY335" fmla="*/ 7459579 h 15135727"/>
              <a:gd name="connsiteX336" fmla="*/ 1203158 w 8128084"/>
              <a:gd name="connsiteY336" fmla="*/ 7603958 h 15135727"/>
              <a:gd name="connsiteX337" fmla="*/ 1299411 w 8128084"/>
              <a:gd name="connsiteY337" fmla="*/ 7555832 h 15135727"/>
              <a:gd name="connsiteX338" fmla="*/ 1443790 w 8128084"/>
              <a:gd name="connsiteY338" fmla="*/ 7507706 h 15135727"/>
              <a:gd name="connsiteX339" fmla="*/ 1684421 w 8128084"/>
              <a:gd name="connsiteY339" fmla="*/ 7603958 h 15135727"/>
              <a:gd name="connsiteX340" fmla="*/ 1684421 w 8128084"/>
              <a:gd name="connsiteY340" fmla="*/ 7603958 h 15135727"/>
              <a:gd name="connsiteX341" fmla="*/ 1540042 w 8128084"/>
              <a:gd name="connsiteY341" fmla="*/ 7363327 h 15135727"/>
              <a:gd name="connsiteX342" fmla="*/ 1299411 w 8128084"/>
              <a:gd name="connsiteY342" fmla="*/ 7315200 h 15135727"/>
              <a:gd name="connsiteX343" fmla="*/ 1130969 w 8128084"/>
              <a:gd name="connsiteY343" fmla="*/ 7339264 h 15135727"/>
              <a:gd name="connsiteX344" fmla="*/ 1034716 w 8128084"/>
              <a:gd name="connsiteY344" fmla="*/ 7315200 h 15135727"/>
              <a:gd name="connsiteX345" fmla="*/ 1155032 w 8128084"/>
              <a:gd name="connsiteY345" fmla="*/ 7050506 h 15135727"/>
              <a:gd name="connsiteX346" fmla="*/ 1155032 w 8128084"/>
              <a:gd name="connsiteY346" fmla="*/ 6930190 h 15135727"/>
              <a:gd name="connsiteX347" fmla="*/ 1155032 w 8128084"/>
              <a:gd name="connsiteY347" fmla="*/ 6761748 h 15135727"/>
              <a:gd name="connsiteX348" fmla="*/ 1203158 w 8128084"/>
              <a:gd name="connsiteY348" fmla="*/ 6617369 h 15135727"/>
              <a:gd name="connsiteX349" fmla="*/ 1371600 w 8128084"/>
              <a:gd name="connsiteY349" fmla="*/ 6472990 h 15135727"/>
              <a:gd name="connsiteX350" fmla="*/ 1443790 w 8128084"/>
              <a:gd name="connsiteY350" fmla="*/ 6328611 h 15135727"/>
              <a:gd name="connsiteX351" fmla="*/ 1419727 w 8128084"/>
              <a:gd name="connsiteY351" fmla="*/ 6208295 h 15135727"/>
              <a:gd name="connsiteX352" fmla="*/ 1275348 w 8128084"/>
              <a:gd name="connsiteY352" fmla="*/ 6304548 h 15135727"/>
              <a:gd name="connsiteX353" fmla="*/ 1323474 w 8128084"/>
              <a:gd name="connsiteY353" fmla="*/ 6015790 h 15135727"/>
              <a:gd name="connsiteX354" fmla="*/ 1540042 w 8128084"/>
              <a:gd name="connsiteY354" fmla="*/ 5871411 h 15135727"/>
              <a:gd name="connsiteX355" fmla="*/ 1540042 w 8128084"/>
              <a:gd name="connsiteY355" fmla="*/ 5751095 h 15135727"/>
              <a:gd name="connsiteX356" fmla="*/ 1395664 w 8128084"/>
              <a:gd name="connsiteY356" fmla="*/ 5799221 h 15135727"/>
              <a:gd name="connsiteX357" fmla="*/ 1179095 w 8128084"/>
              <a:gd name="connsiteY357" fmla="*/ 5799221 h 15135727"/>
              <a:gd name="connsiteX358" fmla="*/ 890337 w 8128084"/>
              <a:gd name="connsiteY358" fmla="*/ 5775158 h 15135727"/>
              <a:gd name="connsiteX359" fmla="*/ 697832 w 8128084"/>
              <a:gd name="connsiteY359" fmla="*/ 5606716 h 15135727"/>
              <a:gd name="connsiteX360" fmla="*/ 577516 w 8128084"/>
              <a:gd name="connsiteY360" fmla="*/ 5582653 h 15135727"/>
              <a:gd name="connsiteX361" fmla="*/ 697832 w 8128084"/>
              <a:gd name="connsiteY361" fmla="*/ 5775158 h 15135727"/>
              <a:gd name="connsiteX362" fmla="*/ 409074 w 8128084"/>
              <a:gd name="connsiteY362" fmla="*/ 5799221 h 15135727"/>
              <a:gd name="connsiteX363" fmla="*/ 168442 w 8128084"/>
              <a:gd name="connsiteY363" fmla="*/ 5702969 h 15135727"/>
              <a:gd name="connsiteX364" fmla="*/ 264695 w 8128084"/>
              <a:gd name="connsiteY364" fmla="*/ 5558590 h 15135727"/>
              <a:gd name="connsiteX365" fmla="*/ 144379 w 8128084"/>
              <a:gd name="connsiteY365" fmla="*/ 5510464 h 15135727"/>
              <a:gd name="connsiteX366" fmla="*/ 0 w 8128084"/>
              <a:gd name="connsiteY366" fmla="*/ 5462337 h 15135727"/>
              <a:gd name="connsiteX367" fmla="*/ 96253 w 8128084"/>
              <a:gd name="connsiteY367"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42827 w 8128084"/>
              <a:gd name="connsiteY202" fmla="*/ 14383753 h 15135727"/>
              <a:gd name="connsiteX203" fmla="*/ 4403558 w 8128084"/>
              <a:gd name="connsiteY203" fmla="*/ 14437895 h 15135727"/>
              <a:gd name="connsiteX204" fmla="*/ 4340058 w 8128084"/>
              <a:gd name="connsiteY204" fmla="*/ 14475995 h 15135727"/>
              <a:gd name="connsiteX205" fmla="*/ 4303127 w 8128084"/>
              <a:gd name="connsiteY205" fmla="*/ 14364703 h 15135727"/>
              <a:gd name="connsiteX206" fmla="*/ 4276892 w 8128084"/>
              <a:gd name="connsiteY206" fmla="*/ 14296190 h 15135727"/>
              <a:gd name="connsiteX207" fmla="*/ 4235116 w 8128084"/>
              <a:gd name="connsiteY207" fmla="*/ 14341642 h 15135727"/>
              <a:gd name="connsiteX208" fmla="*/ 4162927 w 8128084"/>
              <a:gd name="connsiteY208" fmla="*/ 14389769 h 15135727"/>
              <a:gd name="connsiteX209" fmla="*/ 4137527 w 8128084"/>
              <a:gd name="connsiteY209" fmla="*/ 14364369 h 15135727"/>
              <a:gd name="connsiteX210" fmla="*/ 3998327 w 8128084"/>
              <a:gd name="connsiteY210" fmla="*/ 14409153 h 15135727"/>
              <a:gd name="connsiteX211" fmla="*/ 4023727 w 8128084"/>
              <a:gd name="connsiteY211" fmla="*/ 14275803 h 15135727"/>
              <a:gd name="connsiteX212" fmla="*/ 3915945 w 8128084"/>
              <a:gd name="connsiteY212" fmla="*/ 14289840 h 15135727"/>
              <a:gd name="connsiteX213" fmla="*/ 3801979 w 8128084"/>
              <a:gd name="connsiteY213" fmla="*/ 14293516 h 15135727"/>
              <a:gd name="connsiteX214" fmla="*/ 3719764 w 8128084"/>
              <a:gd name="connsiteY214" fmla="*/ 14415169 h 15135727"/>
              <a:gd name="connsiteX215" fmla="*/ 3625850 w 8128084"/>
              <a:gd name="connsiteY215" fmla="*/ 14616364 h 15135727"/>
              <a:gd name="connsiteX216" fmla="*/ 3513221 w 8128084"/>
              <a:gd name="connsiteY216" fmla="*/ 14726653 h 15135727"/>
              <a:gd name="connsiteX217" fmla="*/ 3583071 w 8128084"/>
              <a:gd name="connsiteY217" fmla="*/ 14832932 h 15135727"/>
              <a:gd name="connsiteX218" fmla="*/ 3633537 w 8128084"/>
              <a:gd name="connsiteY218" fmla="*/ 14967285 h 15135727"/>
              <a:gd name="connsiteX219" fmla="*/ 3609474 w 8128084"/>
              <a:gd name="connsiteY219" fmla="*/ 15087600 h 15135727"/>
              <a:gd name="connsiteX220" fmla="*/ 3479132 w 8128084"/>
              <a:gd name="connsiteY220" fmla="*/ 14975974 h 15135727"/>
              <a:gd name="connsiteX221" fmla="*/ 3304340 w 8128084"/>
              <a:gd name="connsiteY221" fmla="*/ 14949237 h 15135727"/>
              <a:gd name="connsiteX222" fmla="*/ 3261227 w 8128084"/>
              <a:gd name="connsiteY222" fmla="*/ 14787145 h 15135727"/>
              <a:gd name="connsiteX223" fmla="*/ 3128211 w 8128084"/>
              <a:gd name="connsiteY223" fmla="*/ 14919158 h 15135727"/>
              <a:gd name="connsiteX224" fmla="*/ 3090277 w 8128084"/>
              <a:gd name="connsiteY224" fmla="*/ 15075903 h 15135727"/>
              <a:gd name="connsiteX225" fmla="*/ 2959769 w 8128084"/>
              <a:gd name="connsiteY225" fmla="*/ 15135727 h 15135727"/>
              <a:gd name="connsiteX226" fmla="*/ 2891256 w 8128084"/>
              <a:gd name="connsiteY226" fmla="*/ 14945895 h 15135727"/>
              <a:gd name="connsiteX227" fmla="*/ 2829927 w 8128084"/>
              <a:gd name="connsiteY227" fmla="*/ 14872703 h 15135727"/>
              <a:gd name="connsiteX228" fmla="*/ 2887579 w 8128084"/>
              <a:gd name="connsiteY228" fmla="*/ 14774779 h 15135727"/>
              <a:gd name="connsiteX229" fmla="*/ 2779127 w 8128084"/>
              <a:gd name="connsiteY229" fmla="*/ 14694903 h 15135727"/>
              <a:gd name="connsiteX230" fmla="*/ 2839453 w 8128084"/>
              <a:gd name="connsiteY230" fmla="*/ 14582274 h 15135727"/>
              <a:gd name="connsiteX231" fmla="*/ 2935706 w 8128084"/>
              <a:gd name="connsiteY231" fmla="*/ 14510085 h 15135727"/>
              <a:gd name="connsiteX232" fmla="*/ 2948406 w 8128084"/>
              <a:gd name="connsiteY232" fmla="*/ 14554535 h 15135727"/>
              <a:gd name="connsiteX233" fmla="*/ 2855327 w 8128084"/>
              <a:gd name="connsiteY233" fmla="*/ 14371053 h 15135727"/>
              <a:gd name="connsiteX234" fmla="*/ 3014077 w 8128084"/>
              <a:gd name="connsiteY234" fmla="*/ 14447253 h 15135727"/>
              <a:gd name="connsiteX235" fmla="*/ 3029285 w 8128084"/>
              <a:gd name="connsiteY235" fmla="*/ 14363032 h 15135727"/>
              <a:gd name="connsiteX236" fmla="*/ 3152274 w 8128084"/>
              <a:gd name="connsiteY236" fmla="*/ 14341642 h 15135727"/>
              <a:gd name="connsiteX237" fmla="*/ 3226135 w 8128084"/>
              <a:gd name="connsiteY237" fmla="*/ 14269453 h 15135727"/>
              <a:gd name="connsiteX238" fmla="*/ 3152274 w 8128084"/>
              <a:gd name="connsiteY238" fmla="*/ 14197264 h 15135727"/>
              <a:gd name="connsiteX239" fmla="*/ 3152274 w 8128084"/>
              <a:gd name="connsiteY239" fmla="*/ 14052885 h 15135727"/>
              <a:gd name="connsiteX240" fmla="*/ 3086435 w 8128084"/>
              <a:gd name="connsiteY240" fmla="*/ 14037845 h 15135727"/>
              <a:gd name="connsiteX241" fmla="*/ 3056021 w 8128084"/>
              <a:gd name="connsiteY241" fmla="*/ 14153148 h 15135727"/>
              <a:gd name="connsiteX242" fmla="*/ 2935706 w 8128084"/>
              <a:gd name="connsiteY242" fmla="*/ 14076948 h 15135727"/>
              <a:gd name="connsiteX243" fmla="*/ 2863516 w 8128084"/>
              <a:gd name="connsiteY243" fmla="*/ 14093324 h 15135727"/>
              <a:gd name="connsiteX244" fmla="*/ 2804527 w 8128084"/>
              <a:gd name="connsiteY244" fmla="*/ 14218653 h 15135727"/>
              <a:gd name="connsiteX245" fmla="*/ 2719137 w 8128084"/>
              <a:gd name="connsiteY245" fmla="*/ 14197264 h 15135727"/>
              <a:gd name="connsiteX246" fmla="*/ 2653298 w 8128084"/>
              <a:gd name="connsiteY246" fmla="*/ 14248064 h 15135727"/>
              <a:gd name="connsiteX247" fmla="*/ 2560721 w 8128084"/>
              <a:gd name="connsiteY247" fmla="*/ 14150474 h 15135727"/>
              <a:gd name="connsiteX248" fmla="*/ 2436729 w 8128084"/>
              <a:gd name="connsiteY248" fmla="*/ 13804566 h 15135727"/>
              <a:gd name="connsiteX249" fmla="*/ 2550527 w 8128084"/>
              <a:gd name="connsiteY249" fmla="*/ 13805903 h 15135727"/>
              <a:gd name="connsiteX250" fmla="*/ 2729498 w 8128084"/>
              <a:gd name="connsiteY250" fmla="*/ 13812253 h 15135727"/>
              <a:gd name="connsiteX251" fmla="*/ 2633077 w 8128084"/>
              <a:gd name="connsiteY251" fmla="*/ 13755103 h 15135727"/>
              <a:gd name="connsiteX252" fmla="*/ 2553369 w 8128084"/>
              <a:gd name="connsiteY252" fmla="*/ 13475369 h 15135727"/>
              <a:gd name="connsiteX253" fmla="*/ 2658645 w 8128084"/>
              <a:gd name="connsiteY253" fmla="*/ 13224711 h 15135727"/>
              <a:gd name="connsiteX254" fmla="*/ 2719137 w 8128084"/>
              <a:gd name="connsiteY254" fmla="*/ 13042232 h 15135727"/>
              <a:gd name="connsiteX255" fmla="*/ 2791327 w 8128084"/>
              <a:gd name="connsiteY255" fmla="*/ 12945979 h 15135727"/>
              <a:gd name="connsiteX256" fmla="*/ 2969627 w 8128084"/>
              <a:gd name="connsiteY256" fmla="*/ 12929603 h 15135727"/>
              <a:gd name="connsiteX257" fmla="*/ 3031958 w 8128084"/>
              <a:gd name="connsiteY257" fmla="*/ 13090358 h 15135727"/>
              <a:gd name="connsiteX258" fmla="*/ 3102977 w 8128084"/>
              <a:gd name="connsiteY258" fmla="*/ 12974053 h 15135727"/>
              <a:gd name="connsiteX259" fmla="*/ 3043321 w 8128084"/>
              <a:gd name="connsiteY259" fmla="*/ 12836024 h 15135727"/>
              <a:gd name="connsiteX260" fmla="*/ 2849479 w 8128084"/>
              <a:gd name="connsiteY260" fmla="*/ 12815637 h 15135727"/>
              <a:gd name="connsiteX261" fmla="*/ 2815390 w 8128084"/>
              <a:gd name="connsiteY261" fmla="*/ 12777537 h 15135727"/>
              <a:gd name="connsiteX262" fmla="*/ 2887077 w 8128084"/>
              <a:gd name="connsiteY262" fmla="*/ 12586703 h 15135727"/>
              <a:gd name="connsiteX263" fmla="*/ 3153777 w 8128084"/>
              <a:gd name="connsiteY263" fmla="*/ 12516853 h 15135727"/>
              <a:gd name="connsiteX264" fmla="*/ 3239837 w 8128084"/>
              <a:gd name="connsiteY264" fmla="*/ 12311314 h 15135727"/>
              <a:gd name="connsiteX265" fmla="*/ 3104148 w 8128084"/>
              <a:gd name="connsiteY265" fmla="*/ 12320337 h 15135727"/>
              <a:gd name="connsiteX266" fmla="*/ 3040648 w 8128084"/>
              <a:gd name="connsiteY266" fmla="*/ 12320337 h 15135727"/>
              <a:gd name="connsiteX267" fmla="*/ 2956927 w 8128084"/>
              <a:gd name="connsiteY267" fmla="*/ 12237453 h 15135727"/>
              <a:gd name="connsiteX268" fmla="*/ 3007895 w 8128084"/>
              <a:gd name="connsiteY268" fmla="*/ 12079706 h 15135727"/>
              <a:gd name="connsiteX269" fmla="*/ 2810042 w 8128084"/>
              <a:gd name="connsiteY269" fmla="*/ 11954377 h 15135727"/>
              <a:gd name="connsiteX270" fmla="*/ 2863516 w 8128084"/>
              <a:gd name="connsiteY270" fmla="*/ 11694695 h 15135727"/>
              <a:gd name="connsiteX271" fmla="*/ 2817227 w 8128084"/>
              <a:gd name="connsiteY271" fmla="*/ 11507203 h 15135727"/>
              <a:gd name="connsiteX272" fmla="*/ 2911642 w 8128084"/>
              <a:gd name="connsiteY272" fmla="*/ 11454064 h 15135727"/>
              <a:gd name="connsiteX273" fmla="*/ 2988677 w 8128084"/>
              <a:gd name="connsiteY273" fmla="*/ 11494503 h 15135727"/>
              <a:gd name="connsiteX274" fmla="*/ 3011571 w 8128084"/>
              <a:gd name="connsiteY274" fmla="*/ 11454064 h 15135727"/>
              <a:gd name="connsiteX275" fmla="*/ 2850482 w 8128084"/>
              <a:gd name="connsiteY275" fmla="*/ 11381874 h 15135727"/>
              <a:gd name="connsiteX276" fmla="*/ 2993858 w 8128084"/>
              <a:gd name="connsiteY276" fmla="*/ 11266571 h 15135727"/>
              <a:gd name="connsiteX277" fmla="*/ 3007895 w 8128084"/>
              <a:gd name="connsiteY277" fmla="*/ 11189369 h 15135727"/>
              <a:gd name="connsiteX278" fmla="*/ 2874879 w 8128084"/>
              <a:gd name="connsiteY278" fmla="*/ 11179342 h 15135727"/>
              <a:gd name="connsiteX279" fmla="*/ 2919329 w 8128084"/>
              <a:gd name="connsiteY279" fmla="*/ 11023600 h 15135727"/>
              <a:gd name="connsiteX280" fmla="*/ 2887579 w 8128084"/>
              <a:gd name="connsiteY280" fmla="*/ 10924674 h 15135727"/>
              <a:gd name="connsiteX281" fmla="*/ 2760914 w 8128084"/>
              <a:gd name="connsiteY281" fmla="*/ 11065377 h 15135727"/>
              <a:gd name="connsiteX282" fmla="*/ 2667000 w 8128084"/>
              <a:gd name="connsiteY282" fmla="*/ 10969124 h 15135727"/>
              <a:gd name="connsiteX283" fmla="*/ 2607845 w 8128084"/>
              <a:gd name="connsiteY283" fmla="*/ 11071727 h 15135727"/>
              <a:gd name="connsiteX284" fmla="*/ 2526632 w 8128084"/>
              <a:gd name="connsiteY284" fmla="*/ 11117179 h 15135727"/>
              <a:gd name="connsiteX285" fmla="*/ 2410827 w 8128084"/>
              <a:gd name="connsiteY285" fmla="*/ 11100803 h 15135727"/>
              <a:gd name="connsiteX286" fmla="*/ 2334127 w 8128084"/>
              <a:gd name="connsiteY286" fmla="*/ 10996864 h 15135727"/>
              <a:gd name="connsiteX287" fmla="*/ 2358190 w 8128084"/>
              <a:gd name="connsiteY287" fmla="*/ 10732169 h 15135727"/>
              <a:gd name="connsiteX288" fmla="*/ 2334127 w 8128084"/>
              <a:gd name="connsiteY288" fmla="*/ 10587790 h 15135727"/>
              <a:gd name="connsiteX289" fmla="*/ 2533316 w 8128084"/>
              <a:gd name="connsiteY289" fmla="*/ 10574087 h 15135727"/>
              <a:gd name="connsiteX290" fmla="*/ 2598821 w 8128084"/>
              <a:gd name="connsiteY290" fmla="*/ 10684042 h 15135727"/>
              <a:gd name="connsiteX291" fmla="*/ 2767264 w 8128084"/>
              <a:gd name="connsiteY291" fmla="*/ 10684042 h 15135727"/>
              <a:gd name="connsiteX292" fmla="*/ 2646948 w 8128084"/>
              <a:gd name="connsiteY292" fmla="*/ 10515600 h 15135727"/>
              <a:gd name="connsiteX293" fmla="*/ 2815390 w 8128084"/>
              <a:gd name="connsiteY293" fmla="*/ 10395285 h 15135727"/>
              <a:gd name="connsiteX294" fmla="*/ 3080085 w 8128084"/>
              <a:gd name="connsiteY294" fmla="*/ 10419348 h 15135727"/>
              <a:gd name="connsiteX295" fmla="*/ 3248527 w 8128084"/>
              <a:gd name="connsiteY295" fmla="*/ 10539664 h 15135727"/>
              <a:gd name="connsiteX296" fmla="*/ 3320716 w 8128084"/>
              <a:gd name="connsiteY296" fmla="*/ 10659979 h 15135727"/>
              <a:gd name="connsiteX297" fmla="*/ 3465095 w 8128084"/>
              <a:gd name="connsiteY297" fmla="*/ 10659979 h 15135727"/>
              <a:gd name="connsiteX298" fmla="*/ 3441032 w 8128084"/>
              <a:gd name="connsiteY298" fmla="*/ 10491537 h 15135727"/>
              <a:gd name="connsiteX299" fmla="*/ 3392906 w 8128084"/>
              <a:gd name="connsiteY299" fmla="*/ 10250906 h 15135727"/>
              <a:gd name="connsiteX300" fmla="*/ 3152274 w 8128084"/>
              <a:gd name="connsiteY300" fmla="*/ 10250906 h 15135727"/>
              <a:gd name="connsiteX301" fmla="*/ 3176337 w 8128084"/>
              <a:gd name="connsiteY301" fmla="*/ 10178716 h 15135727"/>
              <a:gd name="connsiteX302" fmla="*/ 3104148 w 8128084"/>
              <a:gd name="connsiteY302" fmla="*/ 10154653 h 15135727"/>
              <a:gd name="connsiteX303" fmla="*/ 3007895 w 8128084"/>
              <a:gd name="connsiteY303" fmla="*/ 9962148 h 15135727"/>
              <a:gd name="connsiteX304" fmla="*/ 3176337 w 8128084"/>
              <a:gd name="connsiteY304" fmla="*/ 9889958 h 15135727"/>
              <a:gd name="connsiteX305" fmla="*/ 2959769 w 8128084"/>
              <a:gd name="connsiteY305" fmla="*/ 9504948 h 15135727"/>
              <a:gd name="connsiteX306" fmla="*/ 2791327 w 8128084"/>
              <a:gd name="connsiteY306" fmla="*/ 9456821 h 15135727"/>
              <a:gd name="connsiteX307" fmla="*/ 2574758 w 8128084"/>
              <a:gd name="connsiteY307" fmla="*/ 9336506 h 15135727"/>
              <a:gd name="connsiteX308" fmla="*/ 2550695 w 8128084"/>
              <a:gd name="connsiteY308" fmla="*/ 9071811 h 15135727"/>
              <a:gd name="connsiteX309" fmla="*/ 2695074 w 8128084"/>
              <a:gd name="connsiteY309" fmla="*/ 8999621 h 15135727"/>
              <a:gd name="connsiteX310" fmla="*/ 2622885 w 8128084"/>
              <a:gd name="connsiteY310" fmla="*/ 8975558 h 15135727"/>
              <a:gd name="connsiteX311" fmla="*/ 2430379 w 8128084"/>
              <a:gd name="connsiteY311" fmla="*/ 8999621 h 15135727"/>
              <a:gd name="connsiteX312" fmla="*/ 2261937 w 8128084"/>
              <a:gd name="connsiteY312" fmla="*/ 9168064 h 15135727"/>
              <a:gd name="connsiteX313" fmla="*/ 2237874 w 8128084"/>
              <a:gd name="connsiteY313" fmla="*/ 8999621 h 15135727"/>
              <a:gd name="connsiteX314" fmla="*/ 2117558 w 8128084"/>
              <a:gd name="connsiteY314" fmla="*/ 8975558 h 15135727"/>
              <a:gd name="connsiteX315" fmla="*/ 2045369 w 8128084"/>
              <a:gd name="connsiteY315" fmla="*/ 8783053 h 15135727"/>
              <a:gd name="connsiteX316" fmla="*/ 1852864 w 8128084"/>
              <a:gd name="connsiteY316" fmla="*/ 8758990 h 15135727"/>
              <a:gd name="connsiteX317" fmla="*/ 1636295 w 8128084"/>
              <a:gd name="connsiteY317" fmla="*/ 8927432 h 15135727"/>
              <a:gd name="connsiteX318" fmla="*/ 1588169 w 8128084"/>
              <a:gd name="connsiteY318" fmla="*/ 9023685 h 15135727"/>
              <a:gd name="connsiteX319" fmla="*/ 1515979 w 8128084"/>
              <a:gd name="connsiteY319" fmla="*/ 8879306 h 15135727"/>
              <a:gd name="connsiteX320" fmla="*/ 1347537 w 8128084"/>
              <a:gd name="connsiteY320" fmla="*/ 8879306 h 15135727"/>
              <a:gd name="connsiteX321" fmla="*/ 1347537 w 8128084"/>
              <a:gd name="connsiteY321" fmla="*/ 8710864 h 15135727"/>
              <a:gd name="connsiteX322" fmla="*/ 1106906 w 8128084"/>
              <a:gd name="connsiteY322" fmla="*/ 8783053 h 15135727"/>
              <a:gd name="connsiteX323" fmla="*/ 890337 w 8128084"/>
              <a:gd name="connsiteY323" fmla="*/ 8686800 h 15135727"/>
              <a:gd name="connsiteX324" fmla="*/ 649706 w 8128084"/>
              <a:gd name="connsiteY324" fmla="*/ 8662737 h 15135727"/>
              <a:gd name="connsiteX325" fmla="*/ 385011 w 8128084"/>
              <a:gd name="connsiteY325" fmla="*/ 8566485 h 15135727"/>
              <a:gd name="connsiteX326" fmla="*/ 577516 w 8128084"/>
              <a:gd name="connsiteY326" fmla="*/ 8373979 h 15135727"/>
              <a:gd name="connsiteX327" fmla="*/ 794085 w 8128084"/>
              <a:gd name="connsiteY327" fmla="*/ 8301790 h 15135727"/>
              <a:gd name="connsiteX328" fmla="*/ 745958 w 8128084"/>
              <a:gd name="connsiteY328" fmla="*/ 8133348 h 15135727"/>
              <a:gd name="connsiteX329" fmla="*/ 818148 w 8128084"/>
              <a:gd name="connsiteY329" fmla="*/ 7820527 h 15135727"/>
              <a:gd name="connsiteX330" fmla="*/ 697832 w 8128084"/>
              <a:gd name="connsiteY330" fmla="*/ 7820527 h 15135727"/>
              <a:gd name="connsiteX331" fmla="*/ 625642 w 8128084"/>
              <a:gd name="connsiteY331" fmla="*/ 7916779 h 15135727"/>
              <a:gd name="connsiteX332" fmla="*/ 457200 w 8128084"/>
              <a:gd name="connsiteY332" fmla="*/ 7820527 h 15135727"/>
              <a:gd name="connsiteX333" fmla="*/ 529390 w 8128084"/>
              <a:gd name="connsiteY333" fmla="*/ 7700211 h 15135727"/>
              <a:gd name="connsiteX334" fmla="*/ 938464 w 8128084"/>
              <a:gd name="connsiteY334" fmla="*/ 7676148 h 15135727"/>
              <a:gd name="connsiteX335" fmla="*/ 1058779 w 8128084"/>
              <a:gd name="connsiteY335" fmla="*/ 7459579 h 15135727"/>
              <a:gd name="connsiteX336" fmla="*/ 1203158 w 8128084"/>
              <a:gd name="connsiteY336" fmla="*/ 7603958 h 15135727"/>
              <a:gd name="connsiteX337" fmla="*/ 1299411 w 8128084"/>
              <a:gd name="connsiteY337" fmla="*/ 7555832 h 15135727"/>
              <a:gd name="connsiteX338" fmla="*/ 1443790 w 8128084"/>
              <a:gd name="connsiteY338" fmla="*/ 7507706 h 15135727"/>
              <a:gd name="connsiteX339" fmla="*/ 1684421 w 8128084"/>
              <a:gd name="connsiteY339" fmla="*/ 7603958 h 15135727"/>
              <a:gd name="connsiteX340" fmla="*/ 1684421 w 8128084"/>
              <a:gd name="connsiteY340" fmla="*/ 7603958 h 15135727"/>
              <a:gd name="connsiteX341" fmla="*/ 1540042 w 8128084"/>
              <a:gd name="connsiteY341" fmla="*/ 7363327 h 15135727"/>
              <a:gd name="connsiteX342" fmla="*/ 1299411 w 8128084"/>
              <a:gd name="connsiteY342" fmla="*/ 7315200 h 15135727"/>
              <a:gd name="connsiteX343" fmla="*/ 1130969 w 8128084"/>
              <a:gd name="connsiteY343" fmla="*/ 7339264 h 15135727"/>
              <a:gd name="connsiteX344" fmla="*/ 1034716 w 8128084"/>
              <a:gd name="connsiteY344" fmla="*/ 7315200 h 15135727"/>
              <a:gd name="connsiteX345" fmla="*/ 1155032 w 8128084"/>
              <a:gd name="connsiteY345" fmla="*/ 7050506 h 15135727"/>
              <a:gd name="connsiteX346" fmla="*/ 1155032 w 8128084"/>
              <a:gd name="connsiteY346" fmla="*/ 6930190 h 15135727"/>
              <a:gd name="connsiteX347" fmla="*/ 1155032 w 8128084"/>
              <a:gd name="connsiteY347" fmla="*/ 6761748 h 15135727"/>
              <a:gd name="connsiteX348" fmla="*/ 1203158 w 8128084"/>
              <a:gd name="connsiteY348" fmla="*/ 6617369 h 15135727"/>
              <a:gd name="connsiteX349" fmla="*/ 1371600 w 8128084"/>
              <a:gd name="connsiteY349" fmla="*/ 6472990 h 15135727"/>
              <a:gd name="connsiteX350" fmla="*/ 1443790 w 8128084"/>
              <a:gd name="connsiteY350" fmla="*/ 6328611 h 15135727"/>
              <a:gd name="connsiteX351" fmla="*/ 1419727 w 8128084"/>
              <a:gd name="connsiteY351" fmla="*/ 6208295 h 15135727"/>
              <a:gd name="connsiteX352" fmla="*/ 1275348 w 8128084"/>
              <a:gd name="connsiteY352" fmla="*/ 6304548 h 15135727"/>
              <a:gd name="connsiteX353" fmla="*/ 1323474 w 8128084"/>
              <a:gd name="connsiteY353" fmla="*/ 6015790 h 15135727"/>
              <a:gd name="connsiteX354" fmla="*/ 1540042 w 8128084"/>
              <a:gd name="connsiteY354" fmla="*/ 5871411 h 15135727"/>
              <a:gd name="connsiteX355" fmla="*/ 1540042 w 8128084"/>
              <a:gd name="connsiteY355" fmla="*/ 5751095 h 15135727"/>
              <a:gd name="connsiteX356" fmla="*/ 1395664 w 8128084"/>
              <a:gd name="connsiteY356" fmla="*/ 5799221 h 15135727"/>
              <a:gd name="connsiteX357" fmla="*/ 1179095 w 8128084"/>
              <a:gd name="connsiteY357" fmla="*/ 5799221 h 15135727"/>
              <a:gd name="connsiteX358" fmla="*/ 890337 w 8128084"/>
              <a:gd name="connsiteY358" fmla="*/ 5775158 h 15135727"/>
              <a:gd name="connsiteX359" fmla="*/ 697832 w 8128084"/>
              <a:gd name="connsiteY359" fmla="*/ 5606716 h 15135727"/>
              <a:gd name="connsiteX360" fmla="*/ 577516 w 8128084"/>
              <a:gd name="connsiteY360" fmla="*/ 5582653 h 15135727"/>
              <a:gd name="connsiteX361" fmla="*/ 697832 w 8128084"/>
              <a:gd name="connsiteY361" fmla="*/ 5775158 h 15135727"/>
              <a:gd name="connsiteX362" fmla="*/ 409074 w 8128084"/>
              <a:gd name="connsiteY362" fmla="*/ 5799221 h 15135727"/>
              <a:gd name="connsiteX363" fmla="*/ 168442 w 8128084"/>
              <a:gd name="connsiteY363" fmla="*/ 5702969 h 15135727"/>
              <a:gd name="connsiteX364" fmla="*/ 264695 w 8128084"/>
              <a:gd name="connsiteY364" fmla="*/ 5558590 h 15135727"/>
              <a:gd name="connsiteX365" fmla="*/ 144379 w 8128084"/>
              <a:gd name="connsiteY365" fmla="*/ 5510464 h 15135727"/>
              <a:gd name="connsiteX366" fmla="*/ 0 w 8128084"/>
              <a:gd name="connsiteY366" fmla="*/ 5462337 h 15135727"/>
              <a:gd name="connsiteX367" fmla="*/ 96253 w 8128084"/>
              <a:gd name="connsiteY367"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42827 w 8128084"/>
              <a:gd name="connsiteY202" fmla="*/ 14383753 h 15135727"/>
              <a:gd name="connsiteX203" fmla="*/ 4403558 w 8128084"/>
              <a:gd name="connsiteY203" fmla="*/ 14437895 h 15135727"/>
              <a:gd name="connsiteX204" fmla="*/ 4340058 w 8128084"/>
              <a:gd name="connsiteY204" fmla="*/ 14475995 h 15135727"/>
              <a:gd name="connsiteX205" fmla="*/ 4303127 w 8128084"/>
              <a:gd name="connsiteY205" fmla="*/ 14364703 h 15135727"/>
              <a:gd name="connsiteX206" fmla="*/ 4276892 w 8128084"/>
              <a:gd name="connsiteY206" fmla="*/ 14296190 h 15135727"/>
              <a:gd name="connsiteX207" fmla="*/ 4235116 w 8128084"/>
              <a:gd name="connsiteY207" fmla="*/ 14341642 h 15135727"/>
              <a:gd name="connsiteX208" fmla="*/ 4162927 w 8128084"/>
              <a:gd name="connsiteY208" fmla="*/ 14389769 h 15135727"/>
              <a:gd name="connsiteX209" fmla="*/ 4137527 w 8128084"/>
              <a:gd name="connsiteY209" fmla="*/ 14364369 h 15135727"/>
              <a:gd name="connsiteX210" fmla="*/ 3998327 w 8128084"/>
              <a:gd name="connsiteY210" fmla="*/ 14409153 h 15135727"/>
              <a:gd name="connsiteX211" fmla="*/ 4023727 w 8128084"/>
              <a:gd name="connsiteY211" fmla="*/ 14275803 h 15135727"/>
              <a:gd name="connsiteX212" fmla="*/ 3915945 w 8128084"/>
              <a:gd name="connsiteY212" fmla="*/ 14289840 h 15135727"/>
              <a:gd name="connsiteX213" fmla="*/ 3801979 w 8128084"/>
              <a:gd name="connsiteY213" fmla="*/ 14293516 h 15135727"/>
              <a:gd name="connsiteX214" fmla="*/ 3719764 w 8128084"/>
              <a:gd name="connsiteY214" fmla="*/ 14415169 h 15135727"/>
              <a:gd name="connsiteX215" fmla="*/ 3625850 w 8128084"/>
              <a:gd name="connsiteY215" fmla="*/ 14616364 h 15135727"/>
              <a:gd name="connsiteX216" fmla="*/ 3513221 w 8128084"/>
              <a:gd name="connsiteY216" fmla="*/ 14726653 h 15135727"/>
              <a:gd name="connsiteX217" fmla="*/ 3583071 w 8128084"/>
              <a:gd name="connsiteY217" fmla="*/ 14832932 h 15135727"/>
              <a:gd name="connsiteX218" fmla="*/ 3633537 w 8128084"/>
              <a:gd name="connsiteY218" fmla="*/ 14967285 h 15135727"/>
              <a:gd name="connsiteX219" fmla="*/ 3609474 w 8128084"/>
              <a:gd name="connsiteY219" fmla="*/ 15087600 h 15135727"/>
              <a:gd name="connsiteX220" fmla="*/ 3479132 w 8128084"/>
              <a:gd name="connsiteY220" fmla="*/ 14975974 h 15135727"/>
              <a:gd name="connsiteX221" fmla="*/ 3304340 w 8128084"/>
              <a:gd name="connsiteY221" fmla="*/ 14949237 h 15135727"/>
              <a:gd name="connsiteX222" fmla="*/ 3261227 w 8128084"/>
              <a:gd name="connsiteY222" fmla="*/ 14787145 h 15135727"/>
              <a:gd name="connsiteX223" fmla="*/ 3128211 w 8128084"/>
              <a:gd name="connsiteY223" fmla="*/ 14919158 h 15135727"/>
              <a:gd name="connsiteX224" fmla="*/ 3090277 w 8128084"/>
              <a:gd name="connsiteY224" fmla="*/ 15075903 h 15135727"/>
              <a:gd name="connsiteX225" fmla="*/ 2959769 w 8128084"/>
              <a:gd name="connsiteY225" fmla="*/ 15135727 h 15135727"/>
              <a:gd name="connsiteX226" fmla="*/ 2891256 w 8128084"/>
              <a:gd name="connsiteY226" fmla="*/ 14945895 h 15135727"/>
              <a:gd name="connsiteX227" fmla="*/ 2829927 w 8128084"/>
              <a:gd name="connsiteY227" fmla="*/ 14872703 h 15135727"/>
              <a:gd name="connsiteX228" fmla="*/ 2887579 w 8128084"/>
              <a:gd name="connsiteY228" fmla="*/ 14774779 h 15135727"/>
              <a:gd name="connsiteX229" fmla="*/ 2779127 w 8128084"/>
              <a:gd name="connsiteY229" fmla="*/ 14694903 h 15135727"/>
              <a:gd name="connsiteX230" fmla="*/ 2839453 w 8128084"/>
              <a:gd name="connsiteY230" fmla="*/ 14582274 h 15135727"/>
              <a:gd name="connsiteX231" fmla="*/ 2935706 w 8128084"/>
              <a:gd name="connsiteY231" fmla="*/ 14510085 h 15135727"/>
              <a:gd name="connsiteX232" fmla="*/ 2948406 w 8128084"/>
              <a:gd name="connsiteY232" fmla="*/ 14554535 h 15135727"/>
              <a:gd name="connsiteX233" fmla="*/ 2855327 w 8128084"/>
              <a:gd name="connsiteY233" fmla="*/ 14371053 h 15135727"/>
              <a:gd name="connsiteX234" fmla="*/ 3014077 w 8128084"/>
              <a:gd name="connsiteY234" fmla="*/ 14447253 h 15135727"/>
              <a:gd name="connsiteX235" fmla="*/ 3029285 w 8128084"/>
              <a:gd name="connsiteY235" fmla="*/ 14363032 h 15135727"/>
              <a:gd name="connsiteX236" fmla="*/ 3152274 w 8128084"/>
              <a:gd name="connsiteY236" fmla="*/ 14341642 h 15135727"/>
              <a:gd name="connsiteX237" fmla="*/ 3226135 w 8128084"/>
              <a:gd name="connsiteY237" fmla="*/ 14269453 h 15135727"/>
              <a:gd name="connsiteX238" fmla="*/ 3152274 w 8128084"/>
              <a:gd name="connsiteY238" fmla="*/ 14197264 h 15135727"/>
              <a:gd name="connsiteX239" fmla="*/ 3152274 w 8128084"/>
              <a:gd name="connsiteY239" fmla="*/ 14052885 h 15135727"/>
              <a:gd name="connsiteX240" fmla="*/ 3086435 w 8128084"/>
              <a:gd name="connsiteY240" fmla="*/ 14037845 h 15135727"/>
              <a:gd name="connsiteX241" fmla="*/ 3056021 w 8128084"/>
              <a:gd name="connsiteY241" fmla="*/ 14153148 h 15135727"/>
              <a:gd name="connsiteX242" fmla="*/ 2935706 w 8128084"/>
              <a:gd name="connsiteY242" fmla="*/ 14076948 h 15135727"/>
              <a:gd name="connsiteX243" fmla="*/ 2863516 w 8128084"/>
              <a:gd name="connsiteY243" fmla="*/ 14093324 h 15135727"/>
              <a:gd name="connsiteX244" fmla="*/ 2804527 w 8128084"/>
              <a:gd name="connsiteY244" fmla="*/ 14218653 h 15135727"/>
              <a:gd name="connsiteX245" fmla="*/ 2719137 w 8128084"/>
              <a:gd name="connsiteY245" fmla="*/ 14197264 h 15135727"/>
              <a:gd name="connsiteX246" fmla="*/ 2653298 w 8128084"/>
              <a:gd name="connsiteY246" fmla="*/ 14248064 h 15135727"/>
              <a:gd name="connsiteX247" fmla="*/ 2560721 w 8128084"/>
              <a:gd name="connsiteY247" fmla="*/ 14150474 h 15135727"/>
              <a:gd name="connsiteX248" fmla="*/ 2436729 w 8128084"/>
              <a:gd name="connsiteY248" fmla="*/ 13804566 h 15135727"/>
              <a:gd name="connsiteX249" fmla="*/ 2550527 w 8128084"/>
              <a:gd name="connsiteY249" fmla="*/ 13805903 h 15135727"/>
              <a:gd name="connsiteX250" fmla="*/ 2729498 w 8128084"/>
              <a:gd name="connsiteY250" fmla="*/ 13812253 h 15135727"/>
              <a:gd name="connsiteX251" fmla="*/ 2633077 w 8128084"/>
              <a:gd name="connsiteY251" fmla="*/ 13755103 h 15135727"/>
              <a:gd name="connsiteX252" fmla="*/ 2553369 w 8128084"/>
              <a:gd name="connsiteY252" fmla="*/ 13475369 h 15135727"/>
              <a:gd name="connsiteX253" fmla="*/ 2658645 w 8128084"/>
              <a:gd name="connsiteY253" fmla="*/ 13224711 h 15135727"/>
              <a:gd name="connsiteX254" fmla="*/ 2719137 w 8128084"/>
              <a:gd name="connsiteY254" fmla="*/ 13042232 h 15135727"/>
              <a:gd name="connsiteX255" fmla="*/ 2791327 w 8128084"/>
              <a:gd name="connsiteY255" fmla="*/ 12945979 h 15135727"/>
              <a:gd name="connsiteX256" fmla="*/ 2969627 w 8128084"/>
              <a:gd name="connsiteY256" fmla="*/ 12929603 h 15135727"/>
              <a:gd name="connsiteX257" fmla="*/ 3031958 w 8128084"/>
              <a:gd name="connsiteY257" fmla="*/ 13090358 h 15135727"/>
              <a:gd name="connsiteX258" fmla="*/ 3102977 w 8128084"/>
              <a:gd name="connsiteY258" fmla="*/ 12974053 h 15135727"/>
              <a:gd name="connsiteX259" fmla="*/ 3043321 w 8128084"/>
              <a:gd name="connsiteY259" fmla="*/ 12836024 h 15135727"/>
              <a:gd name="connsiteX260" fmla="*/ 2849479 w 8128084"/>
              <a:gd name="connsiteY260" fmla="*/ 12815637 h 15135727"/>
              <a:gd name="connsiteX261" fmla="*/ 2815390 w 8128084"/>
              <a:gd name="connsiteY261" fmla="*/ 12777537 h 15135727"/>
              <a:gd name="connsiteX262" fmla="*/ 2887077 w 8128084"/>
              <a:gd name="connsiteY262" fmla="*/ 12586703 h 15135727"/>
              <a:gd name="connsiteX263" fmla="*/ 3153777 w 8128084"/>
              <a:gd name="connsiteY263" fmla="*/ 12516853 h 15135727"/>
              <a:gd name="connsiteX264" fmla="*/ 3239837 w 8128084"/>
              <a:gd name="connsiteY264" fmla="*/ 12311314 h 15135727"/>
              <a:gd name="connsiteX265" fmla="*/ 3104148 w 8128084"/>
              <a:gd name="connsiteY265" fmla="*/ 12320337 h 15135727"/>
              <a:gd name="connsiteX266" fmla="*/ 3040648 w 8128084"/>
              <a:gd name="connsiteY266" fmla="*/ 12320337 h 15135727"/>
              <a:gd name="connsiteX267" fmla="*/ 2956927 w 8128084"/>
              <a:gd name="connsiteY267" fmla="*/ 12237453 h 15135727"/>
              <a:gd name="connsiteX268" fmla="*/ 3007895 w 8128084"/>
              <a:gd name="connsiteY268" fmla="*/ 12079706 h 15135727"/>
              <a:gd name="connsiteX269" fmla="*/ 2810042 w 8128084"/>
              <a:gd name="connsiteY269" fmla="*/ 11954377 h 15135727"/>
              <a:gd name="connsiteX270" fmla="*/ 2863516 w 8128084"/>
              <a:gd name="connsiteY270" fmla="*/ 11694695 h 15135727"/>
              <a:gd name="connsiteX271" fmla="*/ 2817227 w 8128084"/>
              <a:gd name="connsiteY271" fmla="*/ 11507203 h 15135727"/>
              <a:gd name="connsiteX272" fmla="*/ 2911642 w 8128084"/>
              <a:gd name="connsiteY272" fmla="*/ 11454064 h 15135727"/>
              <a:gd name="connsiteX273" fmla="*/ 2988677 w 8128084"/>
              <a:gd name="connsiteY273" fmla="*/ 11494503 h 15135727"/>
              <a:gd name="connsiteX274" fmla="*/ 3011571 w 8128084"/>
              <a:gd name="connsiteY274" fmla="*/ 11454064 h 15135727"/>
              <a:gd name="connsiteX275" fmla="*/ 2850482 w 8128084"/>
              <a:gd name="connsiteY275" fmla="*/ 11381874 h 15135727"/>
              <a:gd name="connsiteX276" fmla="*/ 2993858 w 8128084"/>
              <a:gd name="connsiteY276" fmla="*/ 11266571 h 15135727"/>
              <a:gd name="connsiteX277" fmla="*/ 3007895 w 8128084"/>
              <a:gd name="connsiteY277" fmla="*/ 11189369 h 15135727"/>
              <a:gd name="connsiteX278" fmla="*/ 2874879 w 8128084"/>
              <a:gd name="connsiteY278" fmla="*/ 11179342 h 15135727"/>
              <a:gd name="connsiteX279" fmla="*/ 2919329 w 8128084"/>
              <a:gd name="connsiteY279" fmla="*/ 11023600 h 15135727"/>
              <a:gd name="connsiteX280" fmla="*/ 2887579 w 8128084"/>
              <a:gd name="connsiteY280" fmla="*/ 10924674 h 15135727"/>
              <a:gd name="connsiteX281" fmla="*/ 2760914 w 8128084"/>
              <a:gd name="connsiteY281" fmla="*/ 11065377 h 15135727"/>
              <a:gd name="connsiteX282" fmla="*/ 2667000 w 8128084"/>
              <a:gd name="connsiteY282" fmla="*/ 10969124 h 15135727"/>
              <a:gd name="connsiteX283" fmla="*/ 2607845 w 8128084"/>
              <a:gd name="connsiteY283" fmla="*/ 11071727 h 15135727"/>
              <a:gd name="connsiteX284" fmla="*/ 2526632 w 8128084"/>
              <a:gd name="connsiteY284" fmla="*/ 11117179 h 15135727"/>
              <a:gd name="connsiteX285" fmla="*/ 2410827 w 8128084"/>
              <a:gd name="connsiteY285" fmla="*/ 11100803 h 15135727"/>
              <a:gd name="connsiteX286" fmla="*/ 2334127 w 8128084"/>
              <a:gd name="connsiteY286" fmla="*/ 10996864 h 15135727"/>
              <a:gd name="connsiteX287" fmla="*/ 2358190 w 8128084"/>
              <a:gd name="connsiteY287" fmla="*/ 10732169 h 15135727"/>
              <a:gd name="connsiteX288" fmla="*/ 2372227 w 8128084"/>
              <a:gd name="connsiteY288" fmla="*/ 10689390 h 15135727"/>
              <a:gd name="connsiteX289" fmla="*/ 2533316 w 8128084"/>
              <a:gd name="connsiteY289" fmla="*/ 10574087 h 15135727"/>
              <a:gd name="connsiteX290" fmla="*/ 2598821 w 8128084"/>
              <a:gd name="connsiteY290" fmla="*/ 10684042 h 15135727"/>
              <a:gd name="connsiteX291" fmla="*/ 2767264 w 8128084"/>
              <a:gd name="connsiteY291" fmla="*/ 10684042 h 15135727"/>
              <a:gd name="connsiteX292" fmla="*/ 2646948 w 8128084"/>
              <a:gd name="connsiteY292" fmla="*/ 10515600 h 15135727"/>
              <a:gd name="connsiteX293" fmla="*/ 2815390 w 8128084"/>
              <a:gd name="connsiteY293" fmla="*/ 10395285 h 15135727"/>
              <a:gd name="connsiteX294" fmla="*/ 3080085 w 8128084"/>
              <a:gd name="connsiteY294" fmla="*/ 10419348 h 15135727"/>
              <a:gd name="connsiteX295" fmla="*/ 3248527 w 8128084"/>
              <a:gd name="connsiteY295" fmla="*/ 10539664 h 15135727"/>
              <a:gd name="connsiteX296" fmla="*/ 3320716 w 8128084"/>
              <a:gd name="connsiteY296" fmla="*/ 10659979 h 15135727"/>
              <a:gd name="connsiteX297" fmla="*/ 3465095 w 8128084"/>
              <a:gd name="connsiteY297" fmla="*/ 10659979 h 15135727"/>
              <a:gd name="connsiteX298" fmla="*/ 3441032 w 8128084"/>
              <a:gd name="connsiteY298" fmla="*/ 10491537 h 15135727"/>
              <a:gd name="connsiteX299" fmla="*/ 3392906 w 8128084"/>
              <a:gd name="connsiteY299" fmla="*/ 10250906 h 15135727"/>
              <a:gd name="connsiteX300" fmla="*/ 3152274 w 8128084"/>
              <a:gd name="connsiteY300" fmla="*/ 10250906 h 15135727"/>
              <a:gd name="connsiteX301" fmla="*/ 3176337 w 8128084"/>
              <a:gd name="connsiteY301" fmla="*/ 10178716 h 15135727"/>
              <a:gd name="connsiteX302" fmla="*/ 3104148 w 8128084"/>
              <a:gd name="connsiteY302" fmla="*/ 10154653 h 15135727"/>
              <a:gd name="connsiteX303" fmla="*/ 3007895 w 8128084"/>
              <a:gd name="connsiteY303" fmla="*/ 9962148 h 15135727"/>
              <a:gd name="connsiteX304" fmla="*/ 3176337 w 8128084"/>
              <a:gd name="connsiteY304" fmla="*/ 9889958 h 15135727"/>
              <a:gd name="connsiteX305" fmla="*/ 2959769 w 8128084"/>
              <a:gd name="connsiteY305" fmla="*/ 9504948 h 15135727"/>
              <a:gd name="connsiteX306" fmla="*/ 2791327 w 8128084"/>
              <a:gd name="connsiteY306" fmla="*/ 9456821 h 15135727"/>
              <a:gd name="connsiteX307" fmla="*/ 2574758 w 8128084"/>
              <a:gd name="connsiteY307" fmla="*/ 9336506 h 15135727"/>
              <a:gd name="connsiteX308" fmla="*/ 2550695 w 8128084"/>
              <a:gd name="connsiteY308" fmla="*/ 9071811 h 15135727"/>
              <a:gd name="connsiteX309" fmla="*/ 2695074 w 8128084"/>
              <a:gd name="connsiteY309" fmla="*/ 8999621 h 15135727"/>
              <a:gd name="connsiteX310" fmla="*/ 2622885 w 8128084"/>
              <a:gd name="connsiteY310" fmla="*/ 8975558 h 15135727"/>
              <a:gd name="connsiteX311" fmla="*/ 2430379 w 8128084"/>
              <a:gd name="connsiteY311" fmla="*/ 8999621 h 15135727"/>
              <a:gd name="connsiteX312" fmla="*/ 2261937 w 8128084"/>
              <a:gd name="connsiteY312" fmla="*/ 9168064 h 15135727"/>
              <a:gd name="connsiteX313" fmla="*/ 2237874 w 8128084"/>
              <a:gd name="connsiteY313" fmla="*/ 8999621 h 15135727"/>
              <a:gd name="connsiteX314" fmla="*/ 2117558 w 8128084"/>
              <a:gd name="connsiteY314" fmla="*/ 8975558 h 15135727"/>
              <a:gd name="connsiteX315" fmla="*/ 2045369 w 8128084"/>
              <a:gd name="connsiteY315" fmla="*/ 8783053 h 15135727"/>
              <a:gd name="connsiteX316" fmla="*/ 1852864 w 8128084"/>
              <a:gd name="connsiteY316" fmla="*/ 8758990 h 15135727"/>
              <a:gd name="connsiteX317" fmla="*/ 1636295 w 8128084"/>
              <a:gd name="connsiteY317" fmla="*/ 8927432 h 15135727"/>
              <a:gd name="connsiteX318" fmla="*/ 1588169 w 8128084"/>
              <a:gd name="connsiteY318" fmla="*/ 9023685 h 15135727"/>
              <a:gd name="connsiteX319" fmla="*/ 1515979 w 8128084"/>
              <a:gd name="connsiteY319" fmla="*/ 8879306 h 15135727"/>
              <a:gd name="connsiteX320" fmla="*/ 1347537 w 8128084"/>
              <a:gd name="connsiteY320" fmla="*/ 8879306 h 15135727"/>
              <a:gd name="connsiteX321" fmla="*/ 1347537 w 8128084"/>
              <a:gd name="connsiteY321" fmla="*/ 8710864 h 15135727"/>
              <a:gd name="connsiteX322" fmla="*/ 1106906 w 8128084"/>
              <a:gd name="connsiteY322" fmla="*/ 8783053 h 15135727"/>
              <a:gd name="connsiteX323" fmla="*/ 890337 w 8128084"/>
              <a:gd name="connsiteY323" fmla="*/ 8686800 h 15135727"/>
              <a:gd name="connsiteX324" fmla="*/ 649706 w 8128084"/>
              <a:gd name="connsiteY324" fmla="*/ 8662737 h 15135727"/>
              <a:gd name="connsiteX325" fmla="*/ 385011 w 8128084"/>
              <a:gd name="connsiteY325" fmla="*/ 8566485 h 15135727"/>
              <a:gd name="connsiteX326" fmla="*/ 577516 w 8128084"/>
              <a:gd name="connsiteY326" fmla="*/ 8373979 h 15135727"/>
              <a:gd name="connsiteX327" fmla="*/ 794085 w 8128084"/>
              <a:gd name="connsiteY327" fmla="*/ 8301790 h 15135727"/>
              <a:gd name="connsiteX328" fmla="*/ 745958 w 8128084"/>
              <a:gd name="connsiteY328" fmla="*/ 8133348 h 15135727"/>
              <a:gd name="connsiteX329" fmla="*/ 818148 w 8128084"/>
              <a:gd name="connsiteY329" fmla="*/ 7820527 h 15135727"/>
              <a:gd name="connsiteX330" fmla="*/ 697832 w 8128084"/>
              <a:gd name="connsiteY330" fmla="*/ 7820527 h 15135727"/>
              <a:gd name="connsiteX331" fmla="*/ 625642 w 8128084"/>
              <a:gd name="connsiteY331" fmla="*/ 7916779 h 15135727"/>
              <a:gd name="connsiteX332" fmla="*/ 457200 w 8128084"/>
              <a:gd name="connsiteY332" fmla="*/ 7820527 h 15135727"/>
              <a:gd name="connsiteX333" fmla="*/ 529390 w 8128084"/>
              <a:gd name="connsiteY333" fmla="*/ 7700211 h 15135727"/>
              <a:gd name="connsiteX334" fmla="*/ 938464 w 8128084"/>
              <a:gd name="connsiteY334" fmla="*/ 7676148 h 15135727"/>
              <a:gd name="connsiteX335" fmla="*/ 1058779 w 8128084"/>
              <a:gd name="connsiteY335" fmla="*/ 7459579 h 15135727"/>
              <a:gd name="connsiteX336" fmla="*/ 1203158 w 8128084"/>
              <a:gd name="connsiteY336" fmla="*/ 7603958 h 15135727"/>
              <a:gd name="connsiteX337" fmla="*/ 1299411 w 8128084"/>
              <a:gd name="connsiteY337" fmla="*/ 7555832 h 15135727"/>
              <a:gd name="connsiteX338" fmla="*/ 1443790 w 8128084"/>
              <a:gd name="connsiteY338" fmla="*/ 7507706 h 15135727"/>
              <a:gd name="connsiteX339" fmla="*/ 1684421 w 8128084"/>
              <a:gd name="connsiteY339" fmla="*/ 7603958 h 15135727"/>
              <a:gd name="connsiteX340" fmla="*/ 1684421 w 8128084"/>
              <a:gd name="connsiteY340" fmla="*/ 7603958 h 15135727"/>
              <a:gd name="connsiteX341" fmla="*/ 1540042 w 8128084"/>
              <a:gd name="connsiteY341" fmla="*/ 7363327 h 15135727"/>
              <a:gd name="connsiteX342" fmla="*/ 1299411 w 8128084"/>
              <a:gd name="connsiteY342" fmla="*/ 7315200 h 15135727"/>
              <a:gd name="connsiteX343" fmla="*/ 1130969 w 8128084"/>
              <a:gd name="connsiteY343" fmla="*/ 7339264 h 15135727"/>
              <a:gd name="connsiteX344" fmla="*/ 1034716 w 8128084"/>
              <a:gd name="connsiteY344" fmla="*/ 7315200 h 15135727"/>
              <a:gd name="connsiteX345" fmla="*/ 1155032 w 8128084"/>
              <a:gd name="connsiteY345" fmla="*/ 7050506 h 15135727"/>
              <a:gd name="connsiteX346" fmla="*/ 1155032 w 8128084"/>
              <a:gd name="connsiteY346" fmla="*/ 6930190 h 15135727"/>
              <a:gd name="connsiteX347" fmla="*/ 1155032 w 8128084"/>
              <a:gd name="connsiteY347" fmla="*/ 6761748 h 15135727"/>
              <a:gd name="connsiteX348" fmla="*/ 1203158 w 8128084"/>
              <a:gd name="connsiteY348" fmla="*/ 6617369 h 15135727"/>
              <a:gd name="connsiteX349" fmla="*/ 1371600 w 8128084"/>
              <a:gd name="connsiteY349" fmla="*/ 6472990 h 15135727"/>
              <a:gd name="connsiteX350" fmla="*/ 1443790 w 8128084"/>
              <a:gd name="connsiteY350" fmla="*/ 6328611 h 15135727"/>
              <a:gd name="connsiteX351" fmla="*/ 1419727 w 8128084"/>
              <a:gd name="connsiteY351" fmla="*/ 6208295 h 15135727"/>
              <a:gd name="connsiteX352" fmla="*/ 1275348 w 8128084"/>
              <a:gd name="connsiteY352" fmla="*/ 6304548 h 15135727"/>
              <a:gd name="connsiteX353" fmla="*/ 1323474 w 8128084"/>
              <a:gd name="connsiteY353" fmla="*/ 6015790 h 15135727"/>
              <a:gd name="connsiteX354" fmla="*/ 1540042 w 8128084"/>
              <a:gd name="connsiteY354" fmla="*/ 5871411 h 15135727"/>
              <a:gd name="connsiteX355" fmla="*/ 1540042 w 8128084"/>
              <a:gd name="connsiteY355" fmla="*/ 5751095 h 15135727"/>
              <a:gd name="connsiteX356" fmla="*/ 1395664 w 8128084"/>
              <a:gd name="connsiteY356" fmla="*/ 5799221 h 15135727"/>
              <a:gd name="connsiteX357" fmla="*/ 1179095 w 8128084"/>
              <a:gd name="connsiteY357" fmla="*/ 5799221 h 15135727"/>
              <a:gd name="connsiteX358" fmla="*/ 890337 w 8128084"/>
              <a:gd name="connsiteY358" fmla="*/ 5775158 h 15135727"/>
              <a:gd name="connsiteX359" fmla="*/ 697832 w 8128084"/>
              <a:gd name="connsiteY359" fmla="*/ 5606716 h 15135727"/>
              <a:gd name="connsiteX360" fmla="*/ 577516 w 8128084"/>
              <a:gd name="connsiteY360" fmla="*/ 5582653 h 15135727"/>
              <a:gd name="connsiteX361" fmla="*/ 697832 w 8128084"/>
              <a:gd name="connsiteY361" fmla="*/ 5775158 h 15135727"/>
              <a:gd name="connsiteX362" fmla="*/ 409074 w 8128084"/>
              <a:gd name="connsiteY362" fmla="*/ 5799221 h 15135727"/>
              <a:gd name="connsiteX363" fmla="*/ 168442 w 8128084"/>
              <a:gd name="connsiteY363" fmla="*/ 5702969 h 15135727"/>
              <a:gd name="connsiteX364" fmla="*/ 264695 w 8128084"/>
              <a:gd name="connsiteY364" fmla="*/ 5558590 h 15135727"/>
              <a:gd name="connsiteX365" fmla="*/ 144379 w 8128084"/>
              <a:gd name="connsiteY365" fmla="*/ 5510464 h 15135727"/>
              <a:gd name="connsiteX366" fmla="*/ 0 w 8128084"/>
              <a:gd name="connsiteY366" fmla="*/ 5462337 h 15135727"/>
              <a:gd name="connsiteX367" fmla="*/ 96253 w 8128084"/>
              <a:gd name="connsiteY367"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42827 w 8128084"/>
              <a:gd name="connsiteY202" fmla="*/ 14383753 h 15135727"/>
              <a:gd name="connsiteX203" fmla="*/ 4403558 w 8128084"/>
              <a:gd name="connsiteY203" fmla="*/ 14437895 h 15135727"/>
              <a:gd name="connsiteX204" fmla="*/ 4340058 w 8128084"/>
              <a:gd name="connsiteY204" fmla="*/ 14475995 h 15135727"/>
              <a:gd name="connsiteX205" fmla="*/ 4303127 w 8128084"/>
              <a:gd name="connsiteY205" fmla="*/ 14364703 h 15135727"/>
              <a:gd name="connsiteX206" fmla="*/ 4276892 w 8128084"/>
              <a:gd name="connsiteY206" fmla="*/ 14296190 h 15135727"/>
              <a:gd name="connsiteX207" fmla="*/ 4235116 w 8128084"/>
              <a:gd name="connsiteY207" fmla="*/ 14341642 h 15135727"/>
              <a:gd name="connsiteX208" fmla="*/ 4162927 w 8128084"/>
              <a:gd name="connsiteY208" fmla="*/ 14389769 h 15135727"/>
              <a:gd name="connsiteX209" fmla="*/ 4137527 w 8128084"/>
              <a:gd name="connsiteY209" fmla="*/ 14364369 h 15135727"/>
              <a:gd name="connsiteX210" fmla="*/ 3998327 w 8128084"/>
              <a:gd name="connsiteY210" fmla="*/ 14409153 h 15135727"/>
              <a:gd name="connsiteX211" fmla="*/ 4023727 w 8128084"/>
              <a:gd name="connsiteY211" fmla="*/ 14275803 h 15135727"/>
              <a:gd name="connsiteX212" fmla="*/ 3915945 w 8128084"/>
              <a:gd name="connsiteY212" fmla="*/ 14289840 h 15135727"/>
              <a:gd name="connsiteX213" fmla="*/ 3801979 w 8128084"/>
              <a:gd name="connsiteY213" fmla="*/ 14293516 h 15135727"/>
              <a:gd name="connsiteX214" fmla="*/ 3719764 w 8128084"/>
              <a:gd name="connsiteY214" fmla="*/ 14415169 h 15135727"/>
              <a:gd name="connsiteX215" fmla="*/ 3625850 w 8128084"/>
              <a:gd name="connsiteY215" fmla="*/ 14616364 h 15135727"/>
              <a:gd name="connsiteX216" fmla="*/ 3513221 w 8128084"/>
              <a:gd name="connsiteY216" fmla="*/ 14726653 h 15135727"/>
              <a:gd name="connsiteX217" fmla="*/ 3583071 w 8128084"/>
              <a:gd name="connsiteY217" fmla="*/ 14832932 h 15135727"/>
              <a:gd name="connsiteX218" fmla="*/ 3633537 w 8128084"/>
              <a:gd name="connsiteY218" fmla="*/ 14967285 h 15135727"/>
              <a:gd name="connsiteX219" fmla="*/ 3609474 w 8128084"/>
              <a:gd name="connsiteY219" fmla="*/ 15087600 h 15135727"/>
              <a:gd name="connsiteX220" fmla="*/ 3479132 w 8128084"/>
              <a:gd name="connsiteY220" fmla="*/ 14975974 h 15135727"/>
              <a:gd name="connsiteX221" fmla="*/ 3304340 w 8128084"/>
              <a:gd name="connsiteY221" fmla="*/ 14949237 h 15135727"/>
              <a:gd name="connsiteX222" fmla="*/ 3261227 w 8128084"/>
              <a:gd name="connsiteY222" fmla="*/ 14787145 h 15135727"/>
              <a:gd name="connsiteX223" fmla="*/ 3128211 w 8128084"/>
              <a:gd name="connsiteY223" fmla="*/ 14919158 h 15135727"/>
              <a:gd name="connsiteX224" fmla="*/ 3090277 w 8128084"/>
              <a:gd name="connsiteY224" fmla="*/ 15075903 h 15135727"/>
              <a:gd name="connsiteX225" fmla="*/ 2959769 w 8128084"/>
              <a:gd name="connsiteY225" fmla="*/ 15135727 h 15135727"/>
              <a:gd name="connsiteX226" fmla="*/ 2891256 w 8128084"/>
              <a:gd name="connsiteY226" fmla="*/ 14945895 h 15135727"/>
              <a:gd name="connsiteX227" fmla="*/ 2829927 w 8128084"/>
              <a:gd name="connsiteY227" fmla="*/ 14872703 h 15135727"/>
              <a:gd name="connsiteX228" fmla="*/ 2887579 w 8128084"/>
              <a:gd name="connsiteY228" fmla="*/ 14774779 h 15135727"/>
              <a:gd name="connsiteX229" fmla="*/ 2779127 w 8128084"/>
              <a:gd name="connsiteY229" fmla="*/ 14694903 h 15135727"/>
              <a:gd name="connsiteX230" fmla="*/ 2839453 w 8128084"/>
              <a:gd name="connsiteY230" fmla="*/ 14582274 h 15135727"/>
              <a:gd name="connsiteX231" fmla="*/ 2935706 w 8128084"/>
              <a:gd name="connsiteY231" fmla="*/ 14510085 h 15135727"/>
              <a:gd name="connsiteX232" fmla="*/ 2948406 w 8128084"/>
              <a:gd name="connsiteY232" fmla="*/ 14554535 h 15135727"/>
              <a:gd name="connsiteX233" fmla="*/ 2855327 w 8128084"/>
              <a:gd name="connsiteY233" fmla="*/ 14371053 h 15135727"/>
              <a:gd name="connsiteX234" fmla="*/ 3014077 w 8128084"/>
              <a:gd name="connsiteY234" fmla="*/ 14447253 h 15135727"/>
              <a:gd name="connsiteX235" fmla="*/ 3029285 w 8128084"/>
              <a:gd name="connsiteY235" fmla="*/ 14363032 h 15135727"/>
              <a:gd name="connsiteX236" fmla="*/ 3152274 w 8128084"/>
              <a:gd name="connsiteY236" fmla="*/ 14341642 h 15135727"/>
              <a:gd name="connsiteX237" fmla="*/ 3226135 w 8128084"/>
              <a:gd name="connsiteY237" fmla="*/ 14269453 h 15135727"/>
              <a:gd name="connsiteX238" fmla="*/ 3152274 w 8128084"/>
              <a:gd name="connsiteY238" fmla="*/ 14197264 h 15135727"/>
              <a:gd name="connsiteX239" fmla="*/ 3152274 w 8128084"/>
              <a:gd name="connsiteY239" fmla="*/ 14052885 h 15135727"/>
              <a:gd name="connsiteX240" fmla="*/ 3086435 w 8128084"/>
              <a:gd name="connsiteY240" fmla="*/ 14037845 h 15135727"/>
              <a:gd name="connsiteX241" fmla="*/ 3056021 w 8128084"/>
              <a:gd name="connsiteY241" fmla="*/ 14153148 h 15135727"/>
              <a:gd name="connsiteX242" fmla="*/ 2935706 w 8128084"/>
              <a:gd name="connsiteY242" fmla="*/ 14076948 h 15135727"/>
              <a:gd name="connsiteX243" fmla="*/ 2863516 w 8128084"/>
              <a:gd name="connsiteY243" fmla="*/ 14093324 h 15135727"/>
              <a:gd name="connsiteX244" fmla="*/ 2804527 w 8128084"/>
              <a:gd name="connsiteY244" fmla="*/ 14218653 h 15135727"/>
              <a:gd name="connsiteX245" fmla="*/ 2719137 w 8128084"/>
              <a:gd name="connsiteY245" fmla="*/ 14197264 h 15135727"/>
              <a:gd name="connsiteX246" fmla="*/ 2653298 w 8128084"/>
              <a:gd name="connsiteY246" fmla="*/ 14248064 h 15135727"/>
              <a:gd name="connsiteX247" fmla="*/ 2560721 w 8128084"/>
              <a:gd name="connsiteY247" fmla="*/ 14150474 h 15135727"/>
              <a:gd name="connsiteX248" fmla="*/ 2436729 w 8128084"/>
              <a:gd name="connsiteY248" fmla="*/ 13804566 h 15135727"/>
              <a:gd name="connsiteX249" fmla="*/ 2550527 w 8128084"/>
              <a:gd name="connsiteY249" fmla="*/ 13805903 h 15135727"/>
              <a:gd name="connsiteX250" fmla="*/ 2729498 w 8128084"/>
              <a:gd name="connsiteY250" fmla="*/ 13812253 h 15135727"/>
              <a:gd name="connsiteX251" fmla="*/ 2633077 w 8128084"/>
              <a:gd name="connsiteY251" fmla="*/ 13755103 h 15135727"/>
              <a:gd name="connsiteX252" fmla="*/ 2553369 w 8128084"/>
              <a:gd name="connsiteY252" fmla="*/ 13475369 h 15135727"/>
              <a:gd name="connsiteX253" fmla="*/ 2658645 w 8128084"/>
              <a:gd name="connsiteY253" fmla="*/ 13224711 h 15135727"/>
              <a:gd name="connsiteX254" fmla="*/ 2719137 w 8128084"/>
              <a:gd name="connsiteY254" fmla="*/ 13042232 h 15135727"/>
              <a:gd name="connsiteX255" fmla="*/ 2791327 w 8128084"/>
              <a:gd name="connsiteY255" fmla="*/ 12945979 h 15135727"/>
              <a:gd name="connsiteX256" fmla="*/ 2969627 w 8128084"/>
              <a:gd name="connsiteY256" fmla="*/ 12929603 h 15135727"/>
              <a:gd name="connsiteX257" fmla="*/ 3031958 w 8128084"/>
              <a:gd name="connsiteY257" fmla="*/ 13090358 h 15135727"/>
              <a:gd name="connsiteX258" fmla="*/ 3102977 w 8128084"/>
              <a:gd name="connsiteY258" fmla="*/ 12974053 h 15135727"/>
              <a:gd name="connsiteX259" fmla="*/ 3043321 w 8128084"/>
              <a:gd name="connsiteY259" fmla="*/ 12836024 h 15135727"/>
              <a:gd name="connsiteX260" fmla="*/ 2849479 w 8128084"/>
              <a:gd name="connsiteY260" fmla="*/ 12815637 h 15135727"/>
              <a:gd name="connsiteX261" fmla="*/ 2815390 w 8128084"/>
              <a:gd name="connsiteY261" fmla="*/ 12777537 h 15135727"/>
              <a:gd name="connsiteX262" fmla="*/ 2887077 w 8128084"/>
              <a:gd name="connsiteY262" fmla="*/ 12586703 h 15135727"/>
              <a:gd name="connsiteX263" fmla="*/ 3153777 w 8128084"/>
              <a:gd name="connsiteY263" fmla="*/ 12516853 h 15135727"/>
              <a:gd name="connsiteX264" fmla="*/ 3239837 w 8128084"/>
              <a:gd name="connsiteY264" fmla="*/ 12311314 h 15135727"/>
              <a:gd name="connsiteX265" fmla="*/ 3104148 w 8128084"/>
              <a:gd name="connsiteY265" fmla="*/ 12320337 h 15135727"/>
              <a:gd name="connsiteX266" fmla="*/ 3040648 w 8128084"/>
              <a:gd name="connsiteY266" fmla="*/ 12320337 h 15135727"/>
              <a:gd name="connsiteX267" fmla="*/ 2956927 w 8128084"/>
              <a:gd name="connsiteY267" fmla="*/ 12237453 h 15135727"/>
              <a:gd name="connsiteX268" fmla="*/ 3007895 w 8128084"/>
              <a:gd name="connsiteY268" fmla="*/ 12079706 h 15135727"/>
              <a:gd name="connsiteX269" fmla="*/ 2810042 w 8128084"/>
              <a:gd name="connsiteY269" fmla="*/ 11954377 h 15135727"/>
              <a:gd name="connsiteX270" fmla="*/ 2863516 w 8128084"/>
              <a:gd name="connsiteY270" fmla="*/ 11694695 h 15135727"/>
              <a:gd name="connsiteX271" fmla="*/ 2817227 w 8128084"/>
              <a:gd name="connsiteY271" fmla="*/ 11507203 h 15135727"/>
              <a:gd name="connsiteX272" fmla="*/ 2911642 w 8128084"/>
              <a:gd name="connsiteY272" fmla="*/ 11454064 h 15135727"/>
              <a:gd name="connsiteX273" fmla="*/ 2988677 w 8128084"/>
              <a:gd name="connsiteY273" fmla="*/ 11494503 h 15135727"/>
              <a:gd name="connsiteX274" fmla="*/ 3011571 w 8128084"/>
              <a:gd name="connsiteY274" fmla="*/ 11454064 h 15135727"/>
              <a:gd name="connsiteX275" fmla="*/ 2850482 w 8128084"/>
              <a:gd name="connsiteY275" fmla="*/ 11381874 h 15135727"/>
              <a:gd name="connsiteX276" fmla="*/ 2993858 w 8128084"/>
              <a:gd name="connsiteY276" fmla="*/ 11266571 h 15135727"/>
              <a:gd name="connsiteX277" fmla="*/ 3007895 w 8128084"/>
              <a:gd name="connsiteY277" fmla="*/ 11189369 h 15135727"/>
              <a:gd name="connsiteX278" fmla="*/ 2874879 w 8128084"/>
              <a:gd name="connsiteY278" fmla="*/ 11179342 h 15135727"/>
              <a:gd name="connsiteX279" fmla="*/ 2919329 w 8128084"/>
              <a:gd name="connsiteY279" fmla="*/ 11023600 h 15135727"/>
              <a:gd name="connsiteX280" fmla="*/ 2887579 w 8128084"/>
              <a:gd name="connsiteY280" fmla="*/ 10924674 h 15135727"/>
              <a:gd name="connsiteX281" fmla="*/ 2760914 w 8128084"/>
              <a:gd name="connsiteY281" fmla="*/ 11065377 h 15135727"/>
              <a:gd name="connsiteX282" fmla="*/ 2667000 w 8128084"/>
              <a:gd name="connsiteY282" fmla="*/ 10969124 h 15135727"/>
              <a:gd name="connsiteX283" fmla="*/ 2607845 w 8128084"/>
              <a:gd name="connsiteY283" fmla="*/ 11071727 h 15135727"/>
              <a:gd name="connsiteX284" fmla="*/ 2526632 w 8128084"/>
              <a:gd name="connsiteY284" fmla="*/ 11117179 h 15135727"/>
              <a:gd name="connsiteX285" fmla="*/ 2410827 w 8128084"/>
              <a:gd name="connsiteY285" fmla="*/ 11100803 h 15135727"/>
              <a:gd name="connsiteX286" fmla="*/ 2334127 w 8128084"/>
              <a:gd name="connsiteY286" fmla="*/ 10996864 h 15135727"/>
              <a:gd name="connsiteX287" fmla="*/ 2358190 w 8128084"/>
              <a:gd name="connsiteY287" fmla="*/ 10732169 h 15135727"/>
              <a:gd name="connsiteX288" fmla="*/ 2372227 w 8128084"/>
              <a:gd name="connsiteY288" fmla="*/ 10689390 h 15135727"/>
              <a:gd name="connsiteX289" fmla="*/ 2533316 w 8128084"/>
              <a:gd name="connsiteY289" fmla="*/ 10574087 h 15135727"/>
              <a:gd name="connsiteX290" fmla="*/ 2598821 w 8128084"/>
              <a:gd name="connsiteY290" fmla="*/ 10684042 h 15135727"/>
              <a:gd name="connsiteX291" fmla="*/ 2683877 w 8128084"/>
              <a:gd name="connsiteY291" fmla="*/ 10745203 h 15135727"/>
              <a:gd name="connsiteX292" fmla="*/ 2767264 w 8128084"/>
              <a:gd name="connsiteY292" fmla="*/ 10684042 h 15135727"/>
              <a:gd name="connsiteX293" fmla="*/ 2646948 w 8128084"/>
              <a:gd name="connsiteY293" fmla="*/ 10515600 h 15135727"/>
              <a:gd name="connsiteX294" fmla="*/ 2815390 w 8128084"/>
              <a:gd name="connsiteY294" fmla="*/ 10395285 h 15135727"/>
              <a:gd name="connsiteX295" fmla="*/ 3080085 w 8128084"/>
              <a:gd name="connsiteY295" fmla="*/ 10419348 h 15135727"/>
              <a:gd name="connsiteX296" fmla="*/ 3248527 w 8128084"/>
              <a:gd name="connsiteY296" fmla="*/ 10539664 h 15135727"/>
              <a:gd name="connsiteX297" fmla="*/ 3320716 w 8128084"/>
              <a:gd name="connsiteY297" fmla="*/ 10659979 h 15135727"/>
              <a:gd name="connsiteX298" fmla="*/ 3465095 w 8128084"/>
              <a:gd name="connsiteY298" fmla="*/ 10659979 h 15135727"/>
              <a:gd name="connsiteX299" fmla="*/ 3441032 w 8128084"/>
              <a:gd name="connsiteY299" fmla="*/ 10491537 h 15135727"/>
              <a:gd name="connsiteX300" fmla="*/ 3392906 w 8128084"/>
              <a:gd name="connsiteY300" fmla="*/ 10250906 h 15135727"/>
              <a:gd name="connsiteX301" fmla="*/ 3152274 w 8128084"/>
              <a:gd name="connsiteY301" fmla="*/ 10250906 h 15135727"/>
              <a:gd name="connsiteX302" fmla="*/ 3176337 w 8128084"/>
              <a:gd name="connsiteY302" fmla="*/ 10178716 h 15135727"/>
              <a:gd name="connsiteX303" fmla="*/ 3104148 w 8128084"/>
              <a:gd name="connsiteY303" fmla="*/ 10154653 h 15135727"/>
              <a:gd name="connsiteX304" fmla="*/ 3007895 w 8128084"/>
              <a:gd name="connsiteY304" fmla="*/ 9962148 h 15135727"/>
              <a:gd name="connsiteX305" fmla="*/ 3176337 w 8128084"/>
              <a:gd name="connsiteY305" fmla="*/ 9889958 h 15135727"/>
              <a:gd name="connsiteX306" fmla="*/ 2959769 w 8128084"/>
              <a:gd name="connsiteY306" fmla="*/ 9504948 h 15135727"/>
              <a:gd name="connsiteX307" fmla="*/ 2791327 w 8128084"/>
              <a:gd name="connsiteY307" fmla="*/ 9456821 h 15135727"/>
              <a:gd name="connsiteX308" fmla="*/ 2574758 w 8128084"/>
              <a:gd name="connsiteY308" fmla="*/ 9336506 h 15135727"/>
              <a:gd name="connsiteX309" fmla="*/ 2550695 w 8128084"/>
              <a:gd name="connsiteY309" fmla="*/ 9071811 h 15135727"/>
              <a:gd name="connsiteX310" fmla="*/ 2695074 w 8128084"/>
              <a:gd name="connsiteY310" fmla="*/ 8999621 h 15135727"/>
              <a:gd name="connsiteX311" fmla="*/ 2622885 w 8128084"/>
              <a:gd name="connsiteY311" fmla="*/ 8975558 h 15135727"/>
              <a:gd name="connsiteX312" fmla="*/ 2430379 w 8128084"/>
              <a:gd name="connsiteY312" fmla="*/ 8999621 h 15135727"/>
              <a:gd name="connsiteX313" fmla="*/ 2261937 w 8128084"/>
              <a:gd name="connsiteY313" fmla="*/ 9168064 h 15135727"/>
              <a:gd name="connsiteX314" fmla="*/ 2237874 w 8128084"/>
              <a:gd name="connsiteY314" fmla="*/ 8999621 h 15135727"/>
              <a:gd name="connsiteX315" fmla="*/ 2117558 w 8128084"/>
              <a:gd name="connsiteY315" fmla="*/ 8975558 h 15135727"/>
              <a:gd name="connsiteX316" fmla="*/ 2045369 w 8128084"/>
              <a:gd name="connsiteY316" fmla="*/ 8783053 h 15135727"/>
              <a:gd name="connsiteX317" fmla="*/ 1852864 w 8128084"/>
              <a:gd name="connsiteY317" fmla="*/ 8758990 h 15135727"/>
              <a:gd name="connsiteX318" fmla="*/ 1636295 w 8128084"/>
              <a:gd name="connsiteY318" fmla="*/ 8927432 h 15135727"/>
              <a:gd name="connsiteX319" fmla="*/ 1588169 w 8128084"/>
              <a:gd name="connsiteY319" fmla="*/ 9023685 h 15135727"/>
              <a:gd name="connsiteX320" fmla="*/ 1515979 w 8128084"/>
              <a:gd name="connsiteY320" fmla="*/ 8879306 h 15135727"/>
              <a:gd name="connsiteX321" fmla="*/ 1347537 w 8128084"/>
              <a:gd name="connsiteY321" fmla="*/ 8879306 h 15135727"/>
              <a:gd name="connsiteX322" fmla="*/ 1347537 w 8128084"/>
              <a:gd name="connsiteY322" fmla="*/ 8710864 h 15135727"/>
              <a:gd name="connsiteX323" fmla="*/ 1106906 w 8128084"/>
              <a:gd name="connsiteY323" fmla="*/ 8783053 h 15135727"/>
              <a:gd name="connsiteX324" fmla="*/ 890337 w 8128084"/>
              <a:gd name="connsiteY324" fmla="*/ 8686800 h 15135727"/>
              <a:gd name="connsiteX325" fmla="*/ 649706 w 8128084"/>
              <a:gd name="connsiteY325" fmla="*/ 8662737 h 15135727"/>
              <a:gd name="connsiteX326" fmla="*/ 385011 w 8128084"/>
              <a:gd name="connsiteY326" fmla="*/ 8566485 h 15135727"/>
              <a:gd name="connsiteX327" fmla="*/ 577516 w 8128084"/>
              <a:gd name="connsiteY327" fmla="*/ 8373979 h 15135727"/>
              <a:gd name="connsiteX328" fmla="*/ 794085 w 8128084"/>
              <a:gd name="connsiteY328" fmla="*/ 8301790 h 15135727"/>
              <a:gd name="connsiteX329" fmla="*/ 745958 w 8128084"/>
              <a:gd name="connsiteY329" fmla="*/ 8133348 h 15135727"/>
              <a:gd name="connsiteX330" fmla="*/ 818148 w 8128084"/>
              <a:gd name="connsiteY330" fmla="*/ 7820527 h 15135727"/>
              <a:gd name="connsiteX331" fmla="*/ 697832 w 8128084"/>
              <a:gd name="connsiteY331" fmla="*/ 7820527 h 15135727"/>
              <a:gd name="connsiteX332" fmla="*/ 625642 w 8128084"/>
              <a:gd name="connsiteY332" fmla="*/ 7916779 h 15135727"/>
              <a:gd name="connsiteX333" fmla="*/ 457200 w 8128084"/>
              <a:gd name="connsiteY333" fmla="*/ 7820527 h 15135727"/>
              <a:gd name="connsiteX334" fmla="*/ 529390 w 8128084"/>
              <a:gd name="connsiteY334" fmla="*/ 7700211 h 15135727"/>
              <a:gd name="connsiteX335" fmla="*/ 938464 w 8128084"/>
              <a:gd name="connsiteY335" fmla="*/ 7676148 h 15135727"/>
              <a:gd name="connsiteX336" fmla="*/ 1058779 w 8128084"/>
              <a:gd name="connsiteY336" fmla="*/ 7459579 h 15135727"/>
              <a:gd name="connsiteX337" fmla="*/ 1203158 w 8128084"/>
              <a:gd name="connsiteY337" fmla="*/ 7603958 h 15135727"/>
              <a:gd name="connsiteX338" fmla="*/ 1299411 w 8128084"/>
              <a:gd name="connsiteY338" fmla="*/ 7555832 h 15135727"/>
              <a:gd name="connsiteX339" fmla="*/ 1443790 w 8128084"/>
              <a:gd name="connsiteY339" fmla="*/ 7507706 h 15135727"/>
              <a:gd name="connsiteX340" fmla="*/ 1684421 w 8128084"/>
              <a:gd name="connsiteY340" fmla="*/ 7603958 h 15135727"/>
              <a:gd name="connsiteX341" fmla="*/ 1684421 w 8128084"/>
              <a:gd name="connsiteY341" fmla="*/ 7603958 h 15135727"/>
              <a:gd name="connsiteX342" fmla="*/ 1540042 w 8128084"/>
              <a:gd name="connsiteY342" fmla="*/ 7363327 h 15135727"/>
              <a:gd name="connsiteX343" fmla="*/ 1299411 w 8128084"/>
              <a:gd name="connsiteY343" fmla="*/ 7315200 h 15135727"/>
              <a:gd name="connsiteX344" fmla="*/ 1130969 w 8128084"/>
              <a:gd name="connsiteY344" fmla="*/ 7339264 h 15135727"/>
              <a:gd name="connsiteX345" fmla="*/ 1034716 w 8128084"/>
              <a:gd name="connsiteY345" fmla="*/ 7315200 h 15135727"/>
              <a:gd name="connsiteX346" fmla="*/ 1155032 w 8128084"/>
              <a:gd name="connsiteY346" fmla="*/ 7050506 h 15135727"/>
              <a:gd name="connsiteX347" fmla="*/ 1155032 w 8128084"/>
              <a:gd name="connsiteY347" fmla="*/ 6930190 h 15135727"/>
              <a:gd name="connsiteX348" fmla="*/ 1155032 w 8128084"/>
              <a:gd name="connsiteY348" fmla="*/ 6761748 h 15135727"/>
              <a:gd name="connsiteX349" fmla="*/ 1203158 w 8128084"/>
              <a:gd name="connsiteY349" fmla="*/ 6617369 h 15135727"/>
              <a:gd name="connsiteX350" fmla="*/ 1371600 w 8128084"/>
              <a:gd name="connsiteY350" fmla="*/ 6472990 h 15135727"/>
              <a:gd name="connsiteX351" fmla="*/ 1443790 w 8128084"/>
              <a:gd name="connsiteY351" fmla="*/ 6328611 h 15135727"/>
              <a:gd name="connsiteX352" fmla="*/ 1419727 w 8128084"/>
              <a:gd name="connsiteY352" fmla="*/ 6208295 h 15135727"/>
              <a:gd name="connsiteX353" fmla="*/ 1275348 w 8128084"/>
              <a:gd name="connsiteY353" fmla="*/ 6304548 h 15135727"/>
              <a:gd name="connsiteX354" fmla="*/ 1323474 w 8128084"/>
              <a:gd name="connsiteY354" fmla="*/ 6015790 h 15135727"/>
              <a:gd name="connsiteX355" fmla="*/ 1540042 w 8128084"/>
              <a:gd name="connsiteY355" fmla="*/ 5871411 h 15135727"/>
              <a:gd name="connsiteX356" fmla="*/ 1540042 w 8128084"/>
              <a:gd name="connsiteY356" fmla="*/ 5751095 h 15135727"/>
              <a:gd name="connsiteX357" fmla="*/ 1395664 w 8128084"/>
              <a:gd name="connsiteY357" fmla="*/ 5799221 h 15135727"/>
              <a:gd name="connsiteX358" fmla="*/ 1179095 w 8128084"/>
              <a:gd name="connsiteY358" fmla="*/ 5799221 h 15135727"/>
              <a:gd name="connsiteX359" fmla="*/ 890337 w 8128084"/>
              <a:gd name="connsiteY359" fmla="*/ 5775158 h 15135727"/>
              <a:gd name="connsiteX360" fmla="*/ 697832 w 8128084"/>
              <a:gd name="connsiteY360" fmla="*/ 5606716 h 15135727"/>
              <a:gd name="connsiteX361" fmla="*/ 577516 w 8128084"/>
              <a:gd name="connsiteY361" fmla="*/ 5582653 h 15135727"/>
              <a:gd name="connsiteX362" fmla="*/ 697832 w 8128084"/>
              <a:gd name="connsiteY362" fmla="*/ 5775158 h 15135727"/>
              <a:gd name="connsiteX363" fmla="*/ 409074 w 8128084"/>
              <a:gd name="connsiteY363" fmla="*/ 5799221 h 15135727"/>
              <a:gd name="connsiteX364" fmla="*/ 168442 w 8128084"/>
              <a:gd name="connsiteY364" fmla="*/ 5702969 h 15135727"/>
              <a:gd name="connsiteX365" fmla="*/ 264695 w 8128084"/>
              <a:gd name="connsiteY365" fmla="*/ 5558590 h 15135727"/>
              <a:gd name="connsiteX366" fmla="*/ 144379 w 8128084"/>
              <a:gd name="connsiteY366" fmla="*/ 5510464 h 15135727"/>
              <a:gd name="connsiteX367" fmla="*/ 0 w 8128084"/>
              <a:gd name="connsiteY367" fmla="*/ 5462337 h 15135727"/>
              <a:gd name="connsiteX368" fmla="*/ 96253 w 8128084"/>
              <a:gd name="connsiteY368"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42827 w 8128084"/>
              <a:gd name="connsiteY202" fmla="*/ 14383753 h 15135727"/>
              <a:gd name="connsiteX203" fmla="*/ 4403558 w 8128084"/>
              <a:gd name="connsiteY203" fmla="*/ 14437895 h 15135727"/>
              <a:gd name="connsiteX204" fmla="*/ 4340058 w 8128084"/>
              <a:gd name="connsiteY204" fmla="*/ 14475995 h 15135727"/>
              <a:gd name="connsiteX205" fmla="*/ 4303127 w 8128084"/>
              <a:gd name="connsiteY205" fmla="*/ 14364703 h 15135727"/>
              <a:gd name="connsiteX206" fmla="*/ 4276892 w 8128084"/>
              <a:gd name="connsiteY206" fmla="*/ 14296190 h 15135727"/>
              <a:gd name="connsiteX207" fmla="*/ 4235116 w 8128084"/>
              <a:gd name="connsiteY207" fmla="*/ 14341642 h 15135727"/>
              <a:gd name="connsiteX208" fmla="*/ 4162927 w 8128084"/>
              <a:gd name="connsiteY208" fmla="*/ 14389769 h 15135727"/>
              <a:gd name="connsiteX209" fmla="*/ 4137527 w 8128084"/>
              <a:gd name="connsiteY209" fmla="*/ 14364369 h 15135727"/>
              <a:gd name="connsiteX210" fmla="*/ 3998327 w 8128084"/>
              <a:gd name="connsiteY210" fmla="*/ 14409153 h 15135727"/>
              <a:gd name="connsiteX211" fmla="*/ 4023727 w 8128084"/>
              <a:gd name="connsiteY211" fmla="*/ 14275803 h 15135727"/>
              <a:gd name="connsiteX212" fmla="*/ 3915945 w 8128084"/>
              <a:gd name="connsiteY212" fmla="*/ 14289840 h 15135727"/>
              <a:gd name="connsiteX213" fmla="*/ 3801979 w 8128084"/>
              <a:gd name="connsiteY213" fmla="*/ 14293516 h 15135727"/>
              <a:gd name="connsiteX214" fmla="*/ 3719764 w 8128084"/>
              <a:gd name="connsiteY214" fmla="*/ 14415169 h 15135727"/>
              <a:gd name="connsiteX215" fmla="*/ 3625850 w 8128084"/>
              <a:gd name="connsiteY215" fmla="*/ 14616364 h 15135727"/>
              <a:gd name="connsiteX216" fmla="*/ 3513221 w 8128084"/>
              <a:gd name="connsiteY216" fmla="*/ 14726653 h 15135727"/>
              <a:gd name="connsiteX217" fmla="*/ 3583071 w 8128084"/>
              <a:gd name="connsiteY217" fmla="*/ 14832932 h 15135727"/>
              <a:gd name="connsiteX218" fmla="*/ 3633537 w 8128084"/>
              <a:gd name="connsiteY218" fmla="*/ 14967285 h 15135727"/>
              <a:gd name="connsiteX219" fmla="*/ 3609474 w 8128084"/>
              <a:gd name="connsiteY219" fmla="*/ 15087600 h 15135727"/>
              <a:gd name="connsiteX220" fmla="*/ 3479132 w 8128084"/>
              <a:gd name="connsiteY220" fmla="*/ 14975974 h 15135727"/>
              <a:gd name="connsiteX221" fmla="*/ 3304340 w 8128084"/>
              <a:gd name="connsiteY221" fmla="*/ 14949237 h 15135727"/>
              <a:gd name="connsiteX222" fmla="*/ 3261227 w 8128084"/>
              <a:gd name="connsiteY222" fmla="*/ 14787145 h 15135727"/>
              <a:gd name="connsiteX223" fmla="*/ 3128211 w 8128084"/>
              <a:gd name="connsiteY223" fmla="*/ 14919158 h 15135727"/>
              <a:gd name="connsiteX224" fmla="*/ 3090277 w 8128084"/>
              <a:gd name="connsiteY224" fmla="*/ 15075903 h 15135727"/>
              <a:gd name="connsiteX225" fmla="*/ 2959769 w 8128084"/>
              <a:gd name="connsiteY225" fmla="*/ 15135727 h 15135727"/>
              <a:gd name="connsiteX226" fmla="*/ 2891256 w 8128084"/>
              <a:gd name="connsiteY226" fmla="*/ 14945895 h 15135727"/>
              <a:gd name="connsiteX227" fmla="*/ 2829927 w 8128084"/>
              <a:gd name="connsiteY227" fmla="*/ 14872703 h 15135727"/>
              <a:gd name="connsiteX228" fmla="*/ 2887579 w 8128084"/>
              <a:gd name="connsiteY228" fmla="*/ 14774779 h 15135727"/>
              <a:gd name="connsiteX229" fmla="*/ 2779127 w 8128084"/>
              <a:gd name="connsiteY229" fmla="*/ 14694903 h 15135727"/>
              <a:gd name="connsiteX230" fmla="*/ 2839453 w 8128084"/>
              <a:gd name="connsiteY230" fmla="*/ 14582274 h 15135727"/>
              <a:gd name="connsiteX231" fmla="*/ 2935706 w 8128084"/>
              <a:gd name="connsiteY231" fmla="*/ 14510085 h 15135727"/>
              <a:gd name="connsiteX232" fmla="*/ 2948406 w 8128084"/>
              <a:gd name="connsiteY232" fmla="*/ 14554535 h 15135727"/>
              <a:gd name="connsiteX233" fmla="*/ 2855327 w 8128084"/>
              <a:gd name="connsiteY233" fmla="*/ 14371053 h 15135727"/>
              <a:gd name="connsiteX234" fmla="*/ 3014077 w 8128084"/>
              <a:gd name="connsiteY234" fmla="*/ 14447253 h 15135727"/>
              <a:gd name="connsiteX235" fmla="*/ 3029285 w 8128084"/>
              <a:gd name="connsiteY235" fmla="*/ 14363032 h 15135727"/>
              <a:gd name="connsiteX236" fmla="*/ 3152274 w 8128084"/>
              <a:gd name="connsiteY236" fmla="*/ 14341642 h 15135727"/>
              <a:gd name="connsiteX237" fmla="*/ 3226135 w 8128084"/>
              <a:gd name="connsiteY237" fmla="*/ 14269453 h 15135727"/>
              <a:gd name="connsiteX238" fmla="*/ 3152274 w 8128084"/>
              <a:gd name="connsiteY238" fmla="*/ 14197264 h 15135727"/>
              <a:gd name="connsiteX239" fmla="*/ 3152274 w 8128084"/>
              <a:gd name="connsiteY239" fmla="*/ 14052885 h 15135727"/>
              <a:gd name="connsiteX240" fmla="*/ 3086435 w 8128084"/>
              <a:gd name="connsiteY240" fmla="*/ 14037845 h 15135727"/>
              <a:gd name="connsiteX241" fmla="*/ 3056021 w 8128084"/>
              <a:gd name="connsiteY241" fmla="*/ 14153148 h 15135727"/>
              <a:gd name="connsiteX242" fmla="*/ 2935706 w 8128084"/>
              <a:gd name="connsiteY242" fmla="*/ 14076948 h 15135727"/>
              <a:gd name="connsiteX243" fmla="*/ 2863516 w 8128084"/>
              <a:gd name="connsiteY243" fmla="*/ 14093324 h 15135727"/>
              <a:gd name="connsiteX244" fmla="*/ 2804527 w 8128084"/>
              <a:gd name="connsiteY244" fmla="*/ 14218653 h 15135727"/>
              <a:gd name="connsiteX245" fmla="*/ 2719137 w 8128084"/>
              <a:gd name="connsiteY245" fmla="*/ 14197264 h 15135727"/>
              <a:gd name="connsiteX246" fmla="*/ 2653298 w 8128084"/>
              <a:gd name="connsiteY246" fmla="*/ 14248064 h 15135727"/>
              <a:gd name="connsiteX247" fmla="*/ 2560721 w 8128084"/>
              <a:gd name="connsiteY247" fmla="*/ 14150474 h 15135727"/>
              <a:gd name="connsiteX248" fmla="*/ 2436729 w 8128084"/>
              <a:gd name="connsiteY248" fmla="*/ 13804566 h 15135727"/>
              <a:gd name="connsiteX249" fmla="*/ 2550527 w 8128084"/>
              <a:gd name="connsiteY249" fmla="*/ 13805903 h 15135727"/>
              <a:gd name="connsiteX250" fmla="*/ 2729498 w 8128084"/>
              <a:gd name="connsiteY250" fmla="*/ 13812253 h 15135727"/>
              <a:gd name="connsiteX251" fmla="*/ 2633077 w 8128084"/>
              <a:gd name="connsiteY251" fmla="*/ 13755103 h 15135727"/>
              <a:gd name="connsiteX252" fmla="*/ 2553369 w 8128084"/>
              <a:gd name="connsiteY252" fmla="*/ 13475369 h 15135727"/>
              <a:gd name="connsiteX253" fmla="*/ 2658645 w 8128084"/>
              <a:gd name="connsiteY253" fmla="*/ 13224711 h 15135727"/>
              <a:gd name="connsiteX254" fmla="*/ 2719137 w 8128084"/>
              <a:gd name="connsiteY254" fmla="*/ 13042232 h 15135727"/>
              <a:gd name="connsiteX255" fmla="*/ 2791327 w 8128084"/>
              <a:gd name="connsiteY255" fmla="*/ 12945979 h 15135727"/>
              <a:gd name="connsiteX256" fmla="*/ 2969627 w 8128084"/>
              <a:gd name="connsiteY256" fmla="*/ 12929603 h 15135727"/>
              <a:gd name="connsiteX257" fmla="*/ 3031958 w 8128084"/>
              <a:gd name="connsiteY257" fmla="*/ 13090358 h 15135727"/>
              <a:gd name="connsiteX258" fmla="*/ 3102977 w 8128084"/>
              <a:gd name="connsiteY258" fmla="*/ 12974053 h 15135727"/>
              <a:gd name="connsiteX259" fmla="*/ 3043321 w 8128084"/>
              <a:gd name="connsiteY259" fmla="*/ 12836024 h 15135727"/>
              <a:gd name="connsiteX260" fmla="*/ 2849479 w 8128084"/>
              <a:gd name="connsiteY260" fmla="*/ 12815637 h 15135727"/>
              <a:gd name="connsiteX261" fmla="*/ 2815390 w 8128084"/>
              <a:gd name="connsiteY261" fmla="*/ 12777537 h 15135727"/>
              <a:gd name="connsiteX262" fmla="*/ 2887077 w 8128084"/>
              <a:gd name="connsiteY262" fmla="*/ 12586703 h 15135727"/>
              <a:gd name="connsiteX263" fmla="*/ 3153777 w 8128084"/>
              <a:gd name="connsiteY263" fmla="*/ 12516853 h 15135727"/>
              <a:gd name="connsiteX264" fmla="*/ 3239837 w 8128084"/>
              <a:gd name="connsiteY264" fmla="*/ 12311314 h 15135727"/>
              <a:gd name="connsiteX265" fmla="*/ 3104148 w 8128084"/>
              <a:gd name="connsiteY265" fmla="*/ 12320337 h 15135727"/>
              <a:gd name="connsiteX266" fmla="*/ 3040648 w 8128084"/>
              <a:gd name="connsiteY266" fmla="*/ 12320337 h 15135727"/>
              <a:gd name="connsiteX267" fmla="*/ 2956927 w 8128084"/>
              <a:gd name="connsiteY267" fmla="*/ 12237453 h 15135727"/>
              <a:gd name="connsiteX268" fmla="*/ 3007895 w 8128084"/>
              <a:gd name="connsiteY268" fmla="*/ 12079706 h 15135727"/>
              <a:gd name="connsiteX269" fmla="*/ 2810042 w 8128084"/>
              <a:gd name="connsiteY269" fmla="*/ 11954377 h 15135727"/>
              <a:gd name="connsiteX270" fmla="*/ 2863516 w 8128084"/>
              <a:gd name="connsiteY270" fmla="*/ 11694695 h 15135727"/>
              <a:gd name="connsiteX271" fmla="*/ 2817227 w 8128084"/>
              <a:gd name="connsiteY271" fmla="*/ 11507203 h 15135727"/>
              <a:gd name="connsiteX272" fmla="*/ 2911642 w 8128084"/>
              <a:gd name="connsiteY272" fmla="*/ 11454064 h 15135727"/>
              <a:gd name="connsiteX273" fmla="*/ 2988677 w 8128084"/>
              <a:gd name="connsiteY273" fmla="*/ 11494503 h 15135727"/>
              <a:gd name="connsiteX274" fmla="*/ 3011571 w 8128084"/>
              <a:gd name="connsiteY274" fmla="*/ 11454064 h 15135727"/>
              <a:gd name="connsiteX275" fmla="*/ 2850482 w 8128084"/>
              <a:gd name="connsiteY275" fmla="*/ 11381874 h 15135727"/>
              <a:gd name="connsiteX276" fmla="*/ 2993858 w 8128084"/>
              <a:gd name="connsiteY276" fmla="*/ 11266571 h 15135727"/>
              <a:gd name="connsiteX277" fmla="*/ 3007895 w 8128084"/>
              <a:gd name="connsiteY277" fmla="*/ 11189369 h 15135727"/>
              <a:gd name="connsiteX278" fmla="*/ 2874879 w 8128084"/>
              <a:gd name="connsiteY278" fmla="*/ 11179342 h 15135727"/>
              <a:gd name="connsiteX279" fmla="*/ 2919329 w 8128084"/>
              <a:gd name="connsiteY279" fmla="*/ 11023600 h 15135727"/>
              <a:gd name="connsiteX280" fmla="*/ 2887579 w 8128084"/>
              <a:gd name="connsiteY280" fmla="*/ 10924674 h 15135727"/>
              <a:gd name="connsiteX281" fmla="*/ 2760914 w 8128084"/>
              <a:gd name="connsiteY281" fmla="*/ 11065377 h 15135727"/>
              <a:gd name="connsiteX282" fmla="*/ 2667000 w 8128084"/>
              <a:gd name="connsiteY282" fmla="*/ 10969124 h 15135727"/>
              <a:gd name="connsiteX283" fmla="*/ 2607845 w 8128084"/>
              <a:gd name="connsiteY283" fmla="*/ 11071727 h 15135727"/>
              <a:gd name="connsiteX284" fmla="*/ 2526632 w 8128084"/>
              <a:gd name="connsiteY284" fmla="*/ 11117179 h 15135727"/>
              <a:gd name="connsiteX285" fmla="*/ 2410827 w 8128084"/>
              <a:gd name="connsiteY285" fmla="*/ 11100803 h 15135727"/>
              <a:gd name="connsiteX286" fmla="*/ 2334127 w 8128084"/>
              <a:gd name="connsiteY286" fmla="*/ 10996864 h 15135727"/>
              <a:gd name="connsiteX287" fmla="*/ 2358190 w 8128084"/>
              <a:gd name="connsiteY287" fmla="*/ 10732169 h 15135727"/>
              <a:gd name="connsiteX288" fmla="*/ 2372227 w 8128084"/>
              <a:gd name="connsiteY288" fmla="*/ 10689390 h 15135727"/>
              <a:gd name="connsiteX289" fmla="*/ 2533316 w 8128084"/>
              <a:gd name="connsiteY289" fmla="*/ 10574087 h 15135727"/>
              <a:gd name="connsiteX290" fmla="*/ 2598821 w 8128084"/>
              <a:gd name="connsiteY290" fmla="*/ 10684042 h 15135727"/>
              <a:gd name="connsiteX291" fmla="*/ 2683877 w 8128084"/>
              <a:gd name="connsiteY291" fmla="*/ 10745203 h 15135727"/>
              <a:gd name="connsiteX292" fmla="*/ 2767264 w 8128084"/>
              <a:gd name="connsiteY292" fmla="*/ 10684042 h 15135727"/>
              <a:gd name="connsiteX293" fmla="*/ 2646948 w 8128084"/>
              <a:gd name="connsiteY293" fmla="*/ 10515600 h 15135727"/>
              <a:gd name="connsiteX294" fmla="*/ 2815390 w 8128084"/>
              <a:gd name="connsiteY294" fmla="*/ 10395285 h 15135727"/>
              <a:gd name="connsiteX295" fmla="*/ 2899777 w 8128084"/>
              <a:gd name="connsiteY295" fmla="*/ 10586453 h 15135727"/>
              <a:gd name="connsiteX296" fmla="*/ 3080085 w 8128084"/>
              <a:gd name="connsiteY296" fmla="*/ 10419348 h 15135727"/>
              <a:gd name="connsiteX297" fmla="*/ 3248527 w 8128084"/>
              <a:gd name="connsiteY297" fmla="*/ 10539664 h 15135727"/>
              <a:gd name="connsiteX298" fmla="*/ 3320716 w 8128084"/>
              <a:gd name="connsiteY298" fmla="*/ 10659979 h 15135727"/>
              <a:gd name="connsiteX299" fmla="*/ 3465095 w 8128084"/>
              <a:gd name="connsiteY299" fmla="*/ 10659979 h 15135727"/>
              <a:gd name="connsiteX300" fmla="*/ 3441032 w 8128084"/>
              <a:gd name="connsiteY300" fmla="*/ 10491537 h 15135727"/>
              <a:gd name="connsiteX301" fmla="*/ 3392906 w 8128084"/>
              <a:gd name="connsiteY301" fmla="*/ 10250906 h 15135727"/>
              <a:gd name="connsiteX302" fmla="*/ 3152274 w 8128084"/>
              <a:gd name="connsiteY302" fmla="*/ 10250906 h 15135727"/>
              <a:gd name="connsiteX303" fmla="*/ 3176337 w 8128084"/>
              <a:gd name="connsiteY303" fmla="*/ 10178716 h 15135727"/>
              <a:gd name="connsiteX304" fmla="*/ 3104148 w 8128084"/>
              <a:gd name="connsiteY304" fmla="*/ 10154653 h 15135727"/>
              <a:gd name="connsiteX305" fmla="*/ 3007895 w 8128084"/>
              <a:gd name="connsiteY305" fmla="*/ 9962148 h 15135727"/>
              <a:gd name="connsiteX306" fmla="*/ 3176337 w 8128084"/>
              <a:gd name="connsiteY306" fmla="*/ 9889958 h 15135727"/>
              <a:gd name="connsiteX307" fmla="*/ 2959769 w 8128084"/>
              <a:gd name="connsiteY307" fmla="*/ 9504948 h 15135727"/>
              <a:gd name="connsiteX308" fmla="*/ 2791327 w 8128084"/>
              <a:gd name="connsiteY308" fmla="*/ 9456821 h 15135727"/>
              <a:gd name="connsiteX309" fmla="*/ 2574758 w 8128084"/>
              <a:gd name="connsiteY309" fmla="*/ 9336506 h 15135727"/>
              <a:gd name="connsiteX310" fmla="*/ 2550695 w 8128084"/>
              <a:gd name="connsiteY310" fmla="*/ 9071811 h 15135727"/>
              <a:gd name="connsiteX311" fmla="*/ 2695074 w 8128084"/>
              <a:gd name="connsiteY311" fmla="*/ 8999621 h 15135727"/>
              <a:gd name="connsiteX312" fmla="*/ 2622885 w 8128084"/>
              <a:gd name="connsiteY312" fmla="*/ 8975558 h 15135727"/>
              <a:gd name="connsiteX313" fmla="*/ 2430379 w 8128084"/>
              <a:gd name="connsiteY313" fmla="*/ 8999621 h 15135727"/>
              <a:gd name="connsiteX314" fmla="*/ 2261937 w 8128084"/>
              <a:gd name="connsiteY314" fmla="*/ 9168064 h 15135727"/>
              <a:gd name="connsiteX315" fmla="*/ 2237874 w 8128084"/>
              <a:gd name="connsiteY315" fmla="*/ 8999621 h 15135727"/>
              <a:gd name="connsiteX316" fmla="*/ 2117558 w 8128084"/>
              <a:gd name="connsiteY316" fmla="*/ 8975558 h 15135727"/>
              <a:gd name="connsiteX317" fmla="*/ 2045369 w 8128084"/>
              <a:gd name="connsiteY317" fmla="*/ 8783053 h 15135727"/>
              <a:gd name="connsiteX318" fmla="*/ 1852864 w 8128084"/>
              <a:gd name="connsiteY318" fmla="*/ 8758990 h 15135727"/>
              <a:gd name="connsiteX319" fmla="*/ 1636295 w 8128084"/>
              <a:gd name="connsiteY319" fmla="*/ 8927432 h 15135727"/>
              <a:gd name="connsiteX320" fmla="*/ 1588169 w 8128084"/>
              <a:gd name="connsiteY320" fmla="*/ 9023685 h 15135727"/>
              <a:gd name="connsiteX321" fmla="*/ 1515979 w 8128084"/>
              <a:gd name="connsiteY321" fmla="*/ 8879306 h 15135727"/>
              <a:gd name="connsiteX322" fmla="*/ 1347537 w 8128084"/>
              <a:gd name="connsiteY322" fmla="*/ 8879306 h 15135727"/>
              <a:gd name="connsiteX323" fmla="*/ 1347537 w 8128084"/>
              <a:gd name="connsiteY323" fmla="*/ 8710864 h 15135727"/>
              <a:gd name="connsiteX324" fmla="*/ 1106906 w 8128084"/>
              <a:gd name="connsiteY324" fmla="*/ 8783053 h 15135727"/>
              <a:gd name="connsiteX325" fmla="*/ 890337 w 8128084"/>
              <a:gd name="connsiteY325" fmla="*/ 8686800 h 15135727"/>
              <a:gd name="connsiteX326" fmla="*/ 649706 w 8128084"/>
              <a:gd name="connsiteY326" fmla="*/ 8662737 h 15135727"/>
              <a:gd name="connsiteX327" fmla="*/ 385011 w 8128084"/>
              <a:gd name="connsiteY327" fmla="*/ 8566485 h 15135727"/>
              <a:gd name="connsiteX328" fmla="*/ 577516 w 8128084"/>
              <a:gd name="connsiteY328" fmla="*/ 8373979 h 15135727"/>
              <a:gd name="connsiteX329" fmla="*/ 794085 w 8128084"/>
              <a:gd name="connsiteY329" fmla="*/ 8301790 h 15135727"/>
              <a:gd name="connsiteX330" fmla="*/ 745958 w 8128084"/>
              <a:gd name="connsiteY330" fmla="*/ 8133348 h 15135727"/>
              <a:gd name="connsiteX331" fmla="*/ 818148 w 8128084"/>
              <a:gd name="connsiteY331" fmla="*/ 7820527 h 15135727"/>
              <a:gd name="connsiteX332" fmla="*/ 697832 w 8128084"/>
              <a:gd name="connsiteY332" fmla="*/ 7820527 h 15135727"/>
              <a:gd name="connsiteX333" fmla="*/ 625642 w 8128084"/>
              <a:gd name="connsiteY333" fmla="*/ 7916779 h 15135727"/>
              <a:gd name="connsiteX334" fmla="*/ 457200 w 8128084"/>
              <a:gd name="connsiteY334" fmla="*/ 7820527 h 15135727"/>
              <a:gd name="connsiteX335" fmla="*/ 529390 w 8128084"/>
              <a:gd name="connsiteY335" fmla="*/ 7700211 h 15135727"/>
              <a:gd name="connsiteX336" fmla="*/ 938464 w 8128084"/>
              <a:gd name="connsiteY336" fmla="*/ 7676148 h 15135727"/>
              <a:gd name="connsiteX337" fmla="*/ 1058779 w 8128084"/>
              <a:gd name="connsiteY337" fmla="*/ 7459579 h 15135727"/>
              <a:gd name="connsiteX338" fmla="*/ 1203158 w 8128084"/>
              <a:gd name="connsiteY338" fmla="*/ 7603958 h 15135727"/>
              <a:gd name="connsiteX339" fmla="*/ 1299411 w 8128084"/>
              <a:gd name="connsiteY339" fmla="*/ 7555832 h 15135727"/>
              <a:gd name="connsiteX340" fmla="*/ 1443790 w 8128084"/>
              <a:gd name="connsiteY340" fmla="*/ 7507706 h 15135727"/>
              <a:gd name="connsiteX341" fmla="*/ 1684421 w 8128084"/>
              <a:gd name="connsiteY341" fmla="*/ 7603958 h 15135727"/>
              <a:gd name="connsiteX342" fmla="*/ 1684421 w 8128084"/>
              <a:gd name="connsiteY342" fmla="*/ 7603958 h 15135727"/>
              <a:gd name="connsiteX343" fmla="*/ 1540042 w 8128084"/>
              <a:gd name="connsiteY343" fmla="*/ 7363327 h 15135727"/>
              <a:gd name="connsiteX344" fmla="*/ 1299411 w 8128084"/>
              <a:gd name="connsiteY344" fmla="*/ 7315200 h 15135727"/>
              <a:gd name="connsiteX345" fmla="*/ 1130969 w 8128084"/>
              <a:gd name="connsiteY345" fmla="*/ 7339264 h 15135727"/>
              <a:gd name="connsiteX346" fmla="*/ 1034716 w 8128084"/>
              <a:gd name="connsiteY346" fmla="*/ 7315200 h 15135727"/>
              <a:gd name="connsiteX347" fmla="*/ 1155032 w 8128084"/>
              <a:gd name="connsiteY347" fmla="*/ 7050506 h 15135727"/>
              <a:gd name="connsiteX348" fmla="*/ 1155032 w 8128084"/>
              <a:gd name="connsiteY348" fmla="*/ 6930190 h 15135727"/>
              <a:gd name="connsiteX349" fmla="*/ 1155032 w 8128084"/>
              <a:gd name="connsiteY349" fmla="*/ 6761748 h 15135727"/>
              <a:gd name="connsiteX350" fmla="*/ 1203158 w 8128084"/>
              <a:gd name="connsiteY350" fmla="*/ 6617369 h 15135727"/>
              <a:gd name="connsiteX351" fmla="*/ 1371600 w 8128084"/>
              <a:gd name="connsiteY351" fmla="*/ 6472990 h 15135727"/>
              <a:gd name="connsiteX352" fmla="*/ 1443790 w 8128084"/>
              <a:gd name="connsiteY352" fmla="*/ 6328611 h 15135727"/>
              <a:gd name="connsiteX353" fmla="*/ 1419727 w 8128084"/>
              <a:gd name="connsiteY353" fmla="*/ 6208295 h 15135727"/>
              <a:gd name="connsiteX354" fmla="*/ 1275348 w 8128084"/>
              <a:gd name="connsiteY354" fmla="*/ 6304548 h 15135727"/>
              <a:gd name="connsiteX355" fmla="*/ 1323474 w 8128084"/>
              <a:gd name="connsiteY355" fmla="*/ 6015790 h 15135727"/>
              <a:gd name="connsiteX356" fmla="*/ 1540042 w 8128084"/>
              <a:gd name="connsiteY356" fmla="*/ 5871411 h 15135727"/>
              <a:gd name="connsiteX357" fmla="*/ 1540042 w 8128084"/>
              <a:gd name="connsiteY357" fmla="*/ 5751095 h 15135727"/>
              <a:gd name="connsiteX358" fmla="*/ 1395664 w 8128084"/>
              <a:gd name="connsiteY358" fmla="*/ 5799221 h 15135727"/>
              <a:gd name="connsiteX359" fmla="*/ 1179095 w 8128084"/>
              <a:gd name="connsiteY359" fmla="*/ 5799221 h 15135727"/>
              <a:gd name="connsiteX360" fmla="*/ 890337 w 8128084"/>
              <a:gd name="connsiteY360" fmla="*/ 5775158 h 15135727"/>
              <a:gd name="connsiteX361" fmla="*/ 697832 w 8128084"/>
              <a:gd name="connsiteY361" fmla="*/ 5606716 h 15135727"/>
              <a:gd name="connsiteX362" fmla="*/ 577516 w 8128084"/>
              <a:gd name="connsiteY362" fmla="*/ 5582653 h 15135727"/>
              <a:gd name="connsiteX363" fmla="*/ 697832 w 8128084"/>
              <a:gd name="connsiteY363" fmla="*/ 5775158 h 15135727"/>
              <a:gd name="connsiteX364" fmla="*/ 409074 w 8128084"/>
              <a:gd name="connsiteY364" fmla="*/ 5799221 h 15135727"/>
              <a:gd name="connsiteX365" fmla="*/ 168442 w 8128084"/>
              <a:gd name="connsiteY365" fmla="*/ 5702969 h 15135727"/>
              <a:gd name="connsiteX366" fmla="*/ 264695 w 8128084"/>
              <a:gd name="connsiteY366" fmla="*/ 5558590 h 15135727"/>
              <a:gd name="connsiteX367" fmla="*/ 144379 w 8128084"/>
              <a:gd name="connsiteY367" fmla="*/ 5510464 h 15135727"/>
              <a:gd name="connsiteX368" fmla="*/ 0 w 8128084"/>
              <a:gd name="connsiteY368" fmla="*/ 5462337 h 15135727"/>
              <a:gd name="connsiteX369" fmla="*/ 96253 w 8128084"/>
              <a:gd name="connsiteY369"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42827 w 8128084"/>
              <a:gd name="connsiteY202" fmla="*/ 14383753 h 15135727"/>
              <a:gd name="connsiteX203" fmla="*/ 4403558 w 8128084"/>
              <a:gd name="connsiteY203" fmla="*/ 14437895 h 15135727"/>
              <a:gd name="connsiteX204" fmla="*/ 4340058 w 8128084"/>
              <a:gd name="connsiteY204" fmla="*/ 14475995 h 15135727"/>
              <a:gd name="connsiteX205" fmla="*/ 4303127 w 8128084"/>
              <a:gd name="connsiteY205" fmla="*/ 14364703 h 15135727"/>
              <a:gd name="connsiteX206" fmla="*/ 4276892 w 8128084"/>
              <a:gd name="connsiteY206" fmla="*/ 14296190 h 15135727"/>
              <a:gd name="connsiteX207" fmla="*/ 4235116 w 8128084"/>
              <a:gd name="connsiteY207" fmla="*/ 14341642 h 15135727"/>
              <a:gd name="connsiteX208" fmla="*/ 4162927 w 8128084"/>
              <a:gd name="connsiteY208" fmla="*/ 14389769 h 15135727"/>
              <a:gd name="connsiteX209" fmla="*/ 4137527 w 8128084"/>
              <a:gd name="connsiteY209" fmla="*/ 14364369 h 15135727"/>
              <a:gd name="connsiteX210" fmla="*/ 3998327 w 8128084"/>
              <a:gd name="connsiteY210" fmla="*/ 14409153 h 15135727"/>
              <a:gd name="connsiteX211" fmla="*/ 4023727 w 8128084"/>
              <a:gd name="connsiteY211" fmla="*/ 14275803 h 15135727"/>
              <a:gd name="connsiteX212" fmla="*/ 3915945 w 8128084"/>
              <a:gd name="connsiteY212" fmla="*/ 14289840 h 15135727"/>
              <a:gd name="connsiteX213" fmla="*/ 3801979 w 8128084"/>
              <a:gd name="connsiteY213" fmla="*/ 14293516 h 15135727"/>
              <a:gd name="connsiteX214" fmla="*/ 3719764 w 8128084"/>
              <a:gd name="connsiteY214" fmla="*/ 14415169 h 15135727"/>
              <a:gd name="connsiteX215" fmla="*/ 3625850 w 8128084"/>
              <a:gd name="connsiteY215" fmla="*/ 14616364 h 15135727"/>
              <a:gd name="connsiteX216" fmla="*/ 3513221 w 8128084"/>
              <a:gd name="connsiteY216" fmla="*/ 14726653 h 15135727"/>
              <a:gd name="connsiteX217" fmla="*/ 3583071 w 8128084"/>
              <a:gd name="connsiteY217" fmla="*/ 14832932 h 15135727"/>
              <a:gd name="connsiteX218" fmla="*/ 3633537 w 8128084"/>
              <a:gd name="connsiteY218" fmla="*/ 14967285 h 15135727"/>
              <a:gd name="connsiteX219" fmla="*/ 3609474 w 8128084"/>
              <a:gd name="connsiteY219" fmla="*/ 15087600 h 15135727"/>
              <a:gd name="connsiteX220" fmla="*/ 3479132 w 8128084"/>
              <a:gd name="connsiteY220" fmla="*/ 14975974 h 15135727"/>
              <a:gd name="connsiteX221" fmla="*/ 3304340 w 8128084"/>
              <a:gd name="connsiteY221" fmla="*/ 14949237 h 15135727"/>
              <a:gd name="connsiteX222" fmla="*/ 3261227 w 8128084"/>
              <a:gd name="connsiteY222" fmla="*/ 14787145 h 15135727"/>
              <a:gd name="connsiteX223" fmla="*/ 3128211 w 8128084"/>
              <a:gd name="connsiteY223" fmla="*/ 14919158 h 15135727"/>
              <a:gd name="connsiteX224" fmla="*/ 3090277 w 8128084"/>
              <a:gd name="connsiteY224" fmla="*/ 15075903 h 15135727"/>
              <a:gd name="connsiteX225" fmla="*/ 2959769 w 8128084"/>
              <a:gd name="connsiteY225" fmla="*/ 15135727 h 15135727"/>
              <a:gd name="connsiteX226" fmla="*/ 2891256 w 8128084"/>
              <a:gd name="connsiteY226" fmla="*/ 14945895 h 15135727"/>
              <a:gd name="connsiteX227" fmla="*/ 2829927 w 8128084"/>
              <a:gd name="connsiteY227" fmla="*/ 14872703 h 15135727"/>
              <a:gd name="connsiteX228" fmla="*/ 2887579 w 8128084"/>
              <a:gd name="connsiteY228" fmla="*/ 14774779 h 15135727"/>
              <a:gd name="connsiteX229" fmla="*/ 2779127 w 8128084"/>
              <a:gd name="connsiteY229" fmla="*/ 14694903 h 15135727"/>
              <a:gd name="connsiteX230" fmla="*/ 2839453 w 8128084"/>
              <a:gd name="connsiteY230" fmla="*/ 14582274 h 15135727"/>
              <a:gd name="connsiteX231" fmla="*/ 2935706 w 8128084"/>
              <a:gd name="connsiteY231" fmla="*/ 14510085 h 15135727"/>
              <a:gd name="connsiteX232" fmla="*/ 2948406 w 8128084"/>
              <a:gd name="connsiteY232" fmla="*/ 14554535 h 15135727"/>
              <a:gd name="connsiteX233" fmla="*/ 2855327 w 8128084"/>
              <a:gd name="connsiteY233" fmla="*/ 14371053 h 15135727"/>
              <a:gd name="connsiteX234" fmla="*/ 3014077 w 8128084"/>
              <a:gd name="connsiteY234" fmla="*/ 14447253 h 15135727"/>
              <a:gd name="connsiteX235" fmla="*/ 3029285 w 8128084"/>
              <a:gd name="connsiteY235" fmla="*/ 14363032 h 15135727"/>
              <a:gd name="connsiteX236" fmla="*/ 3152274 w 8128084"/>
              <a:gd name="connsiteY236" fmla="*/ 14341642 h 15135727"/>
              <a:gd name="connsiteX237" fmla="*/ 3226135 w 8128084"/>
              <a:gd name="connsiteY237" fmla="*/ 14269453 h 15135727"/>
              <a:gd name="connsiteX238" fmla="*/ 3152274 w 8128084"/>
              <a:gd name="connsiteY238" fmla="*/ 14197264 h 15135727"/>
              <a:gd name="connsiteX239" fmla="*/ 3152274 w 8128084"/>
              <a:gd name="connsiteY239" fmla="*/ 14052885 h 15135727"/>
              <a:gd name="connsiteX240" fmla="*/ 3086435 w 8128084"/>
              <a:gd name="connsiteY240" fmla="*/ 14037845 h 15135727"/>
              <a:gd name="connsiteX241" fmla="*/ 3056021 w 8128084"/>
              <a:gd name="connsiteY241" fmla="*/ 14153148 h 15135727"/>
              <a:gd name="connsiteX242" fmla="*/ 2935706 w 8128084"/>
              <a:gd name="connsiteY242" fmla="*/ 14076948 h 15135727"/>
              <a:gd name="connsiteX243" fmla="*/ 2863516 w 8128084"/>
              <a:gd name="connsiteY243" fmla="*/ 14093324 h 15135727"/>
              <a:gd name="connsiteX244" fmla="*/ 2804527 w 8128084"/>
              <a:gd name="connsiteY244" fmla="*/ 14218653 h 15135727"/>
              <a:gd name="connsiteX245" fmla="*/ 2719137 w 8128084"/>
              <a:gd name="connsiteY245" fmla="*/ 14197264 h 15135727"/>
              <a:gd name="connsiteX246" fmla="*/ 2653298 w 8128084"/>
              <a:gd name="connsiteY246" fmla="*/ 14248064 h 15135727"/>
              <a:gd name="connsiteX247" fmla="*/ 2560721 w 8128084"/>
              <a:gd name="connsiteY247" fmla="*/ 14150474 h 15135727"/>
              <a:gd name="connsiteX248" fmla="*/ 2436729 w 8128084"/>
              <a:gd name="connsiteY248" fmla="*/ 13804566 h 15135727"/>
              <a:gd name="connsiteX249" fmla="*/ 2550527 w 8128084"/>
              <a:gd name="connsiteY249" fmla="*/ 13805903 h 15135727"/>
              <a:gd name="connsiteX250" fmla="*/ 2729498 w 8128084"/>
              <a:gd name="connsiteY250" fmla="*/ 13812253 h 15135727"/>
              <a:gd name="connsiteX251" fmla="*/ 2633077 w 8128084"/>
              <a:gd name="connsiteY251" fmla="*/ 13755103 h 15135727"/>
              <a:gd name="connsiteX252" fmla="*/ 2553369 w 8128084"/>
              <a:gd name="connsiteY252" fmla="*/ 13475369 h 15135727"/>
              <a:gd name="connsiteX253" fmla="*/ 2658645 w 8128084"/>
              <a:gd name="connsiteY253" fmla="*/ 13224711 h 15135727"/>
              <a:gd name="connsiteX254" fmla="*/ 2719137 w 8128084"/>
              <a:gd name="connsiteY254" fmla="*/ 13042232 h 15135727"/>
              <a:gd name="connsiteX255" fmla="*/ 2791327 w 8128084"/>
              <a:gd name="connsiteY255" fmla="*/ 12945979 h 15135727"/>
              <a:gd name="connsiteX256" fmla="*/ 2969627 w 8128084"/>
              <a:gd name="connsiteY256" fmla="*/ 12929603 h 15135727"/>
              <a:gd name="connsiteX257" fmla="*/ 3031958 w 8128084"/>
              <a:gd name="connsiteY257" fmla="*/ 13090358 h 15135727"/>
              <a:gd name="connsiteX258" fmla="*/ 3102977 w 8128084"/>
              <a:gd name="connsiteY258" fmla="*/ 12974053 h 15135727"/>
              <a:gd name="connsiteX259" fmla="*/ 3043321 w 8128084"/>
              <a:gd name="connsiteY259" fmla="*/ 12836024 h 15135727"/>
              <a:gd name="connsiteX260" fmla="*/ 2849479 w 8128084"/>
              <a:gd name="connsiteY260" fmla="*/ 12815637 h 15135727"/>
              <a:gd name="connsiteX261" fmla="*/ 2815390 w 8128084"/>
              <a:gd name="connsiteY261" fmla="*/ 12777537 h 15135727"/>
              <a:gd name="connsiteX262" fmla="*/ 2887077 w 8128084"/>
              <a:gd name="connsiteY262" fmla="*/ 12586703 h 15135727"/>
              <a:gd name="connsiteX263" fmla="*/ 3153777 w 8128084"/>
              <a:gd name="connsiteY263" fmla="*/ 12516853 h 15135727"/>
              <a:gd name="connsiteX264" fmla="*/ 3239837 w 8128084"/>
              <a:gd name="connsiteY264" fmla="*/ 12311314 h 15135727"/>
              <a:gd name="connsiteX265" fmla="*/ 3104148 w 8128084"/>
              <a:gd name="connsiteY265" fmla="*/ 12320337 h 15135727"/>
              <a:gd name="connsiteX266" fmla="*/ 3040648 w 8128084"/>
              <a:gd name="connsiteY266" fmla="*/ 12320337 h 15135727"/>
              <a:gd name="connsiteX267" fmla="*/ 2956927 w 8128084"/>
              <a:gd name="connsiteY267" fmla="*/ 12237453 h 15135727"/>
              <a:gd name="connsiteX268" fmla="*/ 3007895 w 8128084"/>
              <a:gd name="connsiteY268" fmla="*/ 12079706 h 15135727"/>
              <a:gd name="connsiteX269" fmla="*/ 2810042 w 8128084"/>
              <a:gd name="connsiteY269" fmla="*/ 11954377 h 15135727"/>
              <a:gd name="connsiteX270" fmla="*/ 2863516 w 8128084"/>
              <a:gd name="connsiteY270" fmla="*/ 11694695 h 15135727"/>
              <a:gd name="connsiteX271" fmla="*/ 2817227 w 8128084"/>
              <a:gd name="connsiteY271" fmla="*/ 11507203 h 15135727"/>
              <a:gd name="connsiteX272" fmla="*/ 2911642 w 8128084"/>
              <a:gd name="connsiteY272" fmla="*/ 11454064 h 15135727"/>
              <a:gd name="connsiteX273" fmla="*/ 2988677 w 8128084"/>
              <a:gd name="connsiteY273" fmla="*/ 11494503 h 15135727"/>
              <a:gd name="connsiteX274" fmla="*/ 3011571 w 8128084"/>
              <a:gd name="connsiteY274" fmla="*/ 11454064 h 15135727"/>
              <a:gd name="connsiteX275" fmla="*/ 2850482 w 8128084"/>
              <a:gd name="connsiteY275" fmla="*/ 11381874 h 15135727"/>
              <a:gd name="connsiteX276" fmla="*/ 2993858 w 8128084"/>
              <a:gd name="connsiteY276" fmla="*/ 11266571 h 15135727"/>
              <a:gd name="connsiteX277" fmla="*/ 3007895 w 8128084"/>
              <a:gd name="connsiteY277" fmla="*/ 11189369 h 15135727"/>
              <a:gd name="connsiteX278" fmla="*/ 2874879 w 8128084"/>
              <a:gd name="connsiteY278" fmla="*/ 11179342 h 15135727"/>
              <a:gd name="connsiteX279" fmla="*/ 2919329 w 8128084"/>
              <a:gd name="connsiteY279" fmla="*/ 11023600 h 15135727"/>
              <a:gd name="connsiteX280" fmla="*/ 2887579 w 8128084"/>
              <a:gd name="connsiteY280" fmla="*/ 10924674 h 15135727"/>
              <a:gd name="connsiteX281" fmla="*/ 2760914 w 8128084"/>
              <a:gd name="connsiteY281" fmla="*/ 11065377 h 15135727"/>
              <a:gd name="connsiteX282" fmla="*/ 2667000 w 8128084"/>
              <a:gd name="connsiteY282" fmla="*/ 10969124 h 15135727"/>
              <a:gd name="connsiteX283" fmla="*/ 2607845 w 8128084"/>
              <a:gd name="connsiteY283" fmla="*/ 11071727 h 15135727"/>
              <a:gd name="connsiteX284" fmla="*/ 2526632 w 8128084"/>
              <a:gd name="connsiteY284" fmla="*/ 11117179 h 15135727"/>
              <a:gd name="connsiteX285" fmla="*/ 2410827 w 8128084"/>
              <a:gd name="connsiteY285" fmla="*/ 11100803 h 15135727"/>
              <a:gd name="connsiteX286" fmla="*/ 2334127 w 8128084"/>
              <a:gd name="connsiteY286" fmla="*/ 10996864 h 15135727"/>
              <a:gd name="connsiteX287" fmla="*/ 2358190 w 8128084"/>
              <a:gd name="connsiteY287" fmla="*/ 10732169 h 15135727"/>
              <a:gd name="connsiteX288" fmla="*/ 2372227 w 8128084"/>
              <a:gd name="connsiteY288" fmla="*/ 10689390 h 15135727"/>
              <a:gd name="connsiteX289" fmla="*/ 2533316 w 8128084"/>
              <a:gd name="connsiteY289" fmla="*/ 10574087 h 15135727"/>
              <a:gd name="connsiteX290" fmla="*/ 2598821 w 8128084"/>
              <a:gd name="connsiteY290" fmla="*/ 10684042 h 15135727"/>
              <a:gd name="connsiteX291" fmla="*/ 2683877 w 8128084"/>
              <a:gd name="connsiteY291" fmla="*/ 10745203 h 15135727"/>
              <a:gd name="connsiteX292" fmla="*/ 2767264 w 8128084"/>
              <a:gd name="connsiteY292" fmla="*/ 10684042 h 15135727"/>
              <a:gd name="connsiteX293" fmla="*/ 2646948 w 8128084"/>
              <a:gd name="connsiteY293" fmla="*/ 10515600 h 15135727"/>
              <a:gd name="connsiteX294" fmla="*/ 2815390 w 8128084"/>
              <a:gd name="connsiteY294" fmla="*/ 10395285 h 15135727"/>
              <a:gd name="connsiteX295" fmla="*/ 2899777 w 8128084"/>
              <a:gd name="connsiteY295" fmla="*/ 10453103 h 15135727"/>
              <a:gd name="connsiteX296" fmla="*/ 2899777 w 8128084"/>
              <a:gd name="connsiteY296" fmla="*/ 10586453 h 15135727"/>
              <a:gd name="connsiteX297" fmla="*/ 3080085 w 8128084"/>
              <a:gd name="connsiteY297" fmla="*/ 10419348 h 15135727"/>
              <a:gd name="connsiteX298" fmla="*/ 3248527 w 8128084"/>
              <a:gd name="connsiteY298" fmla="*/ 10539664 h 15135727"/>
              <a:gd name="connsiteX299" fmla="*/ 3320716 w 8128084"/>
              <a:gd name="connsiteY299" fmla="*/ 10659979 h 15135727"/>
              <a:gd name="connsiteX300" fmla="*/ 3465095 w 8128084"/>
              <a:gd name="connsiteY300" fmla="*/ 10659979 h 15135727"/>
              <a:gd name="connsiteX301" fmla="*/ 3441032 w 8128084"/>
              <a:gd name="connsiteY301" fmla="*/ 10491537 h 15135727"/>
              <a:gd name="connsiteX302" fmla="*/ 3392906 w 8128084"/>
              <a:gd name="connsiteY302" fmla="*/ 10250906 h 15135727"/>
              <a:gd name="connsiteX303" fmla="*/ 3152274 w 8128084"/>
              <a:gd name="connsiteY303" fmla="*/ 10250906 h 15135727"/>
              <a:gd name="connsiteX304" fmla="*/ 3176337 w 8128084"/>
              <a:gd name="connsiteY304" fmla="*/ 10178716 h 15135727"/>
              <a:gd name="connsiteX305" fmla="*/ 3104148 w 8128084"/>
              <a:gd name="connsiteY305" fmla="*/ 10154653 h 15135727"/>
              <a:gd name="connsiteX306" fmla="*/ 3007895 w 8128084"/>
              <a:gd name="connsiteY306" fmla="*/ 9962148 h 15135727"/>
              <a:gd name="connsiteX307" fmla="*/ 3176337 w 8128084"/>
              <a:gd name="connsiteY307" fmla="*/ 9889958 h 15135727"/>
              <a:gd name="connsiteX308" fmla="*/ 2959769 w 8128084"/>
              <a:gd name="connsiteY308" fmla="*/ 9504948 h 15135727"/>
              <a:gd name="connsiteX309" fmla="*/ 2791327 w 8128084"/>
              <a:gd name="connsiteY309" fmla="*/ 9456821 h 15135727"/>
              <a:gd name="connsiteX310" fmla="*/ 2574758 w 8128084"/>
              <a:gd name="connsiteY310" fmla="*/ 9336506 h 15135727"/>
              <a:gd name="connsiteX311" fmla="*/ 2550695 w 8128084"/>
              <a:gd name="connsiteY311" fmla="*/ 9071811 h 15135727"/>
              <a:gd name="connsiteX312" fmla="*/ 2695074 w 8128084"/>
              <a:gd name="connsiteY312" fmla="*/ 8999621 h 15135727"/>
              <a:gd name="connsiteX313" fmla="*/ 2622885 w 8128084"/>
              <a:gd name="connsiteY313" fmla="*/ 8975558 h 15135727"/>
              <a:gd name="connsiteX314" fmla="*/ 2430379 w 8128084"/>
              <a:gd name="connsiteY314" fmla="*/ 8999621 h 15135727"/>
              <a:gd name="connsiteX315" fmla="*/ 2261937 w 8128084"/>
              <a:gd name="connsiteY315" fmla="*/ 9168064 h 15135727"/>
              <a:gd name="connsiteX316" fmla="*/ 2237874 w 8128084"/>
              <a:gd name="connsiteY316" fmla="*/ 8999621 h 15135727"/>
              <a:gd name="connsiteX317" fmla="*/ 2117558 w 8128084"/>
              <a:gd name="connsiteY317" fmla="*/ 8975558 h 15135727"/>
              <a:gd name="connsiteX318" fmla="*/ 2045369 w 8128084"/>
              <a:gd name="connsiteY318" fmla="*/ 8783053 h 15135727"/>
              <a:gd name="connsiteX319" fmla="*/ 1852864 w 8128084"/>
              <a:gd name="connsiteY319" fmla="*/ 8758990 h 15135727"/>
              <a:gd name="connsiteX320" fmla="*/ 1636295 w 8128084"/>
              <a:gd name="connsiteY320" fmla="*/ 8927432 h 15135727"/>
              <a:gd name="connsiteX321" fmla="*/ 1588169 w 8128084"/>
              <a:gd name="connsiteY321" fmla="*/ 9023685 h 15135727"/>
              <a:gd name="connsiteX322" fmla="*/ 1515979 w 8128084"/>
              <a:gd name="connsiteY322" fmla="*/ 8879306 h 15135727"/>
              <a:gd name="connsiteX323" fmla="*/ 1347537 w 8128084"/>
              <a:gd name="connsiteY323" fmla="*/ 8879306 h 15135727"/>
              <a:gd name="connsiteX324" fmla="*/ 1347537 w 8128084"/>
              <a:gd name="connsiteY324" fmla="*/ 8710864 h 15135727"/>
              <a:gd name="connsiteX325" fmla="*/ 1106906 w 8128084"/>
              <a:gd name="connsiteY325" fmla="*/ 8783053 h 15135727"/>
              <a:gd name="connsiteX326" fmla="*/ 890337 w 8128084"/>
              <a:gd name="connsiteY326" fmla="*/ 8686800 h 15135727"/>
              <a:gd name="connsiteX327" fmla="*/ 649706 w 8128084"/>
              <a:gd name="connsiteY327" fmla="*/ 8662737 h 15135727"/>
              <a:gd name="connsiteX328" fmla="*/ 385011 w 8128084"/>
              <a:gd name="connsiteY328" fmla="*/ 8566485 h 15135727"/>
              <a:gd name="connsiteX329" fmla="*/ 577516 w 8128084"/>
              <a:gd name="connsiteY329" fmla="*/ 8373979 h 15135727"/>
              <a:gd name="connsiteX330" fmla="*/ 794085 w 8128084"/>
              <a:gd name="connsiteY330" fmla="*/ 8301790 h 15135727"/>
              <a:gd name="connsiteX331" fmla="*/ 745958 w 8128084"/>
              <a:gd name="connsiteY331" fmla="*/ 8133348 h 15135727"/>
              <a:gd name="connsiteX332" fmla="*/ 818148 w 8128084"/>
              <a:gd name="connsiteY332" fmla="*/ 7820527 h 15135727"/>
              <a:gd name="connsiteX333" fmla="*/ 697832 w 8128084"/>
              <a:gd name="connsiteY333" fmla="*/ 7820527 h 15135727"/>
              <a:gd name="connsiteX334" fmla="*/ 625642 w 8128084"/>
              <a:gd name="connsiteY334" fmla="*/ 7916779 h 15135727"/>
              <a:gd name="connsiteX335" fmla="*/ 457200 w 8128084"/>
              <a:gd name="connsiteY335" fmla="*/ 7820527 h 15135727"/>
              <a:gd name="connsiteX336" fmla="*/ 529390 w 8128084"/>
              <a:gd name="connsiteY336" fmla="*/ 7700211 h 15135727"/>
              <a:gd name="connsiteX337" fmla="*/ 938464 w 8128084"/>
              <a:gd name="connsiteY337" fmla="*/ 7676148 h 15135727"/>
              <a:gd name="connsiteX338" fmla="*/ 1058779 w 8128084"/>
              <a:gd name="connsiteY338" fmla="*/ 7459579 h 15135727"/>
              <a:gd name="connsiteX339" fmla="*/ 1203158 w 8128084"/>
              <a:gd name="connsiteY339" fmla="*/ 7603958 h 15135727"/>
              <a:gd name="connsiteX340" fmla="*/ 1299411 w 8128084"/>
              <a:gd name="connsiteY340" fmla="*/ 7555832 h 15135727"/>
              <a:gd name="connsiteX341" fmla="*/ 1443790 w 8128084"/>
              <a:gd name="connsiteY341" fmla="*/ 7507706 h 15135727"/>
              <a:gd name="connsiteX342" fmla="*/ 1684421 w 8128084"/>
              <a:gd name="connsiteY342" fmla="*/ 7603958 h 15135727"/>
              <a:gd name="connsiteX343" fmla="*/ 1684421 w 8128084"/>
              <a:gd name="connsiteY343" fmla="*/ 7603958 h 15135727"/>
              <a:gd name="connsiteX344" fmla="*/ 1540042 w 8128084"/>
              <a:gd name="connsiteY344" fmla="*/ 7363327 h 15135727"/>
              <a:gd name="connsiteX345" fmla="*/ 1299411 w 8128084"/>
              <a:gd name="connsiteY345" fmla="*/ 7315200 h 15135727"/>
              <a:gd name="connsiteX346" fmla="*/ 1130969 w 8128084"/>
              <a:gd name="connsiteY346" fmla="*/ 7339264 h 15135727"/>
              <a:gd name="connsiteX347" fmla="*/ 1034716 w 8128084"/>
              <a:gd name="connsiteY347" fmla="*/ 7315200 h 15135727"/>
              <a:gd name="connsiteX348" fmla="*/ 1155032 w 8128084"/>
              <a:gd name="connsiteY348" fmla="*/ 7050506 h 15135727"/>
              <a:gd name="connsiteX349" fmla="*/ 1155032 w 8128084"/>
              <a:gd name="connsiteY349" fmla="*/ 6930190 h 15135727"/>
              <a:gd name="connsiteX350" fmla="*/ 1155032 w 8128084"/>
              <a:gd name="connsiteY350" fmla="*/ 6761748 h 15135727"/>
              <a:gd name="connsiteX351" fmla="*/ 1203158 w 8128084"/>
              <a:gd name="connsiteY351" fmla="*/ 6617369 h 15135727"/>
              <a:gd name="connsiteX352" fmla="*/ 1371600 w 8128084"/>
              <a:gd name="connsiteY352" fmla="*/ 6472990 h 15135727"/>
              <a:gd name="connsiteX353" fmla="*/ 1443790 w 8128084"/>
              <a:gd name="connsiteY353" fmla="*/ 6328611 h 15135727"/>
              <a:gd name="connsiteX354" fmla="*/ 1419727 w 8128084"/>
              <a:gd name="connsiteY354" fmla="*/ 6208295 h 15135727"/>
              <a:gd name="connsiteX355" fmla="*/ 1275348 w 8128084"/>
              <a:gd name="connsiteY355" fmla="*/ 6304548 h 15135727"/>
              <a:gd name="connsiteX356" fmla="*/ 1323474 w 8128084"/>
              <a:gd name="connsiteY356" fmla="*/ 6015790 h 15135727"/>
              <a:gd name="connsiteX357" fmla="*/ 1540042 w 8128084"/>
              <a:gd name="connsiteY357" fmla="*/ 5871411 h 15135727"/>
              <a:gd name="connsiteX358" fmla="*/ 1540042 w 8128084"/>
              <a:gd name="connsiteY358" fmla="*/ 5751095 h 15135727"/>
              <a:gd name="connsiteX359" fmla="*/ 1395664 w 8128084"/>
              <a:gd name="connsiteY359" fmla="*/ 5799221 h 15135727"/>
              <a:gd name="connsiteX360" fmla="*/ 1179095 w 8128084"/>
              <a:gd name="connsiteY360" fmla="*/ 5799221 h 15135727"/>
              <a:gd name="connsiteX361" fmla="*/ 890337 w 8128084"/>
              <a:gd name="connsiteY361" fmla="*/ 5775158 h 15135727"/>
              <a:gd name="connsiteX362" fmla="*/ 697832 w 8128084"/>
              <a:gd name="connsiteY362" fmla="*/ 5606716 h 15135727"/>
              <a:gd name="connsiteX363" fmla="*/ 577516 w 8128084"/>
              <a:gd name="connsiteY363" fmla="*/ 5582653 h 15135727"/>
              <a:gd name="connsiteX364" fmla="*/ 697832 w 8128084"/>
              <a:gd name="connsiteY364" fmla="*/ 5775158 h 15135727"/>
              <a:gd name="connsiteX365" fmla="*/ 409074 w 8128084"/>
              <a:gd name="connsiteY365" fmla="*/ 5799221 h 15135727"/>
              <a:gd name="connsiteX366" fmla="*/ 168442 w 8128084"/>
              <a:gd name="connsiteY366" fmla="*/ 5702969 h 15135727"/>
              <a:gd name="connsiteX367" fmla="*/ 264695 w 8128084"/>
              <a:gd name="connsiteY367" fmla="*/ 5558590 h 15135727"/>
              <a:gd name="connsiteX368" fmla="*/ 144379 w 8128084"/>
              <a:gd name="connsiteY368" fmla="*/ 5510464 h 15135727"/>
              <a:gd name="connsiteX369" fmla="*/ 0 w 8128084"/>
              <a:gd name="connsiteY369" fmla="*/ 5462337 h 15135727"/>
              <a:gd name="connsiteX370" fmla="*/ 96253 w 8128084"/>
              <a:gd name="connsiteY370"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42827 w 8128084"/>
              <a:gd name="connsiteY202" fmla="*/ 14383753 h 15135727"/>
              <a:gd name="connsiteX203" fmla="*/ 4403558 w 8128084"/>
              <a:gd name="connsiteY203" fmla="*/ 14437895 h 15135727"/>
              <a:gd name="connsiteX204" fmla="*/ 4340058 w 8128084"/>
              <a:gd name="connsiteY204" fmla="*/ 14475995 h 15135727"/>
              <a:gd name="connsiteX205" fmla="*/ 4303127 w 8128084"/>
              <a:gd name="connsiteY205" fmla="*/ 14364703 h 15135727"/>
              <a:gd name="connsiteX206" fmla="*/ 4276892 w 8128084"/>
              <a:gd name="connsiteY206" fmla="*/ 14296190 h 15135727"/>
              <a:gd name="connsiteX207" fmla="*/ 4235116 w 8128084"/>
              <a:gd name="connsiteY207" fmla="*/ 14341642 h 15135727"/>
              <a:gd name="connsiteX208" fmla="*/ 4162927 w 8128084"/>
              <a:gd name="connsiteY208" fmla="*/ 14389769 h 15135727"/>
              <a:gd name="connsiteX209" fmla="*/ 4137527 w 8128084"/>
              <a:gd name="connsiteY209" fmla="*/ 14364369 h 15135727"/>
              <a:gd name="connsiteX210" fmla="*/ 3998327 w 8128084"/>
              <a:gd name="connsiteY210" fmla="*/ 14409153 h 15135727"/>
              <a:gd name="connsiteX211" fmla="*/ 4023727 w 8128084"/>
              <a:gd name="connsiteY211" fmla="*/ 14275803 h 15135727"/>
              <a:gd name="connsiteX212" fmla="*/ 3915945 w 8128084"/>
              <a:gd name="connsiteY212" fmla="*/ 14289840 h 15135727"/>
              <a:gd name="connsiteX213" fmla="*/ 3801979 w 8128084"/>
              <a:gd name="connsiteY213" fmla="*/ 14293516 h 15135727"/>
              <a:gd name="connsiteX214" fmla="*/ 3719764 w 8128084"/>
              <a:gd name="connsiteY214" fmla="*/ 14415169 h 15135727"/>
              <a:gd name="connsiteX215" fmla="*/ 3625850 w 8128084"/>
              <a:gd name="connsiteY215" fmla="*/ 14616364 h 15135727"/>
              <a:gd name="connsiteX216" fmla="*/ 3513221 w 8128084"/>
              <a:gd name="connsiteY216" fmla="*/ 14726653 h 15135727"/>
              <a:gd name="connsiteX217" fmla="*/ 3583071 w 8128084"/>
              <a:gd name="connsiteY217" fmla="*/ 14832932 h 15135727"/>
              <a:gd name="connsiteX218" fmla="*/ 3633537 w 8128084"/>
              <a:gd name="connsiteY218" fmla="*/ 14967285 h 15135727"/>
              <a:gd name="connsiteX219" fmla="*/ 3609474 w 8128084"/>
              <a:gd name="connsiteY219" fmla="*/ 15087600 h 15135727"/>
              <a:gd name="connsiteX220" fmla="*/ 3479132 w 8128084"/>
              <a:gd name="connsiteY220" fmla="*/ 14975974 h 15135727"/>
              <a:gd name="connsiteX221" fmla="*/ 3304340 w 8128084"/>
              <a:gd name="connsiteY221" fmla="*/ 14949237 h 15135727"/>
              <a:gd name="connsiteX222" fmla="*/ 3261227 w 8128084"/>
              <a:gd name="connsiteY222" fmla="*/ 14787145 h 15135727"/>
              <a:gd name="connsiteX223" fmla="*/ 3128211 w 8128084"/>
              <a:gd name="connsiteY223" fmla="*/ 14919158 h 15135727"/>
              <a:gd name="connsiteX224" fmla="*/ 3090277 w 8128084"/>
              <a:gd name="connsiteY224" fmla="*/ 15075903 h 15135727"/>
              <a:gd name="connsiteX225" fmla="*/ 2959769 w 8128084"/>
              <a:gd name="connsiteY225" fmla="*/ 15135727 h 15135727"/>
              <a:gd name="connsiteX226" fmla="*/ 2891256 w 8128084"/>
              <a:gd name="connsiteY226" fmla="*/ 14945895 h 15135727"/>
              <a:gd name="connsiteX227" fmla="*/ 2829927 w 8128084"/>
              <a:gd name="connsiteY227" fmla="*/ 14872703 h 15135727"/>
              <a:gd name="connsiteX228" fmla="*/ 2887579 w 8128084"/>
              <a:gd name="connsiteY228" fmla="*/ 14774779 h 15135727"/>
              <a:gd name="connsiteX229" fmla="*/ 2779127 w 8128084"/>
              <a:gd name="connsiteY229" fmla="*/ 14694903 h 15135727"/>
              <a:gd name="connsiteX230" fmla="*/ 2839453 w 8128084"/>
              <a:gd name="connsiteY230" fmla="*/ 14582274 h 15135727"/>
              <a:gd name="connsiteX231" fmla="*/ 2935706 w 8128084"/>
              <a:gd name="connsiteY231" fmla="*/ 14510085 h 15135727"/>
              <a:gd name="connsiteX232" fmla="*/ 2948406 w 8128084"/>
              <a:gd name="connsiteY232" fmla="*/ 14554535 h 15135727"/>
              <a:gd name="connsiteX233" fmla="*/ 2855327 w 8128084"/>
              <a:gd name="connsiteY233" fmla="*/ 14371053 h 15135727"/>
              <a:gd name="connsiteX234" fmla="*/ 3014077 w 8128084"/>
              <a:gd name="connsiteY234" fmla="*/ 14447253 h 15135727"/>
              <a:gd name="connsiteX235" fmla="*/ 3029285 w 8128084"/>
              <a:gd name="connsiteY235" fmla="*/ 14363032 h 15135727"/>
              <a:gd name="connsiteX236" fmla="*/ 3152274 w 8128084"/>
              <a:gd name="connsiteY236" fmla="*/ 14341642 h 15135727"/>
              <a:gd name="connsiteX237" fmla="*/ 3226135 w 8128084"/>
              <a:gd name="connsiteY237" fmla="*/ 14269453 h 15135727"/>
              <a:gd name="connsiteX238" fmla="*/ 3152274 w 8128084"/>
              <a:gd name="connsiteY238" fmla="*/ 14197264 h 15135727"/>
              <a:gd name="connsiteX239" fmla="*/ 3152274 w 8128084"/>
              <a:gd name="connsiteY239" fmla="*/ 14052885 h 15135727"/>
              <a:gd name="connsiteX240" fmla="*/ 3086435 w 8128084"/>
              <a:gd name="connsiteY240" fmla="*/ 14037845 h 15135727"/>
              <a:gd name="connsiteX241" fmla="*/ 3056021 w 8128084"/>
              <a:gd name="connsiteY241" fmla="*/ 14153148 h 15135727"/>
              <a:gd name="connsiteX242" fmla="*/ 2935706 w 8128084"/>
              <a:gd name="connsiteY242" fmla="*/ 14076948 h 15135727"/>
              <a:gd name="connsiteX243" fmla="*/ 2863516 w 8128084"/>
              <a:gd name="connsiteY243" fmla="*/ 14093324 h 15135727"/>
              <a:gd name="connsiteX244" fmla="*/ 2804527 w 8128084"/>
              <a:gd name="connsiteY244" fmla="*/ 14218653 h 15135727"/>
              <a:gd name="connsiteX245" fmla="*/ 2719137 w 8128084"/>
              <a:gd name="connsiteY245" fmla="*/ 14197264 h 15135727"/>
              <a:gd name="connsiteX246" fmla="*/ 2653298 w 8128084"/>
              <a:gd name="connsiteY246" fmla="*/ 14248064 h 15135727"/>
              <a:gd name="connsiteX247" fmla="*/ 2560721 w 8128084"/>
              <a:gd name="connsiteY247" fmla="*/ 14150474 h 15135727"/>
              <a:gd name="connsiteX248" fmla="*/ 2436729 w 8128084"/>
              <a:gd name="connsiteY248" fmla="*/ 13804566 h 15135727"/>
              <a:gd name="connsiteX249" fmla="*/ 2550527 w 8128084"/>
              <a:gd name="connsiteY249" fmla="*/ 13805903 h 15135727"/>
              <a:gd name="connsiteX250" fmla="*/ 2729498 w 8128084"/>
              <a:gd name="connsiteY250" fmla="*/ 13812253 h 15135727"/>
              <a:gd name="connsiteX251" fmla="*/ 2633077 w 8128084"/>
              <a:gd name="connsiteY251" fmla="*/ 13755103 h 15135727"/>
              <a:gd name="connsiteX252" fmla="*/ 2553369 w 8128084"/>
              <a:gd name="connsiteY252" fmla="*/ 13475369 h 15135727"/>
              <a:gd name="connsiteX253" fmla="*/ 2658645 w 8128084"/>
              <a:gd name="connsiteY253" fmla="*/ 13224711 h 15135727"/>
              <a:gd name="connsiteX254" fmla="*/ 2719137 w 8128084"/>
              <a:gd name="connsiteY254" fmla="*/ 13042232 h 15135727"/>
              <a:gd name="connsiteX255" fmla="*/ 2791327 w 8128084"/>
              <a:gd name="connsiteY255" fmla="*/ 12945979 h 15135727"/>
              <a:gd name="connsiteX256" fmla="*/ 2969627 w 8128084"/>
              <a:gd name="connsiteY256" fmla="*/ 12929603 h 15135727"/>
              <a:gd name="connsiteX257" fmla="*/ 3031958 w 8128084"/>
              <a:gd name="connsiteY257" fmla="*/ 13090358 h 15135727"/>
              <a:gd name="connsiteX258" fmla="*/ 3102977 w 8128084"/>
              <a:gd name="connsiteY258" fmla="*/ 12974053 h 15135727"/>
              <a:gd name="connsiteX259" fmla="*/ 3043321 w 8128084"/>
              <a:gd name="connsiteY259" fmla="*/ 12836024 h 15135727"/>
              <a:gd name="connsiteX260" fmla="*/ 2849479 w 8128084"/>
              <a:gd name="connsiteY260" fmla="*/ 12815637 h 15135727"/>
              <a:gd name="connsiteX261" fmla="*/ 2815390 w 8128084"/>
              <a:gd name="connsiteY261" fmla="*/ 12777537 h 15135727"/>
              <a:gd name="connsiteX262" fmla="*/ 2887077 w 8128084"/>
              <a:gd name="connsiteY262" fmla="*/ 12586703 h 15135727"/>
              <a:gd name="connsiteX263" fmla="*/ 3153777 w 8128084"/>
              <a:gd name="connsiteY263" fmla="*/ 12516853 h 15135727"/>
              <a:gd name="connsiteX264" fmla="*/ 3239837 w 8128084"/>
              <a:gd name="connsiteY264" fmla="*/ 12311314 h 15135727"/>
              <a:gd name="connsiteX265" fmla="*/ 3104148 w 8128084"/>
              <a:gd name="connsiteY265" fmla="*/ 12320337 h 15135727"/>
              <a:gd name="connsiteX266" fmla="*/ 3040648 w 8128084"/>
              <a:gd name="connsiteY266" fmla="*/ 12320337 h 15135727"/>
              <a:gd name="connsiteX267" fmla="*/ 2956927 w 8128084"/>
              <a:gd name="connsiteY267" fmla="*/ 12237453 h 15135727"/>
              <a:gd name="connsiteX268" fmla="*/ 3007895 w 8128084"/>
              <a:gd name="connsiteY268" fmla="*/ 12079706 h 15135727"/>
              <a:gd name="connsiteX269" fmla="*/ 2810042 w 8128084"/>
              <a:gd name="connsiteY269" fmla="*/ 11954377 h 15135727"/>
              <a:gd name="connsiteX270" fmla="*/ 2863516 w 8128084"/>
              <a:gd name="connsiteY270" fmla="*/ 11694695 h 15135727"/>
              <a:gd name="connsiteX271" fmla="*/ 2817227 w 8128084"/>
              <a:gd name="connsiteY271" fmla="*/ 11507203 h 15135727"/>
              <a:gd name="connsiteX272" fmla="*/ 2911642 w 8128084"/>
              <a:gd name="connsiteY272" fmla="*/ 11454064 h 15135727"/>
              <a:gd name="connsiteX273" fmla="*/ 2988677 w 8128084"/>
              <a:gd name="connsiteY273" fmla="*/ 11494503 h 15135727"/>
              <a:gd name="connsiteX274" fmla="*/ 3011571 w 8128084"/>
              <a:gd name="connsiteY274" fmla="*/ 11454064 h 15135727"/>
              <a:gd name="connsiteX275" fmla="*/ 2850482 w 8128084"/>
              <a:gd name="connsiteY275" fmla="*/ 11381874 h 15135727"/>
              <a:gd name="connsiteX276" fmla="*/ 2993858 w 8128084"/>
              <a:gd name="connsiteY276" fmla="*/ 11266571 h 15135727"/>
              <a:gd name="connsiteX277" fmla="*/ 3007895 w 8128084"/>
              <a:gd name="connsiteY277" fmla="*/ 11189369 h 15135727"/>
              <a:gd name="connsiteX278" fmla="*/ 2874879 w 8128084"/>
              <a:gd name="connsiteY278" fmla="*/ 11179342 h 15135727"/>
              <a:gd name="connsiteX279" fmla="*/ 2919329 w 8128084"/>
              <a:gd name="connsiteY279" fmla="*/ 11023600 h 15135727"/>
              <a:gd name="connsiteX280" fmla="*/ 2887579 w 8128084"/>
              <a:gd name="connsiteY280" fmla="*/ 10924674 h 15135727"/>
              <a:gd name="connsiteX281" fmla="*/ 2760914 w 8128084"/>
              <a:gd name="connsiteY281" fmla="*/ 11065377 h 15135727"/>
              <a:gd name="connsiteX282" fmla="*/ 2667000 w 8128084"/>
              <a:gd name="connsiteY282" fmla="*/ 10969124 h 15135727"/>
              <a:gd name="connsiteX283" fmla="*/ 2607845 w 8128084"/>
              <a:gd name="connsiteY283" fmla="*/ 11071727 h 15135727"/>
              <a:gd name="connsiteX284" fmla="*/ 2526632 w 8128084"/>
              <a:gd name="connsiteY284" fmla="*/ 11117179 h 15135727"/>
              <a:gd name="connsiteX285" fmla="*/ 2410827 w 8128084"/>
              <a:gd name="connsiteY285" fmla="*/ 11100803 h 15135727"/>
              <a:gd name="connsiteX286" fmla="*/ 2334127 w 8128084"/>
              <a:gd name="connsiteY286" fmla="*/ 10996864 h 15135727"/>
              <a:gd name="connsiteX287" fmla="*/ 2358190 w 8128084"/>
              <a:gd name="connsiteY287" fmla="*/ 10732169 h 15135727"/>
              <a:gd name="connsiteX288" fmla="*/ 2372227 w 8128084"/>
              <a:gd name="connsiteY288" fmla="*/ 10689390 h 15135727"/>
              <a:gd name="connsiteX289" fmla="*/ 2533316 w 8128084"/>
              <a:gd name="connsiteY289" fmla="*/ 10574087 h 15135727"/>
              <a:gd name="connsiteX290" fmla="*/ 2598821 w 8128084"/>
              <a:gd name="connsiteY290" fmla="*/ 10684042 h 15135727"/>
              <a:gd name="connsiteX291" fmla="*/ 2683877 w 8128084"/>
              <a:gd name="connsiteY291" fmla="*/ 10745203 h 15135727"/>
              <a:gd name="connsiteX292" fmla="*/ 2767264 w 8128084"/>
              <a:gd name="connsiteY292" fmla="*/ 10684042 h 15135727"/>
              <a:gd name="connsiteX293" fmla="*/ 2646948 w 8128084"/>
              <a:gd name="connsiteY293" fmla="*/ 10515600 h 15135727"/>
              <a:gd name="connsiteX294" fmla="*/ 2815390 w 8128084"/>
              <a:gd name="connsiteY294" fmla="*/ 10395285 h 15135727"/>
              <a:gd name="connsiteX295" fmla="*/ 2899777 w 8128084"/>
              <a:gd name="connsiteY295" fmla="*/ 10453103 h 15135727"/>
              <a:gd name="connsiteX296" fmla="*/ 2899777 w 8128084"/>
              <a:gd name="connsiteY296" fmla="*/ 10586453 h 15135727"/>
              <a:gd name="connsiteX297" fmla="*/ 2982327 w 8128084"/>
              <a:gd name="connsiteY297" fmla="*/ 10459453 h 15135727"/>
              <a:gd name="connsiteX298" fmla="*/ 3080085 w 8128084"/>
              <a:gd name="connsiteY298" fmla="*/ 10419348 h 15135727"/>
              <a:gd name="connsiteX299" fmla="*/ 3248527 w 8128084"/>
              <a:gd name="connsiteY299" fmla="*/ 10539664 h 15135727"/>
              <a:gd name="connsiteX300" fmla="*/ 3320716 w 8128084"/>
              <a:gd name="connsiteY300" fmla="*/ 10659979 h 15135727"/>
              <a:gd name="connsiteX301" fmla="*/ 3465095 w 8128084"/>
              <a:gd name="connsiteY301" fmla="*/ 10659979 h 15135727"/>
              <a:gd name="connsiteX302" fmla="*/ 3441032 w 8128084"/>
              <a:gd name="connsiteY302" fmla="*/ 10491537 h 15135727"/>
              <a:gd name="connsiteX303" fmla="*/ 3392906 w 8128084"/>
              <a:gd name="connsiteY303" fmla="*/ 10250906 h 15135727"/>
              <a:gd name="connsiteX304" fmla="*/ 3152274 w 8128084"/>
              <a:gd name="connsiteY304" fmla="*/ 10250906 h 15135727"/>
              <a:gd name="connsiteX305" fmla="*/ 3176337 w 8128084"/>
              <a:gd name="connsiteY305" fmla="*/ 10178716 h 15135727"/>
              <a:gd name="connsiteX306" fmla="*/ 3104148 w 8128084"/>
              <a:gd name="connsiteY306" fmla="*/ 10154653 h 15135727"/>
              <a:gd name="connsiteX307" fmla="*/ 3007895 w 8128084"/>
              <a:gd name="connsiteY307" fmla="*/ 9962148 h 15135727"/>
              <a:gd name="connsiteX308" fmla="*/ 3176337 w 8128084"/>
              <a:gd name="connsiteY308" fmla="*/ 9889958 h 15135727"/>
              <a:gd name="connsiteX309" fmla="*/ 2959769 w 8128084"/>
              <a:gd name="connsiteY309" fmla="*/ 9504948 h 15135727"/>
              <a:gd name="connsiteX310" fmla="*/ 2791327 w 8128084"/>
              <a:gd name="connsiteY310" fmla="*/ 9456821 h 15135727"/>
              <a:gd name="connsiteX311" fmla="*/ 2574758 w 8128084"/>
              <a:gd name="connsiteY311" fmla="*/ 9336506 h 15135727"/>
              <a:gd name="connsiteX312" fmla="*/ 2550695 w 8128084"/>
              <a:gd name="connsiteY312" fmla="*/ 9071811 h 15135727"/>
              <a:gd name="connsiteX313" fmla="*/ 2695074 w 8128084"/>
              <a:gd name="connsiteY313" fmla="*/ 8999621 h 15135727"/>
              <a:gd name="connsiteX314" fmla="*/ 2622885 w 8128084"/>
              <a:gd name="connsiteY314" fmla="*/ 8975558 h 15135727"/>
              <a:gd name="connsiteX315" fmla="*/ 2430379 w 8128084"/>
              <a:gd name="connsiteY315" fmla="*/ 8999621 h 15135727"/>
              <a:gd name="connsiteX316" fmla="*/ 2261937 w 8128084"/>
              <a:gd name="connsiteY316" fmla="*/ 9168064 h 15135727"/>
              <a:gd name="connsiteX317" fmla="*/ 2237874 w 8128084"/>
              <a:gd name="connsiteY317" fmla="*/ 8999621 h 15135727"/>
              <a:gd name="connsiteX318" fmla="*/ 2117558 w 8128084"/>
              <a:gd name="connsiteY318" fmla="*/ 8975558 h 15135727"/>
              <a:gd name="connsiteX319" fmla="*/ 2045369 w 8128084"/>
              <a:gd name="connsiteY319" fmla="*/ 8783053 h 15135727"/>
              <a:gd name="connsiteX320" fmla="*/ 1852864 w 8128084"/>
              <a:gd name="connsiteY320" fmla="*/ 8758990 h 15135727"/>
              <a:gd name="connsiteX321" fmla="*/ 1636295 w 8128084"/>
              <a:gd name="connsiteY321" fmla="*/ 8927432 h 15135727"/>
              <a:gd name="connsiteX322" fmla="*/ 1588169 w 8128084"/>
              <a:gd name="connsiteY322" fmla="*/ 9023685 h 15135727"/>
              <a:gd name="connsiteX323" fmla="*/ 1515979 w 8128084"/>
              <a:gd name="connsiteY323" fmla="*/ 8879306 h 15135727"/>
              <a:gd name="connsiteX324" fmla="*/ 1347537 w 8128084"/>
              <a:gd name="connsiteY324" fmla="*/ 8879306 h 15135727"/>
              <a:gd name="connsiteX325" fmla="*/ 1347537 w 8128084"/>
              <a:gd name="connsiteY325" fmla="*/ 8710864 h 15135727"/>
              <a:gd name="connsiteX326" fmla="*/ 1106906 w 8128084"/>
              <a:gd name="connsiteY326" fmla="*/ 8783053 h 15135727"/>
              <a:gd name="connsiteX327" fmla="*/ 890337 w 8128084"/>
              <a:gd name="connsiteY327" fmla="*/ 8686800 h 15135727"/>
              <a:gd name="connsiteX328" fmla="*/ 649706 w 8128084"/>
              <a:gd name="connsiteY328" fmla="*/ 8662737 h 15135727"/>
              <a:gd name="connsiteX329" fmla="*/ 385011 w 8128084"/>
              <a:gd name="connsiteY329" fmla="*/ 8566485 h 15135727"/>
              <a:gd name="connsiteX330" fmla="*/ 577516 w 8128084"/>
              <a:gd name="connsiteY330" fmla="*/ 8373979 h 15135727"/>
              <a:gd name="connsiteX331" fmla="*/ 794085 w 8128084"/>
              <a:gd name="connsiteY331" fmla="*/ 8301790 h 15135727"/>
              <a:gd name="connsiteX332" fmla="*/ 745958 w 8128084"/>
              <a:gd name="connsiteY332" fmla="*/ 8133348 h 15135727"/>
              <a:gd name="connsiteX333" fmla="*/ 818148 w 8128084"/>
              <a:gd name="connsiteY333" fmla="*/ 7820527 h 15135727"/>
              <a:gd name="connsiteX334" fmla="*/ 697832 w 8128084"/>
              <a:gd name="connsiteY334" fmla="*/ 7820527 h 15135727"/>
              <a:gd name="connsiteX335" fmla="*/ 625642 w 8128084"/>
              <a:gd name="connsiteY335" fmla="*/ 7916779 h 15135727"/>
              <a:gd name="connsiteX336" fmla="*/ 457200 w 8128084"/>
              <a:gd name="connsiteY336" fmla="*/ 7820527 h 15135727"/>
              <a:gd name="connsiteX337" fmla="*/ 529390 w 8128084"/>
              <a:gd name="connsiteY337" fmla="*/ 7700211 h 15135727"/>
              <a:gd name="connsiteX338" fmla="*/ 938464 w 8128084"/>
              <a:gd name="connsiteY338" fmla="*/ 7676148 h 15135727"/>
              <a:gd name="connsiteX339" fmla="*/ 1058779 w 8128084"/>
              <a:gd name="connsiteY339" fmla="*/ 7459579 h 15135727"/>
              <a:gd name="connsiteX340" fmla="*/ 1203158 w 8128084"/>
              <a:gd name="connsiteY340" fmla="*/ 7603958 h 15135727"/>
              <a:gd name="connsiteX341" fmla="*/ 1299411 w 8128084"/>
              <a:gd name="connsiteY341" fmla="*/ 7555832 h 15135727"/>
              <a:gd name="connsiteX342" fmla="*/ 1443790 w 8128084"/>
              <a:gd name="connsiteY342" fmla="*/ 7507706 h 15135727"/>
              <a:gd name="connsiteX343" fmla="*/ 1684421 w 8128084"/>
              <a:gd name="connsiteY343" fmla="*/ 7603958 h 15135727"/>
              <a:gd name="connsiteX344" fmla="*/ 1684421 w 8128084"/>
              <a:gd name="connsiteY344" fmla="*/ 7603958 h 15135727"/>
              <a:gd name="connsiteX345" fmla="*/ 1540042 w 8128084"/>
              <a:gd name="connsiteY345" fmla="*/ 7363327 h 15135727"/>
              <a:gd name="connsiteX346" fmla="*/ 1299411 w 8128084"/>
              <a:gd name="connsiteY346" fmla="*/ 7315200 h 15135727"/>
              <a:gd name="connsiteX347" fmla="*/ 1130969 w 8128084"/>
              <a:gd name="connsiteY347" fmla="*/ 7339264 h 15135727"/>
              <a:gd name="connsiteX348" fmla="*/ 1034716 w 8128084"/>
              <a:gd name="connsiteY348" fmla="*/ 7315200 h 15135727"/>
              <a:gd name="connsiteX349" fmla="*/ 1155032 w 8128084"/>
              <a:gd name="connsiteY349" fmla="*/ 7050506 h 15135727"/>
              <a:gd name="connsiteX350" fmla="*/ 1155032 w 8128084"/>
              <a:gd name="connsiteY350" fmla="*/ 6930190 h 15135727"/>
              <a:gd name="connsiteX351" fmla="*/ 1155032 w 8128084"/>
              <a:gd name="connsiteY351" fmla="*/ 6761748 h 15135727"/>
              <a:gd name="connsiteX352" fmla="*/ 1203158 w 8128084"/>
              <a:gd name="connsiteY352" fmla="*/ 6617369 h 15135727"/>
              <a:gd name="connsiteX353" fmla="*/ 1371600 w 8128084"/>
              <a:gd name="connsiteY353" fmla="*/ 6472990 h 15135727"/>
              <a:gd name="connsiteX354" fmla="*/ 1443790 w 8128084"/>
              <a:gd name="connsiteY354" fmla="*/ 6328611 h 15135727"/>
              <a:gd name="connsiteX355" fmla="*/ 1419727 w 8128084"/>
              <a:gd name="connsiteY355" fmla="*/ 6208295 h 15135727"/>
              <a:gd name="connsiteX356" fmla="*/ 1275348 w 8128084"/>
              <a:gd name="connsiteY356" fmla="*/ 6304548 h 15135727"/>
              <a:gd name="connsiteX357" fmla="*/ 1323474 w 8128084"/>
              <a:gd name="connsiteY357" fmla="*/ 6015790 h 15135727"/>
              <a:gd name="connsiteX358" fmla="*/ 1540042 w 8128084"/>
              <a:gd name="connsiteY358" fmla="*/ 5871411 h 15135727"/>
              <a:gd name="connsiteX359" fmla="*/ 1540042 w 8128084"/>
              <a:gd name="connsiteY359" fmla="*/ 5751095 h 15135727"/>
              <a:gd name="connsiteX360" fmla="*/ 1395664 w 8128084"/>
              <a:gd name="connsiteY360" fmla="*/ 5799221 h 15135727"/>
              <a:gd name="connsiteX361" fmla="*/ 1179095 w 8128084"/>
              <a:gd name="connsiteY361" fmla="*/ 5799221 h 15135727"/>
              <a:gd name="connsiteX362" fmla="*/ 890337 w 8128084"/>
              <a:gd name="connsiteY362" fmla="*/ 5775158 h 15135727"/>
              <a:gd name="connsiteX363" fmla="*/ 697832 w 8128084"/>
              <a:gd name="connsiteY363" fmla="*/ 5606716 h 15135727"/>
              <a:gd name="connsiteX364" fmla="*/ 577516 w 8128084"/>
              <a:gd name="connsiteY364" fmla="*/ 5582653 h 15135727"/>
              <a:gd name="connsiteX365" fmla="*/ 697832 w 8128084"/>
              <a:gd name="connsiteY365" fmla="*/ 5775158 h 15135727"/>
              <a:gd name="connsiteX366" fmla="*/ 409074 w 8128084"/>
              <a:gd name="connsiteY366" fmla="*/ 5799221 h 15135727"/>
              <a:gd name="connsiteX367" fmla="*/ 168442 w 8128084"/>
              <a:gd name="connsiteY367" fmla="*/ 5702969 h 15135727"/>
              <a:gd name="connsiteX368" fmla="*/ 264695 w 8128084"/>
              <a:gd name="connsiteY368" fmla="*/ 5558590 h 15135727"/>
              <a:gd name="connsiteX369" fmla="*/ 144379 w 8128084"/>
              <a:gd name="connsiteY369" fmla="*/ 5510464 h 15135727"/>
              <a:gd name="connsiteX370" fmla="*/ 0 w 8128084"/>
              <a:gd name="connsiteY370" fmla="*/ 5462337 h 15135727"/>
              <a:gd name="connsiteX371" fmla="*/ 96253 w 8128084"/>
              <a:gd name="connsiteY371"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42827 w 8128084"/>
              <a:gd name="connsiteY202" fmla="*/ 14383753 h 15135727"/>
              <a:gd name="connsiteX203" fmla="*/ 4403558 w 8128084"/>
              <a:gd name="connsiteY203" fmla="*/ 14437895 h 15135727"/>
              <a:gd name="connsiteX204" fmla="*/ 4340058 w 8128084"/>
              <a:gd name="connsiteY204" fmla="*/ 14475995 h 15135727"/>
              <a:gd name="connsiteX205" fmla="*/ 4303127 w 8128084"/>
              <a:gd name="connsiteY205" fmla="*/ 14364703 h 15135727"/>
              <a:gd name="connsiteX206" fmla="*/ 4276892 w 8128084"/>
              <a:gd name="connsiteY206" fmla="*/ 14296190 h 15135727"/>
              <a:gd name="connsiteX207" fmla="*/ 4235116 w 8128084"/>
              <a:gd name="connsiteY207" fmla="*/ 14341642 h 15135727"/>
              <a:gd name="connsiteX208" fmla="*/ 4162927 w 8128084"/>
              <a:gd name="connsiteY208" fmla="*/ 14389769 h 15135727"/>
              <a:gd name="connsiteX209" fmla="*/ 4137527 w 8128084"/>
              <a:gd name="connsiteY209" fmla="*/ 14364369 h 15135727"/>
              <a:gd name="connsiteX210" fmla="*/ 3998327 w 8128084"/>
              <a:gd name="connsiteY210" fmla="*/ 14409153 h 15135727"/>
              <a:gd name="connsiteX211" fmla="*/ 4023727 w 8128084"/>
              <a:gd name="connsiteY211" fmla="*/ 14275803 h 15135727"/>
              <a:gd name="connsiteX212" fmla="*/ 3915945 w 8128084"/>
              <a:gd name="connsiteY212" fmla="*/ 14289840 h 15135727"/>
              <a:gd name="connsiteX213" fmla="*/ 3801979 w 8128084"/>
              <a:gd name="connsiteY213" fmla="*/ 14293516 h 15135727"/>
              <a:gd name="connsiteX214" fmla="*/ 3719764 w 8128084"/>
              <a:gd name="connsiteY214" fmla="*/ 14415169 h 15135727"/>
              <a:gd name="connsiteX215" fmla="*/ 3625850 w 8128084"/>
              <a:gd name="connsiteY215" fmla="*/ 14616364 h 15135727"/>
              <a:gd name="connsiteX216" fmla="*/ 3513221 w 8128084"/>
              <a:gd name="connsiteY216" fmla="*/ 14726653 h 15135727"/>
              <a:gd name="connsiteX217" fmla="*/ 3583071 w 8128084"/>
              <a:gd name="connsiteY217" fmla="*/ 14832932 h 15135727"/>
              <a:gd name="connsiteX218" fmla="*/ 3633537 w 8128084"/>
              <a:gd name="connsiteY218" fmla="*/ 14967285 h 15135727"/>
              <a:gd name="connsiteX219" fmla="*/ 3609474 w 8128084"/>
              <a:gd name="connsiteY219" fmla="*/ 15087600 h 15135727"/>
              <a:gd name="connsiteX220" fmla="*/ 3479132 w 8128084"/>
              <a:gd name="connsiteY220" fmla="*/ 14975974 h 15135727"/>
              <a:gd name="connsiteX221" fmla="*/ 3304340 w 8128084"/>
              <a:gd name="connsiteY221" fmla="*/ 14949237 h 15135727"/>
              <a:gd name="connsiteX222" fmla="*/ 3261227 w 8128084"/>
              <a:gd name="connsiteY222" fmla="*/ 14787145 h 15135727"/>
              <a:gd name="connsiteX223" fmla="*/ 3128211 w 8128084"/>
              <a:gd name="connsiteY223" fmla="*/ 14919158 h 15135727"/>
              <a:gd name="connsiteX224" fmla="*/ 3090277 w 8128084"/>
              <a:gd name="connsiteY224" fmla="*/ 15075903 h 15135727"/>
              <a:gd name="connsiteX225" fmla="*/ 2959769 w 8128084"/>
              <a:gd name="connsiteY225" fmla="*/ 15135727 h 15135727"/>
              <a:gd name="connsiteX226" fmla="*/ 2891256 w 8128084"/>
              <a:gd name="connsiteY226" fmla="*/ 14945895 h 15135727"/>
              <a:gd name="connsiteX227" fmla="*/ 2829927 w 8128084"/>
              <a:gd name="connsiteY227" fmla="*/ 14872703 h 15135727"/>
              <a:gd name="connsiteX228" fmla="*/ 2887579 w 8128084"/>
              <a:gd name="connsiteY228" fmla="*/ 14774779 h 15135727"/>
              <a:gd name="connsiteX229" fmla="*/ 2779127 w 8128084"/>
              <a:gd name="connsiteY229" fmla="*/ 14694903 h 15135727"/>
              <a:gd name="connsiteX230" fmla="*/ 2839453 w 8128084"/>
              <a:gd name="connsiteY230" fmla="*/ 14582274 h 15135727"/>
              <a:gd name="connsiteX231" fmla="*/ 2935706 w 8128084"/>
              <a:gd name="connsiteY231" fmla="*/ 14510085 h 15135727"/>
              <a:gd name="connsiteX232" fmla="*/ 2948406 w 8128084"/>
              <a:gd name="connsiteY232" fmla="*/ 14554535 h 15135727"/>
              <a:gd name="connsiteX233" fmla="*/ 2855327 w 8128084"/>
              <a:gd name="connsiteY233" fmla="*/ 14371053 h 15135727"/>
              <a:gd name="connsiteX234" fmla="*/ 3014077 w 8128084"/>
              <a:gd name="connsiteY234" fmla="*/ 14447253 h 15135727"/>
              <a:gd name="connsiteX235" fmla="*/ 3029285 w 8128084"/>
              <a:gd name="connsiteY235" fmla="*/ 14363032 h 15135727"/>
              <a:gd name="connsiteX236" fmla="*/ 3152274 w 8128084"/>
              <a:gd name="connsiteY236" fmla="*/ 14341642 h 15135727"/>
              <a:gd name="connsiteX237" fmla="*/ 3226135 w 8128084"/>
              <a:gd name="connsiteY237" fmla="*/ 14269453 h 15135727"/>
              <a:gd name="connsiteX238" fmla="*/ 3152274 w 8128084"/>
              <a:gd name="connsiteY238" fmla="*/ 14197264 h 15135727"/>
              <a:gd name="connsiteX239" fmla="*/ 3152274 w 8128084"/>
              <a:gd name="connsiteY239" fmla="*/ 14052885 h 15135727"/>
              <a:gd name="connsiteX240" fmla="*/ 3086435 w 8128084"/>
              <a:gd name="connsiteY240" fmla="*/ 14037845 h 15135727"/>
              <a:gd name="connsiteX241" fmla="*/ 3056021 w 8128084"/>
              <a:gd name="connsiteY241" fmla="*/ 14153148 h 15135727"/>
              <a:gd name="connsiteX242" fmla="*/ 2935706 w 8128084"/>
              <a:gd name="connsiteY242" fmla="*/ 14076948 h 15135727"/>
              <a:gd name="connsiteX243" fmla="*/ 2863516 w 8128084"/>
              <a:gd name="connsiteY243" fmla="*/ 14093324 h 15135727"/>
              <a:gd name="connsiteX244" fmla="*/ 2804527 w 8128084"/>
              <a:gd name="connsiteY244" fmla="*/ 14218653 h 15135727"/>
              <a:gd name="connsiteX245" fmla="*/ 2719137 w 8128084"/>
              <a:gd name="connsiteY245" fmla="*/ 14197264 h 15135727"/>
              <a:gd name="connsiteX246" fmla="*/ 2653298 w 8128084"/>
              <a:gd name="connsiteY246" fmla="*/ 14248064 h 15135727"/>
              <a:gd name="connsiteX247" fmla="*/ 2560721 w 8128084"/>
              <a:gd name="connsiteY247" fmla="*/ 14150474 h 15135727"/>
              <a:gd name="connsiteX248" fmla="*/ 2436729 w 8128084"/>
              <a:gd name="connsiteY248" fmla="*/ 13804566 h 15135727"/>
              <a:gd name="connsiteX249" fmla="*/ 2550527 w 8128084"/>
              <a:gd name="connsiteY249" fmla="*/ 13805903 h 15135727"/>
              <a:gd name="connsiteX250" fmla="*/ 2729498 w 8128084"/>
              <a:gd name="connsiteY250" fmla="*/ 13812253 h 15135727"/>
              <a:gd name="connsiteX251" fmla="*/ 2633077 w 8128084"/>
              <a:gd name="connsiteY251" fmla="*/ 13755103 h 15135727"/>
              <a:gd name="connsiteX252" fmla="*/ 2553369 w 8128084"/>
              <a:gd name="connsiteY252" fmla="*/ 13475369 h 15135727"/>
              <a:gd name="connsiteX253" fmla="*/ 2658645 w 8128084"/>
              <a:gd name="connsiteY253" fmla="*/ 13224711 h 15135727"/>
              <a:gd name="connsiteX254" fmla="*/ 2719137 w 8128084"/>
              <a:gd name="connsiteY254" fmla="*/ 13042232 h 15135727"/>
              <a:gd name="connsiteX255" fmla="*/ 2791327 w 8128084"/>
              <a:gd name="connsiteY255" fmla="*/ 12945979 h 15135727"/>
              <a:gd name="connsiteX256" fmla="*/ 2969627 w 8128084"/>
              <a:gd name="connsiteY256" fmla="*/ 12929603 h 15135727"/>
              <a:gd name="connsiteX257" fmla="*/ 3031958 w 8128084"/>
              <a:gd name="connsiteY257" fmla="*/ 13090358 h 15135727"/>
              <a:gd name="connsiteX258" fmla="*/ 3102977 w 8128084"/>
              <a:gd name="connsiteY258" fmla="*/ 12974053 h 15135727"/>
              <a:gd name="connsiteX259" fmla="*/ 3043321 w 8128084"/>
              <a:gd name="connsiteY259" fmla="*/ 12836024 h 15135727"/>
              <a:gd name="connsiteX260" fmla="*/ 2849479 w 8128084"/>
              <a:gd name="connsiteY260" fmla="*/ 12815637 h 15135727"/>
              <a:gd name="connsiteX261" fmla="*/ 2815390 w 8128084"/>
              <a:gd name="connsiteY261" fmla="*/ 12777537 h 15135727"/>
              <a:gd name="connsiteX262" fmla="*/ 2887077 w 8128084"/>
              <a:gd name="connsiteY262" fmla="*/ 12586703 h 15135727"/>
              <a:gd name="connsiteX263" fmla="*/ 3153777 w 8128084"/>
              <a:gd name="connsiteY263" fmla="*/ 12516853 h 15135727"/>
              <a:gd name="connsiteX264" fmla="*/ 3239837 w 8128084"/>
              <a:gd name="connsiteY264" fmla="*/ 12311314 h 15135727"/>
              <a:gd name="connsiteX265" fmla="*/ 3104148 w 8128084"/>
              <a:gd name="connsiteY265" fmla="*/ 12320337 h 15135727"/>
              <a:gd name="connsiteX266" fmla="*/ 3040648 w 8128084"/>
              <a:gd name="connsiteY266" fmla="*/ 12320337 h 15135727"/>
              <a:gd name="connsiteX267" fmla="*/ 2956927 w 8128084"/>
              <a:gd name="connsiteY267" fmla="*/ 12237453 h 15135727"/>
              <a:gd name="connsiteX268" fmla="*/ 3007895 w 8128084"/>
              <a:gd name="connsiteY268" fmla="*/ 12079706 h 15135727"/>
              <a:gd name="connsiteX269" fmla="*/ 2810042 w 8128084"/>
              <a:gd name="connsiteY269" fmla="*/ 11954377 h 15135727"/>
              <a:gd name="connsiteX270" fmla="*/ 2863516 w 8128084"/>
              <a:gd name="connsiteY270" fmla="*/ 11694695 h 15135727"/>
              <a:gd name="connsiteX271" fmla="*/ 2817227 w 8128084"/>
              <a:gd name="connsiteY271" fmla="*/ 11507203 h 15135727"/>
              <a:gd name="connsiteX272" fmla="*/ 2911642 w 8128084"/>
              <a:gd name="connsiteY272" fmla="*/ 11454064 h 15135727"/>
              <a:gd name="connsiteX273" fmla="*/ 2988677 w 8128084"/>
              <a:gd name="connsiteY273" fmla="*/ 11494503 h 15135727"/>
              <a:gd name="connsiteX274" fmla="*/ 3011571 w 8128084"/>
              <a:gd name="connsiteY274" fmla="*/ 11454064 h 15135727"/>
              <a:gd name="connsiteX275" fmla="*/ 2850482 w 8128084"/>
              <a:gd name="connsiteY275" fmla="*/ 11381874 h 15135727"/>
              <a:gd name="connsiteX276" fmla="*/ 2993858 w 8128084"/>
              <a:gd name="connsiteY276" fmla="*/ 11266571 h 15135727"/>
              <a:gd name="connsiteX277" fmla="*/ 3007895 w 8128084"/>
              <a:gd name="connsiteY277" fmla="*/ 11189369 h 15135727"/>
              <a:gd name="connsiteX278" fmla="*/ 2874879 w 8128084"/>
              <a:gd name="connsiteY278" fmla="*/ 11179342 h 15135727"/>
              <a:gd name="connsiteX279" fmla="*/ 2919329 w 8128084"/>
              <a:gd name="connsiteY279" fmla="*/ 11023600 h 15135727"/>
              <a:gd name="connsiteX280" fmla="*/ 2887579 w 8128084"/>
              <a:gd name="connsiteY280" fmla="*/ 10924674 h 15135727"/>
              <a:gd name="connsiteX281" fmla="*/ 2760914 w 8128084"/>
              <a:gd name="connsiteY281" fmla="*/ 11065377 h 15135727"/>
              <a:gd name="connsiteX282" fmla="*/ 2667000 w 8128084"/>
              <a:gd name="connsiteY282" fmla="*/ 10969124 h 15135727"/>
              <a:gd name="connsiteX283" fmla="*/ 2607845 w 8128084"/>
              <a:gd name="connsiteY283" fmla="*/ 11071727 h 15135727"/>
              <a:gd name="connsiteX284" fmla="*/ 2526632 w 8128084"/>
              <a:gd name="connsiteY284" fmla="*/ 11117179 h 15135727"/>
              <a:gd name="connsiteX285" fmla="*/ 2410827 w 8128084"/>
              <a:gd name="connsiteY285" fmla="*/ 11100803 h 15135727"/>
              <a:gd name="connsiteX286" fmla="*/ 2334127 w 8128084"/>
              <a:gd name="connsiteY286" fmla="*/ 10996864 h 15135727"/>
              <a:gd name="connsiteX287" fmla="*/ 2358190 w 8128084"/>
              <a:gd name="connsiteY287" fmla="*/ 10732169 h 15135727"/>
              <a:gd name="connsiteX288" fmla="*/ 2372227 w 8128084"/>
              <a:gd name="connsiteY288" fmla="*/ 10689390 h 15135727"/>
              <a:gd name="connsiteX289" fmla="*/ 2533316 w 8128084"/>
              <a:gd name="connsiteY289" fmla="*/ 10574087 h 15135727"/>
              <a:gd name="connsiteX290" fmla="*/ 2598821 w 8128084"/>
              <a:gd name="connsiteY290" fmla="*/ 10684042 h 15135727"/>
              <a:gd name="connsiteX291" fmla="*/ 2683877 w 8128084"/>
              <a:gd name="connsiteY291" fmla="*/ 10745203 h 15135727"/>
              <a:gd name="connsiteX292" fmla="*/ 2767264 w 8128084"/>
              <a:gd name="connsiteY292" fmla="*/ 10684042 h 15135727"/>
              <a:gd name="connsiteX293" fmla="*/ 2646948 w 8128084"/>
              <a:gd name="connsiteY293" fmla="*/ 10515600 h 15135727"/>
              <a:gd name="connsiteX294" fmla="*/ 2815390 w 8128084"/>
              <a:gd name="connsiteY294" fmla="*/ 10395285 h 15135727"/>
              <a:gd name="connsiteX295" fmla="*/ 2899777 w 8128084"/>
              <a:gd name="connsiteY295" fmla="*/ 10453103 h 15135727"/>
              <a:gd name="connsiteX296" fmla="*/ 2899777 w 8128084"/>
              <a:gd name="connsiteY296" fmla="*/ 10586453 h 15135727"/>
              <a:gd name="connsiteX297" fmla="*/ 2982327 w 8128084"/>
              <a:gd name="connsiteY297" fmla="*/ 10459453 h 15135727"/>
              <a:gd name="connsiteX298" fmla="*/ 3080085 w 8128084"/>
              <a:gd name="connsiteY298" fmla="*/ 10419348 h 15135727"/>
              <a:gd name="connsiteX299" fmla="*/ 3248527 w 8128084"/>
              <a:gd name="connsiteY299" fmla="*/ 10539664 h 15135727"/>
              <a:gd name="connsiteX300" fmla="*/ 3320716 w 8128084"/>
              <a:gd name="connsiteY300" fmla="*/ 10659979 h 15135727"/>
              <a:gd name="connsiteX301" fmla="*/ 3465095 w 8128084"/>
              <a:gd name="connsiteY301" fmla="*/ 10659979 h 15135727"/>
              <a:gd name="connsiteX302" fmla="*/ 3441032 w 8128084"/>
              <a:gd name="connsiteY302" fmla="*/ 10491537 h 15135727"/>
              <a:gd name="connsiteX303" fmla="*/ 3356977 w 8128084"/>
              <a:gd name="connsiteY303" fmla="*/ 10408653 h 15135727"/>
              <a:gd name="connsiteX304" fmla="*/ 3392906 w 8128084"/>
              <a:gd name="connsiteY304" fmla="*/ 10250906 h 15135727"/>
              <a:gd name="connsiteX305" fmla="*/ 3152274 w 8128084"/>
              <a:gd name="connsiteY305" fmla="*/ 10250906 h 15135727"/>
              <a:gd name="connsiteX306" fmla="*/ 3176337 w 8128084"/>
              <a:gd name="connsiteY306" fmla="*/ 10178716 h 15135727"/>
              <a:gd name="connsiteX307" fmla="*/ 3104148 w 8128084"/>
              <a:gd name="connsiteY307" fmla="*/ 10154653 h 15135727"/>
              <a:gd name="connsiteX308" fmla="*/ 3007895 w 8128084"/>
              <a:gd name="connsiteY308" fmla="*/ 9962148 h 15135727"/>
              <a:gd name="connsiteX309" fmla="*/ 3176337 w 8128084"/>
              <a:gd name="connsiteY309" fmla="*/ 9889958 h 15135727"/>
              <a:gd name="connsiteX310" fmla="*/ 2959769 w 8128084"/>
              <a:gd name="connsiteY310" fmla="*/ 9504948 h 15135727"/>
              <a:gd name="connsiteX311" fmla="*/ 2791327 w 8128084"/>
              <a:gd name="connsiteY311" fmla="*/ 9456821 h 15135727"/>
              <a:gd name="connsiteX312" fmla="*/ 2574758 w 8128084"/>
              <a:gd name="connsiteY312" fmla="*/ 9336506 h 15135727"/>
              <a:gd name="connsiteX313" fmla="*/ 2550695 w 8128084"/>
              <a:gd name="connsiteY313" fmla="*/ 9071811 h 15135727"/>
              <a:gd name="connsiteX314" fmla="*/ 2695074 w 8128084"/>
              <a:gd name="connsiteY314" fmla="*/ 8999621 h 15135727"/>
              <a:gd name="connsiteX315" fmla="*/ 2622885 w 8128084"/>
              <a:gd name="connsiteY315" fmla="*/ 8975558 h 15135727"/>
              <a:gd name="connsiteX316" fmla="*/ 2430379 w 8128084"/>
              <a:gd name="connsiteY316" fmla="*/ 8999621 h 15135727"/>
              <a:gd name="connsiteX317" fmla="*/ 2261937 w 8128084"/>
              <a:gd name="connsiteY317" fmla="*/ 9168064 h 15135727"/>
              <a:gd name="connsiteX318" fmla="*/ 2237874 w 8128084"/>
              <a:gd name="connsiteY318" fmla="*/ 8999621 h 15135727"/>
              <a:gd name="connsiteX319" fmla="*/ 2117558 w 8128084"/>
              <a:gd name="connsiteY319" fmla="*/ 8975558 h 15135727"/>
              <a:gd name="connsiteX320" fmla="*/ 2045369 w 8128084"/>
              <a:gd name="connsiteY320" fmla="*/ 8783053 h 15135727"/>
              <a:gd name="connsiteX321" fmla="*/ 1852864 w 8128084"/>
              <a:gd name="connsiteY321" fmla="*/ 8758990 h 15135727"/>
              <a:gd name="connsiteX322" fmla="*/ 1636295 w 8128084"/>
              <a:gd name="connsiteY322" fmla="*/ 8927432 h 15135727"/>
              <a:gd name="connsiteX323" fmla="*/ 1588169 w 8128084"/>
              <a:gd name="connsiteY323" fmla="*/ 9023685 h 15135727"/>
              <a:gd name="connsiteX324" fmla="*/ 1515979 w 8128084"/>
              <a:gd name="connsiteY324" fmla="*/ 8879306 h 15135727"/>
              <a:gd name="connsiteX325" fmla="*/ 1347537 w 8128084"/>
              <a:gd name="connsiteY325" fmla="*/ 8879306 h 15135727"/>
              <a:gd name="connsiteX326" fmla="*/ 1347537 w 8128084"/>
              <a:gd name="connsiteY326" fmla="*/ 8710864 h 15135727"/>
              <a:gd name="connsiteX327" fmla="*/ 1106906 w 8128084"/>
              <a:gd name="connsiteY327" fmla="*/ 8783053 h 15135727"/>
              <a:gd name="connsiteX328" fmla="*/ 890337 w 8128084"/>
              <a:gd name="connsiteY328" fmla="*/ 8686800 h 15135727"/>
              <a:gd name="connsiteX329" fmla="*/ 649706 w 8128084"/>
              <a:gd name="connsiteY329" fmla="*/ 8662737 h 15135727"/>
              <a:gd name="connsiteX330" fmla="*/ 385011 w 8128084"/>
              <a:gd name="connsiteY330" fmla="*/ 8566485 h 15135727"/>
              <a:gd name="connsiteX331" fmla="*/ 577516 w 8128084"/>
              <a:gd name="connsiteY331" fmla="*/ 8373979 h 15135727"/>
              <a:gd name="connsiteX332" fmla="*/ 794085 w 8128084"/>
              <a:gd name="connsiteY332" fmla="*/ 8301790 h 15135727"/>
              <a:gd name="connsiteX333" fmla="*/ 745958 w 8128084"/>
              <a:gd name="connsiteY333" fmla="*/ 8133348 h 15135727"/>
              <a:gd name="connsiteX334" fmla="*/ 818148 w 8128084"/>
              <a:gd name="connsiteY334" fmla="*/ 7820527 h 15135727"/>
              <a:gd name="connsiteX335" fmla="*/ 697832 w 8128084"/>
              <a:gd name="connsiteY335" fmla="*/ 7820527 h 15135727"/>
              <a:gd name="connsiteX336" fmla="*/ 625642 w 8128084"/>
              <a:gd name="connsiteY336" fmla="*/ 7916779 h 15135727"/>
              <a:gd name="connsiteX337" fmla="*/ 457200 w 8128084"/>
              <a:gd name="connsiteY337" fmla="*/ 7820527 h 15135727"/>
              <a:gd name="connsiteX338" fmla="*/ 529390 w 8128084"/>
              <a:gd name="connsiteY338" fmla="*/ 7700211 h 15135727"/>
              <a:gd name="connsiteX339" fmla="*/ 938464 w 8128084"/>
              <a:gd name="connsiteY339" fmla="*/ 7676148 h 15135727"/>
              <a:gd name="connsiteX340" fmla="*/ 1058779 w 8128084"/>
              <a:gd name="connsiteY340" fmla="*/ 7459579 h 15135727"/>
              <a:gd name="connsiteX341" fmla="*/ 1203158 w 8128084"/>
              <a:gd name="connsiteY341" fmla="*/ 7603958 h 15135727"/>
              <a:gd name="connsiteX342" fmla="*/ 1299411 w 8128084"/>
              <a:gd name="connsiteY342" fmla="*/ 7555832 h 15135727"/>
              <a:gd name="connsiteX343" fmla="*/ 1443790 w 8128084"/>
              <a:gd name="connsiteY343" fmla="*/ 7507706 h 15135727"/>
              <a:gd name="connsiteX344" fmla="*/ 1684421 w 8128084"/>
              <a:gd name="connsiteY344" fmla="*/ 7603958 h 15135727"/>
              <a:gd name="connsiteX345" fmla="*/ 1684421 w 8128084"/>
              <a:gd name="connsiteY345" fmla="*/ 7603958 h 15135727"/>
              <a:gd name="connsiteX346" fmla="*/ 1540042 w 8128084"/>
              <a:gd name="connsiteY346" fmla="*/ 7363327 h 15135727"/>
              <a:gd name="connsiteX347" fmla="*/ 1299411 w 8128084"/>
              <a:gd name="connsiteY347" fmla="*/ 7315200 h 15135727"/>
              <a:gd name="connsiteX348" fmla="*/ 1130969 w 8128084"/>
              <a:gd name="connsiteY348" fmla="*/ 7339264 h 15135727"/>
              <a:gd name="connsiteX349" fmla="*/ 1034716 w 8128084"/>
              <a:gd name="connsiteY349" fmla="*/ 7315200 h 15135727"/>
              <a:gd name="connsiteX350" fmla="*/ 1155032 w 8128084"/>
              <a:gd name="connsiteY350" fmla="*/ 7050506 h 15135727"/>
              <a:gd name="connsiteX351" fmla="*/ 1155032 w 8128084"/>
              <a:gd name="connsiteY351" fmla="*/ 6930190 h 15135727"/>
              <a:gd name="connsiteX352" fmla="*/ 1155032 w 8128084"/>
              <a:gd name="connsiteY352" fmla="*/ 6761748 h 15135727"/>
              <a:gd name="connsiteX353" fmla="*/ 1203158 w 8128084"/>
              <a:gd name="connsiteY353" fmla="*/ 6617369 h 15135727"/>
              <a:gd name="connsiteX354" fmla="*/ 1371600 w 8128084"/>
              <a:gd name="connsiteY354" fmla="*/ 6472990 h 15135727"/>
              <a:gd name="connsiteX355" fmla="*/ 1443790 w 8128084"/>
              <a:gd name="connsiteY355" fmla="*/ 6328611 h 15135727"/>
              <a:gd name="connsiteX356" fmla="*/ 1419727 w 8128084"/>
              <a:gd name="connsiteY356" fmla="*/ 6208295 h 15135727"/>
              <a:gd name="connsiteX357" fmla="*/ 1275348 w 8128084"/>
              <a:gd name="connsiteY357" fmla="*/ 6304548 h 15135727"/>
              <a:gd name="connsiteX358" fmla="*/ 1323474 w 8128084"/>
              <a:gd name="connsiteY358" fmla="*/ 6015790 h 15135727"/>
              <a:gd name="connsiteX359" fmla="*/ 1540042 w 8128084"/>
              <a:gd name="connsiteY359" fmla="*/ 5871411 h 15135727"/>
              <a:gd name="connsiteX360" fmla="*/ 1540042 w 8128084"/>
              <a:gd name="connsiteY360" fmla="*/ 5751095 h 15135727"/>
              <a:gd name="connsiteX361" fmla="*/ 1395664 w 8128084"/>
              <a:gd name="connsiteY361" fmla="*/ 5799221 h 15135727"/>
              <a:gd name="connsiteX362" fmla="*/ 1179095 w 8128084"/>
              <a:gd name="connsiteY362" fmla="*/ 5799221 h 15135727"/>
              <a:gd name="connsiteX363" fmla="*/ 890337 w 8128084"/>
              <a:gd name="connsiteY363" fmla="*/ 5775158 h 15135727"/>
              <a:gd name="connsiteX364" fmla="*/ 697832 w 8128084"/>
              <a:gd name="connsiteY364" fmla="*/ 5606716 h 15135727"/>
              <a:gd name="connsiteX365" fmla="*/ 577516 w 8128084"/>
              <a:gd name="connsiteY365" fmla="*/ 5582653 h 15135727"/>
              <a:gd name="connsiteX366" fmla="*/ 697832 w 8128084"/>
              <a:gd name="connsiteY366" fmla="*/ 5775158 h 15135727"/>
              <a:gd name="connsiteX367" fmla="*/ 409074 w 8128084"/>
              <a:gd name="connsiteY367" fmla="*/ 5799221 h 15135727"/>
              <a:gd name="connsiteX368" fmla="*/ 168442 w 8128084"/>
              <a:gd name="connsiteY368" fmla="*/ 5702969 h 15135727"/>
              <a:gd name="connsiteX369" fmla="*/ 264695 w 8128084"/>
              <a:gd name="connsiteY369" fmla="*/ 5558590 h 15135727"/>
              <a:gd name="connsiteX370" fmla="*/ 144379 w 8128084"/>
              <a:gd name="connsiteY370" fmla="*/ 5510464 h 15135727"/>
              <a:gd name="connsiteX371" fmla="*/ 0 w 8128084"/>
              <a:gd name="connsiteY371" fmla="*/ 5462337 h 15135727"/>
              <a:gd name="connsiteX372" fmla="*/ 96253 w 8128084"/>
              <a:gd name="connsiteY372"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42827 w 8128084"/>
              <a:gd name="connsiteY202" fmla="*/ 14383753 h 15135727"/>
              <a:gd name="connsiteX203" fmla="*/ 4403558 w 8128084"/>
              <a:gd name="connsiteY203" fmla="*/ 14437895 h 15135727"/>
              <a:gd name="connsiteX204" fmla="*/ 4340058 w 8128084"/>
              <a:gd name="connsiteY204" fmla="*/ 14475995 h 15135727"/>
              <a:gd name="connsiteX205" fmla="*/ 4303127 w 8128084"/>
              <a:gd name="connsiteY205" fmla="*/ 14364703 h 15135727"/>
              <a:gd name="connsiteX206" fmla="*/ 4276892 w 8128084"/>
              <a:gd name="connsiteY206" fmla="*/ 14296190 h 15135727"/>
              <a:gd name="connsiteX207" fmla="*/ 4235116 w 8128084"/>
              <a:gd name="connsiteY207" fmla="*/ 14341642 h 15135727"/>
              <a:gd name="connsiteX208" fmla="*/ 4162927 w 8128084"/>
              <a:gd name="connsiteY208" fmla="*/ 14389769 h 15135727"/>
              <a:gd name="connsiteX209" fmla="*/ 4137527 w 8128084"/>
              <a:gd name="connsiteY209" fmla="*/ 14364369 h 15135727"/>
              <a:gd name="connsiteX210" fmla="*/ 3998327 w 8128084"/>
              <a:gd name="connsiteY210" fmla="*/ 14409153 h 15135727"/>
              <a:gd name="connsiteX211" fmla="*/ 4023727 w 8128084"/>
              <a:gd name="connsiteY211" fmla="*/ 14275803 h 15135727"/>
              <a:gd name="connsiteX212" fmla="*/ 3915945 w 8128084"/>
              <a:gd name="connsiteY212" fmla="*/ 14289840 h 15135727"/>
              <a:gd name="connsiteX213" fmla="*/ 3801979 w 8128084"/>
              <a:gd name="connsiteY213" fmla="*/ 14293516 h 15135727"/>
              <a:gd name="connsiteX214" fmla="*/ 3719764 w 8128084"/>
              <a:gd name="connsiteY214" fmla="*/ 14415169 h 15135727"/>
              <a:gd name="connsiteX215" fmla="*/ 3625850 w 8128084"/>
              <a:gd name="connsiteY215" fmla="*/ 14616364 h 15135727"/>
              <a:gd name="connsiteX216" fmla="*/ 3513221 w 8128084"/>
              <a:gd name="connsiteY216" fmla="*/ 14726653 h 15135727"/>
              <a:gd name="connsiteX217" fmla="*/ 3583071 w 8128084"/>
              <a:gd name="connsiteY217" fmla="*/ 14832932 h 15135727"/>
              <a:gd name="connsiteX218" fmla="*/ 3633537 w 8128084"/>
              <a:gd name="connsiteY218" fmla="*/ 14967285 h 15135727"/>
              <a:gd name="connsiteX219" fmla="*/ 3609474 w 8128084"/>
              <a:gd name="connsiteY219" fmla="*/ 15087600 h 15135727"/>
              <a:gd name="connsiteX220" fmla="*/ 3479132 w 8128084"/>
              <a:gd name="connsiteY220" fmla="*/ 14975974 h 15135727"/>
              <a:gd name="connsiteX221" fmla="*/ 3304340 w 8128084"/>
              <a:gd name="connsiteY221" fmla="*/ 14949237 h 15135727"/>
              <a:gd name="connsiteX222" fmla="*/ 3261227 w 8128084"/>
              <a:gd name="connsiteY222" fmla="*/ 14787145 h 15135727"/>
              <a:gd name="connsiteX223" fmla="*/ 3128211 w 8128084"/>
              <a:gd name="connsiteY223" fmla="*/ 14919158 h 15135727"/>
              <a:gd name="connsiteX224" fmla="*/ 3090277 w 8128084"/>
              <a:gd name="connsiteY224" fmla="*/ 15075903 h 15135727"/>
              <a:gd name="connsiteX225" fmla="*/ 2959769 w 8128084"/>
              <a:gd name="connsiteY225" fmla="*/ 15135727 h 15135727"/>
              <a:gd name="connsiteX226" fmla="*/ 2891256 w 8128084"/>
              <a:gd name="connsiteY226" fmla="*/ 14945895 h 15135727"/>
              <a:gd name="connsiteX227" fmla="*/ 2829927 w 8128084"/>
              <a:gd name="connsiteY227" fmla="*/ 14872703 h 15135727"/>
              <a:gd name="connsiteX228" fmla="*/ 2887579 w 8128084"/>
              <a:gd name="connsiteY228" fmla="*/ 14774779 h 15135727"/>
              <a:gd name="connsiteX229" fmla="*/ 2779127 w 8128084"/>
              <a:gd name="connsiteY229" fmla="*/ 14694903 h 15135727"/>
              <a:gd name="connsiteX230" fmla="*/ 2839453 w 8128084"/>
              <a:gd name="connsiteY230" fmla="*/ 14582274 h 15135727"/>
              <a:gd name="connsiteX231" fmla="*/ 2935706 w 8128084"/>
              <a:gd name="connsiteY231" fmla="*/ 14510085 h 15135727"/>
              <a:gd name="connsiteX232" fmla="*/ 2948406 w 8128084"/>
              <a:gd name="connsiteY232" fmla="*/ 14554535 h 15135727"/>
              <a:gd name="connsiteX233" fmla="*/ 2855327 w 8128084"/>
              <a:gd name="connsiteY233" fmla="*/ 14371053 h 15135727"/>
              <a:gd name="connsiteX234" fmla="*/ 3014077 w 8128084"/>
              <a:gd name="connsiteY234" fmla="*/ 14447253 h 15135727"/>
              <a:gd name="connsiteX235" fmla="*/ 3029285 w 8128084"/>
              <a:gd name="connsiteY235" fmla="*/ 14363032 h 15135727"/>
              <a:gd name="connsiteX236" fmla="*/ 3152274 w 8128084"/>
              <a:gd name="connsiteY236" fmla="*/ 14341642 h 15135727"/>
              <a:gd name="connsiteX237" fmla="*/ 3226135 w 8128084"/>
              <a:gd name="connsiteY237" fmla="*/ 14269453 h 15135727"/>
              <a:gd name="connsiteX238" fmla="*/ 3152274 w 8128084"/>
              <a:gd name="connsiteY238" fmla="*/ 14197264 h 15135727"/>
              <a:gd name="connsiteX239" fmla="*/ 3152274 w 8128084"/>
              <a:gd name="connsiteY239" fmla="*/ 14052885 h 15135727"/>
              <a:gd name="connsiteX240" fmla="*/ 3086435 w 8128084"/>
              <a:gd name="connsiteY240" fmla="*/ 14037845 h 15135727"/>
              <a:gd name="connsiteX241" fmla="*/ 3056021 w 8128084"/>
              <a:gd name="connsiteY241" fmla="*/ 14153148 h 15135727"/>
              <a:gd name="connsiteX242" fmla="*/ 2935706 w 8128084"/>
              <a:gd name="connsiteY242" fmla="*/ 14076948 h 15135727"/>
              <a:gd name="connsiteX243" fmla="*/ 2863516 w 8128084"/>
              <a:gd name="connsiteY243" fmla="*/ 14093324 h 15135727"/>
              <a:gd name="connsiteX244" fmla="*/ 2804527 w 8128084"/>
              <a:gd name="connsiteY244" fmla="*/ 14218653 h 15135727"/>
              <a:gd name="connsiteX245" fmla="*/ 2719137 w 8128084"/>
              <a:gd name="connsiteY245" fmla="*/ 14197264 h 15135727"/>
              <a:gd name="connsiteX246" fmla="*/ 2653298 w 8128084"/>
              <a:gd name="connsiteY246" fmla="*/ 14248064 h 15135727"/>
              <a:gd name="connsiteX247" fmla="*/ 2560721 w 8128084"/>
              <a:gd name="connsiteY247" fmla="*/ 14150474 h 15135727"/>
              <a:gd name="connsiteX248" fmla="*/ 2436729 w 8128084"/>
              <a:gd name="connsiteY248" fmla="*/ 13804566 h 15135727"/>
              <a:gd name="connsiteX249" fmla="*/ 2550527 w 8128084"/>
              <a:gd name="connsiteY249" fmla="*/ 13805903 h 15135727"/>
              <a:gd name="connsiteX250" fmla="*/ 2729498 w 8128084"/>
              <a:gd name="connsiteY250" fmla="*/ 13812253 h 15135727"/>
              <a:gd name="connsiteX251" fmla="*/ 2633077 w 8128084"/>
              <a:gd name="connsiteY251" fmla="*/ 13755103 h 15135727"/>
              <a:gd name="connsiteX252" fmla="*/ 2553369 w 8128084"/>
              <a:gd name="connsiteY252" fmla="*/ 13475369 h 15135727"/>
              <a:gd name="connsiteX253" fmla="*/ 2658645 w 8128084"/>
              <a:gd name="connsiteY253" fmla="*/ 13224711 h 15135727"/>
              <a:gd name="connsiteX254" fmla="*/ 2719137 w 8128084"/>
              <a:gd name="connsiteY254" fmla="*/ 13042232 h 15135727"/>
              <a:gd name="connsiteX255" fmla="*/ 2791327 w 8128084"/>
              <a:gd name="connsiteY255" fmla="*/ 12945979 h 15135727"/>
              <a:gd name="connsiteX256" fmla="*/ 2969627 w 8128084"/>
              <a:gd name="connsiteY256" fmla="*/ 12929603 h 15135727"/>
              <a:gd name="connsiteX257" fmla="*/ 3031958 w 8128084"/>
              <a:gd name="connsiteY257" fmla="*/ 13090358 h 15135727"/>
              <a:gd name="connsiteX258" fmla="*/ 3102977 w 8128084"/>
              <a:gd name="connsiteY258" fmla="*/ 12974053 h 15135727"/>
              <a:gd name="connsiteX259" fmla="*/ 3043321 w 8128084"/>
              <a:gd name="connsiteY259" fmla="*/ 12836024 h 15135727"/>
              <a:gd name="connsiteX260" fmla="*/ 2849479 w 8128084"/>
              <a:gd name="connsiteY260" fmla="*/ 12815637 h 15135727"/>
              <a:gd name="connsiteX261" fmla="*/ 2815390 w 8128084"/>
              <a:gd name="connsiteY261" fmla="*/ 12777537 h 15135727"/>
              <a:gd name="connsiteX262" fmla="*/ 2887077 w 8128084"/>
              <a:gd name="connsiteY262" fmla="*/ 12586703 h 15135727"/>
              <a:gd name="connsiteX263" fmla="*/ 3153777 w 8128084"/>
              <a:gd name="connsiteY263" fmla="*/ 12516853 h 15135727"/>
              <a:gd name="connsiteX264" fmla="*/ 3239837 w 8128084"/>
              <a:gd name="connsiteY264" fmla="*/ 12311314 h 15135727"/>
              <a:gd name="connsiteX265" fmla="*/ 3104148 w 8128084"/>
              <a:gd name="connsiteY265" fmla="*/ 12320337 h 15135727"/>
              <a:gd name="connsiteX266" fmla="*/ 3040648 w 8128084"/>
              <a:gd name="connsiteY266" fmla="*/ 12320337 h 15135727"/>
              <a:gd name="connsiteX267" fmla="*/ 2956927 w 8128084"/>
              <a:gd name="connsiteY267" fmla="*/ 12237453 h 15135727"/>
              <a:gd name="connsiteX268" fmla="*/ 3007895 w 8128084"/>
              <a:gd name="connsiteY268" fmla="*/ 12079706 h 15135727"/>
              <a:gd name="connsiteX269" fmla="*/ 2810042 w 8128084"/>
              <a:gd name="connsiteY269" fmla="*/ 11954377 h 15135727"/>
              <a:gd name="connsiteX270" fmla="*/ 2863516 w 8128084"/>
              <a:gd name="connsiteY270" fmla="*/ 11694695 h 15135727"/>
              <a:gd name="connsiteX271" fmla="*/ 2817227 w 8128084"/>
              <a:gd name="connsiteY271" fmla="*/ 11507203 h 15135727"/>
              <a:gd name="connsiteX272" fmla="*/ 2911642 w 8128084"/>
              <a:gd name="connsiteY272" fmla="*/ 11454064 h 15135727"/>
              <a:gd name="connsiteX273" fmla="*/ 2988677 w 8128084"/>
              <a:gd name="connsiteY273" fmla="*/ 11494503 h 15135727"/>
              <a:gd name="connsiteX274" fmla="*/ 3011571 w 8128084"/>
              <a:gd name="connsiteY274" fmla="*/ 11454064 h 15135727"/>
              <a:gd name="connsiteX275" fmla="*/ 2850482 w 8128084"/>
              <a:gd name="connsiteY275" fmla="*/ 11381874 h 15135727"/>
              <a:gd name="connsiteX276" fmla="*/ 2993858 w 8128084"/>
              <a:gd name="connsiteY276" fmla="*/ 11266571 h 15135727"/>
              <a:gd name="connsiteX277" fmla="*/ 3007895 w 8128084"/>
              <a:gd name="connsiteY277" fmla="*/ 11189369 h 15135727"/>
              <a:gd name="connsiteX278" fmla="*/ 2874879 w 8128084"/>
              <a:gd name="connsiteY278" fmla="*/ 11179342 h 15135727"/>
              <a:gd name="connsiteX279" fmla="*/ 2919329 w 8128084"/>
              <a:gd name="connsiteY279" fmla="*/ 11023600 h 15135727"/>
              <a:gd name="connsiteX280" fmla="*/ 2887579 w 8128084"/>
              <a:gd name="connsiteY280" fmla="*/ 10924674 h 15135727"/>
              <a:gd name="connsiteX281" fmla="*/ 2760914 w 8128084"/>
              <a:gd name="connsiteY281" fmla="*/ 11065377 h 15135727"/>
              <a:gd name="connsiteX282" fmla="*/ 2667000 w 8128084"/>
              <a:gd name="connsiteY282" fmla="*/ 10969124 h 15135727"/>
              <a:gd name="connsiteX283" fmla="*/ 2607845 w 8128084"/>
              <a:gd name="connsiteY283" fmla="*/ 11071727 h 15135727"/>
              <a:gd name="connsiteX284" fmla="*/ 2526632 w 8128084"/>
              <a:gd name="connsiteY284" fmla="*/ 11117179 h 15135727"/>
              <a:gd name="connsiteX285" fmla="*/ 2410827 w 8128084"/>
              <a:gd name="connsiteY285" fmla="*/ 11100803 h 15135727"/>
              <a:gd name="connsiteX286" fmla="*/ 2334127 w 8128084"/>
              <a:gd name="connsiteY286" fmla="*/ 10996864 h 15135727"/>
              <a:gd name="connsiteX287" fmla="*/ 2358190 w 8128084"/>
              <a:gd name="connsiteY287" fmla="*/ 10732169 h 15135727"/>
              <a:gd name="connsiteX288" fmla="*/ 2372227 w 8128084"/>
              <a:gd name="connsiteY288" fmla="*/ 10689390 h 15135727"/>
              <a:gd name="connsiteX289" fmla="*/ 2533316 w 8128084"/>
              <a:gd name="connsiteY289" fmla="*/ 10574087 h 15135727"/>
              <a:gd name="connsiteX290" fmla="*/ 2598821 w 8128084"/>
              <a:gd name="connsiteY290" fmla="*/ 10684042 h 15135727"/>
              <a:gd name="connsiteX291" fmla="*/ 2683877 w 8128084"/>
              <a:gd name="connsiteY291" fmla="*/ 10745203 h 15135727"/>
              <a:gd name="connsiteX292" fmla="*/ 2767264 w 8128084"/>
              <a:gd name="connsiteY292" fmla="*/ 10684042 h 15135727"/>
              <a:gd name="connsiteX293" fmla="*/ 2646948 w 8128084"/>
              <a:gd name="connsiteY293" fmla="*/ 10515600 h 15135727"/>
              <a:gd name="connsiteX294" fmla="*/ 2815390 w 8128084"/>
              <a:gd name="connsiteY294" fmla="*/ 10395285 h 15135727"/>
              <a:gd name="connsiteX295" fmla="*/ 2899777 w 8128084"/>
              <a:gd name="connsiteY295" fmla="*/ 10453103 h 15135727"/>
              <a:gd name="connsiteX296" fmla="*/ 2899777 w 8128084"/>
              <a:gd name="connsiteY296" fmla="*/ 10586453 h 15135727"/>
              <a:gd name="connsiteX297" fmla="*/ 2982327 w 8128084"/>
              <a:gd name="connsiteY297" fmla="*/ 10459453 h 15135727"/>
              <a:gd name="connsiteX298" fmla="*/ 3080085 w 8128084"/>
              <a:gd name="connsiteY298" fmla="*/ 10419348 h 15135727"/>
              <a:gd name="connsiteX299" fmla="*/ 3248527 w 8128084"/>
              <a:gd name="connsiteY299" fmla="*/ 10539664 h 15135727"/>
              <a:gd name="connsiteX300" fmla="*/ 3320716 w 8128084"/>
              <a:gd name="connsiteY300" fmla="*/ 10659979 h 15135727"/>
              <a:gd name="connsiteX301" fmla="*/ 3465095 w 8128084"/>
              <a:gd name="connsiteY301" fmla="*/ 10659979 h 15135727"/>
              <a:gd name="connsiteX302" fmla="*/ 3441032 w 8128084"/>
              <a:gd name="connsiteY302" fmla="*/ 10491537 h 15135727"/>
              <a:gd name="connsiteX303" fmla="*/ 3356977 w 8128084"/>
              <a:gd name="connsiteY303" fmla="*/ 10408653 h 15135727"/>
              <a:gd name="connsiteX304" fmla="*/ 3348456 w 8128084"/>
              <a:gd name="connsiteY304" fmla="*/ 10282656 h 15135727"/>
              <a:gd name="connsiteX305" fmla="*/ 3152274 w 8128084"/>
              <a:gd name="connsiteY305" fmla="*/ 10250906 h 15135727"/>
              <a:gd name="connsiteX306" fmla="*/ 3176337 w 8128084"/>
              <a:gd name="connsiteY306" fmla="*/ 10178716 h 15135727"/>
              <a:gd name="connsiteX307" fmla="*/ 3104148 w 8128084"/>
              <a:gd name="connsiteY307" fmla="*/ 10154653 h 15135727"/>
              <a:gd name="connsiteX308" fmla="*/ 3007895 w 8128084"/>
              <a:gd name="connsiteY308" fmla="*/ 9962148 h 15135727"/>
              <a:gd name="connsiteX309" fmla="*/ 3176337 w 8128084"/>
              <a:gd name="connsiteY309" fmla="*/ 9889958 h 15135727"/>
              <a:gd name="connsiteX310" fmla="*/ 2959769 w 8128084"/>
              <a:gd name="connsiteY310" fmla="*/ 9504948 h 15135727"/>
              <a:gd name="connsiteX311" fmla="*/ 2791327 w 8128084"/>
              <a:gd name="connsiteY311" fmla="*/ 9456821 h 15135727"/>
              <a:gd name="connsiteX312" fmla="*/ 2574758 w 8128084"/>
              <a:gd name="connsiteY312" fmla="*/ 9336506 h 15135727"/>
              <a:gd name="connsiteX313" fmla="*/ 2550695 w 8128084"/>
              <a:gd name="connsiteY313" fmla="*/ 9071811 h 15135727"/>
              <a:gd name="connsiteX314" fmla="*/ 2695074 w 8128084"/>
              <a:gd name="connsiteY314" fmla="*/ 8999621 h 15135727"/>
              <a:gd name="connsiteX315" fmla="*/ 2622885 w 8128084"/>
              <a:gd name="connsiteY315" fmla="*/ 8975558 h 15135727"/>
              <a:gd name="connsiteX316" fmla="*/ 2430379 w 8128084"/>
              <a:gd name="connsiteY316" fmla="*/ 8999621 h 15135727"/>
              <a:gd name="connsiteX317" fmla="*/ 2261937 w 8128084"/>
              <a:gd name="connsiteY317" fmla="*/ 9168064 h 15135727"/>
              <a:gd name="connsiteX318" fmla="*/ 2237874 w 8128084"/>
              <a:gd name="connsiteY318" fmla="*/ 8999621 h 15135727"/>
              <a:gd name="connsiteX319" fmla="*/ 2117558 w 8128084"/>
              <a:gd name="connsiteY319" fmla="*/ 8975558 h 15135727"/>
              <a:gd name="connsiteX320" fmla="*/ 2045369 w 8128084"/>
              <a:gd name="connsiteY320" fmla="*/ 8783053 h 15135727"/>
              <a:gd name="connsiteX321" fmla="*/ 1852864 w 8128084"/>
              <a:gd name="connsiteY321" fmla="*/ 8758990 h 15135727"/>
              <a:gd name="connsiteX322" fmla="*/ 1636295 w 8128084"/>
              <a:gd name="connsiteY322" fmla="*/ 8927432 h 15135727"/>
              <a:gd name="connsiteX323" fmla="*/ 1588169 w 8128084"/>
              <a:gd name="connsiteY323" fmla="*/ 9023685 h 15135727"/>
              <a:gd name="connsiteX324" fmla="*/ 1515979 w 8128084"/>
              <a:gd name="connsiteY324" fmla="*/ 8879306 h 15135727"/>
              <a:gd name="connsiteX325" fmla="*/ 1347537 w 8128084"/>
              <a:gd name="connsiteY325" fmla="*/ 8879306 h 15135727"/>
              <a:gd name="connsiteX326" fmla="*/ 1347537 w 8128084"/>
              <a:gd name="connsiteY326" fmla="*/ 8710864 h 15135727"/>
              <a:gd name="connsiteX327" fmla="*/ 1106906 w 8128084"/>
              <a:gd name="connsiteY327" fmla="*/ 8783053 h 15135727"/>
              <a:gd name="connsiteX328" fmla="*/ 890337 w 8128084"/>
              <a:gd name="connsiteY328" fmla="*/ 8686800 h 15135727"/>
              <a:gd name="connsiteX329" fmla="*/ 649706 w 8128084"/>
              <a:gd name="connsiteY329" fmla="*/ 8662737 h 15135727"/>
              <a:gd name="connsiteX330" fmla="*/ 385011 w 8128084"/>
              <a:gd name="connsiteY330" fmla="*/ 8566485 h 15135727"/>
              <a:gd name="connsiteX331" fmla="*/ 577516 w 8128084"/>
              <a:gd name="connsiteY331" fmla="*/ 8373979 h 15135727"/>
              <a:gd name="connsiteX332" fmla="*/ 794085 w 8128084"/>
              <a:gd name="connsiteY332" fmla="*/ 8301790 h 15135727"/>
              <a:gd name="connsiteX333" fmla="*/ 745958 w 8128084"/>
              <a:gd name="connsiteY333" fmla="*/ 8133348 h 15135727"/>
              <a:gd name="connsiteX334" fmla="*/ 818148 w 8128084"/>
              <a:gd name="connsiteY334" fmla="*/ 7820527 h 15135727"/>
              <a:gd name="connsiteX335" fmla="*/ 697832 w 8128084"/>
              <a:gd name="connsiteY335" fmla="*/ 7820527 h 15135727"/>
              <a:gd name="connsiteX336" fmla="*/ 625642 w 8128084"/>
              <a:gd name="connsiteY336" fmla="*/ 7916779 h 15135727"/>
              <a:gd name="connsiteX337" fmla="*/ 457200 w 8128084"/>
              <a:gd name="connsiteY337" fmla="*/ 7820527 h 15135727"/>
              <a:gd name="connsiteX338" fmla="*/ 529390 w 8128084"/>
              <a:gd name="connsiteY338" fmla="*/ 7700211 h 15135727"/>
              <a:gd name="connsiteX339" fmla="*/ 938464 w 8128084"/>
              <a:gd name="connsiteY339" fmla="*/ 7676148 h 15135727"/>
              <a:gd name="connsiteX340" fmla="*/ 1058779 w 8128084"/>
              <a:gd name="connsiteY340" fmla="*/ 7459579 h 15135727"/>
              <a:gd name="connsiteX341" fmla="*/ 1203158 w 8128084"/>
              <a:gd name="connsiteY341" fmla="*/ 7603958 h 15135727"/>
              <a:gd name="connsiteX342" fmla="*/ 1299411 w 8128084"/>
              <a:gd name="connsiteY342" fmla="*/ 7555832 h 15135727"/>
              <a:gd name="connsiteX343" fmla="*/ 1443790 w 8128084"/>
              <a:gd name="connsiteY343" fmla="*/ 7507706 h 15135727"/>
              <a:gd name="connsiteX344" fmla="*/ 1684421 w 8128084"/>
              <a:gd name="connsiteY344" fmla="*/ 7603958 h 15135727"/>
              <a:gd name="connsiteX345" fmla="*/ 1684421 w 8128084"/>
              <a:gd name="connsiteY345" fmla="*/ 7603958 h 15135727"/>
              <a:gd name="connsiteX346" fmla="*/ 1540042 w 8128084"/>
              <a:gd name="connsiteY346" fmla="*/ 7363327 h 15135727"/>
              <a:gd name="connsiteX347" fmla="*/ 1299411 w 8128084"/>
              <a:gd name="connsiteY347" fmla="*/ 7315200 h 15135727"/>
              <a:gd name="connsiteX348" fmla="*/ 1130969 w 8128084"/>
              <a:gd name="connsiteY348" fmla="*/ 7339264 h 15135727"/>
              <a:gd name="connsiteX349" fmla="*/ 1034716 w 8128084"/>
              <a:gd name="connsiteY349" fmla="*/ 7315200 h 15135727"/>
              <a:gd name="connsiteX350" fmla="*/ 1155032 w 8128084"/>
              <a:gd name="connsiteY350" fmla="*/ 7050506 h 15135727"/>
              <a:gd name="connsiteX351" fmla="*/ 1155032 w 8128084"/>
              <a:gd name="connsiteY351" fmla="*/ 6930190 h 15135727"/>
              <a:gd name="connsiteX352" fmla="*/ 1155032 w 8128084"/>
              <a:gd name="connsiteY352" fmla="*/ 6761748 h 15135727"/>
              <a:gd name="connsiteX353" fmla="*/ 1203158 w 8128084"/>
              <a:gd name="connsiteY353" fmla="*/ 6617369 h 15135727"/>
              <a:gd name="connsiteX354" fmla="*/ 1371600 w 8128084"/>
              <a:gd name="connsiteY354" fmla="*/ 6472990 h 15135727"/>
              <a:gd name="connsiteX355" fmla="*/ 1443790 w 8128084"/>
              <a:gd name="connsiteY355" fmla="*/ 6328611 h 15135727"/>
              <a:gd name="connsiteX356" fmla="*/ 1419727 w 8128084"/>
              <a:gd name="connsiteY356" fmla="*/ 6208295 h 15135727"/>
              <a:gd name="connsiteX357" fmla="*/ 1275348 w 8128084"/>
              <a:gd name="connsiteY357" fmla="*/ 6304548 h 15135727"/>
              <a:gd name="connsiteX358" fmla="*/ 1323474 w 8128084"/>
              <a:gd name="connsiteY358" fmla="*/ 6015790 h 15135727"/>
              <a:gd name="connsiteX359" fmla="*/ 1540042 w 8128084"/>
              <a:gd name="connsiteY359" fmla="*/ 5871411 h 15135727"/>
              <a:gd name="connsiteX360" fmla="*/ 1540042 w 8128084"/>
              <a:gd name="connsiteY360" fmla="*/ 5751095 h 15135727"/>
              <a:gd name="connsiteX361" fmla="*/ 1395664 w 8128084"/>
              <a:gd name="connsiteY361" fmla="*/ 5799221 h 15135727"/>
              <a:gd name="connsiteX362" fmla="*/ 1179095 w 8128084"/>
              <a:gd name="connsiteY362" fmla="*/ 5799221 h 15135727"/>
              <a:gd name="connsiteX363" fmla="*/ 890337 w 8128084"/>
              <a:gd name="connsiteY363" fmla="*/ 5775158 h 15135727"/>
              <a:gd name="connsiteX364" fmla="*/ 697832 w 8128084"/>
              <a:gd name="connsiteY364" fmla="*/ 5606716 h 15135727"/>
              <a:gd name="connsiteX365" fmla="*/ 577516 w 8128084"/>
              <a:gd name="connsiteY365" fmla="*/ 5582653 h 15135727"/>
              <a:gd name="connsiteX366" fmla="*/ 697832 w 8128084"/>
              <a:gd name="connsiteY366" fmla="*/ 5775158 h 15135727"/>
              <a:gd name="connsiteX367" fmla="*/ 409074 w 8128084"/>
              <a:gd name="connsiteY367" fmla="*/ 5799221 h 15135727"/>
              <a:gd name="connsiteX368" fmla="*/ 168442 w 8128084"/>
              <a:gd name="connsiteY368" fmla="*/ 5702969 h 15135727"/>
              <a:gd name="connsiteX369" fmla="*/ 264695 w 8128084"/>
              <a:gd name="connsiteY369" fmla="*/ 5558590 h 15135727"/>
              <a:gd name="connsiteX370" fmla="*/ 144379 w 8128084"/>
              <a:gd name="connsiteY370" fmla="*/ 5510464 h 15135727"/>
              <a:gd name="connsiteX371" fmla="*/ 0 w 8128084"/>
              <a:gd name="connsiteY371" fmla="*/ 5462337 h 15135727"/>
              <a:gd name="connsiteX372" fmla="*/ 96253 w 8128084"/>
              <a:gd name="connsiteY372"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42827 w 8128084"/>
              <a:gd name="connsiteY202" fmla="*/ 14383753 h 15135727"/>
              <a:gd name="connsiteX203" fmla="*/ 4403558 w 8128084"/>
              <a:gd name="connsiteY203" fmla="*/ 14437895 h 15135727"/>
              <a:gd name="connsiteX204" fmla="*/ 4340058 w 8128084"/>
              <a:gd name="connsiteY204" fmla="*/ 14475995 h 15135727"/>
              <a:gd name="connsiteX205" fmla="*/ 4303127 w 8128084"/>
              <a:gd name="connsiteY205" fmla="*/ 14364703 h 15135727"/>
              <a:gd name="connsiteX206" fmla="*/ 4276892 w 8128084"/>
              <a:gd name="connsiteY206" fmla="*/ 14296190 h 15135727"/>
              <a:gd name="connsiteX207" fmla="*/ 4235116 w 8128084"/>
              <a:gd name="connsiteY207" fmla="*/ 14341642 h 15135727"/>
              <a:gd name="connsiteX208" fmla="*/ 4162927 w 8128084"/>
              <a:gd name="connsiteY208" fmla="*/ 14389769 h 15135727"/>
              <a:gd name="connsiteX209" fmla="*/ 4137527 w 8128084"/>
              <a:gd name="connsiteY209" fmla="*/ 14364369 h 15135727"/>
              <a:gd name="connsiteX210" fmla="*/ 3998327 w 8128084"/>
              <a:gd name="connsiteY210" fmla="*/ 14409153 h 15135727"/>
              <a:gd name="connsiteX211" fmla="*/ 4023727 w 8128084"/>
              <a:gd name="connsiteY211" fmla="*/ 14275803 h 15135727"/>
              <a:gd name="connsiteX212" fmla="*/ 3915945 w 8128084"/>
              <a:gd name="connsiteY212" fmla="*/ 14289840 h 15135727"/>
              <a:gd name="connsiteX213" fmla="*/ 3801979 w 8128084"/>
              <a:gd name="connsiteY213" fmla="*/ 14293516 h 15135727"/>
              <a:gd name="connsiteX214" fmla="*/ 3719764 w 8128084"/>
              <a:gd name="connsiteY214" fmla="*/ 14415169 h 15135727"/>
              <a:gd name="connsiteX215" fmla="*/ 3625850 w 8128084"/>
              <a:gd name="connsiteY215" fmla="*/ 14616364 h 15135727"/>
              <a:gd name="connsiteX216" fmla="*/ 3513221 w 8128084"/>
              <a:gd name="connsiteY216" fmla="*/ 14726653 h 15135727"/>
              <a:gd name="connsiteX217" fmla="*/ 3583071 w 8128084"/>
              <a:gd name="connsiteY217" fmla="*/ 14832932 h 15135727"/>
              <a:gd name="connsiteX218" fmla="*/ 3633537 w 8128084"/>
              <a:gd name="connsiteY218" fmla="*/ 14967285 h 15135727"/>
              <a:gd name="connsiteX219" fmla="*/ 3609474 w 8128084"/>
              <a:gd name="connsiteY219" fmla="*/ 15087600 h 15135727"/>
              <a:gd name="connsiteX220" fmla="*/ 3479132 w 8128084"/>
              <a:gd name="connsiteY220" fmla="*/ 14975974 h 15135727"/>
              <a:gd name="connsiteX221" fmla="*/ 3304340 w 8128084"/>
              <a:gd name="connsiteY221" fmla="*/ 14949237 h 15135727"/>
              <a:gd name="connsiteX222" fmla="*/ 3261227 w 8128084"/>
              <a:gd name="connsiteY222" fmla="*/ 14787145 h 15135727"/>
              <a:gd name="connsiteX223" fmla="*/ 3128211 w 8128084"/>
              <a:gd name="connsiteY223" fmla="*/ 14919158 h 15135727"/>
              <a:gd name="connsiteX224" fmla="*/ 3090277 w 8128084"/>
              <a:gd name="connsiteY224" fmla="*/ 15075903 h 15135727"/>
              <a:gd name="connsiteX225" fmla="*/ 2959769 w 8128084"/>
              <a:gd name="connsiteY225" fmla="*/ 15135727 h 15135727"/>
              <a:gd name="connsiteX226" fmla="*/ 2891256 w 8128084"/>
              <a:gd name="connsiteY226" fmla="*/ 14945895 h 15135727"/>
              <a:gd name="connsiteX227" fmla="*/ 2829927 w 8128084"/>
              <a:gd name="connsiteY227" fmla="*/ 14872703 h 15135727"/>
              <a:gd name="connsiteX228" fmla="*/ 2887579 w 8128084"/>
              <a:gd name="connsiteY228" fmla="*/ 14774779 h 15135727"/>
              <a:gd name="connsiteX229" fmla="*/ 2779127 w 8128084"/>
              <a:gd name="connsiteY229" fmla="*/ 14694903 h 15135727"/>
              <a:gd name="connsiteX230" fmla="*/ 2839453 w 8128084"/>
              <a:gd name="connsiteY230" fmla="*/ 14582274 h 15135727"/>
              <a:gd name="connsiteX231" fmla="*/ 2935706 w 8128084"/>
              <a:gd name="connsiteY231" fmla="*/ 14510085 h 15135727"/>
              <a:gd name="connsiteX232" fmla="*/ 2948406 w 8128084"/>
              <a:gd name="connsiteY232" fmla="*/ 14554535 h 15135727"/>
              <a:gd name="connsiteX233" fmla="*/ 2855327 w 8128084"/>
              <a:gd name="connsiteY233" fmla="*/ 14371053 h 15135727"/>
              <a:gd name="connsiteX234" fmla="*/ 3014077 w 8128084"/>
              <a:gd name="connsiteY234" fmla="*/ 14447253 h 15135727"/>
              <a:gd name="connsiteX235" fmla="*/ 3029285 w 8128084"/>
              <a:gd name="connsiteY235" fmla="*/ 14363032 h 15135727"/>
              <a:gd name="connsiteX236" fmla="*/ 3152274 w 8128084"/>
              <a:gd name="connsiteY236" fmla="*/ 14341642 h 15135727"/>
              <a:gd name="connsiteX237" fmla="*/ 3226135 w 8128084"/>
              <a:gd name="connsiteY237" fmla="*/ 14269453 h 15135727"/>
              <a:gd name="connsiteX238" fmla="*/ 3152274 w 8128084"/>
              <a:gd name="connsiteY238" fmla="*/ 14197264 h 15135727"/>
              <a:gd name="connsiteX239" fmla="*/ 3152274 w 8128084"/>
              <a:gd name="connsiteY239" fmla="*/ 14052885 h 15135727"/>
              <a:gd name="connsiteX240" fmla="*/ 3086435 w 8128084"/>
              <a:gd name="connsiteY240" fmla="*/ 14037845 h 15135727"/>
              <a:gd name="connsiteX241" fmla="*/ 3056021 w 8128084"/>
              <a:gd name="connsiteY241" fmla="*/ 14153148 h 15135727"/>
              <a:gd name="connsiteX242" fmla="*/ 2935706 w 8128084"/>
              <a:gd name="connsiteY242" fmla="*/ 14076948 h 15135727"/>
              <a:gd name="connsiteX243" fmla="*/ 2863516 w 8128084"/>
              <a:gd name="connsiteY243" fmla="*/ 14093324 h 15135727"/>
              <a:gd name="connsiteX244" fmla="*/ 2804527 w 8128084"/>
              <a:gd name="connsiteY244" fmla="*/ 14218653 h 15135727"/>
              <a:gd name="connsiteX245" fmla="*/ 2719137 w 8128084"/>
              <a:gd name="connsiteY245" fmla="*/ 14197264 h 15135727"/>
              <a:gd name="connsiteX246" fmla="*/ 2653298 w 8128084"/>
              <a:gd name="connsiteY246" fmla="*/ 14248064 h 15135727"/>
              <a:gd name="connsiteX247" fmla="*/ 2560721 w 8128084"/>
              <a:gd name="connsiteY247" fmla="*/ 14150474 h 15135727"/>
              <a:gd name="connsiteX248" fmla="*/ 2436729 w 8128084"/>
              <a:gd name="connsiteY248" fmla="*/ 13804566 h 15135727"/>
              <a:gd name="connsiteX249" fmla="*/ 2550527 w 8128084"/>
              <a:gd name="connsiteY249" fmla="*/ 13805903 h 15135727"/>
              <a:gd name="connsiteX250" fmla="*/ 2729498 w 8128084"/>
              <a:gd name="connsiteY250" fmla="*/ 13812253 h 15135727"/>
              <a:gd name="connsiteX251" fmla="*/ 2633077 w 8128084"/>
              <a:gd name="connsiteY251" fmla="*/ 13755103 h 15135727"/>
              <a:gd name="connsiteX252" fmla="*/ 2553369 w 8128084"/>
              <a:gd name="connsiteY252" fmla="*/ 13475369 h 15135727"/>
              <a:gd name="connsiteX253" fmla="*/ 2658645 w 8128084"/>
              <a:gd name="connsiteY253" fmla="*/ 13224711 h 15135727"/>
              <a:gd name="connsiteX254" fmla="*/ 2719137 w 8128084"/>
              <a:gd name="connsiteY254" fmla="*/ 13042232 h 15135727"/>
              <a:gd name="connsiteX255" fmla="*/ 2791327 w 8128084"/>
              <a:gd name="connsiteY255" fmla="*/ 12945979 h 15135727"/>
              <a:gd name="connsiteX256" fmla="*/ 2969627 w 8128084"/>
              <a:gd name="connsiteY256" fmla="*/ 12929603 h 15135727"/>
              <a:gd name="connsiteX257" fmla="*/ 3031958 w 8128084"/>
              <a:gd name="connsiteY257" fmla="*/ 13090358 h 15135727"/>
              <a:gd name="connsiteX258" fmla="*/ 3102977 w 8128084"/>
              <a:gd name="connsiteY258" fmla="*/ 12974053 h 15135727"/>
              <a:gd name="connsiteX259" fmla="*/ 3043321 w 8128084"/>
              <a:gd name="connsiteY259" fmla="*/ 12836024 h 15135727"/>
              <a:gd name="connsiteX260" fmla="*/ 2849479 w 8128084"/>
              <a:gd name="connsiteY260" fmla="*/ 12815637 h 15135727"/>
              <a:gd name="connsiteX261" fmla="*/ 2815390 w 8128084"/>
              <a:gd name="connsiteY261" fmla="*/ 12777537 h 15135727"/>
              <a:gd name="connsiteX262" fmla="*/ 2887077 w 8128084"/>
              <a:gd name="connsiteY262" fmla="*/ 12586703 h 15135727"/>
              <a:gd name="connsiteX263" fmla="*/ 3153777 w 8128084"/>
              <a:gd name="connsiteY263" fmla="*/ 12516853 h 15135727"/>
              <a:gd name="connsiteX264" fmla="*/ 3239837 w 8128084"/>
              <a:gd name="connsiteY264" fmla="*/ 12311314 h 15135727"/>
              <a:gd name="connsiteX265" fmla="*/ 3104148 w 8128084"/>
              <a:gd name="connsiteY265" fmla="*/ 12320337 h 15135727"/>
              <a:gd name="connsiteX266" fmla="*/ 3040648 w 8128084"/>
              <a:gd name="connsiteY266" fmla="*/ 12320337 h 15135727"/>
              <a:gd name="connsiteX267" fmla="*/ 2956927 w 8128084"/>
              <a:gd name="connsiteY267" fmla="*/ 12237453 h 15135727"/>
              <a:gd name="connsiteX268" fmla="*/ 3007895 w 8128084"/>
              <a:gd name="connsiteY268" fmla="*/ 12079706 h 15135727"/>
              <a:gd name="connsiteX269" fmla="*/ 2810042 w 8128084"/>
              <a:gd name="connsiteY269" fmla="*/ 11954377 h 15135727"/>
              <a:gd name="connsiteX270" fmla="*/ 2863516 w 8128084"/>
              <a:gd name="connsiteY270" fmla="*/ 11694695 h 15135727"/>
              <a:gd name="connsiteX271" fmla="*/ 2817227 w 8128084"/>
              <a:gd name="connsiteY271" fmla="*/ 11507203 h 15135727"/>
              <a:gd name="connsiteX272" fmla="*/ 2911642 w 8128084"/>
              <a:gd name="connsiteY272" fmla="*/ 11454064 h 15135727"/>
              <a:gd name="connsiteX273" fmla="*/ 2988677 w 8128084"/>
              <a:gd name="connsiteY273" fmla="*/ 11494503 h 15135727"/>
              <a:gd name="connsiteX274" fmla="*/ 3011571 w 8128084"/>
              <a:gd name="connsiteY274" fmla="*/ 11454064 h 15135727"/>
              <a:gd name="connsiteX275" fmla="*/ 2850482 w 8128084"/>
              <a:gd name="connsiteY275" fmla="*/ 11381874 h 15135727"/>
              <a:gd name="connsiteX276" fmla="*/ 2993858 w 8128084"/>
              <a:gd name="connsiteY276" fmla="*/ 11266571 h 15135727"/>
              <a:gd name="connsiteX277" fmla="*/ 3007895 w 8128084"/>
              <a:gd name="connsiteY277" fmla="*/ 11189369 h 15135727"/>
              <a:gd name="connsiteX278" fmla="*/ 2874879 w 8128084"/>
              <a:gd name="connsiteY278" fmla="*/ 11179342 h 15135727"/>
              <a:gd name="connsiteX279" fmla="*/ 2919329 w 8128084"/>
              <a:gd name="connsiteY279" fmla="*/ 11023600 h 15135727"/>
              <a:gd name="connsiteX280" fmla="*/ 2887579 w 8128084"/>
              <a:gd name="connsiteY280" fmla="*/ 10924674 h 15135727"/>
              <a:gd name="connsiteX281" fmla="*/ 2760914 w 8128084"/>
              <a:gd name="connsiteY281" fmla="*/ 11065377 h 15135727"/>
              <a:gd name="connsiteX282" fmla="*/ 2667000 w 8128084"/>
              <a:gd name="connsiteY282" fmla="*/ 10969124 h 15135727"/>
              <a:gd name="connsiteX283" fmla="*/ 2607845 w 8128084"/>
              <a:gd name="connsiteY283" fmla="*/ 11071727 h 15135727"/>
              <a:gd name="connsiteX284" fmla="*/ 2526632 w 8128084"/>
              <a:gd name="connsiteY284" fmla="*/ 11117179 h 15135727"/>
              <a:gd name="connsiteX285" fmla="*/ 2410827 w 8128084"/>
              <a:gd name="connsiteY285" fmla="*/ 11100803 h 15135727"/>
              <a:gd name="connsiteX286" fmla="*/ 2334127 w 8128084"/>
              <a:gd name="connsiteY286" fmla="*/ 10996864 h 15135727"/>
              <a:gd name="connsiteX287" fmla="*/ 2358190 w 8128084"/>
              <a:gd name="connsiteY287" fmla="*/ 10732169 h 15135727"/>
              <a:gd name="connsiteX288" fmla="*/ 2372227 w 8128084"/>
              <a:gd name="connsiteY288" fmla="*/ 10689390 h 15135727"/>
              <a:gd name="connsiteX289" fmla="*/ 2533316 w 8128084"/>
              <a:gd name="connsiteY289" fmla="*/ 10574087 h 15135727"/>
              <a:gd name="connsiteX290" fmla="*/ 2598821 w 8128084"/>
              <a:gd name="connsiteY290" fmla="*/ 10684042 h 15135727"/>
              <a:gd name="connsiteX291" fmla="*/ 2683877 w 8128084"/>
              <a:gd name="connsiteY291" fmla="*/ 10745203 h 15135727"/>
              <a:gd name="connsiteX292" fmla="*/ 2767264 w 8128084"/>
              <a:gd name="connsiteY292" fmla="*/ 10684042 h 15135727"/>
              <a:gd name="connsiteX293" fmla="*/ 2646948 w 8128084"/>
              <a:gd name="connsiteY293" fmla="*/ 10515600 h 15135727"/>
              <a:gd name="connsiteX294" fmla="*/ 2815390 w 8128084"/>
              <a:gd name="connsiteY294" fmla="*/ 10395285 h 15135727"/>
              <a:gd name="connsiteX295" fmla="*/ 2899777 w 8128084"/>
              <a:gd name="connsiteY295" fmla="*/ 10453103 h 15135727"/>
              <a:gd name="connsiteX296" fmla="*/ 2899777 w 8128084"/>
              <a:gd name="connsiteY296" fmla="*/ 10586453 h 15135727"/>
              <a:gd name="connsiteX297" fmla="*/ 2982327 w 8128084"/>
              <a:gd name="connsiteY297" fmla="*/ 10459453 h 15135727"/>
              <a:gd name="connsiteX298" fmla="*/ 3080085 w 8128084"/>
              <a:gd name="connsiteY298" fmla="*/ 10419348 h 15135727"/>
              <a:gd name="connsiteX299" fmla="*/ 3248527 w 8128084"/>
              <a:gd name="connsiteY299" fmla="*/ 10539664 h 15135727"/>
              <a:gd name="connsiteX300" fmla="*/ 3320716 w 8128084"/>
              <a:gd name="connsiteY300" fmla="*/ 10659979 h 15135727"/>
              <a:gd name="connsiteX301" fmla="*/ 3465095 w 8128084"/>
              <a:gd name="connsiteY301" fmla="*/ 10659979 h 15135727"/>
              <a:gd name="connsiteX302" fmla="*/ 3441032 w 8128084"/>
              <a:gd name="connsiteY302" fmla="*/ 10491537 h 15135727"/>
              <a:gd name="connsiteX303" fmla="*/ 3356977 w 8128084"/>
              <a:gd name="connsiteY303" fmla="*/ 10408653 h 15135727"/>
              <a:gd name="connsiteX304" fmla="*/ 3348456 w 8128084"/>
              <a:gd name="connsiteY304" fmla="*/ 10282656 h 15135727"/>
              <a:gd name="connsiteX305" fmla="*/ 3198227 w 8128084"/>
              <a:gd name="connsiteY305" fmla="*/ 10319753 h 15135727"/>
              <a:gd name="connsiteX306" fmla="*/ 3152274 w 8128084"/>
              <a:gd name="connsiteY306" fmla="*/ 10250906 h 15135727"/>
              <a:gd name="connsiteX307" fmla="*/ 3176337 w 8128084"/>
              <a:gd name="connsiteY307" fmla="*/ 10178716 h 15135727"/>
              <a:gd name="connsiteX308" fmla="*/ 3104148 w 8128084"/>
              <a:gd name="connsiteY308" fmla="*/ 10154653 h 15135727"/>
              <a:gd name="connsiteX309" fmla="*/ 3007895 w 8128084"/>
              <a:gd name="connsiteY309" fmla="*/ 9962148 h 15135727"/>
              <a:gd name="connsiteX310" fmla="*/ 3176337 w 8128084"/>
              <a:gd name="connsiteY310" fmla="*/ 9889958 h 15135727"/>
              <a:gd name="connsiteX311" fmla="*/ 2959769 w 8128084"/>
              <a:gd name="connsiteY311" fmla="*/ 9504948 h 15135727"/>
              <a:gd name="connsiteX312" fmla="*/ 2791327 w 8128084"/>
              <a:gd name="connsiteY312" fmla="*/ 9456821 h 15135727"/>
              <a:gd name="connsiteX313" fmla="*/ 2574758 w 8128084"/>
              <a:gd name="connsiteY313" fmla="*/ 9336506 h 15135727"/>
              <a:gd name="connsiteX314" fmla="*/ 2550695 w 8128084"/>
              <a:gd name="connsiteY314" fmla="*/ 9071811 h 15135727"/>
              <a:gd name="connsiteX315" fmla="*/ 2695074 w 8128084"/>
              <a:gd name="connsiteY315" fmla="*/ 8999621 h 15135727"/>
              <a:gd name="connsiteX316" fmla="*/ 2622885 w 8128084"/>
              <a:gd name="connsiteY316" fmla="*/ 8975558 h 15135727"/>
              <a:gd name="connsiteX317" fmla="*/ 2430379 w 8128084"/>
              <a:gd name="connsiteY317" fmla="*/ 8999621 h 15135727"/>
              <a:gd name="connsiteX318" fmla="*/ 2261937 w 8128084"/>
              <a:gd name="connsiteY318" fmla="*/ 9168064 h 15135727"/>
              <a:gd name="connsiteX319" fmla="*/ 2237874 w 8128084"/>
              <a:gd name="connsiteY319" fmla="*/ 8999621 h 15135727"/>
              <a:gd name="connsiteX320" fmla="*/ 2117558 w 8128084"/>
              <a:gd name="connsiteY320" fmla="*/ 8975558 h 15135727"/>
              <a:gd name="connsiteX321" fmla="*/ 2045369 w 8128084"/>
              <a:gd name="connsiteY321" fmla="*/ 8783053 h 15135727"/>
              <a:gd name="connsiteX322" fmla="*/ 1852864 w 8128084"/>
              <a:gd name="connsiteY322" fmla="*/ 8758990 h 15135727"/>
              <a:gd name="connsiteX323" fmla="*/ 1636295 w 8128084"/>
              <a:gd name="connsiteY323" fmla="*/ 8927432 h 15135727"/>
              <a:gd name="connsiteX324" fmla="*/ 1588169 w 8128084"/>
              <a:gd name="connsiteY324" fmla="*/ 9023685 h 15135727"/>
              <a:gd name="connsiteX325" fmla="*/ 1515979 w 8128084"/>
              <a:gd name="connsiteY325" fmla="*/ 8879306 h 15135727"/>
              <a:gd name="connsiteX326" fmla="*/ 1347537 w 8128084"/>
              <a:gd name="connsiteY326" fmla="*/ 8879306 h 15135727"/>
              <a:gd name="connsiteX327" fmla="*/ 1347537 w 8128084"/>
              <a:gd name="connsiteY327" fmla="*/ 8710864 h 15135727"/>
              <a:gd name="connsiteX328" fmla="*/ 1106906 w 8128084"/>
              <a:gd name="connsiteY328" fmla="*/ 8783053 h 15135727"/>
              <a:gd name="connsiteX329" fmla="*/ 890337 w 8128084"/>
              <a:gd name="connsiteY329" fmla="*/ 8686800 h 15135727"/>
              <a:gd name="connsiteX330" fmla="*/ 649706 w 8128084"/>
              <a:gd name="connsiteY330" fmla="*/ 8662737 h 15135727"/>
              <a:gd name="connsiteX331" fmla="*/ 385011 w 8128084"/>
              <a:gd name="connsiteY331" fmla="*/ 8566485 h 15135727"/>
              <a:gd name="connsiteX332" fmla="*/ 577516 w 8128084"/>
              <a:gd name="connsiteY332" fmla="*/ 8373979 h 15135727"/>
              <a:gd name="connsiteX333" fmla="*/ 794085 w 8128084"/>
              <a:gd name="connsiteY333" fmla="*/ 8301790 h 15135727"/>
              <a:gd name="connsiteX334" fmla="*/ 745958 w 8128084"/>
              <a:gd name="connsiteY334" fmla="*/ 8133348 h 15135727"/>
              <a:gd name="connsiteX335" fmla="*/ 818148 w 8128084"/>
              <a:gd name="connsiteY335" fmla="*/ 7820527 h 15135727"/>
              <a:gd name="connsiteX336" fmla="*/ 697832 w 8128084"/>
              <a:gd name="connsiteY336" fmla="*/ 7820527 h 15135727"/>
              <a:gd name="connsiteX337" fmla="*/ 625642 w 8128084"/>
              <a:gd name="connsiteY337" fmla="*/ 7916779 h 15135727"/>
              <a:gd name="connsiteX338" fmla="*/ 457200 w 8128084"/>
              <a:gd name="connsiteY338" fmla="*/ 7820527 h 15135727"/>
              <a:gd name="connsiteX339" fmla="*/ 529390 w 8128084"/>
              <a:gd name="connsiteY339" fmla="*/ 7700211 h 15135727"/>
              <a:gd name="connsiteX340" fmla="*/ 938464 w 8128084"/>
              <a:gd name="connsiteY340" fmla="*/ 7676148 h 15135727"/>
              <a:gd name="connsiteX341" fmla="*/ 1058779 w 8128084"/>
              <a:gd name="connsiteY341" fmla="*/ 7459579 h 15135727"/>
              <a:gd name="connsiteX342" fmla="*/ 1203158 w 8128084"/>
              <a:gd name="connsiteY342" fmla="*/ 7603958 h 15135727"/>
              <a:gd name="connsiteX343" fmla="*/ 1299411 w 8128084"/>
              <a:gd name="connsiteY343" fmla="*/ 7555832 h 15135727"/>
              <a:gd name="connsiteX344" fmla="*/ 1443790 w 8128084"/>
              <a:gd name="connsiteY344" fmla="*/ 7507706 h 15135727"/>
              <a:gd name="connsiteX345" fmla="*/ 1684421 w 8128084"/>
              <a:gd name="connsiteY345" fmla="*/ 7603958 h 15135727"/>
              <a:gd name="connsiteX346" fmla="*/ 1684421 w 8128084"/>
              <a:gd name="connsiteY346" fmla="*/ 7603958 h 15135727"/>
              <a:gd name="connsiteX347" fmla="*/ 1540042 w 8128084"/>
              <a:gd name="connsiteY347" fmla="*/ 7363327 h 15135727"/>
              <a:gd name="connsiteX348" fmla="*/ 1299411 w 8128084"/>
              <a:gd name="connsiteY348" fmla="*/ 7315200 h 15135727"/>
              <a:gd name="connsiteX349" fmla="*/ 1130969 w 8128084"/>
              <a:gd name="connsiteY349" fmla="*/ 7339264 h 15135727"/>
              <a:gd name="connsiteX350" fmla="*/ 1034716 w 8128084"/>
              <a:gd name="connsiteY350" fmla="*/ 7315200 h 15135727"/>
              <a:gd name="connsiteX351" fmla="*/ 1155032 w 8128084"/>
              <a:gd name="connsiteY351" fmla="*/ 7050506 h 15135727"/>
              <a:gd name="connsiteX352" fmla="*/ 1155032 w 8128084"/>
              <a:gd name="connsiteY352" fmla="*/ 6930190 h 15135727"/>
              <a:gd name="connsiteX353" fmla="*/ 1155032 w 8128084"/>
              <a:gd name="connsiteY353" fmla="*/ 6761748 h 15135727"/>
              <a:gd name="connsiteX354" fmla="*/ 1203158 w 8128084"/>
              <a:gd name="connsiteY354" fmla="*/ 6617369 h 15135727"/>
              <a:gd name="connsiteX355" fmla="*/ 1371600 w 8128084"/>
              <a:gd name="connsiteY355" fmla="*/ 6472990 h 15135727"/>
              <a:gd name="connsiteX356" fmla="*/ 1443790 w 8128084"/>
              <a:gd name="connsiteY356" fmla="*/ 6328611 h 15135727"/>
              <a:gd name="connsiteX357" fmla="*/ 1419727 w 8128084"/>
              <a:gd name="connsiteY357" fmla="*/ 6208295 h 15135727"/>
              <a:gd name="connsiteX358" fmla="*/ 1275348 w 8128084"/>
              <a:gd name="connsiteY358" fmla="*/ 6304548 h 15135727"/>
              <a:gd name="connsiteX359" fmla="*/ 1323474 w 8128084"/>
              <a:gd name="connsiteY359" fmla="*/ 6015790 h 15135727"/>
              <a:gd name="connsiteX360" fmla="*/ 1540042 w 8128084"/>
              <a:gd name="connsiteY360" fmla="*/ 5871411 h 15135727"/>
              <a:gd name="connsiteX361" fmla="*/ 1540042 w 8128084"/>
              <a:gd name="connsiteY361" fmla="*/ 5751095 h 15135727"/>
              <a:gd name="connsiteX362" fmla="*/ 1395664 w 8128084"/>
              <a:gd name="connsiteY362" fmla="*/ 5799221 h 15135727"/>
              <a:gd name="connsiteX363" fmla="*/ 1179095 w 8128084"/>
              <a:gd name="connsiteY363" fmla="*/ 5799221 h 15135727"/>
              <a:gd name="connsiteX364" fmla="*/ 890337 w 8128084"/>
              <a:gd name="connsiteY364" fmla="*/ 5775158 h 15135727"/>
              <a:gd name="connsiteX365" fmla="*/ 697832 w 8128084"/>
              <a:gd name="connsiteY365" fmla="*/ 5606716 h 15135727"/>
              <a:gd name="connsiteX366" fmla="*/ 577516 w 8128084"/>
              <a:gd name="connsiteY366" fmla="*/ 5582653 h 15135727"/>
              <a:gd name="connsiteX367" fmla="*/ 697832 w 8128084"/>
              <a:gd name="connsiteY367" fmla="*/ 5775158 h 15135727"/>
              <a:gd name="connsiteX368" fmla="*/ 409074 w 8128084"/>
              <a:gd name="connsiteY368" fmla="*/ 5799221 h 15135727"/>
              <a:gd name="connsiteX369" fmla="*/ 168442 w 8128084"/>
              <a:gd name="connsiteY369" fmla="*/ 5702969 h 15135727"/>
              <a:gd name="connsiteX370" fmla="*/ 264695 w 8128084"/>
              <a:gd name="connsiteY370" fmla="*/ 5558590 h 15135727"/>
              <a:gd name="connsiteX371" fmla="*/ 144379 w 8128084"/>
              <a:gd name="connsiteY371" fmla="*/ 5510464 h 15135727"/>
              <a:gd name="connsiteX372" fmla="*/ 0 w 8128084"/>
              <a:gd name="connsiteY372" fmla="*/ 5462337 h 15135727"/>
              <a:gd name="connsiteX373" fmla="*/ 96253 w 8128084"/>
              <a:gd name="connsiteY373"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42827 w 8128084"/>
              <a:gd name="connsiteY202" fmla="*/ 14383753 h 15135727"/>
              <a:gd name="connsiteX203" fmla="*/ 4403558 w 8128084"/>
              <a:gd name="connsiteY203" fmla="*/ 14437895 h 15135727"/>
              <a:gd name="connsiteX204" fmla="*/ 4340058 w 8128084"/>
              <a:gd name="connsiteY204" fmla="*/ 14475995 h 15135727"/>
              <a:gd name="connsiteX205" fmla="*/ 4303127 w 8128084"/>
              <a:gd name="connsiteY205" fmla="*/ 14364703 h 15135727"/>
              <a:gd name="connsiteX206" fmla="*/ 4276892 w 8128084"/>
              <a:gd name="connsiteY206" fmla="*/ 14296190 h 15135727"/>
              <a:gd name="connsiteX207" fmla="*/ 4235116 w 8128084"/>
              <a:gd name="connsiteY207" fmla="*/ 14341642 h 15135727"/>
              <a:gd name="connsiteX208" fmla="*/ 4162927 w 8128084"/>
              <a:gd name="connsiteY208" fmla="*/ 14389769 h 15135727"/>
              <a:gd name="connsiteX209" fmla="*/ 4137527 w 8128084"/>
              <a:gd name="connsiteY209" fmla="*/ 14364369 h 15135727"/>
              <a:gd name="connsiteX210" fmla="*/ 3998327 w 8128084"/>
              <a:gd name="connsiteY210" fmla="*/ 14409153 h 15135727"/>
              <a:gd name="connsiteX211" fmla="*/ 4023727 w 8128084"/>
              <a:gd name="connsiteY211" fmla="*/ 14275803 h 15135727"/>
              <a:gd name="connsiteX212" fmla="*/ 3915945 w 8128084"/>
              <a:gd name="connsiteY212" fmla="*/ 14289840 h 15135727"/>
              <a:gd name="connsiteX213" fmla="*/ 3801979 w 8128084"/>
              <a:gd name="connsiteY213" fmla="*/ 14293516 h 15135727"/>
              <a:gd name="connsiteX214" fmla="*/ 3719764 w 8128084"/>
              <a:gd name="connsiteY214" fmla="*/ 14415169 h 15135727"/>
              <a:gd name="connsiteX215" fmla="*/ 3625850 w 8128084"/>
              <a:gd name="connsiteY215" fmla="*/ 14616364 h 15135727"/>
              <a:gd name="connsiteX216" fmla="*/ 3513221 w 8128084"/>
              <a:gd name="connsiteY216" fmla="*/ 14726653 h 15135727"/>
              <a:gd name="connsiteX217" fmla="*/ 3583071 w 8128084"/>
              <a:gd name="connsiteY217" fmla="*/ 14832932 h 15135727"/>
              <a:gd name="connsiteX218" fmla="*/ 3633537 w 8128084"/>
              <a:gd name="connsiteY218" fmla="*/ 14967285 h 15135727"/>
              <a:gd name="connsiteX219" fmla="*/ 3609474 w 8128084"/>
              <a:gd name="connsiteY219" fmla="*/ 15087600 h 15135727"/>
              <a:gd name="connsiteX220" fmla="*/ 3479132 w 8128084"/>
              <a:gd name="connsiteY220" fmla="*/ 14975974 h 15135727"/>
              <a:gd name="connsiteX221" fmla="*/ 3304340 w 8128084"/>
              <a:gd name="connsiteY221" fmla="*/ 14949237 h 15135727"/>
              <a:gd name="connsiteX222" fmla="*/ 3261227 w 8128084"/>
              <a:gd name="connsiteY222" fmla="*/ 14787145 h 15135727"/>
              <a:gd name="connsiteX223" fmla="*/ 3128211 w 8128084"/>
              <a:gd name="connsiteY223" fmla="*/ 14919158 h 15135727"/>
              <a:gd name="connsiteX224" fmla="*/ 3090277 w 8128084"/>
              <a:gd name="connsiteY224" fmla="*/ 15075903 h 15135727"/>
              <a:gd name="connsiteX225" fmla="*/ 2959769 w 8128084"/>
              <a:gd name="connsiteY225" fmla="*/ 15135727 h 15135727"/>
              <a:gd name="connsiteX226" fmla="*/ 2891256 w 8128084"/>
              <a:gd name="connsiteY226" fmla="*/ 14945895 h 15135727"/>
              <a:gd name="connsiteX227" fmla="*/ 2829927 w 8128084"/>
              <a:gd name="connsiteY227" fmla="*/ 14872703 h 15135727"/>
              <a:gd name="connsiteX228" fmla="*/ 2887579 w 8128084"/>
              <a:gd name="connsiteY228" fmla="*/ 14774779 h 15135727"/>
              <a:gd name="connsiteX229" fmla="*/ 2779127 w 8128084"/>
              <a:gd name="connsiteY229" fmla="*/ 14694903 h 15135727"/>
              <a:gd name="connsiteX230" fmla="*/ 2839453 w 8128084"/>
              <a:gd name="connsiteY230" fmla="*/ 14582274 h 15135727"/>
              <a:gd name="connsiteX231" fmla="*/ 2935706 w 8128084"/>
              <a:gd name="connsiteY231" fmla="*/ 14510085 h 15135727"/>
              <a:gd name="connsiteX232" fmla="*/ 2948406 w 8128084"/>
              <a:gd name="connsiteY232" fmla="*/ 14554535 h 15135727"/>
              <a:gd name="connsiteX233" fmla="*/ 2855327 w 8128084"/>
              <a:gd name="connsiteY233" fmla="*/ 14371053 h 15135727"/>
              <a:gd name="connsiteX234" fmla="*/ 3014077 w 8128084"/>
              <a:gd name="connsiteY234" fmla="*/ 14447253 h 15135727"/>
              <a:gd name="connsiteX235" fmla="*/ 3029285 w 8128084"/>
              <a:gd name="connsiteY235" fmla="*/ 14363032 h 15135727"/>
              <a:gd name="connsiteX236" fmla="*/ 3152274 w 8128084"/>
              <a:gd name="connsiteY236" fmla="*/ 14341642 h 15135727"/>
              <a:gd name="connsiteX237" fmla="*/ 3226135 w 8128084"/>
              <a:gd name="connsiteY237" fmla="*/ 14269453 h 15135727"/>
              <a:gd name="connsiteX238" fmla="*/ 3152274 w 8128084"/>
              <a:gd name="connsiteY238" fmla="*/ 14197264 h 15135727"/>
              <a:gd name="connsiteX239" fmla="*/ 3152274 w 8128084"/>
              <a:gd name="connsiteY239" fmla="*/ 14052885 h 15135727"/>
              <a:gd name="connsiteX240" fmla="*/ 3086435 w 8128084"/>
              <a:gd name="connsiteY240" fmla="*/ 14037845 h 15135727"/>
              <a:gd name="connsiteX241" fmla="*/ 3056021 w 8128084"/>
              <a:gd name="connsiteY241" fmla="*/ 14153148 h 15135727"/>
              <a:gd name="connsiteX242" fmla="*/ 2935706 w 8128084"/>
              <a:gd name="connsiteY242" fmla="*/ 14076948 h 15135727"/>
              <a:gd name="connsiteX243" fmla="*/ 2863516 w 8128084"/>
              <a:gd name="connsiteY243" fmla="*/ 14093324 h 15135727"/>
              <a:gd name="connsiteX244" fmla="*/ 2804527 w 8128084"/>
              <a:gd name="connsiteY244" fmla="*/ 14218653 h 15135727"/>
              <a:gd name="connsiteX245" fmla="*/ 2719137 w 8128084"/>
              <a:gd name="connsiteY245" fmla="*/ 14197264 h 15135727"/>
              <a:gd name="connsiteX246" fmla="*/ 2653298 w 8128084"/>
              <a:gd name="connsiteY246" fmla="*/ 14248064 h 15135727"/>
              <a:gd name="connsiteX247" fmla="*/ 2560721 w 8128084"/>
              <a:gd name="connsiteY247" fmla="*/ 14150474 h 15135727"/>
              <a:gd name="connsiteX248" fmla="*/ 2436729 w 8128084"/>
              <a:gd name="connsiteY248" fmla="*/ 13804566 h 15135727"/>
              <a:gd name="connsiteX249" fmla="*/ 2550527 w 8128084"/>
              <a:gd name="connsiteY249" fmla="*/ 13805903 h 15135727"/>
              <a:gd name="connsiteX250" fmla="*/ 2729498 w 8128084"/>
              <a:gd name="connsiteY250" fmla="*/ 13812253 h 15135727"/>
              <a:gd name="connsiteX251" fmla="*/ 2633077 w 8128084"/>
              <a:gd name="connsiteY251" fmla="*/ 13755103 h 15135727"/>
              <a:gd name="connsiteX252" fmla="*/ 2553369 w 8128084"/>
              <a:gd name="connsiteY252" fmla="*/ 13475369 h 15135727"/>
              <a:gd name="connsiteX253" fmla="*/ 2658645 w 8128084"/>
              <a:gd name="connsiteY253" fmla="*/ 13224711 h 15135727"/>
              <a:gd name="connsiteX254" fmla="*/ 2719137 w 8128084"/>
              <a:gd name="connsiteY254" fmla="*/ 13042232 h 15135727"/>
              <a:gd name="connsiteX255" fmla="*/ 2791327 w 8128084"/>
              <a:gd name="connsiteY255" fmla="*/ 12945979 h 15135727"/>
              <a:gd name="connsiteX256" fmla="*/ 2969627 w 8128084"/>
              <a:gd name="connsiteY256" fmla="*/ 12929603 h 15135727"/>
              <a:gd name="connsiteX257" fmla="*/ 3031958 w 8128084"/>
              <a:gd name="connsiteY257" fmla="*/ 13090358 h 15135727"/>
              <a:gd name="connsiteX258" fmla="*/ 3102977 w 8128084"/>
              <a:gd name="connsiteY258" fmla="*/ 12974053 h 15135727"/>
              <a:gd name="connsiteX259" fmla="*/ 3043321 w 8128084"/>
              <a:gd name="connsiteY259" fmla="*/ 12836024 h 15135727"/>
              <a:gd name="connsiteX260" fmla="*/ 2849479 w 8128084"/>
              <a:gd name="connsiteY260" fmla="*/ 12815637 h 15135727"/>
              <a:gd name="connsiteX261" fmla="*/ 2815390 w 8128084"/>
              <a:gd name="connsiteY261" fmla="*/ 12777537 h 15135727"/>
              <a:gd name="connsiteX262" fmla="*/ 2887077 w 8128084"/>
              <a:gd name="connsiteY262" fmla="*/ 12586703 h 15135727"/>
              <a:gd name="connsiteX263" fmla="*/ 3153777 w 8128084"/>
              <a:gd name="connsiteY263" fmla="*/ 12516853 h 15135727"/>
              <a:gd name="connsiteX264" fmla="*/ 3239837 w 8128084"/>
              <a:gd name="connsiteY264" fmla="*/ 12311314 h 15135727"/>
              <a:gd name="connsiteX265" fmla="*/ 3104148 w 8128084"/>
              <a:gd name="connsiteY265" fmla="*/ 12320337 h 15135727"/>
              <a:gd name="connsiteX266" fmla="*/ 3040648 w 8128084"/>
              <a:gd name="connsiteY266" fmla="*/ 12320337 h 15135727"/>
              <a:gd name="connsiteX267" fmla="*/ 2956927 w 8128084"/>
              <a:gd name="connsiteY267" fmla="*/ 12237453 h 15135727"/>
              <a:gd name="connsiteX268" fmla="*/ 3007895 w 8128084"/>
              <a:gd name="connsiteY268" fmla="*/ 12079706 h 15135727"/>
              <a:gd name="connsiteX269" fmla="*/ 2810042 w 8128084"/>
              <a:gd name="connsiteY269" fmla="*/ 11954377 h 15135727"/>
              <a:gd name="connsiteX270" fmla="*/ 2863516 w 8128084"/>
              <a:gd name="connsiteY270" fmla="*/ 11694695 h 15135727"/>
              <a:gd name="connsiteX271" fmla="*/ 2817227 w 8128084"/>
              <a:gd name="connsiteY271" fmla="*/ 11507203 h 15135727"/>
              <a:gd name="connsiteX272" fmla="*/ 2911642 w 8128084"/>
              <a:gd name="connsiteY272" fmla="*/ 11454064 h 15135727"/>
              <a:gd name="connsiteX273" fmla="*/ 2988677 w 8128084"/>
              <a:gd name="connsiteY273" fmla="*/ 11494503 h 15135727"/>
              <a:gd name="connsiteX274" fmla="*/ 3011571 w 8128084"/>
              <a:gd name="connsiteY274" fmla="*/ 11454064 h 15135727"/>
              <a:gd name="connsiteX275" fmla="*/ 2850482 w 8128084"/>
              <a:gd name="connsiteY275" fmla="*/ 11381874 h 15135727"/>
              <a:gd name="connsiteX276" fmla="*/ 2993858 w 8128084"/>
              <a:gd name="connsiteY276" fmla="*/ 11266571 h 15135727"/>
              <a:gd name="connsiteX277" fmla="*/ 3007895 w 8128084"/>
              <a:gd name="connsiteY277" fmla="*/ 11189369 h 15135727"/>
              <a:gd name="connsiteX278" fmla="*/ 2874879 w 8128084"/>
              <a:gd name="connsiteY278" fmla="*/ 11179342 h 15135727"/>
              <a:gd name="connsiteX279" fmla="*/ 2919329 w 8128084"/>
              <a:gd name="connsiteY279" fmla="*/ 11023600 h 15135727"/>
              <a:gd name="connsiteX280" fmla="*/ 2887579 w 8128084"/>
              <a:gd name="connsiteY280" fmla="*/ 10924674 h 15135727"/>
              <a:gd name="connsiteX281" fmla="*/ 2760914 w 8128084"/>
              <a:gd name="connsiteY281" fmla="*/ 11065377 h 15135727"/>
              <a:gd name="connsiteX282" fmla="*/ 2667000 w 8128084"/>
              <a:gd name="connsiteY282" fmla="*/ 10969124 h 15135727"/>
              <a:gd name="connsiteX283" fmla="*/ 2607845 w 8128084"/>
              <a:gd name="connsiteY283" fmla="*/ 11071727 h 15135727"/>
              <a:gd name="connsiteX284" fmla="*/ 2526632 w 8128084"/>
              <a:gd name="connsiteY284" fmla="*/ 11117179 h 15135727"/>
              <a:gd name="connsiteX285" fmla="*/ 2410827 w 8128084"/>
              <a:gd name="connsiteY285" fmla="*/ 11100803 h 15135727"/>
              <a:gd name="connsiteX286" fmla="*/ 2334127 w 8128084"/>
              <a:gd name="connsiteY286" fmla="*/ 10996864 h 15135727"/>
              <a:gd name="connsiteX287" fmla="*/ 2358190 w 8128084"/>
              <a:gd name="connsiteY287" fmla="*/ 10732169 h 15135727"/>
              <a:gd name="connsiteX288" fmla="*/ 2372227 w 8128084"/>
              <a:gd name="connsiteY288" fmla="*/ 10689390 h 15135727"/>
              <a:gd name="connsiteX289" fmla="*/ 2533316 w 8128084"/>
              <a:gd name="connsiteY289" fmla="*/ 10574087 h 15135727"/>
              <a:gd name="connsiteX290" fmla="*/ 2598821 w 8128084"/>
              <a:gd name="connsiteY290" fmla="*/ 10684042 h 15135727"/>
              <a:gd name="connsiteX291" fmla="*/ 2683877 w 8128084"/>
              <a:gd name="connsiteY291" fmla="*/ 10745203 h 15135727"/>
              <a:gd name="connsiteX292" fmla="*/ 2767264 w 8128084"/>
              <a:gd name="connsiteY292" fmla="*/ 10684042 h 15135727"/>
              <a:gd name="connsiteX293" fmla="*/ 2646948 w 8128084"/>
              <a:gd name="connsiteY293" fmla="*/ 10515600 h 15135727"/>
              <a:gd name="connsiteX294" fmla="*/ 2815390 w 8128084"/>
              <a:gd name="connsiteY294" fmla="*/ 10395285 h 15135727"/>
              <a:gd name="connsiteX295" fmla="*/ 2899777 w 8128084"/>
              <a:gd name="connsiteY295" fmla="*/ 10453103 h 15135727"/>
              <a:gd name="connsiteX296" fmla="*/ 2899777 w 8128084"/>
              <a:gd name="connsiteY296" fmla="*/ 10586453 h 15135727"/>
              <a:gd name="connsiteX297" fmla="*/ 2982327 w 8128084"/>
              <a:gd name="connsiteY297" fmla="*/ 10459453 h 15135727"/>
              <a:gd name="connsiteX298" fmla="*/ 3080085 w 8128084"/>
              <a:gd name="connsiteY298" fmla="*/ 10419348 h 15135727"/>
              <a:gd name="connsiteX299" fmla="*/ 3248527 w 8128084"/>
              <a:gd name="connsiteY299" fmla="*/ 10539664 h 15135727"/>
              <a:gd name="connsiteX300" fmla="*/ 3320716 w 8128084"/>
              <a:gd name="connsiteY300" fmla="*/ 10659979 h 15135727"/>
              <a:gd name="connsiteX301" fmla="*/ 3465095 w 8128084"/>
              <a:gd name="connsiteY301" fmla="*/ 10659979 h 15135727"/>
              <a:gd name="connsiteX302" fmla="*/ 3441032 w 8128084"/>
              <a:gd name="connsiteY302" fmla="*/ 10491537 h 15135727"/>
              <a:gd name="connsiteX303" fmla="*/ 3356977 w 8128084"/>
              <a:gd name="connsiteY303" fmla="*/ 10408653 h 15135727"/>
              <a:gd name="connsiteX304" fmla="*/ 3348456 w 8128084"/>
              <a:gd name="connsiteY304" fmla="*/ 10282656 h 15135727"/>
              <a:gd name="connsiteX305" fmla="*/ 3198227 w 8128084"/>
              <a:gd name="connsiteY305" fmla="*/ 10319753 h 15135727"/>
              <a:gd name="connsiteX306" fmla="*/ 3152274 w 8128084"/>
              <a:gd name="connsiteY306" fmla="*/ 10250906 h 15135727"/>
              <a:gd name="connsiteX307" fmla="*/ 3176337 w 8128084"/>
              <a:gd name="connsiteY307" fmla="*/ 10178716 h 15135727"/>
              <a:gd name="connsiteX308" fmla="*/ 3104148 w 8128084"/>
              <a:gd name="connsiteY308" fmla="*/ 10154653 h 15135727"/>
              <a:gd name="connsiteX309" fmla="*/ 2975977 w 8128084"/>
              <a:gd name="connsiteY309" fmla="*/ 10167353 h 15135727"/>
              <a:gd name="connsiteX310" fmla="*/ 3007895 w 8128084"/>
              <a:gd name="connsiteY310" fmla="*/ 9962148 h 15135727"/>
              <a:gd name="connsiteX311" fmla="*/ 3176337 w 8128084"/>
              <a:gd name="connsiteY311" fmla="*/ 9889958 h 15135727"/>
              <a:gd name="connsiteX312" fmla="*/ 2959769 w 8128084"/>
              <a:gd name="connsiteY312" fmla="*/ 9504948 h 15135727"/>
              <a:gd name="connsiteX313" fmla="*/ 2791327 w 8128084"/>
              <a:gd name="connsiteY313" fmla="*/ 9456821 h 15135727"/>
              <a:gd name="connsiteX314" fmla="*/ 2574758 w 8128084"/>
              <a:gd name="connsiteY314" fmla="*/ 9336506 h 15135727"/>
              <a:gd name="connsiteX315" fmla="*/ 2550695 w 8128084"/>
              <a:gd name="connsiteY315" fmla="*/ 9071811 h 15135727"/>
              <a:gd name="connsiteX316" fmla="*/ 2695074 w 8128084"/>
              <a:gd name="connsiteY316" fmla="*/ 8999621 h 15135727"/>
              <a:gd name="connsiteX317" fmla="*/ 2622885 w 8128084"/>
              <a:gd name="connsiteY317" fmla="*/ 8975558 h 15135727"/>
              <a:gd name="connsiteX318" fmla="*/ 2430379 w 8128084"/>
              <a:gd name="connsiteY318" fmla="*/ 8999621 h 15135727"/>
              <a:gd name="connsiteX319" fmla="*/ 2261937 w 8128084"/>
              <a:gd name="connsiteY319" fmla="*/ 9168064 h 15135727"/>
              <a:gd name="connsiteX320" fmla="*/ 2237874 w 8128084"/>
              <a:gd name="connsiteY320" fmla="*/ 8999621 h 15135727"/>
              <a:gd name="connsiteX321" fmla="*/ 2117558 w 8128084"/>
              <a:gd name="connsiteY321" fmla="*/ 8975558 h 15135727"/>
              <a:gd name="connsiteX322" fmla="*/ 2045369 w 8128084"/>
              <a:gd name="connsiteY322" fmla="*/ 8783053 h 15135727"/>
              <a:gd name="connsiteX323" fmla="*/ 1852864 w 8128084"/>
              <a:gd name="connsiteY323" fmla="*/ 8758990 h 15135727"/>
              <a:gd name="connsiteX324" fmla="*/ 1636295 w 8128084"/>
              <a:gd name="connsiteY324" fmla="*/ 8927432 h 15135727"/>
              <a:gd name="connsiteX325" fmla="*/ 1588169 w 8128084"/>
              <a:gd name="connsiteY325" fmla="*/ 9023685 h 15135727"/>
              <a:gd name="connsiteX326" fmla="*/ 1515979 w 8128084"/>
              <a:gd name="connsiteY326" fmla="*/ 8879306 h 15135727"/>
              <a:gd name="connsiteX327" fmla="*/ 1347537 w 8128084"/>
              <a:gd name="connsiteY327" fmla="*/ 8879306 h 15135727"/>
              <a:gd name="connsiteX328" fmla="*/ 1347537 w 8128084"/>
              <a:gd name="connsiteY328" fmla="*/ 8710864 h 15135727"/>
              <a:gd name="connsiteX329" fmla="*/ 1106906 w 8128084"/>
              <a:gd name="connsiteY329" fmla="*/ 8783053 h 15135727"/>
              <a:gd name="connsiteX330" fmla="*/ 890337 w 8128084"/>
              <a:gd name="connsiteY330" fmla="*/ 8686800 h 15135727"/>
              <a:gd name="connsiteX331" fmla="*/ 649706 w 8128084"/>
              <a:gd name="connsiteY331" fmla="*/ 8662737 h 15135727"/>
              <a:gd name="connsiteX332" fmla="*/ 385011 w 8128084"/>
              <a:gd name="connsiteY332" fmla="*/ 8566485 h 15135727"/>
              <a:gd name="connsiteX333" fmla="*/ 577516 w 8128084"/>
              <a:gd name="connsiteY333" fmla="*/ 8373979 h 15135727"/>
              <a:gd name="connsiteX334" fmla="*/ 794085 w 8128084"/>
              <a:gd name="connsiteY334" fmla="*/ 8301790 h 15135727"/>
              <a:gd name="connsiteX335" fmla="*/ 745958 w 8128084"/>
              <a:gd name="connsiteY335" fmla="*/ 8133348 h 15135727"/>
              <a:gd name="connsiteX336" fmla="*/ 818148 w 8128084"/>
              <a:gd name="connsiteY336" fmla="*/ 7820527 h 15135727"/>
              <a:gd name="connsiteX337" fmla="*/ 697832 w 8128084"/>
              <a:gd name="connsiteY337" fmla="*/ 7820527 h 15135727"/>
              <a:gd name="connsiteX338" fmla="*/ 625642 w 8128084"/>
              <a:gd name="connsiteY338" fmla="*/ 7916779 h 15135727"/>
              <a:gd name="connsiteX339" fmla="*/ 457200 w 8128084"/>
              <a:gd name="connsiteY339" fmla="*/ 7820527 h 15135727"/>
              <a:gd name="connsiteX340" fmla="*/ 529390 w 8128084"/>
              <a:gd name="connsiteY340" fmla="*/ 7700211 h 15135727"/>
              <a:gd name="connsiteX341" fmla="*/ 938464 w 8128084"/>
              <a:gd name="connsiteY341" fmla="*/ 7676148 h 15135727"/>
              <a:gd name="connsiteX342" fmla="*/ 1058779 w 8128084"/>
              <a:gd name="connsiteY342" fmla="*/ 7459579 h 15135727"/>
              <a:gd name="connsiteX343" fmla="*/ 1203158 w 8128084"/>
              <a:gd name="connsiteY343" fmla="*/ 7603958 h 15135727"/>
              <a:gd name="connsiteX344" fmla="*/ 1299411 w 8128084"/>
              <a:gd name="connsiteY344" fmla="*/ 7555832 h 15135727"/>
              <a:gd name="connsiteX345" fmla="*/ 1443790 w 8128084"/>
              <a:gd name="connsiteY345" fmla="*/ 7507706 h 15135727"/>
              <a:gd name="connsiteX346" fmla="*/ 1684421 w 8128084"/>
              <a:gd name="connsiteY346" fmla="*/ 7603958 h 15135727"/>
              <a:gd name="connsiteX347" fmla="*/ 1684421 w 8128084"/>
              <a:gd name="connsiteY347" fmla="*/ 7603958 h 15135727"/>
              <a:gd name="connsiteX348" fmla="*/ 1540042 w 8128084"/>
              <a:gd name="connsiteY348" fmla="*/ 7363327 h 15135727"/>
              <a:gd name="connsiteX349" fmla="*/ 1299411 w 8128084"/>
              <a:gd name="connsiteY349" fmla="*/ 7315200 h 15135727"/>
              <a:gd name="connsiteX350" fmla="*/ 1130969 w 8128084"/>
              <a:gd name="connsiteY350" fmla="*/ 7339264 h 15135727"/>
              <a:gd name="connsiteX351" fmla="*/ 1034716 w 8128084"/>
              <a:gd name="connsiteY351" fmla="*/ 7315200 h 15135727"/>
              <a:gd name="connsiteX352" fmla="*/ 1155032 w 8128084"/>
              <a:gd name="connsiteY352" fmla="*/ 7050506 h 15135727"/>
              <a:gd name="connsiteX353" fmla="*/ 1155032 w 8128084"/>
              <a:gd name="connsiteY353" fmla="*/ 6930190 h 15135727"/>
              <a:gd name="connsiteX354" fmla="*/ 1155032 w 8128084"/>
              <a:gd name="connsiteY354" fmla="*/ 6761748 h 15135727"/>
              <a:gd name="connsiteX355" fmla="*/ 1203158 w 8128084"/>
              <a:gd name="connsiteY355" fmla="*/ 6617369 h 15135727"/>
              <a:gd name="connsiteX356" fmla="*/ 1371600 w 8128084"/>
              <a:gd name="connsiteY356" fmla="*/ 6472990 h 15135727"/>
              <a:gd name="connsiteX357" fmla="*/ 1443790 w 8128084"/>
              <a:gd name="connsiteY357" fmla="*/ 6328611 h 15135727"/>
              <a:gd name="connsiteX358" fmla="*/ 1419727 w 8128084"/>
              <a:gd name="connsiteY358" fmla="*/ 6208295 h 15135727"/>
              <a:gd name="connsiteX359" fmla="*/ 1275348 w 8128084"/>
              <a:gd name="connsiteY359" fmla="*/ 6304548 h 15135727"/>
              <a:gd name="connsiteX360" fmla="*/ 1323474 w 8128084"/>
              <a:gd name="connsiteY360" fmla="*/ 6015790 h 15135727"/>
              <a:gd name="connsiteX361" fmla="*/ 1540042 w 8128084"/>
              <a:gd name="connsiteY361" fmla="*/ 5871411 h 15135727"/>
              <a:gd name="connsiteX362" fmla="*/ 1540042 w 8128084"/>
              <a:gd name="connsiteY362" fmla="*/ 5751095 h 15135727"/>
              <a:gd name="connsiteX363" fmla="*/ 1395664 w 8128084"/>
              <a:gd name="connsiteY363" fmla="*/ 5799221 h 15135727"/>
              <a:gd name="connsiteX364" fmla="*/ 1179095 w 8128084"/>
              <a:gd name="connsiteY364" fmla="*/ 5799221 h 15135727"/>
              <a:gd name="connsiteX365" fmla="*/ 890337 w 8128084"/>
              <a:gd name="connsiteY365" fmla="*/ 5775158 h 15135727"/>
              <a:gd name="connsiteX366" fmla="*/ 697832 w 8128084"/>
              <a:gd name="connsiteY366" fmla="*/ 5606716 h 15135727"/>
              <a:gd name="connsiteX367" fmla="*/ 577516 w 8128084"/>
              <a:gd name="connsiteY367" fmla="*/ 5582653 h 15135727"/>
              <a:gd name="connsiteX368" fmla="*/ 697832 w 8128084"/>
              <a:gd name="connsiteY368" fmla="*/ 5775158 h 15135727"/>
              <a:gd name="connsiteX369" fmla="*/ 409074 w 8128084"/>
              <a:gd name="connsiteY369" fmla="*/ 5799221 h 15135727"/>
              <a:gd name="connsiteX370" fmla="*/ 168442 w 8128084"/>
              <a:gd name="connsiteY370" fmla="*/ 5702969 h 15135727"/>
              <a:gd name="connsiteX371" fmla="*/ 264695 w 8128084"/>
              <a:gd name="connsiteY371" fmla="*/ 5558590 h 15135727"/>
              <a:gd name="connsiteX372" fmla="*/ 144379 w 8128084"/>
              <a:gd name="connsiteY372" fmla="*/ 5510464 h 15135727"/>
              <a:gd name="connsiteX373" fmla="*/ 0 w 8128084"/>
              <a:gd name="connsiteY373" fmla="*/ 5462337 h 15135727"/>
              <a:gd name="connsiteX374" fmla="*/ 96253 w 8128084"/>
              <a:gd name="connsiteY374"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42827 w 8128084"/>
              <a:gd name="connsiteY202" fmla="*/ 14383753 h 15135727"/>
              <a:gd name="connsiteX203" fmla="*/ 4403558 w 8128084"/>
              <a:gd name="connsiteY203" fmla="*/ 14437895 h 15135727"/>
              <a:gd name="connsiteX204" fmla="*/ 4340058 w 8128084"/>
              <a:gd name="connsiteY204" fmla="*/ 14475995 h 15135727"/>
              <a:gd name="connsiteX205" fmla="*/ 4303127 w 8128084"/>
              <a:gd name="connsiteY205" fmla="*/ 14364703 h 15135727"/>
              <a:gd name="connsiteX206" fmla="*/ 4276892 w 8128084"/>
              <a:gd name="connsiteY206" fmla="*/ 14296190 h 15135727"/>
              <a:gd name="connsiteX207" fmla="*/ 4235116 w 8128084"/>
              <a:gd name="connsiteY207" fmla="*/ 14341642 h 15135727"/>
              <a:gd name="connsiteX208" fmla="*/ 4162927 w 8128084"/>
              <a:gd name="connsiteY208" fmla="*/ 14389769 h 15135727"/>
              <a:gd name="connsiteX209" fmla="*/ 4137527 w 8128084"/>
              <a:gd name="connsiteY209" fmla="*/ 14364369 h 15135727"/>
              <a:gd name="connsiteX210" fmla="*/ 3998327 w 8128084"/>
              <a:gd name="connsiteY210" fmla="*/ 14409153 h 15135727"/>
              <a:gd name="connsiteX211" fmla="*/ 4023727 w 8128084"/>
              <a:gd name="connsiteY211" fmla="*/ 14275803 h 15135727"/>
              <a:gd name="connsiteX212" fmla="*/ 3915945 w 8128084"/>
              <a:gd name="connsiteY212" fmla="*/ 14289840 h 15135727"/>
              <a:gd name="connsiteX213" fmla="*/ 3801979 w 8128084"/>
              <a:gd name="connsiteY213" fmla="*/ 14293516 h 15135727"/>
              <a:gd name="connsiteX214" fmla="*/ 3719764 w 8128084"/>
              <a:gd name="connsiteY214" fmla="*/ 14415169 h 15135727"/>
              <a:gd name="connsiteX215" fmla="*/ 3625850 w 8128084"/>
              <a:gd name="connsiteY215" fmla="*/ 14616364 h 15135727"/>
              <a:gd name="connsiteX216" fmla="*/ 3513221 w 8128084"/>
              <a:gd name="connsiteY216" fmla="*/ 14726653 h 15135727"/>
              <a:gd name="connsiteX217" fmla="*/ 3583071 w 8128084"/>
              <a:gd name="connsiteY217" fmla="*/ 14832932 h 15135727"/>
              <a:gd name="connsiteX218" fmla="*/ 3633537 w 8128084"/>
              <a:gd name="connsiteY218" fmla="*/ 14967285 h 15135727"/>
              <a:gd name="connsiteX219" fmla="*/ 3609474 w 8128084"/>
              <a:gd name="connsiteY219" fmla="*/ 15087600 h 15135727"/>
              <a:gd name="connsiteX220" fmla="*/ 3479132 w 8128084"/>
              <a:gd name="connsiteY220" fmla="*/ 14975974 h 15135727"/>
              <a:gd name="connsiteX221" fmla="*/ 3304340 w 8128084"/>
              <a:gd name="connsiteY221" fmla="*/ 14949237 h 15135727"/>
              <a:gd name="connsiteX222" fmla="*/ 3261227 w 8128084"/>
              <a:gd name="connsiteY222" fmla="*/ 14787145 h 15135727"/>
              <a:gd name="connsiteX223" fmla="*/ 3128211 w 8128084"/>
              <a:gd name="connsiteY223" fmla="*/ 14919158 h 15135727"/>
              <a:gd name="connsiteX224" fmla="*/ 3090277 w 8128084"/>
              <a:gd name="connsiteY224" fmla="*/ 15075903 h 15135727"/>
              <a:gd name="connsiteX225" fmla="*/ 2959769 w 8128084"/>
              <a:gd name="connsiteY225" fmla="*/ 15135727 h 15135727"/>
              <a:gd name="connsiteX226" fmla="*/ 2891256 w 8128084"/>
              <a:gd name="connsiteY226" fmla="*/ 14945895 h 15135727"/>
              <a:gd name="connsiteX227" fmla="*/ 2829927 w 8128084"/>
              <a:gd name="connsiteY227" fmla="*/ 14872703 h 15135727"/>
              <a:gd name="connsiteX228" fmla="*/ 2887579 w 8128084"/>
              <a:gd name="connsiteY228" fmla="*/ 14774779 h 15135727"/>
              <a:gd name="connsiteX229" fmla="*/ 2779127 w 8128084"/>
              <a:gd name="connsiteY229" fmla="*/ 14694903 h 15135727"/>
              <a:gd name="connsiteX230" fmla="*/ 2839453 w 8128084"/>
              <a:gd name="connsiteY230" fmla="*/ 14582274 h 15135727"/>
              <a:gd name="connsiteX231" fmla="*/ 2935706 w 8128084"/>
              <a:gd name="connsiteY231" fmla="*/ 14510085 h 15135727"/>
              <a:gd name="connsiteX232" fmla="*/ 2948406 w 8128084"/>
              <a:gd name="connsiteY232" fmla="*/ 14554535 h 15135727"/>
              <a:gd name="connsiteX233" fmla="*/ 2855327 w 8128084"/>
              <a:gd name="connsiteY233" fmla="*/ 14371053 h 15135727"/>
              <a:gd name="connsiteX234" fmla="*/ 3014077 w 8128084"/>
              <a:gd name="connsiteY234" fmla="*/ 14447253 h 15135727"/>
              <a:gd name="connsiteX235" fmla="*/ 3029285 w 8128084"/>
              <a:gd name="connsiteY235" fmla="*/ 14363032 h 15135727"/>
              <a:gd name="connsiteX236" fmla="*/ 3152274 w 8128084"/>
              <a:gd name="connsiteY236" fmla="*/ 14341642 h 15135727"/>
              <a:gd name="connsiteX237" fmla="*/ 3226135 w 8128084"/>
              <a:gd name="connsiteY237" fmla="*/ 14269453 h 15135727"/>
              <a:gd name="connsiteX238" fmla="*/ 3152274 w 8128084"/>
              <a:gd name="connsiteY238" fmla="*/ 14197264 h 15135727"/>
              <a:gd name="connsiteX239" fmla="*/ 3152274 w 8128084"/>
              <a:gd name="connsiteY239" fmla="*/ 14052885 h 15135727"/>
              <a:gd name="connsiteX240" fmla="*/ 3086435 w 8128084"/>
              <a:gd name="connsiteY240" fmla="*/ 14037845 h 15135727"/>
              <a:gd name="connsiteX241" fmla="*/ 3056021 w 8128084"/>
              <a:gd name="connsiteY241" fmla="*/ 14153148 h 15135727"/>
              <a:gd name="connsiteX242" fmla="*/ 2935706 w 8128084"/>
              <a:gd name="connsiteY242" fmla="*/ 14076948 h 15135727"/>
              <a:gd name="connsiteX243" fmla="*/ 2863516 w 8128084"/>
              <a:gd name="connsiteY243" fmla="*/ 14093324 h 15135727"/>
              <a:gd name="connsiteX244" fmla="*/ 2804527 w 8128084"/>
              <a:gd name="connsiteY244" fmla="*/ 14218653 h 15135727"/>
              <a:gd name="connsiteX245" fmla="*/ 2719137 w 8128084"/>
              <a:gd name="connsiteY245" fmla="*/ 14197264 h 15135727"/>
              <a:gd name="connsiteX246" fmla="*/ 2653298 w 8128084"/>
              <a:gd name="connsiteY246" fmla="*/ 14248064 h 15135727"/>
              <a:gd name="connsiteX247" fmla="*/ 2560721 w 8128084"/>
              <a:gd name="connsiteY247" fmla="*/ 14150474 h 15135727"/>
              <a:gd name="connsiteX248" fmla="*/ 2436729 w 8128084"/>
              <a:gd name="connsiteY248" fmla="*/ 13804566 h 15135727"/>
              <a:gd name="connsiteX249" fmla="*/ 2550527 w 8128084"/>
              <a:gd name="connsiteY249" fmla="*/ 13805903 h 15135727"/>
              <a:gd name="connsiteX250" fmla="*/ 2729498 w 8128084"/>
              <a:gd name="connsiteY250" fmla="*/ 13812253 h 15135727"/>
              <a:gd name="connsiteX251" fmla="*/ 2633077 w 8128084"/>
              <a:gd name="connsiteY251" fmla="*/ 13755103 h 15135727"/>
              <a:gd name="connsiteX252" fmla="*/ 2553369 w 8128084"/>
              <a:gd name="connsiteY252" fmla="*/ 13475369 h 15135727"/>
              <a:gd name="connsiteX253" fmla="*/ 2658645 w 8128084"/>
              <a:gd name="connsiteY253" fmla="*/ 13224711 h 15135727"/>
              <a:gd name="connsiteX254" fmla="*/ 2719137 w 8128084"/>
              <a:gd name="connsiteY254" fmla="*/ 13042232 h 15135727"/>
              <a:gd name="connsiteX255" fmla="*/ 2791327 w 8128084"/>
              <a:gd name="connsiteY255" fmla="*/ 12945979 h 15135727"/>
              <a:gd name="connsiteX256" fmla="*/ 2969627 w 8128084"/>
              <a:gd name="connsiteY256" fmla="*/ 12929603 h 15135727"/>
              <a:gd name="connsiteX257" fmla="*/ 3031958 w 8128084"/>
              <a:gd name="connsiteY257" fmla="*/ 13090358 h 15135727"/>
              <a:gd name="connsiteX258" fmla="*/ 3102977 w 8128084"/>
              <a:gd name="connsiteY258" fmla="*/ 12974053 h 15135727"/>
              <a:gd name="connsiteX259" fmla="*/ 3043321 w 8128084"/>
              <a:gd name="connsiteY259" fmla="*/ 12836024 h 15135727"/>
              <a:gd name="connsiteX260" fmla="*/ 2849479 w 8128084"/>
              <a:gd name="connsiteY260" fmla="*/ 12815637 h 15135727"/>
              <a:gd name="connsiteX261" fmla="*/ 2815390 w 8128084"/>
              <a:gd name="connsiteY261" fmla="*/ 12777537 h 15135727"/>
              <a:gd name="connsiteX262" fmla="*/ 2887077 w 8128084"/>
              <a:gd name="connsiteY262" fmla="*/ 12586703 h 15135727"/>
              <a:gd name="connsiteX263" fmla="*/ 3153777 w 8128084"/>
              <a:gd name="connsiteY263" fmla="*/ 12516853 h 15135727"/>
              <a:gd name="connsiteX264" fmla="*/ 3239837 w 8128084"/>
              <a:gd name="connsiteY264" fmla="*/ 12311314 h 15135727"/>
              <a:gd name="connsiteX265" fmla="*/ 3104148 w 8128084"/>
              <a:gd name="connsiteY265" fmla="*/ 12320337 h 15135727"/>
              <a:gd name="connsiteX266" fmla="*/ 3040648 w 8128084"/>
              <a:gd name="connsiteY266" fmla="*/ 12320337 h 15135727"/>
              <a:gd name="connsiteX267" fmla="*/ 2956927 w 8128084"/>
              <a:gd name="connsiteY267" fmla="*/ 12237453 h 15135727"/>
              <a:gd name="connsiteX268" fmla="*/ 3007895 w 8128084"/>
              <a:gd name="connsiteY268" fmla="*/ 12079706 h 15135727"/>
              <a:gd name="connsiteX269" fmla="*/ 2810042 w 8128084"/>
              <a:gd name="connsiteY269" fmla="*/ 11954377 h 15135727"/>
              <a:gd name="connsiteX270" fmla="*/ 2863516 w 8128084"/>
              <a:gd name="connsiteY270" fmla="*/ 11694695 h 15135727"/>
              <a:gd name="connsiteX271" fmla="*/ 2817227 w 8128084"/>
              <a:gd name="connsiteY271" fmla="*/ 11507203 h 15135727"/>
              <a:gd name="connsiteX272" fmla="*/ 2911642 w 8128084"/>
              <a:gd name="connsiteY272" fmla="*/ 11454064 h 15135727"/>
              <a:gd name="connsiteX273" fmla="*/ 2988677 w 8128084"/>
              <a:gd name="connsiteY273" fmla="*/ 11494503 h 15135727"/>
              <a:gd name="connsiteX274" fmla="*/ 3011571 w 8128084"/>
              <a:gd name="connsiteY274" fmla="*/ 11454064 h 15135727"/>
              <a:gd name="connsiteX275" fmla="*/ 2850482 w 8128084"/>
              <a:gd name="connsiteY275" fmla="*/ 11381874 h 15135727"/>
              <a:gd name="connsiteX276" fmla="*/ 2993858 w 8128084"/>
              <a:gd name="connsiteY276" fmla="*/ 11266571 h 15135727"/>
              <a:gd name="connsiteX277" fmla="*/ 3007895 w 8128084"/>
              <a:gd name="connsiteY277" fmla="*/ 11189369 h 15135727"/>
              <a:gd name="connsiteX278" fmla="*/ 2874879 w 8128084"/>
              <a:gd name="connsiteY278" fmla="*/ 11179342 h 15135727"/>
              <a:gd name="connsiteX279" fmla="*/ 2919329 w 8128084"/>
              <a:gd name="connsiteY279" fmla="*/ 11023600 h 15135727"/>
              <a:gd name="connsiteX280" fmla="*/ 2887579 w 8128084"/>
              <a:gd name="connsiteY280" fmla="*/ 10924674 h 15135727"/>
              <a:gd name="connsiteX281" fmla="*/ 2760914 w 8128084"/>
              <a:gd name="connsiteY281" fmla="*/ 11065377 h 15135727"/>
              <a:gd name="connsiteX282" fmla="*/ 2667000 w 8128084"/>
              <a:gd name="connsiteY282" fmla="*/ 10969124 h 15135727"/>
              <a:gd name="connsiteX283" fmla="*/ 2607845 w 8128084"/>
              <a:gd name="connsiteY283" fmla="*/ 11071727 h 15135727"/>
              <a:gd name="connsiteX284" fmla="*/ 2526632 w 8128084"/>
              <a:gd name="connsiteY284" fmla="*/ 11117179 h 15135727"/>
              <a:gd name="connsiteX285" fmla="*/ 2410827 w 8128084"/>
              <a:gd name="connsiteY285" fmla="*/ 11100803 h 15135727"/>
              <a:gd name="connsiteX286" fmla="*/ 2334127 w 8128084"/>
              <a:gd name="connsiteY286" fmla="*/ 10996864 h 15135727"/>
              <a:gd name="connsiteX287" fmla="*/ 2358190 w 8128084"/>
              <a:gd name="connsiteY287" fmla="*/ 10732169 h 15135727"/>
              <a:gd name="connsiteX288" fmla="*/ 2372227 w 8128084"/>
              <a:gd name="connsiteY288" fmla="*/ 10689390 h 15135727"/>
              <a:gd name="connsiteX289" fmla="*/ 2533316 w 8128084"/>
              <a:gd name="connsiteY289" fmla="*/ 10574087 h 15135727"/>
              <a:gd name="connsiteX290" fmla="*/ 2598821 w 8128084"/>
              <a:gd name="connsiteY290" fmla="*/ 10684042 h 15135727"/>
              <a:gd name="connsiteX291" fmla="*/ 2683877 w 8128084"/>
              <a:gd name="connsiteY291" fmla="*/ 10745203 h 15135727"/>
              <a:gd name="connsiteX292" fmla="*/ 2767264 w 8128084"/>
              <a:gd name="connsiteY292" fmla="*/ 10684042 h 15135727"/>
              <a:gd name="connsiteX293" fmla="*/ 2646948 w 8128084"/>
              <a:gd name="connsiteY293" fmla="*/ 10515600 h 15135727"/>
              <a:gd name="connsiteX294" fmla="*/ 2815390 w 8128084"/>
              <a:gd name="connsiteY294" fmla="*/ 10395285 h 15135727"/>
              <a:gd name="connsiteX295" fmla="*/ 2899777 w 8128084"/>
              <a:gd name="connsiteY295" fmla="*/ 10453103 h 15135727"/>
              <a:gd name="connsiteX296" fmla="*/ 2899777 w 8128084"/>
              <a:gd name="connsiteY296" fmla="*/ 10586453 h 15135727"/>
              <a:gd name="connsiteX297" fmla="*/ 2982327 w 8128084"/>
              <a:gd name="connsiteY297" fmla="*/ 10459453 h 15135727"/>
              <a:gd name="connsiteX298" fmla="*/ 3080085 w 8128084"/>
              <a:gd name="connsiteY298" fmla="*/ 10419348 h 15135727"/>
              <a:gd name="connsiteX299" fmla="*/ 3248527 w 8128084"/>
              <a:gd name="connsiteY299" fmla="*/ 10539664 h 15135727"/>
              <a:gd name="connsiteX300" fmla="*/ 3320716 w 8128084"/>
              <a:gd name="connsiteY300" fmla="*/ 10659979 h 15135727"/>
              <a:gd name="connsiteX301" fmla="*/ 3465095 w 8128084"/>
              <a:gd name="connsiteY301" fmla="*/ 10659979 h 15135727"/>
              <a:gd name="connsiteX302" fmla="*/ 3441032 w 8128084"/>
              <a:gd name="connsiteY302" fmla="*/ 10491537 h 15135727"/>
              <a:gd name="connsiteX303" fmla="*/ 3356977 w 8128084"/>
              <a:gd name="connsiteY303" fmla="*/ 10408653 h 15135727"/>
              <a:gd name="connsiteX304" fmla="*/ 3348456 w 8128084"/>
              <a:gd name="connsiteY304" fmla="*/ 10282656 h 15135727"/>
              <a:gd name="connsiteX305" fmla="*/ 3198227 w 8128084"/>
              <a:gd name="connsiteY305" fmla="*/ 10319753 h 15135727"/>
              <a:gd name="connsiteX306" fmla="*/ 3152274 w 8128084"/>
              <a:gd name="connsiteY306" fmla="*/ 10250906 h 15135727"/>
              <a:gd name="connsiteX307" fmla="*/ 3176337 w 8128084"/>
              <a:gd name="connsiteY307" fmla="*/ 10178716 h 15135727"/>
              <a:gd name="connsiteX308" fmla="*/ 3104148 w 8128084"/>
              <a:gd name="connsiteY308" fmla="*/ 10154653 h 15135727"/>
              <a:gd name="connsiteX309" fmla="*/ 2975977 w 8128084"/>
              <a:gd name="connsiteY309" fmla="*/ 10167353 h 15135727"/>
              <a:gd name="connsiteX310" fmla="*/ 3007895 w 8128084"/>
              <a:gd name="connsiteY310" fmla="*/ 9962148 h 15135727"/>
              <a:gd name="connsiteX311" fmla="*/ 3176337 w 8128084"/>
              <a:gd name="connsiteY311" fmla="*/ 9889958 h 15135727"/>
              <a:gd name="connsiteX312" fmla="*/ 2959769 w 8128084"/>
              <a:gd name="connsiteY312" fmla="*/ 9504948 h 15135727"/>
              <a:gd name="connsiteX313" fmla="*/ 2791327 w 8128084"/>
              <a:gd name="connsiteY313" fmla="*/ 9456821 h 15135727"/>
              <a:gd name="connsiteX314" fmla="*/ 2574758 w 8128084"/>
              <a:gd name="connsiteY314" fmla="*/ 9336506 h 15135727"/>
              <a:gd name="connsiteX315" fmla="*/ 2671177 w 8128084"/>
              <a:gd name="connsiteY315" fmla="*/ 9189453 h 15135727"/>
              <a:gd name="connsiteX316" fmla="*/ 2550695 w 8128084"/>
              <a:gd name="connsiteY316" fmla="*/ 9071811 h 15135727"/>
              <a:gd name="connsiteX317" fmla="*/ 2695074 w 8128084"/>
              <a:gd name="connsiteY317" fmla="*/ 8999621 h 15135727"/>
              <a:gd name="connsiteX318" fmla="*/ 2622885 w 8128084"/>
              <a:gd name="connsiteY318" fmla="*/ 8975558 h 15135727"/>
              <a:gd name="connsiteX319" fmla="*/ 2430379 w 8128084"/>
              <a:gd name="connsiteY319" fmla="*/ 8999621 h 15135727"/>
              <a:gd name="connsiteX320" fmla="*/ 2261937 w 8128084"/>
              <a:gd name="connsiteY320" fmla="*/ 9168064 h 15135727"/>
              <a:gd name="connsiteX321" fmla="*/ 2237874 w 8128084"/>
              <a:gd name="connsiteY321" fmla="*/ 8999621 h 15135727"/>
              <a:gd name="connsiteX322" fmla="*/ 2117558 w 8128084"/>
              <a:gd name="connsiteY322" fmla="*/ 8975558 h 15135727"/>
              <a:gd name="connsiteX323" fmla="*/ 2045369 w 8128084"/>
              <a:gd name="connsiteY323" fmla="*/ 8783053 h 15135727"/>
              <a:gd name="connsiteX324" fmla="*/ 1852864 w 8128084"/>
              <a:gd name="connsiteY324" fmla="*/ 8758990 h 15135727"/>
              <a:gd name="connsiteX325" fmla="*/ 1636295 w 8128084"/>
              <a:gd name="connsiteY325" fmla="*/ 8927432 h 15135727"/>
              <a:gd name="connsiteX326" fmla="*/ 1588169 w 8128084"/>
              <a:gd name="connsiteY326" fmla="*/ 9023685 h 15135727"/>
              <a:gd name="connsiteX327" fmla="*/ 1515979 w 8128084"/>
              <a:gd name="connsiteY327" fmla="*/ 8879306 h 15135727"/>
              <a:gd name="connsiteX328" fmla="*/ 1347537 w 8128084"/>
              <a:gd name="connsiteY328" fmla="*/ 8879306 h 15135727"/>
              <a:gd name="connsiteX329" fmla="*/ 1347537 w 8128084"/>
              <a:gd name="connsiteY329" fmla="*/ 8710864 h 15135727"/>
              <a:gd name="connsiteX330" fmla="*/ 1106906 w 8128084"/>
              <a:gd name="connsiteY330" fmla="*/ 8783053 h 15135727"/>
              <a:gd name="connsiteX331" fmla="*/ 890337 w 8128084"/>
              <a:gd name="connsiteY331" fmla="*/ 8686800 h 15135727"/>
              <a:gd name="connsiteX332" fmla="*/ 649706 w 8128084"/>
              <a:gd name="connsiteY332" fmla="*/ 8662737 h 15135727"/>
              <a:gd name="connsiteX333" fmla="*/ 385011 w 8128084"/>
              <a:gd name="connsiteY333" fmla="*/ 8566485 h 15135727"/>
              <a:gd name="connsiteX334" fmla="*/ 577516 w 8128084"/>
              <a:gd name="connsiteY334" fmla="*/ 8373979 h 15135727"/>
              <a:gd name="connsiteX335" fmla="*/ 794085 w 8128084"/>
              <a:gd name="connsiteY335" fmla="*/ 8301790 h 15135727"/>
              <a:gd name="connsiteX336" fmla="*/ 745958 w 8128084"/>
              <a:gd name="connsiteY336" fmla="*/ 8133348 h 15135727"/>
              <a:gd name="connsiteX337" fmla="*/ 818148 w 8128084"/>
              <a:gd name="connsiteY337" fmla="*/ 7820527 h 15135727"/>
              <a:gd name="connsiteX338" fmla="*/ 697832 w 8128084"/>
              <a:gd name="connsiteY338" fmla="*/ 7820527 h 15135727"/>
              <a:gd name="connsiteX339" fmla="*/ 625642 w 8128084"/>
              <a:gd name="connsiteY339" fmla="*/ 7916779 h 15135727"/>
              <a:gd name="connsiteX340" fmla="*/ 457200 w 8128084"/>
              <a:gd name="connsiteY340" fmla="*/ 7820527 h 15135727"/>
              <a:gd name="connsiteX341" fmla="*/ 529390 w 8128084"/>
              <a:gd name="connsiteY341" fmla="*/ 7700211 h 15135727"/>
              <a:gd name="connsiteX342" fmla="*/ 938464 w 8128084"/>
              <a:gd name="connsiteY342" fmla="*/ 7676148 h 15135727"/>
              <a:gd name="connsiteX343" fmla="*/ 1058779 w 8128084"/>
              <a:gd name="connsiteY343" fmla="*/ 7459579 h 15135727"/>
              <a:gd name="connsiteX344" fmla="*/ 1203158 w 8128084"/>
              <a:gd name="connsiteY344" fmla="*/ 7603958 h 15135727"/>
              <a:gd name="connsiteX345" fmla="*/ 1299411 w 8128084"/>
              <a:gd name="connsiteY345" fmla="*/ 7555832 h 15135727"/>
              <a:gd name="connsiteX346" fmla="*/ 1443790 w 8128084"/>
              <a:gd name="connsiteY346" fmla="*/ 7507706 h 15135727"/>
              <a:gd name="connsiteX347" fmla="*/ 1684421 w 8128084"/>
              <a:gd name="connsiteY347" fmla="*/ 7603958 h 15135727"/>
              <a:gd name="connsiteX348" fmla="*/ 1684421 w 8128084"/>
              <a:gd name="connsiteY348" fmla="*/ 7603958 h 15135727"/>
              <a:gd name="connsiteX349" fmla="*/ 1540042 w 8128084"/>
              <a:gd name="connsiteY349" fmla="*/ 7363327 h 15135727"/>
              <a:gd name="connsiteX350" fmla="*/ 1299411 w 8128084"/>
              <a:gd name="connsiteY350" fmla="*/ 7315200 h 15135727"/>
              <a:gd name="connsiteX351" fmla="*/ 1130969 w 8128084"/>
              <a:gd name="connsiteY351" fmla="*/ 7339264 h 15135727"/>
              <a:gd name="connsiteX352" fmla="*/ 1034716 w 8128084"/>
              <a:gd name="connsiteY352" fmla="*/ 7315200 h 15135727"/>
              <a:gd name="connsiteX353" fmla="*/ 1155032 w 8128084"/>
              <a:gd name="connsiteY353" fmla="*/ 7050506 h 15135727"/>
              <a:gd name="connsiteX354" fmla="*/ 1155032 w 8128084"/>
              <a:gd name="connsiteY354" fmla="*/ 6930190 h 15135727"/>
              <a:gd name="connsiteX355" fmla="*/ 1155032 w 8128084"/>
              <a:gd name="connsiteY355" fmla="*/ 6761748 h 15135727"/>
              <a:gd name="connsiteX356" fmla="*/ 1203158 w 8128084"/>
              <a:gd name="connsiteY356" fmla="*/ 6617369 h 15135727"/>
              <a:gd name="connsiteX357" fmla="*/ 1371600 w 8128084"/>
              <a:gd name="connsiteY357" fmla="*/ 6472990 h 15135727"/>
              <a:gd name="connsiteX358" fmla="*/ 1443790 w 8128084"/>
              <a:gd name="connsiteY358" fmla="*/ 6328611 h 15135727"/>
              <a:gd name="connsiteX359" fmla="*/ 1419727 w 8128084"/>
              <a:gd name="connsiteY359" fmla="*/ 6208295 h 15135727"/>
              <a:gd name="connsiteX360" fmla="*/ 1275348 w 8128084"/>
              <a:gd name="connsiteY360" fmla="*/ 6304548 h 15135727"/>
              <a:gd name="connsiteX361" fmla="*/ 1323474 w 8128084"/>
              <a:gd name="connsiteY361" fmla="*/ 6015790 h 15135727"/>
              <a:gd name="connsiteX362" fmla="*/ 1540042 w 8128084"/>
              <a:gd name="connsiteY362" fmla="*/ 5871411 h 15135727"/>
              <a:gd name="connsiteX363" fmla="*/ 1540042 w 8128084"/>
              <a:gd name="connsiteY363" fmla="*/ 5751095 h 15135727"/>
              <a:gd name="connsiteX364" fmla="*/ 1395664 w 8128084"/>
              <a:gd name="connsiteY364" fmla="*/ 5799221 h 15135727"/>
              <a:gd name="connsiteX365" fmla="*/ 1179095 w 8128084"/>
              <a:gd name="connsiteY365" fmla="*/ 5799221 h 15135727"/>
              <a:gd name="connsiteX366" fmla="*/ 890337 w 8128084"/>
              <a:gd name="connsiteY366" fmla="*/ 5775158 h 15135727"/>
              <a:gd name="connsiteX367" fmla="*/ 697832 w 8128084"/>
              <a:gd name="connsiteY367" fmla="*/ 5606716 h 15135727"/>
              <a:gd name="connsiteX368" fmla="*/ 577516 w 8128084"/>
              <a:gd name="connsiteY368" fmla="*/ 5582653 h 15135727"/>
              <a:gd name="connsiteX369" fmla="*/ 697832 w 8128084"/>
              <a:gd name="connsiteY369" fmla="*/ 5775158 h 15135727"/>
              <a:gd name="connsiteX370" fmla="*/ 409074 w 8128084"/>
              <a:gd name="connsiteY370" fmla="*/ 5799221 h 15135727"/>
              <a:gd name="connsiteX371" fmla="*/ 168442 w 8128084"/>
              <a:gd name="connsiteY371" fmla="*/ 5702969 h 15135727"/>
              <a:gd name="connsiteX372" fmla="*/ 264695 w 8128084"/>
              <a:gd name="connsiteY372" fmla="*/ 5558590 h 15135727"/>
              <a:gd name="connsiteX373" fmla="*/ 144379 w 8128084"/>
              <a:gd name="connsiteY373" fmla="*/ 5510464 h 15135727"/>
              <a:gd name="connsiteX374" fmla="*/ 0 w 8128084"/>
              <a:gd name="connsiteY374" fmla="*/ 5462337 h 15135727"/>
              <a:gd name="connsiteX375" fmla="*/ 96253 w 8128084"/>
              <a:gd name="connsiteY375"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42827 w 8128084"/>
              <a:gd name="connsiteY202" fmla="*/ 14383753 h 15135727"/>
              <a:gd name="connsiteX203" fmla="*/ 4403558 w 8128084"/>
              <a:gd name="connsiteY203" fmla="*/ 14437895 h 15135727"/>
              <a:gd name="connsiteX204" fmla="*/ 4340058 w 8128084"/>
              <a:gd name="connsiteY204" fmla="*/ 14475995 h 15135727"/>
              <a:gd name="connsiteX205" fmla="*/ 4303127 w 8128084"/>
              <a:gd name="connsiteY205" fmla="*/ 14364703 h 15135727"/>
              <a:gd name="connsiteX206" fmla="*/ 4276892 w 8128084"/>
              <a:gd name="connsiteY206" fmla="*/ 14296190 h 15135727"/>
              <a:gd name="connsiteX207" fmla="*/ 4235116 w 8128084"/>
              <a:gd name="connsiteY207" fmla="*/ 14341642 h 15135727"/>
              <a:gd name="connsiteX208" fmla="*/ 4162927 w 8128084"/>
              <a:gd name="connsiteY208" fmla="*/ 14389769 h 15135727"/>
              <a:gd name="connsiteX209" fmla="*/ 4137527 w 8128084"/>
              <a:gd name="connsiteY209" fmla="*/ 14364369 h 15135727"/>
              <a:gd name="connsiteX210" fmla="*/ 3998327 w 8128084"/>
              <a:gd name="connsiteY210" fmla="*/ 14409153 h 15135727"/>
              <a:gd name="connsiteX211" fmla="*/ 4023727 w 8128084"/>
              <a:gd name="connsiteY211" fmla="*/ 14275803 h 15135727"/>
              <a:gd name="connsiteX212" fmla="*/ 3915945 w 8128084"/>
              <a:gd name="connsiteY212" fmla="*/ 14289840 h 15135727"/>
              <a:gd name="connsiteX213" fmla="*/ 3801979 w 8128084"/>
              <a:gd name="connsiteY213" fmla="*/ 14293516 h 15135727"/>
              <a:gd name="connsiteX214" fmla="*/ 3719764 w 8128084"/>
              <a:gd name="connsiteY214" fmla="*/ 14415169 h 15135727"/>
              <a:gd name="connsiteX215" fmla="*/ 3625850 w 8128084"/>
              <a:gd name="connsiteY215" fmla="*/ 14616364 h 15135727"/>
              <a:gd name="connsiteX216" fmla="*/ 3513221 w 8128084"/>
              <a:gd name="connsiteY216" fmla="*/ 14726653 h 15135727"/>
              <a:gd name="connsiteX217" fmla="*/ 3583071 w 8128084"/>
              <a:gd name="connsiteY217" fmla="*/ 14832932 h 15135727"/>
              <a:gd name="connsiteX218" fmla="*/ 3633537 w 8128084"/>
              <a:gd name="connsiteY218" fmla="*/ 14967285 h 15135727"/>
              <a:gd name="connsiteX219" fmla="*/ 3609474 w 8128084"/>
              <a:gd name="connsiteY219" fmla="*/ 15087600 h 15135727"/>
              <a:gd name="connsiteX220" fmla="*/ 3479132 w 8128084"/>
              <a:gd name="connsiteY220" fmla="*/ 14975974 h 15135727"/>
              <a:gd name="connsiteX221" fmla="*/ 3304340 w 8128084"/>
              <a:gd name="connsiteY221" fmla="*/ 14949237 h 15135727"/>
              <a:gd name="connsiteX222" fmla="*/ 3261227 w 8128084"/>
              <a:gd name="connsiteY222" fmla="*/ 14787145 h 15135727"/>
              <a:gd name="connsiteX223" fmla="*/ 3128211 w 8128084"/>
              <a:gd name="connsiteY223" fmla="*/ 14919158 h 15135727"/>
              <a:gd name="connsiteX224" fmla="*/ 3090277 w 8128084"/>
              <a:gd name="connsiteY224" fmla="*/ 15075903 h 15135727"/>
              <a:gd name="connsiteX225" fmla="*/ 2959769 w 8128084"/>
              <a:gd name="connsiteY225" fmla="*/ 15135727 h 15135727"/>
              <a:gd name="connsiteX226" fmla="*/ 2891256 w 8128084"/>
              <a:gd name="connsiteY226" fmla="*/ 14945895 h 15135727"/>
              <a:gd name="connsiteX227" fmla="*/ 2829927 w 8128084"/>
              <a:gd name="connsiteY227" fmla="*/ 14872703 h 15135727"/>
              <a:gd name="connsiteX228" fmla="*/ 2887579 w 8128084"/>
              <a:gd name="connsiteY228" fmla="*/ 14774779 h 15135727"/>
              <a:gd name="connsiteX229" fmla="*/ 2779127 w 8128084"/>
              <a:gd name="connsiteY229" fmla="*/ 14694903 h 15135727"/>
              <a:gd name="connsiteX230" fmla="*/ 2839453 w 8128084"/>
              <a:gd name="connsiteY230" fmla="*/ 14582274 h 15135727"/>
              <a:gd name="connsiteX231" fmla="*/ 2935706 w 8128084"/>
              <a:gd name="connsiteY231" fmla="*/ 14510085 h 15135727"/>
              <a:gd name="connsiteX232" fmla="*/ 2948406 w 8128084"/>
              <a:gd name="connsiteY232" fmla="*/ 14554535 h 15135727"/>
              <a:gd name="connsiteX233" fmla="*/ 2855327 w 8128084"/>
              <a:gd name="connsiteY233" fmla="*/ 14371053 h 15135727"/>
              <a:gd name="connsiteX234" fmla="*/ 3014077 w 8128084"/>
              <a:gd name="connsiteY234" fmla="*/ 14447253 h 15135727"/>
              <a:gd name="connsiteX235" fmla="*/ 3029285 w 8128084"/>
              <a:gd name="connsiteY235" fmla="*/ 14363032 h 15135727"/>
              <a:gd name="connsiteX236" fmla="*/ 3152274 w 8128084"/>
              <a:gd name="connsiteY236" fmla="*/ 14341642 h 15135727"/>
              <a:gd name="connsiteX237" fmla="*/ 3226135 w 8128084"/>
              <a:gd name="connsiteY237" fmla="*/ 14269453 h 15135727"/>
              <a:gd name="connsiteX238" fmla="*/ 3152274 w 8128084"/>
              <a:gd name="connsiteY238" fmla="*/ 14197264 h 15135727"/>
              <a:gd name="connsiteX239" fmla="*/ 3152274 w 8128084"/>
              <a:gd name="connsiteY239" fmla="*/ 14052885 h 15135727"/>
              <a:gd name="connsiteX240" fmla="*/ 3086435 w 8128084"/>
              <a:gd name="connsiteY240" fmla="*/ 14037845 h 15135727"/>
              <a:gd name="connsiteX241" fmla="*/ 3056021 w 8128084"/>
              <a:gd name="connsiteY241" fmla="*/ 14153148 h 15135727"/>
              <a:gd name="connsiteX242" fmla="*/ 2935706 w 8128084"/>
              <a:gd name="connsiteY242" fmla="*/ 14076948 h 15135727"/>
              <a:gd name="connsiteX243" fmla="*/ 2863516 w 8128084"/>
              <a:gd name="connsiteY243" fmla="*/ 14093324 h 15135727"/>
              <a:gd name="connsiteX244" fmla="*/ 2804527 w 8128084"/>
              <a:gd name="connsiteY244" fmla="*/ 14218653 h 15135727"/>
              <a:gd name="connsiteX245" fmla="*/ 2719137 w 8128084"/>
              <a:gd name="connsiteY245" fmla="*/ 14197264 h 15135727"/>
              <a:gd name="connsiteX246" fmla="*/ 2653298 w 8128084"/>
              <a:gd name="connsiteY246" fmla="*/ 14248064 h 15135727"/>
              <a:gd name="connsiteX247" fmla="*/ 2560721 w 8128084"/>
              <a:gd name="connsiteY247" fmla="*/ 14150474 h 15135727"/>
              <a:gd name="connsiteX248" fmla="*/ 2436729 w 8128084"/>
              <a:gd name="connsiteY248" fmla="*/ 13804566 h 15135727"/>
              <a:gd name="connsiteX249" fmla="*/ 2550527 w 8128084"/>
              <a:gd name="connsiteY249" fmla="*/ 13805903 h 15135727"/>
              <a:gd name="connsiteX250" fmla="*/ 2729498 w 8128084"/>
              <a:gd name="connsiteY250" fmla="*/ 13812253 h 15135727"/>
              <a:gd name="connsiteX251" fmla="*/ 2633077 w 8128084"/>
              <a:gd name="connsiteY251" fmla="*/ 13755103 h 15135727"/>
              <a:gd name="connsiteX252" fmla="*/ 2553369 w 8128084"/>
              <a:gd name="connsiteY252" fmla="*/ 13475369 h 15135727"/>
              <a:gd name="connsiteX253" fmla="*/ 2658645 w 8128084"/>
              <a:gd name="connsiteY253" fmla="*/ 13224711 h 15135727"/>
              <a:gd name="connsiteX254" fmla="*/ 2719137 w 8128084"/>
              <a:gd name="connsiteY254" fmla="*/ 13042232 h 15135727"/>
              <a:gd name="connsiteX255" fmla="*/ 2791327 w 8128084"/>
              <a:gd name="connsiteY255" fmla="*/ 12945979 h 15135727"/>
              <a:gd name="connsiteX256" fmla="*/ 2969627 w 8128084"/>
              <a:gd name="connsiteY256" fmla="*/ 12929603 h 15135727"/>
              <a:gd name="connsiteX257" fmla="*/ 3031958 w 8128084"/>
              <a:gd name="connsiteY257" fmla="*/ 13090358 h 15135727"/>
              <a:gd name="connsiteX258" fmla="*/ 3102977 w 8128084"/>
              <a:gd name="connsiteY258" fmla="*/ 12974053 h 15135727"/>
              <a:gd name="connsiteX259" fmla="*/ 3043321 w 8128084"/>
              <a:gd name="connsiteY259" fmla="*/ 12836024 h 15135727"/>
              <a:gd name="connsiteX260" fmla="*/ 2849479 w 8128084"/>
              <a:gd name="connsiteY260" fmla="*/ 12815637 h 15135727"/>
              <a:gd name="connsiteX261" fmla="*/ 2815390 w 8128084"/>
              <a:gd name="connsiteY261" fmla="*/ 12777537 h 15135727"/>
              <a:gd name="connsiteX262" fmla="*/ 2887077 w 8128084"/>
              <a:gd name="connsiteY262" fmla="*/ 12586703 h 15135727"/>
              <a:gd name="connsiteX263" fmla="*/ 3153777 w 8128084"/>
              <a:gd name="connsiteY263" fmla="*/ 12516853 h 15135727"/>
              <a:gd name="connsiteX264" fmla="*/ 3239837 w 8128084"/>
              <a:gd name="connsiteY264" fmla="*/ 12311314 h 15135727"/>
              <a:gd name="connsiteX265" fmla="*/ 3104148 w 8128084"/>
              <a:gd name="connsiteY265" fmla="*/ 12320337 h 15135727"/>
              <a:gd name="connsiteX266" fmla="*/ 3040648 w 8128084"/>
              <a:gd name="connsiteY266" fmla="*/ 12320337 h 15135727"/>
              <a:gd name="connsiteX267" fmla="*/ 2956927 w 8128084"/>
              <a:gd name="connsiteY267" fmla="*/ 12237453 h 15135727"/>
              <a:gd name="connsiteX268" fmla="*/ 3007895 w 8128084"/>
              <a:gd name="connsiteY268" fmla="*/ 12079706 h 15135727"/>
              <a:gd name="connsiteX269" fmla="*/ 2810042 w 8128084"/>
              <a:gd name="connsiteY269" fmla="*/ 11954377 h 15135727"/>
              <a:gd name="connsiteX270" fmla="*/ 2863516 w 8128084"/>
              <a:gd name="connsiteY270" fmla="*/ 11694695 h 15135727"/>
              <a:gd name="connsiteX271" fmla="*/ 2817227 w 8128084"/>
              <a:gd name="connsiteY271" fmla="*/ 11507203 h 15135727"/>
              <a:gd name="connsiteX272" fmla="*/ 2911642 w 8128084"/>
              <a:gd name="connsiteY272" fmla="*/ 11454064 h 15135727"/>
              <a:gd name="connsiteX273" fmla="*/ 2988677 w 8128084"/>
              <a:gd name="connsiteY273" fmla="*/ 11494503 h 15135727"/>
              <a:gd name="connsiteX274" fmla="*/ 3011571 w 8128084"/>
              <a:gd name="connsiteY274" fmla="*/ 11454064 h 15135727"/>
              <a:gd name="connsiteX275" fmla="*/ 2850482 w 8128084"/>
              <a:gd name="connsiteY275" fmla="*/ 11381874 h 15135727"/>
              <a:gd name="connsiteX276" fmla="*/ 2993858 w 8128084"/>
              <a:gd name="connsiteY276" fmla="*/ 11266571 h 15135727"/>
              <a:gd name="connsiteX277" fmla="*/ 3007895 w 8128084"/>
              <a:gd name="connsiteY277" fmla="*/ 11189369 h 15135727"/>
              <a:gd name="connsiteX278" fmla="*/ 2874879 w 8128084"/>
              <a:gd name="connsiteY278" fmla="*/ 11179342 h 15135727"/>
              <a:gd name="connsiteX279" fmla="*/ 2919329 w 8128084"/>
              <a:gd name="connsiteY279" fmla="*/ 11023600 h 15135727"/>
              <a:gd name="connsiteX280" fmla="*/ 2887579 w 8128084"/>
              <a:gd name="connsiteY280" fmla="*/ 10924674 h 15135727"/>
              <a:gd name="connsiteX281" fmla="*/ 2760914 w 8128084"/>
              <a:gd name="connsiteY281" fmla="*/ 11065377 h 15135727"/>
              <a:gd name="connsiteX282" fmla="*/ 2667000 w 8128084"/>
              <a:gd name="connsiteY282" fmla="*/ 10969124 h 15135727"/>
              <a:gd name="connsiteX283" fmla="*/ 2607845 w 8128084"/>
              <a:gd name="connsiteY283" fmla="*/ 11071727 h 15135727"/>
              <a:gd name="connsiteX284" fmla="*/ 2526632 w 8128084"/>
              <a:gd name="connsiteY284" fmla="*/ 11117179 h 15135727"/>
              <a:gd name="connsiteX285" fmla="*/ 2410827 w 8128084"/>
              <a:gd name="connsiteY285" fmla="*/ 11100803 h 15135727"/>
              <a:gd name="connsiteX286" fmla="*/ 2334127 w 8128084"/>
              <a:gd name="connsiteY286" fmla="*/ 10996864 h 15135727"/>
              <a:gd name="connsiteX287" fmla="*/ 2358190 w 8128084"/>
              <a:gd name="connsiteY287" fmla="*/ 10732169 h 15135727"/>
              <a:gd name="connsiteX288" fmla="*/ 2372227 w 8128084"/>
              <a:gd name="connsiteY288" fmla="*/ 10689390 h 15135727"/>
              <a:gd name="connsiteX289" fmla="*/ 2533316 w 8128084"/>
              <a:gd name="connsiteY289" fmla="*/ 10574087 h 15135727"/>
              <a:gd name="connsiteX290" fmla="*/ 2598821 w 8128084"/>
              <a:gd name="connsiteY290" fmla="*/ 10684042 h 15135727"/>
              <a:gd name="connsiteX291" fmla="*/ 2683877 w 8128084"/>
              <a:gd name="connsiteY291" fmla="*/ 10745203 h 15135727"/>
              <a:gd name="connsiteX292" fmla="*/ 2767264 w 8128084"/>
              <a:gd name="connsiteY292" fmla="*/ 10684042 h 15135727"/>
              <a:gd name="connsiteX293" fmla="*/ 2646948 w 8128084"/>
              <a:gd name="connsiteY293" fmla="*/ 10515600 h 15135727"/>
              <a:gd name="connsiteX294" fmla="*/ 2815390 w 8128084"/>
              <a:gd name="connsiteY294" fmla="*/ 10395285 h 15135727"/>
              <a:gd name="connsiteX295" fmla="*/ 2899777 w 8128084"/>
              <a:gd name="connsiteY295" fmla="*/ 10453103 h 15135727"/>
              <a:gd name="connsiteX296" fmla="*/ 2899777 w 8128084"/>
              <a:gd name="connsiteY296" fmla="*/ 10586453 h 15135727"/>
              <a:gd name="connsiteX297" fmla="*/ 2982327 w 8128084"/>
              <a:gd name="connsiteY297" fmla="*/ 10459453 h 15135727"/>
              <a:gd name="connsiteX298" fmla="*/ 3080085 w 8128084"/>
              <a:gd name="connsiteY298" fmla="*/ 10419348 h 15135727"/>
              <a:gd name="connsiteX299" fmla="*/ 3248527 w 8128084"/>
              <a:gd name="connsiteY299" fmla="*/ 10539664 h 15135727"/>
              <a:gd name="connsiteX300" fmla="*/ 3320716 w 8128084"/>
              <a:gd name="connsiteY300" fmla="*/ 10659979 h 15135727"/>
              <a:gd name="connsiteX301" fmla="*/ 3465095 w 8128084"/>
              <a:gd name="connsiteY301" fmla="*/ 10659979 h 15135727"/>
              <a:gd name="connsiteX302" fmla="*/ 3441032 w 8128084"/>
              <a:gd name="connsiteY302" fmla="*/ 10491537 h 15135727"/>
              <a:gd name="connsiteX303" fmla="*/ 3356977 w 8128084"/>
              <a:gd name="connsiteY303" fmla="*/ 10408653 h 15135727"/>
              <a:gd name="connsiteX304" fmla="*/ 3348456 w 8128084"/>
              <a:gd name="connsiteY304" fmla="*/ 10282656 h 15135727"/>
              <a:gd name="connsiteX305" fmla="*/ 3198227 w 8128084"/>
              <a:gd name="connsiteY305" fmla="*/ 10319753 h 15135727"/>
              <a:gd name="connsiteX306" fmla="*/ 3152274 w 8128084"/>
              <a:gd name="connsiteY306" fmla="*/ 10250906 h 15135727"/>
              <a:gd name="connsiteX307" fmla="*/ 3176337 w 8128084"/>
              <a:gd name="connsiteY307" fmla="*/ 10178716 h 15135727"/>
              <a:gd name="connsiteX308" fmla="*/ 3104148 w 8128084"/>
              <a:gd name="connsiteY308" fmla="*/ 10154653 h 15135727"/>
              <a:gd name="connsiteX309" fmla="*/ 2975977 w 8128084"/>
              <a:gd name="connsiteY309" fmla="*/ 10167353 h 15135727"/>
              <a:gd name="connsiteX310" fmla="*/ 3007895 w 8128084"/>
              <a:gd name="connsiteY310" fmla="*/ 9962148 h 15135727"/>
              <a:gd name="connsiteX311" fmla="*/ 3176337 w 8128084"/>
              <a:gd name="connsiteY311" fmla="*/ 9889958 h 15135727"/>
              <a:gd name="connsiteX312" fmla="*/ 2959769 w 8128084"/>
              <a:gd name="connsiteY312" fmla="*/ 9504948 h 15135727"/>
              <a:gd name="connsiteX313" fmla="*/ 2791327 w 8128084"/>
              <a:gd name="connsiteY313" fmla="*/ 9456821 h 15135727"/>
              <a:gd name="connsiteX314" fmla="*/ 2574758 w 8128084"/>
              <a:gd name="connsiteY314" fmla="*/ 9336506 h 15135727"/>
              <a:gd name="connsiteX315" fmla="*/ 2671177 w 8128084"/>
              <a:gd name="connsiteY315" fmla="*/ 9189453 h 15135727"/>
              <a:gd name="connsiteX316" fmla="*/ 2684045 w 8128084"/>
              <a:gd name="connsiteY316" fmla="*/ 9109911 h 15135727"/>
              <a:gd name="connsiteX317" fmla="*/ 2695074 w 8128084"/>
              <a:gd name="connsiteY317" fmla="*/ 8999621 h 15135727"/>
              <a:gd name="connsiteX318" fmla="*/ 2622885 w 8128084"/>
              <a:gd name="connsiteY318" fmla="*/ 8975558 h 15135727"/>
              <a:gd name="connsiteX319" fmla="*/ 2430379 w 8128084"/>
              <a:gd name="connsiteY319" fmla="*/ 8999621 h 15135727"/>
              <a:gd name="connsiteX320" fmla="*/ 2261937 w 8128084"/>
              <a:gd name="connsiteY320" fmla="*/ 9168064 h 15135727"/>
              <a:gd name="connsiteX321" fmla="*/ 2237874 w 8128084"/>
              <a:gd name="connsiteY321" fmla="*/ 8999621 h 15135727"/>
              <a:gd name="connsiteX322" fmla="*/ 2117558 w 8128084"/>
              <a:gd name="connsiteY322" fmla="*/ 8975558 h 15135727"/>
              <a:gd name="connsiteX323" fmla="*/ 2045369 w 8128084"/>
              <a:gd name="connsiteY323" fmla="*/ 8783053 h 15135727"/>
              <a:gd name="connsiteX324" fmla="*/ 1852864 w 8128084"/>
              <a:gd name="connsiteY324" fmla="*/ 8758990 h 15135727"/>
              <a:gd name="connsiteX325" fmla="*/ 1636295 w 8128084"/>
              <a:gd name="connsiteY325" fmla="*/ 8927432 h 15135727"/>
              <a:gd name="connsiteX326" fmla="*/ 1588169 w 8128084"/>
              <a:gd name="connsiteY326" fmla="*/ 9023685 h 15135727"/>
              <a:gd name="connsiteX327" fmla="*/ 1515979 w 8128084"/>
              <a:gd name="connsiteY327" fmla="*/ 8879306 h 15135727"/>
              <a:gd name="connsiteX328" fmla="*/ 1347537 w 8128084"/>
              <a:gd name="connsiteY328" fmla="*/ 8879306 h 15135727"/>
              <a:gd name="connsiteX329" fmla="*/ 1347537 w 8128084"/>
              <a:gd name="connsiteY329" fmla="*/ 8710864 h 15135727"/>
              <a:gd name="connsiteX330" fmla="*/ 1106906 w 8128084"/>
              <a:gd name="connsiteY330" fmla="*/ 8783053 h 15135727"/>
              <a:gd name="connsiteX331" fmla="*/ 890337 w 8128084"/>
              <a:gd name="connsiteY331" fmla="*/ 8686800 h 15135727"/>
              <a:gd name="connsiteX332" fmla="*/ 649706 w 8128084"/>
              <a:gd name="connsiteY332" fmla="*/ 8662737 h 15135727"/>
              <a:gd name="connsiteX333" fmla="*/ 385011 w 8128084"/>
              <a:gd name="connsiteY333" fmla="*/ 8566485 h 15135727"/>
              <a:gd name="connsiteX334" fmla="*/ 577516 w 8128084"/>
              <a:gd name="connsiteY334" fmla="*/ 8373979 h 15135727"/>
              <a:gd name="connsiteX335" fmla="*/ 794085 w 8128084"/>
              <a:gd name="connsiteY335" fmla="*/ 8301790 h 15135727"/>
              <a:gd name="connsiteX336" fmla="*/ 745958 w 8128084"/>
              <a:gd name="connsiteY336" fmla="*/ 8133348 h 15135727"/>
              <a:gd name="connsiteX337" fmla="*/ 818148 w 8128084"/>
              <a:gd name="connsiteY337" fmla="*/ 7820527 h 15135727"/>
              <a:gd name="connsiteX338" fmla="*/ 697832 w 8128084"/>
              <a:gd name="connsiteY338" fmla="*/ 7820527 h 15135727"/>
              <a:gd name="connsiteX339" fmla="*/ 625642 w 8128084"/>
              <a:gd name="connsiteY339" fmla="*/ 7916779 h 15135727"/>
              <a:gd name="connsiteX340" fmla="*/ 457200 w 8128084"/>
              <a:gd name="connsiteY340" fmla="*/ 7820527 h 15135727"/>
              <a:gd name="connsiteX341" fmla="*/ 529390 w 8128084"/>
              <a:gd name="connsiteY341" fmla="*/ 7700211 h 15135727"/>
              <a:gd name="connsiteX342" fmla="*/ 938464 w 8128084"/>
              <a:gd name="connsiteY342" fmla="*/ 7676148 h 15135727"/>
              <a:gd name="connsiteX343" fmla="*/ 1058779 w 8128084"/>
              <a:gd name="connsiteY343" fmla="*/ 7459579 h 15135727"/>
              <a:gd name="connsiteX344" fmla="*/ 1203158 w 8128084"/>
              <a:gd name="connsiteY344" fmla="*/ 7603958 h 15135727"/>
              <a:gd name="connsiteX345" fmla="*/ 1299411 w 8128084"/>
              <a:gd name="connsiteY345" fmla="*/ 7555832 h 15135727"/>
              <a:gd name="connsiteX346" fmla="*/ 1443790 w 8128084"/>
              <a:gd name="connsiteY346" fmla="*/ 7507706 h 15135727"/>
              <a:gd name="connsiteX347" fmla="*/ 1684421 w 8128084"/>
              <a:gd name="connsiteY347" fmla="*/ 7603958 h 15135727"/>
              <a:gd name="connsiteX348" fmla="*/ 1684421 w 8128084"/>
              <a:gd name="connsiteY348" fmla="*/ 7603958 h 15135727"/>
              <a:gd name="connsiteX349" fmla="*/ 1540042 w 8128084"/>
              <a:gd name="connsiteY349" fmla="*/ 7363327 h 15135727"/>
              <a:gd name="connsiteX350" fmla="*/ 1299411 w 8128084"/>
              <a:gd name="connsiteY350" fmla="*/ 7315200 h 15135727"/>
              <a:gd name="connsiteX351" fmla="*/ 1130969 w 8128084"/>
              <a:gd name="connsiteY351" fmla="*/ 7339264 h 15135727"/>
              <a:gd name="connsiteX352" fmla="*/ 1034716 w 8128084"/>
              <a:gd name="connsiteY352" fmla="*/ 7315200 h 15135727"/>
              <a:gd name="connsiteX353" fmla="*/ 1155032 w 8128084"/>
              <a:gd name="connsiteY353" fmla="*/ 7050506 h 15135727"/>
              <a:gd name="connsiteX354" fmla="*/ 1155032 w 8128084"/>
              <a:gd name="connsiteY354" fmla="*/ 6930190 h 15135727"/>
              <a:gd name="connsiteX355" fmla="*/ 1155032 w 8128084"/>
              <a:gd name="connsiteY355" fmla="*/ 6761748 h 15135727"/>
              <a:gd name="connsiteX356" fmla="*/ 1203158 w 8128084"/>
              <a:gd name="connsiteY356" fmla="*/ 6617369 h 15135727"/>
              <a:gd name="connsiteX357" fmla="*/ 1371600 w 8128084"/>
              <a:gd name="connsiteY357" fmla="*/ 6472990 h 15135727"/>
              <a:gd name="connsiteX358" fmla="*/ 1443790 w 8128084"/>
              <a:gd name="connsiteY358" fmla="*/ 6328611 h 15135727"/>
              <a:gd name="connsiteX359" fmla="*/ 1419727 w 8128084"/>
              <a:gd name="connsiteY359" fmla="*/ 6208295 h 15135727"/>
              <a:gd name="connsiteX360" fmla="*/ 1275348 w 8128084"/>
              <a:gd name="connsiteY360" fmla="*/ 6304548 h 15135727"/>
              <a:gd name="connsiteX361" fmla="*/ 1323474 w 8128084"/>
              <a:gd name="connsiteY361" fmla="*/ 6015790 h 15135727"/>
              <a:gd name="connsiteX362" fmla="*/ 1540042 w 8128084"/>
              <a:gd name="connsiteY362" fmla="*/ 5871411 h 15135727"/>
              <a:gd name="connsiteX363" fmla="*/ 1540042 w 8128084"/>
              <a:gd name="connsiteY363" fmla="*/ 5751095 h 15135727"/>
              <a:gd name="connsiteX364" fmla="*/ 1395664 w 8128084"/>
              <a:gd name="connsiteY364" fmla="*/ 5799221 h 15135727"/>
              <a:gd name="connsiteX365" fmla="*/ 1179095 w 8128084"/>
              <a:gd name="connsiteY365" fmla="*/ 5799221 h 15135727"/>
              <a:gd name="connsiteX366" fmla="*/ 890337 w 8128084"/>
              <a:gd name="connsiteY366" fmla="*/ 5775158 h 15135727"/>
              <a:gd name="connsiteX367" fmla="*/ 697832 w 8128084"/>
              <a:gd name="connsiteY367" fmla="*/ 5606716 h 15135727"/>
              <a:gd name="connsiteX368" fmla="*/ 577516 w 8128084"/>
              <a:gd name="connsiteY368" fmla="*/ 5582653 h 15135727"/>
              <a:gd name="connsiteX369" fmla="*/ 697832 w 8128084"/>
              <a:gd name="connsiteY369" fmla="*/ 5775158 h 15135727"/>
              <a:gd name="connsiteX370" fmla="*/ 409074 w 8128084"/>
              <a:gd name="connsiteY370" fmla="*/ 5799221 h 15135727"/>
              <a:gd name="connsiteX371" fmla="*/ 168442 w 8128084"/>
              <a:gd name="connsiteY371" fmla="*/ 5702969 h 15135727"/>
              <a:gd name="connsiteX372" fmla="*/ 264695 w 8128084"/>
              <a:gd name="connsiteY372" fmla="*/ 5558590 h 15135727"/>
              <a:gd name="connsiteX373" fmla="*/ 144379 w 8128084"/>
              <a:gd name="connsiteY373" fmla="*/ 5510464 h 15135727"/>
              <a:gd name="connsiteX374" fmla="*/ 0 w 8128084"/>
              <a:gd name="connsiteY374" fmla="*/ 5462337 h 15135727"/>
              <a:gd name="connsiteX375" fmla="*/ 96253 w 8128084"/>
              <a:gd name="connsiteY375"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42827 w 8128084"/>
              <a:gd name="connsiteY202" fmla="*/ 14383753 h 15135727"/>
              <a:gd name="connsiteX203" fmla="*/ 4403558 w 8128084"/>
              <a:gd name="connsiteY203" fmla="*/ 14437895 h 15135727"/>
              <a:gd name="connsiteX204" fmla="*/ 4340058 w 8128084"/>
              <a:gd name="connsiteY204" fmla="*/ 14475995 h 15135727"/>
              <a:gd name="connsiteX205" fmla="*/ 4303127 w 8128084"/>
              <a:gd name="connsiteY205" fmla="*/ 14364703 h 15135727"/>
              <a:gd name="connsiteX206" fmla="*/ 4276892 w 8128084"/>
              <a:gd name="connsiteY206" fmla="*/ 14296190 h 15135727"/>
              <a:gd name="connsiteX207" fmla="*/ 4235116 w 8128084"/>
              <a:gd name="connsiteY207" fmla="*/ 14341642 h 15135727"/>
              <a:gd name="connsiteX208" fmla="*/ 4162927 w 8128084"/>
              <a:gd name="connsiteY208" fmla="*/ 14389769 h 15135727"/>
              <a:gd name="connsiteX209" fmla="*/ 4137527 w 8128084"/>
              <a:gd name="connsiteY209" fmla="*/ 14364369 h 15135727"/>
              <a:gd name="connsiteX210" fmla="*/ 3998327 w 8128084"/>
              <a:gd name="connsiteY210" fmla="*/ 14409153 h 15135727"/>
              <a:gd name="connsiteX211" fmla="*/ 4023727 w 8128084"/>
              <a:gd name="connsiteY211" fmla="*/ 14275803 h 15135727"/>
              <a:gd name="connsiteX212" fmla="*/ 3915945 w 8128084"/>
              <a:gd name="connsiteY212" fmla="*/ 14289840 h 15135727"/>
              <a:gd name="connsiteX213" fmla="*/ 3801979 w 8128084"/>
              <a:gd name="connsiteY213" fmla="*/ 14293516 h 15135727"/>
              <a:gd name="connsiteX214" fmla="*/ 3719764 w 8128084"/>
              <a:gd name="connsiteY214" fmla="*/ 14415169 h 15135727"/>
              <a:gd name="connsiteX215" fmla="*/ 3625850 w 8128084"/>
              <a:gd name="connsiteY215" fmla="*/ 14616364 h 15135727"/>
              <a:gd name="connsiteX216" fmla="*/ 3513221 w 8128084"/>
              <a:gd name="connsiteY216" fmla="*/ 14726653 h 15135727"/>
              <a:gd name="connsiteX217" fmla="*/ 3583071 w 8128084"/>
              <a:gd name="connsiteY217" fmla="*/ 14832932 h 15135727"/>
              <a:gd name="connsiteX218" fmla="*/ 3633537 w 8128084"/>
              <a:gd name="connsiteY218" fmla="*/ 14967285 h 15135727"/>
              <a:gd name="connsiteX219" fmla="*/ 3609474 w 8128084"/>
              <a:gd name="connsiteY219" fmla="*/ 15087600 h 15135727"/>
              <a:gd name="connsiteX220" fmla="*/ 3479132 w 8128084"/>
              <a:gd name="connsiteY220" fmla="*/ 14975974 h 15135727"/>
              <a:gd name="connsiteX221" fmla="*/ 3304340 w 8128084"/>
              <a:gd name="connsiteY221" fmla="*/ 14949237 h 15135727"/>
              <a:gd name="connsiteX222" fmla="*/ 3261227 w 8128084"/>
              <a:gd name="connsiteY222" fmla="*/ 14787145 h 15135727"/>
              <a:gd name="connsiteX223" fmla="*/ 3128211 w 8128084"/>
              <a:gd name="connsiteY223" fmla="*/ 14919158 h 15135727"/>
              <a:gd name="connsiteX224" fmla="*/ 3090277 w 8128084"/>
              <a:gd name="connsiteY224" fmla="*/ 15075903 h 15135727"/>
              <a:gd name="connsiteX225" fmla="*/ 2959769 w 8128084"/>
              <a:gd name="connsiteY225" fmla="*/ 15135727 h 15135727"/>
              <a:gd name="connsiteX226" fmla="*/ 2891256 w 8128084"/>
              <a:gd name="connsiteY226" fmla="*/ 14945895 h 15135727"/>
              <a:gd name="connsiteX227" fmla="*/ 2829927 w 8128084"/>
              <a:gd name="connsiteY227" fmla="*/ 14872703 h 15135727"/>
              <a:gd name="connsiteX228" fmla="*/ 2887579 w 8128084"/>
              <a:gd name="connsiteY228" fmla="*/ 14774779 h 15135727"/>
              <a:gd name="connsiteX229" fmla="*/ 2779127 w 8128084"/>
              <a:gd name="connsiteY229" fmla="*/ 14694903 h 15135727"/>
              <a:gd name="connsiteX230" fmla="*/ 2839453 w 8128084"/>
              <a:gd name="connsiteY230" fmla="*/ 14582274 h 15135727"/>
              <a:gd name="connsiteX231" fmla="*/ 2935706 w 8128084"/>
              <a:gd name="connsiteY231" fmla="*/ 14510085 h 15135727"/>
              <a:gd name="connsiteX232" fmla="*/ 2948406 w 8128084"/>
              <a:gd name="connsiteY232" fmla="*/ 14554535 h 15135727"/>
              <a:gd name="connsiteX233" fmla="*/ 2855327 w 8128084"/>
              <a:gd name="connsiteY233" fmla="*/ 14371053 h 15135727"/>
              <a:gd name="connsiteX234" fmla="*/ 3014077 w 8128084"/>
              <a:gd name="connsiteY234" fmla="*/ 14447253 h 15135727"/>
              <a:gd name="connsiteX235" fmla="*/ 3029285 w 8128084"/>
              <a:gd name="connsiteY235" fmla="*/ 14363032 h 15135727"/>
              <a:gd name="connsiteX236" fmla="*/ 3152274 w 8128084"/>
              <a:gd name="connsiteY236" fmla="*/ 14341642 h 15135727"/>
              <a:gd name="connsiteX237" fmla="*/ 3226135 w 8128084"/>
              <a:gd name="connsiteY237" fmla="*/ 14269453 h 15135727"/>
              <a:gd name="connsiteX238" fmla="*/ 3152274 w 8128084"/>
              <a:gd name="connsiteY238" fmla="*/ 14197264 h 15135727"/>
              <a:gd name="connsiteX239" fmla="*/ 3152274 w 8128084"/>
              <a:gd name="connsiteY239" fmla="*/ 14052885 h 15135727"/>
              <a:gd name="connsiteX240" fmla="*/ 3086435 w 8128084"/>
              <a:gd name="connsiteY240" fmla="*/ 14037845 h 15135727"/>
              <a:gd name="connsiteX241" fmla="*/ 3056021 w 8128084"/>
              <a:gd name="connsiteY241" fmla="*/ 14153148 h 15135727"/>
              <a:gd name="connsiteX242" fmla="*/ 2935706 w 8128084"/>
              <a:gd name="connsiteY242" fmla="*/ 14076948 h 15135727"/>
              <a:gd name="connsiteX243" fmla="*/ 2863516 w 8128084"/>
              <a:gd name="connsiteY243" fmla="*/ 14093324 h 15135727"/>
              <a:gd name="connsiteX244" fmla="*/ 2804527 w 8128084"/>
              <a:gd name="connsiteY244" fmla="*/ 14218653 h 15135727"/>
              <a:gd name="connsiteX245" fmla="*/ 2719137 w 8128084"/>
              <a:gd name="connsiteY245" fmla="*/ 14197264 h 15135727"/>
              <a:gd name="connsiteX246" fmla="*/ 2653298 w 8128084"/>
              <a:gd name="connsiteY246" fmla="*/ 14248064 h 15135727"/>
              <a:gd name="connsiteX247" fmla="*/ 2560721 w 8128084"/>
              <a:gd name="connsiteY247" fmla="*/ 14150474 h 15135727"/>
              <a:gd name="connsiteX248" fmla="*/ 2436729 w 8128084"/>
              <a:gd name="connsiteY248" fmla="*/ 13804566 h 15135727"/>
              <a:gd name="connsiteX249" fmla="*/ 2550527 w 8128084"/>
              <a:gd name="connsiteY249" fmla="*/ 13805903 h 15135727"/>
              <a:gd name="connsiteX250" fmla="*/ 2729498 w 8128084"/>
              <a:gd name="connsiteY250" fmla="*/ 13812253 h 15135727"/>
              <a:gd name="connsiteX251" fmla="*/ 2633077 w 8128084"/>
              <a:gd name="connsiteY251" fmla="*/ 13755103 h 15135727"/>
              <a:gd name="connsiteX252" fmla="*/ 2553369 w 8128084"/>
              <a:gd name="connsiteY252" fmla="*/ 13475369 h 15135727"/>
              <a:gd name="connsiteX253" fmla="*/ 2658645 w 8128084"/>
              <a:gd name="connsiteY253" fmla="*/ 13224711 h 15135727"/>
              <a:gd name="connsiteX254" fmla="*/ 2719137 w 8128084"/>
              <a:gd name="connsiteY254" fmla="*/ 13042232 h 15135727"/>
              <a:gd name="connsiteX255" fmla="*/ 2791327 w 8128084"/>
              <a:gd name="connsiteY255" fmla="*/ 12945979 h 15135727"/>
              <a:gd name="connsiteX256" fmla="*/ 2969627 w 8128084"/>
              <a:gd name="connsiteY256" fmla="*/ 12929603 h 15135727"/>
              <a:gd name="connsiteX257" fmla="*/ 3031958 w 8128084"/>
              <a:gd name="connsiteY257" fmla="*/ 13090358 h 15135727"/>
              <a:gd name="connsiteX258" fmla="*/ 3102977 w 8128084"/>
              <a:gd name="connsiteY258" fmla="*/ 12974053 h 15135727"/>
              <a:gd name="connsiteX259" fmla="*/ 3043321 w 8128084"/>
              <a:gd name="connsiteY259" fmla="*/ 12836024 h 15135727"/>
              <a:gd name="connsiteX260" fmla="*/ 2849479 w 8128084"/>
              <a:gd name="connsiteY260" fmla="*/ 12815637 h 15135727"/>
              <a:gd name="connsiteX261" fmla="*/ 2815390 w 8128084"/>
              <a:gd name="connsiteY261" fmla="*/ 12777537 h 15135727"/>
              <a:gd name="connsiteX262" fmla="*/ 2887077 w 8128084"/>
              <a:gd name="connsiteY262" fmla="*/ 12586703 h 15135727"/>
              <a:gd name="connsiteX263" fmla="*/ 3153777 w 8128084"/>
              <a:gd name="connsiteY263" fmla="*/ 12516853 h 15135727"/>
              <a:gd name="connsiteX264" fmla="*/ 3239837 w 8128084"/>
              <a:gd name="connsiteY264" fmla="*/ 12311314 h 15135727"/>
              <a:gd name="connsiteX265" fmla="*/ 3104148 w 8128084"/>
              <a:gd name="connsiteY265" fmla="*/ 12320337 h 15135727"/>
              <a:gd name="connsiteX266" fmla="*/ 3040648 w 8128084"/>
              <a:gd name="connsiteY266" fmla="*/ 12320337 h 15135727"/>
              <a:gd name="connsiteX267" fmla="*/ 2956927 w 8128084"/>
              <a:gd name="connsiteY267" fmla="*/ 12237453 h 15135727"/>
              <a:gd name="connsiteX268" fmla="*/ 3007895 w 8128084"/>
              <a:gd name="connsiteY268" fmla="*/ 12079706 h 15135727"/>
              <a:gd name="connsiteX269" fmla="*/ 2810042 w 8128084"/>
              <a:gd name="connsiteY269" fmla="*/ 11954377 h 15135727"/>
              <a:gd name="connsiteX270" fmla="*/ 2863516 w 8128084"/>
              <a:gd name="connsiteY270" fmla="*/ 11694695 h 15135727"/>
              <a:gd name="connsiteX271" fmla="*/ 2817227 w 8128084"/>
              <a:gd name="connsiteY271" fmla="*/ 11507203 h 15135727"/>
              <a:gd name="connsiteX272" fmla="*/ 2911642 w 8128084"/>
              <a:gd name="connsiteY272" fmla="*/ 11454064 h 15135727"/>
              <a:gd name="connsiteX273" fmla="*/ 2988677 w 8128084"/>
              <a:gd name="connsiteY273" fmla="*/ 11494503 h 15135727"/>
              <a:gd name="connsiteX274" fmla="*/ 3011571 w 8128084"/>
              <a:gd name="connsiteY274" fmla="*/ 11454064 h 15135727"/>
              <a:gd name="connsiteX275" fmla="*/ 2850482 w 8128084"/>
              <a:gd name="connsiteY275" fmla="*/ 11381874 h 15135727"/>
              <a:gd name="connsiteX276" fmla="*/ 2993858 w 8128084"/>
              <a:gd name="connsiteY276" fmla="*/ 11266571 h 15135727"/>
              <a:gd name="connsiteX277" fmla="*/ 3007895 w 8128084"/>
              <a:gd name="connsiteY277" fmla="*/ 11189369 h 15135727"/>
              <a:gd name="connsiteX278" fmla="*/ 2874879 w 8128084"/>
              <a:gd name="connsiteY278" fmla="*/ 11179342 h 15135727"/>
              <a:gd name="connsiteX279" fmla="*/ 2919329 w 8128084"/>
              <a:gd name="connsiteY279" fmla="*/ 11023600 h 15135727"/>
              <a:gd name="connsiteX280" fmla="*/ 2887579 w 8128084"/>
              <a:gd name="connsiteY280" fmla="*/ 10924674 h 15135727"/>
              <a:gd name="connsiteX281" fmla="*/ 2760914 w 8128084"/>
              <a:gd name="connsiteY281" fmla="*/ 11065377 h 15135727"/>
              <a:gd name="connsiteX282" fmla="*/ 2667000 w 8128084"/>
              <a:gd name="connsiteY282" fmla="*/ 10969124 h 15135727"/>
              <a:gd name="connsiteX283" fmla="*/ 2607845 w 8128084"/>
              <a:gd name="connsiteY283" fmla="*/ 11071727 h 15135727"/>
              <a:gd name="connsiteX284" fmla="*/ 2526632 w 8128084"/>
              <a:gd name="connsiteY284" fmla="*/ 11117179 h 15135727"/>
              <a:gd name="connsiteX285" fmla="*/ 2410827 w 8128084"/>
              <a:gd name="connsiteY285" fmla="*/ 11100803 h 15135727"/>
              <a:gd name="connsiteX286" fmla="*/ 2334127 w 8128084"/>
              <a:gd name="connsiteY286" fmla="*/ 10996864 h 15135727"/>
              <a:gd name="connsiteX287" fmla="*/ 2358190 w 8128084"/>
              <a:gd name="connsiteY287" fmla="*/ 10732169 h 15135727"/>
              <a:gd name="connsiteX288" fmla="*/ 2372227 w 8128084"/>
              <a:gd name="connsiteY288" fmla="*/ 10689390 h 15135727"/>
              <a:gd name="connsiteX289" fmla="*/ 2533316 w 8128084"/>
              <a:gd name="connsiteY289" fmla="*/ 10574087 h 15135727"/>
              <a:gd name="connsiteX290" fmla="*/ 2598821 w 8128084"/>
              <a:gd name="connsiteY290" fmla="*/ 10684042 h 15135727"/>
              <a:gd name="connsiteX291" fmla="*/ 2683877 w 8128084"/>
              <a:gd name="connsiteY291" fmla="*/ 10745203 h 15135727"/>
              <a:gd name="connsiteX292" fmla="*/ 2767264 w 8128084"/>
              <a:gd name="connsiteY292" fmla="*/ 10684042 h 15135727"/>
              <a:gd name="connsiteX293" fmla="*/ 2646948 w 8128084"/>
              <a:gd name="connsiteY293" fmla="*/ 10515600 h 15135727"/>
              <a:gd name="connsiteX294" fmla="*/ 2815390 w 8128084"/>
              <a:gd name="connsiteY294" fmla="*/ 10395285 h 15135727"/>
              <a:gd name="connsiteX295" fmla="*/ 2899777 w 8128084"/>
              <a:gd name="connsiteY295" fmla="*/ 10453103 h 15135727"/>
              <a:gd name="connsiteX296" fmla="*/ 2899777 w 8128084"/>
              <a:gd name="connsiteY296" fmla="*/ 10586453 h 15135727"/>
              <a:gd name="connsiteX297" fmla="*/ 2982327 w 8128084"/>
              <a:gd name="connsiteY297" fmla="*/ 10459453 h 15135727"/>
              <a:gd name="connsiteX298" fmla="*/ 3080085 w 8128084"/>
              <a:gd name="connsiteY298" fmla="*/ 10419348 h 15135727"/>
              <a:gd name="connsiteX299" fmla="*/ 3248527 w 8128084"/>
              <a:gd name="connsiteY299" fmla="*/ 10539664 h 15135727"/>
              <a:gd name="connsiteX300" fmla="*/ 3320716 w 8128084"/>
              <a:gd name="connsiteY300" fmla="*/ 10659979 h 15135727"/>
              <a:gd name="connsiteX301" fmla="*/ 3465095 w 8128084"/>
              <a:gd name="connsiteY301" fmla="*/ 10659979 h 15135727"/>
              <a:gd name="connsiteX302" fmla="*/ 3441032 w 8128084"/>
              <a:gd name="connsiteY302" fmla="*/ 10491537 h 15135727"/>
              <a:gd name="connsiteX303" fmla="*/ 3356977 w 8128084"/>
              <a:gd name="connsiteY303" fmla="*/ 10408653 h 15135727"/>
              <a:gd name="connsiteX304" fmla="*/ 3348456 w 8128084"/>
              <a:gd name="connsiteY304" fmla="*/ 10282656 h 15135727"/>
              <a:gd name="connsiteX305" fmla="*/ 3198227 w 8128084"/>
              <a:gd name="connsiteY305" fmla="*/ 10319753 h 15135727"/>
              <a:gd name="connsiteX306" fmla="*/ 3152274 w 8128084"/>
              <a:gd name="connsiteY306" fmla="*/ 10250906 h 15135727"/>
              <a:gd name="connsiteX307" fmla="*/ 3176337 w 8128084"/>
              <a:gd name="connsiteY307" fmla="*/ 10178716 h 15135727"/>
              <a:gd name="connsiteX308" fmla="*/ 3104148 w 8128084"/>
              <a:gd name="connsiteY308" fmla="*/ 10154653 h 15135727"/>
              <a:gd name="connsiteX309" fmla="*/ 2975977 w 8128084"/>
              <a:gd name="connsiteY309" fmla="*/ 10167353 h 15135727"/>
              <a:gd name="connsiteX310" fmla="*/ 3007895 w 8128084"/>
              <a:gd name="connsiteY310" fmla="*/ 9962148 h 15135727"/>
              <a:gd name="connsiteX311" fmla="*/ 3176337 w 8128084"/>
              <a:gd name="connsiteY311" fmla="*/ 9889958 h 15135727"/>
              <a:gd name="connsiteX312" fmla="*/ 2959769 w 8128084"/>
              <a:gd name="connsiteY312" fmla="*/ 9504948 h 15135727"/>
              <a:gd name="connsiteX313" fmla="*/ 2791327 w 8128084"/>
              <a:gd name="connsiteY313" fmla="*/ 9456821 h 15135727"/>
              <a:gd name="connsiteX314" fmla="*/ 2574758 w 8128084"/>
              <a:gd name="connsiteY314" fmla="*/ 9336506 h 15135727"/>
              <a:gd name="connsiteX315" fmla="*/ 2671177 w 8128084"/>
              <a:gd name="connsiteY315" fmla="*/ 9189453 h 15135727"/>
              <a:gd name="connsiteX316" fmla="*/ 2684045 w 8128084"/>
              <a:gd name="connsiteY316" fmla="*/ 9109911 h 15135727"/>
              <a:gd name="connsiteX317" fmla="*/ 2580774 w 8128084"/>
              <a:gd name="connsiteY317" fmla="*/ 9069471 h 15135727"/>
              <a:gd name="connsiteX318" fmla="*/ 2622885 w 8128084"/>
              <a:gd name="connsiteY318" fmla="*/ 8975558 h 15135727"/>
              <a:gd name="connsiteX319" fmla="*/ 2430379 w 8128084"/>
              <a:gd name="connsiteY319" fmla="*/ 8999621 h 15135727"/>
              <a:gd name="connsiteX320" fmla="*/ 2261937 w 8128084"/>
              <a:gd name="connsiteY320" fmla="*/ 9168064 h 15135727"/>
              <a:gd name="connsiteX321" fmla="*/ 2237874 w 8128084"/>
              <a:gd name="connsiteY321" fmla="*/ 8999621 h 15135727"/>
              <a:gd name="connsiteX322" fmla="*/ 2117558 w 8128084"/>
              <a:gd name="connsiteY322" fmla="*/ 8975558 h 15135727"/>
              <a:gd name="connsiteX323" fmla="*/ 2045369 w 8128084"/>
              <a:gd name="connsiteY323" fmla="*/ 8783053 h 15135727"/>
              <a:gd name="connsiteX324" fmla="*/ 1852864 w 8128084"/>
              <a:gd name="connsiteY324" fmla="*/ 8758990 h 15135727"/>
              <a:gd name="connsiteX325" fmla="*/ 1636295 w 8128084"/>
              <a:gd name="connsiteY325" fmla="*/ 8927432 h 15135727"/>
              <a:gd name="connsiteX326" fmla="*/ 1588169 w 8128084"/>
              <a:gd name="connsiteY326" fmla="*/ 9023685 h 15135727"/>
              <a:gd name="connsiteX327" fmla="*/ 1515979 w 8128084"/>
              <a:gd name="connsiteY327" fmla="*/ 8879306 h 15135727"/>
              <a:gd name="connsiteX328" fmla="*/ 1347537 w 8128084"/>
              <a:gd name="connsiteY328" fmla="*/ 8879306 h 15135727"/>
              <a:gd name="connsiteX329" fmla="*/ 1347537 w 8128084"/>
              <a:gd name="connsiteY329" fmla="*/ 8710864 h 15135727"/>
              <a:gd name="connsiteX330" fmla="*/ 1106906 w 8128084"/>
              <a:gd name="connsiteY330" fmla="*/ 8783053 h 15135727"/>
              <a:gd name="connsiteX331" fmla="*/ 890337 w 8128084"/>
              <a:gd name="connsiteY331" fmla="*/ 8686800 h 15135727"/>
              <a:gd name="connsiteX332" fmla="*/ 649706 w 8128084"/>
              <a:gd name="connsiteY332" fmla="*/ 8662737 h 15135727"/>
              <a:gd name="connsiteX333" fmla="*/ 385011 w 8128084"/>
              <a:gd name="connsiteY333" fmla="*/ 8566485 h 15135727"/>
              <a:gd name="connsiteX334" fmla="*/ 577516 w 8128084"/>
              <a:gd name="connsiteY334" fmla="*/ 8373979 h 15135727"/>
              <a:gd name="connsiteX335" fmla="*/ 794085 w 8128084"/>
              <a:gd name="connsiteY335" fmla="*/ 8301790 h 15135727"/>
              <a:gd name="connsiteX336" fmla="*/ 745958 w 8128084"/>
              <a:gd name="connsiteY336" fmla="*/ 8133348 h 15135727"/>
              <a:gd name="connsiteX337" fmla="*/ 818148 w 8128084"/>
              <a:gd name="connsiteY337" fmla="*/ 7820527 h 15135727"/>
              <a:gd name="connsiteX338" fmla="*/ 697832 w 8128084"/>
              <a:gd name="connsiteY338" fmla="*/ 7820527 h 15135727"/>
              <a:gd name="connsiteX339" fmla="*/ 625642 w 8128084"/>
              <a:gd name="connsiteY339" fmla="*/ 7916779 h 15135727"/>
              <a:gd name="connsiteX340" fmla="*/ 457200 w 8128084"/>
              <a:gd name="connsiteY340" fmla="*/ 7820527 h 15135727"/>
              <a:gd name="connsiteX341" fmla="*/ 529390 w 8128084"/>
              <a:gd name="connsiteY341" fmla="*/ 7700211 h 15135727"/>
              <a:gd name="connsiteX342" fmla="*/ 938464 w 8128084"/>
              <a:gd name="connsiteY342" fmla="*/ 7676148 h 15135727"/>
              <a:gd name="connsiteX343" fmla="*/ 1058779 w 8128084"/>
              <a:gd name="connsiteY343" fmla="*/ 7459579 h 15135727"/>
              <a:gd name="connsiteX344" fmla="*/ 1203158 w 8128084"/>
              <a:gd name="connsiteY344" fmla="*/ 7603958 h 15135727"/>
              <a:gd name="connsiteX345" fmla="*/ 1299411 w 8128084"/>
              <a:gd name="connsiteY345" fmla="*/ 7555832 h 15135727"/>
              <a:gd name="connsiteX346" fmla="*/ 1443790 w 8128084"/>
              <a:gd name="connsiteY346" fmla="*/ 7507706 h 15135727"/>
              <a:gd name="connsiteX347" fmla="*/ 1684421 w 8128084"/>
              <a:gd name="connsiteY347" fmla="*/ 7603958 h 15135727"/>
              <a:gd name="connsiteX348" fmla="*/ 1684421 w 8128084"/>
              <a:gd name="connsiteY348" fmla="*/ 7603958 h 15135727"/>
              <a:gd name="connsiteX349" fmla="*/ 1540042 w 8128084"/>
              <a:gd name="connsiteY349" fmla="*/ 7363327 h 15135727"/>
              <a:gd name="connsiteX350" fmla="*/ 1299411 w 8128084"/>
              <a:gd name="connsiteY350" fmla="*/ 7315200 h 15135727"/>
              <a:gd name="connsiteX351" fmla="*/ 1130969 w 8128084"/>
              <a:gd name="connsiteY351" fmla="*/ 7339264 h 15135727"/>
              <a:gd name="connsiteX352" fmla="*/ 1034716 w 8128084"/>
              <a:gd name="connsiteY352" fmla="*/ 7315200 h 15135727"/>
              <a:gd name="connsiteX353" fmla="*/ 1155032 w 8128084"/>
              <a:gd name="connsiteY353" fmla="*/ 7050506 h 15135727"/>
              <a:gd name="connsiteX354" fmla="*/ 1155032 w 8128084"/>
              <a:gd name="connsiteY354" fmla="*/ 6930190 h 15135727"/>
              <a:gd name="connsiteX355" fmla="*/ 1155032 w 8128084"/>
              <a:gd name="connsiteY355" fmla="*/ 6761748 h 15135727"/>
              <a:gd name="connsiteX356" fmla="*/ 1203158 w 8128084"/>
              <a:gd name="connsiteY356" fmla="*/ 6617369 h 15135727"/>
              <a:gd name="connsiteX357" fmla="*/ 1371600 w 8128084"/>
              <a:gd name="connsiteY357" fmla="*/ 6472990 h 15135727"/>
              <a:gd name="connsiteX358" fmla="*/ 1443790 w 8128084"/>
              <a:gd name="connsiteY358" fmla="*/ 6328611 h 15135727"/>
              <a:gd name="connsiteX359" fmla="*/ 1419727 w 8128084"/>
              <a:gd name="connsiteY359" fmla="*/ 6208295 h 15135727"/>
              <a:gd name="connsiteX360" fmla="*/ 1275348 w 8128084"/>
              <a:gd name="connsiteY360" fmla="*/ 6304548 h 15135727"/>
              <a:gd name="connsiteX361" fmla="*/ 1323474 w 8128084"/>
              <a:gd name="connsiteY361" fmla="*/ 6015790 h 15135727"/>
              <a:gd name="connsiteX362" fmla="*/ 1540042 w 8128084"/>
              <a:gd name="connsiteY362" fmla="*/ 5871411 h 15135727"/>
              <a:gd name="connsiteX363" fmla="*/ 1540042 w 8128084"/>
              <a:gd name="connsiteY363" fmla="*/ 5751095 h 15135727"/>
              <a:gd name="connsiteX364" fmla="*/ 1395664 w 8128084"/>
              <a:gd name="connsiteY364" fmla="*/ 5799221 h 15135727"/>
              <a:gd name="connsiteX365" fmla="*/ 1179095 w 8128084"/>
              <a:gd name="connsiteY365" fmla="*/ 5799221 h 15135727"/>
              <a:gd name="connsiteX366" fmla="*/ 890337 w 8128084"/>
              <a:gd name="connsiteY366" fmla="*/ 5775158 h 15135727"/>
              <a:gd name="connsiteX367" fmla="*/ 697832 w 8128084"/>
              <a:gd name="connsiteY367" fmla="*/ 5606716 h 15135727"/>
              <a:gd name="connsiteX368" fmla="*/ 577516 w 8128084"/>
              <a:gd name="connsiteY368" fmla="*/ 5582653 h 15135727"/>
              <a:gd name="connsiteX369" fmla="*/ 697832 w 8128084"/>
              <a:gd name="connsiteY369" fmla="*/ 5775158 h 15135727"/>
              <a:gd name="connsiteX370" fmla="*/ 409074 w 8128084"/>
              <a:gd name="connsiteY370" fmla="*/ 5799221 h 15135727"/>
              <a:gd name="connsiteX371" fmla="*/ 168442 w 8128084"/>
              <a:gd name="connsiteY371" fmla="*/ 5702969 h 15135727"/>
              <a:gd name="connsiteX372" fmla="*/ 264695 w 8128084"/>
              <a:gd name="connsiteY372" fmla="*/ 5558590 h 15135727"/>
              <a:gd name="connsiteX373" fmla="*/ 144379 w 8128084"/>
              <a:gd name="connsiteY373" fmla="*/ 5510464 h 15135727"/>
              <a:gd name="connsiteX374" fmla="*/ 0 w 8128084"/>
              <a:gd name="connsiteY374" fmla="*/ 5462337 h 15135727"/>
              <a:gd name="connsiteX375" fmla="*/ 96253 w 8128084"/>
              <a:gd name="connsiteY375"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42827 w 8128084"/>
              <a:gd name="connsiteY202" fmla="*/ 14383753 h 15135727"/>
              <a:gd name="connsiteX203" fmla="*/ 4403558 w 8128084"/>
              <a:gd name="connsiteY203" fmla="*/ 14437895 h 15135727"/>
              <a:gd name="connsiteX204" fmla="*/ 4340058 w 8128084"/>
              <a:gd name="connsiteY204" fmla="*/ 14475995 h 15135727"/>
              <a:gd name="connsiteX205" fmla="*/ 4303127 w 8128084"/>
              <a:gd name="connsiteY205" fmla="*/ 14364703 h 15135727"/>
              <a:gd name="connsiteX206" fmla="*/ 4276892 w 8128084"/>
              <a:gd name="connsiteY206" fmla="*/ 14296190 h 15135727"/>
              <a:gd name="connsiteX207" fmla="*/ 4235116 w 8128084"/>
              <a:gd name="connsiteY207" fmla="*/ 14341642 h 15135727"/>
              <a:gd name="connsiteX208" fmla="*/ 4162927 w 8128084"/>
              <a:gd name="connsiteY208" fmla="*/ 14389769 h 15135727"/>
              <a:gd name="connsiteX209" fmla="*/ 4137527 w 8128084"/>
              <a:gd name="connsiteY209" fmla="*/ 14364369 h 15135727"/>
              <a:gd name="connsiteX210" fmla="*/ 3998327 w 8128084"/>
              <a:gd name="connsiteY210" fmla="*/ 14409153 h 15135727"/>
              <a:gd name="connsiteX211" fmla="*/ 4023727 w 8128084"/>
              <a:gd name="connsiteY211" fmla="*/ 14275803 h 15135727"/>
              <a:gd name="connsiteX212" fmla="*/ 3915945 w 8128084"/>
              <a:gd name="connsiteY212" fmla="*/ 14289840 h 15135727"/>
              <a:gd name="connsiteX213" fmla="*/ 3801979 w 8128084"/>
              <a:gd name="connsiteY213" fmla="*/ 14293516 h 15135727"/>
              <a:gd name="connsiteX214" fmla="*/ 3719764 w 8128084"/>
              <a:gd name="connsiteY214" fmla="*/ 14415169 h 15135727"/>
              <a:gd name="connsiteX215" fmla="*/ 3625850 w 8128084"/>
              <a:gd name="connsiteY215" fmla="*/ 14616364 h 15135727"/>
              <a:gd name="connsiteX216" fmla="*/ 3513221 w 8128084"/>
              <a:gd name="connsiteY216" fmla="*/ 14726653 h 15135727"/>
              <a:gd name="connsiteX217" fmla="*/ 3583071 w 8128084"/>
              <a:gd name="connsiteY217" fmla="*/ 14832932 h 15135727"/>
              <a:gd name="connsiteX218" fmla="*/ 3633537 w 8128084"/>
              <a:gd name="connsiteY218" fmla="*/ 14967285 h 15135727"/>
              <a:gd name="connsiteX219" fmla="*/ 3609474 w 8128084"/>
              <a:gd name="connsiteY219" fmla="*/ 15087600 h 15135727"/>
              <a:gd name="connsiteX220" fmla="*/ 3479132 w 8128084"/>
              <a:gd name="connsiteY220" fmla="*/ 14975974 h 15135727"/>
              <a:gd name="connsiteX221" fmla="*/ 3304340 w 8128084"/>
              <a:gd name="connsiteY221" fmla="*/ 14949237 h 15135727"/>
              <a:gd name="connsiteX222" fmla="*/ 3261227 w 8128084"/>
              <a:gd name="connsiteY222" fmla="*/ 14787145 h 15135727"/>
              <a:gd name="connsiteX223" fmla="*/ 3128211 w 8128084"/>
              <a:gd name="connsiteY223" fmla="*/ 14919158 h 15135727"/>
              <a:gd name="connsiteX224" fmla="*/ 3090277 w 8128084"/>
              <a:gd name="connsiteY224" fmla="*/ 15075903 h 15135727"/>
              <a:gd name="connsiteX225" fmla="*/ 2959769 w 8128084"/>
              <a:gd name="connsiteY225" fmla="*/ 15135727 h 15135727"/>
              <a:gd name="connsiteX226" fmla="*/ 2891256 w 8128084"/>
              <a:gd name="connsiteY226" fmla="*/ 14945895 h 15135727"/>
              <a:gd name="connsiteX227" fmla="*/ 2829927 w 8128084"/>
              <a:gd name="connsiteY227" fmla="*/ 14872703 h 15135727"/>
              <a:gd name="connsiteX228" fmla="*/ 2887579 w 8128084"/>
              <a:gd name="connsiteY228" fmla="*/ 14774779 h 15135727"/>
              <a:gd name="connsiteX229" fmla="*/ 2779127 w 8128084"/>
              <a:gd name="connsiteY229" fmla="*/ 14694903 h 15135727"/>
              <a:gd name="connsiteX230" fmla="*/ 2839453 w 8128084"/>
              <a:gd name="connsiteY230" fmla="*/ 14582274 h 15135727"/>
              <a:gd name="connsiteX231" fmla="*/ 2935706 w 8128084"/>
              <a:gd name="connsiteY231" fmla="*/ 14510085 h 15135727"/>
              <a:gd name="connsiteX232" fmla="*/ 2948406 w 8128084"/>
              <a:gd name="connsiteY232" fmla="*/ 14554535 h 15135727"/>
              <a:gd name="connsiteX233" fmla="*/ 2855327 w 8128084"/>
              <a:gd name="connsiteY233" fmla="*/ 14371053 h 15135727"/>
              <a:gd name="connsiteX234" fmla="*/ 3014077 w 8128084"/>
              <a:gd name="connsiteY234" fmla="*/ 14447253 h 15135727"/>
              <a:gd name="connsiteX235" fmla="*/ 3029285 w 8128084"/>
              <a:gd name="connsiteY235" fmla="*/ 14363032 h 15135727"/>
              <a:gd name="connsiteX236" fmla="*/ 3152274 w 8128084"/>
              <a:gd name="connsiteY236" fmla="*/ 14341642 h 15135727"/>
              <a:gd name="connsiteX237" fmla="*/ 3226135 w 8128084"/>
              <a:gd name="connsiteY237" fmla="*/ 14269453 h 15135727"/>
              <a:gd name="connsiteX238" fmla="*/ 3152274 w 8128084"/>
              <a:gd name="connsiteY238" fmla="*/ 14197264 h 15135727"/>
              <a:gd name="connsiteX239" fmla="*/ 3152274 w 8128084"/>
              <a:gd name="connsiteY239" fmla="*/ 14052885 h 15135727"/>
              <a:gd name="connsiteX240" fmla="*/ 3086435 w 8128084"/>
              <a:gd name="connsiteY240" fmla="*/ 14037845 h 15135727"/>
              <a:gd name="connsiteX241" fmla="*/ 3056021 w 8128084"/>
              <a:gd name="connsiteY241" fmla="*/ 14153148 h 15135727"/>
              <a:gd name="connsiteX242" fmla="*/ 2935706 w 8128084"/>
              <a:gd name="connsiteY242" fmla="*/ 14076948 h 15135727"/>
              <a:gd name="connsiteX243" fmla="*/ 2863516 w 8128084"/>
              <a:gd name="connsiteY243" fmla="*/ 14093324 h 15135727"/>
              <a:gd name="connsiteX244" fmla="*/ 2804527 w 8128084"/>
              <a:gd name="connsiteY244" fmla="*/ 14218653 h 15135727"/>
              <a:gd name="connsiteX245" fmla="*/ 2719137 w 8128084"/>
              <a:gd name="connsiteY245" fmla="*/ 14197264 h 15135727"/>
              <a:gd name="connsiteX246" fmla="*/ 2653298 w 8128084"/>
              <a:gd name="connsiteY246" fmla="*/ 14248064 h 15135727"/>
              <a:gd name="connsiteX247" fmla="*/ 2560721 w 8128084"/>
              <a:gd name="connsiteY247" fmla="*/ 14150474 h 15135727"/>
              <a:gd name="connsiteX248" fmla="*/ 2436729 w 8128084"/>
              <a:gd name="connsiteY248" fmla="*/ 13804566 h 15135727"/>
              <a:gd name="connsiteX249" fmla="*/ 2550527 w 8128084"/>
              <a:gd name="connsiteY249" fmla="*/ 13805903 h 15135727"/>
              <a:gd name="connsiteX250" fmla="*/ 2729498 w 8128084"/>
              <a:gd name="connsiteY250" fmla="*/ 13812253 h 15135727"/>
              <a:gd name="connsiteX251" fmla="*/ 2633077 w 8128084"/>
              <a:gd name="connsiteY251" fmla="*/ 13755103 h 15135727"/>
              <a:gd name="connsiteX252" fmla="*/ 2553369 w 8128084"/>
              <a:gd name="connsiteY252" fmla="*/ 13475369 h 15135727"/>
              <a:gd name="connsiteX253" fmla="*/ 2658645 w 8128084"/>
              <a:gd name="connsiteY253" fmla="*/ 13224711 h 15135727"/>
              <a:gd name="connsiteX254" fmla="*/ 2719137 w 8128084"/>
              <a:gd name="connsiteY254" fmla="*/ 13042232 h 15135727"/>
              <a:gd name="connsiteX255" fmla="*/ 2791327 w 8128084"/>
              <a:gd name="connsiteY255" fmla="*/ 12945979 h 15135727"/>
              <a:gd name="connsiteX256" fmla="*/ 2969627 w 8128084"/>
              <a:gd name="connsiteY256" fmla="*/ 12929603 h 15135727"/>
              <a:gd name="connsiteX257" fmla="*/ 3031958 w 8128084"/>
              <a:gd name="connsiteY257" fmla="*/ 13090358 h 15135727"/>
              <a:gd name="connsiteX258" fmla="*/ 3102977 w 8128084"/>
              <a:gd name="connsiteY258" fmla="*/ 12974053 h 15135727"/>
              <a:gd name="connsiteX259" fmla="*/ 3043321 w 8128084"/>
              <a:gd name="connsiteY259" fmla="*/ 12836024 h 15135727"/>
              <a:gd name="connsiteX260" fmla="*/ 2849479 w 8128084"/>
              <a:gd name="connsiteY260" fmla="*/ 12815637 h 15135727"/>
              <a:gd name="connsiteX261" fmla="*/ 2815390 w 8128084"/>
              <a:gd name="connsiteY261" fmla="*/ 12777537 h 15135727"/>
              <a:gd name="connsiteX262" fmla="*/ 2887077 w 8128084"/>
              <a:gd name="connsiteY262" fmla="*/ 12586703 h 15135727"/>
              <a:gd name="connsiteX263" fmla="*/ 3153777 w 8128084"/>
              <a:gd name="connsiteY263" fmla="*/ 12516853 h 15135727"/>
              <a:gd name="connsiteX264" fmla="*/ 3239837 w 8128084"/>
              <a:gd name="connsiteY264" fmla="*/ 12311314 h 15135727"/>
              <a:gd name="connsiteX265" fmla="*/ 3104148 w 8128084"/>
              <a:gd name="connsiteY265" fmla="*/ 12320337 h 15135727"/>
              <a:gd name="connsiteX266" fmla="*/ 3040648 w 8128084"/>
              <a:gd name="connsiteY266" fmla="*/ 12320337 h 15135727"/>
              <a:gd name="connsiteX267" fmla="*/ 2956927 w 8128084"/>
              <a:gd name="connsiteY267" fmla="*/ 12237453 h 15135727"/>
              <a:gd name="connsiteX268" fmla="*/ 3007895 w 8128084"/>
              <a:gd name="connsiteY268" fmla="*/ 12079706 h 15135727"/>
              <a:gd name="connsiteX269" fmla="*/ 2810042 w 8128084"/>
              <a:gd name="connsiteY269" fmla="*/ 11954377 h 15135727"/>
              <a:gd name="connsiteX270" fmla="*/ 2863516 w 8128084"/>
              <a:gd name="connsiteY270" fmla="*/ 11694695 h 15135727"/>
              <a:gd name="connsiteX271" fmla="*/ 2817227 w 8128084"/>
              <a:gd name="connsiteY271" fmla="*/ 11507203 h 15135727"/>
              <a:gd name="connsiteX272" fmla="*/ 2911642 w 8128084"/>
              <a:gd name="connsiteY272" fmla="*/ 11454064 h 15135727"/>
              <a:gd name="connsiteX273" fmla="*/ 2988677 w 8128084"/>
              <a:gd name="connsiteY273" fmla="*/ 11494503 h 15135727"/>
              <a:gd name="connsiteX274" fmla="*/ 3011571 w 8128084"/>
              <a:gd name="connsiteY274" fmla="*/ 11454064 h 15135727"/>
              <a:gd name="connsiteX275" fmla="*/ 2850482 w 8128084"/>
              <a:gd name="connsiteY275" fmla="*/ 11381874 h 15135727"/>
              <a:gd name="connsiteX276" fmla="*/ 2993858 w 8128084"/>
              <a:gd name="connsiteY276" fmla="*/ 11266571 h 15135727"/>
              <a:gd name="connsiteX277" fmla="*/ 3007895 w 8128084"/>
              <a:gd name="connsiteY277" fmla="*/ 11189369 h 15135727"/>
              <a:gd name="connsiteX278" fmla="*/ 2874879 w 8128084"/>
              <a:gd name="connsiteY278" fmla="*/ 11179342 h 15135727"/>
              <a:gd name="connsiteX279" fmla="*/ 2919329 w 8128084"/>
              <a:gd name="connsiteY279" fmla="*/ 11023600 h 15135727"/>
              <a:gd name="connsiteX280" fmla="*/ 2887579 w 8128084"/>
              <a:gd name="connsiteY280" fmla="*/ 10924674 h 15135727"/>
              <a:gd name="connsiteX281" fmla="*/ 2760914 w 8128084"/>
              <a:gd name="connsiteY281" fmla="*/ 11065377 h 15135727"/>
              <a:gd name="connsiteX282" fmla="*/ 2667000 w 8128084"/>
              <a:gd name="connsiteY282" fmla="*/ 10969124 h 15135727"/>
              <a:gd name="connsiteX283" fmla="*/ 2607845 w 8128084"/>
              <a:gd name="connsiteY283" fmla="*/ 11071727 h 15135727"/>
              <a:gd name="connsiteX284" fmla="*/ 2526632 w 8128084"/>
              <a:gd name="connsiteY284" fmla="*/ 11117179 h 15135727"/>
              <a:gd name="connsiteX285" fmla="*/ 2410827 w 8128084"/>
              <a:gd name="connsiteY285" fmla="*/ 11100803 h 15135727"/>
              <a:gd name="connsiteX286" fmla="*/ 2334127 w 8128084"/>
              <a:gd name="connsiteY286" fmla="*/ 10996864 h 15135727"/>
              <a:gd name="connsiteX287" fmla="*/ 2358190 w 8128084"/>
              <a:gd name="connsiteY287" fmla="*/ 10732169 h 15135727"/>
              <a:gd name="connsiteX288" fmla="*/ 2372227 w 8128084"/>
              <a:gd name="connsiteY288" fmla="*/ 10689390 h 15135727"/>
              <a:gd name="connsiteX289" fmla="*/ 2533316 w 8128084"/>
              <a:gd name="connsiteY289" fmla="*/ 10574087 h 15135727"/>
              <a:gd name="connsiteX290" fmla="*/ 2598821 w 8128084"/>
              <a:gd name="connsiteY290" fmla="*/ 10684042 h 15135727"/>
              <a:gd name="connsiteX291" fmla="*/ 2683877 w 8128084"/>
              <a:gd name="connsiteY291" fmla="*/ 10745203 h 15135727"/>
              <a:gd name="connsiteX292" fmla="*/ 2767264 w 8128084"/>
              <a:gd name="connsiteY292" fmla="*/ 10684042 h 15135727"/>
              <a:gd name="connsiteX293" fmla="*/ 2646948 w 8128084"/>
              <a:gd name="connsiteY293" fmla="*/ 10515600 h 15135727"/>
              <a:gd name="connsiteX294" fmla="*/ 2815390 w 8128084"/>
              <a:gd name="connsiteY294" fmla="*/ 10395285 h 15135727"/>
              <a:gd name="connsiteX295" fmla="*/ 2899777 w 8128084"/>
              <a:gd name="connsiteY295" fmla="*/ 10453103 h 15135727"/>
              <a:gd name="connsiteX296" fmla="*/ 2899777 w 8128084"/>
              <a:gd name="connsiteY296" fmla="*/ 10586453 h 15135727"/>
              <a:gd name="connsiteX297" fmla="*/ 2982327 w 8128084"/>
              <a:gd name="connsiteY297" fmla="*/ 10459453 h 15135727"/>
              <a:gd name="connsiteX298" fmla="*/ 3080085 w 8128084"/>
              <a:gd name="connsiteY298" fmla="*/ 10419348 h 15135727"/>
              <a:gd name="connsiteX299" fmla="*/ 3248527 w 8128084"/>
              <a:gd name="connsiteY299" fmla="*/ 10539664 h 15135727"/>
              <a:gd name="connsiteX300" fmla="*/ 3320716 w 8128084"/>
              <a:gd name="connsiteY300" fmla="*/ 10659979 h 15135727"/>
              <a:gd name="connsiteX301" fmla="*/ 3465095 w 8128084"/>
              <a:gd name="connsiteY301" fmla="*/ 10659979 h 15135727"/>
              <a:gd name="connsiteX302" fmla="*/ 3441032 w 8128084"/>
              <a:gd name="connsiteY302" fmla="*/ 10491537 h 15135727"/>
              <a:gd name="connsiteX303" fmla="*/ 3356977 w 8128084"/>
              <a:gd name="connsiteY303" fmla="*/ 10408653 h 15135727"/>
              <a:gd name="connsiteX304" fmla="*/ 3348456 w 8128084"/>
              <a:gd name="connsiteY304" fmla="*/ 10282656 h 15135727"/>
              <a:gd name="connsiteX305" fmla="*/ 3198227 w 8128084"/>
              <a:gd name="connsiteY305" fmla="*/ 10319753 h 15135727"/>
              <a:gd name="connsiteX306" fmla="*/ 3152274 w 8128084"/>
              <a:gd name="connsiteY306" fmla="*/ 10250906 h 15135727"/>
              <a:gd name="connsiteX307" fmla="*/ 3176337 w 8128084"/>
              <a:gd name="connsiteY307" fmla="*/ 10178716 h 15135727"/>
              <a:gd name="connsiteX308" fmla="*/ 3104148 w 8128084"/>
              <a:gd name="connsiteY308" fmla="*/ 10154653 h 15135727"/>
              <a:gd name="connsiteX309" fmla="*/ 2975977 w 8128084"/>
              <a:gd name="connsiteY309" fmla="*/ 10167353 h 15135727"/>
              <a:gd name="connsiteX310" fmla="*/ 3007895 w 8128084"/>
              <a:gd name="connsiteY310" fmla="*/ 9962148 h 15135727"/>
              <a:gd name="connsiteX311" fmla="*/ 3176337 w 8128084"/>
              <a:gd name="connsiteY311" fmla="*/ 9889958 h 15135727"/>
              <a:gd name="connsiteX312" fmla="*/ 2959769 w 8128084"/>
              <a:gd name="connsiteY312" fmla="*/ 9504948 h 15135727"/>
              <a:gd name="connsiteX313" fmla="*/ 2791327 w 8128084"/>
              <a:gd name="connsiteY313" fmla="*/ 9456821 h 15135727"/>
              <a:gd name="connsiteX314" fmla="*/ 2574758 w 8128084"/>
              <a:gd name="connsiteY314" fmla="*/ 9336506 h 15135727"/>
              <a:gd name="connsiteX315" fmla="*/ 2671177 w 8128084"/>
              <a:gd name="connsiteY315" fmla="*/ 9189453 h 15135727"/>
              <a:gd name="connsiteX316" fmla="*/ 2684045 w 8128084"/>
              <a:gd name="connsiteY316" fmla="*/ 9109911 h 15135727"/>
              <a:gd name="connsiteX317" fmla="*/ 2580774 w 8128084"/>
              <a:gd name="connsiteY317" fmla="*/ 9069471 h 15135727"/>
              <a:gd name="connsiteX318" fmla="*/ 2546685 w 8128084"/>
              <a:gd name="connsiteY318" fmla="*/ 9051758 h 15135727"/>
              <a:gd name="connsiteX319" fmla="*/ 2430379 w 8128084"/>
              <a:gd name="connsiteY319" fmla="*/ 8999621 h 15135727"/>
              <a:gd name="connsiteX320" fmla="*/ 2261937 w 8128084"/>
              <a:gd name="connsiteY320" fmla="*/ 9168064 h 15135727"/>
              <a:gd name="connsiteX321" fmla="*/ 2237874 w 8128084"/>
              <a:gd name="connsiteY321" fmla="*/ 8999621 h 15135727"/>
              <a:gd name="connsiteX322" fmla="*/ 2117558 w 8128084"/>
              <a:gd name="connsiteY322" fmla="*/ 8975558 h 15135727"/>
              <a:gd name="connsiteX323" fmla="*/ 2045369 w 8128084"/>
              <a:gd name="connsiteY323" fmla="*/ 8783053 h 15135727"/>
              <a:gd name="connsiteX324" fmla="*/ 1852864 w 8128084"/>
              <a:gd name="connsiteY324" fmla="*/ 8758990 h 15135727"/>
              <a:gd name="connsiteX325" fmla="*/ 1636295 w 8128084"/>
              <a:gd name="connsiteY325" fmla="*/ 8927432 h 15135727"/>
              <a:gd name="connsiteX326" fmla="*/ 1588169 w 8128084"/>
              <a:gd name="connsiteY326" fmla="*/ 9023685 h 15135727"/>
              <a:gd name="connsiteX327" fmla="*/ 1515979 w 8128084"/>
              <a:gd name="connsiteY327" fmla="*/ 8879306 h 15135727"/>
              <a:gd name="connsiteX328" fmla="*/ 1347537 w 8128084"/>
              <a:gd name="connsiteY328" fmla="*/ 8879306 h 15135727"/>
              <a:gd name="connsiteX329" fmla="*/ 1347537 w 8128084"/>
              <a:gd name="connsiteY329" fmla="*/ 8710864 h 15135727"/>
              <a:gd name="connsiteX330" fmla="*/ 1106906 w 8128084"/>
              <a:gd name="connsiteY330" fmla="*/ 8783053 h 15135727"/>
              <a:gd name="connsiteX331" fmla="*/ 890337 w 8128084"/>
              <a:gd name="connsiteY331" fmla="*/ 8686800 h 15135727"/>
              <a:gd name="connsiteX332" fmla="*/ 649706 w 8128084"/>
              <a:gd name="connsiteY332" fmla="*/ 8662737 h 15135727"/>
              <a:gd name="connsiteX333" fmla="*/ 385011 w 8128084"/>
              <a:gd name="connsiteY333" fmla="*/ 8566485 h 15135727"/>
              <a:gd name="connsiteX334" fmla="*/ 577516 w 8128084"/>
              <a:gd name="connsiteY334" fmla="*/ 8373979 h 15135727"/>
              <a:gd name="connsiteX335" fmla="*/ 794085 w 8128084"/>
              <a:gd name="connsiteY335" fmla="*/ 8301790 h 15135727"/>
              <a:gd name="connsiteX336" fmla="*/ 745958 w 8128084"/>
              <a:gd name="connsiteY336" fmla="*/ 8133348 h 15135727"/>
              <a:gd name="connsiteX337" fmla="*/ 818148 w 8128084"/>
              <a:gd name="connsiteY337" fmla="*/ 7820527 h 15135727"/>
              <a:gd name="connsiteX338" fmla="*/ 697832 w 8128084"/>
              <a:gd name="connsiteY338" fmla="*/ 7820527 h 15135727"/>
              <a:gd name="connsiteX339" fmla="*/ 625642 w 8128084"/>
              <a:gd name="connsiteY339" fmla="*/ 7916779 h 15135727"/>
              <a:gd name="connsiteX340" fmla="*/ 457200 w 8128084"/>
              <a:gd name="connsiteY340" fmla="*/ 7820527 h 15135727"/>
              <a:gd name="connsiteX341" fmla="*/ 529390 w 8128084"/>
              <a:gd name="connsiteY341" fmla="*/ 7700211 h 15135727"/>
              <a:gd name="connsiteX342" fmla="*/ 938464 w 8128084"/>
              <a:gd name="connsiteY342" fmla="*/ 7676148 h 15135727"/>
              <a:gd name="connsiteX343" fmla="*/ 1058779 w 8128084"/>
              <a:gd name="connsiteY343" fmla="*/ 7459579 h 15135727"/>
              <a:gd name="connsiteX344" fmla="*/ 1203158 w 8128084"/>
              <a:gd name="connsiteY344" fmla="*/ 7603958 h 15135727"/>
              <a:gd name="connsiteX345" fmla="*/ 1299411 w 8128084"/>
              <a:gd name="connsiteY345" fmla="*/ 7555832 h 15135727"/>
              <a:gd name="connsiteX346" fmla="*/ 1443790 w 8128084"/>
              <a:gd name="connsiteY346" fmla="*/ 7507706 h 15135727"/>
              <a:gd name="connsiteX347" fmla="*/ 1684421 w 8128084"/>
              <a:gd name="connsiteY347" fmla="*/ 7603958 h 15135727"/>
              <a:gd name="connsiteX348" fmla="*/ 1684421 w 8128084"/>
              <a:gd name="connsiteY348" fmla="*/ 7603958 h 15135727"/>
              <a:gd name="connsiteX349" fmla="*/ 1540042 w 8128084"/>
              <a:gd name="connsiteY349" fmla="*/ 7363327 h 15135727"/>
              <a:gd name="connsiteX350" fmla="*/ 1299411 w 8128084"/>
              <a:gd name="connsiteY350" fmla="*/ 7315200 h 15135727"/>
              <a:gd name="connsiteX351" fmla="*/ 1130969 w 8128084"/>
              <a:gd name="connsiteY351" fmla="*/ 7339264 h 15135727"/>
              <a:gd name="connsiteX352" fmla="*/ 1034716 w 8128084"/>
              <a:gd name="connsiteY352" fmla="*/ 7315200 h 15135727"/>
              <a:gd name="connsiteX353" fmla="*/ 1155032 w 8128084"/>
              <a:gd name="connsiteY353" fmla="*/ 7050506 h 15135727"/>
              <a:gd name="connsiteX354" fmla="*/ 1155032 w 8128084"/>
              <a:gd name="connsiteY354" fmla="*/ 6930190 h 15135727"/>
              <a:gd name="connsiteX355" fmla="*/ 1155032 w 8128084"/>
              <a:gd name="connsiteY355" fmla="*/ 6761748 h 15135727"/>
              <a:gd name="connsiteX356" fmla="*/ 1203158 w 8128084"/>
              <a:gd name="connsiteY356" fmla="*/ 6617369 h 15135727"/>
              <a:gd name="connsiteX357" fmla="*/ 1371600 w 8128084"/>
              <a:gd name="connsiteY357" fmla="*/ 6472990 h 15135727"/>
              <a:gd name="connsiteX358" fmla="*/ 1443790 w 8128084"/>
              <a:gd name="connsiteY358" fmla="*/ 6328611 h 15135727"/>
              <a:gd name="connsiteX359" fmla="*/ 1419727 w 8128084"/>
              <a:gd name="connsiteY359" fmla="*/ 6208295 h 15135727"/>
              <a:gd name="connsiteX360" fmla="*/ 1275348 w 8128084"/>
              <a:gd name="connsiteY360" fmla="*/ 6304548 h 15135727"/>
              <a:gd name="connsiteX361" fmla="*/ 1323474 w 8128084"/>
              <a:gd name="connsiteY361" fmla="*/ 6015790 h 15135727"/>
              <a:gd name="connsiteX362" fmla="*/ 1540042 w 8128084"/>
              <a:gd name="connsiteY362" fmla="*/ 5871411 h 15135727"/>
              <a:gd name="connsiteX363" fmla="*/ 1540042 w 8128084"/>
              <a:gd name="connsiteY363" fmla="*/ 5751095 h 15135727"/>
              <a:gd name="connsiteX364" fmla="*/ 1395664 w 8128084"/>
              <a:gd name="connsiteY364" fmla="*/ 5799221 h 15135727"/>
              <a:gd name="connsiteX365" fmla="*/ 1179095 w 8128084"/>
              <a:gd name="connsiteY365" fmla="*/ 5799221 h 15135727"/>
              <a:gd name="connsiteX366" fmla="*/ 890337 w 8128084"/>
              <a:gd name="connsiteY366" fmla="*/ 5775158 h 15135727"/>
              <a:gd name="connsiteX367" fmla="*/ 697832 w 8128084"/>
              <a:gd name="connsiteY367" fmla="*/ 5606716 h 15135727"/>
              <a:gd name="connsiteX368" fmla="*/ 577516 w 8128084"/>
              <a:gd name="connsiteY368" fmla="*/ 5582653 h 15135727"/>
              <a:gd name="connsiteX369" fmla="*/ 697832 w 8128084"/>
              <a:gd name="connsiteY369" fmla="*/ 5775158 h 15135727"/>
              <a:gd name="connsiteX370" fmla="*/ 409074 w 8128084"/>
              <a:gd name="connsiteY370" fmla="*/ 5799221 h 15135727"/>
              <a:gd name="connsiteX371" fmla="*/ 168442 w 8128084"/>
              <a:gd name="connsiteY371" fmla="*/ 5702969 h 15135727"/>
              <a:gd name="connsiteX372" fmla="*/ 264695 w 8128084"/>
              <a:gd name="connsiteY372" fmla="*/ 5558590 h 15135727"/>
              <a:gd name="connsiteX373" fmla="*/ 144379 w 8128084"/>
              <a:gd name="connsiteY373" fmla="*/ 5510464 h 15135727"/>
              <a:gd name="connsiteX374" fmla="*/ 0 w 8128084"/>
              <a:gd name="connsiteY374" fmla="*/ 5462337 h 15135727"/>
              <a:gd name="connsiteX375" fmla="*/ 96253 w 8128084"/>
              <a:gd name="connsiteY375"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42827 w 8128084"/>
              <a:gd name="connsiteY202" fmla="*/ 14383753 h 15135727"/>
              <a:gd name="connsiteX203" fmla="*/ 4403558 w 8128084"/>
              <a:gd name="connsiteY203" fmla="*/ 14437895 h 15135727"/>
              <a:gd name="connsiteX204" fmla="*/ 4340058 w 8128084"/>
              <a:gd name="connsiteY204" fmla="*/ 14475995 h 15135727"/>
              <a:gd name="connsiteX205" fmla="*/ 4303127 w 8128084"/>
              <a:gd name="connsiteY205" fmla="*/ 14364703 h 15135727"/>
              <a:gd name="connsiteX206" fmla="*/ 4276892 w 8128084"/>
              <a:gd name="connsiteY206" fmla="*/ 14296190 h 15135727"/>
              <a:gd name="connsiteX207" fmla="*/ 4235116 w 8128084"/>
              <a:gd name="connsiteY207" fmla="*/ 14341642 h 15135727"/>
              <a:gd name="connsiteX208" fmla="*/ 4162927 w 8128084"/>
              <a:gd name="connsiteY208" fmla="*/ 14389769 h 15135727"/>
              <a:gd name="connsiteX209" fmla="*/ 4137527 w 8128084"/>
              <a:gd name="connsiteY209" fmla="*/ 14364369 h 15135727"/>
              <a:gd name="connsiteX210" fmla="*/ 3998327 w 8128084"/>
              <a:gd name="connsiteY210" fmla="*/ 14409153 h 15135727"/>
              <a:gd name="connsiteX211" fmla="*/ 4023727 w 8128084"/>
              <a:gd name="connsiteY211" fmla="*/ 14275803 h 15135727"/>
              <a:gd name="connsiteX212" fmla="*/ 3915945 w 8128084"/>
              <a:gd name="connsiteY212" fmla="*/ 14289840 h 15135727"/>
              <a:gd name="connsiteX213" fmla="*/ 3801979 w 8128084"/>
              <a:gd name="connsiteY213" fmla="*/ 14293516 h 15135727"/>
              <a:gd name="connsiteX214" fmla="*/ 3719764 w 8128084"/>
              <a:gd name="connsiteY214" fmla="*/ 14415169 h 15135727"/>
              <a:gd name="connsiteX215" fmla="*/ 3625850 w 8128084"/>
              <a:gd name="connsiteY215" fmla="*/ 14616364 h 15135727"/>
              <a:gd name="connsiteX216" fmla="*/ 3513221 w 8128084"/>
              <a:gd name="connsiteY216" fmla="*/ 14726653 h 15135727"/>
              <a:gd name="connsiteX217" fmla="*/ 3583071 w 8128084"/>
              <a:gd name="connsiteY217" fmla="*/ 14832932 h 15135727"/>
              <a:gd name="connsiteX218" fmla="*/ 3633537 w 8128084"/>
              <a:gd name="connsiteY218" fmla="*/ 14967285 h 15135727"/>
              <a:gd name="connsiteX219" fmla="*/ 3609474 w 8128084"/>
              <a:gd name="connsiteY219" fmla="*/ 15087600 h 15135727"/>
              <a:gd name="connsiteX220" fmla="*/ 3479132 w 8128084"/>
              <a:gd name="connsiteY220" fmla="*/ 14975974 h 15135727"/>
              <a:gd name="connsiteX221" fmla="*/ 3304340 w 8128084"/>
              <a:gd name="connsiteY221" fmla="*/ 14949237 h 15135727"/>
              <a:gd name="connsiteX222" fmla="*/ 3261227 w 8128084"/>
              <a:gd name="connsiteY222" fmla="*/ 14787145 h 15135727"/>
              <a:gd name="connsiteX223" fmla="*/ 3128211 w 8128084"/>
              <a:gd name="connsiteY223" fmla="*/ 14919158 h 15135727"/>
              <a:gd name="connsiteX224" fmla="*/ 3090277 w 8128084"/>
              <a:gd name="connsiteY224" fmla="*/ 15075903 h 15135727"/>
              <a:gd name="connsiteX225" fmla="*/ 2959769 w 8128084"/>
              <a:gd name="connsiteY225" fmla="*/ 15135727 h 15135727"/>
              <a:gd name="connsiteX226" fmla="*/ 2891256 w 8128084"/>
              <a:gd name="connsiteY226" fmla="*/ 14945895 h 15135727"/>
              <a:gd name="connsiteX227" fmla="*/ 2829927 w 8128084"/>
              <a:gd name="connsiteY227" fmla="*/ 14872703 h 15135727"/>
              <a:gd name="connsiteX228" fmla="*/ 2887579 w 8128084"/>
              <a:gd name="connsiteY228" fmla="*/ 14774779 h 15135727"/>
              <a:gd name="connsiteX229" fmla="*/ 2779127 w 8128084"/>
              <a:gd name="connsiteY229" fmla="*/ 14694903 h 15135727"/>
              <a:gd name="connsiteX230" fmla="*/ 2839453 w 8128084"/>
              <a:gd name="connsiteY230" fmla="*/ 14582274 h 15135727"/>
              <a:gd name="connsiteX231" fmla="*/ 2935706 w 8128084"/>
              <a:gd name="connsiteY231" fmla="*/ 14510085 h 15135727"/>
              <a:gd name="connsiteX232" fmla="*/ 2948406 w 8128084"/>
              <a:gd name="connsiteY232" fmla="*/ 14554535 h 15135727"/>
              <a:gd name="connsiteX233" fmla="*/ 2855327 w 8128084"/>
              <a:gd name="connsiteY233" fmla="*/ 14371053 h 15135727"/>
              <a:gd name="connsiteX234" fmla="*/ 3014077 w 8128084"/>
              <a:gd name="connsiteY234" fmla="*/ 14447253 h 15135727"/>
              <a:gd name="connsiteX235" fmla="*/ 3029285 w 8128084"/>
              <a:gd name="connsiteY235" fmla="*/ 14363032 h 15135727"/>
              <a:gd name="connsiteX236" fmla="*/ 3152274 w 8128084"/>
              <a:gd name="connsiteY236" fmla="*/ 14341642 h 15135727"/>
              <a:gd name="connsiteX237" fmla="*/ 3226135 w 8128084"/>
              <a:gd name="connsiteY237" fmla="*/ 14269453 h 15135727"/>
              <a:gd name="connsiteX238" fmla="*/ 3152274 w 8128084"/>
              <a:gd name="connsiteY238" fmla="*/ 14197264 h 15135727"/>
              <a:gd name="connsiteX239" fmla="*/ 3152274 w 8128084"/>
              <a:gd name="connsiteY239" fmla="*/ 14052885 h 15135727"/>
              <a:gd name="connsiteX240" fmla="*/ 3086435 w 8128084"/>
              <a:gd name="connsiteY240" fmla="*/ 14037845 h 15135727"/>
              <a:gd name="connsiteX241" fmla="*/ 3056021 w 8128084"/>
              <a:gd name="connsiteY241" fmla="*/ 14153148 h 15135727"/>
              <a:gd name="connsiteX242" fmla="*/ 2935706 w 8128084"/>
              <a:gd name="connsiteY242" fmla="*/ 14076948 h 15135727"/>
              <a:gd name="connsiteX243" fmla="*/ 2863516 w 8128084"/>
              <a:gd name="connsiteY243" fmla="*/ 14093324 h 15135727"/>
              <a:gd name="connsiteX244" fmla="*/ 2804527 w 8128084"/>
              <a:gd name="connsiteY244" fmla="*/ 14218653 h 15135727"/>
              <a:gd name="connsiteX245" fmla="*/ 2719137 w 8128084"/>
              <a:gd name="connsiteY245" fmla="*/ 14197264 h 15135727"/>
              <a:gd name="connsiteX246" fmla="*/ 2653298 w 8128084"/>
              <a:gd name="connsiteY246" fmla="*/ 14248064 h 15135727"/>
              <a:gd name="connsiteX247" fmla="*/ 2560721 w 8128084"/>
              <a:gd name="connsiteY247" fmla="*/ 14150474 h 15135727"/>
              <a:gd name="connsiteX248" fmla="*/ 2436729 w 8128084"/>
              <a:gd name="connsiteY248" fmla="*/ 13804566 h 15135727"/>
              <a:gd name="connsiteX249" fmla="*/ 2550527 w 8128084"/>
              <a:gd name="connsiteY249" fmla="*/ 13805903 h 15135727"/>
              <a:gd name="connsiteX250" fmla="*/ 2729498 w 8128084"/>
              <a:gd name="connsiteY250" fmla="*/ 13812253 h 15135727"/>
              <a:gd name="connsiteX251" fmla="*/ 2633077 w 8128084"/>
              <a:gd name="connsiteY251" fmla="*/ 13755103 h 15135727"/>
              <a:gd name="connsiteX252" fmla="*/ 2553369 w 8128084"/>
              <a:gd name="connsiteY252" fmla="*/ 13475369 h 15135727"/>
              <a:gd name="connsiteX253" fmla="*/ 2658645 w 8128084"/>
              <a:gd name="connsiteY253" fmla="*/ 13224711 h 15135727"/>
              <a:gd name="connsiteX254" fmla="*/ 2719137 w 8128084"/>
              <a:gd name="connsiteY254" fmla="*/ 13042232 h 15135727"/>
              <a:gd name="connsiteX255" fmla="*/ 2791327 w 8128084"/>
              <a:gd name="connsiteY255" fmla="*/ 12945979 h 15135727"/>
              <a:gd name="connsiteX256" fmla="*/ 2969627 w 8128084"/>
              <a:gd name="connsiteY256" fmla="*/ 12929603 h 15135727"/>
              <a:gd name="connsiteX257" fmla="*/ 3031958 w 8128084"/>
              <a:gd name="connsiteY257" fmla="*/ 13090358 h 15135727"/>
              <a:gd name="connsiteX258" fmla="*/ 3102977 w 8128084"/>
              <a:gd name="connsiteY258" fmla="*/ 12974053 h 15135727"/>
              <a:gd name="connsiteX259" fmla="*/ 3043321 w 8128084"/>
              <a:gd name="connsiteY259" fmla="*/ 12836024 h 15135727"/>
              <a:gd name="connsiteX260" fmla="*/ 2849479 w 8128084"/>
              <a:gd name="connsiteY260" fmla="*/ 12815637 h 15135727"/>
              <a:gd name="connsiteX261" fmla="*/ 2815390 w 8128084"/>
              <a:gd name="connsiteY261" fmla="*/ 12777537 h 15135727"/>
              <a:gd name="connsiteX262" fmla="*/ 2887077 w 8128084"/>
              <a:gd name="connsiteY262" fmla="*/ 12586703 h 15135727"/>
              <a:gd name="connsiteX263" fmla="*/ 3153777 w 8128084"/>
              <a:gd name="connsiteY263" fmla="*/ 12516853 h 15135727"/>
              <a:gd name="connsiteX264" fmla="*/ 3239837 w 8128084"/>
              <a:gd name="connsiteY264" fmla="*/ 12311314 h 15135727"/>
              <a:gd name="connsiteX265" fmla="*/ 3104148 w 8128084"/>
              <a:gd name="connsiteY265" fmla="*/ 12320337 h 15135727"/>
              <a:gd name="connsiteX266" fmla="*/ 3040648 w 8128084"/>
              <a:gd name="connsiteY266" fmla="*/ 12320337 h 15135727"/>
              <a:gd name="connsiteX267" fmla="*/ 2956927 w 8128084"/>
              <a:gd name="connsiteY267" fmla="*/ 12237453 h 15135727"/>
              <a:gd name="connsiteX268" fmla="*/ 3007895 w 8128084"/>
              <a:gd name="connsiteY268" fmla="*/ 12079706 h 15135727"/>
              <a:gd name="connsiteX269" fmla="*/ 2810042 w 8128084"/>
              <a:gd name="connsiteY269" fmla="*/ 11954377 h 15135727"/>
              <a:gd name="connsiteX270" fmla="*/ 2863516 w 8128084"/>
              <a:gd name="connsiteY270" fmla="*/ 11694695 h 15135727"/>
              <a:gd name="connsiteX271" fmla="*/ 2817227 w 8128084"/>
              <a:gd name="connsiteY271" fmla="*/ 11507203 h 15135727"/>
              <a:gd name="connsiteX272" fmla="*/ 2911642 w 8128084"/>
              <a:gd name="connsiteY272" fmla="*/ 11454064 h 15135727"/>
              <a:gd name="connsiteX273" fmla="*/ 2988677 w 8128084"/>
              <a:gd name="connsiteY273" fmla="*/ 11494503 h 15135727"/>
              <a:gd name="connsiteX274" fmla="*/ 3011571 w 8128084"/>
              <a:gd name="connsiteY274" fmla="*/ 11454064 h 15135727"/>
              <a:gd name="connsiteX275" fmla="*/ 2850482 w 8128084"/>
              <a:gd name="connsiteY275" fmla="*/ 11381874 h 15135727"/>
              <a:gd name="connsiteX276" fmla="*/ 2993858 w 8128084"/>
              <a:gd name="connsiteY276" fmla="*/ 11266571 h 15135727"/>
              <a:gd name="connsiteX277" fmla="*/ 3007895 w 8128084"/>
              <a:gd name="connsiteY277" fmla="*/ 11189369 h 15135727"/>
              <a:gd name="connsiteX278" fmla="*/ 2874879 w 8128084"/>
              <a:gd name="connsiteY278" fmla="*/ 11179342 h 15135727"/>
              <a:gd name="connsiteX279" fmla="*/ 2919329 w 8128084"/>
              <a:gd name="connsiteY279" fmla="*/ 11023600 h 15135727"/>
              <a:gd name="connsiteX280" fmla="*/ 2887579 w 8128084"/>
              <a:gd name="connsiteY280" fmla="*/ 10924674 h 15135727"/>
              <a:gd name="connsiteX281" fmla="*/ 2760914 w 8128084"/>
              <a:gd name="connsiteY281" fmla="*/ 11065377 h 15135727"/>
              <a:gd name="connsiteX282" fmla="*/ 2667000 w 8128084"/>
              <a:gd name="connsiteY282" fmla="*/ 10969124 h 15135727"/>
              <a:gd name="connsiteX283" fmla="*/ 2607845 w 8128084"/>
              <a:gd name="connsiteY283" fmla="*/ 11071727 h 15135727"/>
              <a:gd name="connsiteX284" fmla="*/ 2526632 w 8128084"/>
              <a:gd name="connsiteY284" fmla="*/ 11117179 h 15135727"/>
              <a:gd name="connsiteX285" fmla="*/ 2410827 w 8128084"/>
              <a:gd name="connsiteY285" fmla="*/ 11100803 h 15135727"/>
              <a:gd name="connsiteX286" fmla="*/ 2334127 w 8128084"/>
              <a:gd name="connsiteY286" fmla="*/ 10996864 h 15135727"/>
              <a:gd name="connsiteX287" fmla="*/ 2358190 w 8128084"/>
              <a:gd name="connsiteY287" fmla="*/ 10732169 h 15135727"/>
              <a:gd name="connsiteX288" fmla="*/ 2372227 w 8128084"/>
              <a:gd name="connsiteY288" fmla="*/ 10689390 h 15135727"/>
              <a:gd name="connsiteX289" fmla="*/ 2533316 w 8128084"/>
              <a:gd name="connsiteY289" fmla="*/ 10574087 h 15135727"/>
              <a:gd name="connsiteX290" fmla="*/ 2598821 w 8128084"/>
              <a:gd name="connsiteY290" fmla="*/ 10684042 h 15135727"/>
              <a:gd name="connsiteX291" fmla="*/ 2683877 w 8128084"/>
              <a:gd name="connsiteY291" fmla="*/ 10745203 h 15135727"/>
              <a:gd name="connsiteX292" fmla="*/ 2767264 w 8128084"/>
              <a:gd name="connsiteY292" fmla="*/ 10684042 h 15135727"/>
              <a:gd name="connsiteX293" fmla="*/ 2646948 w 8128084"/>
              <a:gd name="connsiteY293" fmla="*/ 10515600 h 15135727"/>
              <a:gd name="connsiteX294" fmla="*/ 2815390 w 8128084"/>
              <a:gd name="connsiteY294" fmla="*/ 10395285 h 15135727"/>
              <a:gd name="connsiteX295" fmla="*/ 2899777 w 8128084"/>
              <a:gd name="connsiteY295" fmla="*/ 10453103 h 15135727"/>
              <a:gd name="connsiteX296" fmla="*/ 2899777 w 8128084"/>
              <a:gd name="connsiteY296" fmla="*/ 10586453 h 15135727"/>
              <a:gd name="connsiteX297" fmla="*/ 2982327 w 8128084"/>
              <a:gd name="connsiteY297" fmla="*/ 10459453 h 15135727"/>
              <a:gd name="connsiteX298" fmla="*/ 3080085 w 8128084"/>
              <a:gd name="connsiteY298" fmla="*/ 10419348 h 15135727"/>
              <a:gd name="connsiteX299" fmla="*/ 3248527 w 8128084"/>
              <a:gd name="connsiteY299" fmla="*/ 10539664 h 15135727"/>
              <a:gd name="connsiteX300" fmla="*/ 3320716 w 8128084"/>
              <a:gd name="connsiteY300" fmla="*/ 10659979 h 15135727"/>
              <a:gd name="connsiteX301" fmla="*/ 3465095 w 8128084"/>
              <a:gd name="connsiteY301" fmla="*/ 10659979 h 15135727"/>
              <a:gd name="connsiteX302" fmla="*/ 3441032 w 8128084"/>
              <a:gd name="connsiteY302" fmla="*/ 10491537 h 15135727"/>
              <a:gd name="connsiteX303" fmla="*/ 3356977 w 8128084"/>
              <a:gd name="connsiteY303" fmla="*/ 10408653 h 15135727"/>
              <a:gd name="connsiteX304" fmla="*/ 3348456 w 8128084"/>
              <a:gd name="connsiteY304" fmla="*/ 10282656 h 15135727"/>
              <a:gd name="connsiteX305" fmla="*/ 3198227 w 8128084"/>
              <a:gd name="connsiteY305" fmla="*/ 10319753 h 15135727"/>
              <a:gd name="connsiteX306" fmla="*/ 3152274 w 8128084"/>
              <a:gd name="connsiteY306" fmla="*/ 10250906 h 15135727"/>
              <a:gd name="connsiteX307" fmla="*/ 3176337 w 8128084"/>
              <a:gd name="connsiteY307" fmla="*/ 10178716 h 15135727"/>
              <a:gd name="connsiteX308" fmla="*/ 3104148 w 8128084"/>
              <a:gd name="connsiteY308" fmla="*/ 10154653 h 15135727"/>
              <a:gd name="connsiteX309" fmla="*/ 2975977 w 8128084"/>
              <a:gd name="connsiteY309" fmla="*/ 10167353 h 15135727"/>
              <a:gd name="connsiteX310" fmla="*/ 3007895 w 8128084"/>
              <a:gd name="connsiteY310" fmla="*/ 9962148 h 15135727"/>
              <a:gd name="connsiteX311" fmla="*/ 3176337 w 8128084"/>
              <a:gd name="connsiteY311" fmla="*/ 9889958 h 15135727"/>
              <a:gd name="connsiteX312" fmla="*/ 2959769 w 8128084"/>
              <a:gd name="connsiteY312" fmla="*/ 9504948 h 15135727"/>
              <a:gd name="connsiteX313" fmla="*/ 2791327 w 8128084"/>
              <a:gd name="connsiteY313" fmla="*/ 9456821 h 15135727"/>
              <a:gd name="connsiteX314" fmla="*/ 2574758 w 8128084"/>
              <a:gd name="connsiteY314" fmla="*/ 9336506 h 15135727"/>
              <a:gd name="connsiteX315" fmla="*/ 2671177 w 8128084"/>
              <a:gd name="connsiteY315" fmla="*/ 9189453 h 15135727"/>
              <a:gd name="connsiteX316" fmla="*/ 2684045 w 8128084"/>
              <a:gd name="connsiteY316" fmla="*/ 9109911 h 15135727"/>
              <a:gd name="connsiteX317" fmla="*/ 2580774 w 8128084"/>
              <a:gd name="connsiteY317" fmla="*/ 9069471 h 15135727"/>
              <a:gd name="connsiteX318" fmla="*/ 2546685 w 8128084"/>
              <a:gd name="connsiteY318" fmla="*/ 9051758 h 15135727"/>
              <a:gd name="connsiteX319" fmla="*/ 2436729 w 8128084"/>
              <a:gd name="connsiteY319" fmla="*/ 9056771 h 15135727"/>
              <a:gd name="connsiteX320" fmla="*/ 2261937 w 8128084"/>
              <a:gd name="connsiteY320" fmla="*/ 9168064 h 15135727"/>
              <a:gd name="connsiteX321" fmla="*/ 2237874 w 8128084"/>
              <a:gd name="connsiteY321" fmla="*/ 8999621 h 15135727"/>
              <a:gd name="connsiteX322" fmla="*/ 2117558 w 8128084"/>
              <a:gd name="connsiteY322" fmla="*/ 8975558 h 15135727"/>
              <a:gd name="connsiteX323" fmla="*/ 2045369 w 8128084"/>
              <a:gd name="connsiteY323" fmla="*/ 8783053 h 15135727"/>
              <a:gd name="connsiteX324" fmla="*/ 1852864 w 8128084"/>
              <a:gd name="connsiteY324" fmla="*/ 8758990 h 15135727"/>
              <a:gd name="connsiteX325" fmla="*/ 1636295 w 8128084"/>
              <a:gd name="connsiteY325" fmla="*/ 8927432 h 15135727"/>
              <a:gd name="connsiteX326" fmla="*/ 1588169 w 8128084"/>
              <a:gd name="connsiteY326" fmla="*/ 9023685 h 15135727"/>
              <a:gd name="connsiteX327" fmla="*/ 1515979 w 8128084"/>
              <a:gd name="connsiteY327" fmla="*/ 8879306 h 15135727"/>
              <a:gd name="connsiteX328" fmla="*/ 1347537 w 8128084"/>
              <a:gd name="connsiteY328" fmla="*/ 8879306 h 15135727"/>
              <a:gd name="connsiteX329" fmla="*/ 1347537 w 8128084"/>
              <a:gd name="connsiteY329" fmla="*/ 8710864 h 15135727"/>
              <a:gd name="connsiteX330" fmla="*/ 1106906 w 8128084"/>
              <a:gd name="connsiteY330" fmla="*/ 8783053 h 15135727"/>
              <a:gd name="connsiteX331" fmla="*/ 890337 w 8128084"/>
              <a:gd name="connsiteY331" fmla="*/ 8686800 h 15135727"/>
              <a:gd name="connsiteX332" fmla="*/ 649706 w 8128084"/>
              <a:gd name="connsiteY332" fmla="*/ 8662737 h 15135727"/>
              <a:gd name="connsiteX333" fmla="*/ 385011 w 8128084"/>
              <a:gd name="connsiteY333" fmla="*/ 8566485 h 15135727"/>
              <a:gd name="connsiteX334" fmla="*/ 577516 w 8128084"/>
              <a:gd name="connsiteY334" fmla="*/ 8373979 h 15135727"/>
              <a:gd name="connsiteX335" fmla="*/ 794085 w 8128084"/>
              <a:gd name="connsiteY335" fmla="*/ 8301790 h 15135727"/>
              <a:gd name="connsiteX336" fmla="*/ 745958 w 8128084"/>
              <a:gd name="connsiteY336" fmla="*/ 8133348 h 15135727"/>
              <a:gd name="connsiteX337" fmla="*/ 818148 w 8128084"/>
              <a:gd name="connsiteY337" fmla="*/ 7820527 h 15135727"/>
              <a:gd name="connsiteX338" fmla="*/ 697832 w 8128084"/>
              <a:gd name="connsiteY338" fmla="*/ 7820527 h 15135727"/>
              <a:gd name="connsiteX339" fmla="*/ 625642 w 8128084"/>
              <a:gd name="connsiteY339" fmla="*/ 7916779 h 15135727"/>
              <a:gd name="connsiteX340" fmla="*/ 457200 w 8128084"/>
              <a:gd name="connsiteY340" fmla="*/ 7820527 h 15135727"/>
              <a:gd name="connsiteX341" fmla="*/ 529390 w 8128084"/>
              <a:gd name="connsiteY341" fmla="*/ 7700211 h 15135727"/>
              <a:gd name="connsiteX342" fmla="*/ 938464 w 8128084"/>
              <a:gd name="connsiteY342" fmla="*/ 7676148 h 15135727"/>
              <a:gd name="connsiteX343" fmla="*/ 1058779 w 8128084"/>
              <a:gd name="connsiteY343" fmla="*/ 7459579 h 15135727"/>
              <a:gd name="connsiteX344" fmla="*/ 1203158 w 8128084"/>
              <a:gd name="connsiteY344" fmla="*/ 7603958 h 15135727"/>
              <a:gd name="connsiteX345" fmla="*/ 1299411 w 8128084"/>
              <a:gd name="connsiteY345" fmla="*/ 7555832 h 15135727"/>
              <a:gd name="connsiteX346" fmla="*/ 1443790 w 8128084"/>
              <a:gd name="connsiteY346" fmla="*/ 7507706 h 15135727"/>
              <a:gd name="connsiteX347" fmla="*/ 1684421 w 8128084"/>
              <a:gd name="connsiteY347" fmla="*/ 7603958 h 15135727"/>
              <a:gd name="connsiteX348" fmla="*/ 1684421 w 8128084"/>
              <a:gd name="connsiteY348" fmla="*/ 7603958 h 15135727"/>
              <a:gd name="connsiteX349" fmla="*/ 1540042 w 8128084"/>
              <a:gd name="connsiteY349" fmla="*/ 7363327 h 15135727"/>
              <a:gd name="connsiteX350" fmla="*/ 1299411 w 8128084"/>
              <a:gd name="connsiteY350" fmla="*/ 7315200 h 15135727"/>
              <a:gd name="connsiteX351" fmla="*/ 1130969 w 8128084"/>
              <a:gd name="connsiteY351" fmla="*/ 7339264 h 15135727"/>
              <a:gd name="connsiteX352" fmla="*/ 1034716 w 8128084"/>
              <a:gd name="connsiteY352" fmla="*/ 7315200 h 15135727"/>
              <a:gd name="connsiteX353" fmla="*/ 1155032 w 8128084"/>
              <a:gd name="connsiteY353" fmla="*/ 7050506 h 15135727"/>
              <a:gd name="connsiteX354" fmla="*/ 1155032 w 8128084"/>
              <a:gd name="connsiteY354" fmla="*/ 6930190 h 15135727"/>
              <a:gd name="connsiteX355" fmla="*/ 1155032 w 8128084"/>
              <a:gd name="connsiteY355" fmla="*/ 6761748 h 15135727"/>
              <a:gd name="connsiteX356" fmla="*/ 1203158 w 8128084"/>
              <a:gd name="connsiteY356" fmla="*/ 6617369 h 15135727"/>
              <a:gd name="connsiteX357" fmla="*/ 1371600 w 8128084"/>
              <a:gd name="connsiteY357" fmla="*/ 6472990 h 15135727"/>
              <a:gd name="connsiteX358" fmla="*/ 1443790 w 8128084"/>
              <a:gd name="connsiteY358" fmla="*/ 6328611 h 15135727"/>
              <a:gd name="connsiteX359" fmla="*/ 1419727 w 8128084"/>
              <a:gd name="connsiteY359" fmla="*/ 6208295 h 15135727"/>
              <a:gd name="connsiteX360" fmla="*/ 1275348 w 8128084"/>
              <a:gd name="connsiteY360" fmla="*/ 6304548 h 15135727"/>
              <a:gd name="connsiteX361" fmla="*/ 1323474 w 8128084"/>
              <a:gd name="connsiteY361" fmla="*/ 6015790 h 15135727"/>
              <a:gd name="connsiteX362" fmla="*/ 1540042 w 8128084"/>
              <a:gd name="connsiteY362" fmla="*/ 5871411 h 15135727"/>
              <a:gd name="connsiteX363" fmla="*/ 1540042 w 8128084"/>
              <a:gd name="connsiteY363" fmla="*/ 5751095 h 15135727"/>
              <a:gd name="connsiteX364" fmla="*/ 1395664 w 8128084"/>
              <a:gd name="connsiteY364" fmla="*/ 5799221 h 15135727"/>
              <a:gd name="connsiteX365" fmla="*/ 1179095 w 8128084"/>
              <a:gd name="connsiteY365" fmla="*/ 5799221 h 15135727"/>
              <a:gd name="connsiteX366" fmla="*/ 890337 w 8128084"/>
              <a:gd name="connsiteY366" fmla="*/ 5775158 h 15135727"/>
              <a:gd name="connsiteX367" fmla="*/ 697832 w 8128084"/>
              <a:gd name="connsiteY367" fmla="*/ 5606716 h 15135727"/>
              <a:gd name="connsiteX368" fmla="*/ 577516 w 8128084"/>
              <a:gd name="connsiteY368" fmla="*/ 5582653 h 15135727"/>
              <a:gd name="connsiteX369" fmla="*/ 697832 w 8128084"/>
              <a:gd name="connsiteY369" fmla="*/ 5775158 h 15135727"/>
              <a:gd name="connsiteX370" fmla="*/ 409074 w 8128084"/>
              <a:gd name="connsiteY370" fmla="*/ 5799221 h 15135727"/>
              <a:gd name="connsiteX371" fmla="*/ 168442 w 8128084"/>
              <a:gd name="connsiteY371" fmla="*/ 5702969 h 15135727"/>
              <a:gd name="connsiteX372" fmla="*/ 264695 w 8128084"/>
              <a:gd name="connsiteY372" fmla="*/ 5558590 h 15135727"/>
              <a:gd name="connsiteX373" fmla="*/ 144379 w 8128084"/>
              <a:gd name="connsiteY373" fmla="*/ 5510464 h 15135727"/>
              <a:gd name="connsiteX374" fmla="*/ 0 w 8128084"/>
              <a:gd name="connsiteY374" fmla="*/ 5462337 h 15135727"/>
              <a:gd name="connsiteX375" fmla="*/ 96253 w 8128084"/>
              <a:gd name="connsiteY375"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42827 w 8128084"/>
              <a:gd name="connsiteY202" fmla="*/ 14383753 h 15135727"/>
              <a:gd name="connsiteX203" fmla="*/ 4403558 w 8128084"/>
              <a:gd name="connsiteY203" fmla="*/ 14437895 h 15135727"/>
              <a:gd name="connsiteX204" fmla="*/ 4340058 w 8128084"/>
              <a:gd name="connsiteY204" fmla="*/ 14475995 h 15135727"/>
              <a:gd name="connsiteX205" fmla="*/ 4303127 w 8128084"/>
              <a:gd name="connsiteY205" fmla="*/ 14364703 h 15135727"/>
              <a:gd name="connsiteX206" fmla="*/ 4276892 w 8128084"/>
              <a:gd name="connsiteY206" fmla="*/ 14296190 h 15135727"/>
              <a:gd name="connsiteX207" fmla="*/ 4235116 w 8128084"/>
              <a:gd name="connsiteY207" fmla="*/ 14341642 h 15135727"/>
              <a:gd name="connsiteX208" fmla="*/ 4162927 w 8128084"/>
              <a:gd name="connsiteY208" fmla="*/ 14389769 h 15135727"/>
              <a:gd name="connsiteX209" fmla="*/ 4137527 w 8128084"/>
              <a:gd name="connsiteY209" fmla="*/ 14364369 h 15135727"/>
              <a:gd name="connsiteX210" fmla="*/ 3998327 w 8128084"/>
              <a:gd name="connsiteY210" fmla="*/ 14409153 h 15135727"/>
              <a:gd name="connsiteX211" fmla="*/ 4023727 w 8128084"/>
              <a:gd name="connsiteY211" fmla="*/ 14275803 h 15135727"/>
              <a:gd name="connsiteX212" fmla="*/ 3915945 w 8128084"/>
              <a:gd name="connsiteY212" fmla="*/ 14289840 h 15135727"/>
              <a:gd name="connsiteX213" fmla="*/ 3801979 w 8128084"/>
              <a:gd name="connsiteY213" fmla="*/ 14293516 h 15135727"/>
              <a:gd name="connsiteX214" fmla="*/ 3719764 w 8128084"/>
              <a:gd name="connsiteY214" fmla="*/ 14415169 h 15135727"/>
              <a:gd name="connsiteX215" fmla="*/ 3625850 w 8128084"/>
              <a:gd name="connsiteY215" fmla="*/ 14616364 h 15135727"/>
              <a:gd name="connsiteX216" fmla="*/ 3513221 w 8128084"/>
              <a:gd name="connsiteY216" fmla="*/ 14726653 h 15135727"/>
              <a:gd name="connsiteX217" fmla="*/ 3583071 w 8128084"/>
              <a:gd name="connsiteY217" fmla="*/ 14832932 h 15135727"/>
              <a:gd name="connsiteX218" fmla="*/ 3633537 w 8128084"/>
              <a:gd name="connsiteY218" fmla="*/ 14967285 h 15135727"/>
              <a:gd name="connsiteX219" fmla="*/ 3609474 w 8128084"/>
              <a:gd name="connsiteY219" fmla="*/ 15087600 h 15135727"/>
              <a:gd name="connsiteX220" fmla="*/ 3479132 w 8128084"/>
              <a:gd name="connsiteY220" fmla="*/ 14975974 h 15135727"/>
              <a:gd name="connsiteX221" fmla="*/ 3304340 w 8128084"/>
              <a:gd name="connsiteY221" fmla="*/ 14949237 h 15135727"/>
              <a:gd name="connsiteX222" fmla="*/ 3261227 w 8128084"/>
              <a:gd name="connsiteY222" fmla="*/ 14787145 h 15135727"/>
              <a:gd name="connsiteX223" fmla="*/ 3128211 w 8128084"/>
              <a:gd name="connsiteY223" fmla="*/ 14919158 h 15135727"/>
              <a:gd name="connsiteX224" fmla="*/ 3090277 w 8128084"/>
              <a:gd name="connsiteY224" fmla="*/ 15075903 h 15135727"/>
              <a:gd name="connsiteX225" fmla="*/ 2959769 w 8128084"/>
              <a:gd name="connsiteY225" fmla="*/ 15135727 h 15135727"/>
              <a:gd name="connsiteX226" fmla="*/ 2891256 w 8128084"/>
              <a:gd name="connsiteY226" fmla="*/ 14945895 h 15135727"/>
              <a:gd name="connsiteX227" fmla="*/ 2829927 w 8128084"/>
              <a:gd name="connsiteY227" fmla="*/ 14872703 h 15135727"/>
              <a:gd name="connsiteX228" fmla="*/ 2887579 w 8128084"/>
              <a:gd name="connsiteY228" fmla="*/ 14774779 h 15135727"/>
              <a:gd name="connsiteX229" fmla="*/ 2779127 w 8128084"/>
              <a:gd name="connsiteY229" fmla="*/ 14694903 h 15135727"/>
              <a:gd name="connsiteX230" fmla="*/ 2839453 w 8128084"/>
              <a:gd name="connsiteY230" fmla="*/ 14582274 h 15135727"/>
              <a:gd name="connsiteX231" fmla="*/ 2935706 w 8128084"/>
              <a:gd name="connsiteY231" fmla="*/ 14510085 h 15135727"/>
              <a:gd name="connsiteX232" fmla="*/ 2948406 w 8128084"/>
              <a:gd name="connsiteY232" fmla="*/ 14554535 h 15135727"/>
              <a:gd name="connsiteX233" fmla="*/ 2855327 w 8128084"/>
              <a:gd name="connsiteY233" fmla="*/ 14371053 h 15135727"/>
              <a:gd name="connsiteX234" fmla="*/ 3014077 w 8128084"/>
              <a:gd name="connsiteY234" fmla="*/ 14447253 h 15135727"/>
              <a:gd name="connsiteX235" fmla="*/ 3029285 w 8128084"/>
              <a:gd name="connsiteY235" fmla="*/ 14363032 h 15135727"/>
              <a:gd name="connsiteX236" fmla="*/ 3152274 w 8128084"/>
              <a:gd name="connsiteY236" fmla="*/ 14341642 h 15135727"/>
              <a:gd name="connsiteX237" fmla="*/ 3226135 w 8128084"/>
              <a:gd name="connsiteY237" fmla="*/ 14269453 h 15135727"/>
              <a:gd name="connsiteX238" fmla="*/ 3152274 w 8128084"/>
              <a:gd name="connsiteY238" fmla="*/ 14197264 h 15135727"/>
              <a:gd name="connsiteX239" fmla="*/ 3152274 w 8128084"/>
              <a:gd name="connsiteY239" fmla="*/ 14052885 h 15135727"/>
              <a:gd name="connsiteX240" fmla="*/ 3086435 w 8128084"/>
              <a:gd name="connsiteY240" fmla="*/ 14037845 h 15135727"/>
              <a:gd name="connsiteX241" fmla="*/ 3056021 w 8128084"/>
              <a:gd name="connsiteY241" fmla="*/ 14153148 h 15135727"/>
              <a:gd name="connsiteX242" fmla="*/ 2935706 w 8128084"/>
              <a:gd name="connsiteY242" fmla="*/ 14076948 h 15135727"/>
              <a:gd name="connsiteX243" fmla="*/ 2863516 w 8128084"/>
              <a:gd name="connsiteY243" fmla="*/ 14093324 h 15135727"/>
              <a:gd name="connsiteX244" fmla="*/ 2804527 w 8128084"/>
              <a:gd name="connsiteY244" fmla="*/ 14218653 h 15135727"/>
              <a:gd name="connsiteX245" fmla="*/ 2719137 w 8128084"/>
              <a:gd name="connsiteY245" fmla="*/ 14197264 h 15135727"/>
              <a:gd name="connsiteX246" fmla="*/ 2653298 w 8128084"/>
              <a:gd name="connsiteY246" fmla="*/ 14248064 h 15135727"/>
              <a:gd name="connsiteX247" fmla="*/ 2560721 w 8128084"/>
              <a:gd name="connsiteY247" fmla="*/ 14150474 h 15135727"/>
              <a:gd name="connsiteX248" fmla="*/ 2436729 w 8128084"/>
              <a:gd name="connsiteY248" fmla="*/ 13804566 h 15135727"/>
              <a:gd name="connsiteX249" fmla="*/ 2550527 w 8128084"/>
              <a:gd name="connsiteY249" fmla="*/ 13805903 h 15135727"/>
              <a:gd name="connsiteX250" fmla="*/ 2729498 w 8128084"/>
              <a:gd name="connsiteY250" fmla="*/ 13812253 h 15135727"/>
              <a:gd name="connsiteX251" fmla="*/ 2633077 w 8128084"/>
              <a:gd name="connsiteY251" fmla="*/ 13755103 h 15135727"/>
              <a:gd name="connsiteX252" fmla="*/ 2553369 w 8128084"/>
              <a:gd name="connsiteY252" fmla="*/ 13475369 h 15135727"/>
              <a:gd name="connsiteX253" fmla="*/ 2658645 w 8128084"/>
              <a:gd name="connsiteY253" fmla="*/ 13224711 h 15135727"/>
              <a:gd name="connsiteX254" fmla="*/ 2719137 w 8128084"/>
              <a:gd name="connsiteY254" fmla="*/ 13042232 h 15135727"/>
              <a:gd name="connsiteX255" fmla="*/ 2791327 w 8128084"/>
              <a:gd name="connsiteY255" fmla="*/ 12945979 h 15135727"/>
              <a:gd name="connsiteX256" fmla="*/ 2969627 w 8128084"/>
              <a:gd name="connsiteY256" fmla="*/ 12929603 h 15135727"/>
              <a:gd name="connsiteX257" fmla="*/ 3031958 w 8128084"/>
              <a:gd name="connsiteY257" fmla="*/ 13090358 h 15135727"/>
              <a:gd name="connsiteX258" fmla="*/ 3102977 w 8128084"/>
              <a:gd name="connsiteY258" fmla="*/ 12974053 h 15135727"/>
              <a:gd name="connsiteX259" fmla="*/ 3043321 w 8128084"/>
              <a:gd name="connsiteY259" fmla="*/ 12836024 h 15135727"/>
              <a:gd name="connsiteX260" fmla="*/ 2849479 w 8128084"/>
              <a:gd name="connsiteY260" fmla="*/ 12815637 h 15135727"/>
              <a:gd name="connsiteX261" fmla="*/ 2815390 w 8128084"/>
              <a:gd name="connsiteY261" fmla="*/ 12777537 h 15135727"/>
              <a:gd name="connsiteX262" fmla="*/ 2887077 w 8128084"/>
              <a:gd name="connsiteY262" fmla="*/ 12586703 h 15135727"/>
              <a:gd name="connsiteX263" fmla="*/ 3153777 w 8128084"/>
              <a:gd name="connsiteY263" fmla="*/ 12516853 h 15135727"/>
              <a:gd name="connsiteX264" fmla="*/ 3239837 w 8128084"/>
              <a:gd name="connsiteY264" fmla="*/ 12311314 h 15135727"/>
              <a:gd name="connsiteX265" fmla="*/ 3104148 w 8128084"/>
              <a:gd name="connsiteY265" fmla="*/ 12320337 h 15135727"/>
              <a:gd name="connsiteX266" fmla="*/ 3040648 w 8128084"/>
              <a:gd name="connsiteY266" fmla="*/ 12320337 h 15135727"/>
              <a:gd name="connsiteX267" fmla="*/ 2956927 w 8128084"/>
              <a:gd name="connsiteY267" fmla="*/ 12237453 h 15135727"/>
              <a:gd name="connsiteX268" fmla="*/ 3007895 w 8128084"/>
              <a:gd name="connsiteY268" fmla="*/ 12079706 h 15135727"/>
              <a:gd name="connsiteX269" fmla="*/ 2810042 w 8128084"/>
              <a:gd name="connsiteY269" fmla="*/ 11954377 h 15135727"/>
              <a:gd name="connsiteX270" fmla="*/ 2863516 w 8128084"/>
              <a:gd name="connsiteY270" fmla="*/ 11694695 h 15135727"/>
              <a:gd name="connsiteX271" fmla="*/ 2817227 w 8128084"/>
              <a:gd name="connsiteY271" fmla="*/ 11507203 h 15135727"/>
              <a:gd name="connsiteX272" fmla="*/ 2911642 w 8128084"/>
              <a:gd name="connsiteY272" fmla="*/ 11454064 h 15135727"/>
              <a:gd name="connsiteX273" fmla="*/ 2988677 w 8128084"/>
              <a:gd name="connsiteY273" fmla="*/ 11494503 h 15135727"/>
              <a:gd name="connsiteX274" fmla="*/ 3011571 w 8128084"/>
              <a:gd name="connsiteY274" fmla="*/ 11454064 h 15135727"/>
              <a:gd name="connsiteX275" fmla="*/ 2850482 w 8128084"/>
              <a:gd name="connsiteY275" fmla="*/ 11381874 h 15135727"/>
              <a:gd name="connsiteX276" fmla="*/ 2993858 w 8128084"/>
              <a:gd name="connsiteY276" fmla="*/ 11266571 h 15135727"/>
              <a:gd name="connsiteX277" fmla="*/ 3007895 w 8128084"/>
              <a:gd name="connsiteY277" fmla="*/ 11189369 h 15135727"/>
              <a:gd name="connsiteX278" fmla="*/ 2874879 w 8128084"/>
              <a:gd name="connsiteY278" fmla="*/ 11179342 h 15135727"/>
              <a:gd name="connsiteX279" fmla="*/ 2919329 w 8128084"/>
              <a:gd name="connsiteY279" fmla="*/ 11023600 h 15135727"/>
              <a:gd name="connsiteX280" fmla="*/ 2887579 w 8128084"/>
              <a:gd name="connsiteY280" fmla="*/ 10924674 h 15135727"/>
              <a:gd name="connsiteX281" fmla="*/ 2760914 w 8128084"/>
              <a:gd name="connsiteY281" fmla="*/ 11065377 h 15135727"/>
              <a:gd name="connsiteX282" fmla="*/ 2667000 w 8128084"/>
              <a:gd name="connsiteY282" fmla="*/ 10969124 h 15135727"/>
              <a:gd name="connsiteX283" fmla="*/ 2607845 w 8128084"/>
              <a:gd name="connsiteY283" fmla="*/ 11071727 h 15135727"/>
              <a:gd name="connsiteX284" fmla="*/ 2526632 w 8128084"/>
              <a:gd name="connsiteY284" fmla="*/ 11117179 h 15135727"/>
              <a:gd name="connsiteX285" fmla="*/ 2410827 w 8128084"/>
              <a:gd name="connsiteY285" fmla="*/ 11100803 h 15135727"/>
              <a:gd name="connsiteX286" fmla="*/ 2334127 w 8128084"/>
              <a:gd name="connsiteY286" fmla="*/ 10996864 h 15135727"/>
              <a:gd name="connsiteX287" fmla="*/ 2358190 w 8128084"/>
              <a:gd name="connsiteY287" fmla="*/ 10732169 h 15135727"/>
              <a:gd name="connsiteX288" fmla="*/ 2372227 w 8128084"/>
              <a:gd name="connsiteY288" fmla="*/ 10689390 h 15135727"/>
              <a:gd name="connsiteX289" fmla="*/ 2533316 w 8128084"/>
              <a:gd name="connsiteY289" fmla="*/ 10574087 h 15135727"/>
              <a:gd name="connsiteX290" fmla="*/ 2598821 w 8128084"/>
              <a:gd name="connsiteY290" fmla="*/ 10684042 h 15135727"/>
              <a:gd name="connsiteX291" fmla="*/ 2683877 w 8128084"/>
              <a:gd name="connsiteY291" fmla="*/ 10745203 h 15135727"/>
              <a:gd name="connsiteX292" fmla="*/ 2767264 w 8128084"/>
              <a:gd name="connsiteY292" fmla="*/ 10684042 h 15135727"/>
              <a:gd name="connsiteX293" fmla="*/ 2646948 w 8128084"/>
              <a:gd name="connsiteY293" fmla="*/ 10515600 h 15135727"/>
              <a:gd name="connsiteX294" fmla="*/ 2815390 w 8128084"/>
              <a:gd name="connsiteY294" fmla="*/ 10395285 h 15135727"/>
              <a:gd name="connsiteX295" fmla="*/ 2899777 w 8128084"/>
              <a:gd name="connsiteY295" fmla="*/ 10453103 h 15135727"/>
              <a:gd name="connsiteX296" fmla="*/ 2899777 w 8128084"/>
              <a:gd name="connsiteY296" fmla="*/ 10586453 h 15135727"/>
              <a:gd name="connsiteX297" fmla="*/ 2982327 w 8128084"/>
              <a:gd name="connsiteY297" fmla="*/ 10459453 h 15135727"/>
              <a:gd name="connsiteX298" fmla="*/ 3080085 w 8128084"/>
              <a:gd name="connsiteY298" fmla="*/ 10419348 h 15135727"/>
              <a:gd name="connsiteX299" fmla="*/ 3248527 w 8128084"/>
              <a:gd name="connsiteY299" fmla="*/ 10539664 h 15135727"/>
              <a:gd name="connsiteX300" fmla="*/ 3320716 w 8128084"/>
              <a:gd name="connsiteY300" fmla="*/ 10659979 h 15135727"/>
              <a:gd name="connsiteX301" fmla="*/ 3465095 w 8128084"/>
              <a:gd name="connsiteY301" fmla="*/ 10659979 h 15135727"/>
              <a:gd name="connsiteX302" fmla="*/ 3441032 w 8128084"/>
              <a:gd name="connsiteY302" fmla="*/ 10491537 h 15135727"/>
              <a:gd name="connsiteX303" fmla="*/ 3356977 w 8128084"/>
              <a:gd name="connsiteY303" fmla="*/ 10408653 h 15135727"/>
              <a:gd name="connsiteX304" fmla="*/ 3348456 w 8128084"/>
              <a:gd name="connsiteY304" fmla="*/ 10282656 h 15135727"/>
              <a:gd name="connsiteX305" fmla="*/ 3198227 w 8128084"/>
              <a:gd name="connsiteY305" fmla="*/ 10319753 h 15135727"/>
              <a:gd name="connsiteX306" fmla="*/ 3152274 w 8128084"/>
              <a:gd name="connsiteY306" fmla="*/ 10250906 h 15135727"/>
              <a:gd name="connsiteX307" fmla="*/ 3176337 w 8128084"/>
              <a:gd name="connsiteY307" fmla="*/ 10178716 h 15135727"/>
              <a:gd name="connsiteX308" fmla="*/ 3104148 w 8128084"/>
              <a:gd name="connsiteY308" fmla="*/ 10154653 h 15135727"/>
              <a:gd name="connsiteX309" fmla="*/ 2975977 w 8128084"/>
              <a:gd name="connsiteY309" fmla="*/ 10167353 h 15135727"/>
              <a:gd name="connsiteX310" fmla="*/ 3007895 w 8128084"/>
              <a:gd name="connsiteY310" fmla="*/ 9962148 h 15135727"/>
              <a:gd name="connsiteX311" fmla="*/ 3176337 w 8128084"/>
              <a:gd name="connsiteY311" fmla="*/ 9889958 h 15135727"/>
              <a:gd name="connsiteX312" fmla="*/ 2959769 w 8128084"/>
              <a:gd name="connsiteY312" fmla="*/ 9504948 h 15135727"/>
              <a:gd name="connsiteX313" fmla="*/ 2791327 w 8128084"/>
              <a:gd name="connsiteY313" fmla="*/ 9456821 h 15135727"/>
              <a:gd name="connsiteX314" fmla="*/ 2574758 w 8128084"/>
              <a:gd name="connsiteY314" fmla="*/ 9336506 h 15135727"/>
              <a:gd name="connsiteX315" fmla="*/ 2671177 w 8128084"/>
              <a:gd name="connsiteY315" fmla="*/ 9189453 h 15135727"/>
              <a:gd name="connsiteX316" fmla="*/ 2684045 w 8128084"/>
              <a:gd name="connsiteY316" fmla="*/ 9109911 h 15135727"/>
              <a:gd name="connsiteX317" fmla="*/ 2580774 w 8128084"/>
              <a:gd name="connsiteY317" fmla="*/ 9069471 h 15135727"/>
              <a:gd name="connsiteX318" fmla="*/ 2546685 w 8128084"/>
              <a:gd name="connsiteY318" fmla="*/ 9051758 h 15135727"/>
              <a:gd name="connsiteX319" fmla="*/ 2436729 w 8128084"/>
              <a:gd name="connsiteY319" fmla="*/ 9056771 h 15135727"/>
              <a:gd name="connsiteX320" fmla="*/ 2261937 w 8128084"/>
              <a:gd name="connsiteY320" fmla="*/ 9168064 h 15135727"/>
              <a:gd name="connsiteX321" fmla="*/ 2237874 w 8128084"/>
              <a:gd name="connsiteY321" fmla="*/ 8999621 h 15135727"/>
              <a:gd name="connsiteX322" fmla="*/ 2117558 w 8128084"/>
              <a:gd name="connsiteY322" fmla="*/ 8975558 h 15135727"/>
              <a:gd name="connsiteX323" fmla="*/ 2045369 w 8128084"/>
              <a:gd name="connsiteY323" fmla="*/ 8783053 h 15135727"/>
              <a:gd name="connsiteX324" fmla="*/ 1852864 w 8128084"/>
              <a:gd name="connsiteY324" fmla="*/ 8758990 h 15135727"/>
              <a:gd name="connsiteX325" fmla="*/ 1636295 w 8128084"/>
              <a:gd name="connsiteY325" fmla="*/ 8927432 h 15135727"/>
              <a:gd name="connsiteX326" fmla="*/ 1588169 w 8128084"/>
              <a:gd name="connsiteY326" fmla="*/ 9023685 h 15135727"/>
              <a:gd name="connsiteX327" fmla="*/ 1515979 w 8128084"/>
              <a:gd name="connsiteY327" fmla="*/ 8879306 h 15135727"/>
              <a:gd name="connsiteX328" fmla="*/ 1347537 w 8128084"/>
              <a:gd name="connsiteY328" fmla="*/ 8879306 h 15135727"/>
              <a:gd name="connsiteX329" fmla="*/ 1347537 w 8128084"/>
              <a:gd name="connsiteY329" fmla="*/ 8710864 h 15135727"/>
              <a:gd name="connsiteX330" fmla="*/ 1106906 w 8128084"/>
              <a:gd name="connsiteY330" fmla="*/ 8783053 h 15135727"/>
              <a:gd name="connsiteX331" fmla="*/ 890337 w 8128084"/>
              <a:gd name="connsiteY331" fmla="*/ 8686800 h 15135727"/>
              <a:gd name="connsiteX332" fmla="*/ 649706 w 8128084"/>
              <a:gd name="connsiteY332" fmla="*/ 8662737 h 15135727"/>
              <a:gd name="connsiteX333" fmla="*/ 385011 w 8128084"/>
              <a:gd name="connsiteY333" fmla="*/ 8566485 h 15135727"/>
              <a:gd name="connsiteX334" fmla="*/ 577516 w 8128084"/>
              <a:gd name="connsiteY334" fmla="*/ 8373979 h 15135727"/>
              <a:gd name="connsiteX335" fmla="*/ 794085 w 8128084"/>
              <a:gd name="connsiteY335" fmla="*/ 8301790 h 15135727"/>
              <a:gd name="connsiteX336" fmla="*/ 745958 w 8128084"/>
              <a:gd name="connsiteY336" fmla="*/ 8133348 h 15135727"/>
              <a:gd name="connsiteX337" fmla="*/ 818148 w 8128084"/>
              <a:gd name="connsiteY337" fmla="*/ 7820527 h 15135727"/>
              <a:gd name="connsiteX338" fmla="*/ 697832 w 8128084"/>
              <a:gd name="connsiteY338" fmla="*/ 7820527 h 15135727"/>
              <a:gd name="connsiteX339" fmla="*/ 625642 w 8128084"/>
              <a:gd name="connsiteY339" fmla="*/ 7916779 h 15135727"/>
              <a:gd name="connsiteX340" fmla="*/ 457200 w 8128084"/>
              <a:gd name="connsiteY340" fmla="*/ 7820527 h 15135727"/>
              <a:gd name="connsiteX341" fmla="*/ 529390 w 8128084"/>
              <a:gd name="connsiteY341" fmla="*/ 7700211 h 15135727"/>
              <a:gd name="connsiteX342" fmla="*/ 938464 w 8128084"/>
              <a:gd name="connsiteY342" fmla="*/ 7676148 h 15135727"/>
              <a:gd name="connsiteX343" fmla="*/ 1058779 w 8128084"/>
              <a:gd name="connsiteY343" fmla="*/ 7459579 h 15135727"/>
              <a:gd name="connsiteX344" fmla="*/ 1203158 w 8128084"/>
              <a:gd name="connsiteY344" fmla="*/ 7603958 h 15135727"/>
              <a:gd name="connsiteX345" fmla="*/ 1299411 w 8128084"/>
              <a:gd name="connsiteY345" fmla="*/ 7555832 h 15135727"/>
              <a:gd name="connsiteX346" fmla="*/ 1443790 w 8128084"/>
              <a:gd name="connsiteY346" fmla="*/ 7507706 h 15135727"/>
              <a:gd name="connsiteX347" fmla="*/ 1684421 w 8128084"/>
              <a:gd name="connsiteY347" fmla="*/ 7603958 h 15135727"/>
              <a:gd name="connsiteX348" fmla="*/ 1684421 w 8128084"/>
              <a:gd name="connsiteY348" fmla="*/ 7603958 h 15135727"/>
              <a:gd name="connsiteX349" fmla="*/ 1540042 w 8128084"/>
              <a:gd name="connsiteY349" fmla="*/ 7363327 h 15135727"/>
              <a:gd name="connsiteX350" fmla="*/ 1299411 w 8128084"/>
              <a:gd name="connsiteY350" fmla="*/ 7315200 h 15135727"/>
              <a:gd name="connsiteX351" fmla="*/ 1130969 w 8128084"/>
              <a:gd name="connsiteY351" fmla="*/ 7339264 h 15135727"/>
              <a:gd name="connsiteX352" fmla="*/ 1034716 w 8128084"/>
              <a:gd name="connsiteY352" fmla="*/ 7315200 h 15135727"/>
              <a:gd name="connsiteX353" fmla="*/ 1155032 w 8128084"/>
              <a:gd name="connsiteY353" fmla="*/ 7050506 h 15135727"/>
              <a:gd name="connsiteX354" fmla="*/ 1155032 w 8128084"/>
              <a:gd name="connsiteY354" fmla="*/ 6930190 h 15135727"/>
              <a:gd name="connsiteX355" fmla="*/ 1155032 w 8128084"/>
              <a:gd name="connsiteY355" fmla="*/ 6761748 h 15135727"/>
              <a:gd name="connsiteX356" fmla="*/ 1203158 w 8128084"/>
              <a:gd name="connsiteY356" fmla="*/ 6617369 h 15135727"/>
              <a:gd name="connsiteX357" fmla="*/ 1371600 w 8128084"/>
              <a:gd name="connsiteY357" fmla="*/ 6472990 h 15135727"/>
              <a:gd name="connsiteX358" fmla="*/ 1443790 w 8128084"/>
              <a:gd name="connsiteY358" fmla="*/ 6328611 h 15135727"/>
              <a:gd name="connsiteX359" fmla="*/ 1419727 w 8128084"/>
              <a:gd name="connsiteY359" fmla="*/ 6208295 h 15135727"/>
              <a:gd name="connsiteX360" fmla="*/ 1275348 w 8128084"/>
              <a:gd name="connsiteY360" fmla="*/ 6304548 h 15135727"/>
              <a:gd name="connsiteX361" fmla="*/ 1323474 w 8128084"/>
              <a:gd name="connsiteY361" fmla="*/ 6015790 h 15135727"/>
              <a:gd name="connsiteX362" fmla="*/ 1540042 w 8128084"/>
              <a:gd name="connsiteY362" fmla="*/ 5871411 h 15135727"/>
              <a:gd name="connsiteX363" fmla="*/ 1540042 w 8128084"/>
              <a:gd name="connsiteY363" fmla="*/ 5751095 h 15135727"/>
              <a:gd name="connsiteX364" fmla="*/ 1395664 w 8128084"/>
              <a:gd name="connsiteY364" fmla="*/ 5799221 h 15135727"/>
              <a:gd name="connsiteX365" fmla="*/ 1179095 w 8128084"/>
              <a:gd name="connsiteY365" fmla="*/ 5799221 h 15135727"/>
              <a:gd name="connsiteX366" fmla="*/ 890337 w 8128084"/>
              <a:gd name="connsiteY366" fmla="*/ 5775158 h 15135727"/>
              <a:gd name="connsiteX367" fmla="*/ 697832 w 8128084"/>
              <a:gd name="connsiteY367" fmla="*/ 5606716 h 15135727"/>
              <a:gd name="connsiteX368" fmla="*/ 577516 w 8128084"/>
              <a:gd name="connsiteY368" fmla="*/ 5582653 h 15135727"/>
              <a:gd name="connsiteX369" fmla="*/ 697832 w 8128084"/>
              <a:gd name="connsiteY369" fmla="*/ 5775158 h 15135727"/>
              <a:gd name="connsiteX370" fmla="*/ 409074 w 8128084"/>
              <a:gd name="connsiteY370" fmla="*/ 5799221 h 15135727"/>
              <a:gd name="connsiteX371" fmla="*/ 168442 w 8128084"/>
              <a:gd name="connsiteY371" fmla="*/ 5702969 h 15135727"/>
              <a:gd name="connsiteX372" fmla="*/ 264695 w 8128084"/>
              <a:gd name="connsiteY372" fmla="*/ 5558590 h 15135727"/>
              <a:gd name="connsiteX373" fmla="*/ 144379 w 8128084"/>
              <a:gd name="connsiteY373" fmla="*/ 5510464 h 15135727"/>
              <a:gd name="connsiteX374" fmla="*/ 0 w 8128084"/>
              <a:gd name="connsiteY374" fmla="*/ 5462337 h 15135727"/>
              <a:gd name="connsiteX375" fmla="*/ 96253 w 8128084"/>
              <a:gd name="connsiteY375"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42827 w 8128084"/>
              <a:gd name="connsiteY202" fmla="*/ 14383753 h 15135727"/>
              <a:gd name="connsiteX203" fmla="*/ 4403558 w 8128084"/>
              <a:gd name="connsiteY203" fmla="*/ 14437895 h 15135727"/>
              <a:gd name="connsiteX204" fmla="*/ 4340058 w 8128084"/>
              <a:gd name="connsiteY204" fmla="*/ 14475995 h 15135727"/>
              <a:gd name="connsiteX205" fmla="*/ 4303127 w 8128084"/>
              <a:gd name="connsiteY205" fmla="*/ 14364703 h 15135727"/>
              <a:gd name="connsiteX206" fmla="*/ 4276892 w 8128084"/>
              <a:gd name="connsiteY206" fmla="*/ 14296190 h 15135727"/>
              <a:gd name="connsiteX207" fmla="*/ 4235116 w 8128084"/>
              <a:gd name="connsiteY207" fmla="*/ 14341642 h 15135727"/>
              <a:gd name="connsiteX208" fmla="*/ 4162927 w 8128084"/>
              <a:gd name="connsiteY208" fmla="*/ 14389769 h 15135727"/>
              <a:gd name="connsiteX209" fmla="*/ 4137527 w 8128084"/>
              <a:gd name="connsiteY209" fmla="*/ 14364369 h 15135727"/>
              <a:gd name="connsiteX210" fmla="*/ 3998327 w 8128084"/>
              <a:gd name="connsiteY210" fmla="*/ 14409153 h 15135727"/>
              <a:gd name="connsiteX211" fmla="*/ 4023727 w 8128084"/>
              <a:gd name="connsiteY211" fmla="*/ 14275803 h 15135727"/>
              <a:gd name="connsiteX212" fmla="*/ 3915945 w 8128084"/>
              <a:gd name="connsiteY212" fmla="*/ 14289840 h 15135727"/>
              <a:gd name="connsiteX213" fmla="*/ 3801979 w 8128084"/>
              <a:gd name="connsiteY213" fmla="*/ 14293516 h 15135727"/>
              <a:gd name="connsiteX214" fmla="*/ 3719764 w 8128084"/>
              <a:gd name="connsiteY214" fmla="*/ 14415169 h 15135727"/>
              <a:gd name="connsiteX215" fmla="*/ 3625850 w 8128084"/>
              <a:gd name="connsiteY215" fmla="*/ 14616364 h 15135727"/>
              <a:gd name="connsiteX216" fmla="*/ 3513221 w 8128084"/>
              <a:gd name="connsiteY216" fmla="*/ 14726653 h 15135727"/>
              <a:gd name="connsiteX217" fmla="*/ 3583071 w 8128084"/>
              <a:gd name="connsiteY217" fmla="*/ 14832932 h 15135727"/>
              <a:gd name="connsiteX218" fmla="*/ 3633537 w 8128084"/>
              <a:gd name="connsiteY218" fmla="*/ 14967285 h 15135727"/>
              <a:gd name="connsiteX219" fmla="*/ 3609474 w 8128084"/>
              <a:gd name="connsiteY219" fmla="*/ 15087600 h 15135727"/>
              <a:gd name="connsiteX220" fmla="*/ 3479132 w 8128084"/>
              <a:gd name="connsiteY220" fmla="*/ 14975974 h 15135727"/>
              <a:gd name="connsiteX221" fmla="*/ 3304340 w 8128084"/>
              <a:gd name="connsiteY221" fmla="*/ 14949237 h 15135727"/>
              <a:gd name="connsiteX222" fmla="*/ 3261227 w 8128084"/>
              <a:gd name="connsiteY222" fmla="*/ 14787145 h 15135727"/>
              <a:gd name="connsiteX223" fmla="*/ 3128211 w 8128084"/>
              <a:gd name="connsiteY223" fmla="*/ 14919158 h 15135727"/>
              <a:gd name="connsiteX224" fmla="*/ 3090277 w 8128084"/>
              <a:gd name="connsiteY224" fmla="*/ 15075903 h 15135727"/>
              <a:gd name="connsiteX225" fmla="*/ 2959769 w 8128084"/>
              <a:gd name="connsiteY225" fmla="*/ 15135727 h 15135727"/>
              <a:gd name="connsiteX226" fmla="*/ 2891256 w 8128084"/>
              <a:gd name="connsiteY226" fmla="*/ 14945895 h 15135727"/>
              <a:gd name="connsiteX227" fmla="*/ 2829927 w 8128084"/>
              <a:gd name="connsiteY227" fmla="*/ 14872703 h 15135727"/>
              <a:gd name="connsiteX228" fmla="*/ 2887579 w 8128084"/>
              <a:gd name="connsiteY228" fmla="*/ 14774779 h 15135727"/>
              <a:gd name="connsiteX229" fmla="*/ 2779127 w 8128084"/>
              <a:gd name="connsiteY229" fmla="*/ 14694903 h 15135727"/>
              <a:gd name="connsiteX230" fmla="*/ 2839453 w 8128084"/>
              <a:gd name="connsiteY230" fmla="*/ 14582274 h 15135727"/>
              <a:gd name="connsiteX231" fmla="*/ 2935706 w 8128084"/>
              <a:gd name="connsiteY231" fmla="*/ 14510085 h 15135727"/>
              <a:gd name="connsiteX232" fmla="*/ 2948406 w 8128084"/>
              <a:gd name="connsiteY232" fmla="*/ 14554535 h 15135727"/>
              <a:gd name="connsiteX233" fmla="*/ 2855327 w 8128084"/>
              <a:gd name="connsiteY233" fmla="*/ 14371053 h 15135727"/>
              <a:gd name="connsiteX234" fmla="*/ 3014077 w 8128084"/>
              <a:gd name="connsiteY234" fmla="*/ 14447253 h 15135727"/>
              <a:gd name="connsiteX235" fmla="*/ 3029285 w 8128084"/>
              <a:gd name="connsiteY235" fmla="*/ 14363032 h 15135727"/>
              <a:gd name="connsiteX236" fmla="*/ 3152274 w 8128084"/>
              <a:gd name="connsiteY236" fmla="*/ 14341642 h 15135727"/>
              <a:gd name="connsiteX237" fmla="*/ 3226135 w 8128084"/>
              <a:gd name="connsiteY237" fmla="*/ 14269453 h 15135727"/>
              <a:gd name="connsiteX238" fmla="*/ 3152274 w 8128084"/>
              <a:gd name="connsiteY238" fmla="*/ 14197264 h 15135727"/>
              <a:gd name="connsiteX239" fmla="*/ 3152274 w 8128084"/>
              <a:gd name="connsiteY239" fmla="*/ 14052885 h 15135727"/>
              <a:gd name="connsiteX240" fmla="*/ 3086435 w 8128084"/>
              <a:gd name="connsiteY240" fmla="*/ 14037845 h 15135727"/>
              <a:gd name="connsiteX241" fmla="*/ 3056021 w 8128084"/>
              <a:gd name="connsiteY241" fmla="*/ 14153148 h 15135727"/>
              <a:gd name="connsiteX242" fmla="*/ 2935706 w 8128084"/>
              <a:gd name="connsiteY242" fmla="*/ 14076948 h 15135727"/>
              <a:gd name="connsiteX243" fmla="*/ 2863516 w 8128084"/>
              <a:gd name="connsiteY243" fmla="*/ 14093324 h 15135727"/>
              <a:gd name="connsiteX244" fmla="*/ 2804527 w 8128084"/>
              <a:gd name="connsiteY244" fmla="*/ 14218653 h 15135727"/>
              <a:gd name="connsiteX245" fmla="*/ 2719137 w 8128084"/>
              <a:gd name="connsiteY245" fmla="*/ 14197264 h 15135727"/>
              <a:gd name="connsiteX246" fmla="*/ 2653298 w 8128084"/>
              <a:gd name="connsiteY246" fmla="*/ 14248064 h 15135727"/>
              <a:gd name="connsiteX247" fmla="*/ 2560721 w 8128084"/>
              <a:gd name="connsiteY247" fmla="*/ 14150474 h 15135727"/>
              <a:gd name="connsiteX248" fmla="*/ 2436729 w 8128084"/>
              <a:gd name="connsiteY248" fmla="*/ 13804566 h 15135727"/>
              <a:gd name="connsiteX249" fmla="*/ 2550527 w 8128084"/>
              <a:gd name="connsiteY249" fmla="*/ 13805903 h 15135727"/>
              <a:gd name="connsiteX250" fmla="*/ 2729498 w 8128084"/>
              <a:gd name="connsiteY250" fmla="*/ 13812253 h 15135727"/>
              <a:gd name="connsiteX251" fmla="*/ 2633077 w 8128084"/>
              <a:gd name="connsiteY251" fmla="*/ 13755103 h 15135727"/>
              <a:gd name="connsiteX252" fmla="*/ 2553369 w 8128084"/>
              <a:gd name="connsiteY252" fmla="*/ 13475369 h 15135727"/>
              <a:gd name="connsiteX253" fmla="*/ 2658645 w 8128084"/>
              <a:gd name="connsiteY253" fmla="*/ 13224711 h 15135727"/>
              <a:gd name="connsiteX254" fmla="*/ 2719137 w 8128084"/>
              <a:gd name="connsiteY254" fmla="*/ 13042232 h 15135727"/>
              <a:gd name="connsiteX255" fmla="*/ 2791327 w 8128084"/>
              <a:gd name="connsiteY255" fmla="*/ 12945979 h 15135727"/>
              <a:gd name="connsiteX256" fmla="*/ 2969627 w 8128084"/>
              <a:gd name="connsiteY256" fmla="*/ 12929603 h 15135727"/>
              <a:gd name="connsiteX257" fmla="*/ 3031958 w 8128084"/>
              <a:gd name="connsiteY257" fmla="*/ 13090358 h 15135727"/>
              <a:gd name="connsiteX258" fmla="*/ 3102977 w 8128084"/>
              <a:gd name="connsiteY258" fmla="*/ 12974053 h 15135727"/>
              <a:gd name="connsiteX259" fmla="*/ 3043321 w 8128084"/>
              <a:gd name="connsiteY259" fmla="*/ 12836024 h 15135727"/>
              <a:gd name="connsiteX260" fmla="*/ 2849479 w 8128084"/>
              <a:gd name="connsiteY260" fmla="*/ 12815637 h 15135727"/>
              <a:gd name="connsiteX261" fmla="*/ 2815390 w 8128084"/>
              <a:gd name="connsiteY261" fmla="*/ 12777537 h 15135727"/>
              <a:gd name="connsiteX262" fmla="*/ 2887077 w 8128084"/>
              <a:gd name="connsiteY262" fmla="*/ 12586703 h 15135727"/>
              <a:gd name="connsiteX263" fmla="*/ 3153777 w 8128084"/>
              <a:gd name="connsiteY263" fmla="*/ 12516853 h 15135727"/>
              <a:gd name="connsiteX264" fmla="*/ 3239837 w 8128084"/>
              <a:gd name="connsiteY264" fmla="*/ 12311314 h 15135727"/>
              <a:gd name="connsiteX265" fmla="*/ 3104148 w 8128084"/>
              <a:gd name="connsiteY265" fmla="*/ 12320337 h 15135727"/>
              <a:gd name="connsiteX266" fmla="*/ 3040648 w 8128084"/>
              <a:gd name="connsiteY266" fmla="*/ 12320337 h 15135727"/>
              <a:gd name="connsiteX267" fmla="*/ 2956927 w 8128084"/>
              <a:gd name="connsiteY267" fmla="*/ 12237453 h 15135727"/>
              <a:gd name="connsiteX268" fmla="*/ 3007895 w 8128084"/>
              <a:gd name="connsiteY268" fmla="*/ 12079706 h 15135727"/>
              <a:gd name="connsiteX269" fmla="*/ 2810042 w 8128084"/>
              <a:gd name="connsiteY269" fmla="*/ 11954377 h 15135727"/>
              <a:gd name="connsiteX270" fmla="*/ 2863516 w 8128084"/>
              <a:gd name="connsiteY270" fmla="*/ 11694695 h 15135727"/>
              <a:gd name="connsiteX271" fmla="*/ 2817227 w 8128084"/>
              <a:gd name="connsiteY271" fmla="*/ 11507203 h 15135727"/>
              <a:gd name="connsiteX272" fmla="*/ 2911642 w 8128084"/>
              <a:gd name="connsiteY272" fmla="*/ 11454064 h 15135727"/>
              <a:gd name="connsiteX273" fmla="*/ 2988677 w 8128084"/>
              <a:gd name="connsiteY273" fmla="*/ 11494503 h 15135727"/>
              <a:gd name="connsiteX274" fmla="*/ 3011571 w 8128084"/>
              <a:gd name="connsiteY274" fmla="*/ 11454064 h 15135727"/>
              <a:gd name="connsiteX275" fmla="*/ 2850482 w 8128084"/>
              <a:gd name="connsiteY275" fmla="*/ 11381874 h 15135727"/>
              <a:gd name="connsiteX276" fmla="*/ 2993858 w 8128084"/>
              <a:gd name="connsiteY276" fmla="*/ 11266571 h 15135727"/>
              <a:gd name="connsiteX277" fmla="*/ 3007895 w 8128084"/>
              <a:gd name="connsiteY277" fmla="*/ 11189369 h 15135727"/>
              <a:gd name="connsiteX278" fmla="*/ 2874879 w 8128084"/>
              <a:gd name="connsiteY278" fmla="*/ 11179342 h 15135727"/>
              <a:gd name="connsiteX279" fmla="*/ 2919329 w 8128084"/>
              <a:gd name="connsiteY279" fmla="*/ 11023600 h 15135727"/>
              <a:gd name="connsiteX280" fmla="*/ 2887579 w 8128084"/>
              <a:gd name="connsiteY280" fmla="*/ 10924674 h 15135727"/>
              <a:gd name="connsiteX281" fmla="*/ 2760914 w 8128084"/>
              <a:gd name="connsiteY281" fmla="*/ 11065377 h 15135727"/>
              <a:gd name="connsiteX282" fmla="*/ 2667000 w 8128084"/>
              <a:gd name="connsiteY282" fmla="*/ 10969124 h 15135727"/>
              <a:gd name="connsiteX283" fmla="*/ 2607845 w 8128084"/>
              <a:gd name="connsiteY283" fmla="*/ 11071727 h 15135727"/>
              <a:gd name="connsiteX284" fmla="*/ 2526632 w 8128084"/>
              <a:gd name="connsiteY284" fmla="*/ 11117179 h 15135727"/>
              <a:gd name="connsiteX285" fmla="*/ 2410827 w 8128084"/>
              <a:gd name="connsiteY285" fmla="*/ 11100803 h 15135727"/>
              <a:gd name="connsiteX286" fmla="*/ 2334127 w 8128084"/>
              <a:gd name="connsiteY286" fmla="*/ 10996864 h 15135727"/>
              <a:gd name="connsiteX287" fmla="*/ 2358190 w 8128084"/>
              <a:gd name="connsiteY287" fmla="*/ 10732169 h 15135727"/>
              <a:gd name="connsiteX288" fmla="*/ 2372227 w 8128084"/>
              <a:gd name="connsiteY288" fmla="*/ 10689390 h 15135727"/>
              <a:gd name="connsiteX289" fmla="*/ 2533316 w 8128084"/>
              <a:gd name="connsiteY289" fmla="*/ 10574087 h 15135727"/>
              <a:gd name="connsiteX290" fmla="*/ 2598821 w 8128084"/>
              <a:gd name="connsiteY290" fmla="*/ 10684042 h 15135727"/>
              <a:gd name="connsiteX291" fmla="*/ 2683877 w 8128084"/>
              <a:gd name="connsiteY291" fmla="*/ 10745203 h 15135727"/>
              <a:gd name="connsiteX292" fmla="*/ 2767264 w 8128084"/>
              <a:gd name="connsiteY292" fmla="*/ 10684042 h 15135727"/>
              <a:gd name="connsiteX293" fmla="*/ 2646948 w 8128084"/>
              <a:gd name="connsiteY293" fmla="*/ 10515600 h 15135727"/>
              <a:gd name="connsiteX294" fmla="*/ 2815390 w 8128084"/>
              <a:gd name="connsiteY294" fmla="*/ 10395285 h 15135727"/>
              <a:gd name="connsiteX295" fmla="*/ 2899777 w 8128084"/>
              <a:gd name="connsiteY295" fmla="*/ 10453103 h 15135727"/>
              <a:gd name="connsiteX296" fmla="*/ 2899777 w 8128084"/>
              <a:gd name="connsiteY296" fmla="*/ 10586453 h 15135727"/>
              <a:gd name="connsiteX297" fmla="*/ 2982327 w 8128084"/>
              <a:gd name="connsiteY297" fmla="*/ 10459453 h 15135727"/>
              <a:gd name="connsiteX298" fmla="*/ 3080085 w 8128084"/>
              <a:gd name="connsiteY298" fmla="*/ 10419348 h 15135727"/>
              <a:gd name="connsiteX299" fmla="*/ 3248527 w 8128084"/>
              <a:gd name="connsiteY299" fmla="*/ 10539664 h 15135727"/>
              <a:gd name="connsiteX300" fmla="*/ 3320716 w 8128084"/>
              <a:gd name="connsiteY300" fmla="*/ 10659979 h 15135727"/>
              <a:gd name="connsiteX301" fmla="*/ 3465095 w 8128084"/>
              <a:gd name="connsiteY301" fmla="*/ 10659979 h 15135727"/>
              <a:gd name="connsiteX302" fmla="*/ 3441032 w 8128084"/>
              <a:gd name="connsiteY302" fmla="*/ 10491537 h 15135727"/>
              <a:gd name="connsiteX303" fmla="*/ 3356977 w 8128084"/>
              <a:gd name="connsiteY303" fmla="*/ 10408653 h 15135727"/>
              <a:gd name="connsiteX304" fmla="*/ 3348456 w 8128084"/>
              <a:gd name="connsiteY304" fmla="*/ 10282656 h 15135727"/>
              <a:gd name="connsiteX305" fmla="*/ 3198227 w 8128084"/>
              <a:gd name="connsiteY305" fmla="*/ 10319753 h 15135727"/>
              <a:gd name="connsiteX306" fmla="*/ 3152274 w 8128084"/>
              <a:gd name="connsiteY306" fmla="*/ 10250906 h 15135727"/>
              <a:gd name="connsiteX307" fmla="*/ 3176337 w 8128084"/>
              <a:gd name="connsiteY307" fmla="*/ 10178716 h 15135727"/>
              <a:gd name="connsiteX308" fmla="*/ 3104148 w 8128084"/>
              <a:gd name="connsiteY308" fmla="*/ 10154653 h 15135727"/>
              <a:gd name="connsiteX309" fmla="*/ 2975977 w 8128084"/>
              <a:gd name="connsiteY309" fmla="*/ 10167353 h 15135727"/>
              <a:gd name="connsiteX310" fmla="*/ 3007895 w 8128084"/>
              <a:gd name="connsiteY310" fmla="*/ 9962148 h 15135727"/>
              <a:gd name="connsiteX311" fmla="*/ 3176337 w 8128084"/>
              <a:gd name="connsiteY311" fmla="*/ 9889958 h 15135727"/>
              <a:gd name="connsiteX312" fmla="*/ 2959769 w 8128084"/>
              <a:gd name="connsiteY312" fmla="*/ 9504948 h 15135727"/>
              <a:gd name="connsiteX313" fmla="*/ 2791327 w 8128084"/>
              <a:gd name="connsiteY313" fmla="*/ 9456821 h 15135727"/>
              <a:gd name="connsiteX314" fmla="*/ 2574758 w 8128084"/>
              <a:gd name="connsiteY314" fmla="*/ 9336506 h 15135727"/>
              <a:gd name="connsiteX315" fmla="*/ 2671177 w 8128084"/>
              <a:gd name="connsiteY315" fmla="*/ 9189453 h 15135727"/>
              <a:gd name="connsiteX316" fmla="*/ 2684045 w 8128084"/>
              <a:gd name="connsiteY316" fmla="*/ 9109911 h 15135727"/>
              <a:gd name="connsiteX317" fmla="*/ 2580774 w 8128084"/>
              <a:gd name="connsiteY317" fmla="*/ 9069471 h 15135727"/>
              <a:gd name="connsiteX318" fmla="*/ 2546685 w 8128084"/>
              <a:gd name="connsiteY318" fmla="*/ 9051758 h 15135727"/>
              <a:gd name="connsiteX319" fmla="*/ 2436729 w 8128084"/>
              <a:gd name="connsiteY319" fmla="*/ 9056771 h 15135727"/>
              <a:gd name="connsiteX320" fmla="*/ 2372727 w 8128084"/>
              <a:gd name="connsiteY320" fmla="*/ 9259303 h 15135727"/>
              <a:gd name="connsiteX321" fmla="*/ 2261937 w 8128084"/>
              <a:gd name="connsiteY321" fmla="*/ 9168064 h 15135727"/>
              <a:gd name="connsiteX322" fmla="*/ 2237874 w 8128084"/>
              <a:gd name="connsiteY322" fmla="*/ 8999621 h 15135727"/>
              <a:gd name="connsiteX323" fmla="*/ 2117558 w 8128084"/>
              <a:gd name="connsiteY323" fmla="*/ 8975558 h 15135727"/>
              <a:gd name="connsiteX324" fmla="*/ 2045369 w 8128084"/>
              <a:gd name="connsiteY324" fmla="*/ 8783053 h 15135727"/>
              <a:gd name="connsiteX325" fmla="*/ 1852864 w 8128084"/>
              <a:gd name="connsiteY325" fmla="*/ 8758990 h 15135727"/>
              <a:gd name="connsiteX326" fmla="*/ 1636295 w 8128084"/>
              <a:gd name="connsiteY326" fmla="*/ 8927432 h 15135727"/>
              <a:gd name="connsiteX327" fmla="*/ 1588169 w 8128084"/>
              <a:gd name="connsiteY327" fmla="*/ 9023685 h 15135727"/>
              <a:gd name="connsiteX328" fmla="*/ 1515979 w 8128084"/>
              <a:gd name="connsiteY328" fmla="*/ 8879306 h 15135727"/>
              <a:gd name="connsiteX329" fmla="*/ 1347537 w 8128084"/>
              <a:gd name="connsiteY329" fmla="*/ 8879306 h 15135727"/>
              <a:gd name="connsiteX330" fmla="*/ 1347537 w 8128084"/>
              <a:gd name="connsiteY330" fmla="*/ 8710864 h 15135727"/>
              <a:gd name="connsiteX331" fmla="*/ 1106906 w 8128084"/>
              <a:gd name="connsiteY331" fmla="*/ 8783053 h 15135727"/>
              <a:gd name="connsiteX332" fmla="*/ 890337 w 8128084"/>
              <a:gd name="connsiteY332" fmla="*/ 8686800 h 15135727"/>
              <a:gd name="connsiteX333" fmla="*/ 649706 w 8128084"/>
              <a:gd name="connsiteY333" fmla="*/ 8662737 h 15135727"/>
              <a:gd name="connsiteX334" fmla="*/ 385011 w 8128084"/>
              <a:gd name="connsiteY334" fmla="*/ 8566485 h 15135727"/>
              <a:gd name="connsiteX335" fmla="*/ 577516 w 8128084"/>
              <a:gd name="connsiteY335" fmla="*/ 8373979 h 15135727"/>
              <a:gd name="connsiteX336" fmla="*/ 794085 w 8128084"/>
              <a:gd name="connsiteY336" fmla="*/ 8301790 h 15135727"/>
              <a:gd name="connsiteX337" fmla="*/ 745958 w 8128084"/>
              <a:gd name="connsiteY337" fmla="*/ 8133348 h 15135727"/>
              <a:gd name="connsiteX338" fmla="*/ 818148 w 8128084"/>
              <a:gd name="connsiteY338" fmla="*/ 7820527 h 15135727"/>
              <a:gd name="connsiteX339" fmla="*/ 697832 w 8128084"/>
              <a:gd name="connsiteY339" fmla="*/ 7820527 h 15135727"/>
              <a:gd name="connsiteX340" fmla="*/ 625642 w 8128084"/>
              <a:gd name="connsiteY340" fmla="*/ 7916779 h 15135727"/>
              <a:gd name="connsiteX341" fmla="*/ 457200 w 8128084"/>
              <a:gd name="connsiteY341" fmla="*/ 7820527 h 15135727"/>
              <a:gd name="connsiteX342" fmla="*/ 529390 w 8128084"/>
              <a:gd name="connsiteY342" fmla="*/ 7700211 h 15135727"/>
              <a:gd name="connsiteX343" fmla="*/ 938464 w 8128084"/>
              <a:gd name="connsiteY343" fmla="*/ 7676148 h 15135727"/>
              <a:gd name="connsiteX344" fmla="*/ 1058779 w 8128084"/>
              <a:gd name="connsiteY344" fmla="*/ 7459579 h 15135727"/>
              <a:gd name="connsiteX345" fmla="*/ 1203158 w 8128084"/>
              <a:gd name="connsiteY345" fmla="*/ 7603958 h 15135727"/>
              <a:gd name="connsiteX346" fmla="*/ 1299411 w 8128084"/>
              <a:gd name="connsiteY346" fmla="*/ 7555832 h 15135727"/>
              <a:gd name="connsiteX347" fmla="*/ 1443790 w 8128084"/>
              <a:gd name="connsiteY347" fmla="*/ 7507706 h 15135727"/>
              <a:gd name="connsiteX348" fmla="*/ 1684421 w 8128084"/>
              <a:gd name="connsiteY348" fmla="*/ 7603958 h 15135727"/>
              <a:gd name="connsiteX349" fmla="*/ 1684421 w 8128084"/>
              <a:gd name="connsiteY349" fmla="*/ 7603958 h 15135727"/>
              <a:gd name="connsiteX350" fmla="*/ 1540042 w 8128084"/>
              <a:gd name="connsiteY350" fmla="*/ 7363327 h 15135727"/>
              <a:gd name="connsiteX351" fmla="*/ 1299411 w 8128084"/>
              <a:gd name="connsiteY351" fmla="*/ 7315200 h 15135727"/>
              <a:gd name="connsiteX352" fmla="*/ 1130969 w 8128084"/>
              <a:gd name="connsiteY352" fmla="*/ 7339264 h 15135727"/>
              <a:gd name="connsiteX353" fmla="*/ 1034716 w 8128084"/>
              <a:gd name="connsiteY353" fmla="*/ 7315200 h 15135727"/>
              <a:gd name="connsiteX354" fmla="*/ 1155032 w 8128084"/>
              <a:gd name="connsiteY354" fmla="*/ 7050506 h 15135727"/>
              <a:gd name="connsiteX355" fmla="*/ 1155032 w 8128084"/>
              <a:gd name="connsiteY355" fmla="*/ 6930190 h 15135727"/>
              <a:gd name="connsiteX356" fmla="*/ 1155032 w 8128084"/>
              <a:gd name="connsiteY356" fmla="*/ 6761748 h 15135727"/>
              <a:gd name="connsiteX357" fmla="*/ 1203158 w 8128084"/>
              <a:gd name="connsiteY357" fmla="*/ 6617369 h 15135727"/>
              <a:gd name="connsiteX358" fmla="*/ 1371600 w 8128084"/>
              <a:gd name="connsiteY358" fmla="*/ 6472990 h 15135727"/>
              <a:gd name="connsiteX359" fmla="*/ 1443790 w 8128084"/>
              <a:gd name="connsiteY359" fmla="*/ 6328611 h 15135727"/>
              <a:gd name="connsiteX360" fmla="*/ 1419727 w 8128084"/>
              <a:gd name="connsiteY360" fmla="*/ 6208295 h 15135727"/>
              <a:gd name="connsiteX361" fmla="*/ 1275348 w 8128084"/>
              <a:gd name="connsiteY361" fmla="*/ 6304548 h 15135727"/>
              <a:gd name="connsiteX362" fmla="*/ 1323474 w 8128084"/>
              <a:gd name="connsiteY362" fmla="*/ 6015790 h 15135727"/>
              <a:gd name="connsiteX363" fmla="*/ 1540042 w 8128084"/>
              <a:gd name="connsiteY363" fmla="*/ 5871411 h 15135727"/>
              <a:gd name="connsiteX364" fmla="*/ 1540042 w 8128084"/>
              <a:gd name="connsiteY364" fmla="*/ 5751095 h 15135727"/>
              <a:gd name="connsiteX365" fmla="*/ 1395664 w 8128084"/>
              <a:gd name="connsiteY365" fmla="*/ 5799221 h 15135727"/>
              <a:gd name="connsiteX366" fmla="*/ 1179095 w 8128084"/>
              <a:gd name="connsiteY366" fmla="*/ 5799221 h 15135727"/>
              <a:gd name="connsiteX367" fmla="*/ 890337 w 8128084"/>
              <a:gd name="connsiteY367" fmla="*/ 5775158 h 15135727"/>
              <a:gd name="connsiteX368" fmla="*/ 697832 w 8128084"/>
              <a:gd name="connsiteY368" fmla="*/ 5606716 h 15135727"/>
              <a:gd name="connsiteX369" fmla="*/ 577516 w 8128084"/>
              <a:gd name="connsiteY369" fmla="*/ 5582653 h 15135727"/>
              <a:gd name="connsiteX370" fmla="*/ 697832 w 8128084"/>
              <a:gd name="connsiteY370" fmla="*/ 5775158 h 15135727"/>
              <a:gd name="connsiteX371" fmla="*/ 409074 w 8128084"/>
              <a:gd name="connsiteY371" fmla="*/ 5799221 h 15135727"/>
              <a:gd name="connsiteX372" fmla="*/ 168442 w 8128084"/>
              <a:gd name="connsiteY372" fmla="*/ 5702969 h 15135727"/>
              <a:gd name="connsiteX373" fmla="*/ 264695 w 8128084"/>
              <a:gd name="connsiteY373" fmla="*/ 5558590 h 15135727"/>
              <a:gd name="connsiteX374" fmla="*/ 144379 w 8128084"/>
              <a:gd name="connsiteY374" fmla="*/ 5510464 h 15135727"/>
              <a:gd name="connsiteX375" fmla="*/ 0 w 8128084"/>
              <a:gd name="connsiteY375" fmla="*/ 5462337 h 15135727"/>
              <a:gd name="connsiteX376" fmla="*/ 96253 w 8128084"/>
              <a:gd name="connsiteY376"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42827 w 8128084"/>
              <a:gd name="connsiteY202" fmla="*/ 14383753 h 15135727"/>
              <a:gd name="connsiteX203" fmla="*/ 4403558 w 8128084"/>
              <a:gd name="connsiteY203" fmla="*/ 14437895 h 15135727"/>
              <a:gd name="connsiteX204" fmla="*/ 4340058 w 8128084"/>
              <a:gd name="connsiteY204" fmla="*/ 14475995 h 15135727"/>
              <a:gd name="connsiteX205" fmla="*/ 4303127 w 8128084"/>
              <a:gd name="connsiteY205" fmla="*/ 14364703 h 15135727"/>
              <a:gd name="connsiteX206" fmla="*/ 4276892 w 8128084"/>
              <a:gd name="connsiteY206" fmla="*/ 14296190 h 15135727"/>
              <a:gd name="connsiteX207" fmla="*/ 4235116 w 8128084"/>
              <a:gd name="connsiteY207" fmla="*/ 14341642 h 15135727"/>
              <a:gd name="connsiteX208" fmla="*/ 4162927 w 8128084"/>
              <a:gd name="connsiteY208" fmla="*/ 14389769 h 15135727"/>
              <a:gd name="connsiteX209" fmla="*/ 4137527 w 8128084"/>
              <a:gd name="connsiteY209" fmla="*/ 14364369 h 15135727"/>
              <a:gd name="connsiteX210" fmla="*/ 3998327 w 8128084"/>
              <a:gd name="connsiteY210" fmla="*/ 14409153 h 15135727"/>
              <a:gd name="connsiteX211" fmla="*/ 4023727 w 8128084"/>
              <a:gd name="connsiteY211" fmla="*/ 14275803 h 15135727"/>
              <a:gd name="connsiteX212" fmla="*/ 3915945 w 8128084"/>
              <a:gd name="connsiteY212" fmla="*/ 14289840 h 15135727"/>
              <a:gd name="connsiteX213" fmla="*/ 3801979 w 8128084"/>
              <a:gd name="connsiteY213" fmla="*/ 14293516 h 15135727"/>
              <a:gd name="connsiteX214" fmla="*/ 3719764 w 8128084"/>
              <a:gd name="connsiteY214" fmla="*/ 14415169 h 15135727"/>
              <a:gd name="connsiteX215" fmla="*/ 3625850 w 8128084"/>
              <a:gd name="connsiteY215" fmla="*/ 14616364 h 15135727"/>
              <a:gd name="connsiteX216" fmla="*/ 3513221 w 8128084"/>
              <a:gd name="connsiteY216" fmla="*/ 14726653 h 15135727"/>
              <a:gd name="connsiteX217" fmla="*/ 3583071 w 8128084"/>
              <a:gd name="connsiteY217" fmla="*/ 14832932 h 15135727"/>
              <a:gd name="connsiteX218" fmla="*/ 3633537 w 8128084"/>
              <a:gd name="connsiteY218" fmla="*/ 14967285 h 15135727"/>
              <a:gd name="connsiteX219" fmla="*/ 3609474 w 8128084"/>
              <a:gd name="connsiteY219" fmla="*/ 15087600 h 15135727"/>
              <a:gd name="connsiteX220" fmla="*/ 3479132 w 8128084"/>
              <a:gd name="connsiteY220" fmla="*/ 14975974 h 15135727"/>
              <a:gd name="connsiteX221" fmla="*/ 3304340 w 8128084"/>
              <a:gd name="connsiteY221" fmla="*/ 14949237 h 15135727"/>
              <a:gd name="connsiteX222" fmla="*/ 3261227 w 8128084"/>
              <a:gd name="connsiteY222" fmla="*/ 14787145 h 15135727"/>
              <a:gd name="connsiteX223" fmla="*/ 3128211 w 8128084"/>
              <a:gd name="connsiteY223" fmla="*/ 14919158 h 15135727"/>
              <a:gd name="connsiteX224" fmla="*/ 3090277 w 8128084"/>
              <a:gd name="connsiteY224" fmla="*/ 15075903 h 15135727"/>
              <a:gd name="connsiteX225" fmla="*/ 2959769 w 8128084"/>
              <a:gd name="connsiteY225" fmla="*/ 15135727 h 15135727"/>
              <a:gd name="connsiteX226" fmla="*/ 2891256 w 8128084"/>
              <a:gd name="connsiteY226" fmla="*/ 14945895 h 15135727"/>
              <a:gd name="connsiteX227" fmla="*/ 2829927 w 8128084"/>
              <a:gd name="connsiteY227" fmla="*/ 14872703 h 15135727"/>
              <a:gd name="connsiteX228" fmla="*/ 2887579 w 8128084"/>
              <a:gd name="connsiteY228" fmla="*/ 14774779 h 15135727"/>
              <a:gd name="connsiteX229" fmla="*/ 2779127 w 8128084"/>
              <a:gd name="connsiteY229" fmla="*/ 14694903 h 15135727"/>
              <a:gd name="connsiteX230" fmla="*/ 2839453 w 8128084"/>
              <a:gd name="connsiteY230" fmla="*/ 14582274 h 15135727"/>
              <a:gd name="connsiteX231" fmla="*/ 2935706 w 8128084"/>
              <a:gd name="connsiteY231" fmla="*/ 14510085 h 15135727"/>
              <a:gd name="connsiteX232" fmla="*/ 2948406 w 8128084"/>
              <a:gd name="connsiteY232" fmla="*/ 14554535 h 15135727"/>
              <a:gd name="connsiteX233" fmla="*/ 2855327 w 8128084"/>
              <a:gd name="connsiteY233" fmla="*/ 14371053 h 15135727"/>
              <a:gd name="connsiteX234" fmla="*/ 3014077 w 8128084"/>
              <a:gd name="connsiteY234" fmla="*/ 14447253 h 15135727"/>
              <a:gd name="connsiteX235" fmla="*/ 3029285 w 8128084"/>
              <a:gd name="connsiteY235" fmla="*/ 14363032 h 15135727"/>
              <a:gd name="connsiteX236" fmla="*/ 3152274 w 8128084"/>
              <a:gd name="connsiteY236" fmla="*/ 14341642 h 15135727"/>
              <a:gd name="connsiteX237" fmla="*/ 3226135 w 8128084"/>
              <a:gd name="connsiteY237" fmla="*/ 14269453 h 15135727"/>
              <a:gd name="connsiteX238" fmla="*/ 3152274 w 8128084"/>
              <a:gd name="connsiteY238" fmla="*/ 14197264 h 15135727"/>
              <a:gd name="connsiteX239" fmla="*/ 3152274 w 8128084"/>
              <a:gd name="connsiteY239" fmla="*/ 14052885 h 15135727"/>
              <a:gd name="connsiteX240" fmla="*/ 3086435 w 8128084"/>
              <a:gd name="connsiteY240" fmla="*/ 14037845 h 15135727"/>
              <a:gd name="connsiteX241" fmla="*/ 3056021 w 8128084"/>
              <a:gd name="connsiteY241" fmla="*/ 14153148 h 15135727"/>
              <a:gd name="connsiteX242" fmla="*/ 2935706 w 8128084"/>
              <a:gd name="connsiteY242" fmla="*/ 14076948 h 15135727"/>
              <a:gd name="connsiteX243" fmla="*/ 2863516 w 8128084"/>
              <a:gd name="connsiteY243" fmla="*/ 14093324 h 15135727"/>
              <a:gd name="connsiteX244" fmla="*/ 2804527 w 8128084"/>
              <a:gd name="connsiteY244" fmla="*/ 14218653 h 15135727"/>
              <a:gd name="connsiteX245" fmla="*/ 2719137 w 8128084"/>
              <a:gd name="connsiteY245" fmla="*/ 14197264 h 15135727"/>
              <a:gd name="connsiteX246" fmla="*/ 2653298 w 8128084"/>
              <a:gd name="connsiteY246" fmla="*/ 14248064 h 15135727"/>
              <a:gd name="connsiteX247" fmla="*/ 2560721 w 8128084"/>
              <a:gd name="connsiteY247" fmla="*/ 14150474 h 15135727"/>
              <a:gd name="connsiteX248" fmla="*/ 2436729 w 8128084"/>
              <a:gd name="connsiteY248" fmla="*/ 13804566 h 15135727"/>
              <a:gd name="connsiteX249" fmla="*/ 2550527 w 8128084"/>
              <a:gd name="connsiteY249" fmla="*/ 13805903 h 15135727"/>
              <a:gd name="connsiteX250" fmla="*/ 2729498 w 8128084"/>
              <a:gd name="connsiteY250" fmla="*/ 13812253 h 15135727"/>
              <a:gd name="connsiteX251" fmla="*/ 2633077 w 8128084"/>
              <a:gd name="connsiteY251" fmla="*/ 13755103 h 15135727"/>
              <a:gd name="connsiteX252" fmla="*/ 2553369 w 8128084"/>
              <a:gd name="connsiteY252" fmla="*/ 13475369 h 15135727"/>
              <a:gd name="connsiteX253" fmla="*/ 2658645 w 8128084"/>
              <a:gd name="connsiteY253" fmla="*/ 13224711 h 15135727"/>
              <a:gd name="connsiteX254" fmla="*/ 2719137 w 8128084"/>
              <a:gd name="connsiteY254" fmla="*/ 13042232 h 15135727"/>
              <a:gd name="connsiteX255" fmla="*/ 2791327 w 8128084"/>
              <a:gd name="connsiteY255" fmla="*/ 12945979 h 15135727"/>
              <a:gd name="connsiteX256" fmla="*/ 2969627 w 8128084"/>
              <a:gd name="connsiteY256" fmla="*/ 12929603 h 15135727"/>
              <a:gd name="connsiteX257" fmla="*/ 3031958 w 8128084"/>
              <a:gd name="connsiteY257" fmla="*/ 13090358 h 15135727"/>
              <a:gd name="connsiteX258" fmla="*/ 3102977 w 8128084"/>
              <a:gd name="connsiteY258" fmla="*/ 12974053 h 15135727"/>
              <a:gd name="connsiteX259" fmla="*/ 3043321 w 8128084"/>
              <a:gd name="connsiteY259" fmla="*/ 12836024 h 15135727"/>
              <a:gd name="connsiteX260" fmla="*/ 2849479 w 8128084"/>
              <a:gd name="connsiteY260" fmla="*/ 12815637 h 15135727"/>
              <a:gd name="connsiteX261" fmla="*/ 2815390 w 8128084"/>
              <a:gd name="connsiteY261" fmla="*/ 12777537 h 15135727"/>
              <a:gd name="connsiteX262" fmla="*/ 2887077 w 8128084"/>
              <a:gd name="connsiteY262" fmla="*/ 12586703 h 15135727"/>
              <a:gd name="connsiteX263" fmla="*/ 3153777 w 8128084"/>
              <a:gd name="connsiteY263" fmla="*/ 12516853 h 15135727"/>
              <a:gd name="connsiteX264" fmla="*/ 3239837 w 8128084"/>
              <a:gd name="connsiteY264" fmla="*/ 12311314 h 15135727"/>
              <a:gd name="connsiteX265" fmla="*/ 3104148 w 8128084"/>
              <a:gd name="connsiteY265" fmla="*/ 12320337 h 15135727"/>
              <a:gd name="connsiteX266" fmla="*/ 3040648 w 8128084"/>
              <a:gd name="connsiteY266" fmla="*/ 12320337 h 15135727"/>
              <a:gd name="connsiteX267" fmla="*/ 2956927 w 8128084"/>
              <a:gd name="connsiteY267" fmla="*/ 12237453 h 15135727"/>
              <a:gd name="connsiteX268" fmla="*/ 3007895 w 8128084"/>
              <a:gd name="connsiteY268" fmla="*/ 12079706 h 15135727"/>
              <a:gd name="connsiteX269" fmla="*/ 2810042 w 8128084"/>
              <a:gd name="connsiteY269" fmla="*/ 11954377 h 15135727"/>
              <a:gd name="connsiteX270" fmla="*/ 2863516 w 8128084"/>
              <a:gd name="connsiteY270" fmla="*/ 11694695 h 15135727"/>
              <a:gd name="connsiteX271" fmla="*/ 2817227 w 8128084"/>
              <a:gd name="connsiteY271" fmla="*/ 11507203 h 15135727"/>
              <a:gd name="connsiteX272" fmla="*/ 2911642 w 8128084"/>
              <a:gd name="connsiteY272" fmla="*/ 11454064 h 15135727"/>
              <a:gd name="connsiteX273" fmla="*/ 2988677 w 8128084"/>
              <a:gd name="connsiteY273" fmla="*/ 11494503 h 15135727"/>
              <a:gd name="connsiteX274" fmla="*/ 3011571 w 8128084"/>
              <a:gd name="connsiteY274" fmla="*/ 11454064 h 15135727"/>
              <a:gd name="connsiteX275" fmla="*/ 2850482 w 8128084"/>
              <a:gd name="connsiteY275" fmla="*/ 11381874 h 15135727"/>
              <a:gd name="connsiteX276" fmla="*/ 2993858 w 8128084"/>
              <a:gd name="connsiteY276" fmla="*/ 11266571 h 15135727"/>
              <a:gd name="connsiteX277" fmla="*/ 3007895 w 8128084"/>
              <a:gd name="connsiteY277" fmla="*/ 11189369 h 15135727"/>
              <a:gd name="connsiteX278" fmla="*/ 2874879 w 8128084"/>
              <a:gd name="connsiteY278" fmla="*/ 11179342 h 15135727"/>
              <a:gd name="connsiteX279" fmla="*/ 2919329 w 8128084"/>
              <a:gd name="connsiteY279" fmla="*/ 11023600 h 15135727"/>
              <a:gd name="connsiteX280" fmla="*/ 2887579 w 8128084"/>
              <a:gd name="connsiteY280" fmla="*/ 10924674 h 15135727"/>
              <a:gd name="connsiteX281" fmla="*/ 2760914 w 8128084"/>
              <a:gd name="connsiteY281" fmla="*/ 11065377 h 15135727"/>
              <a:gd name="connsiteX282" fmla="*/ 2667000 w 8128084"/>
              <a:gd name="connsiteY282" fmla="*/ 10969124 h 15135727"/>
              <a:gd name="connsiteX283" fmla="*/ 2607845 w 8128084"/>
              <a:gd name="connsiteY283" fmla="*/ 11071727 h 15135727"/>
              <a:gd name="connsiteX284" fmla="*/ 2526632 w 8128084"/>
              <a:gd name="connsiteY284" fmla="*/ 11117179 h 15135727"/>
              <a:gd name="connsiteX285" fmla="*/ 2410827 w 8128084"/>
              <a:gd name="connsiteY285" fmla="*/ 11100803 h 15135727"/>
              <a:gd name="connsiteX286" fmla="*/ 2334127 w 8128084"/>
              <a:gd name="connsiteY286" fmla="*/ 10996864 h 15135727"/>
              <a:gd name="connsiteX287" fmla="*/ 2358190 w 8128084"/>
              <a:gd name="connsiteY287" fmla="*/ 10732169 h 15135727"/>
              <a:gd name="connsiteX288" fmla="*/ 2372227 w 8128084"/>
              <a:gd name="connsiteY288" fmla="*/ 10689390 h 15135727"/>
              <a:gd name="connsiteX289" fmla="*/ 2533316 w 8128084"/>
              <a:gd name="connsiteY289" fmla="*/ 10574087 h 15135727"/>
              <a:gd name="connsiteX290" fmla="*/ 2598821 w 8128084"/>
              <a:gd name="connsiteY290" fmla="*/ 10684042 h 15135727"/>
              <a:gd name="connsiteX291" fmla="*/ 2683877 w 8128084"/>
              <a:gd name="connsiteY291" fmla="*/ 10745203 h 15135727"/>
              <a:gd name="connsiteX292" fmla="*/ 2767264 w 8128084"/>
              <a:gd name="connsiteY292" fmla="*/ 10684042 h 15135727"/>
              <a:gd name="connsiteX293" fmla="*/ 2646948 w 8128084"/>
              <a:gd name="connsiteY293" fmla="*/ 10515600 h 15135727"/>
              <a:gd name="connsiteX294" fmla="*/ 2815390 w 8128084"/>
              <a:gd name="connsiteY294" fmla="*/ 10395285 h 15135727"/>
              <a:gd name="connsiteX295" fmla="*/ 2899777 w 8128084"/>
              <a:gd name="connsiteY295" fmla="*/ 10453103 h 15135727"/>
              <a:gd name="connsiteX296" fmla="*/ 2899777 w 8128084"/>
              <a:gd name="connsiteY296" fmla="*/ 10586453 h 15135727"/>
              <a:gd name="connsiteX297" fmla="*/ 2982327 w 8128084"/>
              <a:gd name="connsiteY297" fmla="*/ 10459453 h 15135727"/>
              <a:gd name="connsiteX298" fmla="*/ 3080085 w 8128084"/>
              <a:gd name="connsiteY298" fmla="*/ 10419348 h 15135727"/>
              <a:gd name="connsiteX299" fmla="*/ 3248527 w 8128084"/>
              <a:gd name="connsiteY299" fmla="*/ 10539664 h 15135727"/>
              <a:gd name="connsiteX300" fmla="*/ 3320716 w 8128084"/>
              <a:gd name="connsiteY300" fmla="*/ 10659979 h 15135727"/>
              <a:gd name="connsiteX301" fmla="*/ 3465095 w 8128084"/>
              <a:gd name="connsiteY301" fmla="*/ 10659979 h 15135727"/>
              <a:gd name="connsiteX302" fmla="*/ 3441032 w 8128084"/>
              <a:gd name="connsiteY302" fmla="*/ 10491537 h 15135727"/>
              <a:gd name="connsiteX303" fmla="*/ 3356977 w 8128084"/>
              <a:gd name="connsiteY303" fmla="*/ 10408653 h 15135727"/>
              <a:gd name="connsiteX304" fmla="*/ 3348456 w 8128084"/>
              <a:gd name="connsiteY304" fmla="*/ 10282656 h 15135727"/>
              <a:gd name="connsiteX305" fmla="*/ 3198227 w 8128084"/>
              <a:gd name="connsiteY305" fmla="*/ 10319753 h 15135727"/>
              <a:gd name="connsiteX306" fmla="*/ 3152274 w 8128084"/>
              <a:gd name="connsiteY306" fmla="*/ 10250906 h 15135727"/>
              <a:gd name="connsiteX307" fmla="*/ 3176337 w 8128084"/>
              <a:gd name="connsiteY307" fmla="*/ 10178716 h 15135727"/>
              <a:gd name="connsiteX308" fmla="*/ 3104148 w 8128084"/>
              <a:gd name="connsiteY308" fmla="*/ 10154653 h 15135727"/>
              <a:gd name="connsiteX309" fmla="*/ 2975977 w 8128084"/>
              <a:gd name="connsiteY309" fmla="*/ 10167353 h 15135727"/>
              <a:gd name="connsiteX310" fmla="*/ 3007895 w 8128084"/>
              <a:gd name="connsiteY310" fmla="*/ 9962148 h 15135727"/>
              <a:gd name="connsiteX311" fmla="*/ 3176337 w 8128084"/>
              <a:gd name="connsiteY311" fmla="*/ 9889958 h 15135727"/>
              <a:gd name="connsiteX312" fmla="*/ 2959769 w 8128084"/>
              <a:gd name="connsiteY312" fmla="*/ 9504948 h 15135727"/>
              <a:gd name="connsiteX313" fmla="*/ 2791327 w 8128084"/>
              <a:gd name="connsiteY313" fmla="*/ 9456821 h 15135727"/>
              <a:gd name="connsiteX314" fmla="*/ 2574758 w 8128084"/>
              <a:gd name="connsiteY314" fmla="*/ 9336506 h 15135727"/>
              <a:gd name="connsiteX315" fmla="*/ 2671177 w 8128084"/>
              <a:gd name="connsiteY315" fmla="*/ 9189453 h 15135727"/>
              <a:gd name="connsiteX316" fmla="*/ 2684045 w 8128084"/>
              <a:gd name="connsiteY316" fmla="*/ 9109911 h 15135727"/>
              <a:gd name="connsiteX317" fmla="*/ 2580774 w 8128084"/>
              <a:gd name="connsiteY317" fmla="*/ 9069471 h 15135727"/>
              <a:gd name="connsiteX318" fmla="*/ 2546685 w 8128084"/>
              <a:gd name="connsiteY318" fmla="*/ 9051758 h 15135727"/>
              <a:gd name="connsiteX319" fmla="*/ 2436729 w 8128084"/>
              <a:gd name="connsiteY319" fmla="*/ 9056771 h 15135727"/>
              <a:gd name="connsiteX320" fmla="*/ 2372727 w 8128084"/>
              <a:gd name="connsiteY320" fmla="*/ 9259303 h 15135727"/>
              <a:gd name="connsiteX321" fmla="*/ 2261937 w 8128084"/>
              <a:gd name="connsiteY321" fmla="*/ 9168064 h 15135727"/>
              <a:gd name="connsiteX322" fmla="*/ 2237874 w 8128084"/>
              <a:gd name="connsiteY322" fmla="*/ 8999621 h 15135727"/>
              <a:gd name="connsiteX323" fmla="*/ 2079458 w 8128084"/>
              <a:gd name="connsiteY323" fmla="*/ 9020008 h 15135727"/>
              <a:gd name="connsiteX324" fmla="*/ 2045369 w 8128084"/>
              <a:gd name="connsiteY324" fmla="*/ 8783053 h 15135727"/>
              <a:gd name="connsiteX325" fmla="*/ 1852864 w 8128084"/>
              <a:gd name="connsiteY325" fmla="*/ 8758990 h 15135727"/>
              <a:gd name="connsiteX326" fmla="*/ 1636295 w 8128084"/>
              <a:gd name="connsiteY326" fmla="*/ 8927432 h 15135727"/>
              <a:gd name="connsiteX327" fmla="*/ 1588169 w 8128084"/>
              <a:gd name="connsiteY327" fmla="*/ 9023685 h 15135727"/>
              <a:gd name="connsiteX328" fmla="*/ 1515979 w 8128084"/>
              <a:gd name="connsiteY328" fmla="*/ 8879306 h 15135727"/>
              <a:gd name="connsiteX329" fmla="*/ 1347537 w 8128084"/>
              <a:gd name="connsiteY329" fmla="*/ 8879306 h 15135727"/>
              <a:gd name="connsiteX330" fmla="*/ 1347537 w 8128084"/>
              <a:gd name="connsiteY330" fmla="*/ 8710864 h 15135727"/>
              <a:gd name="connsiteX331" fmla="*/ 1106906 w 8128084"/>
              <a:gd name="connsiteY331" fmla="*/ 8783053 h 15135727"/>
              <a:gd name="connsiteX332" fmla="*/ 890337 w 8128084"/>
              <a:gd name="connsiteY332" fmla="*/ 8686800 h 15135727"/>
              <a:gd name="connsiteX333" fmla="*/ 649706 w 8128084"/>
              <a:gd name="connsiteY333" fmla="*/ 8662737 h 15135727"/>
              <a:gd name="connsiteX334" fmla="*/ 385011 w 8128084"/>
              <a:gd name="connsiteY334" fmla="*/ 8566485 h 15135727"/>
              <a:gd name="connsiteX335" fmla="*/ 577516 w 8128084"/>
              <a:gd name="connsiteY335" fmla="*/ 8373979 h 15135727"/>
              <a:gd name="connsiteX336" fmla="*/ 794085 w 8128084"/>
              <a:gd name="connsiteY336" fmla="*/ 8301790 h 15135727"/>
              <a:gd name="connsiteX337" fmla="*/ 745958 w 8128084"/>
              <a:gd name="connsiteY337" fmla="*/ 8133348 h 15135727"/>
              <a:gd name="connsiteX338" fmla="*/ 818148 w 8128084"/>
              <a:gd name="connsiteY338" fmla="*/ 7820527 h 15135727"/>
              <a:gd name="connsiteX339" fmla="*/ 697832 w 8128084"/>
              <a:gd name="connsiteY339" fmla="*/ 7820527 h 15135727"/>
              <a:gd name="connsiteX340" fmla="*/ 625642 w 8128084"/>
              <a:gd name="connsiteY340" fmla="*/ 7916779 h 15135727"/>
              <a:gd name="connsiteX341" fmla="*/ 457200 w 8128084"/>
              <a:gd name="connsiteY341" fmla="*/ 7820527 h 15135727"/>
              <a:gd name="connsiteX342" fmla="*/ 529390 w 8128084"/>
              <a:gd name="connsiteY342" fmla="*/ 7700211 h 15135727"/>
              <a:gd name="connsiteX343" fmla="*/ 938464 w 8128084"/>
              <a:gd name="connsiteY343" fmla="*/ 7676148 h 15135727"/>
              <a:gd name="connsiteX344" fmla="*/ 1058779 w 8128084"/>
              <a:gd name="connsiteY344" fmla="*/ 7459579 h 15135727"/>
              <a:gd name="connsiteX345" fmla="*/ 1203158 w 8128084"/>
              <a:gd name="connsiteY345" fmla="*/ 7603958 h 15135727"/>
              <a:gd name="connsiteX346" fmla="*/ 1299411 w 8128084"/>
              <a:gd name="connsiteY346" fmla="*/ 7555832 h 15135727"/>
              <a:gd name="connsiteX347" fmla="*/ 1443790 w 8128084"/>
              <a:gd name="connsiteY347" fmla="*/ 7507706 h 15135727"/>
              <a:gd name="connsiteX348" fmla="*/ 1684421 w 8128084"/>
              <a:gd name="connsiteY348" fmla="*/ 7603958 h 15135727"/>
              <a:gd name="connsiteX349" fmla="*/ 1684421 w 8128084"/>
              <a:gd name="connsiteY349" fmla="*/ 7603958 h 15135727"/>
              <a:gd name="connsiteX350" fmla="*/ 1540042 w 8128084"/>
              <a:gd name="connsiteY350" fmla="*/ 7363327 h 15135727"/>
              <a:gd name="connsiteX351" fmla="*/ 1299411 w 8128084"/>
              <a:gd name="connsiteY351" fmla="*/ 7315200 h 15135727"/>
              <a:gd name="connsiteX352" fmla="*/ 1130969 w 8128084"/>
              <a:gd name="connsiteY352" fmla="*/ 7339264 h 15135727"/>
              <a:gd name="connsiteX353" fmla="*/ 1034716 w 8128084"/>
              <a:gd name="connsiteY353" fmla="*/ 7315200 h 15135727"/>
              <a:gd name="connsiteX354" fmla="*/ 1155032 w 8128084"/>
              <a:gd name="connsiteY354" fmla="*/ 7050506 h 15135727"/>
              <a:gd name="connsiteX355" fmla="*/ 1155032 w 8128084"/>
              <a:gd name="connsiteY355" fmla="*/ 6930190 h 15135727"/>
              <a:gd name="connsiteX356" fmla="*/ 1155032 w 8128084"/>
              <a:gd name="connsiteY356" fmla="*/ 6761748 h 15135727"/>
              <a:gd name="connsiteX357" fmla="*/ 1203158 w 8128084"/>
              <a:gd name="connsiteY357" fmla="*/ 6617369 h 15135727"/>
              <a:gd name="connsiteX358" fmla="*/ 1371600 w 8128084"/>
              <a:gd name="connsiteY358" fmla="*/ 6472990 h 15135727"/>
              <a:gd name="connsiteX359" fmla="*/ 1443790 w 8128084"/>
              <a:gd name="connsiteY359" fmla="*/ 6328611 h 15135727"/>
              <a:gd name="connsiteX360" fmla="*/ 1419727 w 8128084"/>
              <a:gd name="connsiteY360" fmla="*/ 6208295 h 15135727"/>
              <a:gd name="connsiteX361" fmla="*/ 1275348 w 8128084"/>
              <a:gd name="connsiteY361" fmla="*/ 6304548 h 15135727"/>
              <a:gd name="connsiteX362" fmla="*/ 1323474 w 8128084"/>
              <a:gd name="connsiteY362" fmla="*/ 6015790 h 15135727"/>
              <a:gd name="connsiteX363" fmla="*/ 1540042 w 8128084"/>
              <a:gd name="connsiteY363" fmla="*/ 5871411 h 15135727"/>
              <a:gd name="connsiteX364" fmla="*/ 1540042 w 8128084"/>
              <a:gd name="connsiteY364" fmla="*/ 5751095 h 15135727"/>
              <a:gd name="connsiteX365" fmla="*/ 1395664 w 8128084"/>
              <a:gd name="connsiteY365" fmla="*/ 5799221 h 15135727"/>
              <a:gd name="connsiteX366" fmla="*/ 1179095 w 8128084"/>
              <a:gd name="connsiteY366" fmla="*/ 5799221 h 15135727"/>
              <a:gd name="connsiteX367" fmla="*/ 890337 w 8128084"/>
              <a:gd name="connsiteY367" fmla="*/ 5775158 h 15135727"/>
              <a:gd name="connsiteX368" fmla="*/ 697832 w 8128084"/>
              <a:gd name="connsiteY368" fmla="*/ 5606716 h 15135727"/>
              <a:gd name="connsiteX369" fmla="*/ 577516 w 8128084"/>
              <a:gd name="connsiteY369" fmla="*/ 5582653 h 15135727"/>
              <a:gd name="connsiteX370" fmla="*/ 697832 w 8128084"/>
              <a:gd name="connsiteY370" fmla="*/ 5775158 h 15135727"/>
              <a:gd name="connsiteX371" fmla="*/ 409074 w 8128084"/>
              <a:gd name="connsiteY371" fmla="*/ 5799221 h 15135727"/>
              <a:gd name="connsiteX372" fmla="*/ 168442 w 8128084"/>
              <a:gd name="connsiteY372" fmla="*/ 5702969 h 15135727"/>
              <a:gd name="connsiteX373" fmla="*/ 264695 w 8128084"/>
              <a:gd name="connsiteY373" fmla="*/ 5558590 h 15135727"/>
              <a:gd name="connsiteX374" fmla="*/ 144379 w 8128084"/>
              <a:gd name="connsiteY374" fmla="*/ 5510464 h 15135727"/>
              <a:gd name="connsiteX375" fmla="*/ 0 w 8128084"/>
              <a:gd name="connsiteY375" fmla="*/ 5462337 h 15135727"/>
              <a:gd name="connsiteX376" fmla="*/ 96253 w 8128084"/>
              <a:gd name="connsiteY376"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42827 w 8128084"/>
              <a:gd name="connsiteY202" fmla="*/ 14383753 h 15135727"/>
              <a:gd name="connsiteX203" fmla="*/ 4403558 w 8128084"/>
              <a:gd name="connsiteY203" fmla="*/ 14437895 h 15135727"/>
              <a:gd name="connsiteX204" fmla="*/ 4340058 w 8128084"/>
              <a:gd name="connsiteY204" fmla="*/ 14475995 h 15135727"/>
              <a:gd name="connsiteX205" fmla="*/ 4303127 w 8128084"/>
              <a:gd name="connsiteY205" fmla="*/ 14364703 h 15135727"/>
              <a:gd name="connsiteX206" fmla="*/ 4276892 w 8128084"/>
              <a:gd name="connsiteY206" fmla="*/ 14296190 h 15135727"/>
              <a:gd name="connsiteX207" fmla="*/ 4235116 w 8128084"/>
              <a:gd name="connsiteY207" fmla="*/ 14341642 h 15135727"/>
              <a:gd name="connsiteX208" fmla="*/ 4162927 w 8128084"/>
              <a:gd name="connsiteY208" fmla="*/ 14389769 h 15135727"/>
              <a:gd name="connsiteX209" fmla="*/ 4137527 w 8128084"/>
              <a:gd name="connsiteY209" fmla="*/ 14364369 h 15135727"/>
              <a:gd name="connsiteX210" fmla="*/ 3998327 w 8128084"/>
              <a:gd name="connsiteY210" fmla="*/ 14409153 h 15135727"/>
              <a:gd name="connsiteX211" fmla="*/ 4023727 w 8128084"/>
              <a:gd name="connsiteY211" fmla="*/ 14275803 h 15135727"/>
              <a:gd name="connsiteX212" fmla="*/ 3915945 w 8128084"/>
              <a:gd name="connsiteY212" fmla="*/ 14289840 h 15135727"/>
              <a:gd name="connsiteX213" fmla="*/ 3801979 w 8128084"/>
              <a:gd name="connsiteY213" fmla="*/ 14293516 h 15135727"/>
              <a:gd name="connsiteX214" fmla="*/ 3719764 w 8128084"/>
              <a:gd name="connsiteY214" fmla="*/ 14415169 h 15135727"/>
              <a:gd name="connsiteX215" fmla="*/ 3625850 w 8128084"/>
              <a:gd name="connsiteY215" fmla="*/ 14616364 h 15135727"/>
              <a:gd name="connsiteX216" fmla="*/ 3513221 w 8128084"/>
              <a:gd name="connsiteY216" fmla="*/ 14726653 h 15135727"/>
              <a:gd name="connsiteX217" fmla="*/ 3583071 w 8128084"/>
              <a:gd name="connsiteY217" fmla="*/ 14832932 h 15135727"/>
              <a:gd name="connsiteX218" fmla="*/ 3633537 w 8128084"/>
              <a:gd name="connsiteY218" fmla="*/ 14967285 h 15135727"/>
              <a:gd name="connsiteX219" fmla="*/ 3609474 w 8128084"/>
              <a:gd name="connsiteY219" fmla="*/ 15087600 h 15135727"/>
              <a:gd name="connsiteX220" fmla="*/ 3479132 w 8128084"/>
              <a:gd name="connsiteY220" fmla="*/ 14975974 h 15135727"/>
              <a:gd name="connsiteX221" fmla="*/ 3304340 w 8128084"/>
              <a:gd name="connsiteY221" fmla="*/ 14949237 h 15135727"/>
              <a:gd name="connsiteX222" fmla="*/ 3261227 w 8128084"/>
              <a:gd name="connsiteY222" fmla="*/ 14787145 h 15135727"/>
              <a:gd name="connsiteX223" fmla="*/ 3128211 w 8128084"/>
              <a:gd name="connsiteY223" fmla="*/ 14919158 h 15135727"/>
              <a:gd name="connsiteX224" fmla="*/ 3090277 w 8128084"/>
              <a:gd name="connsiteY224" fmla="*/ 15075903 h 15135727"/>
              <a:gd name="connsiteX225" fmla="*/ 2959769 w 8128084"/>
              <a:gd name="connsiteY225" fmla="*/ 15135727 h 15135727"/>
              <a:gd name="connsiteX226" fmla="*/ 2891256 w 8128084"/>
              <a:gd name="connsiteY226" fmla="*/ 14945895 h 15135727"/>
              <a:gd name="connsiteX227" fmla="*/ 2829927 w 8128084"/>
              <a:gd name="connsiteY227" fmla="*/ 14872703 h 15135727"/>
              <a:gd name="connsiteX228" fmla="*/ 2887579 w 8128084"/>
              <a:gd name="connsiteY228" fmla="*/ 14774779 h 15135727"/>
              <a:gd name="connsiteX229" fmla="*/ 2779127 w 8128084"/>
              <a:gd name="connsiteY229" fmla="*/ 14694903 h 15135727"/>
              <a:gd name="connsiteX230" fmla="*/ 2839453 w 8128084"/>
              <a:gd name="connsiteY230" fmla="*/ 14582274 h 15135727"/>
              <a:gd name="connsiteX231" fmla="*/ 2935706 w 8128084"/>
              <a:gd name="connsiteY231" fmla="*/ 14510085 h 15135727"/>
              <a:gd name="connsiteX232" fmla="*/ 2948406 w 8128084"/>
              <a:gd name="connsiteY232" fmla="*/ 14554535 h 15135727"/>
              <a:gd name="connsiteX233" fmla="*/ 2855327 w 8128084"/>
              <a:gd name="connsiteY233" fmla="*/ 14371053 h 15135727"/>
              <a:gd name="connsiteX234" fmla="*/ 3014077 w 8128084"/>
              <a:gd name="connsiteY234" fmla="*/ 14447253 h 15135727"/>
              <a:gd name="connsiteX235" fmla="*/ 3029285 w 8128084"/>
              <a:gd name="connsiteY235" fmla="*/ 14363032 h 15135727"/>
              <a:gd name="connsiteX236" fmla="*/ 3152274 w 8128084"/>
              <a:gd name="connsiteY236" fmla="*/ 14341642 h 15135727"/>
              <a:gd name="connsiteX237" fmla="*/ 3226135 w 8128084"/>
              <a:gd name="connsiteY237" fmla="*/ 14269453 h 15135727"/>
              <a:gd name="connsiteX238" fmla="*/ 3152274 w 8128084"/>
              <a:gd name="connsiteY238" fmla="*/ 14197264 h 15135727"/>
              <a:gd name="connsiteX239" fmla="*/ 3152274 w 8128084"/>
              <a:gd name="connsiteY239" fmla="*/ 14052885 h 15135727"/>
              <a:gd name="connsiteX240" fmla="*/ 3086435 w 8128084"/>
              <a:gd name="connsiteY240" fmla="*/ 14037845 h 15135727"/>
              <a:gd name="connsiteX241" fmla="*/ 3056021 w 8128084"/>
              <a:gd name="connsiteY241" fmla="*/ 14153148 h 15135727"/>
              <a:gd name="connsiteX242" fmla="*/ 2935706 w 8128084"/>
              <a:gd name="connsiteY242" fmla="*/ 14076948 h 15135727"/>
              <a:gd name="connsiteX243" fmla="*/ 2863516 w 8128084"/>
              <a:gd name="connsiteY243" fmla="*/ 14093324 h 15135727"/>
              <a:gd name="connsiteX244" fmla="*/ 2804527 w 8128084"/>
              <a:gd name="connsiteY244" fmla="*/ 14218653 h 15135727"/>
              <a:gd name="connsiteX245" fmla="*/ 2719137 w 8128084"/>
              <a:gd name="connsiteY245" fmla="*/ 14197264 h 15135727"/>
              <a:gd name="connsiteX246" fmla="*/ 2653298 w 8128084"/>
              <a:gd name="connsiteY246" fmla="*/ 14248064 h 15135727"/>
              <a:gd name="connsiteX247" fmla="*/ 2560721 w 8128084"/>
              <a:gd name="connsiteY247" fmla="*/ 14150474 h 15135727"/>
              <a:gd name="connsiteX248" fmla="*/ 2436729 w 8128084"/>
              <a:gd name="connsiteY248" fmla="*/ 13804566 h 15135727"/>
              <a:gd name="connsiteX249" fmla="*/ 2550527 w 8128084"/>
              <a:gd name="connsiteY249" fmla="*/ 13805903 h 15135727"/>
              <a:gd name="connsiteX250" fmla="*/ 2729498 w 8128084"/>
              <a:gd name="connsiteY250" fmla="*/ 13812253 h 15135727"/>
              <a:gd name="connsiteX251" fmla="*/ 2633077 w 8128084"/>
              <a:gd name="connsiteY251" fmla="*/ 13755103 h 15135727"/>
              <a:gd name="connsiteX252" fmla="*/ 2553369 w 8128084"/>
              <a:gd name="connsiteY252" fmla="*/ 13475369 h 15135727"/>
              <a:gd name="connsiteX253" fmla="*/ 2658645 w 8128084"/>
              <a:gd name="connsiteY253" fmla="*/ 13224711 h 15135727"/>
              <a:gd name="connsiteX254" fmla="*/ 2719137 w 8128084"/>
              <a:gd name="connsiteY254" fmla="*/ 13042232 h 15135727"/>
              <a:gd name="connsiteX255" fmla="*/ 2791327 w 8128084"/>
              <a:gd name="connsiteY255" fmla="*/ 12945979 h 15135727"/>
              <a:gd name="connsiteX256" fmla="*/ 2969627 w 8128084"/>
              <a:gd name="connsiteY256" fmla="*/ 12929603 h 15135727"/>
              <a:gd name="connsiteX257" fmla="*/ 3031958 w 8128084"/>
              <a:gd name="connsiteY257" fmla="*/ 13090358 h 15135727"/>
              <a:gd name="connsiteX258" fmla="*/ 3102977 w 8128084"/>
              <a:gd name="connsiteY258" fmla="*/ 12974053 h 15135727"/>
              <a:gd name="connsiteX259" fmla="*/ 3043321 w 8128084"/>
              <a:gd name="connsiteY259" fmla="*/ 12836024 h 15135727"/>
              <a:gd name="connsiteX260" fmla="*/ 2849479 w 8128084"/>
              <a:gd name="connsiteY260" fmla="*/ 12815637 h 15135727"/>
              <a:gd name="connsiteX261" fmla="*/ 2815390 w 8128084"/>
              <a:gd name="connsiteY261" fmla="*/ 12777537 h 15135727"/>
              <a:gd name="connsiteX262" fmla="*/ 2887077 w 8128084"/>
              <a:gd name="connsiteY262" fmla="*/ 12586703 h 15135727"/>
              <a:gd name="connsiteX263" fmla="*/ 3153777 w 8128084"/>
              <a:gd name="connsiteY263" fmla="*/ 12516853 h 15135727"/>
              <a:gd name="connsiteX264" fmla="*/ 3239837 w 8128084"/>
              <a:gd name="connsiteY264" fmla="*/ 12311314 h 15135727"/>
              <a:gd name="connsiteX265" fmla="*/ 3104148 w 8128084"/>
              <a:gd name="connsiteY265" fmla="*/ 12320337 h 15135727"/>
              <a:gd name="connsiteX266" fmla="*/ 3040648 w 8128084"/>
              <a:gd name="connsiteY266" fmla="*/ 12320337 h 15135727"/>
              <a:gd name="connsiteX267" fmla="*/ 2956927 w 8128084"/>
              <a:gd name="connsiteY267" fmla="*/ 12237453 h 15135727"/>
              <a:gd name="connsiteX268" fmla="*/ 3007895 w 8128084"/>
              <a:gd name="connsiteY268" fmla="*/ 12079706 h 15135727"/>
              <a:gd name="connsiteX269" fmla="*/ 2810042 w 8128084"/>
              <a:gd name="connsiteY269" fmla="*/ 11954377 h 15135727"/>
              <a:gd name="connsiteX270" fmla="*/ 2863516 w 8128084"/>
              <a:gd name="connsiteY270" fmla="*/ 11694695 h 15135727"/>
              <a:gd name="connsiteX271" fmla="*/ 2817227 w 8128084"/>
              <a:gd name="connsiteY271" fmla="*/ 11507203 h 15135727"/>
              <a:gd name="connsiteX272" fmla="*/ 2911642 w 8128084"/>
              <a:gd name="connsiteY272" fmla="*/ 11454064 h 15135727"/>
              <a:gd name="connsiteX273" fmla="*/ 2988677 w 8128084"/>
              <a:gd name="connsiteY273" fmla="*/ 11494503 h 15135727"/>
              <a:gd name="connsiteX274" fmla="*/ 3011571 w 8128084"/>
              <a:gd name="connsiteY274" fmla="*/ 11454064 h 15135727"/>
              <a:gd name="connsiteX275" fmla="*/ 2850482 w 8128084"/>
              <a:gd name="connsiteY275" fmla="*/ 11381874 h 15135727"/>
              <a:gd name="connsiteX276" fmla="*/ 2993858 w 8128084"/>
              <a:gd name="connsiteY276" fmla="*/ 11266571 h 15135727"/>
              <a:gd name="connsiteX277" fmla="*/ 3007895 w 8128084"/>
              <a:gd name="connsiteY277" fmla="*/ 11189369 h 15135727"/>
              <a:gd name="connsiteX278" fmla="*/ 2874879 w 8128084"/>
              <a:gd name="connsiteY278" fmla="*/ 11179342 h 15135727"/>
              <a:gd name="connsiteX279" fmla="*/ 2919329 w 8128084"/>
              <a:gd name="connsiteY279" fmla="*/ 11023600 h 15135727"/>
              <a:gd name="connsiteX280" fmla="*/ 2887579 w 8128084"/>
              <a:gd name="connsiteY280" fmla="*/ 10924674 h 15135727"/>
              <a:gd name="connsiteX281" fmla="*/ 2760914 w 8128084"/>
              <a:gd name="connsiteY281" fmla="*/ 11065377 h 15135727"/>
              <a:gd name="connsiteX282" fmla="*/ 2667000 w 8128084"/>
              <a:gd name="connsiteY282" fmla="*/ 10969124 h 15135727"/>
              <a:gd name="connsiteX283" fmla="*/ 2607845 w 8128084"/>
              <a:gd name="connsiteY283" fmla="*/ 11071727 h 15135727"/>
              <a:gd name="connsiteX284" fmla="*/ 2526632 w 8128084"/>
              <a:gd name="connsiteY284" fmla="*/ 11117179 h 15135727"/>
              <a:gd name="connsiteX285" fmla="*/ 2410827 w 8128084"/>
              <a:gd name="connsiteY285" fmla="*/ 11100803 h 15135727"/>
              <a:gd name="connsiteX286" fmla="*/ 2334127 w 8128084"/>
              <a:gd name="connsiteY286" fmla="*/ 10996864 h 15135727"/>
              <a:gd name="connsiteX287" fmla="*/ 2358190 w 8128084"/>
              <a:gd name="connsiteY287" fmla="*/ 10732169 h 15135727"/>
              <a:gd name="connsiteX288" fmla="*/ 2372227 w 8128084"/>
              <a:gd name="connsiteY288" fmla="*/ 10689390 h 15135727"/>
              <a:gd name="connsiteX289" fmla="*/ 2533316 w 8128084"/>
              <a:gd name="connsiteY289" fmla="*/ 10574087 h 15135727"/>
              <a:gd name="connsiteX290" fmla="*/ 2598821 w 8128084"/>
              <a:gd name="connsiteY290" fmla="*/ 10684042 h 15135727"/>
              <a:gd name="connsiteX291" fmla="*/ 2683877 w 8128084"/>
              <a:gd name="connsiteY291" fmla="*/ 10745203 h 15135727"/>
              <a:gd name="connsiteX292" fmla="*/ 2767264 w 8128084"/>
              <a:gd name="connsiteY292" fmla="*/ 10684042 h 15135727"/>
              <a:gd name="connsiteX293" fmla="*/ 2646948 w 8128084"/>
              <a:gd name="connsiteY293" fmla="*/ 10515600 h 15135727"/>
              <a:gd name="connsiteX294" fmla="*/ 2815390 w 8128084"/>
              <a:gd name="connsiteY294" fmla="*/ 10395285 h 15135727"/>
              <a:gd name="connsiteX295" fmla="*/ 2899777 w 8128084"/>
              <a:gd name="connsiteY295" fmla="*/ 10453103 h 15135727"/>
              <a:gd name="connsiteX296" fmla="*/ 2899777 w 8128084"/>
              <a:gd name="connsiteY296" fmla="*/ 10586453 h 15135727"/>
              <a:gd name="connsiteX297" fmla="*/ 2982327 w 8128084"/>
              <a:gd name="connsiteY297" fmla="*/ 10459453 h 15135727"/>
              <a:gd name="connsiteX298" fmla="*/ 3080085 w 8128084"/>
              <a:gd name="connsiteY298" fmla="*/ 10419348 h 15135727"/>
              <a:gd name="connsiteX299" fmla="*/ 3248527 w 8128084"/>
              <a:gd name="connsiteY299" fmla="*/ 10539664 h 15135727"/>
              <a:gd name="connsiteX300" fmla="*/ 3320716 w 8128084"/>
              <a:gd name="connsiteY300" fmla="*/ 10659979 h 15135727"/>
              <a:gd name="connsiteX301" fmla="*/ 3465095 w 8128084"/>
              <a:gd name="connsiteY301" fmla="*/ 10659979 h 15135727"/>
              <a:gd name="connsiteX302" fmla="*/ 3441032 w 8128084"/>
              <a:gd name="connsiteY302" fmla="*/ 10491537 h 15135727"/>
              <a:gd name="connsiteX303" fmla="*/ 3356977 w 8128084"/>
              <a:gd name="connsiteY303" fmla="*/ 10408653 h 15135727"/>
              <a:gd name="connsiteX304" fmla="*/ 3348456 w 8128084"/>
              <a:gd name="connsiteY304" fmla="*/ 10282656 h 15135727"/>
              <a:gd name="connsiteX305" fmla="*/ 3198227 w 8128084"/>
              <a:gd name="connsiteY305" fmla="*/ 10319753 h 15135727"/>
              <a:gd name="connsiteX306" fmla="*/ 3152274 w 8128084"/>
              <a:gd name="connsiteY306" fmla="*/ 10250906 h 15135727"/>
              <a:gd name="connsiteX307" fmla="*/ 3176337 w 8128084"/>
              <a:gd name="connsiteY307" fmla="*/ 10178716 h 15135727"/>
              <a:gd name="connsiteX308" fmla="*/ 3104148 w 8128084"/>
              <a:gd name="connsiteY308" fmla="*/ 10154653 h 15135727"/>
              <a:gd name="connsiteX309" fmla="*/ 2975977 w 8128084"/>
              <a:gd name="connsiteY309" fmla="*/ 10167353 h 15135727"/>
              <a:gd name="connsiteX310" fmla="*/ 3007895 w 8128084"/>
              <a:gd name="connsiteY310" fmla="*/ 9962148 h 15135727"/>
              <a:gd name="connsiteX311" fmla="*/ 3176337 w 8128084"/>
              <a:gd name="connsiteY311" fmla="*/ 9889958 h 15135727"/>
              <a:gd name="connsiteX312" fmla="*/ 2959769 w 8128084"/>
              <a:gd name="connsiteY312" fmla="*/ 9504948 h 15135727"/>
              <a:gd name="connsiteX313" fmla="*/ 2791327 w 8128084"/>
              <a:gd name="connsiteY313" fmla="*/ 9456821 h 15135727"/>
              <a:gd name="connsiteX314" fmla="*/ 2574758 w 8128084"/>
              <a:gd name="connsiteY314" fmla="*/ 9336506 h 15135727"/>
              <a:gd name="connsiteX315" fmla="*/ 2671177 w 8128084"/>
              <a:gd name="connsiteY315" fmla="*/ 9189453 h 15135727"/>
              <a:gd name="connsiteX316" fmla="*/ 2684045 w 8128084"/>
              <a:gd name="connsiteY316" fmla="*/ 9109911 h 15135727"/>
              <a:gd name="connsiteX317" fmla="*/ 2580774 w 8128084"/>
              <a:gd name="connsiteY317" fmla="*/ 9069471 h 15135727"/>
              <a:gd name="connsiteX318" fmla="*/ 2546685 w 8128084"/>
              <a:gd name="connsiteY318" fmla="*/ 9051758 h 15135727"/>
              <a:gd name="connsiteX319" fmla="*/ 2436729 w 8128084"/>
              <a:gd name="connsiteY319" fmla="*/ 9056771 h 15135727"/>
              <a:gd name="connsiteX320" fmla="*/ 2372727 w 8128084"/>
              <a:gd name="connsiteY320" fmla="*/ 9259303 h 15135727"/>
              <a:gd name="connsiteX321" fmla="*/ 2261937 w 8128084"/>
              <a:gd name="connsiteY321" fmla="*/ 9168064 h 15135727"/>
              <a:gd name="connsiteX322" fmla="*/ 2237874 w 8128084"/>
              <a:gd name="connsiteY322" fmla="*/ 8999621 h 15135727"/>
              <a:gd name="connsiteX323" fmla="*/ 2079458 w 8128084"/>
              <a:gd name="connsiteY323" fmla="*/ 9020008 h 15135727"/>
              <a:gd name="connsiteX324" fmla="*/ 2026319 w 8128084"/>
              <a:gd name="connsiteY324" fmla="*/ 8827503 h 15135727"/>
              <a:gd name="connsiteX325" fmla="*/ 1852864 w 8128084"/>
              <a:gd name="connsiteY325" fmla="*/ 8758990 h 15135727"/>
              <a:gd name="connsiteX326" fmla="*/ 1636295 w 8128084"/>
              <a:gd name="connsiteY326" fmla="*/ 8927432 h 15135727"/>
              <a:gd name="connsiteX327" fmla="*/ 1588169 w 8128084"/>
              <a:gd name="connsiteY327" fmla="*/ 9023685 h 15135727"/>
              <a:gd name="connsiteX328" fmla="*/ 1515979 w 8128084"/>
              <a:gd name="connsiteY328" fmla="*/ 8879306 h 15135727"/>
              <a:gd name="connsiteX329" fmla="*/ 1347537 w 8128084"/>
              <a:gd name="connsiteY329" fmla="*/ 8879306 h 15135727"/>
              <a:gd name="connsiteX330" fmla="*/ 1347537 w 8128084"/>
              <a:gd name="connsiteY330" fmla="*/ 8710864 h 15135727"/>
              <a:gd name="connsiteX331" fmla="*/ 1106906 w 8128084"/>
              <a:gd name="connsiteY331" fmla="*/ 8783053 h 15135727"/>
              <a:gd name="connsiteX332" fmla="*/ 890337 w 8128084"/>
              <a:gd name="connsiteY332" fmla="*/ 8686800 h 15135727"/>
              <a:gd name="connsiteX333" fmla="*/ 649706 w 8128084"/>
              <a:gd name="connsiteY333" fmla="*/ 8662737 h 15135727"/>
              <a:gd name="connsiteX334" fmla="*/ 385011 w 8128084"/>
              <a:gd name="connsiteY334" fmla="*/ 8566485 h 15135727"/>
              <a:gd name="connsiteX335" fmla="*/ 577516 w 8128084"/>
              <a:gd name="connsiteY335" fmla="*/ 8373979 h 15135727"/>
              <a:gd name="connsiteX336" fmla="*/ 794085 w 8128084"/>
              <a:gd name="connsiteY336" fmla="*/ 8301790 h 15135727"/>
              <a:gd name="connsiteX337" fmla="*/ 745958 w 8128084"/>
              <a:gd name="connsiteY337" fmla="*/ 8133348 h 15135727"/>
              <a:gd name="connsiteX338" fmla="*/ 818148 w 8128084"/>
              <a:gd name="connsiteY338" fmla="*/ 7820527 h 15135727"/>
              <a:gd name="connsiteX339" fmla="*/ 697832 w 8128084"/>
              <a:gd name="connsiteY339" fmla="*/ 7820527 h 15135727"/>
              <a:gd name="connsiteX340" fmla="*/ 625642 w 8128084"/>
              <a:gd name="connsiteY340" fmla="*/ 7916779 h 15135727"/>
              <a:gd name="connsiteX341" fmla="*/ 457200 w 8128084"/>
              <a:gd name="connsiteY341" fmla="*/ 7820527 h 15135727"/>
              <a:gd name="connsiteX342" fmla="*/ 529390 w 8128084"/>
              <a:gd name="connsiteY342" fmla="*/ 7700211 h 15135727"/>
              <a:gd name="connsiteX343" fmla="*/ 938464 w 8128084"/>
              <a:gd name="connsiteY343" fmla="*/ 7676148 h 15135727"/>
              <a:gd name="connsiteX344" fmla="*/ 1058779 w 8128084"/>
              <a:gd name="connsiteY344" fmla="*/ 7459579 h 15135727"/>
              <a:gd name="connsiteX345" fmla="*/ 1203158 w 8128084"/>
              <a:gd name="connsiteY345" fmla="*/ 7603958 h 15135727"/>
              <a:gd name="connsiteX346" fmla="*/ 1299411 w 8128084"/>
              <a:gd name="connsiteY346" fmla="*/ 7555832 h 15135727"/>
              <a:gd name="connsiteX347" fmla="*/ 1443790 w 8128084"/>
              <a:gd name="connsiteY347" fmla="*/ 7507706 h 15135727"/>
              <a:gd name="connsiteX348" fmla="*/ 1684421 w 8128084"/>
              <a:gd name="connsiteY348" fmla="*/ 7603958 h 15135727"/>
              <a:gd name="connsiteX349" fmla="*/ 1684421 w 8128084"/>
              <a:gd name="connsiteY349" fmla="*/ 7603958 h 15135727"/>
              <a:gd name="connsiteX350" fmla="*/ 1540042 w 8128084"/>
              <a:gd name="connsiteY350" fmla="*/ 7363327 h 15135727"/>
              <a:gd name="connsiteX351" fmla="*/ 1299411 w 8128084"/>
              <a:gd name="connsiteY351" fmla="*/ 7315200 h 15135727"/>
              <a:gd name="connsiteX352" fmla="*/ 1130969 w 8128084"/>
              <a:gd name="connsiteY352" fmla="*/ 7339264 h 15135727"/>
              <a:gd name="connsiteX353" fmla="*/ 1034716 w 8128084"/>
              <a:gd name="connsiteY353" fmla="*/ 7315200 h 15135727"/>
              <a:gd name="connsiteX354" fmla="*/ 1155032 w 8128084"/>
              <a:gd name="connsiteY354" fmla="*/ 7050506 h 15135727"/>
              <a:gd name="connsiteX355" fmla="*/ 1155032 w 8128084"/>
              <a:gd name="connsiteY355" fmla="*/ 6930190 h 15135727"/>
              <a:gd name="connsiteX356" fmla="*/ 1155032 w 8128084"/>
              <a:gd name="connsiteY356" fmla="*/ 6761748 h 15135727"/>
              <a:gd name="connsiteX357" fmla="*/ 1203158 w 8128084"/>
              <a:gd name="connsiteY357" fmla="*/ 6617369 h 15135727"/>
              <a:gd name="connsiteX358" fmla="*/ 1371600 w 8128084"/>
              <a:gd name="connsiteY358" fmla="*/ 6472990 h 15135727"/>
              <a:gd name="connsiteX359" fmla="*/ 1443790 w 8128084"/>
              <a:gd name="connsiteY359" fmla="*/ 6328611 h 15135727"/>
              <a:gd name="connsiteX360" fmla="*/ 1419727 w 8128084"/>
              <a:gd name="connsiteY360" fmla="*/ 6208295 h 15135727"/>
              <a:gd name="connsiteX361" fmla="*/ 1275348 w 8128084"/>
              <a:gd name="connsiteY361" fmla="*/ 6304548 h 15135727"/>
              <a:gd name="connsiteX362" fmla="*/ 1323474 w 8128084"/>
              <a:gd name="connsiteY362" fmla="*/ 6015790 h 15135727"/>
              <a:gd name="connsiteX363" fmla="*/ 1540042 w 8128084"/>
              <a:gd name="connsiteY363" fmla="*/ 5871411 h 15135727"/>
              <a:gd name="connsiteX364" fmla="*/ 1540042 w 8128084"/>
              <a:gd name="connsiteY364" fmla="*/ 5751095 h 15135727"/>
              <a:gd name="connsiteX365" fmla="*/ 1395664 w 8128084"/>
              <a:gd name="connsiteY365" fmla="*/ 5799221 h 15135727"/>
              <a:gd name="connsiteX366" fmla="*/ 1179095 w 8128084"/>
              <a:gd name="connsiteY366" fmla="*/ 5799221 h 15135727"/>
              <a:gd name="connsiteX367" fmla="*/ 890337 w 8128084"/>
              <a:gd name="connsiteY367" fmla="*/ 5775158 h 15135727"/>
              <a:gd name="connsiteX368" fmla="*/ 697832 w 8128084"/>
              <a:gd name="connsiteY368" fmla="*/ 5606716 h 15135727"/>
              <a:gd name="connsiteX369" fmla="*/ 577516 w 8128084"/>
              <a:gd name="connsiteY369" fmla="*/ 5582653 h 15135727"/>
              <a:gd name="connsiteX370" fmla="*/ 697832 w 8128084"/>
              <a:gd name="connsiteY370" fmla="*/ 5775158 h 15135727"/>
              <a:gd name="connsiteX371" fmla="*/ 409074 w 8128084"/>
              <a:gd name="connsiteY371" fmla="*/ 5799221 h 15135727"/>
              <a:gd name="connsiteX372" fmla="*/ 168442 w 8128084"/>
              <a:gd name="connsiteY372" fmla="*/ 5702969 h 15135727"/>
              <a:gd name="connsiteX373" fmla="*/ 264695 w 8128084"/>
              <a:gd name="connsiteY373" fmla="*/ 5558590 h 15135727"/>
              <a:gd name="connsiteX374" fmla="*/ 144379 w 8128084"/>
              <a:gd name="connsiteY374" fmla="*/ 5510464 h 15135727"/>
              <a:gd name="connsiteX375" fmla="*/ 0 w 8128084"/>
              <a:gd name="connsiteY375" fmla="*/ 5462337 h 15135727"/>
              <a:gd name="connsiteX376" fmla="*/ 96253 w 8128084"/>
              <a:gd name="connsiteY376"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42827 w 8128084"/>
              <a:gd name="connsiteY202" fmla="*/ 14383753 h 15135727"/>
              <a:gd name="connsiteX203" fmla="*/ 4403558 w 8128084"/>
              <a:gd name="connsiteY203" fmla="*/ 14437895 h 15135727"/>
              <a:gd name="connsiteX204" fmla="*/ 4340058 w 8128084"/>
              <a:gd name="connsiteY204" fmla="*/ 14475995 h 15135727"/>
              <a:gd name="connsiteX205" fmla="*/ 4303127 w 8128084"/>
              <a:gd name="connsiteY205" fmla="*/ 14364703 h 15135727"/>
              <a:gd name="connsiteX206" fmla="*/ 4276892 w 8128084"/>
              <a:gd name="connsiteY206" fmla="*/ 14296190 h 15135727"/>
              <a:gd name="connsiteX207" fmla="*/ 4235116 w 8128084"/>
              <a:gd name="connsiteY207" fmla="*/ 14341642 h 15135727"/>
              <a:gd name="connsiteX208" fmla="*/ 4162927 w 8128084"/>
              <a:gd name="connsiteY208" fmla="*/ 14389769 h 15135727"/>
              <a:gd name="connsiteX209" fmla="*/ 4137527 w 8128084"/>
              <a:gd name="connsiteY209" fmla="*/ 14364369 h 15135727"/>
              <a:gd name="connsiteX210" fmla="*/ 3998327 w 8128084"/>
              <a:gd name="connsiteY210" fmla="*/ 14409153 h 15135727"/>
              <a:gd name="connsiteX211" fmla="*/ 4023727 w 8128084"/>
              <a:gd name="connsiteY211" fmla="*/ 14275803 h 15135727"/>
              <a:gd name="connsiteX212" fmla="*/ 3915945 w 8128084"/>
              <a:gd name="connsiteY212" fmla="*/ 14289840 h 15135727"/>
              <a:gd name="connsiteX213" fmla="*/ 3801979 w 8128084"/>
              <a:gd name="connsiteY213" fmla="*/ 14293516 h 15135727"/>
              <a:gd name="connsiteX214" fmla="*/ 3719764 w 8128084"/>
              <a:gd name="connsiteY214" fmla="*/ 14415169 h 15135727"/>
              <a:gd name="connsiteX215" fmla="*/ 3625850 w 8128084"/>
              <a:gd name="connsiteY215" fmla="*/ 14616364 h 15135727"/>
              <a:gd name="connsiteX216" fmla="*/ 3513221 w 8128084"/>
              <a:gd name="connsiteY216" fmla="*/ 14726653 h 15135727"/>
              <a:gd name="connsiteX217" fmla="*/ 3583071 w 8128084"/>
              <a:gd name="connsiteY217" fmla="*/ 14832932 h 15135727"/>
              <a:gd name="connsiteX218" fmla="*/ 3633537 w 8128084"/>
              <a:gd name="connsiteY218" fmla="*/ 14967285 h 15135727"/>
              <a:gd name="connsiteX219" fmla="*/ 3609474 w 8128084"/>
              <a:gd name="connsiteY219" fmla="*/ 15087600 h 15135727"/>
              <a:gd name="connsiteX220" fmla="*/ 3479132 w 8128084"/>
              <a:gd name="connsiteY220" fmla="*/ 14975974 h 15135727"/>
              <a:gd name="connsiteX221" fmla="*/ 3304340 w 8128084"/>
              <a:gd name="connsiteY221" fmla="*/ 14949237 h 15135727"/>
              <a:gd name="connsiteX222" fmla="*/ 3261227 w 8128084"/>
              <a:gd name="connsiteY222" fmla="*/ 14787145 h 15135727"/>
              <a:gd name="connsiteX223" fmla="*/ 3128211 w 8128084"/>
              <a:gd name="connsiteY223" fmla="*/ 14919158 h 15135727"/>
              <a:gd name="connsiteX224" fmla="*/ 3090277 w 8128084"/>
              <a:gd name="connsiteY224" fmla="*/ 15075903 h 15135727"/>
              <a:gd name="connsiteX225" fmla="*/ 2959769 w 8128084"/>
              <a:gd name="connsiteY225" fmla="*/ 15135727 h 15135727"/>
              <a:gd name="connsiteX226" fmla="*/ 2891256 w 8128084"/>
              <a:gd name="connsiteY226" fmla="*/ 14945895 h 15135727"/>
              <a:gd name="connsiteX227" fmla="*/ 2829927 w 8128084"/>
              <a:gd name="connsiteY227" fmla="*/ 14872703 h 15135727"/>
              <a:gd name="connsiteX228" fmla="*/ 2887579 w 8128084"/>
              <a:gd name="connsiteY228" fmla="*/ 14774779 h 15135727"/>
              <a:gd name="connsiteX229" fmla="*/ 2779127 w 8128084"/>
              <a:gd name="connsiteY229" fmla="*/ 14694903 h 15135727"/>
              <a:gd name="connsiteX230" fmla="*/ 2839453 w 8128084"/>
              <a:gd name="connsiteY230" fmla="*/ 14582274 h 15135727"/>
              <a:gd name="connsiteX231" fmla="*/ 2935706 w 8128084"/>
              <a:gd name="connsiteY231" fmla="*/ 14510085 h 15135727"/>
              <a:gd name="connsiteX232" fmla="*/ 2948406 w 8128084"/>
              <a:gd name="connsiteY232" fmla="*/ 14554535 h 15135727"/>
              <a:gd name="connsiteX233" fmla="*/ 2855327 w 8128084"/>
              <a:gd name="connsiteY233" fmla="*/ 14371053 h 15135727"/>
              <a:gd name="connsiteX234" fmla="*/ 3014077 w 8128084"/>
              <a:gd name="connsiteY234" fmla="*/ 14447253 h 15135727"/>
              <a:gd name="connsiteX235" fmla="*/ 3029285 w 8128084"/>
              <a:gd name="connsiteY235" fmla="*/ 14363032 h 15135727"/>
              <a:gd name="connsiteX236" fmla="*/ 3152274 w 8128084"/>
              <a:gd name="connsiteY236" fmla="*/ 14341642 h 15135727"/>
              <a:gd name="connsiteX237" fmla="*/ 3226135 w 8128084"/>
              <a:gd name="connsiteY237" fmla="*/ 14269453 h 15135727"/>
              <a:gd name="connsiteX238" fmla="*/ 3152274 w 8128084"/>
              <a:gd name="connsiteY238" fmla="*/ 14197264 h 15135727"/>
              <a:gd name="connsiteX239" fmla="*/ 3152274 w 8128084"/>
              <a:gd name="connsiteY239" fmla="*/ 14052885 h 15135727"/>
              <a:gd name="connsiteX240" fmla="*/ 3086435 w 8128084"/>
              <a:gd name="connsiteY240" fmla="*/ 14037845 h 15135727"/>
              <a:gd name="connsiteX241" fmla="*/ 3056021 w 8128084"/>
              <a:gd name="connsiteY241" fmla="*/ 14153148 h 15135727"/>
              <a:gd name="connsiteX242" fmla="*/ 2935706 w 8128084"/>
              <a:gd name="connsiteY242" fmla="*/ 14076948 h 15135727"/>
              <a:gd name="connsiteX243" fmla="*/ 2863516 w 8128084"/>
              <a:gd name="connsiteY243" fmla="*/ 14093324 h 15135727"/>
              <a:gd name="connsiteX244" fmla="*/ 2804527 w 8128084"/>
              <a:gd name="connsiteY244" fmla="*/ 14218653 h 15135727"/>
              <a:gd name="connsiteX245" fmla="*/ 2719137 w 8128084"/>
              <a:gd name="connsiteY245" fmla="*/ 14197264 h 15135727"/>
              <a:gd name="connsiteX246" fmla="*/ 2653298 w 8128084"/>
              <a:gd name="connsiteY246" fmla="*/ 14248064 h 15135727"/>
              <a:gd name="connsiteX247" fmla="*/ 2560721 w 8128084"/>
              <a:gd name="connsiteY247" fmla="*/ 14150474 h 15135727"/>
              <a:gd name="connsiteX248" fmla="*/ 2436729 w 8128084"/>
              <a:gd name="connsiteY248" fmla="*/ 13804566 h 15135727"/>
              <a:gd name="connsiteX249" fmla="*/ 2550527 w 8128084"/>
              <a:gd name="connsiteY249" fmla="*/ 13805903 h 15135727"/>
              <a:gd name="connsiteX250" fmla="*/ 2729498 w 8128084"/>
              <a:gd name="connsiteY250" fmla="*/ 13812253 h 15135727"/>
              <a:gd name="connsiteX251" fmla="*/ 2633077 w 8128084"/>
              <a:gd name="connsiteY251" fmla="*/ 13755103 h 15135727"/>
              <a:gd name="connsiteX252" fmla="*/ 2553369 w 8128084"/>
              <a:gd name="connsiteY252" fmla="*/ 13475369 h 15135727"/>
              <a:gd name="connsiteX253" fmla="*/ 2658645 w 8128084"/>
              <a:gd name="connsiteY253" fmla="*/ 13224711 h 15135727"/>
              <a:gd name="connsiteX254" fmla="*/ 2719137 w 8128084"/>
              <a:gd name="connsiteY254" fmla="*/ 13042232 h 15135727"/>
              <a:gd name="connsiteX255" fmla="*/ 2791327 w 8128084"/>
              <a:gd name="connsiteY255" fmla="*/ 12945979 h 15135727"/>
              <a:gd name="connsiteX256" fmla="*/ 2969627 w 8128084"/>
              <a:gd name="connsiteY256" fmla="*/ 12929603 h 15135727"/>
              <a:gd name="connsiteX257" fmla="*/ 3031958 w 8128084"/>
              <a:gd name="connsiteY257" fmla="*/ 13090358 h 15135727"/>
              <a:gd name="connsiteX258" fmla="*/ 3102977 w 8128084"/>
              <a:gd name="connsiteY258" fmla="*/ 12974053 h 15135727"/>
              <a:gd name="connsiteX259" fmla="*/ 3043321 w 8128084"/>
              <a:gd name="connsiteY259" fmla="*/ 12836024 h 15135727"/>
              <a:gd name="connsiteX260" fmla="*/ 2849479 w 8128084"/>
              <a:gd name="connsiteY260" fmla="*/ 12815637 h 15135727"/>
              <a:gd name="connsiteX261" fmla="*/ 2815390 w 8128084"/>
              <a:gd name="connsiteY261" fmla="*/ 12777537 h 15135727"/>
              <a:gd name="connsiteX262" fmla="*/ 2887077 w 8128084"/>
              <a:gd name="connsiteY262" fmla="*/ 12586703 h 15135727"/>
              <a:gd name="connsiteX263" fmla="*/ 3153777 w 8128084"/>
              <a:gd name="connsiteY263" fmla="*/ 12516853 h 15135727"/>
              <a:gd name="connsiteX264" fmla="*/ 3239837 w 8128084"/>
              <a:gd name="connsiteY264" fmla="*/ 12311314 h 15135727"/>
              <a:gd name="connsiteX265" fmla="*/ 3104148 w 8128084"/>
              <a:gd name="connsiteY265" fmla="*/ 12320337 h 15135727"/>
              <a:gd name="connsiteX266" fmla="*/ 3040648 w 8128084"/>
              <a:gd name="connsiteY266" fmla="*/ 12320337 h 15135727"/>
              <a:gd name="connsiteX267" fmla="*/ 2956927 w 8128084"/>
              <a:gd name="connsiteY267" fmla="*/ 12237453 h 15135727"/>
              <a:gd name="connsiteX268" fmla="*/ 3007895 w 8128084"/>
              <a:gd name="connsiteY268" fmla="*/ 12079706 h 15135727"/>
              <a:gd name="connsiteX269" fmla="*/ 2810042 w 8128084"/>
              <a:gd name="connsiteY269" fmla="*/ 11954377 h 15135727"/>
              <a:gd name="connsiteX270" fmla="*/ 2863516 w 8128084"/>
              <a:gd name="connsiteY270" fmla="*/ 11694695 h 15135727"/>
              <a:gd name="connsiteX271" fmla="*/ 2817227 w 8128084"/>
              <a:gd name="connsiteY271" fmla="*/ 11507203 h 15135727"/>
              <a:gd name="connsiteX272" fmla="*/ 2911642 w 8128084"/>
              <a:gd name="connsiteY272" fmla="*/ 11454064 h 15135727"/>
              <a:gd name="connsiteX273" fmla="*/ 2988677 w 8128084"/>
              <a:gd name="connsiteY273" fmla="*/ 11494503 h 15135727"/>
              <a:gd name="connsiteX274" fmla="*/ 3011571 w 8128084"/>
              <a:gd name="connsiteY274" fmla="*/ 11454064 h 15135727"/>
              <a:gd name="connsiteX275" fmla="*/ 2850482 w 8128084"/>
              <a:gd name="connsiteY275" fmla="*/ 11381874 h 15135727"/>
              <a:gd name="connsiteX276" fmla="*/ 2993858 w 8128084"/>
              <a:gd name="connsiteY276" fmla="*/ 11266571 h 15135727"/>
              <a:gd name="connsiteX277" fmla="*/ 3007895 w 8128084"/>
              <a:gd name="connsiteY277" fmla="*/ 11189369 h 15135727"/>
              <a:gd name="connsiteX278" fmla="*/ 2874879 w 8128084"/>
              <a:gd name="connsiteY278" fmla="*/ 11179342 h 15135727"/>
              <a:gd name="connsiteX279" fmla="*/ 2919329 w 8128084"/>
              <a:gd name="connsiteY279" fmla="*/ 11023600 h 15135727"/>
              <a:gd name="connsiteX280" fmla="*/ 2887579 w 8128084"/>
              <a:gd name="connsiteY280" fmla="*/ 10924674 h 15135727"/>
              <a:gd name="connsiteX281" fmla="*/ 2760914 w 8128084"/>
              <a:gd name="connsiteY281" fmla="*/ 11065377 h 15135727"/>
              <a:gd name="connsiteX282" fmla="*/ 2667000 w 8128084"/>
              <a:gd name="connsiteY282" fmla="*/ 10969124 h 15135727"/>
              <a:gd name="connsiteX283" fmla="*/ 2607845 w 8128084"/>
              <a:gd name="connsiteY283" fmla="*/ 11071727 h 15135727"/>
              <a:gd name="connsiteX284" fmla="*/ 2526632 w 8128084"/>
              <a:gd name="connsiteY284" fmla="*/ 11117179 h 15135727"/>
              <a:gd name="connsiteX285" fmla="*/ 2410827 w 8128084"/>
              <a:gd name="connsiteY285" fmla="*/ 11100803 h 15135727"/>
              <a:gd name="connsiteX286" fmla="*/ 2334127 w 8128084"/>
              <a:gd name="connsiteY286" fmla="*/ 10996864 h 15135727"/>
              <a:gd name="connsiteX287" fmla="*/ 2358190 w 8128084"/>
              <a:gd name="connsiteY287" fmla="*/ 10732169 h 15135727"/>
              <a:gd name="connsiteX288" fmla="*/ 2372227 w 8128084"/>
              <a:gd name="connsiteY288" fmla="*/ 10689390 h 15135727"/>
              <a:gd name="connsiteX289" fmla="*/ 2533316 w 8128084"/>
              <a:gd name="connsiteY289" fmla="*/ 10574087 h 15135727"/>
              <a:gd name="connsiteX290" fmla="*/ 2598821 w 8128084"/>
              <a:gd name="connsiteY290" fmla="*/ 10684042 h 15135727"/>
              <a:gd name="connsiteX291" fmla="*/ 2683877 w 8128084"/>
              <a:gd name="connsiteY291" fmla="*/ 10745203 h 15135727"/>
              <a:gd name="connsiteX292" fmla="*/ 2767264 w 8128084"/>
              <a:gd name="connsiteY292" fmla="*/ 10684042 h 15135727"/>
              <a:gd name="connsiteX293" fmla="*/ 2646948 w 8128084"/>
              <a:gd name="connsiteY293" fmla="*/ 10515600 h 15135727"/>
              <a:gd name="connsiteX294" fmla="*/ 2815390 w 8128084"/>
              <a:gd name="connsiteY294" fmla="*/ 10395285 h 15135727"/>
              <a:gd name="connsiteX295" fmla="*/ 2899777 w 8128084"/>
              <a:gd name="connsiteY295" fmla="*/ 10453103 h 15135727"/>
              <a:gd name="connsiteX296" fmla="*/ 2899777 w 8128084"/>
              <a:gd name="connsiteY296" fmla="*/ 10586453 h 15135727"/>
              <a:gd name="connsiteX297" fmla="*/ 2982327 w 8128084"/>
              <a:gd name="connsiteY297" fmla="*/ 10459453 h 15135727"/>
              <a:gd name="connsiteX298" fmla="*/ 3080085 w 8128084"/>
              <a:gd name="connsiteY298" fmla="*/ 10419348 h 15135727"/>
              <a:gd name="connsiteX299" fmla="*/ 3248527 w 8128084"/>
              <a:gd name="connsiteY299" fmla="*/ 10539664 h 15135727"/>
              <a:gd name="connsiteX300" fmla="*/ 3320716 w 8128084"/>
              <a:gd name="connsiteY300" fmla="*/ 10659979 h 15135727"/>
              <a:gd name="connsiteX301" fmla="*/ 3465095 w 8128084"/>
              <a:gd name="connsiteY301" fmla="*/ 10659979 h 15135727"/>
              <a:gd name="connsiteX302" fmla="*/ 3441032 w 8128084"/>
              <a:gd name="connsiteY302" fmla="*/ 10491537 h 15135727"/>
              <a:gd name="connsiteX303" fmla="*/ 3356977 w 8128084"/>
              <a:gd name="connsiteY303" fmla="*/ 10408653 h 15135727"/>
              <a:gd name="connsiteX304" fmla="*/ 3348456 w 8128084"/>
              <a:gd name="connsiteY304" fmla="*/ 10282656 h 15135727"/>
              <a:gd name="connsiteX305" fmla="*/ 3198227 w 8128084"/>
              <a:gd name="connsiteY305" fmla="*/ 10319753 h 15135727"/>
              <a:gd name="connsiteX306" fmla="*/ 3152274 w 8128084"/>
              <a:gd name="connsiteY306" fmla="*/ 10250906 h 15135727"/>
              <a:gd name="connsiteX307" fmla="*/ 3176337 w 8128084"/>
              <a:gd name="connsiteY307" fmla="*/ 10178716 h 15135727"/>
              <a:gd name="connsiteX308" fmla="*/ 3104148 w 8128084"/>
              <a:gd name="connsiteY308" fmla="*/ 10154653 h 15135727"/>
              <a:gd name="connsiteX309" fmla="*/ 2975977 w 8128084"/>
              <a:gd name="connsiteY309" fmla="*/ 10167353 h 15135727"/>
              <a:gd name="connsiteX310" fmla="*/ 3007895 w 8128084"/>
              <a:gd name="connsiteY310" fmla="*/ 9962148 h 15135727"/>
              <a:gd name="connsiteX311" fmla="*/ 3176337 w 8128084"/>
              <a:gd name="connsiteY311" fmla="*/ 9889958 h 15135727"/>
              <a:gd name="connsiteX312" fmla="*/ 2959769 w 8128084"/>
              <a:gd name="connsiteY312" fmla="*/ 9504948 h 15135727"/>
              <a:gd name="connsiteX313" fmla="*/ 2791327 w 8128084"/>
              <a:gd name="connsiteY313" fmla="*/ 9456821 h 15135727"/>
              <a:gd name="connsiteX314" fmla="*/ 2574758 w 8128084"/>
              <a:gd name="connsiteY314" fmla="*/ 9336506 h 15135727"/>
              <a:gd name="connsiteX315" fmla="*/ 2671177 w 8128084"/>
              <a:gd name="connsiteY315" fmla="*/ 9189453 h 15135727"/>
              <a:gd name="connsiteX316" fmla="*/ 2684045 w 8128084"/>
              <a:gd name="connsiteY316" fmla="*/ 9109911 h 15135727"/>
              <a:gd name="connsiteX317" fmla="*/ 2580774 w 8128084"/>
              <a:gd name="connsiteY317" fmla="*/ 9069471 h 15135727"/>
              <a:gd name="connsiteX318" fmla="*/ 2546685 w 8128084"/>
              <a:gd name="connsiteY318" fmla="*/ 9051758 h 15135727"/>
              <a:gd name="connsiteX319" fmla="*/ 2436729 w 8128084"/>
              <a:gd name="connsiteY319" fmla="*/ 9056771 h 15135727"/>
              <a:gd name="connsiteX320" fmla="*/ 2372727 w 8128084"/>
              <a:gd name="connsiteY320" fmla="*/ 9259303 h 15135727"/>
              <a:gd name="connsiteX321" fmla="*/ 2261937 w 8128084"/>
              <a:gd name="connsiteY321" fmla="*/ 9168064 h 15135727"/>
              <a:gd name="connsiteX322" fmla="*/ 2237874 w 8128084"/>
              <a:gd name="connsiteY322" fmla="*/ 8999621 h 15135727"/>
              <a:gd name="connsiteX323" fmla="*/ 2079458 w 8128084"/>
              <a:gd name="connsiteY323" fmla="*/ 9020008 h 15135727"/>
              <a:gd name="connsiteX324" fmla="*/ 2026319 w 8128084"/>
              <a:gd name="connsiteY324" fmla="*/ 8827503 h 15135727"/>
              <a:gd name="connsiteX325" fmla="*/ 1833814 w 8128084"/>
              <a:gd name="connsiteY325" fmla="*/ 8822490 h 15135727"/>
              <a:gd name="connsiteX326" fmla="*/ 1636295 w 8128084"/>
              <a:gd name="connsiteY326" fmla="*/ 8927432 h 15135727"/>
              <a:gd name="connsiteX327" fmla="*/ 1588169 w 8128084"/>
              <a:gd name="connsiteY327" fmla="*/ 9023685 h 15135727"/>
              <a:gd name="connsiteX328" fmla="*/ 1515979 w 8128084"/>
              <a:gd name="connsiteY328" fmla="*/ 8879306 h 15135727"/>
              <a:gd name="connsiteX329" fmla="*/ 1347537 w 8128084"/>
              <a:gd name="connsiteY329" fmla="*/ 8879306 h 15135727"/>
              <a:gd name="connsiteX330" fmla="*/ 1347537 w 8128084"/>
              <a:gd name="connsiteY330" fmla="*/ 8710864 h 15135727"/>
              <a:gd name="connsiteX331" fmla="*/ 1106906 w 8128084"/>
              <a:gd name="connsiteY331" fmla="*/ 8783053 h 15135727"/>
              <a:gd name="connsiteX332" fmla="*/ 890337 w 8128084"/>
              <a:gd name="connsiteY332" fmla="*/ 8686800 h 15135727"/>
              <a:gd name="connsiteX333" fmla="*/ 649706 w 8128084"/>
              <a:gd name="connsiteY333" fmla="*/ 8662737 h 15135727"/>
              <a:gd name="connsiteX334" fmla="*/ 385011 w 8128084"/>
              <a:gd name="connsiteY334" fmla="*/ 8566485 h 15135727"/>
              <a:gd name="connsiteX335" fmla="*/ 577516 w 8128084"/>
              <a:gd name="connsiteY335" fmla="*/ 8373979 h 15135727"/>
              <a:gd name="connsiteX336" fmla="*/ 794085 w 8128084"/>
              <a:gd name="connsiteY336" fmla="*/ 8301790 h 15135727"/>
              <a:gd name="connsiteX337" fmla="*/ 745958 w 8128084"/>
              <a:gd name="connsiteY337" fmla="*/ 8133348 h 15135727"/>
              <a:gd name="connsiteX338" fmla="*/ 818148 w 8128084"/>
              <a:gd name="connsiteY338" fmla="*/ 7820527 h 15135727"/>
              <a:gd name="connsiteX339" fmla="*/ 697832 w 8128084"/>
              <a:gd name="connsiteY339" fmla="*/ 7820527 h 15135727"/>
              <a:gd name="connsiteX340" fmla="*/ 625642 w 8128084"/>
              <a:gd name="connsiteY340" fmla="*/ 7916779 h 15135727"/>
              <a:gd name="connsiteX341" fmla="*/ 457200 w 8128084"/>
              <a:gd name="connsiteY341" fmla="*/ 7820527 h 15135727"/>
              <a:gd name="connsiteX342" fmla="*/ 529390 w 8128084"/>
              <a:gd name="connsiteY342" fmla="*/ 7700211 h 15135727"/>
              <a:gd name="connsiteX343" fmla="*/ 938464 w 8128084"/>
              <a:gd name="connsiteY343" fmla="*/ 7676148 h 15135727"/>
              <a:gd name="connsiteX344" fmla="*/ 1058779 w 8128084"/>
              <a:gd name="connsiteY344" fmla="*/ 7459579 h 15135727"/>
              <a:gd name="connsiteX345" fmla="*/ 1203158 w 8128084"/>
              <a:gd name="connsiteY345" fmla="*/ 7603958 h 15135727"/>
              <a:gd name="connsiteX346" fmla="*/ 1299411 w 8128084"/>
              <a:gd name="connsiteY346" fmla="*/ 7555832 h 15135727"/>
              <a:gd name="connsiteX347" fmla="*/ 1443790 w 8128084"/>
              <a:gd name="connsiteY347" fmla="*/ 7507706 h 15135727"/>
              <a:gd name="connsiteX348" fmla="*/ 1684421 w 8128084"/>
              <a:gd name="connsiteY348" fmla="*/ 7603958 h 15135727"/>
              <a:gd name="connsiteX349" fmla="*/ 1684421 w 8128084"/>
              <a:gd name="connsiteY349" fmla="*/ 7603958 h 15135727"/>
              <a:gd name="connsiteX350" fmla="*/ 1540042 w 8128084"/>
              <a:gd name="connsiteY350" fmla="*/ 7363327 h 15135727"/>
              <a:gd name="connsiteX351" fmla="*/ 1299411 w 8128084"/>
              <a:gd name="connsiteY351" fmla="*/ 7315200 h 15135727"/>
              <a:gd name="connsiteX352" fmla="*/ 1130969 w 8128084"/>
              <a:gd name="connsiteY352" fmla="*/ 7339264 h 15135727"/>
              <a:gd name="connsiteX353" fmla="*/ 1034716 w 8128084"/>
              <a:gd name="connsiteY353" fmla="*/ 7315200 h 15135727"/>
              <a:gd name="connsiteX354" fmla="*/ 1155032 w 8128084"/>
              <a:gd name="connsiteY354" fmla="*/ 7050506 h 15135727"/>
              <a:gd name="connsiteX355" fmla="*/ 1155032 w 8128084"/>
              <a:gd name="connsiteY355" fmla="*/ 6930190 h 15135727"/>
              <a:gd name="connsiteX356" fmla="*/ 1155032 w 8128084"/>
              <a:gd name="connsiteY356" fmla="*/ 6761748 h 15135727"/>
              <a:gd name="connsiteX357" fmla="*/ 1203158 w 8128084"/>
              <a:gd name="connsiteY357" fmla="*/ 6617369 h 15135727"/>
              <a:gd name="connsiteX358" fmla="*/ 1371600 w 8128084"/>
              <a:gd name="connsiteY358" fmla="*/ 6472990 h 15135727"/>
              <a:gd name="connsiteX359" fmla="*/ 1443790 w 8128084"/>
              <a:gd name="connsiteY359" fmla="*/ 6328611 h 15135727"/>
              <a:gd name="connsiteX360" fmla="*/ 1419727 w 8128084"/>
              <a:gd name="connsiteY360" fmla="*/ 6208295 h 15135727"/>
              <a:gd name="connsiteX361" fmla="*/ 1275348 w 8128084"/>
              <a:gd name="connsiteY361" fmla="*/ 6304548 h 15135727"/>
              <a:gd name="connsiteX362" fmla="*/ 1323474 w 8128084"/>
              <a:gd name="connsiteY362" fmla="*/ 6015790 h 15135727"/>
              <a:gd name="connsiteX363" fmla="*/ 1540042 w 8128084"/>
              <a:gd name="connsiteY363" fmla="*/ 5871411 h 15135727"/>
              <a:gd name="connsiteX364" fmla="*/ 1540042 w 8128084"/>
              <a:gd name="connsiteY364" fmla="*/ 5751095 h 15135727"/>
              <a:gd name="connsiteX365" fmla="*/ 1395664 w 8128084"/>
              <a:gd name="connsiteY365" fmla="*/ 5799221 h 15135727"/>
              <a:gd name="connsiteX366" fmla="*/ 1179095 w 8128084"/>
              <a:gd name="connsiteY366" fmla="*/ 5799221 h 15135727"/>
              <a:gd name="connsiteX367" fmla="*/ 890337 w 8128084"/>
              <a:gd name="connsiteY367" fmla="*/ 5775158 h 15135727"/>
              <a:gd name="connsiteX368" fmla="*/ 697832 w 8128084"/>
              <a:gd name="connsiteY368" fmla="*/ 5606716 h 15135727"/>
              <a:gd name="connsiteX369" fmla="*/ 577516 w 8128084"/>
              <a:gd name="connsiteY369" fmla="*/ 5582653 h 15135727"/>
              <a:gd name="connsiteX370" fmla="*/ 697832 w 8128084"/>
              <a:gd name="connsiteY370" fmla="*/ 5775158 h 15135727"/>
              <a:gd name="connsiteX371" fmla="*/ 409074 w 8128084"/>
              <a:gd name="connsiteY371" fmla="*/ 5799221 h 15135727"/>
              <a:gd name="connsiteX372" fmla="*/ 168442 w 8128084"/>
              <a:gd name="connsiteY372" fmla="*/ 5702969 h 15135727"/>
              <a:gd name="connsiteX373" fmla="*/ 264695 w 8128084"/>
              <a:gd name="connsiteY373" fmla="*/ 5558590 h 15135727"/>
              <a:gd name="connsiteX374" fmla="*/ 144379 w 8128084"/>
              <a:gd name="connsiteY374" fmla="*/ 5510464 h 15135727"/>
              <a:gd name="connsiteX375" fmla="*/ 0 w 8128084"/>
              <a:gd name="connsiteY375" fmla="*/ 5462337 h 15135727"/>
              <a:gd name="connsiteX376" fmla="*/ 96253 w 8128084"/>
              <a:gd name="connsiteY376"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42827 w 8128084"/>
              <a:gd name="connsiteY202" fmla="*/ 14383753 h 15135727"/>
              <a:gd name="connsiteX203" fmla="*/ 4403558 w 8128084"/>
              <a:gd name="connsiteY203" fmla="*/ 14437895 h 15135727"/>
              <a:gd name="connsiteX204" fmla="*/ 4340058 w 8128084"/>
              <a:gd name="connsiteY204" fmla="*/ 14475995 h 15135727"/>
              <a:gd name="connsiteX205" fmla="*/ 4303127 w 8128084"/>
              <a:gd name="connsiteY205" fmla="*/ 14364703 h 15135727"/>
              <a:gd name="connsiteX206" fmla="*/ 4276892 w 8128084"/>
              <a:gd name="connsiteY206" fmla="*/ 14296190 h 15135727"/>
              <a:gd name="connsiteX207" fmla="*/ 4235116 w 8128084"/>
              <a:gd name="connsiteY207" fmla="*/ 14341642 h 15135727"/>
              <a:gd name="connsiteX208" fmla="*/ 4162927 w 8128084"/>
              <a:gd name="connsiteY208" fmla="*/ 14389769 h 15135727"/>
              <a:gd name="connsiteX209" fmla="*/ 4137527 w 8128084"/>
              <a:gd name="connsiteY209" fmla="*/ 14364369 h 15135727"/>
              <a:gd name="connsiteX210" fmla="*/ 3998327 w 8128084"/>
              <a:gd name="connsiteY210" fmla="*/ 14409153 h 15135727"/>
              <a:gd name="connsiteX211" fmla="*/ 4023727 w 8128084"/>
              <a:gd name="connsiteY211" fmla="*/ 14275803 h 15135727"/>
              <a:gd name="connsiteX212" fmla="*/ 3915945 w 8128084"/>
              <a:gd name="connsiteY212" fmla="*/ 14289840 h 15135727"/>
              <a:gd name="connsiteX213" fmla="*/ 3801979 w 8128084"/>
              <a:gd name="connsiteY213" fmla="*/ 14293516 h 15135727"/>
              <a:gd name="connsiteX214" fmla="*/ 3719764 w 8128084"/>
              <a:gd name="connsiteY214" fmla="*/ 14415169 h 15135727"/>
              <a:gd name="connsiteX215" fmla="*/ 3625850 w 8128084"/>
              <a:gd name="connsiteY215" fmla="*/ 14616364 h 15135727"/>
              <a:gd name="connsiteX216" fmla="*/ 3513221 w 8128084"/>
              <a:gd name="connsiteY216" fmla="*/ 14726653 h 15135727"/>
              <a:gd name="connsiteX217" fmla="*/ 3583071 w 8128084"/>
              <a:gd name="connsiteY217" fmla="*/ 14832932 h 15135727"/>
              <a:gd name="connsiteX218" fmla="*/ 3633537 w 8128084"/>
              <a:gd name="connsiteY218" fmla="*/ 14967285 h 15135727"/>
              <a:gd name="connsiteX219" fmla="*/ 3609474 w 8128084"/>
              <a:gd name="connsiteY219" fmla="*/ 15087600 h 15135727"/>
              <a:gd name="connsiteX220" fmla="*/ 3479132 w 8128084"/>
              <a:gd name="connsiteY220" fmla="*/ 14975974 h 15135727"/>
              <a:gd name="connsiteX221" fmla="*/ 3304340 w 8128084"/>
              <a:gd name="connsiteY221" fmla="*/ 14949237 h 15135727"/>
              <a:gd name="connsiteX222" fmla="*/ 3261227 w 8128084"/>
              <a:gd name="connsiteY222" fmla="*/ 14787145 h 15135727"/>
              <a:gd name="connsiteX223" fmla="*/ 3128211 w 8128084"/>
              <a:gd name="connsiteY223" fmla="*/ 14919158 h 15135727"/>
              <a:gd name="connsiteX224" fmla="*/ 3090277 w 8128084"/>
              <a:gd name="connsiteY224" fmla="*/ 15075903 h 15135727"/>
              <a:gd name="connsiteX225" fmla="*/ 2959769 w 8128084"/>
              <a:gd name="connsiteY225" fmla="*/ 15135727 h 15135727"/>
              <a:gd name="connsiteX226" fmla="*/ 2891256 w 8128084"/>
              <a:gd name="connsiteY226" fmla="*/ 14945895 h 15135727"/>
              <a:gd name="connsiteX227" fmla="*/ 2829927 w 8128084"/>
              <a:gd name="connsiteY227" fmla="*/ 14872703 h 15135727"/>
              <a:gd name="connsiteX228" fmla="*/ 2887579 w 8128084"/>
              <a:gd name="connsiteY228" fmla="*/ 14774779 h 15135727"/>
              <a:gd name="connsiteX229" fmla="*/ 2779127 w 8128084"/>
              <a:gd name="connsiteY229" fmla="*/ 14694903 h 15135727"/>
              <a:gd name="connsiteX230" fmla="*/ 2839453 w 8128084"/>
              <a:gd name="connsiteY230" fmla="*/ 14582274 h 15135727"/>
              <a:gd name="connsiteX231" fmla="*/ 2935706 w 8128084"/>
              <a:gd name="connsiteY231" fmla="*/ 14510085 h 15135727"/>
              <a:gd name="connsiteX232" fmla="*/ 2948406 w 8128084"/>
              <a:gd name="connsiteY232" fmla="*/ 14554535 h 15135727"/>
              <a:gd name="connsiteX233" fmla="*/ 2855327 w 8128084"/>
              <a:gd name="connsiteY233" fmla="*/ 14371053 h 15135727"/>
              <a:gd name="connsiteX234" fmla="*/ 3014077 w 8128084"/>
              <a:gd name="connsiteY234" fmla="*/ 14447253 h 15135727"/>
              <a:gd name="connsiteX235" fmla="*/ 3029285 w 8128084"/>
              <a:gd name="connsiteY235" fmla="*/ 14363032 h 15135727"/>
              <a:gd name="connsiteX236" fmla="*/ 3152274 w 8128084"/>
              <a:gd name="connsiteY236" fmla="*/ 14341642 h 15135727"/>
              <a:gd name="connsiteX237" fmla="*/ 3226135 w 8128084"/>
              <a:gd name="connsiteY237" fmla="*/ 14269453 h 15135727"/>
              <a:gd name="connsiteX238" fmla="*/ 3152274 w 8128084"/>
              <a:gd name="connsiteY238" fmla="*/ 14197264 h 15135727"/>
              <a:gd name="connsiteX239" fmla="*/ 3152274 w 8128084"/>
              <a:gd name="connsiteY239" fmla="*/ 14052885 h 15135727"/>
              <a:gd name="connsiteX240" fmla="*/ 3086435 w 8128084"/>
              <a:gd name="connsiteY240" fmla="*/ 14037845 h 15135727"/>
              <a:gd name="connsiteX241" fmla="*/ 3056021 w 8128084"/>
              <a:gd name="connsiteY241" fmla="*/ 14153148 h 15135727"/>
              <a:gd name="connsiteX242" fmla="*/ 2935706 w 8128084"/>
              <a:gd name="connsiteY242" fmla="*/ 14076948 h 15135727"/>
              <a:gd name="connsiteX243" fmla="*/ 2863516 w 8128084"/>
              <a:gd name="connsiteY243" fmla="*/ 14093324 h 15135727"/>
              <a:gd name="connsiteX244" fmla="*/ 2804527 w 8128084"/>
              <a:gd name="connsiteY244" fmla="*/ 14218653 h 15135727"/>
              <a:gd name="connsiteX245" fmla="*/ 2719137 w 8128084"/>
              <a:gd name="connsiteY245" fmla="*/ 14197264 h 15135727"/>
              <a:gd name="connsiteX246" fmla="*/ 2653298 w 8128084"/>
              <a:gd name="connsiteY246" fmla="*/ 14248064 h 15135727"/>
              <a:gd name="connsiteX247" fmla="*/ 2560721 w 8128084"/>
              <a:gd name="connsiteY247" fmla="*/ 14150474 h 15135727"/>
              <a:gd name="connsiteX248" fmla="*/ 2436729 w 8128084"/>
              <a:gd name="connsiteY248" fmla="*/ 13804566 h 15135727"/>
              <a:gd name="connsiteX249" fmla="*/ 2550527 w 8128084"/>
              <a:gd name="connsiteY249" fmla="*/ 13805903 h 15135727"/>
              <a:gd name="connsiteX250" fmla="*/ 2729498 w 8128084"/>
              <a:gd name="connsiteY250" fmla="*/ 13812253 h 15135727"/>
              <a:gd name="connsiteX251" fmla="*/ 2633077 w 8128084"/>
              <a:gd name="connsiteY251" fmla="*/ 13755103 h 15135727"/>
              <a:gd name="connsiteX252" fmla="*/ 2553369 w 8128084"/>
              <a:gd name="connsiteY252" fmla="*/ 13475369 h 15135727"/>
              <a:gd name="connsiteX253" fmla="*/ 2658645 w 8128084"/>
              <a:gd name="connsiteY253" fmla="*/ 13224711 h 15135727"/>
              <a:gd name="connsiteX254" fmla="*/ 2719137 w 8128084"/>
              <a:gd name="connsiteY254" fmla="*/ 13042232 h 15135727"/>
              <a:gd name="connsiteX255" fmla="*/ 2791327 w 8128084"/>
              <a:gd name="connsiteY255" fmla="*/ 12945979 h 15135727"/>
              <a:gd name="connsiteX256" fmla="*/ 2969627 w 8128084"/>
              <a:gd name="connsiteY256" fmla="*/ 12929603 h 15135727"/>
              <a:gd name="connsiteX257" fmla="*/ 3031958 w 8128084"/>
              <a:gd name="connsiteY257" fmla="*/ 13090358 h 15135727"/>
              <a:gd name="connsiteX258" fmla="*/ 3102977 w 8128084"/>
              <a:gd name="connsiteY258" fmla="*/ 12974053 h 15135727"/>
              <a:gd name="connsiteX259" fmla="*/ 3043321 w 8128084"/>
              <a:gd name="connsiteY259" fmla="*/ 12836024 h 15135727"/>
              <a:gd name="connsiteX260" fmla="*/ 2849479 w 8128084"/>
              <a:gd name="connsiteY260" fmla="*/ 12815637 h 15135727"/>
              <a:gd name="connsiteX261" fmla="*/ 2815390 w 8128084"/>
              <a:gd name="connsiteY261" fmla="*/ 12777537 h 15135727"/>
              <a:gd name="connsiteX262" fmla="*/ 2887077 w 8128084"/>
              <a:gd name="connsiteY262" fmla="*/ 12586703 h 15135727"/>
              <a:gd name="connsiteX263" fmla="*/ 3153777 w 8128084"/>
              <a:gd name="connsiteY263" fmla="*/ 12516853 h 15135727"/>
              <a:gd name="connsiteX264" fmla="*/ 3239837 w 8128084"/>
              <a:gd name="connsiteY264" fmla="*/ 12311314 h 15135727"/>
              <a:gd name="connsiteX265" fmla="*/ 3104148 w 8128084"/>
              <a:gd name="connsiteY265" fmla="*/ 12320337 h 15135727"/>
              <a:gd name="connsiteX266" fmla="*/ 3040648 w 8128084"/>
              <a:gd name="connsiteY266" fmla="*/ 12320337 h 15135727"/>
              <a:gd name="connsiteX267" fmla="*/ 2956927 w 8128084"/>
              <a:gd name="connsiteY267" fmla="*/ 12237453 h 15135727"/>
              <a:gd name="connsiteX268" fmla="*/ 3007895 w 8128084"/>
              <a:gd name="connsiteY268" fmla="*/ 12079706 h 15135727"/>
              <a:gd name="connsiteX269" fmla="*/ 2810042 w 8128084"/>
              <a:gd name="connsiteY269" fmla="*/ 11954377 h 15135727"/>
              <a:gd name="connsiteX270" fmla="*/ 2863516 w 8128084"/>
              <a:gd name="connsiteY270" fmla="*/ 11694695 h 15135727"/>
              <a:gd name="connsiteX271" fmla="*/ 2817227 w 8128084"/>
              <a:gd name="connsiteY271" fmla="*/ 11507203 h 15135727"/>
              <a:gd name="connsiteX272" fmla="*/ 2911642 w 8128084"/>
              <a:gd name="connsiteY272" fmla="*/ 11454064 h 15135727"/>
              <a:gd name="connsiteX273" fmla="*/ 2988677 w 8128084"/>
              <a:gd name="connsiteY273" fmla="*/ 11494503 h 15135727"/>
              <a:gd name="connsiteX274" fmla="*/ 3011571 w 8128084"/>
              <a:gd name="connsiteY274" fmla="*/ 11454064 h 15135727"/>
              <a:gd name="connsiteX275" fmla="*/ 2850482 w 8128084"/>
              <a:gd name="connsiteY275" fmla="*/ 11381874 h 15135727"/>
              <a:gd name="connsiteX276" fmla="*/ 2993858 w 8128084"/>
              <a:gd name="connsiteY276" fmla="*/ 11266571 h 15135727"/>
              <a:gd name="connsiteX277" fmla="*/ 3007895 w 8128084"/>
              <a:gd name="connsiteY277" fmla="*/ 11189369 h 15135727"/>
              <a:gd name="connsiteX278" fmla="*/ 2874879 w 8128084"/>
              <a:gd name="connsiteY278" fmla="*/ 11179342 h 15135727"/>
              <a:gd name="connsiteX279" fmla="*/ 2919329 w 8128084"/>
              <a:gd name="connsiteY279" fmla="*/ 11023600 h 15135727"/>
              <a:gd name="connsiteX280" fmla="*/ 2887579 w 8128084"/>
              <a:gd name="connsiteY280" fmla="*/ 10924674 h 15135727"/>
              <a:gd name="connsiteX281" fmla="*/ 2760914 w 8128084"/>
              <a:gd name="connsiteY281" fmla="*/ 11065377 h 15135727"/>
              <a:gd name="connsiteX282" fmla="*/ 2667000 w 8128084"/>
              <a:gd name="connsiteY282" fmla="*/ 10969124 h 15135727"/>
              <a:gd name="connsiteX283" fmla="*/ 2607845 w 8128084"/>
              <a:gd name="connsiteY283" fmla="*/ 11071727 h 15135727"/>
              <a:gd name="connsiteX284" fmla="*/ 2526632 w 8128084"/>
              <a:gd name="connsiteY284" fmla="*/ 11117179 h 15135727"/>
              <a:gd name="connsiteX285" fmla="*/ 2410827 w 8128084"/>
              <a:gd name="connsiteY285" fmla="*/ 11100803 h 15135727"/>
              <a:gd name="connsiteX286" fmla="*/ 2334127 w 8128084"/>
              <a:gd name="connsiteY286" fmla="*/ 10996864 h 15135727"/>
              <a:gd name="connsiteX287" fmla="*/ 2358190 w 8128084"/>
              <a:gd name="connsiteY287" fmla="*/ 10732169 h 15135727"/>
              <a:gd name="connsiteX288" fmla="*/ 2372227 w 8128084"/>
              <a:gd name="connsiteY288" fmla="*/ 10689390 h 15135727"/>
              <a:gd name="connsiteX289" fmla="*/ 2533316 w 8128084"/>
              <a:gd name="connsiteY289" fmla="*/ 10574087 h 15135727"/>
              <a:gd name="connsiteX290" fmla="*/ 2598821 w 8128084"/>
              <a:gd name="connsiteY290" fmla="*/ 10684042 h 15135727"/>
              <a:gd name="connsiteX291" fmla="*/ 2683877 w 8128084"/>
              <a:gd name="connsiteY291" fmla="*/ 10745203 h 15135727"/>
              <a:gd name="connsiteX292" fmla="*/ 2767264 w 8128084"/>
              <a:gd name="connsiteY292" fmla="*/ 10684042 h 15135727"/>
              <a:gd name="connsiteX293" fmla="*/ 2646948 w 8128084"/>
              <a:gd name="connsiteY293" fmla="*/ 10515600 h 15135727"/>
              <a:gd name="connsiteX294" fmla="*/ 2815390 w 8128084"/>
              <a:gd name="connsiteY294" fmla="*/ 10395285 h 15135727"/>
              <a:gd name="connsiteX295" fmla="*/ 2899777 w 8128084"/>
              <a:gd name="connsiteY295" fmla="*/ 10453103 h 15135727"/>
              <a:gd name="connsiteX296" fmla="*/ 2899777 w 8128084"/>
              <a:gd name="connsiteY296" fmla="*/ 10586453 h 15135727"/>
              <a:gd name="connsiteX297" fmla="*/ 2982327 w 8128084"/>
              <a:gd name="connsiteY297" fmla="*/ 10459453 h 15135727"/>
              <a:gd name="connsiteX298" fmla="*/ 3080085 w 8128084"/>
              <a:gd name="connsiteY298" fmla="*/ 10419348 h 15135727"/>
              <a:gd name="connsiteX299" fmla="*/ 3248527 w 8128084"/>
              <a:gd name="connsiteY299" fmla="*/ 10539664 h 15135727"/>
              <a:gd name="connsiteX300" fmla="*/ 3320716 w 8128084"/>
              <a:gd name="connsiteY300" fmla="*/ 10659979 h 15135727"/>
              <a:gd name="connsiteX301" fmla="*/ 3465095 w 8128084"/>
              <a:gd name="connsiteY301" fmla="*/ 10659979 h 15135727"/>
              <a:gd name="connsiteX302" fmla="*/ 3441032 w 8128084"/>
              <a:gd name="connsiteY302" fmla="*/ 10491537 h 15135727"/>
              <a:gd name="connsiteX303" fmla="*/ 3356977 w 8128084"/>
              <a:gd name="connsiteY303" fmla="*/ 10408653 h 15135727"/>
              <a:gd name="connsiteX304" fmla="*/ 3348456 w 8128084"/>
              <a:gd name="connsiteY304" fmla="*/ 10282656 h 15135727"/>
              <a:gd name="connsiteX305" fmla="*/ 3198227 w 8128084"/>
              <a:gd name="connsiteY305" fmla="*/ 10319753 h 15135727"/>
              <a:gd name="connsiteX306" fmla="*/ 3152274 w 8128084"/>
              <a:gd name="connsiteY306" fmla="*/ 10250906 h 15135727"/>
              <a:gd name="connsiteX307" fmla="*/ 3176337 w 8128084"/>
              <a:gd name="connsiteY307" fmla="*/ 10178716 h 15135727"/>
              <a:gd name="connsiteX308" fmla="*/ 3104148 w 8128084"/>
              <a:gd name="connsiteY308" fmla="*/ 10154653 h 15135727"/>
              <a:gd name="connsiteX309" fmla="*/ 2975977 w 8128084"/>
              <a:gd name="connsiteY309" fmla="*/ 10167353 h 15135727"/>
              <a:gd name="connsiteX310" fmla="*/ 3007895 w 8128084"/>
              <a:gd name="connsiteY310" fmla="*/ 9962148 h 15135727"/>
              <a:gd name="connsiteX311" fmla="*/ 3176337 w 8128084"/>
              <a:gd name="connsiteY311" fmla="*/ 9889958 h 15135727"/>
              <a:gd name="connsiteX312" fmla="*/ 2959769 w 8128084"/>
              <a:gd name="connsiteY312" fmla="*/ 9504948 h 15135727"/>
              <a:gd name="connsiteX313" fmla="*/ 2791327 w 8128084"/>
              <a:gd name="connsiteY313" fmla="*/ 9456821 h 15135727"/>
              <a:gd name="connsiteX314" fmla="*/ 2574758 w 8128084"/>
              <a:gd name="connsiteY314" fmla="*/ 9336506 h 15135727"/>
              <a:gd name="connsiteX315" fmla="*/ 2671177 w 8128084"/>
              <a:gd name="connsiteY315" fmla="*/ 9189453 h 15135727"/>
              <a:gd name="connsiteX316" fmla="*/ 2684045 w 8128084"/>
              <a:gd name="connsiteY316" fmla="*/ 9109911 h 15135727"/>
              <a:gd name="connsiteX317" fmla="*/ 2580774 w 8128084"/>
              <a:gd name="connsiteY317" fmla="*/ 9069471 h 15135727"/>
              <a:gd name="connsiteX318" fmla="*/ 2546685 w 8128084"/>
              <a:gd name="connsiteY318" fmla="*/ 9051758 h 15135727"/>
              <a:gd name="connsiteX319" fmla="*/ 2436729 w 8128084"/>
              <a:gd name="connsiteY319" fmla="*/ 9056771 h 15135727"/>
              <a:gd name="connsiteX320" fmla="*/ 2372727 w 8128084"/>
              <a:gd name="connsiteY320" fmla="*/ 9259303 h 15135727"/>
              <a:gd name="connsiteX321" fmla="*/ 2261937 w 8128084"/>
              <a:gd name="connsiteY321" fmla="*/ 9168064 h 15135727"/>
              <a:gd name="connsiteX322" fmla="*/ 2237874 w 8128084"/>
              <a:gd name="connsiteY322" fmla="*/ 8999621 h 15135727"/>
              <a:gd name="connsiteX323" fmla="*/ 2079458 w 8128084"/>
              <a:gd name="connsiteY323" fmla="*/ 9020008 h 15135727"/>
              <a:gd name="connsiteX324" fmla="*/ 2026319 w 8128084"/>
              <a:gd name="connsiteY324" fmla="*/ 8827503 h 15135727"/>
              <a:gd name="connsiteX325" fmla="*/ 1833814 w 8128084"/>
              <a:gd name="connsiteY325" fmla="*/ 8822490 h 15135727"/>
              <a:gd name="connsiteX326" fmla="*/ 1705977 w 8128084"/>
              <a:gd name="connsiteY326" fmla="*/ 8941803 h 15135727"/>
              <a:gd name="connsiteX327" fmla="*/ 1636295 w 8128084"/>
              <a:gd name="connsiteY327" fmla="*/ 8927432 h 15135727"/>
              <a:gd name="connsiteX328" fmla="*/ 1588169 w 8128084"/>
              <a:gd name="connsiteY328" fmla="*/ 9023685 h 15135727"/>
              <a:gd name="connsiteX329" fmla="*/ 1515979 w 8128084"/>
              <a:gd name="connsiteY329" fmla="*/ 8879306 h 15135727"/>
              <a:gd name="connsiteX330" fmla="*/ 1347537 w 8128084"/>
              <a:gd name="connsiteY330" fmla="*/ 8879306 h 15135727"/>
              <a:gd name="connsiteX331" fmla="*/ 1347537 w 8128084"/>
              <a:gd name="connsiteY331" fmla="*/ 8710864 h 15135727"/>
              <a:gd name="connsiteX332" fmla="*/ 1106906 w 8128084"/>
              <a:gd name="connsiteY332" fmla="*/ 8783053 h 15135727"/>
              <a:gd name="connsiteX333" fmla="*/ 890337 w 8128084"/>
              <a:gd name="connsiteY333" fmla="*/ 8686800 h 15135727"/>
              <a:gd name="connsiteX334" fmla="*/ 649706 w 8128084"/>
              <a:gd name="connsiteY334" fmla="*/ 8662737 h 15135727"/>
              <a:gd name="connsiteX335" fmla="*/ 385011 w 8128084"/>
              <a:gd name="connsiteY335" fmla="*/ 8566485 h 15135727"/>
              <a:gd name="connsiteX336" fmla="*/ 577516 w 8128084"/>
              <a:gd name="connsiteY336" fmla="*/ 8373979 h 15135727"/>
              <a:gd name="connsiteX337" fmla="*/ 794085 w 8128084"/>
              <a:gd name="connsiteY337" fmla="*/ 8301790 h 15135727"/>
              <a:gd name="connsiteX338" fmla="*/ 745958 w 8128084"/>
              <a:gd name="connsiteY338" fmla="*/ 8133348 h 15135727"/>
              <a:gd name="connsiteX339" fmla="*/ 818148 w 8128084"/>
              <a:gd name="connsiteY339" fmla="*/ 7820527 h 15135727"/>
              <a:gd name="connsiteX340" fmla="*/ 697832 w 8128084"/>
              <a:gd name="connsiteY340" fmla="*/ 7820527 h 15135727"/>
              <a:gd name="connsiteX341" fmla="*/ 625642 w 8128084"/>
              <a:gd name="connsiteY341" fmla="*/ 7916779 h 15135727"/>
              <a:gd name="connsiteX342" fmla="*/ 457200 w 8128084"/>
              <a:gd name="connsiteY342" fmla="*/ 7820527 h 15135727"/>
              <a:gd name="connsiteX343" fmla="*/ 529390 w 8128084"/>
              <a:gd name="connsiteY343" fmla="*/ 7700211 h 15135727"/>
              <a:gd name="connsiteX344" fmla="*/ 938464 w 8128084"/>
              <a:gd name="connsiteY344" fmla="*/ 7676148 h 15135727"/>
              <a:gd name="connsiteX345" fmla="*/ 1058779 w 8128084"/>
              <a:gd name="connsiteY345" fmla="*/ 7459579 h 15135727"/>
              <a:gd name="connsiteX346" fmla="*/ 1203158 w 8128084"/>
              <a:gd name="connsiteY346" fmla="*/ 7603958 h 15135727"/>
              <a:gd name="connsiteX347" fmla="*/ 1299411 w 8128084"/>
              <a:gd name="connsiteY347" fmla="*/ 7555832 h 15135727"/>
              <a:gd name="connsiteX348" fmla="*/ 1443790 w 8128084"/>
              <a:gd name="connsiteY348" fmla="*/ 7507706 h 15135727"/>
              <a:gd name="connsiteX349" fmla="*/ 1684421 w 8128084"/>
              <a:gd name="connsiteY349" fmla="*/ 7603958 h 15135727"/>
              <a:gd name="connsiteX350" fmla="*/ 1684421 w 8128084"/>
              <a:gd name="connsiteY350" fmla="*/ 7603958 h 15135727"/>
              <a:gd name="connsiteX351" fmla="*/ 1540042 w 8128084"/>
              <a:gd name="connsiteY351" fmla="*/ 7363327 h 15135727"/>
              <a:gd name="connsiteX352" fmla="*/ 1299411 w 8128084"/>
              <a:gd name="connsiteY352" fmla="*/ 7315200 h 15135727"/>
              <a:gd name="connsiteX353" fmla="*/ 1130969 w 8128084"/>
              <a:gd name="connsiteY353" fmla="*/ 7339264 h 15135727"/>
              <a:gd name="connsiteX354" fmla="*/ 1034716 w 8128084"/>
              <a:gd name="connsiteY354" fmla="*/ 7315200 h 15135727"/>
              <a:gd name="connsiteX355" fmla="*/ 1155032 w 8128084"/>
              <a:gd name="connsiteY355" fmla="*/ 7050506 h 15135727"/>
              <a:gd name="connsiteX356" fmla="*/ 1155032 w 8128084"/>
              <a:gd name="connsiteY356" fmla="*/ 6930190 h 15135727"/>
              <a:gd name="connsiteX357" fmla="*/ 1155032 w 8128084"/>
              <a:gd name="connsiteY357" fmla="*/ 6761748 h 15135727"/>
              <a:gd name="connsiteX358" fmla="*/ 1203158 w 8128084"/>
              <a:gd name="connsiteY358" fmla="*/ 6617369 h 15135727"/>
              <a:gd name="connsiteX359" fmla="*/ 1371600 w 8128084"/>
              <a:gd name="connsiteY359" fmla="*/ 6472990 h 15135727"/>
              <a:gd name="connsiteX360" fmla="*/ 1443790 w 8128084"/>
              <a:gd name="connsiteY360" fmla="*/ 6328611 h 15135727"/>
              <a:gd name="connsiteX361" fmla="*/ 1419727 w 8128084"/>
              <a:gd name="connsiteY361" fmla="*/ 6208295 h 15135727"/>
              <a:gd name="connsiteX362" fmla="*/ 1275348 w 8128084"/>
              <a:gd name="connsiteY362" fmla="*/ 6304548 h 15135727"/>
              <a:gd name="connsiteX363" fmla="*/ 1323474 w 8128084"/>
              <a:gd name="connsiteY363" fmla="*/ 6015790 h 15135727"/>
              <a:gd name="connsiteX364" fmla="*/ 1540042 w 8128084"/>
              <a:gd name="connsiteY364" fmla="*/ 5871411 h 15135727"/>
              <a:gd name="connsiteX365" fmla="*/ 1540042 w 8128084"/>
              <a:gd name="connsiteY365" fmla="*/ 5751095 h 15135727"/>
              <a:gd name="connsiteX366" fmla="*/ 1395664 w 8128084"/>
              <a:gd name="connsiteY366" fmla="*/ 5799221 h 15135727"/>
              <a:gd name="connsiteX367" fmla="*/ 1179095 w 8128084"/>
              <a:gd name="connsiteY367" fmla="*/ 5799221 h 15135727"/>
              <a:gd name="connsiteX368" fmla="*/ 890337 w 8128084"/>
              <a:gd name="connsiteY368" fmla="*/ 5775158 h 15135727"/>
              <a:gd name="connsiteX369" fmla="*/ 697832 w 8128084"/>
              <a:gd name="connsiteY369" fmla="*/ 5606716 h 15135727"/>
              <a:gd name="connsiteX370" fmla="*/ 577516 w 8128084"/>
              <a:gd name="connsiteY370" fmla="*/ 5582653 h 15135727"/>
              <a:gd name="connsiteX371" fmla="*/ 697832 w 8128084"/>
              <a:gd name="connsiteY371" fmla="*/ 5775158 h 15135727"/>
              <a:gd name="connsiteX372" fmla="*/ 409074 w 8128084"/>
              <a:gd name="connsiteY372" fmla="*/ 5799221 h 15135727"/>
              <a:gd name="connsiteX373" fmla="*/ 168442 w 8128084"/>
              <a:gd name="connsiteY373" fmla="*/ 5702969 h 15135727"/>
              <a:gd name="connsiteX374" fmla="*/ 264695 w 8128084"/>
              <a:gd name="connsiteY374" fmla="*/ 5558590 h 15135727"/>
              <a:gd name="connsiteX375" fmla="*/ 144379 w 8128084"/>
              <a:gd name="connsiteY375" fmla="*/ 5510464 h 15135727"/>
              <a:gd name="connsiteX376" fmla="*/ 0 w 8128084"/>
              <a:gd name="connsiteY376" fmla="*/ 5462337 h 15135727"/>
              <a:gd name="connsiteX377" fmla="*/ 96253 w 8128084"/>
              <a:gd name="connsiteY377"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42827 w 8128084"/>
              <a:gd name="connsiteY202" fmla="*/ 14383753 h 15135727"/>
              <a:gd name="connsiteX203" fmla="*/ 4403558 w 8128084"/>
              <a:gd name="connsiteY203" fmla="*/ 14437895 h 15135727"/>
              <a:gd name="connsiteX204" fmla="*/ 4340058 w 8128084"/>
              <a:gd name="connsiteY204" fmla="*/ 14475995 h 15135727"/>
              <a:gd name="connsiteX205" fmla="*/ 4303127 w 8128084"/>
              <a:gd name="connsiteY205" fmla="*/ 14364703 h 15135727"/>
              <a:gd name="connsiteX206" fmla="*/ 4276892 w 8128084"/>
              <a:gd name="connsiteY206" fmla="*/ 14296190 h 15135727"/>
              <a:gd name="connsiteX207" fmla="*/ 4235116 w 8128084"/>
              <a:gd name="connsiteY207" fmla="*/ 14341642 h 15135727"/>
              <a:gd name="connsiteX208" fmla="*/ 4162927 w 8128084"/>
              <a:gd name="connsiteY208" fmla="*/ 14389769 h 15135727"/>
              <a:gd name="connsiteX209" fmla="*/ 4137527 w 8128084"/>
              <a:gd name="connsiteY209" fmla="*/ 14364369 h 15135727"/>
              <a:gd name="connsiteX210" fmla="*/ 3998327 w 8128084"/>
              <a:gd name="connsiteY210" fmla="*/ 14409153 h 15135727"/>
              <a:gd name="connsiteX211" fmla="*/ 4023727 w 8128084"/>
              <a:gd name="connsiteY211" fmla="*/ 14275803 h 15135727"/>
              <a:gd name="connsiteX212" fmla="*/ 3915945 w 8128084"/>
              <a:gd name="connsiteY212" fmla="*/ 14289840 h 15135727"/>
              <a:gd name="connsiteX213" fmla="*/ 3801979 w 8128084"/>
              <a:gd name="connsiteY213" fmla="*/ 14293516 h 15135727"/>
              <a:gd name="connsiteX214" fmla="*/ 3719764 w 8128084"/>
              <a:gd name="connsiteY214" fmla="*/ 14415169 h 15135727"/>
              <a:gd name="connsiteX215" fmla="*/ 3625850 w 8128084"/>
              <a:gd name="connsiteY215" fmla="*/ 14616364 h 15135727"/>
              <a:gd name="connsiteX216" fmla="*/ 3513221 w 8128084"/>
              <a:gd name="connsiteY216" fmla="*/ 14726653 h 15135727"/>
              <a:gd name="connsiteX217" fmla="*/ 3583071 w 8128084"/>
              <a:gd name="connsiteY217" fmla="*/ 14832932 h 15135727"/>
              <a:gd name="connsiteX218" fmla="*/ 3633537 w 8128084"/>
              <a:gd name="connsiteY218" fmla="*/ 14967285 h 15135727"/>
              <a:gd name="connsiteX219" fmla="*/ 3609474 w 8128084"/>
              <a:gd name="connsiteY219" fmla="*/ 15087600 h 15135727"/>
              <a:gd name="connsiteX220" fmla="*/ 3479132 w 8128084"/>
              <a:gd name="connsiteY220" fmla="*/ 14975974 h 15135727"/>
              <a:gd name="connsiteX221" fmla="*/ 3304340 w 8128084"/>
              <a:gd name="connsiteY221" fmla="*/ 14949237 h 15135727"/>
              <a:gd name="connsiteX222" fmla="*/ 3261227 w 8128084"/>
              <a:gd name="connsiteY222" fmla="*/ 14787145 h 15135727"/>
              <a:gd name="connsiteX223" fmla="*/ 3128211 w 8128084"/>
              <a:gd name="connsiteY223" fmla="*/ 14919158 h 15135727"/>
              <a:gd name="connsiteX224" fmla="*/ 3090277 w 8128084"/>
              <a:gd name="connsiteY224" fmla="*/ 15075903 h 15135727"/>
              <a:gd name="connsiteX225" fmla="*/ 2959769 w 8128084"/>
              <a:gd name="connsiteY225" fmla="*/ 15135727 h 15135727"/>
              <a:gd name="connsiteX226" fmla="*/ 2891256 w 8128084"/>
              <a:gd name="connsiteY226" fmla="*/ 14945895 h 15135727"/>
              <a:gd name="connsiteX227" fmla="*/ 2829927 w 8128084"/>
              <a:gd name="connsiteY227" fmla="*/ 14872703 h 15135727"/>
              <a:gd name="connsiteX228" fmla="*/ 2887579 w 8128084"/>
              <a:gd name="connsiteY228" fmla="*/ 14774779 h 15135727"/>
              <a:gd name="connsiteX229" fmla="*/ 2779127 w 8128084"/>
              <a:gd name="connsiteY229" fmla="*/ 14694903 h 15135727"/>
              <a:gd name="connsiteX230" fmla="*/ 2839453 w 8128084"/>
              <a:gd name="connsiteY230" fmla="*/ 14582274 h 15135727"/>
              <a:gd name="connsiteX231" fmla="*/ 2935706 w 8128084"/>
              <a:gd name="connsiteY231" fmla="*/ 14510085 h 15135727"/>
              <a:gd name="connsiteX232" fmla="*/ 2948406 w 8128084"/>
              <a:gd name="connsiteY232" fmla="*/ 14554535 h 15135727"/>
              <a:gd name="connsiteX233" fmla="*/ 2855327 w 8128084"/>
              <a:gd name="connsiteY233" fmla="*/ 14371053 h 15135727"/>
              <a:gd name="connsiteX234" fmla="*/ 3014077 w 8128084"/>
              <a:gd name="connsiteY234" fmla="*/ 14447253 h 15135727"/>
              <a:gd name="connsiteX235" fmla="*/ 3029285 w 8128084"/>
              <a:gd name="connsiteY235" fmla="*/ 14363032 h 15135727"/>
              <a:gd name="connsiteX236" fmla="*/ 3152274 w 8128084"/>
              <a:gd name="connsiteY236" fmla="*/ 14341642 h 15135727"/>
              <a:gd name="connsiteX237" fmla="*/ 3226135 w 8128084"/>
              <a:gd name="connsiteY237" fmla="*/ 14269453 h 15135727"/>
              <a:gd name="connsiteX238" fmla="*/ 3152274 w 8128084"/>
              <a:gd name="connsiteY238" fmla="*/ 14197264 h 15135727"/>
              <a:gd name="connsiteX239" fmla="*/ 3152274 w 8128084"/>
              <a:gd name="connsiteY239" fmla="*/ 14052885 h 15135727"/>
              <a:gd name="connsiteX240" fmla="*/ 3086435 w 8128084"/>
              <a:gd name="connsiteY240" fmla="*/ 14037845 h 15135727"/>
              <a:gd name="connsiteX241" fmla="*/ 3056021 w 8128084"/>
              <a:gd name="connsiteY241" fmla="*/ 14153148 h 15135727"/>
              <a:gd name="connsiteX242" fmla="*/ 2935706 w 8128084"/>
              <a:gd name="connsiteY242" fmla="*/ 14076948 h 15135727"/>
              <a:gd name="connsiteX243" fmla="*/ 2863516 w 8128084"/>
              <a:gd name="connsiteY243" fmla="*/ 14093324 h 15135727"/>
              <a:gd name="connsiteX244" fmla="*/ 2804527 w 8128084"/>
              <a:gd name="connsiteY244" fmla="*/ 14218653 h 15135727"/>
              <a:gd name="connsiteX245" fmla="*/ 2719137 w 8128084"/>
              <a:gd name="connsiteY245" fmla="*/ 14197264 h 15135727"/>
              <a:gd name="connsiteX246" fmla="*/ 2653298 w 8128084"/>
              <a:gd name="connsiteY246" fmla="*/ 14248064 h 15135727"/>
              <a:gd name="connsiteX247" fmla="*/ 2560721 w 8128084"/>
              <a:gd name="connsiteY247" fmla="*/ 14150474 h 15135727"/>
              <a:gd name="connsiteX248" fmla="*/ 2436729 w 8128084"/>
              <a:gd name="connsiteY248" fmla="*/ 13804566 h 15135727"/>
              <a:gd name="connsiteX249" fmla="*/ 2550527 w 8128084"/>
              <a:gd name="connsiteY249" fmla="*/ 13805903 h 15135727"/>
              <a:gd name="connsiteX250" fmla="*/ 2729498 w 8128084"/>
              <a:gd name="connsiteY250" fmla="*/ 13812253 h 15135727"/>
              <a:gd name="connsiteX251" fmla="*/ 2633077 w 8128084"/>
              <a:gd name="connsiteY251" fmla="*/ 13755103 h 15135727"/>
              <a:gd name="connsiteX252" fmla="*/ 2553369 w 8128084"/>
              <a:gd name="connsiteY252" fmla="*/ 13475369 h 15135727"/>
              <a:gd name="connsiteX253" fmla="*/ 2658645 w 8128084"/>
              <a:gd name="connsiteY253" fmla="*/ 13224711 h 15135727"/>
              <a:gd name="connsiteX254" fmla="*/ 2719137 w 8128084"/>
              <a:gd name="connsiteY254" fmla="*/ 13042232 h 15135727"/>
              <a:gd name="connsiteX255" fmla="*/ 2791327 w 8128084"/>
              <a:gd name="connsiteY255" fmla="*/ 12945979 h 15135727"/>
              <a:gd name="connsiteX256" fmla="*/ 2969627 w 8128084"/>
              <a:gd name="connsiteY256" fmla="*/ 12929603 h 15135727"/>
              <a:gd name="connsiteX257" fmla="*/ 3031958 w 8128084"/>
              <a:gd name="connsiteY257" fmla="*/ 13090358 h 15135727"/>
              <a:gd name="connsiteX258" fmla="*/ 3102977 w 8128084"/>
              <a:gd name="connsiteY258" fmla="*/ 12974053 h 15135727"/>
              <a:gd name="connsiteX259" fmla="*/ 3043321 w 8128084"/>
              <a:gd name="connsiteY259" fmla="*/ 12836024 h 15135727"/>
              <a:gd name="connsiteX260" fmla="*/ 2849479 w 8128084"/>
              <a:gd name="connsiteY260" fmla="*/ 12815637 h 15135727"/>
              <a:gd name="connsiteX261" fmla="*/ 2815390 w 8128084"/>
              <a:gd name="connsiteY261" fmla="*/ 12777537 h 15135727"/>
              <a:gd name="connsiteX262" fmla="*/ 2887077 w 8128084"/>
              <a:gd name="connsiteY262" fmla="*/ 12586703 h 15135727"/>
              <a:gd name="connsiteX263" fmla="*/ 3153777 w 8128084"/>
              <a:gd name="connsiteY263" fmla="*/ 12516853 h 15135727"/>
              <a:gd name="connsiteX264" fmla="*/ 3239837 w 8128084"/>
              <a:gd name="connsiteY264" fmla="*/ 12311314 h 15135727"/>
              <a:gd name="connsiteX265" fmla="*/ 3104148 w 8128084"/>
              <a:gd name="connsiteY265" fmla="*/ 12320337 h 15135727"/>
              <a:gd name="connsiteX266" fmla="*/ 3040648 w 8128084"/>
              <a:gd name="connsiteY266" fmla="*/ 12320337 h 15135727"/>
              <a:gd name="connsiteX267" fmla="*/ 2956927 w 8128084"/>
              <a:gd name="connsiteY267" fmla="*/ 12237453 h 15135727"/>
              <a:gd name="connsiteX268" fmla="*/ 3007895 w 8128084"/>
              <a:gd name="connsiteY268" fmla="*/ 12079706 h 15135727"/>
              <a:gd name="connsiteX269" fmla="*/ 2810042 w 8128084"/>
              <a:gd name="connsiteY269" fmla="*/ 11954377 h 15135727"/>
              <a:gd name="connsiteX270" fmla="*/ 2863516 w 8128084"/>
              <a:gd name="connsiteY270" fmla="*/ 11694695 h 15135727"/>
              <a:gd name="connsiteX271" fmla="*/ 2817227 w 8128084"/>
              <a:gd name="connsiteY271" fmla="*/ 11507203 h 15135727"/>
              <a:gd name="connsiteX272" fmla="*/ 2911642 w 8128084"/>
              <a:gd name="connsiteY272" fmla="*/ 11454064 h 15135727"/>
              <a:gd name="connsiteX273" fmla="*/ 2988677 w 8128084"/>
              <a:gd name="connsiteY273" fmla="*/ 11494503 h 15135727"/>
              <a:gd name="connsiteX274" fmla="*/ 3011571 w 8128084"/>
              <a:gd name="connsiteY274" fmla="*/ 11454064 h 15135727"/>
              <a:gd name="connsiteX275" fmla="*/ 2850482 w 8128084"/>
              <a:gd name="connsiteY275" fmla="*/ 11381874 h 15135727"/>
              <a:gd name="connsiteX276" fmla="*/ 2993858 w 8128084"/>
              <a:gd name="connsiteY276" fmla="*/ 11266571 h 15135727"/>
              <a:gd name="connsiteX277" fmla="*/ 3007895 w 8128084"/>
              <a:gd name="connsiteY277" fmla="*/ 11189369 h 15135727"/>
              <a:gd name="connsiteX278" fmla="*/ 2874879 w 8128084"/>
              <a:gd name="connsiteY278" fmla="*/ 11179342 h 15135727"/>
              <a:gd name="connsiteX279" fmla="*/ 2919329 w 8128084"/>
              <a:gd name="connsiteY279" fmla="*/ 11023600 h 15135727"/>
              <a:gd name="connsiteX280" fmla="*/ 2887579 w 8128084"/>
              <a:gd name="connsiteY280" fmla="*/ 10924674 h 15135727"/>
              <a:gd name="connsiteX281" fmla="*/ 2760914 w 8128084"/>
              <a:gd name="connsiteY281" fmla="*/ 11065377 h 15135727"/>
              <a:gd name="connsiteX282" fmla="*/ 2667000 w 8128084"/>
              <a:gd name="connsiteY282" fmla="*/ 10969124 h 15135727"/>
              <a:gd name="connsiteX283" fmla="*/ 2607845 w 8128084"/>
              <a:gd name="connsiteY283" fmla="*/ 11071727 h 15135727"/>
              <a:gd name="connsiteX284" fmla="*/ 2526632 w 8128084"/>
              <a:gd name="connsiteY284" fmla="*/ 11117179 h 15135727"/>
              <a:gd name="connsiteX285" fmla="*/ 2410827 w 8128084"/>
              <a:gd name="connsiteY285" fmla="*/ 11100803 h 15135727"/>
              <a:gd name="connsiteX286" fmla="*/ 2334127 w 8128084"/>
              <a:gd name="connsiteY286" fmla="*/ 10996864 h 15135727"/>
              <a:gd name="connsiteX287" fmla="*/ 2358190 w 8128084"/>
              <a:gd name="connsiteY287" fmla="*/ 10732169 h 15135727"/>
              <a:gd name="connsiteX288" fmla="*/ 2372227 w 8128084"/>
              <a:gd name="connsiteY288" fmla="*/ 10689390 h 15135727"/>
              <a:gd name="connsiteX289" fmla="*/ 2533316 w 8128084"/>
              <a:gd name="connsiteY289" fmla="*/ 10574087 h 15135727"/>
              <a:gd name="connsiteX290" fmla="*/ 2598821 w 8128084"/>
              <a:gd name="connsiteY290" fmla="*/ 10684042 h 15135727"/>
              <a:gd name="connsiteX291" fmla="*/ 2683877 w 8128084"/>
              <a:gd name="connsiteY291" fmla="*/ 10745203 h 15135727"/>
              <a:gd name="connsiteX292" fmla="*/ 2767264 w 8128084"/>
              <a:gd name="connsiteY292" fmla="*/ 10684042 h 15135727"/>
              <a:gd name="connsiteX293" fmla="*/ 2646948 w 8128084"/>
              <a:gd name="connsiteY293" fmla="*/ 10515600 h 15135727"/>
              <a:gd name="connsiteX294" fmla="*/ 2815390 w 8128084"/>
              <a:gd name="connsiteY294" fmla="*/ 10395285 h 15135727"/>
              <a:gd name="connsiteX295" fmla="*/ 2899777 w 8128084"/>
              <a:gd name="connsiteY295" fmla="*/ 10453103 h 15135727"/>
              <a:gd name="connsiteX296" fmla="*/ 2899777 w 8128084"/>
              <a:gd name="connsiteY296" fmla="*/ 10586453 h 15135727"/>
              <a:gd name="connsiteX297" fmla="*/ 2982327 w 8128084"/>
              <a:gd name="connsiteY297" fmla="*/ 10459453 h 15135727"/>
              <a:gd name="connsiteX298" fmla="*/ 3080085 w 8128084"/>
              <a:gd name="connsiteY298" fmla="*/ 10419348 h 15135727"/>
              <a:gd name="connsiteX299" fmla="*/ 3248527 w 8128084"/>
              <a:gd name="connsiteY299" fmla="*/ 10539664 h 15135727"/>
              <a:gd name="connsiteX300" fmla="*/ 3320716 w 8128084"/>
              <a:gd name="connsiteY300" fmla="*/ 10659979 h 15135727"/>
              <a:gd name="connsiteX301" fmla="*/ 3465095 w 8128084"/>
              <a:gd name="connsiteY301" fmla="*/ 10659979 h 15135727"/>
              <a:gd name="connsiteX302" fmla="*/ 3441032 w 8128084"/>
              <a:gd name="connsiteY302" fmla="*/ 10491537 h 15135727"/>
              <a:gd name="connsiteX303" fmla="*/ 3356977 w 8128084"/>
              <a:gd name="connsiteY303" fmla="*/ 10408653 h 15135727"/>
              <a:gd name="connsiteX304" fmla="*/ 3348456 w 8128084"/>
              <a:gd name="connsiteY304" fmla="*/ 10282656 h 15135727"/>
              <a:gd name="connsiteX305" fmla="*/ 3198227 w 8128084"/>
              <a:gd name="connsiteY305" fmla="*/ 10319753 h 15135727"/>
              <a:gd name="connsiteX306" fmla="*/ 3152274 w 8128084"/>
              <a:gd name="connsiteY306" fmla="*/ 10250906 h 15135727"/>
              <a:gd name="connsiteX307" fmla="*/ 3176337 w 8128084"/>
              <a:gd name="connsiteY307" fmla="*/ 10178716 h 15135727"/>
              <a:gd name="connsiteX308" fmla="*/ 3104148 w 8128084"/>
              <a:gd name="connsiteY308" fmla="*/ 10154653 h 15135727"/>
              <a:gd name="connsiteX309" fmla="*/ 2975977 w 8128084"/>
              <a:gd name="connsiteY309" fmla="*/ 10167353 h 15135727"/>
              <a:gd name="connsiteX310" fmla="*/ 3007895 w 8128084"/>
              <a:gd name="connsiteY310" fmla="*/ 9962148 h 15135727"/>
              <a:gd name="connsiteX311" fmla="*/ 3176337 w 8128084"/>
              <a:gd name="connsiteY311" fmla="*/ 9889958 h 15135727"/>
              <a:gd name="connsiteX312" fmla="*/ 2959769 w 8128084"/>
              <a:gd name="connsiteY312" fmla="*/ 9504948 h 15135727"/>
              <a:gd name="connsiteX313" fmla="*/ 2791327 w 8128084"/>
              <a:gd name="connsiteY313" fmla="*/ 9456821 h 15135727"/>
              <a:gd name="connsiteX314" fmla="*/ 2574758 w 8128084"/>
              <a:gd name="connsiteY314" fmla="*/ 9336506 h 15135727"/>
              <a:gd name="connsiteX315" fmla="*/ 2671177 w 8128084"/>
              <a:gd name="connsiteY315" fmla="*/ 9189453 h 15135727"/>
              <a:gd name="connsiteX316" fmla="*/ 2684045 w 8128084"/>
              <a:gd name="connsiteY316" fmla="*/ 9109911 h 15135727"/>
              <a:gd name="connsiteX317" fmla="*/ 2580774 w 8128084"/>
              <a:gd name="connsiteY317" fmla="*/ 9069471 h 15135727"/>
              <a:gd name="connsiteX318" fmla="*/ 2546685 w 8128084"/>
              <a:gd name="connsiteY318" fmla="*/ 9051758 h 15135727"/>
              <a:gd name="connsiteX319" fmla="*/ 2436729 w 8128084"/>
              <a:gd name="connsiteY319" fmla="*/ 9056771 h 15135727"/>
              <a:gd name="connsiteX320" fmla="*/ 2372727 w 8128084"/>
              <a:gd name="connsiteY320" fmla="*/ 9259303 h 15135727"/>
              <a:gd name="connsiteX321" fmla="*/ 2261937 w 8128084"/>
              <a:gd name="connsiteY321" fmla="*/ 9168064 h 15135727"/>
              <a:gd name="connsiteX322" fmla="*/ 2237874 w 8128084"/>
              <a:gd name="connsiteY322" fmla="*/ 8999621 h 15135727"/>
              <a:gd name="connsiteX323" fmla="*/ 2079458 w 8128084"/>
              <a:gd name="connsiteY323" fmla="*/ 9020008 h 15135727"/>
              <a:gd name="connsiteX324" fmla="*/ 2026319 w 8128084"/>
              <a:gd name="connsiteY324" fmla="*/ 8827503 h 15135727"/>
              <a:gd name="connsiteX325" fmla="*/ 1833814 w 8128084"/>
              <a:gd name="connsiteY325" fmla="*/ 8822490 h 15135727"/>
              <a:gd name="connsiteX326" fmla="*/ 1705977 w 8128084"/>
              <a:gd name="connsiteY326" fmla="*/ 8941803 h 15135727"/>
              <a:gd name="connsiteX327" fmla="*/ 1693445 w 8128084"/>
              <a:gd name="connsiteY327" fmla="*/ 9048082 h 15135727"/>
              <a:gd name="connsiteX328" fmla="*/ 1588169 w 8128084"/>
              <a:gd name="connsiteY328" fmla="*/ 9023685 h 15135727"/>
              <a:gd name="connsiteX329" fmla="*/ 1515979 w 8128084"/>
              <a:gd name="connsiteY329" fmla="*/ 8879306 h 15135727"/>
              <a:gd name="connsiteX330" fmla="*/ 1347537 w 8128084"/>
              <a:gd name="connsiteY330" fmla="*/ 8879306 h 15135727"/>
              <a:gd name="connsiteX331" fmla="*/ 1347537 w 8128084"/>
              <a:gd name="connsiteY331" fmla="*/ 8710864 h 15135727"/>
              <a:gd name="connsiteX332" fmla="*/ 1106906 w 8128084"/>
              <a:gd name="connsiteY332" fmla="*/ 8783053 h 15135727"/>
              <a:gd name="connsiteX333" fmla="*/ 890337 w 8128084"/>
              <a:gd name="connsiteY333" fmla="*/ 8686800 h 15135727"/>
              <a:gd name="connsiteX334" fmla="*/ 649706 w 8128084"/>
              <a:gd name="connsiteY334" fmla="*/ 8662737 h 15135727"/>
              <a:gd name="connsiteX335" fmla="*/ 385011 w 8128084"/>
              <a:gd name="connsiteY335" fmla="*/ 8566485 h 15135727"/>
              <a:gd name="connsiteX336" fmla="*/ 577516 w 8128084"/>
              <a:gd name="connsiteY336" fmla="*/ 8373979 h 15135727"/>
              <a:gd name="connsiteX337" fmla="*/ 794085 w 8128084"/>
              <a:gd name="connsiteY337" fmla="*/ 8301790 h 15135727"/>
              <a:gd name="connsiteX338" fmla="*/ 745958 w 8128084"/>
              <a:gd name="connsiteY338" fmla="*/ 8133348 h 15135727"/>
              <a:gd name="connsiteX339" fmla="*/ 818148 w 8128084"/>
              <a:gd name="connsiteY339" fmla="*/ 7820527 h 15135727"/>
              <a:gd name="connsiteX340" fmla="*/ 697832 w 8128084"/>
              <a:gd name="connsiteY340" fmla="*/ 7820527 h 15135727"/>
              <a:gd name="connsiteX341" fmla="*/ 625642 w 8128084"/>
              <a:gd name="connsiteY341" fmla="*/ 7916779 h 15135727"/>
              <a:gd name="connsiteX342" fmla="*/ 457200 w 8128084"/>
              <a:gd name="connsiteY342" fmla="*/ 7820527 h 15135727"/>
              <a:gd name="connsiteX343" fmla="*/ 529390 w 8128084"/>
              <a:gd name="connsiteY343" fmla="*/ 7700211 h 15135727"/>
              <a:gd name="connsiteX344" fmla="*/ 938464 w 8128084"/>
              <a:gd name="connsiteY344" fmla="*/ 7676148 h 15135727"/>
              <a:gd name="connsiteX345" fmla="*/ 1058779 w 8128084"/>
              <a:gd name="connsiteY345" fmla="*/ 7459579 h 15135727"/>
              <a:gd name="connsiteX346" fmla="*/ 1203158 w 8128084"/>
              <a:gd name="connsiteY346" fmla="*/ 7603958 h 15135727"/>
              <a:gd name="connsiteX347" fmla="*/ 1299411 w 8128084"/>
              <a:gd name="connsiteY347" fmla="*/ 7555832 h 15135727"/>
              <a:gd name="connsiteX348" fmla="*/ 1443790 w 8128084"/>
              <a:gd name="connsiteY348" fmla="*/ 7507706 h 15135727"/>
              <a:gd name="connsiteX349" fmla="*/ 1684421 w 8128084"/>
              <a:gd name="connsiteY349" fmla="*/ 7603958 h 15135727"/>
              <a:gd name="connsiteX350" fmla="*/ 1684421 w 8128084"/>
              <a:gd name="connsiteY350" fmla="*/ 7603958 h 15135727"/>
              <a:gd name="connsiteX351" fmla="*/ 1540042 w 8128084"/>
              <a:gd name="connsiteY351" fmla="*/ 7363327 h 15135727"/>
              <a:gd name="connsiteX352" fmla="*/ 1299411 w 8128084"/>
              <a:gd name="connsiteY352" fmla="*/ 7315200 h 15135727"/>
              <a:gd name="connsiteX353" fmla="*/ 1130969 w 8128084"/>
              <a:gd name="connsiteY353" fmla="*/ 7339264 h 15135727"/>
              <a:gd name="connsiteX354" fmla="*/ 1034716 w 8128084"/>
              <a:gd name="connsiteY354" fmla="*/ 7315200 h 15135727"/>
              <a:gd name="connsiteX355" fmla="*/ 1155032 w 8128084"/>
              <a:gd name="connsiteY355" fmla="*/ 7050506 h 15135727"/>
              <a:gd name="connsiteX356" fmla="*/ 1155032 w 8128084"/>
              <a:gd name="connsiteY356" fmla="*/ 6930190 h 15135727"/>
              <a:gd name="connsiteX357" fmla="*/ 1155032 w 8128084"/>
              <a:gd name="connsiteY357" fmla="*/ 6761748 h 15135727"/>
              <a:gd name="connsiteX358" fmla="*/ 1203158 w 8128084"/>
              <a:gd name="connsiteY358" fmla="*/ 6617369 h 15135727"/>
              <a:gd name="connsiteX359" fmla="*/ 1371600 w 8128084"/>
              <a:gd name="connsiteY359" fmla="*/ 6472990 h 15135727"/>
              <a:gd name="connsiteX360" fmla="*/ 1443790 w 8128084"/>
              <a:gd name="connsiteY360" fmla="*/ 6328611 h 15135727"/>
              <a:gd name="connsiteX361" fmla="*/ 1419727 w 8128084"/>
              <a:gd name="connsiteY361" fmla="*/ 6208295 h 15135727"/>
              <a:gd name="connsiteX362" fmla="*/ 1275348 w 8128084"/>
              <a:gd name="connsiteY362" fmla="*/ 6304548 h 15135727"/>
              <a:gd name="connsiteX363" fmla="*/ 1323474 w 8128084"/>
              <a:gd name="connsiteY363" fmla="*/ 6015790 h 15135727"/>
              <a:gd name="connsiteX364" fmla="*/ 1540042 w 8128084"/>
              <a:gd name="connsiteY364" fmla="*/ 5871411 h 15135727"/>
              <a:gd name="connsiteX365" fmla="*/ 1540042 w 8128084"/>
              <a:gd name="connsiteY365" fmla="*/ 5751095 h 15135727"/>
              <a:gd name="connsiteX366" fmla="*/ 1395664 w 8128084"/>
              <a:gd name="connsiteY366" fmla="*/ 5799221 h 15135727"/>
              <a:gd name="connsiteX367" fmla="*/ 1179095 w 8128084"/>
              <a:gd name="connsiteY367" fmla="*/ 5799221 h 15135727"/>
              <a:gd name="connsiteX368" fmla="*/ 890337 w 8128084"/>
              <a:gd name="connsiteY368" fmla="*/ 5775158 h 15135727"/>
              <a:gd name="connsiteX369" fmla="*/ 697832 w 8128084"/>
              <a:gd name="connsiteY369" fmla="*/ 5606716 h 15135727"/>
              <a:gd name="connsiteX370" fmla="*/ 577516 w 8128084"/>
              <a:gd name="connsiteY370" fmla="*/ 5582653 h 15135727"/>
              <a:gd name="connsiteX371" fmla="*/ 697832 w 8128084"/>
              <a:gd name="connsiteY371" fmla="*/ 5775158 h 15135727"/>
              <a:gd name="connsiteX372" fmla="*/ 409074 w 8128084"/>
              <a:gd name="connsiteY372" fmla="*/ 5799221 h 15135727"/>
              <a:gd name="connsiteX373" fmla="*/ 168442 w 8128084"/>
              <a:gd name="connsiteY373" fmla="*/ 5702969 h 15135727"/>
              <a:gd name="connsiteX374" fmla="*/ 264695 w 8128084"/>
              <a:gd name="connsiteY374" fmla="*/ 5558590 h 15135727"/>
              <a:gd name="connsiteX375" fmla="*/ 144379 w 8128084"/>
              <a:gd name="connsiteY375" fmla="*/ 5510464 h 15135727"/>
              <a:gd name="connsiteX376" fmla="*/ 0 w 8128084"/>
              <a:gd name="connsiteY376" fmla="*/ 5462337 h 15135727"/>
              <a:gd name="connsiteX377" fmla="*/ 96253 w 8128084"/>
              <a:gd name="connsiteY377"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42827 w 8128084"/>
              <a:gd name="connsiteY202" fmla="*/ 14383753 h 15135727"/>
              <a:gd name="connsiteX203" fmla="*/ 4403558 w 8128084"/>
              <a:gd name="connsiteY203" fmla="*/ 14437895 h 15135727"/>
              <a:gd name="connsiteX204" fmla="*/ 4340058 w 8128084"/>
              <a:gd name="connsiteY204" fmla="*/ 14475995 h 15135727"/>
              <a:gd name="connsiteX205" fmla="*/ 4303127 w 8128084"/>
              <a:gd name="connsiteY205" fmla="*/ 14364703 h 15135727"/>
              <a:gd name="connsiteX206" fmla="*/ 4276892 w 8128084"/>
              <a:gd name="connsiteY206" fmla="*/ 14296190 h 15135727"/>
              <a:gd name="connsiteX207" fmla="*/ 4235116 w 8128084"/>
              <a:gd name="connsiteY207" fmla="*/ 14341642 h 15135727"/>
              <a:gd name="connsiteX208" fmla="*/ 4162927 w 8128084"/>
              <a:gd name="connsiteY208" fmla="*/ 14389769 h 15135727"/>
              <a:gd name="connsiteX209" fmla="*/ 4137527 w 8128084"/>
              <a:gd name="connsiteY209" fmla="*/ 14364369 h 15135727"/>
              <a:gd name="connsiteX210" fmla="*/ 3998327 w 8128084"/>
              <a:gd name="connsiteY210" fmla="*/ 14409153 h 15135727"/>
              <a:gd name="connsiteX211" fmla="*/ 4023727 w 8128084"/>
              <a:gd name="connsiteY211" fmla="*/ 14275803 h 15135727"/>
              <a:gd name="connsiteX212" fmla="*/ 3915945 w 8128084"/>
              <a:gd name="connsiteY212" fmla="*/ 14289840 h 15135727"/>
              <a:gd name="connsiteX213" fmla="*/ 3801979 w 8128084"/>
              <a:gd name="connsiteY213" fmla="*/ 14293516 h 15135727"/>
              <a:gd name="connsiteX214" fmla="*/ 3719764 w 8128084"/>
              <a:gd name="connsiteY214" fmla="*/ 14415169 h 15135727"/>
              <a:gd name="connsiteX215" fmla="*/ 3625850 w 8128084"/>
              <a:gd name="connsiteY215" fmla="*/ 14616364 h 15135727"/>
              <a:gd name="connsiteX216" fmla="*/ 3513221 w 8128084"/>
              <a:gd name="connsiteY216" fmla="*/ 14726653 h 15135727"/>
              <a:gd name="connsiteX217" fmla="*/ 3583071 w 8128084"/>
              <a:gd name="connsiteY217" fmla="*/ 14832932 h 15135727"/>
              <a:gd name="connsiteX218" fmla="*/ 3633537 w 8128084"/>
              <a:gd name="connsiteY218" fmla="*/ 14967285 h 15135727"/>
              <a:gd name="connsiteX219" fmla="*/ 3609474 w 8128084"/>
              <a:gd name="connsiteY219" fmla="*/ 15087600 h 15135727"/>
              <a:gd name="connsiteX220" fmla="*/ 3479132 w 8128084"/>
              <a:gd name="connsiteY220" fmla="*/ 14975974 h 15135727"/>
              <a:gd name="connsiteX221" fmla="*/ 3304340 w 8128084"/>
              <a:gd name="connsiteY221" fmla="*/ 14949237 h 15135727"/>
              <a:gd name="connsiteX222" fmla="*/ 3261227 w 8128084"/>
              <a:gd name="connsiteY222" fmla="*/ 14787145 h 15135727"/>
              <a:gd name="connsiteX223" fmla="*/ 3128211 w 8128084"/>
              <a:gd name="connsiteY223" fmla="*/ 14919158 h 15135727"/>
              <a:gd name="connsiteX224" fmla="*/ 3090277 w 8128084"/>
              <a:gd name="connsiteY224" fmla="*/ 15075903 h 15135727"/>
              <a:gd name="connsiteX225" fmla="*/ 2959769 w 8128084"/>
              <a:gd name="connsiteY225" fmla="*/ 15135727 h 15135727"/>
              <a:gd name="connsiteX226" fmla="*/ 2891256 w 8128084"/>
              <a:gd name="connsiteY226" fmla="*/ 14945895 h 15135727"/>
              <a:gd name="connsiteX227" fmla="*/ 2829927 w 8128084"/>
              <a:gd name="connsiteY227" fmla="*/ 14872703 h 15135727"/>
              <a:gd name="connsiteX228" fmla="*/ 2887579 w 8128084"/>
              <a:gd name="connsiteY228" fmla="*/ 14774779 h 15135727"/>
              <a:gd name="connsiteX229" fmla="*/ 2779127 w 8128084"/>
              <a:gd name="connsiteY229" fmla="*/ 14694903 h 15135727"/>
              <a:gd name="connsiteX230" fmla="*/ 2839453 w 8128084"/>
              <a:gd name="connsiteY230" fmla="*/ 14582274 h 15135727"/>
              <a:gd name="connsiteX231" fmla="*/ 2935706 w 8128084"/>
              <a:gd name="connsiteY231" fmla="*/ 14510085 h 15135727"/>
              <a:gd name="connsiteX232" fmla="*/ 2948406 w 8128084"/>
              <a:gd name="connsiteY232" fmla="*/ 14554535 h 15135727"/>
              <a:gd name="connsiteX233" fmla="*/ 2855327 w 8128084"/>
              <a:gd name="connsiteY233" fmla="*/ 14371053 h 15135727"/>
              <a:gd name="connsiteX234" fmla="*/ 3014077 w 8128084"/>
              <a:gd name="connsiteY234" fmla="*/ 14447253 h 15135727"/>
              <a:gd name="connsiteX235" fmla="*/ 3029285 w 8128084"/>
              <a:gd name="connsiteY235" fmla="*/ 14363032 h 15135727"/>
              <a:gd name="connsiteX236" fmla="*/ 3152274 w 8128084"/>
              <a:gd name="connsiteY236" fmla="*/ 14341642 h 15135727"/>
              <a:gd name="connsiteX237" fmla="*/ 3226135 w 8128084"/>
              <a:gd name="connsiteY237" fmla="*/ 14269453 h 15135727"/>
              <a:gd name="connsiteX238" fmla="*/ 3152274 w 8128084"/>
              <a:gd name="connsiteY238" fmla="*/ 14197264 h 15135727"/>
              <a:gd name="connsiteX239" fmla="*/ 3152274 w 8128084"/>
              <a:gd name="connsiteY239" fmla="*/ 14052885 h 15135727"/>
              <a:gd name="connsiteX240" fmla="*/ 3086435 w 8128084"/>
              <a:gd name="connsiteY240" fmla="*/ 14037845 h 15135727"/>
              <a:gd name="connsiteX241" fmla="*/ 3056021 w 8128084"/>
              <a:gd name="connsiteY241" fmla="*/ 14153148 h 15135727"/>
              <a:gd name="connsiteX242" fmla="*/ 2935706 w 8128084"/>
              <a:gd name="connsiteY242" fmla="*/ 14076948 h 15135727"/>
              <a:gd name="connsiteX243" fmla="*/ 2863516 w 8128084"/>
              <a:gd name="connsiteY243" fmla="*/ 14093324 h 15135727"/>
              <a:gd name="connsiteX244" fmla="*/ 2804527 w 8128084"/>
              <a:gd name="connsiteY244" fmla="*/ 14218653 h 15135727"/>
              <a:gd name="connsiteX245" fmla="*/ 2719137 w 8128084"/>
              <a:gd name="connsiteY245" fmla="*/ 14197264 h 15135727"/>
              <a:gd name="connsiteX246" fmla="*/ 2653298 w 8128084"/>
              <a:gd name="connsiteY246" fmla="*/ 14248064 h 15135727"/>
              <a:gd name="connsiteX247" fmla="*/ 2560721 w 8128084"/>
              <a:gd name="connsiteY247" fmla="*/ 14150474 h 15135727"/>
              <a:gd name="connsiteX248" fmla="*/ 2436729 w 8128084"/>
              <a:gd name="connsiteY248" fmla="*/ 13804566 h 15135727"/>
              <a:gd name="connsiteX249" fmla="*/ 2550527 w 8128084"/>
              <a:gd name="connsiteY249" fmla="*/ 13805903 h 15135727"/>
              <a:gd name="connsiteX250" fmla="*/ 2729498 w 8128084"/>
              <a:gd name="connsiteY250" fmla="*/ 13812253 h 15135727"/>
              <a:gd name="connsiteX251" fmla="*/ 2633077 w 8128084"/>
              <a:gd name="connsiteY251" fmla="*/ 13755103 h 15135727"/>
              <a:gd name="connsiteX252" fmla="*/ 2553369 w 8128084"/>
              <a:gd name="connsiteY252" fmla="*/ 13475369 h 15135727"/>
              <a:gd name="connsiteX253" fmla="*/ 2658645 w 8128084"/>
              <a:gd name="connsiteY253" fmla="*/ 13224711 h 15135727"/>
              <a:gd name="connsiteX254" fmla="*/ 2719137 w 8128084"/>
              <a:gd name="connsiteY254" fmla="*/ 13042232 h 15135727"/>
              <a:gd name="connsiteX255" fmla="*/ 2791327 w 8128084"/>
              <a:gd name="connsiteY255" fmla="*/ 12945979 h 15135727"/>
              <a:gd name="connsiteX256" fmla="*/ 2969627 w 8128084"/>
              <a:gd name="connsiteY256" fmla="*/ 12929603 h 15135727"/>
              <a:gd name="connsiteX257" fmla="*/ 3031958 w 8128084"/>
              <a:gd name="connsiteY257" fmla="*/ 13090358 h 15135727"/>
              <a:gd name="connsiteX258" fmla="*/ 3102977 w 8128084"/>
              <a:gd name="connsiteY258" fmla="*/ 12974053 h 15135727"/>
              <a:gd name="connsiteX259" fmla="*/ 3043321 w 8128084"/>
              <a:gd name="connsiteY259" fmla="*/ 12836024 h 15135727"/>
              <a:gd name="connsiteX260" fmla="*/ 2849479 w 8128084"/>
              <a:gd name="connsiteY260" fmla="*/ 12815637 h 15135727"/>
              <a:gd name="connsiteX261" fmla="*/ 2815390 w 8128084"/>
              <a:gd name="connsiteY261" fmla="*/ 12777537 h 15135727"/>
              <a:gd name="connsiteX262" fmla="*/ 2887077 w 8128084"/>
              <a:gd name="connsiteY262" fmla="*/ 12586703 h 15135727"/>
              <a:gd name="connsiteX263" fmla="*/ 3153777 w 8128084"/>
              <a:gd name="connsiteY263" fmla="*/ 12516853 h 15135727"/>
              <a:gd name="connsiteX264" fmla="*/ 3239837 w 8128084"/>
              <a:gd name="connsiteY264" fmla="*/ 12311314 h 15135727"/>
              <a:gd name="connsiteX265" fmla="*/ 3104148 w 8128084"/>
              <a:gd name="connsiteY265" fmla="*/ 12320337 h 15135727"/>
              <a:gd name="connsiteX266" fmla="*/ 3040648 w 8128084"/>
              <a:gd name="connsiteY266" fmla="*/ 12320337 h 15135727"/>
              <a:gd name="connsiteX267" fmla="*/ 2956927 w 8128084"/>
              <a:gd name="connsiteY267" fmla="*/ 12237453 h 15135727"/>
              <a:gd name="connsiteX268" fmla="*/ 3007895 w 8128084"/>
              <a:gd name="connsiteY268" fmla="*/ 12079706 h 15135727"/>
              <a:gd name="connsiteX269" fmla="*/ 2810042 w 8128084"/>
              <a:gd name="connsiteY269" fmla="*/ 11954377 h 15135727"/>
              <a:gd name="connsiteX270" fmla="*/ 2863516 w 8128084"/>
              <a:gd name="connsiteY270" fmla="*/ 11694695 h 15135727"/>
              <a:gd name="connsiteX271" fmla="*/ 2817227 w 8128084"/>
              <a:gd name="connsiteY271" fmla="*/ 11507203 h 15135727"/>
              <a:gd name="connsiteX272" fmla="*/ 2911642 w 8128084"/>
              <a:gd name="connsiteY272" fmla="*/ 11454064 h 15135727"/>
              <a:gd name="connsiteX273" fmla="*/ 2988677 w 8128084"/>
              <a:gd name="connsiteY273" fmla="*/ 11494503 h 15135727"/>
              <a:gd name="connsiteX274" fmla="*/ 3011571 w 8128084"/>
              <a:gd name="connsiteY274" fmla="*/ 11454064 h 15135727"/>
              <a:gd name="connsiteX275" fmla="*/ 2850482 w 8128084"/>
              <a:gd name="connsiteY275" fmla="*/ 11381874 h 15135727"/>
              <a:gd name="connsiteX276" fmla="*/ 2993858 w 8128084"/>
              <a:gd name="connsiteY276" fmla="*/ 11266571 h 15135727"/>
              <a:gd name="connsiteX277" fmla="*/ 3007895 w 8128084"/>
              <a:gd name="connsiteY277" fmla="*/ 11189369 h 15135727"/>
              <a:gd name="connsiteX278" fmla="*/ 2874879 w 8128084"/>
              <a:gd name="connsiteY278" fmla="*/ 11179342 h 15135727"/>
              <a:gd name="connsiteX279" fmla="*/ 2919329 w 8128084"/>
              <a:gd name="connsiteY279" fmla="*/ 11023600 h 15135727"/>
              <a:gd name="connsiteX280" fmla="*/ 2887579 w 8128084"/>
              <a:gd name="connsiteY280" fmla="*/ 10924674 h 15135727"/>
              <a:gd name="connsiteX281" fmla="*/ 2760914 w 8128084"/>
              <a:gd name="connsiteY281" fmla="*/ 11065377 h 15135727"/>
              <a:gd name="connsiteX282" fmla="*/ 2667000 w 8128084"/>
              <a:gd name="connsiteY282" fmla="*/ 10969124 h 15135727"/>
              <a:gd name="connsiteX283" fmla="*/ 2607845 w 8128084"/>
              <a:gd name="connsiteY283" fmla="*/ 11071727 h 15135727"/>
              <a:gd name="connsiteX284" fmla="*/ 2526632 w 8128084"/>
              <a:gd name="connsiteY284" fmla="*/ 11117179 h 15135727"/>
              <a:gd name="connsiteX285" fmla="*/ 2410827 w 8128084"/>
              <a:gd name="connsiteY285" fmla="*/ 11100803 h 15135727"/>
              <a:gd name="connsiteX286" fmla="*/ 2334127 w 8128084"/>
              <a:gd name="connsiteY286" fmla="*/ 10996864 h 15135727"/>
              <a:gd name="connsiteX287" fmla="*/ 2358190 w 8128084"/>
              <a:gd name="connsiteY287" fmla="*/ 10732169 h 15135727"/>
              <a:gd name="connsiteX288" fmla="*/ 2372227 w 8128084"/>
              <a:gd name="connsiteY288" fmla="*/ 10689390 h 15135727"/>
              <a:gd name="connsiteX289" fmla="*/ 2533316 w 8128084"/>
              <a:gd name="connsiteY289" fmla="*/ 10574087 h 15135727"/>
              <a:gd name="connsiteX290" fmla="*/ 2598821 w 8128084"/>
              <a:gd name="connsiteY290" fmla="*/ 10684042 h 15135727"/>
              <a:gd name="connsiteX291" fmla="*/ 2683877 w 8128084"/>
              <a:gd name="connsiteY291" fmla="*/ 10745203 h 15135727"/>
              <a:gd name="connsiteX292" fmla="*/ 2767264 w 8128084"/>
              <a:gd name="connsiteY292" fmla="*/ 10684042 h 15135727"/>
              <a:gd name="connsiteX293" fmla="*/ 2646948 w 8128084"/>
              <a:gd name="connsiteY293" fmla="*/ 10515600 h 15135727"/>
              <a:gd name="connsiteX294" fmla="*/ 2815390 w 8128084"/>
              <a:gd name="connsiteY294" fmla="*/ 10395285 h 15135727"/>
              <a:gd name="connsiteX295" fmla="*/ 2899777 w 8128084"/>
              <a:gd name="connsiteY295" fmla="*/ 10453103 h 15135727"/>
              <a:gd name="connsiteX296" fmla="*/ 2899777 w 8128084"/>
              <a:gd name="connsiteY296" fmla="*/ 10586453 h 15135727"/>
              <a:gd name="connsiteX297" fmla="*/ 2982327 w 8128084"/>
              <a:gd name="connsiteY297" fmla="*/ 10459453 h 15135727"/>
              <a:gd name="connsiteX298" fmla="*/ 3080085 w 8128084"/>
              <a:gd name="connsiteY298" fmla="*/ 10419348 h 15135727"/>
              <a:gd name="connsiteX299" fmla="*/ 3248527 w 8128084"/>
              <a:gd name="connsiteY299" fmla="*/ 10539664 h 15135727"/>
              <a:gd name="connsiteX300" fmla="*/ 3320716 w 8128084"/>
              <a:gd name="connsiteY300" fmla="*/ 10659979 h 15135727"/>
              <a:gd name="connsiteX301" fmla="*/ 3465095 w 8128084"/>
              <a:gd name="connsiteY301" fmla="*/ 10659979 h 15135727"/>
              <a:gd name="connsiteX302" fmla="*/ 3441032 w 8128084"/>
              <a:gd name="connsiteY302" fmla="*/ 10491537 h 15135727"/>
              <a:gd name="connsiteX303" fmla="*/ 3356977 w 8128084"/>
              <a:gd name="connsiteY303" fmla="*/ 10408653 h 15135727"/>
              <a:gd name="connsiteX304" fmla="*/ 3348456 w 8128084"/>
              <a:gd name="connsiteY304" fmla="*/ 10282656 h 15135727"/>
              <a:gd name="connsiteX305" fmla="*/ 3198227 w 8128084"/>
              <a:gd name="connsiteY305" fmla="*/ 10319753 h 15135727"/>
              <a:gd name="connsiteX306" fmla="*/ 3152274 w 8128084"/>
              <a:gd name="connsiteY306" fmla="*/ 10250906 h 15135727"/>
              <a:gd name="connsiteX307" fmla="*/ 3176337 w 8128084"/>
              <a:gd name="connsiteY307" fmla="*/ 10178716 h 15135727"/>
              <a:gd name="connsiteX308" fmla="*/ 3104148 w 8128084"/>
              <a:gd name="connsiteY308" fmla="*/ 10154653 h 15135727"/>
              <a:gd name="connsiteX309" fmla="*/ 2975977 w 8128084"/>
              <a:gd name="connsiteY309" fmla="*/ 10167353 h 15135727"/>
              <a:gd name="connsiteX310" fmla="*/ 3007895 w 8128084"/>
              <a:gd name="connsiteY310" fmla="*/ 9962148 h 15135727"/>
              <a:gd name="connsiteX311" fmla="*/ 3176337 w 8128084"/>
              <a:gd name="connsiteY311" fmla="*/ 9889958 h 15135727"/>
              <a:gd name="connsiteX312" fmla="*/ 2959769 w 8128084"/>
              <a:gd name="connsiteY312" fmla="*/ 9504948 h 15135727"/>
              <a:gd name="connsiteX313" fmla="*/ 2791327 w 8128084"/>
              <a:gd name="connsiteY313" fmla="*/ 9456821 h 15135727"/>
              <a:gd name="connsiteX314" fmla="*/ 2574758 w 8128084"/>
              <a:gd name="connsiteY314" fmla="*/ 9336506 h 15135727"/>
              <a:gd name="connsiteX315" fmla="*/ 2671177 w 8128084"/>
              <a:gd name="connsiteY315" fmla="*/ 9189453 h 15135727"/>
              <a:gd name="connsiteX316" fmla="*/ 2684045 w 8128084"/>
              <a:gd name="connsiteY316" fmla="*/ 9109911 h 15135727"/>
              <a:gd name="connsiteX317" fmla="*/ 2580774 w 8128084"/>
              <a:gd name="connsiteY317" fmla="*/ 9069471 h 15135727"/>
              <a:gd name="connsiteX318" fmla="*/ 2546685 w 8128084"/>
              <a:gd name="connsiteY318" fmla="*/ 9051758 h 15135727"/>
              <a:gd name="connsiteX319" fmla="*/ 2436729 w 8128084"/>
              <a:gd name="connsiteY319" fmla="*/ 9056771 h 15135727"/>
              <a:gd name="connsiteX320" fmla="*/ 2372727 w 8128084"/>
              <a:gd name="connsiteY320" fmla="*/ 9259303 h 15135727"/>
              <a:gd name="connsiteX321" fmla="*/ 2261937 w 8128084"/>
              <a:gd name="connsiteY321" fmla="*/ 9168064 h 15135727"/>
              <a:gd name="connsiteX322" fmla="*/ 2237874 w 8128084"/>
              <a:gd name="connsiteY322" fmla="*/ 8999621 h 15135727"/>
              <a:gd name="connsiteX323" fmla="*/ 2079458 w 8128084"/>
              <a:gd name="connsiteY323" fmla="*/ 9020008 h 15135727"/>
              <a:gd name="connsiteX324" fmla="*/ 2026319 w 8128084"/>
              <a:gd name="connsiteY324" fmla="*/ 8827503 h 15135727"/>
              <a:gd name="connsiteX325" fmla="*/ 1833814 w 8128084"/>
              <a:gd name="connsiteY325" fmla="*/ 8822490 h 15135727"/>
              <a:gd name="connsiteX326" fmla="*/ 1705977 w 8128084"/>
              <a:gd name="connsiteY326" fmla="*/ 8941803 h 15135727"/>
              <a:gd name="connsiteX327" fmla="*/ 1693445 w 8128084"/>
              <a:gd name="connsiteY327" fmla="*/ 9048082 h 15135727"/>
              <a:gd name="connsiteX328" fmla="*/ 1575469 w 8128084"/>
              <a:gd name="connsiteY328" fmla="*/ 9099885 h 15135727"/>
              <a:gd name="connsiteX329" fmla="*/ 1515979 w 8128084"/>
              <a:gd name="connsiteY329" fmla="*/ 8879306 h 15135727"/>
              <a:gd name="connsiteX330" fmla="*/ 1347537 w 8128084"/>
              <a:gd name="connsiteY330" fmla="*/ 8879306 h 15135727"/>
              <a:gd name="connsiteX331" fmla="*/ 1347537 w 8128084"/>
              <a:gd name="connsiteY331" fmla="*/ 8710864 h 15135727"/>
              <a:gd name="connsiteX332" fmla="*/ 1106906 w 8128084"/>
              <a:gd name="connsiteY332" fmla="*/ 8783053 h 15135727"/>
              <a:gd name="connsiteX333" fmla="*/ 890337 w 8128084"/>
              <a:gd name="connsiteY333" fmla="*/ 8686800 h 15135727"/>
              <a:gd name="connsiteX334" fmla="*/ 649706 w 8128084"/>
              <a:gd name="connsiteY334" fmla="*/ 8662737 h 15135727"/>
              <a:gd name="connsiteX335" fmla="*/ 385011 w 8128084"/>
              <a:gd name="connsiteY335" fmla="*/ 8566485 h 15135727"/>
              <a:gd name="connsiteX336" fmla="*/ 577516 w 8128084"/>
              <a:gd name="connsiteY336" fmla="*/ 8373979 h 15135727"/>
              <a:gd name="connsiteX337" fmla="*/ 794085 w 8128084"/>
              <a:gd name="connsiteY337" fmla="*/ 8301790 h 15135727"/>
              <a:gd name="connsiteX338" fmla="*/ 745958 w 8128084"/>
              <a:gd name="connsiteY338" fmla="*/ 8133348 h 15135727"/>
              <a:gd name="connsiteX339" fmla="*/ 818148 w 8128084"/>
              <a:gd name="connsiteY339" fmla="*/ 7820527 h 15135727"/>
              <a:gd name="connsiteX340" fmla="*/ 697832 w 8128084"/>
              <a:gd name="connsiteY340" fmla="*/ 7820527 h 15135727"/>
              <a:gd name="connsiteX341" fmla="*/ 625642 w 8128084"/>
              <a:gd name="connsiteY341" fmla="*/ 7916779 h 15135727"/>
              <a:gd name="connsiteX342" fmla="*/ 457200 w 8128084"/>
              <a:gd name="connsiteY342" fmla="*/ 7820527 h 15135727"/>
              <a:gd name="connsiteX343" fmla="*/ 529390 w 8128084"/>
              <a:gd name="connsiteY343" fmla="*/ 7700211 h 15135727"/>
              <a:gd name="connsiteX344" fmla="*/ 938464 w 8128084"/>
              <a:gd name="connsiteY344" fmla="*/ 7676148 h 15135727"/>
              <a:gd name="connsiteX345" fmla="*/ 1058779 w 8128084"/>
              <a:gd name="connsiteY345" fmla="*/ 7459579 h 15135727"/>
              <a:gd name="connsiteX346" fmla="*/ 1203158 w 8128084"/>
              <a:gd name="connsiteY346" fmla="*/ 7603958 h 15135727"/>
              <a:gd name="connsiteX347" fmla="*/ 1299411 w 8128084"/>
              <a:gd name="connsiteY347" fmla="*/ 7555832 h 15135727"/>
              <a:gd name="connsiteX348" fmla="*/ 1443790 w 8128084"/>
              <a:gd name="connsiteY348" fmla="*/ 7507706 h 15135727"/>
              <a:gd name="connsiteX349" fmla="*/ 1684421 w 8128084"/>
              <a:gd name="connsiteY349" fmla="*/ 7603958 h 15135727"/>
              <a:gd name="connsiteX350" fmla="*/ 1684421 w 8128084"/>
              <a:gd name="connsiteY350" fmla="*/ 7603958 h 15135727"/>
              <a:gd name="connsiteX351" fmla="*/ 1540042 w 8128084"/>
              <a:gd name="connsiteY351" fmla="*/ 7363327 h 15135727"/>
              <a:gd name="connsiteX352" fmla="*/ 1299411 w 8128084"/>
              <a:gd name="connsiteY352" fmla="*/ 7315200 h 15135727"/>
              <a:gd name="connsiteX353" fmla="*/ 1130969 w 8128084"/>
              <a:gd name="connsiteY353" fmla="*/ 7339264 h 15135727"/>
              <a:gd name="connsiteX354" fmla="*/ 1034716 w 8128084"/>
              <a:gd name="connsiteY354" fmla="*/ 7315200 h 15135727"/>
              <a:gd name="connsiteX355" fmla="*/ 1155032 w 8128084"/>
              <a:gd name="connsiteY355" fmla="*/ 7050506 h 15135727"/>
              <a:gd name="connsiteX356" fmla="*/ 1155032 w 8128084"/>
              <a:gd name="connsiteY356" fmla="*/ 6930190 h 15135727"/>
              <a:gd name="connsiteX357" fmla="*/ 1155032 w 8128084"/>
              <a:gd name="connsiteY357" fmla="*/ 6761748 h 15135727"/>
              <a:gd name="connsiteX358" fmla="*/ 1203158 w 8128084"/>
              <a:gd name="connsiteY358" fmla="*/ 6617369 h 15135727"/>
              <a:gd name="connsiteX359" fmla="*/ 1371600 w 8128084"/>
              <a:gd name="connsiteY359" fmla="*/ 6472990 h 15135727"/>
              <a:gd name="connsiteX360" fmla="*/ 1443790 w 8128084"/>
              <a:gd name="connsiteY360" fmla="*/ 6328611 h 15135727"/>
              <a:gd name="connsiteX361" fmla="*/ 1419727 w 8128084"/>
              <a:gd name="connsiteY361" fmla="*/ 6208295 h 15135727"/>
              <a:gd name="connsiteX362" fmla="*/ 1275348 w 8128084"/>
              <a:gd name="connsiteY362" fmla="*/ 6304548 h 15135727"/>
              <a:gd name="connsiteX363" fmla="*/ 1323474 w 8128084"/>
              <a:gd name="connsiteY363" fmla="*/ 6015790 h 15135727"/>
              <a:gd name="connsiteX364" fmla="*/ 1540042 w 8128084"/>
              <a:gd name="connsiteY364" fmla="*/ 5871411 h 15135727"/>
              <a:gd name="connsiteX365" fmla="*/ 1540042 w 8128084"/>
              <a:gd name="connsiteY365" fmla="*/ 5751095 h 15135727"/>
              <a:gd name="connsiteX366" fmla="*/ 1395664 w 8128084"/>
              <a:gd name="connsiteY366" fmla="*/ 5799221 h 15135727"/>
              <a:gd name="connsiteX367" fmla="*/ 1179095 w 8128084"/>
              <a:gd name="connsiteY367" fmla="*/ 5799221 h 15135727"/>
              <a:gd name="connsiteX368" fmla="*/ 890337 w 8128084"/>
              <a:gd name="connsiteY368" fmla="*/ 5775158 h 15135727"/>
              <a:gd name="connsiteX369" fmla="*/ 697832 w 8128084"/>
              <a:gd name="connsiteY369" fmla="*/ 5606716 h 15135727"/>
              <a:gd name="connsiteX370" fmla="*/ 577516 w 8128084"/>
              <a:gd name="connsiteY370" fmla="*/ 5582653 h 15135727"/>
              <a:gd name="connsiteX371" fmla="*/ 697832 w 8128084"/>
              <a:gd name="connsiteY371" fmla="*/ 5775158 h 15135727"/>
              <a:gd name="connsiteX372" fmla="*/ 409074 w 8128084"/>
              <a:gd name="connsiteY372" fmla="*/ 5799221 h 15135727"/>
              <a:gd name="connsiteX373" fmla="*/ 168442 w 8128084"/>
              <a:gd name="connsiteY373" fmla="*/ 5702969 h 15135727"/>
              <a:gd name="connsiteX374" fmla="*/ 264695 w 8128084"/>
              <a:gd name="connsiteY374" fmla="*/ 5558590 h 15135727"/>
              <a:gd name="connsiteX375" fmla="*/ 144379 w 8128084"/>
              <a:gd name="connsiteY375" fmla="*/ 5510464 h 15135727"/>
              <a:gd name="connsiteX376" fmla="*/ 0 w 8128084"/>
              <a:gd name="connsiteY376" fmla="*/ 5462337 h 15135727"/>
              <a:gd name="connsiteX377" fmla="*/ 96253 w 8128084"/>
              <a:gd name="connsiteY377"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42827 w 8128084"/>
              <a:gd name="connsiteY202" fmla="*/ 14383753 h 15135727"/>
              <a:gd name="connsiteX203" fmla="*/ 4403558 w 8128084"/>
              <a:gd name="connsiteY203" fmla="*/ 14437895 h 15135727"/>
              <a:gd name="connsiteX204" fmla="*/ 4340058 w 8128084"/>
              <a:gd name="connsiteY204" fmla="*/ 14475995 h 15135727"/>
              <a:gd name="connsiteX205" fmla="*/ 4303127 w 8128084"/>
              <a:gd name="connsiteY205" fmla="*/ 14364703 h 15135727"/>
              <a:gd name="connsiteX206" fmla="*/ 4276892 w 8128084"/>
              <a:gd name="connsiteY206" fmla="*/ 14296190 h 15135727"/>
              <a:gd name="connsiteX207" fmla="*/ 4235116 w 8128084"/>
              <a:gd name="connsiteY207" fmla="*/ 14341642 h 15135727"/>
              <a:gd name="connsiteX208" fmla="*/ 4162927 w 8128084"/>
              <a:gd name="connsiteY208" fmla="*/ 14389769 h 15135727"/>
              <a:gd name="connsiteX209" fmla="*/ 4137527 w 8128084"/>
              <a:gd name="connsiteY209" fmla="*/ 14364369 h 15135727"/>
              <a:gd name="connsiteX210" fmla="*/ 3998327 w 8128084"/>
              <a:gd name="connsiteY210" fmla="*/ 14409153 h 15135727"/>
              <a:gd name="connsiteX211" fmla="*/ 4023727 w 8128084"/>
              <a:gd name="connsiteY211" fmla="*/ 14275803 h 15135727"/>
              <a:gd name="connsiteX212" fmla="*/ 3915945 w 8128084"/>
              <a:gd name="connsiteY212" fmla="*/ 14289840 h 15135727"/>
              <a:gd name="connsiteX213" fmla="*/ 3801979 w 8128084"/>
              <a:gd name="connsiteY213" fmla="*/ 14293516 h 15135727"/>
              <a:gd name="connsiteX214" fmla="*/ 3719764 w 8128084"/>
              <a:gd name="connsiteY214" fmla="*/ 14415169 h 15135727"/>
              <a:gd name="connsiteX215" fmla="*/ 3625850 w 8128084"/>
              <a:gd name="connsiteY215" fmla="*/ 14616364 h 15135727"/>
              <a:gd name="connsiteX216" fmla="*/ 3513221 w 8128084"/>
              <a:gd name="connsiteY216" fmla="*/ 14726653 h 15135727"/>
              <a:gd name="connsiteX217" fmla="*/ 3583071 w 8128084"/>
              <a:gd name="connsiteY217" fmla="*/ 14832932 h 15135727"/>
              <a:gd name="connsiteX218" fmla="*/ 3633537 w 8128084"/>
              <a:gd name="connsiteY218" fmla="*/ 14967285 h 15135727"/>
              <a:gd name="connsiteX219" fmla="*/ 3609474 w 8128084"/>
              <a:gd name="connsiteY219" fmla="*/ 15087600 h 15135727"/>
              <a:gd name="connsiteX220" fmla="*/ 3479132 w 8128084"/>
              <a:gd name="connsiteY220" fmla="*/ 14975974 h 15135727"/>
              <a:gd name="connsiteX221" fmla="*/ 3304340 w 8128084"/>
              <a:gd name="connsiteY221" fmla="*/ 14949237 h 15135727"/>
              <a:gd name="connsiteX222" fmla="*/ 3261227 w 8128084"/>
              <a:gd name="connsiteY222" fmla="*/ 14787145 h 15135727"/>
              <a:gd name="connsiteX223" fmla="*/ 3128211 w 8128084"/>
              <a:gd name="connsiteY223" fmla="*/ 14919158 h 15135727"/>
              <a:gd name="connsiteX224" fmla="*/ 3090277 w 8128084"/>
              <a:gd name="connsiteY224" fmla="*/ 15075903 h 15135727"/>
              <a:gd name="connsiteX225" fmla="*/ 2959769 w 8128084"/>
              <a:gd name="connsiteY225" fmla="*/ 15135727 h 15135727"/>
              <a:gd name="connsiteX226" fmla="*/ 2891256 w 8128084"/>
              <a:gd name="connsiteY226" fmla="*/ 14945895 h 15135727"/>
              <a:gd name="connsiteX227" fmla="*/ 2829927 w 8128084"/>
              <a:gd name="connsiteY227" fmla="*/ 14872703 h 15135727"/>
              <a:gd name="connsiteX228" fmla="*/ 2887579 w 8128084"/>
              <a:gd name="connsiteY228" fmla="*/ 14774779 h 15135727"/>
              <a:gd name="connsiteX229" fmla="*/ 2779127 w 8128084"/>
              <a:gd name="connsiteY229" fmla="*/ 14694903 h 15135727"/>
              <a:gd name="connsiteX230" fmla="*/ 2839453 w 8128084"/>
              <a:gd name="connsiteY230" fmla="*/ 14582274 h 15135727"/>
              <a:gd name="connsiteX231" fmla="*/ 2935706 w 8128084"/>
              <a:gd name="connsiteY231" fmla="*/ 14510085 h 15135727"/>
              <a:gd name="connsiteX232" fmla="*/ 2948406 w 8128084"/>
              <a:gd name="connsiteY232" fmla="*/ 14554535 h 15135727"/>
              <a:gd name="connsiteX233" fmla="*/ 2855327 w 8128084"/>
              <a:gd name="connsiteY233" fmla="*/ 14371053 h 15135727"/>
              <a:gd name="connsiteX234" fmla="*/ 3014077 w 8128084"/>
              <a:gd name="connsiteY234" fmla="*/ 14447253 h 15135727"/>
              <a:gd name="connsiteX235" fmla="*/ 3029285 w 8128084"/>
              <a:gd name="connsiteY235" fmla="*/ 14363032 h 15135727"/>
              <a:gd name="connsiteX236" fmla="*/ 3152274 w 8128084"/>
              <a:gd name="connsiteY236" fmla="*/ 14341642 h 15135727"/>
              <a:gd name="connsiteX237" fmla="*/ 3226135 w 8128084"/>
              <a:gd name="connsiteY237" fmla="*/ 14269453 h 15135727"/>
              <a:gd name="connsiteX238" fmla="*/ 3152274 w 8128084"/>
              <a:gd name="connsiteY238" fmla="*/ 14197264 h 15135727"/>
              <a:gd name="connsiteX239" fmla="*/ 3152274 w 8128084"/>
              <a:gd name="connsiteY239" fmla="*/ 14052885 h 15135727"/>
              <a:gd name="connsiteX240" fmla="*/ 3086435 w 8128084"/>
              <a:gd name="connsiteY240" fmla="*/ 14037845 h 15135727"/>
              <a:gd name="connsiteX241" fmla="*/ 3056021 w 8128084"/>
              <a:gd name="connsiteY241" fmla="*/ 14153148 h 15135727"/>
              <a:gd name="connsiteX242" fmla="*/ 2935706 w 8128084"/>
              <a:gd name="connsiteY242" fmla="*/ 14076948 h 15135727"/>
              <a:gd name="connsiteX243" fmla="*/ 2863516 w 8128084"/>
              <a:gd name="connsiteY243" fmla="*/ 14093324 h 15135727"/>
              <a:gd name="connsiteX244" fmla="*/ 2804527 w 8128084"/>
              <a:gd name="connsiteY244" fmla="*/ 14218653 h 15135727"/>
              <a:gd name="connsiteX245" fmla="*/ 2719137 w 8128084"/>
              <a:gd name="connsiteY245" fmla="*/ 14197264 h 15135727"/>
              <a:gd name="connsiteX246" fmla="*/ 2653298 w 8128084"/>
              <a:gd name="connsiteY246" fmla="*/ 14248064 h 15135727"/>
              <a:gd name="connsiteX247" fmla="*/ 2560721 w 8128084"/>
              <a:gd name="connsiteY247" fmla="*/ 14150474 h 15135727"/>
              <a:gd name="connsiteX248" fmla="*/ 2436729 w 8128084"/>
              <a:gd name="connsiteY248" fmla="*/ 13804566 h 15135727"/>
              <a:gd name="connsiteX249" fmla="*/ 2550527 w 8128084"/>
              <a:gd name="connsiteY249" fmla="*/ 13805903 h 15135727"/>
              <a:gd name="connsiteX250" fmla="*/ 2729498 w 8128084"/>
              <a:gd name="connsiteY250" fmla="*/ 13812253 h 15135727"/>
              <a:gd name="connsiteX251" fmla="*/ 2633077 w 8128084"/>
              <a:gd name="connsiteY251" fmla="*/ 13755103 h 15135727"/>
              <a:gd name="connsiteX252" fmla="*/ 2553369 w 8128084"/>
              <a:gd name="connsiteY252" fmla="*/ 13475369 h 15135727"/>
              <a:gd name="connsiteX253" fmla="*/ 2658645 w 8128084"/>
              <a:gd name="connsiteY253" fmla="*/ 13224711 h 15135727"/>
              <a:gd name="connsiteX254" fmla="*/ 2719137 w 8128084"/>
              <a:gd name="connsiteY254" fmla="*/ 13042232 h 15135727"/>
              <a:gd name="connsiteX255" fmla="*/ 2791327 w 8128084"/>
              <a:gd name="connsiteY255" fmla="*/ 12945979 h 15135727"/>
              <a:gd name="connsiteX256" fmla="*/ 2969627 w 8128084"/>
              <a:gd name="connsiteY256" fmla="*/ 12929603 h 15135727"/>
              <a:gd name="connsiteX257" fmla="*/ 3031958 w 8128084"/>
              <a:gd name="connsiteY257" fmla="*/ 13090358 h 15135727"/>
              <a:gd name="connsiteX258" fmla="*/ 3102977 w 8128084"/>
              <a:gd name="connsiteY258" fmla="*/ 12974053 h 15135727"/>
              <a:gd name="connsiteX259" fmla="*/ 3043321 w 8128084"/>
              <a:gd name="connsiteY259" fmla="*/ 12836024 h 15135727"/>
              <a:gd name="connsiteX260" fmla="*/ 2849479 w 8128084"/>
              <a:gd name="connsiteY260" fmla="*/ 12815637 h 15135727"/>
              <a:gd name="connsiteX261" fmla="*/ 2815390 w 8128084"/>
              <a:gd name="connsiteY261" fmla="*/ 12777537 h 15135727"/>
              <a:gd name="connsiteX262" fmla="*/ 2887077 w 8128084"/>
              <a:gd name="connsiteY262" fmla="*/ 12586703 h 15135727"/>
              <a:gd name="connsiteX263" fmla="*/ 3153777 w 8128084"/>
              <a:gd name="connsiteY263" fmla="*/ 12516853 h 15135727"/>
              <a:gd name="connsiteX264" fmla="*/ 3239837 w 8128084"/>
              <a:gd name="connsiteY264" fmla="*/ 12311314 h 15135727"/>
              <a:gd name="connsiteX265" fmla="*/ 3104148 w 8128084"/>
              <a:gd name="connsiteY265" fmla="*/ 12320337 h 15135727"/>
              <a:gd name="connsiteX266" fmla="*/ 3040648 w 8128084"/>
              <a:gd name="connsiteY266" fmla="*/ 12320337 h 15135727"/>
              <a:gd name="connsiteX267" fmla="*/ 2956927 w 8128084"/>
              <a:gd name="connsiteY267" fmla="*/ 12237453 h 15135727"/>
              <a:gd name="connsiteX268" fmla="*/ 3007895 w 8128084"/>
              <a:gd name="connsiteY268" fmla="*/ 12079706 h 15135727"/>
              <a:gd name="connsiteX269" fmla="*/ 2810042 w 8128084"/>
              <a:gd name="connsiteY269" fmla="*/ 11954377 h 15135727"/>
              <a:gd name="connsiteX270" fmla="*/ 2863516 w 8128084"/>
              <a:gd name="connsiteY270" fmla="*/ 11694695 h 15135727"/>
              <a:gd name="connsiteX271" fmla="*/ 2817227 w 8128084"/>
              <a:gd name="connsiteY271" fmla="*/ 11507203 h 15135727"/>
              <a:gd name="connsiteX272" fmla="*/ 2911642 w 8128084"/>
              <a:gd name="connsiteY272" fmla="*/ 11454064 h 15135727"/>
              <a:gd name="connsiteX273" fmla="*/ 2988677 w 8128084"/>
              <a:gd name="connsiteY273" fmla="*/ 11494503 h 15135727"/>
              <a:gd name="connsiteX274" fmla="*/ 3011571 w 8128084"/>
              <a:gd name="connsiteY274" fmla="*/ 11454064 h 15135727"/>
              <a:gd name="connsiteX275" fmla="*/ 2850482 w 8128084"/>
              <a:gd name="connsiteY275" fmla="*/ 11381874 h 15135727"/>
              <a:gd name="connsiteX276" fmla="*/ 2993858 w 8128084"/>
              <a:gd name="connsiteY276" fmla="*/ 11266571 h 15135727"/>
              <a:gd name="connsiteX277" fmla="*/ 3007895 w 8128084"/>
              <a:gd name="connsiteY277" fmla="*/ 11189369 h 15135727"/>
              <a:gd name="connsiteX278" fmla="*/ 2874879 w 8128084"/>
              <a:gd name="connsiteY278" fmla="*/ 11179342 h 15135727"/>
              <a:gd name="connsiteX279" fmla="*/ 2919329 w 8128084"/>
              <a:gd name="connsiteY279" fmla="*/ 11023600 h 15135727"/>
              <a:gd name="connsiteX280" fmla="*/ 2887579 w 8128084"/>
              <a:gd name="connsiteY280" fmla="*/ 10924674 h 15135727"/>
              <a:gd name="connsiteX281" fmla="*/ 2760914 w 8128084"/>
              <a:gd name="connsiteY281" fmla="*/ 11065377 h 15135727"/>
              <a:gd name="connsiteX282" fmla="*/ 2667000 w 8128084"/>
              <a:gd name="connsiteY282" fmla="*/ 10969124 h 15135727"/>
              <a:gd name="connsiteX283" fmla="*/ 2607845 w 8128084"/>
              <a:gd name="connsiteY283" fmla="*/ 11071727 h 15135727"/>
              <a:gd name="connsiteX284" fmla="*/ 2526632 w 8128084"/>
              <a:gd name="connsiteY284" fmla="*/ 11117179 h 15135727"/>
              <a:gd name="connsiteX285" fmla="*/ 2410827 w 8128084"/>
              <a:gd name="connsiteY285" fmla="*/ 11100803 h 15135727"/>
              <a:gd name="connsiteX286" fmla="*/ 2334127 w 8128084"/>
              <a:gd name="connsiteY286" fmla="*/ 10996864 h 15135727"/>
              <a:gd name="connsiteX287" fmla="*/ 2358190 w 8128084"/>
              <a:gd name="connsiteY287" fmla="*/ 10732169 h 15135727"/>
              <a:gd name="connsiteX288" fmla="*/ 2372227 w 8128084"/>
              <a:gd name="connsiteY288" fmla="*/ 10689390 h 15135727"/>
              <a:gd name="connsiteX289" fmla="*/ 2533316 w 8128084"/>
              <a:gd name="connsiteY289" fmla="*/ 10574087 h 15135727"/>
              <a:gd name="connsiteX290" fmla="*/ 2598821 w 8128084"/>
              <a:gd name="connsiteY290" fmla="*/ 10684042 h 15135727"/>
              <a:gd name="connsiteX291" fmla="*/ 2683877 w 8128084"/>
              <a:gd name="connsiteY291" fmla="*/ 10745203 h 15135727"/>
              <a:gd name="connsiteX292" fmla="*/ 2767264 w 8128084"/>
              <a:gd name="connsiteY292" fmla="*/ 10684042 h 15135727"/>
              <a:gd name="connsiteX293" fmla="*/ 2646948 w 8128084"/>
              <a:gd name="connsiteY293" fmla="*/ 10515600 h 15135727"/>
              <a:gd name="connsiteX294" fmla="*/ 2815390 w 8128084"/>
              <a:gd name="connsiteY294" fmla="*/ 10395285 h 15135727"/>
              <a:gd name="connsiteX295" fmla="*/ 2899777 w 8128084"/>
              <a:gd name="connsiteY295" fmla="*/ 10453103 h 15135727"/>
              <a:gd name="connsiteX296" fmla="*/ 2899777 w 8128084"/>
              <a:gd name="connsiteY296" fmla="*/ 10586453 h 15135727"/>
              <a:gd name="connsiteX297" fmla="*/ 2982327 w 8128084"/>
              <a:gd name="connsiteY297" fmla="*/ 10459453 h 15135727"/>
              <a:gd name="connsiteX298" fmla="*/ 3080085 w 8128084"/>
              <a:gd name="connsiteY298" fmla="*/ 10419348 h 15135727"/>
              <a:gd name="connsiteX299" fmla="*/ 3248527 w 8128084"/>
              <a:gd name="connsiteY299" fmla="*/ 10539664 h 15135727"/>
              <a:gd name="connsiteX300" fmla="*/ 3320716 w 8128084"/>
              <a:gd name="connsiteY300" fmla="*/ 10659979 h 15135727"/>
              <a:gd name="connsiteX301" fmla="*/ 3465095 w 8128084"/>
              <a:gd name="connsiteY301" fmla="*/ 10659979 h 15135727"/>
              <a:gd name="connsiteX302" fmla="*/ 3441032 w 8128084"/>
              <a:gd name="connsiteY302" fmla="*/ 10491537 h 15135727"/>
              <a:gd name="connsiteX303" fmla="*/ 3356977 w 8128084"/>
              <a:gd name="connsiteY303" fmla="*/ 10408653 h 15135727"/>
              <a:gd name="connsiteX304" fmla="*/ 3348456 w 8128084"/>
              <a:gd name="connsiteY304" fmla="*/ 10282656 h 15135727"/>
              <a:gd name="connsiteX305" fmla="*/ 3198227 w 8128084"/>
              <a:gd name="connsiteY305" fmla="*/ 10319753 h 15135727"/>
              <a:gd name="connsiteX306" fmla="*/ 3152274 w 8128084"/>
              <a:gd name="connsiteY306" fmla="*/ 10250906 h 15135727"/>
              <a:gd name="connsiteX307" fmla="*/ 3176337 w 8128084"/>
              <a:gd name="connsiteY307" fmla="*/ 10178716 h 15135727"/>
              <a:gd name="connsiteX308" fmla="*/ 3104148 w 8128084"/>
              <a:gd name="connsiteY308" fmla="*/ 10154653 h 15135727"/>
              <a:gd name="connsiteX309" fmla="*/ 2975977 w 8128084"/>
              <a:gd name="connsiteY309" fmla="*/ 10167353 h 15135727"/>
              <a:gd name="connsiteX310" fmla="*/ 3007895 w 8128084"/>
              <a:gd name="connsiteY310" fmla="*/ 9962148 h 15135727"/>
              <a:gd name="connsiteX311" fmla="*/ 3176337 w 8128084"/>
              <a:gd name="connsiteY311" fmla="*/ 9889958 h 15135727"/>
              <a:gd name="connsiteX312" fmla="*/ 2959769 w 8128084"/>
              <a:gd name="connsiteY312" fmla="*/ 9504948 h 15135727"/>
              <a:gd name="connsiteX313" fmla="*/ 2791327 w 8128084"/>
              <a:gd name="connsiteY313" fmla="*/ 9456821 h 15135727"/>
              <a:gd name="connsiteX314" fmla="*/ 2574758 w 8128084"/>
              <a:gd name="connsiteY314" fmla="*/ 9336506 h 15135727"/>
              <a:gd name="connsiteX315" fmla="*/ 2671177 w 8128084"/>
              <a:gd name="connsiteY315" fmla="*/ 9189453 h 15135727"/>
              <a:gd name="connsiteX316" fmla="*/ 2684045 w 8128084"/>
              <a:gd name="connsiteY316" fmla="*/ 9109911 h 15135727"/>
              <a:gd name="connsiteX317" fmla="*/ 2580774 w 8128084"/>
              <a:gd name="connsiteY317" fmla="*/ 9069471 h 15135727"/>
              <a:gd name="connsiteX318" fmla="*/ 2546685 w 8128084"/>
              <a:gd name="connsiteY318" fmla="*/ 9051758 h 15135727"/>
              <a:gd name="connsiteX319" fmla="*/ 2436729 w 8128084"/>
              <a:gd name="connsiteY319" fmla="*/ 9056771 h 15135727"/>
              <a:gd name="connsiteX320" fmla="*/ 2372727 w 8128084"/>
              <a:gd name="connsiteY320" fmla="*/ 9259303 h 15135727"/>
              <a:gd name="connsiteX321" fmla="*/ 2261937 w 8128084"/>
              <a:gd name="connsiteY321" fmla="*/ 9168064 h 15135727"/>
              <a:gd name="connsiteX322" fmla="*/ 2237874 w 8128084"/>
              <a:gd name="connsiteY322" fmla="*/ 8999621 h 15135727"/>
              <a:gd name="connsiteX323" fmla="*/ 2079458 w 8128084"/>
              <a:gd name="connsiteY323" fmla="*/ 9020008 h 15135727"/>
              <a:gd name="connsiteX324" fmla="*/ 2026319 w 8128084"/>
              <a:gd name="connsiteY324" fmla="*/ 8827503 h 15135727"/>
              <a:gd name="connsiteX325" fmla="*/ 1833814 w 8128084"/>
              <a:gd name="connsiteY325" fmla="*/ 8822490 h 15135727"/>
              <a:gd name="connsiteX326" fmla="*/ 1705977 w 8128084"/>
              <a:gd name="connsiteY326" fmla="*/ 8941803 h 15135727"/>
              <a:gd name="connsiteX327" fmla="*/ 1693445 w 8128084"/>
              <a:gd name="connsiteY327" fmla="*/ 9048082 h 15135727"/>
              <a:gd name="connsiteX328" fmla="*/ 1575469 w 8128084"/>
              <a:gd name="connsiteY328" fmla="*/ 9099885 h 15135727"/>
              <a:gd name="connsiteX329" fmla="*/ 1477879 w 8128084"/>
              <a:gd name="connsiteY329" fmla="*/ 8936456 h 15135727"/>
              <a:gd name="connsiteX330" fmla="*/ 1347537 w 8128084"/>
              <a:gd name="connsiteY330" fmla="*/ 8879306 h 15135727"/>
              <a:gd name="connsiteX331" fmla="*/ 1347537 w 8128084"/>
              <a:gd name="connsiteY331" fmla="*/ 8710864 h 15135727"/>
              <a:gd name="connsiteX332" fmla="*/ 1106906 w 8128084"/>
              <a:gd name="connsiteY332" fmla="*/ 8783053 h 15135727"/>
              <a:gd name="connsiteX333" fmla="*/ 890337 w 8128084"/>
              <a:gd name="connsiteY333" fmla="*/ 8686800 h 15135727"/>
              <a:gd name="connsiteX334" fmla="*/ 649706 w 8128084"/>
              <a:gd name="connsiteY334" fmla="*/ 8662737 h 15135727"/>
              <a:gd name="connsiteX335" fmla="*/ 385011 w 8128084"/>
              <a:gd name="connsiteY335" fmla="*/ 8566485 h 15135727"/>
              <a:gd name="connsiteX336" fmla="*/ 577516 w 8128084"/>
              <a:gd name="connsiteY336" fmla="*/ 8373979 h 15135727"/>
              <a:gd name="connsiteX337" fmla="*/ 794085 w 8128084"/>
              <a:gd name="connsiteY337" fmla="*/ 8301790 h 15135727"/>
              <a:gd name="connsiteX338" fmla="*/ 745958 w 8128084"/>
              <a:gd name="connsiteY338" fmla="*/ 8133348 h 15135727"/>
              <a:gd name="connsiteX339" fmla="*/ 818148 w 8128084"/>
              <a:gd name="connsiteY339" fmla="*/ 7820527 h 15135727"/>
              <a:gd name="connsiteX340" fmla="*/ 697832 w 8128084"/>
              <a:gd name="connsiteY340" fmla="*/ 7820527 h 15135727"/>
              <a:gd name="connsiteX341" fmla="*/ 625642 w 8128084"/>
              <a:gd name="connsiteY341" fmla="*/ 7916779 h 15135727"/>
              <a:gd name="connsiteX342" fmla="*/ 457200 w 8128084"/>
              <a:gd name="connsiteY342" fmla="*/ 7820527 h 15135727"/>
              <a:gd name="connsiteX343" fmla="*/ 529390 w 8128084"/>
              <a:gd name="connsiteY343" fmla="*/ 7700211 h 15135727"/>
              <a:gd name="connsiteX344" fmla="*/ 938464 w 8128084"/>
              <a:gd name="connsiteY344" fmla="*/ 7676148 h 15135727"/>
              <a:gd name="connsiteX345" fmla="*/ 1058779 w 8128084"/>
              <a:gd name="connsiteY345" fmla="*/ 7459579 h 15135727"/>
              <a:gd name="connsiteX346" fmla="*/ 1203158 w 8128084"/>
              <a:gd name="connsiteY346" fmla="*/ 7603958 h 15135727"/>
              <a:gd name="connsiteX347" fmla="*/ 1299411 w 8128084"/>
              <a:gd name="connsiteY347" fmla="*/ 7555832 h 15135727"/>
              <a:gd name="connsiteX348" fmla="*/ 1443790 w 8128084"/>
              <a:gd name="connsiteY348" fmla="*/ 7507706 h 15135727"/>
              <a:gd name="connsiteX349" fmla="*/ 1684421 w 8128084"/>
              <a:gd name="connsiteY349" fmla="*/ 7603958 h 15135727"/>
              <a:gd name="connsiteX350" fmla="*/ 1684421 w 8128084"/>
              <a:gd name="connsiteY350" fmla="*/ 7603958 h 15135727"/>
              <a:gd name="connsiteX351" fmla="*/ 1540042 w 8128084"/>
              <a:gd name="connsiteY351" fmla="*/ 7363327 h 15135727"/>
              <a:gd name="connsiteX352" fmla="*/ 1299411 w 8128084"/>
              <a:gd name="connsiteY352" fmla="*/ 7315200 h 15135727"/>
              <a:gd name="connsiteX353" fmla="*/ 1130969 w 8128084"/>
              <a:gd name="connsiteY353" fmla="*/ 7339264 h 15135727"/>
              <a:gd name="connsiteX354" fmla="*/ 1034716 w 8128084"/>
              <a:gd name="connsiteY354" fmla="*/ 7315200 h 15135727"/>
              <a:gd name="connsiteX355" fmla="*/ 1155032 w 8128084"/>
              <a:gd name="connsiteY355" fmla="*/ 7050506 h 15135727"/>
              <a:gd name="connsiteX356" fmla="*/ 1155032 w 8128084"/>
              <a:gd name="connsiteY356" fmla="*/ 6930190 h 15135727"/>
              <a:gd name="connsiteX357" fmla="*/ 1155032 w 8128084"/>
              <a:gd name="connsiteY357" fmla="*/ 6761748 h 15135727"/>
              <a:gd name="connsiteX358" fmla="*/ 1203158 w 8128084"/>
              <a:gd name="connsiteY358" fmla="*/ 6617369 h 15135727"/>
              <a:gd name="connsiteX359" fmla="*/ 1371600 w 8128084"/>
              <a:gd name="connsiteY359" fmla="*/ 6472990 h 15135727"/>
              <a:gd name="connsiteX360" fmla="*/ 1443790 w 8128084"/>
              <a:gd name="connsiteY360" fmla="*/ 6328611 h 15135727"/>
              <a:gd name="connsiteX361" fmla="*/ 1419727 w 8128084"/>
              <a:gd name="connsiteY361" fmla="*/ 6208295 h 15135727"/>
              <a:gd name="connsiteX362" fmla="*/ 1275348 w 8128084"/>
              <a:gd name="connsiteY362" fmla="*/ 6304548 h 15135727"/>
              <a:gd name="connsiteX363" fmla="*/ 1323474 w 8128084"/>
              <a:gd name="connsiteY363" fmla="*/ 6015790 h 15135727"/>
              <a:gd name="connsiteX364" fmla="*/ 1540042 w 8128084"/>
              <a:gd name="connsiteY364" fmla="*/ 5871411 h 15135727"/>
              <a:gd name="connsiteX365" fmla="*/ 1540042 w 8128084"/>
              <a:gd name="connsiteY365" fmla="*/ 5751095 h 15135727"/>
              <a:gd name="connsiteX366" fmla="*/ 1395664 w 8128084"/>
              <a:gd name="connsiteY366" fmla="*/ 5799221 h 15135727"/>
              <a:gd name="connsiteX367" fmla="*/ 1179095 w 8128084"/>
              <a:gd name="connsiteY367" fmla="*/ 5799221 h 15135727"/>
              <a:gd name="connsiteX368" fmla="*/ 890337 w 8128084"/>
              <a:gd name="connsiteY368" fmla="*/ 5775158 h 15135727"/>
              <a:gd name="connsiteX369" fmla="*/ 697832 w 8128084"/>
              <a:gd name="connsiteY369" fmla="*/ 5606716 h 15135727"/>
              <a:gd name="connsiteX370" fmla="*/ 577516 w 8128084"/>
              <a:gd name="connsiteY370" fmla="*/ 5582653 h 15135727"/>
              <a:gd name="connsiteX371" fmla="*/ 697832 w 8128084"/>
              <a:gd name="connsiteY371" fmla="*/ 5775158 h 15135727"/>
              <a:gd name="connsiteX372" fmla="*/ 409074 w 8128084"/>
              <a:gd name="connsiteY372" fmla="*/ 5799221 h 15135727"/>
              <a:gd name="connsiteX373" fmla="*/ 168442 w 8128084"/>
              <a:gd name="connsiteY373" fmla="*/ 5702969 h 15135727"/>
              <a:gd name="connsiteX374" fmla="*/ 264695 w 8128084"/>
              <a:gd name="connsiteY374" fmla="*/ 5558590 h 15135727"/>
              <a:gd name="connsiteX375" fmla="*/ 144379 w 8128084"/>
              <a:gd name="connsiteY375" fmla="*/ 5510464 h 15135727"/>
              <a:gd name="connsiteX376" fmla="*/ 0 w 8128084"/>
              <a:gd name="connsiteY376" fmla="*/ 5462337 h 15135727"/>
              <a:gd name="connsiteX377" fmla="*/ 96253 w 8128084"/>
              <a:gd name="connsiteY377"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42827 w 8128084"/>
              <a:gd name="connsiteY202" fmla="*/ 14383753 h 15135727"/>
              <a:gd name="connsiteX203" fmla="*/ 4403558 w 8128084"/>
              <a:gd name="connsiteY203" fmla="*/ 14437895 h 15135727"/>
              <a:gd name="connsiteX204" fmla="*/ 4340058 w 8128084"/>
              <a:gd name="connsiteY204" fmla="*/ 14475995 h 15135727"/>
              <a:gd name="connsiteX205" fmla="*/ 4303127 w 8128084"/>
              <a:gd name="connsiteY205" fmla="*/ 14364703 h 15135727"/>
              <a:gd name="connsiteX206" fmla="*/ 4276892 w 8128084"/>
              <a:gd name="connsiteY206" fmla="*/ 14296190 h 15135727"/>
              <a:gd name="connsiteX207" fmla="*/ 4235116 w 8128084"/>
              <a:gd name="connsiteY207" fmla="*/ 14341642 h 15135727"/>
              <a:gd name="connsiteX208" fmla="*/ 4162927 w 8128084"/>
              <a:gd name="connsiteY208" fmla="*/ 14389769 h 15135727"/>
              <a:gd name="connsiteX209" fmla="*/ 4137527 w 8128084"/>
              <a:gd name="connsiteY209" fmla="*/ 14364369 h 15135727"/>
              <a:gd name="connsiteX210" fmla="*/ 3998327 w 8128084"/>
              <a:gd name="connsiteY210" fmla="*/ 14409153 h 15135727"/>
              <a:gd name="connsiteX211" fmla="*/ 4023727 w 8128084"/>
              <a:gd name="connsiteY211" fmla="*/ 14275803 h 15135727"/>
              <a:gd name="connsiteX212" fmla="*/ 3915945 w 8128084"/>
              <a:gd name="connsiteY212" fmla="*/ 14289840 h 15135727"/>
              <a:gd name="connsiteX213" fmla="*/ 3801979 w 8128084"/>
              <a:gd name="connsiteY213" fmla="*/ 14293516 h 15135727"/>
              <a:gd name="connsiteX214" fmla="*/ 3719764 w 8128084"/>
              <a:gd name="connsiteY214" fmla="*/ 14415169 h 15135727"/>
              <a:gd name="connsiteX215" fmla="*/ 3625850 w 8128084"/>
              <a:gd name="connsiteY215" fmla="*/ 14616364 h 15135727"/>
              <a:gd name="connsiteX216" fmla="*/ 3513221 w 8128084"/>
              <a:gd name="connsiteY216" fmla="*/ 14726653 h 15135727"/>
              <a:gd name="connsiteX217" fmla="*/ 3583071 w 8128084"/>
              <a:gd name="connsiteY217" fmla="*/ 14832932 h 15135727"/>
              <a:gd name="connsiteX218" fmla="*/ 3633537 w 8128084"/>
              <a:gd name="connsiteY218" fmla="*/ 14967285 h 15135727"/>
              <a:gd name="connsiteX219" fmla="*/ 3609474 w 8128084"/>
              <a:gd name="connsiteY219" fmla="*/ 15087600 h 15135727"/>
              <a:gd name="connsiteX220" fmla="*/ 3479132 w 8128084"/>
              <a:gd name="connsiteY220" fmla="*/ 14975974 h 15135727"/>
              <a:gd name="connsiteX221" fmla="*/ 3304340 w 8128084"/>
              <a:gd name="connsiteY221" fmla="*/ 14949237 h 15135727"/>
              <a:gd name="connsiteX222" fmla="*/ 3261227 w 8128084"/>
              <a:gd name="connsiteY222" fmla="*/ 14787145 h 15135727"/>
              <a:gd name="connsiteX223" fmla="*/ 3128211 w 8128084"/>
              <a:gd name="connsiteY223" fmla="*/ 14919158 h 15135727"/>
              <a:gd name="connsiteX224" fmla="*/ 3090277 w 8128084"/>
              <a:gd name="connsiteY224" fmla="*/ 15075903 h 15135727"/>
              <a:gd name="connsiteX225" fmla="*/ 2959769 w 8128084"/>
              <a:gd name="connsiteY225" fmla="*/ 15135727 h 15135727"/>
              <a:gd name="connsiteX226" fmla="*/ 2891256 w 8128084"/>
              <a:gd name="connsiteY226" fmla="*/ 14945895 h 15135727"/>
              <a:gd name="connsiteX227" fmla="*/ 2829927 w 8128084"/>
              <a:gd name="connsiteY227" fmla="*/ 14872703 h 15135727"/>
              <a:gd name="connsiteX228" fmla="*/ 2887579 w 8128084"/>
              <a:gd name="connsiteY228" fmla="*/ 14774779 h 15135727"/>
              <a:gd name="connsiteX229" fmla="*/ 2779127 w 8128084"/>
              <a:gd name="connsiteY229" fmla="*/ 14694903 h 15135727"/>
              <a:gd name="connsiteX230" fmla="*/ 2839453 w 8128084"/>
              <a:gd name="connsiteY230" fmla="*/ 14582274 h 15135727"/>
              <a:gd name="connsiteX231" fmla="*/ 2935706 w 8128084"/>
              <a:gd name="connsiteY231" fmla="*/ 14510085 h 15135727"/>
              <a:gd name="connsiteX232" fmla="*/ 2948406 w 8128084"/>
              <a:gd name="connsiteY232" fmla="*/ 14554535 h 15135727"/>
              <a:gd name="connsiteX233" fmla="*/ 2855327 w 8128084"/>
              <a:gd name="connsiteY233" fmla="*/ 14371053 h 15135727"/>
              <a:gd name="connsiteX234" fmla="*/ 3014077 w 8128084"/>
              <a:gd name="connsiteY234" fmla="*/ 14447253 h 15135727"/>
              <a:gd name="connsiteX235" fmla="*/ 3029285 w 8128084"/>
              <a:gd name="connsiteY235" fmla="*/ 14363032 h 15135727"/>
              <a:gd name="connsiteX236" fmla="*/ 3152274 w 8128084"/>
              <a:gd name="connsiteY236" fmla="*/ 14341642 h 15135727"/>
              <a:gd name="connsiteX237" fmla="*/ 3226135 w 8128084"/>
              <a:gd name="connsiteY237" fmla="*/ 14269453 h 15135727"/>
              <a:gd name="connsiteX238" fmla="*/ 3152274 w 8128084"/>
              <a:gd name="connsiteY238" fmla="*/ 14197264 h 15135727"/>
              <a:gd name="connsiteX239" fmla="*/ 3152274 w 8128084"/>
              <a:gd name="connsiteY239" fmla="*/ 14052885 h 15135727"/>
              <a:gd name="connsiteX240" fmla="*/ 3086435 w 8128084"/>
              <a:gd name="connsiteY240" fmla="*/ 14037845 h 15135727"/>
              <a:gd name="connsiteX241" fmla="*/ 3056021 w 8128084"/>
              <a:gd name="connsiteY241" fmla="*/ 14153148 h 15135727"/>
              <a:gd name="connsiteX242" fmla="*/ 2935706 w 8128084"/>
              <a:gd name="connsiteY242" fmla="*/ 14076948 h 15135727"/>
              <a:gd name="connsiteX243" fmla="*/ 2863516 w 8128084"/>
              <a:gd name="connsiteY243" fmla="*/ 14093324 h 15135727"/>
              <a:gd name="connsiteX244" fmla="*/ 2804527 w 8128084"/>
              <a:gd name="connsiteY244" fmla="*/ 14218653 h 15135727"/>
              <a:gd name="connsiteX245" fmla="*/ 2719137 w 8128084"/>
              <a:gd name="connsiteY245" fmla="*/ 14197264 h 15135727"/>
              <a:gd name="connsiteX246" fmla="*/ 2653298 w 8128084"/>
              <a:gd name="connsiteY246" fmla="*/ 14248064 h 15135727"/>
              <a:gd name="connsiteX247" fmla="*/ 2560721 w 8128084"/>
              <a:gd name="connsiteY247" fmla="*/ 14150474 h 15135727"/>
              <a:gd name="connsiteX248" fmla="*/ 2436729 w 8128084"/>
              <a:gd name="connsiteY248" fmla="*/ 13804566 h 15135727"/>
              <a:gd name="connsiteX249" fmla="*/ 2550527 w 8128084"/>
              <a:gd name="connsiteY249" fmla="*/ 13805903 h 15135727"/>
              <a:gd name="connsiteX250" fmla="*/ 2729498 w 8128084"/>
              <a:gd name="connsiteY250" fmla="*/ 13812253 h 15135727"/>
              <a:gd name="connsiteX251" fmla="*/ 2633077 w 8128084"/>
              <a:gd name="connsiteY251" fmla="*/ 13755103 h 15135727"/>
              <a:gd name="connsiteX252" fmla="*/ 2553369 w 8128084"/>
              <a:gd name="connsiteY252" fmla="*/ 13475369 h 15135727"/>
              <a:gd name="connsiteX253" fmla="*/ 2658645 w 8128084"/>
              <a:gd name="connsiteY253" fmla="*/ 13224711 h 15135727"/>
              <a:gd name="connsiteX254" fmla="*/ 2719137 w 8128084"/>
              <a:gd name="connsiteY254" fmla="*/ 13042232 h 15135727"/>
              <a:gd name="connsiteX255" fmla="*/ 2791327 w 8128084"/>
              <a:gd name="connsiteY255" fmla="*/ 12945979 h 15135727"/>
              <a:gd name="connsiteX256" fmla="*/ 2969627 w 8128084"/>
              <a:gd name="connsiteY256" fmla="*/ 12929603 h 15135727"/>
              <a:gd name="connsiteX257" fmla="*/ 3031958 w 8128084"/>
              <a:gd name="connsiteY257" fmla="*/ 13090358 h 15135727"/>
              <a:gd name="connsiteX258" fmla="*/ 3102977 w 8128084"/>
              <a:gd name="connsiteY258" fmla="*/ 12974053 h 15135727"/>
              <a:gd name="connsiteX259" fmla="*/ 3043321 w 8128084"/>
              <a:gd name="connsiteY259" fmla="*/ 12836024 h 15135727"/>
              <a:gd name="connsiteX260" fmla="*/ 2849479 w 8128084"/>
              <a:gd name="connsiteY260" fmla="*/ 12815637 h 15135727"/>
              <a:gd name="connsiteX261" fmla="*/ 2815390 w 8128084"/>
              <a:gd name="connsiteY261" fmla="*/ 12777537 h 15135727"/>
              <a:gd name="connsiteX262" fmla="*/ 2887077 w 8128084"/>
              <a:gd name="connsiteY262" fmla="*/ 12586703 h 15135727"/>
              <a:gd name="connsiteX263" fmla="*/ 3153777 w 8128084"/>
              <a:gd name="connsiteY263" fmla="*/ 12516853 h 15135727"/>
              <a:gd name="connsiteX264" fmla="*/ 3239837 w 8128084"/>
              <a:gd name="connsiteY264" fmla="*/ 12311314 h 15135727"/>
              <a:gd name="connsiteX265" fmla="*/ 3104148 w 8128084"/>
              <a:gd name="connsiteY265" fmla="*/ 12320337 h 15135727"/>
              <a:gd name="connsiteX266" fmla="*/ 3040648 w 8128084"/>
              <a:gd name="connsiteY266" fmla="*/ 12320337 h 15135727"/>
              <a:gd name="connsiteX267" fmla="*/ 2956927 w 8128084"/>
              <a:gd name="connsiteY267" fmla="*/ 12237453 h 15135727"/>
              <a:gd name="connsiteX268" fmla="*/ 3007895 w 8128084"/>
              <a:gd name="connsiteY268" fmla="*/ 12079706 h 15135727"/>
              <a:gd name="connsiteX269" fmla="*/ 2810042 w 8128084"/>
              <a:gd name="connsiteY269" fmla="*/ 11954377 h 15135727"/>
              <a:gd name="connsiteX270" fmla="*/ 2863516 w 8128084"/>
              <a:gd name="connsiteY270" fmla="*/ 11694695 h 15135727"/>
              <a:gd name="connsiteX271" fmla="*/ 2817227 w 8128084"/>
              <a:gd name="connsiteY271" fmla="*/ 11507203 h 15135727"/>
              <a:gd name="connsiteX272" fmla="*/ 2911642 w 8128084"/>
              <a:gd name="connsiteY272" fmla="*/ 11454064 h 15135727"/>
              <a:gd name="connsiteX273" fmla="*/ 2988677 w 8128084"/>
              <a:gd name="connsiteY273" fmla="*/ 11494503 h 15135727"/>
              <a:gd name="connsiteX274" fmla="*/ 3011571 w 8128084"/>
              <a:gd name="connsiteY274" fmla="*/ 11454064 h 15135727"/>
              <a:gd name="connsiteX275" fmla="*/ 2850482 w 8128084"/>
              <a:gd name="connsiteY275" fmla="*/ 11381874 h 15135727"/>
              <a:gd name="connsiteX276" fmla="*/ 2993858 w 8128084"/>
              <a:gd name="connsiteY276" fmla="*/ 11266571 h 15135727"/>
              <a:gd name="connsiteX277" fmla="*/ 3007895 w 8128084"/>
              <a:gd name="connsiteY277" fmla="*/ 11189369 h 15135727"/>
              <a:gd name="connsiteX278" fmla="*/ 2874879 w 8128084"/>
              <a:gd name="connsiteY278" fmla="*/ 11179342 h 15135727"/>
              <a:gd name="connsiteX279" fmla="*/ 2919329 w 8128084"/>
              <a:gd name="connsiteY279" fmla="*/ 11023600 h 15135727"/>
              <a:gd name="connsiteX280" fmla="*/ 2887579 w 8128084"/>
              <a:gd name="connsiteY280" fmla="*/ 10924674 h 15135727"/>
              <a:gd name="connsiteX281" fmla="*/ 2760914 w 8128084"/>
              <a:gd name="connsiteY281" fmla="*/ 11065377 h 15135727"/>
              <a:gd name="connsiteX282" fmla="*/ 2667000 w 8128084"/>
              <a:gd name="connsiteY282" fmla="*/ 10969124 h 15135727"/>
              <a:gd name="connsiteX283" fmla="*/ 2607845 w 8128084"/>
              <a:gd name="connsiteY283" fmla="*/ 11071727 h 15135727"/>
              <a:gd name="connsiteX284" fmla="*/ 2526632 w 8128084"/>
              <a:gd name="connsiteY284" fmla="*/ 11117179 h 15135727"/>
              <a:gd name="connsiteX285" fmla="*/ 2410827 w 8128084"/>
              <a:gd name="connsiteY285" fmla="*/ 11100803 h 15135727"/>
              <a:gd name="connsiteX286" fmla="*/ 2334127 w 8128084"/>
              <a:gd name="connsiteY286" fmla="*/ 10996864 h 15135727"/>
              <a:gd name="connsiteX287" fmla="*/ 2358190 w 8128084"/>
              <a:gd name="connsiteY287" fmla="*/ 10732169 h 15135727"/>
              <a:gd name="connsiteX288" fmla="*/ 2372227 w 8128084"/>
              <a:gd name="connsiteY288" fmla="*/ 10689390 h 15135727"/>
              <a:gd name="connsiteX289" fmla="*/ 2533316 w 8128084"/>
              <a:gd name="connsiteY289" fmla="*/ 10574087 h 15135727"/>
              <a:gd name="connsiteX290" fmla="*/ 2598821 w 8128084"/>
              <a:gd name="connsiteY290" fmla="*/ 10684042 h 15135727"/>
              <a:gd name="connsiteX291" fmla="*/ 2683877 w 8128084"/>
              <a:gd name="connsiteY291" fmla="*/ 10745203 h 15135727"/>
              <a:gd name="connsiteX292" fmla="*/ 2767264 w 8128084"/>
              <a:gd name="connsiteY292" fmla="*/ 10684042 h 15135727"/>
              <a:gd name="connsiteX293" fmla="*/ 2646948 w 8128084"/>
              <a:gd name="connsiteY293" fmla="*/ 10515600 h 15135727"/>
              <a:gd name="connsiteX294" fmla="*/ 2815390 w 8128084"/>
              <a:gd name="connsiteY294" fmla="*/ 10395285 h 15135727"/>
              <a:gd name="connsiteX295" fmla="*/ 2899777 w 8128084"/>
              <a:gd name="connsiteY295" fmla="*/ 10453103 h 15135727"/>
              <a:gd name="connsiteX296" fmla="*/ 2899777 w 8128084"/>
              <a:gd name="connsiteY296" fmla="*/ 10586453 h 15135727"/>
              <a:gd name="connsiteX297" fmla="*/ 2982327 w 8128084"/>
              <a:gd name="connsiteY297" fmla="*/ 10459453 h 15135727"/>
              <a:gd name="connsiteX298" fmla="*/ 3080085 w 8128084"/>
              <a:gd name="connsiteY298" fmla="*/ 10419348 h 15135727"/>
              <a:gd name="connsiteX299" fmla="*/ 3248527 w 8128084"/>
              <a:gd name="connsiteY299" fmla="*/ 10539664 h 15135727"/>
              <a:gd name="connsiteX300" fmla="*/ 3320716 w 8128084"/>
              <a:gd name="connsiteY300" fmla="*/ 10659979 h 15135727"/>
              <a:gd name="connsiteX301" fmla="*/ 3465095 w 8128084"/>
              <a:gd name="connsiteY301" fmla="*/ 10659979 h 15135727"/>
              <a:gd name="connsiteX302" fmla="*/ 3441032 w 8128084"/>
              <a:gd name="connsiteY302" fmla="*/ 10491537 h 15135727"/>
              <a:gd name="connsiteX303" fmla="*/ 3356977 w 8128084"/>
              <a:gd name="connsiteY303" fmla="*/ 10408653 h 15135727"/>
              <a:gd name="connsiteX304" fmla="*/ 3348456 w 8128084"/>
              <a:gd name="connsiteY304" fmla="*/ 10282656 h 15135727"/>
              <a:gd name="connsiteX305" fmla="*/ 3198227 w 8128084"/>
              <a:gd name="connsiteY305" fmla="*/ 10319753 h 15135727"/>
              <a:gd name="connsiteX306" fmla="*/ 3152274 w 8128084"/>
              <a:gd name="connsiteY306" fmla="*/ 10250906 h 15135727"/>
              <a:gd name="connsiteX307" fmla="*/ 3176337 w 8128084"/>
              <a:gd name="connsiteY307" fmla="*/ 10178716 h 15135727"/>
              <a:gd name="connsiteX308" fmla="*/ 3104148 w 8128084"/>
              <a:gd name="connsiteY308" fmla="*/ 10154653 h 15135727"/>
              <a:gd name="connsiteX309" fmla="*/ 2975977 w 8128084"/>
              <a:gd name="connsiteY309" fmla="*/ 10167353 h 15135727"/>
              <a:gd name="connsiteX310" fmla="*/ 3007895 w 8128084"/>
              <a:gd name="connsiteY310" fmla="*/ 9962148 h 15135727"/>
              <a:gd name="connsiteX311" fmla="*/ 3176337 w 8128084"/>
              <a:gd name="connsiteY311" fmla="*/ 9889958 h 15135727"/>
              <a:gd name="connsiteX312" fmla="*/ 2959769 w 8128084"/>
              <a:gd name="connsiteY312" fmla="*/ 9504948 h 15135727"/>
              <a:gd name="connsiteX313" fmla="*/ 2791327 w 8128084"/>
              <a:gd name="connsiteY313" fmla="*/ 9456821 h 15135727"/>
              <a:gd name="connsiteX314" fmla="*/ 2574758 w 8128084"/>
              <a:gd name="connsiteY314" fmla="*/ 9336506 h 15135727"/>
              <a:gd name="connsiteX315" fmla="*/ 2671177 w 8128084"/>
              <a:gd name="connsiteY315" fmla="*/ 9189453 h 15135727"/>
              <a:gd name="connsiteX316" fmla="*/ 2684045 w 8128084"/>
              <a:gd name="connsiteY316" fmla="*/ 9109911 h 15135727"/>
              <a:gd name="connsiteX317" fmla="*/ 2580774 w 8128084"/>
              <a:gd name="connsiteY317" fmla="*/ 9069471 h 15135727"/>
              <a:gd name="connsiteX318" fmla="*/ 2546685 w 8128084"/>
              <a:gd name="connsiteY318" fmla="*/ 9051758 h 15135727"/>
              <a:gd name="connsiteX319" fmla="*/ 2436729 w 8128084"/>
              <a:gd name="connsiteY319" fmla="*/ 9056771 h 15135727"/>
              <a:gd name="connsiteX320" fmla="*/ 2372727 w 8128084"/>
              <a:gd name="connsiteY320" fmla="*/ 9259303 h 15135727"/>
              <a:gd name="connsiteX321" fmla="*/ 2261937 w 8128084"/>
              <a:gd name="connsiteY321" fmla="*/ 9168064 h 15135727"/>
              <a:gd name="connsiteX322" fmla="*/ 2237874 w 8128084"/>
              <a:gd name="connsiteY322" fmla="*/ 8999621 h 15135727"/>
              <a:gd name="connsiteX323" fmla="*/ 2079458 w 8128084"/>
              <a:gd name="connsiteY323" fmla="*/ 9020008 h 15135727"/>
              <a:gd name="connsiteX324" fmla="*/ 2026319 w 8128084"/>
              <a:gd name="connsiteY324" fmla="*/ 8827503 h 15135727"/>
              <a:gd name="connsiteX325" fmla="*/ 1833814 w 8128084"/>
              <a:gd name="connsiteY325" fmla="*/ 8822490 h 15135727"/>
              <a:gd name="connsiteX326" fmla="*/ 1705977 w 8128084"/>
              <a:gd name="connsiteY326" fmla="*/ 8941803 h 15135727"/>
              <a:gd name="connsiteX327" fmla="*/ 1693445 w 8128084"/>
              <a:gd name="connsiteY327" fmla="*/ 9048082 h 15135727"/>
              <a:gd name="connsiteX328" fmla="*/ 1575469 w 8128084"/>
              <a:gd name="connsiteY328" fmla="*/ 9099885 h 15135727"/>
              <a:gd name="connsiteX329" fmla="*/ 1477879 w 8128084"/>
              <a:gd name="connsiteY329" fmla="*/ 8936456 h 15135727"/>
              <a:gd name="connsiteX330" fmla="*/ 1347537 w 8128084"/>
              <a:gd name="connsiteY330" fmla="*/ 8879306 h 15135727"/>
              <a:gd name="connsiteX331" fmla="*/ 1220537 w 8128084"/>
              <a:gd name="connsiteY331" fmla="*/ 8799764 h 15135727"/>
              <a:gd name="connsiteX332" fmla="*/ 1106906 w 8128084"/>
              <a:gd name="connsiteY332" fmla="*/ 8783053 h 15135727"/>
              <a:gd name="connsiteX333" fmla="*/ 890337 w 8128084"/>
              <a:gd name="connsiteY333" fmla="*/ 8686800 h 15135727"/>
              <a:gd name="connsiteX334" fmla="*/ 649706 w 8128084"/>
              <a:gd name="connsiteY334" fmla="*/ 8662737 h 15135727"/>
              <a:gd name="connsiteX335" fmla="*/ 385011 w 8128084"/>
              <a:gd name="connsiteY335" fmla="*/ 8566485 h 15135727"/>
              <a:gd name="connsiteX336" fmla="*/ 577516 w 8128084"/>
              <a:gd name="connsiteY336" fmla="*/ 8373979 h 15135727"/>
              <a:gd name="connsiteX337" fmla="*/ 794085 w 8128084"/>
              <a:gd name="connsiteY337" fmla="*/ 8301790 h 15135727"/>
              <a:gd name="connsiteX338" fmla="*/ 745958 w 8128084"/>
              <a:gd name="connsiteY338" fmla="*/ 8133348 h 15135727"/>
              <a:gd name="connsiteX339" fmla="*/ 818148 w 8128084"/>
              <a:gd name="connsiteY339" fmla="*/ 7820527 h 15135727"/>
              <a:gd name="connsiteX340" fmla="*/ 697832 w 8128084"/>
              <a:gd name="connsiteY340" fmla="*/ 7820527 h 15135727"/>
              <a:gd name="connsiteX341" fmla="*/ 625642 w 8128084"/>
              <a:gd name="connsiteY341" fmla="*/ 7916779 h 15135727"/>
              <a:gd name="connsiteX342" fmla="*/ 457200 w 8128084"/>
              <a:gd name="connsiteY342" fmla="*/ 7820527 h 15135727"/>
              <a:gd name="connsiteX343" fmla="*/ 529390 w 8128084"/>
              <a:gd name="connsiteY343" fmla="*/ 7700211 h 15135727"/>
              <a:gd name="connsiteX344" fmla="*/ 938464 w 8128084"/>
              <a:gd name="connsiteY344" fmla="*/ 7676148 h 15135727"/>
              <a:gd name="connsiteX345" fmla="*/ 1058779 w 8128084"/>
              <a:gd name="connsiteY345" fmla="*/ 7459579 h 15135727"/>
              <a:gd name="connsiteX346" fmla="*/ 1203158 w 8128084"/>
              <a:gd name="connsiteY346" fmla="*/ 7603958 h 15135727"/>
              <a:gd name="connsiteX347" fmla="*/ 1299411 w 8128084"/>
              <a:gd name="connsiteY347" fmla="*/ 7555832 h 15135727"/>
              <a:gd name="connsiteX348" fmla="*/ 1443790 w 8128084"/>
              <a:gd name="connsiteY348" fmla="*/ 7507706 h 15135727"/>
              <a:gd name="connsiteX349" fmla="*/ 1684421 w 8128084"/>
              <a:gd name="connsiteY349" fmla="*/ 7603958 h 15135727"/>
              <a:gd name="connsiteX350" fmla="*/ 1684421 w 8128084"/>
              <a:gd name="connsiteY350" fmla="*/ 7603958 h 15135727"/>
              <a:gd name="connsiteX351" fmla="*/ 1540042 w 8128084"/>
              <a:gd name="connsiteY351" fmla="*/ 7363327 h 15135727"/>
              <a:gd name="connsiteX352" fmla="*/ 1299411 w 8128084"/>
              <a:gd name="connsiteY352" fmla="*/ 7315200 h 15135727"/>
              <a:gd name="connsiteX353" fmla="*/ 1130969 w 8128084"/>
              <a:gd name="connsiteY353" fmla="*/ 7339264 h 15135727"/>
              <a:gd name="connsiteX354" fmla="*/ 1034716 w 8128084"/>
              <a:gd name="connsiteY354" fmla="*/ 7315200 h 15135727"/>
              <a:gd name="connsiteX355" fmla="*/ 1155032 w 8128084"/>
              <a:gd name="connsiteY355" fmla="*/ 7050506 h 15135727"/>
              <a:gd name="connsiteX356" fmla="*/ 1155032 w 8128084"/>
              <a:gd name="connsiteY356" fmla="*/ 6930190 h 15135727"/>
              <a:gd name="connsiteX357" fmla="*/ 1155032 w 8128084"/>
              <a:gd name="connsiteY357" fmla="*/ 6761748 h 15135727"/>
              <a:gd name="connsiteX358" fmla="*/ 1203158 w 8128084"/>
              <a:gd name="connsiteY358" fmla="*/ 6617369 h 15135727"/>
              <a:gd name="connsiteX359" fmla="*/ 1371600 w 8128084"/>
              <a:gd name="connsiteY359" fmla="*/ 6472990 h 15135727"/>
              <a:gd name="connsiteX360" fmla="*/ 1443790 w 8128084"/>
              <a:gd name="connsiteY360" fmla="*/ 6328611 h 15135727"/>
              <a:gd name="connsiteX361" fmla="*/ 1419727 w 8128084"/>
              <a:gd name="connsiteY361" fmla="*/ 6208295 h 15135727"/>
              <a:gd name="connsiteX362" fmla="*/ 1275348 w 8128084"/>
              <a:gd name="connsiteY362" fmla="*/ 6304548 h 15135727"/>
              <a:gd name="connsiteX363" fmla="*/ 1323474 w 8128084"/>
              <a:gd name="connsiteY363" fmla="*/ 6015790 h 15135727"/>
              <a:gd name="connsiteX364" fmla="*/ 1540042 w 8128084"/>
              <a:gd name="connsiteY364" fmla="*/ 5871411 h 15135727"/>
              <a:gd name="connsiteX365" fmla="*/ 1540042 w 8128084"/>
              <a:gd name="connsiteY365" fmla="*/ 5751095 h 15135727"/>
              <a:gd name="connsiteX366" fmla="*/ 1395664 w 8128084"/>
              <a:gd name="connsiteY366" fmla="*/ 5799221 h 15135727"/>
              <a:gd name="connsiteX367" fmla="*/ 1179095 w 8128084"/>
              <a:gd name="connsiteY367" fmla="*/ 5799221 h 15135727"/>
              <a:gd name="connsiteX368" fmla="*/ 890337 w 8128084"/>
              <a:gd name="connsiteY368" fmla="*/ 5775158 h 15135727"/>
              <a:gd name="connsiteX369" fmla="*/ 697832 w 8128084"/>
              <a:gd name="connsiteY369" fmla="*/ 5606716 h 15135727"/>
              <a:gd name="connsiteX370" fmla="*/ 577516 w 8128084"/>
              <a:gd name="connsiteY370" fmla="*/ 5582653 h 15135727"/>
              <a:gd name="connsiteX371" fmla="*/ 697832 w 8128084"/>
              <a:gd name="connsiteY371" fmla="*/ 5775158 h 15135727"/>
              <a:gd name="connsiteX372" fmla="*/ 409074 w 8128084"/>
              <a:gd name="connsiteY372" fmla="*/ 5799221 h 15135727"/>
              <a:gd name="connsiteX373" fmla="*/ 168442 w 8128084"/>
              <a:gd name="connsiteY373" fmla="*/ 5702969 h 15135727"/>
              <a:gd name="connsiteX374" fmla="*/ 264695 w 8128084"/>
              <a:gd name="connsiteY374" fmla="*/ 5558590 h 15135727"/>
              <a:gd name="connsiteX375" fmla="*/ 144379 w 8128084"/>
              <a:gd name="connsiteY375" fmla="*/ 5510464 h 15135727"/>
              <a:gd name="connsiteX376" fmla="*/ 0 w 8128084"/>
              <a:gd name="connsiteY376" fmla="*/ 5462337 h 15135727"/>
              <a:gd name="connsiteX377" fmla="*/ 96253 w 8128084"/>
              <a:gd name="connsiteY377"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42827 w 8128084"/>
              <a:gd name="connsiteY202" fmla="*/ 14383753 h 15135727"/>
              <a:gd name="connsiteX203" fmla="*/ 4403558 w 8128084"/>
              <a:gd name="connsiteY203" fmla="*/ 14437895 h 15135727"/>
              <a:gd name="connsiteX204" fmla="*/ 4340058 w 8128084"/>
              <a:gd name="connsiteY204" fmla="*/ 14475995 h 15135727"/>
              <a:gd name="connsiteX205" fmla="*/ 4303127 w 8128084"/>
              <a:gd name="connsiteY205" fmla="*/ 14364703 h 15135727"/>
              <a:gd name="connsiteX206" fmla="*/ 4276892 w 8128084"/>
              <a:gd name="connsiteY206" fmla="*/ 14296190 h 15135727"/>
              <a:gd name="connsiteX207" fmla="*/ 4235116 w 8128084"/>
              <a:gd name="connsiteY207" fmla="*/ 14341642 h 15135727"/>
              <a:gd name="connsiteX208" fmla="*/ 4162927 w 8128084"/>
              <a:gd name="connsiteY208" fmla="*/ 14389769 h 15135727"/>
              <a:gd name="connsiteX209" fmla="*/ 4137527 w 8128084"/>
              <a:gd name="connsiteY209" fmla="*/ 14364369 h 15135727"/>
              <a:gd name="connsiteX210" fmla="*/ 3998327 w 8128084"/>
              <a:gd name="connsiteY210" fmla="*/ 14409153 h 15135727"/>
              <a:gd name="connsiteX211" fmla="*/ 4023727 w 8128084"/>
              <a:gd name="connsiteY211" fmla="*/ 14275803 h 15135727"/>
              <a:gd name="connsiteX212" fmla="*/ 3915945 w 8128084"/>
              <a:gd name="connsiteY212" fmla="*/ 14289840 h 15135727"/>
              <a:gd name="connsiteX213" fmla="*/ 3801979 w 8128084"/>
              <a:gd name="connsiteY213" fmla="*/ 14293516 h 15135727"/>
              <a:gd name="connsiteX214" fmla="*/ 3719764 w 8128084"/>
              <a:gd name="connsiteY214" fmla="*/ 14415169 h 15135727"/>
              <a:gd name="connsiteX215" fmla="*/ 3625850 w 8128084"/>
              <a:gd name="connsiteY215" fmla="*/ 14616364 h 15135727"/>
              <a:gd name="connsiteX216" fmla="*/ 3513221 w 8128084"/>
              <a:gd name="connsiteY216" fmla="*/ 14726653 h 15135727"/>
              <a:gd name="connsiteX217" fmla="*/ 3583071 w 8128084"/>
              <a:gd name="connsiteY217" fmla="*/ 14832932 h 15135727"/>
              <a:gd name="connsiteX218" fmla="*/ 3633537 w 8128084"/>
              <a:gd name="connsiteY218" fmla="*/ 14967285 h 15135727"/>
              <a:gd name="connsiteX219" fmla="*/ 3609474 w 8128084"/>
              <a:gd name="connsiteY219" fmla="*/ 15087600 h 15135727"/>
              <a:gd name="connsiteX220" fmla="*/ 3479132 w 8128084"/>
              <a:gd name="connsiteY220" fmla="*/ 14975974 h 15135727"/>
              <a:gd name="connsiteX221" fmla="*/ 3304340 w 8128084"/>
              <a:gd name="connsiteY221" fmla="*/ 14949237 h 15135727"/>
              <a:gd name="connsiteX222" fmla="*/ 3261227 w 8128084"/>
              <a:gd name="connsiteY222" fmla="*/ 14787145 h 15135727"/>
              <a:gd name="connsiteX223" fmla="*/ 3128211 w 8128084"/>
              <a:gd name="connsiteY223" fmla="*/ 14919158 h 15135727"/>
              <a:gd name="connsiteX224" fmla="*/ 3090277 w 8128084"/>
              <a:gd name="connsiteY224" fmla="*/ 15075903 h 15135727"/>
              <a:gd name="connsiteX225" fmla="*/ 2959769 w 8128084"/>
              <a:gd name="connsiteY225" fmla="*/ 15135727 h 15135727"/>
              <a:gd name="connsiteX226" fmla="*/ 2891256 w 8128084"/>
              <a:gd name="connsiteY226" fmla="*/ 14945895 h 15135727"/>
              <a:gd name="connsiteX227" fmla="*/ 2829927 w 8128084"/>
              <a:gd name="connsiteY227" fmla="*/ 14872703 h 15135727"/>
              <a:gd name="connsiteX228" fmla="*/ 2887579 w 8128084"/>
              <a:gd name="connsiteY228" fmla="*/ 14774779 h 15135727"/>
              <a:gd name="connsiteX229" fmla="*/ 2779127 w 8128084"/>
              <a:gd name="connsiteY229" fmla="*/ 14694903 h 15135727"/>
              <a:gd name="connsiteX230" fmla="*/ 2839453 w 8128084"/>
              <a:gd name="connsiteY230" fmla="*/ 14582274 h 15135727"/>
              <a:gd name="connsiteX231" fmla="*/ 2935706 w 8128084"/>
              <a:gd name="connsiteY231" fmla="*/ 14510085 h 15135727"/>
              <a:gd name="connsiteX232" fmla="*/ 2948406 w 8128084"/>
              <a:gd name="connsiteY232" fmla="*/ 14554535 h 15135727"/>
              <a:gd name="connsiteX233" fmla="*/ 2855327 w 8128084"/>
              <a:gd name="connsiteY233" fmla="*/ 14371053 h 15135727"/>
              <a:gd name="connsiteX234" fmla="*/ 3014077 w 8128084"/>
              <a:gd name="connsiteY234" fmla="*/ 14447253 h 15135727"/>
              <a:gd name="connsiteX235" fmla="*/ 3029285 w 8128084"/>
              <a:gd name="connsiteY235" fmla="*/ 14363032 h 15135727"/>
              <a:gd name="connsiteX236" fmla="*/ 3152274 w 8128084"/>
              <a:gd name="connsiteY236" fmla="*/ 14341642 h 15135727"/>
              <a:gd name="connsiteX237" fmla="*/ 3226135 w 8128084"/>
              <a:gd name="connsiteY237" fmla="*/ 14269453 h 15135727"/>
              <a:gd name="connsiteX238" fmla="*/ 3152274 w 8128084"/>
              <a:gd name="connsiteY238" fmla="*/ 14197264 h 15135727"/>
              <a:gd name="connsiteX239" fmla="*/ 3152274 w 8128084"/>
              <a:gd name="connsiteY239" fmla="*/ 14052885 h 15135727"/>
              <a:gd name="connsiteX240" fmla="*/ 3086435 w 8128084"/>
              <a:gd name="connsiteY240" fmla="*/ 14037845 h 15135727"/>
              <a:gd name="connsiteX241" fmla="*/ 3056021 w 8128084"/>
              <a:gd name="connsiteY241" fmla="*/ 14153148 h 15135727"/>
              <a:gd name="connsiteX242" fmla="*/ 2935706 w 8128084"/>
              <a:gd name="connsiteY242" fmla="*/ 14076948 h 15135727"/>
              <a:gd name="connsiteX243" fmla="*/ 2863516 w 8128084"/>
              <a:gd name="connsiteY243" fmla="*/ 14093324 h 15135727"/>
              <a:gd name="connsiteX244" fmla="*/ 2804527 w 8128084"/>
              <a:gd name="connsiteY244" fmla="*/ 14218653 h 15135727"/>
              <a:gd name="connsiteX245" fmla="*/ 2719137 w 8128084"/>
              <a:gd name="connsiteY245" fmla="*/ 14197264 h 15135727"/>
              <a:gd name="connsiteX246" fmla="*/ 2653298 w 8128084"/>
              <a:gd name="connsiteY246" fmla="*/ 14248064 h 15135727"/>
              <a:gd name="connsiteX247" fmla="*/ 2560721 w 8128084"/>
              <a:gd name="connsiteY247" fmla="*/ 14150474 h 15135727"/>
              <a:gd name="connsiteX248" fmla="*/ 2436729 w 8128084"/>
              <a:gd name="connsiteY248" fmla="*/ 13804566 h 15135727"/>
              <a:gd name="connsiteX249" fmla="*/ 2550527 w 8128084"/>
              <a:gd name="connsiteY249" fmla="*/ 13805903 h 15135727"/>
              <a:gd name="connsiteX250" fmla="*/ 2729498 w 8128084"/>
              <a:gd name="connsiteY250" fmla="*/ 13812253 h 15135727"/>
              <a:gd name="connsiteX251" fmla="*/ 2633077 w 8128084"/>
              <a:gd name="connsiteY251" fmla="*/ 13755103 h 15135727"/>
              <a:gd name="connsiteX252" fmla="*/ 2553369 w 8128084"/>
              <a:gd name="connsiteY252" fmla="*/ 13475369 h 15135727"/>
              <a:gd name="connsiteX253" fmla="*/ 2658645 w 8128084"/>
              <a:gd name="connsiteY253" fmla="*/ 13224711 h 15135727"/>
              <a:gd name="connsiteX254" fmla="*/ 2719137 w 8128084"/>
              <a:gd name="connsiteY254" fmla="*/ 13042232 h 15135727"/>
              <a:gd name="connsiteX255" fmla="*/ 2791327 w 8128084"/>
              <a:gd name="connsiteY255" fmla="*/ 12945979 h 15135727"/>
              <a:gd name="connsiteX256" fmla="*/ 2969627 w 8128084"/>
              <a:gd name="connsiteY256" fmla="*/ 12929603 h 15135727"/>
              <a:gd name="connsiteX257" fmla="*/ 3031958 w 8128084"/>
              <a:gd name="connsiteY257" fmla="*/ 13090358 h 15135727"/>
              <a:gd name="connsiteX258" fmla="*/ 3102977 w 8128084"/>
              <a:gd name="connsiteY258" fmla="*/ 12974053 h 15135727"/>
              <a:gd name="connsiteX259" fmla="*/ 3043321 w 8128084"/>
              <a:gd name="connsiteY259" fmla="*/ 12836024 h 15135727"/>
              <a:gd name="connsiteX260" fmla="*/ 2849479 w 8128084"/>
              <a:gd name="connsiteY260" fmla="*/ 12815637 h 15135727"/>
              <a:gd name="connsiteX261" fmla="*/ 2815390 w 8128084"/>
              <a:gd name="connsiteY261" fmla="*/ 12777537 h 15135727"/>
              <a:gd name="connsiteX262" fmla="*/ 2887077 w 8128084"/>
              <a:gd name="connsiteY262" fmla="*/ 12586703 h 15135727"/>
              <a:gd name="connsiteX263" fmla="*/ 3153777 w 8128084"/>
              <a:gd name="connsiteY263" fmla="*/ 12516853 h 15135727"/>
              <a:gd name="connsiteX264" fmla="*/ 3239837 w 8128084"/>
              <a:gd name="connsiteY264" fmla="*/ 12311314 h 15135727"/>
              <a:gd name="connsiteX265" fmla="*/ 3104148 w 8128084"/>
              <a:gd name="connsiteY265" fmla="*/ 12320337 h 15135727"/>
              <a:gd name="connsiteX266" fmla="*/ 3040648 w 8128084"/>
              <a:gd name="connsiteY266" fmla="*/ 12320337 h 15135727"/>
              <a:gd name="connsiteX267" fmla="*/ 2956927 w 8128084"/>
              <a:gd name="connsiteY267" fmla="*/ 12237453 h 15135727"/>
              <a:gd name="connsiteX268" fmla="*/ 3007895 w 8128084"/>
              <a:gd name="connsiteY268" fmla="*/ 12079706 h 15135727"/>
              <a:gd name="connsiteX269" fmla="*/ 2810042 w 8128084"/>
              <a:gd name="connsiteY269" fmla="*/ 11954377 h 15135727"/>
              <a:gd name="connsiteX270" fmla="*/ 2863516 w 8128084"/>
              <a:gd name="connsiteY270" fmla="*/ 11694695 h 15135727"/>
              <a:gd name="connsiteX271" fmla="*/ 2817227 w 8128084"/>
              <a:gd name="connsiteY271" fmla="*/ 11507203 h 15135727"/>
              <a:gd name="connsiteX272" fmla="*/ 2911642 w 8128084"/>
              <a:gd name="connsiteY272" fmla="*/ 11454064 h 15135727"/>
              <a:gd name="connsiteX273" fmla="*/ 2988677 w 8128084"/>
              <a:gd name="connsiteY273" fmla="*/ 11494503 h 15135727"/>
              <a:gd name="connsiteX274" fmla="*/ 3011571 w 8128084"/>
              <a:gd name="connsiteY274" fmla="*/ 11454064 h 15135727"/>
              <a:gd name="connsiteX275" fmla="*/ 2850482 w 8128084"/>
              <a:gd name="connsiteY275" fmla="*/ 11381874 h 15135727"/>
              <a:gd name="connsiteX276" fmla="*/ 2993858 w 8128084"/>
              <a:gd name="connsiteY276" fmla="*/ 11266571 h 15135727"/>
              <a:gd name="connsiteX277" fmla="*/ 3007895 w 8128084"/>
              <a:gd name="connsiteY277" fmla="*/ 11189369 h 15135727"/>
              <a:gd name="connsiteX278" fmla="*/ 2874879 w 8128084"/>
              <a:gd name="connsiteY278" fmla="*/ 11179342 h 15135727"/>
              <a:gd name="connsiteX279" fmla="*/ 2919329 w 8128084"/>
              <a:gd name="connsiteY279" fmla="*/ 11023600 h 15135727"/>
              <a:gd name="connsiteX280" fmla="*/ 2887579 w 8128084"/>
              <a:gd name="connsiteY280" fmla="*/ 10924674 h 15135727"/>
              <a:gd name="connsiteX281" fmla="*/ 2760914 w 8128084"/>
              <a:gd name="connsiteY281" fmla="*/ 11065377 h 15135727"/>
              <a:gd name="connsiteX282" fmla="*/ 2667000 w 8128084"/>
              <a:gd name="connsiteY282" fmla="*/ 10969124 h 15135727"/>
              <a:gd name="connsiteX283" fmla="*/ 2607845 w 8128084"/>
              <a:gd name="connsiteY283" fmla="*/ 11071727 h 15135727"/>
              <a:gd name="connsiteX284" fmla="*/ 2526632 w 8128084"/>
              <a:gd name="connsiteY284" fmla="*/ 11117179 h 15135727"/>
              <a:gd name="connsiteX285" fmla="*/ 2410827 w 8128084"/>
              <a:gd name="connsiteY285" fmla="*/ 11100803 h 15135727"/>
              <a:gd name="connsiteX286" fmla="*/ 2334127 w 8128084"/>
              <a:gd name="connsiteY286" fmla="*/ 10996864 h 15135727"/>
              <a:gd name="connsiteX287" fmla="*/ 2358190 w 8128084"/>
              <a:gd name="connsiteY287" fmla="*/ 10732169 h 15135727"/>
              <a:gd name="connsiteX288" fmla="*/ 2372227 w 8128084"/>
              <a:gd name="connsiteY288" fmla="*/ 10689390 h 15135727"/>
              <a:gd name="connsiteX289" fmla="*/ 2533316 w 8128084"/>
              <a:gd name="connsiteY289" fmla="*/ 10574087 h 15135727"/>
              <a:gd name="connsiteX290" fmla="*/ 2598821 w 8128084"/>
              <a:gd name="connsiteY290" fmla="*/ 10684042 h 15135727"/>
              <a:gd name="connsiteX291" fmla="*/ 2683877 w 8128084"/>
              <a:gd name="connsiteY291" fmla="*/ 10745203 h 15135727"/>
              <a:gd name="connsiteX292" fmla="*/ 2767264 w 8128084"/>
              <a:gd name="connsiteY292" fmla="*/ 10684042 h 15135727"/>
              <a:gd name="connsiteX293" fmla="*/ 2646948 w 8128084"/>
              <a:gd name="connsiteY293" fmla="*/ 10515600 h 15135727"/>
              <a:gd name="connsiteX294" fmla="*/ 2815390 w 8128084"/>
              <a:gd name="connsiteY294" fmla="*/ 10395285 h 15135727"/>
              <a:gd name="connsiteX295" fmla="*/ 2899777 w 8128084"/>
              <a:gd name="connsiteY295" fmla="*/ 10453103 h 15135727"/>
              <a:gd name="connsiteX296" fmla="*/ 2899777 w 8128084"/>
              <a:gd name="connsiteY296" fmla="*/ 10586453 h 15135727"/>
              <a:gd name="connsiteX297" fmla="*/ 2982327 w 8128084"/>
              <a:gd name="connsiteY297" fmla="*/ 10459453 h 15135727"/>
              <a:gd name="connsiteX298" fmla="*/ 3080085 w 8128084"/>
              <a:gd name="connsiteY298" fmla="*/ 10419348 h 15135727"/>
              <a:gd name="connsiteX299" fmla="*/ 3248527 w 8128084"/>
              <a:gd name="connsiteY299" fmla="*/ 10539664 h 15135727"/>
              <a:gd name="connsiteX300" fmla="*/ 3320716 w 8128084"/>
              <a:gd name="connsiteY300" fmla="*/ 10659979 h 15135727"/>
              <a:gd name="connsiteX301" fmla="*/ 3465095 w 8128084"/>
              <a:gd name="connsiteY301" fmla="*/ 10659979 h 15135727"/>
              <a:gd name="connsiteX302" fmla="*/ 3441032 w 8128084"/>
              <a:gd name="connsiteY302" fmla="*/ 10491537 h 15135727"/>
              <a:gd name="connsiteX303" fmla="*/ 3356977 w 8128084"/>
              <a:gd name="connsiteY303" fmla="*/ 10408653 h 15135727"/>
              <a:gd name="connsiteX304" fmla="*/ 3348456 w 8128084"/>
              <a:gd name="connsiteY304" fmla="*/ 10282656 h 15135727"/>
              <a:gd name="connsiteX305" fmla="*/ 3198227 w 8128084"/>
              <a:gd name="connsiteY305" fmla="*/ 10319753 h 15135727"/>
              <a:gd name="connsiteX306" fmla="*/ 3152274 w 8128084"/>
              <a:gd name="connsiteY306" fmla="*/ 10250906 h 15135727"/>
              <a:gd name="connsiteX307" fmla="*/ 3176337 w 8128084"/>
              <a:gd name="connsiteY307" fmla="*/ 10178716 h 15135727"/>
              <a:gd name="connsiteX308" fmla="*/ 3104148 w 8128084"/>
              <a:gd name="connsiteY308" fmla="*/ 10154653 h 15135727"/>
              <a:gd name="connsiteX309" fmla="*/ 2975977 w 8128084"/>
              <a:gd name="connsiteY309" fmla="*/ 10167353 h 15135727"/>
              <a:gd name="connsiteX310" fmla="*/ 3007895 w 8128084"/>
              <a:gd name="connsiteY310" fmla="*/ 9962148 h 15135727"/>
              <a:gd name="connsiteX311" fmla="*/ 3176337 w 8128084"/>
              <a:gd name="connsiteY311" fmla="*/ 9889958 h 15135727"/>
              <a:gd name="connsiteX312" fmla="*/ 2959769 w 8128084"/>
              <a:gd name="connsiteY312" fmla="*/ 9504948 h 15135727"/>
              <a:gd name="connsiteX313" fmla="*/ 2791327 w 8128084"/>
              <a:gd name="connsiteY313" fmla="*/ 9456821 h 15135727"/>
              <a:gd name="connsiteX314" fmla="*/ 2574758 w 8128084"/>
              <a:gd name="connsiteY314" fmla="*/ 9336506 h 15135727"/>
              <a:gd name="connsiteX315" fmla="*/ 2671177 w 8128084"/>
              <a:gd name="connsiteY315" fmla="*/ 9189453 h 15135727"/>
              <a:gd name="connsiteX316" fmla="*/ 2684045 w 8128084"/>
              <a:gd name="connsiteY316" fmla="*/ 9109911 h 15135727"/>
              <a:gd name="connsiteX317" fmla="*/ 2580774 w 8128084"/>
              <a:gd name="connsiteY317" fmla="*/ 9069471 h 15135727"/>
              <a:gd name="connsiteX318" fmla="*/ 2546685 w 8128084"/>
              <a:gd name="connsiteY318" fmla="*/ 9051758 h 15135727"/>
              <a:gd name="connsiteX319" fmla="*/ 2436729 w 8128084"/>
              <a:gd name="connsiteY319" fmla="*/ 9056771 h 15135727"/>
              <a:gd name="connsiteX320" fmla="*/ 2372727 w 8128084"/>
              <a:gd name="connsiteY320" fmla="*/ 9259303 h 15135727"/>
              <a:gd name="connsiteX321" fmla="*/ 2261937 w 8128084"/>
              <a:gd name="connsiteY321" fmla="*/ 9168064 h 15135727"/>
              <a:gd name="connsiteX322" fmla="*/ 2237874 w 8128084"/>
              <a:gd name="connsiteY322" fmla="*/ 8999621 h 15135727"/>
              <a:gd name="connsiteX323" fmla="*/ 2079458 w 8128084"/>
              <a:gd name="connsiteY323" fmla="*/ 9020008 h 15135727"/>
              <a:gd name="connsiteX324" fmla="*/ 2026319 w 8128084"/>
              <a:gd name="connsiteY324" fmla="*/ 8827503 h 15135727"/>
              <a:gd name="connsiteX325" fmla="*/ 1833814 w 8128084"/>
              <a:gd name="connsiteY325" fmla="*/ 8822490 h 15135727"/>
              <a:gd name="connsiteX326" fmla="*/ 1705977 w 8128084"/>
              <a:gd name="connsiteY326" fmla="*/ 8941803 h 15135727"/>
              <a:gd name="connsiteX327" fmla="*/ 1693445 w 8128084"/>
              <a:gd name="connsiteY327" fmla="*/ 9048082 h 15135727"/>
              <a:gd name="connsiteX328" fmla="*/ 1575469 w 8128084"/>
              <a:gd name="connsiteY328" fmla="*/ 9099885 h 15135727"/>
              <a:gd name="connsiteX329" fmla="*/ 1477879 w 8128084"/>
              <a:gd name="connsiteY329" fmla="*/ 8936456 h 15135727"/>
              <a:gd name="connsiteX330" fmla="*/ 1347537 w 8128084"/>
              <a:gd name="connsiteY330" fmla="*/ 8879306 h 15135727"/>
              <a:gd name="connsiteX331" fmla="*/ 1220537 w 8128084"/>
              <a:gd name="connsiteY331" fmla="*/ 8799764 h 15135727"/>
              <a:gd name="connsiteX332" fmla="*/ 1106906 w 8128084"/>
              <a:gd name="connsiteY332" fmla="*/ 8783053 h 15135727"/>
              <a:gd name="connsiteX333" fmla="*/ 890337 w 8128084"/>
              <a:gd name="connsiteY333" fmla="*/ 8686800 h 15135727"/>
              <a:gd name="connsiteX334" fmla="*/ 649706 w 8128084"/>
              <a:gd name="connsiteY334" fmla="*/ 8662737 h 15135727"/>
              <a:gd name="connsiteX335" fmla="*/ 385011 w 8128084"/>
              <a:gd name="connsiteY335" fmla="*/ 8566485 h 15135727"/>
              <a:gd name="connsiteX336" fmla="*/ 577516 w 8128084"/>
              <a:gd name="connsiteY336" fmla="*/ 8373979 h 15135727"/>
              <a:gd name="connsiteX337" fmla="*/ 794085 w 8128084"/>
              <a:gd name="connsiteY337" fmla="*/ 8301790 h 15135727"/>
              <a:gd name="connsiteX338" fmla="*/ 745958 w 8128084"/>
              <a:gd name="connsiteY338" fmla="*/ 8133348 h 15135727"/>
              <a:gd name="connsiteX339" fmla="*/ 818148 w 8128084"/>
              <a:gd name="connsiteY339" fmla="*/ 7820527 h 15135727"/>
              <a:gd name="connsiteX340" fmla="*/ 697832 w 8128084"/>
              <a:gd name="connsiteY340" fmla="*/ 7820527 h 15135727"/>
              <a:gd name="connsiteX341" fmla="*/ 625642 w 8128084"/>
              <a:gd name="connsiteY341" fmla="*/ 7916779 h 15135727"/>
              <a:gd name="connsiteX342" fmla="*/ 457200 w 8128084"/>
              <a:gd name="connsiteY342" fmla="*/ 7820527 h 15135727"/>
              <a:gd name="connsiteX343" fmla="*/ 529390 w 8128084"/>
              <a:gd name="connsiteY343" fmla="*/ 7700211 h 15135727"/>
              <a:gd name="connsiteX344" fmla="*/ 715377 w 8128084"/>
              <a:gd name="connsiteY344" fmla="*/ 7748003 h 15135727"/>
              <a:gd name="connsiteX345" fmla="*/ 938464 w 8128084"/>
              <a:gd name="connsiteY345" fmla="*/ 7676148 h 15135727"/>
              <a:gd name="connsiteX346" fmla="*/ 1058779 w 8128084"/>
              <a:gd name="connsiteY346" fmla="*/ 7459579 h 15135727"/>
              <a:gd name="connsiteX347" fmla="*/ 1203158 w 8128084"/>
              <a:gd name="connsiteY347" fmla="*/ 7603958 h 15135727"/>
              <a:gd name="connsiteX348" fmla="*/ 1299411 w 8128084"/>
              <a:gd name="connsiteY348" fmla="*/ 7555832 h 15135727"/>
              <a:gd name="connsiteX349" fmla="*/ 1443790 w 8128084"/>
              <a:gd name="connsiteY349" fmla="*/ 7507706 h 15135727"/>
              <a:gd name="connsiteX350" fmla="*/ 1684421 w 8128084"/>
              <a:gd name="connsiteY350" fmla="*/ 7603958 h 15135727"/>
              <a:gd name="connsiteX351" fmla="*/ 1684421 w 8128084"/>
              <a:gd name="connsiteY351" fmla="*/ 7603958 h 15135727"/>
              <a:gd name="connsiteX352" fmla="*/ 1540042 w 8128084"/>
              <a:gd name="connsiteY352" fmla="*/ 7363327 h 15135727"/>
              <a:gd name="connsiteX353" fmla="*/ 1299411 w 8128084"/>
              <a:gd name="connsiteY353" fmla="*/ 7315200 h 15135727"/>
              <a:gd name="connsiteX354" fmla="*/ 1130969 w 8128084"/>
              <a:gd name="connsiteY354" fmla="*/ 7339264 h 15135727"/>
              <a:gd name="connsiteX355" fmla="*/ 1034716 w 8128084"/>
              <a:gd name="connsiteY355" fmla="*/ 7315200 h 15135727"/>
              <a:gd name="connsiteX356" fmla="*/ 1155032 w 8128084"/>
              <a:gd name="connsiteY356" fmla="*/ 7050506 h 15135727"/>
              <a:gd name="connsiteX357" fmla="*/ 1155032 w 8128084"/>
              <a:gd name="connsiteY357" fmla="*/ 6930190 h 15135727"/>
              <a:gd name="connsiteX358" fmla="*/ 1155032 w 8128084"/>
              <a:gd name="connsiteY358" fmla="*/ 6761748 h 15135727"/>
              <a:gd name="connsiteX359" fmla="*/ 1203158 w 8128084"/>
              <a:gd name="connsiteY359" fmla="*/ 6617369 h 15135727"/>
              <a:gd name="connsiteX360" fmla="*/ 1371600 w 8128084"/>
              <a:gd name="connsiteY360" fmla="*/ 6472990 h 15135727"/>
              <a:gd name="connsiteX361" fmla="*/ 1443790 w 8128084"/>
              <a:gd name="connsiteY361" fmla="*/ 6328611 h 15135727"/>
              <a:gd name="connsiteX362" fmla="*/ 1419727 w 8128084"/>
              <a:gd name="connsiteY362" fmla="*/ 6208295 h 15135727"/>
              <a:gd name="connsiteX363" fmla="*/ 1275348 w 8128084"/>
              <a:gd name="connsiteY363" fmla="*/ 6304548 h 15135727"/>
              <a:gd name="connsiteX364" fmla="*/ 1323474 w 8128084"/>
              <a:gd name="connsiteY364" fmla="*/ 6015790 h 15135727"/>
              <a:gd name="connsiteX365" fmla="*/ 1540042 w 8128084"/>
              <a:gd name="connsiteY365" fmla="*/ 5871411 h 15135727"/>
              <a:gd name="connsiteX366" fmla="*/ 1540042 w 8128084"/>
              <a:gd name="connsiteY366" fmla="*/ 5751095 h 15135727"/>
              <a:gd name="connsiteX367" fmla="*/ 1395664 w 8128084"/>
              <a:gd name="connsiteY367" fmla="*/ 5799221 h 15135727"/>
              <a:gd name="connsiteX368" fmla="*/ 1179095 w 8128084"/>
              <a:gd name="connsiteY368" fmla="*/ 5799221 h 15135727"/>
              <a:gd name="connsiteX369" fmla="*/ 890337 w 8128084"/>
              <a:gd name="connsiteY369" fmla="*/ 5775158 h 15135727"/>
              <a:gd name="connsiteX370" fmla="*/ 697832 w 8128084"/>
              <a:gd name="connsiteY370" fmla="*/ 5606716 h 15135727"/>
              <a:gd name="connsiteX371" fmla="*/ 577516 w 8128084"/>
              <a:gd name="connsiteY371" fmla="*/ 5582653 h 15135727"/>
              <a:gd name="connsiteX372" fmla="*/ 697832 w 8128084"/>
              <a:gd name="connsiteY372" fmla="*/ 5775158 h 15135727"/>
              <a:gd name="connsiteX373" fmla="*/ 409074 w 8128084"/>
              <a:gd name="connsiteY373" fmla="*/ 5799221 h 15135727"/>
              <a:gd name="connsiteX374" fmla="*/ 168442 w 8128084"/>
              <a:gd name="connsiteY374" fmla="*/ 5702969 h 15135727"/>
              <a:gd name="connsiteX375" fmla="*/ 264695 w 8128084"/>
              <a:gd name="connsiteY375" fmla="*/ 5558590 h 15135727"/>
              <a:gd name="connsiteX376" fmla="*/ 144379 w 8128084"/>
              <a:gd name="connsiteY376" fmla="*/ 5510464 h 15135727"/>
              <a:gd name="connsiteX377" fmla="*/ 0 w 8128084"/>
              <a:gd name="connsiteY377" fmla="*/ 5462337 h 15135727"/>
              <a:gd name="connsiteX378" fmla="*/ 96253 w 8128084"/>
              <a:gd name="connsiteY378"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42827 w 8128084"/>
              <a:gd name="connsiteY202" fmla="*/ 14383753 h 15135727"/>
              <a:gd name="connsiteX203" fmla="*/ 4403558 w 8128084"/>
              <a:gd name="connsiteY203" fmla="*/ 14437895 h 15135727"/>
              <a:gd name="connsiteX204" fmla="*/ 4340058 w 8128084"/>
              <a:gd name="connsiteY204" fmla="*/ 14475995 h 15135727"/>
              <a:gd name="connsiteX205" fmla="*/ 4303127 w 8128084"/>
              <a:gd name="connsiteY205" fmla="*/ 14364703 h 15135727"/>
              <a:gd name="connsiteX206" fmla="*/ 4276892 w 8128084"/>
              <a:gd name="connsiteY206" fmla="*/ 14296190 h 15135727"/>
              <a:gd name="connsiteX207" fmla="*/ 4235116 w 8128084"/>
              <a:gd name="connsiteY207" fmla="*/ 14341642 h 15135727"/>
              <a:gd name="connsiteX208" fmla="*/ 4162927 w 8128084"/>
              <a:gd name="connsiteY208" fmla="*/ 14389769 h 15135727"/>
              <a:gd name="connsiteX209" fmla="*/ 4137527 w 8128084"/>
              <a:gd name="connsiteY209" fmla="*/ 14364369 h 15135727"/>
              <a:gd name="connsiteX210" fmla="*/ 3998327 w 8128084"/>
              <a:gd name="connsiteY210" fmla="*/ 14409153 h 15135727"/>
              <a:gd name="connsiteX211" fmla="*/ 4023727 w 8128084"/>
              <a:gd name="connsiteY211" fmla="*/ 14275803 h 15135727"/>
              <a:gd name="connsiteX212" fmla="*/ 3915945 w 8128084"/>
              <a:gd name="connsiteY212" fmla="*/ 14289840 h 15135727"/>
              <a:gd name="connsiteX213" fmla="*/ 3801979 w 8128084"/>
              <a:gd name="connsiteY213" fmla="*/ 14293516 h 15135727"/>
              <a:gd name="connsiteX214" fmla="*/ 3719764 w 8128084"/>
              <a:gd name="connsiteY214" fmla="*/ 14415169 h 15135727"/>
              <a:gd name="connsiteX215" fmla="*/ 3625850 w 8128084"/>
              <a:gd name="connsiteY215" fmla="*/ 14616364 h 15135727"/>
              <a:gd name="connsiteX216" fmla="*/ 3513221 w 8128084"/>
              <a:gd name="connsiteY216" fmla="*/ 14726653 h 15135727"/>
              <a:gd name="connsiteX217" fmla="*/ 3583071 w 8128084"/>
              <a:gd name="connsiteY217" fmla="*/ 14832932 h 15135727"/>
              <a:gd name="connsiteX218" fmla="*/ 3633537 w 8128084"/>
              <a:gd name="connsiteY218" fmla="*/ 14967285 h 15135727"/>
              <a:gd name="connsiteX219" fmla="*/ 3609474 w 8128084"/>
              <a:gd name="connsiteY219" fmla="*/ 15087600 h 15135727"/>
              <a:gd name="connsiteX220" fmla="*/ 3479132 w 8128084"/>
              <a:gd name="connsiteY220" fmla="*/ 14975974 h 15135727"/>
              <a:gd name="connsiteX221" fmla="*/ 3304340 w 8128084"/>
              <a:gd name="connsiteY221" fmla="*/ 14949237 h 15135727"/>
              <a:gd name="connsiteX222" fmla="*/ 3261227 w 8128084"/>
              <a:gd name="connsiteY222" fmla="*/ 14787145 h 15135727"/>
              <a:gd name="connsiteX223" fmla="*/ 3128211 w 8128084"/>
              <a:gd name="connsiteY223" fmla="*/ 14919158 h 15135727"/>
              <a:gd name="connsiteX224" fmla="*/ 3090277 w 8128084"/>
              <a:gd name="connsiteY224" fmla="*/ 15075903 h 15135727"/>
              <a:gd name="connsiteX225" fmla="*/ 2959769 w 8128084"/>
              <a:gd name="connsiteY225" fmla="*/ 15135727 h 15135727"/>
              <a:gd name="connsiteX226" fmla="*/ 2891256 w 8128084"/>
              <a:gd name="connsiteY226" fmla="*/ 14945895 h 15135727"/>
              <a:gd name="connsiteX227" fmla="*/ 2829927 w 8128084"/>
              <a:gd name="connsiteY227" fmla="*/ 14872703 h 15135727"/>
              <a:gd name="connsiteX228" fmla="*/ 2887579 w 8128084"/>
              <a:gd name="connsiteY228" fmla="*/ 14774779 h 15135727"/>
              <a:gd name="connsiteX229" fmla="*/ 2779127 w 8128084"/>
              <a:gd name="connsiteY229" fmla="*/ 14694903 h 15135727"/>
              <a:gd name="connsiteX230" fmla="*/ 2839453 w 8128084"/>
              <a:gd name="connsiteY230" fmla="*/ 14582274 h 15135727"/>
              <a:gd name="connsiteX231" fmla="*/ 2935706 w 8128084"/>
              <a:gd name="connsiteY231" fmla="*/ 14510085 h 15135727"/>
              <a:gd name="connsiteX232" fmla="*/ 2948406 w 8128084"/>
              <a:gd name="connsiteY232" fmla="*/ 14554535 h 15135727"/>
              <a:gd name="connsiteX233" fmla="*/ 2855327 w 8128084"/>
              <a:gd name="connsiteY233" fmla="*/ 14371053 h 15135727"/>
              <a:gd name="connsiteX234" fmla="*/ 3014077 w 8128084"/>
              <a:gd name="connsiteY234" fmla="*/ 14447253 h 15135727"/>
              <a:gd name="connsiteX235" fmla="*/ 3029285 w 8128084"/>
              <a:gd name="connsiteY235" fmla="*/ 14363032 h 15135727"/>
              <a:gd name="connsiteX236" fmla="*/ 3152274 w 8128084"/>
              <a:gd name="connsiteY236" fmla="*/ 14341642 h 15135727"/>
              <a:gd name="connsiteX237" fmla="*/ 3226135 w 8128084"/>
              <a:gd name="connsiteY237" fmla="*/ 14269453 h 15135727"/>
              <a:gd name="connsiteX238" fmla="*/ 3152274 w 8128084"/>
              <a:gd name="connsiteY238" fmla="*/ 14197264 h 15135727"/>
              <a:gd name="connsiteX239" fmla="*/ 3152274 w 8128084"/>
              <a:gd name="connsiteY239" fmla="*/ 14052885 h 15135727"/>
              <a:gd name="connsiteX240" fmla="*/ 3086435 w 8128084"/>
              <a:gd name="connsiteY240" fmla="*/ 14037845 h 15135727"/>
              <a:gd name="connsiteX241" fmla="*/ 3056021 w 8128084"/>
              <a:gd name="connsiteY241" fmla="*/ 14153148 h 15135727"/>
              <a:gd name="connsiteX242" fmla="*/ 2935706 w 8128084"/>
              <a:gd name="connsiteY242" fmla="*/ 14076948 h 15135727"/>
              <a:gd name="connsiteX243" fmla="*/ 2863516 w 8128084"/>
              <a:gd name="connsiteY243" fmla="*/ 14093324 h 15135727"/>
              <a:gd name="connsiteX244" fmla="*/ 2804527 w 8128084"/>
              <a:gd name="connsiteY244" fmla="*/ 14218653 h 15135727"/>
              <a:gd name="connsiteX245" fmla="*/ 2719137 w 8128084"/>
              <a:gd name="connsiteY245" fmla="*/ 14197264 h 15135727"/>
              <a:gd name="connsiteX246" fmla="*/ 2653298 w 8128084"/>
              <a:gd name="connsiteY246" fmla="*/ 14248064 h 15135727"/>
              <a:gd name="connsiteX247" fmla="*/ 2560721 w 8128084"/>
              <a:gd name="connsiteY247" fmla="*/ 14150474 h 15135727"/>
              <a:gd name="connsiteX248" fmla="*/ 2436729 w 8128084"/>
              <a:gd name="connsiteY248" fmla="*/ 13804566 h 15135727"/>
              <a:gd name="connsiteX249" fmla="*/ 2550527 w 8128084"/>
              <a:gd name="connsiteY249" fmla="*/ 13805903 h 15135727"/>
              <a:gd name="connsiteX250" fmla="*/ 2729498 w 8128084"/>
              <a:gd name="connsiteY250" fmla="*/ 13812253 h 15135727"/>
              <a:gd name="connsiteX251" fmla="*/ 2633077 w 8128084"/>
              <a:gd name="connsiteY251" fmla="*/ 13755103 h 15135727"/>
              <a:gd name="connsiteX252" fmla="*/ 2553369 w 8128084"/>
              <a:gd name="connsiteY252" fmla="*/ 13475369 h 15135727"/>
              <a:gd name="connsiteX253" fmla="*/ 2658645 w 8128084"/>
              <a:gd name="connsiteY253" fmla="*/ 13224711 h 15135727"/>
              <a:gd name="connsiteX254" fmla="*/ 2719137 w 8128084"/>
              <a:gd name="connsiteY254" fmla="*/ 13042232 h 15135727"/>
              <a:gd name="connsiteX255" fmla="*/ 2791327 w 8128084"/>
              <a:gd name="connsiteY255" fmla="*/ 12945979 h 15135727"/>
              <a:gd name="connsiteX256" fmla="*/ 2969627 w 8128084"/>
              <a:gd name="connsiteY256" fmla="*/ 12929603 h 15135727"/>
              <a:gd name="connsiteX257" fmla="*/ 3031958 w 8128084"/>
              <a:gd name="connsiteY257" fmla="*/ 13090358 h 15135727"/>
              <a:gd name="connsiteX258" fmla="*/ 3102977 w 8128084"/>
              <a:gd name="connsiteY258" fmla="*/ 12974053 h 15135727"/>
              <a:gd name="connsiteX259" fmla="*/ 3043321 w 8128084"/>
              <a:gd name="connsiteY259" fmla="*/ 12836024 h 15135727"/>
              <a:gd name="connsiteX260" fmla="*/ 2849479 w 8128084"/>
              <a:gd name="connsiteY260" fmla="*/ 12815637 h 15135727"/>
              <a:gd name="connsiteX261" fmla="*/ 2815390 w 8128084"/>
              <a:gd name="connsiteY261" fmla="*/ 12777537 h 15135727"/>
              <a:gd name="connsiteX262" fmla="*/ 2887077 w 8128084"/>
              <a:gd name="connsiteY262" fmla="*/ 12586703 h 15135727"/>
              <a:gd name="connsiteX263" fmla="*/ 3153777 w 8128084"/>
              <a:gd name="connsiteY263" fmla="*/ 12516853 h 15135727"/>
              <a:gd name="connsiteX264" fmla="*/ 3239837 w 8128084"/>
              <a:gd name="connsiteY264" fmla="*/ 12311314 h 15135727"/>
              <a:gd name="connsiteX265" fmla="*/ 3104148 w 8128084"/>
              <a:gd name="connsiteY265" fmla="*/ 12320337 h 15135727"/>
              <a:gd name="connsiteX266" fmla="*/ 3040648 w 8128084"/>
              <a:gd name="connsiteY266" fmla="*/ 12320337 h 15135727"/>
              <a:gd name="connsiteX267" fmla="*/ 2956927 w 8128084"/>
              <a:gd name="connsiteY267" fmla="*/ 12237453 h 15135727"/>
              <a:gd name="connsiteX268" fmla="*/ 3007895 w 8128084"/>
              <a:gd name="connsiteY268" fmla="*/ 12079706 h 15135727"/>
              <a:gd name="connsiteX269" fmla="*/ 2810042 w 8128084"/>
              <a:gd name="connsiteY269" fmla="*/ 11954377 h 15135727"/>
              <a:gd name="connsiteX270" fmla="*/ 2863516 w 8128084"/>
              <a:gd name="connsiteY270" fmla="*/ 11694695 h 15135727"/>
              <a:gd name="connsiteX271" fmla="*/ 2817227 w 8128084"/>
              <a:gd name="connsiteY271" fmla="*/ 11507203 h 15135727"/>
              <a:gd name="connsiteX272" fmla="*/ 2911642 w 8128084"/>
              <a:gd name="connsiteY272" fmla="*/ 11454064 h 15135727"/>
              <a:gd name="connsiteX273" fmla="*/ 2988677 w 8128084"/>
              <a:gd name="connsiteY273" fmla="*/ 11494503 h 15135727"/>
              <a:gd name="connsiteX274" fmla="*/ 3011571 w 8128084"/>
              <a:gd name="connsiteY274" fmla="*/ 11454064 h 15135727"/>
              <a:gd name="connsiteX275" fmla="*/ 2850482 w 8128084"/>
              <a:gd name="connsiteY275" fmla="*/ 11381874 h 15135727"/>
              <a:gd name="connsiteX276" fmla="*/ 2993858 w 8128084"/>
              <a:gd name="connsiteY276" fmla="*/ 11266571 h 15135727"/>
              <a:gd name="connsiteX277" fmla="*/ 3007895 w 8128084"/>
              <a:gd name="connsiteY277" fmla="*/ 11189369 h 15135727"/>
              <a:gd name="connsiteX278" fmla="*/ 2874879 w 8128084"/>
              <a:gd name="connsiteY278" fmla="*/ 11179342 h 15135727"/>
              <a:gd name="connsiteX279" fmla="*/ 2919329 w 8128084"/>
              <a:gd name="connsiteY279" fmla="*/ 11023600 h 15135727"/>
              <a:gd name="connsiteX280" fmla="*/ 2887579 w 8128084"/>
              <a:gd name="connsiteY280" fmla="*/ 10924674 h 15135727"/>
              <a:gd name="connsiteX281" fmla="*/ 2760914 w 8128084"/>
              <a:gd name="connsiteY281" fmla="*/ 11065377 h 15135727"/>
              <a:gd name="connsiteX282" fmla="*/ 2667000 w 8128084"/>
              <a:gd name="connsiteY282" fmla="*/ 10969124 h 15135727"/>
              <a:gd name="connsiteX283" fmla="*/ 2607845 w 8128084"/>
              <a:gd name="connsiteY283" fmla="*/ 11071727 h 15135727"/>
              <a:gd name="connsiteX284" fmla="*/ 2526632 w 8128084"/>
              <a:gd name="connsiteY284" fmla="*/ 11117179 h 15135727"/>
              <a:gd name="connsiteX285" fmla="*/ 2410827 w 8128084"/>
              <a:gd name="connsiteY285" fmla="*/ 11100803 h 15135727"/>
              <a:gd name="connsiteX286" fmla="*/ 2334127 w 8128084"/>
              <a:gd name="connsiteY286" fmla="*/ 10996864 h 15135727"/>
              <a:gd name="connsiteX287" fmla="*/ 2358190 w 8128084"/>
              <a:gd name="connsiteY287" fmla="*/ 10732169 h 15135727"/>
              <a:gd name="connsiteX288" fmla="*/ 2372227 w 8128084"/>
              <a:gd name="connsiteY288" fmla="*/ 10689390 h 15135727"/>
              <a:gd name="connsiteX289" fmla="*/ 2533316 w 8128084"/>
              <a:gd name="connsiteY289" fmla="*/ 10574087 h 15135727"/>
              <a:gd name="connsiteX290" fmla="*/ 2598821 w 8128084"/>
              <a:gd name="connsiteY290" fmla="*/ 10684042 h 15135727"/>
              <a:gd name="connsiteX291" fmla="*/ 2683877 w 8128084"/>
              <a:gd name="connsiteY291" fmla="*/ 10745203 h 15135727"/>
              <a:gd name="connsiteX292" fmla="*/ 2767264 w 8128084"/>
              <a:gd name="connsiteY292" fmla="*/ 10684042 h 15135727"/>
              <a:gd name="connsiteX293" fmla="*/ 2646948 w 8128084"/>
              <a:gd name="connsiteY293" fmla="*/ 10515600 h 15135727"/>
              <a:gd name="connsiteX294" fmla="*/ 2815390 w 8128084"/>
              <a:gd name="connsiteY294" fmla="*/ 10395285 h 15135727"/>
              <a:gd name="connsiteX295" fmla="*/ 2899777 w 8128084"/>
              <a:gd name="connsiteY295" fmla="*/ 10453103 h 15135727"/>
              <a:gd name="connsiteX296" fmla="*/ 2899777 w 8128084"/>
              <a:gd name="connsiteY296" fmla="*/ 10586453 h 15135727"/>
              <a:gd name="connsiteX297" fmla="*/ 2982327 w 8128084"/>
              <a:gd name="connsiteY297" fmla="*/ 10459453 h 15135727"/>
              <a:gd name="connsiteX298" fmla="*/ 3080085 w 8128084"/>
              <a:gd name="connsiteY298" fmla="*/ 10419348 h 15135727"/>
              <a:gd name="connsiteX299" fmla="*/ 3248527 w 8128084"/>
              <a:gd name="connsiteY299" fmla="*/ 10539664 h 15135727"/>
              <a:gd name="connsiteX300" fmla="*/ 3320716 w 8128084"/>
              <a:gd name="connsiteY300" fmla="*/ 10659979 h 15135727"/>
              <a:gd name="connsiteX301" fmla="*/ 3465095 w 8128084"/>
              <a:gd name="connsiteY301" fmla="*/ 10659979 h 15135727"/>
              <a:gd name="connsiteX302" fmla="*/ 3441032 w 8128084"/>
              <a:gd name="connsiteY302" fmla="*/ 10491537 h 15135727"/>
              <a:gd name="connsiteX303" fmla="*/ 3356977 w 8128084"/>
              <a:gd name="connsiteY303" fmla="*/ 10408653 h 15135727"/>
              <a:gd name="connsiteX304" fmla="*/ 3348456 w 8128084"/>
              <a:gd name="connsiteY304" fmla="*/ 10282656 h 15135727"/>
              <a:gd name="connsiteX305" fmla="*/ 3198227 w 8128084"/>
              <a:gd name="connsiteY305" fmla="*/ 10319753 h 15135727"/>
              <a:gd name="connsiteX306" fmla="*/ 3152274 w 8128084"/>
              <a:gd name="connsiteY306" fmla="*/ 10250906 h 15135727"/>
              <a:gd name="connsiteX307" fmla="*/ 3176337 w 8128084"/>
              <a:gd name="connsiteY307" fmla="*/ 10178716 h 15135727"/>
              <a:gd name="connsiteX308" fmla="*/ 3104148 w 8128084"/>
              <a:gd name="connsiteY308" fmla="*/ 10154653 h 15135727"/>
              <a:gd name="connsiteX309" fmla="*/ 2975977 w 8128084"/>
              <a:gd name="connsiteY309" fmla="*/ 10167353 h 15135727"/>
              <a:gd name="connsiteX310" fmla="*/ 3007895 w 8128084"/>
              <a:gd name="connsiteY310" fmla="*/ 9962148 h 15135727"/>
              <a:gd name="connsiteX311" fmla="*/ 3176337 w 8128084"/>
              <a:gd name="connsiteY311" fmla="*/ 9889958 h 15135727"/>
              <a:gd name="connsiteX312" fmla="*/ 2959769 w 8128084"/>
              <a:gd name="connsiteY312" fmla="*/ 9504948 h 15135727"/>
              <a:gd name="connsiteX313" fmla="*/ 2791327 w 8128084"/>
              <a:gd name="connsiteY313" fmla="*/ 9456821 h 15135727"/>
              <a:gd name="connsiteX314" fmla="*/ 2574758 w 8128084"/>
              <a:gd name="connsiteY314" fmla="*/ 9336506 h 15135727"/>
              <a:gd name="connsiteX315" fmla="*/ 2671177 w 8128084"/>
              <a:gd name="connsiteY315" fmla="*/ 9189453 h 15135727"/>
              <a:gd name="connsiteX316" fmla="*/ 2684045 w 8128084"/>
              <a:gd name="connsiteY316" fmla="*/ 9109911 h 15135727"/>
              <a:gd name="connsiteX317" fmla="*/ 2580774 w 8128084"/>
              <a:gd name="connsiteY317" fmla="*/ 9069471 h 15135727"/>
              <a:gd name="connsiteX318" fmla="*/ 2546685 w 8128084"/>
              <a:gd name="connsiteY318" fmla="*/ 9051758 h 15135727"/>
              <a:gd name="connsiteX319" fmla="*/ 2436729 w 8128084"/>
              <a:gd name="connsiteY319" fmla="*/ 9056771 h 15135727"/>
              <a:gd name="connsiteX320" fmla="*/ 2372727 w 8128084"/>
              <a:gd name="connsiteY320" fmla="*/ 9259303 h 15135727"/>
              <a:gd name="connsiteX321" fmla="*/ 2261937 w 8128084"/>
              <a:gd name="connsiteY321" fmla="*/ 9168064 h 15135727"/>
              <a:gd name="connsiteX322" fmla="*/ 2237874 w 8128084"/>
              <a:gd name="connsiteY322" fmla="*/ 8999621 h 15135727"/>
              <a:gd name="connsiteX323" fmla="*/ 2079458 w 8128084"/>
              <a:gd name="connsiteY323" fmla="*/ 9020008 h 15135727"/>
              <a:gd name="connsiteX324" fmla="*/ 2026319 w 8128084"/>
              <a:gd name="connsiteY324" fmla="*/ 8827503 h 15135727"/>
              <a:gd name="connsiteX325" fmla="*/ 1833814 w 8128084"/>
              <a:gd name="connsiteY325" fmla="*/ 8822490 h 15135727"/>
              <a:gd name="connsiteX326" fmla="*/ 1705977 w 8128084"/>
              <a:gd name="connsiteY326" fmla="*/ 8941803 h 15135727"/>
              <a:gd name="connsiteX327" fmla="*/ 1693445 w 8128084"/>
              <a:gd name="connsiteY327" fmla="*/ 9048082 h 15135727"/>
              <a:gd name="connsiteX328" fmla="*/ 1575469 w 8128084"/>
              <a:gd name="connsiteY328" fmla="*/ 9099885 h 15135727"/>
              <a:gd name="connsiteX329" fmla="*/ 1477879 w 8128084"/>
              <a:gd name="connsiteY329" fmla="*/ 8936456 h 15135727"/>
              <a:gd name="connsiteX330" fmla="*/ 1347537 w 8128084"/>
              <a:gd name="connsiteY330" fmla="*/ 8879306 h 15135727"/>
              <a:gd name="connsiteX331" fmla="*/ 1220537 w 8128084"/>
              <a:gd name="connsiteY331" fmla="*/ 8799764 h 15135727"/>
              <a:gd name="connsiteX332" fmla="*/ 1106906 w 8128084"/>
              <a:gd name="connsiteY332" fmla="*/ 8783053 h 15135727"/>
              <a:gd name="connsiteX333" fmla="*/ 890337 w 8128084"/>
              <a:gd name="connsiteY333" fmla="*/ 8686800 h 15135727"/>
              <a:gd name="connsiteX334" fmla="*/ 649706 w 8128084"/>
              <a:gd name="connsiteY334" fmla="*/ 8662737 h 15135727"/>
              <a:gd name="connsiteX335" fmla="*/ 385011 w 8128084"/>
              <a:gd name="connsiteY335" fmla="*/ 8566485 h 15135727"/>
              <a:gd name="connsiteX336" fmla="*/ 455027 w 8128084"/>
              <a:gd name="connsiteY336" fmla="*/ 8421103 h 15135727"/>
              <a:gd name="connsiteX337" fmla="*/ 577516 w 8128084"/>
              <a:gd name="connsiteY337" fmla="*/ 8373979 h 15135727"/>
              <a:gd name="connsiteX338" fmla="*/ 794085 w 8128084"/>
              <a:gd name="connsiteY338" fmla="*/ 8301790 h 15135727"/>
              <a:gd name="connsiteX339" fmla="*/ 745958 w 8128084"/>
              <a:gd name="connsiteY339" fmla="*/ 8133348 h 15135727"/>
              <a:gd name="connsiteX340" fmla="*/ 818148 w 8128084"/>
              <a:gd name="connsiteY340" fmla="*/ 7820527 h 15135727"/>
              <a:gd name="connsiteX341" fmla="*/ 697832 w 8128084"/>
              <a:gd name="connsiteY341" fmla="*/ 7820527 h 15135727"/>
              <a:gd name="connsiteX342" fmla="*/ 625642 w 8128084"/>
              <a:gd name="connsiteY342" fmla="*/ 7916779 h 15135727"/>
              <a:gd name="connsiteX343" fmla="*/ 457200 w 8128084"/>
              <a:gd name="connsiteY343" fmla="*/ 7820527 h 15135727"/>
              <a:gd name="connsiteX344" fmla="*/ 529390 w 8128084"/>
              <a:gd name="connsiteY344" fmla="*/ 7700211 h 15135727"/>
              <a:gd name="connsiteX345" fmla="*/ 715377 w 8128084"/>
              <a:gd name="connsiteY345" fmla="*/ 7748003 h 15135727"/>
              <a:gd name="connsiteX346" fmla="*/ 938464 w 8128084"/>
              <a:gd name="connsiteY346" fmla="*/ 7676148 h 15135727"/>
              <a:gd name="connsiteX347" fmla="*/ 1058779 w 8128084"/>
              <a:gd name="connsiteY347" fmla="*/ 7459579 h 15135727"/>
              <a:gd name="connsiteX348" fmla="*/ 1203158 w 8128084"/>
              <a:gd name="connsiteY348" fmla="*/ 7603958 h 15135727"/>
              <a:gd name="connsiteX349" fmla="*/ 1299411 w 8128084"/>
              <a:gd name="connsiteY349" fmla="*/ 7555832 h 15135727"/>
              <a:gd name="connsiteX350" fmla="*/ 1443790 w 8128084"/>
              <a:gd name="connsiteY350" fmla="*/ 7507706 h 15135727"/>
              <a:gd name="connsiteX351" fmla="*/ 1684421 w 8128084"/>
              <a:gd name="connsiteY351" fmla="*/ 7603958 h 15135727"/>
              <a:gd name="connsiteX352" fmla="*/ 1684421 w 8128084"/>
              <a:gd name="connsiteY352" fmla="*/ 7603958 h 15135727"/>
              <a:gd name="connsiteX353" fmla="*/ 1540042 w 8128084"/>
              <a:gd name="connsiteY353" fmla="*/ 7363327 h 15135727"/>
              <a:gd name="connsiteX354" fmla="*/ 1299411 w 8128084"/>
              <a:gd name="connsiteY354" fmla="*/ 7315200 h 15135727"/>
              <a:gd name="connsiteX355" fmla="*/ 1130969 w 8128084"/>
              <a:gd name="connsiteY355" fmla="*/ 7339264 h 15135727"/>
              <a:gd name="connsiteX356" fmla="*/ 1034716 w 8128084"/>
              <a:gd name="connsiteY356" fmla="*/ 7315200 h 15135727"/>
              <a:gd name="connsiteX357" fmla="*/ 1155032 w 8128084"/>
              <a:gd name="connsiteY357" fmla="*/ 7050506 h 15135727"/>
              <a:gd name="connsiteX358" fmla="*/ 1155032 w 8128084"/>
              <a:gd name="connsiteY358" fmla="*/ 6930190 h 15135727"/>
              <a:gd name="connsiteX359" fmla="*/ 1155032 w 8128084"/>
              <a:gd name="connsiteY359" fmla="*/ 6761748 h 15135727"/>
              <a:gd name="connsiteX360" fmla="*/ 1203158 w 8128084"/>
              <a:gd name="connsiteY360" fmla="*/ 6617369 h 15135727"/>
              <a:gd name="connsiteX361" fmla="*/ 1371600 w 8128084"/>
              <a:gd name="connsiteY361" fmla="*/ 6472990 h 15135727"/>
              <a:gd name="connsiteX362" fmla="*/ 1443790 w 8128084"/>
              <a:gd name="connsiteY362" fmla="*/ 6328611 h 15135727"/>
              <a:gd name="connsiteX363" fmla="*/ 1419727 w 8128084"/>
              <a:gd name="connsiteY363" fmla="*/ 6208295 h 15135727"/>
              <a:gd name="connsiteX364" fmla="*/ 1275348 w 8128084"/>
              <a:gd name="connsiteY364" fmla="*/ 6304548 h 15135727"/>
              <a:gd name="connsiteX365" fmla="*/ 1323474 w 8128084"/>
              <a:gd name="connsiteY365" fmla="*/ 6015790 h 15135727"/>
              <a:gd name="connsiteX366" fmla="*/ 1540042 w 8128084"/>
              <a:gd name="connsiteY366" fmla="*/ 5871411 h 15135727"/>
              <a:gd name="connsiteX367" fmla="*/ 1540042 w 8128084"/>
              <a:gd name="connsiteY367" fmla="*/ 5751095 h 15135727"/>
              <a:gd name="connsiteX368" fmla="*/ 1395664 w 8128084"/>
              <a:gd name="connsiteY368" fmla="*/ 5799221 h 15135727"/>
              <a:gd name="connsiteX369" fmla="*/ 1179095 w 8128084"/>
              <a:gd name="connsiteY369" fmla="*/ 5799221 h 15135727"/>
              <a:gd name="connsiteX370" fmla="*/ 890337 w 8128084"/>
              <a:gd name="connsiteY370" fmla="*/ 5775158 h 15135727"/>
              <a:gd name="connsiteX371" fmla="*/ 697832 w 8128084"/>
              <a:gd name="connsiteY371" fmla="*/ 5606716 h 15135727"/>
              <a:gd name="connsiteX372" fmla="*/ 577516 w 8128084"/>
              <a:gd name="connsiteY372" fmla="*/ 5582653 h 15135727"/>
              <a:gd name="connsiteX373" fmla="*/ 697832 w 8128084"/>
              <a:gd name="connsiteY373" fmla="*/ 5775158 h 15135727"/>
              <a:gd name="connsiteX374" fmla="*/ 409074 w 8128084"/>
              <a:gd name="connsiteY374" fmla="*/ 5799221 h 15135727"/>
              <a:gd name="connsiteX375" fmla="*/ 168442 w 8128084"/>
              <a:gd name="connsiteY375" fmla="*/ 5702969 h 15135727"/>
              <a:gd name="connsiteX376" fmla="*/ 264695 w 8128084"/>
              <a:gd name="connsiteY376" fmla="*/ 5558590 h 15135727"/>
              <a:gd name="connsiteX377" fmla="*/ 144379 w 8128084"/>
              <a:gd name="connsiteY377" fmla="*/ 5510464 h 15135727"/>
              <a:gd name="connsiteX378" fmla="*/ 0 w 8128084"/>
              <a:gd name="connsiteY378" fmla="*/ 5462337 h 15135727"/>
              <a:gd name="connsiteX379" fmla="*/ 96253 w 8128084"/>
              <a:gd name="connsiteY379"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42827 w 8128084"/>
              <a:gd name="connsiteY202" fmla="*/ 14383753 h 15135727"/>
              <a:gd name="connsiteX203" fmla="*/ 4403558 w 8128084"/>
              <a:gd name="connsiteY203" fmla="*/ 14437895 h 15135727"/>
              <a:gd name="connsiteX204" fmla="*/ 4340058 w 8128084"/>
              <a:gd name="connsiteY204" fmla="*/ 14475995 h 15135727"/>
              <a:gd name="connsiteX205" fmla="*/ 4303127 w 8128084"/>
              <a:gd name="connsiteY205" fmla="*/ 14364703 h 15135727"/>
              <a:gd name="connsiteX206" fmla="*/ 4276892 w 8128084"/>
              <a:gd name="connsiteY206" fmla="*/ 14296190 h 15135727"/>
              <a:gd name="connsiteX207" fmla="*/ 4235116 w 8128084"/>
              <a:gd name="connsiteY207" fmla="*/ 14341642 h 15135727"/>
              <a:gd name="connsiteX208" fmla="*/ 4162927 w 8128084"/>
              <a:gd name="connsiteY208" fmla="*/ 14389769 h 15135727"/>
              <a:gd name="connsiteX209" fmla="*/ 4137527 w 8128084"/>
              <a:gd name="connsiteY209" fmla="*/ 14364369 h 15135727"/>
              <a:gd name="connsiteX210" fmla="*/ 3998327 w 8128084"/>
              <a:gd name="connsiteY210" fmla="*/ 14409153 h 15135727"/>
              <a:gd name="connsiteX211" fmla="*/ 4023727 w 8128084"/>
              <a:gd name="connsiteY211" fmla="*/ 14275803 h 15135727"/>
              <a:gd name="connsiteX212" fmla="*/ 3915945 w 8128084"/>
              <a:gd name="connsiteY212" fmla="*/ 14289840 h 15135727"/>
              <a:gd name="connsiteX213" fmla="*/ 3801979 w 8128084"/>
              <a:gd name="connsiteY213" fmla="*/ 14293516 h 15135727"/>
              <a:gd name="connsiteX214" fmla="*/ 3719764 w 8128084"/>
              <a:gd name="connsiteY214" fmla="*/ 14415169 h 15135727"/>
              <a:gd name="connsiteX215" fmla="*/ 3625850 w 8128084"/>
              <a:gd name="connsiteY215" fmla="*/ 14616364 h 15135727"/>
              <a:gd name="connsiteX216" fmla="*/ 3513221 w 8128084"/>
              <a:gd name="connsiteY216" fmla="*/ 14726653 h 15135727"/>
              <a:gd name="connsiteX217" fmla="*/ 3583071 w 8128084"/>
              <a:gd name="connsiteY217" fmla="*/ 14832932 h 15135727"/>
              <a:gd name="connsiteX218" fmla="*/ 3633537 w 8128084"/>
              <a:gd name="connsiteY218" fmla="*/ 14967285 h 15135727"/>
              <a:gd name="connsiteX219" fmla="*/ 3609474 w 8128084"/>
              <a:gd name="connsiteY219" fmla="*/ 15087600 h 15135727"/>
              <a:gd name="connsiteX220" fmla="*/ 3479132 w 8128084"/>
              <a:gd name="connsiteY220" fmla="*/ 14975974 h 15135727"/>
              <a:gd name="connsiteX221" fmla="*/ 3304340 w 8128084"/>
              <a:gd name="connsiteY221" fmla="*/ 14949237 h 15135727"/>
              <a:gd name="connsiteX222" fmla="*/ 3261227 w 8128084"/>
              <a:gd name="connsiteY222" fmla="*/ 14787145 h 15135727"/>
              <a:gd name="connsiteX223" fmla="*/ 3128211 w 8128084"/>
              <a:gd name="connsiteY223" fmla="*/ 14919158 h 15135727"/>
              <a:gd name="connsiteX224" fmla="*/ 3090277 w 8128084"/>
              <a:gd name="connsiteY224" fmla="*/ 15075903 h 15135727"/>
              <a:gd name="connsiteX225" fmla="*/ 2959769 w 8128084"/>
              <a:gd name="connsiteY225" fmla="*/ 15135727 h 15135727"/>
              <a:gd name="connsiteX226" fmla="*/ 2891256 w 8128084"/>
              <a:gd name="connsiteY226" fmla="*/ 14945895 h 15135727"/>
              <a:gd name="connsiteX227" fmla="*/ 2829927 w 8128084"/>
              <a:gd name="connsiteY227" fmla="*/ 14872703 h 15135727"/>
              <a:gd name="connsiteX228" fmla="*/ 2887579 w 8128084"/>
              <a:gd name="connsiteY228" fmla="*/ 14774779 h 15135727"/>
              <a:gd name="connsiteX229" fmla="*/ 2779127 w 8128084"/>
              <a:gd name="connsiteY229" fmla="*/ 14694903 h 15135727"/>
              <a:gd name="connsiteX230" fmla="*/ 2839453 w 8128084"/>
              <a:gd name="connsiteY230" fmla="*/ 14582274 h 15135727"/>
              <a:gd name="connsiteX231" fmla="*/ 2935706 w 8128084"/>
              <a:gd name="connsiteY231" fmla="*/ 14510085 h 15135727"/>
              <a:gd name="connsiteX232" fmla="*/ 2948406 w 8128084"/>
              <a:gd name="connsiteY232" fmla="*/ 14554535 h 15135727"/>
              <a:gd name="connsiteX233" fmla="*/ 2855327 w 8128084"/>
              <a:gd name="connsiteY233" fmla="*/ 14371053 h 15135727"/>
              <a:gd name="connsiteX234" fmla="*/ 3014077 w 8128084"/>
              <a:gd name="connsiteY234" fmla="*/ 14447253 h 15135727"/>
              <a:gd name="connsiteX235" fmla="*/ 3029285 w 8128084"/>
              <a:gd name="connsiteY235" fmla="*/ 14363032 h 15135727"/>
              <a:gd name="connsiteX236" fmla="*/ 3152274 w 8128084"/>
              <a:gd name="connsiteY236" fmla="*/ 14341642 h 15135727"/>
              <a:gd name="connsiteX237" fmla="*/ 3226135 w 8128084"/>
              <a:gd name="connsiteY237" fmla="*/ 14269453 h 15135727"/>
              <a:gd name="connsiteX238" fmla="*/ 3152274 w 8128084"/>
              <a:gd name="connsiteY238" fmla="*/ 14197264 h 15135727"/>
              <a:gd name="connsiteX239" fmla="*/ 3152274 w 8128084"/>
              <a:gd name="connsiteY239" fmla="*/ 14052885 h 15135727"/>
              <a:gd name="connsiteX240" fmla="*/ 3086435 w 8128084"/>
              <a:gd name="connsiteY240" fmla="*/ 14037845 h 15135727"/>
              <a:gd name="connsiteX241" fmla="*/ 3056021 w 8128084"/>
              <a:gd name="connsiteY241" fmla="*/ 14153148 h 15135727"/>
              <a:gd name="connsiteX242" fmla="*/ 2935706 w 8128084"/>
              <a:gd name="connsiteY242" fmla="*/ 14076948 h 15135727"/>
              <a:gd name="connsiteX243" fmla="*/ 2863516 w 8128084"/>
              <a:gd name="connsiteY243" fmla="*/ 14093324 h 15135727"/>
              <a:gd name="connsiteX244" fmla="*/ 2804527 w 8128084"/>
              <a:gd name="connsiteY244" fmla="*/ 14218653 h 15135727"/>
              <a:gd name="connsiteX245" fmla="*/ 2719137 w 8128084"/>
              <a:gd name="connsiteY245" fmla="*/ 14197264 h 15135727"/>
              <a:gd name="connsiteX246" fmla="*/ 2653298 w 8128084"/>
              <a:gd name="connsiteY246" fmla="*/ 14248064 h 15135727"/>
              <a:gd name="connsiteX247" fmla="*/ 2560721 w 8128084"/>
              <a:gd name="connsiteY247" fmla="*/ 14150474 h 15135727"/>
              <a:gd name="connsiteX248" fmla="*/ 2436729 w 8128084"/>
              <a:gd name="connsiteY248" fmla="*/ 13804566 h 15135727"/>
              <a:gd name="connsiteX249" fmla="*/ 2550527 w 8128084"/>
              <a:gd name="connsiteY249" fmla="*/ 13805903 h 15135727"/>
              <a:gd name="connsiteX250" fmla="*/ 2729498 w 8128084"/>
              <a:gd name="connsiteY250" fmla="*/ 13812253 h 15135727"/>
              <a:gd name="connsiteX251" fmla="*/ 2633077 w 8128084"/>
              <a:gd name="connsiteY251" fmla="*/ 13755103 h 15135727"/>
              <a:gd name="connsiteX252" fmla="*/ 2553369 w 8128084"/>
              <a:gd name="connsiteY252" fmla="*/ 13475369 h 15135727"/>
              <a:gd name="connsiteX253" fmla="*/ 2658645 w 8128084"/>
              <a:gd name="connsiteY253" fmla="*/ 13224711 h 15135727"/>
              <a:gd name="connsiteX254" fmla="*/ 2719137 w 8128084"/>
              <a:gd name="connsiteY254" fmla="*/ 13042232 h 15135727"/>
              <a:gd name="connsiteX255" fmla="*/ 2791327 w 8128084"/>
              <a:gd name="connsiteY255" fmla="*/ 12945979 h 15135727"/>
              <a:gd name="connsiteX256" fmla="*/ 2969627 w 8128084"/>
              <a:gd name="connsiteY256" fmla="*/ 12929603 h 15135727"/>
              <a:gd name="connsiteX257" fmla="*/ 3031958 w 8128084"/>
              <a:gd name="connsiteY257" fmla="*/ 13090358 h 15135727"/>
              <a:gd name="connsiteX258" fmla="*/ 3102977 w 8128084"/>
              <a:gd name="connsiteY258" fmla="*/ 12974053 h 15135727"/>
              <a:gd name="connsiteX259" fmla="*/ 3043321 w 8128084"/>
              <a:gd name="connsiteY259" fmla="*/ 12836024 h 15135727"/>
              <a:gd name="connsiteX260" fmla="*/ 2849479 w 8128084"/>
              <a:gd name="connsiteY260" fmla="*/ 12815637 h 15135727"/>
              <a:gd name="connsiteX261" fmla="*/ 2815390 w 8128084"/>
              <a:gd name="connsiteY261" fmla="*/ 12777537 h 15135727"/>
              <a:gd name="connsiteX262" fmla="*/ 2887077 w 8128084"/>
              <a:gd name="connsiteY262" fmla="*/ 12586703 h 15135727"/>
              <a:gd name="connsiteX263" fmla="*/ 3153777 w 8128084"/>
              <a:gd name="connsiteY263" fmla="*/ 12516853 h 15135727"/>
              <a:gd name="connsiteX264" fmla="*/ 3239837 w 8128084"/>
              <a:gd name="connsiteY264" fmla="*/ 12311314 h 15135727"/>
              <a:gd name="connsiteX265" fmla="*/ 3104148 w 8128084"/>
              <a:gd name="connsiteY265" fmla="*/ 12320337 h 15135727"/>
              <a:gd name="connsiteX266" fmla="*/ 3040648 w 8128084"/>
              <a:gd name="connsiteY266" fmla="*/ 12320337 h 15135727"/>
              <a:gd name="connsiteX267" fmla="*/ 2956927 w 8128084"/>
              <a:gd name="connsiteY267" fmla="*/ 12237453 h 15135727"/>
              <a:gd name="connsiteX268" fmla="*/ 3007895 w 8128084"/>
              <a:gd name="connsiteY268" fmla="*/ 12079706 h 15135727"/>
              <a:gd name="connsiteX269" fmla="*/ 2810042 w 8128084"/>
              <a:gd name="connsiteY269" fmla="*/ 11954377 h 15135727"/>
              <a:gd name="connsiteX270" fmla="*/ 2863516 w 8128084"/>
              <a:gd name="connsiteY270" fmla="*/ 11694695 h 15135727"/>
              <a:gd name="connsiteX271" fmla="*/ 2817227 w 8128084"/>
              <a:gd name="connsiteY271" fmla="*/ 11507203 h 15135727"/>
              <a:gd name="connsiteX272" fmla="*/ 2911642 w 8128084"/>
              <a:gd name="connsiteY272" fmla="*/ 11454064 h 15135727"/>
              <a:gd name="connsiteX273" fmla="*/ 2988677 w 8128084"/>
              <a:gd name="connsiteY273" fmla="*/ 11494503 h 15135727"/>
              <a:gd name="connsiteX274" fmla="*/ 3011571 w 8128084"/>
              <a:gd name="connsiteY274" fmla="*/ 11454064 h 15135727"/>
              <a:gd name="connsiteX275" fmla="*/ 2850482 w 8128084"/>
              <a:gd name="connsiteY275" fmla="*/ 11381874 h 15135727"/>
              <a:gd name="connsiteX276" fmla="*/ 2993858 w 8128084"/>
              <a:gd name="connsiteY276" fmla="*/ 11266571 h 15135727"/>
              <a:gd name="connsiteX277" fmla="*/ 3007895 w 8128084"/>
              <a:gd name="connsiteY277" fmla="*/ 11189369 h 15135727"/>
              <a:gd name="connsiteX278" fmla="*/ 2874879 w 8128084"/>
              <a:gd name="connsiteY278" fmla="*/ 11179342 h 15135727"/>
              <a:gd name="connsiteX279" fmla="*/ 2919329 w 8128084"/>
              <a:gd name="connsiteY279" fmla="*/ 11023600 h 15135727"/>
              <a:gd name="connsiteX280" fmla="*/ 2887579 w 8128084"/>
              <a:gd name="connsiteY280" fmla="*/ 10924674 h 15135727"/>
              <a:gd name="connsiteX281" fmla="*/ 2760914 w 8128084"/>
              <a:gd name="connsiteY281" fmla="*/ 11065377 h 15135727"/>
              <a:gd name="connsiteX282" fmla="*/ 2667000 w 8128084"/>
              <a:gd name="connsiteY282" fmla="*/ 10969124 h 15135727"/>
              <a:gd name="connsiteX283" fmla="*/ 2607845 w 8128084"/>
              <a:gd name="connsiteY283" fmla="*/ 11071727 h 15135727"/>
              <a:gd name="connsiteX284" fmla="*/ 2526632 w 8128084"/>
              <a:gd name="connsiteY284" fmla="*/ 11117179 h 15135727"/>
              <a:gd name="connsiteX285" fmla="*/ 2410827 w 8128084"/>
              <a:gd name="connsiteY285" fmla="*/ 11100803 h 15135727"/>
              <a:gd name="connsiteX286" fmla="*/ 2334127 w 8128084"/>
              <a:gd name="connsiteY286" fmla="*/ 10996864 h 15135727"/>
              <a:gd name="connsiteX287" fmla="*/ 2358190 w 8128084"/>
              <a:gd name="connsiteY287" fmla="*/ 10732169 h 15135727"/>
              <a:gd name="connsiteX288" fmla="*/ 2372227 w 8128084"/>
              <a:gd name="connsiteY288" fmla="*/ 10689390 h 15135727"/>
              <a:gd name="connsiteX289" fmla="*/ 2533316 w 8128084"/>
              <a:gd name="connsiteY289" fmla="*/ 10574087 h 15135727"/>
              <a:gd name="connsiteX290" fmla="*/ 2598821 w 8128084"/>
              <a:gd name="connsiteY290" fmla="*/ 10684042 h 15135727"/>
              <a:gd name="connsiteX291" fmla="*/ 2683877 w 8128084"/>
              <a:gd name="connsiteY291" fmla="*/ 10745203 h 15135727"/>
              <a:gd name="connsiteX292" fmla="*/ 2767264 w 8128084"/>
              <a:gd name="connsiteY292" fmla="*/ 10684042 h 15135727"/>
              <a:gd name="connsiteX293" fmla="*/ 2646948 w 8128084"/>
              <a:gd name="connsiteY293" fmla="*/ 10515600 h 15135727"/>
              <a:gd name="connsiteX294" fmla="*/ 2815390 w 8128084"/>
              <a:gd name="connsiteY294" fmla="*/ 10395285 h 15135727"/>
              <a:gd name="connsiteX295" fmla="*/ 2899777 w 8128084"/>
              <a:gd name="connsiteY295" fmla="*/ 10453103 h 15135727"/>
              <a:gd name="connsiteX296" fmla="*/ 2899777 w 8128084"/>
              <a:gd name="connsiteY296" fmla="*/ 10586453 h 15135727"/>
              <a:gd name="connsiteX297" fmla="*/ 2982327 w 8128084"/>
              <a:gd name="connsiteY297" fmla="*/ 10459453 h 15135727"/>
              <a:gd name="connsiteX298" fmla="*/ 3080085 w 8128084"/>
              <a:gd name="connsiteY298" fmla="*/ 10419348 h 15135727"/>
              <a:gd name="connsiteX299" fmla="*/ 3248527 w 8128084"/>
              <a:gd name="connsiteY299" fmla="*/ 10539664 h 15135727"/>
              <a:gd name="connsiteX300" fmla="*/ 3320716 w 8128084"/>
              <a:gd name="connsiteY300" fmla="*/ 10659979 h 15135727"/>
              <a:gd name="connsiteX301" fmla="*/ 3465095 w 8128084"/>
              <a:gd name="connsiteY301" fmla="*/ 10659979 h 15135727"/>
              <a:gd name="connsiteX302" fmla="*/ 3441032 w 8128084"/>
              <a:gd name="connsiteY302" fmla="*/ 10491537 h 15135727"/>
              <a:gd name="connsiteX303" fmla="*/ 3356977 w 8128084"/>
              <a:gd name="connsiteY303" fmla="*/ 10408653 h 15135727"/>
              <a:gd name="connsiteX304" fmla="*/ 3348456 w 8128084"/>
              <a:gd name="connsiteY304" fmla="*/ 10282656 h 15135727"/>
              <a:gd name="connsiteX305" fmla="*/ 3198227 w 8128084"/>
              <a:gd name="connsiteY305" fmla="*/ 10319753 h 15135727"/>
              <a:gd name="connsiteX306" fmla="*/ 3152274 w 8128084"/>
              <a:gd name="connsiteY306" fmla="*/ 10250906 h 15135727"/>
              <a:gd name="connsiteX307" fmla="*/ 3176337 w 8128084"/>
              <a:gd name="connsiteY307" fmla="*/ 10178716 h 15135727"/>
              <a:gd name="connsiteX308" fmla="*/ 3104148 w 8128084"/>
              <a:gd name="connsiteY308" fmla="*/ 10154653 h 15135727"/>
              <a:gd name="connsiteX309" fmla="*/ 2975977 w 8128084"/>
              <a:gd name="connsiteY309" fmla="*/ 10167353 h 15135727"/>
              <a:gd name="connsiteX310" fmla="*/ 3007895 w 8128084"/>
              <a:gd name="connsiteY310" fmla="*/ 9962148 h 15135727"/>
              <a:gd name="connsiteX311" fmla="*/ 3176337 w 8128084"/>
              <a:gd name="connsiteY311" fmla="*/ 9889958 h 15135727"/>
              <a:gd name="connsiteX312" fmla="*/ 2959769 w 8128084"/>
              <a:gd name="connsiteY312" fmla="*/ 9504948 h 15135727"/>
              <a:gd name="connsiteX313" fmla="*/ 2791327 w 8128084"/>
              <a:gd name="connsiteY313" fmla="*/ 9456821 h 15135727"/>
              <a:gd name="connsiteX314" fmla="*/ 2574758 w 8128084"/>
              <a:gd name="connsiteY314" fmla="*/ 9336506 h 15135727"/>
              <a:gd name="connsiteX315" fmla="*/ 2671177 w 8128084"/>
              <a:gd name="connsiteY315" fmla="*/ 9189453 h 15135727"/>
              <a:gd name="connsiteX316" fmla="*/ 2684045 w 8128084"/>
              <a:gd name="connsiteY316" fmla="*/ 9109911 h 15135727"/>
              <a:gd name="connsiteX317" fmla="*/ 2580774 w 8128084"/>
              <a:gd name="connsiteY317" fmla="*/ 9069471 h 15135727"/>
              <a:gd name="connsiteX318" fmla="*/ 2546685 w 8128084"/>
              <a:gd name="connsiteY318" fmla="*/ 9051758 h 15135727"/>
              <a:gd name="connsiteX319" fmla="*/ 2436729 w 8128084"/>
              <a:gd name="connsiteY319" fmla="*/ 9056771 h 15135727"/>
              <a:gd name="connsiteX320" fmla="*/ 2372727 w 8128084"/>
              <a:gd name="connsiteY320" fmla="*/ 9259303 h 15135727"/>
              <a:gd name="connsiteX321" fmla="*/ 2261937 w 8128084"/>
              <a:gd name="connsiteY321" fmla="*/ 9168064 h 15135727"/>
              <a:gd name="connsiteX322" fmla="*/ 2237874 w 8128084"/>
              <a:gd name="connsiteY322" fmla="*/ 8999621 h 15135727"/>
              <a:gd name="connsiteX323" fmla="*/ 2079458 w 8128084"/>
              <a:gd name="connsiteY323" fmla="*/ 9020008 h 15135727"/>
              <a:gd name="connsiteX324" fmla="*/ 2026319 w 8128084"/>
              <a:gd name="connsiteY324" fmla="*/ 8827503 h 15135727"/>
              <a:gd name="connsiteX325" fmla="*/ 1833814 w 8128084"/>
              <a:gd name="connsiteY325" fmla="*/ 8822490 h 15135727"/>
              <a:gd name="connsiteX326" fmla="*/ 1705977 w 8128084"/>
              <a:gd name="connsiteY326" fmla="*/ 8941803 h 15135727"/>
              <a:gd name="connsiteX327" fmla="*/ 1693445 w 8128084"/>
              <a:gd name="connsiteY327" fmla="*/ 9048082 h 15135727"/>
              <a:gd name="connsiteX328" fmla="*/ 1575469 w 8128084"/>
              <a:gd name="connsiteY328" fmla="*/ 9099885 h 15135727"/>
              <a:gd name="connsiteX329" fmla="*/ 1477879 w 8128084"/>
              <a:gd name="connsiteY329" fmla="*/ 8936456 h 15135727"/>
              <a:gd name="connsiteX330" fmla="*/ 1347537 w 8128084"/>
              <a:gd name="connsiteY330" fmla="*/ 8879306 h 15135727"/>
              <a:gd name="connsiteX331" fmla="*/ 1220537 w 8128084"/>
              <a:gd name="connsiteY331" fmla="*/ 8799764 h 15135727"/>
              <a:gd name="connsiteX332" fmla="*/ 1106906 w 8128084"/>
              <a:gd name="connsiteY332" fmla="*/ 8783053 h 15135727"/>
              <a:gd name="connsiteX333" fmla="*/ 890337 w 8128084"/>
              <a:gd name="connsiteY333" fmla="*/ 8686800 h 15135727"/>
              <a:gd name="connsiteX334" fmla="*/ 649706 w 8128084"/>
              <a:gd name="connsiteY334" fmla="*/ 8662737 h 15135727"/>
              <a:gd name="connsiteX335" fmla="*/ 493127 w 8128084"/>
              <a:gd name="connsiteY335" fmla="*/ 8668753 h 15135727"/>
              <a:gd name="connsiteX336" fmla="*/ 385011 w 8128084"/>
              <a:gd name="connsiteY336" fmla="*/ 8566485 h 15135727"/>
              <a:gd name="connsiteX337" fmla="*/ 455027 w 8128084"/>
              <a:gd name="connsiteY337" fmla="*/ 8421103 h 15135727"/>
              <a:gd name="connsiteX338" fmla="*/ 577516 w 8128084"/>
              <a:gd name="connsiteY338" fmla="*/ 8373979 h 15135727"/>
              <a:gd name="connsiteX339" fmla="*/ 794085 w 8128084"/>
              <a:gd name="connsiteY339" fmla="*/ 8301790 h 15135727"/>
              <a:gd name="connsiteX340" fmla="*/ 745958 w 8128084"/>
              <a:gd name="connsiteY340" fmla="*/ 8133348 h 15135727"/>
              <a:gd name="connsiteX341" fmla="*/ 818148 w 8128084"/>
              <a:gd name="connsiteY341" fmla="*/ 7820527 h 15135727"/>
              <a:gd name="connsiteX342" fmla="*/ 697832 w 8128084"/>
              <a:gd name="connsiteY342" fmla="*/ 7820527 h 15135727"/>
              <a:gd name="connsiteX343" fmla="*/ 625642 w 8128084"/>
              <a:gd name="connsiteY343" fmla="*/ 7916779 h 15135727"/>
              <a:gd name="connsiteX344" fmla="*/ 457200 w 8128084"/>
              <a:gd name="connsiteY344" fmla="*/ 7820527 h 15135727"/>
              <a:gd name="connsiteX345" fmla="*/ 529390 w 8128084"/>
              <a:gd name="connsiteY345" fmla="*/ 7700211 h 15135727"/>
              <a:gd name="connsiteX346" fmla="*/ 715377 w 8128084"/>
              <a:gd name="connsiteY346" fmla="*/ 7748003 h 15135727"/>
              <a:gd name="connsiteX347" fmla="*/ 938464 w 8128084"/>
              <a:gd name="connsiteY347" fmla="*/ 7676148 h 15135727"/>
              <a:gd name="connsiteX348" fmla="*/ 1058779 w 8128084"/>
              <a:gd name="connsiteY348" fmla="*/ 7459579 h 15135727"/>
              <a:gd name="connsiteX349" fmla="*/ 1203158 w 8128084"/>
              <a:gd name="connsiteY349" fmla="*/ 7603958 h 15135727"/>
              <a:gd name="connsiteX350" fmla="*/ 1299411 w 8128084"/>
              <a:gd name="connsiteY350" fmla="*/ 7555832 h 15135727"/>
              <a:gd name="connsiteX351" fmla="*/ 1443790 w 8128084"/>
              <a:gd name="connsiteY351" fmla="*/ 7507706 h 15135727"/>
              <a:gd name="connsiteX352" fmla="*/ 1684421 w 8128084"/>
              <a:gd name="connsiteY352" fmla="*/ 7603958 h 15135727"/>
              <a:gd name="connsiteX353" fmla="*/ 1684421 w 8128084"/>
              <a:gd name="connsiteY353" fmla="*/ 7603958 h 15135727"/>
              <a:gd name="connsiteX354" fmla="*/ 1540042 w 8128084"/>
              <a:gd name="connsiteY354" fmla="*/ 7363327 h 15135727"/>
              <a:gd name="connsiteX355" fmla="*/ 1299411 w 8128084"/>
              <a:gd name="connsiteY355" fmla="*/ 7315200 h 15135727"/>
              <a:gd name="connsiteX356" fmla="*/ 1130969 w 8128084"/>
              <a:gd name="connsiteY356" fmla="*/ 7339264 h 15135727"/>
              <a:gd name="connsiteX357" fmla="*/ 1034716 w 8128084"/>
              <a:gd name="connsiteY357" fmla="*/ 7315200 h 15135727"/>
              <a:gd name="connsiteX358" fmla="*/ 1155032 w 8128084"/>
              <a:gd name="connsiteY358" fmla="*/ 7050506 h 15135727"/>
              <a:gd name="connsiteX359" fmla="*/ 1155032 w 8128084"/>
              <a:gd name="connsiteY359" fmla="*/ 6930190 h 15135727"/>
              <a:gd name="connsiteX360" fmla="*/ 1155032 w 8128084"/>
              <a:gd name="connsiteY360" fmla="*/ 6761748 h 15135727"/>
              <a:gd name="connsiteX361" fmla="*/ 1203158 w 8128084"/>
              <a:gd name="connsiteY361" fmla="*/ 6617369 h 15135727"/>
              <a:gd name="connsiteX362" fmla="*/ 1371600 w 8128084"/>
              <a:gd name="connsiteY362" fmla="*/ 6472990 h 15135727"/>
              <a:gd name="connsiteX363" fmla="*/ 1443790 w 8128084"/>
              <a:gd name="connsiteY363" fmla="*/ 6328611 h 15135727"/>
              <a:gd name="connsiteX364" fmla="*/ 1419727 w 8128084"/>
              <a:gd name="connsiteY364" fmla="*/ 6208295 h 15135727"/>
              <a:gd name="connsiteX365" fmla="*/ 1275348 w 8128084"/>
              <a:gd name="connsiteY365" fmla="*/ 6304548 h 15135727"/>
              <a:gd name="connsiteX366" fmla="*/ 1323474 w 8128084"/>
              <a:gd name="connsiteY366" fmla="*/ 6015790 h 15135727"/>
              <a:gd name="connsiteX367" fmla="*/ 1540042 w 8128084"/>
              <a:gd name="connsiteY367" fmla="*/ 5871411 h 15135727"/>
              <a:gd name="connsiteX368" fmla="*/ 1540042 w 8128084"/>
              <a:gd name="connsiteY368" fmla="*/ 5751095 h 15135727"/>
              <a:gd name="connsiteX369" fmla="*/ 1395664 w 8128084"/>
              <a:gd name="connsiteY369" fmla="*/ 5799221 h 15135727"/>
              <a:gd name="connsiteX370" fmla="*/ 1179095 w 8128084"/>
              <a:gd name="connsiteY370" fmla="*/ 5799221 h 15135727"/>
              <a:gd name="connsiteX371" fmla="*/ 890337 w 8128084"/>
              <a:gd name="connsiteY371" fmla="*/ 5775158 h 15135727"/>
              <a:gd name="connsiteX372" fmla="*/ 697832 w 8128084"/>
              <a:gd name="connsiteY372" fmla="*/ 5606716 h 15135727"/>
              <a:gd name="connsiteX373" fmla="*/ 577516 w 8128084"/>
              <a:gd name="connsiteY373" fmla="*/ 5582653 h 15135727"/>
              <a:gd name="connsiteX374" fmla="*/ 697832 w 8128084"/>
              <a:gd name="connsiteY374" fmla="*/ 5775158 h 15135727"/>
              <a:gd name="connsiteX375" fmla="*/ 409074 w 8128084"/>
              <a:gd name="connsiteY375" fmla="*/ 5799221 h 15135727"/>
              <a:gd name="connsiteX376" fmla="*/ 168442 w 8128084"/>
              <a:gd name="connsiteY376" fmla="*/ 5702969 h 15135727"/>
              <a:gd name="connsiteX377" fmla="*/ 264695 w 8128084"/>
              <a:gd name="connsiteY377" fmla="*/ 5558590 h 15135727"/>
              <a:gd name="connsiteX378" fmla="*/ 144379 w 8128084"/>
              <a:gd name="connsiteY378" fmla="*/ 5510464 h 15135727"/>
              <a:gd name="connsiteX379" fmla="*/ 0 w 8128084"/>
              <a:gd name="connsiteY379" fmla="*/ 5462337 h 15135727"/>
              <a:gd name="connsiteX380" fmla="*/ 96253 w 8128084"/>
              <a:gd name="connsiteY380"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42827 w 8128084"/>
              <a:gd name="connsiteY202" fmla="*/ 14383753 h 15135727"/>
              <a:gd name="connsiteX203" fmla="*/ 4403558 w 8128084"/>
              <a:gd name="connsiteY203" fmla="*/ 14437895 h 15135727"/>
              <a:gd name="connsiteX204" fmla="*/ 4340058 w 8128084"/>
              <a:gd name="connsiteY204" fmla="*/ 14475995 h 15135727"/>
              <a:gd name="connsiteX205" fmla="*/ 4303127 w 8128084"/>
              <a:gd name="connsiteY205" fmla="*/ 14364703 h 15135727"/>
              <a:gd name="connsiteX206" fmla="*/ 4276892 w 8128084"/>
              <a:gd name="connsiteY206" fmla="*/ 14296190 h 15135727"/>
              <a:gd name="connsiteX207" fmla="*/ 4235116 w 8128084"/>
              <a:gd name="connsiteY207" fmla="*/ 14341642 h 15135727"/>
              <a:gd name="connsiteX208" fmla="*/ 4162927 w 8128084"/>
              <a:gd name="connsiteY208" fmla="*/ 14389769 h 15135727"/>
              <a:gd name="connsiteX209" fmla="*/ 4137527 w 8128084"/>
              <a:gd name="connsiteY209" fmla="*/ 14364369 h 15135727"/>
              <a:gd name="connsiteX210" fmla="*/ 3998327 w 8128084"/>
              <a:gd name="connsiteY210" fmla="*/ 14409153 h 15135727"/>
              <a:gd name="connsiteX211" fmla="*/ 4023727 w 8128084"/>
              <a:gd name="connsiteY211" fmla="*/ 14275803 h 15135727"/>
              <a:gd name="connsiteX212" fmla="*/ 3915945 w 8128084"/>
              <a:gd name="connsiteY212" fmla="*/ 14289840 h 15135727"/>
              <a:gd name="connsiteX213" fmla="*/ 3801979 w 8128084"/>
              <a:gd name="connsiteY213" fmla="*/ 14293516 h 15135727"/>
              <a:gd name="connsiteX214" fmla="*/ 3719764 w 8128084"/>
              <a:gd name="connsiteY214" fmla="*/ 14415169 h 15135727"/>
              <a:gd name="connsiteX215" fmla="*/ 3625850 w 8128084"/>
              <a:gd name="connsiteY215" fmla="*/ 14616364 h 15135727"/>
              <a:gd name="connsiteX216" fmla="*/ 3513221 w 8128084"/>
              <a:gd name="connsiteY216" fmla="*/ 14726653 h 15135727"/>
              <a:gd name="connsiteX217" fmla="*/ 3583071 w 8128084"/>
              <a:gd name="connsiteY217" fmla="*/ 14832932 h 15135727"/>
              <a:gd name="connsiteX218" fmla="*/ 3633537 w 8128084"/>
              <a:gd name="connsiteY218" fmla="*/ 14967285 h 15135727"/>
              <a:gd name="connsiteX219" fmla="*/ 3609474 w 8128084"/>
              <a:gd name="connsiteY219" fmla="*/ 15087600 h 15135727"/>
              <a:gd name="connsiteX220" fmla="*/ 3479132 w 8128084"/>
              <a:gd name="connsiteY220" fmla="*/ 14975974 h 15135727"/>
              <a:gd name="connsiteX221" fmla="*/ 3304340 w 8128084"/>
              <a:gd name="connsiteY221" fmla="*/ 14949237 h 15135727"/>
              <a:gd name="connsiteX222" fmla="*/ 3261227 w 8128084"/>
              <a:gd name="connsiteY222" fmla="*/ 14787145 h 15135727"/>
              <a:gd name="connsiteX223" fmla="*/ 3128211 w 8128084"/>
              <a:gd name="connsiteY223" fmla="*/ 14919158 h 15135727"/>
              <a:gd name="connsiteX224" fmla="*/ 3090277 w 8128084"/>
              <a:gd name="connsiteY224" fmla="*/ 15075903 h 15135727"/>
              <a:gd name="connsiteX225" fmla="*/ 2959769 w 8128084"/>
              <a:gd name="connsiteY225" fmla="*/ 15135727 h 15135727"/>
              <a:gd name="connsiteX226" fmla="*/ 2891256 w 8128084"/>
              <a:gd name="connsiteY226" fmla="*/ 14945895 h 15135727"/>
              <a:gd name="connsiteX227" fmla="*/ 2829927 w 8128084"/>
              <a:gd name="connsiteY227" fmla="*/ 14872703 h 15135727"/>
              <a:gd name="connsiteX228" fmla="*/ 2887579 w 8128084"/>
              <a:gd name="connsiteY228" fmla="*/ 14774779 h 15135727"/>
              <a:gd name="connsiteX229" fmla="*/ 2779127 w 8128084"/>
              <a:gd name="connsiteY229" fmla="*/ 14694903 h 15135727"/>
              <a:gd name="connsiteX230" fmla="*/ 2839453 w 8128084"/>
              <a:gd name="connsiteY230" fmla="*/ 14582274 h 15135727"/>
              <a:gd name="connsiteX231" fmla="*/ 2935706 w 8128084"/>
              <a:gd name="connsiteY231" fmla="*/ 14510085 h 15135727"/>
              <a:gd name="connsiteX232" fmla="*/ 2948406 w 8128084"/>
              <a:gd name="connsiteY232" fmla="*/ 14554535 h 15135727"/>
              <a:gd name="connsiteX233" fmla="*/ 2855327 w 8128084"/>
              <a:gd name="connsiteY233" fmla="*/ 14371053 h 15135727"/>
              <a:gd name="connsiteX234" fmla="*/ 3014077 w 8128084"/>
              <a:gd name="connsiteY234" fmla="*/ 14447253 h 15135727"/>
              <a:gd name="connsiteX235" fmla="*/ 3029285 w 8128084"/>
              <a:gd name="connsiteY235" fmla="*/ 14363032 h 15135727"/>
              <a:gd name="connsiteX236" fmla="*/ 3152274 w 8128084"/>
              <a:gd name="connsiteY236" fmla="*/ 14341642 h 15135727"/>
              <a:gd name="connsiteX237" fmla="*/ 3226135 w 8128084"/>
              <a:gd name="connsiteY237" fmla="*/ 14269453 h 15135727"/>
              <a:gd name="connsiteX238" fmla="*/ 3152274 w 8128084"/>
              <a:gd name="connsiteY238" fmla="*/ 14197264 h 15135727"/>
              <a:gd name="connsiteX239" fmla="*/ 3152274 w 8128084"/>
              <a:gd name="connsiteY239" fmla="*/ 14052885 h 15135727"/>
              <a:gd name="connsiteX240" fmla="*/ 3086435 w 8128084"/>
              <a:gd name="connsiteY240" fmla="*/ 14037845 h 15135727"/>
              <a:gd name="connsiteX241" fmla="*/ 3056021 w 8128084"/>
              <a:gd name="connsiteY241" fmla="*/ 14153148 h 15135727"/>
              <a:gd name="connsiteX242" fmla="*/ 2935706 w 8128084"/>
              <a:gd name="connsiteY242" fmla="*/ 14076948 h 15135727"/>
              <a:gd name="connsiteX243" fmla="*/ 2863516 w 8128084"/>
              <a:gd name="connsiteY243" fmla="*/ 14093324 h 15135727"/>
              <a:gd name="connsiteX244" fmla="*/ 2804527 w 8128084"/>
              <a:gd name="connsiteY244" fmla="*/ 14218653 h 15135727"/>
              <a:gd name="connsiteX245" fmla="*/ 2719137 w 8128084"/>
              <a:gd name="connsiteY245" fmla="*/ 14197264 h 15135727"/>
              <a:gd name="connsiteX246" fmla="*/ 2653298 w 8128084"/>
              <a:gd name="connsiteY246" fmla="*/ 14248064 h 15135727"/>
              <a:gd name="connsiteX247" fmla="*/ 2560721 w 8128084"/>
              <a:gd name="connsiteY247" fmla="*/ 14150474 h 15135727"/>
              <a:gd name="connsiteX248" fmla="*/ 2436729 w 8128084"/>
              <a:gd name="connsiteY248" fmla="*/ 13804566 h 15135727"/>
              <a:gd name="connsiteX249" fmla="*/ 2550527 w 8128084"/>
              <a:gd name="connsiteY249" fmla="*/ 13805903 h 15135727"/>
              <a:gd name="connsiteX250" fmla="*/ 2729498 w 8128084"/>
              <a:gd name="connsiteY250" fmla="*/ 13812253 h 15135727"/>
              <a:gd name="connsiteX251" fmla="*/ 2633077 w 8128084"/>
              <a:gd name="connsiteY251" fmla="*/ 13755103 h 15135727"/>
              <a:gd name="connsiteX252" fmla="*/ 2553369 w 8128084"/>
              <a:gd name="connsiteY252" fmla="*/ 13475369 h 15135727"/>
              <a:gd name="connsiteX253" fmla="*/ 2658645 w 8128084"/>
              <a:gd name="connsiteY253" fmla="*/ 13224711 h 15135727"/>
              <a:gd name="connsiteX254" fmla="*/ 2719137 w 8128084"/>
              <a:gd name="connsiteY254" fmla="*/ 13042232 h 15135727"/>
              <a:gd name="connsiteX255" fmla="*/ 2791327 w 8128084"/>
              <a:gd name="connsiteY255" fmla="*/ 12945979 h 15135727"/>
              <a:gd name="connsiteX256" fmla="*/ 2969627 w 8128084"/>
              <a:gd name="connsiteY256" fmla="*/ 12929603 h 15135727"/>
              <a:gd name="connsiteX257" fmla="*/ 3031958 w 8128084"/>
              <a:gd name="connsiteY257" fmla="*/ 13090358 h 15135727"/>
              <a:gd name="connsiteX258" fmla="*/ 3102977 w 8128084"/>
              <a:gd name="connsiteY258" fmla="*/ 12974053 h 15135727"/>
              <a:gd name="connsiteX259" fmla="*/ 3043321 w 8128084"/>
              <a:gd name="connsiteY259" fmla="*/ 12836024 h 15135727"/>
              <a:gd name="connsiteX260" fmla="*/ 2849479 w 8128084"/>
              <a:gd name="connsiteY260" fmla="*/ 12815637 h 15135727"/>
              <a:gd name="connsiteX261" fmla="*/ 2815390 w 8128084"/>
              <a:gd name="connsiteY261" fmla="*/ 12777537 h 15135727"/>
              <a:gd name="connsiteX262" fmla="*/ 2887077 w 8128084"/>
              <a:gd name="connsiteY262" fmla="*/ 12586703 h 15135727"/>
              <a:gd name="connsiteX263" fmla="*/ 3153777 w 8128084"/>
              <a:gd name="connsiteY263" fmla="*/ 12516853 h 15135727"/>
              <a:gd name="connsiteX264" fmla="*/ 3239837 w 8128084"/>
              <a:gd name="connsiteY264" fmla="*/ 12311314 h 15135727"/>
              <a:gd name="connsiteX265" fmla="*/ 3104148 w 8128084"/>
              <a:gd name="connsiteY265" fmla="*/ 12320337 h 15135727"/>
              <a:gd name="connsiteX266" fmla="*/ 3040648 w 8128084"/>
              <a:gd name="connsiteY266" fmla="*/ 12320337 h 15135727"/>
              <a:gd name="connsiteX267" fmla="*/ 2956927 w 8128084"/>
              <a:gd name="connsiteY267" fmla="*/ 12237453 h 15135727"/>
              <a:gd name="connsiteX268" fmla="*/ 3007895 w 8128084"/>
              <a:gd name="connsiteY268" fmla="*/ 12079706 h 15135727"/>
              <a:gd name="connsiteX269" fmla="*/ 2810042 w 8128084"/>
              <a:gd name="connsiteY269" fmla="*/ 11954377 h 15135727"/>
              <a:gd name="connsiteX270" fmla="*/ 2863516 w 8128084"/>
              <a:gd name="connsiteY270" fmla="*/ 11694695 h 15135727"/>
              <a:gd name="connsiteX271" fmla="*/ 2817227 w 8128084"/>
              <a:gd name="connsiteY271" fmla="*/ 11507203 h 15135727"/>
              <a:gd name="connsiteX272" fmla="*/ 2911642 w 8128084"/>
              <a:gd name="connsiteY272" fmla="*/ 11454064 h 15135727"/>
              <a:gd name="connsiteX273" fmla="*/ 2988677 w 8128084"/>
              <a:gd name="connsiteY273" fmla="*/ 11494503 h 15135727"/>
              <a:gd name="connsiteX274" fmla="*/ 3011571 w 8128084"/>
              <a:gd name="connsiteY274" fmla="*/ 11454064 h 15135727"/>
              <a:gd name="connsiteX275" fmla="*/ 2850482 w 8128084"/>
              <a:gd name="connsiteY275" fmla="*/ 11381874 h 15135727"/>
              <a:gd name="connsiteX276" fmla="*/ 2993858 w 8128084"/>
              <a:gd name="connsiteY276" fmla="*/ 11266571 h 15135727"/>
              <a:gd name="connsiteX277" fmla="*/ 3007895 w 8128084"/>
              <a:gd name="connsiteY277" fmla="*/ 11189369 h 15135727"/>
              <a:gd name="connsiteX278" fmla="*/ 2874879 w 8128084"/>
              <a:gd name="connsiteY278" fmla="*/ 11179342 h 15135727"/>
              <a:gd name="connsiteX279" fmla="*/ 2919329 w 8128084"/>
              <a:gd name="connsiteY279" fmla="*/ 11023600 h 15135727"/>
              <a:gd name="connsiteX280" fmla="*/ 2887579 w 8128084"/>
              <a:gd name="connsiteY280" fmla="*/ 10924674 h 15135727"/>
              <a:gd name="connsiteX281" fmla="*/ 2760914 w 8128084"/>
              <a:gd name="connsiteY281" fmla="*/ 11065377 h 15135727"/>
              <a:gd name="connsiteX282" fmla="*/ 2667000 w 8128084"/>
              <a:gd name="connsiteY282" fmla="*/ 10969124 h 15135727"/>
              <a:gd name="connsiteX283" fmla="*/ 2607845 w 8128084"/>
              <a:gd name="connsiteY283" fmla="*/ 11071727 h 15135727"/>
              <a:gd name="connsiteX284" fmla="*/ 2526632 w 8128084"/>
              <a:gd name="connsiteY284" fmla="*/ 11117179 h 15135727"/>
              <a:gd name="connsiteX285" fmla="*/ 2410827 w 8128084"/>
              <a:gd name="connsiteY285" fmla="*/ 11100803 h 15135727"/>
              <a:gd name="connsiteX286" fmla="*/ 2334127 w 8128084"/>
              <a:gd name="connsiteY286" fmla="*/ 10996864 h 15135727"/>
              <a:gd name="connsiteX287" fmla="*/ 2358190 w 8128084"/>
              <a:gd name="connsiteY287" fmla="*/ 10732169 h 15135727"/>
              <a:gd name="connsiteX288" fmla="*/ 2372227 w 8128084"/>
              <a:gd name="connsiteY288" fmla="*/ 10689390 h 15135727"/>
              <a:gd name="connsiteX289" fmla="*/ 2533316 w 8128084"/>
              <a:gd name="connsiteY289" fmla="*/ 10574087 h 15135727"/>
              <a:gd name="connsiteX290" fmla="*/ 2598821 w 8128084"/>
              <a:gd name="connsiteY290" fmla="*/ 10684042 h 15135727"/>
              <a:gd name="connsiteX291" fmla="*/ 2683877 w 8128084"/>
              <a:gd name="connsiteY291" fmla="*/ 10745203 h 15135727"/>
              <a:gd name="connsiteX292" fmla="*/ 2767264 w 8128084"/>
              <a:gd name="connsiteY292" fmla="*/ 10684042 h 15135727"/>
              <a:gd name="connsiteX293" fmla="*/ 2646948 w 8128084"/>
              <a:gd name="connsiteY293" fmla="*/ 10515600 h 15135727"/>
              <a:gd name="connsiteX294" fmla="*/ 2815390 w 8128084"/>
              <a:gd name="connsiteY294" fmla="*/ 10395285 h 15135727"/>
              <a:gd name="connsiteX295" fmla="*/ 2899777 w 8128084"/>
              <a:gd name="connsiteY295" fmla="*/ 10453103 h 15135727"/>
              <a:gd name="connsiteX296" fmla="*/ 2899777 w 8128084"/>
              <a:gd name="connsiteY296" fmla="*/ 10586453 h 15135727"/>
              <a:gd name="connsiteX297" fmla="*/ 2982327 w 8128084"/>
              <a:gd name="connsiteY297" fmla="*/ 10459453 h 15135727"/>
              <a:gd name="connsiteX298" fmla="*/ 3080085 w 8128084"/>
              <a:gd name="connsiteY298" fmla="*/ 10419348 h 15135727"/>
              <a:gd name="connsiteX299" fmla="*/ 3248527 w 8128084"/>
              <a:gd name="connsiteY299" fmla="*/ 10539664 h 15135727"/>
              <a:gd name="connsiteX300" fmla="*/ 3320716 w 8128084"/>
              <a:gd name="connsiteY300" fmla="*/ 10659979 h 15135727"/>
              <a:gd name="connsiteX301" fmla="*/ 3465095 w 8128084"/>
              <a:gd name="connsiteY301" fmla="*/ 10659979 h 15135727"/>
              <a:gd name="connsiteX302" fmla="*/ 3441032 w 8128084"/>
              <a:gd name="connsiteY302" fmla="*/ 10491537 h 15135727"/>
              <a:gd name="connsiteX303" fmla="*/ 3356977 w 8128084"/>
              <a:gd name="connsiteY303" fmla="*/ 10408653 h 15135727"/>
              <a:gd name="connsiteX304" fmla="*/ 3348456 w 8128084"/>
              <a:gd name="connsiteY304" fmla="*/ 10282656 h 15135727"/>
              <a:gd name="connsiteX305" fmla="*/ 3198227 w 8128084"/>
              <a:gd name="connsiteY305" fmla="*/ 10319753 h 15135727"/>
              <a:gd name="connsiteX306" fmla="*/ 3152274 w 8128084"/>
              <a:gd name="connsiteY306" fmla="*/ 10250906 h 15135727"/>
              <a:gd name="connsiteX307" fmla="*/ 3176337 w 8128084"/>
              <a:gd name="connsiteY307" fmla="*/ 10178716 h 15135727"/>
              <a:gd name="connsiteX308" fmla="*/ 3104148 w 8128084"/>
              <a:gd name="connsiteY308" fmla="*/ 10154653 h 15135727"/>
              <a:gd name="connsiteX309" fmla="*/ 2975977 w 8128084"/>
              <a:gd name="connsiteY309" fmla="*/ 10167353 h 15135727"/>
              <a:gd name="connsiteX310" fmla="*/ 3007895 w 8128084"/>
              <a:gd name="connsiteY310" fmla="*/ 9962148 h 15135727"/>
              <a:gd name="connsiteX311" fmla="*/ 3176337 w 8128084"/>
              <a:gd name="connsiteY311" fmla="*/ 9889958 h 15135727"/>
              <a:gd name="connsiteX312" fmla="*/ 2959769 w 8128084"/>
              <a:gd name="connsiteY312" fmla="*/ 9504948 h 15135727"/>
              <a:gd name="connsiteX313" fmla="*/ 2791327 w 8128084"/>
              <a:gd name="connsiteY313" fmla="*/ 9456821 h 15135727"/>
              <a:gd name="connsiteX314" fmla="*/ 2574758 w 8128084"/>
              <a:gd name="connsiteY314" fmla="*/ 9336506 h 15135727"/>
              <a:gd name="connsiteX315" fmla="*/ 2671177 w 8128084"/>
              <a:gd name="connsiteY315" fmla="*/ 9189453 h 15135727"/>
              <a:gd name="connsiteX316" fmla="*/ 2684045 w 8128084"/>
              <a:gd name="connsiteY316" fmla="*/ 9109911 h 15135727"/>
              <a:gd name="connsiteX317" fmla="*/ 2580774 w 8128084"/>
              <a:gd name="connsiteY317" fmla="*/ 9069471 h 15135727"/>
              <a:gd name="connsiteX318" fmla="*/ 2546685 w 8128084"/>
              <a:gd name="connsiteY318" fmla="*/ 9051758 h 15135727"/>
              <a:gd name="connsiteX319" fmla="*/ 2436729 w 8128084"/>
              <a:gd name="connsiteY319" fmla="*/ 9056771 h 15135727"/>
              <a:gd name="connsiteX320" fmla="*/ 2372727 w 8128084"/>
              <a:gd name="connsiteY320" fmla="*/ 9259303 h 15135727"/>
              <a:gd name="connsiteX321" fmla="*/ 2261937 w 8128084"/>
              <a:gd name="connsiteY321" fmla="*/ 9168064 h 15135727"/>
              <a:gd name="connsiteX322" fmla="*/ 2237874 w 8128084"/>
              <a:gd name="connsiteY322" fmla="*/ 8999621 h 15135727"/>
              <a:gd name="connsiteX323" fmla="*/ 2079458 w 8128084"/>
              <a:gd name="connsiteY323" fmla="*/ 9020008 h 15135727"/>
              <a:gd name="connsiteX324" fmla="*/ 2026319 w 8128084"/>
              <a:gd name="connsiteY324" fmla="*/ 8827503 h 15135727"/>
              <a:gd name="connsiteX325" fmla="*/ 1833814 w 8128084"/>
              <a:gd name="connsiteY325" fmla="*/ 8822490 h 15135727"/>
              <a:gd name="connsiteX326" fmla="*/ 1705977 w 8128084"/>
              <a:gd name="connsiteY326" fmla="*/ 8941803 h 15135727"/>
              <a:gd name="connsiteX327" fmla="*/ 1693445 w 8128084"/>
              <a:gd name="connsiteY327" fmla="*/ 9048082 h 15135727"/>
              <a:gd name="connsiteX328" fmla="*/ 1575469 w 8128084"/>
              <a:gd name="connsiteY328" fmla="*/ 9099885 h 15135727"/>
              <a:gd name="connsiteX329" fmla="*/ 1477879 w 8128084"/>
              <a:gd name="connsiteY329" fmla="*/ 8936456 h 15135727"/>
              <a:gd name="connsiteX330" fmla="*/ 1347537 w 8128084"/>
              <a:gd name="connsiteY330" fmla="*/ 8879306 h 15135727"/>
              <a:gd name="connsiteX331" fmla="*/ 1220537 w 8128084"/>
              <a:gd name="connsiteY331" fmla="*/ 8799764 h 15135727"/>
              <a:gd name="connsiteX332" fmla="*/ 1106906 w 8128084"/>
              <a:gd name="connsiteY332" fmla="*/ 8783053 h 15135727"/>
              <a:gd name="connsiteX333" fmla="*/ 890337 w 8128084"/>
              <a:gd name="connsiteY333" fmla="*/ 8686800 h 15135727"/>
              <a:gd name="connsiteX334" fmla="*/ 649706 w 8128084"/>
              <a:gd name="connsiteY334" fmla="*/ 8662737 h 15135727"/>
              <a:gd name="connsiteX335" fmla="*/ 493127 w 8128084"/>
              <a:gd name="connsiteY335" fmla="*/ 8668753 h 15135727"/>
              <a:gd name="connsiteX336" fmla="*/ 385011 w 8128084"/>
              <a:gd name="connsiteY336" fmla="*/ 8566485 h 15135727"/>
              <a:gd name="connsiteX337" fmla="*/ 455027 w 8128084"/>
              <a:gd name="connsiteY337" fmla="*/ 8421103 h 15135727"/>
              <a:gd name="connsiteX338" fmla="*/ 577516 w 8128084"/>
              <a:gd name="connsiteY338" fmla="*/ 8373979 h 15135727"/>
              <a:gd name="connsiteX339" fmla="*/ 794085 w 8128084"/>
              <a:gd name="connsiteY339" fmla="*/ 8301790 h 15135727"/>
              <a:gd name="connsiteX340" fmla="*/ 745958 w 8128084"/>
              <a:gd name="connsiteY340" fmla="*/ 8133348 h 15135727"/>
              <a:gd name="connsiteX341" fmla="*/ 818148 w 8128084"/>
              <a:gd name="connsiteY341" fmla="*/ 7820527 h 15135727"/>
              <a:gd name="connsiteX342" fmla="*/ 697832 w 8128084"/>
              <a:gd name="connsiteY342" fmla="*/ 7820527 h 15135727"/>
              <a:gd name="connsiteX343" fmla="*/ 625642 w 8128084"/>
              <a:gd name="connsiteY343" fmla="*/ 7916779 h 15135727"/>
              <a:gd name="connsiteX344" fmla="*/ 457200 w 8128084"/>
              <a:gd name="connsiteY344" fmla="*/ 7820527 h 15135727"/>
              <a:gd name="connsiteX345" fmla="*/ 529390 w 8128084"/>
              <a:gd name="connsiteY345" fmla="*/ 7700211 h 15135727"/>
              <a:gd name="connsiteX346" fmla="*/ 715377 w 8128084"/>
              <a:gd name="connsiteY346" fmla="*/ 7748003 h 15135727"/>
              <a:gd name="connsiteX347" fmla="*/ 938464 w 8128084"/>
              <a:gd name="connsiteY347" fmla="*/ 7676148 h 15135727"/>
              <a:gd name="connsiteX348" fmla="*/ 1058779 w 8128084"/>
              <a:gd name="connsiteY348" fmla="*/ 7459579 h 15135727"/>
              <a:gd name="connsiteX349" fmla="*/ 1203158 w 8128084"/>
              <a:gd name="connsiteY349" fmla="*/ 7603958 h 15135727"/>
              <a:gd name="connsiteX350" fmla="*/ 1299411 w 8128084"/>
              <a:gd name="connsiteY350" fmla="*/ 7555832 h 15135727"/>
              <a:gd name="connsiteX351" fmla="*/ 1443790 w 8128084"/>
              <a:gd name="connsiteY351" fmla="*/ 7507706 h 15135727"/>
              <a:gd name="connsiteX352" fmla="*/ 1684421 w 8128084"/>
              <a:gd name="connsiteY352" fmla="*/ 7603958 h 15135727"/>
              <a:gd name="connsiteX353" fmla="*/ 1684421 w 8128084"/>
              <a:gd name="connsiteY353" fmla="*/ 7603958 h 15135727"/>
              <a:gd name="connsiteX354" fmla="*/ 1693277 w 8128084"/>
              <a:gd name="connsiteY354" fmla="*/ 7462253 h 15135727"/>
              <a:gd name="connsiteX355" fmla="*/ 1540042 w 8128084"/>
              <a:gd name="connsiteY355" fmla="*/ 7363327 h 15135727"/>
              <a:gd name="connsiteX356" fmla="*/ 1299411 w 8128084"/>
              <a:gd name="connsiteY356" fmla="*/ 7315200 h 15135727"/>
              <a:gd name="connsiteX357" fmla="*/ 1130969 w 8128084"/>
              <a:gd name="connsiteY357" fmla="*/ 7339264 h 15135727"/>
              <a:gd name="connsiteX358" fmla="*/ 1034716 w 8128084"/>
              <a:gd name="connsiteY358" fmla="*/ 7315200 h 15135727"/>
              <a:gd name="connsiteX359" fmla="*/ 1155032 w 8128084"/>
              <a:gd name="connsiteY359" fmla="*/ 7050506 h 15135727"/>
              <a:gd name="connsiteX360" fmla="*/ 1155032 w 8128084"/>
              <a:gd name="connsiteY360" fmla="*/ 6930190 h 15135727"/>
              <a:gd name="connsiteX361" fmla="*/ 1155032 w 8128084"/>
              <a:gd name="connsiteY361" fmla="*/ 6761748 h 15135727"/>
              <a:gd name="connsiteX362" fmla="*/ 1203158 w 8128084"/>
              <a:gd name="connsiteY362" fmla="*/ 6617369 h 15135727"/>
              <a:gd name="connsiteX363" fmla="*/ 1371600 w 8128084"/>
              <a:gd name="connsiteY363" fmla="*/ 6472990 h 15135727"/>
              <a:gd name="connsiteX364" fmla="*/ 1443790 w 8128084"/>
              <a:gd name="connsiteY364" fmla="*/ 6328611 h 15135727"/>
              <a:gd name="connsiteX365" fmla="*/ 1419727 w 8128084"/>
              <a:gd name="connsiteY365" fmla="*/ 6208295 h 15135727"/>
              <a:gd name="connsiteX366" fmla="*/ 1275348 w 8128084"/>
              <a:gd name="connsiteY366" fmla="*/ 6304548 h 15135727"/>
              <a:gd name="connsiteX367" fmla="*/ 1323474 w 8128084"/>
              <a:gd name="connsiteY367" fmla="*/ 6015790 h 15135727"/>
              <a:gd name="connsiteX368" fmla="*/ 1540042 w 8128084"/>
              <a:gd name="connsiteY368" fmla="*/ 5871411 h 15135727"/>
              <a:gd name="connsiteX369" fmla="*/ 1540042 w 8128084"/>
              <a:gd name="connsiteY369" fmla="*/ 5751095 h 15135727"/>
              <a:gd name="connsiteX370" fmla="*/ 1395664 w 8128084"/>
              <a:gd name="connsiteY370" fmla="*/ 5799221 h 15135727"/>
              <a:gd name="connsiteX371" fmla="*/ 1179095 w 8128084"/>
              <a:gd name="connsiteY371" fmla="*/ 5799221 h 15135727"/>
              <a:gd name="connsiteX372" fmla="*/ 890337 w 8128084"/>
              <a:gd name="connsiteY372" fmla="*/ 5775158 h 15135727"/>
              <a:gd name="connsiteX373" fmla="*/ 697832 w 8128084"/>
              <a:gd name="connsiteY373" fmla="*/ 5606716 h 15135727"/>
              <a:gd name="connsiteX374" fmla="*/ 577516 w 8128084"/>
              <a:gd name="connsiteY374" fmla="*/ 5582653 h 15135727"/>
              <a:gd name="connsiteX375" fmla="*/ 697832 w 8128084"/>
              <a:gd name="connsiteY375" fmla="*/ 5775158 h 15135727"/>
              <a:gd name="connsiteX376" fmla="*/ 409074 w 8128084"/>
              <a:gd name="connsiteY376" fmla="*/ 5799221 h 15135727"/>
              <a:gd name="connsiteX377" fmla="*/ 168442 w 8128084"/>
              <a:gd name="connsiteY377" fmla="*/ 5702969 h 15135727"/>
              <a:gd name="connsiteX378" fmla="*/ 264695 w 8128084"/>
              <a:gd name="connsiteY378" fmla="*/ 5558590 h 15135727"/>
              <a:gd name="connsiteX379" fmla="*/ 144379 w 8128084"/>
              <a:gd name="connsiteY379" fmla="*/ 5510464 h 15135727"/>
              <a:gd name="connsiteX380" fmla="*/ 0 w 8128084"/>
              <a:gd name="connsiteY380" fmla="*/ 5462337 h 15135727"/>
              <a:gd name="connsiteX381" fmla="*/ 96253 w 8128084"/>
              <a:gd name="connsiteY381"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42827 w 8128084"/>
              <a:gd name="connsiteY202" fmla="*/ 14383753 h 15135727"/>
              <a:gd name="connsiteX203" fmla="*/ 4403558 w 8128084"/>
              <a:gd name="connsiteY203" fmla="*/ 14437895 h 15135727"/>
              <a:gd name="connsiteX204" fmla="*/ 4340058 w 8128084"/>
              <a:gd name="connsiteY204" fmla="*/ 14475995 h 15135727"/>
              <a:gd name="connsiteX205" fmla="*/ 4303127 w 8128084"/>
              <a:gd name="connsiteY205" fmla="*/ 14364703 h 15135727"/>
              <a:gd name="connsiteX206" fmla="*/ 4276892 w 8128084"/>
              <a:gd name="connsiteY206" fmla="*/ 14296190 h 15135727"/>
              <a:gd name="connsiteX207" fmla="*/ 4235116 w 8128084"/>
              <a:gd name="connsiteY207" fmla="*/ 14341642 h 15135727"/>
              <a:gd name="connsiteX208" fmla="*/ 4162927 w 8128084"/>
              <a:gd name="connsiteY208" fmla="*/ 14389769 h 15135727"/>
              <a:gd name="connsiteX209" fmla="*/ 4137527 w 8128084"/>
              <a:gd name="connsiteY209" fmla="*/ 14364369 h 15135727"/>
              <a:gd name="connsiteX210" fmla="*/ 3998327 w 8128084"/>
              <a:gd name="connsiteY210" fmla="*/ 14409153 h 15135727"/>
              <a:gd name="connsiteX211" fmla="*/ 4023727 w 8128084"/>
              <a:gd name="connsiteY211" fmla="*/ 14275803 h 15135727"/>
              <a:gd name="connsiteX212" fmla="*/ 3915945 w 8128084"/>
              <a:gd name="connsiteY212" fmla="*/ 14289840 h 15135727"/>
              <a:gd name="connsiteX213" fmla="*/ 3801979 w 8128084"/>
              <a:gd name="connsiteY213" fmla="*/ 14293516 h 15135727"/>
              <a:gd name="connsiteX214" fmla="*/ 3719764 w 8128084"/>
              <a:gd name="connsiteY214" fmla="*/ 14415169 h 15135727"/>
              <a:gd name="connsiteX215" fmla="*/ 3625850 w 8128084"/>
              <a:gd name="connsiteY215" fmla="*/ 14616364 h 15135727"/>
              <a:gd name="connsiteX216" fmla="*/ 3513221 w 8128084"/>
              <a:gd name="connsiteY216" fmla="*/ 14726653 h 15135727"/>
              <a:gd name="connsiteX217" fmla="*/ 3583071 w 8128084"/>
              <a:gd name="connsiteY217" fmla="*/ 14832932 h 15135727"/>
              <a:gd name="connsiteX218" fmla="*/ 3633537 w 8128084"/>
              <a:gd name="connsiteY218" fmla="*/ 14967285 h 15135727"/>
              <a:gd name="connsiteX219" fmla="*/ 3609474 w 8128084"/>
              <a:gd name="connsiteY219" fmla="*/ 15087600 h 15135727"/>
              <a:gd name="connsiteX220" fmla="*/ 3479132 w 8128084"/>
              <a:gd name="connsiteY220" fmla="*/ 14975974 h 15135727"/>
              <a:gd name="connsiteX221" fmla="*/ 3304340 w 8128084"/>
              <a:gd name="connsiteY221" fmla="*/ 14949237 h 15135727"/>
              <a:gd name="connsiteX222" fmla="*/ 3261227 w 8128084"/>
              <a:gd name="connsiteY222" fmla="*/ 14787145 h 15135727"/>
              <a:gd name="connsiteX223" fmla="*/ 3128211 w 8128084"/>
              <a:gd name="connsiteY223" fmla="*/ 14919158 h 15135727"/>
              <a:gd name="connsiteX224" fmla="*/ 3090277 w 8128084"/>
              <a:gd name="connsiteY224" fmla="*/ 15075903 h 15135727"/>
              <a:gd name="connsiteX225" fmla="*/ 2959769 w 8128084"/>
              <a:gd name="connsiteY225" fmla="*/ 15135727 h 15135727"/>
              <a:gd name="connsiteX226" fmla="*/ 2891256 w 8128084"/>
              <a:gd name="connsiteY226" fmla="*/ 14945895 h 15135727"/>
              <a:gd name="connsiteX227" fmla="*/ 2829927 w 8128084"/>
              <a:gd name="connsiteY227" fmla="*/ 14872703 h 15135727"/>
              <a:gd name="connsiteX228" fmla="*/ 2887579 w 8128084"/>
              <a:gd name="connsiteY228" fmla="*/ 14774779 h 15135727"/>
              <a:gd name="connsiteX229" fmla="*/ 2779127 w 8128084"/>
              <a:gd name="connsiteY229" fmla="*/ 14694903 h 15135727"/>
              <a:gd name="connsiteX230" fmla="*/ 2839453 w 8128084"/>
              <a:gd name="connsiteY230" fmla="*/ 14582274 h 15135727"/>
              <a:gd name="connsiteX231" fmla="*/ 2935706 w 8128084"/>
              <a:gd name="connsiteY231" fmla="*/ 14510085 h 15135727"/>
              <a:gd name="connsiteX232" fmla="*/ 2948406 w 8128084"/>
              <a:gd name="connsiteY232" fmla="*/ 14554535 h 15135727"/>
              <a:gd name="connsiteX233" fmla="*/ 2855327 w 8128084"/>
              <a:gd name="connsiteY233" fmla="*/ 14371053 h 15135727"/>
              <a:gd name="connsiteX234" fmla="*/ 3014077 w 8128084"/>
              <a:gd name="connsiteY234" fmla="*/ 14447253 h 15135727"/>
              <a:gd name="connsiteX235" fmla="*/ 3029285 w 8128084"/>
              <a:gd name="connsiteY235" fmla="*/ 14363032 h 15135727"/>
              <a:gd name="connsiteX236" fmla="*/ 3152274 w 8128084"/>
              <a:gd name="connsiteY236" fmla="*/ 14341642 h 15135727"/>
              <a:gd name="connsiteX237" fmla="*/ 3226135 w 8128084"/>
              <a:gd name="connsiteY237" fmla="*/ 14269453 h 15135727"/>
              <a:gd name="connsiteX238" fmla="*/ 3152274 w 8128084"/>
              <a:gd name="connsiteY238" fmla="*/ 14197264 h 15135727"/>
              <a:gd name="connsiteX239" fmla="*/ 3152274 w 8128084"/>
              <a:gd name="connsiteY239" fmla="*/ 14052885 h 15135727"/>
              <a:gd name="connsiteX240" fmla="*/ 3086435 w 8128084"/>
              <a:gd name="connsiteY240" fmla="*/ 14037845 h 15135727"/>
              <a:gd name="connsiteX241" fmla="*/ 3056021 w 8128084"/>
              <a:gd name="connsiteY241" fmla="*/ 14153148 h 15135727"/>
              <a:gd name="connsiteX242" fmla="*/ 2935706 w 8128084"/>
              <a:gd name="connsiteY242" fmla="*/ 14076948 h 15135727"/>
              <a:gd name="connsiteX243" fmla="*/ 2863516 w 8128084"/>
              <a:gd name="connsiteY243" fmla="*/ 14093324 h 15135727"/>
              <a:gd name="connsiteX244" fmla="*/ 2804527 w 8128084"/>
              <a:gd name="connsiteY244" fmla="*/ 14218653 h 15135727"/>
              <a:gd name="connsiteX245" fmla="*/ 2719137 w 8128084"/>
              <a:gd name="connsiteY245" fmla="*/ 14197264 h 15135727"/>
              <a:gd name="connsiteX246" fmla="*/ 2653298 w 8128084"/>
              <a:gd name="connsiteY246" fmla="*/ 14248064 h 15135727"/>
              <a:gd name="connsiteX247" fmla="*/ 2560721 w 8128084"/>
              <a:gd name="connsiteY247" fmla="*/ 14150474 h 15135727"/>
              <a:gd name="connsiteX248" fmla="*/ 2436729 w 8128084"/>
              <a:gd name="connsiteY248" fmla="*/ 13804566 h 15135727"/>
              <a:gd name="connsiteX249" fmla="*/ 2550527 w 8128084"/>
              <a:gd name="connsiteY249" fmla="*/ 13805903 h 15135727"/>
              <a:gd name="connsiteX250" fmla="*/ 2729498 w 8128084"/>
              <a:gd name="connsiteY250" fmla="*/ 13812253 h 15135727"/>
              <a:gd name="connsiteX251" fmla="*/ 2633077 w 8128084"/>
              <a:gd name="connsiteY251" fmla="*/ 13755103 h 15135727"/>
              <a:gd name="connsiteX252" fmla="*/ 2553369 w 8128084"/>
              <a:gd name="connsiteY252" fmla="*/ 13475369 h 15135727"/>
              <a:gd name="connsiteX253" fmla="*/ 2658645 w 8128084"/>
              <a:gd name="connsiteY253" fmla="*/ 13224711 h 15135727"/>
              <a:gd name="connsiteX254" fmla="*/ 2719137 w 8128084"/>
              <a:gd name="connsiteY254" fmla="*/ 13042232 h 15135727"/>
              <a:gd name="connsiteX255" fmla="*/ 2791327 w 8128084"/>
              <a:gd name="connsiteY255" fmla="*/ 12945979 h 15135727"/>
              <a:gd name="connsiteX256" fmla="*/ 2969627 w 8128084"/>
              <a:gd name="connsiteY256" fmla="*/ 12929603 h 15135727"/>
              <a:gd name="connsiteX257" fmla="*/ 3031958 w 8128084"/>
              <a:gd name="connsiteY257" fmla="*/ 13090358 h 15135727"/>
              <a:gd name="connsiteX258" fmla="*/ 3102977 w 8128084"/>
              <a:gd name="connsiteY258" fmla="*/ 12974053 h 15135727"/>
              <a:gd name="connsiteX259" fmla="*/ 3043321 w 8128084"/>
              <a:gd name="connsiteY259" fmla="*/ 12836024 h 15135727"/>
              <a:gd name="connsiteX260" fmla="*/ 2849479 w 8128084"/>
              <a:gd name="connsiteY260" fmla="*/ 12815637 h 15135727"/>
              <a:gd name="connsiteX261" fmla="*/ 2815390 w 8128084"/>
              <a:gd name="connsiteY261" fmla="*/ 12777537 h 15135727"/>
              <a:gd name="connsiteX262" fmla="*/ 2887077 w 8128084"/>
              <a:gd name="connsiteY262" fmla="*/ 12586703 h 15135727"/>
              <a:gd name="connsiteX263" fmla="*/ 3153777 w 8128084"/>
              <a:gd name="connsiteY263" fmla="*/ 12516853 h 15135727"/>
              <a:gd name="connsiteX264" fmla="*/ 3239837 w 8128084"/>
              <a:gd name="connsiteY264" fmla="*/ 12311314 h 15135727"/>
              <a:gd name="connsiteX265" fmla="*/ 3104148 w 8128084"/>
              <a:gd name="connsiteY265" fmla="*/ 12320337 h 15135727"/>
              <a:gd name="connsiteX266" fmla="*/ 3040648 w 8128084"/>
              <a:gd name="connsiteY266" fmla="*/ 12320337 h 15135727"/>
              <a:gd name="connsiteX267" fmla="*/ 2956927 w 8128084"/>
              <a:gd name="connsiteY267" fmla="*/ 12237453 h 15135727"/>
              <a:gd name="connsiteX268" fmla="*/ 3007895 w 8128084"/>
              <a:gd name="connsiteY268" fmla="*/ 12079706 h 15135727"/>
              <a:gd name="connsiteX269" fmla="*/ 2810042 w 8128084"/>
              <a:gd name="connsiteY269" fmla="*/ 11954377 h 15135727"/>
              <a:gd name="connsiteX270" fmla="*/ 2863516 w 8128084"/>
              <a:gd name="connsiteY270" fmla="*/ 11694695 h 15135727"/>
              <a:gd name="connsiteX271" fmla="*/ 2817227 w 8128084"/>
              <a:gd name="connsiteY271" fmla="*/ 11507203 h 15135727"/>
              <a:gd name="connsiteX272" fmla="*/ 2911642 w 8128084"/>
              <a:gd name="connsiteY272" fmla="*/ 11454064 h 15135727"/>
              <a:gd name="connsiteX273" fmla="*/ 2988677 w 8128084"/>
              <a:gd name="connsiteY273" fmla="*/ 11494503 h 15135727"/>
              <a:gd name="connsiteX274" fmla="*/ 3011571 w 8128084"/>
              <a:gd name="connsiteY274" fmla="*/ 11454064 h 15135727"/>
              <a:gd name="connsiteX275" fmla="*/ 2850482 w 8128084"/>
              <a:gd name="connsiteY275" fmla="*/ 11381874 h 15135727"/>
              <a:gd name="connsiteX276" fmla="*/ 2993858 w 8128084"/>
              <a:gd name="connsiteY276" fmla="*/ 11266571 h 15135727"/>
              <a:gd name="connsiteX277" fmla="*/ 3007895 w 8128084"/>
              <a:gd name="connsiteY277" fmla="*/ 11189369 h 15135727"/>
              <a:gd name="connsiteX278" fmla="*/ 2874879 w 8128084"/>
              <a:gd name="connsiteY278" fmla="*/ 11179342 h 15135727"/>
              <a:gd name="connsiteX279" fmla="*/ 2919329 w 8128084"/>
              <a:gd name="connsiteY279" fmla="*/ 11023600 h 15135727"/>
              <a:gd name="connsiteX280" fmla="*/ 2887579 w 8128084"/>
              <a:gd name="connsiteY280" fmla="*/ 10924674 h 15135727"/>
              <a:gd name="connsiteX281" fmla="*/ 2760914 w 8128084"/>
              <a:gd name="connsiteY281" fmla="*/ 11065377 h 15135727"/>
              <a:gd name="connsiteX282" fmla="*/ 2667000 w 8128084"/>
              <a:gd name="connsiteY282" fmla="*/ 10969124 h 15135727"/>
              <a:gd name="connsiteX283" fmla="*/ 2607845 w 8128084"/>
              <a:gd name="connsiteY283" fmla="*/ 11071727 h 15135727"/>
              <a:gd name="connsiteX284" fmla="*/ 2526632 w 8128084"/>
              <a:gd name="connsiteY284" fmla="*/ 11117179 h 15135727"/>
              <a:gd name="connsiteX285" fmla="*/ 2410827 w 8128084"/>
              <a:gd name="connsiteY285" fmla="*/ 11100803 h 15135727"/>
              <a:gd name="connsiteX286" fmla="*/ 2334127 w 8128084"/>
              <a:gd name="connsiteY286" fmla="*/ 10996864 h 15135727"/>
              <a:gd name="connsiteX287" fmla="*/ 2358190 w 8128084"/>
              <a:gd name="connsiteY287" fmla="*/ 10732169 h 15135727"/>
              <a:gd name="connsiteX288" fmla="*/ 2372227 w 8128084"/>
              <a:gd name="connsiteY288" fmla="*/ 10689390 h 15135727"/>
              <a:gd name="connsiteX289" fmla="*/ 2533316 w 8128084"/>
              <a:gd name="connsiteY289" fmla="*/ 10574087 h 15135727"/>
              <a:gd name="connsiteX290" fmla="*/ 2598821 w 8128084"/>
              <a:gd name="connsiteY290" fmla="*/ 10684042 h 15135727"/>
              <a:gd name="connsiteX291" fmla="*/ 2683877 w 8128084"/>
              <a:gd name="connsiteY291" fmla="*/ 10745203 h 15135727"/>
              <a:gd name="connsiteX292" fmla="*/ 2767264 w 8128084"/>
              <a:gd name="connsiteY292" fmla="*/ 10684042 h 15135727"/>
              <a:gd name="connsiteX293" fmla="*/ 2646948 w 8128084"/>
              <a:gd name="connsiteY293" fmla="*/ 10515600 h 15135727"/>
              <a:gd name="connsiteX294" fmla="*/ 2815390 w 8128084"/>
              <a:gd name="connsiteY294" fmla="*/ 10395285 h 15135727"/>
              <a:gd name="connsiteX295" fmla="*/ 2899777 w 8128084"/>
              <a:gd name="connsiteY295" fmla="*/ 10453103 h 15135727"/>
              <a:gd name="connsiteX296" fmla="*/ 2899777 w 8128084"/>
              <a:gd name="connsiteY296" fmla="*/ 10586453 h 15135727"/>
              <a:gd name="connsiteX297" fmla="*/ 2982327 w 8128084"/>
              <a:gd name="connsiteY297" fmla="*/ 10459453 h 15135727"/>
              <a:gd name="connsiteX298" fmla="*/ 3080085 w 8128084"/>
              <a:gd name="connsiteY298" fmla="*/ 10419348 h 15135727"/>
              <a:gd name="connsiteX299" fmla="*/ 3248527 w 8128084"/>
              <a:gd name="connsiteY299" fmla="*/ 10539664 h 15135727"/>
              <a:gd name="connsiteX300" fmla="*/ 3320716 w 8128084"/>
              <a:gd name="connsiteY300" fmla="*/ 10659979 h 15135727"/>
              <a:gd name="connsiteX301" fmla="*/ 3465095 w 8128084"/>
              <a:gd name="connsiteY301" fmla="*/ 10659979 h 15135727"/>
              <a:gd name="connsiteX302" fmla="*/ 3441032 w 8128084"/>
              <a:gd name="connsiteY302" fmla="*/ 10491537 h 15135727"/>
              <a:gd name="connsiteX303" fmla="*/ 3356977 w 8128084"/>
              <a:gd name="connsiteY303" fmla="*/ 10408653 h 15135727"/>
              <a:gd name="connsiteX304" fmla="*/ 3348456 w 8128084"/>
              <a:gd name="connsiteY304" fmla="*/ 10282656 h 15135727"/>
              <a:gd name="connsiteX305" fmla="*/ 3198227 w 8128084"/>
              <a:gd name="connsiteY305" fmla="*/ 10319753 h 15135727"/>
              <a:gd name="connsiteX306" fmla="*/ 3152274 w 8128084"/>
              <a:gd name="connsiteY306" fmla="*/ 10250906 h 15135727"/>
              <a:gd name="connsiteX307" fmla="*/ 3176337 w 8128084"/>
              <a:gd name="connsiteY307" fmla="*/ 10178716 h 15135727"/>
              <a:gd name="connsiteX308" fmla="*/ 3104148 w 8128084"/>
              <a:gd name="connsiteY308" fmla="*/ 10154653 h 15135727"/>
              <a:gd name="connsiteX309" fmla="*/ 2975977 w 8128084"/>
              <a:gd name="connsiteY309" fmla="*/ 10167353 h 15135727"/>
              <a:gd name="connsiteX310" fmla="*/ 3007895 w 8128084"/>
              <a:gd name="connsiteY310" fmla="*/ 9962148 h 15135727"/>
              <a:gd name="connsiteX311" fmla="*/ 3176337 w 8128084"/>
              <a:gd name="connsiteY311" fmla="*/ 9889958 h 15135727"/>
              <a:gd name="connsiteX312" fmla="*/ 2959769 w 8128084"/>
              <a:gd name="connsiteY312" fmla="*/ 9504948 h 15135727"/>
              <a:gd name="connsiteX313" fmla="*/ 2791327 w 8128084"/>
              <a:gd name="connsiteY313" fmla="*/ 9456821 h 15135727"/>
              <a:gd name="connsiteX314" fmla="*/ 2574758 w 8128084"/>
              <a:gd name="connsiteY314" fmla="*/ 9336506 h 15135727"/>
              <a:gd name="connsiteX315" fmla="*/ 2671177 w 8128084"/>
              <a:gd name="connsiteY315" fmla="*/ 9189453 h 15135727"/>
              <a:gd name="connsiteX316" fmla="*/ 2684045 w 8128084"/>
              <a:gd name="connsiteY316" fmla="*/ 9109911 h 15135727"/>
              <a:gd name="connsiteX317" fmla="*/ 2580774 w 8128084"/>
              <a:gd name="connsiteY317" fmla="*/ 9069471 h 15135727"/>
              <a:gd name="connsiteX318" fmla="*/ 2546685 w 8128084"/>
              <a:gd name="connsiteY318" fmla="*/ 9051758 h 15135727"/>
              <a:gd name="connsiteX319" fmla="*/ 2436729 w 8128084"/>
              <a:gd name="connsiteY319" fmla="*/ 9056771 h 15135727"/>
              <a:gd name="connsiteX320" fmla="*/ 2372727 w 8128084"/>
              <a:gd name="connsiteY320" fmla="*/ 9259303 h 15135727"/>
              <a:gd name="connsiteX321" fmla="*/ 2261937 w 8128084"/>
              <a:gd name="connsiteY321" fmla="*/ 9168064 h 15135727"/>
              <a:gd name="connsiteX322" fmla="*/ 2237874 w 8128084"/>
              <a:gd name="connsiteY322" fmla="*/ 8999621 h 15135727"/>
              <a:gd name="connsiteX323" fmla="*/ 2079458 w 8128084"/>
              <a:gd name="connsiteY323" fmla="*/ 9020008 h 15135727"/>
              <a:gd name="connsiteX324" fmla="*/ 2026319 w 8128084"/>
              <a:gd name="connsiteY324" fmla="*/ 8827503 h 15135727"/>
              <a:gd name="connsiteX325" fmla="*/ 1833814 w 8128084"/>
              <a:gd name="connsiteY325" fmla="*/ 8822490 h 15135727"/>
              <a:gd name="connsiteX326" fmla="*/ 1705977 w 8128084"/>
              <a:gd name="connsiteY326" fmla="*/ 8941803 h 15135727"/>
              <a:gd name="connsiteX327" fmla="*/ 1693445 w 8128084"/>
              <a:gd name="connsiteY327" fmla="*/ 9048082 h 15135727"/>
              <a:gd name="connsiteX328" fmla="*/ 1575469 w 8128084"/>
              <a:gd name="connsiteY328" fmla="*/ 9099885 h 15135727"/>
              <a:gd name="connsiteX329" fmla="*/ 1477879 w 8128084"/>
              <a:gd name="connsiteY329" fmla="*/ 8936456 h 15135727"/>
              <a:gd name="connsiteX330" fmla="*/ 1347537 w 8128084"/>
              <a:gd name="connsiteY330" fmla="*/ 8879306 h 15135727"/>
              <a:gd name="connsiteX331" fmla="*/ 1220537 w 8128084"/>
              <a:gd name="connsiteY331" fmla="*/ 8799764 h 15135727"/>
              <a:gd name="connsiteX332" fmla="*/ 1106906 w 8128084"/>
              <a:gd name="connsiteY332" fmla="*/ 8783053 h 15135727"/>
              <a:gd name="connsiteX333" fmla="*/ 890337 w 8128084"/>
              <a:gd name="connsiteY333" fmla="*/ 8686800 h 15135727"/>
              <a:gd name="connsiteX334" fmla="*/ 649706 w 8128084"/>
              <a:gd name="connsiteY334" fmla="*/ 8662737 h 15135727"/>
              <a:gd name="connsiteX335" fmla="*/ 493127 w 8128084"/>
              <a:gd name="connsiteY335" fmla="*/ 8668753 h 15135727"/>
              <a:gd name="connsiteX336" fmla="*/ 385011 w 8128084"/>
              <a:gd name="connsiteY336" fmla="*/ 8566485 h 15135727"/>
              <a:gd name="connsiteX337" fmla="*/ 455027 w 8128084"/>
              <a:gd name="connsiteY337" fmla="*/ 8421103 h 15135727"/>
              <a:gd name="connsiteX338" fmla="*/ 577516 w 8128084"/>
              <a:gd name="connsiteY338" fmla="*/ 8373979 h 15135727"/>
              <a:gd name="connsiteX339" fmla="*/ 794085 w 8128084"/>
              <a:gd name="connsiteY339" fmla="*/ 8301790 h 15135727"/>
              <a:gd name="connsiteX340" fmla="*/ 745958 w 8128084"/>
              <a:gd name="connsiteY340" fmla="*/ 8133348 h 15135727"/>
              <a:gd name="connsiteX341" fmla="*/ 818148 w 8128084"/>
              <a:gd name="connsiteY341" fmla="*/ 7820527 h 15135727"/>
              <a:gd name="connsiteX342" fmla="*/ 697832 w 8128084"/>
              <a:gd name="connsiteY342" fmla="*/ 7820527 h 15135727"/>
              <a:gd name="connsiteX343" fmla="*/ 625642 w 8128084"/>
              <a:gd name="connsiteY343" fmla="*/ 7916779 h 15135727"/>
              <a:gd name="connsiteX344" fmla="*/ 457200 w 8128084"/>
              <a:gd name="connsiteY344" fmla="*/ 7820527 h 15135727"/>
              <a:gd name="connsiteX345" fmla="*/ 529390 w 8128084"/>
              <a:gd name="connsiteY345" fmla="*/ 7700211 h 15135727"/>
              <a:gd name="connsiteX346" fmla="*/ 715377 w 8128084"/>
              <a:gd name="connsiteY346" fmla="*/ 7748003 h 15135727"/>
              <a:gd name="connsiteX347" fmla="*/ 938464 w 8128084"/>
              <a:gd name="connsiteY347" fmla="*/ 7676148 h 15135727"/>
              <a:gd name="connsiteX348" fmla="*/ 1058779 w 8128084"/>
              <a:gd name="connsiteY348" fmla="*/ 7459579 h 15135727"/>
              <a:gd name="connsiteX349" fmla="*/ 1203158 w 8128084"/>
              <a:gd name="connsiteY349" fmla="*/ 7603958 h 15135727"/>
              <a:gd name="connsiteX350" fmla="*/ 1299411 w 8128084"/>
              <a:gd name="connsiteY350" fmla="*/ 7555832 h 15135727"/>
              <a:gd name="connsiteX351" fmla="*/ 1443790 w 8128084"/>
              <a:gd name="connsiteY351" fmla="*/ 7507706 h 15135727"/>
              <a:gd name="connsiteX352" fmla="*/ 1684421 w 8128084"/>
              <a:gd name="connsiteY352" fmla="*/ 7603958 h 15135727"/>
              <a:gd name="connsiteX353" fmla="*/ 1684421 w 8128084"/>
              <a:gd name="connsiteY353" fmla="*/ 7603958 h 15135727"/>
              <a:gd name="connsiteX354" fmla="*/ 1693277 w 8128084"/>
              <a:gd name="connsiteY354" fmla="*/ 7462253 h 15135727"/>
              <a:gd name="connsiteX355" fmla="*/ 1540042 w 8128084"/>
              <a:gd name="connsiteY355" fmla="*/ 7363327 h 15135727"/>
              <a:gd name="connsiteX356" fmla="*/ 1299411 w 8128084"/>
              <a:gd name="connsiteY356" fmla="*/ 7315200 h 15135727"/>
              <a:gd name="connsiteX357" fmla="*/ 1130969 w 8128084"/>
              <a:gd name="connsiteY357" fmla="*/ 7339264 h 15135727"/>
              <a:gd name="connsiteX358" fmla="*/ 1034716 w 8128084"/>
              <a:gd name="connsiteY358" fmla="*/ 7315200 h 15135727"/>
              <a:gd name="connsiteX359" fmla="*/ 982077 w 8128084"/>
              <a:gd name="connsiteY359" fmla="*/ 7113003 h 15135727"/>
              <a:gd name="connsiteX360" fmla="*/ 1155032 w 8128084"/>
              <a:gd name="connsiteY360" fmla="*/ 7050506 h 15135727"/>
              <a:gd name="connsiteX361" fmla="*/ 1155032 w 8128084"/>
              <a:gd name="connsiteY361" fmla="*/ 6930190 h 15135727"/>
              <a:gd name="connsiteX362" fmla="*/ 1155032 w 8128084"/>
              <a:gd name="connsiteY362" fmla="*/ 6761748 h 15135727"/>
              <a:gd name="connsiteX363" fmla="*/ 1203158 w 8128084"/>
              <a:gd name="connsiteY363" fmla="*/ 6617369 h 15135727"/>
              <a:gd name="connsiteX364" fmla="*/ 1371600 w 8128084"/>
              <a:gd name="connsiteY364" fmla="*/ 6472990 h 15135727"/>
              <a:gd name="connsiteX365" fmla="*/ 1443790 w 8128084"/>
              <a:gd name="connsiteY365" fmla="*/ 6328611 h 15135727"/>
              <a:gd name="connsiteX366" fmla="*/ 1419727 w 8128084"/>
              <a:gd name="connsiteY366" fmla="*/ 6208295 h 15135727"/>
              <a:gd name="connsiteX367" fmla="*/ 1275348 w 8128084"/>
              <a:gd name="connsiteY367" fmla="*/ 6304548 h 15135727"/>
              <a:gd name="connsiteX368" fmla="*/ 1323474 w 8128084"/>
              <a:gd name="connsiteY368" fmla="*/ 6015790 h 15135727"/>
              <a:gd name="connsiteX369" fmla="*/ 1540042 w 8128084"/>
              <a:gd name="connsiteY369" fmla="*/ 5871411 h 15135727"/>
              <a:gd name="connsiteX370" fmla="*/ 1540042 w 8128084"/>
              <a:gd name="connsiteY370" fmla="*/ 5751095 h 15135727"/>
              <a:gd name="connsiteX371" fmla="*/ 1395664 w 8128084"/>
              <a:gd name="connsiteY371" fmla="*/ 5799221 h 15135727"/>
              <a:gd name="connsiteX372" fmla="*/ 1179095 w 8128084"/>
              <a:gd name="connsiteY372" fmla="*/ 5799221 h 15135727"/>
              <a:gd name="connsiteX373" fmla="*/ 890337 w 8128084"/>
              <a:gd name="connsiteY373" fmla="*/ 5775158 h 15135727"/>
              <a:gd name="connsiteX374" fmla="*/ 697832 w 8128084"/>
              <a:gd name="connsiteY374" fmla="*/ 5606716 h 15135727"/>
              <a:gd name="connsiteX375" fmla="*/ 577516 w 8128084"/>
              <a:gd name="connsiteY375" fmla="*/ 5582653 h 15135727"/>
              <a:gd name="connsiteX376" fmla="*/ 697832 w 8128084"/>
              <a:gd name="connsiteY376" fmla="*/ 5775158 h 15135727"/>
              <a:gd name="connsiteX377" fmla="*/ 409074 w 8128084"/>
              <a:gd name="connsiteY377" fmla="*/ 5799221 h 15135727"/>
              <a:gd name="connsiteX378" fmla="*/ 168442 w 8128084"/>
              <a:gd name="connsiteY378" fmla="*/ 5702969 h 15135727"/>
              <a:gd name="connsiteX379" fmla="*/ 264695 w 8128084"/>
              <a:gd name="connsiteY379" fmla="*/ 5558590 h 15135727"/>
              <a:gd name="connsiteX380" fmla="*/ 144379 w 8128084"/>
              <a:gd name="connsiteY380" fmla="*/ 5510464 h 15135727"/>
              <a:gd name="connsiteX381" fmla="*/ 0 w 8128084"/>
              <a:gd name="connsiteY381" fmla="*/ 5462337 h 15135727"/>
              <a:gd name="connsiteX382" fmla="*/ 96253 w 8128084"/>
              <a:gd name="connsiteY382"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42827 w 8128084"/>
              <a:gd name="connsiteY202" fmla="*/ 14383753 h 15135727"/>
              <a:gd name="connsiteX203" fmla="*/ 4403558 w 8128084"/>
              <a:gd name="connsiteY203" fmla="*/ 14437895 h 15135727"/>
              <a:gd name="connsiteX204" fmla="*/ 4340058 w 8128084"/>
              <a:gd name="connsiteY204" fmla="*/ 14475995 h 15135727"/>
              <a:gd name="connsiteX205" fmla="*/ 4303127 w 8128084"/>
              <a:gd name="connsiteY205" fmla="*/ 14364703 h 15135727"/>
              <a:gd name="connsiteX206" fmla="*/ 4276892 w 8128084"/>
              <a:gd name="connsiteY206" fmla="*/ 14296190 h 15135727"/>
              <a:gd name="connsiteX207" fmla="*/ 4235116 w 8128084"/>
              <a:gd name="connsiteY207" fmla="*/ 14341642 h 15135727"/>
              <a:gd name="connsiteX208" fmla="*/ 4162927 w 8128084"/>
              <a:gd name="connsiteY208" fmla="*/ 14389769 h 15135727"/>
              <a:gd name="connsiteX209" fmla="*/ 4137527 w 8128084"/>
              <a:gd name="connsiteY209" fmla="*/ 14364369 h 15135727"/>
              <a:gd name="connsiteX210" fmla="*/ 3998327 w 8128084"/>
              <a:gd name="connsiteY210" fmla="*/ 14409153 h 15135727"/>
              <a:gd name="connsiteX211" fmla="*/ 4023727 w 8128084"/>
              <a:gd name="connsiteY211" fmla="*/ 14275803 h 15135727"/>
              <a:gd name="connsiteX212" fmla="*/ 3915945 w 8128084"/>
              <a:gd name="connsiteY212" fmla="*/ 14289840 h 15135727"/>
              <a:gd name="connsiteX213" fmla="*/ 3801979 w 8128084"/>
              <a:gd name="connsiteY213" fmla="*/ 14293516 h 15135727"/>
              <a:gd name="connsiteX214" fmla="*/ 3719764 w 8128084"/>
              <a:gd name="connsiteY214" fmla="*/ 14415169 h 15135727"/>
              <a:gd name="connsiteX215" fmla="*/ 3625850 w 8128084"/>
              <a:gd name="connsiteY215" fmla="*/ 14616364 h 15135727"/>
              <a:gd name="connsiteX216" fmla="*/ 3513221 w 8128084"/>
              <a:gd name="connsiteY216" fmla="*/ 14726653 h 15135727"/>
              <a:gd name="connsiteX217" fmla="*/ 3583071 w 8128084"/>
              <a:gd name="connsiteY217" fmla="*/ 14832932 h 15135727"/>
              <a:gd name="connsiteX218" fmla="*/ 3633537 w 8128084"/>
              <a:gd name="connsiteY218" fmla="*/ 14967285 h 15135727"/>
              <a:gd name="connsiteX219" fmla="*/ 3609474 w 8128084"/>
              <a:gd name="connsiteY219" fmla="*/ 15087600 h 15135727"/>
              <a:gd name="connsiteX220" fmla="*/ 3479132 w 8128084"/>
              <a:gd name="connsiteY220" fmla="*/ 14975974 h 15135727"/>
              <a:gd name="connsiteX221" fmla="*/ 3304340 w 8128084"/>
              <a:gd name="connsiteY221" fmla="*/ 14949237 h 15135727"/>
              <a:gd name="connsiteX222" fmla="*/ 3261227 w 8128084"/>
              <a:gd name="connsiteY222" fmla="*/ 14787145 h 15135727"/>
              <a:gd name="connsiteX223" fmla="*/ 3128211 w 8128084"/>
              <a:gd name="connsiteY223" fmla="*/ 14919158 h 15135727"/>
              <a:gd name="connsiteX224" fmla="*/ 3090277 w 8128084"/>
              <a:gd name="connsiteY224" fmla="*/ 15075903 h 15135727"/>
              <a:gd name="connsiteX225" fmla="*/ 2959769 w 8128084"/>
              <a:gd name="connsiteY225" fmla="*/ 15135727 h 15135727"/>
              <a:gd name="connsiteX226" fmla="*/ 2891256 w 8128084"/>
              <a:gd name="connsiteY226" fmla="*/ 14945895 h 15135727"/>
              <a:gd name="connsiteX227" fmla="*/ 2829927 w 8128084"/>
              <a:gd name="connsiteY227" fmla="*/ 14872703 h 15135727"/>
              <a:gd name="connsiteX228" fmla="*/ 2887579 w 8128084"/>
              <a:gd name="connsiteY228" fmla="*/ 14774779 h 15135727"/>
              <a:gd name="connsiteX229" fmla="*/ 2779127 w 8128084"/>
              <a:gd name="connsiteY229" fmla="*/ 14694903 h 15135727"/>
              <a:gd name="connsiteX230" fmla="*/ 2839453 w 8128084"/>
              <a:gd name="connsiteY230" fmla="*/ 14582274 h 15135727"/>
              <a:gd name="connsiteX231" fmla="*/ 2935706 w 8128084"/>
              <a:gd name="connsiteY231" fmla="*/ 14510085 h 15135727"/>
              <a:gd name="connsiteX232" fmla="*/ 2948406 w 8128084"/>
              <a:gd name="connsiteY232" fmla="*/ 14554535 h 15135727"/>
              <a:gd name="connsiteX233" fmla="*/ 2855327 w 8128084"/>
              <a:gd name="connsiteY233" fmla="*/ 14371053 h 15135727"/>
              <a:gd name="connsiteX234" fmla="*/ 3014077 w 8128084"/>
              <a:gd name="connsiteY234" fmla="*/ 14447253 h 15135727"/>
              <a:gd name="connsiteX235" fmla="*/ 3029285 w 8128084"/>
              <a:gd name="connsiteY235" fmla="*/ 14363032 h 15135727"/>
              <a:gd name="connsiteX236" fmla="*/ 3152274 w 8128084"/>
              <a:gd name="connsiteY236" fmla="*/ 14341642 h 15135727"/>
              <a:gd name="connsiteX237" fmla="*/ 3226135 w 8128084"/>
              <a:gd name="connsiteY237" fmla="*/ 14269453 h 15135727"/>
              <a:gd name="connsiteX238" fmla="*/ 3152274 w 8128084"/>
              <a:gd name="connsiteY238" fmla="*/ 14197264 h 15135727"/>
              <a:gd name="connsiteX239" fmla="*/ 3152274 w 8128084"/>
              <a:gd name="connsiteY239" fmla="*/ 14052885 h 15135727"/>
              <a:gd name="connsiteX240" fmla="*/ 3086435 w 8128084"/>
              <a:gd name="connsiteY240" fmla="*/ 14037845 h 15135727"/>
              <a:gd name="connsiteX241" fmla="*/ 3056021 w 8128084"/>
              <a:gd name="connsiteY241" fmla="*/ 14153148 h 15135727"/>
              <a:gd name="connsiteX242" fmla="*/ 2935706 w 8128084"/>
              <a:gd name="connsiteY242" fmla="*/ 14076948 h 15135727"/>
              <a:gd name="connsiteX243" fmla="*/ 2863516 w 8128084"/>
              <a:gd name="connsiteY243" fmla="*/ 14093324 h 15135727"/>
              <a:gd name="connsiteX244" fmla="*/ 2804527 w 8128084"/>
              <a:gd name="connsiteY244" fmla="*/ 14218653 h 15135727"/>
              <a:gd name="connsiteX245" fmla="*/ 2719137 w 8128084"/>
              <a:gd name="connsiteY245" fmla="*/ 14197264 h 15135727"/>
              <a:gd name="connsiteX246" fmla="*/ 2653298 w 8128084"/>
              <a:gd name="connsiteY246" fmla="*/ 14248064 h 15135727"/>
              <a:gd name="connsiteX247" fmla="*/ 2560721 w 8128084"/>
              <a:gd name="connsiteY247" fmla="*/ 14150474 h 15135727"/>
              <a:gd name="connsiteX248" fmla="*/ 2436729 w 8128084"/>
              <a:gd name="connsiteY248" fmla="*/ 13804566 h 15135727"/>
              <a:gd name="connsiteX249" fmla="*/ 2550527 w 8128084"/>
              <a:gd name="connsiteY249" fmla="*/ 13805903 h 15135727"/>
              <a:gd name="connsiteX250" fmla="*/ 2729498 w 8128084"/>
              <a:gd name="connsiteY250" fmla="*/ 13812253 h 15135727"/>
              <a:gd name="connsiteX251" fmla="*/ 2633077 w 8128084"/>
              <a:gd name="connsiteY251" fmla="*/ 13755103 h 15135727"/>
              <a:gd name="connsiteX252" fmla="*/ 2553369 w 8128084"/>
              <a:gd name="connsiteY252" fmla="*/ 13475369 h 15135727"/>
              <a:gd name="connsiteX253" fmla="*/ 2658645 w 8128084"/>
              <a:gd name="connsiteY253" fmla="*/ 13224711 h 15135727"/>
              <a:gd name="connsiteX254" fmla="*/ 2719137 w 8128084"/>
              <a:gd name="connsiteY254" fmla="*/ 13042232 h 15135727"/>
              <a:gd name="connsiteX255" fmla="*/ 2791327 w 8128084"/>
              <a:gd name="connsiteY255" fmla="*/ 12945979 h 15135727"/>
              <a:gd name="connsiteX256" fmla="*/ 2969627 w 8128084"/>
              <a:gd name="connsiteY256" fmla="*/ 12929603 h 15135727"/>
              <a:gd name="connsiteX257" fmla="*/ 3031958 w 8128084"/>
              <a:gd name="connsiteY257" fmla="*/ 13090358 h 15135727"/>
              <a:gd name="connsiteX258" fmla="*/ 3102977 w 8128084"/>
              <a:gd name="connsiteY258" fmla="*/ 12974053 h 15135727"/>
              <a:gd name="connsiteX259" fmla="*/ 3043321 w 8128084"/>
              <a:gd name="connsiteY259" fmla="*/ 12836024 h 15135727"/>
              <a:gd name="connsiteX260" fmla="*/ 2849479 w 8128084"/>
              <a:gd name="connsiteY260" fmla="*/ 12815637 h 15135727"/>
              <a:gd name="connsiteX261" fmla="*/ 2815390 w 8128084"/>
              <a:gd name="connsiteY261" fmla="*/ 12777537 h 15135727"/>
              <a:gd name="connsiteX262" fmla="*/ 2887077 w 8128084"/>
              <a:gd name="connsiteY262" fmla="*/ 12586703 h 15135727"/>
              <a:gd name="connsiteX263" fmla="*/ 3153777 w 8128084"/>
              <a:gd name="connsiteY263" fmla="*/ 12516853 h 15135727"/>
              <a:gd name="connsiteX264" fmla="*/ 3239837 w 8128084"/>
              <a:gd name="connsiteY264" fmla="*/ 12311314 h 15135727"/>
              <a:gd name="connsiteX265" fmla="*/ 3104148 w 8128084"/>
              <a:gd name="connsiteY265" fmla="*/ 12320337 h 15135727"/>
              <a:gd name="connsiteX266" fmla="*/ 3040648 w 8128084"/>
              <a:gd name="connsiteY266" fmla="*/ 12320337 h 15135727"/>
              <a:gd name="connsiteX267" fmla="*/ 2956927 w 8128084"/>
              <a:gd name="connsiteY267" fmla="*/ 12237453 h 15135727"/>
              <a:gd name="connsiteX268" fmla="*/ 3007895 w 8128084"/>
              <a:gd name="connsiteY268" fmla="*/ 12079706 h 15135727"/>
              <a:gd name="connsiteX269" fmla="*/ 2810042 w 8128084"/>
              <a:gd name="connsiteY269" fmla="*/ 11954377 h 15135727"/>
              <a:gd name="connsiteX270" fmla="*/ 2863516 w 8128084"/>
              <a:gd name="connsiteY270" fmla="*/ 11694695 h 15135727"/>
              <a:gd name="connsiteX271" fmla="*/ 2817227 w 8128084"/>
              <a:gd name="connsiteY271" fmla="*/ 11507203 h 15135727"/>
              <a:gd name="connsiteX272" fmla="*/ 2911642 w 8128084"/>
              <a:gd name="connsiteY272" fmla="*/ 11454064 h 15135727"/>
              <a:gd name="connsiteX273" fmla="*/ 2988677 w 8128084"/>
              <a:gd name="connsiteY273" fmla="*/ 11494503 h 15135727"/>
              <a:gd name="connsiteX274" fmla="*/ 3011571 w 8128084"/>
              <a:gd name="connsiteY274" fmla="*/ 11454064 h 15135727"/>
              <a:gd name="connsiteX275" fmla="*/ 2850482 w 8128084"/>
              <a:gd name="connsiteY275" fmla="*/ 11381874 h 15135727"/>
              <a:gd name="connsiteX276" fmla="*/ 2993858 w 8128084"/>
              <a:gd name="connsiteY276" fmla="*/ 11266571 h 15135727"/>
              <a:gd name="connsiteX277" fmla="*/ 3007895 w 8128084"/>
              <a:gd name="connsiteY277" fmla="*/ 11189369 h 15135727"/>
              <a:gd name="connsiteX278" fmla="*/ 2874879 w 8128084"/>
              <a:gd name="connsiteY278" fmla="*/ 11179342 h 15135727"/>
              <a:gd name="connsiteX279" fmla="*/ 2919329 w 8128084"/>
              <a:gd name="connsiteY279" fmla="*/ 11023600 h 15135727"/>
              <a:gd name="connsiteX280" fmla="*/ 2887579 w 8128084"/>
              <a:gd name="connsiteY280" fmla="*/ 10924674 h 15135727"/>
              <a:gd name="connsiteX281" fmla="*/ 2760914 w 8128084"/>
              <a:gd name="connsiteY281" fmla="*/ 11065377 h 15135727"/>
              <a:gd name="connsiteX282" fmla="*/ 2667000 w 8128084"/>
              <a:gd name="connsiteY282" fmla="*/ 10969124 h 15135727"/>
              <a:gd name="connsiteX283" fmla="*/ 2607845 w 8128084"/>
              <a:gd name="connsiteY283" fmla="*/ 11071727 h 15135727"/>
              <a:gd name="connsiteX284" fmla="*/ 2526632 w 8128084"/>
              <a:gd name="connsiteY284" fmla="*/ 11117179 h 15135727"/>
              <a:gd name="connsiteX285" fmla="*/ 2410827 w 8128084"/>
              <a:gd name="connsiteY285" fmla="*/ 11100803 h 15135727"/>
              <a:gd name="connsiteX286" fmla="*/ 2334127 w 8128084"/>
              <a:gd name="connsiteY286" fmla="*/ 10996864 h 15135727"/>
              <a:gd name="connsiteX287" fmla="*/ 2358190 w 8128084"/>
              <a:gd name="connsiteY287" fmla="*/ 10732169 h 15135727"/>
              <a:gd name="connsiteX288" fmla="*/ 2372227 w 8128084"/>
              <a:gd name="connsiteY288" fmla="*/ 10689390 h 15135727"/>
              <a:gd name="connsiteX289" fmla="*/ 2533316 w 8128084"/>
              <a:gd name="connsiteY289" fmla="*/ 10574087 h 15135727"/>
              <a:gd name="connsiteX290" fmla="*/ 2598821 w 8128084"/>
              <a:gd name="connsiteY290" fmla="*/ 10684042 h 15135727"/>
              <a:gd name="connsiteX291" fmla="*/ 2683877 w 8128084"/>
              <a:gd name="connsiteY291" fmla="*/ 10745203 h 15135727"/>
              <a:gd name="connsiteX292" fmla="*/ 2767264 w 8128084"/>
              <a:gd name="connsiteY292" fmla="*/ 10684042 h 15135727"/>
              <a:gd name="connsiteX293" fmla="*/ 2646948 w 8128084"/>
              <a:gd name="connsiteY293" fmla="*/ 10515600 h 15135727"/>
              <a:gd name="connsiteX294" fmla="*/ 2815390 w 8128084"/>
              <a:gd name="connsiteY294" fmla="*/ 10395285 h 15135727"/>
              <a:gd name="connsiteX295" fmla="*/ 2899777 w 8128084"/>
              <a:gd name="connsiteY295" fmla="*/ 10453103 h 15135727"/>
              <a:gd name="connsiteX296" fmla="*/ 2899777 w 8128084"/>
              <a:gd name="connsiteY296" fmla="*/ 10586453 h 15135727"/>
              <a:gd name="connsiteX297" fmla="*/ 2982327 w 8128084"/>
              <a:gd name="connsiteY297" fmla="*/ 10459453 h 15135727"/>
              <a:gd name="connsiteX298" fmla="*/ 3080085 w 8128084"/>
              <a:gd name="connsiteY298" fmla="*/ 10419348 h 15135727"/>
              <a:gd name="connsiteX299" fmla="*/ 3248527 w 8128084"/>
              <a:gd name="connsiteY299" fmla="*/ 10539664 h 15135727"/>
              <a:gd name="connsiteX300" fmla="*/ 3320716 w 8128084"/>
              <a:gd name="connsiteY300" fmla="*/ 10659979 h 15135727"/>
              <a:gd name="connsiteX301" fmla="*/ 3465095 w 8128084"/>
              <a:gd name="connsiteY301" fmla="*/ 10659979 h 15135727"/>
              <a:gd name="connsiteX302" fmla="*/ 3441032 w 8128084"/>
              <a:gd name="connsiteY302" fmla="*/ 10491537 h 15135727"/>
              <a:gd name="connsiteX303" fmla="*/ 3356977 w 8128084"/>
              <a:gd name="connsiteY303" fmla="*/ 10408653 h 15135727"/>
              <a:gd name="connsiteX304" fmla="*/ 3348456 w 8128084"/>
              <a:gd name="connsiteY304" fmla="*/ 10282656 h 15135727"/>
              <a:gd name="connsiteX305" fmla="*/ 3198227 w 8128084"/>
              <a:gd name="connsiteY305" fmla="*/ 10319753 h 15135727"/>
              <a:gd name="connsiteX306" fmla="*/ 3152274 w 8128084"/>
              <a:gd name="connsiteY306" fmla="*/ 10250906 h 15135727"/>
              <a:gd name="connsiteX307" fmla="*/ 3176337 w 8128084"/>
              <a:gd name="connsiteY307" fmla="*/ 10178716 h 15135727"/>
              <a:gd name="connsiteX308" fmla="*/ 3104148 w 8128084"/>
              <a:gd name="connsiteY308" fmla="*/ 10154653 h 15135727"/>
              <a:gd name="connsiteX309" fmla="*/ 2975977 w 8128084"/>
              <a:gd name="connsiteY309" fmla="*/ 10167353 h 15135727"/>
              <a:gd name="connsiteX310" fmla="*/ 3007895 w 8128084"/>
              <a:gd name="connsiteY310" fmla="*/ 9962148 h 15135727"/>
              <a:gd name="connsiteX311" fmla="*/ 3176337 w 8128084"/>
              <a:gd name="connsiteY311" fmla="*/ 9889958 h 15135727"/>
              <a:gd name="connsiteX312" fmla="*/ 2959769 w 8128084"/>
              <a:gd name="connsiteY312" fmla="*/ 9504948 h 15135727"/>
              <a:gd name="connsiteX313" fmla="*/ 2791327 w 8128084"/>
              <a:gd name="connsiteY313" fmla="*/ 9456821 h 15135727"/>
              <a:gd name="connsiteX314" fmla="*/ 2574758 w 8128084"/>
              <a:gd name="connsiteY314" fmla="*/ 9336506 h 15135727"/>
              <a:gd name="connsiteX315" fmla="*/ 2671177 w 8128084"/>
              <a:gd name="connsiteY315" fmla="*/ 9189453 h 15135727"/>
              <a:gd name="connsiteX316" fmla="*/ 2684045 w 8128084"/>
              <a:gd name="connsiteY316" fmla="*/ 9109911 h 15135727"/>
              <a:gd name="connsiteX317" fmla="*/ 2580774 w 8128084"/>
              <a:gd name="connsiteY317" fmla="*/ 9069471 h 15135727"/>
              <a:gd name="connsiteX318" fmla="*/ 2546685 w 8128084"/>
              <a:gd name="connsiteY318" fmla="*/ 9051758 h 15135727"/>
              <a:gd name="connsiteX319" fmla="*/ 2436729 w 8128084"/>
              <a:gd name="connsiteY319" fmla="*/ 9056771 h 15135727"/>
              <a:gd name="connsiteX320" fmla="*/ 2372727 w 8128084"/>
              <a:gd name="connsiteY320" fmla="*/ 9259303 h 15135727"/>
              <a:gd name="connsiteX321" fmla="*/ 2261937 w 8128084"/>
              <a:gd name="connsiteY321" fmla="*/ 9168064 h 15135727"/>
              <a:gd name="connsiteX322" fmla="*/ 2237874 w 8128084"/>
              <a:gd name="connsiteY322" fmla="*/ 8999621 h 15135727"/>
              <a:gd name="connsiteX323" fmla="*/ 2079458 w 8128084"/>
              <a:gd name="connsiteY323" fmla="*/ 9020008 h 15135727"/>
              <a:gd name="connsiteX324" fmla="*/ 2026319 w 8128084"/>
              <a:gd name="connsiteY324" fmla="*/ 8827503 h 15135727"/>
              <a:gd name="connsiteX325" fmla="*/ 1833814 w 8128084"/>
              <a:gd name="connsiteY325" fmla="*/ 8822490 h 15135727"/>
              <a:gd name="connsiteX326" fmla="*/ 1705977 w 8128084"/>
              <a:gd name="connsiteY326" fmla="*/ 8941803 h 15135727"/>
              <a:gd name="connsiteX327" fmla="*/ 1693445 w 8128084"/>
              <a:gd name="connsiteY327" fmla="*/ 9048082 h 15135727"/>
              <a:gd name="connsiteX328" fmla="*/ 1575469 w 8128084"/>
              <a:gd name="connsiteY328" fmla="*/ 9099885 h 15135727"/>
              <a:gd name="connsiteX329" fmla="*/ 1477879 w 8128084"/>
              <a:gd name="connsiteY329" fmla="*/ 8936456 h 15135727"/>
              <a:gd name="connsiteX330" fmla="*/ 1347537 w 8128084"/>
              <a:gd name="connsiteY330" fmla="*/ 8879306 h 15135727"/>
              <a:gd name="connsiteX331" fmla="*/ 1220537 w 8128084"/>
              <a:gd name="connsiteY331" fmla="*/ 8799764 h 15135727"/>
              <a:gd name="connsiteX332" fmla="*/ 1106906 w 8128084"/>
              <a:gd name="connsiteY332" fmla="*/ 8783053 h 15135727"/>
              <a:gd name="connsiteX333" fmla="*/ 890337 w 8128084"/>
              <a:gd name="connsiteY333" fmla="*/ 8686800 h 15135727"/>
              <a:gd name="connsiteX334" fmla="*/ 649706 w 8128084"/>
              <a:gd name="connsiteY334" fmla="*/ 8662737 h 15135727"/>
              <a:gd name="connsiteX335" fmla="*/ 493127 w 8128084"/>
              <a:gd name="connsiteY335" fmla="*/ 8668753 h 15135727"/>
              <a:gd name="connsiteX336" fmla="*/ 385011 w 8128084"/>
              <a:gd name="connsiteY336" fmla="*/ 8566485 h 15135727"/>
              <a:gd name="connsiteX337" fmla="*/ 455027 w 8128084"/>
              <a:gd name="connsiteY337" fmla="*/ 8421103 h 15135727"/>
              <a:gd name="connsiteX338" fmla="*/ 577516 w 8128084"/>
              <a:gd name="connsiteY338" fmla="*/ 8373979 h 15135727"/>
              <a:gd name="connsiteX339" fmla="*/ 794085 w 8128084"/>
              <a:gd name="connsiteY339" fmla="*/ 8301790 h 15135727"/>
              <a:gd name="connsiteX340" fmla="*/ 745958 w 8128084"/>
              <a:gd name="connsiteY340" fmla="*/ 8133348 h 15135727"/>
              <a:gd name="connsiteX341" fmla="*/ 818148 w 8128084"/>
              <a:gd name="connsiteY341" fmla="*/ 7820527 h 15135727"/>
              <a:gd name="connsiteX342" fmla="*/ 697832 w 8128084"/>
              <a:gd name="connsiteY342" fmla="*/ 7820527 h 15135727"/>
              <a:gd name="connsiteX343" fmla="*/ 625642 w 8128084"/>
              <a:gd name="connsiteY343" fmla="*/ 7916779 h 15135727"/>
              <a:gd name="connsiteX344" fmla="*/ 457200 w 8128084"/>
              <a:gd name="connsiteY344" fmla="*/ 7820527 h 15135727"/>
              <a:gd name="connsiteX345" fmla="*/ 529390 w 8128084"/>
              <a:gd name="connsiteY345" fmla="*/ 7700211 h 15135727"/>
              <a:gd name="connsiteX346" fmla="*/ 715377 w 8128084"/>
              <a:gd name="connsiteY346" fmla="*/ 7748003 h 15135727"/>
              <a:gd name="connsiteX347" fmla="*/ 938464 w 8128084"/>
              <a:gd name="connsiteY347" fmla="*/ 7676148 h 15135727"/>
              <a:gd name="connsiteX348" fmla="*/ 1058779 w 8128084"/>
              <a:gd name="connsiteY348" fmla="*/ 7459579 h 15135727"/>
              <a:gd name="connsiteX349" fmla="*/ 1203158 w 8128084"/>
              <a:gd name="connsiteY349" fmla="*/ 7603958 h 15135727"/>
              <a:gd name="connsiteX350" fmla="*/ 1299411 w 8128084"/>
              <a:gd name="connsiteY350" fmla="*/ 7555832 h 15135727"/>
              <a:gd name="connsiteX351" fmla="*/ 1443790 w 8128084"/>
              <a:gd name="connsiteY351" fmla="*/ 7507706 h 15135727"/>
              <a:gd name="connsiteX352" fmla="*/ 1684421 w 8128084"/>
              <a:gd name="connsiteY352" fmla="*/ 7603958 h 15135727"/>
              <a:gd name="connsiteX353" fmla="*/ 1684421 w 8128084"/>
              <a:gd name="connsiteY353" fmla="*/ 7603958 h 15135727"/>
              <a:gd name="connsiteX354" fmla="*/ 1693277 w 8128084"/>
              <a:gd name="connsiteY354" fmla="*/ 7462253 h 15135727"/>
              <a:gd name="connsiteX355" fmla="*/ 1540042 w 8128084"/>
              <a:gd name="connsiteY355" fmla="*/ 7363327 h 15135727"/>
              <a:gd name="connsiteX356" fmla="*/ 1299411 w 8128084"/>
              <a:gd name="connsiteY356" fmla="*/ 7315200 h 15135727"/>
              <a:gd name="connsiteX357" fmla="*/ 1130969 w 8128084"/>
              <a:gd name="connsiteY357" fmla="*/ 7339264 h 15135727"/>
              <a:gd name="connsiteX358" fmla="*/ 1034716 w 8128084"/>
              <a:gd name="connsiteY358" fmla="*/ 7315200 h 15135727"/>
              <a:gd name="connsiteX359" fmla="*/ 982077 w 8128084"/>
              <a:gd name="connsiteY359" fmla="*/ 7113003 h 15135727"/>
              <a:gd name="connsiteX360" fmla="*/ 1155032 w 8128084"/>
              <a:gd name="connsiteY360" fmla="*/ 7050506 h 15135727"/>
              <a:gd name="connsiteX361" fmla="*/ 1155032 w 8128084"/>
              <a:gd name="connsiteY361" fmla="*/ 6930190 h 15135727"/>
              <a:gd name="connsiteX362" fmla="*/ 1155032 w 8128084"/>
              <a:gd name="connsiteY362" fmla="*/ 6761748 h 15135727"/>
              <a:gd name="connsiteX363" fmla="*/ 1203158 w 8128084"/>
              <a:gd name="connsiteY363" fmla="*/ 6617369 h 15135727"/>
              <a:gd name="connsiteX364" fmla="*/ 1409700 w 8128084"/>
              <a:gd name="connsiteY364" fmla="*/ 6517440 h 15135727"/>
              <a:gd name="connsiteX365" fmla="*/ 1443790 w 8128084"/>
              <a:gd name="connsiteY365" fmla="*/ 6328611 h 15135727"/>
              <a:gd name="connsiteX366" fmla="*/ 1419727 w 8128084"/>
              <a:gd name="connsiteY366" fmla="*/ 6208295 h 15135727"/>
              <a:gd name="connsiteX367" fmla="*/ 1275348 w 8128084"/>
              <a:gd name="connsiteY367" fmla="*/ 6304548 h 15135727"/>
              <a:gd name="connsiteX368" fmla="*/ 1323474 w 8128084"/>
              <a:gd name="connsiteY368" fmla="*/ 6015790 h 15135727"/>
              <a:gd name="connsiteX369" fmla="*/ 1540042 w 8128084"/>
              <a:gd name="connsiteY369" fmla="*/ 5871411 h 15135727"/>
              <a:gd name="connsiteX370" fmla="*/ 1540042 w 8128084"/>
              <a:gd name="connsiteY370" fmla="*/ 5751095 h 15135727"/>
              <a:gd name="connsiteX371" fmla="*/ 1395664 w 8128084"/>
              <a:gd name="connsiteY371" fmla="*/ 5799221 h 15135727"/>
              <a:gd name="connsiteX372" fmla="*/ 1179095 w 8128084"/>
              <a:gd name="connsiteY372" fmla="*/ 5799221 h 15135727"/>
              <a:gd name="connsiteX373" fmla="*/ 890337 w 8128084"/>
              <a:gd name="connsiteY373" fmla="*/ 5775158 h 15135727"/>
              <a:gd name="connsiteX374" fmla="*/ 697832 w 8128084"/>
              <a:gd name="connsiteY374" fmla="*/ 5606716 h 15135727"/>
              <a:gd name="connsiteX375" fmla="*/ 577516 w 8128084"/>
              <a:gd name="connsiteY375" fmla="*/ 5582653 h 15135727"/>
              <a:gd name="connsiteX376" fmla="*/ 697832 w 8128084"/>
              <a:gd name="connsiteY376" fmla="*/ 5775158 h 15135727"/>
              <a:gd name="connsiteX377" fmla="*/ 409074 w 8128084"/>
              <a:gd name="connsiteY377" fmla="*/ 5799221 h 15135727"/>
              <a:gd name="connsiteX378" fmla="*/ 168442 w 8128084"/>
              <a:gd name="connsiteY378" fmla="*/ 5702969 h 15135727"/>
              <a:gd name="connsiteX379" fmla="*/ 264695 w 8128084"/>
              <a:gd name="connsiteY379" fmla="*/ 5558590 h 15135727"/>
              <a:gd name="connsiteX380" fmla="*/ 144379 w 8128084"/>
              <a:gd name="connsiteY380" fmla="*/ 5510464 h 15135727"/>
              <a:gd name="connsiteX381" fmla="*/ 0 w 8128084"/>
              <a:gd name="connsiteY381" fmla="*/ 5462337 h 15135727"/>
              <a:gd name="connsiteX382" fmla="*/ 96253 w 8128084"/>
              <a:gd name="connsiteY382"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42827 w 8128084"/>
              <a:gd name="connsiteY202" fmla="*/ 14383753 h 15135727"/>
              <a:gd name="connsiteX203" fmla="*/ 4403558 w 8128084"/>
              <a:gd name="connsiteY203" fmla="*/ 14437895 h 15135727"/>
              <a:gd name="connsiteX204" fmla="*/ 4340058 w 8128084"/>
              <a:gd name="connsiteY204" fmla="*/ 14475995 h 15135727"/>
              <a:gd name="connsiteX205" fmla="*/ 4303127 w 8128084"/>
              <a:gd name="connsiteY205" fmla="*/ 14364703 h 15135727"/>
              <a:gd name="connsiteX206" fmla="*/ 4276892 w 8128084"/>
              <a:gd name="connsiteY206" fmla="*/ 14296190 h 15135727"/>
              <a:gd name="connsiteX207" fmla="*/ 4235116 w 8128084"/>
              <a:gd name="connsiteY207" fmla="*/ 14341642 h 15135727"/>
              <a:gd name="connsiteX208" fmla="*/ 4162927 w 8128084"/>
              <a:gd name="connsiteY208" fmla="*/ 14389769 h 15135727"/>
              <a:gd name="connsiteX209" fmla="*/ 4137527 w 8128084"/>
              <a:gd name="connsiteY209" fmla="*/ 14364369 h 15135727"/>
              <a:gd name="connsiteX210" fmla="*/ 3998327 w 8128084"/>
              <a:gd name="connsiteY210" fmla="*/ 14409153 h 15135727"/>
              <a:gd name="connsiteX211" fmla="*/ 4023727 w 8128084"/>
              <a:gd name="connsiteY211" fmla="*/ 14275803 h 15135727"/>
              <a:gd name="connsiteX212" fmla="*/ 3915945 w 8128084"/>
              <a:gd name="connsiteY212" fmla="*/ 14289840 h 15135727"/>
              <a:gd name="connsiteX213" fmla="*/ 3801979 w 8128084"/>
              <a:gd name="connsiteY213" fmla="*/ 14293516 h 15135727"/>
              <a:gd name="connsiteX214" fmla="*/ 3719764 w 8128084"/>
              <a:gd name="connsiteY214" fmla="*/ 14415169 h 15135727"/>
              <a:gd name="connsiteX215" fmla="*/ 3625850 w 8128084"/>
              <a:gd name="connsiteY215" fmla="*/ 14616364 h 15135727"/>
              <a:gd name="connsiteX216" fmla="*/ 3513221 w 8128084"/>
              <a:gd name="connsiteY216" fmla="*/ 14726653 h 15135727"/>
              <a:gd name="connsiteX217" fmla="*/ 3583071 w 8128084"/>
              <a:gd name="connsiteY217" fmla="*/ 14832932 h 15135727"/>
              <a:gd name="connsiteX218" fmla="*/ 3633537 w 8128084"/>
              <a:gd name="connsiteY218" fmla="*/ 14967285 h 15135727"/>
              <a:gd name="connsiteX219" fmla="*/ 3609474 w 8128084"/>
              <a:gd name="connsiteY219" fmla="*/ 15087600 h 15135727"/>
              <a:gd name="connsiteX220" fmla="*/ 3479132 w 8128084"/>
              <a:gd name="connsiteY220" fmla="*/ 14975974 h 15135727"/>
              <a:gd name="connsiteX221" fmla="*/ 3304340 w 8128084"/>
              <a:gd name="connsiteY221" fmla="*/ 14949237 h 15135727"/>
              <a:gd name="connsiteX222" fmla="*/ 3261227 w 8128084"/>
              <a:gd name="connsiteY222" fmla="*/ 14787145 h 15135727"/>
              <a:gd name="connsiteX223" fmla="*/ 3128211 w 8128084"/>
              <a:gd name="connsiteY223" fmla="*/ 14919158 h 15135727"/>
              <a:gd name="connsiteX224" fmla="*/ 3090277 w 8128084"/>
              <a:gd name="connsiteY224" fmla="*/ 15075903 h 15135727"/>
              <a:gd name="connsiteX225" fmla="*/ 2959769 w 8128084"/>
              <a:gd name="connsiteY225" fmla="*/ 15135727 h 15135727"/>
              <a:gd name="connsiteX226" fmla="*/ 2891256 w 8128084"/>
              <a:gd name="connsiteY226" fmla="*/ 14945895 h 15135727"/>
              <a:gd name="connsiteX227" fmla="*/ 2829927 w 8128084"/>
              <a:gd name="connsiteY227" fmla="*/ 14872703 h 15135727"/>
              <a:gd name="connsiteX228" fmla="*/ 2887579 w 8128084"/>
              <a:gd name="connsiteY228" fmla="*/ 14774779 h 15135727"/>
              <a:gd name="connsiteX229" fmla="*/ 2779127 w 8128084"/>
              <a:gd name="connsiteY229" fmla="*/ 14694903 h 15135727"/>
              <a:gd name="connsiteX230" fmla="*/ 2839453 w 8128084"/>
              <a:gd name="connsiteY230" fmla="*/ 14582274 h 15135727"/>
              <a:gd name="connsiteX231" fmla="*/ 2935706 w 8128084"/>
              <a:gd name="connsiteY231" fmla="*/ 14510085 h 15135727"/>
              <a:gd name="connsiteX232" fmla="*/ 2948406 w 8128084"/>
              <a:gd name="connsiteY232" fmla="*/ 14554535 h 15135727"/>
              <a:gd name="connsiteX233" fmla="*/ 2855327 w 8128084"/>
              <a:gd name="connsiteY233" fmla="*/ 14371053 h 15135727"/>
              <a:gd name="connsiteX234" fmla="*/ 3014077 w 8128084"/>
              <a:gd name="connsiteY234" fmla="*/ 14447253 h 15135727"/>
              <a:gd name="connsiteX235" fmla="*/ 3029285 w 8128084"/>
              <a:gd name="connsiteY235" fmla="*/ 14363032 h 15135727"/>
              <a:gd name="connsiteX236" fmla="*/ 3152274 w 8128084"/>
              <a:gd name="connsiteY236" fmla="*/ 14341642 h 15135727"/>
              <a:gd name="connsiteX237" fmla="*/ 3226135 w 8128084"/>
              <a:gd name="connsiteY237" fmla="*/ 14269453 h 15135727"/>
              <a:gd name="connsiteX238" fmla="*/ 3152274 w 8128084"/>
              <a:gd name="connsiteY238" fmla="*/ 14197264 h 15135727"/>
              <a:gd name="connsiteX239" fmla="*/ 3152274 w 8128084"/>
              <a:gd name="connsiteY239" fmla="*/ 14052885 h 15135727"/>
              <a:gd name="connsiteX240" fmla="*/ 3086435 w 8128084"/>
              <a:gd name="connsiteY240" fmla="*/ 14037845 h 15135727"/>
              <a:gd name="connsiteX241" fmla="*/ 3056021 w 8128084"/>
              <a:gd name="connsiteY241" fmla="*/ 14153148 h 15135727"/>
              <a:gd name="connsiteX242" fmla="*/ 2935706 w 8128084"/>
              <a:gd name="connsiteY242" fmla="*/ 14076948 h 15135727"/>
              <a:gd name="connsiteX243" fmla="*/ 2863516 w 8128084"/>
              <a:gd name="connsiteY243" fmla="*/ 14093324 h 15135727"/>
              <a:gd name="connsiteX244" fmla="*/ 2804527 w 8128084"/>
              <a:gd name="connsiteY244" fmla="*/ 14218653 h 15135727"/>
              <a:gd name="connsiteX245" fmla="*/ 2719137 w 8128084"/>
              <a:gd name="connsiteY245" fmla="*/ 14197264 h 15135727"/>
              <a:gd name="connsiteX246" fmla="*/ 2653298 w 8128084"/>
              <a:gd name="connsiteY246" fmla="*/ 14248064 h 15135727"/>
              <a:gd name="connsiteX247" fmla="*/ 2560721 w 8128084"/>
              <a:gd name="connsiteY247" fmla="*/ 14150474 h 15135727"/>
              <a:gd name="connsiteX248" fmla="*/ 2436729 w 8128084"/>
              <a:gd name="connsiteY248" fmla="*/ 13804566 h 15135727"/>
              <a:gd name="connsiteX249" fmla="*/ 2550527 w 8128084"/>
              <a:gd name="connsiteY249" fmla="*/ 13805903 h 15135727"/>
              <a:gd name="connsiteX250" fmla="*/ 2729498 w 8128084"/>
              <a:gd name="connsiteY250" fmla="*/ 13812253 h 15135727"/>
              <a:gd name="connsiteX251" fmla="*/ 2633077 w 8128084"/>
              <a:gd name="connsiteY251" fmla="*/ 13755103 h 15135727"/>
              <a:gd name="connsiteX252" fmla="*/ 2553369 w 8128084"/>
              <a:gd name="connsiteY252" fmla="*/ 13475369 h 15135727"/>
              <a:gd name="connsiteX253" fmla="*/ 2658645 w 8128084"/>
              <a:gd name="connsiteY253" fmla="*/ 13224711 h 15135727"/>
              <a:gd name="connsiteX254" fmla="*/ 2719137 w 8128084"/>
              <a:gd name="connsiteY254" fmla="*/ 13042232 h 15135727"/>
              <a:gd name="connsiteX255" fmla="*/ 2791327 w 8128084"/>
              <a:gd name="connsiteY255" fmla="*/ 12945979 h 15135727"/>
              <a:gd name="connsiteX256" fmla="*/ 2969627 w 8128084"/>
              <a:gd name="connsiteY256" fmla="*/ 12929603 h 15135727"/>
              <a:gd name="connsiteX257" fmla="*/ 3031958 w 8128084"/>
              <a:gd name="connsiteY257" fmla="*/ 13090358 h 15135727"/>
              <a:gd name="connsiteX258" fmla="*/ 3102977 w 8128084"/>
              <a:gd name="connsiteY258" fmla="*/ 12974053 h 15135727"/>
              <a:gd name="connsiteX259" fmla="*/ 3043321 w 8128084"/>
              <a:gd name="connsiteY259" fmla="*/ 12836024 h 15135727"/>
              <a:gd name="connsiteX260" fmla="*/ 2849479 w 8128084"/>
              <a:gd name="connsiteY260" fmla="*/ 12815637 h 15135727"/>
              <a:gd name="connsiteX261" fmla="*/ 2815390 w 8128084"/>
              <a:gd name="connsiteY261" fmla="*/ 12777537 h 15135727"/>
              <a:gd name="connsiteX262" fmla="*/ 2887077 w 8128084"/>
              <a:gd name="connsiteY262" fmla="*/ 12586703 h 15135727"/>
              <a:gd name="connsiteX263" fmla="*/ 3153777 w 8128084"/>
              <a:gd name="connsiteY263" fmla="*/ 12516853 h 15135727"/>
              <a:gd name="connsiteX264" fmla="*/ 3239837 w 8128084"/>
              <a:gd name="connsiteY264" fmla="*/ 12311314 h 15135727"/>
              <a:gd name="connsiteX265" fmla="*/ 3104148 w 8128084"/>
              <a:gd name="connsiteY265" fmla="*/ 12320337 h 15135727"/>
              <a:gd name="connsiteX266" fmla="*/ 3040648 w 8128084"/>
              <a:gd name="connsiteY266" fmla="*/ 12320337 h 15135727"/>
              <a:gd name="connsiteX267" fmla="*/ 2956927 w 8128084"/>
              <a:gd name="connsiteY267" fmla="*/ 12237453 h 15135727"/>
              <a:gd name="connsiteX268" fmla="*/ 3007895 w 8128084"/>
              <a:gd name="connsiteY268" fmla="*/ 12079706 h 15135727"/>
              <a:gd name="connsiteX269" fmla="*/ 2810042 w 8128084"/>
              <a:gd name="connsiteY269" fmla="*/ 11954377 h 15135727"/>
              <a:gd name="connsiteX270" fmla="*/ 2863516 w 8128084"/>
              <a:gd name="connsiteY270" fmla="*/ 11694695 h 15135727"/>
              <a:gd name="connsiteX271" fmla="*/ 2817227 w 8128084"/>
              <a:gd name="connsiteY271" fmla="*/ 11507203 h 15135727"/>
              <a:gd name="connsiteX272" fmla="*/ 2911642 w 8128084"/>
              <a:gd name="connsiteY272" fmla="*/ 11454064 h 15135727"/>
              <a:gd name="connsiteX273" fmla="*/ 2988677 w 8128084"/>
              <a:gd name="connsiteY273" fmla="*/ 11494503 h 15135727"/>
              <a:gd name="connsiteX274" fmla="*/ 3011571 w 8128084"/>
              <a:gd name="connsiteY274" fmla="*/ 11454064 h 15135727"/>
              <a:gd name="connsiteX275" fmla="*/ 2850482 w 8128084"/>
              <a:gd name="connsiteY275" fmla="*/ 11381874 h 15135727"/>
              <a:gd name="connsiteX276" fmla="*/ 2993858 w 8128084"/>
              <a:gd name="connsiteY276" fmla="*/ 11266571 h 15135727"/>
              <a:gd name="connsiteX277" fmla="*/ 3007895 w 8128084"/>
              <a:gd name="connsiteY277" fmla="*/ 11189369 h 15135727"/>
              <a:gd name="connsiteX278" fmla="*/ 2874879 w 8128084"/>
              <a:gd name="connsiteY278" fmla="*/ 11179342 h 15135727"/>
              <a:gd name="connsiteX279" fmla="*/ 2919329 w 8128084"/>
              <a:gd name="connsiteY279" fmla="*/ 11023600 h 15135727"/>
              <a:gd name="connsiteX280" fmla="*/ 2887579 w 8128084"/>
              <a:gd name="connsiteY280" fmla="*/ 10924674 h 15135727"/>
              <a:gd name="connsiteX281" fmla="*/ 2760914 w 8128084"/>
              <a:gd name="connsiteY281" fmla="*/ 11065377 h 15135727"/>
              <a:gd name="connsiteX282" fmla="*/ 2667000 w 8128084"/>
              <a:gd name="connsiteY282" fmla="*/ 10969124 h 15135727"/>
              <a:gd name="connsiteX283" fmla="*/ 2607845 w 8128084"/>
              <a:gd name="connsiteY283" fmla="*/ 11071727 h 15135727"/>
              <a:gd name="connsiteX284" fmla="*/ 2526632 w 8128084"/>
              <a:gd name="connsiteY284" fmla="*/ 11117179 h 15135727"/>
              <a:gd name="connsiteX285" fmla="*/ 2410827 w 8128084"/>
              <a:gd name="connsiteY285" fmla="*/ 11100803 h 15135727"/>
              <a:gd name="connsiteX286" fmla="*/ 2334127 w 8128084"/>
              <a:gd name="connsiteY286" fmla="*/ 10996864 h 15135727"/>
              <a:gd name="connsiteX287" fmla="*/ 2358190 w 8128084"/>
              <a:gd name="connsiteY287" fmla="*/ 10732169 h 15135727"/>
              <a:gd name="connsiteX288" fmla="*/ 2372227 w 8128084"/>
              <a:gd name="connsiteY288" fmla="*/ 10689390 h 15135727"/>
              <a:gd name="connsiteX289" fmla="*/ 2533316 w 8128084"/>
              <a:gd name="connsiteY289" fmla="*/ 10574087 h 15135727"/>
              <a:gd name="connsiteX290" fmla="*/ 2598821 w 8128084"/>
              <a:gd name="connsiteY290" fmla="*/ 10684042 h 15135727"/>
              <a:gd name="connsiteX291" fmla="*/ 2683877 w 8128084"/>
              <a:gd name="connsiteY291" fmla="*/ 10745203 h 15135727"/>
              <a:gd name="connsiteX292" fmla="*/ 2767264 w 8128084"/>
              <a:gd name="connsiteY292" fmla="*/ 10684042 h 15135727"/>
              <a:gd name="connsiteX293" fmla="*/ 2646948 w 8128084"/>
              <a:gd name="connsiteY293" fmla="*/ 10515600 h 15135727"/>
              <a:gd name="connsiteX294" fmla="*/ 2815390 w 8128084"/>
              <a:gd name="connsiteY294" fmla="*/ 10395285 h 15135727"/>
              <a:gd name="connsiteX295" fmla="*/ 2899777 w 8128084"/>
              <a:gd name="connsiteY295" fmla="*/ 10453103 h 15135727"/>
              <a:gd name="connsiteX296" fmla="*/ 2899777 w 8128084"/>
              <a:gd name="connsiteY296" fmla="*/ 10586453 h 15135727"/>
              <a:gd name="connsiteX297" fmla="*/ 2982327 w 8128084"/>
              <a:gd name="connsiteY297" fmla="*/ 10459453 h 15135727"/>
              <a:gd name="connsiteX298" fmla="*/ 3080085 w 8128084"/>
              <a:gd name="connsiteY298" fmla="*/ 10419348 h 15135727"/>
              <a:gd name="connsiteX299" fmla="*/ 3248527 w 8128084"/>
              <a:gd name="connsiteY299" fmla="*/ 10539664 h 15135727"/>
              <a:gd name="connsiteX300" fmla="*/ 3320716 w 8128084"/>
              <a:gd name="connsiteY300" fmla="*/ 10659979 h 15135727"/>
              <a:gd name="connsiteX301" fmla="*/ 3465095 w 8128084"/>
              <a:gd name="connsiteY301" fmla="*/ 10659979 h 15135727"/>
              <a:gd name="connsiteX302" fmla="*/ 3441032 w 8128084"/>
              <a:gd name="connsiteY302" fmla="*/ 10491537 h 15135727"/>
              <a:gd name="connsiteX303" fmla="*/ 3356977 w 8128084"/>
              <a:gd name="connsiteY303" fmla="*/ 10408653 h 15135727"/>
              <a:gd name="connsiteX304" fmla="*/ 3348456 w 8128084"/>
              <a:gd name="connsiteY304" fmla="*/ 10282656 h 15135727"/>
              <a:gd name="connsiteX305" fmla="*/ 3198227 w 8128084"/>
              <a:gd name="connsiteY305" fmla="*/ 10319753 h 15135727"/>
              <a:gd name="connsiteX306" fmla="*/ 3152274 w 8128084"/>
              <a:gd name="connsiteY306" fmla="*/ 10250906 h 15135727"/>
              <a:gd name="connsiteX307" fmla="*/ 3176337 w 8128084"/>
              <a:gd name="connsiteY307" fmla="*/ 10178716 h 15135727"/>
              <a:gd name="connsiteX308" fmla="*/ 3104148 w 8128084"/>
              <a:gd name="connsiteY308" fmla="*/ 10154653 h 15135727"/>
              <a:gd name="connsiteX309" fmla="*/ 2975977 w 8128084"/>
              <a:gd name="connsiteY309" fmla="*/ 10167353 h 15135727"/>
              <a:gd name="connsiteX310" fmla="*/ 3007895 w 8128084"/>
              <a:gd name="connsiteY310" fmla="*/ 9962148 h 15135727"/>
              <a:gd name="connsiteX311" fmla="*/ 3176337 w 8128084"/>
              <a:gd name="connsiteY311" fmla="*/ 9889958 h 15135727"/>
              <a:gd name="connsiteX312" fmla="*/ 2959769 w 8128084"/>
              <a:gd name="connsiteY312" fmla="*/ 9504948 h 15135727"/>
              <a:gd name="connsiteX313" fmla="*/ 2791327 w 8128084"/>
              <a:gd name="connsiteY313" fmla="*/ 9456821 h 15135727"/>
              <a:gd name="connsiteX314" fmla="*/ 2574758 w 8128084"/>
              <a:gd name="connsiteY314" fmla="*/ 9336506 h 15135727"/>
              <a:gd name="connsiteX315" fmla="*/ 2671177 w 8128084"/>
              <a:gd name="connsiteY315" fmla="*/ 9189453 h 15135727"/>
              <a:gd name="connsiteX316" fmla="*/ 2684045 w 8128084"/>
              <a:gd name="connsiteY316" fmla="*/ 9109911 h 15135727"/>
              <a:gd name="connsiteX317" fmla="*/ 2580774 w 8128084"/>
              <a:gd name="connsiteY317" fmla="*/ 9069471 h 15135727"/>
              <a:gd name="connsiteX318" fmla="*/ 2546685 w 8128084"/>
              <a:gd name="connsiteY318" fmla="*/ 9051758 h 15135727"/>
              <a:gd name="connsiteX319" fmla="*/ 2436729 w 8128084"/>
              <a:gd name="connsiteY319" fmla="*/ 9056771 h 15135727"/>
              <a:gd name="connsiteX320" fmla="*/ 2372727 w 8128084"/>
              <a:gd name="connsiteY320" fmla="*/ 9259303 h 15135727"/>
              <a:gd name="connsiteX321" fmla="*/ 2261937 w 8128084"/>
              <a:gd name="connsiteY321" fmla="*/ 9168064 h 15135727"/>
              <a:gd name="connsiteX322" fmla="*/ 2237874 w 8128084"/>
              <a:gd name="connsiteY322" fmla="*/ 8999621 h 15135727"/>
              <a:gd name="connsiteX323" fmla="*/ 2079458 w 8128084"/>
              <a:gd name="connsiteY323" fmla="*/ 9020008 h 15135727"/>
              <a:gd name="connsiteX324" fmla="*/ 2026319 w 8128084"/>
              <a:gd name="connsiteY324" fmla="*/ 8827503 h 15135727"/>
              <a:gd name="connsiteX325" fmla="*/ 1833814 w 8128084"/>
              <a:gd name="connsiteY325" fmla="*/ 8822490 h 15135727"/>
              <a:gd name="connsiteX326" fmla="*/ 1705977 w 8128084"/>
              <a:gd name="connsiteY326" fmla="*/ 8941803 h 15135727"/>
              <a:gd name="connsiteX327" fmla="*/ 1693445 w 8128084"/>
              <a:gd name="connsiteY327" fmla="*/ 9048082 h 15135727"/>
              <a:gd name="connsiteX328" fmla="*/ 1575469 w 8128084"/>
              <a:gd name="connsiteY328" fmla="*/ 9099885 h 15135727"/>
              <a:gd name="connsiteX329" fmla="*/ 1477879 w 8128084"/>
              <a:gd name="connsiteY329" fmla="*/ 8936456 h 15135727"/>
              <a:gd name="connsiteX330" fmla="*/ 1347537 w 8128084"/>
              <a:gd name="connsiteY330" fmla="*/ 8879306 h 15135727"/>
              <a:gd name="connsiteX331" fmla="*/ 1220537 w 8128084"/>
              <a:gd name="connsiteY331" fmla="*/ 8799764 h 15135727"/>
              <a:gd name="connsiteX332" fmla="*/ 1106906 w 8128084"/>
              <a:gd name="connsiteY332" fmla="*/ 8783053 h 15135727"/>
              <a:gd name="connsiteX333" fmla="*/ 890337 w 8128084"/>
              <a:gd name="connsiteY333" fmla="*/ 8686800 h 15135727"/>
              <a:gd name="connsiteX334" fmla="*/ 649706 w 8128084"/>
              <a:gd name="connsiteY334" fmla="*/ 8662737 h 15135727"/>
              <a:gd name="connsiteX335" fmla="*/ 493127 w 8128084"/>
              <a:gd name="connsiteY335" fmla="*/ 8668753 h 15135727"/>
              <a:gd name="connsiteX336" fmla="*/ 385011 w 8128084"/>
              <a:gd name="connsiteY336" fmla="*/ 8566485 h 15135727"/>
              <a:gd name="connsiteX337" fmla="*/ 455027 w 8128084"/>
              <a:gd name="connsiteY337" fmla="*/ 8421103 h 15135727"/>
              <a:gd name="connsiteX338" fmla="*/ 577516 w 8128084"/>
              <a:gd name="connsiteY338" fmla="*/ 8373979 h 15135727"/>
              <a:gd name="connsiteX339" fmla="*/ 794085 w 8128084"/>
              <a:gd name="connsiteY339" fmla="*/ 8301790 h 15135727"/>
              <a:gd name="connsiteX340" fmla="*/ 745958 w 8128084"/>
              <a:gd name="connsiteY340" fmla="*/ 8133348 h 15135727"/>
              <a:gd name="connsiteX341" fmla="*/ 818148 w 8128084"/>
              <a:gd name="connsiteY341" fmla="*/ 7820527 h 15135727"/>
              <a:gd name="connsiteX342" fmla="*/ 697832 w 8128084"/>
              <a:gd name="connsiteY342" fmla="*/ 7820527 h 15135727"/>
              <a:gd name="connsiteX343" fmla="*/ 625642 w 8128084"/>
              <a:gd name="connsiteY343" fmla="*/ 7916779 h 15135727"/>
              <a:gd name="connsiteX344" fmla="*/ 457200 w 8128084"/>
              <a:gd name="connsiteY344" fmla="*/ 7820527 h 15135727"/>
              <a:gd name="connsiteX345" fmla="*/ 529390 w 8128084"/>
              <a:gd name="connsiteY345" fmla="*/ 7700211 h 15135727"/>
              <a:gd name="connsiteX346" fmla="*/ 715377 w 8128084"/>
              <a:gd name="connsiteY346" fmla="*/ 7748003 h 15135727"/>
              <a:gd name="connsiteX347" fmla="*/ 938464 w 8128084"/>
              <a:gd name="connsiteY347" fmla="*/ 7676148 h 15135727"/>
              <a:gd name="connsiteX348" fmla="*/ 1058779 w 8128084"/>
              <a:gd name="connsiteY348" fmla="*/ 7459579 h 15135727"/>
              <a:gd name="connsiteX349" fmla="*/ 1203158 w 8128084"/>
              <a:gd name="connsiteY349" fmla="*/ 7603958 h 15135727"/>
              <a:gd name="connsiteX350" fmla="*/ 1299411 w 8128084"/>
              <a:gd name="connsiteY350" fmla="*/ 7555832 h 15135727"/>
              <a:gd name="connsiteX351" fmla="*/ 1443790 w 8128084"/>
              <a:gd name="connsiteY351" fmla="*/ 7507706 h 15135727"/>
              <a:gd name="connsiteX352" fmla="*/ 1684421 w 8128084"/>
              <a:gd name="connsiteY352" fmla="*/ 7603958 h 15135727"/>
              <a:gd name="connsiteX353" fmla="*/ 1684421 w 8128084"/>
              <a:gd name="connsiteY353" fmla="*/ 7603958 h 15135727"/>
              <a:gd name="connsiteX354" fmla="*/ 1693277 w 8128084"/>
              <a:gd name="connsiteY354" fmla="*/ 7462253 h 15135727"/>
              <a:gd name="connsiteX355" fmla="*/ 1540042 w 8128084"/>
              <a:gd name="connsiteY355" fmla="*/ 7363327 h 15135727"/>
              <a:gd name="connsiteX356" fmla="*/ 1299411 w 8128084"/>
              <a:gd name="connsiteY356" fmla="*/ 7315200 h 15135727"/>
              <a:gd name="connsiteX357" fmla="*/ 1130969 w 8128084"/>
              <a:gd name="connsiteY357" fmla="*/ 7339264 h 15135727"/>
              <a:gd name="connsiteX358" fmla="*/ 1034716 w 8128084"/>
              <a:gd name="connsiteY358" fmla="*/ 7315200 h 15135727"/>
              <a:gd name="connsiteX359" fmla="*/ 982077 w 8128084"/>
              <a:gd name="connsiteY359" fmla="*/ 7113003 h 15135727"/>
              <a:gd name="connsiteX360" fmla="*/ 1155032 w 8128084"/>
              <a:gd name="connsiteY360" fmla="*/ 7050506 h 15135727"/>
              <a:gd name="connsiteX361" fmla="*/ 1155032 w 8128084"/>
              <a:gd name="connsiteY361" fmla="*/ 6930190 h 15135727"/>
              <a:gd name="connsiteX362" fmla="*/ 1155032 w 8128084"/>
              <a:gd name="connsiteY362" fmla="*/ 6761748 h 15135727"/>
              <a:gd name="connsiteX363" fmla="*/ 1203158 w 8128084"/>
              <a:gd name="connsiteY363" fmla="*/ 6617369 h 15135727"/>
              <a:gd name="connsiteX364" fmla="*/ 1409700 w 8128084"/>
              <a:gd name="connsiteY364" fmla="*/ 6517440 h 15135727"/>
              <a:gd name="connsiteX365" fmla="*/ 1443790 w 8128084"/>
              <a:gd name="connsiteY365" fmla="*/ 6328611 h 15135727"/>
              <a:gd name="connsiteX366" fmla="*/ 1419727 w 8128084"/>
              <a:gd name="connsiteY366" fmla="*/ 6208295 h 15135727"/>
              <a:gd name="connsiteX367" fmla="*/ 1275348 w 8128084"/>
              <a:gd name="connsiteY367" fmla="*/ 6304548 h 15135727"/>
              <a:gd name="connsiteX368" fmla="*/ 1242427 w 8128084"/>
              <a:gd name="connsiteY368" fmla="*/ 6173203 h 15135727"/>
              <a:gd name="connsiteX369" fmla="*/ 1323474 w 8128084"/>
              <a:gd name="connsiteY369" fmla="*/ 6015790 h 15135727"/>
              <a:gd name="connsiteX370" fmla="*/ 1540042 w 8128084"/>
              <a:gd name="connsiteY370" fmla="*/ 5871411 h 15135727"/>
              <a:gd name="connsiteX371" fmla="*/ 1540042 w 8128084"/>
              <a:gd name="connsiteY371" fmla="*/ 5751095 h 15135727"/>
              <a:gd name="connsiteX372" fmla="*/ 1395664 w 8128084"/>
              <a:gd name="connsiteY372" fmla="*/ 5799221 h 15135727"/>
              <a:gd name="connsiteX373" fmla="*/ 1179095 w 8128084"/>
              <a:gd name="connsiteY373" fmla="*/ 5799221 h 15135727"/>
              <a:gd name="connsiteX374" fmla="*/ 890337 w 8128084"/>
              <a:gd name="connsiteY374" fmla="*/ 5775158 h 15135727"/>
              <a:gd name="connsiteX375" fmla="*/ 697832 w 8128084"/>
              <a:gd name="connsiteY375" fmla="*/ 5606716 h 15135727"/>
              <a:gd name="connsiteX376" fmla="*/ 577516 w 8128084"/>
              <a:gd name="connsiteY376" fmla="*/ 5582653 h 15135727"/>
              <a:gd name="connsiteX377" fmla="*/ 697832 w 8128084"/>
              <a:gd name="connsiteY377" fmla="*/ 5775158 h 15135727"/>
              <a:gd name="connsiteX378" fmla="*/ 409074 w 8128084"/>
              <a:gd name="connsiteY378" fmla="*/ 5799221 h 15135727"/>
              <a:gd name="connsiteX379" fmla="*/ 168442 w 8128084"/>
              <a:gd name="connsiteY379" fmla="*/ 5702969 h 15135727"/>
              <a:gd name="connsiteX380" fmla="*/ 264695 w 8128084"/>
              <a:gd name="connsiteY380" fmla="*/ 5558590 h 15135727"/>
              <a:gd name="connsiteX381" fmla="*/ 144379 w 8128084"/>
              <a:gd name="connsiteY381" fmla="*/ 5510464 h 15135727"/>
              <a:gd name="connsiteX382" fmla="*/ 0 w 8128084"/>
              <a:gd name="connsiteY382" fmla="*/ 5462337 h 15135727"/>
              <a:gd name="connsiteX383" fmla="*/ 96253 w 8128084"/>
              <a:gd name="connsiteY383"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42827 w 8128084"/>
              <a:gd name="connsiteY202" fmla="*/ 14383753 h 15135727"/>
              <a:gd name="connsiteX203" fmla="*/ 4403558 w 8128084"/>
              <a:gd name="connsiteY203" fmla="*/ 14437895 h 15135727"/>
              <a:gd name="connsiteX204" fmla="*/ 4340058 w 8128084"/>
              <a:gd name="connsiteY204" fmla="*/ 14475995 h 15135727"/>
              <a:gd name="connsiteX205" fmla="*/ 4303127 w 8128084"/>
              <a:gd name="connsiteY205" fmla="*/ 14364703 h 15135727"/>
              <a:gd name="connsiteX206" fmla="*/ 4276892 w 8128084"/>
              <a:gd name="connsiteY206" fmla="*/ 14296190 h 15135727"/>
              <a:gd name="connsiteX207" fmla="*/ 4235116 w 8128084"/>
              <a:gd name="connsiteY207" fmla="*/ 14341642 h 15135727"/>
              <a:gd name="connsiteX208" fmla="*/ 4162927 w 8128084"/>
              <a:gd name="connsiteY208" fmla="*/ 14389769 h 15135727"/>
              <a:gd name="connsiteX209" fmla="*/ 4137527 w 8128084"/>
              <a:gd name="connsiteY209" fmla="*/ 14364369 h 15135727"/>
              <a:gd name="connsiteX210" fmla="*/ 3998327 w 8128084"/>
              <a:gd name="connsiteY210" fmla="*/ 14409153 h 15135727"/>
              <a:gd name="connsiteX211" fmla="*/ 4023727 w 8128084"/>
              <a:gd name="connsiteY211" fmla="*/ 14275803 h 15135727"/>
              <a:gd name="connsiteX212" fmla="*/ 3915945 w 8128084"/>
              <a:gd name="connsiteY212" fmla="*/ 14289840 h 15135727"/>
              <a:gd name="connsiteX213" fmla="*/ 3801979 w 8128084"/>
              <a:gd name="connsiteY213" fmla="*/ 14293516 h 15135727"/>
              <a:gd name="connsiteX214" fmla="*/ 3719764 w 8128084"/>
              <a:gd name="connsiteY214" fmla="*/ 14415169 h 15135727"/>
              <a:gd name="connsiteX215" fmla="*/ 3625850 w 8128084"/>
              <a:gd name="connsiteY215" fmla="*/ 14616364 h 15135727"/>
              <a:gd name="connsiteX216" fmla="*/ 3513221 w 8128084"/>
              <a:gd name="connsiteY216" fmla="*/ 14726653 h 15135727"/>
              <a:gd name="connsiteX217" fmla="*/ 3583071 w 8128084"/>
              <a:gd name="connsiteY217" fmla="*/ 14832932 h 15135727"/>
              <a:gd name="connsiteX218" fmla="*/ 3633537 w 8128084"/>
              <a:gd name="connsiteY218" fmla="*/ 14967285 h 15135727"/>
              <a:gd name="connsiteX219" fmla="*/ 3609474 w 8128084"/>
              <a:gd name="connsiteY219" fmla="*/ 15087600 h 15135727"/>
              <a:gd name="connsiteX220" fmla="*/ 3479132 w 8128084"/>
              <a:gd name="connsiteY220" fmla="*/ 14975974 h 15135727"/>
              <a:gd name="connsiteX221" fmla="*/ 3304340 w 8128084"/>
              <a:gd name="connsiteY221" fmla="*/ 14949237 h 15135727"/>
              <a:gd name="connsiteX222" fmla="*/ 3261227 w 8128084"/>
              <a:gd name="connsiteY222" fmla="*/ 14787145 h 15135727"/>
              <a:gd name="connsiteX223" fmla="*/ 3128211 w 8128084"/>
              <a:gd name="connsiteY223" fmla="*/ 14919158 h 15135727"/>
              <a:gd name="connsiteX224" fmla="*/ 3090277 w 8128084"/>
              <a:gd name="connsiteY224" fmla="*/ 15075903 h 15135727"/>
              <a:gd name="connsiteX225" fmla="*/ 2959769 w 8128084"/>
              <a:gd name="connsiteY225" fmla="*/ 15135727 h 15135727"/>
              <a:gd name="connsiteX226" fmla="*/ 2891256 w 8128084"/>
              <a:gd name="connsiteY226" fmla="*/ 14945895 h 15135727"/>
              <a:gd name="connsiteX227" fmla="*/ 2829927 w 8128084"/>
              <a:gd name="connsiteY227" fmla="*/ 14872703 h 15135727"/>
              <a:gd name="connsiteX228" fmla="*/ 2887579 w 8128084"/>
              <a:gd name="connsiteY228" fmla="*/ 14774779 h 15135727"/>
              <a:gd name="connsiteX229" fmla="*/ 2779127 w 8128084"/>
              <a:gd name="connsiteY229" fmla="*/ 14694903 h 15135727"/>
              <a:gd name="connsiteX230" fmla="*/ 2839453 w 8128084"/>
              <a:gd name="connsiteY230" fmla="*/ 14582274 h 15135727"/>
              <a:gd name="connsiteX231" fmla="*/ 2935706 w 8128084"/>
              <a:gd name="connsiteY231" fmla="*/ 14510085 h 15135727"/>
              <a:gd name="connsiteX232" fmla="*/ 2948406 w 8128084"/>
              <a:gd name="connsiteY232" fmla="*/ 14554535 h 15135727"/>
              <a:gd name="connsiteX233" fmla="*/ 2855327 w 8128084"/>
              <a:gd name="connsiteY233" fmla="*/ 14371053 h 15135727"/>
              <a:gd name="connsiteX234" fmla="*/ 3014077 w 8128084"/>
              <a:gd name="connsiteY234" fmla="*/ 14447253 h 15135727"/>
              <a:gd name="connsiteX235" fmla="*/ 3029285 w 8128084"/>
              <a:gd name="connsiteY235" fmla="*/ 14363032 h 15135727"/>
              <a:gd name="connsiteX236" fmla="*/ 3152274 w 8128084"/>
              <a:gd name="connsiteY236" fmla="*/ 14341642 h 15135727"/>
              <a:gd name="connsiteX237" fmla="*/ 3226135 w 8128084"/>
              <a:gd name="connsiteY237" fmla="*/ 14269453 h 15135727"/>
              <a:gd name="connsiteX238" fmla="*/ 3152274 w 8128084"/>
              <a:gd name="connsiteY238" fmla="*/ 14197264 h 15135727"/>
              <a:gd name="connsiteX239" fmla="*/ 3152274 w 8128084"/>
              <a:gd name="connsiteY239" fmla="*/ 14052885 h 15135727"/>
              <a:gd name="connsiteX240" fmla="*/ 3086435 w 8128084"/>
              <a:gd name="connsiteY240" fmla="*/ 14037845 h 15135727"/>
              <a:gd name="connsiteX241" fmla="*/ 3056021 w 8128084"/>
              <a:gd name="connsiteY241" fmla="*/ 14153148 h 15135727"/>
              <a:gd name="connsiteX242" fmla="*/ 2935706 w 8128084"/>
              <a:gd name="connsiteY242" fmla="*/ 14076948 h 15135727"/>
              <a:gd name="connsiteX243" fmla="*/ 2863516 w 8128084"/>
              <a:gd name="connsiteY243" fmla="*/ 14093324 h 15135727"/>
              <a:gd name="connsiteX244" fmla="*/ 2804527 w 8128084"/>
              <a:gd name="connsiteY244" fmla="*/ 14218653 h 15135727"/>
              <a:gd name="connsiteX245" fmla="*/ 2719137 w 8128084"/>
              <a:gd name="connsiteY245" fmla="*/ 14197264 h 15135727"/>
              <a:gd name="connsiteX246" fmla="*/ 2653298 w 8128084"/>
              <a:gd name="connsiteY246" fmla="*/ 14248064 h 15135727"/>
              <a:gd name="connsiteX247" fmla="*/ 2560721 w 8128084"/>
              <a:gd name="connsiteY247" fmla="*/ 14150474 h 15135727"/>
              <a:gd name="connsiteX248" fmla="*/ 2436729 w 8128084"/>
              <a:gd name="connsiteY248" fmla="*/ 13804566 h 15135727"/>
              <a:gd name="connsiteX249" fmla="*/ 2550527 w 8128084"/>
              <a:gd name="connsiteY249" fmla="*/ 13805903 h 15135727"/>
              <a:gd name="connsiteX250" fmla="*/ 2729498 w 8128084"/>
              <a:gd name="connsiteY250" fmla="*/ 13812253 h 15135727"/>
              <a:gd name="connsiteX251" fmla="*/ 2633077 w 8128084"/>
              <a:gd name="connsiteY251" fmla="*/ 13755103 h 15135727"/>
              <a:gd name="connsiteX252" fmla="*/ 2553369 w 8128084"/>
              <a:gd name="connsiteY252" fmla="*/ 13475369 h 15135727"/>
              <a:gd name="connsiteX253" fmla="*/ 2658645 w 8128084"/>
              <a:gd name="connsiteY253" fmla="*/ 13224711 h 15135727"/>
              <a:gd name="connsiteX254" fmla="*/ 2719137 w 8128084"/>
              <a:gd name="connsiteY254" fmla="*/ 13042232 h 15135727"/>
              <a:gd name="connsiteX255" fmla="*/ 2791327 w 8128084"/>
              <a:gd name="connsiteY255" fmla="*/ 12945979 h 15135727"/>
              <a:gd name="connsiteX256" fmla="*/ 2969627 w 8128084"/>
              <a:gd name="connsiteY256" fmla="*/ 12929603 h 15135727"/>
              <a:gd name="connsiteX257" fmla="*/ 3031958 w 8128084"/>
              <a:gd name="connsiteY257" fmla="*/ 13090358 h 15135727"/>
              <a:gd name="connsiteX258" fmla="*/ 3102977 w 8128084"/>
              <a:gd name="connsiteY258" fmla="*/ 12974053 h 15135727"/>
              <a:gd name="connsiteX259" fmla="*/ 3043321 w 8128084"/>
              <a:gd name="connsiteY259" fmla="*/ 12836024 h 15135727"/>
              <a:gd name="connsiteX260" fmla="*/ 2849479 w 8128084"/>
              <a:gd name="connsiteY260" fmla="*/ 12815637 h 15135727"/>
              <a:gd name="connsiteX261" fmla="*/ 2815390 w 8128084"/>
              <a:gd name="connsiteY261" fmla="*/ 12777537 h 15135727"/>
              <a:gd name="connsiteX262" fmla="*/ 2887077 w 8128084"/>
              <a:gd name="connsiteY262" fmla="*/ 12586703 h 15135727"/>
              <a:gd name="connsiteX263" fmla="*/ 3153777 w 8128084"/>
              <a:gd name="connsiteY263" fmla="*/ 12516853 h 15135727"/>
              <a:gd name="connsiteX264" fmla="*/ 3239837 w 8128084"/>
              <a:gd name="connsiteY264" fmla="*/ 12311314 h 15135727"/>
              <a:gd name="connsiteX265" fmla="*/ 3104148 w 8128084"/>
              <a:gd name="connsiteY265" fmla="*/ 12320337 h 15135727"/>
              <a:gd name="connsiteX266" fmla="*/ 3040648 w 8128084"/>
              <a:gd name="connsiteY266" fmla="*/ 12320337 h 15135727"/>
              <a:gd name="connsiteX267" fmla="*/ 2956927 w 8128084"/>
              <a:gd name="connsiteY267" fmla="*/ 12237453 h 15135727"/>
              <a:gd name="connsiteX268" fmla="*/ 3007895 w 8128084"/>
              <a:gd name="connsiteY268" fmla="*/ 12079706 h 15135727"/>
              <a:gd name="connsiteX269" fmla="*/ 2810042 w 8128084"/>
              <a:gd name="connsiteY269" fmla="*/ 11954377 h 15135727"/>
              <a:gd name="connsiteX270" fmla="*/ 2863516 w 8128084"/>
              <a:gd name="connsiteY270" fmla="*/ 11694695 h 15135727"/>
              <a:gd name="connsiteX271" fmla="*/ 2817227 w 8128084"/>
              <a:gd name="connsiteY271" fmla="*/ 11507203 h 15135727"/>
              <a:gd name="connsiteX272" fmla="*/ 2911642 w 8128084"/>
              <a:gd name="connsiteY272" fmla="*/ 11454064 h 15135727"/>
              <a:gd name="connsiteX273" fmla="*/ 2988677 w 8128084"/>
              <a:gd name="connsiteY273" fmla="*/ 11494503 h 15135727"/>
              <a:gd name="connsiteX274" fmla="*/ 3011571 w 8128084"/>
              <a:gd name="connsiteY274" fmla="*/ 11454064 h 15135727"/>
              <a:gd name="connsiteX275" fmla="*/ 2850482 w 8128084"/>
              <a:gd name="connsiteY275" fmla="*/ 11381874 h 15135727"/>
              <a:gd name="connsiteX276" fmla="*/ 2993858 w 8128084"/>
              <a:gd name="connsiteY276" fmla="*/ 11266571 h 15135727"/>
              <a:gd name="connsiteX277" fmla="*/ 3007895 w 8128084"/>
              <a:gd name="connsiteY277" fmla="*/ 11189369 h 15135727"/>
              <a:gd name="connsiteX278" fmla="*/ 2874879 w 8128084"/>
              <a:gd name="connsiteY278" fmla="*/ 11179342 h 15135727"/>
              <a:gd name="connsiteX279" fmla="*/ 2919329 w 8128084"/>
              <a:gd name="connsiteY279" fmla="*/ 11023600 h 15135727"/>
              <a:gd name="connsiteX280" fmla="*/ 2887579 w 8128084"/>
              <a:gd name="connsiteY280" fmla="*/ 10924674 h 15135727"/>
              <a:gd name="connsiteX281" fmla="*/ 2760914 w 8128084"/>
              <a:gd name="connsiteY281" fmla="*/ 11065377 h 15135727"/>
              <a:gd name="connsiteX282" fmla="*/ 2667000 w 8128084"/>
              <a:gd name="connsiteY282" fmla="*/ 10969124 h 15135727"/>
              <a:gd name="connsiteX283" fmla="*/ 2607845 w 8128084"/>
              <a:gd name="connsiteY283" fmla="*/ 11071727 h 15135727"/>
              <a:gd name="connsiteX284" fmla="*/ 2526632 w 8128084"/>
              <a:gd name="connsiteY284" fmla="*/ 11117179 h 15135727"/>
              <a:gd name="connsiteX285" fmla="*/ 2410827 w 8128084"/>
              <a:gd name="connsiteY285" fmla="*/ 11100803 h 15135727"/>
              <a:gd name="connsiteX286" fmla="*/ 2334127 w 8128084"/>
              <a:gd name="connsiteY286" fmla="*/ 10996864 h 15135727"/>
              <a:gd name="connsiteX287" fmla="*/ 2358190 w 8128084"/>
              <a:gd name="connsiteY287" fmla="*/ 10732169 h 15135727"/>
              <a:gd name="connsiteX288" fmla="*/ 2372227 w 8128084"/>
              <a:gd name="connsiteY288" fmla="*/ 10689390 h 15135727"/>
              <a:gd name="connsiteX289" fmla="*/ 2533316 w 8128084"/>
              <a:gd name="connsiteY289" fmla="*/ 10574087 h 15135727"/>
              <a:gd name="connsiteX290" fmla="*/ 2598821 w 8128084"/>
              <a:gd name="connsiteY290" fmla="*/ 10684042 h 15135727"/>
              <a:gd name="connsiteX291" fmla="*/ 2683877 w 8128084"/>
              <a:gd name="connsiteY291" fmla="*/ 10745203 h 15135727"/>
              <a:gd name="connsiteX292" fmla="*/ 2767264 w 8128084"/>
              <a:gd name="connsiteY292" fmla="*/ 10684042 h 15135727"/>
              <a:gd name="connsiteX293" fmla="*/ 2646948 w 8128084"/>
              <a:gd name="connsiteY293" fmla="*/ 10515600 h 15135727"/>
              <a:gd name="connsiteX294" fmla="*/ 2815390 w 8128084"/>
              <a:gd name="connsiteY294" fmla="*/ 10395285 h 15135727"/>
              <a:gd name="connsiteX295" fmla="*/ 2899777 w 8128084"/>
              <a:gd name="connsiteY295" fmla="*/ 10453103 h 15135727"/>
              <a:gd name="connsiteX296" fmla="*/ 2899777 w 8128084"/>
              <a:gd name="connsiteY296" fmla="*/ 10586453 h 15135727"/>
              <a:gd name="connsiteX297" fmla="*/ 2982327 w 8128084"/>
              <a:gd name="connsiteY297" fmla="*/ 10459453 h 15135727"/>
              <a:gd name="connsiteX298" fmla="*/ 3080085 w 8128084"/>
              <a:gd name="connsiteY298" fmla="*/ 10419348 h 15135727"/>
              <a:gd name="connsiteX299" fmla="*/ 3248527 w 8128084"/>
              <a:gd name="connsiteY299" fmla="*/ 10539664 h 15135727"/>
              <a:gd name="connsiteX300" fmla="*/ 3320716 w 8128084"/>
              <a:gd name="connsiteY300" fmla="*/ 10659979 h 15135727"/>
              <a:gd name="connsiteX301" fmla="*/ 3465095 w 8128084"/>
              <a:gd name="connsiteY301" fmla="*/ 10659979 h 15135727"/>
              <a:gd name="connsiteX302" fmla="*/ 3441032 w 8128084"/>
              <a:gd name="connsiteY302" fmla="*/ 10491537 h 15135727"/>
              <a:gd name="connsiteX303" fmla="*/ 3356977 w 8128084"/>
              <a:gd name="connsiteY303" fmla="*/ 10408653 h 15135727"/>
              <a:gd name="connsiteX304" fmla="*/ 3348456 w 8128084"/>
              <a:gd name="connsiteY304" fmla="*/ 10282656 h 15135727"/>
              <a:gd name="connsiteX305" fmla="*/ 3198227 w 8128084"/>
              <a:gd name="connsiteY305" fmla="*/ 10319753 h 15135727"/>
              <a:gd name="connsiteX306" fmla="*/ 3152274 w 8128084"/>
              <a:gd name="connsiteY306" fmla="*/ 10250906 h 15135727"/>
              <a:gd name="connsiteX307" fmla="*/ 3176337 w 8128084"/>
              <a:gd name="connsiteY307" fmla="*/ 10178716 h 15135727"/>
              <a:gd name="connsiteX308" fmla="*/ 3104148 w 8128084"/>
              <a:gd name="connsiteY308" fmla="*/ 10154653 h 15135727"/>
              <a:gd name="connsiteX309" fmla="*/ 2975977 w 8128084"/>
              <a:gd name="connsiteY309" fmla="*/ 10167353 h 15135727"/>
              <a:gd name="connsiteX310" fmla="*/ 3007895 w 8128084"/>
              <a:gd name="connsiteY310" fmla="*/ 9962148 h 15135727"/>
              <a:gd name="connsiteX311" fmla="*/ 3176337 w 8128084"/>
              <a:gd name="connsiteY311" fmla="*/ 9889958 h 15135727"/>
              <a:gd name="connsiteX312" fmla="*/ 2959769 w 8128084"/>
              <a:gd name="connsiteY312" fmla="*/ 9504948 h 15135727"/>
              <a:gd name="connsiteX313" fmla="*/ 2791327 w 8128084"/>
              <a:gd name="connsiteY313" fmla="*/ 9456821 h 15135727"/>
              <a:gd name="connsiteX314" fmla="*/ 2574758 w 8128084"/>
              <a:gd name="connsiteY314" fmla="*/ 9336506 h 15135727"/>
              <a:gd name="connsiteX315" fmla="*/ 2671177 w 8128084"/>
              <a:gd name="connsiteY315" fmla="*/ 9189453 h 15135727"/>
              <a:gd name="connsiteX316" fmla="*/ 2684045 w 8128084"/>
              <a:gd name="connsiteY316" fmla="*/ 9109911 h 15135727"/>
              <a:gd name="connsiteX317" fmla="*/ 2580774 w 8128084"/>
              <a:gd name="connsiteY317" fmla="*/ 9069471 h 15135727"/>
              <a:gd name="connsiteX318" fmla="*/ 2546685 w 8128084"/>
              <a:gd name="connsiteY318" fmla="*/ 9051758 h 15135727"/>
              <a:gd name="connsiteX319" fmla="*/ 2436729 w 8128084"/>
              <a:gd name="connsiteY319" fmla="*/ 9056771 h 15135727"/>
              <a:gd name="connsiteX320" fmla="*/ 2372727 w 8128084"/>
              <a:gd name="connsiteY320" fmla="*/ 9259303 h 15135727"/>
              <a:gd name="connsiteX321" fmla="*/ 2261937 w 8128084"/>
              <a:gd name="connsiteY321" fmla="*/ 9168064 h 15135727"/>
              <a:gd name="connsiteX322" fmla="*/ 2237874 w 8128084"/>
              <a:gd name="connsiteY322" fmla="*/ 8999621 h 15135727"/>
              <a:gd name="connsiteX323" fmla="*/ 2079458 w 8128084"/>
              <a:gd name="connsiteY323" fmla="*/ 9020008 h 15135727"/>
              <a:gd name="connsiteX324" fmla="*/ 2026319 w 8128084"/>
              <a:gd name="connsiteY324" fmla="*/ 8827503 h 15135727"/>
              <a:gd name="connsiteX325" fmla="*/ 1833814 w 8128084"/>
              <a:gd name="connsiteY325" fmla="*/ 8822490 h 15135727"/>
              <a:gd name="connsiteX326" fmla="*/ 1705977 w 8128084"/>
              <a:gd name="connsiteY326" fmla="*/ 8941803 h 15135727"/>
              <a:gd name="connsiteX327" fmla="*/ 1693445 w 8128084"/>
              <a:gd name="connsiteY327" fmla="*/ 9048082 h 15135727"/>
              <a:gd name="connsiteX328" fmla="*/ 1575469 w 8128084"/>
              <a:gd name="connsiteY328" fmla="*/ 9099885 h 15135727"/>
              <a:gd name="connsiteX329" fmla="*/ 1477879 w 8128084"/>
              <a:gd name="connsiteY329" fmla="*/ 8936456 h 15135727"/>
              <a:gd name="connsiteX330" fmla="*/ 1347537 w 8128084"/>
              <a:gd name="connsiteY330" fmla="*/ 8879306 h 15135727"/>
              <a:gd name="connsiteX331" fmla="*/ 1220537 w 8128084"/>
              <a:gd name="connsiteY331" fmla="*/ 8799764 h 15135727"/>
              <a:gd name="connsiteX332" fmla="*/ 1106906 w 8128084"/>
              <a:gd name="connsiteY332" fmla="*/ 8783053 h 15135727"/>
              <a:gd name="connsiteX333" fmla="*/ 890337 w 8128084"/>
              <a:gd name="connsiteY333" fmla="*/ 8686800 h 15135727"/>
              <a:gd name="connsiteX334" fmla="*/ 649706 w 8128084"/>
              <a:gd name="connsiteY334" fmla="*/ 8662737 h 15135727"/>
              <a:gd name="connsiteX335" fmla="*/ 493127 w 8128084"/>
              <a:gd name="connsiteY335" fmla="*/ 8668753 h 15135727"/>
              <a:gd name="connsiteX336" fmla="*/ 385011 w 8128084"/>
              <a:gd name="connsiteY336" fmla="*/ 8566485 h 15135727"/>
              <a:gd name="connsiteX337" fmla="*/ 455027 w 8128084"/>
              <a:gd name="connsiteY337" fmla="*/ 8421103 h 15135727"/>
              <a:gd name="connsiteX338" fmla="*/ 577516 w 8128084"/>
              <a:gd name="connsiteY338" fmla="*/ 8373979 h 15135727"/>
              <a:gd name="connsiteX339" fmla="*/ 794085 w 8128084"/>
              <a:gd name="connsiteY339" fmla="*/ 8301790 h 15135727"/>
              <a:gd name="connsiteX340" fmla="*/ 745958 w 8128084"/>
              <a:gd name="connsiteY340" fmla="*/ 8133348 h 15135727"/>
              <a:gd name="connsiteX341" fmla="*/ 818148 w 8128084"/>
              <a:gd name="connsiteY341" fmla="*/ 7820527 h 15135727"/>
              <a:gd name="connsiteX342" fmla="*/ 697832 w 8128084"/>
              <a:gd name="connsiteY342" fmla="*/ 7820527 h 15135727"/>
              <a:gd name="connsiteX343" fmla="*/ 625642 w 8128084"/>
              <a:gd name="connsiteY343" fmla="*/ 7916779 h 15135727"/>
              <a:gd name="connsiteX344" fmla="*/ 457200 w 8128084"/>
              <a:gd name="connsiteY344" fmla="*/ 7820527 h 15135727"/>
              <a:gd name="connsiteX345" fmla="*/ 529390 w 8128084"/>
              <a:gd name="connsiteY345" fmla="*/ 7700211 h 15135727"/>
              <a:gd name="connsiteX346" fmla="*/ 715377 w 8128084"/>
              <a:gd name="connsiteY346" fmla="*/ 7748003 h 15135727"/>
              <a:gd name="connsiteX347" fmla="*/ 938464 w 8128084"/>
              <a:gd name="connsiteY347" fmla="*/ 7676148 h 15135727"/>
              <a:gd name="connsiteX348" fmla="*/ 1058779 w 8128084"/>
              <a:gd name="connsiteY348" fmla="*/ 7459579 h 15135727"/>
              <a:gd name="connsiteX349" fmla="*/ 1203158 w 8128084"/>
              <a:gd name="connsiteY349" fmla="*/ 7603958 h 15135727"/>
              <a:gd name="connsiteX350" fmla="*/ 1299411 w 8128084"/>
              <a:gd name="connsiteY350" fmla="*/ 7555832 h 15135727"/>
              <a:gd name="connsiteX351" fmla="*/ 1443790 w 8128084"/>
              <a:gd name="connsiteY351" fmla="*/ 7507706 h 15135727"/>
              <a:gd name="connsiteX352" fmla="*/ 1684421 w 8128084"/>
              <a:gd name="connsiteY352" fmla="*/ 7603958 h 15135727"/>
              <a:gd name="connsiteX353" fmla="*/ 1684421 w 8128084"/>
              <a:gd name="connsiteY353" fmla="*/ 7603958 h 15135727"/>
              <a:gd name="connsiteX354" fmla="*/ 1693277 w 8128084"/>
              <a:gd name="connsiteY354" fmla="*/ 7462253 h 15135727"/>
              <a:gd name="connsiteX355" fmla="*/ 1540042 w 8128084"/>
              <a:gd name="connsiteY355" fmla="*/ 7363327 h 15135727"/>
              <a:gd name="connsiteX356" fmla="*/ 1299411 w 8128084"/>
              <a:gd name="connsiteY356" fmla="*/ 7315200 h 15135727"/>
              <a:gd name="connsiteX357" fmla="*/ 1130969 w 8128084"/>
              <a:gd name="connsiteY357" fmla="*/ 7339264 h 15135727"/>
              <a:gd name="connsiteX358" fmla="*/ 1034716 w 8128084"/>
              <a:gd name="connsiteY358" fmla="*/ 7315200 h 15135727"/>
              <a:gd name="connsiteX359" fmla="*/ 982077 w 8128084"/>
              <a:gd name="connsiteY359" fmla="*/ 7113003 h 15135727"/>
              <a:gd name="connsiteX360" fmla="*/ 1155032 w 8128084"/>
              <a:gd name="connsiteY360" fmla="*/ 7050506 h 15135727"/>
              <a:gd name="connsiteX361" fmla="*/ 1155032 w 8128084"/>
              <a:gd name="connsiteY361" fmla="*/ 6930190 h 15135727"/>
              <a:gd name="connsiteX362" fmla="*/ 1155032 w 8128084"/>
              <a:gd name="connsiteY362" fmla="*/ 6761748 h 15135727"/>
              <a:gd name="connsiteX363" fmla="*/ 1203158 w 8128084"/>
              <a:gd name="connsiteY363" fmla="*/ 6617369 h 15135727"/>
              <a:gd name="connsiteX364" fmla="*/ 1409700 w 8128084"/>
              <a:gd name="connsiteY364" fmla="*/ 6517440 h 15135727"/>
              <a:gd name="connsiteX365" fmla="*/ 1443790 w 8128084"/>
              <a:gd name="connsiteY365" fmla="*/ 6328611 h 15135727"/>
              <a:gd name="connsiteX366" fmla="*/ 1419727 w 8128084"/>
              <a:gd name="connsiteY366" fmla="*/ 6208295 h 15135727"/>
              <a:gd name="connsiteX367" fmla="*/ 1275348 w 8128084"/>
              <a:gd name="connsiteY367" fmla="*/ 6304548 h 15135727"/>
              <a:gd name="connsiteX368" fmla="*/ 1178927 w 8128084"/>
              <a:gd name="connsiteY368" fmla="*/ 6281153 h 15135727"/>
              <a:gd name="connsiteX369" fmla="*/ 1242427 w 8128084"/>
              <a:gd name="connsiteY369" fmla="*/ 6173203 h 15135727"/>
              <a:gd name="connsiteX370" fmla="*/ 1323474 w 8128084"/>
              <a:gd name="connsiteY370" fmla="*/ 6015790 h 15135727"/>
              <a:gd name="connsiteX371" fmla="*/ 1540042 w 8128084"/>
              <a:gd name="connsiteY371" fmla="*/ 5871411 h 15135727"/>
              <a:gd name="connsiteX372" fmla="*/ 1540042 w 8128084"/>
              <a:gd name="connsiteY372" fmla="*/ 5751095 h 15135727"/>
              <a:gd name="connsiteX373" fmla="*/ 1395664 w 8128084"/>
              <a:gd name="connsiteY373" fmla="*/ 5799221 h 15135727"/>
              <a:gd name="connsiteX374" fmla="*/ 1179095 w 8128084"/>
              <a:gd name="connsiteY374" fmla="*/ 5799221 h 15135727"/>
              <a:gd name="connsiteX375" fmla="*/ 890337 w 8128084"/>
              <a:gd name="connsiteY375" fmla="*/ 5775158 h 15135727"/>
              <a:gd name="connsiteX376" fmla="*/ 697832 w 8128084"/>
              <a:gd name="connsiteY376" fmla="*/ 5606716 h 15135727"/>
              <a:gd name="connsiteX377" fmla="*/ 577516 w 8128084"/>
              <a:gd name="connsiteY377" fmla="*/ 5582653 h 15135727"/>
              <a:gd name="connsiteX378" fmla="*/ 697832 w 8128084"/>
              <a:gd name="connsiteY378" fmla="*/ 5775158 h 15135727"/>
              <a:gd name="connsiteX379" fmla="*/ 409074 w 8128084"/>
              <a:gd name="connsiteY379" fmla="*/ 5799221 h 15135727"/>
              <a:gd name="connsiteX380" fmla="*/ 168442 w 8128084"/>
              <a:gd name="connsiteY380" fmla="*/ 5702969 h 15135727"/>
              <a:gd name="connsiteX381" fmla="*/ 264695 w 8128084"/>
              <a:gd name="connsiteY381" fmla="*/ 5558590 h 15135727"/>
              <a:gd name="connsiteX382" fmla="*/ 144379 w 8128084"/>
              <a:gd name="connsiteY382" fmla="*/ 5510464 h 15135727"/>
              <a:gd name="connsiteX383" fmla="*/ 0 w 8128084"/>
              <a:gd name="connsiteY383" fmla="*/ 5462337 h 15135727"/>
              <a:gd name="connsiteX384" fmla="*/ 96253 w 8128084"/>
              <a:gd name="connsiteY384"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42827 w 8128084"/>
              <a:gd name="connsiteY202" fmla="*/ 14383753 h 15135727"/>
              <a:gd name="connsiteX203" fmla="*/ 4403558 w 8128084"/>
              <a:gd name="connsiteY203" fmla="*/ 14437895 h 15135727"/>
              <a:gd name="connsiteX204" fmla="*/ 4340058 w 8128084"/>
              <a:gd name="connsiteY204" fmla="*/ 14475995 h 15135727"/>
              <a:gd name="connsiteX205" fmla="*/ 4303127 w 8128084"/>
              <a:gd name="connsiteY205" fmla="*/ 14364703 h 15135727"/>
              <a:gd name="connsiteX206" fmla="*/ 4276892 w 8128084"/>
              <a:gd name="connsiteY206" fmla="*/ 14296190 h 15135727"/>
              <a:gd name="connsiteX207" fmla="*/ 4235116 w 8128084"/>
              <a:gd name="connsiteY207" fmla="*/ 14341642 h 15135727"/>
              <a:gd name="connsiteX208" fmla="*/ 4162927 w 8128084"/>
              <a:gd name="connsiteY208" fmla="*/ 14389769 h 15135727"/>
              <a:gd name="connsiteX209" fmla="*/ 4137527 w 8128084"/>
              <a:gd name="connsiteY209" fmla="*/ 14364369 h 15135727"/>
              <a:gd name="connsiteX210" fmla="*/ 3998327 w 8128084"/>
              <a:gd name="connsiteY210" fmla="*/ 14409153 h 15135727"/>
              <a:gd name="connsiteX211" fmla="*/ 4023727 w 8128084"/>
              <a:gd name="connsiteY211" fmla="*/ 14275803 h 15135727"/>
              <a:gd name="connsiteX212" fmla="*/ 3915945 w 8128084"/>
              <a:gd name="connsiteY212" fmla="*/ 14289840 h 15135727"/>
              <a:gd name="connsiteX213" fmla="*/ 3801979 w 8128084"/>
              <a:gd name="connsiteY213" fmla="*/ 14293516 h 15135727"/>
              <a:gd name="connsiteX214" fmla="*/ 3719764 w 8128084"/>
              <a:gd name="connsiteY214" fmla="*/ 14415169 h 15135727"/>
              <a:gd name="connsiteX215" fmla="*/ 3625850 w 8128084"/>
              <a:gd name="connsiteY215" fmla="*/ 14616364 h 15135727"/>
              <a:gd name="connsiteX216" fmla="*/ 3513221 w 8128084"/>
              <a:gd name="connsiteY216" fmla="*/ 14726653 h 15135727"/>
              <a:gd name="connsiteX217" fmla="*/ 3583071 w 8128084"/>
              <a:gd name="connsiteY217" fmla="*/ 14832932 h 15135727"/>
              <a:gd name="connsiteX218" fmla="*/ 3633537 w 8128084"/>
              <a:gd name="connsiteY218" fmla="*/ 14967285 h 15135727"/>
              <a:gd name="connsiteX219" fmla="*/ 3609474 w 8128084"/>
              <a:gd name="connsiteY219" fmla="*/ 15087600 h 15135727"/>
              <a:gd name="connsiteX220" fmla="*/ 3479132 w 8128084"/>
              <a:gd name="connsiteY220" fmla="*/ 14975974 h 15135727"/>
              <a:gd name="connsiteX221" fmla="*/ 3304340 w 8128084"/>
              <a:gd name="connsiteY221" fmla="*/ 14949237 h 15135727"/>
              <a:gd name="connsiteX222" fmla="*/ 3261227 w 8128084"/>
              <a:gd name="connsiteY222" fmla="*/ 14787145 h 15135727"/>
              <a:gd name="connsiteX223" fmla="*/ 3128211 w 8128084"/>
              <a:gd name="connsiteY223" fmla="*/ 14919158 h 15135727"/>
              <a:gd name="connsiteX224" fmla="*/ 3090277 w 8128084"/>
              <a:gd name="connsiteY224" fmla="*/ 15075903 h 15135727"/>
              <a:gd name="connsiteX225" fmla="*/ 2959769 w 8128084"/>
              <a:gd name="connsiteY225" fmla="*/ 15135727 h 15135727"/>
              <a:gd name="connsiteX226" fmla="*/ 2891256 w 8128084"/>
              <a:gd name="connsiteY226" fmla="*/ 14945895 h 15135727"/>
              <a:gd name="connsiteX227" fmla="*/ 2829927 w 8128084"/>
              <a:gd name="connsiteY227" fmla="*/ 14872703 h 15135727"/>
              <a:gd name="connsiteX228" fmla="*/ 2887579 w 8128084"/>
              <a:gd name="connsiteY228" fmla="*/ 14774779 h 15135727"/>
              <a:gd name="connsiteX229" fmla="*/ 2779127 w 8128084"/>
              <a:gd name="connsiteY229" fmla="*/ 14694903 h 15135727"/>
              <a:gd name="connsiteX230" fmla="*/ 2839453 w 8128084"/>
              <a:gd name="connsiteY230" fmla="*/ 14582274 h 15135727"/>
              <a:gd name="connsiteX231" fmla="*/ 2935706 w 8128084"/>
              <a:gd name="connsiteY231" fmla="*/ 14510085 h 15135727"/>
              <a:gd name="connsiteX232" fmla="*/ 2948406 w 8128084"/>
              <a:gd name="connsiteY232" fmla="*/ 14554535 h 15135727"/>
              <a:gd name="connsiteX233" fmla="*/ 2855327 w 8128084"/>
              <a:gd name="connsiteY233" fmla="*/ 14371053 h 15135727"/>
              <a:gd name="connsiteX234" fmla="*/ 3014077 w 8128084"/>
              <a:gd name="connsiteY234" fmla="*/ 14447253 h 15135727"/>
              <a:gd name="connsiteX235" fmla="*/ 3029285 w 8128084"/>
              <a:gd name="connsiteY235" fmla="*/ 14363032 h 15135727"/>
              <a:gd name="connsiteX236" fmla="*/ 3152274 w 8128084"/>
              <a:gd name="connsiteY236" fmla="*/ 14341642 h 15135727"/>
              <a:gd name="connsiteX237" fmla="*/ 3226135 w 8128084"/>
              <a:gd name="connsiteY237" fmla="*/ 14269453 h 15135727"/>
              <a:gd name="connsiteX238" fmla="*/ 3152274 w 8128084"/>
              <a:gd name="connsiteY238" fmla="*/ 14197264 h 15135727"/>
              <a:gd name="connsiteX239" fmla="*/ 3152274 w 8128084"/>
              <a:gd name="connsiteY239" fmla="*/ 14052885 h 15135727"/>
              <a:gd name="connsiteX240" fmla="*/ 3086435 w 8128084"/>
              <a:gd name="connsiteY240" fmla="*/ 14037845 h 15135727"/>
              <a:gd name="connsiteX241" fmla="*/ 3056021 w 8128084"/>
              <a:gd name="connsiteY241" fmla="*/ 14153148 h 15135727"/>
              <a:gd name="connsiteX242" fmla="*/ 2935706 w 8128084"/>
              <a:gd name="connsiteY242" fmla="*/ 14076948 h 15135727"/>
              <a:gd name="connsiteX243" fmla="*/ 2863516 w 8128084"/>
              <a:gd name="connsiteY243" fmla="*/ 14093324 h 15135727"/>
              <a:gd name="connsiteX244" fmla="*/ 2804527 w 8128084"/>
              <a:gd name="connsiteY244" fmla="*/ 14218653 h 15135727"/>
              <a:gd name="connsiteX245" fmla="*/ 2719137 w 8128084"/>
              <a:gd name="connsiteY245" fmla="*/ 14197264 h 15135727"/>
              <a:gd name="connsiteX246" fmla="*/ 2653298 w 8128084"/>
              <a:gd name="connsiteY246" fmla="*/ 14248064 h 15135727"/>
              <a:gd name="connsiteX247" fmla="*/ 2560721 w 8128084"/>
              <a:gd name="connsiteY247" fmla="*/ 14150474 h 15135727"/>
              <a:gd name="connsiteX248" fmla="*/ 2436729 w 8128084"/>
              <a:gd name="connsiteY248" fmla="*/ 13804566 h 15135727"/>
              <a:gd name="connsiteX249" fmla="*/ 2550527 w 8128084"/>
              <a:gd name="connsiteY249" fmla="*/ 13805903 h 15135727"/>
              <a:gd name="connsiteX250" fmla="*/ 2729498 w 8128084"/>
              <a:gd name="connsiteY250" fmla="*/ 13812253 h 15135727"/>
              <a:gd name="connsiteX251" fmla="*/ 2633077 w 8128084"/>
              <a:gd name="connsiteY251" fmla="*/ 13755103 h 15135727"/>
              <a:gd name="connsiteX252" fmla="*/ 2553369 w 8128084"/>
              <a:gd name="connsiteY252" fmla="*/ 13475369 h 15135727"/>
              <a:gd name="connsiteX253" fmla="*/ 2658645 w 8128084"/>
              <a:gd name="connsiteY253" fmla="*/ 13224711 h 15135727"/>
              <a:gd name="connsiteX254" fmla="*/ 2719137 w 8128084"/>
              <a:gd name="connsiteY254" fmla="*/ 13042232 h 15135727"/>
              <a:gd name="connsiteX255" fmla="*/ 2791327 w 8128084"/>
              <a:gd name="connsiteY255" fmla="*/ 12945979 h 15135727"/>
              <a:gd name="connsiteX256" fmla="*/ 2969627 w 8128084"/>
              <a:gd name="connsiteY256" fmla="*/ 12929603 h 15135727"/>
              <a:gd name="connsiteX257" fmla="*/ 3031958 w 8128084"/>
              <a:gd name="connsiteY257" fmla="*/ 13090358 h 15135727"/>
              <a:gd name="connsiteX258" fmla="*/ 3102977 w 8128084"/>
              <a:gd name="connsiteY258" fmla="*/ 12974053 h 15135727"/>
              <a:gd name="connsiteX259" fmla="*/ 3043321 w 8128084"/>
              <a:gd name="connsiteY259" fmla="*/ 12836024 h 15135727"/>
              <a:gd name="connsiteX260" fmla="*/ 2849479 w 8128084"/>
              <a:gd name="connsiteY260" fmla="*/ 12815637 h 15135727"/>
              <a:gd name="connsiteX261" fmla="*/ 2815390 w 8128084"/>
              <a:gd name="connsiteY261" fmla="*/ 12777537 h 15135727"/>
              <a:gd name="connsiteX262" fmla="*/ 2887077 w 8128084"/>
              <a:gd name="connsiteY262" fmla="*/ 12586703 h 15135727"/>
              <a:gd name="connsiteX263" fmla="*/ 3153777 w 8128084"/>
              <a:gd name="connsiteY263" fmla="*/ 12516853 h 15135727"/>
              <a:gd name="connsiteX264" fmla="*/ 3239837 w 8128084"/>
              <a:gd name="connsiteY264" fmla="*/ 12311314 h 15135727"/>
              <a:gd name="connsiteX265" fmla="*/ 3104148 w 8128084"/>
              <a:gd name="connsiteY265" fmla="*/ 12320337 h 15135727"/>
              <a:gd name="connsiteX266" fmla="*/ 3040648 w 8128084"/>
              <a:gd name="connsiteY266" fmla="*/ 12320337 h 15135727"/>
              <a:gd name="connsiteX267" fmla="*/ 2956927 w 8128084"/>
              <a:gd name="connsiteY267" fmla="*/ 12237453 h 15135727"/>
              <a:gd name="connsiteX268" fmla="*/ 3007895 w 8128084"/>
              <a:gd name="connsiteY268" fmla="*/ 12079706 h 15135727"/>
              <a:gd name="connsiteX269" fmla="*/ 2810042 w 8128084"/>
              <a:gd name="connsiteY269" fmla="*/ 11954377 h 15135727"/>
              <a:gd name="connsiteX270" fmla="*/ 2863516 w 8128084"/>
              <a:gd name="connsiteY270" fmla="*/ 11694695 h 15135727"/>
              <a:gd name="connsiteX271" fmla="*/ 2817227 w 8128084"/>
              <a:gd name="connsiteY271" fmla="*/ 11507203 h 15135727"/>
              <a:gd name="connsiteX272" fmla="*/ 2911642 w 8128084"/>
              <a:gd name="connsiteY272" fmla="*/ 11454064 h 15135727"/>
              <a:gd name="connsiteX273" fmla="*/ 2988677 w 8128084"/>
              <a:gd name="connsiteY273" fmla="*/ 11494503 h 15135727"/>
              <a:gd name="connsiteX274" fmla="*/ 3011571 w 8128084"/>
              <a:gd name="connsiteY274" fmla="*/ 11454064 h 15135727"/>
              <a:gd name="connsiteX275" fmla="*/ 2850482 w 8128084"/>
              <a:gd name="connsiteY275" fmla="*/ 11381874 h 15135727"/>
              <a:gd name="connsiteX276" fmla="*/ 2993858 w 8128084"/>
              <a:gd name="connsiteY276" fmla="*/ 11266571 h 15135727"/>
              <a:gd name="connsiteX277" fmla="*/ 3007895 w 8128084"/>
              <a:gd name="connsiteY277" fmla="*/ 11189369 h 15135727"/>
              <a:gd name="connsiteX278" fmla="*/ 2874879 w 8128084"/>
              <a:gd name="connsiteY278" fmla="*/ 11179342 h 15135727"/>
              <a:gd name="connsiteX279" fmla="*/ 2919329 w 8128084"/>
              <a:gd name="connsiteY279" fmla="*/ 11023600 h 15135727"/>
              <a:gd name="connsiteX280" fmla="*/ 2887579 w 8128084"/>
              <a:gd name="connsiteY280" fmla="*/ 10924674 h 15135727"/>
              <a:gd name="connsiteX281" fmla="*/ 2760914 w 8128084"/>
              <a:gd name="connsiteY281" fmla="*/ 11065377 h 15135727"/>
              <a:gd name="connsiteX282" fmla="*/ 2667000 w 8128084"/>
              <a:gd name="connsiteY282" fmla="*/ 10969124 h 15135727"/>
              <a:gd name="connsiteX283" fmla="*/ 2607845 w 8128084"/>
              <a:gd name="connsiteY283" fmla="*/ 11071727 h 15135727"/>
              <a:gd name="connsiteX284" fmla="*/ 2526632 w 8128084"/>
              <a:gd name="connsiteY284" fmla="*/ 11117179 h 15135727"/>
              <a:gd name="connsiteX285" fmla="*/ 2410827 w 8128084"/>
              <a:gd name="connsiteY285" fmla="*/ 11100803 h 15135727"/>
              <a:gd name="connsiteX286" fmla="*/ 2334127 w 8128084"/>
              <a:gd name="connsiteY286" fmla="*/ 10996864 h 15135727"/>
              <a:gd name="connsiteX287" fmla="*/ 2358190 w 8128084"/>
              <a:gd name="connsiteY287" fmla="*/ 10732169 h 15135727"/>
              <a:gd name="connsiteX288" fmla="*/ 2372227 w 8128084"/>
              <a:gd name="connsiteY288" fmla="*/ 10689390 h 15135727"/>
              <a:gd name="connsiteX289" fmla="*/ 2533316 w 8128084"/>
              <a:gd name="connsiteY289" fmla="*/ 10574087 h 15135727"/>
              <a:gd name="connsiteX290" fmla="*/ 2598821 w 8128084"/>
              <a:gd name="connsiteY290" fmla="*/ 10684042 h 15135727"/>
              <a:gd name="connsiteX291" fmla="*/ 2683877 w 8128084"/>
              <a:gd name="connsiteY291" fmla="*/ 10745203 h 15135727"/>
              <a:gd name="connsiteX292" fmla="*/ 2767264 w 8128084"/>
              <a:gd name="connsiteY292" fmla="*/ 10684042 h 15135727"/>
              <a:gd name="connsiteX293" fmla="*/ 2646948 w 8128084"/>
              <a:gd name="connsiteY293" fmla="*/ 10515600 h 15135727"/>
              <a:gd name="connsiteX294" fmla="*/ 2815390 w 8128084"/>
              <a:gd name="connsiteY294" fmla="*/ 10395285 h 15135727"/>
              <a:gd name="connsiteX295" fmla="*/ 2899777 w 8128084"/>
              <a:gd name="connsiteY295" fmla="*/ 10453103 h 15135727"/>
              <a:gd name="connsiteX296" fmla="*/ 2899777 w 8128084"/>
              <a:gd name="connsiteY296" fmla="*/ 10586453 h 15135727"/>
              <a:gd name="connsiteX297" fmla="*/ 2982327 w 8128084"/>
              <a:gd name="connsiteY297" fmla="*/ 10459453 h 15135727"/>
              <a:gd name="connsiteX298" fmla="*/ 3080085 w 8128084"/>
              <a:gd name="connsiteY298" fmla="*/ 10419348 h 15135727"/>
              <a:gd name="connsiteX299" fmla="*/ 3248527 w 8128084"/>
              <a:gd name="connsiteY299" fmla="*/ 10539664 h 15135727"/>
              <a:gd name="connsiteX300" fmla="*/ 3320716 w 8128084"/>
              <a:gd name="connsiteY300" fmla="*/ 10659979 h 15135727"/>
              <a:gd name="connsiteX301" fmla="*/ 3465095 w 8128084"/>
              <a:gd name="connsiteY301" fmla="*/ 10659979 h 15135727"/>
              <a:gd name="connsiteX302" fmla="*/ 3441032 w 8128084"/>
              <a:gd name="connsiteY302" fmla="*/ 10491537 h 15135727"/>
              <a:gd name="connsiteX303" fmla="*/ 3356977 w 8128084"/>
              <a:gd name="connsiteY303" fmla="*/ 10408653 h 15135727"/>
              <a:gd name="connsiteX304" fmla="*/ 3348456 w 8128084"/>
              <a:gd name="connsiteY304" fmla="*/ 10282656 h 15135727"/>
              <a:gd name="connsiteX305" fmla="*/ 3198227 w 8128084"/>
              <a:gd name="connsiteY305" fmla="*/ 10319753 h 15135727"/>
              <a:gd name="connsiteX306" fmla="*/ 3152274 w 8128084"/>
              <a:gd name="connsiteY306" fmla="*/ 10250906 h 15135727"/>
              <a:gd name="connsiteX307" fmla="*/ 3176337 w 8128084"/>
              <a:gd name="connsiteY307" fmla="*/ 10178716 h 15135727"/>
              <a:gd name="connsiteX308" fmla="*/ 3104148 w 8128084"/>
              <a:gd name="connsiteY308" fmla="*/ 10154653 h 15135727"/>
              <a:gd name="connsiteX309" fmla="*/ 2975977 w 8128084"/>
              <a:gd name="connsiteY309" fmla="*/ 10167353 h 15135727"/>
              <a:gd name="connsiteX310" fmla="*/ 3007895 w 8128084"/>
              <a:gd name="connsiteY310" fmla="*/ 9962148 h 15135727"/>
              <a:gd name="connsiteX311" fmla="*/ 3176337 w 8128084"/>
              <a:gd name="connsiteY311" fmla="*/ 9889958 h 15135727"/>
              <a:gd name="connsiteX312" fmla="*/ 2959769 w 8128084"/>
              <a:gd name="connsiteY312" fmla="*/ 9504948 h 15135727"/>
              <a:gd name="connsiteX313" fmla="*/ 2791327 w 8128084"/>
              <a:gd name="connsiteY313" fmla="*/ 9456821 h 15135727"/>
              <a:gd name="connsiteX314" fmla="*/ 2574758 w 8128084"/>
              <a:gd name="connsiteY314" fmla="*/ 9336506 h 15135727"/>
              <a:gd name="connsiteX315" fmla="*/ 2671177 w 8128084"/>
              <a:gd name="connsiteY315" fmla="*/ 9189453 h 15135727"/>
              <a:gd name="connsiteX316" fmla="*/ 2684045 w 8128084"/>
              <a:gd name="connsiteY316" fmla="*/ 9109911 h 15135727"/>
              <a:gd name="connsiteX317" fmla="*/ 2580774 w 8128084"/>
              <a:gd name="connsiteY317" fmla="*/ 9069471 h 15135727"/>
              <a:gd name="connsiteX318" fmla="*/ 2546685 w 8128084"/>
              <a:gd name="connsiteY318" fmla="*/ 9051758 h 15135727"/>
              <a:gd name="connsiteX319" fmla="*/ 2436729 w 8128084"/>
              <a:gd name="connsiteY319" fmla="*/ 9056771 h 15135727"/>
              <a:gd name="connsiteX320" fmla="*/ 2372727 w 8128084"/>
              <a:gd name="connsiteY320" fmla="*/ 9259303 h 15135727"/>
              <a:gd name="connsiteX321" fmla="*/ 2261937 w 8128084"/>
              <a:gd name="connsiteY321" fmla="*/ 9168064 h 15135727"/>
              <a:gd name="connsiteX322" fmla="*/ 2237874 w 8128084"/>
              <a:gd name="connsiteY322" fmla="*/ 8999621 h 15135727"/>
              <a:gd name="connsiteX323" fmla="*/ 2079458 w 8128084"/>
              <a:gd name="connsiteY323" fmla="*/ 9020008 h 15135727"/>
              <a:gd name="connsiteX324" fmla="*/ 2026319 w 8128084"/>
              <a:gd name="connsiteY324" fmla="*/ 8827503 h 15135727"/>
              <a:gd name="connsiteX325" fmla="*/ 1833814 w 8128084"/>
              <a:gd name="connsiteY325" fmla="*/ 8822490 h 15135727"/>
              <a:gd name="connsiteX326" fmla="*/ 1705977 w 8128084"/>
              <a:gd name="connsiteY326" fmla="*/ 8941803 h 15135727"/>
              <a:gd name="connsiteX327" fmla="*/ 1693445 w 8128084"/>
              <a:gd name="connsiteY327" fmla="*/ 9048082 h 15135727"/>
              <a:gd name="connsiteX328" fmla="*/ 1575469 w 8128084"/>
              <a:gd name="connsiteY328" fmla="*/ 9099885 h 15135727"/>
              <a:gd name="connsiteX329" fmla="*/ 1477879 w 8128084"/>
              <a:gd name="connsiteY329" fmla="*/ 8936456 h 15135727"/>
              <a:gd name="connsiteX330" fmla="*/ 1347537 w 8128084"/>
              <a:gd name="connsiteY330" fmla="*/ 8879306 h 15135727"/>
              <a:gd name="connsiteX331" fmla="*/ 1220537 w 8128084"/>
              <a:gd name="connsiteY331" fmla="*/ 8799764 h 15135727"/>
              <a:gd name="connsiteX332" fmla="*/ 1106906 w 8128084"/>
              <a:gd name="connsiteY332" fmla="*/ 8783053 h 15135727"/>
              <a:gd name="connsiteX333" fmla="*/ 890337 w 8128084"/>
              <a:gd name="connsiteY333" fmla="*/ 8686800 h 15135727"/>
              <a:gd name="connsiteX334" fmla="*/ 649706 w 8128084"/>
              <a:gd name="connsiteY334" fmla="*/ 8662737 h 15135727"/>
              <a:gd name="connsiteX335" fmla="*/ 493127 w 8128084"/>
              <a:gd name="connsiteY335" fmla="*/ 8668753 h 15135727"/>
              <a:gd name="connsiteX336" fmla="*/ 385011 w 8128084"/>
              <a:gd name="connsiteY336" fmla="*/ 8566485 h 15135727"/>
              <a:gd name="connsiteX337" fmla="*/ 455027 w 8128084"/>
              <a:gd name="connsiteY337" fmla="*/ 8421103 h 15135727"/>
              <a:gd name="connsiteX338" fmla="*/ 577516 w 8128084"/>
              <a:gd name="connsiteY338" fmla="*/ 8373979 h 15135727"/>
              <a:gd name="connsiteX339" fmla="*/ 794085 w 8128084"/>
              <a:gd name="connsiteY339" fmla="*/ 8301790 h 15135727"/>
              <a:gd name="connsiteX340" fmla="*/ 745958 w 8128084"/>
              <a:gd name="connsiteY340" fmla="*/ 8133348 h 15135727"/>
              <a:gd name="connsiteX341" fmla="*/ 818148 w 8128084"/>
              <a:gd name="connsiteY341" fmla="*/ 7820527 h 15135727"/>
              <a:gd name="connsiteX342" fmla="*/ 697832 w 8128084"/>
              <a:gd name="connsiteY342" fmla="*/ 7820527 h 15135727"/>
              <a:gd name="connsiteX343" fmla="*/ 625642 w 8128084"/>
              <a:gd name="connsiteY343" fmla="*/ 7916779 h 15135727"/>
              <a:gd name="connsiteX344" fmla="*/ 457200 w 8128084"/>
              <a:gd name="connsiteY344" fmla="*/ 7820527 h 15135727"/>
              <a:gd name="connsiteX345" fmla="*/ 529390 w 8128084"/>
              <a:gd name="connsiteY345" fmla="*/ 7700211 h 15135727"/>
              <a:gd name="connsiteX346" fmla="*/ 715377 w 8128084"/>
              <a:gd name="connsiteY346" fmla="*/ 7748003 h 15135727"/>
              <a:gd name="connsiteX347" fmla="*/ 938464 w 8128084"/>
              <a:gd name="connsiteY347" fmla="*/ 7676148 h 15135727"/>
              <a:gd name="connsiteX348" fmla="*/ 1058779 w 8128084"/>
              <a:gd name="connsiteY348" fmla="*/ 7459579 h 15135727"/>
              <a:gd name="connsiteX349" fmla="*/ 1203158 w 8128084"/>
              <a:gd name="connsiteY349" fmla="*/ 7603958 h 15135727"/>
              <a:gd name="connsiteX350" fmla="*/ 1299411 w 8128084"/>
              <a:gd name="connsiteY350" fmla="*/ 7555832 h 15135727"/>
              <a:gd name="connsiteX351" fmla="*/ 1443790 w 8128084"/>
              <a:gd name="connsiteY351" fmla="*/ 7507706 h 15135727"/>
              <a:gd name="connsiteX352" fmla="*/ 1684421 w 8128084"/>
              <a:gd name="connsiteY352" fmla="*/ 7603958 h 15135727"/>
              <a:gd name="connsiteX353" fmla="*/ 1684421 w 8128084"/>
              <a:gd name="connsiteY353" fmla="*/ 7603958 h 15135727"/>
              <a:gd name="connsiteX354" fmla="*/ 1693277 w 8128084"/>
              <a:gd name="connsiteY354" fmla="*/ 7462253 h 15135727"/>
              <a:gd name="connsiteX355" fmla="*/ 1540042 w 8128084"/>
              <a:gd name="connsiteY355" fmla="*/ 7363327 h 15135727"/>
              <a:gd name="connsiteX356" fmla="*/ 1299411 w 8128084"/>
              <a:gd name="connsiteY356" fmla="*/ 7315200 h 15135727"/>
              <a:gd name="connsiteX357" fmla="*/ 1130969 w 8128084"/>
              <a:gd name="connsiteY357" fmla="*/ 7339264 h 15135727"/>
              <a:gd name="connsiteX358" fmla="*/ 1034716 w 8128084"/>
              <a:gd name="connsiteY358" fmla="*/ 7315200 h 15135727"/>
              <a:gd name="connsiteX359" fmla="*/ 982077 w 8128084"/>
              <a:gd name="connsiteY359" fmla="*/ 7113003 h 15135727"/>
              <a:gd name="connsiteX360" fmla="*/ 1155032 w 8128084"/>
              <a:gd name="connsiteY360" fmla="*/ 7050506 h 15135727"/>
              <a:gd name="connsiteX361" fmla="*/ 1155032 w 8128084"/>
              <a:gd name="connsiteY361" fmla="*/ 6930190 h 15135727"/>
              <a:gd name="connsiteX362" fmla="*/ 1155032 w 8128084"/>
              <a:gd name="connsiteY362" fmla="*/ 6761748 h 15135727"/>
              <a:gd name="connsiteX363" fmla="*/ 1203158 w 8128084"/>
              <a:gd name="connsiteY363" fmla="*/ 6617369 h 15135727"/>
              <a:gd name="connsiteX364" fmla="*/ 1409700 w 8128084"/>
              <a:gd name="connsiteY364" fmla="*/ 6517440 h 15135727"/>
              <a:gd name="connsiteX365" fmla="*/ 1443790 w 8128084"/>
              <a:gd name="connsiteY365" fmla="*/ 6328611 h 15135727"/>
              <a:gd name="connsiteX366" fmla="*/ 1419727 w 8128084"/>
              <a:gd name="connsiteY366" fmla="*/ 6208295 h 15135727"/>
              <a:gd name="connsiteX367" fmla="*/ 1275348 w 8128084"/>
              <a:gd name="connsiteY367" fmla="*/ 6304548 h 15135727"/>
              <a:gd name="connsiteX368" fmla="*/ 1178927 w 8128084"/>
              <a:gd name="connsiteY368" fmla="*/ 6281153 h 15135727"/>
              <a:gd name="connsiteX369" fmla="*/ 1242427 w 8128084"/>
              <a:gd name="connsiteY369" fmla="*/ 6173203 h 15135727"/>
              <a:gd name="connsiteX370" fmla="*/ 1323474 w 8128084"/>
              <a:gd name="connsiteY370" fmla="*/ 6015790 h 15135727"/>
              <a:gd name="connsiteX371" fmla="*/ 1597192 w 8128084"/>
              <a:gd name="connsiteY371" fmla="*/ 5941261 h 15135727"/>
              <a:gd name="connsiteX372" fmla="*/ 1540042 w 8128084"/>
              <a:gd name="connsiteY372" fmla="*/ 5751095 h 15135727"/>
              <a:gd name="connsiteX373" fmla="*/ 1395664 w 8128084"/>
              <a:gd name="connsiteY373" fmla="*/ 5799221 h 15135727"/>
              <a:gd name="connsiteX374" fmla="*/ 1179095 w 8128084"/>
              <a:gd name="connsiteY374" fmla="*/ 5799221 h 15135727"/>
              <a:gd name="connsiteX375" fmla="*/ 890337 w 8128084"/>
              <a:gd name="connsiteY375" fmla="*/ 5775158 h 15135727"/>
              <a:gd name="connsiteX376" fmla="*/ 697832 w 8128084"/>
              <a:gd name="connsiteY376" fmla="*/ 5606716 h 15135727"/>
              <a:gd name="connsiteX377" fmla="*/ 577516 w 8128084"/>
              <a:gd name="connsiteY377" fmla="*/ 5582653 h 15135727"/>
              <a:gd name="connsiteX378" fmla="*/ 697832 w 8128084"/>
              <a:gd name="connsiteY378" fmla="*/ 5775158 h 15135727"/>
              <a:gd name="connsiteX379" fmla="*/ 409074 w 8128084"/>
              <a:gd name="connsiteY379" fmla="*/ 5799221 h 15135727"/>
              <a:gd name="connsiteX380" fmla="*/ 168442 w 8128084"/>
              <a:gd name="connsiteY380" fmla="*/ 5702969 h 15135727"/>
              <a:gd name="connsiteX381" fmla="*/ 264695 w 8128084"/>
              <a:gd name="connsiteY381" fmla="*/ 5558590 h 15135727"/>
              <a:gd name="connsiteX382" fmla="*/ 144379 w 8128084"/>
              <a:gd name="connsiteY382" fmla="*/ 5510464 h 15135727"/>
              <a:gd name="connsiteX383" fmla="*/ 0 w 8128084"/>
              <a:gd name="connsiteY383" fmla="*/ 5462337 h 15135727"/>
              <a:gd name="connsiteX384" fmla="*/ 96253 w 8128084"/>
              <a:gd name="connsiteY384"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42827 w 8128084"/>
              <a:gd name="connsiteY202" fmla="*/ 14383753 h 15135727"/>
              <a:gd name="connsiteX203" fmla="*/ 4403558 w 8128084"/>
              <a:gd name="connsiteY203" fmla="*/ 14437895 h 15135727"/>
              <a:gd name="connsiteX204" fmla="*/ 4340058 w 8128084"/>
              <a:gd name="connsiteY204" fmla="*/ 14475995 h 15135727"/>
              <a:gd name="connsiteX205" fmla="*/ 4303127 w 8128084"/>
              <a:gd name="connsiteY205" fmla="*/ 14364703 h 15135727"/>
              <a:gd name="connsiteX206" fmla="*/ 4276892 w 8128084"/>
              <a:gd name="connsiteY206" fmla="*/ 14296190 h 15135727"/>
              <a:gd name="connsiteX207" fmla="*/ 4235116 w 8128084"/>
              <a:gd name="connsiteY207" fmla="*/ 14341642 h 15135727"/>
              <a:gd name="connsiteX208" fmla="*/ 4162927 w 8128084"/>
              <a:gd name="connsiteY208" fmla="*/ 14389769 h 15135727"/>
              <a:gd name="connsiteX209" fmla="*/ 4137527 w 8128084"/>
              <a:gd name="connsiteY209" fmla="*/ 14364369 h 15135727"/>
              <a:gd name="connsiteX210" fmla="*/ 3998327 w 8128084"/>
              <a:gd name="connsiteY210" fmla="*/ 14409153 h 15135727"/>
              <a:gd name="connsiteX211" fmla="*/ 4023727 w 8128084"/>
              <a:gd name="connsiteY211" fmla="*/ 14275803 h 15135727"/>
              <a:gd name="connsiteX212" fmla="*/ 3915945 w 8128084"/>
              <a:gd name="connsiteY212" fmla="*/ 14289840 h 15135727"/>
              <a:gd name="connsiteX213" fmla="*/ 3801979 w 8128084"/>
              <a:gd name="connsiteY213" fmla="*/ 14293516 h 15135727"/>
              <a:gd name="connsiteX214" fmla="*/ 3719764 w 8128084"/>
              <a:gd name="connsiteY214" fmla="*/ 14415169 h 15135727"/>
              <a:gd name="connsiteX215" fmla="*/ 3625850 w 8128084"/>
              <a:gd name="connsiteY215" fmla="*/ 14616364 h 15135727"/>
              <a:gd name="connsiteX216" fmla="*/ 3513221 w 8128084"/>
              <a:gd name="connsiteY216" fmla="*/ 14726653 h 15135727"/>
              <a:gd name="connsiteX217" fmla="*/ 3583071 w 8128084"/>
              <a:gd name="connsiteY217" fmla="*/ 14832932 h 15135727"/>
              <a:gd name="connsiteX218" fmla="*/ 3633537 w 8128084"/>
              <a:gd name="connsiteY218" fmla="*/ 14967285 h 15135727"/>
              <a:gd name="connsiteX219" fmla="*/ 3609474 w 8128084"/>
              <a:gd name="connsiteY219" fmla="*/ 15087600 h 15135727"/>
              <a:gd name="connsiteX220" fmla="*/ 3479132 w 8128084"/>
              <a:gd name="connsiteY220" fmla="*/ 14975974 h 15135727"/>
              <a:gd name="connsiteX221" fmla="*/ 3304340 w 8128084"/>
              <a:gd name="connsiteY221" fmla="*/ 14949237 h 15135727"/>
              <a:gd name="connsiteX222" fmla="*/ 3261227 w 8128084"/>
              <a:gd name="connsiteY222" fmla="*/ 14787145 h 15135727"/>
              <a:gd name="connsiteX223" fmla="*/ 3128211 w 8128084"/>
              <a:gd name="connsiteY223" fmla="*/ 14919158 h 15135727"/>
              <a:gd name="connsiteX224" fmla="*/ 3090277 w 8128084"/>
              <a:gd name="connsiteY224" fmla="*/ 15075903 h 15135727"/>
              <a:gd name="connsiteX225" fmla="*/ 2959769 w 8128084"/>
              <a:gd name="connsiteY225" fmla="*/ 15135727 h 15135727"/>
              <a:gd name="connsiteX226" fmla="*/ 2891256 w 8128084"/>
              <a:gd name="connsiteY226" fmla="*/ 14945895 h 15135727"/>
              <a:gd name="connsiteX227" fmla="*/ 2829927 w 8128084"/>
              <a:gd name="connsiteY227" fmla="*/ 14872703 h 15135727"/>
              <a:gd name="connsiteX228" fmla="*/ 2887579 w 8128084"/>
              <a:gd name="connsiteY228" fmla="*/ 14774779 h 15135727"/>
              <a:gd name="connsiteX229" fmla="*/ 2779127 w 8128084"/>
              <a:gd name="connsiteY229" fmla="*/ 14694903 h 15135727"/>
              <a:gd name="connsiteX230" fmla="*/ 2839453 w 8128084"/>
              <a:gd name="connsiteY230" fmla="*/ 14582274 h 15135727"/>
              <a:gd name="connsiteX231" fmla="*/ 2935706 w 8128084"/>
              <a:gd name="connsiteY231" fmla="*/ 14510085 h 15135727"/>
              <a:gd name="connsiteX232" fmla="*/ 2948406 w 8128084"/>
              <a:gd name="connsiteY232" fmla="*/ 14554535 h 15135727"/>
              <a:gd name="connsiteX233" fmla="*/ 2855327 w 8128084"/>
              <a:gd name="connsiteY233" fmla="*/ 14371053 h 15135727"/>
              <a:gd name="connsiteX234" fmla="*/ 3014077 w 8128084"/>
              <a:gd name="connsiteY234" fmla="*/ 14447253 h 15135727"/>
              <a:gd name="connsiteX235" fmla="*/ 3029285 w 8128084"/>
              <a:gd name="connsiteY235" fmla="*/ 14363032 h 15135727"/>
              <a:gd name="connsiteX236" fmla="*/ 3152274 w 8128084"/>
              <a:gd name="connsiteY236" fmla="*/ 14341642 h 15135727"/>
              <a:gd name="connsiteX237" fmla="*/ 3226135 w 8128084"/>
              <a:gd name="connsiteY237" fmla="*/ 14269453 h 15135727"/>
              <a:gd name="connsiteX238" fmla="*/ 3152274 w 8128084"/>
              <a:gd name="connsiteY238" fmla="*/ 14197264 h 15135727"/>
              <a:gd name="connsiteX239" fmla="*/ 3152274 w 8128084"/>
              <a:gd name="connsiteY239" fmla="*/ 14052885 h 15135727"/>
              <a:gd name="connsiteX240" fmla="*/ 3086435 w 8128084"/>
              <a:gd name="connsiteY240" fmla="*/ 14037845 h 15135727"/>
              <a:gd name="connsiteX241" fmla="*/ 3056021 w 8128084"/>
              <a:gd name="connsiteY241" fmla="*/ 14153148 h 15135727"/>
              <a:gd name="connsiteX242" fmla="*/ 2935706 w 8128084"/>
              <a:gd name="connsiteY242" fmla="*/ 14076948 h 15135727"/>
              <a:gd name="connsiteX243" fmla="*/ 2863516 w 8128084"/>
              <a:gd name="connsiteY243" fmla="*/ 14093324 h 15135727"/>
              <a:gd name="connsiteX244" fmla="*/ 2804527 w 8128084"/>
              <a:gd name="connsiteY244" fmla="*/ 14218653 h 15135727"/>
              <a:gd name="connsiteX245" fmla="*/ 2719137 w 8128084"/>
              <a:gd name="connsiteY245" fmla="*/ 14197264 h 15135727"/>
              <a:gd name="connsiteX246" fmla="*/ 2653298 w 8128084"/>
              <a:gd name="connsiteY246" fmla="*/ 14248064 h 15135727"/>
              <a:gd name="connsiteX247" fmla="*/ 2560721 w 8128084"/>
              <a:gd name="connsiteY247" fmla="*/ 14150474 h 15135727"/>
              <a:gd name="connsiteX248" fmla="*/ 2436729 w 8128084"/>
              <a:gd name="connsiteY248" fmla="*/ 13804566 h 15135727"/>
              <a:gd name="connsiteX249" fmla="*/ 2550527 w 8128084"/>
              <a:gd name="connsiteY249" fmla="*/ 13805903 h 15135727"/>
              <a:gd name="connsiteX250" fmla="*/ 2729498 w 8128084"/>
              <a:gd name="connsiteY250" fmla="*/ 13812253 h 15135727"/>
              <a:gd name="connsiteX251" fmla="*/ 2633077 w 8128084"/>
              <a:gd name="connsiteY251" fmla="*/ 13755103 h 15135727"/>
              <a:gd name="connsiteX252" fmla="*/ 2553369 w 8128084"/>
              <a:gd name="connsiteY252" fmla="*/ 13475369 h 15135727"/>
              <a:gd name="connsiteX253" fmla="*/ 2658645 w 8128084"/>
              <a:gd name="connsiteY253" fmla="*/ 13224711 h 15135727"/>
              <a:gd name="connsiteX254" fmla="*/ 2719137 w 8128084"/>
              <a:gd name="connsiteY254" fmla="*/ 13042232 h 15135727"/>
              <a:gd name="connsiteX255" fmla="*/ 2791327 w 8128084"/>
              <a:gd name="connsiteY255" fmla="*/ 12945979 h 15135727"/>
              <a:gd name="connsiteX256" fmla="*/ 2969627 w 8128084"/>
              <a:gd name="connsiteY256" fmla="*/ 12929603 h 15135727"/>
              <a:gd name="connsiteX257" fmla="*/ 3031958 w 8128084"/>
              <a:gd name="connsiteY257" fmla="*/ 13090358 h 15135727"/>
              <a:gd name="connsiteX258" fmla="*/ 3102977 w 8128084"/>
              <a:gd name="connsiteY258" fmla="*/ 12974053 h 15135727"/>
              <a:gd name="connsiteX259" fmla="*/ 3043321 w 8128084"/>
              <a:gd name="connsiteY259" fmla="*/ 12836024 h 15135727"/>
              <a:gd name="connsiteX260" fmla="*/ 2849479 w 8128084"/>
              <a:gd name="connsiteY260" fmla="*/ 12815637 h 15135727"/>
              <a:gd name="connsiteX261" fmla="*/ 2815390 w 8128084"/>
              <a:gd name="connsiteY261" fmla="*/ 12777537 h 15135727"/>
              <a:gd name="connsiteX262" fmla="*/ 2887077 w 8128084"/>
              <a:gd name="connsiteY262" fmla="*/ 12586703 h 15135727"/>
              <a:gd name="connsiteX263" fmla="*/ 3153777 w 8128084"/>
              <a:gd name="connsiteY263" fmla="*/ 12516853 h 15135727"/>
              <a:gd name="connsiteX264" fmla="*/ 3239837 w 8128084"/>
              <a:gd name="connsiteY264" fmla="*/ 12311314 h 15135727"/>
              <a:gd name="connsiteX265" fmla="*/ 3104148 w 8128084"/>
              <a:gd name="connsiteY265" fmla="*/ 12320337 h 15135727"/>
              <a:gd name="connsiteX266" fmla="*/ 3040648 w 8128084"/>
              <a:gd name="connsiteY266" fmla="*/ 12320337 h 15135727"/>
              <a:gd name="connsiteX267" fmla="*/ 2956927 w 8128084"/>
              <a:gd name="connsiteY267" fmla="*/ 12237453 h 15135727"/>
              <a:gd name="connsiteX268" fmla="*/ 3007895 w 8128084"/>
              <a:gd name="connsiteY268" fmla="*/ 12079706 h 15135727"/>
              <a:gd name="connsiteX269" fmla="*/ 2810042 w 8128084"/>
              <a:gd name="connsiteY269" fmla="*/ 11954377 h 15135727"/>
              <a:gd name="connsiteX270" fmla="*/ 2863516 w 8128084"/>
              <a:gd name="connsiteY270" fmla="*/ 11694695 h 15135727"/>
              <a:gd name="connsiteX271" fmla="*/ 2817227 w 8128084"/>
              <a:gd name="connsiteY271" fmla="*/ 11507203 h 15135727"/>
              <a:gd name="connsiteX272" fmla="*/ 2911642 w 8128084"/>
              <a:gd name="connsiteY272" fmla="*/ 11454064 h 15135727"/>
              <a:gd name="connsiteX273" fmla="*/ 2988677 w 8128084"/>
              <a:gd name="connsiteY273" fmla="*/ 11494503 h 15135727"/>
              <a:gd name="connsiteX274" fmla="*/ 3011571 w 8128084"/>
              <a:gd name="connsiteY274" fmla="*/ 11454064 h 15135727"/>
              <a:gd name="connsiteX275" fmla="*/ 2850482 w 8128084"/>
              <a:gd name="connsiteY275" fmla="*/ 11381874 h 15135727"/>
              <a:gd name="connsiteX276" fmla="*/ 2993858 w 8128084"/>
              <a:gd name="connsiteY276" fmla="*/ 11266571 h 15135727"/>
              <a:gd name="connsiteX277" fmla="*/ 3007895 w 8128084"/>
              <a:gd name="connsiteY277" fmla="*/ 11189369 h 15135727"/>
              <a:gd name="connsiteX278" fmla="*/ 2874879 w 8128084"/>
              <a:gd name="connsiteY278" fmla="*/ 11179342 h 15135727"/>
              <a:gd name="connsiteX279" fmla="*/ 2919329 w 8128084"/>
              <a:gd name="connsiteY279" fmla="*/ 11023600 h 15135727"/>
              <a:gd name="connsiteX280" fmla="*/ 2887579 w 8128084"/>
              <a:gd name="connsiteY280" fmla="*/ 10924674 h 15135727"/>
              <a:gd name="connsiteX281" fmla="*/ 2760914 w 8128084"/>
              <a:gd name="connsiteY281" fmla="*/ 11065377 h 15135727"/>
              <a:gd name="connsiteX282" fmla="*/ 2667000 w 8128084"/>
              <a:gd name="connsiteY282" fmla="*/ 10969124 h 15135727"/>
              <a:gd name="connsiteX283" fmla="*/ 2607845 w 8128084"/>
              <a:gd name="connsiteY283" fmla="*/ 11071727 h 15135727"/>
              <a:gd name="connsiteX284" fmla="*/ 2526632 w 8128084"/>
              <a:gd name="connsiteY284" fmla="*/ 11117179 h 15135727"/>
              <a:gd name="connsiteX285" fmla="*/ 2410827 w 8128084"/>
              <a:gd name="connsiteY285" fmla="*/ 11100803 h 15135727"/>
              <a:gd name="connsiteX286" fmla="*/ 2334127 w 8128084"/>
              <a:gd name="connsiteY286" fmla="*/ 10996864 h 15135727"/>
              <a:gd name="connsiteX287" fmla="*/ 2358190 w 8128084"/>
              <a:gd name="connsiteY287" fmla="*/ 10732169 h 15135727"/>
              <a:gd name="connsiteX288" fmla="*/ 2372227 w 8128084"/>
              <a:gd name="connsiteY288" fmla="*/ 10689390 h 15135727"/>
              <a:gd name="connsiteX289" fmla="*/ 2533316 w 8128084"/>
              <a:gd name="connsiteY289" fmla="*/ 10574087 h 15135727"/>
              <a:gd name="connsiteX290" fmla="*/ 2598821 w 8128084"/>
              <a:gd name="connsiteY290" fmla="*/ 10684042 h 15135727"/>
              <a:gd name="connsiteX291" fmla="*/ 2683877 w 8128084"/>
              <a:gd name="connsiteY291" fmla="*/ 10745203 h 15135727"/>
              <a:gd name="connsiteX292" fmla="*/ 2767264 w 8128084"/>
              <a:gd name="connsiteY292" fmla="*/ 10684042 h 15135727"/>
              <a:gd name="connsiteX293" fmla="*/ 2646948 w 8128084"/>
              <a:gd name="connsiteY293" fmla="*/ 10515600 h 15135727"/>
              <a:gd name="connsiteX294" fmla="*/ 2815390 w 8128084"/>
              <a:gd name="connsiteY294" fmla="*/ 10395285 h 15135727"/>
              <a:gd name="connsiteX295" fmla="*/ 2899777 w 8128084"/>
              <a:gd name="connsiteY295" fmla="*/ 10453103 h 15135727"/>
              <a:gd name="connsiteX296" fmla="*/ 2899777 w 8128084"/>
              <a:gd name="connsiteY296" fmla="*/ 10586453 h 15135727"/>
              <a:gd name="connsiteX297" fmla="*/ 2982327 w 8128084"/>
              <a:gd name="connsiteY297" fmla="*/ 10459453 h 15135727"/>
              <a:gd name="connsiteX298" fmla="*/ 3080085 w 8128084"/>
              <a:gd name="connsiteY298" fmla="*/ 10419348 h 15135727"/>
              <a:gd name="connsiteX299" fmla="*/ 3248527 w 8128084"/>
              <a:gd name="connsiteY299" fmla="*/ 10539664 h 15135727"/>
              <a:gd name="connsiteX300" fmla="*/ 3320716 w 8128084"/>
              <a:gd name="connsiteY300" fmla="*/ 10659979 h 15135727"/>
              <a:gd name="connsiteX301" fmla="*/ 3465095 w 8128084"/>
              <a:gd name="connsiteY301" fmla="*/ 10659979 h 15135727"/>
              <a:gd name="connsiteX302" fmla="*/ 3441032 w 8128084"/>
              <a:gd name="connsiteY302" fmla="*/ 10491537 h 15135727"/>
              <a:gd name="connsiteX303" fmla="*/ 3356977 w 8128084"/>
              <a:gd name="connsiteY303" fmla="*/ 10408653 h 15135727"/>
              <a:gd name="connsiteX304" fmla="*/ 3348456 w 8128084"/>
              <a:gd name="connsiteY304" fmla="*/ 10282656 h 15135727"/>
              <a:gd name="connsiteX305" fmla="*/ 3198227 w 8128084"/>
              <a:gd name="connsiteY305" fmla="*/ 10319753 h 15135727"/>
              <a:gd name="connsiteX306" fmla="*/ 3152274 w 8128084"/>
              <a:gd name="connsiteY306" fmla="*/ 10250906 h 15135727"/>
              <a:gd name="connsiteX307" fmla="*/ 3176337 w 8128084"/>
              <a:gd name="connsiteY307" fmla="*/ 10178716 h 15135727"/>
              <a:gd name="connsiteX308" fmla="*/ 3104148 w 8128084"/>
              <a:gd name="connsiteY308" fmla="*/ 10154653 h 15135727"/>
              <a:gd name="connsiteX309" fmla="*/ 2975977 w 8128084"/>
              <a:gd name="connsiteY309" fmla="*/ 10167353 h 15135727"/>
              <a:gd name="connsiteX310" fmla="*/ 3007895 w 8128084"/>
              <a:gd name="connsiteY310" fmla="*/ 9962148 h 15135727"/>
              <a:gd name="connsiteX311" fmla="*/ 3176337 w 8128084"/>
              <a:gd name="connsiteY311" fmla="*/ 9889958 h 15135727"/>
              <a:gd name="connsiteX312" fmla="*/ 2959769 w 8128084"/>
              <a:gd name="connsiteY312" fmla="*/ 9504948 h 15135727"/>
              <a:gd name="connsiteX313" fmla="*/ 2791327 w 8128084"/>
              <a:gd name="connsiteY313" fmla="*/ 9456821 h 15135727"/>
              <a:gd name="connsiteX314" fmla="*/ 2574758 w 8128084"/>
              <a:gd name="connsiteY314" fmla="*/ 9336506 h 15135727"/>
              <a:gd name="connsiteX315" fmla="*/ 2671177 w 8128084"/>
              <a:gd name="connsiteY315" fmla="*/ 9189453 h 15135727"/>
              <a:gd name="connsiteX316" fmla="*/ 2684045 w 8128084"/>
              <a:gd name="connsiteY316" fmla="*/ 9109911 h 15135727"/>
              <a:gd name="connsiteX317" fmla="*/ 2580774 w 8128084"/>
              <a:gd name="connsiteY317" fmla="*/ 9069471 h 15135727"/>
              <a:gd name="connsiteX318" fmla="*/ 2546685 w 8128084"/>
              <a:gd name="connsiteY318" fmla="*/ 9051758 h 15135727"/>
              <a:gd name="connsiteX319" fmla="*/ 2436729 w 8128084"/>
              <a:gd name="connsiteY319" fmla="*/ 9056771 h 15135727"/>
              <a:gd name="connsiteX320" fmla="*/ 2372727 w 8128084"/>
              <a:gd name="connsiteY320" fmla="*/ 9259303 h 15135727"/>
              <a:gd name="connsiteX321" fmla="*/ 2261937 w 8128084"/>
              <a:gd name="connsiteY321" fmla="*/ 9168064 h 15135727"/>
              <a:gd name="connsiteX322" fmla="*/ 2237874 w 8128084"/>
              <a:gd name="connsiteY322" fmla="*/ 8999621 h 15135727"/>
              <a:gd name="connsiteX323" fmla="*/ 2079458 w 8128084"/>
              <a:gd name="connsiteY323" fmla="*/ 9020008 h 15135727"/>
              <a:gd name="connsiteX324" fmla="*/ 2026319 w 8128084"/>
              <a:gd name="connsiteY324" fmla="*/ 8827503 h 15135727"/>
              <a:gd name="connsiteX325" fmla="*/ 1833814 w 8128084"/>
              <a:gd name="connsiteY325" fmla="*/ 8822490 h 15135727"/>
              <a:gd name="connsiteX326" fmla="*/ 1705977 w 8128084"/>
              <a:gd name="connsiteY326" fmla="*/ 8941803 h 15135727"/>
              <a:gd name="connsiteX327" fmla="*/ 1693445 w 8128084"/>
              <a:gd name="connsiteY327" fmla="*/ 9048082 h 15135727"/>
              <a:gd name="connsiteX328" fmla="*/ 1575469 w 8128084"/>
              <a:gd name="connsiteY328" fmla="*/ 9099885 h 15135727"/>
              <a:gd name="connsiteX329" fmla="*/ 1477879 w 8128084"/>
              <a:gd name="connsiteY329" fmla="*/ 8936456 h 15135727"/>
              <a:gd name="connsiteX330" fmla="*/ 1347537 w 8128084"/>
              <a:gd name="connsiteY330" fmla="*/ 8879306 h 15135727"/>
              <a:gd name="connsiteX331" fmla="*/ 1220537 w 8128084"/>
              <a:gd name="connsiteY331" fmla="*/ 8799764 h 15135727"/>
              <a:gd name="connsiteX332" fmla="*/ 1106906 w 8128084"/>
              <a:gd name="connsiteY332" fmla="*/ 8783053 h 15135727"/>
              <a:gd name="connsiteX333" fmla="*/ 890337 w 8128084"/>
              <a:gd name="connsiteY333" fmla="*/ 8686800 h 15135727"/>
              <a:gd name="connsiteX334" fmla="*/ 649706 w 8128084"/>
              <a:gd name="connsiteY334" fmla="*/ 8662737 h 15135727"/>
              <a:gd name="connsiteX335" fmla="*/ 493127 w 8128084"/>
              <a:gd name="connsiteY335" fmla="*/ 8668753 h 15135727"/>
              <a:gd name="connsiteX336" fmla="*/ 385011 w 8128084"/>
              <a:gd name="connsiteY336" fmla="*/ 8566485 h 15135727"/>
              <a:gd name="connsiteX337" fmla="*/ 455027 w 8128084"/>
              <a:gd name="connsiteY337" fmla="*/ 8421103 h 15135727"/>
              <a:gd name="connsiteX338" fmla="*/ 577516 w 8128084"/>
              <a:gd name="connsiteY338" fmla="*/ 8373979 h 15135727"/>
              <a:gd name="connsiteX339" fmla="*/ 794085 w 8128084"/>
              <a:gd name="connsiteY339" fmla="*/ 8301790 h 15135727"/>
              <a:gd name="connsiteX340" fmla="*/ 745958 w 8128084"/>
              <a:gd name="connsiteY340" fmla="*/ 8133348 h 15135727"/>
              <a:gd name="connsiteX341" fmla="*/ 818148 w 8128084"/>
              <a:gd name="connsiteY341" fmla="*/ 7820527 h 15135727"/>
              <a:gd name="connsiteX342" fmla="*/ 697832 w 8128084"/>
              <a:gd name="connsiteY342" fmla="*/ 7820527 h 15135727"/>
              <a:gd name="connsiteX343" fmla="*/ 625642 w 8128084"/>
              <a:gd name="connsiteY343" fmla="*/ 7916779 h 15135727"/>
              <a:gd name="connsiteX344" fmla="*/ 457200 w 8128084"/>
              <a:gd name="connsiteY344" fmla="*/ 7820527 h 15135727"/>
              <a:gd name="connsiteX345" fmla="*/ 529390 w 8128084"/>
              <a:gd name="connsiteY345" fmla="*/ 7700211 h 15135727"/>
              <a:gd name="connsiteX346" fmla="*/ 715377 w 8128084"/>
              <a:gd name="connsiteY346" fmla="*/ 7748003 h 15135727"/>
              <a:gd name="connsiteX347" fmla="*/ 938464 w 8128084"/>
              <a:gd name="connsiteY347" fmla="*/ 7676148 h 15135727"/>
              <a:gd name="connsiteX348" fmla="*/ 1058779 w 8128084"/>
              <a:gd name="connsiteY348" fmla="*/ 7459579 h 15135727"/>
              <a:gd name="connsiteX349" fmla="*/ 1203158 w 8128084"/>
              <a:gd name="connsiteY349" fmla="*/ 7603958 h 15135727"/>
              <a:gd name="connsiteX350" fmla="*/ 1299411 w 8128084"/>
              <a:gd name="connsiteY350" fmla="*/ 7555832 h 15135727"/>
              <a:gd name="connsiteX351" fmla="*/ 1443790 w 8128084"/>
              <a:gd name="connsiteY351" fmla="*/ 7507706 h 15135727"/>
              <a:gd name="connsiteX352" fmla="*/ 1684421 w 8128084"/>
              <a:gd name="connsiteY352" fmla="*/ 7603958 h 15135727"/>
              <a:gd name="connsiteX353" fmla="*/ 1684421 w 8128084"/>
              <a:gd name="connsiteY353" fmla="*/ 7603958 h 15135727"/>
              <a:gd name="connsiteX354" fmla="*/ 1693277 w 8128084"/>
              <a:gd name="connsiteY354" fmla="*/ 7462253 h 15135727"/>
              <a:gd name="connsiteX355" fmla="*/ 1540042 w 8128084"/>
              <a:gd name="connsiteY355" fmla="*/ 7363327 h 15135727"/>
              <a:gd name="connsiteX356" fmla="*/ 1299411 w 8128084"/>
              <a:gd name="connsiteY356" fmla="*/ 7315200 h 15135727"/>
              <a:gd name="connsiteX357" fmla="*/ 1130969 w 8128084"/>
              <a:gd name="connsiteY357" fmla="*/ 7339264 h 15135727"/>
              <a:gd name="connsiteX358" fmla="*/ 1034716 w 8128084"/>
              <a:gd name="connsiteY358" fmla="*/ 7315200 h 15135727"/>
              <a:gd name="connsiteX359" fmla="*/ 982077 w 8128084"/>
              <a:gd name="connsiteY359" fmla="*/ 7113003 h 15135727"/>
              <a:gd name="connsiteX360" fmla="*/ 1155032 w 8128084"/>
              <a:gd name="connsiteY360" fmla="*/ 7050506 h 15135727"/>
              <a:gd name="connsiteX361" fmla="*/ 1155032 w 8128084"/>
              <a:gd name="connsiteY361" fmla="*/ 6930190 h 15135727"/>
              <a:gd name="connsiteX362" fmla="*/ 1155032 w 8128084"/>
              <a:gd name="connsiteY362" fmla="*/ 6761748 h 15135727"/>
              <a:gd name="connsiteX363" fmla="*/ 1203158 w 8128084"/>
              <a:gd name="connsiteY363" fmla="*/ 6617369 h 15135727"/>
              <a:gd name="connsiteX364" fmla="*/ 1409700 w 8128084"/>
              <a:gd name="connsiteY364" fmla="*/ 6517440 h 15135727"/>
              <a:gd name="connsiteX365" fmla="*/ 1443790 w 8128084"/>
              <a:gd name="connsiteY365" fmla="*/ 6328611 h 15135727"/>
              <a:gd name="connsiteX366" fmla="*/ 1419727 w 8128084"/>
              <a:gd name="connsiteY366" fmla="*/ 6208295 h 15135727"/>
              <a:gd name="connsiteX367" fmla="*/ 1275348 w 8128084"/>
              <a:gd name="connsiteY367" fmla="*/ 6304548 h 15135727"/>
              <a:gd name="connsiteX368" fmla="*/ 1178927 w 8128084"/>
              <a:gd name="connsiteY368" fmla="*/ 6281153 h 15135727"/>
              <a:gd name="connsiteX369" fmla="*/ 1242427 w 8128084"/>
              <a:gd name="connsiteY369" fmla="*/ 6173203 h 15135727"/>
              <a:gd name="connsiteX370" fmla="*/ 1323474 w 8128084"/>
              <a:gd name="connsiteY370" fmla="*/ 6015790 h 15135727"/>
              <a:gd name="connsiteX371" fmla="*/ 1597192 w 8128084"/>
              <a:gd name="connsiteY371" fmla="*/ 5941261 h 15135727"/>
              <a:gd name="connsiteX372" fmla="*/ 1540042 w 8128084"/>
              <a:gd name="connsiteY372" fmla="*/ 5751095 h 15135727"/>
              <a:gd name="connsiteX373" fmla="*/ 1395664 w 8128084"/>
              <a:gd name="connsiteY373" fmla="*/ 5824621 h 15135727"/>
              <a:gd name="connsiteX374" fmla="*/ 1179095 w 8128084"/>
              <a:gd name="connsiteY374" fmla="*/ 5799221 h 15135727"/>
              <a:gd name="connsiteX375" fmla="*/ 890337 w 8128084"/>
              <a:gd name="connsiteY375" fmla="*/ 5775158 h 15135727"/>
              <a:gd name="connsiteX376" fmla="*/ 697832 w 8128084"/>
              <a:gd name="connsiteY376" fmla="*/ 5606716 h 15135727"/>
              <a:gd name="connsiteX377" fmla="*/ 577516 w 8128084"/>
              <a:gd name="connsiteY377" fmla="*/ 5582653 h 15135727"/>
              <a:gd name="connsiteX378" fmla="*/ 697832 w 8128084"/>
              <a:gd name="connsiteY378" fmla="*/ 5775158 h 15135727"/>
              <a:gd name="connsiteX379" fmla="*/ 409074 w 8128084"/>
              <a:gd name="connsiteY379" fmla="*/ 5799221 h 15135727"/>
              <a:gd name="connsiteX380" fmla="*/ 168442 w 8128084"/>
              <a:gd name="connsiteY380" fmla="*/ 5702969 h 15135727"/>
              <a:gd name="connsiteX381" fmla="*/ 264695 w 8128084"/>
              <a:gd name="connsiteY381" fmla="*/ 5558590 h 15135727"/>
              <a:gd name="connsiteX382" fmla="*/ 144379 w 8128084"/>
              <a:gd name="connsiteY382" fmla="*/ 5510464 h 15135727"/>
              <a:gd name="connsiteX383" fmla="*/ 0 w 8128084"/>
              <a:gd name="connsiteY383" fmla="*/ 5462337 h 15135727"/>
              <a:gd name="connsiteX384" fmla="*/ 96253 w 8128084"/>
              <a:gd name="connsiteY384"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42827 w 8128084"/>
              <a:gd name="connsiteY202" fmla="*/ 14383753 h 15135727"/>
              <a:gd name="connsiteX203" fmla="*/ 4403558 w 8128084"/>
              <a:gd name="connsiteY203" fmla="*/ 14437895 h 15135727"/>
              <a:gd name="connsiteX204" fmla="*/ 4340058 w 8128084"/>
              <a:gd name="connsiteY204" fmla="*/ 14475995 h 15135727"/>
              <a:gd name="connsiteX205" fmla="*/ 4303127 w 8128084"/>
              <a:gd name="connsiteY205" fmla="*/ 14364703 h 15135727"/>
              <a:gd name="connsiteX206" fmla="*/ 4276892 w 8128084"/>
              <a:gd name="connsiteY206" fmla="*/ 14296190 h 15135727"/>
              <a:gd name="connsiteX207" fmla="*/ 4235116 w 8128084"/>
              <a:gd name="connsiteY207" fmla="*/ 14341642 h 15135727"/>
              <a:gd name="connsiteX208" fmla="*/ 4162927 w 8128084"/>
              <a:gd name="connsiteY208" fmla="*/ 14389769 h 15135727"/>
              <a:gd name="connsiteX209" fmla="*/ 4137527 w 8128084"/>
              <a:gd name="connsiteY209" fmla="*/ 14364369 h 15135727"/>
              <a:gd name="connsiteX210" fmla="*/ 3998327 w 8128084"/>
              <a:gd name="connsiteY210" fmla="*/ 14409153 h 15135727"/>
              <a:gd name="connsiteX211" fmla="*/ 4023727 w 8128084"/>
              <a:gd name="connsiteY211" fmla="*/ 14275803 h 15135727"/>
              <a:gd name="connsiteX212" fmla="*/ 3915945 w 8128084"/>
              <a:gd name="connsiteY212" fmla="*/ 14289840 h 15135727"/>
              <a:gd name="connsiteX213" fmla="*/ 3801979 w 8128084"/>
              <a:gd name="connsiteY213" fmla="*/ 14293516 h 15135727"/>
              <a:gd name="connsiteX214" fmla="*/ 3719764 w 8128084"/>
              <a:gd name="connsiteY214" fmla="*/ 14415169 h 15135727"/>
              <a:gd name="connsiteX215" fmla="*/ 3625850 w 8128084"/>
              <a:gd name="connsiteY215" fmla="*/ 14616364 h 15135727"/>
              <a:gd name="connsiteX216" fmla="*/ 3513221 w 8128084"/>
              <a:gd name="connsiteY216" fmla="*/ 14726653 h 15135727"/>
              <a:gd name="connsiteX217" fmla="*/ 3583071 w 8128084"/>
              <a:gd name="connsiteY217" fmla="*/ 14832932 h 15135727"/>
              <a:gd name="connsiteX218" fmla="*/ 3633537 w 8128084"/>
              <a:gd name="connsiteY218" fmla="*/ 14967285 h 15135727"/>
              <a:gd name="connsiteX219" fmla="*/ 3609474 w 8128084"/>
              <a:gd name="connsiteY219" fmla="*/ 15087600 h 15135727"/>
              <a:gd name="connsiteX220" fmla="*/ 3479132 w 8128084"/>
              <a:gd name="connsiteY220" fmla="*/ 14975974 h 15135727"/>
              <a:gd name="connsiteX221" fmla="*/ 3304340 w 8128084"/>
              <a:gd name="connsiteY221" fmla="*/ 14949237 h 15135727"/>
              <a:gd name="connsiteX222" fmla="*/ 3261227 w 8128084"/>
              <a:gd name="connsiteY222" fmla="*/ 14787145 h 15135727"/>
              <a:gd name="connsiteX223" fmla="*/ 3128211 w 8128084"/>
              <a:gd name="connsiteY223" fmla="*/ 14919158 h 15135727"/>
              <a:gd name="connsiteX224" fmla="*/ 3090277 w 8128084"/>
              <a:gd name="connsiteY224" fmla="*/ 15075903 h 15135727"/>
              <a:gd name="connsiteX225" fmla="*/ 2959769 w 8128084"/>
              <a:gd name="connsiteY225" fmla="*/ 15135727 h 15135727"/>
              <a:gd name="connsiteX226" fmla="*/ 2891256 w 8128084"/>
              <a:gd name="connsiteY226" fmla="*/ 14945895 h 15135727"/>
              <a:gd name="connsiteX227" fmla="*/ 2829927 w 8128084"/>
              <a:gd name="connsiteY227" fmla="*/ 14872703 h 15135727"/>
              <a:gd name="connsiteX228" fmla="*/ 2887579 w 8128084"/>
              <a:gd name="connsiteY228" fmla="*/ 14774779 h 15135727"/>
              <a:gd name="connsiteX229" fmla="*/ 2779127 w 8128084"/>
              <a:gd name="connsiteY229" fmla="*/ 14694903 h 15135727"/>
              <a:gd name="connsiteX230" fmla="*/ 2839453 w 8128084"/>
              <a:gd name="connsiteY230" fmla="*/ 14582274 h 15135727"/>
              <a:gd name="connsiteX231" fmla="*/ 2935706 w 8128084"/>
              <a:gd name="connsiteY231" fmla="*/ 14510085 h 15135727"/>
              <a:gd name="connsiteX232" fmla="*/ 2948406 w 8128084"/>
              <a:gd name="connsiteY232" fmla="*/ 14554535 h 15135727"/>
              <a:gd name="connsiteX233" fmla="*/ 2855327 w 8128084"/>
              <a:gd name="connsiteY233" fmla="*/ 14371053 h 15135727"/>
              <a:gd name="connsiteX234" fmla="*/ 3014077 w 8128084"/>
              <a:gd name="connsiteY234" fmla="*/ 14447253 h 15135727"/>
              <a:gd name="connsiteX235" fmla="*/ 3029285 w 8128084"/>
              <a:gd name="connsiteY235" fmla="*/ 14363032 h 15135727"/>
              <a:gd name="connsiteX236" fmla="*/ 3152274 w 8128084"/>
              <a:gd name="connsiteY236" fmla="*/ 14341642 h 15135727"/>
              <a:gd name="connsiteX237" fmla="*/ 3226135 w 8128084"/>
              <a:gd name="connsiteY237" fmla="*/ 14269453 h 15135727"/>
              <a:gd name="connsiteX238" fmla="*/ 3152274 w 8128084"/>
              <a:gd name="connsiteY238" fmla="*/ 14197264 h 15135727"/>
              <a:gd name="connsiteX239" fmla="*/ 3152274 w 8128084"/>
              <a:gd name="connsiteY239" fmla="*/ 14052885 h 15135727"/>
              <a:gd name="connsiteX240" fmla="*/ 3086435 w 8128084"/>
              <a:gd name="connsiteY240" fmla="*/ 14037845 h 15135727"/>
              <a:gd name="connsiteX241" fmla="*/ 3056021 w 8128084"/>
              <a:gd name="connsiteY241" fmla="*/ 14153148 h 15135727"/>
              <a:gd name="connsiteX242" fmla="*/ 2935706 w 8128084"/>
              <a:gd name="connsiteY242" fmla="*/ 14076948 h 15135727"/>
              <a:gd name="connsiteX243" fmla="*/ 2863516 w 8128084"/>
              <a:gd name="connsiteY243" fmla="*/ 14093324 h 15135727"/>
              <a:gd name="connsiteX244" fmla="*/ 2804527 w 8128084"/>
              <a:gd name="connsiteY244" fmla="*/ 14218653 h 15135727"/>
              <a:gd name="connsiteX245" fmla="*/ 2719137 w 8128084"/>
              <a:gd name="connsiteY245" fmla="*/ 14197264 h 15135727"/>
              <a:gd name="connsiteX246" fmla="*/ 2653298 w 8128084"/>
              <a:gd name="connsiteY246" fmla="*/ 14248064 h 15135727"/>
              <a:gd name="connsiteX247" fmla="*/ 2560721 w 8128084"/>
              <a:gd name="connsiteY247" fmla="*/ 14150474 h 15135727"/>
              <a:gd name="connsiteX248" fmla="*/ 2436729 w 8128084"/>
              <a:gd name="connsiteY248" fmla="*/ 13804566 h 15135727"/>
              <a:gd name="connsiteX249" fmla="*/ 2550527 w 8128084"/>
              <a:gd name="connsiteY249" fmla="*/ 13805903 h 15135727"/>
              <a:gd name="connsiteX250" fmla="*/ 2729498 w 8128084"/>
              <a:gd name="connsiteY250" fmla="*/ 13812253 h 15135727"/>
              <a:gd name="connsiteX251" fmla="*/ 2633077 w 8128084"/>
              <a:gd name="connsiteY251" fmla="*/ 13755103 h 15135727"/>
              <a:gd name="connsiteX252" fmla="*/ 2553369 w 8128084"/>
              <a:gd name="connsiteY252" fmla="*/ 13475369 h 15135727"/>
              <a:gd name="connsiteX253" fmla="*/ 2658645 w 8128084"/>
              <a:gd name="connsiteY253" fmla="*/ 13224711 h 15135727"/>
              <a:gd name="connsiteX254" fmla="*/ 2719137 w 8128084"/>
              <a:gd name="connsiteY254" fmla="*/ 13042232 h 15135727"/>
              <a:gd name="connsiteX255" fmla="*/ 2791327 w 8128084"/>
              <a:gd name="connsiteY255" fmla="*/ 12945979 h 15135727"/>
              <a:gd name="connsiteX256" fmla="*/ 2969627 w 8128084"/>
              <a:gd name="connsiteY256" fmla="*/ 12929603 h 15135727"/>
              <a:gd name="connsiteX257" fmla="*/ 3031958 w 8128084"/>
              <a:gd name="connsiteY257" fmla="*/ 13090358 h 15135727"/>
              <a:gd name="connsiteX258" fmla="*/ 3102977 w 8128084"/>
              <a:gd name="connsiteY258" fmla="*/ 12974053 h 15135727"/>
              <a:gd name="connsiteX259" fmla="*/ 3043321 w 8128084"/>
              <a:gd name="connsiteY259" fmla="*/ 12836024 h 15135727"/>
              <a:gd name="connsiteX260" fmla="*/ 2849479 w 8128084"/>
              <a:gd name="connsiteY260" fmla="*/ 12815637 h 15135727"/>
              <a:gd name="connsiteX261" fmla="*/ 2815390 w 8128084"/>
              <a:gd name="connsiteY261" fmla="*/ 12777537 h 15135727"/>
              <a:gd name="connsiteX262" fmla="*/ 2887077 w 8128084"/>
              <a:gd name="connsiteY262" fmla="*/ 12586703 h 15135727"/>
              <a:gd name="connsiteX263" fmla="*/ 3153777 w 8128084"/>
              <a:gd name="connsiteY263" fmla="*/ 12516853 h 15135727"/>
              <a:gd name="connsiteX264" fmla="*/ 3239837 w 8128084"/>
              <a:gd name="connsiteY264" fmla="*/ 12311314 h 15135727"/>
              <a:gd name="connsiteX265" fmla="*/ 3104148 w 8128084"/>
              <a:gd name="connsiteY265" fmla="*/ 12320337 h 15135727"/>
              <a:gd name="connsiteX266" fmla="*/ 3040648 w 8128084"/>
              <a:gd name="connsiteY266" fmla="*/ 12320337 h 15135727"/>
              <a:gd name="connsiteX267" fmla="*/ 2956927 w 8128084"/>
              <a:gd name="connsiteY267" fmla="*/ 12237453 h 15135727"/>
              <a:gd name="connsiteX268" fmla="*/ 3007895 w 8128084"/>
              <a:gd name="connsiteY268" fmla="*/ 12079706 h 15135727"/>
              <a:gd name="connsiteX269" fmla="*/ 2810042 w 8128084"/>
              <a:gd name="connsiteY269" fmla="*/ 11954377 h 15135727"/>
              <a:gd name="connsiteX270" fmla="*/ 2863516 w 8128084"/>
              <a:gd name="connsiteY270" fmla="*/ 11694695 h 15135727"/>
              <a:gd name="connsiteX271" fmla="*/ 2817227 w 8128084"/>
              <a:gd name="connsiteY271" fmla="*/ 11507203 h 15135727"/>
              <a:gd name="connsiteX272" fmla="*/ 2911642 w 8128084"/>
              <a:gd name="connsiteY272" fmla="*/ 11454064 h 15135727"/>
              <a:gd name="connsiteX273" fmla="*/ 2988677 w 8128084"/>
              <a:gd name="connsiteY273" fmla="*/ 11494503 h 15135727"/>
              <a:gd name="connsiteX274" fmla="*/ 3011571 w 8128084"/>
              <a:gd name="connsiteY274" fmla="*/ 11454064 h 15135727"/>
              <a:gd name="connsiteX275" fmla="*/ 2850482 w 8128084"/>
              <a:gd name="connsiteY275" fmla="*/ 11381874 h 15135727"/>
              <a:gd name="connsiteX276" fmla="*/ 2993858 w 8128084"/>
              <a:gd name="connsiteY276" fmla="*/ 11266571 h 15135727"/>
              <a:gd name="connsiteX277" fmla="*/ 3007895 w 8128084"/>
              <a:gd name="connsiteY277" fmla="*/ 11189369 h 15135727"/>
              <a:gd name="connsiteX278" fmla="*/ 2874879 w 8128084"/>
              <a:gd name="connsiteY278" fmla="*/ 11179342 h 15135727"/>
              <a:gd name="connsiteX279" fmla="*/ 2919329 w 8128084"/>
              <a:gd name="connsiteY279" fmla="*/ 11023600 h 15135727"/>
              <a:gd name="connsiteX280" fmla="*/ 2887579 w 8128084"/>
              <a:gd name="connsiteY280" fmla="*/ 10924674 h 15135727"/>
              <a:gd name="connsiteX281" fmla="*/ 2760914 w 8128084"/>
              <a:gd name="connsiteY281" fmla="*/ 11065377 h 15135727"/>
              <a:gd name="connsiteX282" fmla="*/ 2667000 w 8128084"/>
              <a:gd name="connsiteY282" fmla="*/ 10969124 h 15135727"/>
              <a:gd name="connsiteX283" fmla="*/ 2607845 w 8128084"/>
              <a:gd name="connsiteY283" fmla="*/ 11071727 h 15135727"/>
              <a:gd name="connsiteX284" fmla="*/ 2526632 w 8128084"/>
              <a:gd name="connsiteY284" fmla="*/ 11117179 h 15135727"/>
              <a:gd name="connsiteX285" fmla="*/ 2410827 w 8128084"/>
              <a:gd name="connsiteY285" fmla="*/ 11100803 h 15135727"/>
              <a:gd name="connsiteX286" fmla="*/ 2334127 w 8128084"/>
              <a:gd name="connsiteY286" fmla="*/ 10996864 h 15135727"/>
              <a:gd name="connsiteX287" fmla="*/ 2358190 w 8128084"/>
              <a:gd name="connsiteY287" fmla="*/ 10732169 h 15135727"/>
              <a:gd name="connsiteX288" fmla="*/ 2372227 w 8128084"/>
              <a:gd name="connsiteY288" fmla="*/ 10689390 h 15135727"/>
              <a:gd name="connsiteX289" fmla="*/ 2533316 w 8128084"/>
              <a:gd name="connsiteY289" fmla="*/ 10574087 h 15135727"/>
              <a:gd name="connsiteX290" fmla="*/ 2598821 w 8128084"/>
              <a:gd name="connsiteY290" fmla="*/ 10684042 h 15135727"/>
              <a:gd name="connsiteX291" fmla="*/ 2683877 w 8128084"/>
              <a:gd name="connsiteY291" fmla="*/ 10745203 h 15135727"/>
              <a:gd name="connsiteX292" fmla="*/ 2767264 w 8128084"/>
              <a:gd name="connsiteY292" fmla="*/ 10684042 h 15135727"/>
              <a:gd name="connsiteX293" fmla="*/ 2646948 w 8128084"/>
              <a:gd name="connsiteY293" fmla="*/ 10515600 h 15135727"/>
              <a:gd name="connsiteX294" fmla="*/ 2815390 w 8128084"/>
              <a:gd name="connsiteY294" fmla="*/ 10395285 h 15135727"/>
              <a:gd name="connsiteX295" fmla="*/ 2899777 w 8128084"/>
              <a:gd name="connsiteY295" fmla="*/ 10453103 h 15135727"/>
              <a:gd name="connsiteX296" fmla="*/ 2899777 w 8128084"/>
              <a:gd name="connsiteY296" fmla="*/ 10586453 h 15135727"/>
              <a:gd name="connsiteX297" fmla="*/ 2982327 w 8128084"/>
              <a:gd name="connsiteY297" fmla="*/ 10459453 h 15135727"/>
              <a:gd name="connsiteX298" fmla="*/ 3080085 w 8128084"/>
              <a:gd name="connsiteY298" fmla="*/ 10419348 h 15135727"/>
              <a:gd name="connsiteX299" fmla="*/ 3248527 w 8128084"/>
              <a:gd name="connsiteY299" fmla="*/ 10539664 h 15135727"/>
              <a:gd name="connsiteX300" fmla="*/ 3320716 w 8128084"/>
              <a:gd name="connsiteY300" fmla="*/ 10659979 h 15135727"/>
              <a:gd name="connsiteX301" fmla="*/ 3465095 w 8128084"/>
              <a:gd name="connsiteY301" fmla="*/ 10659979 h 15135727"/>
              <a:gd name="connsiteX302" fmla="*/ 3441032 w 8128084"/>
              <a:gd name="connsiteY302" fmla="*/ 10491537 h 15135727"/>
              <a:gd name="connsiteX303" fmla="*/ 3356977 w 8128084"/>
              <a:gd name="connsiteY303" fmla="*/ 10408653 h 15135727"/>
              <a:gd name="connsiteX304" fmla="*/ 3348456 w 8128084"/>
              <a:gd name="connsiteY304" fmla="*/ 10282656 h 15135727"/>
              <a:gd name="connsiteX305" fmla="*/ 3198227 w 8128084"/>
              <a:gd name="connsiteY305" fmla="*/ 10319753 h 15135727"/>
              <a:gd name="connsiteX306" fmla="*/ 3152274 w 8128084"/>
              <a:gd name="connsiteY306" fmla="*/ 10250906 h 15135727"/>
              <a:gd name="connsiteX307" fmla="*/ 3176337 w 8128084"/>
              <a:gd name="connsiteY307" fmla="*/ 10178716 h 15135727"/>
              <a:gd name="connsiteX308" fmla="*/ 3104148 w 8128084"/>
              <a:gd name="connsiteY308" fmla="*/ 10154653 h 15135727"/>
              <a:gd name="connsiteX309" fmla="*/ 2975977 w 8128084"/>
              <a:gd name="connsiteY309" fmla="*/ 10167353 h 15135727"/>
              <a:gd name="connsiteX310" fmla="*/ 3007895 w 8128084"/>
              <a:gd name="connsiteY310" fmla="*/ 9962148 h 15135727"/>
              <a:gd name="connsiteX311" fmla="*/ 3176337 w 8128084"/>
              <a:gd name="connsiteY311" fmla="*/ 9889958 h 15135727"/>
              <a:gd name="connsiteX312" fmla="*/ 2959769 w 8128084"/>
              <a:gd name="connsiteY312" fmla="*/ 9504948 h 15135727"/>
              <a:gd name="connsiteX313" fmla="*/ 2791327 w 8128084"/>
              <a:gd name="connsiteY313" fmla="*/ 9456821 h 15135727"/>
              <a:gd name="connsiteX314" fmla="*/ 2574758 w 8128084"/>
              <a:gd name="connsiteY314" fmla="*/ 9336506 h 15135727"/>
              <a:gd name="connsiteX315" fmla="*/ 2671177 w 8128084"/>
              <a:gd name="connsiteY315" fmla="*/ 9189453 h 15135727"/>
              <a:gd name="connsiteX316" fmla="*/ 2684045 w 8128084"/>
              <a:gd name="connsiteY316" fmla="*/ 9109911 h 15135727"/>
              <a:gd name="connsiteX317" fmla="*/ 2580774 w 8128084"/>
              <a:gd name="connsiteY317" fmla="*/ 9069471 h 15135727"/>
              <a:gd name="connsiteX318" fmla="*/ 2546685 w 8128084"/>
              <a:gd name="connsiteY318" fmla="*/ 9051758 h 15135727"/>
              <a:gd name="connsiteX319" fmla="*/ 2436729 w 8128084"/>
              <a:gd name="connsiteY319" fmla="*/ 9056771 h 15135727"/>
              <a:gd name="connsiteX320" fmla="*/ 2372727 w 8128084"/>
              <a:gd name="connsiteY320" fmla="*/ 9259303 h 15135727"/>
              <a:gd name="connsiteX321" fmla="*/ 2261937 w 8128084"/>
              <a:gd name="connsiteY321" fmla="*/ 9168064 h 15135727"/>
              <a:gd name="connsiteX322" fmla="*/ 2237874 w 8128084"/>
              <a:gd name="connsiteY322" fmla="*/ 8999621 h 15135727"/>
              <a:gd name="connsiteX323" fmla="*/ 2079458 w 8128084"/>
              <a:gd name="connsiteY323" fmla="*/ 9020008 h 15135727"/>
              <a:gd name="connsiteX324" fmla="*/ 2026319 w 8128084"/>
              <a:gd name="connsiteY324" fmla="*/ 8827503 h 15135727"/>
              <a:gd name="connsiteX325" fmla="*/ 1833814 w 8128084"/>
              <a:gd name="connsiteY325" fmla="*/ 8822490 h 15135727"/>
              <a:gd name="connsiteX326" fmla="*/ 1705977 w 8128084"/>
              <a:gd name="connsiteY326" fmla="*/ 8941803 h 15135727"/>
              <a:gd name="connsiteX327" fmla="*/ 1693445 w 8128084"/>
              <a:gd name="connsiteY327" fmla="*/ 9048082 h 15135727"/>
              <a:gd name="connsiteX328" fmla="*/ 1575469 w 8128084"/>
              <a:gd name="connsiteY328" fmla="*/ 9099885 h 15135727"/>
              <a:gd name="connsiteX329" fmla="*/ 1477879 w 8128084"/>
              <a:gd name="connsiteY329" fmla="*/ 8936456 h 15135727"/>
              <a:gd name="connsiteX330" fmla="*/ 1347537 w 8128084"/>
              <a:gd name="connsiteY330" fmla="*/ 8879306 h 15135727"/>
              <a:gd name="connsiteX331" fmla="*/ 1220537 w 8128084"/>
              <a:gd name="connsiteY331" fmla="*/ 8799764 h 15135727"/>
              <a:gd name="connsiteX332" fmla="*/ 1106906 w 8128084"/>
              <a:gd name="connsiteY332" fmla="*/ 8783053 h 15135727"/>
              <a:gd name="connsiteX333" fmla="*/ 890337 w 8128084"/>
              <a:gd name="connsiteY333" fmla="*/ 8686800 h 15135727"/>
              <a:gd name="connsiteX334" fmla="*/ 649706 w 8128084"/>
              <a:gd name="connsiteY334" fmla="*/ 8662737 h 15135727"/>
              <a:gd name="connsiteX335" fmla="*/ 493127 w 8128084"/>
              <a:gd name="connsiteY335" fmla="*/ 8668753 h 15135727"/>
              <a:gd name="connsiteX336" fmla="*/ 385011 w 8128084"/>
              <a:gd name="connsiteY336" fmla="*/ 8566485 h 15135727"/>
              <a:gd name="connsiteX337" fmla="*/ 455027 w 8128084"/>
              <a:gd name="connsiteY337" fmla="*/ 8421103 h 15135727"/>
              <a:gd name="connsiteX338" fmla="*/ 577516 w 8128084"/>
              <a:gd name="connsiteY338" fmla="*/ 8373979 h 15135727"/>
              <a:gd name="connsiteX339" fmla="*/ 794085 w 8128084"/>
              <a:gd name="connsiteY339" fmla="*/ 8301790 h 15135727"/>
              <a:gd name="connsiteX340" fmla="*/ 745958 w 8128084"/>
              <a:gd name="connsiteY340" fmla="*/ 8133348 h 15135727"/>
              <a:gd name="connsiteX341" fmla="*/ 818148 w 8128084"/>
              <a:gd name="connsiteY341" fmla="*/ 7820527 h 15135727"/>
              <a:gd name="connsiteX342" fmla="*/ 697832 w 8128084"/>
              <a:gd name="connsiteY342" fmla="*/ 7820527 h 15135727"/>
              <a:gd name="connsiteX343" fmla="*/ 625642 w 8128084"/>
              <a:gd name="connsiteY343" fmla="*/ 7916779 h 15135727"/>
              <a:gd name="connsiteX344" fmla="*/ 457200 w 8128084"/>
              <a:gd name="connsiteY344" fmla="*/ 7820527 h 15135727"/>
              <a:gd name="connsiteX345" fmla="*/ 529390 w 8128084"/>
              <a:gd name="connsiteY345" fmla="*/ 7700211 h 15135727"/>
              <a:gd name="connsiteX346" fmla="*/ 715377 w 8128084"/>
              <a:gd name="connsiteY346" fmla="*/ 7748003 h 15135727"/>
              <a:gd name="connsiteX347" fmla="*/ 938464 w 8128084"/>
              <a:gd name="connsiteY347" fmla="*/ 7676148 h 15135727"/>
              <a:gd name="connsiteX348" fmla="*/ 1058779 w 8128084"/>
              <a:gd name="connsiteY348" fmla="*/ 7459579 h 15135727"/>
              <a:gd name="connsiteX349" fmla="*/ 1203158 w 8128084"/>
              <a:gd name="connsiteY349" fmla="*/ 7603958 h 15135727"/>
              <a:gd name="connsiteX350" fmla="*/ 1299411 w 8128084"/>
              <a:gd name="connsiteY350" fmla="*/ 7555832 h 15135727"/>
              <a:gd name="connsiteX351" fmla="*/ 1443790 w 8128084"/>
              <a:gd name="connsiteY351" fmla="*/ 7507706 h 15135727"/>
              <a:gd name="connsiteX352" fmla="*/ 1684421 w 8128084"/>
              <a:gd name="connsiteY352" fmla="*/ 7603958 h 15135727"/>
              <a:gd name="connsiteX353" fmla="*/ 1684421 w 8128084"/>
              <a:gd name="connsiteY353" fmla="*/ 7603958 h 15135727"/>
              <a:gd name="connsiteX354" fmla="*/ 1693277 w 8128084"/>
              <a:gd name="connsiteY354" fmla="*/ 7462253 h 15135727"/>
              <a:gd name="connsiteX355" fmla="*/ 1540042 w 8128084"/>
              <a:gd name="connsiteY355" fmla="*/ 7363327 h 15135727"/>
              <a:gd name="connsiteX356" fmla="*/ 1299411 w 8128084"/>
              <a:gd name="connsiteY356" fmla="*/ 7315200 h 15135727"/>
              <a:gd name="connsiteX357" fmla="*/ 1130969 w 8128084"/>
              <a:gd name="connsiteY357" fmla="*/ 7339264 h 15135727"/>
              <a:gd name="connsiteX358" fmla="*/ 1034716 w 8128084"/>
              <a:gd name="connsiteY358" fmla="*/ 7315200 h 15135727"/>
              <a:gd name="connsiteX359" fmla="*/ 982077 w 8128084"/>
              <a:gd name="connsiteY359" fmla="*/ 7113003 h 15135727"/>
              <a:gd name="connsiteX360" fmla="*/ 1155032 w 8128084"/>
              <a:gd name="connsiteY360" fmla="*/ 7050506 h 15135727"/>
              <a:gd name="connsiteX361" fmla="*/ 1155032 w 8128084"/>
              <a:gd name="connsiteY361" fmla="*/ 6930190 h 15135727"/>
              <a:gd name="connsiteX362" fmla="*/ 1155032 w 8128084"/>
              <a:gd name="connsiteY362" fmla="*/ 6761748 h 15135727"/>
              <a:gd name="connsiteX363" fmla="*/ 1203158 w 8128084"/>
              <a:gd name="connsiteY363" fmla="*/ 6617369 h 15135727"/>
              <a:gd name="connsiteX364" fmla="*/ 1409700 w 8128084"/>
              <a:gd name="connsiteY364" fmla="*/ 6517440 h 15135727"/>
              <a:gd name="connsiteX365" fmla="*/ 1443790 w 8128084"/>
              <a:gd name="connsiteY365" fmla="*/ 6328611 h 15135727"/>
              <a:gd name="connsiteX366" fmla="*/ 1419727 w 8128084"/>
              <a:gd name="connsiteY366" fmla="*/ 6208295 h 15135727"/>
              <a:gd name="connsiteX367" fmla="*/ 1275348 w 8128084"/>
              <a:gd name="connsiteY367" fmla="*/ 6304548 h 15135727"/>
              <a:gd name="connsiteX368" fmla="*/ 1178927 w 8128084"/>
              <a:gd name="connsiteY368" fmla="*/ 6281153 h 15135727"/>
              <a:gd name="connsiteX369" fmla="*/ 1242427 w 8128084"/>
              <a:gd name="connsiteY369" fmla="*/ 6173203 h 15135727"/>
              <a:gd name="connsiteX370" fmla="*/ 1323474 w 8128084"/>
              <a:gd name="connsiteY370" fmla="*/ 6015790 h 15135727"/>
              <a:gd name="connsiteX371" fmla="*/ 1597192 w 8128084"/>
              <a:gd name="connsiteY371" fmla="*/ 5941261 h 15135727"/>
              <a:gd name="connsiteX372" fmla="*/ 1527342 w 8128084"/>
              <a:gd name="connsiteY372" fmla="*/ 5833645 h 15135727"/>
              <a:gd name="connsiteX373" fmla="*/ 1395664 w 8128084"/>
              <a:gd name="connsiteY373" fmla="*/ 5824621 h 15135727"/>
              <a:gd name="connsiteX374" fmla="*/ 1179095 w 8128084"/>
              <a:gd name="connsiteY374" fmla="*/ 5799221 h 15135727"/>
              <a:gd name="connsiteX375" fmla="*/ 890337 w 8128084"/>
              <a:gd name="connsiteY375" fmla="*/ 5775158 h 15135727"/>
              <a:gd name="connsiteX376" fmla="*/ 697832 w 8128084"/>
              <a:gd name="connsiteY376" fmla="*/ 5606716 h 15135727"/>
              <a:gd name="connsiteX377" fmla="*/ 577516 w 8128084"/>
              <a:gd name="connsiteY377" fmla="*/ 5582653 h 15135727"/>
              <a:gd name="connsiteX378" fmla="*/ 697832 w 8128084"/>
              <a:gd name="connsiteY378" fmla="*/ 5775158 h 15135727"/>
              <a:gd name="connsiteX379" fmla="*/ 409074 w 8128084"/>
              <a:gd name="connsiteY379" fmla="*/ 5799221 h 15135727"/>
              <a:gd name="connsiteX380" fmla="*/ 168442 w 8128084"/>
              <a:gd name="connsiteY380" fmla="*/ 5702969 h 15135727"/>
              <a:gd name="connsiteX381" fmla="*/ 264695 w 8128084"/>
              <a:gd name="connsiteY381" fmla="*/ 5558590 h 15135727"/>
              <a:gd name="connsiteX382" fmla="*/ 144379 w 8128084"/>
              <a:gd name="connsiteY382" fmla="*/ 5510464 h 15135727"/>
              <a:gd name="connsiteX383" fmla="*/ 0 w 8128084"/>
              <a:gd name="connsiteY383" fmla="*/ 5462337 h 15135727"/>
              <a:gd name="connsiteX384" fmla="*/ 96253 w 8128084"/>
              <a:gd name="connsiteY384"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42827 w 8128084"/>
              <a:gd name="connsiteY202" fmla="*/ 14383753 h 15135727"/>
              <a:gd name="connsiteX203" fmla="*/ 4403558 w 8128084"/>
              <a:gd name="connsiteY203" fmla="*/ 14437895 h 15135727"/>
              <a:gd name="connsiteX204" fmla="*/ 4340058 w 8128084"/>
              <a:gd name="connsiteY204" fmla="*/ 14475995 h 15135727"/>
              <a:gd name="connsiteX205" fmla="*/ 4303127 w 8128084"/>
              <a:gd name="connsiteY205" fmla="*/ 14364703 h 15135727"/>
              <a:gd name="connsiteX206" fmla="*/ 4276892 w 8128084"/>
              <a:gd name="connsiteY206" fmla="*/ 14296190 h 15135727"/>
              <a:gd name="connsiteX207" fmla="*/ 4235116 w 8128084"/>
              <a:gd name="connsiteY207" fmla="*/ 14341642 h 15135727"/>
              <a:gd name="connsiteX208" fmla="*/ 4162927 w 8128084"/>
              <a:gd name="connsiteY208" fmla="*/ 14389769 h 15135727"/>
              <a:gd name="connsiteX209" fmla="*/ 4137527 w 8128084"/>
              <a:gd name="connsiteY209" fmla="*/ 14364369 h 15135727"/>
              <a:gd name="connsiteX210" fmla="*/ 3998327 w 8128084"/>
              <a:gd name="connsiteY210" fmla="*/ 14409153 h 15135727"/>
              <a:gd name="connsiteX211" fmla="*/ 4023727 w 8128084"/>
              <a:gd name="connsiteY211" fmla="*/ 14275803 h 15135727"/>
              <a:gd name="connsiteX212" fmla="*/ 3915945 w 8128084"/>
              <a:gd name="connsiteY212" fmla="*/ 14289840 h 15135727"/>
              <a:gd name="connsiteX213" fmla="*/ 3801979 w 8128084"/>
              <a:gd name="connsiteY213" fmla="*/ 14293516 h 15135727"/>
              <a:gd name="connsiteX214" fmla="*/ 3719764 w 8128084"/>
              <a:gd name="connsiteY214" fmla="*/ 14415169 h 15135727"/>
              <a:gd name="connsiteX215" fmla="*/ 3625850 w 8128084"/>
              <a:gd name="connsiteY215" fmla="*/ 14616364 h 15135727"/>
              <a:gd name="connsiteX216" fmla="*/ 3513221 w 8128084"/>
              <a:gd name="connsiteY216" fmla="*/ 14726653 h 15135727"/>
              <a:gd name="connsiteX217" fmla="*/ 3583071 w 8128084"/>
              <a:gd name="connsiteY217" fmla="*/ 14832932 h 15135727"/>
              <a:gd name="connsiteX218" fmla="*/ 3633537 w 8128084"/>
              <a:gd name="connsiteY218" fmla="*/ 14967285 h 15135727"/>
              <a:gd name="connsiteX219" fmla="*/ 3609474 w 8128084"/>
              <a:gd name="connsiteY219" fmla="*/ 15087600 h 15135727"/>
              <a:gd name="connsiteX220" fmla="*/ 3479132 w 8128084"/>
              <a:gd name="connsiteY220" fmla="*/ 14975974 h 15135727"/>
              <a:gd name="connsiteX221" fmla="*/ 3304340 w 8128084"/>
              <a:gd name="connsiteY221" fmla="*/ 14949237 h 15135727"/>
              <a:gd name="connsiteX222" fmla="*/ 3261227 w 8128084"/>
              <a:gd name="connsiteY222" fmla="*/ 14787145 h 15135727"/>
              <a:gd name="connsiteX223" fmla="*/ 3128211 w 8128084"/>
              <a:gd name="connsiteY223" fmla="*/ 14919158 h 15135727"/>
              <a:gd name="connsiteX224" fmla="*/ 3090277 w 8128084"/>
              <a:gd name="connsiteY224" fmla="*/ 15075903 h 15135727"/>
              <a:gd name="connsiteX225" fmla="*/ 2959769 w 8128084"/>
              <a:gd name="connsiteY225" fmla="*/ 15135727 h 15135727"/>
              <a:gd name="connsiteX226" fmla="*/ 2891256 w 8128084"/>
              <a:gd name="connsiteY226" fmla="*/ 14945895 h 15135727"/>
              <a:gd name="connsiteX227" fmla="*/ 2829927 w 8128084"/>
              <a:gd name="connsiteY227" fmla="*/ 14872703 h 15135727"/>
              <a:gd name="connsiteX228" fmla="*/ 2887579 w 8128084"/>
              <a:gd name="connsiteY228" fmla="*/ 14774779 h 15135727"/>
              <a:gd name="connsiteX229" fmla="*/ 2779127 w 8128084"/>
              <a:gd name="connsiteY229" fmla="*/ 14694903 h 15135727"/>
              <a:gd name="connsiteX230" fmla="*/ 2839453 w 8128084"/>
              <a:gd name="connsiteY230" fmla="*/ 14582274 h 15135727"/>
              <a:gd name="connsiteX231" fmla="*/ 2935706 w 8128084"/>
              <a:gd name="connsiteY231" fmla="*/ 14510085 h 15135727"/>
              <a:gd name="connsiteX232" fmla="*/ 2948406 w 8128084"/>
              <a:gd name="connsiteY232" fmla="*/ 14554535 h 15135727"/>
              <a:gd name="connsiteX233" fmla="*/ 2855327 w 8128084"/>
              <a:gd name="connsiteY233" fmla="*/ 14371053 h 15135727"/>
              <a:gd name="connsiteX234" fmla="*/ 3014077 w 8128084"/>
              <a:gd name="connsiteY234" fmla="*/ 14447253 h 15135727"/>
              <a:gd name="connsiteX235" fmla="*/ 3029285 w 8128084"/>
              <a:gd name="connsiteY235" fmla="*/ 14363032 h 15135727"/>
              <a:gd name="connsiteX236" fmla="*/ 3152274 w 8128084"/>
              <a:gd name="connsiteY236" fmla="*/ 14341642 h 15135727"/>
              <a:gd name="connsiteX237" fmla="*/ 3226135 w 8128084"/>
              <a:gd name="connsiteY237" fmla="*/ 14269453 h 15135727"/>
              <a:gd name="connsiteX238" fmla="*/ 3152274 w 8128084"/>
              <a:gd name="connsiteY238" fmla="*/ 14197264 h 15135727"/>
              <a:gd name="connsiteX239" fmla="*/ 3152274 w 8128084"/>
              <a:gd name="connsiteY239" fmla="*/ 14052885 h 15135727"/>
              <a:gd name="connsiteX240" fmla="*/ 3086435 w 8128084"/>
              <a:gd name="connsiteY240" fmla="*/ 14037845 h 15135727"/>
              <a:gd name="connsiteX241" fmla="*/ 3056021 w 8128084"/>
              <a:gd name="connsiteY241" fmla="*/ 14153148 h 15135727"/>
              <a:gd name="connsiteX242" fmla="*/ 2935706 w 8128084"/>
              <a:gd name="connsiteY242" fmla="*/ 14076948 h 15135727"/>
              <a:gd name="connsiteX243" fmla="*/ 2863516 w 8128084"/>
              <a:gd name="connsiteY243" fmla="*/ 14093324 h 15135727"/>
              <a:gd name="connsiteX244" fmla="*/ 2804527 w 8128084"/>
              <a:gd name="connsiteY244" fmla="*/ 14218653 h 15135727"/>
              <a:gd name="connsiteX245" fmla="*/ 2719137 w 8128084"/>
              <a:gd name="connsiteY245" fmla="*/ 14197264 h 15135727"/>
              <a:gd name="connsiteX246" fmla="*/ 2653298 w 8128084"/>
              <a:gd name="connsiteY246" fmla="*/ 14248064 h 15135727"/>
              <a:gd name="connsiteX247" fmla="*/ 2560721 w 8128084"/>
              <a:gd name="connsiteY247" fmla="*/ 14150474 h 15135727"/>
              <a:gd name="connsiteX248" fmla="*/ 2436729 w 8128084"/>
              <a:gd name="connsiteY248" fmla="*/ 13804566 h 15135727"/>
              <a:gd name="connsiteX249" fmla="*/ 2550527 w 8128084"/>
              <a:gd name="connsiteY249" fmla="*/ 13805903 h 15135727"/>
              <a:gd name="connsiteX250" fmla="*/ 2729498 w 8128084"/>
              <a:gd name="connsiteY250" fmla="*/ 13812253 h 15135727"/>
              <a:gd name="connsiteX251" fmla="*/ 2633077 w 8128084"/>
              <a:gd name="connsiteY251" fmla="*/ 13755103 h 15135727"/>
              <a:gd name="connsiteX252" fmla="*/ 2553369 w 8128084"/>
              <a:gd name="connsiteY252" fmla="*/ 13475369 h 15135727"/>
              <a:gd name="connsiteX253" fmla="*/ 2658645 w 8128084"/>
              <a:gd name="connsiteY253" fmla="*/ 13224711 h 15135727"/>
              <a:gd name="connsiteX254" fmla="*/ 2719137 w 8128084"/>
              <a:gd name="connsiteY254" fmla="*/ 13042232 h 15135727"/>
              <a:gd name="connsiteX255" fmla="*/ 2791327 w 8128084"/>
              <a:gd name="connsiteY255" fmla="*/ 12945979 h 15135727"/>
              <a:gd name="connsiteX256" fmla="*/ 2969627 w 8128084"/>
              <a:gd name="connsiteY256" fmla="*/ 12929603 h 15135727"/>
              <a:gd name="connsiteX257" fmla="*/ 3031958 w 8128084"/>
              <a:gd name="connsiteY257" fmla="*/ 13090358 h 15135727"/>
              <a:gd name="connsiteX258" fmla="*/ 3102977 w 8128084"/>
              <a:gd name="connsiteY258" fmla="*/ 12974053 h 15135727"/>
              <a:gd name="connsiteX259" fmla="*/ 3043321 w 8128084"/>
              <a:gd name="connsiteY259" fmla="*/ 12836024 h 15135727"/>
              <a:gd name="connsiteX260" fmla="*/ 2849479 w 8128084"/>
              <a:gd name="connsiteY260" fmla="*/ 12815637 h 15135727"/>
              <a:gd name="connsiteX261" fmla="*/ 2815390 w 8128084"/>
              <a:gd name="connsiteY261" fmla="*/ 12777537 h 15135727"/>
              <a:gd name="connsiteX262" fmla="*/ 2887077 w 8128084"/>
              <a:gd name="connsiteY262" fmla="*/ 12586703 h 15135727"/>
              <a:gd name="connsiteX263" fmla="*/ 3153777 w 8128084"/>
              <a:gd name="connsiteY263" fmla="*/ 12516853 h 15135727"/>
              <a:gd name="connsiteX264" fmla="*/ 3239837 w 8128084"/>
              <a:gd name="connsiteY264" fmla="*/ 12311314 h 15135727"/>
              <a:gd name="connsiteX265" fmla="*/ 3104148 w 8128084"/>
              <a:gd name="connsiteY265" fmla="*/ 12320337 h 15135727"/>
              <a:gd name="connsiteX266" fmla="*/ 3040648 w 8128084"/>
              <a:gd name="connsiteY266" fmla="*/ 12320337 h 15135727"/>
              <a:gd name="connsiteX267" fmla="*/ 2956927 w 8128084"/>
              <a:gd name="connsiteY267" fmla="*/ 12237453 h 15135727"/>
              <a:gd name="connsiteX268" fmla="*/ 3007895 w 8128084"/>
              <a:gd name="connsiteY268" fmla="*/ 12079706 h 15135727"/>
              <a:gd name="connsiteX269" fmla="*/ 2810042 w 8128084"/>
              <a:gd name="connsiteY269" fmla="*/ 11954377 h 15135727"/>
              <a:gd name="connsiteX270" fmla="*/ 2863516 w 8128084"/>
              <a:gd name="connsiteY270" fmla="*/ 11694695 h 15135727"/>
              <a:gd name="connsiteX271" fmla="*/ 2817227 w 8128084"/>
              <a:gd name="connsiteY271" fmla="*/ 11507203 h 15135727"/>
              <a:gd name="connsiteX272" fmla="*/ 2911642 w 8128084"/>
              <a:gd name="connsiteY272" fmla="*/ 11454064 h 15135727"/>
              <a:gd name="connsiteX273" fmla="*/ 2988677 w 8128084"/>
              <a:gd name="connsiteY273" fmla="*/ 11494503 h 15135727"/>
              <a:gd name="connsiteX274" fmla="*/ 3011571 w 8128084"/>
              <a:gd name="connsiteY274" fmla="*/ 11454064 h 15135727"/>
              <a:gd name="connsiteX275" fmla="*/ 2850482 w 8128084"/>
              <a:gd name="connsiteY275" fmla="*/ 11381874 h 15135727"/>
              <a:gd name="connsiteX276" fmla="*/ 2993858 w 8128084"/>
              <a:gd name="connsiteY276" fmla="*/ 11266571 h 15135727"/>
              <a:gd name="connsiteX277" fmla="*/ 3007895 w 8128084"/>
              <a:gd name="connsiteY277" fmla="*/ 11189369 h 15135727"/>
              <a:gd name="connsiteX278" fmla="*/ 2874879 w 8128084"/>
              <a:gd name="connsiteY278" fmla="*/ 11179342 h 15135727"/>
              <a:gd name="connsiteX279" fmla="*/ 2919329 w 8128084"/>
              <a:gd name="connsiteY279" fmla="*/ 11023600 h 15135727"/>
              <a:gd name="connsiteX280" fmla="*/ 2887579 w 8128084"/>
              <a:gd name="connsiteY280" fmla="*/ 10924674 h 15135727"/>
              <a:gd name="connsiteX281" fmla="*/ 2760914 w 8128084"/>
              <a:gd name="connsiteY281" fmla="*/ 11065377 h 15135727"/>
              <a:gd name="connsiteX282" fmla="*/ 2667000 w 8128084"/>
              <a:gd name="connsiteY282" fmla="*/ 10969124 h 15135727"/>
              <a:gd name="connsiteX283" fmla="*/ 2607845 w 8128084"/>
              <a:gd name="connsiteY283" fmla="*/ 11071727 h 15135727"/>
              <a:gd name="connsiteX284" fmla="*/ 2526632 w 8128084"/>
              <a:gd name="connsiteY284" fmla="*/ 11117179 h 15135727"/>
              <a:gd name="connsiteX285" fmla="*/ 2410827 w 8128084"/>
              <a:gd name="connsiteY285" fmla="*/ 11100803 h 15135727"/>
              <a:gd name="connsiteX286" fmla="*/ 2334127 w 8128084"/>
              <a:gd name="connsiteY286" fmla="*/ 10996864 h 15135727"/>
              <a:gd name="connsiteX287" fmla="*/ 2358190 w 8128084"/>
              <a:gd name="connsiteY287" fmla="*/ 10732169 h 15135727"/>
              <a:gd name="connsiteX288" fmla="*/ 2372227 w 8128084"/>
              <a:gd name="connsiteY288" fmla="*/ 10689390 h 15135727"/>
              <a:gd name="connsiteX289" fmla="*/ 2533316 w 8128084"/>
              <a:gd name="connsiteY289" fmla="*/ 10574087 h 15135727"/>
              <a:gd name="connsiteX290" fmla="*/ 2598821 w 8128084"/>
              <a:gd name="connsiteY290" fmla="*/ 10684042 h 15135727"/>
              <a:gd name="connsiteX291" fmla="*/ 2683877 w 8128084"/>
              <a:gd name="connsiteY291" fmla="*/ 10745203 h 15135727"/>
              <a:gd name="connsiteX292" fmla="*/ 2767264 w 8128084"/>
              <a:gd name="connsiteY292" fmla="*/ 10684042 h 15135727"/>
              <a:gd name="connsiteX293" fmla="*/ 2646948 w 8128084"/>
              <a:gd name="connsiteY293" fmla="*/ 10515600 h 15135727"/>
              <a:gd name="connsiteX294" fmla="*/ 2815390 w 8128084"/>
              <a:gd name="connsiteY294" fmla="*/ 10395285 h 15135727"/>
              <a:gd name="connsiteX295" fmla="*/ 2899777 w 8128084"/>
              <a:gd name="connsiteY295" fmla="*/ 10453103 h 15135727"/>
              <a:gd name="connsiteX296" fmla="*/ 2899777 w 8128084"/>
              <a:gd name="connsiteY296" fmla="*/ 10586453 h 15135727"/>
              <a:gd name="connsiteX297" fmla="*/ 2982327 w 8128084"/>
              <a:gd name="connsiteY297" fmla="*/ 10459453 h 15135727"/>
              <a:gd name="connsiteX298" fmla="*/ 3080085 w 8128084"/>
              <a:gd name="connsiteY298" fmla="*/ 10419348 h 15135727"/>
              <a:gd name="connsiteX299" fmla="*/ 3248527 w 8128084"/>
              <a:gd name="connsiteY299" fmla="*/ 10539664 h 15135727"/>
              <a:gd name="connsiteX300" fmla="*/ 3320716 w 8128084"/>
              <a:gd name="connsiteY300" fmla="*/ 10659979 h 15135727"/>
              <a:gd name="connsiteX301" fmla="*/ 3465095 w 8128084"/>
              <a:gd name="connsiteY301" fmla="*/ 10659979 h 15135727"/>
              <a:gd name="connsiteX302" fmla="*/ 3441032 w 8128084"/>
              <a:gd name="connsiteY302" fmla="*/ 10491537 h 15135727"/>
              <a:gd name="connsiteX303" fmla="*/ 3356977 w 8128084"/>
              <a:gd name="connsiteY303" fmla="*/ 10408653 h 15135727"/>
              <a:gd name="connsiteX304" fmla="*/ 3348456 w 8128084"/>
              <a:gd name="connsiteY304" fmla="*/ 10282656 h 15135727"/>
              <a:gd name="connsiteX305" fmla="*/ 3198227 w 8128084"/>
              <a:gd name="connsiteY305" fmla="*/ 10319753 h 15135727"/>
              <a:gd name="connsiteX306" fmla="*/ 3152274 w 8128084"/>
              <a:gd name="connsiteY306" fmla="*/ 10250906 h 15135727"/>
              <a:gd name="connsiteX307" fmla="*/ 3176337 w 8128084"/>
              <a:gd name="connsiteY307" fmla="*/ 10178716 h 15135727"/>
              <a:gd name="connsiteX308" fmla="*/ 3104148 w 8128084"/>
              <a:gd name="connsiteY308" fmla="*/ 10154653 h 15135727"/>
              <a:gd name="connsiteX309" fmla="*/ 2975977 w 8128084"/>
              <a:gd name="connsiteY309" fmla="*/ 10167353 h 15135727"/>
              <a:gd name="connsiteX310" fmla="*/ 3007895 w 8128084"/>
              <a:gd name="connsiteY310" fmla="*/ 9962148 h 15135727"/>
              <a:gd name="connsiteX311" fmla="*/ 3176337 w 8128084"/>
              <a:gd name="connsiteY311" fmla="*/ 9889958 h 15135727"/>
              <a:gd name="connsiteX312" fmla="*/ 2959769 w 8128084"/>
              <a:gd name="connsiteY312" fmla="*/ 9504948 h 15135727"/>
              <a:gd name="connsiteX313" fmla="*/ 2791327 w 8128084"/>
              <a:gd name="connsiteY313" fmla="*/ 9456821 h 15135727"/>
              <a:gd name="connsiteX314" fmla="*/ 2574758 w 8128084"/>
              <a:gd name="connsiteY314" fmla="*/ 9336506 h 15135727"/>
              <a:gd name="connsiteX315" fmla="*/ 2671177 w 8128084"/>
              <a:gd name="connsiteY315" fmla="*/ 9189453 h 15135727"/>
              <a:gd name="connsiteX316" fmla="*/ 2684045 w 8128084"/>
              <a:gd name="connsiteY316" fmla="*/ 9109911 h 15135727"/>
              <a:gd name="connsiteX317" fmla="*/ 2580774 w 8128084"/>
              <a:gd name="connsiteY317" fmla="*/ 9069471 h 15135727"/>
              <a:gd name="connsiteX318" fmla="*/ 2546685 w 8128084"/>
              <a:gd name="connsiteY318" fmla="*/ 9051758 h 15135727"/>
              <a:gd name="connsiteX319" fmla="*/ 2436729 w 8128084"/>
              <a:gd name="connsiteY319" fmla="*/ 9056771 h 15135727"/>
              <a:gd name="connsiteX320" fmla="*/ 2372727 w 8128084"/>
              <a:gd name="connsiteY320" fmla="*/ 9259303 h 15135727"/>
              <a:gd name="connsiteX321" fmla="*/ 2261937 w 8128084"/>
              <a:gd name="connsiteY321" fmla="*/ 9168064 h 15135727"/>
              <a:gd name="connsiteX322" fmla="*/ 2237874 w 8128084"/>
              <a:gd name="connsiteY322" fmla="*/ 8999621 h 15135727"/>
              <a:gd name="connsiteX323" fmla="*/ 2079458 w 8128084"/>
              <a:gd name="connsiteY323" fmla="*/ 9020008 h 15135727"/>
              <a:gd name="connsiteX324" fmla="*/ 2026319 w 8128084"/>
              <a:gd name="connsiteY324" fmla="*/ 8827503 h 15135727"/>
              <a:gd name="connsiteX325" fmla="*/ 1833814 w 8128084"/>
              <a:gd name="connsiteY325" fmla="*/ 8822490 h 15135727"/>
              <a:gd name="connsiteX326" fmla="*/ 1705977 w 8128084"/>
              <a:gd name="connsiteY326" fmla="*/ 8941803 h 15135727"/>
              <a:gd name="connsiteX327" fmla="*/ 1693445 w 8128084"/>
              <a:gd name="connsiteY327" fmla="*/ 9048082 h 15135727"/>
              <a:gd name="connsiteX328" fmla="*/ 1575469 w 8128084"/>
              <a:gd name="connsiteY328" fmla="*/ 9099885 h 15135727"/>
              <a:gd name="connsiteX329" fmla="*/ 1477879 w 8128084"/>
              <a:gd name="connsiteY329" fmla="*/ 8936456 h 15135727"/>
              <a:gd name="connsiteX330" fmla="*/ 1347537 w 8128084"/>
              <a:gd name="connsiteY330" fmla="*/ 8879306 h 15135727"/>
              <a:gd name="connsiteX331" fmla="*/ 1220537 w 8128084"/>
              <a:gd name="connsiteY331" fmla="*/ 8799764 h 15135727"/>
              <a:gd name="connsiteX332" fmla="*/ 1106906 w 8128084"/>
              <a:gd name="connsiteY332" fmla="*/ 8783053 h 15135727"/>
              <a:gd name="connsiteX333" fmla="*/ 890337 w 8128084"/>
              <a:gd name="connsiteY333" fmla="*/ 8686800 h 15135727"/>
              <a:gd name="connsiteX334" fmla="*/ 649706 w 8128084"/>
              <a:gd name="connsiteY334" fmla="*/ 8662737 h 15135727"/>
              <a:gd name="connsiteX335" fmla="*/ 493127 w 8128084"/>
              <a:gd name="connsiteY335" fmla="*/ 8668753 h 15135727"/>
              <a:gd name="connsiteX336" fmla="*/ 385011 w 8128084"/>
              <a:gd name="connsiteY336" fmla="*/ 8566485 h 15135727"/>
              <a:gd name="connsiteX337" fmla="*/ 455027 w 8128084"/>
              <a:gd name="connsiteY337" fmla="*/ 8421103 h 15135727"/>
              <a:gd name="connsiteX338" fmla="*/ 577516 w 8128084"/>
              <a:gd name="connsiteY338" fmla="*/ 8373979 h 15135727"/>
              <a:gd name="connsiteX339" fmla="*/ 794085 w 8128084"/>
              <a:gd name="connsiteY339" fmla="*/ 8301790 h 15135727"/>
              <a:gd name="connsiteX340" fmla="*/ 745958 w 8128084"/>
              <a:gd name="connsiteY340" fmla="*/ 8133348 h 15135727"/>
              <a:gd name="connsiteX341" fmla="*/ 818148 w 8128084"/>
              <a:gd name="connsiteY341" fmla="*/ 7820527 h 15135727"/>
              <a:gd name="connsiteX342" fmla="*/ 697832 w 8128084"/>
              <a:gd name="connsiteY342" fmla="*/ 7820527 h 15135727"/>
              <a:gd name="connsiteX343" fmla="*/ 625642 w 8128084"/>
              <a:gd name="connsiteY343" fmla="*/ 7916779 h 15135727"/>
              <a:gd name="connsiteX344" fmla="*/ 457200 w 8128084"/>
              <a:gd name="connsiteY344" fmla="*/ 7820527 h 15135727"/>
              <a:gd name="connsiteX345" fmla="*/ 529390 w 8128084"/>
              <a:gd name="connsiteY345" fmla="*/ 7700211 h 15135727"/>
              <a:gd name="connsiteX346" fmla="*/ 715377 w 8128084"/>
              <a:gd name="connsiteY346" fmla="*/ 7748003 h 15135727"/>
              <a:gd name="connsiteX347" fmla="*/ 938464 w 8128084"/>
              <a:gd name="connsiteY347" fmla="*/ 7676148 h 15135727"/>
              <a:gd name="connsiteX348" fmla="*/ 1058779 w 8128084"/>
              <a:gd name="connsiteY348" fmla="*/ 7459579 h 15135727"/>
              <a:gd name="connsiteX349" fmla="*/ 1203158 w 8128084"/>
              <a:gd name="connsiteY349" fmla="*/ 7603958 h 15135727"/>
              <a:gd name="connsiteX350" fmla="*/ 1299411 w 8128084"/>
              <a:gd name="connsiteY350" fmla="*/ 7555832 h 15135727"/>
              <a:gd name="connsiteX351" fmla="*/ 1443790 w 8128084"/>
              <a:gd name="connsiteY351" fmla="*/ 7507706 h 15135727"/>
              <a:gd name="connsiteX352" fmla="*/ 1684421 w 8128084"/>
              <a:gd name="connsiteY352" fmla="*/ 7603958 h 15135727"/>
              <a:gd name="connsiteX353" fmla="*/ 1684421 w 8128084"/>
              <a:gd name="connsiteY353" fmla="*/ 7603958 h 15135727"/>
              <a:gd name="connsiteX354" fmla="*/ 1693277 w 8128084"/>
              <a:gd name="connsiteY354" fmla="*/ 7462253 h 15135727"/>
              <a:gd name="connsiteX355" fmla="*/ 1540042 w 8128084"/>
              <a:gd name="connsiteY355" fmla="*/ 7363327 h 15135727"/>
              <a:gd name="connsiteX356" fmla="*/ 1299411 w 8128084"/>
              <a:gd name="connsiteY356" fmla="*/ 7315200 h 15135727"/>
              <a:gd name="connsiteX357" fmla="*/ 1130969 w 8128084"/>
              <a:gd name="connsiteY357" fmla="*/ 7339264 h 15135727"/>
              <a:gd name="connsiteX358" fmla="*/ 1034716 w 8128084"/>
              <a:gd name="connsiteY358" fmla="*/ 7315200 h 15135727"/>
              <a:gd name="connsiteX359" fmla="*/ 982077 w 8128084"/>
              <a:gd name="connsiteY359" fmla="*/ 7113003 h 15135727"/>
              <a:gd name="connsiteX360" fmla="*/ 1155032 w 8128084"/>
              <a:gd name="connsiteY360" fmla="*/ 7050506 h 15135727"/>
              <a:gd name="connsiteX361" fmla="*/ 1155032 w 8128084"/>
              <a:gd name="connsiteY361" fmla="*/ 6930190 h 15135727"/>
              <a:gd name="connsiteX362" fmla="*/ 1155032 w 8128084"/>
              <a:gd name="connsiteY362" fmla="*/ 6761748 h 15135727"/>
              <a:gd name="connsiteX363" fmla="*/ 1203158 w 8128084"/>
              <a:gd name="connsiteY363" fmla="*/ 6617369 h 15135727"/>
              <a:gd name="connsiteX364" fmla="*/ 1409700 w 8128084"/>
              <a:gd name="connsiteY364" fmla="*/ 6517440 h 15135727"/>
              <a:gd name="connsiteX365" fmla="*/ 1443790 w 8128084"/>
              <a:gd name="connsiteY365" fmla="*/ 6328611 h 15135727"/>
              <a:gd name="connsiteX366" fmla="*/ 1419727 w 8128084"/>
              <a:gd name="connsiteY366" fmla="*/ 6208295 h 15135727"/>
              <a:gd name="connsiteX367" fmla="*/ 1275348 w 8128084"/>
              <a:gd name="connsiteY367" fmla="*/ 6304548 h 15135727"/>
              <a:gd name="connsiteX368" fmla="*/ 1178927 w 8128084"/>
              <a:gd name="connsiteY368" fmla="*/ 6281153 h 15135727"/>
              <a:gd name="connsiteX369" fmla="*/ 1242427 w 8128084"/>
              <a:gd name="connsiteY369" fmla="*/ 6173203 h 15135727"/>
              <a:gd name="connsiteX370" fmla="*/ 1323474 w 8128084"/>
              <a:gd name="connsiteY370" fmla="*/ 6015790 h 15135727"/>
              <a:gd name="connsiteX371" fmla="*/ 1597192 w 8128084"/>
              <a:gd name="connsiteY371" fmla="*/ 5941261 h 15135727"/>
              <a:gd name="connsiteX372" fmla="*/ 1527342 w 8128084"/>
              <a:gd name="connsiteY372" fmla="*/ 5833645 h 15135727"/>
              <a:gd name="connsiteX373" fmla="*/ 1395664 w 8128084"/>
              <a:gd name="connsiteY373" fmla="*/ 5824621 h 15135727"/>
              <a:gd name="connsiteX374" fmla="*/ 1179095 w 8128084"/>
              <a:gd name="connsiteY374" fmla="*/ 5799221 h 15135727"/>
              <a:gd name="connsiteX375" fmla="*/ 1153527 w 8128084"/>
              <a:gd name="connsiteY375" fmla="*/ 5919203 h 15135727"/>
              <a:gd name="connsiteX376" fmla="*/ 890337 w 8128084"/>
              <a:gd name="connsiteY376" fmla="*/ 5775158 h 15135727"/>
              <a:gd name="connsiteX377" fmla="*/ 697832 w 8128084"/>
              <a:gd name="connsiteY377" fmla="*/ 5606716 h 15135727"/>
              <a:gd name="connsiteX378" fmla="*/ 577516 w 8128084"/>
              <a:gd name="connsiteY378" fmla="*/ 5582653 h 15135727"/>
              <a:gd name="connsiteX379" fmla="*/ 697832 w 8128084"/>
              <a:gd name="connsiteY379" fmla="*/ 5775158 h 15135727"/>
              <a:gd name="connsiteX380" fmla="*/ 409074 w 8128084"/>
              <a:gd name="connsiteY380" fmla="*/ 5799221 h 15135727"/>
              <a:gd name="connsiteX381" fmla="*/ 168442 w 8128084"/>
              <a:gd name="connsiteY381" fmla="*/ 5702969 h 15135727"/>
              <a:gd name="connsiteX382" fmla="*/ 264695 w 8128084"/>
              <a:gd name="connsiteY382" fmla="*/ 5558590 h 15135727"/>
              <a:gd name="connsiteX383" fmla="*/ 144379 w 8128084"/>
              <a:gd name="connsiteY383" fmla="*/ 5510464 h 15135727"/>
              <a:gd name="connsiteX384" fmla="*/ 0 w 8128084"/>
              <a:gd name="connsiteY384" fmla="*/ 5462337 h 15135727"/>
              <a:gd name="connsiteX385" fmla="*/ 96253 w 8128084"/>
              <a:gd name="connsiteY385"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42827 w 8128084"/>
              <a:gd name="connsiteY202" fmla="*/ 14383753 h 15135727"/>
              <a:gd name="connsiteX203" fmla="*/ 4403558 w 8128084"/>
              <a:gd name="connsiteY203" fmla="*/ 14437895 h 15135727"/>
              <a:gd name="connsiteX204" fmla="*/ 4340058 w 8128084"/>
              <a:gd name="connsiteY204" fmla="*/ 14475995 h 15135727"/>
              <a:gd name="connsiteX205" fmla="*/ 4303127 w 8128084"/>
              <a:gd name="connsiteY205" fmla="*/ 14364703 h 15135727"/>
              <a:gd name="connsiteX206" fmla="*/ 4276892 w 8128084"/>
              <a:gd name="connsiteY206" fmla="*/ 14296190 h 15135727"/>
              <a:gd name="connsiteX207" fmla="*/ 4235116 w 8128084"/>
              <a:gd name="connsiteY207" fmla="*/ 14341642 h 15135727"/>
              <a:gd name="connsiteX208" fmla="*/ 4162927 w 8128084"/>
              <a:gd name="connsiteY208" fmla="*/ 14389769 h 15135727"/>
              <a:gd name="connsiteX209" fmla="*/ 4137527 w 8128084"/>
              <a:gd name="connsiteY209" fmla="*/ 14364369 h 15135727"/>
              <a:gd name="connsiteX210" fmla="*/ 3998327 w 8128084"/>
              <a:gd name="connsiteY210" fmla="*/ 14409153 h 15135727"/>
              <a:gd name="connsiteX211" fmla="*/ 4023727 w 8128084"/>
              <a:gd name="connsiteY211" fmla="*/ 14275803 h 15135727"/>
              <a:gd name="connsiteX212" fmla="*/ 3915945 w 8128084"/>
              <a:gd name="connsiteY212" fmla="*/ 14289840 h 15135727"/>
              <a:gd name="connsiteX213" fmla="*/ 3801979 w 8128084"/>
              <a:gd name="connsiteY213" fmla="*/ 14293516 h 15135727"/>
              <a:gd name="connsiteX214" fmla="*/ 3719764 w 8128084"/>
              <a:gd name="connsiteY214" fmla="*/ 14415169 h 15135727"/>
              <a:gd name="connsiteX215" fmla="*/ 3625850 w 8128084"/>
              <a:gd name="connsiteY215" fmla="*/ 14616364 h 15135727"/>
              <a:gd name="connsiteX216" fmla="*/ 3513221 w 8128084"/>
              <a:gd name="connsiteY216" fmla="*/ 14726653 h 15135727"/>
              <a:gd name="connsiteX217" fmla="*/ 3583071 w 8128084"/>
              <a:gd name="connsiteY217" fmla="*/ 14832932 h 15135727"/>
              <a:gd name="connsiteX218" fmla="*/ 3633537 w 8128084"/>
              <a:gd name="connsiteY218" fmla="*/ 14967285 h 15135727"/>
              <a:gd name="connsiteX219" fmla="*/ 3609474 w 8128084"/>
              <a:gd name="connsiteY219" fmla="*/ 15087600 h 15135727"/>
              <a:gd name="connsiteX220" fmla="*/ 3479132 w 8128084"/>
              <a:gd name="connsiteY220" fmla="*/ 14975974 h 15135727"/>
              <a:gd name="connsiteX221" fmla="*/ 3304340 w 8128084"/>
              <a:gd name="connsiteY221" fmla="*/ 14949237 h 15135727"/>
              <a:gd name="connsiteX222" fmla="*/ 3261227 w 8128084"/>
              <a:gd name="connsiteY222" fmla="*/ 14787145 h 15135727"/>
              <a:gd name="connsiteX223" fmla="*/ 3128211 w 8128084"/>
              <a:gd name="connsiteY223" fmla="*/ 14919158 h 15135727"/>
              <a:gd name="connsiteX224" fmla="*/ 3090277 w 8128084"/>
              <a:gd name="connsiteY224" fmla="*/ 15075903 h 15135727"/>
              <a:gd name="connsiteX225" fmla="*/ 2959769 w 8128084"/>
              <a:gd name="connsiteY225" fmla="*/ 15135727 h 15135727"/>
              <a:gd name="connsiteX226" fmla="*/ 2891256 w 8128084"/>
              <a:gd name="connsiteY226" fmla="*/ 14945895 h 15135727"/>
              <a:gd name="connsiteX227" fmla="*/ 2829927 w 8128084"/>
              <a:gd name="connsiteY227" fmla="*/ 14872703 h 15135727"/>
              <a:gd name="connsiteX228" fmla="*/ 2887579 w 8128084"/>
              <a:gd name="connsiteY228" fmla="*/ 14774779 h 15135727"/>
              <a:gd name="connsiteX229" fmla="*/ 2779127 w 8128084"/>
              <a:gd name="connsiteY229" fmla="*/ 14694903 h 15135727"/>
              <a:gd name="connsiteX230" fmla="*/ 2839453 w 8128084"/>
              <a:gd name="connsiteY230" fmla="*/ 14582274 h 15135727"/>
              <a:gd name="connsiteX231" fmla="*/ 2935706 w 8128084"/>
              <a:gd name="connsiteY231" fmla="*/ 14510085 h 15135727"/>
              <a:gd name="connsiteX232" fmla="*/ 2948406 w 8128084"/>
              <a:gd name="connsiteY232" fmla="*/ 14554535 h 15135727"/>
              <a:gd name="connsiteX233" fmla="*/ 2855327 w 8128084"/>
              <a:gd name="connsiteY233" fmla="*/ 14371053 h 15135727"/>
              <a:gd name="connsiteX234" fmla="*/ 3014077 w 8128084"/>
              <a:gd name="connsiteY234" fmla="*/ 14447253 h 15135727"/>
              <a:gd name="connsiteX235" fmla="*/ 3029285 w 8128084"/>
              <a:gd name="connsiteY235" fmla="*/ 14363032 h 15135727"/>
              <a:gd name="connsiteX236" fmla="*/ 3152274 w 8128084"/>
              <a:gd name="connsiteY236" fmla="*/ 14341642 h 15135727"/>
              <a:gd name="connsiteX237" fmla="*/ 3226135 w 8128084"/>
              <a:gd name="connsiteY237" fmla="*/ 14269453 h 15135727"/>
              <a:gd name="connsiteX238" fmla="*/ 3152274 w 8128084"/>
              <a:gd name="connsiteY238" fmla="*/ 14197264 h 15135727"/>
              <a:gd name="connsiteX239" fmla="*/ 3152274 w 8128084"/>
              <a:gd name="connsiteY239" fmla="*/ 14052885 h 15135727"/>
              <a:gd name="connsiteX240" fmla="*/ 3086435 w 8128084"/>
              <a:gd name="connsiteY240" fmla="*/ 14037845 h 15135727"/>
              <a:gd name="connsiteX241" fmla="*/ 3056021 w 8128084"/>
              <a:gd name="connsiteY241" fmla="*/ 14153148 h 15135727"/>
              <a:gd name="connsiteX242" fmla="*/ 2935706 w 8128084"/>
              <a:gd name="connsiteY242" fmla="*/ 14076948 h 15135727"/>
              <a:gd name="connsiteX243" fmla="*/ 2863516 w 8128084"/>
              <a:gd name="connsiteY243" fmla="*/ 14093324 h 15135727"/>
              <a:gd name="connsiteX244" fmla="*/ 2804527 w 8128084"/>
              <a:gd name="connsiteY244" fmla="*/ 14218653 h 15135727"/>
              <a:gd name="connsiteX245" fmla="*/ 2719137 w 8128084"/>
              <a:gd name="connsiteY245" fmla="*/ 14197264 h 15135727"/>
              <a:gd name="connsiteX246" fmla="*/ 2653298 w 8128084"/>
              <a:gd name="connsiteY246" fmla="*/ 14248064 h 15135727"/>
              <a:gd name="connsiteX247" fmla="*/ 2560721 w 8128084"/>
              <a:gd name="connsiteY247" fmla="*/ 14150474 h 15135727"/>
              <a:gd name="connsiteX248" fmla="*/ 2436729 w 8128084"/>
              <a:gd name="connsiteY248" fmla="*/ 13804566 h 15135727"/>
              <a:gd name="connsiteX249" fmla="*/ 2550527 w 8128084"/>
              <a:gd name="connsiteY249" fmla="*/ 13805903 h 15135727"/>
              <a:gd name="connsiteX250" fmla="*/ 2729498 w 8128084"/>
              <a:gd name="connsiteY250" fmla="*/ 13812253 h 15135727"/>
              <a:gd name="connsiteX251" fmla="*/ 2633077 w 8128084"/>
              <a:gd name="connsiteY251" fmla="*/ 13755103 h 15135727"/>
              <a:gd name="connsiteX252" fmla="*/ 2553369 w 8128084"/>
              <a:gd name="connsiteY252" fmla="*/ 13475369 h 15135727"/>
              <a:gd name="connsiteX253" fmla="*/ 2658645 w 8128084"/>
              <a:gd name="connsiteY253" fmla="*/ 13224711 h 15135727"/>
              <a:gd name="connsiteX254" fmla="*/ 2719137 w 8128084"/>
              <a:gd name="connsiteY254" fmla="*/ 13042232 h 15135727"/>
              <a:gd name="connsiteX255" fmla="*/ 2791327 w 8128084"/>
              <a:gd name="connsiteY255" fmla="*/ 12945979 h 15135727"/>
              <a:gd name="connsiteX256" fmla="*/ 2969627 w 8128084"/>
              <a:gd name="connsiteY256" fmla="*/ 12929603 h 15135727"/>
              <a:gd name="connsiteX257" fmla="*/ 3031958 w 8128084"/>
              <a:gd name="connsiteY257" fmla="*/ 13090358 h 15135727"/>
              <a:gd name="connsiteX258" fmla="*/ 3102977 w 8128084"/>
              <a:gd name="connsiteY258" fmla="*/ 12974053 h 15135727"/>
              <a:gd name="connsiteX259" fmla="*/ 3043321 w 8128084"/>
              <a:gd name="connsiteY259" fmla="*/ 12836024 h 15135727"/>
              <a:gd name="connsiteX260" fmla="*/ 2849479 w 8128084"/>
              <a:gd name="connsiteY260" fmla="*/ 12815637 h 15135727"/>
              <a:gd name="connsiteX261" fmla="*/ 2815390 w 8128084"/>
              <a:gd name="connsiteY261" fmla="*/ 12777537 h 15135727"/>
              <a:gd name="connsiteX262" fmla="*/ 2887077 w 8128084"/>
              <a:gd name="connsiteY262" fmla="*/ 12586703 h 15135727"/>
              <a:gd name="connsiteX263" fmla="*/ 3153777 w 8128084"/>
              <a:gd name="connsiteY263" fmla="*/ 12516853 h 15135727"/>
              <a:gd name="connsiteX264" fmla="*/ 3239837 w 8128084"/>
              <a:gd name="connsiteY264" fmla="*/ 12311314 h 15135727"/>
              <a:gd name="connsiteX265" fmla="*/ 3104148 w 8128084"/>
              <a:gd name="connsiteY265" fmla="*/ 12320337 h 15135727"/>
              <a:gd name="connsiteX266" fmla="*/ 3040648 w 8128084"/>
              <a:gd name="connsiteY266" fmla="*/ 12320337 h 15135727"/>
              <a:gd name="connsiteX267" fmla="*/ 2956927 w 8128084"/>
              <a:gd name="connsiteY267" fmla="*/ 12237453 h 15135727"/>
              <a:gd name="connsiteX268" fmla="*/ 3007895 w 8128084"/>
              <a:gd name="connsiteY268" fmla="*/ 12079706 h 15135727"/>
              <a:gd name="connsiteX269" fmla="*/ 2810042 w 8128084"/>
              <a:gd name="connsiteY269" fmla="*/ 11954377 h 15135727"/>
              <a:gd name="connsiteX270" fmla="*/ 2863516 w 8128084"/>
              <a:gd name="connsiteY270" fmla="*/ 11694695 h 15135727"/>
              <a:gd name="connsiteX271" fmla="*/ 2817227 w 8128084"/>
              <a:gd name="connsiteY271" fmla="*/ 11507203 h 15135727"/>
              <a:gd name="connsiteX272" fmla="*/ 2911642 w 8128084"/>
              <a:gd name="connsiteY272" fmla="*/ 11454064 h 15135727"/>
              <a:gd name="connsiteX273" fmla="*/ 2988677 w 8128084"/>
              <a:gd name="connsiteY273" fmla="*/ 11494503 h 15135727"/>
              <a:gd name="connsiteX274" fmla="*/ 3011571 w 8128084"/>
              <a:gd name="connsiteY274" fmla="*/ 11454064 h 15135727"/>
              <a:gd name="connsiteX275" fmla="*/ 2850482 w 8128084"/>
              <a:gd name="connsiteY275" fmla="*/ 11381874 h 15135727"/>
              <a:gd name="connsiteX276" fmla="*/ 2993858 w 8128084"/>
              <a:gd name="connsiteY276" fmla="*/ 11266571 h 15135727"/>
              <a:gd name="connsiteX277" fmla="*/ 3007895 w 8128084"/>
              <a:gd name="connsiteY277" fmla="*/ 11189369 h 15135727"/>
              <a:gd name="connsiteX278" fmla="*/ 2874879 w 8128084"/>
              <a:gd name="connsiteY278" fmla="*/ 11179342 h 15135727"/>
              <a:gd name="connsiteX279" fmla="*/ 2919329 w 8128084"/>
              <a:gd name="connsiteY279" fmla="*/ 11023600 h 15135727"/>
              <a:gd name="connsiteX280" fmla="*/ 2887579 w 8128084"/>
              <a:gd name="connsiteY280" fmla="*/ 10924674 h 15135727"/>
              <a:gd name="connsiteX281" fmla="*/ 2760914 w 8128084"/>
              <a:gd name="connsiteY281" fmla="*/ 11065377 h 15135727"/>
              <a:gd name="connsiteX282" fmla="*/ 2667000 w 8128084"/>
              <a:gd name="connsiteY282" fmla="*/ 10969124 h 15135727"/>
              <a:gd name="connsiteX283" fmla="*/ 2607845 w 8128084"/>
              <a:gd name="connsiteY283" fmla="*/ 11071727 h 15135727"/>
              <a:gd name="connsiteX284" fmla="*/ 2526632 w 8128084"/>
              <a:gd name="connsiteY284" fmla="*/ 11117179 h 15135727"/>
              <a:gd name="connsiteX285" fmla="*/ 2410827 w 8128084"/>
              <a:gd name="connsiteY285" fmla="*/ 11100803 h 15135727"/>
              <a:gd name="connsiteX286" fmla="*/ 2334127 w 8128084"/>
              <a:gd name="connsiteY286" fmla="*/ 10996864 h 15135727"/>
              <a:gd name="connsiteX287" fmla="*/ 2358190 w 8128084"/>
              <a:gd name="connsiteY287" fmla="*/ 10732169 h 15135727"/>
              <a:gd name="connsiteX288" fmla="*/ 2372227 w 8128084"/>
              <a:gd name="connsiteY288" fmla="*/ 10689390 h 15135727"/>
              <a:gd name="connsiteX289" fmla="*/ 2533316 w 8128084"/>
              <a:gd name="connsiteY289" fmla="*/ 10574087 h 15135727"/>
              <a:gd name="connsiteX290" fmla="*/ 2598821 w 8128084"/>
              <a:gd name="connsiteY290" fmla="*/ 10684042 h 15135727"/>
              <a:gd name="connsiteX291" fmla="*/ 2683877 w 8128084"/>
              <a:gd name="connsiteY291" fmla="*/ 10745203 h 15135727"/>
              <a:gd name="connsiteX292" fmla="*/ 2767264 w 8128084"/>
              <a:gd name="connsiteY292" fmla="*/ 10684042 h 15135727"/>
              <a:gd name="connsiteX293" fmla="*/ 2646948 w 8128084"/>
              <a:gd name="connsiteY293" fmla="*/ 10515600 h 15135727"/>
              <a:gd name="connsiteX294" fmla="*/ 2815390 w 8128084"/>
              <a:gd name="connsiteY294" fmla="*/ 10395285 h 15135727"/>
              <a:gd name="connsiteX295" fmla="*/ 2899777 w 8128084"/>
              <a:gd name="connsiteY295" fmla="*/ 10453103 h 15135727"/>
              <a:gd name="connsiteX296" fmla="*/ 2899777 w 8128084"/>
              <a:gd name="connsiteY296" fmla="*/ 10586453 h 15135727"/>
              <a:gd name="connsiteX297" fmla="*/ 2982327 w 8128084"/>
              <a:gd name="connsiteY297" fmla="*/ 10459453 h 15135727"/>
              <a:gd name="connsiteX298" fmla="*/ 3080085 w 8128084"/>
              <a:gd name="connsiteY298" fmla="*/ 10419348 h 15135727"/>
              <a:gd name="connsiteX299" fmla="*/ 3248527 w 8128084"/>
              <a:gd name="connsiteY299" fmla="*/ 10539664 h 15135727"/>
              <a:gd name="connsiteX300" fmla="*/ 3320716 w 8128084"/>
              <a:gd name="connsiteY300" fmla="*/ 10659979 h 15135727"/>
              <a:gd name="connsiteX301" fmla="*/ 3465095 w 8128084"/>
              <a:gd name="connsiteY301" fmla="*/ 10659979 h 15135727"/>
              <a:gd name="connsiteX302" fmla="*/ 3441032 w 8128084"/>
              <a:gd name="connsiteY302" fmla="*/ 10491537 h 15135727"/>
              <a:gd name="connsiteX303" fmla="*/ 3356977 w 8128084"/>
              <a:gd name="connsiteY303" fmla="*/ 10408653 h 15135727"/>
              <a:gd name="connsiteX304" fmla="*/ 3348456 w 8128084"/>
              <a:gd name="connsiteY304" fmla="*/ 10282656 h 15135727"/>
              <a:gd name="connsiteX305" fmla="*/ 3198227 w 8128084"/>
              <a:gd name="connsiteY305" fmla="*/ 10319753 h 15135727"/>
              <a:gd name="connsiteX306" fmla="*/ 3152274 w 8128084"/>
              <a:gd name="connsiteY306" fmla="*/ 10250906 h 15135727"/>
              <a:gd name="connsiteX307" fmla="*/ 3176337 w 8128084"/>
              <a:gd name="connsiteY307" fmla="*/ 10178716 h 15135727"/>
              <a:gd name="connsiteX308" fmla="*/ 3104148 w 8128084"/>
              <a:gd name="connsiteY308" fmla="*/ 10154653 h 15135727"/>
              <a:gd name="connsiteX309" fmla="*/ 2975977 w 8128084"/>
              <a:gd name="connsiteY309" fmla="*/ 10167353 h 15135727"/>
              <a:gd name="connsiteX310" fmla="*/ 3007895 w 8128084"/>
              <a:gd name="connsiteY310" fmla="*/ 9962148 h 15135727"/>
              <a:gd name="connsiteX311" fmla="*/ 3176337 w 8128084"/>
              <a:gd name="connsiteY311" fmla="*/ 9889958 h 15135727"/>
              <a:gd name="connsiteX312" fmla="*/ 2959769 w 8128084"/>
              <a:gd name="connsiteY312" fmla="*/ 9504948 h 15135727"/>
              <a:gd name="connsiteX313" fmla="*/ 2791327 w 8128084"/>
              <a:gd name="connsiteY313" fmla="*/ 9456821 h 15135727"/>
              <a:gd name="connsiteX314" fmla="*/ 2574758 w 8128084"/>
              <a:gd name="connsiteY314" fmla="*/ 9336506 h 15135727"/>
              <a:gd name="connsiteX315" fmla="*/ 2671177 w 8128084"/>
              <a:gd name="connsiteY315" fmla="*/ 9189453 h 15135727"/>
              <a:gd name="connsiteX316" fmla="*/ 2684045 w 8128084"/>
              <a:gd name="connsiteY316" fmla="*/ 9109911 h 15135727"/>
              <a:gd name="connsiteX317" fmla="*/ 2580774 w 8128084"/>
              <a:gd name="connsiteY317" fmla="*/ 9069471 h 15135727"/>
              <a:gd name="connsiteX318" fmla="*/ 2546685 w 8128084"/>
              <a:gd name="connsiteY318" fmla="*/ 9051758 h 15135727"/>
              <a:gd name="connsiteX319" fmla="*/ 2436729 w 8128084"/>
              <a:gd name="connsiteY319" fmla="*/ 9056771 h 15135727"/>
              <a:gd name="connsiteX320" fmla="*/ 2372727 w 8128084"/>
              <a:gd name="connsiteY320" fmla="*/ 9259303 h 15135727"/>
              <a:gd name="connsiteX321" fmla="*/ 2261937 w 8128084"/>
              <a:gd name="connsiteY321" fmla="*/ 9168064 h 15135727"/>
              <a:gd name="connsiteX322" fmla="*/ 2237874 w 8128084"/>
              <a:gd name="connsiteY322" fmla="*/ 8999621 h 15135727"/>
              <a:gd name="connsiteX323" fmla="*/ 2079458 w 8128084"/>
              <a:gd name="connsiteY323" fmla="*/ 9020008 h 15135727"/>
              <a:gd name="connsiteX324" fmla="*/ 2026319 w 8128084"/>
              <a:gd name="connsiteY324" fmla="*/ 8827503 h 15135727"/>
              <a:gd name="connsiteX325" fmla="*/ 1833814 w 8128084"/>
              <a:gd name="connsiteY325" fmla="*/ 8822490 h 15135727"/>
              <a:gd name="connsiteX326" fmla="*/ 1705977 w 8128084"/>
              <a:gd name="connsiteY326" fmla="*/ 8941803 h 15135727"/>
              <a:gd name="connsiteX327" fmla="*/ 1693445 w 8128084"/>
              <a:gd name="connsiteY327" fmla="*/ 9048082 h 15135727"/>
              <a:gd name="connsiteX328" fmla="*/ 1575469 w 8128084"/>
              <a:gd name="connsiteY328" fmla="*/ 9099885 h 15135727"/>
              <a:gd name="connsiteX329" fmla="*/ 1477879 w 8128084"/>
              <a:gd name="connsiteY329" fmla="*/ 8936456 h 15135727"/>
              <a:gd name="connsiteX330" fmla="*/ 1347537 w 8128084"/>
              <a:gd name="connsiteY330" fmla="*/ 8879306 h 15135727"/>
              <a:gd name="connsiteX331" fmla="*/ 1220537 w 8128084"/>
              <a:gd name="connsiteY331" fmla="*/ 8799764 h 15135727"/>
              <a:gd name="connsiteX332" fmla="*/ 1106906 w 8128084"/>
              <a:gd name="connsiteY332" fmla="*/ 8783053 h 15135727"/>
              <a:gd name="connsiteX333" fmla="*/ 890337 w 8128084"/>
              <a:gd name="connsiteY333" fmla="*/ 8686800 h 15135727"/>
              <a:gd name="connsiteX334" fmla="*/ 649706 w 8128084"/>
              <a:gd name="connsiteY334" fmla="*/ 8662737 h 15135727"/>
              <a:gd name="connsiteX335" fmla="*/ 493127 w 8128084"/>
              <a:gd name="connsiteY335" fmla="*/ 8668753 h 15135727"/>
              <a:gd name="connsiteX336" fmla="*/ 385011 w 8128084"/>
              <a:gd name="connsiteY336" fmla="*/ 8566485 h 15135727"/>
              <a:gd name="connsiteX337" fmla="*/ 455027 w 8128084"/>
              <a:gd name="connsiteY337" fmla="*/ 8421103 h 15135727"/>
              <a:gd name="connsiteX338" fmla="*/ 577516 w 8128084"/>
              <a:gd name="connsiteY338" fmla="*/ 8373979 h 15135727"/>
              <a:gd name="connsiteX339" fmla="*/ 794085 w 8128084"/>
              <a:gd name="connsiteY339" fmla="*/ 8301790 h 15135727"/>
              <a:gd name="connsiteX340" fmla="*/ 745958 w 8128084"/>
              <a:gd name="connsiteY340" fmla="*/ 8133348 h 15135727"/>
              <a:gd name="connsiteX341" fmla="*/ 818148 w 8128084"/>
              <a:gd name="connsiteY341" fmla="*/ 7820527 h 15135727"/>
              <a:gd name="connsiteX342" fmla="*/ 697832 w 8128084"/>
              <a:gd name="connsiteY342" fmla="*/ 7820527 h 15135727"/>
              <a:gd name="connsiteX343" fmla="*/ 625642 w 8128084"/>
              <a:gd name="connsiteY343" fmla="*/ 7916779 h 15135727"/>
              <a:gd name="connsiteX344" fmla="*/ 457200 w 8128084"/>
              <a:gd name="connsiteY344" fmla="*/ 7820527 h 15135727"/>
              <a:gd name="connsiteX345" fmla="*/ 529390 w 8128084"/>
              <a:gd name="connsiteY345" fmla="*/ 7700211 h 15135727"/>
              <a:gd name="connsiteX346" fmla="*/ 715377 w 8128084"/>
              <a:gd name="connsiteY346" fmla="*/ 7748003 h 15135727"/>
              <a:gd name="connsiteX347" fmla="*/ 938464 w 8128084"/>
              <a:gd name="connsiteY347" fmla="*/ 7676148 h 15135727"/>
              <a:gd name="connsiteX348" fmla="*/ 1058779 w 8128084"/>
              <a:gd name="connsiteY348" fmla="*/ 7459579 h 15135727"/>
              <a:gd name="connsiteX349" fmla="*/ 1203158 w 8128084"/>
              <a:gd name="connsiteY349" fmla="*/ 7603958 h 15135727"/>
              <a:gd name="connsiteX350" fmla="*/ 1299411 w 8128084"/>
              <a:gd name="connsiteY350" fmla="*/ 7555832 h 15135727"/>
              <a:gd name="connsiteX351" fmla="*/ 1443790 w 8128084"/>
              <a:gd name="connsiteY351" fmla="*/ 7507706 h 15135727"/>
              <a:gd name="connsiteX352" fmla="*/ 1684421 w 8128084"/>
              <a:gd name="connsiteY352" fmla="*/ 7603958 h 15135727"/>
              <a:gd name="connsiteX353" fmla="*/ 1684421 w 8128084"/>
              <a:gd name="connsiteY353" fmla="*/ 7603958 h 15135727"/>
              <a:gd name="connsiteX354" fmla="*/ 1693277 w 8128084"/>
              <a:gd name="connsiteY354" fmla="*/ 7462253 h 15135727"/>
              <a:gd name="connsiteX355" fmla="*/ 1540042 w 8128084"/>
              <a:gd name="connsiteY355" fmla="*/ 7363327 h 15135727"/>
              <a:gd name="connsiteX356" fmla="*/ 1299411 w 8128084"/>
              <a:gd name="connsiteY356" fmla="*/ 7315200 h 15135727"/>
              <a:gd name="connsiteX357" fmla="*/ 1130969 w 8128084"/>
              <a:gd name="connsiteY357" fmla="*/ 7339264 h 15135727"/>
              <a:gd name="connsiteX358" fmla="*/ 1034716 w 8128084"/>
              <a:gd name="connsiteY358" fmla="*/ 7315200 h 15135727"/>
              <a:gd name="connsiteX359" fmla="*/ 982077 w 8128084"/>
              <a:gd name="connsiteY359" fmla="*/ 7113003 h 15135727"/>
              <a:gd name="connsiteX360" fmla="*/ 1155032 w 8128084"/>
              <a:gd name="connsiteY360" fmla="*/ 7050506 h 15135727"/>
              <a:gd name="connsiteX361" fmla="*/ 1155032 w 8128084"/>
              <a:gd name="connsiteY361" fmla="*/ 6930190 h 15135727"/>
              <a:gd name="connsiteX362" fmla="*/ 1155032 w 8128084"/>
              <a:gd name="connsiteY362" fmla="*/ 6761748 h 15135727"/>
              <a:gd name="connsiteX363" fmla="*/ 1203158 w 8128084"/>
              <a:gd name="connsiteY363" fmla="*/ 6617369 h 15135727"/>
              <a:gd name="connsiteX364" fmla="*/ 1409700 w 8128084"/>
              <a:gd name="connsiteY364" fmla="*/ 6517440 h 15135727"/>
              <a:gd name="connsiteX365" fmla="*/ 1443790 w 8128084"/>
              <a:gd name="connsiteY365" fmla="*/ 6328611 h 15135727"/>
              <a:gd name="connsiteX366" fmla="*/ 1419727 w 8128084"/>
              <a:gd name="connsiteY366" fmla="*/ 6208295 h 15135727"/>
              <a:gd name="connsiteX367" fmla="*/ 1275348 w 8128084"/>
              <a:gd name="connsiteY367" fmla="*/ 6304548 h 15135727"/>
              <a:gd name="connsiteX368" fmla="*/ 1178927 w 8128084"/>
              <a:gd name="connsiteY368" fmla="*/ 6281153 h 15135727"/>
              <a:gd name="connsiteX369" fmla="*/ 1242427 w 8128084"/>
              <a:gd name="connsiteY369" fmla="*/ 6173203 h 15135727"/>
              <a:gd name="connsiteX370" fmla="*/ 1323474 w 8128084"/>
              <a:gd name="connsiteY370" fmla="*/ 6015790 h 15135727"/>
              <a:gd name="connsiteX371" fmla="*/ 1597192 w 8128084"/>
              <a:gd name="connsiteY371" fmla="*/ 5941261 h 15135727"/>
              <a:gd name="connsiteX372" fmla="*/ 1527342 w 8128084"/>
              <a:gd name="connsiteY372" fmla="*/ 5833645 h 15135727"/>
              <a:gd name="connsiteX373" fmla="*/ 1395664 w 8128084"/>
              <a:gd name="connsiteY373" fmla="*/ 5824621 h 15135727"/>
              <a:gd name="connsiteX374" fmla="*/ 1179095 w 8128084"/>
              <a:gd name="connsiteY374" fmla="*/ 5799221 h 15135727"/>
              <a:gd name="connsiteX375" fmla="*/ 1153527 w 8128084"/>
              <a:gd name="connsiteY375" fmla="*/ 5919203 h 15135727"/>
              <a:gd name="connsiteX376" fmla="*/ 890337 w 8128084"/>
              <a:gd name="connsiteY376" fmla="*/ 5775158 h 15135727"/>
              <a:gd name="connsiteX377" fmla="*/ 697832 w 8128084"/>
              <a:gd name="connsiteY377" fmla="*/ 5606716 h 15135727"/>
              <a:gd name="connsiteX378" fmla="*/ 577516 w 8128084"/>
              <a:gd name="connsiteY378" fmla="*/ 5582653 h 15135727"/>
              <a:gd name="connsiteX379" fmla="*/ 697832 w 8128084"/>
              <a:gd name="connsiteY379" fmla="*/ 5775158 h 15135727"/>
              <a:gd name="connsiteX380" fmla="*/ 556627 w 8128084"/>
              <a:gd name="connsiteY380" fmla="*/ 5862053 h 15135727"/>
              <a:gd name="connsiteX381" fmla="*/ 409074 w 8128084"/>
              <a:gd name="connsiteY381" fmla="*/ 5799221 h 15135727"/>
              <a:gd name="connsiteX382" fmla="*/ 168442 w 8128084"/>
              <a:gd name="connsiteY382" fmla="*/ 5702969 h 15135727"/>
              <a:gd name="connsiteX383" fmla="*/ 264695 w 8128084"/>
              <a:gd name="connsiteY383" fmla="*/ 5558590 h 15135727"/>
              <a:gd name="connsiteX384" fmla="*/ 144379 w 8128084"/>
              <a:gd name="connsiteY384" fmla="*/ 5510464 h 15135727"/>
              <a:gd name="connsiteX385" fmla="*/ 0 w 8128084"/>
              <a:gd name="connsiteY385" fmla="*/ 5462337 h 15135727"/>
              <a:gd name="connsiteX386" fmla="*/ 96253 w 8128084"/>
              <a:gd name="connsiteY386"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42827 w 8128084"/>
              <a:gd name="connsiteY202" fmla="*/ 14383753 h 15135727"/>
              <a:gd name="connsiteX203" fmla="*/ 4403558 w 8128084"/>
              <a:gd name="connsiteY203" fmla="*/ 14437895 h 15135727"/>
              <a:gd name="connsiteX204" fmla="*/ 4340058 w 8128084"/>
              <a:gd name="connsiteY204" fmla="*/ 14475995 h 15135727"/>
              <a:gd name="connsiteX205" fmla="*/ 4303127 w 8128084"/>
              <a:gd name="connsiteY205" fmla="*/ 14364703 h 15135727"/>
              <a:gd name="connsiteX206" fmla="*/ 4276892 w 8128084"/>
              <a:gd name="connsiteY206" fmla="*/ 14296190 h 15135727"/>
              <a:gd name="connsiteX207" fmla="*/ 4235116 w 8128084"/>
              <a:gd name="connsiteY207" fmla="*/ 14341642 h 15135727"/>
              <a:gd name="connsiteX208" fmla="*/ 4162927 w 8128084"/>
              <a:gd name="connsiteY208" fmla="*/ 14389769 h 15135727"/>
              <a:gd name="connsiteX209" fmla="*/ 4137527 w 8128084"/>
              <a:gd name="connsiteY209" fmla="*/ 14364369 h 15135727"/>
              <a:gd name="connsiteX210" fmla="*/ 3998327 w 8128084"/>
              <a:gd name="connsiteY210" fmla="*/ 14409153 h 15135727"/>
              <a:gd name="connsiteX211" fmla="*/ 4023727 w 8128084"/>
              <a:gd name="connsiteY211" fmla="*/ 14275803 h 15135727"/>
              <a:gd name="connsiteX212" fmla="*/ 3915945 w 8128084"/>
              <a:gd name="connsiteY212" fmla="*/ 14289840 h 15135727"/>
              <a:gd name="connsiteX213" fmla="*/ 3801979 w 8128084"/>
              <a:gd name="connsiteY213" fmla="*/ 14293516 h 15135727"/>
              <a:gd name="connsiteX214" fmla="*/ 3719764 w 8128084"/>
              <a:gd name="connsiteY214" fmla="*/ 14415169 h 15135727"/>
              <a:gd name="connsiteX215" fmla="*/ 3625850 w 8128084"/>
              <a:gd name="connsiteY215" fmla="*/ 14616364 h 15135727"/>
              <a:gd name="connsiteX216" fmla="*/ 3513221 w 8128084"/>
              <a:gd name="connsiteY216" fmla="*/ 14726653 h 15135727"/>
              <a:gd name="connsiteX217" fmla="*/ 3583071 w 8128084"/>
              <a:gd name="connsiteY217" fmla="*/ 14832932 h 15135727"/>
              <a:gd name="connsiteX218" fmla="*/ 3633537 w 8128084"/>
              <a:gd name="connsiteY218" fmla="*/ 14967285 h 15135727"/>
              <a:gd name="connsiteX219" fmla="*/ 3609474 w 8128084"/>
              <a:gd name="connsiteY219" fmla="*/ 15087600 h 15135727"/>
              <a:gd name="connsiteX220" fmla="*/ 3479132 w 8128084"/>
              <a:gd name="connsiteY220" fmla="*/ 14975974 h 15135727"/>
              <a:gd name="connsiteX221" fmla="*/ 3304340 w 8128084"/>
              <a:gd name="connsiteY221" fmla="*/ 14949237 h 15135727"/>
              <a:gd name="connsiteX222" fmla="*/ 3261227 w 8128084"/>
              <a:gd name="connsiteY222" fmla="*/ 14787145 h 15135727"/>
              <a:gd name="connsiteX223" fmla="*/ 3128211 w 8128084"/>
              <a:gd name="connsiteY223" fmla="*/ 14919158 h 15135727"/>
              <a:gd name="connsiteX224" fmla="*/ 3090277 w 8128084"/>
              <a:gd name="connsiteY224" fmla="*/ 15075903 h 15135727"/>
              <a:gd name="connsiteX225" fmla="*/ 2959769 w 8128084"/>
              <a:gd name="connsiteY225" fmla="*/ 15135727 h 15135727"/>
              <a:gd name="connsiteX226" fmla="*/ 2891256 w 8128084"/>
              <a:gd name="connsiteY226" fmla="*/ 14945895 h 15135727"/>
              <a:gd name="connsiteX227" fmla="*/ 2829927 w 8128084"/>
              <a:gd name="connsiteY227" fmla="*/ 14872703 h 15135727"/>
              <a:gd name="connsiteX228" fmla="*/ 2887579 w 8128084"/>
              <a:gd name="connsiteY228" fmla="*/ 14774779 h 15135727"/>
              <a:gd name="connsiteX229" fmla="*/ 2779127 w 8128084"/>
              <a:gd name="connsiteY229" fmla="*/ 14694903 h 15135727"/>
              <a:gd name="connsiteX230" fmla="*/ 2839453 w 8128084"/>
              <a:gd name="connsiteY230" fmla="*/ 14582274 h 15135727"/>
              <a:gd name="connsiteX231" fmla="*/ 2935706 w 8128084"/>
              <a:gd name="connsiteY231" fmla="*/ 14510085 h 15135727"/>
              <a:gd name="connsiteX232" fmla="*/ 2948406 w 8128084"/>
              <a:gd name="connsiteY232" fmla="*/ 14554535 h 15135727"/>
              <a:gd name="connsiteX233" fmla="*/ 2855327 w 8128084"/>
              <a:gd name="connsiteY233" fmla="*/ 14371053 h 15135727"/>
              <a:gd name="connsiteX234" fmla="*/ 3014077 w 8128084"/>
              <a:gd name="connsiteY234" fmla="*/ 14447253 h 15135727"/>
              <a:gd name="connsiteX235" fmla="*/ 3029285 w 8128084"/>
              <a:gd name="connsiteY235" fmla="*/ 14363032 h 15135727"/>
              <a:gd name="connsiteX236" fmla="*/ 3152274 w 8128084"/>
              <a:gd name="connsiteY236" fmla="*/ 14341642 h 15135727"/>
              <a:gd name="connsiteX237" fmla="*/ 3226135 w 8128084"/>
              <a:gd name="connsiteY237" fmla="*/ 14269453 h 15135727"/>
              <a:gd name="connsiteX238" fmla="*/ 3152274 w 8128084"/>
              <a:gd name="connsiteY238" fmla="*/ 14197264 h 15135727"/>
              <a:gd name="connsiteX239" fmla="*/ 3152274 w 8128084"/>
              <a:gd name="connsiteY239" fmla="*/ 14052885 h 15135727"/>
              <a:gd name="connsiteX240" fmla="*/ 3086435 w 8128084"/>
              <a:gd name="connsiteY240" fmla="*/ 14037845 h 15135727"/>
              <a:gd name="connsiteX241" fmla="*/ 3056021 w 8128084"/>
              <a:gd name="connsiteY241" fmla="*/ 14153148 h 15135727"/>
              <a:gd name="connsiteX242" fmla="*/ 2935706 w 8128084"/>
              <a:gd name="connsiteY242" fmla="*/ 14076948 h 15135727"/>
              <a:gd name="connsiteX243" fmla="*/ 2863516 w 8128084"/>
              <a:gd name="connsiteY243" fmla="*/ 14093324 h 15135727"/>
              <a:gd name="connsiteX244" fmla="*/ 2804527 w 8128084"/>
              <a:gd name="connsiteY244" fmla="*/ 14218653 h 15135727"/>
              <a:gd name="connsiteX245" fmla="*/ 2719137 w 8128084"/>
              <a:gd name="connsiteY245" fmla="*/ 14197264 h 15135727"/>
              <a:gd name="connsiteX246" fmla="*/ 2653298 w 8128084"/>
              <a:gd name="connsiteY246" fmla="*/ 14248064 h 15135727"/>
              <a:gd name="connsiteX247" fmla="*/ 2560721 w 8128084"/>
              <a:gd name="connsiteY247" fmla="*/ 14150474 h 15135727"/>
              <a:gd name="connsiteX248" fmla="*/ 2436729 w 8128084"/>
              <a:gd name="connsiteY248" fmla="*/ 13804566 h 15135727"/>
              <a:gd name="connsiteX249" fmla="*/ 2550527 w 8128084"/>
              <a:gd name="connsiteY249" fmla="*/ 13805903 h 15135727"/>
              <a:gd name="connsiteX250" fmla="*/ 2729498 w 8128084"/>
              <a:gd name="connsiteY250" fmla="*/ 13812253 h 15135727"/>
              <a:gd name="connsiteX251" fmla="*/ 2633077 w 8128084"/>
              <a:gd name="connsiteY251" fmla="*/ 13755103 h 15135727"/>
              <a:gd name="connsiteX252" fmla="*/ 2553369 w 8128084"/>
              <a:gd name="connsiteY252" fmla="*/ 13475369 h 15135727"/>
              <a:gd name="connsiteX253" fmla="*/ 2658645 w 8128084"/>
              <a:gd name="connsiteY253" fmla="*/ 13224711 h 15135727"/>
              <a:gd name="connsiteX254" fmla="*/ 2719137 w 8128084"/>
              <a:gd name="connsiteY254" fmla="*/ 13042232 h 15135727"/>
              <a:gd name="connsiteX255" fmla="*/ 2791327 w 8128084"/>
              <a:gd name="connsiteY255" fmla="*/ 12945979 h 15135727"/>
              <a:gd name="connsiteX256" fmla="*/ 2969627 w 8128084"/>
              <a:gd name="connsiteY256" fmla="*/ 12929603 h 15135727"/>
              <a:gd name="connsiteX257" fmla="*/ 3031958 w 8128084"/>
              <a:gd name="connsiteY257" fmla="*/ 13090358 h 15135727"/>
              <a:gd name="connsiteX258" fmla="*/ 3102977 w 8128084"/>
              <a:gd name="connsiteY258" fmla="*/ 12974053 h 15135727"/>
              <a:gd name="connsiteX259" fmla="*/ 3043321 w 8128084"/>
              <a:gd name="connsiteY259" fmla="*/ 12836024 h 15135727"/>
              <a:gd name="connsiteX260" fmla="*/ 2849479 w 8128084"/>
              <a:gd name="connsiteY260" fmla="*/ 12815637 h 15135727"/>
              <a:gd name="connsiteX261" fmla="*/ 2815390 w 8128084"/>
              <a:gd name="connsiteY261" fmla="*/ 12777537 h 15135727"/>
              <a:gd name="connsiteX262" fmla="*/ 2887077 w 8128084"/>
              <a:gd name="connsiteY262" fmla="*/ 12586703 h 15135727"/>
              <a:gd name="connsiteX263" fmla="*/ 3153777 w 8128084"/>
              <a:gd name="connsiteY263" fmla="*/ 12516853 h 15135727"/>
              <a:gd name="connsiteX264" fmla="*/ 3239837 w 8128084"/>
              <a:gd name="connsiteY264" fmla="*/ 12311314 h 15135727"/>
              <a:gd name="connsiteX265" fmla="*/ 3104148 w 8128084"/>
              <a:gd name="connsiteY265" fmla="*/ 12320337 h 15135727"/>
              <a:gd name="connsiteX266" fmla="*/ 3040648 w 8128084"/>
              <a:gd name="connsiteY266" fmla="*/ 12320337 h 15135727"/>
              <a:gd name="connsiteX267" fmla="*/ 2956927 w 8128084"/>
              <a:gd name="connsiteY267" fmla="*/ 12237453 h 15135727"/>
              <a:gd name="connsiteX268" fmla="*/ 3007895 w 8128084"/>
              <a:gd name="connsiteY268" fmla="*/ 12079706 h 15135727"/>
              <a:gd name="connsiteX269" fmla="*/ 2810042 w 8128084"/>
              <a:gd name="connsiteY269" fmla="*/ 11954377 h 15135727"/>
              <a:gd name="connsiteX270" fmla="*/ 2863516 w 8128084"/>
              <a:gd name="connsiteY270" fmla="*/ 11694695 h 15135727"/>
              <a:gd name="connsiteX271" fmla="*/ 2817227 w 8128084"/>
              <a:gd name="connsiteY271" fmla="*/ 11507203 h 15135727"/>
              <a:gd name="connsiteX272" fmla="*/ 2911642 w 8128084"/>
              <a:gd name="connsiteY272" fmla="*/ 11454064 h 15135727"/>
              <a:gd name="connsiteX273" fmla="*/ 2988677 w 8128084"/>
              <a:gd name="connsiteY273" fmla="*/ 11494503 h 15135727"/>
              <a:gd name="connsiteX274" fmla="*/ 3011571 w 8128084"/>
              <a:gd name="connsiteY274" fmla="*/ 11454064 h 15135727"/>
              <a:gd name="connsiteX275" fmla="*/ 2850482 w 8128084"/>
              <a:gd name="connsiteY275" fmla="*/ 11381874 h 15135727"/>
              <a:gd name="connsiteX276" fmla="*/ 2993858 w 8128084"/>
              <a:gd name="connsiteY276" fmla="*/ 11266571 h 15135727"/>
              <a:gd name="connsiteX277" fmla="*/ 3007895 w 8128084"/>
              <a:gd name="connsiteY277" fmla="*/ 11189369 h 15135727"/>
              <a:gd name="connsiteX278" fmla="*/ 2874879 w 8128084"/>
              <a:gd name="connsiteY278" fmla="*/ 11179342 h 15135727"/>
              <a:gd name="connsiteX279" fmla="*/ 2919329 w 8128084"/>
              <a:gd name="connsiteY279" fmla="*/ 11023600 h 15135727"/>
              <a:gd name="connsiteX280" fmla="*/ 2887579 w 8128084"/>
              <a:gd name="connsiteY280" fmla="*/ 10924674 h 15135727"/>
              <a:gd name="connsiteX281" fmla="*/ 2760914 w 8128084"/>
              <a:gd name="connsiteY281" fmla="*/ 11065377 h 15135727"/>
              <a:gd name="connsiteX282" fmla="*/ 2667000 w 8128084"/>
              <a:gd name="connsiteY282" fmla="*/ 10969124 h 15135727"/>
              <a:gd name="connsiteX283" fmla="*/ 2607845 w 8128084"/>
              <a:gd name="connsiteY283" fmla="*/ 11071727 h 15135727"/>
              <a:gd name="connsiteX284" fmla="*/ 2526632 w 8128084"/>
              <a:gd name="connsiteY284" fmla="*/ 11117179 h 15135727"/>
              <a:gd name="connsiteX285" fmla="*/ 2410827 w 8128084"/>
              <a:gd name="connsiteY285" fmla="*/ 11100803 h 15135727"/>
              <a:gd name="connsiteX286" fmla="*/ 2334127 w 8128084"/>
              <a:gd name="connsiteY286" fmla="*/ 10996864 h 15135727"/>
              <a:gd name="connsiteX287" fmla="*/ 2358190 w 8128084"/>
              <a:gd name="connsiteY287" fmla="*/ 10732169 h 15135727"/>
              <a:gd name="connsiteX288" fmla="*/ 2372227 w 8128084"/>
              <a:gd name="connsiteY288" fmla="*/ 10689390 h 15135727"/>
              <a:gd name="connsiteX289" fmla="*/ 2533316 w 8128084"/>
              <a:gd name="connsiteY289" fmla="*/ 10574087 h 15135727"/>
              <a:gd name="connsiteX290" fmla="*/ 2598821 w 8128084"/>
              <a:gd name="connsiteY290" fmla="*/ 10684042 h 15135727"/>
              <a:gd name="connsiteX291" fmla="*/ 2683877 w 8128084"/>
              <a:gd name="connsiteY291" fmla="*/ 10745203 h 15135727"/>
              <a:gd name="connsiteX292" fmla="*/ 2767264 w 8128084"/>
              <a:gd name="connsiteY292" fmla="*/ 10684042 h 15135727"/>
              <a:gd name="connsiteX293" fmla="*/ 2646948 w 8128084"/>
              <a:gd name="connsiteY293" fmla="*/ 10515600 h 15135727"/>
              <a:gd name="connsiteX294" fmla="*/ 2815390 w 8128084"/>
              <a:gd name="connsiteY294" fmla="*/ 10395285 h 15135727"/>
              <a:gd name="connsiteX295" fmla="*/ 2899777 w 8128084"/>
              <a:gd name="connsiteY295" fmla="*/ 10453103 h 15135727"/>
              <a:gd name="connsiteX296" fmla="*/ 2899777 w 8128084"/>
              <a:gd name="connsiteY296" fmla="*/ 10586453 h 15135727"/>
              <a:gd name="connsiteX297" fmla="*/ 2982327 w 8128084"/>
              <a:gd name="connsiteY297" fmla="*/ 10459453 h 15135727"/>
              <a:gd name="connsiteX298" fmla="*/ 3080085 w 8128084"/>
              <a:gd name="connsiteY298" fmla="*/ 10419348 h 15135727"/>
              <a:gd name="connsiteX299" fmla="*/ 3248527 w 8128084"/>
              <a:gd name="connsiteY299" fmla="*/ 10539664 h 15135727"/>
              <a:gd name="connsiteX300" fmla="*/ 3320716 w 8128084"/>
              <a:gd name="connsiteY300" fmla="*/ 10659979 h 15135727"/>
              <a:gd name="connsiteX301" fmla="*/ 3465095 w 8128084"/>
              <a:gd name="connsiteY301" fmla="*/ 10659979 h 15135727"/>
              <a:gd name="connsiteX302" fmla="*/ 3441032 w 8128084"/>
              <a:gd name="connsiteY302" fmla="*/ 10491537 h 15135727"/>
              <a:gd name="connsiteX303" fmla="*/ 3356977 w 8128084"/>
              <a:gd name="connsiteY303" fmla="*/ 10408653 h 15135727"/>
              <a:gd name="connsiteX304" fmla="*/ 3348456 w 8128084"/>
              <a:gd name="connsiteY304" fmla="*/ 10282656 h 15135727"/>
              <a:gd name="connsiteX305" fmla="*/ 3198227 w 8128084"/>
              <a:gd name="connsiteY305" fmla="*/ 10319753 h 15135727"/>
              <a:gd name="connsiteX306" fmla="*/ 3152274 w 8128084"/>
              <a:gd name="connsiteY306" fmla="*/ 10250906 h 15135727"/>
              <a:gd name="connsiteX307" fmla="*/ 3176337 w 8128084"/>
              <a:gd name="connsiteY307" fmla="*/ 10178716 h 15135727"/>
              <a:gd name="connsiteX308" fmla="*/ 3104148 w 8128084"/>
              <a:gd name="connsiteY308" fmla="*/ 10154653 h 15135727"/>
              <a:gd name="connsiteX309" fmla="*/ 2975977 w 8128084"/>
              <a:gd name="connsiteY309" fmla="*/ 10167353 h 15135727"/>
              <a:gd name="connsiteX310" fmla="*/ 3007895 w 8128084"/>
              <a:gd name="connsiteY310" fmla="*/ 9962148 h 15135727"/>
              <a:gd name="connsiteX311" fmla="*/ 3176337 w 8128084"/>
              <a:gd name="connsiteY311" fmla="*/ 9889958 h 15135727"/>
              <a:gd name="connsiteX312" fmla="*/ 2959769 w 8128084"/>
              <a:gd name="connsiteY312" fmla="*/ 9504948 h 15135727"/>
              <a:gd name="connsiteX313" fmla="*/ 2791327 w 8128084"/>
              <a:gd name="connsiteY313" fmla="*/ 9456821 h 15135727"/>
              <a:gd name="connsiteX314" fmla="*/ 2574758 w 8128084"/>
              <a:gd name="connsiteY314" fmla="*/ 9336506 h 15135727"/>
              <a:gd name="connsiteX315" fmla="*/ 2671177 w 8128084"/>
              <a:gd name="connsiteY315" fmla="*/ 9189453 h 15135727"/>
              <a:gd name="connsiteX316" fmla="*/ 2684045 w 8128084"/>
              <a:gd name="connsiteY316" fmla="*/ 9109911 h 15135727"/>
              <a:gd name="connsiteX317" fmla="*/ 2580774 w 8128084"/>
              <a:gd name="connsiteY317" fmla="*/ 9069471 h 15135727"/>
              <a:gd name="connsiteX318" fmla="*/ 2546685 w 8128084"/>
              <a:gd name="connsiteY318" fmla="*/ 9051758 h 15135727"/>
              <a:gd name="connsiteX319" fmla="*/ 2436729 w 8128084"/>
              <a:gd name="connsiteY319" fmla="*/ 9056771 h 15135727"/>
              <a:gd name="connsiteX320" fmla="*/ 2372727 w 8128084"/>
              <a:gd name="connsiteY320" fmla="*/ 9259303 h 15135727"/>
              <a:gd name="connsiteX321" fmla="*/ 2261937 w 8128084"/>
              <a:gd name="connsiteY321" fmla="*/ 9168064 h 15135727"/>
              <a:gd name="connsiteX322" fmla="*/ 2237874 w 8128084"/>
              <a:gd name="connsiteY322" fmla="*/ 8999621 h 15135727"/>
              <a:gd name="connsiteX323" fmla="*/ 2079458 w 8128084"/>
              <a:gd name="connsiteY323" fmla="*/ 9020008 h 15135727"/>
              <a:gd name="connsiteX324" fmla="*/ 2026319 w 8128084"/>
              <a:gd name="connsiteY324" fmla="*/ 8827503 h 15135727"/>
              <a:gd name="connsiteX325" fmla="*/ 1833814 w 8128084"/>
              <a:gd name="connsiteY325" fmla="*/ 8822490 h 15135727"/>
              <a:gd name="connsiteX326" fmla="*/ 1705977 w 8128084"/>
              <a:gd name="connsiteY326" fmla="*/ 8941803 h 15135727"/>
              <a:gd name="connsiteX327" fmla="*/ 1693445 w 8128084"/>
              <a:gd name="connsiteY327" fmla="*/ 9048082 h 15135727"/>
              <a:gd name="connsiteX328" fmla="*/ 1575469 w 8128084"/>
              <a:gd name="connsiteY328" fmla="*/ 9099885 h 15135727"/>
              <a:gd name="connsiteX329" fmla="*/ 1477879 w 8128084"/>
              <a:gd name="connsiteY329" fmla="*/ 8936456 h 15135727"/>
              <a:gd name="connsiteX330" fmla="*/ 1347537 w 8128084"/>
              <a:gd name="connsiteY330" fmla="*/ 8879306 h 15135727"/>
              <a:gd name="connsiteX331" fmla="*/ 1220537 w 8128084"/>
              <a:gd name="connsiteY331" fmla="*/ 8799764 h 15135727"/>
              <a:gd name="connsiteX332" fmla="*/ 1106906 w 8128084"/>
              <a:gd name="connsiteY332" fmla="*/ 8783053 h 15135727"/>
              <a:gd name="connsiteX333" fmla="*/ 890337 w 8128084"/>
              <a:gd name="connsiteY333" fmla="*/ 8686800 h 15135727"/>
              <a:gd name="connsiteX334" fmla="*/ 649706 w 8128084"/>
              <a:gd name="connsiteY334" fmla="*/ 8662737 h 15135727"/>
              <a:gd name="connsiteX335" fmla="*/ 493127 w 8128084"/>
              <a:gd name="connsiteY335" fmla="*/ 8668753 h 15135727"/>
              <a:gd name="connsiteX336" fmla="*/ 385011 w 8128084"/>
              <a:gd name="connsiteY336" fmla="*/ 8566485 h 15135727"/>
              <a:gd name="connsiteX337" fmla="*/ 455027 w 8128084"/>
              <a:gd name="connsiteY337" fmla="*/ 8421103 h 15135727"/>
              <a:gd name="connsiteX338" fmla="*/ 577516 w 8128084"/>
              <a:gd name="connsiteY338" fmla="*/ 8373979 h 15135727"/>
              <a:gd name="connsiteX339" fmla="*/ 794085 w 8128084"/>
              <a:gd name="connsiteY339" fmla="*/ 8301790 h 15135727"/>
              <a:gd name="connsiteX340" fmla="*/ 745958 w 8128084"/>
              <a:gd name="connsiteY340" fmla="*/ 8133348 h 15135727"/>
              <a:gd name="connsiteX341" fmla="*/ 818148 w 8128084"/>
              <a:gd name="connsiteY341" fmla="*/ 7820527 h 15135727"/>
              <a:gd name="connsiteX342" fmla="*/ 697832 w 8128084"/>
              <a:gd name="connsiteY342" fmla="*/ 7820527 h 15135727"/>
              <a:gd name="connsiteX343" fmla="*/ 625642 w 8128084"/>
              <a:gd name="connsiteY343" fmla="*/ 7916779 h 15135727"/>
              <a:gd name="connsiteX344" fmla="*/ 457200 w 8128084"/>
              <a:gd name="connsiteY344" fmla="*/ 7820527 h 15135727"/>
              <a:gd name="connsiteX345" fmla="*/ 529390 w 8128084"/>
              <a:gd name="connsiteY345" fmla="*/ 7700211 h 15135727"/>
              <a:gd name="connsiteX346" fmla="*/ 715377 w 8128084"/>
              <a:gd name="connsiteY346" fmla="*/ 7748003 h 15135727"/>
              <a:gd name="connsiteX347" fmla="*/ 938464 w 8128084"/>
              <a:gd name="connsiteY347" fmla="*/ 7676148 h 15135727"/>
              <a:gd name="connsiteX348" fmla="*/ 1058779 w 8128084"/>
              <a:gd name="connsiteY348" fmla="*/ 7459579 h 15135727"/>
              <a:gd name="connsiteX349" fmla="*/ 1203158 w 8128084"/>
              <a:gd name="connsiteY349" fmla="*/ 7603958 h 15135727"/>
              <a:gd name="connsiteX350" fmla="*/ 1299411 w 8128084"/>
              <a:gd name="connsiteY350" fmla="*/ 7555832 h 15135727"/>
              <a:gd name="connsiteX351" fmla="*/ 1443790 w 8128084"/>
              <a:gd name="connsiteY351" fmla="*/ 7507706 h 15135727"/>
              <a:gd name="connsiteX352" fmla="*/ 1684421 w 8128084"/>
              <a:gd name="connsiteY352" fmla="*/ 7603958 h 15135727"/>
              <a:gd name="connsiteX353" fmla="*/ 1684421 w 8128084"/>
              <a:gd name="connsiteY353" fmla="*/ 7603958 h 15135727"/>
              <a:gd name="connsiteX354" fmla="*/ 1693277 w 8128084"/>
              <a:gd name="connsiteY354" fmla="*/ 7462253 h 15135727"/>
              <a:gd name="connsiteX355" fmla="*/ 1540042 w 8128084"/>
              <a:gd name="connsiteY355" fmla="*/ 7363327 h 15135727"/>
              <a:gd name="connsiteX356" fmla="*/ 1299411 w 8128084"/>
              <a:gd name="connsiteY356" fmla="*/ 7315200 h 15135727"/>
              <a:gd name="connsiteX357" fmla="*/ 1130969 w 8128084"/>
              <a:gd name="connsiteY357" fmla="*/ 7339264 h 15135727"/>
              <a:gd name="connsiteX358" fmla="*/ 1034716 w 8128084"/>
              <a:gd name="connsiteY358" fmla="*/ 7315200 h 15135727"/>
              <a:gd name="connsiteX359" fmla="*/ 982077 w 8128084"/>
              <a:gd name="connsiteY359" fmla="*/ 7113003 h 15135727"/>
              <a:gd name="connsiteX360" fmla="*/ 1155032 w 8128084"/>
              <a:gd name="connsiteY360" fmla="*/ 7050506 h 15135727"/>
              <a:gd name="connsiteX361" fmla="*/ 1155032 w 8128084"/>
              <a:gd name="connsiteY361" fmla="*/ 6930190 h 15135727"/>
              <a:gd name="connsiteX362" fmla="*/ 1155032 w 8128084"/>
              <a:gd name="connsiteY362" fmla="*/ 6761748 h 15135727"/>
              <a:gd name="connsiteX363" fmla="*/ 1203158 w 8128084"/>
              <a:gd name="connsiteY363" fmla="*/ 6617369 h 15135727"/>
              <a:gd name="connsiteX364" fmla="*/ 1409700 w 8128084"/>
              <a:gd name="connsiteY364" fmla="*/ 6517440 h 15135727"/>
              <a:gd name="connsiteX365" fmla="*/ 1443790 w 8128084"/>
              <a:gd name="connsiteY365" fmla="*/ 6328611 h 15135727"/>
              <a:gd name="connsiteX366" fmla="*/ 1419727 w 8128084"/>
              <a:gd name="connsiteY366" fmla="*/ 6208295 h 15135727"/>
              <a:gd name="connsiteX367" fmla="*/ 1275348 w 8128084"/>
              <a:gd name="connsiteY367" fmla="*/ 6304548 h 15135727"/>
              <a:gd name="connsiteX368" fmla="*/ 1178927 w 8128084"/>
              <a:gd name="connsiteY368" fmla="*/ 6281153 h 15135727"/>
              <a:gd name="connsiteX369" fmla="*/ 1242427 w 8128084"/>
              <a:gd name="connsiteY369" fmla="*/ 6173203 h 15135727"/>
              <a:gd name="connsiteX370" fmla="*/ 1323474 w 8128084"/>
              <a:gd name="connsiteY370" fmla="*/ 6015790 h 15135727"/>
              <a:gd name="connsiteX371" fmla="*/ 1597192 w 8128084"/>
              <a:gd name="connsiteY371" fmla="*/ 5941261 h 15135727"/>
              <a:gd name="connsiteX372" fmla="*/ 1527342 w 8128084"/>
              <a:gd name="connsiteY372" fmla="*/ 5833645 h 15135727"/>
              <a:gd name="connsiteX373" fmla="*/ 1395664 w 8128084"/>
              <a:gd name="connsiteY373" fmla="*/ 5824621 h 15135727"/>
              <a:gd name="connsiteX374" fmla="*/ 1179095 w 8128084"/>
              <a:gd name="connsiteY374" fmla="*/ 5799221 h 15135727"/>
              <a:gd name="connsiteX375" fmla="*/ 1153527 w 8128084"/>
              <a:gd name="connsiteY375" fmla="*/ 5919203 h 15135727"/>
              <a:gd name="connsiteX376" fmla="*/ 890337 w 8128084"/>
              <a:gd name="connsiteY376" fmla="*/ 5775158 h 15135727"/>
              <a:gd name="connsiteX377" fmla="*/ 697832 w 8128084"/>
              <a:gd name="connsiteY377" fmla="*/ 5606716 h 15135727"/>
              <a:gd name="connsiteX378" fmla="*/ 577516 w 8128084"/>
              <a:gd name="connsiteY378" fmla="*/ 5582653 h 15135727"/>
              <a:gd name="connsiteX379" fmla="*/ 697832 w 8128084"/>
              <a:gd name="connsiteY379" fmla="*/ 5775158 h 15135727"/>
              <a:gd name="connsiteX380" fmla="*/ 556627 w 8128084"/>
              <a:gd name="connsiteY380" fmla="*/ 5862053 h 15135727"/>
              <a:gd name="connsiteX381" fmla="*/ 351924 w 8128084"/>
              <a:gd name="connsiteY381" fmla="*/ 5869071 h 15135727"/>
              <a:gd name="connsiteX382" fmla="*/ 168442 w 8128084"/>
              <a:gd name="connsiteY382" fmla="*/ 5702969 h 15135727"/>
              <a:gd name="connsiteX383" fmla="*/ 264695 w 8128084"/>
              <a:gd name="connsiteY383" fmla="*/ 5558590 h 15135727"/>
              <a:gd name="connsiteX384" fmla="*/ 144379 w 8128084"/>
              <a:gd name="connsiteY384" fmla="*/ 5510464 h 15135727"/>
              <a:gd name="connsiteX385" fmla="*/ 0 w 8128084"/>
              <a:gd name="connsiteY385" fmla="*/ 5462337 h 15135727"/>
              <a:gd name="connsiteX386" fmla="*/ 96253 w 8128084"/>
              <a:gd name="connsiteY386"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42827 w 8128084"/>
              <a:gd name="connsiteY202" fmla="*/ 14383753 h 15135727"/>
              <a:gd name="connsiteX203" fmla="*/ 4403558 w 8128084"/>
              <a:gd name="connsiteY203" fmla="*/ 14437895 h 15135727"/>
              <a:gd name="connsiteX204" fmla="*/ 4340058 w 8128084"/>
              <a:gd name="connsiteY204" fmla="*/ 14475995 h 15135727"/>
              <a:gd name="connsiteX205" fmla="*/ 4303127 w 8128084"/>
              <a:gd name="connsiteY205" fmla="*/ 14364703 h 15135727"/>
              <a:gd name="connsiteX206" fmla="*/ 4276892 w 8128084"/>
              <a:gd name="connsiteY206" fmla="*/ 14296190 h 15135727"/>
              <a:gd name="connsiteX207" fmla="*/ 4235116 w 8128084"/>
              <a:gd name="connsiteY207" fmla="*/ 14341642 h 15135727"/>
              <a:gd name="connsiteX208" fmla="*/ 4162927 w 8128084"/>
              <a:gd name="connsiteY208" fmla="*/ 14389769 h 15135727"/>
              <a:gd name="connsiteX209" fmla="*/ 4137527 w 8128084"/>
              <a:gd name="connsiteY209" fmla="*/ 14364369 h 15135727"/>
              <a:gd name="connsiteX210" fmla="*/ 3998327 w 8128084"/>
              <a:gd name="connsiteY210" fmla="*/ 14409153 h 15135727"/>
              <a:gd name="connsiteX211" fmla="*/ 4023727 w 8128084"/>
              <a:gd name="connsiteY211" fmla="*/ 14275803 h 15135727"/>
              <a:gd name="connsiteX212" fmla="*/ 3915945 w 8128084"/>
              <a:gd name="connsiteY212" fmla="*/ 14289840 h 15135727"/>
              <a:gd name="connsiteX213" fmla="*/ 3801979 w 8128084"/>
              <a:gd name="connsiteY213" fmla="*/ 14293516 h 15135727"/>
              <a:gd name="connsiteX214" fmla="*/ 3719764 w 8128084"/>
              <a:gd name="connsiteY214" fmla="*/ 14415169 h 15135727"/>
              <a:gd name="connsiteX215" fmla="*/ 3625850 w 8128084"/>
              <a:gd name="connsiteY215" fmla="*/ 14616364 h 15135727"/>
              <a:gd name="connsiteX216" fmla="*/ 3513221 w 8128084"/>
              <a:gd name="connsiteY216" fmla="*/ 14726653 h 15135727"/>
              <a:gd name="connsiteX217" fmla="*/ 3583071 w 8128084"/>
              <a:gd name="connsiteY217" fmla="*/ 14832932 h 15135727"/>
              <a:gd name="connsiteX218" fmla="*/ 3633537 w 8128084"/>
              <a:gd name="connsiteY218" fmla="*/ 14967285 h 15135727"/>
              <a:gd name="connsiteX219" fmla="*/ 3609474 w 8128084"/>
              <a:gd name="connsiteY219" fmla="*/ 15087600 h 15135727"/>
              <a:gd name="connsiteX220" fmla="*/ 3479132 w 8128084"/>
              <a:gd name="connsiteY220" fmla="*/ 14975974 h 15135727"/>
              <a:gd name="connsiteX221" fmla="*/ 3304340 w 8128084"/>
              <a:gd name="connsiteY221" fmla="*/ 14949237 h 15135727"/>
              <a:gd name="connsiteX222" fmla="*/ 3261227 w 8128084"/>
              <a:gd name="connsiteY222" fmla="*/ 14787145 h 15135727"/>
              <a:gd name="connsiteX223" fmla="*/ 3128211 w 8128084"/>
              <a:gd name="connsiteY223" fmla="*/ 14919158 h 15135727"/>
              <a:gd name="connsiteX224" fmla="*/ 3090277 w 8128084"/>
              <a:gd name="connsiteY224" fmla="*/ 15075903 h 15135727"/>
              <a:gd name="connsiteX225" fmla="*/ 2959769 w 8128084"/>
              <a:gd name="connsiteY225" fmla="*/ 15135727 h 15135727"/>
              <a:gd name="connsiteX226" fmla="*/ 2891256 w 8128084"/>
              <a:gd name="connsiteY226" fmla="*/ 14945895 h 15135727"/>
              <a:gd name="connsiteX227" fmla="*/ 2829927 w 8128084"/>
              <a:gd name="connsiteY227" fmla="*/ 14872703 h 15135727"/>
              <a:gd name="connsiteX228" fmla="*/ 2887579 w 8128084"/>
              <a:gd name="connsiteY228" fmla="*/ 14774779 h 15135727"/>
              <a:gd name="connsiteX229" fmla="*/ 2779127 w 8128084"/>
              <a:gd name="connsiteY229" fmla="*/ 14694903 h 15135727"/>
              <a:gd name="connsiteX230" fmla="*/ 2839453 w 8128084"/>
              <a:gd name="connsiteY230" fmla="*/ 14582274 h 15135727"/>
              <a:gd name="connsiteX231" fmla="*/ 2935706 w 8128084"/>
              <a:gd name="connsiteY231" fmla="*/ 14510085 h 15135727"/>
              <a:gd name="connsiteX232" fmla="*/ 2948406 w 8128084"/>
              <a:gd name="connsiteY232" fmla="*/ 14554535 h 15135727"/>
              <a:gd name="connsiteX233" fmla="*/ 2855327 w 8128084"/>
              <a:gd name="connsiteY233" fmla="*/ 14371053 h 15135727"/>
              <a:gd name="connsiteX234" fmla="*/ 3014077 w 8128084"/>
              <a:gd name="connsiteY234" fmla="*/ 14447253 h 15135727"/>
              <a:gd name="connsiteX235" fmla="*/ 3029285 w 8128084"/>
              <a:gd name="connsiteY235" fmla="*/ 14363032 h 15135727"/>
              <a:gd name="connsiteX236" fmla="*/ 3152274 w 8128084"/>
              <a:gd name="connsiteY236" fmla="*/ 14341642 h 15135727"/>
              <a:gd name="connsiteX237" fmla="*/ 3226135 w 8128084"/>
              <a:gd name="connsiteY237" fmla="*/ 14269453 h 15135727"/>
              <a:gd name="connsiteX238" fmla="*/ 3152274 w 8128084"/>
              <a:gd name="connsiteY238" fmla="*/ 14197264 h 15135727"/>
              <a:gd name="connsiteX239" fmla="*/ 3152274 w 8128084"/>
              <a:gd name="connsiteY239" fmla="*/ 14052885 h 15135727"/>
              <a:gd name="connsiteX240" fmla="*/ 3086435 w 8128084"/>
              <a:gd name="connsiteY240" fmla="*/ 14037845 h 15135727"/>
              <a:gd name="connsiteX241" fmla="*/ 3056021 w 8128084"/>
              <a:gd name="connsiteY241" fmla="*/ 14153148 h 15135727"/>
              <a:gd name="connsiteX242" fmla="*/ 2935706 w 8128084"/>
              <a:gd name="connsiteY242" fmla="*/ 14076948 h 15135727"/>
              <a:gd name="connsiteX243" fmla="*/ 2863516 w 8128084"/>
              <a:gd name="connsiteY243" fmla="*/ 14093324 h 15135727"/>
              <a:gd name="connsiteX244" fmla="*/ 2804527 w 8128084"/>
              <a:gd name="connsiteY244" fmla="*/ 14218653 h 15135727"/>
              <a:gd name="connsiteX245" fmla="*/ 2719137 w 8128084"/>
              <a:gd name="connsiteY245" fmla="*/ 14197264 h 15135727"/>
              <a:gd name="connsiteX246" fmla="*/ 2653298 w 8128084"/>
              <a:gd name="connsiteY246" fmla="*/ 14248064 h 15135727"/>
              <a:gd name="connsiteX247" fmla="*/ 2560721 w 8128084"/>
              <a:gd name="connsiteY247" fmla="*/ 14150474 h 15135727"/>
              <a:gd name="connsiteX248" fmla="*/ 2436729 w 8128084"/>
              <a:gd name="connsiteY248" fmla="*/ 13804566 h 15135727"/>
              <a:gd name="connsiteX249" fmla="*/ 2550527 w 8128084"/>
              <a:gd name="connsiteY249" fmla="*/ 13805903 h 15135727"/>
              <a:gd name="connsiteX250" fmla="*/ 2729498 w 8128084"/>
              <a:gd name="connsiteY250" fmla="*/ 13812253 h 15135727"/>
              <a:gd name="connsiteX251" fmla="*/ 2633077 w 8128084"/>
              <a:gd name="connsiteY251" fmla="*/ 13755103 h 15135727"/>
              <a:gd name="connsiteX252" fmla="*/ 2553369 w 8128084"/>
              <a:gd name="connsiteY252" fmla="*/ 13475369 h 15135727"/>
              <a:gd name="connsiteX253" fmla="*/ 2658645 w 8128084"/>
              <a:gd name="connsiteY253" fmla="*/ 13224711 h 15135727"/>
              <a:gd name="connsiteX254" fmla="*/ 2719137 w 8128084"/>
              <a:gd name="connsiteY254" fmla="*/ 13042232 h 15135727"/>
              <a:gd name="connsiteX255" fmla="*/ 2791327 w 8128084"/>
              <a:gd name="connsiteY255" fmla="*/ 12945979 h 15135727"/>
              <a:gd name="connsiteX256" fmla="*/ 2969627 w 8128084"/>
              <a:gd name="connsiteY256" fmla="*/ 12929603 h 15135727"/>
              <a:gd name="connsiteX257" fmla="*/ 3031958 w 8128084"/>
              <a:gd name="connsiteY257" fmla="*/ 13090358 h 15135727"/>
              <a:gd name="connsiteX258" fmla="*/ 3102977 w 8128084"/>
              <a:gd name="connsiteY258" fmla="*/ 12974053 h 15135727"/>
              <a:gd name="connsiteX259" fmla="*/ 3043321 w 8128084"/>
              <a:gd name="connsiteY259" fmla="*/ 12836024 h 15135727"/>
              <a:gd name="connsiteX260" fmla="*/ 2849479 w 8128084"/>
              <a:gd name="connsiteY260" fmla="*/ 12815637 h 15135727"/>
              <a:gd name="connsiteX261" fmla="*/ 2815390 w 8128084"/>
              <a:gd name="connsiteY261" fmla="*/ 12777537 h 15135727"/>
              <a:gd name="connsiteX262" fmla="*/ 2887077 w 8128084"/>
              <a:gd name="connsiteY262" fmla="*/ 12586703 h 15135727"/>
              <a:gd name="connsiteX263" fmla="*/ 3153777 w 8128084"/>
              <a:gd name="connsiteY263" fmla="*/ 12516853 h 15135727"/>
              <a:gd name="connsiteX264" fmla="*/ 3239837 w 8128084"/>
              <a:gd name="connsiteY264" fmla="*/ 12311314 h 15135727"/>
              <a:gd name="connsiteX265" fmla="*/ 3104148 w 8128084"/>
              <a:gd name="connsiteY265" fmla="*/ 12320337 h 15135727"/>
              <a:gd name="connsiteX266" fmla="*/ 3040648 w 8128084"/>
              <a:gd name="connsiteY266" fmla="*/ 12320337 h 15135727"/>
              <a:gd name="connsiteX267" fmla="*/ 2956927 w 8128084"/>
              <a:gd name="connsiteY267" fmla="*/ 12237453 h 15135727"/>
              <a:gd name="connsiteX268" fmla="*/ 3007895 w 8128084"/>
              <a:gd name="connsiteY268" fmla="*/ 12079706 h 15135727"/>
              <a:gd name="connsiteX269" fmla="*/ 2810042 w 8128084"/>
              <a:gd name="connsiteY269" fmla="*/ 11954377 h 15135727"/>
              <a:gd name="connsiteX270" fmla="*/ 2863516 w 8128084"/>
              <a:gd name="connsiteY270" fmla="*/ 11694695 h 15135727"/>
              <a:gd name="connsiteX271" fmla="*/ 2817227 w 8128084"/>
              <a:gd name="connsiteY271" fmla="*/ 11507203 h 15135727"/>
              <a:gd name="connsiteX272" fmla="*/ 2911642 w 8128084"/>
              <a:gd name="connsiteY272" fmla="*/ 11454064 h 15135727"/>
              <a:gd name="connsiteX273" fmla="*/ 2988677 w 8128084"/>
              <a:gd name="connsiteY273" fmla="*/ 11494503 h 15135727"/>
              <a:gd name="connsiteX274" fmla="*/ 3011571 w 8128084"/>
              <a:gd name="connsiteY274" fmla="*/ 11454064 h 15135727"/>
              <a:gd name="connsiteX275" fmla="*/ 2850482 w 8128084"/>
              <a:gd name="connsiteY275" fmla="*/ 11381874 h 15135727"/>
              <a:gd name="connsiteX276" fmla="*/ 2993858 w 8128084"/>
              <a:gd name="connsiteY276" fmla="*/ 11266571 h 15135727"/>
              <a:gd name="connsiteX277" fmla="*/ 3007895 w 8128084"/>
              <a:gd name="connsiteY277" fmla="*/ 11189369 h 15135727"/>
              <a:gd name="connsiteX278" fmla="*/ 2874879 w 8128084"/>
              <a:gd name="connsiteY278" fmla="*/ 11179342 h 15135727"/>
              <a:gd name="connsiteX279" fmla="*/ 2919329 w 8128084"/>
              <a:gd name="connsiteY279" fmla="*/ 11023600 h 15135727"/>
              <a:gd name="connsiteX280" fmla="*/ 2887579 w 8128084"/>
              <a:gd name="connsiteY280" fmla="*/ 10924674 h 15135727"/>
              <a:gd name="connsiteX281" fmla="*/ 2760914 w 8128084"/>
              <a:gd name="connsiteY281" fmla="*/ 11065377 h 15135727"/>
              <a:gd name="connsiteX282" fmla="*/ 2667000 w 8128084"/>
              <a:gd name="connsiteY282" fmla="*/ 10969124 h 15135727"/>
              <a:gd name="connsiteX283" fmla="*/ 2607845 w 8128084"/>
              <a:gd name="connsiteY283" fmla="*/ 11071727 h 15135727"/>
              <a:gd name="connsiteX284" fmla="*/ 2526632 w 8128084"/>
              <a:gd name="connsiteY284" fmla="*/ 11117179 h 15135727"/>
              <a:gd name="connsiteX285" fmla="*/ 2410827 w 8128084"/>
              <a:gd name="connsiteY285" fmla="*/ 11100803 h 15135727"/>
              <a:gd name="connsiteX286" fmla="*/ 2334127 w 8128084"/>
              <a:gd name="connsiteY286" fmla="*/ 10996864 h 15135727"/>
              <a:gd name="connsiteX287" fmla="*/ 2358190 w 8128084"/>
              <a:gd name="connsiteY287" fmla="*/ 10732169 h 15135727"/>
              <a:gd name="connsiteX288" fmla="*/ 2372227 w 8128084"/>
              <a:gd name="connsiteY288" fmla="*/ 10689390 h 15135727"/>
              <a:gd name="connsiteX289" fmla="*/ 2533316 w 8128084"/>
              <a:gd name="connsiteY289" fmla="*/ 10574087 h 15135727"/>
              <a:gd name="connsiteX290" fmla="*/ 2598821 w 8128084"/>
              <a:gd name="connsiteY290" fmla="*/ 10684042 h 15135727"/>
              <a:gd name="connsiteX291" fmla="*/ 2683877 w 8128084"/>
              <a:gd name="connsiteY291" fmla="*/ 10745203 h 15135727"/>
              <a:gd name="connsiteX292" fmla="*/ 2767264 w 8128084"/>
              <a:gd name="connsiteY292" fmla="*/ 10684042 h 15135727"/>
              <a:gd name="connsiteX293" fmla="*/ 2646948 w 8128084"/>
              <a:gd name="connsiteY293" fmla="*/ 10515600 h 15135727"/>
              <a:gd name="connsiteX294" fmla="*/ 2815390 w 8128084"/>
              <a:gd name="connsiteY294" fmla="*/ 10395285 h 15135727"/>
              <a:gd name="connsiteX295" fmla="*/ 2899777 w 8128084"/>
              <a:gd name="connsiteY295" fmla="*/ 10453103 h 15135727"/>
              <a:gd name="connsiteX296" fmla="*/ 2899777 w 8128084"/>
              <a:gd name="connsiteY296" fmla="*/ 10586453 h 15135727"/>
              <a:gd name="connsiteX297" fmla="*/ 2982327 w 8128084"/>
              <a:gd name="connsiteY297" fmla="*/ 10459453 h 15135727"/>
              <a:gd name="connsiteX298" fmla="*/ 3080085 w 8128084"/>
              <a:gd name="connsiteY298" fmla="*/ 10419348 h 15135727"/>
              <a:gd name="connsiteX299" fmla="*/ 3248527 w 8128084"/>
              <a:gd name="connsiteY299" fmla="*/ 10539664 h 15135727"/>
              <a:gd name="connsiteX300" fmla="*/ 3320716 w 8128084"/>
              <a:gd name="connsiteY300" fmla="*/ 10659979 h 15135727"/>
              <a:gd name="connsiteX301" fmla="*/ 3465095 w 8128084"/>
              <a:gd name="connsiteY301" fmla="*/ 10659979 h 15135727"/>
              <a:gd name="connsiteX302" fmla="*/ 3441032 w 8128084"/>
              <a:gd name="connsiteY302" fmla="*/ 10491537 h 15135727"/>
              <a:gd name="connsiteX303" fmla="*/ 3356977 w 8128084"/>
              <a:gd name="connsiteY303" fmla="*/ 10408653 h 15135727"/>
              <a:gd name="connsiteX304" fmla="*/ 3348456 w 8128084"/>
              <a:gd name="connsiteY304" fmla="*/ 10282656 h 15135727"/>
              <a:gd name="connsiteX305" fmla="*/ 3198227 w 8128084"/>
              <a:gd name="connsiteY305" fmla="*/ 10319753 h 15135727"/>
              <a:gd name="connsiteX306" fmla="*/ 3152274 w 8128084"/>
              <a:gd name="connsiteY306" fmla="*/ 10250906 h 15135727"/>
              <a:gd name="connsiteX307" fmla="*/ 3176337 w 8128084"/>
              <a:gd name="connsiteY307" fmla="*/ 10178716 h 15135727"/>
              <a:gd name="connsiteX308" fmla="*/ 3104148 w 8128084"/>
              <a:gd name="connsiteY308" fmla="*/ 10154653 h 15135727"/>
              <a:gd name="connsiteX309" fmla="*/ 2975977 w 8128084"/>
              <a:gd name="connsiteY309" fmla="*/ 10167353 h 15135727"/>
              <a:gd name="connsiteX310" fmla="*/ 3007895 w 8128084"/>
              <a:gd name="connsiteY310" fmla="*/ 9962148 h 15135727"/>
              <a:gd name="connsiteX311" fmla="*/ 3176337 w 8128084"/>
              <a:gd name="connsiteY311" fmla="*/ 9889958 h 15135727"/>
              <a:gd name="connsiteX312" fmla="*/ 2959769 w 8128084"/>
              <a:gd name="connsiteY312" fmla="*/ 9504948 h 15135727"/>
              <a:gd name="connsiteX313" fmla="*/ 2791327 w 8128084"/>
              <a:gd name="connsiteY313" fmla="*/ 9456821 h 15135727"/>
              <a:gd name="connsiteX314" fmla="*/ 2574758 w 8128084"/>
              <a:gd name="connsiteY314" fmla="*/ 9336506 h 15135727"/>
              <a:gd name="connsiteX315" fmla="*/ 2671177 w 8128084"/>
              <a:gd name="connsiteY315" fmla="*/ 9189453 h 15135727"/>
              <a:gd name="connsiteX316" fmla="*/ 2684045 w 8128084"/>
              <a:gd name="connsiteY316" fmla="*/ 9109911 h 15135727"/>
              <a:gd name="connsiteX317" fmla="*/ 2580774 w 8128084"/>
              <a:gd name="connsiteY317" fmla="*/ 9069471 h 15135727"/>
              <a:gd name="connsiteX318" fmla="*/ 2546685 w 8128084"/>
              <a:gd name="connsiteY318" fmla="*/ 9051758 h 15135727"/>
              <a:gd name="connsiteX319" fmla="*/ 2436729 w 8128084"/>
              <a:gd name="connsiteY319" fmla="*/ 9056771 h 15135727"/>
              <a:gd name="connsiteX320" fmla="*/ 2372727 w 8128084"/>
              <a:gd name="connsiteY320" fmla="*/ 9259303 h 15135727"/>
              <a:gd name="connsiteX321" fmla="*/ 2261937 w 8128084"/>
              <a:gd name="connsiteY321" fmla="*/ 9168064 h 15135727"/>
              <a:gd name="connsiteX322" fmla="*/ 2237874 w 8128084"/>
              <a:gd name="connsiteY322" fmla="*/ 8999621 h 15135727"/>
              <a:gd name="connsiteX323" fmla="*/ 2079458 w 8128084"/>
              <a:gd name="connsiteY323" fmla="*/ 9020008 h 15135727"/>
              <a:gd name="connsiteX324" fmla="*/ 2026319 w 8128084"/>
              <a:gd name="connsiteY324" fmla="*/ 8827503 h 15135727"/>
              <a:gd name="connsiteX325" fmla="*/ 1833814 w 8128084"/>
              <a:gd name="connsiteY325" fmla="*/ 8822490 h 15135727"/>
              <a:gd name="connsiteX326" fmla="*/ 1705977 w 8128084"/>
              <a:gd name="connsiteY326" fmla="*/ 8941803 h 15135727"/>
              <a:gd name="connsiteX327" fmla="*/ 1693445 w 8128084"/>
              <a:gd name="connsiteY327" fmla="*/ 9048082 h 15135727"/>
              <a:gd name="connsiteX328" fmla="*/ 1575469 w 8128084"/>
              <a:gd name="connsiteY328" fmla="*/ 9099885 h 15135727"/>
              <a:gd name="connsiteX329" fmla="*/ 1477879 w 8128084"/>
              <a:gd name="connsiteY329" fmla="*/ 8936456 h 15135727"/>
              <a:gd name="connsiteX330" fmla="*/ 1347537 w 8128084"/>
              <a:gd name="connsiteY330" fmla="*/ 8879306 h 15135727"/>
              <a:gd name="connsiteX331" fmla="*/ 1220537 w 8128084"/>
              <a:gd name="connsiteY331" fmla="*/ 8799764 h 15135727"/>
              <a:gd name="connsiteX332" fmla="*/ 1106906 w 8128084"/>
              <a:gd name="connsiteY332" fmla="*/ 8783053 h 15135727"/>
              <a:gd name="connsiteX333" fmla="*/ 890337 w 8128084"/>
              <a:gd name="connsiteY333" fmla="*/ 8686800 h 15135727"/>
              <a:gd name="connsiteX334" fmla="*/ 649706 w 8128084"/>
              <a:gd name="connsiteY334" fmla="*/ 8662737 h 15135727"/>
              <a:gd name="connsiteX335" fmla="*/ 493127 w 8128084"/>
              <a:gd name="connsiteY335" fmla="*/ 8668753 h 15135727"/>
              <a:gd name="connsiteX336" fmla="*/ 385011 w 8128084"/>
              <a:gd name="connsiteY336" fmla="*/ 8566485 h 15135727"/>
              <a:gd name="connsiteX337" fmla="*/ 455027 w 8128084"/>
              <a:gd name="connsiteY337" fmla="*/ 8421103 h 15135727"/>
              <a:gd name="connsiteX338" fmla="*/ 577516 w 8128084"/>
              <a:gd name="connsiteY338" fmla="*/ 8373979 h 15135727"/>
              <a:gd name="connsiteX339" fmla="*/ 794085 w 8128084"/>
              <a:gd name="connsiteY339" fmla="*/ 8301790 h 15135727"/>
              <a:gd name="connsiteX340" fmla="*/ 745958 w 8128084"/>
              <a:gd name="connsiteY340" fmla="*/ 8133348 h 15135727"/>
              <a:gd name="connsiteX341" fmla="*/ 818148 w 8128084"/>
              <a:gd name="connsiteY341" fmla="*/ 7820527 h 15135727"/>
              <a:gd name="connsiteX342" fmla="*/ 697832 w 8128084"/>
              <a:gd name="connsiteY342" fmla="*/ 7820527 h 15135727"/>
              <a:gd name="connsiteX343" fmla="*/ 625642 w 8128084"/>
              <a:gd name="connsiteY343" fmla="*/ 7916779 h 15135727"/>
              <a:gd name="connsiteX344" fmla="*/ 457200 w 8128084"/>
              <a:gd name="connsiteY344" fmla="*/ 7820527 h 15135727"/>
              <a:gd name="connsiteX345" fmla="*/ 529390 w 8128084"/>
              <a:gd name="connsiteY345" fmla="*/ 7700211 h 15135727"/>
              <a:gd name="connsiteX346" fmla="*/ 715377 w 8128084"/>
              <a:gd name="connsiteY346" fmla="*/ 7748003 h 15135727"/>
              <a:gd name="connsiteX347" fmla="*/ 938464 w 8128084"/>
              <a:gd name="connsiteY347" fmla="*/ 7676148 h 15135727"/>
              <a:gd name="connsiteX348" fmla="*/ 1058779 w 8128084"/>
              <a:gd name="connsiteY348" fmla="*/ 7459579 h 15135727"/>
              <a:gd name="connsiteX349" fmla="*/ 1203158 w 8128084"/>
              <a:gd name="connsiteY349" fmla="*/ 7603958 h 15135727"/>
              <a:gd name="connsiteX350" fmla="*/ 1299411 w 8128084"/>
              <a:gd name="connsiteY350" fmla="*/ 7555832 h 15135727"/>
              <a:gd name="connsiteX351" fmla="*/ 1443790 w 8128084"/>
              <a:gd name="connsiteY351" fmla="*/ 7507706 h 15135727"/>
              <a:gd name="connsiteX352" fmla="*/ 1684421 w 8128084"/>
              <a:gd name="connsiteY352" fmla="*/ 7603958 h 15135727"/>
              <a:gd name="connsiteX353" fmla="*/ 1684421 w 8128084"/>
              <a:gd name="connsiteY353" fmla="*/ 7603958 h 15135727"/>
              <a:gd name="connsiteX354" fmla="*/ 1693277 w 8128084"/>
              <a:gd name="connsiteY354" fmla="*/ 7462253 h 15135727"/>
              <a:gd name="connsiteX355" fmla="*/ 1540042 w 8128084"/>
              <a:gd name="connsiteY355" fmla="*/ 7363327 h 15135727"/>
              <a:gd name="connsiteX356" fmla="*/ 1299411 w 8128084"/>
              <a:gd name="connsiteY356" fmla="*/ 7315200 h 15135727"/>
              <a:gd name="connsiteX357" fmla="*/ 1130969 w 8128084"/>
              <a:gd name="connsiteY357" fmla="*/ 7339264 h 15135727"/>
              <a:gd name="connsiteX358" fmla="*/ 1034716 w 8128084"/>
              <a:gd name="connsiteY358" fmla="*/ 7315200 h 15135727"/>
              <a:gd name="connsiteX359" fmla="*/ 982077 w 8128084"/>
              <a:gd name="connsiteY359" fmla="*/ 7113003 h 15135727"/>
              <a:gd name="connsiteX360" fmla="*/ 1155032 w 8128084"/>
              <a:gd name="connsiteY360" fmla="*/ 7050506 h 15135727"/>
              <a:gd name="connsiteX361" fmla="*/ 1155032 w 8128084"/>
              <a:gd name="connsiteY361" fmla="*/ 6930190 h 15135727"/>
              <a:gd name="connsiteX362" fmla="*/ 1155032 w 8128084"/>
              <a:gd name="connsiteY362" fmla="*/ 6761748 h 15135727"/>
              <a:gd name="connsiteX363" fmla="*/ 1203158 w 8128084"/>
              <a:gd name="connsiteY363" fmla="*/ 6617369 h 15135727"/>
              <a:gd name="connsiteX364" fmla="*/ 1409700 w 8128084"/>
              <a:gd name="connsiteY364" fmla="*/ 6517440 h 15135727"/>
              <a:gd name="connsiteX365" fmla="*/ 1443790 w 8128084"/>
              <a:gd name="connsiteY365" fmla="*/ 6328611 h 15135727"/>
              <a:gd name="connsiteX366" fmla="*/ 1419727 w 8128084"/>
              <a:gd name="connsiteY366" fmla="*/ 6208295 h 15135727"/>
              <a:gd name="connsiteX367" fmla="*/ 1275348 w 8128084"/>
              <a:gd name="connsiteY367" fmla="*/ 6304548 h 15135727"/>
              <a:gd name="connsiteX368" fmla="*/ 1178927 w 8128084"/>
              <a:gd name="connsiteY368" fmla="*/ 6281153 h 15135727"/>
              <a:gd name="connsiteX369" fmla="*/ 1242427 w 8128084"/>
              <a:gd name="connsiteY369" fmla="*/ 6173203 h 15135727"/>
              <a:gd name="connsiteX370" fmla="*/ 1323474 w 8128084"/>
              <a:gd name="connsiteY370" fmla="*/ 6015790 h 15135727"/>
              <a:gd name="connsiteX371" fmla="*/ 1597192 w 8128084"/>
              <a:gd name="connsiteY371" fmla="*/ 5941261 h 15135727"/>
              <a:gd name="connsiteX372" fmla="*/ 1527342 w 8128084"/>
              <a:gd name="connsiteY372" fmla="*/ 5833645 h 15135727"/>
              <a:gd name="connsiteX373" fmla="*/ 1395664 w 8128084"/>
              <a:gd name="connsiteY373" fmla="*/ 5824621 h 15135727"/>
              <a:gd name="connsiteX374" fmla="*/ 1179095 w 8128084"/>
              <a:gd name="connsiteY374" fmla="*/ 5799221 h 15135727"/>
              <a:gd name="connsiteX375" fmla="*/ 1153527 w 8128084"/>
              <a:gd name="connsiteY375" fmla="*/ 5919203 h 15135727"/>
              <a:gd name="connsiteX376" fmla="*/ 890337 w 8128084"/>
              <a:gd name="connsiteY376" fmla="*/ 5775158 h 15135727"/>
              <a:gd name="connsiteX377" fmla="*/ 697832 w 8128084"/>
              <a:gd name="connsiteY377" fmla="*/ 5606716 h 15135727"/>
              <a:gd name="connsiteX378" fmla="*/ 577516 w 8128084"/>
              <a:gd name="connsiteY378" fmla="*/ 5582653 h 15135727"/>
              <a:gd name="connsiteX379" fmla="*/ 697832 w 8128084"/>
              <a:gd name="connsiteY379" fmla="*/ 5775158 h 15135727"/>
              <a:gd name="connsiteX380" fmla="*/ 556627 w 8128084"/>
              <a:gd name="connsiteY380" fmla="*/ 5862053 h 15135727"/>
              <a:gd name="connsiteX381" fmla="*/ 351924 w 8128084"/>
              <a:gd name="connsiteY381" fmla="*/ 5869071 h 15135727"/>
              <a:gd name="connsiteX382" fmla="*/ 314492 w 8128084"/>
              <a:gd name="connsiteY382" fmla="*/ 5702969 h 15135727"/>
              <a:gd name="connsiteX383" fmla="*/ 264695 w 8128084"/>
              <a:gd name="connsiteY383" fmla="*/ 5558590 h 15135727"/>
              <a:gd name="connsiteX384" fmla="*/ 144379 w 8128084"/>
              <a:gd name="connsiteY384" fmla="*/ 5510464 h 15135727"/>
              <a:gd name="connsiteX385" fmla="*/ 0 w 8128084"/>
              <a:gd name="connsiteY385" fmla="*/ 5462337 h 15135727"/>
              <a:gd name="connsiteX386" fmla="*/ 96253 w 8128084"/>
              <a:gd name="connsiteY386"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42827 w 8128084"/>
              <a:gd name="connsiteY202" fmla="*/ 14383753 h 15135727"/>
              <a:gd name="connsiteX203" fmla="*/ 4403558 w 8128084"/>
              <a:gd name="connsiteY203" fmla="*/ 14437895 h 15135727"/>
              <a:gd name="connsiteX204" fmla="*/ 4340058 w 8128084"/>
              <a:gd name="connsiteY204" fmla="*/ 14475995 h 15135727"/>
              <a:gd name="connsiteX205" fmla="*/ 4303127 w 8128084"/>
              <a:gd name="connsiteY205" fmla="*/ 14364703 h 15135727"/>
              <a:gd name="connsiteX206" fmla="*/ 4276892 w 8128084"/>
              <a:gd name="connsiteY206" fmla="*/ 14296190 h 15135727"/>
              <a:gd name="connsiteX207" fmla="*/ 4235116 w 8128084"/>
              <a:gd name="connsiteY207" fmla="*/ 14341642 h 15135727"/>
              <a:gd name="connsiteX208" fmla="*/ 4162927 w 8128084"/>
              <a:gd name="connsiteY208" fmla="*/ 14389769 h 15135727"/>
              <a:gd name="connsiteX209" fmla="*/ 4137527 w 8128084"/>
              <a:gd name="connsiteY209" fmla="*/ 14364369 h 15135727"/>
              <a:gd name="connsiteX210" fmla="*/ 3998327 w 8128084"/>
              <a:gd name="connsiteY210" fmla="*/ 14409153 h 15135727"/>
              <a:gd name="connsiteX211" fmla="*/ 4023727 w 8128084"/>
              <a:gd name="connsiteY211" fmla="*/ 14275803 h 15135727"/>
              <a:gd name="connsiteX212" fmla="*/ 3915945 w 8128084"/>
              <a:gd name="connsiteY212" fmla="*/ 14289840 h 15135727"/>
              <a:gd name="connsiteX213" fmla="*/ 3801979 w 8128084"/>
              <a:gd name="connsiteY213" fmla="*/ 14293516 h 15135727"/>
              <a:gd name="connsiteX214" fmla="*/ 3719764 w 8128084"/>
              <a:gd name="connsiteY214" fmla="*/ 14415169 h 15135727"/>
              <a:gd name="connsiteX215" fmla="*/ 3625850 w 8128084"/>
              <a:gd name="connsiteY215" fmla="*/ 14616364 h 15135727"/>
              <a:gd name="connsiteX216" fmla="*/ 3513221 w 8128084"/>
              <a:gd name="connsiteY216" fmla="*/ 14726653 h 15135727"/>
              <a:gd name="connsiteX217" fmla="*/ 3583071 w 8128084"/>
              <a:gd name="connsiteY217" fmla="*/ 14832932 h 15135727"/>
              <a:gd name="connsiteX218" fmla="*/ 3633537 w 8128084"/>
              <a:gd name="connsiteY218" fmla="*/ 14967285 h 15135727"/>
              <a:gd name="connsiteX219" fmla="*/ 3609474 w 8128084"/>
              <a:gd name="connsiteY219" fmla="*/ 15087600 h 15135727"/>
              <a:gd name="connsiteX220" fmla="*/ 3479132 w 8128084"/>
              <a:gd name="connsiteY220" fmla="*/ 14975974 h 15135727"/>
              <a:gd name="connsiteX221" fmla="*/ 3304340 w 8128084"/>
              <a:gd name="connsiteY221" fmla="*/ 14949237 h 15135727"/>
              <a:gd name="connsiteX222" fmla="*/ 3261227 w 8128084"/>
              <a:gd name="connsiteY222" fmla="*/ 14787145 h 15135727"/>
              <a:gd name="connsiteX223" fmla="*/ 3128211 w 8128084"/>
              <a:gd name="connsiteY223" fmla="*/ 14919158 h 15135727"/>
              <a:gd name="connsiteX224" fmla="*/ 3090277 w 8128084"/>
              <a:gd name="connsiteY224" fmla="*/ 15075903 h 15135727"/>
              <a:gd name="connsiteX225" fmla="*/ 2959769 w 8128084"/>
              <a:gd name="connsiteY225" fmla="*/ 15135727 h 15135727"/>
              <a:gd name="connsiteX226" fmla="*/ 2891256 w 8128084"/>
              <a:gd name="connsiteY226" fmla="*/ 14945895 h 15135727"/>
              <a:gd name="connsiteX227" fmla="*/ 2829927 w 8128084"/>
              <a:gd name="connsiteY227" fmla="*/ 14872703 h 15135727"/>
              <a:gd name="connsiteX228" fmla="*/ 2887579 w 8128084"/>
              <a:gd name="connsiteY228" fmla="*/ 14774779 h 15135727"/>
              <a:gd name="connsiteX229" fmla="*/ 2779127 w 8128084"/>
              <a:gd name="connsiteY229" fmla="*/ 14694903 h 15135727"/>
              <a:gd name="connsiteX230" fmla="*/ 2839453 w 8128084"/>
              <a:gd name="connsiteY230" fmla="*/ 14582274 h 15135727"/>
              <a:gd name="connsiteX231" fmla="*/ 2935706 w 8128084"/>
              <a:gd name="connsiteY231" fmla="*/ 14510085 h 15135727"/>
              <a:gd name="connsiteX232" fmla="*/ 2948406 w 8128084"/>
              <a:gd name="connsiteY232" fmla="*/ 14554535 h 15135727"/>
              <a:gd name="connsiteX233" fmla="*/ 2855327 w 8128084"/>
              <a:gd name="connsiteY233" fmla="*/ 14371053 h 15135727"/>
              <a:gd name="connsiteX234" fmla="*/ 3014077 w 8128084"/>
              <a:gd name="connsiteY234" fmla="*/ 14447253 h 15135727"/>
              <a:gd name="connsiteX235" fmla="*/ 3029285 w 8128084"/>
              <a:gd name="connsiteY235" fmla="*/ 14363032 h 15135727"/>
              <a:gd name="connsiteX236" fmla="*/ 3152274 w 8128084"/>
              <a:gd name="connsiteY236" fmla="*/ 14341642 h 15135727"/>
              <a:gd name="connsiteX237" fmla="*/ 3226135 w 8128084"/>
              <a:gd name="connsiteY237" fmla="*/ 14269453 h 15135727"/>
              <a:gd name="connsiteX238" fmla="*/ 3152274 w 8128084"/>
              <a:gd name="connsiteY238" fmla="*/ 14197264 h 15135727"/>
              <a:gd name="connsiteX239" fmla="*/ 3152274 w 8128084"/>
              <a:gd name="connsiteY239" fmla="*/ 14052885 h 15135727"/>
              <a:gd name="connsiteX240" fmla="*/ 3086435 w 8128084"/>
              <a:gd name="connsiteY240" fmla="*/ 14037845 h 15135727"/>
              <a:gd name="connsiteX241" fmla="*/ 3056021 w 8128084"/>
              <a:gd name="connsiteY241" fmla="*/ 14153148 h 15135727"/>
              <a:gd name="connsiteX242" fmla="*/ 2935706 w 8128084"/>
              <a:gd name="connsiteY242" fmla="*/ 14076948 h 15135727"/>
              <a:gd name="connsiteX243" fmla="*/ 2863516 w 8128084"/>
              <a:gd name="connsiteY243" fmla="*/ 14093324 h 15135727"/>
              <a:gd name="connsiteX244" fmla="*/ 2804527 w 8128084"/>
              <a:gd name="connsiteY244" fmla="*/ 14218653 h 15135727"/>
              <a:gd name="connsiteX245" fmla="*/ 2719137 w 8128084"/>
              <a:gd name="connsiteY245" fmla="*/ 14197264 h 15135727"/>
              <a:gd name="connsiteX246" fmla="*/ 2653298 w 8128084"/>
              <a:gd name="connsiteY246" fmla="*/ 14248064 h 15135727"/>
              <a:gd name="connsiteX247" fmla="*/ 2560721 w 8128084"/>
              <a:gd name="connsiteY247" fmla="*/ 14150474 h 15135727"/>
              <a:gd name="connsiteX248" fmla="*/ 2436729 w 8128084"/>
              <a:gd name="connsiteY248" fmla="*/ 13804566 h 15135727"/>
              <a:gd name="connsiteX249" fmla="*/ 2550527 w 8128084"/>
              <a:gd name="connsiteY249" fmla="*/ 13805903 h 15135727"/>
              <a:gd name="connsiteX250" fmla="*/ 2729498 w 8128084"/>
              <a:gd name="connsiteY250" fmla="*/ 13812253 h 15135727"/>
              <a:gd name="connsiteX251" fmla="*/ 2633077 w 8128084"/>
              <a:gd name="connsiteY251" fmla="*/ 13755103 h 15135727"/>
              <a:gd name="connsiteX252" fmla="*/ 2553369 w 8128084"/>
              <a:gd name="connsiteY252" fmla="*/ 13475369 h 15135727"/>
              <a:gd name="connsiteX253" fmla="*/ 2658645 w 8128084"/>
              <a:gd name="connsiteY253" fmla="*/ 13224711 h 15135727"/>
              <a:gd name="connsiteX254" fmla="*/ 2719137 w 8128084"/>
              <a:gd name="connsiteY254" fmla="*/ 13042232 h 15135727"/>
              <a:gd name="connsiteX255" fmla="*/ 2791327 w 8128084"/>
              <a:gd name="connsiteY255" fmla="*/ 12945979 h 15135727"/>
              <a:gd name="connsiteX256" fmla="*/ 2969627 w 8128084"/>
              <a:gd name="connsiteY256" fmla="*/ 12929603 h 15135727"/>
              <a:gd name="connsiteX257" fmla="*/ 3031958 w 8128084"/>
              <a:gd name="connsiteY257" fmla="*/ 13090358 h 15135727"/>
              <a:gd name="connsiteX258" fmla="*/ 3102977 w 8128084"/>
              <a:gd name="connsiteY258" fmla="*/ 12974053 h 15135727"/>
              <a:gd name="connsiteX259" fmla="*/ 3043321 w 8128084"/>
              <a:gd name="connsiteY259" fmla="*/ 12836024 h 15135727"/>
              <a:gd name="connsiteX260" fmla="*/ 2849479 w 8128084"/>
              <a:gd name="connsiteY260" fmla="*/ 12815637 h 15135727"/>
              <a:gd name="connsiteX261" fmla="*/ 2815390 w 8128084"/>
              <a:gd name="connsiteY261" fmla="*/ 12777537 h 15135727"/>
              <a:gd name="connsiteX262" fmla="*/ 2887077 w 8128084"/>
              <a:gd name="connsiteY262" fmla="*/ 12586703 h 15135727"/>
              <a:gd name="connsiteX263" fmla="*/ 3153777 w 8128084"/>
              <a:gd name="connsiteY263" fmla="*/ 12516853 h 15135727"/>
              <a:gd name="connsiteX264" fmla="*/ 3239837 w 8128084"/>
              <a:gd name="connsiteY264" fmla="*/ 12311314 h 15135727"/>
              <a:gd name="connsiteX265" fmla="*/ 3104148 w 8128084"/>
              <a:gd name="connsiteY265" fmla="*/ 12320337 h 15135727"/>
              <a:gd name="connsiteX266" fmla="*/ 3040648 w 8128084"/>
              <a:gd name="connsiteY266" fmla="*/ 12320337 h 15135727"/>
              <a:gd name="connsiteX267" fmla="*/ 2956927 w 8128084"/>
              <a:gd name="connsiteY267" fmla="*/ 12237453 h 15135727"/>
              <a:gd name="connsiteX268" fmla="*/ 3007895 w 8128084"/>
              <a:gd name="connsiteY268" fmla="*/ 12079706 h 15135727"/>
              <a:gd name="connsiteX269" fmla="*/ 2810042 w 8128084"/>
              <a:gd name="connsiteY269" fmla="*/ 11954377 h 15135727"/>
              <a:gd name="connsiteX270" fmla="*/ 2863516 w 8128084"/>
              <a:gd name="connsiteY270" fmla="*/ 11694695 h 15135727"/>
              <a:gd name="connsiteX271" fmla="*/ 2817227 w 8128084"/>
              <a:gd name="connsiteY271" fmla="*/ 11507203 h 15135727"/>
              <a:gd name="connsiteX272" fmla="*/ 2911642 w 8128084"/>
              <a:gd name="connsiteY272" fmla="*/ 11454064 h 15135727"/>
              <a:gd name="connsiteX273" fmla="*/ 2988677 w 8128084"/>
              <a:gd name="connsiteY273" fmla="*/ 11494503 h 15135727"/>
              <a:gd name="connsiteX274" fmla="*/ 3011571 w 8128084"/>
              <a:gd name="connsiteY274" fmla="*/ 11454064 h 15135727"/>
              <a:gd name="connsiteX275" fmla="*/ 2850482 w 8128084"/>
              <a:gd name="connsiteY275" fmla="*/ 11381874 h 15135727"/>
              <a:gd name="connsiteX276" fmla="*/ 2993858 w 8128084"/>
              <a:gd name="connsiteY276" fmla="*/ 11266571 h 15135727"/>
              <a:gd name="connsiteX277" fmla="*/ 3007895 w 8128084"/>
              <a:gd name="connsiteY277" fmla="*/ 11189369 h 15135727"/>
              <a:gd name="connsiteX278" fmla="*/ 2874879 w 8128084"/>
              <a:gd name="connsiteY278" fmla="*/ 11179342 h 15135727"/>
              <a:gd name="connsiteX279" fmla="*/ 2919329 w 8128084"/>
              <a:gd name="connsiteY279" fmla="*/ 11023600 h 15135727"/>
              <a:gd name="connsiteX280" fmla="*/ 2887579 w 8128084"/>
              <a:gd name="connsiteY280" fmla="*/ 10924674 h 15135727"/>
              <a:gd name="connsiteX281" fmla="*/ 2760914 w 8128084"/>
              <a:gd name="connsiteY281" fmla="*/ 11065377 h 15135727"/>
              <a:gd name="connsiteX282" fmla="*/ 2667000 w 8128084"/>
              <a:gd name="connsiteY282" fmla="*/ 10969124 h 15135727"/>
              <a:gd name="connsiteX283" fmla="*/ 2607845 w 8128084"/>
              <a:gd name="connsiteY283" fmla="*/ 11071727 h 15135727"/>
              <a:gd name="connsiteX284" fmla="*/ 2526632 w 8128084"/>
              <a:gd name="connsiteY284" fmla="*/ 11117179 h 15135727"/>
              <a:gd name="connsiteX285" fmla="*/ 2410827 w 8128084"/>
              <a:gd name="connsiteY285" fmla="*/ 11100803 h 15135727"/>
              <a:gd name="connsiteX286" fmla="*/ 2334127 w 8128084"/>
              <a:gd name="connsiteY286" fmla="*/ 10996864 h 15135727"/>
              <a:gd name="connsiteX287" fmla="*/ 2358190 w 8128084"/>
              <a:gd name="connsiteY287" fmla="*/ 10732169 h 15135727"/>
              <a:gd name="connsiteX288" fmla="*/ 2372227 w 8128084"/>
              <a:gd name="connsiteY288" fmla="*/ 10689390 h 15135727"/>
              <a:gd name="connsiteX289" fmla="*/ 2533316 w 8128084"/>
              <a:gd name="connsiteY289" fmla="*/ 10574087 h 15135727"/>
              <a:gd name="connsiteX290" fmla="*/ 2598821 w 8128084"/>
              <a:gd name="connsiteY290" fmla="*/ 10684042 h 15135727"/>
              <a:gd name="connsiteX291" fmla="*/ 2683877 w 8128084"/>
              <a:gd name="connsiteY291" fmla="*/ 10745203 h 15135727"/>
              <a:gd name="connsiteX292" fmla="*/ 2767264 w 8128084"/>
              <a:gd name="connsiteY292" fmla="*/ 10684042 h 15135727"/>
              <a:gd name="connsiteX293" fmla="*/ 2646948 w 8128084"/>
              <a:gd name="connsiteY293" fmla="*/ 10515600 h 15135727"/>
              <a:gd name="connsiteX294" fmla="*/ 2815390 w 8128084"/>
              <a:gd name="connsiteY294" fmla="*/ 10395285 h 15135727"/>
              <a:gd name="connsiteX295" fmla="*/ 2899777 w 8128084"/>
              <a:gd name="connsiteY295" fmla="*/ 10453103 h 15135727"/>
              <a:gd name="connsiteX296" fmla="*/ 2899777 w 8128084"/>
              <a:gd name="connsiteY296" fmla="*/ 10586453 h 15135727"/>
              <a:gd name="connsiteX297" fmla="*/ 2982327 w 8128084"/>
              <a:gd name="connsiteY297" fmla="*/ 10459453 h 15135727"/>
              <a:gd name="connsiteX298" fmla="*/ 3080085 w 8128084"/>
              <a:gd name="connsiteY298" fmla="*/ 10419348 h 15135727"/>
              <a:gd name="connsiteX299" fmla="*/ 3248527 w 8128084"/>
              <a:gd name="connsiteY299" fmla="*/ 10539664 h 15135727"/>
              <a:gd name="connsiteX300" fmla="*/ 3320716 w 8128084"/>
              <a:gd name="connsiteY300" fmla="*/ 10659979 h 15135727"/>
              <a:gd name="connsiteX301" fmla="*/ 3465095 w 8128084"/>
              <a:gd name="connsiteY301" fmla="*/ 10659979 h 15135727"/>
              <a:gd name="connsiteX302" fmla="*/ 3441032 w 8128084"/>
              <a:gd name="connsiteY302" fmla="*/ 10491537 h 15135727"/>
              <a:gd name="connsiteX303" fmla="*/ 3356977 w 8128084"/>
              <a:gd name="connsiteY303" fmla="*/ 10408653 h 15135727"/>
              <a:gd name="connsiteX304" fmla="*/ 3348456 w 8128084"/>
              <a:gd name="connsiteY304" fmla="*/ 10282656 h 15135727"/>
              <a:gd name="connsiteX305" fmla="*/ 3198227 w 8128084"/>
              <a:gd name="connsiteY305" fmla="*/ 10319753 h 15135727"/>
              <a:gd name="connsiteX306" fmla="*/ 3152274 w 8128084"/>
              <a:gd name="connsiteY306" fmla="*/ 10250906 h 15135727"/>
              <a:gd name="connsiteX307" fmla="*/ 3176337 w 8128084"/>
              <a:gd name="connsiteY307" fmla="*/ 10178716 h 15135727"/>
              <a:gd name="connsiteX308" fmla="*/ 3104148 w 8128084"/>
              <a:gd name="connsiteY308" fmla="*/ 10154653 h 15135727"/>
              <a:gd name="connsiteX309" fmla="*/ 2975977 w 8128084"/>
              <a:gd name="connsiteY309" fmla="*/ 10167353 h 15135727"/>
              <a:gd name="connsiteX310" fmla="*/ 3007895 w 8128084"/>
              <a:gd name="connsiteY310" fmla="*/ 9962148 h 15135727"/>
              <a:gd name="connsiteX311" fmla="*/ 3176337 w 8128084"/>
              <a:gd name="connsiteY311" fmla="*/ 9889958 h 15135727"/>
              <a:gd name="connsiteX312" fmla="*/ 2959769 w 8128084"/>
              <a:gd name="connsiteY312" fmla="*/ 9504948 h 15135727"/>
              <a:gd name="connsiteX313" fmla="*/ 2791327 w 8128084"/>
              <a:gd name="connsiteY313" fmla="*/ 9456821 h 15135727"/>
              <a:gd name="connsiteX314" fmla="*/ 2574758 w 8128084"/>
              <a:gd name="connsiteY314" fmla="*/ 9336506 h 15135727"/>
              <a:gd name="connsiteX315" fmla="*/ 2671177 w 8128084"/>
              <a:gd name="connsiteY315" fmla="*/ 9189453 h 15135727"/>
              <a:gd name="connsiteX316" fmla="*/ 2684045 w 8128084"/>
              <a:gd name="connsiteY316" fmla="*/ 9109911 h 15135727"/>
              <a:gd name="connsiteX317" fmla="*/ 2580774 w 8128084"/>
              <a:gd name="connsiteY317" fmla="*/ 9069471 h 15135727"/>
              <a:gd name="connsiteX318" fmla="*/ 2546685 w 8128084"/>
              <a:gd name="connsiteY318" fmla="*/ 9051758 h 15135727"/>
              <a:gd name="connsiteX319" fmla="*/ 2436729 w 8128084"/>
              <a:gd name="connsiteY319" fmla="*/ 9056771 h 15135727"/>
              <a:gd name="connsiteX320" fmla="*/ 2372727 w 8128084"/>
              <a:gd name="connsiteY320" fmla="*/ 9259303 h 15135727"/>
              <a:gd name="connsiteX321" fmla="*/ 2261937 w 8128084"/>
              <a:gd name="connsiteY321" fmla="*/ 9168064 h 15135727"/>
              <a:gd name="connsiteX322" fmla="*/ 2237874 w 8128084"/>
              <a:gd name="connsiteY322" fmla="*/ 8999621 h 15135727"/>
              <a:gd name="connsiteX323" fmla="*/ 2079458 w 8128084"/>
              <a:gd name="connsiteY323" fmla="*/ 9020008 h 15135727"/>
              <a:gd name="connsiteX324" fmla="*/ 2026319 w 8128084"/>
              <a:gd name="connsiteY324" fmla="*/ 8827503 h 15135727"/>
              <a:gd name="connsiteX325" fmla="*/ 1833814 w 8128084"/>
              <a:gd name="connsiteY325" fmla="*/ 8822490 h 15135727"/>
              <a:gd name="connsiteX326" fmla="*/ 1705977 w 8128084"/>
              <a:gd name="connsiteY326" fmla="*/ 8941803 h 15135727"/>
              <a:gd name="connsiteX327" fmla="*/ 1693445 w 8128084"/>
              <a:gd name="connsiteY327" fmla="*/ 9048082 h 15135727"/>
              <a:gd name="connsiteX328" fmla="*/ 1575469 w 8128084"/>
              <a:gd name="connsiteY328" fmla="*/ 9099885 h 15135727"/>
              <a:gd name="connsiteX329" fmla="*/ 1477879 w 8128084"/>
              <a:gd name="connsiteY329" fmla="*/ 8936456 h 15135727"/>
              <a:gd name="connsiteX330" fmla="*/ 1347537 w 8128084"/>
              <a:gd name="connsiteY330" fmla="*/ 8879306 h 15135727"/>
              <a:gd name="connsiteX331" fmla="*/ 1220537 w 8128084"/>
              <a:gd name="connsiteY331" fmla="*/ 8799764 h 15135727"/>
              <a:gd name="connsiteX332" fmla="*/ 1106906 w 8128084"/>
              <a:gd name="connsiteY332" fmla="*/ 8783053 h 15135727"/>
              <a:gd name="connsiteX333" fmla="*/ 890337 w 8128084"/>
              <a:gd name="connsiteY333" fmla="*/ 8686800 h 15135727"/>
              <a:gd name="connsiteX334" fmla="*/ 649706 w 8128084"/>
              <a:gd name="connsiteY334" fmla="*/ 8662737 h 15135727"/>
              <a:gd name="connsiteX335" fmla="*/ 493127 w 8128084"/>
              <a:gd name="connsiteY335" fmla="*/ 8668753 h 15135727"/>
              <a:gd name="connsiteX336" fmla="*/ 385011 w 8128084"/>
              <a:gd name="connsiteY336" fmla="*/ 8566485 h 15135727"/>
              <a:gd name="connsiteX337" fmla="*/ 455027 w 8128084"/>
              <a:gd name="connsiteY337" fmla="*/ 8421103 h 15135727"/>
              <a:gd name="connsiteX338" fmla="*/ 577516 w 8128084"/>
              <a:gd name="connsiteY338" fmla="*/ 8373979 h 15135727"/>
              <a:gd name="connsiteX339" fmla="*/ 794085 w 8128084"/>
              <a:gd name="connsiteY339" fmla="*/ 8301790 h 15135727"/>
              <a:gd name="connsiteX340" fmla="*/ 745958 w 8128084"/>
              <a:gd name="connsiteY340" fmla="*/ 8133348 h 15135727"/>
              <a:gd name="connsiteX341" fmla="*/ 818148 w 8128084"/>
              <a:gd name="connsiteY341" fmla="*/ 7820527 h 15135727"/>
              <a:gd name="connsiteX342" fmla="*/ 697832 w 8128084"/>
              <a:gd name="connsiteY342" fmla="*/ 7820527 h 15135727"/>
              <a:gd name="connsiteX343" fmla="*/ 625642 w 8128084"/>
              <a:gd name="connsiteY343" fmla="*/ 7916779 h 15135727"/>
              <a:gd name="connsiteX344" fmla="*/ 457200 w 8128084"/>
              <a:gd name="connsiteY344" fmla="*/ 7820527 h 15135727"/>
              <a:gd name="connsiteX345" fmla="*/ 529390 w 8128084"/>
              <a:gd name="connsiteY345" fmla="*/ 7700211 h 15135727"/>
              <a:gd name="connsiteX346" fmla="*/ 715377 w 8128084"/>
              <a:gd name="connsiteY346" fmla="*/ 7748003 h 15135727"/>
              <a:gd name="connsiteX347" fmla="*/ 938464 w 8128084"/>
              <a:gd name="connsiteY347" fmla="*/ 7676148 h 15135727"/>
              <a:gd name="connsiteX348" fmla="*/ 1058779 w 8128084"/>
              <a:gd name="connsiteY348" fmla="*/ 7459579 h 15135727"/>
              <a:gd name="connsiteX349" fmla="*/ 1203158 w 8128084"/>
              <a:gd name="connsiteY349" fmla="*/ 7603958 h 15135727"/>
              <a:gd name="connsiteX350" fmla="*/ 1299411 w 8128084"/>
              <a:gd name="connsiteY350" fmla="*/ 7555832 h 15135727"/>
              <a:gd name="connsiteX351" fmla="*/ 1443790 w 8128084"/>
              <a:gd name="connsiteY351" fmla="*/ 7507706 h 15135727"/>
              <a:gd name="connsiteX352" fmla="*/ 1684421 w 8128084"/>
              <a:gd name="connsiteY352" fmla="*/ 7603958 h 15135727"/>
              <a:gd name="connsiteX353" fmla="*/ 1684421 w 8128084"/>
              <a:gd name="connsiteY353" fmla="*/ 7603958 h 15135727"/>
              <a:gd name="connsiteX354" fmla="*/ 1693277 w 8128084"/>
              <a:gd name="connsiteY354" fmla="*/ 7462253 h 15135727"/>
              <a:gd name="connsiteX355" fmla="*/ 1540042 w 8128084"/>
              <a:gd name="connsiteY355" fmla="*/ 7363327 h 15135727"/>
              <a:gd name="connsiteX356" fmla="*/ 1299411 w 8128084"/>
              <a:gd name="connsiteY356" fmla="*/ 7315200 h 15135727"/>
              <a:gd name="connsiteX357" fmla="*/ 1130969 w 8128084"/>
              <a:gd name="connsiteY357" fmla="*/ 7339264 h 15135727"/>
              <a:gd name="connsiteX358" fmla="*/ 1034716 w 8128084"/>
              <a:gd name="connsiteY358" fmla="*/ 7315200 h 15135727"/>
              <a:gd name="connsiteX359" fmla="*/ 982077 w 8128084"/>
              <a:gd name="connsiteY359" fmla="*/ 7113003 h 15135727"/>
              <a:gd name="connsiteX360" fmla="*/ 1155032 w 8128084"/>
              <a:gd name="connsiteY360" fmla="*/ 7050506 h 15135727"/>
              <a:gd name="connsiteX361" fmla="*/ 1155032 w 8128084"/>
              <a:gd name="connsiteY361" fmla="*/ 6930190 h 15135727"/>
              <a:gd name="connsiteX362" fmla="*/ 1155032 w 8128084"/>
              <a:gd name="connsiteY362" fmla="*/ 6761748 h 15135727"/>
              <a:gd name="connsiteX363" fmla="*/ 1203158 w 8128084"/>
              <a:gd name="connsiteY363" fmla="*/ 6617369 h 15135727"/>
              <a:gd name="connsiteX364" fmla="*/ 1409700 w 8128084"/>
              <a:gd name="connsiteY364" fmla="*/ 6517440 h 15135727"/>
              <a:gd name="connsiteX365" fmla="*/ 1443790 w 8128084"/>
              <a:gd name="connsiteY365" fmla="*/ 6328611 h 15135727"/>
              <a:gd name="connsiteX366" fmla="*/ 1419727 w 8128084"/>
              <a:gd name="connsiteY366" fmla="*/ 6208295 h 15135727"/>
              <a:gd name="connsiteX367" fmla="*/ 1275348 w 8128084"/>
              <a:gd name="connsiteY367" fmla="*/ 6304548 h 15135727"/>
              <a:gd name="connsiteX368" fmla="*/ 1178927 w 8128084"/>
              <a:gd name="connsiteY368" fmla="*/ 6281153 h 15135727"/>
              <a:gd name="connsiteX369" fmla="*/ 1242427 w 8128084"/>
              <a:gd name="connsiteY369" fmla="*/ 6173203 h 15135727"/>
              <a:gd name="connsiteX370" fmla="*/ 1323474 w 8128084"/>
              <a:gd name="connsiteY370" fmla="*/ 6015790 h 15135727"/>
              <a:gd name="connsiteX371" fmla="*/ 1597192 w 8128084"/>
              <a:gd name="connsiteY371" fmla="*/ 5941261 h 15135727"/>
              <a:gd name="connsiteX372" fmla="*/ 1527342 w 8128084"/>
              <a:gd name="connsiteY372" fmla="*/ 5833645 h 15135727"/>
              <a:gd name="connsiteX373" fmla="*/ 1395664 w 8128084"/>
              <a:gd name="connsiteY373" fmla="*/ 5824621 h 15135727"/>
              <a:gd name="connsiteX374" fmla="*/ 1179095 w 8128084"/>
              <a:gd name="connsiteY374" fmla="*/ 5799221 h 15135727"/>
              <a:gd name="connsiteX375" fmla="*/ 1153527 w 8128084"/>
              <a:gd name="connsiteY375" fmla="*/ 5919203 h 15135727"/>
              <a:gd name="connsiteX376" fmla="*/ 890337 w 8128084"/>
              <a:gd name="connsiteY376" fmla="*/ 5775158 h 15135727"/>
              <a:gd name="connsiteX377" fmla="*/ 697832 w 8128084"/>
              <a:gd name="connsiteY377" fmla="*/ 5606716 h 15135727"/>
              <a:gd name="connsiteX378" fmla="*/ 577516 w 8128084"/>
              <a:gd name="connsiteY378" fmla="*/ 5582653 h 15135727"/>
              <a:gd name="connsiteX379" fmla="*/ 613777 w 8128084"/>
              <a:gd name="connsiteY379" fmla="*/ 5696953 h 15135727"/>
              <a:gd name="connsiteX380" fmla="*/ 697832 w 8128084"/>
              <a:gd name="connsiteY380" fmla="*/ 5775158 h 15135727"/>
              <a:gd name="connsiteX381" fmla="*/ 556627 w 8128084"/>
              <a:gd name="connsiteY381" fmla="*/ 5862053 h 15135727"/>
              <a:gd name="connsiteX382" fmla="*/ 351924 w 8128084"/>
              <a:gd name="connsiteY382" fmla="*/ 5869071 h 15135727"/>
              <a:gd name="connsiteX383" fmla="*/ 314492 w 8128084"/>
              <a:gd name="connsiteY383" fmla="*/ 5702969 h 15135727"/>
              <a:gd name="connsiteX384" fmla="*/ 264695 w 8128084"/>
              <a:gd name="connsiteY384" fmla="*/ 5558590 h 15135727"/>
              <a:gd name="connsiteX385" fmla="*/ 144379 w 8128084"/>
              <a:gd name="connsiteY385" fmla="*/ 5510464 h 15135727"/>
              <a:gd name="connsiteX386" fmla="*/ 0 w 8128084"/>
              <a:gd name="connsiteY386" fmla="*/ 5462337 h 15135727"/>
              <a:gd name="connsiteX387" fmla="*/ 96253 w 8128084"/>
              <a:gd name="connsiteY387"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42827 w 8128084"/>
              <a:gd name="connsiteY202" fmla="*/ 14383753 h 15135727"/>
              <a:gd name="connsiteX203" fmla="*/ 4403558 w 8128084"/>
              <a:gd name="connsiteY203" fmla="*/ 14437895 h 15135727"/>
              <a:gd name="connsiteX204" fmla="*/ 4340058 w 8128084"/>
              <a:gd name="connsiteY204" fmla="*/ 14475995 h 15135727"/>
              <a:gd name="connsiteX205" fmla="*/ 4303127 w 8128084"/>
              <a:gd name="connsiteY205" fmla="*/ 14364703 h 15135727"/>
              <a:gd name="connsiteX206" fmla="*/ 4276892 w 8128084"/>
              <a:gd name="connsiteY206" fmla="*/ 14296190 h 15135727"/>
              <a:gd name="connsiteX207" fmla="*/ 4235116 w 8128084"/>
              <a:gd name="connsiteY207" fmla="*/ 14341642 h 15135727"/>
              <a:gd name="connsiteX208" fmla="*/ 4162927 w 8128084"/>
              <a:gd name="connsiteY208" fmla="*/ 14389769 h 15135727"/>
              <a:gd name="connsiteX209" fmla="*/ 4137527 w 8128084"/>
              <a:gd name="connsiteY209" fmla="*/ 14364369 h 15135727"/>
              <a:gd name="connsiteX210" fmla="*/ 3998327 w 8128084"/>
              <a:gd name="connsiteY210" fmla="*/ 14409153 h 15135727"/>
              <a:gd name="connsiteX211" fmla="*/ 4023727 w 8128084"/>
              <a:gd name="connsiteY211" fmla="*/ 14275803 h 15135727"/>
              <a:gd name="connsiteX212" fmla="*/ 3915945 w 8128084"/>
              <a:gd name="connsiteY212" fmla="*/ 14289840 h 15135727"/>
              <a:gd name="connsiteX213" fmla="*/ 3801979 w 8128084"/>
              <a:gd name="connsiteY213" fmla="*/ 14293516 h 15135727"/>
              <a:gd name="connsiteX214" fmla="*/ 3719764 w 8128084"/>
              <a:gd name="connsiteY214" fmla="*/ 14415169 h 15135727"/>
              <a:gd name="connsiteX215" fmla="*/ 3625850 w 8128084"/>
              <a:gd name="connsiteY215" fmla="*/ 14616364 h 15135727"/>
              <a:gd name="connsiteX216" fmla="*/ 3513221 w 8128084"/>
              <a:gd name="connsiteY216" fmla="*/ 14726653 h 15135727"/>
              <a:gd name="connsiteX217" fmla="*/ 3583071 w 8128084"/>
              <a:gd name="connsiteY217" fmla="*/ 14832932 h 15135727"/>
              <a:gd name="connsiteX218" fmla="*/ 3633537 w 8128084"/>
              <a:gd name="connsiteY218" fmla="*/ 14967285 h 15135727"/>
              <a:gd name="connsiteX219" fmla="*/ 3609474 w 8128084"/>
              <a:gd name="connsiteY219" fmla="*/ 15087600 h 15135727"/>
              <a:gd name="connsiteX220" fmla="*/ 3479132 w 8128084"/>
              <a:gd name="connsiteY220" fmla="*/ 14975974 h 15135727"/>
              <a:gd name="connsiteX221" fmla="*/ 3304340 w 8128084"/>
              <a:gd name="connsiteY221" fmla="*/ 14949237 h 15135727"/>
              <a:gd name="connsiteX222" fmla="*/ 3261227 w 8128084"/>
              <a:gd name="connsiteY222" fmla="*/ 14787145 h 15135727"/>
              <a:gd name="connsiteX223" fmla="*/ 3128211 w 8128084"/>
              <a:gd name="connsiteY223" fmla="*/ 14919158 h 15135727"/>
              <a:gd name="connsiteX224" fmla="*/ 3090277 w 8128084"/>
              <a:gd name="connsiteY224" fmla="*/ 15075903 h 15135727"/>
              <a:gd name="connsiteX225" fmla="*/ 2959769 w 8128084"/>
              <a:gd name="connsiteY225" fmla="*/ 15135727 h 15135727"/>
              <a:gd name="connsiteX226" fmla="*/ 2891256 w 8128084"/>
              <a:gd name="connsiteY226" fmla="*/ 14945895 h 15135727"/>
              <a:gd name="connsiteX227" fmla="*/ 2829927 w 8128084"/>
              <a:gd name="connsiteY227" fmla="*/ 14872703 h 15135727"/>
              <a:gd name="connsiteX228" fmla="*/ 2887579 w 8128084"/>
              <a:gd name="connsiteY228" fmla="*/ 14774779 h 15135727"/>
              <a:gd name="connsiteX229" fmla="*/ 2779127 w 8128084"/>
              <a:gd name="connsiteY229" fmla="*/ 14694903 h 15135727"/>
              <a:gd name="connsiteX230" fmla="*/ 2839453 w 8128084"/>
              <a:gd name="connsiteY230" fmla="*/ 14582274 h 15135727"/>
              <a:gd name="connsiteX231" fmla="*/ 2935706 w 8128084"/>
              <a:gd name="connsiteY231" fmla="*/ 14510085 h 15135727"/>
              <a:gd name="connsiteX232" fmla="*/ 2948406 w 8128084"/>
              <a:gd name="connsiteY232" fmla="*/ 14554535 h 15135727"/>
              <a:gd name="connsiteX233" fmla="*/ 2855327 w 8128084"/>
              <a:gd name="connsiteY233" fmla="*/ 14371053 h 15135727"/>
              <a:gd name="connsiteX234" fmla="*/ 3014077 w 8128084"/>
              <a:gd name="connsiteY234" fmla="*/ 14447253 h 15135727"/>
              <a:gd name="connsiteX235" fmla="*/ 3029285 w 8128084"/>
              <a:gd name="connsiteY235" fmla="*/ 14363032 h 15135727"/>
              <a:gd name="connsiteX236" fmla="*/ 3152274 w 8128084"/>
              <a:gd name="connsiteY236" fmla="*/ 14341642 h 15135727"/>
              <a:gd name="connsiteX237" fmla="*/ 3226135 w 8128084"/>
              <a:gd name="connsiteY237" fmla="*/ 14269453 h 15135727"/>
              <a:gd name="connsiteX238" fmla="*/ 3152274 w 8128084"/>
              <a:gd name="connsiteY238" fmla="*/ 14197264 h 15135727"/>
              <a:gd name="connsiteX239" fmla="*/ 3152274 w 8128084"/>
              <a:gd name="connsiteY239" fmla="*/ 14052885 h 15135727"/>
              <a:gd name="connsiteX240" fmla="*/ 3086435 w 8128084"/>
              <a:gd name="connsiteY240" fmla="*/ 14037845 h 15135727"/>
              <a:gd name="connsiteX241" fmla="*/ 3056021 w 8128084"/>
              <a:gd name="connsiteY241" fmla="*/ 14153148 h 15135727"/>
              <a:gd name="connsiteX242" fmla="*/ 2935706 w 8128084"/>
              <a:gd name="connsiteY242" fmla="*/ 14076948 h 15135727"/>
              <a:gd name="connsiteX243" fmla="*/ 2863516 w 8128084"/>
              <a:gd name="connsiteY243" fmla="*/ 14093324 h 15135727"/>
              <a:gd name="connsiteX244" fmla="*/ 2804527 w 8128084"/>
              <a:gd name="connsiteY244" fmla="*/ 14218653 h 15135727"/>
              <a:gd name="connsiteX245" fmla="*/ 2719137 w 8128084"/>
              <a:gd name="connsiteY245" fmla="*/ 14197264 h 15135727"/>
              <a:gd name="connsiteX246" fmla="*/ 2653298 w 8128084"/>
              <a:gd name="connsiteY246" fmla="*/ 14248064 h 15135727"/>
              <a:gd name="connsiteX247" fmla="*/ 2560721 w 8128084"/>
              <a:gd name="connsiteY247" fmla="*/ 14150474 h 15135727"/>
              <a:gd name="connsiteX248" fmla="*/ 2436729 w 8128084"/>
              <a:gd name="connsiteY248" fmla="*/ 13804566 h 15135727"/>
              <a:gd name="connsiteX249" fmla="*/ 2550527 w 8128084"/>
              <a:gd name="connsiteY249" fmla="*/ 13805903 h 15135727"/>
              <a:gd name="connsiteX250" fmla="*/ 2729498 w 8128084"/>
              <a:gd name="connsiteY250" fmla="*/ 13812253 h 15135727"/>
              <a:gd name="connsiteX251" fmla="*/ 2633077 w 8128084"/>
              <a:gd name="connsiteY251" fmla="*/ 13755103 h 15135727"/>
              <a:gd name="connsiteX252" fmla="*/ 2553369 w 8128084"/>
              <a:gd name="connsiteY252" fmla="*/ 13475369 h 15135727"/>
              <a:gd name="connsiteX253" fmla="*/ 2658645 w 8128084"/>
              <a:gd name="connsiteY253" fmla="*/ 13224711 h 15135727"/>
              <a:gd name="connsiteX254" fmla="*/ 2719137 w 8128084"/>
              <a:gd name="connsiteY254" fmla="*/ 13042232 h 15135727"/>
              <a:gd name="connsiteX255" fmla="*/ 2791327 w 8128084"/>
              <a:gd name="connsiteY255" fmla="*/ 12945979 h 15135727"/>
              <a:gd name="connsiteX256" fmla="*/ 2969627 w 8128084"/>
              <a:gd name="connsiteY256" fmla="*/ 12929603 h 15135727"/>
              <a:gd name="connsiteX257" fmla="*/ 3031958 w 8128084"/>
              <a:gd name="connsiteY257" fmla="*/ 13090358 h 15135727"/>
              <a:gd name="connsiteX258" fmla="*/ 3102977 w 8128084"/>
              <a:gd name="connsiteY258" fmla="*/ 12974053 h 15135727"/>
              <a:gd name="connsiteX259" fmla="*/ 3043321 w 8128084"/>
              <a:gd name="connsiteY259" fmla="*/ 12836024 h 15135727"/>
              <a:gd name="connsiteX260" fmla="*/ 2849479 w 8128084"/>
              <a:gd name="connsiteY260" fmla="*/ 12815637 h 15135727"/>
              <a:gd name="connsiteX261" fmla="*/ 2815390 w 8128084"/>
              <a:gd name="connsiteY261" fmla="*/ 12777537 h 15135727"/>
              <a:gd name="connsiteX262" fmla="*/ 2887077 w 8128084"/>
              <a:gd name="connsiteY262" fmla="*/ 12586703 h 15135727"/>
              <a:gd name="connsiteX263" fmla="*/ 3153777 w 8128084"/>
              <a:gd name="connsiteY263" fmla="*/ 12516853 h 15135727"/>
              <a:gd name="connsiteX264" fmla="*/ 3239837 w 8128084"/>
              <a:gd name="connsiteY264" fmla="*/ 12311314 h 15135727"/>
              <a:gd name="connsiteX265" fmla="*/ 3104148 w 8128084"/>
              <a:gd name="connsiteY265" fmla="*/ 12320337 h 15135727"/>
              <a:gd name="connsiteX266" fmla="*/ 3040648 w 8128084"/>
              <a:gd name="connsiteY266" fmla="*/ 12320337 h 15135727"/>
              <a:gd name="connsiteX267" fmla="*/ 2956927 w 8128084"/>
              <a:gd name="connsiteY267" fmla="*/ 12237453 h 15135727"/>
              <a:gd name="connsiteX268" fmla="*/ 3007895 w 8128084"/>
              <a:gd name="connsiteY268" fmla="*/ 12079706 h 15135727"/>
              <a:gd name="connsiteX269" fmla="*/ 2810042 w 8128084"/>
              <a:gd name="connsiteY269" fmla="*/ 11954377 h 15135727"/>
              <a:gd name="connsiteX270" fmla="*/ 2863516 w 8128084"/>
              <a:gd name="connsiteY270" fmla="*/ 11694695 h 15135727"/>
              <a:gd name="connsiteX271" fmla="*/ 2817227 w 8128084"/>
              <a:gd name="connsiteY271" fmla="*/ 11507203 h 15135727"/>
              <a:gd name="connsiteX272" fmla="*/ 2911642 w 8128084"/>
              <a:gd name="connsiteY272" fmla="*/ 11454064 h 15135727"/>
              <a:gd name="connsiteX273" fmla="*/ 2988677 w 8128084"/>
              <a:gd name="connsiteY273" fmla="*/ 11494503 h 15135727"/>
              <a:gd name="connsiteX274" fmla="*/ 3011571 w 8128084"/>
              <a:gd name="connsiteY274" fmla="*/ 11454064 h 15135727"/>
              <a:gd name="connsiteX275" fmla="*/ 2850482 w 8128084"/>
              <a:gd name="connsiteY275" fmla="*/ 11381874 h 15135727"/>
              <a:gd name="connsiteX276" fmla="*/ 2993858 w 8128084"/>
              <a:gd name="connsiteY276" fmla="*/ 11266571 h 15135727"/>
              <a:gd name="connsiteX277" fmla="*/ 3007895 w 8128084"/>
              <a:gd name="connsiteY277" fmla="*/ 11189369 h 15135727"/>
              <a:gd name="connsiteX278" fmla="*/ 2874879 w 8128084"/>
              <a:gd name="connsiteY278" fmla="*/ 11179342 h 15135727"/>
              <a:gd name="connsiteX279" fmla="*/ 2919329 w 8128084"/>
              <a:gd name="connsiteY279" fmla="*/ 11023600 h 15135727"/>
              <a:gd name="connsiteX280" fmla="*/ 2887579 w 8128084"/>
              <a:gd name="connsiteY280" fmla="*/ 10924674 h 15135727"/>
              <a:gd name="connsiteX281" fmla="*/ 2760914 w 8128084"/>
              <a:gd name="connsiteY281" fmla="*/ 11065377 h 15135727"/>
              <a:gd name="connsiteX282" fmla="*/ 2667000 w 8128084"/>
              <a:gd name="connsiteY282" fmla="*/ 10969124 h 15135727"/>
              <a:gd name="connsiteX283" fmla="*/ 2607845 w 8128084"/>
              <a:gd name="connsiteY283" fmla="*/ 11071727 h 15135727"/>
              <a:gd name="connsiteX284" fmla="*/ 2526632 w 8128084"/>
              <a:gd name="connsiteY284" fmla="*/ 11117179 h 15135727"/>
              <a:gd name="connsiteX285" fmla="*/ 2410827 w 8128084"/>
              <a:gd name="connsiteY285" fmla="*/ 11100803 h 15135727"/>
              <a:gd name="connsiteX286" fmla="*/ 2334127 w 8128084"/>
              <a:gd name="connsiteY286" fmla="*/ 10996864 h 15135727"/>
              <a:gd name="connsiteX287" fmla="*/ 2358190 w 8128084"/>
              <a:gd name="connsiteY287" fmla="*/ 10732169 h 15135727"/>
              <a:gd name="connsiteX288" fmla="*/ 2372227 w 8128084"/>
              <a:gd name="connsiteY288" fmla="*/ 10689390 h 15135727"/>
              <a:gd name="connsiteX289" fmla="*/ 2533316 w 8128084"/>
              <a:gd name="connsiteY289" fmla="*/ 10574087 h 15135727"/>
              <a:gd name="connsiteX290" fmla="*/ 2598821 w 8128084"/>
              <a:gd name="connsiteY290" fmla="*/ 10684042 h 15135727"/>
              <a:gd name="connsiteX291" fmla="*/ 2683877 w 8128084"/>
              <a:gd name="connsiteY291" fmla="*/ 10745203 h 15135727"/>
              <a:gd name="connsiteX292" fmla="*/ 2767264 w 8128084"/>
              <a:gd name="connsiteY292" fmla="*/ 10684042 h 15135727"/>
              <a:gd name="connsiteX293" fmla="*/ 2646948 w 8128084"/>
              <a:gd name="connsiteY293" fmla="*/ 10515600 h 15135727"/>
              <a:gd name="connsiteX294" fmla="*/ 2815390 w 8128084"/>
              <a:gd name="connsiteY294" fmla="*/ 10395285 h 15135727"/>
              <a:gd name="connsiteX295" fmla="*/ 2899777 w 8128084"/>
              <a:gd name="connsiteY295" fmla="*/ 10453103 h 15135727"/>
              <a:gd name="connsiteX296" fmla="*/ 2899777 w 8128084"/>
              <a:gd name="connsiteY296" fmla="*/ 10586453 h 15135727"/>
              <a:gd name="connsiteX297" fmla="*/ 2982327 w 8128084"/>
              <a:gd name="connsiteY297" fmla="*/ 10459453 h 15135727"/>
              <a:gd name="connsiteX298" fmla="*/ 3080085 w 8128084"/>
              <a:gd name="connsiteY298" fmla="*/ 10419348 h 15135727"/>
              <a:gd name="connsiteX299" fmla="*/ 3248527 w 8128084"/>
              <a:gd name="connsiteY299" fmla="*/ 10539664 h 15135727"/>
              <a:gd name="connsiteX300" fmla="*/ 3320716 w 8128084"/>
              <a:gd name="connsiteY300" fmla="*/ 10659979 h 15135727"/>
              <a:gd name="connsiteX301" fmla="*/ 3465095 w 8128084"/>
              <a:gd name="connsiteY301" fmla="*/ 10659979 h 15135727"/>
              <a:gd name="connsiteX302" fmla="*/ 3441032 w 8128084"/>
              <a:gd name="connsiteY302" fmla="*/ 10491537 h 15135727"/>
              <a:gd name="connsiteX303" fmla="*/ 3356977 w 8128084"/>
              <a:gd name="connsiteY303" fmla="*/ 10408653 h 15135727"/>
              <a:gd name="connsiteX304" fmla="*/ 3348456 w 8128084"/>
              <a:gd name="connsiteY304" fmla="*/ 10282656 h 15135727"/>
              <a:gd name="connsiteX305" fmla="*/ 3198227 w 8128084"/>
              <a:gd name="connsiteY305" fmla="*/ 10319753 h 15135727"/>
              <a:gd name="connsiteX306" fmla="*/ 3152274 w 8128084"/>
              <a:gd name="connsiteY306" fmla="*/ 10250906 h 15135727"/>
              <a:gd name="connsiteX307" fmla="*/ 3176337 w 8128084"/>
              <a:gd name="connsiteY307" fmla="*/ 10178716 h 15135727"/>
              <a:gd name="connsiteX308" fmla="*/ 3104148 w 8128084"/>
              <a:gd name="connsiteY308" fmla="*/ 10154653 h 15135727"/>
              <a:gd name="connsiteX309" fmla="*/ 2975977 w 8128084"/>
              <a:gd name="connsiteY309" fmla="*/ 10167353 h 15135727"/>
              <a:gd name="connsiteX310" fmla="*/ 3007895 w 8128084"/>
              <a:gd name="connsiteY310" fmla="*/ 9962148 h 15135727"/>
              <a:gd name="connsiteX311" fmla="*/ 3176337 w 8128084"/>
              <a:gd name="connsiteY311" fmla="*/ 9889958 h 15135727"/>
              <a:gd name="connsiteX312" fmla="*/ 2959769 w 8128084"/>
              <a:gd name="connsiteY312" fmla="*/ 9504948 h 15135727"/>
              <a:gd name="connsiteX313" fmla="*/ 2791327 w 8128084"/>
              <a:gd name="connsiteY313" fmla="*/ 9456821 h 15135727"/>
              <a:gd name="connsiteX314" fmla="*/ 2574758 w 8128084"/>
              <a:gd name="connsiteY314" fmla="*/ 9336506 h 15135727"/>
              <a:gd name="connsiteX315" fmla="*/ 2671177 w 8128084"/>
              <a:gd name="connsiteY315" fmla="*/ 9189453 h 15135727"/>
              <a:gd name="connsiteX316" fmla="*/ 2684045 w 8128084"/>
              <a:gd name="connsiteY316" fmla="*/ 9109911 h 15135727"/>
              <a:gd name="connsiteX317" fmla="*/ 2580774 w 8128084"/>
              <a:gd name="connsiteY317" fmla="*/ 9069471 h 15135727"/>
              <a:gd name="connsiteX318" fmla="*/ 2546685 w 8128084"/>
              <a:gd name="connsiteY318" fmla="*/ 9051758 h 15135727"/>
              <a:gd name="connsiteX319" fmla="*/ 2436729 w 8128084"/>
              <a:gd name="connsiteY319" fmla="*/ 9056771 h 15135727"/>
              <a:gd name="connsiteX320" fmla="*/ 2372727 w 8128084"/>
              <a:gd name="connsiteY320" fmla="*/ 9259303 h 15135727"/>
              <a:gd name="connsiteX321" fmla="*/ 2261937 w 8128084"/>
              <a:gd name="connsiteY321" fmla="*/ 9168064 h 15135727"/>
              <a:gd name="connsiteX322" fmla="*/ 2237874 w 8128084"/>
              <a:gd name="connsiteY322" fmla="*/ 8999621 h 15135727"/>
              <a:gd name="connsiteX323" fmla="*/ 2079458 w 8128084"/>
              <a:gd name="connsiteY323" fmla="*/ 9020008 h 15135727"/>
              <a:gd name="connsiteX324" fmla="*/ 2026319 w 8128084"/>
              <a:gd name="connsiteY324" fmla="*/ 8827503 h 15135727"/>
              <a:gd name="connsiteX325" fmla="*/ 1833814 w 8128084"/>
              <a:gd name="connsiteY325" fmla="*/ 8822490 h 15135727"/>
              <a:gd name="connsiteX326" fmla="*/ 1705977 w 8128084"/>
              <a:gd name="connsiteY326" fmla="*/ 8941803 h 15135727"/>
              <a:gd name="connsiteX327" fmla="*/ 1693445 w 8128084"/>
              <a:gd name="connsiteY327" fmla="*/ 9048082 h 15135727"/>
              <a:gd name="connsiteX328" fmla="*/ 1575469 w 8128084"/>
              <a:gd name="connsiteY328" fmla="*/ 9099885 h 15135727"/>
              <a:gd name="connsiteX329" fmla="*/ 1477879 w 8128084"/>
              <a:gd name="connsiteY329" fmla="*/ 8936456 h 15135727"/>
              <a:gd name="connsiteX330" fmla="*/ 1347537 w 8128084"/>
              <a:gd name="connsiteY330" fmla="*/ 8879306 h 15135727"/>
              <a:gd name="connsiteX331" fmla="*/ 1220537 w 8128084"/>
              <a:gd name="connsiteY331" fmla="*/ 8799764 h 15135727"/>
              <a:gd name="connsiteX332" fmla="*/ 1106906 w 8128084"/>
              <a:gd name="connsiteY332" fmla="*/ 8783053 h 15135727"/>
              <a:gd name="connsiteX333" fmla="*/ 890337 w 8128084"/>
              <a:gd name="connsiteY333" fmla="*/ 8686800 h 15135727"/>
              <a:gd name="connsiteX334" fmla="*/ 649706 w 8128084"/>
              <a:gd name="connsiteY334" fmla="*/ 8662737 h 15135727"/>
              <a:gd name="connsiteX335" fmla="*/ 493127 w 8128084"/>
              <a:gd name="connsiteY335" fmla="*/ 8668753 h 15135727"/>
              <a:gd name="connsiteX336" fmla="*/ 385011 w 8128084"/>
              <a:gd name="connsiteY336" fmla="*/ 8566485 h 15135727"/>
              <a:gd name="connsiteX337" fmla="*/ 455027 w 8128084"/>
              <a:gd name="connsiteY337" fmla="*/ 8421103 h 15135727"/>
              <a:gd name="connsiteX338" fmla="*/ 577516 w 8128084"/>
              <a:gd name="connsiteY338" fmla="*/ 8373979 h 15135727"/>
              <a:gd name="connsiteX339" fmla="*/ 794085 w 8128084"/>
              <a:gd name="connsiteY339" fmla="*/ 8301790 h 15135727"/>
              <a:gd name="connsiteX340" fmla="*/ 745958 w 8128084"/>
              <a:gd name="connsiteY340" fmla="*/ 8133348 h 15135727"/>
              <a:gd name="connsiteX341" fmla="*/ 818148 w 8128084"/>
              <a:gd name="connsiteY341" fmla="*/ 7820527 h 15135727"/>
              <a:gd name="connsiteX342" fmla="*/ 697832 w 8128084"/>
              <a:gd name="connsiteY342" fmla="*/ 7820527 h 15135727"/>
              <a:gd name="connsiteX343" fmla="*/ 625642 w 8128084"/>
              <a:gd name="connsiteY343" fmla="*/ 7916779 h 15135727"/>
              <a:gd name="connsiteX344" fmla="*/ 457200 w 8128084"/>
              <a:gd name="connsiteY344" fmla="*/ 7820527 h 15135727"/>
              <a:gd name="connsiteX345" fmla="*/ 529390 w 8128084"/>
              <a:gd name="connsiteY345" fmla="*/ 7700211 h 15135727"/>
              <a:gd name="connsiteX346" fmla="*/ 715377 w 8128084"/>
              <a:gd name="connsiteY346" fmla="*/ 7748003 h 15135727"/>
              <a:gd name="connsiteX347" fmla="*/ 938464 w 8128084"/>
              <a:gd name="connsiteY347" fmla="*/ 7676148 h 15135727"/>
              <a:gd name="connsiteX348" fmla="*/ 1058779 w 8128084"/>
              <a:gd name="connsiteY348" fmla="*/ 7459579 h 15135727"/>
              <a:gd name="connsiteX349" fmla="*/ 1203158 w 8128084"/>
              <a:gd name="connsiteY349" fmla="*/ 7603958 h 15135727"/>
              <a:gd name="connsiteX350" fmla="*/ 1299411 w 8128084"/>
              <a:gd name="connsiteY350" fmla="*/ 7555832 h 15135727"/>
              <a:gd name="connsiteX351" fmla="*/ 1443790 w 8128084"/>
              <a:gd name="connsiteY351" fmla="*/ 7507706 h 15135727"/>
              <a:gd name="connsiteX352" fmla="*/ 1684421 w 8128084"/>
              <a:gd name="connsiteY352" fmla="*/ 7603958 h 15135727"/>
              <a:gd name="connsiteX353" fmla="*/ 1684421 w 8128084"/>
              <a:gd name="connsiteY353" fmla="*/ 7603958 h 15135727"/>
              <a:gd name="connsiteX354" fmla="*/ 1693277 w 8128084"/>
              <a:gd name="connsiteY354" fmla="*/ 7462253 h 15135727"/>
              <a:gd name="connsiteX355" fmla="*/ 1540042 w 8128084"/>
              <a:gd name="connsiteY355" fmla="*/ 7363327 h 15135727"/>
              <a:gd name="connsiteX356" fmla="*/ 1299411 w 8128084"/>
              <a:gd name="connsiteY356" fmla="*/ 7315200 h 15135727"/>
              <a:gd name="connsiteX357" fmla="*/ 1130969 w 8128084"/>
              <a:gd name="connsiteY357" fmla="*/ 7339264 h 15135727"/>
              <a:gd name="connsiteX358" fmla="*/ 1034716 w 8128084"/>
              <a:gd name="connsiteY358" fmla="*/ 7315200 h 15135727"/>
              <a:gd name="connsiteX359" fmla="*/ 982077 w 8128084"/>
              <a:gd name="connsiteY359" fmla="*/ 7113003 h 15135727"/>
              <a:gd name="connsiteX360" fmla="*/ 1155032 w 8128084"/>
              <a:gd name="connsiteY360" fmla="*/ 7050506 h 15135727"/>
              <a:gd name="connsiteX361" fmla="*/ 1155032 w 8128084"/>
              <a:gd name="connsiteY361" fmla="*/ 6930190 h 15135727"/>
              <a:gd name="connsiteX362" fmla="*/ 1155032 w 8128084"/>
              <a:gd name="connsiteY362" fmla="*/ 6761748 h 15135727"/>
              <a:gd name="connsiteX363" fmla="*/ 1203158 w 8128084"/>
              <a:gd name="connsiteY363" fmla="*/ 6617369 h 15135727"/>
              <a:gd name="connsiteX364" fmla="*/ 1409700 w 8128084"/>
              <a:gd name="connsiteY364" fmla="*/ 6517440 h 15135727"/>
              <a:gd name="connsiteX365" fmla="*/ 1443790 w 8128084"/>
              <a:gd name="connsiteY365" fmla="*/ 6328611 h 15135727"/>
              <a:gd name="connsiteX366" fmla="*/ 1419727 w 8128084"/>
              <a:gd name="connsiteY366" fmla="*/ 6208295 h 15135727"/>
              <a:gd name="connsiteX367" fmla="*/ 1275348 w 8128084"/>
              <a:gd name="connsiteY367" fmla="*/ 6304548 h 15135727"/>
              <a:gd name="connsiteX368" fmla="*/ 1178927 w 8128084"/>
              <a:gd name="connsiteY368" fmla="*/ 6281153 h 15135727"/>
              <a:gd name="connsiteX369" fmla="*/ 1242427 w 8128084"/>
              <a:gd name="connsiteY369" fmla="*/ 6173203 h 15135727"/>
              <a:gd name="connsiteX370" fmla="*/ 1323474 w 8128084"/>
              <a:gd name="connsiteY370" fmla="*/ 6015790 h 15135727"/>
              <a:gd name="connsiteX371" fmla="*/ 1597192 w 8128084"/>
              <a:gd name="connsiteY371" fmla="*/ 5941261 h 15135727"/>
              <a:gd name="connsiteX372" fmla="*/ 1527342 w 8128084"/>
              <a:gd name="connsiteY372" fmla="*/ 5833645 h 15135727"/>
              <a:gd name="connsiteX373" fmla="*/ 1395664 w 8128084"/>
              <a:gd name="connsiteY373" fmla="*/ 5824621 h 15135727"/>
              <a:gd name="connsiteX374" fmla="*/ 1179095 w 8128084"/>
              <a:gd name="connsiteY374" fmla="*/ 5799221 h 15135727"/>
              <a:gd name="connsiteX375" fmla="*/ 1153527 w 8128084"/>
              <a:gd name="connsiteY375" fmla="*/ 5919203 h 15135727"/>
              <a:gd name="connsiteX376" fmla="*/ 877637 w 8128084"/>
              <a:gd name="connsiteY376" fmla="*/ 5838658 h 15135727"/>
              <a:gd name="connsiteX377" fmla="*/ 697832 w 8128084"/>
              <a:gd name="connsiteY377" fmla="*/ 5606716 h 15135727"/>
              <a:gd name="connsiteX378" fmla="*/ 577516 w 8128084"/>
              <a:gd name="connsiteY378" fmla="*/ 5582653 h 15135727"/>
              <a:gd name="connsiteX379" fmla="*/ 613777 w 8128084"/>
              <a:gd name="connsiteY379" fmla="*/ 5696953 h 15135727"/>
              <a:gd name="connsiteX380" fmla="*/ 697832 w 8128084"/>
              <a:gd name="connsiteY380" fmla="*/ 5775158 h 15135727"/>
              <a:gd name="connsiteX381" fmla="*/ 556627 w 8128084"/>
              <a:gd name="connsiteY381" fmla="*/ 5862053 h 15135727"/>
              <a:gd name="connsiteX382" fmla="*/ 351924 w 8128084"/>
              <a:gd name="connsiteY382" fmla="*/ 5869071 h 15135727"/>
              <a:gd name="connsiteX383" fmla="*/ 314492 w 8128084"/>
              <a:gd name="connsiteY383" fmla="*/ 5702969 h 15135727"/>
              <a:gd name="connsiteX384" fmla="*/ 264695 w 8128084"/>
              <a:gd name="connsiteY384" fmla="*/ 5558590 h 15135727"/>
              <a:gd name="connsiteX385" fmla="*/ 144379 w 8128084"/>
              <a:gd name="connsiteY385" fmla="*/ 5510464 h 15135727"/>
              <a:gd name="connsiteX386" fmla="*/ 0 w 8128084"/>
              <a:gd name="connsiteY386" fmla="*/ 5462337 h 15135727"/>
              <a:gd name="connsiteX387" fmla="*/ 96253 w 8128084"/>
              <a:gd name="connsiteY387"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42827 w 8128084"/>
              <a:gd name="connsiteY202" fmla="*/ 14383753 h 15135727"/>
              <a:gd name="connsiteX203" fmla="*/ 4403558 w 8128084"/>
              <a:gd name="connsiteY203" fmla="*/ 14437895 h 15135727"/>
              <a:gd name="connsiteX204" fmla="*/ 4340058 w 8128084"/>
              <a:gd name="connsiteY204" fmla="*/ 14475995 h 15135727"/>
              <a:gd name="connsiteX205" fmla="*/ 4303127 w 8128084"/>
              <a:gd name="connsiteY205" fmla="*/ 14364703 h 15135727"/>
              <a:gd name="connsiteX206" fmla="*/ 4276892 w 8128084"/>
              <a:gd name="connsiteY206" fmla="*/ 14296190 h 15135727"/>
              <a:gd name="connsiteX207" fmla="*/ 4235116 w 8128084"/>
              <a:gd name="connsiteY207" fmla="*/ 14341642 h 15135727"/>
              <a:gd name="connsiteX208" fmla="*/ 4162927 w 8128084"/>
              <a:gd name="connsiteY208" fmla="*/ 14389769 h 15135727"/>
              <a:gd name="connsiteX209" fmla="*/ 4137527 w 8128084"/>
              <a:gd name="connsiteY209" fmla="*/ 14364369 h 15135727"/>
              <a:gd name="connsiteX210" fmla="*/ 3998327 w 8128084"/>
              <a:gd name="connsiteY210" fmla="*/ 14409153 h 15135727"/>
              <a:gd name="connsiteX211" fmla="*/ 4023727 w 8128084"/>
              <a:gd name="connsiteY211" fmla="*/ 14275803 h 15135727"/>
              <a:gd name="connsiteX212" fmla="*/ 3915945 w 8128084"/>
              <a:gd name="connsiteY212" fmla="*/ 14289840 h 15135727"/>
              <a:gd name="connsiteX213" fmla="*/ 3801979 w 8128084"/>
              <a:gd name="connsiteY213" fmla="*/ 14293516 h 15135727"/>
              <a:gd name="connsiteX214" fmla="*/ 3719764 w 8128084"/>
              <a:gd name="connsiteY214" fmla="*/ 14415169 h 15135727"/>
              <a:gd name="connsiteX215" fmla="*/ 3625850 w 8128084"/>
              <a:gd name="connsiteY215" fmla="*/ 14616364 h 15135727"/>
              <a:gd name="connsiteX216" fmla="*/ 3513221 w 8128084"/>
              <a:gd name="connsiteY216" fmla="*/ 14726653 h 15135727"/>
              <a:gd name="connsiteX217" fmla="*/ 3583071 w 8128084"/>
              <a:gd name="connsiteY217" fmla="*/ 14832932 h 15135727"/>
              <a:gd name="connsiteX218" fmla="*/ 3633537 w 8128084"/>
              <a:gd name="connsiteY218" fmla="*/ 14967285 h 15135727"/>
              <a:gd name="connsiteX219" fmla="*/ 3609474 w 8128084"/>
              <a:gd name="connsiteY219" fmla="*/ 15087600 h 15135727"/>
              <a:gd name="connsiteX220" fmla="*/ 3479132 w 8128084"/>
              <a:gd name="connsiteY220" fmla="*/ 14975974 h 15135727"/>
              <a:gd name="connsiteX221" fmla="*/ 3304340 w 8128084"/>
              <a:gd name="connsiteY221" fmla="*/ 14949237 h 15135727"/>
              <a:gd name="connsiteX222" fmla="*/ 3261227 w 8128084"/>
              <a:gd name="connsiteY222" fmla="*/ 14787145 h 15135727"/>
              <a:gd name="connsiteX223" fmla="*/ 3128211 w 8128084"/>
              <a:gd name="connsiteY223" fmla="*/ 14919158 h 15135727"/>
              <a:gd name="connsiteX224" fmla="*/ 3090277 w 8128084"/>
              <a:gd name="connsiteY224" fmla="*/ 15075903 h 15135727"/>
              <a:gd name="connsiteX225" fmla="*/ 2959769 w 8128084"/>
              <a:gd name="connsiteY225" fmla="*/ 15135727 h 15135727"/>
              <a:gd name="connsiteX226" fmla="*/ 2891256 w 8128084"/>
              <a:gd name="connsiteY226" fmla="*/ 14945895 h 15135727"/>
              <a:gd name="connsiteX227" fmla="*/ 2829927 w 8128084"/>
              <a:gd name="connsiteY227" fmla="*/ 14872703 h 15135727"/>
              <a:gd name="connsiteX228" fmla="*/ 2887579 w 8128084"/>
              <a:gd name="connsiteY228" fmla="*/ 14774779 h 15135727"/>
              <a:gd name="connsiteX229" fmla="*/ 2779127 w 8128084"/>
              <a:gd name="connsiteY229" fmla="*/ 14694903 h 15135727"/>
              <a:gd name="connsiteX230" fmla="*/ 2839453 w 8128084"/>
              <a:gd name="connsiteY230" fmla="*/ 14582274 h 15135727"/>
              <a:gd name="connsiteX231" fmla="*/ 2935706 w 8128084"/>
              <a:gd name="connsiteY231" fmla="*/ 14510085 h 15135727"/>
              <a:gd name="connsiteX232" fmla="*/ 2948406 w 8128084"/>
              <a:gd name="connsiteY232" fmla="*/ 14554535 h 15135727"/>
              <a:gd name="connsiteX233" fmla="*/ 2855327 w 8128084"/>
              <a:gd name="connsiteY233" fmla="*/ 14371053 h 15135727"/>
              <a:gd name="connsiteX234" fmla="*/ 3014077 w 8128084"/>
              <a:gd name="connsiteY234" fmla="*/ 14447253 h 15135727"/>
              <a:gd name="connsiteX235" fmla="*/ 3029285 w 8128084"/>
              <a:gd name="connsiteY235" fmla="*/ 14363032 h 15135727"/>
              <a:gd name="connsiteX236" fmla="*/ 3152274 w 8128084"/>
              <a:gd name="connsiteY236" fmla="*/ 14341642 h 15135727"/>
              <a:gd name="connsiteX237" fmla="*/ 3226135 w 8128084"/>
              <a:gd name="connsiteY237" fmla="*/ 14269453 h 15135727"/>
              <a:gd name="connsiteX238" fmla="*/ 3152274 w 8128084"/>
              <a:gd name="connsiteY238" fmla="*/ 14197264 h 15135727"/>
              <a:gd name="connsiteX239" fmla="*/ 3152274 w 8128084"/>
              <a:gd name="connsiteY239" fmla="*/ 14052885 h 15135727"/>
              <a:gd name="connsiteX240" fmla="*/ 3086435 w 8128084"/>
              <a:gd name="connsiteY240" fmla="*/ 14037845 h 15135727"/>
              <a:gd name="connsiteX241" fmla="*/ 3056021 w 8128084"/>
              <a:gd name="connsiteY241" fmla="*/ 14153148 h 15135727"/>
              <a:gd name="connsiteX242" fmla="*/ 2935706 w 8128084"/>
              <a:gd name="connsiteY242" fmla="*/ 14076948 h 15135727"/>
              <a:gd name="connsiteX243" fmla="*/ 2863516 w 8128084"/>
              <a:gd name="connsiteY243" fmla="*/ 14093324 h 15135727"/>
              <a:gd name="connsiteX244" fmla="*/ 2804527 w 8128084"/>
              <a:gd name="connsiteY244" fmla="*/ 14218653 h 15135727"/>
              <a:gd name="connsiteX245" fmla="*/ 2719137 w 8128084"/>
              <a:gd name="connsiteY245" fmla="*/ 14197264 h 15135727"/>
              <a:gd name="connsiteX246" fmla="*/ 2653298 w 8128084"/>
              <a:gd name="connsiteY246" fmla="*/ 14248064 h 15135727"/>
              <a:gd name="connsiteX247" fmla="*/ 2560721 w 8128084"/>
              <a:gd name="connsiteY247" fmla="*/ 14150474 h 15135727"/>
              <a:gd name="connsiteX248" fmla="*/ 2436729 w 8128084"/>
              <a:gd name="connsiteY248" fmla="*/ 13804566 h 15135727"/>
              <a:gd name="connsiteX249" fmla="*/ 2550527 w 8128084"/>
              <a:gd name="connsiteY249" fmla="*/ 13805903 h 15135727"/>
              <a:gd name="connsiteX250" fmla="*/ 2729498 w 8128084"/>
              <a:gd name="connsiteY250" fmla="*/ 13812253 h 15135727"/>
              <a:gd name="connsiteX251" fmla="*/ 2633077 w 8128084"/>
              <a:gd name="connsiteY251" fmla="*/ 13755103 h 15135727"/>
              <a:gd name="connsiteX252" fmla="*/ 2553369 w 8128084"/>
              <a:gd name="connsiteY252" fmla="*/ 13475369 h 15135727"/>
              <a:gd name="connsiteX253" fmla="*/ 2658645 w 8128084"/>
              <a:gd name="connsiteY253" fmla="*/ 13224711 h 15135727"/>
              <a:gd name="connsiteX254" fmla="*/ 2719137 w 8128084"/>
              <a:gd name="connsiteY254" fmla="*/ 13042232 h 15135727"/>
              <a:gd name="connsiteX255" fmla="*/ 2791327 w 8128084"/>
              <a:gd name="connsiteY255" fmla="*/ 12945979 h 15135727"/>
              <a:gd name="connsiteX256" fmla="*/ 2969627 w 8128084"/>
              <a:gd name="connsiteY256" fmla="*/ 12929603 h 15135727"/>
              <a:gd name="connsiteX257" fmla="*/ 3031958 w 8128084"/>
              <a:gd name="connsiteY257" fmla="*/ 13090358 h 15135727"/>
              <a:gd name="connsiteX258" fmla="*/ 3102977 w 8128084"/>
              <a:gd name="connsiteY258" fmla="*/ 12974053 h 15135727"/>
              <a:gd name="connsiteX259" fmla="*/ 3043321 w 8128084"/>
              <a:gd name="connsiteY259" fmla="*/ 12836024 h 15135727"/>
              <a:gd name="connsiteX260" fmla="*/ 2849479 w 8128084"/>
              <a:gd name="connsiteY260" fmla="*/ 12815637 h 15135727"/>
              <a:gd name="connsiteX261" fmla="*/ 2815390 w 8128084"/>
              <a:gd name="connsiteY261" fmla="*/ 12777537 h 15135727"/>
              <a:gd name="connsiteX262" fmla="*/ 2887077 w 8128084"/>
              <a:gd name="connsiteY262" fmla="*/ 12586703 h 15135727"/>
              <a:gd name="connsiteX263" fmla="*/ 3153777 w 8128084"/>
              <a:gd name="connsiteY263" fmla="*/ 12516853 h 15135727"/>
              <a:gd name="connsiteX264" fmla="*/ 3239837 w 8128084"/>
              <a:gd name="connsiteY264" fmla="*/ 12311314 h 15135727"/>
              <a:gd name="connsiteX265" fmla="*/ 3104148 w 8128084"/>
              <a:gd name="connsiteY265" fmla="*/ 12320337 h 15135727"/>
              <a:gd name="connsiteX266" fmla="*/ 3040648 w 8128084"/>
              <a:gd name="connsiteY266" fmla="*/ 12320337 h 15135727"/>
              <a:gd name="connsiteX267" fmla="*/ 2956927 w 8128084"/>
              <a:gd name="connsiteY267" fmla="*/ 12237453 h 15135727"/>
              <a:gd name="connsiteX268" fmla="*/ 3007895 w 8128084"/>
              <a:gd name="connsiteY268" fmla="*/ 12079706 h 15135727"/>
              <a:gd name="connsiteX269" fmla="*/ 2810042 w 8128084"/>
              <a:gd name="connsiteY269" fmla="*/ 11954377 h 15135727"/>
              <a:gd name="connsiteX270" fmla="*/ 2863516 w 8128084"/>
              <a:gd name="connsiteY270" fmla="*/ 11694695 h 15135727"/>
              <a:gd name="connsiteX271" fmla="*/ 2817227 w 8128084"/>
              <a:gd name="connsiteY271" fmla="*/ 11507203 h 15135727"/>
              <a:gd name="connsiteX272" fmla="*/ 2911642 w 8128084"/>
              <a:gd name="connsiteY272" fmla="*/ 11454064 h 15135727"/>
              <a:gd name="connsiteX273" fmla="*/ 2988677 w 8128084"/>
              <a:gd name="connsiteY273" fmla="*/ 11494503 h 15135727"/>
              <a:gd name="connsiteX274" fmla="*/ 3011571 w 8128084"/>
              <a:gd name="connsiteY274" fmla="*/ 11454064 h 15135727"/>
              <a:gd name="connsiteX275" fmla="*/ 2850482 w 8128084"/>
              <a:gd name="connsiteY275" fmla="*/ 11381874 h 15135727"/>
              <a:gd name="connsiteX276" fmla="*/ 2993858 w 8128084"/>
              <a:gd name="connsiteY276" fmla="*/ 11266571 h 15135727"/>
              <a:gd name="connsiteX277" fmla="*/ 3007895 w 8128084"/>
              <a:gd name="connsiteY277" fmla="*/ 11189369 h 15135727"/>
              <a:gd name="connsiteX278" fmla="*/ 2874879 w 8128084"/>
              <a:gd name="connsiteY278" fmla="*/ 11179342 h 15135727"/>
              <a:gd name="connsiteX279" fmla="*/ 2919329 w 8128084"/>
              <a:gd name="connsiteY279" fmla="*/ 11023600 h 15135727"/>
              <a:gd name="connsiteX280" fmla="*/ 2887579 w 8128084"/>
              <a:gd name="connsiteY280" fmla="*/ 10924674 h 15135727"/>
              <a:gd name="connsiteX281" fmla="*/ 2760914 w 8128084"/>
              <a:gd name="connsiteY281" fmla="*/ 11065377 h 15135727"/>
              <a:gd name="connsiteX282" fmla="*/ 2667000 w 8128084"/>
              <a:gd name="connsiteY282" fmla="*/ 10969124 h 15135727"/>
              <a:gd name="connsiteX283" fmla="*/ 2607845 w 8128084"/>
              <a:gd name="connsiteY283" fmla="*/ 11071727 h 15135727"/>
              <a:gd name="connsiteX284" fmla="*/ 2526632 w 8128084"/>
              <a:gd name="connsiteY284" fmla="*/ 11117179 h 15135727"/>
              <a:gd name="connsiteX285" fmla="*/ 2410827 w 8128084"/>
              <a:gd name="connsiteY285" fmla="*/ 11100803 h 15135727"/>
              <a:gd name="connsiteX286" fmla="*/ 2334127 w 8128084"/>
              <a:gd name="connsiteY286" fmla="*/ 10996864 h 15135727"/>
              <a:gd name="connsiteX287" fmla="*/ 2358190 w 8128084"/>
              <a:gd name="connsiteY287" fmla="*/ 10732169 h 15135727"/>
              <a:gd name="connsiteX288" fmla="*/ 2372227 w 8128084"/>
              <a:gd name="connsiteY288" fmla="*/ 10689390 h 15135727"/>
              <a:gd name="connsiteX289" fmla="*/ 2533316 w 8128084"/>
              <a:gd name="connsiteY289" fmla="*/ 10574087 h 15135727"/>
              <a:gd name="connsiteX290" fmla="*/ 2598821 w 8128084"/>
              <a:gd name="connsiteY290" fmla="*/ 10684042 h 15135727"/>
              <a:gd name="connsiteX291" fmla="*/ 2683877 w 8128084"/>
              <a:gd name="connsiteY291" fmla="*/ 10745203 h 15135727"/>
              <a:gd name="connsiteX292" fmla="*/ 2767264 w 8128084"/>
              <a:gd name="connsiteY292" fmla="*/ 10684042 h 15135727"/>
              <a:gd name="connsiteX293" fmla="*/ 2646948 w 8128084"/>
              <a:gd name="connsiteY293" fmla="*/ 10515600 h 15135727"/>
              <a:gd name="connsiteX294" fmla="*/ 2815390 w 8128084"/>
              <a:gd name="connsiteY294" fmla="*/ 10395285 h 15135727"/>
              <a:gd name="connsiteX295" fmla="*/ 2899777 w 8128084"/>
              <a:gd name="connsiteY295" fmla="*/ 10453103 h 15135727"/>
              <a:gd name="connsiteX296" fmla="*/ 2899777 w 8128084"/>
              <a:gd name="connsiteY296" fmla="*/ 10586453 h 15135727"/>
              <a:gd name="connsiteX297" fmla="*/ 2982327 w 8128084"/>
              <a:gd name="connsiteY297" fmla="*/ 10459453 h 15135727"/>
              <a:gd name="connsiteX298" fmla="*/ 3080085 w 8128084"/>
              <a:gd name="connsiteY298" fmla="*/ 10419348 h 15135727"/>
              <a:gd name="connsiteX299" fmla="*/ 3248527 w 8128084"/>
              <a:gd name="connsiteY299" fmla="*/ 10539664 h 15135727"/>
              <a:gd name="connsiteX300" fmla="*/ 3320716 w 8128084"/>
              <a:gd name="connsiteY300" fmla="*/ 10659979 h 15135727"/>
              <a:gd name="connsiteX301" fmla="*/ 3465095 w 8128084"/>
              <a:gd name="connsiteY301" fmla="*/ 10659979 h 15135727"/>
              <a:gd name="connsiteX302" fmla="*/ 3441032 w 8128084"/>
              <a:gd name="connsiteY302" fmla="*/ 10491537 h 15135727"/>
              <a:gd name="connsiteX303" fmla="*/ 3356977 w 8128084"/>
              <a:gd name="connsiteY303" fmla="*/ 10408653 h 15135727"/>
              <a:gd name="connsiteX304" fmla="*/ 3348456 w 8128084"/>
              <a:gd name="connsiteY304" fmla="*/ 10282656 h 15135727"/>
              <a:gd name="connsiteX305" fmla="*/ 3198227 w 8128084"/>
              <a:gd name="connsiteY305" fmla="*/ 10319753 h 15135727"/>
              <a:gd name="connsiteX306" fmla="*/ 3152274 w 8128084"/>
              <a:gd name="connsiteY306" fmla="*/ 10250906 h 15135727"/>
              <a:gd name="connsiteX307" fmla="*/ 3176337 w 8128084"/>
              <a:gd name="connsiteY307" fmla="*/ 10178716 h 15135727"/>
              <a:gd name="connsiteX308" fmla="*/ 3104148 w 8128084"/>
              <a:gd name="connsiteY308" fmla="*/ 10154653 h 15135727"/>
              <a:gd name="connsiteX309" fmla="*/ 2975977 w 8128084"/>
              <a:gd name="connsiteY309" fmla="*/ 10167353 h 15135727"/>
              <a:gd name="connsiteX310" fmla="*/ 3007895 w 8128084"/>
              <a:gd name="connsiteY310" fmla="*/ 9962148 h 15135727"/>
              <a:gd name="connsiteX311" fmla="*/ 3176337 w 8128084"/>
              <a:gd name="connsiteY311" fmla="*/ 9889958 h 15135727"/>
              <a:gd name="connsiteX312" fmla="*/ 2959769 w 8128084"/>
              <a:gd name="connsiteY312" fmla="*/ 9504948 h 15135727"/>
              <a:gd name="connsiteX313" fmla="*/ 2791327 w 8128084"/>
              <a:gd name="connsiteY313" fmla="*/ 9456821 h 15135727"/>
              <a:gd name="connsiteX314" fmla="*/ 2574758 w 8128084"/>
              <a:gd name="connsiteY314" fmla="*/ 9336506 h 15135727"/>
              <a:gd name="connsiteX315" fmla="*/ 2671177 w 8128084"/>
              <a:gd name="connsiteY315" fmla="*/ 9189453 h 15135727"/>
              <a:gd name="connsiteX316" fmla="*/ 2684045 w 8128084"/>
              <a:gd name="connsiteY316" fmla="*/ 9109911 h 15135727"/>
              <a:gd name="connsiteX317" fmla="*/ 2580774 w 8128084"/>
              <a:gd name="connsiteY317" fmla="*/ 9069471 h 15135727"/>
              <a:gd name="connsiteX318" fmla="*/ 2546685 w 8128084"/>
              <a:gd name="connsiteY318" fmla="*/ 9051758 h 15135727"/>
              <a:gd name="connsiteX319" fmla="*/ 2436729 w 8128084"/>
              <a:gd name="connsiteY319" fmla="*/ 9056771 h 15135727"/>
              <a:gd name="connsiteX320" fmla="*/ 2372727 w 8128084"/>
              <a:gd name="connsiteY320" fmla="*/ 9259303 h 15135727"/>
              <a:gd name="connsiteX321" fmla="*/ 2261937 w 8128084"/>
              <a:gd name="connsiteY321" fmla="*/ 9168064 h 15135727"/>
              <a:gd name="connsiteX322" fmla="*/ 2237874 w 8128084"/>
              <a:gd name="connsiteY322" fmla="*/ 8999621 h 15135727"/>
              <a:gd name="connsiteX323" fmla="*/ 2079458 w 8128084"/>
              <a:gd name="connsiteY323" fmla="*/ 9020008 h 15135727"/>
              <a:gd name="connsiteX324" fmla="*/ 2026319 w 8128084"/>
              <a:gd name="connsiteY324" fmla="*/ 8827503 h 15135727"/>
              <a:gd name="connsiteX325" fmla="*/ 1833814 w 8128084"/>
              <a:gd name="connsiteY325" fmla="*/ 8822490 h 15135727"/>
              <a:gd name="connsiteX326" fmla="*/ 1705977 w 8128084"/>
              <a:gd name="connsiteY326" fmla="*/ 8941803 h 15135727"/>
              <a:gd name="connsiteX327" fmla="*/ 1693445 w 8128084"/>
              <a:gd name="connsiteY327" fmla="*/ 9048082 h 15135727"/>
              <a:gd name="connsiteX328" fmla="*/ 1575469 w 8128084"/>
              <a:gd name="connsiteY328" fmla="*/ 9099885 h 15135727"/>
              <a:gd name="connsiteX329" fmla="*/ 1477879 w 8128084"/>
              <a:gd name="connsiteY329" fmla="*/ 8936456 h 15135727"/>
              <a:gd name="connsiteX330" fmla="*/ 1347537 w 8128084"/>
              <a:gd name="connsiteY330" fmla="*/ 8879306 h 15135727"/>
              <a:gd name="connsiteX331" fmla="*/ 1220537 w 8128084"/>
              <a:gd name="connsiteY331" fmla="*/ 8799764 h 15135727"/>
              <a:gd name="connsiteX332" fmla="*/ 1106906 w 8128084"/>
              <a:gd name="connsiteY332" fmla="*/ 8783053 h 15135727"/>
              <a:gd name="connsiteX333" fmla="*/ 890337 w 8128084"/>
              <a:gd name="connsiteY333" fmla="*/ 8686800 h 15135727"/>
              <a:gd name="connsiteX334" fmla="*/ 649706 w 8128084"/>
              <a:gd name="connsiteY334" fmla="*/ 8662737 h 15135727"/>
              <a:gd name="connsiteX335" fmla="*/ 493127 w 8128084"/>
              <a:gd name="connsiteY335" fmla="*/ 8668753 h 15135727"/>
              <a:gd name="connsiteX336" fmla="*/ 385011 w 8128084"/>
              <a:gd name="connsiteY336" fmla="*/ 8566485 h 15135727"/>
              <a:gd name="connsiteX337" fmla="*/ 455027 w 8128084"/>
              <a:gd name="connsiteY337" fmla="*/ 8421103 h 15135727"/>
              <a:gd name="connsiteX338" fmla="*/ 577516 w 8128084"/>
              <a:gd name="connsiteY338" fmla="*/ 8373979 h 15135727"/>
              <a:gd name="connsiteX339" fmla="*/ 794085 w 8128084"/>
              <a:gd name="connsiteY339" fmla="*/ 8301790 h 15135727"/>
              <a:gd name="connsiteX340" fmla="*/ 745958 w 8128084"/>
              <a:gd name="connsiteY340" fmla="*/ 8133348 h 15135727"/>
              <a:gd name="connsiteX341" fmla="*/ 818148 w 8128084"/>
              <a:gd name="connsiteY341" fmla="*/ 7820527 h 15135727"/>
              <a:gd name="connsiteX342" fmla="*/ 697832 w 8128084"/>
              <a:gd name="connsiteY342" fmla="*/ 7820527 h 15135727"/>
              <a:gd name="connsiteX343" fmla="*/ 625642 w 8128084"/>
              <a:gd name="connsiteY343" fmla="*/ 7916779 h 15135727"/>
              <a:gd name="connsiteX344" fmla="*/ 457200 w 8128084"/>
              <a:gd name="connsiteY344" fmla="*/ 7820527 h 15135727"/>
              <a:gd name="connsiteX345" fmla="*/ 529390 w 8128084"/>
              <a:gd name="connsiteY345" fmla="*/ 7700211 h 15135727"/>
              <a:gd name="connsiteX346" fmla="*/ 715377 w 8128084"/>
              <a:gd name="connsiteY346" fmla="*/ 7748003 h 15135727"/>
              <a:gd name="connsiteX347" fmla="*/ 938464 w 8128084"/>
              <a:gd name="connsiteY347" fmla="*/ 7676148 h 15135727"/>
              <a:gd name="connsiteX348" fmla="*/ 1058779 w 8128084"/>
              <a:gd name="connsiteY348" fmla="*/ 7459579 h 15135727"/>
              <a:gd name="connsiteX349" fmla="*/ 1203158 w 8128084"/>
              <a:gd name="connsiteY349" fmla="*/ 7603958 h 15135727"/>
              <a:gd name="connsiteX350" fmla="*/ 1299411 w 8128084"/>
              <a:gd name="connsiteY350" fmla="*/ 7555832 h 15135727"/>
              <a:gd name="connsiteX351" fmla="*/ 1443790 w 8128084"/>
              <a:gd name="connsiteY351" fmla="*/ 7507706 h 15135727"/>
              <a:gd name="connsiteX352" fmla="*/ 1684421 w 8128084"/>
              <a:gd name="connsiteY352" fmla="*/ 7603958 h 15135727"/>
              <a:gd name="connsiteX353" fmla="*/ 1684421 w 8128084"/>
              <a:gd name="connsiteY353" fmla="*/ 7603958 h 15135727"/>
              <a:gd name="connsiteX354" fmla="*/ 1693277 w 8128084"/>
              <a:gd name="connsiteY354" fmla="*/ 7462253 h 15135727"/>
              <a:gd name="connsiteX355" fmla="*/ 1540042 w 8128084"/>
              <a:gd name="connsiteY355" fmla="*/ 7363327 h 15135727"/>
              <a:gd name="connsiteX356" fmla="*/ 1299411 w 8128084"/>
              <a:gd name="connsiteY356" fmla="*/ 7315200 h 15135727"/>
              <a:gd name="connsiteX357" fmla="*/ 1130969 w 8128084"/>
              <a:gd name="connsiteY357" fmla="*/ 7339264 h 15135727"/>
              <a:gd name="connsiteX358" fmla="*/ 1034716 w 8128084"/>
              <a:gd name="connsiteY358" fmla="*/ 7315200 h 15135727"/>
              <a:gd name="connsiteX359" fmla="*/ 982077 w 8128084"/>
              <a:gd name="connsiteY359" fmla="*/ 7113003 h 15135727"/>
              <a:gd name="connsiteX360" fmla="*/ 1155032 w 8128084"/>
              <a:gd name="connsiteY360" fmla="*/ 7050506 h 15135727"/>
              <a:gd name="connsiteX361" fmla="*/ 1155032 w 8128084"/>
              <a:gd name="connsiteY361" fmla="*/ 6930190 h 15135727"/>
              <a:gd name="connsiteX362" fmla="*/ 1155032 w 8128084"/>
              <a:gd name="connsiteY362" fmla="*/ 6761748 h 15135727"/>
              <a:gd name="connsiteX363" fmla="*/ 1203158 w 8128084"/>
              <a:gd name="connsiteY363" fmla="*/ 6617369 h 15135727"/>
              <a:gd name="connsiteX364" fmla="*/ 1409700 w 8128084"/>
              <a:gd name="connsiteY364" fmla="*/ 6517440 h 15135727"/>
              <a:gd name="connsiteX365" fmla="*/ 1443790 w 8128084"/>
              <a:gd name="connsiteY365" fmla="*/ 6328611 h 15135727"/>
              <a:gd name="connsiteX366" fmla="*/ 1419727 w 8128084"/>
              <a:gd name="connsiteY366" fmla="*/ 6208295 h 15135727"/>
              <a:gd name="connsiteX367" fmla="*/ 1275348 w 8128084"/>
              <a:gd name="connsiteY367" fmla="*/ 6304548 h 15135727"/>
              <a:gd name="connsiteX368" fmla="*/ 1178927 w 8128084"/>
              <a:gd name="connsiteY368" fmla="*/ 6281153 h 15135727"/>
              <a:gd name="connsiteX369" fmla="*/ 1242427 w 8128084"/>
              <a:gd name="connsiteY369" fmla="*/ 6173203 h 15135727"/>
              <a:gd name="connsiteX370" fmla="*/ 1323474 w 8128084"/>
              <a:gd name="connsiteY370" fmla="*/ 6015790 h 15135727"/>
              <a:gd name="connsiteX371" fmla="*/ 1597192 w 8128084"/>
              <a:gd name="connsiteY371" fmla="*/ 5941261 h 15135727"/>
              <a:gd name="connsiteX372" fmla="*/ 1527342 w 8128084"/>
              <a:gd name="connsiteY372" fmla="*/ 5833645 h 15135727"/>
              <a:gd name="connsiteX373" fmla="*/ 1395664 w 8128084"/>
              <a:gd name="connsiteY373" fmla="*/ 5824621 h 15135727"/>
              <a:gd name="connsiteX374" fmla="*/ 1179095 w 8128084"/>
              <a:gd name="connsiteY374" fmla="*/ 5799221 h 15135727"/>
              <a:gd name="connsiteX375" fmla="*/ 1153527 w 8128084"/>
              <a:gd name="connsiteY375" fmla="*/ 5919203 h 15135727"/>
              <a:gd name="connsiteX376" fmla="*/ 877637 w 8128084"/>
              <a:gd name="connsiteY376" fmla="*/ 5838658 h 15135727"/>
              <a:gd name="connsiteX377" fmla="*/ 697832 w 8128084"/>
              <a:gd name="connsiteY377" fmla="*/ 5606716 h 15135727"/>
              <a:gd name="connsiteX378" fmla="*/ 577516 w 8128084"/>
              <a:gd name="connsiteY378" fmla="*/ 5582653 h 15135727"/>
              <a:gd name="connsiteX379" fmla="*/ 613777 w 8128084"/>
              <a:gd name="connsiteY379" fmla="*/ 5696953 h 15135727"/>
              <a:gd name="connsiteX380" fmla="*/ 697832 w 8128084"/>
              <a:gd name="connsiteY380" fmla="*/ 5775158 h 15135727"/>
              <a:gd name="connsiteX381" fmla="*/ 556627 w 8128084"/>
              <a:gd name="connsiteY381" fmla="*/ 5862053 h 15135727"/>
              <a:gd name="connsiteX382" fmla="*/ 351924 w 8128084"/>
              <a:gd name="connsiteY382" fmla="*/ 5869071 h 15135727"/>
              <a:gd name="connsiteX383" fmla="*/ 314492 w 8128084"/>
              <a:gd name="connsiteY383" fmla="*/ 5702969 h 15135727"/>
              <a:gd name="connsiteX384" fmla="*/ 315495 w 8128084"/>
              <a:gd name="connsiteY384" fmla="*/ 5476040 h 15135727"/>
              <a:gd name="connsiteX385" fmla="*/ 144379 w 8128084"/>
              <a:gd name="connsiteY385" fmla="*/ 5510464 h 15135727"/>
              <a:gd name="connsiteX386" fmla="*/ 0 w 8128084"/>
              <a:gd name="connsiteY386" fmla="*/ 5462337 h 15135727"/>
              <a:gd name="connsiteX387" fmla="*/ 96253 w 8128084"/>
              <a:gd name="connsiteY387"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42827 w 8128084"/>
              <a:gd name="connsiteY202" fmla="*/ 14383753 h 15135727"/>
              <a:gd name="connsiteX203" fmla="*/ 4403558 w 8128084"/>
              <a:gd name="connsiteY203" fmla="*/ 14437895 h 15135727"/>
              <a:gd name="connsiteX204" fmla="*/ 4340058 w 8128084"/>
              <a:gd name="connsiteY204" fmla="*/ 14475995 h 15135727"/>
              <a:gd name="connsiteX205" fmla="*/ 4303127 w 8128084"/>
              <a:gd name="connsiteY205" fmla="*/ 14364703 h 15135727"/>
              <a:gd name="connsiteX206" fmla="*/ 4276892 w 8128084"/>
              <a:gd name="connsiteY206" fmla="*/ 14296190 h 15135727"/>
              <a:gd name="connsiteX207" fmla="*/ 4235116 w 8128084"/>
              <a:gd name="connsiteY207" fmla="*/ 14341642 h 15135727"/>
              <a:gd name="connsiteX208" fmla="*/ 4162927 w 8128084"/>
              <a:gd name="connsiteY208" fmla="*/ 14389769 h 15135727"/>
              <a:gd name="connsiteX209" fmla="*/ 4137527 w 8128084"/>
              <a:gd name="connsiteY209" fmla="*/ 14364369 h 15135727"/>
              <a:gd name="connsiteX210" fmla="*/ 3998327 w 8128084"/>
              <a:gd name="connsiteY210" fmla="*/ 14409153 h 15135727"/>
              <a:gd name="connsiteX211" fmla="*/ 4023727 w 8128084"/>
              <a:gd name="connsiteY211" fmla="*/ 14275803 h 15135727"/>
              <a:gd name="connsiteX212" fmla="*/ 3915945 w 8128084"/>
              <a:gd name="connsiteY212" fmla="*/ 14289840 h 15135727"/>
              <a:gd name="connsiteX213" fmla="*/ 3801979 w 8128084"/>
              <a:gd name="connsiteY213" fmla="*/ 14293516 h 15135727"/>
              <a:gd name="connsiteX214" fmla="*/ 3719764 w 8128084"/>
              <a:gd name="connsiteY214" fmla="*/ 14415169 h 15135727"/>
              <a:gd name="connsiteX215" fmla="*/ 3625850 w 8128084"/>
              <a:gd name="connsiteY215" fmla="*/ 14616364 h 15135727"/>
              <a:gd name="connsiteX216" fmla="*/ 3513221 w 8128084"/>
              <a:gd name="connsiteY216" fmla="*/ 14726653 h 15135727"/>
              <a:gd name="connsiteX217" fmla="*/ 3583071 w 8128084"/>
              <a:gd name="connsiteY217" fmla="*/ 14832932 h 15135727"/>
              <a:gd name="connsiteX218" fmla="*/ 3633537 w 8128084"/>
              <a:gd name="connsiteY218" fmla="*/ 14967285 h 15135727"/>
              <a:gd name="connsiteX219" fmla="*/ 3609474 w 8128084"/>
              <a:gd name="connsiteY219" fmla="*/ 15087600 h 15135727"/>
              <a:gd name="connsiteX220" fmla="*/ 3479132 w 8128084"/>
              <a:gd name="connsiteY220" fmla="*/ 14975974 h 15135727"/>
              <a:gd name="connsiteX221" fmla="*/ 3304340 w 8128084"/>
              <a:gd name="connsiteY221" fmla="*/ 14949237 h 15135727"/>
              <a:gd name="connsiteX222" fmla="*/ 3261227 w 8128084"/>
              <a:gd name="connsiteY222" fmla="*/ 14787145 h 15135727"/>
              <a:gd name="connsiteX223" fmla="*/ 3128211 w 8128084"/>
              <a:gd name="connsiteY223" fmla="*/ 14919158 h 15135727"/>
              <a:gd name="connsiteX224" fmla="*/ 3090277 w 8128084"/>
              <a:gd name="connsiteY224" fmla="*/ 15075903 h 15135727"/>
              <a:gd name="connsiteX225" fmla="*/ 2959769 w 8128084"/>
              <a:gd name="connsiteY225" fmla="*/ 15135727 h 15135727"/>
              <a:gd name="connsiteX226" fmla="*/ 2891256 w 8128084"/>
              <a:gd name="connsiteY226" fmla="*/ 14945895 h 15135727"/>
              <a:gd name="connsiteX227" fmla="*/ 2829927 w 8128084"/>
              <a:gd name="connsiteY227" fmla="*/ 14872703 h 15135727"/>
              <a:gd name="connsiteX228" fmla="*/ 2887579 w 8128084"/>
              <a:gd name="connsiteY228" fmla="*/ 14774779 h 15135727"/>
              <a:gd name="connsiteX229" fmla="*/ 2779127 w 8128084"/>
              <a:gd name="connsiteY229" fmla="*/ 14694903 h 15135727"/>
              <a:gd name="connsiteX230" fmla="*/ 2839453 w 8128084"/>
              <a:gd name="connsiteY230" fmla="*/ 14582274 h 15135727"/>
              <a:gd name="connsiteX231" fmla="*/ 2935706 w 8128084"/>
              <a:gd name="connsiteY231" fmla="*/ 14510085 h 15135727"/>
              <a:gd name="connsiteX232" fmla="*/ 2948406 w 8128084"/>
              <a:gd name="connsiteY232" fmla="*/ 14554535 h 15135727"/>
              <a:gd name="connsiteX233" fmla="*/ 2855327 w 8128084"/>
              <a:gd name="connsiteY233" fmla="*/ 14371053 h 15135727"/>
              <a:gd name="connsiteX234" fmla="*/ 3014077 w 8128084"/>
              <a:gd name="connsiteY234" fmla="*/ 14447253 h 15135727"/>
              <a:gd name="connsiteX235" fmla="*/ 3029285 w 8128084"/>
              <a:gd name="connsiteY235" fmla="*/ 14363032 h 15135727"/>
              <a:gd name="connsiteX236" fmla="*/ 3152274 w 8128084"/>
              <a:gd name="connsiteY236" fmla="*/ 14341642 h 15135727"/>
              <a:gd name="connsiteX237" fmla="*/ 3226135 w 8128084"/>
              <a:gd name="connsiteY237" fmla="*/ 14269453 h 15135727"/>
              <a:gd name="connsiteX238" fmla="*/ 3152274 w 8128084"/>
              <a:gd name="connsiteY238" fmla="*/ 14197264 h 15135727"/>
              <a:gd name="connsiteX239" fmla="*/ 3152274 w 8128084"/>
              <a:gd name="connsiteY239" fmla="*/ 14052885 h 15135727"/>
              <a:gd name="connsiteX240" fmla="*/ 3086435 w 8128084"/>
              <a:gd name="connsiteY240" fmla="*/ 14037845 h 15135727"/>
              <a:gd name="connsiteX241" fmla="*/ 3056021 w 8128084"/>
              <a:gd name="connsiteY241" fmla="*/ 14153148 h 15135727"/>
              <a:gd name="connsiteX242" fmla="*/ 2935706 w 8128084"/>
              <a:gd name="connsiteY242" fmla="*/ 14076948 h 15135727"/>
              <a:gd name="connsiteX243" fmla="*/ 2863516 w 8128084"/>
              <a:gd name="connsiteY243" fmla="*/ 14093324 h 15135727"/>
              <a:gd name="connsiteX244" fmla="*/ 2804527 w 8128084"/>
              <a:gd name="connsiteY244" fmla="*/ 14218653 h 15135727"/>
              <a:gd name="connsiteX245" fmla="*/ 2719137 w 8128084"/>
              <a:gd name="connsiteY245" fmla="*/ 14197264 h 15135727"/>
              <a:gd name="connsiteX246" fmla="*/ 2653298 w 8128084"/>
              <a:gd name="connsiteY246" fmla="*/ 14248064 h 15135727"/>
              <a:gd name="connsiteX247" fmla="*/ 2560721 w 8128084"/>
              <a:gd name="connsiteY247" fmla="*/ 14150474 h 15135727"/>
              <a:gd name="connsiteX248" fmla="*/ 2436729 w 8128084"/>
              <a:gd name="connsiteY248" fmla="*/ 13804566 h 15135727"/>
              <a:gd name="connsiteX249" fmla="*/ 2550527 w 8128084"/>
              <a:gd name="connsiteY249" fmla="*/ 13805903 h 15135727"/>
              <a:gd name="connsiteX250" fmla="*/ 2729498 w 8128084"/>
              <a:gd name="connsiteY250" fmla="*/ 13812253 h 15135727"/>
              <a:gd name="connsiteX251" fmla="*/ 2633077 w 8128084"/>
              <a:gd name="connsiteY251" fmla="*/ 13755103 h 15135727"/>
              <a:gd name="connsiteX252" fmla="*/ 2553369 w 8128084"/>
              <a:gd name="connsiteY252" fmla="*/ 13475369 h 15135727"/>
              <a:gd name="connsiteX253" fmla="*/ 2658645 w 8128084"/>
              <a:gd name="connsiteY253" fmla="*/ 13224711 h 15135727"/>
              <a:gd name="connsiteX254" fmla="*/ 2719137 w 8128084"/>
              <a:gd name="connsiteY254" fmla="*/ 13042232 h 15135727"/>
              <a:gd name="connsiteX255" fmla="*/ 2791327 w 8128084"/>
              <a:gd name="connsiteY255" fmla="*/ 12945979 h 15135727"/>
              <a:gd name="connsiteX256" fmla="*/ 2969627 w 8128084"/>
              <a:gd name="connsiteY256" fmla="*/ 12929603 h 15135727"/>
              <a:gd name="connsiteX257" fmla="*/ 3031958 w 8128084"/>
              <a:gd name="connsiteY257" fmla="*/ 13090358 h 15135727"/>
              <a:gd name="connsiteX258" fmla="*/ 3102977 w 8128084"/>
              <a:gd name="connsiteY258" fmla="*/ 12974053 h 15135727"/>
              <a:gd name="connsiteX259" fmla="*/ 3043321 w 8128084"/>
              <a:gd name="connsiteY259" fmla="*/ 12836024 h 15135727"/>
              <a:gd name="connsiteX260" fmla="*/ 2849479 w 8128084"/>
              <a:gd name="connsiteY260" fmla="*/ 12815637 h 15135727"/>
              <a:gd name="connsiteX261" fmla="*/ 2815390 w 8128084"/>
              <a:gd name="connsiteY261" fmla="*/ 12777537 h 15135727"/>
              <a:gd name="connsiteX262" fmla="*/ 2887077 w 8128084"/>
              <a:gd name="connsiteY262" fmla="*/ 12586703 h 15135727"/>
              <a:gd name="connsiteX263" fmla="*/ 3153777 w 8128084"/>
              <a:gd name="connsiteY263" fmla="*/ 12516853 h 15135727"/>
              <a:gd name="connsiteX264" fmla="*/ 3239837 w 8128084"/>
              <a:gd name="connsiteY264" fmla="*/ 12311314 h 15135727"/>
              <a:gd name="connsiteX265" fmla="*/ 3104148 w 8128084"/>
              <a:gd name="connsiteY265" fmla="*/ 12320337 h 15135727"/>
              <a:gd name="connsiteX266" fmla="*/ 3040648 w 8128084"/>
              <a:gd name="connsiteY266" fmla="*/ 12320337 h 15135727"/>
              <a:gd name="connsiteX267" fmla="*/ 2956927 w 8128084"/>
              <a:gd name="connsiteY267" fmla="*/ 12237453 h 15135727"/>
              <a:gd name="connsiteX268" fmla="*/ 3007895 w 8128084"/>
              <a:gd name="connsiteY268" fmla="*/ 12079706 h 15135727"/>
              <a:gd name="connsiteX269" fmla="*/ 2810042 w 8128084"/>
              <a:gd name="connsiteY269" fmla="*/ 11954377 h 15135727"/>
              <a:gd name="connsiteX270" fmla="*/ 2863516 w 8128084"/>
              <a:gd name="connsiteY270" fmla="*/ 11694695 h 15135727"/>
              <a:gd name="connsiteX271" fmla="*/ 2817227 w 8128084"/>
              <a:gd name="connsiteY271" fmla="*/ 11507203 h 15135727"/>
              <a:gd name="connsiteX272" fmla="*/ 2911642 w 8128084"/>
              <a:gd name="connsiteY272" fmla="*/ 11454064 h 15135727"/>
              <a:gd name="connsiteX273" fmla="*/ 2988677 w 8128084"/>
              <a:gd name="connsiteY273" fmla="*/ 11494503 h 15135727"/>
              <a:gd name="connsiteX274" fmla="*/ 3011571 w 8128084"/>
              <a:gd name="connsiteY274" fmla="*/ 11454064 h 15135727"/>
              <a:gd name="connsiteX275" fmla="*/ 2850482 w 8128084"/>
              <a:gd name="connsiteY275" fmla="*/ 11381874 h 15135727"/>
              <a:gd name="connsiteX276" fmla="*/ 2993858 w 8128084"/>
              <a:gd name="connsiteY276" fmla="*/ 11266571 h 15135727"/>
              <a:gd name="connsiteX277" fmla="*/ 3007895 w 8128084"/>
              <a:gd name="connsiteY277" fmla="*/ 11189369 h 15135727"/>
              <a:gd name="connsiteX278" fmla="*/ 2874879 w 8128084"/>
              <a:gd name="connsiteY278" fmla="*/ 11179342 h 15135727"/>
              <a:gd name="connsiteX279" fmla="*/ 2919329 w 8128084"/>
              <a:gd name="connsiteY279" fmla="*/ 11023600 h 15135727"/>
              <a:gd name="connsiteX280" fmla="*/ 2887579 w 8128084"/>
              <a:gd name="connsiteY280" fmla="*/ 10924674 h 15135727"/>
              <a:gd name="connsiteX281" fmla="*/ 2760914 w 8128084"/>
              <a:gd name="connsiteY281" fmla="*/ 11065377 h 15135727"/>
              <a:gd name="connsiteX282" fmla="*/ 2667000 w 8128084"/>
              <a:gd name="connsiteY282" fmla="*/ 10969124 h 15135727"/>
              <a:gd name="connsiteX283" fmla="*/ 2607845 w 8128084"/>
              <a:gd name="connsiteY283" fmla="*/ 11071727 h 15135727"/>
              <a:gd name="connsiteX284" fmla="*/ 2526632 w 8128084"/>
              <a:gd name="connsiteY284" fmla="*/ 11117179 h 15135727"/>
              <a:gd name="connsiteX285" fmla="*/ 2410827 w 8128084"/>
              <a:gd name="connsiteY285" fmla="*/ 11100803 h 15135727"/>
              <a:gd name="connsiteX286" fmla="*/ 2334127 w 8128084"/>
              <a:gd name="connsiteY286" fmla="*/ 10996864 h 15135727"/>
              <a:gd name="connsiteX287" fmla="*/ 2358190 w 8128084"/>
              <a:gd name="connsiteY287" fmla="*/ 10732169 h 15135727"/>
              <a:gd name="connsiteX288" fmla="*/ 2372227 w 8128084"/>
              <a:gd name="connsiteY288" fmla="*/ 10689390 h 15135727"/>
              <a:gd name="connsiteX289" fmla="*/ 2533316 w 8128084"/>
              <a:gd name="connsiteY289" fmla="*/ 10574087 h 15135727"/>
              <a:gd name="connsiteX290" fmla="*/ 2598821 w 8128084"/>
              <a:gd name="connsiteY290" fmla="*/ 10684042 h 15135727"/>
              <a:gd name="connsiteX291" fmla="*/ 2683877 w 8128084"/>
              <a:gd name="connsiteY291" fmla="*/ 10745203 h 15135727"/>
              <a:gd name="connsiteX292" fmla="*/ 2767264 w 8128084"/>
              <a:gd name="connsiteY292" fmla="*/ 10684042 h 15135727"/>
              <a:gd name="connsiteX293" fmla="*/ 2646948 w 8128084"/>
              <a:gd name="connsiteY293" fmla="*/ 10515600 h 15135727"/>
              <a:gd name="connsiteX294" fmla="*/ 2815390 w 8128084"/>
              <a:gd name="connsiteY294" fmla="*/ 10395285 h 15135727"/>
              <a:gd name="connsiteX295" fmla="*/ 2899777 w 8128084"/>
              <a:gd name="connsiteY295" fmla="*/ 10453103 h 15135727"/>
              <a:gd name="connsiteX296" fmla="*/ 2899777 w 8128084"/>
              <a:gd name="connsiteY296" fmla="*/ 10586453 h 15135727"/>
              <a:gd name="connsiteX297" fmla="*/ 2982327 w 8128084"/>
              <a:gd name="connsiteY297" fmla="*/ 10459453 h 15135727"/>
              <a:gd name="connsiteX298" fmla="*/ 3080085 w 8128084"/>
              <a:gd name="connsiteY298" fmla="*/ 10419348 h 15135727"/>
              <a:gd name="connsiteX299" fmla="*/ 3248527 w 8128084"/>
              <a:gd name="connsiteY299" fmla="*/ 10539664 h 15135727"/>
              <a:gd name="connsiteX300" fmla="*/ 3320716 w 8128084"/>
              <a:gd name="connsiteY300" fmla="*/ 10659979 h 15135727"/>
              <a:gd name="connsiteX301" fmla="*/ 3465095 w 8128084"/>
              <a:gd name="connsiteY301" fmla="*/ 10659979 h 15135727"/>
              <a:gd name="connsiteX302" fmla="*/ 3441032 w 8128084"/>
              <a:gd name="connsiteY302" fmla="*/ 10491537 h 15135727"/>
              <a:gd name="connsiteX303" fmla="*/ 3356977 w 8128084"/>
              <a:gd name="connsiteY303" fmla="*/ 10408653 h 15135727"/>
              <a:gd name="connsiteX304" fmla="*/ 3348456 w 8128084"/>
              <a:gd name="connsiteY304" fmla="*/ 10282656 h 15135727"/>
              <a:gd name="connsiteX305" fmla="*/ 3198227 w 8128084"/>
              <a:gd name="connsiteY305" fmla="*/ 10319753 h 15135727"/>
              <a:gd name="connsiteX306" fmla="*/ 3152274 w 8128084"/>
              <a:gd name="connsiteY306" fmla="*/ 10250906 h 15135727"/>
              <a:gd name="connsiteX307" fmla="*/ 3176337 w 8128084"/>
              <a:gd name="connsiteY307" fmla="*/ 10178716 h 15135727"/>
              <a:gd name="connsiteX308" fmla="*/ 3104148 w 8128084"/>
              <a:gd name="connsiteY308" fmla="*/ 10154653 h 15135727"/>
              <a:gd name="connsiteX309" fmla="*/ 2975977 w 8128084"/>
              <a:gd name="connsiteY309" fmla="*/ 10167353 h 15135727"/>
              <a:gd name="connsiteX310" fmla="*/ 3007895 w 8128084"/>
              <a:gd name="connsiteY310" fmla="*/ 9962148 h 15135727"/>
              <a:gd name="connsiteX311" fmla="*/ 3176337 w 8128084"/>
              <a:gd name="connsiteY311" fmla="*/ 9889958 h 15135727"/>
              <a:gd name="connsiteX312" fmla="*/ 2959769 w 8128084"/>
              <a:gd name="connsiteY312" fmla="*/ 9504948 h 15135727"/>
              <a:gd name="connsiteX313" fmla="*/ 2791327 w 8128084"/>
              <a:gd name="connsiteY313" fmla="*/ 9456821 h 15135727"/>
              <a:gd name="connsiteX314" fmla="*/ 2574758 w 8128084"/>
              <a:gd name="connsiteY314" fmla="*/ 9336506 h 15135727"/>
              <a:gd name="connsiteX315" fmla="*/ 2671177 w 8128084"/>
              <a:gd name="connsiteY315" fmla="*/ 9189453 h 15135727"/>
              <a:gd name="connsiteX316" fmla="*/ 2684045 w 8128084"/>
              <a:gd name="connsiteY316" fmla="*/ 9109911 h 15135727"/>
              <a:gd name="connsiteX317" fmla="*/ 2580774 w 8128084"/>
              <a:gd name="connsiteY317" fmla="*/ 9069471 h 15135727"/>
              <a:gd name="connsiteX318" fmla="*/ 2546685 w 8128084"/>
              <a:gd name="connsiteY318" fmla="*/ 9051758 h 15135727"/>
              <a:gd name="connsiteX319" fmla="*/ 2436729 w 8128084"/>
              <a:gd name="connsiteY319" fmla="*/ 9056771 h 15135727"/>
              <a:gd name="connsiteX320" fmla="*/ 2372727 w 8128084"/>
              <a:gd name="connsiteY320" fmla="*/ 9259303 h 15135727"/>
              <a:gd name="connsiteX321" fmla="*/ 2261937 w 8128084"/>
              <a:gd name="connsiteY321" fmla="*/ 9168064 h 15135727"/>
              <a:gd name="connsiteX322" fmla="*/ 2237874 w 8128084"/>
              <a:gd name="connsiteY322" fmla="*/ 8999621 h 15135727"/>
              <a:gd name="connsiteX323" fmla="*/ 2079458 w 8128084"/>
              <a:gd name="connsiteY323" fmla="*/ 9020008 h 15135727"/>
              <a:gd name="connsiteX324" fmla="*/ 2026319 w 8128084"/>
              <a:gd name="connsiteY324" fmla="*/ 8827503 h 15135727"/>
              <a:gd name="connsiteX325" fmla="*/ 1833814 w 8128084"/>
              <a:gd name="connsiteY325" fmla="*/ 8822490 h 15135727"/>
              <a:gd name="connsiteX326" fmla="*/ 1705977 w 8128084"/>
              <a:gd name="connsiteY326" fmla="*/ 8941803 h 15135727"/>
              <a:gd name="connsiteX327" fmla="*/ 1693445 w 8128084"/>
              <a:gd name="connsiteY327" fmla="*/ 9048082 h 15135727"/>
              <a:gd name="connsiteX328" fmla="*/ 1575469 w 8128084"/>
              <a:gd name="connsiteY328" fmla="*/ 9099885 h 15135727"/>
              <a:gd name="connsiteX329" fmla="*/ 1477879 w 8128084"/>
              <a:gd name="connsiteY329" fmla="*/ 8936456 h 15135727"/>
              <a:gd name="connsiteX330" fmla="*/ 1347537 w 8128084"/>
              <a:gd name="connsiteY330" fmla="*/ 8879306 h 15135727"/>
              <a:gd name="connsiteX331" fmla="*/ 1220537 w 8128084"/>
              <a:gd name="connsiteY331" fmla="*/ 8799764 h 15135727"/>
              <a:gd name="connsiteX332" fmla="*/ 1106906 w 8128084"/>
              <a:gd name="connsiteY332" fmla="*/ 8783053 h 15135727"/>
              <a:gd name="connsiteX333" fmla="*/ 890337 w 8128084"/>
              <a:gd name="connsiteY333" fmla="*/ 8686800 h 15135727"/>
              <a:gd name="connsiteX334" fmla="*/ 649706 w 8128084"/>
              <a:gd name="connsiteY334" fmla="*/ 8662737 h 15135727"/>
              <a:gd name="connsiteX335" fmla="*/ 493127 w 8128084"/>
              <a:gd name="connsiteY335" fmla="*/ 8668753 h 15135727"/>
              <a:gd name="connsiteX336" fmla="*/ 385011 w 8128084"/>
              <a:gd name="connsiteY336" fmla="*/ 8566485 h 15135727"/>
              <a:gd name="connsiteX337" fmla="*/ 455027 w 8128084"/>
              <a:gd name="connsiteY337" fmla="*/ 8421103 h 15135727"/>
              <a:gd name="connsiteX338" fmla="*/ 577516 w 8128084"/>
              <a:gd name="connsiteY338" fmla="*/ 8373979 h 15135727"/>
              <a:gd name="connsiteX339" fmla="*/ 794085 w 8128084"/>
              <a:gd name="connsiteY339" fmla="*/ 8301790 h 15135727"/>
              <a:gd name="connsiteX340" fmla="*/ 745958 w 8128084"/>
              <a:gd name="connsiteY340" fmla="*/ 8133348 h 15135727"/>
              <a:gd name="connsiteX341" fmla="*/ 818148 w 8128084"/>
              <a:gd name="connsiteY341" fmla="*/ 7820527 h 15135727"/>
              <a:gd name="connsiteX342" fmla="*/ 697832 w 8128084"/>
              <a:gd name="connsiteY342" fmla="*/ 7820527 h 15135727"/>
              <a:gd name="connsiteX343" fmla="*/ 625642 w 8128084"/>
              <a:gd name="connsiteY343" fmla="*/ 7916779 h 15135727"/>
              <a:gd name="connsiteX344" fmla="*/ 457200 w 8128084"/>
              <a:gd name="connsiteY344" fmla="*/ 7820527 h 15135727"/>
              <a:gd name="connsiteX345" fmla="*/ 529390 w 8128084"/>
              <a:gd name="connsiteY345" fmla="*/ 7700211 h 15135727"/>
              <a:gd name="connsiteX346" fmla="*/ 715377 w 8128084"/>
              <a:gd name="connsiteY346" fmla="*/ 7748003 h 15135727"/>
              <a:gd name="connsiteX347" fmla="*/ 938464 w 8128084"/>
              <a:gd name="connsiteY347" fmla="*/ 7676148 h 15135727"/>
              <a:gd name="connsiteX348" fmla="*/ 1058779 w 8128084"/>
              <a:gd name="connsiteY348" fmla="*/ 7459579 h 15135727"/>
              <a:gd name="connsiteX349" fmla="*/ 1203158 w 8128084"/>
              <a:gd name="connsiteY349" fmla="*/ 7603958 h 15135727"/>
              <a:gd name="connsiteX350" fmla="*/ 1299411 w 8128084"/>
              <a:gd name="connsiteY350" fmla="*/ 7555832 h 15135727"/>
              <a:gd name="connsiteX351" fmla="*/ 1443790 w 8128084"/>
              <a:gd name="connsiteY351" fmla="*/ 7507706 h 15135727"/>
              <a:gd name="connsiteX352" fmla="*/ 1684421 w 8128084"/>
              <a:gd name="connsiteY352" fmla="*/ 7603958 h 15135727"/>
              <a:gd name="connsiteX353" fmla="*/ 1684421 w 8128084"/>
              <a:gd name="connsiteY353" fmla="*/ 7603958 h 15135727"/>
              <a:gd name="connsiteX354" fmla="*/ 1693277 w 8128084"/>
              <a:gd name="connsiteY354" fmla="*/ 7462253 h 15135727"/>
              <a:gd name="connsiteX355" fmla="*/ 1540042 w 8128084"/>
              <a:gd name="connsiteY355" fmla="*/ 7363327 h 15135727"/>
              <a:gd name="connsiteX356" fmla="*/ 1299411 w 8128084"/>
              <a:gd name="connsiteY356" fmla="*/ 7315200 h 15135727"/>
              <a:gd name="connsiteX357" fmla="*/ 1130969 w 8128084"/>
              <a:gd name="connsiteY357" fmla="*/ 7339264 h 15135727"/>
              <a:gd name="connsiteX358" fmla="*/ 1034716 w 8128084"/>
              <a:gd name="connsiteY358" fmla="*/ 7315200 h 15135727"/>
              <a:gd name="connsiteX359" fmla="*/ 982077 w 8128084"/>
              <a:gd name="connsiteY359" fmla="*/ 7113003 h 15135727"/>
              <a:gd name="connsiteX360" fmla="*/ 1155032 w 8128084"/>
              <a:gd name="connsiteY360" fmla="*/ 7050506 h 15135727"/>
              <a:gd name="connsiteX361" fmla="*/ 1155032 w 8128084"/>
              <a:gd name="connsiteY361" fmla="*/ 6930190 h 15135727"/>
              <a:gd name="connsiteX362" fmla="*/ 1155032 w 8128084"/>
              <a:gd name="connsiteY362" fmla="*/ 6761748 h 15135727"/>
              <a:gd name="connsiteX363" fmla="*/ 1203158 w 8128084"/>
              <a:gd name="connsiteY363" fmla="*/ 6617369 h 15135727"/>
              <a:gd name="connsiteX364" fmla="*/ 1409700 w 8128084"/>
              <a:gd name="connsiteY364" fmla="*/ 6517440 h 15135727"/>
              <a:gd name="connsiteX365" fmla="*/ 1443790 w 8128084"/>
              <a:gd name="connsiteY365" fmla="*/ 6328611 h 15135727"/>
              <a:gd name="connsiteX366" fmla="*/ 1419727 w 8128084"/>
              <a:gd name="connsiteY366" fmla="*/ 6208295 h 15135727"/>
              <a:gd name="connsiteX367" fmla="*/ 1275348 w 8128084"/>
              <a:gd name="connsiteY367" fmla="*/ 6304548 h 15135727"/>
              <a:gd name="connsiteX368" fmla="*/ 1178927 w 8128084"/>
              <a:gd name="connsiteY368" fmla="*/ 6281153 h 15135727"/>
              <a:gd name="connsiteX369" fmla="*/ 1242427 w 8128084"/>
              <a:gd name="connsiteY369" fmla="*/ 6173203 h 15135727"/>
              <a:gd name="connsiteX370" fmla="*/ 1323474 w 8128084"/>
              <a:gd name="connsiteY370" fmla="*/ 6015790 h 15135727"/>
              <a:gd name="connsiteX371" fmla="*/ 1597192 w 8128084"/>
              <a:gd name="connsiteY371" fmla="*/ 5941261 h 15135727"/>
              <a:gd name="connsiteX372" fmla="*/ 1527342 w 8128084"/>
              <a:gd name="connsiteY372" fmla="*/ 5833645 h 15135727"/>
              <a:gd name="connsiteX373" fmla="*/ 1395664 w 8128084"/>
              <a:gd name="connsiteY373" fmla="*/ 5824621 h 15135727"/>
              <a:gd name="connsiteX374" fmla="*/ 1179095 w 8128084"/>
              <a:gd name="connsiteY374" fmla="*/ 5799221 h 15135727"/>
              <a:gd name="connsiteX375" fmla="*/ 1153527 w 8128084"/>
              <a:gd name="connsiteY375" fmla="*/ 5919203 h 15135727"/>
              <a:gd name="connsiteX376" fmla="*/ 877637 w 8128084"/>
              <a:gd name="connsiteY376" fmla="*/ 5838658 h 15135727"/>
              <a:gd name="connsiteX377" fmla="*/ 697832 w 8128084"/>
              <a:gd name="connsiteY377" fmla="*/ 5606716 h 15135727"/>
              <a:gd name="connsiteX378" fmla="*/ 577516 w 8128084"/>
              <a:gd name="connsiteY378" fmla="*/ 5582653 h 15135727"/>
              <a:gd name="connsiteX379" fmla="*/ 613777 w 8128084"/>
              <a:gd name="connsiteY379" fmla="*/ 5696953 h 15135727"/>
              <a:gd name="connsiteX380" fmla="*/ 697832 w 8128084"/>
              <a:gd name="connsiteY380" fmla="*/ 5775158 h 15135727"/>
              <a:gd name="connsiteX381" fmla="*/ 556627 w 8128084"/>
              <a:gd name="connsiteY381" fmla="*/ 5862053 h 15135727"/>
              <a:gd name="connsiteX382" fmla="*/ 351924 w 8128084"/>
              <a:gd name="connsiteY382" fmla="*/ 5869071 h 15135727"/>
              <a:gd name="connsiteX383" fmla="*/ 314492 w 8128084"/>
              <a:gd name="connsiteY383" fmla="*/ 5702969 h 15135727"/>
              <a:gd name="connsiteX384" fmla="*/ 315495 w 8128084"/>
              <a:gd name="connsiteY384" fmla="*/ 5476040 h 15135727"/>
              <a:gd name="connsiteX385" fmla="*/ 144379 w 8128084"/>
              <a:gd name="connsiteY385" fmla="*/ 5459664 h 15135727"/>
              <a:gd name="connsiteX386" fmla="*/ 0 w 8128084"/>
              <a:gd name="connsiteY386" fmla="*/ 5462337 h 15135727"/>
              <a:gd name="connsiteX387" fmla="*/ 96253 w 8128084"/>
              <a:gd name="connsiteY387"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42827 w 8128084"/>
              <a:gd name="connsiteY202" fmla="*/ 14383753 h 15135727"/>
              <a:gd name="connsiteX203" fmla="*/ 4403558 w 8128084"/>
              <a:gd name="connsiteY203" fmla="*/ 14437895 h 15135727"/>
              <a:gd name="connsiteX204" fmla="*/ 4340058 w 8128084"/>
              <a:gd name="connsiteY204" fmla="*/ 14475995 h 15135727"/>
              <a:gd name="connsiteX205" fmla="*/ 4303127 w 8128084"/>
              <a:gd name="connsiteY205" fmla="*/ 14364703 h 15135727"/>
              <a:gd name="connsiteX206" fmla="*/ 4276892 w 8128084"/>
              <a:gd name="connsiteY206" fmla="*/ 14296190 h 15135727"/>
              <a:gd name="connsiteX207" fmla="*/ 4235116 w 8128084"/>
              <a:gd name="connsiteY207" fmla="*/ 14341642 h 15135727"/>
              <a:gd name="connsiteX208" fmla="*/ 4141715 w 8128084"/>
              <a:gd name="connsiteY208" fmla="*/ 14228553 h 15135727"/>
              <a:gd name="connsiteX209" fmla="*/ 4137527 w 8128084"/>
              <a:gd name="connsiteY209" fmla="*/ 14364369 h 15135727"/>
              <a:gd name="connsiteX210" fmla="*/ 3998327 w 8128084"/>
              <a:gd name="connsiteY210" fmla="*/ 14409153 h 15135727"/>
              <a:gd name="connsiteX211" fmla="*/ 4023727 w 8128084"/>
              <a:gd name="connsiteY211" fmla="*/ 14275803 h 15135727"/>
              <a:gd name="connsiteX212" fmla="*/ 3915945 w 8128084"/>
              <a:gd name="connsiteY212" fmla="*/ 14289840 h 15135727"/>
              <a:gd name="connsiteX213" fmla="*/ 3801979 w 8128084"/>
              <a:gd name="connsiteY213" fmla="*/ 14293516 h 15135727"/>
              <a:gd name="connsiteX214" fmla="*/ 3719764 w 8128084"/>
              <a:gd name="connsiteY214" fmla="*/ 14415169 h 15135727"/>
              <a:gd name="connsiteX215" fmla="*/ 3625850 w 8128084"/>
              <a:gd name="connsiteY215" fmla="*/ 14616364 h 15135727"/>
              <a:gd name="connsiteX216" fmla="*/ 3513221 w 8128084"/>
              <a:gd name="connsiteY216" fmla="*/ 14726653 h 15135727"/>
              <a:gd name="connsiteX217" fmla="*/ 3583071 w 8128084"/>
              <a:gd name="connsiteY217" fmla="*/ 14832932 h 15135727"/>
              <a:gd name="connsiteX218" fmla="*/ 3633537 w 8128084"/>
              <a:gd name="connsiteY218" fmla="*/ 14967285 h 15135727"/>
              <a:gd name="connsiteX219" fmla="*/ 3609474 w 8128084"/>
              <a:gd name="connsiteY219" fmla="*/ 15087600 h 15135727"/>
              <a:gd name="connsiteX220" fmla="*/ 3479132 w 8128084"/>
              <a:gd name="connsiteY220" fmla="*/ 14975974 h 15135727"/>
              <a:gd name="connsiteX221" fmla="*/ 3304340 w 8128084"/>
              <a:gd name="connsiteY221" fmla="*/ 14949237 h 15135727"/>
              <a:gd name="connsiteX222" fmla="*/ 3261227 w 8128084"/>
              <a:gd name="connsiteY222" fmla="*/ 14787145 h 15135727"/>
              <a:gd name="connsiteX223" fmla="*/ 3128211 w 8128084"/>
              <a:gd name="connsiteY223" fmla="*/ 14919158 h 15135727"/>
              <a:gd name="connsiteX224" fmla="*/ 3090277 w 8128084"/>
              <a:gd name="connsiteY224" fmla="*/ 15075903 h 15135727"/>
              <a:gd name="connsiteX225" fmla="*/ 2959769 w 8128084"/>
              <a:gd name="connsiteY225" fmla="*/ 15135727 h 15135727"/>
              <a:gd name="connsiteX226" fmla="*/ 2891256 w 8128084"/>
              <a:gd name="connsiteY226" fmla="*/ 14945895 h 15135727"/>
              <a:gd name="connsiteX227" fmla="*/ 2829927 w 8128084"/>
              <a:gd name="connsiteY227" fmla="*/ 14872703 h 15135727"/>
              <a:gd name="connsiteX228" fmla="*/ 2887579 w 8128084"/>
              <a:gd name="connsiteY228" fmla="*/ 14774779 h 15135727"/>
              <a:gd name="connsiteX229" fmla="*/ 2779127 w 8128084"/>
              <a:gd name="connsiteY229" fmla="*/ 14694903 h 15135727"/>
              <a:gd name="connsiteX230" fmla="*/ 2839453 w 8128084"/>
              <a:gd name="connsiteY230" fmla="*/ 14582274 h 15135727"/>
              <a:gd name="connsiteX231" fmla="*/ 2935706 w 8128084"/>
              <a:gd name="connsiteY231" fmla="*/ 14510085 h 15135727"/>
              <a:gd name="connsiteX232" fmla="*/ 2948406 w 8128084"/>
              <a:gd name="connsiteY232" fmla="*/ 14554535 h 15135727"/>
              <a:gd name="connsiteX233" fmla="*/ 2855327 w 8128084"/>
              <a:gd name="connsiteY233" fmla="*/ 14371053 h 15135727"/>
              <a:gd name="connsiteX234" fmla="*/ 3014077 w 8128084"/>
              <a:gd name="connsiteY234" fmla="*/ 14447253 h 15135727"/>
              <a:gd name="connsiteX235" fmla="*/ 3029285 w 8128084"/>
              <a:gd name="connsiteY235" fmla="*/ 14363032 h 15135727"/>
              <a:gd name="connsiteX236" fmla="*/ 3152274 w 8128084"/>
              <a:gd name="connsiteY236" fmla="*/ 14341642 h 15135727"/>
              <a:gd name="connsiteX237" fmla="*/ 3226135 w 8128084"/>
              <a:gd name="connsiteY237" fmla="*/ 14269453 h 15135727"/>
              <a:gd name="connsiteX238" fmla="*/ 3152274 w 8128084"/>
              <a:gd name="connsiteY238" fmla="*/ 14197264 h 15135727"/>
              <a:gd name="connsiteX239" fmla="*/ 3152274 w 8128084"/>
              <a:gd name="connsiteY239" fmla="*/ 14052885 h 15135727"/>
              <a:gd name="connsiteX240" fmla="*/ 3086435 w 8128084"/>
              <a:gd name="connsiteY240" fmla="*/ 14037845 h 15135727"/>
              <a:gd name="connsiteX241" fmla="*/ 3056021 w 8128084"/>
              <a:gd name="connsiteY241" fmla="*/ 14153148 h 15135727"/>
              <a:gd name="connsiteX242" fmla="*/ 2935706 w 8128084"/>
              <a:gd name="connsiteY242" fmla="*/ 14076948 h 15135727"/>
              <a:gd name="connsiteX243" fmla="*/ 2863516 w 8128084"/>
              <a:gd name="connsiteY243" fmla="*/ 14093324 h 15135727"/>
              <a:gd name="connsiteX244" fmla="*/ 2804527 w 8128084"/>
              <a:gd name="connsiteY244" fmla="*/ 14218653 h 15135727"/>
              <a:gd name="connsiteX245" fmla="*/ 2719137 w 8128084"/>
              <a:gd name="connsiteY245" fmla="*/ 14197264 h 15135727"/>
              <a:gd name="connsiteX246" fmla="*/ 2653298 w 8128084"/>
              <a:gd name="connsiteY246" fmla="*/ 14248064 h 15135727"/>
              <a:gd name="connsiteX247" fmla="*/ 2560721 w 8128084"/>
              <a:gd name="connsiteY247" fmla="*/ 14150474 h 15135727"/>
              <a:gd name="connsiteX248" fmla="*/ 2436729 w 8128084"/>
              <a:gd name="connsiteY248" fmla="*/ 13804566 h 15135727"/>
              <a:gd name="connsiteX249" fmla="*/ 2550527 w 8128084"/>
              <a:gd name="connsiteY249" fmla="*/ 13805903 h 15135727"/>
              <a:gd name="connsiteX250" fmla="*/ 2729498 w 8128084"/>
              <a:gd name="connsiteY250" fmla="*/ 13812253 h 15135727"/>
              <a:gd name="connsiteX251" fmla="*/ 2633077 w 8128084"/>
              <a:gd name="connsiteY251" fmla="*/ 13755103 h 15135727"/>
              <a:gd name="connsiteX252" fmla="*/ 2553369 w 8128084"/>
              <a:gd name="connsiteY252" fmla="*/ 13475369 h 15135727"/>
              <a:gd name="connsiteX253" fmla="*/ 2658645 w 8128084"/>
              <a:gd name="connsiteY253" fmla="*/ 13224711 h 15135727"/>
              <a:gd name="connsiteX254" fmla="*/ 2719137 w 8128084"/>
              <a:gd name="connsiteY254" fmla="*/ 13042232 h 15135727"/>
              <a:gd name="connsiteX255" fmla="*/ 2791327 w 8128084"/>
              <a:gd name="connsiteY255" fmla="*/ 12945979 h 15135727"/>
              <a:gd name="connsiteX256" fmla="*/ 2969627 w 8128084"/>
              <a:gd name="connsiteY256" fmla="*/ 12929603 h 15135727"/>
              <a:gd name="connsiteX257" fmla="*/ 3031958 w 8128084"/>
              <a:gd name="connsiteY257" fmla="*/ 13090358 h 15135727"/>
              <a:gd name="connsiteX258" fmla="*/ 3102977 w 8128084"/>
              <a:gd name="connsiteY258" fmla="*/ 12974053 h 15135727"/>
              <a:gd name="connsiteX259" fmla="*/ 3043321 w 8128084"/>
              <a:gd name="connsiteY259" fmla="*/ 12836024 h 15135727"/>
              <a:gd name="connsiteX260" fmla="*/ 2849479 w 8128084"/>
              <a:gd name="connsiteY260" fmla="*/ 12815637 h 15135727"/>
              <a:gd name="connsiteX261" fmla="*/ 2815390 w 8128084"/>
              <a:gd name="connsiteY261" fmla="*/ 12777537 h 15135727"/>
              <a:gd name="connsiteX262" fmla="*/ 2887077 w 8128084"/>
              <a:gd name="connsiteY262" fmla="*/ 12586703 h 15135727"/>
              <a:gd name="connsiteX263" fmla="*/ 3153777 w 8128084"/>
              <a:gd name="connsiteY263" fmla="*/ 12516853 h 15135727"/>
              <a:gd name="connsiteX264" fmla="*/ 3239837 w 8128084"/>
              <a:gd name="connsiteY264" fmla="*/ 12311314 h 15135727"/>
              <a:gd name="connsiteX265" fmla="*/ 3104148 w 8128084"/>
              <a:gd name="connsiteY265" fmla="*/ 12320337 h 15135727"/>
              <a:gd name="connsiteX266" fmla="*/ 3040648 w 8128084"/>
              <a:gd name="connsiteY266" fmla="*/ 12320337 h 15135727"/>
              <a:gd name="connsiteX267" fmla="*/ 2956927 w 8128084"/>
              <a:gd name="connsiteY267" fmla="*/ 12237453 h 15135727"/>
              <a:gd name="connsiteX268" fmla="*/ 3007895 w 8128084"/>
              <a:gd name="connsiteY268" fmla="*/ 12079706 h 15135727"/>
              <a:gd name="connsiteX269" fmla="*/ 2810042 w 8128084"/>
              <a:gd name="connsiteY269" fmla="*/ 11954377 h 15135727"/>
              <a:gd name="connsiteX270" fmla="*/ 2863516 w 8128084"/>
              <a:gd name="connsiteY270" fmla="*/ 11694695 h 15135727"/>
              <a:gd name="connsiteX271" fmla="*/ 2817227 w 8128084"/>
              <a:gd name="connsiteY271" fmla="*/ 11507203 h 15135727"/>
              <a:gd name="connsiteX272" fmla="*/ 2911642 w 8128084"/>
              <a:gd name="connsiteY272" fmla="*/ 11454064 h 15135727"/>
              <a:gd name="connsiteX273" fmla="*/ 2988677 w 8128084"/>
              <a:gd name="connsiteY273" fmla="*/ 11494503 h 15135727"/>
              <a:gd name="connsiteX274" fmla="*/ 3011571 w 8128084"/>
              <a:gd name="connsiteY274" fmla="*/ 11454064 h 15135727"/>
              <a:gd name="connsiteX275" fmla="*/ 2850482 w 8128084"/>
              <a:gd name="connsiteY275" fmla="*/ 11381874 h 15135727"/>
              <a:gd name="connsiteX276" fmla="*/ 2993858 w 8128084"/>
              <a:gd name="connsiteY276" fmla="*/ 11266571 h 15135727"/>
              <a:gd name="connsiteX277" fmla="*/ 3007895 w 8128084"/>
              <a:gd name="connsiteY277" fmla="*/ 11189369 h 15135727"/>
              <a:gd name="connsiteX278" fmla="*/ 2874879 w 8128084"/>
              <a:gd name="connsiteY278" fmla="*/ 11179342 h 15135727"/>
              <a:gd name="connsiteX279" fmla="*/ 2919329 w 8128084"/>
              <a:gd name="connsiteY279" fmla="*/ 11023600 h 15135727"/>
              <a:gd name="connsiteX280" fmla="*/ 2887579 w 8128084"/>
              <a:gd name="connsiteY280" fmla="*/ 10924674 h 15135727"/>
              <a:gd name="connsiteX281" fmla="*/ 2760914 w 8128084"/>
              <a:gd name="connsiteY281" fmla="*/ 11065377 h 15135727"/>
              <a:gd name="connsiteX282" fmla="*/ 2667000 w 8128084"/>
              <a:gd name="connsiteY282" fmla="*/ 10969124 h 15135727"/>
              <a:gd name="connsiteX283" fmla="*/ 2607845 w 8128084"/>
              <a:gd name="connsiteY283" fmla="*/ 11071727 h 15135727"/>
              <a:gd name="connsiteX284" fmla="*/ 2526632 w 8128084"/>
              <a:gd name="connsiteY284" fmla="*/ 11117179 h 15135727"/>
              <a:gd name="connsiteX285" fmla="*/ 2410827 w 8128084"/>
              <a:gd name="connsiteY285" fmla="*/ 11100803 h 15135727"/>
              <a:gd name="connsiteX286" fmla="*/ 2334127 w 8128084"/>
              <a:gd name="connsiteY286" fmla="*/ 10996864 h 15135727"/>
              <a:gd name="connsiteX287" fmla="*/ 2358190 w 8128084"/>
              <a:gd name="connsiteY287" fmla="*/ 10732169 h 15135727"/>
              <a:gd name="connsiteX288" fmla="*/ 2372227 w 8128084"/>
              <a:gd name="connsiteY288" fmla="*/ 10689390 h 15135727"/>
              <a:gd name="connsiteX289" fmla="*/ 2533316 w 8128084"/>
              <a:gd name="connsiteY289" fmla="*/ 10574087 h 15135727"/>
              <a:gd name="connsiteX290" fmla="*/ 2598821 w 8128084"/>
              <a:gd name="connsiteY290" fmla="*/ 10684042 h 15135727"/>
              <a:gd name="connsiteX291" fmla="*/ 2683877 w 8128084"/>
              <a:gd name="connsiteY291" fmla="*/ 10745203 h 15135727"/>
              <a:gd name="connsiteX292" fmla="*/ 2767264 w 8128084"/>
              <a:gd name="connsiteY292" fmla="*/ 10684042 h 15135727"/>
              <a:gd name="connsiteX293" fmla="*/ 2646948 w 8128084"/>
              <a:gd name="connsiteY293" fmla="*/ 10515600 h 15135727"/>
              <a:gd name="connsiteX294" fmla="*/ 2815390 w 8128084"/>
              <a:gd name="connsiteY294" fmla="*/ 10395285 h 15135727"/>
              <a:gd name="connsiteX295" fmla="*/ 2899777 w 8128084"/>
              <a:gd name="connsiteY295" fmla="*/ 10453103 h 15135727"/>
              <a:gd name="connsiteX296" fmla="*/ 2899777 w 8128084"/>
              <a:gd name="connsiteY296" fmla="*/ 10586453 h 15135727"/>
              <a:gd name="connsiteX297" fmla="*/ 2982327 w 8128084"/>
              <a:gd name="connsiteY297" fmla="*/ 10459453 h 15135727"/>
              <a:gd name="connsiteX298" fmla="*/ 3080085 w 8128084"/>
              <a:gd name="connsiteY298" fmla="*/ 10419348 h 15135727"/>
              <a:gd name="connsiteX299" fmla="*/ 3248527 w 8128084"/>
              <a:gd name="connsiteY299" fmla="*/ 10539664 h 15135727"/>
              <a:gd name="connsiteX300" fmla="*/ 3320716 w 8128084"/>
              <a:gd name="connsiteY300" fmla="*/ 10659979 h 15135727"/>
              <a:gd name="connsiteX301" fmla="*/ 3465095 w 8128084"/>
              <a:gd name="connsiteY301" fmla="*/ 10659979 h 15135727"/>
              <a:gd name="connsiteX302" fmla="*/ 3441032 w 8128084"/>
              <a:gd name="connsiteY302" fmla="*/ 10491537 h 15135727"/>
              <a:gd name="connsiteX303" fmla="*/ 3356977 w 8128084"/>
              <a:gd name="connsiteY303" fmla="*/ 10408653 h 15135727"/>
              <a:gd name="connsiteX304" fmla="*/ 3348456 w 8128084"/>
              <a:gd name="connsiteY304" fmla="*/ 10282656 h 15135727"/>
              <a:gd name="connsiteX305" fmla="*/ 3198227 w 8128084"/>
              <a:gd name="connsiteY305" fmla="*/ 10319753 h 15135727"/>
              <a:gd name="connsiteX306" fmla="*/ 3152274 w 8128084"/>
              <a:gd name="connsiteY306" fmla="*/ 10250906 h 15135727"/>
              <a:gd name="connsiteX307" fmla="*/ 3176337 w 8128084"/>
              <a:gd name="connsiteY307" fmla="*/ 10178716 h 15135727"/>
              <a:gd name="connsiteX308" fmla="*/ 3104148 w 8128084"/>
              <a:gd name="connsiteY308" fmla="*/ 10154653 h 15135727"/>
              <a:gd name="connsiteX309" fmla="*/ 2975977 w 8128084"/>
              <a:gd name="connsiteY309" fmla="*/ 10167353 h 15135727"/>
              <a:gd name="connsiteX310" fmla="*/ 3007895 w 8128084"/>
              <a:gd name="connsiteY310" fmla="*/ 9962148 h 15135727"/>
              <a:gd name="connsiteX311" fmla="*/ 3176337 w 8128084"/>
              <a:gd name="connsiteY311" fmla="*/ 9889958 h 15135727"/>
              <a:gd name="connsiteX312" fmla="*/ 2959769 w 8128084"/>
              <a:gd name="connsiteY312" fmla="*/ 9504948 h 15135727"/>
              <a:gd name="connsiteX313" fmla="*/ 2791327 w 8128084"/>
              <a:gd name="connsiteY313" fmla="*/ 9456821 h 15135727"/>
              <a:gd name="connsiteX314" fmla="*/ 2574758 w 8128084"/>
              <a:gd name="connsiteY314" fmla="*/ 9336506 h 15135727"/>
              <a:gd name="connsiteX315" fmla="*/ 2671177 w 8128084"/>
              <a:gd name="connsiteY315" fmla="*/ 9189453 h 15135727"/>
              <a:gd name="connsiteX316" fmla="*/ 2684045 w 8128084"/>
              <a:gd name="connsiteY316" fmla="*/ 9109911 h 15135727"/>
              <a:gd name="connsiteX317" fmla="*/ 2580774 w 8128084"/>
              <a:gd name="connsiteY317" fmla="*/ 9069471 h 15135727"/>
              <a:gd name="connsiteX318" fmla="*/ 2546685 w 8128084"/>
              <a:gd name="connsiteY318" fmla="*/ 9051758 h 15135727"/>
              <a:gd name="connsiteX319" fmla="*/ 2436729 w 8128084"/>
              <a:gd name="connsiteY319" fmla="*/ 9056771 h 15135727"/>
              <a:gd name="connsiteX320" fmla="*/ 2372727 w 8128084"/>
              <a:gd name="connsiteY320" fmla="*/ 9259303 h 15135727"/>
              <a:gd name="connsiteX321" fmla="*/ 2261937 w 8128084"/>
              <a:gd name="connsiteY321" fmla="*/ 9168064 h 15135727"/>
              <a:gd name="connsiteX322" fmla="*/ 2237874 w 8128084"/>
              <a:gd name="connsiteY322" fmla="*/ 8999621 h 15135727"/>
              <a:gd name="connsiteX323" fmla="*/ 2079458 w 8128084"/>
              <a:gd name="connsiteY323" fmla="*/ 9020008 h 15135727"/>
              <a:gd name="connsiteX324" fmla="*/ 2026319 w 8128084"/>
              <a:gd name="connsiteY324" fmla="*/ 8827503 h 15135727"/>
              <a:gd name="connsiteX325" fmla="*/ 1833814 w 8128084"/>
              <a:gd name="connsiteY325" fmla="*/ 8822490 h 15135727"/>
              <a:gd name="connsiteX326" fmla="*/ 1705977 w 8128084"/>
              <a:gd name="connsiteY326" fmla="*/ 8941803 h 15135727"/>
              <a:gd name="connsiteX327" fmla="*/ 1693445 w 8128084"/>
              <a:gd name="connsiteY327" fmla="*/ 9048082 h 15135727"/>
              <a:gd name="connsiteX328" fmla="*/ 1575469 w 8128084"/>
              <a:gd name="connsiteY328" fmla="*/ 9099885 h 15135727"/>
              <a:gd name="connsiteX329" fmla="*/ 1477879 w 8128084"/>
              <a:gd name="connsiteY329" fmla="*/ 8936456 h 15135727"/>
              <a:gd name="connsiteX330" fmla="*/ 1347537 w 8128084"/>
              <a:gd name="connsiteY330" fmla="*/ 8879306 h 15135727"/>
              <a:gd name="connsiteX331" fmla="*/ 1220537 w 8128084"/>
              <a:gd name="connsiteY331" fmla="*/ 8799764 h 15135727"/>
              <a:gd name="connsiteX332" fmla="*/ 1106906 w 8128084"/>
              <a:gd name="connsiteY332" fmla="*/ 8783053 h 15135727"/>
              <a:gd name="connsiteX333" fmla="*/ 890337 w 8128084"/>
              <a:gd name="connsiteY333" fmla="*/ 8686800 h 15135727"/>
              <a:gd name="connsiteX334" fmla="*/ 649706 w 8128084"/>
              <a:gd name="connsiteY334" fmla="*/ 8662737 h 15135727"/>
              <a:gd name="connsiteX335" fmla="*/ 493127 w 8128084"/>
              <a:gd name="connsiteY335" fmla="*/ 8668753 h 15135727"/>
              <a:gd name="connsiteX336" fmla="*/ 385011 w 8128084"/>
              <a:gd name="connsiteY336" fmla="*/ 8566485 h 15135727"/>
              <a:gd name="connsiteX337" fmla="*/ 455027 w 8128084"/>
              <a:gd name="connsiteY337" fmla="*/ 8421103 h 15135727"/>
              <a:gd name="connsiteX338" fmla="*/ 577516 w 8128084"/>
              <a:gd name="connsiteY338" fmla="*/ 8373979 h 15135727"/>
              <a:gd name="connsiteX339" fmla="*/ 794085 w 8128084"/>
              <a:gd name="connsiteY339" fmla="*/ 8301790 h 15135727"/>
              <a:gd name="connsiteX340" fmla="*/ 745958 w 8128084"/>
              <a:gd name="connsiteY340" fmla="*/ 8133348 h 15135727"/>
              <a:gd name="connsiteX341" fmla="*/ 818148 w 8128084"/>
              <a:gd name="connsiteY341" fmla="*/ 7820527 h 15135727"/>
              <a:gd name="connsiteX342" fmla="*/ 697832 w 8128084"/>
              <a:gd name="connsiteY342" fmla="*/ 7820527 h 15135727"/>
              <a:gd name="connsiteX343" fmla="*/ 625642 w 8128084"/>
              <a:gd name="connsiteY343" fmla="*/ 7916779 h 15135727"/>
              <a:gd name="connsiteX344" fmla="*/ 457200 w 8128084"/>
              <a:gd name="connsiteY344" fmla="*/ 7820527 h 15135727"/>
              <a:gd name="connsiteX345" fmla="*/ 529390 w 8128084"/>
              <a:gd name="connsiteY345" fmla="*/ 7700211 h 15135727"/>
              <a:gd name="connsiteX346" fmla="*/ 715377 w 8128084"/>
              <a:gd name="connsiteY346" fmla="*/ 7748003 h 15135727"/>
              <a:gd name="connsiteX347" fmla="*/ 938464 w 8128084"/>
              <a:gd name="connsiteY347" fmla="*/ 7676148 h 15135727"/>
              <a:gd name="connsiteX348" fmla="*/ 1058779 w 8128084"/>
              <a:gd name="connsiteY348" fmla="*/ 7459579 h 15135727"/>
              <a:gd name="connsiteX349" fmla="*/ 1203158 w 8128084"/>
              <a:gd name="connsiteY349" fmla="*/ 7603958 h 15135727"/>
              <a:gd name="connsiteX350" fmla="*/ 1299411 w 8128084"/>
              <a:gd name="connsiteY350" fmla="*/ 7555832 h 15135727"/>
              <a:gd name="connsiteX351" fmla="*/ 1443790 w 8128084"/>
              <a:gd name="connsiteY351" fmla="*/ 7507706 h 15135727"/>
              <a:gd name="connsiteX352" fmla="*/ 1684421 w 8128084"/>
              <a:gd name="connsiteY352" fmla="*/ 7603958 h 15135727"/>
              <a:gd name="connsiteX353" fmla="*/ 1684421 w 8128084"/>
              <a:gd name="connsiteY353" fmla="*/ 7603958 h 15135727"/>
              <a:gd name="connsiteX354" fmla="*/ 1693277 w 8128084"/>
              <a:gd name="connsiteY354" fmla="*/ 7462253 h 15135727"/>
              <a:gd name="connsiteX355" fmla="*/ 1540042 w 8128084"/>
              <a:gd name="connsiteY355" fmla="*/ 7363327 h 15135727"/>
              <a:gd name="connsiteX356" fmla="*/ 1299411 w 8128084"/>
              <a:gd name="connsiteY356" fmla="*/ 7315200 h 15135727"/>
              <a:gd name="connsiteX357" fmla="*/ 1130969 w 8128084"/>
              <a:gd name="connsiteY357" fmla="*/ 7339264 h 15135727"/>
              <a:gd name="connsiteX358" fmla="*/ 1034716 w 8128084"/>
              <a:gd name="connsiteY358" fmla="*/ 7315200 h 15135727"/>
              <a:gd name="connsiteX359" fmla="*/ 982077 w 8128084"/>
              <a:gd name="connsiteY359" fmla="*/ 7113003 h 15135727"/>
              <a:gd name="connsiteX360" fmla="*/ 1155032 w 8128084"/>
              <a:gd name="connsiteY360" fmla="*/ 7050506 h 15135727"/>
              <a:gd name="connsiteX361" fmla="*/ 1155032 w 8128084"/>
              <a:gd name="connsiteY361" fmla="*/ 6930190 h 15135727"/>
              <a:gd name="connsiteX362" fmla="*/ 1155032 w 8128084"/>
              <a:gd name="connsiteY362" fmla="*/ 6761748 h 15135727"/>
              <a:gd name="connsiteX363" fmla="*/ 1203158 w 8128084"/>
              <a:gd name="connsiteY363" fmla="*/ 6617369 h 15135727"/>
              <a:gd name="connsiteX364" fmla="*/ 1409700 w 8128084"/>
              <a:gd name="connsiteY364" fmla="*/ 6517440 h 15135727"/>
              <a:gd name="connsiteX365" fmla="*/ 1443790 w 8128084"/>
              <a:gd name="connsiteY365" fmla="*/ 6328611 h 15135727"/>
              <a:gd name="connsiteX366" fmla="*/ 1419727 w 8128084"/>
              <a:gd name="connsiteY366" fmla="*/ 6208295 h 15135727"/>
              <a:gd name="connsiteX367" fmla="*/ 1275348 w 8128084"/>
              <a:gd name="connsiteY367" fmla="*/ 6304548 h 15135727"/>
              <a:gd name="connsiteX368" fmla="*/ 1178927 w 8128084"/>
              <a:gd name="connsiteY368" fmla="*/ 6281153 h 15135727"/>
              <a:gd name="connsiteX369" fmla="*/ 1242427 w 8128084"/>
              <a:gd name="connsiteY369" fmla="*/ 6173203 h 15135727"/>
              <a:gd name="connsiteX370" fmla="*/ 1323474 w 8128084"/>
              <a:gd name="connsiteY370" fmla="*/ 6015790 h 15135727"/>
              <a:gd name="connsiteX371" fmla="*/ 1597192 w 8128084"/>
              <a:gd name="connsiteY371" fmla="*/ 5941261 h 15135727"/>
              <a:gd name="connsiteX372" fmla="*/ 1527342 w 8128084"/>
              <a:gd name="connsiteY372" fmla="*/ 5833645 h 15135727"/>
              <a:gd name="connsiteX373" fmla="*/ 1395664 w 8128084"/>
              <a:gd name="connsiteY373" fmla="*/ 5824621 h 15135727"/>
              <a:gd name="connsiteX374" fmla="*/ 1179095 w 8128084"/>
              <a:gd name="connsiteY374" fmla="*/ 5799221 h 15135727"/>
              <a:gd name="connsiteX375" fmla="*/ 1153527 w 8128084"/>
              <a:gd name="connsiteY375" fmla="*/ 5919203 h 15135727"/>
              <a:gd name="connsiteX376" fmla="*/ 877637 w 8128084"/>
              <a:gd name="connsiteY376" fmla="*/ 5838658 h 15135727"/>
              <a:gd name="connsiteX377" fmla="*/ 697832 w 8128084"/>
              <a:gd name="connsiteY377" fmla="*/ 5606716 h 15135727"/>
              <a:gd name="connsiteX378" fmla="*/ 577516 w 8128084"/>
              <a:gd name="connsiteY378" fmla="*/ 5582653 h 15135727"/>
              <a:gd name="connsiteX379" fmla="*/ 613777 w 8128084"/>
              <a:gd name="connsiteY379" fmla="*/ 5696953 h 15135727"/>
              <a:gd name="connsiteX380" fmla="*/ 697832 w 8128084"/>
              <a:gd name="connsiteY380" fmla="*/ 5775158 h 15135727"/>
              <a:gd name="connsiteX381" fmla="*/ 556627 w 8128084"/>
              <a:gd name="connsiteY381" fmla="*/ 5862053 h 15135727"/>
              <a:gd name="connsiteX382" fmla="*/ 351924 w 8128084"/>
              <a:gd name="connsiteY382" fmla="*/ 5869071 h 15135727"/>
              <a:gd name="connsiteX383" fmla="*/ 314492 w 8128084"/>
              <a:gd name="connsiteY383" fmla="*/ 5702969 h 15135727"/>
              <a:gd name="connsiteX384" fmla="*/ 315495 w 8128084"/>
              <a:gd name="connsiteY384" fmla="*/ 5476040 h 15135727"/>
              <a:gd name="connsiteX385" fmla="*/ 144379 w 8128084"/>
              <a:gd name="connsiteY385" fmla="*/ 5459664 h 15135727"/>
              <a:gd name="connsiteX386" fmla="*/ 0 w 8128084"/>
              <a:gd name="connsiteY386" fmla="*/ 5462337 h 15135727"/>
              <a:gd name="connsiteX387" fmla="*/ 96253 w 8128084"/>
              <a:gd name="connsiteY387"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42827 w 8128084"/>
              <a:gd name="connsiteY202" fmla="*/ 14383753 h 15135727"/>
              <a:gd name="connsiteX203" fmla="*/ 4403558 w 8128084"/>
              <a:gd name="connsiteY203" fmla="*/ 14437895 h 15135727"/>
              <a:gd name="connsiteX204" fmla="*/ 4340058 w 8128084"/>
              <a:gd name="connsiteY204" fmla="*/ 14475995 h 15135727"/>
              <a:gd name="connsiteX205" fmla="*/ 4303127 w 8128084"/>
              <a:gd name="connsiteY205" fmla="*/ 14364703 h 15135727"/>
              <a:gd name="connsiteX206" fmla="*/ 4276892 w 8128084"/>
              <a:gd name="connsiteY206" fmla="*/ 14296190 h 15135727"/>
              <a:gd name="connsiteX207" fmla="*/ 4235116 w 8128084"/>
              <a:gd name="connsiteY207" fmla="*/ 14341642 h 15135727"/>
              <a:gd name="connsiteX208" fmla="*/ 4141715 w 8128084"/>
              <a:gd name="connsiteY208" fmla="*/ 14228553 h 15135727"/>
              <a:gd name="connsiteX209" fmla="*/ 4137527 w 8128084"/>
              <a:gd name="connsiteY209" fmla="*/ 14364369 h 15135727"/>
              <a:gd name="connsiteX210" fmla="*/ 3998327 w 8128084"/>
              <a:gd name="connsiteY210" fmla="*/ 14409153 h 15135727"/>
              <a:gd name="connsiteX211" fmla="*/ 4023727 w 8128084"/>
              <a:gd name="connsiteY211" fmla="*/ 14275803 h 15135727"/>
              <a:gd name="connsiteX212" fmla="*/ 3915945 w 8128084"/>
              <a:gd name="connsiteY212" fmla="*/ 14226202 h 15135727"/>
              <a:gd name="connsiteX213" fmla="*/ 3801979 w 8128084"/>
              <a:gd name="connsiteY213" fmla="*/ 14293516 h 15135727"/>
              <a:gd name="connsiteX214" fmla="*/ 3719764 w 8128084"/>
              <a:gd name="connsiteY214" fmla="*/ 14415169 h 15135727"/>
              <a:gd name="connsiteX215" fmla="*/ 3625850 w 8128084"/>
              <a:gd name="connsiteY215" fmla="*/ 14616364 h 15135727"/>
              <a:gd name="connsiteX216" fmla="*/ 3513221 w 8128084"/>
              <a:gd name="connsiteY216" fmla="*/ 14726653 h 15135727"/>
              <a:gd name="connsiteX217" fmla="*/ 3583071 w 8128084"/>
              <a:gd name="connsiteY217" fmla="*/ 14832932 h 15135727"/>
              <a:gd name="connsiteX218" fmla="*/ 3633537 w 8128084"/>
              <a:gd name="connsiteY218" fmla="*/ 14967285 h 15135727"/>
              <a:gd name="connsiteX219" fmla="*/ 3609474 w 8128084"/>
              <a:gd name="connsiteY219" fmla="*/ 15087600 h 15135727"/>
              <a:gd name="connsiteX220" fmla="*/ 3479132 w 8128084"/>
              <a:gd name="connsiteY220" fmla="*/ 14975974 h 15135727"/>
              <a:gd name="connsiteX221" fmla="*/ 3304340 w 8128084"/>
              <a:gd name="connsiteY221" fmla="*/ 14949237 h 15135727"/>
              <a:gd name="connsiteX222" fmla="*/ 3261227 w 8128084"/>
              <a:gd name="connsiteY222" fmla="*/ 14787145 h 15135727"/>
              <a:gd name="connsiteX223" fmla="*/ 3128211 w 8128084"/>
              <a:gd name="connsiteY223" fmla="*/ 14919158 h 15135727"/>
              <a:gd name="connsiteX224" fmla="*/ 3090277 w 8128084"/>
              <a:gd name="connsiteY224" fmla="*/ 15075903 h 15135727"/>
              <a:gd name="connsiteX225" fmla="*/ 2959769 w 8128084"/>
              <a:gd name="connsiteY225" fmla="*/ 15135727 h 15135727"/>
              <a:gd name="connsiteX226" fmla="*/ 2891256 w 8128084"/>
              <a:gd name="connsiteY226" fmla="*/ 14945895 h 15135727"/>
              <a:gd name="connsiteX227" fmla="*/ 2829927 w 8128084"/>
              <a:gd name="connsiteY227" fmla="*/ 14872703 h 15135727"/>
              <a:gd name="connsiteX228" fmla="*/ 2887579 w 8128084"/>
              <a:gd name="connsiteY228" fmla="*/ 14774779 h 15135727"/>
              <a:gd name="connsiteX229" fmla="*/ 2779127 w 8128084"/>
              <a:gd name="connsiteY229" fmla="*/ 14694903 h 15135727"/>
              <a:gd name="connsiteX230" fmla="*/ 2839453 w 8128084"/>
              <a:gd name="connsiteY230" fmla="*/ 14582274 h 15135727"/>
              <a:gd name="connsiteX231" fmla="*/ 2935706 w 8128084"/>
              <a:gd name="connsiteY231" fmla="*/ 14510085 h 15135727"/>
              <a:gd name="connsiteX232" fmla="*/ 2948406 w 8128084"/>
              <a:gd name="connsiteY232" fmla="*/ 14554535 h 15135727"/>
              <a:gd name="connsiteX233" fmla="*/ 2855327 w 8128084"/>
              <a:gd name="connsiteY233" fmla="*/ 14371053 h 15135727"/>
              <a:gd name="connsiteX234" fmla="*/ 3014077 w 8128084"/>
              <a:gd name="connsiteY234" fmla="*/ 14447253 h 15135727"/>
              <a:gd name="connsiteX235" fmla="*/ 3029285 w 8128084"/>
              <a:gd name="connsiteY235" fmla="*/ 14363032 h 15135727"/>
              <a:gd name="connsiteX236" fmla="*/ 3152274 w 8128084"/>
              <a:gd name="connsiteY236" fmla="*/ 14341642 h 15135727"/>
              <a:gd name="connsiteX237" fmla="*/ 3226135 w 8128084"/>
              <a:gd name="connsiteY237" fmla="*/ 14269453 h 15135727"/>
              <a:gd name="connsiteX238" fmla="*/ 3152274 w 8128084"/>
              <a:gd name="connsiteY238" fmla="*/ 14197264 h 15135727"/>
              <a:gd name="connsiteX239" fmla="*/ 3152274 w 8128084"/>
              <a:gd name="connsiteY239" fmla="*/ 14052885 h 15135727"/>
              <a:gd name="connsiteX240" fmla="*/ 3086435 w 8128084"/>
              <a:gd name="connsiteY240" fmla="*/ 14037845 h 15135727"/>
              <a:gd name="connsiteX241" fmla="*/ 3056021 w 8128084"/>
              <a:gd name="connsiteY241" fmla="*/ 14153148 h 15135727"/>
              <a:gd name="connsiteX242" fmla="*/ 2935706 w 8128084"/>
              <a:gd name="connsiteY242" fmla="*/ 14076948 h 15135727"/>
              <a:gd name="connsiteX243" fmla="*/ 2863516 w 8128084"/>
              <a:gd name="connsiteY243" fmla="*/ 14093324 h 15135727"/>
              <a:gd name="connsiteX244" fmla="*/ 2804527 w 8128084"/>
              <a:gd name="connsiteY244" fmla="*/ 14218653 h 15135727"/>
              <a:gd name="connsiteX245" fmla="*/ 2719137 w 8128084"/>
              <a:gd name="connsiteY245" fmla="*/ 14197264 h 15135727"/>
              <a:gd name="connsiteX246" fmla="*/ 2653298 w 8128084"/>
              <a:gd name="connsiteY246" fmla="*/ 14248064 h 15135727"/>
              <a:gd name="connsiteX247" fmla="*/ 2560721 w 8128084"/>
              <a:gd name="connsiteY247" fmla="*/ 14150474 h 15135727"/>
              <a:gd name="connsiteX248" fmla="*/ 2436729 w 8128084"/>
              <a:gd name="connsiteY248" fmla="*/ 13804566 h 15135727"/>
              <a:gd name="connsiteX249" fmla="*/ 2550527 w 8128084"/>
              <a:gd name="connsiteY249" fmla="*/ 13805903 h 15135727"/>
              <a:gd name="connsiteX250" fmla="*/ 2729498 w 8128084"/>
              <a:gd name="connsiteY250" fmla="*/ 13812253 h 15135727"/>
              <a:gd name="connsiteX251" fmla="*/ 2633077 w 8128084"/>
              <a:gd name="connsiteY251" fmla="*/ 13755103 h 15135727"/>
              <a:gd name="connsiteX252" fmla="*/ 2553369 w 8128084"/>
              <a:gd name="connsiteY252" fmla="*/ 13475369 h 15135727"/>
              <a:gd name="connsiteX253" fmla="*/ 2658645 w 8128084"/>
              <a:gd name="connsiteY253" fmla="*/ 13224711 h 15135727"/>
              <a:gd name="connsiteX254" fmla="*/ 2719137 w 8128084"/>
              <a:gd name="connsiteY254" fmla="*/ 13042232 h 15135727"/>
              <a:gd name="connsiteX255" fmla="*/ 2791327 w 8128084"/>
              <a:gd name="connsiteY255" fmla="*/ 12945979 h 15135727"/>
              <a:gd name="connsiteX256" fmla="*/ 2969627 w 8128084"/>
              <a:gd name="connsiteY256" fmla="*/ 12929603 h 15135727"/>
              <a:gd name="connsiteX257" fmla="*/ 3031958 w 8128084"/>
              <a:gd name="connsiteY257" fmla="*/ 13090358 h 15135727"/>
              <a:gd name="connsiteX258" fmla="*/ 3102977 w 8128084"/>
              <a:gd name="connsiteY258" fmla="*/ 12974053 h 15135727"/>
              <a:gd name="connsiteX259" fmla="*/ 3043321 w 8128084"/>
              <a:gd name="connsiteY259" fmla="*/ 12836024 h 15135727"/>
              <a:gd name="connsiteX260" fmla="*/ 2849479 w 8128084"/>
              <a:gd name="connsiteY260" fmla="*/ 12815637 h 15135727"/>
              <a:gd name="connsiteX261" fmla="*/ 2815390 w 8128084"/>
              <a:gd name="connsiteY261" fmla="*/ 12777537 h 15135727"/>
              <a:gd name="connsiteX262" fmla="*/ 2887077 w 8128084"/>
              <a:gd name="connsiteY262" fmla="*/ 12586703 h 15135727"/>
              <a:gd name="connsiteX263" fmla="*/ 3153777 w 8128084"/>
              <a:gd name="connsiteY263" fmla="*/ 12516853 h 15135727"/>
              <a:gd name="connsiteX264" fmla="*/ 3239837 w 8128084"/>
              <a:gd name="connsiteY264" fmla="*/ 12311314 h 15135727"/>
              <a:gd name="connsiteX265" fmla="*/ 3104148 w 8128084"/>
              <a:gd name="connsiteY265" fmla="*/ 12320337 h 15135727"/>
              <a:gd name="connsiteX266" fmla="*/ 3040648 w 8128084"/>
              <a:gd name="connsiteY266" fmla="*/ 12320337 h 15135727"/>
              <a:gd name="connsiteX267" fmla="*/ 2956927 w 8128084"/>
              <a:gd name="connsiteY267" fmla="*/ 12237453 h 15135727"/>
              <a:gd name="connsiteX268" fmla="*/ 3007895 w 8128084"/>
              <a:gd name="connsiteY268" fmla="*/ 12079706 h 15135727"/>
              <a:gd name="connsiteX269" fmla="*/ 2810042 w 8128084"/>
              <a:gd name="connsiteY269" fmla="*/ 11954377 h 15135727"/>
              <a:gd name="connsiteX270" fmla="*/ 2863516 w 8128084"/>
              <a:gd name="connsiteY270" fmla="*/ 11694695 h 15135727"/>
              <a:gd name="connsiteX271" fmla="*/ 2817227 w 8128084"/>
              <a:gd name="connsiteY271" fmla="*/ 11507203 h 15135727"/>
              <a:gd name="connsiteX272" fmla="*/ 2911642 w 8128084"/>
              <a:gd name="connsiteY272" fmla="*/ 11454064 h 15135727"/>
              <a:gd name="connsiteX273" fmla="*/ 2988677 w 8128084"/>
              <a:gd name="connsiteY273" fmla="*/ 11494503 h 15135727"/>
              <a:gd name="connsiteX274" fmla="*/ 3011571 w 8128084"/>
              <a:gd name="connsiteY274" fmla="*/ 11454064 h 15135727"/>
              <a:gd name="connsiteX275" fmla="*/ 2850482 w 8128084"/>
              <a:gd name="connsiteY275" fmla="*/ 11381874 h 15135727"/>
              <a:gd name="connsiteX276" fmla="*/ 2993858 w 8128084"/>
              <a:gd name="connsiteY276" fmla="*/ 11266571 h 15135727"/>
              <a:gd name="connsiteX277" fmla="*/ 3007895 w 8128084"/>
              <a:gd name="connsiteY277" fmla="*/ 11189369 h 15135727"/>
              <a:gd name="connsiteX278" fmla="*/ 2874879 w 8128084"/>
              <a:gd name="connsiteY278" fmla="*/ 11179342 h 15135727"/>
              <a:gd name="connsiteX279" fmla="*/ 2919329 w 8128084"/>
              <a:gd name="connsiteY279" fmla="*/ 11023600 h 15135727"/>
              <a:gd name="connsiteX280" fmla="*/ 2887579 w 8128084"/>
              <a:gd name="connsiteY280" fmla="*/ 10924674 h 15135727"/>
              <a:gd name="connsiteX281" fmla="*/ 2760914 w 8128084"/>
              <a:gd name="connsiteY281" fmla="*/ 11065377 h 15135727"/>
              <a:gd name="connsiteX282" fmla="*/ 2667000 w 8128084"/>
              <a:gd name="connsiteY282" fmla="*/ 10969124 h 15135727"/>
              <a:gd name="connsiteX283" fmla="*/ 2607845 w 8128084"/>
              <a:gd name="connsiteY283" fmla="*/ 11071727 h 15135727"/>
              <a:gd name="connsiteX284" fmla="*/ 2526632 w 8128084"/>
              <a:gd name="connsiteY284" fmla="*/ 11117179 h 15135727"/>
              <a:gd name="connsiteX285" fmla="*/ 2410827 w 8128084"/>
              <a:gd name="connsiteY285" fmla="*/ 11100803 h 15135727"/>
              <a:gd name="connsiteX286" fmla="*/ 2334127 w 8128084"/>
              <a:gd name="connsiteY286" fmla="*/ 10996864 h 15135727"/>
              <a:gd name="connsiteX287" fmla="*/ 2358190 w 8128084"/>
              <a:gd name="connsiteY287" fmla="*/ 10732169 h 15135727"/>
              <a:gd name="connsiteX288" fmla="*/ 2372227 w 8128084"/>
              <a:gd name="connsiteY288" fmla="*/ 10689390 h 15135727"/>
              <a:gd name="connsiteX289" fmla="*/ 2533316 w 8128084"/>
              <a:gd name="connsiteY289" fmla="*/ 10574087 h 15135727"/>
              <a:gd name="connsiteX290" fmla="*/ 2598821 w 8128084"/>
              <a:gd name="connsiteY290" fmla="*/ 10684042 h 15135727"/>
              <a:gd name="connsiteX291" fmla="*/ 2683877 w 8128084"/>
              <a:gd name="connsiteY291" fmla="*/ 10745203 h 15135727"/>
              <a:gd name="connsiteX292" fmla="*/ 2767264 w 8128084"/>
              <a:gd name="connsiteY292" fmla="*/ 10684042 h 15135727"/>
              <a:gd name="connsiteX293" fmla="*/ 2646948 w 8128084"/>
              <a:gd name="connsiteY293" fmla="*/ 10515600 h 15135727"/>
              <a:gd name="connsiteX294" fmla="*/ 2815390 w 8128084"/>
              <a:gd name="connsiteY294" fmla="*/ 10395285 h 15135727"/>
              <a:gd name="connsiteX295" fmla="*/ 2899777 w 8128084"/>
              <a:gd name="connsiteY295" fmla="*/ 10453103 h 15135727"/>
              <a:gd name="connsiteX296" fmla="*/ 2899777 w 8128084"/>
              <a:gd name="connsiteY296" fmla="*/ 10586453 h 15135727"/>
              <a:gd name="connsiteX297" fmla="*/ 2982327 w 8128084"/>
              <a:gd name="connsiteY297" fmla="*/ 10459453 h 15135727"/>
              <a:gd name="connsiteX298" fmla="*/ 3080085 w 8128084"/>
              <a:gd name="connsiteY298" fmla="*/ 10419348 h 15135727"/>
              <a:gd name="connsiteX299" fmla="*/ 3248527 w 8128084"/>
              <a:gd name="connsiteY299" fmla="*/ 10539664 h 15135727"/>
              <a:gd name="connsiteX300" fmla="*/ 3320716 w 8128084"/>
              <a:gd name="connsiteY300" fmla="*/ 10659979 h 15135727"/>
              <a:gd name="connsiteX301" fmla="*/ 3465095 w 8128084"/>
              <a:gd name="connsiteY301" fmla="*/ 10659979 h 15135727"/>
              <a:gd name="connsiteX302" fmla="*/ 3441032 w 8128084"/>
              <a:gd name="connsiteY302" fmla="*/ 10491537 h 15135727"/>
              <a:gd name="connsiteX303" fmla="*/ 3356977 w 8128084"/>
              <a:gd name="connsiteY303" fmla="*/ 10408653 h 15135727"/>
              <a:gd name="connsiteX304" fmla="*/ 3348456 w 8128084"/>
              <a:gd name="connsiteY304" fmla="*/ 10282656 h 15135727"/>
              <a:gd name="connsiteX305" fmla="*/ 3198227 w 8128084"/>
              <a:gd name="connsiteY305" fmla="*/ 10319753 h 15135727"/>
              <a:gd name="connsiteX306" fmla="*/ 3152274 w 8128084"/>
              <a:gd name="connsiteY306" fmla="*/ 10250906 h 15135727"/>
              <a:gd name="connsiteX307" fmla="*/ 3176337 w 8128084"/>
              <a:gd name="connsiteY307" fmla="*/ 10178716 h 15135727"/>
              <a:gd name="connsiteX308" fmla="*/ 3104148 w 8128084"/>
              <a:gd name="connsiteY308" fmla="*/ 10154653 h 15135727"/>
              <a:gd name="connsiteX309" fmla="*/ 2975977 w 8128084"/>
              <a:gd name="connsiteY309" fmla="*/ 10167353 h 15135727"/>
              <a:gd name="connsiteX310" fmla="*/ 3007895 w 8128084"/>
              <a:gd name="connsiteY310" fmla="*/ 9962148 h 15135727"/>
              <a:gd name="connsiteX311" fmla="*/ 3176337 w 8128084"/>
              <a:gd name="connsiteY311" fmla="*/ 9889958 h 15135727"/>
              <a:gd name="connsiteX312" fmla="*/ 2959769 w 8128084"/>
              <a:gd name="connsiteY312" fmla="*/ 9504948 h 15135727"/>
              <a:gd name="connsiteX313" fmla="*/ 2791327 w 8128084"/>
              <a:gd name="connsiteY313" fmla="*/ 9456821 h 15135727"/>
              <a:gd name="connsiteX314" fmla="*/ 2574758 w 8128084"/>
              <a:gd name="connsiteY314" fmla="*/ 9336506 h 15135727"/>
              <a:gd name="connsiteX315" fmla="*/ 2671177 w 8128084"/>
              <a:gd name="connsiteY315" fmla="*/ 9189453 h 15135727"/>
              <a:gd name="connsiteX316" fmla="*/ 2684045 w 8128084"/>
              <a:gd name="connsiteY316" fmla="*/ 9109911 h 15135727"/>
              <a:gd name="connsiteX317" fmla="*/ 2580774 w 8128084"/>
              <a:gd name="connsiteY317" fmla="*/ 9069471 h 15135727"/>
              <a:gd name="connsiteX318" fmla="*/ 2546685 w 8128084"/>
              <a:gd name="connsiteY318" fmla="*/ 9051758 h 15135727"/>
              <a:gd name="connsiteX319" fmla="*/ 2436729 w 8128084"/>
              <a:gd name="connsiteY319" fmla="*/ 9056771 h 15135727"/>
              <a:gd name="connsiteX320" fmla="*/ 2372727 w 8128084"/>
              <a:gd name="connsiteY320" fmla="*/ 9259303 h 15135727"/>
              <a:gd name="connsiteX321" fmla="*/ 2261937 w 8128084"/>
              <a:gd name="connsiteY321" fmla="*/ 9168064 h 15135727"/>
              <a:gd name="connsiteX322" fmla="*/ 2237874 w 8128084"/>
              <a:gd name="connsiteY322" fmla="*/ 8999621 h 15135727"/>
              <a:gd name="connsiteX323" fmla="*/ 2079458 w 8128084"/>
              <a:gd name="connsiteY323" fmla="*/ 9020008 h 15135727"/>
              <a:gd name="connsiteX324" fmla="*/ 2026319 w 8128084"/>
              <a:gd name="connsiteY324" fmla="*/ 8827503 h 15135727"/>
              <a:gd name="connsiteX325" fmla="*/ 1833814 w 8128084"/>
              <a:gd name="connsiteY325" fmla="*/ 8822490 h 15135727"/>
              <a:gd name="connsiteX326" fmla="*/ 1705977 w 8128084"/>
              <a:gd name="connsiteY326" fmla="*/ 8941803 h 15135727"/>
              <a:gd name="connsiteX327" fmla="*/ 1693445 w 8128084"/>
              <a:gd name="connsiteY327" fmla="*/ 9048082 h 15135727"/>
              <a:gd name="connsiteX328" fmla="*/ 1575469 w 8128084"/>
              <a:gd name="connsiteY328" fmla="*/ 9099885 h 15135727"/>
              <a:gd name="connsiteX329" fmla="*/ 1477879 w 8128084"/>
              <a:gd name="connsiteY329" fmla="*/ 8936456 h 15135727"/>
              <a:gd name="connsiteX330" fmla="*/ 1347537 w 8128084"/>
              <a:gd name="connsiteY330" fmla="*/ 8879306 h 15135727"/>
              <a:gd name="connsiteX331" fmla="*/ 1220537 w 8128084"/>
              <a:gd name="connsiteY331" fmla="*/ 8799764 h 15135727"/>
              <a:gd name="connsiteX332" fmla="*/ 1106906 w 8128084"/>
              <a:gd name="connsiteY332" fmla="*/ 8783053 h 15135727"/>
              <a:gd name="connsiteX333" fmla="*/ 890337 w 8128084"/>
              <a:gd name="connsiteY333" fmla="*/ 8686800 h 15135727"/>
              <a:gd name="connsiteX334" fmla="*/ 649706 w 8128084"/>
              <a:gd name="connsiteY334" fmla="*/ 8662737 h 15135727"/>
              <a:gd name="connsiteX335" fmla="*/ 493127 w 8128084"/>
              <a:gd name="connsiteY335" fmla="*/ 8668753 h 15135727"/>
              <a:gd name="connsiteX336" fmla="*/ 385011 w 8128084"/>
              <a:gd name="connsiteY336" fmla="*/ 8566485 h 15135727"/>
              <a:gd name="connsiteX337" fmla="*/ 455027 w 8128084"/>
              <a:gd name="connsiteY337" fmla="*/ 8421103 h 15135727"/>
              <a:gd name="connsiteX338" fmla="*/ 577516 w 8128084"/>
              <a:gd name="connsiteY338" fmla="*/ 8373979 h 15135727"/>
              <a:gd name="connsiteX339" fmla="*/ 794085 w 8128084"/>
              <a:gd name="connsiteY339" fmla="*/ 8301790 h 15135727"/>
              <a:gd name="connsiteX340" fmla="*/ 745958 w 8128084"/>
              <a:gd name="connsiteY340" fmla="*/ 8133348 h 15135727"/>
              <a:gd name="connsiteX341" fmla="*/ 818148 w 8128084"/>
              <a:gd name="connsiteY341" fmla="*/ 7820527 h 15135727"/>
              <a:gd name="connsiteX342" fmla="*/ 697832 w 8128084"/>
              <a:gd name="connsiteY342" fmla="*/ 7820527 h 15135727"/>
              <a:gd name="connsiteX343" fmla="*/ 625642 w 8128084"/>
              <a:gd name="connsiteY343" fmla="*/ 7916779 h 15135727"/>
              <a:gd name="connsiteX344" fmla="*/ 457200 w 8128084"/>
              <a:gd name="connsiteY344" fmla="*/ 7820527 h 15135727"/>
              <a:gd name="connsiteX345" fmla="*/ 529390 w 8128084"/>
              <a:gd name="connsiteY345" fmla="*/ 7700211 h 15135727"/>
              <a:gd name="connsiteX346" fmla="*/ 715377 w 8128084"/>
              <a:gd name="connsiteY346" fmla="*/ 7748003 h 15135727"/>
              <a:gd name="connsiteX347" fmla="*/ 938464 w 8128084"/>
              <a:gd name="connsiteY347" fmla="*/ 7676148 h 15135727"/>
              <a:gd name="connsiteX348" fmla="*/ 1058779 w 8128084"/>
              <a:gd name="connsiteY348" fmla="*/ 7459579 h 15135727"/>
              <a:gd name="connsiteX349" fmla="*/ 1203158 w 8128084"/>
              <a:gd name="connsiteY349" fmla="*/ 7603958 h 15135727"/>
              <a:gd name="connsiteX350" fmla="*/ 1299411 w 8128084"/>
              <a:gd name="connsiteY350" fmla="*/ 7555832 h 15135727"/>
              <a:gd name="connsiteX351" fmla="*/ 1443790 w 8128084"/>
              <a:gd name="connsiteY351" fmla="*/ 7507706 h 15135727"/>
              <a:gd name="connsiteX352" fmla="*/ 1684421 w 8128084"/>
              <a:gd name="connsiteY352" fmla="*/ 7603958 h 15135727"/>
              <a:gd name="connsiteX353" fmla="*/ 1684421 w 8128084"/>
              <a:gd name="connsiteY353" fmla="*/ 7603958 h 15135727"/>
              <a:gd name="connsiteX354" fmla="*/ 1693277 w 8128084"/>
              <a:gd name="connsiteY354" fmla="*/ 7462253 h 15135727"/>
              <a:gd name="connsiteX355" fmla="*/ 1540042 w 8128084"/>
              <a:gd name="connsiteY355" fmla="*/ 7363327 h 15135727"/>
              <a:gd name="connsiteX356" fmla="*/ 1299411 w 8128084"/>
              <a:gd name="connsiteY356" fmla="*/ 7315200 h 15135727"/>
              <a:gd name="connsiteX357" fmla="*/ 1130969 w 8128084"/>
              <a:gd name="connsiteY357" fmla="*/ 7339264 h 15135727"/>
              <a:gd name="connsiteX358" fmla="*/ 1034716 w 8128084"/>
              <a:gd name="connsiteY358" fmla="*/ 7315200 h 15135727"/>
              <a:gd name="connsiteX359" fmla="*/ 982077 w 8128084"/>
              <a:gd name="connsiteY359" fmla="*/ 7113003 h 15135727"/>
              <a:gd name="connsiteX360" fmla="*/ 1155032 w 8128084"/>
              <a:gd name="connsiteY360" fmla="*/ 7050506 h 15135727"/>
              <a:gd name="connsiteX361" fmla="*/ 1155032 w 8128084"/>
              <a:gd name="connsiteY361" fmla="*/ 6930190 h 15135727"/>
              <a:gd name="connsiteX362" fmla="*/ 1155032 w 8128084"/>
              <a:gd name="connsiteY362" fmla="*/ 6761748 h 15135727"/>
              <a:gd name="connsiteX363" fmla="*/ 1203158 w 8128084"/>
              <a:gd name="connsiteY363" fmla="*/ 6617369 h 15135727"/>
              <a:gd name="connsiteX364" fmla="*/ 1409700 w 8128084"/>
              <a:gd name="connsiteY364" fmla="*/ 6517440 h 15135727"/>
              <a:gd name="connsiteX365" fmla="*/ 1443790 w 8128084"/>
              <a:gd name="connsiteY365" fmla="*/ 6328611 h 15135727"/>
              <a:gd name="connsiteX366" fmla="*/ 1419727 w 8128084"/>
              <a:gd name="connsiteY366" fmla="*/ 6208295 h 15135727"/>
              <a:gd name="connsiteX367" fmla="*/ 1275348 w 8128084"/>
              <a:gd name="connsiteY367" fmla="*/ 6304548 h 15135727"/>
              <a:gd name="connsiteX368" fmla="*/ 1178927 w 8128084"/>
              <a:gd name="connsiteY368" fmla="*/ 6281153 h 15135727"/>
              <a:gd name="connsiteX369" fmla="*/ 1242427 w 8128084"/>
              <a:gd name="connsiteY369" fmla="*/ 6173203 h 15135727"/>
              <a:gd name="connsiteX370" fmla="*/ 1323474 w 8128084"/>
              <a:gd name="connsiteY370" fmla="*/ 6015790 h 15135727"/>
              <a:gd name="connsiteX371" fmla="*/ 1597192 w 8128084"/>
              <a:gd name="connsiteY371" fmla="*/ 5941261 h 15135727"/>
              <a:gd name="connsiteX372" fmla="*/ 1527342 w 8128084"/>
              <a:gd name="connsiteY372" fmla="*/ 5833645 h 15135727"/>
              <a:gd name="connsiteX373" fmla="*/ 1395664 w 8128084"/>
              <a:gd name="connsiteY373" fmla="*/ 5824621 h 15135727"/>
              <a:gd name="connsiteX374" fmla="*/ 1179095 w 8128084"/>
              <a:gd name="connsiteY374" fmla="*/ 5799221 h 15135727"/>
              <a:gd name="connsiteX375" fmla="*/ 1153527 w 8128084"/>
              <a:gd name="connsiteY375" fmla="*/ 5919203 h 15135727"/>
              <a:gd name="connsiteX376" fmla="*/ 877637 w 8128084"/>
              <a:gd name="connsiteY376" fmla="*/ 5838658 h 15135727"/>
              <a:gd name="connsiteX377" fmla="*/ 697832 w 8128084"/>
              <a:gd name="connsiteY377" fmla="*/ 5606716 h 15135727"/>
              <a:gd name="connsiteX378" fmla="*/ 577516 w 8128084"/>
              <a:gd name="connsiteY378" fmla="*/ 5582653 h 15135727"/>
              <a:gd name="connsiteX379" fmla="*/ 613777 w 8128084"/>
              <a:gd name="connsiteY379" fmla="*/ 5696953 h 15135727"/>
              <a:gd name="connsiteX380" fmla="*/ 697832 w 8128084"/>
              <a:gd name="connsiteY380" fmla="*/ 5775158 h 15135727"/>
              <a:gd name="connsiteX381" fmla="*/ 556627 w 8128084"/>
              <a:gd name="connsiteY381" fmla="*/ 5862053 h 15135727"/>
              <a:gd name="connsiteX382" fmla="*/ 351924 w 8128084"/>
              <a:gd name="connsiteY382" fmla="*/ 5869071 h 15135727"/>
              <a:gd name="connsiteX383" fmla="*/ 314492 w 8128084"/>
              <a:gd name="connsiteY383" fmla="*/ 5702969 h 15135727"/>
              <a:gd name="connsiteX384" fmla="*/ 315495 w 8128084"/>
              <a:gd name="connsiteY384" fmla="*/ 5476040 h 15135727"/>
              <a:gd name="connsiteX385" fmla="*/ 144379 w 8128084"/>
              <a:gd name="connsiteY385" fmla="*/ 5459664 h 15135727"/>
              <a:gd name="connsiteX386" fmla="*/ 0 w 8128084"/>
              <a:gd name="connsiteY386" fmla="*/ 5462337 h 15135727"/>
              <a:gd name="connsiteX387" fmla="*/ 96253 w 8128084"/>
              <a:gd name="connsiteY387"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42827 w 8128084"/>
              <a:gd name="connsiteY202" fmla="*/ 14383753 h 15135727"/>
              <a:gd name="connsiteX203" fmla="*/ 4403558 w 8128084"/>
              <a:gd name="connsiteY203" fmla="*/ 14437895 h 15135727"/>
              <a:gd name="connsiteX204" fmla="*/ 4340058 w 8128084"/>
              <a:gd name="connsiteY204" fmla="*/ 14475995 h 15135727"/>
              <a:gd name="connsiteX205" fmla="*/ 4303127 w 8128084"/>
              <a:gd name="connsiteY205" fmla="*/ 14364703 h 15135727"/>
              <a:gd name="connsiteX206" fmla="*/ 4276892 w 8128084"/>
              <a:gd name="connsiteY206" fmla="*/ 14296190 h 15135727"/>
              <a:gd name="connsiteX207" fmla="*/ 4235116 w 8128084"/>
              <a:gd name="connsiteY207" fmla="*/ 14341642 h 15135727"/>
              <a:gd name="connsiteX208" fmla="*/ 4141715 w 8128084"/>
              <a:gd name="connsiteY208" fmla="*/ 14228553 h 15135727"/>
              <a:gd name="connsiteX209" fmla="*/ 4137527 w 8128084"/>
              <a:gd name="connsiteY209" fmla="*/ 14364369 h 15135727"/>
              <a:gd name="connsiteX210" fmla="*/ 4053480 w 8128084"/>
              <a:gd name="connsiteY210" fmla="*/ 14383698 h 15135727"/>
              <a:gd name="connsiteX211" fmla="*/ 4023727 w 8128084"/>
              <a:gd name="connsiteY211" fmla="*/ 14275803 h 15135727"/>
              <a:gd name="connsiteX212" fmla="*/ 3915945 w 8128084"/>
              <a:gd name="connsiteY212" fmla="*/ 14226202 h 15135727"/>
              <a:gd name="connsiteX213" fmla="*/ 3801979 w 8128084"/>
              <a:gd name="connsiteY213" fmla="*/ 14293516 h 15135727"/>
              <a:gd name="connsiteX214" fmla="*/ 3719764 w 8128084"/>
              <a:gd name="connsiteY214" fmla="*/ 14415169 h 15135727"/>
              <a:gd name="connsiteX215" fmla="*/ 3625850 w 8128084"/>
              <a:gd name="connsiteY215" fmla="*/ 14616364 h 15135727"/>
              <a:gd name="connsiteX216" fmla="*/ 3513221 w 8128084"/>
              <a:gd name="connsiteY216" fmla="*/ 14726653 h 15135727"/>
              <a:gd name="connsiteX217" fmla="*/ 3583071 w 8128084"/>
              <a:gd name="connsiteY217" fmla="*/ 14832932 h 15135727"/>
              <a:gd name="connsiteX218" fmla="*/ 3633537 w 8128084"/>
              <a:gd name="connsiteY218" fmla="*/ 14967285 h 15135727"/>
              <a:gd name="connsiteX219" fmla="*/ 3609474 w 8128084"/>
              <a:gd name="connsiteY219" fmla="*/ 15087600 h 15135727"/>
              <a:gd name="connsiteX220" fmla="*/ 3479132 w 8128084"/>
              <a:gd name="connsiteY220" fmla="*/ 14975974 h 15135727"/>
              <a:gd name="connsiteX221" fmla="*/ 3304340 w 8128084"/>
              <a:gd name="connsiteY221" fmla="*/ 14949237 h 15135727"/>
              <a:gd name="connsiteX222" fmla="*/ 3261227 w 8128084"/>
              <a:gd name="connsiteY222" fmla="*/ 14787145 h 15135727"/>
              <a:gd name="connsiteX223" fmla="*/ 3128211 w 8128084"/>
              <a:gd name="connsiteY223" fmla="*/ 14919158 h 15135727"/>
              <a:gd name="connsiteX224" fmla="*/ 3090277 w 8128084"/>
              <a:gd name="connsiteY224" fmla="*/ 15075903 h 15135727"/>
              <a:gd name="connsiteX225" fmla="*/ 2959769 w 8128084"/>
              <a:gd name="connsiteY225" fmla="*/ 15135727 h 15135727"/>
              <a:gd name="connsiteX226" fmla="*/ 2891256 w 8128084"/>
              <a:gd name="connsiteY226" fmla="*/ 14945895 h 15135727"/>
              <a:gd name="connsiteX227" fmla="*/ 2829927 w 8128084"/>
              <a:gd name="connsiteY227" fmla="*/ 14872703 h 15135727"/>
              <a:gd name="connsiteX228" fmla="*/ 2887579 w 8128084"/>
              <a:gd name="connsiteY228" fmla="*/ 14774779 h 15135727"/>
              <a:gd name="connsiteX229" fmla="*/ 2779127 w 8128084"/>
              <a:gd name="connsiteY229" fmla="*/ 14694903 h 15135727"/>
              <a:gd name="connsiteX230" fmla="*/ 2839453 w 8128084"/>
              <a:gd name="connsiteY230" fmla="*/ 14582274 h 15135727"/>
              <a:gd name="connsiteX231" fmla="*/ 2935706 w 8128084"/>
              <a:gd name="connsiteY231" fmla="*/ 14510085 h 15135727"/>
              <a:gd name="connsiteX232" fmla="*/ 2948406 w 8128084"/>
              <a:gd name="connsiteY232" fmla="*/ 14554535 h 15135727"/>
              <a:gd name="connsiteX233" fmla="*/ 2855327 w 8128084"/>
              <a:gd name="connsiteY233" fmla="*/ 14371053 h 15135727"/>
              <a:gd name="connsiteX234" fmla="*/ 3014077 w 8128084"/>
              <a:gd name="connsiteY234" fmla="*/ 14447253 h 15135727"/>
              <a:gd name="connsiteX235" fmla="*/ 3029285 w 8128084"/>
              <a:gd name="connsiteY235" fmla="*/ 14363032 h 15135727"/>
              <a:gd name="connsiteX236" fmla="*/ 3152274 w 8128084"/>
              <a:gd name="connsiteY236" fmla="*/ 14341642 h 15135727"/>
              <a:gd name="connsiteX237" fmla="*/ 3226135 w 8128084"/>
              <a:gd name="connsiteY237" fmla="*/ 14269453 h 15135727"/>
              <a:gd name="connsiteX238" fmla="*/ 3152274 w 8128084"/>
              <a:gd name="connsiteY238" fmla="*/ 14197264 h 15135727"/>
              <a:gd name="connsiteX239" fmla="*/ 3152274 w 8128084"/>
              <a:gd name="connsiteY239" fmla="*/ 14052885 h 15135727"/>
              <a:gd name="connsiteX240" fmla="*/ 3086435 w 8128084"/>
              <a:gd name="connsiteY240" fmla="*/ 14037845 h 15135727"/>
              <a:gd name="connsiteX241" fmla="*/ 3056021 w 8128084"/>
              <a:gd name="connsiteY241" fmla="*/ 14153148 h 15135727"/>
              <a:gd name="connsiteX242" fmla="*/ 2935706 w 8128084"/>
              <a:gd name="connsiteY242" fmla="*/ 14076948 h 15135727"/>
              <a:gd name="connsiteX243" fmla="*/ 2863516 w 8128084"/>
              <a:gd name="connsiteY243" fmla="*/ 14093324 h 15135727"/>
              <a:gd name="connsiteX244" fmla="*/ 2804527 w 8128084"/>
              <a:gd name="connsiteY244" fmla="*/ 14218653 h 15135727"/>
              <a:gd name="connsiteX245" fmla="*/ 2719137 w 8128084"/>
              <a:gd name="connsiteY245" fmla="*/ 14197264 h 15135727"/>
              <a:gd name="connsiteX246" fmla="*/ 2653298 w 8128084"/>
              <a:gd name="connsiteY246" fmla="*/ 14248064 h 15135727"/>
              <a:gd name="connsiteX247" fmla="*/ 2560721 w 8128084"/>
              <a:gd name="connsiteY247" fmla="*/ 14150474 h 15135727"/>
              <a:gd name="connsiteX248" fmla="*/ 2436729 w 8128084"/>
              <a:gd name="connsiteY248" fmla="*/ 13804566 h 15135727"/>
              <a:gd name="connsiteX249" fmla="*/ 2550527 w 8128084"/>
              <a:gd name="connsiteY249" fmla="*/ 13805903 h 15135727"/>
              <a:gd name="connsiteX250" fmla="*/ 2729498 w 8128084"/>
              <a:gd name="connsiteY250" fmla="*/ 13812253 h 15135727"/>
              <a:gd name="connsiteX251" fmla="*/ 2633077 w 8128084"/>
              <a:gd name="connsiteY251" fmla="*/ 13755103 h 15135727"/>
              <a:gd name="connsiteX252" fmla="*/ 2553369 w 8128084"/>
              <a:gd name="connsiteY252" fmla="*/ 13475369 h 15135727"/>
              <a:gd name="connsiteX253" fmla="*/ 2658645 w 8128084"/>
              <a:gd name="connsiteY253" fmla="*/ 13224711 h 15135727"/>
              <a:gd name="connsiteX254" fmla="*/ 2719137 w 8128084"/>
              <a:gd name="connsiteY254" fmla="*/ 13042232 h 15135727"/>
              <a:gd name="connsiteX255" fmla="*/ 2791327 w 8128084"/>
              <a:gd name="connsiteY255" fmla="*/ 12945979 h 15135727"/>
              <a:gd name="connsiteX256" fmla="*/ 2969627 w 8128084"/>
              <a:gd name="connsiteY256" fmla="*/ 12929603 h 15135727"/>
              <a:gd name="connsiteX257" fmla="*/ 3031958 w 8128084"/>
              <a:gd name="connsiteY257" fmla="*/ 13090358 h 15135727"/>
              <a:gd name="connsiteX258" fmla="*/ 3102977 w 8128084"/>
              <a:gd name="connsiteY258" fmla="*/ 12974053 h 15135727"/>
              <a:gd name="connsiteX259" fmla="*/ 3043321 w 8128084"/>
              <a:gd name="connsiteY259" fmla="*/ 12836024 h 15135727"/>
              <a:gd name="connsiteX260" fmla="*/ 2849479 w 8128084"/>
              <a:gd name="connsiteY260" fmla="*/ 12815637 h 15135727"/>
              <a:gd name="connsiteX261" fmla="*/ 2815390 w 8128084"/>
              <a:gd name="connsiteY261" fmla="*/ 12777537 h 15135727"/>
              <a:gd name="connsiteX262" fmla="*/ 2887077 w 8128084"/>
              <a:gd name="connsiteY262" fmla="*/ 12586703 h 15135727"/>
              <a:gd name="connsiteX263" fmla="*/ 3153777 w 8128084"/>
              <a:gd name="connsiteY263" fmla="*/ 12516853 h 15135727"/>
              <a:gd name="connsiteX264" fmla="*/ 3239837 w 8128084"/>
              <a:gd name="connsiteY264" fmla="*/ 12311314 h 15135727"/>
              <a:gd name="connsiteX265" fmla="*/ 3104148 w 8128084"/>
              <a:gd name="connsiteY265" fmla="*/ 12320337 h 15135727"/>
              <a:gd name="connsiteX266" fmla="*/ 3040648 w 8128084"/>
              <a:gd name="connsiteY266" fmla="*/ 12320337 h 15135727"/>
              <a:gd name="connsiteX267" fmla="*/ 2956927 w 8128084"/>
              <a:gd name="connsiteY267" fmla="*/ 12237453 h 15135727"/>
              <a:gd name="connsiteX268" fmla="*/ 3007895 w 8128084"/>
              <a:gd name="connsiteY268" fmla="*/ 12079706 h 15135727"/>
              <a:gd name="connsiteX269" fmla="*/ 2810042 w 8128084"/>
              <a:gd name="connsiteY269" fmla="*/ 11954377 h 15135727"/>
              <a:gd name="connsiteX270" fmla="*/ 2863516 w 8128084"/>
              <a:gd name="connsiteY270" fmla="*/ 11694695 h 15135727"/>
              <a:gd name="connsiteX271" fmla="*/ 2817227 w 8128084"/>
              <a:gd name="connsiteY271" fmla="*/ 11507203 h 15135727"/>
              <a:gd name="connsiteX272" fmla="*/ 2911642 w 8128084"/>
              <a:gd name="connsiteY272" fmla="*/ 11454064 h 15135727"/>
              <a:gd name="connsiteX273" fmla="*/ 2988677 w 8128084"/>
              <a:gd name="connsiteY273" fmla="*/ 11494503 h 15135727"/>
              <a:gd name="connsiteX274" fmla="*/ 3011571 w 8128084"/>
              <a:gd name="connsiteY274" fmla="*/ 11454064 h 15135727"/>
              <a:gd name="connsiteX275" fmla="*/ 2850482 w 8128084"/>
              <a:gd name="connsiteY275" fmla="*/ 11381874 h 15135727"/>
              <a:gd name="connsiteX276" fmla="*/ 2993858 w 8128084"/>
              <a:gd name="connsiteY276" fmla="*/ 11266571 h 15135727"/>
              <a:gd name="connsiteX277" fmla="*/ 3007895 w 8128084"/>
              <a:gd name="connsiteY277" fmla="*/ 11189369 h 15135727"/>
              <a:gd name="connsiteX278" fmla="*/ 2874879 w 8128084"/>
              <a:gd name="connsiteY278" fmla="*/ 11179342 h 15135727"/>
              <a:gd name="connsiteX279" fmla="*/ 2919329 w 8128084"/>
              <a:gd name="connsiteY279" fmla="*/ 11023600 h 15135727"/>
              <a:gd name="connsiteX280" fmla="*/ 2887579 w 8128084"/>
              <a:gd name="connsiteY280" fmla="*/ 10924674 h 15135727"/>
              <a:gd name="connsiteX281" fmla="*/ 2760914 w 8128084"/>
              <a:gd name="connsiteY281" fmla="*/ 11065377 h 15135727"/>
              <a:gd name="connsiteX282" fmla="*/ 2667000 w 8128084"/>
              <a:gd name="connsiteY282" fmla="*/ 10969124 h 15135727"/>
              <a:gd name="connsiteX283" fmla="*/ 2607845 w 8128084"/>
              <a:gd name="connsiteY283" fmla="*/ 11071727 h 15135727"/>
              <a:gd name="connsiteX284" fmla="*/ 2526632 w 8128084"/>
              <a:gd name="connsiteY284" fmla="*/ 11117179 h 15135727"/>
              <a:gd name="connsiteX285" fmla="*/ 2410827 w 8128084"/>
              <a:gd name="connsiteY285" fmla="*/ 11100803 h 15135727"/>
              <a:gd name="connsiteX286" fmla="*/ 2334127 w 8128084"/>
              <a:gd name="connsiteY286" fmla="*/ 10996864 h 15135727"/>
              <a:gd name="connsiteX287" fmla="*/ 2358190 w 8128084"/>
              <a:gd name="connsiteY287" fmla="*/ 10732169 h 15135727"/>
              <a:gd name="connsiteX288" fmla="*/ 2372227 w 8128084"/>
              <a:gd name="connsiteY288" fmla="*/ 10689390 h 15135727"/>
              <a:gd name="connsiteX289" fmla="*/ 2533316 w 8128084"/>
              <a:gd name="connsiteY289" fmla="*/ 10574087 h 15135727"/>
              <a:gd name="connsiteX290" fmla="*/ 2598821 w 8128084"/>
              <a:gd name="connsiteY290" fmla="*/ 10684042 h 15135727"/>
              <a:gd name="connsiteX291" fmla="*/ 2683877 w 8128084"/>
              <a:gd name="connsiteY291" fmla="*/ 10745203 h 15135727"/>
              <a:gd name="connsiteX292" fmla="*/ 2767264 w 8128084"/>
              <a:gd name="connsiteY292" fmla="*/ 10684042 h 15135727"/>
              <a:gd name="connsiteX293" fmla="*/ 2646948 w 8128084"/>
              <a:gd name="connsiteY293" fmla="*/ 10515600 h 15135727"/>
              <a:gd name="connsiteX294" fmla="*/ 2815390 w 8128084"/>
              <a:gd name="connsiteY294" fmla="*/ 10395285 h 15135727"/>
              <a:gd name="connsiteX295" fmla="*/ 2899777 w 8128084"/>
              <a:gd name="connsiteY295" fmla="*/ 10453103 h 15135727"/>
              <a:gd name="connsiteX296" fmla="*/ 2899777 w 8128084"/>
              <a:gd name="connsiteY296" fmla="*/ 10586453 h 15135727"/>
              <a:gd name="connsiteX297" fmla="*/ 2982327 w 8128084"/>
              <a:gd name="connsiteY297" fmla="*/ 10459453 h 15135727"/>
              <a:gd name="connsiteX298" fmla="*/ 3080085 w 8128084"/>
              <a:gd name="connsiteY298" fmla="*/ 10419348 h 15135727"/>
              <a:gd name="connsiteX299" fmla="*/ 3248527 w 8128084"/>
              <a:gd name="connsiteY299" fmla="*/ 10539664 h 15135727"/>
              <a:gd name="connsiteX300" fmla="*/ 3320716 w 8128084"/>
              <a:gd name="connsiteY300" fmla="*/ 10659979 h 15135727"/>
              <a:gd name="connsiteX301" fmla="*/ 3465095 w 8128084"/>
              <a:gd name="connsiteY301" fmla="*/ 10659979 h 15135727"/>
              <a:gd name="connsiteX302" fmla="*/ 3441032 w 8128084"/>
              <a:gd name="connsiteY302" fmla="*/ 10491537 h 15135727"/>
              <a:gd name="connsiteX303" fmla="*/ 3356977 w 8128084"/>
              <a:gd name="connsiteY303" fmla="*/ 10408653 h 15135727"/>
              <a:gd name="connsiteX304" fmla="*/ 3348456 w 8128084"/>
              <a:gd name="connsiteY304" fmla="*/ 10282656 h 15135727"/>
              <a:gd name="connsiteX305" fmla="*/ 3198227 w 8128084"/>
              <a:gd name="connsiteY305" fmla="*/ 10319753 h 15135727"/>
              <a:gd name="connsiteX306" fmla="*/ 3152274 w 8128084"/>
              <a:gd name="connsiteY306" fmla="*/ 10250906 h 15135727"/>
              <a:gd name="connsiteX307" fmla="*/ 3176337 w 8128084"/>
              <a:gd name="connsiteY307" fmla="*/ 10178716 h 15135727"/>
              <a:gd name="connsiteX308" fmla="*/ 3104148 w 8128084"/>
              <a:gd name="connsiteY308" fmla="*/ 10154653 h 15135727"/>
              <a:gd name="connsiteX309" fmla="*/ 2975977 w 8128084"/>
              <a:gd name="connsiteY309" fmla="*/ 10167353 h 15135727"/>
              <a:gd name="connsiteX310" fmla="*/ 3007895 w 8128084"/>
              <a:gd name="connsiteY310" fmla="*/ 9962148 h 15135727"/>
              <a:gd name="connsiteX311" fmla="*/ 3176337 w 8128084"/>
              <a:gd name="connsiteY311" fmla="*/ 9889958 h 15135727"/>
              <a:gd name="connsiteX312" fmla="*/ 2959769 w 8128084"/>
              <a:gd name="connsiteY312" fmla="*/ 9504948 h 15135727"/>
              <a:gd name="connsiteX313" fmla="*/ 2791327 w 8128084"/>
              <a:gd name="connsiteY313" fmla="*/ 9456821 h 15135727"/>
              <a:gd name="connsiteX314" fmla="*/ 2574758 w 8128084"/>
              <a:gd name="connsiteY314" fmla="*/ 9336506 h 15135727"/>
              <a:gd name="connsiteX315" fmla="*/ 2671177 w 8128084"/>
              <a:gd name="connsiteY315" fmla="*/ 9189453 h 15135727"/>
              <a:gd name="connsiteX316" fmla="*/ 2684045 w 8128084"/>
              <a:gd name="connsiteY316" fmla="*/ 9109911 h 15135727"/>
              <a:gd name="connsiteX317" fmla="*/ 2580774 w 8128084"/>
              <a:gd name="connsiteY317" fmla="*/ 9069471 h 15135727"/>
              <a:gd name="connsiteX318" fmla="*/ 2546685 w 8128084"/>
              <a:gd name="connsiteY318" fmla="*/ 9051758 h 15135727"/>
              <a:gd name="connsiteX319" fmla="*/ 2436729 w 8128084"/>
              <a:gd name="connsiteY319" fmla="*/ 9056771 h 15135727"/>
              <a:gd name="connsiteX320" fmla="*/ 2372727 w 8128084"/>
              <a:gd name="connsiteY320" fmla="*/ 9259303 h 15135727"/>
              <a:gd name="connsiteX321" fmla="*/ 2261937 w 8128084"/>
              <a:gd name="connsiteY321" fmla="*/ 9168064 h 15135727"/>
              <a:gd name="connsiteX322" fmla="*/ 2237874 w 8128084"/>
              <a:gd name="connsiteY322" fmla="*/ 8999621 h 15135727"/>
              <a:gd name="connsiteX323" fmla="*/ 2079458 w 8128084"/>
              <a:gd name="connsiteY323" fmla="*/ 9020008 h 15135727"/>
              <a:gd name="connsiteX324" fmla="*/ 2026319 w 8128084"/>
              <a:gd name="connsiteY324" fmla="*/ 8827503 h 15135727"/>
              <a:gd name="connsiteX325" fmla="*/ 1833814 w 8128084"/>
              <a:gd name="connsiteY325" fmla="*/ 8822490 h 15135727"/>
              <a:gd name="connsiteX326" fmla="*/ 1705977 w 8128084"/>
              <a:gd name="connsiteY326" fmla="*/ 8941803 h 15135727"/>
              <a:gd name="connsiteX327" fmla="*/ 1693445 w 8128084"/>
              <a:gd name="connsiteY327" fmla="*/ 9048082 h 15135727"/>
              <a:gd name="connsiteX328" fmla="*/ 1575469 w 8128084"/>
              <a:gd name="connsiteY328" fmla="*/ 9099885 h 15135727"/>
              <a:gd name="connsiteX329" fmla="*/ 1477879 w 8128084"/>
              <a:gd name="connsiteY329" fmla="*/ 8936456 h 15135727"/>
              <a:gd name="connsiteX330" fmla="*/ 1347537 w 8128084"/>
              <a:gd name="connsiteY330" fmla="*/ 8879306 h 15135727"/>
              <a:gd name="connsiteX331" fmla="*/ 1220537 w 8128084"/>
              <a:gd name="connsiteY331" fmla="*/ 8799764 h 15135727"/>
              <a:gd name="connsiteX332" fmla="*/ 1106906 w 8128084"/>
              <a:gd name="connsiteY332" fmla="*/ 8783053 h 15135727"/>
              <a:gd name="connsiteX333" fmla="*/ 890337 w 8128084"/>
              <a:gd name="connsiteY333" fmla="*/ 8686800 h 15135727"/>
              <a:gd name="connsiteX334" fmla="*/ 649706 w 8128084"/>
              <a:gd name="connsiteY334" fmla="*/ 8662737 h 15135727"/>
              <a:gd name="connsiteX335" fmla="*/ 493127 w 8128084"/>
              <a:gd name="connsiteY335" fmla="*/ 8668753 h 15135727"/>
              <a:gd name="connsiteX336" fmla="*/ 385011 w 8128084"/>
              <a:gd name="connsiteY336" fmla="*/ 8566485 h 15135727"/>
              <a:gd name="connsiteX337" fmla="*/ 455027 w 8128084"/>
              <a:gd name="connsiteY337" fmla="*/ 8421103 h 15135727"/>
              <a:gd name="connsiteX338" fmla="*/ 577516 w 8128084"/>
              <a:gd name="connsiteY338" fmla="*/ 8373979 h 15135727"/>
              <a:gd name="connsiteX339" fmla="*/ 794085 w 8128084"/>
              <a:gd name="connsiteY339" fmla="*/ 8301790 h 15135727"/>
              <a:gd name="connsiteX340" fmla="*/ 745958 w 8128084"/>
              <a:gd name="connsiteY340" fmla="*/ 8133348 h 15135727"/>
              <a:gd name="connsiteX341" fmla="*/ 818148 w 8128084"/>
              <a:gd name="connsiteY341" fmla="*/ 7820527 h 15135727"/>
              <a:gd name="connsiteX342" fmla="*/ 697832 w 8128084"/>
              <a:gd name="connsiteY342" fmla="*/ 7820527 h 15135727"/>
              <a:gd name="connsiteX343" fmla="*/ 625642 w 8128084"/>
              <a:gd name="connsiteY343" fmla="*/ 7916779 h 15135727"/>
              <a:gd name="connsiteX344" fmla="*/ 457200 w 8128084"/>
              <a:gd name="connsiteY344" fmla="*/ 7820527 h 15135727"/>
              <a:gd name="connsiteX345" fmla="*/ 529390 w 8128084"/>
              <a:gd name="connsiteY345" fmla="*/ 7700211 h 15135727"/>
              <a:gd name="connsiteX346" fmla="*/ 715377 w 8128084"/>
              <a:gd name="connsiteY346" fmla="*/ 7748003 h 15135727"/>
              <a:gd name="connsiteX347" fmla="*/ 938464 w 8128084"/>
              <a:gd name="connsiteY347" fmla="*/ 7676148 h 15135727"/>
              <a:gd name="connsiteX348" fmla="*/ 1058779 w 8128084"/>
              <a:gd name="connsiteY348" fmla="*/ 7459579 h 15135727"/>
              <a:gd name="connsiteX349" fmla="*/ 1203158 w 8128084"/>
              <a:gd name="connsiteY349" fmla="*/ 7603958 h 15135727"/>
              <a:gd name="connsiteX350" fmla="*/ 1299411 w 8128084"/>
              <a:gd name="connsiteY350" fmla="*/ 7555832 h 15135727"/>
              <a:gd name="connsiteX351" fmla="*/ 1443790 w 8128084"/>
              <a:gd name="connsiteY351" fmla="*/ 7507706 h 15135727"/>
              <a:gd name="connsiteX352" fmla="*/ 1684421 w 8128084"/>
              <a:gd name="connsiteY352" fmla="*/ 7603958 h 15135727"/>
              <a:gd name="connsiteX353" fmla="*/ 1684421 w 8128084"/>
              <a:gd name="connsiteY353" fmla="*/ 7603958 h 15135727"/>
              <a:gd name="connsiteX354" fmla="*/ 1693277 w 8128084"/>
              <a:gd name="connsiteY354" fmla="*/ 7462253 h 15135727"/>
              <a:gd name="connsiteX355" fmla="*/ 1540042 w 8128084"/>
              <a:gd name="connsiteY355" fmla="*/ 7363327 h 15135727"/>
              <a:gd name="connsiteX356" fmla="*/ 1299411 w 8128084"/>
              <a:gd name="connsiteY356" fmla="*/ 7315200 h 15135727"/>
              <a:gd name="connsiteX357" fmla="*/ 1130969 w 8128084"/>
              <a:gd name="connsiteY357" fmla="*/ 7339264 h 15135727"/>
              <a:gd name="connsiteX358" fmla="*/ 1034716 w 8128084"/>
              <a:gd name="connsiteY358" fmla="*/ 7315200 h 15135727"/>
              <a:gd name="connsiteX359" fmla="*/ 982077 w 8128084"/>
              <a:gd name="connsiteY359" fmla="*/ 7113003 h 15135727"/>
              <a:gd name="connsiteX360" fmla="*/ 1155032 w 8128084"/>
              <a:gd name="connsiteY360" fmla="*/ 7050506 h 15135727"/>
              <a:gd name="connsiteX361" fmla="*/ 1155032 w 8128084"/>
              <a:gd name="connsiteY361" fmla="*/ 6930190 h 15135727"/>
              <a:gd name="connsiteX362" fmla="*/ 1155032 w 8128084"/>
              <a:gd name="connsiteY362" fmla="*/ 6761748 h 15135727"/>
              <a:gd name="connsiteX363" fmla="*/ 1203158 w 8128084"/>
              <a:gd name="connsiteY363" fmla="*/ 6617369 h 15135727"/>
              <a:gd name="connsiteX364" fmla="*/ 1409700 w 8128084"/>
              <a:gd name="connsiteY364" fmla="*/ 6517440 h 15135727"/>
              <a:gd name="connsiteX365" fmla="*/ 1443790 w 8128084"/>
              <a:gd name="connsiteY365" fmla="*/ 6328611 h 15135727"/>
              <a:gd name="connsiteX366" fmla="*/ 1419727 w 8128084"/>
              <a:gd name="connsiteY366" fmla="*/ 6208295 h 15135727"/>
              <a:gd name="connsiteX367" fmla="*/ 1275348 w 8128084"/>
              <a:gd name="connsiteY367" fmla="*/ 6304548 h 15135727"/>
              <a:gd name="connsiteX368" fmla="*/ 1178927 w 8128084"/>
              <a:gd name="connsiteY368" fmla="*/ 6281153 h 15135727"/>
              <a:gd name="connsiteX369" fmla="*/ 1242427 w 8128084"/>
              <a:gd name="connsiteY369" fmla="*/ 6173203 h 15135727"/>
              <a:gd name="connsiteX370" fmla="*/ 1323474 w 8128084"/>
              <a:gd name="connsiteY370" fmla="*/ 6015790 h 15135727"/>
              <a:gd name="connsiteX371" fmla="*/ 1597192 w 8128084"/>
              <a:gd name="connsiteY371" fmla="*/ 5941261 h 15135727"/>
              <a:gd name="connsiteX372" fmla="*/ 1527342 w 8128084"/>
              <a:gd name="connsiteY372" fmla="*/ 5833645 h 15135727"/>
              <a:gd name="connsiteX373" fmla="*/ 1395664 w 8128084"/>
              <a:gd name="connsiteY373" fmla="*/ 5824621 h 15135727"/>
              <a:gd name="connsiteX374" fmla="*/ 1179095 w 8128084"/>
              <a:gd name="connsiteY374" fmla="*/ 5799221 h 15135727"/>
              <a:gd name="connsiteX375" fmla="*/ 1153527 w 8128084"/>
              <a:gd name="connsiteY375" fmla="*/ 5919203 h 15135727"/>
              <a:gd name="connsiteX376" fmla="*/ 877637 w 8128084"/>
              <a:gd name="connsiteY376" fmla="*/ 5838658 h 15135727"/>
              <a:gd name="connsiteX377" fmla="*/ 697832 w 8128084"/>
              <a:gd name="connsiteY377" fmla="*/ 5606716 h 15135727"/>
              <a:gd name="connsiteX378" fmla="*/ 577516 w 8128084"/>
              <a:gd name="connsiteY378" fmla="*/ 5582653 h 15135727"/>
              <a:gd name="connsiteX379" fmla="*/ 613777 w 8128084"/>
              <a:gd name="connsiteY379" fmla="*/ 5696953 h 15135727"/>
              <a:gd name="connsiteX380" fmla="*/ 697832 w 8128084"/>
              <a:gd name="connsiteY380" fmla="*/ 5775158 h 15135727"/>
              <a:gd name="connsiteX381" fmla="*/ 556627 w 8128084"/>
              <a:gd name="connsiteY381" fmla="*/ 5862053 h 15135727"/>
              <a:gd name="connsiteX382" fmla="*/ 351924 w 8128084"/>
              <a:gd name="connsiteY382" fmla="*/ 5869071 h 15135727"/>
              <a:gd name="connsiteX383" fmla="*/ 314492 w 8128084"/>
              <a:gd name="connsiteY383" fmla="*/ 5702969 h 15135727"/>
              <a:gd name="connsiteX384" fmla="*/ 315495 w 8128084"/>
              <a:gd name="connsiteY384" fmla="*/ 5476040 h 15135727"/>
              <a:gd name="connsiteX385" fmla="*/ 144379 w 8128084"/>
              <a:gd name="connsiteY385" fmla="*/ 5459664 h 15135727"/>
              <a:gd name="connsiteX386" fmla="*/ 0 w 8128084"/>
              <a:gd name="connsiteY386" fmla="*/ 5462337 h 15135727"/>
              <a:gd name="connsiteX387" fmla="*/ 96253 w 8128084"/>
              <a:gd name="connsiteY387"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42827 w 8128084"/>
              <a:gd name="connsiteY202" fmla="*/ 14383753 h 15135727"/>
              <a:gd name="connsiteX203" fmla="*/ 4403558 w 8128084"/>
              <a:gd name="connsiteY203" fmla="*/ 14437895 h 15135727"/>
              <a:gd name="connsiteX204" fmla="*/ 4340058 w 8128084"/>
              <a:gd name="connsiteY204" fmla="*/ 14475995 h 15135727"/>
              <a:gd name="connsiteX205" fmla="*/ 4303127 w 8128084"/>
              <a:gd name="connsiteY205" fmla="*/ 14364703 h 15135727"/>
              <a:gd name="connsiteX206" fmla="*/ 4276892 w 8128084"/>
              <a:gd name="connsiteY206" fmla="*/ 14296190 h 15135727"/>
              <a:gd name="connsiteX207" fmla="*/ 4235116 w 8128084"/>
              <a:gd name="connsiteY207" fmla="*/ 14341642 h 15135727"/>
              <a:gd name="connsiteX208" fmla="*/ 4141715 w 8128084"/>
              <a:gd name="connsiteY208" fmla="*/ 14228553 h 15135727"/>
              <a:gd name="connsiteX209" fmla="*/ 4137527 w 8128084"/>
              <a:gd name="connsiteY209" fmla="*/ 14364369 h 15135727"/>
              <a:gd name="connsiteX210" fmla="*/ 4053480 w 8128084"/>
              <a:gd name="connsiteY210" fmla="*/ 14383698 h 15135727"/>
              <a:gd name="connsiteX211" fmla="*/ 4023727 w 8128084"/>
              <a:gd name="connsiteY211" fmla="*/ 14275803 h 15135727"/>
              <a:gd name="connsiteX212" fmla="*/ 3915945 w 8128084"/>
              <a:gd name="connsiteY212" fmla="*/ 14226202 h 15135727"/>
              <a:gd name="connsiteX213" fmla="*/ 3801979 w 8128084"/>
              <a:gd name="connsiteY213" fmla="*/ 14293516 h 15135727"/>
              <a:gd name="connsiteX214" fmla="*/ 3626428 w 8128084"/>
              <a:gd name="connsiteY214" fmla="*/ 14406684 h 15135727"/>
              <a:gd name="connsiteX215" fmla="*/ 3625850 w 8128084"/>
              <a:gd name="connsiteY215" fmla="*/ 14616364 h 15135727"/>
              <a:gd name="connsiteX216" fmla="*/ 3513221 w 8128084"/>
              <a:gd name="connsiteY216" fmla="*/ 14726653 h 15135727"/>
              <a:gd name="connsiteX217" fmla="*/ 3583071 w 8128084"/>
              <a:gd name="connsiteY217" fmla="*/ 14832932 h 15135727"/>
              <a:gd name="connsiteX218" fmla="*/ 3633537 w 8128084"/>
              <a:gd name="connsiteY218" fmla="*/ 14967285 h 15135727"/>
              <a:gd name="connsiteX219" fmla="*/ 3609474 w 8128084"/>
              <a:gd name="connsiteY219" fmla="*/ 15087600 h 15135727"/>
              <a:gd name="connsiteX220" fmla="*/ 3479132 w 8128084"/>
              <a:gd name="connsiteY220" fmla="*/ 14975974 h 15135727"/>
              <a:gd name="connsiteX221" fmla="*/ 3304340 w 8128084"/>
              <a:gd name="connsiteY221" fmla="*/ 14949237 h 15135727"/>
              <a:gd name="connsiteX222" fmla="*/ 3261227 w 8128084"/>
              <a:gd name="connsiteY222" fmla="*/ 14787145 h 15135727"/>
              <a:gd name="connsiteX223" fmla="*/ 3128211 w 8128084"/>
              <a:gd name="connsiteY223" fmla="*/ 14919158 h 15135727"/>
              <a:gd name="connsiteX224" fmla="*/ 3090277 w 8128084"/>
              <a:gd name="connsiteY224" fmla="*/ 15075903 h 15135727"/>
              <a:gd name="connsiteX225" fmla="*/ 2959769 w 8128084"/>
              <a:gd name="connsiteY225" fmla="*/ 15135727 h 15135727"/>
              <a:gd name="connsiteX226" fmla="*/ 2891256 w 8128084"/>
              <a:gd name="connsiteY226" fmla="*/ 14945895 h 15135727"/>
              <a:gd name="connsiteX227" fmla="*/ 2829927 w 8128084"/>
              <a:gd name="connsiteY227" fmla="*/ 14872703 h 15135727"/>
              <a:gd name="connsiteX228" fmla="*/ 2887579 w 8128084"/>
              <a:gd name="connsiteY228" fmla="*/ 14774779 h 15135727"/>
              <a:gd name="connsiteX229" fmla="*/ 2779127 w 8128084"/>
              <a:gd name="connsiteY229" fmla="*/ 14694903 h 15135727"/>
              <a:gd name="connsiteX230" fmla="*/ 2839453 w 8128084"/>
              <a:gd name="connsiteY230" fmla="*/ 14582274 h 15135727"/>
              <a:gd name="connsiteX231" fmla="*/ 2935706 w 8128084"/>
              <a:gd name="connsiteY231" fmla="*/ 14510085 h 15135727"/>
              <a:gd name="connsiteX232" fmla="*/ 2948406 w 8128084"/>
              <a:gd name="connsiteY232" fmla="*/ 14554535 h 15135727"/>
              <a:gd name="connsiteX233" fmla="*/ 2855327 w 8128084"/>
              <a:gd name="connsiteY233" fmla="*/ 14371053 h 15135727"/>
              <a:gd name="connsiteX234" fmla="*/ 3014077 w 8128084"/>
              <a:gd name="connsiteY234" fmla="*/ 14447253 h 15135727"/>
              <a:gd name="connsiteX235" fmla="*/ 3029285 w 8128084"/>
              <a:gd name="connsiteY235" fmla="*/ 14363032 h 15135727"/>
              <a:gd name="connsiteX236" fmla="*/ 3152274 w 8128084"/>
              <a:gd name="connsiteY236" fmla="*/ 14341642 h 15135727"/>
              <a:gd name="connsiteX237" fmla="*/ 3226135 w 8128084"/>
              <a:gd name="connsiteY237" fmla="*/ 14269453 h 15135727"/>
              <a:gd name="connsiteX238" fmla="*/ 3152274 w 8128084"/>
              <a:gd name="connsiteY238" fmla="*/ 14197264 h 15135727"/>
              <a:gd name="connsiteX239" fmla="*/ 3152274 w 8128084"/>
              <a:gd name="connsiteY239" fmla="*/ 14052885 h 15135727"/>
              <a:gd name="connsiteX240" fmla="*/ 3086435 w 8128084"/>
              <a:gd name="connsiteY240" fmla="*/ 14037845 h 15135727"/>
              <a:gd name="connsiteX241" fmla="*/ 3056021 w 8128084"/>
              <a:gd name="connsiteY241" fmla="*/ 14153148 h 15135727"/>
              <a:gd name="connsiteX242" fmla="*/ 2935706 w 8128084"/>
              <a:gd name="connsiteY242" fmla="*/ 14076948 h 15135727"/>
              <a:gd name="connsiteX243" fmla="*/ 2863516 w 8128084"/>
              <a:gd name="connsiteY243" fmla="*/ 14093324 h 15135727"/>
              <a:gd name="connsiteX244" fmla="*/ 2804527 w 8128084"/>
              <a:gd name="connsiteY244" fmla="*/ 14218653 h 15135727"/>
              <a:gd name="connsiteX245" fmla="*/ 2719137 w 8128084"/>
              <a:gd name="connsiteY245" fmla="*/ 14197264 h 15135727"/>
              <a:gd name="connsiteX246" fmla="*/ 2653298 w 8128084"/>
              <a:gd name="connsiteY246" fmla="*/ 14248064 h 15135727"/>
              <a:gd name="connsiteX247" fmla="*/ 2560721 w 8128084"/>
              <a:gd name="connsiteY247" fmla="*/ 14150474 h 15135727"/>
              <a:gd name="connsiteX248" fmla="*/ 2436729 w 8128084"/>
              <a:gd name="connsiteY248" fmla="*/ 13804566 h 15135727"/>
              <a:gd name="connsiteX249" fmla="*/ 2550527 w 8128084"/>
              <a:gd name="connsiteY249" fmla="*/ 13805903 h 15135727"/>
              <a:gd name="connsiteX250" fmla="*/ 2729498 w 8128084"/>
              <a:gd name="connsiteY250" fmla="*/ 13812253 h 15135727"/>
              <a:gd name="connsiteX251" fmla="*/ 2633077 w 8128084"/>
              <a:gd name="connsiteY251" fmla="*/ 13755103 h 15135727"/>
              <a:gd name="connsiteX252" fmla="*/ 2553369 w 8128084"/>
              <a:gd name="connsiteY252" fmla="*/ 13475369 h 15135727"/>
              <a:gd name="connsiteX253" fmla="*/ 2658645 w 8128084"/>
              <a:gd name="connsiteY253" fmla="*/ 13224711 h 15135727"/>
              <a:gd name="connsiteX254" fmla="*/ 2719137 w 8128084"/>
              <a:gd name="connsiteY254" fmla="*/ 13042232 h 15135727"/>
              <a:gd name="connsiteX255" fmla="*/ 2791327 w 8128084"/>
              <a:gd name="connsiteY255" fmla="*/ 12945979 h 15135727"/>
              <a:gd name="connsiteX256" fmla="*/ 2969627 w 8128084"/>
              <a:gd name="connsiteY256" fmla="*/ 12929603 h 15135727"/>
              <a:gd name="connsiteX257" fmla="*/ 3031958 w 8128084"/>
              <a:gd name="connsiteY257" fmla="*/ 13090358 h 15135727"/>
              <a:gd name="connsiteX258" fmla="*/ 3102977 w 8128084"/>
              <a:gd name="connsiteY258" fmla="*/ 12974053 h 15135727"/>
              <a:gd name="connsiteX259" fmla="*/ 3043321 w 8128084"/>
              <a:gd name="connsiteY259" fmla="*/ 12836024 h 15135727"/>
              <a:gd name="connsiteX260" fmla="*/ 2849479 w 8128084"/>
              <a:gd name="connsiteY260" fmla="*/ 12815637 h 15135727"/>
              <a:gd name="connsiteX261" fmla="*/ 2815390 w 8128084"/>
              <a:gd name="connsiteY261" fmla="*/ 12777537 h 15135727"/>
              <a:gd name="connsiteX262" fmla="*/ 2887077 w 8128084"/>
              <a:gd name="connsiteY262" fmla="*/ 12586703 h 15135727"/>
              <a:gd name="connsiteX263" fmla="*/ 3153777 w 8128084"/>
              <a:gd name="connsiteY263" fmla="*/ 12516853 h 15135727"/>
              <a:gd name="connsiteX264" fmla="*/ 3239837 w 8128084"/>
              <a:gd name="connsiteY264" fmla="*/ 12311314 h 15135727"/>
              <a:gd name="connsiteX265" fmla="*/ 3104148 w 8128084"/>
              <a:gd name="connsiteY265" fmla="*/ 12320337 h 15135727"/>
              <a:gd name="connsiteX266" fmla="*/ 3040648 w 8128084"/>
              <a:gd name="connsiteY266" fmla="*/ 12320337 h 15135727"/>
              <a:gd name="connsiteX267" fmla="*/ 2956927 w 8128084"/>
              <a:gd name="connsiteY267" fmla="*/ 12237453 h 15135727"/>
              <a:gd name="connsiteX268" fmla="*/ 3007895 w 8128084"/>
              <a:gd name="connsiteY268" fmla="*/ 12079706 h 15135727"/>
              <a:gd name="connsiteX269" fmla="*/ 2810042 w 8128084"/>
              <a:gd name="connsiteY269" fmla="*/ 11954377 h 15135727"/>
              <a:gd name="connsiteX270" fmla="*/ 2863516 w 8128084"/>
              <a:gd name="connsiteY270" fmla="*/ 11694695 h 15135727"/>
              <a:gd name="connsiteX271" fmla="*/ 2817227 w 8128084"/>
              <a:gd name="connsiteY271" fmla="*/ 11507203 h 15135727"/>
              <a:gd name="connsiteX272" fmla="*/ 2911642 w 8128084"/>
              <a:gd name="connsiteY272" fmla="*/ 11454064 h 15135727"/>
              <a:gd name="connsiteX273" fmla="*/ 2988677 w 8128084"/>
              <a:gd name="connsiteY273" fmla="*/ 11494503 h 15135727"/>
              <a:gd name="connsiteX274" fmla="*/ 3011571 w 8128084"/>
              <a:gd name="connsiteY274" fmla="*/ 11454064 h 15135727"/>
              <a:gd name="connsiteX275" fmla="*/ 2850482 w 8128084"/>
              <a:gd name="connsiteY275" fmla="*/ 11381874 h 15135727"/>
              <a:gd name="connsiteX276" fmla="*/ 2993858 w 8128084"/>
              <a:gd name="connsiteY276" fmla="*/ 11266571 h 15135727"/>
              <a:gd name="connsiteX277" fmla="*/ 3007895 w 8128084"/>
              <a:gd name="connsiteY277" fmla="*/ 11189369 h 15135727"/>
              <a:gd name="connsiteX278" fmla="*/ 2874879 w 8128084"/>
              <a:gd name="connsiteY278" fmla="*/ 11179342 h 15135727"/>
              <a:gd name="connsiteX279" fmla="*/ 2919329 w 8128084"/>
              <a:gd name="connsiteY279" fmla="*/ 11023600 h 15135727"/>
              <a:gd name="connsiteX280" fmla="*/ 2887579 w 8128084"/>
              <a:gd name="connsiteY280" fmla="*/ 10924674 h 15135727"/>
              <a:gd name="connsiteX281" fmla="*/ 2760914 w 8128084"/>
              <a:gd name="connsiteY281" fmla="*/ 11065377 h 15135727"/>
              <a:gd name="connsiteX282" fmla="*/ 2667000 w 8128084"/>
              <a:gd name="connsiteY282" fmla="*/ 10969124 h 15135727"/>
              <a:gd name="connsiteX283" fmla="*/ 2607845 w 8128084"/>
              <a:gd name="connsiteY283" fmla="*/ 11071727 h 15135727"/>
              <a:gd name="connsiteX284" fmla="*/ 2526632 w 8128084"/>
              <a:gd name="connsiteY284" fmla="*/ 11117179 h 15135727"/>
              <a:gd name="connsiteX285" fmla="*/ 2410827 w 8128084"/>
              <a:gd name="connsiteY285" fmla="*/ 11100803 h 15135727"/>
              <a:gd name="connsiteX286" fmla="*/ 2334127 w 8128084"/>
              <a:gd name="connsiteY286" fmla="*/ 10996864 h 15135727"/>
              <a:gd name="connsiteX287" fmla="*/ 2358190 w 8128084"/>
              <a:gd name="connsiteY287" fmla="*/ 10732169 h 15135727"/>
              <a:gd name="connsiteX288" fmla="*/ 2372227 w 8128084"/>
              <a:gd name="connsiteY288" fmla="*/ 10689390 h 15135727"/>
              <a:gd name="connsiteX289" fmla="*/ 2533316 w 8128084"/>
              <a:gd name="connsiteY289" fmla="*/ 10574087 h 15135727"/>
              <a:gd name="connsiteX290" fmla="*/ 2598821 w 8128084"/>
              <a:gd name="connsiteY290" fmla="*/ 10684042 h 15135727"/>
              <a:gd name="connsiteX291" fmla="*/ 2683877 w 8128084"/>
              <a:gd name="connsiteY291" fmla="*/ 10745203 h 15135727"/>
              <a:gd name="connsiteX292" fmla="*/ 2767264 w 8128084"/>
              <a:gd name="connsiteY292" fmla="*/ 10684042 h 15135727"/>
              <a:gd name="connsiteX293" fmla="*/ 2646948 w 8128084"/>
              <a:gd name="connsiteY293" fmla="*/ 10515600 h 15135727"/>
              <a:gd name="connsiteX294" fmla="*/ 2815390 w 8128084"/>
              <a:gd name="connsiteY294" fmla="*/ 10395285 h 15135727"/>
              <a:gd name="connsiteX295" fmla="*/ 2899777 w 8128084"/>
              <a:gd name="connsiteY295" fmla="*/ 10453103 h 15135727"/>
              <a:gd name="connsiteX296" fmla="*/ 2899777 w 8128084"/>
              <a:gd name="connsiteY296" fmla="*/ 10586453 h 15135727"/>
              <a:gd name="connsiteX297" fmla="*/ 2982327 w 8128084"/>
              <a:gd name="connsiteY297" fmla="*/ 10459453 h 15135727"/>
              <a:gd name="connsiteX298" fmla="*/ 3080085 w 8128084"/>
              <a:gd name="connsiteY298" fmla="*/ 10419348 h 15135727"/>
              <a:gd name="connsiteX299" fmla="*/ 3248527 w 8128084"/>
              <a:gd name="connsiteY299" fmla="*/ 10539664 h 15135727"/>
              <a:gd name="connsiteX300" fmla="*/ 3320716 w 8128084"/>
              <a:gd name="connsiteY300" fmla="*/ 10659979 h 15135727"/>
              <a:gd name="connsiteX301" fmla="*/ 3465095 w 8128084"/>
              <a:gd name="connsiteY301" fmla="*/ 10659979 h 15135727"/>
              <a:gd name="connsiteX302" fmla="*/ 3441032 w 8128084"/>
              <a:gd name="connsiteY302" fmla="*/ 10491537 h 15135727"/>
              <a:gd name="connsiteX303" fmla="*/ 3356977 w 8128084"/>
              <a:gd name="connsiteY303" fmla="*/ 10408653 h 15135727"/>
              <a:gd name="connsiteX304" fmla="*/ 3348456 w 8128084"/>
              <a:gd name="connsiteY304" fmla="*/ 10282656 h 15135727"/>
              <a:gd name="connsiteX305" fmla="*/ 3198227 w 8128084"/>
              <a:gd name="connsiteY305" fmla="*/ 10319753 h 15135727"/>
              <a:gd name="connsiteX306" fmla="*/ 3152274 w 8128084"/>
              <a:gd name="connsiteY306" fmla="*/ 10250906 h 15135727"/>
              <a:gd name="connsiteX307" fmla="*/ 3176337 w 8128084"/>
              <a:gd name="connsiteY307" fmla="*/ 10178716 h 15135727"/>
              <a:gd name="connsiteX308" fmla="*/ 3104148 w 8128084"/>
              <a:gd name="connsiteY308" fmla="*/ 10154653 h 15135727"/>
              <a:gd name="connsiteX309" fmla="*/ 2975977 w 8128084"/>
              <a:gd name="connsiteY309" fmla="*/ 10167353 h 15135727"/>
              <a:gd name="connsiteX310" fmla="*/ 3007895 w 8128084"/>
              <a:gd name="connsiteY310" fmla="*/ 9962148 h 15135727"/>
              <a:gd name="connsiteX311" fmla="*/ 3176337 w 8128084"/>
              <a:gd name="connsiteY311" fmla="*/ 9889958 h 15135727"/>
              <a:gd name="connsiteX312" fmla="*/ 2959769 w 8128084"/>
              <a:gd name="connsiteY312" fmla="*/ 9504948 h 15135727"/>
              <a:gd name="connsiteX313" fmla="*/ 2791327 w 8128084"/>
              <a:gd name="connsiteY313" fmla="*/ 9456821 h 15135727"/>
              <a:gd name="connsiteX314" fmla="*/ 2574758 w 8128084"/>
              <a:gd name="connsiteY314" fmla="*/ 9336506 h 15135727"/>
              <a:gd name="connsiteX315" fmla="*/ 2671177 w 8128084"/>
              <a:gd name="connsiteY315" fmla="*/ 9189453 h 15135727"/>
              <a:gd name="connsiteX316" fmla="*/ 2684045 w 8128084"/>
              <a:gd name="connsiteY316" fmla="*/ 9109911 h 15135727"/>
              <a:gd name="connsiteX317" fmla="*/ 2580774 w 8128084"/>
              <a:gd name="connsiteY317" fmla="*/ 9069471 h 15135727"/>
              <a:gd name="connsiteX318" fmla="*/ 2546685 w 8128084"/>
              <a:gd name="connsiteY318" fmla="*/ 9051758 h 15135727"/>
              <a:gd name="connsiteX319" fmla="*/ 2436729 w 8128084"/>
              <a:gd name="connsiteY319" fmla="*/ 9056771 h 15135727"/>
              <a:gd name="connsiteX320" fmla="*/ 2372727 w 8128084"/>
              <a:gd name="connsiteY320" fmla="*/ 9259303 h 15135727"/>
              <a:gd name="connsiteX321" fmla="*/ 2261937 w 8128084"/>
              <a:gd name="connsiteY321" fmla="*/ 9168064 h 15135727"/>
              <a:gd name="connsiteX322" fmla="*/ 2237874 w 8128084"/>
              <a:gd name="connsiteY322" fmla="*/ 8999621 h 15135727"/>
              <a:gd name="connsiteX323" fmla="*/ 2079458 w 8128084"/>
              <a:gd name="connsiteY323" fmla="*/ 9020008 h 15135727"/>
              <a:gd name="connsiteX324" fmla="*/ 2026319 w 8128084"/>
              <a:gd name="connsiteY324" fmla="*/ 8827503 h 15135727"/>
              <a:gd name="connsiteX325" fmla="*/ 1833814 w 8128084"/>
              <a:gd name="connsiteY325" fmla="*/ 8822490 h 15135727"/>
              <a:gd name="connsiteX326" fmla="*/ 1705977 w 8128084"/>
              <a:gd name="connsiteY326" fmla="*/ 8941803 h 15135727"/>
              <a:gd name="connsiteX327" fmla="*/ 1693445 w 8128084"/>
              <a:gd name="connsiteY327" fmla="*/ 9048082 h 15135727"/>
              <a:gd name="connsiteX328" fmla="*/ 1575469 w 8128084"/>
              <a:gd name="connsiteY328" fmla="*/ 9099885 h 15135727"/>
              <a:gd name="connsiteX329" fmla="*/ 1477879 w 8128084"/>
              <a:gd name="connsiteY329" fmla="*/ 8936456 h 15135727"/>
              <a:gd name="connsiteX330" fmla="*/ 1347537 w 8128084"/>
              <a:gd name="connsiteY330" fmla="*/ 8879306 h 15135727"/>
              <a:gd name="connsiteX331" fmla="*/ 1220537 w 8128084"/>
              <a:gd name="connsiteY331" fmla="*/ 8799764 h 15135727"/>
              <a:gd name="connsiteX332" fmla="*/ 1106906 w 8128084"/>
              <a:gd name="connsiteY332" fmla="*/ 8783053 h 15135727"/>
              <a:gd name="connsiteX333" fmla="*/ 890337 w 8128084"/>
              <a:gd name="connsiteY333" fmla="*/ 8686800 h 15135727"/>
              <a:gd name="connsiteX334" fmla="*/ 649706 w 8128084"/>
              <a:gd name="connsiteY334" fmla="*/ 8662737 h 15135727"/>
              <a:gd name="connsiteX335" fmla="*/ 493127 w 8128084"/>
              <a:gd name="connsiteY335" fmla="*/ 8668753 h 15135727"/>
              <a:gd name="connsiteX336" fmla="*/ 385011 w 8128084"/>
              <a:gd name="connsiteY336" fmla="*/ 8566485 h 15135727"/>
              <a:gd name="connsiteX337" fmla="*/ 455027 w 8128084"/>
              <a:gd name="connsiteY337" fmla="*/ 8421103 h 15135727"/>
              <a:gd name="connsiteX338" fmla="*/ 577516 w 8128084"/>
              <a:gd name="connsiteY338" fmla="*/ 8373979 h 15135727"/>
              <a:gd name="connsiteX339" fmla="*/ 794085 w 8128084"/>
              <a:gd name="connsiteY339" fmla="*/ 8301790 h 15135727"/>
              <a:gd name="connsiteX340" fmla="*/ 745958 w 8128084"/>
              <a:gd name="connsiteY340" fmla="*/ 8133348 h 15135727"/>
              <a:gd name="connsiteX341" fmla="*/ 818148 w 8128084"/>
              <a:gd name="connsiteY341" fmla="*/ 7820527 h 15135727"/>
              <a:gd name="connsiteX342" fmla="*/ 697832 w 8128084"/>
              <a:gd name="connsiteY342" fmla="*/ 7820527 h 15135727"/>
              <a:gd name="connsiteX343" fmla="*/ 625642 w 8128084"/>
              <a:gd name="connsiteY343" fmla="*/ 7916779 h 15135727"/>
              <a:gd name="connsiteX344" fmla="*/ 457200 w 8128084"/>
              <a:gd name="connsiteY344" fmla="*/ 7820527 h 15135727"/>
              <a:gd name="connsiteX345" fmla="*/ 529390 w 8128084"/>
              <a:gd name="connsiteY345" fmla="*/ 7700211 h 15135727"/>
              <a:gd name="connsiteX346" fmla="*/ 715377 w 8128084"/>
              <a:gd name="connsiteY346" fmla="*/ 7748003 h 15135727"/>
              <a:gd name="connsiteX347" fmla="*/ 938464 w 8128084"/>
              <a:gd name="connsiteY347" fmla="*/ 7676148 h 15135727"/>
              <a:gd name="connsiteX348" fmla="*/ 1058779 w 8128084"/>
              <a:gd name="connsiteY348" fmla="*/ 7459579 h 15135727"/>
              <a:gd name="connsiteX349" fmla="*/ 1203158 w 8128084"/>
              <a:gd name="connsiteY349" fmla="*/ 7603958 h 15135727"/>
              <a:gd name="connsiteX350" fmla="*/ 1299411 w 8128084"/>
              <a:gd name="connsiteY350" fmla="*/ 7555832 h 15135727"/>
              <a:gd name="connsiteX351" fmla="*/ 1443790 w 8128084"/>
              <a:gd name="connsiteY351" fmla="*/ 7507706 h 15135727"/>
              <a:gd name="connsiteX352" fmla="*/ 1684421 w 8128084"/>
              <a:gd name="connsiteY352" fmla="*/ 7603958 h 15135727"/>
              <a:gd name="connsiteX353" fmla="*/ 1684421 w 8128084"/>
              <a:gd name="connsiteY353" fmla="*/ 7603958 h 15135727"/>
              <a:gd name="connsiteX354" fmla="*/ 1693277 w 8128084"/>
              <a:gd name="connsiteY354" fmla="*/ 7462253 h 15135727"/>
              <a:gd name="connsiteX355" fmla="*/ 1540042 w 8128084"/>
              <a:gd name="connsiteY355" fmla="*/ 7363327 h 15135727"/>
              <a:gd name="connsiteX356" fmla="*/ 1299411 w 8128084"/>
              <a:gd name="connsiteY356" fmla="*/ 7315200 h 15135727"/>
              <a:gd name="connsiteX357" fmla="*/ 1130969 w 8128084"/>
              <a:gd name="connsiteY357" fmla="*/ 7339264 h 15135727"/>
              <a:gd name="connsiteX358" fmla="*/ 1034716 w 8128084"/>
              <a:gd name="connsiteY358" fmla="*/ 7315200 h 15135727"/>
              <a:gd name="connsiteX359" fmla="*/ 982077 w 8128084"/>
              <a:gd name="connsiteY359" fmla="*/ 7113003 h 15135727"/>
              <a:gd name="connsiteX360" fmla="*/ 1155032 w 8128084"/>
              <a:gd name="connsiteY360" fmla="*/ 7050506 h 15135727"/>
              <a:gd name="connsiteX361" fmla="*/ 1155032 w 8128084"/>
              <a:gd name="connsiteY361" fmla="*/ 6930190 h 15135727"/>
              <a:gd name="connsiteX362" fmla="*/ 1155032 w 8128084"/>
              <a:gd name="connsiteY362" fmla="*/ 6761748 h 15135727"/>
              <a:gd name="connsiteX363" fmla="*/ 1203158 w 8128084"/>
              <a:gd name="connsiteY363" fmla="*/ 6617369 h 15135727"/>
              <a:gd name="connsiteX364" fmla="*/ 1409700 w 8128084"/>
              <a:gd name="connsiteY364" fmla="*/ 6517440 h 15135727"/>
              <a:gd name="connsiteX365" fmla="*/ 1443790 w 8128084"/>
              <a:gd name="connsiteY365" fmla="*/ 6328611 h 15135727"/>
              <a:gd name="connsiteX366" fmla="*/ 1419727 w 8128084"/>
              <a:gd name="connsiteY366" fmla="*/ 6208295 h 15135727"/>
              <a:gd name="connsiteX367" fmla="*/ 1275348 w 8128084"/>
              <a:gd name="connsiteY367" fmla="*/ 6304548 h 15135727"/>
              <a:gd name="connsiteX368" fmla="*/ 1178927 w 8128084"/>
              <a:gd name="connsiteY368" fmla="*/ 6281153 h 15135727"/>
              <a:gd name="connsiteX369" fmla="*/ 1242427 w 8128084"/>
              <a:gd name="connsiteY369" fmla="*/ 6173203 h 15135727"/>
              <a:gd name="connsiteX370" fmla="*/ 1323474 w 8128084"/>
              <a:gd name="connsiteY370" fmla="*/ 6015790 h 15135727"/>
              <a:gd name="connsiteX371" fmla="*/ 1597192 w 8128084"/>
              <a:gd name="connsiteY371" fmla="*/ 5941261 h 15135727"/>
              <a:gd name="connsiteX372" fmla="*/ 1527342 w 8128084"/>
              <a:gd name="connsiteY372" fmla="*/ 5833645 h 15135727"/>
              <a:gd name="connsiteX373" fmla="*/ 1395664 w 8128084"/>
              <a:gd name="connsiteY373" fmla="*/ 5824621 h 15135727"/>
              <a:gd name="connsiteX374" fmla="*/ 1179095 w 8128084"/>
              <a:gd name="connsiteY374" fmla="*/ 5799221 h 15135727"/>
              <a:gd name="connsiteX375" fmla="*/ 1153527 w 8128084"/>
              <a:gd name="connsiteY375" fmla="*/ 5919203 h 15135727"/>
              <a:gd name="connsiteX376" fmla="*/ 877637 w 8128084"/>
              <a:gd name="connsiteY376" fmla="*/ 5838658 h 15135727"/>
              <a:gd name="connsiteX377" fmla="*/ 697832 w 8128084"/>
              <a:gd name="connsiteY377" fmla="*/ 5606716 h 15135727"/>
              <a:gd name="connsiteX378" fmla="*/ 577516 w 8128084"/>
              <a:gd name="connsiteY378" fmla="*/ 5582653 h 15135727"/>
              <a:gd name="connsiteX379" fmla="*/ 613777 w 8128084"/>
              <a:gd name="connsiteY379" fmla="*/ 5696953 h 15135727"/>
              <a:gd name="connsiteX380" fmla="*/ 697832 w 8128084"/>
              <a:gd name="connsiteY380" fmla="*/ 5775158 h 15135727"/>
              <a:gd name="connsiteX381" fmla="*/ 556627 w 8128084"/>
              <a:gd name="connsiteY381" fmla="*/ 5862053 h 15135727"/>
              <a:gd name="connsiteX382" fmla="*/ 351924 w 8128084"/>
              <a:gd name="connsiteY382" fmla="*/ 5869071 h 15135727"/>
              <a:gd name="connsiteX383" fmla="*/ 314492 w 8128084"/>
              <a:gd name="connsiteY383" fmla="*/ 5702969 h 15135727"/>
              <a:gd name="connsiteX384" fmla="*/ 315495 w 8128084"/>
              <a:gd name="connsiteY384" fmla="*/ 5476040 h 15135727"/>
              <a:gd name="connsiteX385" fmla="*/ 144379 w 8128084"/>
              <a:gd name="connsiteY385" fmla="*/ 5459664 h 15135727"/>
              <a:gd name="connsiteX386" fmla="*/ 0 w 8128084"/>
              <a:gd name="connsiteY386" fmla="*/ 5462337 h 15135727"/>
              <a:gd name="connsiteX387" fmla="*/ 96253 w 8128084"/>
              <a:gd name="connsiteY387"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42827 w 8128084"/>
              <a:gd name="connsiteY202" fmla="*/ 14383753 h 15135727"/>
              <a:gd name="connsiteX203" fmla="*/ 4403558 w 8128084"/>
              <a:gd name="connsiteY203" fmla="*/ 14437895 h 15135727"/>
              <a:gd name="connsiteX204" fmla="*/ 4340058 w 8128084"/>
              <a:gd name="connsiteY204" fmla="*/ 14475995 h 15135727"/>
              <a:gd name="connsiteX205" fmla="*/ 4303127 w 8128084"/>
              <a:gd name="connsiteY205" fmla="*/ 14364703 h 15135727"/>
              <a:gd name="connsiteX206" fmla="*/ 4276892 w 8128084"/>
              <a:gd name="connsiteY206" fmla="*/ 14296190 h 15135727"/>
              <a:gd name="connsiteX207" fmla="*/ 4235116 w 8128084"/>
              <a:gd name="connsiteY207" fmla="*/ 14341642 h 15135727"/>
              <a:gd name="connsiteX208" fmla="*/ 4141715 w 8128084"/>
              <a:gd name="connsiteY208" fmla="*/ 14228553 h 15135727"/>
              <a:gd name="connsiteX209" fmla="*/ 4137527 w 8128084"/>
              <a:gd name="connsiteY209" fmla="*/ 14364369 h 15135727"/>
              <a:gd name="connsiteX210" fmla="*/ 4053480 w 8128084"/>
              <a:gd name="connsiteY210" fmla="*/ 14383698 h 15135727"/>
              <a:gd name="connsiteX211" fmla="*/ 4023727 w 8128084"/>
              <a:gd name="connsiteY211" fmla="*/ 14275803 h 15135727"/>
              <a:gd name="connsiteX212" fmla="*/ 3915945 w 8128084"/>
              <a:gd name="connsiteY212" fmla="*/ 14226202 h 15135727"/>
              <a:gd name="connsiteX213" fmla="*/ 3801979 w 8128084"/>
              <a:gd name="connsiteY213" fmla="*/ 14293516 h 15135727"/>
              <a:gd name="connsiteX214" fmla="*/ 3647641 w 8128084"/>
              <a:gd name="connsiteY214" fmla="*/ 14427897 h 15135727"/>
              <a:gd name="connsiteX215" fmla="*/ 3625850 w 8128084"/>
              <a:gd name="connsiteY215" fmla="*/ 14616364 h 15135727"/>
              <a:gd name="connsiteX216" fmla="*/ 3513221 w 8128084"/>
              <a:gd name="connsiteY216" fmla="*/ 14726653 h 15135727"/>
              <a:gd name="connsiteX217" fmla="*/ 3583071 w 8128084"/>
              <a:gd name="connsiteY217" fmla="*/ 14832932 h 15135727"/>
              <a:gd name="connsiteX218" fmla="*/ 3633537 w 8128084"/>
              <a:gd name="connsiteY218" fmla="*/ 14967285 h 15135727"/>
              <a:gd name="connsiteX219" fmla="*/ 3609474 w 8128084"/>
              <a:gd name="connsiteY219" fmla="*/ 15087600 h 15135727"/>
              <a:gd name="connsiteX220" fmla="*/ 3479132 w 8128084"/>
              <a:gd name="connsiteY220" fmla="*/ 14975974 h 15135727"/>
              <a:gd name="connsiteX221" fmla="*/ 3304340 w 8128084"/>
              <a:gd name="connsiteY221" fmla="*/ 14949237 h 15135727"/>
              <a:gd name="connsiteX222" fmla="*/ 3261227 w 8128084"/>
              <a:gd name="connsiteY222" fmla="*/ 14787145 h 15135727"/>
              <a:gd name="connsiteX223" fmla="*/ 3128211 w 8128084"/>
              <a:gd name="connsiteY223" fmla="*/ 14919158 h 15135727"/>
              <a:gd name="connsiteX224" fmla="*/ 3090277 w 8128084"/>
              <a:gd name="connsiteY224" fmla="*/ 15075903 h 15135727"/>
              <a:gd name="connsiteX225" fmla="*/ 2959769 w 8128084"/>
              <a:gd name="connsiteY225" fmla="*/ 15135727 h 15135727"/>
              <a:gd name="connsiteX226" fmla="*/ 2891256 w 8128084"/>
              <a:gd name="connsiteY226" fmla="*/ 14945895 h 15135727"/>
              <a:gd name="connsiteX227" fmla="*/ 2829927 w 8128084"/>
              <a:gd name="connsiteY227" fmla="*/ 14872703 h 15135727"/>
              <a:gd name="connsiteX228" fmla="*/ 2887579 w 8128084"/>
              <a:gd name="connsiteY228" fmla="*/ 14774779 h 15135727"/>
              <a:gd name="connsiteX229" fmla="*/ 2779127 w 8128084"/>
              <a:gd name="connsiteY229" fmla="*/ 14694903 h 15135727"/>
              <a:gd name="connsiteX230" fmla="*/ 2839453 w 8128084"/>
              <a:gd name="connsiteY230" fmla="*/ 14582274 h 15135727"/>
              <a:gd name="connsiteX231" fmla="*/ 2935706 w 8128084"/>
              <a:gd name="connsiteY231" fmla="*/ 14510085 h 15135727"/>
              <a:gd name="connsiteX232" fmla="*/ 2948406 w 8128084"/>
              <a:gd name="connsiteY232" fmla="*/ 14554535 h 15135727"/>
              <a:gd name="connsiteX233" fmla="*/ 2855327 w 8128084"/>
              <a:gd name="connsiteY233" fmla="*/ 14371053 h 15135727"/>
              <a:gd name="connsiteX234" fmla="*/ 3014077 w 8128084"/>
              <a:gd name="connsiteY234" fmla="*/ 14447253 h 15135727"/>
              <a:gd name="connsiteX235" fmla="*/ 3029285 w 8128084"/>
              <a:gd name="connsiteY235" fmla="*/ 14363032 h 15135727"/>
              <a:gd name="connsiteX236" fmla="*/ 3152274 w 8128084"/>
              <a:gd name="connsiteY236" fmla="*/ 14341642 h 15135727"/>
              <a:gd name="connsiteX237" fmla="*/ 3226135 w 8128084"/>
              <a:gd name="connsiteY237" fmla="*/ 14269453 h 15135727"/>
              <a:gd name="connsiteX238" fmla="*/ 3152274 w 8128084"/>
              <a:gd name="connsiteY238" fmla="*/ 14197264 h 15135727"/>
              <a:gd name="connsiteX239" fmla="*/ 3152274 w 8128084"/>
              <a:gd name="connsiteY239" fmla="*/ 14052885 h 15135727"/>
              <a:gd name="connsiteX240" fmla="*/ 3086435 w 8128084"/>
              <a:gd name="connsiteY240" fmla="*/ 14037845 h 15135727"/>
              <a:gd name="connsiteX241" fmla="*/ 3056021 w 8128084"/>
              <a:gd name="connsiteY241" fmla="*/ 14153148 h 15135727"/>
              <a:gd name="connsiteX242" fmla="*/ 2935706 w 8128084"/>
              <a:gd name="connsiteY242" fmla="*/ 14076948 h 15135727"/>
              <a:gd name="connsiteX243" fmla="*/ 2863516 w 8128084"/>
              <a:gd name="connsiteY243" fmla="*/ 14093324 h 15135727"/>
              <a:gd name="connsiteX244" fmla="*/ 2804527 w 8128084"/>
              <a:gd name="connsiteY244" fmla="*/ 14218653 h 15135727"/>
              <a:gd name="connsiteX245" fmla="*/ 2719137 w 8128084"/>
              <a:gd name="connsiteY245" fmla="*/ 14197264 h 15135727"/>
              <a:gd name="connsiteX246" fmla="*/ 2653298 w 8128084"/>
              <a:gd name="connsiteY246" fmla="*/ 14248064 h 15135727"/>
              <a:gd name="connsiteX247" fmla="*/ 2560721 w 8128084"/>
              <a:gd name="connsiteY247" fmla="*/ 14150474 h 15135727"/>
              <a:gd name="connsiteX248" fmla="*/ 2436729 w 8128084"/>
              <a:gd name="connsiteY248" fmla="*/ 13804566 h 15135727"/>
              <a:gd name="connsiteX249" fmla="*/ 2550527 w 8128084"/>
              <a:gd name="connsiteY249" fmla="*/ 13805903 h 15135727"/>
              <a:gd name="connsiteX250" fmla="*/ 2729498 w 8128084"/>
              <a:gd name="connsiteY250" fmla="*/ 13812253 h 15135727"/>
              <a:gd name="connsiteX251" fmla="*/ 2633077 w 8128084"/>
              <a:gd name="connsiteY251" fmla="*/ 13755103 h 15135727"/>
              <a:gd name="connsiteX252" fmla="*/ 2553369 w 8128084"/>
              <a:gd name="connsiteY252" fmla="*/ 13475369 h 15135727"/>
              <a:gd name="connsiteX253" fmla="*/ 2658645 w 8128084"/>
              <a:gd name="connsiteY253" fmla="*/ 13224711 h 15135727"/>
              <a:gd name="connsiteX254" fmla="*/ 2719137 w 8128084"/>
              <a:gd name="connsiteY254" fmla="*/ 13042232 h 15135727"/>
              <a:gd name="connsiteX255" fmla="*/ 2791327 w 8128084"/>
              <a:gd name="connsiteY255" fmla="*/ 12945979 h 15135727"/>
              <a:gd name="connsiteX256" fmla="*/ 2969627 w 8128084"/>
              <a:gd name="connsiteY256" fmla="*/ 12929603 h 15135727"/>
              <a:gd name="connsiteX257" fmla="*/ 3031958 w 8128084"/>
              <a:gd name="connsiteY257" fmla="*/ 13090358 h 15135727"/>
              <a:gd name="connsiteX258" fmla="*/ 3102977 w 8128084"/>
              <a:gd name="connsiteY258" fmla="*/ 12974053 h 15135727"/>
              <a:gd name="connsiteX259" fmla="*/ 3043321 w 8128084"/>
              <a:gd name="connsiteY259" fmla="*/ 12836024 h 15135727"/>
              <a:gd name="connsiteX260" fmla="*/ 2849479 w 8128084"/>
              <a:gd name="connsiteY260" fmla="*/ 12815637 h 15135727"/>
              <a:gd name="connsiteX261" fmla="*/ 2815390 w 8128084"/>
              <a:gd name="connsiteY261" fmla="*/ 12777537 h 15135727"/>
              <a:gd name="connsiteX262" fmla="*/ 2887077 w 8128084"/>
              <a:gd name="connsiteY262" fmla="*/ 12586703 h 15135727"/>
              <a:gd name="connsiteX263" fmla="*/ 3153777 w 8128084"/>
              <a:gd name="connsiteY263" fmla="*/ 12516853 h 15135727"/>
              <a:gd name="connsiteX264" fmla="*/ 3239837 w 8128084"/>
              <a:gd name="connsiteY264" fmla="*/ 12311314 h 15135727"/>
              <a:gd name="connsiteX265" fmla="*/ 3104148 w 8128084"/>
              <a:gd name="connsiteY265" fmla="*/ 12320337 h 15135727"/>
              <a:gd name="connsiteX266" fmla="*/ 3040648 w 8128084"/>
              <a:gd name="connsiteY266" fmla="*/ 12320337 h 15135727"/>
              <a:gd name="connsiteX267" fmla="*/ 2956927 w 8128084"/>
              <a:gd name="connsiteY267" fmla="*/ 12237453 h 15135727"/>
              <a:gd name="connsiteX268" fmla="*/ 3007895 w 8128084"/>
              <a:gd name="connsiteY268" fmla="*/ 12079706 h 15135727"/>
              <a:gd name="connsiteX269" fmla="*/ 2810042 w 8128084"/>
              <a:gd name="connsiteY269" fmla="*/ 11954377 h 15135727"/>
              <a:gd name="connsiteX270" fmla="*/ 2863516 w 8128084"/>
              <a:gd name="connsiteY270" fmla="*/ 11694695 h 15135727"/>
              <a:gd name="connsiteX271" fmla="*/ 2817227 w 8128084"/>
              <a:gd name="connsiteY271" fmla="*/ 11507203 h 15135727"/>
              <a:gd name="connsiteX272" fmla="*/ 2911642 w 8128084"/>
              <a:gd name="connsiteY272" fmla="*/ 11454064 h 15135727"/>
              <a:gd name="connsiteX273" fmla="*/ 2988677 w 8128084"/>
              <a:gd name="connsiteY273" fmla="*/ 11494503 h 15135727"/>
              <a:gd name="connsiteX274" fmla="*/ 3011571 w 8128084"/>
              <a:gd name="connsiteY274" fmla="*/ 11454064 h 15135727"/>
              <a:gd name="connsiteX275" fmla="*/ 2850482 w 8128084"/>
              <a:gd name="connsiteY275" fmla="*/ 11381874 h 15135727"/>
              <a:gd name="connsiteX276" fmla="*/ 2993858 w 8128084"/>
              <a:gd name="connsiteY276" fmla="*/ 11266571 h 15135727"/>
              <a:gd name="connsiteX277" fmla="*/ 3007895 w 8128084"/>
              <a:gd name="connsiteY277" fmla="*/ 11189369 h 15135727"/>
              <a:gd name="connsiteX278" fmla="*/ 2874879 w 8128084"/>
              <a:gd name="connsiteY278" fmla="*/ 11179342 h 15135727"/>
              <a:gd name="connsiteX279" fmla="*/ 2919329 w 8128084"/>
              <a:gd name="connsiteY279" fmla="*/ 11023600 h 15135727"/>
              <a:gd name="connsiteX280" fmla="*/ 2887579 w 8128084"/>
              <a:gd name="connsiteY280" fmla="*/ 10924674 h 15135727"/>
              <a:gd name="connsiteX281" fmla="*/ 2760914 w 8128084"/>
              <a:gd name="connsiteY281" fmla="*/ 11065377 h 15135727"/>
              <a:gd name="connsiteX282" fmla="*/ 2667000 w 8128084"/>
              <a:gd name="connsiteY282" fmla="*/ 10969124 h 15135727"/>
              <a:gd name="connsiteX283" fmla="*/ 2607845 w 8128084"/>
              <a:gd name="connsiteY283" fmla="*/ 11071727 h 15135727"/>
              <a:gd name="connsiteX284" fmla="*/ 2526632 w 8128084"/>
              <a:gd name="connsiteY284" fmla="*/ 11117179 h 15135727"/>
              <a:gd name="connsiteX285" fmla="*/ 2410827 w 8128084"/>
              <a:gd name="connsiteY285" fmla="*/ 11100803 h 15135727"/>
              <a:gd name="connsiteX286" fmla="*/ 2334127 w 8128084"/>
              <a:gd name="connsiteY286" fmla="*/ 10996864 h 15135727"/>
              <a:gd name="connsiteX287" fmla="*/ 2358190 w 8128084"/>
              <a:gd name="connsiteY287" fmla="*/ 10732169 h 15135727"/>
              <a:gd name="connsiteX288" fmla="*/ 2372227 w 8128084"/>
              <a:gd name="connsiteY288" fmla="*/ 10689390 h 15135727"/>
              <a:gd name="connsiteX289" fmla="*/ 2533316 w 8128084"/>
              <a:gd name="connsiteY289" fmla="*/ 10574087 h 15135727"/>
              <a:gd name="connsiteX290" fmla="*/ 2598821 w 8128084"/>
              <a:gd name="connsiteY290" fmla="*/ 10684042 h 15135727"/>
              <a:gd name="connsiteX291" fmla="*/ 2683877 w 8128084"/>
              <a:gd name="connsiteY291" fmla="*/ 10745203 h 15135727"/>
              <a:gd name="connsiteX292" fmla="*/ 2767264 w 8128084"/>
              <a:gd name="connsiteY292" fmla="*/ 10684042 h 15135727"/>
              <a:gd name="connsiteX293" fmla="*/ 2646948 w 8128084"/>
              <a:gd name="connsiteY293" fmla="*/ 10515600 h 15135727"/>
              <a:gd name="connsiteX294" fmla="*/ 2815390 w 8128084"/>
              <a:gd name="connsiteY294" fmla="*/ 10395285 h 15135727"/>
              <a:gd name="connsiteX295" fmla="*/ 2899777 w 8128084"/>
              <a:gd name="connsiteY295" fmla="*/ 10453103 h 15135727"/>
              <a:gd name="connsiteX296" fmla="*/ 2899777 w 8128084"/>
              <a:gd name="connsiteY296" fmla="*/ 10586453 h 15135727"/>
              <a:gd name="connsiteX297" fmla="*/ 2982327 w 8128084"/>
              <a:gd name="connsiteY297" fmla="*/ 10459453 h 15135727"/>
              <a:gd name="connsiteX298" fmla="*/ 3080085 w 8128084"/>
              <a:gd name="connsiteY298" fmla="*/ 10419348 h 15135727"/>
              <a:gd name="connsiteX299" fmla="*/ 3248527 w 8128084"/>
              <a:gd name="connsiteY299" fmla="*/ 10539664 h 15135727"/>
              <a:gd name="connsiteX300" fmla="*/ 3320716 w 8128084"/>
              <a:gd name="connsiteY300" fmla="*/ 10659979 h 15135727"/>
              <a:gd name="connsiteX301" fmla="*/ 3465095 w 8128084"/>
              <a:gd name="connsiteY301" fmla="*/ 10659979 h 15135727"/>
              <a:gd name="connsiteX302" fmla="*/ 3441032 w 8128084"/>
              <a:gd name="connsiteY302" fmla="*/ 10491537 h 15135727"/>
              <a:gd name="connsiteX303" fmla="*/ 3356977 w 8128084"/>
              <a:gd name="connsiteY303" fmla="*/ 10408653 h 15135727"/>
              <a:gd name="connsiteX304" fmla="*/ 3348456 w 8128084"/>
              <a:gd name="connsiteY304" fmla="*/ 10282656 h 15135727"/>
              <a:gd name="connsiteX305" fmla="*/ 3198227 w 8128084"/>
              <a:gd name="connsiteY305" fmla="*/ 10319753 h 15135727"/>
              <a:gd name="connsiteX306" fmla="*/ 3152274 w 8128084"/>
              <a:gd name="connsiteY306" fmla="*/ 10250906 h 15135727"/>
              <a:gd name="connsiteX307" fmla="*/ 3176337 w 8128084"/>
              <a:gd name="connsiteY307" fmla="*/ 10178716 h 15135727"/>
              <a:gd name="connsiteX308" fmla="*/ 3104148 w 8128084"/>
              <a:gd name="connsiteY308" fmla="*/ 10154653 h 15135727"/>
              <a:gd name="connsiteX309" fmla="*/ 2975977 w 8128084"/>
              <a:gd name="connsiteY309" fmla="*/ 10167353 h 15135727"/>
              <a:gd name="connsiteX310" fmla="*/ 3007895 w 8128084"/>
              <a:gd name="connsiteY310" fmla="*/ 9962148 h 15135727"/>
              <a:gd name="connsiteX311" fmla="*/ 3176337 w 8128084"/>
              <a:gd name="connsiteY311" fmla="*/ 9889958 h 15135727"/>
              <a:gd name="connsiteX312" fmla="*/ 2959769 w 8128084"/>
              <a:gd name="connsiteY312" fmla="*/ 9504948 h 15135727"/>
              <a:gd name="connsiteX313" fmla="*/ 2791327 w 8128084"/>
              <a:gd name="connsiteY313" fmla="*/ 9456821 h 15135727"/>
              <a:gd name="connsiteX314" fmla="*/ 2574758 w 8128084"/>
              <a:gd name="connsiteY314" fmla="*/ 9336506 h 15135727"/>
              <a:gd name="connsiteX315" fmla="*/ 2671177 w 8128084"/>
              <a:gd name="connsiteY315" fmla="*/ 9189453 h 15135727"/>
              <a:gd name="connsiteX316" fmla="*/ 2684045 w 8128084"/>
              <a:gd name="connsiteY316" fmla="*/ 9109911 h 15135727"/>
              <a:gd name="connsiteX317" fmla="*/ 2580774 w 8128084"/>
              <a:gd name="connsiteY317" fmla="*/ 9069471 h 15135727"/>
              <a:gd name="connsiteX318" fmla="*/ 2546685 w 8128084"/>
              <a:gd name="connsiteY318" fmla="*/ 9051758 h 15135727"/>
              <a:gd name="connsiteX319" fmla="*/ 2436729 w 8128084"/>
              <a:gd name="connsiteY319" fmla="*/ 9056771 h 15135727"/>
              <a:gd name="connsiteX320" fmla="*/ 2372727 w 8128084"/>
              <a:gd name="connsiteY320" fmla="*/ 9259303 h 15135727"/>
              <a:gd name="connsiteX321" fmla="*/ 2261937 w 8128084"/>
              <a:gd name="connsiteY321" fmla="*/ 9168064 h 15135727"/>
              <a:gd name="connsiteX322" fmla="*/ 2237874 w 8128084"/>
              <a:gd name="connsiteY322" fmla="*/ 8999621 h 15135727"/>
              <a:gd name="connsiteX323" fmla="*/ 2079458 w 8128084"/>
              <a:gd name="connsiteY323" fmla="*/ 9020008 h 15135727"/>
              <a:gd name="connsiteX324" fmla="*/ 2026319 w 8128084"/>
              <a:gd name="connsiteY324" fmla="*/ 8827503 h 15135727"/>
              <a:gd name="connsiteX325" fmla="*/ 1833814 w 8128084"/>
              <a:gd name="connsiteY325" fmla="*/ 8822490 h 15135727"/>
              <a:gd name="connsiteX326" fmla="*/ 1705977 w 8128084"/>
              <a:gd name="connsiteY326" fmla="*/ 8941803 h 15135727"/>
              <a:gd name="connsiteX327" fmla="*/ 1693445 w 8128084"/>
              <a:gd name="connsiteY327" fmla="*/ 9048082 h 15135727"/>
              <a:gd name="connsiteX328" fmla="*/ 1575469 w 8128084"/>
              <a:gd name="connsiteY328" fmla="*/ 9099885 h 15135727"/>
              <a:gd name="connsiteX329" fmla="*/ 1477879 w 8128084"/>
              <a:gd name="connsiteY329" fmla="*/ 8936456 h 15135727"/>
              <a:gd name="connsiteX330" fmla="*/ 1347537 w 8128084"/>
              <a:gd name="connsiteY330" fmla="*/ 8879306 h 15135727"/>
              <a:gd name="connsiteX331" fmla="*/ 1220537 w 8128084"/>
              <a:gd name="connsiteY331" fmla="*/ 8799764 h 15135727"/>
              <a:gd name="connsiteX332" fmla="*/ 1106906 w 8128084"/>
              <a:gd name="connsiteY332" fmla="*/ 8783053 h 15135727"/>
              <a:gd name="connsiteX333" fmla="*/ 890337 w 8128084"/>
              <a:gd name="connsiteY333" fmla="*/ 8686800 h 15135727"/>
              <a:gd name="connsiteX334" fmla="*/ 649706 w 8128084"/>
              <a:gd name="connsiteY334" fmla="*/ 8662737 h 15135727"/>
              <a:gd name="connsiteX335" fmla="*/ 493127 w 8128084"/>
              <a:gd name="connsiteY335" fmla="*/ 8668753 h 15135727"/>
              <a:gd name="connsiteX336" fmla="*/ 385011 w 8128084"/>
              <a:gd name="connsiteY336" fmla="*/ 8566485 h 15135727"/>
              <a:gd name="connsiteX337" fmla="*/ 455027 w 8128084"/>
              <a:gd name="connsiteY337" fmla="*/ 8421103 h 15135727"/>
              <a:gd name="connsiteX338" fmla="*/ 577516 w 8128084"/>
              <a:gd name="connsiteY338" fmla="*/ 8373979 h 15135727"/>
              <a:gd name="connsiteX339" fmla="*/ 794085 w 8128084"/>
              <a:gd name="connsiteY339" fmla="*/ 8301790 h 15135727"/>
              <a:gd name="connsiteX340" fmla="*/ 745958 w 8128084"/>
              <a:gd name="connsiteY340" fmla="*/ 8133348 h 15135727"/>
              <a:gd name="connsiteX341" fmla="*/ 818148 w 8128084"/>
              <a:gd name="connsiteY341" fmla="*/ 7820527 h 15135727"/>
              <a:gd name="connsiteX342" fmla="*/ 697832 w 8128084"/>
              <a:gd name="connsiteY342" fmla="*/ 7820527 h 15135727"/>
              <a:gd name="connsiteX343" fmla="*/ 625642 w 8128084"/>
              <a:gd name="connsiteY343" fmla="*/ 7916779 h 15135727"/>
              <a:gd name="connsiteX344" fmla="*/ 457200 w 8128084"/>
              <a:gd name="connsiteY344" fmla="*/ 7820527 h 15135727"/>
              <a:gd name="connsiteX345" fmla="*/ 529390 w 8128084"/>
              <a:gd name="connsiteY345" fmla="*/ 7700211 h 15135727"/>
              <a:gd name="connsiteX346" fmla="*/ 715377 w 8128084"/>
              <a:gd name="connsiteY346" fmla="*/ 7748003 h 15135727"/>
              <a:gd name="connsiteX347" fmla="*/ 938464 w 8128084"/>
              <a:gd name="connsiteY347" fmla="*/ 7676148 h 15135727"/>
              <a:gd name="connsiteX348" fmla="*/ 1058779 w 8128084"/>
              <a:gd name="connsiteY348" fmla="*/ 7459579 h 15135727"/>
              <a:gd name="connsiteX349" fmla="*/ 1203158 w 8128084"/>
              <a:gd name="connsiteY349" fmla="*/ 7603958 h 15135727"/>
              <a:gd name="connsiteX350" fmla="*/ 1299411 w 8128084"/>
              <a:gd name="connsiteY350" fmla="*/ 7555832 h 15135727"/>
              <a:gd name="connsiteX351" fmla="*/ 1443790 w 8128084"/>
              <a:gd name="connsiteY351" fmla="*/ 7507706 h 15135727"/>
              <a:gd name="connsiteX352" fmla="*/ 1684421 w 8128084"/>
              <a:gd name="connsiteY352" fmla="*/ 7603958 h 15135727"/>
              <a:gd name="connsiteX353" fmla="*/ 1684421 w 8128084"/>
              <a:gd name="connsiteY353" fmla="*/ 7603958 h 15135727"/>
              <a:gd name="connsiteX354" fmla="*/ 1693277 w 8128084"/>
              <a:gd name="connsiteY354" fmla="*/ 7462253 h 15135727"/>
              <a:gd name="connsiteX355" fmla="*/ 1540042 w 8128084"/>
              <a:gd name="connsiteY355" fmla="*/ 7363327 h 15135727"/>
              <a:gd name="connsiteX356" fmla="*/ 1299411 w 8128084"/>
              <a:gd name="connsiteY356" fmla="*/ 7315200 h 15135727"/>
              <a:gd name="connsiteX357" fmla="*/ 1130969 w 8128084"/>
              <a:gd name="connsiteY357" fmla="*/ 7339264 h 15135727"/>
              <a:gd name="connsiteX358" fmla="*/ 1034716 w 8128084"/>
              <a:gd name="connsiteY358" fmla="*/ 7315200 h 15135727"/>
              <a:gd name="connsiteX359" fmla="*/ 982077 w 8128084"/>
              <a:gd name="connsiteY359" fmla="*/ 7113003 h 15135727"/>
              <a:gd name="connsiteX360" fmla="*/ 1155032 w 8128084"/>
              <a:gd name="connsiteY360" fmla="*/ 7050506 h 15135727"/>
              <a:gd name="connsiteX361" fmla="*/ 1155032 w 8128084"/>
              <a:gd name="connsiteY361" fmla="*/ 6930190 h 15135727"/>
              <a:gd name="connsiteX362" fmla="*/ 1155032 w 8128084"/>
              <a:gd name="connsiteY362" fmla="*/ 6761748 h 15135727"/>
              <a:gd name="connsiteX363" fmla="*/ 1203158 w 8128084"/>
              <a:gd name="connsiteY363" fmla="*/ 6617369 h 15135727"/>
              <a:gd name="connsiteX364" fmla="*/ 1409700 w 8128084"/>
              <a:gd name="connsiteY364" fmla="*/ 6517440 h 15135727"/>
              <a:gd name="connsiteX365" fmla="*/ 1443790 w 8128084"/>
              <a:gd name="connsiteY365" fmla="*/ 6328611 h 15135727"/>
              <a:gd name="connsiteX366" fmla="*/ 1419727 w 8128084"/>
              <a:gd name="connsiteY366" fmla="*/ 6208295 h 15135727"/>
              <a:gd name="connsiteX367" fmla="*/ 1275348 w 8128084"/>
              <a:gd name="connsiteY367" fmla="*/ 6304548 h 15135727"/>
              <a:gd name="connsiteX368" fmla="*/ 1178927 w 8128084"/>
              <a:gd name="connsiteY368" fmla="*/ 6281153 h 15135727"/>
              <a:gd name="connsiteX369" fmla="*/ 1242427 w 8128084"/>
              <a:gd name="connsiteY369" fmla="*/ 6173203 h 15135727"/>
              <a:gd name="connsiteX370" fmla="*/ 1323474 w 8128084"/>
              <a:gd name="connsiteY370" fmla="*/ 6015790 h 15135727"/>
              <a:gd name="connsiteX371" fmla="*/ 1597192 w 8128084"/>
              <a:gd name="connsiteY371" fmla="*/ 5941261 h 15135727"/>
              <a:gd name="connsiteX372" fmla="*/ 1527342 w 8128084"/>
              <a:gd name="connsiteY372" fmla="*/ 5833645 h 15135727"/>
              <a:gd name="connsiteX373" fmla="*/ 1395664 w 8128084"/>
              <a:gd name="connsiteY373" fmla="*/ 5824621 h 15135727"/>
              <a:gd name="connsiteX374" fmla="*/ 1179095 w 8128084"/>
              <a:gd name="connsiteY374" fmla="*/ 5799221 h 15135727"/>
              <a:gd name="connsiteX375" fmla="*/ 1153527 w 8128084"/>
              <a:gd name="connsiteY375" fmla="*/ 5919203 h 15135727"/>
              <a:gd name="connsiteX376" fmla="*/ 877637 w 8128084"/>
              <a:gd name="connsiteY376" fmla="*/ 5838658 h 15135727"/>
              <a:gd name="connsiteX377" fmla="*/ 697832 w 8128084"/>
              <a:gd name="connsiteY377" fmla="*/ 5606716 h 15135727"/>
              <a:gd name="connsiteX378" fmla="*/ 577516 w 8128084"/>
              <a:gd name="connsiteY378" fmla="*/ 5582653 h 15135727"/>
              <a:gd name="connsiteX379" fmla="*/ 613777 w 8128084"/>
              <a:gd name="connsiteY379" fmla="*/ 5696953 h 15135727"/>
              <a:gd name="connsiteX380" fmla="*/ 697832 w 8128084"/>
              <a:gd name="connsiteY380" fmla="*/ 5775158 h 15135727"/>
              <a:gd name="connsiteX381" fmla="*/ 556627 w 8128084"/>
              <a:gd name="connsiteY381" fmla="*/ 5862053 h 15135727"/>
              <a:gd name="connsiteX382" fmla="*/ 351924 w 8128084"/>
              <a:gd name="connsiteY382" fmla="*/ 5869071 h 15135727"/>
              <a:gd name="connsiteX383" fmla="*/ 314492 w 8128084"/>
              <a:gd name="connsiteY383" fmla="*/ 5702969 h 15135727"/>
              <a:gd name="connsiteX384" fmla="*/ 315495 w 8128084"/>
              <a:gd name="connsiteY384" fmla="*/ 5476040 h 15135727"/>
              <a:gd name="connsiteX385" fmla="*/ 144379 w 8128084"/>
              <a:gd name="connsiteY385" fmla="*/ 5459664 h 15135727"/>
              <a:gd name="connsiteX386" fmla="*/ 0 w 8128084"/>
              <a:gd name="connsiteY386" fmla="*/ 5462337 h 15135727"/>
              <a:gd name="connsiteX387" fmla="*/ 96253 w 8128084"/>
              <a:gd name="connsiteY387"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42827 w 8128084"/>
              <a:gd name="connsiteY202" fmla="*/ 14383753 h 15135727"/>
              <a:gd name="connsiteX203" fmla="*/ 4403558 w 8128084"/>
              <a:gd name="connsiteY203" fmla="*/ 14437895 h 15135727"/>
              <a:gd name="connsiteX204" fmla="*/ 4340058 w 8128084"/>
              <a:gd name="connsiteY204" fmla="*/ 14475995 h 15135727"/>
              <a:gd name="connsiteX205" fmla="*/ 4303127 w 8128084"/>
              <a:gd name="connsiteY205" fmla="*/ 14364703 h 15135727"/>
              <a:gd name="connsiteX206" fmla="*/ 4276892 w 8128084"/>
              <a:gd name="connsiteY206" fmla="*/ 14296190 h 15135727"/>
              <a:gd name="connsiteX207" fmla="*/ 4235116 w 8128084"/>
              <a:gd name="connsiteY207" fmla="*/ 14341642 h 15135727"/>
              <a:gd name="connsiteX208" fmla="*/ 4141715 w 8128084"/>
              <a:gd name="connsiteY208" fmla="*/ 14228553 h 15135727"/>
              <a:gd name="connsiteX209" fmla="*/ 4137527 w 8128084"/>
              <a:gd name="connsiteY209" fmla="*/ 14364369 h 15135727"/>
              <a:gd name="connsiteX210" fmla="*/ 4053480 w 8128084"/>
              <a:gd name="connsiteY210" fmla="*/ 14383698 h 15135727"/>
              <a:gd name="connsiteX211" fmla="*/ 4023727 w 8128084"/>
              <a:gd name="connsiteY211" fmla="*/ 14275803 h 15135727"/>
              <a:gd name="connsiteX212" fmla="*/ 3915945 w 8128084"/>
              <a:gd name="connsiteY212" fmla="*/ 14226202 h 15135727"/>
              <a:gd name="connsiteX213" fmla="*/ 3806222 w 8128084"/>
              <a:gd name="connsiteY213" fmla="*/ 14361396 h 15135727"/>
              <a:gd name="connsiteX214" fmla="*/ 3647641 w 8128084"/>
              <a:gd name="connsiteY214" fmla="*/ 14427897 h 15135727"/>
              <a:gd name="connsiteX215" fmla="*/ 3625850 w 8128084"/>
              <a:gd name="connsiteY215" fmla="*/ 14616364 h 15135727"/>
              <a:gd name="connsiteX216" fmla="*/ 3513221 w 8128084"/>
              <a:gd name="connsiteY216" fmla="*/ 14726653 h 15135727"/>
              <a:gd name="connsiteX217" fmla="*/ 3583071 w 8128084"/>
              <a:gd name="connsiteY217" fmla="*/ 14832932 h 15135727"/>
              <a:gd name="connsiteX218" fmla="*/ 3633537 w 8128084"/>
              <a:gd name="connsiteY218" fmla="*/ 14967285 h 15135727"/>
              <a:gd name="connsiteX219" fmla="*/ 3609474 w 8128084"/>
              <a:gd name="connsiteY219" fmla="*/ 15087600 h 15135727"/>
              <a:gd name="connsiteX220" fmla="*/ 3479132 w 8128084"/>
              <a:gd name="connsiteY220" fmla="*/ 14975974 h 15135727"/>
              <a:gd name="connsiteX221" fmla="*/ 3304340 w 8128084"/>
              <a:gd name="connsiteY221" fmla="*/ 14949237 h 15135727"/>
              <a:gd name="connsiteX222" fmla="*/ 3261227 w 8128084"/>
              <a:gd name="connsiteY222" fmla="*/ 14787145 h 15135727"/>
              <a:gd name="connsiteX223" fmla="*/ 3128211 w 8128084"/>
              <a:gd name="connsiteY223" fmla="*/ 14919158 h 15135727"/>
              <a:gd name="connsiteX224" fmla="*/ 3090277 w 8128084"/>
              <a:gd name="connsiteY224" fmla="*/ 15075903 h 15135727"/>
              <a:gd name="connsiteX225" fmla="*/ 2959769 w 8128084"/>
              <a:gd name="connsiteY225" fmla="*/ 15135727 h 15135727"/>
              <a:gd name="connsiteX226" fmla="*/ 2891256 w 8128084"/>
              <a:gd name="connsiteY226" fmla="*/ 14945895 h 15135727"/>
              <a:gd name="connsiteX227" fmla="*/ 2829927 w 8128084"/>
              <a:gd name="connsiteY227" fmla="*/ 14872703 h 15135727"/>
              <a:gd name="connsiteX228" fmla="*/ 2887579 w 8128084"/>
              <a:gd name="connsiteY228" fmla="*/ 14774779 h 15135727"/>
              <a:gd name="connsiteX229" fmla="*/ 2779127 w 8128084"/>
              <a:gd name="connsiteY229" fmla="*/ 14694903 h 15135727"/>
              <a:gd name="connsiteX230" fmla="*/ 2839453 w 8128084"/>
              <a:gd name="connsiteY230" fmla="*/ 14582274 h 15135727"/>
              <a:gd name="connsiteX231" fmla="*/ 2935706 w 8128084"/>
              <a:gd name="connsiteY231" fmla="*/ 14510085 h 15135727"/>
              <a:gd name="connsiteX232" fmla="*/ 2948406 w 8128084"/>
              <a:gd name="connsiteY232" fmla="*/ 14554535 h 15135727"/>
              <a:gd name="connsiteX233" fmla="*/ 2855327 w 8128084"/>
              <a:gd name="connsiteY233" fmla="*/ 14371053 h 15135727"/>
              <a:gd name="connsiteX234" fmla="*/ 3014077 w 8128084"/>
              <a:gd name="connsiteY234" fmla="*/ 14447253 h 15135727"/>
              <a:gd name="connsiteX235" fmla="*/ 3029285 w 8128084"/>
              <a:gd name="connsiteY235" fmla="*/ 14363032 h 15135727"/>
              <a:gd name="connsiteX236" fmla="*/ 3152274 w 8128084"/>
              <a:gd name="connsiteY236" fmla="*/ 14341642 h 15135727"/>
              <a:gd name="connsiteX237" fmla="*/ 3226135 w 8128084"/>
              <a:gd name="connsiteY237" fmla="*/ 14269453 h 15135727"/>
              <a:gd name="connsiteX238" fmla="*/ 3152274 w 8128084"/>
              <a:gd name="connsiteY238" fmla="*/ 14197264 h 15135727"/>
              <a:gd name="connsiteX239" fmla="*/ 3152274 w 8128084"/>
              <a:gd name="connsiteY239" fmla="*/ 14052885 h 15135727"/>
              <a:gd name="connsiteX240" fmla="*/ 3086435 w 8128084"/>
              <a:gd name="connsiteY240" fmla="*/ 14037845 h 15135727"/>
              <a:gd name="connsiteX241" fmla="*/ 3056021 w 8128084"/>
              <a:gd name="connsiteY241" fmla="*/ 14153148 h 15135727"/>
              <a:gd name="connsiteX242" fmla="*/ 2935706 w 8128084"/>
              <a:gd name="connsiteY242" fmla="*/ 14076948 h 15135727"/>
              <a:gd name="connsiteX243" fmla="*/ 2863516 w 8128084"/>
              <a:gd name="connsiteY243" fmla="*/ 14093324 h 15135727"/>
              <a:gd name="connsiteX244" fmla="*/ 2804527 w 8128084"/>
              <a:gd name="connsiteY244" fmla="*/ 14218653 h 15135727"/>
              <a:gd name="connsiteX245" fmla="*/ 2719137 w 8128084"/>
              <a:gd name="connsiteY245" fmla="*/ 14197264 h 15135727"/>
              <a:gd name="connsiteX246" fmla="*/ 2653298 w 8128084"/>
              <a:gd name="connsiteY246" fmla="*/ 14248064 h 15135727"/>
              <a:gd name="connsiteX247" fmla="*/ 2560721 w 8128084"/>
              <a:gd name="connsiteY247" fmla="*/ 14150474 h 15135727"/>
              <a:gd name="connsiteX248" fmla="*/ 2436729 w 8128084"/>
              <a:gd name="connsiteY248" fmla="*/ 13804566 h 15135727"/>
              <a:gd name="connsiteX249" fmla="*/ 2550527 w 8128084"/>
              <a:gd name="connsiteY249" fmla="*/ 13805903 h 15135727"/>
              <a:gd name="connsiteX250" fmla="*/ 2729498 w 8128084"/>
              <a:gd name="connsiteY250" fmla="*/ 13812253 h 15135727"/>
              <a:gd name="connsiteX251" fmla="*/ 2633077 w 8128084"/>
              <a:gd name="connsiteY251" fmla="*/ 13755103 h 15135727"/>
              <a:gd name="connsiteX252" fmla="*/ 2553369 w 8128084"/>
              <a:gd name="connsiteY252" fmla="*/ 13475369 h 15135727"/>
              <a:gd name="connsiteX253" fmla="*/ 2658645 w 8128084"/>
              <a:gd name="connsiteY253" fmla="*/ 13224711 h 15135727"/>
              <a:gd name="connsiteX254" fmla="*/ 2719137 w 8128084"/>
              <a:gd name="connsiteY254" fmla="*/ 13042232 h 15135727"/>
              <a:gd name="connsiteX255" fmla="*/ 2791327 w 8128084"/>
              <a:gd name="connsiteY255" fmla="*/ 12945979 h 15135727"/>
              <a:gd name="connsiteX256" fmla="*/ 2969627 w 8128084"/>
              <a:gd name="connsiteY256" fmla="*/ 12929603 h 15135727"/>
              <a:gd name="connsiteX257" fmla="*/ 3031958 w 8128084"/>
              <a:gd name="connsiteY257" fmla="*/ 13090358 h 15135727"/>
              <a:gd name="connsiteX258" fmla="*/ 3102977 w 8128084"/>
              <a:gd name="connsiteY258" fmla="*/ 12974053 h 15135727"/>
              <a:gd name="connsiteX259" fmla="*/ 3043321 w 8128084"/>
              <a:gd name="connsiteY259" fmla="*/ 12836024 h 15135727"/>
              <a:gd name="connsiteX260" fmla="*/ 2849479 w 8128084"/>
              <a:gd name="connsiteY260" fmla="*/ 12815637 h 15135727"/>
              <a:gd name="connsiteX261" fmla="*/ 2815390 w 8128084"/>
              <a:gd name="connsiteY261" fmla="*/ 12777537 h 15135727"/>
              <a:gd name="connsiteX262" fmla="*/ 2887077 w 8128084"/>
              <a:gd name="connsiteY262" fmla="*/ 12586703 h 15135727"/>
              <a:gd name="connsiteX263" fmla="*/ 3153777 w 8128084"/>
              <a:gd name="connsiteY263" fmla="*/ 12516853 h 15135727"/>
              <a:gd name="connsiteX264" fmla="*/ 3239837 w 8128084"/>
              <a:gd name="connsiteY264" fmla="*/ 12311314 h 15135727"/>
              <a:gd name="connsiteX265" fmla="*/ 3104148 w 8128084"/>
              <a:gd name="connsiteY265" fmla="*/ 12320337 h 15135727"/>
              <a:gd name="connsiteX266" fmla="*/ 3040648 w 8128084"/>
              <a:gd name="connsiteY266" fmla="*/ 12320337 h 15135727"/>
              <a:gd name="connsiteX267" fmla="*/ 2956927 w 8128084"/>
              <a:gd name="connsiteY267" fmla="*/ 12237453 h 15135727"/>
              <a:gd name="connsiteX268" fmla="*/ 3007895 w 8128084"/>
              <a:gd name="connsiteY268" fmla="*/ 12079706 h 15135727"/>
              <a:gd name="connsiteX269" fmla="*/ 2810042 w 8128084"/>
              <a:gd name="connsiteY269" fmla="*/ 11954377 h 15135727"/>
              <a:gd name="connsiteX270" fmla="*/ 2863516 w 8128084"/>
              <a:gd name="connsiteY270" fmla="*/ 11694695 h 15135727"/>
              <a:gd name="connsiteX271" fmla="*/ 2817227 w 8128084"/>
              <a:gd name="connsiteY271" fmla="*/ 11507203 h 15135727"/>
              <a:gd name="connsiteX272" fmla="*/ 2911642 w 8128084"/>
              <a:gd name="connsiteY272" fmla="*/ 11454064 h 15135727"/>
              <a:gd name="connsiteX273" fmla="*/ 2988677 w 8128084"/>
              <a:gd name="connsiteY273" fmla="*/ 11494503 h 15135727"/>
              <a:gd name="connsiteX274" fmla="*/ 3011571 w 8128084"/>
              <a:gd name="connsiteY274" fmla="*/ 11454064 h 15135727"/>
              <a:gd name="connsiteX275" fmla="*/ 2850482 w 8128084"/>
              <a:gd name="connsiteY275" fmla="*/ 11381874 h 15135727"/>
              <a:gd name="connsiteX276" fmla="*/ 2993858 w 8128084"/>
              <a:gd name="connsiteY276" fmla="*/ 11266571 h 15135727"/>
              <a:gd name="connsiteX277" fmla="*/ 3007895 w 8128084"/>
              <a:gd name="connsiteY277" fmla="*/ 11189369 h 15135727"/>
              <a:gd name="connsiteX278" fmla="*/ 2874879 w 8128084"/>
              <a:gd name="connsiteY278" fmla="*/ 11179342 h 15135727"/>
              <a:gd name="connsiteX279" fmla="*/ 2919329 w 8128084"/>
              <a:gd name="connsiteY279" fmla="*/ 11023600 h 15135727"/>
              <a:gd name="connsiteX280" fmla="*/ 2887579 w 8128084"/>
              <a:gd name="connsiteY280" fmla="*/ 10924674 h 15135727"/>
              <a:gd name="connsiteX281" fmla="*/ 2760914 w 8128084"/>
              <a:gd name="connsiteY281" fmla="*/ 11065377 h 15135727"/>
              <a:gd name="connsiteX282" fmla="*/ 2667000 w 8128084"/>
              <a:gd name="connsiteY282" fmla="*/ 10969124 h 15135727"/>
              <a:gd name="connsiteX283" fmla="*/ 2607845 w 8128084"/>
              <a:gd name="connsiteY283" fmla="*/ 11071727 h 15135727"/>
              <a:gd name="connsiteX284" fmla="*/ 2526632 w 8128084"/>
              <a:gd name="connsiteY284" fmla="*/ 11117179 h 15135727"/>
              <a:gd name="connsiteX285" fmla="*/ 2410827 w 8128084"/>
              <a:gd name="connsiteY285" fmla="*/ 11100803 h 15135727"/>
              <a:gd name="connsiteX286" fmla="*/ 2334127 w 8128084"/>
              <a:gd name="connsiteY286" fmla="*/ 10996864 h 15135727"/>
              <a:gd name="connsiteX287" fmla="*/ 2358190 w 8128084"/>
              <a:gd name="connsiteY287" fmla="*/ 10732169 h 15135727"/>
              <a:gd name="connsiteX288" fmla="*/ 2372227 w 8128084"/>
              <a:gd name="connsiteY288" fmla="*/ 10689390 h 15135727"/>
              <a:gd name="connsiteX289" fmla="*/ 2533316 w 8128084"/>
              <a:gd name="connsiteY289" fmla="*/ 10574087 h 15135727"/>
              <a:gd name="connsiteX290" fmla="*/ 2598821 w 8128084"/>
              <a:gd name="connsiteY290" fmla="*/ 10684042 h 15135727"/>
              <a:gd name="connsiteX291" fmla="*/ 2683877 w 8128084"/>
              <a:gd name="connsiteY291" fmla="*/ 10745203 h 15135727"/>
              <a:gd name="connsiteX292" fmla="*/ 2767264 w 8128084"/>
              <a:gd name="connsiteY292" fmla="*/ 10684042 h 15135727"/>
              <a:gd name="connsiteX293" fmla="*/ 2646948 w 8128084"/>
              <a:gd name="connsiteY293" fmla="*/ 10515600 h 15135727"/>
              <a:gd name="connsiteX294" fmla="*/ 2815390 w 8128084"/>
              <a:gd name="connsiteY294" fmla="*/ 10395285 h 15135727"/>
              <a:gd name="connsiteX295" fmla="*/ 2899777 w 8128084"/>
              <a:gd name="connsiteY295" fmla="*/ 10453103 h 15135727"/>
              <a:gd name="connsiteX296" fmla="*/ 2899777 w 8128084"/>
              <a:gd name="connsiteY296" fmla="*/ 10586453 h 15135727"/>
              <a:gd name="connsiteX297" fmla="*/ 2982327 w 8128084"/>
              <a:gd name="connsiteY297" fmla="*/ 10459453 h 15135727"/>
              <a:gd name="connsiteX298" fmla="*/ 3080085 w 8128084"/>
              <a:gd name="connsiteY298" fmla="*/ 10419348 h 15135727"/>
              <a:gd name="connsiteX299" fmla="*/ 3248527 w 8128084"/>
              <a:gd name="connsiteY299" fmla="*/ 10539664 h 15135727"/>
              <a:gd name="connsiteX300" fmla="*/ 3320716 w 8128084"/>
              <a:gd name="connsiteY300" fmla="*/ 10659979 h 15135727"/>
              <a:gd name="connsiteX301" fmla="*/ 3465095 w 8128084"/>
              <a:gd name="connsiteY301" fmla="*/ 10659979 h 15135727"/>
              <a:gd name="connsiteX302" fmla="*/ 3441032 w 8128084"/>
              <a:gd name="connsiteY302" fmla="*/ 10491537 h 15135727"/>
              <a:gd name="connsiteX303" fmla="*/ 3356977 w 8128084"/>
              <a:gd name="connsiteY303" fmla="*/ 10408653 h 15135727"/>
              <a:gd name="connsiteX304" fmla="*/ 3348456 w 8128084"/>
              <a:gd name="connsiteY304" fmla="*/ 10282656 h 15135727"/>
              <a:gd name="connsiteX305" fmla="*/ 3198227 w 8128084"/>
              <a:gd name="connsiteY305" fmla="*/ 10319753 h 15135727"/>
              <a:gd name="connsiteX306" fmla="*/ 3152274 w 8128084"/>
              <a:gd name="connsiteY306" fmla="*/ 10250906 h 15135727"/>
              <a:gd name="connsiteX307" fmla="*/ 3176337 w 8128084"/>
              <a:gd name="connsiteY307" fmla="*/ 10178716 h 15135727"/>
              <a:gd name="connsiteX308" fmla="*/ 3104148 w 8128084"/>
              <a:gd name="connsiteY308" fmla="*/ 10154653 h 15135727"/>
              <a:gd name="connsiteX309" fmla="*/ 2975977 w 8128084"/>
              <a:gd name="connsiteY309" fmla="*/ 10167353 h 15135727"/>
              <a:gd name="connsiteX310" fmla="*/ 3007895 w 8128084"/>
              <a:gd name="connsiteY310" fmla="*/ 9962148 h 15135727"/>
              <a:gd name="connsiteX311" fmla="*/ 3176337 w 8128084"/>
              <a:gd name="connsiteY311" fmla="*/ 9889958 h 15135727"/>
              <a:gd name="connsiteX312" fmla="*/ 2959769 w 8128084"/>
              <a:gd name="connsiteY312" fmla="*/ 9504948 h 15135727"/>
              <a:gd name="connsiteX313" fmla="*/ 2791327 w 8128084"/>
              <a:gd name="connsiteY313" fmla="*/ 9456821 h 15135727"/>
              <a:gd name="connsiteX314" fmla="*/ 2574758 w 8128084"/>
              <a:gd name="connsiteY314" fmla="*/ 9336506 h 15135727"/>
              <a:gd name="connsiteX315" fmla="*/ 2671177 w 8128084"/>
              <a:gd name="connsiteY315" fmla="*/ 9189453 h 15135727"/>
              <a:gd name="connsiteX316" fmla="*/ 2684045 w 8128084"/>
              <a:gd name="connsiteY316" fmla="*/ 9109911 h 15135727"/>
              <a:gd name="connsiteX317" fmla="*/ 2580774 w 8128084"/>
              <a:gd name="connsiteY317" fmla="*/ 9069471 h 15135727"/>
              <a:gd name="connsiteX318" fmla="*/ 2546685 w 8128084"/>
              <a:gd name="connsiteY318" fmla="*/ 9051758 h 15135727"/>
              <a:gd name="connsiteX319" fmla="*/ 2436729 w 8128084"/>
              <a:gd name="connsiteY319" fmla="*/ 9056771 h 15135727"/>
              <a:gd name="connsiteX320" fmla="*/ 2372727 w 8128084"/>
              <a:gd name="connsiteY320" fmla="*/ 9259303 h 15135727"/>
              <a:gd name="connsiteX321" fmla="*/ 2261937 w 8128084"/>
              <a:gd name="connsiteY321" fmla="*/ 9168064 h 15135727"/>
              <a:gd name="connsiteX322" fmla="*/ 2237874 w 8128084"/>
              <a:gd name="connsiteY322" fmla="*/ 8999621 h 15135727"/>
              <a:gd name="connsiteX323" fmla="*/ 2079458 w 8128084"/>
              <a:gd name="connsiteY323" fmla="*/ 9020008 h 15135727"/>
              <a:gd name="connsiteX324" fmla="*/ 2026319 w 8128084"/>
              <a:gd name="connsiteY324" fmla="*/ 8827503 h 15135727"/>
              <a:gd name="connsiteX325" fmla="*/ 1833814 w 8128084"/>
              <a:gd name="connsiteY325" fmla="*/ 8822490 h 15135727"/>
              <a:gd name="connsiteX326" fmla="*/ 1705977 w 8128084"/>
              <a:gd name="connsiteY326" fmla="*/ 8941803 h 15135727"/>
              <a:gd name="connsiteX327" fmla="*/ 1693445 w 8128084"/>
              <a:gd name="connsiteY327" fmla="*/ 9048082 h 15135727"/>
              <a:gd name="connsiteX328" fmla="*/ 1575469 w 8128084"/>
              <a:gd name="connsiteY328" fmla="*/ 9099885 h 15135727"/>
              <a:gd name="connsiteX329" fmla="*/ 1477879 w 8128084"/>
              <a:gd name="connsiteY329" fmla="*/ 8936456 h 15135727"/>
              <a:gd name="connsiteX330" fmla="*/ 1347537 w 8128084"/>
              <a:gd name="connsiteY330" fmla="*/ 8879306 h 15135727"/>
              <a:gd name="connsiteX331" fmla="*/ 1220537 w 8128084"/>
              <a:gd name="connsiteY331" fmla="*/ 8799764 h 15135727"/>
              <a:gd name="connsiteX332" fmla="*/ 1106906 w 8128084"/>
              <a:gd name="connsiteY332" fmla="*/ 8783053 h 15135727"/>
              <a:gd name="connsiteX333" fmla="*/ 890337 w 8128084"/>
              <a:gd name="connsiteY333" fmla="*/ 8686800 h 15135727"/>
              <a:gd name="connsiteX334" fmla="*/ 649706 w 8128084"/>
              <a:gd name="connsiteY334" fmla="*/ 8662737 h 15135727"/>
              <a:gd name="connsiteX335" fmla="*/ 493127 w 8128084"/>
              <a:gd name="connsiteY335" fmla="*/ 8668753 h 15135727"/>
              <a:gd name="connsiteX336" fmla="*/ 385011 w 8128084"/>
              <a:gd name="connsiteY336" fmla="*/ 8566485 h 15135727"/>
              <a:gd name="connsiteX337" fmla="*/ 455027 w 8128084"/>
              <a:gd name="connsiteY337" fmla="*/ 8421103 h 15135727"/>
              <a:gd name="connsiteX338" fmla="*/ 577516 w 8128084"/>
              <a:gd name="connsiteY338" fmla="*/ 8373979 h 15135727"/>
              <a:gd name="connsiteX339" fmla="*/ 794085 w 8128084"/>
              <a:gd name="connsiteY339" fmla="*/ 8301790 h 15135727"/>
              <a:gd name="connsiteX340" fmla="*/ 745958 w 8128084"/>
              <a:gd name="connsiteY340" fmla="*/ 8133348 h 15135727"/>
              <a:gd name="connsiteX341" fmla="*/ 818148 w 8128084"/>
              <a:gd name="connsiteY341" fmla="*/ 7820527 h 15135727"/>
              <a:gd name="connsiteX342" fmla="*/ 697832 w 8128084"/>
              <a:gd name="connsiteY342" fmla="*/ 7820527 h 15135727"/>
              <a:gd name="connsiteX343" fmla="*/ 625642 w 8128084"/>
              <a:gd name="connsiteY343" fmla="*/ 7916779 h 15135727"/>
              <a:gd name="connsiteX344" fmla="*/ 457200 w 8128084"/>
              <a:gd name="connsiteY344" fmla="*/ 7820527 h 15135727"/>
              <a:gd name="connsiteX345" fmla="*/ 529390 w 8128084"/>
              <a:gd name="connsiteY345" fmla="*/ 7700211 h 15135727"/>
              <a:gd name="connsiteX346" fmla="*/ 715377 w 8128084"/>
              <a:gd name="connsiteY346" fmla="*/ 7748003 h 15135727"/>
              <a:gd name="connsiteX347" fmla="*/ 938464 w 8128084"/>
              <a:gd name="connsiteY347" fmla="*/ 7676148 h 15135727"/>
              <a:gd name="connsiteX348" fmla="*/ 1058779 w 8128084"/>
              <a:gd name="connsiteY348" fmla="*/ 7459579 h 15135727"/>
              <a:gd name="connsiteX349" fmla="*/ 1203158 w 8128084"/>
              <a:gd name="connsiteY349" fmla="*/ 7603958 h 15135727"/>
              <a:gd name="connsiteX350" fmla="*/ 1299411 w 8128084"/>
              <a:gd name="connsiteY350" fmla="*/ 7555832 h 15135727"/>
              <a:gd name="connsiteX351" fmla="*/ 1443790 w 8128084"/>
              <a:gd name="connsiteY351" fmla="*/ 7507706 h 15135727"/>
              <a:gd name="connsiteX352" fmla="*/ 1684421 w 8128084"/>
              <a:gd name="connsiteY352" fmla="*/ 7603958 h 15135727"/>
              <a:gd name="connsiteX353" fmla="*/ 1684421 w 8128084"/>
              <a:gd name="connsiteY353" fmla="*/ 7603958 h 15135727"/>
              <a:gd name="connsiteX354" fmla="*/ 1693277 w 8128084"/>
              <a:gd name="connsiteY354" fmla="*/ 7462253 h 15135727"/>
              <a:gd name="connsiteX355" fmla="*/ 1540042 w 8128084"/>
              <a:gd name="connsiteY355" fmla="*/ 7363327 h 15135727"/>
              <a:gd name="connsiteX356" fmla="*/ 1299411 w 8128084"/>
              <a:gd name="connsiteY356" fmla="*/ 7315200 h 15135727"/>
              <a:gd name="connsiteX357" fmla="*/ 1130969 w 8128084"/>
              <a:gd name="connsiteY357" fmla="*/ 7339264 h 15135727"/>
              <a:gd name="connsiteX358" fmla="*/ 1034716 w 8128084"/>
              <a:gd name="connsiteY358" fmla="*/ 7315200 h 15135727"/>
              <a:gd name="connsiteX359" fmla="*/ 982077 w 8128084"/>
              <a:gd name="connsiteY359" fmla="*/ 7113003 h 15135727"/>
              <a:gd name="connsiteX360" fmla="*/ 1155032 w 8128084"/>
              <a:gd name="connsiteY360" fmla="*/ 7050506 h 15135727"/>
              <a:gd name="connsiteX361" fmla="*/ 1155032 w 8128084"/>
              <a:gd name="connsiteY361" fmla="*/ 6930190 h 15135727"/>
              <a:gd name="connsiteX362" fmla="*/ 1155032 w 8128084"/>
              <a:gd name="connsiteY362" fmla="*/ 6761748 h 15135727"/>
              <a:gd name="connsiteX363" fmla="*/ 1203158 w 8128084"/>
              <a:gd name="connsiteY363" fmla="*/ 6617369 h 15135727"/>
              <a:gd name="connsiteX364" fmla="*/ 1409700 w 8128084"/>
              <a:gd name="connsiteY364" fmla="*/ 6517440 h 15135727"/>
              <a:gd name="connsiteX365" fmla="*/ 1443790 w 8128084"/>
              <a:gd name="connsiteY365" fmla="*/ 6328611 h 15135727"/>
              <a:gd name="connsiteX366" fmla="*/ 1419727 w 8128084"/>
              <a:gd name="connsiteY366" fmla="*/ 6208295 h 15135727"/>
              <a:gd name="connsiteX367" fmla="*/ 1275348 w 8128084"/>
              <a:gd name="connsiteY367" fmla="*/ 6304548 h 15135727"/>
              <a:gd name="connsiteX368" fmla="*/ 1178927 w 8128084"/>
              <a:gd name="connsiteY368" fmla="*/ 6281153 h 15135727"/>
              <a:gd name="connsiteX369" fmla="*/ 1242427 w 8128084"/>
              <a:gd name="connsiteY369" fmla="*/ 6173203 h 15135727"/>
              <a:gd name="connsiteX370" fmla="*/ 1323474 w 8128084"/>
              <a:gd name="connsiteY370" fmla="*/ 6015790 h 15135727"/>
              <a:gd name="connsiteX371" fmla="*/ 1597192 w 8128084"/>
              <a:gd name="connsiteY371" fmla="*/ 5941261 h 15135727"/>
              <a:gd name="connsiteX372" fmla="*/ 1527342 w 8128084"/>
              <a:gd name="connsiteY372" fmla="*/ 5833645 h 15135727"/>
              <a:gd name="connsiteX373" fmla="*/ 1395664 w 8128084"/>
              <a:gd name="connsiteY373" fmla="*/ 5824621 h 15135727"/>
              <a:gd name="connsiteX374" fmla="*/ 1179095 w 8128084"/>
              <a:gd name="connsiteY374" fmla="*/ 5799221 h 15135727"/>
              <a:gd name="connsiteX375" fmla="*/ 1153527 w 8128084"/>
              <a:gd name="connsiteY375" fmla="*/ 5919203 h 15135727"/>
              <a:gd name="connsiteX376" fmla="*/ 877637 w 8128084"/>
              <a:gd name="connsiteY376" fmla="*/ 5838658 h 15135727"/>
              <a:gd name="connsiteX377" fmla="*/ 697832 w 8128084"/>
              <a:gd name="connsiteY377" fmla="*/ 5606716 h 15135727"/>
              <a:gd name="connsiteX378" fmla="*/ 577516 w 8128084"/>
              <a:gd name="connsiteY378" fmla="*/ 5582653 h 15135727"/>
              <a:gd name="connsiteX379" fmla="*/ 613777 w 8128084"/>
              <a:gd name="connsiteY379" fmla="*/ 5696953 h 15135727"/>
              <a:gd name="connsiteX380" fmla="*/ 697832 w 8128084"/>
              <a:gd name="connsiteY380" fmla="*/ 5775158 h 15135727"/>
              <a:gd name="connsiteX381" fmla="*/ 556627 w 8128084"/>
              <a:gd name="connsiteY381" fmla="*/ 5862053 h 15135727"/>
              <a:gd name="connsiteX382" fmla="*/ 351924 w 8128084"/>
              <a:gd name="connsiteY382" fmla="*/ 5869071 h 15135727"/>
              <a:gd name="connsiteX383" fmla="*/ 314492 w 8128084"/>
              <a:gd name="connsiteY383" fmla="*/ 5702969 h 15135727"/>
              <a:gd name="connsiteX384" fmla="*/ 315495 w 8128084"/>
              <a:gd name="connsiteY384" fmla="*/ 5476040 h 15135727"/>
              <a:gd name="connsiteX385" fmla="*/ 144379 w 8128084"/>
              <a:gd name="connsiteY385" fmla="*/ 5459664 h 15135727"/>
              <a:gd name="connsiteX386" fmla="*/ 0 w 8128084"/>
              <a:gd name="connsiteY386" fmla="*/ 5462337 h 15135727"/>
              <a:gd name="connsiteX387" fmla="*/ 96253 w 8128084"/>
              <a:gd name="connsiteY387"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42827 w 8128084"/>
              <a:gd name="connsiteY202" fmla="*/ 14383753 h 15135727"/>
              <a:gd name="connsiteX203" fmla="*/ 4403558 w 8128084"/>
              <a:gd name="connsiteY203" fmla="*/ 14437895 h 15135727"/>
              <a:gd name="connsiteX204" fmla="*/ 4340058 w 8128084"/>
              <a:gd name="connsiteY204" fmla="*/ 14475995 h 15135727"/>
              <a:gd name="connsiteX205" fmla="*/ 4303127 w 8128084"/>
              <a:gd name="connsiteY205" fmla="*/ 14364703 h 15135727"/>
              <a:gd name="connsiteX206" fmla="*/ 4276892 w 8128084"/>
              <a:gd name="connsiteY206" fmla="*/ 14296190 h 15135727"/>
              <a:gd name="connsiteX207" fmla="*/ 4235116 w 8128084"/>
              <a:gd name="connsiteY207" fmla="*/ 14341642 h 15135727"/>
              <a:gd name="connsiteX208" fmla="*/ 4141715 w 8128084"/>
              <a:gd name="connsiteY208" fmla="*/ 14228553 h 15135727"/>
              <a:gd name="connsiteX209" fmla="*/ 4137527 w 8128084"/>
              <a:gd name="connsiteY209" fmla="*/ 14364369 h 15135727"/>
              <a:gd name="connsiteX210" fmla="*/ 4053480 w 8128084"/>
              <a:gd name="connsiteY210" fmla="*/ 14383698 h 15135727"/>
              <a:gd name="connsiteX211" fmla="*/ 3968574 w 8128084"/>
              <a:gd name="connsiteY211" fmla="*/ 14339441 h 15135727"/>
              <a:gd name="connsiteX212" fmla="*/ 3915945 w 8128084"/>
              <a:gd name="connsiteY212" fmla="*/ 14226202 h 15135727"/>
              <a:gd name="connsiteX213" fmla="*/ 3806222 w 8128084"/>
              <a:gd name="connsiteY213" fmla="*/ 14361396 h 15135727"/>
              <a:gd name="connsiteX214" fmla="*/ 3647641 w 8128084"/>
              <a:gd name="connsiteY214" fmla="*/ 14427897 h 15135727"/>
              <a:gd name="connsiteX215" fmla="*/ 3625850 w 8128084"/>
              <a:gd name="connsiteY215" fmla="*/ 14616364 h 15135727"/>
              <a:gd name="connsiteX216" fmla="*/ 3513221 w 8128084"/>
              <a:gd name="connsiteY216" fmla="*/ 14726653 h 15135727"/>
              <a:gd name="connsiteX217" fmla="*/ 3583071 w 8128084"/>
              <a:gd name="connsiteY217" fmla="*/ 14832932 h 15135727"/>
              <a:gd name="connsiteX218" fmla="*/ 3633537 w 8128084"/>
              <a:gd name="connsiteY218" fmla="*/ 14967285 h 15135727"/>
              <a:gd name="connsiteX219" fmla="*/ 3609474 w 8128084"/>
              <a:gd name="connsiteY219" fmla="*/ 15087600 h 15135727"/>
              <a:gd name="connsiteX220" fmla="*/ 3479132 w 8128084"/>
              <a:gd name="connsiteY220" fmla="*/ 14975974 h 15135727"/>
              <a:gd name="connsiteX221" fmla="*/ 3304340 w 8128084"/>
              <a:gd name="connsiteY221" fmla="*/ 14949237 h 15135727"/>
              <a:gd name="connsiteX222" fmla="*/ 3261227 w 8128084"/>
              <a:gd name="connsiteY222" fmla="*/ 14787145 h 15135727"/>
              <a:gd name="connsiteX223" fmla="*/ 3128211 w 8128084"/>
              <a:gd name="connsiteY223" fmla="*/ 14919158 h 15135727"/>
              <a:gd name="connsiteX224" fmla="*/ 3090277 w 8128084"/>
              <a:gd name="connsiteY224" fmla="*/ 15075903 h 15135727"/>
              <a:gd name="connsiteX225" fmla="*/ 2959769 w 8128084"/>
              <a:gd name="connsiteY225" fmla="*/ 15135727 h 15135727"/>
              <a:gd name="connsiteX226" fmla="*/ 2891256 w 8128084"/>
              <a:gd name="connsiteY226" fmla="*/ 14945895 h 15135727"/>
              <a:gd name="connsiteX227" fmla="*/ 2829927 w 8128084"/>
              <a:gd name="connsiteY227" fmla="*/ 14872703 h 15135727"/>
              <a:gd name="connsiteX228" fmla="*/ 2887579 w 8128084"/>
              <a:gd name="connsiteY228" fmla="*/ 14774779 h 15135727"/>
              <a:gd name="connsiteX229" fmla="*/ 2779127 w 8128084"/>
              <a:gd name="connsiteY229" fmla="*/ 14694903 h 15135727"/>
              <a:gd name="connsiteX230" fmla="*/ 2839453 w 8128084"/>
              <a:gd name="connsiteY230" fmla="*/ 14582274 h 15135727"/>
              <a:gd name="connsiteX231" fmla="*/ 2935706 w 8128084"/>
              <a:gd name="connsiteY231" fmla="*/ 14510085 h 15135727"/>
              <a:gd name="connsiteX232" fmla="*/ 2948406 w 8128084"/>
              <a:gd name="connsiteY232" fmla="*/ 14554535 h 15135727"/>
              <a:gd name="connsiteX233" fmla="*/ 2855327 w 8128084"/>
              <a:gd name="connsiteY233" fmla="*/ 14371053 h 15135727"/>
              <a:gd name="connsiteX234" fmla="*/ 3014077 w 8128084"/>
              <a:gd name="connsiteY234" fmla="*/ 14447253 h 15135727"/>
              <a:gd name="connsiteX235" fmla="*/ 3029285 w 8128084"/>
              <a:gd name="connsiteY235" fmla="*/ 14363032 h 15135727"/>
              <a:gd name="connsiteX236" fmla="*/ 3152274 w 8128084"/>
              <a:gd name="connsiteY236" fmla="*/ 14341642 h 15135727"/>
              <a:gd name="connsiteX237" fmla="*/ 3226135 w 8128084"/>
              <a:gd name="connsiteY237" fmla="*/ 14269453 h 15135727"/>
              <a:gd name="connsiteX238" fmla="*/ 3152274 w 8128084"/>
              <a:gd name="connsiteY238" fmla="*/ 14197264 h 15135727"/>
              <a:gd name="connsiteX239" fmla="*/ 3152274 w 8128084"/>
              <a:gd name="connsiteY239" fmla="*/ 14052885 h 15135727"/>
              <a:gd name="connsiteX240" fmla="*/ 3086435 w 8128084"/>
              <a:gd name="connsiteY240" fmla="*/ 14037845 h 15135727"/>
              <a:gd name="connsiteX241" fmla="*/ 3056021 w 8128084"/>
              <a:gd name="connsiteY241" fmla="*/ 14153148 h 15135727"/>
              <a:gd name="connsiteX242" fmla="*/ 2935706 w 8128084"/>
              <a:gd name="connsiteY242" fmla="*/ 14076948 h 15135727"/>
              <a:gd name="connsiteX243" fmla="*/ 2863516 w 8128084"/>
              <a:gd name="connsiteY243" fmla="*/ 14093324 h 15135727"/>
              <a:gd name="connsiteX244" fmla="*/ 2804527 w 8128084"/>
              <a:gd name="connsiteY244" fmla="*/ 14218653 h 15135727"/>
              <a:gd name="connsiteX245" fmla="*/ 2719137 w 8128084"/>
              <a:gd name="connsiteY245" fmla="*/ 14197264 h 15135727"/>
              <a:gd name="connsiteX246" fmla="*/ 2653298 w 8128084"/>
              <a:gd name="connsiteY246" fmla="*/ 14248064 h 15135727"/>
              <a:gd name="connsiteX247" fmla="*/ 2560721 w 8128084"/>
              <a:gd name="connsiteY247" fmla="*/ 14150474 h 15135727"/>
              <a:gd name="connsiteX248" fmla="*/ 2436729 w 8128084"/>
              <a:gd name="connsiteY248" fmla="*/ 13804566 h 15135727"/>
              <a:gd name="connsiteX249" fmla="*/ 2550527 w 8128084"/>
              <a:gd name="connsiteY249" fmla="*/ 13805903 h 15135727"/>
              <a:gd name="connsiteX250" fmla="*/ 2729498 w 8128084"/>
              <a:gd name="connsiteY250" fmla="*/ 13812253 h 15135727"/>
              <a:gd name="connsiteX251" fmla="*/ 2633077 w 8128084"/>
              <a:gd name="connsiteY251" fmla="*/ 13755103 h 15135727"/>
              <a:gd name="connsiteX252" fmla="*/ 2553369 w 8128084"/>
              <a:gd name="connsiteY252" fmla="*/ 13475369 h 15135727"/>
              <a:gd name="connsiteX253" fmla="*/ 2658645 w 8128084"/>
              <a:gd name="connsiteY253" fmla="*/ 13224711 h 15135727"/>
              <a:gd name="connsiteX254" fmla="*/ 2719137 w 8128084"/>
              <a:gd name="connsiteY254" fmla="*/ 13042232 h 15135727"/>
              <a:gd name="connsiteX255" fmla="*/ 2791327 w 8128084"/>
              <a:gd name="connsiteY255" fmla="*/ 12945979 h 15135727"/>
              <a:gd name="connsiteX256" fmla="*/ 2969627 w 8128084"/>
              <a:gd name="connsiteY256" fmla="*/ 12929603 h 15135727"/>
              <a:gd name="connsiteX257" fmla="*/ 3031958 w 8128084"/>
              <a:gd name="connsiteY257" fmla="*/ 13090358 h 15135727"/>
              <a:gd name="connsiteX258" fmla="*/ 3102977 w 8128084"/>
              <a:gd name="connsiteY258" fmla="*/ 12974053 h 15135727"/>
              <a:gd name="connsiteX259" fmla="*/ 3043321 w 8128084"/>
              <a:gd name="connsiteY259" fmla="*/ 12836024 h 15135727"/>
              <a:gd name="connsiteX260" fmla="*/ 2849479 w 8128084"/>
              <a:gd name="connsiteY260" fmla="*/ 12815637 h 15135727"/>
              <a:gd name="connsiteX261" fmla="*/ 2815390 w 8128084"/>
              <a:gd name="connsiteY261" fmla="*/ 12777537 h 15135727"/>
              <a:gd name="connsiteX262" fmla="*/ 2887077 w 8128084"/>
              <a:gd name="connsiteY262" fmla="*/ 12586703 h 15135727"/>
              <a:gd name="connsiteX263" fmla="*/ 3153777 w 8128084"/>
              <a:gd name="connsiteY263" fmla="*/ 12516853 h 15135727"/>
              <a:gd name="connsiteX264" fmla="*/ 3239837 w 8128084"/>
              <a:gd name="connsiteY264" fmla="*/ 12311314 h 15135727"/>
              <a:gd name="connsiteX265" fmla="*/ 3104148 w 8128084"/>
              <a:gd name="connsiteY265" fmla="*/ 12320337 h 15135727"/>
              <a:gd name="connsiteX266" fmla="*/ 3040648 w 8128084"/>
              <a:gd name="connsiteY266" fmla="*/ 12320337 h 15135727"/>
              <a:gd name="connsiteX267" fmla="*/ 2956927 w 8128084"/>
              <a:gd name="connsiteY267" fmla="*/ 12237453 h 15135727"/>
              <a:gd name="connsiteX268" fmla="*/ 3007895 w 8128084"/>
              <a:gd name="connsiteY268" fmla="*/ 12079706 h 15135727"/>
              <a:gd name="connsiteX269" fmla="*/ 2810042 w 8128084"/>
              <a:gd name="connsiteY269" fmla="*/ 11954377 h 15135727"/>
              <a:gd name="connsiteX270" fmla="*/ 2863516 w 8128084"/>
              <a:gd name="connsiteY270" fmla="*/ 11694695 h 15135727"/>
              <a:gd name="connsiteX271" fmla="*/ 2817227 w 8128084"/>
              <a:gd name="connsiteY271" fmla="*/ 11507203 h 15135727"/>
              <a:gd name="connsiteX272" fmla="*/ 2911642 w 8128084"/>
              <a:gd name="connsiteY272" fmla="*/ 11454064 h 15135727"/>
              <a:gd name="connsiteX273" fmla="*/ 2988677 w 8128084"/>
              <a:gd name="connsiteY273" fmla="*/ 11494503 h 15135727"/>
              <a:gd name="connsiteX274" fmla="*/ 3011571 w 8128084"/>
              <a:gd name="connsiteY274" fmla="*/ 11454064 h 15135727"/>
              <a:gd name="connsiteX275" fmla="*/ 2850482 w 8128084"/>
              <a:gd name="connsiteY275" fmla="*/ 11381874 h 15135727"/>
              <a:gd name="connsiteX276" fmla="*/ 2993858 w 8128084"/>
              <a:gd name="connsiteY276" fmla="*/ 11266571 h 15135727"/>
              <a:gd name="connsiteX277" fmla="*/ 3007895 w 8128084"/>
              <a:gd name="connsiteY277" fmla="*/ 11189369 h 15135727"/>
              <a:gd name="connsiteX278" fmla="*/ 2874879 w 8128084"/>
              <a:gd name="connsiteY278" fmla="*/ 11179342 h 15135727"/>
              <a:gd name="connsiteX279" fmla="*/ 2919329 w 8128084"/>
              <a:gd name="connsiteY279" fmla="*/ 11023600 h 15135727"/>
              <a:gd name="connsiteX280" fmla="*/ 2887579 w 8128084"/>
              <a:gd name="connsiteY280" fmla="*/ 10924674 h 15135727"/>
              <a:gd name="connsiteX281" fmla="*/ 2760914 w 8128084"/>
              <a:gd name="connsiteY281" fmla="*/ 11065377 h 15135727"/>
              <a:gd name="connsiteX282" fmla="*/ 2667000 w 8128084"/>
              <a:gd name="connsiteY282" fmla="*/ 10969124 h 15135727"/>
              <a:gd name="connsiteX283" fmla="*/ 2607845 w 8128084"/>
              <a:gd name="connsiteY283" fmla="*/ 11071727 h 15135727"/>
              <a:gd name="connsiteX284" fmla="*/ 2526632 w 8128084"/>
              <a:gd name="connsiteY284" fmla="*/ 11117179 h 15135727"/>
              <a:gd name="connsiteX285" fmla="*/ 2410827 w 8128084"/>
              <a:gd name="connsiteY285" fmla="*/ 11100803 h 15135727"/>
              <a:gd name="connsiteX286" fmla="*/ 2334127 w 8128084"/>
              <a:gd name="connsiteY286" fmla="*/ 10996864 h 15135727"/>
              <a:gd name="connsiteX287" fmla="*/ 2358190 w 8128084"/>
              <a:gd name="connsiteY287" fmla="*/ 10732169 h 15135727"/>
              <a:gd name="connsiteX288" fmla="*/ 2372227 w 8128084"/>
              <a:gd name="connsiteY288" fmla="*/ 10689390 h 15135727"/>
              <a:gd name="connsiteX289" fmla="*/ 2533316 w 8128084"/>
              <a:gd name="connsiteY289" fmla="*/ 10574087 h 15135727"/>
              <a:gd name="connsiteX290" fmla="*/ 2598821 w 8128084"/>
              <a:gd name="connsiteY290" fmla="*/ 10684042 h 15135727"/>
              <a:gd name="connsiteX291" fmla="*/ 2683877 w 8128084"/>
              <a:gd name="connsiteY291" fmla="*/ 10745203 h 15135727"/>
              <a:gd name="connsiteX292" fmla="*/ 2767264 w 8128084"/>
              <a:gd name="connsiteY292" fmla="*/ 10684042 h 15135727"/>
              <a:gd name="connsiteX293" fmla="*/ 2646948 w 8128084"/>
              <a:gd name="connsiteY293" fmla="*/ 10515600 h 15135727"/>
              <a:gd name="connsiteX294" fmla="*/ 2815390 w 8128084"/>
              <a:gd name="connsiteY294" fmla="*/ 10395285 h 15135727"/>
              <a:gd name="connsiteX295" fmla="*/ 2899777 w 8128084"/>
              <a:gd name="connsiteY295" fmla="*/ 10453103 h 15135727"/>
              <a:gd name="connsiteX296" fmla="*/ 2899777 w 8128084"/>
              <a:gd name="connsiteY296" fmla="*/ 10586453 h 15135727"/>
              <a:gd name="connsiteX297" fmla="*/ 2982327 w 8128084"/>
              <a:gd name="connsiteY297" fmla="*/ 10459453 h 15135727"/>
              <a:gd name="connsiteX298" fmla="*/ 3080085 w 8128084"/>
              <a:gd name="connsiteY298" fmla="*/ 10419348 h 15135727"/>
              <a:gd name="connsiteX299" fmla="*/ 3248527 w 8128084"/>
              <a:gd name="connsiteY299" fmla="*/ 10539664 h 15135727"/>
              <a:gd name="connsiteX300" fmla="*/ 3320716 w 8128084"/>
              <a:gd name="connsiteY300" fmla="*/ 10659979 h 15135727"/>
              <a:gd name="connsiteX301" fmla="*/ 3465095 w 8128084"/>
              <a:gd name="connsiteY301" fmla="*/ 10659979 h 15135727"/>
              <a:gd name="connsiteX302" fmla="*/ 3441032 w 8128084"/>
              <a:gd name="connsiteY302" fmla="*/ 10491537 h 15135727"/>
              <a:gd name="connsiteX303" fmla="*/ 3356977 w 8128084"/>
              <a:gd name="connsiteY303" fmla="*/ 10408653 h 15135727"/>
              <a:gd name="connsiteX304" fmla="*/ 3348456 w 8128084"/>
              <a:gd name="connsiteY304" fmla="*/ 10282656 h 15135727"/>
              <a:gd name="connsiteX305" fmla="*/ 3198227 w 8128084"/>
              <a:gd name="connsiteY305" fmla="*/ 10319753 h 15135727"/>
              <a:gd name="connsiteX306" fmla="*/ 3152274 w 8128084"/>
              <a:gd name="connsiteY306" fmla="*/ 10250906 h 15135727"/>
              <a:gd name="connsiteX307" fmla="*/ 3176337 w 8128084"/>
              <a:gd name="connsiteY307" fmla="*/ 10178716 h 15135727"/>
              <a:gd name="connsiteX308" fmla="*/ 3104148 w 8128084"/>
              <a:gd name="connsiteY308" fmla="*/ 10154653 h 15135727"/>
              <a:gd name="connsiteX309" fmla="*/ 2975977 w 8128084"/>
              <a:gd name="connsiteY309" fmla="*/ 10167353 h 15135727"/>
              <a:gd name="connsiteX310" fmla="*/ 3007895 w 8128084"/>
              <a:gd name="connsiteY310" fmla="*/ 9962148 h 15135727"/>
              <a:gd name="connsiteX311" fmla="*/ 3176337 w 8128084"/>
              <a:gd name="connsiteY311" fmla="*/ 9889958 h 15135727"/>
              <a:gd name="connsiteX312" fmla="*/ 2959769 w 8128084"/>
              <a:gd name="connsiteY312" fmla="*/ 9504948 h 15135727"/>
              <a:gd name="connsiteX313" fmla="*/ 2791327 w 8128084"/>
              <a:gd name="connsiteY313" fmla="*/ 9456821 h 15135727"/>
              <a:gd name="connsiteX314" fmla="*/ 2574758 w 8128084"/>
              <a:gd name="connsiteY314" fmla="*/ 9336506 h 15135727"/>
              <a:gd name="connsiteX315" fmla="*/ 2671177 w 8128084"/>
              <a:gd name="connsiteY315" fmla="*/ 9189453 h 15135727"/>
              <a:gd name="connsiteX316" fmla="*/ 2684045 w 8128084"/>
              <a:gd name="connsiteY316" fmla="*/ 9109911 h 15135727"/>
              <a:gd name="connsiteX317" fmla="*/ 2580774 w 8128084"/>
              <a:gd name="connsiteY317" fmla="*/ 9069471 h 15135727"/>
              <a:gd name="connsiteX318" fmla="*/ 2546685 w 8128084"/>
              <a:gd name="connsiteY318" fmla="*/ 9051758 h 15135727"/>
              <a:gd name="connsiteX319" fmla="*/ 2436729 w 8128084"/>
              <a:gd name="connsiteY319" fmla="*/ 9056771 h 15135727"/>
              <a:gd name="connsiteX320" fmla="*/ 2372727 w 8128084"/>
              <a:gd name="connsiteY320" fmla="*/ 9259303 h 15135727"/>
              <a:gd name="connsiteX321" fmla="*/ 2261937 w 8128084"/>
              <a:gd name="connsiteY321" fmla="*/ 9168064 h 15135727"/>
              <a:gd name="connsiteX322" fmla="*/ 2237874 w 8128084"/>
              <a:gd name="connsiteY322" fmla="*/ 8999621 h 15135727"/>
              <a:gd name="connsiteX323" fmla="*/ 2079458 w 8128084"/>
              <a:gd name="connsiteY323" fmla="*/ 9020008 h 15135727"/>
              <a:gd name="connsiteX324" fmla="*/ 2026319 w 8128084"/>
              <a:gd name="connsiteY324" fmla="*/ 8827503 h 15135727"/>
              <a:gd name="connsiteX325" fmla="*/ 1833814 w 8128084"/>
              <a:gd name="connsiteY325" fmla="*/ 8822490 h 15135727"/>
              <a:gd name="connsiteX326" fmla="*/ 1705977 w 8128084"/>
              <a:gd name="connsiteY326" fmla="*/ 8941803 h 15135727"/>
              <a:gd name="connsiteX327" fmla="*/ 1693445 w 8128084"/>
              <a:gd name="connsiteY327" fmla="*/ 9048082 h 15135727"/>
              <a:gd name="connsiteX328" fmla="*/ 1575469 w 8128084"/>
              <a:gd name="connsiteY328" fmla="*/ 9099885 h 15135727"/>
              <a:gd name="connsiteX329" fmla="*/ 1477879 w 8128084"/>
              <a:gd name="connsiteY329" fmla="*/ 8936456 h 15135727"/>
              <a:gd name="connsiteX330" fmla="*/ 1347537 w 8128084"/>
              <a:gd name="connsiteY330" fmla="*/ 8879306 h 15135727"/>
              <a:gd name="connsiteX331" fmla="*/ 1220537 w 8128084"/>
              <a:gd name="connsiteY331" fmla="*/ 8799764 h 15135727"/>
              <a:gd name="connsiteX332" fmla="*/ 1106906 w 8128084"/>
              <a:gd name="connsiteY332" fmla="*/ 8783053 h 15135727"/>
              <a:gd name="connsiteX333" fmla="*/ 890337 w 8128084"/>
              <a:gd name="connsiteY333" fmla="*/ 8686800 h 15135727"/>
              <a:gd name="connsiteX334" fmla="*/ 649706 w 8128084"/>
              <a:gd name="connsiteY334" fmla="*/ 8662737 h 15135727"/>
              <a:gd name="connsiteX335" fmla="*/ 493127 w 8128084"/>
              <a:gd name="connsiteY335" fmla="*/ 8668753 h 15135727"/>
              <a:gd name="connsiteX336" fmla="*/ 385011 w 8128084"/>
              <a:gd name="connsiteY336" fmla="*/ 8566485 h 15135727"/>
              <a:gd name="connsiteX337" fmla="*/ 455027 w 8128084"/>
              <a:gd name="connsiteY337" fmla="*/ 8421103 h 15135727"/>
              <a:gd name="connsiteX338" fmla="*/ 577516 w 8128084"/>
              <a:gd name="connsiteY338" fmla="*/ 8373979 h 15135727"/>
              <a:gd name="connsiteX339" fmla="*/ 794085 w 8128084"/>
              <a:gd name="connsiteY339" fmla="*/ 8301790 h 15135727"/>
              <a:gd name="connsiteX340" fmla="*/ 745958 w 8128084"/>
              <a:gd name="connsiteY340" fmla="*/ 8133348 h 15135727"/>
              <a:gd name="connsiteX341" fmla="*/ 818148 w 8128084"/>
              <a:gd name="connsiteY341" fmla="*/ 7820527 h 15135727"/>
              <a:gd name="connsiteX342" fmla="*/ 697832 w 8128084"/>
              <a:gd name="connsiteY342" fmla="*/ 7820527 h 15135727"/>
              <a:gd name="connsiteX343" fmla="*/ 625642 w 8128084"/>
              <a:gd name="connsiteY343" fmla="*/ 7916779 h 15135727"/>
              <a:gd name="connsiteX344" fmla="*/ 457200 w 8128084"/>
              <a:gd name="connsiteY344" fmla="*/ 7820527 h 15135727"/>
              <a:gd name="connsiteX345" fmla="*/ 529390 w 8128084"/>
              <a:gd name="connsiteY345" fmla="*/ 7700211 h 15135727"/>
              <a:gd name="connsiteX346" fmla="*/ 715377 w 8128084"/>
              <a:gd name="connsiteY346" fmla="*/ 7748003 h 15135727"/>
              <a:gd name="connsiteX347" fmla="*/ 938464 w 8128084"/>
              <a:gd name="connsiteY347" fmla="*/ 7676148 h 15135727"/>
              <a:gd name="connsiteX348" fmla="*/ 1058779 w 8128084"/>
              <a:gd name="connsiteY348" fmla="*/ 7459579 h 15135727"/>
              <a:gd name="connsiteX349" fmla="*/ 1203158 w 8128084"/>
              <a:gd name="connsiteY349" fmla="*/ 7603958 h 15135727"/>
              <a:gd name="connsiteX350" fmla="*/ 1299411 w 8128084"/>
              <a:gd name="connsiteY350" fmla="*/ 7555832 h 15135727"/>
              <a:gd name="connsiteX351" fmla="*/ 1443790 w 8128084"/>
              <a:gd name="connsiteY351" fmla="*/ 7507706 h 15135727"/>
              <a:gd name="connsiteX352" fmla="*/ 1684421 w 8128084"/>
              <a:gd name="connsiteY352" fmla="*/ 7603958 h 15135727"/>
              <a:gd name="connsiteX353" fmla="*/ 1684421 w 8128084"/>
              <a:gd name="connsiteY353" fmla="*/ 7603958 h 15135727"/>
              <a:gd name="connsiteX354" fmla="*/ 1693277 w 8128084"/>
              <a:gd name="connsiteY354" fmla="*/ 7462253 h 15135727"/>
              <a:gd name="connsiteX355" fmla="*/ 1540042 w 8128084"/>
              <a:gd name="connsiteY355" fmla="*/ 7363327 h 15135727"/>
              <a:gd name="connsiteX356" fmla="*/ 1299411 w 8128084"/>
              <a:gd name="connsiteY356" fmla="*/ 7315200 h 15135727"/>
              <a:gd name="connsiteX357" fmla="*/ 1130969 w 8128084"/>
              <a:gd name="connsiteY357" fmla="*/ 7339264 h 15135727"/>
              <a:gd name="connsiteX358" fmla="*/ 1034716 w 8128084"/>
              <a:gd name="connsiteY358" fmla="*/ 7315200 h 15135727"/>
              <a:gd name="connsiteX359" fmla="*/ 982077 w 8128084"/>
              <a:gd name="connsiteY359" fmla="*/ 7113003 h 15135727"/>
              <a:gd name="connsiteX360" fmla="*/ 1155032 w 8128084"/>
              <a:gd name="connsiteY360" fmla="*/ 7050506 h 15135727"/>
              <a:gd name="connsiteX361" fmla="*/ 1155032 w 8128084"/>
              <a:gd name="connsiteY361" fmla="*/ 6930190 h 15135727"/>
              <a:gd name="connsiteX362" fmla="*/ 1155032 w 8128084"/>
              <a:gd name="connsiteY362" fmla="*/ 6761748 h 15135727"/>
              <a:gd name="connsiteX363" fmla="*/ 1203158 w 8128084"/>
              <a:gd name="connsiteY363" fmla="*/ 6617369 h 15135727"/>
              <a:gd name="connsiteX364" fmla="*/ 1409700 w 8128084"/>
              <a:gd name="connsiteY364" fmla="*/ 6517440 h 15135727"/>
              <a:gd name="connsiteX365" fmla="*/ 1443790 w 8128084"/>
              <a:gd name="connsiteY365" fmla="*/ 6328611 h 15135727"/>
              <a:gd name="connsiteX366" fmla="*/ 1419727 w 8128084"/>
              <a:gd name="connsiteY366" fmla="*/ 6208295 h 15135727"/>
              <a:gd name="connsiteX367" fmla="*/ 1275348 w 8128084"/>
              <a:gd name="connsiteY367" fmla="*/ 6304548 h 15135727"/>
              <a:gd name="connsiteX368" fmla="*/ 1178927 w 8128084"/>
              <a:gd name="connsiteY368" fmla="*/ 6281153 h 15135727"/>
              <a:gd name="connsiteX369" fmla="*/ 1242427 w 8128084"/>
              <a:gd name="connsiteY369" fmla="*/ 6173203 h 15135727"/>
              <a:gd name="connsiteX370" fmla="*/ 1323474 w 8128084"/>
              <a:gd name="connsiteY370" fmla="*/ 6015790 h 15135727"/>
              <a:gd name="connsiteX371" fmla="*/ 1597192 w 8128084"/>
              <a:gd name="connsiteY371" fmla="*/ 5941261 h 15135727"/>
              <a:gd name="connsiteX372" fmla="*/ 1527342 w 8128084"/>
              <a:gd name="connsiteY372" fmla="*/ 5833645 h 15135727"/>
              <a:gd name="connsiteX373" fmla="*/ 1395664 w 8128084"/>
              <a:gd name="connsiteY373" fmla="*/ 5824621 h 15135727"/>
              <a:gd name="connsiteX374" fmla="*/ 1179095 w 8128084"/>
              <a:gd name="connsiteY374" fmla="*/ 5799221 h 15135727"/>
              <a:gd name="connsiteX375" fmla="*/ 1153527 w 8128084"/>
              <a:gd name="connsiteY375" fmla="*/ 5919203 h 15135727"/>
              <a:gd name="connsiteX376" fmla="*/ 877637 w 8128084"/>
              <a:gd name="connsiteY376" fmla="*/ 5838658 h 15135727"/>
              <a:gd name="connsiteX377" fmla="*/ 697832 w 8128084"/>
              <a:gd name="connsiteY377" fmla="*/ 5606716 h 15135727"/>
              <a:gd name="connsiteX378" fmla="*/ 577516 w 8128084"/>
              <a:gd name="connsiteY378" fmla="*/ 5582653 h 15135727"/>
              <a:gd name="connsiteX379" fmla="*/ 613777 w 8128084"/>
              <a:gd name="connsiteY379" fmla="*/ 5696953 h 15135727"/>
              <a:gd name="connsiteX380" fmla="*/ 697832 w 8128084"/>
              <a:gd name="connsiteY380" fmla="*/ 5775158 h 15135727"/>
              <a:gd name="connsiteX381" fmla="*/ 556627 w 8128084"/>
              <a:gd name="connsiteY381" fmla="*/ 5862053 h 15135727"/>
              <a:gd name="connsiteX382" fmla="*/ 351924 w 8128084"/>
              <a:gd name="connsiteY382" fmla="*/ 5869071 h 15135727"/>
              <a:gd name="connsiteX383" fmla="*/ 314492 w 8128084"/>
              <a:gd name="connsiteY383" fmla="*/ 5702969 h 15135727"/>
              <a:gd name="connsiteX384" fmla="*/ 315495 w 8128084"/>
              <a:gd name="connsiteY384" fmla="*/ 5476040 h 15135727"/>
              <a:gd name="connsiteX385" fmla="*/ 144379 w 8128084"/>
              <a:gd name="connsiteY385" fmla="*/ 5459664 h 15135727"/>
              <a:gd name="connsiteX386" fmla="*/ 0 w 8128084"/>
              <a:gd name="connsiteY386" fmla="*/ 5462337 h 15135727"/>
              <a:gd name="connsiteX387" fmla="*/ 96253 w 8128084"/>
              <a:gd name="connsiteY387"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42827 w 8128084"/>
              <a:gd name="connsiteY202" fmla="*/ 14383753 h 15135727"/>
              <a:gd name="connsiteX203" fmla="*/ 4403558 w 8128084"/>
              <a:gd name="connsiteY203" fmla="*/ 14437895 h 15135727"/>
              <a:gd name="connsiteX204" fmla="*/ 4340058 w 8128084"/>
              <a:gd name="connsiteY204" fmla="*/ 14475995 h 15135727"/>
              <a:gd name="connsiteX205" fmla="*/ 4303127 w 8128084"/>
              <a:gd name="connsiteY205" fmla="*/ 14364703 h 15135727"/>
              <a:gd name="connsiteX206" fmla="*/ 4276892 w 8128084"/>
              <a:gd name="connsiteY206" fmla="*/ 14296190 h 15135727"/>
              <a:gd name="connsiteX207" fmla="*/ 4235116 w 8128084"/>
              <a:gd name="connsiteY207" fmla="*/ 14341642 h 15135727"/>
              <a:gd name="connsiteX208" fmla="*/ 4141715 w 8128084"/>
              <a:gd name="connsiteY208" fmla="*/ 14228553 h 15135727"/>
              <a:gd name="connsiteX209" fmla="*/ 4137527 w 8128084"/>
              <a:gd name="connsiteY209" fmla="*/ 14364369 h 15135727"/>
              <a:gd name="connsiteX210" fmla="*/ 3917719 w 8128084"/>
              <a:gd name="connsiteY210" fmla="*/ 14426123 h 15135727"/>
              <a:gd name="connsiteX211" fmla="*/ 3968574 w 8128084"/>
              <a:gd name="connsiteY211" fmla="*/ 14339441 h 15135727"/>
              <a:gd name="connsiteX212" fmla="*/ 3915945 w 8128084"/>
              <a:gd name="connsiteY212" fmla="*/ 14226202 h 15135727"/>
              <a:gd name="connsiteX213" fmla="*/ 3806222 w 8128084"/>
              <a:gd name="connsiteY213" fmla="*/ 14361396 h 15135727"/>
              <a:gd name="connsiteX214" fmla="*/ 3647641 w 8128084"/>
              <a:gd name="connsiteY214" fmla="*/ 14427897 h 15135727"/>
              <a:gd name="connsiteX215" fmla="*/ 3625850 w 8128084"/>
              <a:gd name="connsiteY215" fmla="*/ 14616364 h 15135727"/>
              <a:gd name="connsiteX216" fmla="*/ 3513221 w 8128084"/>
              <a:gd name="connsiteY216" fmla="*/ 14726653 h 15135727"/>
              <a:gd name="connsiteX217" fmla="*/ 3583071 w 8128084"/>
              <a:gd name="connsiteY217" fmla="*/ 14832932 h 15135727"/>
              <a:gd name="connsiteX218" fmla="*/ 3633537 w 8128084"/>
              <a:gd name="connsiteY218" fmla="*/ 14967285 h 15135727"/>
              <a:gd name="connsiteX219" fmla="*/ 3609474 w 8128084"/>
              <a:gd name="connsiteY219" fmla="*/ 15087600 h 15135727"/>
              <a:gd name="connsiteX220" fmla="*/ 3479132 w 8128084"/>
              <a:gd name="connsiteY220" fmla="*/ 14975974 h 15135727"/>
              <a:gd name="connsiteX221" fmla="*/ 3304340 w 8128084"/>
              <a:gd name="connsiteY221" fmla="*/ 14949237 h 15135727"/>
              <a:gd name="connsiteX222" fmla="*/ 3261227 w 8128084"/>
              <a:gd name="connsiteY222" fmla="*/ 14787145 h 15135727"/>
              <a:gd name="connsiteX223" fmla="*/ 3128211 w 8128084"/>
              <a:gd name="connsiteY223" fmla="*/ 14919158 h 15135727"/>
              <a:gd name="connsiteX224" fmla="*/ 3090277 w 8128084"/>
              <a:gd name="connsiteY224" fmla="*/ 15075903 h 15135727"/>
              <a:gd name="connsiteX225" fmla="*/ 2959769 w 8128084"/>
              <a:gd name="connsiteY225" fmla="*/ 15135727 h 15135727"/>
              <a:gd name="connsiteX226" fmla="*/ 2891256 w 8128084"/>
              <a:gd name="connsiteY226" fmla="*/ 14945895 h 15135727"/>
              <a:gd name="connsiteX227" fmla="*/ 2829927 w 8128084"/>
              <a:gd name="connsiteY227" fmla="*/ 14872703 h 15135727"/>
              <a:gd name="connsiteX228" fmla="*/ 2887579 w 8128084"/>
              <a:gd name="connsiteY228" fmla="*/ 14774779 h 15135727"/>
              <a:gd name="connsiteX229" fmla="*/ 2779127 w 8128084"/>
              <a:gd name="connsiteY229" fmla="*/ 14694903 h 15135727"/>
              <a:gd name="connsiteX230" fmla="*/ 2839453 w 8128084"/>
              <a:gd name="connsiteY230" fmla="*/ 14582274 h 15135727"/>
              <a:gd name="connsiteX231" fmla="*/ 2935706 w 8128084"/>
              <a:gd name="connsiteY231" fmla="*/ 14510085 h 15135727"/>
              <a:gd name="connsiteX232" fmla="*/ 2948406 w 8128084"/>
              <a:gd name="connsiteY232" fmla="*/ 14554535 h 15135727"/>
              <a:gd name="connsiteX233" fmla="*/ 2855327 w 8128084"/>
              <a:gd name="connsiteY233" fmla="*/ 14371053 h 15135727"/>
              <a:gd name="connsiteX234" fmla="*/ 3014077 w 8128084"/>
              <a:gd name="connsiteY234" fmla="*/ 14447253 h 15135727"/>
              <a:gd name="connsiteX235" fmla="*/ 3029285 w 8128084"/>
              <a:gd name="connsiteY235" fmla="*/ 14363032 h 15135727"/>
              <a:gd name="connsiteX236" fmla="*/ 3152274 w 8128084"/>
              <a:gd name="connsiteY236" fmla="*/ 14341642 h 15135727"/>
              <a:gd name="connsiteX237" fmla="*/ 3226135 w 8128084"/>
              <a:gd name="connsiteY237" fmla="*/ 14269453 h 15135727"/>
              <a:gd name="connsiteX238" fmla="*/ 3152274 w 8128084"/>
              <a:gd name="connsiteY238" fmla="*/ 14197264 h 15135727"/>
              <a:gd name="connsiteX239" fmla="*/ 3152274 w 8128084"/>
              <a:gd name="connsiteY239" fmla="*/ 14052885 h 15135727"/>
              <a:gd name="connsiteX240" fmla="*/ 3086435 w 8128084"/>
              <a:gd name="connsiteY240" fmla="*/ 14037845 h 15135727"/>
              <a:gd name="connsiteX241" fmla="*/ 3056021 w 8128084"/>
              <a:gd name="connsiteY241" fmla="*/ 14153148 h 15135727"/>
              <a:gd name="connsiteX242" fmla="*/ 2935706 w 8128084"/>
              <a:gd name="connsiteY242" fmla="*/ 14076948 h 15135727"/>
              <a:gd name="connsiteX243" fmla="*/ 2863516 w 8128084"/>
              <a:gd name="connsiteY243" fmla="*/ 14093324 h 15135727"/>
              <a:gd name="connsiteX244" fmla="*/ 2804527 w 8128084"/>
              <a:gd name="connsiteY244" fmla="*/ 14218653 h 15135727"/>
              <a:gd name="connsiteX245" fmla="*/ 2719137 w 8128084"/>
              <a:gd name="connsiteY245" fmla="*/ 14197264 h 15135727"/>
              <a:gd name="connsiteX246" fmla="*/ 2653298 w 8128084"/>
              <a:gd name="connsiteY246" fmla="*/ 14248064 h 15135727"/>
              <a:gd name="connsiteX247" fmla="*/ 2560721 w 8128084"/>
              <a:gd name="connsiteY247" fmla="*/ 14150474 h 15135727"/>
              <a:gd name="connsiteX248" fmla="*/ 2436729 w 8128084"/>
              <a:gd name="connsiteY248" fmla="*/ 13804566 h 15135727"/>
              <a:gd name="connsiteX249" fmla="*/ 2550527 w 8128084"/>
              <a:gd name="connsiteY249" fmla="*/ 13805903 h 15135727"/>
              <a:gd name="connsiteX250" fmla="*/ 2729498 w 8128084"/>
              <a:gd name="connsiteY250" fmla="*/ 13812253 h 15135727"/>
              <a:gd name="connsiteX251" fmla="*/ 2633077 w 8128084"/>
              <a:gd name="connsiteY251" fmla="*/ 13755103 h 15135727"/>
              <a:gd name="connsiteX252" fmla="*/ 2553369 w 8128084"/>
              <a:gd name="connsiteY252" fmla="*/ 13475369 h 15135727"/>
              <a:gd name="connsiteX253" fmla="*/ 2658645 w 8128084"/>
              <a:gd name="connsiteY253" fmla="*/ 13224711 h 15135727"/>
              <a:gd name="connsiteX254" fmla="*/ 2719137 w 8128084"/>
              <a:gd name="connsiteY254" fmla="*/ 13042232 h 15135727"/>
              <a:gd name="connsiteX255" fmla="*/ 2791327 w 8128084"/>
              <a:gd name="connsiteY255" fmla="*/ 12945979 h 15135727"/>
              <a:gd name="connsiteX256" fmla="*/ 2969627 w 8128084"/>
              <a:gd name="connsiteY256" fmla="*/ 12929603 h 15135727"/>
              <a:gd name="connsiteX257" fmla="*/ 3031958 w 8128084"/>
              <a:gd name="connsiteY257" fmla="*/ 13090358 h 15135727"/>
              <a:gd name="connsiteX258" fmla="*/ 3102977 w 8128084"/>
              <a:gd name="connsiteY258" fmla="*/ 12974053 h 15135727"/>
              <a:gd name="connsiteX259" fmla="*/ 3043321 w 8128084"/>
              <a:gd name="connsiteY259" fmla="*/ 12836024 h 15135727"/>
              <a:gd name="connsiteX260" fmla="*/ 2849479 w 8128084"/>
              <a:gd name="connsiteY260" fmla="*/ 12815637 h 15135727"/>
              <a:gd name="connsiteX261" fmla="*/ 2815390 w 8128084"/>
              <a:gd name="connsiteY261" fmla="*/ 12777537 h 15135727"/>
              <a:gd name="connsiteX262" fmla="*/ 2887077 w 8128084"/>
              <a:gd name="connsiteY262" fmla="*/ 12586703 h 15135727"/>
              <a:gd name="connsiteX263" fmla="*/ 3153777 w 8128084"/>
              <a:gd name="connsiteY263" fmla="*/ 12516853 h 15135727"/>
              <a:gd name="connsiteX264" fmla="*/ 3239837 w 8128084"/>
              <a:gd name="connsiteY264" fmla="*/ 12311314 h 15135727"/>
              <a:gd name="connsiteX265" fmla="*/ 3104148 w 8128084"/>
              <a:gd name="connsiteY265" fmla="*/ 12320337 h 15135727"/>
              <a:gd name="connsiteX266" fmla="*/ 3040648 w 8128084"/>
              <a:gd name="connsiteY266" fmla="*/ 12320337 h 15135727"/>
              <a:gd name="connsiteX267" fmla="*/ 2956927 w 8128084"/>
              <a:gd name="connsiteY267" fmla="*/ 12237453 h 15135727"/>
              <a:gd name="connsiteX268" fmla="*/ 3007895 w 8128084"/>
              <a:gd name="connsiteY268" fmla="*/ 12079706 h 15135727"/>
              <a:gd name="connsiteX269" fmla="*/ 2810042 w 8128084"/>
              <a:gd name="connsiteY269" fmla="*/ 11954377 h 15135727"/>
              <a:gd name="connsiteX270" fmla="*/ 2863516 w 8128084"/>
              <a:gd name="connsiteY270" fmla="*/ 11694695 h 15135727"/>
              <a:gd name="connsiteX271" fmla="*/ 2817227 w 8128084"/>
              <a:gd name="connsiteY271" fmla="*/ 11507203 h 15135727"/>
              <a:gd name="connsiteX272" fmla="*/ 2911642 w 8128084"/>
              <a:gd name="connsiteY272" fmla="*/ 11454064 h 15135727"/>
              <a:gd name="connsiteX273" fmla="*/ 2988677 w 8128084"/>
              <a:gd name="connsiteY273" fmla="*/ 11494503 h 15135727"/>
              <a:gd name="connsiteX274" fmla="*/ 3011571 w 8128084"/>
              <a:gd name="connsiteY274" fmla="*/ 11454064 h 15135727"/>
              <a:gd name="connsiteX275" fmla="*/ 2850482 w 8128084"/>
              <a:gd name="connsiteY275" fmla="*/ 11381874 h 15135727"/>
              <a:gd name="connsiteX276" fmla="*/ 2993858 w 8128084"/>
              <a:gd name="connsiteY276" fmla="*/ 11266571 h 15135727"/>
              <a:gd name="connsiteX277" fmla="*/ 3007895 w 8128084"/>
              <a:gd name="connsiteY277" fmla="*/ 11189369 h 15135727"/>
              <a:gd name="connsiteX278" fmla="*/ 2874879 w 8128084"/>
              <a:gd name="connsiteY278" fmla="*/ 11179342 h 15135727"/>
              <a:gd name="connsiteX279" fmla="*/ 2919329 w 8128084"/>
              <a:gd name="connsiteY279" fmla="*/ 11023600 h 15135727"/>
              <a:gd name="connsiteX280" fmla="*/ 2887579 w 8128084"/>
              <a:gd name="connsiteY280" fmla="*/ 10924674 h 15135727"/>
              <a:gd name="connsiteX281" fmla="*/ 2760914 w 8128084"/>
              <a:gd name="connsiteY281" fmla="*/ 11065377 h 15135727"/>
              <a:gd name="connsiteX282" fmla="*/ 2667000 w 8128084"/>
              <a:gd name="connsiteY282" fmla="*/ 10969124 h 15135727"/>
              <a:gd name="connsiteX283" fmla="*/ 2607845 w 8128084"/>
              <a:gd name="connsiteY283" fmla="*/ 11071727 h 15135727"/>
              <a:gd name="connsiteX284" fmla="*/ 2526632 w 8128084"/>
              <a:gd name="connsiteY284" fmla="*/ 11117179 h 15135727"/>
              <a:gd name="connsiteX285" fmla="*/ 2410827 w 8128084"/>
              <a:gd name="connsiteY285" fmla="*/ 11100803 h 15135727"/>
              <a:gd name="connsiteX286" fmla="*/ 2334127 w 8128084"/>
              <a:gd name="connsiteY286" fmla="*/ 10996864 h 15135727"/>
              <a:gd name="connsiteX287" fmla="*/ 2358190 w 8128084"/>
              <a:gd name="connsiteY287" fmla="*/ 10732169 h 15135727"/>
              <a:gd name="connsiteX288" fmla="*/ 2372227 w 8128084"/>
              <a:gd name="connsiteY288" fmla="*/ 10689390 h 15135727"/>
              <a:gd name="connsiteX289" fmla="*/ 2533316 w 8128084"/>
              <a:gd name="connsiteY289" fmla="*/ 10574087 h 15135727"/>
              <a:gd name="connsiteX290" fmla="*/ 2598821 w 8128084"/>
              <a:gd name="connsiteY290" fmla="*/ 10684042 h 15135727"/>
              <a:gd name="connsiteX291" fmla="*/ 2683877 w 8128084"/>
              <a:gd name="connsiteY291" fmla="*/ 10745203 h 15135727"/>
              <a:gd name="connsiteX292" fmla="*/ 2767264 w 8128084"/>
              <a:gd name="connsiteY292" fmla="*/ 10684042 h 15135727"/>
              <a:gd name="connsiteX293" fmla="*/ 2646948 w 8128084"/>
              <a:gd name="connsiteY293" fmla="*/ 10515600 h 15135727"/>
              <a:gd name="connsiteX294" fmla="*/ 2815390 w 8128084"/>
              <a:gd name="connsiteY294" fmla="*/ 10395285 h 15135727"/>
              <a:gd name="connsiteX295" fmla="*/ 2899777 w 8128084"/>
              <a:gd name="connsiteY295" fmla="*/ 10453103 h 15135727"/>
              <a:gd name="connsiteX296" fmla="*/ 2899777 w 8128084"/>
              <a:gd name="connsiteY296" fmla="*/ 10586453 h 15135727"/>
              <a:gd name="connsiteX297" fmla="*/ 2982327 w 8128084"/>
              <a:gd name="connsiteY297" fmla="*/ 10459453 h 15135727"/>
              <a:gd name="connsiteX298" fmla="*/ 3080085 w 8128084"/>
              <a:gd name="connsiteY298" fmla="*/ 10419348 h 15135727"/>
              <a:gd name="connsiteX299" fmla="*/ 3248527 w 8128084"/>
              <a:gd name="connsiteY299" fmla="*/ 10539664 h 15135727"/>
              <a:gd name="connsiteX300" fmla="*/ 3320716 w 8128084"/>
              <a:gd name="connsiteY300" fmla="*/ 10659979 h 15135727"/>
              <a:gd name="connsiteX301" fmla="*/ 3465095 w 8128084"/>
              <a:gd name="connsiteY301" fmla="*/ 10659979 h 15135727"/>
              <a:gd name="connsiteX302" fmla="*/ 3441032 w 8128084"/>
              <a:gd name="connsiteY302" fmla="*/ 10491537 h 15135727"/>
              <a:gd name="connsiteX303" fmla="*/ 3356977 w 8128084"/>
              <a:gd name="connsiteY303" fmla="*/ 10408653 h 15135727"/>
              <a:gd name="connsiteX304" fmla="*/ 3348456 w 8128084"/>
              <a:gd name="connsiteY304" fmla="*/ 10282656 h 15135727"/>
              <a:gd name="connsiteX305" fmla="*/ 3198227 w 8128084"/>
              <a:gd name="connsiteY305" fmla="*/ 10319753 h 15135727"/>
              <a:gd name="connsiteX306" fmla="*/ 3152274 w 8128084"/>
              <a:gd name="connsiteY306" fmla="*/ 10250906 h 15135727"/>
              <a:gd name="connsiteX307" fmla="*/ 3176337 w 8128084"/>
              <a:gd name="connsiteY307" fmla="*/ 10178716 h 15135727"/>
              <a:gd name="connsiteX308" fmla="*/ 3104148 w 8128084"/>
              <a:gd name="connsiteY308" fmla="*/ 10154653 h 15135727"/>
              <a:gd name="connsiteX309" fmla="*/ 2975977 w 8128084"/>
              <a:gd name="connsiteY309" fmla="*/ 10167353 h 15135727"/>
              <a:gd name="connsiteX310" fmla="*/ 3007895 w 8128084"/>
              <a:gd name="connsiteY310" fmla="*/ 9962148 h 15135727"/>
              <a:gd name="connsiteX311" fmla="*/ 3176337 w 8128084"/>
              <a:gd name="connsiteY311" fmla="*/ 9889958 h 15135727"/>
              <a:gd name="connsiteX312" fmla="*/ 2959769 w 8128084"/>
              <a:gd name="connsiteY312" fmla="*/ 9504948 h 15135727"/>
              <a:gd name="connsiteX313" fmla="*/ 2791327 w 8128084"/>
              <a:gd name="connsiteY313" fmla="*/ 9456821 h 15135727"/>
              <a:gd name="connsiteX314" fmla="*/ 2574758 w 8128084"/>
              <a:gd name="connsiteY314" fmla="*/ 9336506 h 15135727"/>
              <a:gd name="connsiteX315" fmla="*/ 2671177 w 8128084"/>
              <a:gd name="connsiteY315" fmla="*/ 9189453 h 15135727"/>
              <a:gd name="connsiteX316" fmla="*/ 2684045 w 8128084"/>
              <a:gd name="connsiteY316" fmla="*/ 9109911 h 15135727"/>
              <a:gd name="connsiteX317" fmla="*/ 2580774 w 8128084"/>
              <a:gd name="connsiteY317" fmla="*/ 9069471 h 15135727"/>
              <a:gd name="connsiteX318" fmla="*/ 2546685 w 8128084"/>
              <a:gd name="connsiteY318" fmla="*/ 9051758 h 15135727"/>
              <a:gd name="connsiteX319" fmla="*/ 2436729 w 8128084"/>
              <a:gd name="connsiteY319" fmla="*/ 9056771 h 15135727"/>
              <a:gd name="connsiteX320" fmla="*/ 2372727 w 8128084"/>
              <a:gd name="connsiteY320" fmla="*/ 9259303 h 15135727"/>
              <a:gd name="connsiteX321" fmla="*/ 2261937 w 8128084"/>
              <a:gd name="connsiteY321" fmla="*/ 9168064 h 15135727"/>
              <a:gd name="connsiteX322" fmla="*/ 2237874 w 8128084"/>
              <a:gd name="connsiteY322" fmla="*/ 8999621 h 15135727"/>
              <a:gd name="connsiteX323" fmla="*/ 2079458 w 8128084"/>
              <a:gd name="connsiteY323" fmla="*/ 9020008 h 15135727"/>
              <a:gd name="connsiteX324" fmla="*/ 2026319 w 8128084"/>
              <a:gd name="connsiteY324" fmla="*/ 8827503 h 15135727"/>
              <a:gd name="connsiteX325" fmla="*/ 1833814 w 8128084"/>
              <a:gd name="connsiteY325" fmla="*/ 8822490 h 15135727"/>
              <a:gd name="connsiteX326" fmla="*/ 1705977 w 8128084"/>
              <a:gd name="connsiteY326" fmla="*/ 8941803 h 15135727"/>
              <a:gd name="connsiteX327" fmla="*/ 1693445 w 8128084"/>
              <a:gd name="connsiteY327" fmla="*/ 9048082 h 15135727"/>
              <a:gd name="connsiteX328" fmla="*/ 1575469 w 8128084"/>
              <a:gd name="connsiteY328" fmla="*/ 9099885 h 15135727"/>
              <a:gd name="connsiteX329" fmla="*/ 1477879 w 8128084"/>
              <a:gd name="connsiteY329" fmla="*/ 8936456 h 15135727"/>
              <a:gd name="connsiteX330" fmla="*/ 1347537 w 8128084"/>
              <a:gd name="connsiteY330" fmla="*/ 8879306 h 15135727"/>
              <a:gd name="connsiteX331" fmla="*/ 1220537 w 8128084"/>
              <a:gd name="connsiteY331" fmla="*/ 8799764 h 15135727"/>
              <a:gd name="connsiteX332" fmla="*/ 1106906 w 8128084"/>
              <a:gd name="connsiteY332" fmla="*/ 8783053 h 15135727"/>
              <a:gd name="connsiteX333" fmla="*/ 890337 w 8128084"/>
              <a:gd name="connsiteY333" fmla="*/ 8686800 h 15135727"/>
              <a:gd name="connsiteX334" fmla="*/ 649706 w 8128084"/>
              <a:gd name="connsiteY334" fmla="*/ 8662737 h 15135727"/>
              <a:gd name="connsiteX335" fmla="*/ 493127 w 8128084"/>
              <a:gd name="connsiteY335" fmla="*/ 8668753 h 15135727"/>
              <a:gd name="connsiteX336" fmla="*/ 385011 w 8128084"/>
              <a:gd name="connsiteY336" fmla="*/ 8566485 h 15135727"/>
              <a:gd name="connsiteX337" fmla="*/ 455027 w 8128084"/>
              <a:gd name="connsiteY337" fmla="*/ 8421103 h 15135727"/>
              <a:gd name="connsiteX338" fmla="*/ 577516 w 8128084"/>
              <a:gd name="connsiteY338" fmla="*/ 8373979 h 15135727"/>
              <a:gd name="connsiteX339" fmla="*/ 794085 w 8128084"/>
              <a:gd name="connsiteY339" fmla="*/ 8301790 h 15135727"/>
              <a:gd name="connsiteX340" fmla="*/ 745958 w 8128084"/>
              <a:gd name="connsiteY340" fmla="*/ 8133348 h 15135727"/>
              <a:gd name="connsiteX341" fmla="*/ 818148 w 8128084"/>
              <a:gd name="connsiteY341" fmla="*/ 7820527 h 15135727"/>
              <a:gd name="connsiteX342" fmla="*/ 697832 w 8128084"/>
              <a:gd name="connsiteY342" fmla="*/ 7820527 h 15135727"/>
              <a:gd name="connsiteX343" fmla="*/ 625642 w 8128084"/>
              <a:gd name="connsiteY343" fmla="*/ 7916779 h 15135727"/>
              <a:gd name="connsiteX344" fmla="*/ 457200 w 8128084"/>
              <a:gd name="connsiteY344" fmla="*/ 7820527 h 15135727"/>
              <a:gd name="connsiteX345" fmla="*/ 529390 w 8128084"/>
              <a:gd name="connsiteY345" fmla="*/ 7700211 h 15135727"/>
              <a:gd name="connsiteX346" fmla="*/ 715377 w 8128084"/>
              <a:gd name="connsiteY346" fmla="*/ 7748003 h 15135727"/>
              <a:gd name="connsiteX347" fmla="*/ 938464 w 8128084"/>
              <a:gd name="connsiteY347" fmla="*/ 7676148 h 15135727"/>
              <a:gd name="connsiteX348" fmla="*/ 1058779 w 8128084"/>
              <a:gd name="connsiteY348" fmla="*/ 7459579 h 15135727"/>
              <a:gd name="connsiteX349" fmla="*/ 1203158 w 8128084"/>
              <a:gd name="connsiteY349" fmla="*/ 7603958 h 15135727"/>
              <a:gd name="connsiteX350" fmla="*/ 1299411 w 8128084"/>
              <a:gd name="connsiteY350" fmla="*/ 7555832 h 15135727"/>
              <a:gd name="connsiteX351" fmla="*/ 1443790 w 8128084"/>
              <a:gd name="connsiteY351" fmla="*/ 7507706 h 15135727"/>
              <a:gd name="connsiteX352" fmla="*/ 1684421 w 8128084"/>
              <a:gd name="connsiteY352" fmla="*/ 7603958 h 15135727"/>
              <a:gd name="connsiteX353" fmla="*/ 1684421 w 8128084"/>
              <a:gd name="connsiteY353" fmla="*/ 7603958 h 15135727"/>
              <a:gd name="connsiteX354" fmla="*/ 1693277 w 8128084"/>
              <a:gd name="connsiteY354" fmla="*/ 7462253 h 15135727"/>
              <a:gd name="connsiteX355" fmla="*/ 1540042 w 8128084"/>
              <a:gd name="connsiteY355" fmla="*/ 7363327 h 15135727"/>
              <a:gd name="connsiteX356" fmla="*/ 1299411 w 8128084"/>
              <a:gd name="connsiteY356" fmla="*/ 7315200 h 15135727"/>
              <a:gd name="connsiteX357" fmla="*/ 1130969 w 8128084"/>
              <a:gd name="connsiteY357" fmla="*/ 7339264 h 15135727"/>
              <a:gd name="connsiteX358" fmla="*/ 1034716 w 8128084"/>
              <a:gd name="connsiteY358" fmla="*/ 7315200 h 15135727"/>
              <a:gd name="connsiteX359" fmla="*/ 982077 w 8128084"/>
              <a:gd name="connsiteY359" fmla="*/ 7113003 h 15135727"/>
              <a:gd name="connsiteX360" fmla="*/ 1155032 w 8128084"/>
              <a:gd name="connsiteY360" fmla="*/ 7050506 h 15135727"/>
              <a:gd name="connsiteX361" fmla="*/ 1155032 w 8128084"/>
              <a:gd name="connsiteY361" fmla="*/ 6930190 h 15135727"/>
              <a:gd name="connsiteX362" fmla="*/ 1155032 w 8128084"/>
              <a:gd name="connsiteY362" fmla="*/ 6761748 h 15135727"/>
              <a:gd name="connsiteX363" fmla="*/ 1203158 w 8128084"/>
              <a:gd name="connsiteY363" fmla="*/ 6617369 h 15135727"/>
              <a:gd name="connsiteX364" fmla="*/ 1409700 w 8128084"/>
              <a:gd name="connsiteY364" fmla="*/ 6517440 h 15135727"/>
              <a:gd name="connsiteX365" fmla="*/ 1443790 w 8128084"/>
              <a:gd name="connsiteY365" fmla="*/ 6328611 h 15135727"/>
              <a:gd name="connsiteX366" fmla="*/ 1419727 w 8128084"/>
              <a:gd name="connsiteY366" fmla="*/ 6208295 h 15135727"/>
              <a:gd name="connsiteX367" fmla="*/ 1275348 w 8128084"/>
              <a:gd name="connsiteY367" fmla="*/ 6304548 h 15135727"/>
              <a:gd name="connsiteX368" fmla="*/ 1178927 w 8128084"/>
              <a:gd name="connsiteY368" fmla="*/ 6281153 h 15135727"/>
              <a:gd name="connsiteX369" fmla="*/ 1242427 w 8128084"/>
              <a:gd name="connsiteY369" fmla="*/ 6173203 h 15135727"/>
              <a:gd name="connsiteX370" fmla="*/ 1323474 w 8128084"/>
              <a:gd name="connsiteY370" fmla="*/ 6015790 h 15135727"/>
              <a:gd name="connsiteX371" fmla="*/ 1597192 w 8128084"/>
              <a:gd name="connsiteY371" fmla="*/ 5941261 h 15135727"/>
              <a:gd name="connsiteX372" fmla="*/ 1527342 w 8128084"/>
              <a:gd name="connsiteY372" fmla="*/ 5833645 h 15135727"/>
              <a:gd name="connsiteX373" fmla="*/ 1395664 w 8128084"/>
              <a:gd name="connsiteY373" fmla="*/ 5824621 h 15135727"/>
              <a:gd name="connsiteX374" fmla="*/ 1179095 w 8128084"/>
              <a:gd name="connsiteY374" fmla="*/ 5799221 h 15135727"/>
              <a:gd name="connsiteX375" fmla="*/ 1153527 w 8128084"/>
              <a:gd name="connsiteY375" fmla="*/ 5919203 h 15135727"/>
              <a:gd name="connsiteX376" fmla="*/ 877637 w 8128084"/>
              <a:gd name="connsiteY376" fmla="*/ 5838658 h 15135727"/>
              <a:gd name="connsiteX377" fmla="*/ 697832 w 8128084"/>
              <a:gd name="connsiteY377" fmla="*/ 5606716 h 15135727"/>
              <a:gd name="connsiteX378" fmla="*/ 577516 w 8128084"/>
              <a:gd name="connsiteY378" fmla="*/ 5582653 h 15135727"/>
              <a:gd name="connsiteX379" fmla="*/ 613777 w 8128084"/>
              <a:gd name="connsiteY379" fmla="*/ 5696953 h 15135727"/>
              <a:gd name="connsiteX380" fmla="*/ 697832 w 8128084"/>
              <a:gd name="connsiteY380" fmla="*/ 5775158 h 15135727"/>
              <a:gd name="connsiteX381" fmla="*/ 556627 w 8128084"/>
              <a:gd name="connsiteY381" fmla="*/ 5862053 h 15135727"/>
              <a:gd name="connsiteX382" fmla="*/ 351924 w 8128084"/>
              <a:gd name="connsiteY382" fmla="*/ 5869071 h 15135727"/>
              <a:gd name="connsiteX383" fmla="*/ 314492 w 8128084"/>
              <a:gd name="connsiteY383" fmla="*/ 5702969 h 15135727"/>
              <a:gd name="connsiteX384" fmla="*/ 315495 w 8128084"/>
              <a:gd name="connsiteY384" fmla="*/ 5476040 h 15135727"/>
              <a:gd name="connsiteX385" fmla="*/ 144379 w 8128084"/>
              <a:gd name="connsiteY385" fmla="*/ 5459664 h 15135727"/>
              <a:gd name="connsiteX386" fmla="*/ 0 w 8128084"/>
              <a:gd name="connsiteY386" fmla="*/ 5462337 h 15135727"/>
              <a:gd name="connsiteX387" fmla="*/ 96253 w 8128084"/>
              <a:gd name="connsiteY387" fmla="*/ 5245769 h 15135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Lst>
            <a:rect l="l" t="t" r="r" b="b"/>
            <a:pathLst>
              <a:path w="8128084" h="15135727">
                <a:moveTo>
                  <a:pt x="96253" y="5245769"/>
                </a:moveTo>
                <a:lnTo>
                  <a:pt x="144379" y="4981074"/>
                </a:lnTo>
                <a:lnTo>
                  <a:pt x="178719" y="4834941"/>
                </a:lnTo>
                <a:cubicBezTo>
                  <a:pt x="238543" y="4809541"/>
                  <a:pt x="274554" y="4722228"/>
                  <a:pt x="334378" y="4696828"/>
                </a:cubicBezTo>
                <a:lnTo>
                  <a:pt x="553453" y="4692316"/>
                </a:lnTo>
                <a:cubicBezTo>
                  <a:pt x="585537" y="4604084"/>
                  <a:pt x="607637" y="4472113"/>
                  <a:pt x="649706" y="4427621"/>
                </a:cubicBezTo>
                <a:cubicBezTo>
                  <a:pt x="691775" y="4383129"/>
                  <a:pt x="757740" y="4449429"/>
                  <a:pt x="805866" y="4425366"/>
                </a:cubicBezTo>
                <a:lnTo>
                  <a:pt x="867026" y="4311817"/>
                </a:lnTo>
                <a:cubicBezTo>
                  <a:pt x="910682" y="4277686"/>
                  <a:pt x="1035134" y="4271504"/>
                  <a:pt x="1077328" y="4253916"/>
                </a:cubicBezTo>
                <a:cubicBezTo>
                  <a:pt x="1119522" y="4236328"/>
                  <a:pt x="1097172" y="4222960"/>
                  <a:pt x="1120191" y="4206291"/>
                </a:cubicBezTo>
                <a:cubicBezTo>
                  <a:pt x="1143210" y="4189622"/>
                  <a:pt x="1222710" y="4203199"/>
                  <a:pt x="1263066" y="4182478"/>
                </a:cubicBezTo>
                <a:cubicBezTo>
                  <a:pt x="1303422" y="4161757"/>
                  <a:pt x="1326607" y="4105777"/>
                  <a:pt x="1362326" y="4081965"/>
                </a:cubicBezTo>
                <a:cubicBezTo>
                  <a:pt x="1400677" y="4067844"/>
                  <a:pt x="1434265" y="4039437"/>
                  <a:pt x="1472616" y="4025316"/>
                </a:cubicBezTo>
                <a:lnTo>
                  <a:pt x="1559344" y="4013535"/>
                </a:lnTo>
                <a:lnTo>
                  <a:pt x="1708485" y="3826042"/>
                </a:lnTo>
                <a:cubicBezTo>
                  <a:pt x="1742574" y="3817854"/>
                  <a:pt x="1786189" y="3866816"/>
                  <a:pt x="1820278" y="3858628"/>
                </a:cubicBezTo>
                <a:lnTo>
                  <a:pt x="1910766" y="3735053"/>
                </a:lnTo>
                <a:cubicBezTo>
                  <a:pt x="1952041" y="3709570"/>
                  <a:pt x="1964741" y="3641224"/>
                  <a:pt x="2006016" y="3615741"/>
                </a:cubicBezTo>
                <a:cubicBezTo>
                  <a:pt x="2034591" y="3609391"/>
                  <a:pt x="2063166" y="3655428"/>
                  <a:pt x="2091741" y="3649078"/>
                </a:cubicBezTo>
                <a:cubicBezTo>
                  <a:pt x="2108368" y="3627856"/>
                  <a:pt x="2137277" y="3607135"/>
                  <a:pt x="2141621" y="3585411"/>
                </a:cubicBezTo>
                <a:cubicBezTo>
                  <a:pt x="2145965" y="3563687"/>
                  <a:pt x="2111040" y="3546225"/>
                  <a:pt x="2117808" y="3518736"/>
                </a:cubicBezTo>
                <a:cubicBezTo>
                  <a:pt x="2124576" y="3491247"/>
                  <a:pt x="2151230" y="3429418"/>
                  <a:pt x="2182228" y="3420478"/>
                </a:cubicBezTo>
                <a:lnTo>
                  <a:pt x="2286000" y="3489158"/>
                </a:lnTo>
                <a:cubicBezTo>
                  <a:pt x="2287922" y="3413877"/>
                  <a:pt x="2332706" y="3324309"/>
                  <a:pt x="2334628" y="3249028"/>
                </a:cubicBezTo>
                <a:lnTo>
                  <a:pt x="2381502" y="3088858"/>
                </a:lnTo>
                <a:cubicBezTo>
                  <a:pt x="2432552" y="3062873"/>
                  <a:pt x="2493128" y="3084513"/>
                  <a:pt x="2544178" y="3058528"/>
                </a:cubicBezTo>
                <a:cubicBezTo>
                  <a:pt x="2569703" y="3039979"/>
                  <a:pt x="2452354" y="3005222"/>
                  <a:pt x="2477503" y="2977566"/>
                </a:cubicBezTo>
                <a:cubicBezTo>
                  <a:pt x="2502652" y="2949910"/>
                  <a:pt x="2650624" y="2925136"/>
                  <a:pt x="2695074" y="2892592"/>
                </a:cubicBezTo>
                <a:cubicBezTo>
                  <a:pt x="2711450" y="2855829"/>
                  <a:pt x="2780215" y="2866691"/>
                  <a:pt x="2796591" y="2829928"/>
                </a:cubicBezTo>
                <a:lnTo>
                  <a:pt x="2829928" y="2517107"/>
                </a:lnTo>
                <a:cubicBezTo>
                  <a:pt x="2870409" y="2452813"/>
                  <a:pt x="3025358" y="2532564"/>
                  <a:pt x="3006141" y="2401303"/>
                </a:cubicBezTo>
                <a:cubicBezTo>
                  <a:pt x="3067886" y="2374817"/>
                  <a:pt x="3162049" y="2383047"/>
                  <a:pt x="3200400" y="2296277"/>
                </a:cubicBezTo>
                <a:cubicBezTo>
                  <a:pt x="3240422" y="2285248"/>
                  <a:pt x="3285206" y="2231357"/>
                  <a:pt x="3325228" y="2220328"/>
                </a:cubicBezTo>
                <a:lnTo>
                  <a:pt x="3441032" y="2237874"/>
                </a:lnTo>
                <a:cubicBezTo>
                  <a:pt x="3454818" y="2265363"/>
                  <a:pt x="3520992" y="2273802"/>
                  <a:pt x="3534778" y="2301291"/>
                </a:cubicBezTo>
                <a:lnTo>
                  <a:pt x="3585160" y="2517107"/>
                </a:lnTo>
                <a:lnTo>
                  <a:pt x="3801979" y="2565735"/>
                </a:lnTo>
                <a:lnTo>
                  <a:pt x="3946358" y="2550695"/>
                </a:lnTo>
                <a:lnTo>
                  <a:pt x="4018548" y="2598821"/>
                </a:lnTo>
                <a:lnTo>
                  <a:pt x="4138864" y="2574758"/>
                </a:lnTo>
                <a:lnTo>
                  <a:pt x="4307306" y="2671011"/>
                </a:lnTo>
                <a:lnTo>
                  <a:pt x="4427621" y="2622885"/>
                </a:lnTo>
                <a:cubicBezTo>
                  <a:pt x="4458619" y="2639512"/>
                  <a:pt x="4518193" y="2594226"/>
                  <a:pt x="4549191" y="2610853"/>
                </a:cubicBezTo>
                <a:lnTo>
                  <a:pt x="4668253" y="2743200"/>
                </a:lnTo>
                <a:lnTo>
                  <a:pt x="4788569" y="2815390"/>
                </a:lnTo>
                <a:lnTo>
                  <a:pt x="4957011" y="2719137"/>
                </a:lnTo>
                <a:lnTo>
                  <a:pt x="4981074" y="2382253"/>
                </a:lnTo>
                <a:lnTo>
                  <a:pt x="4981074" y="2382253"/>
                </a:lnTo>
                <a:cubicBezTo>
                  <a:pt x="4975769" y="2369553"/>
                  <a:pt x="4971215" y="2329865"/>
                  <a:pt x="4949241" y="2306053"/>
                </a:cubicBezTo>
                <a:cubicBezTo>
                  <a:pt x="4927267" y="2282241"/>
                  <a:pt x="4853615" y="2280361"/>
                  <a:pt x="4849228" y="2239378"/>
                </a:cubicBezTo>
                <a:lnTo>
                  <a:pt x="4884821" y="2093495"/>
                </a:lnTo>
                <a:lnTo>
                  <a:pt x="4820653" y="2010778"/>
                </a:lnTo>
                <a:lnTo>
                  <a:pt x="4697831" y="1900990"/>
                </a:lnTo>
                <a:lnTo>
                  <a:pt x="4764506" y="1804737"/>
                </a:lnTo>
                <a:cubicBezTo>
                  <a:pt x="4795922" y="1759117"/>
                  <a:pt x="4903537" y="1732548"/>
                  <a:pt x="4934953" y="1686928"/>
                </a:cubicBezTo>
                <a:lnTo>
                  <a:pt x="4957011" y="1564106"/>
                </a:lnTo>
                <a:cubicBezTo>
                  <a:pt x="4997283" y="1563772"/>
                  <a:pt x="5047081" y="1539625"/>
                  <a:pt x="5087353" y="1539291"/>
                </a:cubicBezTo>
                <a:lnTo>
                  <a:pt x="5221706" y="1588169"/>
                </a:lnTo>
                <a:cubicBezTo>
                  <a:pt x="5243597" y="1590926"/>
                  <a:pt x="5275012" y="1660359"/>
                  <a:pt x="5296903" y="1663116"/>
                </a:cubicBezTo>
                <a:lnTo>
                  <a:pt x="5481637" y="1641558"/>
                </a:lnTo>
                <a:lnTo>
                  <a:pt x="5799221" y="1684421"/>
                </a:lnTo>
                <a:cubicBezTo>
                  <a:pt x="5806407" y="1647157"/>
                  <a:pt x="5870742" y="1633705"/>
                  <a:pt x="5877928" y="1596441"/>
                </a:cubicBezTo>
                <a:lnTo>
                  <a:pt x="5871411" y="1443790"/>
                </a:lnTo>
                <a:lnTo>
                  <a:pt x="6087979" y="1395664"/>
                </a:lnTo>
                <a:lnTo>
                  <a:pt x="6173704" y="1092367"/>
                </a:lnTo>
                <a:cubicBezTo>
                  <a:pt x="6233611" y="1019258"/>
                  <a:pt x="6341144" y="1069975"/>
                  <a:pt x="6424864" y="1058779"/>
                </a:cubicBezTo>
                <a:lnTo>
                  <a:pt x="6803608" y="812382"/>
                </a:lnTo>
                <a:lnTo>
                  <a:pt x="6656973" y="606844"/>
                </a:lnTo>
                <a:lnTo>
                  <a:pt x="6766260" y="524377"/>
                </a:lnTo>
                <a:lnTo>
                  <a:pt x="6858000" y="360948"/>
                </a:lnTo>
                <a:cubicBezTo>
                  <a:pt x="6837697" y="313991"/>
                  <a:pt x="6784056" y="314660"/>
                  <a:pt x="6763753" y="267703"/>
                </a:cubicBezTo>
                <a:cubicBezTo>
                  <a:pt x="6763085" y="218574"/>
                  <a:pt x="6800516" y="159920"/>
                  <a:pt x="6799848" y="110791"/>
                </a:cubicBezTo>
                <a:lnTo>
                  <a:pt x="7194885" y="0"/>
                </a:lnTo>
                <a:cubicBezTo>
                  <a:pt x="7218948" y="40105"/>
                  <a:pt x="7216943" y="100263"/>
                  <a:pt x="7267074" y="120316"/>
                </a:cubicBezTo>
                <a:cubicBezTo>
                  <a:pt x="7317205" y="140369"/>
                  <a:pt x="7466180" y="87354"/>
                  <a:pt x="7495674" y="120316"/>
                </a:cubicBezTo>
                <a:cubicBezTo>
                  <a:pt x="7525168" y="153278"/>
                  <a:pt x="7461251" y="252162"/>
                  <a:pt x="7444039" y="318085"/>
                </a:cubicBezTo>
                <a:lnTo>
                  <a:pt x="7628021" y="433137"/>
                </a:lnTo>
                <a:cubicBezTo>
                  <a:pt x="7654257" y="460542"/>
                  <a:pt x="7742405" y="435561"/>
                  <a:pt x="7768641" y="462966"/>
                </a:cubicBezTo>
                <a:lnTo>
                  <a:pt x="7796464" y="649706"/>
                </a:lnTo>
                <a:cubicBezTo>
                  <a:pt x="7907004" y="731587"/>
                  <a:pt x="8027069" y="808707"/>
                  <a:pt x="8128084" y="895350"/>
                </a:cubicBezTo>
                <a:cubicBezTo>
                  <a:pt x="8124574" y="1064628"/>
                  <a:pt x="8035341" y="1186280"/>
                  <a:pt x="7988969" y="1288883"/>
                </a:cubicBezTo>
                <a:cubicBezTo>
                  <a:pt x="7972676" y="1267577"/>
                  <a:pt x="7913520" y="1212934"/>
                  <a:pt x="7897227" y="1191628"/>
                </a:cubicBezTo>
                <a:lnTo>
                  <a:pt x="7844590" y="1058779"/>
                </a:lnTo>
                <a:cubicBezTo>
                  <a:pt x="7806573" y="1091950"/>
                  <a:pt x="7720932" y="1096545"/>
                  <a:pt x="7682915" y="1129716"/>
                </a:cubicBezTo>
                <a:lnTo>
                  <a:pt x="7483642" y="1371600"/>
                </a:lnTo>
                <a:cubicBezTo>
                  <a:pt x="7419891" y="1376697"/>
                  <a:pt x="7403766" y="1438944"/>
                  <a:pt x="7340015" y="1444041"/>
                </a:cubicBezTo>
                <a:lnTo>
                  <a:pt x="7276599" y="1476627"/>
                </a:lnTo>
                <a:lnTo>
                  <a:pt x="7243011" y="1588169"/>
                </a:lnTo>
                <a:cubicBezTo>
                  <a:pt x="7211846" y="1602039"/>
                  <a:pt x="7218780" y="1673058"/>
                  <a:pt x="7187615" y="1686928"/>
                </a:cubicBezTo>
                <a:lnTo>
                  <a:pt x="6978316" y="1732548"/>
                </a:lnTo>
                <a:cubicBezTo>
                  <a:pt x="6930607" y="1801479"/>
                  <a:pt x="6940049" y="1927560"/>
                  <a:pt x="6892340" y="1996491"/>
                </a:cubicBezTo>
                <a:lnTo>
                  <a:pt x="6737685" y="2093495"/>
                </a:lnTo>
                <a:cubicBezTo>
                  <a:pt x="6736849" y="2138948"/>
                  <a:pt x="6797926" y="2179638"/>
                  <a:pt x="6797090" y="2225091"/>
                </a:cubicBezTo>
                <a:lnTo>
                  <a:pt x="6737685" y="2382253"/>
                </a:lnTo>
                <a:lnTo>
                  <a:pt x="6665495" y="2430379"/>
                </a:lnTo>
                <a:lnTo>
                  <a:pt x="6906127" y="2646948"/>
                </a:lnTo>
                <a:cubicBezTo>
                  <a:pt x="6906294" y="2698416"/>
                  <a:pt x="6995360" y="2749885"/>
                  <a:pt x="6995527" y="2801353"/>
                </a:cubicBezTo>
                <a:cubicBezTo>
                  <a:pt x="6965727" y="2862179"/>
                  <a:pt x="6909385" y="2923841"/>
                  <a:pt x="6906127" y="2983832"/>
                </a:cubicBezTo>
                <a:cubicBezTo>
                  <a:pt x="6902869" y="3043823"/>
                  <a:pt x="6975977" y="3121193"/>
                  <a:pt x="6975977" y="3161298"/>
                </a:cubicBezTo>
                <a:lnTo>
                  <a:pt x="6833937" y="3368842"/>
                </a:lnTo>
                <a:lnTo>
                  <a:pt x="6906127" y="3609808"/>
                </a:lnTo>
                <a:lnTo>
                  <a:pt x="6812882" y="3718427"/>
                </a:lnTo>
                <a:lnTo>
                  <a:pt x="6737685" y="3729790"/>
                </a:lnTo>
                <a:lnTo>
                  <a:pt x="6545179" y="3870492"/>
                </a:lnTo>
                <a:lnTo>
                  <a:pt x="6328611" y="3753853"/>
                </a:lnTo>
                <a:lnTo>
                  <a:pt x="6273132" y="3843756"/>
                </a:lnTo>
                <a:lnTo>
                  <a:pt x="6317582" y="3959058"/>
                </a:lnTo>
                <a:cubicBezTo>
                  <a:pt x="6313098" y="3993816"/>
                  <a:pt x="6220381" y="3965018"/>
                  <a:pt x="6195427" y="4014203"/>
                </a:cubicBezTo>
                <a:cubicBezTo>
                  <a:pt x="6170473" y="4063388"/>
                  <a:pt x="6190081" y="4201249"/>
                  <a:pt x="6167856" y="4254166"/>
                </a:cubicBezTo>
                <a:cubicBezTo>
                  <a:pt x="6132596" y="4280012"/>
                  <a:pt x="6135437" y="4369357"/>
                  <a:pt x="6100177" y="4395203"/>
                </a:cubicBezTo>
                <a:lnTo>
                  <a:pt x="5925887" y="4428958"/>
                </a:lnTo>
                <a:lnTo>
                  <a:pt x="5806908" y="4559635"/>
                </a:lnTo>
                <a:lnTo>
                  <a:pt x="5694279" y="4630487"/>
                </a:lnTo>
                <a:lnTo>
                  <a:pt x="5548564" y="4664577"/>
                </a:lnTo>
                <a:lnTo>
                  <a:pt x="5542214" y="4825332"/>
                </a:lnTo>
                <a:lnTo>
                  <a:pt x="5362408" y="5057274"/>
                </a:lnTo>
                <a:cubicBezTo>
                  <a:pt x="5273898" y="5080000"/>
                  <a:pt x="5198087" y="5172577"/>
                  <a:pt x="5109577" y="5195303"/>
                </a:cubicBezTo>
                <a:lnTo>
                  <a:pt x="5005137" y="5149516"/>
                </a:lnTo>
                <a:cubicBezTo>
                  <a:pt x="4982800" y="5149962"/>
                  <a:pt x="4966814" y="5220257"/>
                  <a:pt x="4944477" y="5220703"/>
                </a:cubicBezTo>
                <a:lnTo>
                  <a:pt x="4705016" y="5193966"/>
                </a:lnTo>
                <a:cubicBezTo>
                  <a:pt x="4676886" y="5219812"/>
                  <a:pt x="4693207" y="5277407"/>
                  <a:pt x="4665077" y="5303253"/>
                </a:cubicBezTo>
                <a:lnTo>
                  <a:pt x="4523874" y="5366085"/>
                </a:lnTo>
                <a:cubicBezTo>
                  <a:pt x="4452408" y="5381124"/>
                  <a:pt x="4349193" y="5440614"/>
                  <a:pt x="4277727" y="5455653"/>
                </a:cubicBezTo>
                <a:lnTo>
                  <a:pt x="4211053" y="5414211"/>
                </a:lnTo>
                <a:lnTo>
                  <a:pt x="4140200" y="5409198"/>
                </a:lnTo>
                <a:lnTo>
                  <a:pt x="4018548" y="5630779"/>
                </a:lnTo>
                <a:lnTo>
                  <a:pt x="4065337" y="5890461"/>
                </a:lnTo>
                <a:cubicBezTo>
                  <a:pt x="4068400" y="5936025"/>
                  <a:pt x="4160364" y="5968889"/>
                  <a:pt x="4163427" y="6014453"/>
                </a:cubicBezTo>
                <a:lnTo>
                  <a:pt x="4154237" y="6184232"/>
                </a:lnTo>
                <a:cubicBezTo>
                  <a:pt x="4152120" y="6229740"/>
                  <a:pt x="4202418" y="6263718"/>
                  <a:pt x="4201527" y="6312903"/>
                </a:cubicBezTo>
                <a:cubicBezTo>
                  <a:pt x="4200636" y="6362088"/>
                  <a:pt x="4166909" y="6468478"/>
                  <a:pt x="4148890" y="6479340"/>
                </a:cubicBezTo>
                <a:lnTo>
                  <a:pt x="4023561" y="6295524"/>
                </a:lnTo>
                <a:lnTo>
                  <a:pt x="3946358" y="6376737"/>
                </a:lnTo>
                <a:cubicBezTo>
                  <a:pt x="3974264" y="6423192"/>
                  <a:pt x="3983121" y="6507748"/>
                  <a:pt x="4011027" y="6554203"/>
                </a:cubicBezTo>
                <a:lnTo>
                  <a:pt x="4114800" y="6641432"/>
                </a:lnTo>
                <a:cubicBezTo>
                  <a:pt x="4160642" y="6656806"/>
                  <a:pt x="4187435" y="6703929"/>
                  <a:pt x="4233277" y="6719303"/>
                </a:cubicBezTo>
                <a:lnTo>
                  <a:pt x="4451685" y="6737685"/>
                </a:lnTo>
                <a:cubicBezTo>
                  <a:pt x="4480482" y="6778124"/>
                  <a:pt x="4541030" y="6780464"/>
                  <a:pt x="4569827" y="6820903"/>
                </a:cubicBezTo>
                <a:lnTo>
                  <a:pt x="4620127" y="6978316"/>
                </a:lnTo>
                <a:lnTo>
                  <a:pt x="4810292" y="7107321"/>
                </a:lnTo>
                <a:lnTo>
                  <a:pt x="5077327" y="7387390"/>
                </a:lnTo>
                <a:lnTo>
                  <a:pt x="5239753" y="7483308"/>
                </a:lnTo>
                <a:lnTo>
                  <a:pt x="5223042" y="7783764"/>
                </a:lnTo>
                <a:lnTo>
                  <a:pt x="5486400" y="7964906"/>
                </a:lnTo>
                <a:lnTo>
                  <a:pt x="5461000" y="8280066"/>
                </a:lnTo>
                <a:cubicBezTo>
                  <a:pt x="5486038" y="8375149"/>
                  <a:pt x="5543159" y="8511396"/>
                  <a:pt x="5579477" y="8567153"/>
                </a:cubicBezTo>
                <a:cubicBezTo>
                  <a:pt x="5615795" y="8622910"/>
                  <a:pt x="5622814" y="8546878"/>
                  <a:pt x="5678906" y="8614611"/>
                </a:cubicBezTo>
                <a:cubicBezTo>
                  <a:pt x="5757946" y="8734258"/>
                  <a:pt x="5786187" y="8853906"/>
                  <a:pt x="5865227" y="8973553"/>
                </a:cubicBezTo>
                <a:lnTo>
                  <a:pt x="5963987" y="9052761"/>
                </a:lnTo>
                <a:cubicBezTo>
                  <a:pt x="5981867" y="9077158"/>
                  <a:pt x="6063247" y="9101556"/>
                  <a:pt x="6081127" y="9125953"/>
                </a:cubicBezTo>
                <a:lnTo>
                  <a:pt x="6160169" y="9336506"/>
                </a:lnTo>
                <a:cubicBezTo>
                  <a:pt x="6171922" y="9359455"/>
                  <a:pt x="6240824" y="9357004"/>
                  <a:pt x="6252577" y="9379953"/>
                </a:cubicBezTo>
                <a:lnTo>
                  <a:pt x="6280485" y="9601200"/>
                </a:lnTo>
                <a:lnTo>
                  <a:pt x="6438900" y="9755606"/>
                </a:lnTo>
                <a:lnTo>
                  <a:pt x="6569242" y="10058400"/>
                </a:lnTo>
                <a:lnTo>
                  <a:pt x="6713621" y="10106527"/>
                </a:lnTo>
                <a:lnTo>
                  <a:pt x="6665829" y="10304379"/>
                </a:lnTo>
                <a:lnTo>
                  <a:pt x="6569242" y="10443411"/>
                </a:lnTo>
                <a:lnTo>
                  <a:pt x="6694906" y="10733506"/>
                </a:lnTo>
                <a:lnTo>
                  <a:pt x="6761748" y="10924674"/>
                </a:lnTo>
                <a:lnTo>
                  <a:pt x="6641432" y="11093116"/>
                </a:lnTo>
                <a:lnTo>
                  <a:pt x="6713621" y="11261558"/>
                </a:lnTo>
                <a:lnTo>
                  <a:pt x="6782135" y="11526253"/>
                </a:lnTo>
                <a:lnTo>
                  <a:pt x="6617369" y="11839074"/>
                </a:lnTo>
                <a:lnTo>
                  <a:pt x="6617369" y="12031579"/>
                </a:lnTo>
                <a:lnTo>
                  <a:pt x="6641432" y="12127832"/>
                </a:lnTo>
                <a:cubicBezTo>
                  <a:pt x="6670564" y="12109339"/>
                  <a:pt x="6680645" y="11963846"/>
                  <a:pt x="6709777" y="11945353"/>
                </a:cubicBezTo>
                <a:lnTo>
                  <a:pt x="6799848" y="12006179"/>
                </a:lnTo>
                <a:lnTo>
                  <a:pt x="6761748" y="12296274"/>
                </a:lnTo>
                <a:lnTo>
                  <a:pt x="6689558" y="12512842"/>
                </a:lnTo>
                <a:cubicBezTo>
                  <a:pt x="6689892" y="12575674"/>
                  <a:pt x="6690227" y="12638505"/>
                  <a:pt x="6690561" y="12701337"/>
                </a:cubicBezTo>
                <a:lnTo>
                  <a:pt x="6747042" y="12835690"/>
                </a:lnTo>
                <a:cubicBezTo>
                  <a:pt x="6726154" y="12858528"/>
                  <a:pt x="6686215" y="12868665"/>
                  <a:pt x="6665327" y="12891503"/>
                </a:cubicBezTo>
                <a:lnTo>
                  <a:pt x="6494379" y="13090358"/>
                </a:lnTo>
                <a:lnTo>
                  <a:pt x="6525127" y="13367753"/>
                </a:lnTo>
                <a:cubicBezTo>
                  <a:pt x="6478727" y="13405853"/>
                  <a:pt x="6445027" y="13494753"/>
                  <a:pt x="6398627" y="13532853"/>
                </a:cubicBezTo>
                <a:lnTo>
                  <a:pt x="6256421" y="13571621"/>
                </a:lnTo>
                <a:cubicBezTo>
                  <a:pt x="6223390" y="13588332"/>
                  <a:pt x="6253858" y="13655842"/>
                  <a:pt x="6220827" y="13672553"/>
                </a:cubicBezTo>
                <a:lnTo>
                  <a:pt x="6087979" y="13667874"/>
                </a:lnTo>
                <a:lnTo>
                  <a:pt x="5943600" y="13716000"/>
                </a:lnTo>
                <a:lnTo>
                  <a:pt x="5722019" y="13591674"/>
                </a:lnTo>
                <a:lnTo>
                  <a:pt x="5582653" y="13691937"/>
                </a:lnTo>
                <a:lnTo>
                  <a:pt x="5631782" y="13842666"/>
                </a:lnTo>
                <a:cubicBezTo>
                  <a:pt x="5636544" y="13886002"/>
                  <a:pt x="5689265" y="13910567"/>
                  <a:pt x="5681077" y="13945603"/>
                </a:cubicBezTo>
                <a:cubicBezTo>
                  <a:pt x="5672889" y="13980640"/>
                  <a:pt x="5606995" y="14028543"/>
                  <a:pt x="5582653" y="14052885"/>
                </a:cubicBezTo>
                <a:cubicBezTo>
                  <a:pt x="5566778" y="14065808"/>
                  <a:pt x="5589002" y="14167630"/>
                  <a:pt x="5573127" y="14180553"/>
                </a:cubicBezTo>
                <a:lnTo>
                  <a:pt x="5462337" y="14149137"/>
                </a:lnTo>
                <a:cubicBezTo>
                  <a:pt x="5440000" y="14117276"/>
                  <a:pt x="5493864" y="14060014"/>
                  <a:pt x="5471527" y="14028153"/>
                </a:cubicBezTo>
                <a:lnTo>
                  <a:pt x="5354721" y="14049208"/>
                </a:lnTo>
                <a:cubicBezTo>
                  <a:pt x="5338623" y="14052773"/>
                  <a:pt x="5322525" y="14100788"/>
                  <a:pt x="5306427" y="14104353"/>
                </a:cubicBezTo>
                <a:lnTo>
                  <a:pt x="5239419" y="14080958"/>
                </a:lnTo>
                <a:lnTo>
                  <a:pt x="5245769" y="13956632"/>
                </a:lnTo>
                <a:lnTo>
                  <a:pt x="5031540" y="14007432"/>
                </a:lnTo>
                <a:lnTo>
                  <a:pt x="4936624" y="13917529"/>
                </a:lnTo>
                <a:cubicBezTo>
                  <a:pt x="4871230" y="13914521"/>
                  <a:pt x="4817255" y="13940089"/>
                  <a:pt x="4740442" y="13946606"/>
                </a:cubicBezTo>
                <a:cubicBezTo>
                  <a:pt x="4663629" y="13953123"/>
                  <a:pt x="4563979" y="13940590"/>
                  <a:pt x="4475748" y="13956632"/>
                </a:cubicBezTo>
                <a:lnTo>
                  <a:pt x="4379495" y="14028821"/>
                </a:lnTo>
                <a:lnTo>
                  <a:pt x="4403558" y="14197264"/>
                </a:lnTo>
                <a:cubicBezTo>
                  <a:pt x="4429348" y="14187460"/>
                  <a:pt x="4455137" y="14139557"/>
                  <a:pt x="4480927" y="14129753"/>
                </a:cubicBezTo>
                <a:lnTo>
                  <a:pt x="4572000" y="14149137"/>
                </a:lnTo>
                <a:cubicBezTo>
                  <a:pt x="4562809" y="14195592"/>
                  <a:pt x="4642518" y="14242048"/>
                  <a:pt x="4633327" y="14288503"/>
                </a:cubicBezTo>
                <a:cubicBezTo>
                  <a:pt x="4614277" y="14345653"/>
                  <a:pt x="4493627" y="14180553"/>
                  <a:pt x="4544427" y="14332953"/>
                </a:cubicBezTo>
                <a:cubicBezTo>
                  <a:pt x="4512677" y="14348828"/>
                  <a:pt x="4466305" y="14366263"/>
                  <a:pt x="4442827" y="14383753"/>
                </a:cubicBezTo>
                <a:cubicBezTo>
                  <a:pt x="4419349" y="14401243"/>
                  <a:pt x="4420686" y="14422521"/>
                  <a:pt x="4403558" y="14437895"/>
                </a:cubicBezTo>
                <a:cubicBezTo>
                  <a:pt x="4386430" y="14453269"/>
                  <a:pt x="4356797" y="14488194"/>
                  <a:pt x="4340058" y="14475995"/>
                </a:cubicBezTo>
                <a:cubicBezTo>
                  <a:pt x="4323320" y="14463796"/>
                  <a:pt x="4309087" y="14401800"/>
                  <a:pt x="4303127" y="14364703"/>
                </a:cubicBezTo>
                <a:lnTo>
                  <a:pt x="4276892" y="14296190"/>
                </a:lnTo>
                <a:lnTo>
                  <a:pt x="4235116" y="14341642"/>
                </a:lnTo>
                <a:cubicBezTo>
                  <a:pt x="4211053" y="14357684"/>
                  <a:pt x="4157980" y="14224765"/>
                  <a:pt x="4141715" y="14228553"/>
                </a:cubicBezTo>
                <a:cubicBezTo>
                  <a:pt x="4125450" y="14232341"/>
                  <a:pt x="4174860" y="14331441"/>
                  <a:pt x="4137527" y="14364369"/>
                </a:cubicBezTo>
                <a:cubicBezTo>
                  <a:pt x="4100194" y="14397297"/>
                  <a:pt x="3936686" y="14440884"/>
                  <a:pt x="3917719" y="14426123"/>
                </a:cubicBezTo>
                <a:cubicBezTo>
                  <a:pt x="3898752" y="14411362"/>
                  <a:pt x="3996063" y="14341335"/>
                  <a:pt x="3968574" y="14339441"/>
                </a:cubicBezTo>
                <a:lnTo>
                  <a:pt x="3915945" y="14226202"/>
                </a:lnTo>
                <a:lnTo>
                  <a:pt x="3806222" y="14361396"/>
                </a:lnTo>
                <a:lnTo>
                  <a:pt x="3647641" y="14427897"/>
                </a:lnTo>
                <a:cubicBezTo>
                  <a:pt x="3647448" y="14497790"/>
                  <a:pt x="3626043" y="14546471"/>
                  <a:pt x="3625850" y="14616364"/>
                </a:cubicBezTo>
                <a:lnTo>
                  <a:pt x="3513221" y="14726653"/>
                </a:lnTo>
                <a:lnTo>
                  <a:pt x="3583071" y="14832932"/>
                </a:lnTo>
                <a:lnTo>
                  <a:pt x="3633537" y="14967285"/>
                </a:lnTo>
                <a:lnTo>
                  <a:pt x="3609474" y="15087600"/>
                </a:lnTo>
                <a:lnTo>
                  <a:pt x="3479132" y="14975974"/>
                </a:lnTo>
                <a:cubicBezTo>
                  <a:pt x="3410285" y="14890862"/>
                  <a:pt x="3373187" y="14920049"/>
                  <a:pt x="3304340" y="14949237"/>
                </a:cubicBezTo>
                <a:lnTo>
                  <a:pt x="3261227" y="14787145"/>
                </a:lnTo>
                <a:lnTo>
                  <a:pt x="3128211" y="14919158"/>
                </a:lnTo>
                <a:cubicBezTo>
                  <a:pt x="3092283" y="14954473"/>
                  <a:pt x="3126205" y="15040588"/>
                  <a:pt x="3090277" y="15075903"/>
                </a:cubicBezTo>
                <a:lnTo>
                  <a:pt x="2959769" y="15135727"/>
                </a:lnTo>
                <a:lnTo>
                  <a:pt x="2891256" y="14945895"/>
                </a:lnTo>
                <a:cubicBezTo>
                  <a:pt x="2879141" y="14903116"/>
                  <a:pt x="2830540" y="14901222"/>
                  <a:pt x="2829927" y="14872703"/>
                </a:cubicBezTo>
                <a:cubicBezTo>
                  <a:pt x="2829314" y="14844184"/>
                  <a:pt x="2882287" y="14806529"/>
                  <a:pt x="2887579" y="14774779"/>
                </a:cubicBezTo>
                <a:cubicBezTo>
                  <a:pt x="2878945" y="14743920"/>
                  <a:pt x="2787761" y="14725762"/>
                  <a:pt x="2779127" y="14694903"/>
                </a:cubicBezTo>
                <a:lnTo>
                  <a:pt x="2839453" y="14582274"/>
                </a:lnTo>
                <a:cubicBezTo>
                  <a:pt x="2871537" y="14558211"/>
                  <a:pt x="2917547" y="14514708"/>
                  <a:pt x="2935706" y="14510085"/>
                </a:cubicBezTo>
                <a:cubicBezTo>
                  <a:pt x="2953865" y="14505462"/>
                  <a:pt x="2961802" y="14577707"/>
                  <a:pt x="2948406" y="14554535"/>
                </a:cubicBezTo>
                <a:cubicBezTo>
                  <a:pt x="2935010" y="14531363"/>
                  <a:pt x="2845440" y="14396342"/>
                  <a:pt x="2855327" y="14371053"/>
                </a:cubicBezTo>
                <a:cubicBezTo>
                  <a:pt x="2865214" y="14345764"/>
                  <a:pt x="2976618" y="14440123"/>
                  <a:pt x="3014077" y="14447253"/>
                </a:cubicBezTo>
                <a:cubicBezTo>
                  <a:pt x="3051536" y="14454383"/>
                  <a:pt x="3005194" y="14373225"/>
                  <a:pt x="3029285" y="14363032"/>
                </a:cubicBezTo>
                <a:cubicBezTo>
                  <a:pt x="3070281" y="14355902"/>
                  <a:pt x="3119466" y="14357238"/>
                  <a:pt x="3152274" y="14341642"/>
                </a:cubicBezTo>
                <a:cubicBezTo>
                  <a:pt x="3185082" y="14326046"/>
                  <a:pt x="3250198" y="14293516"/>
                  <a:pt x="3226135" y="14269453"/>
                </a:cubicBezTo>
                <a:lnTo>
                  <a:pt x="3152274" y="14197264"/>
                </a:lnTo>
                <a:lnTo>
                  <a:pt x="3152274" y="14052885"/>
                </a:lnTo>
                <a:lnTo>
                  <a:pt x="3086435" y="14037845"/>
                </a:lnTo>
                <a:lnTo>
                  <a:pt x="3056021" y="14153148"/>
                </a:lnTo>
                <a:lnTo>
                  <a:pt x="2935706" y="14076948"/>
                </a:lnTo>
                <a:lnTo>
                  <a:pt x="2863516" y="14093324"/>
                </a:lnTo>
                <a:cubicBezTo>
                  <a:pt x="2831153" y="14113934"/>
                  <a:pt x="2836890" y="14198043"/>
                  <a:pt x="2804527" y="14218653"/>
                </a:cubicBezTo>
                <a:lnTo>
                  <a:pt x="2719137" y="14197264"/>
                </a:lnTo>
                <a:lnTo>
                  <a:pt x="2653298" y="14248064"/>
                </a:lnTo>
                <a:lnTo>
                  <a:pt x="2560721" y="14150474"/>
                </a:lnTo>
                <a:lnTo>
                  <a:pt x="2436729" y="13804566"/>
                </a:lnTo>
                <a:cubicBezTo>
                  <a:pt x="2436088" y="13752429"/>
                  <a:pt x="2501732" y="13804622"/>
                  <a:pt x="2550527" y="13805903"/>
                </a:cubicBezTo>
                <a:cubicBezTo>
                  <a:pt x="2599322" y="13889734"/>
                  <a:pt x="2738549" y="13872634"/>
                  <a:pt x="2729498" y="13812253"/>
                </a:cubicBezTo>
                <a:cubicBezTo>
                  <a:pt x="2716408" y="13786853"/>
                  <a:pt x="2646167" y="13780503"/>
                  <a:pt x="2633077" y="13755103"/>
                </a:cubicBezTo>
                <a:lnTo>
                  <a:pt x="2553369" y="13475369"/>
                </a:lnTo>
                <a:cubicBezTo>
                  <a:pt x="2552478" y="13379116"/>
                  <a:pt x="2659536" y="13320964"/>
                  <a:pt x="2658645" y="13224711"/>
                </a:cubicBezTo>
                <a:lnTo>
                  <a:pt x="2719137" y="13042232"/>
                </a:lnTo>
                <a:lnTo>
                  <a:pt x="2791327" y="12945979"/>
                </a:lnTo>
                <a:cubicBezTo>
                  <a:pt x="2827477" y="12970154"/>
                  <a:pt x="2933477" y="12905428"/>
                  <a:pt x="2969627" y="12929603"/>
                </a:cubicBezTo>
                <a:lnTo>
                  <a:pt x="3031958" y="13090358"/>
                </a:lnTo>
                <a:cubicBezTo>
                  <a:pt x="3034464" y="13038890"/>
                  <a:pt x="3100471" y="13025521"/>
                  <a:pt x="3102977" y="12974053"/>
                </a:cubicBezTo>
                <a:lnTo>
                  <a:pt x="3043321" y="12836024"/>
                </a:lnTo>
                <a:lnTo>
                  <a:pt x="2849479" y="12815637"/>
                </a:lnTo>
                <a:lnTo>
                  <a:pt x="2815390" y="12777537"/>
                </a:lnTo>
                <a:cubicBezTo>
                  <a:pt x="2883736" y="12701226"/>
                  <a:pt x="2818731" y="12663014"/>
                  <a:pt x="2887077" y="12586703"/>
                </a:cubicBezTo>
                <a:cubicBezTo>
                  <a:pt x="2959044" y="12533786"/>
                  <a:pt x="3081810" y="12569770"/>
                  <a:pt x="3153777" y="12516853"/>
                </a:cubicBezTo>
                <a:cubicBezTo>
                  <a:pt x="3218447" y="12467390"/>
                  <a:pt x="3232317" y="12360777"/>
                  <a:pt x="3239837" y="12311314"/>
                </a:cubicBezTo>
                <a:cubicBezTo>
                  <a:pt x="3215774" y="12295272"/>
                  <a:pt x="3137346" y="12318833"/>
                  <a:pt x="3104148" y="12320337"/>
                </a:cubicBezTo>
                <a:cubicBezTo>
                  <a:pt x="3070950" y="12321841"/>
                  <a:pt x="3065185" y="12334151"/>
                  <a:pt x="3040648" y="12320337"/>
                </a:cubicBezTo>
                <a:cubicBezTo>
                  <a:pt x="3016111" y="12306523"/>
                  <a:pt x="2967901" y="12275664"/>
                  <a:pt x="2956927" y="12237453"/>
                </a:cubicBezTo>
                <a:lnTo>
                  <a:pt x="3007895" y="12079706"/>
                </a:lnTo>
                <a:lnTo>
                  <a:pt x="2810042" y="11954377"/>
                </a:lnTo>
                <a:lnTo>
                  <a:pt x="2863516" y="11694695"/>
                </a:lnTo>
                <a:cubicBezTo>
                  <a:pt x="2865020" y="11661831"/>
                  <a:pt x="2815723" y="11540067"/>
                  <a:pt x="2817227" y="11507203"/>
                </a:cubicBezTo>
                <a:lnTo>
                  <a:pt x="2911642" y="11454064"/>
                </a:lnTo>
                <a:cubicBezTo>
                  <a:pt x="2939437" y="11452727"/>
                  <a:pt x="2960882" y="11495840"/>
                  <a:pt x="2988677" y="11494503"/>
                </a:cubicBezTo>
                <a:cubicBezTo>
                  <a:pt x="3011125" y="11481023"/>
                  <a:pt x="3034604" y="11472836"/>
                  <a:pt x="3011571" y="11454064"/>
                </a:cubicBezTo>
                <a:cubicBezTo>
                  <a:pt x="2988538" y="11435292"/>
                  <a:pt x="2874545" y="11405937"/>
                  <a:pt x="2850482" y="11381874"/>
                </a:cubicBezTo>
                <a:lnTo>
                  <a:pt x="2993858" y="11266571"/>
                </a:lnTo>
                <a:lnTo>
                  <a:pt x="3007895" y="11189369"/>
                </a:lnTo>
                <a:lnTo>
                  <a:pt x="2874879" y="11179342"/>
                </a:lnTo>
                <a:cubicBezTo>
                  <a:pt x="2879112" y="11110495"/>
                  <a:pt x="2917212" y="11066045"/>
                  <a:pt x="2919329" y="11023600"/>
                </a:cubicBezTo>
                <a:cubicBezTo>
                  <a:pt x="2921446" y="10981155"/>
                  <a:pt x="2887579" y="10940716"/>
                  <a:pt x="2887579" y="10924674"/>
                </a:cubicBezTo>
                <a:lnTo>
                  <a:pt x="2760914" y="11065377"/>
                </a:lnTo>
                <a:lnTo>
                  <a:pt x="2667000" y="10969124"/>
                </a:lnTo>
                <a:lnTo>
                  <a:pt x="2607845" y="11071727"/>
                </a:lnTo>
                <a:lnTo>
                  <a:pt x="2526632" y="11117179"/>
                </a:lnTo>
                <a:cubicBezTo>
                  <a:pt x="2490147" y="11090554"/>
                  <a:pt x="2447312" y="11127428"/>
                  <a:pt x="2410827" y="11100803"/>
                </a:cubicBezTo>
                <a:cubicBezTo>
                  <a:pt x="2436060" y="11015357"/>
                  <a:pt x="2359694" y="11031510"/>
                  <a:pt x="2334127" y="10996864"/>
                </a:cubicBezTo>
                <a:lnTo>
                  <a:pt x="2358190" y="10732169"/>
                </a:lnTo>
                <a:lnTo>
                  <a:pt x="2372227" y="10689390"/>
                </a:lnTo>
                <a:lnTo>
                  <a:pt x="2533316" y="10574087"/>
                </a:lnTo>
                <a:lnTo>
                  <a:pt x="2598821" y="10684042"/>
                </a:lnTo>
                <a:cubicBezTo>
                  <a:pt x="2629290" y="10681146"/>
                  <a:pt x="2653408" y="10748099"/>
                  <a:pt x="2683877" y="10745203"/>
                </a:cubicBezTo>
                <a:lnTo>
                  <a:pt x="2767264" y="10684042"/>
                </a:lnTo>
                <a:lnTo>
                  <a:pt x="2646948" y="10515600"/>
                </a:lnTo>
                <a:lnTo>
                  <a:pt x="2815390" y="10395285"/>
                </a:lnTo>
                <a:cubicBezTo>
                  <a:pt x="2850120" y="10386986"/>
                  <a:pt x="2885713" y="10421242"/>
                  <a:pt x="2899777" y="10453103"/>
                </a:cubicBezTo>
                <a:cubicBezTo>
                  <a:pt x="2913842" y="10484964"/>
                  <a:pt x="2883902" y="10583278"/>
                  <a:pt x="2899777" y="10586453"/>
                </a:cubicBezTo>
                <a:cubicBezTo>
                  <a:pt x="2931527" y="10548353"/>
                  <a:pt x="2950577" y="10497553"/>
                  <a:pt x="2982327" y="10459453"/>
                </a:cubicBezTo>
                <a:lnTo>
                  <a:pt x="3080085" y="10419348"/>
                </a:lnTo>
                <a:lnTo>
                  <a:pt x="3248527" y="10539664"/>
                </a:lnTo>
                <a:lnTo>
                  <a:pt x="3320716" y="10659979"/>
                </a:lnTo>
                <a:lnTo>
                  <a:pt x="3465095" y="10659979"/>
                </a:lnTo>
                <a:lnTo>
                  <a:pt x="3441032" y="10491537"/>
                </a:lnTo>
                <a:cubicBezTo>
                  <a:pt x="3436297" y="10455442"/>
                  <a:pt x="3361712" y="10444748"/>
                  <a:pt x="3356977" y="10408653"/>
                </a:cubicBezTo>
                <a:lnTo>
                  <a:pt x="3348456" y="10282656"/>
                </a:lnTo>
                <a:cubicBezTo>
                  <a:pt x="3302613" y="10271738"/>
                  <a:pt x="3244070" y="10330671"/>
                  <a:pt x="3198227" y="10319753"/>
                </a:cubicBezTo>
                <a:lnTo>
                  <a:pt x="3152274" y="10250906"/>
                </a:lnTo>
                <a:lnTo>
                  <a:pt x="3176337" y="10178716"/>
                </a:lnTo>
                <a:lnTo>
                  <a:pt x="3104148" y="10154653"/>
                </a:lnTo>
                <a:cubicBezTo>
                  <a:pt x="3093174" y="10127136"/>
                  <a:pt x="2986951" y="10194870"/>
                  <a:pt x="2975977" y="10167353"/>
                </a:cubicBezTo>
                <a:lnTo>
                  <a:pt x="3007895" y="9962148"/>
                </a:lnTo>
                <a:lnTo>
                  <a:pt x="3176337" y="9889958"/>
                </a:lnTo>
                <a:lnTo>
                  <a:pt x="2959769" y="9504948"/>
                </a:lnTo>
                <a:lnTo>
                  <a:pt x="2791327" y="9456821"/>
                </a:lnTo>
                <a:lnTo>
                  <a:pt x="2574758" y="9336506"/>
                </a:lnTo>
                <a:cubicBezTo>
                  <a:pt x="2564564" y="9274788"/>
                  <a:pt x="2681371" y="9251171"/>
                  <a:pt x="2671177" y="9189453"/>
                </a:cubicBezTo>
                <a:lnTo>
                  <a:pt x="2684045" y="9109911"/>
                </a:lnTo>
                <a:lnTo>
                  <a:pt x="2580774" y="9069471"/>
                </a:lnTo>
                <a:lnTo>
                  <a:pt x="2546685" y="9051758"/>
                </a:lnTo>
                <a:lnTo>
                  <a:pt x="2436729" y="9056771"/>
                </a:lnTo>
                <a:cubicBezTo>
                  <a:pt x="2405619" y="9074428"/>
                  <a:pt x="2401859" y="9240754"/>
                  <a:pt x="2372727" y="9259303"/>
                </a:cubicBezTo>
                <a:cubicBezTo>
                  <a:pt x="2343595" y="9277852"/>
                  <a:pt x="2282296" y="9194411"/>
                  <a:pt x="2261937" y="9168064"/>
                </a:cubicBezTo>
                <a:lnTo>
                  <a:pt x="2237874" y="8999621"/>
                </a:lnTo>
                <a:lnTo>
                  <a:pt x="2079458" y="9020008"/>
                </a:lnTo>
                <a:lnTo>
                  <a:pt x="2026319" y="8827503"/>
                </a:lnTo>
                <a:lnTo>
                  <a:pt x="1833814" y="8822490"/>
                </a:lnTo>
                <a:cubicBezTo>
                  <a:pt x="1782735" y="8849561"/>
                  <a:pt x="1757056" y="8914732"/>
                  <a:pt x="1705977" y="8941803"/>
                </a:cubicBezTo>
                <a:lnTo>
                  <a:pt x="1693445" y="9048082"/>
                </a:lnTo>
                <a:lnTo>
                  <a:pt x="1575469" y="9099885"/>
                </a:lnTo>
                <a:lnTo>
                  <a:pt x="1477879" y="8936456"/>
                </a:lnTo>
                <a:cubicBezTo>
                  <a:pt x="1434432" y="8917406"/>
                  <a:pt x="1390427" y="8902088"/>
                  <a:pt x="1347537" y="8879306"/>
                </a:cubicBezTo>
                <a:cubicBezTo>
                  <a:pt x="1304647" y="8856524"/>
                  <a:pt x="1220537" y="8855911"/>
                  <a:pt x="1220537" y="8799764"/>
                </a:cubicBezTo>
                <a:lnTo>
                  <a:pt x="1106906" y="8783053"/>
                </a:lnTo>
                <a:lnTo>
                  <a:pt x="890337" y="8686800"/>
                </a:lnTo>
                <a:lnTo>
                  <a:pt x="649706" y="8662737"/>
                </a:lnTo>
                <a:cubicBezTo>
                  <a:pt x="599630" y="8643576"/>
                  <a:pt x="543203" y="8687914"/>
                  <a:pt x="493127" y="8668753"/>
                </a:cubicBezTo>
                <a:lnTo>
                  <a:pt x="385011" y="8566485"/>
                </a:lnTo>
                <a:cubicBezTo>
                  <a:pt x="418933" y="8526491"/>
                  <a:pt x="421105" y="8461097"/>
                  <a:pt x="455027" y="8421103"/>
                </a:cubicBezTo>
                <a:lnTo>
                  <a:pt x="577516" y="8373979"/>
                </a:lnTo>
                <a:lnTo>
                  <a:pt x="794085" y="8301790"/>
                </a:lnTo>
                <a:lnTo>
                  <a:pt x="745958" y="8133348"/>
                </a:lnTo>
                <a:lnTo>
                  <a:pt x="818148" y="7820527"/>
                </a:lnTo>
                <a:lnTo>
                  <a:pt x="697832" y="7820527"/>
                </a:lnTo>
                <a:lnTo>
                  <a:pt x="625642" y="7916779"/>
                </a:lnTo>
                <a:lnTo>
                  <a:pt x="457200" y="7820527"/>
                </a:lnTo>
                <a:lnTo>
                  <a:pt x="529390" y="7700211"/>
                </a:lnTo>
                <a:cubicBezTo>
                  <a:pt x="595619" y="7692858"/>
                  <a:pt x="649148" y="7755356"/>
                  <a:pt x="715377" y="7748003"/>
                </a:cubicBezTo>
                <a:lnTo>
                  <a:pt x="938464" y="7676148"/>
                </a:lnTo>
                <a:lnTo>
                  <a:pt x="1058779" y="7459579"/>
                </a:lnTo>
                <a:lnTo>
                  <a:pt x="1203158" y="7603958"/>
                </a:lnTo>
                <a:lnTo>
                  <a:pt x="1299411" y="7555832"/>
                </a:lnTo>
                <a:lnTo>
                  <a:pt x="1443790" y="7507706"/>
                </a:lnTo>
                <a:lnTo>
                  <a:pt x="1684421" y="7603958"/>
                </a:lnTo>
                <a:lnTo>
                  <a:pt x="1684421" y="7603958"/>
                </a:lnTo>
                <a:cubicBezTo>
                  <a:pt x="1685897" y="7580341"/>
                  <a:pt x="1726308" y="7509488"/>
                  <a:pt x="1693277" y="7462253"/>
                </a:cubicBezTo>
                <a:lnTo>
                  <a:pt x="1540042" y="7363327"/>
                </a:lnTo>
                <a:lnTo>
                  <a:pt x="1299411" y="7315200"/>
                </a:lnTo>
                <a:lnTo>
                  <a:pt x="1130969" y="7339264"/>
                </a:lnTo>
                <a:lnTo>
                  <a:pt x="1034716" y="7315200"/>
                </a:lnTo>
                <a:cubicBezTo>
                  <a:pt x="1061620" y="7254151"/>
                  <a:pt x="955173" y="7174052"/>
                  <a:pt x="982077" y="7113003"/>
                </a:cubicBezTo>
                <a:lnTo>
                  <a:pt x="1155032" y="7050506"/>
                </a:lnTo>
                <a:lnTo>
                  <a:pt x="1155032" y="6930190"/>
                </a:lnTo>
                <a:lnTo>
                  <a:pt x="1155032" y="6761748"/>
                </a:lnTo>
                <a:lnTo>
                  <a:pt x="1203158" y="6617369"/>
                </a:lnTo>
                <a:lnTo>
                  <a:pt x="1409700" y="6517440"/>
                </a:lnTo>
                <a:lnTo>
                  <a:pt x="1443790" y="6328611"/>
                </a:lnTo>
                <a:lnTo>
                  <a:pt x="1419727" y="6208295"/>
                </a:lnTo>
                <a:lnTo>
                  <a:pt x="1275348" y="6304548"/>
                </a:lnTo>
                <a:cubicBezTo>
                  <a:pt x="1251090" y="6312458"/>
                  <a:pt x="1184414" y="6303044"/>
                  <a:pt x="1178927" y="6281153"/>
                </a:cubicBezTo>
                <a:cubicBezTo>
                  <a:pt x="1173440" y="6259262"/>
                  <a:pt x="1234211" y="6213197"/>
                  <a:pt x="1242427" y="6173203"/>
                </a:cubicBezTo>
                <a:lnTo>
                  <a:pt x="1323474" y="6015790"/>
                </a:lnTo>
                <a:lnTo>
                  <a:pt x="1597192" y="5941261"/>
                </a:lnTo>
                <a:lnTo>
                  <a:pt x="1527342" y="5833645"/>
                </a:lnTo>
                <a:lnTo>
                  <a:pt x="1395664" y="5824621"/>
                </a:lnTo>
                <a:lnTo>
                  <a:pt x="1179095" y="5799221"/>
                </a:lnTo>
                <a:cubicBezTo>
                  <a:pt x="1153639" y="5798998"/>
                  <a:pt x="1178983" y="5919426"/>
                  <a:pt x="1153527" y="5919203"/>
                </a:cubicBezTo>
                <a:lnTo>
                  <a:pt x="877637" y="5838658"/>
                </a:lnTo>
                <a:lnTo>
                  <a:pt x="697832" y="5606716"/>
                </a:lnTo>
                <a:lnTo>
                  <a:pt x="577516" y="5582653"/>
                </a:lnTo>
                <a:cubicBezTo>
                  <a:pt x="604420" y="5618636"/>
                  <a:pt x="586873" y="5660970"/>
                  <a:pt x="613777" y="5696953"/>
                </a:cubicBezTo>
                <a:lnTo>
                  <a:pt x="697832" y="5775158"/>
                </a:lnTo>
                <a:cubicBezTo>
                  <a:pt x="652880" y="5780840"/>
                  <a:pt x="601579" y="5856371"/>
                  <a:pt x="556627" y="5862053"/>
                </a:cubicBezTo>
                <a:lnTo>
                  <a:pt x="351924" y="5869071"/>
                </a:lnTo>
                <a:lnTo>
                  <a:pt x="314492" y="5702969"/>
                </a:lnTo>
                <a:cubicBezTo>
                  <a:pt x="314826" y="5627326"/>
                  <a:pt x="315161" y="5551683"/>
                  <a:pt x="315495" y="5476040"/>
                </a:cubicBezTo>
                <a:lnTo>
                  <a:pt x="144379" y="5459664"/>
                </a:lnTo>
                <a:lnTo>
                  <a:pt x="0" y="5462337"/>
                </a:lnTo>
                <a:lnTo>
                  <a:pt x="96253" y="5245769"/>
                </a:lnTo>
                <a:close/>
              </a:path>
            </a:pathLst>
          </a:custGeom>
          <a:noFill/>
          <a:ln w="762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Rectangle 13"/>
          <p:cNvSpPr/>
          <p:nvPr/>
        </p:nvSpPr>
        <p:spPr>
          <a:xfrm>
            <a:off x="13980695" y="324465"/>
            <a:ext cx="11863137" cy="17682539"/>
          </a:xfrm>
          <a:prstGeom prst="rect">
            <a:avLst/>
          </a:prstGeom>
          <a:noFill/>
          <a:ln w="190500" cmpd="tri">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Freeform 15"/>
          <p:cNvSpPr/>
          <p:nvPr/>
        </p:nvSpPr>
        <p:spPr>
          <a:xfrm>
            <a:off x="21427259" y="16117807"/>
            <a:ext cx="323131" cy="561024"/>
          </a:xfrm>
          <a:custGeom>
            <a:avLst/>
            <a:gdLst>
              <a:gd name="connsiteX0" fmla="*/ 151629 w 323131"/>
              <a:gd name="connsiteY0" fmla="*/ 48115 h 561024"/>
              <a:gd name="connsiteX1" fmla="*/ 261166 w 323131"/>
              <a:gd name="connsiteY1" fmla="*/ 490 h 561024"/>
              <a:gd name="connsiteX2" fmla="*/ 323079 w 323131"/>
              <a:gd name="connsiteY2" fmla="*/ 76690 h 561024"/>
              <a:gd name="connsiteX3" fmla="*/ 251641 w 323131"/>
              <a:gd name="connsiteY3" fmla="*/ 262427 h 561024"/>
              <a:gd name="connsiteX4" fmla="*/ 270691 w 323131"/>
              <a:gd name="connsiteY4" fmla="*/ 367202 h 561024"/>
              <a:gd name="connsiteX5" fmla="*/ 180204 w 323131"/>
              <a:gd name="connsiteY5" fmla="*/ 524365 h 561024"/>
              <a:gd name="connsiteX6" fmla="*/ 61141 w 323131"/>
              <a:gd name="connsiteY6" fmla="*/ 552940 h 561024"/>
              <a:gd name="connsiteX7" fmla="*/ 8754 w 323131"/>
              <a:gd name="connsiteY7" fmla="*/ 410065 h 561024"/>
              <a:gd name="connsiteX8" fmla="*/ 8754 w 323131"/>
              <a:gd name="connsiteY8" fmla="*/ 252902 h 561024"/>
              <a:gd name="connsiteX9" fmla="*/ 94479 w 323131"/>
              <a:gd name="connsiteY9" fmla="*/ 129077 h 561024"/>
              <a:gd name="connsiteX10" fmla="*/ 151629 w 323131"/>
              <a:gd name="connsiteY10" fmla="*/ 48115 h 5610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23131" h="561024">
                <a:moveTo>
                  <a:pt x="151629" y="48115"/>
                </a:moveTo>
                <a:cubicBezTo>
                  <a:pt x="179410" y="26684"/>
                  <a:pt x="232591" y="-4272"/>
                  <a:pt x="261166" y="490"/>
                </a:cubicBezTo>
                <a:cubicBezTo>
                  <a:pt x="289741" y="5252"/>
                  <a:pt x="324666" y="33034"/>
                  <a:pt x="323079" y="76690"/>
                </a:cubicBezTo>
                <a:cubicBezTo>
                  <a:pt x="321492" y="120346"/>
                  <a:pt x="260372" y="214008"/>
                  <a:pt x="251641" y="262427"/>
                </a:cubicBezTo>
                <a:cubicBezTo>
                  <a:pt x="242910" y="310846"/>
                  <a:pt x="282597" y="323546"/>
                  <a:pt x="270691" y="367202"/>
                </a:cubicBezTo>
                <a:cubicBezTo>
                  <a:pt x="258785" y="410858"/>
                  <a:pt x="215129" y="493409"/>
                  <a:pt x="180204" y="524365"/>
                </a:cubicBezTo>
                <a:cubicBezTo>
                  <a:pt x="145279" y="555321"/>
                  <a:pt x="89716" y="571990"/>
                  <a:pt x="61141" y="552940"/>
                </a:cubicBezTo>
                <a:cubicBezTo>
                  <a:pt x="32566" y="533890"/>
                  <a:pt x="17485" y="460071"/>
                  <a:pt x="8754" y="410065"/>
                </a:cubicBezTo>
                <a:cubicBezTo>
                  <a:pt x="23" y="360059"/>
                  <a:pt x="-5533" y="299733"/>
                  <a:pt x="8754" y="252902"/>
                </a:cubicBezTo>
                <a:cubicBezTo>
                  <a:pt x="23041" y="206071"/>
                  <a:pt x="76223" y="160827"/>
                  <a:pt x="94479" y="129077"/>
                </a:cubicBezTo>
                <a:cubicBezTo>
                  <a:pt x="112735" y="97327"/>
                  <a:pt x="123848" y="69546"/>
                  <a:pt x="151629" y="48115"/>
                </a:cubicBezTo>
                <a:close/>
              </a:path>
            </a:pathLst>
          </a:custGeom>
          <a:noFill/>
          <a:ln w="762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Freeform 16"/>
          <p:cNvSpPr/>
          <p:nvPr/>
        </p:nvSpPr>
        <p:spPr>
          <a:xfrm>
            <a:off x="20467680" y="16556447"/>
            <a:ext cx="241465" cy="162690"/>
          </a:xfrm>
          <a:custGeom>
            <a:avLst/>
            <a:gdLst>
              <a:gd name="connsiteX0" fmla="*/ 92033 w 241465"/>
              <a:gd name="connsiteY0" fmla="*/ 38100 h 162690"/>
              <a:gd name="connsiteX1" fmla="*/ 192045 w 241465"/>
              <a:gd name="connsiteY1" fmla="*/ 0 h 162690"/>
              <a:gd name="connsiteX2" fmla="*/ 234908 w 241465"/>
              <a:gd name="connsiteY2" fmla="*/ 38100 h 162690"/>
              <a:gd name="connsiteX3" fmla="*/ 230145 w 241465"/>
              <a:gd name="connsiteY3" fmla="*/ 109537 h 162690"/>
              <a:gd name="connsiteX4" fmla="*/ 130133 w 241465"/>
              <a:gd name="connsiteY4" fmla="*/ 152400 h 162690"/>
              <a:gd name="connsiteX5" fmla="*/ 44408 w 241465"/>
              <a:gd name="connsiteY5" fmla="*/ 161925 h 162690"/>
              <a:gd name="connsiteX6" fmla="*/ 1545 w 241465"/>
              <a:gd name="connsiteY6" fmla="*/ 138112 h 162690"/>
              <a:gd name="connsiteX7" fmla="*/ 92033 w 241465"/>
              <a:gd name="connsiteY7" fmla="*/ 38100 h 162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1465" h="162690">
                <a:moveTo>
                  <a:pt x="92033" y="38100"/>
                </a:moveTo>
                <a:cubicBezTo>
                  <a:pt x="123783" y="15081"/>
                  <a:pt x="168233" y="0"/>
                  <a:pt x="192045" y="0"/>
                </a:cubicBezTo>
                <a:cubicBezTo>
                  <a:pt x="215857" y="0"/>
                  <a:pt x="228558" y="19844"/>
                  <a:pt x="234908" y="38100"/>
                </a:cubicBezTo>
                <a:cubicBezTo>
                  <a:pt x="241258" y="56356"/>
                  <a:pt x="247607" y="90487"/>
                  <a:pt x="230145" y="109537"/>
                </a:cubicBezTo>
                <a:cubicBezTo>
                  <a:pt x="212683" y="128587"/>
                  <a:pt x="161089" y="143669"/>
                  <a:pt x="130133" y="152400"/>
                </a:cubicBezTo>
                <a:cubicBezTo>
                  <a:pt x="99177" y="161131"/>
                  <a:pt x="65839" y="164306"/>
                  <a:pt x="44408" y="161925"/>
                </a:cubicBezTo>
                <a:cubicBezTo>
                  <a:pt x="22977" y="159544"/>
                  <a:pt x="-7186" y="157956"/>
                  <a:pt x="1545" y="138112"/>
                </a:cubicBezTo>
                <a:cubicBezTo>
                  <a:pt x="10276" y="118268"/>
                  <a:pt x="60283" y="61119"/>
                  <a:pt x="92033" y="38100"/>
                </a:cubicBezTo>
                <a:close/>
              </a:path>
            </a:pathLst>
          </a:custGeom>
          <a:noFill/>
          <a:ln w="762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8" name="Freeform 447"/>
          <p:cNvSpPr/>
          <p:nvPr/>
        </p:nvSpPr>
        <p:spPr>
          <a:xfrm>
            <a:off x="20403346" y="16421253"/>
            <a:ext cx="107971" cy="211626"/>
          </a:xfrm>
          <a:custGeom>
            <a:avLst/>
            <a:gdLst>
              <a:gd name="connsiteX0" fmla="*/ 13492 w 107971"/>
              <a:gd name="connsiteY0" fmla="*/ 211394 h 211626"/>
              <a:gd name="connsiteX1" fmla="*/ 99217 w 107971"/>
              <a:gd name="connsiteY1" fmla="*/ 135194 h 211626"/>
              <a:gd name="connsiteX2" fmla="*/ 99217 w 107971"/>
              <a:gd name="connsiteY2" fmla="*/ 16131 h 211626"/>
              <a:gd name="connsiteX3" fmla="*/ 46829 w 107971"/>
              <a:gd name="connsiteY3" fmla="*/ 11369 h 211626"/>
              <a:gd name="connsiteX4" fmla="*/ 3967 w 107971"/>
              <a:gd name="connsiteY4" fmla="*/ 111381 h 211626"/>
              <a:gd name="connsiteX5" fmla="*/ 13492 w 107971"/>
              <a:gd name="connsiteY5" fmla="*/ 211394 h 2116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7971" h="211626">
                <a:moveTo>
                  <a:pt x="13492" y="211394"/>
                </a:moveTo>
                <a:cubicBezTo>
                  <a:pt x="29367" y="215363"/>
                  <a:pt x="84930" y="167738"/>
                  <a:pt x="99217" y="135194"/>
                </a:cubicBezTo>
                <a:cubicBezTo>
                  <a:pt x="113504" y="102650"/>
                  <a:pt x="107948" y="36769"/>
                  <a:pt x="99217" y="16131"/>
                </a:cubicBezTo>
                <a:cubicBezTo>
                  <a:pt x="90486" y="-4507"/>
                  <a:pt x="62704" y="-4506"/>
                  <a:pt x="46829" y="11369"/>
                </a:cubicBezTo>
                <a:cubicBezTo>
                  <a:pt x="30954" y="27244"/>
                  <a:pt x="10317" y="76456"/>
                  <a:pt x="3967" y="111381"/>
                </a:cubicBezTo>
                <a:cubicBezTo>
                  <a:pt x="-2383" y="146306"/>
                  <a:pt x="-2383" y="207425"/>
                  <a:pt x="13492" y="211394"/>
                </a:cubicBezTo>
                <a:close/>
              </a:path>
            </a:pathLst>
          </a:custGeom>
          <a:noFill/>
          <a:ln w="762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9" name="Freeform 158"/>
          <p:cNvSpPr/>
          <p:nvPr/>
        </p:nvSpPr>
        <p:spPr>
          <a:xfrm>
            <a:off x="20145375" y="16735578"/>
            <a:ext cx="94480" cy="116143"/>
          </a:xfrm>
          <a:custGeom>
            <a:avLst/>
            <a:gdLst>
              <a:gd name="connsiteX0" fmla="*/ 13492 w 107971"/>
              <a:gd name="connsiteY0" fmla="*/ 211394 h 211626"/>
              <a:gd name="connsiteX1" fmla="*/ 99217 w 107971"/>
              <a:gd name="connsiteY1" fmla="*/ 135194 h 211626"/>
              <a:gd name="connsiteX2" fmla="*/ 99217 w 107971"/>
              <a:gd name="connsiteY2" fmla="*/ 16131 h 211626"/>
              <a:gd name="connsiteX3" fmla="*/ 46829 w 107971"/>
              <a:gd name="connsiteY3" fmla="*/ 11369 h 211626"/>
              <a:gd name="connsiteX4" fmla="*/ 3967 w 107971"/>
              <a:gd name="connsiteY4" fmla="*/ 111381 h 211626"/>
              <a:gd name="connsiteX5" fmla="*/ 13492 w 107971"/>
              <a:gd name="connsiteY5" fmla="*/ 211394 h 2116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7971" h="211626">
                <a:moveTo>
                  <a:pt x="13492" y="211394"/>
                </a:moveTo>
                <a:cubicBezTo>
                  <a:pt x="29367" y="215363"/>
                  <a:pt x="84930" y="167738"/>
                  <a:pt x="99217" y="135194"/>
                </a:cubicBezTo>
                <a:cubicBezTo>
                  <a:pt x="113504" y="102650"/>
                  <a:pt x="107948" y="36769"/>
                  <a:pt x="99217" y="16131"/>
                </a:cubicBezTo>
                <a:cubicBezTo>
                  <a:pt x="90486" y="-4507"/>
                  <a:pt x="62704" y="-4506"/>
                  <a:pt x="46829" y="11369"/>
                </a:cubicBezTo>
                <a:cubicBezTo>
                  <a:pt x="30954" y="27244"/>
                  <a:pt x="10317" y="76456"/>
                  <a:pt x="3967" y="111381"/>
                </a:cubicBezTo>
                <a:cubicBezTo>
                  <a:pt x="-2383" y="146306"/>
                  <a:pt x="-2383" y="207425"/>
                  <a:pt x="13492" y="211394"/>
                </a:cubicBezTo>
                <a:close/>
              </a:path>
            </a:pathLst>
          </a:custGeom>
          <a:noFill/>
          <a:ln w="762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9" name="Freeform 448"/>
          <p:cNvSpPr/>
          <p:nvPr/>
        </p:nvSpPr>
        <p:spPr>
          <a:xfrm>
            <a:off x="19350911" y="16799068"/>
            <a:ext cx="474527" cy="344604"/>
          </a:xfrm>
          <a:custGeom>
            <a:avLst/>
            <a:gdLst>
              <a:gd name="connsiteX0" fmla="*/ 108664 w 474527"/>
              <a:gd name="connsiteY0" fmla="*/ 214579 h 344604"/>
              <a:gd name="connsiteX1" fmla="*/ 3889 w 474527"/>
              <a:gd name="connsiteY1" fmla="*/ 252679 h 344604"/>
              <a:gd name="connsiteX2" fmla="*/ 41989 w 474527"/>
              <a:gd name="connsiteY2" fmla="*/ 338404 h 344604"/>
              <a:gd name="connsiteX3" fmla="*/ 222964 w 474527"/>
              <a:gd name="connsiteY3" fmla="*/ 319354 h 344604"/>
              <a:gd name="connsiteX4" fmla="*/ 256302 w 474527"/>
              <a:gd name="connsiteY4" fmla="*/ 171716 h 344604"/>
              <a:gd name="connsiteX5" fmla="*/ 313452 w 474527"/>
              <a:gd name="connsiteY5" fmla="*/ 162191 h 344604"/>
              <a:gd name="connsiteX6" fmla="*/ 442039 w 474527"/>
              <a:gd name="connsiteY6" fmla="*/ 181241 h 344604"/>
              <a:gd name="connsiteX7" fmla="*/ 470614 w 474527"/>
              <a:gd name="connsiteY7" fmla="*/ 147904 h 344604"/>
              <a:gd name="connsiteX8" fmla="*/ 375364 w 474527"/>
              <a:gd name="connsiteY8" fmla="*/ 62179 h 344604"/>
              <a:gd name="connsiteX9" fmla="*/ 265827 w 474527"/>
              <a:gd name="connsiteY9" fmla="*/ 266 h 344604"/>
              <a:gd name="connsiteX10" fmla="*/ 242014 w 474527"/>
              <a:gd name="connsiteY10" fmla="*/ 85991 h 344604"/>
              <a:gd name="connsiteX11" fmla="*/ 175339 w 474527"/>
              <a:gd name="connsiteY11" fmla="*/ 162191 h 344604"/>
              <a:gd name="connsiteX12" fmla="*/ 37227 w 474527"/>
              <a:gd name="connsiteY12" fmla="*/ 238391 h 344604"/>
              <a:gd name="connsiteX13" fmla="*/ 41989 w 474527"/>
              <a:gd name="connsiteY13" fmla="*/ 224104 h 344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74527" h="344604">
                <a:moveTo>
                  <a:pt x="108664" y="214579"/>
                </a:moveTo>
                <a:cubicBezTo>
                  <a:pt x="61832" y="223310"/>
                  <a:pt x="15001" y="232042"/>
                  <a:pt x="3889" y="252679"/>
                </a:cubicBezTo>
                <a:cubicBezTo>
                  <a:pt x="-7223" y="273316"/>
                  <a:pt x="5477" y="327292"/>
                  <a:pt x="41989" y="338404"/>
                </a:cubicBezTo>
                <a:cubicBezTo>
                  <a:pt x="78501" y="349516"/>
                  <a:pt x="187245" y="347135"/>
                  <a:pt x="222964" y="319354"/>
                </a:cubicBezTo>
                <a:cubicBezTo>
                  <a:pt x="258683" y="291573"/>
                  <a:pt x="241221" y="197910"/>
                  <a:pt x="256302" y="171716"/>
                </a:cubicBezTo>
                <a:cubicBezTo>
                  <a:pt x="271383" y="145522"/>
                  <a:pt x="282496" y="160604"/>
                  <a:pt x="313452" y="162191"/>
                </a:cubicBezTo>
                <a:cubicBezTo>
                  <a:pt x="344408" y="163778"/>
                  <a:pt x="415845" y="183622"/>
                  <a:pt x="442039" y="181241"/>
                </a:cubicBezTo>
                <a:cubicBezTo>
                  <a:pt x="468233" y="178860"/>
                  <a:pt x="481726" y="167748"/>
                  <a:pt x="470614" y="147904"/>
                </a:cubicBezTo>
                <a:cubicBezTo>
                  <a:pt x="459502" y="128060"/>
                  <a:pt x="409495" y="86785"/>
                  <a:pt x="375364" y="62179"/>
                </a:cubicBezTo>
                <a:cubicBezTo>
                  <a:pt x="341233" y="37573"/>
                  <a:pt x="288052" y="-3703"/>
                  <a:pt x="265827" y="266"/>
                </a:cubicBezTo>
                <a:cubicBezTo>
                  <a:pt x="243602" y="4235"/>
                  <a:pt x="257095" y="59004"/>
                  <a:pt x="242014" y="85991"/>
                </a:cubicBezTo>
                <a:cubicBezTo>
                  <a:pt x="226933" y="112978"/>
                  <a:pt x="209470" y="136791"/>
                  <a:pt x="175339" y="162191"/>
                </a:cubicBezTo>
                <a:cubicBezTo>
                  <a:pt x="141208" y="187591"/>
                  <a:pt x="59452" y="228072"/>
                  <a:pt x="37227" y="238391"/>
                </a:cubicBezTo>
                <a:cubicBezTo>
                  <a:pt x="15002" y="248710"/>
                  <a:pt x="28495" y="236407"/>
                  <a:pt x="41989" y="224104"/>
                </a:cubicBezTo>
              </a:path>
            </a:pathLst>
          </a:custGeom>
          <a:noFill/>
          <a:ln w="762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0" name="Freeform 449"/>
          <p:cNvSpPr/>
          <p:nvPr/>
        </p:nvSpPr>
        <p:spPr>
          <a:xfrm>
            <a:off x="19567346" y="17099611"/>
            <a:ext cx="173940" cy="143172"/>
          </a:xfrm>
          <a:custGeom>
            <a:avLst/>
            <a:gdLst>
              <a:gd name="connsiteX0" fmla="*/ 173217 w 173940"/>
              <a:gd name="connsiteY0" fmla="*/ 95011 h 143172"/>
              <a:gd name="connsiteX1" fmla="*/ 135117 w 173940"/>
              <a:gd name="connsiteY1" fmla="*/ 9286 h 143172"/>
              <a:gd name="connsiteX2" fmla="*/ 77967 w 173940"/>
              <a:gd name="connsiteY2" fmla="*/ 9286 h 143172"/>
              <a:gd name="connsiteX3" fmla="*/ 16054 w 173940"/>
              <a:gd name="connsiteY3" fmla="*/ 71198 h 143172"/>
              <a:gd name="connsiteX4" fmla="*/ 6529 w 173940"/>
              <a:gd name="connsiteY4" fmla="*/ 133111 h 143172"/>
              <a:gd name="connsiteX5" fmla="*/ 101779 w 173940"/>
              <a:gd name="connsiteY5" fmla="*/ 137873 h 143172"/>
              <a:gd name="connsiteX6" fmla="*/ 173217 w 173940"/>
              <a:gd name="connsiteY6" fmla="*/ 95011 h 143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3940" h="143172">
                <a:moveTo>
                  <a:pt x="173217" y="95011"/>
                </a:moveTo>
                <a:cubicBezTo>
                  <a:pt x="178773" y="73580"/>
                  <a:pt x="150992" y="23573"/>
                  <a:pt x="135117" y="9286"/>
                </a:cubicBezTo>
                <a:cubicBezTo>
                  <a:pt x="119242" y="-5002"/>
                  <a:pt x="97811" y="-1033"/>
                  <a:pt x="77967" y="9286"/>
                </a:cubicBezTo>
                <a:cubicBezTo>
                  <a:pt x="58123" y="19605"/>
                  <a:pt x="27960" y="50561"/>
                  <a:pt x="16054" y="71198"/>
                </a:cubicBezTo>
                <a:cubicBezTo>
                  <a:pt x="4148" y="91835"/>
                  <a:pt x="-7759" y="121999"/>
                  <a:pt x="6529" y="133111"/>
                </a:cubicBezTo>
                <a:cubicBezTo>
                  <a:pt x="20816" y="144224"/>
                  <a:pt x="76379" y="146604"/>
                  <a:pt x="101779" y="137873"/>
                </a:cubicBezTo>
                <a:cubicBezTo>
                  <a:pt x="127179" y="129142"/>
                  <a:pt x="167661" y="116442"/>
                  <a:pt x="173217" y="95011"/>
                </a:cubicBezTo>
                <a:close/>
              </a:path>
            </a:pathLst>
          </a:custGeom>
          <a:noFill/>
          <a:ln w="762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1" name="Freeform 450"/>
          <p:cNvSpPr/>
          <p:nvPr/>
        </p:nvSpPr>
        <p:spPr>
          <a:xfrm>
            <a:off x="19262002" y="16866898"/>
            <a:ext cx="289316" cy="85369"/>
          </a:xfrm>
          <a:custGeom>
            <a:avLst/>
            <a:gdLst>
              <a:gd name="connsiteX0" fmla="*/ 7073 w 289316"/>
              <a:gd name="connsiteY0" fmla="*/ 56261 h 85369"/>
              <a:gd name="connsiteX1" fmla="*/ 126136 w 289316"/>
              <a:gd name="connsiteY1" fmla="*/ 84836 h 85369"/>
              <a:gd name="connsiteX2" fmla="*/ 283298 w 289316"/>
              <a:gd name="connsiteY2" fmla="*/ 32449 h 85369"/>
              <a:gd name="connsiteX3" fmla="*/ 235673 w 289316"/>
              <a:gd name="connsiteY3" fmla="*/ 3874 h 85369"/>
              <a:gd name="connsiteX4" fmla="*/ 40411 w 289316"/>
              <a:gd name="connsiteY4" fmla="*/ 3874 h 85369"/>
              <a:gd name="connsiteX5" fmla="*/ 7073 w 289316"/>
              <a:gd name="connsiteY5" fmla="*/ 56261 h 85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9316" h="85369">
                <a:moveTo>
                  <a:pt x="7073" y="56261"/>
                </a:moveTo>
                <a:cubicBezTo>
                  <a:pt x="21360" y="69755"/>
                  <a:pt x="80099" y="88805"/>
                  <a:pt x="126136" y="84836"/>
                </a:cubicBezTo>
                <a:cubicBezTo>
                  <a:pt x="172173" y="80867"/>
                  <a:pt x="265042" y="45943"/>
                  <a:pt x="283298" y="32449"/>
                </a:cubicBezTo>
                <a:cubicBezTo>
                  <a:pt x="301554" y="18955"/>
                  <a:pt x="276154" y="8636"/>
                  <a:pt x="235673" y="3874"/>
                </a:cubicBezTo>
                <a:cubicBezTo>
                  <a:pt x="195192" y="-888"/>
                  <a:pt x="82480" y="-1682"/>
                  <a:pt x="40411" y="3874"/>
                </a:cubicBezTo>
                <a:cubicBezTo>
                  <a:pt x="-1658" y="9430"/>
                  <a:pt x="-7214" y="42767"/>
                  <a:pt x="7073" y="56261"/>
                </a:cubicBezTo>
                <a:close/>
              </a:path>
            </a:pathLst>
          </a:custGeom>
          <a:noFill/>
          <a:ln w="762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2" name="Freeform 451"/>
          <p:cNvSpPr/>
          <p:nvPr/>
        </p:nvSpPr>
        <p:spPr>
          <a:xfrm>
            <a:off x="18711855" y="17432645"/>
            <a:ext cx="181406" cy="147826"/>
          </a:xfrm>
          <a:custGeom>
            <a:avLst/>
            <a:gdLst>
              <a:gd name="connsiteX0" fmla="*/ 90495 w 181406"/>
              <a:gd name="connsiteY0" fmla="*/ 102 h 147826"/>
              <a:gd name="connsiteX1" fmla="*/ 8 w 181406"/>
              <a:gd name="connsiteY1" fmla="*/ 62014 h 147826"/>
              <a:gd name="connsiteX2" fmla="*/ 85733 w 181406"/>
              <a:gd name="connsiteY2" fmla="*/ 147739 h 147826"/>
              <a:gd name="connsiteX3" fmla="*/ 180983 w 181406"/>
              <a:gd name="connsiteY3" fmla="*/ 76302 h 147826"/>
              <a:gd name="connsiteX4" fmla="*/ 90495 w 181406"/>
              <a:gd name="connsiteY4" fmla="*/ 102 h 1478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1406" h="147826">
                <a:moveTo>
                  <a:pt x="90495" y="102"/>
                </a:moveTo>
                <a:cubicBezTo>
                  <a:pt x="60332" y="-2279"/>
                  <a:pt x="802" y="37408"/>
                  <a:pt x="8" y="62014"/>
                </a:cubicBezTo>
                <a:cubicBezTo>
                  <a:pt x="-786" y="86620"/>
                  <a:pt x="55570" y="145358"/>
                  <a:pt x="85733" y="147739"/>
                </a:cubicBezTo>
                <a:cubicBezTo>
                  <a:pt x="115896" y="150120"/>
                  <a:pt x="174633" y="103289"/>
                  <a:pt x="180983" y="76302"/>
                </a:cubicBezTo>
                <a:cubicBezTo>
                  <a:pt x="187333" y="49315"/>
                  <a:pt x="120658" y="2483"/>
                  <a:pt x="90495" y="102"/>
                </a:cubicBezTo>
                <a:close/>
              </a:path>
            </a:pathLst>
          </a:custGeom>
          <a:noFill/>
          <a:ln w="762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3" name="Freeform 452"/>
          <p:cNvSpPr/>
          <p:nvPr/>
        </p:nvSpPr>
        <p:spPr>
          <a:xfrm>
            <a:off x="17701584" y="17383469"/>
            <a:ext cx="138845" cy="118356"/>
          </a:xfrm>
          <a:custGeom>
            <a:avLst/>
            <a:gdLst>
              <a:gd name="connsiteX0" fmla="*/ 138741 w 138845"/>
              <a:gd name="connsiteY0" fmla="*/ 39753 h 118356"/>
              <a:gd name="connsiteX1" fmla="*/ 29204 w 138845"/>
              <a:gd name="connsiteY1" fmla="*/ 1653 h 118356"/>
              <a:gd name="connsiteX2" fmla="*/ 629 w 138845"/>
              <a:gd name="connsiteY2" fmla="*/ 92140 h 118356"/>
              <a:gd name="connsiteX3" fmla="*/ 48254 w 138845"/>
              <a:gd name="connsiteY3" fmla="*/ 115953 h 118356"/>
              <a:gd name="connsiteX4" fmla="*/ 138741 w 138845"/>
              <a:gd name="connsiteY4" fmla="*/ 39753 h 118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8845" h="118356">
                <a:moveTo>
                  <a:pt x="138741" y="39753"/>
                </a:moveTo>
                <a:cubicBezTo>
                  <a:pt x="135566" y="20703"/>
                  <a:pt x="52223" y="-7078"/>
                  <a:pt x="29204" y="1653"/>
                </a:cubicBezTo>
                <a:cubicBezTo>
                  <a:pt x="6185" y="10384"/>
                  <a:pt x="-2546" y="73090"/>
                  <a:pt x="629" y="92140"/>
                </a:cubicBezTo>
                <a:cubicBezTo>
                  <a:pt x="3804" y="111190"/>
                  <a:pt x="24441" y="123891"/>
                  <a:pt x="48254" y="115953"/>
                </a:cubicBezTo>
                <a:cubicBezTo>
                  <a:pt x="72066" y="108016"/>
                  <a:pt x="141916" y="58803"/>
                  <a:pt x="138741" y="39753"/>
                </a:cubicBezTo>
                <a:close/>
              </a:path>
            </a:pathLst>
          </a:custGeom>
          <a:noFill/>
          <a:ln w="762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9" name="Freeform 488"/>
          <p:cNvSpPr/>
          <p:nvPr/>
        </p:nvSpPr>
        <p:spPr>
          <a:xfrm>
            <a:off x="17868862" y="17246976"/>
            <a:ext cx="238946" cy="291784"/>
          </a:xfrm>
          <a:custGeom>
            <a:avLst/>
            <a:gdLst>
              <a:gd name="connsiteX0" fmla="*/ 100051 w 238946"/>
              <a:gd name="connsiteY0" fmla="*/ 33 h 291784"/>
              <a:gd name="connsiteX1" fmla="*/ 23851 w 238946"/>
              <a:gd name="connsiteY1" fmla="*/ 90521 h 291784"/>
              <a:gd name="connsiteX2" fmla="*/ 109576 w 238946"/>
              <a:gd name="connsiteY2" fmla="*/ 133383 h 291784"/>
              <a:gd name="connsiteX3" fmla="*/ 38 w 238946"/>
              <a:gd name="connsiteY3" fmla="*/ 285783 h 291784"/>
              <a:gd name="connsiteX4" fmla="*/ 123863 w 238946"/>
              <a:gd name="connsiteY4" fmla="*/ 252446 h 291784"/>
              <a:gd name="connsiteX5" fmla="*/ 209588 w 238946"/>
              <a:gd name="connsiteY5" fmla="*/ 171483 h 291784"/>
              <a:gd name="connsiteX6" fmla="*/ 233401 w 238946"/>
              <a:gd name="connsiteY6" fmla="*/ 80996 h 291784"/>
              <a:gd name="connsiteX7" fmla="*/ 100051 w 238946"/>
              <a:gd name="connsiteY7" fmla="*/ 33 h 291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8946" h="291784">
                <a:moveTo>
                  <a:pt x="100051" y="33"/>
                </a:moveTo>
                <a:cubicBezTo>
                  <a:pt x="65126" y="1621"/>
                  <a:pt x="22264" y="68296"/>
                  <a:pt x="23851" y="90521"/>
                </a:cubicBezTo>
                <a:cubicBezTo>
                  <a:pt x="25438" y="112746"/>
                  <a:pt x="113545" y="100839"/>
                  <a:pt x="109576" y="133383"/>
                </a:cubicBezTo>
                <a:cubicBezTo>
                  <a:pt x="105607" y="165927"/>
                  <a:pt x="-2343" y="265939"/>
                  <a:pt x="38" y="285783"/>
                </a:cubicBezTo>
                <a:cubicBezTo>
                  <a:pt x="2419" y="305627"/>
                  <a:pt x="88938" y="271496"/>
                  <a:pt x="123863" y="252446"/>
                </a:cubicBezTo>
                <a:cubicBezTo>
                  <a:pt x="158788" y="233396"/>
                  <a:pt x="191332" y="200058"/>
                  <a:pt x="209588" y="171483"/>
                </a:cubicBezTo>
                <a:cubicBezTo>
                  <a:pt x="227844" y="142908"/>
                  <a:pt x="249276" y="107984"/>
                  <a:pt x="233401" y="80996"/>
                </a:cubicBezTo>
                <a:cubicBezTo>
                  <a:pt x="217526" y="54009"/>
                  <a:pt x="134976" y="-1555"/>
                  <a:pt x="100051" y="33"/>
                </a:cubicBezTo>
                <a:close/>
              </a:path>
            </a:pathLst>
          </a:custGeom>
          <a:noFill/>
          <a:ln w="762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0" name="Freeform 489"/>
          <p:cNvSpPr/>
          <p:nvPr/>
        </p:nvSpPr>
        <p:spPr>
          <a:xfrm>
            <a:off x="17907308" y="17071652"/>
            <a:ext cx="338318" cy="218254"/>
          </a:xfrm>
          <a:custGeom>
            <a:avLst/>
            <a:gdLst>
              <a:gd name="connsiteX0" fmla="*/ 218767 w 338318"/>
              <a:gd name="connsiteY0" fmla="*/ 94395 h 218254"/>
              <a:gd name="connsiteX1" fmla="*/ 71130 w 338318"/>
              <a:gd name="connsiteY1" fmla="*/ 3907 h 218254"/>
              <a:gd name="connsiteX2" fmla="*/ 4455 w 338318"/>
              <a:gd name="connsiteY2" fmla="*/ 32482 h 218254"/>
              <a:gd name="connsiteX3" fmla="*/ 190192 w 338318"/>
              <a:gd name="connsiteY3" fmla="*/ 175357 h 218254"/>
              <a:gd name="connsiteX4" fmla="*/ 304492 w 338318"/>
              <a:gd name="connsiteY4" fmla="*/ 218220 h 218254"/>
              <a:gd name="connsiteX5" fmla="*/ 333067 w 338318"/>
              <a:gd name="connsiteY5" fmla="*/ 170595 h 218254"/>
              <a:gd name="connsiteX6" fmla="*/ 218767 w 338318"/>
              <a:gd name="connsiteY6" fmla="*/ 94395 h 2182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8318" h="218254">
                <a:moveTo>
                  <a:pt x="218767" y="94395"/>
                </a:moveTo>
                <a:cubicBezTo>
                  <a:pt x="175111" y="66614"/>
                  <a:pt x="106849" y="14226"/>
                  <a:pt x="71130" y="3907"/>
                </a:cubicBezTo>
                <a:cubicBezTo>
                  <a:pt x="35411" y="-6412"/>
                  <a:pt x="-15389" y="3907"/>
                  <a:pt x="4455" y="32482"/>
                </a:cubicBezTo>
                <a:cubicBezTo>
                  <a:pt x="24299" y="61057"/>
                  <a:pt x="140186" y="144401"/>
                  <a:pt x="190192" y="175357"/>
                </a:cubicBezTo>
                <a:cubicBezTo>
                  <a:pt x="240198" y="206313"/>
                  <a:pt x="280680" y="219014"/>
                  <a:pt x="304492" y="218220"/>
                </a:cubicBezTo>
                <a:cubicBezTo>
                  <a:pt x="328304" y="217426"/>
                  <a:pt x="348148" y="190439"/>
                  <a:pt x="333067" y="170595"/>
                </a:cubicBezTo>
                <a:cubicBezTo>
                  <a:pt x="317986" y="150751"/>
                  <a:pt x="262423" y="122176"/>
                  <a:pt x="218767" y="94395"/>
                </a:cubicBezTo>
                <a:close/>
              </a:path>
            </a:pathLst>
          </a:custGeom>
          <a:noFill/>
          <a:ln w="762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1" name="Freeform 490"/>
          <p:cNvSpPr/>
          <p:nvPr/>
        </p:nvSpPr>
        <p:spPr>
          <a:xfrm>
            <a:off x="17732718" y="16949322"/>
            <a:ext cx="138906" cy="116804"/>
          </a:xfrm>
          <a:custGeom>
            <a:avLst/>
            <a:gdLst>
              <a:gd name="connsiteX0" fmla="*/ 112370 w 138906"/>
              <a:gd name="connsiteY0" fmla="*/ 7175 h 116804"/>
              <a:gd name="connsiteX1" fmla="*/ 7595 w 138906"/>
              <a:gd name="connsiteY1" fmla="*/ 16700 h 116804"/>
              <a:gd name="connsiteX2" fmla="*/ 21882 w 138906"/>
              <a:gd name="connsiteY2" fmla="*/ 111950 h 116804"/>
              <a:gd name="connsiteX3" fmla="*/ 131420 w 138906"/>
              <a:gd name="connsiteY3" fmla="*/ 92900 h 116804"/>
              <a:gd name="connsiteX4" fmla="*/ 112370 w 138906"/>
              <a:gd name="connsiteY4" fmla="*/ 7175 h 1168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8906" h="116804">
                <a:moveTo>
                  <a:pt x="112370" y="7175"/>
                </a:moveTo>
                <a:cubicBezTo>
                  <a:pt x="91733" y="-5525"/>
                  <a:pt x="22676" y="-763"/>
                  <a:pt x="7595" y="16700"/>
                </a:cubicBezTo>
                <a:cubicBezTo>
                  <a:pt x="-7486" y="34163"/>
                  <a:pt x="1245" y="99250"/>
                  <a:pt x="21882" y="111950"/>
                </a:cubicBezTo>
                <a:cubicBezTo>
                  <a:pt x="42519" y="124650"/>
                  <a:pt x="113958" y="110362"/>
                  <a:pt x="131420" y="92900"/>
                </a:cubicBezTo>
                <a:cubicBezTo>
                  <a:pt x="148882" y="75438"/>
                  <a:pt x="133007" y="19875"/>
                  <a:pt x="112370" y="7175"/>
                </a:cubicBezTo>
                <a:close/>
              </a:path>
            </a:pathLst>
          </a:custGeom>
          <a:noFill/>
          <a:ln w="762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2" name="Freeform 491"/>
          <p:cNvSpPr/>
          <p:nvPr/>
        </p:nvSpPr>
        <p:spPr>
          <a:xfrm>
            <a:off x="18054566" y="16954431"/>
            <a:ext cx="130423" cy="115411"/>
          </a:xfrm>
          <a:custGeom>
            <a:avLst/>
            <a:gdLst>
              <a:gd name="connsiteX0" fmla="*/ 90559 w 130423"/>
              <a:gd name="connsiteY0" fmla="*/ 6828 h 115411"/>
              <a:gd name="connsiteX1" fmla="*/ 72 w 130423"/>
              <a:gd name="connsiteY1" fmla="*/ 16353 h 115411"/>
              <a:gd name="connsiteX2" fmla="*/ 76272 w 130423"/>
              <a:gd name="connsiteY2" fmla="*/ 111603 h 115411"/>
              <a:gd name="connsiteX3" fmla="*/ 128659 w 130423"/>
              <a:gd name="connsiteY3" fmla="*/ 87791 h 115411"/>
              <a:gd name="connsiteX4" fmla="*/ 90559 w 130423"/>
              <a:gd name="connsiteY4" fmla="*/ 6828 h 1154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0423" h="115411">
                <a:moveTo>
                  <a:pt x="90559" y="6828"/>
                </a:moveTo>
                <a:cubicBezTo>
                  <a:pt x="69128" y="-5078"/>
                  <a:pt x="2453" y="-1109"/>
                  <a:pt x="72" y="16353"/>
                </a:cubicBezTo>
                <a:cubicBezTo>
                  <a:pt x="-2309" y="33815"/>
                  <a:pt x="54841" y="99697"/>
                  <a:pt x="76272" y="111603"/>
                </a:cubicBezTo>
                <a:cubicBezTo>
                  <a:pt x="97703" y="123509"/>
                  <a:pt x="119928" y="105253"/>
                  <a:pt x="128659" y="87791"/>
                </a:cubicBezTo>
                <a:cubicBezTo>
                  <a:pt x="137390" y="70329"/>
                  <a:pt x="111990" y="18734"/>
                  <a:pt x="90559" y="6828"/>
                </a:cubicBezTo>
                <a:close/>
              </a:path>
            </a:pathLst>
          </a:custGeom>
          <a:noFill/>
          <a:ln w="762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3" name="Freeform 492"/>
          <p:cNvSpPr/>
          <p:nvPr/>
        </p:nvSpPr>
        <p:spPr>
          <a:xfrm>
            <a:off x="17663549" y="16569748"/>
            <a:ext cx="253677" cy="153429"/>
          </a:xfrm>
          <a:custGeom>
            <a:avLst/>
            <a:gdLst>
              <a:gd name="connsiteX0" fmla="*/ 252976 w 253677"/>
              <a:gd name="connsiteY0" fmla="*/ 34324 h 153429"/>
              <a:gd name="connsiteX1" fmla="*/ 157726 w 253677"/>
              <a:gd name="connsiteY1" fmla="*/ 986 h 153429"/>
              <a:gd name="connsiteX2" fmla="*/ 564 w 253677"/>
              <a:gd name="connsiteY2" fmla="*/ 62899 h 153429"/>
              <a:gd name="connsiteX3" fmla="*/ 110101 w 253677"/>
              <a:gd name="connsiteY3" fmla="*/ 153386 h 153429"/>
              <a:gd name="connsiteX4" fmla="*/ 252976 w 253677"/>
              <a:gd name="connsiteY4" fmla="*/ 34324 h 1534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3677" h="153429">
                <a:moveTo>
                  <a:pt x="252976" y="34324"/>
                </a:moveTo>
                <a:cubicBezTo>
                  <a:pt x="260913" y="8924"/>
                  <a:pt x="199795" y="-3776"/>
                  <a:pt x="157726" y="986"/>
                </a:cubicBezTo>
                <a:cubicBezTo>
                  <a:pt x="115657" y="5748"/>
                  <a:pt x="8501" y="37499"/>
                  <a:pt x="564" y="62899"/>
                </a:cubicBezTo>
                <a:cubicBezTo>
                  <a:pt x="-7373" y="88299"/>
                  <a:pt x="70413" y="151005"/>
                  <a:pt x="110101" y="153386"/>
                </a:cubicBezTo>
                <a:cubicBezTo>
                  <a:pt x="149789" y="155767"/>
                  <a:pt x="245039" y="59724"/>
                  <a:pt x="252976" y="34324"/>
                </a:cubicBezTo>
                <a:close/>
              </a:path>
            </a:pathLst>
          </a:custGeom>
          <a:noFill/>
          <a:ln w="762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4" name="Freeform 493"/>
          <p:cNvSpPr/>
          <p:nvPr/>
        </p:nvSpPr>
        <p:spPr>
          <a:xfrm>
            <a:off x="17649478" y="16273335"/>
            <a:ext cx="167361" cy="147967"/>
          </a:xfrm>
          <a:custGeom>
            <a:avLst/>
            <a:gdLst>
              <a:gd name="connsiteX0" fmla="*/ 167035 w 167361"/>
              <a:gd name="connsiteY0" fmla="*/ 106899 h 147967"/>
              <a:gd name="connsiteX1" fmla="*/ 95597 w 167361"/>
              <a:gd name="connsiteY1" fmla="*/ 2124 h 147967"/>
              <a:gd name="connsiteX2" fmla="*/ 347 w 167361"/>
              <a:gd name="connsiteY2" fmla="*/ 44987 h 147967"/>
              <a:gd name="connsiteX3" fmla="*/ 67022 w 167361"/>
              <a:gd name="connsiteY3" fmla="*/ 144999 h 147967"/>
              <a:gd name="connsiteX4" fmla="*/ 167035 w 167361"/>
              <a:gd name="connsiteY4" fmla="*/ 106899 h 1479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7361" h="147967">
                <a:moveTo>
                  <a:pt x="167035" y="106899"/>
                </a:moveTo>
                <a:cubicBezTo>
                  <a:pt x="171797" y="83087"/>
                  <a:pt x="123378" y="12443"/>
                  <a:pt x="95597" y="2124"/>
                </a:cubicBezTo>
                <a:cubicBezTo>
                  <a:pt x="67816" y="-8195"/>
                  <a:pt x="5109" y="21175"/>
                  <a:pt x="347" y="44987"/>
                </a:cubicBezTo>
                <a:cubicBezTo>
                  <a:pt x="-4415" y="68799"/>
                  <a:pt x="40828" y="133093"/>
                  <a:pt x="67022" y="144999"/>
                </a:cubicBezTo>
                <a:cubicBezTo>
                  <a:pt x="93216" y="156905"/>
                  <a:pt x="162273" y="130711"/>
                  <a:pt x="167035" y="106899"/>
                </a:cubicBezTo>
                <a:close/>
              </a:path>
            </a:pathLst>
          </a:custGeom>
          <a:noFill/>
          <a:ln w="762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5" name="Freeform 494"/>
          <p:cNvSpPr/>
          <p:nvPr/>
        </p:nvSpPr>
        <p:spPr>
          <a:xfrm>
            <a:off x="17879591" y="13133667"/>
            <a:ext cx="233403" cy="296511"/>
          </a:xfrm>
          <a:custGeom>
            <a:avLst/>
            <a:gdLst>
              <a:gd name="connsiteX0" fmla="*/ 213147 w 233403"/>
              <a:gd name="connsiteY0" fmla="*/ 22355 h 296511"/>
              <a:gd name="connsiteX1" fmla="*/ 108372 w 233403"/>
              <a:gd name="connsiteY1" fmla="*/ 12830 h 296511"/>
              <a:gd name="connsiteX2" fmla="*/ 17884 w 233403"/>
              <a:gd name="connsiteY2" fmla="*/ 141417 h 296511"/>
              <a:gd name="connsiteX3" fmla="*/ 8359 w 233403"/>
              <a:gd name="connsiteY3" fmla="*/ 246192 h 296511"/>
              <a:gd name="connsiteX4" fmla="*/ 113134 w 233403"/>
              <a:gd name="connsiteY4" fmla="*/ 293817 h 296511"/>
              <a:gd name="connsiteX5" fmla="*/ 222672 w 233403"/>
              <a:gd name="connsiteY5" fmla="*/ 169992 h 296511"/>
              <a:gd name="connsiteX6" fmla="*/ 213147 w 233403"/>
              <a:gd name="connsiteY6" fmla="*/ 22355 h 296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3403" h="296511">
                <a:moveTo>
                  <a:pt x="213147" y="22355"/>
                </a:moveTo>
                <a:cubicBezTo>
                  <a:pt x="194097" y="-3839"/>
                  <a:pt x="140916" y="-7014"/>
                  <a:pt x="108372" y="12830"/>
                </a:cubicBezTo>
                <a:cubicBezTo>
                  <a:pt x="75828" y="32674"/>
                  <a:pt x="34553" y="102523"/>
                  <a:pt x="17884" y="141417"/>
                </a:cubicBezTo>
                <a:cubicBezTo>
                  <a:pt x="1215" y="180311"/>
                  <a:pt x="-7516" y="220792"/>
                  <a:pt x="8359" y="246192"/>
                </a:cubicBezTo>
                <a:cubicBezTo>
                  <a:pt x="24234" y="271592"/>
                  <a:pt x="77415" y="306517"/>
                  <a:pt x="113134" y="293817"/>
                </a:cubicBezTo>
                <a:cubicBezTo>
                  <a:pt x="148853" y="281117"/>
                  <a:pt x="202828" y="218411"/>
                  <a:pt x="222672" y="169992"/>
                </a:cubicBezTo>
                <a:cubicBezTo>
                  <a:pt x="242516" y="121573"/>
                  <a:pt x="232197" y="48549"/>
                  <a:pt x="213147" y="22355"/>
                </a:cubicBezTo>
                <a:close/>
              </a:path>
            </a:pathLst>
          </a:custGeom>
          <a:noFill/>
          <a:ln w="762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6" name="Freeform 495"/>
          <p:cNvSpPr/>
          <p:nvPr/>
        </p:nvSpPr>
        <p:spPr>
          <a:xfrm>
            <a:off x="17927594" y="13479297"/>
            <a:ext cx="192906" cy="220338"/>
          </a:xfrm>
          <a:custGeom>
            <a:avLst/>
            <a:gdLst>
              <a:gd name="connsiteX0" fmla="*/ 150856 w 192906"/>
              <a:gd name="connsiteY0" fmla="*/ 14862 h 220338"/>
              <a:gd name="connsiteX1" fmla="*/ 27031 w 192906"/>
              <a:gd name="connsiteY1" fmla="*/ 14862 h 220338"/>
              <a:gd name="connsiteX2" fmla="*/ 12744 w 192906"/>
              <a:gd name="connsiteY2" fmla="*/ 176787 h 220338"/>
              <a:gd name="connsiteX3" fmla="*/ 179431 w 192906"/>
              <a:gd name="connsiteY3" fmla="*/ 214887 h 220338"/>
              <a:gd name="connsiteX4" fmla="*/ 179431 w 192906"/>
              <a:gd name="connsiteY4" fmla="*/ 81537 h 220338"/>
              <a:gd name="connsiteX5" fmla="*/ 150856 w 192906"/>
              <a:gd name="connsiteY5" fmla="*/ 14862 h 220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2906" h="220338">
                <a:moveTo>
                  <a:pt x="150856" y="14862"/>
                </a:moveTo>
                <a:cubicBezTo>
                  <a:pt x="125456" y="3750"/>
                  <a:pt x="50050" y="-12126"/>
                  <a:pt x="27031" y="14862"/>
                </a:cubicBezTo>
                <a:cubicBezTo>
                  <a:pt x="4012" y="41850"/>
                  <a:pt x="-12656" y="143450"/>
                  <a:pt x="12744" y="176787"/>
                </a:cubicBezTo>
                <a:cubicBezTo>
                  <a:pt x="38144" y="210124"/>
                  <a:pt x="151650" y="230762"/>
                  <a:pt x="179431" y="214887"/>
                </a:cubicBezTo>
                <a:cubicBezTo>
                  <a:pt x="207212" y="199012"/>
                  <a:pt x="184193" y="110906"/>
                  <a:pt x="179431" y="81537"/>
                </a:cubicBezTo>
                <a:cubicBezTo>
                  <a:pt x="174669" y="52168"/>
                  <a:pt x="176256" y="25974"/>
                  <a:pt x="150856" y="14862"/>
                </a:cubicBezTo>
                <a:close/>
              </a:path>
            </a:pathLst>
          </a:custGeom>
          <a:noFill/>
          <a:ln w="762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7" name="Freeform 496"/>
          <p:cNvSpPr/>
          <p:nvPr/>
        </p:nvSpPr>
        <p:spPr>
          <a:xfrm>
            <a:off x="15474218" y="7267763"/>
            <a:ext cx="391734" cy="184667"/>
          </a:xfrm>
          <a:custGeom>
            <a:avLst/>
            <a:gdLst>
              <a:gd name="connsiteX0" fmla="*/ 246795 w 391734"/>
              <a:gd name="connsiteY0" fmla="*/ 11334 h 184667"/>
              <a:gd name="connsiteX1" fmla="*/ 18195 w 391734"/>
              <a:gd name="connsiteY1" fmla="*/ 11334 h 184667"/>
              <a:gd name="connsiteX2" fmla="*/ 51532 w 391734"/>
              <a:gd name="connsiteY2" fmla="*/ 130396 h 184667"/>
              <a:gd name="connsiteX3" fmla="*/ 346807 w 391734"/>
              <a:gd name="connsiteY3" fmla="*/ 182784 h 184667"/>
              <a:gd name="connsiteX4" fmla="*/ 380145 w 391734"/>
              <a:gd name="connsiteY4" fmla="*/ 68484 h 184667"/>
              <a:gd name="connsiteX5" fmla="*/ 246795 w 391734"/>
              <a:gd name="connsiteY5" fmla="*/ 11334 h 1846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1734" h="184667">
                <a:moveTo>
                  <a:pt x="246795" y="11334"/>
                </a:moveTo>
                <a:cubicBezTo>
                  <a:pt x="186470" y="1809"/>
                  <a:pt x="50739" y="-8510"/>
                  <a:pt x="18195" y="11334"/>
                </a:cubicBezTo>
                <a:cubicBezTo>
                  <a:pt x="-14349" y="31178"/>
                  <a:pt x="-3237" y="101821"/>
                  <a:pt x="51532" y="130396"/>
                </a:cubicBezTo>
                <a:cubicBezTo>
                  <a:pt x="106301" y="158971"/>
                  <a:pt x="292038" y="193103"/>
                  <a:pt x="346807" y="182784"/>
                </a:cubicBezTo>
                <a:cubicBezTo>
                  <a:pt x="401576" y="172465"/>
                  <a:pt x="397607" y="97853"/>
                  <a:pt x="380145" y="68484"/>
                </a:cubicBezTo>
                <a:cubicBezTo>
                  <a:pt x="362683" y="39115"/>
                  <a:pt x="307120" y="20859"/>
                  <a:pt x="246795" y="11334"/>
                </a:cubicBezTo>
                <a:close/>
              </a:path>
            </a:pathLst>
          </a:custGeom>
          <a:noFill/>
          <a:ln w="762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8" name="Freeform 497"/>
          <p:cNvSpPr/>
          <p:nvPr/>
        </p:nvSpPr>
        <p:spPr>
          <a:xfrm>
            <a:off x="18706287" y="2682209"/>
            <a:ext cx="3192732" cy="12752099"/>
          </a:xfrm>
          <a:custGeom>
            <a:avLst/>
            <a:gdLst>
              <a:gd name="connsiteX0" fmla="*/ 0 w 2962475"/>
              <a:gd name="connsiteY0" fmla="*/ 0 h 7892716"/>
              <a:gd name="connsiteX1" fmla="*/ 481263 w 2962475"/>
              <a:gd name="connsiteY1" fmla="*/ 1347537 h 7892716"/>
              <a:gd name="connsiteX2" fmla="*/ 1564105 w 2962475"/>
              <a:gd name="connsiteY2" fmla="*/ 2310063 h 7892716"/>
              <a:gd name="connsiteX3" fmla="*/ 2334126 w 2962475"/>
              <a:gd name="connsiteY3" fmla="*/ 4066674 h 7892716"/>
              <a:gd name="connsiteX4" fmla="*/ 2815389 w 2962475"/>
              <a:gd name="connsiteY4" fmla="*/ 5366084 h 7892716"/>
              <a:gd name="connsiteX5" fmla="*/ 2959768 w 2962475"/>
              <a:gd name="connsiteY5" fmla="*/ 5630779 h 7892716"/>
              <a:gd name="connsiteX6" fmla="*/ 2719136 w 2962475"/>
              <a:gd name="connsiteY6" fmla="*/ 7892716 h 7892716"/>
              <a:gd name="connsiteX0" fmla="*/ 1481833 w 2484879"/>
              <a:gd name="connsiteY0" fmla="*/ 0 h 12725973"/>
              <a:gd name="connsiteX1" fmla="*/ 3667 w 2484879"/>
              <a:gd name="connsiteY1" fmla="*/ 6180794 h 12725973"/>
              <a:gd name="connsiteX2" fmla="*/ 1086509 w 2484879"/>
              <a:gd name="connsiteY2" fmla="*/ 7143320 h 12725973"/>
              <a:gd name="connsiteX3" fmla="*/ 1856530 w 2484879"/>
              <a:gd name="connsiteY3" fmla="*/ 8899931 h 12725973"/>
              <a:gd name="connsiteX4" fmla="*/ 2337793 w 2484879"/>
              <a:gd name="connsiteY4" fmla="*/ 10199341 h 12725973"/>
              <a:gd name="connsiteX5" fmla="*/ 2482172 w 2484879"/>
              <a:gd name="connsiteY5" fmla="*/ 10464036 h 12725973"/>
              <a:gd name="connsiteX6" fmla="*/ 2241540 w 2484879"/>
              <a:gd name="connsiteY6" fmla="*/ 12725973 h 12725973"/>
              <a:gd name="connsiteX0" fmla="*/ 1494048 w 2497094"/>
              <a:gd name="connsiteY0" fmla="*/ 0 h 12725973"/>
              <a:gd name="connsiteX1" fmla="*/ 1984248 w 2497094"/>
              <a:gd name="connsiteY1" fmla="*/ 1670671 h 12725973"/>
              <a:gd name="connsiteX2" fmla="*/ 15882 w 2497094"/>
              <a:gd name="connsiteY2" fmla="*/ 6180794 h 12725973"/>
              <a:gd name="connsiteX3" fmla="*/ 1098724 w 2497094"/>
              <a:gd name="connsiteY3" fmla="*/ 7143320 h 12725973"/>
              <a:gd name="connsiteX4" fmla="*/ 1868745 w 2497094"/>
              <a:gd name="connsiteY4" fmla="*/ 8899931 h 12725973"/>
              <a:gd name="connsiteX5" fmla="*/ 2350008 w 2497094"/>
              <a:gd name="connsiteY5" fmla="*/ 10199341 h 12725973"/>
              <a:gd name="connsiteX6" fmla="*/ 2494387 w 2497094"/>
              <a:gd name="connsiteY6" fmla="*/ 10464036 h 12725973"/>
              <a:gd name="connsiteX7" fmla="*/ 2253755 w 2497094"/>
              <a:gd name="connsiteY7" fmla="*/ 12725973 h 12725973"/>
              <a:gd name="connsiteX0" fmla="*/ 2380154 w 3383200"/>
              <a:gd name="connsiteY0" fmla="*/ 0 h 12725973"/>
              <a:gd name="connsiteX1" fmla="*/ 2870354 w 3383200"/>
              <a:gd name="connsiteY1" fmla="*/ 1670671 h 12725973"/>
              <a:gd name="connsiteX2" fmla="*/ 74903 w 3383200"/>
              <a:gd name="connsiteY2" fmla="*/ 3865231 h 12725973"/>
              <a:gd name="connsiteX3" fmla="*/ 901988 w 3383200"/>
              <a:gd name="connsiteY3" fmla="*/ 6180794 h 12725973"/>
              <a:gd name="connsiteX4" fmla="*/ 1984830 w 3383200"/>
              <a:gd name="connsiteY4" fmla="*/ 7143320 h 12725973"/>
              <a:gd name="connsiteX5" fmla="*/ 2754851 w 3383200"/>
              <a:gd name="connsiteY5" fmla="*/ 8899931 h 12725973"/>
              <a:gd name="connsiteX6" fmla="*/ 3236114 w 3383200"/>
              <a:gd name="connsiteY6" fmla="*/ 10199341 h 12725973"/>
              <a:gd name="connsiteX7" fmla="*/ 3380493 w 3383200"/>
              <a:gd name="connsiteY7" fmla="*/ 10464036 h 12725973"/>
              <a:gd name="connsiteX8" fmla="*/ 3139861 w 3383200"/>
              <a:gd name="connsiteY8" fmla="*/ 12725973 h 12725973"/>
              <a:gd name="connsiteX0" fmla="*/ 2380154 w 3504787"/>
              <a:gd name="connsiteY0" fmla="*/ 0 h 13013356"/>
              <a:gd name="connsiteX1" fmla="*/ 2870354 w 3504787"/>
              <a:gd name="connsiteY1" fmla="*/ 1670671 h 13013356"/>
              <a:gd name="connsiteX2" fmla="*/ 74903 w 3504787"/>
              <a:gd name="connsiteY2" fmla="*/ 3865231 h 13013356"/>
              <a:gd name="connsiteX3" fmla="*/ 901988 w 3504787"/>
              <a:gd name="connsiteY3" fmla="*/ 6180794 h 13013356"/>
              <a:gd name="connsiteX4" fmla="*/ 1984830 w 3504787"/>
              <a:gd name="connsiteY4" fmla="*/ 7143320 h 13013356"/>
              <a:gd name="connsiteX5" fmla="*/ 2754851 w 3504787"/>
              <a:gd name="connsiteY5" fmla="*/ 8899931 h 13013356"/>
              <a:gd name="connsiteX6" fmla="*/ 3236114 w 3504787"/>
              <a:gd name="connsiteY6" fmla="*/ 10199341 h 13013356"/>
              <a:gd name="connsiteX7" fmla="*/ 3380493 w 3504787"/>
              <a:gd name="connsiteY7" fmla="*/ 10464036 h 13013356"/>
              <a:gd name="connsiteX8" fmla="*/ 1389438 w 3504787"/>
              <a:gd name="connsiteY8" fmla="*/ 13013356 h 13013356"/>
              <a:gd name="connsiteX0" fmla="*/ 2380154 w 3472938"/>
              <a:gd name="connsiteY0" fmla="*/ 0 h 13013356"/>
              <a:gd name="connsiteX1" fmla="*/ 2870354 w 3472938"/>
              <a:gd name="connsiteY1" fmla="*/ 1670671 h 13013356"/>
              <a:gd name="connsiteX2" fmla="*/ 74903 w 3472938"/>
              <a:gd name="connsiteY2" fmla="*/ 3865231 h 13013356"/>
              <a:gd name="connsiteX3" fmla="*/ 901988 w 3472938"/>
              <a:gd name="connsiteY3" fmla="*/ 6180794 h 13013356"/>
              <a:gd name="connsiteX4" fmla="*/ 1984830 w 3472938"/>
              <a:gd name="connsiteY4" fmla="*/ 7143320 h 13013356"/>
              <a:gd name="connsiteX5" fmla="*/ 2754851 w 3472938"/>
              <a:gd name="connsiteY5" fmla="*/ 8899931 h 13013356"/>
              <a:gd name="connsiteX6" fmla="*/ 3236114 w 3472938"/>
              <a:gd name="connsiteY6" fmla="*/ 10199341 h 13013356"/>
              <a:gd name="connsiteX7" fmla="*/ 3380493 w 3472938"/>
              <a:gd name="connsiteY7" fmla="*/ 10464036 h 13013356"/>
              <a:gd name="connsiteX8" fmla="*/ 1825325 w 3472938"/>
              <a:gd name="connsiteY8" fmla="*/ 10971425 h 13013356"/>
              <a:gd name="connsiteX9" fmla="*/ 1389438 w 3472938"/>
              <a:gd name="connsiteY9" fmla="*/ 13013356 h 13013356"/>
              <a:gd name="connsiteX0" fmla="*/ 2380154 w 3389843"/>
              <a:gd name="connsiteY0" fmla="*/ 0 h 13013356"/>
              <a:gd name="connsiteX1" fmla="*/ 2870354 w 3389843"/>
              <a:gd name="connsiteY1" fmla="*/ 1670671 h 13013356"/>
              <a:gd name="connsiteX2" fmla="*/ 74903 w 3389843"/>
              <a:gd name="connsiteY2" fmla="*/ 3865231 h 13013356"/>
              <a:gd name="connsiteX3" fmla="*/ 901988 w 3389843"/>
              <a:gd name="connsiteY3" fmla="*/ 6180794 h 13013356"/>
              <a:gd name="connsiteX4" fmla="*/ 1984830 w 3389843"/>
              <a:gd name="connsiteY4" fmla="*/ 7143320 h 13013356"/>
              <a:gd name="connsiteX5" fmla="*/ 2754851 w 3389843"/>
              <a:gd name="connsiteY5" fmla="*/ 8899931 h 13013356"/>
              <a:gd name="connsiteX6" fmla="*/ 3236114 w 3389843"/>
              <a:gd name="connsiteY6" fmla="*/ 10199341 h 13013356"/>
              <a:gd name="connsiteX7" fmla="*/ 3275991 w 3389843"/>
              <a:gd name="connsiteY7" fmla="*/ 10855922 h 13013356"/>
              <a:gd name="connsiteX8" fmla="*/ 1825325 w 3389843"/>
              <a:gd name="connsiteY8" fmla="*/ 10971425 h 13013356"/>
              <a:gd name="connsiteX9" fmla="*/ 1389438 w 3389843"/>
              <a:gd name="connsiteY9" fmla="*/ 13013356 h 13013356"/>
              <a:gd name="connsiteX0" fmla="*/ 2380154 w 3393701"/>
              <a:gd name="connsiteY0" fmla="*/ 0 h 13013356"/>
              <a:gd name="connsiteX1" fmla="*/ 2870354 w 3393701"/>
              <a:gd name="connsiteY1" fmla="*/ 1670671 h 13013356"/>
              <a:gd name="connsiteX2" fmla="*/ 74903 w 3393701"/>
              <a:gd name="connsiteY2" fmla="*/ 3865231 h 13013356"/>
              <a:gd name="connsiteX3" fmla="*/ 901988 w 3393701"/>
              <a:gd name="connsiteY3" fmla="*/ 6180794 h 13013356"/>
              <a:gd name="connsiteX4" fmla="*/ 1984830 w 3393701"/>
              <a:gd name="connsiteY4" fmla="*/ 7143320 h 13013356"/>
              <a:gd name="connsiteX5" fmla="*/ 2754851 w 3393701"/>
              <a:gd name="connsiteY5" fmla="*/ 8899931 h 13013356"/>
              <a:gd name="connsiteX6" fmla="*/ 3236114 w 3393701"/>
              <a:gd name="connsiteY6" fmla="*/ 10199341 h 13013356"/>
              <a:gd name="connsiteX7" fmla="*/ 3275991 w 3393701"/>
              <a:gd name="connsiteY7" fmla="*/ 10855922 h 13013356"/>
              <a:gd name="connsiteX8" fmla="*/ 1773074 w 3393701"/>
              <a:gd name="connsiteY8" fmla="*/ 11206556 h 13013356"/>
              <a:gd name="connsiteX9" fmla="*/ 1389438 w 3393701"/>
              <a:gd name="connsiteY9" fmla="*/ 13013356 h 13013356"/>
              <a:gd name="connsiteX0" fmla="*/ 2380154 w 3393701"/>
              <a:gd name="connsiteY0" fmla="*/ 0 h 13039482"/>
              <a:gd name="connsiteX1" fmla="*/ 2870354 w 3393701"/>
              <a:gd name="connsiteY1" fmla="*/ 1670671 h 13039482"/>
              <a:gd name="connsiteX2" fmla="*/ 74903 w 3393701"/>
              <a:gd name="connsiteY2" fmla="*/ 3865231 h 13039482"/>
              <a:gd name="connsiteX3" fmla="*/ 901988 w 3393701"/>
              <a:gd name="connsiteY3" fmla="*/ 6180794 h 13039482"/>
              <a:gd name="connsiteX4" fmla="*/ 1984830 w 3393701"/>
              <a:gd name="connsiteY4" fmla="*/ 7143320 h 13039482"/>
              <a:gd name="connsiteX5" fmla="*/ 2754851 w 3393701"/>
              <a:gd name="connsiteY5" fmla="*/ 8899931 h 13039482"/>
              <a:gd name="connsiteX6" fmla="*/ 3236114 w 3393701"/>
              <a:gd name="connsiteY6" fmla="*/ 10199341 h 13039482"/>
              <a:gd name="connsiteX7" fmla="*/ 3275991 w 3393701"/>
              <a:gd name="connsiteY7" fmla="*/ 10855922 h 13039482"/>
              <a:gd name="connsiteX8" fmla="*/ 1773074 w 3393701"/>
              <a:gd name="connsiteY8" fmla="*/ 11206556 h 13039482"/>
              <a:gd name="connsiteX9" fmla="*/ 1415564 w 3393701"/>
              <a:gd name="connsiteY9" fmla="*/ 13039482 h 13039482"/>
              <a:gd name="connsiteX0" fmla="*/ 2380154 w 3241761"/>
              <a:gd name="connsiteY0" fmla="*/ 0 h 13039482"/>
              <a:gd name="connsiteX1" fmla="*/ 2870354 w 3241761"/>
              <a:gd name="connsiteY1" fmla="*/ 1670671 h 13039482"/>
              <a:gd name="connsiteX2" fmla="*/ 74903 w 3241761"/>
              <a:gd name="connsiteY2" fmla="*/ 3865231 h 13039482"/>
              <a:gd name="connsiteX3" fmla="*/ 901988 w 3241761"/>
              <a:gd name="connsiteY3" fmla="*/ 6180794 h 13039482"/>
              <a:gd name="connsiteX4" fmla="*/ 1984830 w 3241761"/>
              <a:gd name="connsiteY4" fmla="*/ 7143320 h 13039482"/>
              <a:gd name="connsiteX5" fmla="*/ 2754851 w 3241761"/>
              <a:gd name="connsiteY5" fmla="*/ 8899931 h 13039482"/>
              <a:gd name="connsiteX6" fmla="*/ 3236114 w 3241761"/>
              <a:gd name="connsiteY6" fmla="*/ 10199341 h 13039482"/>
              <a:gd name="connsiteX7" fmla="*/ 2439969 w 3241761"/>
              <a:gd name="connsiteY7" fmla="*/ 10124402 h 13039482"/>
              <a:gd name="connsiteX8" fmla="*/ 1773074 w 3241761"/>
              <a:gd name="connsiteY8" fmla="*/ 11206556 h 13039482"/>
              <a:gd name="connsiteX9" fmla="*/ 1415564 w 3241761"/>
              <a:gd name="connsiteY9" fmla="*/ 13039482 h 13039482"/>
              <a:gd name="connsiteX0" fmla="*/ 2380154 w 2918100"/>
              <a:gd name="connsiteY0" fmla="*/ 0 h 13039482"/>
              <a:gd name="connsiteX1" fmla="*/ 2870354 w 2918100"/>
              <a:gd name="connsiteY1" fmla="*/ 1670671 h 13039482"/>
              <a:gd name="connsiteX2" fmla="*/ 74903 w 2918100"/>
              <a:gd name="connsiteY2" fmla="*/ 3865231 h 13039482"/>
              <a:gd name="connsiteX3" fmla="*/ 901988 w 2918100"/>
              <a:gd name="connsiteY3" fmla="*/ 6180794 h 13039482"/>
              <a:gd name="connsiteX4" fmla="*/ 1984830 w 2918100"/>
              <a:gd name="connsiteY4" fmla="*/ 7143320 h 13039482"/>
              <a:gd name="connsiteX5" fmla="*/ 2754851 w 2918100"/>
              <a:gd name="connsiteY5" fmla="*/ 8899931 h 13039482"/>
              <a:gd name="connsiteX6" fmla="*/ 2765851 w 2918100"/>
              <a:gd name="connsiteY6" fmla="*/ 9572324 h 13039482"/>
              <a:gd name="connsiteX7" fmla="*/ 2439969 w 2918100"/>
              <a:gd name="connsiteY7" fmla="*/ 10124402 h 13039482"/>
              <a:gd name="connsiteX8" fmla="*/ 1773074 w 2918100"/>
              <a:gd name="connsiteY8" fmla="*/ 11206556 h 13039482"/>
              <a:gd name="connsiteX9" fmla="*/ 1415564 w 2918100"/>
              <a:gd name="connsiteY9" fmla="*/ 13039482 h 13039482"/>
              <a:gd name="connsiteX0" fmla="*/ 2380154 w 2918100"/>
              <a:gd name="connsiteY0" fmla="*/ 0 h 13196236"/>
              <a:gd name="connsiteX1" fmla="*/ 2870354 w 2918100"/>
              <a:gd name="connsiteY1" fmla="*/ 1670671 h 13196236"/>
              <a:gd name="connsiteX2" fmla="*/ 74903 w 2918100"/>
              <a:gd name="connsiteY2" fmla="*/ 3865231 h 13196236"/>
              <a:gd name="connsiteX3" fmla="*/ 901988 w 2918100"/>
              <a:gd name="connsiteY3" fmla="*/ 6180794 h 13196236"/>
              <a:gd name="connsiteX4" fmla="*/ 1984830 w 2918100"/>
              <a:gd name="connsiteY4" fmla="*/ 7143320 h 13196236"/>
              <a:gd name="connsiteX5" fmla="*/ 2754851 w 2918100"/>
              <a:gd name="connsiteY5" fmla="*/ 8899931 h 13196236"/>
              <a:gd name="connsiteX6" fmla="*/ 2765851 w 2918100"/>
              <a:gd name="connsiteY6" fmla="*/ 9572324 h 13196236"/>
              <a:gd name="connsiteX7" fmla="*/ 2439969 w 2918100"/>
              <a:gd name="connsiteY7" fmla="*/ 10124402 h 13196236"/>
              <a:gd name="connsiteX8" fmla="*/ 1773074 w 2918100"/>
              <a:gd name="connsiteY8" fmla="*/ 11206556 h 13196236"/>
              <a:gd name="connsiteX9" fmla="*/ 1415564 w 2918100"/>
              <a:gd name="connsiteY9" fmla="*/ 13196236 h 13196236"/>
              <a:gd name="connsiteX0" fmla="*/ 2380154 w 3081289"/>
              <a:gd name="connsiteY0" fmla="*/ 0 h 13196236"/>
              <a:gd name="connsiteX1" fmla="*/ 2870354 w 3081289"/>
              <a:gd name="connsiteY1" fmla="*/ 1670671 h 13196236"/>
              <a:gd name="connsiteX2" fmla="*/ 74903 w 3081289"/>
              <a:gd name="connsiteY2" fmla="*/ 3865231 h 13196236"/>
              <a:gd name="connsiteX3" fmla="*/ 901988 w 3081289"/>
              <a:gd name="connsiteY3" fmla="*/ 6180794 h 13196236"/>
              <a:gd name="connsiteX4" fmla="*/ 1984830 w 3081289"/>
              <a:gd name="connsiteY4" fmla="*/ 7143320 h 13196236"/>
              <a:gd name="connsiteX5" fmla="*/ 2754851 w 3081289"/>
              <a:gd name="connsiteY5" fmla="*/ 8899931 h 13196236"/>
              <a:gd name="connsiteX6" fmla="*/ 2765851 w 3081289"/>
              <a:gd name="connsiteY6" fmla="*/ 9572324 h 13196236"/>
              <a:gd name="connsiteX7" fmla="*/ 3040861 w 3081289"/>
              <a:gd name="connsiteY7" fmla="*/ 10228905 h 13196236"/>
              <a:gd name="connsiteX8" fmla="*/ 1773074 w 3081289"/>
              <a:gd name="connsiteY8" fmla="*/ 11206556 h 13196236"/>
              <a:gd name="connsiteX9" fmla="*/ 1415564 w 3081289"/>
              <a:gd name="connsiteY9" fmla="*/ 13196236 h 13196236"/>
              <a:gd name="connsiteX0" fmla="*/ 2380154 w 3269924"/>
              <a:gd name="connsiteY0" fmla="*/ 0 h 13196236"/>
              <a:gd name="connsiteX1" fmla="*/ 2870354 w 3269924"/>
              <a:gd name="connsiteY1" fmla="*/ 1670671 h 13196236"/>
              <a:gd name="connsiteX2" fmla="*/ 74903 w 3269924"/>
              <a:gd name="connsiteY2" fmla="*/ 3865231 h 13196236"/>
              <a:gd name="connsiteX3" fmla="*/ 901988 w 3269924"/>
              <a:gd name="connsiteY3" fmla="*/ 6180794 h 13196236"/>
              <a:gd name="connsiteX4" fmla="*/ 1984830 w 3269924"/>
              <a:gd name="connsiteY4" fmla="*/ 7143320 h 13196236"/>
              <a:gd name="connsiteX5" fmla="*/ 2754851 w 3269924"/>
              <a:gd name="connsiteY5" fmla="*/ 8899931 h 13196236"/>
              <a:gd name="connsiteX6" fmla="*/ 2765851 w 3269924"/>
              <a:gd name="connsiteY6" fmla="*/ 9572324 h 13196236"/>
              <a:gd name="connsiteX7" fmla="*/ 3040861 w 3269924"/>
              <a:gd name="connsiteY7" fmla="*/ 10228905 h 13196236"/>
              <a:gd name="connsiteX8" fmla="*/ 3131611 w 3269924"/>
              <a:gd name="connsiteY8" fmla="*/ 11206556 h 13196236"/>
              <a:gd name="connsiteX9" fmla="*/ 1415564 w 3269924"/>
              <a:gd name="connsiteY9" fmla="*/ 13196236 h 13196236"/>
              <a:gd name="connsiteX0" fmla="*/ 2380154 w 3269924"/>
              <a:gd name="connsiteY0" fmla="*/ 0 h 12752099"/>
              <a:gd name="connsiteX1" fmla="*/ 2870354 w 3269924"/>
              <a:gd name="connsiteY1" fmla="*/ 1670671 h 12752099"/>
              <a:gd name="connsiteX2" fmla="*/ 74903 w 3269924"/>
              <a:gd name="connsiteY2" fmla="*/ 3865231 h 12752099"/>
              <a:gd name="connsiteX3" fmla="*/ 901988 w 3269924"/>
              <a:gd name="connsiteY3" fmla="*/ 6180794 h 12752099"/>
              <a:gd name="connsiteX4" fmla="*/ 1984830 w 3269924"/>
              <a:gd name="connsiteY4" fmla="*/ 7143320 h 12752099"/>
              <a:gd name="connsiteX5" fmla="*/ 2754851 w 3269924"/>
              <a:gd name="connsiteY5" fmla="*/ 8899931 h 12752099"/>
              <a:gd name="connsiteX6" fmla="*/ 2765851 w 3269924"/>
              <a:gd name="connsiteY6" fmla="*/ 9572324 h 12752099"/>
              <a:gd name="connsiteX7" fmla="*/ 3040861 w 3269924"/>
              <a:gd name="connsiteY7" fmla="*/ 10228905 h 12752099"/>
              <a:gd name="connsiteX8" fmla="*/ 3131611 w 3269924"/>
              <a:gd name="connsiteY8" fmla="*/ 11206556 h 12752099"/>
              <a:gd name="connsiteX9" fmla="*/ 2983107 w 3269924"/>
              <a:gd name="connsiteY9" fmla="*/ 12752099 h 12752099"/>
              <a:gd name="connsiteX0" fmla="*/ 2380154 w 3541455"/>
              <a:gd name="connsiteY0" fmla="*/ 0 h 12752099"/>
              <a:gd name="connsiteX1" fmla="*/ 2870354 w 3541455"/>
              <a:gd name="connsiteY1" fmla="*/ 1670671 h 12752099"/>
              <a:gd name="connsiteX2" fmla="*/ 74903 w 3541455"/>
              <a:gd name="connsiteY2" fmla="*/ 3865231 h 12752099"/>
              <a:gd name="connsiteX3" fmla="*/ 901988 w 3541455"/>
              <a:gd name="connsiteY3" fmla="*/ 6180794 h 12752099"/>
              <a:gd name="connsiteX4" fmla="*/ 1984830 w 3541455"/>
              <a:gd name="connsiteY4" fmla="*/ 7143320 h 12752099"/>
              <a:gd name="connsiteX5" fmla="*/ 2754851 w 3541455"/>
              <a:gd name="connsiteY5" fmla="*/ 8899931 h 12752099"/>
              <a:gd name="connsiteX6" fmla="*/ 2765851 w 3541455"/>
              <a:gd name="connsiteY6" fmla="*/ 9572324 h 12752099"/>
              <a:gd name="connsiteX7" fmla="*/ 3040861 w 3541455"/>
              <a:gd name="connsiteY7" fmla="*/ 10228905 h 12752099"/>
              <a:gd name="connsiteX8" fmla="*/ 3445120 w 3541455"/>
              <a:gd name="connsiteY8" fmla="*/ 11154304 h 12752099"/>
              <a:gd name="connsiteX9" fmla="*/ 2983107 w 3541455"/>
              <a:gd name="connsiteY9" fmla="*/ 12752099 h 12752099"/>
              <a:gd name="connsiteX0" fmla="*/ 2380154 w 3541455"/>
              <a:gd name="connsiteY0" fmla="*/ 0 h 12752099"/>
              <a:gd name="connsiteX1" fmla="*/ 2870354 w 3541455"/>
              <a:gd name="connsiteY1" fmla="*/ 1670671 h 12752099"/>
              <a:gd name="connsiteX2" fmla="*/ 74903 w 3541455"/>
              <a:gd name="connsiteY2" fmla="*/ 3865231 h 12752099"/>
              <a:gd name="connsiteX3" fmla="*/ 901988 w 3541455"/>
              <a:gd name="connsiteY3" fmla="*/ 6180794 h 12752099"/>
              <a:gd name="connsiteX4" fmla="*/ 1984830 w 3541455"/>
              <a:gd name="connsiteY4" fmla="*/ 7143320 h 12752099"/>
              <a:gd name="connsiteX5" fmla="*/ 2571971 w 3541455"/>
              <a:gd name="connsiteY5" fmla="*/ 8899931 h 12752099"/>
              <a:gd name="connsiteX6" fmla="*/ 2765851 w 3541455"/>
              <a:gd name="connsiteY6" fmla="*/ 9572324 h 12752099"/>
              <a:gd name="connsiteX7" fmla="*/ 3040861 w 3541455"/>
              <a:gd name="connsiteY7" fmla="*/ 10228905 h 12752099"/>
              <a:gd name="connsiteX8" fmla="*/ 3445120 w 3541455"/>
              <a:gd name="connsiteY8" fmla="*/ 11154304 h 12752099"/>
              <a:gd name="connsiteX9" fmla="*/ 2983107 w 3541455"/>
              <a:gd name="connsiteY9" fmla="*/ 12752099 h 12752099"/>
              <a:gd name="connsiteX0" fmla="*/ 2380154 w 3312825"/>
              <a:gd name="connsiteY0" fmla="*/ 0 h 12752099"/>
              <a:gd name="connsiteX1" fmla="*/ 2870354 w 3312825"/>
              <a:gd name="connsiteY1" fmla="*/ 1670671 h 12752099"/>
              <a:gd name="connsiteX2" fmla="*/ 74903 w 3312825"/>
              <a:gd name="connsiteY2" fmla="*/ 3865231 h 12752099"/>
              <a:gd name="connsiteX3" fmla="*/ 901988 w 3312825"/>
              <a:gd name="connsiteY3" fmla="*/ 6180794 h 12752099"/>
              <a:gd name="connsiteX4" fmla="*/ 1984830 w 3312825"/>
              <a:gd name="connsiteY4" fmla="*/ 7143320 h 12752099"/>
              <a:gd name="connsiteX5" fmla="*/ 2571971 w 3312825"/>
              <a:gd name="connsiteY5" fmla="*/ 8899931 h 12752099"/>
              <a:gd name="connsiteX6" fmla="*/ 2765851 w 3312825"/>
              <a:gd name="connsiteY6" fmla="*/ 9572324 h 12752099"/>
              <a:gd name="connsiteX7" fmla="*/ 3040861 w 3312825"/>
              <a:gd name="connsiteY7" fmla="*/ 10228905 h 12752099"/>
              <a:gd name="connsiteX8" fmla="*/ 3183863 w 3312825"/>
              <a:gd name="connsiteY8" fmla="*/ 11232681 h 12752099"/>
              <a:gd name="connsiteX9" fmla="*/ 2983107 w 3312825"/>
              <a:gd name="connsiteY9" fmla="*/ 12752099 h 12752099"/>
              <a:gd name="connsiteX0" fmla="*/ 2383353 w 3316024"/>
              <a:gd name="connsiteY0" fmla="*/ 0 h 12752099"/>
              <a:gd name="connsiteX1" fmla="*/ 2873553 w 3316024"/>
              <a:gd name="connsiteY1" fmla="*/ 1670671 h 12752099"/>
              <a:gd name="connsiteX2" fmla="*/ 78102 w 3316024"/>
              <a:gd name="connsiteY2" fmla="*/ 3865231 h 12752099"/>
              <a:gd name="connsiteX3" fmla="*/ 881876 w 3316024"/>
              <a:gd name="connsiteY3" fmla="*/ 5809329 h 12752099"/>
              <a:gd name="connsiteX4" fmla="*/ 905187 w 3316024"/>
              <a:gd name="connsiteY4" fmla="*/ 6180794 h 12752099"/>
              <a:gd name="connsiteX5" fmla="*/ 1988029 w 3316024"/>
              <a:gd name="connsiteY5" fmla="*/ 7143320 h 12752099"/>
              <a:gd name="connsiteX6" fmla="*/ 2575170 w 3316024"/>
              <a:gd name="connsiteY6" fmla="*/ 8899931 h 12752099"/>
              <a:gd name="connsiteX7" fmla="*/ 2769050 w 3316024"/>
              <a:gd name="connsiteY7" fmla="*/ 9572324 h 12752099"/>
              <a:gd name="connsiteX8" fmla="*/ 3044060 w 3316024"/>
              <a:gd name="connsiteY8" fmla="*/ 10228905 h 12752099"/>
              <a:gd name="connsiteX9" fmla="*/ 3187062 w 3316024"/>
              <a:gd name="connsiteY9" fmla="*/ 11232681 h 12752099"/>
              <a:gd name="connsiteX10" fmla="*/ 2986306 w 3316024"/>
              <a:gd name="connsiteY10" fmla="*/ 12752099 h 12752099"/>
              <a:gd name="connsiteX0" fmla="*/ 2383353 w 3316024"/>
              <a:gd name="connsiteY0" fmla="*/ 0 h 12752099"/>
              <a:gd name="connsiteX1" fmla="*/ 2873553 w 3316024"/>
              <a:gd name="connsiteY1" fmla="*/ 1670671 h 12752099"/>
              <a:gd name="connsiteX2" fmla="*/ 78102 w 3316024"/>
              <a:gd name="connsiteY2" fmla="*/ 3865231 h 12752099"/>
              <a:gd name="connsiteX3" fmla="*/ 881876 w 3316024"/>
              <a:gd name="connsiteY3" fmla="*/ 5809329 h 12752099"/>
              <a:gd name="connsiteX4" fmla="*/ 1114737 w 3316024"/>
              <a:gd name="connsiteY4" fmla="*/ 6361769 h 12752099"/>
              <a:gd name="connsiteX5" fmla="*/ 1988029 w 3316024"/>
              <a:gd name="connsiteY5" fmla="*/ 7143320 h 12752099"/>
              <a:gd name="connsiteX6" fmla="*/ 2575170 w 3316024"/>
              <a:gd name="connsiteY6" fmla="*/ 8899931 h 12752099"/>
              <a:gd name="connsiteX7" fmla="*/ 2769050 w 3316024"/>
              <a:gd name="connsiteY7" fmla="*/ 9572324 h 12752099"/>
              <a:gd name="connsiteX8" fmla="*/ 3044060 w 3316024"/>
              <a:gd name="connsiteY8" fmla="*/ 10228905 h 12752099"/>
              <a:gd name="connsiteX9" fmla="*/ 3187062 w 3316024"/>
              <a:gd name="connsiteY9" fmla="*/ 11232681 h 12752099"/>
              <a:gd name="connsiteX10" fmla="*/ 2986306 w 3316024"/>
              <a:gd name="connsiteY10" fmla="*/ 12752099 h 12752099"/>
              <a:gd name="connsiteX0" fmla="*/ 2383353 w 3192732"/>
              <a:gd name="connsiteY0" fmla="*/ 0 h 12752099"/>
              <a:gd name="connsiteX1" fmla="*/ 2873553 w 3192732"/>
              <a:gd name="connsiteY1" fmla="*/ 1670671 h 12752099"/>
              <a:gd name="connsiteX2" fmla="*/ 78102 w 3192732"/>
              <a:gd name="connsiteY2" fmla="*/ 3865231 h 12752099"/>
              <a:gd name="connsiteX3" fmla="*/ 881876 w 3192732"/>
              <a:gd name="connsiteY3" fmla="*/ 5809329 h 12752099"/>
              <a:gd name="connsiteX4" fmla="*/ 1114737 w 3192732"/>
              <a:gd name="connsiteY4" fmla="*/ 6361769 h 12752099"/>
              <a:gd name="connsiteX5" fmla="*/ 1988029 w 3192732"/>
              <a:gd name="connsiteY5" fmla="*/ 7143320 h 12752099"/>
              <a:gd name="connsiteX6" fmla="*/ 2575170 w 3192732"/>
              <a:gd name="connsiteY6" fmla="*/ 8899931 h 12752099"/>
              <a:gd name="connsiteX7" fmla="*/ 2769050 w 3192732"/>
              <a:gd name="connsiteY7" fmla="*/ 9572324 h 12752099"/>
              <a:gd name="connsiteX8" fmla="*/ 3044060 w 3192732"/>
              <a:gd name="connsiteY8" fmla="*/ 10228905 h 12752099"/>
              <a:gd name="connsiteX9" fmla="*/ 3187062 w 3192732"/>
              <a:gd name="connsiteY9" fmla="*/ 11232681 h 12752099"/>
              <a:gd name="connsiteX10" fmla="*/ 3172638 w 3192732"/>
              <a:gd name="connsiteY10" fmla="*/ 11881516 h 12752099"/>
              <a:gd name="connsiteX11" fmla="*/ 2986306 w 3192732"/>
              <a:gd name="connsiteY11" fmla="*/ 12752099 h 127520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92732" h="12752099">
                <a:moveTo>
                  <a:pt x="2383353" y="0"/>
                </a:moveTo>
                <a:cubicBezTo>
                  <a:pt x="2330070" y="265382"/>
                  <a:pt x="3119914" y="640539"/>
                  <a:pt x="2873553" y="1670671"/>
                </a:cubicBezTo>
                <a:cubicBezTo>
                  <a:pt x="2763665" y="2380190"/>
                  <a:pt x="406163" y="3113544"/>
                  <a:pt x="78102" y="3865231"/>
                </a:cubicBezTo>
                <a:cubicBezTo>
                  <a:pt x="-287975" y="4557388"/>
                  <a:pt x="744029" y="5423402"/>
                  <a:pt x="881876" y="5809329"/>
                </a:cubicBezTo>
                <a:cubicBezTo>
                  <a:pt x="1019724" y="6195256"/>
                  <a:pt x="930378" y="6139437"/>
                  <a:pt x="1114737" y="6361769"/>
                </a:cubicBezTo>
                <a:cubicBezTo>
                  <a:pt x="1299096" y="6584101"/>
                  <a:pt x="1744624" y="6720293"/>
                  <a:pt x="1988029" y="7143320"/>
                </a:cubicBezTo>
                <a:cubicBezTo>
                  <a:pt x="2231434" y="7566347"/>
                  <a:pt x="2445000" y="8495097"/>
                  <a:pt x="2575170" y="8899931"/>
                </a:cubicBezTo>
                <a:cubicBezTo>
                  <a:pt x="2705340" y="9304765"/>
                  <a:pt x="2690902" y="9350828"/>
                  <a:pt x="2769050" y="9572324"/>
                </a:cubicBezTo>
                <a:cubicBezTo>
                  <a:pt x="2847198" y="9793820"/>
                  <a:pt x="2974391" y="9952179"/>
                  <a:pt x="3044060" y="10228905"/>
                </a:cubicBezTo>
                <a:cubicBezTo>
                  <a:pt x="3113729" y="10505631"/>
                  <a:pt x="3186270" y="10958833"/>
                  <a:pt x="3187062" y="11232681"/>
                </a:cubicBezTo>
                <a:cubicBezTo>
                  <a:pt x="3187854" y="11506529"/>
                  <a:pt x="3206097" y="11628280"/>
                  <a:pt x="3172638" y="11881516"/>
                </a:cubicBezTo>
                <a:cubicBezTo>
                  <a:pt x="3139179" y="12134752"/>
                  <a:pt x="2996724" y="12605414"/>
                  <a:pt x="2986306" y="12752099"/>
                </a:cubicBezTo>
              </a:path>
            </a:pathLst>
          </a:custGeom>
          <a:noFill/>
          <a:ln w="419100">
            <a:solidFill>
              <a:srgbClr val="99663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1" name="Freeform 500"/>
          <p:cNvSpPr/>
          <p:nvPr/>
        </p:nvSpPr>
        <p:spPr>
          <a:xfrm>
            <a:off x="19980512" y="12765361"/>
            <a:ext cx="1311945" cy="3370217"/>
          </a:xfrm>
          <a:custGeom>
            <a:avLst/>
            <a:gdLst>
              <a:gd name="connsiteX0" fmla="*/ 1311945 w 1311945"/>
              <a:gd name="connsiteY0" fmla="*/ 0 h 3370217"/>
              <a:gd name="connsiteX1" fmla="*/ 110162 w 1311945"/>
              <a:gd name="connsiteY1" fmla="*/ 809897 h 3370217"/>
              <a:gd name="connsiteX2" fmla="*/ 84036 w 1311945"/>
              <a:gd name="connsiteY2" fmla="*/ 2664823 h 3370217"/>
              <a:gd name="connsiteX3" fmla="*/ 371419 w 1311945"/>
              <a:gd name="connsiteY3" fmla="*/ 3370217 h 3370217"/>
            </a:gdLst>
            <a:ahLst/>
            <a:cxnLst>
              <a:cxn ang="0">
                <a:pos x="connsiteX0" y="connsiteY0"/>
              </a:cxn>
              <a:cxn ang="0">
                <a:pos x="connsiteX1" y="connsiteY1"/>
              </a:cxn>
              <a:cxn ang="0">
                <a:pos x="connsiteX2" y="connsiteY2"/>
              </a:cxn>
              <a:cxn ang="0">
                <a:pos x="connsiteX3" y="connsiteY3"/>
              </a:cxn>
            </a:cxnLst>
            <a:rect l="l" t="t" r="r" b="b"/>
            <a:pathLst>
              <a:path w="1311945" h="3370217">
                <a:moveTo>
                  <a:pt x="1311945" y="0"/>
                </a:moveTo>
                <a:cubicBezTo>
                  <a:pt x="813379" y="182880"/>
                  <a:pt x="314813" y="365760"/>
                  <a:pt x="110162" y="809897"/>
                </a:cubicBezTo>
                <a:cubicBezTo>
                  <a:pt x="-94490" y="1254034"/>
                  <a:pt x="40493" y="2238103"/>
                  <a:pt x="84036" y="2664823"/>
                </a:cubicBezTo>
                <a:cubicBezTo>
                  <a:pt x="127579" y="3091543"/>
                  <a:pt x="249499" y="3230880"/>
                  <a:pt x="371419" y="3370217"/>
                </a:cubicBezTo>
              </a:path>
            </a:pathLst>
          </a:custGeom>
          <a:noFill/>
          <a:ln w="419100">
            <a:solidFill>
              <a:srgbClr val="99663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9" name="Text Box 1761"/>
          <p:cNvSpPr txBox="1">
            <a:spLocks noChangeArrowheads="1"/>
          </p:cNvSpPr>
          <p:nvPr/>
        </p:nvSpPr>
        <p:spPr bwMode="auto">
          <a:xfrm>
            <a:off x="675668" y="6941805"/>
            <a:ext cx="13506994" cy="55399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defTabSz="2613025" eaLnBrk="0" hangingPunct="0">
              <a:defRPr sz="5100">
                <a:solidFill>
                  <a:schemeClr val="tx1"/>
                </a:solidFill>
                <a:latin typeface="Arial" panose="020B0604020202020204" pitchFamily="34" charset="0"/>
              </a:defRPr>
            </a:lvl1pPr>
            <a:lvl2pPr marL="742950" indent="-285750" defTabSz="2613025" eaLnBrk="0" hangingPunct="0">
              <a:defRPr sz="5100">
                <a:solidFill>
                  <a:schemeClr val="tx1"/>
                </a:solidFill>
                <a:latin typeface="Arial" panose="020B0604020202020204" pitchFamily="34" charset="0"/>
              </a:defRPr>
            </a:lvl2pPr>
            <a:lvl3pPr marL="1143000" indent="-228600" defTabSz="2613025" eaLnBrk="0" hangingPunct="0">
              <a:defRPr sz="5100">
                <a:solidFill>
                  <a:schemeClr val="tx1"/>
                </a:solidFill>
                <a:latin typeface="Arial" panose="020B0604020202020204" pitchFamily="34" charset="0"/>
              </a:defRPr>
            </a:lvl3pPr>
            <a:lvl4pPr marL="1600200" indent="-228600" defTabSz="2613025" eaLnBrk="0" hangingPunct="0">
              <a:defRPr sz="5100">
                <a:solidFill>
                  <a:schemeClr val="tx1"/>
                </a:solidFill>
                <a:latin typeface="Arial" panose="020B0604020202020204" pitchFamily="34" charset="0"/>
              </a:defRPr>
            </a:lvl4pPr>
            <a:lvl5pPr marL="2057400" indent="-228600" defTabSz="2613025" eaLnBrk="0" hangingPunct="0">
              <a:defRPr sz="5100">
                <a:solidFill>
                  <a:schemeClr val="tx1"/>
                </a:solidFill>
                <a:latin typeface="Arial" panose="020B0604020202020204" pitchFamily="34" charset="0"/>
              </a:defRPr>
            </a:lvl5pPr>
            <a:lvl6pPr marL="2514600" indent="-228600" defTabSz="2613025" eaLnBrk="0" fontAlgn="base" hangingPunct="0">
              <a:spcBef>
                <a:spcPct val="0"/>
              </a:spcBef>
              <a:spcAft>
                <a:spcPct val="0"/>
              </a:spcAft>
              <a:defRPr sz="5100">
                <a:solidFill>
                  <a:schemeClr val="tx1"/>
                </a:solidFill>
                <a:latin typeface="Arial" panose="020B0604020202020204" pitchFamily="34" charset="0"/>
              </a:defRPr>
            </a:lvl6pPr>
            <a:lvl7pPr marL="2971800" indent="-228600" defTabSz="2613025" eaLnBrk="0" fontAlgn="base" hangingPunct="0">
              <a:spcBef>
                <a:spcPct val="0"/>
              </a:spcBef>
              <a:spcAft>
                <a:spcPct val="0"/>
              </a:spcAft>
              <a:defRPr sz="5100">
                <a:solidFill>
                  <a:schemeClr val="tx1"/>
                </a:solidFill>
                <a:latin typeface="Arial" panose="020B0604020202020204" pitchFamily="34" charset="0"/>
              </a:defRPr>
            </a:lvl7pPr>
            <a:lvl8pPr marL="3429000" indent="-228600" defTabSz="2613025" eaLnBrk="0" fontAlgn="base" hangingPunct="0">
              <a:spcBef>
                <a:spcPct val="0"/>
              </a:spcBef>
              <a:spcAft>
                <a:spcPct val="0"/>
              </a:spcAft>
              <a:defRPr sz="5100">
                <a:solidFill>
                  <a:schemeClr val="tx1"/>
                </a:solidFill>
                <a:latin typeface="Arial" panose="020B0604020202020204" pitchFamily="34" charset="0"/>
              </a:defRPr>
            </a:lvl8pPr>
            <a:lvl9pPr marL="3886200" indent="-228600" defTabSz="2613025" eaLnBrk="0" fontAlgn="base" hangingPunct="0">
              <a:spcBef>
                <a:spcPct val="0"/>
              </a:spcBef>
              <a:spcAft>
                <a:spcPct val="0"/>
              </a:spcAft>
              <a:defRPr sz="5100">
                <a:solidFill>
                  <a:schemeClr val="tx1"/>
                </a:solidFill>
                <a:latin typeface="Arial" panose="020B0604020202020204" pitchFamily="34" charset="0"/>
              </a:defRPr>
            </a:lvl9pPr>
          </a:lstStyle>
          <a:p>
            <a:pPr marL="857250" indent="-857250" eaLnBrk="1" hangingPunct="1">
              <a:buFont typeface="Arial" panose="020B0604020202020204" pitchFamily="34" charset="0"/>
              <a:buChar char="•"/>
            </a:pPr>
            <a:r>
              <a:rPr lang="en-US" sz="6000" b="1" dirty="0" smtClean="0">
                <a:latin typeface="Minion Pro" panose="02040503050306020203" pitchFamily="18" charset="0"/>
                <a:cs typeface="Times New Roman" panose="02020603050405020304" pitchFamily="18" charset="0"/>
              </a:rPr>
              <a:t>25 Jun: The Attack</a:t>
            </a:r>
          </a:p>
          <a:p>
            <a:pPr marL="857250" indent="-857250" eaLnBrk="1" hangingPunct="1">
              <a:buFont typeface="Arial" panose="020B0604020202020204" pitchFamily="34" charset="0"/>
              <a:buChar char="•"/>
            </a:pPr>
            <a:r>
              <a:rPr lang="en-US" sz="6000" b="1" dirty="0" smtClean="0">
                <a:latin typeface="Minion Pro" panose="02040503050306020203" pitchFamily="18" charset="0"/>
                <a:cs typeface="Times New Roman" panose="02020603050405020304" pitchFamily="18" charset="0"/>
              </a:rPr>
              <a:t>27 Jun: Captured Seoul</a:t>
            </a:r>
          </a:p>
          <a:p>
            <a:pPr marL="857250" indent="-857250" eaLnBrk="1" hangingPunct="1">
              <a:buFont typeface="Arial" panose="020B0604020202020204" pitchFamily="34" charset="0"/>
              <a:buChar char="•"/>
            </a:pPr>
            <a:r>
              <a:rPr lang="en-US" sz="6000" b="1" dirty="0" smtClean="0">
                <a:latin typeface="Minion Pro" panose="02040503050306020203" pitchFamily="18" charset="0"/>
                <a:cs typeface="Times New Roman" panose="02020603050405020304" pitchFamily="18" charset="0"/>
              </a:rPr>
              <a:t>5 Jul: Battle of </a:t>
            </a:r>
            <a:r>
              <a:rPr lang="en-US" sz="6000" b="1" dirty="0" err="1" smtClean="0">
                <a:latin typeface="Minion Pro" panose="02040503050306020203" pitchFamily="18" charset="0"/>
                <a:cs typeface="Times New Roman" panose="02020603050405020304" pitchFamily="18" charset="0"/>
              </a:rPr>
              <a:t>Osan</a:t>
            </a:r>
            <a:r>
              <a:rPr lang="en-US" sz="6000" b="1" dirty="0" smtClean="0">
                <a:latin typeface="Minion Pro" panose="02040503050306020203" pitchFamily="18" charset="0"/>
                <a:cs typeface="Times New Roman" panose="02020603050405020304" pitchFamily="18" charset="0"/>
              </a:rPr>
              <a:t> (TF Smith)</a:t>
            </a:r>
          </a:p>
          <a:p>
            <a:pPr marL="857250" indent="-857250" eaLnBrk="1" hangingPunct="1">
              <a:buFont typeface="Arial" panose="020B0604020202020204" pitchFamily="34" charset="0"/>
              <a:buChar char="•"/>
            </a:pPr>
            <a:r>
              <a:rPr lang="en-US" sz="6000" b="1" dirty="0" smtClean="0">
                <a:latin typeface="Minion Pro" panose="02040503050306020203" pitchFamily="18" charset="0"/>
                <a:cs typeface="Times New Roman" panose="02020603050405020304" pitchFamily="18" charset="0"/>
              </a:rPr>
              <a:t>20 July: Battle of Taejon</a:t>
            </a:r>
          </a:p>
          <a:p>
            <a:pPr marL="857250" indent="-857250" eaLnBrk="1" hangingPunct="1">
              <a:buFont typeface="Arial" panose="020B0604020202020204" pitchFamily="34" charset="0"/>
              <a:buChar char="•"/>
            </a:pPr>
            <a:r>
              <a:rPr lang="en-US" sz="6000" b="1" dirty="0" smtClean="0">
                <a:latin typeface="Minion Pro" panose="02040503050306020203" pitchFamily="18" charset="0"/>
                <a:cs typeface="Times New Roman" panose="02020603050405020304" pitchFamily="18" charset="0"/>
              </a:rPr>
              <a:t>1 Aug - 14 Sep: Pusan Perimeter </a:t>
            </a:r>
          </a:p>
          <a:p>
            <a:pPr marL="857250" indent="-857250" eaLnBrk="1" hangingPunct="1">
              <a:buFont typeface="Arial" panose="020B0604020202020204" pitchFamily="34" charset="0"/>
              <a:buChar char="•"/>
            </a:pPr>
            <a:endParaRPr lang="en-US" altLang="en-US" sz="5400" b="1" dirty="0">
              <a:latin typeface="Times New Roman" panose="02020603050405020304" pitchFamily="18" charset="0"/>
              <a:cs typeface="Times New Roman" panose="02020603050405020304" pitchFamily="18" charset="0"/>
            </a:endParaRPr>
          </a:p>
        </p:txBody>
      </p:sp>
      <p:sp>
        <p:nvSpPr>
          <p:cNvPr id="504" name="Freeform 503"/>
          <p:cNvSpPr/>
          <p:nvPr/>
        </p:nvSpPr>
        <p:spPr>
          <a:xfrm>
            <a:off x="14055634" y="5998800"/>
            <a:ext cx="1227909" cy="525829"/>
          </a:xfrm>
          <a:custGeom>
            <a:avLst/>
            <a:gdLst>
              <a:gd name="connsiteX0" fmla="*/ 0 w 1227909"/>
              <a:gd name="connsiteY0" fmla="*/ 365760 h 525829"/>
              <a:gd name="connsiteX1" fmla="*/ 339635 w 1227909"/>
              <a:gd name="connsiteY1" fmla="*/ 522515 h 525829"/>
              <a:gd name="connsiteX2" fmla="*/ 757646 w 1227909"/>
              <a:gd name="connsiteY2" fmla="*/ 235132 h 525829"/>
              <a:gd name="connsiteX3" fmla="*/ 888275 w 1227909"/>
              <a:gd name="connsiteY3" fmla="*/ 104503 h 525829"/>
              <a:gd name="connsiteX4" fmla="*/ 1227909 w 1227909"/>
              <a:gd name="connsiteY4" fmla="*/ 0 h 5258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7909" h="525829">
                <a:moveTo>
                  <a:pt x="0" y="365760"/>
                </a:moveTo>
                <a:cubicBezTo>
                  <a:pt x="106680" y="455023"/>
                  <a:pt x="213361" y="544286"/>
                  <a:pt x="339635" y="522515"/>
                </a:cubicBezTo>
                <a:cubicBezTo>
                  <a:pt x="465909" y="500744"/>
                  <a:pt x="666206" y="304801"/>
                  <a:pt x="757646" y="235132"/>
                </a:cubicBezTo>
                <a:cubicBezTo>
                  <a:pt x="849086" y="165463"/>
                  <a:pt x="809898" y="143692"/>
                  <a:pt x="888275" y="104503"/>
                </a:cubicBezTo>
                <a:cubicBezTo>
                  <a:pt x="966652" y="65314"/>
                  <a:pt x="1097280" y="32657"/>
                  <a:pt x="1227909" y="0"/>
                </a:cubicBezTo>
              </a:path>
            </a:pathLst>
          </a:custGeom>
          <a:noFill/>
          <a:ln w="762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09" name="Group 508"/>
          <p:cNvGrpSpPr/>
          <p:nvPr/>
        </p:nvGrpSpPr>
        <p:grpSpPr>
          <a:xfrm>
            <a:off x="14611894" y="433931"/>
            <a:ext cx="3363979" cy="1490555"/>
            <a:chOff x="14820900" y="-271463"/>
            <a:chExt cx="3363979" cy="1490555"/>
          </a:xfrm>
        </p:grpSpPr>
        <p:sp>
          <p:nvSpPr>
            <p:cNvPr id="506" name="Rectangle 505"/>
            <p:cNvSpPr/>
            <p:nvPr/>
          </p:nvSpPr>
          <p:spPr>
            <a:xfrm>
              <a:off x="14944725" y="324465"/>
              <a:ext cx="2753340" cy="176980"/>
            </a:xfrm>
            <a:prstGeom prst="rect">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7" name="Rectangle 506"/>
            <p:cNvSpPr/>
            <p:nvPr/>
          </p:nvSpPr>
          <p:spPr>
            <a:xfrm>
              <a:off x="15540038" y="328613"/>
              <a:ext cx="576262" cy="176211"/>
            </a:xfrm>
            <a:prstGeom prst="rect">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6" name="Rectangle 185"/>
            <p:cNvSpPr/>
            <p:nvPr/>
          </p:nvSpPr>
          <p:spPr>
            <a:xfrm>
              <a:off x="16616363" y="319088"/>
              <a:ext cx="576262" cy="176211"/>
            </a:xfrm>
            <a:prstGeom prst="rect">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8" name="TextBox 507"/>
            <p:cNvSpPr txBox="1"/>
            <p:nvPr/>
          </p:nvSpPr>
          <p:spPr>
            <a:xfrm>
              <a:off x="14820900" y="-271463"/>
              <a:ext cx="442750" cy="757130"/>
            </a:xfrm>
            <a:prstGeom prst="rect">
              <a:avLst/>
            </a:prstGeom>
            <a:noFill/>
          </p:spPr>
          <p:txBody>
            <a:bodyPr wrap="none" rtlCol="0">
              <a:spAutoFit/>
            </a:bodyPr>
            <a:lstStyle/>
            <a:p>
              <a:r>
                <a:rPr lang="en-US" dirty="0">
                  <a:latin typeface="Minion Pro Cond" panose="02040706060306020203" pitchFamily="18" charset="0"/>
                </a:rPr>
                <a:t>0</a:t>
              </a:r>
            </a:p>
          </p:txBody>
        </p:sp>
        <p:sp>
          <p:nvSpPr>
            <p:cNvPr id="188" name="TextBox 187"/>
            <p:cNvSpPr txBox="1"/>
            <p:nvPr/>
          </p:nvSpPr>
          <p:spPr>
            <a:xfrm>
              <a:off x="17225962" y="-252413"/>
              <a:ext cx="958917" cy="757130"/>
            </a:xfrm>
            <a:prstGeom prst="rect">
              <a:avLst/>
            </a:prstGeom>
            <a:noFill/>
          </p:spPr>
          <p:txBody>
            <a:bodyPr wrap="none" rtlCol="0">
              <a:spAutoFit/>
            </a:bodyPr>
            <a:lstStyle/>
            <a:p>
              <a:r>
                <a:rPr lang="en-US" dirty="0" smtClean="0">
                  <a:latin typeface="Minion Pro Cond" panose="02040706060306020203" pitchFamily="18" charset="0"/>
                </a:rPr>
                <a:t>100</a:t>
              </a:r>
              <a:endParaRPr lang="en-US" dirty="0">
                <a:latin typeface="Minion Pro Cond" panose="02040706060306020203" pitchFamily="18" charset="0"/>
              </a:endParaRPr>
            </a:p>
          </p:txBody>
        </p:sp>
        <p:sp>
          <p:nvSpPr>
            <p:cNvPr id="189" name="TextBox 188"/>
            <p:cNvSpPr txBox="1"/>
            <p:nvPr/>
          </p:nvSpPr>
          <p:spPr>
            <a:xfrm>
              <a:off x="15740062" y="461962"/>
              <a:ext cx="1363643" cy="757130"/>
            </a:xfrm>
            <a:prstGeom prst="rect">
              <a:avLst/>
            </a:prstGeom>
            <a:noFill/>
          </p:spPr>
          <p:txBody>
            <a:bodyPr wrap="none" rtlCol="0">
              <a:spAutoFit/>
            </a:bodyPr>
            <a:lstStyle/>
            <a:p>
              <a:r>
                <a:rPr lang="en-US" dirty="0" smtClean="0">
                  <a:latin typeface="Minion Pro Cond" panose="02040706060306020203" pitchFamily="18" charset="0"/>
                </a:rPr>
                <a:t>Miles</a:t>
              </a:r>
              <a:endParaRPr lang="en-US" dirty="0">
                <a:latin typeface="Minion Pro Cond" panose="02040706060306020203" pitchFamily="18" charset="0"/>
              </a:endParaRPr>
            </a:p>
          </p:txBody>
        </p:sp>
      </p:grpSp>
      <p:sp>
        <p:nvSpPr>
          <p:cNvPr id="510" name="TextBox 509"/>
          <p:cNvSpPr txBox="1"/>
          <p:nvPr/>
        </p:nvSpPr>
        <p:spPr>
          <a:xfrm>
            <a:off x="14891658" y="2325188"/>
            <a:ext cx="2398092" cy="1015663"/>
          </a:xfrm>
          <a:prstGeom prst="rect">
            <a:avLst/>
          </a:prstGeom>
          <a:noFill/>
        </p:spPr>
        <p:txBody>
          <a:bodyPr wrap="none" rtlCol="0">
            <a:spAutoFit/>
          </a:bodyPr>
          <a:lstStyle/>
          <a:p>
            <a:r>
              <a:rPr lang="en-US" sz="6000" dirty="0" smtClean="0">
                <a:latin typeface="Minion Pro Cond" panose="02040706060306020203" pitchFamily="18" charset="0"/>
              </a:rPr>
              <a:t>CHINA</a:t>
            </a:r>
            <a:endParaRPr lang="en-US" sz="6000" dirty="0">
              <a:latin typeface="Minion Pro Cond" panose="02040706060306020203" pitchFamily="18" charset="0"/>
            </a:endParaRPr>
          </a:p>
        </p:txBody>
      </p:sp>
      <p:sp>
        <p:nvSpPr>
          <p:cNvPr id="511" name="Freeform 510"/>
          <p:cNvSpPr/>
          <p:nvPr/>
        </p:nvSpPr>
        <p:spPr>
          <a:xfrm>
            <a:off x="23694496" y="287383"/>
            <a:ext cx="911088" cy="809897"/>
          </a:xfrm>
          <a:custGeom>
            <a:avLst/>
            <a:gdLst>
              <a:gd name="connsiteX0" fmla="*/ 27653 w 911088"/>
              <a:gd name="connsiteY0" fmla="*/ 809897 h 809897"/>
              <a:gd name="connsiteX1" fmla="*/ 27653 w 911088"/>
              <a:gd name="connsiteY1" fmla="*/ 548640 h 809897"/>
              <a:gd name="connsiteX2" fmla="*/ 315035 w 911088"/>
              <a:gd name="connsiteY2" fmla="*/ 418011 h 809897"/>
              <a:gd name="connsiteX3" fmla="*/ 602418 w 911088"/>
              <a:gd name="connsiteY3" fmla="*/ 313508 h 809897"/>
              <a:gd name="connsiteX4" fmla="*/ 889801 w 911088"/>
              <a:gd name="connsiteY4" fmla="*/ 78377 h 809897"/>
              <a:gd name="connsiteX5" fmla="*/ 889801 w 911088"/>
              <a:gd name="connsiteY5" fmla="*/ 0 h 809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11088" h="809897">
                <a:moveTo>
                  <a:pt x="27653" y="809897"/>
                </a:moveTo>
                <a:cubicBezTo>
                  <a:pt x="3704" y="711925"/>
                  <a:pt x="-20244" y="613954"/>
                  <a:pt x="27653" y="548640"/>
                </a:cubicBezTo>
                <a:cubicBezTo>
                  <a:pt x="75550" y="483326"/>
                  <a:pt x="219241" y="457200"/>
                  <a:pt x="315035" y="418011"/>
                </a:cubicBezTo>
                <a:cubicBezTo>
                  <a:pt x="410829" y="378822"/>
                  <a:pt x="506624" y="370114"/>
                  <a:pt x="602418" y="313508"/>
                </a:cubicBezTo>
                <a:cubicBezTo>
                  <a:pt x="698212" y="256902"/>
                  <a:pt x="841904" y="130628"/>
                  <a:pt x="889801" y="78377"/>
                </a:cubicBezTo>
                <a:cubicBezTo>
                  <a:pt x="937698" y="26126"/>
                  <a:pt x="889801" y="0"/>
                  <a:pt x="889801" y="0"/>
                </a:cubicBezTo>
              </a:path>
            </a:pathLst>
          </a:custGeom>
          <a:noFill/>
          <a:ln w="762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0" name="Freeform 319"/>
          <p:cNvSpPr/>
          <p:nvPr/>
        </p:nvSpPr>
        <p:spPr>
          <a:xfrm>
            <a:off x="24164386" y="313509"/>
            <a:ext cx="1255934" cy="1254034"/>
          </a:xfrm>
          <a:custGeom>
            <a:avLst/>
            <a:gdLst>
              <a:gd name="connsiteX0" fmla="*/ 1900 w 1255934"/>
              <a:gd name="connsiteY0" fmla="*/ 1254034 h 1254034"/>
              <a:gd name="connsiteX1" fmla="*/ 80277 w 1255934"/>
              <a:gd name="connsiteY1" fmla="*/ 940525 h 1254034"/>
              <a:gd name="connsiteX2" fmla="*/ 524414 w 1255934"/>
              <a:gd name="connsiteY2" fmla="*/ 809897 h 1254034"/>
              <a:gd name="connsiteX3" fmla="*/ 837923 w 1255934"/>
              <a:gd name="connsiteY3" fmla="*/ 522514 h 1254034"/>
              <a:gd name="connsiteX4" fmla="*/ 864048 w 1255934"/>
              <a:gd name="connsiteY4" fmla="*/ 287382 h 1254034"/>
              <a:gd name="connsiteX5" fmla="*/ 1255934 w 1255934"/>
              <a:gd name="connsiteY5" fmla="*/ 0 h 1254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55934" h="1254034">
                <a:moveTo>
                  <a:pt x="1900" y="1254034"/>
                </a:moveTo>
                <a:cubicBezTo>
                  <a:pt x="-2455" y="1134291"/>
                  <a:pt x="-6809" y="1014548"/>
                  <a:pt x="80277" y="940525"/>
                </a:cubicBezTo>
                <a:cubicBezTo>
                  <a:pt x="167363" y="866502"/>
                  <a:pt x="398140" y="879565"/>
                  <a:pt x="524414" y="809897"/>
                </a:cubicBezTo>
                <a:cubicBezTo>
                  <a:pt x="650688" y="740229"/>
                  <a:pt x="781317" y="609600"/>
                  <a:pt x="837923" y="522514"/>
                </a:cubicBezTo>
                <a:cubicBezTo>
                  <a:pt x="894529" y="435428"/>
                  <a:pt x="794380" y="374468"/>
                  <a:pt x="864048" y="287382"/>
                </a:cubicBezTo>
                <a:cubicBezTo>
                  <a:pt x="933717" y="200296"/>
                  <a:pt x="1094825" y="100148"/>
                  <a:pt x="1255934" y="0"/>
                </a:cubicBezTo>
              </a:path>
            </a:pathLst>
          </a:custGeom>
          <a:noFill/>
          <a:ln w="762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5" name="TextBox 194"/>
          <p:cNvSpPr txBox="1"/>
          <p:nvPr/>
        </p:nvSpPr>
        <p:spPr>
          <a:xfrm>
            <a:off x="23770046" y="2425336"/>
            <a:ext cx="1869935" cy="1015663"/>
          </a:xfrm>
          <a:prstGeom prst="rect">
            <a:avLst/>
          </a:prstGeom>
          <a:noFill/>
        </p:spPr>
        <p:txBody>
          <a:bodyPr wrap="none" rtlCol="0">
            <a:spAutoFit/>
          </a:bodyPr>
          <a:lstStyle/>
          <a:p>
            <a:r>
              <a:rPr lang="en-US" sz="6000" dirty="0" smtClean="0">
                <a:latin typeface="Minion Pro Cond" panose="02040706060306020203" pitchFamily="18" charset="0"/>
              </a:rPr>
              <a:t>USSR</a:t>
            </a:r>
            <a:endParaRPr lang="en-US" sz="6000" dirty="0">
              <a:latin typeface="Minion Pro Cond" panose="02040706060306020203" pitchFamily="18" charset="0"/>
            </a:endParaRPr>
          </a:p>
        </p:txBody>
      </p:sp>
      <p:cxnSp>
        <p:nvCxnSpPr>
          <p:cNvPr id="322" name="Straight Arrow Connector 321"/>
          <p:cNvCxnSpPr/>
          <p:nvPr/>
        </p:nvCxnSpPr>
        <p:spPr>
          <a:xfrm flipH="1" flipV="1">
            <a:off x="24505920" y="809897"/>
            <a:ext cx="209006" cy="1567543"/>
          </a:xfrm>
          <a:prstGeom prst="straightConnector1">
            <a:avLst/>
          </a:prstGeom>
          <a:ln w="7620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198" name="TextBox 197"/>
          <p:cNvSpPr txBox="1"/>
          <p:nvPr/>
        </p:nvSpPr>
        <p:spPr>
          <a:xfrm>
            <a:off x="21967373" y="8172993"/>
            <a:ext cx="2966197" cy="1200329"/>
          </a:xfrm>
          <a:prstGeom prst="rect">
            <a:avLst/>
          </a:prstGeom>
          <a:noFill/>
        </p:spPr>
        <p:txBody>
          <a:bodyPr wrap="none" rtlCol="0">
            <a:spAutoFit/>
          </a:bodyPr>
          <a:lstStyle/>
          <a:p>
            <a:r>
              <a:rPr lang="en-US" sz="7200" dirty="0" smtClean="0">
                <a:latin typeface="Minion Pro Cond" panose="02040706060306020203" pitchFamily="18" charset="0"/>
              </a:rPr>
              <a:t>KOREA</a:t>
            </a:r>
            <a:endParaRPr lang="en-US" sz="7200" dirty="0">
              <a:latin typeface="Minion Pro Cond" panose="02040706060306020203" pitchFamily="18" charset="0"/>
            </a:endParaRPr>
          </a:p>
        </p:txBody>
      </p:sp>
      <p:grpSp>
        <p:nvGrpSpPr>
          <p:cNvPr id="326" name="Group 325"/>
          <p:cNvGrpSpPr/>
          <p:nvPr/>
        </p:nvGrpSpPr>
        <p:grpSpPr>
          <a:xfrm>
            <a:off x="16868095" y="8179799"/>
            <a:ext cx="248331" cy="259352"/>
            <a:chOff x="16868095" y="8179799"/>
            <a:chExt cx="248331" cy="259352"/>
          </a:xfrm>
        </p:grpSpPr>
        <p:sp>
          <p:nvSpPr>
            <p:cNvPr id="325" name="Oval 324"/>
            <p:cNvSpPr/>
            <p:nvPr/>
          </p:nvSpPr>
          <p:spPr>
            <a:xfrm>
              <a:off x="16868095" y="8179799"/>
              <a:ext cx="248331" cy="259352"/>
            </a:xfrm>
            <a:prstGeom prst="ellipse">
              <a:avLst/>
            </a:prstGeom>
            <a:no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3" name="Oval 202"/>
            <p:cNvSpPr>
              <a:spLocks noChangeAspect="1"/>
            </p:cNvSpPr>
            <p:nvPr/>
          </p:nvSpPr>
          <p:spPr>
            <a:xfrm>
              <a:off x="16972872" y="8279813"/>
              <a:ext cx="59250" cy="61880"/>
            </a:xfrm>
            <a:prstGeom prst="ellipse">
              <a:avLst/>
            </a:prstGeom>
            <a:solidFill>
              <a:schemeClr val="tx1"/>
            </a:solid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27" name="TextBox 326"/>
          <p:cNvSpPr txBox="1"/>
          <p:nvPr/>
        </p:nvSpPr>
        <p:spPr>
          <a:xfrm>
            <a:off x="16663988" y="8262937"/>
            <a:ext cx="2849563" cy="830997"/>
          </a:xfrm>
          <a:prstGeom prst="rect">
            <a:avLst/>
          </a:prstGeom>
          <a:noFill/>
        </p:spPr>
        <p:txBody>
          <a:bodyPr wrap="none" rtlCol="0">
            <a:spAutoFit/>
          </a:bodyPr>
          <a:lstStyle/>
          <a:p>
            <a:r>
              <a:rPr lang="en-US" sz="4800" b="1" dirty="0" smtClean="0">
                <a:latin typeface="Minion Pro Cond" panose="02040706060306020203" pitchFamily="18" charset="0"/>
              </a:rPr>
              <a:t>Pyongyang</a:t>
            </a:r>
            <a:endParaRPr lang="en-US" sz="4800" b="1" dirty="0">
              <a:latin typeface="Minion Pro Cond" panose="02040706060306020203" pitchFamily="18" charset="0"/>
            </a:endParaRPr>
          </a:p>
        </p:txBody>
      </p:sp>
      <p:grpSp>
        <p:nvGrpSpPr>
          <p:cNvPr id="206" name="Group 205"/>
          <p:cNvGrpSpPr/>
          <p:nvPr/>
        </p:nvGrpSpPr>
        <p:grpSpPr>
          <a:xfrm>
            <a:off x="18588038" y="11075399"/>
            <a:ext cx="248331" cy="259352"/>
            <a:chOff x="16868095" y="8179799"/>
            <a:chExt cx="248331" cy="259352"/>
          </a:xfrm>
        </p:grpSpPr>
        <p:sp>
          <p:nvSpPr>
            <p:cNvPr id="207" name="Oval 206"/>
            <p:cNvSpPr/>
            <p:nvPr/>
          </p:nvSpPr>
          <p:spPr>
            <a:xfrm>
              <a:off x="16868095" y="8179799"/>
              <a:ext cx="248331" cy="259352"/>
            </a:xfrm>
            <a:prstGeom prst="ellipse">
              <a:avLst/>
            </a:prstGeom>
            <a:noFill/>
            <a:ln w="762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8" name="Oval 207"/>
            <p:cNvSpPr>
              <a:spLocks noChangeAspect="1"/>
            </p:cNvSpPr>
            <p:nvPr/>
          </p:nvSpPr>
          <p:spPr>
            <a:xfrm>
              <a:off x="16972872" y="8279813"/>
              <a:ext cx="59250" cy="61880"/>
            </a:xfrm>
            <a:prstGeom prst="ellipse">
              <a:avLst/>
            </a:prstGeom>
            <a:solidFill>
              <a:schemeClr val="tx1"/>
            </a:solidFill>
            <a:ln w="762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09" name="TextBox 208"/>
          <p:cNvSpPr txBox="1"/>
          <p:nvPr/>
        </p:nvSpPr>
        <p:spPr>
          <a:xfrm>
            <a:off x="16835307" y="11060340"/>
            <a:ext cx="1520353" cy="830997"/>
          </a:xfrm>
          <a:prstGeom prst="rect">
            <a:avLst/>
          </a:prstGeom>
          <a:noFill/>
          <a:ln w="76200">
            <a:noFill/>
          </a:ln>
        </p:spPr>
        <p:txBody>
          <a:bodyPr wrap="none" rtlCol="0">
            <a:spAutoFit/>
          </a:bodyPr>
          <a:lstStyle/>
          <a:p>
            <a:r>
              <a:rPr lang="en-US" sz="4800" b="1" dirty="0" smtClean="0">
                <a:latin typeface="Minion Pro Cond" panose="02040706060306020203" pitchFamily="18" charset="0"/>
              </a:rPr>
              <a:t>Seoul</a:t>
            </a:r>
            <a:endParaRPr lang="en-US" sz="4800" b="1" dirty="0">
              <a:latin typeface="Minion Pro Cond" panose="02040706060306020203" pitchFamily="18" charset="0"/>
            </a:endParaRPr>
          </a:p>
        </p:txBody>
      </p:sp>
      <p:grpSp>
        <p:nvGrpSpPr>
          <p:cNvPr id="210" name="Group 209"/>
          <p:cNvGrpSpPr/>
          <p:nvPr/>
        </p:nvGrpSpPr>
        <p:grpSpPr>
          <a:xfrm>
            <a:off x="19498083" y="13187228"/>
            <a:ext cx="248331" cy="259352"/>
            <a:chOff x="16868095" y="8179799"/>
            <a:chExt cx="248331" cy="259352"/>
          </a:xfrm>
        </p:grpSpPr>
        <p:sp>
          <p:nvSpPr>
            <p:cNvPr id="211" name="Oval 210"/>
            <p:cNvSpPr/>
            <p:nvPr/>
          </p:nvSpPr>
          <p:spPr>
            <a:xfrm>
              <a:off x="16868095" y="8179799"/>
              <a:ext cx="248331" cy="259352"/>
            </a:xfrm>
            <a:prstGeom prst="ellipse">
              <a:avLst/>
            </a:prstGeom>
            <a:noFill/>
            <a:ln w="762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2" name="Oval 211"/>
            <p:cNvSpPr>
              <a:spLocks noChangeAspect="1"/>
            </p:cNvSpPr>
            <p:nvPr/>
          </p:nvSpPr>
          <p:spPr>
            <a:xfrm>
              <a:off x="16972872" y="8279813"/>
              <a:ext cx="59250" cy="61880"/>
            </a:xfrm>
            <a:prstGeom prst="ellipse">
              <a:avLst/>
            </a:prstGeom>
            <a:solidFill>
              <a:schemeClr val="tx1"/>
            </a:solidFill>
            <a:ln w="762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13" name="Group 212"/>
          <p:cNvGrpSpPr/>
          <p:nvPr/>
        </p:nvGrpSpPr>
        <p:grpSpPr>
          <a:xfrm>
            <a:off x="21035146" y="14097274"/>
            <a:ext cx="248331" cy="259352"/>
            <a:chOff x="16868095" y="8179799"/>
            <a:chExt cx="248331" cy="259352"/>
          </a:xfrm>
        </p:grpSpPr>
        <p:sp>
          <p:nvSpPr>
            <p:cNvPr id="214" name="Oval 213"/>
            <p:cNvSpPr/>
            <p:nvPr/>
          </p:nvSpPr>
          <p:spPr>
            <a:xfrm>
              <a:off x="16868095" y="8179799"/>
              <a:ext cx="248331" cy="259352"/>
            </a:xfrm>
            <a:prstGeom prst="ellipse">
              <a:avLst/>
            </a:prstGeom>
            <a:noFill/>
            <a:ln w="762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5" name="Oval 214"/>
            <p:cNvSpPr>
              <a:spLocks noChangeAspect="1"/>
            </p:cNvSpPr>
            <p:nvPr/>
          </p:nvSpPr>
          <p:spPr>
            <a:xfrm>
              <a:off x="16972872" y="8279813"/>
              <a:ext cx="59250" cy="61880"/>
            </a:xfrm>
            <a:prstGeom prst="ellipse">
              <a:avLst/>
            </a:prstGeom>
            <a:solidFill>
              <a:schemeClr val="tx1"/>
            </a:solidFill>
            <a:ln w="762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16" name="Group 215"/>
          <p:cNvGrpSpPr/>
          <p:nvPr/>
        </p:nvGrpSpPr>
        <p:grpSpPr>
          <a:xfrm>
            <a:off x="21814563" y="15712714"/>
            <a:ext cx="248331" cy="259352"/>
            <a:chOff x="16868095" y="8179799"/>
            <a:chExt cx="248331" cy="259352"/>
          </a:xfrm>
        </p:grpSpPr>
        <p:sp>
          <p:nvSpPr>
            <p:cNvPr id="217" name="Oval 216"/>
            <p:cNvSpPr/>
            <p:nvPr/>
          </p:nvSpPr>
          <p:spPr>
            <a:xfrm>
              <a:off x="16868095" y="8179799"/>
              <a:ext cx="248331" cy="259352"/>
            </a:xfrm>
            <a:prstGeom prst="ellipse">
              <a:avLst/>
            </a:prstGeom>
            <a:noFill/>
            <a:ln w="762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8" name="Oval 217"/>
            <p:cNvSpPr>
              <a:spLocks noChangeAspect="1"/>
            </p:cNvSpPr>
            <p:nvPr/>
          </p:nvSpPr>
          <p:spPr>
            <a:xfrm>
              <a:off x="16972872" y="8279813"/>
              <a:ext cx="59250" cy="61880"/>
            </a:xfrm>
            <a:prstGeom prst="ellipse">
              <a:avLst/>
            </a:prstGeom>
            <a:solidFill>
              <a:schemeClr val="tx1"/>
            </a:solidFill>
            <a:ln w="762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19" name="TextBox 218"/>
          <p:cNvSpPr txBox="1"/>
          <p:nvPr/>
        </p:nvSpPr>
        <p:spPr>
          <a:xfrm>
            <a:off x="22215430" y="16040236"/>
            <a:ext cx="1659172" cy="830997"/>
          </a:xfrm>
          <a:prstGeom prst="rect">
            <a:avLst/>
          </a:prstGeom>
          <a:noFill/>
          <a:ln w="76200">
            <a:noFill/>
          </a:ln>
        </p:spPr>
        <p:txBody>
          <a:bodyPr wrap="none" rtlCol="0">
            <a:spAutoFit/>
          </a:bodyPr>
          <a:lstStyle/>
          <a:p>
            <a:r>
              <a:rPr lang="en-US" sz="4800" b="1" dirty="0" smtClean="0">
                <a:latin typeface="Minion Pro Cond" panose="02040706060306020203" pitchFamily="18" charset="0"/>
              </a:rPr>
              <a:t>Pusan</a:t>
            </a:r>
            <a:endParaRPr lang="en-US" sz="4800" b="1" dirty="0">
              <a:latin typeface="Minion Pro Cond" panose="02040706060306020203" pitchFamily="18" charset="0"/>
            </a:endParaRPr>
          </a:p>
        </p:txBody>
      </p:sp>
      <p:sp>
        <p:nvSpPr>
          <p:cNvPr id="220" name="TextBox 219"/>
          <p:cNvSpPr txBox="1"/>
          <p:nvPr/>
        </p:nvSpPr>
        <p:spPr>
          <a:xfrm>
            <a:off x="20987362" y="14302416"/>
            <a:ext cx="1611660" cy="830997"/>
          </a:xfrm>
          <a:prstGeom prst="rect">
            <a:avLst/>
          </a:prstGeom>
          <a:noFill/>
          <a:ln w="76200">
            <a:noFill/>
          </a:ln>
        </p:spPr>
        <p:txBody>
          <a:bodyPr wrap="none" rtlCol="0">
            <a:spAutoFit/>
          </a:bodyPr>
          <a:lstStyle/>
          <a:p>
            <a:r>
              <a:rPr lang="en-US" sz="4800" b="1" dirty="0" smtClean="0">
                <a:latin typeface="Minion Pro Cond" panose="02040706060306020203" pitchFamily="18" charset="0"/>
              </a:rPr>
              <a:t>Taegu</a:t>
            </a:r>
            <a:endParaRPr lang="en-US" sz="4800" b="1" dirty="0">
              <a:latin typeface="Minion Pro Cond" panose="02040706060306020203" pitchFamily="18" charset="0"/>
            </a:endParaRPr>
          </a:p>
        </p:txBody>
      </p:sp>
      <p:sp>
        <p:nvSpPr>
          <p:cNvPr id="221" name="TextBox 220"/>
          <p:cNvSpPr txBox="1"/>
          <p:nvPr/>
        </p:nvSpPr>
        <p:spPr>
          <a:xfrm>
            <a:off x="17361236" y="13051986"/>
            <a:ext cx="1794274" cy="830997"/>
          </a:xfrm>
          <a:prstGeom prst="rect">
            <a:avLst/>
          </a:prstGeom>
          <a:solidFill>
            <a:schemeClr val="bg1"/>
          </a:solidFill>
          <a:ln w="76200">
            <a:noFill/>
          </a:ln>
        </p:spPr>
        <p:txBody>
          <a:bodyPr wrap="none" rtlCol="0">
            <a:spAutoFit/>
          </a:bodyPr>
          <a:lstStyle/>
          <a:p>
            <a:r>
              <a:rPr lang="en-US" sz="4800" b="1" dirty="0" smtClean="0">
                <a:latin typeface="Minion Pro Cond" panose="02040706060306020203" pitchFamily="18" charset="0"/>
              </a:rPr>
              <a:t>Taejon</a:t>
            </a:r>
            <a:endParaRPr lang="en-US" sz="4800" b="1" dirty="0">
              <a:latin typeface="Minion Pro Cond" panose="02040706060306020203" pitchFamily="18" charset="0"/>
            </a:endParaRPr>
          </a:p>
        </p:txBody>
      </p:sp>
      <p:grpSp>
        <p:nvGrpSpPr>
          <p:cNvPr id="329" name="Group 328"/>
          <p:cNvGrpSpPr/>
          <p:nvPr/>
        </p:nvGrpSpPr>
        <p:grpSpPr>
          <a:xfrm>
            <a:off x="14290766" y="5869576"/>
            <a:ext cx="11275719" cy="8203023"/>
            <a:chOff x="14290766" y="5869576"/>
            <a:chExt cx="11275719" cy="8203023"/>
          </a:xfrm>
        </p:grpSpPr>
        <p:sp>
          <p:nvSpPr>
            <p:cNvPr id="503" name="Freeform 502"/>
            <p:cNvSpPr/>
            <p:nvPr/>
          </p:nvSpPr>
          <p:spPr>
            <a:xfrm>
              <a:off x="14290766" y="10440172"/>
              <a:ext cx="10711543" cy="130628"/>
            </a:xfrm>
            <a:custGeom>
              <a:avLst/>
              <a:gdLst>
                <a:gd name="connsiteX0" fmla="*/ 0 w 10711543"/>
                <a:gd name="connsiteY0" fmla="*/ 0 h 130628"/>
                <a:gd name="connsiteX1" fmla="*/ 10711543 w 10711543"/>
                <a:gd name="connsiteY1" fmla="*/ 130628 h 130628"/>
              </a:gdLst>
              <a:ahLst/>
              <a:cxnLst>
                <a:cxn ang="0">
                  <a:pos x="connsiteX0" y="connsiteY0"/>
                </a:cxn>
                <a:cxn ang="0">
                  <a:pos x="connsiteX1" y="connsiteY1"/>
                </a:cxn>
              </a:cxnLst>
              <a:rect l="l" t="t" r="r" b="b"/>
              <a:pathLst>
                <a:path w="10711543" h="130628">
                  <a:moveTo>
                    <a:pt x="0" y="0"/>
                  </a:moveTo>
                  <a:lnTo>
                    <a:pt x="10711543" y="130628"/>
                  </a:lnTo>
                </a:path>
              </a:pathLst>
            </a:custGeom>
            <a:noFill/>
            <a:ln w="76200">
              <a:solidFill>
                <a:srgbClr val="FF0000"/>
              </a:solidFill>
              <a:prstDash val="lgDashDot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28" name="Group 327"/>
            <p:cNvGrpSpPr/>
            <p:nvPr/>
          </p:nvGrpSpPr>
          <p:grpSpPr>
            <a:xfrm>
              <a:off x="23556687" y="9683930"/>
              <a:ext cx="1001485" cy="1015663"/>
              <a:chOff x="23556687" y="9683930"/>
              <a:chExt cx="1001485" cy="1015663"/>
            </a:xfrm>
          </p:grpSpPr>
          <p:sp>
            <p:nvSpPr>
              <p:cNvPr id="200" name="TextBox 199"/>
              <p:cNvSpPr txBox="1"/>
              <p:nvPr/>
            </p:nvSpPr>
            <p:spPr>
              <a:xfrm>
                <a:off x="23556687" y="9683930"/>
                <a:ext cx="902811" cy="1015663"/>
              </a:xfrm>
              <a:prstGeom prst="rect">
                <a:avLst/>
              </a:prstGeom>
              <a:noFill/>
            </p:spPr>
            <p:txBody>
              <a:bodyPr wrap="none" rtlCol="0">
                <a:spAutoFit/>
              </a:bodyPr>
              <a:lstStyle/>
              <a:p>
                <a:r>
                  <a:rPr lang="en-US" sz="6000" b="1" dirty="0" smtClean="0">
                    <a:latin typeface="Minion Pro Cond" panose="02040706060306020203" pitchFamily="18" charset="0"/>
                  </a:rPr>
                  <a:t>38</a:t>
                </a:r>
                <a:endParaRPr lang="en-US" sz="6000" b="1" dirty="0">
                  <a:latin typeface="Minion Pro Cond" panose="02040706060306020203" pitchFamily="18" charset="0"/>
                </a:endParaRPr>
              </a:p>
            </p:txBody>
          </p:sp>
          <p:sp>
            <p:nvSpPr>
              <p:cNvPr id="324" name="Oval 323"/>
              <p:cNvSpPr/>
              <p:nvPr/>
            </p:nvSpPr>
            <p:spPr>
              <a:xfrm>
                <a:off x="24349168" y="9692640"/>
                <a:ext cx="209004" cy="209006"/>
              </a:xfrm>
              <a:prstGeom prst="ellipse">
                <a:avLst/>
              </a:prstGeom>
              <a:noFill/>
              <a:ln w="635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23" name="TextBox 222"/>
            <p:cNvSpPr txBox="1"/>
            <p:nvPr/>
          </p:nvSpPr>
          <p:spPr>
            <a:xfrm>
              <a:off x="22302652" y="5869576"/>
              <a:ext cx="2353786" cy="1754326"/>
            </a:xfrm>
            <a:prstGeom prst="rect">
              <a:avLst/>
            </a:prstGeom>
            <a:noFill/>
          </p:spPr>
          <p:txBody>
            <a:bodyPr wrap="none" rtlCol="0">
              <a:spAutoFit/>
            </a:bodyPr>
            <a:lstStyle/>
            <a:p>
              <a:r>
                <a:rPr lang="en-US" sz="5400" dirty="0" smtClean="0">
                  <a:latin typeface="Minion Pro Cond" panose="02040706060306020203" pitchFamily="18" charset="0"/>
                </a:rPr>
                <a:t>NORTH</a:t>
              </a:r>
            </a:p>
            <a:p>
              <a:r>
                <a:rPr lang="en-US" sz="5400" dirty="0" smtClean="0">
                  <a:latin typeface="Minion Pro Cond" panose="02040706060306020203" pitchFamily="18" charset="0"/>
                </a:rPr>
                <a:t>KOREA</a:t>
              </a:r>
              <a:endParaRPr lang="en-US" sz="5400" dirty="0">
                <a:latin typeface="Minion Pro Cond" panose="02040706060306020203" pitchFamily="18" charset="0"/>
              </a:endParaRPr>
            </a:p>
          </p:txBody>
        </p:sp>
        <p:sp>
          <p:nvSpPr>
            <p:cNvPr id="224" name="TextBox 223"/>
            <p:cNvSpPr txBox="1"/>
            <p:nvPr/>
          </p:nvSpPr>
          <p:spPr>
            <a:xfrm>
              <a:off x="23212699" y="12318273"/>
              <a:ext cx="2353786" cy="1754326"/>
            </a:xfrm>
            <a:prstGeom prst="rect">
              <a:avLst/>
            </a:prstGeom>
            <a:noFill/>
          </p:spPr>
          <p:txBody>
            <a:bodyPr wrap="none" rtlCol="0">
              <a:spAutoFit/>
            </a:bodyPr>
            <a:lstStyle/>
            <a:p>
              <a:pPr algn="ctr"/>
              <a:r>
                <a:rPr lang="en-US" sz="5400" dirty="0" smtClean="0">
                  <a:latin typeface="Minion Pro Cond" panose="02040706060306020203" pitchFamily="18" charset="0"/>
                </a:rPr>
                <a:t>SOUTH</a:t>
              </a:r>
            </a:p>
            <a:p>
              <a:pPr algn="ctr"/>
              <a:r>
                <a:rPr lang="en-US" sz="5400" dirty="0" smtClean="0">
                  <a:latin typeface="Minion Pro Cond" panose="02040706060306020203" pitchFamily="18" charset="0"/>
                </a:rPr>
                <a:t>KOREA</a:t>
              </a:r>
              <a:endParaRPr lang="en-US" sz="5400" dirty="0">
                <a:latin typeface="Minion Pro Cond" panose="02040706060306020203" pitchFamily="18" charset="0"/>
              </a:endParaRPr>
            </a:p>
          </p:txBody>
        </p:sp>
      </p:grpSp>
      <p:grpSp>
        <p:nvGrpSpPr>
          <p:cNvPr id="73" name="Group 72"/>
          <p:cNvGrpSpPr/>
          <p:nvPr/>
        </p:nvGrpSpPr>
        <p:grpSpPr>
          <a:xfrm>
            <a:off x="18771969" y="11732295"/>
            <a:ext cx="248331" cy="259352"/>
            <a:chOff x="16868095" y="8179799"/>
            <a:chExt cx="248331" cy="259352"/>
          </a:xfrm>
        </p:grpSpPr>
        <p:sp>
          <p:nvSpPr>
            <p:cNvPr id="74" name="Oval 73"/>
            <p:cNvSpPr/>
            <p:nvPr/>
          </p:nvSpPr>
          <p:spPr>
            <a:xfrm>
              <a:off x="16868095" y="8179799"/>
              <a:ext cx="248331" cy="259352"/>
            </a:xfrm>
            <a:prstGeom prst="ellipse">
              <a:avLst/>
            </a:prstGeom>
            <a:noFill/>
            <a:ln w="762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 name="Oval 74"/>
            <p:cNvSpPr>
              <a:spLocks noChangeAspect="1"/>
            </p:cNvSpPr>
            <p:nvPr/>
          </p:nvSpPr>
          <p:spPr>
            <a:xfrm>
              <a:off x="16972872" y="8279813"/>
              <a:ext cx="59250" cy="61880"/>
            </a:xfrm>
            <a:prstGeom prst="ellipse">
              <a:avLst/>
            </a:prstGeom>
            <a:solidFill>
              <a:schemeClr val="tx1"/>
            </a:solidFill>
            <a:ln w="762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76" name="TextBox 75"/>
          <p:cNvSpPr txBox="1"/>
          <p:nvPr/>
        </p:nvSpPr>
        <p:spPr>
          <a:xfrm>
            <a:off x="16672396" y="11654175"/>
            <a:ext cx="1401217" cy="830997"/>
          </a:xfrm>
          <a:prstGeom prst="rect">
            <a:avLst/>
          </a:prstGeom>
          <a:noFill/>
          <a:ln w="76200">
            <a:noFill/>
          </a:ln>
        </p:spPr>
        <p:txBody>
          <a:bodyPr wrap="none" rtlCol="0">
            <a:spAutoFit/>
          </a:bodyPr>
          <a:lstStyle/>
          <a:p>
            <a:r>
              <a:rPr lang="en-US" sz="4800" b="1" dirty="0" err="1" smtClean="0">
                <a:latin typeface="Minion Pro Cond" panose="02040706060306020203" pitchFamily="18" charset="0"/>
              </a:rPr>
              <a:t>Osan</a:t>
            </a:r>
            <a:endParaRPr lang="en-US" sz="4800" b="1" dirty="0">
              <a:latin typeface="Minion Pro Cond" panose="02040706060306020203" pitchFamily="18" charset="0"/>
            </a:endParaRPr>
          </a:p>
        </p:txBody>
      </p:sp>
      <p:grpSp>
        <p:nvGrpSpPr>
          <p:cNvPr id="77" name="Group 76"/>
          <p:cNvGrpSpPr/>
          <p:nvPr/>
        </p:nvGrpSpPr>
        <p:grpSpPr>
          <a:xfrm>
            <a:off x="18805367" y="12959255"/>
            <a:ext cx="3581667" cy="3052373"/>
            <a:chOff x="18805367" y="12959255"/>
            <a:chExt cx="3581667" cy="3052373"/>
          </a:xfrm>
        </p:grpSpPr>
        <p:sp>
          <p:nvSpPr>
            <p:cNvPr id="78" name="Freeform 77"/>
            <p:cNvSpPr/>
            <p:nvPr/>
          </p:nvSpPr>
          <p:spPr>
            <a:xfrm>
              <a:off x="18805367" y="13524021"/>
              <a:ext cx="901530" cy="2487607"/>
            </a:xfrm>
            <a:custGeom>
              <a:avLst/>
              <a:gdLst>
                <a:gd name="connsiteX0" fmla="*/ 617750 w 901530"/>
                <a:gd name="connsiteY0" fmla="*/ 0 h 2768594"/>
                <a:gd name="connsiteX1" fmla="*/ 523157 w 901530"/>
                <a:gd name="connsiteY1" fmla="*/ 1103587 h 2768594"/>
                <a:gd name="connsiteX2" fmla="*/ 144785 w 901530"/>
                <a:gd name="connsiteY2" fmla="*/ 2017987 h 2768594"/>
                <a:gd name="connsiteX3" fmla="*/ 50192 w 901530"/>
                <a:gd name="connsiteY3" fmla="*/ 2680138 h 2768594"/>
                <a:gd name="connsiteX4" fmla="*/ 901530 w 901530"/>
                <a:gd name="connsiteY4" fmla="*/ 2743200 h 2768594"/>
                <a:gd name="connsiteX0" fmla="*/ 627275 w 901530"/>
                <a:gd name="connsiteY0" fmla="*/ 0 h 2511419"/>
                <a:gd name="connsiteX1" fmla="*/ 523157 w 901530"/>
                <a:gd name="connsiteY1" fmla="*/ 846412 h 2511419"/>
                <a:gd name="connsiteX2" fmla="*/ 144785 w 901530"/>
                <a:gd name="connsiteY2" fmla="*/ 1760812 h 2511419"/>
                <a:gd name="connsiteX3" fmla="*/ 50192 w 901530"/>
                <a:gd name="connsiteY3" fmla="*/ 2422963 h 2511419"/>
                <a:gd name="connsiteX4" fmla="*/ 901530 w 901530"/>
                <a:gd name="connsiteY4" fmla="*/ 2486025 h 2511419"/>
                <a:gd name="connsiteX0" fmla="*/ 832063 w 901530"/>
                <a:gd name="connsiteY0" fmla="*/ 0 h 2487607"/>
                <a:gd name="connsiteX1" fmla="*/ 523157 w 901530"/>
                <a:gd name="connsiteY1" fmla="*/ 822600 h 2487607"/>
                <a:gd name="connsiteX2" fmla="*/ 144785 w 901530"/>
                <a:gd name="connsiteY2" fmla="*/ 1737000 h 2487607"/>
                <a:gd name="connsiteX3" fmla="*/ 50192 w 901530"/>
                <a:gd name="connsiteY3" fmla="*/ 2399151 h 2487607"/>
                <a:gd name="connsiteX4" fmla="*/ 901530 w 901530"/>
                <a:gd name="connsiteY4" fmla="*/ 2462213 h 2487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1530" h="2487607">
                  <a:moveTo>
                    <a:pt x="832063" y="0"/>
                  </a:moveTo>
                  <a:cubicBezTo>
                    <a:pt x="824180" y="383628"/>
                    <a:pt x="637703" y="533100"/>
                    <a:pt x="523157" y="822600"/>
                  </a:cubicBezTo>
                  <a:cubicBezTo>
                    <a:pt x="408611" y="1112100"/>
                    <a:pt x="223612" y="1474242"/>
                    <a:pt x="144785" y="1737000"/>
                  </a:cubicBezTo>
                  <a:cubicBezTo>
                    <a:pt x="65958" y="1999758"/>
                    <a:pt x="-75932" y="2278282"/>
                    <a:pt x="50192" y="2399151"/>
                  </a:cubicBezTo>
                  <a:cubicBezTo>
                    <a:pt x="176316" y="2520020"/>
                    <a:pt x="538923" y="2491116"/>
                    <a:pt x="901530" y="2462213"/>
                  </a:cubicBezTo>
                </a:path>
              </a:pathLst>
            </a:custGeom>
            <a:noFill/>
            <a:ln w="254000">
              <a:solidFill>
                <a:srgbClr val="FF0000"/>
              </a:solidFill>
              <a:tailEnd type="stealt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 name="Freeform 78"/>
            <p:cNvSpPr/>
            <p:nvPr/>
          </p:nvSpPr>
          <p:spPr>
            <a:xfrm>
              <a:off x="19625441" y="13543730"/>
              <a:ext cx="1185042" cy="613705"/>
            </a:xfrm>
            <a:custGeom>
              <a:avLst/>
              <a:gdLst>
                <a:gd name="connsiteX0" fmla="*/ 0 w 1261242"/>
                <a:gd name="connsiteY0" fmla="*/ 0 h 1008993"/>
                <a:gd name="connsiteX1" fmla="*/ 220718 w 1261242"/>
                <a:gd name="connsiteY1" fmla="*/ 567559 h 1008993"/>
                <a:gd name="connsiteX2" fmla="*/ 1261242 w 1261242"/>
                <a:gd name="connsiteY2" fmla="*/ 1008993 h 1008993"/>
                <a:gd name="connsiteX0" fmla="*/ 0 w 1208854"/>
                <a:gd name="connsiteY0" fmla="*/ 0 h 694668"/>
                <a:gd name="connsiteX1" fmla="*/ 168330 w 1208854"/>
                <a:gd name="connsiteY1" fmla="*/ 253234 h 694668"/>
                <a:gd name="connsiteX2" fmla="*/ 1208854 w 1208854"/>
                <a:gd name="connsiteY2" fmla="*/ 694668 h 694668"/>
                <a:gd name="connsiteX0" fmla="*/ 0 w 1208854"/>
                <a:gd name="connsiteY0" fmla="*/ 0 h 694668"/>
                <a:gd name="connsiteX1" fmla="*/ 387405 w 1208854"/>
                <a:gd name="connsiteY1" fmla="*/ 415159 h 694668"/>
                <a:gd name="connsiteX2" fmla="*/ 1208854 w 1208854"/>
                <a:gd name="connsiteY2" fmla="*/ 694668 h 694668"/>
                <a:gd name="connsiteX0" fmla="*/ 0 w 1185042"/>
                <a:gd name="connsiteY0" fmla="*/ 0 h 613705"/>
                <a:gd name="connsiteX1" fmla="*/ 363593 w 1185042"/>
                <a:gd name="connsiteY1" fmla="*/ 334196 h 613705"/>
                <a:gd name="connsiteX2" fmla="*/ 1185042 w 1185042"/>
                <a:gd name="connsiteY2" fmla="*/ 613705 h 613705"/>
              </a:gdLst>
              <a:ahLst/>
              <a:cxnLst>
                <a:cxn ang="0">
                  <a:pos x="connsiteX0" y="connsiteY0"/>
                </a:cxn>
                <a:cxn ang="0">
                  <a:pos x="connsiteX1" y="connsiteY1"/>
                </a:cxn>
                <a:cxn ang="0">
                  <a:pos x="connsiteX2" y="connsiteY2"/>
                </a:cxn>
              </a:cxnLst>
              <a:rect l="l" t="t" r="r" b="b"/>
              <a:pathLst>
                <a:path w="1185042" h="613705">
                  <a:moveTo>
                    <a:pt x="0" y="0"/>
                  </a:moveTo>
                  <a:cubicBezTo>
                    <a:pt x="5255" y="199697"/>
                    <a:pt x="166086" y="231912"/>
                    <a:pt x="363593" y="334196"/>
                  </a:cubicBezTo>
                  <a:cubicBezTo>
                    <a:pt x="561100" y="436480"/>
                    <a:pt x="769883" y="477070"/>
                    <a:pt x="1185042" y="613705"/>
                  </a:cubicBezTo>
                </a:path>
              </a:pathLst>
            </a:custGeom>
            <a:noFill/>
            <a:ln w="254000">
              <a:solidFill>
                <a:srgbClr val="FF0000"/>
              </a:solidFill>
              <a:tailEnd type="stealt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0" name="Freeform 79"/>
            <p:cNvSpPr/>
            <p:nvPr/>
          </p:nvSpPr>
          <p:spPr>
            <a:xfrm>
              <a:off x="20968138" y="12959255"/>
              <a:ext cx="189187" cy="1008993"/>
            </a:xfrm>
            <a:custGeom>
              <a:avLst/>
              <a:gdLst>
                <a:gd name="connsiteX0" fmla="*/ 0 w 94593"/>
                <a:gd name="connsiteY0" fmla="*/ 0 h 662151"/>
                <a:gd name="connsiteX1" fmla="*/ 94593 w 94593"/>
                <a:gd name="connsiteY1" fmla="*/ 662151 h 662151"/>
              </a:gdLst>
              <a:ahLst/>
              <a:cxnLst>
                <a:cxn ang="0">
                  <a:pos x="connsiteX0" y="connsiteY0"/>
                </a:cxn>
                <a:cxn ang="0">
                  <a:pos x="connsiteX1" y="connsiteY1"/>
                </a:cxn>
              </a:cxnLst>
              <a:rect l="l" t="t" r="r" b="b"/>
              <a:pathLst>
                <a:path w="94593" h="662151">
                  <a:moveTo>
                    <a:pt x="0" y="0"/>
                  </a:moveTo>
                  <a:lnTo>
                    <a:pt x="94593" y="662151"/>
                  </a:lnTo>
                </a:path>
              </a:pathLst>
            </a:custGeom>
            <a:noFill/>
            <a:ln w="254000">
              <a:solidFill>
                <a:srgbClr val="FF0000"/>
              </a:solidFill>
              <a:tailEnd type="stealt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1" name="Freeform 80"/>
            <p:cNvSpPr/>
            <p:nvPr/>
          </p:nvSpPr>
          <p:spPr>
            <a:xfrm>
              <a:off x="22292441" y="13053848"/>
              <a:ext cx="94593" cy="1040524"/>
            </a:xfrm>
            <a:custGeom>
              <a:avLst/>
              <a:gdLst>
                <a:gd name="connsiteX0" fmla="*/ 94593 w 94593"/>
                <a:gd name="connsiteY0" fmla="*/ 0 h 1040524"/>
                <a:gd name="connsiteX1" fmla="*/ 0 w 94593"/>
                <a:gd name="connsiteY1" fmla="*/ 1040524 h 1040524"/>
              </a:gdLst>
              <a:ahLst/>
              <a:cxnLst>
                <a:cxn ang="0">
                  <a:pos x="connsiteX0" y="connsiteY0"/>
                </a:cxn>
                <a:cxn ang="0">
                  <a:pos x="connsiteX1" y="connsiteY1"/>
                </a:cxn>
              </a:cxnLst>
              <a:rect l="l" t="t" r="r" b="b"/>
              <a:pathLst>
                <a:path w="94593" h="1040524">
                  <a:moveTo>
                    <a:pt x="94593" y="0"/>
                  </a:moveTo>
                  <a:lnTo>
                    <a:pt x="0" y="1040524"/>
                  </a:lnTo>
                </a:path>
              </a:pathLst>
            </a:custGeom>
            <a:noFill/>
            <a:ln w="254000">
              <a:solidFill>
                <a:srgbClr val="FF0000"/>
              </a:solidFill>
              <a:tailEnd type="stealt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2" name="Group 81"/>
          <p:cNvGrpSpPr/>
          <p:nvPr/>
        </p:nvGrpSpPr>
        <p:grpSpPr>
          <a:xfrm>
            <a:off x="19269075" y="11696700"/>
            <a:ext cx="3076575" cy="1452563"/>
            <a:chOff x="19269075" y="11696700"/>
            <a:chExt cx="3076575" cy="1452563"/>
          </a:xfrm>
        </p:grpSpPr>
        <p:sp>
          <p:nvSpPr>
            <p:cNvPr id="83" name="Freeform 82"/>
            <p:cNvSpPr/>
            <p:nvPr/>
          </p:nvSpPr>
          <p:spPr>
            <a:xfrm>
              <a:off x="19269075" y="11991975"/>
              <a:ext cx="261938" cy="1157288"/>
            </a:xfrm>
            <a:custGeom>
              <a:avLst/>
              <a:gdLst>
                <a:gd name="connsiteX0" fmla="*/ 0 w 261938"/>
                <a:gd name="connsiteY0" fmla="*/ 0 h 1157288"/>
                <a:gd name="connsiteX1" fmla="*/ 52388 w 261938"/>
                <a:gd name="connsiteY1" fmla="*/ 466725 h 1157288"/>
                <a:gd name="connsiteX2" fmla="*/ 76200 w 261938"/>
                <a:gd name="connsiteY2" fmla="*/ 719138 h 1157288"/>
                <a:gd name="connsiteX3" fmla="*/ 261938 w 261938"/>
                <a:gd name="connsiteY3" fmla="*/ 1157288 h 1157288"/>
                <a:gd name="connsiteX0" fmla="*/ 0 w 261938"/>
                <a:gd name="connsiteY0" fmla="*/ 0 h 1157288"/>
                <a:gd name="connsiteX1" fmla="*/ 76200 w 261938"/>
                <a:gd name="connsiteY1" fmla="*/ 719138 h 1157288"/>
                <a:gd name="connsiteX2" fmla="*/ 261938 w 261938"/>
                <a:gd name="connsiteY2" fmla="*/ 1157288 h 1157288"/>
              </a:gdLst>
              <a:ahLst/>
              <a:cxnLst>
                <a:cxn ang="0">
                  <a:pos x="connsiteX0" y="connsiteY0"/>
                </a:cxn>
                <a:cxn ang="0">
                  <a:pos x="connsiteX1" y="connsiteY1"/>
                </a:cxn>
                <a:cxn ang="0">
                  <a:pos x="connsiteX2" y="connsiteY2"/>
                </a:cxn>
              </a:cxnLst>
              <a:rect l="l" t="t" r="r" b="b"/>
              <a:pathLst>
                <a:path w="261938" h="1157288">
                  <a:moveTo>
                    <a:pt x="0" y="0"/>
                  </a:moveTo>
                  <a:cubicBezTo>
                    <a:pt x="15875" y="149821"/>
                    <a:pt x="32544" y="526257"/>
                    <a:pt x="76200" y="719138"/>
                  </a:cubicBezTo>
                  <a:cubicBezTo>
                    <a:pt x="111125" y="834232"/>
                    <a:pt x="186531" y="995760"/>
                    <a:pt x="261938" y="1157288"/>
                  </a:cubicBezTo>
                </a:path>
              </a:pathLst>
            </a:custGeom>
            <a:noFill/>
            <a:ln w="254000">
              <a:solidFill>
                <a:srgbClr val="FF0000"/>
              </a:solidFill>
              <a:tailEnd type="stealt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4" name="Freeform 83"/>
            <p:cNvSpPr/>
            <p:nvPr/>
          </p:nvSpPr>
          <p:spPr>
            <a:xfrm>
              <a:off x="20635913" y="12120563"/>
              <a:ext cx="237632" cy="807161"/>
            </a:xfrm>
            <a:custGeom>
              <a:avLst/>
              <a:gdLst>
                <a:gd name="connsiteX0" fmla="*/ 0 w 323850"/>
                <a:gd name="connsiteY0" fmla="*/ 0 h 1123950"/>
                <a:gd name="connsiteX1" fmla="*/ 323850 w 323850"/>
                <a:gd name="connsiteY1" fmla="*/ 1123950 h 1123950"/>
              </a:gdLst>
              <a:ahLst/>
              <a:cxnLst>
                <a:cxn ang="0">
                  <a:pos x="connsiteX0" y="connsiteY0"/>
                </a:cxn>
                <a:cxn ang="0">
                  <a:pos x="connsiteX1" y="connsiteY1"/>
                </a:cxn>
              </a:cxnLst>
              <a:rect l="l" t="t" r="r" b="b"/>
              <a:pathLst>
                <a:path w="323850" h="1123950">
                  <a:moveTo>
                    <a:pt x="0" y="0"/>
                  </a:moveTo>
                  <a:lnTo>
                    <a:pt x="323850" y="1123950"/>
                  </a:lnTo>
                </a:path>
              </a:pathLst>
            </a:custGeom>
            <a:noFill/>
            <a:ln w="254000">
              <a:solidFill>
                <a:srgbClr val="FF0000"/>
              </a:solidFill>
              <a:tailEnd type="stealt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5" name="Freeform 84"/>
            <p:cNvSpPr/>
            <p:nvPr/>
          </p:nvSpPr>
          <p:spPr>
            <a:xfrm>
              <a:off x="21974175" y="11696700"/>
              <a:ext cx="371475" cy="1433513"/>
            </a:xfrm>
            <a:custGeom>
              <a:avLst/>
              <a:gdLst>
                <a:gd name="connsiteX0" fmla="*/ 0 w 371475"/>
                <a:gd name="connsiteY0" fmla="*/ 0 h 1433513"/>
                <a:gd name="connsiteX1" fmla="*/ 242888 w 371475"/>
                <a:gd name="connsiteY1" fmla="*/ 433388 h 1433513"/>
                <a:gd name="connsiteX2" fmla="*/ 371475 w 371475"/>
                <a:gd name="connsiteY2" fmla="*/ 1433513 h 1433513"/>
              </a:gdLst>
              <a:ahLst/>
              <a:cxnLst>
                <a:cxn ang="0">
                  <a:pos x="connsiteX0" y="connsiteY0"/>
                </a:cxn>
                <a:cxn ang="0">
                  <a:pos x="connsiteX1" y="connsiteY1"/>
                </a:cxn>
                <a:cxn ang="0">
                  <a:pos x="connsiteX2" y="connsiteY2"/>
                </a:cxn>
              </a:cxnLst>
              <a:rect l="l" t="t" r="r" b="b"/>
              <a:pathLst>
                <a:path w="371475" h="1433513">
                  <a:moveTo>
                    <a:pt x="0" y="0"/>
                  </a:moveTo>
                  <a:cubicBezTo>
                    <a:pt x="90488" y="97234"/>
                    <a:pt x="180976" y="194469"/>
                    <a:pt x="242888" y="433388"/>
                  </a:cubicBezTo>
                  <a:cubicBezTo>
                    <a:pt x="304801" y="672307"/>
                    <a:pt x="338138" y="1052910"/>
                    <a:pt x="371475" y="1433513"/>
                  </a:cubicBezTo>
                </a:path>
              </a:pathLst>
            </a:custGeom>
            <a:noFill/>
            <a:ln w="254000">
              <a:solidFill>
                <a:srgbClr val="FF0000"/>
              </a:solidFill>
              <a:tailEnd type="stealt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6" name="Group 85"/>
          <p:cNvGrpSpPr/>
          <p:nvPr/>
        </p:nvGrpSpPr>
        <p:grpSpPr>
          <a:xfrm>
            <a:off x="18508717" y="9995338"/>
            <a:ext cx="3405352" cy="2081048"/>
            <a:chOff x="18508717" y="9995338"/>
            <a:chExt cx="3405352" cy="2081048"/>
          </a:xfrm>
        </p:grpSpPr>
        <p:sp>
          <p:nvSpPr>
            <p:cNvPr id="87" name="Freeform 86"/>
            <p:cNvSpPr/>
            <p:nvPr/>
          </p:nvSpPr>
          <p:spPr>
            <a:xfrm>
              <a:off x="18508717" y="10184524"/>
              <a:ext cx="756745" cy="1734207"/>
            </a:xfrm>
            <a:custGeom>
              <a:avLst/>
              <a:gdLst>
                <a:gd name="connsiteX0" fmla="*/ 0 w 756745"/>
                <a:gd name="connsiteY0" fmla="*/ 0 h 1734207"/>
                <a:gd name="connsiteX1" fmla="*/ 472966 w 756745"/>
                <a:gd name="connsiteY1" fmla="*/ 536028 h 1734207"/>
                <a:gd name="connsiteX2" fmla="*/ 756745 w 756745"/>
                <a:gd name="connsiteY2" fmla="*/ 1734207 h 1734207"/>
              </a:gdLst>
              <a:ahLst/>
              <a:cxnLst>
                <a:cxn ang="0">
                  <a:pos x="connsiteX0" y="connsiteY0"/>
                </a:cxn>
                <a:cxn ang="0">
                  <a:pos x="connsiteX1" y="connsiteY1"/>
                </a:cxn>
                <a:cxn ang="0">
                  <a:pos x="connsiteX2" y="connsiteY2"/>
                </a:cxn>
              </a:cxnLst>
              <a:rect l="l" t="t" r="r" b="b"/>
              <a:pathLst>
                <a:path w="756745" h="1734207">
                  <a:moveTo>
                    <a:pt x="0" y="0"/>
                  </a:moveTo>
                  <a:cubicBezTo>
                    <a:pt x="173421" y="123497"/>
                    <a:pt x="346842" y="246994"/>
                    <a:pt x="472966" y="536028"/>
                  </a:cubicBezTo>
                  <a:cubicBezTo>
                    <a:pt x="599090" y="825062"/>
                    <a:pt x="677917" y="1279634"/>
                    <a:pt x="756745" y="1734207"/>
                  </a:cubicBezTo>
                </a:path>
              </a:pathLst>
            </a:custGeom>
            <a:noFill/>
            <a:ln w="254000">
              <a:solidFill>
                <a:srgbClr val="FF0000"/>
              </a:solidFill>
              <a:headEnd type="none"/>
              <a:tailEnd type="stealt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8" name="Freeform 87"/>
            <p:cNvSpPr/>
            <p:nvPr/>
          </p:nvSpPr>
          <p:spPr>
            <a:xfrm>
              <a:off x="19896083" y="9995338"/>
              <a:ext cx="693683" cy="2081048"/>
            </a:xfrm>
            <a:custGeom>
              <a:avLst/>
              <a:gdLst>
                <a:gd name="connsiteX0" fmla="*/ 0 w 693683"/>
                <a:gd name="connsiteY0" fmla="*/ 0 h 2081048"/>
                <a:gd name="connsiteX1" fmla="*/ 409903 w 693683"/>
                <a:gd name="connsiteY1" fmla="*/ 914400 h 2081048"/>
                <a:gd name="connsiteX2" fmla="*/ 693683 w 693683"/>
                <a:gd name="connsiteY2" fmla="*/ 2081048 h 2081048"/>
              </a:gdLst>
              <a:ahLst/>
              <a:cxnLst>
                <a:cxn ang="0">
                  <a:pos x="connsiteX0" y="connsiteY0"/>
                </a:cxn>
                <a:cxn ang="0">
                  <a:pos x="connsiteX1" y="connsiteY1"/>
                </a:cxn>
                <a:cxn ang="0">
                  <a:pos x="connsiteX2" y="connsiteY2"/>
                </a:cxn>
              </a:cxnLst>
              <a:rect l="l" t="t" r="r" b="b"/>
              <a:pathLst>
                <a:path w="693683" h="2081048">
                  <a:moveTo>
                    <a:pt x="0" y="0"/>
                  </a:moveTo>
                  <a:cubicBezTo>
                    <a:pt x="147144" y="283779"/>
                    <a:pt x="294289" y="567559"/>
                    <a:pt x="409903" y="914400"/>
                  </a:cubicBezTo>
                  <a:cubicBezTo>
                    <a:pt x="525517" y="1261241"/>
                    <a:pt x="609600" y="1671144"/>
                    <a:pt x="693683" y="2081048"/>
                  </a:cubicBezTo>
                </a:path>
              </a:pathLst>
            </a:custGeom>
            <a:noFill/>
            <a:ln w="254000">
              <a:solidFill>
                <a:srgbClr val="FF0000"/>
              </a:solidFill>
              <a:headEnd type="none"/>
              <a:tailEnd type="stealt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9" name="Freeform 88"/>
            <p:cNvSpPr/>
            <p:nvPr/>
          </p:nvSpPr>
          <p:spPr>
            <a:xfrm>
              <a:off x="21188855" y="10152993"/>
              <a:ext cx="725214" cy="1513490"/>
            </a:xfrm>
            <a:custGeom>
              <a:avLst/>
              <a:gdLst>
                <a:gd name="connsiteX0" fmla="*/ 0 w 725214"/>
                <a:gd name="connsiteY0" fmla="*/ 0 h 1513490"/>
                <a:gd name="connsiteX1" fmla="*/ 189186 w 725214"/>
                <a:gd name="connsiteY1" fmla="*/ 693683 h 1513490"/>
                <a:gd name="connsiteX2" fmla="*/ 725214 w 725214"/>
                <a:gd name="connsiteY2" fmla="*/ 1513490 h 1513490"/>
              </a:gdLst>
              <a:ahLst/>
              <a:cxnLst>
                <a:cxn ang="0">
                  <a:pos x="connsiteX0" y="connsiteY0"/>
                </a:cxn>
                <a:cxn ang="0">
                  <a:pos x="connsiteX1" y="connsiteY1"/>
                </a:cxn>
                <a:cxn ang="0">
                  <a:pos x="connsiteX2" y="connsiteY2"/>
                </a:cxn>
              </a:cxnLst>
              <a:rect l="l" t="t" r="r" b="b"/>
              <a:pathLst>
                <a:path w="725214" h="1513490">
                  <a:moveTo>
                    <a:pt x="0" y="0"/>
                  </a:moveTo>
                  <a:cubicBezTo>
                    <a:pt x="34158" y="220717"/>
                    <a:pt x="68317" y="441435"/>
                    <a:pt x="189186" y="693683"/>
                  </a:cubicBezTo>
                  <a:cubicBezTo>
                    <a:pt x="310055" y="945931"/>
                    <a:pt x="517634" y="1229710"/>
                    <a:pt x="725214" y="1513490"/>
                  </a:cubicBezTo>
                </a:path>
              </a:pathLst>
            </a:custGeom>
            <a:noFill/>
            <a:ln w="254000">
              <a:solidFill>
                <a:srgbClr val="FF0000"/>
              </a:solidFill>
              <a:headEnd type="none"/>
              <a:tailEnd type="stealt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90" name="Freeform 89"/>
          <p:cNvSpPr/>
          <p:nvPr/>
        </p:nvSpPr>
        <p:spPr>
          <a:xfrm>
            <a:off x="20714793" y="13929604"/>
            <a:ext cx="1798366" cy="2214286"/>
          </a:xfrm>
          <a:custGeom>
            <a:avLst/>
            <a:gdLst>
              <a:gd name="connsiteX0" fmla="*/ 32628 w 1798366"/>
              <a:gd name="connsiteY0" fmla="*/ 2214286 h 2214286"/>
              <a:gd name="connsiteX1" fmla="*/ 127221 w 1798366"/>
              <a:gd name="connsiteY1" fmla="*/ 1962037 h 2214286"/>
              <a:gd name="connsiteX2" fmla="*/ 1097 w 1798366"/>
              <a:gd name="connsiteY2" fmla="*/ 1678258 h 2214286"/>
              <a:gd name="connsiteX3" fmla="*/ 64159 w 1798366"/>
              <a:gd name="connsiteY3" fmla="*/ 1331417 h 2214286"/>
              <a:gd name="connsiteX4" fmla="*/ 32628 w 1798366"/>
              <a:gd name="connsiteY4" fmla="*/ 1016106 h 2214286"/>
              <a:gd name="connsiteX5" fmla="*/ 158752 w 1798366"/>
              <a:gd name="connsiteY5" fmla="*/ 732327 h 2214286"/>
              <a:gd name="connsiteX6" fmla="*/ 95690 w 1798366"/>
              <a:gd name="connsiteY6" fmla="*/ 574672 h 2214286"/>
              <a:gd name="connsiteX7" fmla="*/ 64159 w 1798366"/>
              <a:gd name="connsiteY7" fmla="*/ 290893 h 2214286"/>
              <a:gd name="connsiteX8" fmla="*/ 64159 w 1798366"/>
              <a:gd name="connsiteY8" fmla="*/ 38644 h 2214286"/>
              <a:gd name="connsiteX9" fmla="*/ 411000 w 1798366"/>
              <a:gd name="connsiteY9" fmla="*/ 7113 h 2214286"/>
              <a:gd name="connsiteX10" fmla="*/ 789373 w 1798366"/>
              <a:gd name="connsiteY10" fmla="*/ 101706 h 2214286"/>
              <a:gd name="connsiteX11" fmla="*/ 1073152 w 1798366"/>
              <a:gd name="connsiteY11" fmla="*/ 101706 h 2214286"/>
              <a:gd name="connsiteX12" fmla="*/ 1419993 w 1798366"/>
              <a:gd name="connsiteY12" fmla="*/ 353955 h 2214286"/>
              <a:gd name="connsiteX13" fmla="*/ 1609179 w 1798366"/>
              <a:gd name="connsiteY13" fmla="*/ 227830 h 2214286"/>
              <a:gd name="connsiteX14" fmla="*/ 1798366 w 1798366"/>
              <a:gd name="connsiteY14" fmla="*/ 196299 h 2214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798366" h="2214286">
                <a:moveTo>
                  <a:pt x="32628" y="2214286"/>
                </a:moveTo>
                <a:cubicBezTo>
                  <a:pt x="82552" y="2132830"/>
                  <a:pt x="132476" y="2051375"/>
                  <a:pt x="127221" y="1962037"/>
                </a:cubicBezTo>
                <a:cubicBezTo>
                  <a:pt x="121966" y="1872699"/>
                  <a:pt x="11607" y="1783361"/>
                  <a:pt x="1097" y="1678258"/>
                </a:cubicBezTo>
                <a:cubicBezTo>
                  <a:pt x="-9413" y="1573155"/>
                  <a:pt x="58904" y="1441776"/>
                  <a:pt x="64159" y="1331417"/>
                </a:cubicBezTo>
                <a:cubicBezTo>
                  <a:pt x="69414" y="1221058"/>
                  <a:pt x="16862" y="1115954"/>
                  <a:pt x="32628" y="1016106"/>
                </a:cubicBezTo>
                <a:cubicBezTo>
                  <a:pt x="48394" y="916258"/>
                  <a:pt x="148242" y="805899"/>
                  <a:pt x="158752" y="732327"/>
                </a:cubicBezTo>
                <a:cubicBezTo>
                  <a:pt x="169262" y="658755"/>
                  <a:pt x="111455" y="648244"/>
                  <a:pt x="95690" y="574672"/>
                </a:cubicBezTo>
                <a:cubicBezTo>
                  <a:pt x="79925" y="501100"/>
                  <a:pt x="69414" y="380231"/>
                  <a:pt x="64159" y="290893"/>
                </a:cubicBezTo>
                <a:cubicBezTo>
                  <a:pt x="58904" y="201555"/>
                  <a:pt x="6352" y="85941"/>
                  <a:pt x="64159" y="38644"/>
                </a:cubicBezTo>
                <a:cubicBezTo>
                  <a:pt x="121966" y="-8653"/>
                  <a:pt x="290131" y="-3397"/>
                  <a:pt x="411000" y="7113"/>
                </a:cubicBezTo>
                <a:cubicBezTo>
                  <a:pt x="531869" y="17623"/>
                  <a:pt x="679014" y="85940"/>
                  <a:pt x="789373" y="101706"/>
                </a:cubicBezTo>
                <a:cubicBezTo>
                  <a:pt x="899732" y="117471"/>
                  <a:pt x="968049" y="59665"/>
                  <a:pt x="1073152" y="101706"/>
                </a:cubicBezTo>
                <a:cubicBezTo>
                  <a:pt x="1178255" y="143747"/>
                  <a:pt x="1330655" y="332934"/>
                  <a:pt x="1419993" y="353955"/>
                </a:cubicBezTo>
                <a:cubicBezTo>
                  <a:pt x="1509331" y="374976"/>
                  <a:pt x="1546117" y="254106"/>
                  <a:pt x="1609179" y="227830"/>
                </a:cubicBezTo>
                <a:cubicBezTo>
                  <a:pt x="1672241" y="201554"/>
                  <a:pt x="1735303" y="198926"/>
                  <a:pt x="1798366" y="196299"/>
                </a:cubicBezTo>
              </a:path>
            </a:pathLst>
          </a:custGeom>
          <a:noFill/>
          <a:ln w="152400">
            <a:solidFill>
              <a:srgbClr val="0033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extBox 1"/>
          <p:cNvSpPr txBox="1"/>
          <p:nvPr/>
        </p:nvSpPr>
        <p:spPr>
          <a:xfrm>
            <a:off x="1015676" y="12265572"/>
            <a:ext cx="11423961" cy="3785652"/>
          </a:xfrm>
          <a:prstGeom prst="rect">
            <a:avLst/>
          </a:prstGeom>
          <a:noFill/>
          <a:ln w="76200">
            <a:solidFill>
              <a:schemeClr val="tx1"/>
            </a:solidFill>
          </a:ln>
        </p:spPr>
        <p:txBody>
          <a:bodyPr wrap="none" rtlCol="0">
            <a:spAutoFit/>
          </a:bodyPr>
          <a:lstStyle/>
          <a:p>
            <a:pPr algn="ctr"/>
            <a:r>
              <a:rPr lang="en-US" sz="6000" dirty="0" smtClean="0">
                <a:latin typeface="Minion Pro Cond" panose="02040706060306020203" pitchFamily="18" charset="0"/>
              </a:rPr>
              <a:t>23d Infantry Regiment</a:t>
            </a:r>
          </a:p>
          <a:p>
            <a:pPr marL="857250" indent="-857250">
              <a:buFont typeface="Arial" panose="020B0604020202020204" pitchFamily="34" charset="0"/>
              <a:buChar char="•"/>
            </a:pPr>
            <a:r>
              <a:rPr lang="en-US" sz="6000" dirty="0" smtClean="0">
                <a:latin typeface="Minion Pro Cond" panose="02040706060306020203" pitchFamily="18" charset="0"/>
              </a:rPr>
              <a:t>5 Aug: Disembarked at Pusan</a:t>
            </a:r>
          </a:p>
          <a:p>
            <a:pPr marL="857250" indent="-857250">
              <a:buFont typeface="Arial" panose="020B0604020202020204" pitchFamily="34" charset="0"/>
              <a:buChar char="•"/>
            </a:pPr>
            <a:r>
              <a:rPr lang="en-US" sz="6000" dirty="0" smtClean="0">
                <a:latin typeface="Minion Pro Cond" panose="02040706060306020203" pitchFamily="18" charset="0"/>
              </a:rPr>
              <a:t>19 Aug: Battle of Taegu (5- 20 Aug)</a:t>
            </a:r>
          </a:p>
          <a:p>
            <a:pPr marL="857250" indent="-857250">
              <a:buFont typeface="Arial" panose="020B0604020202020204" pitchFamily="34" charset="0"/>
              <a:buChar char="•"/>
            </a:pPr>
            <a:r>
              <a:rPr lang="en-US" sz="6000" dirty="0" smtClean="0">
                <a:latin typeface="Minion Pro Cond" panose="02040706060306020203" pitchFamily="18" charset="0"/>
              </a:rPr>
              <a:t>1- 14 Sept: </a:t>
            </a:r>
            <a:r>
              <a:rPr lang="en-US" sz="6000" dirty="0" err="1" smtClean="0">
                <a:latin typeface="Minion Pro Cond" panose="02040706060306020203" pitchFamily="18" charset="0"/>
              </a:rPr>
              <a:t>Nakong</a:t>
            </a:r>
            <a:r>
              <a:rPr lang="en-US" sz="6000" dirty="0" smtClean="0">
                <a:latin typeface="Minion Pro Cond" panose="02040706060306020203" pitchFamily="18" charset="0"/>
              </a:rPr>
              <a:t> River Line</a:t>
            </a:r>
            <a:endParaRPr lang="en-US" sz="6000" dirty="0">
              <a:latin typeface="Minion Pro Cond" panose="02040706060306020203" pitchFamily="18" charset="0"/>
            </a:endParaRPr>
          </a:p>
        </p:txBody>
      </p:sp>
    </p:spTree>
    <p:extLst>
      <p:ext uri="{BB962C8B-B14F-4D97-AF65-F5344CB8AC3E}">
        <p14:creationId xmlns:p14="http://schemas.microsoft.com/office/powerpoint/2010/main" val="90661725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0"/>
                                  </p:stCondLst>
                                  <p:childTnLst>
                                    <p:set>
                                      <p:cBhvr>
                                        <p:cTn id="6" dur="1" fill="hold">
                                          <p:stCondLst>
                                            <p:cond delay="0"/>
                                          </p:stCondLst>
                                        </p:cTn>
                                        <p:tgtEl>
                                          <p:spTgt spid="329"/>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179">
                                            <p:txEl>
                                              <p:pRg st="3" end="3"/>
                                            </p:txEl>
                                          </p:spTgt>
                                        </p:tgtEl>
                                        <p:attrNameLst>
                                          <p:attrName>style.visibility</p:attrName>
                                        </p:attrNameLst>
                                      </p:cBhvr>
                                      <p:to>
                                        <p:strVal val="visible"/>
                                      </p:to>
                                    </p:set>
                                  </p:childTnLst>
                                </p:cTn>
                              </p:par>
                              <p:par>
                                <p:cTn id="11" presetID="22" presetClass="entr" presetSubtype="1" fill="hold" nodeType="withEffect">
                                  <p:stCondLst>
                                    <p:cond delay="0"/>
                                  </p:stCondLst>
                                  <p:childTnLst>
                                    <p:set>
                                      <p:cBhvr>
                                        <p:cTn id="12" dur="1" fill="hold">
                                          <p:stCondLst>
                                            <p:cond delay="0"/>
                                          </p:stCondLst>
                                        </p:cTn>
                                        <p:tgtEl>
                                          <p:spTgt spid="82"/>
                                        </p:tgtEl>
                                        <p:attrNameLst>
                                          <p:attrName>style.visibility</p:attrName>
                                        </p:attrNameLst>
                                      </p:cBhvr>
                                      <p:to>
                                        <p:strVal val="visible"/>
                                      </p:to>
                                    </p:set>
                                    <p:animEffect transition="in" filter="wipe(up)">
                                      <p:cBhvr>
                                        <p:cTn id="13" dur="500"/>
                                        <p:tgtEl>
                                          <p:spTgt spid="82"/>
                                        </p:tgtEl>
                                      </p:cBhvr>
                                    </p:animEffect>
                                  </p:childTnLst>
                                </p:cTn>
                              </p:par>
                            </p:childTnLst>
                          </p:cTn>
                        </p:par>
                      </p:childTnLst>
                    </p:cTn>
                  </p:par>
                  <p:par>
                    <p:cTn id="14" fill="hold">
                      <p:stCondLst>
                        <p:cond delay="indefinite"/>
                      </p:stCondLst>
                      <p:childTnLst>
                        <p:par>
                          <p:cTn id="15" fill="hold">
                            <p:stCondLst>
                              <p:cond delay="0"/>
                            </p:stCondLst>
                            <p:childTnLst>
                              <p:par>
                                <p:cTn id="16" presetID="1" presetClass="entr" presetSubtype="0" fill="hold" nodeType="clickEffect">
                                  <p:stCondLst>
                                    <p:cond delay="0"/>
                                  </p:stCondLst>
                                  <p:childTnLst>
                                    <p:set>
                                      <p:cBhvr>
                                        <p:cTn id="17" dur="1" fill="hold">
                                          <p:stCondLst>
                                            <p:cond delay="0"/>
                                          </p:stCondLst>
                                        </p:cTn>
                                        <p:tgtEl>
                                          <p:spTgt spid="179">
                                            <p:txEl>
                                              <p:pRg st="4" end="4"/>
                                            </p:txEl>
                                          </p:spTgt>
                                        </p:tgtEl>
                                        <p:attrNameLst>
                                          <p:attrName>style.visibility</p:attrName>
                                        </p:attrNameLst>
                                      </p:cBhvr>
                                      <p:to>
                                        <p:strVal val="visible"/>
                                      </p:to>
                                    </p:set>
                                  </p:childTnLst>
                                </p:cTn>
                              </p:par>
                              <p:par>
                                <p:cTn id="18" presetID="22" presetClass="entr" presetSubtype="1" fill="hold" nodeType="withEffect">
                                  <p:stCondLst>
                                    <p:cond delay="0"/>
                                  </p:stCondLst>
                                  <p:childTnLst>
                                    <p:set>
                                      <p:cBhvr>
                                        <p:cTn id="19" dur="1" fill="hold">
                                          <p:stCondLst>
                                            <p:cond delay="0"/>
                                          </p:stCondLst>
                                        </p:cTn>
                                        <p:tgtEl>
                                          <p:spTgt spid="77"/>
                                        </p:tgtEl>
                                        <p:attrNameLst>
                                          <p:attrName>style.visibility</p:attrName>
                                        </p:attrNameLst>
                                      </p:cBhvr>
                                      <p:to>
                                        <p:strVal val="visible"/>
                                      </p:to>
                                    </p:set>
                                    <p:animEffect transition="in" filter="wipe(up)">
                                      <p:cBhvr>
                                        <p:cTn id="20" dur="500"/>
                                        <p:tgtEl>
                                          <p:spTgt spid="77"/>
                                        </p:tgtEl>
                                      </p:cBhvr>
                                    </p:animEffect>
                                  </p:childTnLst>
                                </p:cTn>
                              </p:par>
                            </p:childTnLst>
                          </p:cTn>
                        </p:par>
                        <p:par>
                          <p:cTn id="21" fill="hold">
                            <p:stCondLst>
                              <p:cond delay="500"/>
                            </p:stCondLst>
                            <p:childTnLst>
                              <p:par>
                                <p:cTn id="22" presetID="1" presetClass="entr" presetSubtype="0" fill="hold" grpId="0" nodeType="afterEffect">
                                  <p:stCondLst>
                                    <p:cond delay="0"/>
                                  </p:stCondLst>
                                  <p:childTnLst>
                                    <p:set>
                                      <p:cBhvr>
                                        <p:cTn id="23" dur="1" fill="hold">
                                          <p:stCondLst>
                                            <p:cond delay="0"/>
                                          </p:stCondLst>
                                        </p:cTn>
                                        <p:tgtEl>
                                          <p:spTgt spid="90"/>
                                        </p:tgtEl>
                                        <p:attrNameLst>
                                          <p:attrName>style.visibility</p:attrName>
                                        </p:attrNameLst>
                                      </p:cBhvr>
                                      <p:to>
                                        <p:strVal val="visible"/>
                                      </p:to>
                                    </p:set>
                                  </p:childTnLst>
                                </p:cTn>
                              </p:par>
                            </p:childTnLst>
                          </p:cTn>
                        </p:par>
                      </p:childTnLst>
                    </p:cTn>
                  </p:par>
                  <p:par>
                    <p:cTn id="24" fill="hold">
                      <p:stCondLst>
                        <p:cond delay="indefinite"/>
                      </p:stCondLst>
                      <p:childTnLst>
                        <p:par>
                          <p:cTn id="25" fill="hold">
                            <p:stCondLst>
                              <p:cond delay="0"/>
                            </p:stCondLst>
                            <p:childTnLst>
                              <p:par>
                                <p:cTn id="26" presetID="1" presetClass="entr" presetSubtype="0" fill="hold" grpId="0" nodeType="clickEffect">
                                  <p:stCondLst>
                                    <p:cond delay="0"/>
                                  </p:stCondLst>
                                  <p:childTnLst>
                                    <p:set>
                                      <p:cBhvr>
                                        <p:cTn id="27" dur="1" fill="hold">
                                          <p:stCondLst>
                                            <p:cond delay="0"/>
                                          </p:stCondLst>
                                        </p:cTn>
                                        <p:tgtEl>
                                          <p:spTgt spid="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0" grpId="0" animBg="1"/>
      <p:bldP spid="2" grpId="0" animBg="1"/>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 Box 1761"/>
          <p:cNvSpPr txBox="1">
            <a:spLocks noChangeArrowheads="1"/>
          </p:cNvSpPr>
          <p:nvPr/>
        </p:nvSpPr>
        <p:spPr bwMode="auto">
          <a:xfrm>
            <a:off x="687252" y="3107857"/>
            <a:ext cx="11956693" cy="34163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defTabSz="2613025" eaLnBrk="0" hangingPunct="0">
              <a:defRPr sz="5100">
                <a:solidFill>
                  <a:schemeClr val="tx1"/>
                </a:solidFill>
                <a:latin typeface="Arial" panose="020B0604020202020204" pitchFamily="34" charset="0"/>
              </a:defRPr>
            </a:lvl1pPr>
            <a:lvl2pPr marL="742950" indent="-285750" defTabSz="2613025" eaLnBrk="0" hangingPunct="0">
              <a:defRPr sz="5100">
                <a:solidFill>
                  <a:schemeClr val="tx1"/>
                </a:solidFill>
                <a:latin typeface="Arial" panose="020B0604020202020204" pitchFamily="34" charset="0"/>
              </a:defRPr>
            </a:lvl2pPr>
            <a:lvl3pPr marL="1143000" indent="-228600" defTabSz="2613025" eaLnBrk="0" hangingPunct="0">
              <a:defRPr sz="5100">
                <a:solidFill>
                  <a:schemeClr val="tx1"/>
                </a:solidFill>
                <a:latin typeface="Arial" panose="020B0604020202020204" pitchFamily="34" charset="0"/>
              </a:defRPr>
            </a:lvl3pPr>
            <a:lvl4pPr marL="1600200" indent="-228600" defTabSz="2613025" eaLnBrk="0" hangingPunct="0">
              <a:defRPr sz="5100">
                <a:solidFill>
                  <a:schemeClr val="tx1"/>
                </a:solidFill>
                <a:latin typeface="Arial" panose="020B0604020202020204" pitchFamily="34" charset="0"/>
              </a:defRPr>
            </a:lvl4pPr>
            <a:lvl5pPr marL="2057400" indent="-228600" defTabSz="2613025" eaLnBrk="0" hangingPunct="0">
              <a:defRPr sz="5100">
                <a:solidFill>
                  <a:schemeClr val="tx1"/>
                </a:solidFill>
                <a:latin typeface="Arial" panose="020B0604020202020204" pitchFamily="34" charset="0"/>
              </a:defRPr>
            </a:lvl5pPr>
            <a:lvl6pPr marL="2514600" indent="-228600" defTabSz="2613025" eaLnBrk="0" fontAlgn="base" hangingPunct="0">
              <a:spcBef>
                <a:spcPct val="0"/>
              </a:spcBef>
              <a:spcAft>
                <a:spcPct val="0"/>
              </a:spcAft>
              <a:defRPr sz="5100">
                <a:solidFill>
                  <a:schemeClr val="tx1"/>
                </a:solidFill>
                <a:latin typeface="Arial" panose="020B0604020202020204" pitchFamily="34" charset="0"/>
              </a:defRPr>
            </a:lvl6pPr>
            <a:lvl7pPr marL="2971800" indent="-228600" defTabSz="2613025" eaLnBrk="0" fontAlgn="base" hangingPunct="0">
              <a:spcBef>
                <a:spcPct val="0"/>
              </a:spcBef>
              <a:spcAft>
                <a:spcPct val="0"/>
              </a:spcAft>
              <a:defRPr sz="5100">
                <a:solidFill>
                  <a:schemeClr val="tx1"/>
                </a:solidFill>
                <a:latin typeface="Arial" panose="020B0604020202020204" pitchFamily="34" charset="0"/>
              </a:defRPr>
            </a:lvl7pPr>
            <a:lvl8pPr marL="3429000" indent="-228600" defTabSz="2613025" eaLnBrk="0" fontAlgn="base" hangingPunct="0">
              <a:spcBef>
                <a:spcPct val="0"/>
              </a:spcBef>
              <a:spcAft>
                <a:spcPct val="0"/>
              </a:spcAft>
              <a:defRPr sz="5100">
                <a:solidFill>
                  <a:schemeClr val="tx1"/>
                </a:solidFill>
                <a:latin typeface="Arial" panose="020B0604020202020204" pitchFamily="34" charset="0"/>
              </a:defRPr>
            </a:lvl8pPr>
            <a:lvl9pPr marL="3886200" indent="-228600" defTabSz="2613025" eaLnBrk="0" fontAlgn="base" hangingPunct="0">
              <a:spcBef>
                <a:spcPct val="0"/>
              </a:spcBef>
              <a:spcAft>
                <a:spcPct val="0"/>
              </a:spcAft>
              <a:defRPr sz="5100">
                <a:solidFill>
                  <a:schemeClr val="tx1"/>
                </a:solidFill>
                <a:latin typeface="Arial" panose="020B0604020202020204" pitchFamily="34" charset="0"/>
              </a:defRPr>
            </a:lvl9pPr>
          </a:lstStyle>
          <a:p>
            <a:pPr algn="ctr" eaLnBrk="1" hangingPunct="1"/>
            <a:r>
              <a:rPr lang="en-US" sz="7200" b="1" dirty="0" smtClean="0">
                <a:latin typeface="Minion Pro" panose="02040503050306020203" pitchFamily="18" charset="0"/>
                <a:cs typeface="Times New Roman" panose="02020603050405020304" pitchFamily="18" charset="0"/>
              </a:rPr>
              <a:t>1C</a:t>
            </a:r>
          </a:p>
          <a:p>
            <a:pPr algn="ctr" eaLnBrk="1" hangingPunct="1"/>
            <a:r>
              <a:rPr lang="en-US" altLang="en-US" sz="7200" b="1" dirty="0" smtClean="0">
                <a:latin typeface="Minion Pro" panose="02040503050306020203" pitchFamily="18" charset="0"/>
                <a:cs typeface="Times New Roman" panose="02020603050405020304" pitchFamily="18" charset="0"/>
              </a:rPr>
              <a:t>Phase II of the Korean War</a:t>
            </a:r>
          </a:p>
          <a:p>
            <a:pPr algn="ctr" eaLnBrk="1" hangingPunct="1"/>
            <a:r>
              <a:rPr lang="en-US" altLang="en-US" sz="7200" b="1" dirty="0" smtClean="0">
                <a:latin typeface="Minion Pro" panose="02040503050306020203" pitchFamily="18" charset="0"/>
                <a:cs typeface="Times New Roman" panose="02020603050405020304" pitchFamily="18" charset="0"/>
              </a:rPr>
              <a:t>(September - November 1950)</a:t>
            </a:r>
            <a:endParaRPr lang="en-US" altLang="en-US" sz="7200" b="1" dirty="0">
              <a:latin typeface="Minion Pro" panose="02040503050306020203" pitchFamily="18" charset="0"/>
              <a:cs typeface="Times New Roman" panose="02020603050405020304" pitchFamily="18" charset="0"/>
            </a:endParaRPr>
          </a:p>
        </p:txBody>
      </p:sp>
      <p:pic>
        <p:nvPicPr>
          <p:cNvPr id="6" name="Picture 1762" descr="CSI Crest Medium"/>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5538631" y="363662"/>
            <a:ext cx="2395405" cy="253218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7" name="Group 6"/>
          <p:cNvGrpSpPr/>
          <p:nvPr/>
        </p:nvGrpSpPr>
        <p:grpSpPr>
          <a:xfrm>
            <a:off x="26487498" y="1748290"/>
            <a:ext cx="659367" cy="3044267"/>
            <a:chOff x="24979649" y="1174019"/>
            <a:chExt cx="587375" cy="2711886"/>
          </a:xfrm>
          <a:noFill/>
        </p:grpSpPr>
        <p:sp>
          <p:nvSpPr>
            <p:cNvPr id="8" name="Freeform 152"/>
            <p:cNvSpPr>
              <a:spLocks noChangeAspect="1"/>
            </p:cNvSpPr>
            <p:nvPr/>
          </p:nvSpPr>
          <p:spPr bwMode="auto">
            <a:xfrm>
              <a:off x="25207026" y="1296161"/>
              <a:ext cx="1775" cy="1616582"/>
            </a:xfrm>
            <a:custGeom>
              <a:avLst/>
              <a:gdLst>
                <a:gd name="T0" fmla="*/ 0 w 1"/>
                <a:gd name="T1" fmla="*/ 1350 h 1350"/>
                <a:gd name="T2" fmla="*/ 0 w 1"/>
                <a:gd name="T3" fmla="*/ 0 h 1350"/>
                <a:gd name="T4" fmla="*/ 0 60000 65536"/>
                <a:gd name="T5" fmla="*/ 0 60000 65536"/>
                <a:gd name="T6" fmla="*/ 0 w 1"/>
                <a:gd name="T7" fmla="*/ 0 h 1350"/>
                <a:gd name="T8" fmla="*/ 1 w 1"/>
                <a:gd name="T9" fmla="*/ 1350 h 1350"/>
              </a:gdLst>
              <a:ahLst/>
              <a:cxnLst>
                <a:cxn ang="T4">
                  <a:pos x="T0" y="T1"/>
                </a:cxn>
                <a:cxn ang="T5">
                  <a:pos x="T2" y="T3"/>
                </a:cxn>
              </a:cxnLst>
              <a:rect l="T6" t="T7" r="T8" b="T9"/>
              <a:pathLst>
                <a:path w="1" h="1350">
                  <a:moveTo>
                    <a:pt x="0" y="1350"/>
                  </a:moveTo>
                  <a:lnTo>
                    <a:pt x="0" y="0"/>
                  </a:lnTo>
                </a:path>
              </a:pathLst>
            </a:custGeom>
            <a:grpFill/>
            <a:ln w="76200">
              <a:solidFill>
                <a:schemeClr val="tx1"/>
              </a:solidFill>
              <a:round/>
              <a:headEnd/>
              <a:tailEnd/>
            </a:ln>
            <a:extLst/>
          </p:spPr>
          <p:txBody>
            <a:bodyPr/>
            <a:lstStyle/>
            <a:p>
              <a:endParaRPr lang="en-US"/>
            </a:p>
          </p:txBody>
        </p:sp>
        <p:sp>
          <p:nvSpPr>
            <p:cNvPr id="9" name="Freeform 153"/>
            <p:cNvSpPr>
              <a:spLocks noChangeAspect="1"/>
            </p:cNvSpPr>
            <p:nvPr/>
          </p:nvSpPr>
          <p:spPr bwMode="auto">
            <a:xfrm>
              <a:off x="25164414" y="1174019"/>
              <a:ext cx="369303" cy="569995"/>
            </a:xfrm>
            <a:custGeom>
              <a:avLst/>
              <a:gdLst>
                <a:gd name="T0" fmla="*/ 0 w 208"/>
                <a:gd name="T1" fmla="*/ 0 h 476"/>
                <a:gd name="T2" fmla="*/ 208 w 208"/>
                <a:gd name="T3" fmla="*/ 476 h 476"/>
                <a:gd name="T4" fmla="*/ 0 w 208"/>
                <a:gd name="T5" fmla="*/ 332 h 476"/>
                <a:gd name="T6" fmla="*/ 0 w 208"/>
                <a:gd name="T7" fmla="*/ 0 h 476"/>
                <a:gd name="T8" fmla="*/ 0 60000 65536"/>
                <a:gd name="T9" fmla="*/ 0 60000 65536"/>
                <a:gd name="T10" fmla="*/ 0 60000 65536"/>
                <a:gd name="T11" fmla="*/ 0 60000 65536"/>
                <a:gd name="T12" fmla="*/ 0 w 208"/>
                <a:gd name="T13" fmla="*/ 0 h 476"/>
                <a:gd name="T14" fmla="*/ 208 w 208"/>
                <a:gd name="T15" fmla="*/ 476 h 476"/>
              </a:gdLst>
              <a:ahLst/>
              <a:cxnLst>
                <a:cxn ang="T8">
                  <a:pos x="T0" y="T1"/>
                </a:cxn>
                <a:cxn ang="T9">
                  <a:pos x="T2" y="T3"/>
                </a:cxn>
                <a:cxn ang="T10">
                  <a:pos x="T4" y="T5"/>
                </a:cxn>
                <a:cxn ang="T11">
                  <a:pos x="T6" y="T7"/>
                </a:cxn>
              </a:cxnLst>
              <a:rect l="T12" t="T13" r="T14" b="T15"/>
              <a:pathLst>
                <a:path w="208" h="476">
                  <a:moveTo>
                    <a:pt x="0" y="0"/>
                  </a:moveTo>
                  <a:lnTo>
                    <a:pt x="208" y="476"/>
                  </a:lnTo>
                  <a:lnTo>
                    <a:pt x="0" y="332"/>
                  </a:lnTo>
                  <a:lnTo>
                    <a:pt x="0" y="0"/>
                  </a:lnTo>
                  <a:close/>
                </a:path>
              </a:pathLst>
            </a:custGeom>
            <a:solidFill>
              <a:schemeClr val="tx1"/>
            </a:solidFill>
            <a:ln w="9525">
              <a:solidFill>
                <a:schemeClr val="tx1"/>
              </a:solidFill>
              <a:round/>
              <a:headEnd/>
              <a:tailEnd/>
            </a:ln>
          </p:spPr>
          <p:txBody>
            <a:bodyPr/>
            <a:lstStyle/>
            <a:p>
              <a:endParaRPr lang="en-US"/>
            </a:p>
          </p:txBody>
        </p:sp>
        <p:sp>
          <p:nvSpPr>
            <p:cNvPr id="10" name="Freeform 154"/>
            <p:cNvSpPr>
              <a:spLocks noChangeAspect="1"/>
            </p:cNvSpPr>
            <p:nvPr/>
          </p:nvSpPr>
          <p:spPr bwMode="auto">
            <a:xfrm>
              <a:off x="24993967" y="2499616"/>
              <a:ext cx="397711" cy="619091"/>
            </a:xfrm>
            <a:custGeom>
              <a:avLst/>
              <a:gdLst>
                <a:gd name="T0" fmla="*/ 116 w 224"/>
                <a:gd name="T1" fmla="*/ 0 h 517"/>
                <a:gd name="T2" fmla="*/ 0 w 224"/>
                <a:gd name="T3" fmla="*/ 165 h 517"/>
                <a:gd name="T4" fmla="*/ 0 w 224"/>
                <a:gd name="T5" fmla="*/ 517 h 517"/>
                <a:gd name="T6" fmla="*/ 120 w 224"/>
                <a:gd name="T7" fmla="*/ 317 h 517"/>
                <a:gd name="T8" fmla="*/ 224 w 224"/>
                <a:gd name="T9" fmla="*/ 505 h 517"/>
                <a:gd name="T10" fmla="*/ 222 w 224"/>
                <a:gd name="T11" fmla="*/ 144 h 517"/>
                <a:gd name="T12" fmla="*/ 116 w 224"/>
                <a:gd name="T13" fmla="*/ 0 h 517"/>
                <a:gd name="T14" fmla="*/ 0 60000 65536"/>
                <a:gd name="T15" fmla="*/ 0 60000 65536"/>
                <a:gd name="T16" fmla="*/ 0 60000 65536"/>
                <a:gd name="T17" fmla="*/ 0 60000 65536"/>
                <a:gd name="T18" fmla="*/ 0 60000 65536"/>
                <a:gd name="T19" fmla="*/ 0 60000 65536"/>
                <a:gd name="T20" fmla="*/ 0 60000 65536"/>
                <a:gd name="T21" fmla="*/ 0 w 224"/>
                <a:gd name="T22" fmla="*/ 0 h 517"/>
                <a:gd name="T23" fmla="*/ 224 w 224"/>
                <a:gd name="T24" fmla="*/ 517 h 51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24" h="517">
                  <a:moveTo>
                    <a:pt x="116" y="0"/>
                  </a:moveTo>
                  <a:lnTo>
                    <a:pt x="0" y="165"/>
                  </a:lnTo>
                  <a:lnTo>
                    <a:pt x="0" y="517"/>
                  </a:lnTo>
                  <a:lnTo>
                    <a:pt x="120" y="317"/>
                  </a:lnTo>
                  <a:lnTo>
                    <a:pt x="224" y="505"/>
                  </a:lnTo>
                  <a:lnTo>
                    <a:pt x="222" y="144"/>
                  </a:lnTo>
                  <a:lnTo>
                    <a:pt x="116" y="0"/>
                  </a:lnTo>
                  <a:close/>
                </a:path>
              </a:pathLst>
            </a:custGeom>
            <a:solidFill>
              <a:schemeClr val="tx1"/>
            </a:solidFill>
            <a:ln w="9525">
              <a:solidFill>
                <a:schemeClr val="tx1"/>
              </a:solidFill>
              <a:round/>
              <a:headEnd/>
              <a:tailEnd/>
            </a:ln>
          </p:spPr>
          <p:txBody>
            <a:bodyPr/>
            <a:lstStyle/>
            <a:p>
              <a:endParaRPr lang="en-US"/>
            </a:p>
          </p:txBody>
        </p:sp>
        <p:sp>
          <p:nvSpPr>
            <p:cNvPr id="11" name="Text Box 155"/>
            <p:cNvSpPr txBox="1">
              <a:spLocks noChangeArrowheads="1"/>
            </p:cNvSpPr>
            <p:nvPr/>
          </p:nvSpPr>
          <p:spPr bwMode="auto">
            <a:xfrm>
              <a:off x="24979649" y="3123905"/>
              <a:ext cx="587375" cy="762000"/>
            </a:xfrm>
            <a:prstGeom prst="rect">
              <a:avLst/>
            </a:prstGeom>
            <a:grpFill/>
            <a:ln w="9525">
              <a:noFill/>
              <a:miter lim="800000"/>
              <a:headEnd/>
              <a:tailEnd/>
            </a:ln>
            <a:extLst/>
          </p:spPr>
          <p:txBody>
            <a:bodyPr wrap="none">
              <a:spAutoFit/>
            </a:bodyPr>
            <a:lstStyle>
              <a:lvl1pPr eaLnBrk="0" hangingPunct="0">
                <a:defRPr sz="5100">
                  <a:solidFill>
                    <a:schemeClr val="tx1"/>
                  </a:solidFill>
                  <a:latin typeface="Arial" panose="020B0604020202020204" pitchFamily="34" charset="0"/>
                </a:defRPr>
              </a:lvl1pPr>
              <a:lvl2pPr marL="742950" indent="-285750" eaLnBrk="0" hangingPunct="0">
                <a:defRPr sz="5100">
                  <a:solidFill>
                    <a:schemeClr val="tx1"/>
                  </a:solidFill>
                  <a:latin typeface="Arial" panose="020B0604020202020204" pitchFamily="34" charset="0"/>
                </a:defRPr>
              </a:lvl2pPr>
              <a:lvl3pPr marL="1143000" indent="-228600" eaLnBrk="0" hangingPunct="0">
                <a:defRPr sz="5100">
                  <a:solidFill>
                    <a:schemeClr val="tx1"/>
                  </a:solidFill>
                  <a:latin typeface="Arial" panose="020B0604020202020204" pitchFamily="34" charset="0"/>
                </a:defRPr>
              </a:lvl3pPr>
              <a:lvl4pPr marL="1600200" indent="-228600" eaLnBrk="0" hangingPunct="0">
                <a:defRPr sz="5100">
                  <a:solidFill>
                    <a:schemeClr val="tx1"/>
                  </a:solidFill>
                  <a:latin typeface="Arial" panose="020B0604020202020204" pitchFamily="34" charset="0"/>
                </a:defRPr>
              </a:lvl4pPr>
              <a:lvl5pPr marL="2057400" indent="-228600" eaLnBrk="0" hangingPunct="0">
                <a:defRPr sz="5100">
                  <a:solidFill>
                    <a:schemeClr val="tx1"/>
                  </a:solidFill>
                  <a:latin typeface="Arial" panose="020B0604020202020204" pitchFamily="34" charset="0"/>
                </a:defRPr>
              </a:lvl5pPr>
              <a:lvl6pPr marL="2514600" indent="-228600" eaLnBrk="0" fontAlgn="base" hangingPunct="0">
                <a:spcBef>
                  <a:spcPct val="0"/>
                </a:spcBef>
                <a:spcAft>
                  <a:spcPct val="0"/>
                </a:spcAft>
                <a:defRPr sz="5100">
                  <a:solidFill>
                    <a:schemeClr val="tx1"/>
                  </a:solidFill>
                  <a:latin typeface="Arial" panose="020B0604020202020204" pitchFamily="34" charset="0"/>
                </a:defRPr>
              </a:lvl6pPr>
              <a:lvl7pPr marL="2971800" indent="-228600" eaLnBrk="0" fontAlgn="base" hangingPunct="0">
                <a:spcBef>
                  <a:spcPct val="0"/>
                </a:spcBef>
                <a:spcAft>
                  <a:spcPct val="0"/>
                </a:spcAft>
                <a:defRPr sz="5100">
                  <a:solidFill>
                    <a:schemeClr val="tx1"/>
                  </a:solidFill>
                  <a:latin typeface="Arial" panose="020B0604020202020204" pitchFamily="34" charset="0"/>
                </a:defRPr>
              </a:lvl7pPr>
              <a:lvl8pPr marL="3429000" indent="-228600" eaLnBrk="0" fontAlgn="base" hangingPunct="0">
                <a:spcBef>
                  <a:spcPct val="0"/>
                </a:spcBef>
                <a:spcAft>
                  <a:spcPct val="0"/>
                </a:spcAft>
                <a:defRPr sz="5100">
                  <a:solidFill>
                    <a:schemeClr val="tx1"/>
                  </a:solidFill>
                  <a:latin typeface="Arial" panose="020B0604020202020204" pitchFamily="34" charset="0"/>
                </a:defRPr>
              </a:lvl8pPr>
              <a:lvl9pPr marL="3886200" indent="-228600" eaLnBrk="0" fontAlgn="base" hangingPunct="0">
                <a:spcBef>
                  <a:spcPct val="0"/>
                </a:spcBef>
                <a:spcAft>
                  <a:spcPct val="0"/>
                </a:spcAft>
                <a:defRPr sz="5100">
                  <a:solidFill>
                    <a:schemeClr val="tx1"/>
                  </a:solidFill>
                  <a:latin typeface="Arial" panose="020B0604020202020204" pitchFamily="34" charset="0"/>
                </a:defRPr>
              </a:lvl9pPr>
            </a:lstStyle>
            <a:p>
              <a:pPr eaLnBrk="1" hangingPunct="1"/>
              <a:r>
                <a:rPr lang="en-US" altLang="en-US" sz="4400" b="1" dirty="0">
                  <a:latin typeface="Times New Roman" panose="02020603050405020304" pitchFamily="18" charset="0"/>
                  <a:cs typeface="Arial" panose="020B0604020202020204" pitchFamily="34" charset="0"/>
                </a:rPr>
                <a:t>N</a:t>
              </a:r>
            </a:p>
          </p:txBody>
        </p:sp>
      </p:grpSp>
      <p:sp>
        <p:nvSpPr>
          <p:cNvPr id="4" name="Freeform 3"/>
          <p:cNvSpPr/>
          <p:nvPr/>
        </p:nvSpPr>
        <p:spPr>
          <a:xfrm>
            <a:off x="15082009" y="593685"/>
            <a:ext cx="9124299" cy="16990831"/>
          </a:xfrm>
          <a:custGeom>
            <a:avLst/>
            <a:gdLst>
              <a:gd name="connsiteX0" fmla="*/ 144379 w 8085221"/>
              <a:gd name="connsiteY0" fmla="*/ 4836695 h 15135727"/>
              <a:gd name="connsiteX1" fmla="*/ 144379 w 8085221"/>
              <a:gd name="connsiteY1" fmla="*/ 4981074 h 15135727"/>
              <a:gd name="connsiteX2" fmla="*/ 240632 w 8085221"/>
              <a:gd name="connsiteY2" fmla="*/ 4668253 h 15135727"/>
              <a:gd name="connsiteX3" fmla="*/ 553453 w 8085221"/>
              <a:gd name="connsiteY3" fmla="*/ 4692316 h 15135727"/>
              <a:gd name="connsiteX4" fmla="*/ 649706 w 8085221"/>
              <a:gd name="connsiteY4" fmla="*/ 4427621 h 15135727"/>
              <a:gd name="connsiteX5" fmla="*/ 649706 w 8085221"/>
              <a:gd name="connsiteY5" fmla="*/ 4427621 h 15135727"/>
              <a:gd name="connsiteX6" fmla="*/ 938464 w 8085221"/>
              <a:gd name="connsiteY6" fmla="*/ 4283242 h 15135727"/>
              <a:gd name="connsiteX7" fmla="*/ 1395664 w 8085221"/>
              <a:gd name="connsiteY7" fmla="*/ 4162927 h 15135727"/>
              <a:gd name="connsiteX8" fmla="*/ 1564106 w 8085221"/>
              <a:gd name="connsiteY8" fmla="*/ 3994485 h 15135727"/>
              <a:gd name="connsiteX9" fmla="*/ 1708485 w 8085221"/>
              <a:gd name="connsiteY9" fmla="*/ 3826042 h 15135727"/>
              <a:gd name="connsiteX10" fmla="*/ 1925053 w 8085221"/>
              <a:gd name="connsiteY10" fmla="*/ 3777916 h 15135727"/>
              <a:gd name="connsiteX11" fmla="*/ 2141621 w 8085221"/>
              <a:gd name="connsiteY11" fmla="*/ 3585411 h 15135727"/>
              <a:gd name="connsiteX12" fmla="*/ 2141621 w 8085221"/>
              <a:gd name="connsiteY12" fmla="*/ 3585411 h 15135727"/>
              <a:gd name="connsiteX13" fmla="*/ 2286000 w 8085221"/>
              <a:gd name="connsiteY13" fmla="*/ 3489158 h 15135727"/>
              <a:gd name="connsiteX14" fmla="*/ 2310064 w 8085221"/>
              <a:gd name="connsiteY14" fmla="*/ 3007895 h 15135727"/>
              <a:gd name="connsiteX15" fmla="*/ 2695074 w 8085221"/>
              <a:gd name="connsiteY15" fmla="*/ 2911642 h 15135727"/>
              <a:gd name="connsiteX16" fmla="*/ 2839453 w 8085221"/>
              <a:gd name="connsiteY16" fmla="*/ 2526632 h 15135727"/>
              <a:gd name="connsiteX17" fmla="*/ 3200400 w 8085221"/>
              <a:gd name="connsiteY17" fmla="*/ 2358190 h 15135727"/>
              <a:gd name="connsiteX18" fmla="*/ 3441032 w 8085221"/>
              <a:gd name="connsiteY18" fmla="*/ 2237874 h 15135727"/>
              <a:gd name="connsiteX19" fmla="*/ 3561348 w 8085221"/>
              <a:gd name="connsiteY19" fmla="*/ 2526632 h 15135727"/>
              <a:gd name="connsiteX20" fmla="*/ 3801979 w 8085221"/>
              <a:gd name="connsiteY20" fmla="*/ 2622885 h 15135727"/>
              <a:gd name="connsiteX21" fmla="*/ 3946358 w 8085221"/>
              <a:gd name="connsiteY21" fmla="*/ 2550695 h 15135727"/>
              <a:gd name="connsiteX22" fmla="*/ 4018548 w 8085221"/>
              <a:gd name="connsiteY22" fmla="*/ 2598821 h 15135727"/>
              <a:gd name="connsiteX23" fmla="*/ 4138864 w 8085221"/>
              <a:gd name="connsiteY23" fmla="*/ 2574758 h 15135727"/>
              <a:gd name="connsiteX24" fmla="*/ 4307306 w 8085221"/>
              <a:gd name="connsiteY24" fmla="*/ 2671011 h 15135727"/>
              <a:gd name="connsiteX25" fmla="*/ 4427621 w 8085221"/>
              <a:gd name="connsiteY25" fmla="*/ 2622885 h 15135727"/>
              <a:gd name="connsiteX26" fmla="*/ 4668253 w 8085221"/>
              <a:gd name="connsiteY26" fmla="*/ 2743200 h 15135727"/>
              <a:gd name="connsiteX27" fmla="*/ 4788569 w 8085221"/>
              <a:gd name="connsiteY27" fmla="*/ 2815390 h 15135727"/>
              <a:gd name="connsiteX28" fmla="*/ 4957011 w 8085221"/>
              <a:gd name="connsiteY28" fmla="*/ 2719137 h 15135727"/>
              <a:gd name="connsiteX29" fmla="*/ 4981074 w 8085221"/>
              <a:gd name="connsiteY29" fmla="*/ 2382253 h 15135727"/>
              <a:gd name="connsiteX30" fmla="*/ 4981074 w 8085221"/>
              <a:gd name="connsiteY30" fmla="*/ 2382253 h 15135727"/>
              <a:gd name="connsiteX31" fmla="*/ 4884821 w 8085221"/>
              <a:gd name="connsiteY31" fmla="*/ 2093495 h 15135727"/>
              <a:gd name="connsiteX32" fmla="*/ 4764506 w 8085221"/>
              <a:gd name="connsiteY32" fmla="*/ 1900990 h 15135727"/>
              <a:gd name="connsiteX33" fmla="*/ 4764506 w 8085221"/>
              <a:gd name="connsiteY33" fmla="*/ 1804737 h 15135727"/>
              <a:gd name="connsiteX34" fmla="*/ 4957011 w 8085221"/>
              <a:gd name="connsiteY34" fmla="*/ 1564106 h 15135727"/>
              <a:gd name="connsiteX35" fmla="*/ 5221706 w 8085221"/>
              <a:gd name="connsiteY35" fmla="*/ 1588169 h 15135727"/>
              <a:gd name="connsiteX36" fmla="*/ 5486400 w 8085221"/>
              <a:gd name="connsiteY36" fmla="*/ 1684421 h 15135727"/>
              <a:gd name="connsiteX37" fmla="*/ 5799221 w 8085221"/>
              <a:gd name="connsiteY37" fmla="*/ 1684421 h 15135727"/>
              <a:gd name="connsiteX38" fmla="*/ 5871411 w 8085221"/>
              <a:gd name="connsiteY38" fmla="*/ 1443790 h 15135727"/>
              <a:gd name="connsiteX39" fmla="*/ 6087979 w 8085221"/>
              <a:gd name="connsiteY39" fmla="*/ 1395664 h 15135727"/>
              <a:gd name="connsiteX40" fmla="*/ 6087979 w 8085221"/>
              <a:gd name="connsiteY40" fmla="*/ 1082842 h 15135727"/>
              <a:gd name="connsiteX41" fmla="*/ 6424864 w 8085221"/>
              <a:gd name="connsiteY41" fmla="*/ 1058779 h 15135727"/>
              <a:gd name="connsiteX42" fmla="*/ 6665495 w 8085221"/>
              <a:gd name="connsiteY42" fmla="*/ 721895 h 15135727"/>
              <a:gd name="connsiteX43" fmla="*/ 6761748 w 8085221"/>
              <a:gd name="connsiteY43" fmla="*/ 649706 h 15135727"/>
              <a:gd name="connsiteX44" fmla="*/ 6737685 w 8085221"/>
              <a:gd name="connsiteY44" fmla="*/ 505327 h 15135727"/>
              <a:gd name="connsiteX45" fmla="*/ 6858000 w 8085221"/>
              <a:gd name="connsiteY45" fmla="*/ 360948 h 15135727"/>
              <a:gd name="connsiteX46" fmla="*/ 6761748 w 8085221"/>
              <a:gd name="connsiteY46" fmla="*/ 120316 h 15135727"/>
              <a:gd name="connsiteX47" fmla="*/ 7194885 w 8085221"/>
              <a:gd name="connsiteY47" fmla="*/ 0 h 15135727"/>
              <a:gd name="connsiteX48" fmla="*/ 7267074 w 8085221"/>
              <a:gd name="connsiteY48" fmla="*/ 120316 h 15135727"/>
              <a:gd name="connsiteX49" fmla="*/ 7267074 w 8085221"/>
              <a:gd name="connsiteY49" fmla="*/ 120316 h 15135727"/>
              <a:gd name="connsiteX50" fmla="*/ 7339264 w 8085221"/>
              <a:gd name="connsiteY50" fmla="*/ 360948 h 15135727"/>
              <a:gd name="connsiteX51" fmla="*/ 7628021 w 8085221"/>
              <a:gd name="connsiteY51" fmla="*/ 433137 h 15135727"/>
              <a:gd name="connsiteX52" fmla="*/ 7796464 w 8085221"/>
              <a:gd name="connsiteY52" fmla="*/ 649706 h 15135727"/>
              <a:gd name="connsiteX53" fmla="*/ 8085221 w 8085221"/>
              <a:gd name="connsiteY53" fmla="*/ 914400 h 15135727"/>
              <a:gd name="connsiteX54" fmla="*/ 7988969 w 8085221"/>
              <a:gd name="connsiteY54" fmla="*/ 1203158 h 15135727"/>
              <a:gd name="connsiteX55" fmla="*/ 7844590 w 8085221"/>
              <a:gd name="connsiteY55" fmla="*/ 1058779 h 15135727"/>
              <a:gd name="connsiteX56" fmla="*/ 7483642 w 8085221"/>
              <a:gd name="connsiteY56" fmla="*/ 1371600 h 15135727"/>
              <a:gd name="connsiteX57" fmla="*/ 7267074 w 8085221"/>
              <a:gd name="connsiteY57" fmla="*/ 1395664 h 15135727"/>
              <a:gd name="connsiteX58" fmla="*/ 7243011 w 8085221"/>
              <a:gd name="connsiteY58" fmla="*/ 1588169 h 15135727"/>
              <a:gd name="connsiteX59" fmla="*/ 6978316 w 8085221"/>
              <a:gd name="connsiteY59" fmla="*/ 1732548 h 15135727"/>
              <a:gd name="connsiteX60" fmla="*/ 6737685 w 8085221"/>
              <a:gd name="connsiteY60" fmla="*/ 2093495 h 15135727"/>
              <a:gd name="connsiteX61" fmla="*/ 6737685 w 8085221"/>
              <a:gd name="connsiteY61" fmla="*/ 2382253 h 15135727"/>
              <a:gd name="connsiteX62" fmla="*/ 6665495 w 8085221"/>
              <a:gd name="connsiteY62" fmla="*/ 2430379 h 15135727"/>
              <a:gd name="connsiteX63" fmla="*/ 6906127 w 8085221"/>
              <a:gd name="connsiteY63" fmla="*/ 2646948 h 15135727"/>
              <a:gd name="connsiteX64" fmla="*/ 6906127 w 8085221"/>
              <a:gd name="connsiteY64" fmla="*/ 2983832 h 15135727"/>
              <a:gd name="connsiteX65" fmla="*/ 6906127 w 8085221"/>
              <a:gd name="connsiteY65" fmla="*/ 3104148 h 15135727"/>
              <a:gd name="connsiteX66" fmla="*/ 6833937 w 8085221"/>
              <a:gd name="connsiteY66" fmla="*/ 3368842 h 15135727"/>
              <a:gd name="connsiteX67" fmla="*/ 6906127 w 8085221"/>
              <a:gd name="connsiteY67" fmla="*/ 3489158 h 15135727"/>
              <a:gd name="connsiteX68" fmla="*/ 6641432 w 8085221"/>
              <a:gd name="connsiteY68" fmla="*/ 3705727 h 15135727"/>
              <a:gd name="connsiteX69" fmla="*/ 6737685 w 8085221"/>
              <a:gd name="connsiteY69" fmla="*/ 3729790 h 15135727"/>
              <a:gd name="connsiteX70" fmla="*/ 6545179 w 8085221"/>
              <a:gd name="connsiteY70" fmla="*/ 3826042 h 15135727"/>
              <a:gd name="connsiteX71" fmla="*/ 6328611 w 8085221"/>
              <a:gd name="connsiteY71" fmla="*/ 3753853 h 15135727"/>
              <a:gd name="connsiteX72" fmla="*/ 6184232 w 8085221"/>
              <a:gd name="connsiteY72" fmla="*/ 3850106 h 15135727"/>
              <a:gd name="connsiteX73" fmla="*/ 6184232 w 8085221"/>
              <a:gd name="connsiteY73" fmla="*/ 3946358 h 15135727"/>
              <a:gd name="connsiteX74" fmla="*/ 6136106 w 8085221"/>
              <a:gd name="connsiteY74" fmla="*/ 4235116 h 15135727"/>
              <a:gd name="connsiteX75" fmla="*/ 5919537 w 8085221"/>
              <a:gd name="connsiteY75" fmla="*/ 4403558 h 15135727"/>
              <a:gd name="connsiteX76" fmla="*/ 5775158 w 8085221"/>
              <a:gd name="connsiteY76" fmla="*/ 4451685 h 15135727"/>
              <a:gd name="connsiteX77" fmla="*/ 5630779 w 8085221"/>
              <a:gd name="connsiteY77" fmla="*/ 4547937 h 15135727"/>
              <a:gd name="connsiteX78" fmla="*/ 5510464 w 8085221"/>
              <a:gd name="connsiteY78" fmla="*/ 4620127 h 15135727"/>
              <a:gd name="connsiteX79" fmla="*/ 5510464 w 8085221"/>
              <a:gd name="connsiteY79" fmla="*/ 4812632 h 15135727"/>
              <a:gd name="connsiteX80" fmla="*/ 5317958 w 8085221"/>
              <a:gd name="connsiteY80" fmla="*/ 4981074 h 15135727"/>
              <a:gd name="connsiteX81" fmla="*/ 5005137 w 8085221"/>
              <a:gd name="connsiteY81" fmla="*/ 5149516 h 15135727"/>
              <a:gd name="connsiteX82" fmla="*/ 4692316 w 8085221"/>
              <a:gd name="connsiteY82" fmla="*/ 5149516 h 15135727"/>
              <a:gd name="connsiteX83" fmla="*/ 4523874 w 8085221"/>
              <a:gd name="connsiteY83" fmla="*/ 5366085 h 15135727"/>
              <a:gd name="connsiteX84" fmla="*/ 4211053 w 8085221"/>
              <a:gd name="connsiteY84" fmla="*/ 5414211 h 15135727"/>
              <a:gd name="connsiteX85" fmla="*/ 4114800 w 8085221"/>
              <a:gd name="connsiteY85" fmla="*/ 5390148 h 15135727"/>
              <a:gd name="connsiteX86" fmla="*/ 4018548 w 8085221"/>
              <a:gd name="connsiteY86" fmla="*/ 5630779 h 15135727"/>
              <a:gd name="connsiteX87" fmla="*/ 4090737 w 8085221"/>
              <a:gd name="connsiteY87" fmla="*/ 5871411 h 15135727"/>
              <a:gd name="connsiteX88" fmla="*/ 4090737 w 8085221"/>
              <a:gd name="connsiteY88" fmla="*/ 6184232 h 15135727"/>
              <a:gd name="connsiteX89" fmla="*/ 4186990 w 8085221"/>
              <a:gd name="connsiteY89" fmla="*/ 6472990 h 15135727"/>
              <a:gd name="connsiteX90" fmla="*/ 4042611 w 8085221"/>
              <a:gd name="connsiteY90" fmla="*/ 6352674 h 15135727"/>
              <a:gd name="connsiteX91" fmla="*/ 3946358 w 8085221"/>
              <a:gd name="connsiteY91" fmla="*/ 6376737 h 15135727"/>
              <a:gd name="connsiteX92" fmla="*/ 4114800 w 8085221"/>
              <a:gd name="connsiteY92" fmla="*/ 6641432 h 15135727"/>
              <a:gd name="connsiteX93" fmla="*/ 4451685 w 8085221"/>
              <a:gd name="connsiteY93" fmla="*/ 6737685 h 15135727"/>
              <a:gd name="connsiteX94" fmla="*/ 4620127 w 8085221"/>
              <a:gd name="connsiteY94" fmla="*/ 6978316 h 15135727"/>
              <a:gd name="connsiteX95" fmla="*/ 4740442 w 8085221"/>
              <a:gd name="connsiteY95" fmla="*/ 7170821 h 15135727"/>
              <a:gd name="connsiteX96" fmla="*/ 5077327 w 8085221"/>
              <a:gd name="connsiteY96" fmla="*/ 7387390 h 15135727"/>
              <a:gd name="connsiteX97" fmla="*/ 5125453 w 8085221"/>
              <a:gd name="connsiteY97" fmla="*/ 7603958 h 15135727"/>
              <a:gd name="connsiteX98" fmla="*/ 5197642 w 8085221"/>
              <a:gd name="connsiteY98" fmla="*/ 7796464 h 15135727"/>
              <a:gd name="connsiteX99" fmla="*/ 5486400 w 8085221"/>
              <a:gd name="connsiteY99" fmla="*/ 7964906 h 15135727"/>
              <a:gd name="connsiteX100" fmla="*/ 5486400 w 8085221"/>
              <a:gd name="connsiteY100" fmla="*/ 8349916 h 15135727"/>
              <a:gd name="connsiteX101" fmla="*/ 5678906 w 8085221"/>
              <a:gd name="connsiteY101" fmla="*/ 8614611 h 15135727"/>
              <a:gd name="connsiteX102" fmla="*/ 5919537 w 8085221"/>
              <a:gd name="connsiteY102" fmla="*/ 9071811 h 15135727"/>
              <a:gd name="connsiteX103" fmla="*/ 6160169 w 8085221"/>
              <a:gd name="connsiteY103" fmla="*/ 9336506 h 15135727"/>
              <a:gd name="connsiteX104" fmla="*/ 6280485 w 8085221"/>
              <a:gd name="connsiteY104" fmla="*/ 9601200 h 15135727"/>
              <a:gd name="connsiteX105" fmla="*/ 6400800 w 8085221"/>
              <a:gd name="connsiteY105" fmla="*/ 9793706 h 15135727"/>
              <a:gd name="connsiteX106" fmla="*/ 6569242 w 8085221"/>
              <a:gd name="connsiteY106" fmla="*/ 10058400 h 15135727"/>
              <a:gd name="connsiteX107" fmla="*/ 6713621 w 8085221"/>
              <a:gd name="connsiteY107" fmla="*/ 10106527 h 15135727"/>
              <a:gd name="connsiteX108" fmla="*/ 6545179 w 8085221"/>
              <a:gd name="connsiteY108" fmla="*/ 10202779 h 15135727"/>
              <a:gd name="connsiteX109" fmla="*/ 6569242 w 8085221"/>
              <a:gd name="connsiteY109" fmla="*/ 10443411 h 15135727"/>
              <a:gd name="connsiteX110" fmla="*/ 6593306 w 8085221"/>
              <a:gd name="connsiteY110" fmla="*/ 10708106 h 15135727"/>
              <a:gd name="connsiteX111" fmla="*/ 6761748 w 8085221"/>
              <a:gd name="connsiteY111" fmla="*/ 10924674 h 15135727"/>
              <a:gd name="connsiteX112" fmla="*/ 6641432 w 8085221"/>
              <a:gd name="connsiteY112" fmla="*/ 11093116 h 15135727"/>
              <a:gd name="connsiteX113" fmla="*/ 6713621 w 8085221"/>
              <a:gd name="connsiteY113" fmla="*/ 11261558 h 15135727"/>
              <a:gd name="connsiteX114" fmla="*/ 6737685 w 8085221"/>
              <a:gd name="connsiteY114" fmla="*/ 11526253 h 15135727"/>
              <a:gd name="connsiteX115" fmla="*/ 6617369 w 8085221"/>
              <a:gd name="connsiteY115" fmla="*/ 11839074 h 15135727"/>
              <a:gd name="connsiteX116" fmla="*/ 6617369 w 8085221"/>
              <a:gd name="connsiteY116" fmla="*/ 12031579 h 15135727"/>
              <a:gd name="connsiteX117" fmla="*/ 6641432 w 8085221"/>
              <a:gd name="connsiteY117" fmla="*/ 12127832 h 15135727"/>
              <a:gd name="connsiteX118" fmla="*/ 6761748 w 8085221"/>
              <a:gd name="connsiteY118" fmla="*/ 12031579 h 15135727"/>
              <a:gd name="connsiteX119" fmla="*/ 6761748 w 8085221"/>
              <a:gd name="connsiteY119" fmla="*/ 12296274 h 15135727"/>
              <a:gd name="connsiteX120" fmla="*/ 6689558 w 8085221"/>
              <a:gd name="connsiteY120" fmla="*/ 12512842 h 15135727"/>
              <a:gd name="connsiteX121" fmla="*/ 6785811 w 8085221"/>
              <a:gd name="connsiteY121" fmla="*/ 12777537 h 15135727"/>
              <a:gd name="connsiteX122" fmla="*/ 6569242 w 8085221"/>
              <a:gd name="connsiteY122" fmla="*/ 12873790 h 15135727"/>
              <a:gd name="connsiteX123" fmla="*/ 6545179 w 8085221"/>
              <a:gd name="connsiteY123" fmla="*/ 13090358 h 15135727"/>
              <a:gd name="connsiteX124" fmla="*/ 6448927 w 8085221"/>
              <a:gd name="connsiteY124" fmla="*/ 13355053 h 15135727"/>
              <a:gd name="connsiteX125" fmla="*/ 6256421 w 8085221"/>
              <a:gd name="connsiteY125" fmla="*/ 13571621 h 15135727"/>
              <a:gd name="connsiteX126" fmla="*/ 6087979 w 8085221"/>
              <a:gd name="connsiteY126" fmla="*/ 13667874 h 15135727"/>
              <a:gd name="connsiteX127" fmla="*/ 5943600 w 8085221"/>
              <a:gd name="connsiteY127" fmla="*/ 13716000 h 15135727"/>
              <a:gd name="connsiteX128" fmla="*/ 5702969 w 8085221"/>
              <a:gd name="connsiteY128" fmla="*/ 13667874 h 15135727"/>
              <a:gd name="connsiteX129" fmla="*/ 5582653 w 8085221"/>
              <a:gd name="connsiteY129" fmla="*/ 13691937 h 15135727"/>
              <a:gd name="connsiteX130" fmla="*/ 5727032 w 8085221"/>
              <a:gd name="connsiteY130" fmla="*/ 13836316 h 15135727"/>
              <a:gd name="connsiteX131" fmla="*/ 5582653 w 8085221"/>
              <a:gd name="connsiteY131" fmla="*/ 14052885 h 15135727"/>
              <a:gd name="connsiteX132" fmla="*/ 5462337 w 8085221"/>
              <a:gd name="connsiteY132" fmla="*/ 14149137 h 15135727"/>
              <a:gd name="connsiteX133" fmla="*/ 5342021 w 8085221"/>
              <a:gd name="connsiteY133" fmla="*/ 14004758 h 15135727"/>
              <a:gd name="connsiteX134" fmla="*/ 5245769 w 8085221"/>
              <a:gd name="connsiteY134" fmla="*/ 14004758 h 15135727"/>
              <a:gd name="connsiteX135" fmla="*/ 5245769 w 8085221"/>
              <a:gd name="connsiteY135" fmla="*/ 13956632 h 15135727"/>
              <a:gd name="connsiteX136" fmla="*/ 5101390 w 8085221"/>
              <a:gd name="connsiteY136" fmla="*/ 13956632 h 15135727"/>
              <a:gd name="connsiteX137" fmla="*/ 4981074 w 8085221"/>
              <a:gd name="connsiteY137" fmla="*/ 13860379 h 15135727"/>
              <a:gd name="connsiteX138" fmla="*/ 4740442 w 8085221"/>
              <a:gd name="connsiteY138" fmla="*/ 13908506 h 15135727"/>
              <a:gd name="connsiteX139" fmla="*/ 4475748 w 8085221"/>
              <a:gd name="connsiteY139" fmla="*/ 13956632 h 15135727"/>
              <a:gd name="connsiteX140" fmla="*/ 4379495 w 8085221"/>
              <a:gd name="connsiteY140" fmla="*/ 14028821 h 15135727"/>
              <a:gd name="connsiteX141" fmla="*/ 4403558 w 8085221"/>
              <a:gd name="connsiteY141" fmla="*/ 14197264 h 15135727"/>
              <a:gd name="connsiteX142" fmla="*/ 4572000 w 8085221"/>
              <a:gd name="connsiteY142" fmla="*/ 14149137 h 15135727"/>
              <a:gd name="connsiteX143" fmla="*/ 4523874 w 8085221"/>
              <a:gd name="connsiteY143" fmla="*/ 14558211 h 15135727"/>
              <a:gd name="connsiteX144" fmla="*/ 4403558 w 8085221"/>
              <a:gd name="connsiteY144" fmla="*/ 14437895 h 15135727"/>
              <a:gd name="connsiteX145" fmla="*/ 4403558 w 8085221"/>
              <a:gd name="connsiteY145" fmla="*/ 14437895 h 15135727"/>
              <a:gd name="connsiteX146" fmla="*/ 4283242 w 8085221"/>
              <a:gd name="connsiteY146" fmla="*/ 14245390 h 15135727"/>
              <a:gd name="connsiteX147" fmla="*/ 4235116 w 8085221"/>
              <a:gd name="connsiteY147" fmla="*/ 14341642 h 15135727"/>
              <a:gd name="connsiteX148" fmla="*/ 4162927 w 8085221"/>
              <a:gd name="connsiteY148" fmla="*/ 14389769 h 15135727"/>
              <a:gd name="connsiteX149" fmla="*/ 4162927 w 8085221"/>
              <a:gd name="connsiteY149" fmla="*/ 14389769 h 15135727"/>
              <a:gd name="connsiteX150" fmla="*/ 3922295 w 8085221"/>
              <a:gd name="connsiteY150" fmla="*/ 14245390 h 15135727"/>
              <a:gd name="connsiteX151" fmla="*/ 3801979 w 8085221"/>
              <a:gd name="connsiteY151" fmla="*/ 14293516 h 15135727"/>
              <a:gd name="connsiteX152" fmla="*/ 3681664 w 8085221"/>
              <a:gd name="connsiteY152" fmla="*/ 14389769 h 15135727"/>
              <a:gd name="connsiteX153" fmla="*/ 3657600 w 8085221"/>
              <a:gd name="connsiteY153" fmla="*/ 14654464 h 15135727"/>
              <a:gd name="connsiteX154" fmla="*/ 3513221 w 8085221"/>
              <a:gd name="connsiteY154" fmla="*/ 14726653 h 15135727"/>
              <a:gd name="connsiteX155" fmla="*/ 3513221 w 8085221"/>
              <a:gd name="connsiteY155" fmla="*/ 14871032 h 15135727"/>
              <a:gd name="connsiteX156" fmla="*/ 3633537 w 8085221"/>
              <a:gd name="connsiteY156" fmla="*/ 14967285 h 15135727"/>
              <a:gd name="connsiteX157" fmla="*/ 3609474 w 8085221"/>
              <a:gd name="connsiteY157" fmla="*/ 15087600 h 15135727"/>
              <a:gd name="connsiteX158" fmla="*/ 3441032 w 8085221"/>
              <a:gd name="connsiteY158" fmla="*/ 15039474 h 15135727"/>
              <a:gd name="connsiteX159" fmla="*/ 3272590 w 8085221"/>
              <a:gd name="connsiteY159" fmla="*/ 15063537 h 15135727"/>
              <a:gd name="connsiteX160" fmla="*/ 3248527 w 8085221"/>
              <a:gd name="connsiteY160" fmla="*/ 14895095 h 15135727"/>
              <a:gd name="connsiteX161" fmla="*/ 3128211 w 8085221"/>
              <a:gd name="connsiteY161" fmla="*/ 14919158 h 15135727"/>
              <a:gd name="connsiteX162" fmla="*/ 2959769 w 8085221"/>
              <a:gd name="connsiteY162" fmla="*/ 15135727 h 15135727"/>
              <a:gd name="connsiteX163" fmla="*/ 2935706 w 8085221"/>
              <a:gd name="connsiteY163" fmla="*/ 14895095 h 15135727"/>
              <a:gd name="connsiteX164" fmla="*/ 2791327 w 8085221"/>
              <a:gd name="connsiteY164" fmla="*/ 14943221 h 15135727"/>
              <a:gd name="connsiteX165" fmla="*/ 2671011 w 8085221"/>
              <a:gd name="connsiteY165" fmla="*/ 15039474 h 15135727"/>
              <a:gd name="connsiteX166" fmla="*/ 2430379 w 8085221"/>
              <a:gd name="connsiteY166" fmla="*/ 15087600 h 15135727"/>
              <a:gd name="connsiteX167" fmla="*/ 2237874 w 8085221"/>
              <a:gd name="connsiteY167" fmla="*/ 15039474 h 15135727"/>
              <a:gd name="connsiteX168" fmla="*/ 2622885 w 8085221"/>
              <a:gd name="connsiteY168" fmla="*/ 14846969 h 15135727"/>
              <a:gd name="connsiteX169" fmla="*/ 2887579 w 8085221"/>
              <a:gd name="connsiteY169" fmla="*/ 14774779 h 15135727"/>
              <a:gd name="connsiteX170" fmla="*/ 2839453 w 8085221"/>
              <a:gd name="connsiteY170" fmla="*/ 14582274 h 15135727"/>
              <a:gd name="connsiteX171" fmla="*/ 2935706 w 8085221"/>
              <a:gd name="connsiteY171" fmla="*/ 14510085 h 15135727"/>
              <a:gd name="connsiteX172" fmla="*/ 2935706 w 8085221"/>
              <a:gd name="connsiteY172" fmla="*/ 14510085 h 15135727"/>
              <a:gd name="connsiteX173" fmla="*/ 3080085 w 8085221"/>
              <a:gd name="connsiteY173" fmla="*/ 14413832 h 15135727"/>
              <a:gd name="connsiteX174" fmla="*/ 3152274 w 8085221"/>
              <a:gd name="connsiteY174" fmla="*/ 14341642 h 15135727"/>
              <a:gd name="connsiteX175" fmla="*/ 3080085 w 8085221"/>
              <a:gd name="connsiteY175" fmla="*/ 14269453 h 15135727"/>
              <a:gd name="connsiteX176" fmla="*/ 3152274 w 8085221"/>
              <a:gd name="connsiteY176" fmla="*/ 14197264 h 15135727"/>
              <a:gd name="connsiteX177" fmla="*/ 3152274 w 8085221"/>
              <a:gd name="connsiteY177" fmla="*/ 14052885 h 15135727"/>
              <a:gd name="connsiteX178" fmla="*/ 3080085 w 8085221"/>
              <a:gd name="connsiteY178" fmla="*/ 13980695 h 15135727"/>
              <a:gd name="connsiteX179" fmla="*/ 3056021 w 8085221"/>
              <a:gd name="connsiteY179" fmla="*/ 14076948 h 15135727"/>
              <a:gd name="connsiteX180" fmla="*/ 2935706 w 8085221"/>
              <a:gd name="connsiteY180" fmla="*/ 14076948 h 15135727"/>
              <a:gd name="connsiteX181" fmla="*/ 2863516 w 8085221"/>
              <a:gd name="connsiteY181" fmla="*/ 14125074 h 15135727"/>
              <a:gd name="connsiteX182" fmla="*/ 2719137 w 8085221"/>
              <a:gd name="connsiteY182" fmla="*/ 14197264 h 15135727"/>
              <a:gd name="connsiteX183" fmla="*/ 2646948 w 8085221"/>
              <a:gd name="connsiteY183" fmla="*/ 14197264 h 15135727"/>
              <a:gd name="connsiteX184" fmla="*/ 2598821 w 8085221"/>
              <a:gd name="connsiteY184" fmla="*/ 14125074 h 15135727"/>
              <a:gd name="connsiteX185" fmla="*/ 2430379 w 8085221"/>
              <a:gd name="connsiteY185" fmla="*/ 13836316 h 15135727"/>
              <a:gd name="connsiteX186" fmla="*/ 2646948 w 8085221"/>
              <a:gd name="connsiteY186" fmla="*/ 13812253 h 15135727"/>
              <a:gd name="connsiteX187" fmla="*/ 2502569 w 8085221"/>
              <a:gd name="connsiteY187" fmla="*/ 13475369 h 15135727"/>
              <a:gd name="connsiteX188" fmla="*/ 2550695 w 8085221"/>
              <a:gd name="connsiteY188" fmla="*/ 13186611 h 15135727"/>
              <a:gd name="connsiteX189" fmla="*/ 2719137 w 8085221"/>
              <a:gd name="connsiteY189" fmla="*/ 13042232 h 15135727"/>
              <a:gd name="connsiteX190" fmla="*/ 2791327 w 8085221"/>
              <a:gd name="connsiteY190" fmla="*/ 12945979 h 15135727"/>
              <a:gd name="connsiteX191" fmla="*/ 3031958 w 8085221"/>
              <a:gd name="connsiteY191" fmla="*/ 13090358 h 15135727"/>
              <a:gd name="connsiteX192" fmla="*/ 3056021 w 8085221"/>
              <a:gd name="connsiteY192" fmla="*/ 12753474 h 15135727"/>
              <a:gd name="connsiteX193" fmla="*/ 2887579 w 8085221"/>
              <a:gd name="connsiteY193" fmla="*/ 12777537 h 15135727"/>
              <a:gd name="connsiteX194" fmla="*/ 2815390 w 8085221"/>
              <a:gd name="connsiteY194" fmla="*/ 12777537 h 15135727"/>
              <a:gd name="connsiteX195" fmla="*/ 3176337 w 8085221"/>
              <a:gd name="connsiteY195" fmla="*/ 12368464 h 15135727"/>
              <a:gd name="connsiteX196" fmla="*/ 3104148 w 8085221"/>
              <a:gd name="connsiteY196" fmla="*/ 12320337 h 15135727"/>
              <a:gd name="connsiteX197" fmla="*/ 3104148 w 8085221"/>
              <a:gd name="connsiteY197" fmla="*/ 12320337 h 15135727"/>
              <a:gd name="connsiteX198" fmla="*/ 3007895 w 8085221"/>
              <a:gd name="connsiteY198" fmla="*/ 12079706 h 15135727"/>
              <a:gd name="connsiteX199" fmla="*/ 2911642 w 8085221"/>
              <a:gd name="connsiteY199" fmla="*/ 11935327 h 15135727"/>
              <a:gd name="connsiteX200" fmla="*/ 2863516 w 8085221"/>
              <a:gd name="connsiteY200" fmla="*/ 11694695 h 15135727"/>
              <a:gd name="connsiteX201" fmla="*/ 2911642 w 8085221"/>
              <a:gd name="connsiteY201" fmla="*/ 11454064 h 15135727"/>
              <a:gd name="connsiteX202" fmla="*/ 3056021 w 8085221"/>
              <a:gd name="connsiteY202" fmla="*/ 11454064 h 15135727"/>
              <a:gd name="connsiteX203" fmla="*/ 2983832 w 8085221"/>
              <a:gd name="connsiteY203" fmla="*/ 11381874 h 15135727"/>
              <a:gd name="connsiteX204" fmla="*/ 3031958 w 8085221"/>
              <a:gd name="connsiteY204" fmla="*/ 11285621 h 15135727"/>
              <a:gd name="connsiteX205" fmla="*/ 3007895 w 8085221"/>
              <a:gd name="connsiteY205" fmla="*/ 11189369 h 15135727"/>
              <a:gd name="connsiteX206" fmla="*/ 2887579 w 8085221"/>
              <a:gd name="connsiteY206" fmla="*/ 11141242 h 15135727"/>
              <a:gd name="connsiteX207" fmla="*/ 2887579 w 8085221"/>
              <a:gd name="connsiteY207" fmla="*/ 10972800 h 15135727"/>
              <a:gd name="connsiteX208" fmla="*/ 2887579 w 8085221"/>
              <a:gd name="connsiteY208" fmla="*/ 10924674 h 15135727"/>
              <a:gd name="connsiteX209" fmla="*/ 2767264 w 8085221"/>
              <a:gd name="connsiteY209" fmla="*/ 11020927 h 15135727"/>
              <a:gd name="connsiteX210" fmla="*/ 2743200 w 8085221"/>
              <a:gd name="connsiteY210" fmla="*/ 10924674 h 15135727"/>
              <a:gd name="connsiteX211" fmla="*/ 2550695 w 8085221"/>
              <a:gd name="connsiteY211" fmla="*/ 11020927 h 15135727"/>
              <a:gd name="connsiteX212" fmla="*/ 2526632 w 8085221"/>
              <a:gd name="connsiteY212" fmla="*/ 11117179 h 15135727"/>
              <a:gd name="connsiteX213" fmla="*/ 2334127 w 8085221"/>
              <a:gd name="connsiteY213" fmla="*/ 10996864 h 15135727"/>
              <a:gd name="connsiteX214" fmla="*/ 2358190 w 8085221"/>
              <a:gd name="connsiteY214" fmla="*/ 10732169 h 15135727"/>
              <a:gd name="connsiteX215" fmla="*/ 2334127 w 8085221"/>
              <a:gd name="connsiteY215" fmla="*/ 10587790 h 15135727"/>
              <a:gd name="connsiteX216" fmla="*/ 2406316 w 8085221"/>
              <a:gd name="connsiteY216" fmla="*/ 10491537 h 15135727"/>
              <a:gd name="connsiteX217" fmla="*/ 2598821 w 8085221"/>
              <a:gd name="connsiteY217" fmla="*/ 10684042 h 15135727"/>
              <a:gd name="connsiteX218" fmla="*/ 2767264 w 8085221"/>
              <a:gd name="connsiteY218" fmla="*/ 10684042 h 15135727"/>
              <a:gd name="connsiteX219" fmla="*/ 2646948 w 8085221"/>
              <a:gd name="connsiteY219" fmla="*/ 10515600 h 15135727"/>
              <a:gd name="connsiteX220" fmla="*/ 2815390 w 8085221"/>
              <a:gd name="connsiteY220" fmla="*/ 10395285 h 15135727"/>
              <a:gd name="connsiteX221" fmla="*/ 3080085 w 8085221"/>
              <a:gd name="connsiteY221" fmla="*/ 10419348 h 15135727"/>
              <a:gd name="connsiteX222" fmla="*/ 3248527 w 8085221"/>
              <a:gd name="connsiteY222" fmla="*/ 10539664 h 15135727"/>
              <a:gd name="connsiteX223" fmla="*/ 3320716 w 8085221"/>
              <a:gd name="connsiteY223" fmla="*/ 10659979 h 15135727"/>
              <a:gd name="connsiteX224" fmla="*/ 3465095 w 8085221"/>
              <a:gd name="connsiteY224" fmla="*/ 10659979 h 15135727"/>
              <a:gd name="connsiteX225" fmla="*/ 3441032 w 8085221"/>
              <a:gd name="connsiteY225" fmla="*/ 10491537 h 15135727"/>
              <a:gd name="connsiteX226" fmla="*/ 3392906 w 8085221"/>
              <a:gd name="connsiteY226" fmla="*/ 10250906 h 15135727"/>
              <a:gd name="connsiteX227" fmla="*/ 3152274 w 8085221"/>
              <a:gd name="connsiteY227" fmla="*/ 10250906 h 15135727"/>
              <a:gd name="connsiteX228" fmla="*/ 3176337 w 8085221"/>
              <a:gd name="connsiteY228" fmla="*/ 10178716 h 15135727"/>
              <a:gd name="connsiteX229" fmla="*/ 3104148 w 8085221"/>
              <a:gd name="connsiteY229" fmla="*/ 10154653 h 15135727"/>
              <a:gd name="connsiteX230" fmla="*/ 3007895 w 8085221"/>
              <a:gd name="connsiteY230" fmla="*/ 9962148 h 15135727"/>
              <a:gd name="connsiteX231" fmla="*/ 3176337 w 8085221"/>
              <a:gd name="connsiteY231" fmla="*/ 9889958 h 15135727"/>
              <a:gd name="connsiteX232" fmla="*/ 2959769 w 8085221"/>
              <a:gd name="connsiteY232" fmla="*/ 9504948 h 15135727"/>
              <a:gd name="connsiteX233" fmla="*/ 2791327 w 8085221"/>
              <a:gd name="connsiteY233" fmla="*/ 9456821 h 15135727"/>
              <a:gd name="connsiteX234" fmla="*/ 2574758 w 8085221"/>
              <a:gd name="connsiteY234" fmla="*/ 9336506 h 15135727"/>
              <a:gd name="connsiteX235" fmla="*/ 2550695 w 8085221"/>
              <a:gd name="connsiteY235" fmla="*/ 9071811 h 15135727"/>
              <a:gd name="connsiteX236" fmla="*/ 2695074 w 8085221"/>
              <a:gd name="connsiteY236" fmla="*/ 8999621 h 15135727"/>
              <a:gd name="connsiteX237" fmla="*/ 2622885 w 8085221"/>
              <a:gd name="connsiteY237" fmla="*/ 8975558 h 15135727"/>
              <a:gd name="connsiteX238" fmla="*/ 2430379 w 8085221"/>
              <a:gd name="connsiteY238" fmla="*/ 8999621 h 15135727"/>
              <a:gd name="connsiteX239" fmla="*/ 2261937 w 8085221"/>
              <a:gd name="connsiteY239" fmla="*/ 9168064 h 15135727"/>
              <a:gd name="connsiteX240" fmla="*/ 2237874 w 8085221"/>
              <a:gd name="connsiteY240" fmla="*/ 8999621 h 15135727"/>
              <a:gd name="connsiteX241" fmla="*/ 2117558 w 8085221"/>
              <a:gd name="connsiteY241" fmla="*/ 8975558 h 15135727"/>
              <a:gd name="connsiteX242" fmla="*/ 2045369 w 8085221"/>
              <a:gd name="connsiteY242" fmla="*/ 8783053 h 15135727"/>
              <a:gd name="connsiteX243" fmla="*/ 1852864 w 8085221"/>
              <a:gd name="connsiteY243" fmla="*/ 8758990 h 15135727"/>
              <a:gd name="connsiteX244" fmla="*/ 1636295 w 8085221"/>
              <a:gd name="connsiteY244" fmla="*/ 8927432 h 15135727"/>
              <a:gd name="connsiteX245" fmla="*/ 1588169 w 8085221"/>
              <a:gd name="connsiteY245" fmla="*/ 9023685 h 15135727"/>
              <a:gd name="connsiteX246" fmla="*/ 1515979 w 8085221"/>
              <a:gd name="connsiteY246" fmla="*/ 8879306 h 15135727"/>
              <a:gd name="connsiteX247" fmla="*/ 1347537 w 8085221"/>
              <a:gd name="connsiteY247" fmla="*/ 8879306 h 15135727"/>
              <a:gd name="connsiteX248" fmla="*/ 1347537 w 8085221"/>
              <a:gd name="connsiteY248" fmla="*/ 8710864 h 15135727"/>
              <a:gd name="connsiteX249" fmla="*/ 1106906 w 8085221"/>
              <a:gd name="connsiteY249" fmla="*/ 8783053 h 15135727"/>
              <a:gd name="connsiteX250" fmla="*/ 890337 w 8085221"/>
              <a:gd name="connsiteY250" fmla="*/ 8686800 h 15135727"/>
              <a:gd name="connsiteX251" fmla="*/ 649706 w 8085221"/>
              <a:gd name="connsiteY251" fmla="*/ 8662737 h 15135727"/>
              <a:gd name="connsiteX252" fmla="*/ 385011 w 8085221"/>
              <a:gd name="connsiteY252" fmla="*/ 8566485 h 15135727"/>
              <a:gd name="connsiteX253" fmla="*/ 577516 w 8085221"/>
              <a:gd name="connsiteY253" fmla="*/ 8373979 h 15135727"/>
              <a:gd name="connsiteX254" fmla="*/ 794085 w 8085221"/>
              <a:gd name="connsiteY254" fmla="*/ 8301790 h 15135727"/>
              <a:gd name="connsiteX255" fmla="*/ 745958 w 8085221"/>
              <a:gd name="connsiteY255" fmla="*/ 8133348 h 15135727"/>
              <a:gd name="connsiteX256" fmla="*/ 818148 w 8085221"/>
              <a:gd name="connsiteY256" fmla="*/ 7820527 h 15135727"/>
              <a:gd name="connsiteX257" fmla="*/ 697832 w 8085221"/>
              <a:gd name="connsiteY257" fmla="*/ 7820527 h 15135727"/>
              <a:gd name="connsiteX258" fmla="*/ 625642 w 8085221"/>
              <a:gd name="connsiteY258" fmla="*/ 7916779 h 15135727"/>
              <a:gd name="connsiteX259" fmla="*/ 457200 w 8085221"/>
              <a:gd name="connsiteY259" fmla="*/ 7820527 h 15135727"/>
              <a:gd name="connsiteX260" fmla="*/ 529390 w 8085221"/>
              <a:gd name="connsiteY260" fmla="*/ 7700211 h 15135727"/>
              <a:gd name="connsiteX261" fmla="*/ 938464 w 8085221"/>
              <a:gd name="connsiteY261" fmla="*/ 7676148 h 15135727"/>
              <a:gd name="connsiteX262" fmla="*/ 1058779 w 8085221"/>
              <a:gd name="connsiteY262" fmla="*/ 7459579 h 15135727"/>
              <a:gd name="connsiteX263" fmla="*/ 1203158 w 8085221"/>
              <a:gd name="connsiteY263" fmla="*/ 7603958 h 15135727"/>
              <a:gd name="connsiteX264" fmla="*/ 1299411 w 8085221"/>
              <a:gd name="connsiteY264" fmla="*/ 7555832 h 15135727"/>
              <a:gd name="connsiteX265" fmla="*/ 1443790 w 8085221"/>
              <a:gd name="connsiteY265" fmla="*/ 7507706 h 15135727"/>
              <a:gd name="connsiteX266" fmla="*/ 1684421 w 8085221"/>
              <a:gd name="connsiteY266" fmla="*/ 7603958 h 15135727"/>
              <a:gd name="connsiteX267" fmla="*/ 1684421 w 8085221"/>
              <a:gd name="connsiteY267" fmla="*/ 7603958 h 15135727"/>
              <a:gd name="connsiteX268" fmla="*/ 1540042 w 8085221"/>
              <a:gd name="connsiteY268" fmla="*/ 7363327 h 15135727"/>
              <a:gd name="connsiteX269" fmla="*/ 1299411 w 8085221"/>
              <a:gd name="connsiteY269" fmla="*/ 7315200 h 15135727"/>
              <a:gd name="connsiteX270" fmla="*/ 1130969 w 8085221"/>
              <a:gd name="connsiteY270" fmla="*/ 7339264 h 15135727"/>
              <a:gd name="connsiteX271" fmla="*/ 1034716 w 8085221"/>
              <a:gd name="connsiteY271" fmla="*/ 7315200 h 15135727"/>
              <a:gd name="connsiteX272" fmla="*/ 1155032 w 8085221"/>
              <a:gd name="connsiteY272" fmla="*/ 7050506 h 15135727"/>
              <a:gd name="connsiteX273" fmla="*/ 1155032 w 8085221"/>
              <a:gd name="connsiteY273" fmla="*/ 6930190 h 15135727"/>
              <a:gd name="connsiteX274" fmla="*/ 1155032 w 8085221"/>
              <a:gd name="connsiteY274" fmla="*/ 6761748 h 15135727"/>
              <a:gd name="connsiteX275" fmla="*/ 1203158 w 8085221"/>
              <a:gd name="connsiteY275" fmla="*/ 6617369 h 15135727"/>
              <a:gd name="connsiteX276" fmla="*/ 1371600 w 8085221"/>
              <a:gd name="connsiteY276" fmla="*/ 6472990 h 15135727"/>
              <a:gd name="connsiteX277" fmla="*/ 1443790 w 8085221"/>
              <a:gd name="connsiteY277" fmla="*/ 6328611 h 15135727"/>
              <a:gd name="connsiteX278" fmla="*/ 1419727 w 8085221"/>
              <a:gd name="connsiteY278" fmla="*/ 6208295 h 15135727"/>
              <a:gd name="connsiteX279" fmla="*/ 1275348 w 8085221"/>
              <a:gd name="connsiteY279" fmla="*/ 6304548 h 15135727"/>
              <a:gd name="connsiteX280" fmla="*/ 1323474 w 8085221"/>
              <a:gd name="connsiteY280" fmla="*/ 6015790 h 15135727"/>
              <a:gd name="connsiteX281" fmla="*/ 1540042 w 8085221"/>
              <a:gd name="connsiteY281" fmla="*/ 5871411 h 15135727"/>
              <a:gd name="connsiteX282" fmla="*/ 1540042 w 8085221"/>
              <a:gd name="connsiteY282" fmla="*/ 5751095 h 15135727"/>
              <a:gd name="connsiteX283" fmla="*/ 1395664 w 8085221"/>
              <a:gd name="connsiteY283" fmla="*/ 5799221 h 15135727"/>
              <a:gd name="connsiteX284" fmla="*/ 1179095 w 8085221"/>
              <a:gd name="connsiteY284" fmla="*/ 5799221 h 15135727"/>
              <a:gd name="connsiteX285" fmla="*/ 890337 w 8085221"/>
              <a:gd name="connsiteY285" fmla="*/ 5775158 h 15135727"/>
              <a:gd name="connsiteX286" fmla="*/ 697832 w 8085221"/>
              <a:gd name="connsiteY286" fmla="*/ 5606716 h 15135727"/>
              <a:gd name="connsiteX287" fmla="*/ 577516 w 8085221"/>
              <a:gd name="connsiteY287" fmla="*/ 5582653 h 15135727"/>
              <a:gd name="connsiteX288" fmla="*/ 697832 w 8085221"/>
              <a:gd name="connsiteY288" fmla="*/ 5775158 h 15135727"/>
              <a:gd name="connsiteX289" fmla="*/ 409074 w 8085221"/>
              <a:gd name="connsiteY289" fmla="*/ 5799221 h 15135727"/>
              <a:gd name="connsiteX290" fmla="*/ 168442 w 8085221"/>
              <a:gd name="connsiteY290" fmla="*/ 5702969 h 15135727"/>
              <a:gd name="connsiteX291" fmla="*/ 264695 w 8085221"/>
              <a:gd name="connsiteY291" fmla="*/ 5558590 h 15135727"/>
              <a:gd name="connsiteX292" fmla="*/ 144379 w 8085221"/>
              <a:gd name="connsiteY292" fmla="*/ 5510464 h 15135727"/>
              <a:gd name="connsiteX293" fmla="*/ 0 w 8085221"/>
              <a:gd name="connsiteY293" fmla="*/ 5462337 h 15135727"/>
              <a:gd name="connsiteX294" fmla="*/ 96253 w 8085221"/>
              <a:gd name="connsiteY294" fmla="*/ 5245769 h 15135727"/>
              <a:gd name="connsiteX295" fmla="*/ 120316 w 8085221"/>
              <a:gd name="connsiteY295" fmla="*/ 4981074 h 15135727"/>
              <a:gd name="connsiteX296" fmla="*/ 144379 w 8085221"/>
              <a:gd name="connsiteY296" fmla="*/ 4836695 h 15135727"/>
              <a:gd name="connsiteX0" fmla="*/ 120316 w 8085221"/>
              <a:gd name="connsiteY0" fmla="*/ 4981074 h 15135727"/>
              <a:gd name="connsiteX1" fmla="*/ 144379 w 8085221"/>
              <a:gd name="connsiteY1" fmla="*/ 4981074 h 15135727"/>
              <a:gd name="connsiteX2" fmla="*/ 240632 w 8085221"/>
              <a:gd name="connsiteY2" fmla="*/ 4668253 h 15135727"/>
              <a:gd name="connsiteX3" fmla="*/ 553453 w 8085221"/>
              <a:gd name="connsiteY3" fmla="*/ 4692316 h 15135727"/>
              <a:gd name="connsiteX4" fmla="*/ 649706 w 8085221"/>
              <a:gd name="connsiteY4" fmla="*/ 4427621 h 15135727"/>
              <a:gd name="connsiteX5" fmla="*/ 649706 w 8085221"/>
              <a:gd name="connsiteY5" fmla="*/ 4427621 h 15135727"/>
              <a:gd name="connsiteX6" fmla="*/ 938464 w 8085221"/>
              <a:gd name="connsiteY6" fmla="*/ 4283242 h 15135727"/>
              <a:gd name="connsiteX7" fmla="*/ 1395664 w 8085221"/>
              <a:gd name="connsiteY7" fmla="*/ 4162927 h 15135727"/>
              <a:gd name="connsiteX8" fmla="*/ 1564106 w 8085221"/>
              <a:gd name="connsiteY8" fmla="*/ 3994485 h 15135727"/>
              <a:gd name="connsiteX9" fmla="*/ 1708485 w 8085221"/>
              <a:gd name="connsiteY9" fmla="*/ 3826042 h 15135727"/>
              <a:gd name="connsiteX10" fmla="*/ 1925053 w 8085221"/>
              <a:gd name="connsiteY10" fmla="*/ 3777916 h 15135727"/>
              <a:gd name="connsiteX11" fmla="*/ 2141621 w 8085221"/>
              <a:gd name="connsiteY11" fmla="*/ 3585411 h 15135727"/>
              <a:gd name="connsiteX12" fmla="*/ 2141621 w 8085221"/>
              <a:gd name="connsiteY12" fmla="*/ 3585411 h 15135727"/>
              <a:gd name="connsiteX13" fmla="*/ 2286000 w 8085221"/>
              <a:gd name="connsiteY13" fmla="*/ 3489158 h 15135727"/>
              <a:gd name="connsiteX14" fmla="*/ 2310064 w 8085221"/>
              <a:gd name="connsiteY14" fmla="*/ 3007895 h 15135727"/>
              <a:gd name="connsiteX15" fmla="*/ 2695074 w 8085221"/>
              <a:gd name="connsiteY15" fmla="*/ 2911642 h 15135727"/>
              <a:gd name="connsiteX16" fmla="*/ 2839453 w 8085221"/>
              <a:gd name="connsiteY16" fmla="*/ 2526632 h 15135727"/>
              <a:gd name="connsiteX17" fmla="*/ 3200400 w 8085221"/>
              <a:gd name="connsiteY17" fmla="*/ 2358190 h 15135727"/>
              <a:gd name="connsiteX18" fmla="*/ 3441032 w 8085221"/>
              <a:gd name="connsiteY18" fmla="*/ 2237874 h 15135727"/>
              <a:gd name="connsiteX19" fmla="*/ 3561348 w 8085221"/>
              <a:gd name="connsiteY19" fmla="*/ 2526632 h 15135727"/>
              <a:gd name="connsiteX20" fmla="*/ 3801979 w 8085221"/>
              <a:gd name="connsiteY20" fmla="*/ 2622885 h 15135727"/>
              <a:gd name="connsiteX21" fmla="*/ 3946358 w 8085221"/>
              <a:gd name="connsiteY21" fmla="*/ 2550695 h 15135727"/>
              <a:gd name="connsiteX22" fmla="*/ 4018548 w 8085221"/>
              <a:gd name="connsiteY22" fmla="*/ 2598821 h 15135727"/>
              <a:gd name="connsiteX23" fmla="*/ 4138864 w 8085221"/>
              <a:gd name="connsiteY23" fmla="*/ 2574758 h 15135727"/>
              <a:gd name="connsiteX24" fmla="*/ 4307306 w 8085221"/>
              <a:gd name="connsiteY24" fmla="*/ 2671011 h 15135727"/>
              <a:gd name="connsiteX25" fmla="*/ 4427621 w 8085221"/>
              <a:gd name="connsiteY25" fmla="*/ 2622885 h 15135727"/>
              <a:gd name="connsiteX26" fmla="*/ 4668253 w 8085221"/>
              <a:gd name="connsiteY26" fmla="*/ 2743200 h 15135727"/>
              <a:gd name="connsiteX27" fmla="*/ 4788569 w 8085221"/>
              <a:gd name="connsiteY27" fmla="*/ 2815390 h 15135727"/>
              <a:gd name="connsiteX28" fmla="*/ 4957011 w 8085221"/>
              <a:gd name="connsiteY28" fmla="*/ 2719137 h 15135727"/>
              <a:gd name="connsiteX29" fmla="*/ 4981074 w 8085221"/>
              <a:gd name="connsiteY29" fmla="*/ 2382253 h 15135727"/>
              <a:gd name="connsiteX30" fmla="*/ 4981074 w 8085221"/>
              <a:gd name="connsiteY30" fmla="*/ 2382253 h 15135727"/>
              <a:gd name="connsiteX31" fmla="*/ 4884821 w 8085221"/>
              <a:gd name="connsiteY31" fmla="*/ 2093495 h 15135727"/>
              <a:gd name="connsiteX32" fmla="*/ 4764506 w 8085221"/>
              <a:gd name="connsiteY32" fmla="*/ 1900990 h 15135727"/>
              <a:gd name="connsiteX33" fmla="*/ 4764506 w 8085221"/>
              <a:gd name="connsiteY33" fmla="*/ 1804737 h 15135727"/>
              <a:gd name="connsiteX34" fmla="*/ 4957011 w 8085221"/>
              <a:gd name="connsiteY34" fmla="*/ 1564106 h 15135727"/>
              <a:gd name="connsiteX35" fmla="*/ 5221706 w 8085221"/>
              <a:gd name="connsiteY35" fmla="*/ 1588169 h 15135727"/>
              <a:gd name="connsiteX36" fmla="*/ 5486400 w 8085221"/>
              <a:gd name="connsiteY36" fmla="*/ 1684421 h 15135727"/>
              <a:gd name="connsiteX37" fmla="*/ 5799221 w 8085221"/>
              <a:gd name="connsiteY37" fmla="*/ 1684421 h 15135727"/>
              <a:gd name="connsiteX38" fmla="*/ 5871411 w 8085221"/>
              <a:gd name="connsiteY38" fmla="*/ 1443790 h 15135727"/>
              <a:gd name="connsiteX39" fmla="*/ 6087979 w 8085221"/>
              <a:gd name="connsiteY39" fmla="*/ 1395664 h 15135727"/>
              <a:gd name="connsiteX40" fmla="*/ 6087979 w 8085221"/>
              <a:gd name="connsiteY40" fmla="*/ 1082842 h 15135727"/>
              <a:gd name="connsiteX41" fmla="*/ 6424864 w 8085221"/>
              <a:gd name="connsiteY41" fmla="*/ 1058779 h 15135727"/>
              <a:gd name="connsiteX42" fmla="*/ 6665495 w 8085221"/>
              <a:gd name="connsiteY42" fmla="*/ 721895 h 15135727"/>
              <a:gd name="connsiteX43" fmla="*/ 6761748 w 8085221"/>
              <a:gd name="connsiteY43" fmla="*/ 649706 h 15135727"/>
              <a:gd name="connsiteX44" fmla="*/ 6737685 w 8085221"/>
              <a:gd name="connsiteY44" fmla="*/ 505327 h 15135727"/>
              <a:gd name="connsiteX45" fmla="*/ 6858000 w 8085221"/>
              <a:gd name="connsiteY45" fmla="*/ 360948 h 15135727"/>
              <a:gd name="connsiteX46" fmla="*/ 6761748 w 8085221"/>
              <a:gd name="connsiteY46" fmla="*/ 120316 h 15135727"/>
              <a:gd name="connsiteX47" fmla="*/ 7194885 w 8085221"/>
              <a:gd name="connsiteY47" fmla="*/ 0 h 15135727"/>
              <a:gd name="connsiteX48" fmla="*/ 7267074 w 8085221"/>
              <a:gd name="connsiteY48" fmla="*/ 120316 h 15135727"/>
              <a:gd name="connsiteX49" fmla="*/ 7267074 w 8085221"/>
              <a:gd name="connsiteY49" fmla="*/ 120316 h 15135727"/>
              <a:gd name="connsiteX50" fmla="*/ 7339264 w 8085221"/>
              <a:gd name="connsiteY50" fmla="*/ 360948 h 15135727"/>
              <a:gd name="connsiteX51" fmla="*/ 7628021 w 8085221"/>
              <a:gd name="connsiteY51" fmla="*/ 433137 h 15135727"/>
              <a:gd name="connsiteX52" fmla="*/ 7796464 w 8085221"/>
              <a:gd name="connsiteY52" fmla="*/ 649706 h 15135727"/>
              <a:gd name="connsiteX53" fmla="*/ 8085221 w 8085221"/>
              <a:gd name="connsiteY53" fmla="*/ 914400 h 15135727"/>
              <a:gd name="connsiteX54" fmla="*/ 7988969 w 8085221"/>
              <a:gd name="connsiteY54" fmla="*/ 1203158 h 15135727"/>
              <a:gd name="connsiteX55" fmla="*/ 7844590 w 8085221"/>
              <a:gd name="connsiteY55" fmla="*/ 1058779 h 15135727"/>
              <a:gd name="connsiteX56" fmla="*/ 7483642 w 8085221"/>
              <a:gd name="connsiteY56" fmla="*/ 1371600 h 15135727"/>
              <a:gd name="connsiteX57" fmla="*/ 7267074 w 8085221"/>
              <a:gd name="connsiteY57" fmla="*/ 1395664 h 15135727"/>
              <a:gd name="connsiteX58" fmla="*/ 7243011 w 8085221"/>
              <a:gd name="connsiteY58" fmla="*/ 1588169 h 15135727"/>
              <a:gd name="connsiteX59" fmla="*/ 6978316 w 8085221"/>
              <a:gd name="connsiteY59" fmla="*/ 1732548 h 15135727"/>
              <a:gd name="connsiteX60" fmla="*/ 6737685 w 8085221"/>
              <a:gd name="connsiteY60" fmla="*/ 2093495 h 15135727"/>
              <a:gd name="connsiteX61" fmla="*/ 6737685 w 8085221"/>
              <a:gd name="connsiteY61" fmla="*/ 2382253 h 15135727"/>
              <a:gd name="connsiteX62" fmla="*/ 6665495 w 8085221"/>
              <a:gd name="connsiteY62" fmla="*/ 2430379 h 15135727"/>
              <a:gd name="connsiteX63" fmla="*/ 6906127 w 8085221"/>
              <a:gd name="connsiteY63" fmla="*/ 2646948 h 15135727"/>
              <a:gd name="connsiteX64" fmla="*/ 6906127 w 8085221"/>
              <a:gd name="connsiteY64" fmla="*/ 2983832 h 15135727"/>
              <a:gd name="connsiteX65" fmla="*/ 6906127 w 8085221"/>
              <a:gd name="connsiteY65" fmla="*/ 3104148 h 15135727"/>
              <a:gd name="connsiteX66" fmla="*/ 6833937 w 8085221"/>
              <a:gd name="connsiteY66" fmla="*/ 3368842 h 15135727"/>
              <a:gd name="connsiteX67" fmla="*/ 6906127 w 8085221"/>
              <a:gd name="connsiteY67" fmla="*/ 3489158 h 15135727"/>
              <a:gd name="connsiteX68" fmla="*/ 6641432 w 8085221"/>
              <a:gd name="connsiteY68" fmla="*/ 3705727 h 15135727"/>
              <a:gd name="connsiteX69" fmla="*/ 6737685 w 8085221"/>
              <a:gd name="connsiteY69" fmla="*/ 3729790 h 15135727"/>
              <a:gd name="connsiteX70" fmla="*/ 6545179 w 8085221"/>
              <a:gd name="connsiteY70" fmla="*/ 3826042 h 15135727"/>
              <a:gd name="connsiteX71" fmla="*/ 6328611 w 8085221"/>
              <a:gd name="connsiteY71" fmla="*/ 3753853 h 15135727"/>
              <a:gd name="connsiteX72" fmla="*/ 6184232 w 8085221"/>
              <a:gd name="connsiteY72" fmla="*/ 3850106 h 15135727"/>
              <a:gd name="connsiteX73" fmla="*/ 6184232 w 8085221"/>
              <a:gd name="connsiteY73" fmla="*/ 3946358 h 15135727"/>
              <a:gd name="connsiteX74" fmla="*/ 6136106 w 8085221"/>
              <a:gd name="connsiteY74" fmla="*/ 4235116 h 15135727"/>
              <a:gd name="connsiteX75" fmla="*/ 5919537 w 8085221"/>
              <a:gd name="connsiteY75" fmla="*/ 4403558 h 15135727"/>
              <a:gd name="connsiteX76" fmla="*/ 5775158 w 8085221"/>
              <a:gd name="connsiteY76" fmla="*/ 4451685 h 15135727"/>
              <a:gd name="connsiteX77" fmla="*/ 5630779 w 8085221"/>
              <a:gd name="connsiteY77" fmla="*/ 4547937 h 15135727"/>
              <a:gd name="connsiteX78" fmla="*/ 5510464 w 8085221"/>
              <a:gd name="connsiteY78" fmla="*/ 4620127 h 15135727"/>
              <a:gd name="connsiteX79" fmla="*/ 5510464 w 8085221"/>
              <a:gd name="connsiteY79" fmla="*/ 4812632 h 15135727"/>
              <a:gd name="connsiteX80" fmla="*/ 5317958 w 8085221"/>
              <a:gd name="connsiteY80" fmla="*/ 4981074 h 15135727"/>
              <a:gd name="connsiteX81" fmla="*/ 5005137 w 8085221"/>
              <a:gd name="connsiteY81" fmla="*/ 5149516 h 15135727"/>
              <a:gd name="connsiteX82" fmla="*/ 4692316 w 8085221"/>
              <a:gd name="connsiteY82" fmla="*/ 5149516 h 15135727"/>
              <a:gd name="connsiteX83" fmla="*/ 4523874 w 8085221"/>
              <a:gd name="connsiteY83" fmla="*/ 5366085 h 15135727"/>
              <a:gd name="connsiteX84" fmla="*/ 4211053 w 8085221"/>
              <a:gd name="connsiteY84" fmla="*/ 5414211 h 15135727"/>
              <a:gd name="connsiteX85" fmla="*/ 4114800 w 8085221"/>
              <a:gd name="connsiteY85" fmla="*/ 5390148 h 15135727"/>
              <a:gd name="connsiteX86" fmla="*/ 4018548 w 8085221"/>
              <a:gd name="connsiteY86" fmla="*/ 5630779 h 15135727"/>
              <a:gd name="connsiteX87" fmla="*/ 4090737 w 8085221"/>
              <a:gd name="connsiteY87" fmla="*/ 5871411 h 15135727"/>
              <a:gd name="connsiteX88" fmla="*/ 4090737 w 8085221"/>
              <a:gd name="connsiteY88" fmla="*/ 6184232 h 15135727"/>
              <a:gd name="connsiteX89" fmla="*/ 4186990 w 8085221"/>
              <a:gd name="connsiteY89" fmla="*/ 6472990 h 15135727"/>
              <a:gd name="connsiteX90" fmla="*/ 4042611 w 8085221"/>
              <a:gd name="connsiteY90" fmla="*/ 6352674 h 15135727"/>
              <a:gd name="connsiteX91" fmla="*/ 3946358 w 8085221"/>
              <a:gd name="connsiteY91" fmla="*/ 6376737 h 15135727"/>
              <a:gd name="connsiteX92" fmla="*/ 4114800 w 8085221"/>
              <a:gd name="connsiteY92" fmla="*/ 6641432 h 15135727"/>
              <a:gd name="connsiteX93" fmla="*/ 4451685 w 8085221"/>
              <a:gd name="connsiteY93" fmla="*/ 6737685 h 15135727"/>
              <a:gd name="connsiteX94" fmla="*/ 4620127 w 8085221"/>
              <a:gd name="connsiteY94" fmla="*/ 6978316 h 15135727"/>
              <a:gd name="connsiteX95" fmla="*/ 4740442 w 8085221"/>
              <a:gd name="connsiteY95" fmla="*/ 7170821 h 15135727"/>
              <a:gd name="connsiteX96" fmla="*/ 5077327 w 8085221"/>
              <a:gd name="connsiteY96" fmla="*/ 7387390 h 15135727"/>
              <a:gd name="connsiteX97" fmla="*/ 5125453 w 8085221"/>
              <a:gd name="connsiteY97" fmla="*/ 7603958 h 15135727"/>
              <a:gd name="connsiteX98" fmla="*/ 5197642 w 8085221"/>
              <a:gd name="connsiteY98" fmla="*/ 7796464 h 15135727"/>
              <a:gd name="connsiteX99" fmla="*/ 5486400 w 8085221"/>
              <a:gd name="connsiteY99" fmla="*/ 7964906 h 15135727"/>
              <a:gd name="connsiteX100" fmla="*/ 5486400 w 8085221"/>
              <a:gd name="connsiteY100" fmla="*/ 8349916 h 15135727"/>
              <a:gd name="connsiteX101" fmla="*/ 5678906 w 8085221"/>
              <a:gd name="connsiteY101" fmla="*/ 8614611 h 15135727"/>
              <a:gd name="connsiteX102" fmla="*/ 5919537 w 8085221"/>
              <a:gd name="connsiteY102" fmla="*/ 9071811 h 15135727"/>
              <a:gd name="connsiteX103" fmla="*/ 6160169 w 8085221"/>
              <a:gd name="connsiteY103" fmla="*/ 9336506 h 15135727"/>
              <a:gd name="connsiteX104" fmla="*/ 6280485 w 8085221"/>
              <a:gd name="connsiteY104" fmla="*/ 9601200 h 15135727"/>
              <a:gd name="connsiteX105" fmla="*/ 6400800 w 8085221"/>
              <a:gd name="connsiteY105" fmla="*/ 9793706 h 15135727"/>
              <a:gd name="connsiteX106" fmla="*/ 6569242 w 8085221"/>
              <a:gd name="connsiteY106" fmla="*/ 10058400 h 15135727"/>
              <a:gd name="connsiteX107" fmla="*/ 6713621 w 8085221"/>
              <a:gd name="connsiteY107" fmla="*/ 10106527 h 15135727"/>
              <a:gd name="connsiteX108" fmla="*/ 6545179 w 8085221"/>
              <a:gd name="connsiteY108" fmla="*/ 10202779 h 15135727"/>
              <a:gd name="connsiteX109" fmla="*/ 6569242 w 8085221"/>
              <a:gd name="connsiteY109" fmla="*/ 10443411 h 15135727"/>
              <a:gd name="connsiteX110" fmla="*/ 6593306 w 8085221"/>
              <a:gd name="connsiteY110" fmla="*/ 10708106 h 15135727"/>
              <a:gd name="connsiteX111" fmla="*/ 6761748 w 8085221"/>
              <a:gd name="connsiteY111" fmla="*/ 10924674 h 15135727"/>
              <a:gd name="connsiteX112" fmla="*/ 6641432 w 8085221"/>
              <a:gd name="connsiteY112" fmla="*/ 11093116 h 15135727"/>
              <a:gd name="connsiteX113" fmla="*/ 6713621 w 8085221"/>
              <a:gd name="connsiteY113" fmla="*/ 11261558 h 15135727"/>
              <a:gd name="connsiteX114" fmla="*/ 6737685 w 8085221"/>
              <a:gd name="connsiteY114" fmla="*/ 11526253 h 15135727"/>
              <a:gd name="connsiteX115" fmla="*/ 6617369 w 8085221"/>
              <a:gd name="connsiteY115" fmla="*/ 11839074 h 15135727"/>
              <a:gd name="connsiteX116" fmla="*/ 6617369 w 8085221"/>
              <a:gd name="connsiteY116" fmla="*/ 12031579 h 15135727"/>
              <a:gd name="connsiteX117" fmla="*/ 6641432 w 8085221"/>
              <a:gd name="connsiteY117" fmla="*/ 12127832 h 15135727"/>
              <a:gd name="connsiteX118" fmla="*/ 6761748 w 8085221"/>
              <a:gd name="connsiteY118" fmla="*/ 12031579 h 15135727"/>
              <a:gd name="connsiteX119" fmla="*/ 6761748 w 8085221"/>
              <a:gd name="connsiteY119" fmla="*/ 12296274 h 15135727"/>
              <a:gd name="connsiteX120" fmla="*/ 6689558 w 8085221"/>
              <a:gd name="connsiteY120" fmla="*/ 12512842 h 15135727"/>
              <a:gd name="connsiteX121" fmla="*/ 6785811 w 8085221"/>
              <a:gd name="connsiteY121" fmla="*/ 12777537 h 15135727"/>
              <a:gd name="connsiteX122" fmla="*/ 6569242 w 8085221"/>
              <a:gd name="connsiteY122" fmla="*/ 12873790 h 15135727"/>
              <a:gd name="connsiteX123" fmla="*/ 6545179 w 8085221"/>
              <a:gd name="connsiteY123" fmla="*/ 13090358 h 15135727"/>
              <a:gd name="connsiteX124" fmla="*/ 6448927 w 8085221"/>
              <a:gd name="connsiteY124" fmla="*/ 13355053 h 15135727"/>
              <a:gd name="connsiteX125" fmla="*/ 6256421 w 8085221"/>
              <a:gd name="connsiteY125" fmla="*/ 13571621 h 15135727"/>
              <a:gd name="connsiteX126" fmla="*/ 6087979 w 8085221"/>
              <a:gd name="connsiteY126" fmla="*/ 13667874 h 15135727"/>
              <a:gd name="connsiteX127" fmla="*/ 5943600 w 8085221"/>
              <a:gd name="connsiteY127" fmla="*/ 13716000 h 15135727"/>
              <a:gd name="connsiteX128" fmla="*/ 5702969 w 8085221"/>
              <a:gd name="connsiteY128" fmla="*/ 13667874 h 15135727"/>
              <a:gd name="connsiteX129" fmla="*/ 5582653 w 8085221"/>
              <a:gd name="connsiteY129" fmla="*/ 13691937 h 15135727"/>
              <a:gd name="connsiteX130" fmla="*/ 5727032 w 8085221"/>
              <a:gd name="connsiteY130" fmla="*/ 13836316 h 15135727"/>
              <a:gd name="connsiteX131" fmla="*/ 5582653 w 8085221"/>
              <a:gd name="connsiteY131" fmla="*/ 14052885 h 15135727"/>
              <a:gd name="connsiteX132" fmla="*/ 5462337 w 8085221"/>
              <a:gd name="connsiteY132" fmla="*/ 14149137 h 15135727"/>
              <a:gd name="connsiteX133" fmla="*/ 5342021 w 8085221"/>
              <a:gd name="connsiteY133" fmla="*/ 14004758 h 15135727"/>
              <a:gd name="connsiteX134" fmla="*/ 5245769 w 8085221"/>
              <a:gd name="connsiteY134" fmla="*/ 14004758 h 15135727"/>
              <a:gd name="connsiteX135" fmla="*/ 5245769 w 8085221"/>
              <a:gd name="connsiteY135" fmla="*/ 13956632 h 15135727"/>
              <a:gd name="connsiteX136" fmla="*/ 5101390 w 8085221"/>
              <a:gd name="connsiteY136" fmla="*/ 13956632 h 15135727"/>
              <a:gd name="connsiteX137" fmla="*/ 4981074 w 8085221"/>
              <a:gd name="connsiteY137" fmla="*/ 13860379 h 15135727"/>
              <a:gd name="connsiteX138" fmla="*/ 4740442 w 8085221"/>
              <a:gd name="connsiteY138" fmla="*/ 13908506 h 15135727"/>
              <a:gd name="connsiteX139" fmla="*/ 4475748 w 8085221"/>
              <a:gd name="connsiteY139" fmla="*/ 13956632 h 15135727"/>
              <a:gd name="connsiteX140" fmla="*/ 4379495 w 8085221"/>
              <a:gd name="connsiteY140" fmla="*/ 14028821 h 15135727"/>
              <a:gd name="connsiteX141" fmla="*/ 4403558 w 8085221"/>
              <a:gd name="connsiteY141" fmla="*/ 14197264 h 15135727"/>
              <a:gd name="connsiteX142" fmla="*/ 4572000 w 8085221"/>
              <a:gd name="connsiteY142" fmla="*/ 14149137 h 15135727"/>
              <a:gd name="connsiteX143" fmla="*/ 4523874 w 8085221"/>
              <a:gd name="connsiteY143" fmla="*/ 14558211 h 15135727"/>
              <a:gd name="connsiteX144" fmla="*/ 4403558 w 8085221"/>
              <a:gd name="connsiteY144" fmla="*/ 14437895 h 15135727"/>
              <a:gd name="connsiteX145" fmla="*/ 4403558 w 8085221"/>
              <a:gd name="connsiteY145" fmla="*/ 14437895 h 15135727"/>
              <a:gd name="connsiteX146" fmla="*/ 4283242 w 8085221"/>
              <a:gd name="connsiteY146" fmla="*/ 14245390 h 15135727"/>
              <a:gd name="connsiteX147" fmla="*/ 4235116 w 8085221"/>
              <a:gd name="connsiteY147" fmla="*/ 14341642 h 15135727"/>
              <a:gd name="connsiteX148" fmla="*/ 4162927 w 8085221"/>
              <a:gd name="connsiteY148" fmla="*/ 14389769 h 15135727"/>
              <a:gd name="connsiteX149" fmla="*/ 4162927 w 8085221"/>
              <a:gd name="connsiteY149" fmla="*/ 14389769 h 15135727"/>
              <a:gd name="connsiteX150" fmla="*/ 3922295 w 8085221"/>
              <a:gd name="connsiteY150" fmla="*/ 14245390 h 15135727"/>
              <a:gd name="connsiteX151" fmla="*/ 3801979 w 8085221"/>
              <a:gd name="connsiteY151" fmla="*/ 14293516 h 15135727"/>
              <a:gd name="connsiteX152" fmla="*/ 3681664 w 8085221"/>
              <a:gd name="connsiteY152" fmla="*/ 14389769 h 15135727"/>
              <a:gd name="connsiteX153" fmla="*/ 3657600 w 8085221"/>
              <a:gd name="connsiteY153" fmla="*/ 14654464 h 15135727"/>
              <a:gd name="connsiteX154" fmla="*/ 3513221 w 8085221"/>
              <a:gd name="connsiteY154" fmla="*/ 14726653 h 15135727"/>
              <a:gd name="connsiteX155" fmla="*/ 3513221 w 8085221"/>
              <a:gd name="connsiteY155" fmla="*/ 14871032 h 15135727"/>
              <a:gd name="connsiteX156" fmla="*/ 3633537 w 8085221"/>
              <a:gd name="connsiteY156" fmla="*/ 14967285 h 15135727"/>
              <a:gd name="connsiteX157" fmla="*/ 3609474 w 8085221"/>
              <a:gd name="connsiteY157" fmla="*/ 15087600 h 15135727"/>
              <a:gd name="connsiteX158" fmla="*/ 3441032 w 8085221"/>
              <a:gd name="connsiteY158" fmla="*/ 15039474 h 15135727"/>
              <a:gd name="connsiteX159" fmla="*/ 3272590 w 8085221"/>
              <a:gd name="connsiteY159" fmla="*/ 15063537 h 15135727"/>
              <a:gd name="connsiteX160" fmla="*/ 3248527 w 8085221"/>
              <a:gd name="connsiteY160" fmla="*/ 14895095 h 15135727"/>
              <a:gd name="connsiteX161" fmla="*/ 3128211 w 8085221"/>
              <a:gd name="connsiteY161" fmla="*/ 14919158 h 15135727"/>
              <a:gd name="connsiteX162" fmla="*/ 2959769 w 8085221"/>
              <a:gd name="connsiteY162" fmla="*/ 15135727 h 15135727"/>
              <a:gd name="connsiteX163" fmla="*/ 2935706 w 8085221"/>
              <a:gd name="connsiteY163" fmla="*/ 14895095 h 15135727"/>
              <a:gd name="connsiteX164" fmla="*/ 2791327 w 8085221"/>
              <a:gd name="connsiteY164" fmla="*/ 14943221 h 15135727"/>
              <a:gd name="connsiteX165" fmla="*/ 2671011 w 8085221"/>
              <a:gd name="connsiteY165" fmla="*/ 15039474 h 15135727"/>
              <a:gd name="connsiteX166" fmla="*/ 2430379 w 8085221"/>
              <a:gd name="connsiteY166" fmla="*/ 15087600 h 15135727"/>
              <a:gd name="connsiteX167" fmla="*/ 2237874 w 8085221"/>
              <a:gd name="connsiteY167" fmla="*/ 15039474 h 15135727"/>
              <a:gd name="connsiteX168" fmla="*/ 2622885 w 8085221"/>
              <a:gd name="connsiteY168" fmla="*/ 14846969 h 15135727"/>
              <a:gd name="connsiteX169" fmla="*/ 2887579 w 8085221"/>
              <a:gd name="connsiteY169" fmla="*/ 14774779 h 15135727"/>
              <a:gd name="connsiteX170" fmla="*/ 2839453 w 8085221"/>
              <a:gd name="connsiteY170" fmla="*/ 14582274 h 15135727"/>
              <a:gd name="connsiteX171" fmla="*/ 2935706 w 8085221"/>
              <a:gd name="connsiteY171" fmla="*/ 14510085 h 15135727"/>
              <a:gd name="connsiteX172" fmla="*/ 2935706 w 8085221"/>
              <a:gd name="connsiteY172" fmla="*/ 14510085 h 15135727"/>
              <a:gd name="connsiteX173" fmla="*/ 3080085 w 8085221"/>
              <a:gd name="connsiteY173" fmla="*/ 14413832 h 15135727"/>
              <a:gd name="connsiteX174" fmla="*/ 3152274 w 8085221"/>
              <a:gd name="connsiteY174" fmla="*/ 14341642 h 15135727"/>
              <a:gd name="connsiteX175" fmla="*/ 3080085 w 8085221"/>
              <a:gd name="connsiteY175" fmla="*/ 14269453 h 15135727"/>
              <a:gd name="connsiteX176" fmla="*/ 3152274 w 8085221"/>
              <a:gd name="connsiteY176" fmla="*/ 14197264 h 15135727"/>
              <a:gd name="connsiteX177" fmla="*/ 3152274 w 8085221"/>
              <a:gd name="connsiteY177" fmla="*/ 14052885 h 15135727"/>
              <a:gd name="connsiteX178" fmla="*/ 3080085 w 8085221"/>
              <a:gd name="connsiteY178" fmla="*/ 13980695 h 15135727"/>
              <a:gd name="connsiteX179" fmla="*/ 3056021 w 8085221"/>
              <a:gd name="connsiteY179" fmla="*/ 14076948 h 15135727"/>
              <a:gd name="connsiteX180" fmla="*/ 2935706 w 8085221"/>
              <a:gd name="connsiteY180" fmla="*/ 14076948 h 15135727"/>
              <a:gd name="connsiteX181" fmla="*/ 2863516 w 8085221"/>
              <a:gd name="connsiteY181" fmla="*/ 14125074 h 15135727"/>
              <a:gd name="connsiteX182" fmla="*/ 2719137 w 8085221"/>
              <a:gd name="connsiteY182" fmla="*/ 14197264 h 15135727"/>
              <a:gd name="connsiteX183" fmla="*/ 2646948 w 8085221"/>
              <a:gd name="connsiteY183" fmla="*/ 14197264 h 15135727"/>
              <a:gd name="connsiteX184" fmla="*/ 2598821 w 8085221"/>
              <a:gd name="connsiteY184" fmla="*/ 14125074 h 15135727"/>
              <a:gd name="connsiteX185" fmla="*/ 2430379 w 8085221"/>
              <a:gd name="connsiteY185" fmla="*/ 13836316 h 15135727"/>
              <a:gd name="connsiteX186" fmla="*/ 2646948 w 8085221"/>
              <a:gd name="connsiteY186" fmla="*/ 13812253 h 15135727"/>
              <a:gd name="connsiteX187" fmla="*/ 2502569 w 8085221"/>
              <a:gd name="connsiteY187" fmla="*/ 13475369 h 15135727"/>
              <a:gd name="connsiteX188" fmla="*/ 2550695 w 8085221"/>
              <a:gd name="connsiteY188" fmla="*/ 13186611 h 15135727"/>
              <a:gd name="connsiteX189" fmla="*/ 2719137 w 8085221"/>
              <a:gd name="connsiteY189" fmla="*/ 13042232 h 15135727"/>
              <a:gd name="connsiteX190" fmla="*/ 2791327 w 8085221"/>
              <a:gd name="connsiteY190" fmla="*/ 12945979 h 15135727"/>
              <a:gd name="connsiteX191" fmla="*/ 3031958 w 8085221"/>
              <a:gd name="connsiteY191" fmla="*/ 13090358 h 15135727"/>
              <a:gd name="connsiteX192" fmla="*/ 3056021 w 8085221"/>
              <a:gd name="connsiteY192" fmla="*/ 12753474 h 15135727"/>
              <a:gd name="connsiteX193" fmla="*/ 2887579 w 8085221"/>
              <a:gd name="connsiteY193" fmla="*/ 12777537 h 15135727"/>
              <a:gd name="connsiteX194" fmla="*/ 2815390 w 8085221"/>
              <a:gd name="connsiteY194" fmla="*/ 12777537 h 15135727"/>
              <a:gd name="connsiteX195" fmla="*/ 3176337 w 8085221"/>
              <a:gd name="connsiteY195" fmla="*/ 12368464 h 15135727"/>
              <a:gd name="connsiteX196" fmla="*/ 3104148 w 8085221"/>
              <a:gd name="connsiteY196" fmla="*/ 12320337 h 15135727"/>
              <a:gd name="connsiteX197" fmla="*/ 3104148 w 8085221"/>
              <a:gd name="connsiteY197" fmla="*/ 12320337 h 15135727"/>
              <a:gd name="connsiteX198" fmla="*/ 3007895 w 8085221"/>
              <a:gd name="connsiteY198" fmla="*/ 12079706 h 15135727"/>
              <a:gd name="connsiteX199" fmla="*/ 2911642 w 8085221"/>
              <a:gd name="connsiteY199" fmla="*/ 11935327 h 15135727"/>
              <a:gd name="connsiteX200" fmla="*/ 2863516 w 8085221"/>
              <a:gd name="connsiteY200" fmla="*/ 11694695 h 15135727"/>
              <a:gd name="connsiteX201" fmla="*/ 2911642 w 8085221"/>
              <a:gd name="connsiteY201" fmla="*/ 11454064 h 15135727"/>
              <a:gd name="connsiteX202" fmla="*/ 3056021 w 8085221"/>
              <a:gd name="connsiteY202" fmla="*/ 11454064 h 15135727"/>
              <a:gd name="connsiteX203" fmla="*/ 2983832 w 8085221"/>
              <a:gd name="connsiteY203" fmla="*/ 11381874 h 15135727"/>
              <a:gd name="connsiteX204" fmla="*/ 3031958 w 8085221"/>
              <a:gd name="connsiteY204" fmla="*/ 11285621 h 15135727"/>
              <a:gd name="connsiteX205" fmla="*/ 3007895 w 8085221"/>
              <a:gd name="connsiteY205" fmla="*/ 11189369 h 15135727"/>
              <a:gd name="connsiteX206" fmla="*/ 2887579 w 8085221"/>
              <a:gd name="connsiteY206" fmla="*/ 11141242 h 15135727"/>
              <a:gd name="connsiteX207" fmla="*/ 2887579 w 8085221"/>
              <a:gd name="connsiteY207" fmla="*/ 10972800 h 15135727"/>
              <a:gd name="connsiteX208" fmla="*/ 2887579 w 8085221"/>
              <a:gd name="connsiteY208" fmla="*/ 10924674 h 15135727"/>
              <a:gd name="connsiteX209" fmla="*/ 2767264 w 8085221"/>
              <a:gd name="connsiteY209" fmla="*/ 11020927 h 15135727"/>
              <a:gd name="connsiteX210" fmla="*/ 2743200 w 8085221"/>
              <a:gd name="connsiteY210" fmla="*/ 10924674 h 15135727"/>
              <a:gd name="connsiteX211" fmla="*/ 2550695 w 8085221"/>
              <a:gd name="connsiteY211" fmla="*/ 11020927 h 15135727"/>
              <a:gd name="connsiteX212" fmla="*/ 2526632 w 8085221"/>
              <a:gd name="connsiteY212" fmla="*/ 11117179 h 15135727"/>
              <a:gd name="connsiteX213" fmla="*/ 2334127 w 8085221"/>
              <a:gd name="connsiteY213" fmla="*/ 10996864 h 15135727"/>
              <a:gd name="connsiteX214" fmla="*/ 2358190 w 8085221"/>
              <a:gd name="connsiteY214" fmla="*/ 10732169 h 15135727"/>
              <a:gd name="connsiteX215" fmla="*/ 2334127 w 8085221"/>
              <a:gd name="connsiteY215" fmla="*/ 10587790 h 15135727"/>
              <a:gd name="connsiteX216" fmla="*/ 2406316 w 8085221"/>
              <a:gd name="connsiteY216" fmla="*/ 10491537 h 15135727"/>
              <a:gd name="connsiteX217" fmla="*/ 2598821 w 8085221"/>
              <a:gd name="connsiteY217" fmla="*/ 10684042 h 15135727"/>
              <a:gd name="connsiteX218" fmla="*/ 2767264 w 8085221"/>
              <a:gd name="connsiteY218" fmla="*/ 10684042 h 15135727"/>
              <a:gd name="connsiteX219" fmla="*/ 2646948 w 8085221"/>
              <a:gd name="connsiteY219" fmla="*/ 10515600 h 15135727"/>
              <a:gd name="connsiteX220" fmla="*/ 2815390 w 8085221"/>
              <a:gd name="connsiteY220" fmla="*/ 10395285 h 15135727"/>
              <a:gd name="connsiteX221" fmla="*/ 3080085 w 8085221"/>
              <a:gd name="connsiteY221" fmla="*/ 10419348 h 15135727"/>
              <a:gd name="connsiteX222" fmla="*/ 3248527 w 8085221"/>
              <a:gd name="connsiteY222" fmla="*/ 10539664 h 15135727"/>
              <a:gd name="connsiteX223" fmla="*/ 3320716 w 8085221"/>
              <a:gd name="connsiteY223" fmla="*/ 10659979 h 15135727"/>
              <a:gd name="connsiteX224" fmla="*/ 3465095 w 8085221"/>
              <a:gd name="connsiteY224" fmla="*/ 10659979 h 15135727"/>
              <a:gd name="connsiteX225" fmla="*/ 3441032 w 8085221"/>
              <a:gd name="connsiteY225" fmla="*/ 10491537 h 15135727"/>
              <a:gd name="connsiteX226" fmla="*/ 3392906 w 8085221"/>
              <a:gd name="connsiteY226" fmla="*/ 10250906 h 15135727"/>
              <a:gd name="connsiteX227" fmla="*/ 3152274 w 8085221"/>
              <a:gd name="connsiteY227" fmla="*/ 10250906 h 15135727"/>
              <a:gd name="connsiteX228" fmla="*/ 3176337 w 8085221"/>
              <a:gd name="connsiteY228" fmla="*/ 10178716 h 15135727"/>
              <a:gd name="connsiteX229" fmla="*/ 3104148 w 8085221"/>
              <a:gd name="connsiteY229" fmla="*/ 10154653 h 15135727"/>
              <a:gd name="connsiteX230" fmla="*/ 3007895 w 8085221"/>
              <a:gd name="connsiteY230" fmla="*/ 9962148 h 15135727"/>
              <a:gd name="connsiteX231" fmla="*/ 3176337 w 8085221"/>
              <a:gd name="connsiteY231" fmla="*/ 9889958 h 15135727"/>
              <a:gd name="connsiteX232" fmla="*/ 2959769 w 8085221"/>
              <a:gd name="connsiteY232" fmla="*/ 9504948 h 15135727"/>
              <a:gd name="connsiteX233" fmla="*/ 2791327 w 8085221"/>
              <a:gd name="connsiteY233" fmla="*/ 9456821 h 15135727"/>
              <a:gd name="connsiteX234" fmla="*/ 2574758 w 8085221"/>
              <a:gd name="connsiteY234" fmla="*/ 9336506 h 15135727"/>
              <a:gd name="connsiteX235" fmla="*/ 2550695 w 8085221"/>
              <a:gd name="connsiteY235" fmla="*/ 9071811 h 15135727"/>
              <a:gd name="connsiteX236" fmla="*/ 2695074 w 8085221"/>
              <a:gd name="connsiteY236" fmla="*/ 8999621 h 15135727"/>
              <a:gd name="connsiteX237" fmla="*/ 2622885 w 8085221"/>
              <a:gd name="connsiteY237" fmla="*/ 8975558 h 15135727"/>
              <a:gd name="connsiteX238" fmla="*/ 2430379 w 8085221"/>
              <a:gd name="connsiteY238" fmla="*/ 8999621 h 15135727"/>
              <a:gd name="connsiteX239" fmla="*/ 2261937 w 8085221"/>
              <a:gd name="connsiteY239" fmla="*/ 9168064 h 15135727"/>
              <a:gd name="connsiteX240" fmla="*/ 2237874 w 8085221"/>
              <a:gd name="connsiteY240" fmla="*/ 8999621 h 15135727"/>
              <a:gd name="connsiteX241" fmla="*/ 2117558 w 8085221"/>
              <a:gd name="connsiteY241" fmla="*/ 8975558 h 15135727"/>
              <a:gd name="connsiteX242" fmla="*/ 2045369 w 8085221"/>
              <a:gd name="connsiteY242" fmla="*/ 8783053 h 15135727"/>
              <a:gd name="connsiteX243" fmla="*/ 1852864 w 8085221"/>
              <a:gd name="connsiteY243" fmla="*/ 8758990 h 15135727"/>
              <a:gd name="connsiteX244" fmla="*/ 1636295 w 8085221"/>
              <a:gd name="connsiteY244" fmla="*/ 8927432 h 15135727"/>
              <a:gd name="connsiteX245" fmla="*/ 1588169 w 8085221"/>
              <a:gd name="connsiteY245" fmla="*/ 9023685 h 15135727"/>
              <a:gd name="connsiteX246" fmla="*/ 1515979 w 8085221"/>
              <a:gd name="connsiteY246" fmla="*/ 8879306 h 15135727"/>
              <a:gd name="connsiteX247" fmla="*/ 1347537 w 8085221"/>
              <a:gd name="connsiteY247" fmla="*/ 8879306 h 15135727"/>
              <a:gd name="connsiteX248" fmla="*/ 1347537 w 8085221"/>
              <a:gd name="connsiteY248" fmla="*/ 8710864 h 15135727"/>
              <a:gd name="connsiteX249" fmla="*/ 1106906 w 8085221"/>
              <a:gd name="connsiteY249" fmla="*/ 8783053 h 15135727"/>
              <a:gd name="connsiteX250" fmla="*/ 890337 w 8085221"/>
              <a:gd name="connsiteY250" fmla="*/ 8686800 h 15135727"/>
              <a:gd name="connsiteX251" fmla="*/ 649706 w 8085221"/>
              <a:gd name="connsiteY251" fmla="*/ 8662737 h 15135727"/>
              <a:gd name="connsiteX252" fmla="*/ 385011 w 8085221"/>
              <a:gd name="connsiteY252" fmla="*/ 8566485 h 15135727"/>
              <a:gd name="connsiteX253" fmla="*/ 577516 w 8085221"/>
              <a:gd name="connsiteY253" fmla="*/ 8373979 h 15135727"/>
              <a:gd name="connsiteX254" fmla="*/ 794085 w 8085221"/>
              <a:gd name="connsiteY254" fmla="*/ 8301790 h 15135727"/>
              <a:gd name="connsiteX255" fmla="*/ 745958 w 8085221"/>
              <a:gd name="connsiteY255" fmla="*/ 8133348 h 15135727"/>
              <a:gd name="connsiteX256" fmla="*/ 818148 w 8085221"/>
              <a:gd name="connsiteY256" fmla="*/ 7820527 h 15135727"/>
              <a:gd name="connsiteX257" fmla="*/ 697832 w 8085221"/>
              <a:gd name="connsiteY257" fmla="*/ 7820527 h 15135727"/>
              <a:gd name="connsiteX258" fmla="*/ 625642 w 8085221"/>
              <a:gd name="connsiteY258" fmla="*/ 7916779 h 15135727"/>
              <a:gd name="connsiteX259" fmla="*/ 457200 w 8085221"/>
              <a:gd name="connsiteY259" fmla="*/ 7820527 h 15135727"/>
              <a:gd name="connsiteX260" fmla="*/ 529390 w 8085221"/>
              <a:gd name="connsiteY260" fmla="*/ 7700211 h 15135727"/>
              <a:gd name="connsiteX261" fmla="*/ 938464 w 8085221"/>
              <a:gd name="connsiteY261" fmla="*/ 7676148 h 15135727"/>
              <a:gd name="connsiteX262" fmla="*/ 1058779 w 8085221"/>
              <a:gd name="connsiteY262" fmla="*/ 7459579 h 15135727"/>
              <a:gd name="connsiteX263" fmla="*/ 1203158 w 8085221"/>
              <a:gd name="connsiteY263" fmla="*/ 7603958 h 15135727"/>
              <a:gd name="connsiteX264" fmla="*/ 1299411 w 8085221"/>
              <a:gd name="connsiteY264" fmla="*/ 7555832 h 15135727"/>
              <a:gd name="connsiteX265" fmla="*/ 1443790 w 8085221"/>
              <a:gd name="connsiteY265" fmla="*/ 7507706 h 15135727"/>
              <a:gd name="connsiteX266" fmla="*/ 1684421 w 8085221"/>
              <a:gd name="connsiteY266" fmla="*/ 7603958 h 15135727"/>
              <a:gd name="connsiteX267" fmla="*/ 1684421 w 8085221"/>
              <a:gd name="connsiteY267" fmla="*/ 7603958 h 15135727"/>
              <a:gd name="connsiteX268" fmla="*/ 1540042 w 8085221"/>
              <a:gd name="connsiteY268" fmla="*/ 7363327 h 15135727"/>
              <a:gd name="connsiteX269" fmla="*/ 1299411 w 8085221"/>
              <a:gd name="connsiteY269" fmla="*/ 7315200 h 15135727"/>
              <a:gd name="connsiteX270" fmla="*/ 1130969 w 8085221"/>
              <a:gd name="connsiteY270" fmla="*/ 7339264 h 15135727"/>
              <a:gd name="connsiteX271" fmla="*/ 1034716 w 8085221"/>
              <a:gd name="connsiteY271" fmla="*/ 7315200 h 15135727"/>
              <a:gd name="connsiteX272" fmla="*/ 1155032 w 8085221"/>
              <a:gd name="connsiteY272" fmla="*/ 7050506 h 15135727"/>
              <a:gd name="connsiteX273" fmla="*/ 1155032 w 8085221"/>
              <a:gd name="connsiteY273" fmla="*/ 6930190 h 15135727"/>
              <a:gd name="connsiteX274" fmla="*/ 1155032 w 8085221"/>
              <a:gd name="connsiteY274" fmla="*/ 6761748 h 15135727"/>
              <a:gd name="connsiteX275" fmla="*/ 1203158 w 8085221"/>
              <a:gd name="connsiteY275" fmla="*/ 6617369 h 15135727"/>
              <a:gd name="connsiteX276" fmla="*/ 1371600 w 8085221"/>
              <a:gd name="connsiteY276" fmla="*/ 6472990 h 15135727"/>
              <a:gd name="connsiteX277" fmla="*/ 1443790 w 8085221"/>
              <a:gd name="connsiteY277" fmla="*/ 6328611 h 15135727"/>
              <a:gd name="connsiteX278" fmla="*/ 1419727 w 8085221"/>
              <a:gd name="connsiteY278" fmla="*/ 6208295 h 15135727"/>
              <a:gd name="connsiteX279" fmla="*/ 1275348 w 8085221"/>
              <a:gd name="connsiteY279" fmla="*/ 6304548 h 15135727"/>
              <a:gd name="connsiteX280" fmla="*/ 1323474 w 8085221"/>
              <a:gd name="connsiteY280" fmla="*/ 6015790 h 15135727"/>
              <a:gd name="connsiteX281" fmla="*/ 1540042 w 8085221"/>
              <a:gd name="connsiteY281" fmla="*/ 5871411 h 15135727"/>
              <a:gd name="connsiteX282" fmla="*/ 1540042 w 8085221"/>
              <a:gd name="connsiteY282" fmla="*/ 5751095 h 15135727"/>
              <a:gd name="connsiteX283" fmla="*/ 1395664 w 8085221"/>
              <a:gd name="connsiteY283" fmla="*/ 5799221 h 15135727"/>
              <a:gd name="connsiteX284" fmla="*/ 1179095 w 8085221"/>
              <a:gd name="connsiteY284" fmla="*/ 5799221 h 15135727"/>
              <a:gd name="connsiteX285" fmla="*/ 890337 w 8085221"/>
              <a:gd name="connsiteY285" fmla="*/ 5775158 h 15135727"/>
              <a:gd name="connsiteX286" fmla="*/ 697832 w 8085221"/>
              <a:gd name="connsiteY286" fmla="*/ 5606716 h 15135727"/>
              <a:gd name="connsiteX287" fmla="*/ 577516 w 8085221"/>
              <a:gd name="connsiteY287" fmla="*/ 5582653 h 15135727"/>
              <a:gd name="connsiteX288" fmla="*/ 697832 w 8085221"/>
              <a:gd name="connsiteY288" fmla="*/ 5775158 h 15135727"/>
              <a:gd name="connsiteX289" fmla="*/ 409074 w 8085221"/>
              <a:gd name="connsiteY289" fmla="*/ 5799221 h 15135727"/>
              <a:gd name="connsiteX290" fmla="*/ 168442 w 8085221"/>
              <a:gd name="connsiteY290" fmla="*/ 5702969 h 15135727"/>
              <a:gd name="connsiteX291" fmla="*/ 264695 w 8085221"/>
              <a:gd name="connsiteY291" fmla="*/ 5558590 h 15135727"/>
              <a:gd name="connsiteX292" fmla="*/ 144379 w 8085221"/>
              <a:gd name="connsiteY292" fmla="*/ 5510464 h 15135727"/>
              <a:gd name="connsiteX293" fmla="*/ 0 w 8085221"/>
              <a:gd name="connsiteY293" fmla="*/ 5462337 h 15135727"/>
              <a:gd name="connsiteX294" fmla="*/ 96253 w 8085221"/>
              <a:gd name="connsiteY294" fmla="*/ 5245769 h 15135727"/>
              <a:gd name="connsiteX295" fmla="*/ 120316 w 8085221"/>
              <a:gd name="connsiteY295" fmla="*/ 4981074 h 15135727"/>
              <a:gd name="connsiteX0" fmla="*/ 96253 w 8085221"/>
              <a:gd name="connsiteY0" fmla="*/ 5245769 h 15135727"/>
              <a:gd name="connsiteX1" fmla="*/ 144379 w 8085221"/>
              <a:gd name="connsiteY1" fmla="*/ 4981074 h 15135727"/>
              <a:gd name="connsiteX2" fmla="*/ 240632 w 8085221"/>
              <a:gd name="connsiteY2" fmla="*/ 4668253 h 15135727"/>
              <a:gd name="connsiteX3" fmla="*/ 553453 w 8085221"/>
              <a:gd name="connsiteY3" fmla="*/ 4692316 h 15135727"/>
              <a:gd name="connsiteX4" fmla="*/ 649706 w 8085221"/>
              <a:gd name="connsiteY4" fmla="*/ 4427621 h 15135727"/>
              <a:gd name="connsiteX5" fmla="*/ 649706 w 8085221"/>
              <a:gd name="connsiteY5" fmla="*/ 4427621 h 15135727"/>
              <a:gd name="connsiteX6" fmla="*/ 938464 w 8085221"/>
              <a:gd name="connsiteY6" fmla="*/ 4283242 h 15135727"/>
              <a:gd name="connsiteX7" fmla="*/ 1395664 w 8085221"/>
              <a:gd name="connsiteY7" fmla="*/ 4162927 h 15135727"/>
              <a:gd name="connsiteX8" fmla="*/ 1564106 w 8085221"/>
              <a:gd name="connsiteY8" fmla="*/ 3994485 h 15135727"/>
              <a:gd name="connsiteX9" fmla="*/ 1708485 w 8085221"/>
              <a:gd name="connsiteY9" fmla="*/ 3826042 h 15135727"/>
              <a:gd name="connsiteX10" fmla="*/ 1925053 w 8085221"/>
              <a:gd name="connsiteY10" fmla="*/ 3777916 h 15135727"/>
              <a:gd name="connsiteX11" fmla="*/ 2141621 w 8085221"/>
              <a:gd name="connsiteY11" fmla="*/ 3585411 h 15135727"/>
              <a:gd name="connsiteX12" fmla="*/ 2141621 w 8085221"/>
              <a:gd name="connsiteY12" fmla="*/ 3585411 h 15135727"/>
              <a:gd name="connsiteX13" fmla="*/ 2286000 w 8085221"/>
              <a:gd name="connsiteY13" fmla="*/ 3489158 h 15135727"/>
              <a:gd name="connsiteX14" fmla="*/ 2310064 w 8085221"/>
              <a:gd name="connsiteY14" fmla="*/ 3007895 h 15135727"/>
              <a:gd name="connsiteX15" fmla="*/ 2695074 w 8085221"/>
              <a:gd name="connsiteY15" fmla="*/ 2911642 h 15135727"/>
              <a:gd name="connsiteX16" fmla="*/ 2839453 w 8085221"/>
              <a:gd name="connsiteY16" fmla="*/ 2526632 h 15135727"/>
              <a:gd name="connsiteX17" fmla="*/ 3200400 w 8085221"/>
              <a:gd name="connsiteY17" fmla="*/ 2358190 h 15135727"/>
              <a:gd name="connsiteX18" fmla="*/ 3441032 w 8085221"/>
              <a:gd name="connsiteY18" fmla="*/ 2237874 h 15135727"/>
              <a:gd name="connsiteX19" fmla="*/ 3561348 w 8085221"/>
              <a:gd name="connsiteY19" fmla="*/ 2526632 h 15135727"/>
              <a:gd name="connsiteX20" fmla="*/ 3801979 w 8085221"/>
              <a:gd name="connsiteY20" fmla="*/ 2622885 h 15135727"/>
              <a:gd name="connsiteX21" fmla="*/ 3946358 w 8085221"/>
              <a:gd name="connsiteY21" fmla="*/ 2550695 h 15135727"/>
              <a:gd name="connsiteX22" fmla="*/ 4018548 w 8085221"/>
              <a:gd name="connsiteY22" fmla="*/ 2598821 h 15135727"/>
              <a:gd name="connsiteX23" fmla="*/ 4138864 w 8085221"/>
              <a:gd name="connsiteY23" fmla="*/ 2574758 h 15135727"/>
              <a:gd name="connsiteX24" fmla="*/ 4307306 w 8085221"/>
              <a:gd name="connsiteY24" fmla="*/ 2671011 h 15135727"/>
              <a:gd name="connsiteX25" fmla="*/ 4427621 w 8085221"/>
              <a:gd name="connsiteY25" fmla="*/ 2622885 h 15135727"/>
              <a:gd name="connsiteX26" fmla="*/ 4668253 w 8085221"/>
              <a:gd name="connsiteY26" fmla="*/ 2743200 h 15135727"/>
              <a:gd name="connsiteX27" fmla="*/ 4788569 w 8085221"/>
              <a:gd name="connsiteY27" fmla="*/ 2815390 h 15135727"/>
              <a:gd name="connsiteX28" fmla="*/ 4957011 w 8085221"/>
              <a:gd name="connsiteY28" fmla="*/ 2719137 h 15135727"/>
              <a:gd name="connsiteX29" fmla="*/ 4981074 w 8085221"/>
              <a:gd name="connsiteY29" fmla="*/ 2382253 h 15135727"/>
              <a:gd name="connsiteX30" fmla="*/ 4981074 w 8085221"/>
              <a:gd name="connsiteY30" fmla="*/ 2382253 h 15135727"/>
              <a:gd name="connsiteX31" fmla="*/ 4884821 w 8085221"/>
              <a:gd name="connsiteY31" fmla="*/ 2093495 h 15135727"/>
              <a:gd name="connsiteX32" fmla="*/ 4764506 w 8085221"/>
              <a:gd name="connsiteY32" fmla="*/ 1900990 h 15135727"/>
              <a:gd name="connsiteX33" fmla="*/ 4764506 w 8085221"/>
              <a:gd name="connsiteY33" fmla="*/ 1804737 h 15135727"/>
              <a:gd name="connsiteX34" fmla="*/ 4957011 w 8085221"/>
              <a:gd name="connsiteY34" fmla="*/ 1564106 h 15135727"/>
              <a:gd name="connsiteX35" fmla="*/ 5221706 w 8085221"/>
              <a:gd name="connsiteY35" fmla="*/ 1588169 h 15135727"/>
              <a:gd name="connsiteX36" fmla="*/ 5486400 w 8085221"/>
              <a:gd name="connsiteY36" fmla="*/ 1684421 h 15135727"/>
              <a:gd name="connsiteX37" fmla="*/ 5799221 w 8085221"/>
              <a:gd name="connsiteY37" fmla="*/ 1684421 h 15135727"/>
              <a:gd name="connsiteX38" fmla="*/ 5871411 w 8085221"/>
              <a:gd name="connsiteY38" fmla="*/ 1443790 h 15135727"/>
              <a:gd name="connsiteX39" fmla="*/ 6087979 w 8085221"/>
              <a:gd name="connsiteY39" fmla="*/ 1395664 h 15135727"/>
              <a:gd name="connsiteX40" fmla="*/ 6087979 w 8085221"/>
              <a:gd name="connsiteY40" fmla="*/ 1082842 h 15135727"/>
              <a:gd name="connsiteX41" fmla="*/ 6424864 w 8085221"/>
              <a:gd name="connsiteY41" fmla="*/ 1058779 h 15135727"/>
              <a:gd name="connsiteX42" fmla="*/ 6665495 w 8085221"/>
              <a:gd name="connsiteY42" fmla="*/ 721895 h 15135727"/>
              <a:gd name="connsiteX43" fmla="*/ 6761748 w 8085221"/>
              <a:gd name="connsiteY43" fmla="*/ 649706 h 15135727"/>
              <a:gd name="connsiteX44" fmla="*/ 6737685 w 8085221"/>
              <a:gd name="connsiteY44" fmla="*/ 505327 h 15135727"/>
              <a:gd name="connsiteX45" fmla="*/ 6858000 w 8085221"/>
              <a:gd name="connsiteY45" fmla="*/ 360948 h 15135727"/>
              <a:gd name="connsiteX46" fmla="*/ 6761748 w 8085221"/>
              <a:gd name="connsiteY46" fmla="*/ 120316 h 15135727"/>
              <a:gd name="connsiteX47" fmla="*/ 7194885 w 8085221"/>
              <a:gd name="connsiteY47" fmla="*/ 0 h 15135727"/>
              <a:gd name="connsiteX48" fmla="*/ 7267074 w 8085221"/>
              <a:gd name="connsiteY48" fmla="*/ 120316 h 15135727"/>
              <a:gd name="connsiteX49" fmla="*/ 7267074 w 8085221"/>
              <a:gd name="connsiteY49" fmla="*/ 120316 h 15135727"/>
              <a:gd name="connsiteX50" fmla="*/ 7339264 w 8085221"/>
              <a:gd name="connsiteY50" fmla="*/ 360948 h 15135727"/>
              <a:gd name="connsiteX51" fmla="*/ 7628021 w 8085221"/>
              <a:gd name="connsiteY51" fmla="*/ 433137 h 15135727"/>
              <a:gd name="connsiteX52" fmla="*/ 7796464 w 8085221"/>
              <a:gd name="connsiteY52" fmla="*/ 649706 h 15135727"/>
              <a:gd name="connsiteX53" fmla="*/ 8085221 w 8085221"/>
              <a:gd name="connsiteY53" fmla="*/ 914400 h 15135727"/>
              <a:gd name="connsiteX54" fmla="*/ 7988969 w 8085221"/>
              <a:gd name="connsiteY54" fmla="*/ 1203158 h 15135727"/>
              <a:gd name="connsiteX55" fmla="*/ 7844590 w 8085221"/>
              <a:gd name="connsiteY55" fmla="*/ 1058779 h 15135727"/>
              <a:gd name="connsiteX56" fmla="*/ 7483642 w 8085221"/>
              <a:gd name="connsiteY56" fmla="*/ 1371600 h 15135727"/>
              <a:gd name="connsiteX57" fmla="*/ 7267074 w 8085221"/>
              <a:gd name="connsiteY57" fmla="*/ 1395664 h 15135727"/>
              <a:gd name="connsiteX58" fmla="*/ 7243011 w 8085221"/>
              <a:gd name="connsiteY58" fmla="*/ 1588169 h 15135727"/>
              <a:gd name="connsiteX59" fmla="*/ 6978316 w 8085221"/>
              <a:gd name="connsiteY59" fmla="*/ 1732548 h 15135727"/>
              <a:gd name="connsiteX60" fmla="*/ 6737685 w 8085221"/>
              <a:gd name="connsiteY60" fmla="*/ 2093495 h 15135727"/>
              <a:gd name="connsiteX61" fmla="*/ 6737685 w 8085221"/>
              <a:gd name="connsiteY61" fmla="*/ 2382253 h 15135727"/>
              <a:gd name="connsiteX62" fmla="*/ 6665495 w 8085221"/>
              <a:gd name="connsiteY62" fmla="*/ 2430379 h 15135727"/>
              <a:gd name="connsiteX63" fmla="*/ 6906127 w 8085221"/>
              <a:gd name="connsiteY63" fmla="*/ 2646948 h 15135727"/>
              <a:gd name="connsiteX64" fmla="*/ 6906127 w 8085221"/>
              <a:gd name="connsiteY64" fmla="*/ 2983832 h 15135727"/>
              <a:gd name="connsiteX65" fmla="*/ 6906127 w 8085221"/>
              <a:gd name="connsiteY65" fmla="*/ 3104148 h 15135727"/>
              <a:gd name="connsiteX66" fmla="*/ 6833937 w 8085221"/>
              <a:gd name="connsiteY66" fmla="*/ 3368842 h 15135727"/>
              <a:gd name="connsiteX67" fmla="*/ 6906127 w 8085221"/>
              <a:gd name="connsiteY67" fmla="*/ 3489158 h 15135727"/>
              <a:gd name="connsiteX68" fmla="*/ 6641432 w 8085221"/>
              <a:gd name="connsiteY68" fmla="*/ 3705727 h 15135727"/>
              <a:gd name="connsiteX69" fmla="*/ 6737685 w 8085221"/>
              <a:gd name="connsiteY69" fmla="*/ 3729790 h 15135727"/>
              <a:gd name="connsiteX70" fmla="*/ 6545179 w 8085221"/>
              <a:gd name="connsiteY70" fmla="*/ 3826042 h 15135727"/>
              <a:gd name="connsiteX71" fmla="*/ 6328611 w 8085221"/>
              <a:gd name="connsiteY71" fmla="*/ 3753853 h 15135727"/>
              <a:gd name="connsiteX72" fmla="*/ 6184232 w 8085221"/>
              <a:gd name="connsiteY72" fmla="*/ 3850106 h 15135727"/>
              <a:gd name="connsiteX73" fmla="*/ 6184232 w 8085221"/>
              <a:gd name="connsiteY73" fmla="*/ 3946358 h 15135727"/>
              <a:gd name="connsiteX74" fmla="*/ 6136106 w 8085221"/>
              <a:gd name="connsiteY74" fmla="*/ 4235116 h 15135727"/>
              <a:gd name="connsiteX75" fmla="*/ 5919537 w 8085221"/>
              <a:gd name="connsiteY75" fmla="*/ 4403558 h 15135727"/>
              <a:gd name="connsiteX76" fmla="*/ 5775158 w 8085221"/>
              <a:gd name="connsiteY76" fmla="*/ 4451685 h 15135727"/>
              <a:gd name="connsiteX77" fmla="*/ 5630779 w 8085221"/>
              <a:gd name="connsiteY77" fmla="*/ 4547937 h 15135727"/>
              <a:gd name="connsiteX78" fmla="*/ 5510464 w 8085221"/>
              <a:gd name="connsiteY78" fmla="*/ 4620127 h 15135727"/>
              <a:gd name="connsiteX79" fmla="*/ 5510464 w 8085221"/>
              <a:gd name="connsiteY79" fmla="*/ 4812632 h 15135727"/>
              <a:gd name="connsiteX80" fmla="*/ 5317958 w 8085221"/>
              <a:gd name="connsiteY80" fmla="*/ 4981074 h 15135727"/>
              <a:gd name="connsiteX81" fmla="*/ 5005137 w 8085221"/>
              <a:gd name="connsiteY81" fmla="*/ 5149516 h 15135727"/>
              <a:gd name="connsiteX82" fmla="*/ 4692316 w 8085221"/>
              <a:gd name="connsiteY82" fmla="*/ 5149516 h 15135727"/>
              <a:gd name="connsiteX83" fmla="*/ 4523874 w 8085221"/>
              <a:gd name="connsiteY83" fmla="*/ 5366085 h 15135727"/>
              <a:gd name="connsiteX84" fmla="*/ 4211053 w 8085221"/>
              <a:gd name="connsiteY84" fmla="*/ 5414211 h 15135727"/>
              <a:gd name="connsiteX85" fmla="*/ 4114800 w 8085221"/>
              <a:gd name="connsiteY85" fmla="*/ 5390148 h 15135727"/>
              <a:gd name="connsiteX86" fmla="*/ 4018548 w 8085221"/>
              <a:gd name="connsiteY86" fmla="*/ 5630779 h 15135727"/>
              <a:gd name="connsiteX87" fmla="*/ 4090737 w 8085221"/>
              <a:gd name="connsiteY87" fmla="*/ 5871411 h 15135727"/>
              <a:gd name="connsiteX88" fmla="*/ 4090737 w 8085221"/>
              <a:gd name="connsiteY88" fmla="*/ 6184232 h 15135727"/>
              <a:gd name="connsiteX89" fmla="*/ 4186990 w 8085221"/>
              <a:gd name="connsiteY89" fmla="*/ 6472990 h 15135727"/>
              <a:gd name="connsiteX90" fmla="*/ 4042611 w 8085221"/>
              <a:gd name="connsiteY90" fmla="*/ 6352674 h 15135727"/>
              <a:gd name="connsiteX91" fmla="*/ 3946358 w 8085221"/>
              <a:gd name="connsiteY91" fmla="*/ 6376737 h 15135727"/>
              <a:gd name="connsiteX92" fmla="*/ 4114800 w 8085221"/>
              <a:gd name="connsiteY92" fmla="*/ 6641432 h 15135727"/>
              <a:gd name="connsiteX93" fmla="*/ 4451685 w 8085221"/>
              <a:gd name="connsiteY93" fmla="*/ 6737685 h 15135727"/>
              <a:gd name="connsiteX94" fmla="*/ 4620127 w 8085221"/>
              <a:gd name="connsiteY94" fmla="*/ 6978316 h 15135727"/>
              <a:gd name="connsiteX95" fmla="*/ 4740442 w 8085221"/>
              <a:gd name="connsiteY95" fmla="*/ 7170821 h 15135727"/>
              <a:gd name="connsiteX96" fmla="*/ 5077327 w 8085221"/>
              <a:gd name="connsiteY96" fmla="*/ 7387390 h 15135727"/>
              <a:gd name="connsiteX97" fmla="*/ 5125453 w 8085221"/>
              <a:gd name="connsiteY97" fmla="*/ 7603958 h 15135727"/>
              <a:gd name="connsiteX98" fmla="*/ 5197642 w 8085221"/>
              <a:gd name="connsiteY98" fmla="*/ 7796464 h 15135727"/>
              <a:gd name="connsiteX99" fmla="*/ 5486400 w 8085221"/>
              <a:gd name="connsiteY99" fmla="*/ 7964906 h 15135727"/>
              <a:gd name="connsiteX100" fmla="*/ 5486400 w 8085221"/>
              <a:gd name="connsiteY100" fmla="*/ 8349916 h 15135727"/>
              <a:gd name="connsiteX101" fmla="*/ 5678906 w 8085221"/>
              <a:gd name="connsiteY101" fmla="*/ 8614611 h 15135727"/>
              <a:gd name="connsiteX102" fmla="*/ 5919537 w 8085221"/>
              <a:gd name="connsiteY102" fmla="*/ 9071811 h 15135727"/>
              <a:gd name="connsiteX103" fmla="*/ 6160169 w 8085221"/>
              <a:gd name="connsiteY103" fmla="*/ 9336506 h 15135727"/>
              <a:gd name="connsiteX104" fmla="*/ 6280485 w 8085221"/>
              <a:gd name="connsiteY104" fmla="*/ 9601200 h 15135727"/>
              <a:gd name="connsiteX105" fmla="*/ 6400800 w 8085221"/>
              <a:gd name="connsiteY105" fmla="*/ 9793706 h 15135727"/>
              <a:gd name="connsiteX106" fmla="*/ 6569242 w 8085221"/>
              <a:gd name="connsiteY106" fmla="*/ 10058400 h 15135727"/>
              <a:gd name="connsiteX107" fmla="*/ 6713621 w 8085221"/>
              <a:gd name="connsiteY107" fmla="*/ 10106527 h 15135727"/>
              <a:gd name="connsiteX108" fmla="*/ 6545179 w 8085221"/>
              <a:gd name="connsiteY108" fmla="*/ 10202779 h 15135727"/>
              <a:gd name="connsiteX109" fmla="*/ 6569242 w 8085221"/>
              <a:gd name="connsiteY109" fmla="*/ 10443411 h 15135727"/>
              <a:gd name="connsiteX110" fmla="*/ 6593306 w 8085221"/>
              <a:gd name="connsiteY110" fmla="*/ 10708106 h 15135727"/>
              <a:gd name="connsiteX111" fmla="*/ 6761748 w 8085221"/>
              <a:gd name="connsiteY111" fmla="*/ 10924674 h 15135727"/>
              <a:gd name="connsiteX112" fmla="*/ 6641432 w 8085221"/>
              <a:gd name="connsiteY112" fmla="*/ 11093116 h 15135727"/>
              <a:gd name="connsiteX113" fmla="*/ 6713621 w 8085221"/>
              <a:gd name="connsiteY113" fmla="*/ 11261558 h 15135727"/>
              <a:gd name="connsiteX114" fmla="*/ 6737685 w 8085221"/>
              <a:gd name="connsiteY114" fmla="*/ 11526253 h 15135727"/>
              <a:gd name="connsiteX115" fmla="*/ 6617369 w 8085221"/>
              <a:gd name="connsiteY115" fmla="*/ 11839074 h 15135727"/>
              <a:gd name="connsiteX116" fmla="*/ 6617369 w 8085221"/>
              <a:gd name="connsiteY116" fmla="*/ 12031579 h 15135727"/>
              <a:gd name="connsiteX117" fmla="*/ 6641432 w 8085221"/>
              <a:gd name="connsiteY117" fmla="*/ 12127832 h 15135727"/>
              <a:gd name="connsiteX118" fmla="*/ 6761748 w 8085221"/>
              <a:gd name="connsiteY118" fmla="*/ 12031579 h 15135727"/>
              <a:gd name="connsiteX119" fmla="*/ 6761748 w 8085221"/>
              <a:gd name="connsiteY119" fmla="*/ 12296274 h 15135727"/>
              <a:gd name="connsiteX120" fmla="*/ 6689558 w 8085221"/>
              <a:gd name="connsiteY120" fmla="*/ 12512842 h 15135727"/>
              <a:gd name="connsiteX121" fmla="*/ 6785811 w 8085221"/>
              <a:gd name="connsiteY121" fmla="*/ 12777537 h 15135727"/>
              <a:gd name="connsiteX122" fmla="*/ 6569242 w 8085221"/>
              <a:gd name="connsiteY122" fmla="*/ 12873790 h 15135727"/>
              <a:gd name="connsiteX123" fmla="*/ 6545179 w 8085221"/>
              <a:gd name="connsiteY123" fmla="*/ 13090358 h 15135727"/>
              <a:gd name="connsiteX124" fmla="*/ 6448927 w 8085221"/>
              <a:gd name="connsiteY124" fmla="*/ 13355053 h 15135727"/>
              <a:gd name="connsiteX125" fmla="*/ 6256421 w 8085221"/>
              <a:gd name="connsiteY125" fmla="*/ 13571621 h 15135727"/>
              <a:gd name="connsiteX126" fmla="*/ 6087979 w 8085221"/>
              <a:gd name="connsiteY126" fmla="*/ 13667874 h 15135727"/>
              <a:gd name="connsiteX127" fmla="*/ 5943600 w 8085221"/>
              <a:gd name="connsiteY127" fmla="*/ 13716000 h 15135727"/>
              <a:gd name="connsiteX128" fmla="*/ 5702969 w 8085221"/>
              <a:gd name="connsiteY128" fmla="*/ 13667874 h 15135727"/>
              <a:gd name="connsiteX129" fmla="*/ 5582653 w 8085221"/>
              <a:gd name="connsiteY129" fmla="*/ 13691937 h 15135727"/>
              <a:gd name="connsiteX130" fmla="*/ 5727032 w 8085221"/>
              <a:gd name="connsiteY130" fmla="*/ 13836316 h 15135727"/>
              <a:gd name="connsiteX131" fmla="*/ 5582653 w 8085221"/>
              <a:gd name="connsiteY131" fmla="*/ 14052885 h 15135727"/>
              <a:gd name="connsiteX132" fmla="*/ 5462337 w 8085221"/>
              <a:gd name="connsiteY132" fmla="*/ 14149137 h 15135727"/>
              <a:gd name="connsiteX133" fmla="*/ 5342021 w 8085221"/>
              <a:gd name="connsiteY133" fmla="*/ 14004758 h 15135727"/>
              <a:gd name="connsiteX134" fmla="*/ 5245769 w 8085221"/>
              <a:gd name="connsiteY134" fmla="*/ 14004758 h 15135727"/>
              <a:gd name="connsiteX135" fmla="*/ 5245769 w 8085221"/>
              <a:gd name="connsiteY135" fmla="*/ 13956632 h 15135727"/>
              <a:gd name="connsiteX136" fmla="*/ 5101390 w 8085221"/>
              <a:gd name="connsiteY136" fmla="*/ 13956632 h 15135727"/>
              <a:gd name="connsiteX137" fmla="*/ 4981074 w 8085221"/>
              <a:gd name="connsiteY137" fmla="*/ 13860379 h 15135727"/>
              <a:gd name="connsiteX138" fmla="*/ 4740442 w 8085221"/>
              <a:gd name="connsiteY138" fmla="*/ 13908506 h 15135727"/>
              <a:gd name="connsiteX139" fmla="*/ 4475748 w 8085221"/>
              <a:gd name="connsiteY139" fmla="*/ 13956632 h 15135727"/>
              <a:gd name="connsiteX140" fmla="*/ 4379495 w 8085221"/>
              <a:gd name="connsiteY140" fmla="*/ 14028821 h 15135727"/>
              <a:gd name="connsiteX141" fmla="*/ 4403558 w 8085221"/>
              <a:gd name="connsiteY141" fmla="*/ 14197264 h 15135727"/>
              <a:gd name="connsiteX142" fmla="*/ 4572000 w 8085221"/>
              <a:gd name="connsiteY142" fmla="*/ 14149137 h 15135727"/>
              <a:gd name="connsiteX143" fmla="*/ 4523874 w 8085221"/>
              <a:gd name="connsiteY143" fmla="*/ 14558211 h 15135727"/>
              <a:gd name="connsiteX144" fmla="*/ 4403558 w 8085221"/>
              <a:gd name="connsiteY144" fmla="*/ 14437895 h 15135727"/>
              <a:gd name="connsiteX145" fmla="*/ 4403558 w 8085221"/>
              <a:gd name="connsiteY145" fmla="*/ 14437895 h 15135727"/>
              <a:gd name="connsiteX146" fmla="*/ 4283242 w 8085221"/>
              <a:gd name="connsiteY146" fmla="*/ 14245390 h 15135727"/>
              <a:gd name="connsiteX147" fmla="*/ 4235116 w 8085221"/>
              <a:gd name="connsiteY147" fmla="*/ 14341642 h 15135727"/>
              <a:gd name="connsiteX148" fmla="*/ 4162927 w 8085221"/>
              <a:gd name="connsiteY148" fmla="*/ 14389769 h 15135727"/>
              <a:gd name="connsiteX149" fmla="*/ 4162927 w 8085221"/>
              <a:gd name="connsiteY149" fmla="*/ 14389769 h 15135727"/>
              <a:gd name="connsiteX150" fmla="*/ 3922295 w 8085221"/>
              <a:gd name="connsiteY150" fmla="*/ 14245390 h 15135727"/>
              <a:gd name="connsiteX151" fmla="*/ 3801979 w 8085221"/>
              <a:gd name="connsiteY151" fmla="*/ 14293516 h 15135727"/>
              <a:gd name="connsiteX152" fmla="*/ 3681664 w 8085221"/>
              <a:gd name="connsiteY152" fmla="*/ 14389769 h 15135727"/>
              <a:gd name="connsiteX153" fmla="*/ 3657600 w 8085221"/>
              <a:gd name="connsiteY153" fmla="*/ 14654464 h 15135727"/>
              <a:gd name="connsiteX154" fmla="*/ 3513221 w 8085221"/>
              <a:gd name="connsiteY154" fmla="*/ 14726653 h 15135727"/>
              <a:gd name="connsiteX155" fmla="*/ 3513221 w 8085221"/>
              <a:gd name="connsiteY155" fmla="*/ 14871032 h 15135727"/>
              <a:gd name="connsiteX156" fmla="*/ 3633537 w 8085221"/>
              <a:gd name="connsiteY156" fmla="*/ 14967285 h 15135727"/>
              <a:gd name="connsiteX157" fmla="*/ 3609474 w 8085221"/>
              <a:gd name="connsiteY157" fmla="*/ 15087600 h 15135727"/>
              <a:gd name="connsiteX158" fmla="*/ 3441032 w 8085221"/>
              <a:gd name="connsiteY158" fmla="*/ 15039474 h 15135727"/>
              <a:gd name="connsiteX159" fmla="*/ 3272590 w 8085221"/>
              <a:gd name="connsiteY159" fmla="*/ 15063537 h 15135727"/>
              <a:gd name="connsiteX160" fmla="*/ 3248527 w 8085221"/>
              <a:gd name="connsiteY160" fmla="*/ 14895095 h 15135727"/>
              <a:gd name="connsiteX161" fmla="*/ 3128211 w 8085221"/>
              <a:gd name="connsiteY161" fmla="*/ 14919158 h 15135727"/>
              <a:gd name="connsiteX162" fmla="*/ 2959769 w 8085221"/>
              <a:gd name="connsiteY162" fmla="*/ 15135727 h 15135727"/>
              <a:gd name="connsiteX163" fmla="*/ 2935706 w 8085221"/>
              <a:gd name="connsiteY163" fmla="*/ 14895095 h 15135727"/>
              <a:gd name="connsiteX164" fmla="*/ 2791327 w 8085221"/>
              <a:gd name="connsiteY164" fmla="*/ 14943221 h 15135727"/>
              <a:gd name="connsiteX165" fmla="*/ 2671011 w 8085221"/>
              <a:gd name="connsiteY165" fmla="*/ 15039474 h 15135727"/>
              <a:gd name="connsiteX166" fmla="*/ 2430379 w 8085221"/>
              <a:gd name="connsiteY166" fmla="*/ 15087600 h 15135727"/>
              <a:gd name="connsiteX167" fmla="*/ 2237874 w 8085221"/>
              <a:gd name="connsiteY167" fmla="*/ 15039474 h 15135727"/>
              <a:gd name="connsiteX168" fmla="*/ 2622885 w 8085221"/>
              <a:gd name="connsiteY168" fmla="*/ 14846969 h 15135727"/>
              <a:gd name="connsiteX169" fmla="*/ 2887579 w 8085221"/>
              <a:gd name="connsiteY169" fmla="*/ 14774779 h 15135727"/>
              <a:gd name="connsiteX170" fmla="*/ 2839453 w 8085221"/>
              <a:gd name="connsiteY170" fmla="*/ 14582274 h 15135727"/>
              <a:gd name="connsiteX171" fmla="*/ 2935706 w 8085221"/>
              <a:gd name="connsiteY171" fmla="*/ 14510085 h 15135727"/>
              <a:gd name="connsiteX172" fmla="*/ 2935706 w 8085221"/>
              <a:gd name="connsiteY172" fmla="*/ 14510085 h 15135727"/>
              <a:gd name="connsiteX173" fmla="*/ 3080085 w 8085221"/>
              <a:gd name="connsiteY173" fmla="*/ 14413832 h 15135727"/>
              <a:gd name="connsiteX174" fmla="*/ 3152274 w 8085221"/>
              <a:gd name="connsiteY174" fmla="*/ 14341642 h 15135727"/>
              <a:gd name="connsiteX175" fmla="*/ 3080085 w 8085221"/>
              <a:gd name="connsiteY175" fmla="*/ 14269453 h 15135727"/>
              <a:gd name="connsiteX176" fmla="*/ 3152274 w 8085221"/>
              <a:gd name="connsiteY176" fmla="*/ 14197264 h 15135727"/>
              <a:gd name="connsiteX177" fmla="*/ 3152274 w 8085221"/>
              <a:gd name="connsiteY177" fmla="*/ 14052885 h 15135727"/>
              <a:gd name="connsiteX178" fmla="*/ 3080085 w 8085221"/>
              <a:gd name="connsiteY178" fmla="*/ 13980695 h 15135727"/>
              <a:gd name="connsiteX179" fmla="*/ 3056021 w 8085221"/>
              <a:gd name="connsiteY179" fmla="*/ 14076948 h 15135727"/>
              <a:gd name="connsiteX180" fmla="*/ 2935706 w 8085221"/>
              <a:gd name="connsiteY180" fmla="*/ 14076948 h 15135727"/>
              <a:gd name="connsiteX181" fmla="*/ 2863516 w 8085221"/>
              <a:gd name="connsiteY181" fmla="*/ 14125074 h 15135727"/>
              <a:gd name="connsiteX182" fmla="*/ 2719137 w 8085221"/>
              <a:gd name="connsiteY182" fmla="*/ 14197264 h 15135727"/>
              <a:gd name="connsiteX183" fmla="*/ 2646948 w 8085221"/>
              <a:gd name="connsiteY183" fmla="*/ 14197264 h 15135727"/>
              <a:gd name="connsiteX184" fmla="*/ 2598821 w 8085221"/>
              <a:gd name="connsiteY184" fmla="*/ 14125074 h 15135727"/>
              <a:gd name="connsiteX185" fmla="*/ 2430379 w 8085221"/>
              <a:gd name="connsiteY185" fmla="*/ 13836316 h 15135727"/>
              <a:gd name="connsiteX186" fmla="*/ 2646948 w 8085221"/>
              <a:gd name="connsiteY186" fmla="*/ 13812253 h 15135727"/>
              <a:gd name="connsiteX187" fmla="*/ 2502569 w 8085221"/>
              <a:gd name="connsiteY187" fmla="*/ 13475369 h 15135727"/>
              <a:gd name="connsiteX188" fmla="*/ 2550695 w 8085221"/>
              <a:gd name="connsiteY188" fmla="*/ 13186611 h 15135727"/>
              <a:gd name="connsiteX189" fmla="*/ 2719137 w 8085221"/>
              <a:gd name="connsiteY189" fmla="*/ 13042232 h 15135727"/>
              <a:gd name="connsiteX190" fmla="*/ 2791327 w 8085221"/>
              <a:gd name="connsiteY190" fmla="*/ 12945979 h 15135727"/>
              <a:gd name="connsiteX191" fmla="*/ 3031958 w 8085221"/>
              <a:gd name="connsiteY191" fmla="*/ 13090358 h 15135727"/>
              <a:gd name="connsiteX192" fmla="*/ 3056021 w 8085221"/>
              <a:gd name="connsiteY192" fmla="*/ 12753474 h 15135727"/>
              <a:gd name="connsiteX193" fmla="*/ 2887579 w 8085221"/>
              <a:gd name="connsiteY193" fmla="*/ 12777537 h 15135727"/>
              <a:gd name="connsiteX194" fmla="*/ 2815390 w 8085221"/>
              <a:gd name="connsiteY194" fmla="*/ 12777537 h 15135727"/>
              <a:gd name="connsiteX195" fmla="*/ 3176337 w 8085221"/>
              <a:gd name="connsiteY195" fmla="*/ 12368464 h 15135727"/>
              <a:gd name="connsiteX196" fmla="*/ 3104148 w 8085221"/>
              <a:gd name="connsiteY196" fmla="*/ 12320337 h 15135727"/>
              <a:gd name="connsiteX197" fmla="*/ 3104148 w 8085221"/>
              <a:gd name="connsiteY197" fmla="*/ 12320337 h 15135727"/>
              <a:gd name="connsiteX198" fmla="*/ 3007895 w 8085221"/>
              <a:gd name="connsiteY198" fmla="*/ 12079706 h 15135727"/>
              <a:gd name="connsiteX199" fmla="*/ 2911642 w 8085221"/>
              <a:gd name="connsiteY199" fmla="*/ 11935327 h 15135727"/>
              <a:gd name="connsiteX200" fmla="*/ 2863516 w 8085221"/>
              <a:gd name="connsiteY200" fmla="*/ 11694695 h 15135727"/>
              <a:gd name="connsiteX201" fmla="*/ 2911642 w 8085221"/>
              <a:gd name="connsiteY201" fmla="*/ 11454064 h 15135727"/>
              <a:gd name="connsiteX202" fmla="*/ 3056021 w 8085221"/>
              <a:gd name="connsiteY202" fmla="*/ 11454064 h 15135727"/>
              <a:gd name="connsiteX203" fmla="*/ 2983832 w 8085221"/>
              <a:gd name="connsiteY203" fmla="*/ 11381874 h 15135727"/>
              <a:gd name="connsiteX204" fmla="*/ 3031958 w 8085221"/>
              <a:gd name="connsiteY204" fmla="*/ 11285621 h 15135727"/>
              <a:gd name="connsiteX205" fmla="*/ 3007895 w 8085221"/>
              <a:gd name="connsiteY205" fmla="*/ 11189369 h 15135727"/>
              <a:gd name="connsiteX206" fmla="*/ 2887579 w 8085221"/>
              <a:gd name="connsiteY206" fmla="*/ 11141242 h 15135727"/>
              <a:gd name="connsiteX207" fmla="*/ 2887579 w 8085221"/>
              <a:gd name="connsiteY207" fmla="*/ 10972800 h 15135727"/>
              <a:gd name="connsiteX208" fmla="*/ 2887579 w 8085221"/>
              <a:gd name="connsiteY208" fmla="*/ 10924674 h 15135727"/>
              <a:gd name="connsiteX209" fmla="*/ 2767264 w 8085221"/>
              <a:gd name="connsiteY209" fmla="*/ 11020927 h 15135727"/>
              <a:gd name="connsiteX210" fmla="*/ 2743200 w 8085221"/>
              <a:gd name="connsiteY210" fmla="*/ 10924674 h 15135727"/>
              <a:gd name="connsiteX211" fmla="*/ 2550695 w 8085221"/>
              <a:gd name="connsiteY211" fmla="*/ 11020927 h 15135727"/>
              <a:gd name="connsiteX212" fmla="*/ 2526632 w 8085221"/>
              <a:gd name="connsiteY212" fmla="*/ 11117179 h 15135727"/>
              <a:gd name="connsiteX213" fmla="*/ 2334127 w 8085221"/>
              <a:gd name="connsiteY213" fmla="*/ 10996864 h 15135727"/>
              <a:gd name="connsiteX214" fmla="*/ 2358190 w 8085221"/>
              <a:gd name="connsiteY214" fmla="*/ 10732169 h 15135727"/>
              <a:gd name="connsiteX215" fmla="*/ 2334127 w 8085221"/>
              <a:gd name="connsiteY215" fmla="*/ 10587790 h 15135727"/>
              <a:gd name="connsiteX216" fmla="*/ 2406316 w 8085221"/>
              <a:gd name="connsiteY216" fmla="*/ 10491537 h 15135727"/>
              <a:gd name="connsiteX217" fmla="*/ 2598821 w 8085221"/>
              <a:gd name="connsiteY217" fmla="*/ 10684042 h 15135727"/>
              <a:gd name="connsiteX218" fmla="*/ 2767264 w 8085221"/>
              <a:gd name="connsiteY218" fmla="*/ 10684042 h 15135727"/>
              <a:gd name="connsiteX219" fmla="*/ 2646948 w 8085221"/>
              <a:gd name="connsiteY219" fmla="*/ 10515600 h 15135727"/>
              <a:gd name="connsiteX220" fmla="*/ 2815390 w 8085221"/>
              <a:gd name="connsiteY220" fmla="*/ 10395285 h 15135727"/>
              <a:gd name="connsiteX221" fmla="*/ 3080085 w 8085221"/>
              <a:gd name="connsiteY221" fmla="*/ 10419348 h 15135727"/>
              <a:gd name="connsiteX222" fmla="*/ 3248527 w 8085221"/>
              <a:gd name="connsiteY222" fmla="*/ 10539664 h 15135727"/>
              <a:gd name="connsiteX223" fmla="*/ 3320716 w 8085221"/>
              <a:gd name="connsiteY223" fmla="*/ 10659979 h 15135727"/>
              <a:gd name="connsiteX224" fmla="*/ 3465095 w 8085221"/>
              <a:gd name="connsiteY224" fmla="*/ 10659979 h 15135727"/>
              <a:gd name="connsiteX225" fmla="*/ 3441032 w 8085221"/>
              <a:gd name="connsiteY225" fmla="*/ 10491537 h 15135727"/>
              <a:gd name="connsiteX226" fmla="*/ 3392906 w 8085221"/>
              <a:gd name="connsiteY226" fmla="*/ 10250906 h 15135727"/>
              <a:gd name="connsiteX227" fmla="*/ 3152274 w 8085221"/>
              <a:gd name="connsiteY227" fmla="*/ 10250906 h 15135727"/>
              <a:gd name="connsiteX228" fmla="*/ 3176337 w 8085221"/>
              <a:gd name="connsiteY228" fmla="*/ 10178716 h 15135727"/>
              <a:gd name="connsiteX229" fmla="*/ 3104148 w 8085221"/>
              <a:gd name="connsiteY229" fmla="*/ 10154653 h 15135727"/>
              <a:gd name="connsiteX230" fmla="*/ 3007895 w 8085221"/>
              <a:gd name="connsiteY230" fmla="*/ 9962148 h 15135727"/>
              <a:gd name="connsiteX231" fmla="*/ 3176337 w 8085221"/>
              <a:gd name="connsiteY231" fmla="*/ 9889958 h 15135727"/>
              <a:gd name="connsiteX232" fmla="*/ 2959769 w 8085221"/>
              <a:gd name="connsiteY232" fmla="*/ 9504948 h 15135727"/>
              <a:gd name="connsiteX233" fmla="*/ 2791327 w 8085221"/>
              <a:gd name="connsiteY233" fmla="*/ 9456821 h 15135727"/>
              <a:gd name="connsiteX234" fmla="*/ 2574758 w 8085221"/>
              <a:gd name="connsiteY234" fmla="*/ 9336506 h 15135727"/>
              <a:gd name="connsiteX235" fmla="*/ 2550695 w 8085221"/>
              <a:gd name="connsiteY235" fmla="*/ 9071811 h 15135727"/>
              <a:gd name="connsiteX236" fmla="*/ 2695074 w 8085221"/>
              <a:gd name="connsiteY236" fmla="*/ 8999621 h 15135727"/>
              <a:gd name="connsiteX237" fmla="*/ 2622885 w 8085221"/>
              <a:gd name="connsiteY237" fmla="*/ 8975558 h 15135727"/>
              <a:gd name="connsiteX238" fmla="*/ 2430379 w 8085221"/>
              <a:gd name="connsiteY238" fmla="*/ 8999621 h 15135727"/>
              <a:gd name="connsiteX239" fmla="*/ 2261937 w 8085221"/>
              <a:gd name="connsiteY239" fmla="*/ 9168064 h 15135727"/>
              <a:gd name="connsiteX240" fmla="*/ 2237874 w 8085221"/>
              <a:gd name="connsiteY240" fmla="*/ 8999621 h 15135727"/>
              <a:gd name="connsiteX241" fmla="*/ 2117558 w 8085221"/>
              <a:gd name="connsiteY241" fmla="*/ 8975558 h 15135727"/>
              <a:gd name="connsiteX242" fmla="*/ 2045369 w 8085221"/>
              <a:gd name="connsiteY242" fmla="*/ 8783053 h 15135727"/>
              <a:gd name="connsiteX243" fmla="*/ 1852864 w 8085221"/>
              <a:gd name="connsiteY243" fmla="*/ 8758990 h 15135727"/>
              <a:gd name="connsiteX244" fmla="*/ 1636295 w 8085221"/>
              <a:gd name="connsiteY244" fmla="*/ 8927432 h 15135727"/>
              <a:gd name="connsiteX245" fmla="*/ 1588169 w 8085221"/>
              <a:gd name="connsiteY245" fmla="*/ 9023685 h 15135727"/>
              <a:gd name="connsiteX246" fmla="*/ 1515979 w 8085221"/>
              <a:gd name="connsiteY246" fmla="*/ 8879306 h 15135727"/>
              <a:gd name="connsiteX247" fmla="*/ 1347537 w 8085221"/>
              <a:gd name="connsiteY247" fmla="*/ 8879306 h 15135727"/>
              <a:gd name="connsiteX248" fmla="*/ 1347537 w 8085221"/>
              <a:gd name="connsiteY248" fmla="*/ 8710864 h 15135727"/>
              <a:gd name="connsiteX249" fmla="*/ 1106906 w 8085221"/>
              <a:gd name="connsiteY249" fmla="*/ 8783053 h 15135727"/>
              <a:gd name="connsiteX250" fmla="*/ 890337 w 8085221"/>
              <a:gd name="connsiteY250" fmla="*/ 8686800 h 15135727"/>
              <a:gd name="connsiteX251" fmla="*/ 649706 w 8085221"/>
              <a:gd name="connsiteY251" fmla="*/ 8662737 h 15135727"/>
              <a:gd name="connsiteX252" fmla="*/ 385011 w 8085221"/>
              <a:gd name="connsiteY252" fmla="*/ 8566485 h 15135727"/>
              <a:gd name="connsiteX253" fmla="*/ 577516 w 8085221"/>
              <a:gd name="connsiteY253" fmla="*/ 8373979 h 15135727"/>
              <a:gd name="connsiteX254" fmla="*/ 794085 w 8085221"/>
              <a:gd name="connsiteY254" fmla="*/ 8301790 h 15135727"/>
              <a:gd name="connsiteX255" fmla="*/ 745958 w 8085221"/>
              <a:gd name="connsiteY255" fmla="*/ 8133348 h 15135727"/>
              <a:gd name="connsiteX256" fmla="*/ 818148 w 8085221"/>
              <a:gd name="connsiteY256" fmla="*/ 7820527 h 15135727"/>
              <a:gd name="connsiteX257" fmla="*/ 697832 w 8085221"/>
              <a:gd name="connsiteY257" fmla="*/ 7820527 h 15135727"/>
              <a:gd name="connsiteX258" fmla="*/ 625642 w 8085221"/>
              <a:gd name="connsiteY258" fmla="*/ 7916779 h 15135727"/>
              <a:gd name="connsiteX259" fmla="*/ 457200 w 8085221"/>
              <a:gd name="connsiteY259" fmla="*/ 7820527 h 15135727"/>
              <a:gd name="connsiteX260" fmla="*/ 529390 w 8085221"/>
              <a:gd name="connsiteY260" fmla="*/ 7700211 h 15135727"/>
              <a:gd name="connsiteX261" fmla="*/ 938464 w 8085221"/>
              <a:gd name="connsiteY261" fmla="*/ 7676148 h 15135727"/>
              <a:gd name="connsiteX262" fmla="*/ 1058779 w 8085221"/>
              <a:gd name="connsiteY262" fmla="*/ 7459579 h 15135727"/>
              <a:gd name="connsiteX263" fmla="*/ 1203158 w 8085221"/>
              <a:gd name="connsiteY263" fmla="*/ 7603958 h 15135727"/>
              <a:gd name="connsiteX264" fmla="*/ 1299411 w 8085221"/>
              <a:gd name="connsiteY264" fmla="*/ 7555832 h 15135727"/>
              <a:gd name="connsiteX265" fmla="*/ 1443790 w 8085221"/>
              <a:gd name="connsiteY265" fmla="*/ 7507706 h 15135727"/>
              <a:gd name="connsiteX266" fmla="*/ 1684421 w 8085221"/>
              <a:gd name="connsiteY266" fmla="*/ 7603958 h 15135727"/>
              <a:gd name="connsiteX267" fmla="*/ 1684421 w 8085221"/>
              <a:gd name="connsiteY267" fmla="*/ 7603958 h 15135727"/>
              <a:gd name="connsiteX268" fmla="*/ 1540042 w 8085221"/>
              <a:gd name="connsiteY268" fmla="*/ 7363327 h 15135727"/>
              <a:gd name="connsiteX269" fmla="*/ 1299411 w 8085221"/>
              <a:gd name="connsiteY269" fmla="*/ 7315200 h 15135727"/>
              <a:gd name="connsiteX270" fmla="*/ 1130969 w 8085221"/>
              <a:gd name="connsiteY270" fmla="*/ 7339264 h 15135727"/>
              <a:gd name="connsiteX271" fmla="*/ 1034716 w 8085221"/>
              <a:gd name="connsiteY271" fmla="*/ 7315200 h 15135727"/>
              <a:gd name="connsiteX272" fmla="*/ 1155032 w 8085221"/>
              <a:gd name="connsiteY272" fmla="*/ 7050506 h 15135727"/>
              <a:gd name="connsiteX273" fmla="*/ 1155032 w 8085221"/>
              <a:gd name="connsiteY273" fmla="*/ 6930190 h 15135727"/>
              <a:gd name="connsiteX274" fmla="*/ 1155032 w 8085221"/>
              <a:gd name="connsiteY274" fmla="*/ 6761748 h 15135727"/>
              <a:gd name="connsiteX275" fmla="*/ 1203158 w 8085221"/>
              <a:gd name="connsiteY275" fmla="*/ 6617369 h 15135727"/>
              <a:gd name="connsiteX276" fmla="*/ 1371600 w 8085221"/>
              <a:gd name="connsiteY276" fmla="*/ 6472990 h 15135727"/>
              <a:gd name="connsiteX277" fmla="*/ 1443790 w 8085221"/>
              <a:gd name="connsiteY277" fmla="*/ 6328611 h 15135727"/>
              <a:gd name="connsiteX278" fmla="*/ 1419727 w 8085221"/>
              <a:gd name="connsiteY278" fmla="*/ 6208295 h 15135727"/>
              <a:gd name="connsiteX279" fmla="*/ 1275348 w 8085221"/>
              <a:gd name="connsiteY279" fmla="*/ 6304548 h 15135727"/>
              <a:gd name="connsiteX280" fmla="*/ 1323474 w 8085221"/>
              <a:gd name="connsiteY280" fmla="*/ 6015790 h 15135727"/>
              <a:gd name="connsiteX281" fmla="*/ 1540042 w 8085221"/>
              <a:gd name="connsiteY281" fmla="*/ 5871411 h 15135727"/>
              <a:gd name="connsiteX282" fmla="*/ 1540042 w 8085221"/>
              <a:gd name="connsiteY282" fmla="*/ 5751095 h 15135727"/>
              <a:gd name="connsiteX283" fmla="*/ 1395664 w 8085221"/>
              <a:gd name="connsiteY283" fmla="*/ 5799221 h 15135727"/>
              <a:gd name="connsiteX284" fmla="*/ 1179095 w 8085221"/>
              <a:gd name="connsiteY284" fmla="*/ 5799221 h 15135727"/>
              <a:gd name="connsiteX285" fmla="*/ 890337 w 8085221"/>
              <a:gd name="connsiteY285" fmla="*/ 5775158 h 15135727"/>
              <a:gd name="connsiteX286" fmla="*/ 697832 w 8085221"/>
              <a:gd name="connsiteY286" fmla="*/ 5606716 h 15135727"/>
              <a:gd name="connsiteX287" fmla="*/ 577516 w 8085221"/>
              <a:gd name="connsiteY287" fmla="*/ 5582653 h 15135727"/>
              <a:gd name="connsiteX288" fmla="*/ 697832 w 8085221"/>
              <a:gd name="connsiteY288" fmla="*/ 5775158 h 15135727"/>
              <a:gd name="connsiteX289" fmla="*/ 409074 w 8085221"/>
              <a:gd name="connsiteY289" fmla="*/ 5799221 h 15135727"/>
              <a:gd name="connsiteX290" fmla="*/ 168442 w 8085221"/>
              <a:gd name="connsiteY290" fmla="*/ 5702969 h 15135727"/>
              <a:gd name="connsiteX291" fmla="*/ 264695 w 8085221"/>
              <a:gd name="connsiteY291" fmla="*/ 5558590 h 15135727"/>
              <a:gd name="connsiteX292" fmla="*/ 144379 w 8085221"/>
              <a:gd name="connsiteY292" fmla="*/ 5510464 h 15135727"/>
              <a:gd name="connsiteX293" fmla="*/ 0 w 8085221"/>
              <a:gd name="connsiteY293" fmla="*/ 5462337 h 15135727"/>
              <a:gd name="connsiteX294" fmla="*/ 96253 w 8085221"/>
              <a:gd name="connsiteY294" fmla="*/ 5245769 h 15135727"/>
              <a:gd name="connsiteX0" fmla="*/ 96253 w 8085221"/>
              <a:gd name="connsiteY0" fmla="*/ 5245769 h 15135727"/>
              <a:gd name="connsiteX1" fmla="*/ 144379 w 8085221"/>
              <a:gd name="connsiteY1" fmla="*/ 4981074 h 15135727"/>
              <a:gd name="connsiteX2" fmla="*/ 178719 w 8085221"/>
              <a:gd name="connsiteY2" fmla="*/ 4834941 h 15135727"/>
              <a:gd name="connsiteX3" fmla="*/ 553453 w 8085221"/>
              <a:gd name="connsiteY3" fmla="*/ 4692316 h 15135727"/>
              <a:gd name="connsiteX4" fmla="*/ 649706 w 8085221"/>
              <a:gd name="connsiteY4" fmla="*/ 4427621 h 15135727"/>
              <a:gd name="connsiteX5" fmla="*/ 649706 w 8085221"/>
              <a:gd name="connsiteY5" fmla="*/ 4427621 h 15135727"/>
              <a:gd name="connsiteX6" fmla="*/ 938464 w 8085221"/>
              <a:gd name="connsiteY6" fmla="*/ 4283242 h 15135727"/>
              <a:gd name="connsiteX7" fmla="*/ 1395664 w 8085221"/>
              <a:gd name="connsiteY7" fmla="*/ 4162927 h 15135727"/>
              <a:gd name="connsiteX8" fmla="*/ 1564106 w 8085221"/>
              <a:gd name="connsiteY8" fmla="*/ 3994485 h 15135727"/>
              <a:gd name="connsiteX9" fmla="*/ 1708485 w 8085221"/>
              <a:gd name="connsiteY9" fmla="*/ 3826042 h 15135727"/>
              <a:gd name="connsiteX10" fmla="*/ 1925053 w 8085221"/>
              <a:gd name="connsiteY10" fmla="*/ 3777916 h 15135727"/>
              <a:gd name="connsiteX11" fmla="*/ 2141621 w 8085221"/>
              <a:gd name="connsiteY11" fmla="*/ 3585411 h 15135727"/>
              <a:gd name="connsiteX12" fmla="*/ 2141621 w 8085221"/>
              <a:gd name="connsiteY12" fmla="*/ 3585411 h 15135727"/>
              <a:gd name="connsiteX13" fmla="*/ 2286000 w 8085221"/>
              <a:gd name="connsiteY13" fmla="*/ 3489158 h 15135727"/>
              <a:gd name="connsiteX14" fmla="*/ 2310064 w 8085221"/>
              <a:gd name="connsiteY14" fmla="*/ 3007895 h 15135727"/>
              <a:gd name="connsiteX15" fmla="*/ 2695074 w 8085221"/>
              <a:gd name="connsiteY15" fmla="*/ 2911642 h 15135727"/>
              <a:gd name="connsiteX16" fmla="*/ 2839453 w 8085221"/>
              <a:gd name="connsiteY16" fmla="*/ 2526632 h 15135727"/>
              <a:gd name="connsiteX17" fmla="*/ 3200400 w 8085221"/>
              <a:gd name="connsiteY17" fmla="*/ 2358190 h 15135727"/>
              <a:gd name="connsiteX18" fmla="*/ 3441032 w 8085221"/>
              <a:gd name="connsiteY18" fmla="*/ 2237874 h 15135727"/>
              <a:gd name="connsiteX19" fmla="*/ 3561348 w 8085221"/>
              <a:gd name="connsiteY19" fmla="*/ 2526632 h 15135727"/>
              <a:gd name="connsiteX20" fmla="*/ 3801979 w 8085221"/>
              <a:gd name="connsiteY20" fmla="*/ 2622885 h 15135727"/>
              <a:gd name="connsiteX21" fmla="*/ 3946358 w 8085221"/>
              <a:gd name="connsiteY21" fmla="*/ 2550695 h 15135727"/>
              <a:gd name="connsiteX22" fmla="*/ 4018548 w 8085221"/>
              <a:gd name="connsiteY22" fmla="*/ 2598821 h 15135727"/>
              <a:gd name="connsiteX23" fmla="*/ 4138864 w 8085221"/>
              <a:gd name="connsiteY23" fmla="*/ 2574758 h 15135727"/>
              <a:gd name="connsiteX24" fmla="*/ 4307306 w 8085221"/>
              <a:gd name="connsiteY24" fmla="*/ 2671011 h 15135727"/>
              <a:gd name="connsiteX25" fmla="*/ 4427621 w 8085221"/>
              <a:gd name="connsiteY25" fmla="*/ 2622885 h 15135727"/>
              <a:gd name="connsiteX26" fmla="*/ 4668253 w 8085221"/>
              <a:gd name="connsiteY26" fmla="*/ 2743200 h 15135727"/>
              <a:gd name="connsiteX27" fmla="*/ 4788569 w 8085221"/>
              <a:gd name="connsiteY27" fmla="*/ 2815390 h 15135727"/>
              <a:gd name="connsiteX28" fmla="*/ 4957011 w 8085221"/>
              <a:gd name="connsiteY28" fmla="*/ 2719137 h 15135727"/>
              <a:gd name="connsiteX29" fmla="*/ 4981074 w 8085221"/>
              <a:gd name="connsiteY29" fmla="*/ 2382253 h 15135727"/>
              <a:gd name="connsiteX30" fmla="*/ 4981074 w 8085221"/>
              <a:gd name="connsiteY30" fmla="*/ 2382253 h 15135727"/>
              <a:gd name="connsiteX31" fmla="*/ 4884821 w 8085221"/>
              <a:gd name="connsiteY31" fmla="*/ 2093495 h 15135727"/>
              <a:gd name="connsiteX32" fmla="*/ 4764506 w 8085221"/>
              <a:gd name="connsiteY32" fmla="*/ 1900990 h 15135727"/>
              <a:gd name="connsiteX33" fmla="*/ 4764506 w 8085221"/>
              <a:gd name="connsiteY33" fmla="*/ 1804737 h 15135727"/>
              <a:gd name="connsiteX34" fmla="*/ 4957011 w 8085221"/>
              <a:gd name="connsiteY34" fmla="*/ 1564106 h 15135727"/>
              <a:gd name="connsiteX35" fmla="*/ 5221706 w 8085221"/>
              <a:gd name="connsiteY35" fmla="*/ 1588169 h 15135727"/>
              <a:gd name="connsiteX36" fmla="*/ 5486400 w 8085221"/>
              <a:gd name="connsiteY36" fmla="*/ 1684421 h 15135727"/>
              <a:gd name="connsiteX37" fmla="*/ 5799221 w 8085221"/>
              <a:gd name="connsiteY37" fmla="*/ 1684421 h 15135727"/>
              <a:gd name="connsiteX38" fmla="*/ 5871411 w 8085221"/>
              <a:gd name="connsiteY38" fmla="*/ 1443790 h 15135727"/>
              <a:gd name="connsiteX39" fmla="*/ 6087979 w 8085221"/>
              <a:gd name="connsiteY39" fmla="*/ 1395664 h 15135727"/>
              <a:gd name="connsiteX40" fmla="*/ 6087979 w 8085221"/>
              <a:gd name="connsiteY40" fmla="*/ 1082842 h 15135727"/>
              <a:gd name="connsiteX41" fmla="*/ 6424864 w 8085221"/>
              <a:gd name="connsiteY41" fmla="*/ 1058779 h 15135727"/>
              <a:gd name="connsiteX42" fmla="*/ 6665495 w 8085221"/>
              <a:gd name="connsiteY42" fmla="*/ 721895 h 15135727"/>
              <a:gd name="connsiteX43" fmla="*/ 6761748 w 8085221"/>
              <a:gd name="connsiteY43" fmla="*/ 649706 h 15135727"/>
              <a:gd name="connsiteX44" fmla="*/ 6737685 w 8085221"/>
              <a:gd name="connsiteY44" fmla="*/ 505327 h 15135727"/>
              <a:gd name="connsiteX45" fmla="*/ 6858000 w 8085221"/>
              <a:gd name="connsiteY45" fmla="*/ 360948 h 15135727"/>
              <a:gd name="connsiteX46" fmla="*/ 6761748 w 8085221"/>
              <a:gd name="connsiteY46" fmla="*/ 120316 h 15135727"/>
              <a:gd name="connsiteX47" fmla="*/ 7194885 w 8085221"/>
              <a:gd name="connsiteY47" fmla="*/ 0 h 15135727"/>
              <a:gd name="connsiteX48" fmla="*/ 7267074 w 8085221"/>
              <a:gd name="connsiteY48" fmla="*/ 120316 h 15135727"/>
              <a:gd name="connsiteX49" fmla="*/ 7267074 w 8085221"/>
              <a:gd name="connsiteY49" fmla="*/ 120316 h 15135727"/>
              <a:gd name="connsiteX50" fmla="*/ 7339264 w 8085221"/>
              <a:gd name="connsiteY50" fmla="*/ 360948 h 15135727"/>
              <a:gd name="connsiteX51" fmla="*/ 7628021 w 8085221"/>
              <a:gd name="connsiteY51" fmla="*/ 433137 h 15135727"/>
              <a:gd name="connsiteX52" fmla="*/ 7796464 w 8085221"/>
              <a:gd name="connsiteY52" fmla="*/ 649706 h 15135727"/>
              <a:gd name="connsiteX53" fmla="*/ 8085221 w 8085221"/>
              <a:gd name="connsiteY53" fmla="*/ 914400 h 15135727"/>
              <a:gd name="connsiteX54" fmla="*/ 7988969 w 8085221"/>
              <a:gd name="connsiteY54" fmla="*/ 1203158 h 15135727"/>
              <a:gd name="connsiteX55" fmla="*/ 7844590 w 8085221"/>
              <a:gd name="connsiteY55" fmla="*/ 1058779 h 15135727"/>
              <a:gd name="connsiteX56" fmla="*/ 7483642 w 8085221"/>
              <a:gd name="connsiteY56" fmla="*/ 1371600 h 15135727"/>
              <a:gd name="connsiteX57" fmla="*/ 7267074 w 8085221"/>
              <a:gd name="connsiteY57" fmla="*/ 1395664 h 15135727"/>
              <a:gd name="connsiteX58" fmla="*/ 7243011 w 8085221"/>
              <a:gd name="connsiteY58" fmla="*/ 1588169 h 15135727"/>
              <a:gd name="connsiteX59" fmla="*/ 6978316 w 8085221"/>
              <a:gd name="connsiteY59" fmla="*/ 1732548 h 15135727"/>
              <a:gd name="connsiteX60" fmla="*/ 6737685 w 8085221"/>
              <a:gd name="connsiteY60" fmla="*/ 2093495 h 15135727"/>
              <a:gd name="connsiteX61" fmla="*/ 6737685 w 8085221"/>
              <a:gd name="connsiteY61" fmla="*/ 2382253 h 15135727"/>
              <a:gd name="connsiteX62" fmla="*/ 6665495 w 8085221"/>
              <a:gd name="connsiteY62" fmla="*/ 2430379 h 15135727"/>
              <a:gd name="connsiteX63" fmla="*/ 6906127 w 8085221"/>
              <a:gd name="connsiteY63" fmla="*/ 2646948 h 15135727"/>
              <a:gd name="connsiteX64" fmla="*/ 6906127 w 8085221"/>
              <a:gd name="connsiteY64" fmla="*/ 2983832 h 15135727"/>
              <a:gd name="connsiteX65" fmla="*/ 6906127 w 8085221"/>
              <a:gd name="connsiteY65" fmla="*/ 3104148 h 15135727"/>
              <a:gd name="connsiteX66" fmla="*/ 6833937 w 8085221"/>
              <a:gd name="connsiteY66" fmla="*/ 3368842 h 15135727"/>
              <a:gd name="connsiteX67" fmla="*/ 6906127 w 8085221"/>
              <a:gd name="connsiteY67" fmla="*/ 3489158 h 15135727"/>
              <a:gd name="connsiteX68" fmla="*/ 6641432 w 8085221"/>
              <a:gd name="connsiteY68" fmla="*/ 3705727 h 15135727"/>
              <a:gd name="connsiteX69" fmla="*/ 6737685 w 8085221"/>
              <a:gd name="connsiteY69" fmla="*/ 3729790 h 15135727"/>
              <a:gd name="connsiteX70" fmla="*/ 6545179 w 8085221"/>
              <a:gd name="connsiteY70" fmla="*/ 3826042 h 15135727"/>
              <a:gd name="connsiteX71" fmla="*/ 6328611 w 8085221"/>
              <a:gd name="connsiteY71" fmla="*/ 3753853 h 15135727"/>
              <a:gd name="connsiteX72" fmla="*/ 6184232 w 8085221"/>
              <a:gd name="connsiteY72" fmla="*/ 3850106 h 15135727"/>
              <a:gd name="connsiteX73" fmla="*/ 6184232 w 8085221"/>
              <a:gd name="connsiteY73" fmla="*/ 3946358 h 15135727"/>
              <a:gd name="connsiteX74" fmla="*/ 6136106 w 8085221"/>
              <a:gd name="connsiteY74" fmla="*/ 4235116 h 15135727"/>
              <a:gd name="connsiteX75" fmla="*/ 5919537 w 8085221"/>
              <a:gd name="connsiteY75" fmla="*/ 4403558 h 15135727"/>
              <a:gd name="connsiteX76" fmla="*/ 5775158 w 8085221"/>
              <a:gd name="connsiteY76" fmla="*/ 4451685 h 15135727"/>
              <a:gd name="connsiteX77" fmla="*/ 5630779 w 8085221"/>
              <a:gd name="connsiteY77" fmla="*/ 4547937 h 15135727"/>
              <a:gd name="connsiteX78" fmla="*/ 5510464 w 8085221"/>
              <a:gd name="connsiteY78" fmla="*/ 4620127 h 15135727"/>
              <a:gd name="connsiteX79" fmla="*/ 5510464 w 8085221"/>
              <a:gd name="connsiteY79" fmla="*/ 4812632 h 15135727"/>
              <a:gd name="connsiteX80" fmla="*/ 5317958 w 8085221"/>
              <a:gd name="connsiteY80" fmla="*/ 4981074 h 15135727"/>
              <a:gd name="connsiteX81" fmla="*/ 5005137 w 8085221"/>
              <a:gd name="connsiteY81" fmla="*/ 5149516 h 15135727"/>
              <a:gd name="connsiteX82" fmla="*/ 4692316 w 8085221"/>
              <a:gd name="connsiteY82" fmla="*/ 5149516 h 15135727"/>
              <a:gd name="connsiteX83" fmla="*/ 4523874 w 8085221"/>
              <a:gd name="connsiteY83" fmla="*/ 5366085 h 15135727"/>
              <a:gd name="connsiteX84" fmla="*/ 4211053 w 8085221"/>
              <a:gd name="connsiteY84" fmla="*/ 5414211 h 15135727"/>
              <a:gd name="connsiteX85" fmla="*/ 4114800 w 8085221"/>
              <a:gd name="connsiteY85" fmla="*/ 5390148 h 15135727"/>
              <a:gd name="connsiteX86" fmla="*/ 4018548 w 8085221"/>
              <a:gd name="connsiteY86" fmla="*/ 5630779 h 15135727"/>
              <a:gd name="connsiteX87" fmla="*/ 4090737 w 8085221"/>
              <a:gd name="connsiteY87" fmla="*/ 5871411 h 15135727"/>
              <a:gd name="connsiteX88" fmla="*/ 4090737 w 8085221"/>
              <a:gd name="connsiteY88" fmla="*/ 6184232 h 15135727"/>
              <a:gd name="connsiteX89" fmla="*/ 4186990 w 8085221"/>
              <a:gd name="connsiteY89" fmla="*/ 6472990 h 15135727"/>
              <a:gd name="connsiteX90" fmla="*/ 4042611 w 8085221"/>
              <a:gd name="connsiteY90" fmla="*/ 6352674 h 15135727"/>
              <a:gd name="connsiteX91" fmla="*/ 3946358 w 8085221"/>
              <a:gd name="connsiteY91" fmla="*/ 6376737 h 15135727"/>
              <a:gd name="connsiteX92" fmla="*/ 4114800 w 8085221"/>
              <a:gd name="connsiteY92" fmla="*/ 6641432 h 15135727"/>
              <a:gd name="connsiteX93" fmla="*/ 4451685 w 8085221"/>
              <a:gd name="connsiteY93" fmla="*/ 6737685 h 15135727"/>
              <a:gd name="connsiteX94" fmla="*/ 4620127 w 8085221"/>
              <a:gd name="connsiteY94" fmla="*/ 6978316 h 15135727"/>
              <a:gd name="connsiteX95" fmla="*/ 4740442 w 8085221"/>
              <a:gd name="connsiteY95" fmla="*/ 7170821 h 15135727"/>
              <a:gd name="connsiteX96" fmla="*/ 5077327 w 8085221"/>
              <a:gd name="connsiteY96" fmla="*/ 7387390 h 15135727"/>
              <a:gd name="connsiteX97" fmla="*/ 5125453 w 8085221"/>
              <a:gd name="connsiteY97" fmla="*/ 7603958 h 15135727"/>
              <a:gd name="connsiteX98" fmla="*/ 5197642 w 8085221"/>
              <a:gd name="connsiteY98" fmla="*/ 7796464 h 15135727"/>
              <a:gd name="connsiteX99" fmla="*/ 5486400 w 8085221"/>
              <a:gd name="connsiteY99" fmla="*/ 7964906 h 15135727"/>
              <a:gd name="connsiteX100" fmla="*/ 5486400 w 8085221"/>
              <a:gd name="connsiteY100" fmla="*/ 8349916 h 15135727"/>
              <a:gd name="connsiteX101" fmla="*/ 5678906 w 8085221"/>
              <a:gd name="connsiteY101" fmla="*/ 8614611 h 15135727"/>
              <a:gd name="connsiteX102" fmla="*/ 5919537 w 8085221"/>
              <a:gd name="connsiteY102" fmla="*/ 9071811 h 15135727"/>
              <a:gd name="connsiteX103" fmla="*/ 6160169 w 8085221"/>
              <a:gd name="connsiteY103" fmla="*/ 9336506 h 15135727"/>
              <a:gd name="connsiteX104" fmla="*/ 6280485 w 8085221"/>
              <a:gd name="connsiteY104" fmla="*/ 9601200 h 15135727"/>
              <a:gd name="connsiteX105" fmla="*/ 6400800 w 8085221"/>
              <a:gd name="connsiteY105" fmla="*/ 9793706 h 15135727"/>
              <a:gd name="connsiteX106" fmla="*/ 6569242 w 8085221"/>
              <a:gd name="connsiteY106" fmla="*/ 10058400 h 15135727"/>
              <a:gd name="connsiteX107" fmla="*/ 6713621 w 8085221"/>
              <a:gd name="connsiteY107" fmla="*/ 10106527 h 15135727"/>
              <a:gd name="connsiteX108" fmla="*/ 6545179 w 8085221"/>
              <a:gd name="connsiteY108" fmla="*/ 10202779 h 15135727"/>
              <a:gd name="connsiteX109" fmla="*/ 6569242 w 8085221"/>
              <a:gd name="connsiteY109" fmla="*/ 10443411 h 15135727"/>
              <a:gd name="connsiteX110" fmla="*/ 6593306 w 8085221"/>
              <a:gd name="connsiteY110" fmla="*/ 10708106 h 15135727"/>
              <a:gd name="connsiteX111" fmla="*/ 6761748 w 8085221"/>
              <a:gd name="connsiteY111" fmla="*/ 10924674 h 15135727"/>
              <a:gd name="connsiteX112" fmla="*/ 6641432 w 8085221"/>
              <a:gd name="connsiteY112" fmla="*/ 11093116 h 15135727"/>
              <a:gd name="connsiteX113" fmla="*/ 6713621 w 8085221"/>
              <a:gd name="connsiteY113" fmla="*/ 11261558 h 15135727"/>
              <a:gd name="connsiteX114" fmla="*/ 6737685 w 8085221"/>
              <a:gd name="connsiteY114" fmla="*/ 11526253 h 15135727"/>
              <a:gd name="connsiteX115" fmla="*/ 6617369 w 8085221"/>
              <a:gd name="connsiteY115" fmla="*/ 11839074 h 15135727"/>
              <a:gd name="connsiteX116" fmla="*/ 6617369 w 8085221"/>
              <a:gd name="connsiteY116" fmla="*/ 12031579 h 15135727"/>
              <a:gd name="connsiteX117" fmla="*/ 6641432 w 8085221"/>
              <a:gd name="connsiteY117" fmla="*/ 12127832 h 15135727"/>
              <a:gd name="connsiteX118" fmla="*/ 6761748 w 8085221"/>
              <a:gd name="connsiteY118" fmla="*/ 12031579 h 15135727"/>
              <a:gd name="connsiteX119" fmla="*/ 6761748 w 8085221"/>
              <a:gd name="connsiteY119" fmla="*/ 12296274 h 15135727"/>
              <a:gd name="connsiteX120" fmla="*/ 6689558 w 8085221"/>
              <a:gd name="connsiteY120" fmla="*/ 12512842 h 15135727"/>
              <a:gd name="connsiteX121" fmla="*/ 6785811 w 8085221"/>
              <a:gd name="connsiteY121" fmla="*/ 12777537 h 15135727"/>
              <a:gd name="connsiteX122" fmla="*/ 6569242 w 8085221"/>
              <a:gd name="connsiteY122" fmla="*/ 12873790 h 15135727"/>
              <a:gd name="connsiteX123" fmla="*/ 6545179 w 8085221"/>
              <a:gd name="connsiteY123" fmla="*/ 13090358 h 15135727"/>
              <a:gd name="connsiteX124" fmla="*/ 6448927 w 8085221"/>
              <a:gd name="connsiteY124" fmla="*/ 13355053 h 15135727"/>
              <a:gd name="connsiteX125" fmla="*/ 6256421 w 8085221"/>
              <a:gd name="connsiteY125" fmla="*/ 13571621 h 15135727"/>
              <a:gd name="connsiteX126" fmla="*/ 6087979 w 8085221"/>
              <a:gd name="connsiteY126" fmla="*/ 13667874 h 15135727"/>
              <a:gd name="connsiteX127" fmla="*/ 5943600 w 8085221"/>
              <a:gd name="connsiteY127" fmla="*/ 13716000 h 15135727"/>
              <a:gd name="connsiteX128" fmla="*/ 5702969 w 8085221"/>
              <a:gd name="connsiteY128" fmla="*/ 13667874 h 15135727"/>
              <a:gd name="connsiteX129" fmla="*/ 5582653 w 8085221"/>
              <a:gd name="connsiteY129" fmla="*/ 13691937 h 15135727"/>
              <a:gd name="connsiteX130" fmla="*/ 5727032 w 8085221"/>
              <a:gd name="connsiteY130" fmla="*/ 13836316 h 15135727"/>
              <a:gd name="connsiteX131" fmla="*/ 5582653 w 8085221"/>
              <a:gd name="connsiteY131" fmla="*/ 14052885 h 15135727"/>
              <a:gd name="connsiteX132" fmla="*/ 5462337 w 8085221"/>
              <a:gd name="connsiteY132" fmla="*/ 14149137 h 15135727"/>
              <a:gd name="connsiteX133" fmla="*/ 5342021 w 8085221"/>
              <a:gd name="connsiteY133" fmla="*/ 14004758 h 15135727"/>
              <a:gd name="connsiteX134" fmla="*/ 5245769 w 8085221"/>
              <a:gd name="connsiteY134" fmla="*/ 14004758 h 15135727"/>
              <a:gd name="connsiteX135" fmla="*/ 5245769 w 8085221"/>
              <a:gd name="connsiteY135" fmla="*/ 13956632 h 15135727"/>
              <a:gd name="connsiteX136" fmla="*/ 5101390 w 8085221"/>
              <a:gd name="connsiteY136" fmla="*/ 13956632 h 15135727"/>
              <a:gd name="connsiteX137" fmla="*/ 4981074 w 8085221"/>
              <a:gd name="connsiteY137" fmla="*/ 13860379 h 15135727"/>
              <a:gd name="connsiteX138" fmla="*/ 4740442 w 8085221"/>
              <a:gd name="connsiteY138" fmla="*/ 13908506 h 15135727"/>
              <a:gd name="connsiteX139" fmla="*/ 4475748 w 8085221"/>
              <a:gd name="connsiteY139" fmla="*/ 13956632 h 15135727"/>
              <a:gd name="connsiteX140" fmla="*/ 4379495 w 8085221"/>
              <a:gd name="connsiteY140" fmla="*/ 14028821 h 15135727"/>
              <a:gd name="connsiteX141" fmla="*/ 4403558 w 8085221"/>
              <a:gd name="connsiteY141" fmla="*/ 14197264 h 15135727"/>
              <a:gd name="connsiteX142" fmla="*/ 4572000 w 8085221"/>
              <a:gd name="connsiteY142" fmla="*/ 14149137 h 15135727"/>
              <a:gd name="connsiteX143" fmla="*/ 4523874 w 8085221"/>
              <a:gd name="connsiteY143" fmla="*/ 14558211 h 15135727"/>
              <a:gd name="connsiteX144" fmla="*/ 4403558 w 8085221"/>
              <a:gd name="connsiteY144" fmla="*/ 14437895 h 15135727"/>
              <a:gd name="connsiteX145" fmla="*/ 4403558 w 8085221"/>
              <a:gd name="connsiteY145" fmla="*/ 14437895 h 15135727"/>
              <a:gd name="connsiteX146" fmla="*/ 4283242 w 8085221"/>
              <a:gd name="connsiteY146" fmla="*/ 14245390 h 15135727"/>
              <a:gd name="connsiteX147" fmla="*/ 4235116 w 8085221"/>
              <a:gd name="connsiteY147" fmla="*/ 14341642 h 15135727"/>
              <a:gd name="connsiteX148" fmla="*/ 4162927 w 8085221"/>
              <a:gd name="connsiteY148" fmla="*/ 14389769 h 15135727"/>
              <a:gd name="connsiteX149" fmla="*/ 4162927 w 8085221"/>
              <a:gd name="connsiteY149" fmla="*/ 14389769 h 15135727"/>
              <a:gd name="connsiteX150" fmla="*/ 3922295 w 8085221"/>
              <a:gd name="connsiteY150" fmla="*/ 14245390 h 15135727"/>
              <a:gd name="connsiteX151" fmla="*/ 3801979 w 8085221"/>
              <a:gd name="connsiteY151" fmla="*/ 14293516 h 15135727"/>
              <a:gd name="connsiteX152" fmla="*/ 3681664 w 8085221"/>
              <a:gd name="connsiteY152" fmla="*/ 14389769 h 15135727"/>
              <a:gd name="connsiteX153" fmla="*/ 3657600 w 8085221"/>
              <a:gd name="connsiteY153" fmla="*/ 14654464 h 15135727"/>
              <a:gd name="connsiteX154" fmla="*/ 3513221 w 8085221"/>
              <a:gd name="connsiteY154" fmla="*/ 14726653 h 15135727"/>
              <a:gd name="connsiteX155" fmla="*/ 3513221 w 8085221"/>
              <a:gd name="connsiteY155" fmla="*/ 14871032 h 15135727"/>
              <a:gd name="connsiteX156" fmla="*/ 3633537 w 8085221"/>
              <a:gd name="connsiteY156" fmla="*/ 14967285 h 15135727"/>
              <a:gd name="connsiteX157" fmla="*/ 3609474 w 8085221"/>
              <a:gd name="connsiteY157" fmla="*/ 15087600 h 15135727"/>
              <a:gd name="connsiteX158" fmla="*/ 3441032 w 8085221"/>
              <a:gd name="connsiteY158" fmla="*/ 15039474 h 15135727"/>
              <a:gd name="connsiteX159" fmla="*/ 3272590 w 8085221"/>
              <a:gd name="connsiteY159" fmla="*/ 15063537 h 15135727"/>
              <a:gd name="connsiteX160" fmla="*/ 3248527 w 8085221"/>
              <a:gd name="connsiteY160" fmla="*/ 14895095 h 15135727"/>
              <a:gd name="connsiteX161" fmla="*/ 3128211 w 8085221"/>
              <a:gd name="connsiteY161" fmla="*/ 14919158 h 15135727"/>
              <a:gd name="connsiteX162" fmla="*/ 2959769 w 8085221"/>
              <a:gd name="connsiteY162" fmla="*/ 15135727 h 15135727"/>
              <a:gd name="connsiteX163" fmla="*/ 2935706 w 8085221"/>
              <a:gd name="connsiteY163" fmla="*/ 14895095 h 15135727"/>
              <a:gd name="connsiteX164" fmla="*/ 2791327 w 8085221"/>
              <a:gd name="connsiteY164" fmla="*/ 14943221 h 15135727"/>
              <a:gd name="connsiteX165" fmla="*/ 2671011 w 8085221"/>
              <a:gd name="connsiteY165" fmla="*/ 15039474 h 15135727"/>
              <a:gd name="connsiteX166" fmla="*/ 2430379 w 8085221"/>
              <a:gd name="connsiteY166" fmla="*/ 15087600 h 15135727"/>
              <a:gd name="connsiteX167" fmla="*/ 2237874 w 8085221"/>
              <a:gd name="connsiteY167" fmla="*/ 15039474 h 15135727"/>
              <a:gd name="connsiteX168" fmla="*/ 2622885 w 8085221"/>
              <a:gd name="connsiteY168" fmla="*/ 14846969 h 15135727"/>
              <a:gd name="connsiteX169" fmla="*/ 2887579 w 8085221"/>
              <a:gd name="connsiteY169" fmla="*/ 14774779 h 15135727"/>
              <a:gd name="connsiteX170" fmla="*/ 2839453 w 8085221"/>
              <a:gd name="connsiteY170" fmla="*/ 14582274 h 15135727"/>
              <a:gd name="connsiteX171" fmla="*/ 2935706 w 8085221"/>
              <a:gd name="connsiteY171" fmla="*/ 14510085 h 15135727"/>
              <a:gd name="connsiteX172" fmla="*/ 2935706 w 8085221"/>
              <a:gd name="connsiteY172" fmla="*/ 14510085 h 15135727"/>
              <a:gd name="connsiteX173" fmla="*/ 3080085 w 8085221"/>
              <a:gd name="connsiteY173" fmla="*/ 14413832 h 15135727"/>
              <a:gd name="connsiteX174" fmla="*/ 3152274 w 8085221"/>
              <a:gd name="connsiteY174" fmla="*/ 14341642 h 15135727"/>
              <a:gd name="connsiteX175" fmla="*/ 3080085 w 8085221"/>
              <a:gd name="connsiteY175" fmla="*/ 14269453 h 15135727"/>
              <a:gd name="connsiteX176" fmla="*/ 3152274 w 8085221"/>
              <a:gd name="connsiteY176" fmla="*/ 14197264 h 15135727"/>
              <a:gd name="connsiteX177" fmla="*/ 3152274 w 8085221"/>
              <a:gd name="connsiteY177" fmla="*/ 14052885 h 15135727"/>
              <a:gd name="connsiteX178" fmla="*/ 3080085 w 8085221"/>
              <a:gd name="connsiteY178" fmla="*/ 13980695 h 15135727"/>
              <a:gd name="connsiteX179" fmla="*/ 3056021 w 8085221"/>
              <a:gd name="connsiteY179" fmla="*/ 14076948 h 15135727"/>
              <a:gd name="connsiteX180" fmla="*/ 2935706 w 8085221"/>
              <a:gd name="connsiteY180" fmla="*/ 14076948 h 15135727"/>
              <a:gd name="connsiteX181" fmla="*/ 2863516 w 8085221"/>
              <a:gd name="connsiteY181" fmla="*/ 14125074 h 15135727"/>
              <a:gd name="connsiteX182" fmla="*/ 2719137 w 8085221"/>
              <a:gd name="connsiteY182" fmla="*/ 14197264 h 15135727"/>
              <a:gd name="connsiteX183" fmla="*/ 2646948 w 8085221"/>
              <a:gd name="connsiteY183" fmla="*/ 14197264 h 15135727"/>
              <a:gd name="connsiteX184" fmla="*/ 2598821 w 8085221"/>
              <a:gd name="connsiteY184" fmla="*/ 14125074 h 15135727"/>
              <a:gd name="connsiteX185" fmla="*/ 2430379 w 8085221"/>
              <a:gd name="connsiteY185" fmla="*/ 13836316 h 15135727"/>
              <a:gd name="connsiteX186" fmla="*/ 2646948 w 8085221"/>
              <a:gd name="connsiteY186" fmla="*/ 13812253 h 15135727"/>
              <a:gd name="connsiteX187" fmla="*/ 2502569 w 8085221"/>
              <a:gd name="connsiteY187" fmla="*/ 13475369 h 15135727"/>
              <a:gd name="connsiteX188" fmla="*/ 2550695 w 8085221"/>
              <a:gd name="connsiteY188" fmla="*/ 13186611 h 15135727"/>
              <a:gd name="connsiteX189" fmla="*/ 2719137 w 8085221"/>
              <a:gd name="connsiteY189" fmla="*/ 13042232 h 15135727"/>
              <a:gd name="connsiteX190" fmla="*/ 2791327 w 8085221"/>
              <a:gd name="connsiteY190" fmla="*/ 12945979 h 15135727"/>
              <a:gd name="connsiteX191" fmla="*/ 3031958 w 8085221"/>
              <a:gd name="connsiteY191" fmla="*/ 13090358 h 15135727"/>
              <a:gd name="connsiteX192" fmla="*/ 3056021 w 8085221"/>
              <a:gd name="connsiteY192" fmla="*/ 12753474 h 15135727"/>
              <a:gd name="connsiteX193" fmla="*/ 2887579 w 8085221"/>
              <a:gd name="connsiteY193" fmla="*/ 12777537 h 15135727"/>
              <a:gd name="connsiteX194" fmla="*/ 2815390 w 8085221"/>
              <a:gd name="connsiteY194" fmla="*/ 12777537 h 15135727"/>
              <a:gd name="connsiteX195" fmla="*/ 3176337 w 8085221"/>
              <a:gd name="connsiteY195" fmla="*/ 12368464 h 15135727"/>
              <a:gd name="connsiteX196" fmla="*/ 3104148 w 8085221"/>
              <a:gd name="connsiteY196" fmla="*/ 12320337 h 15135727"/>
              <a:gd name="connsiteX197" fmla="*/ 3104148 w 8085221"/>
              <a:gd name="connsiteY197" fmla="*/ 12320337 h 15135727"/>
              <a:gd name="connsiteX198" fmla="*/ 3007895 w 8085221"/>
              <a:gd name="connsiteY198" fmla="*/ 12079706 h 15135727"/>
              <a:gd name="connsiteX199" fmla="*/ 2911642 w 8085221"/>
              <a:gd name="connsiteY199" fmla="*/ 11935327 h 15135727"/>
              <a:gd name="connsiteX200" fmla="*/ 2863516 w 8085221"/>
              <a:gd name="connsiteY200" fmla="*/ 11694695 h 15135727"/>
              <a:gd name="connsiteX201" fmla="*/ 2911642 w 8085221"/>
              <a:gd name="connsiteY201" fmla="*/ 11454064 h 15135727"/>
              <a:gd name="connsiteX202" fmla="*/ 3056021 w 8085221"/>
              <a:gd name="connsiteY202" fmla="*/ 11454064 h 15135727"/>
              <a:gd name="connsiteX203" fmla="*/ 2983832 w 8085221"/>
              <a:gd name="connsiteY203" fmla="*/ 11381874 h 15135727"/>
              <a:gd name="connsiteX204" fmla="*/ 3031958 w 8085221"/>
              <a:gd name="connsiteY204" fmla="*/ 11285621 h 15135727"/>
              <a:gd name="connsiteX205" fmla="*/ 3007895 w 8085221"/>
              <a:gd name="connsiteY205" fmla="*/ 11189369 h 15135727"/>
              <a:gd name="connsiteX206" fmla="*/ 2887579 w 8085221"/>
              <a:gd name="connsiteY206" fmla="*/ 11141242 h 15135727"/>
              <a:gd name="connsiteX207" fmla="*/ 2887579 w 8085221"/>
              <a:gd name="connsiteY207" fmla="*/ 10972800 h 15135727"/>
              <a:gd name="connsiteX208" fmla="*/ 2887579 w 8085221"/>
              <a:gd name="connsiteY208" fmla="*/ 10924674 h 15135727"/>
              <a:gd name="connsiteX209" fmla="*/ 2767264 w 8085221"/>
              <a:gd name="connsiteY209" fmla="*/ 11020927 h 15135727"/>
              <a:gd name="connsiteX210" fmla="*/ 2743200 w 8085221"/>
              <a:gd name="connsiteY210" fmla="*/ 10924674 h 15135727"/>
              <a:gd name="connsiteX211" fmla="*/ 2550695 w 8085221"/>
              <a:gd name="connsiteY211" fmla="*/ 11020927 h 15135727"/>
              <a:gd name="connsiteX212" fmla="*/ 2526632 w 8085221"/>
              <a:gd name="connsiteY212" fmla="*/ 11117179 h 15135727"/>
              <a:gd name="connsiteX213" fmla="*/ 2334127 w 8085221"/>
              <a:gd name="connsiteY213" fmla="*/ 10996864 h 15135727"/>
              <a:gd name="connsiteX214" fmla="*/ 2358190 w 8085221"/>
              <a:gd name="connsiteY214" fmla="*/ 10732169 h 15135727"/>
              <a:gd name="connsiteX215" fmla="*/ 2334127 w 8085221"/>
              <a:gd name="connsiteY215" fmla="*/ 10587790 h 15135727"/>
              <a:gd name="connsiteX216" fmla="*/ 2406316 w 8085221"/>
              <a:gd name="connsiteY216" fmla="*/ 10491537 h 15135727"/>
              <a:gd name="connsiteX217" fmla="*/ 2598821 w 8085221"/>
              <a:gd name="connsiteY217" fmla="*/ 10684042 h 15135727"/>
              <a:gd name="connsiteX218" fmla="*/ 2767264 w 8085221"/>
              <a:gd name="connsiteY218" fmla="*/ 10684042 h 15135727"/>
              <a:gd name="connsiteX219" fmla="*/ 2646948 w 8085221"/>
              <a:gd name="connsiteY219" fmla="*/ 10515600 h 15135727"/>
              <a:gd name="connsiteX220" fmla="*/ 2815390 w 8085221"/>
              <a:gd name="connsiteY220" fmla="*/ 10395285 h 15135727"/>
              <a:gd name="connsiteX221" fmla="*/ 3080085 w 8085221"/>
              <a:gd name="connsiteY221" fmla="*/ 10419348 h 15135727"/>
              <a:gd name="connsiteX222" fmla="*/ 3248527 w 8085221"/>
              <a:gd name="connsiteY222" fmla="*/ 10539664 h 15135727"/>
              <a:gd name="connsiteX223" fmla="*/ 3320716 w 8085221"/>
              <a:gd name="connsiteY223" fmla="*/ 10659979 h 15135727"/>
              <a:gd name="connsiteX224" fmla="*/ 3465095 w 8085221"/>
              <a:gd name="connsiteY224" fmla="*/ 10659979 h 15135727"/>
              <a:gd name="connsiteX225" fmla="*/ 3441032 w 8085221"/>
              <a:gd name="connsiteY225" fmla="*/ 10491537 h 15135727"/>
              <a:gd name="connsiteX226" fmla="*/ 3392906 w 8085221"/>
              <a:gd name="connsiteY226" fmla="*/ 10250906 h 15135727"/>
              <a:gd name="connsiteX227" fmla="*/ 3152274 w 8085221"/>
              <a:gd name="connsiteY227" fmla="*/ 10250906 h 15135727"/>
              <a:gd name="connsiteX228" fmla="*/ 3176337 w 8085221"/>
              <a:gd name="connsiteY228" fmla="*/ 10178716 h 15135727"/>
              <a:gd name="connsiteX229" fmla="*/ 3104148 w 8085221"/>
              <a:gd name="connsiteY229" fmla="*/ 10154653 h 15135727"/>
              <a:gd name="connsiteX230" fmla="*/ 3007895 w 8085221"/>
              <a:gd name="connsiteY230" fmla="*/ 9962148 h 15135727"/>
              <a:gd name="connsiteX231" fmla="*/ 3176337 w 8085221"/>
              <a:gd name="connsiteY231" fmla="*/ 9889958 h 15135727"/>
              <a:gd name="connsiteX232" fmla="*/ 2959769 w 8085221"/>
              <a:gd name="connsiteY232" fmla="*/ 9504948 h 15135727"/>
              <a:gd name="connsiteX233" fmla="*/ 2791327 w 8085221"/>
              <a:gd name="connsiteY233" fmla="*/ 9456821 h 15135727"/>
              <a:gd name="connsiteX234" fmla="*/ 2574758 w 8085221"/>
              <a:gd name="connsiteY234" fmla="*/ 9336506 h 15135727"/>
              <a:gd name="connsiteX235" fmla="*/ 2550695 w 8085221"/>
              <a:gd name="connsiteY235" fmla="*/ 9071811 h 15135727"/>
              <a:gd name="connsiteX236" fmla="*/ 2695074 w 8085221"/>
              <a:gd name="connsiteY236" fmla="*/ 8999621 h 15135727"/>
              <a:gd name="connsiteX237" fmla="*/ 2622885 w 8085221"/>
              <a:gd name="connsiteY237" fmla="*/ 8975558 h 15135727"/>
              <a:gd name="connsiteX238" fmla="*/ 2430379 w 8085221"/>
              <a:gd name="connsiteY238" fmla="*/ 8999621 h 15135727"/>
              <a:gd name="connsiteX239" fmla="*/ 2261937 w 8085221"/>
              <a:gd name="connsiteY239" fmla="*/ 9168064 h 15135727"/>
              <a:gd name="connsiteX240" fmla="*/ 2237874 w 8085221"/>
              <a:gd name="connsiteY240" fmla="*/ 8999621 h 15135727"/>
              <a:gd name="connsiteX241" fmla="*/ 2117558 w 8085221"/>
              <a:gd name="connsiteY241" fmla="*/ 8975558 h 15135727"/>
              <a:gd name="connsiteX242" fmla="*/ 2045369 w 8085221"/>
              <a:gd name="connsiteY242" fmla="*/ 8783053 h 15135727"/>
              <a:gd name="connsiteX243" fmla="*/ 1852864 w 8085221"/>
              <a:gd name="connsiteY243" fmla="*/ 8758990 h 15135727"/>
              <a:gd name="connsiteX244" fmla="*/ 1636295 w 8085221"/>
              <a:gd name="connsiteY244" fmla="*/ 8927432 h 15135727"/>
              <a:gd name="connsiteX245" fmla="*/ 1588169 w 8085221"/>
              <a:gd name="connsiteY245" fmla="*/ 9023685 h 15135727"/>
              <a:gd name="connsiteX246" fmla="*/ 1515979 w 8085221"/>
              <a:gd name="connsiteY246" fmla="*/ 8879306 h 15135727"/>
              <a:gd name="connsiteX247" fmla="*/ 1347537 w 8085221"/>
              <a:gd name="connsiteY247" fmla="*/ 8879306 h 15135727"/>
              <a:gd name="connsiteX248" fmla="*/ 1347537 w 8085221"/>
              <a:gd name="connsiteY248" fmla="*/ 8710864 h 15135727"/>
              <a:gd name="connsiteX249" fmla="*/ 1106906 w 8085221"/>
              <a:gd name="connsiteY249" fmla="*/ 8783053 h 15135727"/>
              <a:gd name="connsiteX250" fmla="*/ 890337 w 8085221"/>
              <a:gd name="connsiteY250" fmla="*/ 8686800 h 15135727"/>
              <a:gd name="connsiteX251" fmla="*/ 649706 w 8085221"/>
              <a:gd name="connsiteY251" fmla="*/ 8662737 h 15135727"/>
              <a:gd name="connsiteX252" fmla="*/ 385011 w 8085221"/>
              <a:gd name="connsiteY252" fmla="*/ 8566485 h 15135727"/>
              <a:gd name="connsiteX253" fmla="*/ 577516 w 8085221"/>
              <a:gd name="connsiteY253" fmla="*/ 8373979 h 15135727"/>
              <a:gd name="connsiteX254" fmla="*/ 794085 w 8085221"/>
              <a:gd name="connsiteY254" fmla="*/ 8301790 h 15135727"/>
              <a:gd name="connsiteX255" fmla="*/ 745958 w 8085221"/>
              <a:gd name="connsiteY255" fmla="*/ 8133348 h 15135727"/>
              <a:gd name="connsiteX256" fmla="*/ 818148 w 8085221"/>
              <a:gd name="connsiteY256" fmla="*/ 7820527 h 15135727"/>
              <a:gd name="connsiteX257" fmla="*/ 697832 w 8085221"/>
              <a:gd name="connsiteY257" fmla="*/ 7820527 h 15135727"/>
              <a:gd name="connsiteX258" fmla="*/ 625642 w 8085221"/>
              <a:gd name="connsiteY258" fmla="*/ 7916779 h 15135727"/>
              <a:gd name="connsiteX259" fmla="*/ 457200 w 8085221"/>
              <a:gd name="connsiteY259" fmla="*/ 7820527 h 15135727"/>
              <a:gd name="connsiteX260" fmla="*/ 529390 w 8085221"/>
              <a:gd name="connsiteY260" fmla="*/ 7700211 h 15135727"/>
              <a:gd name="connsiteX261" fmla="*/ 938464 w 8085221"/>
              <a:gd name="connsiteY261" fmla="*/ 7676148 h 15135727"/>
              <a:gd name="connsiteX262" fmla="*/ 1058779 w 8085221"/>
              <a:gd name="connsiteY262" fmla="*/ 7459579 h 15135727"/>
              <a:gd name="connsiteX263" fmla="*/ 1203158 w 8085221"/>
              <a:gd name="connsiteY263" fmla="*/ 7603958 h 15135727"/>
              <a:gd name="connsiteX264" fmla="*/ 1299411 w 8085221"/>
              <a:gd name="connsiteY264" fmla="*/ 7555832 h 15135727"/>
              <a:gd name="connsiteX265" fmla="*/ 1443790 w 8085221"/>
              <a:gd name="connsiteY265" fmla="*/ 7507706 h 15135727"/>
              <a:gd name="connsiteX266" fmla="*/ 1684421 w 8085221"/>
              <a:gd name="connsiteY266" fmla="*/ 7603958 h 15135727"/>
              <a:gd name="connsiteX267" fmla="*/ 1684421 w 8085221"/>
              <a:gd name="connsiteY267" fmla="*/ 7603958 h 15135727"/>
              <a:gd name="connsiteX268" fmla="*/ 1540042 w 8085221"/>
              <a:gd name="connsiteY268" fmla="*/ 7363327 h 15135727"/>
              <a:gd name="connsiteX269" fmla="*/ 1299411 w 8085221"/>
              <a:gd name="connsiteY269" fmla="*/ 7315200 h 15135727"/>
              <a:gd name="connsiteX270" fmla="*/ 1130969 w 8085221"/>
              <a:gd name="connsiteY270" fmla="*/ 7339264 h 15135727"/>
              <a:gd name="connsiteX271" fmla="*/ 1034716 w 8085221"/>
              <a:gd name="connsiteY271" fmla="*/ 7315200 h 15135727"/>
              <a:gd name="connsiteX272" fmla="*/ 1155032 w 8085221"/>
              <a:gd name="connsiteY272" fmla="*/ 7050506 h 15135727"/>
              <a:gd name="connsiteX273" fmla="*/ 1155032 w 8085221"/>
              <a:gd name="connsiteY273" fmla="*/ 6930190 h 15135727"/>
              <a:gd name="connsiteX274" fmla="*/ 1155032 w 8085221"/>
              <a:gd name="connsiteY274" fmla="*/ 6761748 h 15135727"/>
              <a:gd name="connsiteX275" fmla="*/ 1203158 w 8085221"/>
              <a:gd name="connsiteY275" fmla="*/ 6617369 h 15135727"/>
              <a:gd name="connsiteX276" fmla="*/ 1371600 w 8085221"/>
              <a:gd name="connsiteY276" fmla="*/ 6472990 h 15135727"/>
              <a:gd name="connsiteX277" fmla="*/ 1443790 w 8085221"/>
              <a:gd name="connsiteY277" fmla="*/ 6328611 h 15135727"/>
              <a:gd name="connsiteX278" fmla="*/ 1419727 w 8085221"/>
              <a:gd name="connsiteY278" fmla="*/ 6208295 h 15135727"/>
              <a:gd name="connsiteX279" fmla="*/ 1275348 w 8085221"/>
              <a:gd name="connsiteY279" fmla="*/ 6304548 h 15135727"/>
              <a:gd name="connsiteX280" fmla="*/ 1323474 w 8085221"/>
              <a:gd name="connsiteY280" fmla="*/ 6015790 h 15135727"/>
              <a:gd name="connsiteX281" fmla="*/ 1540042 w 8085221"/>
              <a:gd name="connsiteY281" fmla="*/ 5871411 h 15135727"/>
              <a:gd name="connsiteX282" fmla="*/ 1540042 w 8085221"/>
              <a:gd name="connsiteY282" fmla="*/ 5751095 h 15135727"/>
              <a:gd name="connsiteX283" fmla="*/ 1395664 w 8085221"/>
              <a:gd name="connsiteY283" fmla="*/ 5799221 h 15135727"/>
              <a:gd name="connsiteX284" fmla="*/ 1179095 w 8085221"/>
              <a:gd name="connsiteY284" fmla="*/ 5799221 h 15135727"/>
              <a:gd name="connsiteX285" fmla="*/ 890337 w 8085221"/>
              <a:gd name="connsiteY285" fmla="*/ 5775158 h 15135727"/>
              <a:gd name="connsiteX286" fmla="*/ 697832 w 8085221"/>
              <a:gd name="connsiteY286" fmla="*/ 5606716 h 15135727"/>
              <a:gd name="connsiteX287" fmla="*/ 577516 w 8085221"/>
              <a:gd name="connsiteY287" fmla="*/ 5582653 h 15135727"/>
              <a:gd name="connsiteX288" fmla="*/ 697832 w 8085221"/>
              <a:gd name="connsiteY288" fmla="*/ 5775158 h 15135727"/>
              <a:gd name="connsiteX289" fmla="*/ 409074 w 8085221"/>
              <a:gd name="connsiteY289" fmla="*/ 5799221 h 15135727"/>
              <a:gd name="connsiteX290" fmla="*/ 168442 w 8085221"/>
              <a:gd name="connsiteY290" fmla="*/ 5702969 h 15135727"/>
              <a:gd name="connsiteX291" fmla="*/ 264695 w 8085221"/>
              <a:gd name="connsiteY291" fmla="*/ 5558590 h 15135727"/>
              <a:gd name="connsiteX292" fmla="*/ 144379 w 8085221"/>
              <a:gd name="connsiteY292" fmla="*/ 5510464 h 15135727"/>
              <a:gd name="connsiteX293" fmla="*/ 0 w 8085221"/>
              <a:gd name="connsiteY293" fmla="*/ 5462337 h 15135727"/>
              <a:gd name="connsiteX294" fmla="*/ 96253 w 8085221"/>
              <a:gd name="connsiteY294" fmla="*/ 5245769 h 15135727"/>
              <a:gd name="connsiteX0" fmla="*/ 96253 w 8085221"/>
              <a:gd name="connsiteY0" fmla="*/ 5245769 h 15135727"/>
              <a:gd name="connsiteX1" fmla="*/ 144379 w 8085221"/>
              <a:gd name="connsiteY1" fmla="*/ 4981074 h 15135727"/>
              <a:gd name="connsiteX2" fmla="*/ 178719 w 8085221"/>
              <a:gd name="connsiteY2" fmla="*/ 4834941 h 15135727"/>
              <a:gd name="connsiteX3" fmla="*/ 334378 w 8085221"/>
              <a:gd name="connsiteY3" fmla="*/ 4696828 h 15135727"/>
              <a:gd name="connsiteX4" fmla="*/ 553453 w 8085221"/>
              <a:gd name="connsiteY4" fmla="*/ 4692316 h 15135727"/>
              <a:gd name="connsiteX5" fmla="*/ 649706 w 8085221"/>
              <a:gd name="connsiteY5" fmla="*/ 4427621 h 15135727"/>
              <a:gd name="connsiteX6" fmla="*/ 649706 w 8085221"/>
              <a:gd name="connsiteY6" fmla="*/ 4427621 h 15135727"/>
              <a:gd name="connsiteX7" fmla="*/ 938464 w 8085221"/>
              <a:gd name="connsiteY7" fmla="*/ 4283242 h 15135727"/>
              <a:gd name="connsiteX8" fmla="*/ 1395664 w 8085221"/>
              <a:gd name="connsiteY8" fmla="*/ 4162927 h 15135727"/>
              <a:gd name="connsiteX9" fmla="*/ 1564106 w 8085221"/>
              <a:gd name="connsiteY9" fmla="*/ 3994485 h 15135727"/>
              <a:gd name="connsiteX10" fmla="*/ 1708485 w 8085221"/>
              <a:gd name="connsiteY10" fmla="*/ 3826042 h 15135727"/>
              <a:gd name="connsiteX11" fmla="*/ 1925053 w 8085221"/>
              <a:gd name="connsiteY11" fmla="*/ 3777916 h 15135727"/>
              <a:gd name="connsiteX12" fmla="*/ 2141621 w 8085221"/>
              <a:gd name="connsiteY12" fmla="*/ 3585411 h 15135727"/>
              <a:gd name="connsiteX13" fmla="*/ 2141621 w 8085221"/>
              <a:gd name="connsiteY13" fmla="*/ 3585411 h 15135727"/>
              <a:gd name="connsiteX14" fmla="*/ 2286000 w 8085221"/>
              <a:gd name="connsiteY14" fmla="*/ 3489158 h 15135727"/>
              <a:gd name="connsiteX15" fmla="*/ 2310064 w 8085221"/>
              <a:gd name="connsiteY15" fmla="*/ 3007895 h 15135727"/>
              <a:gd name="connsiteX16" fmla="*/ 2695074 w 8085221"/>
              <a:gd name="connsiteY16" fmla="*/ 2911642 h 15135727"/>
              <a:gd name="connsiteX17" fmla="*/ 2839453 w 8085221"/>
              <a:gd name="connsiteY17" fmla="*/ 2526632 h 15135727"/>
              <a:gd name="connsiteX18" fmla="*/ 3200400 w 8085221"/>
              <a:gd name="connsiteY18" fmla="*/ 2358190 h 15135727"/>
              <a:gd name="connsiteX19" fmla="*/ 3441032 w 8085221"/>
              <a:gd name="connsiteY19" fmla="*/ 2237874 h 15135727"/>
              <a:gd name="connsiteX20" fmla="*/ 3561348 w 8085221"/>
              <a:gd name="connsiteY20" fmla="*/ 2526632 h 15135727"/>
              <a:gd name="connsiteX21" fmla="*/ 3801979 w 8085221"/>
              <a:gd name="connsiteY21" fmla="*/ 2622885 h 15135727"/>
              <a:gd name="connsiteX22" fmla="*/ 3946358 w 8085221"/>
              <a:gd name="connsiteY22" fmla="*/ 2550695 h 15135727"/>
              <a:gd name="connsiteX23" fmla="*/ 4018548 w 8085221"/>
              <a:gd name="connsiteY23" fmla="*/ 2598821 h 15135727"/>
              <a:gd name="connsiteX24" fmla="*/ 4138864 w 8085221"/>
              <a:gd name="connsiteY24" fmla="*/ 2574758 h 15135727"/>
              <a:gd name="connsiteX25" fmla="*/ 4307306 w 8085221"/>
              <a:gd name="connsiteY25" fmla="*/ 2671011 h 15135727"/>
              <a:gd name="connsiteX26" fmla="*/ 4427621 w 8085221"/>
              <a:gd name="connsiteY26" fmla="*/ 2622885 h 15135727"/>
              <a:gd name="connsiteX27" fmla="*/ 4668253 w 8085221"/>
              <a:gd name="connsiteY27" fmla="*/ 2743200 h 15135727"/>
              <a:gd name="connsiteX28" fmla="*/ 4788569 w 8085221"/>
              <a:gd name="connsiteY28" fmla="*/ 2815390 h 15135727"/>
              <a:gd name="connsiteX29" fmla="*/ 4957011 w 8085221"/>
              <a:gd name="connsiteY29" fmla="*/ 2719137 h 15135727"/>
              <a:gd name="connsiteX30" fmla="*/ 4981074 w 8085221"/>
              <a:gd name="connsiteY30" fmla="*/ 2382253 h 15135727"/>
              <a:gd name="connsiteX31" fmla="*/ 4981074 w 8085221"/>
              <a:gd name="connsiteY31" fmla="*/ 2382253 h 15135727"/>
              <a:gd name="connsiteX32" fmla="*/ 4884821 w 8085221"/>
              <a:gd name="connsiteY32" fmla="*/ 2093495 h 15135727"/>
              <a:gd name="connsiteX33" fmla="*/ 4764506 w 8085221"/>
              <a:gd name="connsiteY33" fmla="*/ 1900990 h 15135727"/>
              <a:gd name="connsiteX34" fmla="*/ 4764506 w 8085221"/>
              <a:gd name="connsiteY34" fmla="*/ 1804737 h 15135727"/>
              <a:gd name="connsiteX35" fmla="*/ 4957011 w 8085221"/>
              <a:gd name="connsiteY35" fmla="*/ 1564106 h 15135727"/>
              <a:gd name="connsiteX36" fmla="*/ 5221706 w 8085221"/>
              <a:gd name="connsiteY36" fmla="*/ 1588169 h 15135727"/>
              <a:gd name="connsiteX37" fmla="*/ 5486400 w 8085221"/>
              <a:gd name="connsiteY37" fmla="*/ 1684421 h 15135727"/>
              <a:gd name="connsiteX38" fmla="*/ 5799221 w 8085221"/>
              <a:gd name="connsiteY38" fmla="*/ 1684421 h 15135727"/>
              <a:gd name="connsiteX39" fmla="*/ 5871411 w 8085221"/>
              <a:gd name="connsiteY39" fmla="*/ 1443790 h 15135727"/>
              <a:gd name="connsiteX40" fmla="*/ 6087979 w 8085221"/>
              <a:gd name="connsiteY40" fmla="*/ 1395664 h 15135727"/>
              <a:gd name="connsiteX41" fmla="*/ 6087979 w 8085221"/>
              <a:gd name="connsiteY41" fmla="*/ 1082842 h 15135727"/>
              <a:gd name="connsiteX42" fmla="*/ 6424864 w 8085221"/>
              <a:gd name="connsiteY42" fmla="*/ 1058779 h 15135727"/>
              <a:gd name="connsiteX43" fmla="*/ 6665495 w 8085221"/>
              <a:gd name="connsiteY43" fmla="*/ 721895 h 15135727"/>
              <a:gd name="connsiteX44" fmla="*/ 6761748 w 8085221"/>
              <a:gd name="connsiteY44" fmla="*/ 649706 h 15135727"/>
              <a:gd name="connsiteX45" fmla="*/ 6737685 w 8085221"/>
              <a:gd name="connsiteY45" fmla="*/ 505327 h 15135727"/>
              <a:gd name="connsiteX46" fmla="*/ 6858000 w 8085221"/>
              <a:gd name="connsiteY46" fmla="*/ 360948 h 15135727"/>
              <a:gd name="connsiteX47" fmla="*/ 6761748 w 8085221"/>
              <a:gd name="connsiteY47" fmla="*/ 120316 h 15135727"/>
              <a:gd name="connsiteX48" fmla="*/ 7194885 w 8085221"/>
              <a:gd name="connsiteY48" fmla="*/ 0 h 15135727"/>
              <a:gd name="connsiteX49" fmla="*/ 7267074 w 8085221"/>
              <a:gd name="connsiteY49" fmla="*/ 120316 h 15135727"/>
              <a:gd name="connsiteX50" fmla="*/ 7267074 w 8085221"/>
              <a:gd name="connsiteY50" fmla="*/ 120316 h 15135727"/>
              <a:gd name="connsiteX51" fmla="*/ 7339264 w 8085221"/>
              <a:gd name="connsiteY51" fmla="*/ 360948 h 15135727"/>
              <a:gd name="connsiteX52" fmla="*/ 7628021 w 8085221"/>
              <a:gd name="connsiteY52" fmla="*/ 433137 h 15135727"/>
              <a:gd name="connsiteX53" fmla="*/ 7796464 w 8085221"/>
              <a:gd name="connsiteY53" fmla="*/ 649706 h 15135727"/>
              <a:gd name="connsiteX54" fmla="*/ 8085221 w 8085221"/>
              <a:gd name="connsiteY54" fmla="*/ 914400 h 15135727"/>
              <a:gd name="connsiteX55" fmla="*/ 7988969 w 8085221"/>
              <a:gd name="connsiteY55" fmla="*/ 1203158 h 15135727"/>
              <a:gd name="connsiteX56" fmla="*/ 7844590 w 8085221"/>
              <a:gd name="connsiteY56" fmla="*/ 1058779 h 15135727"/>
              <a:gd name="connsiteX57" fmla="*/ 7483642 w 8085221"/>
              <a:gd name="connsiteY57" fmla="*/ 1371600 h 15135727"/>
              <a:gd name="connsiteX58" fmla="*/ 7267074 w 8085221"/>
              <a:gd name="connsiteY58" fmla="*/ 1395664 h 15135727"/>
              <a:gd name="connsiteX59" fmla="*/ 7243011 w 8085221"/>
              <a:gd name="connsiteY59" fmla="*/ 1588169 h 15135727"/>
              <a:gd name="connsiteX60" fmla="*/ 6978316 w 8085221"/>
              <a:gd name="connsiteY60" fmla="*/ 1732548 h 15135727"/>
              <a:gd name="connsiteX61" fmla="*/ 6737685 w 8085221"/>
              <a:gd name="connsiteY61" fmla="*/ 2093495 h 15135727"/>
              <a:gd name="connsiteX62" fmla="*/ 6737685 w 8085221"/>
              <a:gd name="connsiteY62" fmla="*/ 2382253 h 15135727"/>
              <a:gd name="connsiteX63" fmla="*/ 6665495 w 8085221"/>
              <a:gd name="connsiteY63" fmla="*/ 2430379 h 15135727"/>
              <a:gd name="connsiteX64" fmla="*/ 6906127 w 8085221"/>
              <a:gd name="connsiteY64" fmla="*/ 2646948 h 15135727"/>
              <a:gd name="connsiteX65" fmla="*/ 6906127 w 8085221"/>
              <a:gd name="connsiteY65" fmla="*/ 2983832 h 15135727"/>
              <a:gd name="connsiteX66" fmla="*/ 6906127 w 8085221"/>
              <a:gd name="connsiteY66" fmla="*/ 3104148 h 15135727"/>
              <a:gd name="connsiteX67" fmla="*/ 6833937 w 8085221"/>
              <a:gd name="connsiteY67" fmla="*/ 3368842 h 15135727"/>
              <a:gd name="connsiteX68" fmla="*/ 6906127 w 8085221"/>
              <a:gd name="connsiteY68" fmla="*/ 3489158 h 15135727"/>
              <a:gd name="connsiteX69" fmla="*/ 6641432 w 8085221"/>
              <a:gd name="connsiteY69" fmla="*/ 3705727 h 15135727"/>
              <a:gd name="connsiteX70" fmla="*/ 6737685 w 8085221"/>
              <a:gd name="connsiteY70" fmla="*/ 3729790 h 15135727"/>
              <a:gd name="connsiteX71" fmla="*/ 6545179 w 8085221"/>
              <a:gd name="connsiteY71" fmla="*/ 3826042 h 15135727"/>
              <a:gd name="connsiteX72" fmla="*/ 6328611 w 8085221"/>
              <a:gd name="connsiteY72" fmla="*/ 3753853 h 15135727"/>
              <a:gd name="connsiteX73" fmla="*/ 6184232 w 8085221"/>
              <a:gd name="connsiteY73" fmla="*/ 3850106 h 15135727"/>
              <a:gd name="connsiteX74" fmla="*/ 6184232 w 8085221"/>
              <a:gd name="connsiteY74" fmla="*/ 3946358 h 15135727"/>
              <a:gd name="connsiteX75" fmla="*/ 6136106 w 8085221"/>
              <a:gd name="connsiteY75" fmla="*/ 4235116 h 15135727"/>
              <a:gd name="connsiteX76" fmla="*/ 5919537 w 8085221"/>
              <a:gd name="connsiteY76" fmla="*/ 4403558 h 15135727"/>
              <a:gd name="connsiteX77" fmla="*/ 5775158 w 8085221"/>
              <a:gd name="connsiteY77" fmla="*/ 4451685 h 15135727"/>
              <a:gd name="connsiteX78" fmla="*/ 5630779 w 8085221"/>
              <a:gd name="connsiteY78" fmla="*/ 4547937 h 15135727"/>
              <a:gd name="connsiteX79" fmla="*/ 5510464 w 8085221"/>
              <a:gd name="connsiteY79" fmla="*/ 4620127 h 15135727"/>
              <a:gd name="connsiteX80" fmla="*/ 5510464 w 8085221"/>
              <a:gd name="connsiteY80" fmla="*/ 4812632 h 15135727"/>
              <a:gd name="connsiteX81" fmla="*/ 5317958 w 8085221"/>
              <a:gd name="connsiteY81" fmla="*/ 4981074 h 15135727"/>
              <a:gd name="connsiteX82" fmla="*/ 5005137 w 8085221"/>
              <a:gd name="connsiteY82" fmla="*/ 5149516 h 15135727"/>
              <a:gd name="connsiteX83" fmla="*/ 4692316 w 8085221"/>
              <a:gd name="connsiteY83" fmla="*/ 5149516 h 15135727"/>
              <a:gd name="connsiteX84" fmla="*/ 4523874 w 8085221"/>
              <a:gd name="connsiteY84" fmla="*/ 5366085 h 15135727"/>
              <a:gd name="connsiteX85" fmla="*/ 4211053 w 8085221"/>
              <a:gd name="connsiteY85" fmla="*/ 5414211 h 15135727"/>
              <a:gd name="connsiteX86" fmla="*/ 4114800 w 8085221"/>
              <a:gd name="connsiteY86" fmla="*/ 5390148 h 15135727"/>
              <a:gd name="connsiteX87" fmla="*/ 4018548 w 8085221"/>
              <a:gd name="connsiteY87" fmla="*/ 5630779 h 15135727"/>
              <a:gd name="connsiteX88" fmla="*/ 4090737 w 8085221"/>
              <a:gd name="connsiteY88" fmla="*/ 5871411 h 15135727"/>
              <a:gd name="connsiteX89" fmla="*/ 4090737 w 8085221"/>
              <a:gd name="connsiteY89" fmla="*/ 6184232 h 15135727"/>
              <a:gd name="connsiteX90" fmla="*/ 4186990 w 8085221"/>
              <a:gd name="connsiteY90" fmla="*/ 6472990 h 15135727"/>
              <a:gd name="connsiteX91" fmla="*/ 4042611 w 8085221"/>
              <a:gd name="connsiteY91" fmla="*/ 6352674 h 15135727"/>
              <a:gd name="connsiteX92" fmla="*/ 3946358 w 8085221"/>
              <a:gd name="connsiteY92" fmla="*/ 6376737 h 15135727"/>
              <a:gd name="connsiteX93" fmla="*/ 4114800 w 8085221"/>
              <a:gd name="connsiteY93" fmla="*/ 6641432 h 15135727"/>
              <a:gd name="connsiteX94" fmla="*/ 4451685 w 8085221"/>
              <a:gd name="connsiteY94" fmla="*/ 6737685 h 15135727"/>
              <a:gd name="connsiteX95" fmla="*/ 4620127 w 8085221"/>
              <a:gd name="connsiteY95" fmla="*/ 6978316 h 15135727"/>
              <a:gd name="connsiteX96" fmla="*/ 4740442 w 8085221"/>
              <a:gd name="connsiteY96" fmla="*/ 7170821 h 15135727"/>
              <a:gd name="connsiteX97" fmla="*/ 5077327 w 8085221"/>
              <a:gd name="connsiteY97" fmla="*/ 7387390 h 15135727"/>
              <a:gd name="connsiteX98" fmla="*/ 5125453 w 8085221"/>
              <a:gd name="connsiteY98" fmla="*/ 7603958 h 15135727"/>
              <a:gd name="connsiteX99" fmla="*/ 5197642 w 8085221"/>
              <a:gd name="connsiteY99" fmla="*/ 7796464 h 15135727"/>
              <a:gd name="connsiteX100" fmla="*/ 5486400 w 8085221"/>
              <a:gd name="connsiteY100" fmla="*/ 7964906 h 15135727"/>
              <a:gd name="connsiteX101" fmla="*/ 5486400 w 8085221"/>
              <a:gd name="connsiteY101" fmla="*/ 8349916 h 15135727"/>
              <a:gd name="connsiteX102" fmla="*/ 5678906 w 8085221"/>
              <a:gd name="connsiteY102" fmla="*/ 8614611 h 15135727"/>
              <a:gd name="connsiteX103" fmla="*/ 5919537 w 8085221"/>
              <a:gd name="connsiteY103" fmla="*/ 9071811 h 15135727"/>
              <a:gd name="connsiteX104" fmla="*/ 6160169 w 8085221"/>
              <a:gd name="connsiteY104" fmla="*/ 9336506 h 15135727"/>
              <a:gd name="connsiteX105" fmla="*/ 6280485 w 8085221"/>
              <a:gd name="connsiteY105" fmla="*/ 9601200 h 15135727"/>
              <a:gd name="connsiteX106" fmla="*/ 6400800 w 8085221"/>
              <a:gd name="connsiteY106" fmla="*/ 9793706 h 15135727"/>
              <a:gd name="connsiteX107" fmla="*/ 6569242 w 8085221"/>
              <a:gd name="connsiteY107" fmla="*/ 10058400 h 15135727"/>
              <a:gd name="connsiteX108" fmla="*/ 6713621 w 8085221"/>
              <a:gd name="connsiteY108" fmla="*/ 10106527 h 15135727"/>
              <a:gd name="connsiteX109" fmla="*/ 6545179 w 8085221"/>
              <a:gd name="connsiteY109" fmla="*/ 10202779 h 15135727"/>
              <a:gd name="connsiteX110" fmla="*/ 6569242 w 8085221"/>
              <a:gd name="connsiteY110" fmla="*/ 10443411 h 15135727"/>
              <a:gd name="connsiteX111" fmla="*/ 6593306 w 8085221"/>
              <a:gd name="connsiteY111" fmla="*/ 10708106 h 15135727"/>
              <a:gd name="connsiteX112" fmla="*/ 6761748 w 8085221"/>
              <a:gd name="connsiteY112" fmla="*/ 10924674 h 15135727"/>
              <a:gd name="connsiteX113" fmla="*/ 6641432 w 8085221"/>
              <a:gd name="connsiteY113" fmla="*/ 11093116 h 15135727"/>
              <a:gd name="connsiteX114" fmla="*/ 6713621 w 8085221"/>
              <a:gd name="connsiteY114" fmla="*/ 11261558 h 15135727"/>
              <a:gd name="connsiteX115" fmla="*/ 6737685 w 8085221"/>
              <a:gd name="connsiteY115" fmla="*/ 11526253 h 15135727"/>
              <a:gd name="connsiteX116" fmla="*/ 6617369 w 8085221"/>
              <a:gd name="connsiteY116" fmla="*/ 11839074 h 15135727"/>
              <a:gd name="connsiteX117" fmla="*/ 6617369 w 8085221"/>
              <a:gd name="connsiteY117" fmla="*/ 12031579 h 15135727"/>
              <a:gd name="connsiteX118" fmla="*/ 6641432 w 8085221"/>
              <a:gd name="connsiteY118" fmla="*/ 12127832 h 15135727"/>
              <a:gd name="connsiteX119" fmla="*/ 6761748 w 8085221"/>
              <a:gd name="connsiteY119" fmla="*/ 12031579 h 15135727"/>
              <a:gd name="connsiteX120" fmla="*/ 6761748 w 8085221"/>
              <a:gd name="connsiteY120" fmla="*/ 12296274 h 15135727"/>
              <a:gd name="connsiteX121" fmla="*/ 6689558 w 8085221"/>
              <a:gd name="connsiteY121" fmla="*/ 12512842 h 15135727"/>
              <a:gd name="connsiteX122" fmla="*/ 6785811 w 8085221"/>
              <a:gd name="connsiteY122" fmla="*/ 12777537 h 15135727"/>
              <a:gd name="connsiteX123" fmla="*/ 6569242 w 8085221"/>
              <a:gd name="connsiteY123" fmla="*/ 12873790 h 15135727"/>
              <a:gd name="connsiteX124" fmla="*/ 6545179 w 8085221"/>
              <a:gd name="connsiteY124" fmla="*/ 13090358 h 15135727"/>
              <a:gd name="connsiteX125" fmla="*/ 6448927 w 8085221"/>
              <a:gd name="connsiteY125" fmla="*/ 13355053 h 15135727"/>
              <a:gd name="connsiteX126" fmla="*/ 6256421 w 8085221"/>
              <a:gd name="connsiteY126" fmla="*/ 13571621 h 15135727"/>
              <a:gd name="connsiteX127" fmla="*/ 6087979 w 8085221"/>
              <a:gd name="connsiteY127" fmla="*/ 13667874 h 15135727"/>
              <a:gd name="connsiteX128" fmla="*/ 5943600 w 8085221"/>
              <a:gd name="connsiteY128" fmla="*/ 13716000 h 15135727"/>
              <a:gd name="connsiteX129" fmla="*/ 5702969 w 8085221"/>
              <a:gd name="connsiteY129" fmla="*/ 13667874 h 15135727"/>
              <a:gd name="connsiteX130" fmla="*/ 5582653 w 8085221"/>
              <a:gd name="connsiteY130" fmla="*/ 13691937 h 15135727"/>
              <a:gd name="connsiteX131" fmla="*/ 5727032 w 8085221"/>
              <a:gd name="connsiteY131" fmla="*/ 13836316 h 15135727"/>
              <a:gd name="connsiteX132" fmla="*/ 5582653 w 8085221"/>
              <a:gd name="connsiteY132" fmla="*/ 14052885 h 15135727"/>
              <a:gd name="connsiteX133" fmla="*/ 5462337 w 8085221"/>
              <a:gd name="connsiteY133" fmla="*/ 14149137 h 15135727"/>
              <a:gd name="connsiteX134" fmla="*/ 5342021 w 8085221"/>
              <a:gd name="connsiteY134" fmla="*/ 14004758 h 15135727"/>
              <a:gd name="connsiteX135" fmla="*/ 5245769 w 8085221"/>
              <a:gd name="connsiteY135" fmla="*/ 14004758 h 15135727"/>
              <a:gd name="connsiteX136" fmla="*/ 5245769 w 8085221"/>
              <a:gd name="connsiteY136" fmla="*/ 13956632 h 15135727"/>
              <a:gd name="connsiteX137" fmla="*/ 5101390 w 8085221"/>
              <a:gd name="connsiteY137" fmla="*/ 13956632 h 15135727"/>
              <a:gd name="connsiteX138" fmla="*/ 4981074 w 8085221"/>
              <a:gd name="connsiteY138" fmla="*/ 13860379 h 15135727"/>
              <a:gd name="connsiteX139" fmla="*/ 4740442 w 8085221"/>
              <a:gd name="connsiteY139" fmla="*/ 13908506 h 15135727"/>
              <a:gd name="connsiteX140" fmla="*/ 4475748 w 8085221"/>
              <a:gd name="connsiteY140" fmla="*/ 13956632 h 15135727"/>
              <a:gd name="connsiteX141" fmla="*/ 4379495 w 8085221"/>
              <a:gd name="connsiteY141" fmla="*/ 14028821 h 15135727"/>
              <a:gd name="connsiteX142" fmla="*/ 4403558 w 8085221"/>
              <a:gd name="connsiteY142" fmla="*/ 14197264 h 15135727"/>
              <a:gd name="connsiteX143" fmla="*/ 4572000 w 8085221"/>
              <a:gd name="connsiteY143" fmla="*/ 14149137 h 15135727"/>
              <a:gd name="connsiteX144" fmla="*/ 4523874 w 8085221"/>
              <a:gd name="connsiteY144" fmla="*/ 14558211 h 15135727"/>
              <a:gd name="connsiteX145" fmla="*/ 4403558 w 8085221"/>
              <a:gd name="connsiteY145" fmla="*/ 14437895 h 15135727"/>
              <a:gd name="connsiteX146" fmla="*/ 4403558 w 8085221"/>
              <a:gd name="connsiteY146" fmla="*/ 14437895 h 15135727"/>
              <a:gd name="connsiteX147" fmla="*/ 4283242 w 8085221"/>
              <a:gd name="connsiteY147" fmla="*/ 14245390 h 15135727"/>
              <a:gd name="connsiteX148" fmla="*/ 4235116 w 8085221"/>
              <a:gd name="connsiteY148" fmla="*/ 14341642 h 15135727"/>
              <a:gd name="connsiteX149" fmla="*/ 4162927 w 8085221"/>
              <a:gd name="connsiteY149" fmla="*/ 14389769 h 15135727"/>
              <a:gd name="connsiteX150" fmla="*/ 4162927 w 8085221"/>
              <a:gd name="connsiteY150" fmla="*/ 14389769 h 15135727"/>
              <a:gd name="connsiteX151" fmla="*/ 3922295 w 8085221"/>
              <a:gd name="connsiteY151" fmla="*/ 14245390 h 15135727"/>
              <a:gd name="connsiteX152" fmla="*/ 3801979 w 8085221"/>
              <a:gd name="connsiteY152" fmla="*/ 14293516 h 15135727"/>
              <a:gd name="connsiteX153" fmla="*/ 3681664 w 8085221"/>
              <a:gd name="connsiteY153" fmla="*/ 14389769 h 15135727"/>
              <a:gd name="connsiteX154" fmla="*/ 3657600 w 8085221"/>
              <a:gd name="connsiteY154" fmla="*/ 14654464 h 15135727"/>
              <a:gd name="connsiteX155" fmla="*/ 3513221 w 8085221"/>
              <a:gd name="connsiteY155" fmla="*/ 14726653 h 15135727"/>
              <a:gd name="connsiteX156" fmla="*/ 3513221 w 8085221"/>
              <a:gd name="connsiteY156" fmla="*/ 14871032 h 15135727"/>
              <a:gd name="connsiteX157" fmla="*/ 3633537 w 8085221"/>
              <a:gd name="connsiteY157" fmla="*/ 14967285 h 15135727"/>
              <a:gd name="connsiteX158" fmla="*/ 3609474 w 8085221"/>
              <a:gd name="connsiteY158" fmla="*/ 15087600 h 15135727"/>
              <a:gd name="connsiteX159" fmla="*/ 3441032 w 8085221"/>
              <a:gd name="connsiteY159" fmla="*/ 15039474 h 15135727"/>
              <a:gd name="connsiteX160" fmla="*/ 3272590 w 8085221"/>
              <a:gd name="connsiteY160" fmla="*/ 15063537 h 15135727"/>
              <a:gd name="connsiteX161" fmla="*/ 3248527 w 8085221"/>
              <a:gd name="connsiteY161" fmla="*/ 14895095 h 15135727"/>
              <a:gd name="connsiteX162" fmla="*/ 3128211 w 8085221"/>
              <a:gd name="connsiteY162" fmla="*/ 14919158 h 15135727"/>
              <a:gd name="connsiteX163" fmla="*/ 2959769 w 8085221"/>
              <a:gd name="connsiteY163" fmla="*/ 15135727 h 15135727"/>
              <a:gd name="connsiteX164" fmla="*/ 2935706 w 8085221"/>
              <a:gd name="connsiteY164" fmla="*/ 14895095 h 15135727"/>
              <a:gd name="connsiteX165" fmla="*/ 2791327 w 8085221"/>
              <a:gd name="connsiteY165" fmla="*/ 14943221 h 15135727"/>
              <a:gd name="connsiteX166" fmla="*/ 2671011 w 8085221"/>
              <a:gd name="connsiteY166" fmla="*/ 15039474 h 15135727"/>
              <a:gd name="connsiteX167" fmla="*/ 2430379 w 8085221"/>
              <a:gd name="connsiteY167" fmla="*/ 15087600 h 15135727"/>
              <a:gd name="connsiteX168" fmla="*/ 2237874 w 8085221"/>
              <a:gd name="connsiteY168" fmla="*/ 15039474 h 15135727"/>
              <a:gd name="connsiteX169" fmla="*/ 2622885 w 8085221"/>
              <a:gd name="connsiteY169" fmla="*/ 14846969 h 15135727"/>
              <a:gd name="connsiteX170" fmla="*/ 2887579 w 8085221"/>
              <a:gd name="connsiteY170" fmla="*/ 14774779 h 15135727"/>
              <a:gd name="connsiteX171" fmla="*/ 2839453 w 8085221"/>
              <a:gd name="connsiteY171" fmla="*/ 14582274 h 15135727"/>
              <a:gd name="connsiteX172" fmla="*/ 2935706 w 8085221"/>
              <a:gd name="connsiteY172" fmla="*/ 14510085 h 15135727"/>
              <a:gd name="connsiteX173" fmla="*/ 2935706 w 8085221"/>
              <a:gd name="connsiteY173" fmla="*/ 14510085 h 15135727"/>
              <a:gd name="connsiteX174" fmla="*/ 3080085 w 8085221"/>
              <a:gd name="connsiteY174" fmla="*/ 14413832 h 15135727"/>
              <a:gd name="connsiteX175" fmla="*/ 3152274 w 8085221"/>
              <a:gd name="connsiteY175" fmla="*/ 14341642 h 15135727"/>
              <a:gd name="connsiteX176" fmla="*/ 3080085 w 8085221"/>
              <a:gd name="connsiteY176" fmla="*/ 14269453 h 15135727"/>
              <a:gd name="connsiteX177" fmla="*/ 3152274 w 8085221"/>
              <a:gd name="connsiteY177" fmla="*/ 14197264 h 15135727"/>
              <a:gd name="connsiteX178" fmla="*/ 3152274 w 8085221"/>
              <a:gd name="connsiteY178" fmla="*/ 14052885 h 15135727"/>
              <a:gd name="connsiteX179" fmla="*/ 3080085 w 8085221"/>
              <a:gd name="connsiteY179" fmla="*/ 13980695 h 15135727"/>
              <a:gd name="connsiteX180" fmla="*/ 3056021 w 8085221"/>
              <a:gd name="connsiteY180" fmla="*/ 14076948 h 15135727"/>
              <a:gd name="connsiteX181" fmla="*/ 2935706 w 8085221"/>
              <a:gd name="connsiteY181" fmla="*/ 14076948 h 15135727"/>
              <a:gd name="connsiteX182" fmla="*/ 2863516 w 8085221"/>
              <a:gd name="connsiteY182" fmla="*/ 14125074 h 15135727"/>
              <a:gd name="connsiteX183" fmla="*/ 2719137 w 8085221"/>
              <a:gd name="connsiteY183" fmla="*/ 14197264 h 15135727"/>
              <a:gd name="connsiteX184" fmla="*/ 2646948 w 8085221"/>
              <a:gd name="connsiteY184" fmla="*/ 14197264 h 15135727"/>
              <a:gd name="connsiteX185" fmla="*/ 2598821 w 8085221"/>
              <a:gd name="connsiteY185" fmla="*/ 14125074 h 15135727"/>
              <a:gd name="connsiteX186" fmla="*/ 2430379 w 8085221"/>
              <a:gd name="connsiteY186" fmla="*/ 13836316 h 15135727"/>
              <a:gd name="connsiteX187" fmla="*/ 2646948 w 8085221"/>
              <a:gd name="connsiteY187" fmla="*/ 13812253 h 15135727"/>
              <a:gd name="connsiteX188" fmla="*/ 2502569 w 8085221"/>
              <a:gd name="connsiteY188" fmla="*/ 13475369 h 15135727"/>
              <a:gd name="connsiteX189" fmla="*/ 2550695 w 8085221"/>
              <a:gd name="connsiteY189" fmla="*/ 13186611 h 15135727"/>
              <a:gd name="connsiteX190" fmla="*/ 2719137 w 8085221"/>
              <a:gd name="connsiteY190" fmla="*/ 13042232 h 15135727"/>
              <a:gd name="connsiteX191" fmla="*/ 2791327 w 8085221"/>
              <a:gd name="connsiteY191" fmla="*/ 12945979 h 15135727"/>
              <a:gd name="connsiteX192" fmla="*/ 3031958 w 8085221"/>
              <a:gd name="connsiteY192" fmla="*/ 13090358 h 15135727"/>
              <a:gd name="connsiteX193" fmla="*/ 3056021 w 8085221"/>
              <a:gd name="connsiteY193" fmla="*/ 12753474 h 15135727"/>
              <a:gd name="connsiteX194" fmla="*/ 2887579 w 8085221"/>
              <a:gd name="connsiteY194" fmla="*/ 12777537 h 15135727"/>
              <a:gd name="connsiteX195" fmla="*/ 2815390 w 8085221"/>
              <a:gd name="connsiteY195" fmla="*/ 12777537 h 15135727"/>
              <a:gd name="connsiteX196" fmla="*/ 3176337 w 8085221"/>
              <a:gd name="connsiteY196" fmla="*/ 12368464 h 15135727"/>
              <a:gd name="connsiteX197" fmla="*/ 3104148 w 8085221"/>
              <a:gd name="connsiteY197" fmla="*/ 12320337 h 15135727"/>
              <a:gd name="connsiteX198" fmla="*/ 3104148 w 8085221"/>
              <a:gd name="connsiteY198" fmla="*/ 12320337 h 15135727"/>
              <a:gd name="connsiteX199" fmla="*/ 3007895 w 8085221"/>
              <a:gd name="connsiteY199" fmla="*/ 12079706 h 15135727"/>
              <a:gd name="connsiteX200" fmla="*/ 2911642 w 8085221"/>
              <a:gd name="connsiteY200" fmla="*/ 11935327 h 15135727"/>
              <a:gd name="connsiteX201" fmla="*/ 2863516 w 8085221"/>
              <a:gd name="connsiteY201" fmla="*/ 11694695 h 15135727"/>
              <a:gd name="connsiteX202" fmla="*/ 2911642 w 8085221"/>
              <a:gd name="connsiteY202" fmla="*/ 11454064 h 15135727"/>
              <a:gd name="connsiteX203" fmla="*/ 3056021 w 8085221"/>
              <a:gd name="connsiteY203" fmla="*/ 11454064 h 15135727"/>
              <a:gd name="connsiteX204" fmla="*/ 2983832 w 8085221"/>
              <a:gd name="connsiteY204" fmla="*/ 11381874 h 15135727"/>
              <a:gd name="connsiteX205" fmla="*/ 3031958 w 8085221"/>
              <a:gd name="connsiteY205" fmla="*/ 11285621 h 15135727"/>
              <a:gd name="connsiteX206" fmla="*/ 3007895 w 8085221"/>
              <a:gd name="connsiteY206" fmla="*/ 11189369 h 15135727"/>
              <a:gd name="connsiteX207" fmla="*/ 2887579 w 8085221"/>
              <a:gd name="connsiteY207" fmla="*/ 11141242 h 15135727"/>
              <a:gd name="connsiteX208" fmla="*/ 2887579 w 8085221"/>
              <a:gd name="connsiteY208" fmla="*/ 10972800 h 15135727"/>
              <a:gd name="connsiteX209" fmla="*/ 2887579 w 8085221"/>
              <a:gd name="connsiteY209" fmla="*/ 10924674 h 15135727"/>
              <a:gd name="connsiteX210" fmla="*/ 2767264 w 8085221"/>
              <a:gd name="connsiteY210" fmla="*/ 11020927 h 15135727"/>
              <a:gd name="connsiteX211" fmla="*/ 2743200 w 8085221"/>
              <a:gd name="connsiteY211" fmla="*/ 10924674 h 15135727"/>
              <a:gd name="connsiteX212" fmla="*/ 2550695 w 8085221"/>
              <a:gd name="connsiteY212" fmla="*/ 11020927 h 15135727"/>
              <a:gd name="connsiteX213" fmla="*/ 2526632 w 8085221"/>
              <a:gd name="connsiteY213" fmla="*/ 11117179 h 15135727"/>
              <a:gd name="connsiteX214" fmla="*/ 2334127 w 8085221"/>
              <a:gd name="connsiteY214" fmla="*/ 10996864 h 15135727"/>
              <a:gd name="connsiteX215" fmla="*/ 2358190 w 8085221"/>
              <a:gd name="connsiteY215" fmla="*/ 10732169 h 15135727"/>
              <a:gd name="connsiteX216" fmla="*/ 2334127 w 8085221"/>
              <a:gd name="connsiteY216" fmla="*/ 10587790 h 15135727"/>
              <a:gd name="connsiteX217" fmla="*/ 2406316 w 8085221"/>
              <a:gd name="connsiteY217" fmla="*/ 10491537 h 15135727"/>
              <a:gd name="connsiteX218" fmla="*/ 2598821 w 8085221"/>
              <a:gd name="connsiteY218" fmla="*/ 10684042 h 15135727"/>
              <a:gd name="connsiteX219" fmla="*/ 2767264 w 8085221"/>
              <a:gd name="connsiteY219" fmla="*/ 10684042 h 15135727"/>
              <a:gd name="connsiteX220" fmla="*/ 2646948 w 8085221"/>
              <a:gd name="connsiteY220" fmla="*/ 10515600 h 15135727"/>
              <a:gd name="connsiteX221" fmla="*/ 2815390 w 8085221"/>
              <a:gd name="connsiteY221" fmla="*/ 10395285 h 15135727"/>
              <a:gd name="connsiteX222" fmla="*/ 3080085 w 8085221"/>
              <a:gd name="connsiteY222" fmla="*/ 10419348 h 15135727"/>
              <a:gd name="connsiteX223" fmla="*/ 3248527 w 8085221"/>
              <a:gd name="connsiteY223" fmla="*/ 10539664 h 15135727"/>
              <a:gd name="connsiteX224" fmla="*/ 3320716 w 8085221"/>
              <a:gd name="connsiteY224" fmla="*/ 10659979 h 15135727"/>
              <a:gd name="connsiteX225" fmla="*/ 3465095 w 8085221"/>
              <a:gd name="connsiteY225" fmla="*/ 10659979 h 15135727"/>
              <a:gd name="connsiteX226" fmla="*/ 3441032 w 8085221"/>
              <a:gd name="connsiteY226" fmla="*/ 10491537 h 15135727"/>
              <a:gd name="connsiteX227" fmla="*/ 3392906 w 8085221"/>
              <a:gd name="connsiteY227" fmla="*/ 10250906 h 15135727"/>
              <a:gd name="connsiteX228" fmla="*/ 3152274 w 8085221"/>
              <a:gd name="connsiteY228" fmla="*/ 10250906 h 15135727"/>
              <a:gd name="connsiteX229" fmla="*/ 3176337 w 8085221"/>
              <a:gd name="connsiteY229" fmla="*/ 10178716 h 15135727"/>
              <a:gd name="connsiteX230" fmla="*/ 3104148 w 8085221"/>
              <a:gd name="connsiteY230" fmla="*/ 10154653 h 15135727"/>
              <a:gd name="connsiteX231" fmla="*/ 3007895 w 8085221"/>
              <a:gd name="connsiteY231" fmla="*/ 9962148 h 15135727"/>
              <a:gd name="connsiteX232" fmla="*/ 3176337 w 8085221"/>
              <a:gd name="connsiteY232" fmla="*/ 9889958 h 15135727"/>
              <a:gd name="connsiteX233" fmla="*/ 2959769 w 8085221"/>
              <a:gd name="connsiteY233" fmla="*/ 9504948 h 15135727"/>
              <a:gd name="connsiteX234" fmla="*/ 2791327 w 8085221"/>
              <a:gd name="connsiteY234" fmla="*/ 9456821 h 15135727"/>
              <a:gd name="connsiteX235" fmla="*/ 2574758 w 8085221"/>
              <a:gd name="connsiteY235" fmla="*/ 9336506 h 15135727"/>
              <a:gd name="connsiteX236" fmla="*/ 2550695 w 8085221"/>
              <a:gd name="connsiteY236" fmla="*/ 9071811 h 15135727"/>
              <a:gd name="connsiteX237" fmla="*/ 2695074 w 8085221"/>
              <a:gd name="connsiteY237" fmla="*/ 8999621 h 15135727"/>
              <a:gd name="connsiteX238" fmla="*/ 2622885 w 8085221"/>
              <a:gd name="connsiteY238" fmla="*/ 8975558 h 15135727"/>
              <a:gd name="connsiteX239" fmla="*/ 2430379 w 8085221"/>
              <a:gd name="connsiteY239" fmla="*/ 8999621 h 15135727"/>
              <a:gd name="connsiteX240" fmla="*/ 2261937 w 8085221"/>
              <a:gd name="connsiteY240" fmla="*/ 9168064 h 15135727"/>
              <a:gd name="connsiteX241" fmla="*/ 2237874 w 8085221"/>
              <a:gd name="connsiteY241" fmla="*/ 8999621 h 15135727"/>
              <a:gd name="connsiteX242" fmla="*/ 2117558 w 8085221"/>
              <a:gd name="connsiteY242" fmla="*/ 8975558 h 15135727"/>
              <a:gd name="connsiteX243" fmla="*/ 2045369 w 8085221"/>
              <a:gd name="connsiteY243" fmla="*/ 8783053 h 15135727"/>
              <a:gd name="connsiteX244" fmla="*/ 1852864 w 8085221"/>
              <a:gd name="connsiteY244" fmla="*/ 8758990 h 15135727"/>
              <a:gd name="connsiteX245" fmla="*/ 1636295 w 8085221"/>
              <a:gd name="connsiteY245" fmla="*/ 8927432 h 15135727"/>
              <a:gd name="connsiteX246" fmla="*/ 1588169 w 8085221"/>
              <a:gd name="connsiteY246" fmla="*/ 9023685 h 15135727"/>
              <a:gd name="connsiteX247" fmla="*/ 1515979 w 8085221"/>
              <a:gd name="connsiteY247" fmla="*/ 8879306 h 15135727"/>
              <a:gd name="connsiteX248" fmla="*/ 1347537 w 8085221"/>
              <a:gd name="connsiteY248" fmla="*/ 8879306 h 15135727"/>
              <a:gd name="connsiteX249" fmla="*/ 1347537 w 8085221"/>
              <a:gd name="connsiteY249" fmla="*/ 8710864 h 15135727"/>
              <a:gd name="connsiteX250" fmla="*/ 1106906 w 8085221"/>
              <a:gd name="connsiteY250" fmla="*/ 8783053 h 15135727"/>
              <a:gd name="connsiteX251" fmla="*/ 890337 w 8085221"/>
              <a:gd name="connsiteY251" fmla="*/ 8686800 h 15135727"/>
              <a:gd name="connsiteX252" fmla="*/ 649706 w 8085221"/>
              <a:gd name="connsiteY252" fmla="*/ 8662737 h 15135727"/>
              <a:gd name="connsiteX253" fmla="*/ 385011 w 8085221"/>
              <a:gd name="connsiteY253" fmla="*/ 8566485 h 15135727"/>
              <a:gd name="connsiteX254" fmla="*/ 577516 w 8085221"/>
              <a:gd name="connsiteY254" fmla="*/ 8373979 h 15135727"/>
              <a:gd name="connsiteX255" fmla="*/ 794085 w 8085221"/>
              <a:gd name="connsiteY255" fmla="*/ 8301790 h 15135727"/>
              <a:gd name="connsiteX256" fmla="*/ 745958 w 8085221"/>
              <a:gd name="connsiteY256" fmla="*/ 8133348 h 15135727"/>
              <a:gd name="connsiteX257" fmla="*/ 818148 w 8085221"/>
              <a:gd name="connsiteY257" fmla="*/ 7820527 h 15135727"/>
              <a:gd name="connsiteX258" fmla="*/ 697832 w 8085221"/>
              <a:gd name="connsiteY258" fmla="*/ 7820527 h 15135727"/>
              <a:gd name="connsiteX259" fmla="*/ 625642 w 8085221"/>
              <a:gd name="connsiteY259" fmla="*/ 7916779 h 15135727"/>
              <a:gd name="connsiteX260" fmla="*/ 457200 w 8085221"/>
              <a:gd name="connsiteY260" fmla="*/ 7820527 h 15135727"/>
              <a:gd name="connsiteX261" fmla="*/ 529390 w 8085221"/>
              <a:gd name="connsiteY261" fmla="*/ 7700211 h 15135727"/>
              <a:gd name="connsiteX262" fmla="*/ 938464 w 8085221"/>
              <a:gd name="connsiteY262" fmla="*/ 7676148 h 15135727"/>
              <a:gd name="connsiteX263" fmla="*/ 1058779 w 8085221"/>
              <a:gd name="connsiteY263" fmla="*/ 7459579 h 15135727"/>
              <a:gd name="connsiteX264" fmla="*/ 1203158 w 8085221"/>
              <a:gd name="connsiteY264" fmla="*/ 7603958 h 15135727"/>
              <a:gd name="connsiteX265" fmla="*/ 1299411 w 8085221"/>
              <a:gd name="connsiteY265" fmla="*/ 7555832 h 15135727"/>
              <a:gd name="connsiteX266" fmla="*/ 1443790 w 8085221"/>
              <a:gd name="connsiteY266" fmla="*/ 7507706 h 15135727"/>
              <a:gd name="connsiteX267" fmla="*/ 1684421 w 8085221"/>
              <a:gd name="connsiteY267" fmla="*/ 7603958 h 15135727"/>
              <a:gd name="connsiteX268" fmla="*/ 1684421 w 8085221"/>
              <a:gd name="connsiteY268" fmla="*/ 7603958 h 15135727"/>
              <a:gd name="connsiteX269" fmla="*/ 1540042 w 8085221"/>
              <a:gd name="connsiteY269" fmla="*/ 7363327 h 15135727"/>
              <a:gd name="connsiteX270" fmla="*/ 1299411 w 8085221"/>
              <a:gd name="connsiteY270" fmla="*/ 7315200 h 15135727"/>
              <a:gd name="connsiteX271" fmla="*/ 1130969 w 8085221"/>
              <a:gd name="connsiteY271" fmla="*/ 7339264 h 15135727"/>
              <a:gd name="connsiteX272" fmla="*/ 1034716 w 8085221"/>
              <a:gd name="connsiteY272" fmla="*/ 7315200 h 15135727"/>
              <a:gd name="connsiteX273" fmla="*/ 1155032 w 8085221"/>
              <a:gd name="connsiteY273" fmla="*/ 7050506 h 15135727"/>
              <a:gd name="connsiteX274" fmla="*/ 1155032 w 8085221"/>
              <a:gd name="connsiteY274" fmla="*/ 6930190 h 15135727"/>
              <a:gd name="connsiteX275" fmla="*/ 1155032 w 8085221"/>
              <a:gd name="connsiteY275" fmla="*/ 6761748 h 15135727"/>
              <a:gd name="connsiteX276" fmla="*/ 1203158 w 8085221"/>
              <a:gd name="connsiteY276" fmla="*/ 6617369 h 15135727"/>
              <a:gd name="connsiteX277" fmla="*/ 1371600 w 8085221"/>
              <a:gd name="connsiteY277" fmla="*/ 6472990 h 15135727"/>
              <a:gd name="connsiteX278" fmla="*/ 1443790 w 8085221"/>
              <a:gd name="connsiteY278" fmla="*/ 6328611 h 15135727"/>
              <a:gd name="connsiteX279" fmla="*/ 1419727 w 8085221"/>
              <a:gd name="connsiteY279" fmla="*/ 6208295 h 15135727"/>
              <a:gd name="connsiteX280" fmla="*/ 1275348 w 8085221"/>
              <a:gd name="connsiteY280" fmla="*/ 6304548 h 15135727"/>
              <a:gd name="connsiteX281" fmla="*/ 1323474 w 8085221"/>
              <a:gd name="connsiteY281" fmla="*/ 6015790 h 15135727"/>
              <a:gd name="connsiteX282" fmla="*/ 1540042 w 8085221"/>
              <a:gd name="connsiteY282" fmla="*/ 5871411 h 15135727"/>
              <a:gd name="connsiteX283" fmla="*/ 1540042 w 8085221"/>
              <a:gd name="connsiteY283" fmla="*/ 5751095 h 15135727"/>
              <a:gd name="connsiteX284" fmla="*/ 1395664 w 8085221"/>
              <a:gd name="connsiteY284" fmla="*/ 5799221 h 15135727"/>
              <a:gd name="connsiteX285" fmla="*/ 1179095 w 8085221"/>
              <a:gd name="connsiteY285" fmla="*/ 5799221 h 15135727"/>
              <a:gd name="connsiteX286" fmla="*/ 890337 w 8085221"/>
              <a:gd name="connsiteY286" fmla="*/ 5775158 h 15135727"/>
              <a:gd name="connsiteX287" fmla="*/ 697832 w 8085221"/>
              <a:gd name="connsiteY287" fmla="*/ 5606716 h 15135727"/>
              <a:gd name="connsiteX288" fmla="*/ 577516 w 8085221"/>
              <a:gd name="connsiteY288" fmla="*/ 5582653 h 15135727"/>
              <a:gd name="connsiteX289" fmla="*/ 697832 w 8085221"/>
              <a:gd name="connsiteY289" fmla="*/ 5775158 h 15135727"/>
              <a:gd name="connsiteX290" fmla="*/ 409074 w 8085221"/>
              <a:gd name="connsiteY290" fmla="*/ 5799221 h 15135727"/>
              <a:gd name="connsiteX291" fmla="*/ 168442 w 8085221"/>
              <a:gd name="connsiteY291" fmla="*/ 5702969 h 15135727"/>
              <a:gd name="connsiteX292" fmla="*/ 264695 w 8085221"/>
              <a:gd name="connsiteY292" fmla="*/ 5558590 h 15135727"/>
              <a:gd name="connsiteX293" fmla="*/ 144379 w 8085221"/>
              <a:gd name="connsiteY293" fmla="*/ 5510464 h 15135727"/>
              <a:gd name="connsiteX294" fmla="*/ 0 w 8085221"/>
              <a:gd name="connsiteY294" fmla="*/ 5462337 h 15135727"/>
              <a:gd name="connsiteX295" fmla="*/ 96253 w 8085221"/>
              <a:gd name="connsiteY295" fmla="*/ 5245769 h 15135727"/>
              <a:gd name="connsiteX0" fmla="*/ 96253 w 8085221"/>
              <a:gd name="connsiteY0" fmla="*/ 5245769 h 15135727"/>
              <a:gd name="connsiteX1" fmla="*/ 144379 w 8085221"/>
              <a:gd name="connsiteY1" fmla="*/ 4981074 h 15135727"/>
              <a:gd name="connsiteX2" fmla="*/ 178719 w 8085221"/>
              <a:gd name="connsiteY2" fmla="*/ 4834941 h 15135727"/>
              <a:gd name="connsiteX3" fmla="*/ 334378 w 8085221"/>
              <a:gd name="connsiteY3" fmla="*/ 4696828 h 15135727"/>
              <a:gd name="connsiteX4" fmla="*/ 553453 w 8085221"/>
              <a:gd name="connsiteY4" fmla="*/ 4692316 h 15135727"/>
              <a:gd name="connsiteX5" fmla="*/ 649706 w 8085221"/>
              <a:gd name="connsiteY5" fmla="*/ 4427621 h 15135727"/>
              <a:gd name="connsiteX6" fmla="*/ 606843 w 8085221"/>
              <a:gd name="connsiteY6" fmla="*/ 4441908 h 15135727"/>
              <a:gd name="connsiteX7" fmla="*/ 938464 w 8085221"/>
              <a:gd name="connsiteY7" fmla="*/ 4283242 h 15135727"/>
              <a:gd name="connsiteX8" fmla="*/ 1395664 w 8085221"/>
              <a:gd name="connsiteY8" fmla="*/ 4162927 h 15135727"/>
              <a:gd name="connsiteX9" fmla="*/ 1564106 w 8085221"/>
              <a:gd name="connsiteY9" fmla="*/ 3994485 h 15135727"/>
              <a:gd name="connsiteX10" fmla="*/ 1708485 w 8085221"/>
              <a:gd name="connsiteY10" fmla="*/ 3826042 h 15135727"/>
              <a:gd name="connsiteX11" fmla="*/ 1925053 w 8085221"/>
              <a:gd name="connsiteY11" fmla="*/ 3777916 h 15135727"/>
              <a:gd name="connsiteX12" fmla="*/ 2141621 w 8085221"/>
              <a:gd name="connsiteY12" fmla="*/ 3585411 h 15135727"/>
              <a:gd name="connsiteX13" fmla="*/ 2141621 w 8085221"/>
              <a:gd name="connsiteY13" fmla="*/ 3585411 h 15135727"/>
              <a:gd name="connsiteX14" fmla="*/ 2286000 w 8085221"/>
              <a:gd name="connsiteY14" fmla="*/ 3489158 h 15135727"/>
              <a:gd name="connsiteX15" fmla="*/ 2310064 w 8085221"/>
              <a:gd name="connsiteY15" fmla="*/ 3007895 h 15135727"/>
              <a:gd name="connsiteX16" fmla="*/ 2695074 w 8085221"/>
              <a:gd name="connsiteY16" fmla="*/ 2911642 h 15135727"/>
              <a:gd name="connsiteX17" fmla="*/ 2839453 w 8085221"/>
              <a:gd name="connsiteY17" fmla="*/ 2526632 h 15135727"/>
              <a:gd name="connsiteX18" fmla="*/ 3200400 w 8085221"/>
              <a:gd name="connsiteY18" fmla="*/ 2358190 h 15135727"/>
              <a:gd name="connsiteX19" fmla="*/ 3441032 w 8085221"/>
              <a:gd name="connsiteY19" fmla="*/ 2237874 h 15135727"/>
              <a:gd name="connsiteX20" fmla="*/ 3561348 w 8085221"/>
              <a:gd name="connsiteY20" fmla="*/ 2526632 h 15135727"/>
              <a:gd name="connsiteX21" fmla="*/ 3801979 w 8085221"/>
              <a:gd name="connsiteY21" fmla="*/ 2622885 h 15135727"/>
              <a:gd name="connsiteX22" fmla="*/ 3946358 w 8085221"/>
              <a:gd name="connsiteY22" fmla="*/ 2550695 h 15135727"/>
              <a:gd name="connsiteX23" fmla="*/ 4018548 w 8085221"/>
              <a:gd name="connsiteY23" fmla="*/ 2598821 h 15135727"/>
              <a:gd name="connsiteX24" fmla="*/ 4138864 w 8085221"/>
              <a:gd name="connsiteY24" fmla="*/ 2574758 h 15135727"/>
              <a:gd name="connsiteX25" fmla="*/ 4307306 w 8085221"/>
              <a:gd name="connsiteY25" fmla="*/ 2671011 h 15135727"/>
              <a:gd name="connsiteX26" fmla="*/ 4427621 w 8085221"/>
              <a:gd name="connsiteY26" fmla="*/ 2622885 h 15135727"/>
              <a:gd name="connsiteX27" fmla="*/ 4668253 w 8085221"/>
              <a:gd name="connsiteY27" fmla="*/ 2743200 h 15135727"/>
              <a:gd name="connsiteX28" fmla="*/ 4788569 w 8085221"/>
              <a:gd name="connsiteY28" fmla="*/ 2815390 h 15135727"/>
              <a:gd name="connsiteX29" fmla="*/ 4957011 w 8085221"/>
              <a:gd name="connsiteY29" fmla="*/ 2719137 h 15135727"/>
              <a:gd name="connsiteX30" fmla="*/ 4981074 w 8085221"/>
              <a:gd name="connsiteY30" fmla="*/ 2382253 h 15135727"/>
              <a:gd name="connsiteX31" fmla="*/ 4981074 w 8085221"/>
              <a:gd name="connsiteY31" fmla="*/ 2382253 h 15135727"/>
              <a:gd name="connsiteX32" fmla="*/ 4884821 w 8085221"/>
              <a:gd name="connsiteY32" fmla="*/ 2093495 h 15135727"/>
              <a:gd name="connsiteX33" fmla="*/ 4764506 w 8085221"/>
              <a:gd name="connsiteY33" fmla="*/ 1900990 h 15135727"/>
              <a:gd name="connsiteX34" fmla="*/ 4764506 w 8085221"/>
              <a:gd name="connsiteY34" fmla="*/ 1804737 h 15135727"/>
              <a:gd name="connsiteX35" fmla="*/ 4957011 w 8085221"/>
              <a:gd name="connsiteY35" fmla="*/ 1564106 h 15135727"/>
              <a:gd name="connsiteX36" fmla="*/ 5221706 w 8085221"/>
              <a:gd name="connsiteY36" fmla="*/ 1588169 h 15135727"/>
              <a:gd name="connsiteX37" fmla="*/ 5486400 w 8085221"/>
              <a:gd name="connsiteY37" fmla="*/ 1684421 h 15135727"/>
              <a:gd name="connsiteX38" fmla="*/ 5799221 w 8085221"/>
              <a:gd name="connsiteY38" fmla="*/ 1684421 h 15135727"/>
              <a:gd name="connsiteX39" fmla="*/ 5871411 w 8085221"/>
              <a:gd name="connsiteY39" fmla="*/ 1443790 h 15135727"/>
              <a:gd name="connsiteX40" fmla="*/ 6087979 w 8085221"/>
              <a:gd name="connsiteY40" fmla="*/ 1395664 h 15135727"/>
              <a:gd name="connsiteX41" fmla="*/ 6087979 w 8085221"/>
              <a:gd name="connsiteY41" fmla="*/ 1082842 h 15135727"/>
              <a:gd name="connsiteX42" fmla="*/ 6424864 w 8085221"/>
              <a:gd name="connsiteY42" fmla="*/ 1058779 h 15135727"/>
              <a:gd name="connsiteX43" fmla="*/ 6665495 w 8085221"/>
              <a:gd name="connsiteY43" fmla="*/ 721895 h 15135727"/>
              <a:gd name="connsiteX44" fmla="*/ 6761748 w 8085221"/>
              <a:gd name="connsiteY44" fmla="*/ 649706 h 15135727"/>
              <a:gd name="connsiteX45" fmla="*/ 6737685 w 8085221"/>
              <a:gd name="connsiteY45" fmla="*/ 505327 h 15135727"/>
              <a:gd name="connsiteX46" fmla="*/ 6858000 w 8085221"/>
              <a:gd name="connsiteY46" fmla="*/ 360948 h 15135727"/>
              <a:gd name="connsiteX47" fmla="*/ 6761748 w 8085221"/>
              <a:gd name="connsiteY47" fmla="*/ 120316 h 15135727"/>
              <a:gd name="connsiteX48" fmla="*/ 7194885 w 8085221"/>
              <a:gd name="connsiteY48" fmla="*/ 0 h 15135727"/>
              <a:gd name="connsiteX49" fmla="*/ 7267074 w 8085221"/>
              <a:gd name="connsiteY49" fmla="*/ 120316 h 15135727"/>
              <a:gd name="connsiteX50" fmla="*/ 7267074 w 8085221"/>
              <a:gd name="connsiteY50" fmla="*/ 120316 h 15135727"/>
              <a:gd name="connsiteX51" fmla="*/ 7339264 w 8085221"/>
              <a:gd name="connsiteY51" fmla="*/ 360948 h 15135727"/>
              <a:gd name="connsiteX52" fmla="*/ 7628021 w 8085221"/>
              <a:gd name="connsiteY52" fmla="*/ 433137 h 15135727"/>
              <a:gd name="connsiteX53" fmla="*/ 7796464 w 8085221"/>
              <a:gd name="connsiteY53" fmla="*/ 649706 h 15135727"/>
              <a:gd name="connsiteX54" fmla="*/ 8085221 w 8085221"/>
              <a:gd name="connsiteY54" fmla="*/ 914400 h 15135727"/>
              <a:gd name="connsiteX55" fmla="*/ 7988969 w 8085221"/>
              <a:gd name="connsiteY55" fmla="*/ 1203158 h 15135727"/>
              <a:gd name="connsiteX56" fmla="*/ 7844590 w 8085221"/>
              <a:gd name="connsiteY56" fmla="*/ 1058779 h 15135727"/>
              <a:gd name="connsiteX57" fmla="*/ 7483642 w 8085221"/>
              <a:gd name="connsiteY57" fmla="*/ 1371600 h 15135727"/>
              <a:gd name="connsiteX58" fmla="*/ 7267074 w 8085221"/>
              <a:gd name="connsiteY58" fmla="*/ 1395664 h 15135727"/>
              <a:gd name="connsiteX59" fmla="*/ 7243011 w 8085221"/>
              <a:gd name="connsiteY59" fmla="*/ 1588169 h 15135727"/>
              <a:gd name="connsiteX60" fmla="*/ 6978316 w 8085221"/>
              <a:gd name="connsiteY60" fmla="*/ 1732548 h 15135727"/>
              <a:gd name="connsiteX61" fmla="*/ 6737685 w 8085221"/>
              <a:gd name="connsiteY61" fmla="*/ 2093495 h 15135727"/>
              <a:gd name="connsiteX62" fmla="*/ 6737685 w 8085221"/>
              <a:gd name="connsiteY62" fmla="*/ 2382253 h 15135727"/>
              <a:gd name="connsiteX63" fmla="*/ 6665495 w 8085221"/>
              <a:gd name="connsiteY63" fmla="*/ 2430379 h 15135727"/>
              <a:gd name="connsiteX64" fmla="*/ 6906127 w 8085221"/>
              <a:gd name="connsiteY64" fmla="*/ 2646948 h 15135727"/>
              <a:gd name="connsiteX65" fmla="*/ 6906127 w 8085221"/>
              <a:gd name="connsiteY65" fmla="*/ 2983832 h 15135727"/>
              <a:gd name="connsiteX66" fmla="*/ 6906127 w 8085221"/>
              <a:gd name="connsiteY66" fmla="*/ 3104148 h 15135727"/>
              <a:gd name="connsiteX67" fmla="*/ 6833937 w 8085221"/>
              <a:gd name="connsiteY67" fmla="*/ 3368842 h 15135727"/>
              <a:gd name="connsiteX68" fmla="*/ 6906127 w 8085221"/>
              <a:gd name="connsiteY68" fmla="*/ 3489158 h 15135727"/>
              <a:gd name="connsiteX69" fmla="*/ 6641432 w 8085221"/>
              <a:gd name="connsiteY69" fmla="*/ 3705727 h 15135727"/>
              <a:gd name="connsiteX70" fmla="*/ 6737685 w 8085221"/>
              <a:gd name="connsiteY70" fmla="*/ 3729790 h 15135727"/>
              <a:gd name="connsiteX71" fmla="*/ 6545179 w 8085221"/>
              <a:gd name="connsiteY71" fmla="*/ 3826042 h 15135727"/>
              <a:gd name="connsiteX72" fmla="*/ 6328611 w 8085221"/>
              <a:gd name="connsiteY72" fmla="*/ 3753853 h 15135727"/>
              <a:gd name="connsiteX73" fmla="*/ 6184232 w 8085221"/>
              <a:gd name="connsiteY73" fmla="*/ 3850106 h 15135727"/>
              <a:gd name="connsiteX74" fmla="*/ 6184232 w 8085221"/>
              <a:gd name="connsiteY74" fmla="*/ 3946358 h 15135727"/>
              <a:gd name="connsiteX75" fmla="*/ 6136106 w 8085221"/>
              <a:gd name="connsiteY75" fmla="*/ 4235116 h 15135727"/>
              <a:gd name="connsiteX76" fmla="*/ 5919537 w 8085221"/>
              <a:gd name="connsiteY76" fmla="*/ 4403558 h 15135727"/>
              <a:gd name="connsiteX77" fmla="*/ 5775158 w 8085221"/>
              <a:gd name="connsiteY77" fmla="*/ 4451685 h 15135727"/>
              <a:gd name="connsiteX78" fmla="*/ 5630779 w 8085221"/>
              <a:gd name="connsiteY78" fmla="*/ 4547937 h 15135727"/>
              <a:gd name="connsiteX79" fmla="*/ 5510464 w 8085221"/>
              <a:gd name="connsiteY79" fmla="*/ 4620127 h 15135727"/>
              <a:gd name="connsiteX80" fmla="*/ 5510464 w 8085221"/>
              <a:gd name="connsiteY80" fmla="*/ 4812632 h 15135727"/>
              <a:gd name="connsiteX81" fmla="*/ 5317958 w 8085221"/>
              <a:gd name="connsiteY81" fmla="*/ 4981074 h 15135727"/>
              <a:gd name="connsiteX82" fmla="*/ 5005137 w 8085221"/>
              <a:gd name="connsiteY82" fmla="*/ 5149516 h 15135727"/>
              <a:gd name="connsiteX83" fmla="*/ 4692316 w 8085221"/>
              <a:gd name="connsiteY83" fmla="*/ 5149516 h 15135727"/>
              <a:gd name="connsiteX84" fmla="*/ 4523874 w 8085221"/>
              <a:gd name="connsiteY84" fmla="*/ 5366085 h 15135727"/>
              <a:gd name="connsiteX85" fmla="*/ 4211053 w 8085221"/>
              <a:gd name="connsiteY85" fmla="*/ 5414211 h 15135727"/>
              <a:gd name="connsiteX86" fmla="*/ 4114800 w 8085221"/>
              <a:gd name="connsiteY86" fmla="*/ 5390148 h 15135727"/>
              <a:gd name="connsiteX87" fmla="*/ 4018548 w 8085221"/>
              <a:gd name="connsiteY87" fmla="*/ 5630779 h 15135727"/>
              <a:gd name="connsiteX88" fmla="*/ 4090737 w 8085221"/>
              <a:gd name="connsiteY88" fmla="*/ 5871411 h 15135727"/>
              <a:gd name="connsiteX89" fmla="*/ 4090737 w 8085221"/>
              <a:gd name="connsiteY89" fmla="*/ 6184232 h 15135727"/>
              <a:gd name="connsiteX90" fmla="*/ 4186990 w 8085221"/>
              <a:gd name="connsiteY90" fmla="*/ 6472990 h 15135727"/>
              <a:gd name="connsiteX91" fmla="*/ 4042611 w 8085221"/>
              <a:gd name="connsiteY91" fmla="*/ 6352674 h 15135727"/>
              <a:gd name="connsiteX92" fmla="*/ 3946358 w 8085221"/>
              <a:gd name="connsiteY92" fmla="*/ 6376737 h 15135727"/>
              <a:gd name="connsiteX93" fmla="*/ 4114800 w 8085221"/>
              <a:gd name="connsiteY93" fmla="*/ 6641432 h 15135727"/>
              <a:gd name="connsiteX94" fmla="*/ 4451685 w 8085221"/>
              <a:gd name="connsiteY94" fmla="*/ 6737685 h 15135727"/>
              <a:gd name="connsiteX95" fmla="*/ 4620127 w 8085221"/>
              <a:gd name="connsiteY95" fmla="*/ 6978316 h 15135727"/>
              <a:gd name="connsiteX96" fmla="*/ 4740442 w 8085221"/>
              <a:gd name="connsiteY96" fmla="*/ 7170821 h 15135727"/>
              <a:gd name="connsiteX97" fmla="*/ 5077327 w 8085221"/>
              <a:gd name="connsiteY97" fmla="*/ 7387390 h 15135727"/>
              <a:gd name="connsiteX98" fmla="*/ 5125453 w 8085221"/>
              <a:gd name="connsiteY98" fmla="*/ 7603958 h 15135727"/>
              <a:gd name="connsiteX99" fmla="*/ 5197642 w 8085221"/>
              <a:gd name="connsiteY99" fmla="*/ 7796464 h 15135727"/>
              <a:gd name="connsiteX100" fmla="*/ 5486400 w 8085221"/>
              <a:gd name="connsiteY100" fmla="*/ 7964906 h 15135727"/>
              <a:gd name="connsiteX101" fmla="*/ 5486400 w 8085221"/>
              <a:gd name="connsiteY101" fmla="*/ 8349916 h 15135727"/>
              <a:gd name="connsiteX102" fmla="*/ 5678906 w 8085221"/>
              <a:gd name="connsiteY102" fmla="*/ 8614611 h 15135727"/>
              <a:gd name="connsiteX103" fmla="*/ 5919537 w 8085221"/>
              <a:gd name="connsiteY103" fmla="*/ 9071811 h 15135727"/>
              <a:gd name="connsiteX104" fmla="*/ 6160169 w 8085221"/>
              <a:gd name="connsiteY104" fmla="*/ 9336506 h 15135727"/>
              <a:gd name="connsiteX105" fmla="*/ 6280485 w 8085221"/>
              <a:gd name="connsiteY105" fmla="*/ 9601200 h 15135727"/>
              <a:gd name="connsiteX106" fmla="*/ 6400800 w 8085221"/>
              <a:gd name="connsiteY106" fmla="*/ 9793706 h 15135727"/>
              <a:gd name="connsiteX107" fmla="*/ 6569242 w 8085221"/>
              <a:gd name="connsiteY107" fmla="*/ 10058400 h 15135727"/>
              <a:gd name="connsiteX108" fmla="*/ 6713621 w 8085221"/>
              <a:gd name="connsiteY108" fmla="*/ 10106527 h 15135727"/>
              <a:gd name="connsiteX109" fmla="*/ 6545179 w 8085221"/>
              <a:gd name="connsiteY109" fmla="*/ 10202779 h 15135727"/>
              <a:gd name="connsiteX110" fmla="*/ 6569242 w 8085221"/>
              <a:gd name="connsiteY110" fmla="*/ 10443411 h 15135727"/>
              <a:gd name="connsiteX111" fmla="*/ 6593306 w 8085221"/>
              <a:gd name="connsiteY111" fmla="*/ 10708106 h 15135727"/>
              <a:gd name="connsiteX112" fmla="*/ 6761748 w 8085221"/>
              <a:gd name="connsiteY112" fmla="*/ 10924674 h 15135727"/>
              <a:gd name="connsiteX113" fmla="*/ 6641432 w 8085221"/>
              <a:gd name="connsiteY113" fmla="*/ 11093116 h 15135727"/>
              <a:gd name="connsiteX114" fmla="*/ 6713621 w 8085221"/>
              <a:gd name="connsiteY114" fmla="*/ 11261558 h 15135727"/>
              <a:gd name="connsiteX115" fmla="*/ 6737685 w 8085221"/>
              <a:gd name="connsiteY115" fmla="*/ 11526253 h 15135727"/>
              <a:gd name="connsiteX116" fmla="*/ 6617369 w 8085221"/>
              <a:gd name="connsiteY116" fmla="*/ 11839074 h 15135727"/>
              <a:gd name="connsiteX117" fmla="*/ 6617369 w 8085221"/>
              <a:gd name="connsiteY117" fmla="*/ 12031579 h 15135727"/>
              <a:gd name="connsiteX118" fmla="*/ 6641432 w 8085221"/>
              <a:gd name="connsiteY118" fmla="*/ 12127832 h 15135727"/>
              <a:gd name="connsiteX119" fmla="*/ 6761748 w 8085221"/>
              <a:gd name="connsiteY119" fmla="*/ 12031579 h 15135727"/>
              <a:gd name="connsiteX120" fmla="*/ 6761748 w 8085221"/>
              <a:gd name="connsiteY120" fmla="*/ 12296274 h 15135727"/>
              <a:gd name="connsiteX121" fmla="*/ 6689558 w 8085221"/>
              <a:gd name="connsiteY121" fmla="*/ 12512842 h 15135727"/>
              <a:gd name="connsiteX122" fmla="*/ 6785811 w 8085221"/>
              <a:gd name="connsiteY122" fmla="*/ 12777537 h 15135727"/>
              <a:gd name="connsiteX123" fmla="*/ 6569242 w 8085221"/>
              <a:gd name="connsiteY123" fmla="*/ 12873790 h 15135727"/>
              <a:gd name="connsiteX124" fmla="*/ 6545179 w 8085221"/>
              <a:gd name="connsiteY124" fmla="*/ 13090358 h 15135727"/>
              <a:gd name="connsiteX125" fmla="*/ 6448927 w 8085221"/>
              <a:gd name="connsiteY125" fmla="*/ 13355053 h 15135727"/>
              <a:gd name="connsiteX126" fmla="*/ 6256421 w 8085221"/>
              <a:gd name="connsiteY126" fmla="*/ 13571621 h 15135727"/>
              <a:gd name="connsiteX127" fmla="*/ 6087979 w 8085221"/>
              <a:gd name="connsiteY127" fmla="*/ 13667874 h 15135727"/>
              <a:gd name="connsiteX128" fmla="*/ 5943600 w 8085221"/>
              <a:gd name="connsiteY128" fmla="*/ 13716000 h 15135727"/>
              <a:gd name="connsiteX129" fmla="*/ 5702969 w 8085221"/>
              <a:gd name="connsiteY129" fmla="*/ 13667874 h 15135727"/>
              <a:gd name="connsiteX130" fmla="*/ 5582653 w 8085221"/>
              <a:gd name="connsiteY130" fmla="*/ 13691937 h 15135727"/>
              <a:gd name="connsiteX131" fmla="*/ 5727032 w 8085221"/>
              <a:gd name="connsiteY131" fmla="*/ 13836316 h 15135727"/>
              <a:gd name="connsiteX132" fmla="*/ 5582653 w 8085221"/>
              <a:gd name="connsiteY132" fmla="*/ 14052885 h 15135727"/>
              <a:gd name="connsiteX133" fmla="*/ 5462337 w 8085221"/>
              <a:gd name="connsiteY133" fmla="*/ 14149137 h 15135727"/>
              <a:gd name="connsiteX134" fmla="*/ 5342021 w 8085221"/>
              <a:gd name="connsiteY134" fmla="*/ 14004758 h 15135727"/>
              <a:gd name="connsiteX135" fmla="*/ 5245769 w 8085221"/>
              <a:gd name="connsiteY135" fmla="*/ 14004758 h 15135727"/>
              <a:gd name="connsiteX136" fmla="*/ 5245769 w 8085221"/>
              <a:gd name="connsiteY136" fmla="*/ 13956632 h 15135727"/>
              <a:gd name="connsiteX137" fmla="*/ 5101390 w 8085221"/>
              <a:gd name="connsiteY137" fmla="*/ 13956632 h 15135727"/>
              <a:gd name="connsiteX138" fmla="*/ 4981074 w 8085221"/>
              <a:gd name="connsiteY138" fmla="*/ 13860379 h 15135727"/>
              <a:gd name="connsiteX139" fmla="*/ 4740442 w 8085221"/>
              <a:gd name="connsiteY139" fmla="*/ 13908506 h 15135727"/>
              <a:gd name="connsiteX140" fmla="*/ 4475748 w 8085221"/>
              <a:gd name="connsiteY140" fmla="*/ 13956632 h 15135727"/>
              <a:gd name="connsiteX141" fmla="*/ 4379495 w 8085221"/>
              <a:gd name="connsiteY141" fmla="*/ 14028821 h 15135727"/>
              <a:gd name="connsiteX142" fmla="*/ 4403558 w 8085221"/>
              <a:gd name="connsiteY142" fmla="*/ 14197264 h 15135727"/>
              <a:gd name="connsiteX143" fmla="*/ 4572000 w 8085221"/>
              <a:gd name="connsiteY143" fmla="*/ 14149137 h 15135727"/>
              <a:gd name="connsiteX144" fmla="*/ 4523874 w 8085221"/>
              <a:gd name="connsiteY144" fmla="*/ 14558211 h 15135727"/>
              <a:gd name="connsiteX145" fmla="*/ 4403558 w 8085221"/>
              <a:gd name="connsiteY145" fmla="*/ 14437895 h 15135727"/>
              <a:gd name="connsiteX146" fmla="*/ 4403558 w 8085221"/>
              <a:gd name="connsiteY146" fmla="*/ 14437895 h 15135727"/>
              <a:gd name="connsiteX147" fmla="*/ 4283242 w 8085221"/>
              <a:gd name="connsiteY147" fmla="*/ 14245390 h 15135727"/>
              <a:gd name="connsiteX148" fmla="*/ 4235116 w 8085221"/>
              <a:gd name="connsiteY148" fmla="*/ 14341642 h 15135727"/>
              <a:gd name="connsiteX149" fmla="*/ 4162927 w 8085221"/>
              <a:gd name="connsiteY149" fmla="*/ 14389769 h 15135727"/>
              <a:gd name="connsiteX150" fmla="*/ 4162927 w 8085221"/>
              <a:gd name="connsiteY150" fmla="*/ 14389769 h 15135727"/>
              <a:gd name="connsiteX151" fmla="*/ 3922295 w 8085221"/>
              <a:gd name="connsiteY151" fmla="*/ 14245390 h 15135727"/>
              <a:gd name="connsiteX152" fmla="*/ 3801979 w 8085221"/>
              <a:gd name="connsiteY152" fmla="*/ 14293516 h 15135727"/>
              <a:gd name="connsiteX153" fmla="*/ 3681664 w 8085221"/>
              <a:gd name="connsiteY153" fmla="*/ 14389769 h 15135727"/>
              <a:gd name="connsiteX154" fmla="*/ 3657600 w 8085221"/>
              <a:gd name="connsiteY154" fmla="*/ 14654464 h 15135727"/>
              <a:gd name="connsiteX155" fmla="*/ 3513221 w 8085221"/>
              <a:gd name="connsiteY155" fmla="*/ 14726653 h 15135727"/>
              <a:gd name="connsiteX156" fmla="*/ 3513221 w 8085221"/>
              <a:gd name="connsiteY156" fmla="*/ 14871032 h 15135727"/>
              <a:gd name="connsiteX157" fmla="*/ 3633537 w 8085221"/>
              <a:gd name="connsiteY157" fmla="*/ 14967285 h 15135727"/>
              <a:gd name="connsiteX158" fmla="*/ 3609474 w 8085221"/>
              <a:gd name="connsiteY158" fmla="*/ 15087600 h 15135727"/>
              <a:gd name="connsiteX159" fmla="*/ 3441032 w 8085221"/>
              <a:gd name="connsiteY159" fmla="*/ 15039474 h 15135727"/>
              <a:gd name="connsiteX160" fmla="*/ 3272590 w 8085221"/>
              <a:gd name="connsiteY160" fmla="*/ 15063537 h 15135727"/>
              <a:gd name="connsiteX161" fmla="*/ 3248527 w 8085221"/>
              <a:gd name="connsiteY161" fmla="*/ 14895095 h 15135727"/>
              <a:gd name="connsiteX162" fmla="*/ 3128211 w 8085221"/>
              <a:gd name="connsiteY162" fmla="*/ 14919158 h 15135727"/>
              <a:gd name="connsiteX163" fmla="*/ 2959769 w 8085221"/>
              <a:gd name="connsiteY163" fmla="*/ 15135727 h 15135727"/>
              <a:gd name="connsiteX164" fmla="*/ 2935706 w 8085221"/>
              <a:gd name="connsiteY164" fmla="*/ 14895095 h 15135727"/>
              <a:gd name="connsiteX165" fmla="*/ 2791327 w 8085221"/>
              <a:gd name="connsiteY165" fmla="*/ 14943221 h 15135727"/>
              <a:gd name="connsiteX166" fmla="*/ 2671011 w 8085221"/>
              <a:gd name="connsiteY166" fmla="*/ 15039474 h 15135727"/>
              <a:gd name="connsiteX167" fmla="*/ 2430379 w 8085221"/>
              <a:gd name="connsiteY167" fmla="*/ 15087600 h 15135727"/>
              <a:gd name="connsiteX168" fmla="*/ 2237874 w 8085221"/>
              <a:gd name="connsiteY168" fmla="*/ 15039474 h 15135727"/>
              <a:gd name="connsiteX169" fmla="*/ 2622885 w 8085221"/>
              <a:gd name="connsiteY169" fmla="*/ 14846969 h 15135727"/>
              <a:gd name="connsiteX170" fmla="*/ 2887579 w 8085221"/>
              <a:gd name="connsiteY170" fmla="*/ 14774779 h 15135727"/>
              <a:gd name="connsiteX171" fmla="*/ 2839453 w 8085221"/>
              <a:gd name="connsiteY171" fmla="*/ 14582274 h 15135727"/>
              <a:gd name="connsiteX172" fmla="*/ 2935706 w 8085221"/>
              <a:gd name="connsiteY172" fmla="*/ 14510085 h 15135727"/>
              <a:gd name="connsiteX173" fmla="*/ 2935706 w 8085221"/>
              <a:gd name="connsiteY173" fmla="*/ 14510085 h 15135727"/>
              <a:gd name="connsiteX174" fmla="*/ 3080085 w 8085221"/>
              <a:gd name="connsiteY174" fmla="*/ 14413832 h 15135727"/>
              <a:gd name="connsiteX175" fmla="*/ 3152274 w 8085221"/>
              <a:gd name="connsiteY175" fmla="*/ 14341642 h 15135727"/>
              <a:gd name="connsiteX176" fmla="*/ 3080085 w 8085221"/>
              <a:gd name="connsiteY176" fmla="*/ 14269453 h 15135727"/>
              <a:gd name="connsiteX177" fmla="*/ 3152274 w 8085221"/>
              <a:gd name="connsiteY177" fmla="*/ 14197264 h 15135727"/>
              <a:gd name="connsiteX178" fmla="*/ 3152274 w 8085221"/>
              <a:gd name="connsiteY178" fmla="*/ 14052885 h 15135727"/>
              <a:gd name="connsiteX179" fmla="*/ 3080085 w 8085221"/>
              <a:gd name="connsiteY179" fmla="*/ 13980695 h 15135727"/>
              <a:gd name="connsiteX180" fmla="*/ 3056021 w 8085221"/>
              <a:gd name="connsiteY180" fmla="*/ 14076948 h 15135727"/>
              <a:gd name="connsiteX181" fmla="*/ 2935706 w 8085221"/>
              <a:gd name="connsiteY181" fmla="*/ 14076948 h 15135727"/>
              <a:gd name="connsiteX182" fmla="*/ 2863516 w 8085221"/>
              <a:gd name="connsiteY182" fmla="*/ 14125074 h 15135727"/>
              <a:gd name="connsiteX183" fmla="*/ 2719137 w 8085221"/>
              <a:gd name="connsiteY183" fmla="*/ 14197264 h 15135727"/>
              <a:gd name="connsiteX184" fmla="*/ 2646948 w 8085221"/>
              <a:gd name="connsiteY184" fmla="*/ 14197264 h 15135727"/>
              <a:gd name="connsiteX185" fmla="*/ 2598821 w 8085221"/>
              <a:gd name="connsiteY185" fmla="*/ 14125074 h 15135727"/>
              <a:gd name="connsiteX186" fmla="*/ 2430379 w 8085221"/>
              <a:gd name="connsiteY186" fmla="*/ 13836316 h 15135727"/>
              <a:gd name="connsiteX187" fmla="*/ 2646948 w 8085221"/>
              <a:gd name="connsiteY187" fmla="*/ 13812253 h 15135727"/>
              <a:gd name="connsiteX188" fmla="*/ 2502569 w 8085221"/>
              <a:gd name="connsiteY188" fmla="*/ 13475369 h 15135727"/>
              <a:gd name="connsiteX189" fmla="*/ 2550695 w 8085221"/>
              <a:gd name="connsiteY189" fmla="*/ 13186611 h 15135727"/>
              <a:gd name="connsiteX190" fmla="*/ 2719137 w 8085221"/>
              <a:gd name="connsiteY190" fmla="*/ 13042232 h 15135727"/>
              <a:gd name="connsiteX191" fmla="*/ 2791327 w 8085221"/>
              <a:gd name="connsiteY191" fmla="*/ 12945979 h 15135727"/>
              <a:gd name="connsiteX192" fmla="*/ 3031958 w 8085221"/>
              <a:gd name="connsiteY192" fmla="*/ 13090358 h 15135727"/>
              <a:gd name="connsiteX193" fmla="*/ 3056021 w 8085221"/>
              <a:gd name="connsiteY193" fmla="*/ 12753474 h 15135727"/>
              <a:gd name="connsiteX194" fmla="*/ 2887579 w 8085221"/>
              <a:gd name="connsiteY194" fmla="*/ 12777537 h 15135727"/>
              <a:gd name="connsiteX195" fmla="*/ 2815390 w 8085221"/>
              <a:gd name="connsiteY195" fmla="*/ 12777537 h 15135727"/>
              <a:gd name="connsiteX196" fmla="*/ 3176337 w 8085221"/>
              <a:gd name="connsiteY196" fmla="*/ 12368464 h 15135727"/>
              <a:gd name="connsiteX197" fmla="*/ 3104148 w 8085221"/>
              <a:gd name="connsiteY197" fmla="*/ 12320337 h 15135727"/>
              <a:gd name="connsiteX198" fmla="*/ 3104148 w 8085221"/>
              <a:gd name="connsiteY198" fmla="*/ 12320337 h 15135727"/>
              <a:gd name="connsiteX199" fmla="*/ 3007895 w 8085221"/>
              <a:gd name="connsiteY199" fmla="*/ 12079706 h 15135727"/>
              <a:gd name="connsiteX200" fmla="*/ 2911642 w 8085221"/>
              <a:gd name="connsiteY200" fmla="*/ 11935327 h 15135727"/>
              <a:gd name="connsiteX201" fmla="*/ 2863516 w 8085221"/>
              <a:gd name="connsiteY201" fmla="*/ 11694695 h 15135727"/>
              <a:gd name="connsiteX202" fmla="*/ 2911642 w 8085221"/>
              <a:gd name="connsiteY202" fmla="*/ 11454064 h 15135727"/>
              <a:gd name="connsiteX203" fmla="*/ 3056021 w 8085221"/>
              <a:gd name="connsiteY203" fmla="*/ 11454064 h 15135727"/>
              <a:gd name="connsiteX204" fmla="*/ 2983832 w 8085221"/>
              <a:gd name="connsiteY204" fmla="*/ 11381874 h 15135727"/>
              <a:gd name="connsiteX205" fmla="*/ 3031958 w 8085221"/>
              <a:gd name="connsiteY205" fmla="*/ 11285621 h 15135727"/>
              <a:gd name="connsiteX206" fmla="*/ 3007895 w 8085221"/>
              <a:gd name="connsiteY206" fmla="*/ 11189369 h 15135727"/>
              <a:gd name="connsiteX207" fmla="*/ 2887579 w 8085221"/>
              <a:gd name="connsiteY207" fmla="*/ 11141242 h 15135727"/>
              <a:gd name="connsiteX208" fmla="*/ 2887579 w 8085221"/>
              <a:gd name="connsiteY208" fmla="*/ 10972800 h 15135727"/>
              <a:gd name="connsiteX209" fmla="*/ 2887579 w 8085221"/>
              <a:gd name="connsiteY209" fmla="*/ 10924674 h 15135727"/>
              <a:gd name="connsiteX210" fmla="*/ 2767264 w 8085221"/>
              <a:gd name="connsiteY210" fmla="*/ 11020927 h 15135727"/>
              <a:gd name="connsiteX211" fmla="*/ 2743200 w 8085221"/>
              <a:gd name="connsiteY211" fmla="*/ 10924674 h 15135727"/>
              <a:gd name="connsiteX212" fmla="*/ 2550695 w 8085221"/>
              <a:gd name="connsiteY212" fmla="*/ 11020927 h 15135727"/>
              <a:gd name="connsiteX213" fmla="*/ 2526632 w 8085221"/>
              <a:gd name="connsiteY213" fmla="*/ 11117179 h 15135727"/>
              <a:gd name="connsiteX214" fmla="*/ 2334127 w 8085221"/>
              <a:gd name="connsiteY214" fmla="*/ 10996864 h 15135727"/>
              <a:gd name="connsiteX215" fmla="*/ 2358190 w 8085221"/>
              <a:gd name="connsiteY215" fmla="*/ 10732169 h 15135727"/>
              <a:gd name="connsiteX216" fmla="*/ 2334127 w 8085221"/>
              <a:gd name="connsiteY216" fmla="*/ 10587790 h 15135727"/>
              <a:gd name="connsiteX217" fmla="*/ 2406316 w 8085221"/>
              <a:gd name="connsiteY217" fmla="*/ 10491537 h 15135727"/>
              <a:gd name="connsiteX218" fmla="*/ 2598821 w 8085221"/>
              <a:gd name="connsiteY218" fmla="*/ 10684042 h 15135727"/>
              <a:gd name="connsiteX219" fmla="*/ 2767264 w 8085221"/>
              <a:gd name="connsiteY219" fmla="*/ 10684042 h 15135727"/>
              <a:gd name="connsiteX220" fmla="*/ 2646948 w 8085221"/>
              <a:gd name="connsiteY220" fmla="*/ 10515600 h 15135727"/>
              <a:gd name="connsiteX221" fmla="*/ 2815390 w 8085221"/>
              <a:gd name="connsiteY221" fmla="*/ 10395285 h 15135727"/>
              <a:gd name="connsiteX222" fmla="*/ 3080085 w 8085221"/>
              <a:gd name="connsiteY222" fmla="*/ 10419348 h 15135727"/>
              <a:gd name="connsiteX223" fmla="*/ 3248527 w 8085221"/>
              <a:gd name="connsiteY223" fmla="*/ 10539664 h 15135727"/>
              <a:gd name="connsiteX224" fmla="*/ 3320716 w 8085221"/>
              <a:gd name="connsiteY224" fmla="*/ 10659979 h 15135727"/>
              <a:gd name="connsiteX225" fmla="*/ 3465095 w 8085221"/>
              <a:gd name="connsiteY225" fmla="*/ 10659979 h 15135727"/>
              <a:gd name="connsiteX226" fmla="*/ 3441032 w 8085221"/>
              <a:gd name="connsiteY226" fmla="*/ 10491537 h 15135727"/>
              <a:gd name="connsiteX227" fmla="*/ 3392906 w 8085221"/>
              <a:gd name="connsiteY227" fmla="*/ 10250906 h 15135727"/>
              <a:gd name="connsiteX228" fmla="*/ 3152274 w 8085221"/>
              <a:gd name="connsiteY228" fmla="*/ 10250906 h 15135727"/>
              <a:gd name="connsiteX229" fmla="*/ 3176337 w 8085221"/>
              <a:gd name="connsiteY229" fmla="*/ 10178716 h 15135727"/>
              <a:gd name="connsiteX230" fmla="*/ 3104148 w 8085221"/>
              <a:gd name="connsiteY230" fmla="*/ 10154653 h 15135727"/>
              <a:gd name="connsiteX231" fmla="*/ 3007895 w 8085221"/>
              <a:gd name="connsiteY231" fmla="*/ 9962148 h 15135727"/>
              <a:gd name="connsiteX232" fmla="*/ 3176337 w 8085221"/>
              <a:gd name="connsiteY232" fmla="*/ 9889958 h 15135727"/>
              <a:gd name="connsiteX233" fmla="*/ 2959769 w 8085221"/>
              <a:gd name="connsiteY233" fmla="*/ 9504948 h 15135727"/>
              <a:gd name="connsiteX234" fmla="*/ 2791327 w 8085221"/>
              <a:gd name="connsiteY234" fmla="*/ 9456821 h 15135727"/>
              <a:gd name="connsiteX235" fmla="*/ 2574758 w 8085221"/>
              <a:gd name="connsiteY235" fmla="*/ 9336506 h 15135727"/>
              <a:gd name="connsiteX236" fmla="*/ 2550695 w 8085221"/>
              <a:gd name="connsiteY236" fmla="*/ 9071811 h 15135727"/>
              <a:gd name="connsiteX237" fmla="*/ 2695074 w 8085221"/>
              <a:gd name="connsiteY237" fmla="*/ 8999621 h 15135727"/>
              <a:gd name="connsiteX238" fmla="*/ 2622885 w 8085221"/>
              <a:gd name="connsiteY238" fmla="*/ 8975558 h 15135727"/>
              <a:gd name="connsiteX239" fmla="*/ 2430379 w 8085221"/>
              <a:gd name="connsiteY239" fmla="*/ 8999621 h 15135727"/>
              <a:gd name="connsiteX240" fmla="*/ 2261937 w 8085221"/>
              <a:gd name="connsiteY240" fmla="*/ 9168064 h 15135727"/>
              <a:gd name="connsiteX241" fmla="*/ 2237874 w 8085221"/>
              <a:gd name="connsiteY241" fmla="*/ 8999621 h 15135727"/>
              <a:gd name="connsiteX242" fmla="*/ 2117558 w 8085221"/>
              <a:gd name="connsiteY242" fmla="*/ 8975558 h 15135727"/>
              <a:gd name="connsiteX243" fmla="*/ 2045369 w 8085221"/>
              <a:gd name="connsiteY243" fmla="*/ 8783053 h 15135727"/>
              <a:gd name="connsiteX244" fmla="*/ 1852864 w 8085221"/>
              <a:gd name="connsiteY244" fmla="*/ 8758990 h 15135727"/>
              <a:gd name="connsiteX245" fmla="*/ 1636295 w 8085221"/>
              <a:gd name="connsiteY245" fmla="*/ 8927432 h 15135727"/>
              <a:gd name="connsiteX246" fmla="*/ 1588169 w 8085221"/>
              <a:gd name="connsiteY246" fmla="*/ 9023685 h 15135727"/>
              <a:gd name="connsiteX247" fmla="*/ 1515979 w 8085221"/>
              <a:gd name="connsiteY247" fmla="*/ 8879306 h 15135727"/>
              <a:gd name="connsiteX248" fmla="*/ 1347537 w 8085221"/>
              <a:gd name="connsiteY248" fmla="*/ 8879306 h 15135727"/>
              <a:gd name="connsiteX249" fmla="*/ 1347537 w 8085221"/>
              <a:gd name="connsiteY249" fmla="*/ 8710864 h 15135727"/>
              <a:gd name="connsiteX250" fmla="*/ 1106906 w 8085221"/>
              <a:gd name="connsiteY250" fmla="*/ 8783053 h 15135727"/>
              <a:gd name="connsiteX251" fmla="*/ 890337 w 8085221"/>
              <a:gd name="connsiteY251" fmla="*/ 8686800 h 15135727"/>
              <a:gd name="connsiteX252" fmla="*/ 649706 w 8085221"/>
              <a:gd name="connsiteY252" fmla="*/ 8662737 h 15135727"/>
              <a:gd name="connsiteX253" fmla="*/ 385011 w 8085221"/>
              <a:gd name="connsiteY253" fmla="*/ 8566485 h 15135727"/>
              <a:gd name="connsiteX254" fmla="*/ 577516 w 8085221"/>
              <a:gd name="connsiteY254" fmla="*/ 8373979 h 15135727"/>
              <a:gd name="connsiteX255" fmla="*/ 794085 w 8085221"/>
              <a:gd name="connsiteY255" fmla="*/ 8301790 h 15135727"/>
              <a:gd name="connsiteX256" fmla="*/ 745958 w 8085221"/>
              <a:gd name="connsiteY256" fmla="*/ 8133348 h 15135727"/>
              <a:gd name="connsiteX257" fmla="*/ 818148 w 8085221"/>
              <a:gd name="connsiteY257" fmla="*/ 7820527 h 15135727"/>
              <a:gd name="connsiteX258" fmla="*/ 697832 w 8085221"/>
              <a:gd name="connsiteY258" fmla="*/ 7820527 h 15135727"/>
              <a:gd name="connsiteX259" fmla="*/ 625642 w 8085221"/>
              <a:gd name="connsiteY259" fmla="*/ 7916779 h 15135727"/>
              <a:gd name="connsiteX260" fmla="*/ 457200 w 8085221"/>
              <a:gd name="connsiteY260" fmla="*/ 7820527 h 15135727"/>
              <a:gd name="connsiteX261" fmla="*/ 529390 w 8085221"/>
              <a:gd name="connsiteY261" fmla="*/ 7700211 h 15135727"/>
              <a:gd name="connsiteX262" fmla="*/ 938464 w 8085221"/>
              <a:gd name="connsiteY262" fmla="*/ 7676148 h 15135727"/>
              <a:gd name="connsiteX263" fmla="*/ 1058779 w 8085221"/>
              <a:gd name="connsiteY263" fmla="*/ 7459579 h 15135727"/>
              <a:gd name="connsiteX264" fmla="*/ 1203158 w 8085221"/>
              <a:gd name="connsiteY264" fmla="*/ 7603958 h 15135727"/>
              <a:gd name="connsiteX265" fmla="*/ 1299411 w 8085221"/>
              <a:gd name="connsiteY265" fmla="*/ 7555832 h 15135727"/>
              <a:gd name="connsiteX266" fmla="*/ 1443790 w 8085221"/>
              <a:gd name="connsiteY266" fmla="*/ 7507706 h 15135727"/>
              <a:gd name="connsiteX267" fmla="*/ 1684421 w 8085221"/>
              <a:gd name="connsiteY267" fmla="*/ 7603958 h 15135727"/>
              <a:gd name="connsiteX268" fmla="*/ 1684421 w 8085221"/>
              <a:gd name="connsiteY268" fmla="*/ 7603958 h 15135727"/>
              <a:gd name="connsiteX269" fmla="*/ 1540042 w 8085221"/>
              <a:gd name="connsiteY269" fmla="*/ 7363327 h 15135727"/>
              <a:gd name="connsiteX270" fmla="*/ 1299411 w 8085221"/>
              <a:gd name="connsiteY270" fmla="*/ 7315200 h 15135727"/>
              <a:gd name="connsiteX271" fmla="*/ 1130969 w 8085221"/>
              <a:gd name="connsiteY271" fmla="*/ 7339264 h 15135727"/>
              <a:gd name="connsiteX272" fmla="*/ 1034716 w 8085221"/>
              <a:gd name="connsiteY272" fmla="*/ 7315200 h 15135727"/>
              <a:gd name="connsiteX273" fmla="*/ 1155032 w 8085221"/>
              <a:gd name="connsiteY273" fmla="*/ 7050506 h 15135727"/>
              <a:gd name="connsiteX274" fmla="*/ 1155032 w 8085221"/>
              <a:gd name="connsiteY274" fmla="*/ 6930190 h 15135727"/>
              <a:gd name="connsiteX275" fmla="*/ 1155032 w 8085221"/>
              <a:gd name="connsiteY275" fmla="*/ 6761748 h 15135727"/>
              <a:gd name="connsiteX276" fmla="*/ 1203158 w 8085221"/>
              <a:gd name="connsiteY276" fmla="*/ 6617369 h 15135727"/>
              <a:gd name="connsiteX277" fmla="*/ 1371600 w 8085221"/>
              <a:gd name="connsiteY277" fmla="*/ 6472990 h 15135727"/>
              <a:gd name="connsiteX278" fmla="*/ 1443790 w 8085221"/>
              <a:gd name="connsiteY278" fmla="*/ 6328611 h 15135727"/>
              <a:gd name="connsiteX279" fmla="*/ 1419727 w 8085221"/>
              <a:gd name="connsiteY279" fmla="*/ 6208295 h 15135727"/>
              <a:gd name="connsiteX280" fmla="*/ 1275348 w 8085221"/>
              <a:gd name="connsiteY280" fmla="*/ 6304548 h 15135727"/>
              <a:gd name="connsiteX281" fmla="*/ 1323474 w 8085221"/>
              <a:gd name="connsiteY281" fmla="*/ 6015790 h 15135727"/>
              <a:gd name="connsiteX282" fmla="*/ 1540042 w 8085221"/>
              <a:gd name="connsiteY282" fmla="*/ 5871411 h 15135727"/>
              <a:gd name="connsiteX283" fmla="*/ 1540042 w 8085221"/>
              <a:gd name="connsiteY283" fmla="*/ 5751095 h 15135727"/>
              <a:gd name="connsiteX284" fmla="*/ 1395664 w 8085221"/>
              <a:gd name="connsiteY284" fmla="*/ 5799221 h 15135727"/>
              <a:gd name="connsiteX285" fmla="*/ 1179095 w 8085221"/>
              <a:gd name="connsiteY285" fmla="*/ 5799221 h 15135727"/>
              <a:gd name="connsiteX286" fmla="*/ 890337 w 8085221"/>
              <a:gd name="connsiteY286" fmla="*/ 5775158 h 15135727"/>
              <a:gd name="connsiteX287" fmla="*/ 697832 w 8085221"/>
              <a:gd name="connsiteY287" fmla="*/ 5606716 h 15135727"/>
              <a:gd name="connsiteX288" fmla="*/ 577516 w 8085221"/>
              <a:gd name="connsiteY288" fmla="*/ 5582653 h 15135727"/>
              <a:gd name="connsiteX289" fmla="*/ 697832 w 8085221"/>
              <a:gd name="connsiteY289" fmla="*/ 5775158 h 15135727"/>
              <a:gd name="connsiteX290" fmla="*/ 409074 w 8085221"/>
              <a:gd name="connsiteY290" fmla="*/ 5799221 h 15135727"/>
              <a:gd name="connsiteX291" fmla="*/ 168442 w 8085221"/>
              <a:gd name="connsiteY291" fmla="*/ 5702969 h 15135727"/>
              <a:gd name="connsiteX292" fmla="*/ 264695 w 8085221"/>
              <a:gd name="connsiteY292" fmla="*/ 5558590 h 15135727"/>
              <a:gd name="connsiteX293" fmla="*/ 144379 w 8085221"/>
              <a:gd name="connsiteY293" fmla="*/ 5510464 h 15135727"/>
              <a:gd name="connsiteX294" fmla="*/ 0 w 8085221"/>
              <a:gd name="connsiteY294" fmla="*/ 5462337 h 15135727"/>
              <a:gd name="connsiteX295" fmla="*/ 96253 w 8085221"/>
              <a:gd name="connsiteY295" fmla="*/ 5245769 h 15135727"/>
              <a:gd name="connsiteX0" fmla="*/ 96253 w 8085221"/>
              <a:gd name="connsiteY0" fmla="*/ 5245769 h 15135727"/>
              <a:gd name="connsiteX1" fmla="*/ 144379 w 8085221"/>
              <a:gd name="connsiteY1" fmla="*/ 4981074 h 15135727"/>
              <a:gd name="connsiteX2" fmla="*/ 178719 w 8085221"/>
              <a:gd name="connsiteY2" fmla="*/ 4834941 h 15135727"/>
              <a:gd name="connsiteX3" fmla="*/ 334378 w 8085221"/>
              <a:gd name="connsiteY3" fmla="*/ 4696828 h 15135727"/>
              <a:gd name="connsiteX4" fmla="*/ 553453 w 8085221"/>
              <a:gd name="connsiteY4" fmla="*/ 4692316 h 15135727"/>
              <a:gd name="connsiteX5" fmla="*/ 649706 w 8085221"/>
              <a:gd name="connsiteY5" fmla="*/ 4427621 h 15135727"/>
              <a:gd name="connsiteX6" fmla="*/ 606843 w 8085221"/>
              <a:gd name="connsiteY6" fmla="*/ 4441908 h 15135727"/>
              <a:gd name="connsiteX7" fmla="*/ 805866 w 8085221"/>
              <a:gd name="connsiteY7" fmla="*/ 4425366 h 15135727"/>
              <a:gd name="connsiteX8" fmla="*/ 938464 w 8085221"/>
              <a:gd name="connsiteY8" fmla="*/ 4283242 h 15135727"/>
              <a:gd name="connsiteX9" fmla="*/ 1395664 w 8085221"/>
              <a:gd name="connsiteY9" fmla="*/ 4162927 h 15135727"/>
              <a:gd name="connsiteX10" fmla="*/ 1564106 w 8085221"/>
              <a:gd name="connsiteY10" fmla="*/ 3994485 h 15135727"/>
              <a:gd name="connsiteX11" fmla="*/ 1708485 w 8085221"/>
              <a:gd name="connsiteY11" fmla="*/ 3826042 h 15135727"/>
              <a:gd name="connsiteX12" fmla="*/ 1925053 w 8085221"/>
              <a:gd name="connsiteY12" fmla="*/ 3777916 h 15135727"/>
              <a:gd name="connsiteX13" fmla="*/ 2141621 w 8085221"/>
              <a:gd name="connsiteY13" fmla="*/ 3585411 h 15135727"/>
              <a:gd name="connsiteX14" fmla="*/ 2141621 w 8085221"/>
              <a:gd name="connsiteY14" fmla="*/ 3585411 h 15135727"/>
              <a:gd name="connsiteX15" fmla="*/ 2286000 w 8085221"/>
              <a:gd name="connsiteY15" fmla="*/ 3489158 h 15135727"/>
              <a:gd name="connsiteX16" fmla="*/ 2310064 w 8085221"/>
              <a:gd name="connsiteY16" fmla="*/ 3007895 h 15135727"/>
              <a:gd name="connsiteX17" fmla="*/ 2695074 w 8085221"/>
              <a:gd name="connsiteY17" fmla="*/ 2911642 h 15135727"/>
              <a:gd name="connsiteX18" fmla="*/ 2839453 w 8085221"/>
              <a:gd name="connsiteY18" fmla="*/ 2526632 h 15135727"/>
              <a:gd name="connsiteX19" fmla="*/ 3200400 w 8085221"/>
              <a:gd name="connsiteY19" fmla="*/ 2358190 h 15135727"/>
              <a:gd name="connsiteX20" fmla="*/ 3441032 w 8085221"/>
              <a:gd name="connsiteY20" fmla="*/ 2237874 h 15135727"/>
              <a:gd name="connsiteX21" fmla="*/ 3561348 w 8085221"/>
              <a:gd name="connsiteY21" fmla="*/ 2526632 h 15135727"/>
              <a:gd name="connsiteX22" fmla="*/ 3801979 w 8085221"/>
              <a:gd name="connsiteY22" fmla="*/ 2622885 h 15135727"/>
              <a:gd name="connsiteX23" fmla="*/ 3946358 w 8085221"/>
              <a:gd name="connsiteY23" fmla="*/ 2550695 h 15135727"/>
              <a:gd name="connsiteX24" fmla="*/ 4018548 w 8085221"/>
              <a:gd name="connsiteY24" fmla="*/ 2598821 h 15135727"/>
              <a:gd name="connsiteX25" fmla="*/ 4138864 w 8085221"/>
              <a:gd name="connsiteY25" fmla="*/ 2574758 h 15135727"/>
              <a:gd name="connsiteX26" fmla="*/ 4307306 w 8085221"/>
              <a:gd name="connsiteY26" fmla="*/ 2671011 h 15135727"/>
              <a:gd name="connsiteX27" fmla="*/ 4427621 w 8085221"/>
              <a:gd name="connsiteY27" fmla="*/ 2622885 h 15135727"/>
              <a:gd name="connsiteX28" fmla="*/ 4668253 w 8085221"/>
              <a:gd name="connsiteY28" fmla="*/ 2743200 h 15135727"/>
              <a:gd name="connsiteX29" fmla="*/ 4788569 w 8085221"/>
              <a:gd name="connsiteY29" fmla="*/ 2815390 h 15135727"/>
              <a:gd name="connsiteX30" fmla="*/ 4957011 w 8085221"/>
              <a:gd name="connsiteY30" fmla="*/ 2719137 h 15135727"/>
              <a:gd name="connsiteX31" fmla="*/ 4981074 w 8085221"/>
              <a:gd name="connsiteY31" fmla="*/ 2382253 h 15135727"/>
              <a:gd name="connsiteX32" fmla="*/ 4981074 w 8085221"/>
              <a:gd name="connsiteY32" fmla="*/ 2382253 h 15135727"/>
              <a:gd name="connsiteX33" fmla="*/ 4884821 w 8085221"/>
              <a:gd name="connsiteY33" fmla="*/ 2093495 h 15135727"/>
              <a:gd name="connsiteX34" fmla="*/ 4764506 w 8085221"/>
              <a:gd name="connsiteY34" fmla="*/ 1900990 h 15135727"/>
              <a:gd name="connsiteX35" fmla="*/ 4764506 w 8085221"/>
              <a:gd name="connsiteY35" fmla="*/ 1804737 h 15135727"/>
              <a:gd name="connsiteX36" fmla="*/ 4957011 w 8085221"/>
              <a:gd name="connsiteY36" fmla="*/ 1564106 h 15135727"/>
              <a:gd name="connsiteX37" fmla="*/ 5221706 w 8085221"/>
              <a:gd name="connsiteY37" fmla="*/ 1588169 h 15135727"/>
              <a:gd name="connsiteX38" fmla="*/ 5486400 w 8085221"/>
              <a:gd name="connsiteY38" fmla="*/ 1684421 h 15135727"/>
              <a:gd name="connsiteX39" fmla="*/ 5799221 w 8085221"/>
              <a:gd name="connsiteY39" fmla="*/ 1684421 h 15135727"/>
              <a:gd name="connsiteX40" fmla="*/ 5871411 w 8085221"/>
              <a:gd name="connsiteY40" fmla="*/ 1443790 h 15135727"/>
              <a:gd name="connsiteX41" fmla="*/ 6087979 w 8085221"/>
              <a:gd name="connsiteY41" fmla="*/ 1395664 h 15135727"/>
              <a:gd name="connsiteX42" fmla="*/ 6087979 w 8085221"/>
              <a:gd name="connsiteY42" fmla="*/ 1082842 h 15135727"/>
              <a:gd name="connsiteX43" fmla="*/ 6424864 w 8085221"/>
              <a:gd name="connsiteY43" fmla="*/ 1058779 h 15135727"/>
              <a:gd name="connsiteX44" fmla="*/ 6665495 w 8085221"/>
              <a:gd name="connsiteY44" fmla="*/ 721895 h 15135727"/>
              <a:gd name="connsiteX45" fmla="*/ 6761748 w 8085221"/>
              <a:gd name="connsiteY45" fmla="*/ 649706 h 15135727"/>
              <a:gd name="connsiteX46" fmla="*/ 6737685 w 8085221"/>
              <a:gd name="connsiteY46" fmla="*/ 505327 h 15135727"/>
              <a:gd name="connsiteX47" fmla="*/ 6858000 w 8085221"/>
              <a:gd name="connsiteY47" fmla="*/ 360948 h 15135727"/>
              <a:gd name="connsiteX48" fmla="*/ 6761748 w 8085221"/>
              <a:gd name="connsiteY48" fmla="*/ 120316 h 15135727"/>
              <a:gd name="connsiteX49" fmla="*/ 7194885 w 8085221"/>
              <a:gd name="connsiteY49" fmla="*/ 0 h 15135727"/>
              <a:gd name="connsiteX50" fmla="*/ 7267074 w 8085221"/>
              <a:gd name="connsiteY50" fmla="*/ 120316 h 15135727"/>
              <a:gd name="connsiteX51" fmla="*/ 7267074 w 8085221"/>
              <a:gd name="connsiteY51" fmla="*/ 120316 h 15135727"/>
              <a:gd name="connsiteX52" fmla="*/ 7339264 w 8085221"/>
              <a:gd name="connsiteY52" fmla="*/ 360948 h 15135727"/>
              <a:gd name="connsiteX53" fmla="*/ 7628021 w 8085221"/>
              <a:gd name="connsiteY53" fmla="*/ 433137 h 15135727"/>
              <a:gd name="connsiteX54" fmla="*/ 7796464 w 8085221"/>
              <a:gd name="connsiteY54" fmla="*/ 649706 h 15135727"/>
              <a:gd name="connsiteX55" fmla="*/ 8085221 w 8085221"/>
              <a:gd name="connsiteY55" fmla="*/ 914400 h 15135727"/>
              <a:gd name="connsiteX56" fmla="*/ 7988969 w 8085221"/>
              <a:gd name="connsiteY56" fmla="*/ 1203158 h 15135727"/>
              <a:gd name="connsiteX57" fmla="*/ 7844590 w 8085221"/>
              <a:gd name="connsiteY57" fmla="*/ 1058779 h 15135727"/>
              <a:gd name="connsiteX58" fmla="*/ 7483642 w 8085221"/>
              <a:gd name="connsiteY58" fmla="*/ 1371600 h 15135727"/>
              <a:gd name="connsiteX59" fmla="*/ 7267074 w 8085221"/>
              <a:gd name="connsiteY59" fmla="*/ 1395664 h 15135727"/>
              <a:gd name="connsiteX60" fmla="*/ 7243011 w 8085221"/>
              <a:gd name="connsiteY60" fmla="*/ 1588169 h 15135727"/>
              <a:gd name="connsiteX61" fmla="*/ 6978316 w 8085221"/>
              <a:gd name="connsiteY61" fmla="*/ 1732548 h 15135727"/>
              <a:gd name="connsiteX62" fmla="*/ 6737685 w 8085221"/>
              <a:gd name="connsiteY62" fmla="*/ 2093495 h 15135727"/>
              <a:gd name="connsiteX63" fmla="*/ 6737685 w 8085221"/>
              <a:gd name="connsiteY63" fmla="*/ 2382253 h 15135727"/>
              <a:gd name="connsiteX64" fmla="*/ 6665495 w 8085221"/>
              <a:gd name="connsiteY64" fmla="*/ 2430379 h 15135727"/>
              <a:gd name="connsiteX65" fmla="*/ 6906127 w 8085221"/>
              <a:gd name="connsiteY65" fmla="*/ 2646948 h 15135727"/>
              <a:gd name="connsiteX66" fmla="*/ 6906127 w 8085221"/>
              <a:gd name="connsiteY66" fmla="*/ 2983832 h 15135727"/>
              <a:gd name="connsiteX67" fmla="*/ 6906127 w 8085221"/>
              <a:gd name="connsiteY67" fmla="*/ 3104148 h 15135727"/>
              <a:gd name="connsiteX68" fmla="*/ 6833937 w 8085221"/>
              <a:gd name="connsiteY68" fmla="*/ 3368842 h 15135727"/>
              <a:gd name="connsiteX69" fmla="*/ 6906127 w 8085221"/>
              <a:gd name="connsiteY69" fmla="*/ 3489158 h 15135727"/>
              <a:gd name="connsiteX70" fmla="*/ 6641432 w 8085221"/>
              <a:gd name="connsiteY70" fmla="*/ 3705727 h 15135727"/>
              <a:gd name="connsiteX71" fmla="*/ 6737685 w 8085221"/>
              <a:gd name="connsiteY71" fmla="*/ 3729790 h 15135727"/>
              <a:gd name="connsiteX72" fmla="*/ 6545179 w 8085221"/>
              <a:gd name="connsiteY72" fmla="*/ 3826042 h 15135727"/>
              <a:gd name="connsiteX73" fmla="*/ 6328611 w 8085221"/>
              <a:gd name="connsiteY73" fmla="*/ 3753853 h 15135727"/>
              <a:gd name="connsiteX74" fmla="*/ 6184232 w 8085221"/>
              <a:gd name="connsiteY74" fmla="*/ 3850106 h 15135727"/>
              <a:gd name="connsiteX75" fmla="*/ 6184232 w 8085221"/>
              <a:gd name="connsiteY75" fmla="*/ 3946358 h 15135727"/>
              <a:gd name="connsiteX76" fmla="*/ 6136106 w 8085221"/>
              <a:gd name="connsiteY76" fmla="*/ 4235116 h 15135727"/>
              <a:gd name="connsiteX77" fmla="*/ 5919537 w 8085221"/>
              <a:gd name="connsiteY77" fmla="*/ 4403558 h 15135727"/>
              <a:gd name="connsiteX78" fmla="*/ 5775158 w 8085221"/>
              <a:gd name="connsiteY78" fmla="*/ 4451685 h 15135727"/>
              <a:gd name="connsiteX79" fmla="*/ 5630779 w 8085221"/>
              <a:gd name="connsiteY79" fmla="*/ 4547937 h 15135727"/>
              <a:gd name="connsiteX80" fmla="*/ 5510464 w 8085221"/>
              <a:gd name="connsiteY80" fmla="*/ 4620127 h 15135727"/>
              <a:gd name="connsiteX81" fmla="*/ 5510464 w 8085221"/>
              <a:gd name="connsiteY81" fmla="*/ 4812632 h 15135727"/>
              <a:gd name="connsiteX82" fmla="*/ 5317958 w 8085221"/>
              <a:gd name="connsiteY82" fmla="*/ 4981074 h 15135727"/>
              <a:gd name="connsiteX83" fmla="*/ 5005137 w 8085221"/>
              <a:gd name="connsiteY83" fmla="*/ 5149516 h 15135727"/>
              <a:gd name="connsiteX84" fmla="*/ 4692316 w 8085221"/>
              <a:gd name="connsiteY84" fmla="*/ 5149516 h 15135727"/>
              <a:gd name="connsiteX85" fmla="*/ 4523874 w 8085221"/>
              <a:gd name="connsiteY85" fmla="*/ 5366085 h 15135727"/>
              <a:gd name="connsiteX86" fmla="*/ 4211053 w 8085221"/>
              <a:gd name="connsiteY86" fmla="*/ 5414211 h 15135727"/>
              <a:gd name="connsiteX87" fmla="*/ 4114800 w 8085221"/>
              <a:gd name="connsiteY87" fmla="*/ 5390148 h 15135727"/>
              <a:gd name="connsiteX88" fmla="*/ 4018548 w 8085221"/>
              <a:gd name="connsiteY88" fmla="*/ 5630779 h 15135727"/>
              <a:gd name="connsiteX89" fmla="*/ 4090737 w 8085221"/>
              <a:gd name="connsiteY89" fmla="*/ 5871411 h 15135727"/>
              <a:gd name="connsiteX90" fmla="*/ 4090737 w 8085221"/>
              <a:gd name="connsiteY90" fmla="*/ 6184232 h 15135727"/>
              <a:gd name="connsiteX91" fmla="*/ 4186990 w 8085221"/>
              <a:gd name="connsiteY91" fmla="*/ 6472990 h 15135727"/>
              <a:gd name="connsiteX92" fmla="*/ 4042611 w 8085221"/>
              <a:gd name="connsiteY92" fmla="*/ 6352674 h 15135727"/>
              <a:gd name="connsiteX93" fmla="*/ 3946358 w 8085221"/>
              <a:gd name="connsiteY93" fmla="*/ 6376737 h 15135727"/>
              <a:gd name="connsiteX94" fmla="*/ 4114800 w 8085221"/>
              <a:gd name="connsiteY94" fmla="*/ 6641432 h 15135727"/>
              <a:gd name="connsiteX95" fmla="*/ 4451685 w 8085221"/>
              <a:gd name="connsiteY95" fmla="*/ 6737685 h 15135727"/>
              <a:gd name="connsiteX96" fmla="*/ 4620127 w 8085221"/>
              <a:gd name="connsiteY96" fmla="*/ 6978316 h 15135727"/>
              <a:gd name="connsiteX97" fmla="*/ 4740442 w 8085221"/>
              <a:gd name="connsiteY97" fmla="*/ 7170821 h 15135727"/>
              <a:gd name="connsiteX98" fmla="*/ 5077327 w 8085221"/>
              <a:gd name="connsiteY98" fmla="*/ 7387390 h 15135727"/>
              <a:gd name="connsiteX99" fmla="*/ 5125453 w 8085221"/>
              <a:gd name="connsiteY99" fmla="*/ 7603958 h 15135727"/>
              <a:gd name="connsiteX100" fmla="*/ 5197642 w 8085221"/>
              <a:gd name="connsiteY100" fmla="*/ 7796464 h 15135727"/>
              <a:gd name="connsiteX101" fmla="*/ 5486400 w 8085221"/>
              <a:gd name="connsiteY101" fmla="*/ 7964906 h 15135727"/>
              <a:gd name="connsiteX102" fmla="*/ 5486400 w 8085221"/>
              <a:gd name="connsiteY102" fmla="*/ 8349916 h 15135727"/>
              <a:gd name="connsiteX103" fmla="*/ 5678906 w 8085221"/>
              <a:gd name="connsiteY103" fmla="*/ 8614611 h 15135727"/>
              <a:gd name="connsiteX104" fmla="*/ 5919537 w 8085221"/>
              <a:gd name="connsiteY104" fmla="*/ 9071811 h 15135727"/>
              <a:gd name="connsiteX105" fmla="*/ 6160169 w 8085221"/>
              <a:gd name="connsiteY105" fmla="*/ 9336506 h 15135727"/>
              <a:gd name="connsiteX106" fmla="*/ 6280485 w 8085221"/>
              <a:gd name="connsiteY106" fmla="*/ 9601200 h 15135727"/>
              <a:gd name="connsiteX107" fmla="*/ 6400800 w 8085221"/>
              <a:gd name="connsiteY107" fmla="*/ 9793706 h 15135727"/>
              <a:gd name="connsiteX108" fmla="*/ 6569242 w 8085221"/>
              <a:gd name="connsiteY108" fmla="*/ 10058400 h 15135727"/>
              <a:gd name="connsiteX109" fmla="*/ 6713621 w 8085221"/>
              <a:gd name="connsiteY109" fmla="*/ 10106527 h 15135727"/>
              <a:gd name="connsiteX110" fmla="*/ 6545179 w 8085221"/>
              <a:gd name="connsiteY110" fmla="*/ 10202779 h 15135727"/>
              <a:gd name="connsiteX111" fmla="*/ 6569242 w 8085221"/>
              <a:gd name="connsiteY111" fmla="*/ 10443411 h 15135727"/>
              <a:gd name="connsiteX112" fmla="*/ 6593306 w 8085221"/>
              <a:gd name="connsiteY112" fmla="*/ 10708106 h 15135727"/>
              <a:gd name="connsiteX113" fmla="*/ 6761748 w 8085221"/>
              <a:gd name="connsiteY113" fmla="*/ 10924674 h 15135727"/>
              <a:gd name="connsiteX114" fmla="*/ 6641432 w 8085221"/>
              <a:gd name="connsiteY114" fmla="*/ 11093116 h 15135727"/>
              <a:gd name="connsiteX115" fmla="*/ 6713621 w 8085221"/>
              <a:gd name="connsiteY115" fmla="*/ 11261558 h 15135727"/>
              <a:gd name="connsiteX116" fmla="*/ 6737685 w 8085221"/>
              <a:gd name="connsiteY116" fmla="*/ 11526253 h 15135727"/>
              <a:gd name="connsiteX117" fmla="*/ 6617369 w 8085221"/>
              <a:gd name="connsiteY117" fmla="*/ 11839074 h 15135727"/>
              <a:gd name="connsiteX118" fmla="*/ 6617369 w 8085221"/>
              <a:gd name="connsiteY118" fmla="*/ 12031579 h 15135727"/>
              <a:gd name="connsiteX119" fmla="*/ 6641432 w 8085221"/>
              <a:gd name="connsiteY119" fmla="*/ 12127832 h 15135727"/>
              <a:gd name="connsiteX120" fmla="*/ 6761748 w 8085221"/>
              <a:gd name="connsiteY120" fmla="*/ 12031579 h 15135727"/>
              <a:gd name="connsiteX121" fmla="*/ 6761748 w 8085221"/>
              <a:gd name="connsiteY121" fmla="*/ 12296274 h 15135727"/>
              <a:gd name="connsiteX122" fmla="*/ 6689558 w 8085221"/>
              <a:gd name="connsiteY122" fmla="*/ 12512842 h 15135727"/>
              <a:gd name="connsiteX123" fmla="*/ 6785811 w 8085221"/>
              <a:gd name="connsiteY123" fmla="*/ 12777537 h 15135727"/>
              <a:gd name="connsiteX124" fmla="*/ 6569242 w 8085221"/>
              <a:gd name="connsiteY124" fmla="*/ 12873790 h 15135727"/>
              <a:gd name="connsiteX125" fmla="*/ 6545179 w 8085221"/>
              <a:gd name="connsiteY125" fmla="*/ 13090358 h 15135727"/>
              <a:gd name="connsiteX126" fmla="*/ 6448927 w 8085221"/>
              <a:gd name="connsiteY126" fmla="*/ 13355053 h 15135727"/>
              <a:gd name="connsiteX127" fmla="*/ 6256421 w 8085221"/>
              <a:gd name="connsiteY127" fmla="*/ 13571621 h 15135727"/>
              <a:gd name="connsiteX128" fmla="*/ 6087979 w 8085221"/>
              <a:gd name="connsiteY128" fmla="*/ 13667874 h 15135727"/>
              <a:gd name="connsiteX129" fmla="*/ 5943600 w 8085221"/>
              <a:gd name="connsiteY129" fmla="*/ 13716000 h 15135727"/>
              <a:gd name="connsiteX130" fmla="*/ 5702969 w 8085221"/>
              <a:gd name="connsiteY130" fmla="*/ 13667874 h 15135727"/>
              <a:gd name="connsiteX131" fmla="*/ 5582653 w 8085221"/>
              <a:gd name="connsiteY131" fmla="*/ 13691937 h 15135727"/>
              <a:gd name="connsiteX132" fmla="*/ 5727032 w 8085221"/>
              <a:gd name="connsiteY132" fmla="*/ 13836316 h 15135727"/>
              <a:gd name="connsiteX133" fmla="*/ 5582653 w 8085221"/>
              <a:gd name="connsiteY133" fmla="*/ 14052885 h 15135727"/>
              <a:gd name="connsiteX134" fmla="*/ 5462337 w 8085221"/>
              <a:gd name="connsiteY134" fmla="*/ 14149137 h 15135727"/>
              <a:gd name="connsiteX135" fmla="*/ 5342021 w 8085221"/>
              <a:gd name="connsiteY135" fmla="*/ 14004758 h 15135727"/>
              <a:gd name="connsiteX136" fmla="*/ 5245769 w 8085221"/>
              <a:gd name="connsiteY136" fmla="*/ 14004758 h 15135727"/>
              <a:gd name="connsiteX137" fmla="*/ 5245769 w 8085221"/>
              <a:gd name="connsiteY137" fmla="*/ 13956632 h 15135727"/>
              <a:gd name="connsiteX138" fmla="*/ 5101390 w 8085221"/>
              <a:gd name="connsiteY138" fmla="*/ 13956632 h 15135727"/>
              <a:gd name="connsiteX139" fmla="*/ 4981074 w 8085221"/>
              <a:gd name="connsiteY139" fmla="*/ 13860379 h 15135727"/>
              <a:gd name="connsiteX140" fmla="*/ 4740442 w 8085221"/>
              <a:gd name="connsiteY140" fmla="*/ 13908506 h 15135727"/>
              <a:gd name="connsiteX141" fmla="*/ 4475748 w 8085221"/>
              <a:gd name="connsiteY141" fmla="*/ 13956632 h 15135727"/>
              <a:gd name="connsiteX142" fmla="*/ 4379495 w 8085221"/>
              <a:gd name="connsiteY142" fmla="*/ 14028821 h 15135727"/>
              <a:gd name="connsiteX143" fmla="*/ 4403558 w 8085221"/>
              <a:gd name="connsiteY143" fmla="*/ 14197264 h 15135727"/>
              <a:gd name="connsiteX144" fmla="*/ 4572000 w 8085221"/>
              <a:gd name="connsiteY144" fmla="*/ 14149137 h 15135727"/>
              <a:gd name="connsiteX145" fmla="*/ 4523874 w 8085221"/>
              <a:gd name="connsiteY145" fmla="*/ 14558211 h 15135727"/>
              <a:gd name="connsiteX146" fmla="*/ 4403558 w 8085221"/>
              <a:gd name="connsiteY146" fmla="*/ 14437895 h 15135727"/>
              <a:gd name="connsiteX147" fmla="*/ 4403558 w 8085221"/>
              <a:gd name="connsiteY147" fmla="*/ 14437895 h 15135727"/>
              <a:gd name="connsiteX148" fmla="*/ 4283242 w 8085221"/>
              <a:gd name="connsiteY148" fmla="*/ 14245390 h 15135727"/>
              <a:gd name="connsiteX149" fmla="*/ 4235116 w 8085221"/>
              <a:gd name="connsiteY149" fmla="*/ 14341642 h 15135727"/>
              <a:gd name="connsiteX150" fmla="*/ 4162927 w 8085221"/>
              <a:gd name="connsiteY150" fmla="*/ 14389769 h 15135727"/>
              <a:gd name="connsiteX151" fmla="*/ 4162927 w 8085221"/>
              <a:gd name="connsiteY151" fmla="*/ 14389769 h 15135727"/>
              <a:gd name="connsiteX152" fmla="*/ 3922295 w 8085221"/>
              <a:gd name="connsiteY152" fmla="*/ 14245390 h 15135727"/>
              <a:gd name="connsiteX153" fmla="*/ 3801979 w 8085221"/>
              <a:gd name="connsiteY153" fmla="*/ 14293516 h 15135727"/>
              <a:gd name="connsiteX154" fmla="*/ 3681664 w 8085221"/>
              <a:gd name="connsiteY154" fmla="*/ 14389769 h 15135727"/>
              <a:gd name="connsiteX155" fmla="*/ 3657600 w 8085221"/>
              <a:gd name="connsiteY155" fmla="*/ 14654464 h 15135727"/>
              <a:gd name="connsiteX156" fmla="*/ 3513221 w 8085221"/>
              <a:gd name="connsiteY156" fmla="*/ 14726653 h 15135727"/>
              <a:gd name="connsiteX157" fmla="*/ 3513221 w 8085221"/>
              <a:gd name="connsiteY157" fmla="*/ 14871032 h 15135727"/>
              <a:gd name="connsiteX158" fmla="*/ 3633537 w 8085221"/>
              <a:gd name="connsiteY158" fmla="*/ 14967285 h 15135727"/>
              <a:gd name="connsiteX159" fmla="*/ 3609474 w 8085221"/>
              <a:gd name="connsiteY159" fmla="*/ 15087600 h 15135727"/>
              <a:gd name="connsiteX160" fmla="*/ 3441032 w 8085221"/>
              <a:gd name="connsiteY160" fmla="*/ 15039474 h 15135727"/>
              <a:gd name="connsiteX161" fmla="*/ 3272590 w 8085221"/>
              <a:gd name="connsiteY161" fmla="*/ 15063537 h 15135727"/>
              <a:gd name="connsiteX162" fmla="*/ 3248527 w 8085221"/>
              <a:gd name="connsiteY162" fmla="*/ 14895095 h 15135727"/>
              <a:gd name="connsiteX163" fmla="*/ 3128211 w 8085221"/>
              <a:gd name="connsiteY163" fmla="*/ 14919158 h 15135727"/>
              <a:gd name="connsiteX164" fmla="*/ 2959769 w 8085221"/>
              <a:gd name="connsiteY164" fmla="*/ 15135727 h 15135727"/>
              <a:gd name="connsiteX165" fmla="*/ 2935706 w 8085221"/>
              <a:gd name="connsiteY165" fmla="*/ 14895095 h 15135727"/>
              <a:gd name="connsiteX166" fmla="*/ 2791327 w 8085221"/>
              <a:gd name="connsiteY166" fmla="*/ 14943221 h 15135727"/>
              <a:gd name="connsiteX167" fmla="*/ 2671011 w 8085221"/>
              <a:gd name="connsiteY167" fmla="*/ 15039474 h 15135727"/>
              <a:gd name="connsiteX168" fmla="*/ 2430379 w 8085221"/>
              <a:gd name="connsiteY168" fmla="*/ 15087600 h 15135727"/>
              <a:gd name="connsiteX169" fmla="*/ 2237874 w 8085221"/>
              <a:gd name="connsiteY169" fmla="*/ 15039474 h 15135727"/>
              <a:gd name="connsiteX170" fmla="*/ 2622885 w 8085221"/>
              <a:gd name="connsiteY170" fmla="*/ 14846969 h 15135727"/>
              <a:gd name="connsiteX171" fmla="*/ 2887579 w 8085221"/>
              <a:gd name="connsiteY171" fmla="*/ 14774779 h 15135727"/>
              <a:gd name="connsiteX172" fmla="*/ 2839453 w 8085221"/>
              <a:gd name="connsiteY172" fmla="*/ 14582274 h 15135727"/>
              <a:gd name="connsiteX173" fmla="*/ 2935706 w 8085221"/>
              <a:gd name="connsiteY173" fmla="*/ 14510085 h 15135727"/>
              <a:gd name="connsiteX174" fmla="*/ 2935706 w 8085221"/>
              <a:gd name="connsiteY174" fmla="*/ 14510085 h 15135727"/>
              <a:gd name="connsiteX175" fmla="*/ 3080085 w 8085221"/>
              <a:gd name="connsiteY175" fmla="*/ 14413832 h 15135727"/>
              <a:gd name="connsiteX176" fmla="*/ 3152274 w 8085221"/>
              <a:gd name="connsiteY176" fmla="*/ 14341642 h 15135727"/>
              <a:gd name="connsiteX177" fmla="*/ 3080085 w 8085221"/>
              <a:gd name="connsiteY177" fmla="*/ 14269453 h 15135727"/>
              <a:gd name="connsiteX178" fmla="*/ 3152274 w 8085221"/>
              <a:gd name="connsiteY178" fmla="*/ 14197264 h 15135727"/>
              <a:gd name="connsiteX179" fmla="*/ 3152274 w 8085221"/>
              <a:gd name="connsiteY179" fmla="*/ 14052885 h 15135727"/>
              <a:gd name="connsiteX180" fmla="*/ 3080085 w 8085221"/>
              <a:gd name="connsiteY180" fmla="*/ 13980695 h 15135727"/>
              <a:gd name="connsiteX181" fmla="*/ 3056021 w 8085221"/>
              <a:gd name="connsiteY181" fmla="*/ 14076948 h 15135727"/>
              <a:gd name="connsiteX182" fmla="*/ 2935706 w 8085221"/>
              <a:gd name="connsiteY182" fmla="*/ 14076948 h 15135727"/>
              <a:gd name="connsiteX183" fmla="*/ 2863516 w 8085221"/>
              <a:gd name="connsiteY183" fmla="*/ 14125074 h 15135727"/>
              <a:gd name="connsiteX184" fmla="*/ 2719137 w 8085221"/>
              <a:gd name="connsiteY184" fmla="*/ 14197264 h 15135727"/>
              <a:gd name="connsiteX185" fmla="*/ 2646948 w 8085221"/>
              <a:gd name="connsiteY185" fmla="*/ 14197264 h 15135727"/>
              <a:gd name="connsiteX186" fmla="*/ 2598821 w 8085221"/>
              <a:gd name="connsiteY186" fmla="*/ 14125074 h 15135727"/>
              <a:gd name="connsiteX187" fmla="*/ 2430379 w 8085221"/>
              <a:gd name="connsiteY187" fmla="*/ 13836316 h 15135727"/>
              <a:gd name="connsiteX188" fmla="*/ 2646948 w 8085221"/>
              <a:gd name="connsiteY188" fmla="*/ 13812253 h 15135727"/>
              <a:gd name="connsiteX189" fmla="*/ 2502569 w 8085221"/>
              <a:gd name="connsiteY189" fmla="*/ 13475369 h 15135727"/>
              <a:gd name="connsiteX190" fmla="*/ 2550695 w 8085221"/>
              <a:gd name="connsiteY190" fmla="*/ 13186611 h 15135727"/>
              <a:gd name="connsiteX191" fmla="*/ 2719137 w 8085221"/>
              <a:gd name="connsiteY191" fmla="*/ 13042232 h 15135727"/>
              <a:gd name="connsiteX192" fmla="*/ 2791327 w 8085221"/>
              <a:gd name="connsiteY192" fmla="*/ 12945979 h 15135727"/>
              <a:gd name="connsiteX193" fmla="*/ 3031958 w 8085221"/>
              <a:gd name="connsiteY193" fmla="*/ 13090358 h 15135727"/>
              <a:gd name="connsiteX194" fmla="*/ 3056021 w 8085221"/>
              <a:gd name="connsiteY194" fmla="*/ 12753474 h 15135727"/>
              <a:gd name="connsiteX195" fmla="*/ 2887579 w 8085221"/>
              <a:gd name="connsiteY195" fmla="*/ 12777537 h 15135727"/>
              <a:gd name="connsiteX196" fmla="*/ 2815390 w 8085221"/>
              <a:gd name="connsiteY196" fmla="*/ 12777537 h 15135727"/>
              <a:gd name="connsiteX197" fmla="*/ 3176337 w 8085221"/>
              <a:gd name="connsiteY197" fmla="*/ 12368464 h 15135727"/>
              <a:gd name="connsiteX198" fmla="*/ 3104148 w 8085221"/>
              <a:gd name="connsiteY198" fmla="*/ 12320337 h 15135727"/>
              <a:gd name="connsiteX199" fmla="*/ 3104148 w 8085221"/>
              <a:gd name="connsiteY199" fmla="*/ 12320337 h 15135727"/>
              <a:gd name="connsiteX200" fmla="*/ 3007895 w 8085221"/>
              <a:gd name="connsiteY200" fmla="*/ 12079706 h 15135727"/>
              <a:gd name="connsiteX201" fmla="*/ 2911642 w 8085221"/>
              <a:gd name="connsiteY201" fmla="*/ 11935327 h 15135727"/>
              <a:gd name="connsiteX202" fmla="*/ 2863516 w 8085221"/>
              <a:gd name="connsiteY202" fmla="*/ 11694695 h 15135727"/>
              <a:gd name="connsiteX203" fmla="*/ 2911642 w 8085221"/>
              <a:gd name="connsiteY203" fmla="*/ 11454064 h 15135727"/>
              <a:gd name="connsiteX204" fmla="*/ 3056021 w 8085221"/>
              <a:gd name="connsiteY204" fmla="*/ 11454064 h 15135727"/>
              <a:gd name="connsiteX205" fmla="*/ 2983832 w 8085221"/>
              <a:gd name="connsiteY205" fmla="*/ 11381874 h 15135727"/>
              <a:gd name="connsiteX206" fmla="*/ 3031958 w 8085221"/>
              <a:gd name="connsiteY206" fmla="*/ 11285621 h 15135727"/>
              <a:gd name="connsiteX207" fmla="*/ 3007895 w 8085221"/>
              <a:gd name="connsiteY207" fmla="*/ 11189369 h 15135727"/>
              <a:gd name="connsiteX208" fmla="*/ 2887579 w 8085221"/>
              <a:gd name="connsiteY208" fmla="*/ 11141242 h 15135727"/>
              <a:gd name="connsiteX209" fmla="*/ 2887579 w 8085221"/>
              <a:gd name="connsiteY209" fmla="*/ 10972800 h 15135727"/>
              <a:gd name="connsiteX210" fmla="*/ 2887579 w 8085221"/>
              <a:gd name="connsiteY210" fmla="*/ 10924674 h 15135727"/>
              <a:gd name="connsiteX211" fmla="*/ 2767264 w 8085221"/>
              <a:gd name="connsiteY211" fmla="*/ 11020927 h 15135727"/>
              <a:gd name="connsiteX212" fmla="*/ 2743200 w 8085221"/>
              <a:gd name="connsiteY212" fmla="*/ 10924674 h 15135727"/>
              <a:gd name="connsiteX213" fmla="*/ 2550695 w 8085221"/>
              <a:gd name="connsiteY213" fmla="*/ 11020927 h 15135727"/>
              <a:gd name="connsiteX214" fmla="*/ 2526632 w 8085221"/>
              <a:gd name="connsiteY214" fmla="*/ 11117179 h 15135727"/>
              <a:gd name="connsiteX215" fmla="*/ 2334127 w 8085221"/>
              <a:gd name="connsiteY215" fmla="*/ 10996864 h 15135727"/>
              <a:gd name="connsiteX216" fmla="*/ 2358190 w 8085221"/>
              <a:gd name="connsiteY216" fmla="*/ 10732169 h 15135727"/>
              <a:gd name="connsiteX217" fmla="*/ 2334127 w 8085221"/>
              <a:gd name="connsiteY217" fmla="*/ 10587790 h 15135727"/>
              <a:gd name="connsiteX218" fmla="*/ 2406316 w 8085221"/>
              <a:gd name="connsiteY218" fmla="*/ 10491537 h 15135727"/>
              <a:gd name="connsiteX219" fmla="*/ 2598821 w 8085221"/>
              <a:gd name="connsiteY219" fmla="*/ 10684042 h 15135727"/>
              <a:gd name="connsiteX220" fmla="*/ 2767264 w 8085221"/>
              <a:gd name="connsiteY220" fmla="*/ 10684042 h 15135727"/>
              <a:gd name="connsiteX221" fmla="*/ 2646948 w 8085221"/>
              <a:gd name="connsiteY221" fmla="*/ 10515600 h 15135727"/>
              <a:gd name="connsiteX222" fmla="*/ 2815390 w 8085221"/>
              <a:gd name="connsiteY222" fmla="*/ 10395285 h 15135727"/>
              <a:gd name="connsiteX223" fmla="*/ 3080085 w 8085221"/>
              <a:gd name="connsiteY223" fmla="*/ 10419348 h 15135727"/>
              <a:gd name="connsiteX224" fmla="*/ 3248527 w 8085221"/>
              <a:gd name="connsiteY224" fmla="*/ 10539664 h 15135727"/>
              <a:gd name="connsiteX225" fmla="*/ 3320716 w 8085221"/>
              <a:gd name="connsiteY225" fmla="*/ 10659979 h 15135727"/>
              <a:gd name="connsiteX226" fmla="*/ 3465095 w 8085221"/>
              <a:gd name="connsiteY226" fmla="*/ 10659979 h 15135727"/>
              <a:gd name="connsiteX227" fmla="*/ 3441032 w 8085221"/>
              <a:gd name="connsiteY227" fmla="*/ 10491537 h 15135727"/>
              <a:gd name="connsiteX228" fmla="*/ 3392906 w 8085221"/>
              <a:gd name="connsiteY228" fmla="*/ 10250906 h 15135727"/>
              <a:gd name="connsiteX229" fmla="*/ 3152274 w 8085221"/>
              <a:gd name="connsiteY229" fmla="*/ 10250906 h 15135727"/>
              <a:gd name="connsiteX230" fmla="*/ 3176337 w 8085221"/>
              <a:gd name="connsiteY230" fmla="*/ 10178716 h 15135727"/>
              <a:gd name="connsiteX231" fmla="*/ 3104148 w 8085221"/>
              <a:gd name="connsiteY231" fmla="*/ 10154653 h 15135727"/>
              <a:gd name="connsiteX232" fmla="*/ 3007895 w 8085221"/>
              <a:gd name="connsiteY232" fmla="*/ 9962148 h 15135727"/>
              <a:gd name="connsiteX233" fmla="*/ 3176337 w 8085221"/>
              <a:gd name="connsiteY233" fmla="*/ 9889958 h 15135727"/>
              <a:gd name="connsiteX234" fmla="*/ 2959769 w 8085221"/>
              <a:gd name="connsiteY234" fmla="*/ 9504948 h 15135727"/>
              <a:gd name="connsiteX235" fmla="*/ 2791327 w 8085221"/>
              <a:gd name="connsiteY235" fmla="*/ 9456821 h 15135727"/>
              <a:gd name="connsiteX236" fmla="*/ 2574758 w 8085221"/>
              <a:gd name="connsiteY236" fmla="*/ 9336506 h 15135727"/>
              <a:gd name="connsiteX237" fmla="*/ 2550695 w 8085221"/>
              <a:gd name="connsiteY237" fmla="*/ 9071811 h 15135727"/>
              <a:gd name="connsiteX238" fmla="*/ 2695074 w 8085221"/>
              <a:gd name="connsiteY238" fmla="*/ 8999621 h 15135727"/>
              <a:gd name="connsiteX239" fmla="*/ 2622885 w 8085221"/>
              <a:gd name="connsiteY239" fmla="*/ 8975558 h 15135727"/>
              <a:gd name="connsiteX240" fmla="*/ 2430379 w 8085221"/>
              <a:gd name="connsiteY240" fmla="*/ 8999621 h 15135727"/>
              <a:gd name="connsiteX241" fmla="*/ 2261937 w 8085221"/>
              <a:gd name="connsiteY241" fmla="*/ 9168064 h 15135727"/>
              <a:gd name="connsiteX242" fmla="*/ 2237874 w 8085221"/>
              <a:gd name="connsiteY242" fmla="*/ 8999621 h 15135727"/>
              <a:gd name="connsiteX243" fmla="*/ 2117558 w 8085221"/>
              <a:gd name="connsiteY243" fmla="*/ 8975558 h 15135727"/>
              <a:gd name="connsiteX244" fmla="*/ 2045369 w 8085221"/>
              <a:gd name="connsiteY244" fmla="*/ 8783053 h 15135727"/>
              <a:gd name="connsiteX245" fmla="*/ 1852864 w 8085221"/>
              <a:gd name="connsiteY245" fmla="*/ 8758990 h 15135727"/>
              <a:gd name="connsiteX246" fmla="*/ 1636295 w 8085221"/>
              <a:gd name="connsiteY246" fmla="*/ 8927432 h 15135727"/>
              <a:gd name="connsiteX247" fmla="*/ 1588169 w 8085221"/>
              <a:gd name="connsiteY247" fmla="*/ 9023685 h 15135727"/>
              <a:gd name="connsiteX248" fmla="*/ 1515979 w 8085221"/>
              <a:gd name="connsiteY248" fmla="*/ 8879306 h 15135727"/>
              <a:gd name="connsiteX249" fmla="*/ 1347537 w 8085221"/>
              <a:gd name="connsiteY249" fmla="*/ 8879306 h 15135727"/>
              <a:gd name="connsiteX250" fmla="*/ 1347537 w 8085221"/>
              <a:gd name="connsiteY250" fmla="*/ 8710864 h 15135727"/>
              <a:gd name="connsiteX251" fmla="*/ 1106906 w 8085221"/>
              <a:gd name="connsiteY251" fmla="*/ 8783053 h 15135727"/>
              <a:gd name="connsiteX252" fmla="*/ 890337 w 8085221"/>
              <a:gd name="connsiteY252" fmla="*/ 8686800 h 15135727"/>
              <a:gd name="connsiteX253" fmla="*/ 649706 w 8085221"/>
              <a:gd name="connsiteY253" fmla="*/ 8662737 h 15135727"/>
              <a:gd name="connsiteX254" fmla="*/ 385011 w 8085221"/>
              <a:gd name="connsiteY254" fmla="*/ 8566485 h 15135727"/>
              <a:gd name="connsiteX255" fmla="*/ 577516 w 8085221"/>
              <a:gd name="connsiteY255" fmla="*/ 8373979 h 15135727"/>
              <a:gd name="connsiteX256" fmla="*/ 794085 w 8085221"/>
              <a:gd name="connsiteY256" fmla="*/ 8301790 h 15135727"/>
              <a:gd name="connsiteX257" fmla="*/ 745958 w 8085221"/>
              <a:gd name="connsiteY257" fmla="*/ 8133348 h 15135727"/>
              <a:gd name="connsiteX258" fmla="*/ 818148 w 8085221"/>
              <a:gd name="connsiteY258" fmla="*/ 7820527 h 15135727"/>
              <a:gd name="connsiteX259" fmla="*/ 697832 w 8085221"/>
              <a:gd name="connsiteY259" fmla="*/ 7820527 h 15135727"/>
              <a:gd name="connsiteX260" fmla="*/ 625642 w 8085221"/>
              <a:gd name="connsiteY260" fmla="*/ 7916779 h 15135727"/>
              <a:gd name="connsiteX261" fmla="*/ 457200 w 8085221"/>
              <a:gd name="connsiteY261" fmla="*/ 7820527 h 15135727"/>
              <a:gd name="connsiteX262" fmla="*/ 529390 w 8085221"/>
              <a:gd name="connsiteY262" fmla="*/ 7700211 h 15135727"/>
              <a:gd name="connsiteX263" fmla="*/ 938464 w 8085221"/>
              <a:gd name="connsiteY263" fmla="*/ 7676148 h 15135727"/>
              <a:gd name="connsiteX264" fmla="*/ 1058779 w 8085221"/>
              <a:gd name="connsiteY264" fmla="*/ 7459579 h 15135727"/>
              <a:gd name="connsiteX265" fmla="*/ 1203158 w 8085221"/>
              <a:gd name="connsiteY265" fmla="*/ 7603958 h 15135727"/>
              <a:gd name="connsiteX266" fmla="*/ 1299411 w 8085221"/>
              <a:gd name="connsiteY266" fmla="*/ 7555832 h 15135727"/>
              <a:gd name="connsiteX267" fmla="*/ 1443790 w 8085221"/>
              <a:gd name="connsiteY267" fmla="*/ 7507706 h 15135727"/>
              <a:gd name="connsiteX268" fmla="*/ 1684421 w 8085221"/>
              <a:gd name="connsiteY268" fmla="*/ 7603958 h 15135727"/>
              <a:gd name="connsiteX269" fmla="*/ 1684421 w 8085221"/>
              <a:gd name="connsiteY269" fmla="*/ 7603958 h 15135727"/>
              <a:gd name="connsiteX270" fmla="*/ 1540042 w 8085221"/>
              <a:gd name="connsiteY270" fmla="*/ 7363327 h 15135727"/>
              <a:gd name="connsiteX271" fmla="*/ 1299411 w 8085221"/>
              <a:gd name="connsiteY271" fmla="*/ 7315200 h 15135727"/>
              <a:gd name="connsiteX272" fmla="*/ 1130969 w 8085221"/>
              <a:gd name="connsiteY272" fmla="*/ 7339264 h 15135727"/>
              <a:gd name="connsiteX273" fmla="*/ 1034716 w 8085221"/>
              <a:gd name="connsiteY273" fmla="*/ 7315200 h 15135727"/>
              <a:gd name="connsiteX274" fmla="*/ 1155032 w 8085221"/>
              <a:gd name="connsiteY274" fmla="*/ 7050506 h 15135727"/>
              <a:gd name="connsiteX275" fmla="*/ 1155032 w 8085221"/>
              <a:gd name="connsiteY275" fmla="*/ 6930190 h 15135727"/>
              <a:gd name="connsiteX276" fmla="*/ 1155032 w 8085221"/>
              <a:gd name="connsiteY276" fmla="*/ 6761748 h 15135727"/>
              <a:gd name="connsiteX277" fmla="*/ 1203158 w 8085221"/>
              <a:gd name="connsiteY277" fmla="*/ 6617369 h 15135727"/>
              <a:gd name="connsiteX278" fmla="*/ 1371600 w 8085221"/>
              <a:gd name="connsiteY278" fmla="*/ 6472990 h 15135727"/>
              <a:gd name="connsiteX279" fmla="*/ 1443790 w 8085221"/>
              <a:gd name="connsiteY279" fmla="*/ 6328611 h 15135727"/>
              <a:gd name="connsiteX280" fmla="*/ 1419727 w 8085221"/>
              <a:gd name="connsiteY280" fmla="*/ 6208295 h 15135727"/>
              <a:gd name="connsiteX281" fmla="*/ 1275348 w 8085221"/>
              <a:gd name="connsiteY281" fmla="*/ 6304548 h 15135727"/>
              <a:gd name="connsiteX282" fmla="*/ 1323474 w 8085221"/>
              <a:gd name="connsiteY282" fmla="*/ 6015790 h 15135727"/>
              <a:gd name="connsiteX283" fmla="*/ 1540042 w 8085221"/>
              <a:gd name="connsiteY283" fmla="*/ 5871411 h 15135727"/>
              <a:gd name="connsiteX284" fmla="*/ 1540042 w 8085221"/>
              <a:gd name="connsiteY284" fmla="*/ 5751095 h 15135727"/>
              <a:gd name="connsiteX285" fmla="*/ 1395664 w 8085221"/>
              <a:gd name="connsiteY285" fmla="*/ 5799221 h 15135727"/>
              <a:gd name="connsiteX286" fmla="*/ 1179095 w 8085221"/>
              <a:gd name="connsiteY286" fmla="*/ 5799221 h 15135727"/>
              <a:gd name="connsiteX287" fmla="*/ 890337 w 8085221"/>
              <a:gd name="connsiteY287" fmla="*/ 5775158 h 15135727"/>
              <a:gd name="connsiteX288" fmla="*/ 697832 w 8085221"/>
              <a:gd name="connsiteY288" fmla="*/ 5606716 h 15135727"/>
              <a:gd name="connsiteX289" fmla="*/ 577516 w 8085221"/>
              <a:gd name="connsiteY289" fmla="*/ 5582653 h 15135727"/>
              <a:gd name="connsiteX290" fmla="*/ 697832 w 8085221"/>
              <a:gd name="connsiteY290" fmla="*/ 5775158 h 15135727"/>
              <a:gd name="connsiteX291" fmla="*/ 409074 w 8085221"/>
              <a:gd name="connsiteY291" fmla="*/ 5799221 h 15135727"/>
              <a:gd name="connsiteX292" fmla="*/ 168442 w 8085221"/>
              <a:gd name="connsiteY292" fmla="*/ 5702969 h 15135727"/>
              <a:gd name="connsiteX293" fmla="*/ 264695 w 8085221"/>
              <a:gd name="connsiteY293" fmla="*/ 5558590 h 15135727"/>
              <a:gd name="connsiteX294" fmla="*/ 144379 w 8085221"/>
              <a:gd name="connsiteY294" fmla="*/ 5510464 h 15135727"/>
              <a:gd name="connsiteX295" fmla="*/ 0 w 8085221"/>
              <a:gd name="connsiteY295" fmla="*/ 5462337 h 15135727"/>
              <a:gd name="connsiteX296" fmla="*/ 96253 w 8085221"/>
              <a:gd name="connsiteY296" fmla="*/ 5245769 h 15135727"/>
              <a:gd name="connsiteX0" fmla="*/ 96253 w 8085221"/>
              <a:gd name="connsiteY0" fmla="*/ 5245769 h 15135727"/>
              <a:gd name="connsiteX1" fmla="*/ 144379 w 8085221"/>
              <a:gd name="connsiteY1" fmla="*/ 4981074 h 15135727"/>
              <a:gd name="connsiteX2" fmla="*/ 178719 w 8085221"/>
              <a:gd name="connsiteY2" fmla="*/ 4834941 h 15135727"/>
              <a:gd name="connsiteX3" fmla="*/ 334378 w 8085221"/>
              <a:gd name="connsiteY3" fmla="*/ 4696828 h 15135727"/>
              <a:gd name="connsiteX4" fmla="*/ 553453 w 8085221"/>
              <a:gd name="connsiteY4" fmla="*/ 4692316 h 15135727"/>
              <a:gd name="connsiteX5" fmla="*/ 649706 w 8085221"/>
              <a:gd name="connsiteY5" fmla="*/ 4427621 h 15135727"/>
              <a:gd name="connsiteX6" fmla="*/ 805866 w 8085221"/>
              <a:gd name="connsiteY6" fmla="*/ 4425366 h 15135727"/>
              <a:gd name="connsiteX7" fmla="*/ 938464 w 8085221"/>
              <a:gd name="connsiteY7" fmla="*/ 4283242 h 15135727"/>
              <a:gd name="connsiteX8" fmla="*/ 1395664 w 8085221"/>
              <a:gd name="connsiteY8" fmla="*/ 4162927 h 15135727"/>
              <a:gd name="connsiteX9" fmla="*/ 1564106 w 8085221"/>
              <a:gd name="connsiteY9" fmla="*/ 3994485 h 15135727"/>
              <a:gd name="connsiteX10" fmla="*/ 1708485 w 8085221"/>
              <a:gd name="connsiteY10" fmla="*/ 3826042 h 15135727"/>
              <a:gd name="connsiteX11" fmla="*/ 1925053 w 8085221"/>
              <a:gd name="connsiteY11" fmla="*/ 3777916 h 15135727"/>
              <a:gd name="connsiteX12" fmla="*/ 2141621 w 8085221"/>
              <a:gd name="connsiteY12" fmla="*/ 3585411 h 15135727"/>
              <a:gd name="connsiteX13" fmla="*/ 2141621 w 8085221"/>
              <a:gd name="connsiteY13" fmla="*/ 3585411 h 15135727"/>
              <a:gd name="connsiteX14" fmla="*/ 2286000 w 8085221"/>
              <a:gd name="connsiteY14" fmla="*/ 3489158 h 15135727"/>
              <a:gd name="connsiteX15" fmla="*/ 2310064 w 8085221"/>
              <a:gd name="connsiteY15" fmla="*/ 3007895 h 15135727"/>
              <a:gd name="connsiteX16" fmla="*/ 2695074 w 8085221"/>
              <a:gd name="connsiteY16" fmla="*/ 2911642 h 15135727"/>
              <a:gd name="connsiteX17" fmla="*/ 2839453 w 8085221"/>
              <a:gd name="connsiteY17" fmla="*/ 2526632 h 15135727"/>
              <a:gd name="connsiteX18" fmla="*/ 3200400 w 8085221"/>
              <a:gd name="connsiteY18" fmla="*/ 2358190 h 15135727"/>
              <a:gd name="connsiteX19" fmla="*/ 3441032 w 8085221"/>
              <a:gd name="connsiteY19" fmla="*/ 2237874 h 15135727"/>
              <a:gd name="connsiteX20" fmla="*/ 3561348 w 8085221"/>
              <a:gd name="connsiteY20" fmla="*/ 2526632 h 15135727"/>
              <a:gd name="connsiteX21" fmla="*/ 3801979 w 8085221"/>
              <a:gd name="connsiteY21" fmla="*/ 2622885 h 15135727"/>
              <a:gd name="connsiteX22" fmla="*/ 3946358 w 8085221"/>
              <a:gd name="connsiteY22" fmla="*/ 2550695 h 15135727"/>
              <a:gd name="connsiteX23" fmla="*/ 4018548 w 8085221"/>
              <a:gd name="connsiteY23" fmla="*/ 2598821 h 15135727"/>
              <a:gd name="connsiteX24" fmla="*/ 4138864 w 8085221"/>
              <a:gd name="connsiteY24" fmla="*/ 2574758 h 15135727"/>
              <a:gd name="connsiteX25" fmla="*/ 4307306 w 8085221"/>
              <a:gd name="connsiteY25" fmla="*/ 2671011 h 15135727"/>
              <a:gd name="connsiteX26" fmla="*/ 4427621 w 8085221"/>
              <a:gd name="connsiteY26" fmla="*/ 2622885 h 15135727"/>
              <a:gd name="connsiteX27" fmla="*/ 4668253 w 8085221"/>
              <a:gd name="connsiteY27" fmla="*/ 2743200 h 15135727"/>
              <a:gd name="connsiteX28" fmla="*/ 4788569 w 8085221"/>
              <a:gd name="connsiteY28" fmla="*/ 2815390 h 15135727"/>
              <a:gd name="connsiteX29" fmla="*/ 4957011 w 8085221"/>
              <a:gd name="connsiteY29" fmla="*/ 2719137 h 15135727"/>
              <a:gd name="connsiteX30" fmla="*/ 4981074 w 8085221"/>
              <a:gd name="connsiteY30" fmla="*/ 2382253 h 15135727"/>
              <a:gd name="connsiteX31" fmla="*/ 4981074 w 8085221"/>
              <a:gd name="connsiteY31" fmla="*/ 2382253 h 15135727"/>
              <a:gd name="connsiteX32" fmla="*/ 4884821 w 8085221"/>
              <a:gd name="connsiteY32" fmla="*/ 2093495 h 15135727"/>
              <a:gd name="connsiteX33" fmla="*/ 4764506 w 8085221"/>
              <a:gd name="connsiteY33" fmla="*/ 1900990 h 15135727"/>
              <a:gd name="connsiteX34" fmla="*/ 4764506 w 8085221"/>
              <a:gd name="connsiteY34" fmla="*/ 1804737 h 15135727"/>
              <a:gd name="connsiteX35" fmla="*/ 4957011 w 8085221"/>
              <a:gd name="connsiteY35" fmla="*/ 1564106 h 15135727"/>
              <a:gd name="connsiteX36" fmla="*/ 5221706 w 8085221"/>
              <a:gd name="connsiteY36" fmla="*/ 1588169 h 15135727"/>
              <a:gd name="connsiteX37" fmla="*/ 5486400 w 8085221"/>
              <a:gd name="connsiteY37" fmla="*/ 1684421 h 15135727"/>
              <a:gd name="connsiteX38" fmla="*/ 5799221 w 8085221"/>
              <a:gd name="connsiteY38" fmla="*/ 1684421 h 15135727"/>
              <a:gd name="connsiteX39" fmla="*/ 5871411 w 8085221"/>
              <a:gd name="connsiteY39" fmla="*/ 1443790 h 15135727"/>
              <a:gd name="connsiteX40" fmla="*/ 6087979 w 8085221"/>
              <a:gd name="connsiteY40" fmla="*/ 1395664 h 15135727"/>
              <a:gd name="connsiteX41" fmla="*/ 6087979 w 8085221"/>
              <a:gd name="connsiteY41" fmla="*/ 1082842 h 15135727"/>
              <a:gd name="connsiteX42" fmla="*/ 6424864 w 8085221"/>
              <a:gd name="connsiteY42" fmla="*/ 1058779 h 15135727"/>
              <a:gd name="connsiteX43" fmla="*/ 6665495 w 8085221"/>
              <a:gd name="connsiteY43" fmla="*/ 721895 h 15135727"/>
              <a:gd name="connsiteX44" fmla="*/ 6761748 w 8085221"/>
              <a:gd name="connsiteY44" fmla="*/ 649706 h 15135727"/>
              <a:gd name="connsiteX45" fmla="*/ 6737685 w 8085221"/>
              <a:gd name="connsiteY45" fmla="*/ 505327 h 15135727"/>
              <a:gd name="connsiteX46" fmla="*/ 6858000 w 8085221"/>
              <a:gd name="connsiteY46" fmla="*/ 360948 h 15135727"/>
              <a:gd name="connsiteX47" fmla="*/ 6761748 w 8085221"/>
              <a:gd name="connsiteY47" fmla="*/ 120316 h 15135727"/>
              <a:gd name="connsiteX48" fmla="*/ 7194885 w 8085221"/>
              <a:gd name="connsiteY48" fmla="*/ 0 h 15135727"/>
              <a:gd name="connsiteX49" fmla="*/ 7267074 w 8085221"/>
              <a:gd name="connsiteY49" fmla="*/ 120316 h 15135727"/>
              <a:gd name="connsiteX50" fmla="*/ 7267074 w 8085221"/>
              <a:gd name="connsiteY50" fmla="*/ 120316 h 15135727"/>
              <a:gd name="connsiteX51" fmla="*/ 7339264 w 8085221"/>
              <a:gd name="connsiteY51" fmla="*/ 360948 h 15135727"/>
              <a:gd name="connsiteX52" fmla="*/ 7628021 w 8085221"/>
              <a:gd name="connsiteY52" fmla="*/ 433137 h 15135727"/>
              <a:gd name="connsiteX53" fmla="*/ 7796464 w 8085221"/>
              <a:gd name="connsiteY53" fmla="*/ 649706 h 15135727"/>
              <a:gd name="connsiteX54" fmla="*/ 8085221 w 8085221"/>
              <a:gd name="connsiteY54" fmla="*/ 914400 h 15135727"/>
              <a:gd name="connsiteX55" fmla="*/ 7988969 w 8085221"/>
              <a:gd name="connsiteY55" fmla="*/ 1203158 h 15135727"/>
              <a:gd name="connsiteX56" fmla="*/ 7844590 w 8085221"/>
              <a:gd name="connsiteY56" fmla="*/ 1058779 h 15135727"/>
              <a:gd name="connsiteX57" fmla="*/ 7483642 w 8085221"/>
              <a:gd name="connsiteY57" fmla="*/ 1371600 h 15135727"/>
              <a:gd name="connsiteX58" fmla="*/ 7267074 w 8085221"/>
              <a:gd name="connsiteY58" fmla="*/ 1395664 h 15135727"/>
              <a:gd name="connsiteX59" fmla="*/ 7243011 w 8085221"/>
              <a:gd name="connsiteY59" fmla="*/ 1588169 h 15135727"/>
              <a:gd name="connsiteX60" fmla="*/ 6978316 w 8085221"/>
              <a:gd name="connsiteY60" fmla="*/ 1732548 h 15135727"/>
              <a:gd name="connsiteX61" fmla="*/ 6737685 w 8085221"/>
              <a:gd name="connsiteY61" fmla="*/ 2093495 h 15135727"/>
              <a:gd name="connsiteX62" fmla="*/ 6737685 w 8085221"/>
              <a:gd name="connsiteY62" fmla="*/ 2382253 h 15135727"/>
              <a:gd name="connsiteX63" fmla="*/ 6665495 w 8085221"/>
              <a:gd name="connsiteY63" fmla="*/ 2430379 h 15135727"/>
              <a:gd name="connsiteX64" fmla="*/ 6906127 w 8085221"/>
              <a:gd name="connsiteY64" fmla="*/ 2646948 h 15135727"/>
              <a:gd name="connsiteX65" fmla="*/ 6906127 w 8085221"/>
              <a:gd name="connsiteY65" fmla="*/ 2983832 h 15135727"/>
              <a:gd name="connsiteX66" fmla="*/ 6906127 w 8085221"/>
              <a:gd name="connsiteY66" fmla="*/ 3104148 h 15135727"/>
              <a:gd name="connsiteX67" fmla="*/ 6833937 w 8085221"/>
              <a:gd name="connsiteY67" fmla="*/ 3368842 h 15135727"/>
              <a:gd name="connsiteX68" fmla="*/ 6906127 w 8085221"/>
              <a:gd name="connsiteY68" fmla="*/ 3489158 h 15135727"/>
              <a:gd name="connsiteX69" fmla="*/ 6641432 w 8085221"/>
              <a:gd name="connsiteY69" fmla="*/ 3705727 h 15135727"/>
              <a:gd name="connsiteX70" fmla="*/ 6737685 w 8085221"/>
              <a:gd name="connsiteY70" fmla="*/ 3729790 h 15135727"/>
              <a:gd name="connsiteX71" fmla="*/ 6545179 w 8085221"/>
              <a:gd name="connsiteY71" fmla="*/ 3826042 h 15135727"/>
              <a:gd name="connsiteX72" fmla="*/ 6328611 w 8085221"/>
              <a:gd name="connsiteY72" fmla="*/ 3753853 h 15135727"/>
              <a:gd name="connsiteX73" fmla="*/ 6184232 w 8085221"/>
              <a:gd name="connsiteY73" fmla="*/ 3850106 h 15135727"/>
              <a:gd name="connsiteX74" fmla="*/ 6184232 w 8085221"/>
              <a:gd name="connsiteY74" fmla="*/ 3946358 h 15135727"/>
              <a:gd name="connsiteX75" fmla="*/ 6136106 w 8085221"/>
              <a:gd name="connsiteY75" fmla="*/ 4235116 h 15135727"/>
              <a:gd name="connsiteX76" fmla="*/ 5919537 w 8085221"/>
              <a:gd name="connsiteY76" fmla="*/ 4403558 h 15135727"/>
              <a:gd name="connsiteX77" fmla="*/ 5775158 w 8085221"/>
              <a:gd name="connsiteY77" fmla="*/ 4451685 h 15135727"/>
              <a:gd name="connsiteX78" fmla="*/ 5630779 w 8085221"/>
              <a:gd name="connsiteY78" fmla="*/ 4547937 h 15135727"/>
              <a:gd name="connsiteX79" fmla="*/ 5510464 w 8085221"/>
              <a:gd name="connsiteY79" fmla="*/ 4620127 h 15135727"/>
              <a:gd name="connsiteX80" fmla="*/ 5510464 w 8085221"/>
              <a:gd name="connsiteY80" fmla="*/ 4812632 h 15135727"/>
              <a:gd name="connsiteX81" fmla="*/ 5317958 w 8085221"/>
              <a:gd name="connsiteY81" fmla="*/ 4981074 h 15135727"/>
              <a:gd name="connsiteX82" fmla="*/ 5005137 w 8085221"/>
              <a:gd name="connsiteY82" fmla="*/ 5149516 h 15135727"/>
              <a:gd name="connsiteX83" fmla="*/ 4692316 w 8085221"/>
              <a:gd name="connsiteY83" fmla="*/ 5149516 h 15135727"/>
              <a:gd name="connsiteX84" fmla="*/ 4523874 w 8085221"/>
              <a:gd name="connsiteY84" fmla="*/ 5366085 h 15135727"/>
              <a:gd name="connsiteX85" fmla="*/ 4211053 w 8085221"/>
              <a:gd name="connsiteY85" fmla="*/ 5414211 h 15135727"/>
              <a:gd name="connsiteX86" fmla="*/ 4114800 w 8085221"/>
              <a:gd name="connsiteY86" fmla="*/ 5390148 h 15135727"/>
              <a:gd name="connsiteX87" fmla="*/ 4018548 w 8085221"/>
              <a:gd name="connsiteY87" fmla="*/ 5630779 h 15135727"/>
              <a:gd name="connsiteX88" fmla="*/ 4090737 w 8085221"/>
              <a:gd name="connsiteY88" fmla="*/ 5871411 h 15135727"/>
              <a:gd name="connsiteX89" fmla="*/ 4090737 w 8085221"/>
              <a:gd name="connsiteY89" fmla="*/ 6184232 h 15135727"/>
              <a:gd name="connsiteX90" fmla="*/ 4186990 w 8085221"/>
              <a:gd name="connsiteY90" fmla="*/ 6472990 h 15135727"/>
              <a:gd name="connsiteX91" fmla="*/ 4042611 w 8085221"/>
              <a:gd name="connsiteY91" fmla="*/ 6352674 h 15135727"/>
              <a:gd name="connsiteX92" fmla="*/ 3946358 w 8085221"/>
              <a:gd name="connsiteY92" fmla="*/ 6376737 h 15135727"/>
              <a:gd name="connsiteX93" fmla="*/ 4114800 w 8085221"/>
              <a:gd name="connsiteY93" fmla="*/ 6641432 h 15135727"/>
              <a:gd name="connsiteX94" fmla="*/ 4451685 w 8085221"/>
              <a:gd name="connsiteY94" fmla="*/ 6737685 h 15135727"/>
              <a:gd name="connsiteX95" fmla="*/ 4620127 w 8085221"/>
              <a:gd name="connsiteY95" fmla="*/ 6978316 h 15135727"/>
              <a:gd name="connsiteX96" fmla="*/ 4740442 w 8085221"/>
              <a:gd name="connsiteY96" fmla="*/ 7170821 h 15135727"/>
              <a:gd name="connsiteX97" fmla="*/ 5077327 w 8085221"/>
              <a:gd name="connsiteY97" fmla="*/ 7387390 h 15135727"/>
              <a:gd name="connsiteX98" fmla="*/ 5125453 w 8085221"/>
              <a:gd name="connsiteY98" fmla="*/ 7603958 h 15135727"/>
              <a:gd name="connsiteX99" fmla="*/ 5197642 w 8085221"/>
              <a:gd name="connsiteY99" fmla="*/ 7796464 h 15135727"/>
              <a:gd name="connsiteX100" fmla="*/ 5486400 w 8085221"/>
              <a:gd name="connsiteY100" fmla="*/ 7964906 h 15135727"/>
              <a:gd name="connsiteX101" fmla="*/ 5486400 w 8085221"/>
              <a:gd name="connsiteY101" fmla="*/ 8349916 h 15135727"/>
              <a:gd name="connsiteX102" fmla="*/ 5678906 w 8085221"/>
              <a:gd name="connsiteY102" fmla="*/ 8614611 h 15135727"/>
              <a:gd name="connsiteX103" fmla="*/ 5919537 w 8085221"/>
              <a:gd name="connsiteY103" fmla="*/ 9071811 h 15135727"/>
              <a:gd name="connsiteX104" fmla="*/ 6160169 w 8085221"/>
              <a:gd name="connsiteY104" fmla="*/ 9336506 h 15135727"/>
              <a:gd name="connsiteX105" fmla="*/ 6280485 w 8085221"/>
              <a:gd name="connsiteY105" fmla="*/ 9601200 h 15135727"/>
              <a:gd name="connsiteX106" fmla="*/ 6400800 w 8085221"/>
              <a:gd name="connsiteY106" fmla="*/ 9793706 h 15135727"/>
              <a:gd name="connsiteX107" fmla="*/ 6569242 w 8085221"/>
              <a:gd name="connsiteY107" fmla="*/ 10058400 h 15135727"/>
              <a:gd name="connsiteX108" fmla="*/ 6713621 w 8085221"/>
              <a:gd name="connsiteY108" fmla="*/ 10106527 h 15135727"/>
              <a:gd name="connsiteX109" fmla="*/ 6545179 w 8085221"/>
              <a:gd name="connsiteY109" fmla="*/ 10202779 h 15135727"/>
              <a:gd name="connsiteX110" fmla="*/ 6569242 w 8085221"/>
              <a:gd name="connsiteY110" fmla="*/ 10443411 h 15135727"/>
              <a:gd name="connsiteX111" fmla="*/ 6593306 w 8085221"/>
              <a:gd name="connsiteY111" fmla="*/ 10708106 h 15135727"/>
              <a:gd name="connsiteX112" fmla="*/ 6761748 w 8085221"/>
              <a:gd name="connsiteY112" fmla="*/ 10924674 h 15135727"/>
              <a:gd name="connsiteX113" fmla="*/ 6641432 w 8085221"/>
              <a:gd name="connsiteY113" fmla="*/ 11093116 h 15135727"/>
              <a:gd name="connsiteX114" fmla="*/ 6713621 w 8085221"/>
              <a:gd name="connsiteY114" fmla="*/ 11261558 h 15135727"/>
              <a:gd name="connsiteX115" fmla="*/ 6737685 w 8085221"/>
              <a:gd name="connsiteY115" fmla="*/ 11526253 h 15135727"/>
              <a:gd name="connsiteX116" fmla="*/ 6617369 w 8085221"/>
              <a:gd name="connsiteY116" fmla="*/ 11839074 h 15135727"/>
              <a:gd name="connsiteX117" fmla="*/ 6617369 w 8085221"/>
              <a:gd name="connsiteY117" fmla="*/ 12031579 h 15135727"/>
              <a:gd name="connsiteX118" fmla="*/ 6641432 w 8085221"/>
              <a:gd name="connsiteY118" fmla="*/ 12127832 h 15135727"/>
              <a:gd name="connsiteX119" fmla="*/ 6761748 w 8085221"/>
              <a:gd name="connsiteY119" fmla="*/ 12031579 h 15135727"/>
              <a:gd name="connsiteX120" fmla="*/ 6761748 w 8085221"/>
              <a:gd name="connsiteY120" fmla="*/ 12296274 h 15135727"/>
              <a:gd name="connsiteX121" fmla="*/ 6689558 w 8085221"/>
              <a:gd name="connsiteY121" fmla="*/ 12512842 h 15135727"/>
              <a:gd name="connsiteX122" fmla="*/ 6785811 w 8085221"/>
              <a:gd name="connsiteY122" fmla="*/ 12777537 h 15135727"/>
              <a:gd name="connsiteX123" fmla="*/ 6569242 w 8085221"/>
              <a:gd name="connsiteY123" fmla="*/ 12873790 h 15135727"/>
              <a:gd name="connsiteX124" fmla="*/ 6545179 w 8085221"/>
              <a:gd name="connsiteY124" fmla="*/ 13090358 h 15135727"/>
              <a:gd name="connsiteX125" fmla="*/ 6448927 w 8085221"/>
              <a:gd name="connsiteY125" fmla="*/ 13355053 h 15135727"/>
              <a:gd name="connsiteX126" fmla="*/ 6256421 w 8085221"/>
              <a:gd name="connsiteY126" fmla="*/ 13571621 h 15135727"/>
              <a:gd name="connsiteX127" fmla="*/ 6087979 w 8085221"/>
              <a:gd name="connsiteY127" fmla="*/ 13667874 h 15135727"/>
              <a:gd name="connsiteX128" fmla="*/ 5943600 w 8085221"/>
              <a:gd name="connsiteY128" fmla="*/ 13716000 h 15135727"/>
              <a:gd name="connsiteX129" fmla="*/ 5702969 w 8085221"/>
              <a:gd name="connsiteY129" fmla="*/ 13667874 h 15135727"/>
              <a:gd name="connsiteX130" fmla="*/ 5582653 w 8085221"/>
              <a:gd name="connsiteY130" fmla="*/ 13691937 h 15135727"/>
              <a:gd name="connsiteX131" fmla="*/ 5727032 w 8085221"/>
              <a:gd name="connsiteY131" fmla="*/ 13836316 h 15135727"/>
              <a:gd name="connsiteX132" fmla="*/ 5582653 w 8085221"/>
              <a:gd name="connsiteY132" fmla="*/ 14052885 h 15135727"/>
              <a:gd name="connsiteX133" fmla="*/ 5462337 w 8085221"/>
              <a:gd name="connsiteY133" fmla="*/ 14149137 h 15135727"/>
              <a:gd name="connsiteX134" fmla="*/ 5342021 w 8085221"/>
              <a:gd name="connsiteY134" fmla="*/ 14004758 h 15135727"/>
              <a:gd name="connsiteX135" fmla="*/ 5245769 w 8085221"/>
              <a:gd name="connsiteY135" fmla="*/ 14004758 h 15135727"/>
              <a:gd name="connsiteX136" fmla="*/ 5245769 w 8085221"/>
              <a:gd name="connsiteY136" fmla="*/ 13956632 h 15135727"/>
              <a:gd name="connsiteX137" fmla="*/ 5101390 w 8085221"/>
              <a:gd name="connsiteY137" fmla="*/ 13956632 h 15135727"/>
              <a:gd name="connsiteX138" fmla="*/ 4981074 w 8085221"/>
              <a:gd name="connsiteY138" fmla="*/ 13860379 h 15135727"/>
              <a:gd name="connsiteX139" fmla="*/ 4740442 w 8085221"/>
              <a:gd name="connsiteY139" fmla="*/ 13908506 h 15135727"/>
              <a:gd name="connsiteX140" fmla="*/ 4475748 w 8085221"/>
              <a:gd name="connsiteY140" fmla="*/ 13956632 h 15135727"/>
              <a:gd name="connsiteX141" fmla="*/ 4379495 w 8085221"/>
              <a:gd name="connsiteY141" fmla="*/ 14028821 h 15135727"/>
              <a:gd name="connsiteX142" fmla="*/ 4403558 w 8085221"/>
              <a:gd name="connsiteY142" fmla="*/ 14197264 h 15135727"/>
              <a:gd name="connsiteX143" fmla="*/ 4572000 w 8085221"/>
              <a:gd name="connsiteY143" fmla="*/ 14149137 h 15135727"/>
              <a:gd name="connsiteX144" fmla="*/ 4523874 w 8085221"/>
              <a:gd name="connsiteY144" fmla="*/ 14558211 h 15135727"/>
              <a:gd name="connsiteX145" fmla="*/ 4403558 w 8085221"/>
              <a:gd name="connsiteY145" fmla="*/ 14437895 h 15135727"/>
              <a:gd name="connsiteX146" fmla="*/ 4403558 w 8085221"/>
              <a:gd name="connsiteY146" fmla="*/ 14437895 h 15135727"/>
              <a:gd name="connsiteX147" fmla="*/ 4283242 w 8085221"/>
              <a:gd name="connsiteY147" fmla="*/ 14245390 h 15135727"/>
              <a:gd name="connsiteX148" fmla="*/ 4235116 w 8085221"/>
              <a:gd name="connsiteY148" fmla="*/ 14341642 h 15135727"/>
              <a:gd name="connsiteX149" fmla="*/ 4162927 w 8085221"/>
              <a:gd name="connsiteY149" fmla="*/ 14389769 h 15135727"/>
              <a:gd name="connsiteX150" fmla="*/ 4162927 w 8085221"/>
              <a:gd name="connsiteY150" fmla="*/ 14389769 h 15135727"/>
              <a:gd name="connsiteX151" fmla="*/ 3922295 w 8085221"/>
              <a:gd name="connsiteY151" fmla="*/ 14245390 h 15135727"/>
              <a:gd name="connsiteX152" fmla="*/ 3801979 w 8085221"/>
              <a:gd name="connsiteY152" fmla="*/ 14293516 h 15135727"/>
              <a:gd name="connsiteX153" fmla="*/ 3681664 w 8085221"/>
              <a:gd name="connsiteY153" fmla="*/ 14389769 h 15135727"/>
              <a:gd name="connsiteX154" fmla="*/ 3657600 w 8085221"/>
              <a:gd name="connsiteY154" fmla="*/ 14654464 h 15135727"/>
              <a:gd name="connsiteX155" fmla="*/ 3513221 w 8085221"/>
              <a:gd name="connsiteY155" fmla="*/ 14726653 h 15135727"/>
              <a:gd name="connsiteX156" fmla="*/ 3513221 w 8085221"/>
              <a:gd name="connsiteY156" fmla="*/ 14871032 h 15135727"/>
              <a:gd name="connsiteX157" fmla="*/ 3633537 w 8085221"/>
              <a:gd name="connsiteY157" fmla="*/ 14967285 h 15135727"/>
              <a:gd name="connsiteX158" fmla="*/ 3609474 w 8085221"/>
              <a:gd name="connsiteY158" fmla="*/ 15087600 h 15135727"/>
              <a:gd name="connsiteX159" fmla="*/ 3441032 w 8085221"/>
              <a:gd name="connsiteY159" fmla="*/ 15039474 h 15135727"/>
              <a:gd name="connsiteX160" fmla="*/ 3272590 w 8085221"/>
              <a:gd name="connsiteY160" fmla="*/ 15063537 h 15135727"/>
              <a:gd name="connsiteX161" fmla="*/ 3248527 w 8085221"/>
              <a:gd name="connsiteY161" fmla="*/ 14895095 h 15135727"/>
              <a:gd name="connsiteX162" fmla="*/ 3128211 w 8085221"/>
              <a:gd name="connsiteY162" fmla="*/ 14919158 h 15135727"/>
              <a:gd name="connsiteX163" fmla="*/ 2959769 w 8085221"/>
              <a:gd name="connsiteY163" fmla="*/ 15135727 h 15135727"/>
              <a:gd name="connsiteX164" fmla="*/ 2935706 w 8085221"/>
              <a:gd name="connsiteY164" fmla="*/ 14895095 h 15135727"/>
              <a:gd name="connsiteX165" fmla="*/ 2791327 w 8085221"/>
              <a:gd name="connsiteY165" fmla="*/ 14943221 h 15135727"/>
              <a:gd name="connsiteX166" fmla="*/ 2671011 w 8085221"/>
              <a:gd name="connsiteY166" fmla="*/ 15039474 h 15135727"/>
              <a:gd name="connsiteX167" fmla="*/ 2430379 w 8085221"/>
              <a:gd name="connsiteY167" fmla="*/ 15087600 h 15135727"/>
              <a:gd name="connsiteX168" fmla="*/ 2237874 w 8085221"/>
              <a:gd name="connsiteY168" fmla="*/ 15039474 h 15135727"/>
              <a:gd name="connsiteX169" fmla="*/ 2622885 w 8085221"/>
              <a:gd name="connsiteY169" fmla="*/ 14846969 h 15135727"/>
              <a:gd name="connsiteX170" fmla="*/ 2887579 w 8085221"/>
              <a:gd name="connsiteY170" fmla="*/ 14774779 h 15135727"/>
              <a:gd name="connsiteX171" fmla="*/ 2839453 w 8085221"/>
              <a:gd name="connsiteY171" fmla="*/ 14582274 h 15135727"/>
              <a:gd name="connsiteX172" fmla="*/ 2935706 w 8085221"/>
              <a:gd name="connsiteY172" fmla="*/ 14510085 h 15135727"/>
              <a:gd name="connsiteX173" fmla="*/ 2935706 w 8085221"/>
              <a:gd name="connsiteY173" fmla="*/ 14510085 h 15135727"/>
              <a:gd name="connsiteX174" fmla="*/ 3080085 w 8085221"/>
              <a:gd name="connsiteY174" fmla="*/ 14413832 h 15135727"/>
              <a:gd name="connsiteX175" fmla="*/ 3152274 w 8085221"/>
              <a:gd name="connsiteY175" fmla="*/ 14341642 h 15135727"/>
              <a:gd name="connsiteX176" fmla="*/ 3080085 w 8085221"/>
              <a:gd name="connsiteY176" fmla="*/ 14269453 h 15135727"/>
              <a:gd name="connsiteX177" fmla="*/ 3152274 w 8085221"/>
              <a:gd name="connsiteY177" fmla="*/ 14197264 h 15135727"/>
              <a:gd name="connsiteX178" fmla="*/ 3152274 w 8085221"/>
              <a:gd name="connsiteY178" fmla="*/ 14052885 h 15135727"/>
              <a:gd name="connsiteX179" fmla="*/ 3080085 w 8085221"/>
              <a:gd name="connsiteY179" fmla="*/ 13980695 h 15135727"/>
              <a:gd name="connsiteX180" fmla="*/ 3056021 w 8085221"/>
              <a:gd name="connsiteY180" fmla="*/ 14076948 h 15135727"/>
              <a:gd name="connsiteX181" fmla="*/ 2935706 w 8085221"/>
              <a:gd name="connsiteY181" fmla="*/ 14076948 h 15135727"/>
              <a:gd name="connsiteX182" fmla="*/ 2863516 w 8085221"/>
              <a:gd name="connsiteY182" fmla="*/ 14125074 h 15135727"/>
              <a:gd name="connsiteX183" fmla="*/ 2719137 w 8085221"/>
              <a:gd name="connsiteY183" fmla="*/ 14197264 h 15135727"/>
              <a:gd name="connsiteX184" fmla="*/ 2646948 w 8085221"/>
              <a:gd name="connsiteY184" fmla="*/ 14197264 h 15135727"/>
              <a:gd name="connsiteX185" fmla="*/ 2598821 w 8085221"/>
              <a:gd name="connsiteY185" fmla="*/ 14125074 h 15135727"/>
              <a:gd name="connsiteX186" fmla="*/ 2430379 w 8085221"/>
              <a:gd name="connsiteY186" fmla="*/ 13836316 h 15135727"/>
              <a:gd name="connsiteX187" fmla="*/ 2646948 w 8085221"/>
              <a:gd name="connsiteY187" fmla="*/ 13812253 h 15135727"/>
              <a:gd name="connsiteX188" fmla="*/ 2502569 w 8085221"/>
              <a:gd name="connsiteY188" fmla="*/ 13475369 h 15135727"/>
              <a:gd name="connsiteX189" fmla="*/ 2550695 w 8085221"/>
              <a:gd name="connsiteY189" fmla="*/ 13186611 h 15135727"/>
              <a:gd name="connsiteX190" fmla="*/ 2719137 w 8085221"/>
              <a:gd name="connsiteY190" fmla="*/ 13042232 h 15135727"/>
              <a:gd name="connsiteX191" fmla="*/ 2791327 w 8085221"/>
              <a:gd name="connsiteY191" fmla="*/ 12945979 h 15135727"/>
              <a:gd name="connsiteX192" fmla="*/ 3031958 w 8085221"/>
              <a:gd name="connsiteY192" fmla="*/ 13090358 h 15135727"/>
              <a:gd name="connsiteX193" fmla="*/ 3056021 w 8085221"/>
              <a:gd name="connsiteY193" fmla="*/ 12753474 h 15135727"/>
              <a:gd name="connsiteX194" fmla="*/ 2887579 w 8085221"/>
              <a:gd name="connsiteY194" fmla="*/ 12777537 h 15135727"/>
              <a:gd name="connsiteX195" fmla="*/ 2815390 w 8085221"/>
              <a:gd name="connsiteY195" fmla="*/ 12777537 h 15135727"/>
              <a:gd name="connsiteX196" fmla="*/ 3176337 w 8085221"/>
              <a:gd name="connsiteY196" fmla="*/ 12368464 h 15135727"/>
              <a:gd name="connsiteX197" fmla="*/ 3104148 w 8085221"/>
              <a:gd name="connsiteY197" fmla="*/ 12320337 h 15135727"/>
              <a:gd name="connsiteX198" fmla="*/ 3104148 w 8085221"/>
              <a:gd name="connsiteY198" fmla="*/ 12320337 h 15135727"/>
              <a:gd name="connsiteX199" fmla="*/ 3007895 w 8085221"/>
              <a:gd name="connsiteY199" fmla="*/ 12079706 h 15135727"/>
              <a:gd name="connsiteX200" fmla="*/ 2911642 w 8085221"/>
              <a:gd name="connsiteY200" fmla="*/ 11935327 h 15135727"/>
              <a:gd name="connsiteX201" fmla="*/ 2863516 w 8085221"/>
              <a:gd name="connsiteY201" fmla="*/ 11694695 h 15135727"/>
              <a:gd name="connsiteX202" fmla="*/ 2911642 w 8085221"/>
              <a:gd name="connsiteY202" fmla="*/ 11454064 h 15135727"/>
              <a:gd name="connsiteX203" fmla="*/ 3056021 w 8085221"/>
              <a:gd name="connsiteY203" fmla="*/ 11454064 h 15135727"/>
              <a:gd name="connsiteX204" fmla="*/ 2983832 w 8085221"/>
              <a:gd name="connsiteY204" fmla="*/ 11381874 h 15135727"/>
              <a:gd name="connsiteX205" fmla="*/ 3031958 w 8085221"/>
              <a:gd name="connsiteY205" fmla="*/ 11285621 h 15135727"/>
              <a:gd name="connsiteX206" fmla="*/ 3007895 w 8085221"/>
              <a:gd name="connsiteY206" fmla="*/ 11189369 h 15135727"/>
              <a:gd name="connsiteX207" fmla="*/ 2887579 w 8085221"/>
              <a:gd name="connsiteY207" fmla="*/ 11141242 h 15135727"/>
              <a:gd name="connsiteX208" fmla="*/ 2887579 w 8085221"/>
              <a:gd name="connsiteY208" fmla="*/ 10972800 h 15135727"/>
              <a:gd name="connsiteX209" fmla="*/ 2887579 w 8085221"/>
              <a:gd name="connsiteY209" fmla="*/ 10924674 h 15135727"/>
              <a:gd name="connsiteX210" fmla="*/ 2767264 w 8085221"/>
              <a:gd name="connsiteY210" fmla="*/ 11020927 h 15135727"/>
              <a:gd name="connsiteX211" fmla="*/ 2743200 w 8085221"/>
              <a:gd name="connsiteY211" fmla="*/ 10924674 h 15135727"/>
              <a:gd name="connsiteX212" fmla="*/ 2550695 w 8085221"/>
              <a:gd name="connsiteY212" fmla="*/ 11020927 h 15135727"/>
              <a:gd name="connsiteX213" fmla="*/ 2526632 w 8085221"/>
              <a:gd name="connsiteY213" fmla="*/ 11117179 h 15135727"/>
              <a:gd name="connsiteX214" fmla="*/ 2334127 w 8085221"/>
              <a:gd name="connsiteY214" fmla="*/ 10996864 h 15135727"/>
              <a:gd name="connsiteX215" fmla="*/ 2358190 w 8085221"/>
              <a:gd name="connsiteY215" fmla="*/ 10732169 h 15135727"/>
              <a:gd name="connsiteX216" fmla="*/ 2334127 w 8085221"/>
              <a:gd name="connsiteY216" fmla="*/ 10587790 h 15135727"/>
              <a:gd name="connsiteX217" fmla="*/ 2406316 w 8085221"/>
              <a:gd name="connsiteY217" fmla="*/ 10491537 h 15135727"/>
              <a:gd name="connsiteX218" fmla="*/ 2598821 w 8085221"/>
              <a:gd name="connsiteY218" fmla="*/ 10684042 h 15135727"/>
              <a:gd name="connsiteX219" fmla="*/ 2767264 w 8085221"/>
              <a:gd name="connsiteY219" fmla="*/ 10684042 h 15135727"/>
              <a:gd name="connsiteX220" fmla="*/ 2646948 w 8085221"/>
              <a:gd name="connsiteY220" fmla="*/ 10515600 h 15135727"/>
              <a:gd name="connsiteX221" fmla="*/ 2815390 w 8085221"/>
              <a:gd name="connsiteY221" fmla="*/ 10395285 h 15135727"/>
              <a:gd name="connsiteX222" fmla="*/ 3080085 w 8085221"/>
              <a:gd name="connsiteY222" fmla="*/ 10419348 h 15135727"/>
              <a:gd name="connsiteX223" fmla="*/ 3248527 w 8085221"/>
              <a:gd name="connsiteY223" fmla="*/ 10539664 h 15135727"/>
              <a:gd name="connsiteX224" fmla="*/ 3320716 w 8085221"/>
              <a:gd name="connsiteY224" fmla="*/ 10659979 h 15135727"/>
              <a:gd name="connsiteX225" fmla="*/ 3465095 w 8085221"/>
              <a:gd name="connsiteY225" fmla="*/ 10659979 h 15135727"/>
              <a:gd name="connsiteX226" fmla="*/ 3441032 w 8085221"/>
              <a:gd name="connsiteY226" fmla="*/ 10491537 h 15135727"/>
              <a:gd name="connsiteX227" fmla="*/ 3392906 w 8085221"/>
              <a:gd name="connsiteY227" fmla="*/ 10250906 h 15135727"/>
              <a:gd name="connsiteX228" fmla="*/ 3152274 w 8085221"/>
              <a:gd name="connsiteY228" fmla="*/ 10250906 h 15135727"/>
              <a:gd name="connsiteX229" fmla="*/ 3176337 w 8085221"/>
              <a:gd name="connsiteY229" fmla="*/ 10178716 h 15135727"/>
              <a:gd name="connsiteX230" fmla="*/ 3104148 w 8085221"/>
              <a:gd name="connsiteY230" fmla="*/ 10154653 h 15135727"/>
              <a:gd name="connsiteX231" fmla="*/ 3007895 w 8085221"/>
              <a:gd name="connsiteY231" fmla="*/ 9962148 h 15135727"/>
              <a:gd name="connsiteX232" fmla="*/ 3176337 w 8085221"/>
              <a:gd name="connsiteY232" fmla="*/ 9889958 h 15135727"/>
              <a:gd name="connsiteX233" fmla="*/ 2959769 w 8085221"/>
              <a:gd name="connsiteY233" fmla="*/ 9504948 h 15135727"/>
              <a:gd name="connsiteX234" fmla="*/ 2791327 w 8085221"/>
              <a:gd name="connsiteY234" fmla="*/ 9456821 h 15135727"/>
              <a:gd name="connsiteX235" fmla="*/ 2574758 w 8085221"/>
              <a:gd name="connsiteY235" fmla="*/ 9336506 h 15135727"/>
              <a:gd name="connsiteX236" fmla="*/ 2550695 w 8085221"/>
              <a:gd name="connsiteY236" fmla="*/ 9071811 h 15135727"/>
              <a:gd name="connsiteX237" fmla="*/ 2695074 w 8085221"/>
              <a:gd name="connsiteY237" fmla="*/ 8999621 h 15135727"/>
              <a:gd name="connsiteX238" fmla="*/ 2622885 w 8085221"/>
              <a:gd name="connsiteY238" fmla="*/ 8975558 h 15135727"/>
              <a:gd name="connsiteX239" fmla="*/ 2430379 w 8085221"/>
              <a:gd name="connsiteY239" fmla="*/ 8999621 h 15135727"/>
              <a:gd name="connsiteX240" fmla="*/ 2261937 w 8085221"/>
              <a:gd name="connsiteY240" fmla="*/ 9168064 h 15135727"/>
              <a:gd name="connsiteX241" fmla="*/ 2237874 w 8085221"/>
              <a:gd name="connsiteY241" fmla="*/ 8999621 h 15135727"/>
              <a:gd name="connsiteX242" fmla="*/ 2117558 w 8085221"/>
              <a:gd name="connsiteY242" fmla="*/ 8975558 h 15135727"/>
              <a:gd name="connsiteX243" fmla="*/ 2045369 w 8085221"/>
              <a:gd name="connsiteY243" fmla="*/ 8783053 h 15135727"/>
              <a:gd name="connsiteX244" fmla="*/ 1852864 w 8085221"/>
              <a:gd name="connsiteY244" fmla="*/ 8758990 h 15135727"/>
              <a:gd name="connsiteX245" fmla="*/ 1636295 w 8085221"/>
              <a:gd name="connsiteY245" fmla="*/ 8927432 h 15135727"/>
              <a:gd name="connsiteX246" fmla="*/ 1588169 w 8085221"/>
              <a:gd name="connsiteY246" fmla="*/ 9023685 h 15135727"/>
              <a:gd name="connsiteX247" fmla="*/ 1515979 w 8085221"/>
              <a:gd name="connsiteY247" fmla="*/ 8879306 h 15135727"/>
              <a:gd name="connsiteX248" fmla="*/ 1347537 w 8085221"/>
              <a:gd name="connsiteY248" fmla="*/ 8879306 h 15135727"/>
              <a:gd name="connsiteX249" fmla="*/ 1347537 w 8085221"/>
              <a:gd name="connsiteY249" fmla="*/ 8710864 h 15135727"/>
              <a:gd name="connsiteX250" fmla="*/ 1106906 w 8085221"/>
              <a:gd name="connsiteY250" fmla="*/ 8783053 h 15135727"/>
              <a:gd name="connsiteX251" fmla="*/ 890337 w 8085221"/>
              <a:gd name="connsiteY251" fmla="*/ 8686800 h 15135727"/>
              <a:gd name="connsiteX252" fmla="*/ 649706 w 8085221"/>
              <a:gd name="connsiteY252" fmla="*/ 8662737 h 15135727"/>
              <a:gd name="connsiteX253" fmla="*/ 385011 w 8085221"/>
              <a:gd name="connsiteY253" fmla="*/ 8566485 h 15135727"/>
              <a:gd name="connsiteX254" fmla="*/ 577516 w 8085221"/>
              <a:gd name="connsiteY254" fmla="*/ 8373979 h 15135727"/>
              <a:gd name="connsiteX255" fmla="*/ 794085 w 8085221"/>
              <a:gd name="connsiteY255" fmla="*/ 8301790 h 15135727"/>
              <a:gd name="connsiteX256" fmla="*/ 745958 w 8085221"/>
              <a:gd name="connsiteY256" fmla="*/ 8133348 h 15135727"/>
              <a:gd name="connsiteX257" fmla="*/ 818148 w 8085221"/>
              <a:gd name="connsiteY257" fmla="*/ 7820527 h 15135727"/>
              <a:gd name="connsiteX258" fmla="*/ 697832 w 8085221"/>
              <a:gd name="connsiteY258" fmla="*/ 7820527 h 15135727"/>
              <a:gd name="connsiteX259" fmla="*/ 625642 w 8085221"/>
              <a:gd name="connsiteY259" fmla="*/ 7916779 h 15135727"/>
              <a:gd name="connsiteX260" fmla="*/ 457200 w 8085221"/>
              <a:gd name="connsiteY260" fmla="*/ 7820527 h 15135727"/>
              <a:gd name="connsiteX261" fmla="*/ 529390 w 8085221"/>
              <a:gd name="connsiteY261" fmla="*/ 7700211 h 15135727"/>
              <a:gd name="connsiteX262" fmla="*/ 938464 w 8085221"/>
              <a:gd name="connsiteY262" fmla="*/ 7676148 h 15135727"/>
              <a:gd name="connsiteX263" fmla="*/ 1058779 w 8085221"/>
              <a:gd name="connsiteY263" fmla="*/ 7459579 h 15135727"/>
              <a:gd name="connsiteX264" fmla="*/ 1203158 w 8085221"/>
              <a:gd name="connsiteY264" fmla="*/ 7603958 h 15135727"/>
              <a:gd name="connsiteX265" fmla="*/ 1299411 w 8085221"/>
              <a:gd name="connsiteY265" fmla="*/ 7555832 h 15135727"/>
              <a:gd name="connsiteX266" fmla="*/ 1443790 w 8085221"/>
              <a:gd name="connsiteY266" fmla="*/ 7507706 h 15135727"/>
              <a:gd name="connsiteX267" fmla="*/ 1684421 w 8085221"/>
              <a:gd name="connsiteY267" fmla="*/ 7603958 h 15135727"/>
              <a:gd name="connsiteX268" fmla="*/ 1684421 w 8085221"/>
              <a:gd name="connsiteY268" fmla="*/ 7603958 h 15135727"/>
              <a:gd name="connsiteX269" fmla="*/ 1540042 w 8085221"/>
              <a:gd name="connsiteY269" fmla="*/ 7363327 h 15135727"/>
              <a:gd name="connsiteX270" fmla="*/ 1299411 w 8085221"/>
              <a:gd name="connsiteY270" fmla="*/ 7315200 h 15135727"/>
              <a:gd name="connsiteX271" fmla="*/ 1130969 w 8085221"/>
              <a:gd name="connsiteY271" fmla="*/ 7339264 h 15135727"/>
              <a:gd name="connsiteX272" fmla="*/ 1034716 w 8085221"/>
              <a:gd name="connsiteY272" fmla="*/ 7315200 h 15135727"/>
              <a:gd name="connsiteX273" fmla="*/ 1155032 w 8085221"/>
              <a:gd name="connsiteY273" fmla="*/ 7050506 h 15135727"/>
              <a:gd name="connsiteX274" fmla="*/ 1155032 w 8085221"/>
              <a:gd name="connsiteY274" fmla="*/ 6930190 h 15135727"/>
              <a:gd name="connsiteX275" fmla="*/ 1155032 w 8085221"/>
              <a:gd name="connsiteY275" fmla="*/ 6761748 h 15135727"/>
              <a:gd name="connsiteX276" fmla="*/ 1203158 w 8085221"/>
              <a:gd name="connsiteY276" fmla="*/ 6617369 h 15135727"/>
              <a:gd name="connsiteX277" fmla="*/ 1371600 w 8085221"/>
              <a:gd name="connsiteY277" fmla="*/ 6472990 h 15135727"/>
              <a:gd name="connsiteX278" fmla="*/ 1443790 w 8085221"/>
              <a:gd name="connsiteY278" fmla="*/ 6328611 h 15135727"/>
              <a:gd name="connsiteX279" fmla="*/ 1419727 w 8085221"/>
              <a:gd name="connsiteY279" fmla="*/ 6208295 h 15135727"/>
              <a:gd name="connsiteX280" fmla="*/ 1275348 w 8085221"/>
              <a:gd name="connsiteY280" fmla="*/ 6304548 h 15135727"/>
              <a:gd name="connsiteX281" fmla="*/ 1323474 w 8085221"/>
              <a:gd name="connsiteY281" fmla="*/ 6015790 h 15135727"/>
              <a:gd name="connsiteX282" fmla="*/ 1540042 w 8085221"/>
              <a:gd name="connsiteY282" fmla="*/ 5871411 h 15135727"/>
              <a:gd name="connsiteX283" fmla="*/ 1540042 w 8085221"/>
              <a:gd name="connsiteY283" fmla="*/ 5751095 h 15135727"/>
              <a:gd name="connsiteX284" fmla="*/ 1395664 w 8085221"/>
              <a:gd name="connsiteY284" fmla="*/ 5799221 h 15135727"/>
              <a:gd name="connsiteX285" fmla="*/ 1179095 w 8085221"/>
              <a:gd name="connsiteY285" fmla="*/ 5799221 h 15135727"/>
              <a:gd name="connsiteX286" fmla="*/ 890337 w 8085221"/>
              <a:gd name="connsiteY286" fmla="*/ 5775158 h 15135727"/>
              <a:gd name="connsiteX287" fmla="*/ 697832 w 8085221"/>
              <a:gd name="connsiteY287" fmla="*/ 5606716 h 15135727"/>
              <a:gd name="connsiteX288" fmla="*/ 577516 w 8085221"/>
              <a:gd name="connsiteY288" fmla="*/ 5582653 h 15135727"/>
              <a:gd name="connsiteX289" fmla="*/ 697832 w 8085221"/>
              <a:gd name="connsiteY289" fmla="*/ 5775158 h 15135727"/>
              <a:gd name="connsiteX290" fmla="*/ 409074 w 8085221"/>
              <a:gd name="connsiteY290" fmla="*/ 5799221 h 15135727"/>
              <a:gd name="connsiteX291" fmla="*/ 168442 w 8085221"/>
              <a:gd name="connsiteY291" fmla="*/ 5702969 h 15135727"/>
              <a:gd name="connsiteX292" fmla="*/ 264695 w 8085221"/>
              <a:gd name="connsiteY292" fmla="*/ 5558590 h 15135727"/>
              <a:gd name="connsiteX293" fmla="*/ 144379 w 8085221"/>
              <a:gd name="connsiteY293" fmla="*/ 5510464 h 15135727"/>
              <a:gd name="connsiteX294" fmla="*/ 0 w 8085221"/>
              <a:gd name="connsiteY294" fmla="*/ 5462337 h 15135727"/>
              <a:gd name="connsiteX295" fmla="*/ 96253 w 8085221"/>
              <a:gd name="connsiteY295" fmla="*/ 5245769 h 15135727"/>
              <a:gd name="connsiteX0" fmla="*/ 96253 w 8085221"/>
              <a:gd name="connsiteY0" fmla="*/ 5245769 h 15135727"/>
              <a:gd name="connsiteX1" fmla="*/ 144379 w 8085221"/>
              <a:gd name="connsiteY1" fmla="*/ 4981074 h 15135727"/>
              <a:gd name="connsiteX2" fmla="*/ 178719 w 8085221"/>
              <a:gd name="connsiteY2" fmla="*/ 4834941 h 15135727"/>
              <a:gd name="connsiteX3" fmla="*/ 334378 w 8085221"/>
              <a:gd name="connsiteY3" fmla="*/ 4696828 h 15135727"/>
              <a:gd name="connsiteX4" fmla="*/ 553453 w 8085221"/>
              <a:gd name="connsiteY4" fmla="*/ 4692316 h 15135727"/>
              <a:gd name="connsiteX5" fmla="*/ 649706 w 8085221"/>
              <a:gd name="connsiteY5" fmla="*/ 4427621 h 15135727"/>
              <a:gd name="connsiteX6" fmla="*/ 805866 w 8085221"/>
              <a:gd name="connsiteY6" fmla="*/ 4425366 h 15135727"/>
              <a:gd name="connsiteX7" fmla="*/ 867026 w 8085221"/>
              <a:gd name="connsiteY7" fmla="*/ 4311817 h 15135727"/>
              <a:gd name="connsiteX8" fmla="*/ 1395664 w 8085221"/>
              <a:gd name="connsiteY8" fmla="*/ 4162927 h 15135727"/>
              <a:gd name="connsiteX9" fmla="*/ 1564106 w 8085221"/>
              <a:gd name="connsiteY9" fmla="*/ 3994485 h 15135727"/>
              <a:gd name="connsiteX10" fmla="*/ 1708485 w 8085221"/>
              <a:gd name="connsiteY10" fmla="*/ 3826042 h 15135727"/>
              <a:gd name="connsiteX11" fmla="*/ 1925053 w 8085221"/>
              <a:gd name="connsiteY11" fmla="*/ 3777916 h 15135727"/>
              <a:gd name="connsiteX12" fmla="*/ 2141621 w 8085221"/>
              <a:gd name="connsiteY12" fmla="*/ 3585411 h 15135727"/>
              <a:gd name="connsiteX13" fmla="*/ 2141621 w 8085221"/>
              <a:gd name="connsiteY13" fmla="*/ 3585411 h 15135727"/>
              <a:gd name="connsiteX14" fmla="*/ 2286000 w 8085221"/>
              <a:gd name="connsiteY14" fmla="*/ 3489158 h 15135727"/>
              <a:gd name="connsiteX15" fmla="*/ 2310064 w 8085221"/>
              <a:gd name="connsiteY15" fmla="*/ 3007895 h 15135727"/>
              <a:gd name="connsiteX16" fmla="*/ 2695074 w 8085221"/>
              <a:gd name="connsiteY16" fmla="*/ 2911642 h 15135727"/>
              <a:gd name="connsiteX17" fmla="*/ 2839453 w 8085221"/>
              <a:gd name="connsiteY17" fmla="*/ 2526632 h 15135727"/>
              <a:gd name="connsiteX18" fmla="*/ 3200400 w 8085221"/>
              <a:gd name="connsiteY18" fmla="*/ 2358190 h 15135727"/>
              <a:gd name="connsiteX19" fmla="*/ 3441032 w 8085221"/>
              <a:gd name="connsiteY19" fmla="*/ 2237874 h 15135727"/>
              <a:gd name="connsiteX20" fmla="*/ 3561348 w 8085221"/>
              <a:gd name="connsiteY20" fmla="*/ 2526632 h 15135727"/>
              <a:gd name="connsiteX21" fmla="*/ 3801979 w 8085221"/>
              <a:gd name="connsiteY21" fmla="*/ 2622885 h 15135727"/>
              <a:gd name="connsiteX22" fmla="*/ 3946358 w 8085221"/>
              <a:gd name="connsiteY22" fmla="*/ 2550695 h 15135727"/>
              <a:gd name="connsiteX23" fmla="*/ 4018548 w 8085221"/>
              <a:gd name="connsiteY23" fmla="*/ 2598821 h 15135727"/>
              <a:gd name="connsiteX24" fmla="*/ 4138864 w 8085221"/>
              <a:gd name="connsiteY24" fmla="*/ 2574758 h 15135727"/>
              <a:gd name="connsiteX25" fmla="*/ 4307306 w 8085221"/>
              <a:gd name="connsiteY25" fmla="*/ 2671011 h 15135727"/>
              <a:gd name="connsiteX26" fmla="*/ 4427621 w 8085221"/>
              <a:gd name="connsiteY26" fmla="*/ 2622885 h 15135727"/>
              <a:gd name="connsiteX27" fmla="*/ 4668253 w 8085221"/>
              <a:gd name="connsiteY27" fmla="*/ 2743200 h 15135727"/>
              <a:gd name="connsiteX28" fmla="*/ 4788569 w 8085221"/>
              <a:gd name="connsiteY28" fmla="*/ 2815390 h 15135727"/>
              <a:gd name="connsiteX29" fmla="*/ 4957011 w 8085221"/>
              <a:gd name="connsiteY29" fmla="*/ 2719137 h 15135727"/>
              <a:gd name="connsiteX30" fmla="*/ 4981074 w 8085221"/>
              <a:gd name="connsiteY30" fmla="*/ 2382253 h 15135727"/>
              <a:gd name="connsiteX31" fmla="*/ 4981074 w 8085221"/>
              <a:gd name="connsiteY31" fmla="*/ 2382253 h 15135727"/>
              <a:gd name="connsiteX32" fmla="*/ 4884821 w 8085221"/>
              <a:gd name="connsiteY32" fmla="*/ 2093495 h 15135727"/>
              <a:gd name="connsiteX33" fmla="*/ 4764506 w 8085221"/>
              <a:gd name="connsiteY33" fmla="*/ 1900990 h 15135727"/>
              <a:gd name="connsiteX34" fmla="*/ 4764506 w 8085221"/>
              <a:gd name="connsiteY34" fmla="*/ 1804737 h 15135727"/>
              <a:gd name="connsiteX35" fmla="*/ 4957011 w 8085221"/>
              <a:gd name="connsiteY35" fmla="*/ 1564106 h 15135727"/>
              <a:gd name="connsiteX36" fmla="*/ 5221706 w 8085221"/>
              <a:gd name="connsiteY36" fmla="*/ 1588169 h 15135727"/>
              <a:gd name="connsiteX37" fmla="*/ 5486400 w 8085221"/>
              <a:gd name="connsiteY37" fmla="*/ 1684421 h 15135727"/>
              <a:gd name="connsiteX38" fmla="*/ 5799221 w 8085221"/>
              <a:gd name="connsiteY38" fmla="*/ 1684421 h 15135727"/>
              <a:gd name="connsiteX39" fmla="*/ 5871411 w 8085221"/>
              <a:gd name="connsiteY39" fmla="*/ 1443790 h 15135727"/>
              <a:gd name="connsiteX40" fmla="*/ 6087979 w 8085221"/>
              <a:gd name="connsiteY40" fmla="*/ 1395664 h 15135727"/>
              <a:gd name="connsiteX41" fmla="*/ 6087979 w 8085221"/>
              <a:gd name="connsiteY41" fmla="*/ 1082842 h 15135727"/>
              <a:gd name="connsiteX42" fmla="*/ 6424864 w 8085221"/>
              <a:gd name="connsiteY42" fmla="*/ 1058779 h 15135727"/>
              <a:gd name="connsiteX43" fmla="*/ 6665495 w 8085221"/>
              <a:gd name="connsiteY43" fmla="*/ 721895 h 15135727"/>
              <a:gd name="connsiteX44" fmla="*/ 6761748 w 8085221"/>
              <a:gd name="connsiteY44" fmla="*/ 649706 h 15135727"/>
              <a:gd name="connsiteX45" fmla="*/ 6737685 w 8085221"/>
              <a:gd name="connsiteY45" fmla="*/ 505327 h 15135727"/>
              <a:gd name="connsiteX46" fmla="*/ 6858000 w 8085221"/>
              <a:gd name="connsiteY46" fmla="*/ 360948 h 15135727"/>
              <a:gd name="connsiteX47" fmla="*/ 6761748 w 8085221"/>
              <a:gd name="connsiteY47" fmla="*/ 120316 h 15135727"/>
              <a:gd name="connsiteX48" fmla="*/ 7194885 w 8085221"/>
              <a:gd name="connsiteY48" fmla="*/ 0 h 15135727"/>
              <a:gd name="connsiteX49" fmla="*/ 7267074 w 8085221"/>
              <a:gd name="connsiteY49" fmla="*/ 120316 h 15135727"/>
              <a:gd name="connsiteX50" fmla="*/ 7267074 w 8085221"/>
              <a:gd name="connsiteY50" fmla="*/ 120316 h 15135727"/>
              <a:gd name="connsiteX51" fmla="*/ 7339264 w 8085221"/>
              <a:gd name="connsiteY51" fmla="*/ 360948 h 15135727"/>
              <a:gd name="connsiteX52" fmla="*/ 7628021 w 8085221"/>
              <a:gd name="connsiteY52" fmla="*/ 433137 h 15135727"/>
              <a:gd name="connsiteX53" fmla="*/ 7796464 w 8085221"/>
              <a:gd name="connsiteY53" fmla="*/ 649706 h 15135727"/>
              <a:gd name="connsiteX54" fmla="*/ 8085221 w 8085221"/>
              <a:gd name="connsiteY54" fmla="*/ 914400 h 15135727"/>
              <a:gd name="connsiteX55" fmla="*/ 7988969 w 8085221"/>
              <a:gd name="connsiteY55" fmla="*/ 1203158 h 15135727"/>
              <a:gd name="connsiteX56" fmla="*/ 7844590 w 8085221"/>
              <a:gd name="connsiteY56" fmla="*/ 1058779 h 15135727"/>
              <a:gd name="connsiteX57" fmla="*/ 7483642 w 8085221"/>
              <a:gd name="connsiteY57" fmla="*/ 1371600 h 15135727"/>
              <a:gd name="connsiteX58" fmla="*/ 7267074 w 8085221"/>
              <a:gd name="connsiteY58" fmla="*/ 1395664 h 15135727"/>
              <a:gd name="connsiteX59" fmla="*/ 7243011 w 8085221"/>
              <a:gd name="connsiteY59" fmla="*/ 1588169 h 15135727"/>
              <a:gd name="connsiteX60" fmla="*/ 6978316 w 8085221"/>
              <a:gd name="connsiteY60" fmla="*/ 1732548 h 15135727"/>
              <a:gd name="connsiteX61" fmla="*/ 6737685 w 8085221"/>
              <a:gd name="connsiteY61" fmla="*/ 2093495 h 15135727"/>
              <a:gd name="connsiteX62" fmla="*/ 6737685 w 8085221"/>
              <a:gd name="connsiteY62" fmla="*/ 2382253 h 15135727"/>
              <a:gd name="connsiteX63" fmla="*/ 6665495 w 8085221"/>
              <a:gd name="connsiteY63" fmla="*/ 2430379 h 15135727"/>
              <a:gd name="connsiteX64" fmla="*/ 6906127 w 8085221"/>
              <a:gd name="connsiteY64" fmla="*/ 2646948 h 15135727"/>
              <a:gd name="connsiteX65" fmla="*/ 6906127 w 8085221"/>
              <a:gd name="connsiteY65" fmla="*/ 2983832 h 15135727"/>
              <a:gd name="connsiteX66" fmla="*/ 6906127 w 8085221"/>
              <a:gd name="connsiteY66" fmla="*/ 3104148 h 15135727"/>
              <a:gd name="connsiteX67" fmla="*/ 6833937 w 8085221"/>
              <a:gd name="connsiteY67" fmla="*/ 3368842 h 15135727"/>
              <a:gd name="connsiteX68" fmla="*/ 6906127 w 8085221"/>
              <a:gd name="connsiteY68" fmla="*/ 3489158 h 15135727"/>
              <a:gd name="connsiteX69" fmla="*/ 6641432 w 8085221"/>
              <a:gd name="connsiteY69" fmla="*/ 3705727 h 15135727"/>
              <a:gd name="connsiteX70" fmla="*/ 6737685 w 8085221"/>
              <a:gd name="connsiteY70" fmla="*/ 3729790 h 15135727"/>
              <a:gd name="connsiteX71" fmla="*/ 6545179 w 8085221"/>
              <a:gd name="connsiteY71" fmla="*/ 3826042 h 15135727"/>
              <a:gd name="connsiteX72" fmla="*/ 6328611 w 8085221"/>
              <a:gd name="connsiteY72" fmla="*/ 3753853 h 15135727"/>
              <a:gd name="connsiteX73" fmla="*/ 6184232 w 8085221"/>
              <a:gd name="connsiteY73" fmla="*/ 3850106 h 15135727"/>
              <a:gd name="connsiteX74" fmla="*/ 6184232 w 8085221"/>
              <a:gd name="connsiteY74" fmla="*/ 3946358 h 15135727"/>
              <a:gd name="connsiteX75" fmla="*/ 6136106 w 8085221"/>
              <a:gd name="connsiteY75" fmla="*/ 4235116 h 15135727"/>
              <a:gd name="connsiteX76" fmla="*/ 5919537 w 8085221"/>
              <a:gd name="connsiteY76" fmla="*/ 4403558 h 15135727"/>
              <a:gd name="connsiteX77" fmla="*/ 5775158 w 8085221"/>
              <a:gd name="connsiteY77" fmla="*/ 4451685 h 15135727"/>
              <a:gd name="connsiteX78" fmla="*/ 5630779 w 8085221"/>
              <a:gd name="connsiteY78" fmla="*/ 4547937 h 15135727"/>
              <a:gd name="connsiteX79" fmla="*/ 5510464 w 8085221"/>
              <a:gd name="connsiteY79" fmla="*/ 4620127 h 15135727"/>
              <a:gd name="connsiteX80" fmla="*/ 5510464 w 8085221"/>
              <a:gd name="connsiteY80" fmla="*/ 4812632 h 15135727"/>
              <a:gd name="connsiteX81" fmla="*/ 5317958 w 8085221"/>
              <a:gd name="connsiteY81" fmla="*/ 4981074 h 15135727"/>
              <a:gd name="connsiteX82" fmla="*/ 5005137 w 8085221"/>
              <a:gd name="connsiteY82" fmla="*/ 5149516 h 15135727"/>
              <a:gd name="connsiteX83" fmla="*/ 4692316 w 8085221"/>
              <a:gd name="connsiteY83" fmla="*/ 5149516 h 15135727"/>
              <a:gd name="connsiteX84" fmla="*/ 4523874 w 8085221"/>
              <a:gd name="connsiteY84" fmla="*/ 5366085 h 15135727"/>
              <a:gd name="connsiteX85" fmla="*/ 4211053 w 8085221"/>
              <a:gd name="connsiteY85" fmla="*/ 5414211 h 15135727"/>
              <a:gd name="connsiteX86" fmla="*/ 4114800 w 8085221"/>
              <a:gd name="connsiteY86" fmla="*/ 5390148 h 15135727"/>
              <a:gd name="connsiteX87" fmla="*/ 4018548 w 8085221"/>
              <a:gd name="connsiteY87" fmla="*/ 5630779 h 15135727"/>
              <a:gd name="connsiteX88" fmla="*/ 4090737 w 8085221"/>
              <a:gd name="connsiteY88" fmla="*/ 5871411 h 15135727"/>
              <a:gd name="connsiteX89" fmla="*/ 4090737 w 8085221"/>
              <a:gd name="connsiteY89" fmla="*/ 6184232 h 15135727"/>
              <a:gd name="connsiteX90" fmla="*/ 4186990 w 8085221"/>
              <a:gd name="connsiteY90" fmla="*/ 6472990 h 15135727"/>
              <a:gd name="connsiteX91" fmla="*/ 4042611 w 8085221"/>
              <a:gd name="connsiteY91" fmla="*/ 6352674 h 15135727"/>
              <a:gd name="connsiteX92" fmla="*/ 3946358 w 8085221"/>
              <a:gd name="connsiteY92" fmla="*/ 6376737 h 15135727"/>
              <a:gd name="connsiteX93" fmla="*/ 4114800 w 8085221"/>
              <a:gd name="connsiteY93" fmla="*/ 6641432 h 15135727"/>
              <a:gd name="connsiteX94" fmla="*/ 4451685 w 8085221"/>
              <a:gd name="connsiteY94" fmla="*/ 6737685 h 15135727"/>
              <a:gd name="connsiteX95" fmla="*/ 4620127 w 8085221"/>
              <a:gd name="connsiteY95" fmla="*/ 6978316 h 15135727"/>
              <a:gd name="connsiteX96" fmla="*/ 4740442 w 8085221"/>
              <a:gd name="connsiteY96" fmla="*/ 7170821 h 15135727"/>
              <a:gd name="connsiteX97" fmla="*/ 5077327 w 8085221"/>
              <a:gd name="connsiteY97" fmla="*/ 7387390 h 15135727"/>
              <a:gd name="connsiteX98" fmla="*/ 5125453 w 8085221"/>
              <a:gd name="connsiteY98" fmla="*/ 7603958 h 15135727"/>
              <a:gd name="connsiteX99" fmla="*/ 5197642 w 8085221"/>
              <a:gd name="connsiteY99" fmla="*/ 7796464 h 15135727"/>
              <a:gd name="connsiteX100" fmla="*/ 5486400 w 8085221"/>
              <a:gd name="connsiteY100" fmla="*/ 7964906 h 15135727"/>
              <a:gd name="connsiteX101" fmla="*/ 5486400 w 8085221"/>
              <a:gd name="connsiteY101" fmla="*/ 8349916 h 15135727"/>
              <a:gd name="connsiteX102" fmla="*/ 5678906 w 8085221"/>
              <a:gd name="connsiteY102" fmla="*/ 8614611 h 15135727"/>
              <a:gd name="connsiteX103" fmla="*/ 5919537 w 8085221"/>
              <a:gd name="connsiteY103" fmla="*/ 9071811 h 15135727"/>
              <a:gd name="connsiteX104" fmla="*/ 6160169 w 8085221"/>
              <a:gd name="connsiteY104" fmla="*/ 9336506 h 15135727"/>
              <a:gd name="connsiteX105" fmla="*/ 6280485 w 8085221"/>
              <a:gd name="connsiteY105" fmla="*/ 9601200 h 15135727"/>
              <a:gd name="connsiteX106" fmla="*/ 6400800 w 8085221"/>
              <a:gd name="connsiteY106" fmla="*/ 9793706 h 15135727"/>
              <a:gd name="connsiteX107" fmla="*/ 6569242 w 8085221"/>
              <a:gd name="connsiteY107" fmla="*/ 10058400 h 15135727"/>
              <a:gd name="connsiteX108" fmla="*/ 6713621 w 8085221"/>
              <a:gd name="connsiteY108" fmla="*/ 10106527 h 15135727"/>
              <a:gd name="connsiteX109" fmla="*/ 6545179 w 8085221"/>
              <a:gd name="connsiteY109" fmla="*/ 10202779 h 15135727"/>
              <a:gd name="connsiteX110" fmla="*/ 6569242 w 8085221"/>
              <a:gd name="connsiteY110" fmla="*/ 10443411 h 15135727"/>
              <a:gd name="connsiteX111" fmla="*/ 6593306 w 8085221"/>
              <a:gd name="connsiteY111" fmla="*/ 10708106 h 15135727"/>
              <a:gd name="connsiteX112" fmla="*/ 6761748 w 8085221"/>
              <a:gd name="connsiteY112" fmla="*/ 10924674 h 15135727"/>
              <a:gd name="connsiteX113" fmla="*/ 6641432 w 8085221"/>
              <a:gd name="connsiteY113" fmla="*/ 11093116 h 15135727"/>
              <a:gd name="connsiteX114" fmla="*/ 6713621 w 8085221"/>
              <a:gd name="connsiteY114" fmla="*/ 11261558 h 15135727"/>
              <a:gd name="connsiteX115" fmla="*/ 6737685 w 8085221"/>
              <a:gd name="connsiteY115" fmla="*/ 11526253 h 15135727"/>
              <a:gd name="connsiteX116" fmla="*/ 6617369 w 8085221"/>
              <a:gd name="connsiteY116" fmla="*/ 11839074 h 15135727"/>
              <a:gd name="connsiteX117" fmla="*/ 6617369 w 8085221"/>
              <a:gd name="connsiteY117" fmla="*/ 12031579 h 15135727"/>
              <a:gd name="connsiteX118" fmla="*/ 6641432 w 8085221"/>
              <a:gd name="connsiteY118" fmla="*/ 12127832 h 15135727"/>
              <a:gd name="connsiteX119" fmla="*/ 6761748 w 8085221"/>
              <a:gd name="connsiteY119" fmla="*/ 12031579 h 15135727"/>
              <a:gd name="connsiteX120" fmla="*/ 6761748 w 8085221"/>
              <a:gd name="connsiteY120" fmla="*/ 12296274 h 15135727"/>
              <a:gd name="connsiteX121" fmla="*/ 6689558 w 8085221"/>
              <a:gd name="connsiteY121" fmla="*/ 12512842 h 15135727"/>
              <a:gd name="connsiteX122" fmla="*/ 6785811 w 8085221"/>
              <a:gd name="connsiteY122" fmla="*/ 12777537 h 15135727"/>
              <a:gd name="connsiteX123" fmla="*/ 6569242 w 8085221"/>
              <a:gd name="connsiteY123" fmla="*/ 12873790 h 15135727"/>
              <a:gd name="connsiteX124" fmla="*/ 6545179 w 8085221"/>
              <a:gd name="connsiteY124" fmla="*/ 13090358 h 15135727"/>
              <a:gd name="connsiteX125" fmla="*/ 6448927 w 8085221"/>
              <a:gd name="connsiteY125" fmla="*/ 13355053 h 15135727"/>
              <a:gd name="connsiteX126" fmla="*/ 6256421 w 8085221"/>
              <a:gd name="connsiteY126" fmla="*/ 13571621 h 15135727"/>
              <a:gd name="connsiteX127" fmla="*/ 6087979 w 8085221"/>
              <a:gd name="connsiteY127" fmla="*/ 13667874 h 15135727"/>
              <a:gd name="connsiteX128" fmla="*/ 5943600 w 8085221"/>
              <a:gd name="connsiteY128" fmla="*/ 13716000 h 15135727"/>
              <a:gd name="connsiteX129" fmla="*/ 5702969 w 8085221"/>
              <a:gd name="connsiteY129" fmla="*/ 13667874 h 15135727"/>
              <a:gd name="connsiteX130" fmla="*/ 5582653 w 8085221"/>
              <a:gd name="connsiteY130" fmla="*/ 13691937 h 15135727"/>
              <a:gd name="connsiteX131" fmla="*/ 5727032 w 8085221"/>
              <a:gd name="connsiteY131" fmla="*/ 13836316 h 15135727"/>
              <a:gd name="connsiteX132" fmla="*/ 5582653 w 8085221"/>
              <a:gd name="connsiteY132" fmla="*/ 14052885 h 15135727"/>
              <a:gd name="connsiteX133" fmla="*/ 5462337 w 8085221"/>
              <a:gd name="connsiteY133" fmla="*/ 14149137 h 15135727"/>
              <a:gd name="connsiteX134" fmla="*/ 5342021 w 8085221"/>
              <a:gd name="connsiteY134" fmla="*/ 14004758 h 15135727"/>
              <a:gd name="connsiteX135" fmla="*/ 5245769 w 8085221"/>
              <a:gd name="connsiteY135" fmla="*/ 14004758 h 15135727"/>
              <a:gd name="connsiteX136" fmla="*/ 5245769 w 8085221"/>
              <a:gd name="connsiteY136" fmla="*/ 13956632 h 15135727"/>
              <a:gd name="connsiteX137" fmla="*/ 5101390 w 8085221"/>
              <a:gd name="connsiteY137" fmla="*/ 13956632 h 15135727"/>
              <a:gd name="connsiteX138" fmla="*/ 4981074 w 8085221"/>
              <a:gd name="connsiteY138" fmla="*/ 13860379 h 15135727"/>
              <a:gd name="connsiteX139" fmla="*/ 4740442 w 8085221"/>
              <a:gd name="connsiteY139" fmla="*/ 13908506 h 15135727"/>
              <a:gd name="connsiteX140" fmla="*/ 4475748 w 8085221"/>
              <a:gd name="connsiteY140" fmla="*/ 13956632 h 15135727"/>
              <a:gd name="connsiteX141" fmla="*/ 4379495 w 8085221"/>
              <a:gd name="connsiteY141" fmla="*/ 14028821 h 15135727"/>
              <a:gd name="connsiteX142" fmla="*/ 4403558 w 8085221"/>
              <a:gd name="connsiteY142" fmla="*/ 14197264 h 15135727"/>
              <a:gd name="connsiteX143" fmla="*/ 4572000 w 8085221"/>
              <a:gd name="connsiteY143" fmla="*/ 14149137 h 15135727"/>
              <a:gd name="connsiteX144" fmla="*/ 4523874 w 8085221"/>
              <a:gd name="connsiteY144" fmla="*/ 14558211 h 15135727"/>
              <a:gd name="connsiteX145" fmla="*/ 4403558 w 8085221"/>
              <a:gd name="connsiteY145" fmla="*/ 14437895 h 15135727"/>
              <a:gd name="connsiteX146" fmla="*/ 4403558 w 8085221"/>
              <a:gd name="connsiteY146" fmla="*/ 14437895 h 15135727"/>
              <a:gd name="connsiteX147" fmla="*/ 4283242 w 8085221"/>
              <a:gd name="connsiteY147" fmla="*/ 14245390 h 15135727"/>
              <a:gd name="connsiteX148" fmla="*/ 4235116 w 8085221"/>
              <a:gd name="connsiteY148" fmla="*/ 14341642 h 15135727"/>
              <a:gd name="connsiteX149" fmla="*/ 4162927 w 8085221"/>
              <a:gd name="connsiteY149" fmla="*/ 14389769 h 15135727"/>
              <a:gd name="connsiteX150" fmla="*/ 4162927 w 8085221"/>
              <a:gd name="connsiteY150" fmla="*/ 14389769 h 15135727"/>
              <a:gd name="connsiteX151" fmla="*/ 3922295 w 8085221"/>
              <a:gd name="connsiteY151" fmla="*/ 14245390 h 15135727"/>
              <a:gd name="connsiteX152" fmla="*/ 3801979 w 8085221"/>
              <a:gd name="connsiteY152" fmla="*/ 14293516 h 15135727"/>
              <a:gd name="connsiteX153" fmla="*/ 3681664 w 8085221"/>
              <a:gd name="connsiteY153" fmla="*/ 14389769 h 15135727"/>
              <a:gd name="connsiteX154" fmla="*/ 3657600 w 8085221"/>
              <a:gd name="connsiteY154" fmla="*/ 14654464 h 15135727"/>
              <a:gd name="connsiteX155" fmla="*/ 3513221 w 8085221"/>
              <a:gd name="connsiteY155" fmla="*/ 14726653 h 15135727"/>
              <a:gd name="connsiteX156" fmla="*/ 3513221 w 8085221"/>
              <a:gd name="connsiteY156" fmla="*/ 14871032 h 15135727"/>
              <a:gd name="connsiteX157" fmla="*/ 3633537 w 8085221"/>
              <a:gd name="connsiteY157" fmla="*/ 14967285 h 15135727"/>
              <a:gd name="connsiteX158" fmla="*/ 3609474 w 8085221"/>
              <a:gd name="connsiteY158" fmla="*/ 15087600 h 15135727"/>
              <a:gd name="connsiteX159" fmla="*/ 3441032 w 8085221"/>
              <a:gd name="connsiteY159" fmla="*/ 15039474 h 15135727"/>
              <a:gd name="connsiteX160" fmla="*/ 3272590 w 8085221"/>
              <a:gd name="connsiteY160" fmla="*/ 15063537 h 15135727"/>
              <a:gd name="connsiteX161" fmla="*/ 3248527 w 8085221"/>
              <a:gd name="connsiteY161" fmla="*/ 14895095 h 15135727"/>
              <a:gd name="connsiteX162" fmla="*/ 3128211 w 8085221"/>
              <a:gd name="connsiteY162" fmla="*/ 14919158 h 15135727"/>
              <a:gd name="connsiteX163" fmla="*/ 2959769 w 8085221"/>
              <a:gd name="connsiteY163" fmla="*/ 15135727 h 15135727"/>
              <a:gd name="connsiteX164" fmla="*/ 2935706 w 8085221"/>
              <a:gd name="connsiteY164" fmla="*/ 14895095 h 15135727"/>
              <a:gd name="connsiteX165" fmla="*/ 2791327 w 8085221"/>
              <a:gd name="connsiteY165" fmla="*/ 14943221 h 15135727"/>
              <a:gd name="connsiteX166" fmla="*/ 2671011 w 8085221"/>
              <a:gd name="connsiteY166" fmla="*/ 15039474 h 15135727"/>
              <a:gd name="connsiteX167" fmla="*/ 2430379 w 8085221"/>
              <a:gd name="connsiteY167" fmla="*/ 15087600 h 15135727"/>
              <a:gd name="connsiteX168" fmla="*/ 2237874 w 8085221"/>
              <a:gd name="connsiteY168" fmla="*/ 15039474 h 15135727"/>
              <a:gd name="connsiteX169" fmla="*/ 2622885 w 8085221"/>
              <a:gd name="connsiteY169" fmla="*/ 14846969 h 15135727"/>
              <a:gd name="connsiteX170" fmla="*/ 2887579 w 8085221"/>
              <a:gd name="connsiteY170" fmla="*/ 14774779 h 15135727"/>
              <a:gd name="connsiteX171" fmla="*/ 2839453 w 8085221"/>
              <a:gd name="connsiteY171" fmla="*/ 14582274 h 15135727"/>
              <a:gd name="connsiteX172" fmla="*/ 2935706 w 8085221"/>
              <a:gd name="connsiteY172" fmla="*/ 14510085 h 15135727"/>
              <a:gd name="connsiteX173" fmla="*/ 2935706 w 8085221"/>
              <a:gd name="connsiteY173" fmla="*/ 14510085 h 15135727"/>
              <a:gd name="connsiteX174" fmla="*/ 3080085 w 8085221"/>
              <a:gd name="connsiteY174" fmla="*/ 14413832 h 15135727"/>
              <a:gd name="connsiteX175" fmla="*/ 3152274 w 8085221"/>
              <a:gd name="connsiteY175" fmla="*/ 14341642 h 15135727"/>
              <a:gd name="connsiteX176" fmla="*/ 3080085 w 8085221"/>
              <a:gd name="connsiteY176" fmla="*/ 14269453 h 15135727"/>
              <a:gd name="connsiteX177" fmla="*/ 3152274 w 8085221"/>
              <a:gd name="connsiteY177" fmla="*/ 14197264 h 15135727"/>
              <a:gd name="connsiteX178" fmla="*/ 3152274 w 8085221"/>
              <a:gd name="connsiteY178" fmla="*/ 14052885 h 15135727"/>
              <a:gd name="connsiteX179" fmla="*/ 3080085 w 8085221"/>
              <a:gd name="connsiteY179" fmla="*/ 13980695 h 15135727"/>
              <a:gd name="connsiteX180" fmla="*/ 3056021 w 8085221"/>
              <a:gd name="connsiteY180" fmla="*/ 14076948 h 15135727"/>
              <a:gd name="connsiteX181" fmla="*/ 2935706 w 8085221"/>
              <a:gd name="connsiteY181" fmla="*/ 14076948 h 15135727"/>
              <a:gd name="connsiteX182" fmla="*/ 2863516 w 8085221"/>
              <a:gd name="connsiteY182" fmla="*/ 14125074 h 15135727"/>
              <a:gd name="connsiteX183" fmla="*/ 2719137 w 8085221"/>
              <a:gd name="connsiteY183" fmla="*/ 14197264 h 15135727"/>
              <a:gd name="connsiteX184" fmla="*/ 2646948 w 8085221"/>
              <a:gd name="connsiteY184" fmla="*/ 14197264 h 15135727"/>
              <a:gd name="connsiteX185" fmla="*/ 2598821 w 8085221"/>
              <a:gd name="connsiteY185" fmla="*/ 14125074 h 15135727"/>
              <a:gd name="connsiteX186" fmla="*/ 2430379 w 8085221"/>
              <a:gd name="connsiteY186" fmla="*/ 13836316 h 15135727"/>
              <a:gd name="connsiteX187" fmla="*/ 2646948 w 8085221"/>
              <a:gd name="connsiteY187" fmla="*/ 13812253 h 15135727"/>
              <a:gd name="connsiteX188" fmla="*/ 2502569 w 8085221"/>
              <a:gd name="connsiteY188" fmla="*/ 13475369 h 15135727"/>
              <a:gd name="connsiteX189" fmla="*/ 2550695 w 8085221"/>
              <a:gd name="connsiteY189" fmla="*/ 13186611 h 15135727"/>
              <a:gd name="connsiteX190" fmla="*/ 2719137 w 8085221"/>
              <a:gd name="connsiteY190" fmla="*/ 13042232 h 15135727"/>
              <a:gd name="connsiteX191" fmla="*/ 2791327 w 8085221"/>
              <a:gd name="connsiteY191" fmla="*/ 12945979 h 15135727"/>
              <a:gd name="connsiteX192" fmla="*/ 3031958 w 8085221"/>
              <a:gd name="connsiteY192" fmla="*/ 13090358 h 15135727"/>
              <a:gd name="connsiteX193" fmla="*/ 3056021 w 8085221"/>
              <a:gd name="connsiteY193" fmla="*/ 12753474 h 15135727"/>
              <a:gd name="connsiteX194" fmla="*/ 2887579 w 8085221"/>
              <a:gd name="connsiteY194" fmla="*/ 12777537 h 15135727"/>
              <a:gd name="connsiteX195" fmla="*/ 2815390 w 8085221"/>
              <a:gd name="connsiteY195" fmla="*/ 12777537 h 15135727"/>
              <a:gd name="connsiteX196" fmla="*/ 3176337 w 8085221"/>
              <a:gd name="connsiteY196" fmla="*/ 12368464 h 15135727"/>
              <a:gd name="connsiteX197" fmla="*/ 3104148 w 8085221"/>
              <a:gd name="connsiteY197" fmla="*/ 12320337 h 15135727"/>
              <a:gd name="connsiteX198" fmla="*/ 3104148 w 8085221"/>
              <a:gd name="connsiteY198" fmla="*/ 12320337 h 15135727"/>
              <a:gd name="connsiteX199" fmla="*/ 3007895 w 8085221"/>
              <a:gd name="connsiteY199" fmla="*/ 12079706 h 15135727"/>
              <a:gd name="connsiteX200" fmla="*/ 2911642 w 8085221"/>
              <a:gd name="connsiteY200" fmla="*/ 11935327 h 15135727"/>
              <a:gd name="connsiteX201" fmla="*/ 2863516 w 8085221"/>
              <a:gd name="connsiteY201" fmla="*/ 11694695 h 15135727"/>
              <a:gd name="connsiteX202" fmla="*/ 2911642 w 8085221"/>
              <a:gd name="connsiteY202" fmla="*/ 11454064 h 15135727"/>
              <a:gd name="connsiteX203" fmla="*/ 3056021 w 8085221"/>
              <a:gd name="connsiteY203" fmla="*/ 11454064 h 15135727"/>
              <a:gd name="connsiteX204" fmla="*/ 2983832 w 8085221"/>
              <a:gd name="connsiteY204" fmla="*/ 11381874 h 15135727"/>
              <a:gd name="connsiteX205" fmla="*/ 3031958 w 8085221"/>
              <a:gd name="connsiteY205" fmla="*/ 11285621 h 15135727"/>
              <a:gd name="connsiteX206" fmla="*/ 3007895 w 8085221"/>
              <a:gd name="connsiteY206" fmla="*/ 11189369 h 15135727"/>
              <a:gd name="connsiteX207" fmla="*/ 2887579 w 8085221"/>
              <a:gd name="connsiteY207" fmla="*/ 11141242 h 15135727"/>
              <a:gd name="connsiteX208" fmla="*/ 2887579 w 8085221"/>
              <a:gd name="connsiteY208" fmla="*/ 10972800 h 15135727"/>
              <a:gd name="connsiteX209" fmla="*/ 2887579 w 8085221"/>
              <a:gd name="connsiteY209" fmla="*/ 10924674 h 15135727"/>
              <a:gd name="connsiteX210" fmla="*/ 2767264 w 8085221"/>
              <a:gd name="connsiteY210" fmla="*/ 11020927 h 15135727"/>
              <a:gd name="connsiteX211" fmla="*/ 2743200 w 8085221"/>
              <a:gd name="connsiteY211" fmla="*/ 10924674 h 15135727"/>
              <a:gd name="connsiteX212" fmla="*/ 2550695 w 8085221"/>
              <a:gd name="connsiteY212" fmla="*/ 11020927 h 15135727"/>
              <a:gd name="connsiteX213" fmla="*/ 2526632 w 8085221"/>
              <a:gd name="connsiteY213" fmla="*/ 11117179 h 15135727"/>
              <a:gd name="connsiteX214" fmla="*/ 2334127 w 8085221"/>
              <a:gd name="connsiteY214" fmla="*/ 10996864 h 15135727"/>
              <a:gd name="connsiteX215" fmla="*/ 2358190 w 8085221"/>
              <a:gd name="connsiteY215" fmla="*/ 10732169 h 15135727"/>
              <a:gd name="connsiteX216" fmla="*/ 2334127 w 8085221"/>
              <a:gd name="connsiteY216" fmla="*/ 10587790 h 15135727"/>
              <a:gd name="connsiteX217" fmla="*/ 2406316 w 8085221"/>
              <a:gd name="connsiteY217" fmla="*/ 10491537 h 15135727"/>
              <a:gd name="connsiteX218" fmla="*/ 2598821 w 8085221"/>
              <a:gd name="connsiteY218" fmla="*/ 10684042 h 15135727"/>
              <a:gd name="connsiteX219" fmla="*/ 2767264 w 8085221"/>
              <a:gd name="connsiteY219" fmla="*/ 10684042 h 15135727"/>
              <a:gd name="connsiteX220" fmla="*/ 2646948 w 8085221"/>
              <a:gd name="connsiteY220" fmla="*/ 10515600 h 15135727"/>
              <a:gd name="connsiteX221" fmla="*/ 2815390 w 8085221"/>
              <a:gd name="connsiteY221" fmla="*/ 10395285 h 15135727"/>
              <a:gd name="connsiteX222" fmla="*/ 3080085 w 8085221"/>
              <a:gd name="connsiteY222" fmla="*/ 10419348 h 15135727"/>
              <a:gd name="connsiteX223" fmla="*/ 3248527 w 8085221"/>
              <a:gd name="connsiteY223" fmla="*/ 10539664 h 15135727"/>
              <a:gd name="connsiteX224" fmla="*/ 3320716 w 8085221"/>
              <a:gd name="connsiteY224" fmla="*/ 10659979 h 15135727"/>
              <a:gd name="connsiteX225" fmla="*/ 3465095 w 8085221"/>
              <a:gd name="connsiteY225" fmla="*/ 10659979 h 15135727"/>
              <a:gd name="connsiteX226" fmla="*/ 3441032 w 8085221"/>
              <a:gd name="connsiteY226" fmla="*/ 10491537 h 15135727"/>
              <a:gd name="connsiteX227" fmla="*/ 3392906 w 8085221"/>
              <a:gd name="connsiteY227" fmla="*/ 10250906 h 15135727"/>
              <a:gd name="connsiteX228" fmla="*/ 3152274 w 8085221"/>
              <a:gd name="connsiteY228" fmla="*/ 10250906 h 15135727"/>
              <a:gd name="connsiteX229" fmla="*/ 3176337 w 8085221"/>
              <a:gd name="connsiteY229" fmla="*/ 10178716 h 15135727"/>
              <a:gd name="connsiteX230" fmla="*/ 3104148 w 8085221"/>
              <a:gd name="connsiteY230" fmla="*/ 10154653 h 15135727"/>
              <a:gd name="connsiteX231" fmla="*/ 3007895 w 8085221"/>
              <a:gd name="connsiteY231" fmla="*/ 9962148 h 15135727"/>
              <a:gd name="connsiteX232" fmla="*/ 3176337 w 8085221"/>
              <a:gd name="connsiteY232" fmla="*/ 9889958 h 15135727"/>
              <a:gd name="connsiteX233" fmla="*/ 2959769 w 8085221"/>
              <a:gd name="connsiteY233" fmla="*/ 9504948 h 15135727"/>
              <a:gd name="connsiteX234" fmla="*/ 2791327 w 8085221"/>
              <a:gd name="connsiteY234" fmla="*/ 9456821 h 15135727"/>
              <a:gd name="connsiteX235" fmla="*/ 2574758 w 8085221"/>
              <a:gd name="connsiteY235" fmla="*/ 9336506 h 15135727"/>
              <a:gd name="connsiteX236" fmla="*/ 2550695 w 8085221"/>
              <a:gd name="connsiteY236" fmla="*/ 9071811 h 15135727"/>
              <a:gd name="connsiteX237" fmla="*/ 2695074 w 8085221"/>
              <a:gd name="connsiteY237" fmla="*/ 8999621 h 15135727"/>
              <a:gd name="connsiteX238" fmla="*/ 2622885 w 8085221"/>
              <a:gd name="connsiteY238" fmla="*/ 8975558 h 15135727"/>
              <a:gd name="connsiteX239" fmla="*/ 2430379 w 8085221"/>
              <a:gd name="connsiteY239" fmla="*/ 8999621 h 15135727"/>
              <a:gd name="connsiteX240" fmla="*/ 2261937 w 8085221"/>
              <a:gd name="connsiteY240" fmla="*/ 9168064 h 15135727"/>
              <a:gd name="connsiteX241" fmla="*/ 2237874 w 8085221"/>
              <a:gd name="connsiteY241" fmla="*/ 8999621 h 15135727"/>
              <a:gd name="connsiteX242" fmla="*/ 2117558 w 8085221"/>
              <a:gd name="connsiteY242" fmla="*/ 8975558 h 15135727"/>
              <a:gd name="connsiteX243" fmla="*/ 2045369 w 8085221"/>
              <a:gd name="connsiteY243" fmla="*/ 8783053 h 15135727"/>
              <a:gd name="connsiteX244" fmla="*/ 1852864 w 8085221"/>
              <a:gd name="connsiteY244" fmla="*/ 8758990 h 15135727"/>
              <a:gd name="connsiteX245" fmla="*/ 1636295 w 8085221"/>
              <a:gd name="connsiteY245" fmla="*/ 8927432 h 15135727"/>
              <a:gd name="connsiteX246" fmla="*/ 1588169 w 8085221"/>
              <a:gd name="connsiteY246" fmla="*/ 9023685 h 15135727"/>
              <a:gd name="connsiteX247" fmla="*/ 1515979 w 8085221"/>
              <a:gd name="connsiteY247" fmla="*/ 8879306 h 15135727"/>
              <a:gd name="connsiteX248" fmla="*/ 1347537 w 8085221"/>
              <a:gd name="connsiteY248" fmla="*/ 8879306 h 15135727"/>
              <a:gd name="connsiteX249" fmla="*/ 1347537 w 8085221"/>
              <a:gd name="connsiteY249" fmla="*/ 8710864 h 15135727"/>
              <a:gd name="connsiteX250" fmla="*/ 1106906 w 8085221"/>
              <a:gd name="connsiteY250" fmla="*/ 8783053 h 15135727"/>
              <a:gd name="connsiteX251" fmla="*/ 890337 w 8085221"/>
              <a:gd name="connsiteY251" fmla="*/ 8686800 h 15135727"/>
              <a:gd name="connsiteX252" fmla="*/ 649706 w 8085221"/>
              <a:gd name="connsiteY252" fmla="*/ 8662737 h 15135727"/>
              <a:gd name="connsiteX253" fmla="*/ 385011 w 8085221"/>
              <a:gd name="connsiteY253" fmla="*/ 8566485 h 15135727"/>
              <a:gd name="connsiteX254" fmla="*/ 577516 w 8085221"/>
              <a:gd name="connsiteY254" fmla="*/ 8373979 h 15135727"/>
              <a:gd name="connsiteX255" fmla="*/ 794085 w 8085221"/>
              <a:gd name="connsiteY255" fmla="*/ 8301790 h 15135727"/>
              <a:gd name="connsiteX256" fmla="*/ 745958 w 8085221"/>
              <a:gd name="connsiteY256" fmla="*/ 8133348 h 15135727"/>
              <a:gd name="connsiteX257" fmla="*/ 818148 w 8085221"/>
              <a:gd name="connsiteY257" fmla="*/ 7820527 h 15135727"/>
              <a:gd name="connsiteX258" fmla="*/ 697832 w 8085221"/>
              <a:gd name="connsiteY258" fmla="*/ 7820527 h 15135727"/>
              <a:gd name="connsiteX259" fmla="*/ 625642 w 8085221"/>
              <a:gd name="connsiteY259" fmla="*/ 7916779 h 15135727"/>
              <a:gd name="connsiteX260" fmla="*/ 457200 w 8085221"/>
              <a:gd name="connsiteY260" fmla="*/ 7820527 h 15135727"/>
              <a:gd name="connsiteX261" fmla="*/ 529390 w 8085221"/>
              <a:gd name="connsiteY261" fmla="*/ 7700211 h 15135727"/>
              <a:gd name="connsiteX262" fmla="*/ 938464 w 8085221"/>
              <a:gd name="connsiteY262" fmla="*/ 7676148 h 15135727"/>
              <a:gd name="connsiteX263" fmla="*/ 1058779 w 8085221"/>
              <a:gd name="connsiteY263" fmla="*/ 7459579 h 15135727"/>
              <a:gd name="connsiteX264" fmla="*/ 1203158 w 8085221"/>
              <a:gd name="connsiteY264" fmla="*/ 7603958 h 15135727"/>
              <a:gd name="connsiteX265" fmla="*/ 1299411 w 8085221"/>
              <a:gd name="connsiteY265" fmla="*/ 7555832 h 15135727"/>
              <a:gd name="connsiteX266" fmla="*/ 1443790 w 8085221"/>
              <a:gd name="connsiteY266" fmla="*/ 7507706 h 15135727"/>
              <a:gd name="connsiteX267" fmla="*/ 1684421 w 8085221"/>
              <a:gd name="connsiteY267" fmla="*/ 7603958 h 15135727"/>
              <a:gd name="connsiteX268" fmla="*/ 1684421 w 8085221"/>
              <a:gd name="connsiteY268" fmla="*/ 7603958 h 15135727"/>
              <a:gd name="connsiteX269" fmla="*/ 1540042 w 8085221"/>
              <a:gd name="connsiteY269" fmla="*/ 7363327 h 15135727"/>
              <a:gd name="connsiteX270" fmla="*/ 1299411 w 8085221"/>
              <a:gd name="connsiteY270" fmla="*/ 7315200 h 15135727"/>
              <a:gd name="connsiteX271" fmla="*/ 1130969 w 8085221"/>
              <a:gd name="connsiteY271" fmla="*/ 7339264 h 15135727"/>
              <a:gd name="connsiteX272" fmla="*/ 1034716 w 8085221"/>
              <a:gd name="connsiteY272" fmla="*/ 7315200 h 15135727"/>
              <a:gd name="connsiteX273" fmla="*/ 1155032 w 8085221"/>
              <a:gd name="connsiteY273" fmla="*/ 7050506 h 15135727"/>
              <a:gd name="connsiteX274" fmla="*/ 1155032 w 8085221"/>
              <a:gd name="connsiteY274" fmla="*/ 6930190 h 15135727"/>
              <a:gd name="connsiteX275" fmla="*/ 1155032 w 8085221"/>
              <a:gd name="connsiteY275" fmla="*/ 6761748 h 15135727"/>
              <a:gd name="connsiteX276" fmla="*/ 1203158 w 8085221"/>
              <a:gd name="connsiteY276" fmla="*/ 6617369 h 15135727"/>
              <a:gd name="connsiteX277" fmla="*/ 1371600 w 8085221"/>
              <a:gd name="connsiteY277" fmla="*/ 6472990 h 15135727"/>
              <a:gd name="connsiteX278" fmla="*/ 1443790 w 8085221"/>
              <a:gd name="connsiteY278" fmla="*/ 6328611 h 15135727"/>
              <a:gd name="connsiteX279" fmla="*/ 1419727 w 8085221"/>
              <a:gd name="connsiteY279" fmla="*/ 6208295 h 15135727"/>
              <a:gd name="connsiteX280" fmla="*/ 1275348 w 8085221"/>
              <a:gd name="connsiteY280" fmla="*/ 6304548 h 15135727"/>
              <a:gd name="connsiteX281" fmla="*/ 1323474 w 8085221"/>
              <a:gd name="connsiteY281" fmla="*/ 6015790 h 15135727"/>
              <a:gd name="connsiteX282" fmla="*/ 1540042 w 8085221"/>
              <a:gd name="connsiteY282" fmla="*/ 5871411 h 15135727"/>
              <a:gd name="connsiteX283" fmla="*/ 1540042 w 8085221"/>
              <a:gd name="connsiteY283" fmla="*/ 5751095 h 15135727"/>
              <a:gd name="connsiteX284" fmla="*/ 1395664 w 8085221"/>
              <a:gd name="connsiteY284" fmla="*/ 5799221 h 15135727"/>
              <a:gd name="connsiteX285" fmla="*/ 1179095 w 8085221"/>
              <a:gd name="connsiteY285" fmla="*/ 5799221 h 15135727"/>
              <a:gd name="connsiteX286" fmla="*/ 890337 w 8085221"/>
              <a:gd name="connsiteY286" fmla="*/ 5775158 h 15135727"/>
              <a:gd name="connsiteX287" fmla="*/ 697832 w 8085221"/>
              <a:gd name="connsiteY287" fmla="*/ 5606716 h 15135727"/>
              <a:gd name="connsiteX288" fmla="*/ 577516 w 8085221"/>
              <a:gd name="connsiteY288" fmla="*/ 5582653 h 15135727"/>
              <a:gd name="connsiteX289" fmla="*/ 697832 w 8085221"/>
              <a:gd name="connsiteY289" fmla="*/ 5775158 h 15135727"/>
              <a:gd name="connsiteX290" fmla="*/ 409074 w 8085221"/>
              <a:gd name="connsiteY290" fmla="*/ 5799221 h 15135727"/>
              <a:gd name="connsiteX291" fmla="*/ 168442 w 8085221"/>
              <a:gd name="connsiteY291" fmla="*/ 5702969 h 15135727"/>
              <a:gd name="connsiteX292" fmla="*/ 264695 w 8085221"/>
              <a:gd name="connsiteY292" fmla="*/ 5558590 h 15135727"/>
              <a:gd name="connsiteX293" fmla="*/ 144379 w 8085221"/>
              <a:gd name="connsiteY293" fmla="*/ 5510464 h 15135727"/>
              <a:gd name="connsiteX294" fmla="*/ 0 w 8085221"/>
              <a:gd name="connsiteY294" fmla="*/ 5462337 h 15135727"/>
              <a:gd name="connsiteX295" fmla="*/ 96253 w 8085221"/>
              <a:gd name="connsiteY295" fmla="*/ 5245769 h 15135727"/>
              <a:gd name="connsiteX0" fmla="*/ 96253 w 8085221"/>
              <a:gd name="connsiteY0" fmla="*/ 5245769 h 15135727"/>
              <a:gd name="connsiteX1" fmla="*/ 144379 w 8085221"/>
              <a:gd name="connsiteY1" fmla="*/ 4981074 h 15135727"/>
              <a:gd name="connsiteX2" fmla="*/ 178719 w 8085221"/>
              <a:gd name="connsiteY2" fmla="*/ 4834941 h 15135727"/>
              <a:gd name="connsiteX3" fmla="*/ 334378 w 8085221"/>
              <a:gd name="connsiteY3" fmla="*/ 4696828 h 15135727"/>
              <a:gd name="connsiteX4" fmla="*/ 553453 w 8085221"/>
              <a:gd name="connsiteY4" fmla="*/ 4692316 h 15135727"/>
              <a:gd name="connsiteX5" fmla="*/ 649706 w 8085221"/>
              <a:gd name="connsiteY5" fmla="*/ 4427621 h 15135727"/>
              <a:gd name="connsiteX6" fmla="*/ 805866 w 8085221"/>
              <a:gd name="connsiteY6" fmla="*/ 4425366 h 15135727"/>
              <a:gd name="connsiteX7" fmla="*/ 867026 w 8085221"/>
              <a:gd name="connsiteY7" fmla="*/ 4311817 h 15135727"/>
              <a:gd name="connsiteX8" fmla="*/ 1395664 w 8085221"/>
              <a:gd name="connsiteY8" fmla="*/ 4162927 h 15135727"/>
              <a:gd name="connsiteX9" fmla="*/ 1564106 w 8085221"/>
              <a:gd name="connsiteY9" fmla="*/ 3994485 h 15135727"/>
              <a:gd name="connsiteX10" fmla="*/ 1708485 w 8085221"/>
              <a:gd name="connsiteY10" fmla="*/ 3826042 h 15135727"/>
              <a:gd name="connsiteX11" fmla="*/ 1925053 w 8085221"/>
              <a:gd name="connsiteY11" fmla="*/ 3777916 h 15135727"/>
              <a:gd name="connsiteX12" fmla="*/ 2141621 w 8085221"/>
              <a:gd name="connsiteY12" fmla="*/ 3585411 h 15135727"/>
              <a:gd name="connsiteX13" fmla="*/ 2141621 w 8085221"/>
              <a:gd name="connsiteY13" fmla="*/ 3585411 h 15135727"/>
              <a:gd name="connsiteX14" fmla="*/ 2286000 w 8085221"/>
              <a:gd name="connsiteY14" fmla="*/ 3489158 h 15135727"/>
              <a:gd name="connsiteX15" fmla="*/ 2310064 w 8085221"/>
              <a:gd name="connsiteY15" fmla="*/ 3007895 h 15135727"/>
              <a:gd name="connsiteX16" fmla="*/ 2695074 w 8085221"/>
              <a:gd name="connsiteY16" fmla="*/ 2911642 h 15135727"/>
              <a:gd name="connsiteX17" fmla="*/ 2839453 w 8085221"/>
              <a:gd name="connsiteY17" fmla="*/ 2526632 h 15135727"/>
              <a:gd name="connsiteX18" fmla="*/ 3200400 w 8085221"/>
              <a:gd name="connsiteY18" fmla="*/ 2358190 h 15135727"/>
              <a:gd name="connsiteX19" fmla="*/ 3441032 w 8085221"/>
              <a:gd name="connsiteY19" fmla="*/ 2237874 h 15135727"/>
              <a:gd name="connsiteX20" fmla="*/ 3561348 w 8085221"/>
              <a:gd name="connsiteY20" fmla="*/ 2526632 h 15135727"/>
              <a:gd name="connsiteX21" fmla="*/ 3801979 w 8085221"/>
              <a:gd name="connsiteY21" fmla="*/ 2622885 h 15135727"/>
              <a:gd name="connsiteX22" fmla="*/ 3946358 w 8085221"/>
              <a:gd name="connsiteY22" fmla="*/ 2550695 h 15135727"/>
              <a:gd name="connsiteX23" fmla="*/ 4018548 w 8085221"/>
              <a:gd name="connsiteY23" fmla="*/ 2598821 h 15135727"/>
              <a:gd name="connsiteX24" fmla="*/ 4138864 w 8085221"/>
              <a:gd name="connsiteY24" fmla="*/ 2574758 h 15135727"/>
              <a:gd name="connsiteX25" fmla="*/ 4307306 w 8085221"/>
              <a:gd name="connsiteY25" fmla="*/ 2671011 h 15135727"/>
              <a:gd name="connsiteX26" fmla="*/ 4427621 w 8085221"/>
              <a:gd name="connsiteY26" fmla="*/ 2622885 h 15135727"/>
              <a:gd name="connsiteX27" fmla="*/ 4668253 w 8085221"/>
              <a:gd name="connsiteY27" fmla="*/ 2743200 h 15135727"/>
              <a:gd name="connsiteX28" fmla="*/ 4788569 w 8085221"/>
              <a:gd name="connsiteY28" fmla="*/ 2815390 h 15135727"/>
              <a:gd name="connsiteX29" fmla="*/ 4957011 w 8085221"/>
              <a:gd name="connsiteY29" fmla="*/ 2719137 h 15135727"/>
              <a:gd name="connsiteX30" fmla="*/ 4981074 w 8085221"/>
              <a:gd name="connsiteY30" fmla="*/ 2382253 h 15135727"/>
              <a:gd name="connsiteX31" fmla="*/ 4981074 w 8085221"/>
              <a:gd name="connsiteY31" fmla="*/ 2382253 h 15135727"/>
              <a:gd name="connsiteX32" fmla="*/ 4884821 w 8085221"/>
              <a:gd name="connsiteY32" fmla="*/ 2093495 h 15135727"/>
              <a:gd name="connsiteX33" fmla="*/ 4764506 w 8085221"/>
              <a:gd name="connsiteY33" fmla="*/ 1900990 h 15135727"/>
              <a:gd name="connsiteX34" fmla="*/ 4764506 w 8085221"/>
              <a:gd name="connsiteY34" fmla="*/ 1804737 h 15135727"/>
              <a:gd name="connsiteX35" fmla="*/ 4957011 w 8085221"/>
              <a:gd name="connsiteY35" fmla="*/ 1564106 h 15135727"/>
              <a:gd name="connsiteX36" fmla="*/ 5221706 w 8085221"/>
              <a:gd name="connsiteY36" fmla="*/ 1588169 h 15135727"/>
              <a:gd name="connsiteX37" fmla="*/ 5486400 w 8085221"/>
              <a:gd name="connsiteY37" fmla="*/ 1684421 h 15135727"/>
              <a:gd name="connsiteX38" fmla="*/ 5799221 w 8085221"/>
              <a:gd name="connsiteY38" fmla="*/ 1684421 h 15135727"/>
              <a:gd name="connsiteX39" fmla="*/ 5871411 w 8085221"/>
              <a:gd name="connsiteY39" fmla="*/ 1443790 h 15135727"/>
              <a:gd name="connsiteX40" fmla="*/ 6087979 w 8085221"/>
              <a:gd name="connsiteY40" fmla="*/ 1395664 h 15135727"/>
              <a:gd name="connsiteX41" fmla="*/ 6087979 w 8085221"/>
              <a:gd name="connsiteY41" fmla="*/ 1082842 h 15135727"/>
              <a:gd name="connsiteX42" fmla="*/ 6424864 w 8085221"/>
              <a:gd name="connsiteY42" fmla="*/ 1058779 h 15135727"/>
              <a:gd name="connsiteX43" fmla="*/ 6665495 w 8085221"/>
              <a:gd name="connsiteY43" fmla="*/ 721895 h 15135727"/>
              <a:gd name="connsiteX44" fmla="*/ 6761748 w 8085221"/>
              <a:gd name="connsiteY44" fmla="*/ 649706 h 15135727"/>
              <a:gd name="connsiteX45" fmla="*/ 6737685 w 8085221"/>
              <a:gd name="connsiteY45" fmla="*/ 505327 h 15135727"/>
              <a:gd name="connsiteX46" fmla="*/ 6858000 w 8085221"/>
              <a:gd name="connsiteY46" fmla="*/ 360948 h 15135727"/>
              <a:gd name="connsiteX47" fmla="*/ 6761748 w 8085221"/>
              <a:gd name="connsiteY47" fmla="*/ 120316 h 15135727"/>
              <a:gd name="connsiteX48" fmla="*/ 7194885 w 8085221"/>
              <a:gd name="connsiteY48" fmla="*/ 0 h 15135727"/>
              <a:gd name="connsiteX49" fmla="*/ 7267074 w 8085221"/>
              <a:gd name="connsiteY49" fmla="*/ 120316 h 15135727"/>
              <a:gd name="connsiteX50" fmla="*/ 7267074 w 8085221"/>
              <a:gd name="connsiteY50" fmla="*/ 120316 h 15135727"/>
              <a:gd name="connsiteX51" fmla="*/ 7339264 w 8085221"/>
              <a:gd name="connsiteY51" fmla="*/ 360948 h 15135727"/>
              <a:gd name="connsiteX52" fmla="*/ 7628021 w 8085221"/>
              <a:gd name="connsiteY52" fmla="*/ 433137 h 15135727"/>
              <a:gd name="connsiteX53" fmla="*/ 7796464 w 8085221"/>
              <a:gd name="connsiteY53" fmla="*/ 649706 h 15135727"/>
              <a:gd name="connsiteX54" fmla="*/ 8085221 w 8085221"/>
              <a:gd name="connsiteY54" fmla="*/ 914400 h 15135727"/>
              <a:gd name="connsiteX55" fmla="*/ 7988969 w 8085221"/>
              <a:gd name="connsiteY55" fmla="*/ 1203158 h 15135727"/>
              <a:gd name="connsiteX56" fmla="*/ 7844590 w 8085221"/>
              <a:gd name="connsiteY56" fmla="*/ 1058779 h 15135727"/>
              <a:gd name="connsiteX57" fmla="*/ 7483642 w 8085221"/>
              <a:gd name="connsiteY57" fmla="*/ 1371600 h 15135727"/>
              <a:gd name="connsiteX58" fmla="*/ 7267074 w 8085221"/>
              <a:gd name="connsiteY58" fmla="*/ 1395664 h 15135727"/>
              <a:gd name="connsiteX59" fmla="*/ 7243011 w 8085221"/>
              <a:gd name="connsiteY59" fmla="*/ 1588169 h 15135727"/>
              <a:gd name="connsiteX60" fmla="*/ 6978316 w 8085221"/>
              <a:gd name="connsiteY60" fmla="*/ 1732548 h 15135727"/>
              <a:gd name="connsiteX61" fmla="*/ 6737685 w 8085221"/>
              <a:gd name="connsiteY61" fmla="*/ 2093495 h 15135727"/>
              <a:gd name="connsiteX62" fmla="*/ 6737685 w 8085221"/>
              <a:gd name="connsiteY62" fmla="*/ 2382253 h 15135727"/>
              <a:gd name="connsiteX63" fmla="*/ 6665495 w 8085221"/>
              <a:gd name="connsiteY63" fmla="*/ 2430379 h 15135727"/>
              <a:gd name="connsiteX64" fmla="*/ 6906127 w 8085221"/>
              <a:gd name="connsiteY64" fmla="*/ 2646948 h 15135727"/>
              <a:gd name="connsiteX65" fmla="*/ 6906127 w 8085221"/>
              <a:gd name="connsiteY65" fmla="*/ 2983832 h 15135727"/>
              <a:gd name="connsiteX66" fmla="*/ 6906127 w 8085221"/>
              <a:gd name="connsiteY66" fmla="*/ 3104148 h 15135727"/>
              <a:gd name="connsiteX67" fmla="*/ 6833937 w 8085221"/>
              <a:gd name="connsiteY67" fmla="*/ 3368842 h 15135727"/>
              <a:gd name="connsiteX68" fmla="*/ 6906127 w 8085221"/>
              <a:gd name="connsiteY68" fmla="*/ 3489158 h 15135727"/>
              <a:gd name="connsiteX69" fmla="*/ 6641432 w 8085221"/>
              <a:gd name="connsiteY69" fmla="*/ 3705727 h 15135727"/>
              <a:gd name="connsiteX70" fmla="*/ 6737685 w 8085221"/>
              <a:gd name="connsiteY70" fmla="*/ 3729790 h 15135727"/>
              <a:gd name="connsiteX71" fmla="*/ 6545179 w 8085221"/>
              <a:gd name="connsiteY71" fmla="*/ 3826042 h 15135727"/>
              <a:gd name="connsiteX72" fmla="*/ 6328611 w 8085221"/>
              <a:gd name="connsiteY72" fmla="*/ 3753853 h 15135727"/>
              <a:gd name="connsiteX73" fmla="*/ 6184232 w 8085221"/>
              <a:gd name="connsiteY73" fmla="*/ 3850106 h 15135727"/>
              <a:gd name="connsiteX74" fmla="*/ 6184232 w 8085221"/>
              <a:gd name="connsiteY74" fmla="*/ 3946358 h 15135727"/>
              <a:gd name="connsiteX75" fmla="*/ 6136106 w 8085221"/>
              <a:gd name="connsiteY75" fmla="*/ 4235116 h 15135727"/>
              <a:gd name="connsiteX76" fmla="*/ 5919537 w 8085221"/>
              <a:gd name="connsiteY76" fmla="*/ 4403558 h 15135727"/>
              <a:gd name="connsiteX77" fmla="*/ 5775158 w 8085221"/>
              <a:gd name="connsiteY77" fmla="*/ 4451685 h 15135727"/>
              <a:gd name="connsiteX78" fmla="*/ 5630779 w 8085221"/>
              <a:gd name="connsiteY78" fmla="*/ 4547937 h 15135727"/>
              <a:gd name="connsiteX79" fmla="*/ 5510464 w 8085221"/>
              <a:gd name="connsiteY79" fmla="*/ 4620127 h 15135727"/>
              <a:gd name="connsiteX80" fmla="*/ 5510464 w 8085221"/>
              <a:gd name="connsiteY80" fmla="*/ 4812632 h 15135727"/>
              <a:gd name="connsiteX81" fmla="*/ 5317958 w 8085221"/>
              <a:gd name="connsiteY81" fmla="*/ 4981074 h 15135727"/>
              <a:gd name="connsiteX82" fmla="*/ 5005137 w 8085221"/>
              <a:gd name="connsiteY82" fmla="*/ 5149516 h 15135727"/>
              <a:gd name="connsiteX83" fmla="*/ 4692316 w 8085221"/>
              <a:gd name="connsiteY83" fmla="*/ 5149516 h 15135727"/>
              <a:gd name="connsiteX84" fmla="*/ 4523874 w 8085221"/>
              <a:gd name="connsiteY84" fmla="*/ 5366085 h 15135727"/>
              <a:gd name="connsiteX85" fmla="*/ 4211053 w 8085221"/>
              <a:gd name="connsiteY85" fmla="*/ 5414211 h 15135727"/>
              <a:gd name="connsiteX86" fmla="*/ 4114800 w 8085221"/>
              <a:gd name="connsiteY86" fmla="*/ 5390148 h 15135727"/>
              <a:gd name="connsiteX87" fmla="*/ 4018548 w 8085221"/>
              <a:gd name="connsiteY87" fmla="*/ 5630779 h 15135727"/>
              <a:gd name="connsiteX88" fmla="*/ 4090737 w 8085221"/>
              <a:gd name="connsiteY88" fmla="*/ 5871411 h 15135727"/>
              <a:gd name="connsiteX89" fmla="*/ 4090737 w 8085221"/>
              <a:gd name="connsiteY89" fmla="*/ 6184232 h 15135727"/>
              <a:gd name="connsiteX90" fmla="*/ 4186990 w 8085221"/>
              <a:gd name="connsiteY90" fmla="*/ 6472990 h 15135727"/>
              <a:gd name="connsiteX91" fmla="*/ 4042611 w 8085221"/>
              <a:gd name="connsiteY91" fmla="*/ 6352674 h 15135727"/>
              <a:gd name="connsiteX92" fmla="*/ 3946358 w 8085221"/>
              <a:gd name="connsiteY92" fmla="*/ 6376737 h 15135727"/>
              <a:gd name="connsiteX93" fmla="*/ 4114800 w 8085221"/>
              <a:gd name="connsiteY93" fmla="*/ 6641432 h 15135727"/>
              <a:gd name="connsiteX94" fmla="*/ 4451685 w 8085221"/>
              <a:gd name="connsiteY94" fmla="*/ 6737685 h 15135727"/>
              <a:gd name="connsiteX95" fmla="*/ 4620127 w 8085221"/>
              <a:gd name="connsiteY95" fmla="*/ 6978316 h 15135727"/>
              <a:gd name="connsiteX96" fmla="*/ 4740442 w 8085221"/>
              <a:gd name="connsiteY96" fmla="*/ 7170821 h 15135727"/>
              <a:gd name="connsiteX97" fmla="*/ 5077327 w 8085221"/>
              <a:gd name="connsiteY97" fmla="*/ 7387390 h 15135727"/>
              <a:gd name="connsiteX98" fmla="*/ 5125453 w 8085221"/>
              <a:gd name="connsiteY98" fmla="*/ 7603958 h 15135727"/>
              <a:gd name="connsiteX99" fmla="*/ 5197642 w 8085221"/>
              <a:gd name="connsiteY99" fmla="*/ 7796464 h 15135727"/>
              <a:gd name="connsiteX100" fmla="*/ 5486400 w 8085221"/>
              <a:gd name="connsiteY100" fmla="*/ 7964906 h 15135727"/>
              <a:gd name="connsiteX101" fmla="*/ 5486400 w 8085221"/>
              <a:gd name="connsiteY101" fmla="*/ 8349916 h 15135727"/>
              <a:gd name="connsiteX102" fmla="*/ 5678906 w 8085221"/>
              <a:gd name="connsiteY102" fmla="*/ 8614611 h 15135727"/>
              <a:gd name="connsiteX103" fmla="*/ 5919537 w 8085221"/>
              <a:gd name="connsiteY103" fmla="*/ 9071811 h 15135727"/>
              <a:gd name="connsiteX104" fmla="*/ 6160169 w 8085221"/>
              <a:gd name="connsiteY104" fmla="*/ 9336506 h 15135727"/>
              <a:gd name="connsiteX105" fmla="*/ 6280485 w 8085221"/>
              <a:gd name="connsiteY105" fmla="*/ 9601200 h 15135727"/>
              <a:gd name="connsiteX106" fmla="*/ 6400800 w 8085221"/>
              <a:gd name="connsiteY106" fmla="*/ 9793706 h 15135727"/>
              <a:gd name="connsiteX107" fmla="*/ 6569242 w 8085221"/>
              <a:gd name="connsiteY107" fmla="*/ 10058400 h 15135727"/>
              <a:gd name="connsiteX108" fmla="*/ 6713621 w 8085221"/>
              <a:gd name="connsiteY108" fmla="*/ 10106527 h 15135727"/>
              <a:gd name="connsiteX109" fmla="*/ 6545179 w 8085221"/>
              <a:gd name="connsiteY109" fmla="*/ 10202779 h 15135727"/>
              <a:gd name="connsiteX110" fmla="*/ 6569242 w 8085221"/>
              <a:gd name="connsiteY110" fmla="*/ 10443411 h 15135727"/>
              <a:gd name="connsiteX111" fmla="*/ 6593306 w 8085221"/>
              <a:gd name="connsiteY111" fmla="*/ 10708106 h 15135727"/>
              <a:gd name="connsiteX112" fmla="*/ 6761748 w 8085221"/>
              <a:gd name="connsiteY112" fmla="*/ 10924674 h 15135727"/>
              <a:gd name="connsiteX113" fmla="*/ 6641432 w 8085221"/>
              <a:gd name="connsiteY113" fmla="*/ 11093116 h 15135727"/>
              <a:gd name="connsiteX114" fmla="*/ 6713621 w 8085221"/>
              <a:gd name="connsiteY114" fmla="*/ 11261558 h 15135727"/>
              <a:gd name="connsiteX115" fmla="*/ 6737685 w 8085221"/>
              <a:gd name="connsiteY115" fmla="*/ 11526253 h 15135727"/>
              <a:gd name="connsiteX116" fmla="*/ 6617369 w 8085221"/>
              <a:gd name="connsiteY116" fmla="*/ 11839074 h 15135727"/>
              <a:gd name="connsiteX117" fmla="*/ 6617369 w 8085221"/>
              <a:gd name="connsiteY117" fmla="*/ 12031579 h 15135727"/>
              <a:gd name="connsiteX118" fmla="*/ 6641432 w 8085221"/>
              <a:gd name="connsiteY118" fmla="*/ 12127832 h 15135727"/>
              <a:gd name="connsiteX119" fmla="*/ 6761748 w 8085221"/>
              <a:gd name="connsiteY119" fmla="*/ 12031579 h 15135727"/>
              <a:gd name="connsiteX120" fmla="*/ 6761748 w 8085221"/>
              <a:gd name="connsiteY120" fmla="*/ 12296274 h 15135727"/>
              <a:gd name="connsiteX121" fmla="*/ 6689558 w 8085221"/>
              <a:gd name="connsiteY121" fmla="*/ 12512842 h 15135727"/>
              <a:gd name="connsiteX122" fmla="*/ 6785811 w 8085221"/>
              <a:gd name="connsiteY122" fmla="*/ 12777537 h 15135727"/>
              <a:gd name="connsiteX123" fmla="*/ 6569242 w 8085221"/>
              <a:gd name="connsiteY123" fmla="*/ 12873790 h 15135727"/>
              <a:gd name="connsiteX124" fmla="*/ 6545179 w 8085221"/>
              <a:gd name="connsiteY124" fmla="*/ 13090358 h 15135727"/>
              <a:gd name="connsiteX125" fmla="*/ 6448927 w 8085221"/>
              <a:gd name="connsiteY125" fmla="*/ 13355053 h 15135727"/>
              <a:gd name="connsiteX126" fmla="*/ 6256421 w 8085221"/>
              <a:gd name="connsiteY126" fmla="*/ 13571621 h 15135727"/>
              <a:gd name="connsiteX127" fmla="*/ 6087979 w 8085221"/>
              <a:gd name="connsiteY127" fmla="*/ 13667874 h 15135727"/>
              <a:gd name="connsiteX128" fmla="*/ 5943600 w 8085221"/>
              <a:gd name="connsiteY128" fmla="*/ 13716000 h 15135727"/>
              <a:gd name="connsiteX129" fmla="*/ 5702969 w 8085221"/>
              <a:gd name="connsiteY129" fmla="*/ 13667874 h 15135727"/>
              <a:gd name="connsiteX130" fmla="*/ 5582653 w 8085221"/>
              <a:gd name="connsiteY130" fmla="*/ 13691937 h 15135727"/>
              <a:gd name="connsiteX131" fmla="*/ 5727032 w 8085221"/>
              <a:gd name="connsiteY131" fmla="*/ 13836316 h 15135727"/>
              <a:gd name="connsiteX132" fmla="*/ 5582653 w 8085221"/>
              <a:gd name="connsiteY132" fmla="*/ 14052885 h 15135727"/>
              <a:gd name="connsiteX133" fmla="*/ 5462337 w 8085221"/>
              <a:gd name="connsiteY133" fmla="*/ 14149137 h 15135727"/>
              <a:gd name="connsiteX134" fmla="*/ 5342021 w 8085221"/>
              <a:gd name="connsiteY134" fmla="*/ 14004758 h 15135727"/>
              <a:gd name="connsiteX135" fmla="*/ 5245769 w 8085221"/>
              <a:gd name="connsiteY135" fmla="*/ 14004758 h 15135727"/>
              <a:gd name="connsiteX136" fmla="*/ 5245769 w 8085221"/>
              <a:gd name="connsiteY136" fmla="*/ 13956632 h 15135727"/>
              <a:gd name="connsiteX137" fmla="*/ 5101390 w 8085221"/>
              <a:gd name="connsiteY137" fmla="*/ 13956632 h 15135727"/>
              <a:gd name="connsiteX138" fmla="*/ 4981074 w 8085221"/>
              <a:gd name="connsiteY138" fmla="*/ 13860379 h 15135727"/>
              <a:gd name="connsiteX139" fmla="*/ 4740442 w 8085221"/>
              <a:gd name="connsiteY139" fmla="*/ 13908506 h 15135727"/>
              <a:gd name="connsiteX140" fmla="*/ 4475748 w 8085221"/>
              <a:gd name="connsiteY140" fmla="*/ 13956632 h 15135727"/>
              <a:gd name="connsiteX141" fmla="*/ 4379495 w 8085221"/>
              <a:gd name="connsiteY141" fmla="*/ 14028821 h 15135727"/>
              <a:gd name="connsiteX142" fmla="*/ 4403558 w 8085221"/>
              <a:gd name="connsiteY142" fmla="*/ 14197264 h 15135727"/>
              <a:gd name="connsiteX143" fmla="*/ 4572000 w 8085221"/>
              <a:gd name="connsiteY143" fmla="*/ 14149137 h 15135727"/>
              <a:gd name="connsiteX144" fmla="*/ 4523874 w 8085221"/>
              <a:gd name="connsiteY144" fmla="*/ 14558211 h 15135727"/>
              <a:gd name="connsiteX145" fmla="*/ 4403558 w 8085221"/>
              <a:gd name="connsiteY145" fmla="*/ 14437895 h 15135727"/>
              <a:gd name="connsiteX146" fmla="*/ 4403558 w 8085221"/>
              <a:gd name="connsiteY146" fmla="*/ 14437895 h 15135727"/>
              <a:gd name="connsiteX147" fmla="*/ 4283242 w 8085221"/>
              <a:gd name="connsiteY147" fmla="*/ 14245390 h 15135727"/>
              <a:gd name="connsiteX148" fmla="*/ 4235116 w 8085221"/>
              <a:gd name="connsiteY148" fmla="*/ 14341642 h 15135727"/>
              <a:gd name="connsiteX149" fmla="*/ 4162927 w 8085221"/>
              <a:gd name="connsiteY149" fmla="*/ 14389769 h 15135727"/>
              <a:gd name="connsiteX150" fmla="*/ 4162927 w 8085221"/>
              <a:gd name="connsiteY150" fmla="*/ 14389769 h 15135727"/>
              <a:gd name="connsiteX151" fmla="*/ 3922295 w 8085221"/>
              <a:gd name="connsiteY151" fmla="*/ 14245390 h 15135727"/>
              <a:gd name="connsiteX152" fmla="*/ 3801979 w 8085221"/>
              <a:gd name="connsiteY152" fmla="*/ 14293516 h 15135727"/>
              <a:gd name="connsiteX153" fmla="*/ 3681664 w 8085221"/>
              <a:gd name="connsiteY153" fmla="*/ 14389769 h 15135727"/>
              <a:gd name="connsiteX154" fmla="*/ 3657600 w 8085221"/>
              <a:gd name="connsiteY154" fmla="*/ 14654464 h 15135727"/>
              <a:gd name="connsiteX155" fmla="*/ 3513221 w 8085221"/>
              <a:gd name="connsiteY155" fmla="*/ 14726653 h 15135727"/>
              <a:gd name="connsiteX156" fmla="*/ 3513221 w 8085221"/>
              <a:gd name="connsiteY156" fmla="*/ 14871032 h 15135727"/>
              <a:gd name="connsiteX157" fmla="*/ 3633537 w 8085221"/>
              <a:gd name="connsiteY157" fmla="*/ 14967285 h 15135727"/>
              <a:gd name="connsiteX158" fmla="*/ 3609474 w 8085221"/>
              <a:gd name="connsiteY158" fmla="*/ 15087600 h 15135727"/>
              <a:gd name="connsiteX159" fmla="*/ 3441032 w 8085221"/>
              <a:gd name="connsiteY159" fmla="*/ 15039474 h 15135727"/>
              <a:gd name="connsiteX160" fmla="*/ 3272590 w 8085221"/>
              <a:gd name="connsiteY160" fmla="*/ 15063537 h 15135727"/>
              <a:gd name="connsiteX161" fmla="*/ 3248527 w 8085221"/>
              <a:gd name="connsiteY161" fmla="*/ 14895095 h 15135727"/>
              <a:gd name="connsiteX162" fmla="*/ 3128211 w 8085221"/>
              <a:gd name="connsiteY162" fmla="*/ 14919158 h 15135727"/>
              <a:gd name="connsiteX163" fmla="*/ 2959769 w 8085221"/>
              <a:gd name="connsiteY163" fmla="*/ 15135727 h 15135727"/>
              <a:gd name="connsiteX164" fmla="*/ 2935706 w 8085221"/>
              <a:gd name="connsiteY164" fmla="*/ 14895095 h 15135727"/>
              <a:gd name="connsiteX165" fmla="*/ 2791327 w 8085221"/>
              <a:gd name="connsiteY165" fmla="*/ 14943221 h 15135727"/>
              <a:gd name="connsiteX166" fmla="*/ 2671011 w 8085221"/>
              <a:gd name="connsiteY166" fmla="*/ 15039474 h 15135727"/>
              <a:gd name="connsiteX167" fmla="*/ 2430379 w 8085221"/>
              <a:gd name="connsiteY167" fmla="*/ 15087600 h 15135727"/>
              <a:gd name="connsiteX168" fmla="*/ 2237874 w 8085221"/>
              <a:gd name="connsiteY168" fmla="*/ 15039474 h 15135727"/>
              <a:gd name="connsiteX169" fmla="*/ 2622885 w 8085221"/>
              <a:gd name="connsiteY169" fmla="*/ 14846969 h 15135727"/>
              <a:gd name="connsiteX170" fmla="*/ 2887579 w 8085221"/>
              <a:gd name="connsiteY170" fmla="*/ 14774779 h 15135727"/>
              <a:gd name="connsiteX171" fmla="*/ 2839453 w 8085221"/>
              <a:gd name="connsiteY171" fmla="*/ 14582274 h 15135727"/>
              <a:gd name="connsiteX172" fmla="*/ 2935706 w 8085221"/>
              <a:gd name="connsiteY172" fmla="*/ 14510085 h 15135727"/>
              <a:gd name="connsiteX173" fmla="*/ 2935706 w 8085221"/>
              <a:gd name="connsiteY173" fmla="*/ 14510085 h 15135727"/>
              <a:gd name="connsiteX174" fmla="*/ 3080085 w 8085221"/>
              <a:gd name="connsiteY174" fmla="*/ 14413832 h 15135727"/>
              <a:gd name="connsiteX175" fmla="*/ 3152274 w 8085221"/>
              <a:gd name="connsiteY175" fmla="*/ 14341642 h 15135727"/>
              <a:gd name="connsiteX176" fmla="*/ 3080085 w 8085221"/>
              <a:gd name="connsiteY176" fmla="*/ 14269453 h 15135727"/>
              <a:gd name="connsiteX177" fmla="*/ 3152274 w 8085221"/>
              <a:gd name="connsiteY177" fmla="*/ 14197264 h 15135727"/>
              <a:gd name="connsiteX178" fmla="*/ 3152274 w 8085221"/>
              <a:gd name="connsiteY178" fmla="*/ 14052885 h 15135727"/>
              <a:gd name="connsiteX179" fmla="*/ 3080085 w 8085221"/>
              <a:gd name="connsiteY179" fmla="*/ 13980695 h 15135727"/>
              <a:gd name="connsiteX180" fmla="*/ 3056021 w 8085221"/>
              <a:gd name="connsiteY180" fmla="*/ 14076948 h 15135727"/>
              <a:gd name="connsiteX181" fmla="*/ 2935706 w 8085221"/>
              <a:gd name="connsiteY181" fmla="*/ 14076948 h 15135727"/>
              <a:gd name="connsiteX182" fmla="*/ 2863516 w 8085221"/>
              <a:gd name="connsiteY182" fmla="*/ 14125074 h 15135727"/>
              <a:gd name="connsiteX183" fmla="*/ 2719137 w 8085221"/>
              <a:gd name="connsiteY183" fmla="*/ 14197264 h 15135727"/>
              <a:gd name="connsiteX184" fmla="*/ 2646948 w 8085221"/>
              <a:gd name="connsiteY184" fmla="*/ 14197264 h 15135727"/>
              <a:gd name="connsiteX185" fmla="*/ 2598821 w 8085221"/>
              <a:gd name="connsiteY185" fmla="*/ 14125074 h 15135727"/>
              <a:gd name="connsiteX186" fmla="*/ 2430379 w 8085221"/>
              <a:gd name="connsiteY186" fmla="*/ 13836316 h 15135727"/>
              <a:gd name="connsiteX187" fmla="*/ 2646948 w 8085221"/>
              <a:gd name="connsiteY187" fmla="*/ 13812253 h 15135727"/>
              <a:gd name="connsiteX188" fmla="*/ 2502569 w 8085221"/>
              <a:gd name="connsiteY188" fmla="*/ 13475369 h 15135727"/>
              <a:gd name="connsiteX189" fmla="*/ 2550695 w 8085221"/>
              <a:gd name="connsiteY189" fmla="*/ 13186611 h 15135727"/>
              <a:gd name="connsiteX190" fmla="*/ 2719137 w 8085221"/>
              <a:gd name="connsiteY190" fmla="*/ 13042232 h 15135727"/>
              <a:gd name="connsiteX191" fmla="*/ 2791327 w 8085221"/>
              <a:gd name="connsiteY191" fmla="*/ 12945979 h 15135727"/>
              <a:gd name="connsiteX192" fmla="*/ 3031958 w 8085221"/>
              <a:gd name="connsiteY192" fmla="*/ 13090358 h 15135727"/>
              <a:gd name="connsiteX193" fmla="*/ 3056021 w 8085221"/>
              <a:gd name="connsiteY193" fmla="*/ 12753474 h 15135727"/>
              <a:gd name="connsiteX194" fmla="*/ 2887579 w 8085221"/>
              <a:gd name="connsiteY194" fmla="*/ 12777537 h 15135727"/>
              <a:gd name="connsiteX195" fmla="*/ 2815390 w 8085221"/>
              <a:gd name="connsiteY195" fmla="*/ 12777537 h 15135727"/>
              <a:gd name="connsiteX196" fmla="*/ 3176337 w 8085221"/>
              <a:gd name="connsiteY196" fmla="*/ 12368464 h 15135727"/>
              <a:gd name="connsiteX197" fmla="*/ 3104148 w 8085221"/>
              <a:gd name="connsiteY197" fmla="*/ 12320337 h 15135727"/>
              <a:gd name="connsiteX198" fmla="*/ 3104148 w 8085221"/>
              <a:gd name="connsiteY198" fmla="*/ 12320337 h 15135727"/>
              <a:gd name="connsiteX199" fmla="*/ 3007895 w 8085221"/>
              <a:gd name="connsiteY199" fmla="*/ 12079706 h 15135727"/>
              <a:gd name="connsiteX200" fmla="*/ 2911642 w 8085221"/>
              <a:gd name="connsiteY200" fmla="*/ 11935327 h 15135727"/>
              <a:gd name="connsiteX201" fmla="*/ 2863516 w 8085221"/>
              <a:gd name="connsiteY201" fmla="*/ 11694695 h 15135727"/>
              <a:gd name="connsiteX202" fmla="*/ 2911642 w 8085221"/>
              <a:gd name="connsiteY202" fmla="*/ 11454064 h 15135727"/>
              <a:gd name="connsiteX203" fmla="*/ 3056021 w 8085221"/>
              <a:gd name="connsiteY203" fmla="*/ 11454064 h 15135727"/>
              <a:gd name="connsiteX204" fmla="*/ 2983832 w 8085221"/>
              <a:gd name="connsiteY204" fmla="*/ 11381874 h 15135727"/>
              <a:gd name="connsiteX205" fmla="*/ 3031958 w 8085221"/>
              <a:gd name="connsiteY205" fmla="*/ 11285621 h 15135727"/>
              <a:gd name="connsiteX206" fmla="*/ 3007895 w 8085221"/>
              <a:gd name="connsiteY206" fmla="*/ 11189369 h 15135727"/>
              <a:gd name="connsiteX207" fmla="*/ 2887579 w 8085221"/>
              <a:gd name="connsiteY207" fmla="*/ 11141242 h 15135727"/>
              <a:gd name="connsiteX208" fmla="*/ 2887579 w 8085221"/>
              <a:gd name="connsiteY208" fmla="*/ 10972800 h 15135727"/>
              <a:gd name="connsiteX209" fmla="*/ 2887579 w 8085221"/>
              <a:gd name="connsiteY209" fmla="*/ 10924674 h 15135727"/>
              <a:gd name="connsiteX210" fmla="*/ 2767264 w 8085221"/>
              <a:gd name="connsiteY210" fmla="*/ 11020927 h 15135727"/>
              <a:gd name="connsiteX211" fmla="*/ 2743200 w 8085221"/>
              <a:gd name="connsiteY211" fmla="*/ 10924674 h 15135727"/>
              <a:gd name="connsiteX212" fmla="*/ 2550695 w 8085221"/>
              <a:gd name="connsiteY212" fmla="*/ 11020927 h 15135727"/>
              <a:gd name="connsiteX213" fmla="*/ 2526632 w 8085221"/>
              <a:gd name="connsiteY213" fmla="*/ 11117179 h 15135727"/>
              <a:gd name="connsiteX214" fmla="*/ 2334127 w 8085221"/>
              <a:gd name="connsiteY214" fmla="*/ 10996864 h 15135727"/>
              <a:gd name="connsiteX215" fmla="*/ 2358190 w 8085221"/>
              <a:gd name="connsiteY215" fmla="*/ 10732169 h 15135727"/>
              <a:gd name="connsiteX216" fmla="*/ 2334127 w 8085221"/>
              <a:gd name="connsiteY216" fmla="*/ 10587790 h 15135727"/>
              <a:gd name="connsiteX217" fmla="*/ 2406316 w 8085221"/>
              <a:gd name="connsiteY217" fmla="*/ 10491537 h 15135727"/>
              <a:gd name="connsiteX218" fmla="*/ 2598821 w 8085221"/>
              <a:gd name="connsiteY218" fmla="*/ 10684042 h 15135727"/>
              <a:gd name="connsiteX219" fmla="*/ 2767264 w 8085221"/>
              <a:gd name="connsiteY219" fmla="*/ 10684042 h 15135727"/>
              <a:gd name="connsiteX220" fmla="*/ 2646948 w 8085221"/>
              <a:gd name="connsiteY220" fmla="*/ 10515600 h 15135727"/>
              <a:gd name="connsiteX221" fmla="*/ 2815390 w 8085221"/>
              <a:gd name="connsiteY221" fmla="*/ 10395285 h 15135727"/>
              <a:gd name="connsiteX222" fmla="*/ 3080085 w 8085221"/>
              <a:gd name="connsiteY222" fmla="*/ 10419348 h 15135727"/>
              <a:gd name="connsiteX223" fmla="*/ 3248527 w 8085221"/>
              <a:gd name="connsiteY223" fmla="*/ 10539664 h 15135727"/>
              <a:gd name="connsiteX224" fmla="*/ 3320716 w 8085221"/>
              <a:gd name="connsiteY224" fmla="*/ 10659979 h 15135727"/>
              <a:gd name="connsiteX225" fmla="*/ 3465095 w 8085221"/>
              <a:gd name="connsiteY225" fmla="*/ 10659979 h 15135727"/>
              <a:gd name="connsiteX226" fmla="*/ 3441032 w 8085221"/>
              <a:gd name="connsiteY226" fmla="*/ 10491537 h 15135727"/>
              <a:gd name="connsiteX227" fmla="*/ 3392906 w 8085221"/>
              <a:gd name="connsiteY227" fmla="*/ 10250906 h 15135727"/>
              <a:gd name="connsiteX228" fmla="*/ 3152274 w 8085221"/>
              <a:gd name="connsiteY228" fmla="*/ 10250906 h 15135727"/>
              <a:gd name="connsiteX229" fmla="*/ 3176337 w 8085221"/>
              <a:gd name="connsiteY229" fmla="*/ 10178716 h 15135727"/>
              <a:gd name="connsiteX230" fmla="*/ 3104148 w 8085221"/>
              <a:gd name="connsiteY230" fmla="*/ 10154653 h 15135727"/>
              <a:gd name="connsiteX231" fmla="*/ 3007895 w 8085221"/>
              <a:gd name="connsiteY231" fmla="*/ 9962148 h 15135727"/>
              <a:gd name="connsiteX232" fmla="*/ 3176337 w 8085221"/>
              <a:gd name="connsiteY232" fmla="*/ 9889958 h 15135727"/>
              <a:gd name="connsiteX233" fmla="*/ 2959769 w 8085221"/>
              <a:gd name="connsiteY233" fmla="*/ 9504948 h 15135727"/>
              <a:gd name="connsiteX234" fmla="*/ 2791327 w 8085221"/>
              <a:gd name="connsiteY234" fmla="*/ 9456821 h 15135727"/>
              <a:gd name="connsiteX235" fmla="*/ 2574758 w 8085221"/>
              <a:gd name="connsiteY235" fmla="*/ 9336506 h 15135727"/>
              <a:gd name="connsiteX236" fmla="*/ 2550695 w 8085221"/>
              <a:gd name="connsiteY236" fmla="*/ 9071811 h 15135727"/>
              <a:gd name="connsiteX237" fmla="*/ 2695074 w 8085221"/>
              <a:gd name="connsiteY237" fmla="*/ 8999621 h 15135727"/>
              <a:gd name="connsiteX238" fmla="*/ 2622885 w 8085221"/>
              <a:gd name="connsiteY238" fmla="*/ 8975558 h 15135727"/>
              <a:gd name="connsiteX239" fmla="*/ 2430379 w 8085221"/>
              <a:gd name="connsiteY239" fmla="*/ 8999621 h 15135727"/>
              <a:gd name="connsiteX240" fmla="*/ 2261937 w 8085221"/>
              <a:gd name="connsiteY240" fmla="*/ 9168064 h 15135727"/>
              <a:gd name="connsiteX241" fmla="*/ 2237874 w 8085221"/>
              <a:gd name="connsiteY241" fmla="*/ 8999621 h 15135727"/>
              <a:gd name="connsiteX242" fmla="*/ 2117558 w 8085221"/>
              <a:gd name="connsiteY242" fmla="*/ 8975558 h 15135727"/>
              <a:gd name="connsiteX243" fmla="*/ 2045369 w 8085221"/>
              <a:gd name="connsiteY243" fmla="*/ 8783053 h 15135727"/>
              <a:gd name="connsiteX244" fmla="*/ 1852864 w 8085221"/>
              <a:gd name="connsiteY244" fmla="*/ 8758990 h 15135727"/>
              <a:gd name="connsiteX245" fmla="*/ 1636295 w 8085221"/>
              <a:gd name="connsiteY245" fmla="*/ 8927432 h 15135727"/>
              <a:gd name="connsiteX246" fmla="*/ 1588169 w 8085221"/>
              <a:gd name="connsiteY246" fmla="*/ 9023685 h 15135727"/>
              <a:gd name="connsiteX247" fmla="*/ 1515979 w 8085221"/>
              <a:gd name="connsiteY247" fmla="*/ 8879306 h 15135727"/>
              <a:gd name="connsiteX248" fmla="*/ 1347537 w 8085221"/>
              <a:gd name="connsiteY248" fmla="*/ 8879306 h 15135727"/>
              <a:gd name="connsiteX249" fmla="*/ 1347537 w 8085221"/>
              <a:gd name="connsiteY249" fmla="*/ 8710864 h 15135727"/>
              <a:gd name="connsiteX250" fmla="*/ 1106906 w 8085221"/>
              <a:gd name="connsiteY250" fmla="*/ 8783053 h 15135727"/>
              <a:gd name="connsiteX251" fmla="*/ 890337 w 8085221"/>
              <a:gd name="connsiteY251" fmla="*/ 8686800 h 15135727"/>
              <a:gd name="connsiteX252" fmla="*/ 649706 w 8085221"/>
              <a:gd name="connsiteY252" fmla="*/ 8662737 h 15135727"/>
              <a:gd name="connsiteX253" fmla="*/ 385011 w 8085221"/>
              <a:gd name="connsiteY253" fmla="*/ 8566485 h 15135727"/>
              <a:gd name="connsiteX254" fmla="*/ 577516 w 8085221"/>
              <a:gd name="connsiteY254" fmla="*/ 8373979 h 15135727"/>
              <a:gd name="connsiteX255" fmla="*/ 794085 w 8085221"/>
              <a:gd name="connsiteY255" fmla="*/ 8301790 h 15135727"/>
              <a:gd name="connsiteX256" fmla="*/ 745958 w 8085221"/>
              <a:gd name="connsiteY256" fmla="*/ 8133348 h 15135727"/>
              <a:gd name="connsiteX257" fmla="*/ 818148 w 8085221"/>
              <a:gd name="connsiteY257" fmla="*/ 7820527 h 15135727"/>
              <a:gd name="connsiteX258" fmla="*/ 697832 w 8085221"/>
              <a:gd name="connsiteY258" fmla="*/ 7820527 h 15135727"/>
              <a:gd name="connsiteX259" fmla="*/ 625642 w 8085221"/>
              <a:gd name="connsiteY259" fmla="*/ 7916779 h 15135727"/>
              <a:gd name="connsiteX260" fmla="*/ 457200 w 8085221"/>
              <a:gd name="connsiteY260" fmla="*/ 7820527 h 15135727"/>
              <a:gd name="connsiteX261" fmla="*/ 529390 w 8085221"/>
              <a:gd name="connsiteY261" fmla="*/ 7700211 h 15135727"/>
              <a:gd name="connsiteX262" fmla="*/ 938464 w 8085221"/>
              <a:gd name="connsiteY262" fmla="*/ 7676148 h 15135727"/>
              <a:gd name="connsiteX263" fmla="*/ 1058779 w 8085221"/>
              <a:gd name="connsiteY263" fmla="*/ 7459579 h 15135727"/>
              <a:gd name="connsiteX264" fmla="*/ 1203158 w 8085221"/>
              <a:gd name="connsiteY264" fmla="*/ 7603958 h 15135727"/>
              <a:gd name="connsiteX265" fmla="*/ 1299411 w 8085221"/>
              <a:gd name="connsiteY265" fmla="*/ 7555832 h 15135727"/>
              <a:gd name="connsiteX266" fmla="*/ 1443790 w 8085221"/>
              <a:gd name="connsiteY266" fmla="*/ 7507706 h 15135727"/>
              <a:gd name="connsiteX267" fmla="*/ 1684421 w 8085221"/>
              <a:gd name="connsiteY267" fmla="*/ 7603958 h 15135727"/>
              <a:gd name="connsiteX268" fmla="*/ 1684421 w 8085221"/>
              <a:gd name="connsiteY268" fmla="*/ 7603958 h 15135727"/>
              <a:gd name="connsiteX269" fmla="*/ 1540042 w 8085221"/>
              <a:gd name="connsiteY269" fmla="*/ 7363327 h 15135727"/>
              <a:gd name="connsiteX270" fmla="*/ 1299411 w 8085221"/>
              <a:gd name="connsiteY270" fmla="*/ 7315200 h 15135727"/>
              <a:gd name="connsiteX271" fmla="*/ 1130969 w 8085221"/>
              <a:gd name="connsiteY271" fmla="*/ 7339264 h 15135727"/>
              <a:gd name="connsiteX272" fmla="*/ 1034716 w 8085221"/>
              <a:gd name="connsiteY272" fmla="*/ 7315200 h 15135727"/>
              <a:gd name="connsiteX273" fmla="*/ 1155032 w 8085221"/>
              <a:gd name="connsiteY273" fmla="*/ 7050506 h 15135727"/>
              <a:gd name="connsiteX274" fmla="*/ 1155032 w 8085221"/>
              <a:gd name="connsiteY274" fmla="*/ 6930190 h 15135727"/>
              <a:gd name="connsiteX275" fmla="*/ 1155032 w 8085221"/>
              <a:gd name="connsiteY275" fmla="*/ 6761748 h 15135727"/>
              <a:gd name="connsiteX276" fmla="*/ 1203158 w 8085221"/>
              <a:gd name="connsiteY276" fmla="*/ 6617369 h 15135727"/>
              <a:gd name="connsiteX277" fmla="*/ 1371600 w 8085221"/>
              <a:gd name="connsiteY277" fmla="*/ 6472990 h 15135727"/>
              <a:gd name="connsiteX278" fmla="*/ 1443790 w 8085221"/>
              <a:gd name="connsiteY278" fmla="*/ 6328611 h 15135727"/>
              <a:gd name="connsiteX279" fmla="*/ 1419727 w 8085221"/>
              <a:gd name="connsiteY279" fmla="*/ 6208295 h 15135727"/>
              <a:gd name="connsiteX280" fmla="*/ 1275348 w 8085221"/>
              <a:gd name="connsiteY280" fmla="*/ 6304548 h 15135727"/>
              <a:gd name="connsiteX281" fmla="*/ 1323474 w 8085221"/>
              <a:gd name="connsiteY281" fmla="*/ 6015790 h 15135727"/>
              <a:gd name="connsiteX282" fmla="*/ 1540042 w 8085221"/>
              <a:gd name="connsiteY282" fmla="*/ 5871411 h 15135727"/>
              <a:gd name="connsiteX283" fmla="*/ 1540042 w 8085221"/>
              <a:gd name="connsiteY283" fmla="*/ 5751095 h 15135727"/>
              <a:gd name="connsiteX284" fmla="*/ 1395664 w 8085221"/>
              <a:gd name="connsiteY284" fmla="*/ 5799221 h 15135727"/>
              <a:gd name="connsiteX285" fmla="*/ 1179095 w 8085221"/>
              <a:gd name="connsiteY285" fmla="*/ 5799221 h 15135727"/>
              <a:gd name="connsiteX286" fmla="*/ 890337 w 8085221"/>
              <a:gd name="connsiteY286" fmla="*/ 5775158 h 15135727"/>
              <a:gd name="connsiteX287" fmla="*/ 697832 w 8085221"/>
              <a:gd name="connsiteY287" fmla="*/ 5606716 h 15135727"/>
              <a:gd name="connsiteX288" fmla="*/ 577516 w 8085221"/>
              <a:gd name="connsiteY288" fmla="*/ 5582653 h 15135727"/>
              <a:gd name="connsiteX289" fmla="*/ 697832 w 8085221"/>
              <a:gd name="connsiteY289" fmla="*/ 5775158 h 15135727"/>
              <a:gd name="connsiteX290" fmla="*/ 409074 w 8085221"/>
              <a:gd name="connsiteY290" fmla="*/ 5799221 h 15135727"/>
              <a:gd name="connsiteX291" fmla="*/ 168442 w 8085221"/>
              <a:gd name="connsiteY291" fmla="*/ 5702969 h 15135727"/>
              <a:gd name="connsiteX292" fmla="*/ 264695 w 8085221"/>
              <a:gd name="connsiteY292" fmla="*/ 5558590 h 15135727"/>
              <a:gd name="connsiteX293" fmla="*/ 144379 w 8085221"/>
              <a:gd name="connsiteY293" fmla="*/ 5510464 h 15135727"/>
              <a:gd name="connsiteX294" fmla="*/ 0 w 8085221"/>
              <a:gd name="connsiteY294" fmla="*/ 5462337 h 15135727"/>
              <a:gd name="connsiteX295" fmla="*/ 96253 w 8085221"/>
              <a:gd name="connsiteY295" fmla="*/ 5245769 h 15135727"/>
              <a:gd name="connsiteX0" fmla="*/ 96253 w 8085221"/>
              <a:gd name="connsiteY0" fmla="*/ 5245769 h 15135727"/>
              <a:gd name="connsiteX1" fmla="*/ 144379 w 8085221"/>
              <a:gd name="connsiteY1" fmla="*/ 4981074 h 15135727"/>
              <a:gd name="connsiteX2" fmla="*/ 178719 w 8085221"/>
              <a:gd name="connsiteY2" fmla="*/ 4834941 h 15135727"/>
              <a:gd name="connsiteX3" fmla="*/ 334378 w 8085221"/>
              <a:gd name="connsiteY3" fmla="*/ 4696828 h 15135727"/>
              <a:gd name="connsiteX4" fmla="*/ 553453 w 8085221"/>
              <a:gd name="connsiteY4" fmla="*/ 4692316 h 15135727"/>
              <a:gd name="connsiteX5" fmla="*/ 649706 w 8085221"/>
              <a:gd name="connsiteY5" fmla="*/ 4427621 h 15135727"/>
              <a:gd name="connsiteX6" fmla="*/ 805866 w 8085221"/>
              <a:gd name="connsiteY6" fmla="*/ 4425366 h 15135727"/>
              <a:gd name="connsiteX7" fmla="*/ 867026 w 8085221"/>
              <a:gd name="connsiteY7" fmla="*/ 4311817 h 15135727"/>
              <a:gd name="connsiteX8" fmla="*/ 1120191 w 8085221"/>
              <a:gd name="connsiteY8" fmla="*/ 4206291 h 15135727"/>
              <a:gd name="connsiteX9" fmla="*/ 1395664 w 8085221"/>
              <a:gd name="connsiteY9" fmla="*/ 4162927 h 15135727"/>
              <a:gd name="connsiteX10" fmla="*/ 1564106 w 8085221"/>
              <a:gd name="connsiteY10" fmla="*/ 3994485 h 15135727"/>
              <a:gd name="connsiteX11" fmla="*/ 1708485 w 8085221"/>
              <a:gd name="connsiteY11" fmla="*/ 3826042 h 15135727"/>
              <a:gd name="connsiteX12" fmla="*/ 1925053 w 8085221"/>
              <a:gd name="connsiteY12" fmla="*/ 3777916 h 15135727"/>
              <a:gd name="connsiteX13" fmla="*/ 2141621 w 8085221"/>
              <a:gd name="connsiteY13" fmla="*/ 3585411 h 15135727"/>
              <a:gd name="connsiteX14" fmla="*/ 2141621 w 8085221"/>
              <a:gd name="connsiteY14" fmla="*/ 3585411 h 15135727"/>
              <a:gd name="connsiteX15" fmla="*/ 2286000 w 8085221"/>
              <a:gd name="connsiteY15" fmla="*/ 3489158 h 15135727"/>
              <a:gd name="connsiteX16" fmla="*/ 2310064 w 8085221"/>
              <a:gd name="connsiteY16" fmla="*/ 3007895 h 15135727"/>
              <a:gd name="connsiteX17" fmla="*/ 2695074 w 8085221"/>
              <a:gd name="connsiteY17" fmla="*/ 2911642 h 15135727"/>
              <a:gd name="connsiteX18" fmla="*/ 2839453 w 8085221"/>
              <a:gd name="connsiteY18" fmla="*/ 2526632 h 15135727"/>
              <a:gd name="connsiteX19" fmla="*/ 3200400 w 8085221"/>
              <a:gd name="connsiteY19" fmla="*/ 2358190 h 15135727"/>
              <a:gd name="connsiteX20" fmla="*/ 3441032 w 8085221"/>
              <a:gd name="connsiteY20" fmla="*/ 2237874 h 15135727"/>
              <a:gd name="connsiteX21" fmla="*/ 3561348 w 8085221"/>
              <a:gd name="connsiteY21" fmla="*/ 2526632 h 15135727"/>
              <a:gd name="connsiteX22" fmla="*/ 3801979 w 8085221"/>
              <a:gd name="connsiteY22" fmla="*/ 2622885 h 15135727"/>
              <a:gd name="connsiteX23" fmla="*/ 3946358 w 8085221"/>
              <a:gd name="connsiteY23" fmla="*/ 2550695 h 15135727"/>
              <a:gd name="connsiteX24" fmla="*/ 4018548 w 8085221"/>
              <a:gd name="connsiteY24" fmla="*/ 2598821 h 15135727"/>
              <a:gd name="connsiteX25" fmla="*/ 4138864 w 8085221"/>
              <a:gd name="connsiteY25" fmla="*/ 2574758 h 15135727"/>
              <a:gd name="connsiteX26" fmla="*/ 4307306 w 8085221"/>
              <a:gd name="connsiteY26" fmla="*/ 2671011 h 15135727"/>
              <a:gd name="connsiteX27" fmla="*/ 4427621 w 8085221"/>
              <a:gd name="connsiteY27" fmla="*/ 2622885 h 15135727"/>
              <a:gd name="connsiteX28" fmla="*/ 4668253 w 8085221"/>
              <a:gd name="connsiteY28" fmla="*/ 2743200 h 15135727"/>
              <a:gd name="connsiteX29" fmla="*/ 4788569 w 8085221"/>
              <a:gd name="connsiteY29" fmla="*/ 2815390 h 15135727"/>
              <a:gd name="connsiteX30" fmla="*/ 4957011 w 8085221"/>
              <a:gd name="connsiteY30" fmla="*/ 2719137 h 15135727"/>
              <a:gd name="connsiteX31" fmla="*/ 4981074 w 8085221"/>
              <a:gd name="connsiteY31" fmla="*/ 2382253 h 15135727"/>
              <a:gd name="connsiteX32" fmla="*/ 4981074 w 8085221"/>
              <a:gd name="connsiteY32" fmla="*/ 2382253 h 15135727"/>
              <a:gd name="connsiteX33" fmla="*/ 4884821 w 8085221"/>
              <a:gd name="connsiteY33" fmla="*/ 2093495 h 15135727"/>
              <a:gd name="connsiteX34" fmla="*/ 4764506 w 8085221"/>
              <a:gd name="connsiteY34" fmla="*/ 1900990 h 15135727"/>
              <a:gd name="connsiteX35" fmla="*/ 4764506 w 8085221"/>
              <a:gd name="connsiteY35" fmla="*/ 1804737 h 15135727"/>
              <a:gd name="connsiteX36" fmla="*/ 4957011 w 8085221"/>
              <a:gd name="connsiteY36" fmla="*/ 1564106 h 15135727"/>
              <a:gd name="connsiteX37" fmla="*/ 5221706 w 8085221"/>
              <a:gd name="connsiteY37" fmla="*/ 1588169 h 15135727"/>
              <a:gd name="connsiteX38" fmla="*/ 5486400 w 8085221"/>
              <a:gd name="connsiteY38" fmla="*/ 1684421 h 15135727"/>
              <a:gd name="connsiteX39" fmla="*/ 5799221 w 8085221"/>
              <a:gd name="connsiteY39" fmla="*/ 1684421 h 15135727"/>
              <a:gd name="connsiteX40" fmla="*/ 5871411 w 8085221"/>
              <a:gd name="connsiteY40" fmla="*/ 1443790 h 15135727"/>
              <a:gd name="connsiteX41" fmla="*/ 6087979 w 8085221"/>
              <a:gd name="connsiteY41" fmla="*/ 1395664 h 15135727"/>
              <a:gd name="connsiteX42" fmla="*/ 6087979 w 8085221"/>
              <a:gd name="connsiteY42" fmla="*/ 1082842 h 15135727"/>
              <a:gd name="connsiteX43" fmla="*/ 6424864 w 8085221"/>
              <a:gd name="connsiteY43" fmla="*/ 1058779 h 15135727"/>
              <a:gd name="connsiteX44" fmla="*/ 6665495 w 8085221"/>
              <a:gd name="connsiteY44" fmla="*/ 721895 h 15135727"/>
              <a:gd name="connsiteX45" fmla="*/ 6761748 w 8085221"/>
              <a:gd name="connsiteY45" fmla="*/ 649706 h 15135727"/>
              <a:gd name="connsiteX46" fmla="*/ 6737685 w 8085221"/>
              <a:gd name="connsiteY46" fmla="*/ 505327 h 15135727"/>
              <a:gd name="connsiteX47" fmla="*/ 6858000 w 8085221"/>
              <a:gd name="connsiteY47" fmla="*/ 360948 h 15135727"/>
              <a:gd name="connsiteX48" fmla="*/ 6761748 w 8085221"/>
              <a:gd name="connsiteY48" fmla="*/ 120316 h 15135727"/>
              <a:gd name="connsiteX49" fmla="*/ 7194885 w 8085221"/>
              <a:gd name="connsiteY49" fmla="*/ 0 h 15135727"/>
              <a:gd name="connsiteX50" fmla="*/ 7267074 w 8085221"/>
              <a:gd name="connsiteY50" fmla="*/ 120316 h 15135727"/>
              <a:gd name="connsiteX51" fmla="*/ 7267074 w 8085221"/>
              <a:gd name="connsiteY51" fmla="*/ 120316 h 15135727"/>
              <a:gd name="connsiteX52" fmla="*/ 7339264 w 8085221"/>
              <a:gd name="connsiteY52" fmla="*/ 360948 h 15135727"/>
              <a:gd name="connsiteX53" fmla="*/ 7628021 w 8085221"/>
              <a:gd name="connsiteY53" fmla="*/ 433137 h 15135727"/>
              <a:gd name="connsiteX54" fmla="*/ 7796464 w 8085221"/>
              <a:gd name="connsiteY54" fmla="*/ 649706 h 15135727"/>
              <a:gd name="connsiteX55" fmla="*/ 8085221 w 8085221"/>
              <a:gd name="connsiteY55" fmla="*/ 914400 h 15135727"/>
              <a:gd name="connsiteX56" fmla="*/ 7988969 w 8085221"/>
              <a:gd name="connsiteY56" fmla="*/ 1203158 h 15135727"/>
              <a:gd name="connsiteX57" fmla="*/ 7844590 w 8085221"/>
              <a:gd name="connsiteY57" fmla="*/ 1058779 h 15135727"/>
              <a:gd name="connsiteX58" fmla="*/ 7483642 w 8085221"/>
              <a:gd name="connsiteY58" fmla="*/ 1371600 h 15135727"/>
              <a:gd name="connsiteX59" fmla="*/ 7267074 w 8085221"/>
              <a:gd name="connsiteY59" fmla="*/ 1395664 h 15135727"/>
              <a:gd name="connsiteX60" fmla="*/ 7243011 w 8085221"/>
              <a:gd name="connsiteY60" fmla="*/ 1588169 h 15135727"/>
              <a:gd name="connsiteX61" fmla="*/ 6978316 w 8085221"/>
              <a:gd name="connsiteY61" fmla="*/ 1732548 h 15135727"/>
              <a:gd name="connsiteX62" fmla="*/ 6737685 w 8085221"/>
              <a:gd name="connsiteY62" fmla="*/ 2093495 h 15135727"/>
              <a:gd name="connsiteX63" fmla="*/ 6737685 w 8085221"/>
              <a:gd name="connsiteY63" fmla="*/ 2382253 h 15135727"/>
              <a:gd name="connsiteX64" fmla="*/ 6665495 w 8085221"/>
              <a:gd name="connsiteY64" fmla="*/ 2430379 h 15135727"/>
              <a:gd name="connsiteX65" fmla="*/ 6906127 w 8085221"/>
              <a:gd name="connsiteY65" fmla="*/ 2646948 h 15135727"/>
              <a:gd name="connsiteX66" fmla="*/ 6906127 w 8085221"/>
              <a:gd name="connsiteY66" fmla="*/ 2983832 h 15135727"/>
              <a:gd name="connsiteX67" fmla="*/ 6906127 w 8085221"/>
              <a:gd name="connsiteY67" fmla="*/ 3104148 h 15135727"/>
              <a:gd name="connsiteX68" fmla="*/ 6833937 w 8085221"/>
              <a:gd name="connsiteY68" fmla="*/ 3368842 h 15135727"/>
              <a:gd name="connsiteX69" fmla="*/ 6906127 w 8085221"/>
              <a:gd name="connsiteY69" fmla="*/ 3489158 h 15135727"/>
              <a:gd name="connsiteX70" fmla="*/ 6641432 w 8085221"/>
              <a:gd name="connsiteY70" fmla="*/ 3705727 h 15135727"/>
              <a:gd name="connsiteX71" fmla="*/ 6737685 w 8085221"/>
              <a:gd name="connsiteY71" fmla="*/ 3729790 h 15135727"/>
              <a:gd name="connsiteX72" fmla="*/ 6545179 w 8085221"/>
              <a:gd name="connsiteY72" fmla="*/ 3826042 h 15135727"/>
              <a:gd name="connsiteX73" fmla="*/ 6328611 w 8085221"/>
              <a:gd name="connsiteY73" fmla="*/ 3753853 h 15135727"/>
              <a:gd name="connsiteX74" fmla="*/ 6184232 w 8085221"/>
              <a:gd name="connsiteY74" fmla="*/ 3850106 h 15135727"/>
              <a:gd name="connsiteX75" fmla="*/ 6184232 w 8085221"/>
              <a:gd name="connsiteY75" fmla="*/ 3946358 h 15135727"/>
              <a:gd name="connsiteX76" fmla="*/ 6136106 w 8085221"/>
              <a:gd name="connsiteY76" fmla="*/ 4235116 h 15135727"/>
              <a:gd name="connsiteX77" fmla="*/ 5919537 w 8085221"/>
              <a:gd name="connsiteY77" fmla="*/ 4403558 h 15135727"/>
              <a:gd name="connsiteX78" fmla="*/ 5775158 w 8085221"/>
              <a:gd name="connsiteY78" fmla="*/ 4451685 h 15135727"/>
              <a:gd name="connsiteX79" fmla="*/ 5630779 w 8085221"/>
              <a:gd name="connsiteY79" fmla="*/ 4547937 h 15135727"/>
              <a:gd name="connsiteX80" fmla="*/ 5510464 w 8085221"/>
              <a:gd name="connsiteY80" fmla="*/ 4620127 h 15135727"/>
              <a:gd name="connsiteX81" fmla="*/ 5510464 w 8085221"/>
              <a:gd name="connsiteY81" fmla="*/ 4812632 h 15135727"/>
              <a:gd name="connsiteX82" fmla="*/ 5317958 w 8085221"/>
              <a:gd name="connsiteY82" fmla="*/ 4981074 h 15135727"/>
              <a:gd name="connsiteX83" fmla="*/ 5005137 w 8085221"/>
              <a:gd name="connsiteY83" fmla="*/ 5149516 h 15135727"/>
              <a:gd name="connsiteX84" fmla="*/ 4692316 w 8085221"/>
              <a:gd name="connsiteY84" fmla="*/ 5149516 h 15135727"/>
              <a:gd name="connsiteX85" fmla="*/ 4523874 w 8085221"/>
              <a:gd name="connsiteY85" fmla="*/ 5366085 h 15135727"/>
              <a:gd name="connsiteX86" fmla="*/ 4211053 w 8085221"/>
              <a:gd name="connsiteY86" fmla="*/ 5414211 h 15135727"/>
              <a:gd name="connsiteX87" fmla="*/ 4114800 w 8085221"/>
              <a:gd name="connsiteY87" fmla="*/ 5390148 h 15135727"/>
              <a:gd name="connsiteX88" fmla="*/ 4018548 w 8085221"/>
              <a:gd name="connsiteY88" fmla="*/ 5630779 h 15135727"/>
              <a:gd name="connsiteX89" fmla="*/ 4090737 w 8085221"/>
              <a:gd name="connsiteY89" fmla="*/ 5871411 h 15135727"/>
              <a:gd name="connsiteX90" fmla="*/ 4090737 w 8085221"/>
              <a:gd name="connsiteY90" fmla="*/ 6184232 h 15135727"/>
              <a:gd name="connsiteX91" fmla="*/ 4186990 w 8085221"/>
              <a:gd name="connsiteY91" fmla="*/ 6472990 h 15135727"/>
              <a:gd name="connsiteX92" fmla="*/ 4042611 w 8085221"/>
              <a:gd name="connsiteY92" fmla="*/ 6352674 h 15135727"/>
              <a:gd name="connsiteX93" fmla="*/ 3946358 w 8085221"/>
              <a:gd name="connsiteY93" fmla="*/ 6376737 h 15135727"/>
              <a:gd name="connsiteX94" fmla="*/ 4114800 w 8085221"/>
              <a:gd name="connsiteY94" fmla="*/ 6641432 h 15135727"/>
              <a:gd name="connsiteX95" fmla="*/ 4451685 w 8085221"/>
              <a:gd name="connsiteY95" fmla="*/ 6737685 h 15135727"/>
              <a:gd name="connsiteX96" fmla="*/ 4620127 w 8085221"/>
              <a:gd name="connsiteY96" fmla="*/ 6978316 h 15135727"/>
              <a:gd name="connsiteX97" fmla="*/ 4740442 w 8085221"/>
              <a:gd name="connsiteY97" fmla="*/ 7170821 h 15135727"/>
              <a:gd name="connsiteX98" fmla="*/ 5077327 w 8085221"/>
              <a:gd name="connsiteY98" fmla="*/ 7387390 h 15135727"/>
              <a:gd name="connsiteX99" fmla="*/ 5125453 w 8085221"/>
              <a:gd name="connsiteY99" fmla="*/ 7603958 h 15135727"/>
              <a:gd name="connsiteX100" fmla="*/ 5197642 w 8085221"/>
              <a:gd name="connsiteY100" fmla="*/ 7796464 h 15135727"/>
              <a:gd name="connsiteX101" fmla="*/ 5486400 w 8085221"/>
              <a:gd name="connsiteY101" fmla="*/ 7964906 h 15135727"/>
              <a:gd name="connsiteX102" fmla="*/ 5486400 w 8085221"/>
              <a:gd name="connsiteY102" fmla="*/ 8349916 h 15135727"/>
              <a:gd name="connsiteX103" fmla="*/ 5678906 w 8085221"/>
              <a:gd name="connsiteY103" fmla="*/ 8614611 h 15135727"/>
              <a:gd name="connsiteX104" fmla="*/ 5919537 w 8085221"/>
              <a:gd name="connsiteY104" fmla="*/ 9071811 h 15135727"/>
              <a:gd name="connsiteX105" fmla="*/ 6160169 w 8085221"/>
              <a:gd name="connsiteY105" fmla="*/ 9336506 h 15135727"/>
              <a:gd name="connsiteX106" fmla="*/ 6280485 w 8085221"/>
              <a:gd name="connsiteY106" fmla="*/ 9601200 h 15135727"/>
              <a:gd name="connsiteX107" fmla="*/ 6400800 w 8085221"/>
              <a:gd name="connsiteY107" fmla="*/ 9793706 h 15135727"/>
              <a:gd name="connsiteX108" fmla="*/ 6569242 w 8085221"/>
              <a:gd name="connsiteY108" fmla="*/ 10058400 h 15135727"/>
              <a:gd name="connsiteX109" fmla="*/ 6713621 w 8085221"/>
              <a:gd name="connsiteY109" fmla="*/ 10106527 h 15135727"/>
              <a:gd name="connsiteX110" fmla="*/ 6545179 w 8085221"/>
              <a:gd name="connsiteY110" fmla="*/ 10202779 h 15135727"/>
              <a:gd name="connsiteX111" fmla="*/ 6569242 w 8085221"/>
              <a:gd name="connsiteY111" fmla="*/ 10443411 h 15135727"/>
              <a:gd name="connsiteX112" fmla="*/ 6593306 w 8085221"/>
              <a:gd name="connsiteY112" fmla="*/ 10708106 h 15135727"/>
              <a:gd name="connsiteX113" fmla="*/ 6761748 w 8085221"/>
              <a:gd name="connsiteY113" fmla="*/ 10924674 h 15135727"/>
              <a:gd name="connsiteX114" fmla="*/ 6641432 w 8085221"/>
              <a:gd name="connsiteY114" fmla="*/ 11093116 h 15135727"/>
              <a:gd name="connsiteX115" fmla="*/ 6713621 w 8085221"/>
              <a:gd name="connsiteY115" fmla="*/ 11261558 h 15135727"/>
              <a:gd name="connsiteX116" fmla="*/ 6737685 w 8085221"/>
              <a:gd name="connsiteY116" fmla="*/ 11526253 h 15135727"/>
              <a:gd name="connsiteX117" fmla="*/ 6617369 w 8085221"/>
              <a:gd name="connsiteY117" fmla="*/ 11839074 h 15135727"/>
              <a:gd name="connsiteX118" fmla="*/ 6617369 w 8085221"/>
              <a:gd name="connsiteY118" fmla="*/ 12031579 h 15135727"/>
              <a:gd name="connsiteX119" fmla="*/ 6641432 w 8085221"/>
              <a:gd name="connsiteY119" fmla="*/ 12127832 h 15135727"/>
              <a:gd name="connsiteX120" fmla="*/ 6761748 w 8085221"/>
              <a:gd name="connsiteY120" fmla="*/ 12031579 h 15135727"/>
              <a:gd name="connsiteX121" fmla="*/ 6761748 w 8085221"/>
              <a:gd name="connsiteY121" fmla="*/ 12296274 h 15135727"/>
              <a:gd name="connsiteX122" fmla="*/ 6689558 w 8085221"/>
              <a:gd name="connsiteY122" fmla="*/ 12512842 h 15135727"/>
              <a:gd name="connsiteX123" fmla="*/ 6785811 w 8085221"/>
              <a:gd name="connsiteY123" fmla="*/ 12777537 h 15135727"/>
              <a:gd name="connsiteX124" fmla="*/ 6569242 w 8085221"/>
              <a:gd name="connsiteY124" fmla="*/ 12873790 h 15135727"/>
              <a:gd name="connsiteX125" fmla="*/ 6545179 w 8085221"/>
              <a:gd name="connsiteY125" fmla="*/ 13090358 h 15135727"/>
              <a:gd name="connsiteX126" fmla="*/ 6448927 w 8085221"/>
              <a:gd name="connsiteY126" fmla="*/ 13355053 h 15135727"/>
              <a:gd name="connsiteX127" fmla="*/ 6256421 w 8085221"/>
              <a:gd name="connsiteY127" fmla="*/ 13571621 h 15135727"/>
              <a:gd name="connsiteX128" fmla="*/ 6087979 w 8085221"/>
              <a:gd name="connsiteY128" fmla="*/ 13667874 h 15135727"/>
              <a:gd name="connsiteX129" fmla="*/ 5943600 w 8085221"/>
              <a:gd name="connsiteY129" fmla="*/ 13716000 h 15135727"/>
              <a:gd name="connsiteX130" fmla="*/ 5702969 w 8085221"/>
              <a:gd name="connsiteY130" fmla="*/ 13667874 h 15135727"/>
              <a:gd name="connsiteX131" fmla="*/ 5582653 w 8085221"/>
              <a:gd name="connsiteY131" fmla="*/ 13691937 h 15135727"/>
              <a:gd name="connsiteX132" fmla="*/ 5727032 w 8085221"/>
              <a:gd name="connsiteY132" fmla="*/ 13836316 h 15135727"/>
              <a:gd name="connsiteX133" fmla="*/ 5582653 w 8085221"/>
              <a:gd name="connsiteY133" fmla="*/ 14052885 h 15135727"/>
              <a:gd name="connsiteX134" fmla="*/ 5462337 w 8085221"/>
              <a:gd name="connsiteY134" fmla="*/ 14149137 h 15135727"/>
              <a:gd name="connsiteX135" fmla="*/ 5342021 w 8085221"/>
              <a:gd name="connsiteY135" fmla="*/ 14004758 h 15135727"/>
              <a:gd name="connsiteX136" fmla="*/ 5245769 w 8085221"/>
              <a:gd name="connsiteY136" fmla="*/ 14004758 h 15135727"/>
              <a:gd name="connsiteX137" fmla="*/ 5245769 w 8085221"/>
              <a:gd name="connsiteY137" fmla="*/ 13956632 h 15135727"/>
              <a:gd name="connsiteX138" fmla="*/ 5101390 w 8085221"/>
              <a:gd name="connsiteY138" fmla="*/ 13956632 h 15135727"/>
              <a:gd name="connsiteX139" fmla="*/ 4981074 w 8085221"/>
              <a:gd name="connsiteY139" fmla="*/ 13860379 h 15135727"/>
              <a:gd name="connsiteX140" fmla="*/ 4740442 w 8085221"/>
              <a:gd name="connsiteY140" fmla="*/ 13908506 h 15135727"/>
              <a:gd name="connsiteX141" fmla="*/ 4475748 w 8085221"/>
              <a:gd name="connsiteY141" fmla="*/ 13956632 h 15135727"/>
              <a:gd name="connsiteX142" fmla="*/ 4379495 w 8085221"/>
              <a:gd name="connsiteY142" fmla="*/ 14028821 h 15135727"/>
              <a:gd name="connsiteX143" fmla="*/ 4403558 w 8085221"/>
              <a:gd name="connsiteY143" fmla="*/ 14197264 h 15135727"/>
              <a:gd name="connsiteX144" fmla="*/ 4572000 w 8085221"/>
              <a:gd name="connsiteY144" fmla="*/ 14149137 h 15135727"/>
              <a:gd name="connsiteX145" fmla="*/ 4523874 w 8085221"/>
              <a:gd name="connsiteY145" fmla="*/ 14558211 h 15135727"/>
              <a:gd name="connsiteX146" fmla="*/ 4403558 w 8085221"/>
              <a:gd name="connsiteY146" fmla="*/ 14437895 h 15135727"/>
              <a:gd name="connsiteX147" fmla="*/ 4403558 w 8085221"/>
              <a:gd name="connsiteY147" fmla="*/ 14437895 h 15135727"/>
              <a:gd name="connsiteX148" fmla="*/ 4283242 w 8085221"/>
              <a:gd name="connsiteY148" fmla="*/ 14245390 h 15135727"/>
              <a:gd name="connsiteX149" fmla="*/ 4235116 w 8085221"/>
              <a:gd name="connsiteY149" fmla="*/ 14341642 h 15135727"/>
              <a:gd name="connsiteX150" fmla="*/ 4162927 w 8085221"/>
              <a:gd name="connsiteY150" fmla="*/ 14389769 h 15135727"/>
              <a:gd name="connsiteX151" fmla="*/ 4162927 w 8085221"/>
              <a:gd name="connsiteY151" fmla="*/ 14389769 h 15135727"/>
              <a:gd name="connsiteX152" fmla="*/ 3922295 w 8085221"/>
              <a:gd name="connsiteY152" fmla="*/ 14245390 h 15135727"/>
              <a:gd name="connsiteX153" fmla="*/ 3801979 w 8085221"/>
              <a:gd name="connsiteY153" fmla="*/ 14293516 h 15135727"/>
              <a:gd name="connsiteX154" fmla="*/ 3681664 w 8085221"/>
              <a:gd name="connsiteY154" fmla="*/ 14389769 h 15135727"/>
              <a:gd name="connsiteX155" fmla="*/ 3657600 w 8085221"/>
              <a:gd name="connsiteY155" fmla="*/ 14654464 h 15135727"/>
              <a:gd name="connsiteX156" fmla="*/ 3513221 w 8085221"/>
              <a:gd name="connsiteY156" fmla="*/ 14726653 h 15135727"/>
              <a:gd name="connsiteX157" fmla="*/ 3513221 w 8085221"/>
              <a:gd name="connsiteY157" fmla="*/ 14871032 h 15135727"/>
              <a:gd name="connsiteX158" fmla="*/ 3633537 w 8085221"/>
              <a:gd name="connsiteY158" fmla="*/ 14967285 h 15135727"/>
              <a:gd name="connsiteX159" fmla="*/ 3609474 w 8085221"/>
              <a:gd name="connsiteY159" fmla="*/ 15087600 h 15135727"/>
              <a:gd name="connsiteX160" fmla="*/ 3441032 w 8085221"/>
              <a:gd name="connsiteY160" fmla="*/ 15039474 h 15135727"/>
              <a:gd name="connsiteX161" fmla="*/ 3272590 w 8085221"/>
              <a:gd name="connsiteY161" fmla="*/ 15063537 h 15135727"/>
              <a:gd name="connsiteX162" fmla="*/ 3248527 w 8085221"/>
              <a:gd name="connsiteY162" fmla="*/ 14895095 h 15135727"/>
              <a:gd name="connsiteX163" fmla="*/ 3128211 w 8085221"/>
              <a:gd name="connsiteY163" fmla="*/ 14919158 h 15135727"/>
              <a:gd name="connsiteX164" fmla="*/ 2959769 w 8085221"/>
              <a:gd name="connsiteY164" fmla="*/ 15135727 h 15135727"/>
              <a:gd name="connsiteX165" fmla="*/ 2935706 w 8085221"/>
              <a:gd name="connsiteY165" fmla="*/ 14895095 h 15135727"/>
              <a:gd name="connsiteX166" fmla="*/ 2791327 w 8085221"/>
              <a:gd name="connsiteY166" fmla="*/ 14943221 h 15135727"/>
              <a:gd name="connsiteX167" fmla="*/ 2671011 w 8085221"/>
              <a:gd name="connsiteY167" fmla="*/ 15039474 h 15135727"/>
              <a:gd name="connsiteX168" fmla="*/ 2430379 w 8085221"/>
              <a:gd name="connsiteY168" fmla="*/ 15087600 h 15135727"/>
              <a:gd name="connsiteX169" fmla="*/ 2237874 w 8085221"/>
              <a:gd name="connsiteY169" fmla="*/ 15039474 h 15135727"/>
              <a:gd name="connsiteX170" fmla="*/ 2622885 w 8085221"/>
              <a:gd name="connsiteY170" fmla="*/ 14846969 h 15135727"/>
              <a:gd name="connsiteX171" fmla="*/ 2887579 w 8085221"/>
              <a:gd name="connsiteY171" fmla="*/ 14774779 h 15135727"/>
              <a:gd name="connsiteX172" fmla="*/ 2839453 w 8085221"/>
              <a:gd name="connsiteY172" fmla="*/ 14582274 h 15135727"/>
              <a:gd name="connsiteX173" fmla="*/ 2935706 w 8085221"/>
              <a:gd name="connsiteY173" fmla="*/ 14510085 h 15135727"/>
              <a:gd name="connsiteX174" fmla="*/ 2935706 w 8085221"/>
              <a:gd name="connsiteY174" fmla="*/ 14510085 h 15135727"/>
              <a:gd name="connsiteX175" fmla="*/ 3080085 w 8085221"/>
              <a:gd name="connsiteY175" fmla="*/ 14413832 h 15135727"/>
              <a:gd name="connsiteX176" fmla="*/ 3152274 w 8085221"/>
              <a:gd name="connsiteY176" fmla="*/ 14341642 h 15135727"/>
              <a:gd name="connsiteX177" fmla="*/ 3080085 w 8085221"/>
              <a:gd name="connsiteY177" fmla="*/ 14269453 h 15135727"/>
              <a:gd name="connsiteX178" fmla="*/ 3152274 w 8085221"/>
              <a:gd name="connsiteY178" fmla="*/ 14197264 h 15135727"/>
              <a:gd name="connsiteX179" fmla="*/ 3152274 w 8085221"/>
              <a:gd name="connsiteY179" fmla="*/ 14052885 h 15135727"/>
              <a:gd name="connsiteX180" fmla="*/ 3080085 w 8085221"/>
              <a:gd name="connsiteY180" fmla="*/ 13980695 h 15135727"/>
              <a:gd name="connsiteX181" fmla="*/ 3056021 w 8085221"/>
              <a:gd name="connsiteY181" fmla="*/ 14076948 h 15135727"/>
              <a:gd name="connsiteX182" fmla="*/ 2935706 w 8085221"/>
              <a:gd name="connsiteY182" fmla="*/ 14076948 h 15135727"/>
              <a:gd name="connsiteX183" fmla="*/ 2863516 w 8085221"/>
              <a:gd name="connsiteY183" fmla="*/ 14125074 h 15135727"/>
              <a:gd name="connsiteX184" fmla="*/ 2719137 w 8085221"/>
              <a:gd name="connsiteY184" fmla="*/ 14197264 h 15135727"/>
              <a:gd name="connsiteX185" fmla="*/ 2646948 w 8085221"/>
              <a:gd name="connsiteY185" fmla="*/ 14197264 h 15135727"/>
              <a:gd name="connsiteX186" fmla="*/ 2598821 w 8085221"/>
              <a:gd name="connsiteY186" fmla="*/ 14125074 h 15135727"/>
              <a:gd name="connsiteX187" fmla="*/ 2430379 w 8085221"/>
              <a:gd name="connsiteY187" fmla="*/ 13836316 h 15135727"/>
              <a:gd name="connsiteX188" fmla="*/ 2646948 w 8085221"/>
              <a:gd name="connsiteY188" fmla="*/ 13812253 h 15135727"/>
              <a:gd name="connsiteX189" fmla="*/ 2502569 w 8085221"/>
              <a:gd name="connsiteY189" fmla="*/ 13475369 h 15135727"/>
              <a:gd name="connsiteX190" fmla="*/ 2550695 w 8085221"/>
              <a:gd name="connsiteY190" fmla="*/ 13186611 h 15135727"/>
              <a:gd name="connsiteX191" fmla="*/ 2719137 w 8085221"/>
              <a:gd name="connsiteY191" fmla="*/ 13042232 h 15135727"/>
              <a:gd name="connsiteX192" fmla="*/ 2791327 w 8085221"/>
              <a:gd name="connsiteY192" fmla="*/ 12945979 h 15135727"/>
              <a:gd name="connsiteX193" fmla="*/ 3031958 w 8085221"/>
              <a:gd name="connsiteY193" fmla="*/ 13090358 h 15135727"/>
              <a:gd name="connsiteX194" fmla="*/ 3056021 w 8085221"/>
              <a:gd name="connsiteY194" fmla="*/ 12753474 h 15135727"/>
              <a:gd name="connsiteX195" fmla="*/ 2887579 w 8085221"/>
              <a:gd name="connsiteY195" fmla="*/ 12777537 h 15135727"/>
              <a:gd name="connsiteX196" fmla="*/ 2815390 w 8085221"/>
              <a:gd name="connsiteY196" fmla="*/ 12777537 h 15135727"/>
              <a:gd name="connsiteX197" fmla="*/ 3176337 w 8085221"/>
              <a:gd name="connsiteY197" fmla="*/ 12368464 h 15135727"/>
              <a:gd name="connsiteX198" fmla="*/ 3104148 w 8085221"/>
              <a:gd name="connsiteY198" fmla="*/ 12320337 h 15135727"/>
              <a:gd name="connsiteX199" fmla="*/ 3104148 w 8085221"/>
              <a:gd name="connsiteY199" fmla="*/ 12320337 h 15135727"/>
              <a:gd name="connsiteX200" fmla="*/ 3007895 w 8085221"/>
              <a:gd name="connsiteY200" fmla="*/ 12079706 h 15135727"/>
              <a:gd name="connsiteX201" fmla="*/ 2911642 w 8085221"/>
              <a:gd name="connsiteY201" fmla="*/ 11935327 h 15135727"/>
              <a:gd name="connsiteX202" fmla="*/ 2863516 w 8085221"/>
              <a:gd name="connsiteY202" fmla="*/ 11694695 h 15135727"/>
              <a:gd name="connsiteX203" fmla="*/ 2911642 w 8085221"/>
              <a:gd name="connsiteY203" fmla="*/ 11454064 h 15135727"/>
              <a:gd name="connsiteX204" fmla="*/ 3056021 w 8085221"/>
              <a:gd name="connsiteY204" fmla="*/ 11454064 h 15135727"/>
              <a:gd name="connsiteX205" fmla="*/ 2983832 w 8085221"/>
              <a:gd name="connsiteY205" fmla="*/ 11381874 h 15135727"/>
              <a:gd name="connsiteX206" fmla="*/ 3031958 w 8085221"/>
              <a:gd name="connsiteY206" fmla="*/ 11285621 h 15135727"/>
              <a:gd name="connsiteX207" fmla="*/ 3007895 w 8085221"/>
              <a:gd name="connsiteY207" fmla="*/ 11189369 h 15135727"/>
              <a:gd name="connsiteX208" fmla="*/ 2887579 w 8085221"/>
              <a:gd name="connsiteY208" fmla="*/ 11141242 h 15135727"/>
              <a:gd name="connsiteX209" fmla="*/ 2887579 w 8085221"/>
              <a:gd name="connsiteY209" fmla="*/ 10972800 h 15135727"/>
              <a:gd name="connsiteX210" fmla="*/ 2887579 w 8085221"/>
              <a:gd name="connsiteY210" fmla="*/ 10924674 h 15135727"/>
              <a:gd name="connsiteX211" fmla="*/ 2767264 w 8085221"/>
              <a:gd name="connsiteY211" fmla="*/ 11020927 h 15135727"/>
              <a:gd name="connsiteX212" fmla="*/ 2743200 w 8085221"/>
              <a:gd name="connsiteY212" fmla="*/ 10924674 h 15135727"/>
              <a:gd name="connsiteX213" fmla="*/ 2550695 w 8085221"/>
              <a:gd name="connsiteY213" fmla="*/ 11020927 h 15135727"/>
              <a:gd name="connsiteX214" fmla="*/ 2526632 w 8085221"/>
              <a:gd name="connsiteY214" fmla="*/ 11117179 h 15135727"/>
              <a:gd name="connsiteX215" fmla="*/ 2334127 w 8085221"/>
              <a:gd name="connsiteY215" fmla="*/ 10996864 h 15135727"/>
              <a:gd name="connsiteX216" fmla="*/ 2358190 w 8085221"/>
              <a:gd name="connsiteY216" fmla="*/ 10732169 h 15135727"/>
              <a:gd name="connsiteX217" fmla="*/ 2334127 w 8085221"/>
              <a:gd name="connsiteY217" fmla="*/ 10587790 h 15135727"/>
              <a:gd name="connsiteX218" fmla="*/ 2406316 w 8085221"/>
              <a:gd name="connsiteY218" fmla="*/ 10491537 h 15135727"/>
              <a:gd name="connsiteX219" fmla="*/ 2598821 w 8085221"/>
              <a:gd name="connsiteY219" fmla="*/ 10684042 h 15135727"/>
              <a:gd name="connsiteX220" fmla="*/ 2767264 w 8085221"/>
              <a:gd name="connsiteY220" fmla="*/ 10684042 h 15135727"/>
              <a:gd name="connsiteX221" fmla="*/ 2646948 w 8085221"/>
              <a:gd name="connsiteY221" fmla="*/ 10515600 h 15135727"/>
              <a:gd name="connsiteX222" fmla="*/ 2815390 w 8085221"/>
              <a:gd name="connsiteY222" fmla="*/ 10395285 h 15135727"/>
              <a:gd name="connsiteX223" fmla="*/ 3080085 w 8085221"/>
              <a:gd name="connsiteY223" fmla="*/ 10419348 h 15135727"/>
              <a:gd name="connsiteX224" fmla="*/ 3248527 w 8085221"/>
              <a:gd name="connsiteY224" fmla="*/ 10539664 h 15135727"/>
              <a:gd name="connsiteX225" fmla="*/ 3320716 w 8085221"/>
              <a:gd name="connsiteY225" fmla="*/ 10659979 h 15135727"/>
              <a:gd name="connsiteX226" fmla="*/ 3465095 w 8085221"/>
              <a:gd name="connsiteY226" fmla="*/ 10659979 h 15135727"/>
              <a:gd name="connsiteX227" fmla="*/ 3441032 w 8085221"/>
              <a:gd name="connsiteY227" fmla="*/ 10491537 h 15135727"/>
              <a:gd name="connsiteX228" fmla="*/ 3392906 w 8085221"/>
              <a:gd name="connsiteY228" fmla="*/ 10250906 h 15135727"/>
              <a:gd name="connsiteX229" fmla="*/ 3152274 w 8085221"/>
              <a:gd name="connsiteY229" fmla="*/ 10250906 h 15135727"/>
              <a:gd name="connsiteX230" fmla="*/ 3176337 w 8085221"/>
              <a:gd name="connsiteY230" fmla="*/ 10178716 h 15135727"/>
              <a:gd name="connsiteX231" fmla="*/ 3104148 w 8085221"/>
              <a:gd name="connsiteY231" fmla="*/ 10154653 h 15135727"/>
              <a:gd name="connsiteX232" fmla="*/ 3007895 w 8085221"/>
              <a:gd name="connsiteY232" fmla="*/ 9962148 h 15135727"/>
              <a:gd name="connsiteX233" fmla="*/ 3176337 w 8085221"/>
              <a:gd name="connsiteY233" fmla="*/ 9889958 h 15135727"/>
              <a:gd name="connsiteX234" fmla="*/ 2959769 w 8085221"/>
              <a:gd name="connsiteY234" fmla="*/ 9504948 h 15135727"/>
              <a:gd name="connsiteX235" fmla="*/ 2791327 w 8085221"/>
              <a:gd name="connsiteY235" fmla="*/ 9456821 h 15135727"/>
              <a:gd name="connsiteX236" fmla="*/ 2574758 w 8085221"/>
              <a:gd name="connsiteY236" fmla="*/ 9336506 h 15135727"/>
              <a:gd name="connsiteX237" fmla="*/ 2550695 w 8085221"/>
              <a:gd name="connsiteY237" fmla="*/ 9071811 h 15135727"/>
              <a:gd name="connsiteX238" fmla="*/ 2695074 w 8085221"/>
              <a:gd name="connsiteY238" fmla="*/ 8999621 h 15135727"/>
              <a:gd name="connsiteX239" fmla="*/ 2622885 w 8085221"/>
              <a:gd name="connsiteY239" fmla="*/ 8975558 h 15135727"/>
              <a:gd name="connsiteX240" fmla="*/ 2430379 w 8085221"/>
              <a:gd name="connsiteY240" fmla="*/ 8999621 h 15135727"/>
              <a:gd name="connsiteX241" fmla="*/ 2261937 w 8085221"/>
              <a:gd name="connsiteY241" fmla="*/ 9168064 h 15135727"/>
              <a:gd name="connsiteX242" fmla="*/ 2237874 w 8085221"/>
              <a:gd name="connsiteY242" fmla="*/ 8999621 h 15135727"/>
              <a:gd name="connsiteX243" fmla="*/ 2117558 w 8085221"/>
              <a:gd name="connsiteY243" fmla="*/ 8975558 h 15135727"/>
              <a:gd name="connsiteX244" fmla="*/ 2045369 w 8085221"/>
              <a:gd name="connsiteY244" fmla="*/ 8783053 h 15135727"/>
              <a:gd name="connsiteX245" fmla="*/ 1852864 w 8085221"/>
              <a:gd name="connsiteY245" fmla="*/ 8758990 h 15135727"/>
              <a:gd name="connsiteX246" fmla="*/ 1636295 w 8085221"/>
              <a:gd name="connsiteY246" fmla="*/ 8927432 h 15135727"/>
              <a:gd name="connsiteX247" fmla="*/ 1588169 w 8085221"/>
              <a:gd name="connsiteY247" fmla="*/ 9023685 h 15135727"/>
              <a:gd name="connsiteX248" fmla="*/ 1515979 w 8085221"/>
              <a:gd name="connsiteY248" fmla="*/ 8879306 h 15135727"/>
              <a:gd name="connsiteX249" fmla="*/ 1347537 w 8085221"/>
              <a:gd name="connsiteY249" fmla="*/ 8879306 h 15135727"/>
              <a:gd name="connsiteX250" fmla="*/ 1347537 w 8085221"/>
              <a:gd name="connsiteY250" fmla="*/ 8710864 h 15135727"/>
              <a:gd name="connsiteX251" fmla="*/ 1106906 w 8085221"/>
              <a:gd name="connsiteY251" fmla="*/ 8783053 h 15135727"/>
              <a:gd name="connsiteX252" fmla="*/ 890337 w 8085221"/>
              <a:gd name="connsiteY252" fmla="*/ 8686800 h 15135727"/>
              <a:gd name="connsiteX253" fmla="*/ 649706 w 8085221"/>
              <a:gd name="connsiteY253" fmla="*/ 8662737 h 15135727"/>
              <a:gd name="connsiteX254" fmla="*/ 385011 w 8085221"/>
              <a:gd name="connsiteY254" fmla="*/ 8566485 h 15135727"/>
              <a:gd name="connsiteX255" fmla="*/ 577516 w 8085221"/>
              <a:gd name="connsiteY255" fmla="*/ 8373979 h 15135727"/>
              <a:gd name="connsiteX256" fmla="*/ 794085 w 8085221"/>
              <a:gd name="connsiteY256" fmla="*/ 8301790 h 15135727"/>
              <a:gd name="connsiteX257" fmla="*/ 745958 w 8085221"/>
              <a:gd name="connsiteY257" fmla="*/ 8133348 h 15135727"/>
              <a:gd name="connsiteX258" fmla="*/ 818148 w 8085221"/>
              <a:gd name="connsiteY258" fmla="*/ 7820527 h 15135727"/>
              <a:gd name="connsiteX259" fmla="*/ 697832 w 8085221"/>
              <a:gd name="connsiteY259" fmla="*/ 7820527 h 15135727"/>
              <a:gd name="connsiteX260" fmla="*/ 625642 w 8085221"/>
              <a:gd name="connsiteY260" fmla="*/ 7916779 h 15135727"/>
              <a:gd name="connsiteX261" fmla="*/ 457200 w 8085221"/>
              <a:gd name="connsiteY261" fmla="*/ 7820527 h 15135727"/>
              <a:gd name="connsiteX262" fmla="*/ 529390 w 8085221"/>
              <a:gd name="connsiteY262" fmla="*/ 7700211 h 15135727"/>
              <a:gd name="connsiteX263" fmla="*/ 938464 w 8085221"/>
              <a:gd name="connsiteY263" fmla="*/ 7676148 h 15135727"/>
              <a:gd name="connsiteX264" fmla="*/ 1058779 w 8085221"/>
              <a:gd name="connsiteY264" fmla="*/ 7459579 h 15135727"/>
              <a:gd name="connsiteX265" fmla="*/ 1203158 w 8085221"/>
              <a:gd name="connsiteY265" fmla="*/ 7603958 h 15135727"/>
              <a:gd name="connsiteX266" fmla="*/ 1299411 w 8085221"/>
              <a:gd name="connsiteY266" fmla="*/ 7555832 h 15135727"/>
              <a:gd name="connsiteX267" fmla="*/ 1443790 w 8085221"/>
              <a:gd name="connsiteY267" fmla="*/ 7507706 h 15135727"/>
              <a:gd name="connsiteX268" fmla="*/ 1684421 w 8085221"/>
              <a:gd name="connsiteY268" fmla="*/ 7603958 h 15135727"/>
              <a:gd name="connsiteX269" fmla="*/ 1684421 w 8085221"/>
              <a:gd name="connsiteY269" fmla="*/ 7603958 h 15135727"/>
              <a:gd name="connsiteX270" fmla="*/ 1540042 w 8085221"/>
              <a:gd name="connsiteY270" fmla="*/ 7363327 h 15135727"/>
              <a:gd name="connsiteX271" fmla="*/ 1299411 w 8085221"/>
              <a:gd name="connsiteY271" fmla="*/ 7315200 h 15135727"/>
              <a:gd name="connsiteX272" fmla="*/ 1130969 w 8085221"/>
              <a:gd name="connsiteY272" fmla="*/ 7339264 h 15135727"/>
              <a:gd name="connsiteX273" fmla="*/ 1034716 w 8085221"/>
              <a:gd name="connsiteY273" fmla="*/ 7315200 h 15135727"/>
              <a:gd name="connsiteX274" fmla="*/ 1155032 w 8085221"/>
              <a:gd name="connsiteY274" fmla="*/ 7050506 h 15135727"/>
              <a:gd name="connsiteX275" fmla="*/ 1155032 w 8085221"/>
              <a:gd name="connsiteY275" fmla="*/ 6930190 h 15135727"/>
              <a:gd name="connsiteX276" fmla="*/ 1155032 w 8085221"/>
              <a:gd name="connsiteY276" fmla="*/ 6761748 h 15135727"/>
              <a:gd name="connsiteX277" fmla="*/ 1203158 w 8085221"/>
              <a:gd name="connsiteY277" fmla="*/ 6617369 h 15135727"/>
              <a:gd name="connsiteX278" fmla="*/ 1371600 w 8085221"/>
              <a:gd name="connsiteY278" fmla="*/ 6472990 h 15135727"/>
              <a:gd name="connsiteX279" fmla="*/ 1443790 w 8085221"/>
              <a:gd name="connsiteY279" fmla="*/ 6328611 h 15135727"/>
              <a:gd name="connsiteX280" fmla="*/ 1419727 w 8085221"/>
              <a:gd name="connsiteY280" fmla="*/ 6208295 h 15135727"/>
              <a:gd name="connsiteX281" fmla="*/ 1275348 w 8085221"/>
              <a:gd name="connsiteY281" fmla="*/ 6304548 h 15135727"/>
              <a:gd name="connsiteX282" fmla="*/ 1323474 w 8085221"/>
              <a:gd name="connsiteY282" fmla="*/ 6015790 h 15135727"/>
              <a:gd name="connsiteX283" fmla="*/ 1540042 w 8085221"/>
              <a:gd name="connsiteY283" fmla="*/ 5871411 h 15135727"/>
              <a:gd name="connsiteX284" fmla="*/ 1540042 w 8085221"/>
              <a:gd name="connsiteY284" fmla="*/ 5751095 h 15135727"/>
              <a:gd name="connsiteX285" fmla="*/ 1395664 w 8085221"/>
              <a:gd name="connsiteY285" fmla="*/ 5799221 h 15135727"/>
              <a:gd name="connsiteX286" fmla="*/ 1179095 w 8085221"/>
              <a:gd name="connsiteY286" fmla="*/ 5799221 h 15135727"/>
              <a:gd name="connsiteX287" fmla="*/ 890337 w 8085221"/>
              <a:gd name="connsiteY287" fmla="*/ 5775158 h 15135727"/>
              <a:gd name="connsiteX288" fmla="*/ 697832 w 8085221"/>
              <a:gd name="connsiteY288" fmla="*/ 5606716 h 15135727"/>
              <a:gd name="connsiteX289" fmla="*/ 577516 w 8085221"/>
              <a:gd name="connsiteY289" fmla="*/ 5582653 h 15135727"/>
              <a:gd name="connsiteX290" fmla="*/ 697832 w 8085221"/>
              <a:gd name="connsiteY290" fmla="*/ 5775158 h 15135727"/>
              <a:gd name="connsiteX291" fmla="*/ 409074 w 8085221"/>
              <a:gd name="connsiteY291" fmla="*/ 5799221 h 15135727"/>
              <a:gd name="connsiteX292" fmla="*/ 168442 w 8085221"/>
              <a:gd name="connsiteY292" fmla="*/ 5702969 h 15135727"/>
              <a:gd name="connsiteX293" fmla="*/ 264695 w 8085221"/>
              <a:gd name="connsiteY293" fmla="*/ 5558590 h 15135727"/>
              <a:gd name="connsiteX294" fmla="*/ 144379 w 8085221"/>
              <a:gd name="connsiteY294" fmla="*/ 5510464 h 15135727"/>
              <a:gd name="connsiteX295" fmla="*/ 0 w 8085221"/>
              <a:gd name="connsiteY295" fmla="*/ 5462337 h 15135727"/>
              <a:gd name="connsiteX296" fmla="*/ 96253 w 8085221"/>
              <a:gd name="connsiteY296" fmla="*/ 5245769 h 15135727"/>
              <a:gd name="connsiteX0" fmla="*/ 96253 w 8085221"/>
              <a:gd name="connsiteY0" fmla="*/ 5245769 h 15135727"/>
              <a:gd name="connsiteX1" fmla="*/ 144379 w 8085221"/>
              <a:gd name="connsiteY1" fmla="*/ 4981074 h 15135727"/>
              <a:gd name="connsiteX2" fmla="*/ 178719 w 8085221"/>
              <a:gd name="connsiteY2" fmla="*/ 4834941 h 15135727"/>
              <a:gd name="connsiteX3" fmla="*/ 334378 w 8085221"/>
              <a:gd name="connsiteY3" fmla="*/ 4696828 h 15135727"/>
              <a:gd name="connsiteX4" fmla="*/ 553453 w 8085221"/>
              <a:gd name="connsiteY4" fmla="*/ 4692316 h 15135727"/>
              <a:gd name="connsiteX5" fmla="*/ 649706 w 8085221"/>
              <a:gd name="connsiteY5" fmla="*/ 4427621 h 15135727"/>
              <a:gd name="connsiteX6" fmla="*/ 805866 w 8085221"/>
              <a:gd name="connsiteY6" fmla="*/ 4425366 h 15135727"/>
              <a:gd name="connsiteX7" fmla="*/ 867026 w 8085221"/>
              <a:gd name="connsiteY7" fmla="*/ 4311817 h 15135727"/>
              <a:gd name="connsiteX8" fmla="*/ 1077328 w 8085221"/>
              <a:gd name="connsiteY8" fmla="*/ 4253916 h 15135727"/>
              <a:gd name="connsiteX9" fmla="*/ 1120191 w 8085221"/>
              <a:gd name="connsiteY9" fmla="*/ 4206291 h 15135727"/>
              <a:gd name="connsiteX10" fmla="*/ 1395664 w 8085221"/>
              <a:gd name="connsiteY10" fmla="*/ 4162927 h 15135727"/>
              <a:gd name="connsiteX11" fmla="*/ 1564106 w 8085221"/>
              <a:gd name="connsiteY11" fmla="*/ 3994485 h 15135727"/>
              <a:gd name="connsiteX12" fmla="*/ 1708485 w 8085221"/>
              <a:gd name="connsiteY12" fmla="*/ 3826042 h 15135727"/>
              <a:gd name="connsiteX13" fmla="*/ 1925053 w 8085221"/>
              <a:gd name="connsiteY13" fmla="*/ 3777916 h 15135727"/>
              <a:gd name="connsiteX14" fmla="*/ 2141621 w 8085221"/>
              <a:gd name="connsiteY14" fmla="*/ 3585411 h 15135727"/>
              <a:gd name="connsiteX15" fmla="*/ 2141621 w 8085221"/>
              <a:gd name="connsiteY15" fmla="*/ 3585411 h 15135727"/>
              <a:gd name="connsiteX16" fmla="*/ 2286000 w 8085221"/>
              <a:gd name="connsiteY16" fmla="*/ 3489158 h 15135727"/>
              <a:gd name="connsiteX17" fmla="*/ 2310064 w 8085221"/>
              <a:gd name="connsiteY17" fmla="*/ 3007895 h 15135727"/>
              <a:gd name="connsiteX18" fmla="*/ 2695074 w 8085221"/>
              <a:gd name="connsiteY18" fmla="*/ 2911642 h 15135727"/>
              <a:gd name="connsiteX19" fmla="*/ 2839453 w 8085221"/>
              <a:gd name="connsiteY19" fmla="*/ 2526632 h 15135727"/>
              <a:gd name="connsiteX20" fmla="*/ 3200400 w 8085221"/>
              <a:gd name="connsiteY20" fmla="*/ 2358190 h 15135727"/>
              <a:gd name="connsiteX21" fmla="*/ 3441032 w 8085221"/>
              <a:gd name="connsiteY21" fmla="*/ 2237874 h 15135727"/>
              <a:gd name="connsiteX22" fmla="*/ 3561348 w 8085221"/>
              <a:gd name="connsiteY22" fmla="*/ 2526632 h 15135727"/>
              <a:gd name="connsiteX23" fmla="*/ 3801979 w 8085221"/>
              <a:gd name="connsiteY23" fmla="*/ 2622885 h 15135727"/>
              <a:gd name="connsiteX24" fmla="*/ 3946358 w 8085221"/>
              <a:gd name="connsiteY24" fmla="*/ 2550695 h 15135727"/>
              <a:gd name="connsiteX25" fmla="*/ 4018548 w 8085221"/>
              <a:gd name="connsiteY25" fmla="*/ 2598821 h 15135727"/>
              <a:gd name="connsiteX26" fmla="*/ 4138864 w 8085221"/>
              <a:gd name="connsiteY26" fmla="*/ 2574758 h 15135727"/>
              <a:gd name="connsiteX27" fmla="*/ 4307306 w 8085221"/>
              <a:gd name="connsiteY27" fmla="*/ 2671011 h 15135727"/>
              <a:gd name="connsiteX28" fmla="*/ 4427621 w 8085221"/>
              <a:gd name="connsiteY28" fmla="*/ 2622885 h 15135727"/>
              <a:gd name="connsiteX29" fmla="*/ 4668253 w 8085221"/>
              <a:gd name="connsiteY29" fmla="*/ 2743200 h 15135727"/>
              <a:gd name="connsiteX30" fmla="*/ 4788569 w 8085221"/>
              <a:gd name="connsiteY30" fmla="*/ 2815390 h 15135727"/>
              <a:gd name="connsiteX31" fmla="*/ 4957011 w 8085221"/>
              <a:gd name="connsiteY31" fmla="*/ 2719137 h 15135727"/>
              <a:gd name="connsiteX32" fmla="*/ 4981074 w 8085221"/>
              <a:gd name="connsiteY32" fmla="*/ 2382253 h 15135727"/>
              <a:gd name="connsiteX33" fmla="*/ 4981074 w 8085221"/>
              <a:gd name="connsiteY33" fmla="*/ 2382253 h 15135727"/>
              <a:gd name="connsiteX34" fmla="*/ 4884821 w 8085221"/>
              <a:gd name="connsiteY34" fmla="*/ 2093495 h 15135727"/>
              <a:gd name="connsiteX35" fmla="*/ 4764506 w 8085221"/>
              <a:gd name="connsiteY35" fmla="*/ 1900990 h 15135727"/>
              <a:gd name="connsiteX36" fmla="*/ 4764506 w 8085221"/>
              <a:gd name="connsiteY36" fmla="*/ 1804737 h 15135727"/>
              <a:gd name="connsiteX37" fmla="*/ 4957011 w 8085221"/>
              <a:gd name="connsiteY37" fmla="*/ 1564106 h 15135727"/>
              <a:gd name="connsiteX38" fmla="*/ 5221706 w 8085221"/>
              <a:gd name="connsiteY38" fmla="*/ 1588169 h 15135727"/>
              <a:gd name="connsiteX39" fmla="*/ 5486400 w 8085221"/>
              <a:gd name="connsiteY39" fmla="*/ 1684421 h 15135727"/>
              <a:gd name="connsiteX40" fmla="*/ 5799221 w 8085221"/>
              <a:gd name="connsiteY40" fmla="*/ 1684421 h 15135727"/>
              <a:gd name="connsiteX41" fmla="*/ 5871411 w 8085221"/>
              <a:gd name="connsiteY41" fmla="*/ 1443790 h 15135727"/>
              <a:gd name="connsiteX42" fmla="*/ 6087979 w 8085221"/>
              <a:gd name="connsiteY42" fmla="*/ 1395664 h 15135727"/>
              <a:gd name="connsiteX43" fmla="*/ 6087979 w 8085221"/>
              <a:gd name="connsiteY43" fmla="*/ 1082842 h 15135727"/>
              <a:gd name="connsiteX44" fmla="*/ 6424864 w 8085221"/>
              <a:gd name="connsiteY44" fmla="*/ 1058779 h 15135727"/>
              <a:gd name="connsiteX45" fmla="*/ 6665495 w 8085221"/>
              <a:gd name="connsiteY45" fmla="*/ 721895 h 15135727"/>
              <a:gd name="connsiteX46" fmla="*/ 6761748 w 8085221"/>
              <a:gd name="connsiteY46" fmla="*/ 649706 h 15135727"/>
              <a:gd name="connsiteX47" fmla="*/ 6737685 w 8085221"/>
              <a:gd name="connsiteY47" fmla="*/ 505327 h 15135727"/>
              <a:gd name="connsiteX48" fmla="*/ 6858000 w 8085221"/>
              <a:gd name="connsiteY48" fmla="*/ 360948 h 15135727"/>
              <a:gd name="connsiteX49" fmla="*/ 6761748 w 8085221"/>
              <a:gd name="connsiteY49" fmla="*/ 120316 h 15135727"/>
              <a:gd name="connsiteX50" fmla="*/ 7194885 w 8085221"/>
              <a:gd name="connsiteY50" fmla="*/ 0 h 15135727"/>
              <a:gd name="connsiteX51" fmla="*/ 7267074 w 8085221"/>
              <a:gd name="connsiteY51" fmla="*/ 120316 h 15135727"/>
              <a:gd name="connsiteX52" fmla="*/ 7267074 w 8085221"/>
              <a:gd name="connsiteY52" fmla="*/ 120316 h 15135727"/>
              <a:gd name="connsiteX53" fmla="*/ 7339264 w 8085221"/>
              <a:gd name="connsiteY53" fmla="*/ 360948 h 15135727"/>
              <a:gd name="connsiteX54" fmla="*/ 7628021 w 8085221"/>
              <a:gd name="connsiteY54" fmla="*/ 433137 h 15135727"/>
              <a:gd name="connsiteX55" fmla="*/ 7796464 w 8085221"/>
              <a:gd name="connsiteY55" fmla="*/ 649706 h 15135727"/>
              <a:gd name="connsiteX56" fmla="*/ 8085221 w 8085221"/>
              <a:gd name="connsiteY56" fmla="*/ 914400 h 15135727"/>
              <a:gd name="connsiteX57" fmla="*/ 7988969 w 8085221"/>
              <a:gd name="connsiteY57" fmla="*/ 1203158 h 15135727"/>
              <a:gd name="connsiteX58" fmla="*/ 7844590 w 8085221"/>
              <a:gd name="connsiteY58" fmla="*/ 1058779 h 15135727"/>
              <a:gd name="connsiteX59" fmla="*/ 7483642 w 8085221"/>
              <a:gd name="connsiteY59" fmla="*/ 1371600 h 15135727"/>
              <a:gd name="connsiteX60" fmla="*/ 7267074 w 8085221"/>
              <a:gd name="connsiteY60" fmla="*/ 1395664 h 15135727"/>
              <a:gd name="connsiteX61" fmla="*/ 7243011 w 8085221"/>
              <a:gd name="connsiteY61" fmla="*/ 1588169 h 15135727"/>
              <a:gd name="connsiteX62" fmla="*/ 6978316 w 8085221"/>
              <a:gd name="connsiteY62" fmla="*/ 1732548 h 15135727"/>
              <a:gd name="connsiteX63" fmla="*/ 6737685 w 8085221"/>
              <a:gd name="connsiteY63" fmla="*/ 2093495 h 15135727"/>
              <a:gd name="connsiteX64" fmla="*/ 6737685 w 8085221"/>
              <a:gd name="connsiteY64" fmla="*/ 2382253 h 15135727"/>
              <a:gd name="connsiteX65" fmla="*/ 6665495 w 8085221"/>
              <a:gd name="connsiteY65" fmla="*/ 2430379 h 15135727"/>
              <a:gd name="connsiteX66" fmla="*/ 6906127 w 8085221"/>
              <a:gd name="connsiteY66" fmla="*/ 2646948 h 15135727"/>
              <a:gd name="connsiteX67" fmla="*/ 6906127 w 8085221"/>
              <a:gd name="connsiteY67" fmla="*/ 2983832 h 15135727"/>
              <a:gd name="connsiteX68" fmla="*/ 6906127 w 8085221"/>
              <a:gd name="connsiteY68" fmla="*/ 3104148 h 15135727"/>
              <a:gd name="connsiteX69" fmla="*/ 6833937 w 8085221"/>
              <a:gd name="connsiteY69" fmla="*/ 3368842 h 15135727"/>
              <a:gd name="connsiteX70" fmla="*/ 6906127 w 8085221"/>
              <a:gd name="connsiteY70" fmla="*/ 3489158 h 15135727"/>
              <a:gd name="connsiteX71" fmla="*/ 6641432 w 8085221"/>
              <a:gd name="connsiteY71" fmla="*/ 3705727 h 15135727"/>
              <a:gd name="connsiteX72" fmla="*/ 6737685 w 8085221"/>
              <a:gd name="connsiteY72" fmla="*/ 3729790 h 15135727"/>
              <a:gd name="connsiteX73" fmla="*/ 6545179 w 8085221"/>
              <a:gd name="connsiteY73" fmla="*/ 3826042 h 15135727"/>
              <a:gd name="connsiteX74" fmla="*/ 6328611 w 8085221"/>
              <a:gd name="connsiteY74" fmla="*/ 3753853 h 15135727"/>
              <a:gd name="connsiteX75" fmla="*/ 6184232 w 8085221"/>
              <a:gd name="connsiteY75" fmla="*/ 3850106 h 15135727"/>
              <a:gd name="connsiteX76" fmla="*/ 6184232 w 8085221"/>
              <a:gd name="connsiteY76" fmla="*/ 3946358 h 15135727"/>
              <a:gd name="connsiteX77" fmla="*/ 6136106 w 8085221"/>
              <a:gd name="connsiteY77" fmla="*/ 4235116 h 15135727"/>
              <a:gd name="connsiteX78" fmla="*/ 5919537 w 8085221"/>
              <a:gd name="connsiteY78" fmla="*/ 4403558 h 15135727"/>
              <a:gd name="connsiteX79" fmla="*/ 5775158 w 8085221"/>
              <a:gd name="connsiteY79" fmla="*/ 4451685 h 15135727"/>
              <a:gd name="connsiteX80" fmla="*/ 5630779 w 8085221"/>
              <a:gd name="connsiteY80" fmla="*/ 4547937 h 15135727"/>
              <a:gd name="connsiteX81" fmla="*/ 5510464 w 8085221"/>
              <a:gd name="connsiteY81" fmla="*/ 4620127 h 15135727"/>
              <a:gd name="connsiteX82" fmla="*/ 5510464 w 8085221"/>
              <a:gd name="connsiteY82" fmla="*/ 4812632 h 15135727"/>
              <a:gd name="connsiteX83" fmla="*/ 5317958 w 8085221"/>
              <a:gd name="connsiteY83" fmla="*/ 4981074 h 15135727"/>
              <a:gd name="connsiteX84" fmla="*/ 5005137 w 8085221"/>
              <a:gd name="connsiteY84" fmla="*/ 5149516 h 15135727"/>
              <a:gd name="connsiteX85" fmla="*/ 4692316 w 8085221"/>
              <a:gd name="connsiteY85" fmla="*/ 5149516 h 15135727"/>
              <a:gd name="connsiteX86" fmla="*/ 4523874 w 8085221"/>
              <a:gd name="connsiteY86" fmla="*/ 5366085 h 15135727"/>
              <a:gd name="connsiteX87" fmla="*/ 4211053 w 8085221"/>
              <a:gd name="connsiteY87" fmla="*/ 5414211 h 15135727"/>
              <a:gd name="connsiteX88" fmla="*/ 4114800 w 8085221"/>
              <a:gd name="connsiteY88" fmla="*/ 5390148 h 15135727"/>
              <a:gd name="connsiteX89" fmla="*/ 4018548 w 8085221"/>
              <a:gd name="connsiteY89" fmla="*/ 5630779 h 15135727"/>
              <a:gd name="connsiteX90" fmla="*/ 4090737 w 8085221"/>
              <a:gd name="connsiteY90" fmla="*/ 5871411 h 15135727"/>
              <a:gd name="connsiteX91" fmla="*/ 4090737 w 8085221"/>
              <a:gd name="connsiteY91" fmla="*/ 6184232 h 15135727"/>
              <a:gd name="connsiteX92" fmla="*/ 4186990 w 8085221"/>
              <a:gd name="connsiteY92" fmla="*/ 6472990 h 15135727"/>
              <a:gd name="connsiteX93" fmla="*/ 4042611 w 8085221"/>
              <a:gd name="connsiteY93" fmla="*/ 6352674 h 15135727"/>
              <a:gd name="connsiteX94" fmla="*/ 3946358 w 8085221"/>
              <a:gd name="connsiteY94" fmla="*/ 6376737 h 15135727"/>
              <a:gd name="connsiteX95" fmla="*/ 4114800 w 8085221"/>
              <a:gd name="connsiteY95" fmla="*/ 6641432 h 15135727"/>
              <a:gd name="connsiteX96" fmla="*/ 4451685 w 8085221"/>
              <a:gd name="connsiteY96" fmla="*/ 6737685 h 15135727"/>
              <a:gd name="connsiteX97" fmla="*/ 4620127 w 8085221"/>
              <a:gd name="connsiteY97" fmla="*/ 6978316 h 15135727"/>
              <a:gd name="connsiteX98" fmla="*/ 4740442 w 8085221"/>
              <a:gd name="connsiteY98" fmla="*/ 7170821 h 15135727"/>
              <a:gd name="connsiteX99" fmla="*/ 5077327 w 8085221"/>
              <a:gd name="connsiteY99" fmla="*/ 7387390 h 15135727"/>
              <a:gd name="connsiteX100" fmla="*/ 5125453 w 8085221"/>
              <a:gd name="connsiteY100" fmla="*/ 7603958 h 15135727"/>
              <a:gd name="connsiteX101" fmla="*/ 5197642 w 8085221"/>
              <a:gd name="connsiteY101" fmla="*/ 7796464 h 15135727"/>
              <a:gd name="connsiteX102" fmla="*/ 5486400 w 8085221"/>
              <a:gd name="connsiteY102" fmla="*/ 7964906 h 15135727"/>
              <a:gd name="connsiteX103" fmla="*/ 5486400 w 8085221"/>
              <a:gd name="connsiteY103" fmla="*/ 8349916 h 15135727"/>
              <a:gd name="connsiteX104" fmla="*/ 5678906 w 8085221"/>
              <a:gd name="connsiteY104" fmla="*/ 8614611 h 15135727"/>
              <a:gd name="connsiteX105" fmla="*/ 5919537 w 8085221"/>
              <a:gd name="connsiteY105" fmla="*/ 9071811 h 15135727"/>
              <a:gd name="connsiteX106" fmla="*/ 6160169 w 8085221"/>
              <a:gd name="connsiteY106" fmla="*/ 9336506 h 15135727"/>
              <a:gd name="connsiteX107" fmla="*/ 6280485 w 8085221"/>
              <a:gd name="connsiteY107" fmla="*/ 9601200 h 15135727"/>
              <a:gd name="connsiteX108" fmla="*/ 6400800 w 8085221"/>
              <a:gd name="connsiteY108" fmla="*/ 9793706 h 15135727"/>
              <a:gd name="connsiteX109" fmla="*/ 6569242 w 8085221"/>
              <a:gd name="connsiteY109" fmla="*/ 10058400 h 15135727"/>
              <a:gd name="connsiteX110" fmla="*/ 6713621 w 8085221"/>
              <a:gd name="connsiteY110" fmla="*/ 10106527 h 15135727"/>
              <a:gd name="connsiteX111" fmla="*/ 6545179 w 8085221"/>
              <a:gd name="connsiteY111" fmla="*/ 10202779 h 15135727"/>
              <a:gd name="connsiteX112" fmla="*/ 6569242 w 8085221"/>
              <a:gd name="connsiteY112" fmla="*/ 10443411 h 15135727"/>
              <a:gd name="connsiteX113" fmla="*/ 6593306 w 8085221"/>
              <a:gd name="connsiteY113" fmla="*/ 10708106 h 15135727"/>
              <a:gd name="connsiteX114" fmla="*/ 6761748 w 8085221"/>
              <a:gd name="connsiteY114" fmla="*/ 10924674 h 15135727"/>
              <a:gd name="connsiteX115" fmla="*/ 6641432 w 8085221"/>
              <a:gd name="connsiteY115" fmla="*/ 11093116 h 15135727"/>
              <a:gd name="connsiteX116" fmla="*/ 6713621 w 8085221"/>
              <a:gd name="connsiteY116" fmla="*/ 11261558 h 15135727"/>
              <a:gd name="connsiteX117" fmla="*/ 6737685 w 8085221"/>
              <a:gd name="connsiteY117" fmla="*/ 11526253 h 15135727"/>
              <a:gd name="connsiteX118" fmla="*/ 6617369 w 8085221"/>
              <a:gd name="connsiteY118" fmla="*/ 11839074 h 15135727"/>
              <a:gd name="connsiteX119" fmla="*/ 6617369 w 8085221"/>
              <a:gd name="connsiteY119" fmla="*/ 12031579 h 15135727"/>
              <a:gd name="connsiteX120" fmla="*/ 6641432 w 8085221"/>
              <a:gd name="connsiteY120" fmla="*/ 12127832 h 15135727"/>
              <a:gd name="connsiteX121" fmla="*/ 6761748 w 8085221"/>
              <a:gd name="connsiteY121" fmla="*/ 12031579 h 15135727"/>
              <a:gd name="connsiteX122" fmla="*/ 6761748 w 8085221"/>
              <a:gd name="connsiteY122" fmla="*/ 12296274 h 15135727"/>
              <a:gd name="connsiteX123" fmla="*/ 6689558 w 8085221"/>
              <a:gd name="connsiteY123" fmla="*/ 12512842 h 15135727"/>
              <a:gd name="connsiteX124" fmla="*/ 6785811 w 8085221"/>
              <a:gd name="connsiteY124" fmla="*/ 12777537 h 15135727"/>
              <a:gd name="connsiteX125" fmla="*/ 6569242 w 8085221"/>
              <a:gd name="connsiteY125" fmla="*/ 12873790 h 15135727"/>
              <a:gd name="connsiteX126" fmla="*/ 6545179 w 8085221"/>
              <a:gd name="connsiteY126" fmla="*/ 13090358 h 15135727"/>
              <a:gd name="connsiteX127" fmla="*/ 6448927 w 8085221"/>
              <a:gd name="connsiteY127" fmla="*/ 13355053 h 15135727"/>
              <a:gd name="connsiteX128" fmla="*/ 6256421 w 8085221"/>
              <a:gd name="connsiteY128" fmla="*/ 13571621 h 15135727"/>
              <a:gd name="connsiteX129" fmla="*/ 6087979 w 8085221"/>
              <a:gd name="connsiteY129" fmla="*/ 13667874 h 15135727"/>
              <a:gd name="connsiteX130" fmla="*/ 5943600 w 8085221"/>
              <a:gd name="connsiteY130" fmla="*/ 13716000 h 15135727"/>
              <a:gd name="connsiteX131" fmla="*/ 5702969 w 8085221"/>
              <a:gd name="connsiteY131" fmla="*/ 13667874 h 15135727"/>
              <a:gd name="connsiteX132" fmla="*/ 5582653 w 8085221"/>
              <a:gd name="connsiteY132" fmla="*/ 13691937 h 15135727"/>
              <a:gd name="connsiteX133" fmla="*/ 5727032 w 8085221"/>
              <a:gd name="connsiteY133" fmla="*/ 13836316 h 15135727"/>
              <a:gd name="connsiteX134" fmla="*/ 5582653 w 8085221"/>
              <a:gd name="connsiteY134" fmla="*/ 14052885 h 15135727"/>
              <a:gd name="connsiteX135" fmla="*/ 5462337 w 8085221"/>
              <a:gd name="connsiteY135" fmla="*/ 14149137 h 15135727"/>
              <a:gd name="connsiteX136" fmla="*/ 5342021 w 8085221"/>
              <a:gd name="connsiteY136" fmla="*/ 14004758 h 15135727"/>
              <a:gd name="connsiteX137" fmla="*/ 5245769 w 8085221"/>
              <a:gd name="connsiteY137" fmla="*/ 14004758 h 15135727"/>
              <a:gd name="connsiteX138" fmla="*/ 5245769 w 8085221"/>
              <a:gd name="connsiteY138" fmla="*/ 13956632 h 15135727"/>
              <a:gd name="connsiteX139" fmla="*/ 5101390 w 8085221"/>
              <a:gd name="connsiteY139" fmla="*/ 13956632 h 15135727"/>
              <a:gd name="connsiteX140" fmla="*/ 4981074 w 8085221"/>
              <a:gd name="connsiteY140" fmla="*/ 13860379 h 15135727"/>
              <a:gd name="connsiteX141" fmla="*/ 4740442 w 8085221"/>
              <a:gd name="connsiteY141" fmla="*/ 13908506 h 15135727"/>
              <a:gd name="connsiteX142" fmla="*/ 4475748 w 8085221"/>
              <a:gd name="connsiteY142" fmla="*/ 13956632 h 15135727"/>
              <a:gd name="connsiteX143" fmla="*/ 4379495 w 8085221"/>
              <a:gd name="connsiteY143" fmla="*/ 14028821 h 15135727"/>
              <a:gd name="connsiteX144" fmla="*/ 4403558 w 8085221"/>
              <a:gd name="connsiteY144" fmla="*/ 14197264 h 15135727"/>
              <a:gd name="connsiteX145" fmla="*/ 4572000 w 8085221"/>
              <a:gd name="connsiteY145" fmla="*/ 14149137 h 15135727"/>
              <a:gd name="connsiteX146" fmla="*/ 4523874 w 8085221"/>
              <a:gd name="connsiteY146" fmla="*/ 14558211 h 15135727"/>
              <a:gd name="connsiteX147" fmla="*/ 4403558 w 8085221"/>
              <a:gd name="connsiteY147" fmla="*/ 14437895 h 15135727"/>
              <a:gd name="connsiteX148" fmla="*/ 4403558 w 8085221"/>
              <a:gd name="connsiteY148" fmla="*/ 14437895 h 15135727"/>
              <a:gd name="connsiteX149" fmla="*/ 4283242 w 8085221"/>
              <a:gd name="connsiteY149" fmla="*/ 14245390 h 15135727"/>
              <a:gd name="connsiteX150" fmla="*/ 4235116 w 8085221"/>
              <a:gd name="connsiteY150" fmla="*/ 14341642 h 15135727"/>
              <a:gd name="connsiteX151" fmla="*/ 4162927 w 8085221"/>
              <a:gd name="connsiteY151" fmla="*/ 14389769 h 15135727"/>
              <a:gd name="connsiteX152" fmla="*/ 4162927 w 8085221"/>
              <a:gd name="connsiteY152" fmla="*/ 14389769 h 15135727"/>
              <a:gd name="connsiteX153" fmla="*/ 3922295 w 8085221"/>
              <a:gd name="connsiteY153" fmla="*/ 14245390 h 15135727"/>
              <a:gd name="connsiteX154" fmla="*/ 3801979 w 8085221"/>
              <a:gd name="connsiteY154" fmla="*/ 14293516 h 15135727"/>
              <a:gd name="connsiteX155" fmla="*/ 3681664 w 8085221"/>
              <a:gd name="connsiteY155" fmla="*/ 14389769 h 15135727"/>
              <a:gd name="connsiteX156" fmla="*/ 3657600 w 8085221"/>
              <a:gd name="connsiteY156" fmla="*/ 14654464 h 15135727"/>
              <a:gd name="connsiteX157" fmla="*/ 3513221 w 8085221"/>
              <a:gd name="connsiteY157" fmla="*/ 14726653 h 15135727"/>
              <a:gd name="connsiteX158" fmla="*/ 3513221 w 8085221"/>
              <a:gd name="connsiteY158" fmla="*/ 14871032 h 15135727"/>
              <a:gd name="connsiteX159" fmla="*/ 3633537 w 8085221"/>
              <a:gd name="connsiteY159" fmla="*/ 14967285 h 15135727"/>
              <a:gd name="connsiteX160" fmla="*/ 3609474 w 8085221"/>
              <a:gd name="connsiteY160" fmla="*/ 15087600 h 15135727"/>
              <a:gd name="connsiteX161" fmla="*/ 3441032 w 8085221"/>
              <a:gd name="connsiteY161" fmla="*/ 15039474 h 15135727"/>
              <a:gd name="connsiteX162" fmla="*/ 3272590 w 8085221"/>
              <a:gd name="connsiteY162" fmla="*/ 15063537 h 15135727"/>
              <a:gd name="connsiteX163" fmla="*/ 3248527 w 8085221"/>
              <a:gd name="connsiteY163" fmla="*/ 14895095 h 15135727"/>
              <a:gd name="connsiteX164" fmla="*/ 3128211 w 8085221"/>
              <a:gd name="connsiteY164" fmla="*/ 14919158 h 15135727"/>
              <a:gd name="connsiteX165" fmla="*/ 2959769 w 8085221"/>
              <a:gd name="connsiteY165" fmla="*/ 15135727 h 15135727"/>
              <a:gd name="connsiteX166" fmla="*/ 2935706 w 8085221"/>
              <a:gd name="connsiteY166" fmla="*/ 14895095 h 15135727"/>
              <a:gd name="connsiteX167" fmla="*/ 2791327 w 8085221"/>
              <a:gd name="connsiteY167" fmla="*/ 14943221 h 15135727"/>
              <a:gd name="connsiteX168" fmla="*/ 2671011 w 8085221"/>
              <a:gd name="connsiteY168" fmla="*/ 15039474 h 15135727"/>
              <a:gd name="connsiteX169" fmla="*/ 2430379 w 8085221"/>
              <a:gd name="connsiteY169" fmla="*/ 15087600 h 15135727"/>
              <a:gd name="connsiteX170" fmla="*/ 2237874 w 8085221"/>
              <a:gd name="connsiteY170" fmla="*/ 15039474 h 15135727"/>
              <a:gd name="connsiteX171" fmla="*/ 2622885 w 8085221"/>
              <a:gd name="connsiteY171" fmla="*/ 14846969 h 15135727"/>
              <a:gd name="connsiteX172" fmla="*/ 2887579 w 8085221"/>
              <a:gd name="connsiteY172" fmla="*/ 14774779 h 15135727"/>
              <a:gd name="connsiteX173" fmla="*/ 2839453 w 8085221"/>
              <a:gd name="connsiteY173" fmla="*/ 14582274 h 15135727"/>
              <a:gd name="connsiteX174" fmla="*/ 2935706 w 8085221"/>
              <a:gd name="connsiteY174" fmla="*/ 14510085 h 15135727"/>
              <a:gd name="connsiteX175" fmla="*/ 2935706 w 8085221"/>
              <a:gd name="connsiteY175" fmla="*/ 14510085 h 15135727"/>
              <a:gd name="connsiteX176" fmla="*/ 3080085 w 8085221"/>
              <a:gd name="connsiteY176" fmla="*/ 14413832 h 15135727"/>
              <a:gd name="connsiteX177" fmla="*/ 3152274 w 8085221"/>
              <a:gd name="connsiteY177" fmla="*/ 14341642 h 15135727"/>
              <a:gd name="connsiteX178" fmla="*/ 3080085 w 8085221"/>
              <a:gd name="connsiteY178" fmla="*/ 14269453 h 15135727"/>
              <a:gd name="connsiteX179" fmla="*/ 3152274 w 8085221"/>
              <a:gd name="connsiteY179" fmla="*/ 14197264 h 15135727"/>
              <a:gd name="connsiteX180" fmla="*/ 3152274 w 8085221"/>
              <a:gd name="connsiteY180" fmla="*/ 14052885 h 15135727"/>
              <a:gd name="connsiteX181" fmla="*/ 3080085 w 8085221"/>
              <a:gd name="connsiteY181" fmla="*/ 13980695 h 15135727"/>
              <a:gd name="connsiteX182" fmla="*/ 3056021 w 8085221"/>
              <a:gd name="connsiteY182" fmla="*/ 14076948 h 15135727"/>
              <a:gd name="connsiteX183" fmla="*/ 2935706 w 8085221"/>
              <a:gd name="connsiteY183" fmla="*/ 14076948 h 15135727"/>
              <a:gd name="connsiteX184" fmla="*/ 2863516 w 8085221"/>
              <a:gd name="connsiteY184" fmla="*/ 14125074 h 15135727"/>
              <a:gd name="connsiteX185" fmla="*/ 2719137 w 8085221"/>
              <a:gd name="connsiteY185" fmla="*/ 14197264 h 15135727"/>
              <a:gd name="connsiteX186" fmla="*/ 2646948 w 8085221"/>
              <a:gd name="connsiteY186" fmla="*/ 14197264 h 15135727"/>
              <a:gd name="connsiteX187" fmla="*/ 2598821 w 8085221"/>
              <a:gd name="connsiteY187" fmla="*/ 14125074 h 15135727"/>
              <a:gd name="connsiteX188" fmla="*/ 2430379 w 8085221"/>
              <a:gd name="connsiteY188" fmla="*/ 13836316 h 15135727"/>
              <a:gd name="connsiteX189" fmla="*/ 2646948 w 8085221"/>
              <a:gd name="connsiteY189" fmla="*/ 13812253 h 15135727"/>
              <a:gd name="connsiteX190" fmla="*/ 2502569 w 8085221"/>
              <a:gd name="connsiteY190" fmla="*/ 13475369 h 15135727"/>
              <a:gd name="connsiteX191" fmla="*/ 2550695 w 8085221"/>
              <a:gd name="connsiteY191" fmla="*/ 13186611 h 15135727"/>
              <a:gd name="connsiteX192" fmla="*/ 2719137 w 8085221"/>
              <a:gd name="connsiteY192" fmla="*/ 13042232 h 15135727"/>
              <a:gd name="connsiteX193" fmla="*/ 2791327 w 8085221"/>
              <a:gd name="connsiteY193" fmla="*/ 12945979 h 15135727"/>
              <a:gd name="connsiteX194" fmla="*/ 3031958 w 8085221"/>
              <a:gd name="connsiteY194" fmla="*/ 13090358 h 15135727"/>
              <a:gd name="connsiteX195" fmla="*/ 3056021 w 8085221"/>
              <a:gd name="connsiteY195" fmla="*/ 12753474 h 15135727"/>
              <a:gd name="connsiteX196" fmla="*/ 2887579 w 8085221"/>
              <a:gd name="connsiteY196" fmla="*/ 12777537 h 15135727"/>
              <a:gd name="connsiteX197" fmla="*/ 2815390 w 8085221"/>
              <a:gd name="connsiteY197" fmla="*/ 12777537 h 15135727"/>
              <a:gd name="connsiteX198" fmla="*/ 3176337 w 8085221"/>
              <a:gd name="connsiteY198" fmla="*/ 12368464 h 15135727"/>
              <a:gd name="connsiteX199" fmla="*/ 3104148 w 8085221"/>
              <a:gd name="connsiteY199" fmla="*/ 12320337 h 15135727"/>
              <a:gd name="connsiteX200" fmla="*/ 3104148 w 8085221"/>
              <a:gd name="connsiteY200" fmla="*/ 12320337 h 15135727"/>
              <a:gd name="connsiteX201" fmla="*/ 3007895 w 8085221"/>
              <a:gd name="connsiteY201" fmla="*/ 12079706 h 15135727"/>
              <a:gd name="connsiteX202" fmla="*/ 2911642 w 8085221"/>
              <a:gd name="connsiteY202" fmla="*/ 11935327 h 15135727"/>
              <a:gd name="connsiteX203" fmla="*/ 2863516 w 8085221"/>
              <a:gd name="connsiteY203" fmla="*/ 11694695 h 15135727"/>
              <a:gd name="connsiteX204" fmla="*/ 2911642 w 8085221"/>
              <a:gd name="connsiteY204" fmla="*/ 11454064 h 15135727"/>
              <a:gd name="connsiteX205" fmla="*/ 3056021 w 8085221"/>
              <a:gd name="connsiteY205" fmla="*/ 11454064 h 15135727"/>
              <a:gd name="connsiteX206" fmla="*/ 2983832 w 8085221"/>
              <a:gd name="connsiteY206" fmla="*/ 11381874 h 15135727"/>
              <a:gd name="connsiteX207" fmla="*/ 3031958 w 8085221"/>
              <a:gd name="connsiteY207" fmla="*/ 11285621 h 15135727"/>
              <a:gd name="connsiteX208" fmla="*/ 3007895 w 8085221"/>
              <a:gd name="connsiteY208" fmla="*/ 11189369 h 15135727"/>
              <a:gd name="connsiteX209" fmla="*/ 2887579 w 8085221"/>
              <a:gd name="connsiteY209" fmla="*/ 11141242 h 15135727"/>
              <a:gd name="connsiteX210" fmla="*/ 2887579 w 8085221"/>
              <a:gd name="connsiteY210" fmla="*/ 10972800 h 15135727"/>
              <a:gd name="connsiteX211" fmla="*/ 2887579 w 8085221"/>
              <a:gd name="connsiteY211" fmla="*/ 10924674 h 15135727"/>
              <a:gd name="connsiteX212" fmla="*/ 2767264 w 8085221"/>
              <a:gd name="connsiteY212" fmla="*/ 11020927 h 15135727"/>
              <a:gd name="connsiteX213" fmla="*/ 2743200 w 8085221"/>
              <a:gd name="connsiteY213" fmla="*/ 10924674 h 15135727"/>
              <a:gd name="connsiteX214" fmla="*/ 2550695 w 8085221"/>
              <a:gd name="connsiteY214" fmla="*/ 11020927 h 15135727"/>
              <a:gd name="connsiteX215" fmla="*/ 2526632 w 8085221"/>
              <a:gd name="connsiteY215" fmla="*/ 11117179 h 15135727"/>
              <a:gd name="connsiteX216" fmla="*/ 2334127 w 8085221"/>
              <a:gd name="connsiteY216" fmla="*/ 10996864 h 15135727"/>
              <a:gd name="connsiteX217" fmla="*/ 2358190 w 8085221"/>
              <a:gd name="connsiteY217" fmla="*/ 10732169 h 15135727"/>
              <a:gd name="connsiteX218" fmla="*/ 2334127 w 8085221"/>
              <a:gd name="connsiteY218" fmla="*/ 10587790 h 15135727"/>
              <a:gd name="connsiteX219" fmla="*/ 2406316 w 8085221"/>
              <a:gd name="connsiteY219" fmla="*/ 10491537 h 15135727"/>
              <a:gd name="connsiteX220" fmla="*/ 2598821 w 8085221"/>
              <a:gd name="connsiteY220" fmla="*/ 10684042 h 15135727"/>
              <a:gd name="connsiteX221" fmla="*/ 2767264 w 8085221"/>
              <a:gd name="connsiteY221" fmla="*/ 10684042 h 15135727"/>
              <a:gd name="connsiteX222" fmla="*/ 2646948 w 8085221"/>
              <a:gd name="connsiteY222" fmla="*/ 10515600 h 15135727"/>
              <a:gd name="connsiteX223" fmla="*/ 2815390 w 8085221"/>
              <a:gd name="connsiteY223" fmla="*/ 10395285 h 15135727"/>
              <a:gd name="connsiteX224" fmla="*/ 3080085 w 8085221"/>
              <a:gd name="connsiteY224" fmla="*/ 10419348 h 15135727"/>
              <a:gd name="connsiteX225" fmla="*/ 3248527 w 8085221"/>
              <a:gd name="connsiteY225" fmla="*/ 10539664 h 15135727"/>
              <a:gd name="connsiteX226" fmla="*/ 3320716 w 8085221"/>
              <a:gd name="connsiteY226" fmla="*/ 10659979 h 15135727"/>
              <a:gd name="connsiteX227" fmla="*/ 3465095 w 8085221"/>
              <a:gd name="connsiteY227" fmla="*/ 10659979 h 15135727"/>
              <a:gd name="connsiteX228" fmla="*/ 3441032 w 8085221"/>
              <a:gd name="connsiteY228" fmla="*/ 10491537 h 15135727"/>
              <a:gd name="connsiteX229" fmla="*/ 3392906 w 8085221"/>
              <a:gd name="connsiteY229" fmla="*/ 10250906 h 15135727"/>
              <a:gd name="connsiteX230" fmla="*/ 3152274 w 8085221"/>
              <a:gd name="connsiteY230" fmla="*/ 10250906 h 15135727"/>
              <a:gd name="connsiteX231" fmla="*/ 3176337 w 8085221"/>
              <a:gd name="connsiteY231" fmla="*/ 10178716 h 15135727"/>
              <a:gd name="connsiteX232" fmla="*/ 3104148 w 8085221"/>
              <a:gd name="connsiteY232" fmla="*/ 10154653 h 15135727"/>
              <a:gd name="connsiteX233" fmla="*/ 3007895 w 8085221"/>
              <a:gd name="connsiteY233" fmla="*/ 9962148 h 15135727"/>
              <a:gd name="connsiteX234" fmla="*/ 3176337 w 8085221"/>
              <a:gd name="connsiteY234" fmla="*/ 9889958 h 15135727"/>
              <a:gd name="connsiteX235" fmla="*/ 2959769 w 8085221"/>
              <a:gd name="connsiteY235" fmla="*/ 9504948 h 15135727"/>
              <a:gd name="connsiteX236" fmla="*/ 2791327 w 8085221"/>
              <a:gd name="connsiteY236" fmla="*/ 9456821 h 15135727"/>
              <a:gd name="connsiteX237" fmla="*/ 2574758 w 8085221"/>
              <a:gd name="connsiteY237" fmla="*/ 9336506 h 15135727"/>
              <a:gd name="connsiteX238" fmla="*/ 2550695 w 8085221"/>
              <a:gd name="connsiteY238" fmla="*/ 9071811 h 15135727"/>
              <a:gd name="connsiteX239" fmla="*/ 2695074 w 8085221"/>
              <a:gd name="connsiteY239" fmla="*/ 8999621 h 15135727"/>
              <a:gd name="connsiteX240" fmla="*/ 2622885 w 8085221"/>
              <a:gd name="connsiteY240" fmla="*/ 8975558 h 15135727"/>
              <a:gd name="connsiteX241" fmla="*/ 2430379 w 8085221"/>
              <a:gd name="connsiteY241" fmla="*/ 8999621 h 15135727"/>
              <a:gd name="connsiteX242" fmla="*/ 2261937 w 8085221"/>
              <a:gd name="connsiteY242" fmla="*/ 9168064 h 15135727"/>
              <a:gd name="connsiteX243" fmla="*/ 2237874 w 8085221"/>
              <a:gd name="connsiteY243" fmla="*/ 8999621 h 15135727"/>
              <a:gd name="connsiteX244" fmla="*/ 2117558 w 8085221"/>
              <a:gd name="connsiteY244" fmla="*/ 8975558 h 15135727"/>
              <a:gd name="connsiteX245" fmla="*/ 2045369 w 8085221"/>
              <a:gd name="connsiteY245" fmla="*/ 8783053 h 15135727"/>
              <a:gd name="connsiteX246" fmla="*/ 1852864 w 8085221"/>
              <a:gd name="connsiteY246" fmla="*/ 8758990 h 15135727"/>
              <a:gd name="connsiteX247" fmla="*/ 1636295 w 8085221"/>
              <a:gd name="connsiteY247" fmla="*/ 8927432 h 15135727"/>
              <a:gd name="connsiteX248" fmla="*/ 1588169 w 8085221"/>
              <a:gd name="connsiteY248" fmla="*/ 9023685 h 15135727"/>
              <a:gd name="connsiteX249" fmla="*/ 1515979 w 8085221"/>
              <a:gd name="connsiteY249" fmla="*/ 8879306 h 15135727"/>
              <a:gd name="connsiteX250" fmla="*/ 1347537 w 8085221"/>
              <a:gd name="connsiteY250" fmla="*/ 8879306 h 15135727"/>
              <a:gd name="connsiteX251" fmla="*/ 1347537 w 8085221"/>
              <a:gd name="connsiteY251" fmla="*/ 8710864 h 15135727"/>
              <a:gd name="connsiteX252" fmla="*/ 1106906 w 8085221"/>
              <a:gd name="connsiteY252" fmla="*/ 8783053 h 15135727"/>
              <a:gd name="connsiteX253" fmla="*/ 890337 w 8085221"/>
              <a:gd name="connsiteY253" fmla="*/ 8686800 h 15135727"/>
              <a:gd name="connsiteX254" fmla="*/ 649706 w 8085221"/>
              <a:gd name="connsiteY254" fmla="*/ 8662737 h 15135727"/>
              <a:gd name="connsiteX255" fmla="*/ 385011 w 8085221"/>
              <a:gd name="connsiteY255" fmla="*/ 8566485 h 15135727"/>
              <a:gd name="connsiteX256" fmla="*/ 577516 w 8085221"/>
              <a:gd name="connsiteY256" fmla="*/ 8373979 h 15135727"/>
              <a:gd name="connsiteX257" fmla="*/ 794085 w 8085221"/>
              <a:gd name="connsiteY257" fmla="*/ 8301790 h 15135727"/>
              <a:gd name="connsiteX258" fmla="*/ 745958 w 8085221"/>
              <a:gd name="connsiteY258" fmla="*/ 8133348 h 15135727"/>
              <a:gd name="connsiteX259" fmla="*/ 818148 w 8085221"/>
              <a:gd name="connsiteY259" fmla="*/ 7820527 h 15135727"/>
              <a:gd name="connsiteX260" fmla="*/ 697832 w 8085221"/>
              <a:gd name="connsiteY260" fmla="*/ 7820527 h 15135727"/>
              <a:gd name="connsiteX261" fmla="*/ 625642 w 8085221"/>
              <a:gd name="connsiteY261" fmla="*/ 7916779 h 15135727"/>
              <a:gd name="connsiteX262" fmla="*/ 457200 w 8085221"/>
              <a:gd name="connsiteY262" fmla="*/ 7820527 h 15135727"/>
              <a:gd name="connsiteX263" fmla="*/ 529390 w 8085221"/>
              <a:gd name="connsiteY263" fmla="*/ 7700211 h 15135727"/>
              <a:gd name="connsiteX264" fmla="*/ 938464 w 8085221"/>
              <a:gd name="connsiteY264" fmla="*/ 7676148 h 15135727"/>
              <a:gd name="connsiteX265" fmla="*/ 1058779 w 8085221"/>
              <a:gd name="connsiteY265" fmla="*/ 7459579 h 15135727"/>
              <a:gd name="connsiteX266" fmla="*/ 1203158 w 8085221"/>
              <a:gd name="connsiteY266" fmla="*/ 7603958 h 15135727"/>
              <a:gd name="connsiteX267" fmla="*/ 1299411 w 8085221"/>
              <a:gd name="connsiteY267" fmla="*/ 7555832 h 15135727"/>
              <a:gd name="connsiteX268" fmla="*/ 1443790 w 8085221"/>
              <a:gd name="connsiteY268" fmla="*/ 7507706 h 15135727"/>
              <a:gd name="connsiteX269" fmla="*/ 1684421 w 8085221"/>
              <a:gd name="connsiteY269" fmla="*/ 7603958 h 15135727"/>
              <a:gd name="connsiteX270" fmla="*/ 1684421 w 8085221"/>
              <a:gd name="connsiteY270" fmla="*/ 7603958 h 15135727"/>
              <a:gd name="connsiteX271" fmla="*/ 1540042 w 8085221"/>
              <a:gd name="connsiteY271" fmla="*/ 7363327 h 15135727"/>
              <a:gd name="connsiteX272" fmla="*/ 1299411 w 8085221"/>
              <a:gd name="connsiteY272" fmla="*/ 7315200 h 15135727"/>
              <a:gd name="connsiteX273" fmla="*/ 1130969 w 8085221"/>
              <a:gd name="connsiteY273" fmla="*/ 7339264 h 15135727"/>
              <a:gd name="connsiteX274" fmla="*/ 1034716 w 8085221"/>
              <a:gd name="connsiteY274" fmla="*/ 7315200 h 15135727"/>
              <a:gd name="connsiteX275" fmla="*/ 1155032 w 8085221"/>
              <a:gd name="connsiteY275" fmla="*/ 7050506 h 15135727"/>
              <a:gd name="connsiteX276" fmla="*/ 1155032 w 8085221"/>
              <a:gd name="connsiteY276" fmla="*/ 6930190 h 15135727"/>
              <a:gd name="connsiteX277" fmla="*/ 1155032 w 8085221"/>
              <a:gd name="connsiteY277" fmla="*/ 6761748 h 15135727"/>
              <a:gd name="connsiteX278" fmla="*/ 1203158 w 8085221"/>
              <a:gd name="connsiteY278" fmla="*/ 6617369 h 15135727"/>
              <a:gd name="connsiteX279" fmla="*/ 1371600 w 8085221"/>
              <a:gd name="connsiteY279" fmla="*/ 6472990 h 15135727"/>
              <a:gd name="connsiteX280" fmla="*/ 1443790 w 8085221"/>
              <a:gd name="connsiteY280" fmla="*/ 6328611 h 15135727"/>
              <a:gd name="connsiteX281" fmla="*/ 1419727 w 8085221"/>
              <a:gd name="connsiteY281" fmla="*/ 6208295 h 15135727"/>
              <a:gd name="connsiteX282" fmla="*/ 1275348 w 8085221"/>
              <a:gd name="connsiteY282" fmla="*/ 6304548 h 15135727"/>
              <a:gd name="connsiteX283" fmla="*/ 1323474 w 8085221"/>
              <a:gd name="connsiteY283" fmla="*/ 6015790 h 15135727"/>
              <a:gd name="connsiteX284" fmla="*/ 1540042 w 8085221"/>
              <a:gd name="connsiteY284" fmla="*/ 5871411 h 15135727"/>
              <a:gd name="connsiteX285" fmla="*/ 1540042 w 8085221"/>
              <a:gd name="connsiteY285" fmla="*/ 5751095 h 15135727"/>
              <a:gd name="connsiteX286" fmla="*/ 1395664 w 8085221"/>
              <a:gd name="connsiteY286" fmla="*/ 5799221 h 15135727"/>
              <a:gd name="connsiteX287" fmla="*/ 1179095 w 8085221"/>
              <a:gd name="connsiteY287" fmla="*/ 5799221 h 15135727"/>
              <a:gd name="connsiteX288" fmla="*/ 890337 w 8085221"/>
              <a:gd name="connsiteY288" fmla="*/ 5775158 h 15135727"/>
              <a:gd name="connsiteX289" fmla="*/ 697832 w 8085221"/>
              <a:gd name="connsiteY289" fmla="*/ 5606716 h 15135727"/>
              <a:gd name="connsiteX290" fmla="*/ 577516 w 8085221"/>
              <a:gd name="connsiteY290" fmla="*/ 5582653 h 15135727"/>
              <a:gd name="connsiteX291" fmla="*/ 697832 w 8085221"/>
              <a:gd name="connsiteY291" fmla="*/ 5775158 h 15135727"/>
              <a:gd name="connsiteX292" fmla="*/ 409074 w 8085221"/>
              <a:gd name="connsiteY292" fmla="*/ 5799221 h 15135727"/>
              <a:gd name="connsiteX293" fmla="*/ 168442 w 8085221"/>
              <a:gd name="connsiteY293" fmla="*/ 5702969 h 15135727"/>
              <a:gd name="connsiteX294" fmla="*/ 264695 w 8085221"/>
              <a:gd name="connsiteY294" fmla="*/ 5558590 h 15135727"/>
              <a:gd name="connsiteX295" fmla="*/ 144379 w 8085221"/>
              <a:gd name="connsiteY295" fmla="*/ 5510464 h 15135727"/>
              <a:gd name="connsiteX296" fmla="*/ 0 w 8085221"/>
              <a:gd name="connsiteY296" fmla="*/ 5462337 h 15135727"/>
              <a:gd name="connsiteX297" fmla="*/ 96253 w 8085221"/>
              <a:gd name="connsiteY297" fmla="*/ 5245769 h 15135727"/>
              <a:gd name="connsiteX0" fmla="*/ 96253 w 8085221"/>
              <a:gd name="connsiteY0" fmla="*/ 5245769 h 15135727"/>
              <a:gd name="connsiteX1" fmla="*/ 144379 w 8085221"/>
              <a:gd name="connsiteY1" fmla="*/ 4981074 h 15135727"/>
              <a:gd name="connsiteX2" fmla="*/ 178719 w 8085221"/>
              <a:gd name="connsiteY2" fmla="*/ 4834941 h 15135727"/>
              <a:gd name="connsiteX3" fmla="*/ 334378 w 8085221"/>
              <a:gd name="connsiteY3" fmla="*/ 4696828 h 15135727"/>
              <a:gd name="connsiteX4" fmla="*/ 553453 w 8085221"/>
              <a:gd name="connsiteY4" fmla="*/ 4692316 h 15135727"/>
              <a:gd name="connsiteX5" fmla="*/ 649706 w 8085221"/>
              <a:gd name="connsiteY5" fmla="*/ 4427621 h 15135727"/>
              <a:gd name="connsiteX6" fmla="*/ 805866 w 8085221"/>
              <a:gd name="connsiteY6" fmla="*/ 4425366 h 15135727"/>
              <a:gd name="connsiteX7" fmla="*/ 867026 w 8085221"/>
              <a:gd name="connsiteY7" fmla="*/ 4311817 h 15135727"/>
              <a:gd name="connsiteX8" fmla="*/ 1077328 w 8085221"/>
              <a:gd name="connsiteY8" fmla="*/ 4253916 h 15135727"/>
              <a:gd name="connsiteX9" fmla="*/ 1120191 w 8085221"/>
              <a:gd name="connsiteY9" fmla="*/ 4206291 h 15135727"/>
              <a:gd name="connsiteX10" fmla="*/ 1362326 w 8085221"/>
              <a:gd name="connsiteY10" fmla="*/ 4081965 h 15135727"/>
              <a:gd name="connsiteX11" fmla="*/ 1564106 w 8085221"/>
              <a:gd name="connsiteY11" fmla="*/ 3994485 h 15135727"/>
              <a:gd name="connsiteX12" fmla="*/ 1708485 w 8085221"/>
              <a:gd name="connsiteY12" fmla="*/ 3826042 h 15135727"/>
              <a:gd name="connsiteX13" fmla="*/ 1925053 w 8085221"/>
              <a:gd name="connsiteY13" fmla="*/ 3777916 h 15135727"/>
              <a:gd name="connsiteX14" fmla="*/ 2141621 w 8085221"/>
              <a:gd name="connsiteY14" fmla="*/ 3585411 h 15135727"/>
              <a:gd name="connsiteX15" fmla="*/ 2141621 w 8085221"/>
              <a:gd name="connsiteY15" fmla="*/ 3585411 h 15135727"/>
              <a:gd name="connsiteX16" fmla="*/ 2286000 w 8085221"/>
              <a:gd name="connsiteY16" fmla="*/ 3489158 h 15135727"/>
              <a:gd name="connsiteX17" fmla="*/ 2310064 w 8085221"/>
              <a:gd name="connsiteY17" fmla="*/ 3007895 h 15135727"/>
              <a:gd name="connsiteX18" fmla="*/ 2695074 w 8085221"/>
              <a:gd name="connsiteY18" fmla="*/ 2911642 h 15135727"/>
              <a:gd name="connsiteX19" fmla="*/ 2839453 w 8085221"/>
              <a:gd name="connsiteY19" fmla="*/ 2526632 h 15135727"/>
              <a:gd name="connsiteX20" fmla="*/ 3200400 w 8085221"/>
              <a:gd name="connsiteY20" fmla="*/ 2358190 h 15135727"/>
              <a:gd name="connsiteX21" fmla="*/ 3441032 w 8085221"/>
              <a:gd name="connsiteY21" fmla="*/ 2237874 h 15135727"/>
              <a:gd name="connsiteX22" fmla="*/ 3561348 w 8085221"/>
              <a:gd name="connsiteY22" fmla="*/ 2526632 h 15135727"/>
              <a:gd name="connsiteX23" fmla="*/ 3801979 w 8085221"/>
              <a:gd name="connsiteY23" fmla="*/ 2622885 h 15135727"/>
              <a:gd name="connsiteX24" fmla="*/ 3946358 w 8085221"/>
              <a:gd name="connsiteY24" fmla="*/ 2550695 h 15135727"/>
              <a:gd name="connsiteX25" fmla="*/ 4018548 w 8085221"/>
              <a:gd name="connsiteY25" fmla="*/ 2598821 h 15135727"/>
              <a:gd name="connsiteX26" fmla="*/ 4138864 w 8085221"/>
              <a:gd name="connsiteY26" fmla="*/ 2574758 h 15135727"/>
              <a:gd name="connsiteX27" fmla="*/ 4307306 w 8085221"/>
              <a:gd name="connsiteY27" fmla="*/ 2671011 h 15135727"/>
              <a:gd name="connsiteX28" fmla="*/ 4427621 w 8085221"/>
              <a:gd name="connsiteY28" fmla="*/ 2622885 h 15135727"/>
              <a:gd name="connsiteX29" fmla="*/ 4668253 w 8085221"/>
              <a:gd name="connsiteY29" fmla="*/ 2743200 h 15135727"/>
              <a:gd name="connsiteX30" fmla="*/ 4788569 w 8085221"/>
              <a:gd name="connsiteY30" fmla="*/ 2815390 h 15135727"/>
              <a:gd name="connsiteX31" fmla="*/ 4957011 w 8085221"/>
              <a:gd name="connsiteY31" fmla="*/ 2719137 h 15135727"/>
              <a:gd name="connsiteX32" fmla="*/ 4981074 w 8085221"/>
              <a:gd name="connsiteY32" fmla="*/ 2382253 h 15135727"/>
              <a:gd name="connsiteX33" fmla="*/ 4981074 w 8085221"/>
              <a:gd name="connsiteY33" fmla="*/ 2382253 h 15135727"/>
              <a:gd name="connsiteX34" fmla="*/ 4884821 w 8085221"/>
              <a:gd name="connsiteY34" fmla="*/ 2093495 h 15135727"/>
              <a:gd name="connsiteX35" fmla="*/ 4764506 w 8085221"/>
              <a:gd name="connsiteY35" fmla="*/ 1900990 h 15135727"/>
              <a:gd name="connsiteX36" fmla="*/ 4764506 w 8085221"/>
              <a:gd name="connsiteY36" fmla="*/ 1804737 h 15135727"/>
              <a:gd name="connsiteX37" fmla="*/ 4957011 w 8085221"/>
              <a:gd name="connsiteY37" fmla="*/ 1564106 h 15135727"/>
              <a:gd name="connsiteX38" fmla="*/ 5221706 w 8085221"/>
              <a:gd name="connsiteY38" fmla="*/ 1588169 h 15135727"/>
              <a:gd name="connsiteX39" fmla="*/ 5486400 w 8085221"/>
              <a:gd name="connsiteY39" fmla="*/ 1684421 h 15135727"/>
              <a:gd name="connsiteX40" fmla="*/ 5799221 w 8085221"/>
              <a:gd name="connsiteY40" fmla="*/ 1684421 h 15135727"/>
              <a:gd name="connsiteX41" fmla="*/ 5871411 w 8085221"/>
              <a:gd name="connsiteY41" fmla="*/ 1443790 h 15135727"/>
              <a:gd name="connsiteX42" fmla="*/ 6087979 w 8085221"/>
              <a:gd name="connsiteY42" fmla="*/ 1395664 h 15135727"/>
              <a:gd name="connsiteX43" fmla="*/ 6087979 w 8085221"/>
              <a:gd name="connsiteY43" fmla="*/ 1082842 h 15135727"/>
              <a:gd name="connsiteX44" fmla="*/ 6424864 w 8085221"/>
              <a:gd name="connsiteY44" fmla="*/ 1058779 h 15135727"/>
              <a:gd name="connsiteX45" fmla="*/ 6665495 w 8085221"/>
              <a:gd name="connsiteY45" fmla="*/ 721895 h 15135727"/>
              <a:gd name="connsiteX46" fmla="*/ 6761748 w 8085221"/>
              <a:gd name="connsiteY46" fmla="*/ 649706 h 15135727"/>
              <a:gd name="connsiteX47" fmla="*/ 6737685 w 8085221"/>
              <a:gd name="connsiteY47" fmla="*/ 505327 h 15135727"/>
              <a:gd name="connsiteX48" fmla="*/ 6858000 w 8085221"/>
              <a:gd name="connsiteY48" fmla="*/ 360948 h 15135727"/>
              <a:gd name="connsiteX49" fmla="*/ 6761748 w 8085221"/>
              <a:gd name="connsiteY49" fmla="*/ 120316 h 15135727"/>
              <a:gd name="connsiteX50" fmla="*/ 7194885 w 8085221"/>
              <a:gd name="connsiteY50" fmla="*/ 0 h 15135727"/>
              <a:gd name="connsiteX51" fmla="*/ 7267074 w 8085221"/>
              <a:gd name="connsiteY51" fmla="*/ 120316 h 15135727"/>
              <a:gd name="connsiteX52" fmla="*/ 7267074 w 8085221"/>
              <a:gd name="connsiteY52" fmla="*/ 120316 h 15135727"/>
              <a:gd name="connsiteX53" fmla="*/ 7339264 w 8085221"/>
              <a:gd name="connsiteY53" fmla="*/ 360948 h 15135727"/>
              <a:gd name="connsiteX54" fmla="*/ 7628021 w 8085221"/>
              <a:gd name="connsiteY54" fmla="*/ 433137 h 15135727"/>
              <a:gd name="connsiteX55" fmla="*/ 7796464 w 8085221"/>
              <a:gd name="connsiteY55" fmla="*/ 649706 h 15135727"/>
              <a:gd name="connsiteX56" fmla="*/ 8085221 w 8085221"/>
              <a:gd name="connsiteY56" fmla="*/ 914400 h 15135727"/>
              <a:gd name="connsiteX57" fmla="*/ 7988969 w 8085221"/>
              <a:gd name="connsiteY57" fmla="*/ 1203158 h 15135727"/>
              <a:gd name="connsiteX58" fmla="*/ 7844590 w 8085221"/>
              <a:gd name="connsiteY58" fmla="*/ 1058779 h 15135727"/>
              <a:gd name="connsiteX59" fmla="*/ 7483642 w 8085221"/>
              <a:gd name="connsiteY59" fmla="*/ 1371600 h 15135727"/>
              <a:gd name="connsiteX60" fmla="*/ 7267074 w 8085221"/>
              <a:gd name="connsiteY60" fmla="*/ 1395664 h 15135727"/>
              <a:gd name="connsiteX61" fmla="*/ 7243011 w 8085221"/>
              <a:gd name="connsiteY61" fmla="*/ 1588169 h 15135727"/>
              <a:gd name="connsiteX62" fmla="*/ 6978316 w 8085221"/>
              <a:gd name="connsiteY62" fmla="*/ 1732548 h 15135727"/>
              <a:gd name="connsiteX63" fmla="*/ 6737685 w 8085221"/>
              <a:gd name="connsiteY63" fmla="*/ 2093495 h 15135727"/>
              <a:gd name="connsiteX64" fmla="*/ 6737685 w 8085221"/>
              <a:gd name="connsiteY64" fmla="*/ 2382253 h 15135727"/>
              <a:gd name="connsiteX65" fmla="*/ 6665495 w 8085221"/>
              <a:gd name="connsiteY65" fmla="*/ 2430379 h 15135727"/>
              <a:gd name="connsiteX66" fmla="*/ 6906127 w 8085221"/>
              <a:gd name="connsiteY66" fmla="*/ 2646948 h 15135727"/>
              <a:gd name="connsiteX67" fmla="*/ 6906127 w 8085221"/>
              <a:gd name="connsiteY67" fmla="*/ 2983832 h 15135727"/>
              <a:gd name="connsiteX68" fmla="*/ 6906127 w 8085221"/>
              <a:gd name="connsiteY68" fmla="*/ 3104148 h 15135727"/>
              <a:gd name="connsiteX69" fmla="*/ 6833937 w 8085221"/>
              <a:gd name="connsiteY69" fmla="*/ 3368842 h 15135727"/>
              <a:gd name="connsiteX70" fmla="*/ 6906127 w 8085221"/>
              <a:gd name="connsiteY70" fmla="*/ 3489158 h 15135727"/>
              <a:gd name="connsiteX71" fmla="*/ 6641432 w 8085221"/>
              <a:gd name="connsiteY71" fmla="*/ 3705727 h 15135727"/>
              <a:gd name="connsiteX72" fmla="*/ 6737685 w 8085221"/>
              <a:gd name="connsiteY72" fmla="*/ 3729790 h 15135727"/>
              <a:gd name="connsiteX73" fmla="*/ 6545179 w 8085221"/>
              <a:gd name="connsiteY73" fmla="*/ 3826042 h 15135727"/>
              <a:gd name="connsiteX74" fmla="*/ 6328611 w 8085221"/>
              <a:gd name="connsiteY74" fmla="*/ 3753853 h 15135727"/>
              <a:gd name="connsiteX75" fmla="*/ 6184232 w 8085221"/>
              <a:gd name="connsiteY75" fmla="*/ 3850106 h 15135727"/>
              <a:gd name="connsiteX76" fmla="*/ 6184232 w 8085221"/>
              <a:gd name="connsiteY76" fmla="*/ 3946358 h 15135727"/>
              <a:gd name="connsiteX77" fmla="*/ 6136106 w 8085221"/>
              <a:gd name="connsiteY77" fmla="*/ 4235116 h 15135727"/>
              <a:gd name="connsiteX78" fmla="*/ 5919537 w 8085221"/>
              <a:gd name="connsiteY78" fmla="*/ 4403558 h 15135727"/>
              <a:gd name="connsiteX79" fmla="*/ 5775158 w 8085221"/>
              <a:gd name="connsiteY79" fmla="*/ 4451685 h 15135727"/>
              <a:gd name="connsiteX80" fmla="*/ 5630779 w 8085221"/>
              <a:gd name="connsiteY80" fmla="*/ 4547937 h 15135727"/>
              <a:gd name="connsiteX81" fmla="*/ 5510464 w 8085221"/>
              <a:gd name="connsiteY81" fmla="*/ 4620127 h 15135727"/>
              <a:gd name="connsiteX82" fmla="*/ 5510464 w 8085221"/>
              <a:gd name="connsiteY82" fmla="*/ 4812632 h 15135727"/>
              <a:gd name="connsiteX83" fmla="*/ 5317958 w 8085221"/>
              <a:gd name="connsiteY83" fmla="*/ 4981074 h 15135727"/>
              <a:gd name="connsiteX84" fmla="*/ 5005137 w 8085221"/>
              <a:gd name="connsiteY84" fmla="*/ 5149516 h 15135727"/>
              <a:gd name="connsiteX85" fmla="*/ 4692316 w 8085221"/>
              <a:gd name="connsiteY85" fmla="*/ 5149516 h 15135727"/>
              <a:gd name="connsiteX86" fmla="*/ 4523874 w 8085221"/>
              <a:gd name="connsiteY86" fmla="*/ 5366085 h 15135727"/>
              <a:gd name="connsiteX87" fmla="*/ 4211053 w 8085221"/>
              <a:gd name="connsiteY87" fmla="*/ 5414211 h 15135727"/>
              <a:gd name="connsiteX88" fmla="*/ 4114800 w 8085221"/>
              <a:gd name="connsiteY88" fmla="*/ 5390148 h 15135727"/>
              <a:gd name="connsiteX89" fmla="*/ 4018548 w 8085221"/>
              <a:gd name="connsiteY89" fmla="*/ 5630779 h 15135727"/>
              <a:gd name="connsiteX90" fmla="*/ 4090737 w 8085221"/>
              <a:gd name="connsiteY90" fmla="*/ 5871411 h 15135727"/>
              <a:gd name="connsiteX91" fmla="*/ 4090737 w 8085221"/>
              <a:gd name="connsiteY91" fmla="*/ 6184232 h 15135727"/>
              <a:gd name="connsiteX92" fmla="*/ 4186990 w 8085221"/>
              <a:gd name="connsiteY92" fmla="*/ 6472990 h 15135727"/>
              <a:gd name="connsiteX93" fmla="*/ 4042611 w 8085221"/>
              <a:gd name="connsiteY93" fmla="*/ 6352674 h 15135727"/>
              <a:gd name="connsiteX94" fmla="*/ 3946358 w 8085221"/>
              <a:gd name="connsiteY94" fmla="*/ 6376737 h 15135727"/>
              <a:gd name="connsiteX95" fmla="*/ 4114800 w 8085221"/>
              <a:gd name="connsiteY95" fmla="*/ 6641432 h 15135727"/>
              <a:gd name="connsiteX96" fmla="*/ 4451685 w 8085221"/>
              <a:gd name="connsiteY96" fmla="*/ 6737685 h 15135727"/>
              <a:gd name="connsiteX97" fmla="*/ 4620127 w 8085221"/>
              <a:gd name="connsiteY97" fmla="*/ 6978316 h 15135727"/>
              <a:gd name="connsiteX98" fmla="*/ 4740442 w 8085221"/>
              <a:gd name="connsiteY98" fmla="*/ 7170821 h 15135727"/>
              <a:gd name="connsiteX99" fmla="*/ 5077327 w 8085221"/>
              <a:gd name="connsiteY99" fmla="*/ 7387390 h 15135727"/>
              <a:gd name="connsiteX100" fmla="*/ 5125453 w 8085221"/>
              <a:gd name="connsiteY100" fmla="*/ 7603958 h 15135727"/>
              <a:gd name="connsiteX101" fmla="*/ 5197642 w 8085221"/>
              <a:gd name="connsiteY101" fmla="*/ 7796464 h 15135727"/>
              <a:gd name="connsiteX102" fmla="*/ 5486400 w 8085221"/>
              <a:gd name="connsiteY102" fmla="*/ 7964906 h 15135727"/>
              <a:gd name="connsiteX103" fmla="*/ 5486400 w 8085221"/>
              <a:gd name="connsiteY103" fmla="*/ 8349916 h 15135727"/>
              <a:gd name="connsiteX104" fmla="*/ 5678906 w 8085221"/>
              <a:gd name="connsiteY104" fmla="*/ 8614611 h 15135727"/>
              <a:gd name="connsiteX105" fmla="*/ 5919537 w 8085221"/>
              <a:gd name="connsiteY105" fmla="*/ 9071811 h 15135727"/>
              <a:gd name="connsiteX106" fmla="*/ 6160169 w 8085221"/>
              <a:gd name="connsiteY106" fmla="*/ 9336506 h 15135727"/>
              <a:gd name="connsiteX107" fmla="*/ 6280485 w 8085221"/>
              <a:gd name="connsiteY107" fmla="*/ 9601200 h 15135727"/>
              <a:gd name="connsiteX108" fmla="*/ 6400800 w 8085221"/>
              <a:gd name="connsiteY108" fmla="*/ 9793706 h 15135727"/>
              <a:gd name="connsiteX109" fmla="*/ 6569242 w 8085221"/>
              <a:gd name="connsiteY109" fmla="*/ 10058400 h 15135727"/>
              <a:gd name="connsiteX110" fmla="*/ 6713621 w 8085221"/>
              <a:gd name="connsiteY110" fmla="*/ 10106527 h 15135727"/>
              <a:gd name="connsiteX111" fmla="*/ 6545179 w 8085221"/>
              <a:gd name="connsiteY111" fmla="*/ 10202779 h 15135727"/>
              <a:gd name="connsiteX112" fmla="*/ 6569242 w 8085221"/>
              <a:gd name="connsiteY112" fmla="*/ 10443411 h 15135727"/>
              <a:gd name="connsiteX113" fmla="*/ 6593306 w 8085221"/>
              <a:gd name="connsiteY113" fmla="*/ 10708106 h 15135727"/>
              <a:gd name="connsiteX114" fmla="*/ 6761748 w 8085221"/>
              <a:gd name="connsiteY114" fmla="*/ 10924674 h 15135727"/>
              <a:gd name="connsiteX115" fmla="*/ 6641432 w 8085221"/>
              <a:gd name="connsiteY115" fmla="*/ 11093116 h 15135727"/>
              <a:gd name="connsiteX116" fmla="*/ 6713621 w 8085221"/>
              <a:gd name="connsiteY116" fmla="*/ 11261558 h 15135727"/>
              <a:gd name="connsiteX117" fmla="*/ 6737685 w 8085221"/>
              <a:gd name="connsiteY117" fmla="*/ 11526253 h 15135727"/>
              <a:gd name="connsiteX118" fmla="*/ 6617369 w 8085221"/>
              <a:gd name="connsiteY118" fmla="*/ 11839074 h 15135727"/>
              <a:gd name="connsiteX119" fmla="*/ 6617369 w 8085221"/>
              <a:gd name="connsiteY119" fmla="*/ 12031579 h 15135727"/>
              <a:gd name="connsiteX120" fmla="*/ 6641432 w 8085221"/>
              <a:gd name="connsiteY120" fmla="*/ 12127832 h 15135727"/>
              <a:gd name="connsiteX121" fmla="*/ 6761748 w 8085221"/>
              <a:gd name="connsiteY121" fmla="*/ 12031579 h 15135727"/>
              <a:gd name="connsiteX122" fmla="*/ 6761748 w 8085221"/>
              <a:gd name="connsiteY122" fmla="*/ 12296274 h 15135727"/>
              <a:gd name="connsiteX123" fmla="*/ 6689558 w 8085221"/>
              <a:gd name="connsiteY123" fmla="*/ 12512842 h 15135727"/>
              <a:gd name="connsiteX124" fmla="*/ 6785811 w 8085221"/>
              <a:gd name="connsiteY124" fmla="*/ 12777537 h 15135727"/>
              <a:gd name="connsiteX125" fmla="*/ 6569242 w 8085221"/>
              <a:gd name="connsiteY125" fmla="*/ 12873790 h 15135727"/>
              <a:gd name="connsiteX126" fmla="*/ 6545179 w 8085221"/>
              <a:gd name="connsiteY126" fmla="*/ 13090358 h 15135727"/>
              <a:gd name="connsiteX127" fmla="*/ 6448927 w 8085221"/>
              <a:gd name="connsiteY127" fmla="*/ 13355053 h 15135727"/>
              <a:gd name="connsiteX128" fmla="*/ 6256421 w 8085221"/>
              <a:gd name="connsiteY128" fmla="*/ 13571621 h 15135727"/>
              <a:gd name="connsiteX129" fmla="*/ 6087979 w 8085221"/>
              <a:gd name="connsiteY129" fmla="*/ 13667874 h 15135727"/>
              <a:gd name="connsiteX130" fmla="*/ 5943600 w 8085221"/>
              <a:gd name="connsiteY130" fmla="*/ 13716000 h 15135727"/>
              <a:gd name="connsiteX131" fmla="*/ 5702969 w 8085221"/>
              <a:gd name="connsiteY131" fmla="*/ 13667874 h 15135727"/>
              <a:gd name="connsiteX132" fmla="*/ 5582653 w 8085221"/>
              <a:gd name="connsiteY132" fmla="*/ 13691937 h 15135727"/>
              <a:gd name="connsiteX133" fmla="*/ 5727032 w 8085221"/>
              <a:gd name="connsiteY133" fmla="*/ 13836316 h 15135727"/>
              <a:gd name="connsiteX134" fmla="*/ 5582653 w 8085221"/>
              <a:gd name="connsiteY134" fmla="*/ 14052885 h 15135727"/>
              <a:gd name="connsiteX135" fmla="*/ 5462337 w 8085221"/>
              <a:gd name="connsiteY135" fmla="*/ 14149137 h 15135727"/>
              <a:gd name="connsiteX136" fmla="*/ 5342021 w 8085221"/>
              <a:gd name="connsiteY136" fmla="*/ 14004758 h 15135727"/>
              <a:gd name="connsiteX137" fmla="*/ 5245769 w 8085221"/>
              <a:gd name="connsiteY137" fmla="*/ 14004758 h 15135727"/>
              <a:gd name="connsiteX138" fmla="*/ 5245769 w 8085221"/>
              <a:gd name="connsiteY138" fmla="*/ 13956632 h 15135727"/>
              <a:gd name="connsiteX139" fmla="*/ 5101390 w 8085221"/>
              <a:gd name="connsiteY139" fmla="*/ 13956632 h 15135727"/>
              <a:gd name="connsiteX140" fmla="*/ 4981074 w 8085221"/>
              <a:gd name="connsiteY140" fmla="*/ 13860379 h 15135727"/>
              <a:gd name="connsiteX141" fmla="*/ 4740442 w 8085221"/>
              <a:gd name="connsiteY141" fmla="*/ 13908506 h 15135727"/>
              <a:gd name="connsiteX142" fmla="*/ 4475748 w 8085221"/>
              <a:gd name="connsiteY142" fmla="*/ 13956632 h 15135727"/>
              <a:gd name="connsiteX143" fmla="*/ 4379495 w 8085221"/>
              <a:gd name="connsiteY143" fmla="*/ 14028821 h 15135727"/>
              <a:gd name="connsiteX144" fmla="*/ 4403558 w 8085221"/>
              <a:gd name="connsiteY144" fmla="*/ 14197264 h 15135727"/>
              <a:gd name="connsiteX145" fmla="*/ 4572000 w 8085221"/>
              <a:gd name="connsiteY145" fmla="*/ 14149137 h 15135727"/>
              <a:gd name="connsiteX146" fmla="*/ 4523874 w 8085221"/>
              <a:gd name="connsiteY146" fmla="*/ 14558211 h 15135727"/>
              <a:gd name="connsiteX147" fmla="*/ 4403558 w 8085221"/>
              <a:gd name="connsiteY147" fmla="*/ 14437895 h 15135727"/>
              <a:gd name="connsiteX148" fmla="*/ 4403558 w 8085221"/>
              <a:gd name="connsiteY148" fmla="*/ 14437895 h 15135727"/>
              <a:gd name="connsiteX149" fmla="*/ 4283242 w 8085221"/>
              <a:gd name="connsiteY149" fmla="*/ 14245390 h 15135727"/>
              <a:gd name="connsiteX150" fmla="*/ 4235116 w 8085221"/>
              <a:gd name="connsiteY150" fmla="*/ 14341642 h 15135727"/>
              <a:gd name="connsiteX151" fmla="*/ 4162927 w 8085221"/>
              <a:gd name="connsiteY151" fmla="*/ 14389769 h 15135727"/>
              <a:gd name="connsiteX152" fmla="*/ 4162927 w 8085221"/>
              <a:gd name="connsiteY152" fmla="*/ 14389769 h 15135727"/>
              <a:gd name="connsiteX153" fmla="*/ 3922295 w 8085221"/>
              <a:gd name="connsiteY153" fmla="*/ 14245390 h 15135727"/>
              <a:gd name="connsiteX154" fmla="*/ 3801979 w 8085221"/>
              <a:gd name="connsiteY154" fmla="*/ 14293516 h 15135727"/>
              <a:gd name="connsiteX155" fmla="*/ 3681664 w 8085221"/>
              <a:gd name="connsiteY155" fmla="*/ 14389769 h 15135727"/>
              <a:gd name="connsiteX156" fmla="*/ 3657600 w 8085221"/>
              <a:gd name="connsiteY156" fmla="*/ 14654464 h 15135727"/>
              <a:gd name="connsiteX157" fmla="*/ 3513221 w 8085221"/>
              <a:gd name="connsiteY157" fmla="*/ 14726653 h 15135727"/>
              <a:gd name="connsiteX158" fmla="*/ 3513221 w 8085221"/>
              <a:gd name="connsiteY158" fmla="*/ 14871032 h 15135727"/>
              <a:gd name="connsiteX159" fmla="*/ 3633537 w 8085221"/>
              <a:gd name="connsiteY159" fmla="*/ 14967285 h 15135727"/>
              <a:gd name="connsiteX160" fmla="*/ 3609474 w 8085221"/>
              <a:gd name="connsiteY160" fmla="*/ 15087600 h 15135727"/>
              <a:gd name="connsiteX161" fmla="*/ 3441032 w 8085221"/>
              <a:gd name="connsiteY161" fmla="*/ 15039474 h 15135727"/>
              <a:gd name="connsiteX162" fmla="*/ 3272590 w 8085221"/>
              <a:gd name="connsiteY162" fmla="*/ 15063537 h 15135727"/>
              <a:gd name="connsiteX163" fmla="*/ 3248527 w 8085221"/>
              <a:gd name="connsiteY163" fmla="*/ 14895095 h 15135727"/>
              <a:gd name="connsiteX164" fmla="*/ 3128211 w 8085221"/>
              <a:gd name="connsiteY164" fmla="*/ 14919158 h 15135727"/>
              <a:gd name="connsiteX165" fmla="*/ 2959769 w 8085221"/>
              <a:gd name="connsiteY165" fmla="*/ 15135727 h 15135727"/>
              <a:gd name="connsiteX166" fmla="*/ 2935706 w 8085221"/>
              <a:gd name="connsiteY166" fmla="*/ 14895095 h 15135727"/>
              <a:gd name="connsiteX167" fmla="*/ 2791327 w 8085221"/>
              <a:gd name="connsiteY167" fmla="*/ 14943221 h 15135727"/>
              <a:gd name="connsiteX168" fmla="*/ 2671011 w 8085221"/>
              <a:gd name="connsiteY168" fmla="*/ 15039474 h 15135727"/>
              <a:gd name="connsiteX169" fmla="*/ 2430379 w 8085221"/>
              <a:gd name="connsiteY169" fmla="*/ 15087600 h 15135727"/>
              <a:gd name="connsiteX170" fmla="*/ 2237874 w 8085221"/>
              <a:gd name="connsiteY170" fmla="*/ 15039474 h 15135727"/>
              <a:gd name="connsiteX171" fmla="*/ 2622885 w 8085221"/>
              <a:gd name="connsiteY171" fmla="*/ 14846969 h 15135727"/>
              <a:gd name="connsiteX172" fmla="*/ 2887579 w 8085221"/>
              <a:gd name="connsiteY172" fmla="*/ 14774779 h 15135727"/>
              <a:gd name="connsiteX173" fmla="*/ 2839453 w 8085221"/>
              <a:gd name="connsiteY173" fmla="*/ 14582274 h 15135727"/>
              <a:gd name="connsiteX174" fmla="*/ 2935706 w 8085221"/>
              <a:gd name="connsiteY174" fmla="*/ 14510085 h 15135727"/>
              <a:gd name="connsiteX175" fmla="*/ 2935706 w 8085221"/>
              <a:gd name="connsiteY175" fmla="*/ 14510085 h 15135727"/>
              <a:gd name="connsiteX176" fmla="*/ 3080085 w 8085221"/>
              <a:gd name="connsiteY176" fmla="*/ 14413832 h 15135727"/>
              <a:gd name="connsiteX177" fmla="*/ 3152274 w 8085221"/>
              <a:gd name="connsiteY177" fmla="*/ 14341642 h 15135727"/>
              <a:gd name="connsiteX178" fmla="*/ 3080085 w 8085221"/>
              <a:gd name="connsiteY178" fmla="*/ 14269453 h 15135727"/>
              <a:gd name="connsiteX179" fmla="*/ 3152274 w 8085221"/>
              <a:gd name="connsiteY179" fmla="*/ 14197264 h 15135727"/>
              <a:gd name="connsiteX180" fmla="*/ 3152274 w 8085221"/>
              <a:gd name="connsiteY180" fmla="*/ 14052885 h 15135727"/>
              <a:gd name="connsiteX181" fmla="*/ 3080085 w 8085221"/>
              <a:gd name="connsiteY181" fmla="*/ 13980695 h 15135727"/>
              <a:gd name="connsiteX182" fmla="*/ 3056021 w 8085221"/>
              <a:gd name="connsiteY182" fmla="*/ 14076948 h 15135727"/>
              <a:gd name="connsiteX183" fmla="*/ 2935706 w 8085221"/>
              <a:gd name="connsiteY183" fmla="*/ 14076948 h 15135727"/>
              <a:gd name="connsiteX184" fmla="*/ 2863516 w 8085221"/>
              <a:gd name="connsiteY184" fmla="*/ 14125074 h 15135727"/>
              <a:gd name="connsiteX185" fmla="*/ 2719137 w 8085221"/>
              <a:gd name="connsiteY185" fmla="*/ 14197264 h 15135727"/>
              <a:gd name="connsiteX186" fmla="*/ 2646948 w 8085221"/>
              <a:gd name="connsiteY186" fmla="*/ 14197264 h 15135727"/>
              <a:gd name="connsiteX187" fmla="*/ 2598821 w 8085221"/>
              <a:gd name="connsiteY187" fmla="*/ 14125074 h 15135727"/>
              <a:gd name="connsiteX188" fmla="*/ 2430379 w 8085221"/>
              <a:gd name="connsiteY188" fmla="*/ 13836316 h 15135727"/>
              <a:gd name="connsiteX189" fmla="*/ 2646948 w 8085221"/>
              <a:gd name="connsiteY189" fmla="*/ 13812253 h 15135727"/>
              <a:gd name="connsiteX190" fmla="*/ 2502569 w 8085221"/>
              <a:gd name="connsiteY190" fmla="*/ 13475369 h 15135727"/>
              <a:gd name="connsiteX191" fmla="*/ 2550695 w 8085221"/>
              <a:gd name="connsiteY191" fmla="*/ 13186611 h 15135727"/>
              <a:gd name="connsiteX192" fmla="*/ 2719137 w 8085221"/>
              <a:gd name="connsiteY192" fmla="*/ 13042232 h 15135727"/>
              <a:gd name="connsiteX193" fmla="*/ 2791327 w 8085221"/>
              <a:gd name="connsiteY193" fmla="*/ 12945979 h 15135727"/>
              <a:gd name="connsiteX194" fmla="*/ 3031958 w 8085221"/>
              <a:gd name="connsiteY194" fmla="*/ 13090358 h 15135727"/>
              <a:gd name="connsiteX195" fmla="*/ 3056021 w 8085221"/>
              <a:gd name="connsiteY195" fmla="*/ 12753474 h 15135727"/>
              <a:gd name="connsiteX196" fmla="*/ 2887579 w 8085221"/>
              <a:gd name="connsiteY196" fmla="*/ 12777537 h 15135727"/>
              <a:gd name="connsiteX197" fmla="*/ 2815390 w 8085221"/>
              <a:gd name="connsiteY197" fmla="*/ 12777537 h 15135727"/>
              <a:gd name="connsiteX198" fmla="*/ 3176337 w 8085221"/>
              <a:gd name="connsiteY198" fmla="*/ 12368464 h 15135727"/>
              <a:gd name="connsiteX199" fmla="*/ 3104148 w 8085221"/>
              <a:gd name="connsiteY199" fmla="*/ 12320337 h 15135727"/>
              <a:gd name="connsiteX200" fmla="*/ 3104148 w 8085221"/>
              <a:gd name="connsiteY200" fmla="*/ 12320337 h 15135727"/>
              <a:gd name="connsiteX201" fmla="*/ 3007895 w 8085221"/>
              <a:gd name="connsiteY201" fmla="*/ 12079706 h 15135727"/>
              <a:gd name="connsiteX202" fmla="*/ 2911642 w 8085221"/>
              <a:gd name="connsiteY202" fmla="*/ 11935327 h 15135727"/>
              <a:gd name="connsiteX203" fmla="*/ 2863516 w 8085221"/>
              <a:gd name="connsiteY203" fmla="*/ 11694695 h 15135727"/>
              <a:gd name="connsiteX204" fmla="*/ 2911642 w 8085221"/>
              <a:gd name="connsiteY204" fmla="*/ 11454064 h 15135727"/>
              <a:gd name="connsiteX205" fmla="*/ 3056021 w 8085221"/>
              <a:gd name="connsiteY205" fmla="*/ 11454064 h 15135727"/>
              <a:gd name="connsiteX206" fmla="*/ 2983832 w 8085221"/>
              <a:gd name="connsiteY206" fmla="*/ 11381874 h 15135727"/>
              <a:gd name="connsiteX207" fmla="*/ 3031958 w 8085221"/>
              <a:gd name="connsiteY207" fmla="*/ 11285621 h 15135727"/>
              <a:gd name="connsiteX208" fmla="*/ 3007895 w 8085221"/>
              <a:gd name="connsiteY208" fmla="*/ 11189369 h 15135727"/>
              <a:gd name="connsiteX209" fmla="*/ 2887579 w 8085221"/>
              <a:gd name="connsiteY209" fmla="*/ 11141242 h 15135727"/>
              <a:gd name="connsiteX210" fmla="*/ 2887579 w 8085221"/>
              <a:gd name="connsiteY210" fmla="*/ 10972800 h 15135727"/>
              <a:gd name="connsiteX211" fmla="*/ 2887579 w 8085221"/>
              <a:gd name="connsiteY211" fmla="*/ 10924674 h 15135727"/>
              <a:gd name="connsiteX212" fmla="*/ 2767264 w 8085221"/>
              <a:gd name="connsiteY212" fmla="*/ 11020927 h 15135727"/>
              <a:gd name="connsiteX213" fmla="*/ 2743200 w 8085221"/>
              <a:gd name="connsiteY213" fmla="*/ 10924674 h 15135727"/>
              <a:gd name="connsiteX214" fmla="*/ 2550695 w 8085221"/>
              <a:gd name="connsiteY214" fmla="*/ 11020927 h 15135727"/>
              <a:gd name="connsiteX215" fmla="*/ 2526632 w 8085221"/>
              <a:gd name="connsiteY215" fmla="*/ 11117179 h 15135727"/>
              <a:gd name="connsiteX216" fmla="*/ 2334127 w 8085221"/>
              <a:gd name="connsiteY216" fmla="*/ 10996864 h 15135727"/>
              <a:gd name="connsiteX217" fmla="*/ 2358190 w 8085221"/>
              <a:gd name="connsiteY217" fmla="*/ 10732169 h 15135727"/>
              <a:gd name="connsiteX218" fmla="*/ 2334127 w 8085221"/>
              <a:gd name="connsiteY218" fmla="*/ 10587790 h 15135727"/>
              <a:gd name="connsiteX219" fmla="*/ 2406316 w 8085221"/>
              <a:gd name="connsiteY219" fmla="*/ 10491537 h 15135727"/>
              <a:gd name="connsiteX220" fmla="*/ 2598821 w 8085221"/>
              <a:gd name="connsiteY220" fmla="*/ 10684042 h 15135727"/>
              <a:gd name="connsiteX221" fmla="*/ 2767264 w 8085221"/>
              <a:gd name="connsiteY221" fmla="*/ 10684042 h 15135727"/>
              <a:gd name="connsiteX222" fmla="*/ 2646948 w 8085221"/>
              <a:gd name="connsiteY222" fmla="*/ 10515600 h 15135727"/>
              <a:gd name="connsiteX223" fmla="*/ 2815390 w 8085221"/>
              <a:gd name="connsiteY223" fmla="*/ 10395285 h 15135727"/>
              <a:gd name="connsiteX224" fmla="*/ 3080085 w 8085221"/>
              <a:gd name="connsiteY224" fmla="*/ 10419348 h 15135727"/>
              <a:gd name="connsiteX225" fmla="*/ 3248527 w 8085221"/>
              <a:gd name="connsiteY225" fmla="*/ 10539664 h 15135727"/>
              <a:gd name="connsiteX226" fmla="*/ 3320716 w 8085221"/>
              <a:gd name="connsiteY226" fmla="*/ 10659979 h 15135727"/>
              <a:gd name="connsiteX227" fmla="*/ 3465095 w 8085221"/>
              <a:gd name="connsiteY227" fmla="*/ 10659979 h 15135727"/>
              <a:gd name="connsiteX228" fmla="*/ 3441032 w 8085221"/>
              <a:gd name="connsiteY228" fmla="*/ 10491537 h 15135727"/>
              <a:gd name="connsiteX229" fmla="*/ 3392906 w 8085221"/>
              <a:gd name="connsiteY229" fmla="*/ 10250906 h 15135727"/>
              <a:gd name="connsiteX230" fmla="*/ 3152274 w 8085221"/>
              <a:gd name="connsiteY230" fmla="*/ 10250906 h 15135727"/>
              <a:gd name="connsiteX231" fmla="*/ 3176337 w 8085221"/>
              <a:gd name="connsiteY231" fmla="*/ 10178716 h 15135727"/>
              <a:gd name="connsiteX232" fmla="*/ 3104148 w 8085221"/>
              <a:gd name="connsiteY232" fmla="*/ 10154653 h 15135727"/>
              <a:gd name="connsiteX233" fmla="*/ 3007895 w 8085221"/>
              <a:gd name="connsiteY233" fmla="*/ 9962148 h 15135727"/>
              <a:gd name="connsiteX234" fmla="*/ 3176337 w 8085221"/>
              <a:gd name="connsiteY234" fmla="*/ 9889958 h 15135727"/>
              <a:gd name="connsiteX235" fmla="*/ 2959769 w 8085221"/>
              <a:gd name="connsiteY235" fmla="*/ 9504948 h 15135727"/>
              <a:gd name="connsiteX236" fmla="*/ 2791327 w 8085221"/>
              <a:gd name="connsiteY236" fmla="*/ 9456821 h 15135727"/>
              <a:gd name="connsiteX237" fmla="*/ 2574758 w 8085221"/>
              <a:gd name="connsiteY237" fmla="*/ 9336506 h 15135727"/>
              <a:gd name="connsiteX238" fmla="*/ 2550695 w 8085221"/>
              <a:gd name="connsiteY238" fmla="*/ 9071811 h 15135727"/>
              <a:gd name="connsiteX239" fmla="*/ 2695074 w 8085221"/>
              <a:gd name="connsiteY239" fmla="*/ 8999621 h 15135727"/>
              <a:gd name="connsiteX240" fmla="*/ 2622885 w 8085221"/>
              <a:gd name="connsiteY240" fmla="*/ 8975558 h 15135727"/>
              <a:gd name="connsiteX241" fmla="*/ 2430379 w 8085221"/>
              <a:gd name="connsiteY241" fmla="*/ 8999621 h 15135727"/>
              <a:gd name="connsiteX242" fmla="*/ 2261937 w 8085221"/>
              <a:gd name="connsiteY242" fmla="*/ 9168064 h 15135727"/>
              <a:gd name="connsiteX243" fmla="*/ 2237874 w 8085221"/>
              <a:gd name="connsiteY243" fmla="*/ 8999621 h 15135727"/>
              <a:gd name="connsiteX244" fmla="*/ 2117558 w 8085221"/>
              <a:gd name="connsiteY244" fmla="*/ 8975558 h 15135727"/>
              <a:gd name="connsiteX245" fmla="*/ 2045369 w 8085221"/>
              <a:gd name="connsiteY245" fmla="*/ 8783053 h 15135727"/>
              <a:gd name="connsiteX246" fmla="*/ 1852864 w 8085221"/>
              <a:gd name="connsiteY246" fmla="*/ 8758990 h 15135727"/>
              <a:gd name="connsiteX247" fmla="*/ 1636295 w 8085221"/>
              <a:gd name="connsiteY247" fmla="*/ 8927432 h 15135727"/>
              <a:gd name="connsiteX248" fmla="*/ 1588169 w 8085221"/>
              <a:gd name="connsiteY248" fmla="*/ 9023685 h 15135727"/>
              <a:gd name="connsiteX249" fmla="*/ 1515979 w 8085221"/>
              <a:gd name="connsiteY249" fmla="*/ 8879306 h 15135727"/>
              <a:gd name="connsiteX250" fmla="*/ 1347537 w 8085221"/>
              <a:gd name="connsiteY250" fmla="*/ 8879306 h 15135727"/>
              <a:gd name="connsiteX251" fmla="*/ 1347537 w 8085221"/>
              <a:gd name="connsiteY251" fmla="*/ 8710864 h 15135727"/>
              <a:gd name="connsiteX252" fmla="*/ 1106906 w 8085221"/>
              <a:gd name="connsiteY252" fmla="*/ 8783053 h 15135727"/>
              <a:gd name="connsiteX253" fmla="*/ 890337 w 8085221"/>
              <a:gd name="connsiteY253" fmla="*/ 8686800 h 15135727"/>
              <a:gd name="connsiteX254" fmla="*/ 649706 w 8085221"/>
              <a:gd name="connsiteY254" fmla="*/ 8662737 h 15135727"/>
              <a:gd name="connsiteX255" fmla="*/ 385011 w 8085221"/>
              <a:gd name="connsiteY255" fmla="*/ 8566485 h 15135727"/>
              <a:gd name="connsiteX256" fmla="*/ 577516 w 8085221"/>
              <a:gd name="connsiteY256" fmla="*/ 8373979 h 15135727"/>
              <a:gd name="connsiteX257" fmla="*/ 794085 w 8085221"/>
              <a:gd name="connsiteY257" fmla="*/ 8301790 h 15135727"/>
              <a:gd name="connsiteX258" fmla="*/ 745958 w 8085221"/>
              <a:gd name="connsiteY258" fmla="*/ 8133348 h 15135727"/>
              <a:gd name="connsiteX259" fmla="*/ 818148 w 8085221"/>
              <a:gd name="connsiteY259" fmla="*/ 7820527 h 15135727"/>
              <a:gd name="connsiteX260" fmla="*/ 697832 w 8085221"/>
              <a:gd name="connsiteY260" fmla="*/ 7820527 h 15135727"/>
              <a:gd name="connsiteX261" fmla="*/ 625642 w 8085221"/>
              <a:gd name="connsiteY261" fmla="*/ 7916779 h 15135727"/>
              <a:gd name="connsiteX262" fmla="*/ 457200 w 8085221"/>
              <a:gd name="connsiteY262" fmla="*/ 7820527 h 15135727"/>
              <a:gd name="connsiteX263" fmla="*/ 529390 w 8085221"/>
              <a:gd name="connsiteY263" fmla="*/ 7700211 h 15135727"/>
              <a:gd name="connsiteX264" fmla="*/ 938464 w 8085221"/>
              <a:gd name="connsiteY264" fmla="*/ 7676148 h 15135727"/>
              <a:gd name="connsiteX265" fmla="*/ 1058779 w 8085221"/>
              <a:gd name="connsiteY265" fmla="*/ 7459579 h 15135727"/>
              <a:gd name="connsiteX266" fmla="*/ 1203158 w 8085221"/>
              <a:gd name="connsiteY266" fmla="*/ 7603958 h 15135727"/>
              <a:gd name="connsiteX267" fmla="*/ 1299411 w 8085221"/>
              <a:gd name="connsiteY267" fmla="*/ 7555832 h 15135727"/>
              <a:gd name="connsiteX268" fmla="*/ 1443790 w 8085221"/>
              <a:gd name="connsiteY268" fmla="*/ 7507706 h 15135727"/>
              <a:gd name="connsiteX269" fmla="*/ 1684421 w 8085221"/>
              <a:gd name="connsiteY269" fmla="*/ 7603958 h 15135727"/>
              <a:gd name="connsiteX270" fmla="*/ 1684421 w 8085221"/>
              <a:gd name="connsiteY270" fmla="*/ 7603958 h 15135727"/>
              <a:gd name="connsiteX271" fmla="*/ 1540042 w 8085221"/>
              <a:gd name="connsiteY271" fmla="*/ 7363327 h 15135727"/>
              <a:gd name="connsiteX272" fmla="*/ 1299411 w 8085221"/>
              <a:gd name="connsiteY272" fmla="*/ 7315200 h 15135727"/>
              <a:gd name="connsiteX273" fmla="*/ 1130969 w 8085221"/>
              <a:gd name="connsiteY273" fmla="*/ 7339264 h 15135727"/>
              <a:gd name="connsiteX274" fmla="*/ 1034716 w 8085221"/>
              <a:gd name="connsiteY274" fmla="*/ 7315200 h 15135727"/>
              <a:gd name="connsiteX275" fmla="*/ 1155032 w 8085221"/>
              <a:gd name="connsiteY275" fmla="*/ 7050506 h 15135727"/>
              <a:gd name="connsiteX276" fmla="*/ 1155032 w 8085221"/>
              <a:gd name="connsiteY276" fmla="*/ 6930190 h 15135727"/>
              <a:gd name="connsiteX277" fmla="*/ 1155032 w 8085221"/>
              <a:gd name="connsiteY277" fmla="*/ 6761748 h 15135727"/>
              <a:gd name="connsiteX278" fmla="*/ 1203158 w 8085221"/>
              <a:gd name="connsiteY278" fmla="*/ 6617369 h 15135727"/>
              <a:gd name="connsiteX279" fmla="*/ 1371600 w 8085221"/>
              <a:gd name="connsiteY279" fmla="*/ 6472990 h 15135727"/>
              <a:gd name="connsiteX280" fmla="*/ 1443790 w 8085221"/>
              <a:gd name="connsiteY280" fmla="*/ 6328611 h 15135727"/>
              <a:gd name="connsiteX281" fmla="*/ 1419727 w 8085221"/>
              <a:gd name="connsiteY281" fmla="*/ 6208295 h 15135727"/>
              <a:gd name="connsiteX282" fmla="*/ 1275348 w 8085221"/>
              <a:gd name="connsiteY282" fmla="*/ 6304548 h 15135727"/>
              <a:gd name="connsiteX283" fmla="*/ 1323474 w 8085221"/>
              <a:gd name="connsiteY283" fmla="*/ 6015790 h 15135727"/>
              <a:gd name="connsiteX284" fmla="*/ 1540042 w 8085221"/>
              <a:gd name="connsiteY284" fmla="*/ 5871411 h 15135727"/>
              <a:gd name="connsiteX285" fmla="*/ 1540042 w 8085221"/>
              <a:gd name="connsiteY285" fmla="*/ 5751095 h 15135727"/>
              <a:gd name="connsiteX286" fmla="*/ 1395664 w 8085221"/>
              <a:gd name="connsiteY286" fmla="*/ 5799221 h 15135727"/>
              <a:gd name="connsiteX287" fmla="*/ 1179095 w 8085221"/>
              <a:gd name="connsiteY287" fmla="*/ 5799221 h 15135727"/>
              <a:gd name="connsiteX288" fmla="*/ 890337 w 8085221"/>
              <a:gd name="connsiteY288" fmla="*/ 5775158 h 15135727"/>
              <a:gd name="connsiteX289" fmla="*/ 697832 w 8085221"/>
              <a:gd name="connsiteY289" fmla="*/ 5606716 h 15135727"/>
              <a:gd name="connsiteX290" fmla="*/ 577516 w 8085221"/>
              <a:gd name="connsiteY290" fmla="*/ 5582653 h 15135727"/>
              <a:gd name="connsiteX291" fmla="*/ 697832 w 8085221"/>
              <a:gd name="connsiteY291" fmla="*/ 5775158 h 15135727"/>
              <a:gd name="connsiteX292" fmla="*/ 409074 w 8085221"/>
              <a:gd name="connsiteY292" fmla="*/ 5799221 h 15135727"/>
              <a:gd name="connsiteX293" fmla="*/ 168442 w 8085221"/>
              <a:gd name="connsiteY293" fmla="*/ 5702969 h 15135727"/>
              <a:gd name="connsiteX294" fmla="*/ 264695 w 8085221"/>
              <a:gd name="connsiteY294" fmla="*/ 5558590 h 15135727"/>
              <a:gd name="connsiteX295" fmla="*/ 144379 w 8085221"/>
              <a:gd name="connsiteY295" fmla="*/ 5510464 h 15135727"/>
              <a:gd name="connsiteX296" fmla="*/ 0 w 8085221"/>
              <a:gd name="connsiteY296" fmla="*/ 5462337 h 15135727"/>
              <a:gd name="connsiteX297" fmla="*/ 96253 w 8085221"/>
              <a:gd name="connsiteY297" fmla="*/ 5245769 h 15135727"/>
              <a:gd name="connsiteX0" fmla="*/ 96253 w 8085221"/>
              <a:gd name="connsiteY0" fmla="*/ 5245769 h 15135727"/>
              <a:gd name="connsiteX1" fmla="*/ 144379 w 8085221"/>
              <a:gd name="connsiteY1" fmla="*/ 4981074 h 15135727"/>
              <a:gd name="connsiteX2" fmla="*/ 178719 w 8085221"/>
              <a:gd name="connsiteY2" fmla="*/ 4834941 h 15135727"/>
              <a:gd name="connsiteX3" fmla="*/ 334378 w 8085221"/>
              <a:gd name="connsiteY3" fmla="*/ 4696828 h 15135727"/>
              <a:gd name="connsiteX4" fmla="*/ 553453 w 8085221"/>
              <a:gd name="connsiteY4" fmla="*/ 4692316 h 15135727"/>
              <a:gd name="connsiteX5" fmla="*/ 649706 w 8085221"/>
              <a:gd name="connsiteY5" fmla="*/ 4427621 h 15135727"/>
              <a:gd name="connsiteX6" fmla="*/ 805866 w 8085221"/>
              <a:gd name="connsiteY6" fmla="*/ 4425366 h 15135727"/>
              <a:gd name="connsiteX7" fmla="*/ 867026 w 8085221"/>
              <a:gd name="connsiteY7" fmla="*/ 4311817 h 15135727"/>
              <a:gd name="connsiteX8" fmla="*/ 1077328 w 8085221"/>
              <a:gd name="connsiteY8" fmla="*/ 4253916 h 15135727"/>
              <a:gd name="connsiteX9" fmla="*/ 1120191 w 8085221"/>
              <a:gd name="connsiteY9" fmla="*/ 4206291 h 15135727"/>
              <a:gd name="connsiteX10" fmla="*/ 1263066 w 8085221"/>
              <a:gd name="connsiteY10" fmla="*/ 4182478 h 15135727"/>
              <a:gd name="connsiteX11" fmla="*/ 1362326 w 8085221"/>
              <a:gd name="connsiteY11" fmla="*/ 4081965 h 15135727"/>
              <a:gd name="connsiteX12" fmla="*/ 1564106 w 8085221"/>
              <a:gd name="connsiteY12" fmla="*/ 3994485 h 15135727"/>
              <a:gd name="connsiteX13" fmla="*/ 1708485 w 8085221"/>
              <a:gd name="connsiteY13" fmla="*/ 3826042 h 15135727"/>
              <a:gd name="connsiteX14" fmla="*/ 1925053 w 8085221"/>
              <a:gd name="connsiteY14" fmla="*/ 3777916 h 15135727"/>
              <a:gd name="connsiteX15" fmla="*/ 2141621 w 8085221"/>
              <a:gd name="connsiteY15" fmla="*/ 3585411 h 15135727"/>
              <a:gd name="connsiteX16" fmla="*/ 2141621 w 8085221"/>
              <a:gd name="connsiteY16" fmla="*/ 3585411 h 15135727"/>
              <a:gd name="connsiteX17" fmla="*/ 2286000 w 8085221"/>
              <a:gd name="connsiteY17" fmla="*/ 3489158 h 15135727"/>
              <a:gd name="connsiteX18" fmla="*/ 2310064 w 8085221"/>
              <a:gd name="connsiteY18" fmla="*/ 3007895 h 15135727"/>
              <a:gd name="connsiteX19" fmla="*/ 2695074 w 8085221"/>
              <a:gd name="connsiteY19" fmla="*/ 2911642 h 15135727"/>
              <a:gd name="connsiteX20" fmla="*/ 2839453 w 8085221"/>
              <a:gd name="connsiteY20" fmla="*/ 2526632 h 15135727"/>
              <a:gd name="connsiteX21" fmla="*/ 3200400 w 8085221"/>
              <a:gd name="connsiteY21" fmla="*/ 2358190 h 15135727"/>
              <a:gd name="connsiteX22" fmla="*/ 3441032 w 8085221"/>
              <a:gd name="connsiteY22" fmla="*/ 2237874 h 15135727"/>
              <a:gd name="connsiteX23" fmla="*/ 3561348 w 8085221"/>
              <a:gd name="connsiteY23" fmla="*/ 2526632 h 15135727"/>
              <a:gd name="connsiteX24" fmla="*/ 3801979 w 8085221"/>
              <a:gd name="connsiteY24" fmla="*/ 2622885 h 15135727"/>
              <a:gd name="connsiteX25" fmla="*/ 3946358 w 8085221"/>
              <a:gd name="connsiteY25" fmla="*/ 2550695 h 15135727"/>
              <a:gd name="connsiteX26" fmla="*/ 4018548 w 8085221"/>
              <a:gd name="connsiteY26" fmla="*/ 2598821 h 15135727"/>
              <a:gd name="connsiteX27" fmla="*/ 4138864 w 8085221"/>
              <a:gd name="connsiteY27" fmla="*/ 2574758 h 15135727"/>
              <a:gd name="connsiteX28" fmla="*/ 4307306 w 8085221"/>
              <a:gd name="connsiteY28" fmla="*/ 2671011 h 15135727"/>
              <a:gd name="connsiteX29" fmla="*/ 4427621 w 8085221"/>
              <a:gd name="connsiteY29" fmla="*/ 2622885 h 15135727"/>
              <a:gd name="connsiteX30" fmla="*/ 4668253 w 8085221"/>
              <a:gd name="connsiteY30" fmla="*/ 2743200 h 15135727"/>
              <a:gd name="connsiteX31" fmla="*/ 4788569 w 8085221"/>
              <a:gd name="connsiteY31" fmla="*/ 2815390 h 15135727"/>
              <a:gd name="connsiteX32" fmla="*/ 4957011 w 8085221"/>
              <a:gd name="connsiteY32" fmla="*/ 2719137 h 15135727"/>
              <a:gd name="connsiteX33" fmla="*/ 4981074 w 8085221"/>
              <a:gd name="connsiteY33" fmla="*/ 2382253 h 15135727"/>
              <a:gd name="connsiteX34" fmla="*/ 4981074 w 8085221"/>
              <a:gd name="connsiteY34" fmla="*/ 2382253 h 15135727"/>
              <a:gd name="connsiteX35" fmla="*/ 4884821 w 8085221"/>
              <a:gd name="connsiteY35" fmla="*/ 2093495 h 15135727"/>
              <a:gd name="connsiteX36" fmla="*/ 4764506 w 8085221"/>
              <a:gd name="connsiteY36" fmla="*/ 1900990 h 15135727"/>
              <a:gd name="connsiteX37" fmla="*/ 4764506 w 8085221"/>
              <a:gd name="connsiteY37" fmla="*/ 1804737 h 15135727"/>
              <a:gd name="connsiteX38" fmla="*/ 4957011 w 8085221"/>
              <a:gd name="connsiteY38" fmla="*/ 1564106 h 15135727"/>
              <a:gd name="connsiteX39" fmla="*/ 5221706 w 8085221"/>
              <a:gd name="connsiteY39" fmla="*/ 1588169 h 15135727"/>
              <a:gd name="connsiteX40" fmla="*/ 5486400 w 8085221"/>
              <a:gd name="connsiteY40" fmla="*/ 1684421 h 15135727"/>
              <a:gd name="connsiteX41" fmla="*/ 5799221 w 8085221"/>
              <a:gd name="connsiteY41" fmla="*/ 1684421 h 15135727"/>
              <a:gd name="connsiteX42" fmla="*/ 5871411 w 8085221"/>
              <a:gd name="connsiteY42" fmla="*/ 1443790 h 15135727"/>
              <a:gd name="connsiteX43" fmla="*/ 6087979 w 8085221"/>
              <a:gd name="connsiteY43" fmla="*/ 1395664 h 15135727"/>
              <a:gd name="connsiteX44" fmla="*/ 6087979 w 8085221"/>
              <a:gd name="connsiteY44" fmla="*/ 1082842 h 15135727"/>
              <a:gd name="connsiteX45" fmla="*/ 6424864 w 8085221"/>
              <a:gd name="connsiteY45" fmla="*/ 1058779 h 15135727"/>
              <a:gd name="connsiteX46" fmla="*/ 6665495 w 8085221"/>
              <a:gd name="connsiteY46" fmla="*/ 721895 h 15135727"/>
              <a:gd name="connsiteX47" fmla="*/ 6761748 w 8085221"/>
              <a:gd name="connsiteY47" fmla="*/ 649706 h 15135727"/>
              <a:gd name="connsiteX48" fmla="*/ 6737685 w 8085221"/>
              <a:gd name="connsiteY48" fmla="*/ 505327 h 15135727"/>
              <a:gd name="connsiteX49" fmla="*/ 6858000 w 8085221"/>
              <a:gd name="connsiteY49" fmla="*/ 360948 h 15135727"/>
              <a:gd name="connsiteX50" fmla="*/ 6761748 w 8085221"/>
              <a:gd name="connsiteY50" fmla="*/ 120316 h 15135727"/>
              <a:gd name="connsiteX51" fmla="*/ 7194885 w 8085221"/>
              <a:gd name="connsiteY51" fmla="*/ 0 h 15135727"/>
              <a:gd name="connsiteX52" fmla="*/ 7267074 w 8085221"/>
              <a:gd name="connsiteY52" fmla="*/ 120316 h 15135727"/>
              <a:gd name="connsiteX53" fmla="*/ 7267074 w 8085221"/>
              <a:gd name="connsiteY53" fmla="*/ 120316 h 15135727"/>
              <a:gd name="connsiteX54" fmla="*/ 7339264 w 8085221"/>
              <a:gd name="connsiteY54" fmla="*/ 360948 h 15135727"/>
              <a:gd name="connsiteX55" fmla="*/ 7628021 w 8085221"/>
              <a:gd name="connsiteY55" fmla="*/ 433137 h 15135727"/>
              <a:gd name="connsiteX56" fmla="*/ 7796464 w 8085221"/>
              <a:gd name="connsiteY56" fmla="*/ 649706 h 15135727"/>
              <a:gd name="connsiteX57" fmla="*/ 8085221 w 8085221"/>
              <a:gd name="connsiteY57" fmla="*/ 914400 h 15135727"/>
              <a:gd name="connsiteX58" fmla="*/ 7988969 w 8085221"/>
              <a:gd name="connsiteY58" fmla="*/ 1203158 h 15135727"/>
              <a:gd name="connsiteX59" fmla="*/ 7844590 w 8085221"/>
              <a:gd name="connsiteY59" fmla="*/ 1058779 h 15135727"/>
              <a:gd name="connsiteX60" fmla="*/ 7483642 w 8085221"/>
              <a:gd name="connsiteY60" fmla="*/ 1371600 h 15135727"/>
              <a:gd name="connsiteX61" fmla="*/ 7267074 w 8085221"/>
              <a:gd name="connsiteY61" fmla="*/ 1395664 h 15135727"/>
              <a:gd name="connsiteX62" fmla="*/ 7243011 w 8085221"/>
              <a:gd name="connsiteY62" fmla="*/ 1588169 h 15135727"/>
              <a:gd name="connsiteX63" fmla="*/ 6978316 w 8085221"/>
              <a:gd name="connsiteY63" fmla="*/ 1732548 h 15135727"/>
              <a:gd name="connsiteX64" fmla="*/ 6737685 w 8085221"/>
              <a:gd name="connsiteY64" fmla="*/ 2093495 h 15135727"/>
              <a:gd name="connsiteX65" fmla="*/ 6737685 w 8085221"/>
              <a:gd name="connsiteY65" fmla="*/ 2382253 h 15135727"/>
              <a:gd name="connsiteX66" fmla="*/ 6665495 w 8085221"/>
              <a:gd name="connsiteY66" fmla="*/ 2430379 h 15135727"/>
              <a:gd name="connsiteX67" fmla="*/ 6906127 w 8085221"/>
              <a:gd name="connsiteY67" fmla="*/ 2646948 h 15135727"/>
              <a:gd name="connsiteX68" fmla="*/ 6906127 w 8085221"/>
              <a:gd name="connsiteY68" fmla="*/ 2983832 h 15135727"/>
              <a:gd name="connsiteX69" fmla="*/ 6906127 w 8085221"/>
              <a:gd name="connsiteY69" fmla="*/ 3104148 h 15135727"/>
              <a:gd name="connsiteX70" fmla="*/ 6833937 w 8085221"/>
              <a:gd name="connsiteY70" fmla="*/ 3368842 h 15135727"/>
              <a:gd name="connsiteX71" fmla="*/ 6906127 w 8085221"/>
              <a:gd name="connsiteY71" fmla="*/ 3489158 h 15135727"/>
              <a:gd name="connsiteX72" fmla="*/ 6641432 w 8085221"/>
              <a:gd name="connsiteY72" fmla="*/ 3705727 h 15135727"/>
              <a:gd name="connsiteX73" fmla="*/ 6737685 w 8085221"/>
              <a:gd name="connsiteY73" fmla="*/ 3729790 h 15135727"/>
              <a:gd name="connsiteX74" fmla="*/ 6545179 w 8085221"/>
              <a:gd name="connsiteY74" fmla="*/ 3826042 h 15135727"/>
              <a:gd name="connsiteX75" fmla="*/ 6328611 w 8085221"/>
              <a:gd name="connsiteY75" fmla="*/ 3753853 h 15135727"/>
              <a:gd name="connsiteX76" fmla="*/ 6184232 w 8085221"/>
              <a:gd name="connsiteY76" fmla="*/ 3850106 h 15135727"/>
              <a:gd name="connsiteX77" fmla="*/ 6184232 w 8085221"/>
              <a:gd name="connsiteY77" fmla="*/ 3946358 h 15135727"/>
              <a:gd name="connsiteX78" fmla="*/ 6136106 w 8085221"/>
              <a:gd name="connsiteY78" fmla="*/ 4235116 h 15135727"/>
              <a:gd name="connsiteX79" fmla="*/ 5919537 w 8085221"/>
              <a:gd name="connsiteY79" fmla="*/ 4403558 h 15135727"/>
              <a:gd name="connsiteX80" fmla="*/ 5775158 w 8085221"/>
              <a:gd name="connsiteY80" fmla="*/ 4451685 h 15135727"/>
              <a:gd name="connsiteX81" fmla="*/ 5630779 w 8085221"/>
              <a:gd name="connsiteY81" fmla="*/ 4547937 h 15135727"/>
              <a:gd name="connsiteX82" fmla="*/ 5510464 w 8085221"/>
              <a:gd name="connsiteY82" fmla="*/ 4620127 h 15135727"/>
              <a:gd name="connsiteX83" fmla="*/ 5510464 w 8085221"/>
              <a:gd name="connsiteY83" fmla="*/ 4812632 h 15135727"/>
              <a:gd name="connsiteX84" fmla="*/ 5317958 w 8085221"/>
              <a:gd name="connsiteY84" fmla="*/ 4981074 h 15135727"/>
              <a:gd name="connsiteX85" fmla="*/ 5005137 w 8085221"/>
              <a:gd name="connsiteY85" fmla="*/ 5149516 h 15135727"/>
              <a:gd name="connsiteX86" fmla="*/ 4692316 w 8085221"/>
              <a:gd name="connsiteY86" fmla="*/ 5149516 h 15135727"/>
              <a:gd name="connsiteX87" fmla="*/ 4523874 w 8085221"/>
              <a:gd name="connsiteY87" fmla="*/ 5366085 h 15135727"/>
              <a:gd name="connsiteX88" fmla="*/ 4211053 w 8085221"/>
              <a:gd name="connsiteY88" fmla="*/ 5414211 h 15135727"/>
              <a:gd name="connsiteX89" fmla="*/ 4114800 w 8085221"/>
              <a:gd name="connsiteY89" fmla="*/ 5390148 h 15135727"/>
              <a:gd name="connsiteX90" fmla="*/ 4018548 w 8085221"/>
              <a:gd name="connsiteY90" fmla="*/ 5630779 h 15135727"/>
              <a:gd name="connsiteX91" fmla="*/ 4090737 w 8085221"/>
              <a:gd name="connsiteY91" fmla="*/ 5871411 h 15135727"/>
              <a:gd name="connsiteX92" fmla="*/ 4090737 w 8085221"/>
              <a:gd name="connsiteY92" fmla="*/ 6184232 h 15135727"/>
              <a:gd name="connsiteX93" fmla="*/ 4186990 w 8085221"/>
              <a:gd name="connsiteY93" fmla="*/ 6472990 h 15135727"/>
              <a:gd name="connsiteX94" fmla="*/ 4042611 w 8085221"/>
              <a:gd name="connsiteY94" fmla="*/ 6352674 h 15135727"/>
              <a:gd name="connsiteX95" fmla="*/ 3946358 w 8085221"/>
              <a:gd name="connsiteY95" fmla="*/ 6376737 h 15135727"/>
              <a:gd name="connsiteX96" fmla="*/ 4114800 w 8085221"/>
              <a:gd name="connsiteY96" fmla="*/ 6641432 h 15135727"/>
              <a:gd name="connsiteX97" fmla="*/ 4451685 w 8085221"/>
              <a:gd name="connsiteY97" fmla="*/ 6737685 h 15135727"/>
              <a:gd name="connsiteX98" fmla="*/ 4620127 w 8085221"/>
              <a:gd name="connsiteY98" fmla="*/ 6978316 h 15135727"/>
              <a:gd name="connsiteX99" fmla="*/ 4740442 w 8085221"/>
              <a:gd name="connsiteY99" fmla="*/ 7170821 h 15135727"/>
              <a:gd name="connsiteX100" fmla="*/ 5077327 w 8085221"/>
              <a:gd name="connsiteY100" fmla="*/ 7387390 h 15135727"/>
              <a:gd name="connsiteX101" fmla="*/ 5125453 w 8085221"/>
              <a:gd name="connsiteY101" fmla="*/ 7603958 h 15135727"/>
              <a:gd name="connsiteX102" fmla="*/ 5197642 w 8085221"/>
              <a:gd name="connsiteY102" fmla="*/ 7796464 h 15135727"/>
              <a:gd name="connsiteX103" fmla="*/ 5486400 w 8085221"/>
              <a:gd name="connsiteY103" fmla="*/ 7964906 h 15135727"/>
              <a:gd name="connsiteX104" fmla="*/ 5486400 w 8085221"/>
              <a:gd name="connsiteY104" fmla="*/ 8349916 h 15135727"/>
              <a:gd name="connsiteX105" fmla="*/ 5678906 w 8085221"/>
              <a:gd name="connsiteY105" fmla="*/ 8614611 h 15135727"/>
              <a:gd name="connsiteX106" fmla="*/ 5919537 w 8085221"/>
              <a:gd name="connsiteY106" fmla="*/ 9071811 h 15135727"/>
              <a:gd name="connsiteX107" fmla="*/ 6160169 w 8085221"/>
              <a:gd name="connsiteY107" fmla="*/ 9336506 h 15135727"/>
              <a:gd name="connsiteX108" fmla="*/ 6280485 w 8085221"/>
              <a:gd name="connsiteY108" fmla="*/ 9601200 h 15135727"/>
              <a:gd name="connsiteX109" fmla="*/ 6400800 w 8085221"/>
              <a:gd name="connsiteY109" fmla="*/ 9793706 h 15135727"/>
              <a:gd name="connsiteX110" fmla="*/ 6569242 w 8085221"/>
              <a:gd name="connsiteY110" fmla="*/ 10058400 h 15135727"/>
              <a:gd name="connsiteX111" fmla="*/ 6713621 w 8085221"/>
              <a:gd name="connsiteY111" fmla="*/ 10106527 h 15135727"/>
              <a:gd name="connsiteX112" fmla="*/ 6545179 w 8085221"/>
              <a:gd name="connsiteY112" fmla="*/ 10202779 h 15135727"/>
              <a:gd name="connsiteX113" fmla="*/ 6569242 w 8085221"/>
              <a:gd name="connsiteY113" fmla="*/ 10443411 h 15135727"/>
              <a:gd name="connsiteX114" fmla="*/ 6593306 w 8085221"/>
              <a:gd name="connsiteY114" fmla="*/ 10708106 h 15135727"/>
              <a:gd name="connsiteX115" fmla="*/ 6761748 w 8085221"/>
              <a:gd name="connsiteY115" fmla="*/ 10924674 h 15135727"/>
              <a:gd name="connsiteX116" fmla="*/ 6641432 w 8085221"/>
              <a:gd name="connsiteY116" fmla="*/ 11093116 h 15135727"/>
              <a:gd name="connsiteX117" fmla="*/ 6713621 w 8085221"/>
              <a:gd name="connsiteY117" fmla="*/ 11261558 h 15135727"/>
              <a:gd name="connsiteX118" fmla="*/ 6737685 w 8085221"/>
              <a:gd name="connsiteY118" fmla="*/ 11526253 h 15135727"/>
              <a:gd name="connsiteX119" fmla="*/ 6617369 w 8085221"/>
              <a:gd name="connsiteY119" fmla="*/ 11839074 h 15135727"/>
              <a:gd name="connsiteX120" fmla="*/ 6617369 w 8085221"/>
              <a:gd name="connsiteY120" fmla="*/ 12031579 h 15135727"/>
              <a:gd name="connsiteX121" fmla="*/ 6641432 w 8085221"/>
              <a:gd name="connsiteY121" fmla="*/ 12127832 h 15135727"/>
              <a:gd name="connsiteX122" fmla="*/ 6761748 w 8085221"/>
              <a:gd name="connsiteY122" fmla="*/ 12031579 h 15135727"/>
              <a:gd name="connsiteX123" fmla="*/ 6761748 w 8085221"/>
              <a:gd name="connsiteY123" fmla="*/ 12296274 h 15135727"/>
              <a:gd name="connsiteX124" fmla="*/ 6689558 w 8085221"/>
              <a:gd name="connsiteY124" fmla="*/ 12512842 h 15135727"/>
              <a:gd name="connsiteX125" fmla="*/ 6785811 w 8085221"/>
              <a:gd name="connsiteY125" fmla="*/ 12777537 h 15135727"/>
              <a:gd name="connsiteX126" fmla="*/ 6569242 w 8085221"/>
              <a:gd name="connsiteY126" fmla="*/ 12873790 h 15135727"/>
              <a:gd name="connsiteX127" fmla="*/ 6545179 w 8085221"/>
              <a:gd name="connsiteY127" fmla="*/ 13090358 h 15135727"/>
              <a:gd name="connsiteX128" fmla="*/ 6448927 w 8085221"/>
              <a:gd name="connsiteY128" fmla="*/ 13355053 h 15135727"/>
              <a:gd name="connsiteX129" fmla="*/ 6256421 w 8085221"/>
              <a:gd name="connsiteY129" fmla="*/ 13571621 h 15135727"/>
              <a:gd name="connsiteX130" fmla="*/ 6087979 w 8085221"/>
              <a:gd name="connsiteY130" fmla="*/ 13667874 h 15135727"/>
              <a:gd name="connsiteX131" fmla="*/ 5943600 w 8085221"/>
              <a:gd name="connsiteY131" fmla="*/ 13716000 h 15135727"/>
              <a:gd name="connsiteX132" fmla="*/ 5702969 w 8085221"/>
              <a:gd name="connsiteY132" fmla="*/ 13667874 h 15135727"/>
              <a:gd name="connsiteX133" fmla="*/ 5582653 w 8085221"/>
              <a:gd name="connsiteY133" fmla="*/ 13691937 h 15135727"/>
              <a:gd name="connsiteX134" fmla="*/ 5727032 w 8085221"/>
              <a:gd name="connsiteY134" fmla="*/ 13836316 h 15135727"/>
              <a:gd name="connsiteX135" fmla="*/ 5582653 w 8085221"/>
              <a:gd name="connsiteY135" fmla="*/ 14052885 h 15135727"/>
              <a:gd name="connsiteX136" fmla="*/ 5462337 w 8085221"/>
              <a:gd name="connsiteY136" fmla="*/ 14149137 h 15135727"/>
              <a:gd name="connsiteX137" fmla="*/ 5342021 w 8085221"/>
              <a:gd name="connsiteY137" fmla="*/ 14004758 h 15135727"/>
              <a:gd name="connsiteX138" fmla="*/ 5245769 w 8085221"/>
              <a:gd name="connsiteY138" fmla="*/ 14004758 h 15135727"/>
              <a:gd name="connsiteX139" fmla="*/ 5245769 w 8085221"/>
              <a:gd name="connsiteY139" fmla="*/ 13956632 h 15135727"/>
              <a:gd name="connsiteX140" fmla="*/ 5101390 w 8085221"/>
              <a:gd name="connsiteY140" fmla="*/ 13956632 h 15135727"/>
              <a:gd name="connsiteX141" fmla="*/ 4981074 w 8085221"/>
              <a:gd name="connsiteY141" fmla="*/ 13860379 h 15135727"/>
              <a:gd name="connsiteX142" fmla="*/ 4740442 w 8085221"/>
              <a:gd name="connsiteY142" fmla="*/ 13908506 h 15135727"/>
              <a:gd name="connsiteX143" fmla="*/ 4475748 w 8085221"/>
              <a:gd name="connsiteY143" fmla="*/ 13956632 h 15135727"/>
              <a:gd name="connsiteX144" fmla="*/ 4379495 w 8085221"/>
              <a:gd name="connsiteY144" fmla="*/ 14028821 h 15135727"/>
              <a:gd name="connsiteX145" fmla="*/ 4403558 w 8085221"/>
              <a:gd name="connsiteY145" fmla="*/ 14197264 h 15135727"/>
              <a:gd name="connsiteX146" fmla="*/ 4572000 w 8085221"/>
              <a:gd name="connsiteY146" fmla="*/ 14149137 h 15135727"/>
              <a:gd name="connsiteX147" fmla="*/ 4523874 w 8085221"/>
              <a:gd name="connsiteY147" fmla="*/ 14558211 h 15135727"/>
              <a:gd name="connsiteX148" fmla="*/ 4403558 w 8085221"/>
              <a:gd name="connsiteY148" fmla="*/ 14437895 h 15135727"/>
              <a:gd name="connsiteX149" fmla="*/ 4403558 w 8085221"/>
              <a:gd name="connsiteY149" fmla="*/ 14437895 h 15135727"/>
              <a:gd name="connsiteX150" fmla="*/ 4283242 w 8085221"/>
              <a:gd name="connsiteY150" fmla="*/ 14245390 h 15135727"/>
              <a:gd name="connsiteX151" fmla="*/ 4235116 w 8085221"/>
              <a:gd name="connsiteY151" fmla="*/ 14341642 h 15135727"/>
              <a:gd name="connsiteX152" fmla="*/ 4162927 w 8085221"/>
              <a:gd name="connsiteY152" fmla="*/ 14389769 h 15135727"/>
              <a:gd name="connsiteX153" fmla="*/ 4162927 w 8085221"/>
              <a:gd name="connsiteY153" fmla="*/ 14389769 h 15135727"/>
              <a:gd name="connsiteX154" fmla="*/ 3922295 w 8085221"/>
              <a:gd name="connsiteY154" fmla="*/ 14245390 h 15135727"/>
              <a:gd name="connsiteX155" fmla="*/ 3801979 w 8085221"/>
              <a:gd name="connsiteY155" fmla="*/ 14293516 h 15135727"/>
              <a:gd name="connsiteX156" fmla="*/ 3681664 w 8085221"/>
              <a:gd name="connsiteY156" fmla="*/ 14389769 h 15135727"/>
              <a:gd name="connsiteX157" fmla="*/ 3657600 w 8085221"/>
              <a:gd name="connsiteY157" fmla="*/ 14654464 h 15135727"/>
              <a:gd name="connsiteX158" fmla="*/ 3513221 w 8085221"/>
              <a:gd name="connsiteY158" fmla="*/ 14726653 h 15135727"/>
              <a:gd name="connsiteX159" fmla="*/ 3513221 w 8085221"/>
              <a:gd name="connsiteY159" fmla="*/ 14871032 h 15135727"/>
              <a:gd name="connsiteX160" fmla="*/ 3633537 w 8085221"/>
              <a:gd name="connsiteY160" fmla="*/ 14967285 h 15135727"/>
              <a:gd name="connsiteX161" fmla="*/ 3609474 w 8085221"/>
              <a:gd name="connsiteY161" fmla="*/ 15087600 h 15135727"/>
              <a:gd name="connsiteX162" fmla="*/ 3441032 w 8085221"/>
              <a:gd name="connsiteY162" fmla="*/ 15039474 h 15135727"/>
              <a:gd name="connsiteX163" fmla="*/ 3272590 w 8085221"/>
              <a:gd name="connsiteY163" fmla="*/ 15063537 h 15135727"/>
              <a:gd name="connsiteX164" fmla="*/ 3248527 w 8085221"/>
              <a:gd name="connsiteY164" fmla="*/ 14895095 h 15135727"/>
              <a:gd name="connsiteX165" fmla="*/ 3128211 w 8085221"/>
              <a:gd name="connsiteY165" fmla="*/ 14919158 h 15135727"/>
              <a:gd name="connsiteX166" fmla="*/ 2959769 w 8085221"/>
              <a:gd name="connsiteY166" fmla="*/ 15135727 h 15135727"/>
              <a:gd name="connsiteX167" fmla="*/ 2935706 w 8085221"/>
              <a:gd name="connsiteY167" fmla="*/ 14895095 h 15135727"/>
              <a:gd name="connsiteX168" fmla="*/ 2791327 w 8085221"/>
              <a:gd name="connsiteY168" fmla="*/ 14943221 h 15135727"/>
              <a:gd name="connsiteX169" fmla="*/ 2671011 w 8085221"/>
              <a:gd name="connsiteY169" fmla="*/ 15039474 h 15135727"/>
              <a:gd name="connsiteX170" fmla="*/ 2430379 w 8085221"/>
              <a:gd name="connsiteY170" fmla="*/ 15087600 h 15135727"/>
              <a:gd name="connsiteX171" fmla="*/ 2237874 w 8085221"/>
              <a:gd name="connsiteY171" fmla="*/ 15039474 h 15135727"/>
              <a:gd name="connsiteX172" fmla="*/ 2622885 w 8085221"/>
              <a:gd name="connsiteY172" fmla="*/ 14846969 h 15135727"/>
              <a:gd name="connsiteX173" fmla="*/ 2887579 w 8085221"/>
              <a:gd name="connsiteY173" fmla="*/ 14774779 h 15135727"/>
              <a:gd name="connsiteX174" fmla="*/ 2839453 w 8085221"/>
              <a:gd name="connsiteY174" fmla="*/ 14582274 h 15135727"/>
              <a:gd name="connsiteX175" fmla="*/ 2935706 w 8085221"/>
              <a:gd name="connsiteY175" fmla="*/ 14510085 h 15135727"/>
              <a:gd name="connsiteX176" fmla="*/ 2935706 w 8085221"/>
              <a:gd name="connsiteY176" fmla="*/ 14510085 h 15135727"/>
              <a:gd name="connsiteX177" fmla="*/ 3080085 w 8085221"/>
              <a:gd name="connsiteY177" fmla="*/ 14413832 h 15135727"/>
              <a:gd name="connsiteX178" fmla="*/ 3152274 w 8085221"/>
              <a:gd name="connsiteY178" fmla="*/ 14341642 h 15135727"/>
              <a:gd name="connsiteX179" fmla="*/ 3080085 w 8085221"/>
              <a:gd name="connsiteY179" fmla="*/ 14269453 h 15135727"/>
              <a:gd name="connsiteX180" fmla="*/ 3152274 w 8085221"/>
              <a:gd name="connsiteY180" fmla="*/ 14197264 h 15135727"/>
              <a:gd name="connsiteX181" fmla="*/ 3152274 w 8085221"/>
              <a:gd name="connsiteY181" fmla="*/ 14052885 h 15135727"/>
              <a:gd name="connsiteX182" fmla="*/ 3080085 w 8085221"/>
              <a:gd name="connsiteY182" fmla="*/ 13980695 h 15135727"/>
              <a:gd name="connsiteX183" fmla="*/ 3056021 w 8085221"/>
              <a:gd name="connsiteY183" fmla="*/ 14076948 h 15135727"/>
              <a:gd name="connsiteX184" fmla="*/ 2935706 w 8085221"/>
              <a:gd name="connsiteY184" fmla="*/ 14076948 h 15135727"/>
              <a:gd name="connsiteX185" fmla="*/ 2863516 w 8085221"/>
              <a:gd name="connsiteY185" fmla="*/ 14125074 h 15135727"/>
              <a:gd name="connsiteX186" fmla="*/ 2719137 w 8085221"/>
              <a:gd name="connsiteY186" fmla="*/ 14197264 h 15135727"/>
              <a:gd name="connsiteX187" fmla="*/ 2646948 w 8085221"/>
              <a:gd name="connsiteY187" fmla="*/ 14197264 h 15135727"/>
              <a:gd name="connsiteX188" fmla="*/ 2598821 w 8085221"/>
              <a:gd name="connsiteY188" fmla="*/ 14125074 h 15135727"/>
              <a:gd name="connsiteX189" fmla="*/ 2430379 w 8085221"/>
              <a:gd name="connsiteY189" fmla="*/ 13836316 h 15135727"/>
              <a:gd name="connsiteX190" fmla="*/ 2646948 w 8085221"/>
              <a:gd name="connsiteY190" fmla="*/ 13812253 h 15135727"/>
              <a:gd name="connsiteX191" fmla="*/ 2502569 w 8085221"/>
              <a:gd name="connsiteY191" fmla="*/ 13475369 h 15135727"/>
              <a:gd name="connsiteX192" fmla="*/ 2550695 w 8085221"/>
              <a:gd name="connsiteY192" fmla="*/ 13186611 h 15135727"/>
              <a:gd name="connsiteX193" fmla="*/ 2719137 w 8085221"/>
              <a:gd name="connsiteY193" fmla="*/ 13042232 h 15135727"/>
              <a:gd name="connsiteX194" fmla="*/ 2791327 w 8085221"/>
              <a:gd name="connsiteY194" fmla="*/ 12945979 h 15135727"/>
              <a:gd name="connsiteX195" fmla="*/ 3031958 w 8085221"/>
              <a:gd name="connsiteY195" fmla="*/ 13090358 h 15135727"/>
              <a:gd name="connsiteX196" fmla="*/ 3056021 w 8085221"/>
              <a:gd name="connsiteY196" fmla="*/ 12753474 h 15135727"/>
              <a:gd name="connsiteX197" fmla="*/ 2887579 w 8085221"/>
              <a:gd name="connsiteY197" fmla="*/ 12777537 h 15135727"/>
              <a:gd name="connsiteX198" fmla="*/ 2815390 w 8085221"/>
              <a:gd name="connsiteY198" fmla="*/ 12777537 h 15135727"/>
              <a:gd name="connsiteX199" fmla="*/ 3176337 w 8085221"/>
              <a:gd name="connsiteY199" fmla="*/ 12368464 h 15135727"/>
              <a:gd name="connsiteX200" fmla="*/ 3104148 w 8085221"/>
              <a:gd name="connsiteY200" fmla="*/ 12320337 h 15135727"/>
              <a:gd name="connsiteX201" fmla="*/ 3104148 w 8085221"/>
              <a:gd name="connsiteY201" fmla="*/ 12320337 h 15135727"/>
              <a:gd name="connsiteX202" fmla="*/ 3007895 w 8085221"/>
              <a:gd name="connsiteY202" fmla="*/ 12079706 h 15135727"/>
              <a:gd name="connsiteX203" fmla="*/ 2911642 w 8085221"/>
              <a:gd name="connsiteY203" fmla="*/ 11935327 h 15135727"/>
              <a:gd name="connsiteX204" fmla="*/ 2863516 w 8085221"/>
              <a:gd name="connsiteY204" fmla="*/ 11694695 h 15135727"/>
              <a:gd name="connsiteX205" fmla="*/ 2911642 w 8085221"/>
              <a:gd name="connsiteY205" fmla="*/ 11454064 h 15135727"/>
              <a:gd name="connsiteX206" fmla="*/ 3056021 w 8085221"/>
              <a:gd name="connsiteY206" fmla="*/ 11454064 h 15135727"/>
              <a:gd name="connsiteX207" fmla="*/ 2983832 w 8085221"/>
              <a:gd name="connsiteY207" fmla="*/ 11381874 h 15135727"/>
              <a:gd name="connsiteX208" fmla="*/ 3031958 w 8085221"/>
              <a:gd name="connsiteY208" fmla="*/ 11285621 h 15135727"/>
              <a:gd name="connsiteX209" fmla="*/ 3007895 w 8085221"/>
              <a:gd name="connsiteY209" fmla="*/ 11189369 h 15135727"/>
              <a:gd name="connsiteX210" fmla="*/ 2887579 w 8085221"/>
              <a:gd name="connsiteY210" fmla="*/ 11141242 h 15135727"/>
              <a:gd name="connsiteX211" fmla="*/ 2887579 w 8085221"/>
              <a:gd name="connsiteY211" fmla="*/ 10972800 h 15135727"/>
              <a:gd name="connsiteX212" fmla="*/ 2887579 w 8085221"/>
              <a:gd name="connsiteY212" fmla="*/ 10924674 h 15135727"/>
              <a:gd name="connsiteX213" fmla="*/ 2767264 w 8085221"/>
              <a:gd name="connsiteY213" fmla="*/ 11020927 h 15135727"/>
              <a:gd name="connsiteX214" fmla="*/ 2743200 w 8085221"/>
              <a:gd name="connsiteY214" fmla="*/ 10924674 h 15135727"/>
              <a:gd name="connsiteX215" fmla="*/ 2550695 w 8085221"/>
              <a:gd name="connsiteY215" fmla="*/ 11020927 h 15135727"/>
              <a:gd name="connsiteX216" fmla="*/ 2526632 w 8085221"/>
              <a:gd name="connsiteY216" fmla="*/ 11117179 h 15135727"/>
              <a:gd name="connsiteX217" fmla="*/ 2334127 w 8085221"/>
              <a:gd name="connsiteY217" fmla="*/ 10996864 h 15135727"/>
              <a:gd name="connsiteX218" fmla="*/ 2358190 w 8085221"/>
              <a:gd name="connsiteY218" fmla="*/ 10732169 h 15135727"/>
              <a:gd name="connsiteX219" fmla="*/ 2334127 w 8085221"/>
              <a:gd name="connsiteY219" fmla="*/ 10587790 h 15135727"/>
              <a:gd name="connsiteX220" fmla="*/ 2406316 w 8085221"/>
              <a:gd name="connsiteY220" fmla="*/ 10491537 h 15135727"/>
              <a:gd name="connsiteX221" fmla="*/ 2598821 w 8085221"/>
              <a:gd name="connsiteY221" fmla="*/ 10684042 h 15135727"/>
              <a:gd name="connsiteX222" fmla="*/ 2767264 w 8085221"/>
              <a:gd name="connsiteY222" fmla="*/ 10684042 h 15135727"/>
              <a:gd name="connsiteX223" fmla="*/ 2646948 w 8085221"/>
              <a:gd name="connsiteY223" fmla="*/ 10515600 h 15135727"/>
              <a:gd name="connsiteX224" fmla="*/ 2815390 w 8085221"/>
              <a:gd name="connsiteY224" fmla="*/ 10395285 h 15135727"/>
              <a:gd name="connsiteX225" fmla="*/ 3080085 w 8085221"/>
              <a:gd name="connsiteY225" fmla="*/ 10419348 h 15135727"/>
              <a:gd name="connsiteX226" fmla="*/ 3248527 w 8085221"/>
              <a:gd name="connsiteY226" fmla="*/ 10539664 h 15135727"/>
              <a:gd name="connsiteX227" fmla="*/ 3320716 w 8085221"/>
              <a:gd name="connsiteY227" fmla="*/ 10659979 h 15135727"/>
              <a:gd name="connsiteX228" fmla="*/ 3465095 w 8085221"/>
              <a:gd name="connsiteY228" fmla="*/ 10659979 h 15135727"/>
              <a:gd name="connsiteX229" fmla="*/ 3441032 w 8085221"/>
              <a:gd name="connsiteY229" fmla="*/ 10491537 h 15135727"/>
              <a:gd name="connsiteX230" fmla="*/ 3392906 w 8085221"/>
              <a:gd name="connsiteY230" fmla="*/ 10250906 h 15135727"/>
              <a:gd name="connsiteX231" fmla="*/ 3152274 w 8085221"/>
              <a:gd name="connsiteY231" fmla="*/ 10250906 h 15135727"/>
              <a:gd name="connsiteX232" fmla="*/ 3176337 w 8085221"/>
              <a:gd name="connsiteY232" fmla="*/ 10178716 h 15135727"/>
              <a:gd name="connsiteX233" fmla="*/ 3104148 w 8085221"/>
              <a:gd name="connsiteY233" fmla="*/ 10154653 h 15135727"/>
              <a:gd name="connsiteX234" fmla="*/ 3007895 w 8085221"/>
              <a:gd name="connsiteY234" fmla="*/ 9962148 h 15135727"/>
              <a:gd name="connsiteX235" fmla="*/ 3176337 w 8085221"/>
              <a:gd name="connsiteY235" fmla="*/ 9889958 h 15135727"/>
              <a:gd name="connsiteX236" fmla="*/ 2959769 w 8085221"/>
              <a:gd name="connsiteY236" fmla="*/ 9504948 h 15135727"/>
              <a:gd name="connsiteX237" fmla="*/ 2791327 w 8085221"/>
              <a:gd name="connsiteY237" fmla="*/ 9456821 h 15135727"/>
              <a:gd name="connsiteX238" fmla="*/ 2574758 w 8085221"/>
              <a:gd name="connsiteY238" fmla="*/ 9336506 h 15135727"/>
              <a:gd name="connsiteX239" fmla="*/ 2550695 w 8085221"/>
              <a:gd name="connsiteY239" fmla="*/ 9071811 h 15135727"/>
              <a:gd name="connsiteX240" fmla="*/ 2695074 w 8085221"/>
              <a:gd name="connsiteY240" fmla="*/ 8999621 h 15135727"/>
              <a:gd name="connsiteX241" fmla="*/ 2622885 w 8085221"/>
              <a:gd name="connsiteY241" fmla="*/ 8975558 h 15135727"/>
              <a:gd name="connsiteX242" fmla="*/ 2430379 w 8085221"/>
              <a:gd name="connsiteY242" fmla="*/ 8999621 h 15135727"/>
              <a:gd name="connsiteX243" fmla="*/ 2261937 w 8085221"/>
              <a:gd name="connsiteY243" fmla="*/ 9168064 h 15135727"/>
              <a:gd name="connsiteX244" fmla="*/ 2237874 w 8085221"/>
              <a:gd name="connsiteY244" fmla="*/ 8999621 h 15135727"/>
              <a:gd name="connsiteX245" fmla="*/ 2117558 w 8085221"/>
              <a:gd name="connsiteY245" fmla="*/ 8975558 h 15135727"/>
              <a:gd name="connsiteX246" fmla="*/ 2045369 w 8085221"/>
              <a:gd name="connsiteY246" fmla="*/ 8783053 h 15135727"/>
              <a:gd name="connsiteX247" fmla="*/ 1852864 w 8085221"/>
              <a:gd name="connsiteY247" fmla="*/ 8758990 h 15135727"/>
              <a:gd name="connsiteX248" fmla="*/ 1636295 w 8085221"/>
              <a:gd name="connsiteY248" fmla="*/ 8927432 h 15135727"/>
              <a:gd name="connsiteX249" fmla="*/ 1588169 w 8085221"/>
              <a:gd name="connsiteY249" fmla="*/ 9023685 h 15135727"/>
              <a:gd name="connsiteX250" fmla="*/ 1515979 w 8085221"/>
              <a:gd name="connsiteY250" fmla="*/ 8879306 h 15135727"/>
              <a:gd name="connsiteX251" fmla="*/ 1347537 w 8085221"/>
              <a:gd name="connsiteY251" fmla="*/ 8879306 h 15135727"/>
              <a:gd name="connsiteX252" fmla="*/ 1347537 w 8085221"/>
              <a:gd name="connsiteY252" fmla="*/ 8710864 h 15135727"/>
              <a:gd name="connsiteX253" fmla="*/ 1106906 w 8085221"/>
              <a:gd name="connsiteY253" fmla="*/ 8783053 h 15135727"/>
              <a:gd name="connsiteX254" fmla="*/ 890337 w 8085221"/>
              <a:gd name="connsiteY254" fmla="*/ 8686800 h 15135727"/>
              <a:gd name="connsiteX255" fmla="*/ 649706 w 8085221"/>
              <a:gd name="connsiteY255" fmla="*/ 8662737 h 15135727"/>
              <a:gd name="connsiteX256" fmla="*/ 385011 w 8085221"/>
              <a:gd name="connsiteY256" fmla="*/ 8566485 h 15135727"/>
              <a:gd name="connsiteX257" fmla="*/ 577516 w 8085221"/>
              <a:gd name="connsiteY257" fmla="*/ 8373979 h 15135727"/>
              <a:gd name="connsiteX258" fmla="*/ 794085 w 8085221"/>
              <a:gd name="connsiteY258" fmla="*/ 8301790 h 15135727"/>
              <a:gd name="connsiteX259" fmla="*/ 745958 w 8085221"/>
              <a:gd name="connsiteY259" fmla="*/ 8133348 h 15135727"/>
              <a:gd name="connsiteX260" fmla="*/ 818148 w 8085221"/>
              <a:gd name="connsiteY260" fmla="*/ 7820527 h 15135727"/>
              <a:gd name="connsiteX261" fmla="*/ 697832 w 8085221"/>
              <a:gd name="connsiteY261" fmla="*/ 7820527 h 15135727"/>
              <a:gd name="connsiteX262" fmla="*/ 625642 w 8085221"/>
              <a:gd name="connsiteY262" fmla="*/ 7916779 h 15135727"/>
              <a:gd name="connsiteX263" fmla="*/ 457200 w 8085221"/>
              <a:gd name="connsiteY263" fmla="*/ 7820527 h 15135727"/>
              <a:gd name="connsiteX264" fmla="*/ 529390 w 8085221"/>
              <a:gd name="connsiteY264" fmla="*/ 7700211 h 15135727"/>
              <a:gd name="connsiteX265" fmla="*/ 938464 w 8085221"/>
              <a:gd name="connsiteY265" fmla="*/ 7676148 h 15135727"/>
              <a:gd name="connsiteX266" fmla="*/ 1058779 w 8085221"/>
              <a:gd name="connsiteY266" fmla="*/ 7459579 h 15135727"/>
              <a:gd name="connsiteX267" fmla="*/ 1203158 w 8085221"/>
              <a:gd name="connsiteY267" fmla="*/ 7603958 h 15135727"/>
              <a:gd name="connsiteX268" fmla="*/ 1299411 w 8085221"/>
              <a:gd name="connsiteY268" fmla="*/ 7555832 h 15135727"/>
              <a:gd name="connsiteX269" fmla="*/ 1443790 w 8085221"/>
              <a:gd name="connsiteY269" fmla="*/ 7507706 h 15135727"/>
              <a:gd name="connsiteX270" fmla="*/ 1684421 w 8085221"/>
              <a:gd name="connsiteY270" fmla="*/ 7603958 h 15135727"/>
              <a:gd name="connsiteX271" fmla="*/ 1684421 w 8085221"/>
              <a:gd name="connsiteY271" fmla="*/ 7603958 h 15135727"/>
              <a:gd name="connsiteX272" fmla="*/ 1540042 w 8085221"/>
              <a:gd name="connsiteY272" fmla="*/ 7363327 h 15135727"/>
              <a:gd name="connsiteX273" fmla="*/ 1299411 w 8085221"/>
              <a:gd name="connsiteY273" fmla="*/ 7315200 h 15135727"/>
              <a:gd name="connsiteX274" fmla="*/ 1130969 w 8085221"/>
              <a:gd name="connsiteY274" fmla="*/ 7339264 h 15135727"/>
              <a:gd name="connsiteX275" fmla="*/ 1034716 w 8085221"/>
              <a:gd name="connsiteY275" fmla="*/ 7315200 h 15135727"/>
              <a:gd name="connsiteX276" fmla="*/ 1155032 w 8085221"/>
              <a:gd name="connsiteY276" fmla="*/ 7050506 h 15135727"/>
              <a:gd name="connsiteX277" fmla="*/ 1155032 w 8085221"/>
              <a:gd name="connsiteY277" fmla="*/ 6930190 h 15135727"/>
              <a:gd name="connsiteX278" fmla="*/ 1155032 w 8085221"/>
              <a:gd name="connsiteY278" fmla="*/ 6761748 h 15135727"/>
              <a:gd name="connsiteX279" fmla="*/ 1203158 w 8085221"/>
              <a:gd name="connsiteY279" fmla="*/ 6617369 h 15135727"/>
              <a:gd name="connsiteX280" fmla="*/ 1371600 w 8085221"/>
              <a:gd name="connsiteY280" fmla="*/ 6472990 h 15135727"/>
              <a:gd name="connsiteX281" fmla="*/ 1443790 w 8085221"/>
              <a:gd name="connsiteY281" fmla="*/ 6328611 h 15135727"/>
              <a:gd name="connsiteX282" fmla="*/ 1419727 w 8085221"/>
              <a:gd name="connsiteY282" fmla="*/ 6208295 h 15135727"/>
              <a:gd name="connsiteX283" fmla="*/ 1275348 w 8085221"/>
              <a:gd name="connsiteY283" fmla="*/ 6304548 h 15135727"/>
              <a:gd name="connsiteX284" fmla="*/ 1323474 w 8085221"/>
              <a:gd name="connsiteY284" fmla="*/ 6015790 h 15135727"/>
              <a:gd name="connsiteX285" fmla="*/ 1540042 w 8085221"/>
              <a:gd name="connsiteY285" fmla="*/ 5871411 h 15135727"/>
              <a:gd name="connsiteX286" fmla="*/ 1540042 w 8085221"/>
              <a:gd name="connsiteY286" fmla="*/ 5751095 h 15135727"/>
              <a:gd name="connsiteX287" fmla="*/ 1395664 w 8085221"/>
              <a:gd name="connsiteY287" fmla="*/ 5799221 h 15135727"/>
              <a:gd name="connsiteX288" fmla="*/ 1179095 w 8085221"/>
              <a:gd name="connsiteY288" fmla="*/ 5799221 h 15135727"/>
              <a:gd name="connsiteX289" fmla="*/ 890337 w 8085221"/>
              <a:gd name="connsiteY289" fmla="*/ 5775158 h 15135727"/>
              <a:gd name="connsiteX290" fmla="*/ 697832 w 8085221"/>
              <a:gd name="connsiteY290" fmla="*/ 5606716 h 15135727"/>
              <a:gd name="connsiteX291" fmla="*/ 577516 w 8085221"/>
              <a:gd name="connsiteY291" fmla="*/ 5582653 h 15135727"/>
              <a:gd name="connsiteX292" fmla="*/ 697832 w 8085221"/>
              <a:gd name="connsiteY292" fmla="*/ 5775158 h 15135727"/>
              <a:gd name="connsiteX293" fmla="*/ 409074 w 8085221"/>
              <a:gd name="connsiteY293" fmla="*/ 5799221 h 15135727"/>
              <a:gd name="connsiteX294" fmla="*/ 168442 w 8085221"/>
              <a:gd name="connsiteY294" fmla="*/ 5702969 h 15135727"/>
              <a:gd name="connsiteX295" fmla="*/ 264695 w 8085221"/>
              <a:gd name="connsiteY295" fmla="*/ 5558590 h 15135727"/>
              <a:gd name="connsiteX296" fmla="*/ 144379 w 8085221"/>
              <a:gd name="connsiteY296" fmla="*/ 5510464 h 15135727"/>
              <a:gd name="connsiteX297" fmla="*/ 0 w 8085221"/>
              <a:gd name="connsiteY297" fmla="*/ 5462337 h 15135727"/>
              <a:gd name="connsiteX298" fmla="*/ 96253 w 8085221"/>
              <a:gd name="connsiteY298" fmla="*/ 5245769 h 15135727"/>
              <a:gd name="connsiteX0" fmla="*/ 96253 w 8085221"/>
              <a:gd name="connsiteY0" fmla="*/ 5245769 h 15135727"/>
              <a:gd name="connsiteX1" fmla="*/ 144379 w 8085221"/>
              <a:gd name="connsiteY1" fmla="*/ 4981074 h 15135727"/>
              <a:gd name="connsiteX2" fmla="*/ 178719 w 8085221"/>
              <a:gd name="connsiteY2" fmla="*/ 4834941 h 15135727"/>
              <a:gd name="connsiteX3" fmla="*/ 334378 w 8085221"/>
              <a:gd name="connsiteY3" fmla="*/ 4696828 h 15135727"/>
              <a:gd name="connsiteX4" fmla="*/ 553453 w 8085221"/>
              <a:gd name="connsiteY4" fmla="*/ 4692316 h 15135727"/>
              <a:gd name="connsiteX5" fmla="*/ 649706 w 8085221"/>
              <a:gd name="connsiteY5" fmla="*/ 4427621 h 15135727"/>
              <a:gd name="connsiteX6" fmla="*/ 805866 w 8085221"/>
              <a:gd name="connsiteY6" fmla="*/ 4425366 h 15135727"/>
              <a:gd name="connsiteX7" fmla="*/ 867026 w 8085221"/>
              <a:gd name="connsiteY7" fmla="*/ 4311817 h 15135727"/>
              <a:gd name="connsiteX8" fmla="*/ 1077328 w 8085221"/>
              <a:gd name="connsiteY8" fmla="*/ 4253916 h 15135727"/>
              <a:gd name="connsiteX9" fmla="*/ 1120191 w 8085221"/>
              <a:gd name="connsiteY9" fmla="*/ 4206291 h 15135727"/>
              <a:gd name="connsiteX10" fmla="*/ 1263066 w 8085221"/>
              <a:gd name="connsiteY10" fmla="*/ 4182478 h 15135727"/>
              <a:gd name="connsiteX11" fmla="*/ 1362326 w 8085221"/>
              <a:gd name="connsiteY11" fmla="*/ 4081965 h 15135727"/>
              <a:gd name="connsiteX12" fmla="*/ 1472616 w 8085221"/>
              <a:gd name="connsiteY12" fmla="*/ 4025316 h 15135727"/>
              <a:gd name="connsiteX13" fmla="*/ 1564106 w 8085221"/>
              <a:gd name="connsiteY13" fmla="*/ 3994485 h 15135727"/>
              <a:gd name="connsiteX14" fmla="*/ 1708485 w 8085221"/>
              <a:gd name="connsiteY14" fmla="*/ 3826042 h 15135727"/>
              <a:gd name="connsiteX15" fmla="*/ 1925053 w 8085221"/>
              <a:gd name="connsiteY15" fmla="*/ 3777916 h 15135727"/>
              <a:gd name="connsiteX16" fmla="*/ 2141621 w 8085221"/>
              <a:gd name="connsiteY16" fmla="*/ 3585411 h 15135727"/>
              <a:gd name="connsiteX17" fmla="*/ 2141621 w 8085221"/>
              <a:gd name="connsiteY17" fmla="*/ 3585411 h 15135727"/>
              <a:gd name="connsiteX18" fmla="*/ 2286000 w 8085221"/>
              <a:gd name="connsiteY18" fmla="*/ 3489158 h 15135727"/>
              <a:gd name="connsiteX19" fmla="*/ 2310064 w 8085221"/>
              <a:gd name="connsiteY19" fmla="*/ 3007895 h 15135727"/>
              <a:gd name="connsiteX20" fmla="*/ 2695074 w 8085221"/>
              <a:gd name="connsiteY20" fmla="*/ 2911642 h 15135727"/>
              <a:gd name="connsiteX21" fmla="*/ 2839453 w 8085221"/>
              <a:gd name="connsiteY21" fmla="*/ 2526632 h 15135727"/>
              <a:gd name="connsiteX22" fmla="*/ 3200400 w 8085221"/>
              <a:gd name="connsiteY22" fmla="*/ 2358190 h 15135727"/>
              <a:gd name="connsiteX23" fmla="*/ 3441032 w 8085221"/>
              <a:gd name="connsiteY23" fmla="*/ 2237874 h 15135727"/>
              <a:gd name="connsiteX24" fmla="*/ 3561348 w 8085221"/>
              <a:gd name="connsiteY24" fmla="*/ 2526632 h 15135727"/>
              <a:gd name="connsiteX25" fmla="*/ 3801979 w 8085221"/>
              <a:gd name="connsiteY25" fmla="*/ 2622885 h 15135727"/>
              <a:gd name="connsiteX26" fmla="*/ 3946358 w 8085221"/>
              <a:gd name="connsiteY26" fmla="*/ 2550695 h 15135727"/>
              <a:gd name="connsiteX27" fmla="*/ 4018548 w 8085221"/>
              <a:gd name="connsiteY27" fmla="*/ 2598821 h 15135727"/>
              <a:gd name="connsiteX28" fmla="*/ 4138864 w 8085221"/>
              <a:gd name="connsiteY28" fmla="*/ 2574758 h 15135727"/>
              <a:gd name="connsiteX29" fmla="*/ 4307306 w 8085221"/>
              <a:gd name="connsiteY29" fmla="*/ 2671011 h 15135727"/>
              <a:gd name="connsiteX30" fmla="*/ 4427621 w 8085221"/>
              <a:gd name="connsiteY30" fmla="*/ 2622885 h 15135727"/>
              <a:gd name="connsiteX31" fmla="*/ 4668253 w 8085221"/>
              <a:gd name="connsiteY31" fmla="*/ 2743200 h 15135727"/>
              <a:gd name="connsiteX32" fmla="*/ 4788569 w 8085221"/>
              <a:gd name="connsiteY32" fmla="*/ 2815390 h 15135727"/>
              <a:gd name="connsiteX33" fmla="*/ 4957011 w 8085221"/>
              <a:gd name="connsiteY33" fmla="*/ 2719137 h 15135727"/>
              <a:gd name="connsiteX34" fmla="*/ 4981074 w 8085221"/>
              <a:gd name="connsiteY34" fmla="*/ 2382253 h 15135727"/>
              <a:gd name="connsiteX35" fmla="*/ 4981074 w 8085221"/>
              <a:gd name="connsiteY35" fmla="*/ 2382253 h 15135727"/>
              <a:gd name="connsiteX36" fmla="*/ 4884821 w 8085221"/>
              <a:gd name="connsiteY36" fmla="*/ 2093495 h 15135727"/>
              <a:gd name="connsiteX37" fmla="*/ 4764506 w 8085221"/>
              <a:gd name="connsiteY37" fmla="*/ 1900990 h 15135727"/>
              <a:gd name="connsiteX38" fmla="*/ 4764506 w 8085221"/>
              <a:gd name="connsiteY38" fmla="*/ 1804737 h 15135727"/>
              <a:gd name="connsiteX39" fmla="*/ 4957011 w 8085221"/>
              <a:gd name="connsiteY39" fmla="*/ 1564106 h 15135727"/>
              <a:gd name="connsiteX40" fmla="*/ 5221706 w 8085221"/>
              <a:gd name="connsiteY40" fmla="*/ 1588169 h 15135727"/>
              <a:gd name="connsiteX41" fmla="*/ 5486400 w 8085221"/>
              <a:gd name="connsiteY41" fmla="*/ 1684421 h 15135727"/>
              <a:gd name="connsiteX42" fmla="*/ 5799221 w 8085221"/>
              <a:gd name="connsiteY42" fmla="*/ 1684421 h 15135727"/>
              <a:gd name="connsiteX43" fmla="*/ 5871411 w 8085221"/>
              <a:gd name="connsiteY43" fmla="*/ 1443790 h 15135727"/>
              <a:gd name="connsiteX44" fmla="*/ 6087979 w 8085221"/>
              <a:gd name="connsiteY44" fmla="*/ 1395664 h 15135727"/>
              <a:gd name="connsiteX45" fmla="*/ 6087979 w 8085221"/>
              <a:gd name="connsiteY45" fmla="*/ 1082842 h 15135727"/>
              <a:gd name="connsiteX46" fmla="*/ 6424864 w 8085221"/>
              <a:gd name="connsiteY46" fmla="*/ 1058779 h 15135727"/>
              <a:gd name="connsiteX47" fmla="*/ 6665495 w 8085221"/>
              <a:gd name="connsiteY47" fmla="*/ 721895 h 15135727"/>
              <a:gd name="connsiteX48" fmla="*/ 6761748 w 8085221"/>
              <a:gd name="connsiteY48" fmla="*/ 649706 h 15135727"/>
              <a:gd name="connsiteX49" fmla="*/ 6737685 w 8085221"/>
              <a:gd name="connsiteY49" fmla="*/ 505327 h 15135727"/>
              <a:gd name="connsiteX50" fmla="*/ 6858000 w 8085221"/>
              <a:gd name="connsiteY50" fmla="*/ 360948 h 15135727"/>
              <a:gd name="connsiteX51" fmla="*/ 6761748 w 8085221"/>
              <a:gd name="connsiteY51" fmla="*/ 120316 h 15135727"/>
              <a:gd name="connsiteX52" fmla="*/ 7194885 w 8085221"/>
              <a:gd name="connsiteY52" fmla="*/ 0 h 15135727"/>
              <a:gd name="connsiteX53" fmla="*/ 7267074 w 8085221"/>
              <a:gd name="connsiteY53" fmla="*/ 120316 h 15135727"/>
              <a:gd name="connsiteX54" fmla="*/ 7267074 w 8085221"/>
              <a:gd name="connsiteY54" fmla="*/ 120316 h 15135727"/>
              <a:gd name="connsiteX55" fmla="*/ 7339264 w 8085221"/>
              <a:gd name="connsiteY55" fmla="*/ 360948 h 15135727"/>
              <a:gd name="connsiteX56" fmla="*/ 7628021 w 8085221"/>
              <a:gd name="connsiteY56" fmla="*/ 433137 h 15135727"/>
              <a:gd name="connsiteX57" fmla="*/ 7796464 w 8085221"/>
              <a:gd name="connsiteY57" fmla="*/ 649706 h 15135727"/>
              <a:gd name="connsiteX58" fmla="*/ 8085221 w 8085221"/>
              <a:gd name="connsiteY58" fmla="*/ 914400 h 15135727"/>
              <a:gd name="connsiteX59" fmla="*/ 7988969 w 8085221"/>
              <a:gd name="connsiteY59" fmla="*/ 1203158 h 15135727"/>
              <a:gd name="connsiteX60" fmla="*/ 7844590 w 8085221"/>
              <a:gd name="connsiteY60" fmla="*/ 1058779 h 15135727"/>
              <a:gd name="connsiteX61" fmla="*/ 7483642 w 8085221"/>
              <a:gd name="connsiteY61" fmla="*/ 1371600 h 15135727"/>
              <a:gd name="connsiteX62" fmla="*/ 7267074 w 8085221"/>
              <a:gd name="connsiteY62" fmla="*/ 1395664 h 15135727"/>
              <a:gd name="connsiteX63" fmla="*/ 7243011 w 8085221"/>
              <a:gd name="connsiteY63" fmla="*/ 1588169 h 15135727"/>
              <a:gd name="connsiteX64" fmla="*/ 6978316 w 8085221"/>
              <a:gd name="connsiteY64" fmla="*/ 1732548 h 15135727"/>
              <a:gd name="connsiteX65" fmla="*/ 6737685 w 8085221"/>
              <a:gd name="connsiteY65" fmla="*/ 2093495 h 15135727"/>
              <a:gd name="connsiteX66" fmla="*/ 6737685 w 8085221"/>
              <a:gd name="connsiteY66" fmla="*/ 2382253 h 15135727"/>
              <a:gd name="connsiteX67" fmla="*/ 6665495 w 8085221"/>
              <a:gd name="connsiteY67" fmla="*/ 2430379 h 15135727"/>
              <a:gd name="connsiteX68" fmla="*/ 6906127 w 8085221"/>
              <a:gd name="connsiteY68" fmla="*/ 2646948 h 15135727"/>
              <a:gd name="connsiteX69" fmla="*/ 6906127 w 8085221"/>
              <a:gd name="connsiteY69" fmla="*/ 2983832 h 15135727"/>
              <a:gd name="connsiteX70" fmla="*/ 6906127 w 8085221"/>
              <a:gd name="connsiteY70" fmla="*/ 3104148 h 15135727"/>
              <a:gd name="connsiteX71" fmla="*/ 6833937 w 8085221"/>
              <a:gd name="connsiteY71" fmla="*/ 3368842 h 15135727"/>
              <a:gd name="connsiteX72" fmla="*/ 6906127 w 8085221"/>
              <a:gd name="connsiteY72" fmla="*/ 3489158 h 15135727"/>
              <a:gd name="connsiteX73" fmla="*/ 6641432 w 8085221"/>
              <a:gd name="connsiteY73" fmla="*/ 3705727 h 15135727"/>
              <a:gd name="connsiteX74" fmla="*/ 6737685 w 8085221"/>
              <a:gd name="connsiteY74" fmla="*/ 3729790 h 15135727"/>
              <a:gd name="connsiteX75" fmla="*/ 6545179 w 8085221"/>
              <a:gd name="connsiteY75" fmla="*/ 3826042 h 15135727"/>
              <a:gd name="connsiteX76" fmla="*/ 6328611 w 8085221"/>
              <a:gd name="connsiteY76" fmla="*/ 3753853 h 15135727"/>
              <a:gd name="connsiteX77" fmla="*/ 6184232 w 8085221"/>
              <a:gd name="connsiteY77" fmla="*/ 3850106 h 15135727"/>
              <a:gd name="connsiteX78" fmla="*/ 6184232 w 8085221"/>
              <a:gd name="connsiteY78" fmla="*/ 3946358 h 15135727"/>
              <a:gd name="connsiteX79" fmla="*/ 6136106 w 8085221"/>
              <a:gd name="connsiteY79" fmla="*/ 4235116 h 15135727"/>
              <a:gd name="connsiteX80" fmla="*/ 5919537 w 8085221"/>
              <a:gd name="connsiteY80" fmla="*/ 4403558 h 15135727"/>
              <a:gd name="connsiteX81" fmla="*/ 5775158 w 8085221"/>
              <a:gd name="connsiteY81" fmla="*/ 4451685 h 15135727"/>
              <a:gd name="connsiteX82" fmla="*/ 5630779 w 8085221"/>
              <a:gd name="connsiteY82" fmla="*/ 4547937 h 15135727"/>
              <a:gd name="connsiteX83" fmla="*/ 5510464 w 8085221"/>
              <a:gd name="connsiteY83" fmla="*/ 4620127 h 15135727"/>
              <a:gd name="connsiteX84" fmla="*/ 5510464 w 8085221"/>
              <a:gd name="connsiteY84" fmla="*/ 4812632 h 15135727"/>
              <a:gd name="connsiteX85" fmla="*/ 5317958 w 8085221"/>
              <a:gd name="connsiteY85" fmla="*/ 4981074 h 15135727"/>
              <a:gd name="connsiteX86" fmla="*/ 5005137 w 8085221"/>
              <a:gd name="connsiteY86" fmla="*/ 5149516 h 15135727"/>
              <a:gd name="connsiteX87" fmla="*/ 4692316 w 8085221"/>
              <a:gd name="connsiteY87" fmla="*/ 5149516 h 15135727"/>
              <a:gd name="connsiteX88" fmla="*/ 4523874 w 8085221"/>
              <a:gd name="connsiteY88" fmla="*/ 5366085 h 15135727"/>
              <a:gd name="connsiteX89" fmla="*/ 4211053 w 8085221"/>
              <a:gd name="connsiteY89" fmla="*/ 5414211 h 15135727"/>
              <a:gd name="connsiteX90" fmla="*/ 4114800 w 8085221"/>
              <a:gd name="connsiteY90" fmla="*/ 5390148 h 15135727"/>
              <a:gd name="connsiteX91" fmla="*/ 4018548 w 8085221"/>
              <a:gd name="connsiteY91" fmla="*/ 5630779 h 15135727"/>
              <a:gd name="connsiteX92" fmla="*/ 4090737 w 8085221"/>
              <a:gd name="connsiteY92" fmla="*/ 5871411 h 15135727"/>
              <a:gd name="connsiteX93" fmla="*/ 4090737 w 8085221"/>
              <a:gd name="connsiteY93" fmla="*/ 6184232 h 15135727"/>
              <a:gd name="connsiteX94" fmla="*/ 4186990 w 8085221"/>
              <a:gd name="connsiteY94" fmla="*/ 6472990 h 15135727"/>
              <a:gd name="connsiteX95" fmla="*/ 4042611 w 8085221"/>
              <a:gd name="connsiteY95" fmla="*/ 6352674 h 15135727"/>
              <a:gd name="connsiteX96" fmla="*/ 3946358 w 8085221"/>
              <a:gd name="connsiteY96" fmla="*/ 6376737 h 15135727"/>
              <a:gd name="connsiteX97" fmla="*/ 4114800 w 8085221"/>
              <a:gd name="connsiteY97" fmla="*/ 6641432 h 15135727"/>
              <a:gd name="connsiteX98" fmla="*/ 4451685 w 8085221"/>
              <a:gd name="connsiteY98" fmla="*/ 6737685 h 15135727"/>
              <a:gd name="connsiteX99" fmla="*/ 4620127 w 8085221"/>
              <a:gd name="connsiteY99" fmla="*/ 6978316 h 15135727"/>
              <a:gd name="connsiteX100" fmla="*/ 4740442 w 8085221"/>
              <a:gd name="connsiteY100" fmla="*/ 7170821 h 15135727"/>
              <a:gd name="connsiteX101" fmla="*/ 5077327 w 8085221"/>
              <a:gd name="connsiteY101" fmla="*/ 7387390 h 15135727"/>
              <a:gd name="connsiteX102" fmla="*/ 5125453 w 8085221"/>
              <a:gd name="connsiteY102" fmla="*/ 7603958 h 15135727"/>
              <a:gd name="connsiteX103" fmla="*/ 5197642 w 8085221"/>
              <a:gd name="connsiteY103" fmla="*/ 7796464 h 15135727"/>
              <a:gd name="connsiteX104" fmla="*/ 5486400 w 8085221"/>
              <a:gd name="connsiteY104" fmla="*/ 7964906 h 15135727"/>
              <a:gd name="connsiteX105" fmla="*/ 5486400 w 8085221"/>
              <a:gd name="connsiteY105" fmla="*/ 8349916 h 15135727"/>
              <a:gd name="connsiteX106" fmla="*/ 5678906 w 8085221"/>
              <a:gd name="connsiteY106" fmla="*/ 8614611 h 15135727"/>
              <a:gd name="connsiteX107" fmla="*/ 5919537 w 8085221"/>
              <a:gd name="connsiteY107" fmla="*/ 9071811 h 15135727"/>
              <a:gd name="connsiteX108" fmla="*/ 6160169 w 8085221"/>
              <a:gd name="connsiteY108" fmla="*/ 9336506 h 15135727"/>
              <a:gd name="connsiteX109" fmla="*/ 6280485 w 8085221"/>
              <a:gd name="connsiteY109" fmla="*/ 9601200 h 15135727"/>
              <a:gd name="connsiteX110" fmla="*/ 6400800 w 8085221"/>
              <a:gd name="connsiteY110" fmla="*/ 9793706 h 15135727"/>
              <a:gd name="connsiteX111" fmla="*/ 6569242 w 8085221"/>
              <a:gd name="connsiteY111" fmla="*/ 10058400 h 15135727"/>
              <a:gd name="connsiteX112" fmla="*/ 6713621 w 8085221"/>
              <a:gd name="connsiteY112" fmla="*/ 10106527 h 15135727"/>
              <a:gd name="connsiteX113" fmla="*/ 6545179 w 8085221"/>
              <a:gd name="connsiteY113" fmla="*/ 10202779 h 15135727"/>
              <a:gd name="connsiteX114" fmla="*/ 6569242 w 8085221"/>
              <a:gd name="connsiteY114" fmla="*/ 10443411 h 15135727"/>
              <a:gd name="connsiteX115" fmla="*/ 6593306 w 8085221"/>
              <a:gd name="connsiteY115" fmla="*/ 10708106 h 15135727"/>
              <a:gd name="connsiteX116" fmla="*/ 6761748 w 8085221"/>
              <a:gd name="connsiteY116" fmla="*/ 10924674 h 15135727"/>
              <a:gd name="connsiteX117" fmla="*/ 6641432 w 8085221"/>
              <a:gd name="connsiteY117" fmla="*/ 11093116 h 15135727"/>
              <a:gd name="connsiteX118" fmla="*/ 6713621 w 8085221"/>
              <a:gd name="connsiteY118" fmla="*/ 11261558 h 15135727"/>
              <a:gd name="connsiteX119" fmla="*/ 6737685 w 8085221"/>
              <a:gd name="connsiteY119" fmla="*/ 11526253 h 15135727"/>
              <a:gd name="connsiteX120" fmla="*/ 6617369 w 8085221"/>
              <a:gd name="connsiteY120" fmla="*/ 11839074 h 15135727"/>
              <a:gd name="connsiteX121" fmla="*/ 6617369 w 8085221"/>
              <a:gd name="connsiteY121" fmla="*/ 12031579 h 15135727"/>
              <a:gd name="connsiteX122" fmla="*/ 6641432 w 8085221"/>
              <a:gd name="connsiteY122" fmla="*/ 12127832 h 15135727"/>
              <a:gd name="connsiteX123" fmla="*/ 6761748 w 8085221"/>
              <a:gd name="connsiteY123" fmla="*/ 12031579 h 15135727"/>
              <a:gd name="connsiteX124" fmla="*/ 6761748 w 8085221"/>
              <a:gd name="connsiteY124" fmla="*/ 12296274 h 15135727"/>
              <a:gd name="connsiteX125" fmla="*/ 6689558 w 8085221"/>
              <a:gd name="connsiteY125" fmla="*/ 12512842 h 15135727"/>
              <a:gd name="connsiteX126" fmla="*/ 6785811 w 8085221"/>
              <a:gd name="connsiteY126" fmla="*/ 12777537 h 15135727"/>
              <a:gd name="connsiteX127" fmla="*/ 6569242 w 8085221"/>
              <a:gd name="connsiteY127" fmla="*/ 12873790 h 15135727"/>
              <a:gd name="connsiteX128" fmla="*/ 6545179 w 8085221"/>
              <a:gd name="connsiteY128" fmla="*/ 13090358 h 15135727"/>
              <a:gd name="connsiteX129" fmla="*/ 6448927 w 8085221"/>
              <a:gd name="connsiteY129" fmla="*/ 13355053 h 15135727"/>
              <a:gd name="connsiteX130" fmla="*/ 6256421 w 8085221"/>
              <a:gd name="connsiteY130" fmla="*/ 13571621 h 15135727"/>
              <a:gd name="connsiteX131" fmla="*/ 6087979 w 8085221"/>
              <a:gd name="connsiteY131" fmla="*/ 13667874 h 15135727"/>
              <a:gd name="connsiteX132" fmla="*/ 5943600 w 8085221"/>
              <a:gd name="connsiteY132" fmla="*/ 13716000 h 15135727"/>
              <a:gd name="connsiteX133" fmla="*/ 5702969 w 8085221"/>
              <a:gd name="connsiteY133" fmla="*/ 13667874 h 15135727"/>
              <a:gd name="connsiteX134" fmla="*/ 5582653 w 8085221"/>
              <a:gd name="connsiteY134" fmla="*/ 13691937 h 15135727"/>
              <a:gd name="connsiteX135" fmla="*/ 5727032 w 8085221"/>
              <a:gd name="connsiteY135" fmla="*/ 13836316 h 15135727"/>
              <a:gd name="connsiteX136" fmla="*/ 5582653 w 8085221"/>
              <a:gd name="connsiteY136" fmla="*/ 14052885 h 15135727"/>
              <a:gd name="connsiteX137" fmla="*/ 5462337 w 8085221"/>
              <a:gd name="connsiteY137" fmla="*/ 14149137 h 15135727"/>
              <a:gd name="connsiteX138" fmla="*/ 5342021 w 8085221"/>
              <a:gd name="connsiteY138" fmla="*/ 14004758 h 15135727"/>
              <a:gd name="connsiteX139" fmla="*/ 5245769 w 8085221"/>
              <a:gd name="connsiteY139" fmla="*/ 14004758 h 15135727"/>
              <a:gd name="connsiteX140" fmla="*/ 5245769 w 8085221"/>
              <a:gd name="connsiteY140" fmla="*/ 13956632 h 15135727"/>
              <a:gd name="connsiteX141" fmla="*/ 5101390 w 8085221"/>
              <a:gd name="connsiteY141" fmla="*/ 13956632 h 15135727"/>
              <a:gd name="connsiteX142" fmla="*/ 4981074 w 8085221"/>
              <a:gd name="connsiteY142" fmla="*/ 13860379 h 15135727"/>
              <a:gd name="connsiteX143" fmla="*/ 4740442 w 8085221"/>
              <a:gd name="connsiteY143" fmla="*/ 13908506 h 15135727"/>
              <a:gd name="connsiteX144" fmla="*/ 4475748 w 8085221"/>
              <a:gd name="connsiteY144" fmla="*/ 13956632 h 15135727"/>
              <a:gd name="connsiteX145" fmla="*/ 4379495 w 8085221"/>
              <a:gd name="connsiteY145" fmla="*/ 14028821 h 15135727"/>
              <a:gd name="connsiteX146" fmla="*/ 4403558 w 8085221"/>
              <a:gd name="connsiteY146" fmla="*/ 14197264 h 15135727"/>
              <a:gd name="connsiteX147" fmla="*/ 4572000 w 8085221"/>
              <a:gd name="connsiteY147" fmla="*/ 14149137 h 15135727"/>
              <a:gd name="connsiteX148" fmla="*/ 4523874 w 8085221"/>
              <a:gd name="connsiteY148" fmla="*/ 14558211 h 15135727"/>
              <a:gd name="connsiteX149" fmla="*/ 4403558 w 8085221"/>
              <a:gd name="connsiteY149" fmla="*/ 14437895 h 15135727"/>
              <a:gd name="connsiteX150" fmla="*/ 4403558 w 8085221"/>
              <a:gd name="connsiteY150" fmla="*/ 14437895 h 15135727"/>
              <a:gd name="connsiteX151" fmla="*/ 4283242 w 8085221"/>
              <a:gd name="connsiteY151" fmla="*/ 14245390 h 15135727"/>
              <a:gd name="connsiteX152" fmla="*/ 4235116 w 8085221"/>
              <a:gd name="connsiteY152" fmla="*/ 14341642 h 15135727"/>
              <a:gd name="connsiteX153" fmla="*/ 4162927 w 8085221"/>
              <a:gd name="connsiteY153" fmla="*/ 14389769 h 15135727"/>
              <a:gd name="connsiteX154" fmla="*/ 4162927 w 8085221"/>
              <a:gd name="connsiteY154" fmla="*/ 14389769 h 15135727"/>
              <a:gd name="connsiteX155" fmla="*/ 3922295 w 8085221"/>
              <a:gd name="connsiteY155" fmla="*/ 14245390 h 15135727"/>
              <a:gd name="connsiteX156" fmla="*/ 3801979 w 8085221"/>
              <a:gd name="connsiteY156" fmla="*/ 14293516 h 15135727"/>
              <a:gd name="connsiteX157" fmla="*/ 3681664 w 8085221"/>
              <a:gd name="connsiteY157" fmla="*/ 14389769 h 15135727"/>
              <a:gd name="connsiteX158" fmla="*/ 3657600 w 8085221"/>
              <a:gd name="connsiteY158" fmla="*/ 14654464 h 15135727"/>
              <a:gd name="connsiteX159" fmla="*/ 3513221 w 8085221"/>
              <a:gd name="connsiteY159" fmla="*/ 14726653 h 15135727"/>
              <a:gd name="connsiteX160" fmla="*/ 3513221 w 8085221"/>
              <a:gd name="connsiteY160" fmla="*/ 14871032 h 15135727"/>
              <a:gd name="connsiteX161" fmla="*/ 3633537 w 8085221"/>
              <a:gd name="connsiteY161" fmla="*/ 14967285 h 15135727"/>
              <a:gd name="connsiteX162" fmla="*/ 3609474 w 8085221"/>
              <a:gd name="connsiteY162" fmla="*/ 15087600 h 15135727"/>
              <a:gd name="connsiteX163" fmla="*/ 3441032 w 8085221"/>
              <a:gd name="connsiteY163" fmla="*/ 15039474 h 15135727"/>
              <a:gd name="connsiteX164" fmla="*/ 3272590 w 8085221"/>
              <a:gd name="connsiteY164" fmla="*/ 15063537 h 15135727"/>
              <a:gd name="connsiteX165" fmla="*/ 3248527 w 8085221"/>
              <a:gd name="connsiteY165" fmla="*/ 14895095 h 15135727"/>
              <a:gd name="connsiteX166" fmla="*/ 3128211 w 8085221"/>
              <a:gd name="connsiteY166" fmla="*/ 14919158 h 15135727"/>
              <a:gd name="connsiteX167" fmla="*/ 2959769 w 8085221"/>
              <a:gd name="connsiteY167" fmla="*/ 15135727 h 15135727"/>
              <a:gd name="connsiteX168" fmla="*/ 2935706 w 8085221"/>
              <a:gd name="connsiteY168" fmla="*/ 14895095 h 15135727"/>
              <a:gd name="connsiteX169" fmla="*/ 2791327 w 8085221"/>
              <a:gd name="connsiteY169" fmla="*/ 14943221 h 15135727"/>
              <a:gd name="connsiteX170" fmla="*/ 2671011 w 8085221"/>
              <a:gd name="connsiteY170" fmla="*/ 15039474 h 15135727"/>
              <a:gd name="connsiteX171" fmla="*/ 2430379 w 8085221"/>
              <a:gd name="connsiteY171" fmla="*/ 15087600 h 15135727"/>
              <a:gd name="connsiteX172" fmla="*/ 2237874 w 8085221"/>
              <a:gd name="connsiteY172" fmla="*/ 15039474 h 15135727"/>
              <a:gd name="connsiteX173" fmla="*/ 2622885 w 8085221"/>
              <a:gd name="connsiteY173" fmla="*/ 14846969 h 15135727"/>
              <a:gd name="connsiteX174" fmla="*/ 2887579 w 8085221"/>
              <a:gd name="connsiteY174" fmla="*/ 14774779 h 15135727"/>
              <a:gd name="connsiteX175" fmla="*/ 2839453 w 8085221"/>
              <a:gd name="connsiteY175" fmla="*/ 14582274 h 15135727"/>
              <a:gd name="connsiteX176" fmla="*/ 2935706 w 8085221"/>
              <a:gd name="connsiteY176" fmla="*/ 14510085 h 15135727"/>
              <a:gd name="connsiteX177" fmla="*/ 2935706 w 8085221"/>
              <a:gd name="connsiteY177" fmla="*/ 14510085 h 15135727"/>
              <a:gd name="connsiteX178" fmla="*/ 3080085 w 8085221"/>
              <a:gd name="connsiteY178" fmla="*/ 14413832 h 15135727"/>
              <a:gd name="connsiteX179" fmla="*/ 3152274 w 8085221"/>
              <a:gd name="connsiteY179" fmla="*/ 14341642 h 15135727"/>
              <a:gd name="connsiteX180" fmla="*/ 3080085 w 8085221"/>
              <a:gd name="connsiteY180" fmla="*/ 14269453 h 15135727"/>
              <a:gd name="connsiteX181" fmla="*/ 3152274 w 8085221"/>
              <a:gd name="connsiteY181" fmla="*/ 14197264 h 15135727"/>
              <a:gd name="connsiteX182" fmla="*/ 3152274 w 8085221"/>
              <a:gd name="connsiteY182" fmla="*/ 14052885 h 15135727"/>
              <a:gd name="connsiteX183" fmla="*/ 3080085 w 8085221"/>
              <a:gd name="connsiteY183" fmla="*/ 13980695 h 15135727"/>
              <a:gd name="connsiteX184" fmla="*/ 3056021 w 8085221"/>
              <a:gd name="connsiteY184" fmla="*/ 14076948 h 15135727"/>
              <a:gd name="connsiteX185" fmla="*/ 2935706 w 8085221"/>
              <a:gd name="connsiteY185" fmla="*/ 14076948 h 15135727"/>
              <a:gd name="connsiteX186" fmla="*/ 2863516 w 8085221"/>
              <a:gd name="connsiteY186" fmla="*/ 14125074 h 15135727"/>
              <a:gd name="connsiteX187" fmla="*/ 2719137 w 8085221"/>
              <a:gd name="connsiteY187" fmla="*/ 14197264 h 15135727"/>
              <a:gd name="connsiteX188" fmla="*/ 2646948 w 8085221"/>
              <a:gd name="connsiteY188" fmla="*/ 14197264 h 15135727"/>
              <a:gd name="connsiteX189" fmla="*/ 2598821 w 8085221"/>
              <a:gd name="connsiteY189" fmla="*/ 14125074 h 15135727"/>
              <a:gd name="connsiteX190" fmla="*/ 2430379 w 8085221"/>
              <a:gd name="connsiteY190" fmla="*/ 13836316 h 15135727"/>
              <a:gd name="connsiteX191" fmla="*/ 2646948 w 8085221"/>
              <a:gd name="connsiteY191" fmla="*/ 13812253 h 15135727"/>
              <a:gd name="connsiteX192" fmla="*/ 2502569 w 8085221"/>
              <a:gd name="connsiteY192" fmla="*/ 13475369 h 15135727"/>
              <a:gd name="connsiteX193" fmla="*/ 2550695 w 8085221"/>
              <a:gd name="connsiteY193" fmla="*/ 13186611 h 15135727"/>
              <a:gd name="connsiteX194" fmla="*/ 2719137 w 8085221"/>
              <a:gd name="connsiteY194" fmla="*/ 13042232 h 15135727"/>
              <a:gd name="connsiteX195" fmla="*/ 2791327 w 8085221"/>
              <a:gd name="connsiteY195" fmla="*/ 12945979 h 15135727"/>
              <a:gd name="connsiteX196" fmla="*/ 3031958 w 8085221"/>
              <a:gd name="connsiteY196" fmla="*/ 13090358 h 15135727"/>
              <a:gd name="connsiteX197" fmla="*/ 3056021 w 8085221"/>
              <a:gd name="connsiteY197" fmla="*/ 12753474 h 15135727"/>
              <a:gd name="connsiteX198" fmla="*/ 2887579 w 8085221"/>
              <a:gd name="connsiteY198" fmla="*/ 12777537 h 15135727"/>
              <a:gd name="connsiteX199" fmla="*/ 2815390 w 8085221"/>
              <a:gd name="connsiteY199" fmla="*/ 12777537 h 15135727"/>
              <a:gd name="connsiteX200" fmla="*/ 3176337 w 8085221"/>
              <a:gd name="connsiteY200" fmla="*/ 12368464 h 15135727"/>
              <a:gd name="connsiteX201" fmla="*/ 3104148 w 8085221"/>
              <a:gd name="connsiteY201" fmla="*/ 12320337 h 15135727"/>
              <a:gd name="connsiteX202" fmla="*/ 3104148 w 8085221"/>
              <a:gd name="connsiteY202" fmla="*/ 12320337 h 15135727"/>
              <a:gd name="connsiteX203" fmla="*/ 3007895 w 8085221"/>
              <a:gd name="connsiteY203" fmla="*/ 12079706 h 15135727"/>
              <a:gd name="connsiteX204" fmla="*/ 2911642 w 8085221"/>
              <a:gd name="connsiteY204" fmla="*/ 11935327 h 15135727"/>
              <a:gd name="connsiteX205" fmla="*/ 2863516 w 8085221"/>
              <a:gd name="connsiteY205" fmla="*/ 11694695 h 15135727"/>
              <a:gd name="connsiteX206" fmla="*/ 2911642 w 8085221"/>
              <a:gd name="connsiteY206" fmla="*/ 11454064 h 15135727"/>
              <a:gd name="connsiteX207" fmla="*/ 3056021 w 8085221"/>
              <a:gd name="connsiteY207" fmla="*/ 11454064 h 15135727"/>
              <a:gd name="connsiteX208" fmla="*/ 2983832 w 8085221"/>
              <a:gd name="connsiteY208" fmla="*/ 11381874 h 15135727"/>
              <a:gd name="connsiteX209" fmla="*/ 3031958 w 8085221"/>
              <a:gd name="connsiteY209" fmla="*/ 11285621 h 15135727"/>
              <a:gd name="connsiteX210" fmla="*/ 3007895 w 8085221"/>
              <a:gd name="connsiteY210" fmla="*/ 11189369 h 15135727"/>
              <a:gd name="connsiteX211" fmla="*/ 2887579 w 8085221"/>
              <a:gd name="connsiteY211" fmla="*/ 11141242 h 15135727"/>
              <a:gd name="connsiteX212" fmla="*/ 2887579 w 8085221"/>
              <a:gd name="connsiteY212" fmla="*/ 10972800 h 15135727"/>
              <a:gd name="connsiteX213" fmla="*/ 2887579 w 8085221"/>
              <a:gd name="connsiteY213" fmla="*/ 10924674 h 15135727"/>
              <a:gd name="connsiteX214" fmla="*/ 2767264 w 8085221"/>
              <a:gd name="connsiteY214" fmla="*/ 11020927 h 15135727"/>
              <a:gd name="connsiteX215" fmla="*/ 2743200 w 8085221"/>
              <a:gd name="connsiteY215" fmla="*/ 10924674 h 15135727"/>
              <a:gd name="connsiteX216" fmla="*/ 2550695 w 8085221"/>
              <a:gd name="connsiteY216" fmla="*/ 11020927 h 15135727"/>
              <a:gd name="connsiteX217" fmla="*/ 2526632 w 8085221"/>
              <a:gd name="connsiteY217" fmla="*/ 11117179 h 15135727"/>
              <a:gd name="connsiteX218" fmla="*/ 2334127 w 8085221"/>
              <a:gd name="connsiteY218" fmla="*/ 10996864 h 15135727"/>
              <a:gd name="connsiteX219" fmla="*/ 2358190 w 8085221"/>
              <a:gd name="connsiteY219" fmla="*/ 10732169 h 15135727"/>
              <a:gd name="connsiteX220" fmla="*/ 2334127 w 8085221"/>
              <a:gd name="connsiteY220" fmla="*/ 10587790 h 15135727"/>
              <a:gd name="connsiteX221" fmla="*/ 2406316 w 8085221"/>
              <a:gd name="connsiteY221" fmla="*/ 10491537 h 15135727"/>
              <a:gd name="connsiteX222" fmla="*/ 2598821 w 8085221"/>
              <a:gd name="connsiteY222" fmla="*/ 10684042 h 15135727"/>
              <a:gd name="connsiteX223" fmla="*/ 2767264 w 8085221"/>
              <a:gd name="connsiteY223" fmla="*/ 10684042 h 15135727"/>
              <a:gd name="connsiteX224" fmla="*/ 2646948 w 8085221"/>
              <a:gd name="connsiteY224" fmla="*/ 10515600 h 15135727"/>
              <a:gd name="connsiteX225" fmla="*/ 2815390 w 8085221"/>
              <a:gd name="connsiteY225" fmla="*/ 10395285 h 15135727"/>
              <a:gd name="connsiteX226" fmla="*/ 3080085 w 8085221"/>
              <a:gd name="connsiteY226" fmla="*/ 10419348 h 15135727"/>
              <a:gd name="connsiteX227" fmla="*/ 3248527 w 8085221"/>
              <a:gd name="connsiteY227" fmla="*/ 10539664 h 15135727"/>
              <a:gd name="connsiteX228" fmla="*/ 3320716 w 8085221"/>
              <a:gd name="connsiteY228" fmla="*/ 10659979 h 15135727"/>
              <a:gd name="connsiteX229" fmla="*/ 3465095 w 8085221"/>
              <a:gd name="connsiteY229" fmla="*/ 10659979 h 15135727"/>
              <a:gd name="connsiteX230" fmla="*/ 3441032 w 8085221"/>
              <a:gd name="connsiteY230" fmla="*/ 10491537 h 15135727"/>
              <a:gd name="connsiteX231" fmla="*/ 3392906 w 8085221"/>
              <a:gd name="connsiteY231" fmla="*/ 10250906 h 15135727"/>
              <a:gd name="connsiteX232" fmla="*/ 3152274 w 8085221"/>
              <a:gd name="connsiteY232" fmla="*/ 10250906 h 15135727"/>
              <a:gd name="connsiteX233" fmla="*/ 3176337 w 8085221"/>
              <a:gd name="connsiteY233" fmla="*/ 10178716 h 15135727"/>
              <a:gd name="connsiteX234" fmla="*/ 3104148 w 8085221"/>
              <a:gd name="connsiteY234" fmla="*/ 10154653 h 15135727"/>
              <a:gd name="connsiteX235" fmla="*/ 3007895 w 8085221"/>
              <a:gd name="connsiteY235" fmla="*/ 9962148 h 15135727"/>
              <a:gd name="connsiteX236" fmla="*/ 3176337 w 8085221"/>
              <a:gd name="connsiteY236" fmla="*/ 9889958 h 15135727"/>
              <a:gd name="connsiteX237" fmla="*/ 2959769 w 8085221"/>
              <a:gd name="connsiteY237" fmla="*/ 9504948 h 15135727"/>
              <a:gd name="connsiteX238" fmla="*/ 2791327 w 8085221"/>
              <a:gd name="connsiteY238" fmla="*/ 9456821 h 15135727"/>
              <a:gd name="connsiteX239" fmla="*/ 2574758 w 8085221"/>
              <a:gd name="connsiteY239" fmla="*/ 9336506 h 15135727"/>
              <a:gd name="connsiteX240" fmla="*/ 2550695 w 8085221"/>
              <a:gd name="connsiteY240" fmla="*/ 9071811 h 15135727"/>
              <a:gd name="connsiteX241" fmla="*/ 2695074 w 8085221"/>
              <a:gd name="connsiteY241" fmla="*/ 8999621 h 15135727"/>
              <a:gd name="connsiteX242" fmla="*/ 2622885 w 8085221"/>
              <a:gd name="connsiteY242" fmla="*/ 8975558 h 15135727"/>
              <a:gd name="connsiteX243" fmla="*/ 2430379 w 8085221"/>
              <a:gd name="connsiteY243" fmla="*/ 8999621 h 15135727"/>
              <a:gd name="connsiteX244" fmla="*/ 2261937 w 8085221"/>
              <a:gd name="connsiteY244" fmla="*/ 9168064 h 15135727"/>
              <a:gd name="connsiteX245" fmla="*/ 2237874 w 8085221"/>
              <a:gd name="connsiteY245" fmla="*/ 8999621 h 15135727"/>
              <a:gd name="connsiteX246" fmla="*/ 2117558 w 8085221"/>
              <a:gd name="connsiteY246" fmla="*/ 8975558 h 15135727"/>
              <a:gd name="connsiteX247" fmla="*/ 2045369 w 8085221"/>
              <a:gd name="connsiteY247" fmla="*/ 8783053 h 15135727"/>
              <a:gd name="connsiteX248" fmla="*/ 1852864 w 8085221"/>
              <a:gd name="connsiteY248" fmla="*/ 8758990 h 15135727"/>
              <a:gd name="connsiteX249" fmla="*/ 1636295 w 8085221"/>
              <a:gd name="connsiteY249" fmla="*/ 8927432 h 15135727"/>
              <a:gd name="connsiteX250" fmla="*/ 1588169 w 8085221"/>
              <a:gd name="connsiteY250" fmla="*/ 9023685 h 15135727"/>
              <a:gd name="connsiteX251" fmla="*/ 1515979 w 8085221"/>
              <a:gd name="connsiteY251" fmla="*/ 8879306 h 15135727"/>
              <a:gd name="connsiteX252" fmla="*/ 1347537 w 8085221"/>
              <a:gd name="connsiteY252" fmla="*/ 8879306 h 15135727"/>
              <a:gd name="connsiteX253" fmla="*/ 1347537 w 8085221"/>
              <a:gd name="connsiteY253" fmla="*/ 8710864 h 15135727"/>
              <a:gd name="connsiteX254" fmla="*/ 1106906 w 8085221"/>
              <a:gd name="connsiteY254" fmla="*/ 8783053 h 15135727"/>
              <a:gd name="connsiteX255" fmla="*/ 890337 w 8085221"/>
              <a:gd name="connsiteY255" fmla="*/ 8686800 h 15135727"/>
              <a:gd name="connsiteX256" fmla="*/ 649706 w 8085221"/>
              <a:gd name="connsiteY256" fmla="*/ 8662737 h 15135727"/>
              <a:gd name="connsiteX257" fmla="*/ 385011 w 8085221"/>
              <a:gd name="connsiteY257" fmla="*/ 8566485 h 15135727"/>
              <a:gd name="connsiteX258" fmla="*/ 577516 w 8085221"/>
              <a:gd name="connsiteY258" fmla="*/ 8373979 h 15135727"/>
              <a:gd name="connsiteX259" fmla="*/ 794085 w 8085221"/>
              <a:gd name="connsiteY259" fmla="*/ 8301790 h 15135727"/>
              <a:gd name="connsiteX260" fmla="*/ 745958 w 8085221"/>
              <a:gd name="connsiteY260" fmla="*/ 8133348 h 15135727"/>
              <a:gd name="connsiteX261" fmla="*/ 818148 w 8085221"/>
              <a:gd name="connsiteY261" fmla="*/ 7820527 h 15135727"/>
              <a:gd name="connsiteX262" fmla="*/ 697832 w 8085221"/>
              <a:gd name="connsiteY262" fmla="*/ 7820527 h 15135727"/>
              <a:gd name="connsiteX263" fmla="*/ 625642 w 8085221"/>
              <a:gd name="connsiteY263" fmla="*/ 7916779 h 15135727"/>
              <a:gd name="connsiteX264" fmla="*/ 457200 w 8085221"/>
              <a:gd name="connsiteY264" fmla="*/ 7820527 h 15135727"/>
              <a:gd name="connsiteX265" fmla="*/ 529390 w 8085221"/>
              <a:gd name="connsiteY265" fmla="*/ 7700211 h 15135727"/>
              <a:gd name="connsiteX266" fmla="*/ 938464 w 8085221"/>
              <a:gd name="connsiteY266" fmla="*/ 7676148 h 15135727"/>
              <a:gd name="connsiteX267" fmla="*/ 1058779 w 8085221"/>
              <a:gd name="connsiteY267" fmla="*/ 7459579 h 15135727"/>
              <a:gd name="connsiteX268" fmla="*/ 1203158 w 8085221"/>
              <a:gd name="connsiteY268" fmla="*/ 7603958 h 15135727"/>
              <a:gd name="connsiteX269" fmla="*/ 1299411 w 8085221"/>
              <a:gd name="connsiteY269" fmla="*/ 7555832 h 15135727"/>
              <a:gd name="connsiteX270" fmla="*/ 1443790 w 8085221"/>
              <a:gd name="connsiteY270" fmla="*/ 7507706 h 15135727"/>
              <a:gd name="connsiteX271" fmla="*/ 1684421 w 8085221"/>
              <a:gd name="connsiteY271" fmla="*/ 7603958 h 15135727"/>
              <a:gd name="connsiteX272" fmla="*/ 1684421 w 8085221"/>
              <a:gd name="connsiteY272" fmla="*/ 7603958 h 15135727"/>
              <a:gd name="connsiteX273" fmla="*/ 1540042 w 8085221"/>
              <a:gd name="connsiteY273" fmla="*/ 7363327 h 15135727"/>
              <a:gd name="connsiteX274" fmla="*/ 1299411 w 8085221"/>
              <a:gd name="connsiteY274" fmla="*/ 7315200 h 15135727"/>
              <a:gd name="connsiteX275" fmla="*/ 1130969 w 8085221"/>
              <a:gd name="connsiteY275" fmla="*/ 7339264 h 15135727"/>
              <a:gd name="connsiteX276" fmla="*/ 1034716 w 8085221"/>
              <a:gd name="connsiteY276" fmla="*/ 7315200 h 15135727"/>
              <a:gd name="connsiteX277" fmla="*/ 1155032 w 8085221"/>
              <a:gd name="connsiteY277" fmla="*/ 7050506 h 15135727"/>
              <a:gd name="connsiteX278" fmla="*/ 1155032 w 8085221"/>
              <a:gd name="connsiteY278" fmla="*/ 6930190 h 15135727"/>
              <a:gd name="connsiteX279" fmla="*/ 1155032 w 8085221"/>
              <a:gd name="connsiteY279" fmla="*/ 6761748 h 15135727"/>
              <a:gd name="connsiteX280" fmla="*/ 1203158 w 8085221"/>
              <a:gd name="connsiteY280" fmla="*/ 6617369 h 15135727"/>
              <a:gd name="connsiteX281" fmla="*/ 1371600 w 8085221"/>
              <a:gd name="connsiteY281" fmla="*/ 6472990 h 15135727"/>
              <a:gd name="connsiteX282" fmla="*/ 1443790 w 8085221"/>
              <a:gd name="connsiteY282" fmla="*/ 6328611 h 15135727"/>
              <a:gd name="connsiteX283" fmla="*/ 1419727 w 8085221"/>
              <a:gd name="connsiteY283" fmla="*/ 6208295 h 15135727"/>
              <a:gd name="connsiteX284" fmla="*/ 1275348 w 8085221"/>
              <a:gd name="connsiteY284" fmla="*/ 6304548 h 15135727"/>
              <a:gd name="connsiteX285" fmla="*/ 1323474 w 8085221"/>
              <a:gd name="connsiteY285" fmla="*/ 6015790 h 15135727"/>
              <a:gd name="connsiteX286" fmla="*/ 1540042 w 8085221"/>
              <a:gd name="connsiteY286" fmla="*/ 5871411 h 15135727"/>
              <a:gd name="connsiteX287" fmla="*/ 1540042 w 8085221"/>
              <a:gd name="connsiteY287" fmla="*/ 5751095 h 15135727"/>
              <a:gd name="connsiteX288" fmla="*/ 1395664 w 8085221"/>
              <a:gd name="connsiteY288" fmla="*/ 5799221 h 15135727"/>
              <a:gd name="connsiteX289" fmla="*/ 1179095 w 8085221"/>
              <a:gd name="connsiteY289" fmla="*/ 5799221 h 15135727"/>
              <a:gd name="connsiteX290" fmla="*/ 890337 w 8085221"/>
              <a:gd name="connsiteY290" fmla="*/ 5775158 h 15135727"/>
              <a:gd name="connsiteX291" fmla="*/ 697832 w 8085221"/>
              <a:gd name="connsiteY291" fmla="*/ 5606716 h 15135727"/>
              <a:gd name="connsiteX292" fmla="*/ 577516 w 8085221"/>
              <a:gd name="connsiteY292" fmla="*/ 5582653 h 15135727"/>
              <a:gd name="connsiteX293" fmla="*/ 697832 w 8085221"/>
              <a:gd name="connsiteY293" fmla="*/ 5775158 h 15135727"/>
              <a:gd name="connsiteX294" fmla="*/ 409074 w 8085221"/>
              <a:gd name="connsiteY294" fmla="*/ 5799221 h 15135727"/>
              <a:gd name="connsiteX295" fmla="*/ 168442 w 8085221"/>
              <a:gd name="connsiteY295" fmla="*/ 5702969 h 15135727"/>
              <a:gd name="connsiteX296" fmla="*/ 264695 w 8085221"/>
              <a:gd name="connsiteY296" fmla="*/ 5558590 h 15135727"/>
              <a:gd name="connsiteX297" fmla="*/ 144379 w 8085221"/>
              <a:gd name="connsiteY297" fmla="*/ 5510464 h 15135727"/>
              <a:gd name="connsiteX298" fmla="*/ 0 w 8085221"/>
              <a:gd name="connsiteY298" fmla="*/ 5462337 h 15135727"/>
              <a:gd name="connsiteX299" fmla="*/ 96253 w 8085221"/>
              <a:gd name="connsiteY299" fmla="*/ 5245769 h 15135727"/>
              <a:gd name="connsiteX0" fmla="*/ 96253 w 8085221"/>
              <a:gd name="connsiteY0" fmla="*/ 5245769 h 15135727"/>
              <a:gd name="connsiteX1" fmla="*/ 144379 w 8085221"/>
              <a:gd name="connsiteY1" fmla="*/ 4981074 h 15135727"/>
              <a:gd name="connsiteX2" fmla="*/ 178719 w 8085221"/>
              <a:gd name="connsiteY2" fmla="*/ 4834941 h 15135727"/>
              <a:gd name="connsiteX3" fmla="*/ 334378 w 8085221"/>
              <a:gd name="connsiteY3" fmla="*/ 4696828 h 15135727"/>
              <a:gd name="connsiteX4" fmla="*/ 553453 w 8085221"/>
              <a:gd name="connsiteY4" fmla="*/ 4692316 h 15135727"/>
              <a:gd name="connsiteX5" fmla="*/ 649706 w 8085221"/>
              <a:gd name="connsiteY5" fmla="*/ 4427621 h 15135727"/>
              <a:gd name="connsiteX6" fmla="*/ 805866 w 8085221"/>
              <a:gd name="connsiteY6" fmla="*/ 4425366 h 15135727"/>
              <a:gd name="connsiteX7" fmla="*/ 867026 w 8085221"/>
              <a:gd name="connsiteY7" fmla="*/ 4311817 h 15135727"/>
              <a:gd name="connsiteX8" fmla="*/ 1077328 w 8085221"/>
              <a:gd name="connsiteY8" fmla="*/ 4253916 h 15135727"/>
              <a:gd name="connsiteX9" fmla="*/ 1120191 w 8085221"/>
              <a:gd name="connsiteY9" fmla="*/ 4206291 h 15135727"/>
              <a:gd name="connsiteX10" fmla="*/ 1263066 w 8085221"/>
              <a:gd name="connsiteY10" fmla="*/ 4182478 h 15135727"/>
              <a:gd name="connsiteX11" fmla="*/ 1362326 w 8085221"/>
              <a:gd name="connsiteY11" fmla="*/ 4081965 h 15135727"/>
              <a:gd name="connsiteX12" fmla="*/ 1472616 w 8085221"/>
              <a:gd name="connsiteY12" fmla="*/ 4025316 h 15135727"/>
              <a:gd name="connsiteX13" fmla="*/ 1559344 w 8085221"/>
              <a:gd name="connsiteY13" fmla="*/ 4013535 h 15135727"/>
              <a:gd name="connsiteX14" fmla="*/ 1708485 w 8085221"/>
              <a:gd name="connsiteY14" fmla="*/ 3826042 h 15135727"/>
              <a:gd name="connsiteX15" fmla="*/ 1925053 w 8085221"/>
              <a:gd name="connsiteY15" fmla="*/ 3777916 h 15135727"/>
              <a:gd name="connsiteX16" fmla="*/ 2141621 w 8085221"/>
              <a:gd name="connsiteY16" fmla="*/ 3585411 h 15135727"/>
              <a:gd name="connsiteX17" fmla="*/ 2141621 w 8085221"/>
              <a:gd name="connsiteY17" fmla="*/ 3585411 h 15135727"/>
              <a:gd name="connsiteX18" fmla="*/ 2286000 w 8085221"/>
              <a:gd name="connsiteY18" fmla="*/ 3489158 h 15135727"/>
              <a:gd name="connsiteX19" fmla="*/ 2310064 w 8085221"/>
              <a:gd name="connsiteY19" fmla="*/ 3007895 h 15135727"/>
              <a:gd name="connsiteX20" fmla="*/ 2695074 w 8085221"/>
              <a:gd name="connsiteY20" fmla="*/ 2911642 h 15135727"/>
              <a:gd name="connsiteX21" fmla="*/ 2839453 w 8085221"/>
              <a:gd name="connsiteY21" fmla="*/ 2526632 h 15135727"/>
              <a:gd name="connsiteX22" fmla="*/ 3200400 w 8085221"/>
              <a:gd name="connsiteY22" fmla="*/ 2358190 h 15135727"/>
              <a:gd name="connsiteX23" fmla="*/ 3441032 w 8085221"/>
              <a:gd name="connsiteY23" fmla="*/ 2237874 h 15135727"/>
              <a:gd name="connsiteX24" fmla="*/ 3561348 w 8085221"/>
              <a:gd name="connsiteY24" fmla="*/ 2526632 h 15135727"/>
              <a:gd name="connsiteX25" fmla="*/ 3801979 w 8085221"/>
              <a:gd name="connsiteY25" fmla="*/ 2622885 h 15135727"/>
              <a:gd name="connsiteX26" fmla="*/ 3946358 w 8085221"/>
              <a:gd name="connsiteY26" fmla="*/ 2550695 h 15135727"/>
              <a:gd name="connsiteX27" fmla="*/ 4018548 w 8085221"/>
              <a:gd name="connsiteY27" fmla="*/ 2598821 h 15135727"/>
              <a:gd name="connsiteX28" fmla="*/ 4138864 w 8085221"/>
              <a:gd name="connsiteY28" fmla="*/ 2574758 h 15135727"/>
              <a:gd name="connsiteX29" fmla="*/ 4307306 w 8085221"/>
              <a:gd name="connsiteY29" fmla="*/ 2671011 h 15135727"/>
              <a:gd name="connsiteX30" fmla="*/ 4427621 w 8085221"/>
              <a:gd name="connsiteY30" fmla="*/ 2622885 h 15135727"/>
              <a:gd name="connsiteX31" fmla="*/ 4668253 w 8085221"/>
              <a:gd name="connsiteY31" fmla="*/ 2743200 h 15135727"/>
              <a:gd name="connsiteX32" fmla="*/ 4788569 w 8085221"/>
              <a:gd name="connsiteY32" fmla="*/ 2815390 h 15135727"/>
              <a:gd name="connsiteX33" fmla="*/ 4957011 w 8085221"/>
              <a:gd name="connsiteY33" fmla="*/ 2719137 h 15135727"/>
              <a:gd name="connsiteX34" fmla="*/ 4981074 w 8085221"/>
              <a:gd name="connsiteY34" fmla="*/ 2382253 h 15135727"/>
              <a:gd name="connsiteX35" fmla="*/ 4981074 w 8085221"/>
              <a:gd name="connsiteY35" fmla="*/ 2382253 h 15135727"/>
              <a:gd name="connsiteX36" fmla="*/ 4884821 w 8085221"/>
              <a:gd name="connsiteY36" fmla="*/ 2093495 h 15135727"/>
              <a:gd name="connsiteX37" fmla="*/ 4764506 w 8085221"/>
              <a:gd name="connsiteY37" fmla="*/ 1900990 h 15135727"/>
              <a:gd name="connsiteX38" fmla="*/ 4764506 w 8085221"/>
              <a:gd name="connsiteY38" fmla="*/ 1804737 h 15135727"/>
              <a:gd name="connsiteX39" fmla="*/ 4957011 w 8085221"/>
              <a:gd name="connsiteY39" fmla="*/ 1564106 h 15135727"/>
              <a:gd name="connsiteX40" fmla="*/ 5221706 w 8085221"/>
              <a:gd name="connsiteY40" fmla="*/ 1588169 h 15135727"/>
              <a:gd name="connsiteX41" fmla="*/ 5486400 w 8085221"/>
              <a:gd name="connsiteY41" fmla="*/ 1684421 h 15135727"/>
              <a:gd name="connsiteX42" fmla="*/ 5799221 w 8085221"/>
              <a:gd name="connsiteY42" fmla="*/ 1684421 h 15135727"/>
              <a:gd name="connsiteX43" fmla="*/ 5871411 w 8085221"/>
              <a:gd name="connsiteY43" fmla="*/ 1443790 h 15135727"/>
              <a:gd name="connsiteX44" fmla="*/ 6087979 w 8085221"/>
              <a:gd name="connsiteY44" fmla="*/ 1395664 h 15135727"/>
              <a:gd name="connsiteX45" fmla="*/ 6087979 w 8085221"/>
              <a:gd name="connsiteY45" fmla="*/ 1082842 h 15135727"/>
              <a:gd name="connsiteX46" fmla="*/ 6424864 w 8085221"/>
              <a:gd name="connsiteY46" fmla="*/ 1058779 h 15135727"/>
              <a:gd name="connsiteX47" fmla="*/ 6665495 w 8085221"/>
              <a:gd name="connsiteY47" fmla="*/ 721895 h 15135727"/>
              <a:gd name="connsiteX48" fmla="*/ 6761748 w 8085221"/>
              <a:gd name="connsiteY48" fmla="*/ 649706 h 15135727"/>
              <a:gd name="connsiteX49" fmla="*/ 6737685 w 8085221"/>
              <a:gd name="connsiteY49" fmla="*/ 505327 h 15135727"/>
              <a:gd name="connsiteX50" fmla="*/ 6858000 w 8085221"/>
              <a:gd name="connsiteY50" fmla="*/ 360948 h 15135727"/>
              <a:gd name="connsiteX51" fmla="*/ 6761748 w 8085221"/>
              <a:gd name="connsiteY51" fmla="*/ 120316 h 15135727"/>
              <a:gd name="connsiteX52" fmla="*/ 7194885 w 8085221"/>
              <a:gd name="connsiteY52" fmla="*/ 0 h 15135727"/>
              <a:gd name="connsiteX53" fmla="*/ 7267074 w 8085221"/>
              <a:gd name="connsiteY53" fmla="*/ 120316 h 15135727"/>
              <a:gd name="connsiteX54" fmla="*/ 7267074 w 8085221"/>
              <a:gd name="connsiteY54" fmla="*/ 120316 h 15135727"/>
              <a:gd name="connsiteX55" fmla="*/ 7339264 w 8085221"/>
              <a:gd name="connsiteY55" fmla="*/ 360948 h 15135727"/>
              <a:gd name="connsiteX56" fmla="*/ 7628021 w 8085221"/>
              <a:gd name="connsiteY56" fmla="*/ 433137 h 15135727"/>
              <a:gd name="connsiteX57" fmla="*/ 7796464 w 8085221"/>
              <a:gd name="connsiteY57" fmla="*/ 649706 h 15135727"/>
              <a:gd name="connsiteX58" fmla="*/ 8085221 w 8085221"/>
              <a:gd name="connsiteY58" fmla="*/ 914400 h 15135727"/>
              <a:gd name="connsiteX59" fmla="*/ 7988969 w 8085221"/>
              <a:gd name="connsiteY59" fmla="*/ 1203158 h 15135727"/>
              <a:gd name="connsiteX60" fmla="*/ 7844590 w 8085221"/>
              <a:gd name="connsiteY60" fmla="*/ 1058779 h 15135727"/>
              <a:gd name="connsiteX61" fmla="*/ 7483642 w 8085221"/>
              <a:gd name="connsiteY61" fmla="*/ 1371600 h 15135727"/>
              <a:gd name="connsiteX62" fmla="*/ 7267074 w 8085221"/>
              <a:gd name="connsiteY62" fmla="*/ 1395664 h 15135727"/>
              <a:gd name="connsiteX63" fmla="*/ 7243011 w 8085221"/>
              <a:gd name="connsiteY63" fmla="*/ 1588169 h 15135727"/>
              <a:gd name="connsiteX64" fmla="*/ 6978316 w 8085221"/>
              <a:gd name="connsiteY64" fmla="*/ 1732548 h 15135727"/>
              <a:gd name="connsiteX65" fmla="*/ 6737685 w 8085221"/>
              <a:gd name="connsiteY65" fmla="*/ 2093495 h 15135727"/>
              <a:gd name="connsiteX66" fmla="*/ 6737685 w 8085221"/>
              <a:gd name="connsiteY66" fmla="*/ 2382253 h 15135727"/>
              <a:gd name="connsiteX67" fmla="*/ 6665495 w 8085221"/>
              <a:gd name="connsiteY67" fmla="*/ 2430379 h 15135727"/>
              <a:gd name="connsiteX68" fmla="*/ 6906127 w 8085221"/>
              <a:gd name="connsiteY68" fmla="*/ 2646948 h 15135727"/>
              <a:gd name="connsiteX69" fmla="*/ 6906127 w 8085221"/>
              <a:gd name="connsiteY69" fmla="*/ 2983832 h 15135727"/>
              <a:gd name="connsiteX70" fmla="*/ 6906127 w 8085221"/>
              <a:gd name="connsiteY70" fmla="*/ 3104148 h 15135727"/>
              <a:gd name="connsiteX71" fmla="*/ 6833937 w 8085221"/>
              <a:gd name="connsiteY71" fmla="*/ 3368842 h 15135727"/>
              <a:gd name="connsiteX72" fmla="*/ 6906127 w 8085221"/>
              <a:gd name="connsiteY72" fmla="*/ 3489158 h 15135727"/>
              <a:gd name="connsiteX73" fmla="*/ 6641432 w 8085221"/>
              <a:gd name="connsiteY73" fmla="*/ 3705727 h 15135727"/>
              <a:gd name="connsiteX74" fmla="*/ 6737685 w 8085221"/>
              <a:gd name="connsiteY74" fmla="*/ 3729790 h 15135727"/>
              <a:gd name="connsiteX75" fmla="*/ 6545179 w 8085221"/>
              <a:gd name="connsiteY75" fmla="*/ 3826042 h 15135727"/>
              <a:gd name="connsiteX76" fmla="*/ 6328611 w 8085221"/>
              <a:gd name="connsiteY76" fmla="*/ 3753853 h 15135727"/>
              <a:gd name="connsiteX77" fmla="*/ 6184232 w 8085221"/>
              <a:gd name="connsiteY77" fmla="*/ 3850106 h 15135727"/>
              <a:gd name="connsiteX78" fmla="*/ 6184232 w 8085221"/>
              <a:gd name="connsiteY78" fmla="*/ 3946358 h 15135727"/>
              <a:gd name="connsiteX79" fmla="*/ 6136106 w 8085221"/>
              <a:gd name="connsiteY79" fmla="*/ 4235116 h 15135727"/>
              <a:gd name="connsiteX80" fmla="*/ 5919537 w 8085221"/>
              <a:gd name="connsiteY80" fmla="*/ 4403558 h 15135727"/>
              <a:gd name="connsiteX81" fmla="*/ 5775158 w 8085221"/>
              <a:gd name="connsiteY81" fmla="*/ 4451685 h 15135727"/>
              <a:gd name="connsiteX82" fmla="*/ 5630779 w 8085221"/>
              <a:gd name="connsiteY82" fmla="*/ 4547937 h 15135727"/>
              <a:gd name="connsiteX83" fmla="*/ 5510464 w 8085221"/>
              <a:gd name="connsiteY83" fmla="*/ 4620127 h 15135727"/>
              <a:gd name="connsiteX84" fmla="*/ 5510464 w 8085221"/>
              <a:gd name="connsiteY84" fmla="*/ 4812632 h 15135727"/>
              <a:gd name="connsiteX85" fmla="*/ 5317958 w 8085221"/>
              <a:gd name="connsiteY85" fmla="*/ 4981074 h 15135727"/>
              <a:gd name="connsiteX86" fmla="*/ 5005137 w 8085221"/>
              <a:gd name="connsiteY86" fmla="*/ 5149516 h 15135727"/>
              <a:gd name="connsiteX87" fmla="*/ 4692316 w 8085221"/>
              <a:gd name="connsiteY87" fmla="*/ 5149516 h 15135727"/>
              <a:gd name="connsiteX88" fmla="*/ 4523874 w 8085221"/>
              <a:gd name="connsiteY88" fmla="*/ 5366085 h 15135727"/>
              <a:gd name="connsiteX89" fmla="*/ 4211053 w 8085221"/>
              <a:gd name="connsiteY89" fmla="*/ 5414211 h 15135727"/>
              <a:gd name="connsiteX90" fmla="*/ 4114800 w 8085221"/>
              <a:gd name="connsiteY90" fmla="*/ 5390148 h 15135727"/>
              <a:gd name="connsiteX91" fmla="*/ 4018548 w 8085221"/>
              <a:gd name="connsiteY91" fmla="*/ 5630779 h 15135727"/>
              <a:gd name="connsiteX92" fmla="*/ 4090737 w 8085221"/>
              <a:gd name="connsiteY92" fmla="*/ 5871411 h 15135727"/>
              <a:gd name="connsiteX93" fmla="*/ 4090737 w 8085221"/>
              <a:gd name="connsiteY93" fmla="*/ 6184232 h 15135727"/>
              <a:gd name="connsiteX94" fmla="*/ 4186990 w 8085221"/>
              <a:gd name="connsiteY94" fmla="*/ 6472990 h 15135727"/>
              <a:gd name="connsiteX95" fmla="*/ 4042611 w 8085221"/>
              <a:gd name="connsiteY95" fmla="*/ 6352674 h 15135727"/>
              <a:gd name="connsiteX96" fmla="*/ 3946358 w 8085221"/>
              <a:gd name="connsiteY96" fmla="*/ 6376737 h 15135727"/>
              <a:gd name="connsiteX97" fmla="*/ 4114800 w 8085221"/>
              <a:gd name="connsiteY97" fmla="*/ 6641432 h 15135727"/>
              <a:gd name="connsiteX98" fmla="*/ 4451685 w 8085221"/>
              <a:gd name="connsiteY98" fmla="*/ 6737685 h 15135727"/>
              <a:gd name="connsiteX99" fmla="*/ 4620127 w 8085221"/>
              <a:gd name="connsiteY99" fmla="*/ 6978316 h 15135727"/>
              <a:gd name="connsiteX100" fmla="*/ 4740442 w 8085221"/>
              <a:gd name="connsiteY100" fmla="*/ 7170821 h 15135727"/>
              <a:gd name="connsiteX101" fmla="*/ 5077327 w 8085221"/>
              <a:gd name="connsiteY101" fmla="*/ 7387390 h 15135727"/>
              <a:gd name="connsiteX102" fmla="*/ 5125453 w 8085221"/>
              <a:gd name="connsiteY102" fmla="*/ 7603958 h 15135727"/>
              <a:gd name="connsiteX103" fmla="*/ 5197642 w 8085221"/>
              <a:gd name="connsiteY103" fmla="*/ 7796464 h 15135727"/>
              <a:gd name="connsiteX104" fmla="*/ 5486400 w 8085221"/>
              <a:gd name="connsiteY104" fmla="*/ 7964906 h 15135727"/>
              <a:gd name="connsiteX105" fmla="*/ 5486400 w 8085221"/>
              <a:gd name="connsiteY105" fmla="*/ 8349916 h 15135727"/>
              <a:gd name="connsiteX106" fmla="*/ 5678906 w 8085221"/>
              <a:gd name="connsiteY106" fmla="*/ 8614611 h 15135727"/>
              <a:gd name="connsiteX107" fmla="*/ 5919537 w 8085221"/>
              <a:gd name="connsiteY107" fmla="*/ 9071811 h 15135727"/>
              <a:gd name="connsiteX108" fmla="*/ 6160169 w 8085221"/>
              <a:gd name="connsiteY108" fmla="*/ 9336506 h 15135727"/>
              <a:gd name="connsiteX109" fmla="*/ 6280485 w 8085221"/>
              <a:gd name="connsiteY109" fmla="*/ 9601200 h 15135727"/>
              <a:gd name="connsiteX110" fmla="*/ 6400800 w 8085221"/>
              <a:gd name="connsiteY110" fmla="*/ 9793706 h 15135727"/>
              <a:gd name="connsiteX111" fmla="*/ 6569242 w 8085221"/>
              <a:gd name="connsiteY111" fmla="*/ 10058400 h 15135727"/>
              <a:gd name="connsiteX112" fmla="*/ 6713621 w 8085221"/>
              <a:gd name="connsiteY112" fmla="*/ 10106527 h 15135727"/>
              <a:gd name="connsiteX113" fmla="*/ 6545179 w 8085221"/>
              <a:gd name="connsiteY113" fmla="*/ 10202779 h 15135727"/>
              <a:gd name="connsiteX114" fmla="*/ 6569242 w 8085221"/>
              <a:gd name="connsiteY114" fmla="*/ 10443411 h 15135727"/>
              <a:gd name="connsiteX115" fmla="*/ 6593306 w 8085221"/>
              <a:gd name="connsiteY115" fmla="*/ 10708106 h 15135727"/>
              <a:gd name="connsiteX116" fmla="*/ 6761748 w 8085221"/>
              <a:gd name="connsiteY116" fmla="*/ 10924674 h 15135727"/>
              <a:gd name="connsiteX117" fmla="*/ 6641432 w 8085221"/>
              <a:gd name="connsiteY117" fmla="*/ 11093116 h 15135727"/>
              <a:gd name="connsiteX118" fmla="*/ 6713621 w 8085221"/>
              <a:gd name="connsiteY118" fmla="*/ 11261558 h 15135727"/>
              <a:gd name="connsiteX119" fmla="*/ 6737685 w 8085221"/>
              <a:gd name="connsiteY119" fmla="*/ 11526253 h 15135727"/>
              <a:gd name="connsiteX120" fmla="*/ 6617369 w 8085221"/>
              <a:gd name="connsiteY120" fmla="*/ 11839074 h 15135727"/>
              <a:gd name="connsiteX121" fmla="*/ 6617369 w 8085221"/>
              <a:gd name="connsiteY121" fmla="*/ 12031579 h 15135727"/>
              <a:gd name="connsiteX122" fmla="*/ 6641432 w 8085221"/>
              <a:gd name="connsiteY122" fmla="*/ 12127832 h 15135727"/>
              <a:gd name="connsiteX123" fmla="*/ 6761748 w 8085221"/>
              <a:gd name="connsiteY123" fmla="*/ 12031579 h 15135727"/>
              <a:gd name="connsiteX124" fmla="*/ 6761748 w 8085221"/>
              <a:gd name="connsiteY124" fmla="*/ 12296274 h 15135727"/>
              <a:gd name="connsiteX125" fmla="*/ 6689558 w 8085221"/>
              <a:gd name="connsiteY125" fmla="*/ 12512842 h 15135727"/>
              <a:gd name="connsiteX126" fmla="*/ 6785811 w 8085221"/>
              <a:gd name="connsiteY126" fmla="*/ 12777537 h 15135727"/>
              <a:gd name="connsiteX127" fmla="*/ 6569242 w 8085221"/>
              <a:gd name="connsiteY127" fmla="*/ 12873790 h 15135727"/>
              <a:gd name="connsiteX128" fmla="*/ 6545179 w 8085221"/>
              <a:gd name="connsiteY128" fmla="*/ 13090358 h 15135727"/>
              <a:gd name="connsiteX129" fmla="*/ 6448927 w 8085221"/>
              <a:gd name="connsiteY129" fmla="*/ 13355053 h 15135727"/>
              <a:gd name="connsiteX130" fmla="*/ 6256421 w 8085221"/>
              <a:gd name="connsiteY130" fmla="*/ 13571621 h 15135727"/>
              <a:gd name="connsiteX131" fmla="*/ 6087979 w 8085221"/>
              <a:gd name="connsiteY131" fmla="*/ 13667874 h 15135727"/>
              <a:gd name="connsiteX132" fmla="*/ 5943600 w 8085221"/>
              <a:gd name="connsiteY132" fmla="*/ 13716000 h 15135727"/>
              <a:gd name="connsiteX133" fmla="*/ 5702969 w 8085221"/>
              <a:gd name="connsiteY133" fmla="*/ 13667874 h 15135727"/>
              <a:gd name="connsiteX134" fmla="*/ 5582653 w 8085221"/>
              <a:gd name="connsiteY134" fmla="*/ 13691937 h 15135727"/>
              <a:gd name="connsiteX135" fmla="*/ 5727032 w 8085221"/>
              <a:gd name="connsiteY135" fmla="*/ 13836316 h 15135727"/>
              <a:gd name="connsiteX136" fmla="*/ 5582653 w 8085221"/>
              <a:gd name="connsiteY136" fmla="*/ 14052885 h 15135727"/>
              <a:gd name="connsiteX137" fmla="*/ 5462337 w 8085221"/>
              <a:gd name="connsiteY137" fmla="*/ 14149137 h 15135727"/>
              <a:gd name="connsiteX138" fmla="*/ 5342021 w 8085221"/>
              <a:gd name="connsiteY138" fmla="*/ 14004758 h 15135727"/>
              <a:gd name="connsiteX139" fmla="*/ 5245769 w 8085221"/>
              <a:gd name="connsiteY139" fmla="*/ 14004758 h 15135727"/>
              <a:gd name="connsiteX140" fmla="*/ 5245769 w 8085221"/>
              <a:gd name="connsiteY140" fmla="*/ 13956632 h 15135727"/>
              <a:gd name="connsiteX141" fmla="*/ 5101390 w 8085221"/>
              <a:gd name="connsiteY141" fmla="*/ 13956632 h 15135727"/>
              <a:gd name="connsiteX142" fmla="*/ 4981074 w 8085221"/>
              <a:gd name="connsiteY142" fmla="*/ 13860379 h 15135727"/>
              <a:gd name="connsiteX143" fmla="*/ 4740442 w 8085221"/>
              <a:gd name="connsiteY143" fmla="*/ 13908506 h 15135727"/>
              <a:gd name="connsiteX144" fmla="*/ 4475748 w 8085221"/>
              <a:gd name="connsiteY144" fmla="*/ 13956632 h 15135727"/>
              <a:gd name="connsiteX145" fmla="*/ 4379495 w 8085221"/>
              <a:gd name="connsiteY145" fmla="*/ 14028821 h 15135727"/>
              <a:gd name="connsiteX146" fmla="*/ 4403558 w 8085221"/>
              <a:gd name="connsiteY146" fmla="*/ 14197264 h 15135727"/>
              <a:gd name="connsiteX147" fmla="*/ 4572000 w 8085221"/>
              <a:gd name="connsiteY147" fmla="*/ 14149137 h 15135727"/>
              <a:gd name="connsiteX148" fmla="*/ 4523874 w 8085221"/>
              <a:gd name="connsiteY148" fmla="*/ 14558211 h 15135727"/>
              <a:gd name="connsiteX149" fmla="*/ 4403558 w 8085221"/>
              <a:gd name="connsiteY149" fmla="*/ 14437895 h 15135727"/>
              <a:gd name="connsiteX150" fmla="*/ 4403558 w 8085221"/>
              <a:gd name="connsiteY150" fmla="*/ 14437895 h 15135727"/>
              <a:gd name="connsiteX151" fmla="*/ 4283242 w 8085221"/>
              <a:gd name="connsiteY151" fmla="*/ 14245390 h 15135727"/>
              <a:gd name="connsiteX152" fmla="*/ 4235116 w 8085221"/>
              <a:gd name="connsiteY152" fmla="*/ 14341642 h 15135727"/>
              <a:gd name="connsiteX153" fmla="*/ 4162927 w 8085221"/>
              <a:gd name="connsiteY153" fmla="*/ 14389769 h 15135727"/>
              <a:gd name="connsiteX154" fmla="*/ 4162927 w 8085221"/>
              <a:gd name="connsiteY154" fmla="*/ 14389769 h 15135727"/>
              <a:gd name="connsiteX155" fmla="*/ 3922295 w 8085221"/>
              <a:gd name="connsiteY155" fmla="*/ 14245390 h 15135727"/>
              <a:gd name="connsiteX156" fmla="*/ 3801979 w 8085221"/>
              <a:gd name="connsiteY156" fmla="*/ 14293516 h 15135727"/>
              <a:gd name="connsiteX157" fmla="*/ 3681664 w 8085221"/>
              <a:gd name="connsiteY157" fmla="*/ 14389769 h 15135727"/>
              <a:gd name="connsiteX158" fmla="*/ 3657600 w 8085221"/>
              <a:gd name="connsiteY158" fmla="*/ 14654464 h 15135727"/>
              <a:gd name="connsiteX159" fmla="*/ 3513221 w 8085221"/>
              <a:gd name="connsiteY159" fmla="*/ 14726653 h 15135727"/>
              <a:gd name="connsiteX160" fmla="*/ 3513221 w 8085221"/>
              <a:gd name="connsiteY160" fmla="*/ 14871032 h 15135727"/>
              <a:gd name="connsiteX161" fmla="*/ 3633537 w 8085221"/>
              <a:gd name="connsiteY161" fmla="*/ 14967285 h 15135727"/>
              <a:gd name="connsiteX162" fmla="*/ 3609474 w 8085221"/>
              <a:gd name="connsiteY162" fmla="*/ 15087600 h 15135727"/>
              <a:gd name="connsiteX163" fmla="*/ 3441032 w 8085221"/>
              <a:gd name="connsiteY163" fmla="*/ 15039474 h 15135727"/>
              <a:gd name="connsiteX164" fmla="*/ 3272590 w 8085221"/>
              <a:gd name="connsiteY164" fmla="*/ 15063537 h 15135727"/>
              <a:gd name="connsiteX165" fmla="*/ 3248527 w 8085221"/>
              <a:gd name="connsiteY165" fmla="*/ 14895095 h 15135727"/>
              <a:gd name="connsiteX166" fmla="*/ 3128211 w 8085221"/>
              <a:gd name="connsiteY166" fmla="*/ 14919158 h 15135727"/>
              <a:gd name="connsiteX167" fmla="*/ 2959769 w 8085221"/>
              <a:gd name="connsiteY167" fmla="*/ 15135727 h 15135727"/>
              <a:gd name="connsiteX168" fmla="*/ 2935706 w 8085221"/>
              <a:gd name="connsiteY168" fmla="*/ 14895095 h 15135727"/>
              <a:gd name="connsiteX169" fmla="*/ 2791327 w 8085221"/>
              <a:gd name="connsiteY169" fmla="*/ 14943221 h 15135727"/>
              <a:gd name="connsiteX170" fmla="*/ 2671011 w 8085221"/>
              <a:gd name="connsiteY170" fmla="*/ 15039474 h 15135727"/>
              <a:gd name="connsiteX171" fmla="*/ 2430379 w 8085221"/>
              <a:gd name="connsiteY171" fmla="*/ 15087600 h 15135727"/>
              <a:gd name="connsiteX172" fmla="*/ 2237874 w 8085221"/>
              <a:gd name="connsiteY172" fmla="*/ 15039474 h 15135727"/>
              <a:gd name="connsiteX173" fmla="*/ 2622885 w 8085221"/>
              <a:gd name="connsiteY173" fmla="*/ 14846969 h 15135727"/>
              <a:gd name="connsiteX174" fmla="*/ 2887579 w 8085221"/>
              <a:gd name="connsiteY174" fmla="*/ 14774779 h 15135727"/>
              <a:gd name="connsiteX175" fmla="*/ 2839453 w 8085221"/>
              <a:gd name="connsiteY175" fmla="*/ 14582274 h 15135727"/>
              <a:gd name="connsiteX176" fmla="*/ 2935706 w 8085221"/>
              <a:gd name="connsiteY176" fmla="*/ 14510085 h 15135727"/>
              <a:gd name="connsiteX177" fmla="*/ 2935706 w 8085221"/>
              <a:gd name="connsiteY177" fmla="*/ 14510085 h 15135727"/>
              <a:gd name="connsiteX178" fmla="*/ 3080085 w 8085221"/>
              <a:gd name="connsiteY178" fmla="*/ 14413832 h 15135727"/>
              <a:gd name="connsiteX179" fmla="*/ 3152274 w 8085221"/>
              <a:gd name="connsiteY179" fmla="*/ 14341642 h 15135727"/>
              <a:gd name="connsiteX180" fmla="*/ 3080085 w 8085221"/>
              <a:gd name="connsiteY180" fmla="*/ 14269453 h 15135727"/>
              <a:gd name="connsiteX181" fmla="*/ 3152274 w 8085221"/>
              <a:gd name="connsiteY181" fmla="*/ 14197264 h 15135727"/>
              <a:gd name="connsiteX182" fmla="*/ 3152274 w 8085221"/>
              <a:gd name="connsiteY182" fmla="*/ 14052885 h 15135727"/>
              <a:gd name="connsiteX183" fmla="*/ 3080085 w 8085221"/>
              <a:gd name="connsiteY183" fmla="*/ 13980695 h 15135727"/>
              <a:gd name="connsiteX184" fmla="*/ 3056021 w 8085221"/>
              <a:gd name="connsiteY184" fmla="*/ 14076948 h 15135727"/>
              <a:gd name="connsiteX185" fmla="*/ 2935706 w 8085221"/>
              <a:gd name="connsiteY185" fmla="*/ 14076948 h 15135727"/>
              <a:gd name="connsiteX186" fmla="*/ 2863516 w 8085221"/>
              <a:gd name="connsiteY186" fmla="*/ 14125074 h 15135727"/>
              <a:gd name="connsiteX187" fmla="*/ 2719137 w 8085221"/>
              <a:gd name="connsiteY187" fmla="*/ 14197264 h 15135727"/>
              <a:gd name="connsiteX188" fmla="*/ 2646948 w 8085221"/>
              <a:gd name="connsiteY188" fmla="*/ 14197264 h 15135727"/>
              <a:gd name="connsiteX189" fmla="*/ 2598821 w 8085221"/>
              <a:gd name="connsiteY189" fmla="*/ 14125074 h 15135727"/>
              <a:gd name="connsiteX190" fmla="*/ 2430379 w 8085221"/>
              <a:gd name="connsiteY190" fmla="*/ 13836316 h 15135727"/>
              <a:gd name="connsiteX191" fmla="*/ 2646948 w 8085221"/>
              <a:gd name="connsiteY191" fmla="*/ 13812253 h 15135727"/>
              <a:gd name="connsiteX192" fmla="*/ 2502569 w 8085221"/>
              <a:gd name="connsiteY192" fmla="*/ 13475369 h 15135727"/>
              <a:gd name="connsiteX193" fmla="*/ 2550695 w 8085221"/>
              <a:gd name="connsiteY193" fmla="*/ 13186611 h 15135727"/>
              <a:gd name="connsiteX194" fmla="*/ 2719137 w 8085221"/>
              <a:gd name="connsiteY194" fmla="*/ 13042232 h 15135727"/>
              <a:gd name="connsiteX195" fmla="*/ 2791327 w 8085221"/>
              <a:gd name="connsiteY195" fmla="*/ 12945979 h 15135727"/>
              <a:gd name="connsiteX196" fmla="*/ 3031958 w 8085221"/>
              <a:gd name="connsiteY196" fmla="*/ 13090358 h 15135727"/>
              <a:gd name="connsiteX197" fmla="*/ 3056021 w 8085221"/>
              <a:gd name="connsiteY197" fmla="*/ 12753474 h 15135727"/>
              <a:gd name="connsiteX198" fmla="*/ 2887579 w 8085221"/>
              <a:gd name="connsiteY198" fmla="*/ 12777537 h 15135727"/>
              <a:gd name="connsiteX199" fmla="*/ 2815390 w 8085221"/>
              <a:gd name="connsiteY199" fmla="*/ 12777537 h 15135727"/>
              <a:gd name="connsiteX200" fmla="*/ 3176337 w 8085221"/>
              <a:gd name="connsiteY200" fmla="*/ 12368464 h 15135727"/>
              <a:gd name="connsiteX201" fmla="*/ 3104148 w 8085221"/>
              <a:gd name="connsiteY201" fmla="*/ 12320337 h 15135727"/>
              <a:gd name="connsiteX202" fmla="*/ 3104148 w 8085221"/>
              <a:gd name="connsiteY202" fmla="*/ 12320337 h 15135727"/>
              <a:gd name="connsiteX203" fmla="*/ 3007895 w 8085221"/>
              <a:gd name="connsiteY203" fmla="*/ 12079706 h 15135727"/>
              <a:gd name="connsiteX204" fmla="*/ 2911642 w 8085221"/>
              <a:gd name="connsiteY204" fmla="*/ 11935327 h 15135727"/>
              <a:gd name="connsiteX205" fmla="*/ 2863516 w 8085221"/>
              <a:gd name="connsiteY205" fmla="*/ 11694695 h 15135727"/>
              <a:gd name="connsiteX206" fmla="*/ 2911642 w 8085221"/>
              <a:gd name="connsiteY206" fmla="*/ 11454064 h 15135727"/>
              <a:gd name="connsiteX207" fmla="*/ 3056021 w 8085221"/>
              <a:gd name="connsiteY207" fmla="*/ 11454064 h 15135727"/>
              <a:gd name="connsiteX208" fmla="*/ 2983832 w 8085221"/>
              <a:gd name="connsiteY208" fmla="*/ 11381874 h 15135727"/>
              <a:gd name="connsiteX209" fmla="*/ 3031958 w 8085221"/>
              <a:gd name="connsiteY209" fmla="*/ 11285621 h 15135727"/>
              <a:gd name="connsiteX210" fmla="*/ 3007895 w 8085221"/>
              <a:gd name="connsiteY210" fmla="*/ 11189369 h 15135727"/>
              <a:gd name="connsiteX211" fmla="*/ 2887579 w 8085221"/>
              <a:gd name="connsiteY211" fmla="*/ 11141242 h 15135727"/>
              <a:gd name="connsiteX212" fmla="*/ 2887579 w 8085221"/>
              <a:gd name="connsiteY212" fmla="*/ 10972800 h 15135727"/>
              <a:gd name="connsiteX213" fmla="*/ 2887579 w 8085221"/>
              <a:gd name="connsiteY213" fmla="*/ 10924674 h 15135727"/>
              <a:gd name="connsiteX214" fmla="*/ 2767264 w 8085221"/>
              <a:gd name="connsiteY214" fmla="*/ 11020927 h 15135727"/>
              <a:gd name="connsiteX215" fmla="*/ 2743200 w 8085221"/>
              <a:gd name="connsiteY215" fmla="*/ 10924674 h 15135727"/>
              <a:gd name="connsiteX216" fmla="*/ 2550695 w 8085221"/>
              <a:gd name="connsiteY216" fmla="*/ 11020927 h 15135727"/>
              <a:gd name="connsiteX217" fmla="*/ 2526632 w 8085221"/>
              <a:gd name="connsiteY217" fmla="*/ 11117179 h 15135727"/>
              <a:gd name="connsiteX218" fmla="*/ 2334127 w 8085221"/>
              <a:gd name="connsiteY218" fmla="*/ 10996864 h 15135727"/>
              <a:gd name="connsiteX219" fmla="*/ 2358190 w 8085221"/>
              <a:gd name="connsiteY219" fmla="*/ 10732169 h 15135727"/>
              <a:gd name="connsiteX220" fmla="*/ 2334127 w 8085221"/>
              <a:gd name="connsiteY220" fmla="*/ 10587790 h 15135727"/>
              <a:gd name="connsiteX221" fmla="*/ 2406316 w 8085221"/>
              <a:gd name="connsiteY221" fmla="*/ 10491537 h 15135727"/>
              <a:gd name="connsiteX222" fmla="*/ 2598821 w 8085221"/>
              <a:gd name="connsiteY222" fmla="*/ 10684042 h 15135727"/>
              <a:gd name="connsiteX223" fmla="*/ 2767264 w 8085221"/>
              <a:gd name="connsiteY223" fmla="*/ 10684042 h 15135727"/>
              <a:gd name="connsiteX224" fmla="*/ 2646948 w 8085221"/>
              <a:gd name="connsiteY224" fmla="*/ 10515600 h 15135727"/>
              <a:gd name="connsiteX225" fmla="*/ 2815390 w 8085221"/>
              <a:gd name="connsiteY225" fmla="*/ 10395285 h 15135727"/>
              <a:gd name="connsiteX226" fmla="*/ 3080085 w 8085221"/>
              <a:gd name="connsiteY226" fmla="*/ 10419348 h 15135727"/>
              <a:gd name="connsiteX227" fmla="*/ 3248527 w 8085221"/>
              <a:gd name="connsiteY227" fmla="*/ 10539664 h 15135727"/>
              <a:gd name="connsiteX228" fmla="*/ 3320716 w 8085221"/>
              <a:gd name="connsiteY228" fmla="*/ 10659979 h 15135727"/>
              <a:gd name="connsiteX229" fmla="*/ 3465095 w 8085221"/>
              <a:gd name="connsiteY229" fmla="*/ 10659979 h 15135727"/>
              <a:gd name="connsiteX230" fmla="*/ 3441032 w 8085221"/>
              <a:gd name="connsiteY230" fmla="*/ 10491537 h 15135727"/>
              <a:gd name="connsiteX231" fmla="*/ 3392906 w 8085221"/>
              <a:gd name="connsiteY231" fmla="*/ 10250906 h 15135727"/>
              <a:gd name="connsiteX232" fmla="*/ 3152274 w 8085221"/>
              <a:gd name="connsiteY232" fmla="*/ 10250906 h 15135727"/>
              <a:gd name="connsiteX233" fmla="*/ 3176337 w 8085221"/>
              <a:gd name="connsiteY233" fmla="*/ 10178716 h 15135727"/>
              <a:gd name="connsiteX234" fmla="*/ 3104148 w 8085221"/>
              <a:gd name="connsiteY234" fmla="*/ 10154653 h 15135727"/>
              <a:gd name="connsiteX235" fmla="*/ 3007895 w 8085221"/>
              <a:gd name="connsiteY235" fmla="*/ 9962148 h 15135727"/>
              <a:gd name="connsiteX236" fmla="*/ 3176337 w 8085221"/>
              <a:gd name="connsiteY236" fmla="*/ 9889958 h 15135727"/>
              <a:gd name="connsiteX237" fmla="*/ 2959769 w 8085221"/>
              <a:gd name="connsiteY237" fmla="*/ 9504948 h 15135727"/>
              <a:gd name="connsiteX238" fmla="*/ 2791327 w 8085221"/>
              <a:gd name="connsiteY238" fmla="*/ 9456821 h 15135727"/>
              <a:gd name="connsiteX239" fmla="*/ 2574758 w 8085221"/>
              <a:gd name="connsiteY239" fmla="*/ 9336506 h 15135727"/>
              <a:gd name="connsiteX240" fmla="*/ 2550695 w 8085221"/>
              <a:gd name="connsiteY240" fmla="*/ 9071811 h 15135727"/>
              <a:gd name="connsiteX241" fmla="*/ 2695074 w 8085221"/>
              <a:gd name="connsiteY241" fmla="*/ 8999621 h 15135727"/>
              <a:gd name="connsiteX242" fmla="*/ 2622885 w 8085221"/>
              <a:gd name="connsiteY242" fmla="*/ 8975558 h 15135727"/>
              <a:gd name="connsiteX243" fmla="*/ 2430379 w 8085221"/>
              <a:gd name="connsiteY243" fmla="*/ 8999621 h 15135727"/>
              <a:gd name="connsiteX244" fmla="*/ 2261937 w 8085221"/>
              <a:gd name="connsiteY244" fmla="*/ 9168064 h 15135727"/>
              <a:gd name="connsiteX245" fmla="*/ 2237874 w 8085221"/>
              <a:gd name="connsiteY245" fmla="*/ 8999621 h 15135727"/>
              <a:gd name="connsiteX246" fmla="*/ 2117558 w 8085221"/>
              <a:gd name="connsiteY246" fmla="*/ 8975558 h 15135727"/>
              <a:gd name="connsiteX247" fmla="*/ 2045369 w 8085221"/>
              <a:gd name="connsiteY247" fmla="*/ 8783053 h 15135727"/>
              <a:gd name="connsiteX248" fmla="*/ 1852864 w 8085221"/>
              <a:gd name="connsiteY248" fmla="*/ 8758990 h 15135727"/>
              <a:gd name="connsiteX249" fmla="*/ 1636295 w 8085221"/>
              <a:gd name="connsiteY249" fmla="*/ 8927432 h 15135727"/>
              <a:gd name="connsiteX250" fmla="*/ 1588169 w 8085221"/>
              <a:gd name="connsiteY250" fmla="*/ 9023685 h 15135727"/>
              <a:gd name="connsiteX251" fmla="*/ 1515979 w 8085221"/>
              <a:gd name="connsiteY251" fmla="*/ 8879306 h 15135727"/>
              <a:gd name="connsiteX252" fmla="*/ 1347537 w 8085221"/>
              <a:gd name="connsiteY252" fmla="*/ 8879306 h 15135727"/>
              <a:gd name="connsiteX253" fmla="*/ 1347537 w 8085221"/>
              <a:gd name="connsiteY253" fmla="*/ 8710864 h 15135727"/>
              <a:gd name="connsiteX254" fmla="*/ 1106906 w 8085221"/>
              <a:gd name="connsiteY254" fmla="*/ 8783053 h 15135727"/>
              <a:gd name="connsiteX255" fmla="*/ 890337 w 8085221"/>
              <a:gd name="connsiteY255" fmla="*/ 8686800 h 15135727"/>
              <a:gd name="connsiteX256" fmla="*/ 649706 w 8085221"/>
              <a:gd name="connsiteY256" fmla="*/ 8662737 h 15135727"/>
              <a:gd name="connsiteX257" fmla="*/ 385011 w 8085221"/>
              <a:gd name="connsiteY257" fmla="*/ 8566485 h 15135727"/>
              <a:gd name="connsiteX258" fmla="*/ 577516 w 8085221"/>
              <a:gd name="connsiteY258" fmla="*/ 8373979 h 15135727"/>
              <a:gd name="connsiteX259" fmla="*/ 794085 w 8085221"/>
              <a:gd name="connsiteY259" fmla="*/ 8301790 h 15135727"/>
              <a:gd name="connsiteX260" fmla="*/ 745958 w 8085221"/>
              <a:gd name="connsiteY260" fmla="*/ 8133348 h 15135727"/>
              <a:gd name="connsiteX261" fmla="*/ 818148 w 8085221"/>
              <a:gd name="connsiteY261" fmla="*/ 7820527 h 15135727"/>
              <a:gd name="connsiteX262" fmla="*/ 697832 w 8085221"/>
              <a:gd name="connsiteY262" fmla="*/ 7820527 h 15135727"/>
              <a:gd name="connsiteX263" fmla="*/ 625642 w 8085221"/>
              <a:gd name="connsiteY263" fmla="*/ 7916779 h 15135727"/>
              <a:gd name="connsiteX264" fmla="*/ 457200 w 8085221"/>
              <a:gd name="connsiteY264" fmla="*/ 7820527 h 15135727"/>
              <a:gd name="connsiteX265" fmla="*/ 529390 w 8085221"/>
              <a:gd name="connsiteY265" fmla="*/ 7700211 h 15135727"/>
              <a:gd name="connsiteX266" fmla="*/ 938464 w 8085221"/>
              <a:gd name="connsiteY266" fmla="*/ 7676148 h 15135727"/>
              <a:gd name="connsiteX267" fmla="*/ 1058779 w 8085221"/>
              <a:gd name="connsiteY267" fmla="*/ 7459579 h 15135727"/>
              <a:gd name="connsiteX268" fmla="*/ 1203158 w 8085221"/>
              <a:gd name="connsiteY268" fmla="*/ 7603958 h 15135727"/>
              <a:gd name="connsiteX269" fmla="*/ 1299411 w 8085221"/>
              <a:gd name="connsiteY269" fmla="*/ 7555832 h 15135727"/>
              <a:gd name="connsiteX270" fmla="*/ 1443790 w 8085221"/>
              <a:gd name="connsiteY270" fmla="*/ 7507706 h 15135727"/>
              <a:gd name="connsiteX271" fmla="*/ 1684421 w 8085221"/>
              <a:gd name="connsiteY271" fmla="*/ 7603958 h 15135727"/>
              <a:gd name="connsiteX272" fmla="*/ 1684421 w 8085221"/>
              <a:gd name="connsiteY272" fmla="*/ 7603958 h 15135727"/>
              <a:gd name="connsiteX273" fmla="*/ 1540042 w 8085221"/>
              <a:gd name="connsiteY273" fmla="*/ 7363327 h 15135727"/>
              <a:gd name="connsiteX274" fmla="*/ 1299411 w 8085221"/>
              <a:gd name="connsiteY274" fmla="*/ 7315200 h 15135727"/>
              <a:gd name="connsiteX275" fmla="*/ 1130969 w 8085221"/>
              <a:gd name="connsiteY275" fmla="*/ 7339264 h 15135727"/>
              <a:gd name="connsiteX276" fmla="*/ 1034716 w 8085221"/>
              <a:gd name="connsiteY276" fmla="*/ 7315200 h 15135727"/>
              <a:gd name="connsiteX277" fmla="*/ 1155032 w 8085221"/>
              <a:gd name="connsiteY277" fmla="*/ 7050506 h 15135727"/>
              <a:gd name="connsiteX278" fmla="*/ 1155032 w 8085221"/>
              <a:gd name="connsiteY278" fmla="*/ 6930190 h 15135727"/>
              <a:gd name="connsiteX279" fmla="*/ 1155032 w 8085221"/>
              <a:gd name="connsiteY279" fmla="*/ 6761748 h 15135727"/>
              <a:gd name="connsiteX280" fmla="*/ 1203158 w 8085221"/>
              <a:gd name="connsiteY280" fmla="*/ 6617369 h 15135727"/>
              <a:gd name="connsiteX281" fmla="*/ 1371600 w 8085221"/>
              <a:gd name="connsiteY281" fmla="*/ 6472990 h 15135727"/>
              <a:gd name="connsiteX282" fmla="*/ 1443790 w 8085221"/>
              <a:gd name="connsiteY282" fmla="*/ 6328611 h 15135727"/>
              <a:gd name="connsiteX283" fmla="*/ 1419727 w 8085221"/>
              <a:gd name="connsiteY283" fmla="*/ 6208295 h 15135727"/>
              <a:gd name="connsiteX284" fmla="*/ 1275348 w 8085221"/>
              <a:gd name="connsiteY284" fmla="*/ 6304548 h 15135727"/>
              <a:gd name="connsiteX285" fmla="*/ 1323474 w 8085221"/>
              <a:gd name="connsiteY285" fmla="*/ 6015790 h 15135727"/>
              <a:gd name="connsiteX286" fmla="*/ 1540042 w 8085221"/>
              <a:gd name="connsiteY286" fmla="*/ 5871411 h 15135727"/>
              <a:gd name="connsiteX287" fmla="*/ 1540042 w 8085221"/>
              <a:gd name="connsiteY287" fmla="*/ 5751095 h 15135727"/>
              <a:gd name="connsiteX288" fmla="*/ 1395664 w 8085221"/>
              <a:gd name="connsiteY288" fmla="*/ 5799221 h 15135727"/>
              <a:gd name="connsiteX289" fmla="*/ 1179095 w 8085221"/>
              <a:gd name="connsiteY289" fmla="*/ 5799221 h 15135727"/>
              <a:gd name="connsiteX290" fmla="*/ 890337 w 8085221"/>
              <a:gd name="connsiteY290" fmla="*/ 5775158 h 15135727"/>
              <a:gd name="connsiteX291" fmla="*/ 697832 w 8085221"/>
              <a:gd name="connsiteY291" fmla="*/ 5606716 h 15135727"/>
              <a:gd name="connsiteX292" fmla="*/ 577516 w 8085221"/>
              <a:gd name="connsiteY292" fmla="*/ 5582653 h 15135727"/>
              <a:gd name="connsiteX293" fmla="*/ 697832 w 8085221"/>
              <a:gd name="connsiteY293" fmla="*/ 5775158 h 15135727"/>
              <a:gd name="connsiteX294" fmla="*/ 409074 w 8085221"/>
              <a:gd name="connsiteY294" fmla="*/ 5799221 h 15135727"/>
              <a:gd name="connsiteX295" fmla="*/ 168442 w 8085221"/>
              <a:gd name="connsiteY295" fmla="*/ 5702969 h 15135727"/>
              <a:gd name="connsiteX296" fmla="*/ 264695 w 8085221"/>
              <a:gd name="connsiteY296" fmla="*/ 5558590 h 15135727"/>
              <a:gd name="connsiteX297" fmla="*/ 144379 w 8085221"/>
              <a:gd name="connsiteY297" fmla="*/ 5510464 h 15135727"/>
              <a:gd name="connsiteX298" fmla="*/ 0 w 8085221"/>
              <a:gd name="connsiteY298" fmla="*/ 5462337 h 15135727"/>
              <a:gd name="connsiteX299" fmla="*/ 96253 w 8085221"/>
              <a:gd name="connsiteY299" fmla="*/ 5245769 h 15135727"/>
              <a:gd name="connsiteX0" fmla="*/ 96253 w 8085221"/>
              <a:gd name="connsiteY0" fmla="*/ 5245769 h 15135727"/>
              <a:gd name="connsiteX1" fmla="*/ 144379 w 8085221"/>
              <a:gd name="connsiteY1" fmla="*/ 4981074 h 15135727"/>
              <a:gd name="connsiteX2" fmla="*/ 178719 w 8085221"/>
              <a:gd name="connsiteY2" fmla="*/ 4834941 h 15135727"/>
              <a:gd name="connsiteX3" fmla="*/ 334378 w 8085221"/>
              <a:gd name="connsiteY3" fmla="*/ 4696828 h 15135727"/>
              <a:gd name="connsiteX4" fmla="*/ 553453 w 8085221"/>
              <a:gd name="connsiteY4" fmla="*/ 4692316 h 15135727"/>
              <a:gd name="connsiteX5" fmla="*/ 649706 w 8085221"/>
              <a:gd name="connsiteY5" fmla="*/ 4427621 h 15135727"/>
              <a:gd name="connsiteX6" fmla="*/ 805866 w 8085221"/>
              <a:gd name="connsiteY6" fmla="*/ 4425366 h 15135727"/>
              <a:gd name="connsiteX7" fmla="*/ 867026 w 8085221"/>
              <a:gd name="connsiteY7" fmla="*/ 4311817 h 15135727"/>
              <a:gd name="connsiteX8" fmla="*/ 1077328 w 8085221"/>
              <a:gd name="connsiteY8" fmla="*/ 4253916 h 15135727"/>
              <a:gd name="connsiteX9" fmla="*/ 1120191 w 8085221"/>
              <a:gd name="connsiteY9" fmla="*/ 4206291 h 15135727"/>
              <a:gd name="connsiteX10" fmla="*/ 1263066 w 8085221"/>
              <a:gd name="connsiteY10" fmla="*/ 4182478 h 15135727"/>
              <a:gd name="connsiteX11" fmla="*/ 1362326 w 8085221"/>
              <a:gd name="connsiteY11" fmla="*/ 4081965 h 15135727"/>
              <a:gd name="connsiteX12" fmla="*/ 1472616 w 8085221"/>
              <a:gd name="connsiteY12" fmla="*/ 4025316 h 15135727"/>
              <a:gd name="connsiteX13" fmla="*/ 1559344 w 8085221"/>
              <a:gd name="connsiteY13" fmla="*/ 4013535 h 15135727"/>
              <a:gd name="connsiteX14" fmla="*/ 1708485 w 8085221"/>
              <a:gd name="connsiteY14" fmla="*/ 3826042 h 15135727"/>
              <a:gd name="connsiteX15" fmla="*/ 1820278 w 8085221"/>
              <a:gd name="connsiteY15" fmla="*/ 3858628 h 15135727"/>
              <a:gd name="connsiteX16" fmla="*/ 1925053 w 8085221"/>
              <a:gd name="connsiteY16" fmla="*/ 3777916 h 15135727"/>
              <a:gd name="connsiteX17" fmla="*/ 2141621 w 8085221"/>
              <a:gd name="connsiteY17" fmla="*/ 3585411 h 15135727"/>
              <a:gd name="connsiteX18" fmla="*/ 2141621 w 8085221"/>
              <a:gd name="connsiteY18" fmla="*/ 3585411 h 15135727"/>
              <a:gd name="connsiteX19" fmla="*/ 2286000 w 8085221"/>
              <a:gd name="connsiteY19" fmla="*/ 3489158 h 15135727"/>
              <a:gd name="connsiteX20" fmla="*/ 2310064 w 8085221"/>
              <a:gd name="connsiteY20" fmla="*/ 3007895 h 15135727"/>
              <a:gd name="connsiteX21" fmla="*/ 2695074 w 8085221"/>
              <a:gd name="connsiteY21" fmla="*/ 2911642 h 15135727"/>
              <a:gd name="connsiteX22" fmla="*/ 2839453 w 8085221"/>
              <a:gd name="connsiteY22" fmla="*/ 2526632 h 15135727"/>
              <a:gd name="connsiteX23" fmla="*/ 3200400 w 8085221"/>
              <a:gd name="connsiteY23" fmla="*/ 2358190 h 15135727"/>
              <a:gd name="connsiteX24" fmla="*/ 3441032 w 8085221"/>
              <a:gd name="connsiteY24" fmla="*/ 2237874 h 15135727"/>
              <a:gd name="connsiteX25" fmla="*/ 3561348 w 8085221"/>
              <a:gd name="connsiteY25" fmla="*/ 2526632 h 15135727"/>
              <a:gd name="connsiteX26" fmla="*/ 3801979 w 8085221"/>
              <a:gd name="connsiteY26" fmla="*/ 2622885 h 15135727"/>
              <a:gd name="connsiteX27" fmla="*/ 3946358 w 8085221"/>
              <a:gd name="connsiteY27" fmla="*/ 2550695 h 15135727"/>
              <a:gd name="connsiteX28" fmla="*/ 4018548 w 8085221"/>
              <a:gd name="connsiteY28" fmla="*/ 2598821 h 15135727"/>
              <a:gd name="connsiteX29" fmla="*/ 4138864 w 8085221"/>
              <a:gd name="connsiteY29" fmla="*/ 2574758 h 15135727"/>
              <a:gd name="connsiteX30" fmla="*/ 4307306 w 8085221"/>
              <a:gd name="connsiteY30" fmla="*/ 2671011 h 15135727"/>
              <a:gd name="connsiteX31" fmla="*/ 4427621 w 8085221"/>
              <a:gd name="connsiteY31" fmla="*/ 2622885 h 15135727"/>
              <a:gd name="connsiteX32" fmla="*/ 4668253 w 8085221"/>
              <a:gd name="connsiteY32" fmla="*/ 2743200 h 15135727"/>
              <a:gd name="connsiteX33" fmla="*/ 4788569 w 8085221"/>
              <a:gd name="connsiteY33" fmla="*/ 2815390 h 15135727"/>
              <a:gd name="connsiteX34" fmla="*/ 4957011 w 8085221"/>
              <a:gd name="connsiteY34" fmla="*/ 2719137 h 15135727"/>
              <a:gd name="connsiteX35" fmla="*/ 4981074 w 8085221"/>
              <a:gd name="connsiteY35" fmla="*/ 2382253 h 15135727"/>
              <a:gd name="connsiteX36" fmla="*/ 4981074 w 8085221"/>
              <a:gd name="connsiteY36" fmla="*/ 2382253 h 15135727"/>
              <a:gd name="connsiteX37" fmla="*/ 4884821 w 8085221"/>
              <a:gd name="connsiteY37" fmla="*/ 2093495 h 15135727"/>
              <a:gd name="connsiteX38" fmla="*/ 4764506 w 8085221"/>
              <a:gd name="connsiteY38" fmla="*/ 1900990 h 15135727"/>
              <a:gd name="connsiteX39" fmla="*/ 4764506 w 8085221"/>
              <a:gd name="connsiteY39" fmla="*/ 1804737 h 15135727"/>
              <a:gd name="connsiteX40" fmla="*/ 4957011 w 8085221"/>
              <a:gd name="connsiteY40" fmla="*/ 1564106 h 15135727"/>
              <a:gd name="connsiteX41" fmla="*/ 5221706 w 8085221"/>
              <a:gd name="connsiteY41" fmla="*/ 1588169 h 15135727"/>
              <a:gd name="connsiteX42" fmla="*/ 5486400 w 8085221"/>
              <a:gd name="connsiteY42" fmla="*/ 1684421 h 15135727"/>
              <a:gd name="connsiteX43" fmla="*/ 5799221 w 8085221"/>
              <a:gd name="connsiteY43" fmla="*/ 1684421 h 15135727"/>
              <a:gd name="connsiteX44" fmla="*/ 5871411 w 8085221"/>
              <a:gd name="connsiteY44" fmla="*/ 1443790 h 15135727"/>
              <a:gd name="connsiteX45" fmla="*/ 6087979 w 8085221"/>
              <a:gd name="connsiteY45" fmla="*/ 1395664 h 15135727"/>
              <a:gd name="connsiteX46" fmla="*/ 6087979 w 8085221"/>
              <a:gd name="connsiteY46" fmla="*/ 1082842 h 15135727"/>
              <a:gd name="connsiteX47" fmla="*/ 6424864 w 8085221"/>
              <a:gd name="connsiteY47" fmla="*/ 1058779 h 15135727"/>
              <a:gd name="connsiteX48" fmla="*/ 6665495 w 8085221"/>
              <a:gd name="connsiteY48" fmla="*/ 721895 h 15135727"/>
              <a:gd name="connsiteX49" fmla="*/ 6761748 w 8085221"/>
              <a:gd name="connsiteY49" fmla="*/ 649706 h 15135727"/>
              <a:gd name="connsiteX50" fmla="*/ 6737685 w 8085221"/>
              <a:gd name="connsiteY50" fmla="*/ 505327 h 15135727"/>
              <a:gd name="connsiteX51" fmla="*/ 6858000 w 8085221"/>
              <a:gd name="connsiteY51" fmla="*/ 360948 h 15135727"/>
              <a:gd name="connsiteX52" fmla="*/ 6761748 w 8085221"/>
              <a:gd name="connsiteY52" fmla="*/ 120316 h 15135727"/>
              <a:gd name="connsiteX53" fmla="*/ 7194885 w 8085221"/>
              <a:gd name="connsiteY53" fmla="*/ 0 h 15135727"/>
              <a:gd name="connsiteX54" fmla="*/ 7267074 w 8085221"/>
              <a:gd name="connsiteY54" fmla="*/ 120316 h 15135727"/>
              <a:gd name="connsiteX55" fmla="*/ 7267074 w 8085221"/>
              <a:gd name="connsiteY55" fmla="*/ 120316 h 15135727"/>
              <a:gd name="connsiteX56" fmla="*/ 7339264 w 8085221"/>
              <a:gd name="connsiteY56" fmla="*/ 360948 h 15135727"/>
              <a:gd name="connsiteX57" fmla="*/ 7628021 w 8085221"/>
              <a:gd name="connsiteY57" fmla="*/ 433137 h 15135727"/>
              <a:gd name="connsiteX58" fmla="*/ 7796464 w 8085221"/>
              <a:gd name="connsiteY58" fmla="*/ 649706 h 15135727"/>
              <a:gd name="connsiteX59" fmla="*/ 8085221 w 8085221"/>
              <a:gd name="connsiteY59" fmla="*/ 914400 h 15135727"/>
              <a:gd name="connsiteX60" fmla="*/ 7988969 w 8085221"/>
              <a:gd name="connsiteY60" fmla="*/ 1203158 h 15135727"/>
              <a:gd name="connsiteX61" fmla="*/ 7844590 w 8085221"/>
              <a:gd name="connsiteY61" fmla="*/ 1058779 h 15135727"/>
              <a:gd name="connsiteX62" fmla="*/ 7483642 w 8085221"/>
              <a:gd name="connsiteY62" fmla="*/ 1371600 h 15135727"/>
              <a:gd name="connsiteX63" fmla="*/ 7267074 w 8085221"/>
              <a:gd name="connsiteY63" fmla="*/ 1395664 h 15135727"/>
              <a:gd name="connsiteX64" fmla="*/ 7243011 w 8085221"/>
              <a:gd name="connsiteY64" fmla="*/ 1588169 h 15135727"/>
              <a:gd name="connsiteX65" fmla="*/ 6978316 w 8085221"/>
              <a:gd name="connsiteY65" fmla="*/ 1732548 h 15135727"/>
              <a:gd name="connsiteX66" fmla="*/ 6737685 w 8085221"/>
              <a:gd name="connsiteY66" fmla="*/ 2093495 h 15135727"/>
              <a:gd name="connsiteX67" fmla="*/ 6737685 w 8085221"/>
              <a:gd name="connsiteY67" fmla="*/ 2382253 h 15135727"/>
              <a:gd name="connsiteX68" fmla="*/ 6665495 w 8085221"/>
              <a:gd name="connsiteY68" fmla="*/ 2430379 h 15135727"/>
              <a:gd name="connsiteX69" fmla="*/ 6906127 w 8085221"/>
              <a:gd name="connsiteY69" fmla="*/ 2646948 h 15135727"/>
              <a:gd name="connsiteX70" fmla="*/ 6906127 w 8085221"/>
              <a:gd name="connsiteY70" fmla="*/ 2983832 h 15135727"/>
              <a:gd name="connsiteX71" fmla="*/ 6906127 w 8085221"/>
              <a:gd name="connsiteY71" fmla="*/ 3104148 h 15135727"/>
              <a:gd name="connsiteX72" fmla="*/ 6833937 w 8085221"/>
              <a:gd name="connsiteY72" fmla="*/ 3368842 h 15135727"/>
              <a:gd name="connsiteX73" fmla="*/ 6906127 w 8085221"/>
              <a:gd name="connsiteY73" fmla="*/ 3489158 h 15135727"/>
              <a:gd name="connsiteX74" fmla="*/ 6641432 w 8085221"/>
              <a:gd name="connsiteY74" fmla="*/ 3705727 h 15135727"/>
              <a:gd name="connsiteX75" fmla="*/ 6737685 w 8085221"/>
              <a:gd name="connsiteY75" fmla="*/ 3729790 h 15135727"/>
              <a:gd name="connsiteX76" fmla="*/ 6545179 w 8085221"/>
              <a:gd name="connsiteY76" fmla="*/ 3826042 h 15135727"/>
              <a:gd name="connsiteX77" fmla="*/ 6328611 w 8085221"/>
              <a:gd name="connsiteY77" fmla="*/ 3753853 h 15135727"/>
              <a:gd name="connsiteX78" fmla="*/ 6184232 w 8085221"/>
              <a:gd name="connsiteY78" fmla="*/ 3850106 h 15135727"/>
              <a:gd name="connsiteX79" fmla="*/ 6184232 w 8085221"/>
              <a:gd name="connsiteY79" fmla="*/ 3946358 h 15135727"/>
              <a:gd name="connsiteX80" fmla="*/ 6136106 w 8085221"/>
              <a:gd name="connsiteY80" fmla="*/ 4235116 h 15135727"/>
              <a:gd name="connsiteX81" fmla="*/ 5919537 w 8085221"/>
              <a:gd name="connsiteY81" fmla="*/ 4403558 h 15135727"/>
              <a:gd name="connsiteX82" fmla="*/ 5775158 w 8085221"/>
              <a:gd name="connsiteY82" fmla="*/ 4451685 h 15135727"/>
              <a:gd name="connsiteX83" fmla="*/ 5630779 w 8085221"/>
              <a:gd name="connsiteY83" fmla="*/ 4547937 h 15135727"/>
              <a:gd name="connsiteX84" fmla="*/ 5510464 w 8085221"/>
              <a:gd name="connsiteY84" fmla="*/ 4620127 h 15135727"/>
              <a:gd name="connsiteX85" fmla="*/ 5510464 w 8085221"/>
              <a:gd name="connsiteY85" fmla="*/ 4812632 h 15135727"/>
              <a:gd name="connsiteX86" fmla="*/ 5317958 w 8085221"/>
              <a:gd name="connsiteY86" fmla="*/ 4981074 h 15135727"/>
              <a:gd name="connsiteX87" fmla="*/ 5005137 w 8085221"/>
              <a:gd name="connsiteY87" fmla="*/ 5149516 h 15135727"/>
              <a:gd name="connsiteX88" fmla="*/ 4692316 w 8085221"/>
              <a:gd name="connsiteY88" fmla="*/ 5149516 h 15135727"/>
              <a:gd name="connsiteX89" fmla="*/ 4523874 w 8085221"/>
              <a:gd name="connsiteY89" fmla="*/ 5366085 h 15135727"/>
              <a:gd name="connsiteX90" fmla="*/ 4211053 w 8085221"/>
              <a:gd name="connsiteY90" fmla="*/ 5414211 h 15135727"/>
              <a:gd name="connsiteX91" fmla="*/ 4114800 w 8085221"/>
              <a:gd name="connsiteY91" fmla="*/ 5390148 h 15135727"/>
              <a:gd name="connsiteX92" fmla="*/ 4018548 w 8085221"/>
              <a:gd name="connsiteY92" fmla="*/ 5630779 h 15135727"/>
              <a:gd name="connsiteX93" fmla="*/ 4090737 w 8085221"/>
              <a:gd name="connsiteY93" fmla="*/ 5871411 h 15135727"/>
              <a:gd name="connsiteX94" fmla="*/ 4090737 w 8085221"/>
              <a:gd name="connsiteY94" fmla="*/ 6184232 h 15135727"/>
              <a:gd name="connsiteX95" fmla="*/ 4186990 w 8085221"/>
              <a:gd name="connsiteY95" fmla="*/ 6472990 h 15135727"/>
              <a:gd name="connsiteX96" fmla="*/ 4042611 w 8085221"/>
              <a:gd name="connsiteY96" fmla="*/ 6352674 h 15135727"/>
              <a:gd name="connsiteX97" fmla="*/ 3946358 w 8085221"/>
              <a:gd name="connsiteY97" fmla="*/ 6376737 h 15135727"/>
              <a:gd name="connsiteX98" fmla="*/ 4114800 w 8085221"/>
              <a:gd name="connsiteY98" fmla="*/ 6641432 h 15135727"/>
              <a:gd name="connsiteX99" fmla="*/ 4451685 w 8085221"/>
              <a:gd name="connsiteY99" fmla="*/ 6737685 h 15135727"/>
              <a:gd name="connsiteX100" fmla="*/ 4620127 w 8085221"/>
              <a:gd name="connsiteY100" fmla="*/ 6978316 h 15135727"/>
              <a:gd name="connsiteX101" fmla="*/ 4740442 w 8085221"/>
              <a:gd name="connsiteY101" fmla="*/ 7170821 h 15135727"/>
              <a:gd name="connsiteX102" fmla="*/ 5077327 w 8085221"/>
              <a:gd name="connsiteY102" fmla="*/ 7387390 h 15135727"/>
              <a:gd name="connsiteX103" fmla="*/ 5125453 w 8085221"/>
              <a:gd name="connsiteY103" fmla="*/ 7603958 h 15135727"/>
              <a:gd name="connsiteX104" fmla="*/ 5197642 w 8085221"/>
              <a:gd name="connsiteY104" fmla="*/ 7796464 h 15135727"/>
              <a:gd name="connsiteX105" fmla="*/ 5486400 w 8085221"/>
              <a:gd name="connsiteY105" fmla="*/ 7964906 h 15135727"/>
              <a:gd name="connsiteX106" fmla="*/ 5486400 w 8085221"/>
              <a:gd name="connsiteY106" fmla="*/ 8349916 h 15135727"/>
              <a:gd name="connsiteX107" fmla="*/ 5678906 w 8085221"/>
              <a:gd name="connsiteY107" fmla="*/ 8614611 h 15135727"/>
              <a:gd name="connsiteX108" fmla="*/ 5919537 w 8085221"/>
              <a:gd name="connsiteY108" fmla="*/ 9071811 h 15135727"/>
              <a:gd name="connsiteX109" fmla="*/ 6160169 w 8085221"/>
              <a:gd name="connsiteY109" fmla="*/ 9336506 h 15135727"/>
              <a:gd name="connsiteX110" fmla="*/ 6280485 w 8085221"/>
              <a:gd name="connsiteY110" fmla="*/ 9601200 h 15135727"/>
              <a:gd name="connsiteX111" fmla="*/ 6400800 w 8085221"/>
              <a:gd name="connsiteY111" fmla="*/ 9793706 h 15135727"/>
              <a:gd name="connsiteX112" fmla="*/ 6569242 w 8085221"/>
              <a:gd name="connsiteY112" fmla="*/ 10058400 h 15135727"/>
              <a:gd name="connsiteX113" fmla="*/ 6713621 w 8085221"/>
              <a:gd name="connsiteY113" fmla="*/ 10106527 h 15135727"/>
              <a:gd name="connsiteX114" fmla="*/ 6545179 w 8085221"/>
              <a:gd name="connsiteY114" fmla="*/ 10202779 h 15135727"/>
              <a:gd name="connsiteX115" fmla="*/ 6569242 w 8085221"/>
              <a:gd name="connsiteY115" fmla="*/ 10443411 h 15135727"/>
              <a:gd name="connsiteX116" fmla="*/ 6593306 w 8085221"/>
              <a:gd name="connsiteY116" fmla="*/ 10708106 h 15135727"/>
              <a:gd name="connsiteX117" fmla="*/ 6761748 w 8085221"/>
              <a:gd name="connsiteY117" fmla="*/ 10924674 h 15135727"/>
              <a:gd name="connsiteX118" fmla="*/ 6641432 w 8085221"/>
              <a:gd name="connsiteY118" fmla="*/ 11093116 h 15135727"/>
              <a:gd name="connsiteX119" fmla="*/ 6713621 w 8085221"/>
              <a:gd name="connsiteY119" fmla="*/ 11261558 h 15135727"/>
              <a:gd name="connsiteX120" fmla="*/ 6737685 w 8085221"/>
              <a:gd name="connsiteY120" fmla="*/ 11526253 h 15135727"/>
              <a:gd name="connsiteX121" fmla="*/ 6617369 w 8085221"/>
              <a:gd name="connsiteY121" fmla="*/ 11839074 h 15135727"/>
              <a:gd name="connsiteX122" fmla="*/ 6617369 w 8085221"/>
              <a:gd name="connsiteY122" fmla="*/ 12031579 h 15135727"/>
              <a:gd name="connsiteX123" fmla="*/ 6641432 w 8085221"/>
              <a:gd name="connsiteY123" fmla="*/ 12127832 h 15135727"/>
              <a:gd name="connsiteX124" fmla="*/ 6761748 w 8085221"/>
              <a:gd name="connsiteY124" fmla="*/ 12031579 h 15135727"/>
              <a:gd name="connsiteX125" fmla="*/ 6761748 w 8085221"/>
              <a:gd name="connsiteY125" fmla="*/ 12296274 h 15135727"/>
              <a:gd name="connsiteX126" fmla="*/ 6689558 w 8085221"/>
              <a:gd name="connsiteY126" fmla="*/ 12512842 h 15135727"/>
              <a:gd name="connsiteX127" fmla="*/ 6785811 w 8085221"/>
              <a:gd name="connsiteY127" fmla="*/ 12777537 h 15135727"/>
              <a:gd name="connsiteX128" fmla="*/ 6569242 w 8085221"/>
              <a:gd name="connsiteY128" fmla="*/ 12873790 h 15135727"/>
              <a:gd name="connsiteX129" fmla="*/ 6545179 w 8085221"/>
              <a:gd name="connsiteY129" fmla="*/ 13090358 h 15135727"/>
              <a:gd name="connsiteX130" fmla="*/ 6448927 w 8085221"/>
              <a:gd name="connsiteY130" fmla="*/ 13355053 h 15135727"/>
              <a:gd name="connsiteX131" fmla="*/ 6256421 w 8085221"/>
              <a:gd name="connsiteY131" fmla="*/ 13571621 h 15135727"/>
              <a:gd name="connsiteX132" fmla="*/ 6087979 w 8085221"/>
              <a:gd name="connsiteY132" fmla="*/ 13667874 h 15135727"/>
              <a:gd name="connsiteX133" fmla="*/ 5943600 w 8085221"/>
              <a:gd name="connsiteY133" fmla="*/ 13716000 h 15135727"/>
              <a:gd name="connsiteX134" fmla="*/ 5702969 w 8085221"/>
              <a:gd name="connsiteY134" fmla="*/ 13667874 h 15135727"/>
              <a:gd name="connsiteX135" fmla="*/ 5582653 w 8085221"/>
              <a:gd name="connsiteY135" fmla="*/ 13691937 h 15135727"/>
              <a:gd name="connsiteX136" fmla="*/ 5727032 w 8085221"/>
              <a:gd name="connsiteY136" fmla="*/ 13836316 h 15135727"/>
              <a:gd name="connsiteX137" fmla="*/ 5582653 w 8085221"/>
              <a:gd name="connsiteY137" fmla="*/ 14052885 h 15135727"/>
              <a:gd name="connsiteX138" fmla="*/ 5462337 w 8085221"/>
              <a:gd name="connsiteY138" fmla="*/ 14149137 h 15135727"/>
              <a:gd name="connsiteX139" fmla="*/ 5342021 w 8085221"/>
              <a:gd name="connsiteY139" fmla="*/ 14004758 h 15135727"/>
              <a:gd name="connsiteX140" fmla="*/ 5245769 w 8085221"/>
              <a:gd name="connsiteY140" fmla="*/ 14004758 h 15135727"/>
              <a:gd name="connsiteX141" fmla="*/ 5245769 w 8085221"/>
              <a:gd name="connsiteY141" fmla="*/ 13956632 h 15135727"/>
              <a:gd name="connsiteX142" fmla="*/ 5101390 w 8085221"/>
              <a:gd name="connsiteY142" fmla="*/ 13956632 h 15135727"/>
              <a:gd name="connsiteX143" fmla="*/ 4981074 w 8085221"/>
              <a:gd name="connsiteY143" fmla="*/ 13860379 h 15135727"/>
              <a:gd name="connsiteX144" fmla="*/ 4740442 w 8085221"/>
              <a:gd name="connsiteY144" fmla="*/ 13908506 h 15135727"/>
              <a:gd name="connsiteX145" fmla="*/ 4475748 w 8085221"/>
              <a:gd name="connsiteY145" fmla="*/ 13956632 h 15135727"/>
              <a:gd name="connsiteX146" fmla="*/ 4379495 w 8085221"/>
              <a:gd name="connsiteY146" fmla="*/ 14028821 h 15135727"/>
              <a:gd name="connsiteX147" fmla="*/ 4403558 w 8085221"/>
              <a:gd name="connsiteY147" fmla="*/ 14197264 h 15135727"/>
              <a:gd name="connsiteX148" fmla="*/ 4572000 w 8085221"/>
              <a:gd name="connsiteY148" fmla="*/ 14149137 h 15135727"/>
              <a:gd name="connsiteX149" fmla="*/ 4523874 w 8085221"/>
              <a:gd name="connsiteY149" fmla="*/ 14558211 h 15135727"/>
              <a:gd name="connsiteX150" fmla="*/ 4403558 w 8085221"/>
              <a:gd name="connsiteY150" fmla="*/ 14437895 h 15135727"/>
              <a:gd name="connsiteX151" fmla="*/ 4403558 w 8085221"/>
              <a:gd name="connsiteY151" fmla="*/ 14437895 h 15135727"/>
              <a:gd name="connsiteX152" fmla="*/ 4283242 w 8085221"/>
              <a:gd name="connsiteY152" fmla="*/ 14245390 h 15135727"/>
              <a:gd name="connsiteX153" fmla="*/ 4235116 w 8085221"/>
              <a:gd name="connsiteY153" fmla="*/ 14341642 h 15135727"/>
              <a:gd name="connsiteX154" fmla="*/ 4162927 w 8085221"/>
              <a:gd name="connsiteY154" fmla="*/ 14389769 h 15135727"/>
              <a:gd name="connsiteX155" fmla="*/ 4162927 w 8085221"/>
              <a:gd name="connsiteY155" fmla="*/ 14389769 h 15135727"/>
              <a:gd name="connsiteX156" fmla="*/ 3922295 w 8085221"/>
              <a:gd name="connsiteY156" fmla="*/ 14245390 h 15135727"/>
              <a:gd name="connsiteX157" fmla="*/ 3801979 w 8085221"/>
              <a:gd name="connsiteY157" fmla="*/ 14293516 h 15135727"/>
              <a:gd name="connsiteX158" fmla="*/ 3681664 w 8085221"/>
              <a:gd name="connsiteY158" fmla="*/ 14389769 h 15135727"/>
              <a:gd name="connsiteX159" fmla="*/ 3657600 w 8085221"/>
              <a:gd name="connsiteY159" fmla="*/ 14654464 h 15135727"/>
              <a:gd name="connsiteX160" fmla="*/ 3513221 w 8085221"/>
              <a:gd name="connsiteY160" fmla="*/ 14726653 h 15135727"/>
              <a:gd name="connsiteX161" fmla="*/ 3513221 w 8085221"/>
              <a:gd name="connsiteY161" fmla="*/ 14871032 h 15135727"/>
              <a:gd name="connsiteX162" fmla="*/ 3633537 w 8085221"/>
              <a:gd name="connsiteY162" fmla="*/ 14967285 h 15135727"/>
              <a:gd name="connsiteX163" fmla="*/ 3609474 w 8085221"/>
              <a:gd name="connsiteY163" fmla="*/ 15087600 h 15135727"/>
              <a:gd name="connsiteX164" fmla="*/ 3441032 w 8085221"/>
              <a:gd name="connsiteY164" fmla="*/ 15039474 h 15135727"/>
              <a:gd name="connsiteX165" fmla="*/ 3272590 w 8085221"/>
              <a:gd name="connsiteY165" fmla="*/ 15063537 h 15135727"/>
              <a:gd name="connsiteX166" fmla="*/ 3248527 w 8085221"/>
              <a:gd name="connsiteY166" fmla="*/ 14895095 h 15135727"/>
              <a:gd name="connsiteX167" fmla="*/ 3128211 w 8085221"/>
              <a:gd name="connsiteY167" fmla="*/ 14919158 h 15135727"/>
              <a:gd name="connsiteX168" fmla="*/ 2959769 w 8085221"/>
              <a:gd name="connsiteY168" fmla="*/ 15135727 h 15135727"/>
              <a:gd name="connsiteX169" fmla="*/ 2935706 w 8085221"/>
              <a:gd name="connsiteY169" fmla="*/ 14895095 h 15135727"/>
              <a:gd name="connsiteX170" fmla="*/ 2791327 w 8085221"/>
              <a:gd name="connsiteY170" fmla="*/ 14943221 h 15135727"/>
              <a:gd name="connsiteX171" fmla="*/ 2671011 w 8085221"/>
              <a:gd name="connsiteY171" fmla="*/ 15039474 h 15135727"/>
              <a:gd name="connsiteX172" fmla="*/ 2430379 w 8085221"/>
              <a:gd name="connsiteY172" fmla="*/ 15087600 h 15135727"/>
              <a:gd name="connsiteX173" fmla="*/ 2237874 w 8085221"/>
              <a:gd name="connsiteY173" fmla="*/ 15039474 h 15135727"/>
              <a:gd name="connsiteX174" fmla="*/ 2622885 w 8085221"/>
              <a:gd name="connsiteY174" fmla="*/ 14846969 h 15135727"/>
              <a:gd name="connsiteX175" fmla="*/ 2887579 w 8085221"/>
              <a:gd name="connsiteY175" fmla="*/ 14774779 h 15135727"/>
              <a:gd name="connsiteX176" fmla="*/ 2839453 w 8085221"/>
              <a:gd name="connsiteY176" fmla="*/ 14582274 h 15135727"/>
              <a:gd name="connsiteX177" fmla="*/ 2935706 w 8085221"/>
              <a:gd name="connsiteY177" fmla="*/ 14510085 h 15135727"/>
              <a:gd name="connsiteX178" fmla="*/ 2935706 w 8085221"/>
              <a:gd name="connsiteY178" fmla="*/ 14510085 h 15135727"/>
              <a:gd name="connsiteX179" fmla="*/ 3080085 w 8085221"/>
              <a:gd name="connsiteY179" fmla="*/ 14413832 h 15135727"/>
              <a:gd name="connsiteX180" fmla="*/ 3152274 w 8085221"/>
              <a:gd name="connsiteY180" fmla="*/ 14341642 h 15135727"/>
              <a:gd name="connsiteX181" fmla="*/ 3080085 w 8085221"/>
              <a:gd name="connsiteY181" fmla="*/ 14269453 h 15135727"/>
              <a:gd name="connsiteX182" fmla="*/ 3152274 w 8085221"/>
              <a:gd name="connsiteY182" fmla="*/ 14197264 h 15135727"/>
              <a:gd name="connsiteX183" fmla="*/ 3152274 w 8085221"/>
              <a:gd name="connsiteY183" fmla="*/ 14052885 h 15135727"/>
              <a:gd name="connsiteX184" fmla="*/ 3080085 w 8085221"/>
              <a:gd name="connsiteY184" fmla="*/ 13980695 h 15135727"/>
              <a:gd name="connsiteX185" fmla="*/ 3056021 w 8085221"/>
              <a:gd name="connsiteY185" fmla="*/ 14076948 h 15135727"/>
              <a:gd name="connsiteX186" fmla="*/ 2935706 w 8085221"/>
              <a:gd name="connsiteY186" fmla="*/ 14076948 h 15135727"/>
              <a:gd name="connsiteX187" fmla="*/ 2863516 w 8085221"/>
              <a:gd name="connsiteY187" fmla="*/ 14125074 h 15135727"/>
              <a:gd name="connsiteX188" fmla="*/ 2719137 w 8085221"/>
              <a:gd name="connsiteY188" fmla="*/ 14197264 h 15135727"/>
              <a:gd name="connsiteX189" fmla="*/ 2646948 w 8085221"/>
              <a:gd name="connsiteY189" fmla="*/ 14197264 h 15135727"/>
              <a:gd name="connsiteX190" fmla="*/ 2598821 w 8085221"/>
              <a:gd name="connsiteY190" fmla="*/ 14125074 h 15135727"/>
              <a:gd name="connsiteX191" fmla="*/ 2430379 w 8085221"/>
              <a:gd name="connsiteY191" fmla="*/ 13836316 h 15135727"/>
              <a:gd name="connsiteX192" fmla="*/ 2646948 w 8085221"/>
              <a:gd name="connsiteY192" fmla="*/ 13812253 h 15135727"/>
              <a:gd name="connsiteX193" fmla="*/ 2502569 w 8085221"/>
              <a:gd name="connsiteY193" fmla="*/ 13475369 h 15135727"/>
              <a:gd name="connsiteX194" fmla="*/ 2550695 w 8085221"/>
              <a:gd name="connsiteY194" fmla="*/ 13186611 h 15135727"/>
              <a:gd name="connsiteX195" fmla="*/ 2719137 w 8085221"/>
              <a:gd name="connsiteY195" fmla="*/ 13042232 h 15135727"/>
              <a:gd name="connsiteX196" fmla="*/ 2791327 w 8085221"/>
              <a:gd name="connsiteY196" fmla="*/ 12945979 h 15135727"/>
              <a:gd name="connsiteX197" fmla="*/ 3031958 w 8085221"/>
              <a:gd name="connsiteY197" fmla="*/ 13090358 h 15135727"/>
              <a:gd name="connsiteX198" fmla="*/ 3056021 w 8085221"/>
              <a:gd name="connsiteY198" fmla="*/ 12753474 h 15135727"/>
              <a:gd name="connsiteX199" fmla="*/ 2887579 w 8085221"/>
              <a:gd name="connsiteY199" fmla="*/ 12777537 h 15135727"/>
              <a:gd name="connsiteX200" fmla="*/ 2815390 w 8085221"/>
              <a:gd name="connsiteY200" fmla="*/ 12777537 h 15135727"/>
              <a:gd name="connsiteX201" fmla="*/ 3176337 w 8085221"/>
              <a:gd name="connsiteY201" fmla="*/ 12368464 h 15135727"/>
              <a:gd name="connsiteX202" fmla="*/ 3104148 w 8085221"/>
              <a:gd name="connsiteY202" fmla="*/ 12320337 h 15135727"/>
              <a:gd name="connsiteX203" fmla="*/ 3104148 w 8085221"/>
              <a:gd name="connsiteY203" fmla="*/ 12320337 h 15135727"/>
              <a:gd name="connsiteX204" fmla="*/ 3007895 w 8085221"/>
              <a:gd name="connsiteY204" fmla="*/ 12079706 h 15135727"/>
              <a:gd name="connsiteX205" fmla="*/ 2911642 w 8085221"/>
              <a:gd name="connsiteY205" fmla="*/ 11935327 h 15135727"/>
              <a:gd name="connsiteX206" fmla="*/ 2863516 w 8085221"/>
              <a:gd name="connsiteY206" fmla="*/ 11694695 h 15135727"/>
              <a:gd name="connsiteX207" fmla="*/ 2911642 w 8085221"/>
              <a:gd name="connsiteY207" fmla="*/ 11454064 h 15135727"/>
              <a:gd name="connsiteX208" fmla="*/ 3056021 w 8085221"/>
              <a:gd name="connsiteY208" fmla="*/ 11454064 h 15135727"/>
              <a:gd name="connsiteX209" fmla="*/ 2983832 w 8085221"/>
              <a:gd name="connsiteY209" fmla="*/ 11381874 h 15135727"/>
              <a:gd name="connsiteX210" fmla="*/ 3031958 w 8085221"/>
              <a:gd name="connsiteY210" fmla="*/ 11285621 h 15135727"/>
              <a:gd name="connsiteX211" fmla="*/ 3007895 w 8085221"/>
              <a:gd name="connsiteY211" fmla="*/ 11189369 h 15135727"/>
              <a:gd name="connsiteX212" fmla="*/ 2887579 w 8085221"/>
              <a:gd name="connsiteY212" fmla="*/ 11141242 h 15135727"/>
              <a:gd name="connsiteX213" fmla="*/ 2887579 w 8085221"/>
              <a:gd name="connsiteY213" fmla="*/ 10972800 h 15135727"/>
              <a:gd name="connsiteX214" fmla="*/ 2887579 w 8085221"/>
              <a:gd name="connsiteY214" fmla="*/ 10924674 h 15135727"/>
              <a:gd name="connsiteX215" fmla="*/ 2767264 w 8085221"/>
              <a:gd name="connsiteY215" fmla="*/ 11020927 h 15135727"/>
              <a:gd name="connsiteX216" fmla="*/ 2743200 w 8085221"/>
              <a:gd name="connsiteY216" fmla="*/ 10924674 h 15135727"/>
              <a:gd name="connsiteX217" fmla="*/ 2550695 w 8085221"/>
              <a:gd name="connsiteY217" fmla="*/ 11020927 h 15135727"/>
              <a:gd name="connsiteX218" fmla="*/ 2526632 w 8085221"/>
              <a:gd name="connsiteY218" fmla="*/ 11117179 h 15135727"/>
              <a:gd name="connsiteX219" fmla="*/ 2334127 w 8085221"/>
              <a:gd name="connsiteY219" fmla="*/ 10996864 h 15135727"/>
              <a:gd name="connsiteX220" fmla="*/ 2358190 w 8085221"/>
              <a:gd name="connsiteY220" fmla="*/ 10732169 h 15135727"/>
              <a:gd name="connsiteX221" fmla="*/ 2334127 w 8085221"/>
              <a:gd name="connsiteY221" fmla="*/ 10587790 h 15135727"/>
              <a:gd name="connsiteX222" fmla="*/ 2406316 w 8085221"/>
              <a:gd name="connsiteY222" fmla="*/ 10491537 h 15135727"/>
              <a:gd name="connsiteX223" fmla="*/ 2598821 w 8085221"/>
              <a:gd name="connsiteY223" fmla="*/ 10684042 h 15135727"/>
              <a:gd name="connsiteX224" fmla="*/ 2767264 w 8085221"/>
              <a:gd name="connsiteY224" fmla="*/ 10684042 h 15135727"/>
              <a:gd name="connsiteX225" fmla="*/ 2646948 w 8085221"/>
              <a:gd name="connsiteY225" fmla="*/ 10515600 h 15135727"/>
              <a:gd name="connsiteX226" fmla="*/ 2815390 w 8085221"/>
              <a:gd name="connsiteY226" fmla="*/ 10395285 h 15135727"/>
              <a:gd name="connsiteX227" fmla="*/ 3080085 w 8085221"/>
              <a:gd name="connsiteY227" fmla="*/ 10419348 h 15135727"/>
              <a:gd name="connsiteX228" fmla="*/ 3248527 w 8085221"/>
              <a:gd name="connsiteY228" fmla="*/ 10539664 h 15135727"/>
              <a:gd name="connsiteX229" fmla="*/ 3320716 w 8085221"/>
              <a:gd name="connsiteY229" fmla="*/ 10659979 h 15135727"/>
              <a:gd name="connsiteX230" fmla="*/ 3465095 w 8085221"/>
              <a:gd name="connsiteY230" fmla="*/ 10659979 h 15135727"/>
              <a:gd name="connsiteX231" fmla="*/ 3441032 w 8085221"/>
              <a:gd name="connsiteY231" fmla="*/ 10491537 h 15135727"/>
              <a:gd name="connsiteX232" fmla="*/ 3392906 w 8085221"/>
              <a:gd name="connsiteY232" fmla="*/ 10250906 h 15135727"/>
              <a:gd name="connsiteX233" fmla="*/ 3152274 w 8085221"/>
              <a:gd name="connsiteY233" fmla="*/ 10250906 h 15135727"/>
              <a:gd name="connsiteX234" fmla="*/ 3176337 w 8085221"/>
              <a:gd name="connsiteY234" fmla="*/ 10178716 h 15135727"/>
              <a:gd name="connsiteX235" fmla="*/ 3104148 w 8085221"/>
              <a:gd name="connsiteY235" fmla="*/ 10154653 h 15135727"/>
              <a:gd name="connsiteX236" fmla="*/ 3007895 w 8085221"/>
              <a:gd name="connsiteY236" fmla="*/ 9962148 h 15135727"/>
              <a:gd name="connsiteX237" fmla="*/ 3176337 w 8085221"/>
              <a:gd name="connsiteY237" fmla="*/ 9889958 h 15135727"/>
              <a:gd name="connsiteX238" fmla="*/ 2959769 w 8085221"/>
              <a:gd name="connsiteY238" fmla="*/ 9504948 h 15135727"/>
              <a:gd name="connsiteX239" fmla="*/ 2791327 w 8085221"/>
              <a:gd name="connsiteY239" fmla="*/ 9456821 h 15135727"/>
              <a:gd name="connsiteX240" fmla="*/ 2574758 w 8085221"/>
              <a:gd name="connsiteY240" fmla="*/ 9336506 h 15135727"/>
              <a:gd name="connsiteX241" fmla="*/ 2550695 w 8085221"/>
              <a:gd name="connsiteY241" fmla="*/ 9071811 h 15135727"/>
              <a:gd name="connsiteX242" fmla="*/ 2695074 w 8085221"/>
              <a:gd name="connsiteY242" fmla="*/ 8999621 h 15135727"/>
              <a:gd name="connsiteX243" fmla="*/ 2622885 w 8085221"/>
              <a:gd name="connsiteY243" fmla="*/ 8975558 h 15135727"/>
              <a:gd name="connsiteX244" fmla="*/ 2430379 w 8085221"/>
              <a:gd name="connsiteY244" fmla="*/ 8999621 h 15135727"/>
              <a:gd name="connsiteX245" fmla="*/ 2261937 w 8085221"/>
              <a:gd name="connsiteY245" fmla="*/ 9168064 h 15135727"/>
              <a:gd name="connsiteX246" fmla="*/ 2237874 w 8085221"/>
              <a:gd name="connsiteY246" fmla="*/ 8999621 h 15135727"/>
              <a:gd name="connsiteX247" fmla="*/ 2117558 w 8085221"/>
              <a:gd name="connsiteY247" fmla="*/ 8975558 h 15135727"/>
              <a:gd name="connsiteX248" fmla="*/ 2045369 w 8085221"/>
              <a:gd name="connsiteY248" fmla="*/ 8783053 h 15135727"/>
              <a:gd name="connsiteX249" fmla="*/ 1852864 w 8085221"/>
              <a:gd name="connsiteY249" fmla="*/ 8758990 h 15135727"/>
              <a:gd name="connsiteX250" fmla="*/ 1636295 w 8085221"/>
              <a:gd name="connsiteY250" fmla="*/ 8927432 h 15135727"/>
              <a:gd name="connsiteX251" fmla="*/ 1588169 w 8085221"/>
              <a:gd name="connsiteY251" fmla="*/ 9023685 h 15135727"/>
              <a:gd name="connsiteX252" fmla="*/ 1515979 w 8085221"/>
              <a:gd name="connsiteY252" fmla="*/ 8879306 h 15135727"/>
              <a:gd name="connsiteX253" fmla="*/ 1347537 w 8085221"/>
              <a:gd name="connsiteY253" fmla="*/ 8879306 h 15135727"/>
              <a:gd name="connsiteX254" fmla="*/ 1347537 w 8085221"/>
              <a:gd name="connsiteY254" fmla="*/ 8710864 h 15135727"/>
              <a:gd name="connsiteX255" fmla="*/ 1106906 w 8085221"/>
              <a:gd name="connsiteY255" fmla="*/ 8783053 h 15135727"/>
              <a:gd name="connsiteX256" fmla="*/ 890337 w 8085221"/>
              <a:gd name="connsiteY256" fmla="*/ 8686800 h 15135727"/>
              <a:gd name="connsiteX257" fmla="*/ 649706 w 8085221"/>
              <a:gd name="connsiteY257" fmla="*/ 8662737 h 15135727"/>
              <a:gd name="connsiteX258" fmla="*/ 385011 w 8085221"/>
              <a:gd name="connsiteY258" fmla="*/ 8566485 h 15135727"/>
              <a:gd name="connsiteX259" fmla="*/ 577516 w 8085221"/>
              <a:gd name="connsiteY259" fmla="*/ 8373979 h 15135727"/>
              <a:gd name="connsiteX260" fmla="*/ 794085 w 8085221"/>
              <a:gd name="connsiteY260" fmla="*/ 8301790 h 15135727"/>
              <a:gd name="connsiteX261" fmla="*/ 745958 w 8085221"/>
              <a:gd name="connsiteY261" fmla="*/ 8133348 h 15135727"/>
              <a:gd name="connsiteX262" fmla="*/ 818148 w 8085221"/>
              <a:gd name="connsiteY262" fmla="*/ 7820527 h 15135727"/>
              <a:gd name="connsiteX263" fmla="*/ 697832 w 8085221"/>
              <a:gd name="connsiteY263" fmla="*/ 7820527 h 15135727"/>
              <a:gd name="connsiteX264" fmla="*/ 625642 w 8085221"/>
              <a:gd name="connsiteY264" fmla="*/ 7916779 h 15135727"/>
              <a:gd name="connsiteX265" fmla="*/ 457200 w 8085221"/>
              <a:gd name="connsiteY265" fmla="*/ 7820527 h 15135727"/>
              <a:gd name="connsiteX266" fmla="*/ 529390 w 8085221"/>
              <a:gd name="connsiteY266" fmla="*/ 7700211 h 15135727"/>
              <a:gd name="connsiteX267" fmla="*/ 938464 w 8085221"/>
              <a:gd name="connsiteY267" fmla="*/ 7676148 h 15135727"/>
              <a:gd name="connsiteX268" fmla="*/ 1058779 w 8085221"/>
              <a:gd name="connsiteY268" fmla="*/ 7459579 h 15135727"/>
              <a:gd name="connsiteX269" fmla="*/ 1203158 w 8085221"/>
              <a:gd name="connsiteY269" fmla="*/ 7603958 h 15135727"/>
              <a:gd name="connsiteX270" fmla="*/ 1299411 w 8085221"/>
              <a:gd name="connsiteY270" fmla="*/ 7555832 h 15135727"/>
              <a:gd name="connsiteX271" fmla="*/ 1443790 w 8085221"/>
              <a:gd name="connsiteY271" fmla="*/ 7507706 h 15135727"/>
              <a:gd name="connsiteX272" fmla="*/ 1684421 w 8085221"/>
              <a:gd name="connsiteY272" fmla="*/ 7603958 h 15135727"/>
              <a:gd name="connsiteX273" fmla="*/ 1684421 w 8085221"/>
              <a:gd name="connsiteY273" fmla="*/ 7603958 h 15135727"/>
              <a:gd name="connsiteX274" fmla="*/ 1540042 w 8085221"/>
              <a:gd name="connsiteY274" fmla="*/ 7363327 h 15135727"/>
              <a:gd name="connsiteX275" fmla="*/ 1299411 w 8085221"/>
              <a:gd name="connsiteY275" fmla="*/ 7315200 h 15135727"/>
              <a:gd name="connsiteX276" fmla="*/ 1130969 w 8085221"/>
              <a:gd name="connsiteY276" fmla="*/ 7339264 h 15135727"/>
              <a:gd name="connsiteX277" fmla="*/ 1034716 w 8085221"/>
              <a:gd name="connsiteY277" fmla="*/ 7315200 h 15135727"/>
              <a:gd name="connsiteX278" fmla="*/ 1155032 w 8085221"/>
              <a:gd name="connsiteY278" fmla="*/ 7050506 h 15135727"/>
              <a:gd name="connsiteX279" fmla="*/ 1155032 w 8085221"/>
              <a:gd name="connsiteY279" fmla="*/ 6930190 h 15135727"/>
              <a:gd name="connsiteX280" fmla="*/ 1155032 w 8085221"/>
              <a:gd name="connsiteY280" fmla="*/ 6761748 h 15135727"/>
              <a:gd name="connsiteX281" fmla="*/ 1203158 w 8085221"/>
              <a:gd name="connsiteY281" fmla="*/ 6617369 h 15135727"/>
              <a:gd name="connsiteX282" fmla="*/ 1371600 w 8085221"/>
              <a:gd name="connsiteY282" fmla="*/ 6472990 h 15135727"/>
              <a:gd name="connsiteX283" fmla="*/ 1443790 w 8085221"/>
              <a:gd name="connsiteY283" fmla="*/ 6328611 h 15135727"/>
              <a:gd name="connsiteX284" fmla="*/ 1419727 w 8085221"/>
              <a:gd name="connsiteY284" fmla="*/ 6208295 h 15135727"/>
              <a:gd name="connsiteX285" fmla="*/ 1275348 w 8085221"/>
              <a:gd name="connsiteY285" fmla="*/ 6304548 h 15135727"/>
              <a:gd name="connsiteX286" fmla="*/ 1323474 w 8085221"/>
              <a:gd name="connsiteY286" fmla="*/ 6015790 h 15135727"/>
              <a:gd name="connsiteX287" fmla="*/ 1540042 w 8085221"/>
              <a:gd name="connsiteY287" fmla="*/ 5871411 h 15135727"/>
              <a:gd name="connsiteX288" fmla="*/ 1540042 w 8085221"/>
              <a:gd name="connsiteY288" fmla="*/ 5751095 h 15135727"/>
              <a:gd name="connsiteX289" fmla="*/ 1395664 w 8085221"/>
              <a:gd name="connsiteY289" fmla="*/ 5799221 h 15135727"/>
              <a:gd name="connsiteX290" fmla="*/ 1179095 w 8085221"/>
              <a:gd name="connsiteY290" fmla="*/ 5799221 h 15135727"/>
              <a:gd name="connsiteX291" fmla="*/ 890337 w 8085221"/>
              <a:gd name="connsiteY291" fmla="*/ 5775158 h 15135727"/>
              <a:gd name="connsiteX292" fmla="*/ 697832 w 8085221"/>
              <a:gd name="connsiteY292" fmla="*/ 5606716 h 15135727"/>
              <a:gd name="connsiteX293" fmla="*/ 577516 w 8085221"/>
              <a:gd name="connsiteY293" fmla="*/ 5582653 h 15135727"/>
              <a:gd name="connsiteX294" fmla="*/ 697832 w 8085221"/>
              <a:gd name="connsiteY294" fmla="*/ 5775158 h 15135727"/>
              <a:gd name="connsiteX295" fmla="*/ 409074 w 8085221"/>
              <a:gd name="connsiteY295" fmla="*/ 5799221 h 15135727"/>
              <a:gd name="connsiteX296" fmla="*/ 168442 w 8085221"/>
              <a:gd name="connsiteY296" fmla="*/ 5702969 h 15135727"/>
              <a:gd name="connsiteX297" fmla="*/ 264695 w 8085221"/>
              <a:gd name="connsiteY297" fmla="*/ 5558590 h 15135727"/>
              <a:gd name="connsiteX298" fmla="*/ 144379 w 8085221"/>
              <a:gd name="connsiteY298" fmla="*/ 5510464 h 15135727"/>
              <a:gd name="connsiteX299" fmla="*/ 0 w 8085221"/>
              <a:gd name="connsiteY299" fmla="*/ 5462337 h 15135727"/>
              <a:gd name="connsiteX300" fmla="*/ 96253 w 8085221"/>
              <a:gd name="connsiteY300" fmla="*/ 5245769 h 15135727"/>
              <a:gd name="connsiteX0" fmla="*/ 96253 w 8085221"/>
              <a:gd name="connsiteY0" fmla="*/ 5245769 h 15135727"/>
              <a:gd name="connsiteX1" fmla="*/ 144379 w 8085221"/>
              <a:gd name="connsiteY1" fmla="*/ 4981074 h 15135727"/>
              <a:gd name="connsiteX2" fmla="*/ 178719 w 8085221"/>
              <a:gd name="connsiteY2" fmla="*/ 4834941 h 15135727"/>
              <a:gd name="connsiteX3" fmla="*/ 334378 w 8085221"/>
              <a:gd name="connsiteY3" fmla="*/ 4696828 h 15135727"/>
              <a:gd name="connsiteX4" fmla="*/ 553453 w 8085221"/>
              <a:gd name="connsiteY4" fmla="*/ 4692316 h 15135727"/>
              <a:gd name="connsiteX5" fmla="*/ 649706 w 8085221"/>
              <a:gd name="connsiteY5" fmla="*/ 4427621 h 15135727"/>
              <a:gd name="connsiteX6" fmla="*/ 805866 w 8085221"/>
              <a:gd name="connsiteY6" fmla="*/ 4425366 h 15135727"/>
              <a:gd name="connsiteX7" fmla="*/ 867026 w 8085221"/>
              <a:gd name="connsiteY7" fmla="*/ 4311817 h 15135727"/>
              <a:gd name="connsiteX8" fmla="*/ 1077328 w 8085221"/>
              <a:gd name="connsiteY8" fmla="*/ 4253916 h 15135727"/>
              <a:gd name="connsiteX9" fmla="*/ 1120191 w 8085221"/>
              <a:gd name="connsiteY9" fmla="*/ 4206291 h 15135727"/>
              <a:gd name="connsiteX10" fmla="*/ 1263066 w 8085221"/>
              <a:gd name="connsiteY10" fmla="*/ 4182478 h 15135727"/>
              <a:gd name="connsiteX11" fmla="*/ 1362326 w 8085221"/>
              <a:gd name="connsiteY11" fmla="*/ 4081965 h 15135727"/>
              <a:gd name="connsiteX12" fmla="*/ 1472616 w 8085221"/>
              <a:gd name="connsiteY12" fmla="*/ 4025316 h 15135727"/>
              <a:gd name="connsiteX13" fmla="*/ 1559344 w 8085221"/>
              <a:gd name="connsiteY13" fmla="*/ 4013535 h 15135727"/>
              <a:gd name="connsiteX14" fmla="*/ 1708485 w 8085221"/>
              <a:gd name="connsiteY14" fmla="*/ 3826042 h 15135727"/>
              <a:gd name="connsiteX15" fmla="*/ 1820278 w 8085221"/>
              <a:gd name="connsiteY15" fmla="*/ 3858628 h 15135727"/>
              <a:gd name="connsiteX16" fmla="*/ 1910766 w 8085221"/>
              <a:gd name="connsiteY16" fmla="*/ 3735053 h 15135727"/>
              <a:gd name="connsiteX17" fmla="*/ 2141621 w 8085221"/>
              <a:gd name="connsiteY17" fmla="*/ 3585411 h 15135727"/>
              <a:gd name="connsiteX18" fmla="*/ 2141621 w 8085221"/>
              <a:gd name="connsiteY18" fmla="*/ 3585411 h 15135727"/>
              <a:gd name="connsiteX19" fmla="*/ 2286000 w 8085221"/>
              <a:gd name="connsiteY19" fmla="*/ 3489158 h 15135727"/>
              <a:gd name="connsiteX20" fmla="*/ 2310064 w 8085221"/>
              <a:gd name="connsiteY20" fmla="*/ 3007895 h 15135727"/>
              <a:gd name="connsiteX21" fmla="*/ 2695074 w 8085221"/>
              <a:gd name="connsiteY21" fmla="*/ 2911642 h 15135727"/>
              <a:gd name="connsiteX22" fmla="*/ 2839453 w 8085221"/>
              <a:gd name="connsiteY22" fmla="*/ 2526632 h 15135727"/>
              <a:gd name="connsiteX23" fmla="*/ 3200400 w 8085221"/>
              <a:gd name="connsiteY23" fmla="*/ 2358190 h 15135727"/>
              <a:gd name="connsiteX24" fmla="*/ 3441032 w 8085221"/>
              <a:gd name="connsiteY24" fmla="*/ 2237874 h 15135727"/>
              <a:gd name="connsiteX25" fmla="*/ 3561348 w 8085221"/>
              <a:gd name="connsiteY25" fmla="*/ 2526632 h 15135727"/>
              <a:gd name="connsiteX26" fmla="*/ 3801979 w 8085221"/>
              <a:gd name="connsiteY26" fmla="*/ 2622885 h 15135727"/>
              <a:gd name="connsiteX27" fmla="*/ 3946358 w 8085221"/>
              <a:gd name="connsiteY27" fmla="*/ 2550695 h 15135727"/>
              <a:gd name="connsiteX28" fmla="*/ 4018548 w 8085221"/>
              <a:gd name="connsiteY28" fmla="*/ 2598821 h 15135727"/>
              <a:gd name="connsiteX29" fmla="*/ 4138864 w 8085221"/>
              <a:gd name="connsiteY29" fmla="*/ 2574758 h 15135727"/>
              <a:gd name="connsiteX30" fmla="*/ 4307306 w 8085221"/>
              <a:gd name="connsiteY30" fmla="*/ 2671011 h 15135727"/>
              <a:gd name="connsiteX31" fmla="*/ 4427621 w 8085221"/>
              <a:gd name="connsiteY31" fmla="*/ 2622885 h 15135727"/>
              <a:gd name="connsiteX32" fmla="*/ 4668253 w 8085221"/>
              <a:gd name="connsiteY32" fmla="*/ 2743200 h 15135727"/>
              <a:gd name="connsiteX33" fmla="*/ 4788569 w 8085221"/>
              <a:gd name="connsiteY33" fmla="*/ 2815390 h 15135727"/>
              <a:gd name="connsiteX34" fmla="*/ 4957011 w 8085221"/>
              <a:gd name="connsiteY34" fmla="*/ 2719137 h 15135727"/>
              <a:gd name="connsiteX35" fmla="*/ 4981074 w 8085221"/>
              <a:gd name="connsiteY35" fmla="*/ 2382253 h 15135727"/>
              <a:gd name="connsiteX36" fmla="*/ 4981074 w 8085221"/>
              <a:gd name="connsiteY36" fmla="*/ 2382253 h 15135727"/>
              <a:gd name="connsiteX37" fmla="*/ 4884821 w 8085221"/>
              <a:gd name="connsiteY37" fmla="*/ 2093495 h 15135727"/>
              <a:gd name="connsiteX38" fmla="*/ 4764506 w 8085221"/>
              <a:gd name="connsiteY38" fmla="*/ 1900990 h 15135727"/>
              <a:gd name="connsiteX39" fmla="*/ 4764506 w 8085221"/>
              <a:gd name="connsiteY39" fmla="*/ 1804737 h 15135727"/>
              <a:gd name="connsiteX40" fmla="*/ 4957011 w 8085221"/>
              <a:gd name="connsiteY40" fmla="*/ 1564106 h 15135727"/>
              <a:gd name="connsiteX41" fmla="*/ 5221706 w 8085221"/>
              <a:gd name="connsiteY41" fmla="*/ 1588169 h 15135727"/>
              <a:gd name="connsiteX42" fmla="*/ 5486400 w 8085221"/>
              <a:gd name="connsiteY42" fmla="*/ 1684421 h 15135727"/>
              <a:gd name="connsiteX43" fmla="*/ 5799221 w 8085221"/>
              <a:gd name="connsiteY43" fmla="*/ 1684421 h 15135727"/>
              <a:gd name="connsiteX44" fmla="*/ 5871411 w 8085221"/>
              <a:gd name="connsiteY44" fmla="*/ 1443790 h 15135727"/>
              <a:gd name="connsiteX45" fmla="*/ 6087979 w 8085221"/>
              <a:gd name="connsiteY45" fmla="*/ 1395664 h 15135727"/>
              <a:gd name="connsiteX46" fmla="*/ 6087979 w 8085221"/>
              <a:gd name="connsiteY46" fmla="*/ 1082842 h 15135727"/>
              <a:gd name="connsiteX47" fmla="*/ 6424864 w 8085221"/>
              <a:gd name="connsiteY47" fmla="*/ 1058779 h 15135727"/>
              <a:gd name="connsiteX48" fmla="*/ 6665495 w 8085221"/>
              <a:gd name="connsiteY48" fmla="*/ 721895 h 15135727"/>
              <a:gd name="connsiteX49" fmla="*/ 6761748 w 8085221"/>
              <a:gd name="connsiteY49" fmla="*/ 649706 h 15135727"/>
              <a:gd name="connsiteX50" fmla="*/ 6737685 w 8085221"/>
              <a:gd name="connsiteY50" fmla="*/ 505327 h 15135727"/>
              <a:gd name="connsiteX51" fmla="*/ 6858000 w 8085221"/>
              <a:gd name="connsiteY51" fmla="*/ 360948 h 15135727"/>
              <a:gd name="connsiteX52" fmla="*/ 6761748 w 8085221"/>
              <a:gd name="connsiteY52" fmla="*/ 120316 h 15135727"/>
              <a:gd name="connsiteX53" fmla="*/ 7194885 w 8085221"/>
              <a:gd name="connsiteY53" fmla="*/ 0 h 15135727"/>
              <a:gd name="connsiteX54" fmla="*/ 7267074 w 8085221"/>
              <a:gd name="connsiteY54" fmla="*/ 120316 h 15135727"/>
              <a:gd name="connsiteX55" fmla="*/ 7267074 w 8085221"/>
              <a:gd name="connsiteY55" fmla="*/ 120316 h 15135727"/>
              <a:gd name="connsiteX56" fmla="*/ 7339264 w 8085221"/>
              <a:gd name="connsiteY56" fmla="*/ 360948 h 15135727"/>
              <a:gd name="connsiteX57" fmla="*/ 7628021 w 8085221"/>
              <a:gd name="connsiteY57" fmla="*/ 433137 h 15135727"/>
              <a:gd name="connsiteX58" fmla="*/ 7796464 w 8085221"/>
              <a:gd name="connsiteY58" fmla="*/ 649706 h 15135727"/>
              <a:gd name="connsiteX59" fmla="*/ 8085221 w 8085221"/>
              <a:gd name="connsiteY59" fmla="*/ 914400 h 15135727"/>
              <a:gd name="connsiteX60" fmla="*/ 7988969 w 8085221"/>
              <a:gd name="connsiteY60" fmla="*/ 1203158 h 15135727"/>
              <a:gd name="connsiteX61" fmla="*/ 7844590 w 8085221"/>
              <a:gd name="connsiteY61" fmla="*/ 1058779 h 15135727"/>
              <a:gd name="connsiteX62" fmla="*/ 7483642 w 8085221"/>
              <a:gd name="connsiteY62" fmla="*/ 1371600 h 15135727"/>
              <a:gd name="connsiteX63" fmla="*/ 7267074 w 8085221"/>
              <a:gd name="connsiteY63" fmla="*/ 1395664 h 15135727"/>
              <a:gd name="connsiteX64" fmla="*/ 7243011 w 8085221"/>
              <a:gd name="connsiteY64" fmla="*/ 1588169 h 15135727"/>
              <a:gd name="connsiteX65" fmla="*/ 6978316 w 8085221"/>
              <a:gd name="connsiteY65" fmla="*/ 1732548 h 15135727"/>
              <a:gd name="connsiteX66" fmla="*/ 6737685 w 8085221"/>
              <a:gd name="connsiteY66" fmla="*/ 2093495 h 15135727"/>
              <a:gd name="connsiteX67" fmla="*/ 6737685 w 8085221"/>
              <a:gd name="connsiteY67" fmla="*/ 2382253 h 15135727"/>
              <a:gd name="connsiteX68" fmla="*/ 6665495 w 8085221"/>
              <a:gd name="connsiteY68" fmla="*/ 2430379 h 15135727"/>
              <a:gd name="connsiteX69" fmla="*/ 6906127 w 8085221"/>
              <a:gd name="connsiteY69" fmla="*/ 2646948 h 15135727"/>
              <a:gd name="connsiteX70" fmla="*/ 6906127 w 8085221"/>
              <a:gd name="connsiteY70" fmla="*/ 2983832 h 15135727"/>
              <a:gd name="connsiteX71" fmla="*/ 6906127 w 8085221"/>
              <a:gd name="connsiteY71" fmla="*/ 3104148 h 15135727"/>
              <a:gd name="connsiteX72" fmla="*/ 6833937 w 8085221"/>
              <a:gd name="connsiteY72" fmla="*/ 3368842 h 15135727"/>
              <a:gd name="connsiteX73" fmla="*/ 6906127 w 8085221"/>
              <a:gd name="connsiteY73" fmla="*/ 3489158 h 15135727"/>
              <a:gd name="connsiteX74" fmla="*/ 6641432 w 8085221"/>
              <a:gd name="connsiteY74" fmla="*/ 3705727 h 15135727"/>
              <a:gd name="connsiteX75" fmla="*/ 6737685 w 8085221"/>
              <a:gd name="connsiteY75" fmla="*/ 3729790 h 15135727"/>
              <a:gd name="connsiteX76" fmla="*/ 6545179 w 8085221"/>
              <a:gd name="connsiteY76" fmla="*/ 3826042 h 15135727"/>
              <a:gd name="connsiteX77" fmla="*/ 6328611 w 8085221"/>
              <a:gd name="connsiteY77" fmla="*/ 3753853 h 15135727"/>
              <a:gd name="connsiteX78" fmla="*/ 6184232 w 8085221"/>
              <a:gd name="connsiteY78" fmla="*/ 3850106 h 15135727"/>
              <a:gd name="connsiteX79" fmla="*/ 6184232 w 8085221"/>
              <a:gd name="connsiteY79" fmla="*/ 3946358 h 15135727"/>
              <a:gd name="connsiteX80" fmla="*/ 6136106 w 8085221"/>
              <a:gd name="connsiteY80" fmla="*/ 4235116 h 15135727"/>
              <a:gd name="connsiteX81" fmla="*/ 5919537 w 8085221"/>
              <a:gd name="connsiteY81" fmla="*/ 4403558 h 15135727"/>
              <a:gd name="connsiteX82" fmla="*/ 5775158 w 8085221"/>
              <a:gd name="connsiteY82" fmla="*/ 4451685 h 15135727"/>
              <a:gd name="connsiteX83" fmla="*/ 5630779 w 8085221"/>
              <a:gd name="connsiteY83" fmla="*/ 4547937 h 15135727"/>
              <a:gd name="connsiteX84" fmla="*/ 5510464 w 8085221"/>
              <a:gd name="connsiteY84" fmla="*/ 4620127 h 15135727"/>
              <a:gd name="connsiteX85" fmla="*/ 5510464 w 8085221"/>
              <a:gd name="connsiteY85" fmla="*/ 4812632 h 15135727"/>
              <a:gd name="connsiteX86" fmla="*/ 5317958 w 8085221"/>
              <a:gd name="connsiteY86" fmla="*/ 4981074 h 15135727"/>
              <a:gd name="connsiteX87" fmla="*/ 5005137 w 8085221"/>
              <a:gd name="connsiteY87" fmla="*/ 5149516 h 15135727"/>
              <a:gd name="connsiteX88" fmla="*/ 4692316 w 8085221"/>
              <a:gd name="connsiteY88" fmla="*/ 5149516 h 15135727"/>
              <a:gd name="connsiteX89" fmla="*/ 4523874 w 8085221"/>
              <a:gd name="connsiteY89" fmla="*/ 5366085 h 15135727"/>
              <a:gd name="connsiteX90" fmla="*/ 4211053 w 8085221"/>
              <a:gd name="connsiteY90" fmla="*/ 5414211 h 15135727"/>
              <a:gd name="connsiteX91" fmla="*/ 4114800 w 8085221"/>
              <a:gd name="connsiteY91" fmla="*/ 5390148 h 15135727"/>
              <a:gd name="connsiteX92" fmla="*/ 4018548 w 8085221"/>
              <a:gd name="connsiteY92" fmla="*/ 5630779 h 15135727"/>
              <a:gd name="connsiteX93" fmla="*/ 4090737 w 8085221"/>
              <a:gd name="connsiteY93" fmla="*/ 5871411 h 15135727"/>
              <a:gd name="connsiteX94" fmla="*/ 4090737 w 8085221"/>
              <a:gd name="connsiteY94" fmla="*/ 6184232 h 15135727"/>
              <a:gd name="connsiteX95" fmla="*/ 4186990 w 8085221"/>
              <a:gd name="connsiteY95" fmla="*/ 6472990 h 15135727"/>
              <a:gd name="connsiteX96" fmla="*/ 4042611 w 8085221"/>
              <a:gd name="connsiteY96" fmla="*/ 6352674 h 15135727"/>
              <a:gd name="connsiteX97" fmla="*/ 3946358 w 8085221"/>
              <a:gd name="connsiteY97" fmla="*/ 6376737 h 15135727"/>
              <a:gd name="connsiteX98" fmla="*/ 4114800 w 8085221"/>
              <a:gd name="connsiteY98" fmla="*/ 6641432 h 15135727"/>
              <a:gd name="connsiteX99" fmla="*/ 4451685 w 8085221"/>
              <a:gd name="connsiteY99" fmla="*/ 6737685 h 15135727"/>
              <a:gd name="connsiteX100" fmla="*/ 4620127 w 8085221"/>
              <a:gd name="connsiteY100" fmla="*/ 6978316 h 15135727"/>
              <a:gd name="connsiteX101" fmla="*/ 4740442 w 8085221"/>
              <a:gd name="connsiteY101" fmla="*/ 7170821 h 15135727"/>
              <a:gd name="connsiteX102" fmla="*/ 5077327 w 8085221"/>
              <a:gd name="connsiteY102" fmla="*/ 7387390 h 15135727"/>
              <a:gd name="connsiteX103" fmla="*/ 5125453 w 8085221"/>
              <a:gd name="connsiteY103" fmla="*/ 7603958 h 15135727"/>
              <a:gd name="connsiteX104" fmla="*/ 5197642 w 8085221"/>
              <a:gd name="connsiteY104" fmla="*/ 7796464 h 15135727"/>
              <a:gd name="connsiteX105" fmla="*/ 5486400 w 8085221"/>
              <a:gd name="connsiteY105" fmla="*/ 7964906 h 15135727"/>
              <a:gd name="connsiteX106" fmla="*/ 5486400 w 8085221"/>
              <a:gd name="connsiteY106" fmla="*/ 8349916 h 15135727"/>
              <a:gd name="connsiteX107" fmla="*/ 5678906 w 8085221"/>
              <a:gd name="connsiteY107" fmla="*/ 8614611 h 15135727"/>
              <a:gd name="connsiteX108" fmla="*/ 5919537 w 8085221"/>
              <a:gd name="connsiteY108" fmla="*/ 9071811 h 15135727"/>
              <a:gd name="connsiteX109" fmla="*/ 6160169 w 8085221"/>
              <a:gd name="connsiteY109" fmla="*/ 9336506 h 15135727"/>
              <a:gd name="connsiteX110" fmla="*/ 6280485 w 8085221"/>
              <a:gd name="connsiteY110" fmla="*/ 9601200 h 15135727"/>
              <a:gd name="connsiteX111" fmla="*/ 6400800 w 8085221"/>
              <a:gd name="connsiteY111" fmla="*/ 9793706 h 15135727"/>
              <a:gd name="connsiteX112" fmla="*/ 6569242 w 8085221"/>
              <a:gd name="connsiteY112" fmla="*/ 10058400 h 15135727"/>
              <a:gd name="connsiteX113" fmla="*/ 6713621 w 8085221"/>
              <a:gd name="connsiteY113" fmla="*/ 10106527 h 15135727"/>
              <a:gd name="connsiteX114" fmla="*/ 6545179 w 8085221"/>
              <a:gd name="connsiteY114" fmla="*/ 10202779 h 15135727"/>
              <a:gd name="connsiteX115" fmla="*/ 6569242 w 8085221"/>
              <a:gd name="connsiteY115" fmla="*/ 10443411 h 15135727"/>
              <a:gd name="connsiteX116" fmla="*/ 6593306 w 8085221"/>
              <a:gd name="connsiteY116" fmla="*/ 10708106 h 15135727"/>
              <a:gd name="connsiteX117" fmla="*/ 6761748 w 8085221"/>
              <a:gd name="connsiteY117" fmla="*/ 10924674 h 15135727"/>
              <a:gd name="connsiteX118" fmla="*/ 6641432 w 8085221"/>
              <a:gd name="connsiteY118" fmla="*/ 11093116 h 15135727"/>
              <a:gd name="connsiteX119" fmla="*/ 6713621 w 8085221"/>
              <a:gd name="connsiteY119" fmla="*/ 11261558 h 15135727"/>
              <a:gd name="connsiteX120" fmla="*/ 6737685 w 8085221"/>
              <a:gd name="connsiteY120" fmla="*/ 11526253 h 15135727"/>
              <a:gd name="connsiteX121" fmla="*/ 6617369 w 8085221"/>
              <a:gd name="connsiteY121" fmla="*/ 11839074 h 15135727"/>
              <a:gd name="connsiteX122" fmla="*/ 6617369 w 8085221"/>
              <a:gd name="connsiteY122" fmla="*/ 12031579 h 15135727"/>
              <a:gd name="connsiteX123" fmla="*/ 6641432 w 8085221"/>
              <a:gd name="connsiteY123" fmla="*/ 12127832 h 15135727"/>
              <a:gd name="connsiteX124" fmla="*/ 6761748 w 8085221"/>
              <a:gd name="connsiteY124" fmla="*/ 12031579 h 15135727"/>
              <a:gd name="connsiteX125" fmla="*/ 6761748 w 8085221"/>
              <a:gd name="connsiteY125" fmla="*/ 12296274 h 15135727"/>
              <a:gd name="connsiteX126" fmla="*/ 6689558 w 8085221"/>
              <a:gd name="connsiteY126" fmla="*/ 12512842 h 15135727"/>
              <a:gd name="connsiteX127" fmla="*/ 6785811 w 8085221"/>
              <a:gd name="connsiteY127" fmla="*/ 12777537 h 15135727"/>
              <a:gd name="connsiteX128" fmla="*/ 6569242 w 8085221"/>
              <a:gd name="connsiteY128" fmla="*/ 12873790 h 15135727"/>
              <a:gd name="connsiteX129" fmla="*/ 6545179 w 8085221"/>
              <a:gd name="connsiteY129" fmla="*/ 13090358 h 15135727"/>
              <a:gd name="connsiteX130" fmla="*/ 6448927 w 8085221"/>
              <a:gd name="connsiteY130" fmla="*/ 13355053 h 15135727"/>
              <a:gd name="connsiteX131" fmla="*/ 6256421 w 8085221"/>
              <a:gd name="connsiteY131" fmla="*/ 13571621 h 15135727"/>
              <a:gd name="connsiteX132" fmla="*/ 6087979 w 8085221"/>
              <a:gd name="connsiteY132" fmla="*/ 13667874 h 15135727"/>
              <a:gd name="connsiteX133" fmla="*/ 5943600 w 8085221"/>
              <a:gd name="connsiteY133" fmla="*/ 13716000 h 15135727"/>
              <a:gd name="connsiteX134" fmla="*/ 5702969 w 8085221"/>
              <a:gd name="connsiteY134" fmla="*/ 13667874 h 15135727"/>
              <a:gd name="connsiteX135" fmla="*/ 5582653 w 8085221"/>
              <a:gd name="connsiteY135" fmla="*/ 13691937 h 15135727"/>
              <a:gd name="connsiteX136" fmla="*/ 5727032 w 8085221"/>
              <a:gd name="connsiteY136" fmla="*/ 13836316 h 15135727"/>
              <a:gd name="connsiteX137" fmla="*/ 5582653 w 8085221"/>
              <a:gd name="connsiteY137" fmla="*/ 14052885 h 15135727"/>
              <a:gd name="connsiteX138" fmla="*/ 5462337 w 8085221"/>
              <a:gd name="connsiteY138" fmla="*/ 14149137 h 15135727"/>
              <a:gd name="connsiteX139" fmla="*/ 5342021 w 8085221"/>
              <a:gd name="connsiteY139" fmla="*/ 14004758 h 15135727"/>
              <a:gd name="connsiteX140" fmla="*/ 5245769 w 8085221"/>
              <a:gd name="connsiteY140" fmla="*/ 14004758 h 15135727"/>
              <a:gd name="connsiteX141" fmla="*/ 5245769 w 8085221"/>
              <a:gd name="connsiteY141" fmla="*/ 13956632 h 15135727"/>
              <a:gd name="connsiteX142" fmla="*/ 5101390 w 8085221"/>
              <a:gd name="connsiteY142" fmla="*/ 13956632 h 15135727"/>
              <a:gd name="connsiteX143" fmla="*/ 4981074 w 8085221"/>
              <a:gd name="connsiteY143" fmla="*/ 13860379 h 15135727"/>
              <a:gd name="connsiteX144" fmla="*/ 4740442 w 8085221"/>
              <a:gd name="connsiteY144" fmla="*/ 13908506 h 15135727"/>
              <a:gd name="connsiteX145" fmla="*/ 4475748 w 8085221"/>
              <a:gd name="connsiteY145" fmla="*/ 13956632 h 15135727"/>
              <a:gd name="connsiteX146" fmla="*/ 4379495 w 8085221"/>
              <a:gd name="connsiteY146" fmla="*/ 14028821 h 15135727"/>
              <a:gd name="connsiteX147" fmla="*/ 4403558 w 8085221"/>
              <a:gd name="connsiteY147" fmla="*/ 14197264 h 15135727"/>
              <a:gd name="connsiteX148" fmla="*/ 4572000 w 8085221"/>
              <a:gd name="connsiteY148" fmla="*/ 14149137 h 15135727"/>
              <a:gd name="connsiteX149" fmla="*/ 4523874 w 8085221"/>
              <a:gd name="connsiteY149" fmla="*/ 14558211 h 15135727"/>
              <a:gd name="connsiteX150" fmla="*/ 4403558 w 8085221"/>
              <a:gd name="connsiteY150" fmla="*/ 14437895 h 15135727"/>
              <a:gd name="connsiteX151" fmla="*/ 4403558 w 8085221"/>
              <a:gd name="connsiteY151" fmla="*/ 14437895 h 15135727"/>
              <a:gd name="connsiteX152" fmla="*/ 4283242 w 8085221"/>
              <a:gd name="connsiteY152" fmla="*/ 14245390 h 15135727"/>
              <a:gd name="connsiteX153" fmla="*/ 4235116 w 8085221"/>
              <a:gd name="connsiteY153" fmla="*/ 14341642 h 15135727"/>
              <a:gd name="connsiteX154" fmla="*/ 4162927 w 8085221"/>
              <a:gd name="connsiteY154" fmla="*/ 14389769 h 15135727"/>
              <a:gd name="connsiteX155" fmla="*/ 4162927 w 8085221"/>
              <a:gd name="connsiteY155" fmla="*/ 14389769 h 15135727"/>
              <a:gd name="connsiteX156" fmla="*/ 3922295 w 8085221"/>
              <a:gd name="connsiteY156" fmla="*/ 14245390 h 15135727"/>
              <a:gd name="connsiteX157" fmla="*/ 3801979 w 8085221"/>
              <a:gd name="connsiteY157" fmla="*/ 14293516 h 15135727"/>
              <a:gd name="connsiteX158" fmla="*/ 3681664 w 8085221"/>
              <a:gd name="connsiteY158" fmla="*/ 14389769 h 15135727"/>
              <a:gd name="connsiteX159" fmla="*/ 3657600 w 8085221"/>
              <a:gd name="connsiteY159" fmla="*/ 14654464 h 15135727"/>
              <a:gd name="connsiteX160" fmla="*/ 3513221 w 8085221"/>
              <a:gd name="connsiteY160" fmla="*/ 14726653 h 15135727"/>
              <a:gd name="connsiteX161" fmla="*/ 3513221 w 8085221"/>
              <a:gd name="connsiteY161" fmla="*/ 14871032 h 15135727"/>
              <a:gd name="connsiteX162" fmla="*/ 3633537 w 8085221"/>
              <a:gd name="connsiteY162" fmla="*/ 14967285 h 15135727"/>
              <a:gd name="connsiteX163" fmla="*/ 3609474 w 8085221"/>
              <a:gd name="connsiteY163" fmla="*/ 15087600 h 15135727"/>
              <a:gd name="connsiteX164" fmla="*/ 3441032 w 8085221"/>
              <a:gd name="connsiteY164" fmla="*/ 15039474 h 15135727"/>
              <a:gd name="connsiteX165" fmla="*/ 3272590 w 8085221"/>
              <a:gd name="connsiteY165" fmla="*/ 15063537 h 15135727"/>
              <a:gd name="connsiteX166" fmla="*/ 3248527 w 8085221"/>
              <a:gd name="connsiteY166" fmla="*/ 14895095 h 15135727"/>
              <a:gd name="connsiteX167" fmla="*/ 3128211 w 8085221"/>
              <a:gd name="connsiteY167" fmla="*/ 14919158 h 15135727"/>
              <a:gd name="connsiteX168" fmla="*/ 2959769 w 8085221"/>
              <a:gd name="connsiteY168" fmla="*/ 15135727 h 15135727"/>
              <a:gd name="connsiteX169" fmla="*/ 2935706 w 8085221"/>
              <a:gd name="connsiteY169" fmla="*/ 14895095 h 15135727"/>
              <a:gd name="connsiteX170" fmla="*/ 2791327 w 8085221"/>
              <a:gd name="connsiteY170" fmla="*/ 14943221 h 15135727"/>
              <a:gd name="connsiteX171" fmla="*/ 2671011 w 8085221"/>
              <a:gd name="connsiteY171" fmla="*/ 15039474 h 15135727"/>
              <a:gd name="connsiteX172" fmla="*/ 2430379 w 8085221"/>
              <a:gd name="connsiteY172" fmla="*/ 15087600 h 15135727"/>
              <a:gd name="connsiteX173" fmla="*/ 2237874 w 8085221"/>
              <a:gd name="connsiteY173" fmla="*/ 15039474 h 15135727"/>
              <a:gd name="connsiteX174" fmla="*/ 2622885 w 8085221"/>
              <a:gd name="connsiteY174" fmla="*/ 14846969 h 15135727"/>
              <a:gd name="connsiteX175" fmla="*/ 2887579 w 8085221"/>
              <a:gd name="connsiteY175" fmla="*/ 14774779 h 15135727"/>
              <a:gd name="connsiteX176" fmla="*/ 2839453 w 8085221"/>
              <a:gd name="connsiteY176" fmla="*/ 14582274 h 15135727"/>
              <a:gd name="connsiteX177" fmla="*/ 2935706 w 8085221"/>
              <a:gd name="connsiteY177" fmla="*/ 14510085 h 15135727"/>
              <a:gd name="connsiteX178" fmla="*/ 2935706 w 8085221"/>
              <a:gd name="connsiteY178" fmla="*/ 14510085 h 15135727"/>
              <a:gd name="connsiteX179" fmla="*/ 3080085 w 8085221"/>
              <a:gd name="connsiteY179" fmla="*/ 14413832 h 15135727"/>
              <a:gd name="connsiteX180" fmla="*/ 3152274 w 8085221"/>
              <a:gd name="connsiteY180" fmla="*/ 14341642 h 15135727"/>
              <a:gd name="connsiteX181" fmla="*/ 3080085 w 8085221"/>
              <a:gd name="connsiteY181" fmla="*/ 14269453 h 15135727"/>
              <a:gd name="connsiteX182" fmla="*/ 3152274 w 8085221"/>
              <a:gd name="connsiteY182" fmla="*/ 14197264 h 15135727"/>
              <a:gd name="connsiteX183" fmla="*/ 3152274 w 8085221"/>
              <a:gd name="connsiteY183" fmla="*/ 14052885 h 15135727"/>
              <a:gd name="connsiteX184" fmla="*/ 3080085 w 8085221"/>
              <a:gd name="connsiteY184" fmla="*/ 13980695 h 15135727"/>
              <a:gd name="connsiteX185" fmla="*/ 3056021 w 8085221"/>
              <a:gd name="connsiteY185" fmla="*/ 14076948 h 15135727"/>
              <a:gd name="connsiteX186" fmla="*/ 2935706 w 8085221"/>
              <a:gd name="connsiteY186" fmla="*/ 14076948 h 15135727"/>
              <a:gd name="connsiteX187" fmla="*/ 2863516 w 8085221"/>
              <a:gd name="connsiteY187" fmla="*/ 14125074 h 15135727"/>
              <a:gd name="connsiteX188" fmla="*/ 2719137 w 8085221"/>
              <a:gd name="connsiteY188" fmla="*/ 14197264 h 15135727"/>
              <a:gd name="connsiteX189" fmla="*/ 2646948 w 8085221"/>
              <a:gd name="connsiteY189" fmla="*/ 14197264 h 15135727"/>
              <a:gd name="connsiteX190" fmla="*/ 2598821 w 8085221"/>
              <a:gd name="connsiteY190" fmla="*/ 14125074 h 15135727"/>
              <a:gd name="connsiteX191" fmla="*/ 2430379 w 8085221"/>
              <a:gd name="connsiteY191" fmla="*/ 13836316 h 15135727"/>
              <a:gd name="connsiteX192" fmla="*/ 2646948 w 8085221"/>
              <a:gd name="connsiteY192" fmla="*/ 13812253 h 15135727"/>
              <a:gd name="connsiteX193" fmla="*/ 2502569 w 8085221"/>
              <a:gd name="connsiteY193" fmla="*/ 13475369 h 15135727"/>
              <a:gd name="connsiteX194" fmla="*/ 2550695 w 8085221"/>
              <a:gd name="connsiteY194" fmla="*/ 13186611 h 15135727"/>
              <a:gd name="connsiteX195" fmla="*/ 2719137 w 8085221"/>
              <a:gd name="connsiteY195" fmla="*/ 13042232 h 15135727"/>
              <a:gd name="connsiteX196" fmla="*/ 2791327 w 8085221"/>
              <a:gd name="connsiteY196" fmla="*/ 12945979 h 15135727"/>
              <a:gd name="connsiteX197" fmla="*/ 3031958 w 8085221"/>
              <a:gd name="connsiteY197" fmla="*/ 13090358 h 15135727"/>
              <a:gd name="connsiteX198" fmla="*/ 3056021 w 8085221"/>
              <a:gd name="connsiteY198" fmla="*/ 12753474 h 15135727"/>
              <a:gd name="connsiteX199" fmla="*/ 2887579 w 8085221"/>
              <a:gd name="connsiteY199" fmla="*/ 12777537 h 15135727"/>
              <a:gd name="connsiteX200" fmla="*/ 2815390 w 8085221"/>
              <a:gd name="connsiteY200" fmla="*/ 12777537 h 15135727"/>
              <a:gd name="connsiteX201" fmla="*/ 3176337 w 8085221"/>
              <a:gd name="connsiteY201" fmla="*/ 12368464 h 15135727"/>
              <a:gd name="connsiteX202" fmla="*/ 3104148 w 8085221"/>
              <a:gd name="connsiteY202" fmla="*/ 12320337 h 15135727"/>
              <a:gd name="connsiteX203" fmla="*/ 3104148 w 8085221"/>
              <a:gd name="connsiteY203" fmla="*/ 12320337 h 15135727"/>
              <a:gd name="connsiteX204" fmla="*/ 3007895 w 8085221"/>
              <a:gd name="connsiteY204" fmla="*/ 12079706 h 15135727"/>
              <a:gd name="connsiteX205" fmla="*/ 2911642 w 8085221"/>
              <a:gd name="connsiteY205" fmla="*/ 11935327 h 15135727"/>
              <a:gd name="connsiteX206" fmla="*/ 2863516 w 8085221"/>
              <a:gd name="connsiteY206" fmla="*/ 11694695 h 15135727"/>
              <a:gd name="connsiteX207" fmla="*/ 2911642 w 8085221"/>
              <a:gd name="connsiteY207" fmla="*/ 11454064 h 15135727"/>
              <a:gd name="connsiteX208" fmla="*/ 3056021 w 8085221"/>
              <a:gd name="connsiteY208" fmla="*/ 11454064 h 15135727"/>
              <a:gd name="connsiteX209" fmla="*/ 2983832 w 8085221"/>
              <a:gd name="connsiteY209" fmla="*/ 11381874 h 15135727"/>
              <a:gd name="connsiteX210" fmla="*/ 3031958 w 8085221"/>
              <a:gd name="connsiteY210" fmla="*/ 11285621 h 15135727"/>
              <a:gd name="connsiteX211" fmla="*/ 3007895 w 8085221"/>
              <a:gd name="connsiteY211" fmla="*/ 11189369 h 15135727"/>
              <a:gd name="connsiteX212" fmla="*/ 2887579 w 8085221"/>
              <a:gd name="connsiteY212" fmla="*/ 11141242 h 15135727"/>
              <a:gd name="connsiteX213" fmla="*/ 2887579 w 8085221"/>
              <a:gd name="connsiteY213" fmla="*/ 10972800 h 15135727"/>
              <a:gd name="connsiteX214" fmla="*/ 2887579 w 8085221"/>
              <a:gd name="connsiteY214" fmla="*/ 10924674 h 15135727"/>
              <a:gd name="connsiteX215" fmla="*/ 2767264 w 8085221"/>
              <a:gd name="connsiteY215" fmla="*/ 11020927 h 15135727"/>
              <a:gd name="connsiteX216" fmla="*/ 2743200 w 8085221"/>
              <a:gd name="connsiteY216" fmla="*/ 10924674 h 15135727"/>
              <a:gd name="connsiteX217" fmla="*/ 2550695 w 8085221"/>
              <a:gd name="connsiteY217" fmla="*/ 11020927 h 15135727"/>
              <a:gd name="connsiteX218" fmla="*/ 2526632 w 8085221"/>
              <a:gd name="connsiteY218" fmla="*/ 11117179 h 15135727"/>
              <a:gd name="connsiteX219" fmla="*/ 2334127 w 8085221"/>
              <a:gd name="connsiteY219" fmla="*/ 10996864 h 15135727"/>
              <a:gd name="connsiteX220" fmla="*/ 2358190 w 8085221"/>
              <a:gd name="connsiteY220" fmla="*/ 10732169 h 15135727"/>
              <a:gd name="connsiteX221" fmla="*/ 2334127 w 8085221"/>
              <a:gd name="connsiteY221" fmla="*/ 10587790 h 15135727"/>
              <a:gd name="connsiteX222" fmla="*/ 2406316 w 8085221"/>
              <a:gd name="connsiteY222" fmla="*/ 10491537 h 15135727"/>
              <a:gd name="connsiteX223" fmla="*/ 2598821 w 8085221"/>
              <a:gd name="connsiteY223" fmla="*/ 10684042 h 15135727"/>
              <a:gd name="connsiteX224" fmla="*/ 2767264 w 8085221"/>
              <a:gd name="connsiteY224" fmla="*/ 10684042 h 15135727"/>
              <a:gd name="connsiteX225" fmla="*/ 2646948 w 8085221"/>
              <a:gd name="connsiteY225" fmla="*/ 10515600 h 15135727"/>
              <a:gd name="connsiteX226" fmla="*/ 2815390 w 8085221"/>
              <a:gd name="connsiteY226" fmla="*/ 10395285 h 15135727"/>
              <a:gd name="connsiteX227" fmla="*/ 3080085 w 8085221"/>
              <a:gd name="connsiteY227" fmla="*/ 10419348 h 15135727"/>
              <a:gd name="connsiteX228" fmla="*/ 3248527 w 8085221"/>
              <a:gd name="connsiteY228" fmla="*/ 10539664 h 15135727"/>
              <a:gd name="connsiteX229" fmla="*/ 3320716 w 8085221"/>
              <a:gd name="connsiteY229" fmla="*/ 10659979 h 15135727"/>
              <a:gd name="connsiteX230" fmla="*/ 3465095 w 8085221"/>
              <a:gd name="connsiteY230" fmla="*/ 10659979 h 15135727"/>
              <a:gd name="connsiteX231" fmla="*/ 3441032 w 8085221"/>
              <a:gd name="connsiteY231" fmla="*/ 10491537 h 15135727"/>
              <a:gd name="connsiteX232" fmla="*/ 3392906 w 8085221"/>
              <a:gd name="connsiteY232" fmla="*/ 10250906 h 15135727"/>
              <a:gd name="connsiteX233" fmla="*/ 3152274 w 8085221"/>
              <a:gd name="connsiteY233" fmla="*/ 10250906 h 15135727"/>
              <a:gd name="connsiteX234" fmla="*/ 3176337 w 8085221"/>
              <a:gd name="connsiteY234" fmla="*/ 10178716 h 15135727"/>
              <a:gd name="connsiteX235" fmla="*/ 3104148 w 8085221"/>
              <a:gd name="connsiteY235" fmla="*/ 10154653 h 15135727"/>
              <a:gd name="connsiteX236" fmla="*/ 3007895 w 8085221"/>
              <a:gd name="connsiteY236" fmla="*/ 9962148 h 15135727"/>
              <a:gd name="connsiteX237" fmla="*/ 3176337 w 8085221"/>
              <a:gd name="connsiteY237" fmla="*/ 9889958 h 15135727"/>
              <a:gd name="connsiteX238" fmla="*/ 2959769 w 8085221"/>
              <a:gd name="connsiteY238" fmla="*/ 9504948 h 15135727"/>
              <a:gd name="connsiteX239" fmla="*/ 2791327 w 8085221"/>
              <a:gd name="connsiteY239" fmla="*/ 9456821 h 15135727"/>
              <a:gd name="connsiteX240" fmla="*/ 2574758 w 8085221"/>
              <a:gd name="connsiteY240" fmla="*/ 9336506 h 15135727"/>
              <a:gd name="connsiteX241" fmla="*/ 2550695 w 8085221"/>
              <a:gd name="connsiteY241" fmla="*/ 9071811 h 15135727"/>
              <a:gd name="connsiteX242" fmla="*/ 2695074 w 8085221"/>
              <a:gd name="connsiteY242" fmla="*/ 8999621 h 15135727"/>
              <a:gd name="connsiteX243" fmla="*/ 2622885 w 8085221"/>
              <a:gd name="connsiteY243" fmla="*/ 8975558 h 15135727"/>
              <a:gd name="connsiteX244" fmla="*/ 2430379 w 8085221"/>
              <a:gd name="connsiteY244" fmla="*/ 8999621 h 15135727"/>
              <a:gd name="connsiteX245" fmla="*/ 2261937 w 8085221"/>
              <a:gd name="connsiteY245" fmla="*/ 9168064 h 15135727"/>
              <a:gd name="connsiteX246" fmla="*/ 2237874 w 8085221"/>
              <a:gd name="connsiteY246" fmla="*/ 8999621 h 15135727"/>
              <a:gd name="connsiteX247" fmla="*/ 2117558 w 8085221"/>
              <a:gd name="connsiteY247" fmla="*/ 8975558 h 15135727"/>
              <a:gd name="connsiteX248" fmla="*/ 2045369 w 8085221"/>
              <a:gd name="connsiteY248" fmla="*/ 8783053 h 15135727"/>
              <a:gd name="connsiteX249" fmla="*/ 1852864 w 8085221"/>
              <a:gd name="connsiteY249" fmla="*/ 8758990 h 15135727"/>
              <a:gd name="connsiteX250" fmla="*/ 1636295 w 8085221"/>
              <a:gd name="connsiteY250" fmla="*/ 8927432 h 15135727"/>
              <a:gd name="connsiteX251" fmla="*/ 1588169 w 8085221"/>
              <a:gd name="connsiteY251" fmla="*/ 9023685 h 15135727"/>
              <a:gd name="connsiteX252" fmla="*/ 1515979 w 8085221"/>
              <a:gd name="connsiteY252" fmla="*/ 8879306 h 15135727"/>
              <a:gd name="connsiteX253" fmla="*/ 1347537 w 8085221"/>
              <a:gd name="connsiteY253" fmla="*/ 8879306 h 15135727"/>
              <a:gd name="connsiteX254" fmla="*/ 1347537 w 8085221"/>
              <a:gd name="connsiteY254" fmla="*/ 8710864 h 15135727"/>
              <a:gd name="connsiteX255" fmla="*/ 1106906 w 8085221"/>
              <a:gd name="connsiteY255" fmla="*/ 8783053 h 15135727"/>
              <a:gd name="connsiteX256" fmla="*/ 890337 w 8085221"/>
              <a:gd name="connsiteY256" fmla="*/ 8686800 h 15135727"/>
              <a:gd name="connsiteX257" fmla="*/ 649706 w 8085221"/>
              <a:gd name="connsiteY257" fmla="*/ 8662737 h 15135727"/>
              <a:gd name="connsiteX258" fmla="*/ 385011 w 8085221"/>
              <a:gd name="connsiteY258" fmla="*/ 8566485 h 15135727"/>
              <a:gd name="connsiteX259" fmla="*/ 577516 w 8085221"/>
              <a:gd name="connsiteY259" fmla="*/ 8373979 h 15135727"/>
              <a:gd name="connsiteX260" fmla="*/ 794085 w 8085221"/>
              <a:gd name="connsiteY260" fmla="*/ 8301790 h 15135727"/>
              <a:gd name="connsiteX261" fmla="*/ 745958 w 8085221"/>
              <a:gd name="connsiteY261" fmla="*/ 8133348 h 15135727"/>
              <a:gd name="connsiteX262" fmla="*/ 818148 w 8085221"/>
              <a:gd name="connsiteY262" fmla="*/ 7820527 h 15135727"/>
              <a:gd name="connsiteX263" fmla="*/ 697832 w 8085221"/>
              <a:gd name="connsiteY263" fmla="*/ 7820527 h 15135727"/>
              <a:gd name="connsiteX264" fmla="*/ 625642 w 8085221"/>
              <a:gd name="connsiteY264" fmla="*/ 7916779 h 15135727"/>
              <a:gd name="connsiteX265" fmla="*/ 457200 w 8085221"/>
              <a:gd name="connsiteY265" fmla="*/ 7820527 h 15135727"/>
              <a:gd name="connsiteX266" fmla="*/ 529390 w 8085221"/>
              <a:gd name="connsiteY266" fmla="*/ 7700211 h 15135727"/>
              <a:gd name="connsiteX267" fmla="*/ 938464 w 8085221"/>
              <a:gd name="connsiteY267" fmla="*/ 7676148 h 15135727"/>
              <a:gd name="connsiteX268" fmla="*/ 1058779 w 8085221"/>
              <a:gd name="connsiteY268" fmla="*/ 7459579 h 15135727"/>
              <a:gd name="connsiteX269" fmla="*/ 1203158 w 8085221"/>
              <a:gd name="connsiteY269" fmla="*/ 7603958 h 15135727"/>
              <a:gd name="connsiteX270" fmla="*/ 1299411 w 8085221"/>
              <a:gd name="connsiteY270" fmla="*/ 7555832 h 15135727"/>
              <a:gd name="connsiteX271" fmla="*/ 1443790 w 8085221"/>
              <a:gd name="connsiteY271" fmla="*/ 7507706 h 15135727"/>
              <a:gd name="connsiteX272" fmla="*/ 1684421 w 8085221"/>
              <a:gd name="connsiteY272" fmla="*/ 7603958 h 15135727"/>
              <a:gd name="connsiteX273" fmla="*/ 1684421 w 8085221"/>
              <a:gd name="connsiteY273" fmla="*/ 7603958 h 15135727"/>
              <a:gd name="connsiteX274" fmla="*/ 1540042 w 8085221"/>
              <a:gd name="connsiteY274" fmla="*/ 7363327 h 15135727"/>
              <a:gd name="connsiteX275" fmla="*/ 1299411 w 8085221"/>
              <a:gd name="connsiteY275" fmla="*/ 7315200 h 15135727"/>
              <a:gd name="connsiteX276" fmla="*/ 1130969 w 8085221"/>
              <a:gd name="connsiteY276" fmla="*/ 7339264 h 15135727"/>
              <a:gd name="connsiteX277" fmla="*/ 1034716 w 8085221"/>
              <a:gd name="connsiteY277" fmla="*/ 7315200 h 15135727"/>
              <a:gd name="connsiteX278" fmla="*/ 1155032 w 8085221"/>
              <a:gd name="connsiteY278" fmla="*/ 7050506 h 15135727"/>
              <a:gd name="connsiteX279" fmla="*/ 1155032 w 8085221"/>
              <a:gd name="connsiteY279" fmla="*/ 6930190 h 15135727"/>
              <a:gd name="connsiteX280" fmla="*/ 1155032 w 8085221"/>
              <a:gd name="connsiteY280" fmla="*/ 6761748 h 15135727"/>
              <a:gd name="connsiteX281" fmla="*/ 1203158 w 8085221"/>
              <a:gd name="connsiteY281" fmla="*/ 6617369 h 15135727"/>
              <a:gd name="connsiteX282" fmla="*/ 1371600 w 8085221"/>
              <a:gd name="connsiteY282" fmla="*/ 6472990 h 15135727"/>
              <a:gd name="connsiteX283" fmla="*/ 1443790 w 8085221"/>
              <a:gd name="connsiteY283" fmla="*/ 6328611 h 15135727"/>
              <a:gd name="connsiteX284" fmla="*/ 1419727 w 8085221"/>
              <a:gd name="connsiteY284" fmla="*/ 6208295 h 15135727"/>
              <a:gd name="connsiteX285" fmla="*/ 1275348 w 8085221"/>
              <a:gd name="connsiteY285" fmla="*/ 6304548 h 15135727"/>
              <a:gd name="connsiteX286" fmla="*/ 1323474 w 8085221"/>
              <a:gd name="connsiteY286" fmla="*/ 6015790 h 15135727"/>
              <a:gd name="connsiteX287" fmla="*/ 1540042 w 8085221"/>
              <a:gd name="connsiteY287" fmla="*/ 5871411 h 15135727"/>
              <a:gd name="connsiteX288" fmla="*/ 1540042 w 8085221"/>
              <a:gd name="connsiteY288" fmla="*/ 5751095 h 15135727"/>
              <a:gd name="connsiteX289" fmla="*/ 1395664 w 8085221"/>
              <a:gd name="connsiteY289" fmla="*/ 5799221 h 15135727"/>
              <a:gd name="connsiteX290" fmla="*/ 1179095 w 8085221"/>
              <a:gd name="connsiteY290" fmla="*/ 5799221 h 15135727"/>
              <a:gd name="connsiteX291" fmla="*/ 890337 w 8085221"/>
              <a:gd name="connsiteY291" fmla="*/ 5775158 h 15135727"/>
              <a:gd name="connsiteX292" fmla="*/ 697832 w 8085221"/>
              <a:gd name="connsiteY292" fmla="*/ 5606716 h 15135727"/>
              <a:gd name="connsiteX293" fmla="*/ 577516 w 8085221"/>
              <a:gd name="connsiteY293" fmla="*/ 5582653 h 15135727"/>
              <a:gd name="connsiteX294" fmla="*/ 697832 w 8085221"/>
              <a:gd name="connsiteY294" fmla="*/ 5775158 h 15135727"/>
              <a:gd name="connsiteX295" fmla="*/ 409074 w 8085221"/>
              <a:gd name="connsiteY295" fmla="*/ 5799221 h 15135727"/>
              <a:gd name="connsiteX296" fmla="*/ 168442 w 8085221"/>
              <a:gd name="connsiteY296" fmla="*/ 5702969 h 15135727"/>
              <a:gd name="connsiteX297" fmla="*/ 264695 w 8085221"/>
              <a:gd name="connsiteY297" fmla="*/ 5558590 h 15135727"/>
              <a:gd name="connsiteX298" fmla="*/ 144379 w 8085221"/>
              <a:gd name="connsiteY298" fmla="*/ 5510464 h 15135727"/>
              <a:gd name="connsiteX299" fmla="*/ 0 w 8085221"/>
              <a:gd name="connsiteY299" fmla="*/ 5462337 h 15135727"/>
              <a:gd name="connsiteX300" fmla="*/ 96253 w 8085221"/>
              <a:gd name="connsiteY300" fmla="*/ 5245769 h 15135727"/>
              <a:gd name="connsiteX0" fmla="*/ 96253 w 8085221"/>
              <a:gd name="connsiteY0" fmla="*/ 5245769 h 15135727"/>
              <a:gd name="connsiteX1" fmla="*/ 144379 w 8085221"/>
              <a:gd name="connsiteY1" fmla="*/ 4981074 h 15135727"/>
              <a:gd name="connsiteX2" fmla="*/ 178719 w 8085221"/>
              <a:gd name="connsiteY2" fmla="*/ 4834941 h 15135727"/>
              <a:gd name="connsiteX3" fmla="*/ 334378 w 8085221"/>
              <a:gd name="connsiteY3" fmla="*/ 4696828 h 15135727"/>
              <a:gd name="connsiteX4" fmla="*/ 553453 w 8085221"/>
              <a:gd name="connsiteY4" fmla="*/ 4692316 h 15135727"/>
              <a:gd name="connsiteX5" fmla="*/ 649706 w 8085221"/>
              <a:gd name="connsiteY5" fmla="*/ 4427621 h 15135727"/>
              <a:gd name="connsiteX6" fmla="*/ 805866 w 8085221"/>
              <a:gd name="connsiteY6" fmla="*/ 4425366 h 15135727"/>
              <a:gd name="connsiteX7" fmla="*/ 867026 w 8085221"/>
              <a:gd name="connsiteY7" fmla="*/ 4311817 h 15135727"/>
              <a:gd name="connsiteX8" fmla="*/ 1077328 w 8085221"/>
              <a:gd name="connsiteY8" fmla="*/ 4253916 h 15135727"/>
              <a:gd name="connsiteX9" fmla="*/ 1120191 w 8085221"/>
              <a:gd name="connsiteY9" fmla="*/ 4206291 h 15135727"/>
              <a:gd name="connsiteX10" fmla="*/ 1263066 w 8085221"/>
              <a:gd name="connsiteY10" fmla="*/ 4182478 h 15135727"/>
              <a:gd name="connsiteX11" fmla="*/ 1362326 w 8085221"/>
              <a:gd name="connsiteY11" fmla="*/ 4081965 h 15135727"/>
              <a:gd name="connsiteX12" fmla="*/ 1472616 w 8085221"/>
              <a:gd name="connsiteY12" fmla="*/ 4025316 h 15135727"/>
              <a:gd name="connsiteX13" fmla="*/ 1559344 w 8085221"/>
              <a:gd name="connsiteY13" fmla="*/ 4013535 h 15135727"/>
              <a:gd name="connsiteX14" fmla="*/ 1708485 w 8085221"/>
              <a:gd name="connsiteY14" fmla="*/ 3826042 h 15135727"/>
              <a:gd name="connsiteX15" fmla="*/ 1820278 w 8085221"/>
              <a:gd name="connsiteY15" fmla="*/ 3858628 h 15135727"/>
              <a:gd name="connsiteX16" fmla="*/ 1910766 w 8085221"/>
              <a:gd name="connsiteY16" fmla="*/ 3735053 h 15135727"/>
              <a:gd name="connsiteX17" fmla="*/ 2006016 w 8085221"/>
              <a:gd name="connsiteY17" fmla="*/ 3615741 h 15135727"/>
              <a:gd name="connsiteX18" fmla="*/ 2141621 w 8085221"/>
              <a:gd name="connsiteY18" fmla="*/ 3585411 h 15135727"/>
              <a:gd name="connsiteX19" fmla="*/ 2141621 w 8085221"/>
              <a:gd name="connsiteY19" fmla="*/ 3585411 h 15135727"/>
              <a:gd name="connsiteX20" fmla="*/ 2286000 w 8085221"/>
              <a:gd name="connsiteY20" fmla="*/ 3489158 h 15135727"/>
              <a:gd name="connsiteX21" fmla="*/ 2310064 w 8085221"/>
              <a:gd name="connsiteY21" fmla="*/ 3007895 h 15135727"/>
              <a:gd name="connsiteX22" fmla="*/ 2695074 w 8085221"/>
              <a:gd name="connsiteY22" fmla="*/ 2911642 h 15135727"/>
              <a:gd name="connsiteX23" fmla="*/ 2839453 w 8085221"/>
              <a:gd name="connsiteY23" fmla="*/ 2526632 h 15135727"/>
              <a:gd name="connsiteX24" fmla="*/ 3200400 w 8085221"/>
              <a:gd name="connsiteY24" fmla="*/ 2358190 h 15135727"/>
              <a:gd name="connsiteX25" fmla="*/ 3441032 w 8085221"/>
              <a:gd name="connsiteY25" fmla="*/ 2237874 h 15135727"/>
              <a:gd name="connsiteX26" fmla="*/ 3561348 w 8085221"/>
              <a:gd name="connsiteY26" fmla="*/ 2526632 h 15135727"/>
              <a:gd name="connsiteX27" fmla="*/ 3801979 w 8085221"/>
              <a:gd name="connsiteY27" fmla="*/ 2622885 h 15135727"/>
              <a:gd name="connsiteX28" fmla="*/ 3946358 w 8085221"/>
              <a:gd name="connsiteY28" fmla="*/ 2550695 h 15135727"/>
              <a:gd name="connsiteX29" fmla="*/ 4018548 w 8085221"/>
              <a:gd name="connsiteY29" fmla="*/ 2598821 h 15135727"/>
              <a:gd name="connsiteX30" fmla="*/ 4138864 w 8085221"/>
              <a:gd name="connsiteY30" fmla="*/ 2574758 h 15135727"/>
              <a:gd name="connsiteX31" fmla="*/ 4307306 w 8085221"/>
              <a:gd name="connsiteY31" fmla="*/ 2671011 h 15135727"/>
              <a:gd name="connsiteX32" fmla="*/ 4427621 w 8085221"/>
              <a:gd name="connsiteY32" fmla="*/ 2622885 h 15135727"/>
              <a:gd name="connsiteX33" fmla="*/ 4668253 w 8085221"/>
              <a:gd name="connsiteY33" fmla="*/ 2743200 h 15135727"/>
              <a:gd name="connsiteX34" fmla="*/ 4788569 w 8085221"/>
              <a:gd name="connsiteY34" fmla="*/ 2815390 h 15135727"/>
              <a:gd name="connsiteX35" fmla="*/ 4957011 w 8085221"/>
              <a:gd name="connsiteY35" fmla="*/ 2719137 h 15135727"/>
              <a:gd name="connsiteX36" fmla="*/ 4981074 w 8085221"/>
              <a:gd name="connsiteY36" fmla="*/ 2382253 h 15135727"/>
              <a:gd name="connsiteX37" fmla="*/ 4981074 w 8085221"/>
              <a:gd name="connsiteY37" fmla="*/ 2382253 h 15135727"/>
              <a:gd name="connsiteX38" fmla="*/ 4884821 w 8085221"/>
              <a:gd name="connsiteY38" fmla="*/ 2093495 h 15135727"/>
              <a:gd name="connsiteX39" fmla="*/ 4764506 w 8085221"/>
              <a:gd name="connsiteY39" fmla="*/ 1900990 h 15135727"/>
              <a:gd name="connsiteX40" fmla="*/ 4764506 w 8085221"/>
              <a:gd name="connsiteY40" fmla="*/ 1804737 h 15135727"/>
              <a:gd name="connsiteX41" fmla="*/ 4957011 w 8085221"/>
              <a:gd name="connsiteY41" fmla="*/ 1564106 h 15135727"/>
              <a:gd name="connsiteX42" fmla="*/ 5221706 w 8085221"/>
              <a:gd name="connsiteY42" fmla="*/ 1588169 h 15135727"/>
              <a:gd name="connsiteX43" fmla="*/ 5486400 w 8085221"/>
              <a:gd name="connsiteY43" fmla="*/ 1684421 h 15135727"/>
              <a:gd name="connsiteX44" fmla="*/ 5799221 w 8085221"/>
              <a:gd name="connsiteY44" fmla="*/ 1684421 h 15135727"/>
              <a:gd name="connsiteX45" fmla="*/ 5871411 w 8085221"/>
              <a:gd name="connsiteY45" fmla="*/ 1443790 h 15135727"/>
              <a:gd name="connsiteX46" fmla="*/ 6087979 w 8085221"/>
              <a:gd name="connsiteY46" fmla="*/ 1395664 h 15135727"/>
              <a:gd name="connsiteX47" fmla="*/ 6087979 w 8085221"/>
              <a:gd name="connsiteY47" fmla="*/ 1082842 h 15135727"/>
              <a:gd name="connsiteX48" fmla="*/ 6424864 w 8085221"/>
              <a:gd name="connsiteY48" fmla="*/ 1058779 h 15135727"/>
              <a:gd name="connsiteX49" fmla="*/ 6665495 w 8085221"/>
              <a:gd name="connsiteY49" fmla="*/ 721895 h 15135727"/>
              <a:gd name="connsiteX50" fmla="*/ 6761748 w 8085221"/>
              <a:gd name="connsiteY50" fmla="*/ 649706 h 15135727"/>
              <a:gd name="connsiteX51" fmla="*/ 6737685 w 8085221"/>
              <a:gd name="connsiteY51" fmla="*/ 505327 h 15135727"/>
              <a:gd name="connsiteX52" fmla="*/ 6858000 w 8085221"/>
              <a:gd name="connsiteY52" fmla="*/ 360948 h 15135727"/>
              <a:gd name="connsiteX53" fmla="*/ 6761748 w 8085221"/>
              <a:gd name="connsiteY53" fmla="*/ 120316 h 15135727"/>
              <a:gd name="connsiteX54" fmla="*/ 7194885 w 8085221"/>
              <a:gd name="connsiteY54" fmla="*/ 0 h 15135727"/>
              <a:gd name="connsiteX55" fmla="*/ 7267074 w 8085221"/>
              <a:gd name="connsiteY55" fmla="*/ 120316 h 15135727"/>
              <a:gd name="connsiteX56" fmla="*/ 7267074 w 8085221"/>
              <a:gd name="connsiteY56" fmla="*/ 120316 h 15135727"/>
              <a:gd name="connsiteX57" fmla="*/ 7339264 w 8085221"/>
              <a:gd name="connsiteY57" fmla="*/ 360948 h 15135727"/>
              <a:gd name="connsiteX58" fmla="*/ 7628021 w 8085221"/>
              <a:gd name="connsiteY58" fmla="*/ 433137 h 15135727"/>
              <a:gd name="connsiteX59" fmla="*/ 7796464 w 8085221"/>
              <a:gd name="connsiteY59" fmla="*/ 649706 h 15135727"/>
              <a:gd name="connsiteX60" fmla="*/ 8085221 w 8085221"/>
              <a:gd name="connsiteY60" fmla="*/ 914400 h 15135727"/>
              <a:gd name="connsiteX61" fmla="*/ 7988969 w 8085221"/>
              <a:gd name="connsiteY61" fmla="*/ 1203158 h 15135727"/>
              <a:gd name="connsiteX62" fmla="*/ 7844590 w 8085221"/>
              <a:gd name="connsiteY62" fmla="*/ 1058779 h 15135727"/>
              <a:gd name="connsiteX63" fmla="*/ 7483642 w 8085221"/>
              <a:gd name="connsiteY63" fmla="*/ 1371600 h 15135727"/>
              <a:gd name="connsiteX64" fmla="*/ 7267074 w 8085221"/>
              <a:gd name="connsiteY64" fmla="*/ 1395664 h 15135727"/>
              <a:gd name="connsiteX65" fmla="*/ 7243011 w 8085221"/>
              <a:gd name="connsiteY65" fmla="*/ 1588169 h 15135727"/>
              <a:gd name="connsiteX66" fmla="*/ 6978316 w 8085221"/>
              <a:gd name="connsiteY66" fmla="*/ 1732548 h 15135727"/>
              <a:gd name="connsiteX67" fmla="*/ 6737685 w 8085221"/>
              <a:gd name="connsiteY67" fmla="*/ 2093495 h 15135727"/>
              <a:gd name="connsiteX68" fmla="*/ 6737685 w 8085221"/>
              <a:gd name="connsiteY68" fmla="*/ 2382253 h 15135727"/>
              <a:gd name="connsiteX69" fmla="*/ 6665495 w 8085221"/>
              <a:gd name="connsiteY69" fmla="*/ 2430379 h 15135727"/>
              <a:gd name="connsiteX70" fmla="*/ 6906127 w 8085221"/>
              <a:gd name="connsiteY70" fmla="*/ 2646948 h 15135727"/>
              <a:gd name="connsiteX71" fmla="*/ 6906127 w 8085221"/>
              <a:gd name="connsiteY71" fmla="*/ 2983832 h 15135727"/>
              <a:gd name="connsiteX72" fmla="*/ 6906127 w 8085221"/>
              <a:gd name="connsiteY72" fmla="*/ 3104148 h 15135727"/>
              <a:gd name="connsiteX73" fmla="*/ 6833937 w 8085221"/>
              <a:gd name="connsiteY73" fmla="*/ 3368842 h 15135727"/>
              <a:gd name="connsiteX74" fmla="*/ 6906127 w 8085221"/>
              <a:gd name="connsiteY74" fmla="*/ 3489158 h 15135727"/>
              <a:gd name="connsiteX75" fmla="*/ 6641432 w 8085221"/>
              <a:gd name="connsiteY75" fmla="*/ 3705727 h 15135727"/>
              <a:gd name="connsiteX76" fmla="*/ 6737685 w 8085221"/>
              <a:gd name="connsiteY76" fmla="*/ 3729790 h 15135727"/>
              <a:gd name="connsiteX77" fmla="*/ 6545179 w 8085221"/>
              <a:gd name="connsiteY77" fmla="*/ 3826042 h 15135727"/>
              <a:gd name="connsiteX78" fmla="*/ 6328611 w 8085221"/>
              <a:gd name="connsiteY78" fmla="*/ 3753853 h 15135727"/>
              <a:gd name="connsiteX79" fmla="*/ 6184232 w 8085221"/>
              <a:gd name="connsiteY79" fmla="*/ 3850106 h 15135727"/>
              <a:gd name="connsiteX80" fmla="*/ 6184232 w 8085221"/>
              <a:gd name="connsiteY80" fmla="*/ 3946358 h 15135727"/>
              <a:gd name="connsiteX81" fmla="*/ 6136106 w 8085221"/>
              <a:gd name="connsiteY81" fmla="*/ 4235116 h 15135727"/>
              <a:gd name="connsiteX82" fmla="*/ 5919537 w 8085221"/>
              <a:gd name="connsiteY82" fmla="*/ 4403558 h 15135727"/>
              <a:gd name="connsiteX83" fmla="*/ 5775158 w 8085221"/>
              <a:gd name="connsiteY83" fmla="*/ 4451685 h 15135727"/>
              <a:gd name="connsiteX84" fmla="*/ 5630779 w 8085221"/>
              <a:gd name="connsiteY84" fmla="*/ 4547937 h 15135727"/>
              <a:gd name="connsiteX85" fmla="*/ 5510464 w 8085221"/>
              <a:gd name="connsiteY85" fmla="*/ 4620127 h 15135727"/>
              <a:gd name="connsiteX86" fmla="*/ 5510464 w 8085221"/>
              <a:gd name="connsiteY86" fmla="*/ 4812632 h 15135727"/>
              <a:gd name="connsiteX87" fmla="*/ 5317958 w 8085221"/>
              <a:gd name="connsiteY87" fmla="*/ 4981074 h 15135727"/>
              <a:gd name="connsiteX88" fmla="*/ 5005137 w 8085221"/>
              <a:gd name="connsiteY88" fmla="*/ 5149516 h 15135727"/>
              <a:gd name="connsiteX89" fmla="*/ 4692316 w 8085221"/>
              <a:gd name="connsiteY89" fmla="*/ 5149516 h 15135727"/>
              <a:gd name="connsiteX90" fmla="*/ 4523874 w 8085221"/>
              <a:gd name="connsiteY90" fmla="*/ 5366085 h 15135727"/>
              <a:gd name="connsiteX91" fmla="*/ 4211053 w 8085221"/>
              <a:gd name="connsiteY91" fmla="*/ 5414211 h 15135727"/>
              <a:gd name="connsiteX92" fmla="*/ 4114800 w 8085221"/>
              <a:gd name="connsiteY92" fmla="*/ 5390148 h 15135727"/>
              <a:gd name="connsiteX93" fmla="*/ 4018548 w 8085221"/>
              <a:gd name="connsiteY93" fmla="*/ 5630779 h 15135727"/>
              <a:gd name="connsiteX94" fmla="*/ 4090737 w 8085221"/>
              <a:gd name="connsiteY94" fmla="*/ 5871411 h 15135727"/>
              <a:gd name="connsiteX95" fmla="*/ 4090737 w 8085221"/>
              <a:gd name="connsiteY95" fmla="*/ 6184232 h 15135727"/>
              <a:gd name="connsiteX96" fmla="*/ 4186990 w 8085221"/>
              <a:gd name="connsiteY96" fmla="*/ 6472990 h 15135727"/>
              <a:gd name="connsiteX97" fmla="*/ 4042611 w 8085221"/>
              <a:gd name="connsiteY97" fmla="*/ 6352674 h 15135727"/>
              <a:gd name="connsiteX98" fmla="*/ 3946358 w 8085221"/>
              <a:gd name="connsiteY98" fmla="*/ 6376737 h 15135727"/>
              <a:gd name="connsiteX99" fmla="*/ 4114800 w 8085221"/>
              <a:gd name="connsiteY99" fmla="*/ 6641432 h 15135727"/>
              <a:gd name="connsiteX100" fmla="*/ 4451685 w 8085221"/>
              <a:gd name="connsiteY100" fmla="*/ 6737685 h 15135727"/>
              <a:gd name="connsiteX101" fmla="*/ 4620127 w 8085221"/>
              <a:gd name="connsiteY101" fmla="*/ 6978316 h 15135727"/>
              <a:gd name="connsiteX102" fmla="*/ 4740442 w 8085221"/>
              <a:gd name="connsiteY102" fmla="*/ 7170821 h 15135727"/>
              <a:gd name="connsiteX103" fmla="*/ 5077327 w 8085221"/>
              <a:gd name="connsiteY103" fmla="*/ 7387390 h 15135727"/>
              <a:gd name="connsiteX104" fmla="*/ 5125453 w 8085221"/>
              <a:gd name="connsiteY104" fmla="*/ 7603958 h 15135727"/>
              <a:gd name="connsiteX105" fmla="*/ 5197642 w 8085221"/>
              <a:gd name="connsiteY105" fmla="*/ 7796464 h 15135727"/>
              <a:gd name="connsiteX106" fmla="*/ 5486400 w 8085221"/>
              <a:gd name="connsiteY106" fmla="*/ 7964906 h 15135727"/>
              <a:gd name="connsiteX107" fmla="*/ 5486400 w 8085221"/>
              <a:gd name="connsiteY107" fmla="*/ 8349916 h 15135727"/>
              <a:gd name="connsiteX108" fmla="*/ 5678906 w 8085221"/>
              <a:gd name="connsiteY108" fmla="*/ 8614611 h 15135727"/>
              <a:gd name="connsiteX109" fmla="*/ 5919537 w 8085221"/>
              <a:gd name="connsiteY109" fmla="*/ 9071811 h 15135727"/>
              <a:gd name="connsiteX110" fmla="*/ 6160169 w 8085221"/>
              <a:gd name="connsiteY110" fmla="*/ 9336506 h 15135727"/>
              <a:gd name="connsiteX111" fmla="*/ 6280485 w 8085221"/>
              <a:gd name="connsiteY111" fmla="*/ 9601200 h 15135727"/>
              <a:gd name="connsiteX112" fmla="*/ 6400800 w 8085221"/>
              <a:gd name="connsiteY112" fmla="*/ 9793706 h 15135727"/>
              <a:gd name="connsiteX113" fmla="*/ 6569242 w 8085221"/>
              <a:gd name="connsiteY113" fmla="*/ 10058400 h 15135727"/>
              <a:gd name="connsiteX114" fmla="*/ 6713621 w 8085221"/>
              <a:gd name="connsiteY114" fmla="*/ 10106527 h 15135727"/>
              <a:gd name="connsiteX115" fmla="*/ 6545179 w 8085221"/>
              <a:gd name="connsiteY115" fmla="*/ 10202779 h 15135727"/>
              <a:gd name="connsiteX116" fmla="*/ 6569242 w 8085221"/>
              <a:gd name="connsiteY116" fmla="*/ 10443411 h 15135727"/>
              <a:gd name="connsiteX117" fmla="*/ 6593306 w 8085221"/>
              <a:gd name="connsiteY117" fmla="*/ 10708106 h 15135727"/>
              <a:gd name="connsiteX118" fmla="*/ 6761748 w 8085221"/>
              <a:gd name="connsiteY118" fmla="*/ 10924674 h 15135727"/>
              <a:gd name="connsiteX119" fmla="*/ 6641432 w 8085221"/>
              <a:gd name="connsiteY119" fmla="*/ 11093116 h 15135727"/>
              <a:gd name="connsiteX120" fmla="*/ 6713621 w 8085221"/>
              <a:gd name="connsiteY120" fmla="*/ 11261558 h 15135727"/>
              <a:gd name="connsiteX121" fmla="*/ 6737685 w 8085221"/>
              <a:gd name="connsiteY121" fmla="*/ 11526253 h 15135727"/>
              <a:gd name="connsiteX122" fmla="*/ 6617369 w 8085221"/>
              <a:gd name="connsiteY122" fmla="*/ 11839074 h 15135727"/>
              <a:gd name="connsiteX123" fmla="*/ 6617369 w 8085221"/>
              <a:gd name="connsiteY123" fmla="*/ 12031579 h 15135727"/>
              <a:gd name="connsiteX124" fmla="*/ 6641432 w 8085221"/>
              <a:gd name="connsiteY124" fmla="*/ 12127832 h 15135727"/>
              <a:gd name="connsiteX125" fmla="*/ 6761748 w 8085221"/>
              <a:gd name="connsiteY125" fmla="*/ 12031579 h 15135727"/>
              <a:gd name="connsiteX126" fmla="*/ 6761748 w 8085221"/>
              <a:gd name="connsiteY126" fmla="*/ 12296274 h 15135727"/>
              <a:gd name="connsiteX127" fmla="*/ 6689558 w 8085221"/>
              <a:gd name="connsiteY127" fmla="*/ 12512842 h 15135727"/>
              <a:gd name="connsiteX128" fmla="*/ 6785811 w 8085221"/>
              <a:gd name="connsiteY128" fmla="*/ 12777537 h 15135727"/>
              <a:gd name="connsiteX129" fmla="*/ 6569242 w 8085221"/>
              <a:gd name="connsiteY129" fmla="*/ 12873790 h 15135727"/>
              <a:gd name="connsiteX130" fmla="*/ 6545179 w 8085221"/>
              <a:gd name="connsiteY130" fmla="*/ 13090358 h 15135727"/>
              <a:gd name="connsiteX131" fmla="*/ 6448927 w 8085221"/>
              <a:gd name="connsiteY131" fmla="*/ 13355053 h 15135727"/>
              <a:gd name="connsiteX132" fmla="*/ 6256421 w 8085221"/>
              <a:gd name="connsiteY132" fmla="*/ 13571621 h 15135727"/>
              <a:gd name="connsiteX133" fmla="*/ 6087979 w 8085221"/>
              <a:gd name="connsiteY133" fmla="*/ 13667874 h 15135727"/>
              <a:gd name="connsiteX134" fmla="*/ 5943600 w 8085221"/>
              <a:gd name="connsiteY134" fmla="*/ 13716000 h 15135727"/>
              <a:gd name="connsiteX135" fmla="*/ 5702969 w 8085221"/>
              <a:gd name="connsiteY135" fmla="*/ 13667874 h 15135727"/>
              <a:gd name="connsiteX136" fmla="*/ 5582653 w 8085221"/>
              <a:gd name="connsiteY136" fmla="*/ 13691937 h 15135727"/>
              <a:gd name="connsiteX137" fmla="*/ 5727032 w 8085221"/>
              <a:gd name="connsiteY137" fmla="*/ 13836316 h 15135727"/>
              <a:gd name="connsiteX138" fmla="*/ 5582653 w 8085221"/>
              <a:gd name="connsiteY138" fmla="*/ 14052885 h 15135727"/>
              <a:gd name="connsiteX139" fmla="*/ 5462337 w 8085221"/>
              <a:gd name="connsiteY139" fmla="*/ 14149137 h 15135727"/>
              <a:gd name="connsiteX140" fmla="*/ 5342021 w 8085221"/>
              <a:gd name="connsiteY140" fmla="*/ 14004758 h 15135727"/>
              <a:gd name="connsiteX141" fmla="*/ 5245769 w 8085221"/>
              <a:gd name="connsiteY141" fmla="*/ 14004758 h 15135727"/>
              <a:gd name="connsiteX142" fmla="*/ 5245769 w 8085221"/>
              <a:gd name="connsiteY142" fmla="*/ 13956632 h 15135727"/>
              <a:gd name="connsiteX143" fmla="*/ 5101390 w 8085221"/>
              <a:gd name="connsiteY143" fmla="*/ 13956632 h 15135727"/>
              <a:gd name="connsiteX144" fmla="*/ 4981074 w 8085221"/>
              <a:gd name="connsiteY144" fmla="*/ 13860379 h 15135727"/>
              <a:gd name="connsiteX145" fmla="*/ 4740442 w 8085221"/>
              <a:gd name="connsiteY145" fmla="*/ 13908506 h 15135727"/>
              <a:gd name="connsiteX146" fmla="*/ 4475748 w 8085221"/>
              <a:gd name="connsiteY146" fmla="*/ 13956632 h 15135727"/>
              <a:gd name="connsiteX147" fmla="*/ 4379495 w 8085221"/>
              <a:gd name="connsiteY147" fmla="*/ 14028821 h 15135727"/>
              <a:gd name="connsiteX148" fmla="*/ 4403558 w 8085221"/>
              <a:gd name="connsiteY148" fmla="*/ 14197264 h 15135727"/>
              <a:gd name="connsiteX149" fmla="*/ 4572000 w 8085221"/>
              <a:gd name="connsiteY149" fmla="*/ 14149137 h 15135727"/>
              <a:gd name="connsiteX150" fmla="*/ 4523874 w 8085221"/>
              <a:gd name="connsiteY150" fmla="*/ 14558211 h 15135727"/>
              <a:gd name="connsiteX151" fmla="*/ 4403558 w 8085221"/>
              <a:gd name="connsiteY151" fmla="*/ 14437895 h 15135727"/>
              <a:gd name="connsiteX152" fmla="*/ 4403558 w 8085221"/>
              <a:gd name="connsiteY152" fmla="*/ 14437895 h 15135727"/>
              <a:gd name="connsiteX153" fmla="*/ 4283242 w 8085221"/>
              <a:gd name="connsiteY153" fmla="*/ 14245390 h 15135727"/>
              <a:gd name="connsiteX154" fmla="*/ 4235116 w 8085221"/>
              <a:gd name="connsiteY154" fmla="*/ 14341642 h 15135727"/>
              <a:gd name="connsiteX155" fmla="*/ 4162927 w 8085221"/>
              <a:gd name="connsiteY155" fmla="*/ 14389769 h 15135727"/>
              <a:gd name="connsiteX156" fmla="*/ 4162927 w 8085221"/>
              <a:gd name="connsiteY156" fmla="*/ 14389769 h 15135727"/>
              <a:gd name="connsiteX157" fmla="*/ 3922295 w 8085221"/>
              <a:gd name="connsiteY157" fmla="*/ 14245390 h 15135727"/>
              <a:gd name="connsiteX158" fmla="*/ 3801979 w 8085221"/>
              <a:gd name="connsiteY158" fmla="*/ 14293516 h 15135727"/>
              <a:gd name="connsiteX159" fmla="*/ 3681664 w 8085221"/>
              <a:gd name="connsiteY159" fmla="*/ 14389769 h 15135727"/>
              <a:gd name="connsiteX160" fmla="*/ 3657600 w 8085221"/>
              <a:gd name="connsiteY160" fmla="*/ 14654464 h 15135727"/>
              <a:gd name="connsiteX161" fmla="*/ 3513221 w 8085221"/>
              <a:gd name="connsiteY161" fmla="*/ 14726653 h 15135727"/>
              <a:gd name="connsiteX162" fmla="*/ 3513221 w 8085221"/>
              <a:gd name="connsiteY162" fmla="*/ 14871032 h 15135727"/>
              <a:gd name="connsiteX163" fmla="*/ 3633537 w 8085221"/>
              <a:gd name="connsiteY163" fmla="*/ 14967285 h 15135727"/>
              <a:gd name="connsiteX164" fmla="*/ 3609474 w 8085221"/>
              <a:gd name="connsiteY164" fmla="*/ 15087600 h 15135727"/>
              <a:gd name="connsiteX165" fmla="*/ 3441032 w 8085221"/>
              <a:gd name="connsiteY165" fmla="*/ 15039474 h 15135727"/>
              <a:gd name="connsiteX166" fmla="*/ 3272590 w 8085221"/>
              <a:gd name="connsiteY166" fmla="*/ 15063537 h 15135727"/>
              <a:gd name="connsiteX167" fmla="*/ 3248527 w 8085221"/>
              <a:gd name="connsiteY167" fmla="*/ 14895095 h 15135727"/>
              <a:gd name="connsiteX168" fmla="*/ 3128211 w 8085221"/>
              <a:gd name="connsiteY168" fmla="*/ 14919158 h 15135727"/>
              <a:gd name="connsiteX169" fmla="*/ 2959769 w 8085221"/>
              <a:gd name="connsiteY169" fmla="*/ 15135727 h 15135727"/>
              <a:gd name="connsiteX170" fmla="*/ 2935706 w 8085221"/>
              <a:gd name="connsiteY170" fmla="*/ 14895095 h 15135727"/>
              <a:gd name="connsiteX171" fmla="*/ 2791327 w 8085221"/>
              <a:gd name="connsiteY171" fmla="*/ 14943221 h 15135727"/>
              <a:gd name="connsiteX172" fmla="*/ 2671011 w 8085221"/>
              <a:gd name="connsiteY172" fmla="*/ 15039474 h 15135727"/>
              <a:gd name="connsiteX173" fmla="*/ 2430379 w 8085221"/>
              <a:gd name="connsiteY173" fmla="*/ 15087600 h 15135727"/>
              <a:gd name="connsiteX174" fmla="*/ 2237874 w 8085221"/>
              <a:gd name="connsiteY174" fmla="*/ 15039474 h 15135727"/>
              <a:gd name="connsiteX175" fmla="*/ 2622885 w 8085221"/>
              <a:gd name="connsiteY175" fmla="*/ 14846969 h 15135727"/>
              <a:gd name="connsiteX176" fmla="*/ 2887579 w 8085221"/>
              <a:gd name="connsiteY176" fmla="*/ 14774779 h 15135727"/>
              <a:gd name="connsiteX177" fmla="*/ 2839453 w 8085221"/>
              <a:gd name="connsiteY177" fmla="*/ 14582274 h 15135727"/>
              <a:gd name="connsiteX178" fmla="*/ 2935706 w 8085221"/>
              <a:gd name="connsiteY178" fmla="*/ 14510085 h 15135727"/>
              <a:gd name="connsiteX179" fmla="*/ 2935706 w 8085221"/>
              <a:gd name="connsiteY179" fmla="*/ 14510085 h 15135727"/>
              <a:gd name="connsiteX180" fmla="*/ 3080085 w 8085221"/>
              <a:gd name="connsiteY180" fmla="*/ 14413832 h 15135727"/>
              <a:gd name="connsiteX181" fmla="*/ 3152274 w 8085221"/>
              <a:gd name="connsiteY181" fmla="*/ 14341642 h 15135727"/>
              <a:gd name="connsiteX182" fmla="*/ 3080085 w 8085221"/>
              <a:gd name="connsiteY182" fmla="*/ 14269453 h 15135727"/>
              <a:gd name="connsiteX183" fmla="*/ 3152274 w 8085221"/>
              <a:gd name="connsiteY183" fmla="*/ 14197264 h 15135727"/>
              <a:gd name="connsiteX184" fmla="*/ 3152274 w 8085221"/>
              <a:gd name="connsiteY184" fmla="*/ 14052885 h 15135727"/>
              <a:gd name="connsiteX185" fmla="*/ 3080085 w 8085221"/>
              <a:gd name="connsiteY185" fmla="*/ 13980695 h 15135727"/>
              <a:gd name="connsiteX186" fmla="*/ 3056021 w 8085221"/>
              <a:gd name="connsiteY186" fmla="*/ 14076948 h 15135727"/>
              <a:gd name="connsiteX187" fmla="*/ 2935706 w 8085221"/>
              <a:gd name="connsiteY187" fmla="*/ 14076948 h 15135727"/>
              <a:gd name="connsiteX188" fmla="*/ 2863516 w 8085221"/>
              <a:gd name="connsiteY188" fmla="*/ 14125074 h 15135727"/>
              <a:gd name="connsiteX189" fmla="*/ 2719137 w 8085221"/>
              <a:gd name="connsiteY189" fmla="*/ 14197264 h 15135727"/>
              <a:gd name="connsiteX190" fmla="*/ 2646948 w 8085221"/>
              <a:gd name="connsiteY190" fmla="*/ 14197264 h 15135727"/>
              <a:gd name="connsiteX191" fmla="*/ 2598821 w 8085221"/>
              <a:gd name="connsiteY191" fmla="*/ 14125074 h 15135727"/>
              <a:gd name="connsiteX192" fmla="*/ 2430379 w 8085221"/>
              <a:gd name="connsiteY192" fmla="*/ 13836316 h 15135727"/>
              <a:gd name="connsiteX193" fmla="*/ 2646948 w 8085221"/>
              <a:gd name="connsiteY193" fmla="*/ 13812253 h 15135727"/>
              <a:gd name="connsiteX194" fmla="*/ 2502569 w 8085221"/>
              <a:gd name="connsiteY194" fmla="*/ 13475369 h 15135727"/>
              <a:gd name="connsiteX195" fmla="*/ 2550695 w 8085221"/>
              <a:gd name="connsiteY195" fmla="*/ 13186611 h 15135727"/>
              <a:gd name="connsiteX196" fmla="*/ 2719137 w 8085221"/>
              <a:gd name="connsiteY196" fmla="*/ 13042232 h 15135727"/>
              <a:gd name="connsiteX197" fmla="*/ 2791327 w 8085221"/>
              <a:gd name="connsiteY197" fmla="*/ 12945979 h 15135727"/>
              <a:gd name="connsiteX198" fmla="*/ 3031958 w 8085221"/>
              <a:gd name="connsiteY198" fmla="*/ 13090358 h 15135727"/>
              <a:gd name="connsiteX199" fmla="*/ 3056021 w 8085221"/>
              <a:gd name="connsiteY199" fmla="*/ 12753474 h 15135727"/>
              <a:gd name="connsiteX200" fmla="*/ 2887579 w 8085221"/>
              <a:gd name="connsiteY200" fmla="*/ 12777537 h 15135727"/>
              <a:gd name="connsiteX201" fmla="*/ 2815390 w 8085221"/>
              <a:gd name="connsiteY201" fmla="*/ 12777537 h 15135727"/>
              <a:gd name="connsiteX202" fmla="*/ 3176337 w 8085221"/>
              <a:gd name="connsiteY202" fmla="*/ 12368464 h 15135727"/>
              <a:gd name="connsiteX203" fmla="*/ 3104148 w 8085221"/>
              <a:gd name="connsiteY203" fmla="*/ 12320337 h 15135727"/>
              <a:gd name="connsiteX204" fmla="*/ 3104148 w 8085221"/>
              <a:gd name="connsiteY204" fmla="*/ 12320337 h 15135727"/>
              <a:gd name="connsiteX205" fmla="*/ 3007895 w 8085221"/>
              <a:gd name="connsiteY205" fmla="*/ 12079706 h 15135727"/>
              <a:gd name="connsiteX206" fmla="*/ 2911642 w 8085221"/>
              <a:gd name="connsiteY206" fmla="*/ 11935327 h 15135727"/>
              <a:gd name="connsiteX207" fmla="*/ 2863516 w 8085221"/>
              <a:gd name="connsiteY207" fmla="*/ 11694695 h 15135727"/>
              <a:gd name="connsiteX208" fmla="*/ 2911642 w 8085221"/>
              <a:gd name="connsiteY208" fmla="*/ 11454064 h 15135727"/>
              <a:gd name="connsiteX209" fmla="*/ 3056021 w 8085221"/>
              <a:gd name="connsiteY209" fmla="*/ 11454064 h 15135727"/>
              <a:gd name="connsiteX210" fmla="*/ 2983832 w 8085221"/>
              <a:gd name="connsiteY210" fmla="*/ 11381874 h 15135727"/>
              <a:gd name="connsiteX211" fmla="*/ 3031958 w 8085221"/>
              <a:gd name="connsiteY211" fmla="*/ 11285621 h 15135727"/>
              <a:gd name="connsiteX212" fmla="*/ 3007895 w 8085221"/>
              <a:gd name="connsiteY212" fmla="*/ 11189369 h 15135727"/>
              <a:gd name="connsiteX213" fmla="*/ 2887579 w 8085221"/>
              <a:gd name="connsiteY213" fmla="*/ 11141242 h 15135727"/>
              <a:gd name="connsiteX214" fmla="*/ 2887579 w 8085221"/>
              <a:gd name="connsiteY214" fmla="*/ 10972800 h 15135727"/>
              <a:gd name="connsiteX215" fmla="*/ 2887579 w 8085221"/>
              <a:gd name="connsiteY215" fmla="*/ 10924674 h 15135727"/>
              <a:gd name="connsiteX216" fmla="*/ 2767264 w 8085221"/>
              <a:gd name="connsiteY216" fmla="*/ 11020927 h 15135727"/>
              <a:gd name="connsiteX217" fmla="*/ 2743200 w 8085221"/>
              <a:gd name="connsiteY217" fmla="*/ 10924674 h 15135727"/>
              <a:gd name="connsiteX218" fmla="*/ 2550695 w 8085221"/>
              <a:gd name="connsiteY218" fmla="*/ 11020927 h 15135727"/>
              <a:gd name="connsiteX219" fmla="*/ 2526632 w 8085221"/>
              <a:gd name="connsiteY219" fmla="*/ 11117179 h 15135727"/>
              <a:gd name="connsiteX220" fmla="*/ 2334127 w 8085221"/>
              <a:gd name="connsiteY220" fmla="*/ 10996864 h 15135727"/>
              <a:gd name="connsiteX221" fmla="*/ 2358190 w 8085221"/>
              <a:gd name="connsiteY221" fmla="*/ 10732169 h 15135727"/>
              <a:gd name="connsiteX222" fmla="*/ 2334127 w 8085221"/>
              <a:gd name="connsiteY222" fmla="*/ 10587790 h 15135727"/>
              <a:gd name="connsiteX223" fmla="*/ 2406316 w 8085221"/>
              <a:gd name="connsiteY223" fmla="*/ 10491537 h 15135727"/>
              <a:gd name="connsiteX224" fmla="*/ 2598821 w 8085221"/>
              <a:gd name="connsiteY224" fmla="*/ 10684042 h 15135727"/>
              <a:gd name="connsiteX225" fmla="*/ 2767264 w 8085221"/>
              <a:gd name="connsiteY225" fmla="*/ 10684042 h 15135727"/>
              <a:gd name="connsiteX226" fmla="*/ 2646948 w 8085221"/>
              <a:gd name="connsiteY226" fmla="*/ 10515600 h 15135727"/>
              <a:gd name="connsiteX227" fmla="*/ 2815390 w 8085221"/>
              <a:gd name="connsiteY227" fmla="*/ 10395285 h 15135727"/>
              <a:gd name="connsiteX228" fmla="*/ 3080085 w 8085221"/>
              <a:gd name="connsiteY228" fmla="*/ 10419348 h 15135727"/>
              <a:gd name="connsiteX229" fmla="*/ 3248527 w 8085221"/>
              <a:gd name="connsiteY229" fmla="*/ 10539664 h 15135727"/>
              <a:gd name="connsiteX230" fmla="*/ 3320716 w 8085221"/>
              <a:gd name="connsiteY230" fmla="*/ 10659979 h 15135727"/>
              <a:gd name="connsiteX231" fmla="*/ 3465095 w 8085221"/>
              <a:gd name="connsiteY231" fmla="*/ 10659979 h 15135727"/>
              <a:gd name="connsiteX232" fmla="*/ 3441032 w 8085221"/>
              <a:gd name="connsiteY232" fmla="*/ 10491537 h 15135727"/>
              <a:gd name="connsiteX233" fmla="*/ 3392906 w 8085221"/>
              <a:gd name="connsiteY233" fmla="*/ 10250906 h 15135727"/>
              <a:gd name="connsiteX234" fmla="*/ 3152274 w 8085221"/>
              <a:gd name="connsiteY234" fmla="*/ 10250906 h 15135727"/>
              <a:gd name="connsiteX235" fmla="*/ 3176337 w 8085221"/>
              <a:gd name="connsiteY235" fmla="*/ 10178716 h 15135727"/>
              <a:gd name="connsiteX236" fmla="*/ 3104148 w 8085221"/>
              <a:gd name="connsiteY236" fmla="*/ 10154653 h 15135727"/>
              <a:gd name="connsiteX237" fmla="*/ 3007895 w 8085221"/>
              <a:gd name="connsiteY237" fmla="*/ 9962148 h 15135727"/>
              <a:gd name="connsiteX238" fmla="*/ 3176337 w 8085221"/>
              <a:gd name="connsiteY238" fmla="*/ 9889958 h 15135727"/>
              <a:gd name="connsiteX239" fmla="*/ 2959769 w 8085221"/>
              <a:gd name="connsiteY239" fmla="*/ 9504948 h 15135727"/>
              <a:gd name="connsiteX240" fmla="*/ 2791327 w 8085221"/>
              <a:gd name="connsiteY240" fmla="*/ 9456821 h 15135727"/>
              <a:gd name="connsiteX241" fmla="*/ 2574758 w 8085221"/>
              <a:gd name="connsiteY241" fmla="*/ 9336506 h 15135727"/>
              <a:gd name="connsiteX242" fmla="*/ 2550695 w 8085221"/>
              <a:gd name="connsiteY242" fmla="*/ 9071811 h 15135727"/>
              <a:gd name="connsiteX243" fmla="*/ 2695074 w 8085221"/>
              <a:gd name="connsiteY243" fmla="*/ 8999621 h 15135727"/>
              <a:gd name="connsiteX244" fmla="*/ 2622885 w 8085221"/>
              <a:gd name="connsiteY244" fmla="*/ 8975558 h 15135727"/>
              <a:gd name="connsiteX245" fmla="*/ 2430379 w 8085221"/>
              <a:gd name="connsiteY245" fmla="*/ 8999621 h 15135727"/>
              <a:gd name="connsiteX246" fmla="*/ 2261937 w 8085221"/>
              <a:gd name="connsiteY246" fmla="*/ 9168064 h 15135727"/>
              <a:gd name="connsiteX247" fmla="*/ 2237874 w 8085221"/>
              <a:gd name="connsiteY247" fmla="*/ 8999621 h 15135727"/>
              <a:gd name="connsiteX248" fmla="*/ 2117558 w 8085221"/>
              <a:gd name="connsiteY248" fmla="*/ 8975558 h 15135727"/>
              <a:gd name="connsiteX249" fmla="*/ 2045369 w 8085221"/>
              <a:gd name="connsiteY249" fmla="*/ 8783053 h 15135727"/>
              <a:gd name="connsiteX250" fmla="*/ 1852864 w 8085221"/>
              <a:gd name="connsiteY250" fmla="*/ 8758990 h 15135727"/>
              <a:gd name="connsiteX251" fmla="*/ 1636295 w 8085221"/>
              <a:gd name="connsiteY251" fmla="*/ 8927432 h 15135727"/>
              <a:gd name="connsiteX252" fmla="*/ 1588169 w 8085221"/>
              <a:gd name="connsiteY252" fmla="*/ 9023685 h 15135727"/>
              <a:gd name="connsiteX253" fmla="*/ 1515979 w 8085221"/>
              <a:gd name="connsiteY253" fmla="*/ 8879306 h 15135727"/>
              <a:gd name="connsiteX254" fmla="*/ 1347537 w 8085221"/>
              <a:gd name="connsiteY254" fmla="*/ 8879306 h 15135727"/>
              <a:gd name="connsiteX255" fmla="*/ 1347537 w 8085221"/>
              <a:gd name="connsiteY255" fmla="*/ 8710864 h 15135727"/>
              <a:gd name="connsiteX256" fmla="*/ 1106906 w 8085221"/>
              <a:gd name="connsiteY256" fmla="*/ 8783053 h 15135727"/>
              <a:gd name="connsiteX257" fmla="*/ 890337 w 8085221"/>
              <a:gd name="connsiteY257" fmla="*/ 8686800 h 15135727"/>
              <a:gd name="connsiteX258" fmla="*/ 649706 w 8085221"/>
              <a:gd name="connsiteY258" fmla="*/ 8662737 h 15135727"/>
              <a:gd name="connsiteX259" fmla="*/ 385011 w 8085221"/>
              <a:gd name="connsiteY259" fmla="*/ 8566485 h 15135727"/>
              <a:gd name="connsiteX260" fmla="*/ 577516 w 8085221"/>
              <a:gd name="connsiteY260" fmla="*/ 8373979 h 15135727"/>
              <a:gd name="connsiteX261" fmla="*/ 794085 w 8085221"/>
              <a:gd name="connsiteY261" fmla="*/ 8301790 h 15135727"/>
              <a:gd name="connsiteX262" fmla="*/ 745958 w 8085221"/>
              <a:gd name="connsiteY262" fmla="*/ 8133348 h 15135727"/>
              <a:gd name="connsiteX263" fmla="*/ 818148 w 8085221"/>
              <a:gd name="connsiteY263" fmla="*/ 7820527 h 15135727"/>
              <a:gd name="connsiteX264" fmla="*/ 697832 w 8085221"/>
              <a:gd name="connsiteY264" fmla="*/ 7820527 h 15135727"/>
              <a:gd name="connsiteX265" fmla="*/ 625642 w 8085221"/>
              <a:gd name="connsiteY265" fmla="*/ 7916779 h 15135727"/>
              <a:gd name="connsiteX266" fmla="*/ 457200 w 8085221"/>
              <a:gd name="connsiteY266" fmla="*/ 7820527 h 15135727"/>
              <a:gd name="connsiteX267" fmla="*/ 529390 w 8085221"/>
              <a:gd name="connsiteY267" fmla="*/ 7700211 h 15135727"/>
              <a:gd name="connsiteX268" fmla="*/ 938464 w 8085221"/>
              <a:gd name="connsiteY268" fmla="*/ 7676148 h 15135727"/>
              <a:gd name="connsiteX269" fmla="*/ 1058779 w 8085221"/>
              <a:gd name="connsiteY269" fmla="*/ 7459579 h 15135727"/>
              <a:gd name="connsiteX270" fmla="*/ 1203158 w 8085221"/>
              <a:gd name="connsiteY270" fmla="*/ 7603958 h 15135727"/>
              <a:gd name="connsiteX271" fmla="*/ 1299411 w 8085221"/>
              <a:gd name="connsiteY271" fmla="*/ 7555832 h 15135727"/>
              <a:gd name="connsiteX272" fmla="*/ 1443790 w 8085221"/>
              <a:gd name="connsiteY272" fmla="*/ 7507706 h 15135727"/>
              <a:gd name="connsiteX273" fmla="*/ 1684421 w 8085221"/>
              <a:gd name="connsiteY273" fmla="*/ 7603958 h 15135727"/>
              <a:gd name="connsiteX274" fmla="*/ 1684421 w 8085221"/>
              <a:gd name="connsiteY274" fmla="*/ 7603958 h 15135727"/>
              <a:gd name="connsiteX275" fmla="*/ 1540042 w 8085221"/>
              <a:gd name="connsiteY275" fmla="*/ 7363327 h 15135727"/>
              <a:gd name="connsiteX276" fmla="*/ 1299411 w 8085221"/>
              <a:gd name="connsiteY276" fmla="*/ 7315200 h 15135727"/>
              <a:gd name="connsiteX277" fmla="*/ 1130969 w 8085221"/>
              <a:gd name="connsiteY277" fmla="*/ 7339264 h 15135727"/>
              <a:gd name="connsiteX278" fmla="*/ 1034716 w 8085221"/>
              <a:gd name="connsiteY278" fmla="*/ 7315200 h 15135727"/>
              <a:gd name="connsiteX279" fmla="*/ 1155032 w 8085221"/>
              <a:gd name="connsiteY279" fmla="*/ 7050506 h 15135727"/>
              <a:gd name="connsiteX280" fmla="*/ 1155032 w 8085221"/>
              <a:gd name="connsiteY280" fmla="*/ 6930190 h 15135727"/>
              <a:gd name="connsiteX281" fmla="*/ 1155032 w 8085221"/>
              <a:gd name="connsiteY281" fmla="*/ 6761748 h 15135727"/>
              <a:gd name="connsiteX282" fmla="*/ 1203158 w 8085221"/>
              <a:gd name="connsiteY282" fmla="*/ 6617369 h 15135727"/>
              <a:gd name="connsiteX283" fmla="*/ 1371600 w 8085221"/>
              <a:gd name="connsiteY283" fmla="*/ 6472990 h 15135727"/>
              <a:gd name="connsiteX284" fmla="*/ 1443790 w 8085221"/>
              <a:gd name="connsiteY284" fmla="*/ 6328611 h 15135727"/>
              <a:gd name="connsiteX285" fmla="*/ 1419727 w 8085221"/>
              <a:gd name="connsiteY285" fmla="*/ 6208295 h 15135727"/>
              <a:gd name="connsiteX286" fmla="*/ 1275348 w 8085221"/>
              <a:gd name="connsiteY286" fmla="*/ 6304548 h 15135727"/>
              <a:gd name="connsiteX287" fmla="*/ 1323474 w 8085221"/>
              <a:gd name="connsiteY287" fmla="*/ 6015790 h 15135727"/>
              <a:gd name="connsiteX288" fmla="*/ 1540042 w 8085221"/>
              <a:gd name="connsiteY288" fmla="*/ 5871411 h 15135727"/>
              <a:gd name="connsiteX289" fmla="*/ 1540042 w 8085221"/>
              <a:gd name="connsiteY289" fmla="*/ 5751095 h 15135727"/>
              <a:gd name="connsiteX290" fmla="*/ 1395664 w 8085221"/>
              <a:gd name="connsiteY290" fmla="*/ 5799221 h 15135727"/>
              <a:gd name="connsiteX291" fmla="*/ 1179095 w 8085221"/>
              <a:gd name="connsiteY291" fmla="*/ 5799221 h 15135727"/>
              <a:gd name="connsiteX292" fmla="*/ 890337 w 8085221"/>
              <a:gd name="connsiteY292" fmla="*/ 5775158 h 15135727"/>
              <a:gd name="connsiteX293" fmla="*/ 697832 w 8085221"/>
              <a:gd name="connsiteY293" fmla="*/ 5606716 h 15135727"/>
              <a:gd name="connsiteX294" fmla="*/ 577516 w 8085221"/>
              <a:gd name="connsiteY294" fmla="*/ 5582653 h 15135727"/>
              <a:gd name="connsiteX295" fmla="*/ 697832 w 8085221"/>
              <a:gd name="connsiteY295" fmla="*/ 5775158 h 15135727"/>
              <a:gd name="connsiteX296" fmla="*/ 409074 w 8085221"/>
              <a:gd name="connsiteY296" fmla="*/ 5799221 h 15135727"/>
              <a:gd name="connsiteX297" fmla="*/ 168442 w 8085221"/>
              <a:gd name="connsiteY297" fmla="*/ 5702969 h 15135727"/>
              <a:gd name="connsiteX298" fmla="*/ 264695 w 8085221"/>
              <a:gd name="connsiteY298" fmla="*/ 5558590 h 15135727"/>
              <a:gd name="connsiteX299" fmla="*/ 144379 w 8085221"/>
              <a:gd name="connsiteY299" fmla="*/ 5510464 h 15135727"/>
              <a:gd name="connsiteX300" fmla="*/ 0 w 8085221"/>
              <a:gd name="connsiteY300" fmla="*/ 5462337 h 15135727"/>
              <a:gd name="connsiteX301" fmla="*/ 96253 w 8085221"/>
              <a:gd name="connsiteY301" fmla="*/ 5245769 h 15135727"/>
              <a:gd name="connsiteX0" fmla="*/ 96253 w 8085221"/>
              <a:gd name="connsiteY0" fmla="*/ 5245769 h 15135727"/>
              <a:gd name="connsiteX1" fmla="*/ 144379 w 8085221"/>
              <a:gd name="connsiteY1" fmla="*/ 4981074 h 15135727"/>
              <a:gd name="connsiteX2" fmla="*/ 178719 w 8085221"/>
              <a:gd name="connsiteY2" fmla="*/ 4834941 h 15135727"/>
              <a:gd name="connsiteX3" fmla="*/ 334378 w 8085221"/>
              <a:gd name="connsiteY3" fmla="*/ 4696828 h 15135727"/>
              <a:gd name="connsiteX4" fmla="*/ 553453 w 8085221"/>
              <a:gd name="connsiteY4" fmla="*/ 4692316 h 15135727"/>
              <a:gd name="connsiteX5" fmla="*/ 649706 w 8085221"/>
              <a:gd name="connsiteY5" fmla="*/ 4427621 h 15135727"/>
              <a:gd name="connsiteX6" fmla="*/ 805866 w 8085221"/>
              <a:gd name="connsiteY6" fmla="*/ 4425366 h 15135727"/>
              <a:gd name="connsiteX7" fmla="*/ 867026 w 8085221"/>
              <a:gd name="connsiteY7" fmla="*/ 4311817 h 15135727"/>
              <a:gd name="connsiteX8" fmla="*/ 1077328 w 8085221"/>
              <a:gd name="connsiteY8" fmla="*/ 4253916 h 15135727"/>
              <a:gd name="connsiteX9" fmla="*/ 1120191 w 8085221"/>
              <a:gd name="connsiteY9" fmla="*/ 4206291 h 15135727"/>
              <a:gd name="connsiteX10" fmla="*/ 1263066 w 8085221"/>
              <a:gd name="connsiteY10" fmla="*/ 4182478 h 15135727"/>
              <a:gd name="connsiteX11" fmla="*/ 1362326 w 8085221"/>
              <a:gd name="connsiteY11" fmla="*/ 4081965 h 15135727"/>
              <a:gd name="connsiteX12" fmla="*/ 1472616 w 8085221"/>
              <a:gd name="connsiteY12" fmla="*/ 4025316 h 15135727"/>
              <a:gd name="connsiteX13" fmla="*/ 1559344 w 8085221"/>
              <a:gd name="connsiteY13" fmla="*/ 4013535 h 15135727"/>
              <a:gd name="connsiteX14" fmla="*/ 1708485 w 8085221"/>
              <a:gd name="connsiteY14" fmla="*/ 3826042 h 15135727"/>
              <a:gd name="connsiteX15" fmla="*/ 1820278 w 8085221"/>
              <a:gd name="connsiteY15" fmla="*/ 3858628 h 15135727"/>
              <a:gd name="connsiteX16" fmla="*/ 1910766 w 8085221"/>
              <a:gd name="connsiteY16" fmla="*/ 3735053 h 15135727"/>
              <a:gd name="connsiteX17" fmla="*/ 2006016 w 8085221"/>
              <a:gd name="connsiteY17" fmla="*/ 3615741 h 15135727"/>
              <a:gd name="connsiteX18" fmla="*/ 2091741 w 8085221"/>
              <a:gd name="connsiteY18" fmla="*/ 3649078 h 15135727"/>
              <a:gd name="connsiteX19" fmla="*/ 2141621 w 8085221"/>
              <a:gd name="connsiteY19" fmla="*/ 3585411 h 15135727"/>
              <a:gd name="connsiteX20" fmla="*/ 2141621 w 8085221"/>
              <a:gd name="connsiteY20" fmla="*/ 3585411 h 15135727"/>
              <a:gd name="connsiteX21" fmla="*/ 2286000 w 8085221"/>
              <a:gd name="connsiteY21" fmla="*/ 3489158 h 15135727"/>
              <a:gd name="connsiteX22" fmla="*/ 2310064 w 8085221"/>
              <a:gd name="connsiteY22" fmla="*/ 3007895 h 15135727"/>
              <a:gd name="connsiteX23" fmla="*/ 2695074 w 8085221"/>
              <a:gd name="connsiteY23" fmla="*/ 2911642 h 15135727"/>
              <a:gd name="connsiteX24" fmla="*/ 2839453 w 8085221"/>
              <a:gd name="connsiteY24" fmla="*/ 2526632 h 15135727"/>
              <a:gd name="connsiteX25" fmla="*/ 3200400 w 8085221"/>
              <a:gd name="connsiteY25" fmla="*/ 2358190 h 15135727"/>
              <a:gd name="connsiteX26" fmla="*/ 3441032 w 8085221"/>
              <a:gd name="connsiteY26" fmla="*/ 2237874 h 15135727"/>
              <a:gd name="connsiteX27" fmla="*/ 3561348 w 8085221"/>
              <a:gd name="connsiteY27" fmla="*/ 2526632 h 15135727"/>
              <a:gd name="connsiteX28" fmla="*/ 3801979 w 8085221"/>
              <a:gd name="connsiteY28" fmla="*/ 2622885 h 15135727"/>
              <a:gd name="connsiteX29" fmla="*/ 3946358 w 8085221"/>
              <a:gd name="connsiteY29" fmla="*/ 2550695 h 15135727"/>
              <a:gd name="connsiteX30" fmla="*/ 4018548 w 8085221"/>
              <a:gd name="connsiteY30" fmla="*/ 2598821 h 15135727"/>
              <a:gd name="connsiteX31" fmla="*/ 4138864 w 8085221"/>
              <a:gd name="connsiteY31" fmla="*/ 2574758 h 15135727"/>
              <a:gd name="connsiteX32" fmla="*/ 4307306 w 8085221"/>
              <a:gd name="connsiteY32" fmla="*/ 2671011 h 15135727"/>
              <a:gd name="connsiteX33" fmla="*/ 4427621 w 8085221"/>
              <a:gd name="connsiteY33" fmla="*/ 2622885 h 15135727"/>
              <a:gd name="connsiteX34" fmla="*/ 4668253 w 8085221"/>
              <a:gd name="connsiteY34" fmla="*/ 2743200 h 15135727"/>
              <a:gd name="connsiteX35" fmla="*/ 4788569 w 8085221"/>
              <a:gd name="connsiteY35" fmla="*/ 2815390 h 15135727"/>
              <a:gd name="connsiteX36" fmla="*/ 4957011 w 8085221"/>
              <a:gd name="connsiteY36" fmla="*/ 2719137 h 15135727"/>
              <a:gd name="connsiteX37" fmla="*/ 4981074 w 8085221"/>
              <a:gd name="connsiteY37" fmla="*/ 2382253 h 15135727"/>
              <a:gd name="connsiteX38" fmla="*/ 4981074 w 8085221"/>
              <a:gd name="connsiteY38" fmla="*/ 2382253 h 15135727"/>
              <a:gd name="connsiteX39" fmla="*/ 4884821 w 8085221"/>
              <a:gd name="connsiteY39" fmla="*/ 2093495 h 15135727"/>
              <a:gd name="connsiteX40" fmla="*/ 4764506 w 8085221"/>
              <a:gd name="connsiteY40" fmla="*/ 1900990 h 15135727"/>
              <a:gd name="connsiteX41" fmla="*/ 4764506 w 8085221"/>
              <a:gd name="connsiteY41" fmla="*/ 1804737 h 15135727"/>
              <a:gd name="connsiteX42" fmla="*/ 4957011 w 8085221"/>
              <a:gd name="connsiteY42" fmla="*/ 1564106 h 15135727"/>
              <a:gd name="connsiteX43" fmla="*/ 5221706 w 8085221"/>
              <a:gd name="connsiteY43" fmla="*/ 1588169 h 15135727"/>
              <a:gd name="connsiteX44" fmla="*/ 5486400 w 8085221"/>
              <a:gd name="connsiteY44" fmla="*/ 1684421 h 15135727"/>
              <a:gd name="connsiteX45" fmla="*/ 5799221 w 8085221"/>
              <a:gd name="connsiteY45" fmla="*/ 1684421 h 15135727"/>
              <a:gd name="connsiteX46" fmla="*/ 5871411 w 8085221"/>
              <a:gd name="connsiteY46" fmla="*/ 1443790 h 15135727"/>
              <a:gd name="connsiteX47" fmla="*/ 6087979 w 8085221"/>
              <a:gd name="connsiteY47" fmla="*/ 1395664 h 15135727"/>
              <a:gd name="connsiteX48" fmla="*/ 6087979 w 8085221"/>
              <a:gd name="connsiteY48" fmla="*/ 1082842 h 15135727"/>
              <a:gd name="connsiteX49" fmla="*/ 6424864 w 8085221"/>
              <a:gd name="connsiteY49" fmla="*/ 1058779 h 15135727"/>
              <a:gd name="connsiteX50" fmla="*/ 6665495 w 8085221"/>
              <a:gd name="connsiteY50" fmla="*/ 721895 h 15135727"/>
              <a:gd name="connsiteX51" fmla="*/ 6761748 w 8085221"/>
              <a:gd name="connsiteY51" fmla="*/ 649706 h 15135727"/>
              <a:gd name="connsiteX52" fmla="*/ 6737685 w 8085221"/>
              <a:gd name="connsiteY52" fmla="*/ 505327 h 15135727"/>
              <a:gd name="connsiteX53" fmla="*/ 6858000 w 8085221"/>
              <a:gd name="connsiteY53" fmla="*/ 360948 h 15135727"/>
              <a:gd name="connsiteX54" fmla="*/ 6761748 w 8085221"/>
              <a:gd name="connsiteY54" fmla="*/ 120316 h 15135727"/>
              <a:gd name="connsiteX55" fmla="*/ 7194885 w 8085221"/>
              <a:gd name="connsiteY55" fmla="*/ 0 h 15135727"/>
              <a:gd name="connsiteX56" fmla="*/ 7267074 w 8085221"/>
              <a:gd name="connsiteY56" fmla="*/ 120316 h 15135727"/>
              <a:gd name="connsiteX57" fmla="*/ 7267074 w 8085221"/>
              <a:gd name="connsiteY57" fmla="*/ 120316 h 15135727"/>
              <a:gd name="connsiteX58" fmla="*/ 7339264 w 8085221"/>
              <a:gd name="connsiteY58" fmla="*/ 360948 h 15135727"/>
              <a:gd name="connsiteX59" fmla="*/ 7628021 w 8085221"/>
              <a:gd name="connsiteY59" fmla="*/ 433137 h 15135727"/>
              <a:gd name="connsiteX60" fmla="*/ 7796464 w 8085221"/>
              <a:gd name="connsiteY60" fmla="*/ 649706 h 15135727"/>
              <a:gd name="connsiteX61" fmla="*/ 8085221 w 8085221"/>
              <a:gd name="connsiteY61" fmla="*/ 914400 h 15135727"/>
              <a:gd name="connsiteX62" fmla="*/ 7988969 w 8085221"/>
              <a:gd name="connsiteY62" fmla="*/ 1203158 h 15135727"/>
              <a:gd name="connsiteX63" fmla="*/ 7844590 w 8085221"/>
              <a:gd name="connsiteY63" fmla="*/ 1058779 h 15135727"/>
              <a:gd name="connsiteX64" fmla="*/ 7483642 w 8085221"/>
              <a:gd name="connsiteY64" fmla="*/ 1371600 h 15135727"/>
              <a:gd name="connsiteX65" fmla="*/ 7267074 w 8085221"/>
              <a:gd name="connsiteY65" fmla="*/ 1395664 h 15135727"/>
              <a:gd name="connsiteX66" fmla="*/ 7243011 w 8085221"/>
              <a:gd name="connsiteY66" fmla="*/ 1588169 h 15135727"/>
              <a:gd name="connsiteX67" fmla="*/ 6978316 w 8085221"/>
              <a:gd name="connsiteY67" fmla="*/ 1732548 h 15135727"/>
              <a:gd name="connsiteX68" fmla="*/ 6737685 w 8085221"/>
              <a:gd name="connsiteY68" fmla="*/ 2093495 h 15135727"/>
              <a:gd name="connsiteX69" fmla="*/ 6737685 w 8085221"/>
              <a:gd name="connsiteY69" fmla="*/ 2382253 h 15135727"/>
              <a:gd name="connsiteX70" fmla="*/ 6665495 w 8085221"/>
              <a:gd name="connsiteY70" fmla="*/ 2430379 h 15135727"/>
              <a:gd name="connsiteX71" fmla="*/ 6906127 w 8085221"/>
              <a:gd name="connsiteY71" fmla="*/ 2646948 h 15135727"/>
              <a:gd name="connsiteX72" fmla="*/ 6906127 w 8085221"/>
              <a:gd name="connsiteY72" fmla="*/ 2983832 h 15135727"/>
              <a:gd name="connsiteX73" fmla="*/ 6906127 w 8085221"/>
              <a:gd name="connsiteY73" fmla="*/ 3104148 h 15135727"/>
              <a:gd name="connsiteX74" fmla="*/ 6833937 w 8085221"/>
              <a:gd name="connsiteY74" fmla="*/ 3368842 h 15135727"/>
              <a:gd name="connsiteX75" fmla="*/ 6906127 w 8085221"/>
              <a:gd name="connsiteY75" fmla="*/ 3489158 h 15135727"/>
              <a:gd name="connsiteX76" fmla="*/ 6641432 w 8085221"/>
              <a:gd name="connsiteY76" fmla="*/ 3705727 h 15135727"/>
              <a:gd name="connsiteX77" fmla="*/ 6737685 w 8085221"/>
              <a:gd name="connsiteY77" fmla="*/ 3729790 h 15135727"/>
              <a:gd name="connsiteX78" fmla="*/ 6545179 w 8085221"/>
              <a:gd name="connsiteY78" fmla="*/ 3826042 h 15135727"/>
              <a:gd name="connsiteX79" fmla="*/ 6328611 w 8085221"/>
              <a:gd name="connsiteY79" fmla="*/ 3753853 h 15135727"/>
              <a:gd name="connsiteX80" fmla="*/ 6184232 w 8085221"/>
              <a:gd name="connsiteY80" fmla="*/ 3850106 h 15135727"/>
              <a:gd name="connsiteX81" fmla="*/ 6184232 w 8085221"/>
              <a:gd name="connsiteY81" fmla="*/ 3946358 h 15135727"/>
              <a:gd name="connsiteX82" fmla="*/ 6136106 w 8085221"/>
              <a:gd name="connsiteY82" fmla="*/ 4235116 h 15135727"/>
              <a:gd name="connsiteX83" fmla="*/ 5919537 w 8085221"/>
              <a:gd name="connsiteY83" fmla="*/ 4403558 h 15135727"/>
              <a:gd name="connsiteX84" fmla="*/ 5775158 w 8085221"/>
              <a:gd name="connsiteY84" fmla="*/ 4451685 h 15135727"/>
              <a:gd name="connsiteX85" fmla="*/ 5630779 w 8085221"/>
              <a:gd name="connsiteY85" fmla="*/ 4547937 h 15135727"/>
              <a:gd name="connsiteX86" fmla="*/ 5510464 w 8085221"/>
              <a:gd name="connsiteY86" fmla="*/ 4620127 h 15135727"/>
              <a:gd name="connsiteX87" fmla="*/ 5510464 w 8085221"/>
              <a:gd name="connsiteY87" fmla="*/ 4812632 h 15135727"/>
              <a:gd name="connsiteX88" fmla="*/ 5317958 w 8085221"/>
              <a:gd name="connsiteY88" fmla="*/ 4981074 h 15135727"/>
              <a:gd name="connsiteX89" fmla="*/ 5005137 w 8085221"/>
              <a:gd name="connsiteY89" fmla="*/ 5149516 h 15135727"/>
              <a:gd name="connsiteX90" fmla="*/ 4692316 w 8085221"/>
              <a:gd name="connsiteY90" fmla="*/ 5149516 h 15135727"/>
              <a:gd name="connsiteX91" fmla="*/ 4523874 w 8085221"/>
              <a:gd name="connsiteY91" fmla="*/ 5366085 h 15135727"/>
              <a:gd name="connsiteX92" fmla="*/ 4211053 w 8085221"/>
              <a:gd name="connsiteY92" fmla="*/ 5414211 h 15135727"/>
              <a:gd name="connsiteX93" fmla="*/ 4114800 w 8085221"/>
              <a:gd name="connsiteY93" fmla="*/ 5390148 h 15135727"/>
              <a:gd name="connsiteX94" fmla="*/ 4018548 w 8085221"/>
              <a:gd name="connsiteY94" fmla="*/ 5630779 h 15135727"/>
              <a:gd name="connsiteX95" fmla="*/ 4090737 w 8085221"/>
              <a:gd name="connsiteY95" fmla="*/ 5871411 h 15135727"/>
              <a:gd name="connsiteX96" fmla="*/ 4090737 w 8085221"/>
              <a:gd name="connsiteY96" fmla="*/ 6184232 h 15135727"/>
              <a:gd name="connsiteX97" fmla="*/ 4186990 w 8085221"/>
              <a:gd name="connsiteY97" fmla="*/ 6472990 h 15135727"/>
              <a:gd name="connsiteX98" fmla="*/ 4042611 w 8085221"/>
              <a:gd name="connsiteY98" fmla="*/ 6352674 h 15135727"/>
              <a:gd name="connsiteX99" fmla="*/ 3946358 w 8085221"/>
              <a:gd name="connsiteY99" fmla="*/ 6376737 h 15135727"/>
              <a:gd name="connsiteX100" fmla="*/ 4114800 w 8085221"/>
              <a:gd name="connsiteY100" fmla="*/ 6641432 h 15135727"/>
              <a:gd name="connsiteX101" fmla="*/ 4451685 w 8085221"/>
              <a:gd name="connsiteY101" fmla="*/ 6737685 h 15135727"/>
              <a:gd name="connsiteX102" fmla="*/ 4620127 w 8085221"/>
              <a:gd name="connsiteY102" fmla="*/ 6978316 h 15135727"/>
              <a:gd name="connsiteX103" fmla="*/ 4740442 w 8085221"/>
              <a:gd name="connsiteY103" fmla="*/ 7170821 h 15135727"/>
              <a:gd name="connsiteX104" fmla="*/ 5077327 w 8085221"/>
              <a:gd name="connsiteY104" fmla="*/ 7387390 h 15135727"/>
              <a:gd name="connsiteX105" fmla="*/ 5125453 w 8085221"/>
              <a:gd name="connsiteY105" fmla="*/ 7603958 h 15135727"/>
              <a:gd name="connsiteX106" fmla="*/ 5197642 w 8085221"/>
              <a:gd name="connsiteY106" fmla="*/ 7796464 h 15135727"/>
              <a:gd name="connsiteX107" fmla="*/ 5486400 w 8085221"/>
              <a:gd name="connsiteY107" fmla="*/ 7964906 h 15135727"/>
              <a:gd name="connsiteX108" fmla="*/ 5486400 w 8085221"/>
              <a:gd name="connsiteY108" fmla="*/ 8349916 h 15135727"/>
              <a:gd name="connsiteX109" fmla="*/ 5678906 w 8085221"/>
              <a:gd name="connsiteY109" fmla="*/ 8614611 h 15135727"/>
              <a:gd name="connsiteX110" fmla="*/ 5919537 w 8085221"/>
              <a:gd name="connsiteY110" fmla="*/ 9071811 h 15135727"/>
              <a:gd name="connsiteX111" fmla="*/ 6160169 w 8085221"/>
              <a:gd name="connsiteY111" fmla="*/ 9336506 h 15135727"/>
              <a:gd name="connsiteX112" fmla="*/ 6280485 w 8085221"/>
              <a:gd name="connsiteY112" fmla="*/ 9601200 h 15135727"/>
              <a:gd name="connsiteX113" fmla="*/ 6400800 w 8085221"/>
              <a:gd name="connsiteY113" fmla="*/ 9793706 h 15135727"/>
              <a:gd name="connsiteX114" fmla="*/ 6569242 w 8085221"/>
              <a:gd name="connsiteY114" fmla="*/ 10058400 h 15135727"/>
              <a:gd name="connsiteX115" fmla="*/ 6713621 w 8085221"/>
              <a:gd name="connsiteY115" fmla="*/ 10106527 h 15135727"/>
              <a:gd name="connsiteX116" fmla="*/ 6545179 w 8085221"/>
              <a:gd name="connsiteY116" fmla="*/ 10202779 h 15135727"/>
              <a:gd name="connsiteX117" fmla="*/ 6569242 w 8085221"/>
              <a:gd name="connsiteY117" fmla="*/ 10443411 h 15135727"/>
              <a:gd name="connsiteX118" fmla="*/ 6593306 w 8085221"/>
              <a:gd name="connsiteY118" fmla="*/ 10708106 h 15135727"/>
              <a:gd name="connsiteX119" fmla="*/ 6761748 w 8085221"/>
              <a:gd name="connsiteY119" fmla="*/ 10924674 h 15135727"/>
              <a:gd name="connsiteX120" fmla="*/ 6641432 w 8085221"/>
              <a:gd name="connsiteY120" fmla="*/ 11093116 h 15135727"/>
              <a:gd name="connsiteX121" fmla="*/ 6713621 w 8085221"/>
              <a:gd name="connsiteY121" fmla="*/ 11261558 h 15135727"/>
              <a:gd name="connsiteX122" fmla="*/ 6737685 w 8085221"/>
              <a:gd name="connsiteY122" fmla="*/ 11526253 h 15135727"/>
              <a:gd name="connsiteX123" fmla="*/ 6617369 w 8085221"/>
              <a:gd name="connsiteY123" fmla="*/ 11839074 h 15135727"/>
              <a:gd name="connsiteX124" fmla="*/ 6617369 w 8085221"/>
              <a:gd name="connsiteY124" fmla="*/ 12031579 h 15135727"/>
              <a:gd name="connsiteX125" fmla="*/ 6641432 w 8085221"/>
              <a:gd name="connsiteY125" fmla="*/ 12127832 h 15135727"/>
              <a:gd name="connsiteX126" fmla="*/ 6761748 w 8085221"/>
              <a:gd name="connsiteY126" fmla="*/ 12031579 h 15135727"/>
              <a:gd name="connsiteX127" fmla="*/ 6761748 w 8085221"/>
              <a:gd name="connsiteY127" fmla="*/ 12296274 h 15135727"/>
              <a:gd name="connsiteX128" fmla="*/ 6689558 w 8085221"/>
              <a:gd name="connsiteY128" fmla="*/ 12512842 h 15135727"/>
              <a:gd name="connsiteX129" fmla="*/ 6785811 w 8085221"/>
              <a:gd name="connsiteY129" fmla="*/ 12777537 h 15135727"/>
              <a:gd name="connsiteX130" fmla="*/ 6569242 w 8085221"/>
              <a:gd name="connsiteY130" fmla="*/ 12873790 h 15135727"/>
              <a:gd name="connsiteX131" fmla="*/ 6545179 w 8085221"/>
              <a:gd name="connsiteY131" fmla="*/ 13090358 h 15135727"/>
              <a:gd name="connsiteX132" fmla="*/ 6448927 w 8085221"/>
              <a:gd name="connsiteY132" fmla="*/ 13355053 h 15135727"/>
              <a:gd name="connsiteX133" fmla="*/ 6256421 w 8085221"/>
              <a:gd name="connsiteY133" fmla="*/ 13571621 h 15135727"/>
              <a:gd name="connsiteX134" fmla="*/ 6087979 w 8085221"/>
              <a:gd name="connsiteY134" fmla="*/ 13667874 h 15135727"/>
              <a:gd name="connsiteX135" fmla="*/ 5943600 w 8085221"/>
              <a:gd name="connsiteY135" fmla="*/ 13716000 h 15135727"/>
              <a:gd name="connsiteX136" fmla="*/ 5702969 w 8085221"/>
              <a:gd name="connsiteY136" fmla="*/ 13667874 h 15135727"/>
              <a:gd name="connsiteX137" fmla="*/ 5582653 w 8085221"/>
              <a:gd name="connsiteY137" fmla="*/ 13691937 h 15135727"/>
              <a:gd name="connsiteX138" fmla="*/ 5727032 w 8085221"/>
              <a:gd name="connsiteY138" fmla="*/ 13836316 h 15135727"/>
              <a:gd name="connsiteX139" fmla="*/ 5582653 w 8085221"/>
              <a:gd name="connsiteY139" fmla="*/ 14052885 h 15135727"/>
              <a:gd name="connsiteX140" fmla="*/ 5462337 w 8085221"/>
              <a:gd name="connsiteY140" fmla="*/ 14149137 h 15135727"/>
              <a:gd name="connsiteX141" fmla="*/ 5342021 w 8085221"/>
              <a:gd name="connsiteY141" fmla="*/ 14004758 h 15135727"/>
              <a:gd name="connsiteX142" fmla="*/ 5245769 w 8085221"/>
              <a:gd name="connsiteY142" fmla="*/ 14004758 h 15135727"/>
              <a:gd name="connsiteX143" fmla="*/ 5245769 w 8085221"/>
              <a:gd name="connsiteY143" fmla="*/ 13956632 h 15135727"/>
              <a:gd name="connsiteX144" fmla="*/ 5101390 w 8085221"/>
              <a:gd name="connsiteY144" fmla="*/ 13956632 h 15135727"/>
              <a:gd name="connsiteX145" fmla="*/ 4981074 w 8085221"/>
              <a:gd name="connsiteY145" fmla="*/ 13860379 h 15135727"/>
              <a:gd name="connsiteX146" fmla="*/ 4740442 w 8085221"/>
              <a:gd name="connsiteY146" fmla="*/ 13908506 h 15135727"/>
              <a:gd name="connsiteX147" fmla="*/ 4475748 w 8085221"/>
              <a:gd name="connsiteY147" fmla="*/ 13956632 h 15135727"/>
              <a:gd name="connsiteX148" fmla="*/ 4379495 w 8085221"/>
              <a:gd name="connsiteY148" fmla="*/ 14028821 h 15135727"/>
              <a:gd name="connsiteX149" fmla="*/ 4403558 w 8085221"/>
              <a:gd name="connsiteY149" fmla="*/ 14197264 h 15135727"/>
              <a:gd name="connsiteX150" fmla="*/ 4572000 w 8085221"/>
              <a:gd name="connsiteY150" fmla="*/ 14149137 h 15135727"/>
              <a:gd name="connsiteX151" fmla="*/ 4523874 w 8085221"/>
              <a:gd name="connsiteY151" fmla="*/ 14558211 h 15135727"/>
              <a:gd name="connsiteX152" fmla="*/ 4403558 w 8085221"/>
              <a:gd name="connsiteY152" fmla="*/ 14437895 h 15135727"/>
              <a:gd name="connsiteX153" fmla="*/ 4403558 w 8085221"/>
              <a:gd name="connsiteY153" fmla="*/ 14437895 h 15135727"/>
              <a:gd name="connsiteX154" fmla="*/ 4283242 w 8085221"/>
              <a:gd name="connsiteY154" fmla="*/ 14245390 h 15135727"/>
              <a:gd name="connsiteX155" fmla="*/ 4235116 w 8085221"/>
              <a:gd name="connsiteY155" fmla="*/ 14341642 h 15135727"/>
              <a:gd name="connsiteX156" fmla="*/ 4162927 w 8085221"/>
              <a:gd name="connsiteY156" fmla="*/ 14389769 h 15135727"/>
              <a:gd name="connsiteX157" fmla="*/ 4162927 w 8085221"/>
              <a:gd name="connsiteY157" fmla="*/ 14389769 h 15135727"/>
              <a:gd name="connsiteX158" fmla="*/ 3922295 w 8085221"/>
              <a:gd name="connsiteY158" fmla="*/ 14245390 h 15135727"/>
              <a:gd name="connsiteX159" fmla="*/ 3801979 w 8085221"/>
              <a:gd name="connsiteY159" fmla="*/ 14293516 h 15135727"/>
              <a:gd name="connsiteX160" fmla="*/ 3681664 w 8085221"/>
              <a:gd name="connsiteY160" fmla="*/ 14389769 h 15135727"/>
              <a:gd name="connsiteX161" fmla="*/ 3657600 w 8085221"/>
              <a:gd name="connsiteY161" fmla="*/ 14654464 h 15135727"/>
              <a:gd name="connsiteX162" fmla="*/ 3513221 w 8085221"/>
              <a:gd name="connsiteY162" fmla="*/ 14726653 h 15135727"/>
              <a:gd name="connsiteX163" fmla="*/ 3513221 w 8085221"/>
              <a:gd name="connsiteY163" fmla="*/ 14871032 h 15135727"/>
              <a:gd name="connsiteX164" fmla="*/ 3633537 w 8085221"/>
              <a:gd name="connsiteY164" fmla="*/ 14967285 h 15135727"/>
              <a:gd name="connsiteX165" fmla="*/ 3609474 w 8085221"/>
              <a:gd name="connsiteY165" fmla="*/ 15087600 h 15135727"/>
              <a:gd name="connsiteX166" fmla="*/ 3441032 w 8085221"/>
              <a:gd name="connsiteY166" fmla="*/ 15039474 h 15135727"/>
              <a:gd name="connsiteX167" fmla="*/ 3272590 w 8085221"/>
              <a:gd name="connsiteY167" fmla="*/ 15063537 h 15135727"/>
              <a:gd name="connsiteX168" fmla="*/ 3248527 w 8085221"/>
              <a:gd name="connsiteY168" fmla="*/ 14895095 h 15135727"/>
              <a:gd name="connsiteX169" fmla="*/ 3128211 w 8085221"/>
              <a:gd name="connsiteY169" fmla="*/ 14919158 h 15135727"/>
              <a:gd name="connsiteX170" fmla="*/ 2959769 w 8085221"/>
              <a:gd name="connsiteY170" fmla="*/ 15135727 h 15135727"/>
              <a:gd name="connsiteX171" fmla="*/ 2935706 w 8085221"/>
              <a:gd name="connsiteY171" fmla="*/ 14895095 h 15135727"/>
              <a:gd name="connsiteX172" fmla="*/ 2791327 w 8085221"/>
              <a:gd name="connsiteY172" fmla="*/ 14943221 h 15135727"/>
              <a:gd name="connsiteX173" fmla="*/ 2671011 w 8085221"/>
              <a:gd name="connsiteY173" fmla="*/ 15039474 h 15135727"/>
              <a:gd name="connsiteX174" fmla="*/ 2430379 w 8085221"/>
              <a:gd name="connsiteY174" fmla="*/ 15087600 h 15135727"/>
              <a:gd name="connsiteX175" fmla="*/ 2237874 w 8085221"/>
              <a:gd name="connsiteY175" fmla="*/ 15039474 h 15135727"/>
              <a:gd name="connsiteX176" fmla="*/ 2622885 w 8085221"/>
              <a:gd name="connsiteY176" fmla="*/ 14846969 h 15135727"/>
              <a:gd name="connsiteX177" fmla="*/ 2887579 w 8085221"/>
              <a:gd name="connsiteY177" fmla="*/ 14774779 h 15135727"/>
              <a:gd name="connsiteX178" fmla="*/ 2839453 w 8085221"/>
              <a:gd name="connsiteY178" fmla="*/ 14582274 h 15135727"/>
              <a:gd name="connsiteX179" fmla="*/ 2935706 w 8085221"/>
              <a:gd name="connsiteY179" fmla="*/ 14510085 h 15135727"/>
              <a:gd name="connsiteX180" fmla="*/ 2935706 w 8085221"/>
              <a:gd name="connsiteY180" fmla="*/ 14510085 h 15135727"/>
              <a:gd name="connsiteX181" fmla="*/ 3080085 w 8085221"/>
              <a:gd name="connsiteY181" fmla="*/ 14413832 h 15135727"/>
              <a:gd name="connsiteX182" fmla="*/ 3152274 w 8085221"/>
              <a:gd name="connsiteY182" fmla="*/ 14341642 h 15135727"/>
              <a:gd name="connsiteX183" fmla="*/ 3080085 w 8085221"/>
              <a:gd name="connsiteY183" fmla="*/ 14269453 h 15135727"/>
              <a:gd name="connsiteX184" fmla="*/ 3152274 w 8085221"/>
              <a:gd name="connsiteY184" fmla="*/ 14197264 h 15135727"/>
              <a:gd name="connsiteX185" fmla="*/ 3152274 w 8085221"/>
              <a:gd name="connsiteY185" fmla="*/ 14052885 h 15135727"/>
              <a:gd name="connsiteX186" fmla="*/ 3080085 w 8085221"/>
              <a:gd name="connsiteY186" fmla="*/ 13980695 h 15135727"/>
              <a:gd name="connsiteX187" fmla="*/ 3056021 w 8085221"/>
              <a:gd name="connsiteY187" fmla="*/ 14076948 h 15135727"/>
              <a:gd name="connsiteX188" fmla="*/ 2935706 w 8085221"/>
              <a:gd name="connsiteY188" fmla="*/ 14076948 h 15135727"/>
              <a:gd name="connsiteX189" fmla="*/ 2863516 w 8085221"/>
              <a:gd name="connsiteY189" fmla="*/ 14125074 h 15135727"/>
              <a:gd name="connsiteX190" fmla="*/ 2719137 w 8085221"/>
              <a:gd name="connsiteY190" fmla="*/ 14197264 h 15135727"/>
              <a:gd name="connsiteX191" fmla="*/ 2646948 w 8085221"/>
              <a:gd name="connsiteY191" fmla="*/ 14197264 h 15135727"/>
              <a:gd name="connsiteX192" fmla="*/ 2598821 w 8085221"/>
              <a:gd name="connsiteY192" fmla="*/ 14125074 h 15135727"/>
              <a:gd name="connsiteX193" fmla="*/ 2430379 w 8085221"/>
              <a:gd name="connsiteY193" fmla="*/ 13836316 h 15135727"/>
              <a:gd name="connsiteX194" fmla="*/ 2646948 w 8085221"/>
              <a:gd name="connsiteY194" fmla="*/ 13812253 h 15135727"/>
              <a:gd name="connsiteX195" fmla="*/ 2502569 w 8085221"/>
              <a:gd name="connsiteY195" fmla="*/ 13475369 h 15135727"/>
              <a:gd name="connsiteX196" fmla="*/ 2550695 w 8085221"/>
              <a:gd name="connsiteY196" fmla="*/ 13186611 h 15135727"/>
              <a:gd name="connsiteX197" fmla="*/ 2719137 w 8085221"/>
              <a:gd name="connsiteY197" fmla="*/ 13042232 h 15135727"/>
              <a:gd name="connsiteX198" fmla="*/ 2791327 w 8085221"/>
              <a:gd name="connsiteY198" fmla="*/ 12945979 h 15135727"/>
              <a:gd name="connsiteX199" fmla="*/ 3031958 w 8085221"/>
              <a:gd name="connsiteY199" fmla="*/ 13090358 h 15135727"/>
              <a:gd name="connsiteX200" fmla="*/ 3056021 w 8085221"/>
              <a:gd name="connsiteY200" fmla="*/ 12753474 h 15135727"/>
              <a:gd name="connsiteX201" fmla="*/ 2887579 w 8085221"/>
              <a:gd name="connsiteY201" fmla="*/ 12777537 h 15135727"/>
              <a:gd name="connsiteX202" fmla="*/ 2815390 w 8085221"/>
              <a:gd name="connsiteY202" fmla="*/ 12777537 h 15135727"/>
              <a:gd name="connsiteX203" fmla="*/ 3176337 w 8085221"/>
              <a:gd name="connsiteY203" fmla="*/ 12368464 h 15135727"/>
              <a:gd name="connsiteX204" fmla="*/ 3104148 w 8085221"/>
              <a:gd name="connsiteY204" fmla="*/ 12320337 h 15135727"/>
              <a:gd name="connsiteX205" fmla="*/ 3104148 w 8085221"/>
              <a:gd name="connsiteY205" fmla="*/ 12320337 h 15135727"/>
              <a:gd name="connsiteX206" fmla="*/ 3007895 w 8085221"/>
              <a:gd name="connsiteY206" fmla="*/ 12079706 h 15135727"/>
              <a:gd name="connsiteX207" fmla="*/ 2911642 w 8085221"/>
              <a:gd name="connsiteY207" fmla="*/ 11935327 h 15135727"/>
              <a:gd name="connsiteX208" fmla="*/ 2863516 w 8085221"/>
              <a:gd name="connsiteY208" fmla="*/ 11694695 h 15135727"/>
              <a:gd name="connsiteX209" fmla="*/ 2911642 w 8085221"/>
              <a:gd name="connsiteY209" fmla="*/ 11454064 h 15135727"/>
              <a:gd name="connsiteX210" fmla="*/ 3056021 w 8085221"/>
              <a:gd name="connsiteY210" fmla="*/ 11454064 h 15135727"/>
              <a:gd name="connsiteX211" fmla="*/ 2983832 w 8085221"/>
              <a:gd name="connsiteY211" fmla="*/ 11381874 h 15135727"/>
              <a:gd name="connsiteX212" fmla="*/ 3031958 w 8085221"/>
              <a:gd name="connsiteY212" fmla="*/ 11285621 h 15135727"/>
              <a:gd name="connsiteX213" fmla="*/ 3007895 w 8085221"/>
              <a:gd name="connsiteY213" fmla="*/ 11189369 h 15135727"/>
              <a:gd name="connsiteX214" fmla="*/ 2887579 w 8085221"/>
              <a:gd name="connsiteY214" fmla="*/ 11141242 h 15135727"/>
              <a:gd name="connsiteX215" fmla="*/ 2887579 w 8085221"/>
              <a:gd name="connsiteY215" fmla="*/ 10972800 h 15135727"/>
              <a:gd name="connsiteX216" fmla="*/ 2887579 w 8085221"/>
              <a:gd name="connsiteY216" fmla="*/ 10924674 h 15135727"/>
              <a:gd name="connsiteX217" fmla="*/ 2767264 w 8085221"/>
              <a:gd name="connsiteY217" fmla="*/ 11020927 h 15135727"/>
              <a:gd name="connsiteX218" fmla="*/ 2743200 w 8085221"/>
              <a:gd name="connsiteY218" fmla="*/ 10924674 h 15135727"/>
              <a:gd name="connsiteX219" fmla="*/ 2550695 w 8085221"/>
              <a:gd name="connsiteY219" fmla="*/ 11020927 h 15135727"/>
              <a:gd name="connsiteX220" fmla="*/ 2526632 w 8085221"/>
              <a:gd name="connsiteY220" fmla="*/ 11117179 h 15135727"/>
              <a:gd name="connsiteX221" fmla="*/ 2334127 w 8085221"/>
              <a:gd name="connsiteY221" fmla="*/ 10996864 h 15135727"/>
              <a:gd name="connsiteX222" fmla="*/ 2358190 w 8085221"/>
              <a:gd name="connsiteY222" fmla="*/ 10732169 h 15135727"/>
              <a:gd name="connsiteX223" fmla="*/ 2334127 w 8085221"/>
              <a:gd name="connsiteY223" fmla="*/ 10587790 h 15135727"/>
              <a:gd name="connsiteX224" fmla="*/ 2406316 w 8085221"/>
              <a:gd name="connsiteY224" fmla="*/ 10491537 h 15135727"/>
              <a:gd name="connsiteX225" fmla="*/ 2598821 w 8085221"/>
              <a:gd name="connsiteY225" fmla="*/ 10684042 h 15135727"/>
              <a:gd name="connsiteX226" fmla="*/ 2767264 w 8085221"/>
              <a:gd name="connsiteY226" fmla="*/ 10684042 h 15135727"/>
              <a:gd name="connsiteX227" fmla="*/ 2646948 w 8085221"/>
              <a:gd name="connsiteY227" fmla="*/ 10515600 h 15135727"/>
              <a:gd name="connsiteX228" fmla="*/ 2815390 w 8085221"/>
              <a:gd name="connsiteY228" fmla="*/ 10395285 h 15135727"/>
              <a:gd name="connsiteX229" fmla="*/ 3080085 w 8085221"/>
              <a:gd name="connsiteY229" fmla="*/ 10419348 h 15135727"/>
              <a:gd name="connsiteX230" fmla="*/ 3248527 w 8085221"/>
              <a:gd name="connsiteY230" fmla="*/ 10539664 h 15135727"/>
              <a:gd name="connsiteX231" fmla="*/ 3320716 w 8085221"/>
              <a:gd name="connsiteY231" fmla="*/ 10659979 h 15135727"/>
              <a:gd name="connsiteX232" fmla="*/ 3465095 w 8085221"/>
              <a:gd name="connsiteY232" fmla="*/ 10659979 h 15135727"/>
              <a:gd name="connsiteX233" fmla="*/ 3441032 w 8085221"/>
              <a:gd name="connsiteY233" fmla="*/ 10491537 h 15135727"/>
              <a:gd name="connsiteX234" fmla="*/ 3392906 w 8085221"/>
              <a:gd name="connsiteY234" fmla="*/ 10250906 h 15135727"/>
              <a:gd name="connsiteX235" fmla="*/ 3152274 w 8085221"/>
              <a:gd name="connsiteY235" fmla="*/ 10250906 h 15135727"/>
              <a:gd name="connsiteX236" fmla="*/ 3176337 w 8085221"/>
              <a:gd name="connsiteY236" fmla="*/ 10178716 h 15135727"/>
              <a:gd name="connsiteX237" fmla="*/ 3104148 w 8085221"/>
              <a:gd name="connsiteY237" fmla="*/ 10154653 h 15135727"/>
              <a:gd name="connsiteX238" fmla="*/ 3007895 w 8085221"/>
              <a:gd name="connsiteY238" fmla="*/ 9962148 h 15135727"/>
              <a:gd name="connsiteX239" fmla="*/ 3176337 w 8085221"/>
              <a:gd name="connsiteY239" fmla="*/ 9889958 h 15135727"/>
              <a:gd name="connsiteX240" fmla="*/ 2959769 w 8085221"/>
              <a:gd name="connsiteY240" fmla="*/ 9504948 h 15135727"/>
              <a:gd name="connsiteX241" fmla="*/ 2791327 w 8085221"/>
              <a:gd name="connsiteY241" fmla="*/ 9456821 h 15135727"/>
              <a:gd name="connsiteX242" fmla="*/ 2574758 w 8085221"/>
              <a:gd name="connsiteY242" fmla="*/ 9336506 h 15135727"/>
              <a:gd name="connsiteX243" fmla="*/ 2550695 w 8085221"/>
              <a:gd name="connsiteY243" fmla="*/ 9071811 h 15135727"/>
              <a:gd name="connsiteX244" fmla="*/ 2695074 w 8085221"/>
              <a:gd name="connsiteY244" fmla="*/ 8999621 h 15135727"/>
              <a:gd name="connsiteX245" fmla="*/ 2622885 w 8085221"/>
              <a:gd name="connsiteY245" fmla="*/ 8975558 h 15135727"/>
              <a:gd name="connsiteX246" fmla="*/ 2430379 w 8085221"/>
              <a:gd name="connsiteY246" fmla="*/ 8999621 h 15135727"/>
              <a:gd name="connsiteX247" fmla="*/ 2261937 w 8085221"/>
              <a:gd name="connsiteY247" fmla="*/ 9168064 h 15135727"/>
              <a:gd name="connsiteX248" fmla="*/ 2237874 w 8085221"/>
              <a:gd name="connsiteY248" fmla="*/ 8999621 h 15135727"/>
              <a:gd name="connsiteX249" fmla="*/ 2117558 w 8085221"/>
              <a:gd name="connsiteY249" fmla="*/ 8975558 h 15135727"/>
              <a:gd name="connsiteX250" fmla="*/ 2045369 w 8085221"/>
              <a:gd name="connsiteY250" fmla="*/ 8783053 h 15135727"/>
              <a:gd name="connsiteX251" fmla="*/ 1852864 w 8085221"/>
              <a:gd name="connsiteY251" fmla="*/ 8758990 h 15135727"/>
              <a:gd name="connsiteX252" fmla="*/ 1636295 w 8085221"/>
              <a:gd name="connsiteY252" fmla="*/ 8927432 h 15135727"/>
              <a:gd name="connsiteX253" fmla="*/ 1588169 w 8085221"/>
              <a:gd name="connsiteY253" fmla="*/ 9023685 h 15135727"/>
              <a:gd name="connsiteX254" fmla="*/ 1515979 w 8085221"/>
              <a:gd name="connsiteY254" fmla="*/ 8879306 h 15135727"/>
              <a:gd name="connsiteX255" fmla="*/ 1347537 w 8085221"/>
              <a:gd name="connsiteY255" fmla="*/ 8879306 h 15135727"/>
              <a:gd name="connsiteX256" fmla="*/ 1347537 w 8085221"/>
              <a:gd name="connsiteY256" fmla="*/ 8710864 h 15135727"/>
              <a:gd name="connsiteX257" fmla="*/ 1106906 w 8085221"/>
              <a:gd name="connsiteY257" fmla="*/ 8783053 h 15135727"/>
              <a:gd name="connsiteX258" fmla="*/ 890337 w 8085221"/>
              <a:gd name="connsiteY258" fmla="*/ 8686800 h 15135727"/>
              <a:gd name="connsiteX259" fmla="*/ 649706 w 8085221"/>
              <a:gd name="connsiteY259" fmla="*/ 8662737 h 15135727"/>
              <a:gd name="connsiteX260" fmla="*/ 385011 w 8085221"/>
              <a:gd name="connsiteY260" fmla="*/ 8566485 h 15135727"/>
              <a:gd name="connsiteX261" fmla="*/ 577516 w 8085221"/>
              <a:gd name="connsiteY261" fmla="*/ 8373979 h 15135727"/>
              <a:gd name="connsiteX262" fmla="*/ 794085 w 8085221"/>
              <a:gd name="connsiteY262" fmla="*/ 8301790 h 15135727"/>
              <a:gd name="connsiteX263" fmla="*/ 745958 w 8085221"/>
              <a:gd name="connsiteY263" fmla="*/ 8133348 h 15135727"/>
              <a:gd name="connsiteX264" fmla="*/ 818148 w 8085221"/>
              <a:gd name="connsiteY264" fmla="*/ 7820527 h 15135727"/>
              <a:gd name="connsiteX265" fmla="*/ 697832 w 8085221"/>
              <a:gd name="connsiteY265" fmla="*/ 7820527 h 15135727"/>
              <a:gd name="connsiteX266" fmla="*/ 625642 w 8085221"/>
              <a:gd name="connsiteY266" fmla="*/ 7916779 h 15135727"/>
              <a:gd name="connsiteX267" fmla="*/ 457200 w 8085221"/>
              <a:gd name="connsiteY267" fmla="*/ 7820527 h 15135727"/>
              <a:gd name="connsiteX268" fmla="*/ 529390 w 8085221"/>
              <a:gd name="connsiteY268" fmla="*/ 7700211 h 15135727"/>
              <a:gd name="connsiteX269" fmla="*/ 938464 w 8085221"/>
              <a:gd name="connsiteY269" fmla="*/ 7676148 h 15135727"/>
              <a:gd name="connsiteX270" fmla="*/ 1058779 w 8085221"/>
              <a:gd name="connsiteY270" fmla="*/ 7459579 h 15135727"/>
              <a:gd name="connsiteX271" fmla="*/ 1203158 w 8085221"/>
              <a:gd name="connsiteY271" fmla="*/ 7603958 h 15135727"/>
              <a:gd name="connsiteX272" fmla="*/ 1299411 w 8085221"/>
              <a:gd name="connsiteY272" fmla="*/ 7555832 h 15135727"/>
              <a:gd name="connsiteX273" fmla="*/ 1443790 w 8085221"/>
              <a:gd name="connsiteY273" fmla="*/ 7507706 h 15135727"/>
              <a:gd name="connsiteX274" fmla="*/ 1684421 w 8085221"/>
              <a:gd name="connsiteY274" fmla="*/ 7603958 h 15135727"/>
              <a:gd name="connsiteX275" fmla="*/ 1684421 w 8085221"/>
              <a:gd name="connsiteY275" fmla="*/ 7603958 h 15135727"/>
              <a:gd name="connsiteX276" fmla="*/ 1540042 w 8085221"/>
              <a:gd name="connsiteY276" fmla="*/ 7363327 h 15135727"/>
              <a:gd name="connsiteX277" fmla="*/ 1299411 w 8085221"/>
              <a:gd name="connsiteY277" fmla="*/ 7315200 h 15135727"/>
              <a:gd name="connsiteX278" fmla="*/ 1130969 w 8085221"/>
              <a:gd name="connsiteY278" fmla="*/ 7339264 h 15135727"/>
              <a:gd name="connsiteX279" fmla="*/ 1034716 w 8085221"/>
              <a:gd name="connsiteY279" fmla="*/ 7315200 h 15135727"/>
              <a:gd name="connsiteX280" fmla="*/ 1155032 w 8085221"/>
              <a:gd name="connsiteY280" fmla="*/ 7050506 h 15135727"/>
              <a:gd name="connsiteX281" fmla="*/ 1155032 w 8085221"/>
              <a:gd name="connsiteY281" fmla="*/ 6930190 h 15135727"/>
              <a:gd name="connsiteX282" fmla="*/ 1155032 w 8085221"/>
              <a:gd name="connsiteY282" fmla="*/ 6761748 h 15135727"/>
              <a:gd name="connsiteX283" fmla="*/ 1203158 w 8085221"/>
              <a:gd name="connsiteY283" fmla="*/ 6617369 h 15135727"/>
              <a:gd name="connsiteX284" fmla="*/ 1371600 w 8085221"/>
              <a:gd name="connsiteY284" fmla="*/ 6472990 h 15135727"/>
              <a:gd name="connsiteX285" fmla="*/ 1443790 w 8085221"/>
              <a:gd name="connsiteY285" fmla="*/ 6328611 h 15135727"/>
              <a:gd name="connsiteX286" fmla="*/ 1419727 w 8085221"/>
              <a:gd name="connsiteY286" fmla="*/ 6208295 h 15135727"/>
              <a:gd name="connsiteX287" fmla="*/ 1275348 w 8085221"/>
              <a:gd name="connsiteY287" fmla="*/ 6304548 h 15135727"/>
              <a:gd name="connsiteX288" fmla="*/ 1323474 w 8085221"/>
              <a:gd name="connsiteY288" fmla="*/ 6015790 h 15135727"/>
              <a:gd name="connsiteX289" fmla="*/ 1540042 w 8085221"/>
              <a:gd name="connsiteY289" fmla="*/ 5871411 h 15135727"/>
              <a:gd name="connsiteX290" fmla="*/ 1540042 w 8085221"/>
              <a:gd name="connsiteY290" fmla="*/ 5751095 h 15135727"/>
              <a:gd name="connsiteX291" fmla="*/ 1395664 w 8085221"/>
              <a:gd name="connsiteY291" fmla="*/ 5799221 h 15135727"/>
              <a:gd name="connsiteX292" fmla="*/ 1179095 w 8085221"/>
              <a:gd name="connsiteY292" fmla="*/ 5799221 h 15135727"/>
              <a:gd name="connsiteX293" fmla="*/ 890337 w 8085221"/>
              <a:gd name="connsiteY293" fmla="*/ 5775158 h 15135727"/>
              <a:gd name="connsiteX294" fmla="*/ 697832 w 8085221"/>
              <a:gd name="connsiteY294" fmla="*/ 5606716 h 15135727"/>
              <a:gd name="connsiteX295" fmla="*/ 577516 w 8085221"/>
              <a:gd name="connsiteY295" fmla="*/ 5582653 h 15135727"/>
              <a:gd name="connsiteX296" fmla="*/ 697832 w 8085221"/>
              <a:gd name="connsiteY296" fmla="*/ 5775158 h 15135727"/>
              <a:gd name="connsiteX297" fmla="*/ 409074 w 8085221"/>
              <a:gd name="connsiteY297" fmla="*/ 5799221 h 15135727"/>
              <a:gd name="connsiteX298" fmla="*/ 168442 w 8085221"/>
              <a:gd name="connsiteY298" fmla="*/ 5702969 h 15135727"/>
              <a:gd name="connsiteX299" fmla="*/ 264695 w 8085221"/>
              <a:gd name="connsiteY299" fmla="*/ 5558590 h 15135727"/>
              <a:gd name="connsiteX300" fmla="*/ 144379 w 8085221"/>
              <a:gd name="connsiteY300" fmla="*/ 5510464 h 15135727"/>
              <a:gd name="connsiteX301" fmla="*/ 0 w 8085221"/>
              <a:gd name="connsiteY301" fmla="*/ 5462337 h 15135727"/>
              <a:gd name="connsiteX302" fmla="*/ 96253 w 8085221"/>
              <a:gd name="connsiteY302" fmla="*/ 5245769 h 15135727"/>
              <a:gd name="connsiteX0" fmla="*/ 96253 w 8085221"/>
              <a:gd name="connsiteY0" fmla="*/ 5245769 h 15135727"/>
              <a:gd name="connsiteX1" fmla="*/ 144379 w 8085221"/>
              <a:gd name="connsiteY1" fmla="*/ 4981074 h 15135727"/>
              <a:gd name="connsiteX2" fmla="*/ 178719 w 8085221"/>
              <a:gd name="connsiteY2" fmla="*/ 4834941 h 15135727"/>
              <a:gd name="connsiteX3" fmla="*/ 334378 w 8085221"/>
              <a:gd name="connsiteY3" fmla="*/ 4696828 h 15135727"/>
              <a:gd name="connsiteX4" fmla="*/ 553453 w 8085221"/>
              <a:gd name="connsiteY4" fmla="*/ 4692316 h 15135727"/>
              <a:gd name="connsiteX5" fmla="*/ 649706 w 8085221"/>
              <a:gd name="connsiteY5" fmla="*/ 4427621 h 15135727"/>
              <a:gd name="connsiteX6" fmla="*/ 805866 w 8085221"/>
              <a:gd name="connsiteY6" fmla="*/ 4425366 h 15135727"/>
              <a:gd name="connsiteX7" fmla="*/ 867026 w 8085221"/>
              <a:gd name="connsiteY7" fmla="*/ 4311817 h 15135727"/>
              <a:gd name="connsiteX8" fmla="*/ 1077328 w 8085221"/>
              <a:gd name="connsiteY8" fmla="*/ 4253916 h 15135727"/>
              <a:gd name="connsiteX9" fmla="*/ 1120191 w 8085221"/>
              <a:gd name="connsiteY9" fmla="*/ 4206291 h 15135727"/>
              <a:gd name="connsiteX10" fmla="*/ 1263066 w 8085221"/>
              <a:gd name="connsiteY10" fmla="*/ 4182478 h 15135727"/>
              <a:gd name="connsiteX11" fmla="*/ 1362326 w 8085221"/>
              <a:gd name="connsiteY11" fmla="*/ 4081965 h 15135727"/>
              <a:gd name="connsiteX12" fmla="*/ 1472616 w 8085221"/>
              <a:gd name="connsiteY12" fmla="*/ 4025316 h 15135727"/>
              <a:gd name="connsiteX13" fmla="*/ 1559344 w 8085221"/>
              <a:gd name="connsiteY13" fmla="*/ 4013535 h 15135727"/>
              <a:gd name="connsiteX14" fmla="*/ 1708485 w 8085221"/>
              <a:gd name="connsiteY14" fmla="*/ 3826042 h 15135727"/>
              <a:gd name="connsiteX15" fmla="*/ 1820278 w 8085221"/>
              <a:gd name="connsiteY15" fmla="*/ 3858628 h 15135727"/>
              <a:gd name="connsiteX16" fmla="*/ 1910766 w 8085221"/>
              <a:gd name="connsiteY16" fmla="*/ 3735053 h 15135727"/>
              <a:gd name="connsiteX17" fmla="*/ 2006016 w 8085221"/>
              <a:gd name="connsiteY17" fmla="*/ 3615741 h 15135727"/>
              <a:gd name="connsiteX18" fmla="*/ 2091741 w 8085221"/>
              <a:gd name="connsiteY18" fmla="*/ 3649078 h 15135727"/>
              <a:gd name="connsiteX19" fmla="*/ 2141621 w 8085221"/>
              <a:gd name="connsiteY19" fmla="*/ 3585411 h 15135727"/>
              <a:gd name="connsiteX20" fmla="*/ 2117808 w 8085221"/>
              <a:gd name="connsiteY20" fmla="*/ 3518736 h 15135727"/>
              <a:gd name="connsiteX21" fmla="*/ 2286000 w 8085221"/>
              <a:gd name="connsiteY21" fmla="*/ 3489158 h 15135727"/>
              <a:gd name="connsiteX22" fmla="*/ 2310064 w 8085221"/>
              <a:gd name="connsiteY22" fmla="*/ 3007895 h 15135727"/>
              <a:gd name="connsiteX23" fmla="*/ 2695074 w 8085221"/>
              <a:gd name="connsiteY23" fmla="*/ 2911642 h 15135727"/>
              <a:gd name="connsiteX24" fmla="*/ 2839453 w 8085221"/>
              <a:gd name="connsiteY24" fmla="*/ 2526632 h 15135727"/>
              <a:gd name="connsiteX25" fmla="*/ 3200400 w 8085221"/>
              <a:gd name="connsiteY25" fmla="*/ 2358190 h 15135727"/>
              <a:gd name="connsiteX26" fmla="*/ 3441032 w 8085221"/>
              <a:gd name="connsiteY26" fmla="*/ 2237874 h 15135727"/>
              <a:gd name="connsiteX27" fmla="*/ 3561348 w 8085221"/>
              <a:gd name="connsiteY27" fmla="*/ 2526632 h 15135727"/>
              <a:gd name="connsiteX28" fmla="*/ 3801979 w 8085221"/>
              <a:gd name="connsiteY28" fmla="*/ 2622885 h 15135727"/>
              <a:gd name="connsiteX29" fmla="*/ 3946358 w 8085221"/>
              <a:gd name="connsiteY29" fmla="*/ 2550695 h 15135727"/>
              <a:gd name="connsiteX30" fmla="*/ 4018548 w 8085221"/>
              <a:gd name="connsiteY30" fmla="*/ 2598821 h 15135727"/>
              <a:gd name="connsiteX31" fmla="*/ 4138864 w 8085221"/>
              <a:gd name="connsiteY31" fmla="*/ 2574758 h 15135727"/>
              <a:gd name="connsiteX32" fmla="*/ 4307306 w 8085221"/>
              <a:gd name="connsiteY32" fmla="*/ 2671011 h 15135727"/>
              <a:gd name="connsiteX33" fmla="*/ 4427621 w 8085221"/>
              <a:gd name="connsiteY33" fmla="*/ 2622885 h 15135727"/>
              <a:gd name="connsiteX34" fmla="*/ 4668253 w 8085221"/>
              <a:gd name="connsiteY34" fmla="*/ 2743200 h 15135727"/>
              <a:gd name="connsiteX35" fmla="*/ 4788569 w 8085221"/>
              <a:gd name="connsiteY35" fmla="*/ 2815390 h 15135727"/>
              <a:gd name="connsiteX36" fmla="*/ 4957011 w 8085221"/>
              <a:gd name="connsiteY36" fmla="*/ 2719137 h 15135727"/>
              <a:gd name="connsiteX37" fmla="*/ 4981074 w 8085221"/>
              <a:gd name="connsiteY37" fmla="*/ 2382253 h 15135727"/>
              <a:gd name="connsiteX38" fmla="*/ 4981074 w 8085221"/>
              <a:gd name="connsiteY38" fmla="*/ 2382253 h 15135727"/>
              <a:gd name="connsiteX39" fmla="*/ 4884821 w 8085221"/>
              <a:gd name="connsiteY39" fmla="*/ 2093495 h 15135727"/>
              <a:gd name="connsiteX40" fmla="*/ 4764506 w 8085221"/>
              <a:gd name="connsiteY40" fmla="*/ 1900990 h 15135727"/>
              <a:gd name="connsiteX41" fmla="*/ 4764506 w 8085221"/>
              <a:gd name="connsiteY41" fmla="*/ 1804737 h 15135727"/>
              <a:gd name="connsiteX42" fmla="*/ 4957011 w 8085221"/>
              <a:gd name="connsiteY42" fmla="*/ 1564106 h 15135727"/>
              <a:gd name="connsiteX43" fmla="*/ 5221706 w 8085221"/>
              <a:gd name="connsiteY43" fmla="*/ 1588169 h 15135727"/>
              <a:gd name="connsiteX44" fmla="*/ 5486400 w 8085221"/>
              <a:gd name="connsiteY44" fmla="*/ 1684421 h 15135727"/>
              <a:gd name="connsiteX45" fmla="*/ 5799221 w 8085221"/>
              <a:gd name="connsiteY45" fmla="*/ 1684421 h 15135727"/>
              <a:gd name="connsiteX46" fmla="*/ 5871411 w 8085221"/>
              <a:gd name="connsiteY46" fmla="*/ 1443790 h 15135727"/>
              <a:gd name="connsiteX47" fmla="*/ 6087979 w 8085221"/>
              <a:gd name="connsiteY47" fmla="*/ 1395664 h 15135727"/>
              <a:gd name="connsiteX48" fmla="*/ 6087979 w 8085221"/>
              <a:gd name="connsiteY48" fmla="*/ 1082842 h 15135727"/>
              <a:gd name="connsiteX49" fmla="*/ 6424864 w 8085221"/>
              <a:gd name="connsiteY49" fmla="*/ 1058779 h 15135727"/>
              <a:gd name="connsiteX50" fmla="*/ 6665495 w 8085221"/>
              <a:gd name="connsiteY50" fmla="*/ 721895 h 15135727"/>
              <a:gd name="connsiteX51" fmla="*/ 6761748 w 8085221"/>
              <a:gd name="connsiteY51" fmla="*/ 649706 h 15135727"/>
              <a:gd name="connsiteX52" fmla="*/ 6737685 w 8085221"/>
              <a:gd name="connsiteY52" fmla="*/ 505327 h 15135727"/>
              <a:gd name="connsiteX53" fmla="*/ 6858000 w 8085221"/>
              <a:gd name="connsiteY53" fmla="*/ 360948 h 15135727"/>
              <a:gd name="connsiteX54" fmla="*/ 6761748 w 8085221"/>
              <a:gd name="connsiteY54" fmla="*/ 120316 h 15135727"/>
              <a:gd name="connsiteX55" fmla="*/ 7194885 w 8085221"/>
              <a:gd name="connsiteY55" fmla="*/ 0 h 15135727"/>
              <a:gd name="connsiteX56" fmla="*/ 7267074 w 8085221"/>
              <a:gd name="connsiteY56" fmla="*/ 120316 h 15135727"/>
              <a:gd name="connsiteX57" fmla="*/ 7267074 w 8085221"/>
              <a:gd name="connsiteY57" fmla="*/ 120316 h 15135727"/>
              <a:gd name="connsiteX58" fmla="*/ 7339264 w 8085221"/>
              <a:gd name="connsiteY58" fmla="*/ 360948 h 15135727"/>
              <a:gd name="connsiteX59" fmla="*/ 7628021 w 8085221"/>
              <a:gd name="connsiteY59" fmla="*/ 433137 h 15135727"/>
              <a:gd name="connsiteX60" fmla="*/ 7796464 w 8085221"/>
              <a:gd name="connsiteY60" fmla="*/ 649706 h 15135727"/>
              <a:gd name="connsiteX61" fmla="*/ 8085221 w 8085221"/>
              <a:gd name="connsiteY61" fmla="*/ 914400 h 15135727"/>
              <a:gd name="connsiteX62" fmla="*/ 7988969 w 8085221"/>
              <a:gd name="connsiteY62" fmla="*/ 1203158 h 15135727"/>
              <a:gd name="connsiteX63" fmla="*/ 7844590 w 8085221"/>
              <a:gd name="connsiteY63" fmla="*/ 1058779 h 15135727"/>
              <a:gd name="connsiteX64" fmla="*/ 7483642 w 8085221"/>
              <a:gd name="connsiteY64" fmla="*/ 1371600 h 15135727"/>
              <a:gd name="connsiteX65" fmla="*/ 7267074 w 8085221"/>
              <a:gd name="connsiteY65" fmla="*/ 1395664 h 15135727"/>
              <a:gd name="connsiteX66" fmla="*/ 7243011 w 8085221"/>
              <a:gd name="connsiteY66" fmla="*/ 1588169 h 15135727"/>
              <a:gd name="connsiteX67" fmla="*/ 6978316 w 8085221"/>
              <a:gd name="connsiteY67" fmla="*/ 1732548 h 15135727"/>
              <a:gd name="connsiteX68" fmla="*/ 6737685 w 8085221"/>
              <a:gd name="connsiteY68" fmla="*/ 2093495 h 15135727"/>
              <a:gd name="connsiteX69" fmla="*/ 6737685 w 8085221"/>
              <a:gd name="connsiteY69" fmla="*/ 2382253 h 15135727"/>
              <a:gd name="connsiteX70" fmla="*/ 6665495 w 8085221"/>
              <a:gd name="connsiteY70" fmla="*/ 2430379 h 15135727"/>
              <a:gd name="connsiteX71" fmla="*/ 6906127 w 8085221"/>
              <a:gd name="connsiteY71" fmla="*/ 2646948 h 15135727"/>
              <a:gd name="connsiteX72" fmla="*/ 6906127 w 8085221"/>
              <a:gd name="connsiteY72" fmla="*/ 2983832 h 15135727"/>
              <a:gd name="connsiteX73" fmla="*/ 6906127 w 8085221"/>
              <a:gd name="connsiteY73" fmla="*/ 3104148 h 15135727"/>
              <a:gd name="connsiteX74" fmla="*/ 6833937 w 8085221"/>
              <a:gd name="connsiteY74" fmla="*/ 3368842 h 15135727"/>
              <a:gd name="connsiteX75" fmla="*/ 6906127 w 8085221"/>
              <a:gd name="connsiteY75" fmla="*/ 3489158 h 15135727"/>
              <a:gd name="connsiteX76" fmla="*/ 6641432 w 8085221"/>
              <a:gd name="connsiteY76" fmla="*/ 3705727 h 15135727"/>
              <a:gd name="connsiteX77" fmla="*/ 6737685 w 8085221"/>
              <a:gd name="connsiteY77" fmla="*/ 3729790 h 15135727"/>
              <a:gd name="connsiteX78" fmla="*/ 6545179 w 8085221"/>
              <a:gd name="connsiteY78" fmla="*/ 3826042 h 15135727"/>
              <a:gd name="connsiteX79" fmla="*/ 6328611 w 8085221"/>
              <a:gd name="connsiteY79" fmla="*/ 3753853 h 15135727"/>
              <a:gd name="connsiteX80" fmla="*/ 6184232 w 8085221"/>
              <a:gd name="connsiteY80" fmla="*/ 3850106 h 15135727"/>
              <a:gd name="connsiteX81" fmla="*/ 6184232 w 8085221"/>
              <a:gd name="connsiteY81" fmla="*/ 3946358 h 15135727"/>
              <a:gd name="connsiteX82" fmla="*/ 6136106 w 8085221"/>
              <a:gd name="connsiteY82" fmla="*/ 4235116 h 15135727"/>
              <a:gd name="connsiteX83" fmla="*/ 5919537 w 8085221"/>
              <a:gd name="connsiteY83" fmla="*/ 4403558 h 15135727"/>
              <a:gd name="connsiteX84" fmla="*/ 5775158 w 8085221"/>
              <a:gd name="connsiteY84" fmla="*/ 4451685 h 15135727"/>
              <a:gd name="connsiteX85" fmla="*/ 5630779 w 8085221"/>
              <a:gd name="connsiteY85" fmla="*/ 4547937 h 15135727"/>
              <a:gd name="connsiteX86" fmla="*/ 5510464 w 8085221"/>
              <a:gd name="connsiteY86" fmla="*/ 4620127 h 15135727"/>
              <a:gd name="connsiteX87" fmla="*/ 5510464 w 8085221"/>
              <a:gd name="connsiteY87" fmla="*/ 4812632 h 15135727"/>
              <a:gd name="connsiteX88" fmla="*/ 5317958 w 8085221"/>
              <a:gd name="connsiteY88" fmla="*/ 4981074 h 15135727"/>
              <a:gd name="connsiteX89" fmla="*/ 5005137 w 8085221"/>
              <a:gd name="connsiteY89" fmla="*/ 5149516 h 15135727"/>
              <a:gd name="connsiteX90" fmla="*/ 4692316 w 8085221"/>
              <a:gd name="connsiteY90" fmla="*/ 5149516 h 15135727"/>
              <a:gd name="connsiteX91" fmla="*/ 4523874 w 8085221"/>
              <a:gd name="connsiteY91" fmla="*/ 5366085 h 15135727"/>
              <a:gd name="connsiteX92" fmla="*/ 4211053 w 8085221"/>
              <a:gd name="connsiteY92" fmla="*/ 5414211 h 15135727"/>
              <a:gd name="connsiteX93" fmla="*/ 4114800 w 8085221"/>
              <a:gd name="connsiteY93" fmla="*/ 5390148 h 15135727"/>
              <a:gd name="connsiteX94" fmla="*/ 4018548 w 8085221"/>
              <a:gd name="connsiteY94" fmla="*/ 5630779 h 15135727"/>
              <a:gd name="connsiteX95" fmla="*/ 4090737 w 8085221"/>
              <a:gd name="connsiteY95" fmla="*/ 5871411 h 15135727"/>
              <a:gd name="connsiteX96" fmla="*/ 4090737 w 8085221"/>
              <a:gd name="connsiteY96" fmla="*/ 6184232 h 15135727"/>
              <a:gd name="connsiteX97" fmla="*/ 4186990 w 8085221"/>
              <a:gd name="connsiteY97" fmla="*/ 6472990 h 15135727"/>
              <a:gd name="connsiteX98" fmla="*/ 4042611 w 8085221"/>
              <a:gd name="connsiteY98" fmla="*/ 6352674 h 15135727"/>
              <a:gd name="connsiteX99" fmla="*/ 3946358 w 8085221"/>
              <a:gd name="connsiteY99" fmla="*/ 6376737 h 15135727"/>
              <a:gd name="connsiteX100" fmla="*/ 4114800 w 8085221"/>
              <a:gd name="connsiteY100" fmla="*/ 6641432 h 15135727"/>
              <a:gd name="connsiteX101" fmla="*/ 4451685 w 8085221"/>
              <a:gd name="connsiteY101" fmla="*/ 6737685 h 15135727"/>
              <a:gd name="connsiteX102" fmla="*/ 4620127 w 8085221"/>
              <a:gd name="connsiteY102" fmla="*/ 6978316 h 15135727"/>
              <a:gd name="connsiteX103" fmla="*/ 4740442 w 8085221"/>
              <a:gd name="connsiteY103" fmla="*/ 7170821 h 15135727"/>
              <a:gd name="connsiteX104" fmla="*/ 5077327 w 8085221"/>
              <a:gd name="connsiteY104" fmla="*/ 7387390 h 15135727"/>
              <a:gd name="connsiteX105" fmla="*/ 5125453 w 8085221"/>
              <a:gd name="connsiteY105" fmla="*/ 7603958 h 15135727"/>
              <a:gd name="connsiteX106" fmla="*/ 5197642 w 8085221"/>
              <a:gd name="connsiteY106" fmla="*/ 7796464 h 15135727"/>
              <a:gd name="connsiteX107" fmla="*/ 5486400 w 8085221"/>
              <a:gd name="connsiteY107" fmla="*/ 7964906 h 15135727"/>
              <a:gd name="connsiteX108" fmla="*/ 5486400 w 8085221"/>
              <a:gd name="connsiteY108" fmla="*/ 8349916 h 15135727"/>
              <a:gd name="connsiteX109" fmla="*/ 5678906 w 8085221"/>
              <a:gd name="connsiteY109" fmla="*/ 8614611 h 15135727"/>
              <a:gd name="connsiteX110" fmla="*/ 5919537 w 8085221"/>
              <a:gd name="connsiteY110" fmla="*/ 9071811 h 15135727"/>
              <a:gd name="connsiteX111" fmla="*/ 6160169 w 8085221"/>
              <a:gd name="connsiteY111" fmla="*/ 9336506 h 15135727"/>
              <a:gd name="connsiteX112" fmla="*/ 6280485 w 8085221"/>
              <a:gd name="connsiteY112" fmla="*/ 9601200 h 15135727"/>
              <a:gd name="connsiteX113" fmla="*/ 6400800 w 8085221"/>
              <a:gd name="connsiteY113" fmla="*/ 9793706 h 15135727"/>
              <a:gd name="connsiteX114" fmla="*/ 6569242 w 8085221"/>
              <a:gd name="connsiteY114" fmla="*/ 10058400 h 15135727"/>
              <a:gd name="connsiteX115" fmla="*/ 6713621 w 8085221"/>
              <a:gd name="connsiteY115" fmla="*/ 10106527 h 15135727"/>
              <a:gd name="connsiteX116" fmla="*/ 6545179 w 8085221"/>
              <a:gd name="connsiteY116" fmla="*/ 10202779 h 15135727"/>
              <a:gd name="connsiteX117" fmla="*/ 6569242 w 8085221"/>
              <a:gd name="connsiteY117" fmla="*/ 10443411 h 15135727"/>
              <a:gd name="connsiteX118" fmla="*/ 6593306 w 8085221"/>
              <a:gd name="connsiteY118" fmla="*/ 10708106 h 15135727"/>
              <a:gd name="connsiteX119" fmla="*/ 6761748 w 8085221"/>
              <a:gd name="connsiteY119" fmla="*/ 10924674 h 15135727"/>
              <a:gd name="connsiteX120" fmla="*/ 6641432 w 8085221"/>
              <a:gd name="connsiteY120" fmla="*/ 11093116 h 15135727"/>
              <a:gd name="connsiteX121" fmla="*/ 6713621 w 8085221"/>
              <a:gd name="connsiteY121" fmla="*/ 11261558 h 15135727"/>
              <a:gd name="connsiteX122" fmla="*/ 6737685 w 8085221"/>
              <a:gd name="connsiteY122" fmla="*/ 11526253 h 15135727"/>
              <a:gd name="connsiteX123" fmla="*/ 6617369 w 8085221"/>
              <a:gd name="connsiteY123" fmla="*/ 11839074 h 15135727"/>
              <a:gd name="connsiteX124" fmla="*/ 6617369 w 8085221"/>
              <a:gd name="connsiteY124" fmla="*/ 12031579 h 15135727"/>
              <a:gd name="connsiteX125" fmla="*/ 6641432 w 8085221"/>
              <a:gd name="connsiteY125" fmla="*/ 12127832 h 15135727"/>
              <a:gd name="connsiteX126" fmla="*/ 6761748 w 8085221"/>
              <a:gd name="connsiteY126" fmla="*/ 12031579 h 15135727"/>
              <a:gd name="connsiteX127" fmla="*/ 6761748 w 8085221"/>
              <a:gd name="connsiteY127" fmla="*/ 12296274 h 15135727"/>
              <a:gd name="connsiteX128" fmla="*/ 6689558 w 8085221"/>
              <a:gd name="connsiteY128" fmla="*/ 12512842 h 15135727"/>
              <a:gd name="connsiteX129" fmla="*/ 6785811 w 8085221"/>
              <a:gd name="connsiteY129" fmla="*/ 12777537 h 15135727"/>
              <a:gd name="connsiteX130" fmla="*/ 6569242 w 8085221"/>
              <a:gd name="connsiteY130" fmla="*/ 12873790 h 15135727"/>
              <a:gd name="connsiteX131" fmla="*/ 6545179 w 8085221"/>
              <a:gd name="connsiteY131" fmla="*/ 13090358 h 15135727"/>
              <a:gd name="connsiteX132" fmla="*/ 6448927 w 8085221"/>
              <a:gd name="connsiteY132" fmla="*/ 13355053 h 15135727"/>
              <a:gd name="connsiteX133" fmla="*/ 6256421 w 8085221"/>
              <a:gd name="connsiteY133" fmla="*/ 13571621 h 15135727"/>
              <a:gd name="connsiteX134" fmla="*/ 6087979 w 8085221"/>
              <a:gd name="connsiteY134" fmla="*/ 13667874 h 15135727"/>
              <a:gd name="connsiteX135" fmla="*/ 5943600 w 8085221"/>
              <a:gd name="connsiteY135" fmla="*/ 13716000 h 15135727"/>
              <a:gd name="connsiteX136" fmla="*/ 5702969 w 8085221"/>
              <a:gd name="connsiteY136" fmla="*/ 13667874 h 15135727"/>
              <a:gd name="connsiteX137" fmla="*/ 5582653 w 8085221"/>
              <a:gd name="connsiteY137" fmla="*/ 13691937 h 15135727"/>
              <a:gd name="connsiteX138" fmla="*/ 5727032 w 8085221"/>
              <a:gd name="connsiteY138" fmla="*/ 13836316 h 15135727"/>
              <a:gd name="connsiteX139" fmla="*/ 5582653 w 8085221"/>
              <a:gd name="connsiteY139" fmla="*/ 14052885 h 15135727"/>
              <a:gd name="connsiteX140" fmla="*/ 5462337 w 8085221"/>
              <a:gd name="connsiteY140" fmla="*/ 14149137 h 15135727"/>
              <a:gd name="connsiteX141" fmla="*/ 5342021 w 8085221"/>
              <a:gd name="connsiteY141" fmla="*/ 14004758 h 15135727"/>
              <a:gd name="connsiteX142" fmla="*/ 5245769 w 8085221"/>
              <a:gd name="connsiteY142" fmla="*/ 14004758 h 15135727"/>
              <a:gd name="connsiteX143" fmla="*/ 5245769 w 8085221"/>
              <a:gd name="connsiteY143" fmla="*/ 13956632 h 15135727"/>
              <a:gd name="connsiteX144" fmla="*/ 5101390 w 8085221"/>
              <a:gd name="connsiteY144" fmla="*/ 13956632 h 15135727"/>
              <a:gd name="connsiteX145" fmla="*/ 4981074 w 8085221"/>
              <a:gd name="connsiteY145" fmla="*/ 13860379 h 15135727"/>
              <a:gd name="connsiteX146" fmla="*/ 4740442 w 8085221"/>
              <a:gd name="connsiteY146" fmla="*/ 13908506 h 15135727"/>
              <a:gd name="connsiteX147" fmla="*/ 4475748 w 8085221"/>
              <a:gd name="connsiteY147" fmla="*/ 13956632 h 15135727"/>
              <a:gd name="connsiteX148" fmla="*/ 4379495 w 8085221"/>
              <a:gd name="connsiteY148" fmla="*/ 14028821 h 15135727"/>
              <a:gd name="connsiteX149" fmla="*/ 4403558 w 8085221"/>
              <a:gd name="connsiteY149" fmla="*/ 14197264 h 15135727"/>
              <a:gd name="connsiteX150" fmla="*/ 4572000 w 8085221"/>
              <a:gd name="connsiteY150" fmla="*/ 14149137 h 15135727"/>
              <a:gd name="connsiteX151" fmla="*/ 4523874 w 8085221"/>
              <a:gd name="connsiteY151" fmla="*/ 14558211 h 15135727"/>
              <a:gd name="connsiteX152" fmla="*/ 4403558 w 8085221"/>
              <a:gd name="connsiteY152" fmla="*/ 14437895 h 15135727"/>
              <a:gd name="connsiteX153" fmla="*/ 4403558 w 8085221"/>
              <a:gd name="connsiteY153" fmla="*/ 14437895 h 15135727"/>
              <a:gd name="connsiteX154" fmla="*/ 4283242 w 8085221"/>
              <a:gd name="connsiteY154" fmla="*/ 14245390 h 15135727"/>
              <a:gd name="connsiteX155" fmla="*/ 4235116 w 8085221"/>
              <a:gd name="connsiteY155" fmla="*/ 14341642 h 15135727"/>
              <a:gd name="connsiteX156" fmla="*/ 4162927 w 8085221"/>
              <a:gd name="connsiteY156" fmla="*/ 14389769 h 15135727"/>
              <a:gd name="connsiteX157" fmla="*/ 4162927 w 8085221"/>
              <a:gd name="connsiteY157" fmla="*/ 14389769 h 15135727"/>
              <a:gd name="connsiteX158" fmla="*/ 3922295 w 8085221"/>
              <a:gd name="connsiteY158" fmla="*/ 14245390 h 15135727"/>
              <a:gd name="connsiteX159" fmla="*/ 3801979 w 8085221"/>
              <a:gd name="connsiteY159" fmla="*/ 14293516 h 15135727"/>
              <a:gd name="connsiteX160" fmla="*/ 3681664 w 8085221"/>
              <a:gd name="connsiteY160" fmla="*/ 14389769 h 15135727"/>
              <a:gd name="connsiteX161" fmla="*/ 3657600 w 8085221"/>
              <a:gd name="connsiteY161" fmla="*/ 14654464 h 15135727"/>
              <a:gd name="connsiteX162" fmla="*/ 3513221 w 8085221"/>
              <a:gd name="connsiteY162" fmla="*/ 14726653 h 15135727"/>
              <a:gd name="connsiteX163" fmla="*/ 3513221 w 8085221"/>
              <a:gd name="connsiteY163" fmla="*/ 14871032 h 15135727"/>
              <a:gd name="connsiteX164" fmla="*/ 3633537 w 8085221"/>
              <a:gd name="connsiteY164" fmla="*/ 14967285 h 15135727"/>
              <a:gd name="connsiteX165" fmla="*/ 3609474 w 8085221"/>
              <a:gd name="connsiteY165" fmla="*/ 15087600 h 15135727"/>
              <a:gd name="connsiteX166" fmla="*/ 3441032 w 8085221"/>
              <a:gd name="connsiteY166" fmla="*/ 15039474 h 15135727"/>
              <a:gd name="connsiteX167" fmla="*/ 3272590 w 8085221"/>
              <a:gd name="connsiteY167" fmla="*/ 15063537 h 15135727"/>
              <a:gd name="connsiteX168" fmla="*/ 3248527 w 8085221"/>
              <a:gd name="connsiteY168" fmla="*/ 14895095 h 15135727"/>
              <a:gd name="connsiteX169" fmla="*/ 3128211 w 8085221"/>
              <a:gd name="connsiteY169" fmla="*/ 14919158 h 15135727"/>
              <a:gd name="connsiteX170" fmla="*/ 2959769 w 8085221"/>
              <a:gd name="connsiteY170" fmla="*/ 15135727 h 15135727"/>
              <a:gd name="connsiteX171" fmla="*/ 2935706 w 8085221"/>
              <a:gd name="connsiteY171" fmla="*/ 14895095 h 15135727"/>
              <a:gd name="connsiteX172" fmla="*/ 2791327 w 8085221"/>
              <a:gd name="connsiteY172" fmla="*/ 14943221 h 15135727"/>
              <a:gd name="connsiteX173" fmla="*/ 2671011 w 8085221"/>
              <a:gd name="connsiteY173" fmla="*/ 15039474 h 15135727"/>
              <a:gd name="connsiteX174" fmla="*/ 2430379 w 8085221"/>
              <a:gd name="connsiteY174" fmla="*/ 15087600 h 15135727"/>
              <a:gd name="connsiteX175" fmla="*/ 2237874 w 8085221"/>
              <a:gd name="connsiteY175" fmla="*/ 15039474 h 15135727"/>
              <a:gd name="connsiteX176" fmla="*/ 2622885 w 8085221"/>
              <a:gd name="connsiteY176" fmla="*/ 14846969 h 15135727"/>
              <a:gd name="connsiteX177" fmla="*/ 2887579 w 8085221"/>
              <a:gd name="connsiteY177" fmla="*/ 14774779 h 15135727"/>
              <a:gd name="connsiteX178" fmla="*/ 2839453 w 8085221"/>
              <a:gd name="connsiteY178" fmla="*/ 14582274 h 15135727"/>
              <a:gd name="connsiteX179" fmla="*/ 2935706 w 8085221"/>
              <a:gd name="connsiteY179" fmla="*/ 14510085 h 15135727"/>
              <a:gd name="connsiteX180" fmla="*/ 2935706 w 8085221"/>
              <a:gd name="connsiteY180" fmla="*/ 14510085 h 15135727"/>
              <a:gd name="connsiteX181" fmla="*/ 3080085 w 8085221"/>
              <a:gd name="connsiteY181" fmla="*/ 14413832 h 15135727"/>
              <a:gd name="connsiteX182" fmla="*/ 3152274 w 8085221"/>
              <a:gd name="connsiteY182" fmla="*/ 14341642 h 15135727"/>
              <a:gd name="connsiteX183" fmla="*/ 3080085 w 8085221"/>
              <a:gd name="connsiteY183" fmla="*/ 14269453 h 15135727"/>
              <a:gd name="connsiteX184" fmla="*/ 3152274 w 8085221"/>
              <a:gd name="connsiteY184" fmla="*/ 14197264 h 15135727"/>
              <a:gd name="connsiteX185" fmla="*/ 3152274 w 8085221"/>
              <a:gd name="connsiteY185" fmla="*/ 14052885 h 15135727"/>
              <a:gd name="connsiteX186" fmla="*/ 3080085 w 8085221"/>
              <a:gd name="connsiteY186" fmla="*/ 13980695 h 15135727"/>
              <a:gd name="connsiteX187" fmla="*/ 3056021 w 8085221"/>
              <a:gd name="connsiteY187" fmla="*/ 14076948 h 15135727"/>
              <a:gd name="connsiteX188" fmla="*/ 2935706 w 8085221"/>
              <a:gd name="connsiteY188" fmla="*/ 14076948 h 15135727"/>
              <a:gd name="connsiteX189" fmla="*/ 2863516 w 8085221"/>
              <a:gd name="connsiteY189" fmla="*/ 14125074 h 15135727"/>
              <a:gd name="connsiteX190" fmla="*/ 2719137 w 8085221"/>
              <a:gd name="connsiteY190" fmla="*/ 14197264 h 15135727"/>
              <a:gd name="connsiteX191" fmla="*/ 2646948 w 8085221"/>
              <a:gd name="connsiteY191" fmla="*/ 14197264 h 15135727"/>
              <a:gd name="connsiteX192" fmla="*/ 2598821 w 8085221"/>
              <a:gd name="connsiteY192" fmla="*/ 14125074 h 15135727"/>
              <a:gd name="connsiteX193" fmla="*/ 2430379 w 8085221"/>
              <a:gd name="connsiteY193" fmla="*/ 13836316 h 15135727"/>
              <a:gd name="connsiteX194" fmla="*/ 2646948 w 8085221"/>
              <a:gd name="connsiteY194" fmla="*/ 13812253 h 15135727"/>
              <a:gd name="connsiteX195" fmla="*/ 2502569 w 8085221"/>
              <a:gd name="connsiteY195" fmla="*/ 13475369 h 15135727"/>
              <a:gd name="connsiteX196" fmla="*/ 2550695 w 8085221"/>
              <a:gd name="connsiteY196" fmla="*/ 13186611 h 15135727"/>
              <a:gd name="connsiteX197" fmla="*/ 2719137 w 8085221"/>
              <a:gd name="connsiteY197" fmla="*/ 13042232 h 15135727"/>
              <a:gd name="connsiteX198" fmla="*/ 2791327 w 8085221"/>
              <a:gd name="connsiteY198" fmla="*/ 12945979 h 15135727"/>
              <a:gd name="connsiteX199" fmla="*/ 3031958 w 8085221"/>
              <a:gd name="connsiteY199" fmla="*/ 13090358 h 15135727"/>
              <a:gd name="connsiteX200" fmla="*/ 3056021 w 8085221"/>
              <a:gd name="connsiteY200" fmla="*/ 12753474 h 15135727"/>
              <a:gd name="connsiteX201" fmla="*/ 2887579 w 8085221"/>
              <a:gd name="connsiteY201" fmla="*/ 12777537 h 15135727"/>
              <a:gd name="connsiteX202" fmla="*/ 2815390 w 8085221"/>
              <a:gd name="connsiteY202" fmla="*/ 12777537 h 15135727"/>
              <a:gd name="connsiteX203" fmla="*/ 3176337 w 8085221"/>
              <a:gd name="connsiteY203" fmla="*/ 12368464 h 15135727"/>
              <a:gd name="connsiteX204" fmla="*/ 3104148 w 8085221"/>
              <a:gd name="connsiteY204" fmla="*/ 12320337 h 15135727"/>
              <a:gd name="connsiteX205" fmla="*/ 3104148 w 8085221"/>
              <a:gd name="connsiteY205" fmla="*/ 12320337 h 15135727"/>
              <a:gd name="connsiteX206" fmla="*/ 3007895 w 8085221"/>
              <a:gd name="connsiteY206" fmla="*/ 12079706 h 15135727"/>
              <a:gd name="connsiteX207" fmla="*/ 2911642 w 8085221"/>
              <a:gd name="connsiteY207" fmla="*/ 11935327 h 15135727"/>
              <a:gd name="connsiteX208" fmla="*/ 2863516 w 8085221"/>
              <a:gd name="connsiteY208" fmla="*/ 11694695 h 15135727"/>
              <a:gd name="connsiteX209" fmla="*/ 2911642 w 8085221"/>
              <a:gd name="connsiteY209" fmla="*/ 11454064 h 15135727"/>
              <a:gd name="connsiteX210" fmla="*/ 3056021 w 8085221"/>
              <a:gd name="connsiteY210" fmla="*/ 11454064 h 15135727"/>
              <a:gd name="connsiteX211" fmla="*/ 2983832 w 8085221"/>
              <a:gd name="connsiteY211" fmla="*/ 11381874 h 15135727"/>
              <a:gd name="connsiteX212" fmla="*/ 3031958 w 8085221"/>
              <a:gd name="connsiteY212" fmla="*/ 11285621 h 15135727"/>
              <a:gd name="connsiteX213" fmla="*/ 3007895 w 8085221"/>
              <a:gd name="connsiteY213" fmla="*/ 11189369 h 15135727"/>
              <a:gd name="connsiteX214" fmla="*/ 2887579 w 8085221"/>
              <a:gd name="connsiteY214" fmla="*/ 11141242 h 15135727"/>
              <a:gd name="connsiteX215" fmla="*/ 2887579 w 8085221"/>
              <a:gd name="connsiteY215" fmla="*/ 10972800 h 15135727"/>
              <a:gd name="connsiteX216" fmla="*/ 2887579 w 8085221"/>
              <a:gd name="connsiteY216" fmla="*/ 10924674 h 15135727"/>
              <a:gd name="connsiteX217" fmla="*/ 2767264 w 8085221"/>
              <a:gd name="connsiteY217" fmla="*/ 11020927 h 15135727"/>
              <a:gd name="connsiteX218" fmla="*/ 2743200 w 8085221"/>
              <a:gd name="connsiteY218" fmla="*/ 10924674 h 15135727"/>
              <a:gd name="connsiteX219" fmla="*/ 2550695 w 8085221"/>
              <a:gd name="connsiteY219" fmla="*/ 11020927 h 15135727"/>
              <a:gd name="connsiteX220" fmla="*/ 2526632 w 8085221"/>
              <a:gd name="connsiteY220" fmla="*/ 11117179 h 15135727"/>
              <a:gd name="connsiteX221" fmla="*/ 2334127 w 8085221"/>
              <a:gd name="connsiteY221" fmla="*/ 10996864 h 15135727"/>
              <a:gd name="connsiteX222" fmla="*/ 2358190 w 8085221"/>
              <a:gd name="connsiteY222" fmla="*/ 10732169 h 15135727"/>
              <a:gd name="connsiteX223" fmla="*/ 2334127 w 8085221"/>
              <a:gd name="connsiteY223" fmla="*/ 10587790 h 15135727"/>
              <a:gd name="connsiteX224" fmla="*/ 2406316 w 8085221"/>
              <a:gd name="connsiteY224" fmla="*/ 10491537 h 15135727"/>
              <a:gd name="connsiteX225" fmla="*/ 2598821 w 8085221"/>
              <a:gd name="connsiteY225" fmla="*/ 10684042 h 15135727"/>
              <a:gd name="connsiteX226" fmla="*/ 2767264 w 8085221"/>
              <a:gd name="connsiteY226" fmla="*/ 10684042 h 15135727"/>
              <a:gd name="connsiteX227" fmla="*/ 2646948 w 8085221"/>
              <a:gd name="connsiteY227" fmla="*/ 10515600 h 15135727"/>
              <a:gd name="connsiteX228" fmla="*/ 2815390 w 8085221"/>
              <a:gd name="connsiteY228" fmla="*/ 10395285 h 15135727"/>
              <a:gd name="connsiteX229" fmla="*/ 3080085 w 8085221"/>
              <a:gd name="connsiteY229" fmla="*/ 10419348 h 15135727"/>
              <a:gd name="connsiteX230" fmla="*/ 3248527 w 8085221"/>
              <a:gd name="connsiteY230" fmla="*/ 10539664 h 15135727"/>
              <a:gd name="connsiteX231" fmla="*/ 3320716 w 8085221"/>
              <a:gd name="connsiteY231" fmla="*/ 10659979 h 15135727"/>
              <a:gd name="connsiteX232" fmla="*/ 3465095 w 8085221"/>
              <a:gd name="connsiteY232" fmla="*/ 10659979 h 15135727"/>
              <a:gd name="connsiteX233" fmla="*/ 3441032 w 8085221"/>
              <a:gd name="connsiteY233" fmla="*/ 10491537 h 15135727"/>
              <a:gd name="connsiteX234" fmla="*/ 3392906 w 8085221"/>
              <a:gd name="connsiteY234" fmla="*/ 10250906 h 15135727"/>
              <a:gd name="connsiteX235" fmla="*/ 3152274 w 8085221"/>
              <a:gd name="connsiteY235" fmla="*/ 10250906 h 15135727"/>
              <a:gd name="connsiteX236" fmla="*/ 3176337 w 8085221"/>
              <a:gd name="connsiteY236" fmla="*/ 10178716 h 15135727"/>
              <a:gd name="connsiteX237" fmla="*/ 3104148 w 8085221"/>
              <a:gd name="connsiteY237" fmla="*/ 10154653 h 15135727"/>
              <a:gd name="connsiteX238" fmla="*/ 3007895 w 8085221"/>
              <a:gd name="connsiteY238" fmla="*/ 9962148 h 15135727"/>
              <a:gd name="connsiteX239" fmla="*/ 3176337 w 8085221"/>
              <a:gd name="connsiteY239" fmla="*/ 9889958 h 15135727"/>
              <a:gd name="connsiteX240" fmla="*/ 2959769 w 8085221"/>
              <a:gd name="connsiteY240" fmla="*/ 9504948 h 15135727"/>
              <a:gd name="connsiteX241" fmla="*/ 2791327 w 8085221"/>
              <a:gd name="connsiteY241" fmla="*/ 9456821 h 15135727"/>
              <a:gd name="connsiteX242" fmla="*/ 2574758 w 8085221"/>
              <a:gd name="connsiteY242" fmla="*/ 9336506 h 15135727"/>
              <a:gd name="connsiteX243" fmla="*/ 2550695 w 8085221"/>
              <a:gd name="connsiteY243" fmla="*/ 9071811 h 15135727"/>
              <a:gd name="connsiteX244" fmla="*/ 2695074 w 8085221"/>
              <a:gd name="connsiteY244" fmla="*/ 8999621 h 15135727"/>
              <a:gd name="connsiteX245" fmla="*/ 2622885 w 8085221"/>
              <a:gd name="connsiteY245" fmla="*/ 8975558 h 15135727"/>
              <a:gd name="connsiteX246" fmla="*/ 2430379 w 8085221"/>
              <a:gd name="connsiteY246" fmla="*/ 8999621 h 15135727"/>
              <a:gd name="connsiteX247" fmla="*/ 2261937 w 8085221"/>
              <a:gd name="connsiteY247" fmla="*/ 9168064 h 15135727"/>
              <a:gd name="connsiteX248" fmla="*/ 2237874 w 8085221"/>
              <a:gd name="connsiteY248" fmla="*/ 8999621 h 15135727"/>
              <a:gd name="connsiteX249" fmla="*/ 2117558 w 8085221"/>
              <a:gd name="connsiteY249" fmla="*/ 8975558 h 15135727"/>
              <a:gd name="connsiteX250" fmla="*/ 2045369 w 8085221"/>
              <a:gd name="connsiteY250" fmla="*/ 8783053 h 15135727"/>
              <a:gd name="connsiteX251" fmla="*/ 1852864 w 8085221"/>
              <a:gd name="connsiteY251" fmla="*/ 8758990 h 15135727"/>
              <a:gd name="connsiteX252" fmla="*/ 1636295 w 8085221"/>
              <a:gd name="connsiteY252" fmla="*/ 8927432 h 15135727"/>
              <a:gd name="connsiteX253" fmla="*/ 1588169 w 8085221"/>
              <a:gd name="connsiteY253" fmla="*/ 9023685 h 15135727"/>
              <a:gd name="connsiteX254" fmla="*/ 1515979 w 8085221"/>
              <a:gd name="connsiteY254" fmla="*/ 8879306 h 15135727"/>
              <a:gd name="connsiteX255" fmla="*/ 1347537 w 8085221"/>
              <a:gd name="connsiteY255" fmla="*/ 8879306 h 15135727"/>
              <a:gd name="connsiteX256" fmla="*/ 1347537 w 8085221"/>
              <a:gd name="connsiteY256" fmla="*/ 8710864 h 15135727"/>
              <a:gd name="connsiteX257" fmla="*/ 1106906 w 8085221"/>
              <a:gd name="connsiteY257" fmla="*/ 8783053 h 15135727"/>
              <a:gd name="connsiteX258" fmla="*/ 890337 w 8085221"/>
              <a:gd name="connsiteY258" fmla="*/ 8686800 h 15135727"/>
              <a:gd name="connsiteX259" fmla="*/ 649706 w 8085221"/>
              <a:gd name="connsiteY259" fmla="*/ 8662737 h 15135727"/>
              <a:gd name="connsiteX260" fmla="*/ 385011 w 8085221"/>
              <a:gd name="connsiteY260" fmla="*/ 8566485 h 15135727"/>
              <a:gd name="connsiteX261" fmla="*/ 577516 w 8085221"/>
              <a:gd name="connsiteY261" fmla="*/ 8373979 h 15135727"/>
              <a:gd name="connsiteX262" fmla="*/ 794085 w 8085221"/>
              <a:gd name="connsiteY262" fmla="*/ 8301790 h 15135727"/>
              <a:gd name="connsiteX263" fmla="*/ 745958 w 8085221"/>
              <a:gd name="connsiteY263" fmla="*/ 8133348 h 15135727"/>
              <a:gd name="connsiteX264" fmla="*/ 818148 w 8085221"/>
              <a:gd name="connsiteY264" fmla="*/ 7820527 h 15135727"/>
              <a:gd name="connsiteX265" fmla="*/ 697832 w 8085221"/>
              <a:gd name="connsiteY265" fmla="*/ 7820527 h 15135727"/>
              <a:gd name="connsiteX266" fmla="*/ 625642 w 8085221"/>
              <a:gd name="connsiteY266" fmla="*/ 7916779 h 15135727"/>
              <a:gd name="connsiteX267" fmla="*/ 457200 w 8085221"/>
              <a:gd name="connsiteY267" fmla="*/ 7820527 h 15135727"/>
              <a:gd name="connsiteX268" fmla="*/ 529390 w 8085221"/>
              <a:gd name="connsiteY268" fmla="*/ 7700211 h 15135727"/>
              <a:gd name="connsiteX269" fmla="*/ 938464 w 8085221"/>
              <a:gd name="connsiteY269" fmla="*/ 7676148 h 15135727"/>
              <a:gd name="connsiteX270" fmla="*/ 1058779 w 8085221"/>
              <a:gd name="connsiteY270" fmla="*/ 7459579 h 15135727"/>
              <a:gd name="connsiteX271" fmla="*/ 1203158 w 8085221"/>
              <a:gd name="connsiteY271" fmla="*/ 7603958 h 15135727"/>
              <a:gd name="connsiteX272" fmla="*/ 1299411 w 8085221"/>
              <a:gd name="connsiteY272" fmla="*/ 7555832 h 15135727"/>
              <a:gd name="connsiteX273" fmla="*/ 1443790 w 8085221"/>
              <a:gd name="connsiteY273" fmla="*/ 7507706 h 15135727"/>
              <a:gd name="connsiteX274" fmla="*/ 1684421 w 8085221"/>
              <a:gd name="connsiteY274" fmla="*/ 7603958 h 15135727"/>
              <a:gd name="connsiteX275" fmla="*/ 1684421 w 8085221"/>
              <a:gd name="connsiteY275" fmla="*/ 7603958 h 15135727"/>
              <a:gd name="connsiteX276" fmla="*/ 1540042 w 8085221"/>
              <a:gd name="connsiteY276" fmla="*/ 7363327 h 15135727"/>
              <a:gd name="connsiteX277" fmla="*/ 1299411 w 8085221"/>
              <a:gd name="connsiteY277" fmla="*/ 7315200 h 15135727"/>
              <a:gd name="connsiteX278" fmla="*/ 1130969 w 8085221"/>
              <a:gd name="connsiteY278" fmla="*/ 7339264 h 15135727"/>
              <a:gd name="connsiteX279" fmla="*/ 1034716 w 8085221"/>
              <a:gd name="connsiteY279" fmla="*/ 7315200 h 15135727"/>
              <a:gd name="connsiteX280" fmla="*/ 1155032 w 8085221"/>
              <a:gd name="connsiteY280" fmla="*/ 7050506 h 15135727"/>
              <a:gd name="connsiteX281" fmla="*/ 1155032 w 8085221"/>
              <a:gd name="connsiteY281" fmla="*/ 6930190 h 15135727"/>
              <a:gd name="connsiteX282" fmla="*/ 1155032 w 8085221"/>
              <a:gd name="connsiteY282" fmla="*/ 6761748 h 15135727"/>
              <a:gd name="connsiteX283" fmla="*/ 1203158 w 8085221"/>
              <a:gd name="connsiteY283" fmla="*/ 6617369 h 15135727"/>
              <a:gd name="connsiteX284" fmla="*/ 1371600 w 8085221"/>
              <a:gd name="connsiteY284" fmla="*/ 6472990 h 15135727"/>
              <a:gd name="connsiteX285" fmla="*/ 1443790 w 8085221"/>
              <a:gd name="connsiteY285" fmla="*/ 6328611 h 15135727"/>
              <a:gd name="connsiteX286" fmla="*/ 1419727 w 8085221"/>
              <a:gd name="connsiteY286" fmla="*/ 6208295 h 15135727"/>
              <a:gd name="connsiteX287" fmla="*/ 1275348 w 8085221"/>
              <a:gd name="connsiteY287" fmla="*/ 6304548 h 15135727"/>
              <a:gd name="connsiteX288" fmla="*/ 1323474 w 8085221"/>
              <a:gd name="connsiteY288" fmla="*/ 6015790 h 15135727"/>
              <a:gd name="connsiteX289" fmla="*/ 1540042 w 8085221"/>
              <a:gd name="connsiteY289" fmla="*/ 5871411 h 15135727"/>
              <a:gd name="connsiteX290" fmla="*/ 1540042 w 8085221"/>
              <a:gd name="connsiteY290" fmla="*/ 5751095 h 15135727"/>
              <a:gd name="connsiteX291" fmla="*/ 1395664 w 8085221"/>
              <a:gd name="connsiteY291" fmla="*/ 5799221 h 15135727"/>
              <a:gd name="connsiteX292" fmla="*/ 1179095 w 8085221"/>
              <a:gd name="connsiteY292" fmla="*/ 5799221 h 15135727"/>
              <a:gd name="connsiteX293" fmla="*/ 890337 w 8085221"/>
              <a:gd name="connsiteY293" fmla="*/ 5775158 h 15135727"/>
              <a:gd name="connsiteX294" fmla="*/ 697832 w 8085221"/>
              <a:gd name="connsiteY294" fmla="*/ 5606716 h 15135727"/>
              <a:gd name="connsiteX295" fmla="*/ 577516 w 8085221"/>
              <a:gd name="connsiteY295" fmla="*/ 5582653 h 15135727"/>
              <a:gd name="connsiteX296" fmla="*/ 697832 w 8085221"/>
              <a:gd name="connsiteY296" fmla="*/ 5775158 h 15135727"/>
              <a:gd name="connsiteX297" fmla="*/ 409074 w 8085221"/>
              <a:gd name="connsiteY297" fmla="*/ 5799221 h 15135727"/>
              <a:gd name="connsiteX298" fmla="*/ 168442 w 8085221"/>
              <a:gd name="connsiteY298" fmla="*/ 5702969 h 15135727"/>
              <a:gd name="connsiteX299" fmla="*/ 264695 w 8085221"/>
              <a:gd name="connsiteY299" fmla="*/ 5558590 h 15135727"/>
              <a:gd name="connsiteX300" fmla="*/ 144379 w 8085221"/>
              <a:gd name="connsiteY300" fmla="*/ 5510464 h 15135727"/>
              <a:gd name="connsiteX301" fmla="*/ 0 w 8085221"/>
              <a:gd name="connsiteY301" fmla="*/ 5462337 h 15135727"/>
              <a:gd name="connsiteX302" fmla="*/ 96253 w 8085221"/>
              <a:gd name="connsiteY302" fmla="*/ 5245769 h 15135727"/>
              <a:gd name="connsiteX0" fmla="*/ 96253 w 8085221"/>
              <a:gd name="connsiteY0" fmla="*/ 5245769 h 15135727"/>
              <a:gd name="connsiteX1" fmla="*/ 144379 w 8085221"/>
              <a:gd name="connsiteY1" fmla="*/ 4981074 h 15135727"/>
              <a:gd name="connsiteX2" fmla="*/ 178719 w 8085221"/>
              <a:gd name="connsiteY2" fmla="*/ 4834941 h 15135727"/>
              <a:gd name="connsiteX3" fmla="*/ 334378 w 8085221"/>
              <a:gd name="connsiteY3" fmla="*/ 4696828 h 15135727"/>
              <a:gd name="connsiteX4" fmla="*/ 553453 w 8085221"/>
              <a:gd name="connsiteY4" fmla="*/ 4692316 h 15135727"/>
              <a:gd name="connsiteX5" fmla="*/ 649706 w 8085221"/>
              <a:gd name="connsiteY5" fmla="*/ 4427621 h 15135727"/>
              <a:gd name="connsiteX6" fmla="*/ 805866 w 8085221"/>
              <a:gd name="connsiteY6" fmla="*/ 4425366 h 15135727"/>
              <a:gd name="connsiteX7" fmla="*/ 867026 w 8085221"/>
              <a:gd name="connsiteY7" fmla="*/ 4311817 h 15135727"/>
              <a:gd name="connsiteX8" fmla="*/ 1077328 w 8085221"/>
              <a:gd name="connsiteY8" fmla="*/ 4253916 h 15135727"/>
              <a:gd name="connsiteX9" fmla="*/ 1120191 w 8085221"/>
              <a:gd name="connsiteY9" fmla="*/ 4206291 h 15135727"/>
              <a:gd name="connsiteX10" fmla="*/ 1263066 w 8085221"/>
              <a:gd name="connsiteY10" fmla="*/ 4182478 h 15135727"/>
              <a:gd name="connsiteX11" fmla="*/ 1362326 w 8085221"/>
              <a:gd name="connsiteY11" fmla="*/ 4081965 h 15135727"/>
              <a:gd name="connsiteX12" fmla="*/ 1472616 w 8085221"/>
              <a:gd name="connsiteY12" fmla="*/ 4025316 h 15135727"/>
              <a:gd name="connsiteX13" fmla="*/ 1559344 w 8085221"/>
              <a:gd name="connsiteY13" fmla="*/ 4013535 h 15135727"/>
              <a:gd name="connsiteX14" fmla="*/ 1708485 w 8085221"/>
              <a:gd name="connsiteY14" fmla="*/ 3826042 h 15135727"/>
              <a:gd name="connsiteX15" fmla="*/ 1820278 w 8085221"/>
              <a:gd name="connsiteY15" fmla="*/ 3858628 h 15135727"/>
              <a:gd name="connsiteX16" fmla="*/ 1910766 w 8085221"/>
              <a:gd name="connsiteY16" fmla="*/ 3735053 h 15135727"/>
              <a:gd name="connsiteX17" fmla="*/ 2006016 w 8085221"/>
              <a:gd name="connsiteY17" fmla="*/ 3615741 h 15135727"/>
              <a:gd name="connsiteX18" fmla="*/ 2091741 w 8085221"/>
              <a:gd name="connsiteY18" fmla="*/ 3649078 h 15135727"/>
              <a:gd name="connsiteX19" fmla="*/ 2141621 w 8085221"/>
              <a:gd name="connsiteY19" fmla="*/ 3585411 h 15135727"/>
              <a:gd name="connsiteX20" fmla="*/ 2117808 w 8085221"/>
              <a:gd name="connsiteY20" fmla="*/ 3518736 h 15135727"/>
              <a:gd name="connsiteX21" fmla="*/ 2182228 w 8085221"/>
              <a:gd name="connsiteY21" fmla="*/ 3420478 h 15135727"/>
              <a:gd name="connsiteX22" fmla="*/ 2286000 w 8085221"/>
              <a:gd name="connsiteY22" fmla="*/ 3489158 h 15135727"/>
              <a:gd name="connsiteX23" fmla="*/ 2310064 w 8085221"/>
              <a:gd name="connsiteY23" fmla="*/ 3007895 h 15135727"/>
              <a:gd name="connsiteX24" fmla="*/ 2695074 w 8085221"/>
              <a:gd name="connsiteY24" fmla="*/ 2911642 h 15135727"/>
              <a:gd name="connsiteX25" fmla="*/ 2839453 w 8085221"/>
              <a:gd name="connsiteY25" fmla="*/ 2526632 h 15135727"/>
              <a:gd name="connsiteX26" fmla="*/ 3200400 w 8085221"/>
              <a:gd name="connsiteY26" fmla="*/ 2358190 h 15135727"/>
              <a:gd name="connsiteX27" fmla="*/ 3441032 w 8085221"/>
              <a:gd name="connsiteY27" fmla="*/ 2237874 h 15135727"/>
              <a:gd name="connsiteX28" fmla="*/ 3561348 w 8085221"/>
              <a:gd name="connsiteY28" fmla="*/ 2526632 h 15135727"/>
              <a:gd name="connsiteX29" fmla="*/ 3801979 w 8085221"/>
              <a:gd name="connsiteY29" fmla="*/ 2622885 h 15135727"/>
              <a:gd name="connsiteX30" fmla="*/ 3946358 w 8085221"/>
              <a:gd name="connsiteY30" fmla="*/ 2550695 h 15135727"/>
              <a:gd name="connsiteX31" fmla="*/ 4018548 w 8085221"/>
              <a:gd name="connsiteY31" fmla="*/ 2598821 h 15135727"/>
              <a:gd name="connsiteX32" fmla="*/ 4138864 w 8085221"/>
              <a:gd name="connsiteY32" fmla="*/ 2574758 h 15135727"/>
              <a:gd name="connsiteX33" fmla="*/ 4307306 w 8085221"/>
              <a:gd name="connsiteY33" fmla="*/ 2671011 h 15135727"/>
              <a:gd name="connsiteX34" fmla="*/ 4427621 w 8085221"/>
              <a:gd name="connsiteY34" fmla="*/ 2622885 h 15135727"/>
              <a:gd name="connsiteX35" fmla="*/ 4668253 w 8085221"/>
              <a:gd name="connsiteY35" fmla="*/ 2743200 h 15135727"/>
              <a:gd name="connsiteX36" fmla="*/ 4788569 w 8085221"/>
              <a:gd name="connsiteY36" fmla="*/ 2815390 h 15135727"/>
              <a:gd name="connsiteX37" fmla="*/ 4957011 w 8085221"/>
              <a:gd name="connsiteY37" fmla="*/ 2719137 h 15135727"/>
              <a:gd name="connsiteX38" fmla="*/ 4981074 w 8085221"/>
              <a:gd name="connsiteY38" fmla="*/ 2382253 h 15135727"/>
              <a:gd name="connsiteX39" fmla="*/ 4981074 w 8085221"/>
              <a:gd name="connsiteY39" fmla="*/ 2382253 h 15135727"/>
              <a:gd name="connsiteX40" fmla="*/ 4884821 w 8085221"/>
              <a:gd name="connsiteY40" fmla="*/ 2093495 h 15135727"/>
              <a:gd name="connsiteX41" fmla="*/ 4764506 w 8085221"/>
              <a:gd name="connsiteY41" fmla="*/ 1900990 h 15135727"/>
              <a:gd name="connsiteX42" fmla="*/ 4764506 w 8085221"/>
              <a:gd name="connsiteY42" fmla="*/ 1804737 h 15135727"/>
              <a:gd name="connsiteX43" fmla="*/ 4957011 w 8085221"/>
              <a:gd name="connsiteY43" fmla="*/ 1564106 h 15135727"/>
              <a:gd name="connsiteX44" fmla="*/ 5221706 w 8085221"/>
              <a:gd name="connsiteY44" fmla="*/ 1588169 h 15135727"/>
              <a:gd name="connsiteX45" fmla="*/ 5486400 w 8085221"/>
              <a:gd name="connsiteY45" fmla="*/ 1684421 h 15135727"/>
              <a:gd name="connsiteX46" fmla="*/ 5799221 w 8085221"/>
              <a:gd name="connsiteY46" fmla="*/ 1684421 h 15135727"/>
              <a:gd name="connsiteX47" fmla="*/ 5871411 w 8085221"/>
              <a:gd name="connsiteY47" fmla="*/ 1443790 h 15135727"/>
              <a:gd name="connsiteX48" fmla="*/ 6087979 w 8085221"/>
              <a:gd name="connsiteY48" fmla="*/ 1395664 h 15135727"/>
              <a:gd name="connsiteX49" fmla="*/ 6087979 w 8085221"/>
              <a:gd name="connsiteY49" fmla="*/ 1082842 h 15135727"/>
              <a:gd name="connsiteX50" fmla="*/ 6424864 w 8085221"/>
              <a:gd name="connsiteY50" fmla="*/ 1058779 h 15135727"/>
              <a:gd name="connsiteX51" fmla="*/ 6665495 w 8085221"/>
              <a:gd name="connsiteY51" fmla="*/ 721895 h 15135727"/>
              <a:gd name="connsiteX52" fmla="*/ 6761748 w 8085221"/>
              <a:gd name="connsiteY52" fmla="*/ 649706 h 15135727"/>
              <a:gd name="connsiteX53" fmla="*/ 6737685 w 8085221"/>
              <a:gd name="connsiteY53" fmla="*/ 505327 h 15135727"/>
              <a:gd name="connsiteX54" fmla="*/ 6858000 w 8085221"/>
              <a:gd name="connsiteY54" fmla="*/ 360948 h 15135727"/>
              <a:gd name="connsiteX55" fmla="*/ 6761748 w 8085221"/>
              <a:gd name="connsiteY55" fmla="*/ 120316 h 15135727"/>
              <a:gd name="connsiteX56" fmla="*/ 7194885 w 8085221"/>
              <a:gd name="connsiteY56" fmla="*/ 0 h 15135727"/>
              <a:gd name="connsiteX57" fmla="*/ 7267074 w 8085221"/>
              <a:gd name="connsiteY57" fmla="*/ 120316 h 15135727"/>
              <a:gd name="connsiteX58" fmla="*/ 7267074 w 8085221"/>
              <a:gd name="connsiteY58" fmla="*/ 120316 h 15135727"/>
              <a:gd name="connsiteX59" fmla="*/ 7339264 w 8085221"/>
              <a:gd name="connsiteY59" fmla="*/ 360948 h 15135727"/>
              <a:gd name="connsiteX60" fmla="*/ 7628021 w 8085221"/>
              <a:gd name="connsiteY60" fmla="*/ 433137 h 15135727"/>
              <a:gd name="connsiteX61" fmla="*/ 7796464 w 8085221"/>
              <a:gd name="connsiteY61" fmla="*/ 649706 h 15135727"/>
              <a:gd name="connsiteX62" fmla="*/ 8085221 w 8085221"/>
              <a:gd name="connsiteY62" fmla="*/ 914400 h 15135727"/>
              <a:gd name="connsiteX63" fmla="*/ 7988969 w 8085221"/>
              <a:gd name="connsiteY63" fmla="*/ 1203158 h 15135727"/>
              <a:gd name="connsiteX64" fmla="*/ 7844590 w 8085221"/>
              <a:gd name="connsiteY64" fmla="*/ 1058779 h 15135727"/>
              <a:gd name="connsiteX65" fmla="*/ 7483642 w 8085221"/>
              <a:gd name="connsiteY65" fmla="*/ 1371600 h 15135727"/>
              <a:gd name="connsiteX66" fmla="*/ 7267074 w 8085221"/>
              <a:gd name="connsiteY66" fmla="*/ 1395664 h 15135727"/>
              <a:gd name="connsiteX67" fmla="*/ 7243011 w 8085221"/>
              <a:gd name="connsiteY67" fmla="*/ 1588169 h 15135727"/>
              <a:gd name="connsiteX68" fmla="*/ 6978316 w 8085221"/>
              <a:gd name="connsiteY68" fmla="*/ 1732548 h 15135727"/>
              <a:gd name="connsiteX69" fmla="*/ 6737685 w 8085221"/>
              <a:gd name="connsiteY69" fmla="*/ 2093495 h 15135727"/>
              <a:gd name="connsiteX70" fmla="*/ 6737685 w 8085221"/>
              <a:gd name="connsiteY70" fmla="*/ 2382253 h 15135727"/>
              <a:gd name="connsiteX71" fmla="*/ 6665495 w 8085221"/>
              <a:gd name="connsiteY71" fmla="*/ 2430379 h 15135727"/>
              <a:gd name="connsiteX72" fmla="*/ 6906127 w 8085221"/>
              <a:gd name="connsiteY72" fmla="*/ 2646948 h 15135727"/>
              <a:gd name="connsiteX73" fmla="*/ 6906127 w 8085221"/>
              <a:gd name="connsiteY73" fmla="*/ 2983832 h 15135727"/>
              <a:gd name="connsiteX74" fmla="*/ 6906127 w 8085221"/>
              <a:gd name="connsiteY74" fmla="*/ 3104148 h 15135727"/>
              <a:gd name="connsiteX75" fmla="*/ 6833937 w 8085221"/>
              <a:gd name="connsiteY75" fmla="*/ 3368842 h 15135727"/>
              <a:gd name="connsiteX76" fmla="*/ 6906127 w 8085221"/>
              <a:gd name="connsiteY76" fmla="*/ 3489158 h 15135727"/>
              <a:gd name="connsiteX77" fmla="*/ 6641432 w 8085221"/>
              <a:gd name="connsiteY77" fmla="*/ 3705727 h 15135727"/>
              <a:gd name="connsiteX78" fmla="*/ 6737685 w 8085221"/>
              <a:gd name="connsiteY78" fmla="*/ 3729790 h 15135727"/>
              <a:gd name="connsiteX79" fmla="*/ 6545179 w 8085221"/>
              <a:gd name="connsiteY79" fmla="*/ 3826042 h 15135727"/>
              <a:gd name="connsiteX80" fmla="*/ 6328611 w 8085221"/>
              <a:gd name="connsiteY80" fmla="*/ 3753853 h 15135727"/>
              <a:gd name="connsiteX81" fmla="*/ 6184232 w 8085221"/>
              <a:gd name="connsiteY81" fmla="*/ 3850106 h 15135727"/>
              <a:gd name="connsiteX82" fmla="*/ 6184232 w 8085221"/>
              <a:gd name="connsiteY82" fmla="*/ 3946358 h 15135727"/>
              <a:gd name="connsiteX83" fmla="*/ 6136106 w 8085221"/>
              <a:gd name="connsiteY83" fmla="*/ 4235116 h 15135727"/>
              <a:gd name="connsiteX84" fmla="*/ 5919537 w 8085221"/>
              <a:gd name="connsiteY84" fmla="*/ 4403558 h 15135727"/>
              <a:gd name="connsiteX85" fmla="*/ 5775158 w 8085221"/>
              <a:gd name="connsiteY85" fmla="*/ 4451685 h 15135727"/>
              <a:gd name="connsiteX86" fmla="*/ 5630779 w 8085221"/>
              <a:gd name="connsiteY86" fmla="*/ 4547937 h 15135727"/>
              <a:gd name="connsiteX87" fmla="*/ 5510464 w 8085221"/>
              <a:gd name="connsiteY87" fmla="*/ 4620127 h 15135727"/>
              <a:gd name="connsiteX88" fmla="*/ 5510464 w 8085221"/>
              <a:gd name="connsiteY88" fmla="*/ 4812632 h 15135727"/>
              <a:gd name="connsiteX89" fmla="*/ 5317958 w 8085221"/>
              <a:gd name="connsiteY89" fmla="*/ 4981074 h 15135727"/>
              <a:gd name="connsiteX90" fmla="*/ 5005137 w 8085221"/>
              <a:gd name="connsiteY90" fmla="*/ 5149516 h 15135727"/>
              <a:gd name="connsiteX91" fmla="*/ 4692316 w 8085221"/>
              <a:gd name="connsiteY91" fmla="*/ 5149516 h 15135727"/>
              <a:gd name="connsiteX92" fmla="*/ 4523874 w 8085221"/>
              <a:gd name="connsiteY92" fmla="*/ 5366085 h 15135727"/>
              <a:gd name="connsiteX93" fmla="*/ 4211053 w 8085221"/>
              <a:gd name="connsiteY93" fmla="*/ 5414211 h 15135727"/>
              <a:gd name="connsiteX94" fmla="*/ 4114800 w 8085221"/>
              <a:gd name="connsiteY94" fmla="*/ 5390148 h 15135727"/>
              <a:gd name="connsiteX95" fmla="*/ 4018548 w 8085221"/>
              <a:gd name="connsiteY95" fmla="*/ 5630779 h 15135727"/>
              <a:gd name="connsiteX96" fmla="*/ 4090737 w 8085221"/>
              <a:gd name="connsiteY96" fmla="*/ 5871411 h 15135727"/>
              <a:gd name="connsiteX97" fmla="*/ 4090737 w 8085221"/>
              <a:gd name="connsiteY97" fmla="*/ 6184232 h 15135727"/>
              <a:gd name="connsiteX98" fmla="*/ 4186990 w 8085221"/>
              <a:gd name="connsiteY98" fmla="*/ 6472990 h 15135727"/>
              <a:gd name="connsiteX99" fmla="*/ 4042611 w 8085221"/>
              <a:gd name="connsiteY99" fmla="*/ 6352674 h 15135727"/>
              <a:gd name="connsiteX100" fmla="*/ 3946358 w 8085221"/>
              <a:gd name="connsiteY100" fmla="*/ 6376737 h 15135727"/>
              <a:gd name="connsiteX101" fmla="*/ 4114800 w 8085221"/>
              <a:gd name="connsiteY101" fmla="*/ 6641432 h 15135727"/>
              <a:gd name="connsiteX102" fmla="*/ 4451685 w 8085221"/>
              <a:gd name="connsiteY102" fmla="*/ 6737685 h 15135727"/>
              <a:gd name="connsiteX103" fmla="*/ 4620127 w 8085221"/>
              <a:gd name="connsiteY103" fmla="*/ 6978316 h 15135727"/>
              <a:gd name="connsiteX104" fmla="*/ 4740442 w 8085221"/>
              <a:gd name="connsiteY104" fmla="*/ 7170821 h 15135727"/>
              <a:gd name="connsiteX105" fmla="*/ 5077327 w 8085221"/>
              <a:gd name="connsiteY105" fmla="*/ 7387390 h 15135727"/>
              <a:gd name="connsiteX106" fmla="*/ 5125453 w 8085221"/>
              <a:gd name="connsiteY106" fmla="*/ 7603958 h 15135727"/>
              <a:gd name="connsiteX107" fmla="*/ 5197642 w 8085221"/>
              <a:gd name="connsiteY107" fmla="*/ 7796464 h 15135727"/>
              <a:gd name="connsiteX108" fmla="*/ 5486400 w 8085221"/>
              <a:gd name="connsiteY108" fmla="*/ 7964906 h 15135727"/>
              <a:gd name="connsiteX109" fmla="*/ 5486400 w 8085221"/>
              <a:gd name="connsiteY109" fmla="*/ 8349916 h 15135727"/>
              <a:gd name="connsiteX110" fmla="*/ 5678906 w 8085221"/>
              <a:gd name="connsiteY110" fmla="*/ 8614611 h 15135727"/>
              <a:gd name="connsiteX111" fmla="*/ 5919537 w 8085221"/>
              <a:gd name="connsiteY111" fmla="*/ 9071811 h 15135727"/>
              <a:gd name="connsiteX112" fmla="*/ 6160169 w 8085221"/>
              <a:gd name="connsiteY112" fmla="*/ 9336506 h 15135727"/>
              <a:gd name="connsiteX113" fmla="*/ 6280485 w 8085221"/>
              <a:gd name="connsiteY113" fmla="*/ 9601200 h 15135727"/>
              <a:gd name="connsiteX114" fmla="*/ 6400800 w 8085221"/>
              <a:gd name="connsiteY114" fmla="*/ 9793706 h 15135727"/>
              <a:gd name="connsiteX115" fmla="*/ 6569242 w 8085221"/>
              <a:gd name="connsiteY115" fmla="*/ 10058400 h 15135727"/>
              <a:gd name="connsiteX116" fmla="*/ 6713621 w 8085221"/>
              <a:gd name="connsiteY116" fmla="*/ 10106527 h 15135727"/>
              <a:gd name="connsiteX117" fmla="*/ 6545179 w 8085221"/>
              <a:gd name="connsiteY117" fmla="*/ 10202779 h 15135727"/>
              <a:gd name="connsiteX118" fmla="*/ 6569242 w 8085221"/>
              <a:gd name="connsiteY118" fmla="*/ 10443411 h 15135727"/>
              <a:gd name="connsiteX119" fmla="*/ 6593306 w 8085221"/>
              <a:gd name="connsiteY119" fmla="*/ 10708106 h 15135727"/>
              <a:gd name="connsiteX120" fmla="*/ 6761748 w 8085221"/>
              <a:gd name="connsiteY120" fmla="*/ 10924674 h 15135727"/>
              <a:gd name="connsiteX121" fmla="*/ 6641432 w 8085221"/>
              <a:gd name="connsiteY121" fmla="*/ 11093116 h 15135727"/>
              <a:gd name="connsiteX122" fmla="*/ 6713621 w 8085221"/>
              <a:gd name="connsiteY122" fmla="*/ 11261558 h 15135727"/>
              <a:gd name="connsiteX123" fmla="*/ 6737685 w 8085221"/>
              <a:gd name="connsiteY123" fmla="*/ 11526253 h 15135727"/>
              <a:gd name="connsiteX124" fmla="*/ 6617369 w 8085221"/>
              <a:gd name="connsiteY124" fmla="*/ 11839074 h 15135727"/>
              <a:gd name="connsiteX125" fmla="*/ 6617369 w 8085221"/>
              <a:gd name="connsiteY125" fmla="*/ 12031579 h 15135727"/>
              <a:gd name="connsiteX126" fmla="*/ 6641432 w 8085221"/>
              <a:gd name="connsiteY126" fmla="*/ 12127832 h 15135727"/>
              <a:gd name="connsiteX127" fmla="*/ 6761748 w 8085221"/>
              <a:gd name="connsiteY127" fmla="*/ 12031579 h 15135727"/>
              <a:gd name="connsiteX128" fmla="*/ 6761748 w 8085221"/>
              <a:gd name="connsiteY128" fmla="*/ 12296274 h 15135727"/>
              <a:gd name="connsiteX129" fmla="*/ 6689558 w 8085221"/>
              <a:gd name="connsiteY129" fmla="*/ 12512842 h 15135727"/>
              <a:gd name="connsiteX130" fmla="*/ 6785811 w 8085221"/>
              <a:gd name="connsiteY130" fmla="*/ 12777537 h 15135727"/>
              <a:gd name="connsiteX131" fmla="*/ 6569242 w 8085221"/>
              <a:gd name="connsiteY131" fmla="*/ 12873790 h 15135727"/>
              <a:gd name="connsiteX132" fmla="*/ 6545179 w 8085221"/>
              <a:gd name="connsiteY132" fmla="*/ 13090358 h 15135727"/>
              <a:gd name="connsiteX133" fmla="*/ 6448927 w 8085221"/>
              <a:gd name="connsiteY133" fmla="*/ 13355053 h 15135727"/>
              <a:gd name="connsiteX134" fmla="*/ 6256421 w 8085221"/>
              <a:gd name="connsiteY134" fmla="*/ 13571621 h 15135727"/>
              <a:gd name="connsiteX135" fmla="*/ 6087979 w 8085221"/>
              <a:gd name="connsiteY135" fmla="*/ 13667874 h 15135727"/>
              <a:gd name="connsiteX136" fmla="*/ 5943600 w 8085221"/>
              <a:gd name="connsiteY136" fmla="*/ 13716000 h 15135727"/>
              <a:gd name="connsiteX137" fmla="*/ 5702969 w 8085221"/>
              <a:gd name="connsiteY137" fmla="*/ 13667874 h 15135727"/>
              <a:gd name="connsiteX138" fmla="*/ 5582653 w 8085221"/>
              <a:gd name="connsiteY138" fmla="*/ 13691937 h 15135727"/>
              <a:gd name="connsiteX139" fmla="*/ 5727032 w 8085221"/>
              <a:gd name="connsiteY139" fmla="*/ 13836316 h 15135727"/>
              <a:gd name="connsiteX140" fmla="*/ 5582653 w 8085221"/>
              <a:gd name="connsiteY140" fmla="*/ 14052885 h 15135727"/>
              <a:gd name="connsiteX141" fmla="*/ 5462337 w 8085221"/>
              <a:gd name="connsiteY141" fmla="*/ 14149137 h 15135727"/>
              <a:gd name="connsiteX142" fmla="*/ 5342021 w 8085221"/>
              <a:gd name="connsiteY142" fmla="*/ 14004758 h 15135727"/>
              <a:gd name="connsiteX143" fmla="*/ 5245769 w 8085221"/>
              <a:gd name="connsiteY143" fmla="*/ 14004758 h 15135727"/>
              <a:gd name="connsiteX144" fmla="*/ 5245769 w 8085221"/>
              <a:gd name="connsiteY144" fmla="*/ 13956632 h 15135727"/>
              <a:gd name="connsiteX145" fmla="*/ 5101390 w 8085221"/>
              <a:gd name="connsiteY145" fmla="*/ 13956632 h 15135727"/>
              <a:gd name="connsiteX146" fmla="*/ 4981074 w 8085221"/>
              <a:gd name="connsiteY146" fmla="*/ 13860379 h 15135727"/>
              <a:gd name="connsiteX147" fmla="*/ 4740442 w 8085221"/>
              <a:gd name="connsiteY147" fmla="*/ 13908506 h 15135727"/>
              <a:gd name="connsiteX148" fmla="*/ 4475748 w 8085221"/>
              <a:gd name="connsiteY148" fmla="*/ 13956632 h 15135727"/>
              <a:gd name="connsiteX149" fmla="*/ 4379495 w 8085221"/>
              <a:gd name="connsiteY149" fmla="*/ 14028821 h 15135727"/>
              <a:gd name="connsiteX150" fmla="*/ 4403558 w 8085221"/>
              <a:gd name="connsiteY150" fmla="*/ 14197264 h 15135727"/>
              <a:gd name="connsiteX151" fmla="*/ 4572000 w 8085221"/>
              <a:gd name="connsiteY151" fmla="*/ 14149137 h 15135727"/>
              <a:gd name="connsiteX152" fmla="*/ 4523874 w 8085221"/>
              <a:gd name="connsiteY152" fmla="*/ 14558211 h 15135727"/>
              <a:gd name="connsiteX153" fmla="*/ 4403558 w 8085221"/>
              <a:gd name="connsiteY153" fmla="*/ 14437895 h 15135727"/>
              <a:gd name="connsiteX154" fmla="*/ 4403558 w 8085221"/>
              <a:gd name="connsiteY154" fmla="*/ 14437895 h 15135727"/>
              <a:gd name="connsiteX155" fmla="*/ 4283242 w 8085221"/>
              <a:gd name="connsiteY155" fmla="*/ 14245390 h 15135727"/>
              <a:gd name="connsiteX156" fmla="*/ 4235116 w 8085221"/>
              <a:gd name="connsiteY156" fmla="*/ 14341642 h 15135727"/>
              <a:gd name="connsiteX157" fmla="*/ 4162927 w 8085221"/>
              <a:gd name="connsiteY157" fmla="*/ 14389769 h 15135727"/>
              <a:gd name="connsiteX158" fmla="*/ 4162927 w 8085221"/>
              <a:gd name="connsiteY158" fmla="*/ 14389769 h 15135727"/>
              <a:gd name="connsiteX159" fmla="*/ 3922295 w 8085221"/>
              <a:gd name="connsiteY159" fmla="*/ 14245390 h 15135727"/>
              <a:gd name="connsiteX160" fmla="*/ 3801979 w 8085221"/>
              <a:gd name="connsiteY160" fmla="*/ 14293516 h 15135727"/>
              <a:gd name="connsiteX161" fmla="*/ 3681664 w 8085221"/>
              <a:gd name="connsiteY161" fmla="*/ 14389769 h 15135727"/>
              <a:gd name="connsiteX162" fmla="*/ 3657600 w 8085221"/>
              <a:gd name="connsiteY162" fmla="*/ 14654464 h 15135727"/>
              <a:gd name="connsiteX163" fmla="*/ 3513221 w 8085221"/>
              <a:gd name="connsiteY163" fmla="*/ 14726653 h 15135727"/>
              <a:gd name="connsiteX164" fmla="*/ 3513221 w 8085221"/>
              <a:gd name="connsiteY164" fmla="*/ 14871032 h 15135727"/>
              <a:gd name="connsiteX165" fmla="*/ 3633537 w 8085221"/>
              <a:gd name="connsiteY165" fmla="*/ 14967285 h 15135727"/>
              <a:gd name="connsiteX166" fmla="*/ 3609474 w 8085221"/>
              <a:gd name="connsiteY166" fmla="*/ 15087600 h 15135727"/>
              <a:gd name="connsiteX167" fmla="*/ 3441032 w 8085221"/>
              <a:gd name="connsiteY167" fmla="*/ 15039474 h 15135727"/>
              <a:gd name="connsiteX168" fmla="*/ 3272590 w 8085221"/>
              <a:gd name="connsiteY168" fmla="*/ 15063537 h 15135727"/>
              <a:gd name="connsiteX169" fmla="*/ 3248527 w 8085221"/>
              <a:gd name="connsiteY169" fmla="*/ 14895095 h 15135727"/>
              <a:gd name="connsiteX170" fmla="*/ 3128211 w 8085221"/>
              <a:gd name="connsiteY170" fmla="*/ 14919158 h 15135727"/>
              <a:gd name="connsiteX171" fmla="*/ 2959769 w 8085221"/>
              <a:gd name="connsiteY171" fmla="*/ 15135727 h 15135727"/>
              <a:gd name="connsiteX172" fmla="*/ 2935706 w 8085221"/>
              <a:gd name="connsiteY172" fmla="*/ 14895095 h 15135727"/>
              <a:gd name="connsiteX173" fmla="*/ 2791327 w 8085221"/>
              <a:gd name="connsiteY173" fmla="*/ 14943221 h 15135727"/>
              <a:gd name="connsiteX174" fmla="*/ 2671011 w 8085221"/>
              <a:gd name="connsiteY174" fmla="*/ 15039474 h 15135727"/>
              <a:gd name="connsiteX175" fmla="*/ 2430379 w 8085221"/>
              <a:gd name="connsiteY175" fmla="*/ 15087600 h 15135727"/>
              <a:gd name="connsiteX176" fmla="*/ 2237874 w 8085221"/>
              <a:gd name="connsiteY176" fmla="*/ 15039474 h 15135727"/>
              <a:gd name="connsiteX177" fmla="*/ 2622885 w 8085221"/>
              <a:gd name="connsiteY177" fmla="*/ 14846969 h 15135727"/>
              <a:gd name="connsiteX178" fmla="*/ 2887579 w 8085221"/>
              <a:gd name="connsiteY178" fmla="*/ 14774779 h 15135727"/>
              <a:gd name="connsiteX179" fmla="*/ 2839453 w 8085221"/>
              <a:gd name="connsiteY179" fmla="*/ 14582274 h 15135727"/>
              <a:gd name="connsiteX180" fmla="*/ 2935706 w 8085221"/>
              <a:gd name="connsiteY180" fmla="*/ 14510085 h 15135727"/>
              <a:gd name="connsiteX181" fmla="*/ 2935706 w 8085221"/>
              <a:gd name="connsiteY181" fmla="*/ 14510085 h 15135727"/>
              <a:gd name="connsiteX182" fmla="*/ 3080085 w 8085221"/>
              <a:gd name="connsiteY182" fmla="*/ 14413832 h 15135727"/>
              <a:gd name="connsiteX183" fmla="*/ 3152274 w 8085221"/>
              <a:gd name="connsiteY183" fmla="*/ 14341642 h 15135727"/>
              <a:gd name="connsiteX184" fmla="*/ 3080085 w 8085221"/>
              <a:gd name="connsiteY184" fmla="*/ 14269453 h 15135727"/>
              <a:gd name="connsiteX185" fmla="*/ 3152274 w 8085221"/>
              <a:gd name="connsiteY185" fmla="*/ 14197264 h 15135727"/>
              <a:gd name="connsiteX186" fmla="*/ 3152274 w 8085221"/>
              <a:gd name="connsiteY186" fmla="*/ 14052885 h 15135727"/>
              <a:gd name="connsiteX187" fmla="*/ 3080085 w 8085221"/>
              <a:gd name="connsiteY187" fmla="*/ 13980695 h 15135727"/>
              <a:gd name="connsiteX188" fmla="*/ 3056021 w 8085221"/>
              <a:gd name="connsiteY188" fmla="*/ 14076948 h 15135727"/>
              <a:gd name="connsiteX189" fmla="*/ 2935706 w 8085221"/>
              <a:gd name="connsiteY189" fmla="*/ 14076948 h 15135727"/>
              <a:gd name="connsiteX190" fmla="*/ 2863516 w 8085221"/>
              <a:gd name="connsiteY190" fmla="*/ 14125074 h 15135727"/>
              <a:gd name="connsiteX191" fmla="*/ 2719137 w 8085221"/>
              <a:gd name="connsiteY191" fmla="*/ 14197264 h 15135727"/>
              <a:gd name="connsiteX192" fmla="*/ 2646948 w 8085221"/>
              <a:gd name="connsiteY192" fmla="*/ 14197264 h 15135727"/>
              <a:gd name="connsiteX193" fmla="*/ 2598821 w 8085221"/>
              <a:gd name="connsiteY193" fmla="*/ 14125074 h 15135727"/>
              <a:gd name="connsiteX194" fmla="*/ 2430379 w 8085221"/>
              <a:gd name="connsiteY194" fmla="*/ 13836316 h 15135727"/>
              <a:gd name="connsiteX195" fmla="*/ 2646948 w 8085221"/>
              <a:gd name="connsiteY195" fmla="*/ 13812253 h 15135727"/>
              <a:gd name="connsiteX196" fmla="*/ 2502569 w 8085221"/>
              <a:gd name="connsiteY196" fmla="*/ 13475369 h 15135727"/>
              <a:gd name="connsiteX197" fmla="*/ 2550695 w 8085221"/>
              <a:gd name="connsiteY197" fmla="*/ 13186611 h 15135727"/>
              <a:gd name="connsiteX198" fmla="*/ 2719137 w 8085221"/>
              <a:gd name="connsiteY198" fmla="*/ 13042232 h 15135727"/>
              <a:gd name="connsiteX199" fmla="*/ 2791327 w 8085221"/>
              <a:gd name="connsiteY199" fmla="*/ 12945979 h 15135727"/>
              <a:gd name="connsiteX200" fmla="*/ 3031958 w 8085221"/>
              <a:gd name="connsiteY200" fmla="*/ 13090358 h 15135727"/>
              <a:gd name="connsiteX201" fmla="*/ 3056021 w 8085221"/>
              <a:gd name="connsiteY201" fmla="*/ 12753474 h 15135727"/>
              <a:gd name="connsiteX202" fmla="*/ 2887579 w 8085221"/>
              <a:gd name="connsiteY202" fmla="*/ 12777537 h 15135727"/>
              <a:gd name="connsiteX203" fmla="*/ 2815390 w 8085221"/>
              <a:gd name="connsiteY203" fmla="*/ 12777537 h 15135727"/>
              <a:gd name="connsiteX204" fmla="*/ 3176337 w 8085221"/>
              <a:gd name="connsiteY204" fmla="*/ 12368464 h 15135727"/>
              <a:gd name="connsiteX205" fmla="*/ 3104148 w 8085221"/>
              <a:gd name="connsiteY205" fmla="*/ 12320337 h 15135727"/>
              <a:gd name="connsiteX206" fmla="*/ 3104148 w 8085221"/>
              <a:gd name="connsiteY206" fmla="*/ 12320337 h 15135727"/>
              <a:gd name="connsiteX207" fmla="*/ 3007895 w 8085221"/>
              <a:gd name="connsiteY207" fmla="*/ 12079706 h 15135727"/>
              <a:gd name="connsiteX208" fmla="*/ 2911642 w 8085221"/>
              <a:gd name="connsiteY208" fmla="*/ 11935327 h 15135727"/>
              <a:gd name="connsiteX209" fmla="*/ 2863516 w 8085221"/>
              <a:gd name="connsiteY209" fmla="*/ 11694695 h 15135727"/>
              <a:gd name="connsiteX210" fmla="*/ 2911642 w 8085221"/>
              <a:gd name="connsiteY210" fmla="*/ 11454064 h 15135727"/>
              <a:gd name="connsiteX211" fmla="*/ 3056021 w 8085221"/>
              <a:gd name="connsiteY211" fmla="*/ 11454064 h 15135727"/>
              <a:gd name="connsiteX212" fmla="*/ 2983832 w 8085221"/>
              <a:gd name="connsiteY212" fmla="*/ 11381874 h 15135727"/>
              <a:gd name="connsiteX213" fmla="*/ 3031958 w 8085221"/>
              <a:gd name="connsiteY213" fmla="*/ 11285621 h 15135727"/>
              <a:gd name="connsiteX214" fmla="*/ 3007895 w 8085221"/>
              <a:gd name="connsiteY214" fmla="*/ 11189369 h 15135727"/>
              <a:gd name="connsiteX215" fmla="*/ 2887579 w 8085221"/>
              <a:gd name="connsiteY215" fmla="*/ 11141242 h 15135727"/>
              <a:gd name="connsiteX216" fmla="*/ 2887579 w 8085221"/>
              <a:gd name="connsiteY216" fmla="*/ 10972800 h 15135727"/>
              <a:gd name="connsiteX217" fmla="*/ 2887579 w 8085221"/>
              <a:gd name="connsiteY217" fmla="*/ 10924674 h 15135727"/>
              <a:gd name="connsiteX218" fmla="*/ 2767264 w 8085221"/>
              <a:gd name="connsiteY218" fmla="*/ 11020927 h 15135727"/>
              <a:gd name="connsiteX219" fmla="*/ 2743200 w 8085221"/>
              <a:gd name="connsiteY219" fmla="*/ 10924674 h 15135727"/>
              <a:gd name="connsiteX220" fmla="*/ 2550695 w 8085221"/>
              <a:gd name="connsiteY220" fmla="*/ 11020927 h 15135727"/>
              <a:gd name="connsiteX221" fmla="*/ 2526632 w 8085221"/>
              <a:gd name="connsiteY221" fmla="*/ 11117179 h 15135727"/>
              <a:gd name="connsiteX222" fmla="*/ 2334127 w 8085221"/>
              <a:gd name="connsiteY222" fmla="*/ 10996864 h 15135727"/>
              <a:gd name="connsiteX223" fmla="*/ 2358190 w 8085221"/>
              <a:gd name="connsiteY223" fmla="*/ 10732169 h 15135727"/>
              <a:gd name="connsiteX224" fmla="*/ 2334127 w 8085221"/>
              <a:gd name="connsiteY224" fmla="*/ 10587790 h 15135727"/>
              <a:gd name="connsiteX225" fmla="*/ 2406316 w 8085221"/>
              <a:gd name="connsiteY225" fmla="*/ 10491537 h 15135727"/>
              <a:gd name="connsiteX226" fmla="*/ 2598821 w 8085221"/>
              <a:gd name="connsiteY226" fmla="*/ 10684042 h 15135727"/>
              <a:gd name="connsiteX227" fmla="*/ 2767264 w 8085221"/>
              <a:gd name="connsiteY227" fmla="*/ 10684042 h 15135727"/>
              <a:gd name="connsiteX228" fmla="*/ 2646948 w 8085221"/>
              <a:gd name="connsiteY228" fmla="*/ 10515600 h 15135727"/>
              <a:gd name="connsiteX229" fmla="*/ 2815390 w 8085221"/>
              <a:gd name="connsiteY229" fmla="*/ 10395285 h 15135727"/>
              <a:gd name="connsiteX230" fmla="*/ 3080085 w 8085221"/>
              <a:gd name="connsiteY230" fmla="*/ 10419348 h 15135727"/>
              <a:gd name="connsiteX231" fmla="*/ 3248527 w 8085221"/>
              <a:gd name="connsiteY231" fmla="*/ 10539664 h 15135727"/>
              <a:gd name="connsiteX232" fmla="*/ 3320716 w 8085221"/>
              <a:gd name="connsiteY232" fmla="*/ 10659979 h 15135727"/>
              <a:gd name="connsiteX233" fmla="*/ 3465095 w 8085221"/>
              <a:gd name="connsiteY233" fmla="*/ 10659979 h 15135727"/>
              <a:gd name="connsiteX234" fmla="*/ 3441032 w 8085221"/>
              <a:gd name="connsiteY234" fmla="*/ 10491537 h 15135727"/>
              <a:gd name="connsiteX235" fmla="*/ 3392906 w 8085221"/>
              <a:gd name="connsiteY235" fmla="*/ 10250906 h 15135727"/>
              <a:gd name="connsiteX236" fmla="*/ 3152274 w 8085221"/>
              <a:gd name="connsiteY236" fmla="*/ 10250906 h 15135727"/>
              <a:gd name="connsiteX237" fmla="*/ 3176337 w 8085221"/>
              <a:gd name="connsiteY237" fmla="*/ 10178716 h 15135727"/>
              <a:gd name="connsiteX238" fmla="*/ 3104148 w 8085221"/>
              <a:gd name="connsiteY238" fmla="*/ 10154653 h 15135727"/>
              <a:gd name="connsiteX239" fmla="*/ 3007895 w 8085221"/>
              <a:gd name="connsiteY239" fmla="*/ 9962148 h 15135727"/>
              <a:gd name="connsiteX240" fmla="*/ 3176337 w 8085221"/>
              <a:gd name="connsiteY240" fmla="*/ 9889958 h 15135727"/>
              <a:gd name="connsiteX241" fmla="*/ 2959769 w 8085221"/>
              <a:gd name="connsiteY241" fmla="*/ 9504948 h 15135727"/>
              <a:gd name="connsiteX242" fmla="*/ 2791327 w 8085221"/>
              <a:gd name="connsiteY242" fmla="*/ 9456821 h 15135727"/>
              <a:gd name="connsiteX243" fmla="*/ 2574758 w 8085221"/>
              <a:gd name="connsiteY243" fmla="*/ 9336506 h 15135727"/>
              <a:gd name="connsiteX244" fmla="*/ 2550695 w 8085221"/>
              <a:gd name="connsiteY244" fmla="*/ 9071811 h 15135727"/>
              <a:gd name="connsiteX245" fmla="*/ 2695074 w 8085221"/>
              <a:gd name="connsiteY245" fmla="*/ 8999621 h 15135727"/>
              <a:gd name="connsiteX246" fmla="*/ 2622885 w 8085221"/>
              <a:gd name="connsiteY246" fmla="*/ 8975558 h 15135727"/>
              <a:gd name="connsiteX247" fmla="*/ 2430379 w 8085221"/>
              <a:gd name="connsiteY247" fmla="*/ 8999621 h 15135727"/>
              <a:gd name="connsiteX248" fmla="*/ 2261937 w 8085221"/>
              <a:gd name="connsiteY248" fmla="*/ 9168064 h 15135727"/>
              <a:gd name="connsiteX249" fmla="*/ 2237874 w 8085221"/>
              <a:gd name="connsiteY249" fmla="*/ 8999621 h 15135727"/>
              <a:gd name="connsiteX250" fmla="*/ 2117558 w 8085221"/>
              <a:gd name="connsiteY250" fmla="*/ 8975558 h 15135727"/>
              <a:gd name="connsiteX251" fmla="*/ 2045369 w 8085221"/>
              <a:gd name="connsiteY251" fmla="*/ 8783053 h 15135727"/>
              <a:gd name="connsiteX252" fmla="*/ 1852864 w 8085221"/>
              <a:gd name="connsiteY252" fmla="*/ 8758990 h 15135727"/>
              <a:gd name="connsiteX253" fmla="*/ 1636295 w 8085221"/>
              <a:gd name="connsiteY253" fmla="*/ 8927432 h 15135727"/>
              <a:gd name="connsiteX254" fmla="*/ 1588169 w 8085221"/>
              <a:gd name="connsiteY254" fmla="*/ 9023685 h 15135727"/>
              <a:gd name="connsiteX255" fmla="*/ 1515979 w 8085221"/>
              <a:gd name="connsiteY255" fmla="*/ 8879306 h 15135727"/>
              <a:gd name="connsiteX256" fmla="*/ 1347537 w 8085221"/>
              <a:gd name="connsiteY256" fmla="*/ 8879306 h 15135727"/>
              <a:gd name="connsiteX257" fmla="*/ 1347537 w 8085221"/>
              <a:gd name="connsiteY257" fmla="*/ 8710864 h 15135727"/>
              <a:gd name="connsiteX258" fmla="*/ 1106906 w 8085221"/>
              <a:gd name="connsiteY258" fmla="*/ 8783053 h 15135727"/>
              <a:gd name="connsiteX259" fmla="*/ 890337 w 8085221"/>
              <a:gd name="connsiteY259" fmla="*/ 8686800 h 15135727"/>
              <a:gd name="connsiteX260" fmla="*/ 649706 w 8085221"/>
              <a:gd name="connsiteY260" fmla="*/ 8662737 h 15135727"/>
              <a:gd name="connsiteX261" fmla="*/ 385011 w 8085221"/>
              <a:gd name="connsiteY261" fmla="*/ 8566485 h 15135727"/>
              <a:gd name="connsiteX262" fmla="*/ 577516 w 8085221"/>
              <a:gd name="connsiteY262" fmla="*/ 8373979 h 15135727"/>
              <a:gd name="connsiteX263" fmla="*/ 794085 w 8085221"/>
              <a:gd name="connsiteY263" fmla="*/ 8301790 h 15135727"/>
              <a:gd name="connsiteX264" fmla="*/ 745958 w 8085221"/>
              <a:gd name="connsiteY264" fmla="*/ 8133348 h 15135727"/>
              <a:gd name="connsiteX265" fmla="*/ 818148 w 8085221"/>
              <a:gd name="connsiteY265" fmla="*/ 7820527 h 15135727"/>
              <a:gd name="connsiteX266" fmla="*/ 697832 w 8085221"/>
              <a:gd name="connsiteY266" fmla="*/ 7820527 h 15135727"/>
              <a:gd name="connsiteX267" fmla="*/ 625642 w 8085221"/>
              <a:gd name="connsiteY267" fmla="*/ 7916779 h 15135727"/>
              <a:gd name="connsiteX268" fmla="*/ 457200 w 8085221"/>
              <a:gd name="connsiteY268" fmla="*/ 7820527 h 15135727"/>
              <a:gd name="connsiteX269" fmla="*/ 529390 w 8085221"/>
              <a:gd name="connsiteY269" fmla="*/ 7700211 h 15135727"/>
              <a:gd name="connsiteX270" fmla="*/ 938464 w 8085221"/>
              <a:gd name="connsiteY270" fmla="*/ 7676148 h 15135727"/>
              <a:gd name="connsiteX271" fmla="*/ 1058779 w 8085221"/>
              <a:gd name="connsiteY271" fmla="*/ 7459579 h 15135727"/>
              <a:gd name="connsiteX272" fmla="*/ 1203158 w 8085221"/>
              <a:gd name="connsiteY272" fmla="*/ 7603958 h 15135727"/>
              <a:gd name="connsiteX273" fmla="*/ 1299411 w 8085221"/>
              <a:gd name="connsiteY273" fmla="*/ 7555832 h 15135727"/>
              <a:gd name="connsiteX274" fmla="*/ 1443790 w 8085221"/>
              <a:gd name="connsiteY274" fmla="*/ 7507706 h 15135727"/>
              <a:gd name="connsiteX275" fmla="*/ 1684421 w 8085221"/>
              <a:gd name="connsiteY275" fmla="*/ 7603958 h 15135727"/>
              <a:gd name="connsiteX276" fmla="*/ 1684421 w 8085221"/>
              <a:gd name="connsiteY276" fmla="*/ 7603958 h 15135727"/>
              <a:gd name="connsiteX277" fmla="*/ 1540042 w 8085221"/>
              <a:gd name="connsiteY277" fmla="*/ 7363327 h 15135727"/>
              <a:gd name="connsiteX278" fmla="*/ 1299411 w 8085221"/>
              <a:gd name="connsiteY278" fmla="*/ 7315200 h 15135727"/>
              <a:gd name="connsiteX279" fmla="*/ 1130969 w 8085221"/>
              <a:gd name="connsiteY279" fmla="*/ 7339264 h 15135727"/>
              <a:gd name="connsiteX280" fmla="*/ 1034716 w 8085221"/>
              <a:gd name="connsiteY280" fmla="*/ 7315200 h 15135727"/>
              <a:gd name="connsiteX281" fmla="*/ 1155032 w 8085221"/>
              <a:gd name="connsiteY281" fmla="*/ 7050506 h 15135727"/>
              <a:gd name="connsiteX282" fmla="*/ 1155032 w 8085221"/>
              <a:gd name="connsiteY282" fmla="*/ 6930190 h 15135727"/>
              <a:gd name="connsiteX283" fmla="*/ 1155032 w 8085221"/>
              <a:gd name="connsiteY283" fmla="*/ 6761748 h 15135727"/>
              <a:gd name="connsiteX284" fmla="*/ 1203158 w 8085221"/>
              <a:gd name="connsiteY284" fmla="*/ 6617369 h 15135727"/>
              <a:gd name="connsiteX285" fmla="*/ 1371600 w 8085221"/>
              <a:gd name="connsiteY285" fmla="*/ 6472990 h 15135727"/>
              <a:gd name="connsiteX286" fmla="*/ 1443790 w 8085221"/>
              <a:gd name="connsiteY286" fmla="*/ 6328611 h 15135727"/>
              <a:gd name="connsiteX287" fmla="*/ 1419727 w 8085221"/>
              <a:gd name="connsiteY287" fmla="*/ 6208295 h 15135727"/>
              <a:gd name="connsiteX288" fmla="*/ 1275348 w 8085221"/>
              <a:gd name="connsiteY288" fmla="*/ 6304548 h 15135727"/>
              <a:gd name="connsiteX289" fmla="*/ 1323474 w 8085221"/>
              <a:gd name="connsiteY289" fmla="*/ 6015790 h 15135727"/>
              <a:gd name="connsiteX290" fmla="*/ 1540042 w 8085221"/>
              <a:gd name="connsiteY290" fmla="*/ 5871411 h 15135727"/>
              <a:gd name="connsiteX291" fmla="*/ 1540042 w 8085221"/>
              <a:gd name="connsiteY291" fmla="*/ 5751095 h 15135727"/>
              <a:gd name="connsiteX292" fmla="*/ 1395664 w 8085221"/>
              <a:gd name="connsiteY292" fmla="*/ 5799221 h 15135727"/>
              <a:gd name="connsiteX293" fmla="*/ 1179095 w 8085221"/>
              <a:gd name="connsiteY293" fmla="*/ 5799221 h 15135727"/>
              <a:gd name="connsiteX294" fmla="*/ 890337 w 8085221"/>
              <a:gd name="connsiteY294" fmla="*/ 5775158 h 15135727"/>
              <a:gd name="connsiteX295" fmla="*/ 697832 w 8085221"/>
              <a:gd name="connsiteY295" fmla="*/ 5606716 h 15135727"/>
              <a:gd name="connsiteX296" fmla="*/ 577516 w 8085221"/>
              <a:gd name="connsiteY296" fmla="*/ 5582653 h 15135727"/>
              <a:gd name="connsiteX297" fmla="*/ 697832 w 8085221"/>
              <a:gd name="connsiteY297" fmla="*/ 5775158 h 15135727"/>
              <a:gd name="connsiteX298" fmla="*/ 409074 w 8085221"/>
              <a:gd name="connsiteY298" fmla="*/ 5799221 h 15135727"/>
              <a:gd name="connsiteX299" fmla="*/ 168442 w 8085221"/>
              <a:gd name="connsiteY299" fmla="*/ 5702969 h 15135727"/>
              <a:gd name="connsiteX300" fmla="*/ 264695 w 8085221"/>
              <a:gd name="connsiteY300" fmla="*/ 5558590 h 15135727"/>
              <a:gd name="connsiteX301" fmla="*/ 144379 w 8085221"/>
              <a:gd name="connsiteY301" fmla="*/ 5510464 h 15135727"/>
              <a:gd name="connsiteX302" fmla="*/ 0 w 8085221"/>
              <a:gd name="connsiteY302" fmla="*/ 5462337 h 15135727"/>
              <a:gd name="connsiteX303" fmla="*/ 96253 w 8085221"/>
              <a:gd name="connsiteY303" fmla="*/ 5245769 h 15135727"/>
              <a:gd name="connsiteX0" fmla="*/ 96253 w 8085221"/>
              <a:gd name="connsiteY0" fmla="*/ 5245769 h 15135727"/>
              <a:gd name="connsiteX1" fmla="*/ 144379 w 8085221"/>
              <a:gd name="connsiteY1" fmla="*/ 4981074 h 15135727"/>
              <a:gd name="connsiteX2" fmla="*/ 178719 w 8085221"/>
              <a:gd name="connsiteY2" fmla="*/ 4834941 h 15135727"/>
              <a:gd name="connsiteX3" fmla="*/ 334378 w 8085221"/>
              <a:gd name="connsiteY3" fmla="*/ 4696828 h 15135727"/>
              <a:gd name="connsiteX4" fmla="*/ 553453 w 8085221"/>
              <a:gd name="connsiteY4" fmla="*/ 4692316 h 15135727"/>
              <a:gd name="connsiteX5" fmla="*/ 649706 w 8085221"/>
              <a:gd name="connsiteY5" fmla="*/ 4427621 h 15135727"/>
              <a:gd name="connsiteX6" fmla="*/ 805866 w 8085221"/>
              <a:gd name="connsiteY6" fmla="*/ 4425366 h 15135727"/>
              <a:gd name="connsiteX7" fmla="*/ 867026 w 8085221"/>
              <a:gd name="connsiteY7" fmla="*/ 4311817 h 15135727"/>
              <a:gd name="connsiteX8" fmla="*/ 1077328 w 8085221"/>
              <a:gd name="connsiteY8" fmla="*/ 4253916 h 15135727"/>
              <a:gd name="connsiteX9" fmla="*/ 1120191 w 8085221"/>
              <a:gd name="connsiteY9" fmla="*/ 4206291 h 15135727"/>
              <a:gd name="connsiteX10" fmla="*/ 1263066 w 8085221"/>
              <a:gd name="connsiteY10" fmla="*/ 4182478 h 15135727"/>
              <a:gd name="connsiteX11" fmla="*/ 1362326 w 8085221"/>
              <a:gd name="connsiteY11" fmla="*/ 4081965 h 15135727"/>
              <a:gd name="connsiteX12" fmla="*/ 1472616 w 8085221"/>
              <a:gd name="connsiteY12" fmla="*/ 4025316 h 15135727"/>
              <a:gd name="connsiteX13" fmla="*/ 1559344 w 8085221"/>
              <a:gd name="connsiteY13" fmla="*/ 4013535 h 15135727"/>
              <a:gd name="connsiteX14" fmla="*/ 1708485 w 8085221"/>
              <a:gd name="connsiteY14" fmla="*/ 3826042 h 15135727"/>
              <a:gd name="connsiteX15" fmla="*/ 1820278 w 8085221"/>
              <a:gd name="connsiteY15" fmla="*/ 3858628 h 15135727"/>
              <a:gd name="connsiteX16" fmla="*/ 1910766 w 8085221"/>
              <a:gd name="connsiteY16" fmla="*/ 3735053 h 15135727"/>
              <a:gd name="connsiteX17" fmla="*/ 2006016 w 8085221"/>
              <a:gd name="connsiteY17" fmla="*/ 3615741 h 15135727"/>
              <a:gd name="connsiteX18" fmla="*/ 2091741 w 8085221"/>
              <a:gd name="connsiteY18" fmla="*/ 3649078 h 15135727"/>
              <a:gd name="connsiteX19" fmla="*/ 2141621 w 8085221"/>
              <a:gd name="connsiteY19" fmla="*/ 3585411 h 15135727"/>
              <a:gd name="connsiteX20" fmla="*/ 2117808 w 8085221"/>
              <a:gd name="connsiteY20" fmla="*/ 3518736 h 15135727"/>
              <a:gd name="connsiteX21" fmla="*/ 2182228 w 8085221"/>
              <a:gd name="connsiteY21" fmla="*/ 3420478 h 15135727"/>
              <a:gd name="connsiteX22" fmla="*/ 2286000 w 8085221"/>
              <a:gd name="connsiteY22" fmla="*/ 3489158 h 15135727"/>
              <a:gd name="connsiteX23" fmla="*/ 2334628 w 8085221"/>
              <a:gd name="connsiteY23" fmla="*/ 3249028 h 15135727"/>
              <a:gd name="connsiteX24" fmla="*/ 2310064 w 8085221"/>
              <a:gd name="connsiteY24" fmla="*/ 3007895 h 15135727"/>
              <a:gd name="connsiteX25" fmla="*/ 2695074 w 8085221"/>
              <a:gd name="connsiteY25" fmla="*/ 2911642 h 15135727"/>
              <a:gd name="connsiteX26" fmla="*/ 2839453 w 8085221"/>
              <a:gd name="connsiteY26" fmla="*/ 2526632 h 15135727"/>
              <a:gd name="connsiteX27" fmla="*/ 3200400 w 8085221"/>
              <a:gd name="connsiteY27" fmla="*/ 2358190 h 15135727"/>
              <a:gd name="connsiteX28" fmla="*/ 3441032 w 8085221"/>
              <a:gd name="connsiteY28" fmla="*/ 2237874 h 15135727"/>
              <a:gd name="connsiteX29" fmla="*/ 3561348 w 8085221"/>
              <a:gd name="connsiteY29" fmla="*/ 2526632 h 15135727"/>
              <a:gd name="connsiteX30" fmla="*/ 3801979 w 8085221"/>
              <a:gd name="connsiteY30" fmla="*/ 2622885 h 15135727"/>
              <a:gd name="connsiteX31" fmla="*/ 3946358 w 8085221"/>
              <a:gd name="connsiteY31" fmla="*/ 2550695 h 15135727"/>
              <a:gd name="connsiteX32" fmla="*/ 4018548 w 8085221"/>
              <a:gd name="connsiteY32" fmla="*/ 2598821 h 15135727"/>
              <a:gd name="connsiteX33" fmla="*/ 4138864 w 8085221"/>
              <a:gd name="connsiteY33" fmla="*/ 2574758 h 15135727"/>
              <a:gd name="connsiteX34" fmla="*/ 4307306 w 8085221"/>
              <a:gd name="connsiteY34" fmla="*/ 2671011 h 15135727"/>
              <a:gd name="connsiteX35" fmla="*/ 4427621 w 8085221"/>
              <a:gd name="connsiteY35" fmla="*/ 2622885 h 15135727"/>
              <a:gd name="connsiteX36" fmla="*/ 4668253 w 8085221"/>
              <a:gd name="connsiteY36" fmla="*/ 2743200 h 15135727"/>
              <a:gd name="connsiteX37" fmla="*/ 4788569 w 8085221"/>
              <a:gd name="connsiteY37" fmla="*/ 2815390 h 15135727"/>
              <a:gd name="connsiteX38" fmla="*/ 4957011 w 8085221"/>
              <a:gd name="connsiteY38" fmla="*/ 2719137 h 15135727"/>
              <a:gd name="connsiteX39" fmla="*/ 4981074 w 8085221"/>
              <a:gd name="connsiteY39" fmla="*/ 2382253 h 15135727"/>
              <a:gd name="connsiteX40" fmla="*/ 4981074 w 8085221"/>
              <a:gd name="connsiteY40" fmla="*/ 2382253 h 15135727"/>
              <a:gd name="connsiteX41" fmla="*/ 4884821 w 8085221"/>
              <a:gd name="connsiteY41" fmla="*/ 2093495 h 15135727"/>
              <a:gd name="connsiteX42" fmla="*/ 4764506 w 8085221"/>
              <a:gd name="connsiteY42" fmla="*/ 1900990 h 15135727"/>
              <a:gd name="connsiteX43" fmla="*/ 4764506 w 8085221"/>
              <a:gd name="connsiteY43" fmla="*/ 1804737 h 15135727"/>
              <a:gd name="connsiteX44" fmla="*/ 4957011 w 8085221"/>
              <a:gd name="connsiteY44" fmla="*/ 1564106 h 15135727"/>
              <a:gd name="connsiteX45" fmla="*/ 5221706 w 8085221"/>
              <a:gd name="connsiteY45" fmla="*/ 1588169 h 15135727"/>
              <a:gd name="connsiteX46" fmla="*/ 5486400 w 8085221"/>
              <a:gd name="connsiteY46" fmla="*/ 1684421 h 15135727"/>
              <a:gd name="connsiteX47" fmla="*/ 5799221 w 8085221"/>
              <a:gd name="connsiteY47" fmla="*/ 1684421 h 15135727"/>
              <a:gd name="connsiteX48" fmla="*/ 5871411 w 8085221"/>
              <a:gd name="connsiteY48" fmla="*/ 1443790 h 15135727"/>
              <a:gd name="connsiteX49" fmla="*/ 6087979 w 8085221"/>
              <a:gd name="connsiteY49" fmla="*/ 1395664 h 15135727"/>
              <a:gd name="connsiteX50" fmla="*/ 6087979 w 8085221"/>
              <a:gd name="connsiteY50" fmla="*/ 1082842 h 15135727"/>
              <a:gd name="connsiteX51" fmla="*/ 6424864 w 8085221"/>
              <a:gd name="connsiteY51" fmla="*/ 1058779 h 15135727"/>
              <a:gd name="connsiteX52" fmla="*/ 6665495 w 8085221"/>
              <a:gd name="connsiteY52" fmla="*/ 721895 h 15135727"/>
              <a:gd name="connsiteX53" fmla="*/ 6761748 w 8085221"/>
              <a:gd name="connsiteY53" fmla="*/ 649706 h 15135727"/>
              <a:gd name="connsiteX54" fmla="*/ 6737685 w 8085221"/>
              <a:gd name="connsiteY54" fmla="*/ 505327 h 15135727"/>
              <a:gd name="connsiteX55" fmla="*/ 6858000 w 8085221"/>
              <a:gd name="connsiteY55" fmla="*/ 360948 h 15135727"/>
              <a:gd name="connsiteX56" fmla="*/ 6761748 w 8085221"/>
              <a:gd name="connsiteY56" fmla="*/ 120316 h 15135727"/>
              <a:gd name="connsiteX57" fmla="*/ 7194885 w 8085221"/>
              <a:gd name="connsiteY57" fmla="*/ 0 h 15135727"/>
              <a:gd name="connsiteX58" fmla="*/ 7267074 w 8085221"/>
              <a:gd name="connsiteY58" fmla="*/ 120316 h 15135727"/>
              <a:gd name="connsiteX59" fmla="*/ 7267074 w 8085221"/>
              <a:gd name="connsiteY59" fmla="*/ 120316 h 15135727"/>
              <a:gd name="connsiteX60" fmla="*/ 7339264 w 8085221"/>
              <a:gd name="connsiteY60" fmla="*/ 360948 h 15135727"/>
              <a:gd name="connsiteX61" fmla="*/ 7628021 w 8085221"/>
              <a:gd name="connsiteY61" fmla="*/ 433137 h 15135727"/>
              <a:gd name="connsiteX62" fmla="*/ 7796464 w 8085221"/>
              <a:gd name="connsiteY62" fmla="*/ 649706 h 15135727"/>
              <a:gd name="connsiteX63" fmla="*/ 8085221 w 8085221"/>
              <a:gd name="connsiteY63" fmla="*/ 914400 h 15135727"/>
              <a:gd name="connsiteX64" fmla="*/ 7988969 w 8085221"/>
              <a:gd name="connsiteY64" fmla="*/ 1203158 h 15135727"/>
              <a:gd name="connsiteX65" fmla="*/ 7844590 w 8085221"/>
              <a:gd name="connsiteY65" fmla="*/ 1058779 h 15135727"/>
              <a:gd name="connsiteX66" fmla="*/ 7483642 w 8085221"/>
              <a:gd name="connsiteY66" fmla="*/ 1371600 h 15135727"/>
              <a:gd name="connsiteX67" fmla="*/ 7267074 w 8085221"/>
              <a:gd name="connsiteY67" fmla="*/ 1395664 h 15135727"/>
              <a:gd name="connsiteX68" fmla="*/ 7243011 w 8085221"/>
              <a:gd name="connsiteY68" fmla="*/ 1588169 h 15135727"/>
              <a:gd name="connsiteX69" fmla="*/ 6978316 w 8085221"/>
              <a:gd name="connsiteY69" fmla="*/ 1732548 h 15135727"/>
              <a:gd name="connsiteX70" fmla="*/ 6737685 w 8085221"/>
              <a:gd name="connsiteY70" fmla="*/ 2093495 h 15135727"/>
              <a:gd name="connsiteX71" fmla="*/ 6737685 w 8085221"/>
              <a:gd name="connsiteY71" fmla="*/ 2382253 h 15135727"/>
              <a:gd name="connsiteX72" fmla="*/ 6665495 w 8085221"/>
              <a:gd name="connsiteY72" fmla="*/ 2430379 h 15135727"/>
              <a:gd name="connsiteX73" fmla="*/ 6906127 w 8085221"/>
              <a:gd name="connsiteY73" fmla="*/ 2646948 h 15135727"/>
              <a:gd name="connsiteX74" fmla="*/ 6906127 w 8085221"/>
              <a:gd name="connsiteY74" fmla="*/ 2983832 h 15135727"/>
              <a:gd name="connsiteX75" fmla="*/ 6906127 w 8085221"/>
              <a:gd name="connsiteY75" fmla="*/ 3104148 h 15135727"/>
              <a:gd name="connsiteX76" fmla="*/ 6833937 w 8085221"/>
              <a:gd name="connsiteY76" fmla="*/ 3368842 h 15135727"/>
              <a:gd name="connsiteX77" fmla="*/ 6906127 w 8085221"/>
              <a:gd name="connsiteY77" fmla="*/ 3489158 h 15135727"/>
              <a:gd name="connsiteX78" fmla="*/ 6641432 w 8085221"/>
              <a:gd name="connsiteY78" fmla="*/ 3705727 h 15135727"/>
              <a:gd name="connsiteX79" fmla="*/ 6737685 w 8085221"/>
              <a:gd name="connsiteY79" fmla="*/ 3729790 h 15135727"/>
              <a:gd name="connsiteX80" fmla="*/ 6545179 w 8085221"/>
              <a:gd name="connsiteY80" fmla="*/ 3826042 h 15135727"/>
              <a:gd name="connsiteX81" fmla="*/ 6328611 w 8085221"/>
              <a:gd name="connsiteY81" fmla="*/ 3753853 h 15135727"/>
              <a:gd name="connsiteX82" fmla="*/ 6184232 w 8085221"/>
              <a:gd name="connsiteY82" fmla="*/ 3850106 h 15135727"/>
              <a:gd name="connsiteX83" fmla="*/ 6184232 w 8085221"/>
              <a:gd name="connsiteY83" fmla="*/ 3946358 h 15135727"/>
              <a:gd name="connsiteX84" fmla="*/ 6136106 w 8085221"/>
              <a:gd name="connsiteY84" fmla="*/ 4235116 h 15135727"/>
              <a:gd name="connsiteX85" fmla="*/ 5919537 w 8085221"/>
              <a:gd name="connsiteY85" fmla="*/ 4403558 h 15135727"/>
              <a:gd name="connsiteX86" fmla="*/ 5775158 w 8085221"/>
              <a:gd name="connsiteY86" fmla="*/ 4451685 h 15135727"/>
              <a:gd name="connsiteX87" fmla="*/ 5630779 w 8085221"/>
              <a:gd name="connsiteY87" fmla="*/ 4547937 h 15135727"/>
              <a:gd name="connsiteX88" fmla="*/ 5510464 w 8085221"/>
              <a:gd name="connsiteY88" fmla="*/ 4620127 h 15135727"/>
              <a:gd name="connsiteX89" fmla="*/ 5510464 w 8085221"/>
              <a:gd name="connsiteY89" fmla="*/ 4812632 h 15135727"/>
              <a:gd name="connsiteX90" fmla="*/ 5317958 w 8085221"/>
              <a:gd name="connsiteY90" fmla="*/ 4981074 h 15135727"/>
              <a:gd name="connsiteX91" fmla="*/ 5005137 w 8085221"/>
              <a:gd name="connsiteY91" fmla="*/ 5149516 h 15135727"/>
              <a:gd name="connsiteX92" fmla="*/ 4692316 w 8085221"/>
              <a:gd name="connsiteY92" fmla="*/ 5149516 h 15135727"/>
              <a:gd name="connsiteX93" fmla="*/ 4523874 w 8085221"/>
              <a:gd name="connsiteY93" fmla="*/ 5366085 h 15135727"/>
              <a:gd name="connsiteX94" fmla="*/ 4211053 w 8085221"/>
              <a:gd name="connsiteY94" fmla="*/ 5414211 h 15135727"/>
              <a:gd name="connsiteX95" fmla="*/ 4114800 w 8085221"/>
              <a:gd name="connsiteY95" fmla="*/ 5390148 h 15135727"/>
              <a:gd name="connsiteX96" fmla="*/ 4018548 w 8085221"/>
              <a:gd name="connsiteY96" fmla="*/ 5630779 h 15135727"/>
              <a:gd name="connsiteX97" fmla="*/ 4090737 w 8085221"/>
              <a:gd name="connsiteY97" fmla="*/ 5871411 h 15135727"/>
              <a:gd name="connsiteX98" fmla="*/ 4090737 w 8085221"/>
              <a:gd name="connsiteY98" fmla="*/ 6184232 h 15135727"/>
              <a:gd name="connsiteX99" fmla="*/ 4186990 w 8085221"/>
              <a:gd name="connsiteY99" fmla="*/ 6472990 h 15135727"/>
              <a:gd name="connsiteX100" fmla="*/ 4042611 w 8085221"/>
              <a:gd name="connsiteY100" fmla="*/ 6352674 h 15135727"/>
              <a:gd name="connsiteX101" fmla="*/ 3946358 w 8085221"/>
              <a:gd name="connsiteY101" fmla="*/ 6376737 h 15135727"/>
              <a:gd name="connsiteX102" fmla="*/ 4114800 w 8085221"/>
              <a:gd name="connsiteY102" fmla="*/ 6641432 h 15135727"/>
              <a:gd name="connsiteX103" fmla="*/ 4451685 w 8085221"/>
              <a:gd name="connsiteY103" fmla="*/ 6737685 h 15135727"/>
              <a:gd name="connsiteX104" fmla="*/ 4620127 w 8085221"/>
              <a:gd name="connsiteY104" fmla="*/ 6978316 h 15135727"/>
              <a:gd name="connsiteX105" fmla="*/ 4740442 w 8085221"/>
              <a:gd name="connsiteY105" fmla="*/ 7170821 h 15135727"/>
              <a:gd name="connsiteX106" fmla="*/ 5077327 w 8085221"/>
              <a:gd name="connsiteY106" fmla="*/ 7387390 h 15135727"/>
              <a:gd name="connsiteX107" fmla="*/ 5125453 w 8085221"/>
              <a:gd name="connsiteY107" fmla="*/ 7603958 h 15135727"/>
              <a:gd name="connsiteX108" fmla="*/ 5197642 w 8085221"/>
              <a:gd name="connsiteY108" fmla="*/ 7796464 h 15135727"/>
              <a:gd name="connsiteX109" fmla="*/ 5486400 w 8085221"/>
              <a:gd name="connsiteY109" fmla="*/ 7964906 h 15135727"/>
              <a:gd name="connsiteX110" fmla="*/ 5486400 w 8085221"/>
              <a:gd name="connsiteY110" fmla="*/ 8349916 h 15135727"/>
              <a:gd name="connsiteX111" fmla="*/ 5678906 w 8085221"/>
              <a:gd name="connsiteY111" fmla="*/ 8614611 h 15135727"/>
              <a:gd name="connsiteX112" fmla="*/ 5919537 w 8085221"/>
              <a:gd name="connsiteY112" fmla="*/ 9071811 h 15135727"/>
              <a:gd name="connsiteX113" fmla="*/ 6160169 w 8085221"/>
              <a:gd name="connsiteY113" fmla="*/ 9336506 h 15135727"/>
              <a:gd name="connsiteX114" fmla="*/ 6280485 w 8085221"/>
              <a:gd name="connsiteY114" fmla="*/ 9601200 h 15135727"/>
              <a:gd name="connsiteX115" fmla="*/ 6400800 w 8085221"/>
              <a:gd name="connsiteY115" fmla="*/ 9793706 h 15135727"/>
              <a:gd name="connsiteX116" fmla="*/ 6569242 w 8085221"/>
              <a:gd name="connsiteY116" fmla="*/ 10058400 h 15135727"/>
              <a:gd name="connsiteX117" fmla="*/ 6713621 w 8085221"/>
              <a:gd name="connsiteY117" fmla="*/ 10106527 h 15135727"/>
              <a:gd name="connsiteX118" fmla="*/ 6545179 w 8085221"/>
              <a:gd name="connsiteY118" fmla="*/ 10202779 h 15135727"/>
              <a:gd name="connsiteX119" fmla="*/ 6569242 w 8085221"/>
              <a:gd name="connsiteY119" fmla="*/ 10443411 h 15135727"/>
              <a:gd name="connsiteX120" fmla="*/ 6593306 w 8085221"/>
              <a:gd name="connsiteY120" fmla="*/ 10708106 h 15135727"/>
              <a:gd name="connsiteX121" fmla="*/ 6761748 w 8085221"/>
              <a:gd name="connsiteY121" fmla="*/ 10924674 h 15135727"/>
              <a:gd name="connsiteX122" fmla="*/ 6641432 w 8085221"/>
              <a:gd name="connsiteY122" fmla="*/ 11093116 h 15135727"/>
              <a:gd name="connsiteX123" fmla="*/ 6713621 w 8085221"/>
              <a:gd name="connsiteY123" fmla="*/ 11261558 h 15135727"/>
              <a:gd name="connsiteX124" fmla="*/ 6737685 w 8085221"/>
              <a:gd name="connsiteY124" fmla="*/ 11526253 h 15135727"/>
              <a:gd name="connsiteX125" fmla="*/ 6617369 w 8085221"/>
              <a:gd name="connsiteY125" fmla="*/ 11839074 h 15135727"/>
              <a:gd name="connsiteX126" fmla="*/ 6617369 w 8085221"/>
              <a:gd name="connsiteY126" fmla="*/ 12031579 h 15135727"/>
              <a:gd name="connsiteX127" fmla="*/ 6641432 w 8085221"/>
              <a:gd name="connsiteY127" fmla="*/ 12127832 h 15135727"/>
              <a:gd name="connsiteX128" fmla="*/ 6761748 w 8085221"/>
              <a:gd name="connsiteY128" fmla="*/ 12031579 h 15135727"/>
              <a:gd name="connsiteX129" fmla="*/ 6761748 w 8085221"/>
              <a:gd name="connsiteY129" fmla="*/ 12296274 h 15135727"/>
              <a:gd name="connsiteX130" fmla="*/ 6689558 w 8085221"/>
              <a:gd name="connsiteY130" fmla="*/ 12512842 h 15135727"/>
              <a:gd name="connsiteX131" fmla="*/ 6785811 w 8085221"/>
              <a:gd name="connsiteY131" fmla="*/ 12777537 h 15135727"/>
              <a:gd name="connsiteX132" fmla="*/ 6569242 w 8085221"/>
              <a:gd name="connsiteY132" fmla="*/ 12873790 h 15135727"/>
              <a:gd name="connsiteX133" fmla="*/ 6545179 w 8085221"/>
              <a:gd name="connsiteY133" fmla="*/ 13090358 h 15135727"/>
              <a:gd name="connsiteX134" fmla="*/ 6448927 w 8085221"/>
              <a:gd name="connsiteY134" fmla="*/ 13355053 h 15135727"/>
              <a:gd name="connsiteX135" fmla="*/ 6256421 w 8085221"/>
              <a:gd name="connsiteY135" fmla="*/ 13571621 h 15135727"/>
              <a:gd name="connsiteX136" fmla="*/ 6087979 w 8085221"/>
              <a:gd name="connsiteY136" fmla="*/ 13667874 h 15135727"/>
              <a:gd name="connsiteX137" fmla="*/ 5943600 w 8085221"/>
              <a:gd name="connsiteY137" fmla="*/ 13716000 h 15135727"/>
              <a:gd name="connsiteX138" fmla="*/ 5702969 w 8085221"/>
              <a:gd name="connsiteY138" fmla="*/ 13667874 h 15135727"/>
              <a:gd name="connsiteX139" fmla="*/ 5582653 w 8085221"/>
              <a:gd name="connsiteY139" fmla="*/ 13691937 h 15135727"/>
              <a:gd name="connsiteX140" fmla="*/ 5727032 w 8085221"/>
              <a:gd name="connsiteY140" fmla="*/ 13836316 h 15135727"/>
              <a:gd name="connsiteX141" fmla="*/ 5582653 w 8085221"/>
              <a:gd name="connsiteY141" fmla="*/ 14052885 h 15135727"/>
              <a:gd name="connsiteX142" fmla="*/ 5462337 w 8085221"/>
              <a:gd name="connsiteY142" fmla="*/ 14149137 h 15135727"/>
              <a:gd name="connsiteX143" fmla="*/ 5342021 w 8085221"/>
              <a:gd name="connsiteY143" fmla="*/ 14004758 h 15135727"/>
              <a:gd name="connsiteX144" fmla="*/ 5245769 w 8085221"/>
              <a:gd name="connsiteY144" fmla="*/ 14004758 h 15135727"/>
              <a:gd name="connsiteX145" fmla="*/ 5245769 w 8085221"/>
              <a:gd name="connsiteY145" fmla="*/ 13956632 h 15135727"/>
              <a:gd name="connsiteX146" fmla="*/ 5101390 w 8085221"/>
              <a:gd name="connsiteY146" fmla="*/ 13956632 h 15135727"/>
              <a:gd name="connsiteX147" fmla="*/ 4981074 w 8085221"/>
              <a:gd name="connsiteY147" fmla="*/ 13860379 h 15135727"/>
              <a:gd name="connsiteX148" fmla="*/ 4740442 w 8085221"/>
              <a:gd name="connsiteY148" fmla="*/ 13908506 h 15135727"/>
              <a:gd name="connsiteX149" fmla="*/ 4475748 w 8085221"/>
              <a:gd name="connsiteY149" fmla="*/ 13956632 h 15135727"/>
              <a:gd name="connsiteX150" fmla="*/ 4379495 w 8085221"/>
              <a:gd name="connsiteY150" fmla="*/ 14028821 h 15135727"/>
              <a:gd name="connsiteX151" fmla="*/ 4403558 w 8085221"/>
              <a:gd name="connsiteY151" fmla="*/ 14197264 h 15135727"/>
              <a:gd name="connsiteX152" fmla="*/ 4572000 w 8085221"/>
              <a:gd name="connsiteY152" fmla="*/ 14149137 h 15135727"/>
              <a:gd name="connsiteX153" fmla="*/ 4523874 w 8085221"/>
              <a:gd name="connsiteY153" fmla="*/ 14558211 h 15135727"/>
              <a:gd name="connsiteX154" fmla="*/ 4403558 w 8085221"/>
              <a:gd name="connsiteY154" fmla="*/ 14437895 h 15135727"/>
              <a:gd name="connsiteX155" fmla="*/ 4403558 w 8085221"/>
              <a:gd name="connsiteY155" fmla="*/ 14437895 h 15135727"/>
              <a:gd name="connsiteX156" fmla="*/ 4283242 w 8085221"/>
              <a:gd name="connsiteY156" fmla="*/ 14245390 h 15135727"/>
              <a:gd name="connsiteX157" fmla="*/ 4235116 w 8085221"/>
              <a:gd name="connsiteY157" fmla="*/ 14341642 h 15135727"/>
              <a:gd name="connsiteX158" fmla="*/ 4162927 w 8085221"/>
              <a:gd name="connsiteY158" fmla="*/ 14389769 h 15135727"/>
              <a:gd name="connsiteX159" fmla="*/ 4162927 w 8085221"/>
              <a:gd name="connsiteY159" fmla="*/ 14389769 h 15135727"/>
              <a:gd name="connsiteX160" fmla="*/ 3922295 w 8085221"/>
              <a:gd name="connsiteY160" fmla="*/ 14245390 h 15135727"/>
              <a:gd name="connsiteX161" fmla="*/ 3801979 w 8085221"/>
              <a:gd name="connsiteY161" fmla="*/ 14293516 h 15135727"/>
              <a:gd name="connsiteX162" fmla="*/ 3681664 w 8085221"/>
              <a:gd name="connsiteY162" fmla="*/ 14389769 h 15135727"/>
              <a:gd name="connsiteX163" fmla="*/ 3657600 w 8085221"/>
              <a:gd name="connsiteY163" fmla="*/ 14654464 h 15135727"/>
              <a:gd name="connsiteX164" fmla="*/ 3513221 w 8085221"/>
              <a:gd name="connsiteY164" fmla="*/ 14726653 h 15135727"/>
              <a:gd name="connsiteX165" fmla="*/ 3513221 w 8085221"/>
              <a:gd name="connsiteY165" fmla="*/ 14871032 h 15135727"/>
              <a:gd name="connsiteX166" fmla="*/ 3633537 w 8085221"/>
              <a:gd name="connsiteY166" fmla="*/ 14967285 h 15135727"/>
              <a:gd name="connsiteX167" fmla="*/ 3609474 w 8085221"/>
              <a:gd name="connsiteY167" fmla="*/ 15087600 h 15135727"/>
              <a:gd name="connsiteX168" fmla="*/ 3441032 w 8085221"/>
              <a:gd name="connsiteY168" fmla="*/ 15039474 h 15135727"/>
              <a:gd name="connsiteX169" fmla="*/ 3272590 w 8085221"/>
              <a:gd name="connsiteY169" fmla="*/ 15063537 h 15135727"/>
              <a:gd name="connsiteX170" fmla="*/ 3248527 w 8085221"/>
              <a:gd name="connsiteY170" fmla="*/ 14895095 h 15135727"/>
              <a:gd name="connsiteX171" fmla="*/ 3128211 w 8085221"/>
              <a:gd name="connsiteY171" fmla="*/ 14919158 h 15135727"/>
              <a:gd name="connsiteX172" fmla="*/ 2959769 w 8085221"/>
              <a:gd name="connsiteY172" fmla="*/ 15135727 h 15135727"/>
              <a:gd name="connsiteX173" fmla="*/ 2935706 w 8085221"/>
              <a:gd name="connsiteY173" fmla="*/ 14895095 h 15135727"/>
              <a:gd name="connsiteX174" fmla="*/ 2791327 w 8085221"/>
              <a:gd name="connsiteY174" fmla="*/ 14943221 h 15135727"/>
              <a:gd name="connsiteX175" fmla="*/ 2671011 w 8085221"/>
              <a:gd name="connsiteY175" fmla="*/ 15039474 h 15135727"/>
              <a:gd name="connsiteX176" fmla="*/ 2430379 w 8085221"/>
              <a:gd name="connsiteY176" fmla="*/ 15087600 h 15135727"/>
              <a:gd name="connsiteX177" fmla="*/ 2237874 w 8085221"/>
              <a:gd name="connsiteY177" fmla="*/ 15039474 h 15135727"/>
              <a:gd name="connsiteX178" fmla="*/ 2622885 w 8085221"/>
              <a:gd name="connsiteY178" fmla="*/ 14846969 h 15135727"/>
              <a:gd name="connsiteX179" fmla="*/ 2887579 w 8085221"/>
              <a:gd name="connsiteY179" fmla="*/ 14774779 h 15135727"/>
              <a:gd name="connsiteX180" fmla="*/ 2839453 w 8085221"/>
              <a:gd name="connsiteY180" fmla="*/ 14582274 h 15135727"/>
              <a:gd name="connsiteX181" fmla="*/ 2935706 w 8085221"/>
              <a:gd name="connsiteY181" fmla="*/ 14510085 h 15135727"/>
              <a:gd name="connsiteX182" fmla="*/ 2935706 w 8085221"/>
              <a:gd name="connsiteY182" fmla="*/ 14510085 h 15135727"/>
              <a:gd name="connsiteX183" fmla="*/ 3080085 w 8085221"/>
              <a:gd name="connsiteY183" fmla="*/ 14413832 h 15135727"/>
              <a:gd name="connsiteX184" fmla="*/ 3152274 w 8085221"/>
              <a:gd name="connsiteY184" fmla="*/ 14341642 h 15135727"/>
              <a:gd name="connsiteX185" fmla="*/ 3080085 w 8085221"/>
              <a:gd name="connsiteY185" fmla="*/ 14269453 h 15135727"/>
              <a:gd name="connsiteX186" fmla="*/ 3152274 w 8085221"/>
              <a:gd name="connsiteY186" fmla="*/ 14197264 h 15135727"/>
              <a:gd name="connsiteX187" fmla="*/ 3152274 w 8085221"/>
              <a:gd name="connsiteY187" fmla="*/ 14052885 h 15135727"/>
              <a:gd name="connsiteX188" fmla="*/ 3080085 w 8085221"/>
              <a:gd name="connsiteY188" fmla="*/ 13980695 h 15135727"/>
              <a:gd name="connsiteX189" fmla="*/ 3056021 w 8085221"/>
              <a:gd name="connsiteY189" fmla="*/ 14076948 h 15135727"/>
              <a:gd name="connsiteX190" fmla="*/ 2935706 w 8085221"/>
              <a:gd name="connsiteY190" fmla="*/ 14076948 h 15135727"/>
              <a:gd name="connsiteX191" fmla="*/ 2863516 w 8085221"/>
              <a:gd name="connsiteY191" fmla="*/ 14125074 h 15135727"/>
              <a:gd name="connsiteX192" fmla="*/ 2719137 w 8085221"/>
              <a:gd name="connsiteY192" fmla="*/ 14197264 h 15135727"/>
              <a:gd name="connsiteX193" fmla="*/ 2646948 w 8085221"/>
              <a:gd name="connsiteY193" fmla="*/ 14197264 h 15135727"/>
              <a:gd name="connsiteX194" fmla="*/ 2598821 w 8085221"/>
              <a:gd name="connsiteY194" fmla="*/ 14125074 h 15135727"/>
              <a:gd name="connsiteX195" fmla="*/ 2430379 w 8085221"/>
              <a:gd name="connsiteY195" fmla="*/ 13836316 h 15135727"/>
              <a:gd name="connsiteX196" fmla="*/ 2646948 w 8085221"/>
              <a:gd name="connsiteY196" fmla="*/ 13812253 h 15135727"/>
              <a:gd name="connsiteX197" fmla="*/ 2502569 w 8085221"/>
              <a:gd name="connsiteY197" fmla="*/ 13475369 h 15135727"/>
              <a:gd name="connsiteX198" fmla="*/ 2550695 w 8085221"/>
              <a:gd name="connsiteY198" fmla="*/ 13186611 h 15135727"/>
              <a:gd name="connsiteX199" fmla="*/ 2719137 w 8085221"/>
              <a:gd name="connsiteY199" fmla="*/ 13042232 h 15135727"/>
              <a:gd name="connsiteX200" fmla="*/ 2791327 w 8085221"/>
              <a:gd name="connsiteY200" fmla="*/ 12945979 h 15135727"/>
              <a:gd name="connsiteX201" fmla="*/ 3031958 w 8085221"/>
              <a:gd name="connsiteY201" fmla="*/ 13090358 h 15135727"/>
              <a:gd name="connsiteX202" fmla="*/ 3056021 w 8085221"/>
              <a:gd name="connsiteY202" fmla="*/ 12753474 h 15135727"/>
              <a:gd name="connsiteX203" fmla="*/ 2887579 w 8085221"/>
              <a:gd name="connsiteY203" fmla="*/ 12777537 h 15135727"/>
              <a:gd name="connsiteX204" fmla="*/ 2815390 w 8085221"/>
              <a:gd name="connsiteY204" fmla="*/ 12777537 h 15135727"/>
              <a:gd name="connsiteX205" fmla="*/ 3176337 w 8085221"/>
              <a:gd name="connsiteY205" fmla="*/ 12368464 h 15135727"/>
              <a:gd name="connsiteX206" fmla="*/ 3104148 w 8085221"/>
              <a:gd name="connsiteY206" fmla="*/ 12320337 h 15135727"/>
              <a:gd name="connsiteX207" fmla="*/ 3104148 w 8085221"/>
              <a:gd name="connsiteY207" fmla="*/ 12320337 h 15135727"/>
              <a:gd name="connsiteX208" fmla="*/ 3007895 w 8085221"/>
              <a:gd name="connsiteY208" fmla="*/ 12079706 h 15135727"/>
              <a:gd name="connsiteX209" fmla="*/ 2911642 w 8085221"/>
              <a:gd name="connsiteY209" fmla="*/ 11935327 h 15135727"/>
              <a:gd name="connsiteX210" fmla="*/ 2863516 w 8085221"/>
              <a:gd name="connsiteY210" fmla="*/ 11694695 h 15135727"/>
              <a:gd name="connsiteX211" fmla="*/ 2911642 w 8085221"/>
              <a:gd name="connsiteY211" fmla="*/ 11454064 h 15135727"/>
              <a:gd name="connsiteX212" fmla="*/ 3056021 w 8085221"/>
              <a:gd name="connsiteY212" fmla="*/ 11454064 h 15135727"/>
              <a:gd name="connsiteX213" fmla="*/ 2983832 w 8085221"/>
              <a:gd name="connsiteY213" fmla="*/ 11381874 h 15135727"/>
              <a:gd name="connsiteX214" fmla="*/ 3031958 w 8085221"/>
              <a:gd name="connsiteY214" fmla="*/ 11285621 h 15135727"/>
              <a:gd name="connsiteX215" fmla="*/ 3007895 w 8085221"/>
              <a:gd name="connsiteY215" fmla="*/ 11189369 h 15135727"/>
              <a:gd name="connsiteX216" fmla="*/ 2887579 w 8085221"/>
              <a:gd name="connsiteY216" fmla="*/ 11141242 h 15135727"/>
              <a:gd name="connsiteX217" fmla="*/ 2887579 w 8085221"/>
              <a:gd name="connsiteY217" fmla="*/ 10972800 h 15135727"/>
              <a:gd name="connsiteX218" fmla="*/ 2887579 w 8085221"/>
              <a:gd name="connsiteY218" fmla="*/ 10924674 h 15135727"/>
              <a:gd name="connsiteX219" fmla="*/ 2767264 w 8085221"/>
              <a:gd name="connsiteY219" fmla="*/ 11020927 h 15135727"/>
              <a:gd name="connsiteX220" fmla="*/ 2743200 w 8085221"/>
              <a:gd name="connsiteY220" fmla="*/ 10924674 h 15135727"/>
              <a:gd name="connsiteX221" fmla="*/ 2550695 w 8085221"/>
              <a:gd name="connsiteY221" fmla="*/ 11020927 h 15135727"/>
              <a:gd name="connsiteX222" fmla="*/ 2526632 w 8085221"/>
              <a:gd name="connsiteY222" fmla="*/ 11117179 h 15135727"/>
              <a:gd name="connsiteX223" fmla="*/ 2334127 w 8085221"/>
              <a:gd name="connsiteY223" fmla="*/ 10996864 h 15135727"/>
              <a:gd name="connsiteX224" fmla="*/ 2358190 w 8085221"/>
              <a:gd name="connsiteY224" fmla="*/ 10732169 h 15135727"/>
              <a:gd name="connsiteX225" fmla="*/ 2334127 w 8085221"/>
              <a:gd name="connsiteY225" fmla="*/ 10587790 h 15135727"/>
              <a:gd name="connsiteX226" fmla="*/ 2406316 w 8085221"/>
              <a:gd name="connsiteY226" fmla="*/ 10491537 h 15135727"/>
              <a:gd name="connsiteX227" fmla="*/ 2598821 w 8085221"/>
              <a:gd name="connsiteY227" fmla="*/ 10684042 h 15135727"/>
              <a:gd name="connsiteX228" fmla="*/ 2767264 w 8085221"/>
              <a:gd name="connsiteY228" fmla="*/ 10684042 h 15135727"/>
              <a:gd name="connsiteX229" fmla="*/ 2646948 w 8085221"/>
              <a:gd name="connsiteY229" fmla="*/ 10515600 h 15135727"/>
              <a:gd name="connsiteX230" fmla="*/ 2815390 w 8085221"/>
              <a:gd name="connsiteY230" fmla="*/ 10395285 h 15135727"/>
              <a:gd name="connsiteX231" fmla="*/ 3080085 w 8085221"/>
              <a:gd name="connsiteY231" fmla="*/ 10419348 h 15135727"/>
              <a:gd name="connsiteX232" fmla="*/ 3248527 w 8085221"/>
              <a:gd name="connsiteY232" fmla="*/ 10539664 h 15135727"/>
              <a:gd name="connsiteX233" fmla="*/ 3320716 w 8085221"/>
              <a:gd name="connsiteY233" fmla="*/ 10659979 h 15135727"/>
              <a:gd name="connsiteX234" fmla="*/ 3465095 w 8085221"/>
              <a:gd name="connsiteY234" fmla="*/ 10659979 h 15135727"/>
              <a:gd name="connsiteX235" fmla="*/ 3441032 w 8085221"/>
              <a:gd name="connsiteY235" fmla="*/ 10491537 h 15135727"/>
              <a:gd name="connsiteX236" fmla="*/ 3392906 w 8085221"/>
              <a:gd name="connsiteY236" fmla="*/ 10250906 h 15135727"/>
              <a:gd name="connsiteX237" fmla="*/ 3152274 w 8085221"/>
              <a:gd name="connsiteY237" fmla="*/ 10250906 h 15135727"/>
              <a:gd name="connsiteX238" fmla="*/ 3176337 w 8085221"/>
              <a:gd name="connsiteY238" fmla="*/ 10178716 h 15135727"/>
              <a:gd name="connsiteX239" fmla="*/ 3104148 w 8085221"/>
              <a:gd name="connsiteY239" fmla="*/ 10154653 h 15135727"/>
              <a:gd name="connsiteX240" fmla="*/ 3007895 w 8085221"/>
              <a:gd name="connsiteY240" fmla="*/ 9962148 h 15135727"/>
              <a:gd name="connsiteX241" fmla="*/ 3176337 w 8085221"/>
              <a:gd name="connsiteY241" fmla="*/ 9889958 h 15135727"/>
              <a:gd name="connsiteX242" fmla="*/ 2959769 w 8085221"/>
              <a:gd name="connsiteY242" fmla="*/ 9504948 h 15135727"/>
              <a:gd name="connsiteX243" fmla="*/ 2791327 w 8085221"/>
              <a:gd name="connsiteY243" fmla="*/ 9456821 h 15135727"/>
              <a:gd name="connsiteX244" fmla="*/ 2574758 w 8085221"/>
              <a:gd name="connsiteY244" fmla="*/ 9336506 h 15135727"/>
              <a:gd name="connsiteX245" fmla="*/ 2550695 w 8085221"/>
              <a:gd name="connsiteY245" fmla="*/ 9071811 h 15135727"/>
              <a:gd name="connsiteX246" fmla="*/ 2695074 w 8085221"/>
              <a:gd name="connsiteY246" fmla="*/ 8999621 h 15135727"/>
              <a:gd name="connsiteX247" fmla="*/ 2622885 w 8085221"/>
              <a:gd name="connsiteY247" fmla="*/ 8975558 h 15135727"/>
              <a:gd name="connsiteX248" fmla="*/ 2430379 w 8085221"/>
              <a:gd name="connsiteY248" fmla="*/ 8999621 h 15135727"/>
              <a:gd name="connsiteX249" fmla="*/ 2261937 w 8085221"/>
              <a:gd name="connsiteY249" fmla="*/ 9168064 h 15135727"/>
              <a:gd name="connsiteX250" fmla="*/ 2237874 w 8085221"/>
              <a:gd name="connsiteY250" fmla="*/ 8999621 h 15135727"/>
              <a:gd name="connsiteX251" fmla="*/ 2117558 w 8085221"/>
              <a:gd name="connsiteY251" fmla="*/ 8975558 h 15135727"/>
              <a:gd name="connsiteX252" fmla="*/ 2045369 w 8085221"/>
              <a:gd name="connsiteY252" fmla="*/ 8783053 h 15135727"/>
              <a:gd name="connsiteX253" fmla="*/ 1852864 w 8085221"/>
              <a:gd name="connsiteY253" fmla="*/ 8758990 h 15135727"/>
              <a:gd name="connsiteX254" fmla="*/ 1636295 w 8085221"/>
              <a:gd name="connsiteY254" fmla="*/ 8927432 h 15135727"/>
              <a:gd name="connsiteX255" fmla="*/ 1588169 w 8085221"/>
              <a:gd name="connsiteY255" fmla="*/ 9023685 h 15135727"/>
              <a:gd name="connsiteX256" fmla="*/ 1515979 w 8085221"/>
              <a:gd name="connsiteY256" fmla="*/ 8879306 h 15135727"/>
              <a:gd name="connsiteX257" fmla="*/ 1347537 w 8085221"/>
              <a:gd name="connsiteY257" fmla="*/ 8879306 h 15135727"/>
              <a:gd name="connsiteX258" fmla="*/ 1347537 w 8085221"/>
              <a:gd name="connsiteY258" fmla="*/ 8710864 h 15135727"/>
              <a:gd name="connsiteX259" fmla="*/ 1106906 w 8085221"/>
              <a:gd name="connsiteY259" fmla="*/ 8783053 h 15135727"/>
              <a:gd name="connsiteX260" fmla="*/ 890337 w 8085221"/>
              <a:gd name="connsiteY260" fmla="*/ 8686800 h 15135727"/>
              <a:gd name="connsiteX261" fmla="*/ 649706 w 8085221"/>
              <a:gd name="connsiteY261" fmla="*/ 8662737 h 15135727"/>
              <a:gd name="connsiteX262" fmla="*/ 385011 w 8085221"/>
              <a:gd name="connsiteY262" fmla="*/ 8566485 h 15135727"/>
              <a:gd name="connsiteX263" fmla="*/ 577516 w 8085221"/>
              <a:gd name="connsiteY263" fmla="*/ 8373979 h 15135727"/>
              <a:gd name="connsiteX264" fmla="*/ 794085 w 8085221"/>
              <a:gd name="connsiteY264" fmla="*/ 8301790 h 15135727"/>
              <a:gd name="connsiteX265" fmla="*/ 745958 w 8085221"/>
              <a:gd name="connsiteY265" fmla="*/ 8133348 h 15135727"/>
              <a:gd name="connsiteX266" fmla="*/ 818148 w 8085221"/>
              <a:gd name="connsiteY266" fmla="*/ 7820527 h 15135727"/>
              <a:gd name="connsiteX267" fmla="*/ 697832 w 8085221"/>
              <a:gd name="connsiteY267" fmla="*/ 7820527 h 15135727"/>
              <a:gd name="connsiteX268" fmla="*/ 625642 w 8085221"/>
              <a:gd name="connsiteY268" fmla="*/ 7916779 h 15135727"/>
              <a:gd name="connsiteX269" fmla="*/ 457200 w 8085221"/>
              <a:gd name="connsiteY269" fmla="*/ 7820527 h 15135727"/>
              <a:gd name="connsiteX270" fmla="*/ 529390 w 8085221"/>
              <a:gd name="connsiteY270" fmla="*/ 7700211 h 15135727"/>
              <a:gd name="connsiteX271" fmla="*/ 938464 w 8085221"/>
              <a:gd name="connsiteY271" fmla="*/ 7676148 h 15135727"/>
              <a:gd name="connsiteX272" fmla="*/ 1058779 w 8085221"/>
              <a:gd name="connsiteY272" fmla="*/ 7459579 h 15135727"/>
              <a:gd name="connsiteX273" fmla="*/ 1203158 w 8085221"/>
              <a:gd name="connsiteY273" fmla="*/ 7603958 h 15135727"/>
              <a:gd name="connsiteX274" fmla="*/ 1299411 w 8085221"/>
              <a:gd name="connsiteY274" fmla="*/ 7555832 h 15135727"/>
              <a:gd name="connsiteX275" fmla="*/ 1443790 w 8085221"/>
              <a:gd name="connsiteY275" fmla="*/ 7507706 h 15135727"/>
              <a:gd name="connsiteX276" fmla="*/ 1684421 w 8085221"/>
              <a:gd name="connsiteY276" fmla="*/ 7603958 h 15135727"/>
              <a:gd name="connsiteX277" fmla="*/ 1684421 w 8085221"/>
              <a:gd name="connsiteY277" fmla="*/ 7603958 h 15135727"/>
              <a:gd name="connsiteX278" fmla="*/ 1540042 w 8085221"/>
              <a:gd name="connsiteY278" fmla="*/ 7363327 h 15135727"/>
              <a:gd name="connsiteX279" fmla="*/ 1299411 w 8085221"/>
              <a:gd name="connsiteY279" fmla="*/ 7315200 h 15135727"/>
              <a:gd name="connsiteX280" fmla="*/ 1130969 w 8085221"/>
              <a:gd name="connsiteY280" fmla="*/ 7339264 h 15135727"/>
              <a:gd name="connsiteX281" fmla="*/ 1034716 w 8085221"/>
              <a:gd name="connsiteY281" fmla="*/ 7315200 h 15135727"/>
              <a:gd name="connsiteX282" fmla="*/ 1155032 w 8085221"/>
              <a:gd name="connsiteY282" fmla="*/ 7050506 h 15135727"/>
              <a:gd name="connsiteX283" fmla="*/ 1155032 w 8085221"/>
              <a:gd name="connsiteY283" fmla="*/ 6930190 h 15135727"/>
              <a:gd name="connsiteX284" fmla="*/ 1155032 w 8085221"/>
              <a:gd name="connsiteY284" fmla="*/ 6761748 h 15135727"/>
              <a:gd name="connsiteX285" fmla="*/ 1203158 w 8085221"/>
              <a:gd name="connsiteY285" fmla="*/ 6617369 h 15135727"/>
              <a:gd name="connsiteX286" fmla="*/ 1371600 w 8085221"/>
              <a:gd name="connsiteY286" fmla="*/ 6472990 h 15135727"/>
              <a:gd name="connsiteX287" fmla="*/ 1443790 w 8085221"/>
              <a:gd name="connsiteY287" fmla="*/ 6328611 h 15135727"/>
              <a:gd name="connsiteX288" fmla="*/ 1419727 w 8085221"/>
              <a:gd name="connsiteY288" fmla="*/ 6208295 h 15135727"/>
              <a:gd name="connsiteX289" fmla="*/ 1275348 w 8085221"/>
              <a:gd name="connsiteY289" fmla="*/ 6304548 h 15135727"/>
              <a:gd name="connsiteX290" fmla="*/ 1323474 w 8085221"/>
              <a:gd name="connsiteY290" fmla="*/ 6015790 h 15135727"/>
              <a:gd name="connsiteX291" fmla="*/ 1540042 w 8085221"/>
              <a:gd name="connsiteY291" fmla="*/ 5871411 h 15135727"/>
              <a:gd name="connsiteX292" fmla="*/ 1540042 w 8085221"/>
              <a:gd name="connsiteY292" fmla="*/ 5751095 h 15135727"/>
              <a:gd name="connsiteX293" fmla="*/ 1395664 w 8085221"/>
              <a:gd name="connsiteY293" fmla="*/ 5799221 h 15135727"/>
              <a:gd name="connsiteX294" fmla="*/ 1179095 w 8085221"/>
              <a:gd name="connsiteY294" fmla="*/ 5799221 h 15135727"/>
              <a:gd name="connsiteX295" fmla="*/ 890337 w 8085221"/>
              <a:gd name="connsiteY295" fmla="*/ 5775158 h 15135727"/>
              <a:gd name="connsiteX296" fmla="*/ 697832 w 8085221"/>
              <a:gd name="connsiteY296" fmla="*/ 5606716 h 15135727"/>
              <a:gd name="connsiteX297" fmla="*/ 577516 w 8085221"/>
              <a:gd name="connsiteY297" fmla="*/ 5582653 h 15135727"/>
              <a:gd name="connsiteX298" fmla="*/ 697832 w 8085221"/>
              <a:gd name="connsiteY298" fmla="*/ 5775158 h 15135727"/>
              <a:gd name="connsiteX299" fmla="*/ 409074 w 8085221"/>
              <a:gd name="connsiteY299" fmla="*/ 5799221 h 15135727"/>
              <a:gd name="connsiteX300" fmla="*/ 168442 w 8085221"/>
              <a:gd name="connsiteY300" fmla="*/ 5702969 h 15135727"/>
              <a:gd name="connsiteX301" fmla="*/ 264695 w 8085221"/>
              <a:gd name="connsiteY301" fmla="*/ 5558590 h 15135727"/>
              <a:gd name="connsiteX302" fmla="*/ 144379 w 8085221"/>
              <a:gd name="connsiteY302" fmla="*/ 5510464 h 15135727"/>
              <a:gd name="connsiteX303" fmla="*/ 0 w 8085221"/>
              <a:gd name="connsiteY303" fmla="*/ 5462337 h 15135727"/>
              <a:gd name="connsiteX304" fmla="*/ 96253 w 8085221"/>
              <a:gd name="connsiteY304" fmla="*/ 5245769 h 15135727"/>
              <a:gd name="connsiteX0" fmla="*/ 96253 w 8085221"/>
              <a:gd name="connsiteY0" fmla="*/ 5245769 h 15135727"/>
              <a:gd name="connsiteX1" fmla="*/ 144379 w 8085221"/>
              <a:gd name="connsiteY1" fmla="*/ 4981074 h 15135727"/>
              <a:gd name="connsiteX2" fmla="*/ 178719 w 8085221"/>
              <a:gd name="connsiteY2" fmla="*/ 4834941 h 15135727"/>
              <a:gd name="connsiteX3" fmla="*/ 334378 w 8085221"/>
              <a:gd name="connsiteY3" fmla="*/ 4696828 h 15135727"/>
              <a:gd name="connsiteX4" fmla="*/ 553453 w 8085221"/>
              <a:gd name="connsiteY4" fmla="*/ 4692316 h 15135727"/>
              <a:gd name="connsiteX5" fmla="*/ 649706 w 8085221"/>
              <a:gd name="connsiteY5" fmla="*/ 4427621 h 15135727"/>
              <a:gd name="connsiteX6" fmla="*/ 805866 w 8085221"/>
              <a:gd name="connsiteY6" fmla="*/ 4425366 h 15135727"/>
              <a:gd name="connsiteX7" fmla="*/ 867026 w 8085221"/>
              <a:gd name="connsiteY7" fmla="*/ 4311817 h 15135727"/>
              <a:gd name="connsiteX8" fmla="*/ 1077328 w 8085221"/>
              <a:gd name="connsiteY8" fmla="*/ 4253916 h 15135727"/>
              <a:gd name="connsiteX9" fmla="*/ 1120191 w 8085221"/>
              <a:gd name="connsiteY9" fmla="*/ 4206291 h 15135727"/>
              <a:gd name="connsiteX10" fmla="*/ 1263066 w 8085221"/>
              <a:gd name="connsiteY10" fmla="*/ 4182478 h 15135727"/>
              <a:gd name="connsiteX11" fmla="*/ 1362326 w 8085221"/>
              <a:gd name="connsiteY11" fmla="*/ 4081965 h 15135727"/>
              <a:gd name="connsiteX12" fmla="*/ 1472616 w 8085221"/>
              <a:gd name="connsiteY12" fmla="*/ 4025316 h 15135727"/>
              <a:gd name="connsiteX13" fmla="*/ 1559344 w 8085221"/>
              <a:gd name="connsiteY13" fmla="*/ 4013535 h 15135727"/>
              <a:gd name="connsiteX14" fmla="*/ 1708485 w 8085221"/>
              <a:gd name="connsiteY14" fmla="*/ 3826042 h 15135727"/>
              <a:gd name="connsiteX15" fmla="*/ 1820278 w 8085221"/>
              <a:gd name="connsiteY15" fmla="*/ 3858628 h 15135727"/>
              <a:gd name="connsiteX16" fmla="*/ 1910766 w 8085221"/>
              <a:gd name="connsiteY16" fmla="*/ 3735053 h 15135727"/>
              <a:gd name="connsiteX17" fmla="*/ 2006016 w 8085221"/>
              <a:gd name="connsiteY17" fmla="*/ 3615741 h 15135727"/>
              <a:gd name="connsiteX18" fmla="*/ 2091741 w 8085221"/>
              <a:gd name="connsiteY18" fmla="*/ 3649078 h 15135727"/>
              <a:gd name="connsiteX19" fmla="*/ 2141621 w 8085221"/>
              <a:gd name="connsiteY19" fmla="*/ 3585411 h 15135727"/>
              <a:gd name="connsiteX20" fmla="*/ 2117808 w 8085221"/>
              <a:gd name="connsiteY20" fmla="*/ 3518736 h 15135727"/>
              <a:gd name="connsiteX21" fmla="*/ 2182228 w 8085221"/>
              <a:gd name="connsiteY21" fmla="*/ 3420478 h 15135727"/>
              <a:gd name="connsiteX22" fmla="*/ 2286000 w 8085221"/>
              <a:gd name="connsiteY22" fmla="*/ 3489158 h 15135727"/>
              <a:gd name="connsiteX23" fmla="*/ 2334628 w 8085221"/>
              <a:gd name="connsiteY23" fmla="*/ 3249028 h 15135727"/>
              <a:gd name="connsiteX24" fmla="*/ 2491039 w 8085221"/>
              <a:gd name="connsiteY24" fmla="*/ 3117433 h 15135727"/>
              <a:gd name="connsiteX25" fmla="*/ 2695074 w 8085221"/>
              <a:gd name="connsiteY25" fmla="*/ 2911642 h 15135727"/>
              <a:gd name="connsiteX26" fmla="*/ 2839453 w 8085221"/>
              <a:gd name="connsiteY26" fmla="*/ 2526632 h 15135727"/>
              <a:gd name="connsiteX27" fmla="*/ 3200400 w 8085221"/>
              <a:gd name="connsiteY27" fmla="*/ 2358190 h 15135727"/>
              <a:gd name="connsiteX28" fmla="*/ 3441032 w 8085221"/>
              <a:gd name="connsiteY28" fmla="*/ 2237874 h 15135727"/>
              <a:gd name="connsiteX29" fmla="*/ 3561348 w 8085221"/>
              <a:gd name="connsiteY29" fmla="*/ 2526632 h 15135727"/>
              <a:gd name="connsiteX30" fmla="*/ 3801979 w 8085221"/>
              <a:gd name="connsiteY30" fmla="*/ 2622885 h 15135727"/>
              <a:gd name="connsiteX31" fmla="*/ 3946358 w 8085221"/>
              <a:gd name="connsiteY31" fmla="*/ 2550695 h 15135727"/>
              <a:gd name="connsiteX32" fmla="*/ 4018548 w 8085221"/>
              <a:gd name="connsiteY32" fmla="*/ 2598821 h 15135727"/>
              <a:gd name="connsiteX33" fmla="*/ 4138864 w 8085221"/>
              <a:gd name="connsiteY33" fmla="*/ 2574758 h 15135727"/>
              <a:gd name="connsiteX34" fmla="*/ 4307306 w 8085221"/>
              <a:gd name="connsiteY34" fmla="*/ 2671011 h 15135727"/>
              <a:gd name="connsiteX35" fmla="*/ 4427621 w 8085221"/>
              <a:gd name="connsiteY35" fmla="*/ 2622885 h 15135727"/>
              <a:gd name="connsiteX36" fmla="*/ 4668253 w 8085221"/>
              <a:gd name="connsiteY36" fmla="*/ 2743200 h 15135727"/>
              <a:gd name="connsiteX37" fmla="*/ 4788569 w 8085221"/>
              <a:gd name="connsiteY37" fmla="*/ 2815390 h 15135727"/>
              <a:gd name="connsiteX38" fmla="*/ 4957011 w 8085221"/>
              <a:gd name="connsiteY38" fmla="*/ 2719137 h 15135727"/>
              <a:gd name="connsiteX39" fmla="*/ 4981074 w 8085221"/>
              <a:gd name="connsiteY39" fmla="*/ 2382253 h 15135727"/>
              <a:gd name="connsiteX40" fmla="*/ 4981074 w 8085221"/>
              <a:gd name="connsiteY40" fmla="*/ 2382253 h 15135727"/>
              <a:gd name="connsiteX41" fmla="*/ 4884821 w 8085221"/>
              <a:gd name="connsiteY41" fmla="*/ 2093495 h 15135727"/>
              <a:gd name="connsiteX42" fmla="*/ 4764506 w 8085221"/>
              <a:gd name="connsiteY42" fmla="*/ 1900990 h 15135727"/>
              <a:gd name="connsiteX43" fmla="*/ 4764506 w 8085221"/>
              <a:gd name="connsiteY43" fmla="*/ 1804737 h 15135727"/>
              <a:gd name="connsiteX44" fmla="*/ 4957011 w 8085221"/>
              <a:gd name="connsiteY44" fmla="*/ 1564106 h 15135727"/>
              <a:gd name="connsiteX45" fmla="*/ 5221706 w 8085221"/>
              <a:gd name="connsiteY45" fmla="*/ 1588169 h 15135727"/>
              <a:gd name="connsiteX46" fmla="*/ 5486400 w 8085221"/>
              <a:gd name="connsiteY46" fmla="*/ 1684421 h 15135727"/>
              <a:gd name="connsiteX47" fmla="*/ 5799221 w 8085221"/>
              <a:gd name="connsiteY47" fmla="*/ 1684421 h 15135727"/>
              <a:gd name="connsiteX48" fmla="*/ 5871411 w 8085221"/>
              <a:gd name="connsiteY48" fmla="*/ 1443790 h 15135727"/>
              <a:gd name="connsiteX49" fmla="*/ 6087979 w 8085221"/>
              <a:gd name="connsiteY49" fmla="*/ 1395664 h 15135727"/>
              <a:gd name="connsiteX50" fmla="*/ 6087979 w 8085221"/>
              <a:gd name="connsiteY50" fmla="*/ 1082842 h 15135727"/>
              <a:gd name="connsiteX51" fmla="*/ 6424864 w 8085221"/>
              <a:gd name="connsiteY51" fmla="*/ 1058779 h 15135727"/>
              <a:gd name="connsiteX52" fmla="*/ 6665495 w 8085221"/>
              <a:gd name="connsiteY52" fmla="*/ 721895 h 15135727"/>
              <a:gd name="connsiteX53" fmla="*/ 6761748 w 8085221"/>
              <a:gd name="connsiteY53" fmla="*/ 649706 h 15135727"/>
              <a:gd name="connsiteX54" fmla="*/ 6737685 w 8085221"/>
              <a:gd name="connsiteY54" fmla="*/ 505327 h 15135727"/>
              <a:gd name="connsiteX55" fmla="*/ 6858000 w 8085221"/>
              <a:gd name="connsiteY55" fmla="*/ 360948 h 15135727"/>
              <a:gd name="connsiteX56" fmla="*/ 6761748 w 8085221"/>
              <a:gd name="connsiteY56" fmla="*/ 120316 h 15135727"/>
              <a:gd name="connsiteX57" fmla="*/ 7194885 w 8085221"/>
              <a:gd name="connsiteY57" fmla="*/ 0 h 15135727"/>
              <a:gd name="connsiteX58" fmla="*/ 7267074 w 8085221"/>
              <a:gd name="connsiteY58" fmla="*/ 120316 h 15135727"/>
              <a:gd name="connsiteX59" fmla="*/ 7267074 w 8085221"/>
              <a:gd name="connsiteY59" fmla="*/ 120316 h 15135727"/>
              <a:gd name="connsiteX60" fmla="*/ 7339264 w 8085221"/>
              <a:gd name="connsiteY60" fmla="*/ 360948 h 15135727"/>
              <a:gd name="connsiteX61" fmla="*/ 7628021 w 8085221"/>
              <a:gd name="connsiteY61" fmla="*/ 433137 h 15135727"/>
              <a:gd name="connsiteX62" fmla="*/ 7796464 w 8085221"/>
              <a:gd name="connsiteY62" fmla="*/ 649706 h 15135727"/>
              <a:gd name="connsiteX63" fmla="*/ 8085221 w 8085221"/>
              <a:gd name="connsiteY63" fmla="*/ 914400 h 15135727"/>
              <a:gd name="connsiteX64" fmla="*/ 7988969 w 8085221"/>
              <a:gd name="connsiteY64" fmla="*/ 1203158 h 15135727"/>
              <a:gd name="connsiteX65" fmla="*/ 7844590 w 8085221"/>
              <a:gd name="connsiteY65" fmla="*/ 1058779 h 15135727"/>
              <a:gd name="connsiteX66" fmla="*/ 7483642 w 8085221"/>
              <a:gd name="connsiteY66" fmla="*/ 1371600 h 15135727"/>
              <a:gd name="connsiteX67" fmla="*/ 7267074 w 8085221"/>
              <a:gd name="connsiteY67" fmla="*/ 1395664 h 15135727"/>
              <a:gd name="connsiteX68" fmla="*/ 7243011 w 8085221"/>
              <a:gd name="connsiteY68" fmla="*/ 1588169 h 15135727"/>
              <a:gd name="connsiteX69" fmla="*/ 6978316 w 8085221"/>
              <a:gd name="connsiteY69" fmla="*/ 1732548 h 15135727"/>
              <a:gd name="connsiteX70" fmla="*/ 6737685 w 8085221"/>
              <a:gd name="connsiteY70" fmla="*/ 2093495 h 15135727"/>
              <a:gd name="connsiteX71" fmla="*/ 6737685 w 8085221"/>
              <a:gd name="connsiteY71" fmla="*/ 2382253 h 15135727"/>
              <a:gd name="connsiteX72" fmla="*/ 6665495 w 8085221"/>
              <a:gd name="connsiteY72" fmla="*/ 2430379 h 15135727"/>
              <a:gd name="connsiteX73" fmla="*/ 6906127 w 8085221"/>
              <a:gd name="connsiteY73" fmla="*/ 2646948 h 15135727"/>
              <a:gd name="connsiteX74" fmla="*/ 6906127 w 8085221"/>
              <a:gd name="connsiteY74" fmla="*/ 2983832 h 15135727"/>
              <a:gd name="connsiteX75" fmla="*/ 6906127 w 8085221"/>
              <a:gd name="connsiteY75" fmla="*/ 3104148 h 15135727"/>
              <a:gd name="connsiteX76" fmla="*/ 6833937 w 8085221"/>
              <a:gd name="connsiteY76" fmla="*/ 3368842 h 15135727"/>
              <a:gd name="connsiteX77" fmla="*/ 6906127 w 8085221"/>
              <a:gd name="connsiteY77" fmla="*/ 3489158 h 15135727"/>
              <a:gd name="connsiteX78" fmla="*/ 6641432 w 8085221"/>
              <a:gd name="connsiteY78" fmla="*/ 3705727 h 15135727"/>
              <a:gd name="connsiteX79" fmla="*/ 6737685 w 8085221"/>
              <a:gd name="connsiteY79" fmla="*/ 3729790 h 15135727"/>
              <a:gd name="connsiteX80" fmla="*/ 6545179 w 8085221"/>
              <a:gd name="connsiteY80" fmla="*/ 3826042 h 15135727"/>
              <a:gd name="connsiteX81" fmla="*/ 6328611 w 8085221"/>
              <a:gd name="connsiteY81" fmla="*/ 3753853 h 15135727"/>
              <a:gd name="connsiteX82" fmla="*/ 6184232 w 8085221"/>
              <a:gd name="connsiteY82" fmla="*/ 3850106 h 15135727"/>
              <a:gd name="connsiteX83" fmla="*/ 6184232 w 8085221"/>
              <a:gd name="connsiteY83" fmla="*/ 3946358 h 15135727"/>
              <a:gd name="connsiteX84" fmla="*/ 6136106 w 8085221"/>
              <a:gd name="connsiteY84" fmla="*/ 4235116 h 15135727"/>
              <a:gd name="connsiteX85" fmla="*/ 5919537 w 8085221"/>
              <a:gd name="connsiteY85" fmla="*/ 4403558 h 15135727"/>
              <a:gd name="connsiteX86" fmla="*/ 5775158 w 8085221"/>
              <a:gd name="connsiteY86" fmla="*/ 4451685 h 15135727"/>
              <a:gd name="connsiteX87" fmla="*/ 5630779 w 8085221"/>
              <a:gd name="connsiteY87" fmla="*/ 4547937 h 15135727"/>
              <a:gd name="connsiteX88" fmla="*/ 5510464 w 8085221"/>
              <a:gd name="connsiteY88" fmla="*/ 4620127 h 15135727"/>
              <a:gd name="connsiteX89" fmla="*/ 5510464 w 8085221"/>
              <a:gd name="connsiteY89" fmla="*/ 4812632 h 15135727"/>
              <a:gd name="connsiteX90" fmla="*/ 5317958 w 8085221"/>
              <a:gd name="connsiteY90" fmla="*/ 4981074 h 15135727"/>
              <a:gd name="connsiteX91" fmla="*/ 5005137 w 8085221"/>
              <a:gd name="connsiteY91" fmla="*/ 5149516 h 15135727"/>
              <a:gd name="connsiteX92" fmla="*/ 4692316 w 8085221"/>
              <a:gd name="connsiteY92" fmla="*/ 5149516 h 15135727"/>
              <a:gd name="connsiteX93" fmla="*/ 4523874 w 8085221"/>
              <a:gd name="connsiteY93" fmla="*/ 5366085 h 15135727"/>
              <a:gd name="connsiteX94" fmla="*/ 4211053 w 8085221"/>
              <a:gd name="connsiteY94" fmla="*/ 5414211 h 15135727"/>
              <a:gd name="connsiteX95" fmla="*/ 4114800 w 8085221"/>
              <a:gd name="connsiteY95" fmla="*/ 5390148 h 15135727"/>
              <a:gd name="connsiteX96" fmla="*/ 4018548 w 8085221"/>
              <a:gd name="connsiteY96" fmla="*/ 5630779 h 15135727"/>
              <a:gd name="connsiteX97" fmla="*/ 4090737 w 8085221"/>
              <a:gd name="connsiteY97" fmla="*/ 5871411 h 15135727"/>
              <a:gd name="connsiteX98" fmla="*/ 4090737 w 8085221"/>
              <a:gd name="connsiteY98" fmla="*/ 6184232 h 15135727"/>
              <a:gd name="connsiteX99" fmla="*/ 4186990 w 8085221"/>
              <a:gd name="connsiteY99" fmla="*/ 6472990 h 15135727"/>
              <a:gd name="connsiteX100" fmla="*/ 4042611 w 8085221"/>
              <a:gd name="connsiteY100" fmla="*/ 6352674 h 15135727"/>
              <a:gd name="connsiteX101" fmla="*/ 3946358 w 8085221"/>
              <a:gd name="connsiteY101" fmla="*/ 6376737 h 15135727"/>
              <a:gd name="connsiteX102" fmla="*/ 4114800 w 8085221"/>
              <a:gd name="connsiteY102" fmla="*/ 6641432 h 15135727"/>
              <a:gd name="connsiteX103" fmla="*/ 4451685 w 8085221"/>
              <a:gd name="connsiteY103" fmla="*/ 6737685 h 15135727"/>
              <a:gd name="connsiteX104" fmla="*/ 4620127 w 8085221"/>
              <a:gd name="connsiteY104" fmla="*/ 6978316 h 15135727"/>
              <a:gd name="connsiteX105" fmla="*/ 4740442 w 8085221"/>
              <a:gd name="connsiteY105" fmla="*/ 7170821 h 15135727"/>
              <a:gd name="connsiteX106" fmla="*/ 5077327 w 8085221"/>
              <a:gd name="connsiteY106" fmla="*/ 7387390 h 15135727"/>
              <a:gd name="connsiteX107" fmla="*/ 5125453 w 8085221"/>
              <a:gd name="connsiteY107" fmla="*/ 7603958 h 15135727"/>
              <a:gd name="connsiteX108" fmla="*/ 5197642 w 8085221"/>
              <a:gd name="connsiteY108" fmla="*/ 7796464 h 15135727"/>
              <a:gd name="connsiteX109" fmla="*/ 5486400 w 8085221"/>
              <a:gd name="connsiteY109" fmla="*/ 7964906 h 15135727"/>
              <a:gd name="connsiteX110" fmla="*/ 5486400 w 8085221"/>
              <a:gd name="connsiteY110" fmla="*/ 8349916 h 15135727"/>
              <a:gd name="connsiteX111" fmla="*/ 5678906 w 8085221"/>
              <a:gd name="connsiteY111" fmla="*/ 8614611 h 15135727"/>
              <a:gd name="connsiteX112" fmla="*/ 5919537 w 8085221"/>
              <a:gd name="connsiteY112" fmla="*/ 9071811 h 15135727"/>
              <a:gd name="connsiteX113" fmla="*/ 6160169 w 8085221"/>
              <a:gd name="connsiteY113" fmla="*/ 9336506 h 15135727"/>
              <a:gd name="connsiteX114" fmla="*/ 6280485 w 8085221"/>
              <a:gd name="connsiteY114" fmla="*/ 9601200 h 15135727"/>
              <a:gd name="connsiteX115" fmla="*/ 6400800 w 8085221"/>
              <a:gd name="connsiteY115" fmla="*/ 9793706 h 15135727"/>
              <a:gd name="connsiteX116" fmla="*/ 6569242 w 8085221"/>
              <a:gd name="connsiteY116" fmla="*/ 10058400 h 15135727"/>
              <a:gd name="connsiteX117" fmla="*/ 6713621 w 8085221"/>
              <a:gd name="connsiteY117" fmla="*/ 10106527 h 15135727"/>
              <a:gd name="connsiteX118" fmla="*/ 6545179 w 8085221"/>
              <a:gd name="connsiteY118" fmla="*/ 10202779 h 15135727"/>
              <a:gd name="connsiteX119" fmla="*/ 6569242 w 8085221"/>
              <a:gd name="connsiteY119" fmla="*/ 10443411 h 15135727"/>
              <a:gd name="connsiteX120" fmla="*/ 6593306 w 8085221"/>
              <a:gd name="connsiteY120" fmla="*/ 10708106 h 15135727"/>
              <a:gd name="connsiteX121" fmla="*/ 6761748 w 8085221"/>
              <a:gd name="connsiteY121" fmla="*/ 10924674 h 15135727"/>
              <a:gd name="connsiteX122" fmla="*/ 6641432 w 8085221"/>
              <a:gd name="connsiteY122" fmla="*/ 11093116 h 15135727"/>
              <a:gd name="connsiteX123" fmla="*/ 6713621 w 8085221"/>
              <a:gd name="connsiteY123" fmla="*/ 11261558 h 15135727"/>
              <a:gd name="connsiteX124" fmla="*/ 6737685 w 8085221"/>
              <a:gd name="connsiteY124" fmla="*/ 11526253 h 15135727"/>
              <a:gd name="connsiteX125" fmla="*/ 6617369 w 8085221"/>
              <a:gd name="connsiteY125" fmla="*/ 11839074 h 15135727"/>
              <a:gd name="connsiteX126" fmla="*/ 6617369 w 8085221"/>
              <a:gd name="connsiteY126" fmla="*/ 12031579 h 15135727"/>
              <a:gd name="connsiteX127" fmla="*/ 6641432 w 8085221"/>
              <a:gd name="connsiteY127" fmla="*/ 12127832 h 15135727"/>
              <a:gd name="connsiteX128" fmla="*/ 6761748 w 8085221"/>
              <a:gd name="connsiteY128" fmla="*/ 12031579 h 15135727"/>
              <a:gd name="connsiteX129" fmla="*/ 6761748 w 8085221"/>
              <a:gd name="connsiteY129" fmla="*/ 12296274 h 15135727"/>
              <a:gd name="connsiteX130" fmla="*/ 6689558 w 8085221"/>
              <a:gd name="connsiteY130" fmla="*/ 12512842 h 15135727"/>
              <a:gd name="connsiteX131" fmla="*/ 6785811 w 8085221"/>
              <a:gd name="connsiteY131" fmla="*/ 12777537 h 15135727"/>
              <a:gd name="connsiteX132" fmla="*/ 6569242 w 8085221"/>
              <a:gd name="connsiteY132" fmla="*/ 12873790 h 15135727"/>
              <a:gd name="connsiteX133" fmla="*/ 6545179 w 8085221"/>
              <a:gd name="connsiteY133" fmla="*/ 13090358 h 15135727"/>
              <a:gd name="connsiteX134" fmla="*/ 6448927 w 8085221"/>
              <a:gd name="connsiteY134" fmla="*/ 13355053 h 15135727"/>
              <a:gd name="connsiteX135" fmla="*/ 6256421 w 8085221"/>
              <a:gd name="connsiteY135" fmla="*/ 13571621 h 15135727"/>
              <a:gd name="connsiteX136" fmla="*/ 6087979 w 8085221"/>
              <a:gd name="connsiteY136" fmla="*/ 13667874 h 15135727"/>
              <a:gd name="connsiteX137" fmla="*/ 5943600 w 8085221"/>
              <a:gd name="connsiteY137" fmla="*/ 13716000 h 15135727"/>
              <a:gd name="connsiteX138" fmla="*/ 5702969 w 8085221"/>
              <a:gd name="connsiteY138" fmla="*/ 13667874 h 15135727"/>
              <a:gd name="connsiteX139" fmla="*/ 5582653 w 8085221"/>
              <a:gd name="connsiteY139" fmla="*/ 13691937 h 15135727"/>
              <a:gd name="connsiteX140" fmla="*/ 5727032 w 8085221"/>
              <a:gd name="connsiteY140" fmla="*/ 13836316 h 15135727"/>
              <a:gd name="connsiteX141" fmla="*/ 5582653 w 8085221"/>
              <a:gd name="connsiteY141" fmla="*/ 14052885 h 15135727"/>
              <a:gd name="connsiteX142" fmla="*/ 5462337 w 8085221"/>
              <a:gd name="connsiteY142" fmla="*/ 14149137 h 15135727"/>
              <a:gd name="connsiteX143" fmla="*/ 5342021 w 8085221"/>
              <a:gd name="connsiteY143" fmla="*/ 14004758 h 15135727"/>
              <a:gd name="connsiteX144" fmla="*/ 5245769 w 8085221"/>
              <a:gd name="connsiteY144" fmla="*/ 14004758 h 15135727"/>
              <a:gd name="connsiteX145" fmla="*/ 5245769 w 8085221"/>
              <a:gd name="connsiteY145" fmla="*/ 13956632 h 15135727"/>
              <a:gd name="connsiteX146" fmla="*/ 5101390 w 8085221"/>
              <a:gd name="connsiteY146" fmla="*/ 13956632 h 15135727"/>
              <a:gd name="connsiteX147" fmla="*/ 4981074 w 8085221"/>
              <a:gd name="connsiteY147" fmla="*/ 13860379 h 15135727"/>
              <a:gd name="connsiteX148" fmla="*/ 4740442 w 8085221"/>
              <a:gd name="connsiteY148" fmla="*/ 13908506 h 15135727"/>
              <a:gd name="connsiteX149" fmla="*/ 4475748 w 8085221"/>
              <a:gd name="connsiteY149" fmla="*/ 13956632 h 15135727"/>
              <a:gd name="connsiteX150" fmla="*/ 4379495 w 8085221"/>
              <a:gd name="connsiteY150" fmla="*/ 14028821 h 15135727"/>
              <a:gd name="connsiteX151" fmla="*/ 4403558 w 8085221"/>
              <a:gd name="connsiteY151" fmla="*/ 14197264 h 15135727"/>
              <a:gd name="connsiteX152" fmla="*/ 4572000 w 8085221"/>
              <a:gd name="connsiteY152" fmla="*/ 14149137 h 15135727"/>
              <a:gd name="connsiteX153" fmla="*/ 4523874 w 8085221"/>
              <a:gd name="connsiteY153" fmla="*/ 14558211 h 15135727"/>
              <a:gd name="connsiteX154" fmla="*/ 4403558 w 8085221"/>
              <a:gd name="connsiteY154" fmla="*/ 14437895 h 15135727"/>
              <a:gd name="connsiteX155" fmla="*/ 4403558 w 8085221"/>
              <a:gd name="connsiteY155" fmla="*/ 14437895 h 15135727"/>
              <a:gd name="connsiteX156" fmla="*/ 4283242 w 8085221"/>
              <a:gd name="connsiteY156" fmla="*/ 14245390 h 15135727"/>
              <a:gd name="connsiteX157" fmla="*/ 4235116 w 8085221"/>
              <a:gd name="connsiteY157" fmla="*/ 14341642 h 15135727"/>
              <a:gd name="connsiteX158" fmla="*/ 4162927 w 8085221"/>
              <a:gd name="connsiteY158" fmla="*/ 14389769 h 15135727"/>
              <a:gd name="connsiteX159" fmla="*/ 4162927 w 8085221"/>
              <a:gd name="connsiteY159" fmla="*/ 14389769 h 15135727"/>
              <a:gd name="connsiteX160" fmla="*/ 3922295 w 8085221"/>
              <a:gd name="connsiteY160" fmla="*/ 14245390 h 15135727"/>
              <a:gd name="connsiteX161" fmla="*/ 3801979 w 8085221"/>
              <a:gd name="connsiteY161" fmla="*/ 14293516 h 15135727"/>
              <a:gd name="connsiteX162" fmla="*/ 3681664 w 8085221"/>
              <a:gd name="connsiteY162" fmla="*/ 14389769 h 15135727"/>
              <a:gd name="connsiteX163" fmla="*/ 3657600 w 8085221"/>
              <a:gd name="connsiteY163" fmla="*/ 14654464 h 15135727"/>
              <a:gd name="connsiteX164" fmla="*/ 3513221 w 8085221"/>
              <a:gd name="connsiteY164" fmla="*/ 14726653 h 15135727"/>
              <a:gd name="connsiteX165" fmla="*/ 3513221 w 8085221"/>
              <a:gd name="connsiteY165" fmla="*/ 14871032 h 15135727"/>
              <a:gd name="connsiteX166" fmla="*/ 3633537 w 8085221"/>
              <a:gd name="connsiteY166" fmla="*/ 14967285 h 15135727"/>
              <a:gd name="connsiteX167" fmla="*/ 3609474 w 8085221"/>
              <a:gd name="connsiteY167" fmla="*/ 15087600 h 15135727"/>
              <a:gd name="connsiteX168" fmla="*/ 3441032 w 8085221"/>
              <a:gd name="connsiteY168" fmla="*/ 15039474 h 15135727"/>
              <a:gd name="connsiteX169" fmla="*/ 3272590 w 8085221"/>
              <a:gd name="connsiteY169" fmla="*/ 15063537 h 15135727"/>
              <a:gd name="connsiteX170" fmla="*/ 3248527 w 8085221"/>
              <a:gd name="connsiteY170" fmla="*/ 14895095 h 15135727"/>
              <a:gd name="connsiteX171" fmla="*/ 3128211 w 8085221"/>
              <a:gd name="connsiteY171" fmla="*/ 14919158 h 15135727"/>
              <a:gd name="connsiteX172" fmla="*/ 2959769 w 8085221"/>
              <a:gd name="connsiteY172" fmla="*/ 15135727 h 15135727"/>
              <a:gd name="connsiteX173" fmla="*/ 2935706 w 8085221"/>
              <a:gd name="connsiteY173" fmla="*/ 14895095 h 15135727"/>
              <a:gd name="connsiteX174" fmla="*/ 2791327 w 8085221"/>
              <a:gd name="connsiteY174" fmla="*/ 14943221 h 15135727"/>
              <a:gd name="connsiteX175" fmla="*/ 2671011 w 8085221"/>
              <a:gd name="connsiteY175" fmla="*/ 15039474 h 15135727"/>
              <a:gd name="connsiteX176" fmla="*/ 2430379 w 8085221"/>
              <a:gd name="connsiteY176" fmla="*/ 15087600 h 15135727"/>
              <a:gd name="connsiteX177" fmla="*/ 2237874 w 8085221"/>
              <a:gd name="connsiteY177" fmla="*/ 15039474 h 15135727"/>
              <a:gd name="connsiteX178" fmla="*/ 2622885 w 8085221"/>
              <a:gd name="connsiteY178" fmla="*/ 14846969 h 15135727"/>
              <a:gd name="connsiteX179" fmla="*/ 2887579 w 8085221"/>
              <a:gd name="connsiteY179" fmla="*/ 14774779 h 15135727"/>
              <a:gd name="connsiteX180" fmla="*/ 2839453 w 8085221"/>
              <a:gd name="connsiteY180" fmla="*/ 14582274 h 15135727"/>
              <a:gd name="connsiteX181" fmla="*/ 2935706 w 8085221"/>
              <a:gd name="connsiteY181" fmla="*/ 14510085 h 15135727"/>
              <a:gd name="connsiteX182" fmla="*/ 2935706 w 8085221"/>
              <a:gd name="connsiteY182" fmla="*/ 14510085 h 15135727"/>
              <a:gd name="connsiteX183" fmla="*/ 3080085 w 8085221"/>
              <a:gd name="connsiteY183" fmla="*/ 14413832 h 15135727"/>
              <a:gd name="connsiteX184" fmla="*/ 3152274 w 8085221"/>
              <a:gd name="connsiteY184" fmla="*/ 14341642 h 15135727"/>
              <a:gd name="connsiteX185" fmla="*/ 3080085 w 8085221"/>
              <a:gd name="connsiteY185" fmla="*/ 14269453 h 15135727"/>
              <a:gd name="connsiteX186" fmla="*/ 3152274 w 8085221"/>
              <a:gd name="connsiteY186" fmla="*/ 14197264 h 15135727"/>
              <a:gd name="connsiteX187" fmla="*/ 3152274 w 8085221"/>
              <a:gd name="connsiteY187" fmla="*/ 14052885 h 15135727"/>
              <a:gd name="connsiteX188" fmla="*/ 3080085 w 8085221"/>
              <a:gd name="connsiteY188" fmla="*/ 13980695 h 15135727"/>
              <a:gd name="connsiteX189" fmla="*/ 3056021 w 8085221"/>
              <a:gd name="connsiteY189" fmla="*/ 14076948 h 15135727"/>
              <a:gd name="connsiteX190" fmla="*/ 2935706 w 8085221"/>
              <a:gd name="connsiteY190" fmla="*/ 14076948 h 15135727"/>
              <a:gd name="connsiteX191" fmla="*/ 2863516 w 8085221"/>
              <a:gd name="connsiteY191" fmla="*/ 14125074 h 15135727"/>
              <a:gd name="connsiteX192" fmla="*/ 2719137 w 8085221"/>
              <a:gd name="connsiteY192" fmla="*/ 14197264 h 15135727"/>
              <a:gd name="connsiteX193" fmla="*/ 2646948 w 8085221"/>
              <a:gd name="connsiteY193" fmla="*/ 14197264 h 15135727"/>
              <a:gd name="connsiteX194" fmla="*/ 2598821 w 8085221"/>
              <a:gd name="connsiteY194" fmla="*/ 14125074 h 15135727"/>
              <a:gd name="connsiteX195" fmla="*/ 2430379 w 8085221"/>
              <a:gd name="connsiteY195" fmla="*/ 13836316 h 15135727"/>
              <a:gd name="connsiteX196" fmla="*/ 2646948 w 8085221"/>
              <a:gd name="connsiteY196" fmla="*/ 13812253 h 15135727"/>
              <a:gd name="connsiteX197" fmla="*/ 2502569 w 8085221"/>
              <a:gd name="connsiteY197" fmla="*/ 13475369 h 15135727"/>
              <a:gd name="connsiteX198" fmla="*/ 2550695 w 8085221"/>
              <a:gd name="connsiteY198" fmla="*/ 13186611 h 15135727"/>
              <a:gd name="connsiteX199" fmla="*/ 2719137 w 8085221"/>
              <a:gd name="connsiteY199" fmla="*/ 13042232 h 15135727"/>
              <a:gd name="connsiteX200" fmla="*/ 2791327 w 8085221"/>
              <a:gd name="connsiteY200" fmla="*/ 12945979 h 15135727"/>
              <a:gd name="connsiteX201" fmla="*/ 3031958 w 8085221"/>
              <a:gd name="connsiteY201" fmla="*/ 13090358 h 15135727"/>
              <a:gd name="connsiteX202" fmla="*/ 3056021 w 8085221"/>
              <a:gd name="connsiteY202" fmla="*/ 12753474 h 15135727"/>
              <a:gd name="connsiteX203" fmla="*/ 2887579 w 8085221"/>
              <a:gd name="connsiteY203" fmla="*/ 12777537 h 15135727"/>
              <a:gd name="connsiteX204" fmla="*/ 2815390 w 8085221"/>
              <a:gd name="connsiteY204" fmla="*/ 12777537 h 15135727"/>
              <a:gd name="connsiteX205" fmla="*/ 3176337 w 8085221"/>
              <a:gd name="connsiteY205" fmla="*/ 12368464 h 15135727"/>
              <a:gd name="connsiteX206" fmla="*/ 3104148 w 8085221"/>
              <a:gd name="connsiteY206" fmla="*/ 12320337 h 15135727"/>
              <a:gd name="connsiteX207" fmla="*/ 3104148 w 8085221"/>
              <a:gd name="connsiteY207" fmla="*/ 12320337 h 15135727"/>
              <a:gd name="connsiteX208" fmla="*/ 3007895 w 8085221"/>
              <a:gd name="connsiteY208" fmla="*/ 12079706 h 15135727"/>
              <a:gd name="connsiteX209" fmla="*/ 2911642 w 8085221"/>
              <a:gd name="connsiteY209" fmla="*/ 11935327 h 15135727"/>
              <a:gd name="connsiteX210" fmla="*/ 2863516 w 8085221"/>
              <a:gd name="connsiteY210" fmla="*/ 11694695 h 15135727"/>
              <a:gd name="connsiteX211" fmla="*/ 2911642 w 8085221"/>
              <a:gd name="connsiteY211" fmla="*/ 11454064 h 15135727"/>
              <a:gd name="connsiteX212" fmla="*/ 3056021 w 8085221"/>
              <a:gd name="connsiteY212" fmla="*/ 11454064 h 15135727"/>
              <a:gd name="connsiteX213" fmla="*/ 2983832 w 8085221"/>
              <a:gd name="connsiteY213" fmla="*/ 11381874 h 15135727"/>
              <a:gd name="connsiteX214" fmla="*/ 3031958 w 8085221"/>
              <a:gd name="connsiteY214" fmla="*/ 11285621 h 15135727"/>
              <a:gd name="connsiteX215" fmla="*/ 3007895 w 8085221"/>
              <a:gd name="connsiteY215" fmla="*/ 11189369 h 15135727"/>
              <a:gd name="connsiteX216" fmla="*/ 2887579 w 8085221"/>
              <a:gd name="connsiteY216" fmla="*/ 11141242 h 15135727"/>
              <a:gd name="connsiteX217" fmla="*/ 2887579 w 8085221"/>
              <a:gd name="connsiteY217" fmla="*/ 10972800 h 15135727"/>
              <a:gd name="connsiteX218" fmla="*/ 2887579 w 8085221"/>
              <a:gd name="connsiteY218" fmla="*/ 10924674 h 15135727"/>
              <a:gd name="connsiteX219" fmla="*/ 2767264 w 8085221"/>
              <a:gd name="connsiteY219" fmla="*/ 11020927 h 15135727"/>
              <a:gd name="connsiteX220" fmla="*/ 2743200 w 8085221"/>
              <a:gd name="connsiteY220" fmla="*/ 10924674 h 15135727"/>
              <a:gd name="connsiteX221" fmla="*/ 2550695 w 8085221"/>
              <a:gd name="connsiteY221" fmla="*/ 11020927 h 15135727"/>
              <a:gd name="connsiteX222" fmla="*/ 2526632 w 8085221"/>
              <a:gd name="connsiteY222" fmla="*/ 11117179 h 15135727"/>
              <a:gd name="connsiteX223" fmla="*/ 2334127 w 8085221"/>
              <a:gd name="connsiteY223" fmla="*/ 10996864 h 15135727"/>
              <a:gd name="connsiteX224" fmla="*/ 2358190 w 8085221"/>
              <a:gd name="connsiteY224" fmla="*/ 10732169 h 15135727"/>
              <a:gd name="connsiteX225" fmla="*/ 2334127 w 8085221"/>
              <a:gd name="connsiteY225" fmla="*/ 10587790 h 15135727"/>
              <a:gd name="connsiteX226" fmla="*/ 2406316 w 8085221"/>
              <a:gd name="connsiteY226" fmla="*/ 10491537 h 15135727"/>
              <a:gd name="connsiteX227" fmla="*/ 2598821 w 8085221"/>
              <a:gd name="connsiteY227" fmla="*/ 10684042 h 15135727"/>
              <a:gd name="connsiteX228" fmla="*/ 2767264 w 8085221"/>
              <a:gd name="connsiteY228" fmla="*/ 10684042 h 15135727"/>
              <a:gd name="connsiteX229" fmla="*/ 2646948 w 8085221"/>
              <a:gd name="connsiteY229" fmla="*/ 10515600 h 15135727"/>
              <a:gd name="connsiteX230" fmla="*/ 2815390 w 8085221"/>
              <a:gd name="connsiteY230" fmla="*/ 10395285 h 15135727"/>
              <a:gd name="connsiteX231" fmla="*/ 3080085 w 8085221"/>
              <a:gd name="connsiteY231" fmla="*/ 10419348 h 15135727"/>
              <a:gd name="connsiteX232" fmla="*/ 3248527 w 8085221"/>
              <a:gd name="connsiteY232" fmla="*/ 10539664 h 15135727"/>
              <a:gd name="connsiteX233" fmla="*/ 3320716 w 8085221"/>
              <a:gd name="connsiteY233" fmla="*/ 10659979 h 15135727"/>
              <a:gd name="connsiteX234" fmla="*/ 3465095 w 8085221"/>
              <a:gd name="connsiteY234" fmla="*/ 10659979 h 15135727"/>
              <a:gd name="connsiteX235" fmla="*/ 3441032 w 8085221"/>
              <a:gd name="connsiteY235" fmla="*/ 10491537 h 15135727"/>
              <a:gd name="connsiteX236" fmla="*/ 3392906 w 8085221"/>
              <a:gd name="connsiteY236" fmla="*/ 10250906 h 15135727"/>
              <a:gd name="connsiteX237" fmla="*/ 3152274 w 8085221"/>
              <a:gd name="connsiteY237" fmla="*/ 10250906 h 15135727"/>
              <a:gd name="connsiteX238" fmla="*/ 3176337 w 8085221"/>
              <a:gd name="connsiteY238" fmla="*/ 10178716 h 15135727"/>
              <a:gd name="connsiteX239" fmla="*/ 3104148 w 8085221"/>
              <a:gd name="connsiteY239" fmla="*/ 10154653 h 15135727"/>
              <a:gd name="connsiteX240" fmla="*/ 3007895 w 8085221"/>
              <a:gd name="connsiteY240" fmla="*/ 9962148 h 15135727"/>
              <a:gd name="connsiteX241" fmla="*/ 3176337 w 8085221"/>
              <a:gd name="connsiteY241" fmla="*/ 9889958 h 15135727"/>
              <a:gd name="connsiteX242" fmla="*/ 2959769 w 8085221"/>
              <a:gd name="connsiteY242" fmla="*/ 9504948 h 15135727"/>
              <a:gd name="connsiteX243" fmla="*/ 2791327 w 8085221"/>
              <a:gd name="connsiteY243" fmla="*/ 9456821 h 15135727"/>
              <a:gd name="connsiteX244" fmla="*/ 2574758 w 8085221"/>
              <a:gd name="connsiteY244" fmla="*/ 9336506 h 15135727"/>
              <a:gd name="connsiteX245" fmla="*/ 2550695 w 8085221"/>
              <a:gd name="connsiteY245" fmla="*/ 9071811 h 15135727"/>
              <a:gd name="connsiteX246" fmla="*/ 2695074 w 8085221"/>
              <a:gd name="connsiteY246" fmla="*/ 8999621 h 15135727"/>
              <a:gd name="connsiteX247" fmla="*/ 2622885 w 8085221"/>
              <a:gd name="connsiteY247" fmla="*/ 8975558 h 15135727"/>
              <a:gd name="connsiteX248" fmla="*/ 2430379 w 8085221"/>
              <a:gd name="connsiteY248" fmla="*/ 8999621 h 15135727"/>
              <a:gd name="connsiteX249" fmla="*/ 2261937 w 8085221"/>
              <a:gd name="connsiteY249" fmla="*/ 9168064 h 15135727"/>
              <a:gd name="connsiteX250" fmla="*/ 2237874 w 8085221"/>
              <a:gd name="connsiteY250" fmla="*/ 8999621 h 15135727"/>
              <a:gd name="connsiteX251" fmla="*/ 2117558 w 8085221"/>
              <a:gd name="connsiteY251" fmla="*/ 8975558 h 15135727"/>
              <a:gd name="connsiteX252" fmla="*/ 2045369 w 8085221"/>
              <a:gd name="connsiteY252" fmla="*/ 8783053 h 15135727"/>
              <a:gd name="connsiteX253" fmla="*/ 1852864 w 8085221"/>
              <a:gd name="connsiteY253" fmla="*/ 8758990 h 15135727"/>
              <a:gd name="connsiteX254" fmla="*/ 1636295 w 8085221"/>
              <a:gd name="connsiteY254" fmla="*/ 8927432 h 15135727"/>
              <a:gd name="connsiteX255" fmla="*/ 1588169 w 8085221"/>
              <a:gd name="connsiteY255" fmla="*/ 9023685 h 15135727"/>
              <a:gd name="connsiteX256" fmla="*/ 1515979 w 8085221"/>
              <a:gd name="connsiteY256" fmla="*/ 8879306 h 15135727"/>
              <a:gd name="connsiteX257" fmla="*/ 1347537 w 8085221"/>
              <a:gd name="connsiteY257" fmla="*/ 8879306 h 15135727"/>
              <a:gd name="connsiteX258" fmla="*/ 1347537 w 8085221"/>
              <a:gd name="connsiteY258" fmla="*/ 8710864 h 15135727"/>
              <a:gd name="connsiteX259" fmla="*/ 1106906 w 8085221"/>
              <a:gd name="connsiteY259" fmla="*/ 8783053 h 15135727"/>
              <a:gd name="connsiteX260" fmla="*/ 890337 w 8085221"/>
              <a:gd name="connsiteY260" fmla="*/ 8686800 h 15135727"/>
              <a:gd name="connsiteX261" fmla="*/ 649706 w 8085221"/>
              <a:gd name="connsiteY261" fmla="*/ 8662737 h 15135727"/>
              <a:gd name="connsiteX262" fmla="*/ 385011 w 8085221"/>
              <a:gd name="connsiteY262" fmla="*/ 8566485 h 15135727"/>
              <a:gd name="connsiteX263" fmla="*/ 577516 w 8085221"/>
              <a:gd name="connsiteY263" fmla="*/ 8373979 h 15135727"/>
              <a:gd name="connsiteX264" fmla="*/ 794085 w 8085221"/>
              <a:gd name="connsiteY264" fmla="*/ 8301790 h 15135727"/>
              <a:gd name="connsiteX265" fmla="*/ 745958 w 8085221"/>
              <a:gd name="connsiteY265" fmla="*/ 8133348 h 15135727"/>
              <a:gd name="connsiteX266" fmla="*/ 818148 w 8085221"/>
              <a:gd name="connsiteY266" fmla="*/ 7820527 h 15135727"/>
              <a:gd name="connsiteX267" fmla="*/ 697832 w 8085221"/>
              <a:gd name="connsiteY267" fmla="*/ 7820527 h 15135727"/>
              <a:gd name="connsiteX268" fmla="*/ 625642 w 8085221"/>
              <a:gd name="connsiteY268" fmla="*/ 7916779 h 15135727"/>
              <a:gd name="connsiteX269" fmla="*/ 457200 w 8085221"/>
              <a:gd name="connsiteY269" fmla="*/ 7820527 h 15135727"/>
              <a:gd name="connsiteX270" fmla="*/ 529390 w 8085221"/>
              <a:gd name="connsiteY270" fmla="*/ 7700211 h 15135727"/>
              <a:gd name="connsiteX271" fmla="*/ 938464 w 8085221"/>
              <a:gd name="connsiteY271" fmla="*/ 7676148 h 15135727"/>
              <a:gd name="connsiteX272" fmla="*/ 1058779 w 8085221"/>
              <a:gd name="connsiteY272" fmla="*/ 7459579 h 15135727"/>
              <a:gd name="connsiteX273" fmla="*/ 1203158 w 8085221"/>
              <a:gd name="connsiteY273" fmla="*/ 7603958 h 15135727"/>
              <a:gd name="connsiteX274" fmla="*/ 1299411 w 8085221"/>
              <a:gd name="connsiteY274" fmla="*/ 7555832 h 15135727"/>
              <a:gd name="connsiteX275" fmla="*/ 1443790 w 8085221"/>
              <a:gd name="connsiteY275" fmla="*/ 7507706 h 15135727"/>
              <a:gd name="connsiteX276" fmla="*/ 1684421 w 8085221"/>
              <a:gd name="connsiteY276" fmla="*/ 7603958 h 15135727"/>
              <a:gd name="connsiteX277" fmla="*/ 1684421 w 8085221"/>
              <a:gd name="connsiteY277" fmla="*/ 7603958 h 15135727"/>
              <a:gd name="connsiteX278" fmla="*/ 1540042 w 8085221"/>
              <a:gd name="connsiteY278" fmla="*/ 7363327 h 15135727"/>
              <a:gd name="connsiteX279" fmla="*/ 1299411 w 8085221"/>
              <a:gd name="connsiteY279" fmla="*/ 7315200 h 15135727"/>
              <a:gd name="connsiteX280" fmla="*/ 1130969 w 8085221"/>
              <a:gd name="connsiteY280" fmla="*/ 7339264 h 15135727"/>
              <a:gd name="connsiteX281" fmla="*/ 1034716 w 8085221"/>
              <a:gd name="connsiteY281" fmla="*/ 7315200 h 15135727"/>
              <a:gd name="connsiteX282" fmla="*/ 1155032 w 8085221"/>
              <a:gd name="connsiteY282" fmla="*/ 7050506 h 15135727"/>
              <a:gd name="connsiteX283" fmla="*/ 1155032 w 8085221"/>
              <a:gd name="connsiteY283" fmla="*/ 6930190 h 15135727"/>
              <a:gd name="connsiteX284" fmla="*/ 1155032 w 8085221"/>
              <a:gd name="connsiteY284" fmla="*/ 6761748 h 15135727"/>
              <a:gd name="connsiteX285" fmla="*/ 1203158 w 8085221"/>
              <a:gd name="connsiteY285" fmla="*/ 6617369 h 15135727"/>
              <a:gd name="connsiteX286" fmla="*/ 1371600 w 8085221"/>
              <a:gd name="connsiteY286" fmla="*/ 6472990 h 15135727"/>
              <a:gd name="connsiteX287" fmla="*/ 1443790 w 8085221"/>
              <a:gd name="connsiteY287" fmla="*/ 6328611 h 15135727"/>
              <a:gd name="connsiteX288" fmla="*/ 1419727 w 8085221"/>
              <a:gd name="connsiteY288" fmla="*/ 6208295 h 15135727"/>
              <a:gd name="connsiteX289" fmla="*/ 1275348 w 8085221"/>
              <a:gd name="connsiteY289" fmla="*/ 6304548 h 15135727"/>
              <a:gd name="connsiteX290" fmla="*/ 1323474 w 8085221"/>
              <a:gd name="connsiteY290" fmla="*/ 6015790 h 15135727"/>
              <a:gd name="connsiteX291" fmla="*/ 1540042 w 8085221"/>
              <a:gd name="connsiteY291" fmla="*/ 5871411 h 15135727"/>
              <a:gd name="connsiteX292" fmla="*/ 1540042 w 8085221"/>
              <a:gd name="connsiteY292" fmla="*/ 5751095 h 15135727"/>
              <a:gd name="connsiteX293" fmla="*/ 1395664 w 8085221"/>
              <a:gd name="connsiteY293" fmla="*/ 5799221 h 15135727"/>
              <a:gd name="connsiteX294" fmla="*/ 1179095 w 8085221"/>
              <a:gd name="connsiteY294" fmla="*/ 5799221 h 15135727"/>
              <a:gd name="connsiteX295" fmla="*/ 890337 w 8085221"/>
              <a:gd name="connsiteY295" fmla="*/ 5775158 h 15135727"/>
              <a:gd name="connsiteX296" fmla="*/ 697832 w 8085221"/>
              <a:gd name="connsiteY296" fmla="*/ 5606716 h 15135727"/>
              <a:gd name="connsiteX297" fmla="*/ 577516 w 8085221"/>
              <a:gd name="connsiteY297" fmla="*/ 5582653 h 15135727"/>
              <a:gd name="connsiteX298" fmla="*/ 697832 w 8085221"/>
              <a:gd name="connsiteY298" fmla="*/ 5775158 h 15135727"/>
              <a:gd name="connsiteX299" fmla="*/ 409074 w 8085221"/>
              <a:gd name="connsiteY299" fmla="*/ 5799221 h 15135727"/>
              <a:gd name="connsiteX300" fmla="*/ 168442 w 8085221"/>
              <a:gd name="connsiteY300" fmla="*/ 5702969 h 15135727"/>
              <a:gd name="connsiteX301" fmla="*/ 264695 w 8085221"/>
              <a:gd name="connsiteY301" fmla="*/ 5558590 h 15135727"/>
              <a:gd name="connsiteX302" fmla="*/ 144379 w 8085221"/>
              <a:gd name="connsiteY302" fmla="*/ 5510464 h 15135727"/>
              <a:gd name="connsiteX303" fmla="*/ 0 w 8085221"/>
              <a:gd name="connsiteY303" fmla="*/ 5462337 h 15135727"/>
              <a:gd name="connsiteX304" fmla="*/ 96253 w 8085221"/>
              <a:gd name="connsiteY304" fmla="*/ 5245769 h 15135727"/>
              <a:gd name="connsiteX0" fmla="*/ 96253 w 8085221"/>
              <a:gd name="connsiteY0" fmla="*/ 5245769 h 15135727"/>
              <a:gd name="connsiteX1" fmla="*/ 144379 w 8085221"/>
              <a:gd name="connsiteY1" fmla="*/ 4981074 h 15135727"/>
              <a:gd name="connsiteX2" fmla="*/ 178719 w 8085221"/>
              <a:gd name="connsiteY2" fmla="*/ 4834941 h 15135727"/>
              <a:gd name="connsiteX3" fmla="*/ 334378 w 8085221"/>
              <a:gd name="connsiteY3" fmla="*/ 4696828 h 15135727"/>
              <a:gd name="connsiteX4" fmla="*/ 553453 w 8085221"/>
              <a:gd name="connsiteY4" fmla="*/ 4692316 h 15135727"/>
              <a:gd name="connsiteX5" fmla="*/ 649706 w 8085221"/>
              <a:gd name="connsiteY5" fmla="*/ 4427621 h 15135727"/>
              <a:gd name="connsiteX6" fmla="*/ 805866 w 8085221"/>
              <a:gd name="connsiteY6" fmla="*/ 4425366 h 15135727"/>
              <a:gd name="connsiteX7" fmla="*/ 867026 w 8085221"/>
              <a:gd name="connsiteY7" fmla="*/ 4311817 h 15135727"/>
              <a:gd name="connsiteX8" fmla="*/ 1077328 w 8085221"/>
              <a:gd name="connsiteY8" fmla="*/ 4253916 h 15135727"/>
              <a:gd name="connsiteX9" fmla="*/ 1120191 w 8085221"/>
              <a:gd name="connsiteY9" fmla="*/ 4206291 h 15135727"/>
              <a:gd name="connsiteX10" fmla="*/ 1263066 w 8085221"/>
              <a:gd name="connsiteY10" fmla="*/ 4182478 h 15135727"/>
              <a:gd name="connsiteX11" fmla="*/ 1362326 w 8085221"/>
              <a:gd name="connsiteY11" fmla="*/ 4081965 h 15135727"/>
              <a:gd name="connsiteX12" fmla="*/ 1472616 w 8085221"/>
              <a:gd name="connsiteY12" fmla="*/ 4025316 h 15135727"/>
              <a:gd name="connsiteX13" fmla="*/ 1559344 w 8085221"/>
              <a:gd name="connsiteY13" fmla="*/ 4013535 h 15135727"/>
              <a:gd name="connsiteX14" fmla="*/ 1708485 w 8085221"/>
              <a:gd name="connsiteY14" fmla="*/ 3826042 h 15135727"/>
              <a:gd name="connsiteX15" fmla="*/ 1820278 w 8085221"/>
              <a:gd name="connsiteY15" fmla="*/ 3858628 h 15135727"/>
              <a:gd name="connsiteX16" fmla="*/ 1910766 w 8085221"/>
              <a:gd name="connsiteY16" fmla="*/ 3735053 h 15135727"/>
              <a:gd name="connsiteX17" fmla="*/ 2006016 w 8085221"/>
              <a:gd name="connsiteY17" fmla="*/ 3615741 h 15135727"/>
              <a:gd name="connsiteX18" fmla="*/ 2091741 w 8085221"/>
              <a:gd name="connsiteY18" fmla="*/ 3649078 h 15135727"/>
              <a:gd name="connsiteX19" fmla="*/ 2141621 w 8085221"/>
              <a:gd name="connsiteY19" fmla="*/ 3585411 h 15135727"/>
              <a:gd name="connsiteX20" fmla="*/ 2117808 w 8085221"/>
              <a:gd name="connsiteY20" fmla="*/ 3518736 h 15135727"/>
              <a:gd name="connsiteX21" fmla="*/ 2182228 w 8085221"/>
              <a:gd name="connsiteY21" fmla="*/ 3420478 h 15135727"/>
              <a:gd name="connsiteX22" fmla="*/ 2286000 w 8085221"/>
              <a:gd name="connsiteY22" fmla="*/ 3489158 h 15135727"/>
              <a:gd name="connsiteX23" fmla="*/ 2334628 w 8085221"/>
              <a:gd name="connsiteY23" fmla="*/ 3249028 h 15135727"/>
              <a:gd name="connsiteX24" fmla="*/ 2381502 w 8085221"/>
              <a:gd name="connsiteY24" fmla="*/ 3088858 h 15135727"/>
              <a:gd name="connsiteX25" fmla="*/ 2695074 w 8085221"/>
              <a:gd name="connsiteY25" fmla="*/ 2911642 h 15135727"/>
              <a:gd name="connsiteX26" fmla="*/ 2839453 w 8085221"/>
              <a:gd name="connsiteY26" fmla="*/ 2526632 h 15135727"/>
              <a:gd name="connsiteX27" fmla="*/ 3200400 w 8085221"/>
              <a:gd name="connsiteY27" fmla="*/ 2358190 h 15135727"/>
              <a:gd name="connsiteX28" fmla="*/ 3441032 w 8085221"/>
              <a:gd name="connsiteY28" fmla="*/ 2237874 h 15135727"/>
              <a:gd name="connsiteX29" fmla="*/ 3561348 w 8085221"/>
              <a:gd name="connsiteY29" fmla="*/ 2526632 h 15135727"/>
              <a:gd name="connsiteX30" fmla="*/ 3801979 w 8085221"/>
              <a:gd name="connsiteY30" fmla="*/ 2622885 h 15135727"/>
              <a:gd name="connsiteX31" fmla="*/ 3946358 w 8085221"/>
              <a:gd name="connsiteY31" fmla="*/ 2550695 h 15135727"/>
              <a:gd name="connsiteX32" fmla="*/ 4018548 w 8085221"/>
              <a:gd name="connsiteY32" fmla="*/ 2598821 h 15135727"/>
              <a:gd name="connsiteX33" fmla="*/ 4138864 w 8085221"/>
              <a:gd name="connsiteY33" fmla="*/ 2574758 h 15135727"/>
              <a:gd name="connsiteX34" fmla="*/ 4307306 w 8085221"/>
              <a:gd name="connsiteY34" fmla="*/ 2671011 h 15135727"/>
              <a:gd name="connsiteX35" fmla="*/ 4427621 w 8085221"/>
              <a:gd name="connsiteY35" fmla="*/ 2622885 h 15135727"/>
              <a:gd name="connsiteX36" fmla="*/ 4668253 w 8085221"/>
              <a:gd name="connsiteY36" fmla="*/ 2743200 h 15135727"/>
              <a:gd name="connsiteX37" fmla="*/ 4788569 w 8085221"/>
              <a:gd name="connsiteY37" fmla="*/ 2815390 h 15135727"/>
              <a:gd name="connsiteX38" fmla="*/ 4957011 w 8085221"/>
              <a:gd name="connsiteY38" fmla="*/ 2719137 h 15135727"/>
              <a:gd name="connsiteX39" fmla="*/ 4981074 w 8085221"/>
              <a:gd name="connsiteY39" fmla="*/ 2382253 h 15135727"/>
              <a:gd name="connsiteX40" fmla="*/ 4981074 w 8085221"/>
              <a:gd name="connsiteY40" fmla="*/ 2382253 h 15135727"/>
              <a:gd name="connsiteX41" fmla="*/ 4884821 w 8085221"/>
              <a:gd name="connsiteY41" fmla="*/ 2093495 h 15135727"/>
              <a:gd name="connsiteX42" fmla="*/ 4764506 w 8085221"/>
              <a:gd name="connsiteY42" fmla="*/ 1900990 h 15135727"/>
              <a:gd name="connsiteX43" fmla="*/ 4764506 w 8085221"/>
              <a:gd name="connsiteY43" fmla="*/ 1804737 h 15135727"/>
              <a:gd name="connsiteX44" fmla="*/ 4957011 w 8085221"/>
              <a:gd name="connsiteY44" fmla="*/ 1564106 h 15135727"/>
              <a:gd name="connsiteX45" fmla="*/ 5221706 w 8085221"/>
              <a:gd name="connsiteY45" fmla="*/ 1588169 h 15135727"/>
              <a:gd name="connsiteX46" fmla="*/ 5486400 w 8085221"/>
              <a:gd name="connsiteY46" fmla="*/ 1684421 h 15135727"/>
              <a:gd name="connsiteX47" fmla="*/ 5799221 w 8085221"/>
              <a:gd name="connsiteY47" fmla="*/ 1684421 h 15135727"/>
              <a:gd name="connsiteX48" fmla="*/ 5871411 w 8085221"/>
              <a:gd name="connsiteY48" fmla="*/ 1443790 h 15135727"/>
              <a:gd name="connsiteX49" fmla="*/ 6087979 w 8085221"/>
              <a:gd name="connsiteY49" fmla="*/ 1395664 h 15135727"/>
              <a:gd name="connsiteX50" fmla="*/ 6087979 w 8085221"/>
              <a:gd name="connsiteY50" fmla="*/ 1082842 h 15135727"/>
              <a:gd name="connsiteX51" fmla="*/ 6424864 w 8085221"/>
              <a:gd name="connsiteY51" fmla="*/ 1058779 h 15135727"/>
              <a:gd name="connsiteX52" fmla="*/ 6665495 w 8085221"/>
              <a:gd name="connsiteY52" fmla="*/ 721895 h 15135727"/>
              <a:gd name="connsiteX53" fmla="*/ 6761748 w 8085221"/>
              <a:gd name="connsiteY53" fmla="*/ 649706 h 15135727"/>
              <a:gd name="connsiteX54" fmla="*/ 6737685 w 8085221"/>
              <a:gd name="connsiteY54" fmla="*/ 505327 h 15135727"/>
              <a:gd name="connsiteX55" fmla="*/ 6858000 w 8085221"/>
              <a:gd name="connsiteY55" fmla="*/ 360948 h 15135727"/>
              <a:gd name="connsiteX56" fmla="*/ 6761748 w 8085221"/>
              <a:gd name="connsiteY56" fmla="*/ 120316 h 15135727"/>
              <a:gd name="connsiteX57" fmla="*/ 7194885 w 8085221"/>
              <a:gd name="connsiteY57" fmla="*/ 0 h 15135727"/>
              <a:gd name="connsiteX58" fmla="*/ 7267074 w 8085221"/>
              <a:gd name="connsiteY58" fmla="*/ 120316 h 15135727"/>
              <a:gd name="connsiteX59" fmla="*/ 7267074 w 8085221"/>
              <a:gd name="connsiteY59" fmla="*/ 120316 h 15135727"/>
              <a:gd name="connsiteX60" fmla="*/ 7339264 w 8085221"/>
              <a:gd name="connsiteY60" fmla="*/ 360948 h 15135727"/>
              <a:gd name="connsiteX61" fmla="*/ 7628021 w 8085221"/>
              <a:gd name="connsiteY61" fmla="*/ 433137 h 15135727"/>
              <a:gd name="connsiteX62" fmla="*/ 7796464 w 8085221"/>
              <a:gd name="connsiteY62" fmla="*/ 649706 h 15135727"/>
              <a:gd name="connsiteX63" fmla="*/ 8085221 w 8085221"/>
              <a:gd name="connsiteY63" fmla="*/ 914400 h 15135727"/>
              <a:gd name="connsiteX64" fmla="*/ 7988969 w 8085221"/>
              <a:gd name="connsiteY64" fmla="*/ 1203158 h 15135727"/>
              <a:gd name="connsiteX65" fmla="*/ 7844590 w 8085221"/>
              <a:gd name="connsiteY65" fmla="*/ 1058779 h 15135727"/>
              <a:gd name="connsiteX66" fmla="*/ 7483642 w 8085221"/>
              <a:gd name="connsiteY66" fmla="*/ 1371600 h 15135727"/>
              <a:gd name="connsiteX67" fmla="*/ 7267074 w 8085221"/>
              <a:gd name="connsiteY67" fmla="*/ 1395664 h 15135727"/>
              <a:gd name="connsiteX68" fmla="*/ 7243011 w 8085221"/>
              <a:gd name="connsiteY68" fmla="*/ 1588169 h 15135727"/>
              <a:gd name="connsiteX69" fmla="*/ 6978316 w 8085221"/>
              <a:gd name="connsiteY69" fmla="*/ 1732548 h 15135727"/>
              <a:gd name="connsiteX70" fmla="*/ 6737685 w 8085221"/>
              <a:gd name="connsiteY70" fmla="*/ 2093495 h 15135727"/>
              <a:gd name="connsiteX71" fmla="*/ 6737685 w 8085221"/>
              <a:gd name="connsiteY71" fmla="*/ 2382253 h 15135727"/>
              <a:gd name="connsiteX72" fmla="*/ 6665495 w 8085221"/>
              <a:gd name="connsiteY72" fmla="*/ 2430379 h 15135727"/>
              <a:gd name="connsiteX73" fmla="*/ 6906127 w 8085221"/>
              <a:gd name="connsiteY73" fmla="*/ 2646948 h 15135727"/>
              <a:gd name="connsiteX74" fmla="*/ 6906127 w 8085221"/>
              <a:gd name="connsiteY74" fmla="*/ 2983832 h 15135727"/>
              <a:gd name="connsiteX75" fmla="*/ 6906127 w 8085221"/>
              <a:gd name="connsiteY75" fmla="*/ 3104148 h 15135727"/>
              <a:gd name="connsiteX76" fmla="*/ 6833937 w 8085221"/>
              <a:gd name="connsiteY76" fmla="*/ 3368842 h 15135727"/>
              <a:gd name="connsiteX77" fmla="*/ 6906127 w 8085221"/>
              <a:gd name="connsiteY77" fmla="*/ 3489158 h 15135727"/>
              <a:gd name="connsiteX78" fmla="*/ 6641432 w 8085221"/>
              <a:gd name="connsiteY78" fmla="*/ 3705727 h 15135727"/>
              <a:gd name="connsiteX79" fmla="*/ 6737685 w 8085221"/>
              <a:gd name="connsiteY79" fmla="*/ 3729790 h 15135727"/>
              <a:gd name="connsiteX80" fmla="*/ 6545179 w 8085221"/>
              <a:gd name="connsiteY80" fmla="*/ 3826042 h 15135727"/>
              <a:gd name="connsiteX81" fmla="*/ 6328611 w 8085221"/>
              <a:gd name="connsiteY81" fmla="*/ 3753853 h 15135727"/>
              <a:gd name="connsiteX82" fmla="*/ 6184232 w 8085221"/>
              <a:gd name="connsiteY82" fmla="*/ 3850106 h 15135727"/>
              <a:gd name="connsiteX83" fmla="*/ 6184232 w 8085221"/>
              <a:gd name="connsiteY83" fmla="*/ 3946358 h 15135727"/>
              <a:gd name="connsiteX84" fmla="*/ 6136106 w 8085221"/>
              <a:gd name="connsiteY84" fmla="*/ 4235116 h 15135727"/>
              <a:gd name="connsiteX85" fmla="*/ 5919537 w 8085221"/>
              <a:gd name="connsiteY85" fmla="*/ 4403558 h 15135727"/>
              <a:gd name="connsiteX86" fmla="*/ 5775158 w 8085221"/>
              <a:gd name="connsiteY86" fmla="*/ 4451685 h 15135727"/>
              <a:gd name="connsiteX87" fmla="*/ 5630779 w 8085221"/>
              <a:gd name="connsiteY87" fmla="*/ 4547937 h 15135727"/>
              <a:gd name="connsiteX88" fmla="*/ 5510464 w 8085221"/>
              <a:gd name="connsiteY88" fmla="*/ 4620127 h 15135727"/>
              <a:gd name="connsiteX89" fmla="*/ 5510464 w 8085221"/>
              <a:gd name="connsiteY89" fmla="*/ 4812632 h 15135727"/>
              <a:gd name="connsiteX90" fmla="*/ 5317958 w 8085221"/>
              <a:gd name="connsiteY90" fmla="*/ 4981074 h 15135727"/>
              <a:gd name="connsiteX91" fmla="*/ 5005137 w 8085221"/>
              <a:gd name="connsiteY91" fmla="*/ 5149516 h 15135727"/>
              <a:gd name="connsiteX92" fmla="*/ 4692316 w 8085221"/>
              <a:gd name="connsiteY92" fmla="*/ 5149516 h 15135727"/>
              <a:gd name="connsiteX93" fmla="*/ 4523874 w 8085221"/>
              <a:gd name="connsiteY93" fmla="*/ 5366085 h 15135727"/>
              <a:gd name="connsiteX94" fmla="*/ 4211053 w 8085221"/>
              <a:gd name="connsiteY94" fmla="*/ 5414211 h 15135727"/>
              <a:gd name="connsiteX95" fmla="*/ 4114800 w 8085221"/>
              <a:gd name="connsiteY95" fmla="*/ 5390148 h 15135727"/>
              <a:gd name="connsiteX96" fmla="*/ 4018548 w 8085221"/>
              <a:gd name="connsiteY96" fmla="*/ 5630779 h 15135727"/>
              <a:gd name="connsiteX97" fmla="*/ 4090737 w 8085221"/>
              <a:gd name="connsiteY97" fmla="*/ 5871411 h 15135727"/>
              <a:gd name="connsiteX98" fmla="*/ 4090737 w 8085221"/>
              <a:gd name="connsiteY98" fmla="*/ 6184232 h 15135727"/>
              <a:gd name="connsiteX99" fmla="*/ 4186990 w 8085221"/>
              <a:gd name="connsiteY99" fmla="*/ 6472990 h 15135727"/>
              <a:gd name="connsiteX100" fmla="*/ 4042611 w 8085221"/>
              <a:gd name="connsiteY100" fmla="*/ 6352674 h 15135727"/>
              <a:gd name="connsiteX101" fmla="*/ 3946358 w 8085221"/>
              <a:gd name="connsiteY101" fmla="*/ 6376737 h 15135727"/>
              <a:gd name="connsiteX102" fmla="*/ 4114800 w 8085221"/>
              <a:gd name="connsiteY102" fmla="*/ 6641432 h 15135727"/>
              <a:gd name="connsiteX103" fmla="*/ 4451685 w 8085221"/>
              <a:gd name="connsiteY103" fmla="*/ 6737685 h 15135727"/>
              <a:gd name="connsiteX104" fmla="*/ 4620127 w 8085221"/>
              <a:gd name="connsiteY104" fmla="*/ 6978316 h 15135727"/>
              <a:gd name="connsiteX105" fmla="*/ 4740442 w 8085221"/>
              <a:gd name="connsiteY105" fmla="*/ 7170821 h 15135727"/>
              <a:gd name="connsiteX106" fmla="*/ 5077327 w 8085221"/>
              <a:gd name="connsiteY106" fmla="*/ 7387390 h 15135727"/>
              <a:gd name="connsiteX107" fmla="*/ 5125453 w 8085221"/>
              <a:gd name="connsiteY107" fmla="*/ 7603958 h 15135727"/>
              <a:gd name="connsiteX108" fmla="*/ 5197642 w 8085221"/>
              <a:gd name="connsiteY108" fmla="*/ 7796464 h 15135727"/>
              <a:gd name="connsiteX109" fmla="*/ 5486400 w 8085221"/>
              <a:gd name="connsiteY109" fmla="*/ 7964906 h 15135727"/>
              <a:gd name="connsiteX110" fmla="*/ 5486400 w 8085221"/>
              <a:gd name="connsiteY110" fmla="*/ 8349916 h 15135727"/>
              <a:gd name="connsiteX111" fmla="*/ 5678906 w 8085221"/>
              <a:gd name="connsiteY111" fmla="*/ 8614611 h 15135727"/>
              <a:gd name="connsiteX112" fmla="*/ 5919537 w 8085221"/>
              <a:gd name="connsiteY112" fmla="*/ 9071811 h 15135727"/>
              <a:gd name="connsiteX113" fmla="*/ 6160169 w 8085221"/>
              <a:gd name="connsiteY113" fmla="*/ 9336506 h 15135727"/>
              <a:gd name="connsiteX114" fmla="*/ 6280485 w 8085221"/>
              <a:gd name="connsiteY114" fmla="*/ 9601200 h 15135727"/>
              <a:gd name="connsiteX115" fmla="*/ 6400800 w 8085221"/>
              <a:gd name="connsiteY115" fmla="*/ 9793706 h 15135727"/>
              <a:gd name="connsiteX116" fmla="*/ 6569242 w 8085221"/>
              <a:gd name="connsiteY116" fmla="*/ 10058400 h 15135727"/>
              <a:gd name="connsiteX117" fmla="*/ 6713621 w 8085221"/>
              <a:gd name="connsiteY117" fmla="*/ 10106527 h 15135727"/>
              <a:gd name="connsiteX118" fmla="*/ 6545179 w 8085221"/>
              <a:gd name="connsiteY118" fmla="*/ 10202779 h 15135727"/>
              <a:gd name="connsiteX119" fmla="*/ 6569242 w 8085221"/>
              <a:gd name="connsiteY119" fmla="*/ 10443411 h 15135727"/>
              <a:gd name="connsiteX120" fmla="*/ 6593306 w 8085221"/>
              <a:gd name="connsiteY120" fmla="*/ 10708106 h 15135727"/>
              <a:gd name="connsiteX121" fmla="*/ 6761748 w 8085221"/>
              <a:gd name="connsiteY121" fmla="*/ 10924674 h 15135727"/>
              <a:gd name="connsiteX122" fmla="*/ 6641432 w 8085221"/>
              <a:gd name="connsiteY122" fmla="*/ 11093116 h 15135727"/>
              <a:gd name="connsiteX123" fmla="*/ 6713621 w 8085221"/>
              <a:gd name="connsiteY123" fmla="*/ 11261558 h 15135727"/>
              <a:gd name="connsiteX124" fmla="*/ 6737685 w 8085221"/>
              <a:gd name="connsiteY124" fmla="*/ 11526253 h 15135727"/>
              <a:gd name="connsiteX125" fmla="*/ 6617369 w 8085221"/>
              <a:gd name="connsiteY125" fmla="*/ 11839074 h 15135727"/>
              <a:gd name="connsiteX126" fmla="*/ 6617369 w 8085221"/>
              <a:gd name="connsiteY126" fmla="*/ 12031579 h 15135727"/>
              <a:gd name="connsiteX127" fmla="*/ 6641432 w 8085221"/>
              <a:gd name="connsiteY127" fmla="*/ 12127832 h 15135727"/>
              <a:gd name="connsiteX128" fmla="*/ 6761748 w 8085221"/>
              <a:gd name="connsiteY128" fmla="*/ 12031579 h 15135727"/>
              <a:gd name="connsiteX129" fmla="*/ 6761748 w 8085221"/>
              <a:gd name="connsiteY129" fmla="*/ 12296274 h 15135727"/>
              <a:gd name="connsiteX130" fmla="*/ 6689558 w 8085221"/>
              <a:gd name="connsiteY130" fmla="*/ 12512842 h 15135727"/>
              <a:gd name="connsiteX131" fmla="*/ 6785811 w 8085221"/>
              <a:gd name="connsiteY131" fmla="*/ 12777537 h 15135727"/>
              <a:gd name="connsiteX132" fmla="*/ 6569242 w 8085221"/>
              <a:gd name="connsiteY132" fmla="*/ 12873790 h 15135727"/>
              <a:gd name="connsiteX133" fmla="*/ 6545179 w 8085221"/>
              <a:gd name="connsiteY133" fmla="*/ 13090358 h 15135727"/>
              <a:gd name="connsiteX134" fmla="*/ 6448927 w 8085221"/>
              <a:gd name="connsiteY134" fmla="*/ 13355053 h 15135727"/>
              <a:gd name="connsiteX135" fmla="*/ 6256421 w 8085221"/>
              <a:gd name="connsiteY135" fmla="*/ 13571621 h 15135727"/>
              <a:gd name="connsiteX136" fmla="*/ 6087979 w 8085221"/>
              <a:gd name="connsiteY136" fmla="*/ 13667874 h 15135727"/>
              <a:gd name="connsiteX137" fmla="*/ 5943600 w 8085221"/>
              <a:gd name="connsiteY137" fmla="*/ 13716000 h 15135727"/>
              <a:gd name="connsiteX138" fmla="*/ 5702969 w 8085221"/>
              <a:gd name="connsiteY138" fmla="*/ 13667874 h 15135727"/>
              <a:gd name="connsiteX139" fmla="*/ 5582653 w 8085221"/>
              <a:gd name="connsiteY139" fmla="*/ 13691937 h 15135727"/>
              <a:gd name="connsiteX140" fmla="*/ 5727032 w 8085221"/>
              <a:gd name="connsiteY140" fmla="*/ 13836316 h 15135727"/>
              <a:gd name="connsiteX141" fmla="*/ 5582653 w 8085221"/>
              <a:gd name="connsiteY141" fmla="*/ 14052885 h 15135727"/>
              <a:gd name="connsiteX142" fmla="*/ 5462337 w 8085221"/>
              <a:gd name="connsiteY142" fmla="*/ 14149137 h 15135727"/>
              <a:gd name="connsiteX143" fmla="*/ 5342021 w 8085221"/>
              <a:gd name="connsiteY143" fmla="*/ 14004758 h 15135727"/>
              <a:gd name="connsiteX144" fmla="*/ 5245769 w 8085221"/>
              <a:gd name="connsiteY144" fmla="*/ 14004758 h 15135727"/>
              <a:gd name="connsiteX145" fmla="*/ 5245769 w 8085221"/>
              <a:gd name="connsiteY145" fmla="*/ 13956632 h 15135727"/>
              <a:gd name="connsiteX146" fmla="*/ 5101390 w 8085221"/>
              <a:gd name="connsiteY146" fmla="*/ 13956632 h 15135727"/>
              <a:gd name="connsiteX147" fmla="*/ 4981074 w 8085221"/>
              <a:gd name="connsiteY147" fmla="*/ 13860379 h 15135727"/>
              <a:gd name="connsiteX148" fmla="*/ 4740442 w 8085221"/>
              <a:gd name="connsiteY148" fmla="*/ 13908506 h 15135727"/>
              <a:gd name="connsiteX149" fmla="*/ 4475748 w 8085221"/>
              <a:gd name="connsiteY149" fmla="*/ 13956632 h 15135727"/>
              <a:gd name="connsiteX150" fmla="*/ 4379495 w 8085221"/>
              <a:gd name="connsiteY150" fmla="*/ 14028821 h 15135727"/>
              <a:gd name="connsiteX151" fmla="*/ 4403558 w 8085221"/>
              <a:gd name="connsiteY151" fmla="*/ 14197264 h 15135727"/>
              <a:gd name="connsiteX152" fmla="*/ 4572000 w 8085221"/>
              <a:gd name="connsiteY152" fmla="*/ 14149137 h 15135727"/>
              <a:gd name="connsiteX153" fmla="*/ 4523874 w 8085221"/>
              <a:gd name="connsiteY153" fmla="*/ 14558211 h 15135727"/>
              <a:gd name="connsiteX154" fmla="*/ 4403558 w 8085221"/>
              <a:gd name="connsiteY154" fmla="*/ 14437895 h 15135727"/>
              <a:gd name="connsiteX155" fmla="*/ 4403558 w 8085221"/>
              <a:gd name="connsiteY155" fmla="*/ 14437895 h 15135727"/>
              <a:gd name="connsiteX156" fmla="*/ 4283242 w 8085221"/>
              <a:gd name="connsiteY156" fmla="*/ 14245390 h 15135727"/>
              <a:gd name="connsiteX157" fmla="*/ 4235116 w 8085221"/>
              <a:gd name="connsiteY157" fmla="*/ 14341642 h 15135727"/>
              <a:gd name="connsiteX158" fmla="*/ 4162927 w 8085221"/>
              <a:gd name="connsiteY158" fmla="*/ 14389769 h 15135727"/>
              <a:gd name="connsiteX159" fmla="*/ 4162927 w 8085221"/>
              <a:gd name="connsiteY159" fmla="*/ 14389769 h 15135727"/>
              <a:gd name="connsiteX160" fmla="*/ 3922295 w 8085221"/>
              <a:gd name="connsiteY160" fmla="*/ 14245390 h 15135727"/>
              <a:gd name="connsiteX161" fmla="*/ 3801979 w 8085221"/>
              <a:gd name="connsiteY161" fmla="*/ 14293516 h 15135727"/>
              <a:gd name="connsiteX162" fmla="*/ 3681664 w 8085221"/>
              <a:gd name="connsiteY162" fmla="*/ 14389769 h 15135727"/>
              <a:gd name="connsiteX163" fmla="*/ 3657600 w 8085221"/>
              <a:gd name="connsiteY163" fmla="*/ 14654464 h 15135727"/>
              <a:gd name="connsiteX164" fmla="*/ 3513221 w 8085221"/>
              <a:gd name="connsiteY164" fmla="*/ 14726653 h 15135727"/>
              <a:gd name="connsiteX165" fmla="*/ 3513221 w 8085221"/>
              <a:gd name="connsiteY165" fmla="*/ 14871032 h 15135727"/>
              <a:gd name="connsiteX166" fmla="*/ 3633537 w 8085221"/>
              <a:gd name="connsiteY166" fmla="*/ 14967285 h 15135727"/>
              <a:gd name="connsiteX167" fmla="*/ 3609474 w 8085221"/>
              <a:gd name="connsiteY167" fmla="*/ 15087600 h 15135727"/>
              <a:gd name="connsiteX168" fmla="*/ 3441032 w 8085221"/>
              <a:gd name="connsiteY168" fmla="*/ 15039474 h 15135727"/>
              <a:gd name="connsiteX169" fmla="*/ 3272590 w 8085221"/>
              <a:gd name="connsiteY169" fmla="*/ 15063537 h 15135727"/>
              <a:gd name="connsiteX170" fmla="*/ 3248527 w 8085221"/>
              <a:gd name="connsiteY170" fmla="*/ 14895095 h 15135727"/>
              <a:gd name="connsiteX171" fmla="*/ 3128211 w 8085221"/>
              <a:gd name="connsiteY171" fmla="*/ 14919158 h 15135727"/>
              <a:gd name="connsiteX172" fmla="*/ 2959769 w 8085221"/>
              <a:gd name="connsiteY172" fmla="*/ 15135727 h 15135727"/>
              <a:gd name="connsiteX173" fmla="*/ 2935706 w 8085221"/>
              <a:gd name="connsiteY173" fmla="*/ 14895095 h 15135727"/>
              <a:gd name="connsiteX174" fmla="*/ 2791327 w 8085221"/>
              <a:gd name="connsiteY174" fmla="*/ 14943221 h 15135727"/>
              <a:gd name="connsiteX175" fmla="*/ 2671011 w 8085221"/>
              <a:gd name="connsiteY175" fmla="*/ 15039474 h 15135727"/>
              <a:gd name="connsiteX176" fmla="*/ 2430379 w 8085221"/>
              <a:gd name="connsiteY176" fmla="*/ 15087600 h 15135727"/>
              <a:gd name="connsiteX177" fmla="*/ 2237874 w 8085221"/>
              <a:gd name="connsiteY177" fmla="*/ 15039474 h 15135727"/>
              <a:gd name="connsiteX178" fmla="*/ 2622885 w 8085221"/>
              <a:gd name="connsiteY178" fmla="*/ 14846969 h 15135727"/>
              <a:gd name="connsiteX179" fmla="*/ 2887579 w 8085221"/>
              <a:gd name="connsiteY179" fmla="*/ 14774779 h 15135727"/>
              <a:gd name="connsiteX180" fmla="*/ 2839453 w 8085221"/>
              <a:gd name="connsiteY180" fmla="*/ 14582274 h 15135727"/>
              <a:gd name="connsiteX181" fmla="*/ 2935706 w 8085221"/>
              <a:gd name="connsiteY181" fmla="*/ 14510085 h 15135727"/>
              <a:gd name="connsiteX182" fmla="*/ 2935706 w 8085221"/>
              <a:gd name="connsiteY182" fmla="*/ 14510085 h 15135727"/>
              <a:gd name="connsiteX183" fmla="*/ 3080085 w 8085221"/>
              <a:gd name="connsiteY183" fmla="*/ 14413832 h 15135727"/>
              <a:gd name="connsiteX184" fmla="*/ 3152274 w 8085221"/>
              <a:gd name="connsiteY184" fmla="*/ 14341642 h 15135727"/>
              <a:gd name="connsiteX185" fmla="*/ 3080085 w 8085221"/>
              <a:gd name="connsiteY185" fmla="*/ 14269453 h 15135727"/>
              <a:gd name="connsiteX186" fmla="*/ 3152274 w 8085221"/>
              <a:gd name="connsiteY186" fmla="*/ 14197264 h 15135727"/>
              <a:gd name="connsiteX187" fmla="*/ 3152274 w 8085221"/>
              <a:gd name="connsiteY187" fmla="*/ 14052885 h 15135727"/>
              <a:gd name="connsiteX188" fmla="*/ 3080085 w 8085221"/>
              <a:gd name="connsiteY188" fmla="*/ 13980695 h 15135727"/>
              <a:gd name="connsiteX189" fmla="*/ 3056021 w 8085221"/>
              <a:gd name="connsiteY189" fmla="*/ 14076948 h 15135727"/>
              <a:gd name="connsiteX190" fmla="*/ 2935706 w 8085221"/>
              <a:gd name="connsiteY190" fmla="*/ 14076948 h 15135727"/>
              <a:gd name="connsiteX191" fmla="*/ 2863516 w 8085221"/>
              <a:gd name="connsiteY191" fmla="*/ 14125074 h 15135727"/>
              <a:gd name="connsiteX192" fmla="*/ 2719137 w 8085221"/>
              <a:gd name="connsiteY192" fmla="*/ 14197264 h 15135727"/>
              <a:gd name="connsiteX193" fmla="*/ 2646948 w 8085221"/>
              <a:gd name="connsiteY193" fmla="*/ 14197264 h 15135727"/>
              <a:gd name="connsiteX194" fmla="*/ 2598821 w 8085221"/>
              <a:gd name="connsiteY194" fmla="*/ 14125074 h 15135727"/>
              <a:gd name="connsiteX195" fmla="*/ 2430379 w 8085221"/>
              <a:gd name="connsiteY195" fmla="*/ 13836316 h 15135727"/>
              <a:gd name="connsiteX196" fmla="*/ 2646948 w 8085221"/>
              <a:gd name="connsiteY196" fmla="*/ 13812253 h 15135727"/>
              <a:gd name="connsiteX197" fmla="*/ 2502569 w 8085221"/>
              <a:gd name="connsiteY197" fmla="*/ 13475369 h 15135727"/>
              <a:gd name="connsiteX198" fmla="*/ 2550695 w 8085221"/>
              <a:gd name="connsiteY198" fmla="*/ 13186611 h 15135727"/>
              <a:gd name="connsiteX199" fmla="*/ 2719137 w 8085221"/>
              <a:gd name="connsiteY199" fmla="*/ 13042232 h 15135727"/>
              <a:gd name="connsiteX200" fmla="*/ 2791327 w 8085221"/>
              <a:gd name="connsiteY200" fmla="*/ 12945979 h 15135727"/>
              <a:gd name="connsiteX201" fmla="*/ 3031958 w 8085221"/>
              <a:gd name="connsiteY201" fmla="*/ 13090358 h 15135727"/>
              <a:gd name="connsiteX202" fmla="*/ 3056021 w 8085221"/>
              <a:gd name="connsiteY202" fmla="*/ 12753474 h 15135727"/>
              <a:gd name="connsiteX203" fmla="*/ 2887579 w 8085221"/>
              <a:gd name="connsiteY203" fmla="*/ 12777537 h 15135727"/>
              <a:gd name="connsiteX204" fmla="*/ 2815390 w 8085221"/>
              <a:gd name="connsiteY204" fmla="*/ 12777537 h 15135727"/>
              <a:gd name="connsiteX205" fmla="*/ 3176337 w 8085221"/>
              <a:gd name="connsiteY205" fmla="*/ 12368464 h 15135727"/>
              <a:gd name="connsiteX206" fmla="*/ 3104148 w 8085221"/>
              <a:gd name="connsiteY206" fmla="*/ 12320337 h 15135727"/>
              <a:gd name="connsiteX207" fmla="*/ 3104148 w 8085221"/>
              <a:gd name="connsiteY207" fmla="*/ 12320337 h 15135727"/>
              <a:gd name="connsiteX208" fmla="*/ 3007895 w 8085221"/>
              <a:gd name="connsiteY208" fmla="*/ 12079706 h 15135727"/>
              <a:gd name="connsiteX209" fmla="*/ 2911642 w 8085221"/>
              <a:gd name="connsiteY209" fmla="*/ 11935327 h 15135727"/>
              <a:gd name="connsiteX210" fmla="*/ 2863516 w 8085221"/>
              <a:gd name="connsiteY210" fmla="*/ 11694695 h 15135727"/>
              <a:gd name="connsiteX211" fmla="*/ 2911642 w 8085221"/>
              <a:gd name="connsiteY211" fmla="*/ 11454064 h 15135727"/>
              <a:gd name="connsiteX212" fmla="*/ 3056021 w 8085221"/>
              <a:gd name="connsiteY212" fmla="*/ 11454064 h 15135727"/>
              <a:gd name="connsiteX213" fmla="*/ 2983832 w 8085221"/>
              <a:gd name="connsiteY213" fmla="*/ 11381874 h 15135727"/>
              <a:gd name="connsiteX214" fmla="*/ 3031958 w 8085221"/>
              <a:gd name="connsiteY214" fmla="*/ 11285621 h 15135727"/>
              <a:gd name="connsiteX215" fmla="*/ 3007895 w 8085221"/>
              <a:gd name="connsiteY215" fmla="*/ 11189369 h 15135727"/>
              <a:gd name="connsiteX216" fmla="*/ 2887579 w 8085221"/>
              <a:gd name="connsiteY216" fmla="*/ 11141242 h 15135727"/>
              <a:gd name="connsiteX217" fmla="*/ 2887579 w 8085221"/>
              <a:gd name="connsiteY217" fmla="*/ 10972800 h 15135727"/>
              <a:gd name="connsiteX218" fmla="*/ 2887579 w 8085221"/>
              <a:gd name="connsiteY218" fmla="*/ 10924674 h 15135727"/>
              <a:gd name="connsiteX219" fmla="*/ 2767264 w 8085221"/>
              <a:gd name="connsiteY219" fmla="*/ 11020927 h 15135727"/>
              <a:gd name="connsiteX220" fmla="*/ 2743200 w 8085221"/>
              <a:gd name="connsiteY220" fmla="*/ 10924674 h 15135727"/>
              <a:gd name="connsiteX221" fmla="*/ 2550695 w 8085221"/>
              <a:gd name="connsiteY221" fmla="*/ 11020927 h 15135727"/>
              <a:gd name="connsiteX222" fmla="*/ 2526632 w 8085221"/>
              <a:gd name="connsiteY222" fmla="*/ 11117179 h 15135727"/>
              <a:gd name="connsiteX223" fmla="*/ 2334127 w 8085221"/>
              <a:gd name="connsiteY223" fmla="*/ 10996864 h 15135727"/>
              <a:gd name="connsiteX224" fmla="*/ 2358190 w 8085221"/>
              <a:gd name="connsiteY224" fmla="*/ 10732169 h 15135727"/>
              <a:gd name="connsiteX225" fmla="*/ 2334127 w 8085221"/>
              <a:gd name="connsiteY225" fmla="*/ 10587790 h 15135727"/>
              <a:gd name="connsiteX226" fmla="*/ 2406316 w 8085221"/>
              <a:gd name="connsiteY226" fmla="*/ 10491537 h 15135727"/>
              <a:gd name="connsiteX227" fmla="*/ 2598821 w 8085221"/>
              <a:gd name="connsiteY227" fmla="*/ 10684042 h 15135727"/>
              <a:gd name="connsiteX228" fmla="*/ 2767264 w 8085221"/>
              <a:gd name="connsiteY228" fmla="*/ 10684042 h 15135727"/>
              <a:gd name="connsiteX229" fmla="*/ 2646948 w 8085221"/>
              <a:gd name="connsiteY229" fmla="*/ 10515600 h 15135727"/>
              <a:gd name="connsiteX230" fmla="*/ 2815390 w 8085221"/>
              <a:gd name="connsiteY230" fmla="*/ 10395285 h 15135727"/>
              <a:gd name="connsiteX231" fmla="*/ 3080085 w 8085221"/>
              <a:gd name="connsiteY231" fmla="*/ 10419348 h 15135727"/>
              <a:gd name="connsiteX232" fmla="*/ 3248527 w 8085221"/>
              <a:gd name="connsiteY232" fmla="*/ 10539664 h 15135727"/>
              <a:gd name="connsiteX233" fmla="*/ 3320716 w 8085221"/>
              <a:gd name="connsiteY233" fmla="*/ 10659979 h 15135727"/>
              <a:gd name="connsiteX234" fmla="*/ 3465095 w 8085221"/>
              <a:gd name="connsiteY234" fmla="*/ 10659979 h 15135727"/>
              <a:gd name="connsiteX235" fmla="*/ 3441032 w 8085221"/>
              <a:gd name="connsiteY235" fmla="*/ 10491537 h 15135727"/>
              <a:gd name="connsiteX236" fmla="*/ 3392906 w 8085221"/>
              <a:gd name="connsiteY236" fmla="*/ 10250906 h 15135727"/>
              <a:gd name="connsiteX237" fmla="*/ 3152274 w 8085221"/>
              <a:gd name="connsiteY237" fmla="*/ 10250906 h 15135727"/>
              <a:gd name="connsiteX238" fmla="*/ 3176337 w 8085221"/>
              <a:gd name="connsiteY238" fmla="*/ 10178716 h 15135727"/>
              <a:gd name="connsiteX239" fmla="*/ 3104148 w 8085221"/>
              <a:gd name="connsiteY239" fmla="*/ 10154653 h 15135727"/>
              <a:gd name="connsiteX240" fmla="*/ 3007895 w 8085221"/>
              <a:gd name="connsiteY240" fmla="*/ 9962148 h 15135727"/>
              <a:gd name="connsiteX241" fmla="*/ 3176337 w 8085221"/>
              <a:gd name="connsiteY241" fmla="*/ 9889958 h 15135727"/>
              <a:gd name="connsiteX242" fmla="*/ 2959769 w 8085221"/>
              <a:gd name="connsiteY242" fmla="*/ 9504948 h 15135727"/>
              <a:gd name="connsiteX243" fmla="*/ 2791327 w 8085221"/>
              <a:gd name="connsiteY243" fmla="*/ 9456821 h 15135727"/>
              <a:gd name="connsiteX244" fmla="*/ 2574758 w 8085221"/>
              <a:gd name="connsiteY244" fmla="*/ 9336506 h 15135727"/>
              <a:gd name="connsiteX245" fmla="*/ 2550695 w 8085221"/>
              <a:gd name="connsiteY245" fmla="*/ 9071811 h 15135727"/>
              <a:gd name="connsiteX246" fmla="*/ 2695074 w 8085221"/>
              <a:gd name="connsiteY246" fmla="*/ 8999621 h 15135727"/>
              <a:gd name="connsiteX247" fmla="*/ 2622885 w 8085221"/>
              <a:gd name="connsiteY247" fmla="*/ 8975558 h 15135727"/>
              <a:gd name="connsiteX248" fmla="*/ 2430379 w 8085221"/>
              <a:gd name="connsiteY248" fmla="*/ 8999621 h 15135727"/>
              <a:gd name="connsiteX249" fmla="*/ 2261937 w 8085221"/>
              <a:gd name="connsiteY249" fmla="*/ 9168064 h 15135727"/>
              <a:gd name="connsiteX250" fmla="*/ 2237874 w 8085221"/>
              <a:gd name="connsiteY250" fmla="*/ 8999621 h 15135727"/>
              <a:gd name="connsiteX251" fmla="*/ 2117558 w 8085221"/>
              <a:gd name="connsiteY251" fmla="*/ 8975558 h 15135727"/>
              <a:gd name="connsiteX252" fmla="*/ 2045369 w 8085221"/>
              <a:gd name="connsiteY252" fmla="*/ 8783053 h 15135727"/>
              <a:gd name="connsiteX253" fmla="*/ 1852864 w 8085221"/>
              <a:gd name="connsiteY253" fmla="*/ 8758990 h 15135727"/>
              <a:gd name="connsiteX254" fmla="*/ 1636295 w 8085221"/>
              <a:gd name="connsiteY254" fmla="*/ 8927432 h 15135727"/>
              <a:gd name="connsiteX255" fmla="*/ 1588169 w 8085221"/>
              <a:gd name="connsiteY255" fmla="*/ 9023685 h 15135727"/>
              <a:gd name="connsiteX256" fmla="*/ 1515979 w 8085221"/>
              <a:gd name="connsiteY256" fmla="*/ 8879306 h 15135727"/>
              <a:gd name="connsiteX257" fmla="*/ 1347537 w 8085221"/>
              <a:gd name="connsiteY257" fmla="*/ 8879306 h 15135727"/>
              <a:gd name="connsiteX258" fmla="*/ 1347537 w 8085221"/>
              <a:gd name="connsiteY258" fmla="*/ 8710864 h 15135727"/>
              <a:gd name="connsiteX259" fmla="*/ 1106906 w 8085221"/>
              <a:gd name="connsiteY259" fmla="*/ 8783053 h 15135727"/>
              <a:gd name="connsiteX260" fmla="*/ 890337 w 8085221"/>
              <a:gd name="connsiteY260" fmla="*/ 8686800 h 15135727"/>
              <a:gd name="connsiteX261" fmla="*/ 649706 w 8085221"/>
              <a:gd name="connsiteY261" fmla="*/ 8662737 h 15135727"/>
              <a:gd name="connsiteX262" fmla="*/ 385011 w 8085221"/>
              <a:gd name="connsiteY262" fmla="*/ 8566485 h 15135727"/>
              <a:gd name="connsiteX263" fmla="*/ 577516 w 8085221"/>
              <a:gd name="connsiteY263" fmla="*/ 8373979 h 15135727"/>
              <a:gd name="connsiteX264" fmla="*/ 794085 w 8085221"/>
              <a:gd name="connsiteY264" fmla="*/ 8301790 h 15135727"/>
              <a:gd name="connsiteX265" fmla="*/ 745958 w 8085221"/>
              <a:gd name="connsiteY265" fmla="*/ 8133348 h 15135727"/>
              <a:gd name="connsiteX266" fmla="*/ 818148 w 8085221"/>
              <a:gd name="connsiteY266" fmla="*/ 7820527 h 15135727"/>
              <a:gd name="connsiteX267" fmla="*/ 697832 w 8085221"/>
              <a:gd name="connsiteY267" fmla="*/ 7820527 h 15135727"/>
              <a:gd name="connsiteX268" fmla="*/ 625642 w 8085221"/>
              <a:gd name="connsiteY268" fmla="*/ 7916779 h 15135727"/>
              <a:gd name="connsiteX269" fmla="*/ 457200 w 8085221"/>
              <a:gd name="connsiteY269" fmla="*/ 7820527 h 15135727"/>
              <a:gd name="connsiteX270" fmla="*/ 529390 w 8085221"/>
              <a:gd name="connsiteY270" fmla="*/ 7700211 h 15135727"/>
              <a:gd name="connsiteX271" fmla="*/ 938464 w 8085221"/>
              <a:gd name="connsiteY271" fmla="*/ 7676148 h 15135727"/>
              <a:gd name="connsiteX272" fmla="*/ 1058779 w 8085221"/>
              <a:gd name="connsiteY272" fmla="*/ 7459579 h 15135727"/>
              <a:gd name="connsiteX273" fmla="*/ 1203158 w 8085221"/>
              <a:gd name="connsiteY273" fmla="*/ 7603958 h 15135727"/>
              <a:gd name="connsiteX274" fmla="*/ 1299411 w 8085221"/>
              <a:gd name="connsiteY274" fmla="*/ 7555832 h 15135727"/>
              <a:gd name="connsiteX275" fmla="*/ 1443790 w 8085221"/>
              <a:gd name="connsiteY275" fmla="*/ 7507706 h 15135727"/>
              <a:gd name="connsiteX276" fmla="*/ 1684421 w 8085221"/>
              <a:gd name="connsiteY276" fmla="*/ 7603958 h 15135727"/>
              <a:gd name="connsiteX277" fmla="*/ 1684421 w 8085221"/>
              <a:gd name="connsiteY277" fmla="*/ 7603958 h 15135727"/>
              <a:gd name="connsiteX278" fmla="*/ 1540042 w 8085221"/>
              <a:gd name="connsiteY278" fmla="*/ 7363327 h 15135727"/>
              <a:gd name="connsiteX279" fmla="*/ 1299411 w 8085221"/>
              <a:gd name="connsiteY279" fmla="*/ 7315200 h 15135727"/>
              <a:gd name="connsiteX280" fmla="*/ 1130969 w 8085221"/>
              <a:gd name="connsiteY280" fmla="*/ 7339264 h 15135727"/>
              <a:gd name="connsiteX281" fmla="*/ 1034716 w 8085221"/>
              <a:gd name="connsiteY281" fmla="*/ 7315200 h 15135727"/>
              <a:gd name="connsiteX282" fmla="*/ 1155032 w 8085221"/>
              <a:gd name="connsiteY282" fmla="*/ 7050506 h 15135727"/>
              <a:gd name="connsiteX283" fmla="*/ 1155032 w 8085221"/>
              <a:gd name="connsiteY283" fmla="*/ 6930190 h 15135727"/>
              <a:gd name="connsiteX284" fmla="*/ 1155032 w 8085221"/>
              <a:gd name="connsiteY284" fmla="*/ 6761748 h 15135727"/>
              <a:gd name="connsiteX285" fmla="*/ 1203158 w 8085221"/>
              <a:gd name="connsiteY285" fmla="*/ 6617369 h 15135727"/>
              <a:gd name="connsiteX286" fmla="*/ 1371600 w 8085221"/>
              <a:gd name="connsiteY286" fmla="*/ 6472990 h 15135727"/>
              <a:gd name="connsiteX287" fmla="*/ 1443790 w 8085221"/>
              <a:gd name="connsiteY287" fmla="*/ 6328611 h 15135727"/>
              <a:gd name="connsiteX288" fmla="*/ 1419727 w 8085221"/>
              <a:gd name="connsiteY288" fmla="*/ 6208295 h 15135727"/>
              <a:gd name="connsiteX289" fmla="*/ 1275348 w 8085221"/>
              <a:gd name="connsiteY289" fmla="*/ 6304548 h 15135727"/>
              <a:gd name="connsiteX290" fmla="*/ 1323474 w 8085221"/>
              <a:gd name="connsiteY290" fmla="*/ 6015790 h 15135727"/>
              <a:gd name="connsiteX291" fmla="*/ 1540042 w 8085221"/>
              <a:gd name="connsiteY291" fmla="*/ 5871411 h 15135727"/>
              <a:gd name="connsiteX292" fmla="*/ 1540042 w 8085221"/>
              <a:gd name="connsiteY292" fmla="*/ 5751095 h 15135727"/>
              <a:gd name="connsiteX293" fmla="*/ 1395664 w 8085221"/>
              <a:gd name="connsiteY293" fmla="*/ 5799221 h 15135727"/>
              <a:gd name="connsiteX294" fmla="*/ 1179095 w 8085221"/>
              <a:gd name="connsiteY294" fmla="*/ 5799221 h 15135727"/>
              <a:gd name="connsiteX295" fmla="*/ 890337 w 8085221"/>
              <a:gd name="connsiteY295" fmla="*/ 5775158 h 15135727"/>
              <a:gd name="connsiteX296" fmla="*/ 697832 w 8085221"/>
              <a:gd name="connsiteY296" fmla="*/ 5606716 h 15135727"/>
              <a:gd name="connsiteX297" fmla="*/ 577516 w 8085221"/>
              <a:gd name="connsiteY297" fmla="*/ 5582653 h 15135727"/>
              <a:gd name="connsiteX298" fmla="*/ 697832 w 8085221"/>
              <a:gd name="connsiteY298" fmla="*/ 5775158 h 15135727"/>
              <a:gd name="connsiteX299" fmla="*/ 409074 w 8085221"/>
              <a:gd name="connsiteY299" fmla="*/ 5799221 h 15135727"/>
              <a:gd name="connsiteX300" fmla="*/ 168442 w 8085221"/>
              <a:gd name="connsiteY300" fmla="*/ 5702969 h 15135727"/>
              <a:gd name="connsiteX301" fmla="*/ 264695 w 8085221"/>
              <a:gd name="connsiteY301" fmla="*/ 5558590 h 15135727"/>
              <a:gd name="connsiteX302" fmla="*/ 144379 w 8085221"/>
              <a:gd name="connsiteY302" fmla="*/ 5510464 h 15135727"/>
              <a:gd name="connsiteX303" fmla="*/ 0 w 8085221"/>
              <a:gd name="connsiteY303" fmla="*/ 5462337 h 15135727"/>
              <a:gd name="connsiteX304" fmla="*/ 96253 w 8085221"/>
              <a:gd name="connsiteY304" fmla="*/ 5245769 h 15135727"/>
              <a:gd name="connsiteX0" fmla="*/ 96253 w 8085221"/>
              <a:gd name="connsiteY0" fmla="*/ 5245769 h 15135727"/>
              <a:gd name="connsiteX1" fmla="*/ 144379 w 8085221"/>
              <a:gd name="connsiteY1" fmla="*/ 4981074 h 15135727"/>
              <a:gd name="connsiteX2" fmla="*/ 178719 w 8085221"/>
              <a:gd name="connsiteY2" fmla="*/ 4834941 h 15135727"/>
              <a:gd name="connsiteX3" fmla="*/ 334378 w 8085221"/>
              <a:gd name="connsiteY3" fmla="*/ 4696828 h 15135727"/>
              <a:gd name="connsiteX4" fmla="*/ 553453 w 8085221"/>
              <a:gd name="connsiteY4" fmla="*/ 4692316 h 15135727"/>
              <a:gd name="connsiteX5" fmla="*/ 649706 w 8085221"/>
              <a:gd name="connsiteY5" fmla="*/ 4427621 h 15135727"/>
              <a:gd name="connsiteX6" fmla="*/ 805866 w 8085221"/>
              <a:gd name="connsiteY6" fmla="*/ 4425366 h 15135727"/>
              <a:gd name="connsiteX7" fmla="*/ 867026 w 8085221"/>
              <a:gd name="connsiteY7" fmla="*/ 4311817 h 15135727"/>
              <a:gd name="connsiteX8" fmla="*/ 1077328 w 8085221"/>
              <a:gd name="connsiteY8" fmla="*/ 4253916 h 15135727"/>
              <a:gd name="connsiteX9" fmla="*/ 1120191 w 8085221"/>
              <a:gd name="connsiteY9" fmla="*/ 4206291 h 15135727"/>
              <a:gd name="connsiteX10" fmla="*/ 1263066 w 8085221"/>
              <a:gd name="connsiteY10" fmla="*/ 4182478 h 15135727"/>
              <a:gd name="connsiteX11" fmla="*/ 1362326 w 8085221"/>
              <a:gd name="connsiteY11" fmla="*/ 4081965 h 15135727"/>
              <a:gd name="connsiteX12" fmla="*/ 1472616 w 8085221"/>
              <a:gd name="connsiteY12" fmla="*/ 4025316 h 15135727"/>
              <a:gd name="connsiteX13" fmla="*/ 1559344 w 8085221"/>
              <a:gd name="connsiteY13" fmla="*/ 4013535 h 15135727"/>
              <a:gd name="connsiteX14" fmla="*/ 1708485 w 8085221"/>
              <a:gd name="connsiteY14" fmla="*/ 3826042 h 15135727"/>
              <a:gd name="connsiteX15" fmla="*/ 1820278 w 8085221"/>
              <a:gd name="connsiteY15" fmla="*/ 3858628 h 15135727"/>
              <a:gd name="connsiteX16" fmla="*/ 1910766 w 8085221"/>
              <a:gd name="connsiteY16" fmla="*/ 3735053 h 15135727"/>
              <a:gd name="connsiteX17" fmla="*/ 2006016 w 8085221"/>
              <a:gd name="connsiteY17" fmla="*/ 3615741 h 15135727"/>
              <a:gd name="connsiteX18" fmla="*/ 2091741 w 8085221"/>
              <a:gd name="connsiteY18" fmla="*/ 3649078 h 15135727"/>
              <a:gd name="connsiteX19" fmla="*/ 2141621 w 8085221"/>
              <a:gd name="connsiteY19" fmla="*/ 3585411 h 15135727"/>
              <a:gd name="connsiteX20" fmla="*/ 2117808 w 8085221"/>
              <a:gd name="connsiteY20" fmla="*/ 3518736 h 15135727"/>
              <a:gd name="connsiteX21" fmla="*/ 2182228 w 8085221"/>
              <a:gd name="connsiteY21" fmla="*/ 3420478 h 15135727"/>
              <a:gd name="connsiteX22" fmla="*/ 2286000 w 8085221"/>
              <a:gd name="connsiteY22" fmla="*/ 3489158 h 15135727"/>
              <a:gd name="connsiteX23" fmla="*/ 2334628 w 8085221"/>
              <a:gd name="connsiteY23" fmla="*/ 3249028 h 15135727"/>
              <a:gd name="connsiteX24" fmla="*/ 2381502 w 8085221"/>
              <a:gd name="connsiteY24" fmla="*/ 3088858 h 15135727"/>
              <a:gd name="connsiteX25" fmla="*/ 2544178 w 8085221"/>
              <a:gd name="connsiteY25" fmla="*/ 3058528 h 15135727"/>
              <a:gd name="connsiteX26" fmla="*/ 2695074 w 8085221"/>
              <a:gd name="connsiteY26" fmla="*/ 2911642 h 15135727"/>
              <a:gd name="connsiteX27" fmla="*/ 2839453 w 8085221"/>
              <a:gd name="connsiteY27" fmla="*/ 2526632 h 15135727"/>
              <a:gd name="connsiteX28" fmla="*/ 3200400 w 8085221"/>
              <a:gd name="connsiteY28" fmla="*/ 2358190 h 15135727"/>
              <a:gd name="connsiteX29" fmla="*/ 3441032 w 8085221"/>
              <a:gd name="connsiteY29" fmla="*/ 2237874 h 15135727"/>
              <a:gd name="connsiteX30" fmla="*/ 3561348 w 8085221"/>
              <a:gd name="connsiteY30" fmla="*/ 2526632 h 15135727"/>
              <a:gd name="connsiteX31" fmla="*/ 3801979 w 8085221"/>
              <a:gd name="connsiteY31" fmla="*/ 2622885 h 15135727"/>
              <a:gd name="connsiteX32" fmla="*/ 3946358 w 8085221"/>
              <a:gd name="connsiteY32" fmla="*/ 2550695 h 15135727"/>
              <a:gd name="connsiteX33" fmla="*/ 4018548 w 8085221"/>
              <a:gd name="connsiteY33" fmla="*/ 2598821 h 15135727"/>
              <a:gd name="connsiteX34" fmla="*/ 4138864 w 8085221"/>
              <a:gd name="connsiteY34" fmla="*/ 2574758 h 15135727"/>
              <a:gd name="connsiteX35" fmla="*/ 4307306 w 8085221"/>
              <a:gd name="connsiteY35" fmla="*/ 2671011 h 15135727"/>
              <a:gd name="connsiteX36" fmla="*/ 4427621 w 8085221"/>
              <a:gd name="connsiteY36" fmla="*/ 2622885 h 15135727"/>
              <a:gd name="connsiteX37" fmla="*/ 4668253 w 8085221"/>
              <a:gd name="connsiteY37" fmla="*/ 2743200 h 15135727"/>
              <a:gd name="connsiteX38" fmla="*/ 4788569 w 8085221"/>
              <a:gd name="connsiteY38" fmla="*/ 2815390 h 15135727"/>
              <a:gd name="connsiteX39" fmla="*/ 4957011 w 8085221"/>
              <a:gd name="connsiteY39" fmla="*/ 2719137 h 15135727"/>
              <a:gd name="connsiteX40" fmla="*/ 4981074 w 8085221"/>
              <a:gd name="connsiteY40" fmla="*/ 2382253 h 15135727"/>
              <a:gd name="connsiteX41" fmla="*/ 4981074 w 8085221"/>
              <a:gd name="connsiteY41" fmla="*/ 2382253 h 15135727"/>
              <a:gd name="connsiteX42" fmla="*/ 4884821 w 8085221"/>
              <a:gd name="connsiteY42" fmla="*/ 2093495 h 15135727"/>
              <a:gd name="connsiteX43" fmla="*/ 4764506 w 8085221"/>
              <a:gd name="connsiteY43" fmla="*/ 1900990 h 15135727"/>
              <a:gd name="connsiteX44" fmla="*/ 4764506 w 8085221"/>
              <a:gd name="connsiteY44" fmla="*/ 1804737 h 15135727"/>
              <a:gd name="connsiteX45" fmla="*/ 4957011 w 8085221"/>
              <a:gd name="connsiteY45" fmla="*/ 1564106 h 15135727"/>
              <a:gd name="connsiteX46" fmla="*/ 5221706 w 8085221"/>
              <a:gd name="connsiteY46" fmla="*/ 1588169 h 15135727"/>
              <a:gd name="connsiteX47" fmla="*/ 5486400 w 8085221"/>
              <a:gd name="connsiteY47" fmla="*/ 1684421 h 15135727"/>
              <a:gd name="connsiteX48" fmla="*/ 5799221 w 8085221"/>
              <a:gd name="connsiteY48" fmla="*/ 1684421 h 15135727"/>
              <a:gd name="connsiteX49" fmla="*/ 5871411 w 8085221"/>
              <a:gd name="connsiteY49" fmla="*/ 1443790 h 15135727"/>
              <a:gd name="connsiteX50" fmla="*/ 6087979 w 8085221"/>
              <a:gd name="connsiteY50" fmla="*/ 1395664 h 15135727"/>
              <a:gd name="connsiteX51" fmla="*/ 6087979 w 8085221"/>
              <a:gd name="connsiteY51" fmla="*/ 1082842 h 15135727"/>
              <a:gd name="connsiteX52" fmla="*/ 6424864 w 8085221"/>
              <a:gd name="connsiteY52" fmla="*/ 1058779 h 15135727"/>
              <a:gd name="connsiteX53" fmla="*/ 6665495 w 8085221"/>
              <a:gd name="connsiteY53" fmla="*/ 721895 h 15135727"/>
              <a:gd name="connsiteX54" fmla="*/ 6761748 w 8085221"/>
              <a:gd name="connsiteY54" fmla="*/ 649706 h 15135727"/>
              <a:gd name="connsiteX55" fmla="*/ 6737685 w 8085221"/>
              <a:gd name="connsiteY55" fmla="*/ 505327 h 15135727"/>
              <a:gd name="connsiteX56" fmla="*/ 6858000 w 8085221"/>
              <a:gd name="connsiteY56" fmla="*/ 360948 h 15135727"/>
              <a:gd name="connsiteX57" fmla="*/ 6761748 w 8085221"/>
              <a:gd name="connsiteY57" fmla="*/ 120316 h 15135727"/>
              <a:gd name="connsiteX58" fmla="*/ 7194885 w 8085221"/>
              <a:gd name="connsiteY58" fmla="*/ 0 h 15135727"/>
              <a:gd name="connsiteX59" fmla="*/ 7267074 w 8085221"/>
              <a:gd name="connsiteY59" fmla="*/ 120316 h 15135727"/>
              <a:gd name="connsiteX60" fmla="*/ 7267074 w 8085221"/>
              <a:gd name="connsiteY60" fmla="*/ 120316 h 15135727"/>
              <a:gd name="connsiteX61" fmla="*/ 7339264 w 8085221"/>
              <a:gd name="connsiteY61" fmla="*/ 360948 h 15135727"/>
              <a:gd name="connsiteX62" fmla="*/ 7628021 w 8085221"/>
              <a:gd name="connsiteY62" fmla="*/ 433137 h 15135727"/>
              <a:gd name="connsiteX63" fmla="*/ 7796464 w 8085221"/>
              <a:gd name="connsiteY63" fmla="*/ 649706 h 15135727"/>
              <a:gd name="connsiteX64" fmla="*/ 8085221 w 8085221"/>
              <a:gd name="connsiteY64" fmla="*/ 914400 h 15135727"/>
              <a:gd name="connsiteX65" fmla="*/ 7988969 w 8085221"/>
              <a:gd name="connsiteY65" fmla="*/ 1203158 h 15135727"/>
              <a:gd name="connsiteX66" fmla="*/ 7844590 w 8085221"/>
              <a:gd name="connsiteY66" fmla="*/ 1058779 h 15135727"/>
              <a:gd name="connsiteX67" fmla="*/ 7483642 w 8085221"/>
              <a:gd name="connsiteY67" fmla="*/ 1371600 h 15135727"/>
              <a:gd name="connsiteX68" fmla="*/ 7267074 w 8085221"/>
              <a:gd name="connsiteY68" fmla="*/ 1395664 h 15135727"/>
              <a:gd name="connsiteX69" fmla="*/ 7243011 w 8085221"/>
              <a:gd name="connsiteY69" fmla="*/ 1588169 h 15135727"/>
              <a:gd name="connsiteX70" fmla="*/ 6978316 w 8085221"/>
              <a:gd name="connsiteY70" fmla="*/ 1732548 h 15135727"/>
              <a:gd name="connsiteX71" fmla="*/ 6737685 w 8085221"/>
              <a:gd name="connsiteY71" fmla="*/ 2093495 h 15135727"/>
              <a:gd name="connsiteX72" fmla="*/ 6737685 w 8085221"/>
              <a:gd name="connsiteY72" fmla="*/ 2382253 h 15135727"/>
              <a:gd name="connsiteX73" fmla="*/ 6665495 w 8085221"/>
              <a:gd name="connsiteY73" fmla="*/ 2430379 h 15135727"/>
              <a:gd name="connsiteX74" fmla="*/ 6906127 w 8085221"/>
              <a:gd name="connsiteY74" fmla="*/ 2646948 h 15135727"/>
              <a:gd name="connsiteX75" fmla="*/ 6906127 w 8085221"/>
              <a:gd name="connsiteY75" fmla="*/ 2983832 h 15135727"/>
              <a:gd name="connsiteX76" fmla="*/ 6906127 w 8085221"/>
              <a:gd name="connsiteY76" fmla="*/ 3104148 h 15135727"/>
              <a:gd name="connsiteX77" fmla="*/ 6833937 w 8085221"/>
              <a:gd name="connsiteY77" fmla="*/ 3368842 h 15135727"/>
              <a:gd name="connsiteX78" fmla="*/ 6906127 w 8085221"/>
              <a:gd name="connsiteY78" fmla="*/ 3489158 h 15135727"/>
              <a:gd name="connsiteX79" fmla="*/ 6641432 w 8085221"/>
              <a:gd name="connsiteY79" fmla="*/ 3705727 h 15135727"/>
              <a:gd name="connsiteX80" fmla="*/ 6737685 w 8085221"/>
              <a:gd name="connsiteY80" fmla="*/ 3729790 h 15135727"/>
              <a:gd name="connsiteX81" fmla="*/ 6545179 w 8085221"/>
              <a:gd name="connsiteY81" fmla="*/ 3826042 h 15135727"/>
              <a:gd name="connsiteX82" fmla="*/ 6328611 w 8085221"/>
              <a:gd name="connsiteY82" fmla="*/ 3753853 h 15135727"/>
              <a:gd name="connsiteX83" fmla="*/ 6184232 w 8085221"/>
              <a:gd name="connsiteY83" fmla="*/ 3850106 h 15135727"/>
              <a:gd name="connsiteX84" fmla="*/ 6184232 w 8085221"/>
              <a:gd name="connsiteY84" fmla="*/ 3946358 h 15135727"/>
              <a:gd name="connsiteX85" fmla="*/ 6136106 w 8085221"/>
              <a:gd name="connsiteY85" fmla="*/ 4235116 h 15135727"/>
              <a:gd name="connsiteX86" fmla="*/ 5919537 w 8085221"/>
              <a:gd name="connsiteY86" fmla="*/ 4403558 h 15135727"/>
              <a:gd name="connsiteX87" fmla="*/ 5775158 w 8085221"/>
              <a:gd name="connsiteY87" fmla="*/ 4451685 h 15135727"/>
              <a:gd name="connsiteX88" fmla="*/ 5630779 w 8085221"/>
              <a:gd name="connsiteY88" fmla="*/ 4547937 h 15135727"/>
              <a:gd name="connsiteX89" fmla="*/ 5510464 w 8085221"/>
              <a:gd name="connsiteY89" fmla="*/ 4620127 h 15135727"/>
              <a:gd name="connsiteX90" fmla="*/ 5510464 w 8085221"/>
              <a:gd name="connsiteY90" fmla="*/ 4812632 h 15135727"/>
              <a:gd name="connsiteX91" fmla="*/ 5317958 w 8085221"/>
              <a:gd name="connsiteY91" fmla="*/ 4981074 h 15135727"/>
              <a:gd name="connsiteX92" fmla="*/ 5005137 w 8085221"/>
              <a:gd name="connsiteY92" fmla="*/ 5149516 h 15135727"/>
              <a:gd name="connsiteX93" fmla="*/ 4692316 w 8085221"/>
              <a:gd name="connsiteY93" fmla="*/ 5149516 h 15135727"/>
              <a:gd name="connsiteX94" fmla="*/ 4523874 w 8085221"/>
              <a:gd name="connsiteY94" fmla="*/ 5366085 h 15135727"/>
              <a:gd name="connsiteX95" fmla="*/ 4211053 w 8085221"/>
              <a:gd name="connsiteY95" fmla="*/ 5414211 h 15135727"/>
              <a:gd name="connsiteX96" fmla="*/ 4114800 w 8085221"/>
              <a:gd name="connsiteY96" fmla="*/ 5390148 h 15135727"/>
              <a:gd name="connsiteX97" fmla="*/ 4018548 w 8085221"/>
              <a:gd name="connsiteY97" fmla="*/ 5630779 h 15135727"/>
              <a:gd name="connsiteX98" fmla="*/ 4090737 w 8085221"/>
              <a:gd name="connsiteY98" fmla="*/ 5871411 h 15135727"/>
              <a:gd name="connsiteX99" fmla="*/ 4090737 w 8085221"/>
              <a:gd name="connsiteY99" fmla="*/ 6184232 h 15135727"/>
              <a:gd name="connsiteX100" fmla="*/ 4186990 w 8085221"/>
              <a:gd name="connsiteY100" fmla="*/ 6472990 h 15135727"/>
              <a:gd name="connsiteX101" fmla="*/ 4042611 w 8085221"/>
              <a:gd name="connsiteY101" fmla="*/ 6352674 h 15135727"/>
              <a:gd name="connsiteX102" fmla="*/ 3946358 w 8085221"/>
              <a:gd name="connsiteY102" fmla="*/ 6376737 h 15135727"/>
              <a:gd name="connsiteX103" fmla="*/ 4114800 w 8085221"/>
              <a:gd name="connsiteY103" fmla="*/ 6641432 h 15135727"/>
              <a:gd name="connsiteX104" fmla="*/ 4451685 w 8085221"/>
              <a:gd name="connsiteY104" fmla="*/ 6737685 h 15135727"/>
              <a:gd name="connsiteX105" fmla="*/ 4620127 w 8085221"/>
              <a:gd name="connsiteY105" fmla="*/ 6978316 h 15135727"/>
              <a:gd name="connsiteX106" fmla="*/ 4740442 w 8085221"/>
              <a:gd name="connsiteY106" fmla="*/ 7170821 h 15135727"/>
              <a:gd name="connsiteX107" fmla="*/ 5077327 w 8085221"/>
              <a:gd name="connsiteY107" fmla="*/ 7387390 h 15135727"/>
              <a:gd name="connsiteX108" fmla="*/ 5125453 w 8085221"/>
              <a:gd name="connsiteY108" fmla="*/ 7603958 h 15135727"/>
              <a:gd name="connsiteX109" fmla="*/ 5197642 w 8085221"/>
              <a:gd name="connsiteY109" fmla="*/ 7796464 h 15135727"/>
              <a:gd name="connsiteX110" fmla="*/ 5486400 w 8085221"/>
              <a:gd name="connsiteY110" fmla="*/ 7964906 h 15135727"/>
              <a:gd name="connsiteX111" fmla="*/ 5486400 w 8085221"/>
              <a:gd name="connsiteY111" fmla="*/ 8349916 h 15135727"/>
              <a:gd name="connsiteX112" fmla="*/ 5678906 w 8085221"/>
              <a:gd name="connsiteY112" fmla="*/ 8614611 h 15135727"/>
              <a:gd name="connsiteX113" fmla="*/ 5919537 w 8085221"/>
              <a:gd name="connsiteY113" fmla="*/ 9071811 h 15135727"/>
              <a:gd name="connsiteX114" fmla="*/ 6160169 w 8085221"/>
              <a:gd name="connsiteY114" fmla="*/ 9336506 h 15135727"/>
              <a:gd name="connsiteX115" fmla="*/ 6280485 w 8085221"/>
              <a:gd name="connsiteY115" fmla="*/ 9601200 h 15135727"/>
              <a:gd name="connsiteX116" fmla="*/ 6400800 w 8085221"/>
              <a:gd name="connsiteY116" fmla="*/ 9793706 h 15135727"/>
              <a:gd name="connsiteX117" fmla="*/ 6569242 w 8085221"/>
              <a:gd name="connsiteY117" fmla="*/ 10058400 h 15135727"/>
              <a:gd name="connsiteX118" fmla="*/ 6713621 w 8085221"/>
              <a:gd name="connsiteY118" fmla="*/ 10106527 h 15135727"/>
              <a:gd name="connsiteX119" fmla="*/ 6545179 w 8085221"/>
              <a:gd name="connsiteY119" fmla="*/ 10202779 h 15135727"/>
              <a:gd name="connsiteX120" fmla="*/ 6569242 w 8085221"/>
              <a:gd name="connsiteY120" fmla="*/ 10443411 h 15135727"/>
              <a:gd name="connsiteX121" fmla="*/ 6593306 w 8085221"/>
              <a:gd name="connsiteY121" fmla="*/ 10708106 h 15135727"/>
              <a:gd name="connsiteX122" fmla="*/ 6761748 w 8085221"/>
              <a:gd name="connsiteY122" fmla="*/ 10924674 h 15135727"/>
              <a:gd name="connsiteX123" fmla="*/ 6641432 w 8085221"/>
              <a:gd name="connsiteY123" fmla="*/ 11093116 h 15135727"/>
              <a:gd name="connsiteX124" fmla="*/ 6713621 w 8085221"/>
              <a:gd name="connsiteY124" fmla="*/ 11261558 h 15135727"/>
              <a:gd name="connsiteX125" fmla="*/ 6737685 w 8085221"/>
              <a:gd name="connsiteY125" fmla="*/ 11526253 h 15135727"/>
              <a:gd name="connsiteX126" fmla="*/ 6617369 w 8085221"/>
              <a:gd name="connsiteY126" fmla="*/ 11839074 h 15135727"/>
              <a:gd name="connsiteX127" fmla="*/ 6617369 w 8085221"/>
              <a:gd name="connsiteY127" fmla="*/ 12031579 h 15135727"/>
              <a:gd name="connsiteX128" fmla="*/ 6641432 w 8085221"/>
              <a:gd name="connsiteY128" fmla="*/ 12127832 h 15135727"/>
              <a:gd name="connsiteX129" fmla="*/ 6761748 w 8085221"/>
              <a:gd name="connsiteY129" fmla="*/ 12031579 h 15135727"/>
              <a:gd name="connsiteX130" fmla="*/ 6761748 w 8085221"/>
              <a:gd name="connsiteY130" fmla="*/ 12296274 h 15135727"/>
              <a:gd name="connsiteX131" fmla="*/ 6689558 w 8085221"/>
              <a:gd name="connsiteY131" fmla="*/ 12512842 h 15135727"/>
              <a:gd name="connsiteX132" fmla="*/ 6785811 w 8085221"/>
              <a:gd name="connsiteY132" fmla="*/ 12777537 h 15135727"/>
              <a:gd name="connsiteX133" fmla="*/ 6569242 w 8085221"/>
              <a:gd name="connsiteY133" fmla="*/ 12873790 h 15135727"/>
              <a:gd name="connsiteX134" fmla="*/ 6545179 w 8085221"/>
              <a:gd name="connsiteY134" fmla="*/ 13090358 h 15135727"/>
              <a:gd name="connsiteX135" fmla="*/ 6448927 w 8085221"/>
              <a:gd name="connsiteY135" fmla="*/ 13355053 h 15135727"/>
              <a:gd name="connsiteX136" fmla="*/ 6256421 w 8085221"/>
              <a:gd name="connsiteY136" fmla="*/ 13571621 h 15135727"/>
              <a:gd name="connsiteX137" fmla="*/ 6087979 w 8085221"/>
              <a:gd name="connsiteY137" fmla="*/ 13667874 h 15135727"/>
              <a:gd name="connsiteX138" fmla="*/ 5943600 w 8085221"/>
              <a:gd name="connsiteY138" fmla="*/ 13716000 h 15135727"/>
              <a:gd name="connsiteX139" fmla="*/ 5702969 w 8085221"/>
              <a:gd name="connsiteY139" fmla="*/ 13667874 h 15135727"/>
              <a:gd name="connsiteX140" fmla="*/ 5582653 w 8085221"/>
              <a:gd name="connsiteY140" fmla="*/ 13691937 h 15135727"/>
              <a:gd name="connsiteX141" fmla="*/ 5727032 w 8085221"/>
              <a:gd name="connsiteY141" fmla="*/ 13836316 h 15135727"/>
              <a:gd name="connsiteX142" fmla="*/ 5582653 w 8085221"/>
              <a:gd name="connsiteY142" fmla="*/ 14052885 h 15135727"/>
              <a:gd name="connsiteX143" fmla="*/ 5462337 w 8085221"/>
              <a:gd name="connsiteY143" fmla="*/ 14149137 h 15135727"/>
              <a:gd name="connsiteX144" fmla="*/ 5342021 w 8085221"/>
              <a:gd name="connsiteY144" fmla="*/ 14004758 h 15135727"/>
              <a:gd name="connsiteX145" fmla="*/ 5245769 w 8085221"/>
              <a:gd name="connsiteY145" fmla="*/ 14004758 h 15135727"/>
              <a:gd name="connsiteX146" fmla="*/ 5245769 w 8085221"/>
              <a:gd name="connsiteY146" fmla="*/ 13956632 h 15135727"/>
              <a:gd name="connsiteX147" fmla="*/ 5101390 w 8085221"/>
              <a:gd name="connsiteY147" fmla="*/ 13956632 h 15135727"/>
              <a:gd name="connsiteX148" fmla="*/ 4981074 w 8085221"/>
              <a:gd name="connsiteY148" fmla="*/ 13860379 h 15135727"/>
              <a:gd name="connsiteX149" fmla="*/ 4740442 w 8085221"/>
              <a:gd name="connsiteY149" fmla="*/ 13908506 h 15135727"/>
              <a:gd name="connsiteX150" fmla="*/ 4475748 w 8085221"/>
              <a:gd name="connsiteY150" fmla="*/ 13956632 h 15135727"/>
              <a:gd name="connsiteX151" fmla="*/ 4379495 w 8085221"/>
              <a:gd name="connsiteY151" fmla="*/ 14028821 h 15135727"/>
              <a:gd name="connsiteX152" fmla="*/ 4403558 w 8085221"/>
              <a:gd name="connsiteY152" fmla="*/ 14197264 h 15135727"/>
              <a:gd name="connsiteX153" fmla="*/ 4572000 w 8085221"/>
              <a:gd name="connsiteY153" fmla="*/ 14149137 h 15135727"/>
              <a:gd name="connsiteX154" fmla="*/ 4523874 w 8085221"/>
              <a:gd name="connsiteY154" fmla="*/ 14558211 h 15135727"/>
              <a:gd name="connsiteX155" fmla="*/ 4403558 w 8085221"/>
              <a:gd name="connsiteY155" fmla="*/ 14437895 h 15135727"/>
              <a:gd name="connsiteX156" fmla="*/ 4403558 w 8085221"/>
              <a:gd name="connsiteY156" fmla="*/ 14437895 h 15135727"/>
              <a:gd name="connsiteX157" fmla="*/ 4283242 w 8085221"/>
              <a:gd name="connsiteY157" fmla="*/ 14245390 h 15135727"/>
              <a:gd name="connsiteX158" fmla="*/ 4235116 w 8085221"/>
              <a:gd name="connsiteY158" fmla="*/ 14341642 h 15135727"/>
              <a:gd name="connsiteX159" fmla="*/ 4162927 w 8085221"/>
              <a:gd name="connsiteY159" fmla="*/ 14389769 h 15135727"/>
              <a:gd name="connsiteX160" fmla="*/ 4162927 w 8085221"/>
              <a:gd name="connsiteY160" fmla="*/ 14389769 h 15135727"/>
              <a:gd name="connsiteX161" fmla="*/ 3922295 w 8085221"/>
              <a:gd name="connsiteY161" fmla="*/ 14245390 h 15135727"/>
              <a:gd name="connsiteX162" fmla="*/ 3801979 w 8085221"/>
              <a:gd name="connsiteY162" fmla="*/ 14293516 h 15135727"/>
              <a:gd name="connsiteX163" fmla="*/ 3681664 w 8085221"/>
              <a:gd name="connsiteY163" fmla="*/ 14389769 h 15135727"/>
              <a:gd name="connsiteX164" fmla="*/ 3657600 w 8085221"/>
              <a:gd name="connsiteY164" fmla="*/ 14654464 h 15135727"/>
              <a:gd name="connsiteX165" fmla="*/ 3513221 w 8085221"/>
              <a:gd name="connsiteY165" fmla="*/ 14726653 h 15135727"/>
              <a:gd name="connsiteX166" fmla="*/ 3513221 w 8085221"/>
              <a:gd name="connsiteY166" fmla="*/ 14871032 h 15135727"/>
              <a:gd name="connsiteX167" fmla="*/ 3633537 w 8085221"/>
              <a:gd name="connsiteY167" fmla="*/ 14967285 h 15135727"/>
              <a:gd name="connsiteX168" fmla="*/ 3609474 w 8085221"/>
              <a:gd name="connsiteY168" fmla="*/ 15087600 h 15135727"/>
              <a:gd name="connsiteX169" fmla="*/ 3441032 w 8085221"/>
              <a:gd name="connsiteY169" fmla="*/ 15039474 h 15135727"/>
              <a:gd name="connsiteX170" fmla="*/ 3272590 w 8085221"/>
              <a:gd name="connsiteY170" fmla="*/ 15063537 h 15135727"/>
              <a:gd name="connsiteX171" fmla="*/ 3248527 w 8085221"/>
              <a:gd name="connsiteY171" fmla="*/ 14895095 h 15135727"/>
              <a:gd name="connsiteX172" fmla="*/ 3128211 w 8085221"/>
              <a:gd name="connsiteY172" fmla="*/ 14919158 h 15135727"/>
              <a:gd name="connsiteX173" fmla="*/ 2959769 w 8085221"/>
              <a:gd name="connsiteY173" fmla="*/ 15135727 h 15135727"/>
              <a:gd name="connsiteX174" fmla="*/ 2935706 w 8085221"/>
              <a:gd name="connsiteY174" fmla="*/ 14895095 h 15135727"/>
              <a:gd name="connsiteX175" fmla="*/ 2791327 w 8085221"/>
              <a:gd name="connsiteY175" fmla="*/ 14943221 h 15135727"/>
              <a:gd name="connsiteX176" fmla="*/ 2671011 w 8085221"/>
              <a:gd name="connsiteY176" fmla="*/ 15039474 h 15135727"/>
              <a:gd name="connsiteX177" fmla="*/ 2430379 w 8085221"/>
              <a:gd name="connsiteY177" fmla="*/ 15087600 h 15135727"/>
              <a:gd name="connsiteX178" fmla="*/ 2237874 w 8085221"/>
              <a:gd name="connsiteY178" fmla="*/ 15039474 h 15135727"/>
              <a:gd name="connsiteX179" fmla="*/ 2622885 w 8085221"/>
              <a:gd name="connsiteY179" fmla="*/ 14846969 h 15135727"/>
              <a:gd name="connsiteX180" fmla="*/ 2887579 w 8085221"/>
              <a:gd name="connsiteY180" fmla="*/ 14774779 h 15135727"/>
              <a:gd name="connsiteX181" fmla="*/ 2839453 w 8085221"/>
              <a:gd name="connsiteY181" fmla="*/ 14582274 h 15135727"/>
              <a:gd name="connsiteX182" fmla="*/ 2935706 w 8085221"/>
              <a:gd name="connsiteY182" fmla="*/ 14510085 h 15135727"/>
              <a:gd name="connsiteX183" fmla="*/ 2935706 w 8085221"/>
              <a:gd name="connsiteY183" fmla="*/ 14510085 h 15135727"/>
              <a:gd name="connsiteX184" fmla="*/ 3080085 w 8085221"/>
              <a:gd name="connsiteY184" fmla="*/ 14413832 h 15135727"/>
              <a:gd name="connsiteX185" fmla="*/ 3152274 w 8085221"/>
              <a:gd name="connsiteY185" fmla="*/ 14341642 h 15135727"/>
              <a:gd name="connsiteX186" fmla="*/ 3080085 w 8085221"/>
              <a:gd name="connsiteY186" fmla="*/ 14269453 h 15135727"/>
              <a:gd name="connsiteX187" fmla="*/ 3152274 w 8085221"/>
              <a:gd name="connsiteY187" fmla="*/ 14197264 h 15135727"/>
              <a:gd name="connsiteX188" fmla="*/ 3152274 w 8085221"/>
              <a:gd name="connsiteY188" fmla="*/ 14052885 h 15135727"/>
              <a:gd name="connsiteX189" fmla="*/ 3080085 w 8085221"/>
              <a:gd name="connsiteY189" fmla="*/ 13980695 h 15135727"/>
              <a:gd name="connsiteX190" fmla="*/ 3056021 w 8085221"/>
              <a:gd name="connsiteY190" fmla="*/ 14076948 h 15135727"/>
              <a:gd name="connsiteX191" fmla="*/ 2935706 w 8085221"/>
              <a:gd name="connsiteY191" fmla="*/ 14076948 h 15135727"/>
              <a:gd name="connsiteX192" fmla="*/ 2863516 w 8085221"/>
              <a:gd name="connsiteY192" fmla="*/ 14125074 h 15135727"/>
              <a:gd name="connsiteX193" fmla="*/ 2719137 w 8085221"/>
              <a:gd name="connsiteY193" fmla="*/ 14197264 h 15135727"/>
              <a:gd name="connsiteX194" fmla="*/ 2646948 w 8085221"/>
              <a:gd name="connsiteY194" fmla="*/ 14197264 h 15135727"/>
              <a:gd name="connsiteX195" fmla="*/ 2598821 w 8085221"/>
              <a:gd name="connsiteY195" fmla="*/ 14125074 h 15135727"/>
              <a:gd name="connsiteX196" fmla="*/ 2430379 w 8085221"/>
              <a:gd name="connsiteY196" fmla="*/ 13836316 h 15135727"/>
              <a:gd name="connsiteX197" fmla="*/ 2646948 w 8085221"/>
              <a:gd name="connsiteY197" fmla="*/ 13812253 h 15135727"/>
              <a:gd name="connsiteX198" fmla="*/ 2502569 w 8085221"/>
              <a:gd name="connsiteY198" fmla="*/ 13475369 h 15135727"/>
              <a:gd name="connsiteX199" fmla="*/ 2550695 w 8085221"/>
              <a:gd name="connsiteY199" fmla="*/ 13186611 h 15135727"/>
              <a:gd name="connsiteX200" fmla="*/ 2719137 w 8085221"/>
              <a:gd name="connsiteY200" fmla="*/ 13042232 h 15135727"/>
              <a:gd name="connsiteX201" fmla="*/ 2791327 w 8085221"/>
              <a:gd name="connsiteY201" fmla="*/ 12945979 h 15135727"/>
              <a:gd name="connsiteX202" fmla="*/ 3031958 w 8085221"/>
              <a:gd name="connsiteY202" fmla="*/ 13090358 h 15135727"/>
              <a:gd name="connsiteX203" fmla="*/ 3056021 w 8085221"/>
              <a:gd name="connsiteY203" fmla="*/ 12753474 h 15135727"/>
              <a:gd name="connsiteX204" fmla="*/ 2887579 w 8085221"/>
              <a:gd name="connsiteY204" fmla="*/ 12777537 h 15135727"/>
              <a:gd name="connsiteX205" fmla="*/ 2815390 w 8085221"/>
              <a:gd name="connsiteY205" fmla="*/ 12777537 h 15135727"/>
              <a:gd name="connsiteX206" fmla="*/ 3176337 w 8085221"/>
              <a:gd name="connsiteY206" fmla="*/ 12368464 h 15135727"/>
              <a:gd name="connsiteX207" fmla="*/ 3104148 w 8085221"/>
              <a:gd name="connsiteY207" fmla="*/ 12320337 h 15135727"/>
              <a:gd name="connsiteX208" fmla="*/ 3104148 w 8085221"/>
              <a:gd name="connsiteY208" fmla="*/ 12320337 h 15135727"/>
              <a:gd name="connsiteX209" fmla="*/ 3007895 w 8085221"/>
              <a:gd name="connsiteY209" fmla="*/ 12079706 h 15135727"/>
              <a:gd name="connsiteX210" fmla="*/ 2911642 w 8085221"/>
              <a:gd name="connsiteY210" fmla="*/ 11935327 h 15135727"/>
              <a:gd name="connsiteX211" fmla="*/ 2863516 w 8085221"/>
              <a:gd name="connsiteY211" fmla="*/ 11694695 h 15135727"/>
              <a:gd name="connsiteX212" fmla="*/ 2911642 w 8085221"/>
              <a:gd name="connsiteY212" fmla="*/ 11454064 h 15135727"/>
              <a:gd name="connsiteX213" fmla="*/ 3056021 w 8085221"/>
              <a:gd name="connsiteY213" fmla="*/ 11454064 h 15135727"/>
              <a:gd name="connsiteX214" fmla="*/ 2983832 w 8085221"/>
              <a:gd name="connsiteY214" fmla="*/ 11381874 h 15135727"/>
              <a:gd name="connsiteX215" fmla="*/ 3031958 w 8085221"/>
              <a:gd name="connsiteY215" fmla="*/ 11285621 h 15135727"/>
              <a:gd name="connsiteX216" fmla="*/ 3007895 w 8085221"/>
              <a:gd name="connsiteY216" fmla="*/ 11189369 h 15135727"/>
              <a:gd name="connsiteX217" fmla="*/ 2887579 w 8085221"/>
              <a:gd name="connsiteY217" fmla="*/ 11141242 h 15135727"/>
              <a:gd name="connsiteX218" fmla="*/ 2887579 w 8085221"/>
              <a:gd name="connsiteY218" fmla="*/ 10972800 h 15135727"/>
              <a:gd name="connsiteX219" fmla="*/ 2887579 w 8085221"/>
              <a:gd name="connsiteY219" fmla="*/ 10924674 h 15135727"/>
              <a:gd name="connsiteX220" fmla="*/ 2767264 w 8085221"/>
              <a:gd name="connsiteY220" fmla="*/ 11020927 h 15135727"/>
              <a:gd name="connsiteX221" fmla="*/ 2743200 w 8085221"/>
              <a:gd name="connsiteY221" fmla="*/ 10924674 h 15135727"/>
              <a:gd name="connsiteX222" fmla="*/ 2550695 w 8085221"/>
              <a:gd name="connsiteY222" fmla="*/ 11020927 h 15135727"/>
              <a:gd name="connsiteX223" fmla="*/ 2526632 w 8085221"/>
              <a:gd name="connsiteY223" fmla="*/ 11117179 h 15135727"/>
              <a:gd name="connsiteX224" fmla="*/ 2334127 w 8085221"/>
              <a:gd name="connsiteY224" fmla="*/ 10996864 h 15135727"/>
              <a:gd name="connsiteX225" fmla="*/ 2358190 w 8085221"/>
              <a:gd name="connsiteY225" fmla="*/ 10732169 h 15135727"/>
              <a:gd name="connsiteX226" fmla="*/ 2334127 w 8085221"/>
              <a:gd name="connsiteY226" fmla="*/ 10587790 h 15135727"/>
              <a:gd name="connsiteX227" fmla="*/ 2406316 w 8085221"/>
              <a:gd name="connsiteY227" fmla="*/ 10491537 h 15135727"/>
              <a:gd name="connsiteX228" fmla="*/ 2598821 w 8085221"/>
              <a:gd name="connsiteY228" fmla="*/ 10684042 h 15135727"/>
              <a:gd name="connsiteX229" fmla="*/ 2767264 w 8085221"/>
              <a:gd name="connsiteY229" fmla="*/ 10684042 h 15135727"/>
              <a:gd name="connsiteX230" fmla="*/ 2646948 w 8085221"/>
              <a:gd name="connsiteY230" fmla="*/ 10515600 h 15135727"/>
              <a:gd name="connsiteX231" fmla="*/ 2815390 w 8085221"/>
              <a:gd name="connsiteY231" fmla="*/ 10395285 h 15135727"/>
              <a:gd name="connsiteX232" fmla="*/ 3080085 w 8085221"/>
              <a:gd name="connsiteY232" fmla="*/ 10419348 h 15135727"/>
              <a:gd name="connsiteX233" fmla="*/ 3248527 w 8085221"/>
              <a:gd name="connsiteY233" fmla="*/ 10539664 h 15135727"/>
              <a:gd name="connsiteX234" fmla="*/ 3320716 w 8085221"/>
              <a:gd name="connsiteY234" fmla="*/ 10659979 h 15135727"/>
              <a:gd name="connsiteX235" fmla="*/ 3465095 w 8085221"/>
              <a:gd name="connsiteY235" fmla="*/ 10659979 h 15135727"/>
              <a:gd name="connsiteX236" fmla="*/ 3441032 w 8085221"/>
              <a:gd name="connsiteY236" fmla="*/ 10491537 h 15135727"/>
              <a:gd name="connsiteX237" fmla="*/ 3392906 w 8085221"/>
              <a:gd name="connsiteY237" fmla="*/ 10250906 h 15135727"/>
              <a:gd name="connsiteX238" fmla="*/ 3152274 w 8085221"/>
              <a:gd name="connsiteY238" fmla="*/ 10250906 h 15135727"/>
              <a:gd name="connsiteX239" fmla="*/ 3176337 w 8085221"/>
              <a:gd name="connsiteY239" fmla="*/ 10178716 h 15135727"/>
              <a:gd name="connsiteX240" fmla="*/ 3104148 w 8085221"/>
              <a:gd name="connsiteY240" fmla="*/ 10154653 h 15135727"/>
              <a:gd name="connsiteX241" fmla="*/ 3007895 w 8085221"/>
              <a:gd name="connsiteY241" fmla="*/ 9962148 h 15135727"/>
              <a:gd name="connsiteX242" fmla="*/ 3176337 w 8085221"/>
              <a:gd name="connsiteY242" fmla="*/ 9889958 h 15135727"/>
              <a:gd name="connsiteX243" fmla="*/ 2959769 w 8085221"/>
              <a:gd name="connsiteY243" fmla="*/ 9504948 h 15135727"/>
              <a:gd name="connsiteX244" fmla="*/ 2791327 w 8085221"/>
              <a:gd name="connsiteY244" fmla="*/ 9456821 h 15135727"/>
              <a:gd name="connsiteX245" fmla="*/ 2574758 w 8085221"/>
              <a:gd name="connsiteY245" fmla="*/ 9336506 h 15135727"/>
              <a:gd name="connsiteX246" fmla="*/ 2550695 w 8085221"/>
              <a:gd name="connsiteY246" fmla="*/ 9071811 h 15135727"/>
              <a:gd name="connsiteX247" fmla="*/ 2695074 w 8085221"/>
              <a:gd name="connsiteY247" fmla="*/ 8999621 h 15135727"/>
              <a:gd name="connsiteX248" fmla="*/ 2622885 w 8085221"/>
              <a:gd name="connsiteY248" fmla="*/ 8975558 h 15135727"/>
              <a:gd name="connsiteX249" fmla="*/ 2430379 w 8085221"/>
              <a:gd name="connsiteY249" fmla="*/ 8999621 h 15135727"/>
              <a:gd name="connsiteX250" fmla="*/ 2261937 w 8085221"/>
              <a:gd name="connsiteY250" fmla="*/ 9168064 h 15135727"/>
              <a:gd name="connsiteX251" fmla="*/ 2237874 w 8085221"/>
              <a:gd name="connsiteY251" fmla="*/ 8999621 h 15135727"/>
              <a:gd name="connsiteX252" fmla="*/ 2117558 w 8085221"/>
              <a:gd name="connsiteY252" fmla="*/ 8975558 h 15135727"/>
              <a:gd name="connsiteX253" fmla="*/ 2045369 w 8085221"/>
              <a:gd name="connsiteY253" fmla="*/ 8783053 h 15135727"/>
              <a:gd name="connsiteX254" fmla="*/ 1852864 w 8085221"/>
              <a:gd name="connsiteY254" fmla="*/ 8758990 h 15135727"/>
              <a:gd name="connsiteX255" fmla="*/ 1636295 w 8085221"/>
              <a:gd name="connsiteY255" fmla="*/ 8927432 h 15135727"/>
              <a:gd name="connsiteX256" fmla="*/ 1588169 w 8085221"/>
              <a:gd name="connsiteY256" fmla="*/ 9023685 h 15135727"/>
              <a:gd name="connsiteX257" fmla="*/ 1515979 w 8085221"/>
              <a:gd name="connsiteY257" fmla="*/ 8879306 h 15135727"/>
              <a:gd name="connsiteX258" fmla="*/ 1347537 w 8085221"/>
              <a:gd name="connsiteY258" fmla="*/ 8879306 h 15135727"/>
              <a:gd name="connsiteX259" fmla="*/ 1347537 w 8085221"/>
              <a:gd name="connsiteY259" fmla="*/ 8710864 h 15135727"/>
              <a:gd name="connsiteX260" fmla="*/ 1106906 w 8085221"/>
              <a:gd name="connsiteY260" fmla="*/ 8783053 h 15135727"/>
              <a:gd name="connsiteX261" fmla="*/ 890337 w 8085221"/>
              <a:gd name="connsiteY261" fmla="*/ 8686800 h 15135727"/>
              <a:gd name="connsiteX262" fmla="*/ 649706 w 8085221"/>
              <a:gd name="connsiteY262" fmla="*/ 8662737 h 15135727"/>
              <a:gd name="connsiteX263" fmla="*/ 385011 w 8085221"/>
              <a:gd name="connsiteY263" fmla="*/ 8566485 h 15135727"/>
              <a:gd name="connsiteX264" fmla="*/ 577516 w 8085221"/>
              <a:gd name="connsiteY264" fmla="*/ 8373979 h 15135727"/>
              <a:gd name="connsiteX265" fmla="*/ 794085 w 8085221"/>
              <a:gd name="connsiteY265" fmla="*/ 8301790 h 15135727"/>
              <a:gd name="connsiteX266" fmla="*/ 745958 w 8085221"/>
              <a:gd name="connsiteY266" fmla="*/ 8133348 h 15135727"/>
              <a:gd name="connsiteX267" fmla="*/ 818148 w 8085221"/>
              <a:gd name="connsiteY267" fmla="*/ 7820527 h 15135727"/>
              <a:gd name="connsiteX268" fmla="*/ 697832 w 8085221"/>
              <a:gd name="connsiteY268" fmla="*/ 7820527 h 15135727"/>
              <a:gd name="connsiteX269" fmla="*/ 625642 w 8085221"/>
              <a:gd name="connsiteY269" fmla="*/ 7916779 h 15135727"/>
              <a:gd name="connsiteX270" fmla="*/ 457200 w 8085221"/>
              <a:gd name="connsiteY270" fmla="*/ 7820527 h 15135727"/>
              <a:gd name="connsiteX271" fmla="*/ 529390 w 8085221"/>
              <a:gd name="connsiteY271" fmla="*/ 7700211 h 15135727"/>
              <a:gd name="connsiteX272" fmla="*/ 938464 w 8085221"/>
              <a:gd name="connsiteY272" fmla="*/ 7676148 h 15135727"/>
              <a:gd name="connsiteX273" fmla="*/ 1058779 w 8085221"/>
              <a:gd name="connsiteY273" fmla="*/ 7459579 h 15135727"/>
              <a:gd name="connsiteX274" fmla="*/ 1203158 w 8085221"/>
              <a:gd name="connsiteY274" fmla="*/ 7603958 h 15135727"/>
              <a:gd name="connsiteX275" fmla="*/ 1299411 w 8085221"/>
              <a:gd name="connsiteY275" fmla="*/ 7555832 h 15135727"/>
              <a:gd name="connsiteX276" fmla="*/ 1443790 w 8085221"/>
              <a:gd name="connsiteY276" fmla="*/ 7507706 h 15135727"/>
              <a:gd name="connsiteX277" fmla="*/ 1684421 w 8085221"/>
              <a:gd name="connsiteY277" fmla="*/ 7603958 h 15135727"/>
              <a:gd name="connsiteX278" fmla="*/ 1684421 w 8085221"/>
              <a:gd name="connsiteY278" fmla="*/ 7603958 h 15135727"/>
              <a:gd name="connsiteX279" fmla="*/ 1540042 w 8085221"/>
              <a:gd name="connsiteY279" fmla="*/ 7363327 h 15135727"/>
              <a:gd name="connsiteX280" fmla="*/ 1299411 w 8085221"/>
              <a:gd name="connsiteY280" fmla="*/ 7315200 h 15135727"/>
              <a:gd name="connsiteX281" fmla="*/ 1130969 w 8085221"/>
              <a:gd name="connsiteY281" fmla="*/ 7339264 h 15135727"/>
              <a:gd name="connsiteX282" fmla="*/ 1034716 w 8085221"/>
              <a:gd name="connsiteY282" fmla="*/ 7315200 h 15135727"/>
              <a:gd name="connsiteX283" fmla="*/ 1155032 w 8085221"/>
              <a:gd name="connsiteY283" fmla="*/ 7050506 h 15135727"/>
              <a:gd name="connsiteX284" fmla="*/ 1155032 w 8085221"/>
              <a:gd name="connsiteY284" fmla="*/ 6930190 h 15135727"/>
              <a:gd name="connsiteX285" fmla="*/ 1155032 w 8085221"/>
              <a:gd name="connsiteY285" fmla="*/ 6761748 h 15135727"/>
              <a:gd name="connsiteX286" fmla="*/ 1203158 w 8085221"/>
              <a:gd name="connsiteY286" fmla="*/ 6617369 h 15135727"/>
              <a:gd name="connsiteX287" fmla="*/ 1371600 w 8085221"/>
              <a:gd name="connsiteY287" fmla="*/ 6472990 h 15135727"/>
              <a:gd name="connsiteX288" fmla="*/ 1443790 w 8085221"/>
              <a:gd name="connsiteY288" fmla="*/ 6328611 h 15135727"/>
              <a:gd name="connsiteX289" fmla="*/ 1419727 w 8085221"/>
              <a:gd name="connsiteY289" fmla="*/ 6208295 h 15135727"/>
              <a:gd name="connsiteX290" fmla="*/ 1275348 w 8085221"/>
              <a:gd name="connsiteY290" fmla="*/ 6304548 h 15135727"/>
              <a:gd name="connsiteX291" fmla="*/ 1323474 w 8085221"/>
              <a:gd name="connsiteY291" fmla="*/ 6015790 h 15135727"/>
              <a:gd name="connsiteX292" fmla="*/ 1540042 w 8085221"/>
              <a:gd name="connsiteY292" fmla="*/ 5871411 h 15135727"/>
              <a:gd name="connsiteX293" fmla="*/ 1540042 w 8085221"/>
              <a:gd name="connsiteY293" fmla="*/ 5751095 h 15135727"/>
              <a:gd name="connsiteX294" fmla="*/ 1395664 w 8085221"/>
              <a:gd name="connsiteY294" fmla="*/ 5799221 h 15135727"/>
              <a:gd name="connsiteX295" fmla="*/ 1179095 w 8085221"/>
              <a:gd name="connsiteY295" fmla="*/ 5799221 h 15135727"/>
              <a:gd name="connsiteX296" fmla="*/ 890337 w 8085221"/>
              <a:gd name="connsiteY296" fmla="*/ 5775158 h 15135727"/>
              <a:gd name="connsiteX297" fmla="*/ 697832 w 8085221"/>
              <a:gd name="connsiteY297" fmla="*/ 5606716 h 15135727"/>
              <a:gd name="connsiteX298" fmla="*/ 577516 w 8085221"/>
              <a:gd name="connsiteY298" fmla="*/ 5582653 h 15135727"/>
              <a:gd name="connsiteX299" fmla="*/ 697832 w 8085221"/>
              <a:gd name="connsiteY299" fmla="*/ 5775158 h 15135727"/>
              <a:gd name="connsiteX300" fmla="*/ 409074 w 8085221"/>
              <a:gd name="connsiteY300" fmla="*/ 5799221 h 15135727"/>
              <a:gd name="connsiteX301" fmla="*/ 168442 w 8085221"/>
              <a:gd name="connsiteY301" fmla="*/ 5702969 h 15135727"/>
              <a:gd name="connsiteX302" fmla="*/ 264695 w 8085221"/>
              <a:gd name="connsiteY302" fmla="*/ 5558590 h 15135727"/>
              <a:gd name="connsiteX303" fmla="*/ 144379 w 8085221"/>
              <a:gd name="connsiteY303" fmla="*/ 5510464 h 15135727"/>
              <a:gd name="connsiteX304" fmla="*/ 0 w 8085221"/>
              <a:gd name="connsiteY304" fmla="*/ 5462337 h 15135727"/>
              <a:gd name="connsiteX305" fmla="*/ 96253 w 8085221"/>
              <a:gd name="connsiteY305" fmla="*/ 5245769 h 15135727"/>
              <a:gd name="connsiteX0" fmla="*/ 96253 w 8085221"/>
              <a:gd name="connsiteY0" fmla="*/ 5245769 h 15135727"/>
              <a:gd name="connsiteX1" fmla="*/ 144379 w 8085221"/>
              <a:gd name="connsiteY1" fmla="*/ 4981074 h 15135727"/>
              <a:gd name="connsiteX2" fmla="*/ 178719 w 8085221"/>
              <a:gd name="connsiteY2" fmla="*/ 4834941 h 15135727"/>
              <a:gd name="connsiteX3" fmla="*/ 334378 w 8085221"/>
              <a:gd name="connsiteY3" fmla="*/ 4696828 h 15135727"/>
              <a:gd name="connsiteX4" fmla="*/ 553453 w 8085221"/>
              <a:gd name="connsiteY4" fmla="*/ 4692316 h 15135727"/>
              <a:gd name="connsiteX5" fmla="*/ 649706 w 8085221"/>
              <a:gd name="connsiteY5" fmla="*/ 4427621 h 15135727"/>
              <a:gd name="connsiteX6" fmla="*/ 805866 w 8085221"/>
              <a:gd name="connsiteY6" fmla="*/ 4425366 h 15135727"/>
              <a:gd name="connsiteX7" fmla="*/ 867026 w 8085221"/>
              <a:gd name="connsiteY7" fmla="*/ 4311817 h 15135727"/>
              <a:gd name="connsiteX8" fmla="*/ 1077328 w 8085221"/>
              <a:gd name="connsiteY8" fmla="*/ 4253916 h 15135727"/>
              <a:gd name="connsiteX9" fmla="*/ 1120191 w 8085221"/>
              <a:gd name="connsiteY9" fmla="*/ 4206291 h 15135727"/>
              <a:gd name="connsiteX10" fmla="*/ 1263066 w 8085221"/>
              <a:gd name="connsiteY10" fmla="*/ 4182478 h 15135727"/>
              <a:gd name="connsiteX11" fmla="*/ 1362326 w 8085221"/>
              <a:gd name="connsiteY11" fmla="*/ 4081965 h 15135727"/>
              <a:gd name="connsiteX12" fmla="*/ 1472616 w 8085221"/>
              <a:gd name="connsiteY12" fmla="*/ 4025316 h 15135727"/>
              <a:gd name="connsiteX13" fmla="*/ 1559344 w 8085221"/>
              <a:gd name="connsiteY13" fmla="*/ 4013535 h 15135727"/>
              <a:gd name="connsiteX14" fmla="*/ 1708485 w 8085221"/>
              <a:gd name="connsiteY14" fmla="*/ 3826042 h 15135727"/>
              <a:gd name="connsiteX15" fmla="*/ 1820278 w 8085221"/>
              <a:gd name="connsiteY15" fmla="*/ 3858628 h 15135727"/>
              <a:gd name="connsiteX16" fmla="*/ 1910766 w 8085221"/>
              <a:gd name="connsiteY16" fmla="*/ 3735053 h 15135727"/>
              <a:gd name="connsiteX17" fmla="*/ 2006016 w 8085221"/>
              <a:gd name="connsiteY17" fmla="*/ 3615741 h 15135727"/>
              <a:gd name="connsiteX18" fmla="*/ 2091741 w 8085221"/>
              <a:gd name="connsiteY18" fmla="*/ 3649078 h 15135727"/>
              <a:gd name="connsiteX19" fmla="*/ 2141621 w 8085221"/>
              <a:gd name="connsiteY19" fmla="*/ 3585411 h 15135727"/>
              <a:gd name="connsiteX20" fmla="*/ 2117808 w 8085221"/>
              <a:gd name="connsiteY20" fmla="*/ 3518736 h 15135727"/>
              <a:gd name="connsiteX21" fmla="*/ 2182228 w 8085221"/>
              <a:gd name="connsiteY21" fmla="*/ 3420478 h 15135727"/>
              <a:gd name="connsiteX22" fmla="*/ 2286000 w 8085221"/>
              <a:gd name="connsiteY22" fmla="*/ 3489158 h 15135727"/>
              <a:gd name="connsiteX23" fmla="*/ 2334628 w 8085221"/>
              <a:gd name="connsiteY23" fmla="*/ 3249028 h 15135727"/>
              <a:gd name="connsiteX24" fmla="*/ 2381502 w 8085221"/>
              <a:gd name="connsiteY24" fmla="*/ 3088858 h 15135727"/>
              <a:gd name="connsiteX25" fmla="*/ 2544178 w 8085221"/>
              <a:gd name="connsiteY25" fmla="*/ 3058528 h 15135727"/>
              <a:gd name="connsiteX26" fmla="*/ 2695074 w 8085221"/>
              <a:gd name="connsiteY26" fmla="*/ 2911642 h 15135727"/>
              <a:gd name="connsiteX27" fmla="*/ 2839453 w 8085221"/>
              <a:gd name="connsiteY27" fmla="*/ 2526632 h 15135727"/>
              <a:gd name="connsiteX28" fmla="*/ 3200400 w 8085221"/>
              <a:gd name="connsiteY28" fmla="*/ 2358190 h 15135727"/>
              <a:gd name="connsiteX29" fmla="*/ 3441032 w 8085221"/>
              <a:gd name="connsiteY29" fmla="*/ 2237874 h 15135727"/>
              <a:gd name="connsiteX30" fmla="*/ 3561348 w 8085221"/>
              <a:gd name="connsiteY30" fmla="*/ 2526632 h 15135727"/>
              <a:gd name="connsiteX31" fmla="*/ 3801979 w 8085221"/>
              <a:gd name="connsiteY31" fmla="*/ 2622885 h 15135727"/>
              <a:gd name="connsiteX32" fmla="*/ 3946358 w 8085221"/>
              <a:gd name="connsiteY32" fmla="*/ 2550695 h 15135727"/>
              <a:gd name="connsiteX33" fmla="*/ 4018548 w 8085221"/>
              <a:gd name="connsiteY33" fmla="*/ 2598821 h 15135727"/>
              <a:gd name="connsiteX34" fmla="*/ 4138864 w 8085221"/>
              <a:gd name="connsiteY34" fmla="*/ 2574758 h 15135727"/>
              <a:gd name="connsiteX35" fmla="*/ 4307306 w 8085221"/>
              <a:gd name="connsiteY35" fmla="*/ 2671011 h 15135727"/>
              <a:gd name="connsiteX36" fmla="*/ 4427621 w 8085221"/>
              <a:gd name="connsiteY36" fmla="*/ 2622885 h 15135727"/>
              <a:gd name="connsiteX37" fmla="*/ 4668253 w 8085221"/>
              <a:gd name="connsiteY37" fmla="*/ 2743200 h 15135727"/>
              <a:gd name="connsiteX38" fmla="*/ 4788569 w 8085221"/>
              <a:gd name="connsiteY38" fmla="*/ 2815390 h 15135727"/>
              <a:gd name="connsiteX39" fmla="*/ 4957011 w 8085221"/>
              <a:gd name="connsiteY39" fmla="*/ 2719137 h 15135727"/>
              <a:gd name="connsiteX40" fmla="*/ 4981074 w 8085221"/>
              <a:gd name="connsiteY40" fmla="*/ 2382253 h 15135727"/>
              <a:gd name="connsiteX41" fmla="*/ 4981074 w 8085221"/>
              <a:gd name="connsiteY41" fmla="*/ 2382253 h 15135727"/>
              <a:gd name="connsiteX42" fmla="*/ 4884821 w 8085221"/>
              <a:gd name="connsiteY42" fmla="*/ 2093495 h 15135727"/>
              <a:gd name="connsiteX43" fmla="*/ 4764506 w 8085221"/>
              <a:gd name="connsiteY43" fmla="*/ 1900990 h 15135727"/>
              <a:gd name="connsiteX44" fmla="*/ 4764506 w 8085221"/>
              <a:gd name="connsiteY44" fmla="*/ 1804737 h 15135727"/>
              <a:gd name="connsiteX45" fmla="*/ 4957011 w 8085221"/>
              <a:gd name="connsiteY45" fmla="*/ 1564106 h 15135727"/>
              <a:gd name="connsiteX46" fmla="*/ 5221706 w 8085221"/>
              <a:gd name="connsiteY46" fmla="*/ 1588169 h 15135727"/>
              <a:gd name="connsiteX47" fmla="*/ 5486400 w 8085221"/>
              <a:gd name="connsiteY47" fmla="*/ 1684421 h 15135727"/>
              <a:gd name="connsiteX48" fmla="*/ 5799221 w 8085221"/>
              <a:gd name="connsiteY48" fmla="*/ 1684421 h 15135727"/>
              <a:gd name="connsiteX49" fmla="*/ 5871411 w 8085221"/>
              <a:gd name="connsiteY49" fmla="*/ 1443790 h 15135727"/>
              <a:gd name="connsiteX50" fmla="*/ 6087979 w 8085221"/>
              <a:gd name="connsiteY50" fmla="*/ 1395664 h 15135727"/>
              <a:gd name="connsiteX51" fmla="*/ 6087979 w 8085221"/>
              <a:gd name="connsiteY51" fmla="*/ 1082842 h 15135727"/>
              <a:gd name="connsiteX52" fmla="*/ 6424864 w 8085221"/>
              <a:gd name="connsiteY52" fmla="*/ 1058779 h 15135727"/>
              <a:gd name="connsiteX53" fmla="*/ 6665495 w 8085221"/>
              <a:gd name="connsiteY53" fmla="*/ 721895 h 15135727"/>
              <a:gd name="connsiteX54" fmla="*/ 6761748 w 8085221"/>
              <a:gd name="connsiteY54" fmla="*/ 649706 h 15135727"/>
              <a:gd name="connsiteX55" fmla="*/ 6737685 w 8085221"/>
              <a:gd name="connsiteY55" fmla="*/ 505327 h 15135727"/>
              <a:gd name="connsiteX56" fmla="*/ 6858000 w 8085221"/>
              <a:gd name="connsiteY56" fmla="*/ 360948 h 15135727"/>
              <a:gd name="connsiteX57" fmla="*/ 6761748 w 8085221"/>
              <a:gd name="connsiteY57" fmla="*/ 120316 h 15135727"/>
              <a:gd name="connsiteX58" fmla="*/ 7194885 w 8085221"/>
              <a:gd name="connsiteY58" fmla="*/ 0 h 15135727"/>
              <a:gd name="connsiteX59" fmla="*/ 7267074 w 8085221"/>
              <a:gd name="connsiteY59" fmla="*/ 120316 h 15135727"/>
              <a:gd name="connsiteX60" fmla="*/ 7267074 w 8085221"/>
              <a:gd name="connsiteY60" fmla="*/ 120316 h 15135727"/>
              <a:gd name="connsiteX61" fmla="*/ 7339264 w 8085221"/>
              <a:gd name="connsiteY61" fmla="*/ 360948 h 15135727"/>
              <a:gd name="connsiteX62" fmla="*/ 7628021 w 8085221"/>
              <a:gd name="connsiteY62" fmla="*/ 433137 h 15135727"/>
              <a:gd name="connsiteX63" fmla="*/ 7796464 w 8085221"/>
              <a:gd name="connsiteY63" fmla="*/ 649706 h 15135727"/>
              <a:gd name="connsiteX64" fmla="*/ 8085221 w 8085221"/>
              <a:gd name="connsiteY64" fmla="*/ 914400 h 15135727"/>
              <a:gd name="connsiteX65" fmla="*/ 7988969 w 8085221"/>
              <a:gd name="connsiteY65" fmla="*/ 1203158 h 15135727"/>
              <a:gd name="connsiteX66" fmla="*/ 7844590 w 8085221"/>
              <a:gd name="connsiteY66" fmla="*/ 1058779 h 15135727"/>
              <a:gd name="connsiteX67" fmla="*/ 7483642 w 8085221"/>
              <a:gd name="connsiteY67" fmla="*/ 1371600 h 15135727"/>
              <a:gd name="connsiteX68" fmla="*/ 7267074 w 8085221"/>
              <a:gd name="connsiteY68" fmla="*/ 1395664 h 15135727"/>
              <a:gd name="connsiteX69" fmla="*/ 7243011 w 8085221"/>
              <a:gd name="connsiteY69" fmla="*/ 1588169 h 15135727"/>
              <a:gd name="connsiteX70" fmla="*/ 6978316 w 8085221"/>
              <a:gd name="connsiteY70" fmla="*/ 1732548 h 15135727"/>
              <a:gd name="connsiteX71" fmla="*/ 6737685 w 8085221"/>
              <a:gd name="connsiteY71" fmla="*/ 2093495 h 15135727"/>
              <a:gd name="connsiteX72" fmla="*/ 6737685 w 8085221"/>
              <a:gd name="connsiteY72" fmla="*/ 2382253 h 15135727"/>
              <a:gd name="connsiteX73" fmla="*/ 6665495 w 8085221"/>
              <a:gd name="connsiteY73" fmla="*/ 2430379 h 15135727"/>
              <a:gd name="connsiteX74" fmla="*/ 6906127 w 8085221"/>
              <a:gd name="connsiteY74" fmla="*/ 2646948 h 15135727"/>
              <a:gd name="connsiteX75" fmla="*/ 6906127 w 8085221"/>
              <a:gd name="connsiteY75" fmla="*/ 2983832 h 15135727"/>
              <a:gd name="connsiteX76" fmla="*/ 6906127 w 8085221"/>
              <a:gd name="connsiteY76" fmla="*/ 3104148 h 15135727"/>
              <a:gd name="connsiteX77" fmla="*/ 6833937 w 8085221"/>
              <a:gd name="connsiteY77" fmla="*/ 3368842 h 15135727"/>
              <a:gd name="connsiteX78" fmla="*/ 6906127 w 8085221"/>
              <a:gd name="connsiteY78" fmla="*/ 3489158 h 15135727"/>
              <a:gd name="connsiteX79" fmla="*/ 6641432 w 8085221"/>
              <a:gd name="connsiteY79" fmla="*/ 3705727 h 15135727"/>
              <a:gd name="connsiteX80" fmla="*/ 6737685 w 8085221"/>
              <a:gd name="connsiteY80" fmla="*/ 3729790 h 15135727"/>
              <a:gd name="connsiteX81" fmla="*/ 6545179 w 8085221"/>
              <a:gd name="connsiteY81" fmla="*/ 3826042 h 15135727"/>
              <a:gd name="connsiteX82" fmla="*/ 6328611 w 8085221"/>
              <a:gd name="connsiteY82" fmla="*/ 3753853 h 15135727"/>
              <a:gd name="connsiteX83" fmla="*/ 6184232 w 8085221"/>
              <a:gd name="connsiteY83" fmla="*/ 3850106 h 15135727"/>
              <a:gd name="connsiteX84" fmla="*/ 6184232 w 8085221"/>
              <a:gd name="connsiteY84" fmla="*/ 3946358 h 15135727"/>
              <a:gd name="connsiteX85" fmla="*/ 6136106 w 8085221"/>
              <a:gd name="connsiteY85" fmla="*/ 4235116 h 15135727"/>
              <a:gd name="connsiteX86" fmla="*/ 5919537 w 8085221"/>
              <a:gd name="connsiteY86" fmla="*/ 4403558 h 15135727"/>
              <a:gd name="connsiteX87" fmla="*/ 5775158 w 8085221"/>
              <a:gd name="connsiteY87" fmla="*/ 4451685 h 15135727"/>
              <a:gd name="connsiteX88" fmla="*/ 5630779 w 8085221"/>
              <a:gd name="connsiteY88" fmla="*/ 4547937 h 15135727"/>
              <a:gd name="connsiteX89" fmla="*/ 5510464 w 8085221"/>
              <a:gd name="connsiteY89" fmla="*/ 4620127 h 15135727"/>
              <a:gd name="connsiteX90" fmla="*/ 5510464 w 8085221"/>
              <a:gd name="connsiteY90" fmla="*/ 4812632 h 15135727"/>
              <a:gd name="connsiteX91" fmla="*/ 5317958 w 8085221"/>
              <a:gd name="connsiteY91" fmla="*/ 4981074 h 15135727"/>
              <a:gd name="connsiteX92" fmla="*/ 5005137 w 8085221"/>
              <a:gd name="connsiteY92" fmla="*/ 5149516 h 15135727"/>
              <a:gd name="connsiteX93" fmla="*/ 4692316 w 8085221"/>
              <a:gd name="connsiteY93" fmla="*/ 5149516 h 15135727"/>
              <a:gd name="connsiteX94" fmla="*/ 4523874 w 8085221"/>
              <a:gd name="connsiteY94" fmla="*/ 5366085 h 15135727"/>
              <a:gd name="connsiteX95" fmla="*/ 4211053 w 8085221"/>
              <a:gd name="connsiteY95" fmla="*/ 5414211 h 15135727"/>
              <a:gd name="connsiteX96" fmla="*/ 4114800 w 8085221"/>
              <a:gd name="connsiteY96" fmla="*/ 5390148 h 15135727"/>
              <a:gd name="connsiteX97" fmla="*/ 4018548 w 8085221"/>
              <a:gd name="connsiteY97" fmla="*/ 5630779 h 15135727"/>
              <a:gd name="connsiteX98" fmla="*/ 4090737 w 8085221"/>
              <a:gd name="connsiteY98" fmla="*/ 5871411 h 15135727"/>
              <a:gd name="connsiteX99" fmla="*/ 4090737 w 8085221"/>
              <a:gd name="connsiteY99" fmla="*/ 6184232 h 15135727"/>
              <a:gd name="connsiteX100" fmla="*/ 4186990 w 8085221"/>
              <a:gd name="connsiteY100" fmla="*/ 6472990 h 15135727"/>
              <a:gd name="connsiteX101" fmla="*/ 4042611 w 8085221"/>
              <a:gd name="connsiteY101" fmla="*/ 6352674 h 15135727"/>
              <a:gd name="connsiteX102" fmla="*/ 3946358 w 8085221"/>
              <a:gd name="connsiteY102" fmla="*/ 6376737 h 15135727"/>
              <a:gd name="connsiteX103" fmla="*/ 4114800 w 8085221"/>
              <a:gd name="connsiteY103" fmla="*/ 6641432 h 15135727"/>
              <a:gd name="connsiteX104" fmla="*/ 4451685 w 8085221"/>
              <a:gd name="connsiteY104" fmla="*/ 6737685 h 15135727"/>
              <a:gd name="connsiteX105" fmla="*/ 4620127 w 8085221"/>
              <a:gd name="connsiteY105" fmla="*/ 6978316 h 15135727"/>
              <a:gd name="connsiteX106" fmla="*/ 4740442 w 8085221"/>
              <a:gd name="connsiteY106" fmla="*/ 7170821 h 15135727"/>
              <a:gd name="connsiteX107" fmla="*/ 5077327 w 8085221"/>
              <a:gd name="connsiteY107" fmla="*/ 7387390 h 15135727"/>
              <a:gd name="connsiteX108" fmla="*/ 5125453 w 8085221"/>
              <a:gd name="connsiteY108" fmla="*/ 7603958 h 15135727"/>
              <a:gd name="connsiteX109" fmla="*/ 5197642 w 8085221"/>
              <a:gd name="connsiteY109" fmla="*/ 7796464 h 15135727"/>
              <a:gd name="connsiteX110" fmla="*/ 5486400 w 8085221"/>
              <a:gd name="connsiteY110" fmla="*/ 7964906 h 15135727"/>
              <a:gd name="connsiteX111" fmla="*/ 5486400 w 8085221"/>
              <a:gd name="connsiteY111" fmla="*/ 8349916 h 15135727"/>
              <a:gd name="connsiteX112" fmla="*/ 5678906 w 8085221"/>
              <a:gd name="connsiteY112" fmla="*/ 8614611 h 15135727"/>
              <a:gd name="connsiteX113" fmla="*/ 5919537 w 8085221"/>
              <a:gd name="connsiteY113" fmla="*/ 9071811 h 15135727"/>
              <a:gd name="connsiteX114" fmla="*/ 6160169 w 8085221"/>
              <a:gd name="connsiteY114" fmla="*/ 9336506 h 15135727"/>
              <a:gd name="connsiteX115" fmla="*/ 6280485 w 8085221"/>
              <a:gd name="connsiteY115" fmla="*/ 9601200 h 15135727"/>
              <a:gd name="connsiteX116" fmla="*/ 6400800 w 8085221"/>
              <a:gd name="connsiteY116" fmla="*/ 9793706 h 15135727"/>
              <a:gd name="connsiteX117" fmla="*/ 6569242 w 8085221"/>
              <a:gd name="connsiteY117" fmla="*/ 10058400 h 15135727"/>
              <a:gd name="connsiteX118" fmla="*/ 6713621 w 8085221"/>
              <a:gd name="connsiteY118" fmla="*/ 10106527 h 15135727"/>
              <a:gd name="connsiteX119" fmla="*/ 6545179 w 8085221"/>
              <a:gd name="connsiteY119" fmla="*/ 10202779 h 15135727"/>
              <a:gd name="connsiteX120" fmla="*/ 6569242 w 8085221"/>
              <a:gd name="connsiteY120" fmla="*/ 10443411 h 15135727"/>
              <a:gd name="connsiteX121" fmla="*/ 6593306 w 8085221"/>
              <a:gd name="connsiteY121" fmla="*/ 10708106 h 15135727"/>
              <a:gd name="connsiteX122" fmla="*/ 6761748 w 8085221"/>
              <a:gd name="connsiteY122" fmla="*/ 10924674 h 15135727"/>
              <a:gd name="connsiteX123" fmla="*/ 6641432 w 8085221"/>
              <a:gd name="connsiteY123" fmla="*/ 11093116 h 15135727"/>
              <a:gd name="connsiteX124" fmla="*/ 6713621 w 8085221"/>
              <a:gd name="connsiteY124" fmla="*/ 11261558 h 15135727"/>
              <a:gd name="connsiteX125" fmla="*/ 6737685 w 8085221"/>
              <a:gd name="connsiteY125" fmla="*/ 11526253 h 15135727"/>
              <a:gd name="connsiteX126" fmla="*/ 6617369 w 8085221"/>
              <a:gd name="connsiteY126" fmla="*/ 11839074 h 15135727"/>
              <a:gd name="connsiteX127" fmla="*/ 6617369 w 8085221"/>
              <a:gd name="connsiteY127" fmla="*/ 12031579 h 15135727"/>
              <a:gd name="connsiteX128" fmla="*/ 6641432 w 8085221"/>
              <a:gd name="connsiteY128" fmla="*/ 12127832 h 15135727"/>
              <a:gd name="connsiteX129" fmla="*/ 6761748 w 8085221"/>
              <a:gd name="connsiteY129" fmla="*/ 12031579 h 15135727"/>
              <a:gd name="connsiteX130" fmla="*/ 6761748 w 8085221"/>
              <a:gd name="connsiteY130" fmla="*/ 12296274 h 15135727"/>
              <a:gd name="connsiteX131" fmla="*/ 6689558 w 8085221"/>
              <a:gd name="connsiteY131" fmla="*/ 12512842 h 15135727"/>
              <a:gd name="connsiteX132" fmla="*/ 6785811 w 8085221"/>
              <a:gd name="connsiteY132" fmla="*/ 12777537 h 15135727"/>
              <a:gd name="connsiteX133" fmla="*/ 6569242 w 8085221"/>
              <a:gd name="connsiteY133" fmla="*/ 12873790 h 15135727"/>
              <a:gd name="connsiteX134" fmla="*/ 6545179 w 8085221"/>
              <a:gd name="connsiteY134" fmla="*/ 13090358 h 15135727"/>
              <a:gd name="connsiteX135" fmla="*/ 6448927 w 8085221"/>
              <a:gd name="connsiteY135" fmla="*/ 13355053 h 15135727"/>
              <a:gd name="connsiteX136" fmla="*/ 6256421 w 8085221"/>
              <a:gd name="connsiteY136" fmla="*/ 13571621 h 15135727"/>
              <a:gd name="connsiteX137" fmla="*/ 6087979 w 8085221"/>
              <a:gd name="connsiteY137" fmla="*/ 13667874 h 15135727"/>
              <a:gd name="connsiteX138" fmla="*/ 5943600 w 8085221"/>
              <a:gd name="connsiteY138" fmla="*/ 13716000 h 15135727"/>
              <a:gd name="connsiteX139" fmla="*/ 5702969 w 8085221"/>
              <a:gd name="connsiteY139" fmla="*/ 13667874 h 15135727"/>
              <a:gd name="connsiteX140" fmla="*/ 5582653 w 8085221"/>
              <a:gd name="connsiteY140" fmla="*/ 13691937 h 15135727"/>
              <a:gd name="connsiteX141" fmla="*/ 5727032 w 8085221"/>
              <a:gd name="connsiteY141" fmla="*/ 13836316 h 15135727"/>
              <a:gd name="connsiteX142" fmla="*/ 5582653 w 8085221"/>
              <a:gd name="connsiteY142" fmla="*/ 14052885 h 15135727"/>
              <a:gd name="connsiteX143" fmla="*/ 5462337 w 8085221"/>
              <a:gd name="connsiteY143" fmla="*/ 14149137 h 15135727"/>
              <a:gd name="connsiteX144" fmla="*/ 5342021 w 8085221"/>
              <a:gd name="connsiteY144" fmla="*/ 14004758 h 15135727"/>
              <a:gd name="connsiteX145" fmla="*/ 5245769 w 8085221"/>
              <a:gd name="connsiteY145" fmla="*/ 14004758 h 15135727"/>
              <a:gd name="connsiteX146" fmla="*/ 5245769 w 8085221"/>
              <a:gd name="connsiteY146" fmla="*/ 13956632 h 15135727"/>
              <a:gd name="connsiteX147" fmla="*/ 5101390 w 8085221"/>
              <a:gd name="connsiteY147" fmla="*/ 13956632 h 15135727"/>
              <a:gd name="connsiteX148" fmla="*/ 4981074 w 8085221"/>
              <a:gd name="connsiteY148" fmla="*/ 13860379 h 15135727"/>
              <a:gd name="connsiteX149" fmla="*/ 4740442 w 8085221"/>
              <a:gd name="connsiteY149" fmla="*/ 13908506 h 15135727"/>
              <a:gd name="connsiteX150" fmla="*/ 4475748 w 8085221"/>
              <a:gd name="connsiteY150" fmla="*/ 13956632 h 15135727"/>
              <a:gd name="connsiteX151" fmla="*/ 4379495 w 8085221"/>
              <a:gd name="connsiteY151" fmla="*/ 14028821 h 15135727"/>
              <a:gd name="connsiteX152" fmla="*/ 4403558 w 8085221"/>
              <a:gd name="connsiteY152" fmla="*/ 14197264 h 15135727"/>
              <a:gd name="connsiteX153" fmla="*/ 4572000 w 8085221"/>
              <a:gd name="connsiteY153" fmla="*/ 14149137 h 15135727"/>
              <a:gd name="connsiteX154" fmla="*/ 4523874 w 8085221"/>
              <a:gd name="connsiteY154" fmla="*/ 14558211 h 15135727"/>
              <a:gd name="connsiteX155" fmla="*/ 4403558 w 8085221"/>
              <a:gd name="connsiteY155" fmla="*/ 14437895 h 15135727"/>
              <a:gd name="connsiteX156" fmla="*/ 4403558 w 8085221"/>
              <a:gd name="connsiteY156" fmla="*/ 14437895 h 15135727"/>
              <a:gd name="connsiteX157" fmla="*/ 4283242 w 8085221"/>
              <a:gd name="connsiteY157" fmla="*/ 14245390 h 15135727"/>
              <a:gd name="connsiteX158" fmla="*/ 4235116 w 8085221"/>
              <a:gd name="connsiteY158" fmla="*/ 14341642 h 15135727"/>
              <a:gd name="connsiteX159" fmla="*/ 4162927 w 8085221"/>
              <a:gd name="connsiteY159" fmla="*/ 14389769 h 15135727"/>
              <a:gd name="connsiteX160" fmla="*/ 4162927 w 8085221"/>
              <a:gd name="connsiteY160" fmla="*/ 14389769 h 15135727"/>
              <a:gd name="connsiteX161" fmla="*/ 3922295 w 8085221"/>
              <a:gd name="connsiteY161" fmla="*/ 14245390 h 15135727"/>
              <a:gd name="connsiteX162" fmla="*/ 3801979 w 8085221"/>
              <a:gd name="connsiteY162" fmla="*/ 14293516 h 15135727"/>
              <a:gd name="connsiteX163" fmla="*/ 3681664 w 8085221"/>
              <a:gd name="connsiteY163" fmla="*/ 14389769 h 15135727"/>
              <a:gd name="connsiteX164" fmla="*/ 3657600 w 8085221"/>
              <a:gd name="connsiteY164" fmla="*/ 14654464 h 15135727"/>
              <a:gd name="connsiteX165" fmla="*/ 3513221 w 8085221"/>
              <a:gd name="connsiteY165" fmla="*/ 14726653 h 15135727"/>
              <a:gd name="connsiteX166" fmla="*/ 3513221 w 8085221"/>
              <a:gd name="connsiteY166" fmla="*/ 14871032 h 15135727"/>
              <a:gd name="connsiteX167" fmla="*/ 3633537 w 8085221"/>
              <a:gd name="connsiteY167" fmla="*/ 14967285 h 15135727"/>
              <a:gd name="connsiteX168" fmla="*/ 3609474 w 8085221"/>
              <a:gd name="connsiteY168" fmla="*/ 15087600 h 15135727"/>
              <a:gd name="connsiteX169" fmla="*/ 3441032 w 8085221"/>
              <a:gd name="connsiteY169" fmla="*/ 15039474 h 15135727"/>
              <a:gd name="connsiteX170" fmla="*/ 3272590 w 8085221"/>
              <a:gd name="connsiteY170" fmla="*/ 15063537 h 15135727"/>
              <a:gd name="connsiteX171" fmla="*/ 3248527 w 8085221"/>
              <a:gd name="connsiteY171" fmla="*/ 14895095 h 15135727"/>
              <a:gd name="connsiteX172" fmla="*/ 3128211 w 8085221"/>
              <a:gd name="connsiteY172" fmla="*/ 14919158 h 15135727"/>
              <a:gd name="connsiteX173" fmla="*/ 2959769 w 8085221"/>
              <a:gd name="connsiteY173" fmla="*/ 15135727 h 15135727"/>
              <a:gd name="connsiteX174" fmla="*/ 2935706 w 8085221"/>
              <a:gd name="connsiteY174" fmla="*/ 14895095 h 15135727"/>
              <a:gd name="connsiteX175" fmla="*/ 2791327 w 8085221"/>
              <a:gd name="connsiteY175" fmla="*/ 14943221 h 15135727"/>
              <a:gd name="connsiteX176" fmla="*/ 2671011 w 8085221"/>
              <a:gd name="connsiteY176" fmla="*/ 15039474 h 15135727"/>
              <a:gd name="connsiteX177" fmla="*/ 2430379 w 8085221"/>
              <a:gd name="connsiteY177" fmla="*/ 15087600 h 15135727"/>
              <a:gd name="connsiteX178" fmla="*/ 2237874 w 8085221"/>
              <a:gd name="connsiteY178" fmla="*/ 15039474 h 15135727"/>
              <a:gd name="connsiteX179" fmla="*/ 2622885 w 8085221"/>
              <a:gd name="connsiteY179" fmla="*/ 14846969 h 15135727"/>
              <a:gd name="connsiteX180" fmla="*/ 2887579 w 8085221"/>
              <a:gd name="connsiteY180" fmla="*/ 14774779 h 15135727"/>
              <a:gd name="connsiteX181" fmla="*/ 2839453 w 8085221"/>
              <a:gd name="connsiteY181" fmla="*/ 14582274 h 15135727"/>
              <a:gd name="connsiteX182" fmla="*/ 2935706 w 8085221"/>
              <a:gd name="connsiteY182" fmla="*/ 14510085 h 15135727"/>
              <a:gd name="connsiteX183" fmla="*/ 2935706 w 8085221"/>
              <a:gd name="connsiteY183" fmla="*/ 14510085 h 15135727"/>
              <a:gd name="connsiteX184" fmla="*/ 3080085 w 8085221"/>
              <a:gd name="connsiteY184" fmla="*/ 14413832 h 15135727"/>
              <a:gd name="connsiteX185" fmla="*/ 3152274 w 8085221"/>
              <a:gd name="connsiteY185" fmla="*/ 14341642 h 15135727"/>
              <a:gd name="connsiteX186" fmla="*/ 3080085 w 8085221"/>
              <a:gd name="connsiteY186" fmla="*/ 14269453 h 15135727"/>
              <a:gd name="connsiteX187" fmla="*/ 3152274 w 8085221"/>
              <a:gd name="connsiteY187" fmla="*/ 14197264 h 15135727"/>
              <a:gd name="connsiteX188" fmla="*/ 3152274 w 8085221"/>
              <a:gd name="connsiteY188" fmla="*/ 14052885 h 15135727"/>
              <a:gd name="connsiteX189" fmla="*/ 3080085 w 8085221"/>
              <a:gd name="connsiteY189" fmla="*/ 13980695 h 15135727"/>
              <a:gd name="connsiteX190" fmla="*/ 3056021 w 8085221"/>
              <a:gd name="connsiteY190" fmla="*/ 14076948 h 15135727"/>
              <a:gd name="connsiteX191" fmla="*/ 2935706 w 8085221"/>
              <a:gd name="connsiteY191" fmla="*/ 14076948 h 15135727"/>
              <a:gd name="connsiteX192" fmla="*/ 2863516 w 8085221"/>
              <a:gd name="connsiteY192" fmla="*/ 14125074 h 15135727"/>
              <a:gd name="connsiteX193" fmla="*/ 2719137 w 8085221"/>
              <a:gd name="connsiteY193" fmla="*/ 14197264 h 15135727"/>
              <a:gd name="connsiteX194" fmla="*/ 2646948 w 8085221"/>
              <a:gd name="connsiteY194" fmla="*/ 14197264 h 15135727"/>
              <a:gd name="connsiteX195" fmla="*/ 2598821 w 8085221"/>
              <a:gd name="connsiteY195" fmla="*/ 14125074 h 15135727"/>
              <a:gd name="connsiteX196" fmla="*/ 2430379 w 8085221"/>
              <a:gd name="connsiteY196" fmla="*/ 13836316 h 15135727"/>
              <a:gd name="connsiteX197" fmla="*/ 2646948 w 8085221"/>
              <a:gd name="connsiteY197" fmla="*/ 13812253 h 15135727"/>
              <a:gd name="connsiteX198" fmla="*/ 2502569 w 8085221"/>
              <a:gd name="connsiteY198" fmla="*/ 13475369 h 15135727"/>
              <a:gd name="connsiteX199" fmla="*/ 2550695 w 8085221"/>
              <a:gd name="connsiteY199" fmla="*/ 13186611 h 15135727"/>
              <a:gd name="connsiteX200" fmla="*/ 2719137 w 8085221"/>
              <a:gd name="connsiteY200" fmla="*/ 13042232 h 15135727"/>
              <a:gd name="connsiteX201" fmla="*/ 2791327 w 8085221"/>
              <a:gd name="connsiteY201" fmla="*/ 12945979 h 15135727"/>
              <a:gd name="connsiteX202" fmla="*/ 3031958 w 8085221"/>
              <a:gd name="connsiteY202" fmla="*/ 13090358 h 15135727"/>
              <a:gd name="connsiteX203" fmla="*/ 3056021 w 8085221"/>
              <a:gd name="connsiteY203" fmla="*/ 12753474 h 15135727"/>
              <a:gd name="connsiteX204" fmla="*/ 2887579 w 8085221"/>
              <a:gd name="connsiteY204" fmla="*/ 12777537 h 15135727"/>
              <a:gd name="connsiteX205" fmla="*/ 2815390 w 8085221"/>
              <a:gd name="connsiteY205" fmla="*/ 12777537 h 15135727"/>
              <a:gd name="connsiteX206" fmla="*/ 3176337 w 8085221"/>
              <a:gd name="connsiteY206" fmla="*/ 12368464 h 15135727"/>
              <a:gd name="connsiteX207" fmla="*/ 3104148 w 8085221"/>
              <a:gd name="connsiteY207" fmla="*/ 12320337 h 15135727"/>
              <a:gd name="connsiteX208" fmla="*/ 3104148 w 8085221"/>
              <a:gd name="connsiteY208" fmla="*/ 12320337 h 15135727"/>
              <a:gd name="connsiteX209" fmla="*/ 3007895 w 8085221"/>
              <a:gd name="connsiteY209" fmla="*/ 12079706 h 15135727"/>
              <a:gd name="connsiteX210" fmla="*/ 2911642 w 8085221"/>
              <a:gd name="connsiteY210" fmla="*/ 11935327 h 15135727"/>
              <a:gd name="connsiteX211" fmla="*/ 2863516 w 8085221"/>
              <a:gd name="connsiteY211" fmla="*/ 11694695 h 15135727"/>
              <a:gd name="connsiteX212" fmla="*/ 2911642 w 8085221"/>
              <a:gd name="connsiteY212" fmla="*/ 11454064 h 15135727"/>
              <a:gd name="connsiteX213" fmla="*/ 3056021 w 8085221"/>
              <a:gd name="connsiteY213" fmla="*/ 11454064 h 15135727"/>
              <a:gd name="connsiteX214" fmla="*/ 2983832 w 8085221"/>
              <a:gd name="connsiteY214" fmla="*/ 11381874 h 15135727"/>
              <a:gd name="connsiteX215" fmla="*/ 3031958 w 8085221"/>
              <a:gd name="connsiteY215" fmla="*/ 11285621 h 15135727"/>
              <a:gd name="connsiteX216" fmla="*/ 3007895 w 8085221"/>
              <a:gd name="connsiteY216" fmla="*/ 11189369 h 15135727"/>
              <a:gd name="connsiteX217" fmla="*/ 2887579 w 8085221"/>
              <a:gd name="connsiteY217" fmla="*/ 11141242 h 15135727"/>
              <a:gd name="connsiteX218" fmla="*/ 2887579 w 8085221"/>
              <a:gd name="connsiteY218" fmla="*/ 10972800 h 15135727"/>
              <a:gd name="connsiteX219" fmla="*/ 2887579 w 8085221"/>
              <a:gd name="connsiteY219" fmla="*/ 10924674 h 15135727"/>
              <a:gd name="connsiteX220" fmla="*/ 2767264 w 8085221"/>
              <a:gd name="connsiteY220" fmla="*/ 11020927 h 15135727"/>
              <a:gd name="connsiteX221" fmla="*/ 2743200 w 8085221"/>
              <a:gd name="connsiteY221" fmla="*/ 10924674 h 15135727"/>
              <a:gd name="connsiteX222" fmla="*/ 2550695 w 8085221"/>
              <a:gd name="connsiteY222" fmla="*/ 11020927 h 15135727"/>
              <a:gd name="connsiteX223" fmla="*/ 2526632 w 8085221"/>
              <a:gd name="connsiteY223" fmla="*/ 11117179 h 15135727"/>
              <a:gd name="connsiteX224" fmla="*/ 2334127 w 8085221"/>
              <a:gd name="connsiteY224" fmla="*/ 10996864 h 15135727"/>
              <a:gd name="connsiteX225" fmla="*/ 2358190 w 8085221"/>
              <a:gd name="connsiteY225" fmla="*/ 10732169 h 15135727"/>
              <a:gd name="connsiteX226" fmla="*/ 2334127 w 8085221"/>
              <a:gd name="connsiteY226" fmla="*/ 10587790 h 15135727"/>
              <a:gd name="connsiteX227" fmla="*/ 2406316 w 8085221"/>
              <a:gd name="connsiteY227" fmla="*/ 10491537 h 15135727"/>
              <a:gd name="connsiteX228" fmla="*/ 2598821 w 8085221"/>
              <a:gd name="connsiteY228" fmla="*/ 10684042 h 15135727"/>
              <a:gd name="connsiteX229" fmla="*/ 2767264 w 8085221"/>
              <a:gd name="connsiteY229" fmla="*/ 10684042 h 15135727"/>
              <a:gd name="connsiteX230" fmla="*/ 2646948 w 8085221"/>
              <a:gd name="connsiteY230" fmla="*/ 10515600 h 15135727"/>
              <a:gd name="connsiteX231" fmla="*/ 2815390 w 8085221"/>
              <a:gd name="connsiteY231" fmla="*/ 10395285 h 15135727"/>
              <a:gd name="connsiteX232" fmla="*/ 3080085 w 8085221"/>
              <a:gd name="connsiteY232" fmla="*/ 10419348 h 15135727"/>
              <a:gd name="connsiteX233" fmla="*/ 3248527 w 8085221"/>
              <a:gd name="connsiteY233" fmla="*/ 10539664 h 15135727"/>
              <a:gd name="connsiteX234" fmla="*/ 3320716 w 8085221"/>
              <a:gd name="connsiteY234" fmla="*/ 10659979 h 15135727"/>
              <a:gd name="connsiteX235" fmla="*/ 3465095 w 8085221"/>
              <a:gd name="connsiteY235" fmla="*/ 10659979 h 15135727"/>
              <a:gd name="connsiteX236" fmla="*/ 3441032 w 8085221"/>
              <a:gd name="connsiteY236" fmla="*/ 10491537 h 15135727"/>
              <a:gd name="connsiteX237" fmla="*/ 3392906 w 8085221"/>
              <a:gd name="connsiteY237" fmla="*/ 10250906 h 15135727"/>
              <a:gd name="connsiteX238" fmla="*/ 3152274 w 8085221"/>
              <a:gd name="connsiteY238" fmla="*/ 10250906 h 15135727"/>
              <a:gd name="connsiteX239" fmla="*/ 3176337 w 8085221"/>
              <a:gd name="connsiteY239" fmla="*/ 10178716 h 15135727"/>
              <a:gd name="connsiteX240" fmla="*/ 3104148 w 8085221"/>
              <a:gd name="connsiteY240" fmla="*/ 10154653 h 15135727"/>
              <a:gd name="connsiteX241" fmla="*/ 3007895 w 8085221"/>
              <a:gd name="connsiteY241" fmla="*/ 9962148 h 15135727"/>
              <a:gd name="connsiteX242" fmla="*/ 3176337 w 8085221"/>
              <a:gd name="connsiteY242" fmla="*/ 9889958 h 15135727"/>
              <a:gd name="connsiteX243" fmla="*/ 2959769 w 8085221"/>
              <a:gd name="connsiteY243" fmla="*/ 9504948 h 15135727"/>
              <a:gd name="connsiteX244" fmla="*/ 2791327 w 8085221"/>
              <a:gd name="connsiteY244" fmla="*/ 9456821 h 15135727"/>
              <a:gd name="connsiteX245" fmla="*/ 2574758 w 8085221"/>
              <a:gd name="connsiteY245" fmla="*/ 9336506 h 15135727"/>
              <a:gd name="connsiteX246" fmla="*/ 2550695 w 8085221"/>
              <a:gd name="connsiteY246" fmla="*/ 9071811 h 15135727"/>
              <a:gd name="connsiteX247" fmla="*/ 2695074 w 8085221"/>
              <a:gd name="connsiteY247" fmla="*/ 8999621 h 15135727"/>
              <a:gd name="connsiteX248" fmla="*/ 2622885 w 8085221"/>
              <a:gd name="connsiteY248" fmla="*/ 8975558 h 15135727"/>
              <a:gd name="connsiteX249" fmla="*/ 2430379 w 8085221"/>
              <a:gd name="connsiteY249" fmla="*/ 8999621 h 15135727"/>
              <a:gd name="connsiteX250" fmla="*/ 2261937 w 8085221"/>
              <a:gd name="connsiteY250" fmla="*/ 9168064 h 15135727"/>
              <a:gd name="connsiteX251" fmla="*/ 2237874 w 8085221"/>
              <a:gd name="connsiteY251" fmla="*/ 8999621 h 15135727"/>
              <a:gd name="connsiteX252" fmla="*/ 2117558 w 8085221"/>
              <a:gd name="connsiteY252" fmla="*/ 8975558 h 15135727"/>
              <a:gd name="connsiteX253" fmla="*/ 2045369 w 8085221"/>
              <a:gd name="connsiteY253" fmla="*/ 8783053 h 15135727"/>
              <a:gd name="connsiteX254" fmla="*/ 1852864 w 8085221"/>
              <a:gd name="connsiteY254" fmla="*/ 8758990 h 15135727"/>
              <a:gd name="connsiteX255" fmla="*/ 1636295 w 8085221"/>
              <a:gd name="connsiteY255" fmla="*/ 8927432 h 15135727"/>
              <a:gd name="connsiteX256" fmla="*/ 1588169 w 8085221"/>
              <a:gd name="connsiteY256" fmla="*/ 9023685 h 15135727"/>
              <a:gd name="connsiteX257" fmla="*/ 1515979 w 8085221"/>
              <a:gd name="connsiteY257" fmla="*/ 8879306 h 15135727"/>
              <a:gd name="connsiteX258" fmla="*/ 1347537 w 8085221"/>
              <a:gd name="connsiteY258" fmla="*/ 8879306 h 15135727"/>
              <a:gd name="connsiteX259" fmla="*/ 1347537 w 8085221"/>
              <a:gd name="connsiteY259" fmla="*/ 8710864 h 15135727"/>
              <a:gd name="connsiteX260" fmla="*/ 1106906 w 8085221"/>
              <a:gd name="connsiteY260" fmla="*/ 8783053 h 15135727"/>
              <a:gd name="connsiteX261" fmla="*/ 890337 w 8085221"/>
              <a:gd name="connsiteY261" fmla="*/ 8686800 h 15135727"/>
              <a:gd name="connsiteX262" fmla="*/ 649706 w 8085221"/>
              <a:gd name="connsiteY262" fmla="*/ 8662737 h 15135727"/>
              <a:gd name="connsiteX263" fmla="*/ 385011 w 8085221"/>
              <a:gd name="connsiteY263" fmla="*/ 8566485 h 15135727"/>
              <a:gd name="connsiteX264" fmla="*/ 577516 w 8085221"/>
              <a:gd name="connsiteY264" fmla="*/ 8373979 h 15135727"/>
              <a:gd name="connsiteX265" fmla="*/ 794085 w 8085221"/>
              <a:gd name="connsiteY265" fmla="*/ 8301790 h 15135727"/>
              <a:gd name="connsiteX266" fmla="*/ 745958 w 8085221"/>
              <a:gd name="connsiteY266" fmla="*/ 8133348 h 15135727"/>
              <a:gd name="connsiteX267" fmla="*/ 818148 w 8085221"/>
              <a:gd name="connsiteY267" fmla="*/ 7820527 h 15135727"/>
              <a:gd name="connsiteX268" fmla="*/ 697832 w 8085221"/>
              <a:gd name="connsiteY268" fmla="*/ 7820527 h 15135727"/>
              <a:gd name="connsiteX269" fmla="*/ 625642 w 8085221"/>
              <a:gd name="connsiteY269" fmla="*/ 7916779 h 15135727"/>
              <a:gd name="connsiteX270" fmla="*/ 457200 w 8085221"/>
              <a:gd name="connsiteY270" fmla="*/ 7820527 h 15135727"/>
              <a:gd name="connsiteX271" fmla="*/ 529390 w 8085221"/>
              <a:gd name="connsiteY271" fmla="*/ 7700211 h 15135727"/>
              <a:gd name="connsiteX272" fmla="*/ 938464 w 8085221"/>
              <a:gd name="connsiteY272" fmla="*/ 7676148 h 15135727"/>
              <a:gd name="connsiteX273" fmla="*/ 1058779 w 8085221"/>
              <a:gd name="connsiteY273" fmla="*/ 7459579 h 15135727"/>
              <a:gd name="connsiteX274" fmla="*/ 1203158 w 8085221"/>
              <a:gd name="connsiteY274" fmla="*/ 7603958 h 15135727"/>
              <a:gd name="connsiteX275" fmla="*/ 1299411 w 8085221"/>
              <a:gd name="connsiteY275" fmla="*/ 7555832 h 15135727"/>
              <a:gd name="connsiteX276" fmla="*/ 1443790 w 8085221"/>
              <a:gd name="connsiteY276" fmla="*/ 7507706 h 15135727"/>
              <a:gd name="connsiteX277" fmla="*/ 1684421 w 8085221"/>
              <a:gd name="connsiteY277" fmla="*/ 7603958 h 15135727"/>
              <a:gd name="connsiteX278" fmla="*/ 1684421 w 8085221"/>
              <a:gd name="connsiteY278" fmla="*/ 7603958 h 15135727"/>
              <a:gd name="connsiteX279" fmla="*/ 1540042 w 8085221"/>
              <a:gd name="connsiteY279" fmla="*/ 7363327 h 15135727"/>
              <a:gd name="connsiteX280" fmla="*/ 1299411 w 8085221"/>
              <a:gd name="connsiteY280" fmla="*/ 7315200 h 15135727"/>
              <a:gd name="connsiteX281" fmla="*/ 1130969 w 8085221"/>
              <a:gd name="connsiteY281" fmla="*/ 7339264 h 15135727"/>
              <a:gd name="connsiteX282" fmla="*/ 1034716 w 8085221"/>
              <a:gd name="connsiteY282" fmla="*/ 7315200 h 15135727"/>
              <a:gd name="connsiteX283" fmla="*/ 1155032 w 8085221"/>
              <a:gd name="connsiteY283" fmla="*/ 7050506 h 15135727"/>
              <a:gd name="connsiteX284" fmla="*/ 1155032 w 8085221"/>
              <a:gd name="connsiteY284" fmla="*/ 6930190 h 15135727"/>
              <a:gd name="connsiteX285" fmla="*/ 1155032 w 8085221"/>
              <a:gd name="connsiteY285" fmla="*/ 6761748 h 15135727"/>
              <a:gd name="connsiteX286" fmla="*/ 1203158 w 8085221"/>
              <a:gd name="connsiteY286" fmla="*/ 6617369 h 15135727"/>
              <a:gd name="connsiteX287" fmla="*/ 1371600 w 8085221"/>
              <a:gd name="connsiteY287" fmla="*/ 6472990 h 15135727"/>
              <a:gd name="connsiteX288" fmla="*/ 1443790 w 8085221"/>
              <a:gd name="connsiteY288" fmla="*/ 6328611 h 15135727"/>
              <a:gd name="connsiteX289" fmla="*/ 1419727 w 8085221"/>
              <a:gd name="connsiteY289" fmla="*/ 6208295 h 15135727"/>
              <a:gd name="connsiteX290" fmla="*/ 1275348 w 8085221"/>
              <a:gd name="connsiteY290" fmla="*/ 6304548 h 15135727"/>
              <a:gd name="connsiteX291" fmla="*/ 1323474 w 8085221"/>
              <a:gd name="connsiteY291" fmla="*/ 6015790 h 15135727"/>
              <a:gd name="connsiteX292" fmla="*/ 1540042 w 8085221"/>
              <a:gd name="connsiteY292" fmla="*/ 5871411 h 15135727"/>
              <a:gd name="connsiteX293" fmla="*/ 1540042 w 8085221"/>
              <a:gd name="connsiteY293" fmla="*/ 5751095 h 15135727"/>
              <a:gd name="connsiteX294" fmla="*/ 1395664 w 8085221"/>
              <a:gd name="connsiteY294" fmla="*/ 5799221 h 15135727"/>
              <a:gd name="connsiteX295" fmla="*/ 1179095 w 8085221"/>
              <a:gd name="connsiteY295" fmla="*/ 5799221 h 15135727"/>
              <a:gd name="connsiteX296" fmla="*/ 890337 w 8085221"/>
              <a:gd name="connsiteY296" fmla="*/ 5775158 h 15135727"/>
              <a:gd name="connsiteX297" fmla="*/ 697832 w 8085221"/>
              <a:gd name="connsiteY297" fmla="*/ 5606716 h 15135727"/>
              <a:gd name="connsiteX298" fmla="*/ 577516 w 8085221"/>
              <a:gd name="connsiteY298" fmla="*/ 5582653 h 15135727"/>
              <a:gd name="connsiteX299" fmla="*/ 697832 w 8085221"/>
              <a:gd name="connsiteY299" fmla="*/ 5775158 h 15135727"/>
              <a:gd name="connsiteX300" fmla="*/ 409074 w 8085221"/>
              <a:gd name="connsiteY300" fmla="*/ 5799221 h 15135727"/>
              <a:gd name="connsiteX301" fmla="*/ 168442 w 8085221"/>
              <a:gd name="connsiteY301" fmla="*/ 5702969 h 15135727"/>
              <a:gd name="connsiteX302" fmla="*/ 264695 w 8085221"/>
              <a:gd name="connsiteY302" fmla="*/ 5558590 h 15135727"/>
              <a:gd name="connsiteX303" fmla="*/ 144379 w 8085221"/>
              <a:gd name="connsiteY303" fmla="*/ 5510464 h 15135727"/>
              <a:gd name="connsiteX304" fmla="*/ 0 w 8085221"/>
              <a:gd name="connsiteY304" fmla="*/ 5462337 h 15135727"/>
              <a:gd name="connsiteX305" fmla="*/ 96253 w 8085221"/>
              <a:gd name="connsiteY305" fmla="*/ 5245769 h 15135727"/>
              <a:gd name="connsiteX0" fmla="*/ 96253 w 8085221"/>
              <a:gd name="connsiteY0" fmla="*/ 5245769 h 15135727"/>
              <a:gd name="connsiteX1" fmla="*/ 144379 w 8085221"/>
              <a:gd name="connsiteY1" fmla="*/ 4981074 h 15135727"/>
              <a:gd name="connsiteX2" fmla="*/ 178719 w 8085221"/>
              <a:gd name="connsiteY2" fmla="*/ 4834941 h 15135727"/>
              <a:gd name="connsiteX3" fmla="*/ 334378 w 8085221"/>
              <a:gd name="connsiteY3" fmla="*/ 4696828 h 15135727"/>
              <a:gd name="connsiteX4" fmla="*/ 553453 w 8085221"/>
              <a:gd name="connsiteY4" fmla="*/ 4692316 h 15135727"/>
              <a:gd name="connsiteX5" fmla="*/ 649706 w 8085221"/>
              <a:gd name="connsiteY5" fmla="*/ 4427621 h 15135727"/>
              <a:gd name="connsiteX6" fmla="*/ 805866 w 8085221"/>
              <a:gd name="connsiteY6" fmla="*/ 4425366 h 15135727"/>
              <a:gd name="connsiteX7" fmla="*/ 867026 w 8085221"/>
              <a:gd name="connsiteY7" fmla="*/ 4311817 h 15135727"/>
              <a:gd name="connsiteX8" fmla="*/ 1077328 w 8085221"/>
              <a:gd name="connsiteY8" fmla="*/ 4253916 h 15135727"/>
              <a:gd name="connsiteX9" fmla="*/ 1120191 w 8085221"/>
              <a:gd name="connsiteY9" fmla="*/ 4206291 h 15135727"/>
              <a:gd name="connsiteX10" fmla="*/ 1263066 w 8085221"/>
              <a:gd name="connsiteY10" fmla="*/ 4182478 h 15135727"/>
              <a:gd name="connsiteX11" fmla="*/ 1362326 w 8085221"/>
              <a:gd name="connsiteY11" fmla="*/ 4081965 h 15135727"/>
              <a:gd name="connsiteX12" fmla="*/ 1472616 w 8085221"/>
              <a:gd name="connsiteY12" fmla="*/ 4025316 h 15135727"/>
              <a:gd name="connsiteX13" fmla="*/ 1559344 w 8085221"/>
              <a:gd name="connsiteY13" fmla="*/ 4013535 h 15135727"/>
              <a:gd name="connsiteX14" fmla="*/ 1708485 w 8085221"/>
              <a:gd name="connsiteY14" fmla="*/ 3826042 h 15135727"/>
              <a:gd name="connsiteX15" fmla="*/ 1820278 w 8085221"/>
              <a:gd name="connsiteY15" fmla="*/ 3858628 h 15135727"/>
              <a:gd name="connsiteX16" fmla="*/ 1910766 w 8085221"/>
              <a:gd name="connsiteY16" fmla="*/ 3735053 h 15135727"/>
              <a:gd name="connsiteX17" fmla="*/ 2006016 w 8085221"/>
              <a:gd name="connsiteY17" fmla="*/ 3615741 h 15135727"/>
              <a:gd name="connsiteX18" fmla="*/ 2091741 w 8085221"/>
              <a:gd name="connsiteY18" fmla="*/ 3649078 h 15135727"/>
              <a:gd name="connsiteX19" fmla="*/ 2141621 w 8085221"/>
              <a:gd name="connsiteY19" fmla="*/ 3585411 h 15135727"/>
              <a:gd name="connsiteX20" fmla="*/ 2117808 w 8085221"/>
              <a:gd name="connsiteY20" fmla="*/ 3518736 h 15135727"/>
              <a:gd name="connsiteX21" fmla="*/ 2182228 w 8085221"/>
              <a:gd name="connsiteY21" fmla="*/ 3420478 h 15135727"/>
              <a:gd name="connsiteX22" fmla="*/ 2286000 w 8085221"/>
              <a:gd name="connsiteY22" fmla="*/ 3489158 h 15135727"/>
              <a:gd name="connsiteX23" fmla="*/ 2334628 w 8085221"/>
              <a:gd name="connsiteY23" fmla="*/ 3249028 h 15135727"/>
              <a:gd name="connsiteX24" fmla="*/ 2381502 w 8085221"/>
              <a:gd name="connsiteY24" fmla="*/ 3088858 h 15135727"/>
              <a:gd name="connsiteX25" fmla="*/ 2544178 w 8085221"/>
              <a:gd name="connsiteY25" fmla="*/ 3058528 h 15135727"/>
              <a:gd name="connsiteX26" fmla="*/ 2695074 w 8085221"/>
              <a:gd name="connsiteY26" fmla="*/ 2892592 h 15135727"/>
              <a:gd name="connsiteX27" fmla="*/ 2839453 w 8085221"/>
              <a:gd name="connsiteY27" fmla="*/ 2526632 h 15135727"/>
              <a:gd name="connsiteX28" fmla="*/ 3200400 w 8085221"/>
              <a:gd name="connsiteY28" fmla="*/ 2358190 h 15135727"/>
              <a:gd name="connsiteX29" fmla="*/ 3441032 w 8085221"/>
              <a:gd name="connsiteY29" fmla="*/ 2237874 h 15135727"/>
              <a:gd name="connsiteX30" fmla="*/ 3561348 w 8085221"/>
              <a:gd name="connsiteY30" fmla="*/ 2526632 h 15135727"/>
              <a:gd name="connsiteX31" fmla="*/ 3801979 w 8085221"/>
              <a:gd name="connsiteY31" fmla="*/ 2622885 h 15135727"/>
              <a:gd name="connsiteX32" fmla="*/ 3946358 w 8085221"/>
              <a:gd name="connsiteY32" fmla="*/ 2550695 h 15135727"/>
              <a:gd name="connsiteX33" fmla="*/ 4018548 w 8085221"/>
              <a:gd name="connsiteY33" fmla="*/ 2598821 h 15135727"/>
              <a:gd name="connsiteX34" fmla="*/ 4138864 w 8085221"/>
              <a:gd name="connsiteY34" fmla="*/ 2574758 h 15135727"/>
              <a:gd name="connsiteX35" fmla="*/ 4307306 w 8085221"/>
              <a:gd name="connsiteY35" fmla="*/ 2671011 h 15135727"/>
              <a:gd name="connsiteX36" fmla="*/ 4427621 w 8085221"/>
              <a:gd name="connsiteY36" fmla="*/ 2622885 h 15135727"/>
              <a:gd name="connsiteX37" fmla="*/ 4668253 w 8085221"/>
              <a:gd name="connsiteY37" fmla="*/ 2743200 h 15135727"/>
              <a:gd name="connsiteX38" fmla="*/ 4788569 w 8085221"/>
              <a:gd name="connsiteY38" fmla="*/ 2815390 h 15135727"/>
              <a:gd name="connsiteX39" fmla="*/ 4957011 w 8085221"/>
              <a:gd name="connsiteY39" fmla="*/ 2719137 h 15135727"/>
              <a:gd name="connsiteX40" fmla="*/ 4981074 w 8085221"/>
              <a:gd name="connsiteY40" fmla="*/ 2382253 h 15135727"/>
              <a:gd name="connsiteX41" fmla="*/ 4981074 w 8085221"/>
              <a:gd name="connsiteY41" fmla="*/ 2382253 h 15135727"/>
              <a:gd name="connsiteX42" fmla="*/ 4884821 w 8085221"/>
              <a:gd name="connsiteY42" fmla="*/ 2093495 h 15135727"/>
              <a:gd name="connsiteX43" fmla="*/ 4764506 w 8085221"/>
              <a:gd name="connsiteY43" fmla="*/ 1900990 h 15135727"/>
              <a:gd name="connsiteX44" fmla="*/ 4764506 w 8085221"/>
              <a:gd name="connsiteY44" fmla="*/ 1804737 h 15135727"/>
              <a:gd name="connsiteX45" fmla="*/ 4957011 w 8085221"/>
              <a:gd name="connsiteY45" fmla="*/ 1564106 h 15135727"/>
              <a:gd name="connsiteX46" fmla="*/ 5221706 w 8085221"/>
              <a:gd name="connsiteY46" fmla="*/ 1588169 h 15135727"/>
              <a:gd name="connsiteX47" fmla="*/ 5486400 w 8085221"/>
              <a:gd name="connsiteY47" fmla="*/ 1684421 h 15135727"/>
              <a:gd name="connsiteX48" fmla="*/ 5799221 w 8085221"/>
              <a:gd name="connsiteY48" fmla="*/ 1684421 h 15135727"/>
              <a:gd name="connsiteX49" fmla="*/ 5871411 w 8085221"/>
              <a:gd name="connsiteY49" fmla="*/ 1443790 h 15135727"/>
              <a:gd name="connsiteX50" fmla="*/ 6087979 w 8085221"/>
              <a:gd name="connsiteY50" fmla="*/ 1395664 h 15135727"/>
              <a:gd name="connsiteX51" fmla="*/ 6087979 w 8085221"/>
              <a:gd name="connsiteY51" fmla="*/ 1082842 h 15135727"/>
              <a:gd name="connsiteX52" fmla="*/ 6424864 w 8085221"/>
              <a:gd name="connsiteY52" fmla="*/ 1058779 h 15135727"/>
              <a:gd name="connsiteX53" fmla="*/ 6665495 w 8085221"/>
              <a:gd name="connsiteY53" fmla="*/ 721895 h 15135727"/>
              <a:gd name="connsiteX54" fmla="*/ 6761748 w 8085221"/>
              <a:gd name="connsiteY54" fmla="*/ 649706 h 15135727"/>
              <a:gd name="connsiteX55" fmla="*/ 6737685 w 8085221"/>
              <a:gd name="connsiteY55" fmla="*/ 505327 h 15135727"/>
              <a:gd name="connsiteX56" fmla="*/ 6858000 w 8085221"/>
              <a:gd name="connsiteY56" fmla="*/ 360948 h 15135727"/>
              <a:gd name="connsiteX57" fmla="*/ 6761748 w 8085221"/>
              <a:gd name="connsiteY57" fmla="*/ 120316 h 15135727"/>
              <a:gd name="connsiteX58" fmla="*/ 7194885 w 8085221"/>
              <a:gd name="connsiteY58" fmla="*/ 0 h 15135727"/>
              <a:gd name="connsiteX59" fmla="*/ 7267074 w 8085221"/>
              <a:gd name="connsiteY59" fmla="*/ 120316 h 15135727"/>
              <a:gd name="connsiteX60" fmla="*/ 7267074 w 8085221"/>
              <a:gd name="connsiteY60" fmla="*/ 120316 h 15135727"/>
              <a:gd name="connsiteX61" fmla="*/ 7339264 w 8085221"/>
              <a:gd name="connsiteY61" fmla="*/ 360948 h 15135727"/>
              <a:gd name="connsiteX62" fmla="*/ 7628021 w 8085221"/>
              <a:gd name="connsiteY62" fmla="*/ 433137 h 15135727"/>
              <a:gd name="connsiteX63" fmla="*/ 7796464 w 8085221"/>
              <a:gd name="connsiteY63" fmla="*/ 649706 h 15135727"/>
              <a:gd name="connsiteX64" fmla="*/ 8085221 w 8085221"/>
              <a:gd name="connsiteY64" fmla="*/ 914400 h 15135727"/>
              <a:gd name="connsiteX65" fmla="*/ 7988969 w 8085221"/>
              <a:gd name="connsiteY65" fmla="*/ 1203158 h 15135727"/>
              <a:gd name="connsiteX66" fmla="*/ 7844590 w 8085221"/>
              <a:gd name="connsiteY66" fmla="*/ 1058779 h 15135727"/>
              <a:gd name="connsiteX67" fmla="*/ 7483642 w 8085221"/>
              <a:gd name="connsiteY67" fmla="*/ 1371600 h 15135727"/>
              <a:gd name="connsiteX68" fmla="*/ 7267074 w 8085221"/>
              <a:gd name="connsiteY68" fmla="*/ 1395664 h 15135727"/>
              <a:gd name="connsiteX69" fmla="*/ 7243011 w 8085221"/>
              <a:gd name="connsiteY69" fmla="*/ 1588169 h 15135727"/>
              <a:gd name="connsiteX70" fmla="*/ 6978316 w 8085221"/>
              <a:gd name="connsiteY70" fmla="*/ 1732548 h 15135727"/>
              <a:gd name="connsiteX71" fmla="*/ 6737685 w 8085221"/>
              <a:gd name="connsiteY71" fmla="*/ 2093495 h 15135727"/>
              <a:gd name="connsiteX72" fmla="*/ 6737685 w 8085221"/>
              <a:gd name="connsiteY72" fmla="*/ 2382253 h 15135727"/>
              <a:gd name="connsiteX73" fmla="*/ 6665495 w 8085221"/>
              <a:gd name="connsiteY73" fmla="*/ 2430379 h 15135727"/>
              <a:gd name="connsiteX74" fmla="*/ 6906127 w 8085221"/>
              <a:gd name="connsiteY74" fmla="*/ 2646948 h 15135727"/>
              <a:gd name="connsiteX75" fmla="*/ 6906127 w 8085221"/>
              <a:gd name="connsiteY75" fmla="*/ 2983832 h 15135727"/>
              <a:gd name="connsiteX76" fmla="*/ 6906127 w 8085221"/>
              <a:gd name="connsiteY76" fmla="*/ 3104148 h 15135727"/>
              <a:gd name="connsiteX77" fmla="*/ 6833937 w 8085221"/>
              <a:gd name="connsiteY77" fmla="*/ 3368842 h 15135727"/>
              <a:gd name="connsiteX78" fmla="*/ 6906127 w 8085221"/>
              <a:gd name="connsiteY78" fmla="*/ 3489158 h 15135727"/>
              <a:gd name="connsiteX79" fmla="*/ 6641432 w 8085221"/>
              <a:gd name="connsiteY79" fmla="*/ 3705727 h 15135727"/>
              <a:gd name="connsiteX80" fmla="*/ 6737685 w 8085221"/>
              <a:gd name="connsiteY80" fmla="*/ 3729790 h 15135727"/>
              <a:gd name="connsiteX81" fmla="*/ 6545179 w 8085221"/>
              <a:gd name="connsiteY81" fmla="*/ 3826042 h 15135727"/>
              <a:gd name="connsiteX82" fmla="*/ 6328611 w 8085221"/>
              <a:gd name="connsiteY82" fmla="*/ 3753853 h 15135727"/>
              <a:gd name="connsiteX83" fmla="*/ 6184232 w 8085221"/>
              <a:gd name="connsiteY83" fmla="*/ 3850106 h 15135727"/>
              <a:gd name="connsiteX84" fmla="*/ 6184232 w 8085221"/>
              <a:gd name="connsiteY84" fmla="*/ 3946358 h 15135727"/>
              <a:gd name="connsiteX85" fmla="*/ 6136106 w 8085221"/>
              <a:gd name="connsiteY85" fmla="*/ 4235116 h 15135727"/>
              <a:gd name="connsiteX86" fmla="*/ 5919537 w 8085221"/>
              <a:gd name="connsiteY86" fmla="*/ 4403558 h 15135727"/>
              <a:gd name="connsiteX87" fmla="*/ 5775158 w 8085221"/>
              <a:gd name="connsiteY87" fmla="*/ 4451685 h 15135727"/>
              <a:gd name="connsiteX88" fmla="*/ 5630779 w 8085221"/>
              <a:gd name="connsiteY88" fmla="*/ 4547937 h 15135727"/>
              <a:gd name="connsiteX89" fmla="*/ 5510464 w 8085221"/>
              <a:gd name="connsiteY89" fmla="*/ 4620127 h 15135727"/>
              <a:gd name="connsiteX90" fmla="*/ 5510464 w 8085221"/>
              <a:gd name="connsiteY90" fmla="*/ 4812632 h 15135727"/>
              <a:gd name="connsiteX91" fmla="*/ 5317958 w 8085221"/>
              <a:gd name="connsiteY91" fmla="*/ 4981074 h 15135727"/>
              <a:gd name="connsiteX92" fmla="*/ 5005137 w 8085221"/>
              <a:gd name="connsiteY92" fmla="*/ 5149516 h 15135727"/>
              <a:gd name="connsiteX93" fmla="*/ 4692316 w 8085221"/>
              <a:gd name="connsiteY93" fmla="*/ 5149516 h 15135727"/>
              <a:gd name="connsiteX94" fmla="*/ 4523874 w 8085221"/>
              <a:gd name="connsiteY94" fmla="*/ 5366085 h 15135727"/>
              <a:gd name="connsiteX95" fmla="*/ 4211053 w 8085221"/>
              <a:gd name="connsiteY95" fmla="*/ 5414211 h 15135727"/>
              <a:gd name="connsiteX96" fmla="*/ 4114800 w 8085221"/>
              <a:gd name="connsiteY96" fmla="*/ 5390148 h 15135727"/>
              <a:gd name="connsiteX97" fmla="*/ 4018548 w 8085221"/>
              <a:gd name="connsiteY97" fmla="*/ 5630779 h 15135727"/>
              <a:gd name="connsiteX98" fmla="*/ 4090737 w 8085221"/>
              <a:gd name="connsiteY98" fmla="*/ 5871411 h 15135727"/>
              <a:gd name="connsiteX99" fmla="*/ 4090737 w 8085221"/>
              <a:gd name="connsiteY99" fmla="*/ 6184232 h 15135727"/>
              <a:gd name="connsiteX100" fmla="*/ 4186990 w 8085221"/>
              <a:gd name="connsiteY100" fmla="*/ 6472990 h 15135727"/>
              <a:gd name="connsiteX101" fmla="*/ 4042611 w 8085221"/>
              <a:gd name="connsiteY101" fmla="*/ 6352674 h 15135727"/>
              <a:gd name="connsiteX102" fmla="*/ 3946358 w 8085221"/>
              <a:gd name="connsiteY102" fmla="*/ 6376737 h 15135727"/>
              <a:gd name="connsiteX103" fmla="*/ 4114800 w 8085221"/>
              <a:gd name="connsiteY103" fmla="*/ 6641432 h 15135727"/>
              <a:gd name="connsiteX104" fmla="*/ 4451685 w 8085221"/>
              <a:gd name="connsiteY104" fmla="*/ 6737685 h 15135727"/>
              <a:gd name="connsiteX105" fmla="*/ 4620127 w 8085221"/>
              <a:gd name="connsiteY105" fmla="*/ 6978316 h 15135727"/>
              <a:gd name="connsiteX106" fmla="*/ 4740442 w 8085221"/>
              <a:gd name="connsiteY106" fmla="*/ 7170821 h 15135727"/>
              <a:gd name="connsiteX107" fmla="*/ 5077327 w 8085221"/>
              <a:gd name="connsiteY107" fmla="*/ 7387390 h 15135727"/>
              <a:gd name="connsiteX108" fmla="*/ 5125453 w 8085221"/>
              <a:gd name="connsiteY108" fmla="*/ 7603958 h 15135727"/>
              <a:gd name="connsiteX109" fmla="*/ 5197642 w 8085221"/>
              <a:gd name="connsiteY109" fmla="*/ 7796464 h 15135727"/>
              <a:gd name="connsiteX110" fmla="*/ 5486400 w 8085221"/>
              <a:gd name="connsiteY110" fmla="*/ 7964906 h 15135727"/>
              <a:gd name="connsiteX111" fmla="*/ 5486400 w 8085221"/>
              <a:gd name="connsiteY111" fmla="*/ 8349916 h 15135727"/>
              <a:gd name="connsiteX112" fmla="*/ 5678906 w 8085221"/>
              <a:gd name="connsiteY112" fmla="*/ 8614611 h 15135727"/>
              <a:gd name="connsiteX113" fmla="*/ 5919537 w 8085221"/>
              <a:gd name="connsiteY113" fmla="*/ 9071811 h 15135727"/>
              <a:gd name="connsiteX114" fmla="*/ 6160169 w 8085221"/>
              <a:gd name="connsiteY114" fmla="*/ 9336506 h 15135727"/>
              <a:gd name="connsiteX115" fmla="*/ 6280485 w 8085221"/>
              <a:gd name="connsiteY115" fmla="*/ 9601200 h 15135727"/>
              <a:gd name="connsiteX116" fmla="*/ 6400800 w 8085221"/>
              <a:gd name="connsiteY116" fmla="*/ 9793706 h 15135727"/>
              <a:gd name="connsiteX117" fmla="*/ 6569242 w 8085221"/>
              <a:gd name="connsiteY117" fmla="*/ 10058400 h 15135727"/>
              <a:gd name="connsiteX118" fmla="*/ 6713621 w 8085221"/>
              <a:gd name="connsiteY118" fmla="*/ 10106527 h 15135727"/>
              <a:gd name="connsiteX119" fmla="*/ 6545179 w 8085221"/>
              <a:gd name="connsiteY119" fmla="*/ 10202779 h 15135727"/>
              <a:gd name="connsiteX120" fmla="*/ 6569242 w 8085221"/>
              <a:gd name="connsiteY120" fmla="*/ 10443411 h 15135727"/>
              <a:gd name="connsiteX121" fmla="*/ 6593306 w 8085221"/>
              <a:gd name="connsiteY121" fmla="*/ 10708106 h 15135727"/>
              <a:gd name="connsiteX122" fmla="*/ 6761748 w 8085221"/>
              <a:gd name="connsiteY122" fmla="*/ 10924674 h 15135727"/>
              <a:gd name="connsiteX123" fmla="*/ 6641432 w 8085221"/>
              <a:gd name="connsiteY123" fmla="*/ 11093116 h 15135727"/>
              <a:gd name="connsiteX124" fmla="*/ 6713621 w 8085221"/>
              <a:gd name="connsiteY124" fmla="*/ 11261558 h 15135727"/>
              <a:gd name="connsiteX125" fmla="*/ 6737685 w 8085221"/>
              <a:gd name="connsiteY125" fmla="*/ 11526253 h 15135727"/>
              <a:gd name="connsiteX126" fmla="*/ 6617369 w 8085221"/>
              <a:gd name="connsiteY126" fmla="*/ 11839074 h 15135727"/>
              <a:gd name="connsiteX127" fmla="*/ 6617369 w 8085221"/>
              <a:gd name="connsiteY127" fmla="*/ 12031579 h 15135727"/>
              <a:gd name="connsiteX128" fmla="*/ 6641432 w 8085221"/>
              <a:gd name="connsiteY128" fmla="*/ 12127832 h 15135727"/>
              <a:gd name="connsiteX129" fmla="*/ 6761748 w 8085221"/>
              <a:gd name="connsiteY129" fmla="*/ 12031579 h 15135727"/>
              <a:gd name="connsiteX130" fmla="*/ 6761748 w 8085221"/>
              <a:gd name="connsiteY130" fmla="*/ 12296274 h 15135727"/>
              <a:gd name="connsiteX131" fmla="*/ 6689558 w 8085221"/>
              <a:gd name="connsiteY131" fmla="*/ 12512842 h 15135727"/>
              <a:gd name="connsiteX132" fmla="*/ 6785811 w 8085221"/>
              <a:gd name="connsiteY132" fmla="*/ 12777537 h 15135727"/>
              <a:gd name="connsiteX133" fmla="*/ 6569242 w 8085221"/>
              <a:gd name="connsiteY133" fmla="*/ 12873790 h 15135727"/>
              <a:gd name="connsiteX134" fmla="*/ 6545179 w 8085221"/>
              <a:gd name="connsiteY134" fmla="*/ 13090358 h 15135727"/>
              <a:gd name="connsiteX135" fmla="*/ 6448927 w 8085221"/>
              <a:gd name="connsiteY135" fmla="*/ 13355053 h 15135727"/>
              <a:gd name="connsiteX136" fmla="*/ 6256421 w 8085221"/>
              <a:gd name="connsiteY136" fmla="*/ 13571621 h 15135727"/>
              <a:gd name="connsiteX137" fmla="*/ 6087979 w 8085221"/>
              <a:gd name="connsiteY137" fmla="*/ 13667874 h 15135727"/>
              <a:gd name="connsiteX138" fmla="*/ 5943600 w 8085221"/>
              <a:gd name="connsiteY138" fmla="*/ 13716000 h 15135727"/>
              <a:gd name="connsiteX139" fmla="*/ 5702969 w 8085221"/>
              <a:gd name="connsiteY139" fmla="*/ 13667874 h 15135727"/>
              <a:gd name="connsiteX140" fmla="*/ 5582653 w 8085221"/>
              <a:gd name="connsiteY140" fmla="*/ 13691937 h 15135727"/>
              <a:gd name="connsiteX141" fmla="*/ 5727032 w 8085221"/>
              <a:gd name="connsiteY141" fmla="*/ 13836316 h 15135727"/>
              <a:gd name="connsiteX142" fmla="*/ 5582653 w 8085221"/>
              <a:gd name="connsiteY142" fmla="*/ 14052885 h 15135727"/>
              <a:gd name="connsiteX143" fmla="*/ 5462337 w 8085221"/>
              <a:gd name="connsiteY143" fmla="*/ 14149137 h 15135727"/>
              <a:gd name="connsiteX144" fmla="*/ 5342021 w 8085221"/>
              <a:gd name="connsiteY144" fmla="*/ 14004758 h 15135727"/>
              <a:gd name="connsiteX145" fmla="*/ 5245769 w 8085221"/>
              <a:gd name="connsiteY145" fmla="*/ 14004758 h 15135727"/>
              <a:gd name="connsiteX146" fmla="*/ 5245769 w 8085221"/>
              <a:gd name="connsiteY146" fmla="*/ 13956632 h 15135727"/>
              <a:gd name="connsiteX147" fmla="*/ 5101390 w 8085221"/>
              <a:gd name="connsiteY147" fmla="*/ 13956632 h 15135727"/>
              <a:gd name="connsiteX148" fmla="*/ 4981074 w 8085221"/>
              <a:gd name="connsiteY148" fmla="*/ 13860379 h 15135727"/>
              <a:gd name="connsiteX149" fmla="*/ 4740442 w 8085221"/>
              <a:gd name="connsiteY149" fmla="*/ 13908506 h 15135727"/>
              <a:gd name="connsiteX150" fmla="*/ 4475748 w 8085221"/>
              <a:gd name="connsiteY150" fmla="*/ 13956632 h 15135727"/>
              <a:gd name="connsiteX151" fmla="*/ 4379495 w 8085221"/>
              <a:gd name="connsiteY151" fmla="*/ 14028821 h 15135727"/>
              <a:gd name="connsiteX152" fmla="*/ 4403558 w 8085221"/>
              <a:gd name="connsiteY152" fmla="*/ 14197264 h 15135727"/>
              <a:gd name="connsiteX153" fmla="*/ 4572000 w 8085221"/>
              <a:gd name="connsiteY153" fmla="*/ 14149137 h 15135727"/>
              <a:gd name="connsiteX154" fmla="*/ 4523874 w 8085221"/>
              <a:gd name="connsiteY154" fmla="*/ 14558211 h 15135727"/>
              <a:gd name="connsiteX155" fmla="*/ 4403558 w 8085221"/>
              <a:gd name="connsiteY155" fmla="*/ 14437895 h 15135727"/>
              <a:gd name="connsiteX156" fmla="*/ 4403558 w 8085221"/>
              <a:gd name="connsiteY156" fmla="*/ 14437895 h 15135727"/>
              <a:gd name="connsiteX157" fmla="*/ 4283242 w 8085221"/>
              <a:gd name="connsiteY157" fmla="*/ 14245390 h 15135727"/>
              <a:gd name="connsiteX158" fmla="*/ 4235116 w 8085221"/>
              <a:gd name="connsiteY158" fmla="*/ 14341642 h 15135727"/>
              <a:gd name="connsiteX159" fmla="*/ 4162927 w 8085221"/>
              <a:gd name="connsiteY159" fmla="*/ 14389769 h 15135727"/>
              <a:gd name="connsiteX160" fmla="*/ 4162927 w 8085221"/>
              <a:gd name="connsiteY160" fmla="*/ 14389769 h 15135727"/>
              <a:gd name="connsiteX161" fmla="*/ 3922295 w 8085221"/>
              <a:gd name="connsiteY161" fmla="*/ 14245390 h 15135727"/>
              <a:gd name="connsiteX162" fmla="*/ 3801979 w 8085221"/>
              <a:gd name="connsiteY162" fmla="*/ 14293516 h 15135727"/>
              <a:gd name="connsiteX163" fmla="*/ 3681664 w 8085221"/>
              <a:gd name="connsiteY163" fmla="*/ 14389769 h 15135727"/>
              <a:gd name="connsiteX164" fmla="*/ 3657600 w 8085221"/>
              <a:gd name="connsiteY164" fmla="*/ 14654464 h 15135727"/>
              <a:gd name="connsiteX165" fmla="*/ 3513221 w 8085221"/>
              <a:gd name="connsiteY165" fmla="*/ 14726653 h 15135727"/>
              <a:gd name="connsiteX166" fmla="*/ 3513221 w 8085221"/>
              <a:gd name="connsiteY166" fmla="*/ 14871032 h 15135727"/>
              <a:gd name="connsiteX167" fmla="*/ 3633537 w 8085221"/>
              <a:gd name="connsiteY167" fmla="*/ 14967285 h 15135727"/>
              <a:gd name="connsiteX168" fmla="*/ 3609474 w 8085221"/>
              <a:gd name="connsiteY168" fmla="*/ 15087600 h 15135727"/>
              <a:gd name="connsiteX169" fmla="*/ 3441032 w 8085221"/>
              <a:gd name="connsiteY169" fmla="*/ 15039474 h 15135727"/>
              <a:gd name="connsiteX170" fmla="*/ 3272590 w 8085221"/>
              <a:gd name="connsiteY170" fmla="*/ 15063537 h 15135727"/>
              <a:gd name="connsiteX171" fmla="*/ 3248527 w 8085221"/>
              <a:gd name="connsiteY171" fmla="*/ 14895095 h 15135727"/>
              <a:gd name="connsiteX172" fmla="*/ 3128211 w 8085221"/>
              <a:gd name="connsiteY172" fmla="*/ 14919158 h 15135727"/>
              <a:gd name="connsiteX173" fmla="*/ 2959769 w 8085221"/>
              <a:gd name="connsiteY173" fmla="*/ 15135727 h 15135727"/>
              <a:gd name="connsiteX174" fmla="*/ 2935706 w 8085221"/>
              <a:gd name="connsiteY174" fmla="*/ 14895095 h 15135727"/>
              <a:gd name="connsiteX175" fmla="*/ 2791327 w 8085221"/>
              <a:gd name="connsiteY175" fmla="*/ 14943221 h 15135727"/>
              <a:gd name="connsiteX176" fmla="*/ 2671011 w 8085221"/>
              <a:gd name="connsiteY176" fmla="*/ 15039474 h 15135727"/>
              <a:gd name="connsiteX177" fmla="*/ 2430379 w 8085221"/>
              <a:gd name="connsiteY177" fmla="*/ 15087600 h 15135727"/>
              <a:gd name="connsiteX178" fmla="*/ 2237874 w 8085221"/>
              <a:gd name="connsiteY178" fmla="*/ 15039474 h 15135727"/>
              <a:gd name="connsiteX179" fmla="*/ 2622885 w 8085221"/>
              <a:gd name="connsiteY179" fmla="*/ 14846969 h 15135727"/>
              <a:gd name="connsiteX180" fmla="*/ 2887579 w 8085221"/>
              <a:gd name="connsiteY180" fmla="*/ 14774779 h 15135727"/>
              <a:gd name="connsiteX181" fmla="*/ 2839453 w 8085221"/>
              <a:gd name="connsiteY181" fmla="*/ 14582274 h 15135727"/>
              <a:gd name="connsiteX182" fmla="*/ 2935706 w 8085221"/>
              <a:gd name="connsiteY182" fmla="*/ 14510085 h 15135727"/>
              <a:gd name="connsiteX183" fmla="*/ 2935706 w 8085221"/>
              <a:gd name="connsiteY183" fmla="*/ 14510085 h 15135727"/>
              <a:gd name="connsiteX184" fmla="*/ 3080085 w 8085221"/>
              <a:gd name="connsiteY184" fmla="*/ 14413832 h 15135727"/>
              <a:gd name="connsiteX185" fmla="*/ 3152274 w 8085221"/>
              <a:gd name="connsiteY185" fmla="*/ 14341642 h 15135727"/>
              <a:gd name="connsiteX186" fmla="*/ 3080085 w 8085221"/>
              <a:gd name="connsiteY186" fmla="*/ 14269453 h 15135727"/>
              <a:gd name="connsiteX187" fmla="*/ 3152274 w 8085221"/>
              <a:gd name="connsiteY187" fmla="*/ 14197264 h 15135727"/>
              <a:gd name="connsiteX188" fmla="*/ 3152274 w 8085221"/>
              <a:gd name="connsiteY188" fmla="*/ 14052885 h 15135727"/>
              <a:gd name="connsiteX189" fmla="*/ 3080085 w 8085221"/>
              <a:gd name="connsiteY189" fmla="*/ 13980695 h 15135727"/>
              <a:gd name="connsiteX190" fmla="*/ 3056021 w 8085221"/>
              <a:gd name="connsiteY190" fmla="*/ 14076948 h 15135727"/>
              <a:gd name="connsiteX191" fmla="*/ 2935706 w 8085221"/>
              <a:gd name="connsiteY191" fmla="*/ 14076948 h 15135727"/>
              <a:gd name="connsiteX192" fmla="*/ 2863516 w 8085221"/>
              <a:gd name="connsiteY192" fmla="*/ 14125074 h 15135727"/>
              <a:gd name="connsiteX193" fmla="*/ 2719137 w 8085221"/>
              <a:gd name="connsiteY193" fmla="*/ 14197264 h 15135727"/>
              <a:gd name="connsiteX194" fmla="*/ 2646948 w 8085221"/>
              <a:gd name="connsiteY194" fmla="*/ 14197264 h 15135727"/>
              <a:gd name="connsiteX195" fmla="*/ 2598821 w 8085221"/>
              <a:gd name="connsiteY195" fmla="*/ 14125074 h 15135727"/>
              <a:gd name="connsiteX196" fmla="*/ 2430379 w 8085221"/>
              <a:gd name="connsiteY196" fmla="*/ 13836316 h 15135727"/>
              <a:gd name="connsiteX197" fmla="*/ 2646948 w 8085221"/>
              <a:gd name="connsiteY197" fmla="*/ 13812253 h 15135727"/>
              <a:gd name="connsiteX198" fmla="*/ 2502569 w 8085221"/>
              <a:gd name="connsiteY198" fmla="*/ 13475369 h 15135727"/>
              <a:gd name="connsiteX199" fmla="*/ 2550695 w 8085221"/>
              <a:gd name="connsiteY199" fmla="*/ 13186611 h 15135727"/>
              <a:gd name="connsiteX200" fmla="*/ 2719137 w 8085221"/>
              <a:gd name="connsiteY200" fmla="*/ 13042232 h 15135727"/>
              <a:gd name="connsiteX201" fmla="*/ 2791327 w 8085221"/>
              <a:gd name="connsiteY201" fmla="*/ 12945979 h 15135727"/>
              <a:gd name="connsiteX202" fmla="*/ 3031958 w 8085221"/>
              <a:gd name="connsiteY202" fmla="*/ 13090358 h 15135727"/>
              <a:gd name="connsiteX203" fmla="*/ 3056021 w 8085221"/>
              <a:gd name="connsiteY203" fmla="*/ 12753474 h 15135727"/>
              <a:gd name="connsiteX204" fmla="*/ 2887579 w 8085221"/>
              <a:gd name="connsiteY204" fmla="*/ 12777537 h 15135727"/>
              <a:gd name="connsiteX205" fmla="*/ 2815390 w 8085221"/>
              <a:gd name="connsiteY205" fmla="*/ 12777537 h 15135727"/>
              <a:gd name="connsiteX206" fmla="*/ 3176337 w 8085221"/>
              <a:gd name="connsiteY206" fmla="*/ 12368464 h 15135727"/>
              <a:gd name="connsiteX207" fmla="*/ 3104148 w 8085221"/>
              <a:gd name="connsiteY207" fmla="*/ 12320337 h 15135727"/>
              <a:gd name="connsiteX208" fmla="*/ 3104148 w 8085221"/>
              <a:gd name="connsiteY208" fmla="*/ 12320337 h 15135727"/>
              <a:gd name="connsiteX209" fmla="*/ 3007895 w 8085221"/>
              <a:gd name="connsiteY209" fmla="*/ 12079706 h 15135727"/>
              <a:gd name="connsiteX210" fmla="*/ 2911642 w 8085221"/>
              <a:gd name="connsiteY210" fmla="*/ 11935327 h 15135727"/>
              <a:gd name="connsiteX211" fmla="*/ 2863516 w 8085221"/>
              <a:gd name="connsiteY211" fmla="*/ 11694695 h 15135727"/>
              <a:gd name="connsiteX212" fmla="*/ 2911642 w 8085221"/>
              <a:gd name="connsiteY212" fmla="*/ 11454064 h 15135727"/>
              <a:gd name="connsiteX213" fmla="*/ 3056021 w 8085221"/>
              <a:gd name="connsiteY213" fmla="*/ 11454064 h 15135727"/>
              <a:gd name="connsiteX214" fmla="*/ 2983832 w 8085221"/>
              <a:gd name="connsiteY214" fmla="*/ 11381874 h 15135727"/>
              <a:gd name="connsiteX215" fmla="*/ 3031958 w 8085221"/>
              <a:gd name="connsiteY215" fmla="*/ 11285621 h 15135727"/>
              <a:gd name="connsiteX216" fmla="*/ 3007895 w 8085221"/>
              <a:gd name="connsiteY216" fmla="*/ 11189369 h 15135727"/>
              <a:gd name="connsiteX217" fmla="*/ 2887579 w 8085221"/>
              <a:gd name="connsiteY217" fmla="*/ 11141242 h 15135727"/>
              <a:gd name="connsiteX218" fmla="*/ 2887579 w 8085221"/>
              <a:gd name="connsiteY218" fmla="*/ 10972800 h 15135727"/>
              <a:gd name="connsiteX219" fmla="*/ 2887579 w 8085221"/>
              <a:gd name="connsiteY219" fmla="*/ 10924674 h 15135727"/>
              <a:gd name="connsiteX220" fmla="*/ 2767264 w 8085221"/>
              <a:gd name="connsiteY220" fmla="*/ 11020927 h 15135727"/>
              <a:gd name="connsiteX221" fmla="*/ 2743200 w 8085221"/>
              <a:gd name="connsiteY221" fmla="*/ 10924674 h 15135727"/>
              <a:gd name="connsiteX222" fmla="*/ 2550695 w 8085221"/>
              <a:gd name="connsiteY222" fmla="*/ 11020927 h 15135727"/>
              <a:gd name="connsiteX223" fmla="*/ 2526632 w 8085221"/>
              <a:gd name="connsiteY223" fmla="*/ 11117179 h 15135727"/>
              <a:gd name="connsiteX224" fmla="*/ 2334127 w 8085221"/>
              <a:gd name="connsiteY224" fmla="*/ 10996864 h 15135727"/>
              <a:gd name="connsiteX225" fmla="*/ 2358190 w 8085221"/>
              <a:gd name="connsiteY225" fmla="*/ 10732169 h 15135727"/>
              <a:gd name="connsiteX226" fmla="*/ 2334127 w 8085221"/>
              <a:gd name="connsiteY226" fmla="*/ 10587790 h 15135727"/>
              <a:gd name="connsiteX227" fmla="*/ 2406316 w 8085221"/>
              <a:gd name="connsiteY227" fmla="*/ 10491537 h 15135727"/>
              <a:gd name="connsiteX228" fmla="*/ 2598821 w 8085221"/>
              <a:gd name="connsiteY228" fmla="*/ 10684042 h 15135727"/>
              <a:gd name="connsiteX229" fmla="*/ 2767264 w 8085221"/>
              <a:gd name="connsiteY229" fmla="*/ 10684042 h 15135727"/>
              <a:gd name="connsiteX230" fmla="*/ 2646948 w 8085221"/>
              <a:gd name="connsiteY230" fmla="*/ 10515600 h 15135727"/>
              <a:gd name="connsiteX231" fmla="*/ 2815390 w 8085221"/>
              <a:gd name="connsiteY231" fmla="*/ 10395285 h 15135727"/>
              <a:gd name="connsiteX232" fmla="*/ 3080085 w 8085221"/>
              <a:gd name="connsiteY232" fmla="*/ 10419348 h 15135727"/>
              <a:gd name="connsiteX233" fmla="*/ 3248527 w 8085221"/>
              <a:gd name="connsiteY233" fmla="*/ 10539664 h 15135727"/>
              <a:gd name="connsiteX234" fmla="*/ 3320716 w 8085221"/>
              <a:gd name="connsiteY234" fmla="*/ 10659979 h 15135727"/>
              <a:gd name="connsiteX235" fmla="*/ 3465095 w 8085221"/>
              <a:gd name="connsiteY235" fmla="*/ 10659979 h 15135727"/>
              <a:gd name="connsiteX236" fmla="*/ 3441032 w 8085221"/>
              <a:gd name="connsiteY236" fmla="*/ 10491537 h 15135727"/>
              <a:gd name="connsiteX237" fmla="*/ 3392906 w 8085221"/>
              <a:gd name="connsiteY237" fmla="*/ 10250906 h 15135727"/>
              <a:gd name="connsiteX238" fmla="*/ 3152274 w 8085221"/>
              <a:gd name="connsiteY238" fmla="*/ 10250906 h 15135727"/>
              <a:gd name="connsiteX239" fmla="*/ 3176337 w 8085221"/>
              <a:gd name="connsiteY239" fmla="*/ 10178716 h 15135727"/>
              <a:gd name="connsiteX240" fmla="*/ 3104148 w 8085221"/>
              <a:gd name="connsiteY240" fmla="*/ 10154653 h 15135727"/>
              <a:gd name="connsiteX241" fmla="*/ 3007895 w 8085221"/>
              <a:gd name="connsiteY241" fmla="*/ 9962148 h 15135727"/>
              <a:gd name="connsiteX242" fmla="*/ 3176337 w 8085221"/>
              <a:gd name="connsiteY242" fmla="*/ 9889958 h 15135727"/>
              <a:gd name="connsiteX243" fmla="*/ 2959769 w 8085221"/>
              <a:gd name="connsiteY243" fmla="*/ 9504948 h 15135727"/>
              <a:gd name="connsiteX244" fmla="*/ 2791327 w 8085221"/>
              <a:gd name="connsiteY244" fmla="*/ 9456821 h 15135727"/>
              <a:gd name="connsiteX245" fmla="*/ 2574758 w 8085221"/>
              <a:gd name="connsiteY245" fmla="*/ 9336506 h 15135727"/>
              <a:gd name="connsiteX246" fmla="*/ 2550695 w 8085221"/>
              <a:gd name="connsiteY246" fmla="*/ 9071811 h 15135727"/>
              <a:gd name="connsiteX247" fmla="*/ 2695074 w 8085221"/>
              <a:gd name="connsiteY247" fmla="*/ 8999621 h 15135727"/>
              <a:gd name="connsiteX248" fmla="*/ 2622885 w 8085221"/>
              <a:gd name="connsiteY248" fmla="*/ 8975558 h 15135727"/>
              <a:gd name="connsiteX249" fmla="*/ 2430379 w 8085221"/>
              <a:gd name="connsiteY249" fmla="*/ 8999621 h 15135727"/>
              <a:gd name="connsiteX250" fmla="*/ 2261937 w 8085221"/>
              <a:gd name="connsiteY250" fmla="*/ 9168064 h 15135727"/>
              <a:gd name="connsiteX251" fmla="*/ 2237874 w 8085221"/>
              <a:gd name="connsiteY251" fmla="*/ 8999621 h 15135727"/>
              <a:gd name="connsiteX252" fmla="*/ 2117558 w 8085221"/>
              <a:gd name="connsiteY252" fmla="*/ 8975558 h 15135727"/>
              <a:gd name="connsiteX253" fmla="*/ 2045369 w 8085221"/>
              <a:gd name="connsiteY253" fmla="*/ 8783053 h 15135727"/>
              <a:gd name="connsiteX254" fmla="*/ 1852864 w 8085221"/>
              <a:gd name="connsiteY254" fmla="*/ 8758990 h 15135727"/>
              <a:gd name="connsiteX255" fmla="*/ 1636295 w 8085221"/>
              <a:gd name="connsiteY255" fmla="*/ 8927432 h 15135727"/>
              <a:gd name="connsiteX256" fmla="*/ 1588169 w 8085221"/>
              <a:gd name="connsiteY256" fmla="*/ 9023685 h 15135727"/>
              <a:gd name="connsiteX257" fmla="*/ 1515979 w 8085221"/>
              <a:gd name="connsiteY257" fmla="*/ 8879306 h 15135727"/>
              <a:gd name="connsiteX258" fmla="*/ 1347537 w 8085221"/>
              <a:gd name="connsiteY258" fmla="*/ 8879306 h 15135727"/>
              <a:gd name="connsiteX259" fmla="*/ 1347537 w 8085221"/>
              <a:gd name="connsiteY259" fmla="*/ 8710864 h 15135727"/>
              <a:gd name="connsiteX260" fmla="*/ 1106906 w 8085221"/>
              <a:gd name="connsiteY260" fmla="*/ 8783053 h 15135727"/>
              <a:gd name="connsiteX261" fmla="*/ 890337 w 8085221"/>
              <a:gd name="connsiteY261" fmla="*/ 8686800 h 15135727"/>
              <a:gd name="connsiteX262" fmla="*/ 649706 w 8085221"/>
              <a:gd name="connsiteY262" fmla="*/ 8662737 h 15135727"/>
              <a:gd name="connsiteX263" fmla="*/ 385011 w 8085221"/>
              <a:gd name="connsiteY263" fmla="*/ 8566485 h 15135727"/>
              <a:gd name="connsiteX264" fmla="*/ 577516 w 8085221"/>
              <a:gd name="connsiteY264" fmla="*/ 8373979 h 15135727"/>
              <a:gd name="connsiteX265" fmla="*/ 794085 w 8085221"/>
              <a:gd name="connsiteY265" fmla="*/ 8301790 h 15135727"/>
              <a:gd name="connsiteX266" fmla="*/ 745958 w 8085221"/>
              <a:gd name="connsiteY266" fmla="*/ 8133348 h 15135727"/>
              <a:gd name="connsiteX267" fmla="*/ 818148 w 8085221"/>
              <a:gd name="connsiteY267" fmla="*/ 7820527 h 15135727"/>
              <a:gd name="connsiteX268" fmla="*/ 697832 w 8085221"/>
              <a:gd name="connsiteY268" fmla="*/ 7820527 h 15135727"/>
              <a:gd name="connsiteX269" fmla="*/ 625642 w 8085221"/>
              <a:gd name="connsiteY269" fmla="*/ 7916779 h 15135727"/>
              <a:gd name="connsiteX270" fmla="*/ 457200 w 8085221"/>
              <a:gd name="connsiteY270" fmla="*/ 7820527 h 15135727"/>
              <a:gd name="connsiteX271" fmla="*/ 529390 w 8085221"/>
              <a:gd name="connsiteY271" fmla="*/ 7700211 h 15135727"/>
              <a:gd name="connsiteX272" fmla="*/ 938464 w 8085221"/>
              <a:gd name="connsiteY272" fmla="*/ 7676148 h 15135727"/>
              <a:gd name="connsiteX273" fmla="*/ 1058779 w 8085221"/>
              <a:gd name="connsiteY273" fmla="*/ 7459579 h 15135727"/>
              <a:gd name="connsiteX274" fmla="*/ 1203158 w 8085221"/>
              <a:gd name="connsiteY274" fmla="*/ 7603958 h 15135727"/>
              <a:gd name="connsiteX275" fmla="*/ 1299411 w 8085221"/>
              <a:gd name="connsiteY275" fmla="*/ 7555832 h 15135727"/>
              <a:gd name="connsiteX276" fmla="*/ 1443790 w 8085221"/>
              <a:gd name="connsiteY276" fmla="*/ 7507706 h 15135727"/>
              <a:gd name="connsiteX277" fmla="*/ 1684421 w 8085221"/>
              <a:gd name="connsiteY277" fmla="*/ 7603958 h 15135727"/>
              <a:gd name="connsiteX278" fmla="*/ 1684421 w 8085221"/>
              <a:gd name="connsiteY278" fmla="*/ 7603958 h 15135727"/>
              <a:gd name="connsiteX279" fmla="*/ 1540042 w 8085221"/>
              <a:gd name="connsiteY279" fmla="*/ 7363327 h 15135727"/>
              <a:gd name="connsiteX280" fmla="*/ 1299411 w 8085221"/>
              <a:gd name="connsiteY280" fmla="*/ 7315200 h 15135727"/>
              <a:gd name="connsiteX281" fmla="*/ 1130969 w 8085221"/>
              <a:gd name="connsiteY281" fmla="*/ 7339264 h 15135727"/>
              <a:gd name="connsiteX282" fmla="*/ 1034716 w 8085221"/>
              <a:gd name="connsiteY282" fmla="*/ 7315200 h 15135727"/>
              <a:gd name="connsiteX283" fmla="*/ 1155032 w 8085221"/>
              <a:gd name="connsiteY283" fmla="*/ 7050506 h 15135727"/>
              <a:gd name="connsiteX284" fmla="*/ 1155032 w 8085221"/>
              <a:gd name="connsiteY284" fmla="*/ 6930190 h 15135727"/>
              <a:gd name="connsiteX285" fmla="*/ 1155032 w 8085221"/>
              <a:gd name="connsiteY285" fmla="*/ 6761748 h 15135727"/>
              <a:gd name="connsiteX286" fmla="*/ 1203158 w 8085221"/>
              <a:gd name="connsiteY286" fmla="*/ 6617369 h 15135727"/>
              <a:gd name="connsiteX287" fmla="*/ 1371600 w 8085221"/>
              <a:gd name="connsiteY287" fmla="*/ 6472990 h 15135727"/>
              <a:gd name="connsiteX288" fmla="*/ 1443790 w 8085221"/>
              <a:gd name="connsiteY288" fmla="*/ 6328611 h 15135727"/>
              <a:gd name="connsiteX289" fmla="*/ 1419727 w 8085221"/>
              <a:gd name="connsiteY289" fmla="*/ 6208295 h 15135727"/>
              <a:gd name="connsiteX290" fmla="*/ 1275348 w 8085221"/>
              <a:gd name="connsiteY290" fmla="*/ 6304548 h 15135727"/>
              <a:gd name="connsiteX291" fmla="*/ 1323474 w 8085221"/>
              <a:gd name="connsiteY291" fmla="*/ 6015790 h 15135727"/>
              <a:gd name="connsiteX292" fmla="*/ 1540042 w 8085221"/>
              <a:gd name="connsiteY292" fmla="*/ 5871411 h 15135727"/>
              <a:gd name="connsiteX293" fmla="*/ 1540042 w 8085221"/>
              <a:gd name="connsiteY293" fmla="*/ 5751095 h 15135727"/>
              <a:gd name="connsiteX294" fmla="*/ 1395664 w 8085221"/>
              <a:gd name="connsiteY294" fmla="*/ 5799221 h 15135727"/>
              <a:gd name="connsiteX295" fmla="*/ 1179095 w 8085221"/>
              <a:gd name="connsiteY295" fmla="*/ 5799221 h 15135727"/>
              <a:gd name="connsiteX296" fmla="*/ 890337 w 8085221"/>
              <a:gd name="connsiteY296" fmla="*/ 5775158 h 15135727"/>
              <a:gd name="connsiteX297" fmla="*/ 697832 w 8085221"/>
              <a:gd name="connsiteY297" fmla="*/ 5606716 h 15135727"/>
              <a:gd name="connsiteX298" fmla="*/ 577516 w 8085221"/>
              <a:gd name="connsiteY298" fmla="*/ 5582653 h 15135727"/>
              <a:gd name="connsiteX299" fmla="*/ 697832 w 8085221"/>
              <a:gd name="connsiteY299" fmla="*/ 5775158 h 15135727"/>
              <a:gd name="connsiteX300" fmla="*/ 409074 w 8085221"/>
              <a:gd name="connsiteY300" fmla="*/ 5799221 h 15135727"/>
              <a:gd name="connsiteX301" fmla="*/ 168442 w 8085221"/>
              <a:gd name="connsiteY301" fmla="*/ 5702969 h 15135727"/>
              <a:gd name="connsiteX302" fmla="*/ 264695 w 8085221"/>
              <a:gd name="connsiteY302" fmla="*/ 5558590 h 15135727"/>
              <a:gd name="connsiteX303" fmla="*/ 144379 w 8085221"/>
              <a:gd name="connsiteY303" fmla="*/ 5510464 h 15135727"/>
              <a:gd name="connsiteX304" fmla="*/ 0 w 8085221"/>
              <a:gd name="connsiteY304" fmla="*/ 5462337 h 15135727"/>
              <a:gd name="connsiteX305" fmla="*/ 96253 w 8085221"/>
              <a:gd name="connsiteY305" fmla="*/ 5245769 h 15135727"/>
              <a:gd name="connsiteX0" fmla="*/ 96253 w 8085221"/>
              <a:gd name="connsiteY0" fmla="*/ 5245769 h 15135727"/>
              <a:gd name="connsiteX1" fmla="*/ 144379 w 8085221"/>
              <a:gd name="connsiteY1" fmla="*/ 4981074 h 15135727"/>
              <a:gd name="connsiteX2" fmla="*/ 178719 w 8085221"/>
              <a:gd name="connsiteY2" fmla="*/ 4834941 h 15135727"/>
              <a:gd name="connsiteX3" fmla="*/ 334378 w 8085221"/>
              <a:gd name="connsiteY3" fmla="*/ 4696828 h 15135727"/>
              <a:gd name="connsiteX4" fmla="*/ 553453 w 8085221"/>
              <a:gd name="connsiteY4" fmla="*/ 4692316 h 15135727"/>
              <a:gd name="connsiteX5" fmla="*/ 649706 w 8085221"/>
              <a:gd name="connsiteY5" fmla="*/ 4427621 h 15135727"/>
              <a:gd name="connsiteX6" fmla="*/ 805866 w 8085221"/>
              <a:gd name="connsiteY6" fmla="*/ 4425366 h 15135727"/>
              <a:gd name="connsiteX7" fmla="*/ 867026 w 8085221"/>
              <a:gd name="connsiteY7" fmla="*/ 4311817 h 15135727"/>
              <a:gd name="connsiteX8" fmla="*/ 1077328 w 8085221"/>
              <a:gd name="connsiteY8" fmla="*/ 4253916 h 15135727"/>
              <a:gd name="connsiteX9" fmla="*/ 1120191 w 8085221"/>
              <a:gd name="connsiteY9" fmla="*/ 4206291 h 15135727"/>
              <a:gd name="connsiteX10" fmla="*/ 1263066 w 8085221"/>
              <a:gd name="connsiteY10" fmla="*/ 4182478 h 15135727"/>
              <a:gd name="connsiteX11" fmla="*/ 1362326 w 8085221"/>
              <a:gd name="connsiteY11" fmla="*/ 4081965 h 15135727"/>
              <a:gd name="connsiteX12" fmla="*/ 1472616 w 8085221"/>
              <a:gd name="connsiteY12" fmla="*/ 4025316 h 15135727"/>
              <a:gd name="connsiteX13" fmla="*/ 1559344 w 8085221"/>
              <a:gd name="connsiteY13" fmla="*/ 4013535 h 15135727"/>
              <a:gd name="connsiteX14" fmla="*/ 1708485 w 8085221"/>
              <a:gd name="connsiteY14" fmla="*/ 3826042 h 15135727"/>
              <a:gd name="connsiteX15" fmla="*/ 1820278 w 8085221"/>
              <a:gd name="connsiteY15" fmla="*/ 3858628 h 15135727"/>
              <a:gd name="connsiteX16" fmla="*/ 1910766 w 8085221"/>
              <a:gd name="connsiteY16" fmla="*/ 3735053 h 15135727"/>
              <a:gd name="connsiteX17" fmla="*/ 2006016 w 8085221"/>
              <a:gd name="connsiteY17" fmla="*/ 3615741 h 15135727"/>
              <a:gd name="connsiteX18" fmla="*/ 2091741 w 8085221"/>
              <a:gd name="connsiteY18" fmla="*/ 3649078 h 15135727"/>
              <a:gd name="connsiteX19" fmla="*/ 2141621 w 8085221"/>
              <a:gd name="connsiteY19" fmla="*/ 3585411 h 15135727"/>
              <a:gd name="connsiteX20" fmla="*/ 2117808 w 8085221"/>
              <a:gd name="connsiteY20" fmla="*/ 3518736 h 15135727"/>
              <a:gd name="connsiteX21" fmla="*/ 2182228 w 8085221"/>
              <a:gd name="connsiteY21" fmla="*/ 3420478 h 15135727"/>
              <a:gd name="connsiteX22" fmla="*/ 2286000 w 8085221"/>
              <a:gd name="connsiteY22" fmla="*/ 3489158 h 15135727"/>
              <a:gd name="connsiteX23" fmla="*/ 2334628 w 8085221"/>
              <a:gd name="connsiteY23" fmla="*/ 3249028 h 15135727"/>
              <a:gd name="connsiteX24" fmla="*/ 2381502 w 8085221"/>
              <a:gd name="connsiteY24" fmla="*/ 3088858 h 15135727"/>
              <a:gd name="connsiteX25" fmla="*/ 2544178 w 8085221"/>
              <a:gd name="connsiteY25" fmla="*/ 3058528 h 15135727"/>
              <a:gd name="connsiteX26" fmla="*/ 2477503 w 8085221"/>
              <a:gd name="connsiteY26" fmla="*/ 2977566 h 15135727"/>
              <a:gd name="connsiteX27" fmla="*/ 2695074 w 8085221"/>
              <a:gd name="connsiteY27" fmla="*/ 2892592 h 15135727"/>
              <a:gd name="connsiteX28" fmla="*/ 2839453 w 8085221"/>
              <a:gd name="connsiteY28" fmla="*/ 2526632 h 15135727"/>
              <a:gd name="connsiteX29" fmla="*/ 3200400 w 8085221"/>
              <a:gd name="connsiteY29" fmla="*/ 2358190 h 15135727"/>
              <a:gd name="connsiteX30" fmla="*/ 3441032 w 8085221"/>
              <a:gd name="connsiteY30" fmla="*/ 2237874 h 15135727"/>
              <a:gd name="connsiteX31" fmla="*/ 3561348 w 8085221"/>
              <a:gd name="connsiteY31" fmla="*/ 2526632 h 15135727"/>
              <a:gd name="connsiteX32" fmla="*/ 3801979 w 8085221"/>
              <a:gd name="connsiteY32" fmla="*/ 2622885 h 15135727"/>
              <a:gd name="connsiteX33" fmla="*/ 3946358 w 8085221"/>
              <a:gd name="connsiteY33" fmla="*/ 2550695 h 15135727"/>
              <a:gd name="connsiteX34" fmla="*/ 4018548 w 8085221"/>
              <a:gd name="connsiteY34" fmla="*/ 2598821 h 15135727"/>
              <a:gd name="connsiteX35" fmla="*/ 4138864 w 8085221"/>
              <a:gd name="connsiteY35" fmla="*/ 2574758 h 15135727"/>
              <a:gd name="connsiteX36" fmla="*/ 4307306 w 8085221"/>
              <a:gd name="connsiteY36" fmla="*/ 2671011 h 15135727"/>
              <a:gd name="connsiteX37" fmla="*/ 4427621 w 8085221"/>
              <a:gd name="connsiteY37" fmla="*/ 2622885 h 15135727"/>
              <a:gd name="connsiteX38" fmla="*/ 4668253 w 8085221"/>
              <a:gd name="connsiteY38" fmla="*/ 2743200 h 15135727"/>
              <a:gd name="connsiteX39" fmla="*/ 4788569 w 8085221"/>
              <a:gd name="connsiteY39" fmla="*/ 2815390 h 15135727"/>
              <a:gd name="connsiteX40" fmla="*/ 4957011 w 8085221"/>
              <a:gd name="connsiteY40" fmla="*/ 2719137 h 15135727"/>
              <a:gd name="connsiteX41" fmla="*/ 4981074 w 8085221"/>
              <a:gd name="connsiteY41" fmla="*/ 2382253 h 15135727"/>
              <a:gd name="connsiteX42" fmla="*/ 4981074 w 8085221"/>
              <a:gd name="connsiteY42" fmla="*/ 2382253 h 15135727"/>
              <a:gd name="connsiteX43" fmla="*/ 4884821 w 8085221"/>
              <a:gd name="connsiteY43" fmla="*/ 2093495 h 15135727"/>
              <a:gd name="connsiteX44" fmla="*/ 4764506 w 8085221"/>
              <a:gd name="connsiteY44" fmla="*/ 1900990 h 15135727"/>
              <a:gd name="connsiteX45" fmla="*/ 4764506 w 8085221"/>
              <a:gd name="connsiteY45" fmla="*/ 1804737 h 15135727"/>
              <a:gd name="connsiteX46" fmla="*/ 4957011 w 8085221"/>
              <a:gd name="connsiteY46" fmla="*/ 1564106 h 15135727"/>
              <a:gd name="connsiteX47" fmla="*/ 5221706 w 8085221"/>
              <a:gd name="connsiteY47" fmla="*/ 1588169 h 15135727"/>
              <a:gd name="connsiteX48" fmla="*/ 5486400 w 8085221"/>
              <a:gd name="connsiteY48" fmla="*/ 1684421 h 15135727"/>
              <a:gd name="connsiteX49" fmla="*/ 5799221 w 8085221"/>
              <a:gd name="connsiteY49" fmla="*/ 1684421 h 15135727"/>
              <a:gd name="connsiteX50" fmla="*/ 5871411 w 8085221"/>
              <a:gd name="connsiteY50" fmla="*/ 1443790 h 15135727"/>
              <a:gd name="connsiteX51" fmla="*/ 6087979 w 8085221"/>
              <a:gd name="connsiteY51" fmla="*/ 1395664 h 15135727"/>
              <a:gd name="connsiteX52" fmla="*/ 6087979 w 8085221"/>
              <a:gd name="connsiteY52" fmla="*/ 1082842 h 15135727"/>
              <a:gd name="connsiteX53" fmla="*/ 6424864 w 8085221"/>
              <a:gd name="connsiteY53" fmla="*/ 1058779 h 15135727"/>
              <a:gd name="connsiteX54" fmla="*/ 6665495 w 8085221"/>
              <a:gd name="connsiteY54" fmla="*/ 721895 h 15135727"/>
              <a:gd name="connsiteX55" fmla="*/ 6761748 w 8085221"/>
              <a:gd name="connsiteY55" fmla="*/ 649706 h 15135727"/>
              <a:gd name="connsiteX56" fmla="*/ 6737685 w 8085221"/>
              <a:gd name="connsiteY56" fmla="*/ 505327 h 15135727"/>
              <a:gd name="connsiteX57" fmla="*/ 6858000 w 8085221"/>
              <a:gd name="connsiteY57" fmla="*/ 360948 h 15135727"/>
              <a:gd name="connsiteX58" fmla="*/ 6761748 w 8085221"/>
              <a:gd name="connsiteY58" fmla="*/ 120316 h 15135727"/>
              <a:gd name="connsiteX59" fmla="*/ 7194885 w 8085221"/>
              <a:gd name="connsiteY59" fmla="*/ 0 h 15135727"/>
              <a:gd name="connsiteX60" fmla="*/ 7267074 w 8085221"/>
              <a:gd name="connsiteY60" fmla="*/ 120316 h 15135727"/>
              <a:gd name="connsiteX61" fmla="*/ 7267074 w 8085221"/>
              <a:gd name="connsiteY61" fmla="*/ 120316 h 15135727"/>
              <a:gd name="connsiteX62" fmla="*/ 7339264 w 8085221"/>
              <a:gd name="connsiteY62" fmla="*/ 360948 h 15135727"/>
              <a:gd name="connsiteX63" fmla="*/ 7628021 w 8085221"/>
              <a:gd name="connsiteY63" fmla="*/ 433137 h 15135727"/>
              <a:gd name="connsiteX64" fmla="*/ 7796464 w 8085221"/>
              <a:gd name="connsiteY64" fmla="*/ 649706 h 15135727"/>
              <a:gd name="connsiteX65" fmla="*/ 8085221 w 8085221"/>
              <a:gd name="connsiteY65" fmla="*/ 914400 h 15135727"/>
              <a:gd name="connsiteX66" fmla="*/ 7988969 w 8085221"/>
              <a:gd name="connsiteY66" fmla="*/ 1203158 h 15135727"/>
              <a:gd name="connsiteX67" fmla="*/ 7844590 w 8085221"/>
              <a:gd name="connsiteY67" fmla="*/ 1058779 h 15135727"/>
              <a:gd name="connsiteX68" fmla="*/ 7483642 w 8085221"/>
              <a:gd name="connsiteY68" fmla="*/ 1371600 h 15135727"/>
              <a:gd name="connsiteX69" fmla="*/ 7267074 w 8085221"/>
              <a:gd name="connsiteY69" fmla="*/ 1395664 h 15135727"/>
              <a:gd name="connsiteX70" fmla="*/ 7243011 w 8085221"/>
              <a:gd name="connsiteY70" fmla="*/ 1588169 h 15135727"/>
              <a:gd name="connsiteX71" fmla="*/ 6978316 w 8085221"/>
              <a:gd name="connsiteY71" fmla="*/ 1732548 h 15135727"/>
              <a:gd name="connsiteX72" fmla="*/ 6737685 w 8085221"/>
              <a:gd name="connsiteY72" fmla="*/ 2093495 h 15135727"/>
              <a:gd name="connsiteX73" fmla="*/ 6737685 w 8085221"/>
              <a:gd name="connsiteY73" fmla="*/ 2382253 h 15135727"/>
              <a:gd name="connsiteX74" fmla="*/ 6665495 w 8085221"/>
              <a:gd name="connsiteY74" fmla="*/ 2430379 h 15135727"/>
              <a:gd name="connsiteX75" fmla="*/ 6906127 w 8085221"/>
              <a:gd name="connsiteY75" fmla="*/ 2646948 h 15135727"/>
              <a:gd name="connsiteX76" fmla="*/ 6906127 w 8085221"/>
              <a:gd name="connsiteY76" fmla="*/ 2983832 h 15135727"/>
              <a:gd name="connsiteX77" fmla="*/ 6906127 w 8085221"/>
              <a:gd name="connsiteY77" fmla="*/ 3104148 h 15135727"/>
              <a:gd name="connsiteX78" fmla="*/ 6833937 w 8085221"/>
              <a:gd name="connsiteY78" fmla="*/ 3368842 h 15135727"/>
              <a:gd name="connsiteX79" fmla="*/ 6906127 w 8085221"/>
              <a:gd name="connsiteY79" fmla="*/ 3489158 h 15135727"/>
              <a:gd name="connsiteX80" fmla="*/ 6641432 w 8085221"/>
              <a:gd name="connsiteY80" fmla="*/ 3705727 h 15135727"/>
              <a:gd name="connsiteX81" fmla="*/ 6737685 w 8085221"/>
              <a:gd name="connsiteY81" fmla="*/ 3729790 h 15135727"/>
              <a:gd name="connsiteX82" fmla="*/ 6545179 w 8085221"/>
              <a:gd name="connsiteY82" fmla="*/ 3826042 h 15135727"/>
              <a:gd name="connsiteX83" fmla="*/ 6328611 w 8085221"/>
              <a:gd name="connsiteY83" fmla="*/ 3753853 h 15135727"/>
              <a:gd name="connsiteX84" fmla="*/ 6184232 w 8085221"/>
              <a:gd name="connsiteY84" fmla="*/ 3850106 h 15135727"/>
              <a:gd name="connsiteX85" fmla="*/ 6184232 w 8085221"/>
              <a:gd name="connsiteY85" fmla="*/ 3946358 h 15135727"/>
              <a:gd name="connsiteX86" fmla="*/ 6136106 w 8085221"/>
              <a:gd name="connsiteY86" fmla="*/ 4235116 h 15135727"/>
              <a:gd name="connsiteX87" fmla="*/ 5919537 w 8085221"/>
              <a:gd name="connsiteY87" fmla="*/ 4403558 h 15135727"/>
              <a:gd name="connsiteX88" fmla="*/ 5775158 w 8085221"/>
              <a:gd name="connsiteY88" fmla="*/ 4451685 h 15135727"/>
              <a:gd name="connsiteX89" fmla="*/ 5630779 w 8085221"/>
              <a:gd name="connsiteY89" fmla="*/ 4547937 h 15135727"/>
              <a:gd name="connsiteX90" fmla="*/ 5510464 w 8085221"/>
              <a:gd name="connsiteY90" fmla="*/ 4620127 h 15135727"/>
              <a:gd name="connsiteX91" fmla="*/ 5510464 w 8085221"/>
              <a:gd name="connsiteY91" fmla="*/ 4812632 h 15135727"/>
              <a:gd name="connsiteX92" fmla="*/ 5317958 w 8085221"/>
              <a:gd name="connsiteY92" fmla="*/ 4981074 h 15135727"/>
              <a:gd name="connsiteX93" fmla="*/ 5005137 w 8085221"/>
              <a:gd name="connsiteY93" fmla="*/ 5149516 h 15135727"/>
              <a:gd name="connsiteX94" fmla="*/ 4692316 w 8085221"/>
              <a:gd name="connsiteY94" fmla="*/ 5149516 h 15135727"/>
              <a:gd name="connsiteX95" fmla="*/ 4523874 w 8085221"/>
              <a:gd name="connsiteY95" fmla="*/ 5366085 h 15135727"/>
              <a:gd name="connsiteX96" fmla="*/ 4211053 w 8085221"/>
              <a:gd name="connsiteY96" fmla="*/ 5414211 h 15135727"/>
              <a:gd name="connsiteX97" fmla="*/ 4114800 w 8085221"/>
              <a:gd name="connsiteY97" fmla="*/ 5390148 h 15135727"/>
              <a:gd name="connsiteX98" fmla="*/ 4018548 w 8085221"/>
              <a:gd name="connsiteY98" fmla="*/ 5630779 h 15135727"/>
              <a:gd name="connsiteX99" fmla="*/ 4090737 w 8085221"/>
              <a:gd name="connsiteY99" fmla="*/ 5871411 h 15135727"/>
              <a:gd name="connsiteX100" fmla="*/ 4090737 w 8085221"/>
              <a:gd name="connsiteY100" fmla="*/ 6184232 h 15135727"/>
              <a:gd name="connsiteX101" fmla="*/ 4186990 w 8085221"/>
              <a:gd name="connsiteY101" fmla="*/ 6472990 h 15135727"/>
              <a:gd name="connsiteX102" fmla="*/ 4042611 w 8085221"/>
              <a:gd name="connsiteY102" fmla="*/ 6352674 h 15135727"/>
              <a:gd name="connsiteX103" fmla="*/ 3946358 w 8085221"/>
              <a:gd name="connsiteY103" fmla="*/ 6376737 h 15135727"/>
              <a:gd name="connsiteX104" fmla="*/ 4114800 w 8085221"/>
              <a:gd name="connsiteY104" fmla="*/ 6641432 h 15135727"/>
              <a:gd name="connsiteX105" fmla="*/ 4451685 w 8085221"/>
              <a:gd name="connsiteY105" fmla="*/ 6737685 h 15135727"/>
              <a:gd name="connsiteX106" fmla="*/ 4620127 w 8085221"/>
              <a:gd name="connsiteY106" fmla="*/ 6978316 h 15135727"/>
              <a:gd name="connsiteX107" fmla="*/ 4740442 w 8085221"/>
              <a:gd name="connsiteY107" fmla="*/ 7170821 h 15135727"/>
              <a:gd name="connsiteX108" fmla="*/ 5077327 w 8085221"/>
              <a:gd name="connsiteY108" fmla="*/ 7387390 h 15135727"/>
              <a:gd name="connsiteX109" fmla="*/ 5125453 w 8085221"/>
              <a:gd name="connsiteY109" fmla="*/ 7603958 h 15135727"/>
              <a:gd name="connsiteX110" fmla="*/ 5197642 w 8085221"/>
              <a:gd name="connsiteY110" fmla="*/ 7796464 h 15135727"/>
              <a:gd name="connsiteX111" fmla="*/ 5486400 w 8085221"/>
              <a:gd name="connsiteY111" fmla="*/ 7964906 h 15135727"/>
              <a:gd name="connsiteX112" fmla="*/ 5486400 w 8085221"/>
              <a:gd name="connsiteY112" fmla="*/ 8349916 h 15135727"/>
              <a:gd name="connsiteX113" fmla="*/ 5678906 w 8085221"/>
              <a:gd name="connsiteY113" fmla="*/ 8614611 h 15135727"/>
              <a:gd name="connsiteX114" fmla="*/ 5919537 w 8085221"/>
              <a:gd name="connsiteY114" fmla="*/ 9071811 h 15135727"/>
              <a:gd name="connsiteX115" fmla="*/ 6160169 w 8085221"/>
              <a:gd name="connsiteY115" fmla="*/ 9336506 h 15135727"/>
              <a:gd name="connsiteX116" fmla="*/ 6280485 w 8085221"/>
              <a:gd name="connsiteY116" fmla="*/ 9601200 h 15135727"/>
              <a:gd name="connsiteX117" fmla="*/ 6400800 w 8085221"/>
              <a:gd name="connsiteY117" fmla="*/ 9793706 h 15135727"/>
              <a:gd name="connsiteX118" fmla="*/ 6569242 w 8085221"/>
              <a:gd name="connsiteY118" fmla="*/ 10058400 h 15135727"/>
              <a:gd name="connsiteX119" fmla="*/ 6713621 w 8085221"/>
              <a:gd name="connsiteY119" fmla="*/ 10106527 h 15135727"/>
              <a:gd name="connsiteX120" fmla="*/ 6545179 w 8085221"/>
              <a:gd name="connsiteY120" fmla="*/ 10202779 h 15135727"/>
              <a:gd name="connsiteX121" fmla="*/ 6569242 w 8085221"/>
              <a:gd name="connsiteY121" fmla="*/ 10443411 h 15135727"/>
              <a:gd name="connsiteX122" fmla="*/ 6593306 w 8085221"/>
              <a:gd name="connsiteY122" fmla="*/ 10708106 h 15135727"/>
              <a:gd name="connsiteX123" fmla="*/ 6761748 w 8085221"/>
              <a:gd name="connsiteY123" fmla="*/ 10924674 h 15135727"/>
              <a:gd name="connsiteX124" fmla="*/ 6641432 w 8085221"/>
              <a:gd name="connsiteY124" fmla="*/ 11093116 h 15135727"/>
              <a:gd name="connsiteX125" fmla="*/ 6713621 w 8085221"/>
              <a:gd name="connsiteY125" fmla="*/ 11261558 h 15135727"/>
              <a:gd name="connsiteX126" fmla="*/ 6737685 w 8085221"/>
              <a:gd name="connsiteY126" fmla="*/ 11526253 h 15135727"/>
              <a:gd name="connsiteX127" fmla="*/ 6617369 w 8085221"/>
              <a:gd name="connsiteY127" fmla="*/ 11839074 h 15135727"/>
              <a:gd name="connsiteX128" fmla="*/ 6617369 w 8085221"/>
              <a:gd name="connsiteY128" fmla="*/ 12031579 h 15135727"/>
              <a:gd name="connsiteX129" fmla="*/ 6641432 w 8085221"/>
              <a:gd name="connsiteY129" fmla="*/ 12127832 h 15135727"/>
              <a:gd name="connsiteX130" fmla="*/ 6761748 w 8085221"/>
              <a:gd name="connsiteY130" fmla="*/ 12031579 h 15135727"/>
              <a:gd name="connsiteX131" fmla="*/ 6761748 w 8085221"/>
              <a:gd name="connsiteY131" fmla="*/ 12296274 h 15135727"/>
              <a:gd name="connsiteX132" fmla="*/ 6689558 w 8085221"/>
              <a:gd name="connsiteY132" fmla="*/ 12512842 h 15135727"/>
              <a:gd name="connsiteX133" fmla="*/ 6785811 w 8085221"/>
              <a:gd name="connsiteY133" fmla="*/ 12777537 h 15135727"/>
              <a:gd name="connsiteX134" fmla="*/ 6569242 w 8085221"/>
              <a:gd name="connsiteY134" fmla="*/ 12873790 h 15135727"/>
              <a:gd name="connsiteX135" fmla="*/ 6545179 w 8085221"/>
              <a:gd name="connsiteY135" fmla="*/ 13090358 h 15135727"/>
              <a:gd name="connsiteX136" fmla="*/ 6448927 w 8085221"/>
              <a:gd name="connsiteY136" fmla="*/ 13355053 h 15135727"/>
              <a:gd name="connsiteX137" fmla="*/ 6256421 w 8085221"/>
              <a:gd name="connsiteY137" fmla="*/ 13571621 h 15135727"/>
              <a:gd name="connsiteX138" fmla="*/ 6087979 w 8085221"/>
              <a:gd name="connsiteY138" fmla="*/ 13667874 h 15135727"/>
              <a:gd name="connsiteX139" fmla="*/ 5943600 w 8085221"/>
              <a:gd name="connsiteY139" fmla="*/ 13716000 h 15135727"/>
              <a:gd name="connsiteX140" fmla="*/ 5702969 w 8085221"/>
              <a:gd name="connsiteY140" fmla="*/ 13667874 h 15135727"/>
              <a:gd name="connsiteX141" fmla="*/ 5582653 w 8085221"/>
              <a:gd name="connsiteY141" fmla="*/ 13691937 h 15135727"/>
              <a:gd name="connsiteX142" fmla="*/ 5727032 w 8085221"/>
              <a:gd name="connsiteY142" fmla="*/ 13836316 h 15135727"/>
              <a:gd name="connsiteX143" fmla="*/ 5582653 w 8085221"/>
              <a:gd name="connsiteY143" fmla="*/ 14052885 h 15135727"/>
              <a:gd name="connsiteX144" fmla="*/ 5462337 w 8085221"/>
              <a:gd name="connsiteY144" fmla="*/ 14149137 h 15135727"/>
              <a:gd name="connsiteX145" fmla="*/ 5342021 w 8085221"/>
              <a:gd name="connsiteY145" fmla="*/ 14004758 h 15135727"/>
              <a:gd name="connsiteX146" fmla="*/ 5245769 w 8085221"/>
              <a:gd name="connsiteY146" fmla="*/ 14004758 h 15135727"/>
              <a:gd name="connsiteX147" fmla="*/ 5245769 w 8085221"/>
              <a:gd name="connsiteY147" fmla="*/ 13956632 h 15135727"/>
              <a:gd name="connsiteX148" fmla="*/ 5101390 w 8085221"/>
              <a:gd name="connsiteY148" fmla="*/ 13956632 h 15135727"/>
              <a:gd name="connsiteX149" fmla="*/ 4981074 w 8085221"/>
              <a:gd name="connsiteY149" fmla="*/ 13860379 h 15135727"/>
              <a:gd name="connsiteX150" fmla="*/ 4740442 w 8085221"/>
              <a:gd name="connsiteY150" fmla="*/ 13908506 h 15135727"/>
              <a:gd name="connsiteX151" fmla="*/ 4475748 w 8085221"/>
              <a:gd name="connsiteY151" fmla="*/ 13956632 h 15135727"/>
              <a:gd name="connsiteX152" fmla="*/ 4379495 w 8085221"/>
              <a:gd name="connsiteY152" fmla="*/ 14028821 h 15135727"/>
              <a:gd name="connsiteX153" fmla="*/ 4403558 w 8085221"/>
              <a:gd name="connsiteY153" fmla="*/ 14197264 h 15135727"/>
              <a:gd name="connsiteX154" fmla="*/ 4572000 w 8085221"/>
              <a:gd name="connsiteY154" fmla="*/ 14149137 h 15135727"/>
              <a:gd name="connsiteX155" fmla="*/ 4523874 w 8085221"/>
              <a:gd name="connsiteY155" fmla="*/ 14558211 h 15135727"/>
              <a:gd name="connsiteX156" fmla="*/ 4403558 w 8085221"/>
              <a:gd name="connsiteY156" fmla="*/ 14437895 h 15135727"/>
              <a:gd name="connsiteX157" fmla="*/ 4403558 w 8085221"/>
              <a:gd name="connsiteY157" fmla="*/ 14437895 h 15135727"/>
              <a:gd name="connsiteX158" fmla="*/ 4283242 w 8085221"/>
              <a:gd name="connsiteY158" fmla="*/ 14245390 h 15135727"/>
              <a:gd name="connsiteX159" fmla="*/ 4235116 w 8085221"/>
              <a:gd name="connsiteY159" fmla="*/ 14341642 h 15135727"/>
              <a:gd name="connsiteX160" fmla="*/ 4162927 w 8085221"/>
              <a:gd name="connsiteY160" fmla="*/ 14389769 h 15135727"/>
              <a:gd name="connsiteX161" fmla="*/ 4162927 w 8085221"/>
              <a:gd name="connsiteY161" fmla="*/ 14389769 h 15135727"/>
              <a:gd name="connsiteX162" fmla="*/ 3922295 w 8085221"/>
              <a:gd name="connsiteY162" fmla="*/ 14245390 h 15135727"/>
              <a:gd name="connsiteX163" fmla="*/ 3801979 w 8085221"/>
              <a:gd name="connsiteY163" fmla="*/ 14293516 h 15135727"/>
              <a:gd name="connsiteX164" fmla="*/ 3681664 w 8085221"/>
              <a:gd name="connsiteY164" fmla="*/ 14389769 h 15135727"/>
              <a:gd name="connsiteX165" fmla="*/ 3657600 w 8085221"/>
              <a:gd name="connsiteY165" fmla="*/ 14654464 h 15135727"/>
              <a:gd name="connsiteX166" fmla="*/ 3513221 w 8085221"/>
              <a:gd name="connsiteY166" fmla="*/ 14726653 h 15135727"/>
              <a:gd name="connsiteX167" fmla="*/ 3513221 w 8085221"/>
              <a:gd name="connsiteY167" fmla="*/ 14871032 h 15135727"/>
              <a:gd name="connsiteX168" fmla="*/ 3633537 w 8085221"/>
              <a:gd name="connsiteY168" fmla="*/ 14967285 h 15135727"/>
              <a:gd name="connsiteX169" fmla="*/ 3609474 w 8085221"/>
              <a:gd name="connsiteY169" fmla="*/ 15087600 h 15135727"/>
              <a:gd name="connsiteX170" fmla="*/ 3441032 w 8085221"/>
              <a:gd name="connsiteY170" fmla="*/ 15039474 h 15135727"/>
              <a:gd name="connsiteX171" fmla="*/ 3272590 w 8085221"/>
              <a:gd name="connsiteY171" fmla="*/ 15063537 h 15135727"/>
              <a:gd name="connsiteX172" fmla="*/ 3248527 w 8085221"/>
              <a:gd name="connsiteY172" fmla="*/ 14895095 h 15135727"/>
              <a:gd name="connsiteX173" fmla="*/ 3128211 w 8085221"/>
              <a:gd name="connsiteY173" fmla="*/ 14919158 h 15135727"/>
              <a:gd name="connsiteX174" fmla="*/ 2959769 w 8085221"/>
              <a:gd name="connsiteY174" fmla="*/ 15135727 h 15135727"/>
              <a:gd name="connsiteX175" fmla="*/ 2935706 w 8085221"/>
              <a:gd name="connsiteY175" fmla="*/ 14895095 h 15135727"/>
              <a:gd name="connsiteX176" fmla="*/ 2791327 w 8085221"/>
              <a:gd name="connsiteY176" fmla="*/ 14943221 h 15135727"/>
              <a:gd name="connsiteX177" fmla="*/ 2671011 w 8085221"/>
              <a:gd name="connsiteY177" fmla="*/ 15039474 h 15135727"/>
              <a:gd name="connsiteX178" fmla="*/ 2430379 w 8085221"/>
              <a:gd name="connsiteY178" fmla="*/ 15087600 h 15135727"/>
              <a:gd name="connsiteX179" fmla="*/ 2237874 w 8085221"/>
              <a:gd name="connsiteY179" fmla="*/ 15039474 h 15135727"/>
              <a:gd name="connsiteX180" fmla="*/ 2622885 w 8085221"/>
              <a:gd name="connsiteY180" fmla="*/ 14846969 h 15135727"/>
              <a:gd name="connsiteX181" fmla="*/ 2887579 w 8085221"/>
              <a:gd name="connsiteY181" fmla="*/ 14774779 h 15135727"/>
              <a:gd name="connsiteX182" fmla="*/ 2839453 w 8085221"/>
              <a:gd name="connsiteY182" fmla="*/ 14582274 h 15135727"/>
              <a:gd name="connsiteX183" fmla="*/ 2935706 w 8085221"/>
              <a:gd name="connsiteY183" fmla="*/ 14510085 h 15135727"/>
              <a:gd name="connsiteX184" fmla="*/ 2935706 w 8085221"/>
              <a:gd name="connsiteY184" fmla="*/ 14510085 h 15135727"/>
              <a:gd name="connsiteX185" fmla="*/ 3080085 w 8085221"/>
              <a:gd name="connsiteY185" fmla="*/ 14413832 h 15135727"/>
              <a:gd name="connsiteX186" fmla="*/ 3152274 w 8085221"/>
              <a:gd name="connsiteY186" fmla="*/ 14341642 h 15135727"/>
              <a:gd name="connsiteX187" fmla="*/ 3080085 w 8085221"/>
              <a:gd name="connsiteY187" fmla="*/ 14269453 h 15135727"/>
              <a:gd name="connsiteX188" fmla="*/ 3152274 w 8085221"/>
              <a:gd name="connsiteY188" fmla="*/ 14197264 h 15135727"/>
              <a:gd name="connsiteX189" fmla="*/ 3152274 w 8085221"/>
              <a:gd name="connsiteY189" fmla="*/ 14052885 h 15135727"/>
              <a:gd name="connsiteX190" fmla="*/ 3080085 w 8085221"/>
              <a:gd name="connsiteY190" fmla="*/ 13980695 h 15135727"/>
              <a:gd name="connsiteX191" fmla="*/ 3056021 w 8085221"/>
              <a:gd name="connsiteY191" fmla="*/ 14076948 h 15135727"/>
              <a:gd name="connsiteX192" fmla="*/ 2935706 w 8085221"/>
              <a:gd name="connsiteY192" fmla="*/ 14076948 h 15135727"/>
              <a:gd name="connsiteX193" fmla="*/ 2863516 w 8085221"/>
              <a:gd name="connsiteY193" fmla="*/ 14125074 h 15135727"/>
              <a:gd name="connsiteX194" fmla="*/ 2719137 w 8085221"/>
              <a:gd name="connsiteY194" fmla="*/ 14197264 h 15135727"/>
              <a:gd name="connsiteX195" fmla="*/ 2646948 w 8085221"/>
              <a:gd name="connsiteY195" fmla="*/ 14197264 h 15135727"/>
              <a:gd name="connsiteX196" fmla="*/ 2598821 w 8085221"/>
              <a:gd name="connsiteY196" fmla="*/ 14125074 h 15135727"/>
              <a:gd name="connsiteX197" fmla="*/ 2430379 w 8085221"/>
              <a:gd name="connsiteY197" fmla="*/ 13836316 h 15135727"/>
              <a:gd name="connsiteX198" fmla="*/ 2646948 w 8085221"/>
              <a:gd name="connsiteY198" fmla="*/ 13812253 h 15135727"/>
              <a:gd name="connsiteX199" fmla="*/ 2502569 w 8085221"/>
              <a:gd name="connsiteY199" fmla="*/ 13475369 h 15135727"/>
              <a:gd name="connsiteX200" fmla="*/ 2550695 w 8085221"/>
              <a:gd name="connsiteY200" fmla="*/ 13186611 h 15135727"/>
              <a:gd name="connsiteX201" fmla="*/ 2719137 w 8085221"/>
              <a:gd name="connsiteY201" fmla="*/ 13042232 h 15135727"/>
              <a:gd name="connsiteX202" fmla="*/ 2791327 w 8085221"/>
              <a:gd name="connsiteY202" fmla="*/ 12945979 h 15135727"/>
              <a:gd name="connsiteX203" fmla="*/ 3031958 w 8085221"/>
              <a:gd name="connsiteY203" fmla="*/ 13090358 h 15135727"/>
              <a:gd name="connsiteX204" fmla="*/ 3056021 w 8085221"/>
              <a:gd name="connsiteY204" fmla="*/ 12753474 h 15135727"/>
              <a:gd name="connsiteX205" fmla="*/ 2887579 w 8085221"/>
              <a:gd name="connsiteY205" fmla="*/ 12777537 h 15135727"/>
              <a:gd name="connsiteX206" fmla="*/ 2815390 w 8085221"/>
              <a:gd name="connsiteY206" fmla="*/ 12777537 h 15135727"/>
              <a:gd name="connsiteX207" fmla="*/ 3176337 w 8085221"/>
              <a:gd name="connsiteY207" fmla="*/ 12368464 h 15135727"/>
              <a:gd name="connsiteX208" fmla="*/ 3104148 w 8085221"/>
              <a:gd name="connsiteY208" fmla="*/ 12320337 h 15135727"/>
              <a:gd name="connsiteX209" fmla="*/ 3104148 w 8085221"/>
              <a:gd name="connsiteY209" fmla="*/ 12320337 h 15135727"/>
              <a:gd name="connsiteX210" fmla="*/ 3007895 w 8085221"/>
              <a:gd name="connsiteY210" fmla="*/ 12079706 h 15135727"/>
              <a:gd name="connsiteX211" fmla="*/ 2911642 w 8085221"/>
              <a:gd name="connsiteY211" fmla="*/ 11935327 h 15135727"/>
              <a:gd name="connsiteX212" fmla="*/ 2863516 w 8085221"/>
              <a:gd name="connsiteY212" fmla="*/ 11694695 h 15135727"/>
              <a:gd name="connsiteX213" fmla="*/ 2911642 w 8085221"/>
              <a:gd name="connsiteY213" fmla="*/ 11454064 h 15135727"/>
              <a:gd name="connsiteX214" fmla="*/ 3056021 w 8085221"/>
              <a:gd name="connsiteY214" fmla="*/ 11454064 h 15135727"/>
              <a:gd name="connsiteX215" fmla="*/ 2983832 w 8085221"/>
              <a:gd name="connsiteY215" fmla="*/ 11381874 h 15135727"/>
              <a:gd name="connsiteX216" fmla="*/ 3031958 w 8085221"/>
              <a:gd name="connsiteY216" fmla="*/ 11285621 h 15135727"/>
              <a:gd name="connsiteX217" fmla="*/ 3007895 w 8085221"/>
              <a:gd name="connsiteY217" fmla="*/ 11189369 h 15135727"/>
              <a:gd name="connsiteX218" fmla="*/ 2887579 w 8085221"/>
              <a:gd name="connsiteY218" fmla="*/ 11141242 h 15135727"/>
              <a:gd name="connsiteX219" fmla="*/ 2887579 w 8085221"/>
              <a:gd name="connsiteY219" fmla="*/ 10972800 h 15135727"/>
              <a:gd name="connsiteX220" fmla="*/ 2887579 w 8085221"/>
              <a:gd name="connsiteY220" fmla="*/ 10924674 h 15135727"/>
              <a:gd name="connsiteX221" fmla="*/ 2767264 w 8085221"/>
              <a:gd name="connsiteY221" fmla="*/ 11020927 h 15135727"/>
              <a:gd name="connsiteX222" fmla="*/ 2743200 w 8085221"/>
              <a:gd name="connsiteY222" fmla="*/ 10924674 h 15135727"/>
              <a:gd name="connsiteX223" fmla="*/ 2550695 w 8085221"/>
              <a:gd name="connsiteY223" fmla="*/ 11020927 h 15135727"/>
              <a:gd name="connsiteX224" fmla="*/ 2526632 w 8085221"/>
              <a:gd name="connsiteY224" fmla="*/ 11117179 h 15135727"/>
              <a:gd name="connsiteX225" fmla="*/ 2334127 w 8085221"/>
              <a:gd name="connsiteY225" fmla="*/ 10996864 h 15135727"/>
              <a:gd name="connsiteX226" fmla="*/ 2358190 w 8085221"/>
              <a:gd name="connsiteY226" fmla="*/ 10732169 h 15135727"/>
              <a:gd name="connsiteX227" fmla="*/ 2334127 w 8085221"/>
              <a:gd name="connsiteY227" fmla="*/ 10587790 h 15135727"/>
              <a:gd name="connsiteX228" fmla="*/ 2406316 w 8085221"/>
              <a:gd name="connsiteY228" fmla="*/ 10491537 h 15135727"/>
              <a:gd name="connsiteX229" fmla="*/ 2598821 w 8085221"/>
              <a:gd name="connsiteY229" fmla="*/ 10684042 h 15135727"/>
              <a:gd name="connsiteX230" fmla="*/ 2767264 w 8085221"/>
              <a:gd name="connsiteY230" fmla="*/ 10684042 h 15135727"/>
              <a:gd name="connsiteX231" fmla="*/ 2646948 w 8085221"/>
              <a:gd name="connsiteY231" fmla="*/ 10515600 h 15135727"/>
              <a:gd name="connsiteX232" fmla="*/ 2815390 w 8085221"/>
              <a:gd name="connsiteY232" fmla="*/ 10395285 h 15135727"/>
              <a:gd name="connsiteX233" fmla="*/ 3080085 w 8085221"/>
              <a:gd name="connsiteY233" fmla="*/ 10419348 h 15135727"/>
              <a:gd name="connsiteX234" fmla="*/ 3248527 w 8085221"/>
              <a:gd name="connsiteY234" fmla="*/ 10539664 h 15135727"/>
              <a:gd name="connsiteX235" fmla="*/ 3320716 w 8085221"/>
              <a:gd name="connsiteY235" fmla="*/ 10659979 h 15135727"/>
              <a:gd name="connsiteX236" fmla="*/ 3465095 w 8085221"/>
              <a:gd name="connsiteY236" fmla="*/ 10659979 h 15135727"/>
              <a:gd name="connsiteX237" fmla="*/ 3441032 w 8085221"/>
              <a:gd name="connsiteY237" fmla="*/ 10491537 h 15135727"/>
              <a:gd name="connsiteX238" fmla="*/ 3392906 w 8085221"/>
              <a:gd name="connsiteY238" fmla="*/ 10250906 h 15135727"/>
              <a:gd name="connsiteX239" fmla="*/ 3152274 w 8085221"/>
              <a:gd name="connsiteY239" fmla="*/ 10250906 h 15135727"/>
              <a:gd name="connsiteX240" fmla="*/ 3176337 w 8085221"/>
              <a:gd name="connsiteY240" fmla="*/ 10178716 h 15135727"/>
              <a:gd name="connsiteX241" fmla="*/ 3104148 w 8085221"/>
              <a:gd name="connsiteY241" fmla="*/ 10154653 h 15135727"/>
              <a:gd name="connsiteX242" fmla="*/ 3007895 w 8085221"/>
              <a:gd name="connsiteY242" fmla="*/ 9962148 h 15135727"/>
              <a:gd name="connsiteX243" fmla="*/ 3176337 w 8085221"/>
              <a:gd name="connsiteY243" fmla="*/ 9889958 h 15135727"/>
              <a:gd name="connsiteX244" fmla="*/ 2959769 w 8085221"/>
              <a:gd name="connsiteY244" fmla="*/ 9504948 h 15135727"/>
              <a:gd name="connsiteX245" fmla="*/ 2791327 w 8085221"/>
              <a:gd name="connsiteY245" fmla="*/ 9456821 h 15135727"/>
              <a:gd name="connsiteX246" fmla="*/ 2574758 w 8085221"/>
              <a:gd name="connsiteY246" fmla="*/ 9336506 h 15135727"/>
              <a:gd name="connsiteX247" fmla="*/ 2550695 w 8085221"/>
              <a:gd name="connsiteY247" fmla="*/ 9071811 h 15135727"/>
              <a:gd name="connsiteX248" fmla="*/ 2695074 w 8085221"/>
              <a:gd name="connsiteY248" fmla="*/ 8999621 h 15135727"/>
              <a:gd name="connsiteX249" fmla="*/ 2622885 w 8085221"/>
              <a:gd name="connsiteY249" fmla="*/ 8975558 h 15135727"/>
              <a:gd name="connsiteX250" fmla="*/ 2430379 w 8085221"/>
              <a:gd name="connsiteY250" fmla="*/ 8999621 h 15135727"/>
              <a:gd name="connsiteX251" fmla="*/ 2261937 w 8085221"/>
              <a:gd name="connsiteY251" fmla="*/ 9168064 h 15135727"/>
              <a:gd name="connsiteX252" fmla="*/ 2237874 w 8085221"/>
              <a:gd name="connsiteY252" fmla="*/ 8999621 h 15135727"/>
              <a:gd name="connsiteX253" fmla="*/ 2117558 w 8085221"/>
              <a:gd name="connsiteY253" fmla="*/ 8975558 h 15135727"/>
              <a:gd name="connsiteX254" fmla="*/ 2045369 w 8085221"/>
              <a:gd name="connsiteY254" fmla="*/ 8783053 h 15135727"/>
              <a:gd name="connsiteX255" fmla="*/ 1852864 w 8085221"/>
              <a:gd name="connsiteY255" fmla="*/ 8758990 h 15135727"/>
              <a:gd name="connsiteX256" fmla="*/ 1636295 w 8085221"/>
              <a:gd name="connsiteY256" fmla="*/ 8927432 h 15135727"/>
              <a:gd name="connsiteX257" fmla="*/ 1588169 w 8085221"/>
              <a:gd name="connsiteY257" fmla="*/ 9023685 h 15135727"/>
              <a:gd name="connsiteX258" fmla="*/ 1515979 w 8085221"/>
              <a:gd name="connsiteY258" fmla="*/ 8879306 h 15135727"/>
              <a:gd name="connsiteX259" fmla="*/ 1347537 w 8085221"/>
              <a:gd name="connsiteY259" fmla="*/ 8879306 h 15135727"/>
              <a:gd name="connsiteX260" fmla="*/ 1347537 w 8085221"/>
              <a:gd name="connsiteY260" fmla="*/ 8710864 h 15135727"/>
              <a:gd name="connsiteX261" fmla="*/ 1106906 w 8085221"/>
              <a:gd name="connsiteY261" fmla="*/ 8783053 h 15135727"/>
              <a:gd name="connsiteX262" fmla="*/ 890337 w 8085221"/>
              <a:gd name="connsiteY262" fmla="*/ 8686800 h 15135727"/>
              <a:gd name="connsiteX263" fmla="*/ 649706 w 8085221"/>
              <a:gd name="connsiteY263" fmla="*/ 8662737 h 15135727"/>
              <a:gd name="connsiteX264" fmla="*/ 385011 w 8085221"/>
              <a:gd name="connsiteY264" fmla="*/ 8566485 h 15135727"/>
              <a:gd name="connsiteX265" fmla="*/ 577516 w 8085221"/>
              <a:gd name="connsiteY265" fmla="*/ 8373979 h 15135727"/>
              <a:gd name="connsiteX266" fmla="*/ 794085 w 8085221"/>
              <a:gd name="connsiteY266" fmla="*/ 8301790 h 15135727"/>
              <a:gd name="connsiteX267" fmla="*/ 745958 w 8085221"/>
              <a:gd name="connsiteY267" fmla="*/ 8133348 h 15135727"/>
              <a:gd name="connsiteX268" fmla="*/ 818148 w 8085221"/>
              <a:gd name="connsiteY268" fmla="*/ 7820527 h 15135727"/>
              <a:gd name="connsiteX269" fmla="*/ 697832 w 8085221"/>
              <a:gd name="connsiteY269" fmla="*/ 7820527 h 15135727"/>
              <a:gd name="connsiteX270" fmla="*/ 625642 w 8085221"/>
              <a:gd name="connsiteY270" fmla="*/ 7916779 h 15135727"/>
              <a:gd name="connsiteX271" fmla="*/ 457200 w 8085221"/>
              <a:gd name="connsiteY271" fmla="*/ 7820527 h 15135727"/>
              <a:gd name="connsiteX272" fmla="*/ 529390 w 8085221"/>
              <a:gd name="connsiteY272" fmla="*/ 7700211 h 15135727"/>
              <a:gd name="connsiteX273" fmla="*/ 938464 w 8085221"/>
              <a:gd name="connsiteY273" fmla="*/ 7676148 h 15135727"/>
              <a:gd name="connsiteX274" fmla="*/ 1058779 w 8085221"/>
              <a:gd name="connsiteY274" fmla="*/ 7459579 h 15135727"/>
              <a:gd name="connsiteX275" fmla="*/ 1203158 w 8085221"/>
              <a:gd name="connsiteY275" fmla="*/ 7603958 h 15135727"/>
              <a:gd name="connsiteX276" fmla="*/ 1299411 w 8085221"/>
              <a:gd name="connsiteY276" fmla="*/ 7555832 h 15135727"/>
              <a:gd name="connsiteX277" fmla="*/ 1443790 w 8085221"/>
              <a:gd name="connsiteY277" fmla="*/ 7507706 h 15135727"/>
              <a:gd name="connsiteX278" fmla="*/ 1684421 w 8085221"/>
              <a:gd name="connsiteY278" fmla="*/ 7603958 h 15135727"/>
              <a:gd name="connsiteX279" fmla="*/ 1684421 w 8085221"/>
              <a:gd name="connsiteY279" fmla="*/ 7603958 h 15135727"/>
              <a:gd name="connsiteX280" fmla="*/ 1540042 w 8085221"/>
              <a:gd name="connsiteY280" fmla="*/ 7363327 h 15135727"/>
              <a:gd name="connsiteX281" fmla="*/ 1299411 w 8085221"/>
              <a:gd name="connsiteY281" fmla="*/ 7315200 h 15135727"/>
              <a:gd name="connsiteX282" fmla="*/ 1130969 w 8085221"/>
              <a:gd name="connsiteY282" fmla="*/ 7339264 h 15135727"/>
              <a:gd name="connsiteX283" fmla="*/ 1034716 w 8085221"/>
              <a:gd name="connsiteY283" fmla="*/ 7315200 h 15135727"/>
              <a:gd name="connsiteX284" fmla="*/ 1155032 w 8085221"/>
              <a:gd name="connsiteY284" fmla="*/ 7050506 h 15135727"/>
              <a:gd name="connsiteX285" fmla="*/ 1155032 w 8085221"/>
              <a:gd name="connsiteY285" fmla="*/ 6930190 h 15135727"/>
              <a:gd name="connsiteX286" fmla="*/ 1155032 w 8085221"/>
              <a:gd name="connsiteY286" fmla="*/ 6761748 h 15135727"/>
              <a:gd name="connsiteX287" fmla="*/ 1203158 w 8085221"/>
              <a:gd name="connsiteY287" fmla="*/ 6617369 h 15135727"/>
              <a:gd name="connsiteX288" fmla="*/ 1371600 w 8085221"/>
              <a:gd name="connsiteY288" fmla="*/ 6472990 h 15135727"/>
              <a:gd name="connsiteX289" fmla="*/ 1443790 w 8085221"/>
              <a:gd name="connsiteY289" fmla="*/ 6328611 h 15135727"/>
              <a:gd name="connsiteX290" fmla="*/ 1419727 w 8085221"/>
              <a:gd name="connsiteY290" fmla="*/ 6208295 h 15135727"/>
              <a:gd name="connsiteX291" fmla="*/ 1275348 w 8085221"/>
              <a:gd name="connsiteY291" fmla="*/ 6304548 h 15135727"/>
              <a:gd name="connsiteX292" fmla="*/ 1323474 w 8085221"/>
              <a:gd name="connsiteY292" fmla="*/ 6015790 h 15135727"/>
              <a:gd name="connsiteX293" fmla="*/ 1540042 w 8085221"/>
              <a:gd name="connsiteY293" fmla="*/ 5871411 h 15135727"/>
              <a:gd name="connsiteX294" fmla="*/ 1540042 w 8085221"/>
              <a:gd name="connsiteY294" fmla="*/ 5751095 h 15135727"/>
              <a:gd name="connsiteX295" fmla="*/ 1395664 w 8085221"/>
              <a:gd name="connsiteY295" fmla="*/ 5799221 h 15135727"/>
              <a:gd name="connsiteX296" fmla="*/ 1179095 w 8085221"/>
              <a:gd name="connsiteY296" fmla="*/ 5799221 h 15135727"/>
              <a:gd name="connsiteX297" fmla="*/ 890337 w 8085221"/>
              <a:gd name="connsiteY297" fmla="*/ 5775158 h 15135727"/>
              <a:gd name="connsiteX298" fmla="*/ 697832 w 8085221"/>
              <a:gd name="connsiteY298" fmla="*/ 5606716 h 15135727"/>
              <a:gd name="connsiteX299" fmla="*/ 577516 w 8085221"/>
              <a:gd name="connsiteY299" fmla="*/ 5582653 h 15135727"/>
              <a:gd name="connsiteX300" fmla="*/ 697832 w 8085221"/>
              <a:gd name="connsiteY300" fmla="*/ 5775158 h 15135727"/>
              <a:gd name="connsiteX301" fmla="*/ 409074 w 8085221"/>
              <a:gd name="connsiteY301" fmla="*/ 5799221 h 15135727"/>
              <a:gd name="connsiteX302" fmla="*/ 168442 w 8085221"/>
              <a:gd name="connsiteY302" fmla="*/ 5702969 h 15135727"/>
              <a:gd name="connsiteX303" fmla="*/ 264695 w 8085221"/>
              <a:gd name="connsiteY303" fmla="*/ 5558590 h 15135727"/>
              <a:gd name="connsiteX304" fmla="*/ 144379 w 8085221"/>
              <a:gd name="connsiteY304" fmla="*/ 5510464 h 15135727"/>
              <a:gd name="connsiteX305" fmla="*/ 0 w 8085221"/>
              <a:gd name="connsiteY305" fmla="*/ 5462337 h 15135727"/>
              <a:gd name="connsiteX306" fmla="*/ 96253 w 8085221"/>
              <a:gd name="connsiteY306" fmla="*/ 5245769 h 15135727"/>
              <a:gd name="connsiteX0" fmla="*/ 96253 w 8085221"/>
              <a:gd name="connsiteY0" fmla="*/ 5245769 h 15135727"/>
              <a:gd name="connsiteX1" fmla="*/ 144379 w 8085221"/>
              <a:gd name="connsiteY1" fmla="*/ 4981074 h 15135727"/>
              <a:gd name="connsiteX2" fmla="*/ 178719 w 8085221"/>
              <a:gd name="connsiteY2" fmla="*/ 4834941 h 15135727"/>
              <a:gd name="connsiteX3" fmla="*/ 334378 w 8085221"/>
              <a:gd name="connsiteY3" fmla="*/ 4696828 h 15135727"/>
              <a:gd name="connsiteX4" fmla="*/ 553453 w 8085221"/>
              <a:gd name="connsiteY4" fmla="*/ 4692316 h 15135727"/>
              <a:gd name="connsiteX5" fmla="*/ 649706 w 8085221"/>
              <a:gd name="connsiteY5" fmla="*/ 4427621 h 15135727"/>
              <a:gd name="connsiteX6" fmla="*/ 805866 w 8085221"/>
              <a:gd name="connsiteY6" fmla="*/ 4425366 h 15135727"/>
              <a:gd name="connsiteX7" fmla="*/ 867026 w 8085221"/>
              <a:gd name="connsiteY7" fmla="*/ 4311817 h 15135727"/>
              <a:gd name="connsiteX8" fmla="*/ 1077328 w 8085221"/>
              <a:gd name="connsiteY8" fmla="*/ 4253916 h 15135727"/>
              <a:gd name="connsiteX9" fmla="*/ 1120191 w 8085221"/>
              <a:gd name="connsiteY9" fmla="*/ 4206291 h 15135727"/>
              <a:gd name="connsiteX10" fmla="*/ 1263066 w 8085221"/>
              <a:gd name="connsiteY10" fmla="*/ 4182478 h 15135727"/>
              <a:gd name="connsiteX11" fmla="*/ 1362326 w 8085221"/>
              <a:gd name="connsiteY11" fmla="*/ 4081965 h 15135727"/>
              <a:gd name="connsiteX12" fmla="*/ 1472616 w 8085221"/>
              <a:gd name="connsiteY12" fmla="*/ 4025316 h 15135727"/>
              <a:gd name="connsiteX13" fmla="*/ 1559344 w 8085221"/>
              <a:gd name="connsiteY13" fmla="*/ 4013535 h 15135727"/>
              <a:gd name="connsiteX14" fmla="*/ 1708485 w 8085221"/>
              <a:gd name="connsiteY14" fmla="*/ 3826042 h 15135727"/>
              <a:gd name="connsiteX15" fmla="*/ 1820278 w 8085221"/>
              <a:gd name="connsiteY15" fmla="*/ 3858628 h 15135727"/>
              <a:gd name="connsiteX16" fmla="*/ 1910766 w 8085221"/>
              <a:gd name="connsiteY16" fmla="*/ 3735053 h 15135727"/>
              <a:gd name="connsiteX17" fmla="*/ 2006016 w 8085221"/>
              <a:gd name="connsiteY17" fmla="*/ 3615741 h 15135727"/>
              <a:gd name="connsiteX18" fmla="*/ 2091741 w 8085221"/>
              <a:gd name="connsiteY18" fmla="*/ 3649078 h 15135727"/>
              <a:gd name="connsiteX19" fmla="*/ 2141621 w 8085221"/>
              <a:gd name="connsiteY19" fmla="*/ 3585411 h 15135727"/>
              <a:gd name="connsiteX20" fmla="*/ 2117808 w 8085221"/>
              <a:gd name="connsiteY20" fmla="*/ 3518736 h 15135727"/>
              <a:gd name="connsiteX21" fmla="*/ 2182228 w 8085221"/>
              <a:gd name="connsiteY21" fmla="*/ 3420478 h 15135727"/>
              <a:gd name="connsiteX22" fmla="*/ 2286000 w 8085221"/>
              <a:gd name="connsiteY22" fmla="*/ 3489158 h 15135727"/>
              <a:gd name="connsiteX23" fmla="*/ 2334628 w 8085221"/>
              <a:gd name="connsiteY23" fmla="*/ 3249028 h 15135727"/>
              <a:gd name="connsiteX24" fmla="*/ 2381502 w 8085221"/>
              <a:gd name="connsiteY24" fmla="*/ 3088858 h 15135727"/>
              <a:gd name="connsiteX25" fmla="*/ 2544178 w 8085221"/>
              <a:gd name="connsiteY25" fmla="*/ 3058528 h 15135727"/>
              <a:gd name="connsiteX26" fmla="*/ 2477503 w 8085221"/>
              <a:gd name="connsiteY26" fmla="*/ 2977566 h 15135727"/>
              <a:gd name="connsiteX27" fmla="*/ 2695074 w 8085221"/>
              <a:gd name="connsiteY27" fmla="*/ 2892592 h 15135727"/>
              <a:gd name="connsiteX28" fmla="*/ 2796591 w 8085221"/>
              <a:gd name="connsiteY28" fmla="*/ 2829928 h 15135727"/>
              <a:gd name="connsiteX29" fmla="*/ 2839453 w 8085221"/>
              <a:gd name="connsiteY29" fmla="*/ 2526632 h 15135727"/>
              <a:gd name="connsiteX30" fmla="*/ 3200400 w 8085221"/>
              <a:gd name="connsiteY30" fmla="*/ 2358190 h 15135727"/>
              <a:gd name="connsiteX31" fmla="*/ 3441032 w 8085221"/>
              <a:gd name="connsiteY31" fmla="*/ 2237874 h 15135727"/>
              <a:gd name="connsiteX32" fmla="*/ 3561348 w 8085221"/>
              <a:gd name="connsiteY32" fmla="*/ 2526632 h 15135727"/>
              <a:gd name="connsiteX33" fmla="*/ 3801979 w 8085221"/>
              <a:gd name="connsiteY33" fmla="*/ 2622885 h 15135727"/>
              <a:gd name="connsiteX34" fmla="*/ 3946358 w 8085221"/>
              <a:gd name="connsiteY34" fmla="*/ 2550695 h 15135727"/>
              <a:gd name="connsiteX35" fmla="*/ 4018548 w 8085221"/>
              <a:gd name="connsiteY35" fmla="*/ 2598821 h 15135727"/>
              <a:gd name="connsiteX36" fmla="*/ 4138864 w 8085221"/>
              <a:gd name="connsiteY36" fmla="*/ 2574758 h 15135727"/>
              <a:gd name="connsiteX37" fmla="*/ 4307306 w 8085221"/>
              <a:gd name="connsiteY37" fmla="*/ 2671011 h 15135727"/>
              <a:gd name="connsiteX38" fmla="*/ 4427621 w 8085221"/>
              <a:gd name="connsiteY38" fmla="*/ 2622885 h 15135727"/>
              <a:gd name="connsiteX39" fmla="*/ 4668253 w 8085221"/>
              <a:gd name="connsiteY39" fmla="*/ 2743200 h 15135727"/>
              <a:gd name="connsiteX40" fmla="*/ 4788569 w 8085221"/>
              <a:gd name="connsiteY40" fmla="*/ 2815390 h 15135727"/>
              <a:gd name="connsiteX41" fmla="*/ 4957011 w 8085221"/>
              <a:gd name="connsiteY41" fmla="*/ 2719137 h 15135727"/>
              <a:gd name="connsiteX42" fmla="*/ 4981074 w 8085221"/>
              <a:gd name="connsiteY42" fmla="*/ 2382253 h 15135727"/>
              <a:gd name="connsiteX43" fmla="*/ 4981074 w 8085221"/>
              <a:gd name="connsiteY43" fmla="*/ 2382253 h 15135727"/>
              <a:gd name="connsiteX44" fmla="*/ 4884821 w 8085221"/>
              <a:gd name="connsiteY44" fmla="*/ 2093495 h 15135727"/>
              <a:gd name="connsiteX45" fmla="*/ 4764506 w 8085221"/>
              <a:gd name="connsiteY45" fmla="*/ 1900990 h 15135727"/>
              <a:gd name="connsiteX46" fmla="*/ 4764506 w 8085221"/>
              <a:gd name="connsiteY46" fmla="*/ 1804737 h 15135727"/>
              <a:gd name="connsiteX47" fmla="*/ 4957011 w 8085221"/>
              <a:gd name="connsiteY47" fmla="*/ 1564106 h 15135727"/>
              <a:gd name="connsiteX48" fmla="*/ 5221706 w 8085221"/>
              <a:gd name="connsiteY48" fmla="*/ 1588169 h 15135727"/>
              <a:gd name="connsiteX49" fmla="*/ 5486400 w 8085221"/>
              <a:gd name="connsiteY49" fmla="*/ 1684421 h 15135727"/>
              <a:gd name="connsiteX50" fmla="*/ 5799221 w 8085221"/>
              <a:gd name="connsiteY50" fmla="*/ 1684421 h 15135727"/>
              <a:gd name="connsiteX51" fmla="*/ 5871411 w 8085221"/>
              <a:gd name="connsiteY51" fmla="*/ 1443790 h 15135727"/>
              <a:gd name="connsiteX52" fmla="*/ 6087979 w 8085221"/>
              <a:gd name="connsiteY52" fmla="*/ 1395664 h 15135727"/>
              <a:gd name="connsiteX53" fmla="*/ 6087979 w 8085221"/>
              <a:gd name="connsiteY53" fmla="*/ 1082842 h 15135727"/>
              <a:gd name="connsiteX54" fmla="*/ 6424864 w 8085221"/>
              <a:gd name="connsiteY54" fmla="*/ 1058779 h 15135727"/>
              <a:gd name="connsiteX55" fmla="*/ 6665495 w 8085221"/>
              <a:gd name="connsiteY55" fmla="*/ 721895 h 15135727"/>
              <a:gd name="connsiteX56" fmla="*/ 6761748 w 8085221"/>
              <a:gd name="connsiteY56" fmla="*/ 649706 h 15135727"/>
              <a:gd name="connsiteX57" fmla="*/ 6737685 w 8085221"/>
              <a:gd name="connsiteY57" fmla="*/ 505327 h 15135727"/>
              <a:gd name="connsiteX58" fmla="*/ 6858000 w 8085221"/>
              <a:gd name="connsiteY58" fmla="*/ 360948 h 15135727"/>
              <a:gd name="connsiteX59" fmla="*/ 6761748 w 8085221"/>
              <a:gd name="connsiteY59" fmla="*/ 120316 h 15135727"/>
              <a:gd name="connsiteX60" fmla="*/ 7194885 w 8085221"/>
              <a:gd name="connsiteY60" fmla="*/ 0 h 15135727"/>
              <a:gd name="connsiteX61" fmla="*/ 7267074 w 8085221"/>
              <a:gd name="connsiteY61" fmla="*/ 120316 h 15135727"/>
              <a:gd name="connsiteX62" fmla="*/ 7267074 w 8085221"/>
              <a:gd name="connsiteY62" fmla="*/ 120316 h 15135727"/>
              <a:gd name="connsiteX63" fmla="*/ 7339264 w 8085221"/>
              <a:gd name="connsiteY63" fmla="*/ 360948 h 15135727"/>
              <a:gd name="connsiteX64" fmla="*/ 7628021 w 8085221"/>
              <a:gd name="connsiteY64" fmla="*/ 433137 h 15135727"/>
              <a:gd name="connsiteX65" fmla="*/ 7796464 w 8085221"/>
              <a:gd name="connsiteY65" fmla="*/ 649706 h 15135727"/>
              <a:gd name="connsiteX66" fmla="*/ 8085221 w 8085221"/>
              <a:gd name="connsiteY66" fmla="*/ 914400 h 15135727"/>
              <a:gd name="connsiteX67" fmla="*/ 7988969 w 8085221"/>
              <a:gd name="connsiteY67" fmla="*/ 1203158 h 15135727"/>
              <a:gd name="connsiteX68" fmla="*/ 7844590 w 8085221"/>
              <a:gd name="connsiteY68" fmla="*/ 1058779 h 15135727"/>
              <a:gd name="connsiteX69" fmla="*/ 7483642 w 8085221"/>
              <a:gd name="connsiteY69" fmla="*/ 1371600 h 15135727"/>
              <a:gd name="connsiteX70" fmla="*/ 7267074 w 8085221"/>
              <a:gd name="connsiteY70" fmla="*/ 1395664 h 15135727"/>
              <a:gd name="connsiteX71" fmla="*/ 7243011 w 8085221"/>
              <a:gd name="connsiteY71" fmla="*/ 1588169 h 15135727"/>
              <a:gd name="connsiteX72" fmla="*/ 6978316 w 8085221"/>
              <a:gd name="connsiteY72" fmla="*/ 1732548 h 15135727"/>
              <a:gd name="connsiteX73" fmla="*/ 6737685 w 8085221"/>
              <a:gd name="connsiteY73" fmla="*/ 2093495 h 15135727"/>
              <a:gd name="connsiteX74" fmla="*/ 6737685 w 8085221"/>
              <a:gd name="connsiteY74" fmla="*/ 2382253 h 15135727"/>
              <a:gd name="connsiteX75" fmla="*/ 6665495 w 8085221"/>
              <a:gd name="connsiteY75" fmla="*/ 2430379 h 15135727"/>
              <a:gd name="connsiteX76" fmla="*/ 6906127 w 8085221"/>
              <a:gd name="connsiteY76" fmla="*/ 2646948 h 15135727"/>
              <a:gd name="connsiteX77" fmla="*/ 6906127 w 8085221"/>
              <a:gd name="connsiteY77" fmla="*/ 2983832 h 15135727"/>
              <a:gd name="connsiteX78" fmla="*/ 6906127 w 8085221"/>
              <a:gd name="connsiteY78" fmla="*/ 3104148 h 15135727"/>
              <a:gd name="connsiteX79" fmla="*/ 6833937 w 8085221"/>
              <a:gd name="connsiteY79" fmla="*/ 3368842 h 15135727"/>
              <a:gd name="connsiteX80" fmla="*/ 6906127 w 8085221"/>
              <a:gd name="connsiteY80" fmla="*/ 3489158 h 15135727"/>
              <a:gd name="connsiteX81" fmla="*/ 6641432 w 8085221"/>
              <a:gd name="connsiteY81" fmla="*/ 3705727 h 15135727"/>
              <a:gd name="connsiteX82" fmla="*/ 6737685 w 8085221"/>
              <a:gd name="connsiteY82" fmla="*/ 3729790 h 15135727"/>
              <a:gd name="connsiteX83" fmla="*/ 6545179 w 8085221"/>
              <a:gd name="connsiteY83" fmla="*/ 3826042 h 15135727"/>
              <a:gd name="connsiteX84" fmla="*/ 6328611 w 8085221"/>
              <a:gd name="connsiteY84" fmla="*/ 3753853 h 15135727"/>
              <a:gd name="connsiteX85" fmla="*/ 6184232 w 8085221"/>
              <a:gd name="connsiteY85" fmla="*/ 3850106 h 15135727"/>
              <a:gd name="connsiteX86" fmla="*/ 6184232 w 8085221"/>
              <a:gd name="connsiteY86" fmla="*/ 3946358 h 15135727"/>
              <a:gd name="connsiteX87" fmla="*/ 6136106 w 8085221"/>
              <a:gd name="connsiteY87" fmla="*/ 4235116 h 15135727"/>
              <a:gd name="connsiteX88" fmla="*/ 5919537 w 8085221"/>
              <a:gd name="connsiteY88" fmla="*/ 4403558 h 15135727"/>
              <a:gd name="connsiteX89" fmla="*/ 5775158 w 8085221"/>
              <a:gd name="connsiteY89" fmla="*/ 4451685 h 15135727"/>
              <a:gd name="connsiteX90" fmla="*/ 5630779 w 8085221"/>
              <a:gd name="connsiteY90" fmla="*/ 4547937 h 15135727"/>
              <a:gd name="connsiteX91" fmla="*/ 5510464 w 8085221"/>
              <a:gd name="connsiteY91" fmla="*/ 4620127 h 15135727"/>
              <a:gd name="connsiteX92" fmla="*/ 5510464 w 8085221"/>
              <a:gd name="connsiteY92" fmla="*/ 4812632 h 15135727"/>
              <a:gd name="connsiteX93" fmla="*/ 5317958 w 8085221"/>
              <a:gd name="connsiteY93" fmla="*/ 4981074 h 15135727"/>
              <a:gd name="connsiteX94" fmla="*/ 5005137 w 8085221"/>
              <a:gd name="connsiteY94" fmla="*/ 5149516 h 15135727"/>
              <a:gd name="connsiteX95" fmla="*/ 4692316 w 8085221"/>
              <a:gd name="connsiteY95" fmla="*/ 5149516 h 15135727"/>
              <a:gd name="connsiteX96" fmla="*/ 4523874 w 8085221"/>
              <a:gd name="connsiteY96" fmla="*/ 5366085 h 15135727"/>
              <a:gd name="connsiteX97" fmla="*/ 4211053 w 8085221"/>
              <a:gd name="connsiteY97" fmla="*/ 5414211 h 15135727"/>
              <a:gd name="connsiteX98" fmla="*/ 4114800 w 8085221"/>
              <a:gd name="connsiteY98" fmla="*/ 5390148 h 15135727"/>
              <a:gd name="connsiteX99" fmla="*/ 4018548 w 8085221"/>
              <a:gd name="connsiteY99" fmla="*/ 5630779 h 15135727"/>
              <a:gd name="connsiteX100" fmla="*/ 4090737 w 8085221"/>
              <a:gd name="connsiteY100" fmla="*/ 5871411 h 15135727"/>
              <a:gd name="connsiteX101" fmla="*/ 4090737 w 8085221"/>
              <a:gd name="connsiteY101" fmla="*/ 6184232 h 15135727"/>
              <a:gd name="connsiteX102" fmla="*/ 4186990 w 8085221"/>
              <a:gd name="connsiteY102" fmla="*/ 6472990 h 15135727"/>
              <a:gd name="connsiteX103" fmla="*/ 4042611 w 8085221"/>
              <a:gd name="connsiteY103" fmla="*/ 6352674 h 15135727"/>
              <a:gd name="connsiteX104" fmla="*/ 3946358 w 8085221"/>
              <a:gd name="connsiteY104" fmla="*/ 6376737 h 15135727"/>
              <a:gd name="connsiteX105" fmla="*/ 4114800 w 8085221"/>
              <a:gd name="connsiteY105" fmla="*/ 6641432 h 15135727"/>
              <a:gd name="connsiteX106" fmla="*/ 4451685 w 8085221"/>
              <a:gd name="connsiteY106" fmla="*/ 6737685 h 15135727"/>
              <a:gd name="connsiteX107" fmla="*/ 4620127 w 8085221"/>
              <a:gd name="connsiteY107" fmla="*/ 6978316 h 15135727"/>
              <a:gd name="connsiteX108" fmla="*/ 4740442 w 8085221"/>
              <a:gd name="connsiteY108" fmla="*/ 7170821 h 15135727"/>
              <a:gd name="connsiteX109" fmla="*/ 5077327 w 8085221"/>
              <a:gd name="connsiteY109" fmla="*/ 7387390 h 15135727"/>
              <a:gd name="connsiteX110" fmla="*/ 5125453 w 8085221"/>
              <a:gd name="connsiteY110" fmla="*/ 7603958 h 15135727"/>
              <a:gd name="connsiteX111" fmla="*/ 5197642 w 8085221"/>
              <a:gd name="connsiteY111" fmla="*/ 7796464 h 15135727"/>
              <a:gd name="connsiteX112" fmla="*/ 5486400 w 8085221"/>
              <a:gd name="connsiteY112" fmla="*/ 7964906 h 15135727"/>
              <a:gd name="connsiteX113" fmla="*/ 5486400 w 8085221"/>
              <a:gd name="connsiteY113" fmla="*/ 8349916 h 15135727"/>
              <a:gd name="connsiteX114" fmla="*/ 5678906 w 8085221"/>
              <a:gd name="connsiteY114" fmla="*/ 8614611 h 15135727"/>
              <a:gd name="connsiteX115" fmla="*/ 5919537 w 8085221"/>
              <a:gd name="connsiteY115" fmla="*/ 9071811 h 15135727"/>
              <a:gd name="connsiteX116" fmla="*/ 6160169 w 8085221"/>
              <a:gd name="connsiteY116" fmla="*/ 9336506 h 15135727"/>
              <a:gd name="connsiteX117" fmla="*/ 6280485 w 8085221"/>
              <a:gd name="connsiteY117" fmla="*/ 9601200 h 15135727"/>
              <a:gd name="connsiteX118" fmla="*/ 6400800 w 8085221"/>
              <a:gd name="connsiteY118" fmla="*/ 9793706 h 15135727"/>
              <a:gd name="connsiteX119" fmla="*/ 6569242 w 8085221"/>
              <a:gd name="connsiteY119" fmla="*/ 10058400 h 15135727"/>
              <a:gd name="connsiteX120" fmla="*/ 6713621 w 8085221"/>
              <a:gd name="connsiteY120" fmla="*/ 10106527 h 15135727"/>
              <a:gd name="connsiteX121" fmla="*/ 6545179 w 8085221"/>
              <a:gd name="connsiteY121" fmla="*/ 10202779 h 15135727"/>
              <a:gd name="connsiteX122" fmla="*/ 6569242 w 8085221"/>
              <a:gd name="connsiteY122" fmla="*/ 10443411 h 15135727"/>
              <a:gd name="connsiteX123" fmla="*/ 6593306 w 8085221"/>
              <a:gd name="connsiteY123" fmla="*/ 10708106 h 15135727"/>
              <a:gd name="connsiteX124" fmla="*/ 6761748 w 8085221"/>
              <a:gd name="connsiteY124" fmla="*/ 10924674 h 15135727"/>
              <a:gd name="connsiteX125" fmla="*/ 6641432 w 8085221"/>
              <a:gd name="connsiteY125" fmla="*/ 11093116 h 15135727"/>
              <a:gd name="connsiteX126" fmla="*/ 6713621 w 8085221"/>
              <a:gd name="connsiteY126" fmla="*/ 11261558 h 15135727"/>
              <a:gd name="connsiteX127" fmla="*/ 6737685 w 8085221"/>
              <a:gd name="connsiteY127" fmla="*/ 11526253 h 15135727"/>
              <a:gd name="connsiteX128" fmla="*/ 6617369 w 8085221"/>
              <a:gd name="connsiteY128" fmla="*/ 11839074 h 15135727"/>
              <a:gd name="connsiteX129" fmla="*/ 6617369 w 8085221"/>
              <a:gd name="connsiteY129" fmla="*/ 12031579 h 15135727"/>
              <a:gd name="connsiteX130" fmla="*/ 6641432 w 8085221"/>
              <a:gd name="connsiteY130" fmla="*/ 12127832 h 15135727"/>
              <a:gd name="connsiteX131" fmla="*/ 6761748 w 8085221"/>
              <a:gd name="connsiteY131" fmla="*/ 12031579 h 15135727"/>
              <a:gd name="connsiteX132" fmla="*/ 6761748 w 8085221"/>
              <a:gd name="connsiteY132" fmla="*/ 12296274 h 15135727"/>
              <a:gd name="connsiteX133" fmla="*/ 6689558 w 8085221"/>
              <a:gd name="connsiteY133" fmla="*/ 12512842 h 15135727"/>
              <a:gd name="connsiteX134" fmla="*/ 6785811 w 8085221"/>
              <a:gd name="connsiteY134" fmla="*/ 12777537 h 15135727"/>
              <a:gd name="connsiteX135" fmla="*/ 6569242 w 8085221"/>
              <a:gd name="connsiteY135" fmla="*/ 12873790 h 15135727"/>
              <a:gd name="connsiteX136" fmla="*/ 6545179 w 8085221"/>
              <a:gd name="connsiteY136" fmla="*/ 13090358 h 15135727"/>
              <a:gd name="connsiteX137" fmla="*/ 6448927 w 8085221"/>
              <a:gd name="connsiteY137" fmla="*/ 13355053 h 15135727"/>
              <a:gd name="connsiteX138" fmla="*/ 6256421 w 8085221"/>
              <a:gd name="connsiteY138" fmla="*/ 13571621 h 15135727"/>
              <a:gd name="connsiteX139" fmla="*/ 6087979 w 8085221"/>
              <a:gd name="connsiteY139" fmla="*/ 13667874 h 15135727"/>
              <a:gd name="connsiteX140" fmla="*/ 5943600 w 8085221"/>
              <a:gd name="connsiteY140" fmla="*/ 13716000 h 15135727"/>
              <a:gd name="connsiteX141" fmla="*/ 5702969 w 8085221"/>
              <a:gd name="connsiteY141" fmla="*/ 13667874 h 15135727"/>
              <a:gd name="connsiteX142" fmla="*/ 5582653 w 8085221"/>
              <a:gd name="connsiteY142" fmla="*/ 13691937 h 15135727"/>
              <a:gd name="connsiteX143" fmla="*/ 5727032 w 8085221"/>
              <a:gd name="connsiteY143" fmla="*/ 13836316 h 15135727"/>
              <a:gd name="connsiteX144" fmla="*/ 5582653 w 8085221"/>
              <a:gd name="connsiteY144" fmla="*/ 14052885 h 15135727"/>
              <a:gd name="connsiteX145" fmla="*/ 5462337 w 8085221"/>
              <a:gd name="connsiteY145" fmla="*/ 14149137 h 15135727"/>
              <a:gd name="connsiteX146" fmla="*/ 5342021 w 8085221"/>
              <a:gd name="connsiteY146" fmla="*/ 14004758 h 15135727"/>
              <a:gd name="connsiteX147" fmla="*/ 5245769 w 8085221"/>
              <a:gd name="connsiteY147" fmla="*/ 14004758 h 15135727"/>
              <a:gd name="connsiteX148" fmla="*/ 5245769 w 8085221"/>
              <a:gd name="connsiteY148" fmla="*/ 13956632 h 15135727"/>
              <a:gd name="connsiteX149" fmla="*/ 5101390 w 8085221"/>
              <a:gd name="connsiteY149" fmla="*/ 13956632 h 15135727"/>
              <a:gd name="connsiteX150" fmla="*/ 4981074 w 8085221"/>
              <a:gd name="connsiteY150" fmla="*/ 13860379 h 15135727"/>
              <a:gd name="connsiteX151" fmla="*/ 4740442 w 8085221"/>
              <a:gd name="connsiteY151" fmla="*/ 13908506 h 15135727"/>
              <a:gd name="connsiteX152" fmla="*/ 4475748 w 8085221"/>
              <a:gd name="connsiteY152" fmla="*/ 13956632 h 15135727"/>
              <a:gd name="connsiteX153" fmla="*/ 4379495 w 8085221"/>
              <a:gd name="connsiteY153" fmla="*/ 14028821 h 15135727"/>
              <a:gd name="connsiteX154" fmla="*/ 4403558 w 8085221"/>
              <a:gd name="connsiteY154" fmla="*/ 14197264 h 15135727"/>
              <a:gd name="connsiteX155" fmla="*/ 4572000 w 8085221"/>
              <a:gd name="connsiteY155" fmla="*/ 14149137 h 15135727"/>
              <a:gd name="connsiteX156" fmla="*/ 4523874 w 8085221"/>
              <a:gd name="connsiteY156" fmla="*/ 14558211 h 15135727"/>
              <a:gd name="connsiteX157" fmla="*/ 4403558 w 8085221"/>
              <a:gd name="connsiteY157" fmla="*/ 14437895 h 15135727"/>
              <a:gd name="connsiteX158" fmla="*/ 4403558 w 8085221"/>
              <a:gd name="connsiteY158" fmla="*/ 14437895 h 15135727"/>
              <a:gd name="connsiteX159" fmla="*/ 4283242 w 8085221"/>
              <a:gd name="connsiteY159" fmla="*/ 14245390 h 15135727"/>
              <a:gd name="connsiteX160" fmla="*/ 4235116 w 8085221"/>
              <a:gd name="connsiteY160" fmla="*/ 14341642 h 15135727"/>
              <a:gd name="connsiteX161" fmla="*/ 4162927 w 8085221"/>
              <a:gd name="connsiteY161" fmla="*/ 14389769 h 15135727"/>
              <a:gd name="connsiteX162" fmla="*/ 4162927 w 8085221"/>
              <a:gd name="connsiteY162" fmla="*/ 14389769 h 15135727"/>
              <a:gd name="connsiteX163" fmla="*/ 3922295 w 8085221"/>
              <a:gd name="connsiteY163" fmla="*/ 14245390 h 15135727"/>
              <a:gd name="connsiteX164" fmla="*/ 3801979 w 8085221"/>
              <a:gd name="connsiteY164" fmla="*/ 14293516 h 15135727"/>
              <a:gd name="connsiteX165" fmla="*/ 3681664 w 8085221"/>
              <a:gd name="connsiteY165" fmla="*/ 14389769 h 15135727"/>
              <a:gd name="connsiteX166" fmla="*/ 3657600 w 8085221"/>
              <a:gd name="connsiteY166" fmla="*/ 14654464 h 15135727"/>
              <a:gd name="connsiteX167" fmla="*/ 3513221 w 8085221"/>
              <a:gd name="connsiteY167" fmla="*/ 14726653 h 15135727"/>
              <a:gd name="connsiteX168" fmla="*/ 3513221 w 8085221"/>
              <a:gd name="connsiteY168" fmla="*/ 14871032 h 15135727"/>
              <a:gd name="connsiteX169" fmla="*/ 3633537 w 8085221"/>
              <a:gd name="connsiteY169" fmla="*/ 14967285 h 15135727"/>
              <a:gd name="connsiteX170" fmla="*/ 3609474 w 8085221"/>
              <a:gd name="connsiteY170" fmla="*/ 15087600 h 15135727"/>
              <a:gd name="connsiteX171" fmla="*/ 3441032 w 8085221"/>
              <a:gd name="connsiteY171" fmla="*/ 15039474 h 15135727"/>
              <a:gd name="connsiteX172" fmla="*/ 3272590 w 8085221"/>
              <a:gd name="connsiteY172" fmla="*/ 15063537 h 15135727"/>
              <a:gd name="connsiteX173" fmla="*/ 3248527 w 8085221"/>
              <a:gd name="connsiteY173" fmla="*/ 14895095 h 15135727"/>
              <a:gd name="connsiteX174" fmla="*/ 3128211 w 8085221"/>
              <a:gd name="connsiteY174" fmla="*/ 14919158 h 15135727"/>
              <a:gd name="connsiteX175" fmla="*/ 2959769 w 8085221"/>
              <a:gd name="connsiteY175" fmla="*/ 15135727 h 15135727"/>
              <a:gd name="connsiteX176" fmla="*/ 2935706 w 8085221"/>
              <a:gd name="connsiteY176" fmla="*/ 14895095 h 15135727"/>
              <a:gd name="connsiteX177" fmla="*/ 2791327 w 8085221"/>
              <a:gd name="connsiteY177" fmla="*/ 14943221 h 15135727"/>
              <a:gd name="connsiteX178" fmla="*/ 2671011 w 8085221"/>
              <a:gd name="connsiteY178" fmla="*/ 15039474 h 15135727"/>
              <a:gd name="connsiteX179" fmla="*/ 2430379 w 8085221"/>
              <a:gd name="connsiteY179" fmla="*/ 15087600 h 15135727"/>
              <a:gd name="connsiteX180" fmla="*/ 2237874 w 8085221"/>
              <a:gd name="connsiteY180" fmla="*/ 15039474 h 15135727"/>
              <a:gd name="connsiteX181" fmla="*/ 2622885 w 8085221"/>
              <a:gd name="connsiteY181" fmla="*/ 14846969 h 15135727"/>
              <a:gd name="connsiteX182" fmla="*/ 2887579 w 8085221"/>
              <a:gd name="connsiteY182" fmla="*/ 14774779 h 15135727"/>
              <a:gd name="connsiteX183" fmla="*/ 2839453 w 8085221"/>
              <a:gd name="connsiteY183" fmla="*/ 14582274 h 15135727"/>
              <a:gd name="connsiteX184" fmla="*/ 2935706 w 8085221"/>
              <a:gd name="connsiteY184" fmla="*/ 14510085 h 15135727"/>
              <a:gd name="connsiteX185" fmla="*/ 2935706 w 8085221"/>
              <a:gd name="connsiteY185" fmla="*/ 14510085 h 15135727"/>
              <a:gd name="connsiteX186" fmla="*/ 3080085 w 8085221"/>
              <a:gd name="connsiteY186" fmla="*/ 14413832 h 15135727"/>
              <a:gd name="connsiteX187" fmla="*/ 3152274 w 8085221"/>
              <a:gd name="connsiteY187" fmla="*/ 14341642 h 15135727"/>
              <a:gd name="connsiteX188" fmla="*/ 3080085 w 8085221"/>
              <a:gd name="connsiteY188" fmla="*/ 14269453 h 15135727"/>
              <a:gd name="connsiteX189" fmla="*/ 3152274 w 8085221"/>
              <a:gd name="connsiteY189" fmla="*/ 14197264 h 15135727"/>
              <a:gd name="connsiteX190" fmla="*/ 3152274 w 8085221"/>
              <a:gd name="connsiteY190" fmla="*/ 14052885 h 15135727"/>
              <a:gd name="connsiteX191" fmla="*/ 3080085 w 8085221"/>
              <a:gd name="connsiteY191" fmla="*/ 13980695 h 15135727"/>
              <a:gd name="connsiteX192" fmla="*/ 3056021 w 8085221"/>
              <a:gd name="connsiteY192" fmla="*/ 14076948 h 15135727"/>
              <a:gd name="connsiteX193" fmla="*/ 2935706 w 8085221"/>
              <a:gd name="connsiteY193" fmla="*/ 14076948 h 15135727"/>
              <a:gd name="connsiteX194" fmla="*/ 2863516 w 8085221"/>
              <a:gd name="connsiteY194" fmla="*/ 14125074 h 15135727"/>
              <a:gd name="connsiteX195" fmla="*/ 2719137 w 8085221"/>
              <a:gd name="connsiteY195" fmla="*/ 14197264 h 15135727"/>
              <a:gd name="connsiteX196" fmla="*/ 2646948 w 8085221"/>
              <a:gd name="connsiteY196" fmla="*/ 14197264 h 15135727"/>
              <a:gd name="connsiteX197" fmla="*/ 2598821 w 8085221"/>
              <a:gd name="connsiteY197" fmla="*/ 14125074 h 15135727"/>
              <a:gd name="connsiteX198" fmla="*/ 2430379 w 8085221"/>
              <a:gd name="connsiteY198" fmla="*/ 13836316 h 15135727"/>
              <a:gd name="connsiteX199" fmla="*/ 2646948 w 8085221"/>
              <a:gd name="connsiteY199" fmla="*/ 13812253 h 15135727"/>
              <a:gd name="connsiteX200" fmla="*/ 2502569 w 8085221"/>
              <a:gd name="connsiteY200" fmla="*/ 13475369 h 15135727"/>
              <a:gd name="connsiteX201" fmla="*/ 2550695 w 8085221"/>
              <a:gd name="connsiteY201" fmla="*/ 13186611 h 15135727"/>
              <a:gd name="connsiteX202" fmla="*/ 2719137 w 8085221"/>
              <a:gd name="connsiteY202" fmla="*/ 13042232 h 15135727"/>
              <a:gd name="connsiteX203" fmla="*/ 2791327 w 8085221"/>
              <a:gd name="connsiteY203" fmla="*/ 12945979 h 15135727"/>
              <a:gd name="connsiteX204" fmla="*/ 3031958 w 8085221"/>
              <a:gd name="connsiteY204" fmla="*/ 13090358 h 15135727"/>
              <a:gd name="connsiteX205" fmla="*/ 3056021 w 8085221"/>
              <a:gd name="connsiteY205" fmla="*/ 12753474 h 15135727"/>
              <a:gd name="connsiteX206" fmla="*/ 2887579 w 8085221"/>
              <a:gd name="connsiteY206" fmla="*/ 12777537 h 15135727"/>
              <a:gd name="connsiteX207" fmla="*/ 2815390 w 8085221"/>
              <a:gd name="connsiteY207" fmla="*/ 12777537 h 15135727"/>
              <a:gd name="connsiteX208" fmla="*/ 3176337 w 8085221"/>
              <a:gd name="connsiteY208" fmla="*/ 12368464 h 15135727"/>
              <a:gd name="connsiteX209" fmla="*/ 3104148 w 8085221"/>
              <a:gd name="connsiteY209" fmla="*/ 12320337 h 15135727"/>
              <a:gd name="connsiteX210" fmla="*/ 3104148 w 8085221"/>
              <a:gd name="connsiteY210" fmla="*/ 12320337 h 15135727"/>
              <a:gd name="connsiteX211" fmla="*/ 3007895 w 8085221"/>
              <a:gd name="connsiteY211" fmla="*/ 12079706 h 15135727"/>
              <a:gd name="connsiteX212" fmla="*/ 2911642 w 8085221"/>
              <a:gd name="connsiteY212" fmla="*/ 11935327 h 15135727"/>
              <a:gd name="connsiteX213" fmla="*/ 2863516 w 8085221"/>
              <a:gd name="connsiteY213" fmla="*/ 11694695 h 15135727"/>
              <a:gd name="connsiteX214" fmla="*/ 2911642 w 8085221"/>
              <a:gd name="connsiteY214" fmla="*/ 11454064 h 15135727"/>
              <a:gd name="connsiteX215" fmla="*/ 3056021 w 8085221"/>
              <a:gd name="connsiteY215" fmla="*/ 11454064 h 15135727"/>
              <a:gd name="connsiteX216" fmla="*/ 2983832 w 8085221"/>
              <a:gd name="connsiteY216" fmla="*/ 11381874 h 15135727"/>
              <a:gd name="connsiteX217" fmla="*/ 3031958 w 8085221"/>
              <a:gd name="connsiteY217" fmla="*/ 11285621 h 15135727"/>
              <a:gd name="connsiteX218" fmla="*/ 3007895 w 8085221"/>
              <a:gd name="connsiteY218" fmla="*/ 11189369 h 15135727"/>
              <a:gd name="connsiteX219" fmla="*/ 2887579 w 8085221"/>
              <a:gd name="connsiteY219" fmla="*/ 11141242 h 15135727"/>
              <a:gd name="connsiteX220" fmla="*/ 2887579 w 8085221"/>
              <a:gd name="connsiteY220" fmla="*/ 10972800 h 15135727"/>
              <a:gd name="connsiteX221" fmla="*/ 2887579 w 8085221"/>
              <a:gd name="connsiteY221" fmla="*/ 10924674 h 15135727"/>
              <a:gd name="connsiteX222" fmla="*/ 2767264 w 8085221"/>
              <a:gd name="connsiteY222" fmla="*/ 11020927 h 15135727"/>
              <a:gd name="connsiteX223" fmla="*/ 2743200 w 8085221"/>
              <a:gd name="connsiteY223" fmla="*/ 10924674 h 15135727"/>
              <a:gd name="connsiteX224" fmla="*/ 2550695 w 8085221"/>
              <a:gd name="connsiteY224" fmla="*/ 11020927 h 15135727"/>
              <a:gd name="connsiteX225" fmla="*/ 2526632 w 8085221"/>
              <a:gd name="connsiteY225" fmla="*/ 11117179 h 15135727"/>
              <a:gd name="connsiteX226" fmla="*/ 2334127 w 8085221"/>
              <a:gd name="connsiteY226" fmla="*/ 10996864 h 15135727"/>
              <a:gd name="connsiteX227" fmla="*/ 2358190 w 8085221"/>
              <a:gd name="connsiteY227" fmla="*/ 10732169 h 15135727"/>
              <a:gd name="connsiteX228" fmla="*/ 2334127 w 8085221"/>
              <a:gd name="connsiteY228" fmla="*/ 10587790 h 15135727"/>
              <a:gd name="connsiteX229" fmla="*/ 2406316 w 8085221"/>
              <a:gd name="connsiteY229" fmla="*/ 10491537 h 15135727"/>
              <a:gd name="connsiteX230" fmla="*/ 2598821 w 8085221"/>
              <a:gd name="connsiteY230" fmla="*/ 10684042 h 15135727"/>
              <a:gd name="connsiteX231" fmla="*/ 2767264 w 8085221"/>
              <a:gd name="connsiteY231" fmla="*/ 10684042 h 15135727"/>
              <a:gd name="connsiteX232" fmla="*/ 2646948 w 8085221"/>
              <a:gd name="connsiteY232" fmla="*/ 10515600 h 15135727"/>
              <a:gd name="connsiteX233" fmla="*/ 2815390 w 8085221"/>
              <a:gd name="connsiteY233" fmla="*/ 10395285 h 15135727"/>
              <a:gd name="connsiteX234" fmla="*/ 3080085 w 8085221"/>
              <a:gd name="connsiteY234" fmla="*/ 10419348 h 15135727"/>
              <a:gd name="connsiteX235" fmla="*/ 3248527 w 8085221"/>
              <a:gd name="connsiteY235" fmla="*/ 10539664 h 15135727"/>
              <a:gd name="connsiteX236" fmla="*/ 3320716 w 8085221"/>
              <a:gd name="connsiteY236" fmla="*/ 10659979 h 15135727"/>
              <a:gd name="connsiteX237" fmla="*/ 3465095 w 8085221"/>
              <a:gd name="connsiteY237" fmla="*/ 10659979 h 15135727"/>
              <a:gd name="connsiteX238" fmla="*/ 3441032 w 8085221"/>
              <a:gd name="connsiteY238" fmla="*/ 10491537 h 15135727"/>
              <a:gd name="connsiteX239" fmla="*/ 3392906 w 8085221"/>
              <a:gd name="connsiteY239" fmla="*/ 10250906 h 15135727"/>
              <a:gd name="connsiteX240" fmla="*/ 3152274 w 8085221"/>
              <a:gd name="connsiteY240" fmla="*/ 10250906 h 15135727"/>
              <a:gd name="connsiteX241" fmla="*/ 3176337 w 8085221"/>
              <a:gd name="connsiteY241" fmla="*/ 10178716 h 15135727"/>
              <a:gd name="connsiteX242" fmla="*/ 3104148 w 8085221"/>
              <a:gd name="connsiteY242" fmla="*/ 10154653 h 15135727"/>
              <a:gd name="connsiteX243" fmla="*/ 3007895 w 8085221"/>
              <a:gd name="connsiteY243" fmla="*/ 9962148 h 15135727"/>
              <a:gd name="connsiteX244" fmla="*/ 3176337 w 8085221"/>
              <a:gd name="connsiteY244" fmla="*/ 9889958 h 15135727"/>
              <a:gd name="connsiteX245" fmla="*/ 2959769 w 8085221"/>
              <a:gd name="connsiteY245" fmla="*/ 9504948 h 15135727"/>
              <a:gd name="connsiteX246" fmla="*/ 2791327 w 8085221"/>
              <a:gd name="connsiteY246" fmla="*/ 9456821 h 15135727"/>
              <a:gd name="connsiteX247" fmla="*/ 2574758 w 8085221"/>
              <a:gd name="connsiteY247" fmla="*/ 9336506 h 15135727"/>
              <a:gd name="connsiteX248" fmla="*/ 2550695 w 8085221"/>
              <a:gd name="connsiteY248" fmla="*/ 9071811 h 15135727"/>
              <a:gd name="connsiteX249" fmla="*/ 2695074 w 8085221"/>
              <a:gd name="connsiteY249" fmla="*/ 8999621 h 15135727"/>
              <a:gd name="connsiteX250" fmla="*/ 2622885 w 8085221"/>
              <a:gd name="connsiteY250" fmla="*/ 8975558 h 15135727"/>
              <a:gd name="connsiteX251" fmla="*/ 2430379 w 8085221"/>
              <a:gd name="connsiteY251" fmla="*/ 8999621 h 15135727"/>
              <a:gd name="connsiteX252" fmla="*/ 2261937 w 8085221"/>
              <a:gd name="connsiteY252" fmla="*/ 9168064 h 15135727"/>
              <a:gd name="connsiteX253" fmla="*/ 2237874 w 8085221"/>
              <a:gd name="connsiteY253" fmla="*/ 8999621 h 15135727"/>
              <a:gd name="connsiteX254" fmla="*/ 2117558 w 8085221"/>
              <a:gd name="connsiteY254" fmla="*/ 8975558 h 15135727"/>
              <a:gd name="connsiteX255" fmla="*/ 2045369 w 8085221"/>
              <a:gd name="connsiteY255" fmla="*/ 8783053 h 15135727"/>
              <a:gd name="connsiteX256" fmla="*/ 1852864 w 8085221"/>
              <a:gd name="connsiteY256" fmla="*/ 8758990 h 15135727"/>
              <a:gd name="connsiteX257" fmla="*/ 1636295 w 8085221"/>
              <a:gd name="connsiteY257" fmla="*/ 8927432 h 15135727"/>
              <a:gd name="connsiteX258" fmla="*/ 1588169 w 8085221"/>
              <a:gd name="connsiteY258" fmla="*/ 9023685 h 15135727"/>
              <a:gd name="connsiteX259" fmla="*/ 1515979 w 8085221"/>
              <a:gd name="connsiteY259" fmla="*/ 8879306 h 15135727"/>
              <a:gd name="connsiteX260" fmla="*/ 1347537 w 8085221"/>
              <a:gd name="connsiteY260" fmla="*/ 8879306 h 15135727"/>
              <a:gd name="connsiteX261" fmla="*/ 1347537 w 8085221"/>
              <a:gd name="connsiteY261" fmla="*/ 8710864 h 15135727"/>
              <a:gd name="connsiteX262" fmla="*/ 1106906 w 8085221"/>
              <a:gd name="connsiteY262" fmla="*/ 8783053 h 15135727"/>
              <a:gd name="connsiteX263" fmla="*/ 890337 w 8085221"/>
              <a:gd name="connsiteY263" fmla="*/ 8686800 h 15135727"/>
              <a:gd name="connsiteX264" fmla="*/ 649706 w 8085221"/>
              <a:gd name="connsiteY264" fmla="*/ 8662737 h 15135727"/>
              <a:gd name="connsiteX265" fmla="*/ 385011 w 8085221"/>
              <a:gd name="connsiteY265" fmla="*/ 8566485 h 15135727"/>
              <a:gd name="connsiteX266" fmla="*/ 577516 w 8085221"/>
              <a:gd name="connsiteY266" fmla="*/ 8373979 h 15135727"/>
              <a:gd name="connsiteX267" fmla="*/ 794085 w 8085221"/>
              <a:gd name="connsiteY267" fmla="*/ 8301790 h 15135727"/>
              <a:gd name="connsiteX268" fmla="*/ 745958 w 8085221"/>
              <a:gd name="connsiteY268" fmla="*/ 8133348 h 15135727"/>
              <a:gd name="connsiteX269" fmla="*/ 818148 w 8085221"/>
              <a:gd name="connsiteY269" fmla="*/ 7820527 h 15135727"/>
              <a:gd name="connsiteX270" fmla="*/ 697832 w 8085221"/>
              <a:gd name="connsiteY270" fmla="*/ 7820527 h 15135727"/>
              <a:gd name="connsiteX271" fmla="*/ 625642 w 8085221"/>
              <a:gd name="connsiteY271" fmla="*/ 7916779 h 15135727"/>
              <a:gd name="connsiteX272" fmla="*/ 457200 w 8085221"/>
              <a:gd name="connsiteY272" fmla="*/ 7820527 h 15135727"/>
              <a:gd name="connsiteX273" fmla="*/ 529390 w 8085221"/>
              <a:gd name="connsiteY273" fmla="*/ 7700211 h 15135727"/>
              <a:gd name="connsiteX274" fmla="*/ 938464 w 8085221"/>
              <a:gd name="connsiteY274" fmla="*/ 7676148 h 15135727"/>
              <a:gd name="connsiteX275" fmla="*/ 1058779 w 8085221"/>
              <a:gd name="connsiteY275" fmla="*/ 7459579 h 15135727"/>
              <a:gd name="connsiteX276" fmla="*/ 1203158 w 8085221"/>
              <a:gd name="connsiteY276" fmla="*/ 7603958 h 15135727"/>
              <a:gd name="connsiteX277" fmla="*/ 1299411 w 8085221"/>
              <a:gd name="connsiteY277" fmla="*/ 7555832 h 15135727"/>
              <a:gd name="connsiteX278" fmla="*/ 1443790 w 8085221"/>
              <a:gd name="connsiteY278" fmla="*/ 7507706 h 15135727"/>
              <a:gd name="connsiteX279" fmla="*/ 1684421 w 8085221"/>
              <a:gd name="connsiteY279" fmla="*/ 7603958 h 15135727"/>
              <a:gd name="connsiteX280" fmla="*/ 1684421 w 8085221"/>
              <a:gd name="connsiteY280" fmla="*/ 7603958 h 15135727"/>
              <a:gd name="connsiteX281" fmla="*/ 1540042 w 8085221"/>
              <a:gd name="connsiteY281" fmla="*/ 7363327 h 15135727"/>
              <a:gd name="connsiteX282" fmla="*/ 1299411 w 8085221"/>
              <a:gd name="connsiteY282" fmla="*/ 7315200 h 15135727"/>
              <a:gd name="connsiteX283" fmla="*/ 1130969 w 8085221"/>
              <a:gd name="connsiteY283" fmla="*/ 7339264 h 15135727"/>
              <a:gd name="connsiteX284" fmla="*/ 1034716 w 8085221"/>
              <a:gd name="connsiteY284" fmla="*/ 7315200 h 15135727"/>
              <a:gd name="connsiteX285" fmla="*/ 1155032 w 8085221"/>
              <a:gd name="connsiteY285" fmla="*/ 7050506 h 15135727"/>
              <a:gd name="connsiteX286" fmla="*/ 1155032 w 8085221"/>
              <a:gd name="connsiteY286" fmla="*/ 6930190 h 15135727"/>
              <a:gd name="connsiteX287" fmla="*/ 1155032 w 8085221"/>
              <a:gd name="connsiteY287" fmla="*/ 6761748 h 15135727"/>
              <a:gd name="connsiteX288" fmla="*/ 1203158 w 8085221"/>
              <a:gd name="connsiteY288" fmla="*/ 6617369 h 15135727"/>
              <a:gd name="connsiteX289" fmla="*/ 1371600 w 8085221"/>
              <a:gd name="connsiteY289" fmla="*/ 6472990 h 15135727"/>
              <a:gd name="connsiteX290" fmla="*/ 1443790 w 8085221"/>
              <a:gd name="connsiteY290" fmla="*/ 6328611 h 15135727"/>
              <a:gd name="connsiteX291" fmla="*/ 1419727 w 8085221"/>
              <a:gd name="connsiteY291" fmla="*/ 6208295 h 15135727"/>
              <a:gd name="connsiteX292" fmla="*/ 1275348 w 8085221"/>
              <a:gd name="connsiteY292" fmla="*/ 6304548 h 15135727"/>
              <a:gd name="connsiteX293" fmla="*/ 1323474 w 8085221"/>
              <a:gd name="connsiteY293" fmla="*/ 6015790 h 15135727"/>
              <a:gd name="connsiteX294" fmla="*/ 1540042 w 8085221"/>
              <a:gd name="connsiteY294" fmla="*/ 5871411 h 15135727"/>
              <a:gd name="connsiteX295" fmla="*/ 1540042 w 8085221"/>
              <a:gd name="connsiteY295" fmla="*/ 5751095 h 15135727"/>
              <a:gd name="connsiteX296" fmla="*/ 1395664 w 8085221"/>
              <a:gd name="connsiteY296" fmla="*/ 5799221 h 15135727"/>
              <a:gd name="connsiteX297" fmla="*/ 1179095 w 8085221"/>
              <a:gd name="connsiteY297" fmla="*/ 5799221 h 15135727"/>
              <a:gd name="connsiteX298" fmla="*/ 890337 w 8085221"/>
              <a:gd name="connsiteY298" fmla="*/ 5775158 h 15135727"/>
              <a:gd name="connsiteX299" fmla="*/ 697832 w 8085221"/>
              <a:gd name="connsiteY299" fmla="*/ 5606716 h 15135727"/>
              <a:gd name="connsiteX300" fmla="*/ 577516 w 8085221"/>
              <a:gd name="connsiteY300" fmla="*/ 5582653 h 15135727"/>
              <a:gd name="connsiteX301" fmla="*/ 697832 w 8085221"/>
              <a:gd name="connsiteY301" fmla="*/ 5775158 h 15135727"/>
              <a:gd name="connsiteX302" fmla="*/ 409074 w 8085221"/>
              <a:gd name="connsiteY302" fmla="*/ 5799221 h 15135727"/>
              <a:gd name="connsiteX303" fmla="*/ 168442 w 8085221"/>
              <a:gd name="connsiteY303" fmla="*/ 5702969 h 15135727"/>
              <a:gd name="connsiteX304" fmla="*/ 264695 w 8085221"/>
              <a:gd name="connsiteY304" fmla="*/ 5558590 h 15135727"/>
              <a:gd name="connsiteX305" fmla="*/ 144379 w 8085221"/>
              <a:gd name="connsiteY305" fmla="*/ 5510464 h 15135727"/>
              <a:gd name="connsiteX306" fmla="*/ 0 w 8085221"/>
              <a:gd name="connsiteY306" fmla="*/ 5462337 h 15135727"/>
              <a:gd name="connsiteX307" fmla="*/ 96253 w 8085221"/>
              <a:gd name="connsiteY307" fmla="*/ 5245769 h 15135727"/>
              <a:gd name="connsiteX0" fmla="*/ 96253 w 8085221"/>
              <a:gd name="connsiteY0" fmla="*/ 5245769 h 15135727"/>
              <a:gd name="connsiteX1" fmla="*/ 144379 w 8085221"/>
              <a:gd name="connsiteY1" fmla="*/ 4981074 h 15135727"/>
              <a:gd name="connsiteX2" fmla="*/ 178719 w 8085221"/>
              <a:gd name="connsiteY2" fmla="*/ 4834941 h 15135727"/>
              <a:gd name="connsiteX3" fmla="*/ 334378 w 8085221"/>
              <a:gd name="connsiteY3" fmla="*/ 4696828 h 15135727"/>
              <a:gd name="connsiteX4" fmla="*/ 553453 w 8085221"/>
              <a:gd name="connsiteY4" fmla="*/ 4692316 h 15135727"/>
              <a:gd name="connsiteX5" fmla="*/ 649706 w 8085221"/>
              <a:gd name="connsiteY5" fmla="*/ 4427621 h 15135727"/>
              <a:gd name="connsiteX6" fmla="*/ 805866 w 8085221"/>
              <a:gd name="connsiteY6" fmla="*/ 4425366 h 15135727"/>
              <a:gd name="connsiteX7" fmla="*/ 867026 w 8085221"/>
              <a:gd name="connsiteY7" fmla="*/ 4311817 h 15135727"/>
              <a:gd name="connsiteX8" fmla="*/ 1077328 w 8085221"/>
              <a:gd name="connsiteY8" fmla="*/ 4253916 h 15135727"/>
              <a:gd name="connsiteX9" fmla="*/ 1120191 w 8085221"/>
              <a:gd name="connsiteY9" fmla="*/ 4206291 h 15135727"/>
              <a:gd name="connsiteX10" fmla="*/ 1263066 w 8085221"/>
              <a:gd name="connsiteY10" fmla="*/ 4182478 h 15135727"/>
              <a:gd name="connsiteX11" fmla="*/ 1362326 w 8085221"/>
              <a:gd name="connsiteY11" fmla="*/ 4081965 h 15135727"/>
              <a:gd name="connsiteX12" fmla="*/ 1472616 w 8085221"/>
              <a:gd name="connsiteY12" fmla="*/ 4025316 h 15135727"/>
              <a:gd name="connsiteX13" fmla="*/ 1559344 w 8085221"/>
              <a:gd name="connsiteY13" fmla="*/ 4013535 h 15135727"/>
              <a:gd name="connsiteX14" fmla="*/ 1708485 w 8085221"/>
              <a:gd name="connsiteY14" fmla="*/ 3826042 h 15135727"/>
              <a:gd name="connsiteX15" fmla="*/ 1820278 w 8085221"/>
              <a:gd name="connsiteY15" fmla="*/ 3858628 h 15135727"/>
              <a:gd name="connsiteX16" fmla="*/ 1910766 w 8085221"/>
              <a:gd name="connsiteY16" fmla="*/ 3735053 h 15135727"/>
              <a:gd name="connsiteX17" fmla="*/ 2006016 w 8085221"/>
              <a:gd name="connsiteY17" fmla="*/ 3615741 h 15135727"/>
              <a:gd name="connsiteX18" fmla="*/ 2091741 w 8085221"/>
              <a:gd name="connsiteY18" fmla="*/ 3649078 h 15135727"/>
              <a:gd name="connsiteX19" fmla="*/ 2141621 w 8085221"/>
              <a:gd name="connsiteY19" fmla="*/ 3585411 h 15135727"/>
              <a:gd name="connsiteX20" fmla="*/ 2117808 w 8085221"/>
              <a:gd name="connsiteY20" fmla="*/ 3518736 h 15135727"/>
              <a:gd name="connsiteX21" fmla="*/ 2182228 w 8085221"/>
              <a:gd name="connsiteY21" fmla="*/ 3420478 h 15135727"/>
              <a:gd name="connsiteX22" fmla="*/ 2286000 w 8085221"/>
              <a:gd name="connsiteY22" fmla="*/ 3489158 h 15135727"/>
              <a:gd name="connsiteX23" fmla="*/ 2334628 w 8085221"/>
              <a:gd name="connsiteY23" fmla="*/ 3249028 h 15135727"/>
              <a:gd name="connsiteX24" fmla="*/ 2381502 w 8085221"/>
              <a:gd name="connsiteY24" fmla="*/ 3088858 h 15135727"/>
              <a:gd name="connsiteX25" fmla="*/ 2544178 w 8085221"/>
              <a:gd name="connsiteY25" fmla="*/ 3058528 h 15135727"/>
              <a:gd name="connsiteX26" fmla="*/ 2477503 w 8085221"/>
              <a:gd name="connsiteY26" fmla="*/ 2977566 h 15135727"/>
              <a:gd name="connsiteX27" fmla="*/ 2695074 w 8085221"/>
              <a:gd name="connsiteY27" fmla="*/ 2892592 h 15135727"/>
              <a:gd name="connsiteX28" fmla="*/ 2796591 w 8085221"/>
              <a:gd name="connsiteY28" fmla="*/ 2829928 h 15135727"/>
              <a:gd name="connsiteX29" fmla="*/ 2829928 w 8085221"/>
              <a:gd name="connsiteY29" fmla="*/ 2517107 h 15135727"/>
              <a:gd name="connsiteX30" fmla="*/ 3200400 w 8085221"/>
              <a:gd name="connsiteY30" fmla="*/ 2358190 h 15135727"/>
              <a:gd name="connsiteX31" fmla="*/ 3441032 w 8085221"/>
              <a:gd name="connsiteY31" fmla="*/ 2237874 h 15135727"/>
              <a:gd name="connsiteX32" fmla="*/ 3561348 w 8085221"/>
              <a:gd name="connsiteY32" fmla="*/ 2526632 h 15135727"/>
              <a:gd name="connsiteX33" fmla="*/ 3801979 w 8085221"/>
              <a:gd name="connsiteY33" fmla="*/ 2622885 h 15135727"/>
              <a:gd name="connsiteX34" fmla="*/ 3946358 w 8085221"/>
              <a:gd name="connsiteY34" fmla="*/ 2550695 h 15135727"/>
              <a:gd name="connsiteX35" fmla="*/ 4018548 w 8085221"/>
              <a:gd name="connsiteY35" fmla="*/ 2598821 h 15135727"/>
              <a:gd name="connsiteX36" fmla="*/ 4138864 w 8085221"/>
              <a:gd name="connsiteY36" fmla="*/ 2574758 h 15135727"/>
              <a:gd name="connsiteX37" fmla="*/ 4307306 w 8085221"/>
              <a:gd name="connsiteY37" fmla="*/ 2671011 h 15135727"/>
              <a:gd name="connsiteX38" fmla="*/ 4427621 w 8085221"/>
              <a:gd name="connsiteY38" fmla="*/ 2622885 h 15135727"/>
              <a:gd name="connsiteX39" fmla="*/ 4668253 w 8085221"/>
              <a:gd name="connsiteY39" fmla="*/ 2743200 h 15135727"/>
              <a:gd name="connsiteX40" fmla="*/ 4788569 w 8085221"/>
              <a:gd name="connsiteY40" fmla="*/ 2815390 h 15135727"/>
              <a:gd name="connsiteX41" fmla="*/ 4957011 w 8085221"/>
              <a:gd name="connsiteY41" fmla="*/ 2719137 h 15135727"/>
              <a:gd name="connsiteX42" fmla="*/ 4981074 w 8085221"/>
              <a:gd name="connsiteY42" fmla="*/ 2382253 h 15135727"/>
              <a:gd name="connsiteX43" fmla="*/ 4981074 w 8085221"/>
              <a:gd name="connsiteY43" fmla="*/ 2382253 h 15135727"/>
              <a:gd name="connsiteX44" fmla="*/ 4884821 w 8085221"/>
              <a:gd name="connsiteY44" fmla="*/ 2093495 h 15135727"/>
              <a:gd name="connsiteX45" fmla="*/ 4764506 w 8085221"/>
              <a:gd name="connsiteY45" fmla="*/ 1900990 h 15135727"/>
              <a:gd name="connsiteX46" fmla="*/ 4764506 w 8085221"/>
              <a:gd name="connsiteY46" fmla="*/ 1804737 h 15135727"/>
              <a:gd name="connsiteX47" fmla="*/ 4957011 w 8085221"/>
              <a:gd name="connsiteY47" fmla="*/ 1564106 h 15135727"/>
              <a:gd name="connsiteX48" fmla="*/ 5221706 w 8085221"/>
              <a:gd name="connsiteY48" fmla="*/ 1588169 h 15135727"/>
              <a:gd name="connsiteX49" fmla="*/ 5486400 w 8085221"/>
              <a:gd name="connsiteY49" fmla="*/ 1684421 h 15135727"/>
              <a:gd name="connsiteX50" fmla="*/ 5799221 w 8085221"/>
              <a:gd name="connsiteY50" fmla="*/ 1684421 h 15135727"/>
              <a:gd name="connsiteX51" fmla="*/ 5871411 w 8085221"/>
              <a:gd name="connsiteY51" fmla="*/ 1443790 h 15135727"/>
              <a:gd name="connsiteX52" fmla="*/ 6087979 w 8085221"/>
              <a:gd name="connsiteY52" fmla="*/ 1395664 h 15135727"/>
              <a:gd name="connsiteX53" fmla="*/ 6087979 w 8085221"/>
              <a:gd name="connsiteY53" fmla="*/ 1082842 h 15135727"/>
              <a:gd name="connsiteX54" fmla="*/ 6424864 w 8085221"/>
              <a:gd name="connsiteY54" fmla="*/ 1058779 h 15135727"/>
              <a:gd name="connsiteX55" fmla="*/ 6665495 w 8085221"/>
              <a:gd name="connsiteY55" fmla="*/ 721895 h 15135727"/>
              <a:gd name="connsiteX56" fmla="*/ 6761748 w 8085221"/>
              <a:gd name="connsiteY56" fmla="*/ 649706 h 15135727"/>
              <a:gd name="connsiteX57" fmla="*/ 6737685 w 8085221"/>
              <a:gd name="connsiteY57" fmla="*/ 505327 h 15135727"/>
              <a:gd name="connsiteX58" fmla="*/ 6858000 w 8085221"/>
              <a:gd name="connsiteY58" fmla="*/ 360948 h 15135727"/>
              <a:gd name="connsiteX59" fmla="*/ 6761748 w 8085221"/>
              <a:gd name="connsiteY59" fmla="*/ 120316 h 15135727"/>
              <a:gd name="connsiteX60" fmla="*/ 7194885 w 8085221"/>
              <a:gd name="connsiteY60" fmla="*/ 0 h 15135727"/>
              <a:gd name="connsiteX61" fmla="*/ 7267074 w 8085221"/>
              <a:gd name="connsiteY61" fmla="*/ 120316 h 15135727"/>
              <a:gd name="connsiteX62" fmla="*/ 7267074 w 8085221"/>
              <a:gd name="connsiteY62" fmla="*/ 120316 h 15135727"/>
              <a:gd name="connsiteX63" fmla="*/ 7339264 w 8085221"/>
              <a:gd name="connsiteY63" fmla="*/ 360948 h 15135727"/>
              <a:gd name="connsiteX64" fmla="*/ 7628021 w 8085221"/>
              <a:gd name="connsiteY64" fmla="*/ 433137 h 15135727"/>
              <a:gd name="connsiteX65" fmla="*/ 7796464 w 8085221"/>
              <a:gd name="connsiteY65" fmla="*/ 649706 h 15135727"/>
              <a:gd name="connsiteX66" fmla="*/ 8085221 w 8085221"/>
              <a:gd name="connsiteY66" fmla="*/ 914400 h 15135727"/>
              <a:gd name="connsiteX67" fmla="*/ 7988969 w 8085221"/>
              <a:gd name="connsiteY67" fmla="*/ 1203158 h 15135727"/>
              <a:gd name="connsiteX68" fmla="*/ 7844590 w 8085221"/>
              <a:gd name="connsiteY68" fmla="*/ 1058779 h 15135727"/>
              <a:gd name="connsiteX69" fmla="*/ 7483642 w 8085221"/>
              <a:gd name="connsiteY69" fmla="*/ 1371600 h 15135727"/>
              <a:gd name="connsiteX70" fmla="*/ 7267074 w 8085221"/>
              <a:gd name="connsiteY70" fmla="*/ 1395664 h 15135727"/>
              <a:gd name="connsiteX71" fmla="*/ 7243011 w 8085221"/>
              <a:gd name="connsiteY71" fmla="*/ 1588169 h 15135727"/>
              <a:gd name="connsiteX72" fmla="*/ 6978316 w 8085221"/>
              <a:gd name="connsiteY72" fmla="*/ 1732548 h 15135727"/>
              <a:gd name="connsiteX73" fmla="*/ 6737685 w 8085221"/>
              <a:gd name="connsiteY73" fmla="*/ 2093495 h 15135727"/>
              <a:gd name="connsiteX74" fmla="*/ 6737685 w 8085221"/>
              <a:gd name="connsiteY74" fmla="*/ 2382253 h 15135727"/>
              <a:gd name="connsiteX75" fmla="*/ 6665495 w 8085221"/>
              <a:gd name="connsiteY75" fmla="*/ 2430379 h 15135727"/>
              <a:gd name="connsiteX76" fmla="*/ 6906127 w 8085221"/>
              <a:gd name="connsiteY76" fmla="*/ 2646948 h 15135727"/>
              <a:gd name="connsiteX77" fmla="*/ 6906127 w 8085221"/>
              <a:gd name="connsiteY77" fmla="*/ 2983832 h 15135727"/>
              <a:gd name="connsiteX78" fmla="*/ 6906127 w 8085221"/>
              <a:gd name="connsiteY78" fmla="*/ 3104148 h 15135727"/>
              <a:gd name="connsiteX79" fmla="*/ 6833937 w 8085221"/>
              <a:gd name="connsiteY79" fmla="*/ 3368842 h 15135727"/>
              <a:gd name="connsiteX80" fmla="*/ 6906127 w 8085221"/>
              <a:gd name="connsiteY80" fmla="*/ 3489158 h 15135727"/>
              <a:gd name="connsiteX81" fmla="*/ 6641432 w 8085221"/>
              <a:gd name="connsiteY81" fmla="*/ 3705727 h 15135727"/>
              <a:gd name="connsiteX82" fmla="*/ 6737685 w 8085221"/>
              <a:gd name="connsiteY82" fmla="*/ 3729790 h 15135727"/>
              <a:gd name="connsiteX83" fmla="*/ 6545179 w 8085221"/>
              <a:gd name="connsiteY83" fmla="*/ 3826042 h 15135727"/>
              <a:gd name="connsiteX84" fmla="*/ 6328611 w 8085221"/>
              <a:gd name="connsiteY84" fmla="*/ 3753853 h 15135727"/>
              <a:gd name="connsiteX85" fmla="*/ 6184232 w 8085221"/>
              <a:gd name="connsiteY85" fmla="*/ 3850106 h 15135727"/>
              <a:gd name="connsiteX86" fmla="*/ 6184232 w 8085221"/>
              <a:gd name="connsiteY86" fmla="*/ 3946358 h 15135727"/>
              <a:gd name="connsiteX87" fmla="*/ 6136106 w 8085221"/>
              <a:gd name="connsiteY87" fmla="*/ 4235116 h 15135727"/>
              <a:gd name="connsiteX88" fmla="*/ 5919537 w 8085221"/>
              <a:gd name="connsiteY88" fmla="*/ 4403558 h 15135727"/>
              <a:gd name="connsiteX89" fmla="*/ 5775158 w 8085221"/>
              <a:gd name="connsiteY89" fmla="*/ 4451685 h 15135727"/>
              <a:gd name="connsiteX90" fmla="*/ 5630779 w 8085221"/>
              <a:gd name="connsiteY90" fmla="*/ 4547937 h 15135727"/>
              <a:gd name="connsiteX91" fmla="*/ 5510464 w 8085221"/>
              <a:gd name="connsiteY91" fmla="*/ 4620127 h 15135727"/>
              <a:gd name="connsiteX92" fmla="*/ 5510464 w 8085221"/>
              <a:gd name="connsiteY92" fmla="*/ 4812632 h 15135727"/>
              <a:gd name="connsiteX93" fmla="*/ 5317958 w 8085221"/>
              <a:gd name="connsiteY93" fmla="*/ 4981074 h 15135727"/>
              <a:gd name="connsiteX94" fmla="*/ 5005137 w 8085221"/>
              <a:gd name="connsiteY94" fmla="*/ 5149516 h 15135727"/>
              <a:gd name="connsiteX95" fmla="*/ 4692316 w 8085221"/>
              <a:gd name="connsiteY95" fmla="*/ 5149516 h 15135727"/>
              <a:gd name="connsiteX96" fmla="*/ 4523874 w 8085221"/>
              <a:gd name="connsiteY96" fmla="*/ 5366085 h 15135727"/>
              <a:gd name="connsiteX97" fmla="*/ 4211053 w 8085221"/>
              <a:gd name="connsiteY97" fmla="*/ 5414211 h 15135727"/>
              <a:gd name="connsiteX98" fmla="*/ 4114800 w 8085221"/>
              <a:gd name="connsiteY98" fmla="*/ 5390148 h 15135727"/>
              <a:gd name="connsiteX99" fmla="*/ 4018548 w 8085221"/>
              <a:gd name="connsiteY99" fmla="*/ 5630779 h 15135727"/>
              <a:gd name="connsiteX100" fmla="*/ 4090737 w 8085221"/>
              <a:gd name="connsiteY100" fmla="*/ 5871411 h 15135727"/>
              <a:gd name="connsiteX101" fmla="*/ 4090737 w 8085221"/>
              <a:gd name="connsiteY101" fmla="*/ 6184232 h 15135727"/>
              <a:gd name="connsiteX102" fmla="*/ 4186990 w 8085221"/>
              <a:gd name="connsiteY102" fmla="*/ 6472990 h 15135727"/>
              <a:gd name="connsiteX103" fmla="*/ 4042611 w 8085221"/>
              <a:gd name="connsiteY103" fmla="*/ 6352674 h 15135727"/>
              <a:gd name="connsiteX104" fmla="*/ 3946358 w 8085221"/>
              <a:gd name="connsiteY104" fmla="*/ 6376737 h 15135727"/>
              <a:gd name="connsiteX105" fmla="*/ 4114800 w 8085221"/>
              <a:gd name="connsiteY105" fmla="*/ 6641432 h 15135727"/>
              <a:gd name="connsiteX106" fmla="*/ 4451685 w 8085221"/>
              <a:gd name="connsiteY106" fmla="*/ 6737685 h 15135727"/>
              <a:gd name="connsiteX107" fmla="*/ 4620127 w 8085221"/>
              <a:gd name="connsiteY107" fmla="*/ 6978316 h 15135727"/>
              <a:gd name="connsiteX108" fmla="*/ 4740442 w 8085221"/>
              <a:gd name="connsiteY108" fmla="*/ 7170821 h 15135727"/>
              <a:gd name="connsiteX109" fmla="*/ 5077327 w 8085221"/>
              <a:gd name="connsiteY109" fmla="*/ 7387390 h 15135727"/>
              <a:gd name="connsiteX110" fmla="*/ 5125453 w 8085221"/>
              <a:gd name="connsiteY110" fmla="*/ 7603958 h 15135727"/>
              <a:gd name="connsiteX111" fmla="*/ 5197642 w 8085221"/>
              <a:gd name="connsiteY111" fmla="*/ 7796464 h 15135727"/>
              <a:gd name="connsiteX112" fmla="*/ 5486400 w 8085221"/>
              <a:gd name="connsiteY112" fmla="*/ 7964906 h 15135727"/>
              <a:gd name="connsiteX113" fmla="*/ 5486400 w 8085221"/>
              <a:gd name="connsiteY113" fmla="*/ 8349916 h 15135727"/>
              <a:gd name="connsiteX114" fmla="*/ 5678906 w 8085221"/>
              <a:gd name="connsiteY114" fmla="*/ 8614611 h 15135727"/>
              <a:gd name="connsiteX115" fmla="*/ 5919537 w 8085221"/>
              <a:gd name="connsiteY115" fmla="*/ 9071811 h 15135727"/>
              <a:gd name="connsiteX116" fmla="*/ 6160169 w 8085221"/>
              <a:gd name="connsiteY116" fmla="*/ 9336506 h 15135727"/>
              <a:gd name="connsiteX117" fmla="*/ 6280485 w 8085221"/>
              <a:gd name="connsiteY117" fmla="*/ 9601200 h 15135727"/>
              <a:gd name="connsiteX118" fmla="*/ 6400800 w 8085221"/>
              <a:gd name="connsiteY118" fmla="*/ 9793706 h 15135727"/>
              <a:gd name="connsiteX119" fmla="*/ 6569242 w 8085221"/>
              <a:gd name="connsiteY119" fmla="*/ 10058400 h 15135727"/>
              <a:gd name="connsiteX120" fmla="*/ 6713621 w 8085221"/>
              <a:gd name="connsiteY120" fmla="*/ 10106527 h 15135727"/>
              <a:gd name="connsiteX121" fmla="*/ 6545179 w 8085221"/>
              <a:gd name="connsiteY121" fmla="*/ 10202779 h 15135727"/>
              <a:gd name="connsiteX122" fmla="*/ 6569242 w 8085221"/>
              <a:gd name="connsiteY122" fmla="*/ 10443411 h 15135727"/>
              <a:gd name="connsiteX123" fmla="*/ 6593306 w 8085221"/>
              <a:gd name="connsiteY123" fmla="*/ 10708106 h 15135727"/>
              <a:gd name="connsiteX124" fmla="*/ 6761748 w 8085221"/>
              <a:gd name="connsiteY124" fmla="*/ 10924674 h 15135727"/>
              <a:gd name="connsiteX125" fmla="*/ 6641432 w 8085221"/>
              <a:gd name="connsiteY125" fmla="*/ 11093116 h 15135727"/>
              <a:gd name="connsiteX126" fmla="*/ 6713621 w 8085221"/>
              <a:gd name="connsiteY126" fmla="*/ 11261558 h 15135727"/>
              <a:gd name="connsiteX127" fmla="*/ 6737685 w 8085221"/>
              <a:gd name="connsiteY127" fmla="*/ 11526253 h 15135727"/>
              <a:gd name="connsiteX128" fmla="*/ 6617369 w 8085221"/>
              <a:gd name="connsiteY128" fmla="*/ 11839074 h 15135727"/>
              <a:gd name="connsiteX129" fmla="*/ 6617369 w 8085221"/>
              <a:gd name="connsiteY129" fmla="*/ 12031579 h 15135727"/>
              <a:gd name="connsiteX130" fmla="*/ 6641432 w 8085221"/>
              <a:gd name="connsiteY130" fmla="*/ 12127832 h 15135727"/>
              <a:gd name="connsiteX131" fmla="*/ 6761748 w 8085221"/>
              <a:gd name="connsiteY131" fmla="*/ 12031579 h 15135727"/>
              <a:gd name="connsiteX132" fmla="*/ 6761748 w 8085221"/>
              <a:gd name="connsiteY132" fmla="*/ 12296274 h 15135727"/>
              <a:gd name="connsiteX133" fmla="*/ 6689558 w 8085221"/>
              <a:gd name="connsiteY133" fmla="*/ 12512842 h 15135727"/>
              <a:gd name="connsiteX134" fmla="*/ 6785811 w 8085221"/>
              <a:gd name="connsiteY134" fmla="*/ 12777537 h 15135727"/>
              <a:gd name="connsiteX135" fmla="*/ 6569242 w 8085221"/>
              <a:gd name="connsiteY135" fmla="*/ 12873790 h 15135727"/>
              <a:gd name="connsiteX136" fmla="*/ 6545179 w 8085221"/>
              <a:gd name="connsiteY136" fmla="*/ 13090358 h 15135727"/>
              <a:gd name="connsiteX137" fmla="*/ 6448927 w 8085221"/>
              <a:gd name="connsiteY137" fmla="*/ 13355053 h 15135727"/>
              <a:gd name="connsiteX138" fmla="*/ 6256421 w 8085221"/>
              <a:gd name="connsiteY138" fmla="*/ 13571621 h 15135727"/>
              <a:gd name="connsiteX139" fmla="*/ 6087979 w 8085221"/>
              <a:gd name="connsiteY139" fmla="*/ 13667874 h 15135727"/>
              <a:gd name="connsiteX140" fmla="*/ 5943600 w 8085221"/>
              <a:gd name="connsiteY140" fmla="*/ 13716000 h 15135727"/>
              <a:gd name="connsiteX141" fmla="*/ 5702969 w 8085221"/>
              <a:gd name="connsiteY141" fmla="*/ 13667874 h 15135727"/>
              <a:gd name="connsiteX142" fmla="*/ 5582653 w 8085221"/>
              <a:gd name="connsiteY142" fmla="*/ 13691937 h 15135727"/>
              <a:gd name="connsiteX143" fmla="*/ 5727032 w 8085221"/>
              <a:gd name="connsiteY143" fmla="*/ 13836316 h 15135727"/>
              <a:gd name="connsiteX144" fmla="*/ 5582653 w 8085221"/>
              <a:gd name="connsiteY144" fmla="*/ 14052885 h 15135727"/>
              <a:gd name="connsiteX145" fmla="*/ 5462337 w 8085221"/>
              <a:gd name="connsiteY145" fmla="*/ 14149137 h 15135727"/>
              <a:gd name="connsiteX146" fmla="*/ 5342021 w 8085221"/>
              <a:gd name="connsiteY146" fmla="*/ 14004758 h 15135727"/>
              <a:gd name="connsiteX147" fmla="*/ 5245769 w 8085221"/>
              <a:gd name="connsiteY147" fmla="*/ 14004758 h 15135727"/>
              <a:gd name="connsiteX148" fmla="*/ 5245769 w 8085221"/>
              <a:gd name="connsiteY148" fmla="*/ 13956632 h 15135727"/>
              <a:gd name="connsiteX149" fmla="*/ 5101390 w 8085221"/>
              <a:gd name="connsiteY149" fmla="*/ 13956632 h 15135727"/>
              <a:gd name="connsiteX150" fmla="*/ 4981074 w 8085221"/>
              <a:gd name="connsiteY150" fmla="*/ 13860379 h 15135727"/>
              <a:gd name="connsiteX151" fmla="*/ 4740442 w 8085221"/>
              <a:gd name="connsiteY151" fmla="*/ 13908506 h 15135727"/>
              <a:gd name="connsiteX152" fmla="*/ 4475748 w 8085221"/>
              <a:gd name="connsiteY152" fmla="*/ 13956632 h 15135727"/>
              <a:gd name="connsiteX153" fmla="*/ 4379495 w 8085221"/>
              <a:gd name="connsiteY153" fmla="*/ 14028821 h 15135727"/>
              <a:gd name="connsiteX154" fmla="*/ 4403558 w 8085221"/>
              <a:gd name="connsiteY154" fmla="*/ 14197264 h 15135727"/>
              <a:gd name="connsiteX155" fmla="*/ 4572000 w 8085221"/>
              <a:gd name="connsiteY155" fmla="*/ 14149137 h 15135727"/>
              <a:gd name="connsiteX156" fmla="*/ 4523874 w 8085221"/>
              <a:gd name="connsiteY156" fmla="*/ 14558211 h 15135727"/>
              <a:gd name="connsiteX157" fmla="*/ 4403558 w 8085221"/>
              <a:gd name="connsiteY157" fmla="*/ 14437895 h 15135727"/>
              <a:gd name="connsiteX158" fmla="*/ 4403558 w 8085221"/>
              <a:gd name="connsiteY158" fmla="*/ 14437895 h 15135727"/>
              <a:gd name="connsiteX159" fmla="*/ 4283242 w 8085221"/>
              <a:gd name="connsiteY159" fmla="*/ 14245390 h 15135727"/>
              <a:gd name="connsiteX160" fmla="*/ 4235116 w 8085221"/>
              <a:gd name="connsiteY160" fmla="*/ 14341642 h 15135727"/>
              <a:gd name="connsiteX161" fmla="*/ 4162927 w 8085221"/>
              <a:gd name="connsiteY161" fmla="*/ 14389769 h 15135727"/>
              <a:gd name="connsiteX162" fmla="*/ 4162927 w 8085221"/>
              <a:gd name="connsiteY162" fmla="*/ 14389769 h 15135727"/>
              <a:gd name="connsiteX163" fmla="*/ 3922295 w 8085221"/>
              <a:gd name="connsiteY163" fmla="*/ 14245390 h 15135727"/>
              <a:gd name="connsiteX164" fmla="*/ 3801979 w 8085221"/>
              <a:gd name="connsiteY164" fmla="*/ 14293516 h 15135727"/>
              <a:gd name="connsiteX165" fmla="*/ 3681664 w 8085221"/>
              <a:gd name="connsiteY165" fmla="*/ 14389769 h 15135727"/>
              <a:gd name="connsiteX166" fmla="*/ 3657600 w 8085221"/>
              <a:gd name="connsiteY166" fmla="*/ 14654464 h 15135727"/>
              <a:gd name="connsiteX167" fmla="*/ 3513221 w 8085221"/>
              <a:gd name="connsiteY167" fmla="*/ 14726653 h 15135727"/>
              <a:gd name="connsiteX168" fmla="*/ 3513221 w 8085221"/>
              <a:gd name="connsiteY168" fmla="*/ 14871032 h 15135727"/>
              <a:gd name="connsiteX169" fmla="*/ 3633537 w 8085221"/>
              <a:gd name="connsiteY169" fmla="*/ 14967285 h 15135727"/>
              <a:gd name="connsiteX170" fmla="*/ 3609474 w 8085221"/>
              <a:gd name="connsiteY170" fmla="*/ 15087600 h 15135727"/>
              <a:gd name="connsiteX171" fmla="*/ 3441032 w 8085221"/>
              <a:gd name="connsiteY171" fmla="*/ 15039474 h 15135727"/>
              <a:gd name="connsiteX172" fmla="*/ 3272590 w 8085221"/>
              <a:gd name="connsiteY172" fmla="*/ 15063537 h 15135727"/>
              <a:gd name="connsiteX173" fmla="*/ 3248527 w 8085221"/>
              <a:gd name="connsiteY173" fmla="*/ 14895095 h 15135727"/>
              <a:gd name="connsiteX174" fmla="*/ 3128211 w 8085221"/>
              <a:gd name="connsiteY174" fmla="*/ 14919158 h 15135727"/>
              <a:gd name="connsiteX175" fmla="*/ 2959769 w 8085221"/>
              <a:gd name="connsiteY175" fmla="*/ 15135727 h 15135727"/>
              <a:gd name="connsiteX176" fmla="*/ 2935706 w 8085221"/>
              <a:gd name="connsiteY176" fmla="*/ 14895095 h 15135727"/>
              <a:gd name="connsiteX177" fmla="*/ 2791327 w 8085221"/>
              <a:gd name="connsiteY177" fmla="*/ 14943221 h 15135727"/>
              <a:gd name="connsiteX178" fmla="*/ 2671011 w 8085221"/>
              <a:gd name="connsiteY178" fmla="*/ 15039474 h 15135727"/>
              <a:gd name="connsiteX179" fmla="*/ 2430379 w 8085221"/>
              <a:gd name="connsiteY179" fmla="*/ 15087600 h 15135727"/>
              <a:gd name="connsiteX180" fmla="*/ 2237874 w 8085221"/>
              <a:gd name="connsiteY180" fmla="*/ 15039474 h 15135727"/>
              <a:gd name="connsiteX181" fmla="*/ 2622885 w 8085221"/>
              <a:gd name="connsiteY181" fmla="*/ 14846969 h 15135727"/>
              <a:gd name="connsiteX182" fmla="*/ 2887579 w 8085221"/>
              <a:gd name="connsiteY182" fmla="*/ 14774779 h 15135727"/>
              <a:gd name="connsiteX183" fmla="*/ 2839453 w 8085221"/>
              <a:gd name="connsiteY183" fmla="*/ 14582274 h 15135727"/>
              <a:gd name="connsiteX184" fmla="*/ 2935706 w 8085221"/>
              <a:gd name="connsiteY184" fmla="*/ 14510085 h 15135727"/>
              <a:gd name="connsiteX185" fmla="*/ 2935706 w 8085221"/>
              <a:gd name="connsiteY185" fmla="*/ 14510085 h 15135727"/>
              <a:gd name="connsiteX186" fmla="*/ 3080085 w 8085221"/>
              <a:gd name="connsiteY186" fmla="*/ 14413832 h 15135727"/>
              <a:gd name="connsiteX187" fmla="*/ 3152274 w 8085221"/>
              <a:gd name="connsiteY187" fmla="*/ 14341642 h 15135727"/>
              <a:gd name="connsiteX188" fmla="*/ 3080085 w 8085221"/>
              <a:gd name="connsiteY188" fmla="*/ 14269453 h 15135727"/>
              <a:gd name="connsiteX189" fmla="*/ 3152274 w 8085221"/>
              <a:gd name="connsiteY189" fmla="*/ 14197264 h 15135727"/>
              <a:gd name="connsiteX190" fmla="*/ 3152274 w 8085221"/>
              <a:gd name="connsiteY190" fmla="*/ 14052885 h 15135727"/>
              <a:gd name="connsiteX191" fmla="*/ 3080085 w 8085221"/>
              <a:gd name="connsiteY191" fmla="*/ 13980695 h 15135727"/>
              <a:gd name="connsiteX192" fmla="*/ 3056021 w 8085221"/>
              <a:gd name="connsiteY192" fmla="*/ 14076948 h 15135727"/>
              <a:gd name="connsiteX193" fmla="*/ 2935706 w 8085221"/>
              <a:gd name="connsiteY193" fmla="*/ 14076948 h 15135727"/>
              <a:gd name="connsiteX194" fmla="*/ 2863516 w 8085221"/>
              <a:gd name="connsiteY194" fmla="*/ 14125074 h 15135727"/>
              <a:gd name="connsiteX195" fmla="*/ 2719137 w 8085221"/>
              <a:gd name="connsiteY195" fmla="*/ 14197264 h 15135727"/>
              <a:gd name="connsiteX196" fmla="*/ 2646948 w 8085221"/>
              <a:gd name="connsiteY196" fmla="*/ 14197264 h 15135727"/>
              <a:gd name="connsiteX197" fmla="*/ 2598821 w 8085221"/>
              <a:gd name="connsiteY197" fmla="*/ 14125074 h 15135727"/>
              <a:gd name="connsiteX198" fmla="*/ 2430379 w 8085221"/>
              <a:gd name="connsiteY198" fmla="*/ 13836316 h 15135727"/>
              <a:gd name="connsiteX199" fmla="*/ 2646948 w 8085221"/>
              <a:gd name="connsiteY199" fmla="*/ 13812253 h 15135727"/>
              <a:gd name="connsiteX200" fmla="*/ 2502569 w 8085221"/>
              <a:gd name="connsiteY200" fmla="*/ 13475369 h 15135727"/>
              <a:gd name="connsiteX201" fmla="*/ 2550695 w 8085221"/>
              <a:gd name="connsiteY201" fmla="*/ 13186611 h 15135727"/>
              <a:gd name="connsiteX202" fmla="*/ 2719137 w 8085221"/>
              <a:gd name="connsiteY202" fmla="*/ 13042232 h 15135727"/>
              <a:gd name="connsiteX203" fmla="*/ 2791327 w 8085221"/>
              <a:gd name="connsiteY203" fmla="*/ 12945979 h 15135727"/>
              <a:gd name="connsiteX204" fmla="*/ 3031958 w 8085221"/>
              <a:gd name="connsiteY204" fmla="*/ 13090358 h 15135727"/>
              <a:gd name="connsiteX205" fmla="*/ 3056021 w 8085221"/>
              <a:gd name="connsiteY205" fmla="*/ 12753474 h 15135727"/>
              <a:gd name="connsiteX206" fmla="*/ 2887579 w 8085221"/>
              <a:gd name="connsiteY206" fmla="*/ 12777537 h 15135727"/>
              <a:gd name="connsiteX207" fmla="*/ 2815390 w 8085221"/>
              <a:gd name="connsiteY207" fmla="*/ 12777537 h 15135727"/>
              <a:gd name="connsiteX208" fmla="*/ 3176337 w 8085221"/>
              <a:gd name="connsiteY208" fmla="*/ 12368464 h 15135727"/>
              <a:gd name="connsiteX209" fmla="*/ 3104148 w 8085221"/>
              <a:gd name="connsiteY209" fmla="*/ 12320337 h 15135727"/>
              <a:gd name="connsiteX210" fmla="*/ 3104148 w 8085221"/>
              <a:gd name="connsiteY210" fmla="*/ 12320337 h 15135727"/>
              <a:gd name="connsiteX211" fmla="*/ 3007895 w 8085221"/>
              <a:gd name="connsiteY211" fmla="*/ 12079706 h 15135727"/>
              <a:gd name="connsiteX212" fmla="*/ 2911642 w 8085221"/>
              <a:gd name="connsiteY212" fmla="*/ 11935327 h 15135727"/>
              <a:gd name="connsiteX213" fmla="*/ 2863516 w 8085221"/>
              <a:gd name="connsiteY213" fmla="*/ 11694695 h 15135727"/>
              <a:gd name="connsiteX214" fmla="*/ 2911642 w 8085221"/>
              <a:gd name="connsiteY214" fmla="*/ 11454064 h 15135727"/>
              <a:gd name="connsiteX215" fmla="*/ 3056021 w 8085221"/>
              <a:gd name="connsiteY215" fmla="*/ 11454064 h 15135727"/>
              <a:gd name="connsiteX216" fmla="*/ 2983832 w 8085221"/>
              <a:gd name="connsiteY216" fmla="*/ 11381874 h 15135727"/>
              <a:gd name="connsiteX217" fmla="*/ 3031958 w 8085221"/>
              <a:gd name="connsiteY217" fmla="*/ 11285621 h 15135727"/>
              <a:gd name="connsiteX218" fmla="*/ 3007895 w 8085221"/>
              <a:gd name="connsiteY218" fmla="*/ 11189369 h 15135727"/>
              <a:gd name="connsiteX219" fmla="*/ 2887579 w 8085221"/>
              <a:gd name="connsiteY219" fmla="*/ 11141242 h 15135727"/>
              <a:gd name="connsiteX220" fmla="*/ 2887579 w 8085221"/>
              <a:gd name="connsiteY220" fmla="*/ 10972800 h 15135727"/>
              <a:gd name="connsiteX221" fmla="*/ 2887579 w 8085221"/>
              <a:gd name="connsiteY221" fmla="*/ 10924674 h 15135727"/>
              <a:gd name="connsiteX222" fmla="*/ 2767264 w 8085221"/>
              <a:gd name="connsiteY222" fmla="*/ 11020927 h 15135727"/>
              <a:gd name="connsiteX223" fmla="*/ 2743200 w 8085221"/>
              <a:gd name="connsiteY223" fmla="*/ 10924674 h 15135727"/>
              <a:gd name="connsiteX224" fmla="*/ 2550695 w 8085221"/>
              <a:gd name="connsiteY224" fmla="*/ 11020927 h 15135727"/>
              <a:gd name="connsiteX225" fmla="*/ 2526632 w 8085221"/>
              <a:gd name="connsiteY225" fmla="*/ 11117179 h 15135727"/>
              <a:gd name="connsiteX226" fmla="*/ 2334127 w 8085221"/>
              <a:gd name="connsiteY226" fmla="*/ 10996864 h 15135727"/>
              <a:gd name="connsiteX227" fmla="*/ 2358190 w 8085221"/>
              <a:gd name="connsiteY227" fmla="*/ 10732169 h 15135727"/>
              <a:gd name="connsiteX228" fmla="*/ 2334127 w 8085221"/>
              <a:gd name="connsiteY228" fmla="*/ 10587790 h 15135727"/>
              <a:gd name="connsiteX229" fmla="*/ 2406316 w 8085221"/>
              <a:gd name="connsiteY229" fmla="*/ 10491537 h 15135727"/>
              <a:gd name="connsiteX230" fmla="*/ 2598821 w 8085221"/>
              <a:gd name="connsiteY230" fmla="*/ 10684042 h 15135727"/>
              <a:gd name="connsiteX231" fmla="*/ 2767264 w 8085221"/>
              <a:gd name="connsiteY231" fmla="*/ 10684042 h 15135727"/>
              <a:gd name="connsiteX232" fmla="*/ 2646948 w 8085221"/>
              <a:gd name="connsiteY232" fmla="*/ 10515600 h 15135727"/>
              <a:gd name="connsiteX233" fmla="*/ 2815390 w 8085221"/>
              <a:gd name="connsiteY233" fmla="*/ 10395285 h 15135727"/>
              <a:gd name="connsiteX234" fmla="*/ 3080085 w 8085221"/>
              <a:gd name="connsiteY234" fmla="*/ 10419348 h 15135727"/>
              <a:gd name="connsiteX235" fmla="*/ 3248527 w 8085221"/>
              <a:gd name="connsiteY235" fmla="*/ 10539664 h 15135727"/>
              <a:gd name="connsiteX236" fmla="*/ 3320716 w 8085221"/>
              <a:gd name="connsiteY236" fmla="*/ 10659979 h 15135727"/>
              <a:gd name="connsiteX237" fmla="*/ 3465095 w 8085221"/>
              <a:gd name="connsiteY237" fmla="*/ 10659979 h 15135727"/>
              <a:gd name="connsiteX238" fmla="*/ 3441032 w 8085221"/>
              <a:gd name="connsiteY238" fmla="*/ 10491537 h 15135727"/>
              <a:gd name="connsiteX239" fmla="*/ 3392906 w 8085221"/>
              <a:gd name="connsiteY239" fmla="*/ 10250906 h 15135727"/>
              <a:gd name="connsiteX240" fmla="*/ 3152274 w 8085221"/>
              <a:gd name="connsiteY240" fmla="*/ 10250906 h 15135727"/>
              <a:gd name="connsiteX241" fmla="*/ 3176337 w 8085221"/>
              <a:gd name="connsiteY241" fmla="*/ 10178716 h 15135727"/>
              <a:gd name="connsiteX242" fmla="*/ 3104148 w 8085221"/>
              <a:gd name="connsiteY242" fmla="*/ 10154653 h 15135727"/>
              <a:gd name="connsiteX243" fmla="*/ 3007895 w 8085221"/>
              <a:gd name="connsiteY243" fmla="*/ 9962148 h 15135727"/>
              <a:gd name="connsiteX244" fmla="*/ 3176337 w 8085221"/>
              <a:gd name="connsiteY244" fmla="*/ 9889958 h 15135727"/>
              <a:gd name="connsiteX245" fmla="*/ 2959769 w 8085221"/>
              <a:gd name="connsiteY245" fmla="*/ 9504948 h 15135727"/>
              <a:gd name="connsiteX246" fmla="*/ 2791327 w 8085221"/>
              <a:gd name="connsiteY246" fmla="*/ 9456821 h 15135727"/>
              <a:gd name="connsiteX247" fmla="*/ 2574758 w 8085221"/>
              <a:gd name="connsiteY247" fmla="*/ 9336506 h 15135727"/>
              <a:gd name="connsiteX248" fmla="*/ 2550695 w 8085221"/>
              <a:gd name="connsiteY248" fmla="*/ 9071811 h 15135727"/>
              <a:gd name="connsiteX249" fmla="*/ 2695074 w 8085221"/>
              <a:gd name="connsiteY249" fmla="*/ 8999621 h 15135727"/>
              <a:gd name="connsiteX250" fmla="*/ 2622885 w 8085221"/>
              <a:gd name="connsiteY250" fmla="*/ 8975558 h 15135727"/>
              <a:gd name="connsiteX251" fmla="*/ 2430379 w 8085221"/>
              <a:gd name="connsiteY251" fmla="*/ 8999621 h 15135727"/>
              <a:gd name="connsiteX252" fmla="*/ 2261937 w 8085221"/>
              <a:gd name="connsiteY252" fmla="*/ 9168064 h 15135727"/>
              <a:gd name="connsiteX253" fmla="*/ 2237874 w 8085221"/>
              <a:gd name="connsiteY253" fmla="*/ 8999621 h 15135727"/>
              <a:gd name="connsiteX254" fmla="*/ 2117558 w 8085221"/>
              <a:gd name="connsiteY254" fmla="*/ 8975558 h 15135727"/>
              <a:gd name="connsiteX255" fmla="*/ 2045369 w 8085221"/>
              <a:gd name="connsiteY255" fmla="*/ 8783053 h 15135727"/>
              <a:gd name="connsiteX256" fmla="*/ 1852864 w 8085221"/>
              <a:gd name="connsiteY256" fmla="*/ 8758990 h 15135727"/>
              <a:gd name="connsiteX257" fmla="*/ 1636295 w 8085221"/>
              <a:gd name="connsiteY257" fmla="*/ 8927432 h 15135727"/>
              <a:gd name="connsiteX258" fmla="*/ 1588169 w 8085221"/>
              <a:gd name="connsiteY258" fmla="*/ 9023685 h 15135727"/>
              <a:gd name="connsiteX259" fmla="*/ 1515979 w 8085221"/>
              <a:gd name="connsiteY259" fmla="*/ 8879306 h 15135727"/>
              <a:gd name="connsiteX260" fmla="*/ 1347537 w 8085221"/>
              <a:gd name="connsiteY260" fmla="*/ 8879306 h 15135727"/>
              <a:gd name="connsiteX261" fmla="*/ 1347537 w 8085221"/>
              <a:gd name="connsiteY261" fmla="*/ 8710864 h 15135727"/>
              <a:gd name="connsiteX262" fmla="*/ 1106906 w 8085221"/>
              <a:gd name="connsiteY262" fmla="*/ 8783053 h 15135727"/>
              <a:gd name="connsiteX263" fmla="*/ 890337 w 8085221"/>
              <a:gd name="connsiteY263" fmla="*/ 8686800 h 15135727"/>
              <a:gd name="connsiteX264" fmla="*/ 649706 w 8085221"/>
              <a:gd name="connsiteY264" fmla="*/ 8662737 h 15135727"/>
              <a:gd name="connsiteX265" fmla="*/ 385011 w 8085221"/>
              <a:gd name="connsiteY265" fmla="*/ 8566485 h 15135727"/>
              <a:gd name="connsiteX266" fmla="*/ 577516 w 8085221"/>
              <a:gd name="connsiteY266" fmla="*/ 8373979 h 15135727"/>
              <a:gd name="connsiteX267" fmla="*/ 794085 w 8085221"/>
              <a:gd name="connsiteY267" fmla="*/ 8301790 h 15135727"/>
              <a:gd name="connsiteX268" fmla="*/ 745958 w 8085221"/>
              <a:gd name="connsiteY268" fmla="*/ 8133348 h 15135727"/>
              <a:gd name="connsiteX269" fmla="*/ 818148 w 8085221"/>
              <a:gd name="connsiteY269" fmla="*/ 7820527 h 15135727"/>
              <a:gd name="connsiteX270" fmla="*/ 697832 w 8085221"/>
              <a:gd name="connsiteY270" fmla="*/ 7820527 h 15135727"/>
              <a:gd name="connsiteX271" fmla="*/ 625642 w 8085221"/>
              <a:gd name="connsiteY271" fmla="*/ 7916779 h 15135727"/>
              <a:gd name="connsiteX272" fmla="*/ 457200 w 8085221"/>
              <a:gd name="connsiteY272" fmla="*/ 7820527 h 15135727"/>
              <a:gd name="connsiteX273" fmla="*/ 529390 w 8085221"/>
              <a:gd name="connsiteY273" fmla="*/ 7700211 h 15135727"/>
              <a:gd name="connsiteX274" fmla="*/ 938464 w 8085221"/>
              <a:gd name="connsiteY274" fmla="*/ 7676148 h 15135727"/>
              <a:gd name="connsiteX275" fmla="*/ 1058779 w 8085221"/>
              <a:gd name="connsiteY275" fmla="*/ 7459579 h 15135727"/>
              <a:gd name="connsiteX276" fmla="*/ 1203158 w 8085221"/>
              <a:gd name="connsiteY276" fmla="*/ 7603958 h 15135727"/>
              <a:gd name="connsiteX277" fmla="*/ 1299411 w 8085221"/>
              <a:gd name="connsiteY277" fmla="*/ 7555832 h 15135727"/>
              <a:gd name="connsiteX278" fmla="*/ 1443790 w 8085221"/>
              <a:gd name="connsiteY278" fmla="*/ 7507706 h 15135727"/>
              <a:gd name="connsiteX279" fmla="*/ 1684421 w 8085221"/>
              <a:gd name="connsiteY279" fmla="*/ 7603958 h 15135727"/>
              <a:gd name="connsiteX280" fmla="*/ 1684421 w 8085221"/>
              <a:gd name="connsiteY280" fmla="*/ 7603958 h 15135727"/>
              <a:gd name="connsiteX281" fmla="*/ 1540042 w 8085221"/>
              <a:gd name="connsiteY281" fmla="*/ 7363327 h 15135727"/>
              <a:gd name="connsiteX282" fmla="*/ 1299411 w 8085221"/>
              <a:gd name="connsiteY282" fmla="*/ 7315200 h 15135727"/>
              <a:gd name="connsiteX283" fmla="*/ 1130969 w 8085221"/>
              <a:gd name="connsiteY283" fmla="*/ 7339264 h 15135727"/>
              <a:gd name="connsiteX284" fmla="*/ 1034716 w 8085221"/>
              <a:gd name="connsiteY284" fmla="*/ 7315200 h 15135727"/>
              <a:gd name="connsiteX285" fmla="*/ 1155032 w 8085221"/>
              <a:gd name="connsiteY285" fmla="*/ 7050506 h 15135727"/>
              <a:gd name="connsiteX286" fmla="*/ 1155032 w 8085221"/>
              <a:gd name="connsiteY286" fmla="*/ 6930190 h 15135727"/>
              <a:gd name="connsiteX287" fmla="*/ 1155032 w 8085221"/>
              <a:gd name="connsiteY287" fmla="*/ 6761748 h 15135727"/>
              <a:gd name="connsiteX288" fmla="*/ 1203158 w 8085221"/>
              <a:gd name="connsiteY288" fmla="*/ 6617369 h 15135727"/>
              <a:gd name="connsiteX289" fmla="*/ 1371600 w 8085221"/>
              <a:gd name="connsiteY289" fmla="*/ 6472990 h 15135727"/>
              <a:gd name="connsiteX290" fmla="*/ 1443790 w 8085221"/>
              <a:gd name="connsiteY290" fmla="*/ 6328611 h 15135727"/>
              <a:gd name="connsiteX291" fmla="*/ 1419727 w 8085221"/>
              <a:gd name="connsiteY291" fmla="*/ 6208295 h 15135727"/>
              <a:gd name="connsiteX292" fmla="*/ 1275348 w 8085221"/>
              <a:gd name="connsiteY292" fmla="*/ 6304548 h 15135727"/>
              <a:gd name="connsiteX293" fmla="*/ 1323474 w 8085221"/>
              <a:gd name="connsiteY293" fmla="*/ 6015790 h 15135727"/>
              <a:gd name="connsiteX294" fmla="*/ 1540042 w 8085221"/>
              <a:gd name="connsiteY294" fmla="*/ 5871411 h 15135727"/>
              <a:gd name="connsiteX295" fmla="*/ 1540042 w 8085221"/>
              <a:gd name="connsiteY295" fmla="*/ 5751095 h 15135727"/>
              <a:gd name="connsiteX296" fmla="*/ 1395664 w 8085221"/>
              <a:gd name="connsiteY296" fmla="*/ 5799221 h 15135727"/>
              <a:gd name="connsiteX297" fmla="*/ 1179095 w 8085221"/>
              <a:gd name="connsiteY297" fmla="*/ 5799221 h 15135727"/>
              <a:gd name="connsiteX298" fmla="*/ 890337 w 8085221"/>
              <a:gd name="connsiteY298" fmla="*/ 5775158 h 15135727"/>
              <a:gd name="connsiteX299" fmla="*/ 697832 w 8085221"/>
              <a:gd name="connsiteY299" fmla="*/ 5606716 h 15135727"/>
              <a:gd name="connsiteX300" fmla="*/ 577516 w 8085221"/>
              <a:gd name="connsiteY300" fmla="*/ 5582653 h 15135727"/>
              <a:gd name="connsiteX301" fmla="*/ 697832 w 8085221"/>
              <a:gd name="connsiteY301" fmla="*/ 5775158 h 15135727"/>
              <a:gd name="connsiteX302" fmla="*/ 409074 w 8085221"/>
              <a:gd name="connsiteY302" fmla="*/ 5799221 h 15135727"/>
              <a:gd name="connsiteX303" fmla="*/ 168442 w 8085221"/>
              <a:gd name="connsiteY303" fmla="*/ 5702969 h 15135727"/>
              <a:gd name="connsiteX304" fmla="*/ 264695 w 8085221"/>
              <a:gd name="connsiteY304" fmla="*/ 5558590 h 15135727"/>
              <a:gd name="connsiteX305" fmla="*/ 144379 w 8085221"/>
              <a:gd name="connsiteY305" fmla="*/ 5510464 h 15135727"/>
              <a:gd name="connsiteX306" fmla="*/ 0 w 8085221"/>
              <a:gd name="connsiteY306" fmla="*/ 5462337 h 15135727"/>
              <a:gd name="connsiteX307" fmla="*/ 96253 w 8085221"/>
              <a:gd name="connsiteY307" fmla="*/ 5245769 h 15135727"/>
              <a:gd name="connsiteX0" fmla="*/ 96253 w 8085221"/>
              <a:gd name="connsiteY0" fmla="*/ 5245769 h 15135727"/>
              <a:gd name="connsiteX1" fmla="*/ 144379 w 8085221"/>
              <a:gd name="connsiteY1" fmla="*/ 4981074 h 15135727"/>
              <a:gd name="connsiteX2" fmla="*/ 178719 w 8085221"/>
              <a:gd name="connsiteY2" fmla="*/ 4834941 h 15135727"/>
              <a:gd name="connsiteX3" fmla="*/ 334378 w 8085221"/>
              <a:gd name="connsiteY3" fmla="*/ 4696828 h 15135727"/>
              <a:gd name="connsiteX4" fmla="*/ 553453 w 8085221"/>
              <a:gd name="connsiteY4" fmla="*/ 4692316 h 15135727"/>
              <a:gd name="connsiteX5" fmla="*/ 649706 w 8085221"/>
              <a:gd name="connsiteY5" fmla="*/ 4427621 h 15135727"/>
              <a:gd name="connsiteX6" fmla="*/ 805866 w 8085221"/>
              <a:gd name="connsiteY6" fmla="*/ 4425366 h 15135727"/>
              <a:gd name="connsiteX7" fmla="*/ 867026 w 8085221"/>
              <a:gd name="connsiteY7" fmla="*/ 4311817 h 15135727"/>
              <a:gd name="connsiteX8" fmla="*/ 1077328 w 8085221"/>
              <a:gd name="connsiteY8" fmla="*/ 4253916 h 15135727"/>
              <a:gd name="connsiteX9" fmla="*/ 1120191 w 8085221"/>
              <a:gd name="connsiteY9" fmla="*/ 4206291 h 15135727"/>
              <a:gd name="connsiteX10" fmla="*/ 1263066 w 8085221"/>
              <a:gd name="connsiteY10" fmla="*/ 4182478 h 15135727"/>
              <a:gd name="connsiteX11" fmla="*/ 1362326 w 8085221"/>
              <a:gd name="connsiteY11" fmla="*/ 4081965 h 15135727"/>
              <a:gd name="connsiteX12" fmla="*/ 1472616 w 8085221"/>
              <a:gd name="connsiteY12" fmla="*/ 4025316 h 15135727"/>
              <a:gd name="connsiteX13" fmla="*/ 1559344 w 8085221"/>
              <a:gd name="connsiteY13" fmla="*/ 4013535 h 15135727"/>
              <a:gd name="connsiteX14" fmla="*/ 1708485 w 8085221"/>
              <a:gd name="connsiteY14" fmla="*/ 3826042 h 15135727"/>
              <a:gd name="connsiteX15" fmla="*/ 1820278 w 8085221"/>
              <a:gd name="connsiteY15" fmla="*/ 3858628 h 15135727"/>
              <a:gd name="connsiteX16" fmla="*/ 1910766 w 8085221"/>
              <a:gd name="connsiteY16" fmla="*/ 3735053 h 15135727"/>
              <a:gd name="connsiteX17" fmla="*/ 2006016 w 8085221"/>
              <a:gd name="connsiteY17" fmla="*/ 3615741 h 15135727"/>
              <a:gd name="connsiteX18" fmla="*/ 2091741 w 8085221"/>
              <a:gd name="connsiteY18" fmla="*/ 3649078 h 15135727"/>
              <a:gd name="connsiteX19" fmla="*/ 2141621 w 8085221"/>
              <a:gd name="connsiteY19" fmla="*/ 3585411 h 15135727"/>
              <a:gd name="connsiteX20" fmla="*/ 2117808 w 8085221"/>
              <a:gd name="connsiteY20" fmla="*/ 3518736 h 15135727"/>
              <a:gd name="connsiteX21" fmla="*/ 2182228 w 8085221"/>
              <a:gd name="connsiteY21" fmla="*/ 3420478 h 15135727"/>
              <a:gd name="connsiteX22" fmla="*/ 2286000 w 8085221"/>
              <a:gd name="connsiteY22" fmla="*/ 3489158 h 15135727"/>
              <a:gd name="connsiteX23" fmla="*/ 2334628 w 8085221"/>
              <a:gd name="connsiteY23" fmla="*/ 3249028 h 15135727"/>
              <a:gd name="connsiteX24" fmla="*/ 2381502 w 8085221"/>
              <a:gd name="connsiteY24" fmla="*/ 3088858 h 15135727"/>
              <a:gd name="connsiteX25" fmla="*/ 2544178 w 8085221"/>
              <a:gd name="connsiteY25" fmla="*/ 3058528 h 15135727"/>
              <a:gd name="connsiteX26" fmla="*/ 2477503 w 8085221"/>
              <a:gd name="connsiteY26" fmla="*/ 2977566 h 15135727"/>
              <a:gd name="connsiteX27" fmla="*/ 2695074 w 8085221"/>
              <a:gd name="connsiteY27" fmla="*/ 2892592 h 15135727"/>
              <a:gd name="connsiteX28" fmla="*/ 2796591 w 8085221"/>
              <a:gd name="connsiteY28" fmla="*/ 2829928 h 15135727"/>
              <a:gd name="connsiteX29" fmla="*/ 2829928 w 8085221"/>
              <a:gd name="connsiteY29" fmla="*/ 2517107 h 15135727"/>
              <a:gd name="connsiteX30" fmla="*/ 3200400 w 8085221"/>
              <a:gd name="connsiteY30" fmla="*/ 2358190 h 15135727"/>
              <a:gd name="connsiteX31" fmla="*/ 3441032 w 8085221"/>
              <a:gd name="connsiteY31" fmla="*/ 2237874 h 15135727"/>
              <a:gd name="connsiteX32" fmla="*/ 3561348 w 8085221"/>
              <a:gd name="connsiteY32" fmla="*/ 2526632 h 15135727"/>
              <a:gd name="connsiteX33" fmla="*/ 3801979 w 8085221"/>
              <a:gd name="connsiteY33" fmla="*/ 2622885 h 15135727"/>
              <a:gd name="connsiteX34" fmla="*/ 3946358 w 8085221"/>
              <a:gd name="connsiteY34" fmla="*/ 2550695 h 15135727"/>
              <a:gd name="connsiteX35" fmla="*/ 4018548 w 8085221"/>
              <a:gd name="connsiteY35" fmla="*/ 2598821 h 15135727"/>
              <a:gd name="connsiteX36" fmla="*/ 4138864 w 8085221"/>
              <a:gd name="connsiteY36" fmla="*/ 2574758 h 15135727"/>
              <a:gd name="connsiteX37" fmla="*/ 4307306 w 8085221"/>
              <a:gd name="connsiteY37" fmla="*/ 2671011 h 15135727"/>
              <a:gd name="connsiteX38" fmla="*/ 4427621 w 8085221"/>
              <a:gd name="connsiteY38" fmla="*/ 2622885 h 15135727"/>
              <a:gd name="connsiteX39" fmla="*/ 4668253 w 8085221"/>
              <a:gd name="connsiteY39" fmla="*/ 2743200 h 15135727"/>
              <a:gd name="connsiteX40" fmla="*/ 4788569 w 8085221"/>
              <a:gd name="connsiteY40" fmla="*/ 2815390 h 15135727"/>
              <a:gd name="connsiteX41" fmla="*/ 4957011 w 8085221"/>
              <a:gd name="connsiteY41" fmla="*/ 2719137 h 15135727"/>
              <a:gd name="connsiteX42" fmla="*/ 4981074 w 8085221"/>
              <a:gd name="connsiteY42" fmla="*/ 2382253 h 15135727"/>
              <a:gd name="connsiteX43" fmla="*/ 4981074 w 8085221"/>
              <a:gd name="connsiteY43" fmla="*/ 2382253 h 15135727"/>
              <a:gd name="connsiteX44" fmla="*/ 4884821 w 8085221"/>
              <a:gd name="connsiteY44" fmla="*/ 2093495 h 15135727"/>
              <a:gd name="connsiteX45" fmla="*/ 4764506 w 8085221"/>
              <a:gd name="connsiteY45" fmla="*/ 1900990 h 15135727"/>
              <a:gd name="connsiteX46" fmla="*/ 4764506 w 8085221"/>
              <a:gd name="connsiteY46" fmla="*/ 1804737 h 15135727"/>
              <a:gd name="connsiteX47" fmla="*/ 4957011 w 8085221"/>
              <a:gd name="connsiteY47" fmla="*/ 1564106 h 15135727"/>
              <a:gd name="connsiteX48" fmla="*/ 5221706 w 8085221"/>
              <a:gd name="connsiteY48" fmla="*/ 1588169 h 15135727"/>
              <a:gd name="connsiteX49" fmla="*/ 5486400 w 8085221"/>
              <a:gd name="connsiteY49" fmla="*/ 1684421 h 15135727"/>
              <a:gd name="connsiteX50" fmla="*/ 5799221 w 8085221"/>
              <a:gd name="connsiteY50" fmla="*/ 1684421 h 15135727"/>
              <a:gd name="connsiteX51" fmla="*/ 5871411 w 8085221"/>
              <a:gd name="connsiteY51" fmla="*/ 1443790 h 15135727"/>
              <a:gd name="connsiteX52" fmla="*/ 6087979 w 8085221"/>
              <a:gd name="connsiteY52" fmla="*/ 1395664 h 15135727"/>
              <a:gd name="connsiteX53" fmla="*/ 6087979 w 8085221"/>
              <a:gd name="connsiteY53" fmla="*/ 1082842 h 15135727"/>
              <a:gd name="connsiteX54" fmla="*/ 6424864 w 8085221"/>
              <a:gd name="connsiteY54" fmla="*/ 1058779 h 15135727"/>
              <a:gd name="connsiteX55" fmla="*/ 6665495 w 8085221"/>
              <a:gd name="connsiteY55" fmla="*/ 721895 h 15135727"/>
              <a:gd name="connsiteX56" fmla="*/ 6761748 w 8085221"/>
              <a:gd name="connsiteY56" fmla="*/ 649706 h 15135727"/>
              <a:gd name="connsiteX57" fmla="*/ 6737685 w 8085221"/>
              <a:gd name="connsiteY57" fmla="*/ 505327 h 15135727"/>
              <a:gd name="connsiteX58" fmla="*/ 6858000 w 8085221"/>
              <a:gd name="connsiteY58" fmla="*/ 360948 h 15135727"/>
              <a:gd name="connsiteX59" fmla="*/ 6761748 w 8085221"/>
              <a:gd name="connsiteY59" fmla="*/ 120316 h 15135727"/>
              <a:gd name="connsiteX60" fmla="*/ 7194885 w 8085221"/>
              <a:gd name="connsiteY60" fmla="*/ 0 h 15135727"/>
              <a:gd name="connsiteX61" fmla="*/ 7267074 w 8085221"/>
              <a:gd name="connsiteY61" fmla="*/ 120316 h 15135727"/>
              <a:gd name="connsiteX62" fmla="*/ 7267074 w 8085221"/>
              <a:gd name="connsiteY62" fmla="*/ 120316 h 15135727"/>
              <a:gd name="connsiteX63" fmla="*/ 7339264 w 8085221"/>
              <a:gd name="connsiteY63" fmla="*/ 360948 h 15135727"/>
              <a:gd name="connsiteX64" fmla="*/ 7628021 w 8085221"/>
              <a:gd name="connsiteY64" fmla="*/ 433137 h 15135727"/>
              <a:gd name="connsiteX65" fmla="*/ 7796464 w 8085221"/>
              <a:gd name="connsiteY65" fmla="*/ 649706 h 15135727"/>
              <a:gd name="connsiteX66" fmla="*/ 8085221 w 8085221"/>
              <a:gd name="connsiteY66" fmla="*/ 914400 h 15135727"/>
              <a:gd name="connsiteX67" fmla="*/ 7988969 w 8085221"/>
              <a:gd name="connsiteY67" fmla="*/ 1203158 h 15135727"/>
              <a:gd name="connsiteX68" fmla="*/ 7844590 w 8085221"/>
              <a:gd name="connsiteY68" fmla="*/ 1058779 h 15135727"/>
              <a:gd name="connsiteX69" fmla="*/ 7483642 w 8085221"/>
              <a:gd name="connsiteY69" fmla="*/ 1371600 h 15135727"/>
              <a:gd name="connsiteX70" fmla="*/ 7267074 w 8085221"/>
              <a:gd name="connsiteY70" fmla="*/ 1395664 h 15135727"/>
              <a:gd name="connsiteX71" fmla="*/ 7243011 w 8085221"/>
              <a:gd name="connsiteY71" fmla="*/ 1588169 h 15135727"/>
              <a:gd name="connsiteX72" fmla="*/ 6978316 w 8085221"/>
              <a:gd name="connsiteY72" fmla="*/ 1732548 h 15135727"/>
              <a:gd name="connsiteX73" fmla="*/ 6737685 w 8085221"/>
              <a:gd name="connsiteY73" fmla="*/ 2093495 h 15135727"/>
              <a:gd name="connsiteX74" fmla="*/ 6737685 w 8085221"/>
              <a:gd name="connsiteY74" fmla="*/ 2382253 h 15135727"/>
              <a:gd name="connsiteX75" fmla="*/ 6665495 w 8085221"/>
              <a:gd name="connsiteY75" fmla="*/ 2430379 h 15135727"/>
              <a:gd name="connsiteX76" fmla="*/ 6906127 w 8085221"/>
              <a:gd name="connsiteY76" fmla="*/ 2646948 h 15135727"/>
              <a:gd name="connsiteX77" fmla="*/ 6906127 w 8085221"/>
              <a:gd name="connsiteY77" fmla="*/ 2983832 h 15135727"/>
              <a:gd name="connsiteX78" fmla="*/ 6906127 w 8085221"/>
              <a:gd name="connsiteY78" fmla="*/ 3104148 h 15135727"/>
              <a:gd name="connsiteX79" fmla="*/ 6833937 w 8085221"/>
              <a:gd name="connsiteY79" fmla="*/ 3368842 h 15135727"/>
              <a:gd name="connsiteX80" fmla="*/ 6906127 w 8085221"/>
              <a:gd name="connsiteY80" fmla="*/ 3489158 h 15135727"/>
              <a:gd name="connsiteX81" fmla="*/ 6641432 w 8085221"/>
              <a:gd name="connsiteY81" fmla="*/ 3705727 h 15135727"/>
              <a:gd name="connsiteX82" fmla="*/ 6737685 w 8085221"/>
              <a:gd name="connsiteY82" fmla="*/ 3729790 h 15135727"/>
              <a:gd name="connsiteX83" fmla="*/ 6545179 w 8085221"/>
              <a:gd name="connsiteY83" fmla="*/ 3826042 h 15135727"/>
              <a:gd name="connsiteX84" fmla="*/ 6328611 w 8085221"/>
              <a:gd name="connsiteY84" fmla="*/ 3753853 h 15135727"/>
              <a:gd name="connsiteX85" fmla="*/ 6184232 w 8085221"/>
              <a:gd name="connsiteY85" fmla="*/ 3850106 h 15135727"/>
              <a:gd name="connsiteX86" fmla="*/ 6184232 w 8085221"/>
              <a:gd name="connsiteY86" fmla="*/ 3946358 h 15135727"/>
              <a:gd name="connsiteX87" fmla="*/ 6136106 w 8085221"/>
              <a:gd name="connsiteY87" fmla="*/ 4235116 h 15135727"/>
              <a:gd name="connsiteX88" fmla="*/ 5919537 w 8085221"/>
              <a:gd name="connsiteY88" fmla="*/ 4403558 h 15135727"/>
              <a:gd name="connsiteX89" fmla="*/ 5775158 w 8085221"/>
              <a:gd name="connsiteY89" fmla="*/ 4451685 h 15135727"/>
              <a:gd name="connsiteX90" fmla="*/ 5630779 w 8085221"/>
              <a:gd name="connsiteY90" fmla="*/ 4547937 h 15135727"/>
              <a:gd name="connsiteX91" fmla="*/ 5510464 w 8085221"/>
              <a:gd name="connsiteY91" fmla="*/ 4620127 h 15135727"/>
              <a:gd name="connsiteX92" fmla="*/ 5510464 w 8085221"/>
              <a:gd name="connsiteY92" fmla="*/ 4812632 h 15135727"/>
              <a:gd name="connsiteX93" fmla="*/ 5317958 w 8085221"/>
              <a:gd name="connsiteY93" fmla="*/ 4981074 h 15135727"/>
              <a:gd name="connsiteX94" fmla="*/ 5005137 w 8085221"/>
              <a:gd name="connsiteY94" fmla="*/ 5149516 h 15135727"/>
              <a:gd name="connsiteX95" fmla="*/ 4692316 w 8085221"/>
              <a:gd name="connsiteY95" fmla="*/ 5149516 h 15135727"/>
              <a:gd name="connsiteX96" fmla="*/ 4523874 w 8085221"/>
              <a:gd name="connsiteY96" fmla="*/ 5366085 h 15135727"/>
              <a:gd name="connsiteX97" fmla="*/ 4211053 w 8085221"/>
              <a:gd name="connsiteY97" fmla="*/ 5414211 h 15135727"/>
              <a:gd name="connsiteX98" fmla="*/ 4114800 w 8085221"/>
              <a:gd name="connsiteY98" fmla="*/ 5390148 h 15135727"/>
              <a:gd name="connsiteX99" fmla="*/ 4018548 w 8085221"/>
              <a:gd name="connsiteY99" fmla="*/ 5630779 h 15135727"/>
              <a:gd name="connsiteX100" fmla="*/ 4090737 w 8085221"/>
              <a:gd name="connsiteY100" fmla="*/ 5871411 h 15135727"/>
              <a:gd name="connsiteX101" fmla="*/ 4090737 w 8085221"/>
              <a:gd name="connsiteY101" fmla="*/ 6184232 h 15135727"/>
              <a:gd name="connsiteX102" fmla="*/ 4186990 w 8085221"/>
              <a:gd name="connsiteY102" fmla="*/ 6472990 h 15135727"/>
              <a:gd name="connsiteX103" fmla="*/ 4042611 w 8085221"/>
              <a:gd name="connsiteY103" fmla="*/ 6352674 h 15135727"/>
              <a:gd name="connsiteX104" fmla="*/ 3946358 w 8085221"/>
              <a:gd name="connsiteY104" fmla="*/ 6376737 h 15135727"/>
              <a:gd name="connsiteX105" fmla="*/ 4114800 w 8085221"/>
              <a:gd name="connsiteY105" fmla="*/ 6641432 h 15135727"/>
              <a:gd name="connsiteX106" fmla="*/ 4451685 w 8085221"/>
              <a:gd name="connsiteY106" fmla="*/ 6737685 h 15135727"/>
              <a:gd name="connsiteX107" fmla="*/ 4620127 w 8085221"/>
              <a:gd name="connsiteY107" fmla="*/ 6978316 h 15135727"/>
              <a:gd name="connsiteX108" fmla="*/ 4740442 w 8085221"/>
              <a:gd name="connsiteY108" fmla="*/ 7170821 h 15135727"/>
              <a:gd name="connsiteX109" fmla="*/ 5077327 w 8085221"/>
              <a:gd name="connsiteY109" fmla="*/ 7387390 h 15135727"/>
              <a:gd name="connsiteX110" fmla="*/ 5125453 w 8085221"/>
              <a:gd name="connsiteY110" fmla="*/ 7603958 h 15135727"/>
              <a:gd name="connsiteX111" fmla="*/ 5197642 w 8085221"/>
              <a:gd name="connsiteY111" fmla="*/ 7796464 h 15135727"/>
              <a:gd name="connsiteX112" fmla="*/ 5486400 w 8085221"/>
              <a:gd name="connsiteY112" fmla="*/ 7964906 h 15135727"/>
              <a:gd name="connsiteX113" fmla="*/ 5486400 w 8085221"/>
              <a:gd name="connsiteY113" fmla="*/ 8349916 h 15135727"/>
              <a:gd name="connsiteX114" fmla="*/ 5678906 w 8085221"/>
              <a:gd name="connsiteY114" fmla="*/ 8614611 h 15135727"/>
              <a:gd name="connsiteX115" fmla="*/ 5919537 w 8085221"/>
              <a:gd name="connsiteY115" fmla="*/ 9071811 h 15135727"/>
              <a:gd name="connsiteX116" fmla="*/ 6160169 w 8085221"/>
              <a:gd name="connsiteY116" fmla="*/ 9336506 h 15135727"/>
              <a:gd name="connsiteX117" fmla="*/ 6280485 w 8085221"/>
              <a:gd name="connsiteY117" fmla="*/ 9601200 h 15135727"/>
              <a:gd name="connsiteX118" fmla="*/ 6400800 w 8085221"/>
              <a:gd name="connsiteY118" fmla="*/ 9793706 h 15135727"/>
              <a:gd name="connsiteX119" fmla="*/ 6569242 w 8085221"/>
              <a:gd name="connsiteY119" fmla="*/ 10058400 h 15135727"/>
              <a:gd name="connsiteX120" fmla="*/ 6713621 w 8085221"/>
              <a:gd name="connsiteY120" fmla="*/ 10106527 h 15135727"/>
              <a:gd name="connsiteX121" fmla="*/ 6545179 w 8085221"/>
              <a:gd name="connsiteY121" fmla="*/ 10202779 h 15135727"/>
              <a:gd name="connsiteX122" fmla="*/ 6569242 w 8085221"/>
              <a:gd name="connsiteY122" fmla="*/ 10443411 h 15135727"/>
              <a:gd name="connsiteX123" fmla="*/ 6593306 w 8085221"/>
              <a:gd name="connsiteY123" fmla="*/ 10708106 h 15135727"/>
              <a:gd name="connsiteX124" fmla="*/ 6761748 w 8085221"/>
              <a:gd name="connsiteY124" fmla="*/ 10924674 h 15135727"/>
              <a:gd name="connsiteX125" fmla="*/ 6641432 w 8085221"/>
              <a:gd name="connsiteY125" fmla="*/ 11093116 h 15135727"/>
              <a:gd name="connsiteX126" fmla="*/ 6713621 w 8085221"/>
              <a:gd name="connsiteY126" fmla="*/ 11261558 h 15135727"/>
              <a:gd name="connsiteX127" fmla="*/ 6737685 w 8085221"/>
              <a:gd name="connsiteY127" fmla="*/ 11526253 h 15135727"/>
              <a:gd name="connsiteX128" fmla="*/ 6617369 w 8085221"/>
              <a:gd name="connsiteY128" fmla="*/ 11839074 h 15135727"/>
              <a:gd name="connsiteX129" fmla="*/ 6617369 w 8085221"/>
              <a:gd name="connsiteY129" fmla="*/ 12031579 h 15135727"/>
              <a:gd name="connsiteX130" fmla="*/ 6641432 w 8085221"/>
              <a:gd name="connsiteY130" fmla="*/ 12127832 h 15135727"/>
              <a:gd name="connsiteX131" fmla="*/ 6761748 w 8085221"/>
              <a:gd name="connsiteY131" fmla="*/ 12031579 h 15135727"/>
              <a:gd name="connsiteX132" fmla="*/ 6761748 w 8085221"/>
              <a:gd name="connsiteY132" fmla="*/ 12296274 h 15135727"/>
              <a:gd name="connsiteX133" fmla="*/ 6689558 w 8085221"/>
              <a:gd name="connsiteY133" fmla="*/ 12512842 h 15135727"/>
              <a:gd name="connsiteX134" fmla="*/ 6785811 w 8085221"/>
              <a:gd name="connsiteY134" fmla="*/ 12777537 h 15135727"/>
              <a:gd name="connsiteX135" fmla="*/ 6569242 w 8085221"/>
              <a:gd name="connsiteY135" fmla="*/ 12873790 h 15135727"/>
              <a:gd name="connsiteX136" fmla="*/ 6545179 w 8085221"/>
              <a:gd name="connsiteY136" fmla="*/ 13090358 h 15135727"/>
              <a:gd name="connsiteX137" fmla="*/ 6448927 w 8085221"/>
              <a:gd name="connsiteY137" fmla="*/ 13355053 h 15135727"/>
              <a:gd name="connsiteX138" fmla="*/ 6256421 w 8085221"/>
              <a:gd name="connsiteY138" fmla="*/ 13571621 h 15135727"/>
              <a:gd name="connsiteX139" fmla="*/ 6087979 w 8085221"/>
              <a:gd name="connsiteY139" fmla="*/ 13667874 h 15135727"/>
              <a:gd name="connsiteX140" fmla="*/ 5943600 w 8085221"/>
              <a:gd name="connsiteY140" fmla="*/ 13716000 h 15135727"/>
              <a:gd name="connsiteX141" fmla="*/ 5702969 w 8085221"/>
              <a:gd name="connsiteY141" fmla="*/ 13667874 h 15135727"/>
              <a:gd name="connsiteX142" fmla="*/ 5582653 w 8085221"/>
              <a:gd name="connsiteY142" fmla="*/ 13691937 h 15135727"/>
              <a:gd name="connsiteX143" fmla="*/ 5727032 w 8085221"/>
              <a:gd name="connsiteY143" fmla="*/ 13836316 h 15135727"/>
              <a:gd name="connsiteX144" fmla="*/ 5582653 w 8085221"/>
              <a:gd name="connsiteY144" fmla="*/ 14052885 h 15135727"/>
              <a:gd name="connsiteX145" fmla="*/ 5462337 w 8085221"/>
              <a:gd name="connsiteY145" fmla="*/ 14149137 h 15135727"/>
              <a:gd name="connsiteX146" fmla="*/ 5342021 w 8085221"/>
              <a:gd name="connsiteY146" fmla="*/ 14004758 h 15135727"/>
              <a:gd name="connsiteX147" fmla="*/ 5245769 w 8085221"/>
              <a:gd name="connsiteY147" fmla="*/ 14004758 h 15135727"/>
              <a:gd name="connsiteX148" fmla="*/ 5245769 w 8085221"/>
              <a:gd name="connsiteY148" fmla="*/ 13956632 h 15135727"/>
              <a:gd name="connsiteX149" fmla="*/ 5101390 w 8085221"/>
              <a:gd name="connsiteY149" fmla="*/ 13956632 h 15135727"/>
              <a:gd name="connsiteX150" fmla="*/ 4981074 w 8085221"/>
              <a:gd name="connsiteY150" fmla="*/ 13860379 h 15135727"/>
              <a:gd name="connsiteX151" fmla="*/ 4740442 w 8085221"/>
              <a:gd name="connsiteY151" fmla="*/ 13908506 h 15135727"/>
              <a:gd name="connsiteX152" fmla="*/ 4475748 w 8085221"/>
              <a:gd name="connsiteY152" fmla="*/ 13956632 h 15135727"/>
              <a:gd name="connsiteX153" fmla="*/ 4379495 w 8085221"/>
              <a:gd name="connsiteY153" fmla="*/ 14028821 h 15135727"/>
              <a:gd name="connsiteX154" fmla="*/ 4403558 w 8085221"/>
              <a:gd name="connsiteY154" fmla="*/ 14197264 h 15135727"/>
              <a:gd name="connsiteX155" fmla="*/ 4572000 w 8085221"/>
              <a:gd name="connsiteY155" fmla="*/ 14149137 h 15135727"/>
              <a:gd name="connsiteX156" fmla="*/ 4523874 w 8085221"/>
              <a:gd name="connsiteY156" fmla="*/ 14558211 h 15135727"/>
              <a:gd name="connsiteX157" fmla="*/ 4403558 w 8085221"/>
              <a:gd name="connsiteY157" fmla="*/ 14437895 h 15135727"/>
              <a:gd name="connsiteX158" fmla="*/ 4403558 w 8085221"/>
              <a:gd name="connsiteY158" fmla="*/ 14437895 h 15135727"/>
              <a:gd name="connsiteX159" fmla="*/ 4283242 w 8085221"/>
              <a:gd name="connsiteY159" fmla="*/ 14245390 h 15135727"/>
              <a:gd name="connsiteX160" fmla="*/ 4235116 w 8085221"/>
              <a:gd name="connsiteY160" fmla="*/ 14341642 h 15135727"/>
              <a:gd name="connsiteX161" fmla="*/ 4162927 w 8085221"/>
              <a:gd name="connsiteY161" fmla="*/ 14389769 h 15135727"/>
              <a:gd name="connsiteX162" fmla="*/ 4162927 w 8085221"/>
              <a:gd name="connsiteY162" fmla="*/ 14389769 h 15135727"/>
              <a:gd name="connsiteX163" fmla="*/ 3922295 w 8085221"/>
              <a:gd name="connsiteY163" fmla="*/ 14245390 h 15135727"/>
              <a:gd name="connsiteX164" fmla="*/ 3801979 w 8085221"/>
              <a:gd name="connsiteY164" fmla="*/ 14293516 h 15135727"/>
              <a:gd name="connsiteX165" fmla="*/ 3681664 w 8085221"/>
              <a:gd name="connsiteY165" fmla="*/ 14389769 h 15135727"/>
              <a:gd name="connsiteX166" fmla="*/ 3657600 w 8085221"/>
              <a:gd name="connsiteY166" fmla="*/ 14654464 h 15135727"/>
              <a:gd name="connsiteX167" fmla="*/ 3513221 w 8085221"/>
              <a:gd name="connsiteY167" fmla="*/ 14726653 h 15135727"/>
              <a:gd name="connsiteX168" fmla="*/ 3513221 w 8085221"/>
              <a:gd name="connsiteY168" fmla="*/ 14871032 h 15135727"/>
              <a:gd name="connsiteX169" fmla="*/ 3633537 w 8085221"/>
              <a:gd name="connsiteY169" fmla="*/ 14967285 h 15135727"/>
              <a:gd name="connsiteX170" fmla="*/ 3609474 w 8085221"/>
              <a:gd name="connsiteY170" fmla="*/ 15087600 h 15135727"/>
              <a:gd name="connsiteX171" fmla="*/ 3441032 w 8085221"/>
              <a:gd name="connsiteY171" fmla="*/ 15039474 h 15135727"/>
              <a:gd name="connsiteX172" fmla="*/ 3272590 w 8085221"/>
              <a:gd name="connsiteY172" fmla="*/ 15063537 h 15135727"/>
              <a:gd name="connsiteX173" fmla="*/ 3248527 w 8085221"/>
              <a:gd name="connsiteY173" fmla="*/ 14895095 h 15135727"/>
              <a:gd name="connsiteX174" fmla="*/ 3128211 w 8085221"/>
              <a:gd name="connsiteY174" fmla="*/ 14919158 h 15135727"/>
              <a:gd name="connsiteX175" fmla="*/ 2959769 w 8085221"/>
              <a:gd name="connsiteY175" fmla="*/ 15135727 h 15135727"/>
              <a:gd name="connsiteX176" fmla="*/ 2935706 w 8085221"/>
              <a:gd name="connsiteY176" fmla="*/ 14895095 h 15135727"/>
              <a:gd name="connsiteX177" fmla="*/ 2791327 w 8085221"/>
              <a:gd name="connsiteY177" fmla="*/ 14943221 h 15135727"/>
              <a:gd name="connsiteX178" fmla="*/ 2671011 w 8085221"/>
              <a:gd name="connsiteY178" fmla="*/ 15039474 h 15135727"/>
              <a:gd name="connsiteX179" fmla="*/ 2430379 w 8085221"/>
              <a:gd name="connsiteY179" fmla="*/ 15087600 h 15135727"/>
              <a:gd name="connsiteX180" fmla="*/ 2237874 w 8085221"/>
              <a:gd name="connsiteY180" fmla="*/ 15039474 h 15135727"/>
              <a:gd name="connsiteX181" fmla="*/ 2622885 w 8085221"/>
              <a:gd name="connsiteY181" fmla="*/ 14846969 h 15135727"/>
              <a:gd name="connsiteX182" fmla="*/ 2887579 w 8085221"/>
              <a:gd name="connsiteY182" fmla="*/ 14774779 h 15135727"/>
              <a:gd name="connsiteX183" fmla="*/ 2839453 w 8085221"/>
              <a:gd name="connsiteY183" fmla="*/ 14582274 h 15135727"/>
              <a:gd name="connsiteX184" fmla="*/ 2935706 w 8085221"/>
              <a:gd name="connsiteY184" fmla="*/ 14510085 h 15135727"/>
              <a:gd name="connsiteX185" fmla="*/ 2935706 w 8085221"/>
              <a:gd name="connsiteY185" fmla="*/ 14510085 h 15135727"/>
              <a:gd name="connsiteX186" fmla="*/ 3080085 w 8085221"/>
              <a:gd name="connsiteY186" fmla="*/ 14413832 h 15135727"/>
              <a:gd name="connsiteX187" fmla="*/ 3152274 w 8085221"/>
              <a:gd name="connsiteY187" fmla="*/ 14341642 h 15135727"/>
              <a:gd name="connsiteX188" fmla="*/ 3080085 w 8085221"/>
              <a:gd name="connsiteY188" fmla="*/ 14269453 h 15135727"/>
              <a:gd name="connsiteX189" fmla="*/ 3152274 w 8085221"/>
              <a:gd name="connsiteY189" fmla="*/ 14197264 h 15135727"/>
              <a:gd name="connsiteX190" fmla="*/ 3152274 w 8085221"/>
              <a:gd name="connsiteY190" fmla="*/ 14052885 h 15135727"/>
              <a:gd name="connsiteX191" fmla="*/ 3080085 w 8085221"/>
              <a:gd name="connsiteY191" fmla="*/ 13980695 h 15135727"/>
              <a:gd name="connsiteX192" fmla="*/ 3056021 w 8085221"/>
              <a:gd name="connsiteY192" fmla="*/ 14076948 h 15135727"/>
              <a:gd name="connsiteX193" fmla="*/ 2935706 w 8085221"/>
              <a:gd name="connsiteY193" fmla="*/ 14076948 h 15135727"/>
              <a:gd name="connsiteX194" fmla="*/ 2863516 w 8085221"/>
              <a:gd name="connsiteY194" fmla="*/ 14125074 h 15135727"/>
              <a:gd name="connsiteX195" fmla="*/ 2719137 w 8085221"/>
              <a:gd name="connsiteY195" fmla="*/ 14197264 h 15135727"/>
              <a:gd name="connsiteX196" fmla="*/ 2646948 w 8085221"/>
              <a:gd name="connsiteY196" fmla="*/ 14197264 h 15135727"/>
              <a:gd name="connsiteX197" fmla="*/ 2598821 w 8085221"/>
              <a:gd name="connsiteY197" fmla="*/ 14125074 h 15135727"/>
              <a:gd name="connsiteX198" fmla="*/ 2430379 w 8085221"/>
              <a:gd name="connsiteY198" fmla="*/ 13836316 h 15135727"/>
              <a:gd name="connsiteX199" fmla="*/ 2646948 w 8085221"/>
              <a:gd name="connsiteY199" fmla="*/ 13812253 h 15135727"/>
              <a:gd name="connsiteX200" fmla="*/ 2502569 w 8085221"/>
              <a:gd name="connsiteY200" fmla="*/ 13475369 h 15135727"/>
              <a:gd name="connsiteX201" fmla="*/ 2550695 w 8085221"/>
              <a:gd name="connsiteY201" fmla="*/ 13186611 h 15135727"/>
              <a:gd name="connsiteX202" fmla="*/ 2719137 w 8085221"/>
              <a:gd name="connsiteY202" fmla="*/ 13042232 h 15135727"/>
              <a:gd name="connsiteX203" fmla="*/ 2791327 w 8085221"/>
              <a:gd name="connsiteY203" fmla="*/ 12945979 h 15135727"/>
              <a:gd name="connsiteX204" fmla="*/ 3031958 w 8085221"/>
              <a:gd name="connsiteY204" fmla="*/ 13090358 h 15135727"/>
              <a:gd name="connsiteX205" fmla="*/ 3056021 w 8085221"/>
              <a:gd name="connsiteY205" fmla="*/ 12753474 h 15135727"/>
              <a:gd name="connsiteX206" fmla="*/ 2887579 w 8085221"/>
              <a:gd name="connsiteY206" fmla="*/ 12777537 h 15135727"/>
              <a:gd name="connsiteX207" fmla="*/ 2815390 w 8085221"/>
              <a:gd name="connsiteY207" fmla="*/ 12777537 h 15135727"/>
              <a:gd name="connsiteX208" fmla="*/ 3176337 w 8085221"/>
              <a:gd name="connsiteY208" fmla="*/ 12368464 h 15135727"/>
              <a:gd name="connsiteX209" fmla="*/ 3104148 w 8085221"/>
              <a:gd name="connsiteY209" fmla="*/ 12320337 h 15135727"/>
              <a:gd name="connsiteX210" fmla="*/ 3104148 w 8085221"/>
              <a:gd name="connsiteY210" fmla="*/ 12320337 h 15135727"/>
              <a:gd name="connsiteX211" fmla="*/ 3007895 w 8085221"/>
              <a:gd name="connsiteY211" fmla="*/ 12079706 h 15135727"/>
              <a:gd name="connsiteX212" fmla="*/ 2911642 w 8085221"/>
              <a:gd name="connsiteY212" fmla="*/ 11935327 h 15135727"/>
              <a:gd name="connsiteX213" fmla="*/ 2863516 w 8085221"/>
              <a:gd name="connsiteY213" fmla="*/ 11694695 h 15135727"/>
              <a:gd name="connsiteX214" fmla="*/ 2911642 w 8085221"/>
              <a:gd name="connsiteY214" fmla="*/ 11454064 h 15135727"/>
              <a:gd name="connsiteX215" fmla="*/ 3056021 w 8085221"/>
              <a:gd name="connsiteY215" fmla="*/ 11454064 h 15135727"/>
              <a:gd name="connsiteX216" fmla="*/ 2983832 w 8085221"/>
              <a:gd name="connsiteY216" fmla="*/ 11381874 h 15135727"/>
              <a:gd name="connsiteX217" fmla="*/ 3031958 w 8085221"/>
              <a:gd name="connsiteY217" fmla="*/ 11285621 h 15135727"/>
              <a:gd name="connsiteX218" fmla="*/ 3007895 w 8085221"/>
              <a:gd name="connsiteY218" fmla="*/ 11189369 h 15135727"/>
              <a:gd name="connsiteX219" fmla="*/ 2887579 w 8085221"/>
              <a:gd name="connsiteY219" fmla="*/ 11141242 h 15135727"/>
              <a:gd name="connsiteX220" fmla="*/ 2887579 w 8085221"/>
              <a:gd name="connsiteY220" fmla="*/ 10972800 h 15135727"/>
              <a:gd name="connsiteX221" fmla="*/ 2887579 w 8085221"/>
              <a:gd name="connsiteY221" fmla="*/ 10924674 h 15135727"/>
              <a:gd name="connsiteX222" fmla="*/ 2767264 w 8085221"/>
              <a:gd name="connsiteY222" fmla="*/ 11020927 h 15135727"/>
              <a:gd name="connsiteX223" fmla="*/ 2743200 w 8085221"/>
              <a:gd name="connsiteY223" fmla="*/ 10924674 h 15135727"/>
              <a:gd name="connsiteX224" fmla="*/ 2550695 w 8085221"/>
              <a:gd name="connsiteY224" fmla="*/ 11020927 h 15135727"/>
              <a:gd name="connsiteX225" fmla="*/ 2526632 w 8085221"/>
              <a:gd name="connsiteY225" fmla="*/ 11117179 h 15135727"/>
              <a:gd name="connsiteX226" fmla="*/ 2334127 w 8085221"/>
              <a:gd name="connsiteY226" fmla="*/ 10996864 h 15135727"/>
              <a:gd name="connsiteX227" fmla="*/ 2358190 w 8085221"/>
              <a:gd name="connsiteY227" fmla="*/ 10732169 h 15135727"/>
              <a:gd name="connsiteX228" fmla="*/ 2334127 w 8085221"/>
              <a:gd name="connsiteY228" fmla="*/ 10587790 h 15135727"/>
              <a:gd name="connsiteX229" fmla="*/ 2406316 w 8085221"/>
              <a:gd name="connsiteY229" fmla="*/ 10491537 h 15135727"/>
              <a:gd name="connsiteX230" fmla="*/ 2598821 w 8085221"/>
              <a:gd name="connsiteY230" fmla="*/ 10684042 h 15135727"/>
              <a:gd name="connsiteX231" fmla="*/ 2767264 w 8085221"/>
              <a:gd name="connsiteY231" fmla="*/ 10684042 h 15135727"/>
              <a:gd name="connsiteX232" fmla="*/ 2646948 w 8085221"/>
              <a:gd name="connsiteY232" fmla="*/ 10515600 h 15135727"/>
              <a:gd name="connsiteX233" fmla="*/ 2815390 w 8085221"/>
              <a:gd name="connsiteY233" fmla="*/ 10395285 h 15135727"/>
              <a:gd name="connsiteX234" fmla="*/ 3080085 w 8085221"/>
              <a:gd name="connsiteY234" fmla="*/ 10419348 h 15135727"/>
              <a:gd name="connsiteX235" fmla="*/ 3248527 w 8085221"/>
              <a:gd name="connsiteY235" fmla="*/ 10539664 h 15135727"/>
              <a:gd name="connsiteX236" fmla="*/ 3320716 w 8085221"/>
              <a:gd name="connsiteY236" fmla="*/ 10659979 h 15135727"/>
              <a:gd name="connsiteX237" fmla="*/ 3465095 w 8085221"/>
              <a:gd name="connsiteY237" fmla="*/ 10659979 h 15135727"/>
              <a:gd name="connsiteX238" fmla="*/ 3441032 w 8085221"/>
              <a:gd name="connsiteY238" fmla="*/ 10491537 h 15135727"/>
              <a:gd name="connsiteX239" fmla="*/ 3392906 w 8085221"/>
              <a:gd name="connsiteY239" fmla="*/ 10250906 h 15135727"/>
              <a:gd name="connsiteX240" fmla="*/ 3152274 w 8085221"/>
              <a:gd name="connsiteY240" fmla="*/ 10250906 h 15135727"/>
              <a:gd name="connsiteX241" fmla="*/ 3176337 w 8085221"/>
              <a:gd name="connsiteY241" fmla="*/ 10178716 h 15135727"/>
              <a:gd name="connsiteX242" fmla="*/ 3104148 w 8085221"/>
              <a:gd name="connsiteY242" fmla="*/ 10154653 h 15135727"/>
              <a:gd name="connsiteX243" fmla="*/ 3007895 w 8085221"/>
              <a:gd name="connsiteY243" fmla="*/ 9962148 h 15135727"/>
              <a:gd name="connsiteX244" fmla="*/ 3176337 w 8085221"/>
              <a:gd name="connsiteY244" fmla="*/ 9889958 h 15135727"/>
              <a:gd name="connsiteX245" fmla="*/ 2959769 w 8085221"/>
              <a:gd name="connsiteY245" fmla="*/ 9504948 h 15135727"/>
              <a:gd name="connsiteX246" fmla="*/ 2791327 w 8085221"/>
              <a:gd name="connsiteY246" fmla="*/ 9456821 h 15135727"/>
              <a:gd name="connsiteX247" fmla="*/ 2574758 w 8085221"/>
              <a:gd name="connsiteY247" fmla="*/ 9336506 h 15135727"/>
              <a:gd name="connsiteX248" fmla="*/ 2550695 w 8085221"/>
              <a:gd name="connsiteY248" fmla="*/ 9071811 h 15135727"/>
              <a:gd name="connsiteX249" fmla="*/ 2695074 w 8085221"/>
              <a:gd name="connsiteY249" fmla="*/ 8999621 h 15135727"/>
              <a:gd name="connsiteX250" fmla="*/ 2622885 w 8085221"/>
              <a:gd name="connsiteY250" fmla="*/ 8975558 h 15135727"/>
              <a:gd name="connsiteX251" fmla="*/ 2430379 w 8085221"/>
              <a:gd name="connsiteY251" fmla="*/ 8999621 h 15135727"/>
              <a:gd name="connsiteX252" fmla="*/ 2261937 w 8085221"/>
              <a:gd name="connsiteY252" fmla="*/ 9168064 h 15135727"/>
              <a:gd name="connsiteX253" fmla="*/ 2237874 w 8085221"/>
              <a:gd name="connsiteY253" fmla="*/ 8999621 h 15135727"/>
              <a:gd name="connsiteX254" fmla="*/ 2117558 w 8085221"/>
              <a:gd name="connsiteY254" fmla="*/ 8975558 h 15135727"/>
              <a:gd name="connsiteX255" fmla="*/ 2045369 w 8085221"/>
              <a:gd name="connsiteY255" fmla="*/ 8783053 h 15135727"/>
              <a:gd name="connsiteX256" fmla="*/ 1852864 w 8085221"/>
              <a:gd name="connsiteY256" fmla="*/ 8758990 h 15135727"/>
              <a:gd name="connsiteX257" fmla="*/ 1636295 w 8085221"/>
              <a:gd name="connsiteY257" fmla="*/ 8927432 h 15135727"/>
              <a:gd name="connsiteX258" fmla="*/ 1588169 w 8085221"/>
              <a:gd name="connsiteY258" fmla="*/ 9023685 h 15135727"/>
              <a:gd name="connsiteX259" fmla="*/ 1515979 w 8085221"/>
              <a:gd name="connsiteY259" fmla="*/ 8879306 h 15135727"/>
              <a:gd name="connsiteX260" fmla="*/ 1347537 w 8085221"/>
              <a:gd name="connsiteY260" fmla="*/ 8879306 h 15135727"/>
              <a:gd name="connsiteX261" fmla="*/ 1347537 w 8085221"/>
              <a:gd name="connsiteY261" fmla="*/ 8710864 h 15135727"/>
              <a:gd name="connsiteX262" fmla="*/ 1106906 w 8085221"/>
              <a:gd name="connsiteY262" fmla="*/ 8783053 h 15135727"/>
              <a:gd name="connsiteX263" fmla="*/ 890337 w 8085221"/>
              <a:gd name="connsiteY263" fmla="*/ 8686800 h 15135727"/>
              <a:gd name="connsiteX264" fmla="*/ 649706 w 8085221"/>
              <a:gd name="connsiteY264" fmla="*/ 8662737 h 15135727"/>
              <a:gd name="connsiteX265" fmla="*/ 385011 w 8085221"/>
              <a:gd name="connsiteY265" fmla="*/ 8566485 h 15135727"/>
              <a:gd name="connsiteX266" fmla="*/ 577516 w 8085221"/>
              <a:gd name="connsiteY266" fmla="*/ 8373979 h 15135727"/>
              <a:gd name="connsiteX267" fmla="*/ 794085 w 8085221"/>
              <a:gd name="connsiteY267" fmla="*/ 8301790 h 15135727"/>
              <a:gd name="connsiteX268" fmla="*/ 745958 w 8085221"/>
              <a:gd name="connsiteY268" fmla="*/ 8133348 h 15135727"/>
              <a:gd name="connsiteX269" fmla="*/ 818148 w 8085221"/>
              <a:gd name="connsiteY269" fmla="*/ 7820527 h 15135727"/>
              <a:gd name="connsiteX270" fmla="*/ 697832 w 8085221"/>
              <a:gd name="connsiteY270" fmla="*/ 7820527 h 15135727"/>
              <a:gd name="connsiteX271" fmla="*/ 625642 w 8085221"/>
              <a:gd name="connsiteY271" fmla="*/ 7916779 h 15135727"/>
              <a:gd name="connsiteX272" fmla="*/ 457200 w 8085221"/>
              <a:gd name="connsiteY272" fmla="*/ 7820527 h 15135727"/>
              <a:gd name="connsiteX273" fmla="*/ 529390 w 8085221"/>
              <a:gd name="connsiteY273" fmla="*/ 7700211 h 15135727"/>
              <a:gd name="connsiteX274" fmla="*/ 938464 w 8085221"/>
              <a:gd name="connsiteY274" fmla="*/ 7676148 h 15135727"/>
              <a:gd name="connsiteX275" fmla="*/ 1058779 w 8085221"/>
              <a:gd name="connsiteY275" fmla="*/ 7459579 h 15135727"/>
              <a:gd name="connsiteX276" fmla="*/ 1203158 w 8085221"/>
              <a:gd name="connsiteY276" fmla="*/ 7603958 h 15135727"/>
              <a:gd name="connsiteX277" fmla="*/ 1299411 w 8085221"/>
              <a:gd name="connsiteY277" fmla="*/ 7555832 h 15135727"/>
              <a:gd name="connsiteX278" fmla="*/ 1443790 w 8085221"/>
              <a:gd name="connsiteY278" fmla="*/ 7507706 h 15135727"/>
              <a:gd name="connsiteX279" fmla="*/ 1684421 w 8085221"/>
              <a:gd name="connsiteY279" fmla="*/ 7603958 h 15135727"/>
              <a:gd name="connsiteX280" fmla="*/ 1684421 w 8085221"/>
              <a:gd name="connsiteY280" fmla="*/ 7603958 h 15135727"/>
              <a:gd name="connsiteX281" fmla="*/ 1540042 w 8085221"/>
              <a:gd name="connsiteY281" fmla="*/ 7363327 h 15135727"/>
              <a:gd name="connsiteX282" fmla="*/ 1299411 w 8085221"/>
              <a:gd name="connsiteY282" fmla="*/ 7315200 h 15135727"/>
              <a:gd name="connsiteX283" fmla="*/ 1130969 w 8085221"/>
              <a:gd name="connsiteY283" fmla="*/ 7339264 h 15135727"/>
              <a:gd name="connsiteX284" fmla="*/ 1034716 w 8085221"/>
              <a:gd name="connsiteY284" fmla="*/ 7315200 h 15135727"/>
              <a:gd name="connsiteX285" fmla="*/ 1155032 w 8085221"/>
              <a:gd name="connsiteY285" fmla="*/ 7050506 h 15135727"/>
              <a:gd name="connsiteX286" fmla="*/ 1155032 w 8085221"/>
              <a:gd name="connsiteY286" fmla="*/ 6930190 h 15135727"/>
              <a:gd name="connsiteX287" fmla="*/ 1155032 w 8085221"/>
              <a:gd name="connsiteY287" fmla="*/ 6761748 h 15135727"/>
              <a:gd name="connsiteX288" fmla="*/ 1203158 w 8085221"/>
              <a:gd name="connsiteY288" fmla="*/ 6617369 h 15135727"/>
              <a:gd name="connsiteX289" fmla="*/ 1371600 w 8085221"/>
              <a:gd name="connsiteY289" fmla="*/ 6472990 h 15135727"/>
              <a:gd name="connsiteX290" fmla="*/ 1443790 w 8085221"/>
              <a:gd name="connsiteY290" fmla="*/ 6328611 h 15135727"/>
              <a:gd name="connsiteX291" fmla="*/ 1419727 w 8085221"/>
              <a:gd name="connsiteY291" fmla="*/ 6208295 h 15135727"/>
              <a:gd name="connsiteX292" fmla="*/ 1275348 w 8085221"/>
              <a:gd name="connsiteY292" fmla="*/ 6304548 h 15135727"/>
              <a:gd name="connsiteX293" fmla="*/ 1323474 w 8085221"/>
              <a:gd name="connsiteY293" fmla="*/ 6015790 h 15135727"/>
              <a:gd name="connsiteX294" fmla="*/ 1540042 w 8085221"/>
              <a:gd name="connsiteY294" fmla="*/ 5871411 h 15135727"/>
              <a:gd name="connsiteX295" fmla="*/ 1540042 w 8085221"/>
              <a:gd name="connsiteY295" fmla="*/ 5751095 h 15135727"/>
              <a:gd name="connsiteX296" fmla="*/ 1395664 w 8085221"/>
              <a:gd name="connsiteY296" fmla="*/ 5799221 h 15135727"/>
              <a:gd name="connsiteX297" fmla="*/ 1179095 w 8085221"/>
              <a:gd name="connsiteY297" fmla="*/ 5799221 h 15135727"/>
              <a:gd name="connsiteX298" fmla="*/ 890337 w 8085221"/>
              <a:gd name="connsiteY298" fmla="*/ 5775158 h 15135727"/>
              <a:gd name="connsiteX299" fmla="*/ 697832 w 8085221"/>
              <a:gd name="connsiteY299" fmla="*/ 5606716 h 15135727"/>
              <a:gd name="connsiteX300" fmla="*/ 577516 w 8085221"/>
              <a:gd name="connsiteY300" fmla="*/ 5582653 h 15135727"/>
              <a:gd name="connsiteX301" fmla="*/ 697832 w 8085221"/>
              <a:gd name="connsiteY301" fmla="*/ 5775158 h 15135727"/>
              <a:gd name="connsiteX302" fmla="*/ 409074 w 8085221"/>
              <a:gd name="connsiteY302" fmla="*/ 5799221 h 15135727"/>
              <a:gd name="connsiteX303" fmla="*/ 168442 w 8085221"/>
              <a:gd name="connsiteY303" fmla="*/ 5702969 h 15135727"/>
              <a:gd name="connsiteX304" fmla="*/ 264695 w 8085221"/>
              <a:gd name="connsiteY304" fmla="*/ 5558590 h 15135727"/>
              <a:gd name="connsiteX305" fmla="*/ 144379 w 8085221"/>
              <a:gd name="connsiteY305" fmla="*/ 5510464 h 15135727"/>
              <a:gd name="connsiteX306" fmla="*/ 0 w 8085221"/>
              <a:gd name="connsiteY306" fmla="*/ 5462337 h 15135727"/>
              <a:gd name="connsiteX307" fmla="*/ 96253 w 8085221"/>
              <a:gd name="connsiteY307" fmla="*/ 5245769 h 15135727"/>
              <a:gd name="connsiteX0" fmla="*/ 96253 w 8085221"/>
              <a:gd name="connsiteY0" fmla="*/ 5245769 h 15135727"/>
              <a:gd name="connsiteX1" fmla="*/ 144379 w 8085221"/>
              <a:gd name="connsiteY1" fmla="*/ 4981074 h 15135727"/>
              <a:gd name="connsiteX2" fmla="*/ 178719 w 8085221"/>
              <a:gd name="connsiteY2" fmla="*/ 4834941 h 15135727"/>
              <a:gd name="connsiteX3" fmla="*/ 334378 w 8085221"/>
              <a:gd name="connsiteY3" fmla="*/ 4696828 h 15135727"/>
              <a:gd name="connsiteX4" fmla="*/ 553453 w 8085221"/>
              <a:gd name="connsiteY4" fmla="*/ 4692316 h 15135727"/>
              <a:gd name="connsiteX5" fmla="*/ 649706 w 8085221"/>
              <a:gd name="connsiteY5" fmla="*/ 4427621 h 15135727"/>
              <a:gd name="connsiteX6" fmla="*/ 805866 w 8085221"/>
              <a:gd name="connsiteY6" fmla="*/ 4425366 h 15135727"/>
              <a:gd name="connsiteX7" fmla="*/ 867026 w 8085221"/>
              <a:gd name="connsiteY7" fmla="*/ 4311817 h 15135727"/>
              <a:gd name="connsiteX8" fmla="*/ 1077328 w 8085221"/>
              <a:gd name="connsiteY8" fmla="*/ 4253916 h 15135727"/>
              <a:gd name="connsiteX9" fmla="*/ 1120191 w 8085221"/>
              <a:gd name="connsiteY9" fmla="*/ 4206291 h 15135727"/>
              <a:gd name="connsiteX10" fmla="*/ 1263066 w 8085221"/>
              <a:gd name="connsiteY10" fmla="*/ 4182478 h 15135727"/>
              <a:gd name="connsiteX11" fmla="*/ 1362326 w 8085221"/>
              <a:gd name="connsiteY11" fmla="*/ 4081965 h 15135727"/>
              <a:gd name="connsiteX12" fmla="*/ 1472616 w 8085221"/>
              <a:gd name="connsiteY12" fmla="*/ 4025316 h 15135727"/>
              <a:gd name="connsiteX13" fmla="*/ 1559344 w 8085221"/>
              <a:gd name="connsiteY13" fmla="*/ 4013535 h 15135727"/>
              <a:gd name="connsiteX14" fmla="*/ 1708485 w 8085221"/>
              <a:gd name="connsiteY14" fmla="*/ 3826042 h 15135727"/>
              <a:gd name="connsiteX15" fmla="*/ 1820278 w 8085221"/>
              <a:gd name="connsiteY15" fmla="*/ 3858628 h 15135727"/>
              <a:gd name="connsiteX16" fmla="*/ 1910766 w 8085221"/>
              <a:gd name="connsiteY16" fmla="*/ 3735053 h 15135727"/>
              <a:gd name="connsiteX17" fmla="*/ 2006016 w 8085221"/>
              <a:gd name="connsiteY17" fmla="*/ 3615741 h 15135727"/>
              <a:gd name="connsiteX18" fmla="*/ 2091741 w 8085221"/>
              <a:gd name="connsiteY18" fmla="*/ 3649078 h 15135727"/>
              <a:gd name="connsiteX19" fmla="*/ 2141621 w 8085221"/>
              <a:gd name="connsiteY19" fmla="*/ 3585411 h 15135727"/>
              <a:gd name="connsiteX20" fmla="*/ 2117808 w 8085221"/>
              <a:gd name="connsiteY20" fmla="*/ 3518736 h 15135727"/>
              <a:gd name="connsiteX21" fmla="*/ 2182228 w 8085221"/>
              <a:gd name="connsiteY21" fmla="*/ 3420478 h 15135727"/>
              <a:gd name="connsiteX22" fmla="*/ 2286000 w 8085221"/>
              <a:gd name="connsiteY22" fmla="*/ 3489158 h 15135727"/>
              <a:gd name="connsiteX23" fmla="*/ 2334628 w 8085221"/>
              <a:gd name="connsiteY23" fmla="*/ 3249028 h 15135727"/>
              <a:gd name="connsiteX24" fmla="*/ 2381502 w 8085221"/>
              <a:gd name="connsiteY24" fmla="*/ 3088858 h 15135727"/>
              <a:gd name="connsiteX25" fmla="*/ 2544178 w 8085221"/>
              <a:gd name="connsiteY25" fmla="*/ 3058528 h 15135727"/>
              <a:gd name="connsiteX26" fmla="*/ 2477503 w 8085221"/>
              <a:gd name="connsiteY26" fmla="*/ 2977566 h 15135727"/>
              <a:gd name="connsiteX27" fmla="*/ 2695074 w 8085221"/>
              <a:gd name="connsiteY27" fmla="*/ 2892592 h 15135727"/>
              <a:gd name="connsiteX28" fmla="*/ 2796591 w 8085221"/>
              <a:gd name="connsiteY28" fmla="*/ 2829928 h 15135727"/>
              <a:gd name="connsiteX29" fmla="*/ 2829928 w 8085221"/>
              <a:gd name="connsiteY29" fmla="*/ 2517107 h 15135727"/>
              <a:gd name="connsiteX30" fmla="*/ 3006141 w 8085221"/>
              <a:gd name="connsiteY30" fmla="*/ 2401303 h 15135727"/>
              <a:gd name="connsiteX31" fmla="*/ 3200400 w 8085221"/>
              <a:gd name="connsiteY31" fmla="*/ 2358190 h 15135727"/>
              <a:gd name="connsiteX32" fmla="*/ 3441032 w 8085221"/>
              <a:gd name="connsiteY32" fmla="*/ 2237874 h 15135727"/>
              <a:gd name="connsiteX33" fmla="*/ 3561348 w 8085221"/>
              <a:gd name="connsiteY33" fmla="*/ 2526632 h 15135727"/>
              <a:gd name="connsiteX34" fmla="*/ 3801979 w 8085221"/>
              <a:gd name="connsiteY34" fmla="*/ 2622885 h 15135727"/>
              <a:gd name="connsiteX35" fmla="*/ 3946358 w 8085221"/>
              <a:gd name="connsiteY35" fmla="*/ 2550695 h 15135727"/>
              <a:gd name="connsiteX36" fmla="*/ 4018548 w 8085221"/>
              <a:gd name="connsiteY36" fmla="*/ 2598821 h 15135727"/>
              <a:gd name="connsiteX37" fmla="*/ 4138864 w 8085221"/>
              <a:gd name="connsiteY37" fmla="*/ 2574758 h 15135727"/>
              <a:gd name="connsiteX38" fmla="*/ 4307306 w 8085221"/>
              <a:gd name="connsiteY38" fmla="*/ 2671011 h 15135727"/>
              <a:gd name="connsiteX39" fmla="*/ 4427621 w 8085221"/>
              <a:gd name="connsiteY39" fmla="*/ 2622885 h 15135727"/>
              <a:gd name="connsiteX40" fmla="*/ 4668253 w 8085221"/>
              <a:gd name="connsiteY40" fmla="*/ 2743200 h 15135727"/>
              <a:gd name="connsiteX41" fmla="*/ 4788569 w 8085221"/>
              <a:gd name="connsiteY41" fmla="*/ 2815390 h 15135727"/>
              <a:gd name="connsiteX42" fmla="*/ 4957011 w 8085221"/>
              <a:gd name="connsiteY42" fmla="*/ 2719137 h 15135727"/>
              <a:gd name="connsiteX43" fmla="*/ 4981074 w 8085221"/>
              <a:gd name="connsiteY43" fmla="*/ 2382253 h 15135727"/>
              <a:gd name="connsiteX44" fmla="*/ 4981074 w 8085221"/>
              <a:gd name="connsiteY44" fmla="*/ 2382253 h 15135727"/>
              <a:gd name="connsiteX45" fmla="*/ 4884821 w 8085221"/>
              <a:gd name="connsiteY45" fmla="*/ 2093495 h 15135727"/>
              <a:gd name="connsiteX46" fmla="*/ 4764506 w 8085221"/>
              <a:gd name="connsiteY46" fmla="*/ 1900990 h 15135727"/>
              <a:gd name="connsiteX47" fmla="*/ 4764506 w 8085221"/>
              <a:gd name="connsiteY47" fmla="*/ 1804737 h 15135727"/>
              <a:gd name="connsiteX48" fmla="*/ 4957011 w 8085221"/>
              <a:gd name="connsiteY48" fmla="*/ 1564106 h 15135727"/>
              <a:gd name="connsiteX49" fmla="*/ 5221706 w 8085221"/>
              <a:gd name="connsiteY49" fmla="*/ 1588169 h 15135727"/>
              <a:gd name="connsiteX50" fmla="*/ 5486400 w 8085221"/>
              <a:gd name="connsiteY50" fmla="*/ 1684421 h 15135727"/>
              <a:gd name="connsiteX51" fmla="*/ 5799221 w 8085221"/>
              <a:gd name="connsiteY51" fmla="*/ 1684421 h 15135727"/>
              <a:gd name="connsiteX52" fmla="*/ 5871411 w 8085221"/>
              <a:gd name="connsiteY52" fmla="*/ 1443790 h 15135727"/>
              <a:gd name="connsiteX53" fmla="*/ 6087979 w 8085221"/>
              <a:gd name="connsiteY53" fmla="*/ 1395664 h 15135727"/>
              <a:gd name="connsiteX54" fmla="*/ 6087979 w 8085221"/>
              <a:gd name="connsiteY54" fmla="*/ 1082842 h 15135727"/>
              <a:gd name="connsiteX55" fmla="*/ 6424864 w 8085221"/>
              <a:gd name="connsiteY55" fmla="*/ 1058779 h 15135727"/>
              <a:gd name="connsiteX56" fmla="*/ 6665495 w 8085221"/>
              <a:gd name="connsiteY56" fmla="*/ 721895 h 15135727"/>
              <a:gd name="connsiteX57" fmla="*/ 6761748 w 8085221"/>
              <a:gd name="connsiteY57" fmla="*/ 649706 h 15135727"/>
              <a:gd name="connsiteX58" fmla="*/ 6737685 w 8085221"/>
              <a:gd name="connsiteY58" fmla="*/ 505327 h 15135727"/>
              <a:gd name="connsiteX59" fmla="*/ 6858000 w 8085221"/>
              <a:gd name="connsiteY59" fmla="*/ 360948 h 15135727"/>
              <a:gd name="connsiteX60" fmla="*/ 6761748 w 8085221"/>
              <a:gd name="connsiteY60" fmla="*/ 120316 h 15135727"/>
              <a:gd name="connsiteX61" fmla="*/ 7194885 w 8085221"/>
              <a:gd name="connsiteY61" fmla="*/ 0 h 15135727"/>
              <a:gd name="connsiteX62" fmla="*/ 7267074 w 8085221"/>
              <a:gd name="connsiteY62" fmla="*/ 120316 h 15135727"/>
              <a:gd name="connsiteX63" fmla="*/ 7267074 w 8085221"/>
              <a:gd name="connsiteY63" fmla="*/ 120316 h 15135727"/>
              <a:gd name="connsiteX64" fmla="*/ 7339264 w 8085221"/>
              <a:gd name="connsiteY64" fmla="*/ 360948 h 15135727"/>
              <a:gd name="connsiteX65" fmla="*/ 7628021 w 8085221"/>
              <a:gd name="connsiteY65" fmla="*/ 433137 h 15135727"/>
              <a:gd name="connsiteX66" fmla="*/ 7796464 w 8085221"/>
              <a:gd name="connsiteY66" fmla="*/ 649706 h 15135727"/>
              <a:gd name="connsiteX67" fmla="*/ 8085221 w 8085221"/>
              <a:gd name="connsiteY67" fmla="*/ 914400 h 15135727"/>
              <a:gd name="connsiteX68" fmla="*/ 7988969 w 8085221"/>
              <a:gd name="connsiteY68" fmla="*/ 1203158 h 15135727"/>
              <a:gd name="connsiteX69" fmla="*/ 7844590 w 8085221"/>
              <a:gd name="connsiteY69" fmla="*/ 1058779 h 15135727"/>
              <a:gd name="connsiteX70" fmla="*/ 7483642 w 8085221"/>
              <a:gd name="connsiteY70" fmla="*/ 1371600 h 15135727"/>
              <a:gd name="connsiteX71" fmla="*/ 7267074 w 8085221"/>
              <a:gd name="connsiteY71" fmla="*/ 1395664 h 15135727"/>
              <a:gd name="connsiteX72" fmla="*/ 7243011 w 8085221"/>
              <a:gd name="connsiteY72" fmla="*/ 1588169 h 15135727"/>
              <a:gd name="connsiteX73" fmla="*/ 6978316 w 8085221"/>
              <a:gd name="connsiteY73" fmla="*/ 1732548 h 15135727"/>
              <a:gd name="connsiteX74" fmla="*/ 6737685 w 8085221"/>
              <a:gd name="connsiteY74" fmla="*/ 2093495 h 15135727"/>
              <a:gd name="connsiteX75" fmla="*/ 6737685 w 8085221"/>
              <a:gd name="connsiteY75" fmla="*/ 2382253 h 15135727"/>
              <a:gd name="connsiteX76" fmla="*/ 6665495 w 8085221"/>
              <a:gd name="connsiteY76" fmla="*/ 2430379 h 15135727"/>
              <a:gd name="connsiteX77" fmla="*/ 6906127 w 8085221"/>
              <a:gd name="connsiteY77" fmla="*/ 2646948 h 15135727"/>
              <a:gd name="connsiteX78" fmla="*/ 6906127 w 8085221"/>
              <a:gd name="connsiteY78" fmla="*/ 2983832 h 15135727"/>
              <a:gd name="connsiteX79" fmla="*/ 6906127 w 8085221"/>
              <a:gd name="connsiteY79" fmla="*/ 3104148 h 15135727"/>
              <a:gd name="connsiteX80" fmla="*/ 6833937 w 8085221"/>
              <a:gd name="connsiteY80" fmla="*/ 3368842 h 15135727"/>
              <a:gd name="connsiteX81" fmla="*/ 6906127 w 8085221"/>
              <a:gd name="connsiteY81" fmla="*/ 3489158 h 15135727"/>
              <a:gd name="connsiteX82" fmla="*/ 6641432 w 8085221"/>
              <a:gd name="connsiteY82" fmla="*/ 3705727 h 15135727"/>
              <a:gd name="connsiteX83" fmla="*/ 6737685 w 8085221"/>
              <a:gd name="connsiteY83" fmla="*/ 3729790 h 15135727"/>
              <a:gd name="connsiteX84" fmla="*/ 6545179 w 8085221"/>
              <a:gd name="connsiteY84" fmla="*/ 3826042 h 15135727"/>
              <a:gd name="connsiteX85" fmla="*/ 6328611 w 8085221"/>
              <a:gd name="connsiteY85" fmla="*/ 3753853 h 15135727"/>
              <a:gd name="connsiteX86" fmla="*/ 6184232 w 8085221"/>
              <a:gd name="connsiteY86" fmla="*/ 3850106 h 15135727"/>
              <a:gd name="connsiteX87" fmla="*/ 6184232 w 8085221"/>
              <a:gd name="connsiteY87" fmla="*/ 3946358 h 15135727"/>
              <a:gd name="connsiteX88" fmla="*/ 6136106 w 8085221"/>
              <a:gd name="connsiteY88" fmla="*/ 4235116 h 15135727"/>
              <a:gd name="connsiteX89" fmla="*/ 5919537 w 8085221"/>
              <a:gd name="connsiteY89" fmla="*/ 4403558 h 15135727"/>
              <a:gd name="connsiteX90" fmla="*/ 5775158 w 8085221"/>
              <a:gd name="connsiteY90" fmla="*/ 4451685 h 15135727"/>
              <a:gd name="connsiteX91" fmla="*/ 5630779 w 8085221"/>
              <a:gd name="connsiteY91" fmla="*/ 4547937 h 15135727"/>
              <a:gd name="connsiteX92" fmla="*/ 5510464 w 8085221"/>
              <a:gd name="connsiteY92" fmla="*/ 4620127 h 15135727"/>
              <a:gd name="connsiteX93" fmla="*/ 5510464 w 8085221"/>
              <a:gd name="connsiteY93" fmla="*/ 4812632 h 15135727"/>
              <a:gd name="connsiteX94" fmla="*/ 5317958 w 8085221"/>
              <a:gd name="connsiteY94" fmla="*/ 4981074 h 15135727"/>
              <a:gd name="connsiteX95" fmla="*/ 5005137 w 8085221"/>
              <a:gd name="connsiteY95" fmla="*/ 5149516 h 15135727"/>
              <a:gd name="connsiteX96" fmla="*/ 4692316 w 8085221"/>
              <a:gd name="connsiteY96" fmla="*/ 5149516 h 15135727"/>
              <a:gd name="connsiteX97" fmla="*/ 4523874 w 8085221"/>
              <a:gd name="connsiteY97" fmla="*/ 5366085 h 15135727"/>
              <a:gd name="connsiteX98" fmla="*/ 4211053 w 8085221"/>
              <a:gd name="connsiteY98" fmla="*/ 5414211 h 15135727"/>
              <a:gd name="connsiteX99" fmla="*/ 4114800 w 8085221"/>
              <a:gd name="connsiteY99" fmla="*/ 5390148 h 15135727"/>
              <a:gd name="connsiteX100" fmla="*/ 4018548 w 8085221"/>
              <a:gd name="connsiteY100" fmla="*/ 5630779 h 15135727"/>
              <a:gd name="connsiteX101" fmla="*/ 4090737 w 8085221"/>
              <a:gd name="connsiteY101" fmla="*/ 5871411 h 15135727"/>
              <a:gd name="connsiteX102" fmla="*/ 4090737 w 8085221"/>
              <a:gd name="connsiteY102" fmla="*/ 6184232 h 15135727"/>
              <a:gd name="connsiteX103" fmla="*/ 4186990 w 8085221"/>
              <a:gd name="connsiteY103" fmla="*/ 6472990 h 15135727"/>
              <a:gd name="connsiteX104" fmla="*/ 4042611 w 8085221"/>
              <a:gd name="connsiteY104" fmla="*/ 6352674 h 15135727"/>
              <a:gd name="connsiteX105" fmla="*/ 3946358 w 8085221"/>
              <a:gd name="connsiteY105" fmla="*/ 6376737 h 15135727"/>
              <a:gd name="connsiteX106" fmla="*/ 4114800 w 8085221"/>
              <a:gd name="connsiteY106" fmla="*/ 6641432 h 15135727"/>
              <a:gd name="connsiteX107" fmla="*/ 4451685 w 8085221"/>
              <a:gd name="connsiteY107" fmla="*/ 6737685 h 15135727"/>
              <a:gd name="connsiteX108" fmla="*/ 4620127 w 8085221"/>
              <a:gd name="connsiteY108" fmla="*/ 6978316 h 15135727"/>
              <a:gd name="connsiteX109" fmla="*/ 4740442 w 8085221"/>
              <a:gd name="connsiteY109" fmla="*/ 7170821 h 15135727"/>
              <a:gd name="connsiteX110" fmla="*/ 5077327 w 8085221"/>
              <a:gd name="connsiteY110" fmla="*/ 7387390 h 15135727"/>
              <a:gd name="connsiteX111" fmla="*/ 5125453 w 8085221"/>
              <a:gd name="connsiteY111" fmla="*/ 7603958 h 15135727"/>
              <a:gd name="connsiteX112" fmla="*/ 5197642 w 8085221"/>
              <a:gd name="connsiteY112" fmla="*/ 7796464 h 15135727"/>
              <a:gd name="connsiteX113" fmla="*/ 5486400 w 8085221"/>
              <a:gd name="connsiteY113" fmla="*/ 7964906 h 15135727"/>
              <a:gd name="connsiteX114" fmla="*/ 5486400 w 8085221"/>
              <a:gd name="connsiteY114" fmla="*/ 8349916 h 15135727"/>
              <a:gd name="connsiteX115" fmla="*/ 5678906 w 8085221"/>
              <a:gd name="connsiteY115" fmla="*/ 8614611 h 15135727"/>
              <a:gd name="connsiteX116" fmla="*/ 5919537 w 8085221"/>
              <a:gd name="connsiteY116" fmla="*/ 9071811 h 15135727"/>
              <a:gd name="connsiteX117" fmla="*/ 6160169 w 8085221"/>
              <a:gd name="connsiteY117" fmla="*/ 9336506 h 15135727"/>
              <a:gd name="connsiteX118" fmla="*/ 6280485 w 8085221"/>
              <a:gd name="connsiteY118" fmla="*/ 9601200 h 15135727"/>
              <a:gd name="connsiteX119" fmla="*/ 6400800 w 8085221"/>
              <a:gd name="connsiteY119" fmla="*/ 9793706 h 15135727"/>
              <a:gd name="connsiteX120" fmla="*/ 6569242 w 8085221"/>
              <a:gd name="connsiteY120" fmla="*/ 10058400 h 15135727"/>
              <a:gd name="connsiteX121" fmla="*/ 6713621 w 8085221"/>
              <a:gd name="connsiteY121" fmla="*/ 10106527 h 15135727"/>
              <a:gd name="connsiteX122" fmla="*/ 6545179 w 8085221"/>
              <a:gd name="connsiteY122" fmla="*/ 10202779 h 15135727"/>
              <a:gd name="connsiteX123" fmla="*/ 6569242 w 8085221"/>
              <a:gd name="connsiteY123" fmla="*/ 10443411 h 15135727"/>
              <a:gd name="connsiteX124" fmla="*/ 6593306 w 8085221"/>
              <a:gd name="connsiteY124" fmla="*/ 10708106 h 15135727"/>
              <a:gd name="connsiteX125" fmla="*/ 6761748 w 8085221"/>
              <a:gd name="connsiteY125" fmla="*/ 10924674 h 15135727"/>
              <a:gd name="connsiteX126" fmla="*/ 6641432 w 8085221"/>
              <a:gd name="connsiteY126" fmla="*/ 11093116 h 15135727"/>
              <a:gd name="connsiteX127" fmla="*/ 6713621 w 8085221"/>
              <a:gd name="connsiteY127" fmla="*/ 11261558 h 15135727"/>
              <a:gd name="connsiteX128" fmla="*/ 6737685 w 8085221"/>
              <a:gd name="connsiteY128" fmla="*/ 11526253 h 15135727"/>
              <a:gd name="connsiteX129" fmla="*/ 6617369 w 8085221"/>
              <a:gd name="connsiteY129" fmla="*/ 11839074 h 15135727"/>
              <a:gd name="connsiteX130" fmla="*/ 6617369 w 8085221"/>
              <a:gd name="connsiteY130" fmla="*/ 12031579 h 15135727"/>
              <a:gd name="connsiteX131" fmla="*/ 6641432 w 8085221"/>
              <a:gd name="connsiteY131" fmla="*/ 12127832 h 15135727"/>
              <a:gd name="connsiteX132" fmla="*/ 6761748 w 8085221"/>
              <a:gd name="connsiteY132" fmla="*/ 12031579 h 15135727"/>
              <a:gd name="connsiteX133" fmla="*/ 6761748 w 8085221"/>
              <a:gd name="connsiteY133" fmla="*/ 12296274 h 15135727"/>
              <a:gd name="connsiteX134" fmla="*/ 6689558 w 8085221"/>
              <a:gd name="connsiteY134" fmla="*/ 12512842 h 15135727"/>
              <a:gd name="connsiteX135" fmla="*/ 6785811 w 8085221"/>
              <a:gd name="connsiteY135" fmla="*/ 12777537 h 15135727"/>
              <a:gd name="connsiteX136" fmla="*/ 6569242 w 8085221"/>
              <a:gd name="connsiteY136" fmla="*/ 12873790 h 15135727"/>
              <a:gd name="connsiteX137" fmla="*/ 6545179 w 8085221"/>
              <a:gd name="connsiteY137" fmla="*/ 13090358 h 15135727"/>
              <a:gd name="connsiteX138" fmla="*/ 6448927 w 8085221"/>
              <a:gd name="connsiteY138" fmla="*/ 13355053 h 15135727"/>
              <a:gd name="connsiteX139" fmla="*/ 6256421 w 8085221"/>
              <a:gd name="connsiteY139" fmla="*/ 13571621 h 15135727"/>
              <a:gd name="connsiteX140" fmla="*/ 6087979 w 8085221"/>
              <a:gd name="connsiteY140" fmla="*/ 13667874 h 15135727"/>
              <a:gd name="connsiteX141" fmla="*/ 5943600 w 8085221"/>
              <a:gd name="connsiteY141" fmla="*/ 13716000 h 15135727"/>
              <a:gd name="connsiteX142" fmla="*/ 5702969 w 8085221"/>
              <a:gd name="connsiteY142" fmla="*/ 13667874 h 15135727"/>
              <a:gd name="connsiteX143" fmla="*/ 5582653 w 8085221"/>
              <a:gd name="connsiteY143" fmla="*/ 13691937 h 15135727"/>
              <a:gd name="connsiteX144" fmla="*/ 5727032 w 8085221"/>
              <a:gd name="connsiteY144" fmla="*/ 13836316 h 15135727"/>
              <a:gd name="connsiteX145" fmla="*/ 5582653 w 8085221"/>
              <a:gd name="connsiteY145" fmla="*/ 14052885 h 15135727"/>
              <a:gd name="connsiteX146" fmla="*/ 5462337 w 8085221"/>
              <a:gd name="connsiteY146" fmla="*/ 14149137 h 15135727"/>
              <a:gd name="connsiteX147" fmla="*/ 5342021 w 8085221"/>
              <a:gd name="connsiteY147" fmla="*/ 14004758 h 15135727"/>
              <a:gd name="connsiteX148" fmla="*/ 5245769 w 8085221"/>
              <a:gd name="connsiteY148" fmla="*/ 14004758 h 15135727"/>
              <a:gd name="connsiteX149" fmla="*/ 5245769 w 8085221"/>
              <a:gd name="connsiteY149" fmla="*/ 13956632 h 15135727"/>
              <a:gd name="connsiteX150" fmla="*/ 5101390 w 8085221"/>
              <a:gd name="connsiteY150" fmla="*/ 13956632 h 15135727"/>
              <a:gd name="connsiteX151" fmla="*/ 4981074 w 8085221"/>
              <a:gd name="connsiteY151" fmla="*/ 13860379 h 15135727"/>
              <a:gd name="connsiteX152" fmla="*/ 4740442 w 8085221"/>
              <a:gd name="connsiteY152" fmla="*/ 13908506 h 15135727"/>
              <a:gd name="connsiteX153" fmla="*/ 4475748 w 8085221"/>
              <a:gd name="connsiteY153" fmla="*/ 13956632 h 15135727"/>
              <a:gd name="connsiteX154" fmla="*/ 4379495 w 8085221"/>
              <a:gd name="connsiteY154" fmla="*/ 14028821 h 15135727"/>
              <a:gd name="connsiteX155" fmla="*/ 4403558 w 8085221"/>
              <a:gd name="connsiteY155" fmla="*/ 14197264 h 15135727"/>
              <a:gd name="connsiteX156" fmla="*/ 4572000 w 8085221"/>
              <a:gd name="connsiteY156" fmla="*/ 14149137 h 15135727"/>
              <a:gd name="connsiteX157" fmla="*/ 4523874 w 8085221"/>
              <a:gd name="connsiteY157" fmla="*/ 14558211 h 15135727"/>
              <a:gd name="connsiteX158" fmla="*/ 4403558 w 8085221"/>
              <a:gd name="connsiteY158" fmla="*/ 14437895 h 15135727"/>
              <a:gd name="connsiteX159" fmla="*/ 4403558 w 8085221"/>
              <a:gd name="connsiteY159" fmla="*/ 14437895 h 15135727"/>
              <a:gd name="connsiteX160" fmla="*/ 4283242 w 8085221"/>
              <a:gd name="connsiteY160" fmla="*/ 14245390 h 15135727"/>
              <a:gd name="connsiteX161" fmla="*/ 4235116 w 8085221"/>
              <a:gd name="connsiteY161" fmla="*/ 14341642 h 15135727"/>
              <a:gd name="connsiteX162" fmla="*/ 4162927 w 8085221"/>
              <a:gd name="connsiteY162" fmla="*/ 14389769 h 15135727"/>
              <a:gd name="connsiteX163" fmla="*/ 4162927 w 8085221"/>
              <a:gd name="connsiteY163" fmla="*/ 14389769 h 15135727"/>
              <a:gd name="connsiteX164" fmla="*/ 3922295 w 8085221"/>
              <a:gd name="connsiteY164" fmla="*/ 14245390 h 15135727"/>
              <a:gd name="connsiteX165" fmla="*/ 3801979 w 8085221"/>
              <a:gd name="connsiteY165" fmla="*/ 14293516 h 15135727"/>
              <a:gd name="connsiteX166" fmla="*/ 3681664 w 8085221"/>
              <a:gd name="connsiteY166" fmla="*/ 14389769 h 15135727"/>
              <a:gd name="connsiteX167" fmla="*/ 3657600 w 8085221"/>
              <a:gd name="connsiteY167" fmla="*/ 14654464 h 15135727"/>
              <a:gd name="connsiteX168" fmla="*/ 3513221 w 8085221"/>
              <a:gd name="connsiteY168" fmla="*/ 14726653 h 15135727"/>
              <a:gd name="connsiteX169" fmla="*/ 3513221 w 8085221"/>
              <a:gd name="connsiteY169" fmla="*/ 14871032 h 15135727"/>
              <a:gd name="connsiteX170" fmla="*/ 3633537 w 8085221"/>
              <a:gd name="connsiteY170" fmla="*/ 14967285 h 15135727"/>
              <a:gd name="connsiteX171" fmla="*/ 3609474 w 8085221"/>
              <a:gd name="connsiteY171" fmla="*/ 15087600 h 15135727"/>
              <a:gd name="connsiteX172" fmla="*/ 3441032 w 8085221"/>
              <a:gd name="connsiteY172" fmla="*/ 15039474 h 15135727"/>
              <a:gd name="connsiteX173" fmla="*/ 3272590 w 8085221"/>
              <a:gd name="connsiteY173" fmla="*/ 15063537 h 15135727"/>
              <a:gd name="connsiteX174" fmla="*/ 3248527 w 8085221"/>
              <a:gd name="connsiteY174" fmla="*/ 14895095 h 15135727"/>
              <a:gd name="connsiteX175" fmla="*/ 3128211 w 8085221"/>
              <a:gd name="connsiteY175" fmla="*/ 14919158 h 15135727"/>
              <a:gd name="connsiteX176" fmla="*/ 2959769 w 8085221"/>
              <a:gd name="connsiteY176" fmla="*/ 15135727 h 15135727"/>
              <a:gd name="connsiteX177" fmla="*/ 2935706 w 8085221"/>
              <a:gd name="connsiteY177" fmla="*/ 14895095 h 15135727"/>
              <a:gd name="connsiteX178" fmla="*/ 2791327 w 8085221"/>
              <a:gd name="connsiteY178" fmla="*/ 14943221 h 15135727"/>
              <a:gd name="connsiteX179" fmla="*/ 2671011 w 8085221"/>
              <a:gd name="connsiteY179" fmla="*/ 15039474 h 15135727"/>
              <a:gd name="connsiteX180" fmla="*/ 2430379 w 8085221"/>
              <a:gd name="connsiteY180" fmla="*/ 15087600 h 15135727"/>
              <a:gd name="connsiteX181" fmla="*/ 2237874 w 8085221"/>
              <a:gd name="connsiteY181" fmla="*/ 15039474 h 15135727"/>
              <a:gd name="connsiteX182" fmla="*/ 2622885 w 8085221"/>
              <a:gd name="connsiteY182" fmla="*/ 14846969 h 15135727"/>
              <a:gd name="connsiteX183" fmla="*/ 2887579 w 8085221"/>
              <a:gd name="connsiteY183" fmla="*/ 14774779 h 15135727"/>
              <a:gd name="connsiteX184" fmla="*/ 2839453 w 8085221"/>
              <a:gd name="connsiteY184" fmla="*/ 14582274 h 15135727"/>
              <a:gd name="connsiteX185" fmla="*/ 2935706 w 8085221"/>
              <a:gd name="connsiteY185" fmla="*/ 14510085 h 15135727"/>
              <a:gd name="connsiteX186" fmla="*/ 2935706 w 8085221"/>
              <a:gd name="connsiteY186" fmla="*/ 14510085 h 15135727"/>
              <a:gd name="connsiteX187" fmla="*/ 3080085 w 8085221"/>
              <a:gd name="connsiteY187" fmla="*/ 14413832 h 15135727"/>
              <a:gd name="connsiteX188" fmla="*/ 3152274 w 8085221"/>
              <a:gd name="connsiteY188" fmla="*/ 14341642 h 15135727"/>
              <a:gd name="connsiteX189" fmla="*/ 3080085 w 8085221"/>
              <a:gd name="connsiteY189" fmla="*/ 14269453 h 15135727"/>
              <a:gd name="connsiteX190" fmla="*/ 3152274 w 8085221"/>
              <a:gd name="connsiteY190" fmla="*/ 14197264 h 15135727"/>
              <a:gd name="connsiteX191" fmla="*/ 3152274 w 8085221"/>
              <a:gd name="connsiteY191" fmla="*/ 14052885 h 15135727"/>
              <a:gd name="connsiteX192" fmla="*/ 3080085 w 8085221"/>
              <a:gd name="connsiteY192" fmla="*/ 13980695 h 15135727"/>
              <a:gd name="connsiteX193" fmla="*/ 3056021 w 8085221"/>
              <a:gd name="connsiteY193" fmla="*/ 14076948 h 15135727"/>
              <a:gd name="connsiteX194" fmla="*/ 2935706 w 8085221"/>
              <a:gd name="connsiteY194" fmla="*/ 14076948 h 15135727"/>
              <a:gd name="connsiteX195" fmla="*/ 2863516 w 8085221"/>
              <a:gd name="connsiteY195" fmla="*/ 14125074 h 15135727"/>
              <a:gd name="connsiteX196" fmla="*/ 2719137 w 8085221"/>
              <a:gd name="connsiteY196" fmla="*/ 14197264 h 15135727"/>
              <a:gd name="connsiteX197" fmla="*/ 2646948 w 8085221"/>
              <a:gd name="connsiteY197" fmla="*/ 14197264 h 15135727"/>
              <a:gd name="connsiteX198" fmla="*/ 2598821 w 8085221"/>
              <a:gd name="connsiteY198" fmla="*/ 14125074 h 15135727"/>
              <a:gd name="connsiteX199" fmla="*/ 2430379 w 8085221"/>
              <a:gd name="connsiteY199" fmla="*/ 13836316 h 15135727"/>
              <a:gd name="connsiteX200" fmla="*/ 2646948 w 8085221"/>
              <a:gd name="connsiteY200" fmla="*/ 13812253 h 15135727"/>
              <a:gd name="connsiteX201" fmla="*/ 2502569 w 8085221"/>
              <a:gd name="connsiteY201" fmla="*/ 13475369 h 15135727"/>
              <a:gd name="connsiteX202" fmla="*/ 2550695 w 8085221"/>
              <a:gd name="connsiteY202" fmla="*/ 13186611 h 15135727"/>
              <a:gd name="connsiteX203" fmla="*/ 2719137 w 8085221"/>
              <a:gd name="connsiteY203" fmla="*/ 13042232 h 15135727"/>
              <a:gd name="connsiteX204" fmla="*/ 2791327 w 8085221"/>
              <a:gd name="connsiteY204" fmla="*/ 12945979 h 15135727"/>
              <a:gd name="connsiteX205" fmla="*/ 3031958 w 8085221"/>
              <a:gd name="connsiteY205" fmla="*/ 13090358 h 15135727"/>
              <a:gd name="connsiteX206" fmla="*/ 3056021 w 8085221"/>
              <a:gd name="connsiteY206" fmla="*/ 12753474 h 15135727"/>
              <a:gd name="connsiteX207" fmla="*/ 2887579 w 8085221"/>
              <a:gd name="connsiteY207" fmla="*/ 12777537 h 15135727"/>
              <a:gd name="connsiteX208" fmla="*/ 2815390 w 8085221"/>
              <a:gd name="connsiteY208" fmla="*/ 12777537 h 15135727"/>
              <a:gd name="connsiteX209" fmla="*/ 3176337 w 8085221"/>
              <a:gd name="connsiteY209" fmla="*/ 12368464 h 15135727"/>
              <a:gd name="connsiteX210" fmla="*/ 3104148 w 8085221"/>
              <a:gd name="connsiteY210" fmla="*/ 12320337 h 15135727"/>
              <a:gd name="connsiteX211" fmla="*/ 3104148 w 8085221"/>
              <a:gd name="connsiteY211" fmla="*/ 12320337 h 15135727"/>
              <a:gd name="connsiteX212" fmla="*/ 3007895 w 8085221"/>
              <a:gd name="connsiteY212" fmla="*/ 12079706 h 15135727"/>
              <a:gd name="connsiteX213" fmla="*/ 2911642 w 8085221"/>
              <a:gd name="connsiteY213" fmla="*/ 11935327 h 15135727"/>
              <a:gd name="connsiteX214" fmla="*/ 2863516 w 8085221"/>
              <a:gd name="connsiteY214" fmla="*/ 11694695 h 15135727"/>
              <a:gd name="connsiteX215" fmla="*/ 2911642 w 8085221"/>
              <a:gd name="connsiteY215" fmla="*/ 11454064 h 15135727"/>
              <a:gd name="connsiteX216" fmla="*/ 3056021 w 8085221"/>
              <a:gd name="connsiteY216" fmla="*/ 11454064 h 15135727"/>
              <a:gd name="connsiteX217" fmla="*/ 2983832 w 8085221"/>
              <a:gd name="connsiteY217" fmla="*/ 11381874 h 15135727"/>
              <a:gd name="connsiteX218" fmla="*/ 3031958 w 8085221"/>
              <a:gd name="connsiteY218" fmla="*/ 11285621 h 15135727"/>
              <a:gd name="connsiteX219" fmla="*/ 3007895 w 8085221"/>
              <a:gd name="connsiteY219" fmla="*/ 11189369 h 15135727"/>
              <a:gd name="connsiteX220" fmla="*/ 2887579 w 8085221"/>
              <a:gd name="connsiteY220" fmla="*/ 11141242 h 15135727"/>
              <a:gd name="connsiteX221" fmla="*/ 2887579 w 8085221"/>
              <a:gd name="connsiteY221" fmla="*/ 10972800 h 15135727"/>
              <a:gd name="connsiteX222" fmla="*/ 2887579 w 8085221"/>
              <a:gd name="connsiteY222" fmla="*/ 10924674 h 15135727"/>
              <a:gd name="connsiteX223" fmla="*/ 2767264 w 8085221"/>
              <a:gd name="connsiteY223" fmla="*/ 11020927 h 15135727"/>
              <a:gd name="connsiteX224" fmla="*/ 2743200 w 8085221"/>
              <a:gd name="connsiteY224" fmla="*/ 10924674 h 15135727"/>
              <a:gd name="connsiteX225" fmla="*/ 2550695 w 8085221"/>
              <a:gd name="connsiteY225" fmla="*/ 11020927 h 15135727"/>
              <a:gd name="connsiteX226" fmla="*/ 2526632 w 8085221"/>
              <a:gd name="connsiteY226" fmla="*/ 11117179 h 15135727"/>
              <a:gd name="connsiteX227" fmla="*/ 2334127 w 8085221"/>
              <a:gd name="connsiteY227" fmla="*/ 10996864 h 15135727"/>
              <a:gd name="connsiteX228" fmla="*/ 2358190 w 8085221"/>
              <a:gd name="connsiteY228" fmla="*/ 10732169 h 15135727"/>
              <a:gd name="connsiteX229" fmla="*/ 2334127 w 8085221"/>
              <a:gd name="connsiteY229" fmla="*/ 10587790 h 15135727"/>
              <a:gd name="connsiteX230" fmla="*/ 2406316 w 8085221"/>
              <a:gd name="connsiteY230" fmla="*/ 10491537 h 15135727"/>
              <a:gd name="connsiteX231" fmla="*/ 2598821 w 8085221"/>
              <a:gd name="connsiteY231" fmla="*/ 10684042 h 15135727"/>
              <a:gd name="connsiteX232" fmla="*/ 2767264 w 8085221"/>
              <a:gd name="connsiteY232" fmla="*/ 10684042 h 15135727"/>
              <a:gd name="connsiteX233" fmla="*/ 2646948 w 8085221"/>
              <a:gd name="connsiteY233" fmla="*/ 10515600 h 15135727"/>
              <a:gd name="connsiteX234" fmla="*/ 2815390 w 8085221"/>
              <a:gd name="connsiteY234" fmla="*/ 10395285 h 15135727"/>
              <a:gd name="connsiteX235" fmla="*/ 3080085 w 8085221"/>
              <a:gd name="connsiteY235" fmla="*/ 10419348 h 15135727"/>
              <a:gd name="connsiteX236" fmla="*/ 3248527 w 8085221"/>
              <a:gd name="connsiteY236" fmla="*/ 10539664 h 15135727"/>
              <a:gd name="connsiteX237" fmla="*/ 3320716 w 8085221"/>
              <a:gd name="connsiteY237" fmla="*/ 10659979 h 15135727"/>
              <a:gd name="connsiteX238" fmla="*/ 3465095 w 8085221"/>
              <a:gd name="connsiteY238" fmla="*/ 10659979 h 15135727"/>
              <a:gd name="connsiteX239" fmla="*/ 3441032 w 8085221"/>
              <a:gd name="connsiteY239" fmla="*/ 10491537 h 15135727"/>
              <a:gd name="connsiteX240" fmla="*/ 3392906 w 8085221"/>
              <a:gd name="connsiteY240" fmla="*/ 10250906 h 15135727"/>
              <a:gd name="connsiteX241" fmla="*/ 3152274 w 8085221"/>
              <a:gd name="connsiteY241" fmla="*/ 10250906 h 15135727"/>
              <a:gd name="connsiteX242" fmla="*/ 3176337 w 8085221"/>
              <a:gd name="connsiteY242" fmla="*/ 10178716 h 15135727"/>
              <a:gd name="connsiteX243" fmla="*/ 3104148 w 8085221"/>
              <a:gd name="connsiteY243" fmla="*/ 10154653 h 15135727"/>
              <a:gd name="connsiteX244" fmla="*/ 3007895 w 8085221"/>
              <a:gd name="connsiteY244" fmla="*/ 9962148 h 15135727"/>
              <a:gd name="connsiteX245" fmla="*/ 3176337 w 8085221"/>
              <a:gd name="connsiteY245" fmla="*/ 9889958 h 15135727"/>
              <a:gd name="connsiteX246" fmla="*/ 2959769 w 8085221"/>
              <a:gd name="connsiteY246" fmla="*/ 9504948 h 15135727"/>
              <a:gd name="connsiteX247" fmla="*/ 2791327 w 8085221"/>
              <a:gd name="connsiteY247" fmla="*/ 9456821 h 15135727"/>
              <a:gd name="connsiteX248" fmla="*/ 2574758 w 8085221"/>
              <a:gd name="connsiteY248" fmla="*/ 9336506 h 15135727"/>
              <a:gd name="connsiteX249" fmla="*/ 2550695 w 8085221"/>
              <a:gd name="connsiteY249" fmla="*/ 9071811 h 15135727"/>
              <a:gd name="connsiteX250" fmla="*/ 2695074 w 8085221"/>
              <a:gd name="connsiteY250" fmla="*/ 8999621 h 15135727"/>
              <a:gd name="connsiteX251" fmla="*/ 2622885 w 8085221"/>
              <a:gd name="connsiteY251" fmla="*/ 8975558 h 15135727"/>
              <a:gd name="connsiteX252" fmla="*/ 2430379 w 8085221"/>
              <a:gd name="connsiteY252" fmla="*/ 8999621 h 15135727"/>
              <a:gd name="connsiteX253" fmla="*/ 2261937 w 8085221"/>
              <a:gd name="connsiteY253" fmla="*/ 9168064 h 15135727"/>
              <a:gd name="connsiteX254" fmla="*/ 2237874 w 8085221"/>
              <a:gd name="connsiteY254" fmla="*/ 8999621 h 15135727"/>
              <a:gd name="connsiteX255" fmla="*/ 2117558 w 8085221"/>
              <a:gd name="connsiteY255" fmla="*/ 8975558 h 15135727"/>
              <a:gd name="connsiteX256" fmla="*/ 2045369 w 8085221"/>
              <a:gd name="connsiteY256" fmla="*/ 8783053 h 15135727"/>
              <a:gd name="connsiteX257" fmla="*/ 1852864 w 8085221"/>
              <a:gd name="connsiteY257" fmla="*/ 8758990 h 15135727"/>
              <a:gd name="connsiteX258" fmla="*/ 1636295 w 8085221"/>
              <a:gd name="connsiteY258" fmla="*/ 8927432 h 15135727"/>
              <a:gd name="connsiteX259" fmla="*/ 1588169 w 8085221"/>
              <a:gd name="connsiteY259" fmla="*/ 9023685 h 15135727"/>
              <a:gd name="connsiteX260" fmla="*/ 1515979 w 8085221"/>
              <a:gd name="connsiteY260" fmla="*/ 8879306 h 15135727"/>
              <a:gd name="connsiteX261" fmla="*/ 1347537 w 8085221"/>
              <a:gd name="connsiteY261" fmla="*/ 8879306 h 15135727"/>
              <a:gd name="connsiteX262" fmla="*/ 1347537 w 8085221"/>
              <a:gd name="connsiteY262" fmla="*/ 8710864 h 15135727"/>
              <a:gd name="connsiteX263" fmla="*/ 1106906 w 8085221"/>
              <a:gd name="connsiteY263" fmla="*/ 8783053 h 15135727"/>
              <a:gd name="connsiteX264" fmla="*/ 890337 w 8085221"/>
              <a:gd name="connsiteY264" fmla="*/ 8686800 h 15135727"/>
              <a:gd name="connsiteX265" fmla="*/ 649706 w 8085221"/>
              <a:gd name="connsiteY265" fmla="*/ 8662737 h 15135727"/>
              <a:gd name="connsiteX266" fmla="*/ 385011 w 8085221"/>
              <a:gd name="connsiteY266" fmla="*/ 8566485 h 15135727"/>
              <a:gd name="connsiteX267" fmla="*/ 577516 w 8085221"/>
              <a:gd name="connsiteY267" fmla="*/ 8373979 h 15135727"/>
              <a:gd name="connsiteX268" fmla="*/ 794085 w 8085221"/>
              <a:gd name="connsiteY268" fmla="*/ 8301790 h 15135727"/>
              <a:gd name="connsiteX269" fmla="*/ 745958 w 8085221"/>
              <a:gd name="connsiteY269" fmla="*/ 8133348 h 15135727"/>
              <a:gd name="connsiteX270" fmla="*/ 818148 w 8085221"/>
              <a:gd name="connsiteY270" fmla="*/ 7820527 h 15135727"/>
              <a:gd name="connsiteX271" fmla="*/ 697832 w 8085221"/>
              <a:gd name="connsiteY271" fmla="*/ 7820527 h 15135727"/>
              <a:gd name="connsiteX272" fmla="*/ 625642 w 8085221"/>
              <a:gd name="connsiteY272" fmla="*/ 7916779 h 15135727"/>
              <a:gd name="connsiteX273" fmla="*/ 457200 w 8085221"/>
              <a:gd name="connsiteY273" fmla="*/ 7820527 h 15135727"/>
              <a:gd name="connsiteX274" fmla="*/ 529390 w 8085221"/>
              <a:gd name="connsiteY274" fmla="*/ 7700211 h 15135727"/>
              <a:gd name="connsiteX275" fmla="*/ 938464 w 8085221"/>
              <a:gd name="connsiteY275" fmla="*/ 7676148 h 15135727"/>
              <a:gd name="connsiteX276" fmla="*/ 1058779 w 8085221"/>
              <a:gd name="connsiteY276" fmla="*/ 7459579 h 15135727"/>
              <a:gd name="connsiteX277" fmla="*/ 1203158 w 8085221"/>
              <a:gd name="connsiteY277" fmla="*/ 7603958 h 15135727"/>
              <a:gd name="connsiteX278" fmla="*/ 1299411 w 8085221"/>
              <a:gd name="connsiteY278" fmla="*/ 7555832 h 15135727"/>
              <a:gd name="connsiteX279" fmla="*/ 1443790 w 8085221"/>
              <a:gd name="connsiteY279" fmla="*/ 7507706 h 15135727"/>
              <a:gd name="connsiteX280" fmla="*/ 1684421 w 8085221"/>
              <a:gd name="connsiteY280" fmla="*/ 7603958 h 15135727"/>
              <a:gd name="connsiteX281" fmla="*/ 1684421 w 8085221"/>
              <a:gd name="connsiteY281" fmla="*/ 7603958 h 15135727"/>
              <a:gd name="connsiteX282" fmla="*/ 1540042 w 8085221"/>
              <a:gd name="connsiteY282" fmla="*/ 7363327 h 15135727"/>
              <a:gd name="connsiteX283" fmla="*/ 1299411 w 8085221"/>
              <a:gd name="connsiteY283" fmla="*/ 7315200 h 15135727"/>
              <a:gd name="connsiteX284" fmla="*/ 1130969 w 8085221"/>
              <a:gd name="connsiteY284" fmla="*/ 7339264 h 15135727"/>
              <a:gd name="connsiteX285" fmla="*/ 1034716 w 8085221"/>
              <a:gd name="connsiteY285" fmla="*/ 7315200 h 15135727"/>
              <a:gd name="connsiteX286" fmla="*/ 1155032 w 8085221"/>
              <a:gd name="connsiteY286" fmla="*/ 7050506 h 15135727"/>
              <a:gd name="connsiteX287" fmla="*/ 1155032 w 8085221"/>
              <a:gd name="connsiteY287" fmla="*/ 6930190 h 15135727"/>
              <a:gd name="connsiteX288" fmla="*/ 1155032 w 8085221"/>
              <a:gd name="connsiteY288" fmla="*/ 6761748 h 15135727"/>
              <a:gd name="connsiteX289" fmla="*/ 1203158 w 8085221"/>
              <a:gd name="connsiteY289" fmla="*/ 6617369 h 15135727"/>
              <a:gd name="connsiteX290" fmla="*/ 1371600 w 8085221"/>
              <a:gd name="connsiteY290" fmla="*/ 6472990 h 15135727"/>
              <a:gd name="connsiteX291" fmla="*/ 1443790 w 8085221"/>
              <a:gd name="connsiteY291" fmla="*/ 6328611 h 15135727"/>
              <a:gd name="connsiteX292" fmla="*/ 1419727 w 8085221"/>
              <a:gd name="connsiteY292" fmla="*/ 6208295 h 15135727"/>
              <a:gd name="connsiteX293" fmla="*/ 1275348 w 8085221"/>
              <a:gd name="connsiteY293" fmla="*/ 6304548 h 15135727"/>
              <a:gd name="connsiteX294" fmla="*/ 1323474 w 8085221"/>
              <a:gd name="connsiteY294" fmla="*/ 6015790 h 15135727"/>
              <a:gd name="connsiteX295" fmla="*/ 1540042 w 8085221"/>
              <a:gd name="connsiteY295" fmla="*/ 5871411 h 15135727"/>
              <a:gd name="connsiteX296" fmla="*/ 1540042 w 8085221"/>
              <a:gd name="connsiteY296" fmla="*/ 5751095 h 15135727"/>
              <a:gd name="connsiteX297" fmla="*/ 1395664 w 8085221"/>
              <a:gd name="connsiteY297" fmla="*/ 5799221 h 15135727"/>
              <a:gd name="connsiteX298" fmla="*/ 1179095 w 8085221"/>
              <a:gd name="connsiteY298" fmla="*/ 5799221 h 15135727"/>
              <a:gd name="connsiteX299" fmla="*/ 890337 w 8085221"/>
              <a:gd name="connsiteY299" fmla="*/ 5775158 h 15135727"/>
              <a:gd name="connsiteX300" fmla="*/ 697832 w 8085221"/>
              <a:gd name="connsiteY300" fmla="*/ 5606716 h 15135727"/>
              <a:gd name="connsiteX301" fmla="*/ 577516 w 8085221"/>
              <a:gd name="connsiteY301" fmla="*/ 5582653 h 15135727"/>
              <a:gd name="connsiteX302" fmla="*/ 697832 w 8085221"/>
              <a:gd name="connsiteY302" fmla="*/ 5775158 h 15135727"/>
              <a:gd name="connsiteX303" fmla="*/ 409074 w 8085221"/>
              <a:gd name="connsiteY303" fmla="*/ 5799221 h 15135727"/>
              <a:gd name="connsiteX304" fmla="*/ 168442 w 8085221"/>
              <a:gd name="connsiteY304" fmla="*/ 5702969 h 15135727"/>
              <a:gd name="connsiteX305" fmla="*/ 264695 w 8085221"/>
              <a:gd name="connsiteY305" fmla="*/ 5558590 h 15135727"/>
              <a:gd name="connsiteX306" fmla="*/ 144379 w 8085221"/>
              <a:gd name="connsiteY306" fmla="*/ 5510464 h 15135727"/>
              <a:gd name="connsiteX307" fmla="*/ 0 w 8085221"/>
              <a:gd name="connsiteY307" fmla="*/ 5462337 h 15135727"/>
              <a:gd name="connsiteX308" fmla="*/ 96253 w 8085221"/>
              <a:gd name="connsiteY308" fmla="*/ 5245769 h 15135727"/>
              <a:gd name="connsiteX0" fmla="*/ 96253 w 8085221"/>
              <a:gd name="connsiteY0" fmla="*/ 5245769 h 15135727"/>
              <a:gd name="connsiteX1" fmla="*/ 144379 w 8085221"/>
              <a:gd name="connsiteY1" fmla="*/ 4981074 h 15135727"/>
              <a:gd name="connsiteX2" fmla="*/ 178719 w 8085221"/>
              <a:gd name="connsiteY2" fmla="*/ 4834941 h 15135727"/>
              <a:gd name="connsiteX3" fmla="*/ 334378 w 8085221"/>
              <a:gd name="connsiteY3" fmla="*/ 4696828 h 15135727"/>
              <a:gd name="connsiteX4" fmla="*/ 553453 w 8085221"/>
              <a:gd name="connsiteY4" fmla="*/ 4692316 h 15135727"/>
              <a:gd name="connsiteX5" fmla="*/ 649706 w 8085221"/>
              <a:gd name="connsiteY5" fmla="*/ 4427621 h 15135727"/>
              <a:gd name="connsiteX6" fmla="*/ 805866 w 8085221"/>
              <a:gd name="connsiteY6" fmla="*/ 4425366 h 15135727"/>
              <a:gd name="connsiteX7" fmla="*/ 867026 w 8085221"/>
              <a:gd name="connsiteY7" fmla="*/ 4311817 h 15135727"/>
              <a:gd name="connsiteX8" fmla="*/ 1077328 w 8085221"/>
              <a:gd name="connsiteY8" fmla="*/ 4253916 h 15135727"/>
              <a:gd name="connsiteX9" fmla="*/ 1120191 w 8085221"/>
              <a:gd name="connsiteY9" fmla="*/ 4206291 h 15135727"/>
              <a:gd name="connsiteX10" fmla="*/ 1263066 w 8085221"/>
              <a:gd name="connsiteY10" fmla="*/ 4182478 h 15135727"/>
              <a:gd name="connsiteX11" fmla="*/ 1362326 w 8085221"/>
              <a:gd name="connsiteY11" fmla="*/ 4081965 h 15135727"/>
              <a:gd name="connsiteX12" fmla="*/ 1472616 w 8085221"/>
              <a:gd name="connsiteY12" fmla="*/ 4025316 h 15135727"/>
              <a:gd name="connsiteX13" fmla="*/ 1559344 w 8085221"/>
              <a:gd name="connsiteY13" fmla="*/ 4013535 h 15135727"/>
              <a:gd name="connsiteX14" fmla="*/ 1708485 w 8085221"/>
              <a:gd name="connsiteY14" fmla="*/ 3826042 h 15135727"/>
              <a:gd name="connsiteX15" fmla="*/ 1820278 w 8085221"/>
              <a:gd name="connsiteY15" fmla="*/ 3858628 h 15135727"/>
              <a:gd name="connsiteX16" fmla="*/ 1910766 w 8085221"/>
              <a:gd name="connsiteY16" fmla="*/ 3735053 h 15135727"/>
              <a:gd name="connsiteX17" fmla="*/ 2006016 w 8085221"/>
              <a:gd name="connsiteY17" fmla="*/ 3615741 h 15135727"/>
              <a:gd name="connsiteX18" fmla="*/ 2091741 w 8085221"/>
              <a:gd name="connsiteY18" fmla="*/ 3649078 h 15135727"/>
              <a:gd name="connsiteX19" fmla="*/ 2141621 w 8085221"/>
              <a:gd name="connsiteY19" fmla="*/ 3585411 h 15135727"/>
              <a:gd name="connsiteX20" fmla="*/ 2117808 w 8085221"/>
              <a:gd name="connsiteY20" fmla="*/ 3518736 h 15135727"/>
              <a:gd name="connsiteX21" fmla="*/ 2182228 w 8085221"/>
              <a:gd name="connsiteY21" fmla="*/ 3420478 h 15135727"/>
              <a:gd name="connsiteX22" fmla="*/ 2286000 w 8085221"/>
              <a:gd name="connsiteY22" fmla="*/ 3489158 h 15135727"/>
              <a:gd name="connsiteX23" fmla="*/ 2334628 w 8085221"/>
              <a:gd name="connsiteY23" fmla="*/ 3249028 h 15135727"/>
              <a:gd name="connsiteX24" fmla="*/ 2381502 w 8085221"/>
              <a:gd name="connsiteY24" fmla="*/ 3088858 h 15135727"/>
              <a:gd name="connsiteX25" fmla="*/ 2544178 w 8085221"/>
              <a:gd name="connsiteY25" fmla="*/ 3058528 h 15135727"/>
              <a:gd name="connsiteX26" fmla="*/ 2477503 w 8085221"/>
              <a:gd name="connsiteY26" fmla="*/ 2977566 h 15135727"/>
              <a:gd name="connsiteX27" fmla="*/ 2695074 w 8085221"/>
              <a:gd name="connsiteY27" fmla="*/ 2892592 h 15135727"/>
              <a:gd name="connsiteX28" fmla="*/ 2796591 w 8085221"/>
              <a:gd name="connsiteY28" fmla="*/ 2829928 h 15135727"/>
              <a:gd name="connsiteX29" fmla="*/ 2829928 w 8085221"/>
              <a:gd name="connsiteY29" fmla="*/ 2517107 h 15135727"/>
              <a:gd name="connsiteX30" fmla="*/ 3006141 w 8085221"/>
              <a:gd name="connsiteY30" fmla="*/ 2401303 h 15135727"/>
              <a:gd name="connsiteX31" fmla="*/ 3200400 w 8085221"/>
              <a:gd name="connsiteY31" fmla="*/ 2358190 h 15135727"/>
              <a:gd name="connsiteX32" fmla="*/ 3441032 w 8085221"/>
              <a:gd name="connsiteY32" fmla="*/ 2237874 h 15135727"/>
              <a:gd name="connsiteX33" fmla="*/ 3561348 w 8085221"/>
              <a:gd name="connsiteY33" fmla="*/ 2526632 h 15135727"/>
              <a:gd name="connsiteX34" fmla="*/ 3801979 w 8085221"/>
              <a:gd name="connsiteY34" fmla="*/ 2622885 h 15135727"/>
              <a:gd name="connsiteX35" fmla="*/ 3946358 w 8085221"/>
              <a:gd name="connsiteY35" fmla="*/ 2550695 h 15135727"/>
              <a:gd name="connsiteX36" fmla="*/ 4018548 w 8085221"/>
              <a:gd name="connsiteY36" fmla="*/ 2598821 h 15135727"/>
              <a:gd name="connsiteX37" fmla="*/ 4138864 w 8085221"/>
              <a:gd name="connsiteY37" fmla="*/ 2574758 h 15135727"/>
              <a:gd name="connsiteX38" fmla="*/ 4307306 w 8085221"/>
              <a:gd name="connsiteY38" fmla="*/ 2671011 h 15135727"/>
              <a:gd name="connsiteX39" fmla="*/ 4427621 w 8085221"/>
              <a:gd name="connsiteY39" fmla="*/ 2622885 h 15135727"/>
              <a:gd name="connsiteX40" fmla="*/ 4668253 w 8085221"/>
              <a:gd name="connsiteY40" fmla="*/ 2743200 h 15135727"/>
              <a:gd name="connsiteX41" fmla="*/ 4788569 w 8085221"/>
              <a:gd name="connsiteY41" fmla="*/ 2815390 h 15135727"/>
              <a:gd name="connsiteX42" fmla="*/ 4957011 w 8085221"/>
              <a:gd name="connsiteY42" fmla="*/ 2719137 h 15135727"/>
              <a:gd name="connsiteX43" fmla="*/ 4981074 w 8085221"/>
              <a:gd name="connsiteY43" fmla="*/ 2382253 h 15135727"/>
              <a:gd name="connsiteX44" fmla="*/ 4981074 w 8085221"/>
              <a:gd name="connsiteY44" fmla="*/ 2382253 h 15135727"/>
              <a:gd name="connsiteX45" fmla="*/ 4884821 w 8085221"/>
              <a:gd name="connsiteY45" fmla="*/ 2093495 h 15135727"/>
              <a:gd name="connsiteX46" fmla="*/ 4764506 w 8085221"/>
              <a:gd name="connsiteY46" fmla="*/ 1900990 h 15135727"/>
              <a:gd name="connsiteX47" fmla="*/ 4764506 w 8085221"/>
              <a:gd name="connsiteY47" fmla="*/ 1804737 h 15135727"/>
              <a:gd name="connsiteX48" fmla="*/ 4957011 w 8085221"/>
              <a:gd name="connsiteY48" fmla="*/ 1564106 h 15135727"/>
              <a:gd name="connsiteX49" fmla="*/ 5221706 w 8085221"/>
              <a:gd name="connsiteY49" fmla="*/ 1588169 h 15135727"/>
              <a:gd name="connsiteX50" fmla="*/ 5486400 w 8085221"/>
              <a:gd name="connsiteY50" fmla="*/ 1684421 h 15135727"/>
              <a:gd name="connsiteX51" fmla="*/ 5799221 w 8085221"/>
              <a:gd name="connsiteY51" fmla="*/ 1684421 h 15135727"/>
              <a:gd name="connsiteX52" fmla="*/ 5871411 w 8085221"/>
              <a:gd name="connsiteY52" fmla="*/ 1443790 h 15135727"/>
              <a:gd name="connsiteX53" fmla="*/ 6087979 w 8085221"/>
              <a:gd name="connsiteY53" fmla="*/ 1395664 h 15135727"/>
              <a:gd name="connsiteX54" fmla="*/ 6087979 w 8085221"/>
              <a:gd name="connsiteY54" fmla="*/ 1082842 h 15135727"/>
              <a:gd name="connsiteX55" fmla="*/ 6424864 w 8085221"/>
              <a:gd name="connsiteY55" fmla="*/ 1058779 h 15135727"/>
              <a:gd name="connsiteX56" fmla="*/ 6665495 w 8085221"/>
              <a:gd name="connsiteY56" fmla="*/ 721895 h 15135727"/>
              <a:gd name="connsiteX57" fmla="*/ 6761748 w 8085221"/>
              <a:gd name="connsiteY57" fmla="*/ 649706 h 15135727"/>
              <a:gd name="connsiteX58" fmla="*/ 6737685 w 8085221"/>
              <a:gd name="connsiteY58" fmla="*/ 505327 h 15135727"/>
              <a:gd name="connsiteX59" fmla="*/ 6858000 w 8085221"/>
              <a:gd name="connsiteY59" fmla="*/ 360948 h 15135727"/>
              <a:gd name="connsiteX60" fmla="*/ 6761748 w 8085221"/>
              <a:gd name="connsiteY60" fmla="*/ 120316 h 15135727"/>
              <a:gd name="connsiteX61" fmla="*/ 7194885 w 8085221"/>
              <a:gd name="connsiteY61" fmla="*/ 0 h 15135727"/>
              <a:gd name="connsiteX62" fmla="*/ 7267074 w 8085221"/>
              <a:gd name="connsiteY62" fmla="*/ 120316 h 15135727"/>
              <a:gd name="connsiteX63" fmla="*/ 7267074 w 8085221"/>
              <a:gd name="connsiteY63" fmla="*/ 120316 h 15135727"/>
              <a:gd name="connsiteX64" fmla="*/ 7339264 w 8085221"/>
              <a:gd name="connsiteY64" fmla="*/ 360948 h 15135727"/>
              <a:gd name="connsiteX65" fmla="*/ 7628021 w 8085221"/>
              <a:gd name="connsiteY65" fmla="*/ 433137 h 15135727"/>
              <a:gd name="connsiteX66" fmla="*/ 7796464 w 8085221"/>
              <a:gd name="connsiteY66" fmla="*/ 649706 h 15135727"/>
              <a:gd name="connsiteX67" fmla="*/ 8085221 w 8085221"/>
              <a:gd name="connsiteY67" fmla="*/ 914400 h 15135727"/>
              <a:gd name="connsiteX68" fmla="*/ 7988969 w 8085221"/>
              <a:gd name="connsiteY68" fmla="*/ 1203158 h 15135727"/>
              <a:gd name="connsiteX69" fmla="*/ 7844590 w 8085221"/>
              <a:gd name="connsiteY69" fmla="*/ 1058779 h 15135727"/>
              <a:gd name="connsiteX70" fmla="*/ 7483642 w 8085221"/>
              <a:gd name="connsiteY70" fmla="*/ 1371600 h 15135727"/>
              <a:gd name="connsiteX71" fmla="*/ 7267074 w 8085221"/>
              <a:gd name="connsiteY71" fmla="*/ 1395664 h 15135727"/>
              <a:gd name="connsiteX72" fmla="*/ 7243011 w 8085221"/>
              <a:gd name="connsiteY72" fmla="*/ 1588169 h 15135727"/>
              <a:gd name="connsiteX73" fmla="*/ 6978316 w 8085221"/>
              <a:gd name="connsiteY73" fmla="*/ 1732548 h 15135727"/>
              <a:gd name="connsiteX74" fmla="*/ 6737685 w 8085221"/>
              <a:gd name="connsiteY74" fmla="*/ 2093495 h 15135727"/>
              <a:gd name="connsiteX75" fmla="*/ 6737685 w 8085221"/>
              <a:gd name="connsiteY75" fmla="*/ 2382253 h 15135727"/>
              <a:gd name="connsiteX76" fmla="*/ 6665495 w 8085221"/>
              <a:gd name="connsiteY76" fmla="*/ 2430379 h 15135727"/>
              <a:gd name="connsiteX77" fmla="*/ 6906127 w 8085221"/>
              <a:gd name="connsiteY77" fmla="*/ 2646948 h 15135727"/>
              <a:gd name="connsiteX78" fmla="*/ 6906127 w 8085221"/>
              <a:gd name="connsiteY78" fmla="*/ 2983832 h 15135727"/>
              <a:gd name="connsiteX79" fmla="*/ 6906127 w 8085221"/>
              <a:gd name="connsiteY79" fmla="*/ 3104148 h 15135727"/>
              <a:gd name="connsiteX80" fmla="*/ 6833937 w 8085221"/>
              <a:gd name="connsiteY80" fmla="*/ 3368842 h 15135727"/>
              <a:gd name="connsiteX81" fmla="*/ 6906127 w 8085221"/>
              <a:gd name="connsiteY81" fmla="*/ 3489158 h 15135727"/>
              <a:gd name="connsiteX82" fmla="*/ 6641432 w 8085221"/>
              <a:gd name="connsiteY82" fmla="*/ 3705727 h 15135727"/>
              <a:gd name="connsiteX83" fmla="*/ 6737685 w 8085221"/>
              <a:gd name="connsiteY83" fmla="*/ 3729790 h 15135727"/>
              <a:gd name="connsiteX84" fmla="*/ 6545179 w 8085221"/>
              <a:gd name="connsiteY84" fmla="*/ 3826042 h 15135727"/>
              <a:gd name="connsiteX85" fmla="*/ 6328611 w 8085221"/>
              <a:gd name="connsiteY85" fmla="*/ 3753853 h 15135727"/>
              <a:gd name="connsiteX86" fmla="*/ 6184232 w 8085221"/>
              <a:gd name="connsiteY86" fmla="*/ 3850106 h 15135727"/>
              <a:gd name="connsiteX87" fmla="*/ 6184232 w 8085221"/>
              <a:gd name="connsiteY87" fmla="*/ 3946358 h 15135727"/>
              <a:gd name="connsiteX88" fmla="*/ 6136106 w 8085221"/>
              <a:gd name="connsiteY88" fmla="*/ 4235116 h 15135727"/>
              <a:gd name="connsiteX89" fmla="*/ 5919537 w 8085221"/>
              <a:gd name="connsiteY89" fmla="*/ 4403558 h 15135727"/>
              <a:gd name="connsiteX90" fmla="*/ 5775158 w 8085221"/>
              <a:gd name="connsiteY90" fmla="*/ 4451685 h 15135727"/>
              <a:gd name="connsiteX91" fmla="*/ 5630779 w 8085221"/>
              <a:gd name="connsiteY91" fmla="*/ 4547937 h 15135727"/>
              <a:gd name="connsiteX92" fmla="*/ 5510464 w 8085221"/>
              <a:gd name="connsiteY92" fmla="*/ 4620127 h 15135727"/>
              <a:gd name="connsiteX93" fmla="*/ 5510464 w 8085221"/>
              <a:gd name="connsiteY93" fmla="*/ 4812632 h 15135727"/>
              <a:gd name="connsiteX94" fmla="*/ 5317958 w 8085221"/>
              <a:gd name="connsiteY94" fmla="*/ 4981074 h 15135727"/>
              <a:gd name="connsiteX95" fmla="*/ 5005137 w 8085221"/>
              <a:gd name="connsiteY95" fmla="*/ 5149516 h 15135727"/>
              <a:gd name="connsiteX96" fmla="*/ 4692316 w 8085221"/>
              <a:gd name="connsiteY96" fmla="*/ 5149516 h 15135727"/>
              <a:gd name="connsiteX97" fmla="*/ 4523874 w 8085221"/>
              <a:gd name="connsiteY97" fmla="*/ 5366085 h 15135727"/>
              <a:gd name="connsiteX98" fmla="*/ 4211053 w 8085221"/>
              <a:gd name="connsiteY98" fmla="*/ 5414211 h 15135727"/>
              <a:gd name="connsiteX99" fmla="*/ 4114800 w 8085221"/>
              <a:gd name="connsiteY99" fmla="*/ 5390148 h 15135727"/>
              <a:gd name="connsiteX100" fmla="*/ 4018548 w 8085221"/>
              <a:gd name="connsiteY100" fmla="*/ 5630779 h 15135727"/>
              <a:gd name="connsiteX101" fmla="*/ 4090737 w 8085221"/>
              <a:gd name="connsiteY101" fmla="*/ 5871411 h 15135727"/>
              <a:gd name="connsiteX102" fmla="*/ 4090737 w 8085221"/>
              <a:gd name="connsiteY102" fmla="*/ 6184232 h 15135727"/>
              <a:gd name="connsiteX103" fmla="*/ 4186990 w 8085221"/>
              <a:gd name="connsiteY103" fmla="*/ 6472990 h 15135727"/>
              <a:gd name="connsiteX104" fmla="*/ 4042611 w 8085221"/>
              <a:gd name="connsiteY104" fmla="*/ 6352674 h 15135727"/>
              <a:gd name="connsiteX105" fmla="*/ 3946358 w 8085221"/>
              <a:gd name="connsiteY105" fmla="*/ 6376737 h 15135727"/>
              <a:gd name="connsiteX106" fmla="*/ 4114800 w 8085221"/>
              <a:gd name="connsiteY106" fmla="*/ 6641432 h 15135727"/>
              <a:gd name="connsiteX107" fmla="*/ 4451685 w 8085221"/>
              <a:gd name="connsiteY107" fmla="*/ 6737685 h 15135727"/>
              <a:gd name="connsiteX108" fmla="*/ 4620127 w 8085221"/>
              <a:gd name="connsiteY108" fmla="*/ 6978316 h 15135727"/>
              <a:gd name="connsiteX109" fmla="*/ 4740442 w 8085221"/>
              <a:gd name="connsiteY109" fmla="*/ 7170821 h 15135727"/>
              <a:gd name="connsiteX110" fmla="*/ 5077327 w 8085221"/>
              <a:gd name="connsiteY110" fmla="*/ 7387390 h 15135727"/>
              <a:gd name="connsiteX111" fmla="*/ 5125453 w 8085221"/>
              <a:gd name="connsiteY111" fmla="*/ 7603958 h 15135727"/>
              <a:gd name="connsiteX112" fmla="*/ 5197642 w 8085221"/>
              <a:gd name="connsiteY112" fmla="*/ 7796464 h 15135727"/>
              <a:gd name="connsiteX113" fmla="*/ 5486400 w 8085221"/>
              <a:gd name="connsiteY113" fmla="*/ 7964906 h 15135727"/>
              <a:gd name="connsiteX114" fmla="*/ 5486400 w 8085221"/>
              <a:gd name="connsiteY114" fmla="*/ 8349916 h 15135727"/>
              <a:gd name="connsiteX115" fmla="*/ 5678906 w 8085221"/>
              <a:gd name="connsiteY115" fmla="*/ 8614611 h 15135727"/>
              <a:gd name="connsiteX116" fmla="*/ 5919537 w 8085221"/>
              <a:gd name="connsiteY116" fmla="*/ 9071811 h 15135727"/>
              <a:gd name="connsiteX117" fmla="*/ 6160169 w 8085221"/>
              <a:gd name="connsiteY117" fmla="*/ 9336506 h 15135727"/>
              <a:gd name="connsiteX118" fmla="*/ 6280485 w 8085221"/>
              <a:gd name="connsiteY118" fmla="*/ 9601200 h 15135727"/>
              <a:gd name="connsiteX119" fmla="*/ 6400800 w 8085221"/>
              <a:gd name="connsiteY119" fmla="*/ 9793706 h 15135727"/>
              <a:gd name="connsiteX120" fmla="*/ 6569242 w 8085221"/>
              <a:gd name="connsiteY120" fmla="*/ 10058400 h 15135727"/>
              <a:gd name="connsiteX121" fmla="*/ 6713621 w 8085221"/>
              <a:gd name="connsiteY121" fmla="*/ 10106527 h 15135727"/>
              <a:gd name="connsiteX122" fmla="*/ 6545179 w 8085221"/>
              <a:gd name="connsiteY122" fmla="*/ 10202779 h 15135727"/>
              <a:gd name="connsiteX123" fmla="*/ 6569242 w 8085221"/>
              <a:gd name="connsiteY123" fmla="*/ 10443411 h 15135727"/>
              <a:gd name="connsiteX124" fmla="*/ 6593306 w 8085221"/>
              <a:gd name="connsiteY124" fmla="*/ 10708106 h 15135727"/>
              <a:gd name="connsiteX125" fmla="*/ 6761748 w 8085221"/>
              <a:gd name="connsiteY125" fmla="*/ 10924674 h 15135727"/>
              <a:gd name="connsiteX126" fmla="*/ 6641432 w 8085221"/>
              <a:gd name="connsiteY126" fmla="*/ 11093116 h 15135727"/>
              <a:gd name="connsiteX127" fmla="*/ 6713621 w 8085221"/>
              <a:gd name="connsiteY127" fmla="*/ 11261558 h 15135727"/>
              <a:gd name="connsiteX128" fmla="*/ 6737685 w 8085221"/>
              <a:gd name="connsiteY128" fmla="*/ 11526253 h 15135727"/>
              <a:gd name="connsiteX129" fmla="*/ 6617369 w 8085221"/>
              <a:gd name="connsiteY129" fmla="*/ 11839074 h 15135727"/>
              <a:gd name="connsiteX130" fmla="*/ 6617369 w 8085221"/>
              <a:gd name="connsiteY130" fmla="*/ 12031579 h 15135727"/>
              <a:gd name="connsiteX131" fmla="*/ 6641432 w 8085221"/>
              <a:gd name="connsiteY131" fmla="*/ 12127832 h 15135727"/>
              <a:gd name="connsiteX132" fmla="*/ 6761748 w 8085221"/>
              <a:gd name="connsiteY132" fmla="*/ 12031579 h 15135727"/>
              <a:gd name="connsiteX133" fmla="*/ 6761748 w 8085221"/>
              <a:gd name="connsiteY133" fmla="*/ 12296274 h 15135727"/>
              <a:gd name="connsiteX134" fmla="*/ 6689558 w 8085221"/>
              <a:gd name="connsiteY134" fmla="*/ 12512842 h 15135727"/>
              <a:gd name="connsiteX135" fmla="*/ 6785811 w 8085221"/>
              <a:gd name="connsiteY135" fmla="*/ 12777537 h 15135727"/>
              <a:gd name="connsiteX136" fmla="*/ 6569242 w 8085221"/>
              <a:gd name="connsiteY136" fmla="*/ 12873790 h 15135727"/>
              <a:gd name="connsiteX137" fmla="*/ 6545179 w 8085221"/>
              <a:gd name="connsiteY137" fmla="*/ 13090358 h 15135727"/>
              <a:gd name="connsiteX138" fmla="*/ 6448927 w 8085221"/>
              <a:gd name="connsiteY138" fmla="*/ 13355053 h 15135727"/>
              <a:gd name="connsiteX139" fmla="*/ 6256421 w 8085221"/>
              <a:gd name="connsiteY139" fmla="*/ 13571621 h 15135727"/>
              <a:gd name="connsiteX140" fmla="*/ 6087979 w 8085221"/>
              <a:gd name="connsiteY140" fmla="*/ 13667874 h 15135727"/>
              <a:gd name="connsiteX141" fmla="*/ 5943600 w 8085221"/>
              <a:gd name="connsiteY141" fmla="*/ 13716000 h 15135727"/>
              <a:gd name="connsiteX142" fmla="*/ 5702969 w 8085221"/>
              <a:gd name="connsiteY142" fmla="*/ 13667874 h 15135727"/>
              <a:gd name="connsiteX143" fmla="*/ 5582653 w 8085221"/>
              <a:gd name="connsiteY143" fmla="*/ 13691937 h 15135727"/>
              <a:gd name="connsiteX144" fmla="*/ 5727032 w 8085221"/>
              <a:gd name="connsiteY144" fmla="*/ 13836316 h 15135727"/>
              <a:gd name="connsiteX145" fmla="*/ 5582653 w 8085221"/>
              <a:gd name="connsiteY145" fmla="*/ 14052885 h 15135727"/>
              <a:gd name="connsiteX146" fmla="*/ 5462337 w 8085221"/>
              <a:gd name="connsiteY146" fmla="*/ 14149137 h 15135727"/>
              <a:gd name="connsiteX147" fmla="*/ 5342021 w 8085221"/>
              <a:gd name="connsiteY147" fmla="*/ 14004758 h 15135727"/>
              <a:gd name="connsiteX148" fmla="*/ 5245769 w 8085221"/>
              <a:gd name="connsiteY148" fmla="*/ 14004758 h 15135727"/>
              <a:gd name="connsiteX149" fmla="*/ 5245769 w 8085221"/>
              <a:gd name="connsiteY149" fmla="*/ 13956632 h 15135727"/>
              <a:gd name="connsiteX150" fmla="*/ 5101390 w 8085221"/>
              <a:gd name="connsiteY150" fmla="*/ 13956632 h 15135727"/>
              <a:gd name="connsiteX151" fmla="*/ 4981074 w 8085221"/>
              <a:gd name="connsiteY151" fmla="*/ 13860379 h 15135727"/>
              <a:gd name="connsiteX152" fmla="*/ 4740442 w 8085221"/>
              <a:gd name="connsiteY152" fmla="*/ 13908506 h 15135727"/>
              <a:gd name="connsiteX153" fmla="*/ 4475748 w 8085221"/>
              <a:gd name="connsiteY153" fmla="*/ 13956632 h 15135727"/>
              <a:gd name="connsiteX154" fmla="*/ 4379495 w 8085221"/>
              <a:gd name="connsiteY154" fmla="*/ 14028821 h 15135727"/>
              <a:gd name="connsiteX155" fmla="*/ 4403558 w 8085221"/>
              <a:gd name="connsiteY155" fmla="*/ 14197264 h 15135727"/>
              <a:gd name="connsiteX156" fmla="*/ 4572000 w 8085221"/>
              <a:gd name="connsiteY156" fmla="*/ 14149137 h 15135727"/>
              <a:gd name="connsiteX157" fmla="*/ 4523874 w 8085221"/>
              <a:gd name="connsiteY157" fmla="*/ 14558211 h 15135727"/>
              <a:gd name="connsiteX158" fmla="*/ 4403558 w 8085221"/>
              <a:gd name="connsiteY158" fmla="*/ 14437895 h 15135727"/>
              <a:gd name="connsiteX159" fmla="*/ 4403558 w 8085221"/>
              <a:gd name="connsiteY159" fmla="*/ 14437895 h 15135727"/>
              <a:gd name="connsiteX160" fmla="*/ 4283242 w 8085221"/>
              <a:gd name="connsiteY160" fmla="*/ 14245390 h 15135727"/>
              <a:gd name="connsiteX161" fmla="*/ 4235116 w 8085221"/>
              <a:gd name="connsiteY161" fmla="*/ 14341642 h 15135727"/>
              <a:gd name="connsiteX162" fmla="*/ 4162927 w 8085221"/>
              <a:gd name="connsiteY162" fmla="*/ 14389769 h 15135727"/>
              <a:gd name="connsiteX163" fmla="*/ 4162927 w 8085221"/>
              <a:gd name="connsiteY163" fmla="*/ 14389769 h 15135727"/>
              <a:gd name="connsiteX164" fmla="*/ 3922295 w 8085221"/>
              <a:gd name="connsiteY164" fmla="*/ 14245390 h 15135727"/>
              <a:gd name="connsiteX165" fmla="*/ 3801979 w 8085221"/>
              <a:gd name="connsiteY165" fmla="*/ 14293516 h 15135727"/>
              <a:gd name="connsiteX166" fmla="*/ 3681664 w 8085221"/>
              <a:gd name="connsiteY166" fmla="*/ 14389769 h 15135727"/>
              <a:gd name="connsiteX167" fmla="*/ 3657600 w 8085221"/>
              <a:gd name="connsiteY167" fmla="*/ 14654464 h 15135727"/>
              <a:gd name="connsiteX168" fmla="*/ 3513221 w 8085221"/>
              <a:gd name="connsiteY168" fmla="*/ 14726653 h 15135727"/>
              <a:gd name="connsiteX169" fmla="*/ 3513221 w 8085221"/>
              <a:gd name="connsiteY169" fmla="*/ 14871032 h 15135727"/>
              <a:gd name="connsiteX170" fmla="*/ 3633537 w 8085221"/>
              <a:gd name="connsiteY170" fmla="*/ 14967285 h 15135727"/>
              <a:gd name="connsiteX171" fmla="*/ 3609474 w 8085221"/>
              <a:gd name="connsiteY171" fmla="*/ 15087600 h 15135727"/>
              <a:gd name="connsiteX172" fmla="*/ 3441032 w 8085221"/>
              <a:gd name="connsiteY172" fmla="*/ 15039474 h 15135727"/>
              <a:gd name="connsiteX173" fmla="*/ 3272590 w 8085221"/>
              <a:gd name="connsiteY173" fmla="*/ 15063537 h 15135727"/>
              <a:gd name="connsiteX174" fmla="*/ 3248527 w 8085221"/>
              <a:gd name="connsiteY174" fmla="*/ 14895095 h 15135727"/>
              <a:gd name="connsiteX175" fmla="*/ 3128211 w 8085221"/>
              <a:gd name="connsiteY175" fmla="*/ 14919158 h 15135727"/>
              <a:gd name="connsiteX176" fmla="*/ 2959769 w 8085221"/>
              <a:gd name="connsiteY176" fmla="*/ 15135727 h 15135727"/>
              <a:gd name="connsiteX177" fmla="*/ 2935706 w 8085221"/>
              <a:gd name="connsiteY177" fmla="*/ 14895095 h 15135727"/>
              <a:gd name="connsiteX178" fmla="*/ 2791327 w 8085221"/>
              <a:gd name="connsiteY178" fmla="*/ 14943221 h 15135727"/>
              <a:gd name="connsiteX179" fmla="*/ 2671011 w 8085221"/>
              <a:gd name="connsiteY179" fmla="*/ 15039474 h 15135727"/>
              <a:gd name="connsiteX180" fmla="*/ 2430379 w 8085221"/>
              <a:gd name="connsiteY180" fmla="*/ 15087600 h 15135727"/>
              <a:gd name="connsiteX181" fmla="*/ 2237874 w 8085221"/>
              <a:gd name="connsiteY181" fmla="*/ 15039474 h 15135727"/>
              <a:gd name="connsiteX182" fmla="*/ 2622885 w 8085221"/>
              <a:gd name="connsiteY182" fmla="*/ 14846969 h 15135727"/>
              <a:gd name="connsiteX183" fmla="*/ 2887579 w 8085221"/>
              <a:gd name="connsiteY183" fmla="*/ 14774779 h 15135727"/>
              <a:gd name="connsiteX184" fmla="*/ 2839453 w 8085221"/>
              <a:gd name="connsiteY184" fmla="*/ 14582274 h 15135727"/>
              <a:gd name="connsiteX185" fmla="*/ 2935706 w 8085221"/>
              <a:gd name="connsiteY185" fmla="*/ 14510085 h 15135727"/>
              <a:gd name="connsiteX186" fmla="*/ 2935706 w 8085221"/>
              <a:gd name="connsiteY186" fmla="*/ 14510085 h 15135727"/>
              <a:gd name="connsiteX187" fmla="*/ 3080085 w 8085221"/>
              <a:gd name="connsiteY187" fmla="*/ 14413832 h 15135727"/>
              <a:gd name="connsiteX188" fmla="*/ 3152274 w 8085221"/>
              <a:gd name="connsiteY188" fmla="*/ 14341642 h 15135727"/>
              <a:gd name="connsiteX189" fmla="*/ 3080085 w 8085221"/>
              <a:gd name="connsiteY189" fmla="*/ 14269453 h 15135727"/>
              <a:gd name="connsiteX190" fmla="*/ 3152274 w 8085221"/>
              <a:gd name="connsiteY190" fmla="*/ 14197264 h 15135727"/>
              <a:gd name="connsiteX191" fmla="*/ 3152274 w 8085221"/>
              <a:gd name="connsiteY191" fmla="*/ 14052885 h 15135727"/>
              <a:gd name="connsiteX192" fmla="*/ 3080085 w 8085221"/>
              <a:gd name="connsiteY192" fmla="*/ 13980695 h 15135727"/>
              <a:gd name="connsiteX193" fmla="*/ 3056021 w 8085221"/>
              <a:gd name="connsiteY193" fmla="*/ 14076948 h 15135727"/>
              <a:gd name="connsiteX194" fmla="*/ 2935706 w 8085221"/>
              <a:gd name="connsiteY194" fmla="*/ 14076948 h 15135727"/>
              <a:gd name="connsiteX195" fmla="*/ 2863516 w 8085221"/>
              <a:gd name="connsiteY195" fmla="*/ 14125074 h 15135727"/>
              <a:gd name="connsiteX196" fmla="*/ 2719137 w 8085221"/>
              <a:gd name="connsiteY196" fmla="*/ 14197264 h 15135727"/>
              <a:gd name="connsiteX197" fmla="*/ 2646948 w 8085221"/>
              <a:gd name="connsiteY197" fmla="*/ 14197264 h 15135727"/>
              <a:gd name="connsiteX198" fmla="*/ 2598821 w 8085221"/>
              <a:gd name="connsiteY198" fmla="*/ 14125074 h 15135727"/>
              <a:gd name="connsiteX199" fmla="*/ 2430379 w 8085221"/>
              <a:gd name="connsiteY199" fmla="*/ 13836316 h 15135727"/>
              <a:gd name="connsiteX200" fmla="*/ 2646948 w 8085221"/>
              <a:gd name="connsiteY200" fmla="*/ 13812253 h 15135727"/>
              <a:gd name="connsiteX201" fmla="*/ 2502569 w 8085221"/>
              <a:gd name="connsiteY201" fmla="*/ 13475369 h 15135727"/>
              <a:gd name="connsiteX202" fmla="*/ 2550695 w 8085221"/>
              <a:gd name="connsiteY202" fmla="*/ 13186611 h 15135727"/>
              <a:gd name="connsiteX203" fmla="*/ 2719137 w 8085221"/>
              <a:gd name="connsiteY203" fmla="*/ 13042232 h 15135727"/>
              <a:gd name="connsiteX204" fmla="*/ 2791327 w 8085221"/>
              <a:gd name="connsiteY204" fmla="*/ 12945979 h 15135727"/>
              <a:gd name="connsiteX205" fmla="*/ 3031958 w 8085221"/>
              <a:gd name="connsiteY205" fmla="*/ 13090358 h 15135727"/>
              <a:gd name="connsiteX206" fmla="*/ 3056021 w 8085221"/>
              <a:gd name="connsiteY206" fmla="*/ 12753474 h 15135727"/>
              <a:gd name="connsiteX207" fmla="*/ 2887579 w 8085221"/>
              <a:gd name="connsiteY207" fmla="*/ 12777537 h 15135727"/>
              <a:gd name="connsiteX208" fmla="*/ 2815390 w 8085221"/>
              <a:gd name="connsiteY208" fmla="*/ 12777537 h 15135727"/>
              <a:gd name="connsiteX209" fmla="*/ 3176337 w 8085221"/>
              <a:gd name="connsiteY209" fmla="*/ 12368464 h 15135727"/>
              <a:gd name="connsiteX210" fmla="*/ 3104148 w 8085221"/>
              <a:gd name="connsiteY210" fmla="*/ 12320337 h 15135727"/>
              <a:gd name="connsiteX211" fmla="*/ 3104148 w 8085221"/>
              <a:gd name="connsiteY211" fmla="*/ 12320337 h 15135727"/>
              <a:gd name="connsiteX212" fmla="*/ 3007895 w 8085221"/>
              <a:gd name="connsiteY212" fmla="*/ 12079706 h 15135727"/>
              <a:gd name="connsiteX213" fmla="*/ 2911642 w 8085221"/>
              <a:gd name="connsiteY213" fmla="*/ 11935327 h 15135727"/>
              <a:gd name="connsiteX214" fmla="*/ 2863516 w 8085221"/>
              <a:gd name="connsiteY214" fmla="*/ 11694695 h 15135727"/>
              <a:gd name="connsiteX215" fmla="*/ 2911642 w 8085221"/>
              <a:gd name="connsiteY215" fmla="*/ 11454064 h 15135727"/>
              <a:gd name="connsiteX216" fmla="*/ 3056021 w 8085221"/>
              <a:gd name="connsiteY216" fmla="*/ 11454064 h 15135727"/>
              <a:gd name="connsiteX217" fmla="*/ 2983832 w 8085221"/>
              <a:gd name="connsiteY217" fmla="*/ 11381874 h 15135727"/>
              <a:gd name="connsiteX218" fmla="*/ 3031958 w 8085221"/>
              <a:gd name="connsiteY218" fmla="*/ 11285621 h 15135727"/>
              <a:gd name="connsiteX219" fmla="*/ 3007895 w 8085221"/>
              <a:gd name="connsiteY219" fmla="*/ 11189369 h 15135727"/>
              <a:gd name="connsiteX220" fmla="*/ 2887579 w 8085221"/>
              <a:gd name="connsiteY220" fmla="*/ 11141242 h 15135727"/>
              <a:gd name="connsiteX221" fmla="*/ 2887579 w 8085221"/>
              <a:gd name="connsiteY221" fmla="*/ 10972800 h 15135727"/>
              <a:gd name="connsiteX222" fmla="*/ 2887579 w 8085221"/>
              <a:gd name="connsiteY222" fmla="*/ 10924674 h 15135727"/>
              <a:gd name="connsiteX223" fmla="*/ 2767264 w 8085221"/>
              <a:gd name="connsiteY223" fmla="*/ 11020927 h 15135727"/>
              <a:gd name="connsiteX224" fmla="*/ 2743200 w 8085221"/>
              <a:gd name="connsiteY224" fmla="*/ 10924674 h 15135727"/>
              <a:gd name="connsiteX225" fmla="*/ 2550695 w 8085221"/>
              <a:gd name="connsiteY225" fmla="*/ 11020927 h 15135727"/>
              <a:gd name="connsiteX226" fmla="*/ 2526632 w 8085221"/>
              <a:gd name="connsiteY226" fmla="*/ 11117179 h 15135727"/>
              <a:gd name="connsiteX227" fmla="*/ 2334127 w 8085221"/>
              <a:gd name="connsiteY227" fmla="*/ 10996864 h 15135727"/>
              <a:gd name="connsiteX228" fmla="*/ 2358190 w 8085221"/>
              <a:gd name="connsiteY228" fmla="*/ 10732169 h 15135727"/>
              <a:gd name="connsiteX229" fmla="*/ 2334127 w 8085221"/>
              <a:gd name="connsiteY229" fmla="*/ 10587790 h 15135727"/>
              <a:gd name="connsiteX230" fmla="*/ 2406316 w 8085221"/>
              <a:gd name="connsiteY230" fmla="*/ 10491537 h 15135727"/>
              <a:gd name="connsiteX231" fmla="*/ 2598821 w 8085221"/>
              <a:gd name="connsiteY231" fmla="*/ 10684042 h 15135727"/>
              <a:gd name="connsiteX232" fmla="*/ 2767264 w 8085221"/>
              <a:gd name="connsiteY232" fmla="*/ 10684042 h 15135727"/>
              <a:gd name="connsiteX233" fmla="*/ 2646948 w 8085221"/>
              <a:gd name="connsiteY233" fmla="*/ 10515600 h 15135727"/>
              <a:gd name="connsiteX234" fmla="*/ 2815390 w 8085221"/>
              <a:gd name="connsiteY234" fmla="*/ 10395285 h 15135727"/>
              <a:gd name="connsiteX235" fmla="*/ 3080085 w 8085221"/>
              <a:gd name="connsiteY235" fmla="*/ 10419348 h 15135727"/>
              <a:gd name="connsiteX236" fmla="*/ 3248527 w 8085221"/>
              <a:gd name="connsiteY236" fmla="*/ 10539664 h 15135727"/>
              <a:gd name="connsiteX237" fmla="*/ 3320716 w 8085221"/>
              <a:gd name="connsiteY237" fmla="*/ 10659979 h 15135727"/>
              <a:gd name="connsiteX238" fmla="*/ 3465095 w 8085221"/>
              <a:gd name="connsiteY238" fmla="*/ 10659979 h 15135727"/>
              <a:gd name="connsiteX239" fmla="*/ 3441032 w 8085221"/>
              <a:gd name="connsiteY239" fmla="*/ 10491537 h 15135727"/>
              <a:gd name="connsiteX240" fmla="*/ 3392906 w 8085221"/>
              <a:gd name="connsiteY240" fmla="*/ 10250906 h 15135727"/>
              <a:gd name="connsiteX241" fmla="*/ 3152274 w 8085221"/>
              <a:gd name="connsiteY241" fmla="*/ 10250906 h 15135727"/>
              <a:gd name="connsiteX242" fmla="*/ 3176337 w 8085221"/>
              <a:gd name="connsiteY242" fmla="*/ 10178716 h 15135727"/>
              <a:gd name="connsiteX243" fmla="*/ 3104148 w 8085221"/>
              <a:gd name="connsiteY243" fmla="*/ 10154653 h 15135727"/>
              <a:gd name="connsiteX244" fmla="*/ 3007895 w 8085221"/>
              <a:gd name="connsiteY244" fmla="*/ 9962148 h 15135727"/>
              <a:gd name="connsiteX245" fmla="*/ 3176337 w 8085221"/>
              <a:gd name="connsiteY245" fmla="*/ 9889958 h 15135727"/>
              <a:gd name="connsiteX246" fmla="*/ 2959769 w 8085221"/>
              <a:gd name="connsiteY246" fmla="*/ 9504948 h 15135727"/>
              <a:gd name="connsiteX247" fmla="*/ 2791327 w 8085221"/>
              <a:gd name="connsiteY247" fmla="*/ 9456821 h 15135727"/>
              <a:gd name="connsiteX248" fmla="*/ 2574758 w 8085221"/>
              <a:gd name="connsiteY248" fmla="*/ 9336506 h 15135727"/>
              <a:gd name="connsiteX249" fmla="*/ 2550695 w 8085221"/>
              <a:gd name="connsiteY249" fmla="*/ 9071811 h 15135727"/>
              <a:gd name="connsiteX250" fmla="*/ 2695074 w 8085221"/>
              <a:gd name="connsiteY250" fmla="*/ 8999621 h 15135727"/>
              <a:gd name="connsiteX251" fmla="*/ 2622885 w 8085221"/>
              <a:gd name="connsiteY251" fmla="*/ 8975558 h 15135727"/>
              <a:gd name="connsiteX252" fmla="*/ 2430379 w 8085221"/>
              <a:gd name="connsiteY252" fmla="*/ 8999621 h 15135727"/>
              <a:gd name="connsiteX253" fmla="*/ 2261937 w 8085221"/>
              <a:gd name="connsiteY253" fmla="*/ 9168064 h 15135727"/>
              <a:gd name="connsiteX254" fmla="*/ 2237874 w 8085221"/>
              <a:gd name="connsiteY254" fmla="*/ 8999621 h 15135727"/>
              <a:gd name="connsiteX255" fmla="*/ 2117558 w 8085221"/>
              <a:gd name="connsiteY255" fmla="*/ 8975558 h 15135727"/>
              <a:gd name="connsiteX256" fmla="*/ 2045369 w 8085221"/>
              <a:gd name="connsiteY256" fmla="*/ 8783053 h 15135727"/>
              <a:gd name="connsiteX257" fmla="*/ 1852864 w 8085221"/>
              <a:gd name="connsiteY257" fmla="*/ 8758990 h 15135727"/>
              <a:gd name="connsiteX258" fmla="*/ 1636295 w 8085221"/>
              <a:gd name="connsiteY258" fmla="*/ 8927432 h 15135727"/>
              <a:gd name="connsiteX259" fmla="*/ 1588169 w 8085221"/>
              <a:gd name="connsiteY259" fmla="*/ 9023685 h 15135727"/>
              <a:gd name="connsiteX260" fmla="*/ 1515979 w 8085221"/>
              <a:gd name="connsiteY260" fmla="*/ 8879306 h 15135727"/>
              <a:gd name="connsiteX261" fmla="*/ 1347537 w 8085221"/>
              <a:gd name="connsiteY261" fmla="*/ 8879306 h 15135727"/>
              <a:gd name="connsiteX262" fmla="*/ 1347537 w 8085221"/>
              <a:gd name="connsiteY262" fmla="*/ 8710864 h 15135727"/>
              <a:gd name="connsiteX263" fmla="*/ 1106906 w 8085221"/>
              <a:gd name="connsiteY263" fmla="*/ 8783053 h 15135727"/>
              <a:gd name="connsiteX264" fmla="*/ 890337 w 8085221"/>
              <a:gd name="connsiteY264" fmla="*/ 8686800 h 15135727"/>
              <a:gd name="connsiteX265" fmla="*/ 649706 w 8085221"/>
              <a:gd name="connsiteY265" fmla="*/ 8662737 h 15135727"/>
              <a:gd name="connsiteX266" fmla="*/ 385011 w 8085221"/>
              <a:gd name="connsiteY266" fmla="*/ 8566485 h 15135727"/>
              <a:gd name="connsiteX267" fmla="*/ 577516 w 8085221"/>
              <a:gd name="connsiteY267" fmla="*/ 8373979 h 15135727"/>
              <a:gd name="connsiteX268" fmla="*/ 794085 w 8085221"/>
              <a:gd name="connsiteY268" fmla="*/ 8301790 h 15135727"/>
              <a:gd name="connsiteX269" fmla="*/ 745958 w 8085221"/>
              <a:gd name="connsiteY269" fmla="*/ 8133348 h 15135727"/>
              <a:gd name="connsiteX270" fmla="*/ 818148 w 8085221"/>
              <a:gd name="connsiteY270" fmla="*/ 7820527 h 15135727"/>
              <a:gd name="connsiteX271" fmla="*/ 697832 w 8085221"/>
              <a:gd name="connsiteY271" fmla="*/ 7820527 h 15135727"/>
              <a:gd name="connsiteX272" fmla="*/ 625642 w 8085221"/>
              <a:gd name="connsiteY272" fmla="*/ 7916779 h 15135727"/>
              <a:gd name="connsiteX273" fmla="*/ 457200 w 8085221"/>
              <a:gd name="connsiteY273" fmla="*/ 7820527 h 15135727"/>
              <a:gd name="connsiteX274" fmla="*/ 529390 w 8085221"/>
              <a:gd name="connsiteY274" fmla="*/ 7700211 h 15135727"/>
              <a:gd name="connsiteX275" fmla="*/ 938464 w 8085221"/>
              <a:gd name="connsiteY275" fmla="*/ 7676148 h 15135727"/>
              <a:gd name="connsiteX276" fmla="*/ 1058779 w 8085221"/>
              <a:gd name="connsiteY276" fmla="*/ 7459579 h 15135727"/>
              <a:gd name="connsiteX277" fmla="*/ 1203158 w 8085221"/>
              <a:gd name="connsiteY277" fmla="*/ 7603958 h 15135727"/>
              <a:gd name="connsiteX278" fmla="*/ 1299411 w 8085221"/>
              <a:gd name="connsiteY278" fmla="*/ 7555832 h 15135727"/>
              <a:gd name="connsiteX279" fmla="*/ 1443790 w 8085221"/>
              <a:gd name="connsiteY279" fmla="*/ 7507706 h 15135727"/>
              <a:gd name="connsiteX280" fmla="*/ 1684421 w 8085221"/>
              <a:gd name="connsiteY280" fmla="*/ 7603958 h 15135727"/>
              <a:gd name="connsiteX281" fmla="*/ 1684421 w 8085221"/>
              <a:gd name="connsiteY281" fmla="*/ 7603958 h 15135727"/>
              <a:gd name="connsiteX282" fmla="*/ 1540042 w 8085221"/>
              <a:gd name="connsiteY282" fmla="*/ 7363327 h 15135727"/>
              <a:gd name="connsiteX283" fmla="*/ 1299411 w 8085221"/>
              <a:gd name="connsiteY283" fmla="*/ 7315200 h 15135727"/>
              <a:gd name="connsiteX284" fmla="*/ 1130969 w 8085221"/>
              <a:gd name="connsiteY284" fmla="*/ 7339264 h 15135727"/>
              <a:gd name="connsiteX285" fmla="*/ 1034716 w 8085221"/>
              <a:gd name="connsiteY285" fmla="*/ 7315200 h 15135727"/>
              <a:gd name="connsiteX286" fmla="*/ 1155032 w 8085221"/>
              <a:gd name="connsiteY286" fmla="*/ 7050506 h 15135727"/>
              <a:gd name="connsiteX287" fmla="*/ 1155032 w 8085221"/>
              <a:gd name="connsiteY287" fmla="*/ 6930190 h 15135727"/>
              <a:gd name="connsiteX288" fmla="*/ 1155032 w 8085221"/>
              <a:gd name="connsiteY288" fmla="*/ 6761748 h 15135727"/>
              <a:gd name="connsiteX289" fmla="*/ 1203158 w 8085221"/>
              <a:gd name="connsiteY289" fmla="*/ 6617369 h 15135727"/>
              <a:gd name="connsiteX290" fmla="*/ 1371600 w 8085221"/>
              <a:gd name="connsiteY290" fmla="*/ 6472990 h 15135727"/>
              <a:gd name="connsiteX291" fmla="*/ 1443790 w 8085221"/>
              <a:gd name="connsiteY291" fmla="*/ 6328611 h 15135727"/>
              <a:gd name="connsiteX292" fmla="*/ 1419727 w 8085221"/>
              <a:gd name="connsiteY292" fmla="*/ 6208295 h 15135727"/>
              <a:gd name="connsiteX293" fmla="*/ 1275348 w 8085221"/>
              <a:gd name="connsiteY293" fmla="*/ 6304548 h 15135727"/>
              <a:gd name="connsiteX294" fmla="*/ 1323474 w 8085221"/>
              <a:gd name="connsiteY294" fmla="*/ 6015790 h 15135727"/>
              <a:gd name="connsiteX295" fmla="*/ 1540042 w 8085221"/>
              <a:gd name="connsiteY295" fmla="*/ 5871411 h 15135727"/>
              <a:gd name="connsiteX296" fmla="*/ 1540042 w 8085221"/>
              <a:gd name="connsiteY296" fmla="*/ 5751095 h 15135727"/>
              <a:gd name="connsiteX297" fmla="*/ 1395664 w 8085221"/>
              <a:gd name="connsiteY297" fmla="*/ 5799221 h 15135727"/>
              <a:gd name="connsiteX298" fmla="*/ 1179095 w 8085221"/>
              <a:gd name="connsiteY298" fmla="*/ 5799221 h 15135727"/>
              <a:gd name="connsiteX299" fmla="*/ 890337 w 8085221"/>
              <a:gd name="connsiteY299" fmla="*/ 5775158 h 15135727"/>
              <a:gd name="connsiteX300" fmla="*/ 697832 w 8085221"/>
              <a:gd name="connsiteY300" fmla="*/ 5606716 h 15135727"/>
              <a:gd name="connsiteX301" fmla="*/ 577516 w 8085221"/>
              <a:gd name="connsiteY301" fmla="*/ 5582653 h 15135727"/>
              <a:gd name="connsiteX302" fmla="*/ 697832 w 8085221"/>
              <a:gd name="connsiteY302" fmla="*/ 5775158 h 15135727"/>
              <a:gd name="connsiteX303" fmla="*/ 409074 w 8085221"/>
              <a:gd name="connsiteY303" fmla="*/ 5799221 h 15135727"/>
              <a:gd name="connsiteX304" fmla="*/ 168442 w 8085221"/>
              <a:gd name="connsiteY304" fmla="*/ 5702969 h 15135727"/>
              <a:gd name="connsiteX305" fmla="*/ 264695 w 8085221"/>
              <a:gd name="connsiteY305" fmla="*/ 5558590 h 15135727"/>
              <a:gd name="connsiteX306" fmla="*/ 144379 w 8085221"/>
              <a:gd name="connsiteY306" fmla="*/ 5510464 h 15135727"/>
              <a:gd name="connsiteX307" fmla="*/ 0 w 8085221"/>
              <a:gd name="connsiteY307" fmla="*/ 5462337 h 15135727"/>
              <a:gd name="connsiteX308" fmla="*/ 96253 w 8085221"/>
              <a:gd name="connsiteY308" fmla="*/ 5245769 h 15135727"/>
              <a:gd name="connsiteX0" fmla="*/ 96253 w 8085221"/>
              <a:gd name="connsiteY0" fmla="*/ 5245769 h 15135727"/>
              <a:gd name="connsiteX1" fmla="*/ 144379 w 8085221"/>
              <a:gd name="connsiteY1" fmla="*/ 4981074 h 15135727"/>
              <a:gd name="connsiteX2" fmla="*/ 178719 w 8085221"/>
              <a:gd name="connsiteY2" fmla="*/ 4834941 h 15135727"/>
              <a:gd name="connsiteX3" fmla="*/ 334378 w 8085221"/>
              <a:gd name="connsiteY3" fmla="*/ 4696828 h 15135727"/>
              <a:gd name="connsiteX4" fmla="*/ 553453 w 8085221"/>
              <a:gd name="connsiteY4" fmla="*/ 4692316 h 15135727"/>
              <a:gd name="connsiteX5" fmla="*/ 649706 w 8085221"/>
              <a:gd name="connsiteY5" fmla="*/ 4427621 h 15135727"/>
              <a:gd name="connsiteX6" fmla="*/ 805866 w 8085221"/>
              <a:gd name="connsiteY6" fmla="*/ 4425366 h 15135727"/>
              <a:gd name="connsiteX7" fmla="*/ 867026 w 8085221"/>
              <a:gd name="connsiteY7" fmla="*/ 4311817 h 15135727"/>
              <a:gd name="connsiteX8" fmla="*/ 1077328 w 8085221"/>
              <a:gd name="connsiteY8" fmla="*/ 4253916 h 15135727"/>
              <a:gd name="connsiteX9" fmla="*/ 1120191 w 8085221"/>
              <a:gd name="connsiteY9" fmla="*/ 4206291 h 15135727"/>
              <a:gd name="connsiteX10" fmla="*/ 1263066 w 8085221"/>
              <a:gd name="connsiteY10" fmla="*/ 4182478 h 15135727"/>
              <a:gd name="connsiteX11" fmla="*/ 1362326 w 8085221"/>
              <a:gd name="connsiteY11" fmla="*/ 4081965 h 15135727"/>
              <a:gd name="connsiteX12" fmla="*/ 1472616 w 8085221"/>
              <a:gd name="connsiteY12" fmla="*/ 4025316 h 15135727"/>
              <a:gd name="connsiteX13" fmla="*/ 1559344 w 8085221"/>
              <a:gd name="connsiteY13" fmla="*/ 4013535 h 15135727"/>
              <a:gd name="connsiteX14" fmla="*/ 1708485 w 8085221"/>
              <a:gd name="connsiteY14" fmla="*/ 3826042 h 15135727"/>
              <a:gd name="connsiteX15" fmla="*/ 1820278 w 8085221"/>
              <a:gd name="connsiteY15" fmla="*/ 3858628 h 15135727"/>
              <a:gd name="connsiteX16" fmla="*/ 1910766 w 8085221"/>
              <a:gd name="connsiteY16" fmla="*/ 3735053 h 15135727"/>
              <a:gd name="connsiteX17" fmla="*/ 2006016 w 8085221"/>
              <a:gd name="connsiteY17" fmla="*/ 3615741 h 15135727"/>
              <a:gd name="connsiteX18" fmla="*/ 2091741 w 8085221"/>
              <a:gd name="connsiteY18" fmla="*/ 3649078 h 15135727"/>
              <a:gd name="connsiteX19" fmla="*/ 2141621 w 8085221"/>
              <a:gd name="connsiteY19" fmla="*/ 3585411 h 15135727"/>
              <a:gd name="connsiteX20" fmla="*/ 2117808 w 8085221"/>
              <a:gd name="connsiteY20" fmla="*/ 3518736 h 15135727"/>
              <a:gd name="connsiteX21" fmla="*/ 2182228 w 8085221"/>
              <a:gd name="connsiteY21" fmla="*/ 3420478 h 15135727"/>
              <a:gd name="connsiteX22" fmla="*/ 2286000 w 8085221"/>
              <a:gd name="connsiteY22" fmla="*/ 3489158 h 15135727"/>
              <a:gd name="connsiteX23" fmla="*/ 2334628 w 8085221"/>
              <a:gd name="connsiteY23" fmla="*/ 3249028 h 15135727"/>
              <a:gd name="connsiteX24" fmla="*/ 2381502 w 8085221"/>
              <a:gd name="connsiteY24" fmla="*/ 3088858 h 15135727"/>
              <a:gd name="connsiteX25" fmla="*/ 2544178 w 8085221"/>
              <a:gd name="connsiteY25" fmla="*/ 3058528 h 15135727"/>
              <a:gd name="connsiteX26" fmla="*/ 2477503 w 8085221"/>
              <a:gd name="connsiteY26" fmla="*/ 2977566 h 15135727"/>
              <a:gd name="connsiteX27" fmla="*/ 2695074 w 8085221"/>
              <a:gd name="connsiteY27" fmla="*/ 2892592 h 15135727"/>
              <a:gd name="connsiteX28" fmla="*/ 2796591 w 8085221"/>
              <a:gd name="connsiteY28" fmla="*/ 2829928 h 15135727"/>
              <a:gd name="connsiteX29" fmla="*/ 2829928 w 8085221"/>
              <a:gd name="connsiteY29" fmla="*/ 2517107 h 15135727"/>
              <a:gd name="connsiteX30" fmla="*/ 3006141 w 8085221"/>
              <a:gd name="connsiteY30" fmla="*/ 2401303 h 15135727"/>
              <a:gd name="connsiteX31" fmla="*/ 3200400 w 8085221"/>
              <a:gd name="connsiteY31" fmla="*/ 2296277 h 15135727"/>
              <a:gd name="connsiteX32" fmla="*/ 3441032 w 8085221"/>
              <a:gd name="connsiteY32" fmla="*/ 2237874 h 15135727"/>
              <a:gd name="connsiteX33" fmla="*/ 3561348 w 8085221"/>
              <a:gd name="connsiteY33" fmla="*/ 2526632 h 15135727"/>
              <a:gd name="connsiteX34" fmla="*/ 3801979 w 8085221"/>
              <a:gd name="connsiteY34" fmla="*/ 2622885 h 15135727"/>
              <a:gd name="connsiteX35" fmla="*/ 3946358 w 8085221"/>
              <a:gd name="connsiteY35" fmla="*/ 2550695 h 15135727"/>
              <a:gd name="connsiteX36" fmla="*/ 4018548 w 8085221"/>
              <a:gd name="connsiteY36" fmla="*/ 2598821 h 15135727"/>
              <a:gd name="connsiteX37" fmla="*/ 4138864 w 8085221"/>
              <a:gd name="connsiteY37" fmla="*/ 2574758 h 15135727"/>
              <a:gd name="connsiteX38" fmla="*/ 4307306 w 8085221"/>
              <a:gd name="connsiteY38" fmla="*/ 2671011 h 15135727"/>
              <a:gd name="connsiteX39" fmla="*/ 4427621 w 8085221"/>
              <a:gd name="connsiteY39" fmla="*/ 2622885 h 15135727"/>
              <a:gd name="connsiteX40" fmla="*/ 4668253 w 8085221"/>
              <a:gd name="connsiteY40" fmla="*/ 2743200 h 15135727"/>
              <a:gd name="connsiteX41" fmla="*/ 4788569 w 8085221"/>
              <a:gd name="connsiteY41" fmla="*/ 2815390 h 15135727"/>
              <a:gd name="connsiteX42" fmla="*/ 4957011 w 8085221"/>
              <a:gd name="connsiteY42" fmla="*/ 2719137 h 15135727"/>
              <a:gd name="connsiteX43" fmla="*/ 4981074 w 8085221"/>
              <a:gd name="connsiteY43" fmla="*/ 2382253 h 15135727"/>
              <a:gd name="connsiteX44" fmla="*/ 4981074 w 8085221"/>
              <a:gd name="connsiteY44" fmla="*/ 2382253 h 15135727"/>
              <a:gd name="connsiteX45" fmla="*/ 4884821 w 8085221"/>
              <a:gd name="connsiteY45" fmla="*/ 2093495 h 15135727"/>
              <a:gd name="connsiteX46" fmla="*/ 4764506 w 8085221"/>
              <a:gd name="connsiteY46" fmla="*/ 1900990 h 15135727"/>
              <a:gd name="connsiteX47" fmla="*/ 4764506 w 8085221"/>
              <a:gd name="connsiteY47" fmla="*/ 1804737 h 15135727"/>
              <a:gd name="connsiteX48" fmla="*/ 4957011 w 8085221"/>
              <a:gd name="connsiteY48" fmla="*/ 1564106 h 15135727"/>
              <a:gd name="connsiteX49" fmla="*/ 5221706 w 8085221"/>
              <a:gd name="connsiteY49" fmla="*/ 1588169 h 15135727"/>
              <a:gd name="connsiteX50" fmla="*/ 5486400 w 8085221"/>
              <a:gd name="connsiteY50" fmla="*/ 1684421 h 15135727"/>
              <a:gd name="connsiteX51" fmla="*/ 5799221 w 8085221"/>
              <a:gd name="connsiteY51" fmla="*/ 1684421 h 15135727"/>
              <a:gd name="connsiteX52" fmla="*/ 5871411 w 8085221"/>
              <a:gd name="connsiteY52" fmla="*/ 1443790 h 15135727"/>
              <a:gd name="connsiteX53" fmla="*/ 6087979 w 8085221"/>
              <a:gd name="connsiteY53" fmla="*/ 1395664 h 15135727"/>
              <a:gd name="connsiteX54" fmla="*/ 6087979 w 8085221"/>
              <a:gd name="connsiteY54" fmla="*/ 1082842 h 15135727"/>
              <a:gd name="connsiteX55" fmla="*/ 6424864 w 8085221"/>
              <a:gd name="connsiteY55" fmla="*/ 1058779 h 15135727"/>
              <a:gd name="connsiteX56" fmla="*/ 6665495 w 8085221"/>
              <a:gd name="connsiteY56" fmla="*/ 721895 h 15135727"/>
              <a:gd name="connsiteX57" fmla="*/ 6761748 w 8085221"/>
              <a:gd name="connsiteY57" fmla="*/ 649706 h 15135727"/>
              <a:gd name="connsiteX58" fmla="*/ 6737685 w 8085221"/>
              <a:gd name="connsiteY58" fmla="*/ 505327 h 15135727"/>
              <a:gd name="connsiteX59" fmla="*/ 6858000 w 8085221"/>
              <a:gd name="connsiteY59" fmla="*/ 360948 h 15135727"/>
              <a:gd name="connsiteX60" fmla="*/ 6761748 w 8085221"/>
              <a:gd name="connsiteY60" fmla="*/ 120316 h 15135727"/>
              <a:gd name="connsiteX61" fmla="*/ 7194885 w 8085221"/>
              <a:gd name="connsiteY61" fmla="*/ 0 h 15135727"/>
              <a:gd name="connsiteX62" fmla="*/ 7267074 w 8085221"/>
              <a:gd name="connsiteY62" fmla="*/ 120316 h 15135727"/>
              <a:gd name="connsiteX63" fmla="*/ 7267074 w 8085221"/>
              <a:gd name="connsiteY63" fmla="*/ 120316 h 15135727"/>
              <a:gd name="connsiteX64" fmla="*/ 7339264 w 8085221"/>
              <a:gd name="connsiteY64" fmla="*/ 360948 h 15135727"/>
              <a:gd name="connsiteX65" fmla="*/ 7628021 w 8085221"/>
              <a:gd name="connsiteY65" fmla="*/ 433137 h 15135727"/>
              <a:gd name="connsiteX66" fmla="*/ 7796464 w 8085221"/>
              <a:gd name="connsiteY66" fmla="*/ 649706 h 15135727"/>
              <a:gd name="connsiteX67" fmla="*/ 8085221 w 8085221"/>
              <a:gd name="connsiteY67" fmla="*/ 914400 h 15135727"/>
              <a:gd name="connsiteX68" fmla="*/ 7988969 w 8085221"/>
              <a:gd name="connsiteY68" fmla="*/ 1203158 h 15135727"/>
              <a:gd name="connsiteX69" fmla="*/ 7844590 w 8085221"/>
              <a:gd name="connsiteY69" fmla="*/ 1058779 h 15135727"/>
              <a:gd name="connsiteX70" fmla="*/ 7483642 w 8085221"/>
              <a:gd name="connsiteY70" fmla="*/ 1371600 h 15135727"/>
              <a:gd name="connsiteX71" fmla="*/ 7267074 w 8085221"/>
              <a:gd name="connsiteY71" fmla="*/ 1395664 h 15135727"/>
              <a:gd name="connsiteX72" fmla="*/ 7243011 w 8085221"/>
              <a:gd name="connsiteY72" fmla="*/ 1588169 h 15135727"/>
              <a:gd name="connsiteX73" fmla="*/ 6978316 w 8085221"/>
              <a:gd name="connsiteY73" fmla="*/ 1732548 h 15135727"/>
              <a:gd name="connsiteX74" fmla="*/ 6737685 w 8085221"/>
              <a:gd name="connsiteY74" fmla="*/ 2093495 h 15135727"/>
              <a:gd name="connsiteX75" fmla="*/ 6737685 w 8085221"/>
              <a:gd name="connsiteY75" fmla="*/ 2382253 h 15135727"/>
              <a:gd name="connsiteX76" fmla="*/ 6665495 w 8085221"/>
              <a:gd name="connsiteY76" fmla="*/ 2430379 h 15135727"/>
              <a:gd name="connsiteX77" fmla="*/ 6906127 w 8085221"/>
              <a:gd name="connsiteY77" fmla="*/ 2646948 h 15135727"/>
              <a:gd name="connsiteX78" fmla="*/ 6906127 w 8085221"/>
              <a:gd name="connsiteY78" fmla="*/ 2983832 h 15135727"/>
              <a:gd name="connsiteX79" fmla="*/ 6906127 w 8085221"/>
              <a:gd name="connsiteY79" fmla="*/ 3104148 h 15135727"/>
              <a:gd name="connsiteX80" fmla="*/ 6833937 w 8085221"/>
              <a:gd name="connsiteY80" fmla="*/ 3368842 h 15135727"/>
              <a:gd name="connsiteX81" fmla="*/ 6906127 w 8085221"/>
              <a:gd name="connsiteY81" fmla="*/ 3489158 h 15135727"/>
              <a:gd name="connsiteX82" fmla="*/ 6641432 w 8085221"/>
              <a:gd name="connsiteY82" fmla="*/ 3705727 h 15135727"/>
              <a:gd name="connsiteX83" fmla="*/ 6737685 w 8085221"/>
              <a:gd name="connsiteY83" fmla="*/ 3729790 h 15135727"/>
              <a:gd name="connsiteX84" fmla="*/ 6545179 w 8085221"/>
              <a:gd name="connsiteY84" fmla="*/ 3826042 h 15135727"/>
              <a:gd name="connsiteX85" fmla="*/ 6328611 w 8085221"/>
              <a:gd name="connsiteY85" fmla="*/ 3753853 h 15135727"/>
              <a:gd name="connsiteX86" fmla="*/ 6184232 w 8085221"/>
              <a:gd name="connsiteY86" fmla="*/ 3850106 h 15135727"/>
              <a:gd name="connsiteX87" fmla="*/ 6184232 w 8085221"/>
              <a:gd name="connsiteY87" fmla="*/ 3946358 h 15135727"/>
              <a:gd name="connsiteX88" fmla="*/ 6136106 w 8085221"/>
              <a:gd name="connsiteY88" fmla="*/ 4235116 h 15135727"/>
              <a:gd name="connsiteX89" fmla="*/ 5919537 w 8085221"/>
              <a:gd name="connsiteY89" fmla="*/ 4403558 h 15135727"/>
              <a:gd name="connsiteX90" fmla="*/ 5775158 w 8085221"/>
              <a:gd name="connsiteY90" fmla="*/ 4451685 h 15135727"/>
              <a:gd name="connsiteX91" fmla="*/ 5630779 w 8085221"/>
              <a:gd name="connsiteY91" fmla="*/ 4547937 h 15135727"/>
              <a:gd name="connsiteX92" fmla="*/ 5510464 w 8085221"/>
              <a:gd name="connsiteY92" fmla="*/ 4620127 h 15135727"/>
              <a:gd name="connsiteX93" fmla="*/ 5510464 w 8085221"/>
              <a:gd name="connsiteY93" fmla="*/ 4812632 h 15135727"/>
              <a:gd name="connsiteX94" fmla="*/ 5317958 w 8085221"/>
              <a:gd name="connsiteY94" fmla="*/ 4981074 h 15135727"/>
              <a:gd name="connsiteX95" fmla="*/ 5005137 w 8085221"/>
              <a:gd name="connsiteY95" fmla="*/ 5149516 h 15135727"/>
              <a:gd name="connsiteX96" fmla="*/ 4692316 w 8085221"/>
              <a:gd name="connsiteY96" fmla="*/ 5149516 h 15135727"/>
              <a:gd name="connsiteX97" fmla="*/ 4523874 w 8085221"/>
              <a:gd name="connsiteY97" fmla="*/ 5366085 h 15135727"/>
              <a:gd name="connsiteX98" fmla="*/ 4211053 w 8085221"/>
              <a:gd name="connsiteY98" fmla="*/ 5414211 h 15135727"/>
              <a:gd name="connsiteX99" fmla="*/ 4114800 w 8085221"/>
              <a:gd name="connsiteY99" fmla="*/ 5390148 h 15135727"/>
              <a:gd name="connsiteX100" fmla="*/ 4018548 w 8085221"/>
              <a:gd name="connsiteY100" fmla="*/ 5630779 h 15135727"/>
              <a:gd name="connsiteX101" fmla="*/ 4090737 w 8085221"/>
              <a:gd name="connsiteY101" fmla="*/ 5871411 h 15135727"/>
              <a:gd name="connsiteX102" fmla="*/ 4090737 w 8085221"/>
              <a:gd name="connsiteY102" fmla="*/ 6184232 h 15135727"/>
              <a:gd name="connsiteX103" fmla="*/ 4186990 w 8085221"/>
              <a:gd name="connsiteY103" fmla="*/ 6472990 h 15135727"/>
              <a:gd name="connsiteX104" fmla="*/ 4042611 w 8085221"/>
              <a:gd name="connsiteY104" fmla="*/ 6352674 h 15135727"/>
              <a:gd name="connsiteX105" fmla="*/ 3946358 w 8085221"/>
              <a:gd name="connsiteY105" fmla="*/ 6376737 h 15135727"/>
              <a:gd name="connsiteX106" fmla="*/ 4114800 w 8085221"/>
              <a:gd name="connsiteY106" fmla="*/ 6641432 h 15135727"/>
              <a:gd name="connsiteX107" fmla="*/ 4451685 w 8085221"/>
              <a:gd name="connsiteY107" fmla="*/ 6737685 h 15135727"/>
              <a:gd name="connsiteX108" fmla="*/ 4620127 w 8085221"/>
              <a:gd name="connsiteY108" fmla="*/ 6978316 h 15135727"/>
              <a:gd name="connsiteX109" fmla="*/ 4740442 w 8085221"/>
              <a:gd name="connsiteY109" fmla="*/ 7170821 h 15135727"/>
              <a:gd name="connsiteX110" fmla="*/ 5077327 w 8085221"/>
              <a:gd name="connsiteY110" fmla="*/ 7387390 h 15135727"/>
              <a:gd name="connsiteX111" fmla="*/ 5125453 w 8085221"/>
              <a:gd name="connsiteY111" fmla="*/ 7603958 h 15135727"/>
              <a:gd name="connsiteX112" fmla="*/ 5197642 w 8085221"/>
              <a:gd name="connsiteY112" fmla="*/ 7796464 h 15135727"/>
              <a:gd name="connsiteX113" fmla="*/ 5486400 w 8085221"/>
              <a:gd name="connsiteY113" fmla="*/ 7964906 h 15135727"/>
              <a:gd name="connsiteX114" fmla="*/ 5486400 w 8085221"/>
              <a:gd name="connsiteY114" fmla="*/ 8349916 h 15135727"/>
              <a:gd name="connsiteX115" fmla="*/ 5678906 w 8085221"/>
              <a:gd name="connsiteY115" fmla="*/ 8614611 h 15135727"/>
              <a:gd name="connsiteX116" fmla="*/ 5919537 w 8085221"/>
              <a:gd name="connsiteY116" fmla="*/ 9071811 h 15135727"/>
              <a:gd name="connsiteX117" fmla="*/ 6160169 w 8085221"/>
              <a:gd name="connsiteY117" fmla="*/ 9336506 h 15135727"/>
              <a:gd name="connsiteX118" fmla="*/ 6280485 w 8085221"/>
              <a:gd name="connsiteY118" fmla="*/ 9601200 h 15135727"/>
              <a:gd name="connsiteX119" fmla="*/ 6400800 w 8085221"/>
              <a:gd name="connsiteY119" fmla="*/ 9793706 h 15135727"/>
              <a:gd name="connsiteX120" fmla="*/ 6569242 w 8085221"/>
              <a:gd name="connsiteY120" fmla="*/ 10058400 h 15135727"/>
              <a:gd name="connsiteX121" fmla="*/ 6713621 w 8085221"/>
              <a:gd name="connsiteY121" fmla="*/ 10106527 h 15135727"/>
              <a:gd name="connsiteX122" fmla="*/ 6545179 w 8085221"/>
              <a:gd name="connsiteY122" fmla="*/ 10202779 h 15135727"/>
              <a:gd name="connsiteX123" fmla="*/ 6569242 w 8085221"/>
              <a:gd name="connsiteY123" fmla="*/ 10443411 h 15135727"/>
              <a:gd name="connsiteX124" fmla="*/ 6593306 w 8085221"/>
              <a:gd name="connsiteY124" fmla="*/ 10708106 h 15135727"/>
              <a:gd name="connsiteX125" fmla="*/ 6761748 w 8085221"/>
              <a:gd name="connsiteY125" fmla="*/ 10924674 h 15135727"/>
              <a:gd name="connsiteX126" fmla="*/ 6641432 w 8085221"/>
              <a:gd name="connsiteY126" fmla="*/ 11093116 h 15135727"/>
              <a:gd name="connsiteX127" fmla="*/ 6713621 w 8085221"/>
              <a:gd name="connsiteY127" fmla="*/ 11261558 h 15135727"/>
              <a:gd name="connsiteX128" fmla="*/ 6737685 w 8085221"/>
              <a:gd name="connsiteY128" fmla="*/ 11526253 h 15135727"/>
              <a:gd name="connsiteX129" fmla="*/ 6617369 w 8085221"/>
              <a:gd name="connsiteY129" fmla="*/ 11839074 h 15135727"/>
              <a:gd name="connsiteX130" fmla="*/ 6617369 w 8085221"/>
              <a:gd name="connsiteY130" fmla="*/ 12031579 h 15135727"/>
              <a:gd name="connsiteX131" fmla="*/ 6641432 w 8085221"/>
              <a:gd name="connsiteY131" fmla="*/ 12127832 h 15135727"/>
              <a:gd name="connsiteX132" fmla="*/ 6761748 w 8085221"/>
              <a:gd name="connsiteY132" fmla="*/ 12031579 h 15135727"/>
              <a:gd name="connsiteX133" fmla="*/ 6761748 w 8085221"/>
              <a:gd name="connsiteY133" fmla="*/ 12296274 h 15135727"/>
              <a:gd name="connsiteX134" fmla="*/ 6689558 w 8085221"/>
              <a:gd name="connsiteY134" fmla="*/ 12512842 h 15135727"/>
              <a:gd name="connsiteX135" fmla="*/ 6785811 w 8085221"/>
              <a:gd name="connsiteY135" fmla="*/ 12777537 h 15135727"/>
              <a:gd name="connsiteX136" fmla="*/ 6569242 w 8085221"/>
              <a:gd name="connsiteY136" fmla="*/ 12873790 h 15135727"/>
              <a:gd name="connsiteX137" fmla="*/ 6545179 w 8085221"/>
              <a:gd name="connsiteY137" fmla="*/ 13090358 h 15135727"/>
              <a:gd name="connsiteX138" fmla="*/ 6448927 w 8085221"/>
              <a:gd name="connsiteY138" fmla="*/ 13355053 h 15135727"/>
              <a:gd name="connsiteX139" fmla="*/ 6256421 w 8085221"/>
              <a:gd name="connsiteY139" fmla="*/ 13571621 h 15135727"/>
              <a:gd name="connsiteX140" fmla="*/ 6087979 w 8085221"/>
              <a:gd name="connsiteY140" fmla="*/ 13667874 h 15135727"/>
              <a:gd name="connsiteX141" fmla="*/ 5943600 w 8085221"/>
              <a:gd name="connsiteY141" fmla="*/ 13716000 h 15135727"/>
              <a:gd name="connsiteX142" fmla="*/ 5702969 w 8085221"/>
              <a:gd name="connsiteY142" fmla="*/ 13667874 h 15135727"/>
              <a:gd name="connsiteX143" fmla="*/ 5582653 w 8085221"/>
              <a:gd name="connsiteY143" fmla="*/ 13691937 h 15135727"/>
              <a:gd name="connsiteX144" fmla="*/ 5727032 w 8085221"/>
              <a:gd name="connsiteY144" fmla="*/ 13836316 h 15135727"/>
              <a:gd name="connsiteX145" fmla="*/ 5582653 w 8085221"/>
              <a:gd name="connsiteY145" fmla="*/ 14052885 h 15135727"/>
              <a:gd name="connsiteX146" fmla="*/ 5462337 w 8085221"/>
              <a:gd name="connsiteY146" fmla="*/ 14149137 h 15135727"/>
              <a:gd name="connsiteX147" fmla="*/ 5342021 w 8085221"/>
              <a:gd name="connsiteY147" fmla="*/ 14004758 h 15135727"/>
              <a:gd name="connsiteX148" fmla="*/ 5245769 w 8085221"/>
              <a:gd name="connsiteY148" fmla="*/ 14004758 h 15135727"/>
              <a:gd name="connsiteX149" fmla="*/ 5245769 w 8085221"/>
              <a:gd name="connsiteY149" fmla="*/ 13956632 h 15135727"/>
              <a:gd name="connsiteX150" fmla="*/ 5101390 w 8085221"/>
              <a:gd name="connsiteY150" fmla="*/ 13956632 h 15135727"/>
              <a:gd name="connsiteX151" fmla="*/ 4981074 w 8085221"/>
              <a:gd name="connsiteY151" fmla="*/ 13860379 h 15135727"/>
              <a:gd name="connsiteX152" fmla="*/ 4740442 w 8085221"/>
              <a:gd name="connsiteY152" fmla="*/ 13908506 h 15135727"/>
              <a:gd name="connsiteX153" fmla="*/ 4475748 w 8085221"/>
              <a:gd name="connsiteY153" fmla="*/ 13956632 h 15135727"/>
              <a:gd name="connsiteX154" fmla="*/ 4379495 w 8085221"/>
              <a:gd name="connsiteY154" fmla="*/ 14028821 h 15135727"/>
              <a:gd name="connsiteX155" fmla="*/ 4403558 w 8085221"/>
              <a:gd name="connsiteY155" fmla="*/ 14197264 h 15135727"/>
              <a:gd name="connsiteX156" fmla="*/ 4572000 w 8085221"/>
              <a:gd name="connsiteY156" fmla="*/ 14149137 h 15135727"/>
              <a:gd name="connsiteX157" fmla="*/ 4523874 w 8085221"/>
              <a:gd name="connsiteY157" fmla="*/ 14558211 h 15135727"/>
              <a:gd name="connsiteX158" fmla="*/ 4403558 w 8085221"/>
              <a:gd name="connsiteY158" fmla="*/ 14437895 h 15135727"/>
              <a:gd name="connsiteX159" fmla="*/ 4403558 w 8085221"/>
              <a:gd name="connsiteY159" fmla="*/ 14437895 h 15135727"/>
              <a:gd name="connsiteX160" fmla="*/ 4283242 w 8085221"/>
              <a:gd name="connsiteY160" fmla="*/ 14245390 h 15135727"/>
              <a:gd name="connsiteX161" fmla="*/ 4235116 w 8085221"/>
              <a:gd name="connsiteY161" fmla="*/ 14341642 h 15135727"/>
              <a:gd name="connsiteX162" fmla="*/ 4162927 w 8085221"/>
              <a:gd name="connsiteY162" fmla="*/ 14389769 h 15135727"/>
              <a:gd name="connsiteX163" fmla="*/ 4162927 w 8085221"/>
              <a:gd name="connsiteY163" fmla="*/ 14389769 h 15135727"/>
              <a:gd name="connsiteX164" fmla="*/ 3922295 w 8085221"/>
              <a:gd name="connsiteY164" fmla="*/ 14245390 h 15135727"/>
              <a:gd name="connsiteX165" fmla="*/ 3801979 w 8085221"/>
              <a:gd name="connsiteY165" fmla="*/ 14293516 h 15135727"/>
              <a:gd name="connsiteX166" fmla="*/ 3681664 w 8085221"/>
              <a:gd name="connsiteY166" fmla="*/ 14389769 h 15135727"/>
              <a:gd name="connsiteX167" fmla="*/ 3657600 w 8085221"/>
              <a:gd name="connsiteY167" fmla="*/ 14654464 h 15135727"/>
              <a:gd name="connsiteX168" fmla="*/ 3513221 w 8085221"/>
              <a:gd name="connsiteY168" fmla="*/ 14726653 h 15135727"/>
              <a:gd name="connsiteX169" fmla="*/ 3513221 w 8085221"/>
              <a:gd name="connsiteY169" fmla="*/ 14871032 h 15135727"/>
              <a:gd name="connsiteX170" fmla="*/ 3633537 w 8085221"/>
              <a:gd name="connsiteY170" fmla="*/ 14967285 h 15135727"/>
              <a:gd name="connsiteX171" fmla="*/ 3609474 w 8085221"/>
              <a:gd name="connsiteY171" fmla="*/ 15087600 h 15135727"/>
              <a:gd name="connsiteX172" fmla="*/ 3441032 w 8085221"/>
              <a:gd name="connsiteY172" fmla="*/ 15039474 h 15135727"/>
              <a:gd name="connsiteX173" fmla="*/ 3272590 w 8085221"/>
              <a:gd name="connsiteY173" fmla="*/ 15063537 h 15135727"/>
              <a:gd name="connsiteX174" fmla="*/ 3248527 w 8085221"/>
              <a:gd name="connsiteY174" fmla="*/ 14895095 h 15135727"/>
              <a:gd name="connsiteX175" fmla="*/ 3128211 w 8085221"/>
              <a:gd name="connsiteY175" fmla="*/ 14919158 h 15135727"/>
              <a:gd name="connsiteX176" fmla="*/ 2959769 w 8085221"/>
              <a:gd name="connsiteY176" fmla="*/ 15135727 h 15135727"/>
              <a:gd name="connsiteX177" fmla="*/ 2935706 w 8085221"/>
              <a:gd name="connsiteY177" fmla="*/ 14895095 h 15135727"/>
              <a:gd name="connsiteX178" fmla="*/ 2791327 w 8085221"/>
              <a:gd name="connsiteY178" fmla="*/ 14943221 h 15135727"/>
              <a:gd name="connsiteX179" fmla="*/ 2671011 w 8085221"/>
              <a:gd name="connsiteY179" fmla="*/ 15039474 h 15135727"/>
              <a:gd name="connsiteX180" fmla="*/ 2430379 w 8085221"/>
              <a:gd name="connsiteY180" fmla="*/ 15087600 h 15135727"/>
              <a:gd name="connsiteX181" fmla="*/ 2237874 w 8085221"/>
              <a:gd name="connsiteY181" fmla="*/ 15039474 h 15135727"/>
              <a:gd name="connsiteX182" fmla="*/ 2622885 w 8085221"/>
              <a:gd name="connsiteY182" fmla="*/ 14846969 h 15135727"/>
              <a:gd name="connsiteX183" fmla="*/ 2887579 w 8085221"/>
              <a:gd name="connsiteY183" fmla="*/ 14774779 h 15135727"/>
              <a:gd name="connsiteX184" fmla="*/ 2839453 w 8085221"/>
              <a:gd name="connsiteY184" fmla="*/ 14582274 h 15135727"/>
              <a:gd name="connsiteX185" fmla="*/ 2935706 w 8085221"/>
              <a:gd name="connsiteY185" fmla="*/ 14510085 h 15135727"/>
              <a:gd name="connsiteX186" fmla="*/ 2935706 w 8085221"/>
              <a:gd name="connsiteY186" fmla="*/ 14510085 h 15135727"/>
              <a:gd name="connsiteX187" fmla="*/ 3080085 w 8085221"/>
              <a:gd name="connsiteY187" fmla="*/ 14413832 h 15135727"/>
              <a:gd name="connsiteX188" fmla="*/ 3152274 w 8085221"/>
              <a:gd name="connsiteY188" fmla="*/ 14341642 h 15135727"/>
              <a:gd name="connsiteX189" fmla="*/ 3080085 w 8085221"/>
              <a:gd name="connsiteY189" fmla="*/ 14269453 h 15135727"/>
              <a:gd name="connsiteX190" fmla="*/ 3152274 w 8085221"/>
              <a:gd name="connsiteY190" fmla="*/ 14197264 h 15135727"/>
              <a:gd name="connsiteX191" fmla="*/ 3152274 w 8085221"/>
              <a:gd name="connsiteY191" fmla="*/ 14052885 h 15135727"/>
              <a:gd name="connsiteX192" fmla="*/ 3080085 w 8085221"/>
              <a:gd name="connsiteY192" fmla="*/ 13980695 h 15135727"/>
              <a:gd name="connsiteX193" fmla="*/ 3056021 w 8085221"/>
              <a:gd name="connsiteY193" fmla="*/ 14076948 h 15135727"/>
              <a:gd name="connsiteX194" fmla="*/ 2935706 w 8085221"/>
              <a:gd name="connsiteY194" fmla="*/ 14076948 h 15135727"/>
              <a:gd name="connsiteX195" fmla="*/ 2863516 w 8085221"/>
              <a:gd name="connsiteY195" fmla="*/ 14125074 h 15135727"/>
              <a:gd name="connsiteX196" fmla="*/ 2719137 w 8085221"/>
              <a:gd name="connsiteY196" fmla="*/ 14197264 h 15135727"/>
              <a:gd name="connsiteX197" fmla="*/ 2646948 w 8085221"/>
              <a:gd name="connsiteY197" fmla="*/ 14197264 h 15135727"/>
              <a:gd name="connsiteX198" fmla="*/ 2598821 w 8085221"/>
              <a:gd name="connsiteY198" fmla="*/ 14125074 h 15135727"/>
              <a:gd name="connsiteX199" fmla="*/ 2430379 w 8085221"/>
              <a:gd name="connsiteY199" fmla="*/ 13836316 h 15135727"/>
              <a:gd name="connsiteX200" fmla="*/ 2646948 w 8085221"/>
              <a:gd name="connsiteY200" fmla="*/ 13812253 h 15135727"/>
              <a:gd name="connsiteX201" fmla="*/ 2502569 w 8085221"/>
              <a:gd name="connsiteY201" fmla="*/ 13475369 h 15135727"/>
              <a:gd name="connsiteX202" fmla="*/ 2550695 w 8085221"/>
              <a:gd name="connsiteY202" fmla="*/ 13186611 h 15135727"/>
              <a:gd name="connsiteX203" fmla="*/ 2719137 w 8085221"/>
              <a:gd name="connsiteY203" fmla="*/ 13042232 h 15135727"/>
              <a:gd name="connsiteX204" fmla="*/ 2791327 w 8085221"/>
              <a:gd name="connsiteY204" fmla="*/ 12945979 h 15135727"/>
              <a:gd name="connsiteX205" fmla="*/ 3031958 w 8085221"/>
              <a:gd name="connsiteY205" fmla="*/ 13090358 h 15135727"/>
              <a:gd name="connsiteX206" fmla="*/ 3056021 w 8085221"/>
              <a:gd name="connsiteY206" fmla="*/ 12753474 h 15135727"/>
              <a:gd name="connsiteX207" fmla="*/ 2887579 w 8085221"/>
              <a:gd name="connsiteY207" fmla="*/ 12777537 h 15135727"/>
              <a:gd name="connsiteX208" fmla="*/ 2815390 w 8085221"/>
              <a:gd name="connsiteY208" fmla="*/ 12777537 h 15135727"/>
              <a:gd name="connsiteX209" fmla="*/ 3176337 w 8085221"/>
              <a:gd name="connsiteY209" fmla="*/ 12368464 h 15135727"/>
              <a:gd name="connsiteX210" fmla="*/ 3104148 w 8085221"/>
              <a:gd name="connsiteY210" fmla="*/ 12320337 h 15135727"/>
              <a:gd name="connsiteX211" fmla="*/ 3104148 w 8085221"/>
              <a:gd name="connsiteY211" fmla="*/ 12320337 h 15135727"/>
              <a:gd name="connsiteX212" fmla="*/ 3007895 w 8085221"/>
              <a:gd name="connsiteY212" fmla="*/ 12079706 h 15135727"/>
              <a:gd name="connsiteX213" fmla="*/ 2911642 w 8085221"/>
              <a:gd name="connsiteY213" fmla="*/ 11935327 h 15135727"/>
              <a:gd name="connsiteX214" fmla="*/ 2863516 w 8085221"/>
              <a:gd name="connsiteY214" fmla="*/ 11694695 h 15135727"/>
              <a:gd name="connsiteX215" fmla="*/ 2911642 w 8085221"/>
              <a:gd name="connsiteY215" fmla="*/ 11454064 h 15135727"/>
              <a:gd name="connsiteX216" fmla="*/ 3056021 w 8085221"/>
              <a:gd name="connsiteY216" fmla="*/ 11454064 h 15135727"/>
              <a:gd name="connsiteX217" fmla="*/ 2983832 w 8085221"/>
              <a:gd name="connsiteY217" fmla="*/ 11381874 h 15135727"/>
              <a:gd name="connsiteX218" fmla="*/ 3031958 w 8085221"/>
              <a:gd name="connsiteY218" fmla="*/ 11285621 h 15135727"/>
              <a:gd name="connsiteX219" fmla="*/ 3007895 w 8085221"/>
              <a:gd name="connsiteY219" fmla="*/ 11189369 h 15135727"/>
              <a:gd name="connsiteX220" fmla="*/ 2887579 w 8085221"/>
              <a:gd name="connsiteY220" fmla="*/ 11141242 h 15135727"/>
              <a:gd name="connsiteX221" fmla="*/ 2887579 w 8085221"/>
              <a:gd name="connsiteY221" fmla="*/ 10972800 h 15135727"/>
              <a:gd name="connsiteX222" fmla="*/ 2887579 w 8085221"/>
              <a:gd name="connsiteY222" fmla="*/ 10924674 h 15135727"/>
              <a:gd name="connsiteX223" fmla="*/ 2767264 w 8085221"/>
              <a:gd name="connsiteY223" fmla="*/ 11020927 h 15135727"/>
              <a:gd name="connsiteX224" fmla="*/ 2743200 w 8085221"/>
              <a:gd name="connsiteY224" fmla="*/ 10924674 h 15135727"/>
              <a:gd name="connsiteX225" fmla="*/ 2550695 w 8085221"/>
              <a:gd name="connsiteY225" fmla="*/ 11020927 h 15135727"/>
              <a:gd name="connsiteX226" fmla="*/ 2526632 w 8085221"/>
              <a:gd name="connsiteY226" fmla="*/ 11117179 h 15135727"/>
              <a:gd name="connsiteX227" fmla="*/ 2334127 w 8085221"/>
              <a:gd name="connsiteY227" fmla="*/ 10996864 h 15135727"/>
              <a:gd name="connsiteX228" fmla="*/ 2358190 w 8085221"/>
              <a:gd name="connsiteY228" fmla="*/ 10732169 h 15135727"/>
              <a:gd name="connsiteX229" fmla="*/ 2334127 w 8085221"/>
              <a:gd name="connsiteY229" fmla="*/ 10587790 h 15135727"/>
              <a:gd name="connsiteX230" fmla="*/ 2406316 w 8085221"/>
              <a:gd name="connsiteY230" fmla="*/ 10491537 h 15135727"/>
              <a:gd name="connsiteX231" fmla="*/ 2598821 w 8085221"/>
              <a:gd name="connsiteY231" fmla="*/ 10684042 h 15135727"/>
              <a:gd name="connsiteX232" fmla="*/ 2767264 w 8085221"/>
              <a:gd name="connsiteY232" fmla="*/ 10684042 h 15135727"/>
              <a:gd name="connsiteX233" fmla="*/ 2646948 w 8085221"/>
              <a:gd name="connsiteY233" fmla="*/ 10515600 h 15135727"/>
              <a:gd name="connsiteX234" fmla="*/ 2815390 w 8085221"/>
              <a:gd name="connsiteY234" fmla="*/ 10395285 h 15135727"/>
              <a:gd name="connsiteX235" fmla="*/ 3080085 w 8085221"/>
              <a:gd name="connsiteY235" fmla="*/ 10419348 h 15135727"/>
              <a:gd name="connsiteX236" fmla="*/ 3248527 w 8085221"/>
              <a:gd name="connsiteY236" fmla="*/ 10539664 h 15135727"/>
              <a:gd name="connsiteX237" fmla="*/ 3320716 w 8085221"/>
              <a:gd name="connsiteY237" fmla="*/ 10659979 h 15135727"/>
              <a:gd name="connsiteX238" fmla="*/ 3465095 w 8085221"/>
              <a:gd name="connsiteY238" fmla="*/ 10659979 h 15135727"/>
              <a:gd name="connsiteX239" fmla="*/ 3441032 w 8085221"/>
              <a:gd name="connsiteY239" fmla="*/ 10491537 h 15135727"/>
              <a:gd name="connsiteX240" fmla="*/ 3392906 w 8085221"/>
              <a:gd name="connsiteY240" fmla="*/ 10250906 h 15135727"/>
              <a:gd name="connsiteX241" fmla="*/ 3152274 w 8085221"/>
              <a:gd name="connsiteY241" fmla="*/ 10250906 h 15135727"/>
              <a:gd name="connsiteX242" fmla="*/ 3176337 w 8085221"/>
              <a:gd name="connsiteY242" fmla="*/ 10178716 h 15135727"/>
              <a:gd name="connsiteX243" fmla="*/ 3104148 w 8085221"/>
              <a:gd name="connsiteY243" fmla="*/ 10154653 h 15135727"/>
              <a:gd name="connsiteX244" fmla="*/ 3007895 w 8085221"/>
              <a:gd name="connsiteY244" fmla="*/ 9962148 h 15135727"/>
              <a:gd name="connsiteX245" fmla="*/ 3176337 w 8085221"/>
              <a:gd name="connsiteY245" fmla="*/ 9889958 h 15135727"/>
              <a:gd name="connsiteX246" fmla="*/ 2959769 w 8085221"/>
              <a:gd name="connsiteY246" fmla="*/ 9504948 h 15135727"/>
              <a:gd name="connsiteX247" fmla="*/ 2791327 w 8085221"/>
              <a:gd name="connsiteY247" fmla="*/ 9456821 h 15135727"/>
              <a:gd name="connsiteX248" fmla="*/ 2574758 w 8085221"/>
              <a:gd name="connsiteY248" fmla="*/ 9336506 h 15135727"/>
              <a:gd name="connsiteX249" fmla="*/ 2550695 w 8085221"/>
              <a:gd name="connsiteY249" fmla="*/ 9071811 h 15135727"/>
              <a:gd name="connsiteX250" fmla="*/ 2695074 w 8085221"/>
              <a:gd name="connsiteY250" fmla="*/ 8999621 h 15135727"/>
              <a:gd name="connsiteX251" fmla="*/ 2622885 w 8085221"/>
              <a:gd name="connsiteY251" fmla="*/ 8975558 h 15135727"/>
              <a:gd name="connsiteX252" fmla="*/ 2430379 w 8085221"/>
              <a:gd name="connsiteY252" fmla="*/ 8999621 h 15135727"/>
              <a:gd name="connsiteX253" fmla="*/ 2261937 w 8085221"/>
              <a:gd name="connsiteY253" fmla="*/ 9168064 h 15135727"/>
              <a:gd name="connsiteX254" fmla="*/ 2237874 w 8085221"/>
              <a:gd name="connsiteY254" fmla="*/ 8999621 h 15135727"/>
              <a:gd name="connsiteX255" fmla="*/ 2117558 w 8085221"/>
              <a:gd name="connsiteY255" fmla="*/ 8975558 h 15135727"/>
              <a:gd name="connsiteX256" fmla="*/ 2045369 w 8085221"/>
              <a:gd name="connsiteY256" fmla="*/ 8783053 h 15135727"/>
              <a:gd name="connsiteX257" fmla="*/ 1852864 w 8085221"/>
              <a:gd name="connsiteY257" fmla="*/ 8758990 h 15135727"/>
              <a:gd name="connsiteX258" fmla="*/ 1636295 w 8085221"/>
              <a:gd name="connsiteY258" fmla="*/ 8927432 h 15135727"/>
              <a:gd name="connsiteX259" fmla="*/ 1588169 w 8085221"/>
              <a:gd name="connsiteY259" fmla="*/ 9023685 h 15135727"/>
              <a:gd name="connsiteX260" fmla="*/ 1515979 w 8085221"/>
              <a:gd name="connsiteY260" fmla="*/ 8879306 h 15135727"/>
              <a:gd name="connsiteX261" fmla="*/ 1347537 w 8085221"/>
              <a:gd name="connsiteY261" fmla="*/ 8879306 h 15135727"/>
              <a:gd name="connsiteX262" fmla="*/ 1347537 w 8085221"/>
              <a:gd name="connsiteY262" fmla="*/ 8710864 h 15135727"/>
              <a:gd name="connsiteX263" fmla="*/ 1106906 w 8085221"/>
              <a:gd name="connsiteY263" fmla="*/ 8783053 h 15135727"/>
              <a:gd name="connsiteX264" fmla="*/ 890337 w 8085221"/>
              <a:gd name="connsiteY264" fmla="*/ 8686800 h 15135727"/>
              <a:gd name="connsiteX265" fmla="*/ 649706 w 8085221"/>
              <a:gd name="connsiteY265" fmla="*/ 8662737 h 15135727"/>
              <a:gd name="connsiteX266" fmla="*/ 385011 w 8085221"/>
              <a:gd name="connsiteY266" fmla="*/ 8566485 h 15135727"/>
              <a:gd name="connsiteX267" fmla="*/ 577516 w 8085221"/>
              <a:gd name="connsiteY267" fmla="*/ 8373979 h 15135727"/>
              <a:gd name="connsiteX268" fmla="*/ 794085 w 8085221"/>
              <a:gd name="connsiteY268" fmla="*/ 8301790 h 15135727"/>
              <a:gd name="connsiteX269" fmla="*/ 745958 w 8085221"/>
              <a:gd name="connsiteY269" fmla="*/ 8133348 h 15135727"/>
              <a:gd name="connsiteX270" fmla="*/ 818148 w 8085221"/>
              <a:gd name="connsiteY270" fmla="*/ 7820527 h 15135727"/>
              <a:gd name="connsiteX271" fmla="*/ 697832 w 8085221"/>
              <a:gd name="connsiteY271" fmla="*/ 7820527 h 15135727"/>
              <a:gd name="connsiteX272" fmla="*/ 625642 w 8085221"/>
              <a:gd name="connsiteY272" fmla="*/ 7916779 h 15135727"/>
              <a:gd name="connsiteX273" fmla="*/ 457200 w 8085221"/>
              <a:gd name="connsiteY273" fmla="*/ 7820527 h 15135727"/>
              <a:gd name="connsiteX274" fmla="*/ 529390 w 8085221"/>
              <a:gd name="connsiteY274" fmla="*/ 7700211 h 15135727"/>
              <a:gd name="connsiteX275" fmla="*/ 938464 w 8085221"/>
              <a:gd name="connsiteY275" fmla="*/ 7676148 h 15135727"/>
              <a:gd name="connsiteX276" fmla="*/ 1058779 w 8085221"/>
              <a:gd name="connsiteY276" fmla="*/ 7459579 h 15135727"/>
              <a:gd name="connsiteX277" fmla="*/ 1203158 w 8085221"/>
              <a:gd name="connsiteY277" fmla="*/ 7603958 h 15135727"/>
              <a:gd name="connsiteX278" fmla="*/ 1299411 w 8085221"/>
              <a:gd name="connsiteY278" fmla="*/ 7555832 h 15135727"/>
              <a:gd name="connsiteX279" fmla="*/ 1443790 w 8085221"/>
              <a:gd name="connsiteY279" fmla="*/ 7507706 h 15135727"/>
              <a:gd name="connsiteX280" fmla="*/ 1684421 w 8085221"/>
              <a:gd name="connsiteY280" fmla="*/ 7603958 h 15135727"/>
              <a:gd name="connsiteX281" fmla="*/ 1684421 w 8085221"/>
              <a:gd name="connsiteY281" fmla="*/ 7603958 h 15135727"/>
              <a:gd name="connsiteX282" fmla="*/ 1540042 w 8085221"/>
              <a:gd name="connsiteY282" fmla="*/ 7363327 h 15135727"/>
              <a:gd name="connsiteX283" fmla="*/ 1299411 w 8085221"/>
              <a:gd name="connsiteY283" fmla="*/ 7315200 h 15135727"/>
              <a:gd name="connsiteX284" fmla="*/ 1130969 w 8085221"/>
              <a:gd name="connsiteY284" fmla="*/ 7339264 h 15135727"/>
              <a:gd name="connsiteX285" fmla="*/ 1034716 w 8085221"/>
              <a:gd name="connsiteY285" fmla="*/ 7315200 h 15135727"/>
              <a:gd name="connsiteX286" fmla="*/ 1155032 w 8085221"/>
              <a:gd name="connsiteY286" fmla="*/ 7050506 h 15135727"/>
              <a:gd name="connsiteX287" fmla="*/ 1155032 w 8085221"/>
              <a:gd name="connsiteY287" fmla="*/ 6930190 h 15135727"/>
              <a:gd name="connsiteX288" fmla="*/ 1155032 w 8085221"/>
              <a:gd name="connsiteY288" fmla="*/ 6761748 h 15135727"/>
              <a:gd name="connsiteX289" fmla="*/ 1203158 w 8085221"/>
              <a:gd name="connsiteY289" fmla="*/ 6617369 h 15135727"/>
              <a:gd name="connsiteX290" fmla="*/ 1371600 w 8085221"/>
              <a:gd name="connsiteY290" fmla="*/ 6472990 h 15135727"/>
              <a:gd name="connsiteX291" fmla="*/ 1443790 w 8085221"/>
              <a:gd name="connsiteY291" fmla="*/ 6328611 h 15135727"/>
              <a:gd name="connsiteX292" fmla="*/ 1419727 w 8085221"/>
              <a:gd name="connsiteY292" fmla="*/ 6208295 h 15135727"/>
              <a:gd name="connsiteX293" fmla="*/ 1275348 w 8085221"/>
              <a:gd name="connsiteY293" fmla="*/ 6304548 h 15135727"/>
              <a:gd name="connsiteX294" fmla="*/ 1323474 w 8085221"/>
              <a:gd name="connsiteY294" fmla="*/ 6015790 h 15135727"/>
              <a:gd name="connsiteX295" fmla="*/ 1540042 w 8085221"/>
              <a:gd name="connsiteY295" fmla="*/ 5871411 h 15135727"/>
              <a:gd name="connsiteX296" fmla="*/ 1540042 w 8085221"/>
              <a:gd name="connsiteY296" fmla="*/ 5751095 h 15135727"/>
              <a:gd name="connsiteX297" fmla="*/ 1395664 w 8085221"/>
              <a:gd name="connsiteY297" fmla="*/ 5799221 h 15135727"/>
              <a:gd name="connsiteX298" fmla="*/ 1179095 w 8085221"/>
              <a:gd name="connsiteY298" fmla="*/ 5799221 h 15135727"/>
              <a:gd name="connsiteX299" fmla="*/ 890337 w 8085221"/>
              <a:gd name="connsiteY299" fmla="*/ 5775158 h 15135727"/>
              <a:gd name="connsiteX300" fmla="*/ 697832 w 8085221"/>
              <a:gd name="connsiteY300" fmla="*/ 5606716 h 15135727"/>
              <a:gd name="connsiteX301" fmla="*/ 577516 w 8085221"/>
              <a:gd name="connsiteY301" fmla="*/ 5582653 h 15135727"/>
              <a:gd name="connsiteX302" fmla="*/ 697832 w 8085221"/>
              <a:gd name="connsiteY302" fmla="*/ 5775158 h 15135727"/>
              <a:gd name="connsiteX303" fmla="*/ 409074 w 8085221"/>
              <a:gd name="connsiteY303" fmla="*/ 5799221 h 15135727"/>
              <a:gd name="connsiteX304" fmla="*/ 168442 w 8085221"/>
              <a:gd name="connsiteY304" fmla="*/ 5702969 h 15135727"/>
              <a:gd name="connsiteX305" fmla="*/ 264695 w 8085221"/>
              <a:gd name="connsiteY305" fmla="*/ 5558590 h 15135727"/>
              <a:gd name="connsiteX306" fmla="*/ 144379 w 8085221"/>
              <a:gd name="connsiteY306" fmla="*/ 5510464 h 15135727"/>
              <a:gd name="connsiteX307" fmla="*/ 0 w 8085221"/>
              <a:gd name="connsiteY307" fmla="*/ 5462337 h 15135727"/>
              <a:gd name="connsiteX308" fmla="*/ 96253 w 8085221"/>
              <a:gd name="connsiteY308" fmla="*/ 5245769 h 15135727"/>
              <a:gd name="connsiteX0" fmla="*/ 96253 w 8085221"/>
              <a:gd name="connsiteY0" fmla="*/ 5245769 h 15135727"/>
              <a:gd name="connsiteX1" fmla="*/ 144379 w 8085221"/>
              <a:gd name="connsiteY1" fmla="*/ 4981074 h 15135727"/>
              <a:gd name="connsiteX2" fmla="*/ 178719 w 8085221"/>
              <a:gd name="connsiteY2" fmla="*/ 4834941 h 15135727"/>
              <a:gd name="connsiteX3" fmla="*/ 334378 w 8085221"/>
              <a:gd name="connsiteY3" fmla="*/ 4696828 h 15135727"/>
              <a:gd name="connsiteX4" fmla="*/ 553453 w 8085221"/>
              <a:gd name="connsiteY4" fmla="*/ 4692316 h 15135727"/>
              <a:gd name="connsiteX5" fmla="*/ 649706 w 8085221"/>
              <a:gd name="connsiteY5" fmla="*/ 4427621 h 15135727"/>
              <a:gd name="connsiteX6" fmla="*/ 805866 w 8085221"/>
              <a:gd name="connsiteY6" fmla="*/ 4425366 h 15135727"/>
              <a:gd name="connsiteX7" fmla="*/ 867026 w 8085221"/>
              <a:gd name="connsiteY7" fmla="*/ 4311817 h 15135727"/>
              <a:gd name="connsiteX8" fmla="*/ 1077328 w 8085221"/>
              <a:gd name="connsiteY8" fmla="*/ 4253916 h 15135727"/>
              <a:gd name="connsiteX9" fmla="*/ 1120191 w 8085221"/>
              <a:gd name="connsiteY9" fmla="*/ 4206291 h 15135727"/>
              <a:gd name="connsiteX10" fmla="*/ 1263066 w 8085221"/>
              <a:gd name="connsiteY10" fmla="*/ 4182478 h 15135727"/>
              <a:gd name="connsiteX11" fmla="*/ 1362326 w 8085221"/>
              <a:gd name="connsiteY11" fmla="*/ 4081965 h 15135727"/>
              <a:gd name="connsiteX12" fmla="*/ 1472616 w 8085221"/>
              <a:gd name="connsiteY12" fmla="*/ 4025316 h 15135727"/>
              <a:gd name="connsiteX13" fmla="*/ 1559344 w 8085221"/>
              <a:gd name="connsiteY13" fmla="*/ 4013535 h 15135727"/>
              <a:gd name="connsiteX14" fmla="*/ 1708485 w 8085221"/>
              <a:gd name="connsiteY14" fmla="*/ 3826042 h 15135727"/>
              <a:gd name="connsiteX15" fmla="*/ 1820278 w 8085221"/>
              <a:gd name="connsiteY15" fmla="*/ 3858628 h 15135727"/>
              <a:gd name="connsiteX16" fmla="*/ 1910766 w 8085221"/>
              <a:gd name="connsiteY16" fmla="*/ 3735053 h 15135727"/>
              <a:gd name="connsiteX17" fmla="*/ 2006016 w 8085221"/>
              <a:gd name="connsiteY17" fmla="*/ 3615741 h 15135727"/>
              <a:gd name="connsiteX18" fmla="*/ 2091741 w 8085221"/>
              <a:gd name="connsiteY18" fmla="*/ 3649078 h 15135727"/>
              <a:gd name="connsiteX19" fmla="*/ 2141621 w 8085221"/>
              <a:gd name="connsiteY19" fmla="*/ 3585411 h 15135727"/>
              <a:gd name="connsiteX20" fmla="*/ 2117808 w 8085221"/>
              <a:gd name="connsiteY20" fmla="*/ 3518736 h 15135727"/>
              <a:gd name="connsiteX21" fmla="*/ 2182228 w 8085221"/>
              <a:gd name="connsiteY21" fmla="*/ 3420478 h 15135727"/>
              <a:gd name="connsiteX22" fmla="*/ 2286000 w 8085221"/>
              <a:gd name="connsiteY22" fmla="*/ 3489158 h 15135727"/>
              <a:gd name="connsiteX23" fmla="*/ 2334628 w 8085221"/>
              <a:gd name="connsiteY23" fmla="*/ 3249028 h 15135727"/>
              <a:gd name="connsiteX24" fmla="*/ 2381502 w 8085221"/>
              <a:gd name="connsiteY24" fmla="*/ 3088858 h 15135727"/>
              <a:gd name="connsiteX25" fmla="*/ 2544178 w 8085221"/>
              <a:gd name="connsiteY25" fmla="*/ 3058528 h 15135727"/>
              <a:gd name="connsiteX26" fmla="*/ 2477503 w 8085221"/>
              <a:gd name="connsiteY26" fmla="*/ 2977566 h 15135727"/>
              <a:gd name="connsiteX27" fmla="*/ 2695074 w 8085221"/>
              <a:gd name="connsiteY27" fmla="*/ 2892592 h 15135727"/>
              <a:gd name="connsiteX28" fmla="*/ 2796591 w 8085221"/>
              <a:gd name="connsiteY28" fmla="*/ 2829928 h 15135727"/>
              <a:gd name="connsiteX29" fmla="*/ 2829928 w 8085221"/>
              <a:gd name="connsiteY29" fmla="*/ 2517107 h 15135727"/>
              <a:gd name="connsiteX30" fmla="*/ 3006141 w 8085221"/>
              <a:gd name="connsiteY30" fmla="*/ 2401303 h 15135727"/>
              <a:gd name="connsiteX31" fmla="*/ 3200400 w 8085221"/>
              <a:gd name="connsiteY31" fmla="*/ 2296277 h 15135727"/>
              <a:gd name="connsiteX32" fmla="*/ 3441032 w 8085221"/>
              <a:gd name="connsiteY32" fmla="*/ 2237874 h 15135727"/>
              <a:gd name="connsiteX33" fmla="*/ 3561348 w 8085221"/>
              <a:gd name="connsiteY33" fmla="*/ 2526632 h 15135727"/>
              <a:gd name="connsiteX34" fmla="*/ 3801979 w 8085221"/>
              <a:gd name="connsiteY34" fmla="*/ 2622885 h 15135727"/>
              <a:gd name="connsiteX35" fmla="*/ 3946358 w 8085221"/>
              <a:gd name="connsiteY35" fmla="*/ 2550695 h 15135727"/>
              <a:gd name="connsiteX36" fmla="*/ 4018548 w 8085221"/>
              <a:gd name="connsiteY36" fmla="*/ 2598821 h 15135727"/>
              <a:gd name="connsiteX37" fmla="*/ 4138864 w 8085221"/>
              <a:gd name="connsiteY37" fmla="*/ 2574758 h 15135727"/>
              <a:gd name="connsiteX38" fmla="*/ 4307306 w 8085221"/>
              <a:gd name="connsiteY38" fmla="*/ 2671011 h 15135727"/>
              <a:gd name="connsiteX39" fmla="*/ 4427621 w 8085221"/>
              <a:gd name="connsiteY39" fmla="*/ 2622885 h 15135727"/>
              <a:gd name="connsiteX40" fmla="*/ 4668253 w 8085221"/>
              <a:gd name="connsiteY40" fmla="*/ 2743200 h 15135727"/>
              <a:gd name="connsiteX41" fmla="*/ 4788569 w 8085221"/>
              <a:gd name="connsiteY41" fmla="*/ 2815390 h 15135727"/>
              <a:gd name="connsiteX42" fmla="*/ 4957011 w 8085221"/>
              <a:gd name="connsiteY42" fmla="*/ 2719137 h 15135727"/>
              <a:gd name="connsiteX43" fmla="*/ 4981074 w 8085221"/>
              <a:gd name="connsiteY43" fmla="*/ 2382253 h 15135727"/>
              <a:gd name="connsiteX44" fmla="*/ 4981074 w 8085221"/>
              <a:gd name="connsiteY44" fmla="*/ 2382253 h 15135727"/>
              <a:gd name="connsiteX45" fmla="*/ 4884821 w 8085221"/>
              <a:gd name="connsiteY45" fmla="*/ 2093495 h 15135727"/>
              <a:gd name="connsiteX46" fmla="*/ 4764506 w 8085221"/>
              <a:gd name="connsiteY46" fmla="*/ 1900990 h 15135727"/>
              <a:gd name="connsiteX47" fmla="*/ 4764506 w 8085221"/>
              <a:gd name="connsiteY47" fmla="*/ 1804737 h 15135727"/>
              <a:gd name="connsiteX48" fmla="*/ 4957011 w 8085221"/>
              <a:gd name="connsiteY48" fmla="*/ 1564106 h 15135727"/>
              <a:gd name="connsiteX49" fmla="*/ 5221706 w 8085221"/>
              <a:gd name="connsiteY49" fmla="*/ 1588169 h 15135727"/>
              <a:gd name="connsiteX50" fmla="*/ 5486400 w 8085221"/>
              <a:gd name="connsiteY50" fmla="*/ 1684421 h 15135727"/>
              <a:gd name="connsiteX51" fmla="*/ 5799221 w 8085221"/>
              <a:gd name="connsiteY51" fmla="*/ 1684421 h 15135727"/>
              <a:gd name="connsiteX52" fmla="*/ 5871411 w 8085221"/>
              <a:gd name="connsiteY52" fmla="*/ 1443790 h 15135727"/>
              <a:gd name="connsiteX53" fmla="*/ 6087979 w 8085221"/>
              <a:gd name="connsiteY53" fmla="*/ 1395664 h 15135727"/>
              <a:gd name="connsiteX54" fmla="*/ 6087979 w 8085221"/>
              <a:gd name="connsiteY54" fmla="*/ 1082842 h 15135727"/>
              <a:gd name="connsiteX55" fmla="*/ 6424864 w 8085221"/>
              <a:gd name="connsiteY55" fmla="*/ 1058779 h 15135727"/>
              <a:gd name="connsiteX56" fmla="*/ 6665495 w 8085221"/>
              <a:gd name="connsiteY56" fmla="*/ 721895 h 15135727"/>
              <a:gd name="connsiteX57" fmla="*/ 6761748 w 8085221"/>
              <a:gd name="connsiteY57" fmla="*/ 649706 h 15135727"/>
              <a:gd name="connsiteX58" fmla="*/ 6737685 w 8085221"/>
              <a:gd name="connsiteY58" fmla="*/ 505327 h 15135727"/>
              <a:gd name="connsiteX59" fmla="*/ 6858000 w 8085221"/>
              <a:gd name="connsiteY59" fmla="*/ 360948 h 15135727"/>
              <a:gd name="connsiteX60" fmla="*/ 6761748 w 8085221"/>
              <a:gd name="connsiteY60" fmla="*/ 120316 h 15135727"/>
              <a:gd name="connsiteX61" fmla="*/ 7194885 w 8085221"/>
              <a:gd name="connsiteY61" fmla="*/ 0 h 15135727"/>
              <a:gd name="connsiteX62" fmla="*/ 7267074 w 8085221"/>
              <a:gd name="connsiteY62" fmla="*/ 120316 h 15135727"/>
              <a:gd name="connsiteX63" fmla="*/ 7267074 w 8085221"/>
              <a:gd name="connsiteY63" fmla="*/ 120316 h 15135727"/>
              <a:gd name="connsiteX64" fmla="*/ 7339264 w 8085221"/>
              <a:gd name="connsiteY64" fmla="*/ 360948 h 15135727"/>
              <a:gd name="connsiteX65" fmla="*/ 7628021 w 8085221"/>
              <a:gd name="connsiteY65" fmla="*/ 433137 h 15135727"/>
              <a:gd name="connsiteX66" fmla="*/ 7796464 w 8085221"/>
              <a:gd name="connsiteY66" fmla="*/ 649706 h 15135727"/>
              <a:gd name="connsiteX67" fmla="*/ 8085221 w 8085221"/>
              <a:gd name="connsiteY67" fmla="*/ 914400 h 15135727"/>
              <a:gd name="connsiteX68" fmla="*/ 7988969 w 8085221"/>
              <a:gd name="connsiteY68" fmla="*/ 1203158 h 15135727"/>
              <a:gd name="connsiteX69" fmla="*/ 7844590 w 8085221"/>
              <a:gd name="connsiteY69" fmla="*/ 1058779 h 15135727"/>
              <a:gd name="connsiteX70" fmla="*/ 7483642 w 8085221"/>
              <a:gd name="connsiteY70" fmla="*/ 1371600 h 15135727"/>
              <a:gd name="connsiteX71" fmla="*/ 7267074 w 8085221"/>
              <a:gd name="connsiteY71" fmla="*/ 1395664 h 15135727"/>
              <a:gd name="connsiteX72" fmla="*/ 7243011 w 8085221"/>
              <a:gd name="connsiteY72" fmla="*/ 1588169 h 15135727"/>
              <a:gd name="connsiteX73" fmla="*/ 6978316 w 8085221"/>
              <a:gd name="connsiteY73" fmla="*/ 1732548 h 15135727"/>
              <a:gd name="connsiteX74" fmla="*/ 6737685 w 8085221"/>
              <a:gd name="connsiteY74" fmla="*/ 2093495 h 15135727"/>
              <a:gd name="connsiteX75" fmla="*/ 6737685 w 8085221"/>
              <a:gd name="connsiteY75" fmla="*/ 2382253 h 15135727"/>
              <a:gd name="connsiteX76" fmla="*/ 6665495 w 8085221"/>
              <a:gd name="connsiteY76" fmla="*/ 2430379 h 15135727"/>
              <a:gd name="connsiteX77" fmla="*/ 6906127 w 8085221"/>
              <a:gd name="connsiteY77" fmla="*/ 2646948 h 15135727"/>
              <a:gd name="connsiteX78" fmla="*/ 6906127 w 8085221"/>
              <a:gd name="connsiteY78" fmla="*/ 2983832 h 15135727"/>
              <a:gd name="connsiteX79" fmla="*/ 6906127 w 8085221"/>
              <a:gd name="connsiteY79" fmla="*/ 3104148 h 15135727"/>
              <a:gd name="connsiteX80" fmla="*/ 6833937 w 8085221"/>
              <a:gd name="connsiteY80" fmla="*/ 3368842 h 15135727"/>
              <a:gd name="connsiteX81" fmla="*/ 6906127 w 8085221"/>
              <a:gd name="connsiteY81" fmla="*/ 3489158 h 15135727"/>
              <a:gd name="connsiteX82" fmla="*/ 6641432 w 8085221"/>
              <a:gd name="connsiteY82" fmla="*/ 3705727 h 15135727"/>
              <a:gd name="connsiteX83" fmla="*/ 6737685 w 8085221"/>
              <a:gd name="connsiteY83" fmla="*/ 3729790 h 15135727"/>
              <a:gd name="connsiteX84" fmla="*/ 6545179 w 8085221"/>
              <a:gd name="connsiteY84" fmla="*/ 3826042 h 15135727"/>
              <a:gd name="connsiteX85" fmla="*/ 6328611 w 8085221"/>
              <a:gd name="connsiteY85" fmla="*/ 3753853 h 15135727"/>
              <a:gd name="connsiteX86" fmla="*/ 6184232 w 8085221"/>
              <a:gd name="connsiteY86" fmla="*/ 3850106 h 15135727"/>
              <a:gd name="connsiteX87" fmla="*/ 6184232 w 8085221"/>
              <a:gd name="connsiteY87" fmla="*/ 3946358 h 15135727"/>
              <a:gd name="connsiteX88" fmla="*/ 6136106 w 8085221"/>
              <a:gd name="connsiteY88" fmla="*/ 4235116 h 15135727"/>
              <a:gd name="connsiteX89" fmla="*/ 5919537 w 8085221"/>
              <a:gd name="connsiteY89" fmla="*/ 4403558 h 15135727"/>
              <a:gd name="connsiteX90" fmla="*/ 5775158 w 8085221"/>
              <a:gd name="connsiteY90" fmla="*/ 4451685 h 15135727"/>
              <a:gd name="connsiteX91" fmla="*/ 5630779 w 8085221"/>
              <a:gd name="connsiteY91" fmla="*/ 4547937 h 15135727"/>
              <a:gd name="connsiteX92" fmla="*/ 5510464 w 8085221"/>
              <a:gd name="connsiteY92" fmla="*/ 4620127 h 15135727"/>
              <a:gd name="connsiteX93" fmla="*/ 5510464 w 8085221"/>
              <a:gd name="connsiteY93" fmla="*/ 4812632 h 15135727"/>
              <a:gd name="connsiteX94" fmla="*/ 5317958 w 8085221"/>
              <a:gd name="connsiteY94" fmla="*/ 4981074 h 15135727"/>
              <a:gd name="connsiteX95" fmla="*/ 5005137 w 8085221"/>
              <a:gd name="connsiteY95" fmla="*/ 5149516 h 15135727"/>
              <a:gd name="connsiteX96" fmla="*/ 4692316 w 8085221"/>
              <a:gd name="connsiteY96" fmla="*/ 5149516 h 15135727"/>
              <a:gd name="connsiteX97" fmla="*/ 4523874 w 8085221"/>
              <a:gd name="connsiteY97" fmla="*/ 5366085 h 15135727"/>
              <a:gd name="connsiteX98" fmla="*/ 4211053 w 8085221"/>
              <a:gd name="connsiteY98" fmla="*/ 5414211 h 15135727"/>
              <a:gd name="connsiteX99" fmla="*/ 4114800 w 8085221"/>
              <a:gd name="connsiteY99" fmla="*/ 5390148 h 15135727"/>
              <a:gd name="connsiteX100" fmla="*/ 4018548 w 8085221"/>
              <a:gd name="connsiteY100" fmla="*/ 5630779 h 15135727"/>
              <a:gd name="connsiteX101" fmla="*/ 4090737 w 8085221"/>
              <a:gd name="connsiteY101" fmla="*/ 5871411 h 15135727"/>
              <a:gd name="connsiteX102" fmla="*/ 4090737 w 8085221"/>
              <a:gd name="connsiteY102" fmla="*/ 6184232 h 15135727"/>
              <a:gd name="connsiteX103" fmla="*/ 4186990 w 8085221"/>
              <a:gd name="connsiteY103" fmla="*/ 6472990 h 15135727"/>
              <a:gd name="connsiteX104" fmla="*/ 4042611 w 8085221"/>
              <a:gd name="connsiteY104" fmla="*/ 6352674 h 15135727"/>
              <a:gd name="connsiteX105" fmla="*/ 3946358 w 8085221"/>
              <a:gd name="connsiteY105" fmla="*/ 6376737 h 15135727"/>
              <a:gd name="connsiteX106" fmla="*/ 4114800 w 8085221"/>
              <a:gd name="connsiteY106" fmla="*/ 6641432 h 15135727"/>
              <a:gd name="connsiteX107" fmla="*/ 4451685 w 8085221"/>
              <a:gd name="connsiteY107" fmla="*/ 6737685 h 15135727"/>
              <a:gd name="connsiteX108" fmla="*/ 4620127 w 8085221"/>
              <a:gd name="connsiteY108" fmla="*/ 6978316 h 15135727"/>
              <a:gd name="connsiteX109" fmla="*/ 4740442 w 8085221"/>
              <a:gd name="connsiteY109" fmla="*/ 7170821 h 15135727"/>
              <a:gd name="connsiteX110" fmla="*/ 5077327 w 8085221"/>
              <a:gd name="connsiteY110" fmla="*/ 7387390 h 15135727"/>
              <a:gd name="connsiteX111" fmla="*/ 5125453 w 8085221"/>
              <a:gd name="connsiteY111" fmla="*/ 7603958 h 15135727"/>
              <a:gd name="connsiteX112" fmla="*/ 5197642 w 8085221"/>
              <a:gd name="connsiteY112" fmla="*/ 7796464 h 15135727"/>
              <a:gd name="connsiteX113" fmla="*/ 5486400 w 8085221"/>
              <a:gd name="connsiteY113" fmla="*/ 7964906 h 15135727"/>
              <a:gd name="connsiteX114" fmla="*/ 5486400 w 8085221"/>
              <a:gd name="connsiteY114" fmla="*/ 8349916 h 15135727"/>
              <a:gd name="connsiteX115" fmla="*/ 5678906 w 8085221"/>
              <a:gd name="connsiteY115" fmla="*/ 8614611 h 15135727"/>
              <a:gd name="connsiteX116" fmla="*/ 5919537 w 8085221"/>
              <a:gd name="connsiteY116" fmla="*/ 9071811 h 15135727"/>
              <a:gd name="connsiteX117" fmla="*/ 6160169 w 8085221"/>
              <a:gd name="connsiteY117" fmla="*/ 9336506 h 15135727"/>
              <a:gd name="connsiteX118" fmla="*/ 6280485 w 8085221"/>
              <a:gd name="connsiteY118" fmla="*/ 9601200 h 15135727"/>
              <a:gd name="connsiteX119" fmla="*/ 6400800 w 8085221"/>
              <a:gd name="connsiteY119" fmla="*/ 9793706 h 15135727"/>
              <a:gd name="connsiteX120" fmla="*/ 6569242 w 8085221"/>
              <a:gd name="connsiteY120" fmla="*/ 10058400 h 15135727"/>
              <a:gd name="connsiteX121" fmla="*/ 6713621 w 8085221"/>
              <a:gd name="connsiteY121" fmla="*/ 10106527 h 15135727"/>
              <a:gd name="connsiteX122" fmla="*/ 6545179 w 8085221"/>
              <a:gd name="connsiteY122" fmla="*/ 10202779 h 15135727"/>
              <a:gd name="connsiteX123" fmla="*/ 6569242 w 8085221"/>
              <a:gd name="connsiteY123" fmla="*/ 10443411 h 15135727"/>
              <a:gd name="connsiteX124" fmla="*/ 6593306 w 8085221"/>
              <a:gd name="connsiteY124" fmla="*/ 10708106 h 15135727"/>
              <a:gd name="connsiteX125" fmla="*/ 6761748 w 8085221"/>
              <a:gd name="connsiteY125" fmla="*/ 10924674 h 15135727"/>
              <a:gd name="connsiteX126" fmla="*/ 6641432 w 8085221"/>
              <a:gd name="connsiteY126" fmla="*/ 11093116 h 15135727"/>
              <a:gd name="connsiteX127" fmla="*/ 6713621 w 8085221"/>
              <a:gd name="connsiteY127" fmla="*/ 11261558 h 15135727"/>
              <a:gd name="connsiteX128" fmla="*/ 6737685 w 8085221"/>
              <a:gd name="connsiteY128" fmla="*/ 11526253 h 15135727"/>
              <a:gd name="connsiteX129" fmla="*/ 6617369 w 8085221"/>
              <a:gd name="connsiteY129" fmla="*/ 11839074 h 15135727"/>
              <a:gd name="connsiteX130" fmla="*/ 6617369 w 8085221"/>
              <a:gd name="connsiteY130" fmla="*/ 12031579 h 15135727"/>
              <a:gd name="connsiteX131" fmla="*/ 6641432 w 8085221"/>
              <a:gd name="connsiteY131" fmla="*/ 12127832 h 15135727"/>
              <a:gd name="connsiteX132" fmla="*/ 6761748 w 8085221"/>
              <a:gd name="connsiteY132" fmla="*/ 12031579 h 15135727"/>
              <a:gd name="connsiteX133" fmla="*/ 6761748 w 8085221"/>
              <a:gd name="connsiteY133" fmla="*/ 12296274 h 15135727"/>
              <a:gd name="connsiteX134" fmla="*/ 6689558 w 8085221"/>
              <a:gd name="connsiteY134" fmla="*/ 12512842 h 15135727"/>
              <a:gd name="connsiteX135" fmla="*/ 6785811 w 8085221"/>
              <a:gd name="connsiteY135" fmla="*/ 12777537 h 15135727"/>
              <a:gd name="connsiteX136" fmla="*/ 6569242 w 8085221"/>
              <a:gd name="connsiteY136" fmla="*/ 12873790 h 15135727"/>
              <a:gd name="connsiteX137" fmla="*/ 6545179 w 8085221"/>
              <a:gd name="connsiteY137" fmla="*/ 13090358 h 15135727"/>
              <a:gd name="connsiteX138" fmla="*/ 6448927 w 8085221"/>
              <a:gd name="connsiteY138" fmla="*/ 13355053 h 15135727"/>
              <a:gd name="connsiteX139" fmla="*/ 6256421 w 8085221"/>
              <a:gd name="connsiteY139" fmla="*/ 13571621 h 15135727"/>
              <a:gd name="connsiteX140" fmla="*/ 6087979 w 8085221"/>
              <a:gd name="connsiteY140" fmla="*/ 13667874 h 15135727"/>
              <a:gd name="connsiteX141" fmla="*/ 5943600 w 8085221"/>
              <a:gd name="connsiteY141" fmla="*/ 13716000 h 15135727"/>
              <a:gd name="connsiteX142" fmla="*/ 5702969 w 8085221"/>
              <a:gd name="connsiteY142" fmla="*/ 13667874 h 15135727"/>
              <a:gd name="connsiteX143" fmla="*/ 5582653 w 8085221"/>
              <a:gd name="connsiteY143" fmla="*/ 13691937 h 15135727"/>
              <a:gd name="connsiteX144" fmla="*/ 5727032 w 8085221"/>
              <a:gd name="connsiteY144" fmla="*/ 13836316 h 15135727"/>
              <a:gd name="connsiteX145" fmla="*/ 5582653 w 8085221"/>
              <a:gd name="connsiteY145" fmla="*/ 14052885 h 15135727"/>
              <a:gd name="connsiteX146" fmla="*/ 5462337 w 8085221"/>
              <a:gd name="connsiteY146" fmla="*/ 14149137 h 15135727"/>
              <a:gd name="connsiteX147" fmla="*/ 5342021 w 8085221"/>
              <a:gd name="connsiteY147" fmla="*/ 14004758 h 15135727"/>
              <a:gd name="connsiteX148" fmla="*/ 5245769 w 8085221"/>
              <a:gd name="connsiteY148" fmla="*/ 14004758 h 15135727"/>
              <a:gd name="connsiteX149" fmla="*/ 5245769 w 8085221"/>
              <a:gd name="connsiteY149" fmla="*/ 13956632 h 15135727"/>
              <a:gd name="connsiteX150" fmla="*/ 5101390 w 8085221"/>
              <a:gd name="connsiteY150" fmla="*/ 13956632 h 15135727"/>
              <a:gd name="connsiteX151" fmla="*/ 4981074 w 8085221"/>
              <a:gd name="connsiteY151" fmla="*/ 13860379 h 15135727"/>
              <a:gd name="connsiteX152" fmla="*/ 4740442 w 8085221"/>
              <a:gd name="connsiteY152" fmla="*/ 13908506 h 15135727"/>
              <a:gd name="connsiteX153" fmla="*/ 4475748 w 8085221"/>
              <a:gd name="connsiteY153" fmla="*/ 13956632 h 15135727"/>
              <a:gd name="connsiteX154" fmla="*/ 4379495 w 8085221"/>
              <a:gd name="connsiteY154" fmla="*/ 14028821 h 15135727"/>
              <a:gd name="connsiteX155" fmla="*/ 4403558 w 8085221"/>
              <a:gd name="connsiteY155" fmla="*/ 14197264 h 15135727"/>
              <a:gd name="connsiteX156" fmla="*/ 4572000 w 8085221"/>
              <a:gd name="connsiteY156" fmla="*/ 14149137 h 15135727"/>
              <a:gd name="connsiteX157" fmla="*/ 4523874 w 8085221"/>
              <a:gd name="connsiteY157" fmla="*/ 14558211 h 15135727"/>
              <a:gd name="connsiteX158" fmla="*/ 4403558 w 8085221"/>
              <a:gd name="connsiteY158" fmla="*/ 14437895 h 15135727"/>
              <a:gd name="connsiteX159" fmla="*/ 4403558 w 8085221"/>
              <a:gd name="connsiteY159" fmla="*/ 14437895 h 15135727"/>
              <a:gd name="connsiteX160" fmla="*/ 4283242 w 8085221"/>
              <a:gd name="connsiteY160" fmla="*/ 14245390 h 15135727"/>
              <a:gd name="connsiteX161" fmla="*/ 4235116 w 8085221"/>
              <a:gd name="connsiteY161" fmla="*/ 14341642 h 15135727"/>
              <a:gd name="connsiteX162" fmla="*/ 4162927 w 8085221"/>
              <a:gd name="connsiteY162" fmla="*/ 14389769 h 15135727"/>
              <a:gd name="connsiteX163" fmla="*/ 4162927 w 8085221"/>
              <a:gd name="connsiteY163" fmla="*/ 14389769 h 15135727"/>
              <a:gd name="connsiteX164" fmla="*/ 3922295 w 8085221"/>
              <a:gd name="connsiteY164" fmla="*/ 14245390 h 15135727"/>
              <a:gd name="connsiteX165" fmla="*/ 3801979 w 8085221"/>
              <a:gd name="connsiteY165" fmla="*/ 14293516 h 15135727"/>
              <a:gd name="connsiteX166" fmla="*/ 3681664 w 8085221"/>
              <a:gd name="connsiteY166" fmla="*/ 14389769 h 15135727"/>
              <a:gd name="connsiteX167" fmla="*/ 3657600 w 8085221"/>
              <a:gd name="connsiteY167" fmla="*/ 14654464 h 15135727"/>
              <a:gd name="connsiteX168" fmla="*/ 3513221 w 8085221"/>
              <a:gd name="connsiteY168" fmla="*/ 14726653 h 15135727"/>
              <a:gd name="connsiteX169" fmla="*/ 3513221 w 8085221"/>
              <a:gd name="connsiteY169" fmla="*/ 14871032 h 15135727"/>
              <a:gd name="connsiteX170" fmla="*/ 3633537 w 8085221"/>
              <a:gd name="connsiteY170" fmla="*/ 14967285 h 15135727"/>
              <a:gd name="connsiteX171" fmla="*/ 3609474 w 8085221"/>
              <a:gd name="connsiteY171" fmla="*/ 15087600 h 15135727"/>
              <a:gd name="connsiteX172" fmla="*/ 3441032 w 8085221"/>
              <a:gd name="connsiteY172" fmla="*/ 15039474 h 15135727"/>
              <a:gd name="connsiteX173" fmla="*/ 3272590 w 8085221"/>
              <a:gd name="connsiteY173" fmla="*/ 15063537 h 15135727"/>
              <a:gd name="connsiteX174" fmla="*/ 3248527 w 8085221"/>
              <a:gd name="connsiteY174" fmla="*/ 14895095 h 15135727"/>
              <a:gd name="connsiteX175" fmla="*/ 3128211 w 8085221"/>
              <a:gd name="connsiteY175" fmla="*/ 14919158 h 15135727"/>
              <a:gd name="connsiteX176" fmla="*/ 2959769 w 8085221"/>
              <a:gd name="connsiteY176" fmla="*/ 15135727 h 15135727"/>
              <a:gd name="connsiteX177" fmla="*/ 2935706 w 8085221"/>
              <a:gd name="connsiteY177" fmla="*/ 14895095 h 15135727"/>
              <a:gd name="connsiteX178" fmla="*/ 2791327 w 8085221"/>
              <a:gd name="connsiteY178" fmla="*/ 14943221 h 15135727"/>
              <a:gd name="connsiteX179" fmla="*/ 2671011 w 8085221"/>
              <a:gd name="connsiteY179" fmla="*/ 15039474 h 15135727"/>
              <a:gd name="connsiteX180" fmla="*/ 2430379 w 8085221"/>
              <a:gd name="connsiteY180" fmla="*/ 15087600 h 15135727"/>
              <a:gd name="connsiteX181" fmla="*/ 2237874 w 8085221"/>
              <a:gd name="connsiteY181" fmla="*/ 15039474 h 15135727"/>
              <a:gd name="connsiteX182" fmla="*/ 2622885 w 8085221"/>
              <a:gd name="connsiteY182" fmla="*/ 14846969 h 15135727"/>
              <a:gd name="connsiteX183" fmla="*/ 2887579 w 8085221"/>
              <a:gd name="connsiteY183" fmla="*/ 14774779 h 15135727"/>
              <a:gd name="connsiteX184" fmla="*/ 2839453 w 8085221"/>
              <a:gd name="connsiteY184" fmla="*/ 14582274 h 15135727"/>
              <a:gd name="connsiteX185" fmla="*/ 2935706 w 8085221"/>
              <a:gd name="connsiteY185" fmla="*/ 14510085 h 15135727"/>
              <a:gd name="connsiteX186" fmla="*/ 2935706 w 8085221"/>
              <a:gd name="connsiteY186" fmla="*/ 14510085 h 15135727"/>
              <a:gd name="connsiteX187" fmla="*/ 3080085 w 8085221"/>
              <a:gd name="connsiteY187" fmla="*/ 14413832 h 15135727"/>
              <a:gd name="connsiteX188" fmla="*/ 3152274 w 8085221"/>
              <a:gd name="connsiteY188" fmla="*/ 14341642 h 15135727"/>
              <a:gd name="connsiteX189" fmla="*/ 3080085 w 8085221"/>
              <a:gd name="connsiteY189" fmla="*/ 14269453 h 15135727"/>
              <a:gd name="connsiteX190" fmla="*/ 3152274 w 8085221"/>
              <a:gd name="connsiteY190" fmla="*/ 14197264 h 15135727"/>
              <a:gd name="connsiteX191" fmla="*/ 3152274 w 8085221"/>
              <a:gd name="connsiteY191" fmla="*/ 14052885 h 15135727"/>
              <a:gd name="connsiteX192" fmla="*/ 3080085 w 8085221"/>
              <a:gd name="connsiteY192" fmla="*/ 13980695 h 15135727"/>
              <a:gd name="connsiteX193" fmla="*/ 3056021 w 8085221"/>
              <a:gd name="connsiteY193" fmla="*/ 14076948 h 15135727"/>
              <a:gd name="connsiteX194" fmla="*/ 2935706 w 8085221"/>
              <a:gd name="connsiteY194" fmla="*/ 14076948 h 15135727"/>
              <a:gd name="connsiteX195" fmla="*/ 2863516 w 8085221"/>
              <a:gd name="connsiteY195" fmla="*/ 14125074 h 15135727"/>
              <a:gd name="connsiteX196" fmla="*/ 2719137 w 8085221"/>
              <a:gd name="connsiteY196" fmla="*/ 14197264 h 15135727"/>
              <a:gd name="connsiteX197" fmla="*/ 2646948 w 8085221"/>
              <a:gd name="connsiteY197" fmla="*/ 14197264 h 15135727"/>
              <a:gd name="connsiteX198" fmla="*/ 2598821 w 8085221"/>
              <a:gd name="connsiteY198" fmla="*/ 14125074 h 15135727"/>
              <a:gd name="connsiteX199" fmla="*/ 2430379 w 8085221"/>
              <a:gd name="connsiteY199" fmla="*/ 13836316 h 15135727"/>
              <a:gd name="connsiteX200" fmla="*/ 2646948 w 8085221"/>
              <a:gd name="connsiteY200" fmla="*/ 13812253 h 15135727"/>
              <a:gd name="connsiteX201" fmla="*/ 2502569 w 8085221"/>
              <a:gd name="connsiteY201" fmla="*/ 13475369 h 15135727"/>
              <a:gd name="connsiteX202" fmla="*/ 2550695 w 8085221"/>
              <a:gd name="connsiteY202" fmla="*/ 13186611 h 15135727"/>
              <a:gd name="connsiteX203" fmla="*/ 2719137 w 8085221"/>
              <a:gd name="connsiteY203" fmla="*/ 13042232 h 15135727"/>
              <a:gd name="connsiteX204" fmla="*/ 2791327 w 8085221"/>
              <a:gd name="connsiteY204" fmla="*/ 12945979 h 15135727"/>
              <a:gd name="connsiteX205" fmla="*/ 3031958 w 8085221"/>
              <a:gd name="connsiteY205" fmla="*/ 13090358 h 15135727"/>
              <a:gd name="connsiteX206" fmla="*/ 3056021 w 8085221"/>
              <a:gd name="connsiteY206" fmla="*/ 12753474 h 15135727"/>
              <a:gd name="connsiteX207" fmla="*/ 2887579 w 8085221"/>
              <a:gd name="connsiteY207" fmla="*/ 12777537 h 15135727"/>
              <a:gd name="connsiteX208" fmla="*/ 2815390 w 8085221"/>
              <a:gd name="connsiteY208" fmla="*/ 12777537 h 15135727"/>
              <a:gd name="connsiteX209" fmla="*/ 3176337 w 8085221"/>
              <a:gd name="connsiteY209" fmla="*/ 12368464 h 15135727"/>
              <a:gd name="connsiteX210" fmla="*/ 3104148 w 8085221"/>
              <a:gd name="connsiteY210" fmla="*/ 12320337 h 15135727"/>
              <a:gd name="connsiteX211" fmla="*/ 3104148 w 8085221"/>
              <a:gd name="connsiteY211" fmla="*/ 12320337 h 15135727"/>
              <a:gd name="connsiteX212" fmla="*/ 3007895 w 8085221"/>
              <a:gd name="connsiteY212" fmla="*/ 12079706 h 15135727"/>
              <a:gd name="connsiteX213" fmla="*/ 2911642 w 8085221"/>
              <a:gd name="connsiteY213" fmla="*/ 11935327 h 15135727"/>
              <a:gd name="connsiteX214" fmla="*/ 2863516 w 8085221"/>
              <a:gd name="connsiteY214" fmla="*/ 11694695 h 15135727"/>
              <a:gd name="connsiteX215" fmla="*/ 2911642 w 8085221"/>
              <a:gd name="connsiteY215" fmla="*/ 11454064 h 15135727"/>
              <a:gd name="connsiteX216" fmla="*/ 3056021 w 8085221"/>
              <a:gd name="connsiteY216" fmla="*/ 11454064 h 15135727"/>
              <a:gd name="connsiteX217" fmla="*/ 2983832 w 8085221"/>
              <a:gd name="connsiteY217" fmla="*/ 11381874 h 15135727"/>
              <a:gd name="connsiteX218" fmla="*/ 3031958 w 8085221"/>
              <a:gd name="connsiteY218" fmla="*/ 11285621 h 15135727"/>
              <a:gd name="connsiteX219" fmla="*/ 3007895 w 8085221"/>
              <a:gd name="connsiteY219" fmla="*/ 11189369 h 15135727"/>
              <a:gd name="connsiteX220" fmla="*/ 2887579 w 8085221"/>
              <a:gd name="connsiteY220" fmla="*/ 11141242 h 15135727"/>
              <a:gd name="connsiteX221" fmla="*/ 2887579 w 8085221"/>
              <a:gd name="connsiteY221" fmla="*/ 10972800 h 15135727"/>
              <a:gd name="connsiteX222" fmla="*/ 2887579 w 8085221"/>
              <a:gd name="connsiteY222" fmla="*/ 10924674 h 15135727"/>
              <a:gd name="connsiteX223" fmla="*/ 2767264 w 8085221"/>
              <a:gd name="connsiteY223" fmla="*/ 11020927 h 15135727"/>
              <a:gd name="connsiteX224" fmla="*/ 2743200 w 8085221"/>
              <a:gd name="connsiteY224" fmla="*/ 10924674 h 15135727"/>
              <a:gd name="connsiteX225" fmla="*/ 2550695 w 8085221"/>
              <a:gd name="connsiteY225" fmla="*/ 11020927 h 15135727"/>
              <a:gd name="connsiteX226" fmla="*/ 2526632 w 8085221"/>
              <a:gd name="connsiteY226" fmla="*/ 11117179 h 15135727"/>
              <a:gd name="connsiteX227" fmla="*/ 2334127 w 8085221"/>
              <a:gd name="connsiteY227" fmla="*/ 10996864 h 15135727"/>
              <a:gd name="connsiteX228" fmla="*/ 2358190 w 8085221"/>
              <a:gd name="connsiteY228" fmla="*/ 10732169 h 15135727"/>
              <a:gd name="connsiteX229" fmla="*/ 2334127 w 8085221"/>
              <a:gd name="connsiteY229" fmla="*/ 10587790 h 15135727"/>
              <a:gd name="connsiteX230" fmla="*/ 2406316 w 8085221"/>
              <a:gd name="connsiteY230" fmla="*/ 10491537 h 15135727"/>
              <a:gd name="connsiteX231" fmla="*/ 2598821 w 8085221"/>
              <a:gd name="connsiteY231" fmla="*/ 10684042 h 15135727"/>
              <a:gd name="connsiteX232" fmla="*/ 2767264 w 8085221"/>
              <a:gd name="connsiteY232" fmla="*/ 10684042 h 15135727"/>
              <a:gd name="connsiteX233" fmla="*/ 2646948 w 8085221"/>
              <a:gd name="connsiteY233" fmla="*/ 10515600 h 15135727"/>
              <a:gd name="connsiteX234" fmla="*/ 2815390 w 8085221"/>
              <a:gd name="connsiteY234" fmla="*/ 10395285 h 15135727"/>
              <a:gd name="connsiteX235" fmla="*/ 3080085 w 8085221"/>
              <a:gd name="connsiteY235" fmla="*/ 10419348 h 15135727"/>
              <a:gd name="connsiteX236" fmla="*/ 3248527 w 8085221"/>
              <a:gd name="connsiteY236" fmla="*/ 10539664 h 15135727"/>
              <a:gd name="connsiteX237" fmla="*/ 3320716 w 8085221"/>
              <a:gd name="connsiteY237" fmla="*/ 10659979 h 15135727"/>
              <a:gd name="connsiteX238" fmla="*/ 3465095 w 8085221"/>
              <a:gd name="connsiteY238" fmla="*/ 10659979 h 15135727"/>
              <a:gd name="connsiteX239" fmla="*/ 3441032 w 8085221"/>
              <a:gd name="connsiteY239" fmla="*/ 10491537 h 15135727"/>
              <a:gd name="connsiteX240" fmla="*/ 3392906 w 8085221"/>
              <a:gd name="connsiteY240" fmla="*/ 10250906 h 15135727"/>
              <a:gd name="connsiteX241" fmla="*/ 3152274 w 8085221"/>
              <a:gd name="connsiteY241" fmla="*/ 10250906 h 15135727"/>
              <a:gd name="connsiteX242" fmla="*/ 3176337 w 8085221"/>
              <a:gd name="connsiteY242" fmla="*/ 10178716 h 15135727"/>
              <a:gd name="connsiteX243" fmla="*/ 3104148 w 8085221"/>
              <a:gd name="connsiteY243" fmla="*/ 10154653 h 15135727"/>
              <a:gd name="connsiteX244" fmla="*/ 3007895 w 8085221"/>
              <a:gd name="connsiteY244" fmla="*/ 9962148 h 15135727"/>
              <a:gd name="connsiteX245" fmla="*/ 3176337 w 8085221"/>
              <a:gd name="connsiteY245" fmla="*/ 9889958 h 15135727"/>
              <a:gd name="connsiteX246" fmla="*/ 2959769 w 8085221"/>
              <a:gd name="connsiteY246" fmla="*/ 9504948 h 15135727"/>
              <a:gd name="connsiteX247" fmla="*/ 2791327 w 8085221"/>
              <a:gd name="connsiteY247" fmla="*/ 9456821 h 15135727"/>
              <a:gd name="connsiteX248" fmla="*/ 2574758 w 8085221"/>
              <a:gd name="connsiteY248" fmla="*/ 9336506 h 15135727"/>
              <a:gd name="connsiteX249" fmla="*/ 2550695 w 8085221"/>
              <a:gd name="connsiteY249" fmla="*/ 9071811 h 15135727"/>
              <a:gd name="connsiteX250" fmla="*/ 2695074 w 8085221"/>
              <a:gd name="connsiteY250" fmla="*/ 8999621 h 15135727"/>
              <a:gd name="connsiteX251" fmla="*/ 2622885 w 8085221"/>
              <a:gd name="connsiteY251" fmla="*/ 8975558 h 15135727"/>
              <a:gd name="connsiteX252" fmla="*/ 2430379 w 8085221"/>
              <a:gd name="connsiteY252" fmla="*/ 8999621 h 15135727"/>
              <a:gd name="connsiteX253" fmla="*/ 2261937 w 8085221"/>
              <a:gd name="connsiteY253" fmla="*/ 9168064 h 15135727"/>
              <a:gd name="connsiteX254" fmla="*/ 2237874 w 8085221"/>
              <a:gd name="connsiteY254" fmla="*/ 8999621 h 15135727"/>
              <a:gd name="connsiteX255" fmla="*/ 2117558 w 8085221"/>
              <a:gd name="connsiteY255" fmla="*/ 8975558 h 15135727"/>
              <a:gd name="connsiteX256" fmla="*/ 2045369 w 8085221"/>
              <a:gd name="connsiteY256" fmla="*/ 8783053 h 15135727"/>
              <a:gd name="connsiteX257" fmla="*/ 1852864 w 8085221"/>
              <a:gd name="connsiteY257" fmla="*/ 8758990 h 15135727"/>
              <a:gd name="connsiteX258" fmla="*/ 1636295 w 8085221"/>
              <a:gd name="connsiteY258" fmla="*/ 8927432 h 15135727"/>
              <a:gd name="connsiteX259" fmla="*/ 1588169 w 8085221"/>
              <a:gd name="connsiteY259" fmla="*/ 9023685 h 15135727"/>
              <a:gd name="connsiteX260" fmla="*/ 1515979 w 8085221"/>
              <a:gd name="connsiteY260" fmla="*/ 8879306 h 15135727"/>
              <a:gd name="connsiteX261" fmla="*/ 1347537 w 8085221"/>
              <a:gd name="connsiteY261" fmla="*/ 8879306 h 15135727"/>
              <a:gd name="connsiteX262" fmla="*/ 1347537 w 8085221"/>
              <a:gd name="connsiteY262" fmla="*/ 8710864 h 15135727"/>
              <a:gd name="connsiteX263" fmla="*/ 1106906 w 8085221"/>
              <a:gd name="connsiteY263" fmla="*/ 8783053 h 15135727"/>
              <a:gd name="connsiteX264" fmla="*/ 890337 w 8085221"/>
              <a:gd name="connsiteY264" fmla="*/ 8686800 h 15135727"/>
              <a:gd name="connsiteX265" fmla="*/ 649706 w 8085221"/>
              <a:gd name="connsiteY265" fmla="*/ 8662737 h 15135727"/>
              <a:gd name="connsiteX266" fmla="*/ 385011 w 8085221"/>
              <a:gd name="connsiteY266" fmla="*/ 8566485 h 15135727"/>
              <a:gd name="connsiteX267" fmla="*/ 577516 w 8085221"/>
              <a:gd name="connsiteY267" fmla="*/ 8373979 h 15135727"/>
              <a:gd name="connsiteX268" fmla="*/ 794085 w 8085221"/>
              <a:gd name="connsiteY268" fmla="*/ 8301790 h 15135727"/>
              <a:gd name="connsiteX269" fmla="*/ 745958 w 8085221"/>
              <a:gd name="connsiteY269" fmla="*/ 8133348 h 15135727"/>
              <a:gd name="connsiteX270" fmla="*/ 818148 w 8085221"/>
              <a:gd name="connsiteY270" fmla="*/ 7820527 h 15135727"/>
              <a:gd name="connsiteX271" fmla="*/ 697832 w 8085221"/>
              <a:gd name="connsiteY271" fmla="*/ 7820527 h 15135727"/>
              <a:gd name="connsiteX272" fmla="*/ 625642 w 8085221"/>
              <a:gd name="connsiteY272" fmla="*/ 7916779 h 15135727"/>
              <a:gd name="connsiteX273" fmla="*/ 457200 w 8085221"/>
              <a:gd name="connsiteY273" fmla="*/ 7820527 h 15135727"/>
              <a:gd name="connsiteX274" fmla="*/ 529390 w 8085221"/>
              <a:gd name="connsiteY274" fmla="*/ 7700211 h 15135727"/>
              <a:gd name="connsiteX275" fmla="*/ 938464 w 8085221"/>
              <a:gd name="connsiteY275" fmla="*/ 7676148 h 15135727"/>
              <a:gd name="connsiteX276" fmla="*/ 1058779 w 8085221"/>
              <a:gd name="connsiteY276" fmla="*/ 7459579 h 15135727"/>
              <a:gd name="connsiteX277" fmla="*/ 1203158 w 8085221"/>
              <a:gd name="connsiteY277" fmla="*/ 7603958 h 15135727"/>
              <a:gd name="connsiteX278" fmla="*/ 1299411 w 8085221"/>
              <a:gd name="connsiteY278" fmla="*/ 7555832 h 15135727"/>
              <a:gd name="connsiteX279" fmla="*/ 1443790 w 8085221"/>
              <a:gd name="connsiteY279" fmla="*/ 7507706 h 15135727"/>
              <a:gd name="connsiteX280" fmla="*/ 1684421 w 8085221"/>
              <a:gd name="connsiteY280" fmla="*/ 7603958 h 15135727"/>
              <a:gd name="connsiteX281" fmla="*/ 1684421 w 8085221"/>
              <a:gd name="connsiteY281" fmla="*/ 7603958 h 15135727"/>
              <a:gd name="connsiteX282" fmla="*/ 1540042 w 8085221"/>
              <a:gd name="connsiteY282" fmla="*/ 7363327 h 15135727"/>
              <a:gd name="connsiteX283" fmla="*/ 1299411 w 8085221"/>
              <a:gd name="connsiteY283" fmla="*/ 7315200 h 15135727"/>
              <a:gd name="connsiteX284" fmla="*/ 1130969 w 8085221"/>
              <a:gd name="connsiteY284" fmla="*/ 7339264 h 15135727"/>
              <a:gd name="connsiteX285" fmla="*/ 1034716 w 8085221"/>
              <a:gd name="connsiteY285" fmla="*/ 7315200 h 15135727"/>
              <a:gd name="connsiteX286" fmla="*/ 1155032 w 8085221"/>
              <a:gd name="connsiteY286" fmla="*/ 7050506 h 15135727"/>
              <a:gd name="connsiteX287" fmla="*/ 1155032 w 8085221"/>
              <a:gd name="connsiteY287" fmla="*/ 6930190 h 15135727"/>
              <a:gd name="connsiteX288" fmla="*/ 1155032 w 8085221"/>
              <a:gd name="connsiteY288" fmla="*/ 6761748 h 15135727"/>
              <a:gd name="connsiteX289" fmla="*/ 1203158 w 8085221"/>
              <a:gd name="connsiteY289" fmla="*/ 6617369 h 15135727"/>
              <a:gd name="connsiteX290" fmla="*/ 1371600 w 8085221"/>
              <a:gd name="connsiteY290" fmla="*/ 6472990 h 15135727"/>
              <a:gd name="connsiteX291" fmla="*/ 1443790 w 8085221"/>
              <a:gd name="connsiteY291" fmla="*/ 6328611 h 15135727"/>
              <a:gd name="connsiteX292" fmla="*/ 1419727 w 8085221"/>
              <a:gd name="connsiteY292" fmla="*/ 6208295 h 15135727"/>
              <a:gd name="connsiteX293" fmla="*/ 1275348 w 8085221"/>
              <a:gd name="connsiteY293" fmla="*/ 6304548 h 15135727"/>
              <a:gd name="connsiteX294" fmla="*/ 1323474 w 8085221"/>
              <a:gd name="connsiteY294" fmla="*/ 6015790 h 15135727"/>
              <a:gd name="connsiteX295" fmla="*/ 1540042 w 8085221"/>
              <a:gd name="connsiteY295" fmla="*/ 5871411 h 15135727"/>
              <a:gd name="connsiteX296" fmla="*/ 1540042 w 8085221"/>
              <a:gd name="connsiteY296" fmla="*/ 5751095 h 15135727"/>
              <a:gd name="connsiteX297" fmla="*/ 1395664 w 8085221"/>
              <a:gd name="connsiteY297" fmla="*/ 5799221 h 15135727"/>
              <a:gd name="connsiteX298" fmla="*/ 1179095 w 8085221"/>
              <a:gd name="connsiteY298" fmla="*/ 5799221 h 15135727"/>
              <a:gd name="connsiteX299" fmla="*/ 890337 w 8085221"/>
              <a:gd name="connsiteY299" fmla="*/ 5775158 h 15135727"/>
              <a:gd name="connsiteX300" fmla="*/ 697832 w 8085221"/>
              <a:gd name="connsiteY300" fmla="*/ 5606716 h 15135727"/>
              <a:gd name="connsiteX301" fmla="*/ 577516 w 8085221"/>
              <a:gd name="connsiteY301" fmla="*/ 5582653 h 15135727"/>
              <a:gd name="connsiteX302" fmla="*/ 697832 w 8085221"/>
              <a:gd name="connsiteY302" fmla="*/ 5775158 h 15135727"/>
              <a:gd name="connsiteX303" fmla="*/ 409074 w 8085221"/>
              <a:gd name="connsiteY303" fmla="*/ 5799221 h 15135727"/>
              <a:gd name="connsiteX304" fmla="*/ 168442 w 8085221"/>
              <a:gd name="connsiteY304" fmla="*/ 5702969 h 15135727"/>
              <a:gd name="connsiteX305" fmla="*/ 264695 w 8085221"/>
              <a:gd name="connsiteY305" fmla="*/ 5558590 h 15135727"/>
              <a:gd name="connsiteX306" fmla="*/ 144379 w 8085221"/>
              <a:gd name="connsiteY306" fmla="*/ 5510464 h 15135727"/>
              <a:gd name="connsiteX307" fmla="*/ 0 w 8085221"/>
              <a:gd name="connsiteY307" fmla="*/ 5462337 h 15135727"/>
              <a:gd name="connsiteX308" fmla="*/ 96253 w 8085221"/>
              <a:gd name="connsiteY308" fmla="*/ 5245769 h 15135727"/>
              <a:gd name="connsiteX0" fmla="*/ 96253 w 8085221"/>
              <a:gd name="connsiteY0" fmla="*/ 5245769 h 15135727"/>
              <a:gd name="connsiteX1" fmla="*/ 144379 w 8085221"/>
              <a:gd name="connsiteY1" fmla="*/ 4981074 h 15135727"/>
              <a:gd name="connsiteX2" fmla="*/ 178719 w 8085221"/>
              <a:gd name="connsiteY2" fmla="*/ 4834941 h 15135727"/>
              <a:gd name="connsiteX3" fmla="*/ 334378 w 8085221"/>
              <a:gd name="connsiteY3" fmla="*/ 4696828 h 15135727"/>
              <a:gd name="connsiteX4" fmla="*/ 553453 w 8085221"/>
              <a:gd name="connsiteY4" fmla="*/ 4692316 h 15135727"/>
              <a:gd name="connsiteX5" fmla="*/ 649706 w 8085221"/>
              <a:gd name="connsiteY5" fmla="*/ 4427621 h 15135727"/>
              <a:gd name="connsiteX6" fmla="*/ 805866 w 8085221"/>
              <a:gd name="connsiteY6" fmla="*/ 4425366 h 15135727"/>
              <a:gd name="connsiteX7" fmla="*/ 867026 w 8085221"/>
              <a:gd name="connsiteY7" fmla="*/ 4311817 h 15135727"/>
              <a:gd name="connsiteX8" fmla="*/ 1077328 w 8085221"/>
              <a:gd name="connsiteY8" fmla="*/ 4253916 h 15135727"/>
              <a:gd name="connsiteX9" fmla="*/ 1120191 w 8085221"/>
              <a:gd name="connsiteY9" fmla="*/ 4206291 h 15135727"/>
              <a:gd name="connsiteX10" fmla="*/ 1263066 w 8085221"/>
              <a:gd name="connsiteY10" fmla="*/ 4182478 h 15135727"/>
              <a:gd name="connsiteX11" fmla="*/ 1362326 w 8085221"/>
              <a:gd name="connsiteY11" fmla="*/ 4081965 h 15135727"/>
              <a:gd name="connsiteX12" fmla="*/ 1472616 w 8085221"/>
              <a:gd name="connsiteY12" fmla="*/ 4025316 h 15135727"/>
              <a:gd name="connsiteX13" fmla="*/ 1559344 w 8085221"/>
              <a:gd name="connsiteY13" fmla="*/ 4013535 h 15135727"/>
              <a:gd name="connsiteX14" fmla="*/ 1708485 w 8085221"/>
              <a:gd name="connsiteY14" fmla="*/ 3826042 h 15135727"/>
              <a:gd name="connsiteX15" fmla="*/ 1820278 w 8085221"/>
              <a:gd name="connsiteY15" fmla="*/ 3858628 h 15135727"/>
              <a:gd name="connsiteX16" fmla="*/ 1910766 w 8085221"/>
              <a:gd name="connsiteY16" fmla="*/ 3735053 h 15135727"/>
              <a:gd name="connsiteX17" fmla="*/ 2006016 w 8085221"/>
              <a:gd name="connsiteY17" fmla="*/ 3615741 h 15135727"/>
              <a:gd name="connsiteX18" fmla="*/ 2091741 w 8085221"/>
              <a:gd name="connsiteY18" fmla="*/ 3649078 h 15135727"/>
              <a:gd name="connsiteX19" fmla="*/ 2141621 w 8085221"/>
              <a:gd name="connsiteY19" fmla="*/ 3585411 h 15135727"/>
              <a:gd name="connsiteX20" fmla="*/ 2117808 w 8085221"/>
              <a:gd name="connsiteY20" fmla="*/ 3518736 h 15135727"/>
              <a:gd name="connsiteX21" fmla="*/ 2182228 w 8085221"/>
              <a:gd name="connsiteY21" fmla="*/ 3420478 h 15135727"/>
              <a:gd name="connsiteX22" fmla="*/ 2286000 w 8085221"/>
              <a:gd name="connsiteY22" fmla="*/ 3489158 h 15135727"/>
              <a:gd name="connsiteX23" fmla="*/ 2334628 w 8085221"/>
              <a:gd name="connsiteY23" fmla="*/ 3249028 h 15135727"/>
              <a:gd name="connsiteX24" fmla="*/ 2381502 w 8085221"/>
              <a:gd name="connsiteY24" fmla="*/ 3088858 h 15135727"/>
              <a:gd name="connsiteX25" fmla="*/ 2544178 w 8085221"/>
              <a:gd name="connsiteY25" fmla="*/ 3058528 h 15135727"/>
              <a:gd name="connsiteX26" fmla="*/ 2477503 w 8085221"/>
              <a:gd name="connsiteY26" fmla="*/ 2977566 h 15135727"/>
              <a:gd name="connsiteX27" fmla="*/ 2695074 w 8085221"/>
              <a:gd name="connsiteY27" fmla="*/ 2892592 h 15135727"/>
              <a:gd name="connsiteX28" fmla="*/ 2796591 w 8085221"/>
              <a:gd name="connsiteY28" fmla="*/ 2829928 h 15135727"/>
              <a:gd name="connsiteX29" fmla="*/ 2829928 w 8085221"/>
              <a:gd name="connsiteY29" fmla="*/ 2517107 h 15135727"/>
              <a:gd name="connsiteX30" fmla="*/ 3006141 w 8085221"/>
              <a:gd name="connsiteY30" fmla="*/ 2401303 h 15135727"/>
              <a:gd name="connsiteX31" fmla="*/ 3200400 w 8085221"/>
              <a:gd name="connsiteY31" fmla="*/ 2296277 h 15135727"/>
              <a:gd name="connsiteX32" fmla="*/ 3325228 w 8085221"/>
              <a:gd name="connsiteY32" fmla="*/ 2220328 h 15135727"/>
              <a:gd name="connsiteX33" fmla="*/ 3441032 w 8085221"/>
              <a:gd name="connsiteY33" fmla="*/ 2237874 h 15135727"/>
              <a:gd name="connsiteX34" fmla="*/ 3561348 w 8085221"/>
              <a:gd name="connsiteY34" fmla="*/ 2526632 h 15135727"/>
              <a:gd name="connsiteX35" fmla="*/ 3801979 w 8085221"/>
              <a:gd name="connsiteY35" fmla="*/ 2622885 h 15135727"/>
              <a:gd name="connsiteX36" fmla="*/ 3946358 w 8085221"/>
              <a:gd name="connsiteY36" fmla="*/ 2550695 h 15135727"/>
              <a:gd name="connsiteX37" fmla="*/ 4018548 w 8085221"/>
              <a:gd name="connsiteY37" fmla="*/ 2598821 h 15135727"/>
              <a:gd name="connsiteX38" fmla="*/ 4138864 w 8085221"/>
              <a:gd name="connsiteY38" fmla="*/ 2574758 h 15135727"/>
              <a:gd name="connsiteX39" fmla="*/ 4307306 w 8085221"/>
              <a:gd name="connsiteY39" fmla="*/ 2671011 h 15135727"/>
              <a:gd name="connsiteX40" fmla="*/ 4427621 w 8085221"/>
              <a:gd name="connsiteY40" fmla="*/ 2622885 h 15135727"/>
              <a:gd name="connsiteX41" fmla="*/ 4668253 w 8085221"/>
              <a:gd name="connsiteY41" fmla="*/ 2743200 h 15135727"/>
              <a:gd name="connsiteX42" fmla="*/ 4788569 w 8085221"/>
              <a:gd name="connsiteY42" fmla="*/ 2815390 h 15135727"/>
              <a:gd name="connsiteX43" fmla="*/ 4957011 w 8085221"/>
              <a:gd name="connsiteY43" fmla="*/ 2719137 h 15135727"/>
              <a:gd name="connsiteX44" fmla="*/ 4981074 w 8085221"/>
              <a:gd name="connsiteY44" fmla="*/ 2382253 h 15135727"/>
              <a:gd name="connsiteX45" fmla="*/ 4981074 w 8085221"/>
              <a:gd name="connsiteY45" fmla="*/ 2382253 h 15135727"/>
              <a:gd name="connsiteX46" fmla="*/ 4884821 w 8085221"/>
              <a:gd name="connsiteY46" fmla="*/ 2093495 h 15135727"/>
              <a:gd name="connsiteX47" fmla="*/ 4764506 w 8085221"/>
              <a:gd name="connsiteY47" fmla="*/ 1900990 h 15135727"/>
              <a:gd name="connsiteX48" fmla="*/ 4764506 w 8085221"/>
              <a:gd name="connsiteY48" fmla="*/ 1804737 h 15135727"/>
              <a:gd name="connsiteX49" fmla="*/ 4957011 w 8085221"/>
              <a:gd name="connsiteY49" fmla="*/ 1564106 h 15135727"/>
              <a:gd name="connsiteX50" fmla="*/ 5221706 w 8085221"/>
              <a:gd name="connsiteY50" fmla="*/ 1588169 h 15135727"/>
              <a:gd name="connsiteX51" fmla="*/ 5486400 w 8085221"/>
              <a:gd name="connsiteY51" fmla="*/ 1684421 h 15135727"/>
              <a:gd name="connsiteX52" fmla="*/ 5799221 w 8085221"/>
              <a:gd name="connsiteY52" fmla="*/ 1684421 h 15135727"/>
              <a:gd name="connsiteX53" fmla="*/ 5871411 w 8085221"/>
              <a:gd name="connsiteY53" fmla="*/ 1443790 h 15135727"/>
              <a:gd name="connsiteX54" fmla="*/ 6087979 w 8085221"/>
              <a:gd name="connsiteY54" fmla="*/ 1395664 h 15135727"/>
              <a:gd name="connsiteX55" fmla="*/ 6087979 w 8085221"/>
              <a:gd name="connsiteY55" fmla="*/ 1082842 h 15135727"/>
              <a:gd name="connsiteX56" fmla="*/ 6424864 w 8085221"/>
              <a:gd name="connsiteY56" fmla="*/ 1058779 h 15135727"/>
              <a:gd name="connsiteX57" fmla="*/ 6665495 w 8085221"/>
              <a:gd name="connsiteY57" fmla="*/ 721895 h 15135727"/>
              <a:gd name="connsiteX58" fmla="*/ 6761748 w 8085221"/>
              <a:gd name="connsiteY58" fmla="*/ 649706 h 15135727"/>
              <a:gd name="connsiteX59" fmla="*/ 6737685 w 8085221"/>
              <a:gd name="connsiteY59" fmla="*/ 505327 h 15135727"/>
              <a:gd name="connsiteX60" fmla="*/ 6858000 w 8085221"/>
              <a:gd name="connsiteY60" fmla="*/ 360948 h 15135727"/>
              <a:gd name="connsiteX61" fmla="*/ 6761748 w 8085221"/>
              <a:gd name="connsiteY61" fmla="*/ 120316 h 15135727"/>
              <a:gd name="connsiteX62" fmla="*/ 7194885 w 8085221"/>
              <a:gd name="connsiteY62" fmla="*/ 0 h 15135727"/>
              <a:gd name="connsiteX63" fmla="*/ 7267074 w 8085221"/>
              <a:gd name="connsiteY63" fmla="*/ 120316 h 15135727"/>
              <a:gd name="connsiteX64" fmla="*/ 7267074 w 8085221"/>
              <a:gd name="connsiteY64" fmla="*/ 120316 h 15135727"/>
              <a:gd name="connsiteX65" fmla="*/ 7339264 w 8085221"/>
              <a:gd name="connsiteY65" fmla="*/ 360948 h 15135727"/>
              <a:gd name="connsiteX66" fmla="*/ 7628021 w 8085221"/>
              <a:gd name="connsiteY66" fmla="*/ 433137 h 15135727"/>
              <a:gd name="connsiteX67" fmla="*/ 7796464 w 8085221"/>
              <a:gd name="connsiteY67" fmla="*/ 649706 h 15135727"/>
              <a:gd name="connsiteX68" fmla="*/ 8085221 w 8085221"/>
              <a:gd name="connsiteY68" fmla="*/ 914400 h 15135727"/>
              <a:gd name="connsiteX69" fmla="*/ 7988969 w 8085221"/>
              <a:gd name="connsiteY69" fmla="*/ 1203158 h 15135727"/>
              <a:gd name="connsiteX70" fmla="*/ 7844590 w 8085221"/>
              <a:gd name="connsiteY70" fmla="*/ 1058779 h 15135727"/>
              <a:gd name="connsiteX71" fmla="*/ 7483642 w 8085221"/>
              <a:gd name="connsiteY71" fmla="*/ 1371600 h 15135727"/>
              <a:gd name="connsiteX72" fmla="*/ 7267074 w 8085221"/>
              <a:gd name="connsiteY72" fmla="*/ 1395664 h 15135727"/>
              <a:gd name="connsiteX73" fmla="*/ 7243011 w 8085221"/>
              <a:gd name="connsiteY73" fmla="*/ 1588169 h 15135727"/>
              <a:gd name="connsiteX74" fmla="*/ 6978316 w 8085221"/>
              <a:gd name="connsiteY74" fmla="*/ 1732548 h 15135727"/>
              <a:gd name="connsiteX75" fmla="*/ 6737685 w 8085221"/>
              <a:gd name="connsiteY75" fmla="*/ 2093495 h 15135727"/>
              <a:gd name="connsiteX76" fmla="*/ 6737685 w 8085221"/>
              <a:gd name="connsiteY76" fmla="*/ 2382253 h 15135727"/>
              <a:gd name="connsiteX77" fmla="*/ 6665495 w 8085221"/>
              <a:gd name="connsiteY77" fmla="*/ 2430379 h 15135727"/>
              <a:gd name="connsiteX78" fmla="*/ 6906127 w 8085221"/>
              <a:gd name="connsiteY78" fmla="*/ 2646948 h 15135727"/>
              <a:gd name="connsiteX79" fmla="*/ 6906127 w 8085221"/>
              <a:gd name="connsiteY79" fmla="*/ 2983832 h 15135727"/>
              <a:gd name="connsiteX80" fmla="*/ 6906127 w 8085221"/>
              <a:gd name="connsiteY80" fmla="*/ 3104148 h 15135727"/>
              <a:gd name="connsiteX81" fmla="*/ 6833937 w 8085221"/>
              <a:gd name="connsiteY81" fmla="*/ 3368842 h 15135727"/>
              <a:gd name="connsiteX82" fmla="*/ 6906127 w 8085221"/>
              <a:gd name="connsiteY82" fmla="*/ 3489158 h 15135727"/>
              <a:gd name="connsiteX83" fmla="*/ 6641432 w 8085221"/>
              <a:gd name="connsiteY83" fmla="*/ 3705727 h 15135727"/>
              <a:gd name="connsiteX84" fmla="*/ 6737685 w 8085221"/>
              <a:gd name="connsiteY84" fmla="*/ 3729790 h 15135727"/>
              <a:gd name="connsiteX85" fmla="*/ 6545179 w 8085221"/>
              <a:gd name="connsiteY85" fmla="*/ 3826042 h 15135727"/>
              <a:gd name="connsiteX86" fmla="*/ 6328611 w 8085221"/>
              <a:gd name="connsiteY86" fmla="*/ 3753853 h 15135727"/>
              <a:gd name="connsiteX87" fmla="*/ 6184232 w 8085221"/>
              <a:gd name="connsiteY87" fmla="*/ 3850106 h 15135727"/>
              <a:gd name="connsiteX88" fmla="*/ 6184232 w 8085221"/>
              <a:gd name="connsiteY88" fmla="*/ 3946358 h 15135727"/>
              <a:gd name="connsiteX89" fmla="*/ 6136106 w 8085221"/>
              <a:gd name="connsiteY89" fmla="*/ 4235116 h 15135727"/>
              <a:gd name="connsiteX90" fmla="*/ 5919537 w 8085221"/>
              <a:gd name="connsiteY90" fmla="*/ 4403558 h 15135727"/>
              <a:gd name="connsiteX91" fmla="*/ 5775158 w 8085221"/>
              <a:gd name="connsiteY91" fmla="*/ 4451685 h 15135727"/>
              <a:gd name="connsiteX92" fmla="*/ 5630779 w 8085221"/>
              <a:gd name="connsiteY92" fmla="*/ 4547937 h 15135727"/>
              <a:gd name="connsiteX93" fmla="*/ 5510464 w 8085221"/>
              <a:gd name="connsiteY93" fmla="*/ 4620127 h 15135727"/>
              <a:gd name="connsiteX94" fmla="*/ 5510464 w 8085221"/>
              <a:gd name="connsiteY94" fmla="*/ 4812632 h 15135727"/>
              <a:gd name="connsiteX95" fmla="*/ 5317958 w 8085221"/>
              <a:gd name="connsiteY95" fmla="*/ 4981074 h 15135727"/>
              <a:gd name="connsiteX96" fmla="*/ 5005137 w 8085221"/>
              <a:gd name="connsiteY96" fmla="*/ 5149516 h 15135727"/>
              <a:gd name="connsiteX97" fmla="*/ 4692316 w 8085221"/>
              <a:gd name="connsiteY97" fmla="*/ 5149516 h 15135727"/>
              <a:gd name="connsiteX98" fmla="*/ 4523874 w 8085221"/>
              <a:gd name="connsiteY98" fmla="*/ 5366085 h 15135727"/>
              <a:gd name="connsiteX99" fmla="*/ 4211053 w 8085221"/>
              <a:gd name="connsiteY99" fmla="*/ 5414211 h 15135727"/>
              <a:gd name="connsiteX100" fmla="*/ 4114800 w 8085221"/>
              <a:gd name="connsiteY100" fmla="*/ 5390148 h 15135727"/>
              <a:gd name="connsiteX101" fmla="*/ 4018548 w 8085221"/>
              <a:gd name="connsiteY101" fmla="*/ 5630779 h 15135727"/>
              <a:gd name="connsiteX102" fmla="*/ 4090737 w 8085221"/>
              <a:gd name="connsiteY102" fmla="*/ 5871411 h 15135727"/>
              <a:gd name="connsiteX103" fmla="*/ 4090737 w 8085221"/>
              <a:gd name="connsiteY103" fmla="*/ 6184232 h 15135727"/>
              <a:gd name="connsiteX104" fmla="*/ 4186990 w 8085221"/>
              <a:gd name="connsiteY104" fmla="*/ 6472990 h 15135727"/>
              <a:gd name="connsiteX105" fmla="*/ 4042611 w 8085221"/>
              <a:gd name="connsiteY105" fmla="*/ 6352674 h 15135727"/>
              <a:gd name="connsiteX106" fmla="*/ 3946358 w 8085221"/>
              <a:gd name="connsiteY106" fmla="*/ 6376737 h 15135727"/>
              <a:gd name="connsiteX107" fmla="*/ 4114800 w 8085221"/>
              <a:gd name="connsiteY107" fmla="*/ 6641432 h 15135727"/>
              <a:gd name="connsiteX108" fmla="*/ 4451685 w 8085221"/>
              <a:gd name="connsiteY108" fmla="*/ 6737685 h 15135727"/>
              <a:gd name="connsiteX109" fmla="*/ 4620127 w 8085221"/>
              <a:gd name="connsiteY109" fmla="*/ 6978316 h 15135727"/>
              <a:gd name="connsiteX110" fmla="*/ 4740442 w 8085221"/>
              <a:gd name="connsiteY110" fmla="*/ 7170821 h 15135727"/>
              <a:gd name="connsiteX111" fmla="*/ 5077327 w 8085221"/>
              <a:gd name="connsiteY111" fmla="*/ 7387390 h 15135727"/>
              <a:gd name="connsiteX112" fmla="*/ 5125453 w 8085221"/>
              <a:gd name="connsiteY112" fmla="*/ 7603958 h 15135727"/>
              <a:gd name="connsiteX113" fmla="*/ 5197642 w 8085221"/>
              <a:gd name="connsiteY113" fmla="*/ 7796464 h 15135727"/>
              <a:gd name="connsiteX114" fmla="*/ 5486400 w 8085221"/>
              <a:gd name="connsiteY114" fmla="*/ 7964906 h 15135727"/>
              <a:gd name="connsiteX115" fmla="*/ 5486400 w 8085221"/>
              <a:gd name="connsiteY115" fmla="*/ 8349916 h 15135727"/>
              <a:gd name="connsiteX116" fmla="*/ 5678906 w 8085221"/>
              <a:gd name="connsiteY116" fmla="*/ 8614611 h 15135727"/>
              <a:gd name="connsiteX117" fmla="*/ 5919537 w 8085221"/>
              <a:gd name="connsiteY117" fmla="*/ 9071811 h 15135727"/>
              <a:gd name="connsiteX118" fmla="*/ 6160169 w 8085221"/>
              <a:gd name="connsiteY118" fmla="*/ 9336506 h 15135727"/>
              <a:gd name="connsiteX119" fmla="*/ 6280485 w 8085221"/>
              <a:gd name="connsiteY119" fmla="*/ 9601200 h 15135727"/>
              <a:gd name="connsiteX120" fmla="*/ 6400800 w 8085221"/>
              <a:gd name="connsiteY120" fmla="*/ 9793706 h 15135727"/>
              <a:gd name="connsiteX121" fmla="*/ 6569242 w 8085221"/>
              <a:gd name="connsiteY121" fmla="*/ 10058400 h 15135727"/>
              <a:gd name="connsiteX122" fmla="*/ 6713621 w 8085221"/>
              <a:gd name="connsiteY122" fmla="*/ 10106527 h 15135727"/>
              <a:gd name="connsiteX123" fmla="*/ 6545179 w 8085221"/>
              <a:gd name="connsiteY123" fmla="*/ 10202779 h 15135727"/>
              <a:gd name="connsiteX124" fmla="*/ 6569242 w 8085221"/>
              <a:gd name="connsiteY124" fmla="*/ 10443411 h 15135727"/>
              <a:gd name="connsiteX125" fmla="*/ 6593306 w 8085221"/>
              <a:gd name="connsiteY125" fmla="*/ 10708106 h 15135727"/>
              <a:gd name="connsiteX126" fmla="*/ 6761748 w 8085221"/>
              <a:gd name="connsiteY126" fmla="*/ 10924674 h 15135727"/>
              <a:gd name="connsiteX127" fmla="*/ 6641432 w 8085221"/>
              <a:gd name="connsiteY127" fmla="*/ 11093116 h 15135727"/>
              <a:gd name="connsiteX128" fmla="*/ 6713621 w 8085221"/>
              <a:gd name="connsiteY128" fmla="*/ 11261558 h 15135727"/>
              <a:gd name="connsiteX129" fmla="*/ 6737685 w 8085221"/>
              <a:gd name="connsiteY129" fmla="*/ 11526253 h 15135727"/>
              <a:gd name="connsiteX130" fmla="*/ 6617369 w 8085221"/>
              <a:gd name="connsiteY130" fmla="*/ 11839074 h 15135727"/>
              <a:gd name="connsiteX131" fmla="*/ 6617369 w 8085221"/>
              <a:gd name="connsiteY131" fmla="*/ 12031579 h 15135727"/>
              <a:gd name="connsiteX132" fmla="*/ 6641432 w 8085221"/>
              <a:gd name="connsiteY132" fmla="*/ 12127832 h 15135727"/>
              <a:gd name="connsiteX133" fmla="*/ 6761748 w 8085221"/>
              <a:gd name="connsiteY133" fmla="*/ 12031579 h 15135727"/>
              <a:gd name="connsiteX134" fmla="*/ 6761748 w 8085221"/>
              <a:gd name="connsiteY134" fmla="*/ 12296274 h 15135727"/>
              <a:gd name="connsiteX135" fmla="*/ 6689558 w 8085221"/>
              <a:gd name="connsiteY135" fmla="*/ 12512842 h 15135727"/>
              <a:gd name="connsiteX136" fmla="*/ 6785811 w 8085221"/>
              <a:gd name="connsiteY136" fmla="*/ 12777537 h 15135727"/>
              <a:gd name="connsiteX137" fmla="*/ 6569242 w 8085221"/>
              <a:gd name="connsiteY137" fmla="*/ 12873790 h 15135727"/>
              <a:gd name="connsiteX138" fmla="*/ 6545179 w 8085221"/>
              <a:gd name="connsiteY138" fmla="*/ 13090358 h 15135727"/>
              <a:gd name="connsiteX139" fmla="*/ 6448927 w 8085221"/>
              <a:gd name="connsiteY139" fmla="*/ 13355053 h 15135727"/>
              <a:gd name="connsiteX140" fmla="*/ 6256421 w 8085221"/>
              <a:gd name="connsiteY140" fmla="*/ 13571621 h 15135727"/>
              <a:gd name="connsiteX141" fmla="*/ 6087979 w 8085221"/>
              <a:gd name="connsiteY141" fmla="*/ 13667874 h 15135727"/>
              <a:gd name="connsiteX142" fmla="*/ 5943600 w 8085221"/>
              <a:gd name="connsiteY142" fmla="*/ 13716000 h 15135727"/>
              <a:gd name="connsiteX143" fmla="*/ 5702969 w 8085221"/>
              <a:gd name="connsiteY143" fmla="*/ 13667874 h 15135727"/>
              <a:gd name="connsiteX144" fmla="*/ 5582653 w 8085221"/>
              <a:gd name="connsiteY144" fmla="*/ 13691937 h 15135727"/>
              <a:gd name="connsiteX145" fmla="*/ 5727032 w 8085221"/>
              <a:gd name="connsiteY145" fmla="*/ 13836316 h 15135727"/>
              <a:gd name="connsiteX146" fmla="*/ 5582653 w 8085221"/>
              <a:gd name="connsiteY146" fmla="*/ 14052885 h 15135727"/>
              <a:gd name="connsiteX147" fmla="*/ 5462337 w 8085221"/>
              <a:gd name="connsiteY147" fmla="*/ 14149137 h 15135727"/>
              <a:gd name="connsiteX148" fmla="*/ 5342021 w 8085221"/>
              <a:gd name="connsiteY148" fmla="*/ 14004758 h 15135727"/>
              <a:gd name="connsiteX149" fmla="*/ 5245769 w 8085221"/>
              <a:gd name="connsiteY149" fmla="*/ 14004758 h 15135727"/>
              <a:gd name="connsiteX150" fmla="*/ 5245769 w 8085221"/>
              <a:gd name="connsiteY150" fmla="*/ 13956632 h 15135727"/>
              <a:gd name="connsiteX151" fmla="*/ 5101390 w 8085221"/>
              <a:gd name="connsiteY151" fmla="*/ 13956632 h 15135727"/>
              <a:gd name="connsiteX152" fmla="*/ 4981074 w 8085221"/>
              <a:gd name="connsiteY152" fmla="*/ 13860379 h 15135727"/>
              <a:gd name="connsiteX153" fmla="*/ 4740442 w 8085221"/>
              <a:gd name="connsiteY153" fmla="*/ 13908506 h 15135727"/>
              <a:gd name="connsiteX154" fmla="*/ 4475748 w 8085221"/>
              <a:gd name="connsiteY154" fmla="*/ 13956632 h 15135727"/>
              <a:gd name="connsiteX155" fmla="*/ 4379495 w 8085221"/>
              <a:gd name="connsiteY155" fmla="*/ 14028821 h 15135727"/>
              <a:gd name="connsiteX156" fmla="*/ 4403558 w 8085221"/>
              <a:gd name="connsiteY156" fmla="*/ 14197264 h 15135727"/>
              <a:gd name="connsiteX157" fmla="*/ 4572000 w 8085221"/>
              <a:gd name="connsiteY157" fmla="*/ 14149137 h 15135727"/>
              <a:gd name="connsiteX158" fmla="*/ 4523874 w 8085221"/>
              <a:gd name="connsiteY158" fmla="*/ 14558211 h 15135727"/>
              <a:gd name="connsiteX159" fmla="*/ 4403558 w 8085221"/>
              <a:gd name="connsiteY159" fmla="*/ 14437895 h 15135727"/>
              <a:gd name="connsiteX160" fmla="*/ 4403558 w 8085221"/>
              <a:gd name="connsiteY160" fmla="*/ 14437895 h 15135727"/>
              <a:gd name="connsiteX161" fmla="*/ 4283242 w 8085221"/>
              <a:gd name="connsiteY161" fmla="*/ 14245390 h 15135727"/>
              <a:gd name="connsiteX162" fmla="*/ 4235116 w 8085221"/>
              <a:gd name="connsiteY162" fmla="*/ 14341642 h 15135727"/>
              <a:gd name="connsiteX163" fmla="*/ 4162927 w 8085221"/>
              <a:gd name="connsiteY163" fmla="*/ 14389769 h 15135727"/>
              <a:gd name="connsiteX164" fmla="*/ 4162927 w 8085221"/>
              <a:gd name="connsiteY164" fmla="*/ 14389769 h 15135727"/>
              <a:gd name="connsiteX165" fmla="*/ 3922295 w 8085221"/>
              <a:gd name="connsiteY165" fmla="*/ 14245390 h 15135727"/>
              <a:gd name="connsiteX166" fmla="*/ 3801979 w 8085221"/>
              <a:gd name="connsiteY166" fmla="*/ 14293516 h 15135727"/>
              <a:gd name="connsiteX167" fmla="*/ 3681664 w 8085221"/>
              <a:gd name="connsiteY167" fmla="*/ 14389769 h 15135727"/>
              <a:gd name="connsiteX168" fmla="*/ 3657600 w 8085221"/>
              <a:gd name="connsiteY168" fmla="*/ 14654464 h 15135727"/>
              <a:gd name="connsiteX169" fmla="*/ 3513221 w 8085221"/>
              <a:gd name="connsiteY169" fmla="*/ 14726653 h 15135727"/>
              <a:gd name="connsiteX170" fmla="*/ 3513221 w 8085221"/>
              <a:gd name="connsiteY170" fmla="*/ 14871032 h 15135727"/>
              <a:gd name="connsiteX171" fmla="*/ 3633537 w 8085221"/>
              <a:gd name="connsiteY171" fmla="*/ 14967285 h 15135727"/>
              <a:gd name="connsiteX172" fmla="*/ 3609474 w 8085221"/>
              <a:gd name="connsiteY172" fmla="*/ 15087600 h 15135727"/>
              <a:gd name="connsiteX173" fmla="*/ 3441032 w 8085221"/>
              <a:gd name="connsiteY173" fmla="*/ 15039474 h 15135727"/>
              <a:gd name="connsiteX174" fmla="*/ 3272590 w 8085221"/>
              <a:gd name="connsiteY174" fmla="*/ 15063537 h 15135727"/>
              <a:gd name="connsiteX175" fmla="*/ 3248527 w 8085221"/>
              <a:gd name="connsiteY175" fmla="*/ 14895095 h 15135727"/>
              <a:gd name="connsiteX176" fmla="*/ 3128211 w 8085221"/>
              <a:gd name="connsiteY176" fmla="*/ 14919158 h 15135727"/>
              <a:gd name="connsiteX177" fmla="*/ 2959769 w 8085221"/>
              <a:gd name="connsiteY177" fmla="*/ 15135727 h 15135727"/>
              <a:gd name="connsiteX178" fmla="*/ 2935706 w 8085221"/>
              <a:gd name="connsiteY178" fmla="*/ 14895095 h 15135727"/>
              <a:gd name="connsiteX179" fmla="*/ 2791327 w 8085221"/>
              <a:gd name="connsiteY179" fmla="*/ 14943221 h 15135727"/>
              <a:gd name="connsiteX180" fmla="*/ 2671011 w 8085221"/>
              <a:gd name="connsiteY180" fmla="*/ 15039474 h 15135727"/>
              <a:gd name="connsiteX181" fmla="*/ 2430379 w 8085221"/>
              <a:gd name="connsiteY181" fmla="*/ 15087600 h 15135727"/>
              <a:gd name="connsiteX182" fmla="*/ 2237874 w 8085221"/>
              <a:gd name="connsiteY182" fmla="*/ 15039474 h 15135727"/>
              <a:gd name="connsiteX183" fmla="*/ 2622885 w 8085221"/>
              <a:gd name="connsiteY183" fmla="*/ 14846969 h 15135727"/>
              <a:gd name="connsiteX184" fmla="*/ 2887579 w 8085221"/>
              <a:gd name="connsiteY184" fmla="*/ 14774779 h 15135727"/>
              <a:gd name="connsiteX185" fmla="*/ 2839453 w 8085221"/>
              <a:gd name="connsiteY185" fmla="*/ 14582274 h 15135727"/>
              <a:gd name="connsiteX186" fmla="*/ 2935706 w 8085221"/>
              <a:gd name="connsiteY186" fmla="*/ 14510085 h 15135727"/>
              <a:gd name="connsiteX187" fmla="*/ 2935706 w 8085221"/>
              <a:gd name="connsiteY187" fmla="*/ 14510085 h 15135727"/>
              <a:gd name="connsiteX188" fmla="*/ 3080085 w 8085221"/>
              <a:gd name="connsiteY188" fmla="*/ 14413832 h 15135727"/>
              <a:gd name="connsiteX189" fmla="*/ 3152274 w 8085221"/>
              <a:gd name="connsiteY189" fmla="*/ 14341642 h 15135727"/>
              <a:gd name="connsiteX190" fmla="*/ 3080085 w 8085221"/>
              <a:gd name="connsiteY190" fmla="*/ 14269453 h 15135727"/>
              <a:gd name="connsiteX191" fmla="*/ 3152274 w 8085221"/>
              <a:gd name="connsiteY191" fmla="*/ 14197264 h 15135727"/>
              <a:gd name="connsiteX192" fmla="*/ 3152274 w 8085221"/>
              <a:gd name="connsiteY192" fmla="*/ 14052885 h 15135727"/>
              <a:gd name="connsiteX193" fmla="*/ 3080085 w 8085221"/>
              <a:gd name="connsiteY193" fmla="*/ 13980695 h 15135727"/>
              <a:gd name="connsiteX194" fmla="*/ 3056021 w 8085221"/>
              <a:gd name="connsiteY194" fmla="*/ 14076948 h 15135727"/>
              <a:gd name="connsiteX195" fmla="*/ 2935706 w 8085221"/>
              <a:gd name="connsiteY195" fmla="*/ 14076948 h 15135727"/>
              <a:gd name="connsiteX196" fmla="*/ 2863516 w 8085221"/>
              <a:gd name="connsiteY196" fmla="*/ 14125074 h 15135727"/>
              <a:gd name="connsiteX197" fmla="*/ 2719137 w 8085221"/>
              <a:gd name="connsiteY197" fmla="*/ 14197264 h 15135727"/>
              <a:gd name="connsiteX198" fmla="*/ 2646948 w 8085221"/>
              <a:gd name="connsiteY198" fmla="*/ 14197264 h 15135727"/>
              <a:gd name="connsiteX199" fmla="*/ 2598821 w 8085221"/>
              <a:gd name="connsiteY199" fmla="*/ 14125074 h 15135727"/>
              <a:gd name="connsiteX200" fmla="*/ 2430379 w 8085221"/>
              <a:gd name="connsiteY200" fmla="*/ 13836316 h 15135727"/>
              <a:gd name="connsiteX201" fmla="*/ 2646948 w 8085221"/>
              <a:gd name="connsiteY201" fmla="*/ 13812253 h 15135727"/>
              <a:gd name="connsiteX202" fmla="*/ 2502569 w 8085221"/>
              <a:gd name="connsiteY202" fmla="*/ 13475369 h 15135727"/>
              <a:gd name="connsiteX203" fmla="*/ 2550695 w 8085221"/>
              <a:gd name="connsiteY203" fmla="*/ 13186611 h 15135727"/>
              <a:gd name="connsiteX204" fmla="*/ 2719137 w 8085221"/>
              <a:gd name="connsiteY204" fmla="*/ 13042232 h 15135727"/>
              <a:gd name="connsiteX205" fmla="*/ 2791327 w 8085221"/>
              <a:gd name="connsiteY205" fmla="*/ 12945979 h 15135727"/>
              <a:gd name="connsiteX206" fmla="*/ 3031958 w 8085221"/>
              <a:gd name="connsiteY206" fmla="*/ 13090358 h 15135727"/>
              <a:gd name="connsiteX207" fmla="*/ 3056021 w 8085221"/>
              <a:gd name="connsiteY207" fmla="*/ 12753474 h 15135727"/>
              <a:gd name="connsiteX208" fmla="*/ 2887579 w 8085221"/>
              <a:gd name="connsiteY208" fmla="*/ 12777537 h 15135727"/>
              <a:gd name="connsiteX209" fmla="*/ 2815390 w 8085221"/>
              <a:gd name="connsiteY209" fmla="*/ 12777537 h 15135727"/>
              <a:gd name="connsiteX210" fmla="*/ 3176337 w 8085221"/>
              <a:gd name="connsiteY210" fmla="*/ 12368464 h 15135727"/>
              <a:gd name="connsiteX211" fmla="*/ 3104148 w 8085221"/>
              <a:gd name="connsiteY211" fmla="*/ 12320337 h 15135727"/>
              <a:gd name="connsiteX212" fmla="*/ 3104148 w 8085221"/>
              <a:gd name="connsiteY212" fmla="*/ 12320337 h 15135727"/>
              <a:gd name="connsiteX213" fmla="*/ 3007895 w 8085221"/>
              <a:gd name="connsiteY213" fmla="*/ 12079706 h 15135727"/>
              <a:gd name="connsiteX214" fmla="*/ 2911642 w 8085221"/>
              <a:gd name="connsiteY214" fmla="*/ 11935327 h 15135727"/>
              <a:gd name="connsiteX215" fmla="*/ 2863516 w 8085221"/>
              <a:gd name="connsiteY215" fmla="*/ 11694695 h 15135727"/>
              <a:gd name="connsiteX216" fmla="*/ 2911642 w 8085221"/>
              <a:gd name="connsiteY216" fmla="*/ 11454064 h 15135727"/>
              <a:gd name="connsiteX217" fmla="*/ 3056021 w 8085221"/>
              <a:gd name="connsiteY217" fmla="*/ 11454064 h 15135727"/>
              <a:gd name="connsiteX218" fmla="*/ 2983832 w 8085221"/>
              <a:gd name="connsiteY218" fmla="*/ 11381874 h 15135727"/>
              <a:gd name="connsiteX219" fmla="*/ 3031958 w 8085221"/>
              <a:gd name="connsiteY219" fmla="*/ 11285621 h 15135727"/>
              <a:gd name="connsiteX220" fmla="*/ 3007895 w 8085221"/>
              <a:gd name="connsiteY220" fmla="*/ 11189369 h 15135727"/>
              <a:gd name="connsiteX221" fmla="*/ 2887579 w 8085221"/>
              <a:gd name="connsiteY221" fmla="*/ 11141242 h 15135727"/>
              <a:gd name="connsiteX222" fmla="*/ 2887579 w 8085221"/>
              <a:gd name="connsiteY222" fmla="*/ 10972800 h 15135727"/>
              <a:gd name="connsiteX223" fmla="*/ 2887579 w 8085221"/>
              <a:gd name="connsiteY223" fmla="*/ 10924674 h 15135727"/>
              <a:gd name="connsiteX224" fmla="*/ 2767264 w 8085221"/>
              <a:gd name="connsiteY224" fmla="*/ 11020927 h 15135727"/>
              <a:gd name="connsiteX225" fmla="*/ 2743200 w 8085221"/>
              <a:gd name="connsiteY225" fmla="*/ 10924674 h 15135727"/>
              <a:gd name="connsiteX226" fmla="*/ 2550695 w 8085221"/>
              <a:gd name="connsiteY226" fmla="*/ 11020927 h 15135727"/>
              <a:gd name="connsiteX227" fmla="*/ 2526632 w 8085221"/>
              <a:gd name="connsiteY227" fmla="*/ 11117179 h 15135727"/>
              <a:gd name="connsiteX228" fmla="*/ 2334127 w 8085221"/>
              <a:gd name="connsiteY228" fmla="*/ 10996864 h 15135727"/>
              <a:gd name="connsiteX229" fmla="*/ 2358190 w 8085221"/>
              <a:gd name="connsiteY229" fmla="*/ 10732169 h 15135727"/>
              <a:gd name="connsiteX230" fmla="*/ 2334127 w 8085221"/>
              <a:gd name="connsiteY230" fmla="*/ 10587790 h 15135727"/>
              <a:gd name="connsiteX231" fmla="*/ 2406316 w 8085221"/>
              <a:gd name="connsiteY231" fmla="*/ 10491537 h 15135727"/>
              <a:gd name="connsiteX232" fmla="*/ 2598821 w 8085221"/>
              <a:gd name="connsiteY232" fmla="*/ 10684042 h 15135727"/>
              <a:gd name="connsiteX233" fmla="*/ 2767264 w 8085221"/>
              <a:gd name="connsiteY233" fmla="*/ 10684042 h 15135727"/>
              <a:gd name="connsiteX234" fmla="*/ 2646948 w 8085221"/>
              <a:gd name="connsiteY234" fmla="*/ 10515600 h 15135727"/>
              <a:gd name="connsiteX235" fmla="*/ 2815390 w 8085221"/>
              <a:gd name="connsiteY235" fmla="*/ 10395285 h 15135727"/>
              <a:gd name="connsiteX236" fmla="*/ 3080085 w 8085221"/>
              <a:gd name="connsiteY236" fmla="*/ 10419348 h 15135727"/>
              <a:gd name="connsiteX237" fmla="*/ 3248527 w 8085221"/>
              <a:gd name="connsiteY237" fmla="*/ 10539664 h 15135727"/>
              <a:gd name="connsiteX238" fmla="*/ 3320716 w 8085221"/>
              <a:gd name="connsiteY238" fmla="*/ 10659979 h 15135727"/>
              <a:gd name="connsiteX239" fmla="*/ 3465095 w 8085221"/>
              <a:gd name="connsiteY239" fmla="*/ 10659979 h 15135727"/>
              <a:gd name="connsiteX240" fmla="*/ 3441032 w 8085221"/>
              <a:gd name="connsiteY240" fmla="*/ 10491537 h 15135727"/>
              <a:gd name="connsiteX241" fmla="*/ 3392906 w 8085221"/>
              <a:gd name="connsiteY241" fmla="*/ 10250906 h 15135727"/>
              <a:gd name="connsiteX242" fmla="*/ 3152274 w 8085221"/>
              <a:gd name="connsiteY242" fmla="*/ 10250906 h 15135727"/>
              <a:gd name="connsiteX243" fmla="*/ 3176337 w 8085221"/>
              <a:gd name="connsiteY243" fmla="*/ 10178716 h 15135727"/>
              <a:gd name="connsiteX244" fmla="*/ 3104148 w 8085221"/>
              <a:gd name="connsiteY244" fmla="*/ 10154653 h 15135727"/>
              <a:gd name="connsiteX245" fmla="*/ 3007895 w 8085221"/>
              <a:gd name="connsiteY245" fmla="*/ 9962148 h 15135727"/>
              <a:gd name="connsiteX246" fmla="*/ 3176337 w 8085221"/>
              <a:gd name="connsiteY246" fmla="*/ 9889958 h 15135727"/>
              <a:gd name="connsiteX247" fmla="*/ 2959769 w 8085221"/>
              <a:gd name="connsiteY247" fmla="*/ 9504948 h 15135727"/>
              <a:gd name="connsiteX248" fmla="*/ 2791327 w 8085221"/>
              <a:gd name="connsiteY248" fmla="*/ 9456821 h 15135727"/>
              <a:gd name="connsiteX249" fmla="*/ 2574758 w 8085221"/>
              <a:gd name="connsiteY249" fmla="*/ 9336506 h 15135727"/>
              <a:gd name="connsiteX250" fmla="*/ 2550695 w 8085221"/>
              <a:gd name="connsiteY250" fmla="*/ 9071811 h 15135727"/>
              <a:gd name="connsiteX251" fmla="*/ 2695074 w 8085221"/>
              <a:gd name="connsiteY251" fmla="*/ 8999621 h 15135727"/>
              <a:gd name="connsiteX252" fmla="*/ 2622885 w 8085221"/>
              <a:gd name="connsiteY252" fmla="*/ 8975558 h 15135727"/>
              <a:gd name="connsiteX253" fmla="*/ 2430379 w 8085221"/>
              <a:gd name="connsiteY253" fmla="*/ 8999621 h 15135727"/>
              <a:gd name="connsiteX254" fmla="*/ 2261937 w 8085221"/>
              <a:gd name="connsiteY254" fmla="*/ 9168064 h 15135727"/>
              <a:gd name="connsiteX255" fmla="*/ 2237874 w 8085221"/>
              <a:gd name="connsiteY255" fmla="*/ 8999621 h 15135727"/>
              <a:gd name="connsiteX256" fmla="*/ 2117558 w 8085221"/>
              <a:gd name="connsiteY256" fmla="*/ 8975558 h 15135727"/>
              <a:gd name="connsiteX257" fmla="*/ 2045369 w 8085221"/>
              <a:gd name="connsiteY257" fmla="*/ 8783053 h 15135727"/>
              <a:gd name="connsiteX258" fmla="*/ 1852864 w 8085221"/>
              <a:gd name="connsiteY258" fmla="*/ 8758990 h 15135727"/>
              <a:gd name="connsiteX259" fmla="*/ 1636295 w 8085221"/>
              <a:gd name="connsiteY259" fmla="*/ 8927432 h 15135727"/>
              <a:gd name="connsiteX260" fmla="*/ 1588169 w 8085221"/>
              <a:gd name="connsiteY260" fmla="*/ 9023685 h 15135727"/>
              <a:gd name="connsiteX261" fmla="*/ 1515979 w 8085221"/>
              <a:gd name="connsiteY261" fmla="*/ 8879306 h 15135727"/>
              <a:gd name="connsiteX262" fmla="*/ 1347537 w 8085221"/>
              <a:gd name="connsiteY262" fmla="*/ 8879306 h 15135727"/>
              <a:gd name="connsiteX263" fmla="*/ 1347537 w 8085221"/>
              <a:gd name="connsiteY263" fmla="*/ 8710864 h 15135727"/>
              <a:gd name="connsiteX264" fmla="*/ 1106906 w 8085221"/>
              <a:gd name="connsiteY264" fmla="*/ 8783053 h 15135727"/>
              <a:gd name="connsiteX265" fmla="*/ 890337 w 8085221"/>
              <a:gd name="connsiteY265" fmla="*/ 8686800 h 15135727"/>
              <a:gd name="connsiteX266" fmla="*/ 649706 w 8085221"/>
              <a:gd name="connsiteY266" fmla="*/ 8662737 h 15135727"/>
              <a:gd name="connsiteX267" fmla="*/ 385011 w 8085221"/>
              <a:gd name="connsiteY267" fmla="*/ 8566485 h 15135727"/>
              <a:gd name="connsiteX268" fmla="*/ 577516 w 8085221"/>
              <a:gd name="connsiteY268" fmla="*/ 8373979 h 15135727"/>
              <a:gd name="connsiteX269" fmla="*/ 794085 w 8085221"/>
              <a:gd name="connsiteY269" fmla="*/ 8301790 h 15135727"/>
              <a:gd name="connsiteX270" fmla="*/ 745958 w 8085221"/>
              <a:gd name="connsiteY270" fmla="*/ 8133348 h 15135727"/>
              <a:gd name="connsiteX271" fmla="*/ 818148 w 8085221"/>
              <a:gd name="connsiteY271" fmla="*/ 7820527 h 15135727"/>
              <a:gd name="connsiteX272" fmla="*/ 697832 w 8085221"/>
              <a:gd name="connsiteY272" fmla="*/ 7820527 h 15135727"/>
              <a:gd name="connsiteX273" fmla="*/ 625642 w 8085221"/>
              <a:gd name="connsiteY273" fmla="*/ 7916779 h 15135727"/>
              <a:gd name="connsiteX274" fmla="*/ 457200 w 8085221"/>
              <a:gd name="connsiteY274" fmla="*/ 7820527 h 15135727"/>
              <a:gd name="connsiteX275" fmla="*/ 529390 w 8085221"/>
              <a:gd name="connsiteY275" fmla="*/ 7700211 h 15135727"/>
              <a:gd name="connsiteX276" fmla="*/ 938464 w 8085221"/>
              <a:gd name="connsiteY276" fmla="*/ 7676148 h 15135727"/>
              <a:gd name="connsiteX277" fmla="*/ 1058779 w 8085221"/>
              <a:gd name="connsiteY277" fmla="*/ 7459579 h 15135727"/>
              <a:gd name="connsiteX278" fmla="*/ 1203158 w 8085221"/>
              <a:gd name="connsiteY278" fmla="*/ 7603958 h 15135727"/>
              <a:gd name="connsiteX279" fmla="*/ 1299411 w 8085221"/>
              <a:gd name="connsiteY279" fmla="*/ 7555832 h 15135727"/>
              <a:gd name="connsiteX280" fmla="*/ 1443790 w 8085221"/>
              <a:gd name="connsiteY280" fmla="*/ 7507706 h 15135727"/>
              <a:gd name="connsiteX281" fmla="*/ 1684421 w 8085221"/>
              <a:gd name="connsiteY281" fmla="*/ 7603958 h 15135727"/>
              <a:gd name="connsiteX282" fmla="*/ 1684421 w 8085221"/>
              <a:gd name="connsiteY282" fmla="*/ 7603958 h 15135727"/>
              <a:gd name="connsiteX283" fmla="*/ 1540042 w 8085221"/>
              <a:gd name="connsiteY283" fmla="*/ 7363327 h 15135727"/>
              <a:gd name="connsiteX284" fmla="*/ 1299411 w 8085221"/>
              <a:gd name="connsiteY284" fmla="*/ 7315200 h 15135727"/>
              <a:gd name="connsiteX285" fmla="*/ 1130969 w 8085221"/>
              <a:gd name="connsiteY285" fmla="*/ 7339264 h 15135727"/>
              <a:gd name="connsiteX286" fmla="*/ 1034716 w 8085221"/>
              <a:gd name="connsiteY286" fmla="*/ 7315200 h 15135727"/>
              <a:gd name="connsiteX287" fmla="*/ 1155032 w 8085221"/>
              <a:gd name="connsiteY287" fmla="*/ 7050506 h 15135727"/>
              <a:gd name="connsiteX288" fmla="*/ 1155032 w 8085221"/>
              <a:gd name="connsiteY288" fmla="*/ 6930190 h 15135727"/>
              <a:gd name="connsiteX289" fmla="*/ 1155032 w 8085221"/>
              <a:gd name="connsiteY289" fmla="*/ 6761748 h 15135727"/>
              <a:gd name="connsiteX290" fmla="*/ 1203158 w 8085221"/>
              <a:gd name="connsiteY290" fmla="*/ 6617369 h 15135727"/>
              <a:gd name="connsiteX291" fmla="*/ 1371600 w 8085221"/>
              <a:gd name="connsiteY291" fmla="*/ 6472990 h 15135727"/>
              <a:gd name="connsiteX292" fmla="*/ 1443790 w 8085221"/>
              <a:gd name="connsiteY292" fmla="*/ 6328611 h 15135727"/>
              <a:gd name="connsiteX293" fmla="*/ 1419727 w 8085221"/>
              <a:gd name="connsiteY293" fmla="*/ 6208295 h 15135727"/>
              <a:gd name="connsiteX294" fmla="*/ 1275348 w 8085221"/>
              <a:gd name="connsiteY294" fmla="*/ 6304548 h 15135727"/>
              <a:gd name="connsiteX295" fmla="*/ 1323474 w 8085221"/>
              <a:gd name="connsiteY295" fmla="*/ 6015790 h 15135727"/>
              <a:gd name="connsiteX296" fmla="*/ 1540042 w 8085221"/>
              <a:gd name="connsiteY296" fmla="*/ 5871411 h 15135727"/>
              <a:gd name="connsiteX297" fmla="*/ 1540042 w 8085221"/>
              <a:gd name="connsiteY297" fmla="*/ 5751095 h 15135727"/>
              <a:gd name="connsiteX298" fmla="*/ 1395664 w 8085221"/>
              <a:gd name="connsiteY298" fmla="*/ 5799221 h 15135727"/>
              <a:gd name="connsiteX299" fmla="*/ 1179095 w 8085221"/>
              <a:gd name="connsiteY299" fmla="*/ 5799221 h 15135727"/>
              <a:gd name="connsiteX300" fmla="*/ 890337 w 8085221"/>
              <a:gd name="connsiteY300" fmla="*/ 5775158 h 15135727"/>
              <a:gd name="connsiteX301" fmla="*/ 697832 w 8085221"/>
              <a:gd name="connsiteY301" fmla="*/ 5606716 h 15135727"/>
              <a:gd name="connsiteX302" fmla="*/ 577516 w 8085221"/>
              <a:gd name="connsiteY302" fmla="*/ 5582653 h 15135727"/>
              <a:gd name="connsiteX303" fmla="*/ 697832 w 8085221"/>
              <a:gd name="connsiteY303" fmla="*/ 5775158 h 15135727"/>
              <a:gd name="connsiteX304" fmla="*/ 409074 w 8085221"/>
              <a:gd name="connsiteY304" fmla="*/ 5799221 h 15135727"/>
              <a:gd name="connsiteX305" fmla="*/ 168442 w 8085221"/>
              <a:gd name="connsiteY305" fmla="*/ 5702969 h 15135727"/>
              <a:gd name="connsiteX306" fmla="*/ 264695 w 8085221"/>
              <a:gd name="connsiteY306" fmla="*/ 5558590 h 15135727"/>
              <a:gd name="connsiteX307" fmla="*/ 144379 w 8085221"/>
              <a:gd name="connsiteY307" fmla="*/ 5510464 h 15135727"/>
              <a:gd name="connsiteX308" fmla="*/ 0 w 8085221"/>
              <a:gd name="connsiteY308" fmla="*/ 5462337 h 15135727"/>
              <a:gd name="connsiteX309" fmla="*/ 96253 w 8085221"/>
              <a:gd name="connsiteY309" fmla="*/ 5245769 h 15135727"/>
              <a:gd name="connsiteX0" fmla="*/ 96253 w 8085221"/>
              <a:gd name="connsiteY0" fmla="*/ 5245769 h 15135727"/>
              <a:gd name="connsiteX1" fmla="*/ 144379 w 8085221"/>
              <a:gd name="connsiteY1" fmla="*/ 4981074 h 15135727"/>
              <a:gd name="connsiteX2" fmla="*/ 178719 w 8085221"/>
              <a:gd name="connsiteY2" fmla="*/ 4834941 h 15135727"/>
              <a:gd name="connsiteX3" fmla="*/ 334378 w 8085221"/>
              <a:gd name="connsiteY3" fmla="*/ 4696828 h 15135727"/>
              <a:gd name="connsiteX4" fmla="*/ 553453 w 8085221"/>
              <a:gd name="connsiteY4" fmla="*/ 4692316 h 15135727"/>
              <a:gd name="connsiteX5" fmla="*/ 649706 w 8085221"/>
              <a:gd name="connsiteY5" fmla="*/ 4427621 h 15135727"/>
              <a:gd name="connsiteX6" fmla="*/ 805866 w 8085221"/>
              <a:gd name="connsiteY6" fmla="*/ 4425366 h 15135727"/>
              <a:gd name="connsiteX7" fmla="*/ 867026 w 8085221"/>
              <a:gd name="connsiteY7" fmla="*/ 4311817 h 15135727"/>
              <a:gd name="connsiteX8" fmla="*/ 1077328 w 8085221"/>
              <a:gd name="connsiteY8" fmla="*/ 4253916 h 15135727"/>
              <a:gd name="connsiteX9" fmla="*/ 1120191 w 8085221"/>
              <a:gd name="connsiteY9" fmla="*/ 4206291 h 15135727"/>
              <a:gd name="connsiteX10" fmla="*/ 1263066 w 8085221"/>
              <a:gd name="connsiteY10" fmla="*/ 4182478 h 15135727"/>
              <a:gd name="connsiteX11" fmla="*/ 1362326 w 8085221"/>
              <a:gd name="connsiteY11" fmla="*/ 4081965 h 15135727"/>
              <a:gd name="connsiteX12" fmla="*/ 1472616 w 8085221"/>
              <a:gd name="connsiteY12" fmla="*/ 4025316 h 15135727"/>
              <a:gd name="connsiteX13" fmla="*/ 1559344 w 8085221"/>
              <a:gd name="connsiteY13" fmla="*/ 4013535 h 15135727"/>
              <a:gd name="connsiteX14" fmla="*/ 1708485 w 8085221"/>
              <a:gd name="connsiteY14" fmla="*/ 3826042 h 15135727"/>
              <a:gd name="connsiteX15" fmla="*/ 1820278 w 8085221"/>
              <a:gd name="connsiteY15" fmla="*/ 3858628 h 15135727"/>
              <a:gd name="connsiteX16" fmla="*/ 1910766 w 8085221"/>
              <a:gd name="connsiteY16" fmla="*/ 3735053 h 15135727"/>
              <a:gd name="connsiteX17" fmla="*/ 2006016 w 8085221"/>
              <a:gd name="connsiteY17" fmla="*/ 3615741 h 15135727"/>
              <a:gd name="connsiteX18" fmla="*/ 2091741 w 8085221"/>
              <a:gd name="connsiteY18" fmla="*/ 3649078 h 15135727"/>
              <a:gd name="connsiteX19" fmla="*/ 2141621 w 8085221"/>
              <a:gd name="connsiteY19" fmla="*/ 3585411 h 15135727"/>
              <a:gd name="connsiteX20" fmla="*/ 2117808 w 8085221"/>
              <a:gd name="connsiteY20" fmla="*/ 3518736 h 15135727"/>
              <a:gd name="connsiteX21" fmla="*/ 2182228 w 8085221"/>
              <a:gd name="connsiteY21" fmla="*/ 3420478 h 15135727"/>
              <a:gd name="connsiteX22" fmla="*/ 2286000 w 8085221"/>
              <a:gd name="connsiteY22" fmla="*/ 3489158 h 15135727"/>
              <a:gd name="connsiteX23" fmla="*/ 2334628 w 8085221"/>
              <a:gd name="connsiteY23" fmla="*/ 3249028 h 15135727"/>
              <a:gd name="connsiteX24" fmla="*/ 2381502 w 8085221"/>
              <a:gd name="connsiteY24" fmla="*/ 3088858 h 15135727"/>
              <a:gd name="connsiteX25" fmla="*/ 2544178 w 8085221"/>
              <a:gd name="connsiteY25" fmla="*/ 3058528 h 15135727"/>
              <a:gd name="connsiteX26" fmla="*/ 2477503 w 8085221"/>
              <a:gd name="connsiteY26" fmla="*/ 2977566 h 15135727"/>
              <a:gd name="connsiteX27" fmla="*/ 2695074 w 8085221"/>
              <a:gd name="connsiteY27" fmla="*/ 2892592 h 15135727"/>
              <a:gd name="connsiteX28" fmla="*/ 2796591 w 8085221"/>
              <a:gd name="connsiteY28" fmla="*/ 2829928 h 15135727"/>
              <a:gd name="connsiteX29" fmla="*/ 2829928 w 8085221"/>
              <a:gd name="connsiteY29" fmla="*/ 2517107 h 15135727"/>
              <a:gd name="connsiteX30" fmla="*/ 3006141 w 8085221"/>
              <a:gd name="connsiteY30" fmla="*/ 2401303 h 15135727"/>
              <a:gd name="connsiteX31" fmla="*/ 3200400 w 8085221"/>
              <a:gd name="connsiteY31" fmla="*/ 2296277 h 15135727"/>
              <a:gd name="connsiteX32" fmla="*/ 3325228 w 8085221"/>
              <a:gd name="connsiteY32" fmla="*/ 2220328 h 15135727"/>
              <a:gd name="connsiteX33" fmla="*/ 3441032 w 8085221"/>
              <a:gd name="connsiteY33" fmla="*/ 2237874 h 15135727"/>
              <a:gd name="connsiteX34" fmla="*/ 3534778 w 8085221"/>
              <a:gd name="connsiteY34" fmla="*/ 2301291 h 15135727"/>
              <a:gd name="connsiteX35" fmla="*/ 3561348 w 8085221"/>
              <a:gd name="connsiteY35" fmla="*/ 2526632 h 15135727"/>
              <a:gd name="connsiteX36" fmla="*/ 3801979 w 8085221"/>
              <a:gd name="connsiteY36" fmla="*/ 2622885 h 15135727"/>
              <a:gd name="connsiteX37" fmla="*/ 3946358 w 8085221"/>
              <a:gd name="connsiteY37" fmla="*/ 2550695 h 15135727"/>
              <a:gd name="connsiteX38" fmla="*/ 4018548 w 8085221"/>
              <a:gd name="connsiteY38" fmla="*/ 2598821 h 15135727"/>
              <a:gd name="connsiteX39" fmla="*/ 4138864 w 8085221"/>
              <a:gd name="connsiteY39" fmla="*/ 2574758 h 15135727"/>
              <a:gd name="connsiteX40" fmla="*/ 4307306 w 8085221"/>
              <a:gd name="connsiteY40" fmla="*/ 2671011 h 15135727"/>
              <a:gd name="connsiteX41" fmla="*/ 4427621 w 8085221"/>
              <a:gd name="connsiteY41" fmla="*/ 2622885 h 15135727"/>
              <a:gd name="connsiteX42" fmla="*/ 4668253 w 8085221"/>
              <a:gd name="connsiteY42" fmla="*/ 2743200 h 15135727"/>
              <a:gd name="connsiteX43" fmla="*/ 4788569 w 8085221"/>
              <a:gd name="connsiteY43" fmla="*/ 2815390 h 15135727"/>
              <a:gd name="connsiteX44" fmla="*/ 4957011 w 8085221"/>
              <a:gd name="connsiteY44" fmla="*/ 2719137 h 15135727"/>
              <a:gd name="connsiteX45" fmla="*/ 4981074 w 8085221"/>
              <a:gd name="connsiteY45" fmla="*/ 2382253 h 15135727"/>
              <a:gd name="connsiteX46" fmla="*/ 4981074 w 8085221"/>
              <a:gd name="connsiteY46" fmla="*/ 2382253 h 15135727"/>
              <a:gd name="connsiteX47" fmla="*/ 4884821 w 8085221"/>
              <a:gd name="connsiteY47" fmla="*/ 2093495 h 15135727"/>
              <a:gd name="connsiteX48" fmla="*/ 4764506 w 8085221"/>
              <a:gd name="connsiteY48" fmla="*/ 1900990 h 15135727"/>
              <a:gd name="connsiteX49" fmla="*/ 4764506 w 8085221"/>
              <a:gd name="connsiteY49" fmla="*/ 1804737 h 15135727"/>
              <a:gd name="connsiteX50" fmla="*/ 4957011 w 8085221"/>
              <a:gd name="connsiteY50" fmla="*/ 1564106 h 15135727"/>
              <a:gd name="connsiteX51" fmla="*/ 5221706 w 8085221"/>
              <a:gd name="connsiteY51" fmla="*/ 1588169 h 15135727"/>
              <a:gd name="connsiteX52" fmla="*/ 5486400 w 8085221"/>
              <a:gd name="connsiteY52" fmla="*/ 1684421 h 15135727"/>
              <a:gd name="connsiteX53" fmla="*/ 5799221 w 8085221"/>
              <a:gd name="connsiteY53" fmla="*/ 1684421 h 15135727"/>
              <a:gd name="connsiteX54" fmla="*/ 5871411 w 8085221"/>
              <a:gd name="connsiteY54" fmla="*/ 1443790 h 15135727"/>
              <a:gd name="connsiteX55" fmla="*/ 6087979 w 8085221"/>
              <a:gd name="connsiteY55" fmla="*/ 1395664 h 15135727"/>
              <a:gd name="connsiteX56" fmla="*/ 6087979 w 8085221"/>
              <a:gd name="connsiteY56" fmla="*/ 1082842 h 15135727"/>
              <a:gd name="connsiteX57" fmla="*/ 6424864 w 8085221"/>
              <a:gd name="connsiteY57" fmla="*/ 1058779 h 15135727"/>
              <a:gd name="connsiteX58" fmla="*/ 6665495 w 8085221"/>
              <a:gd name="connsiteY58" fmla="*/ 721895 h 15135727"/>
              <a:gd name="connsiteX59" fmla="*/ 6761748 w 8085221"/>
              <a:gd name="connsiteY59" fmla="*/ 649706 h 15135727"/>
              <a:gd name="connsiteX60" fmla="*/ 6737685 w 8085221"/>
              <a:gd name="connsiteY60" fmla="*/ 505327 h 15135727"/>
              <a:gd name="connsiteX61" fmla="*/ 6858000 w 8085221"/>
              <a:gd name="connsiteY61" fmla="*/ 360948 h 15135727"/>
              <a:gd name="connsiteX62" fmla="*/ 6761748 w 8085221"/>
              <a:gd name="connsiteY62" fmla="*/ 120316 h 15135727"/>
              <a:gd name="connsiteX63" fmla="*/ 7194885 w 8085221"/>
              <a:gd name="connsiteY63" fmla="*/ 0 h 15135727"/>
              <a:gd name="connsiteX64" fmla="*/ 7267074 w 8085221"/>
              <a:gd name="connsiteY64" fmla="*/ 120316 h 15135727"/>
              <a:gd name="connsiteX65" fmla="*/ 7267074 w 8085221"/>
              <a:gd name="connsiteY65" fmla="*/ 120316 h 15135727"/>
              <a:gd name="connsiteX66" fmla="*/ 7339264 w 8085221"/>
              <a:gd name="connsiteY66" fmla="*/ 360948 h 15135727"/>
              <a:gd name="connsiteX67" fmla="*/ 7628021 w 8085221"/>
              <a:gd name="connsiteY67" fmla="*/ 433137 h 15135727"/>
              <a:gd name="connsiteX68" fmla="*/ 7796464 w 8085221"/>
              <a:gd name="connsiteY68" fmla="*/ 649706 h 15135727"/>
              <a:gd name="connsiteX69" fmla="*/ 8085221 w 8085221"/>
              <a:gd name="connsiteY69" fmla="*/ 914400 h 15135727"/>
              <a:gd name="connsiteX70" fmla="*/ 7988969 w 8085221"/>
              <a:gd name="connsiteY70" fmla="*/ 1203158 h 15135727"/>
              <a:gd name="connsiteX71" fmla="*/ 7844590 w 8085221"/>
              <a:gd name="connsiteY71" fmla="*/ 1058779 h 15135727"/>
              <a:gd name="connsiteX72" fmla="*/ 7483642 w 8085221"/>
              <a:gd name="connsiteY72" fmla="*/ 1371600 h 15135727"/>
              <a:gd name="connsiteX73" fmla="*/ 7267074 w 8085221"/>
              <a:gd name="connsiteY73" fmla="*/ 1395664 h 15135727"/>
              <a:gd name="connsiteX74" fmla="*/ 7243011 w 8085221"/>
              <a:gd name="connsiteY74" fmla="*/ 1588169 h 15135727"/>
              <a:gd name="connsiteX75" fmla="*/ 6978316 w 8085221"/>
              <a:gd name="connsiteY75" fmla="*/ 1732548 h 15135727"/>
              <a:gd name="connsiteX76" fmla="*/ 6737685 w 8085221"/>
              <a:gd name="connsiteY76" fmla="*/ 2093495 h 15135727"/>
              <a:gd name="connsiteX77" fmla="*/ 6737685 w 8085221"/>
              <a:gd name="connsiteY77" fmla="*/ 2382253 h 15135727"/>
              <a:gd name="connsiteX78" fmla="*/ 6665495 w 8085221"/>
              <a:gd name="connsiteY78" fmla="*/ 2430379 h 15135727"/>
              <a:gd name="connsiteX79" fmla="*/ 6906127 w 8085221"/>
              <a:gd name="connsiteY79" fmla="*/ 2646948 h 15135727"/>
              <a:gd name="connsiteX80" fmla="*/ 6906127 w 8085221"/>
              <a:gd name="connsiteY80" fmla="*/ 2983832 h 15135727"/>
              <a:gd name="connsiteX81" fmla="*/ 6906127 w 8085221"/>
              <a:gd name="connsiteY81" fmla="*/ 3104148 h 15135727"/>
              <a:gd name="connsiteX82" fmla="*/ 6833937 w 8085221"/>
              <a:gd name="connsiteY82" fmla="*/ 3368842 h 15135727"/>
              <a:gd name="connsiteX83" fmla="*/ 6906127 w 8085221"/>
              <a:gd name="connsiteY83" fmla="*/ 3489158 h 15135727"/>
              <a:gd name="connsiteX84" fmla="*/ 6641432 w 8085221"/>
              <a:gd name="connsiteY84" fmla="*/ 3705727 h 15135727"/>
              <a:gd name="connsiteX85" fmla="*/ 6737685 w 8085221"/>
              <a:gd name="connsiteY85" fmla="*/ 3729790 h 15135727"/>
              <a:gd name="connsiteX86" fmla="*/ 6545179 w 8085221"/>
              <a:gd name="connsiteY86" fmla="*/ 3826042 h 15135727"/>
              <a:gd name="connsiteX87" fmla="*/ 6328611 w 8085221"/>
              <a:gd name="connsiteY87" fmla="*/ 3753853 h 15135727"/>
              <a:gd name="connsiteX88" fmla="*/ 6184232 w 8085221"/>
              <a:gd name="connsiteY88" fmla="*/ 3850106 h 15135727"/>
              <a:gd name="connsiteX89" fmla="*/ 6184232 w 8085221"/>
              <a:gd name="connsiteY89" fmla="*/ 3946358 h 15135727"/>
              <a:gd name="connsiteX90" fmla="*/ 6136106 w 8085221"/>
              <a:gd name="connsiteY90" fmla="*/ 4235116 h 15135727"/>
              <a:gd name="connsiteX91" fmla="*/ 5919537 w 8085221"/>
              <a:gd name="connsiteY91" fmla="*/ 4403558 h 15135727"/>
              <a:gd name="connsiteX92" fmla="*/ 5775158 w 8085221"/>
              <a:gd name="connsiteY92" fmla="*/ 4451685 h 15135727"/>
              <a:gd name="connsiteX93" fmla="*/ 5630779 w 8085221"/>
              <a:gd name="connsiteY93" fmla="*/ 4547937 h 15135727"/>
              <a:gd name="connsiteX94" fmla="*/ 5510464 w 8085221"/>
              <a:gd name="connsiteY94" fmla="*/ 4620127 h 15135727"/>
              <a:gd name="connsiteX95" fmla="*/ 5510464 w 8085221"/>
              <a:gd name="connsiteY95" fmla="*/ 4812632 h 15135727"/>
              <a:gd name="connsiteX96" fmla="*/ 5317958 w 8085221"/>
              <a:gd name="connsiteY96" fmla="*/ 4981074 h 15135727"/>
              <a:gd name="connsiteX97" fmla="*/ 5005137 w 8085221"/>
              <a:gd name="connsiteY97" fmla="*/ 5149516 h 15135727"/>
              <a:gd name="connsiteX98" fmla="*/ 4692316 w 8085221"/>
              <a:gd name="connsiteY98" fmla="*/ 5149516 h 15135727"/>
              <a:gd name="connsiteX99" fmla="*/ 4523874 w 8085221"/>
              <a:gd name="connsiteY99" fmla="*/ 5366085 h 15135727"/>
              <a:gd name="connsiteX100" fmla="*/ 4211053 w 8085221"/>
              <a:gd name="connsiteY100" fmla="*/ 5414211 h 15135727"/>
              <a:gd name="connsiteX101" fmla="*/ 4114800 w 8085221"/>
              <a:gd name="connsiteY101" fmla="*/ 5390148 h 15135727"/>
              <a:gd name="connsiteX102" fmla="*/ 4018548 w 8085221"/>
              <a:gd name="connsiteY102" fmla="*/ 5630779 h 15135727"/>
              <a:gd name="connsiteX103" fmla="*/ 4090737 w 8085221"/>
              <a:gd name="connsiteY103" fmla="*/ 5871411 h 15135727"/>
              <a:gd name="connsiteX104" fmla="*/ 4090737 w 8085221"/>
              <a:gd name="connsiteY104" fmla="*/ 6184232 h 15135727"/>
              <a:gd name="connsiteX105" fmla="*/ 4186990 w 8085221"/>
              <a:gd name="connsiteY105" fmla="*/ 6472990 h 15135727"/>
              <a:gd name="connsiteX106" fmla="*/ 4042611 w 8085221"/>
              <a:gd name="connsiteY106" fmla="*/ 6352674 h 15135727"/>
              <a:gd name="connsiteX107" fmla="*/ 3946358 w 8085221"/>
              <a:gd name="connsiteY107" fmla="*/ 6376737 h 15135727"/>
              <a:gd name="connsiteX108" fmla="*/ 4114800 w 8085221"/>
              <a:gd name="connsiteY108" fmla="*/ 6641432 h 15135727"/>
              <a:gd name="connsiteX109" fmla="*/ 4451685 w 8085221"/>
              <a:gd name="connsiteY109" fmla="*/ 6737685 h 15135727"/>
              <a:gd name="connsiteX110" fmla="*/ 4620127 w 8085221"/>
              <a:gd name="connsiteY110" fmla="*/ 6978316 h 15135727"/>
              <a:gd name="connsiteX111" fmla="*/ 4740442 w 8085221"/>
              <a:gd name="connsiteY111" fmla="*/ 7170821 h 15135727"/>
              <a:gd name="connsiteX112" fmla="*/ 5077327 w 8085221"/>
              <a:gd name="connsiteY112" fmla="*/ 7387390 h 15135727"/>
              <a:gd name="connsiteX113" fmla="*/ 5125453 w 8085221"/>
              <a:gd name="connsiteY113" fmla="*/ 7603958 h 15135727"/>
              <a:gd name="connsiteX114" fmla="*/ 5197642 w 8085221"/>
              <a:gd name="connsiteY114" fmla="*/ 7796464 h 15135727"/>
              <a:gd name="connsiteX115" fmla="*/ 5486400 w 8085221"/>
              <a:gd name="connsiteY115" fmla="*/ 7964906 h 15135727"/>
              <a:gd name="connsiteX116" fmla="*/ 5486400 w 8085221"/>
              <a:gd name="connsiteY116" fmla="*/ 8349916 h 15135727"/>
              <a:gd name="connsiteX117" fmla="*/ 5678906 w 8085221"/>
              <a:gd name="connsiteY117" fmla="*/ 8614611 h 15135727"/>
              <a:gd name="connsiteX118" fmla="*/ 5919537 w 8085221"/>
              <a:gd name="connsiteY118" fmla="*/ 9071811 h 15135727"/>
              <a:gd name="connsiteX119" fmla="*/ 6160169 w 8085221"/>
              <a:gd name="connsiteY119" fmla="*/ 9336506 h 15135727"/>
              <a:gd name="connsiteX120" fmla="*/ 6280485 w 8085221"/>
              <a:gd name="connsiteY120" fmla="*/ 9601200 h 15135727"/>
              <a:gd name="connsiteX121" fmla="*/ 6400800 w 8085221"/>
              <a:gd name="connsiteY121" fmla="*/ 9793706 h 15135727"/>
              <a:gd name="connsiteX122" fmla="*/ 6569242 w 8085221"/>
              <a:gd name="connsiteY122" fmla="*/ 10058400 h 15135727"/>
              <a:gd name="connsiteX123" fmla="*/ 6713621 w 8085221"/>
              <a:gd name="connsiteY123" fmla="*/ 10106527 h 15135727"/>
              <a:gd name="connsiteX124" fmla="*/ 6545179 w 8085221"/>
              <a:gd name="connsiteY124" fmla="*/ 10202779 h 15135727"/>
              <a:gd name="connsiteX125" fmla="*/ 6569242 w 8085221"/>
              <a:gd name="connsiteY125" fmla="*/ 10443411 h 15135727"/>
              <a:gd name="connsiteX126" fmla="*/ 6593306 w 8085221"/>
              <a:gd name="connsiteY126" fmla="*/ 10708106 h 15135727"/>
              <a:gd name="connsiteX127" fmla="*/ 6761748 w 8085221"/>
              <a:gd name="connsiteY127" fmla="*/ 10924674 h 15135727"/>
              <a:gd name="connsiteX128" fmla="*/ 6641432 w 8085221"/>
              <a:gd name="connsiteY128" fmla="*/ 11093116 h 15135727"/>
              <a:gd name="connsiteX129" fmla="*/ 6713621 w 8085221"/>
              <a:gd name="connsiteY129" fmla="*/ 11261558 h 15135727"/>
              <a:gd name="connsiteX130" fmla="*/ 6737685 w 8085221"/>
              <a:gd name="connsiteY130" fmla="*/ 11526253 h 15135727"/>
              <a:gd name="connsiteX131" fmla="*/ 6617369 w 8085221"/>
              <a:gd name="connsiteY131" fmla="*/ 11839074 h 15135727"/>
              <a:gd name="connsiteX132" fmla="*/ 6617369 w 8085221"/>
              <a:gd name="connsiteY132" fmla="*/ 12031579 h 15135727"/>
              <a:gd name="connsiteX133" fmla="*/ 6641432 w 8085221"/>
              <a:gd name="connsiteY133" fmla="*/ 12127832 h 15135727"/>
              <a:gd name="connsiteX134" fmla="*/ 6761748 w 8085221"/>
              <a:gd name="connsiteY134" fmla="*/ 12031579 h 15135727"/>
              <a:gd name="connsiteX135" fmla="*/ 6761748 w 8085221"/>
              <a:gd name="connsiteY135" fmla="*/ 12296274 h 15135727"/>
              <a:gd name="connsiteX136" fmla="*/ 6689558 w 8085221"/>
              <a:gd name="connsiteY136" fmla="*/ 12512842 h 15135727"/>
              <a:gd name="connsiteX137" fmla="*/ 6785811 w 8085221"/>
              <a:gd name="connsiteY137" fmla="*/ 12777537 h 15135727"/>
              <a:gd name="connsiteX138" fmla="*/ 6569242 w 8085221"/>
              <a:gd name="connsiteY138" fmla="*/ 12873790 h 15135727"/>
              <a:gd name="connsiteX139" fmla="*/ 6545179 w 8085221"/>
              <a:gd name="connsiteY139" fmla="*/ 13090358 h 15135727"/>
              <a:gd name="connsiteX140" fmla="*/ 6448927 w 8085221"/>
              <a:gd name="connsiteY140" fmla="*/ 13355053 h 15135727"/>
              <a:gd name="connsiteX141" fmla="*/ 6256421 w 8085221"/>
              <a:gd name="connsiteY141" fmla="*/ 13571621 h 15135727"/>
              <a:gd name="connsiteX142" fmla="*/ 6087979 w 8085221"/>
              <a:gd name="connsiteY142" fmla="*/ 13667874 h 15135727"/>
              <a:gd name="connsiteX143" fmla="*/ 5943600 w 8085221"/>
              <a:gd name="connsiteY143" fmla="*/ 13716000 h 15135727"/>
              <a:gd name="connsiteX144" fmla="*/ 5702969 w 8085221"/>
              <a:gd name="connsiteY144" fmla="*/ 13667874 h 15135727"/>
              <a:gd name="connsiteX145" fmla="*/ 5582653 w 8085221"/>
              <a:gd name="connsiteY145" fmla="*/ 13691937 h 15135727"/>
              <a:gd name="connsiteX146" fmla="*/ 5727032 w 8085221"/>
              <a:gd name="connsiteY146" fmla="*/ 13836316 h 15135727"/>
              <a:gd name="connsiteX147" fmla="*/ 5582653 w 8085221"/>
              <a:gd name="connsiteY147" fmla="*/ 14052885 h 15135727"/>
              <a:gd name="connsiteX148" fmla="*/ 5462337 w 8085221"/>
              <a:gd name="connsiteY148" fmla="*/ 14149137 h 15135727"/>
              <a:gd name="connsiteX149" fmla="*/ 5342021 w 8085221"/>
              <a:gd name="connsiteY149" fmla="*/ 14004758 h 15135727"/>
              <a:gd name="connsiteX150" fmla="*/ 5245769 w 8085221"/>
              <a:gd name="connsiteY150" fmla="*/ 14004758 h 15135727"/>
              <a:gd name="connsiteX151" fmla="*/ 5245769 w 8085221"/>
              <a:gd name="connsiteY151" fmla="*/ 13956632 h 15135727"/>
              <a:gd name="connsiteX152" fmla="*/ 5101390 w 8085221"/>
              <a:gd name="connsiteY152" fmla="*/ 13956632 h 15135727"/>
              <a:gd name="connsiteX153" fmla="*/ 4981074 w 8085221"/>
              <a:gd name="connsiteY153" fmla="*/ 13860379 h 15135727"/>
              <a:gd name="connsiteX154" fmla="*/ 4740442 w 8085221"/>
              <a:gd name="connsiteY154" fmla="*/ 13908506 h 15135727"/>
              <a:gd name="connsiteX155" fmla="*/ 4475748 w 8085221"/>
              <a:gd name="connsiteY155" fmla="*/ 13956632 h 15135727"/>
              <a:gd name="connsiteX156" fmla="*/ 4379495 w 8085221"/>
              <a:gd name="connsiteY156" fmla="*/ 14028821 h 15135727"/>
              <a:gd name="connsiteX157" fmla="*/ 4403558 w 8085221"/>
              <a:gd name="connsiteY157" fmla="*/ 14197264 h 15135727"/>
              <a:gd name="connsiteX158" fmla="*/ 4572000 w 8085221"/>
              <a:gd name="connsiteY158" fmla="*/ 14149137 h 15135727"/>
              <a:gd name="connsiteX159" fmla="*/ 4523874 w 8085221"/>
              <a:gd name="connsiteY159" fmla="*/ 14558211 h 15135727"/>
              <a:gd name="connsiteX160" fmla="*/ 4403558 w 8085221"/>
              <a:gd name="connsiteY160" fmla="*/ 14437895 h 15135727"/>
              <a:gd name="connsiteX161" fmla="*/ 4403558 w 8085221"/>
              <a:gd name="connsiteY161" fmla="*/ 14437895 h 15135727"/>
              <a:gd name="connsiteX162" fmla="*/ 4283242 w 8085221"/>
              <a:gd name="connsiteY162" fmla="*/ 14245390 h 15135727"/>
              <a:gd name="connsiteX163" fmla="*/ 4235116 w 8085221"/>
              <a:gd name="connsiteY163" fmla="*/ 14341642 h 15135727"/>
              <a:gd name="connsiteX164" fmla="*/ 4162927 w 8085221"/>
              <a:gd name="connsiteY164" fmla="*/ 14389769 h 15135727"/>
              <a:gd name="connsiteX165" fmla="*/ 4162927 w 8085221"/>
              <a:gd name="connsiteY165" fmla="*/ 14389769 h 15135727"/>
              <a:gd name="connsiteX166" fmla="*/ 3922295 w 8085221"/>
              <a:gd name="connsiteY166" fmla="*/ 14245390 h 15135727"/>
              <a:gd name="connsiteX167" fmla="*/ 3801979 w 8085221"/>
              <a:gd name="connsiteY167" fmla="*/ 14293516 h 15135727"/>
              <a:gd name="connsiteX168" fmla="*/ 3681664 w 8085221"/>
              <a:gd name="connsiteY168" fmla="*/ 14389769 h 15135727"/>
              <a:gd name="connsiteX169" fmla="*/ 3657600 w 8085221"/>
              <a:gd name="connsiteY169" fmla="*/ 14654464 h 15135727"/>
              <a:gd name="connsiteX170" fmla="*/ 3513221 w 8085221"/>
              <a:gd name="connsiteY170" fmla="*/ 14726653 h 15135727"/>
              <a:gd name="connsiteX171" fmla="*/ 3513221 w 8085221"/>
              <a:gd name="connsiteY171" fmla="*/ 14871032 h 15135727"/>
              <a:gd name="connsiteX172" fmla="*/ 3633537 w 8085221"/>
              <a:gd name="connsiteY172" fmla="*/ 14967285 h 15135727"/>
              <a:gd name="connsiteX173" fmla="*/ 3609474 w 8085221"/>
              <a:gd name="connsiteY173" fmla="*/ 15087600 h 15135727"/>
              <a:gd name="connsiteX174" fmla="*/ 3441032 w 8085221"/>
              <a:gd name="connsiteY174" fmla="*/ 15039474 h 15135727"/>
              <a:gd name="connsiteX175" fmla="*/ 3272590 w 8085221"/>
              <a:gd name="connsiteY175" fmla="*/ 15063537 h 15135727"/>
              <a:gd name="connsiteX176" fmla="*/ 3248527 w 8085221"/>
              <a:gd name="connsiteY176" fmla="*/ 14895095 h 15135727"/>
              <a:gd name="connsiteX177" fmla="*/ 3128211 w 8085221"/>
              <a:gd name="connsiteY177" fmla="*/ 14919158 h 15135727"/>
              <a:gd name="connsiteX178" fmla="*/ 2959769 w 8085221"/>
              <a:gd name="connsiteY178" fmla="*/ 15135727 h 15135727"/>
              <a:gd name="connsiteX179" fmla="*/ 2935706 w 8085221"/>
              <a:gd name="connsiteY179" fmla="*/ 14895095 h 15135727"/>
              <a:gd name="connsiteX180" fmla="*/ 2791327 w 8085221"/>
              <a:gd name="connsiteY180" fmla="*/ 14943221 h 15135727"/>
              <a:gd name="connsiteX181" fmla="*/ 2671011 w 8085221"/>
              <a:gd name="connsiteY181" fmla="*/ 15039474 h 15135727"/>
              <a:gd name="connsiteX182" fmla="*/ 2430379 w 8085221"/>
              <a:gd name="connsiteY182" fmla="*/ 15087600 h 15135727"/>
              <a:gd name="connsiteX183" fmla="*/ 2237874 w 8085221"/>
              <a:gd name="connsiteY183" fmla="*/ 15039474 h 15135727"/>
              <a:gd name="connsiteX184" fmla="*/ 2622885 w 8085221"/>
              <a:gd name="connsiteY184" fmla="*/ 14846969 h 15135727"/>
              <a:gd name="connsiteX185" fmla="*/ 2887579 w 8085221"/>
              <a:gd name="connsiteY185" fmla="*/ 14774779 h 15135727"/>
              <a:gd name="connsiteX186" fmla="*/ 2839453 w 8085221"/>
              <a:gd name="connsiteY186" fmla="*/ 14582274 h 15135727"/>
              <a:gd name="connsiteX187" fmla="*/ 2935706 w 8085221"/>
              <a:gd name="connsiteY187" fmla="*/ 14510085 h 15135727"/>
              <a:gd name="connsiteX188" fmla="*/ 2935706 w 8085221"/>
              <a:gd name="connsiteY188" fmla="*/ 14510085 h 15135727"/>
              <a:gd name="connsiteX189" fmla="*/ 3080085 w 8085221"/>
              <a:gd name="connsiteY189" fmla="*/ 14413832 h 15135727"/>
              <a:gd name="connsiteX190" fmla="*/ 3152274 w 8085221"/>
              <a:gd name="connsiteY190" fmla="*/ 14341642 h 15135727"/>
              <a:gd name="connsiteX191" fmla="*/ 3080085 w 8085221"/>
              <a:gd name="connsiteY191" fmla="*/ 14269453 h 15135727"/>
              <a:gd name="connsiteX192" fmla="*/ 3152274 w 8085221"/>
              <a:gd name="connsiteY192" fmla="*/ 14197264 h 15135727"/>
              <a:gd name="connsiteX193" fmla="*/ 3152274 w 8085221"/>
              <a:gd name="connsiteY193" fmla="*/ 14052885 h 15135727"/>
              <a:gd name="connsiteX194" fmla="*/ 3080085 w 8085221"/>
              <a:gd name="connsiteY194" fmla="*/ 13980695 h 15135727"/>
              <a:gd name="connsiteX195" fmla="*/ 3056021 w 8085221"/>
              <a:gd name="connsiteY195" fmla="*/ 14076948 h 15135727"/>
              <a:gd name="connsiteX196" fmla="*/ 2935706 w 8085221"/>
              <a:gd name="connsiteY196" fmla="*/ 14076948 h 15135727"/>
              <a:gd name="connsiteX197" fmla="*/ 2863516 w 8085221"/>
              <a:gd name="connsiteY197" fmla="*/ 14125074 h 15135727"/>
              <a:gd name="connsiteX198" fmla="*/ 2719137 w 8085221"/>
              <a:gd name="connsiteY198" fmla="*/ 14197264 h 15135727"/>
              <a:gd name="connsiteX199" fmla="*/ 2646948 w 8085221"/>
              <a:gd name="connsiteY199" fmla="*/ 14197264 h 15135727"/>
              <a:gd name="connsiteX200" fmla="*/ 2598821 w 8085221"/>
              <a:gd name="connsiteY200" fmla="*/ 14125074 h 15135727"/>
              <a:gd name="connsiteX201" fmla="*/ 2430379 w 8085221"/>
              <a:gd name="connsiteY201" fmla="*/ 13836316 h 15135727"/>
              <a:gd name="connsiteX202" fmla="*/ 2646948 w 8085221"/>
              <a:gd name="connsiteY202" fmla="*/ 13812253 h 15135727"/>
              <a:gd name="connsiteX203" fmla="*/ 2502569 w 8085221"/>
              <a:gd name="connsiteY203" fmla="*/ 13475369 h 15135727"/>
              <a:gd name="connsiteX204" fmla="*/ 2550695 w 8085221"/>
              <a:gd name="connsiteY204" fmla="*/ 13186611 h 15135727"/>
              <a:gd name="connsiteX205" fmla="*/ 2719137 w 8085221"/>
              <a:gd name="connsiteY205" fmla="*/ 13042232 h 15135727"/>
              <a:gd name="connsiteX206" fmla="*/ 2791327 w 8085221"/>
              <a:gd name="connsiteY206" fmla="*/ 12945979 h 15135727"/>
              <a:gd name="connsiteX207" fmla="*/ 3031958 w 8085221"/>
              <a:gd name="connsiteY207" fmla="*/ 13090358 h 15135727"/>
              <a:gd name="connsiteX208" fmla="*/ 3056021 w 8085221"/>
              <a:gd name="connsiteY208" fmla="*/ 12753474 h 15135727"/>
              <a:gd name="connsiteX209" fmla="*/ 2887579 w 8085221"/>
              <a:gd name="connsiteY209" fmla="*/ 12777537 h 15135727"/>
              <a:gd name="connsiteX210" fmla="*/ 2815390 w 8085221"/>
              <a:gd name="connsiteY210" fmla="*/ 12777537 h 15135727"/>
              <a:gd name="connsiteX211" fmla="*/ 3176337 w 8085221"/>
              <a:gd name="connsiteY211" fmla="*/ 12368464 h 15135727"/>
              <a:gd name="connsiteX212" fmla="*/ 3104148 w 8085221"/>
              <a:gd name="connsiteY212" fmla="*/ 12320337 h 15135727"/>
              <a:gd name="connsiteX213" fmla="*/ 3104148 w 8085221"/>
              <a:gd name="connsiteY213" fmla="*/ 12320337 h 15135727"/>
              <a:gd name="connsiteX214" fmla="*/ 3007895 w 8085221"/>
              <a:gd name="connsiteY214" fmla="*/ 12079706 h 15135727"/>
              <a:gd name="connsiteX215" fmla="*/ 2911642 w 8085221"/>
              <a:gd name="connsiteY215" fmla="*/ 11935327 h 15135727"/>
              <a:gd name="connsiteX216" fmla="*/ 2863516 w 8085221"/>
              <a:gd name="connsiteY216" fmla="*/ 11694695 h 15135727"/>
              <a:gd name="connsiteX217" fmla="*/ 2911642 w 8085221"/>
              <a:gd name="connsiteY217" fmla="*/ 11454064 h 15135727"/>
              <a:gd name="connsiteX218" fmla="*/ 3056021 w 8085221"/>
              <a:gd name="connsiteY218" fmla="*/ 11454064 h 15135727"/>
              <a:gd name="connsiteX219" fmla="*/ 2983832 w 8085221"/>
              <a:gd name="connsiteY219" fmla="*/ 11381874 h 15135727"/>
              <a:gd name="connsiteX220" fmla="*/ 3031958 w 8085221"/>
              <a:gd name="connsiteY220" fmla="*/ 11285621 h 15135727"/>
              <a:gd name="connsiteX221" fmla="*/ 3007895 w 8085221"/>
              <a:gd name="connsiteY221" fmla="*/ 11189369 h 15135727"/>
              <a:gd name="connsiteX222" fmla="*/ 2887579 w 8085221"/>
              <a:gd name="connsiteY222" fmla="*/ 11141242 h 15135727"/>
              <a:gd name="connsiteX223" fmla="*/ 2887579 w 8085221"/>
              <a:gd name="connsiteY223" fmla="*/ 10972800 h 15135727"/>
              <a:gd name="connsiteX224" fmla="*/ 2887579 w 8085221"/>
              <a:gd name="connsiteY224" fmla="*/ 10924674 h 15135727"/>
              <a:gd name="connsiteX225" fmla="*/ 2767264 w 8085221"/>
              <a:gd name="connsiteY225" fmla="*/ 11020927 h 15135727"/>
              <a:gd name="connsiteX226" fmla="*/ 2743200 w 8085221"/>
              <a:gd name="connsiteY226" fmla="*/ 10924674 h 15135727"/>
              <a:gd name="connsiteX227" fmla="*/ 2550695 w 8085221"/>
              <a:gd name="connsiteY227" fmla="*/ 11020927 h 15135727"/>
              <a:gd name="connsiteX228" fmla="*/ 2526632 w 8085221"/>
              <a:gd name="connsiteY228" fmla="*/ 11117179 h 15135727"/>
              <a:gd name="connsiteX229" fmla="*/ 2334127 w 8085221"/>
              <a:gd name="connsiteY229" fmla="*/ 10996864 h 15135727"/>
              <a:gd name="connsiteX230" fmla="*/ 2358190 w 8085221"/>
              <a:gd name="connsiteY230" fmla="*/ 10732169 h 15135727"/>
              <a:gd name="connsiteX231" fmla="*/ 2334127 w 8085221"/>
              <a:gd name="connsiteY231" fmla="*/ 10587790 h 15135727"/>
              <a:gd name="connsiteX232" fmla="*/ 2406316 w 8085221"/>
              <a:gd name="connsiteY232" fmla="*/ 10491537 h 15135727"/>
              <a:gd name="connsiteX233" fmla="*/ 2598821 w 8085221"/>
              <a:gd name="connsiteY233" fmla="*/ 10684042 h 15135727"/>
              <a:gd name="connsiteX234" fmla="*/ 2767264 w 8085221"/>
              <a:gd name="connsiteY234" fmla="*/ 10684042 h 15135727"/>
              <a:gd name="connsiteX235" fmla="*/ 2646948 w 8085221"/>
              <a:gd name="connsiteY235" fmla="*/ 10515600 h 15135727"/>
              <a:gd name="connsiteX236" fmla="*/ 2815390 w 8085221"/>
              <a:gd name="connsiteY236" fmla="*/ 10395285 h 15135727"/>
              <a:gd name="connsiteX237" fmla="*/ 3080085 w 8085221"/>
              <a:gd name="connsiteY237" fmla="*/ 10419348 h 15135727"/>
              <a:gd name="connsiteX238" fmla="*/ 3248527 w 8085221"/>
              <a:gd name="connsiteY238" fmla="*/ 10539664 h 15135727"/>
              <a:gd name="connsiteX239" fmla="*/ 3320716 w 8085221"/>
              <a:gd name="connsiteY239" fmla="*/ 10659979 h 15135727"/>
              <a:gd name="connsiteX240" fmla="*/ 3465095 w 8085221"/>
              <a:gd name="connsiteY240" fmla="*/ 10659979 h 15135727"/>
              <a:gd name="connsiteX241" fmla="*/ 3441032 w 8085221"/>
              <a:gd name="connsiteY241" fmla="*/ 10491537 h 15135727"/>
              <a:gd name="connsiteX242" fmla="*/ 3392906 w 8085221"/>
              <a:gd name="connsiteY242" fmla="*/ 10250906 h 15135727"/>
              <a:gd name="connsiteX243" fmla="*/ 3152274 w 8085221"/>
              <a:gd name="connsiteY243" fmla="*/ 10250906 h 15135727"/>
              <a:gd name="connsiteX244" fmla="*/ 3176337 w 8085221"/>
              <a:gd name="connsiteY244" fmla="*/ 10178716 h 15135727"/>
              <a:gd name="connsiteX245" fmla="*/ 3104148 w 8085221"/>
              <a:gd name="connsiteY245" fmla="*/ 10154653 h 15135727"/>
              <a:gd name="connsiteX246" fmla="*/ 3007895 w 8085221"/>
              <a:gd name="connsiteY246" fmla="*/ 9962148 h 15135727"/>
              <a:gd name="connsiteX247" fmla="*/ 3176337 w 8085221"/>
              <a:gd name="connsiteY247" fmla="*/ 9889958 h 15135727"/>
              <a:gd name="connsiteX248" fmla="*/ 2959769 w 8085221"/>
              <a:gd name="connsiteY248" fmla="*/ 9504948 h 15135727"/>
              <a:gd name="connsiteX249" fmla="*/ 2791327 w 8085221"/>
              <a:gd name="connsiteY249" fmla="*/ 9456821 h 15135727"/>
              <a:gd name="connsiteX250" fmla="*/ 2574758 w 8085221"/>
              <a:gd name="connsiteY250" fmla="*/ 9336506 h 15135727"/>
              <a:gd name="connsiteX251" fmla="*/ 2550695 w 8085221"/>
              <a:gd name="connsiteY251" fmla="*/ 9071811 h 15135727"/>
              <a:gd name="connsiteX252" fmla="*/ 2695074 w 8085221"/>
              <a:gd name="connsiteY252" fmla="*/ 8999621 h 15135727"/>
              <a:gd name="connsiteX253" fmla="*/ 2622885 w 8085221"/>
              <a:gd name="connsiteY253" fmla="*/ 8975558 h 15135727"/>
              <a:gd name="connsiteX254" fmla="*/ 2430379 w 8085221"/>
              <a:gd name="connsiteY254" fmla="*/ 8999621 h 15135727"/>
              <a:gd name="connsiteX255" fmla="*/ 2261937 w 8085221"/>
              <a:gd name="connsiteY255" fmla="*/ 9168064 h 15135727"/>
              <a:gd name="connsiteX256" fmla="*/ 2237874 w 8085221"/>
              <a:gd name="connsiteY256" fmla="*/ 8999621 h 15135727"/>
              <a:gd name="connsiteX257" fmla="*/ 2117558 w 8085221"/>
              <a:gd name="connsiteY257" fmla="*/ 8975558 h 15135727"/>
              <a:gd name="connsiteX258" fmla="*/ 2045369 w 8085221"/>
              <a:gd name="connsiteY258" fmla="*/ 8783053 h 15135727"/>
              <a:gd name="connsiteX259" fmla="*/ 1852864 w 8085221"/>
              <a:gd name="connsiteY259" fmla="*/ 8758990 h 15135727"/>
              <a:gd name="connsiteX260" fmla="*/ 1636295 w 8085221"/>
              <a:gd name="connsiteY260" fmla="*/ 8927432 h 15135727"/>
              <a:gd name="connsiteX261" fmla="*/ 1588169 w 8085221"/>
              <a:gd name="connsiteY261" fmla="*/ 9023685 h 15135727"/>
              <a:gd name="connsiteX262" fmla="*/ 1515979 w 8085221"/>
              <a:gd name="connsiteY262" fmla="*/ 8879306 h 15135727"/>
              <a:gd name="connsiteX263" fmla="*/ 1347537 w 8085221"/>
              <a:gd name="connsiteY263" fmla="*/ 8879306 h 15135727"/>
              <a:gd name="connsiteX264" fmla="*/ 1347537 w 8085221"/>
              <a:gd name="connsiteY264" fmla="*/ 8710864 h 15135727"/>
              <a:gd name="connsiteX265" fmla="*/ 1106906 w 8085221"/>
              <a:gd name="connsiteY265" fmla="*/ 8783053 h 15135727"/>
              <a:gd name="connsiteX266" fmla="*/ 890337 w 8085221"/>
              <a:gd name="connsiteY266" fmla="*/ 8686800 h 15135727"/>
              <a:gd name="connsiteX267" fmla="*/ 649706 w 8085221"/>
              <a:gd name="connsiteY267" fmla="*/ 8662737 h 15135727"/>
              <a:gd name="connsiteX268" fmla="*/ 385011 w 8085221"/>
              <a:gd name="connsiteY268" fmla="*/ 8566485 h 15135727"/>
              <a:gd name="connsiteX269" fmla="*/ 577516 w 8085221"/>
              <a:gd name="connsiteY269" fmla="*/ 8373979 h 15135727"/>
              <a:gd name="connsiteX270" fmla="*/ 794085 w 8085221"/>
              <a:gd name="connsiteY270" fmla="*/ 8301790 h 15135727"/>
              <a:gd name="connsiteX271" fmla="*/ 745958 w 8085221"/>
              <a:gd name="connsiteY271" fmla="*/ 8133348 h 15135727"/>
              <a:gd name="connsiteX272" fmla="*/ 818148 w 8085221"/>
              <a:gd name="connsiteY272" fmla="*/ 7820527 h 15135727"/>
              <a:gd name="connsiteX273" fmla="*/ 697832 w 8085221"/>
              <a:gd name="connsiteY273" fmla="*/ 7820527 h 15135727"/>
              <a:gd name="connsiteX274" fmla="*/ 625642 w 8085221"/>
              <a:gd name="connsiteY274" fmla="*/ 7916779 h 15135727"/>
              <a:gd name="connsiteX275" fmla="*/ 457200 w 8085221"/>
              <a:gd name="connsiteY275" fmla="*/ 7820527 h 15135727"/>
              <a:gd name="connsiteX276" fmla="*/ 529390 w 8085221"/>
              <a:gd name="connsiteY276" fmla="*/ 7700211 h 15135727"/>
              <a:gd name="connsiteX277" fmla="*/ 938464 w 8085221"/>
              <a:gd name="connsiteY277" fmla="*/ 7676148 h 15135727"/>
              <a:gd name="connsiteX278" fmla="*/ 1058779 w 8085221"/>
              <a:gd name="connsiteY278" fmla="*/ 7459579 h 15135727"/>
              <a:gd name="connsiteX279" fmla="*/ 1203158 w 8085221"/>
              <a:gd name="connsiteY279" fmla="*/ 7603958 h 15135727"/>
              <a:gd name="connsiteX280" fmla="*/ 1299411 w 8085221"/>
              <a:gd name="connsiteY280" fmla="*/ 7555832 h 15135727"/>
              <a:gd name="connsiteX281" fmla="*/ 1443790 w 8085221"/>
              <a:gd name="connsiteY281" fmla="*/ 7507706 h 15135727"/>
              <a:gd name="connsiteX282" fmla="*/ 1684421 w 8085221"/>
              <a:gd name="connsiteY282" fmla="*/ 7603958 h 15135727"/>
              <a:gd name="connsiteX283" fmla="*/ 1684421 w 8085221"/>
              <a:gd name="connsiteY283" fmla="*/ 7603958 h 15135727"/>
              <a:gd name="connsiteX284" fmla="*/ 1540042 w 8085221"/>
              <a:gd name="connsiteY284" fmla="*/ 7363327 h 15135727"/>
              <a:gd name="connsiteX285" fmla="*/ 1299411 w 8085221"/>
              <a:gd name="connsiteY285" fmla="*/ 7315200 h 15135727"/>
              <a:gd name="connsiteX286" fmla="*/ 1130969 w 8085221"/>
              <a:gd name="connsiteY286" fmla="*/ 7339264 h 15135727"/>
              <a:gd name="connsiteX287" fmla="*/ 1034716 w 8085221"/>
              <a:gd name="connsiteY287" fmla="*/ 7315200 h 15135727"/>
              <a:gd name="connsiteX288" fmla="*/ 1155032 w 8085221"/>
              <a:gd name="connsiteY288" fmla="*/ 7050506 h 15135727"/>
              <a:gd name="connsiteX289" fmla="*/ 1155032 w 8085221"/>
              <a:gd name="connsiteY289" fmla="*/ 6930190 h 15135727"/>
              <a:gd name="connsiteX290" fmla="*/ 1155032 w 8085221"/>
              <a:gd name="connsiteY290" fmla="*/ 6761748 h 15135727"/>
              <a:gd name="connsiteX291" fmla="*/ 1203158 w 8085221"/>
              <a:gd name="connsiteY291" fmla="*/ 6617369 h 15135727"/>
              <a:gd name="connsiteX292" fmla="*/ 1371600 w 8085221"/>
              <a:gd name="connsiteY292" fmla="*/ 6472990 h 15135727"/>
              <a:gd name="connsiteX293" fmla="*/ 1443790 w 8085221"/>
              <a:gd name="connsiteY293" fmla="*/ 6328611 h 15135727"/>
              <a:gd name="connsiteX294" fmla="*/ 1419727 w 8085221"/>
              <a:gd name="connsiteY294" fmla="*/ 6208295 h 15135727"/>
              <a:gd name="connsiteX295" fmla="*/ 1275348 w 8085221"/>
              <a:gd name="connsiteY295" fmla="*/ 6304548 h 15135727"/>
              <a:gd name="connsiteX296" fmla="*/ 1323474 w 8085221"/>
              <a:gd name="connsiteY296" fmla="*/ 6015790 h 15135727"/>
              <a:gd name="connsiteX297" fmla="*/ 1540042 w 8085221"/>
              <a:gd name="connsiteY297" fmla="*/ 5871411 h 15135727"/>
              <a:gd name="connsiteX298" fmla="*/ 1540042 w 8085221"/>
              <a:gd name="connsiteY298" fmla="*/ 5751095 h 15135727"/>
              <a:gd name="connsiteX299" fmla="*/ 1395664 w 8085221"/>
              <a:gd name="connsiteY299" fmla="*/ 5799221 h 15135727"/>
              <a:gd name="connsiteX300" fmla="*/ 1179095 w 8085221"/>
              <a:gd name="connsiteY300" fmla="*/ 5799221 h 15135727"/>
              <a:gd name="connsiteX301" fmla="*/ 890337 w 8085221"/>
              <a:gd name="connsiteY301" fmla="*/ 5775158 h 15135727"/>
              <a:gd name="connsiteX302" fmla="*/ 697832 w 8085221"/>
              <a:gd name="connsiteY302" fmla="*/ 5606716 h 15135727"/>
              <a:gd name="connsiteX303" fmla="*/ 577516 w 8085221"/>
              <a:gd name="connsiteY303" fmla="*/ 5582653 h 15135727"/>
              <a:gd name="connsiteX304" fmla="*/ 697832 w 8085221"/>
              <a:gd name="connsiteY304" fmla="*/ 5775158 h 15135727"/>
              <a:gd name="connsiteX305" fmla="*/ 409074 w 8085221"/>
              <a:gd name="connsiteY305" fmla="*/ 5799221 h 15135727"/>
              <a:gd name="connsiteX306" fmla="*/ 168442 w 8085221"/>
              <a:gd name="connsiteY306" fmla="*/ 5702969 h 15135727"/>
              <a:gd name="connsiteX307" fmla="*/ 264695 w 8085221"/>
              <a:gd name="connsiteY307" fmla="*/ 5558590 h 15135727"/>
              <a:gd name="connsiteX308" fmla="*/ 144379 w 8085221"/>
              <a:gd name="connsiteY308" fmla="*/ 5510464 h 15135727"/>
              <a:gd name="connsiteX309" fmla="*/ 0 w 8085221"/>
              <a:gd name="connsiteY309" fmla="*/ 5462337 h 15135727"/>
              <a:gd name="connsiteX310" fmla="*/ 96253 w 8085221"/>
              <a:gd name="connsiteY310" fmla="*/ 5245769 h 15135727"/>
              <a:gd name="connsiteX0" fmla="*/ 96253 w 8085221"/>
              <a:gd name="connsiteY0" fmla="*/ 5245769 h 15135727"/>
              <a:gd name="connsiteX1" fmla="*/ 144379 w 8085221"/>
              <a:gd name="connsiteY1" fmla="*/ 4981074 h 15135727"/>
              <a:gd name="connsiteX2" fmla="*/ 178719 w 8085221"/>
              <a:gd name="connsiteY2" fmla="*/ 4834941 h 15135727"/>
              <a:gd name="connsiteX3" fmla="*/ 334378 w 8085221"/>
              <a:gd name="connsiteY3" fmla="*/ 4696828 h 15135727"/>
              <a:gd name="connsiteX4" fmla="*/ 553453 w 8085221"/>
              <a:gd name="connsiteY4" fmla="*/ 4692316 h 15135727"/>
              <a:gd name="connsiteX5" fmla="*/ 649706 w 8085221"/>
              <a:gd name="connsiteY5" fmla="*/ 4427621 h 15135727"/>
              <a:gd name="connsiteX6" fmla="*/ 805866 w 8085221"/>
              <a:gd name="connsiteY6" fmla="*/ 4425366 h 15135727"/>
              <a:gd name="connsiteX7" fmla="*/ 867026 w 8085221"/>
              <a:gd name="connsiteY7" fmla="*/ 4311817 h 15135727"/>
              <a:gd name="connsiteX8" fmla="*/ 1077328 w 8085221"/>
              <a:gd name="connsiteY8" fmla="*/ 4253916 h 15135727"/>
              <a:gd name="connsiteX9" fmla="*/ 1120191 w 8085221"/>
              <a:gd name="connsiteY9" fmla="*/ 4206291 h 15135727"/>
              <a:gd name="connsiteX10" fmla="*/ 1263066 w 8085221"/>
              <a:gd name="connsiteY10" fmla="*/ 4182478 h 15135727"/>
              <a:gd name="connsiteX11" fmla="*/ 1362326 w 8085221"/>
              <a:gd name="connsiteY11" fmla="*/ 4081965 h 15135727"/>
              <a:gd name="connsiteX12" fmla="*/ 1472616 w 8085221"/>
              <a:gd name="connsiteY12" fmla="*/ 4025316 h 15135727"/>
              <a:gd name="connsiteX13" fmla="*/ 1559344 w 8085221"/>
              <a:gd name="connsiteY13" fmla="*/ 4013535 h 15135727"/>
              <a:gd name="connsiteX14" fmla="*/ 1708485 w 8085221"/>
              <a:gd name="connsiteY14" fmla="*/ 3826042 h 15135727"/>
              <a:gd name="connsiteX15" fmla="*/ 1820278 w 8085221"/>
              <a:gd name="connsiteY15" fmla="*/ 3858628 h 15135727"/>
              <a:gd name="connsiteX16" fmla="*/ 1910766 w 8085221"/>
              <a:gd name="connsiteY16" fmla="*/ 3735053 h 15135727"/>
              <a:gd name="connsiteX17" fmla="*/ 2006016 w 8085221"/>
              <a:gd name="connsiteY17" fmla="*/ 3615741 h 15135727"/>
              <a:gd name="connsiteX18" fmla="*/ 2091741 w 8085221"/>
              <a:gd name="connsiteY18" fmla="*/ 3649078 h 15135727"/>
              <a:gd name="connsiteX19" fmla="*/ 2141621 w 8085221"/>
              <a:gd name="connsiteY19" fmla="*/ 3585411 h 15135727"/>
              <a:gd name="connsiteX20" fmla="*/ 2117808 w 8085221"/>
              <a:gd name="connsiteY20" fmla="*/ 3518736 h 15135727"/>
              <a:gd name="connsiteX21" fmla="*/ 2182228 w 8085221"/>
              <a:gd name="connsiteY21" fmla="*/ 3420478 h 15135727"/>
              <a:gd name="connsiteX22" fmla="*/ 2286000 w 8085221"/>
              <a:gd name="connsiteY22" fmla="*/ 3489158 h 15135727"/>
              <a:gd name="connsiteX23" fmla="*/ 2334628 w 8085221"/>
              <a:gd name="connsiteY23" fmla="*/ 3249028 h 15135727"/>
              <a:gd name="connsiteX24" fmla="*/ 2381502 w 8085221"/>
              <a:gd name="connsiteY24" fmla="*/ 3088858 h 15135727"/>
              <a:gd name="connsiteX25" fmla="*/ 2544178 w 8085221"/>
              <a:gd name="connsiteY25" fmla="*/ 3058528 h 15135727"/>
              <a:gd name="connsiteX26" fmla="*/ 2477503 w 8085221"/>
              <a:gd name="connsiteY26" fmla="*/ 2977566 h 15135727"/>
              <a:gd name="connsiteX27" fmla="*/ 2695074 w 8085221"/>
              <a:gd name="connsiteY27" fmla="*/ 2892592 h 15135727"/>
              <a:gd name="connsiteX28" fmla="*/ 2796591 w 8085221"/>
              <a:gd name="connsiteY28" fmla="*/ 2829928 h 15135727"/>
              <a:gd name="connsiteX29" fmla="*/ 2829928 w 8085221"/>
              <a:gd name="connsiteY29" fmla="*/ 2517107 h 15135727"/>
              <a:gd name="connsiteX30" fmla="*/ 3006141 w 8085221"/>
              <a:gd name="connsiteY30" fmla="*/ 2401303 h 15135727"/>
              <a:gd name="connsiteX31" fmla="*/ 3200400 w 8085221"/>
              <a:gd name="connsiteY31" fmla="*/ 2296277 h 15135727"/>
              <a:gd name="connsiteX32" fmla="*/ 3325228 w 8085221"/>
              <a:gd name="connsiteY32" fmla="*/ 2220328 h 15135727"/>
              <a:gd name="connsiteX33" fmla="*/ 3441032 w 8085221"/>
              <a:gd name="connsiteY33" fmla="*/ 2237874 h 15135727"/>
              <a:gd name="connsiteX34" fmla="*/ 3534778 w 8085221"/>
              <a:gd name="connsiteY34" fmla="*/ 2301291 h 15135727"/>
              <a:gd name="connsiteX35" fmla="*/ 3585160 w 8085221"/>
              <a:gd name="connsiteY35" fmla="*/ 2517107 h 15135727"/>
              <a:gd name="connsiteX36" fmla="*/ 3801979 w 8085221"/>
              <a:gd name="connsiteY36" fmla="*/ 2622885 h 15135727"/>
              <a:gd name="connsiteX37" fmla="*/ 3946358 w 8085221"/>
              <a:gd name="connsiteY37" fmla="*/ 2550695 h 15135727"/>
              <a:gd name="connsiteX38" fmla="*/ 4018548 w 8085221"/>
              <a:gd name="connsiteY38" fmla="*/ 2598821 h 15135727"/>
              <a:gd name="connsiteX39" fmla="*/ 4138864 w 8085221"/>
              <a:gd name="connsiteY39" fmla="*/ 2574758 h 15135727"/>
              <a:gd name="connsiteX40" fmla="*/ 4307306 w 8085221"/>
              <a:gd name="connsiteY40" fmla="*/ 2671011 h 15135727"/>
              <a:gd name="connsiteX41" fmla="*/ 4427621 w 8085221"/>
              <a:gd name="connsiteY41" fmla="*/ 2622885 h 15135727"/>
              <a:gd name="connsiteX42" fmla="*/ 4668253 w 8085221"/>
              <a:gd name="connsiteY42" fmla="*/ 2743200 h 15135727"/>
              <a:gd name="connsiteX43" fmla="*/ 4788569 w 8085221"/>
              <a:gd name="connsiteY43" fmla="*/ 2815390 h 15135727"/>
              <a:gd name="connsiteX44" fmla="*/ 4957011 w 8085221"/>
              <a:gd name="connsiteY44" fmla="*/ 2719137 h 15135727"/>
              <a:gd name="connsiteX45" fmla="*/ 4981074 w 8085221"/>
              <a:gd name="connsiteY45" fmla="*/ 2382253 h 15135727"/>
              <a:gd name="connsiteX46" fmla="*/ 4981074 w 8085221"/>
              <a:gd name="connsiteY46" fmla="*/ 2382253 h 15135727"/>
              <a:gd name="connsiteX47" fmla="*/ 4884821 w 8085221"/>
              <a:gd name="connsiteY47" fmla="*/ 2093495 h 15135727"/>
              <a:gd name="connsiteX48" fmla="*/ 4764506 w 8085221"/>
              <a:gd name="connsiteY48" fmla="*/ 1900990 h 15135727"/>
              <a:gd name="connsiteX49" fmla="*/ 4764506 w 8085221"/>
              <a:gd name="connsiteY49" fmla="*/ 1804737 h 15135727"/>
              <a:gd name="connsiteX50" fmla="*/ 4957011 w 8085221"/>
              <a:gd name="connsiteY50" fmla="*/ 1564106 h 15135727"/>
              <a:gd name="connsiteX51" fmla="*/ 5221706 w 8085221"/>
              <a:gd name="connsiteY51" fmla="*/ 1588169 h 15135727"/>
              <a:gd name="connsiteX52" fmla="*/ 5486400 w 8085221"/>
              <a:gd name="connsiteY52" fmla="*/ 1684421 h 15135727"/>
              <a:gd name="connsiteX53" fmla="*/ 5799221 w 8085221"/>
              <a:gd name="connsiteY53" fmla="*/ 1684421 h 15135727"/>
              <a:gd name="connsiteX54" fmla="*/ 5871411 w 8085221"/>
              <a:gd name="connsiteY54" fmla="*/ 1443790 h 15135727"/>
              <a:gd name="connsiteX55" fmla="*/ 6087979 w 8085221"/>
              <a:gd name="connsiteY55" fmla="*/ 1395664 h 15135727"/>
              <a:gd name="connsiteX56" fmla="*/ 6087979 w 8085221"/>
              <a:gd name="connsiteY56" fmla="*/ 1082842 h 15135727"/>
              <a:gd name="connsiteX57" fmla="*/ 6424864 w 8085221"/>
              <a:gd name="connsiteY57" fmla="*/ 1058779 h 15135727"/>
              <a:gd name="connsiteX58" fmla="*/ 6665495 w 8085221"/>
              <a:gd name="connsiteY58" fmla="*/ 721895 h 15135727"/>
              <a:gd name="connsiteX59" fmla="*/ 6761748 w 8085221"/>
              <a:gd name="connsiteY59" fmla="*/ 649706 h 15135727"/>
              <a:gd name="connsiteX60" fmla="*/ 6737685 w 8085221"/>
              <a:gd name="connsiteY60" fmla="*/ 505327 h 15135727"/>
              <a:gd name="connsiteX61" fmla="*/ 6858000 w 8085221"/>
              <a:gd name="connsiteY61" fmla="*/ 360948 h 15135727"/>
              <a:gd name="connsiteX62" fmla="*/ 6761748 w 8085221"/>
              <a:gd name="connsiteY62" fmla="*/ 120316 h 15135727"/>
              <a:gd name="connsiteX63" fmla="*/ 7194885 w 8085221"/>
              <a:gd name="connsiteY63" fmla="*/ 0 h 15135727"/>
              <a:gd name="connsiteX64" fmla="*/ 7267074 w 8085221"/>
              <a:gd name="connsiteY64" fmla="*/ 120316 h 15135727"/>
              <a:gd name="connsiteX65" fmla="*/ 7267074 w 8085221"/>
              <a:gd name="connsiteY65" fmla="*/ 120316 h 15135727"/>
              <a:gd name="connsiteX66" fmla="*/ 7339264 w 8085221"/>
              <a:gd name="connsiteY66" fmla="*/ 360948 h 15135727"/>
              <a:gd name="connsiteX67" fmla="*/ 7628021 w 8085221"/>
              <a:gd name="connsiteY67" fmla="*/ 433137 h 15135727"/>
              <a:gd name="connsiteX68" fmla="*/ 7796464 w 8085221"/>
              <a:gd name="connsiteY68" fmla="*/ 649706 h 15135727"/>
              <a:gd name="connsiteX69" fmla="*/ 8085221 w 8085221"/>
              <a:gd name="connsiteY69" fmla="*/ 914400 h 15135727"/>
              <a:gd name="connsiteX70" fmla="*/ 7988969 w 8085221"/>
              <a:gd name="connsiteY70" fmla="*/ 1203158 h 15135727"/>
              <a:gd name="connsiteX71" fmla="*/ 7844590 w 8085221"/>
              <a:gd name="connsiteY71" fmla="*/ 1058779 h 15135727"/>
              <a:gd name="connsiteX72" fmla="*/ 7483642 w 8085221"/>
              <a:gd name="connsiteY72" fmla="*/ 1371600 h 15135727"/>
              <a:gd name="connsiteX73" fmla="*/ 7267074 w 8085221"/>
              <a:gd name="connsiteY73" fmla="*/ 1395664 h 15135727"/>
              <a:gd name="connsiteX74" fmla="*/ 7243011 w 8085221"/>
              <a:gd name="connsiteY74" fmla="*/ 1588169 h 15135727"/>
              <a:gd name="connsiteX75" fmla="*/ 6978316 w 8085221"/>
              <a:gd name="connsiteY75" fmla="*/ 1732548 h 15135727"/>
              <a:gd name="connsiteX76" fmla="*/ 6737685 w 8085221"/>
              <a:gd name="connsiteY76" fmla="*/ 2093495 h 15135727"/>
              <a:gd name="connsiteX77" fmla="*/ 6737685 w 8085221"/>
              <a:gd name="connsiteY77" fmla="*/ 2382253 h 15135727"/>
              <a:gd name="connsiteX78" fmla="*/ 6665495 w 8085221"/>
              <a:gd name="connsiteY78" fmla="*/ 2430379 h 15135727"/>
              <a:gd name="connsiteX79" fmla="*/ 6906127 w 8085221"/>
              <a:gd name="connsiteY79" fmla="*/ 2646948 h 15135727"/>
              <a:gd name="connsiteX80" fmla="*/ 6906127 w 8085221"/>
              <a:gd name="connsiteY80" fmla="*/ 2983832 h 15135727"/>
              <a:gd name="connsiteX81" fmla="*/ 6906127 w 8085221"/>
              <a:gd name="connsiteY81" fmla="*/ 3104148 h 15135727"/>
              <a:gd name="connsiteX82" fmla="*/ 6833937 w 8085221"/>
              <a:gd name="connsiteY82" fmla="*/ 3368842 h 15135727"/>
              <a:gd name="connsiteX83" fmla="*/ 6906127 w 8085221"/>
              <a:gd name="connsiteY83" fmla="*/ 3489158 h 15135727"/>
              <a:gd name="connsiteX84" fmla="*/ 6641432 w 8085221"/>
              <a:gd name="connsiteY84" fmla="*/ 3705727 h 15135727"/>
              <a:gd name="connsiteX85" fmla="*/ 6737685 w 8085221"/>
              <a:gd name="connsiteY85" fmla="*/ 3729790 h 15135727"/>
              <a:gd name="connsiteX86" fmla="*/ 6545179 w 8085221"/>
              <a:gd name="connsiteY86" fmla="*/ 3826042 h 15135727"/>
              <a:gd name="connsiteX87" fmla="*/ 6328611 w 8085221"/>
              <a:gd name="connsiteY87" fmla="*/ 3753853 h 15135727"/>
              <a:gd name="connsiteX88" fmla="*/ 6184232 w 8085221"/>
              <a:gd name="connsiteY88" fmla="*/ 3850106 h 15135727"/>
              <a:gd name="connsiteX89" fmla="*/ 6184232 w 8085221"/>
              <a:gd name="connsiteY89" fmla="*/ 3946358 h 15135727"/>
              <a:gd name="connsiteX90" fmla="*/ 6136106 w 8085221"/>
              <a:gd name="connsiteY90" fmla="*/ 4235116 h 15135727"/>
              <a:gd name="connsiteX91" fmla="*/ 5919537 w 8085221"/>
              <a:gd name="connsiteY91" fmla="*/ 4403558 h 15135727"/>
              <a:gd name="connsiteX92" fmla="*/ 5775158 w 8085221"/>
              <a:gd name="connsiteY92" fmla="*/ 4451685 h 15135727"/>
              <a:gd name="connsiteX93" fmla="*/ 5630779 w 8085221"/>
              <a:gd name="connsiteY93" fmla="*/ 4547937 h 15135727"/>
              <a:gd name="connsiteX94" fmla="*/ 5510464 w 8085221"/>
              <a:gd name="connsiteY94" fmla="*/ 4620127 h 15135727"/>
              <a:gd name="connsiteX95" fmla="*/ 5510464 w 8085221"/>
              <a:gd name="connsiteY95" fmla="*/ 4812632 h 15135727"/>
              <a:gd name="connsiteX96" fmla="*/ 5317958 w 8085221"/>
              <a:gd name="connsiteY96" fmla="*/ 4981074 h 15135727"/>
              <a:gd name="connsiteX97" fmla="*/ 5005137 w 8085221"/>
              <a:gd name="connsiteY97" fmla="*/ 5149516 h 15135727"/>
              <a:gd name="connsiteX98" fmla="*/ 4692316 w 8085221"/>
              <a:gd name="connsiteY98" fmla="*/ 5149516 h 15135727"/>
              <a:gd name="connsiteX99" fmla="*/ 4523874 w 8085221"/>
              <a:gd name="connsiteY99" fmla="*/ 5366085 h 15135727"/>
              <a:gd name="connsiteX100" fmla="*/ 4211053 w 8085221"/>
              <a:gd name="connsiteY100" fmla="*/ 5414211 h 15135727"/>
              <a:gd name="connsiteX101" fmla="*/ 4114800 w 8085221"/>
              <a:gd name="connsiteY101" fmla="*/ 5390148 h 15135727"/>
              <a:gd name="connsiteX102" fmla="*/ 4018548 w 8085221"/>
              <a:gd name="connsiteY102" fmla="*/ 5630779 h 15135727"/>
              <a:gd name="connsiteX103" fmla="*/ 4090737 w 8085221"/>
              <a:gd name="connsiteY103" fmla="*/ 5871411 h 15135727"/>
              <a:gd name="connsiteX104" fmla="*/ 4090737 w 8085221"/>
              <a:gd name="connsiteY104" fmla="*/ 6184232 h 15135727"/>
              <a:gd name="connsiteX105" fmla="*/ 4186990 w 8085221"/>
              <a:gd name="connsiteY105" fmla="*/ 6472990 h 15135727"/>
              <a:gd name="connsiteX106" fmla="*/ 4042611 w 8085221"/>
              <a:gd name="connsiteY106" fmla="*/ 6352674 h 15135727"/>
              <a:gd name="connsiteX107" fmla="*/ 3946358 w 8085221"/>
              <a:gd name="connsiteY107" fmla="*/ 6376737 h 15135727"/>
              <a:gd name="connsiteX108" fmla="*/ 4114800 w 8085221"/>
              <a:gd name="connsiteY108" fmla="*/ 6641432 h 15135727"/>
              <a:gd name="connsiteX109" fmla="*/ 4451685 w 8085221"/>
              <a:gd name="connsiteY109" fmla="*/ 6737685 h 15135727"/>
              <a:gd name="connsiteX110" fmla="*/ 4620127 w 8085221"/>
              <a:gd name="connsiteY110" fmla="*/ 6978316 h 15135727"/>
              <a:gd name="connsiteX111" fmla="*/ 4740442 w 8085221"/>
              <a:gd name="connsiteY111" fmla="*/ 7170821 h 15135727"/>
              <a:gd name="connsiteX112" fmla="*/ 5077327 w 8085221"/>
              <a:gd name="connsiteY112" fmla="*/ 7387390 h 15135727"/>
              <a:gd name="connsiteX113" fmla="*/ 5125453 w 8085221"/>
              <a:gd name="connsiteY113" fmla="*/ 7603958 h 15135727"/>
              <a:gd name="connsiteX114" fmla="*/ 5197642 w 8085221"/>
              <a:gd name="connsiteY114" fmla="*/ 7796464 h 15135727"/>
              <a:gd name="connsiteX115" fmla="*/ 5486400 w 8085221"/>
              <a:gd name="connsiteY115" fmla="*/ 7964906 h 15135727"/>
              <a:gd name="connsiteX116" fmla="*/ 5486400 w 8085221"/>
              <a:gd name="connsiteY116" fmla="*/ 8349916 h 15135727"/>
              <a:gd name="connsiteX117" fmla="*/ 5678906 w 8085221"/>
              <a:gd name="connsiteY117" fmla="*/ 8614611 h 15135727"/>
              <a:gd name="connsiteX118" fmla="*/ 5919537 w 8085221"/>
              <a:gd name="connsiteY118" fmla="*/ 9071811 h 15135727"/>
              <a:gd name="connsiteX119" fmla="*/ 6160169 w 8085221"/>
              <a:gd name="connsiteY119" fmla="*/ 9336506 h 15135727"/>
              <a:gd name="connsiteX120" fmla="*/ 6280485 w 8085221"/>
              <a:gd name="connsiteY120" fmla="*/ 9601200 h 15135727"/>
              <a:gd name="connsiteX121" fmla="*/ 6400800 w 8085221"/>
              <a:gd name="connsiteY121" fmla="*/ 9793706 h 15135727"/>
              <a:gd name="connsiteX122" fmla="*/ 6569242 w 8085221"/>
              <a:gd name="connsiteY122" fmla="*/ 10058400 h 15135727"/>
              <a:gd name="connsiteX123" fmla="*/ 6713621 w 8085221"/>
              <a:gd name="connsiteY123" fmla="*/ 10106527 h 15135727"/>
              <a:gd name="connsiteX124" fmla="*/ 6545179 w 8085221"/>
              <a:gd name="connsiteY124" fmla="*/ 10202779 h 15135727"/>
              <a:gd name="connsiteX125" fmla="*/ 6569242 w 8085221"/>
              <a:gd name="connsiteY125" fmla="*/ 10443411 h 15135727"/>
              <a:gd name="connsiteX126" fmla="*/ 6593306 w 8085221"/>
              <a:gd name="connsiteY126" fmla="*/ 10708106 h 15135727"/>
              <a:gd name="connsiteX127" fmla="*/ 6761748 w 8085221"/>
              <a:gd name="connsiteY127" fmla="*/ 10924674 h 15135727"/>
              <a:gd name="connsiteX128" fmla="*/ 6641432 w 8085221"/>
              <a:gd name="connsiteY128" fmla="*/ 11093116 h 15135727"/>
              <a:gd name="connsiteX129" fmla="*/ 6713621 w 8085221"/>
              <a:gd name="connsiteY129" fmla="*/ 11261558 h 15135727"/>
              <a:gd name="connsiteX130" fmla="*/ 6737685 w 8085221"/>
              <a:gd name="connsiteY130" fmla="*/ 11526253 h 15135727"/>
              <a:gd name="connsiteX131" fmla="*/ 6617369 w 8085221"/>
              <a:gd name="connsiteY131" fmla="*/ 11839074 h 15135727"/>
              <a:gd name="connsiteX132" fmla="*/ 6617369 w 8085221"/>
              <a:gd name="connsiteY132" fmla="*/ 12031579 h 15135727"/>
              <a:gd name="connsiteX133" fmla="*/ 6641432 w 8085221"/>
              <a:gd name="connsiteY133" fmla="*/ 12127832 h 15135727"/>
              <a:gd name="connsiteX134" fmla="*/ 6761748 w 8085221"/>
              <a:gd name="connsiteY134" fmla="*/ 12031579 h 15135727"/>
              <a:gd name="connsiteX135" fmla="*/ 6761748 w 8085221"/>
              <a:gd name="connsiteY135" fmla="*/ 12296274 h 15135727"/>
              <a:gd name="connsiteX136" fmla="*/ 6689558 w 8085221"/>
              <a:gd name="connsiteY136" fmla="*/ 12512842 h 15135727"/>
              <a:gd name="connsiteX137" fmla="*/ 6785811 w 8085221"/>
              <a:gd name="connsiteY137" fmla="*/ 12777537 h 15135727"/>
              <a:gd name="connsiteX138" fmla="*/ 6569242 w 8085221"/>
              <a:gd name="connsiteY138" fmla="*/ 12873790 h 15135727"/>
              <a:gd name="connsiteX139" fmla="*/ 6545179 w 8085221"/>
              <a:gd name="connsiteY139" fmla="*/ 13090358 h 15135727"/>
              <a:gd name="connsiteX140" fmla="*/ 6448927 w 8085221"/>
              <a:gd name="connsiteY140" fmla="*/ 13355053 h 15135727"/>
              <a:gd name="connsiteX141" fmla="*/ 6256421 w 8085221"/>
              <a:gd name="connsiteY141" fmla="*/ 13571621 h 15135727"/>
              <a:gd name="connsiteX142" fmla="*/ 6087979 w 8085221"/>
              <a:gd name="connsiteY142" fmla="*/ 13667874 h 15135727"/>
              <a:gd name="connsiteX143" fmla="*/ 5943600 w 8085221"/>
              <a:gd name="connsiteY143" fmla="*/ 13716000 h 15135727"/>
              <a:gd name="connsiteX144" fmla="*/ 5702969 w 8085221"/>
              <a:gd name="connsiteY144" fmla="*/ 13667874 h 15135727"/>
              <a:gd name="connsiteX145" fmla="*/ 5582653 w 8085221"/>
              <a:gd name="connsiteY145" fmla="*/ 13691937 h 15135727"/>
              <a:gd name="connsiteX146" fmla="*/ 5727032 w 8085221"/>
              <a:gd name="connsiteY146" fmla="*/ 13836316 h 15135727"/>
              <a:gd name="connsiteX147" fmla="*/ 5582653 w 8085221"/>
              <a:gd name="connsiteY147" fmla="*/ 14052885 h 15135727"/>
              <a:gd name="connsiteX148" fmla="*/ 5462337 w 8085221"/>
              <a:gd name="connsiteY148" fmla="*/ 14149137 h 15135727"/>
              <a:gd name="connsiteX149" fmla="*/ 5342021 w 8085221"/>
              <a:gd name="connsiteY149" fmla="*/ 14004758 h 15135727"/>
              <a:gd name="connsiteX150" fmla="*/ 5245769 w 8085221"/>
              <a:gd name="connsiteY150" fmla="*/ 14004758 h 15135727"/>
              <a:gd name="connsiteX151" fmla="*/ 5245769 w 8085221"/>
              <a:gd name="connsiteY151" fmla="*/ 13956632 h 15135727"/>
              <a:gd name="connsiteX152" fmla="*/ 5101390 w 8085221"/>
              <a:gd name="connsiteY152" fmla="*/ 13956632 h 15135727"/>
              <a:gd name="connsiteX153" fmla="*/ 4981074 w 8085221"/>
              <a:gd name="connsiteY153" fmla="*/ 13860379 h 15135727"/>
              <a:gd name="connsiteX154" fmla="*/ 4740442 w 8085221"/>
              <a:gd name="connsiteY154" fmla="*/ 13908506 h 15135727"/>
              <a:gd name="connsiteX155" fmla="*/ 4475748 w 8085221"/>
              <a:gd name="connsiteY155" fmla="*/ 13956632 h 15135727"/>
              <a:gd name="connsiteX156" fmla="*/ 4379495 w 8085221"/>
              <a:gd name="connsiteY156" fmla="*/ 14028821 h 15135727"/>
              <a:gd name="connsiteX157" fmla="*/ 4403558 w 8085221"/>
              <a:gd name="connsiteY157" fmla="*/ 14197264 h 15135727"/>
              <a:gd name="connsiteX158" fmla="*/ 4572000 w 8085221"/>
              <a:gd name="connsiteY158" fmla="*/ 14149137 h 15135727"/>
              <a:gd name="connsiteX159" fmla="*/ 4523874 w 8085221"/>
              <a:gd name="connsiteY159" fmla="*/ 14558211 h 15135727"/>
              <a:gd name="connsiteX160" fmla="*/ 4403558 w 8085221"/>
              <a:gd name="connsiteY160" fmla="*/ 14437895 h 15135727"/>
              <a:gd name="connsiteX161" fmla="*/ 4403558 w 8085221"/>
              <a:gd name="connsiteY161" fmla="*/ 14437895 h 15135727"/>
              <a:gd name="connsiteX162" fmla="*/ 4283242 w 8085221"/>
              <a:gd name="connsiteY162" fmla="*/ 14245390 h 15135727"/>
              <a:gd name="connsiteX163" fmla="*/ 4235116 w 8085221"/>
              <a:gd name="connsiteY163" fmla="*/ 14341642 h 15135727"/>
              <a:gd name="connsiteX164" fmla="*/ 4162927 w 8085221"/>
              <a:gd name="connsiteY164" fmla="*/ 14389769 h 15135727"/>
              <a:gd name="connsiteX165" fmla="*/ 4162927 w 8085221"/>
              <a:gd name="connsiteY165" fmla="*/ 14389769 h 15135727"/>
              <a:gd name="connsiteX166" fmla="*/ 3922295 w 8085221"/>
              <a:gd name="connsiteY166" fmla="*/ 14245390 h 15135727"/>
              <a:gd name="connsiteX167" fmla="*/ 3801979 w 8085221"/>
              <a:gd name="connsiteY167" fmla="*/ 14293516 h 15135727"/>
              <a:gd name="connsiteX168" fmla="*/ 3681664 w 8085221"/>
              <a:gd name="connsiteY168" fmla="*/ 14389769 h 15135727"/>
              <a:gd name="connsiteX169" fmla="*/ 3657600 w 8085221"/>
              <a:gd name="connsiteY169" fmla="*/ 14654464 h 15135727"/>
              <a:gd name="connsiteX170" fmla="*/ 3513221 w 8085221"/>
              <a:gd name="connsiteY170" fmla="*/ 14726653 h 15135727"/>
              <a:gd name="connsiteX171" fmla="*/ 3513221 w 8085221"/>
              <a:gd name="connsiteY171" fmla="*/ 14871032 h 15135727"/>
              <a:gd name="connsiteX172" fmla="*/ 3633537 w 8085221"/>
              <a:gd name="connsiteY172" fmla="*/ 14967285 h 15135727"/>
              <a:gd name="connsiteX173" fmla="*/ 3609474 w 8085221"/>
              <a:gd name="connsiteY173" fmla="*/ 15087600 h 15135727"/>
              <a:gd name="connsiteX174" fmla="*/ 3441032 w 8085221"/>
              <a:gd name="connsiteY174" fmla="*/ 15039474 h 15135727"/>
              <a:gd name="connsiteX175" fmla="*/ 3272590 w 8085221"/>
              <a:gd name="connsiteY175" fmla="*/ 15063537 h 15135727"/>
              <a:gd name="connsiteX176" fmla="*/ 3248527 w 8085221"/>
              <a:gd name="connsiteY176" fmla="*/ 14895095 h 15135727"/>
              <a:gd name="connsiteX177" fmla="*/ 3128211 w 8085221"/>
              <a:gd name="connsiteY177" fmla="*/ 14919158 h 15135727"/>
              <a:gd name="connsiteX178" fmla="*/ 2959769 w 8085221"/>
              <a:gd name="connsiteY178" fmla="*/ 15135727 h 15135727"/>
              <a:gd name="connsiteX179" fmla="*/ 2935706 w 8085221"/>
              <a:gd name="connsiteY179" fmla="*/ 14895095 h 15135727"/>
              <a:gd name="connsiteX180" fmla="*/ 2791327 w 8085221"/>
              <a:gd name="connsiteY180" fmla="*/ 14943221 h 15135727"/>
              <a:gd name="connsiteX181" fmla="*/ 2671011 w 8085221"/>
              <a:gd name="connsiteY181" fmla="*/ 15039474 h 15135727"/>
              <a:gd name="connsiteX182" fmla="*/ 2430379 w 8085221"/>
              <a:gd name="connsiteY182" fmla="*/ 15087600 h 15135727"/>
              <a:gd name="connsiteX183" fmla="*/ 2237874 w 8085221"/>
              <a:gd name="connsiteY183" fmla="*/ 15039474 h 15135727"/>
              <a:gd name="connsiteX184" fmla="*/ 2622885 w 8085221"/>
              <a:gd name="connsiteY184" fmla="*/ 14846969 h 15135727"/>
              <a:gd name="connsiteX185" fmla="*/ 2887579 w 8085221"/>
              <a:gd name="connsiteY185" fmla="*/ 14774779 h 15135727"/>
              <a:gd name="connsiteX186" fmla="*/ 2839453 w 8085221"/>
              <a:gd name="connsiteY186" fmla="*/ 14582274 h 15135727"/>
              <a:gd name="connsiteX187" fmla="*/ 2935706 w 8085221"/>
              <a:gd name="connsiteY187" fmla="*/ 14510085 h 15135727"/>
              <a:gd name="connsiteX188" fmla="*/ 2935706 w 8085221"/>
              <a:gd name="connsiteY188" fmla="*/ 14510085 h 15135727"/>
              <a:gd name="connsiteX189" fmla="*/ 3080085 w 8085221"/>
              <a:gd name="connsiteY189" fmla="*/ 14413832 h 15135727"/>
              <a:gd name="connsiteX190" fmla="*/ 3152274 w 8085221"/>
              <a:gd name="connsiteY190" fmla="*/ 14341642 h 15135727"/>
              <a:gd name="connsiteX191" fmla="*/ 3080085 w 8085221"/>
              <a:gd name="connsiteY191" fmla="*/ 14269453 h 15135727"/>
              <a:gd name="connsiteX192" fmla="*/ 3152274 w 8085221"/>
              <a:gd name="connsiteY192" fmla="*/ 14197264 h 15135727"/>
              <a:gd name="connsiteX193" fmla="*/ 3152274 w 8085221"/>
              <a:gd name="connsiteY193" fmla="*/ 14052885 h 15135727"/>
              <a:gd name="connsiteX194" fmla="*/ 3080085 w 8085221"/>
              <a:gd name="connsiteY194" fmla="*/ 13980695 h 15135727"/>
              <a:gd name="connsiteX195" fmla="*/ 3056021 w 8085221"/>
              <a:gd name="connsiteY195" fmla="*/ 14076948 h 15135727"/>
              <a:gd name="connsiteX196" fmla="*/ 2935706 w 8085221"/>
              <a:gd name="connsiteY196" fmla="*/ 14076948 h 15135727"/>
              <a:gd name="connsiteX197" fmla="*/ 2863516 w 8085221"/>
              <a:gd name="connsiteY197" fmla="*/ 14125074 h 15135727"/>
              <a:gd name="connsiteX198" fmla="*/ 2719137 w 8085221"/>
              <a:gd name="connsiteY198" fmla="*/ 14197264 h 15135727"/>
              <a:gd name="connsiteX199" fmla="*/ 2646948 w 8085221"/>
              <a:gd name="connsiteY199" fmla="*/ 14197264 h 15135727"/>
              <a:gd name="connsiteX200" fmla="*/ 2598821 w 8085221"/>
              <a:gd name="connsiteY200" fmla="*/ 14125074 h 15135727"/>
              <a:gd name="connsiteX201" fmla="*/ 2430379 w 8085221"/>
              <a:gd name="connsiteY201" fmla="*/ 13836316 h 15135727"/>
              <a:gd name="connsiteX202" fmla="*/ 2646948 w 8085221"/>
              <a:gd name="connsiteY202" fmla="*/ 13812253 h 15135727"/>
              <a:gd name="connsiteX203" fmla="*/ 2502569 w 8085221"/>
              <a:gd name="connsiteY203" fmla="*/ 13475369 h 15135727"/>
              <a:gd name="connsiteX204" fmla="*/ 2550695 w 8085221"/>
              <a:gd name="connsiteY204" fmla="*/ 13186611 h 15135727"/>
              <a:gd name="connsiteX205" fmla="*/ 2719137 w 8085221"/>
              <a:gd name="connsiteY205" fmla="*/ 13042232 h 15135727"/>
              <a:gd name="connsiteX206" fmla="*/ 2791327 w 8085221"/>
              <a:gd name="connsiteY206" fmla="*/ 12945979 h 15135727"/>
              <a:gd name="connsiteX207" fmla="*/ 3031958 w 8085221"/>
              <a:gd name="connsiteY207" fmla="*/ 13090358 h 15135727"/>
              <a:gd name="connsiteX208" fmla="*/ 3056021 w 8085221"/>
              <a:gd name="connsiteY208" fmla="*/ 12753474 h 15135727"/>
              <a:gd name="connsiteX209" fmla="*/ 2887579 w 8085221"/>
              <a:gd name="connsiteY209" fmla="*/ 12777537 h 15135727"/>
              <a:gd name="connsiteX210" fmla="*/ 2815390 w 8085221"/>
              <a:gd name="connsiteY210" fmla="*/ 12777537 h 15135727"/>
              <a:gd name="connsiteX211" fmla="*/ 3176337 w 8085221"/>
              <a:gd name="connsiteY211" fmla="*/ 12368464 h 15135727"/>
              <a:gd name="connsiteX212" fmla="*/ 3104148 w 8085221"/>
              <a:gd name="connsiteY212" fmla="*/ 12320337 h 15135727"/>
              <a:gd name="connsiteX213" fmla="*/ 3104148 w 8085221"/>
              <a:gd name="connsiteY213" fmla="*/ 12320337 h 15135727"/>
              <a:gd name="connsiteX214" fmla="*/ 3007895 w 8085221"/>
              <a:gd name="connsiteY214" fmla="*/ 12079706 h 15135727"/>
              <a:gd name="connsiteX215" fmla="*/ 2911642 w 8085221"/>
              <a:gd name="connsiteY215" fmla="*/ 11935327 h 15135727"/>
              <a:gd name="connsiteX216" fmla="*/ 2863516 w 8085221"/>
              <a:gd name="connsiteY216" fmla="*/ 11694695 h 15135727"/>
              <a:gd name="connsiteX217" fmla="*/ 2911642 w 8085221"/>
              <a:gd name="connsiteY217" fmla="*/ 11454064 h 15135727"/>
              <a:gd name="connsiteX218" fmla="*/ 3056021 w 8085221"/>
              <a:gd name="connsiteY218" fmla="*/ 11454064 h 15135727"/>
              <a:gd name="connsiteX219" fmla="*/ 2983832 w 8085221"/>
              <a:gd name="connsiteY219" fmla="*/ 11381874 h 15135727"/>
              <a:gd name="connsiteX220" fmla="*/ 3031958 w 8085221"/>
              <a:gd name="connsiteY220" fmla="*/ 11285621 h 15135727"/>
              <a:gd name="connsiteX221" fmla="*/ 3007895 w 8085221"/>
              <a:gd name="connsiteY221" fmla="*/ 11189369 h 15135727"/>
              <a:gd name="connsiteX222" fmla="*/ 2887579 w 8085221"/>
              <a:gd name="connsiteY222" fmla="*/ 11141242 h 15135727"/>
              <a:gd name="connsiteX223" fmla="*/ 2887579 w 8085221"/>
              <a:gd name="connsiteY223" fmla="*/ 10972800 h 15135727"/>
              <a:gd name="connsiteX224" fmla="*/ 2887579 w 8085221"/>
              <a:gd name="connsiteY224" fmla="*/ 10924674 h 15135727"/>
              <a:gd name="connsiteX225" fmla="*/ 2767264 w 8085221"/>
              <a:gd name="connsiteY225" fmla="*/ 11020927 h 15135727"/>
              <a:gd name="connsiteX226" fmla="*/ 2743200 w 8085221"/>
              <a:gd name="connsiteY226" fmla="*/ 10924674 h 15135727"/>
              <a:gd name="connsiteX227" fmla="*/ 2550695 w 8085221"/>
              <a:gd name="connsiteY227" fmla="*/ 11020927 h 15135727"/>
              <a:gd name="connsiteX228" fmla="*/ 2526632 w 8085221"/>
              <a:gd name="connsiteY228" fmla="*/ 11117179 h 15135727"/>
              <a:gd name="connsiteX229" fmla="*/ 2334127 w 8085221"/>
              <a:gd name="connsiteY229" fmla="*/ 10996864 h 15135727"/>
              <a:gd name="connsiteX230" fmla="*/ 2358190 w 8085221"/>
              <a:gd name="connsiteY230" fmla="*/ 10732169 h 15135727"/>
              <a:gd name="connsiteX231" fmla="*/ 2334127 w 8085221"/>
              <a:gd name="connsiteY231" fmla="*/ 10587790 h 15135727"/>
              <a:gd name="connsiteX232" fmla="*/ 2406316 w 8085221"/>
              <a:gd name="connsiteY232" fmla="*/ 10491537 h 15135727"/>
              <a:gd name="connsiteX233" fmla="*/ 2598821 w 8085221"/>
              <a:gd name="connsiteY233" fmla="*/ 10684042 h 15135727"/>
              <a:gd name="connsiteX234" fmla="*/ 2767264 w 8085221"/>
              <a:gd name="connsiteY234" fmla="*/ 10684042 h 15135727"/>
              <a:gd name="connsiteX235" fmla="*/ 2646948 w 8085221"/>
              <a:gd name="connsiteY235" fmla="*/ 10515600 h 15135727"/>
              <a:gd name="connsiteX236" fmla="*/ 2815390 w 8085221"/>
              <a:gd name="connsiteY236" fmla="*/ 10395285 h 15135727"/>
              <a:gd name="connsiteX237" fmla="*/ 3080085 w 8085221"/>
              <a:gd name="connsiteY237" fmla="*/ 10419348 h 15135727"/>
              <a:gd name="connsiteX238" fmla="*/ 3248527 w 8085221"/>
              <a:gd name="connsiteY238" fmla="*/ 10539664 h 15135727"/>
              <a:gd name="connsiteX239" fmla="*/ 3320716 w 8085221"/>
              <a:gd name="connsiteY239" fmla="*/ 10659979 h 15135727"/>
              <a:gd name="connsiteX240" fmla="*/ 3465095 w 8085221"/>
              <a:gd name="connsiteY240" fmla="*/ 10659979 h 15135727"/>
              <a:gd name="connsiteX241" fmla="*/ 3441032 w 8085221"/>
              <a:gd name="connsiteY241" fmla="*/ 10491537 h 15135727"/>
              <a:gd name="connsiteX242" fmla="*/ 3392906 w 8085221"/>
              <a:gd name="connsiteY242" fmla="*/ 10250906 h 15135727"/>
              <a:gd name="connsiteX243" fmla="*/ 3152274 w 8085221"/>
              <a:gd name="connsiteY243" fmla="*/ 10250906 h 15135727"/>
              <a:gd name="connsiteX244" fmla="*/ 3176337 w 8085221"/>
              <a:gd name="connsiteY244" fmla="*/ 10178716 h 15135727"/>
              <a:gd name="connsiteX245" fmla="*/ 3104148 w 8085221"/>
              <a:gd name="connsiteY245" fmla="*/ 10154653 h 15135727"/>
              <a:gd name="connsiteX246" fmla="*/ 3007895 w 8085221"/>
              <a:gd name="connsiteY246" fmla="*/ 9962148 h 15135727"/>
              <a:gd name="connsiteX247" fmla="*/ 3176337 w 8085221"/>
              <a:gd name="connsiteY247" fmla="*/ 9889958 h 15135727"/>
              <a:gd name="connsiteX248" fmla="*/ 2959769 w 8085221"/>
              <a:gd name="connsiteY248" fmla="*/ 9504948 h 15135727"/>
              <a:gd name="connsiteX249" fmla="*/ 2791327 w 8085221"/>
              <a:gd name="connsiteY249" fmla="*/ 9456821 h 15135727"/>
              <a:gd name="connsiteX250" fmla="*/ 2574758 w 8085221"/>
              <a:gd name="connsiteY250" fmla="*/ 9336506 h 15135727"/>
              <a:gd name="connsiteX251" fmla="*/ 2550695 w 8085221"/>
              <a:gd name="connsiteY251" fmla="*/ 9071811 h 15135727"/>
              <a:gd name="connsiteX252" fmla="*/ 2695074 w 8085221"/>
              <a:gd name="connsiteY252" fmla="*/ 8999621 h 15135727"/>
              <a:gd name="connsiteX253" fmla="*/ 2622885 w 8085221"/>
              <a:gd name="connsiteY253" fmla="*/ 8975558 h 15135727"/>
              <a:gd name="connsiteX254" fmla="*/ 2430379 w 8085221"/>
              <a:gd name="connsiteY254" fmla="*/ 8999621 h 15135727"/>
              <a:gd name="connsiteX255" fmla="*/ 2261937 w 8085221"/>
              <a:gd name="connsiteY255" fmla="*/ 9168064 h 15135727"/>
              <a:gd name="connsiteX256" fmla="*/ 2237874 w 8085221"/>
              <a:gd name="connsiteY256" fmla="*/ 8999621 h 15135727"/>
              <a:gd name="connsiteX257" fmla="*/ 2117558 w 8085221"/>
              <a:gd name="connsiteY257" fmla="*/ 8975558 h 15135727"/>
              <a:gd name="connsiteX258" fmla="*/ 2045369 w 8085221"/>
              <a:gd name="connsiteY258" fmla="*/ 8783053 h 15135727"/>
              <a:gd name="connsiteX259" fmla="*/ 1852864 w 8085221"/>
              <a:gd name="connsiteY259" fmla="*/ 8758990 h 15135727"/>
              <a:gd name="connsiteX260" fmla="*/ 1636295 w 8085221"/>
              <a:gd name="connsiteY260" fmla="*/ 8927432 h 15135727"/>
              <a:gd name="connsiteX261" fmla="*/ 1588169 w 8085221"/>
              <a:gd name="connsiteY261" fmla="*/ 9023685 h 15135727"/>
              <a:gd name="connsiteX262" fmla="*/ 1515979 w 8085221"/>
              <a:gd name="connsiteY262" fmla="*/ 8879306 h 15135727"/>
              <a:gd name="connsiteX263" fmla="*/ 1347537 w 8085221"/>
              <a:gd name="connsiteY263" fmla="*/ 8879306 h 15135727"/>
              <a:gd name="connsiteX264" fmla="*/ 1347537 w 8085221"/>
              <a:gd name="connsiteY264" fmla="*/ 8710864 h 15135727"/>
              <a:gd name="connsiteX265" fmla="*/ 1106906 w 8085221"/>
              <a:gd name="connsiteY265" fmla="*/ 8783053 h 15135727"/>
              <a:gd name="connsiteX266" fmla="*/ 890337 w 8085221"/>
              <a:gd name="connsiteY266" fmla="*/ 8686800 h 15135727"/>
              <a:gd name="connsiteX267" fmla="*/ 649706 w 8085221"/>
              <a:gd name="connsiteY267" fmla="*/ 8662737 h 15135727"/>
              <a:gd name="connsiteX268" fmla="*/ 385011 w 8085221"/>
              <a:gd name="connsiteY268" fmla="*/ 8566485 h 15135727"/>
              <a:gd name="connsiteX269" fmla="*/ 577516 w 8085221"/>
              <a:gd name="connsiteY269" fmla="*/ 8373979 h 15135727"/>
              <a:gd name="connsiteX270" fmla="*/ 794085 w 8085221"/>
              <a:gd name="connsiteY270" fmla="*/ 8301790 h 15135727"/>
              <a:gd name="connsiteX271" fmla="*/ 745958 w 8085221"/>
              <a:gd name="connsiteY271" fmla="*/ 8133348 h 15135727"/>
              <a:gd name="connsiteX272" fmla="*/ 818148 w 8085221"/>
              <a:gd name="connsiteY272" fmla="*/ 7820527 h 15135727"/>
              <a:gd name="connsiteX273" fmla="*/ 697832 w 8085221"/>
              <a:gd name="connsiteY273" fmla="*/ 7820527 h 15135727"/>
              <a:gd name="connsiteX274" fmla="*/ 625642 w 8085221"/>
              <a:gd name="connsiteY274" fmla="*/ 7916779 h 15135727"/>
              <a:gd name="connsiteX275" fmla="*/ 457200 w 8085221"/>
              <a:gd name="connsiteY275" fmla="*/ 7820527 h 15135727"/>
              <a:gd name="connsiteX276" fmla="*/ 529390 w 8085221"/>
              <a:gd name="connsiteY276" fmla="*/ 7700211 h 15135727"/>
              <a:gd name="connsiteX277" fmla="*/ 938464 w 8085221"/>
              <a:gd name="connsiteY277" fmla="*/ 7676148 h 15135727"/>
              <a:gd name="connsiteX278" fmla="*/ 1058779 w 8085221"/>
              <a:gd name="connsiteY278" fmla="*/ 7459579 h 15135727"/>
              <a:gd name="connsiteX279" fmla="*/ 1203158 w 8085221"/>
              <a:gd name="connsiteY279" fmla="*/ 7603958 h 15135727"/>
              <a:gd name="connsiteX280" fmla="*/ 1299411 w 8085221"/>
              <a:gd name="connsiteY280" fmla="*/ 7555832 h 15135727"/>
              <a:gd name="connsiteX281" fmla="*/ 1443790 w 8085221"/>
              <a:gd name="connsiteY281" fmla="*/ 7507706 h 15135727"/>
              <a:gd name="connsiteX282" fmla="*/ 1684421 w 8085221"/>
              <a:gd name="connsiteY282" fmla="*/ 7603958 h 15135727"/>
              <a:gd name="connsiteX283" fmla="*/ 1684421 w 8085221"/>
              <a:gd name="connsiteY283" fmla="*/ 7603958 h 15135727"/>
              <a:gd name="connsiteX284" fmla="*/ 1540042 w 8085221"/>
              <a:gd name="connsiteY284" fmla="*/ 7363327 h 15135727"/>
              <a:gd name="connsiteX285" fmla="*/ 1299411 w 8085221"/>
              <a:gd name="connsiteY285" fmla="*/ 7315200 h 15135727"/>
              <a:gd name="connsiteX286" fmla="*/ 1130969 w 8085221"/>
              <a:gd name="connsiteY286" fmla="*/ 7339264 h 15135727"/>
              <a:gd name="connsiteX287" fmla="*/ 1034716 w 8085221"/>
              <a:gd name="connsiteY287" fmla="*/ 7315200 h 15135727"/>
              <a:gd name="connsiteX288" fmla="*/ 1155032 w 8085221"/>
              <a:gd name="connsiteY288" fmla="*/ 7050506 h 15135727"/>
              <a:gd name="connsiteX289" fmla="*/ 1155032 w 8085221"/>
              <a:gd name="connsiteY289" fmla="*/ 6930190 h 15135727"/>
              <a:gd name="connsiteX290" fmla="*/ 1155032 w 8085221"/>
              <a:gd name="connsiteY290" fmla="*/ 6761748 h 15135727"/>
              <a:gd name="connsiteX291" fmla="*/ 1203158 w 8085221"/>
              <a:gd name="connsiteY291" fmla="*/ 6617369 h 15135727"/>
              <a:gd name="connsiteX292" fmla="*/ 1371600 w 8085221"/>
              <a:gd name="connsiteY292" fmla="*/ 6472990 h 15135727"/>
              <a:gd name="connsiteX293" fmla="*/ 1443790 w 8085221"/>
              <a:gd name="connsiteY293" fmla="*/ 6328611 h 15135727"/>
              <a:gd name="connsiteX294" fmla="*/ 1419727 w 8085221"/>
              <a:gd name="connsiteY294" fmla="*/ 6208295 h 15135727"/>
              <a:gd name="connsiteX295" fmla="*/ 1275348 w 8085221"/>
              <a:gd name="connsiteY295" fmla="*/ 6304548 h 15135727"/>
              <a:gd name="connsiteX296" fmla="*/ 1323474 w 8085221"/>
              <a:gd name="connsiteY296" fmla="*/ 6015790 h 15135727"/>
              <a:gd name="connsiteX297" fmla="*/ 1540042 w 8085221"/>
              <a:gd name="connsiteY297" fmla="*/ 5871411 h 15135727"/>
              <a:gd name="connsiteX298" fmla="*/ 1540042 w 8085221"/>
              <a:gd name="connsiteY298" fmla="*/ 5751095 h 15135727"/>
              <a:gd name="connsiteX299" fmla="*/ 1395664 w 8085221"/>
              <a:gd name="connsiteY299" fmla="*/ 5799221 h 15135727"/>
              <a:gd name="connsiteX300" fmla="*/ 1179095 w 8085221"/>
              <a:gd name="connsiteY300" fmla="*/ 5799221 h 15135727"/>
              <a:gd name="connsiteX301" fmla="*/ 890337 w 8085221"/>
              <a:gd name="connsiteY301" fmla="*/ 5775158 h 15135727"/>
              <a:gd name="connsiteX302" fmla="*/ 697832 w 8085221"/>
              <a:gd name="connsiteY302" fmla="*/ 5606716 h 15135727"/>
              <a:gd name="connsiteX303" fmla="*/ 577516 w 8085221"/>
              <a:gd name="connsiteY303" fmla="*/ 5582653 h 15135727"/>
              <a:gd name="connsiteX304" fmla="*/ 697832 w 8085221"/>
              <a:gd name="connsiteY304" fmla="*/ 5775158 h 15135727"/>
              <a:gd name="connsiteX305" fmla="*/ 409074 w 8085221"/>
              <a:gd name="connsiteY305" fmla="*/ 5799221 h 15135727"/>
              <a:gd name="connsiteX306" fmla="*/ 168442 w 8085221"/>
              <a:gd name="connsiteY306" fmla="*/ 5702969 h 15135727"/>
              <a:gd name="connsiteX307" fmla="*/ 264695 w 8085221"/>
              <a:gd name="connsiteY307" fmla="*/ 5558590 h 15135727"/>
              <a:gd name="connsiteX308" fmla="*/ 144379 w 8085221"/>
              <a:gd name="connsiteY308" fmla="*/ 5510464 h 15135727"/>
              <a:gd name="connsiteX309" fmla="*/ 0 w 8085221"/>
              <a:gd name="connsiteY309" fmla="*/ 5462337 h 15135727"/>
              <a:gd name="connsiteX310" fmla="*/ 96253 w 8085221"/>
              <a:gd name="connsiteY310" fmla="*/ 5245769 h 15135727"/>
              <a:gd name="connsiteX0" fmla="*/ 96253 w 8085221"/>
              <a:gd name="connsiteY0" fmla="*/ 5245769 h 15135727"/>
              <a:gd name="connsiteX1" fmla="*/ 144379 w 8085221"/>
              <a:gd name="connsiteY1" fmla="*/ 4981074 h 15135727"/>
              <a:gd name="connsiteX2" fmla="*/ 178719 w 8085221"/>
              <a:gd name="connsiteY2" fmla="*/ 4834941 h 15135727"/>
              <a:gd name="connsiteX3" fmla="*/ 334378 w 8085221"/>
              <a:gd name="connsiteY3" fmla="*/ 4696828 h 15135727"/>
              <a:gd name="connsiteX4" fmla="*/ 553453 w 8085221"/>
              <a:gd name="connsiteY4" fmla="*/ 4692316 h 15135727"/>
              <a:gd name="connsiteX5" fmla="*/ 649706 w 8085221"/>
              <a:gd name="connsiteY5" fmla="*/ 4427621 h 15135727"/>
              <a:gd name="connsiteX6" fmla="*/ 805866 w 8085221"/>
              <a:gd name="connsiteY6" fmla="*/ 4425366 h 15135727"/>
              <a:gd name="connsiteX7" fmla="*/ 867026 w 8085221"/>
              <a:gd name="connsiteY7" fmla="*/ 4311817 h 15135727"/>
              <a:gd name="connsiteX8" fmla="*/ 1077328 w 8085221"/>
              <a:gd name="connsiteY8" fmla="*/ 4253916 h 15135727"/>
              <a:gd name="connsiteX9" fmla="*/ 1120191 w 8085221"/>
              <a:gd name="connsiteY9" fmla="*/ 4206291 h 15135727"/>
              <a:gd name="connsiteX10" fmla="*/ 1263066 w 8085221"/>
              <a:gd name="connsiteY10" fmla="*/ 4182478 h 15135727"/>
              <a:gd name="connsiteX11" fmla="*/ 1362326 w 8085221"/>
              <a:gd name="connsiteY11" fmla="*/ 4081965 h 15135727"/>
              <a:gd name="connsiteX12" fmla="*/ 1472616 w 8085221"/>
              <a:gd name="connsiteY12" fmla="*/ 4025316 h 15135727"/>
              <a:gd name="connsiteX13" fmla="*/ 1559344 w 8085221"/>
              <a:gd name="connsiteY13" fmla="*/ 4013535 h 15135727"/>
              <a:gd name="connsiteX14" fmla="*/ 1708485 w 8085221"/>
              <a:gd name="connsiteY14" fmla="*/ 3826042 h 15135727"/>
              <a:gd name="connsiteX15" fmla="*/ 1820278 w 8085221"/>
              <a:gd name="connsiteY15" fmla="*/ 3858628 h 15135727"/>
              <a:gd name="connsiteX16" fmla="*/ 1910766 w 8085221"/>
              <a:gd name="connsiteY16" fmla="*/ 3735053 h 15135727"/>
              <a:gd name="connsiteX17" fmla="*/ 2006016 w 8085221"/>
              <a:gd name="connsiteY17" fmla="*/ 3615741 h 15135727"/>
              <a:gd name="connsiteX18" fmla="*/ 2091741 w 8085221"/>
              <a:gd name="connsiteY18" fmla="*/ 3649078 h 15135727"/>
              <a:gd name="connsiteX19" fmla="*/ 2141621 w 8085221"/>
              <a:gd name="connsiteY19" fmla="*/ 3585411 h 15135727"/>
              <a:gd name="connsiteX20" fmla="*/ 2117808 w 8085221"/>
              <a:gd name="connsiteY20" fmla="*/ 3518736 h 15135727"/>
              <a:gd name="connsiteX21" fmla="*/ 2182228 w 8085221"/>
              <a:gd name="connsiteY21" fmla="*/ 3420478 h 15135727"/>
              <a:gd name="connsiteX22" fmla="*/ 2286000 w 8085221"/>
              <a:gd name="connsiteY22" fmla="*/ 3489158 h 15135727"/>
              <a:gd name="connsiteX23" fmla="*/ 2334628 w 8085221"/>
              <a:gd name="connsiteY23" fmla="*/ 3249028 h 15135727"/>
              <a:gd name="connsiteX24" fmla="*/ 2381502 w 8085221"/>
              <a:gd name="connsiteY24" fmla="*/ 3088858 h 15135727"/>
              <a:gd name="connsiteX25" fmla="*/ 2544178 w 8085221"/>
              <a:gd name="connsiteY25" fmla="*/ 3058528 h 15135727"/>
              <a:gd name="connsiteX26" fmla="*/ 2477503 w 8085221"/>
              <a:gd name="connsiteY26" fmla="*/ 2977566 h 15135727"/>
              <a:gd name="connsiteX27" fmla="*/ 2695074 w 8085221"/>
              <a:gd name="connsiteY27" fmla="*/ 2892592 h 15135727"/>
              <a:gd name="connsiteX28" fmla="*/ 2796591 w 8085221"/>
              <a:gd name="connsiteY28" fmla="*/ 2829928 h 15135727"/>
              <a:gd name="connsiteX29" fmla="*/ 2829928 w 8085221"/>
              <a:gd name="connsiteY29" fmla="*/ 2517107 h 15135727"/>
              <a:gd name="connsiteX30" fmla="*/ 3006141 w 8085221"/>
              <a:gd name="connsiteY30" fmla="*/ 2401303 h 15135727"/>
              <a:gd name="connsiteX31" fmla="*/ 3200400 w 8085221"/>
              <a:gd name="connsiteY31" fmla="*/ 2296277 h 15135727"/>
              <a:gd name="connsiteX32" fmla="*/ 3325228 w 8085221"/>
              <a:gd name="connsiteY32" fmla="*/ 2220328 h 15135727"/>
              <a:gd name="connsiteX33" fmla="*/ 3441032 w 8085221"/>
              <a:gd name="connsiteY33" fmla="*/ 2237874 h 15135727"/>
              <a:gd name="connsiteX34" fmla="*/ 3534778 w 8085221"/>
              <a:gd name="connsiteY34" fmla="*/ 2301291 h 15135727"/>
              <a:gd name="connsiteX35" fmla="*/ 3585160 w 8085221"/>
              <a:gd name="connsiteY35" fmla="*/ 2517107 h 15135727"/>
              <a:gd name="connsiteX36" fmla="*/ 3801979 w 8085221"/>
              <a:gd name="connsiteY36" fmla="*/ 2565735 h 15135727"/>
              <a:gd name="connsiteX37" fmla="*/ 3946358 w 8085221"/>
              <a:gd name="connsiteY37" fmla="*/ 2550695 h 15135727"/>
              <a:gd name="connsiteX38" fmla="*/ 4018548 w 8085221"/>
              <a:gd name="connsiteY38" fmla="*/ 2598821 h 15135727"/>
              <a:gd name="connsiteX39" fmla="*/ 4138864 w 8085221"/>
              <a:gd name="connsiteY39" fmla="*/ 2574758 h 15135727"/>
              <a:gd name="connsiteX40" fmla="*/ 4307306 w 8085221"/>
              <a:gd name="connsiteY40" fmla="*/ 2671011 h 15135727"/>
              <a:gd name="connsiteX41" fmla="*/ 4427621 w 8085221"/>
              <a:gd name="connsiteY41" fmla="*/ 2622885 h 15135727"/>
              <a:gd name="connsiteX42" fmla="*/ 4668253 w 8085221"/>
              <a:gd name="connsiteY42" fmla="*/ 2743200 h 15135727"/>
              <a:gd name="connsiteX43" fmla="*/ 4788569 w 8085221"/>
              <a:gd name="connsiteY43" fmla="*/ 2815390 h 15135727"/>
              <a:gd name="connsiteX44" fmla="*/ 4957011 w 8085221"/>
              <a:gd name="connsiteY44" fmla="*/ 2719137 h 15135727"/>
              <a:gd name="connsiteX45" fmla="*/ 4981074 w 8085221"/>
              <a:gd name="connsiteY45" fmla="*/ 2382253 h 15135727"/>
              <a:gd name="connsiteX46" fmla="*/ 4981074 w 8085221"/>
              <a:gd name="connsiteY46" fmla="*/ 2382253 h 15135727"/>
              <a:gd name="connsiteX47" fmla="*/ 4884821 w 8085221"/>
              <a:gd name="connsiteY47" fmla="*/ 2093495 h 15135727"/>
              <a:gd name="connsiteX48" fmla="*/ 4764506 w 8085221"/>
              <a:gd name="connsiteY48" fmla="*/ 1900990 h 15135727"/>
              <a:gd name="connsiteX49" fmla="*/ 4764506 w 8085221"/>
              <a:gd name="connsiteY49" fmla="*/ 1804737 h 15135727"/>
              <a:gd name="connsiteX50" fmla="*/ 4957011 w 8085221"/>
              <a:gd name="connsiteY50" fmla="*/ 1564106 h 15135727"/>
              <a:gd name="connsiteX51" fmla="*/ 5221706 w 8085221"/>
              <a:gd name="connsiteY51" fmla="*/ 1588169 h 15135727"/>
              <a:gd name="connsiteX52" fmla="*/ 5486400 w 8085221"/>
              <a:gd name="connsiteY52" fmla="*/ 1684421 h 15135727"/>
              <a:gd name="connsiteX53" fmla="*/ 5799221 w 8085221"/>
              <a:gd name="connsiteY53" fmla="*/ 1684421 h 15135727"/>
              <a:gd name="connsiteX54" fmla="*/ 5871411 w 8085221"/>
              <a:gd name="connsiteY54" fmla="*/ 1443790 h 15135727"/>
              <a:gd name="connsiteX55" fmla="*/ 6087979 w 8085221"/>
              <a:gd name="connsiteY55" fmla="*/ 1395664 h 15135727"/>
              <a:gd name="connsiteX56" fmla="*/ 6087979 w 8085221"/>
              <a:gd name="connsiteY56" fmla="*/ 1082842 h 15135727"/>
              <a:gd name="connsiteX57" fmla="*/ 6424864 w 8085221"/>
              <a:gd name="connsiteY57" fmla="*/ 1058779 h 15135727"/>
              <a:gd name="connsiteX58" fmla="*/ 6665495 w 8085221"/>
              <a:gd name="connsiteY58" fmla="*/ 721895 h 15135727"/>
              <a:gd name="connsiteX59" fmla="*/ 6761748 w 8085221"/>
              <a:gd name="connsiteY59" fmla="*/ 649706 h 15135727"/>
              <a:gd name="connsiteX60" fmla="*/ 6737685 w 8085221"/>
              <a:gd name="connsiteY60" fmla="*/ 505327 h 15135727"/>
              <a:gd name="connsiteX61" fmla="*/ 6858000 w 8085221"/>
              <a:gd name="connsiteY61" fmla="*/ 360948 h 15135727"/>
              <a:gd name="connsiteX62" fmla="*/ 6761748 w 8085221"/>
              <a:gd name="connsiteY62" fmla="*/ 120316 h 15135727"/>
              <a:gd name="connsiteX63" fmla="*/ 7194885 w 8085221"/>
              <a:gd name="connsiteY63" fmla="*/ 0 h 15135727"/>
              <a:gd name="connsiteX64" fmla="*/ 7267074 w 8085221"/>
              <a:gd name="connsiteY64" fmla="*/ 120316 h 15135727"/>
              <a:gd name="connsiteX65" fmla="*/ 7267074 w 8085221"/>
              <a:gd name="connsiteY65" fmla="*/ 120316 h 15135727"/>
              <a:gd name="connsiteX66" fmla="*/ 7339264 w 8085221"/>
              <a:gd name="connsiteY66" fmla="*/ 360948 h 15135727"/>
              <a:gd name="connsiteX67" fmla="*/ 7628021 w 8085221"/>
              <a:gd name="connsiteY67" fmla="*/ 433137 h 15135727"/>
              <a:gd name="connsiteX68" fmla="*/ 7796464 w 8085221"/>
              <a:gd name="connsiteY68" fmla="*/ 649706 h 15135727"/>
              <a:gd name="connsiteX69" fmla="*/ 8085221 w 8085221"/>
              <a:gd name="connsiteY69" fmla="*/ 914400 h 15135727"/>
              <a:gd name="connsiteX70" fmla="*/ 7988969 w 8085221"/>
              <a:gd name="connsiteY70" fmla="*/ 1203158 h 15135727"/>
              <a:gd name="connsiteX71" fmla="*/ 7844590 w 8085221"/>
              <a:gd name="connsiteY71" fmla="*/ 1058779 h 15135727"/>
              <a:gd name="connsiteX72" fmla="*/ 7483642 w 8085221"/>
              <a:gd name="connsiteY72" fmla="*/ 1371600 h 15135727"/>
              <a:gd name="connsiteX73" fmla="*/ 7267074 w 8085221"/>
              <a:gd name="connsiteY73" fmla="*/ 1395664 h 15135727"/>
              <a:gd name="connsiteX74" fmla="*/ 7243011 w 8085221"/>
              <a:gd name="connsiteY74" fmla="*/ 1588169 h 15135727"/>
              <a:gd name="connsiteX75" fmla="*/ 6978316 w 8085221"/>
              <a:gd name="connsiteY75" fmla="*/ 1732548 h 15135727"/>
              <a:gd name="connsiteX76" fmla="*/ 6737685 w 8085221"/>
              <a:gd name="connsiteY76" fmla="*/ 2093495 h 15135727"/>
              <a:gd name="connsiteX77" fmla="*/ 6737685 w 8085221"/>
              <a:gd name="connsiteY77" fmla="*/ 2382253 h 15135727"/>
              <a:gd name="connsiteX78" fmla="*/ 6665495 w 8085221"/>
              <a:gd name="connsiteY78" fmla="*/ 2430379 h 15135727"/>
              <a:gd name="connsiteX79" fmla="*/ 6906127 w 8085221"/>
              <a:gd name="connsiteY79" fmla="*/ 2646948 h 15135727"/>
              <a:gd name="connsiteX80" fmla="*/ 6906127 w 8085221"/>
              <a:gd name="connsiteY80" fmla="*/ 2983832 h 15135727"/>
              <a:gd name="connsiteX81" fmla="*/ 6906127 w 8085221"/>
              <a:gd name="connsiteY81" fmla="*/ 3104148 h 15135727"/>
              <a:gd name="connsiteX82" fmla="*/ 6833937 w 8085221"/>
              <a:gd name="connsiteY82" fmla="*/ 3368842 h 15135727"/>
              <a:gd name="connsiteX83" fmla="*/ 6906127 w 8085221"/>
              <a:gd name="connsiteY83" fmla="*/ 3489158 h 15135727"/>
              <a:gd name="connsiteX84" fmla="*/ 6641432 w 8085221"/>
              <a:gd name="connsiteY84" fmla="*/ 3705727 h 15135727"/>
              <a:gd name="connsiteX85" fmla="*/ 6737685 w 8085221"/>
              <a:gd name="connsiteY85" fmla="*/ 3729790 h 15135727"/>
              <a:gd name="connsiteX86" fmla="*/ 6545179 w 8085221"/>
              <a:gd name="connsiteY86" fmla="*/ 3826042 h 15135727"/>
              <a:gd name="connsiteX87" fmla="*/ 6328611 w 8085221"/>
              <a:gd name="connsiteY87" fmla="*/ 3753853 h 15135727"/>
              <a:gd name="connsiteX88" fmla="*/ 6184232 w 8085221"/>
              <a:gd name="connsiteY88" fmla="*/ 3850106 h 15135727"/>
              <a:gd name="connsiteX89" fmla="*/ 6184232 w 8085221"/>
              <a:gd name="connsiteY89" fmla="*/ 3946358 h 15135727"/>
              <a:gd name="connsiteX90" fmla="*/ 6136106 w 8085221"/>
              <a:gd name="connsiteY90" fmla="*/ 4235116 h 15135727"/>
              <a:gd name="connsiteX91" fmla="*/ 5919537 w 8085221"/>
              <a:gd name="connsiteY91" fmla="*/ 4403558 h 15135727"/>
              <a:gd name="connsiteX92" fmla="*/ 5775158 w 8085221"/>
              <a:gd name="connsiteY92" fmla="*/ 4451685 h 15135727"/>
              <a:gd name="connsiteX93" fmla="*/ 5630779 w 8085221"/>
              <a:gd name="connsiteY93" fmla="*/ 4547937 h 15135727"/>
              <a:gd name="connsiteX94" fmla="*/ 5510464 w 8085221"/>
              <a:gd name="connsiteY94" fmla="*/ 4620127 h 15135727"/>
              <a:gd name="connsiteX95" fmla="*/ 5510464 w 8085221"/>
              <a:gd name="connsiteY95" fmla="*/ 4812632 h 15135727"/>
              <a:gd name="connsiteX96" fmla="*/ 5317958 w 8085221"/>
              <a:gd name="connsiteY96" fmla="*/ 4981074 h 15135727"/>
              <a:gd name="connsiteX97" fmla="*/ 5005137 w 8085221"/>
              <a:gd name="connsiteY97" fmla="*/ 5149516 h 15135727"/>
              <a:gd name="connsiteX98" fmla="*/ 4692316 w 8085221"/>
              <a:gd name="connsiteY98" fmla="*/ 5149516 h 15135727"/>
              <a:gd name="connsiteX99" fmla="*/ 4523874 w 8085221"/>
              <a:gd name="connsiteY99" fmla="*/ 5366085 h 15135727"/>
              <a:gd name="connsiteX100" fmla="*/ 4211053 w 8085221"/>
              <a:gd name="connsiteY100" fmla="*/ 5414211 h 15135727"/>
              <a:gd name="connsiteX101" fmla="*/ 4114800 w 8085221"/>
              <a:gd name="connsiteY101" fmla="*/ 5390148 h 15135727"/>
              <a:gd name="connsiteX102" fmla="*/ 4018548 w 8085221"/>
              <a:gd name="connsiteY102" fmla="*/ 5630779 h 15135727"/>
              <a:gd name="connsiteX103" fmla="*/ 4090737 w 8085221"/>
              <a:gd name="connsiteY103" fmla="*/ 5871411 h 15135727"/>
              <a:gd name="connsiteX104" fmla="*/ 4090737 w 8085221"/>
              <a:gd name="connsiteY104" fmla="*/ 6184232 h 15135727"/>
              <a:gd name="connsiteX105" fmla="*/ 4186990 w 8085221"/>
              <a:gd name="connsiteY105" fmla="*/ 6472990 h 15135727"/>
              <a:gd name="connsiteX106" fmla="*/ 4042611 w 8085221"/>
              <a:gd name="connsiteY106" fmla="*/ 6352674 h 15135727"/>
              <a:gd name="connsiteX107" fmla="*/ 3946358 w 8085221"/>
              <a:gd name="connsiteY107" fmla="*/ 6376737 h 15135727"/>
              <a:gd name="connsiteX108" fmla="*/ 4114800 w 8085221"/>
              <a:gd name="connsiteY108" fmla="*/ 6641432 h 15135727"/>
              <a:gd name="connsiteX109" fmla="*/ 4451685 w 8085221"/>
              <a:gd name="connsiteY109" fmla="*/ 6737685 h 15135727"/>
              <a:gd name="connsiteX110" fmla="*/ 4620127 w 8085221"/>
              <a:gd name="connsiteY110" fmla="*/ 6978316 h 15135727"/>
              <a:gd name="connsiteX111" fmla="*/ 4740442 w 8085221"/>
              <a:gd name="connsiteY111" fmla="*/ 7170821 h 15135727"/>
              <a:gd name="connsiteX112" fmla="*/ 5077327 w 8085221"/>
              <a:gd name="connsiteY112" fmla="*/ 7387390 h 15135727"/>
              <a:gd name="connsiteX113" fmla="*/ 5125453 w 8085221"/>
              <a:gd name="connsiteY113" fmla="*/ 7603958 h 15135727"/>
              <a:gd name="connsiteX114" fmla="*/ 5197642 w 8085221"/>
              <a:gd name="connsiteY114" fmla="*/ 7796464 h 15135727"/>
              <a:gd name="connsiteX115" fmla="*/ 5486400 w 8085221"/>
              <a:gd name="connsiteY115" fmla="*/ 7964906 h 15135727"/>
              <a:gd name="connsiteX116" fmla="*/ 5486400 w 8085221"/>
              <a:gd name="connsiteY116" fmla="*/ 8349916 h 15135727"/>
              <a:gd name="connsiteX117" fmla="*/ 5678906 w 8085221"/>
              <a:gd name="connsiteY117" fmla="*/ 8614611 h 15135727"/>
              <a:gd name="connsiteX118" fmla="*/ 5919537 w 8085221"/>
              <a:gd name="connsiteY118" fmla="*/ 9071811 h 15135727"/>
              <a:gd name="connsiteX119" fmla="*/ 6160169 w 8085221"/>
              <a:gd name="connsiteY119" fmla="*/ 9336506 h 15135727"/>
              <a:gd name="connsiteX120" fmla="*/ 6280485 w 8085221"/>
              <a:gd name="connsiteY120" fmla="*/ 9601200 h 15135727"/>
              <a:gd name="connsiteX121" fmla="*/ 6400800 w 8085221"/>
              <a:gd name="connsiteY121" fmla="*/ 9793706 h 15135727"/>
              <a:gd name="connsiteX122" fmla="*/ 6569242 w 8085221"/>
              <a:gd name="connsiteY122" fmla="*/ 10058400 h 15135727"/>
              <a:gd name="connsiteX123" fmla="*/ 6713621 w 8085221"/>
              <a:gd name="connsiteY123" fmla="*/ 10106527 h 15135727"/>
              <a:gd name="connsiteX124" fmla="*/ 6545179 w 8085221"/>
              <a:gd name="connsiteY124" fmla="*/ 10202779 h 15135727"/>
              <a:gd name="connsiteX125" fmla="*/ 6569242 w 8085221"/>
              <a:gd name="connsiteY125" fmla="*/ 10443411 h 15135727"/>
              <a:gd name="connsiteX126" fmla="*/ 6593306 w 8085221"/>
              <a:gd name="connsiteY126" fmla="*/ 10708106 h 15135727"/>
              <a:gd name="connsiteX127" fmla="*/ 6761748 w 8085221"/>
              <a:gd name="connsiteY127" fmla="*/ 10924674 h 15135727"/>
              <a:gd name="connsiteX128" fmla="*/ 6641432 w 8085221"/>
              <a:gd name="connsiteY128" fmla="*/ 11093116 h 15135727"/>
              <a:gd name="connsiteX129" fmla="*/ 6713621 w 8085221"/>
              <a:gd name="connsiteY129" fmla="*/ 11261558 h 15135727"/>
              <a:gd name="connsiteX130" fmla="*/ 6737685 w 8085221"/>
              <a:gd name="connsiteY130" fmla="*/ 11526253 h 15135727"/>
              <a:gd name="connsiteX131" fmla="*/ 6617369 w 8085221"/>
              <a:gd name="connsiteY131" fmla="*/ 11839074 h 15135727"/>
              <a:gd name="connsiteX132" fmla="*/ 6617369 w 8085221"/>
              <a:gd name="connsiteY132" fmla="*/ 12031579 h 15135727"/>
              <a:gd name="connsiteX133" fmla="*/ 6641432 w 8085221"/>
              <a:gd name="connsiteY133" fmla="*/ 12127832 h 15135727"/>
              <a:gd name="connsiteX134" fmla="*/ 6761748 w 8085221"/>
              <a:gd name="connsiteY134" fmla="*/ 12031579 h 15135727"/>
              <a:gd name="connsiteX135" fmla="*/ 6761748 w 8085221"/>
              <a:gd name="connsiteY135" fmla="*/ 12296274 h 15135727"/>
              <a:gd name="connsiteX136" fmla="*/ 6689558 w 8085221"/>
              <a:gd name="connsiteY136" fmla="*/ 12512842 h 15135727"/>
              <a:gd name="connsiteX137" fmla="*/ 6785811 w 8085221"/>
              <a:gd name="connsiteY137" fmla="*/ 12777537 h 15135727"/>
              <a:gd name="connsiteX138" fmla="*/ 6569242 w 8085221"/>
              <a:gd name="connsiteY138" fmla="*/ 12873790 h 15135727"/>
              <a:gd name="connsiteX139" fmla="*/ 6545179 w 8085221"/>
              <a:gd name="connsiteY139" fmla="*/ 13090358 h 15135727"/>
              <a:gd name="connsiteX140" fmla="*/ 6448927 w 8085221"/>
              <a:gd name="connsiteY140" fmla="*/ 13355053 h 15135727"/>
              <a:gd name="connsiteX141" fmla="*/ 6256421 w 8085221"/>
              <a:gd name="connsiteY141" fmla="*/ 13571621 h 15135727"/>
              <a:gd name="connsiteX142" fmla="*/ 6087979 w 8085221"/>
              <a:gd name="connsiteY142" fmla="*/ 13667874 h 15135727"/>
              <a:gd name="connsiteX143" fmla="*/ 5943600 w 8085221"/>
              <a:gd name="connsiteY143" fmla="*/ 13716000 h 15135727"/>
              <a:gd name="connsiteX144" fmla="*/ 5702969 w 8085221"/>
              <a:gd name="connsiteY144" fmla="*/ 13667874 h 15135727"/>
              <a:gd name="connsiteX145" fmla="*/ 5582653 w 8085221"/>
              <a:gd name="connsiteY145" fmla="*/ 13691937 h 15135727"/>
              <a:gd name="connsiteX146" fmla="*/ 5727032 w 8085221"/>
              <a:gd name="connsiteY146" fmla="*/ 13836316 h 15135727"/>
              <a:gd name="connsiteX147" fmla="*/ 5582653 w 8085221"/>
              <a:gd name="connsiteY147" fmla="*/ 14052885 h 15135727"/>
              <a:gd name="connsiteX148" fmla="*/ 5462337 w 8085221"/>
              <a:gd name="connsiteY148" fmla="*/ 14149137 h 15135727"/>
              <a:gd name="connsiteX149" fmla="*/ 5342021 w 8085221"/>
              <a:gd name="connsiteY149" fmla="*/ 14004758 h 15135727"/>
              <a:gd name="connsiteX150" fmla="*/ 5245769 w 8085221"/>
              <a:gd name="connsiteY150" fmla="*/ 14004758 h 15135727"/>
              <a:gd name="connsiteX151" fmla="*/ 5245769 w 8085221"/>
              <a:gd name="connsiteY151" fmla="*/ 13956632 h 15135727"/>
              <a:gd name="connsiteX152" fmla="*/ 5101390 w 8085221"/>
              <a:gd name="connsiteY152" fmla="*/ 13956632 h 15135727"/>
              <a:gd name="connsiteX153" fmla="*/ 4981074 w 8085221"/>
              <a:gd name="connsiteY153" fmla="*/ 13860379 h 15135727"/>
              <a:gd name="connsiteX154" fmla="*/ 4740442 w 8085221"/>
              <a:gd name="connsiteY154" fmla="*/ 13908506 h 15135727"/>
              <a:gd name="connsiteX155" fmla="*/ 4475748 w 8085221"/>
              <a:gd name="connsiteY155" fmla="*/ 13956632 h 15135727"/>
              <a:gd name="connsiteX156" fmla="*/ 4379495 w 8085221"/>
              <a:gd name="connsiteY156" fmla="*/ 14028821 h 15135727"/>
              <a:gd name="connsiteX157" fmla="*/ 4403558 w 8085221"/>
              <a:gd name="connsiteY157" fmla="*/ 14197264 h 15135727"/>
              <a:gd name="connsiteX158" fmla="*/ 4572000 w 8085221"/>
              <a:gd name="connsiteY158" fmla="*/ 14149137 h 15135727"/>
              <a:gd name="connsiteX159" fmla="*/ 4523874 w 8085221"/>
              <a:gd name="connsiteY159" fmla="*/ 14558211 h 15135727"/>
              <a:gd name="connsiteX160" fmla="*/ 4403558 w 8085221"/>
              <a:gd name="connsiteY160" fmla="*/ 14437895 h 15135727"/>
              <a:gd name="connsiteX161" fmla="*/ 4403558 w 8085221"/>
              <a:gd name="connsiteY161" fmla="*/ 14437895 h 15135727"/>
              <a:gd name="connsiteX162" fmla="*/ 4283242 w 8085221"/>
              <a:gd name="connsiteY162" fmla="*/ 14245390 h 15135727"/>
              <a:gd name="connsiteX163" fmla="*/ 4235116 w 8085221"/>
              <a:gd name="connsiteY163" fmla="*/ 14341642 h 15135727"/>
              <a:gd name="connsiteX164" fmla="*/ 4162927 w 8085221"/>
              <a:gd name="connsiteY164" fmla="*/ 14389769 h 15135727"/>
              <a:gd name="connsiteX165" fmla="*/ 4162927 w 8085221"/>
              <a:gd name="connsiteY165" fmla="*/ 14389769 h 15135727"/>
              <a:gd name="connsiteX166" fmla="*/ 3922295 w 8085221"/>
              <a:gd name="connsiteY166" fmla="*/ 14245390 h 15135727"/>
              <a:gd name="connsiteX167" fmla="*/ 3801979 w 8085221"/>
              <a:gd name="connsiteY167" fmla="*/ 14293516 h 15135727"/>
              <a:gd name="connsiteX168" fmla="*/ 3681664 w 8085221"/>
              <a:gd name="connsiteY168" fmla="*/ 14389769 h 15135727"/>
              <a:gd name="connsiteX169" fmla="*/ 3657600 w 8085221"/>
              <a:gd name="connsiteY169" fmla="*/ 14654464 h 15135727"/>
              <a:gd name="connsiteX170" fmla="*/ 3513221 w 8085221"/>
              <a:gd name="connsiteY170" fmla="*/ 14726653 h 15135727"/>
              <a:gd name="connsiteX171" fmla="*/ 3513221 w 8085221"/>
              <a:gd name="connsiteY171" fmla="*/ 14871032 h 15135727"/>
              <a:gd name="connsiteX172" fmla="*/ 3633537 w 8085221"/>
              <a:gd name="connsiteY172" fmla="*/ 14967285 h 15135727"/>
              <a:gd name="connsiteX173" fmla="*/ 3609474 w 8085221"/>
              <a:gd name="connsiteY173" fmla="*/ 15087600 h 15135727"/>
              <a:gd name="connsiteX174" fmla="*/ 3441032 w 8085221"/>
              <a:gd name="connsiteY174" fmla="*/ 15039474 h 15135727"/>
              <a:gd name="connsiteX175" fmla="*/ 3272590 w 8085221"/>
              <a:gd name="connsiteY175" fmla="*/ 15063537 h 15135727"/>
              <a:gd name="connsiteX176" fmla="*/ 3248527 w 8085221"/>
              <a:gd name="connsiteY176" fmla="*/ 14895095 h 15135727"/>
              <a:gd name="connsiteX177" fmla="*/ 3128211 w 8085221"/>
              <a:gd name="connsiteY177" fmla="*/ 14919158 h 15135727"/>
              <a:gd name="connsiteX178" fmla="*/ 2959769 w 8085221"/>
              <a:gd name="connsiteY178" fmla="*/ 15135727 h 15135727"/>
              <a:gd name="connsiteX179" fmla="*/ 2935706 w 8085221"/>
              <a:gd name="connsiteY179" fmla="*/ 14895095 h 15135727"/>
              <a:gd name="connsiteX180" fmla="*/ 2791327 w 8085221"/>
              <a:gd name="connsiteY180" fmla="*/ 14943221 h 15135727"/>
              <a:gd name="connsiteX181" fmla="*/ 2671011 w 8085221"/>
              <a:gd name="connsiteY181" fmla="*/ 15039474 h 15135727"/>
              <a:gd name="connsiteX182" fmla="*/ 2430379 w 8085221"/>
              <a:gd name="connsiteY182" fmla="*/ 15087600 h 15135727"/>
              <a:gd name="connsiteX183" fmla="*/ 2237874 w 8085221"/>
              <a:gd name="connsiteY183" fmla="*/ 15039474 h 15135727"/>
              <a:gd name="connsiteX184" fmla="*/ 2622885 w 8085221"/>
              <a:gd name="connsiteY184" fmla="*/ 14846969 h 15135727"/>
              <a:gd name="connsiteX185" fmla="*/ 2887579 w 8085221"/>
              <a:gd name="connsiteY185" fmla="*/ 14774779 h 15135727"/>
              <a:gd name="connsiteX186" fmla="*/ 2839453 w 8085221"/>
              <a:gd name="connsiteY186" fmla="*/ 14582274 h 15135727"/>
              <a:gd name="connsiteX187" fmla="*/ 2935706 w 8085221"/>
              <a:gd name="connsiteY187" fmla="*/ 14510085 h 15135727"/>
              <a:gd name="connsiteX188" fmla="*/ 2935706 w 8085221"/>
              <a:gd name="connsiteY188" fmla="*/ 14510085 h 15135727"/>
              <a:gd name="connsiteX189" fmla="*/ 3080085 w 8085221"/>
              <a:gd name="connsiteY189" fmla="*/ 14413832 h 15135727"/>
              <a:gd name="connsiteX190" fmla="*/ 3152274 w 8085221"/>
              <a:gd name="connsiteY190" fmla="*/ 14341642 h 15135727"/>
              <a:gd name="connsiteX191" fmla="*/ 3080085 w 8085221"/>
              <a:gd name="connsiteY191" fmla="*/ 14269453 h 15135727"/>
              <a:gd name="connsiteX192" fmla="*/ 3152274 w 8085221"/>
              <a:gd name="connsiteY192" fmla="*/ 14197264 h 15135727"/>
              <a:gd name="connsiteX193" fmla="*/ 3152274 w 8085221"/>
              <a:gd name="connsiteY193" fmla="*/ 14052885 h 15135727"/>
              <a:gd name="connsiteX194" fmla="*/ 3080085 w 8085221"/>
              <a:gd name="connsiteY194" fmla="*/ 13980695 h 15135727"/>
              <a:gd name="connsiteX195" fmla="*/ 3056021 w 8085221"/>
              <a:gd name="connsiteY195" fmla="*/ 14076948 h 15135727"/>
              <a:gd name="connsiteX196" fmla="*/ 2935706 w 8085221"/>
              <a:gd name="connsiteY196" fmla="*/ 14076948 h 15135727"/>
              <a:gd name="connsiteX197" fmla="*/ 2863516 w 8085221"/>
              <a:gd name="connsiteY197" fmla="*/ 14125074 h 15135727"/>
              <a:gd name="connsiteX198" fmla="*/ 2719137 w 8085221"/>
              <a:gd name="connsiteY198" fmla="*/ 14197264 h 15135727"/>
              <a:gd name="connsiteX199" fmla="*/ 2646948 w 8085221"/>
              <a:gd name="connsiteY199" fmla="*/ 14197264 h 15135727"/>
              <a:gd name="connsiteX200" fmla="*/ 2598821 w 8085221"/>
              <a:gd name="connsiteY200" fmla="*/ 14125074 h 15135727"/>
              <a:gd name="connsiteX201" fmla="*/ 2430379 w 8085221"/>
              <a:gd name="connsiteY201" fmla="*/ 13836316 h 15135727"/>
              <a:gd name="connsiteX202" fmla="*/ 2646948 w 8085221"/>
              <a:gd name="connsiteY202" fmla="*/ 13812253 h 15135727"/>
              <a:gd name="connsiteX203" fmla="*/ 2502569 w 8085221"/>
              <a:gd name="connsiteY203" fmla="*/ 13475369 h 15135727"/>
              <a:gd name="connsiteX204" fmla="*/ 2550695 w 8085221"/>
              <a:gd name="connsiteY204" fmla="*/ 13186611 h 15135727"/>
              <a:gd name="connsiteX205" fmla="*/ 2719137 w 8085221"/>
              <a:gd name="connsiteY205" fmla="*/ 13042232 h 15135727"/>
              <a:gd name="connsiteX206" fmla="*/ 2791327 w 8085221"/>
              <a:gd name="connsiteY206" fmla="*/ 12945979 h 15135727"/>
              <a:gd name="connsiteX207" fmla="*/ 3031958 w 8085221"/>
              <a:gd name="connsiteY207" fmla="*/ 13090358 h 15135727"/>
              <a:gd name="connsiteX208" fmla="*/ 3056021 w 8085221"/>
              <a:gd name="connsiteY208" fmla="*/ 12753474 h 15135727"/>
              <a:gd name="connsiteX209" fmla="*/ 2887579 w 8085221"/>
              <a:gd name="connsiteY209" fmla="*/ 12777537 h 15135727"/>
              <a:gd name="connsiteX210" fmla="*/ 2815390 w 8085221"/>
              <a:gd name="connsiteY210" fmla="*/ 12777537 h 15135727"/>
              <a:gd name="connsiteX211" fmla="*/ 3176337 w 8085221"/>
              <a:gd name="connsiteY211" fmla="*/ 12368464 h 15135727"/>
              <a:gd name="connsiteX212" fmla="*/ 3104148 w 8085221"/>
              <a:gd name="connsiteY212" fmla="*/ 12320337 h 15135727"/>
              <a:gd name="connsiteX213" fmla="*/ 3104148 w 8085221"/>
              <a:gd name="connsiteY213" fmla="*/ 12320337 h 15135727"/>
              <a:gd name="connsiteX214" fmla="*/ 3007895 w 8085221"/>
              <a:gd name="connsiteY214" fmla="*/ 12079706 h 15135727"/>
              <a:gd name="connsiteX215" fmla="*/ 2911642 w 8085221"/>
              <a:gd name="connsiteY215" fmla="*/ 11935327 h 15135727"/>
              <a:gd name="connsiteX216" fmla="*/ 2863516 w 8085221"/>
              <a:gd name="connsiteY216" fmla="*/ 11694695 h 15135727"/>
              <a:gd name="connsiteX217" fmla="*/ 2911642 w 8085221"/>
              <a:gd name="connsiteY217" fmla="*/ 11454064 h 15135727"/>
              <a:gd name="connsiteX218" fmla="*/ 3056021 w 8085221"/>
              <a:gd name="connsiteY218" fmla="*/ 11454064 h 15135727"/>
              <a:gd name="connsiteX219" fmla="*/ 2983832 w 8085221"/>
              <a:gd name="connsiteY219" fmla="*/ 11381874 h 15135727"/>
              <a:gd name="connsiteX220" fmla="*/ 3031958 w 8085221"/>
              <a:gd name="connsiteY220" fmla="*/ 11285621 h 15135727"/>
              <a:gd name="connsiteX221" fmla="*/ 3007895 w 8085221"/>
              <a:gd name="connsiteY221" fmla="*/ 11189369 h 15135727"/>
              <a:gd name="connsiteX222" fmla="*/ 2887579 w 8085221"/>
              <a:gd name="connsiteY222" fmla="*/ 11141242 h 15135727"/>
              <a:gd name="connsiteX223" fmla="*/ 2887579 w 8085221"/>
              <a:gd name="connsiteY223" fmla="*/ 10972800 h 15135727"/>
              <a:gd name="connsiteX224" fmla="*/ 2887579 w 8085221"/>
              <a:gd name="connsiteY224" fmla="*/ 10924674 h 15135727"/>
              <a:gd name="connsiteX225" fmla="*/ 2767264 w 8085221"/>
              <a:gd name="connsiteY225" fmla="*/ 11020927 h 15135727"/>
              <a:gd name="connsiteX226" fmla="*/ 2743200 w 8085221"/>
              <a:gd name="connsiteY226" fmla="*/ 10924674 h 15135727"/>
              <a:gd name="connsiteX227" fmla="*/ 2550695 w 8085221"/>
              <a:gd name="connsiteY227" fmla="*/ 11020927 h 15135727"/>
              <a:gd name="connsiteX228" fmla="*/ 2526632 w 8085221"/>
              <a:gd name="connsiteY228" fmla="*/ 11117179 h 15135727"/>
              <a:gd name="connsiteX229" fmla="*/ 2334127 w 8085221"/>
              <a:gd name="connsiteY229" fmla="*/ 10996864 h 15135727"/>
              <a:gd name="connsiteX230" fmla="*/ 2358190 w 8085221"/>
              <a:gd name="connsiteY230" fmla="*/ 10732169 h 15135727"/>
              <a:gd name="connsiteX231" fmla="*/ 2334127 w 8085221"/>
              <a:gd name="connsiteY231" fmla="*/ 10587790 h 15135727"/>
              <a:gd name="connsiteX232" fmla="*/ 2406316 w 8085221"/>
              <a:gd name="connsiteY232" fmla="*/ 10491537 h 15135727"/>
              <a:gd name="connsiteX233" fmla="*/ 2598821 w 8085221"/>
              <a:gd name="connsiteY233" fmla="*/ 10684042 h 15135727"/>
              <a:gd name="connsiteX234" fmla="*/ 2767264 w 8085221"/>
              <a:gd name="connsiteY234" fmla="*/ 10684042 h 15135727"/>
              <a:gd name="connsiteX235" fmla="*/ 2646948 w 8085221"/>
              <a:gd name="connsiteY235" fmla="*/ 10515600 h 15135727"/>
              <a:gd name="connsiteX236" fmla="*/ 2815390 w 8085221"/>
              <a:gd name="connsiteY236" fmla="*/ 10395285 h 15135727"/>
              <a:gd name="connsiteX237" fmla="*/ 3080085 w 8085221"/>
              <a:gd name="connsiteY237" fmla="*/ 10419348 h 15135727"/>
              <a:gd name="connsiteX238" fmla="*/ 3248527 w 8085221"/>
              <a:gd name="connsiteY238" fmla="*/ 10539664 h 15135727"/>
              <a:gd name="connsiteX239" fmla="*/ 3320716 w 8085221"/>
              <a:gd name="connsiteY239" fmla="*/ 10659979 h 15135727"/>
              <a:gd name="connsiteX240" fmla="*/ 3465095 w 8085221"/>
              <a:gd name="connsiteY240" fmla="*/ 10659979 h 15135727"/>
              <a:gd name="connsiteX241" fmla="*/ 3441032 w 8085221"/>
              <a:gd name="connsiteY241" fmla="*/ 10491537 h 15135727"/>
              <a:gd name="connsiteX242" fmla="*/ 3392906 w 8085221"/>
              <a:gd name="connsiteY242" fmla="*/ 10250906 h 15135727"/>
              <a:gd name="connsiteX243" fmla="*/ 3152274 w 8085221"/>
              <a:gd name="connsiteY243" fmla="*/ 10250906 h 15135727"/>
              <a:gd name="connsiteX244" fmla="*/ 3176337 w 8085221"/>
              <a:gd name="connsiteY244" fmla="*/ 10178716 h 15135727"/>
              <a:gd name="connsiteX245" fmla="*/ 3104148 w 8085221"/>
              <a:gd name="connsiteY245" fmla="*/ 10154653 h 15135727"/>
              <a:gd name="connsiteX246" fmla="*/ 3007895 w 8085221"/>
              <a:gd name="connsiteY246" fmla="*/ 9962148 h 15135727"/>
              <a:gd name="connsiteX247" fmla="*/ 3176337 w 8085221"/>
              <a:gd name="connsiteY247" fmla="*/ 9889958 h 15135727"/>
              <a:gd name="connsiteX248" fmla="*/ 2959769 w 8085221"/>
              <a:gd name="connsiteY248" fmla="*/ 9504948 h 15135727"/>
              <a:gd name="connsiteX249" fmla="*/ 2791327 w 8085221"/>
              <a:gd name="connsiteY249" fmla="*/ 9456821 h 15135727"/>
              <a:gd name="connsiteX250" fmla="*/ 2574758 w 8085221"/>
              <a:gd name="connsiteY250" fmla="*/ 9336506 h 15135727"/>
              <a:gd name="connsiteX251" fmla="*/ 2550695 w 8085221"/>
              <a:gd name="connsiteY251" fmla="*/ 9071811 h 15135727"/>
              <a:gd name="connsiteX252" fmla="*/ 2695074 w 8085221"/>
              <a:gd name="connsiteY252" fmla="*/ 8999621 h 15135727"/>
              <a:gd name="connsiteX253" fmla="*/ 2622885 w 8085221"/>
              <a:gd name="connsiteY253" fmla="*/ 8975558 h 15135727"/>
              <a:gd name="connsiteX254" fmla="*/ 2430379 w 8085221"/>
              <a:gd name="connsiteY254" fmla="*/ 8999621 h 15135727"/>
              <a:gd name="connsiteX255" fmla="*/ 2261937 w 8085221"/>
              <a:gd name="connsiteY255" fmla="*/ 9168064 h 15135727"/>
              <a:gd name="connsiteX256" fmla="*/ 2237874 w 8085221"/>
              <a:gd name="connsiteY256" fmla="*/ 8999621 h 15135727"/>
              <a:gd name="connsiteX257" fmla="*/ 2117558 w 8085221"/>
              <a:gd name="connsiteY257" fmla="*/ 8975558 h 15135727"/>
              <a:gd name="connsiteX258" fmla="*/ 2045369 w 8085221"/>
              <a:gd name="connsiteY258" fmla="*/ 8783053 h 15135727"/>
              <a:gd name="connsiteX259" fmla="*/ 1852864 w 8085221"/>
              <a:gd name="connsiteY259" fmla="*/ 8758990 h 15135727"/>
              <a:gd name="connsiteX260" fmla="*/ 1636295 w 8085221"/>
              <a:gd name="connsiteY260" fmla="*/ 8927432 h 15135727"/>
              <a:gd name="connsiteX261" fmla="*/ 1588169 w 8085221"/>
              <a:gd name="connsiteY261" fmla="*/ 9023685 h 15135727"/>
              <a:gd name="connsiteX262" fmla="*/ 1515979 w 8085221"/>
              <a:gd name="connsiteY262" fmla="*/ 8879306 h 15135727"/>
              <a:gd name="connsiteX263" fmla="*/ 1347537 w 8085221"/>
              <a:gd name="connsiteY263" fmla="*/ 8879306 h 15135727"/>
              <a:gd name="connsiteX264" fmla="*/ 1347537 w 8085221"/>
              <a:gd name="connsiteY264" fmla="*/ 8710864 h 15135727"/>
              <a:gd name="connsiteX265" fmla="*/ 1106906 w 8085221"/>
              <a:gd name="connsiteY265" fmla="*/ 8783053 h 15135727"/>
              <a:gd name="connsiteX266" fmla="*/ 890337 w 8085221"/>
              <a:gd name="connsiteY266" fmla="*/ 8686800 h 15135727"/>
              <a:gd name="connsiteX267" fmla="*/ 649706 w 8085221"/>
              <a:gd name="connsiteY267" fmla="*/ 8662737 h 15135727"/>
              <a:gd name="connsiteX268" fmla="*/ 385011 w 8085221"/>
              <a:gd name="connsiteY268" fmla="*/ 8566485 h 15135727"/>
              <a:gd name="connsiteX269" fmla="*/ 577516 w 8085221"/>
              <a:gd name="connsiteY269" fmla="*/ 8373979 h 15135727"/>
              <a:gd name="connsiteX270" fmla="*/ 794085 w 8085221"/>
              <a:gd name="connsiteY270" fmla="*/ 8301790 h 15135727"/>
              <a:gd name="connsiteX271" fmla="*/ 745958 w 8085221"/>
              <a:gd name="connsiteY271" fmla="*/ 8133348 h 15135727"/>
              <a:gd name="connsiteX272" fmla="*/ 818148 w 8085221"/>
              <a:gd name="connsiteY272" fmla="*/ 7820527 h 15135727"/>
              <a:gd name="connsiteX273" fmla="*/ 697832 w 8085221"/>
              <a:gd name="connsiteY273" fmla="*/ 7820527 h 15135727"/>
              <a:gd name="connsiteX274" fmla="*/ 625642 w 8085221"/>
              <a:gd name="connsiteY274" fmla="*/ 7916779 h 15135727"/>
              <a:gd name="connsiteX275" fmla="*/ 457200 w 8085221"/>
              <a:gd name="connsiteY275" fmla="*/ 7820527 h 15135727"/>
              <a:gd name="connsiteX276" fmla="*/ 529390 w 8085221"/>
              <a:gd name="connsiteY276" fmla="*/ 7700211 h 15135727"/>
              <a:gd name="connsiteX277" fmla="*/ 938464 w 8085221"/>
              <a:gd name="connsiteY277" fmla="*/ 7676148 h 15135727"/>
              <a:gd name="connsiteX278" fmla="*/ 1058779 w 8085221"/>
              <a:gd name="connsiteY278" fmla="*/ 7459579 h 15135727"/>
              <a:gd name="connsiteX279" fmla="*/ 1203158 w 8085221"/>
              <a:gd name="connsiteY279" fmla="*/ 7603958 h 15135727"/>
              <a:gd name="connsiteX280" fmla="*/ 1299411 w 8085221"/>
              <a:gd name="connsiteY280" fmla="*/ 7555832 h 15135727"/>
              <a:gd name="connsiteX281" fmla="*/ 1443790 w 8085221"/>
              <a:gd name="connsiteY281" fmla="*/ 7507706 h 15135727"/>
              <a:gd name="connsiteX282" fmla="*/ 1684421 w 8085221"/>
              <a:gd name="connsiteY282" fmla="*/ 7603958 h 15135727"/>
              <a:gd name="connsiteX283" fmla="*/ 1684421 w 8085221"/>
              <a:gd name="connsiteY283" fmla="*/ 7603958 h 15135727"/>
              <a:gd name="connsiteX284" fmla="*/ 1540042 w 8085221"/>
              <a:gd name="connsiteY284" fmla="*/ 7363327 h 15135727"/>
              <a:gd name="connsiteX285" fmla="*/ 1299411 w 8085221"/>
              <a:gd name="connsiteY285" fmla="*/ 7315200 h 15135727"/>
              <a:gd name="connsiteX286" fmla="*/ 1130969 w 8085221"/>
              <a:gd name="connsiteY286" fmla="*/ 7339264 h 15135727"/>
              <a:gd name="connsiteX287" fmla="*/ 1034716 w 8085221"/>
              <a:gd name="connsiteY287" fmla="*/ 7315200 h 15135727"/>
              <a:gd name="connsiteX288" fmla="*/ 1155032 w 8085221"/>
              <a:gd name="connsiteY288" fmla="*/ 7050506 h 15135727"/>
              <a:gd name="connsiteX289" fmla="*/ 1155032 w 8085221"/>
              <a:gd name="connsiteY289" fmla="*/ 6930190 h 15135727"/>
              <a:gd name="connsiteX290" fmla="*/ 1155032 w 8085221"/>
              <a:gd name="connsiteY290" fmla="*/ 6761748 h 15135727"/>
              <a:gd name="connsiteX291" fmla="*/ 1203158 w 8085221"/>
              <a:gd name="connsiteY291" fmla="*/ 6617369 h 15135727"/>
              <a:gd name="connsiteX292" fmla="*/ 1371600 w 8085221"/>
              <a:gd name="connsiteY292" fmla="*/ 6472990 h 15135727"/>
              <a:gd name="connsiteX293" fmla="*/ 1443790 w 8085221"/>
              <a:gd name="connsiteY293" fmla="*/ 6328611 h 15135727"/>
              <a:gd name="connsiteX294" fmla="*/ 1419727 w 8085221"/>
              <a:gd name="connsiteY294" fmla="*/ 6208295 h 15135727"/>
              <a:gd name="connsiteX295" fmla="*/ 1275348 w 8085221"/>
              <a:gd name="connsiteY295" fmla="*/ 6304548 h 15135727"/>
              <a:gd name="connsiteX296" fmla="*/ 1323474 w 8085221"/>
              <a:gd name="connsiteY296" fmla="*/ 6015790 h 15135727"/>
              <a:gd name="connsiteX297" fmla="*/ 1540042 w 8085221"/>
              <a:gd name="connsiteY297" fmla="*/ 5871411 h 15135727"/>
              <a:gd name="connsiteX298" fmla="*/ 1540042 w 8085221"/>
              <a:gd name="connsiteY298" fmla="*/ 5751095 h 15135727"/>
              <a:gd name="connsiteX299" fmla="*/ 1395664 w 8085221"/>
              <a:gd name="connsiteY299" fmla="*/ 5799221 h 15135727"/>
              <a:gd name="connsiteX300" fmla="*/ 1179095 w 8085221"/>
              <a:gd name="connsiteY300" fmla="*/ 5799221 h 15135727"/>
              <a:gd name="connsiteX301" fmla="*/ 890337 w 8085221"/>
              <a:gd name="connsiteY301" fmla="*/ 5775158 h 15135727"/>
              <a:gd name="connsiteX302" fmla="*/ 697832 w 8085221"/>
              <a:gd name="connsiteY302" fmla="*/ 5606716 h 15135727"/>
              <a:gd name="connsiteX303" fmla="*/ 577516 w 8085221"/>
              <a:gd name="connsiteY303" fmla="*/ 5582653 h 15135727"/>
              <a:gd name="connsiteX304" fmla="*/ 697832 w 8085221"/>
              <a:gd name="connsiteY304" fmla="*/ 5775158 h 15135727"/>
              <a:gd name="connsiteX305" fmla="*/ 409074 w 8085221"/>
              <a:gd name="connsiteY305" fmla="*/ 5799221 h 15135727"/>
              <a:gd name="connsiteX306" fmla="*/ 168442 w 8085221"/>
              <a:gd name="connsiteY306" fmla="*/ 5702969 h 15135727"/>
              <a:gd name="connsiteX307" fmla="*/ 264695 w 8085221"/>
              <a:gd name="connsiteY307" fmla="*/ 5558590 h 15135727"/>
              <a:gd name="connsiteX308" fmla="*/ 144379 w 8085221"/>
              <a:gd name="connsiteY308" fmla="*/ 5510464 h 15135727"/>
              <a:gd name="connsiteX309" fmla="*/ 0 w 8085221"/>
              <a:gd name="connsiteY309" fmla="*/ 5462337 h 15135727"/>
              <a:gd name="connsiteX310" fmla="*/ 96253 w 8085221"/>
              <a:gd name="connsiteY310" fmla="*/ 5245769 h 15135727"/>
              <a:gd name="connsiteX0" fmla="*/ 96253 w 8085221"/>
              <a:gd name="connsiteY0" fmla="*/ 5245769 h 15135727"/>
              <a:gd name="connsiteX1" fmla="*/ 144379 w 8085221"/>
              <a:gd name="connsiteY1" fmla="*/ 4981074 h 15135727"/>
              <a:gd name="connsiteX2" fmla="*/ 178719 w 8085221"/>
              <a:gd name="connsiteY2" fmla="*/ 4834941 h 15135727"/>
              <a:gd name="connsiteX3" fmla="*/ 334378 w 8085221"/>
              <a:gd name="connsiteY3" fmla="*/ 4696828 h 15135727"/>
              <a:gd name="connsiteX4" fmla="*/ 553453 w 8085221"/>
              <a:gd name="connsiteY4" fmla="*/ 4692316 h 15135727"/>
              <a:gd name="connsiteX5" fmla="*/ 649706 w 8085221"/>
              <a:gd name="connsiteY5" fmla="*/ 4427621 h 15135727"/>
              <a:gd name="connsiteX6" fmla="*/ 805866 w 8085221"/>
              <a:gd name="connsiteY6" fmla="*/ 4425366 h 15135727"/>
              <a:gd name="connsiteX7" fmla="*/ 867026 w 8085221"/>
              <a:gd name="connsiteY7" fmla="*/ 4311817 h 15135727"/>
              <a:gd name="connsiteX8" fmla="*/ 1077328 w 8085221"/>
              <a:gd name="connsiteY8" fmla="*/ 4253916 h 15135727"/>
              <a:gd name="connsiteX9" fmla="*/ 1120191 w 8085221"/>
              <a:gd name="connsiteY9" fmla="*/ 4206291 h 15135727"/>
              <a:gd name="connsiteX10" fmla="*/ 1263066 w 8085221"/>
              <a:gd name="connsiteY10" fmla="*/ 4182478 h 15135727"/>
              <a:gd name="connsiteX11" fmla="*/ 1362326 w 8085221"/>
              <a:gd name="connsiteY11" fmla="*/ 4081965 h 15135727"/>
              <a:gd name="connsiteX12" fmla="*/ 1472616 w 8085221"/>
              <a:gd name="connsiteY12" fmla="*/ 4025316 h 15135727"/>
              <a:gd name="connsiteX13" fmla="*/ 1559344 w 8085221"/>
              <a:gd name="connsiteY13" fmla="*/ 4013535 h 15135727"/>
              <a:gd name="connsiteX14" fmla="*/ 1708485 w 8085221"/>
              <a:gd name="connsiteY14" fmla="*/ 3826042 h 15135727"/>
              <a:gd name="connsiteX15" fmla="*/ 1820278 w 8085221"/>
              <a:gd name="connsiteY15" fmla="*/ 3858628 h 15135727"/>
              <a:gd name="connsiteX16" fmla="*/ 1910766 w 8085221"/>
              <a:gd name="connsiteY16" fmla="*/ 3735053 h 15135727"/>
              <a:gd name="connsiteX17" fmla="*/ 2006016 w 8085221"/>
              <a:gd name="connsiteY17" fmla="*/ 3615741 h 15135727"/>
              <a:gd name="connsiteX18" fmla="*/ 2091741 w 8085221"/>
              <a:gd name="connsiteY18" fmla="*/ 3649078 h 15135727"/>
              <a:gd name="connsiteX19" fmla="*/ 2141621 w 8085221"/>
              <a:gd name="connsiteY19" fmla="*/ 3585411 h 15135727"/>
              <a:gd name="connsiteX20" fmla="*/ 2117808 w 8085221"/>
              <a:gd name="connsiteY20" fmla="*/ 3518736 h 15135727"/>
              <a:gd name="connsiteX21" fmla="*/ 2182228 w 8085221"/>
              <a:gd name="connsiteY21" fmla="*/ 3420478 h 15135727"/>
              <a:gd name="connsiteX22" fmla="*/ 2286000 w 8085221"/>
              <a:gd name="connsiteY22" fmla="*/ 3489158 h 15135727"/>
              <a:gd name="connsiteX23" fmla="*/ 2334628 w 8085221"/>
              <a:gd name="connsiteY23" fmla="*/ 3249028 h 15135727"/>
              <a:gd name="connsiteX24" fmla="*/ 2381502 w 8085221"/>
              <a:gd name="connsiteY24" fmla="*/ 3088858 h 15135727"/>
              <a:gd name="connsiteX25" fmla="*/ 2544178 w 8085221"/>
              <a:gd name="connsiteY25" fmla="*/ 3058528 h 15135727"/>
              <a:gd name="connsiteX26" fmla="*/ 2477503 w 8085221"/>
              <a:gd name="connsiteY26" fmla="*/ 2977566 h 15135727"/>
              <a:gd name="connsiteX27" fmla="*/ 2695074 w 8085221"/>
              <a:gd name="connsiteY27" fmla="*/ 2892592 h 15135727"/>
              <a:gd name="connsiteX28" fmla="*/ 2796591 w 8085221"/>
              <a:gd name="connsiteY28" fmla="*/ 2829928 h 15135727"/>
              <a:gd name="connsiteX29" fmla="*/ 2829928 w 8085221"/>
              <a:gd name="connsiteY29" fmla="*/ 2517107 h 15135727"/>
              <a:gd name="connsiteX30" fmla="*/ 3006141 w 8085221"/>
              <a:gd name="connsiteY30" fmla="*/ 2401303 h 15135727"/>
              <a:gd name="connsiteX31" fmla="*/ 3200400 w 8085221"/>
              <a:gd name="connsiteY31" fmla="*/ 2296277 h 15135727"/>
              <a:gd name="connsiteX32" fmla="*/ 3325228 w 8085221"/>
              <a:gd name="connsiteY32" fmla="*/ 2220328 h 15135727"/>
              <a:gd name="connsiteX33" fmla="*/ 3441032 w 8085221"/>
              <a:gd name="connsiteY33" fmla="*/ 2237874 h 15135727"/>
              <a:gd name="connsiteX34" fmla="*/ 3534778 w 8085221"/>
              <a:gd name="connsiteY34" fmla="*/ 2301291 h 15135727"/>
              <a:gd name="connsiteX35" fmla="*/ 3585160 w 8085221"/>
              <a:gd name="connsiteY35" fmla="*/ 2517107 h 15135727"/>
              <a:gd name="connsiteX36" fmla="*/ 3801979 w 8085221"/>
              <a:gd name="connsiteY36" fmla="*/ 2565735 h 15135727"/>
              <a:gd name="connsiteX37" fmla="*/ 3946358 w 8085221"/>
              <a:gd name="connsiteY37" fmla="*/ 2550695 h 15135727"/>
              <a:gd name="connsiteX38" fmla="*/ 4018548 w 8085221"/>
              <a:gd name="connsiteY38" fmla="*/ 2598821 h 15135727"/>
              <a:gd name="connsiteX39" fmla="*/ 4138864 w 8085221"/>
              <a:gd name="connsiteY39" fmla="*/ 2574758 h 15135727"/>
              <a:gd name="connsiteX40" fmla="*/ 4307306 w 8085221"/>
              <a:gd name="connsiteY40" fmla="*/ 2671011 h 15135727"/>
              <a:gd name="connsiteX41" fmla="*/ 4427621 w 8085221"/>
              <a:gd name="connsiteY41" fmla="*/ 2622885 h 15135727"/>
              <a:gd name="connsiteX42" fmla="*/ 4549191 w 8085221"/>
              <a:gd name="connsiteY42" fmla="*/ 2610853 h 15135727"/>
              <a:gd name="connsiteX43" fmla="*/ 4668253 w 8085221"/>
              <a:gd name="connsiteY43" fmla="*/ 2743200 h 15135727"/>
              <a:gd name="connsiteX44" fmla="*/ 4788569 w 8085221"/>
              <a:gd name="connsiteY44" fmla="*/ 2815390 h 15135727"/>
              <a:gd name="connsiteX45" fmla="*/ 4957011 w 8085221"/>
              <a:gd name="connsiteY45" fmla="*/ 2719137 h 15135727"/>
              <a:gd name="connsiteX46" fmla="*/ 4981074 w 8085221"/>
              <a:gd name="connsiteY46" fmla="*/ 2382253 h 15135727"/>
              <a:gd name="connsiteX47" fmla="*/ 4981074 w 8085221"/>
              <a:gd name="connsiteY47" fmla="*/ 2382253 h 15135727"/>
              <a:gd name="connsiteX48" fmla="*/ 4884821 w 8085221"/>
              <a:gd name="connsiteY48" fmla="*/ 2093495 h 15135727"/>
              <a:gd name="connsiteX49" fmla="*/ 4764506 w 8085221"/>
              <a:gd name="connsiteY49" fmla="*/ 1900990 h 15135727"/>
              <a:gd name="connsiteX50" fmla="*/ 4764506 w 8085221"/>
              <a:gd name="connsiteY50" fmla="*/ 1804737 h 15135727"/>
              <a:gd name="connsiteX51" fmla="*/ 4957011 w 8085221"/>
              <a:gd name="connsiteY51" fmla="*/ 1564106 h 15135727"/>
              <a:gd name="connsiteX52" fmla="*/ 5221706 w 8085221"/>
              <a:gd name="connsiteY52" fmla="*/ 1588169 h 15135727"/>
              <a:gd name="connsiteX53" fmla="*/ 5486400 w 8085221"/>
              <a:gd name="connsiteY53" fmla="*/ 1684421 h 15135727"/>
              <a:gd name="connsiteX54" fmla="*/ 5799221 w 8085221"/>
              <a:gd name="connsiteY54" fmla="*/ 1684421 h 15135727"/>
              <a:gd name="connsiteX55" fmla="*/ 5871411 w 8085221"/>
              <a:gd name="connsiteY55" fmla="*/ 1443790 h 15135727"/>
              <a:gd name="connsiteX56" fmla="*/ 6087979 w 8085221"/>
              <a:gd name="connsiteY56" fmla="*/ 1395664 h 15135727"/>
              <a:gd name="connsiteX57" fmla="*/ 6087979 w 8085221"/>
              <a:gd name="connsiteY57" fmla="*/ 1082842 h 15135727"/>
              <a:gd name="connsiteX58" fmla="*/ 6424864 w 8085221"/>
              <a:gd name="connsiteY58" fmla="*/ 1058779 h 15135727"/>
              <a:gd name="connsiteX59" fmla="*/ 6665495 w 8085221"/>
              <a:gd name="connsiteY59" fmla="*/ 721895 h 15135727"/>
              <a:gd name="connsiteX60" fmla="*/ 6761748 w 8085221"/>
              <a:gd name="connsiteY60" fmla="*/ 649706 h 15135727"/>
              <a:gd name="connsiteX61" fmla="*/ 6737685 w 8085221"/>
              <a:gd name="connsiteY61" fmla="*/ 505327 h 15135727"/>
              <a:gd name="connsiteX62" fmla="*/ 6858000 w 8085221"/>
              <a:gd name="connsiteY62" fmla="*/ 360948 h 15135727"/>
              <a:gd name="connsiteX63" fmla="*/ 6761748 w 8085221"/>
              <a:gd name="connsiteY63" fmla="*/ 120316 h 15135727"/>
              <a:gd name="connsiteX64" fmla="*/ 7194885 w 8085221"/>
              <a:gd name="connsiteY64" fmla="*/ 0 h 15135727"/>
              <a:gd name="connsiteX65" fmla="*/ 7267074 w 8085221"/>
              <a:gd name="connsiteY65" fmla="*/ 120316 h 15135727"/>
              <a:gd name="connsiteX66" fmla="*/ 7267074 w 8085221"/>
              <a:gd name="connsiteY66" fmla="*/ 120316 h 15135727"/>
              <a:gd name="connsiteX67" fmla="*/ 7339264 w 8085221"/>
              <a:gd name="connsiteY67" fmla="*/ 360948 h 15135727"/>
              <a:gd name="connsiteX68" fmla="*/ 7628021 w 8085221"/>
              <a:gd name="connsiteY68" fmla="*/ 433137 h 15135727"/>
              <a:gd name="connsiteX69" fmla="*/ 7796464 w 8085221"/>
              <a:gd name="connsiteY69" fmla="*/ 649706 h 15135727"/>
              <a:gd name="connsiteX70" fmla="*/ 8085221 w 8085221"/>
              <a:gd name="connsiteY70" fmla="*/ 914400 h 15135727"/>
              <a:gd name="connsiteX71" fmla="*/ 7988969 w 8085221"/>
              <a:gd name="connsiteY71" fmla="*/ 1203158 h 15135727"/>
              <a:gd name="connsiteX72" fmla="*/ 7844590 w 8085221"/>
              <a:gd name="connsiteY72" fmla="*/ 1058779 h 15135727"/>
              <a:gd name="connsiteX73" fmla="*/ 7483642 w 8085221"/>
              <a:gd name="connsiteY73" fmla="*/ 1371600 h 15135727"/>
              <a:gd name="connsiteX74" fmla="*/ 7267074 w 8085221"/>
              <a:gd name="connsiteY74" fmla="*/ 1395664 h 15135727"/>
              <a:gd name="connsiteX75" fmla="*/ 7243011 w 8085221"/>
              <a:gd name="connsiteY75" fmla="*/ 1588169 h 15135727"/>
              <a:gd name="connsiteX76" fmla="*/ 6978316 w 8085221"/>
              <a:gd name="connsiteY76" fmla="*/ 1732548 h 15135727"/>
              <a:gd name="connsiteX77" fmla="*/ 6737685 w 8085221"/>
              <a:gd name="connsiteY77" fmla="*/ 2093495 h 15135727"/>
              <a:gd name="connsiteX78" fmla="*/ 6737685 w 8085221"/>
              <a:gd name="connsiteY78" fmla="*/ 2382253 h 15135727"/>
              <a:gd name="connsiteX79" fmla="*/ 6665495 w 8085221"/>
              <a:gd name="connsiteY79" fmla="*/ 2430379 h 15135727"/>
              <a:gd name="connsiteX80" fmla="*/ 6906127 w 8085221"/>
              <a:gd name="connsiteY80" fmla="*/ 2646948 h 15135727"/>
              <a:gd name="connsiteX81" fmla="*/ 6906127 w 8085221"/>
              <a:gd name="connsiteY81" fmla="*/ 2983832 h 15135727"/>
              <a:gd name="connsiteX82" fmla="*/ 6906127 w 8085221"/>
              <a:gd name="connsiteY82" fmla="*/ 3104148 h 15135727"/>
              <a:gd name="connsiteX83" fmla="*/ 6833937 w 8085221"/>
              <a:gd name="connsiteY83" fmla="*/ 3368842 h 15135727"/>
              <a:gd name="connsiteX84" fmla="*/ 6906127 w 8085221"/>
              <a:gd name="connsiteY84" fmla="*/ 3489158 h 15135727"/>
              <a:gd name="connsiteX85" fmla="*/ 6641432 w 8085221"/>
              <a:gd name="connsiteY85" fmla="*/ 3705727 h 15135727"/>
              <a:gd name="connsiteX86" fmla="*/ 6737685 w 8085221"/>
              <a:gd name="connsiteY86" fmla="*/ 3729790 h 15135727"/>
              <a:gd name="connsiteX87" fmla="*/ 6545179 w 8085221"/>
              <a:gd name="connsiteY87" fmla="*/ 3826042 h 15135727"/>
              <a:gd name="connsiteX88" fmla="*/ 6328611 w 8085221"/>
              <a:gd name="connsiteY88" fmla="*/ 3753853 h 15135727"/>
              <a:gd name="connsiteX89" fmla="*/ 6184232 w 8085221"/>
              <a:gd name="connsiteY89" fmla="*/ 3850106 h 15135727"/>
              <a:gd name="connsiteX90" fmla="*/ 6184232 w 8085221"/>
              <a:gd name="connsiteY90" fmla="*/ 3946358 h 15135727"/>
              <a:gd name="connsiteX91" fmla="*/ 6136106 w 8085221"/>
              <a:gd name="connsiteY91" fmla="*/ 4235116 h 15135727"/>
              <a:gd name="connsiteX92" fmla="*/ 5919537 w 8085221"/>
              <a:gd name="connsiteY92" fmla="*/ 4403558 h 15135727"/>
              <a:gd name="connsiteX93" fmla="*/ 5775158 w 8085221"/>
              <a:gd name="connsiteY93" fmla="*/ 4451685 h 15135727"/>
              <a:gd name="connsiteX94" fmla="*/ 5630779 w 8085221"/>
              <a:gd name="connsiteY94" fmla="*/ 4547937 h 15135727"/>
              <a:gd name="connsiteX95" fmla="*/ 5510464 w 8085221"/>
              <a:gd name="connsiteY95" fmla="*/ 4620127 h 15135727"/>
              <a:gd name="connsiteX96" fmla="*/ 5510464 w 8085221"/>
              <a:gd name="connsiteY96" fmla="*/ 4812632 h 15135727"/>
              <a:gd name="connsiteX97" fmla="*/ 5317958 w 8085221"/>
              <a:gd name="connsiteY97" fmla="*/ 4981074 h 15135727"/>
              <a:gd name="connsiteX98" fmla="*/ 5005137 w 8085221"/>
              <a:gd name="connsiteY98" fmla="*/ 5149516 h 15135727"/>
              <a:gd name="connsiteX99" fmla="*/ 4692316 w 8085221"/>
              <a:gd name="connsiteY99" fmla="*/ 5149516 h 15135727"/>
              <a:gd name="connsiteX100" fmla="*/ 4523874 w 8085221"/>
              <a:gd name="connsiteY100" fmla="*/ 5366085 h 15135727"/>
              <a:gd name="connsiteX101" fmla="*/ 4211053 w 8085221"/>
              <a:gd name="connsiteY101" fmla="*/ 5414211 h 15135727"/>
              <a:gd name="connsiteX102" fmla="*/ 4114800 w 8085221"/>
              <a:gd name="connsiteY102" fmla="*/ 5390148 h 15135727"/>
              <a:gd name="connsiteX103" fmla="*/ 4018548 w 8085221"/>
              <a:gd name="connsiteY103" fmla="*/ 5630779 h 15135727"/>
              <a:gd name="connsiteX104" fmla="*/ 4090737 w 8085221"/>
              <a:gd name="connsiteY104" fmla="*/ 5871411 h 15135727"/>
              <a:gd name="connsiteX105" fmla="*/ 4090737 w 8085221"/>
              <a:gd name="connsiteY105" fmla="*/ 6184232 h 15135727"/>
              <a:gd name="connsiteX106" fmla="*/ 4186990 w 8085221"/>
              <a:gd name="connsiteY106" fmla="*/ 6472990 h 15135727"/>
              <a:gd name="connsiteX107" fmla="*/ 4042611 w 8085221"/>
              <a:gd name="connsiteY107" fmla="*/ 6352674 h 15135727"/>
              <a:gd name="connsiteX108" fmla="*/ 3946358 w 8085221"/>
              <a:gd name="connsiteY108" fmla="*/ 6376737 h 15135727"/>
              <a:gd name="connsiteX109" fmla="*/ 4114800 w 8085221"/>
              <a:gd name="connsiteY109" fmla="*/ 6641432 h 15135727"/>
              <a:gd name="connsiteX110" fmla="*/ 4451685 w 8085221"/>
              <a:gd name="connsiteY110" fmla="*/ 6737685 h 15135727"/>
              <a:gd name="connsiteX111" fmla="*/ 4620127 w 8085221"/>
              <a:gd name="connsiteY111" fmla="*/ 6978316 h 15135727"/>
              <a:gd name="connsiteX112" fmla="*/ 4740442 w 8085221"/>
              <a:gd name="connsiteY112" fmla="*/ 7170821 h 15135727"/>
              <a:gd name="connsiteX113" fmla="*/ 5077327 w 8085221"/>
              <a:gd name="connsiteY113" fmla="*/ 7387390 h 15135727"/>
              <a:gd name="connsiteX114" fmla="*/ 5125453 w 8085221"/>
              <a:gd name="connsiteY114" fmla="*/ 7603958 h 15135727"/>
              <a:gd name="connsiteX115" fmla="*/ 5197642 w 8085221"/>
              <a:gd name="connsiteY115" fmla="*/ 7796464 h 15135727"/>
              <a:gd name="connsiteX116" fmla="*/ 5486400 w 8085221"/>
              <a:gd name="connsiteY116" fmla="*/ 7964906 h 15135727"/>
              <a:gd name="connsiteX117" fmla="*/ 5486400 w 8085221"/>
              <a:gd name="connsiteY117" fmla="*/ 8349916 h 15135727"/>
              <a:gd name="connsiteX118" fmla="*/ 5678906 w 8085221"/>
              <a:gd name="connsiteY118" fmla="*/ 8614611 h 15135727"/>
              <a:gd name="connsiteX119" fmla="*/ 5919537 w 8085221"/>
              <a:gd name="connsiteY119" fmla="*/ 9071811 h 15135727"/>
              <a:gd name="connsiteX120" fmla="*/ 6160169 w 8085221"/>
              <a:gd name="connsiteY120" fmla="*/ 9336506 h 15135727"/>
              <a:gd name="connsiteX121" fmla="*/ 6280485 w 8085221"/>
              <a:gd name="connsiteY121" fmla="*/ 9601200 h 15135727"/>
              <a:gd name="connsiteX122" fmla="*/ 6400800 w 8085221"/>
              <a:gd name="connsiteY122" fmla="*/ 9793706 h 15135727"/>
              <a:gd name="connsiteX123" fmla="*/ 6569242 w 8085221"/>
              <a:gd name="connsiteY123" fmla="*/ 10058400 h 15135727"/>
              <a:gd name="connsiteX124" fmla="*/ 6713621 w 8085221"/>
              <a:gd name="connsiteY124" fmla="*/ 10106527 h 15135727"/>
              <a:gd name="connsiteX125" fmla="*/ 6545179 w 8085221"/>
              <a:gd name="connsiteY125" fmla="*/ 10202779 h 15135727"/>
              <a:gd name="connsiteX126" fmla="*/ 6569242 w 8085221"/>
              <a:gd name="connsiteY126" fmla="*/ 10443411 h 15135727"/>
              <a:gd name="connsiteX127" fmla="*/ 6593306 w 8085221"/>
              <a:gd name="connsiteY127" fmla="*/ 10708106 h 15135727"/>
              <a:gd name="connsiteX128" fmla="*/ 6761748 w 8085221"/>
              <a:gd name="connsiteY128" fmla="*/ 10924674 h 15135727"/>
              <a:gd name="connsiteX129" fmla="*/ 6641432 w 8085221"/>
              <a:gd name="connsiteY129" fmla="*/ 11093116 h 15135727"/>
              <a:gd name="connsiteX130" fmla="*/ 6713621 w 8085221"/>
              <a:gd name="connsiteY130" fmla="*/ 11261558 h 15135727"/>
              <a:gd name="connsiteX131" fmla="*/ 6737685 w 8085221"/>
              <a:gd name="connsiteY131" fmla="*/ 11526253 h 15135727"/>
              <a:gd name="connsiteX132" fmla="*/ 6617369 w 8085221"/>
              <a:gd name="connsiteY132" fmla="*/ 11839074 h 15135727"/>
              <a:gd name="connsiteX133" fmla="*/ 6617369 w 8085221"/>
              <a:gd name="connsiteY133" fmla="*/ 12031579 h 15135727"/>
              <a:gd name="connsiteX134" fmla="*/ 6641432 w 8085221"/>
              <a:gd name="connsiteY134" fmla="*/ 12127832 h 15135727"/>
              <a:gd name="connsiteX135" fmla="*/ 6761748 w 8085221"/>
              <a:gd name="connsiteY135" fmla="*/ 12031579 h 15135727"/>
              <a:gd name="connsiteX136" fmla="*/ 6761748 w 8085221"/>
              <a:gd name="connsiteY136" fmla="*/ 12296274 h 15135727"/>
              <a:gd name="connsiteX137" fmla="*/ 6689558 w 8085221"/>
              <a:gd name="connsiteY137" fmla="*/ 12512842 h 15135727"/>
              <a:gd name="connsiteX138" fmla="*/ 6785811 w 8085221"/>
              <a:gd name="connsiteY138" fmla="*/ 12777537 h 15135727"/>
              <a:gd name="connsiteX139" fmla="*/ 6569242 w 8085221"/>
              <a:gd name="connsiteY139" fmla="*/ 12873790 h 15135727"/>
              <a:gd name="connsiteX140" fmla="*/ 6545179 w 8085221"/>
              <a:gd name="connsiteY140" fmla="*/ 13090358 h 15135727"/>
              <a:gd name="connsiteX141" fmla="*/ 6448927 w 8085221"/>
              <a:gd name="connsiteY141" fmla="*/ 13355053 h 15135727"/>
              <a:gd name="connsiteX142" fmla="*/ 6256421 w 8085221"/>
              <a:gd name="connsiteY142" fmla="*/ 13571621 h 15135727"/>
              <a:gd name="connsiteX143" fmla="*/ 6087979 w 8085221"/>
              <a:gd name="connsiteY143" fmla="*/ 13667874 h 15135727"/>
              <a:gd name="connsiteX144" fmla="*/ 5943600 w 8085221"/>
              <a:gd name="connsiteY144" fmla="*/ 13716000 h 15135727"/>
              <a:gd name="connsiteX145" fmla="*/ 5702969 w 8085221"/>
              <a:gd name="connsiteY145" fmla="*/ 13667874 h 15135727"/>
              <a:gd name="connsiteX146" fmla="*/ 5582653 w 8085221"/>
              <a:gd name="connsiteY146" fmla="*/ 13691937 h 15135727"/>
              <a:gd name="connsiteX147" fmla="*/ 5727032 w 8085221"/>
              <a:gd name="connsiteY147" fmla="*/ 13836316 h 15135727"/>
              <a:gd name="connsiteX148" fmla="*/ 5582653 w 8085221"/>
              <a:gd name="connsiteY148" fmla="*/ 14052885 h 15135727"/>
              <a:gd name="connsiteX149" fmla="*/ 5462337 w 8085221"/>
              <a:gd name="connsiteY149" fmla="*/ 14149137 h 15135727"/>
              <a:gd name="connsiteX150" fmla="*/ 5342021 w 8085221"/>
              <a:gd name="connsiteY150" fmla="*/ 14004758 h 15135727"/>
              <a:gd name="connsiteX151" fmla="*/ 5245769 w 8085221"/>
              <a:gd name="connsiteY151" fmla="*/ 14004758 h 15135727"/>
              <a:gd name="connsiteX152" fmla="*/ 5245769 w 8085221"/>
              <a:gd name="connsiteY152" fmla="*/ 13956632 h 15135727"/>
              <a:gd name="connsiteX153" fmla="*/ 5101390 w 8085221"/>
              <a:gd name="connsiteY153" fmla="*/ 13956632 h 15135727"/>
              <a:gd name="connsiteX154" fmla="*/ 4981074 w 8085221"/>
              <a:gd name="connsiteY154" fmla="*/ 13860379 h 15135727"/>
              <a:gd name="connsiteX155" fmla="*/ 4740442 w 8085221"/>
              <a:gd name="connsiteY155" fmla="*/ 13908506 h 15135727"/>
              <a:gd name="connsiteX156" fmla="*/ 4475748 w 8085221"/>
              <a:gd name="connsiteY156" fmla="*/ 13956632 h 15135727"/>
              <a:gd name="connsiteX157" fmla="*/ 4379495 w 8085221"/>
              <a:gd name="connsiteY157" fmla="*/ 14028821 h 15135727"/>
              <a:gd name="connsiteX158" fmla="*/ 4403558 w 8085221"/>
              <a:gd name="connsiteY158" fmla="*/ 14197264 h 15135727"/>
              <a:gd name="connsiteX159" fmla="*/ 4572000 w 8085221"/>
              <a:gd name="connsiteY159" fmla="*/ 14149137 h 15135727"/>
              <a:gd name="connsiteX160" fmla="*/ 4523874 w 8085221"/>
              <a:gd name="connsiteY160" fmla="*/ 14558211 h 15135727"/>
              <a:gd name="connsiteX161" fmla="*/ 4403558 w 8085221"/>
              <a:gd name="connsiteY161" fmla="*/ 14437895 h 15135727"/>
              <a:gd name="connsiteX162" fmla="*/ 4403558 w 8085221"/>
              <a:gd name="connsiteY162" fmla="*/ 14437895 h 15135727"/>
              <a:gd name="connsiteX163" fmla="*/ 4283242 w 8085221"/>
              <a:gd name="connsiteY163" fmla="*/ 14245390 h 15135727"/>
              <a:gd name="connsiteX164" fmla="*/ 4235116 w 8085221"/>
              <a:gd name="connsiteY164" fmla="*/ 14341642 h 15135727"/>
              <a:gd name="connsiteX165" fmla="*/ 4162927 w 8085221"/>
              <a:gd name="connsiteY165" fmla="*/ 14389769 h 15135727"/>
              <a:gd name="connsiteX166" fmla="*/ 4162927 w 8085221"/>
              <a:gd name="connsiteY166" fmla="*/ 14389769 h 15135727"/>
              <a:gd name="connsiteX167" fmla="*/ 3922295 w 8085221"/>
              <a:gd name="connsiteY167" fmla="*/ 14245390 h 15135727"/>
              <a:gd name="connsiteX168" fmla="*/ 3801979 w 8085221"/>
              <a:gd name="connsiteY168" fmla="*/ 14293516 h 15135727"/>
              <a:gd name="connsiteX169" fmla="*/ 3681664 w 8085221"/>
              <a:gd name="connsiteY169" fmla="*/ 14389769 h 15135727"/>
              <a:gd name="connsiteX170" fmla="*/ 3657600 w 8085221"/>
              <a:gd name="connsiteY170" fmla="*/ 14654464 h 15135727"/>
              <a:gd name="connsiteX171" fmla="*/ 3513221 w 8085221"/>
              <a:gd name="connsiteY171" fmla="*/ 14726653 h 15135727"/>
              <a:gd name="connsiteX172" fmla="*/ 3513221 w 8085221"/>
              <a:gd name="connsiteY172" fmla="*/ 14871032 h 15135727"/>
              <a:gd name="connsiteX173" fmla="*/ 3633537 w 8085221"/>
              <a:gd name="connsiteY173" fmla="*/ 14967285 h 15135727"/>
              <a:gd name="connsiteX174" fmla="*/ 3609474 w 8085221"/>
              <a:gd name="connsiteY174" fmla="*/ 15087600 h 15135727"/>
              <a:gd name="connsiteX175" fmla="*/ 3441032 w 8085221"/>
              <a:gd name="connsiteY175" fmla="*/ 15039474 h 15135727"/>
              <a:gd name="connsiteX176" fmla="*/ 3272590 w 8085221"/>
              <a:gd name="connsiteY176" fmla="*/ 15063537 h 15135727"/>
              <a:gd name="connsiteX177" fmla="*/ 3248527 w 8085221"/>
              <a:gd name="connsiteY177" fmla="*/ 14895095 h 15135727"/>
              <a:gd name="connsiteX178" fmla="*/ 3128211 w 8085221"/>
              <a:gd name="connsiteY178" fmla="*/ 14919158 h 15135727"/>
              <a:gd name="connsiteX179" fmla="*/ 2959769 w 8085221"/>
              <a:gd name="connsiteY179" fmla="*/ 15135727 h 15135727"/>
              <a:gd name="connsiteX180" fmla="*/ 2935706 w 8085221"/>
              <a:gd name="connsiteY180" fmla="*/ 14895095 h 15135727"/>
              <a:gd name="connsiteX181" fmla="*/ 2791327 w 8085221"/>
              <a:gd name="connsiteY181" fmla="*/ 14943221 h 15135727"/>
              <a:gd name="connsiteX182" fmla="*/ 2671011 w 8085221"/>
              <a:gd name="connsiteY182" fmla="*/ 15039474 h 15135727"/>
              <a:gd name="connsiteX183" fmla="*/ 2430379 w 8085221"/>
              <a:gd name="connsiteY183" fmla="*/ 15087600 h 15135727"/>
              <a:gd name="connsiteX184" fmla="*/ 2237874 w 8085221"/>
              <a:gd name="connsiteY184" fmla="*/ 15039474 h 15135727"/>
              <a:gd name="connsiteX185" fmla="*/ 2622885 w 8085221"/>
              <a:gd name="connsiteY185" fmla="*/ 14846969 h 15135727"/>
              <a:gd name="connsiteX186" fmla="*/ 2887579 w 8085221"/>
              <a:gd name="connsiteY186" fmla="*/ 14774779 h 15135727"/>
              <a:gd name="connsiteX187" fmla="*/ 2839453 w 8085221"/>
              <a:gd name="connsiteY187" fmla="*/ 14582274 h 15135727"/>
              <a:gd name="connsiteX188" fmla="*/ 2935706 w 8085221"/>
              <a:gd name="connsiteY188" fmla="*/ 14510085 h 15135727"/>
              <a:gd name="connsiteX189" fmla="*/ 2935706 w 8085221"/>
              <a:gd name="connsiteY189" fmla="*/ 14510085 h 15135727"/>
              <a:gd name="connsiteX190" fmla="*/ 3080085 w 8085221"/>
              <a:gd name="connsiteY190" fmla="*/ 14413832 h 15135727"/>
              <a:gd name="connsiteX191" fmla="*/ 3152274 w 8085221"/>
              <a:gd name="connsiteY191" fmla="*/ 14341642 h 15135727"/>
              <a:gd name="connsiteX192" fmla="*/ 3080085 w 8085221"/>
              <a:gd name="connsiteY192" fmla="*/ 14269453 h 15135727"/>
              <a:gd name="connsiteX193" fmla="*/ 3152274 w 8085221"/>
              <a:gd name="connsiteY193" fmla="*/ 14197264 h 15135727"/>
              <a:gd name="connsiteX194" fmla="*/ 3152274 w 8085221"/>
              <a:gd name="connsiteY194" fmla="*/ 14052885 h 15135727"/>
              <a:gd name="connsiteX195" fmla="*/ 3080085 w 8085221"/>
              <a:gd name="connsiteY195" fmla="*/ 13980695 h 15135727"/>
              <a:gd name="connsiteX196" fmla="*/ 3056021 w 8085221"/>
              <a:gd name="connsiteY196" fmla="*/ 14076948 h 15135727"/>
              <a:gd name="connsiteX197" fmla="*/ 2935706 w 8085221"/>
              <a:gd name="connsiteY197" fmla="*/ 14076948 h 15135727"/>
              <a:gd name="connsiteX198" fmla="*/ 2863516 w 8085221"/>
              <a:gd name="connsiteY198" fmla="*/ 14125074 h 15135727"/>
              <a:gd name="connsiteX199" fmla="*/ 2719137 w 8085221"/>
              <a:gd name="connsiteY199" fmla="*/ 14197264 h 15135727"/>
              <a:gd name="connsiteX200" fmla="*/ 2646948 w 8085221"/>
              <a:gd name="connsiteY200" fmla="*/ 14197264 h 15135727"/>
              <a:gd name="connsiteX201" fmla="*/ 2598821 w 8085221"/>
              <a:gd name="connsiteY201" fmla="*/ 14125074 h 15135727"/>
              <a:gd name="connsiteX202" fmla="*/ 2430379 w 8085221"/>
              <a:gd name="connsiteY202" fmla="*/ 13836316 h 15135727"/>
              <a:gd name="connsiteX203" fmla="*/ 2646948 w 8085221"/>
              <a:gd name="connsiteY203" fmla="*/ 13812253 h 15135727"/>
              <a:gd name="connsiteX204" fmla="*/ 2502569 w 8085221"/>
              <a:gd name="connsiteY204" fmla="*/ 13475369 h 15135727"/>
              <a:gd name="connsiteX205" fmla="*/ 2550695 w 8085221"/>
              <a:gd name="connsiteY205" fmla="*/ 13186611 h 15135727"/>
              <a:gd name="connsiteX206" fmla="*/ 2719137 w 8085221"/>
              <a:gd name="connsiteY206" fmla="*/ 13042232 h 15135727"/>
              <a:gd name="connsiteX207" fmla="*/ 2791327 w 8085221"/>
              <a:gd name="connsiteY207" fmla="*/ 12945979 h 15135727"/>
              <a:gd name="connsiteX208" fmla="*/ 3031958 w 8085221"/>
              <a:gd name="connsiteY208" fmla="*/ 13090358 h 15135727"/>
              <a:gd name="connsiteX209" fmla="*/ 3056021 w 8085221"/>
              <a:gd name="connsiteY209" fmla="*/ 12753474 h 15135727"/>
              <a:gd name="connsiteX210" fmla="*/ 2887579 w 8085221"/>
              <a:gd name="connsiteY210" fmla="*/ 12777537 h 15135727"/>
              <a:gd name="connsiteX211" fmla="*/ 2815390 w 8085221"/>
              <a:gd name="connsiteY211" fmla="*/ 12777537 h 15135727"/>
              <a:gd name="connsiteX212" fmla="*/ 3176337 w 8085221"/>
              <a:gd name="connsiteY212" fmla="*/ 12368464 h 15135727"/>
              <a:gd name="connsiteX213" fmla="*/ 3104148 w 8085221"/>
              <a:gd name="connsiteY213" fmla="*/ 12320337 h 15135727"/>
              <a:gd name="connsiteX214" fmla="*/ 3104148 w 8085221"/>
              <a:gd name="connsiteY214" fmla="*/ 12320337 h 15135727"/>
              <a:gd name="connsiteX215" fmla="*/ 3007895 w 8085221"/>
              <a:gd name="connsiteY215" fmla="*/ 12079706 h 15135727"/>
              <a:gd name="connsiteX216" fmla="*/ 2911642 w 8085221"/>
              <a:gd name="connsiteY216" fmla="*/ 11935327 h 15135727"/>
              <a:gd name="connsiteX217" fmla="*/ 2863516 w 8085221"/>
              <a:gd name="connsiteY217" fmla="*/ 11694695 h 15135727"/>
              <a:gd name="connsiteX218" fmla="*/ 2911642 w 8085221"/>
              <a:gd name="connsiteY218" fmla="*/ 11454064 h 15135727"/>
              <a:gd name="connsiteX219" fmla="*/ 3056021 w 8085221"/>
              <a:gd name="connsiteY219" fmla="*/ 11454064 h 15135727"/>
              <a:gd name="connsiteX220" fmla="*/ 2983832 w 8085221"/>
              <a:gd name="connsiteY220" fmla="*/ 11381874 h 15135727"/>
              <a:gd name="connsiteX221" fmla="*/ 3031958 w 8085221"/>
              <a:gd name="connsiteY221" fmla="*/ 11285621 h 15135727"/>
              <a:gd name="connsiteX222" fmla="*/ 3007895 w 8085221"/>
              <a:gd name="connsiteY222" fmla="*/ 11189369 h 15135727"/>
              <a:gd name="connsiteX223" fmla="*/ 2887579 w 8085221"/>
              <a:gd name="connsiteY223" fmla="*/ 11141242 h 15135727"/>
              <a:gd name="connsiteX224" fmla="*/ 2887579 w 8085221"/>
              <a:gd name="connsiteY224" fmla="*/ 10972800 h 15135727"/>
              <a:gd name="connsiteX225" fmla="*/ 2887579 w 8085221"/>
              <a:gd name="connsiteY225" fmla="*/ 10924674 h 15135727"/>
              <a:gd name="connsiteX226" fmla="*/ 2767264 w 8085221"/>
              <a:gd name="connsiteY226" fmla="*/ 11020927 h 15135727"/>
              <a:gd name="connsiteX227" fmla="*/ 2743200 w 8085221"/>
              <a:gd name="connsiteY227" fmla="*/ 10924674 h 15135727"/>
              <a:gd name="connsiteX228" fmla="*/ 2550695 w 8085221"/>
              <a:gd name="connsiteY228" fmla="*/ 11020927 h 15135727"/>
              <a:gd name="connsiteX229" fmla="*/ 2526632 w 8085221"/>
              <a:gd name="connsiteY229" fmla="*/ 11117179 h 15135727"/>
              <a:gd name="connsiteX230" fmla="*/ 2334127 w 8085221"/>
              <a:gd name="connsiteY230" fmla="*/ 10996864 h 15135727"/>
              <a:gd name="connsiteX231" fmla="*/ 2358190 w 8085221"/>
              <a:gd name="connsiteY231" fmla="*/ 10732169 h 15135727"/>
              <a:gd name="connsiteX232" fmla="*/ 2334127 w 8085221"/>
              <a:gd name="connsiteY232" fmla="*/ 10587790 h 15135727"/>
              <a:gd name="connsiteX233" fmla="*/ 2406316 w 8085221"/>
              <a:gd name="connsiteY233" fmla="*/ 10491537 h 15135727"/>
              <a:gd name="connsiteX234" fmla="*/ 2598821 w 8085221"/>
              <a:gd name="connsiteY234" fmla="*/ 10684042 h 15135727"/>
              <a:gd name="connsiteX235" fmla="*/ 2767264 w 8085221"/>
              <a:gd name="connsiteY235" fmla="*/ 10684042 h 15135727"/>
              <a:gd name="connsiteX236" fmla="*/ 2646948 w 8085221"/>
              <a:gd name="connsiteY236" fmla="*/ 10515600 h 15135727"/>
              <a:gd name="connsiteX237" fmla="*/ 2815390 w 8085221"/>
              <a:gd name="connsiteY237" fmla="*/ 10395285 h 15135727"/>
              <a:gd name="connsiteX238" fmla="*/ 3080085 w 8085221"/>
              <a:gd name="connsiteY238" fmla="*/ 10419348 h 15135727"/>
              <a:gd name="connsiteX239" fmla="*/ 3248527 w 8085221"/>
              <a:gd name="connsiteY239" fmla="*/ 10539664 h 15135727"/>
              <a:gd name="connsiteX240" fmla="*/ 3320716 w 8085221"/>
              <a:gd name="connsiteY240" fmla="*/ 10659979 h 15135727"/>
              <a:gd name="connsiteX241" fmla="*/ 3465095 w 8085221"/>
              <a:gd name="connsiteY241" fmla="*/ 10659979 h 15135727"/>
              <a:gd name="connsiteX242" fmla="*/ 3441032 w 8085221"/>
              <a:gd name="connsiteY242" fmla="*/ 10491537 h 15135727"/>
              <a:gd name="connsiteX243" fmla="*/ 3392906 w 8085221"/>
              <a:gd name="connsiteY243" fmla="*/ 10250906 h 15135727"/>
              <a:gd name="connsiteX244" fmla="*/ 3152274 w 8085221"/>
              <a:gd name="connsiteY244" fmla="*/ 10250906 h 15135727"/>
              <a:gd name="connsiteX245" fmla="*/ 3176337 w 8085221"/>
              <a:gd name="connsiteY245" fmla="*/ 10178716 h 15135727"/>
              <a:gd name="connsiteX246" fmla="*/ 3104148 w 8085221"/>
              <a:gd name="connsiteY246" fmla="*/ 10154653 h 15135727"/>
              <a:gd name="connsiteX247" fmla="*/ 3007895 w 8085221"/>
              <a:gd name="connsiteY247" fmla="*/ 9962148 h 15135727"/>
              <a:gd name="connsiteX248" fmla="*/ 3176337 w 8085221"/>
              <a:gd name="connsiteY248" fmla="*/ 9889958 h 15135727"/>
              <a:gd name="connsiteX249" fmla="*/ 2959769 w 8085221"/>
              <a:gd name="connsiteY249" fmla="*/ 9504948 h 15135727"/>
              <a:gd name="connsiteX250" fmla="*/ 2791327 w 8085221"/>
              <a:gd name="connsiteY250" fmla="*/ 9456821 h 15135727"/>
              <a:gd name="connsiteX251" fmla="*/ 2574758 w 8085221"/>
              <a:gd name="connsiteY251" fmla="*/ 9336506 h 15135727"/>
              <a:gd name="connsiteX252" fmla="*/ 2550695 w 8085221"/>
              <a:gd name="connsiteY252" fmla="*/ 9071811 h 15135727"/>
              <a:gd name="connsiteX253" fmla="*/ 2695074 w 8085221"/>
              <a:gd name="connsiteY253" fmla="*/ 8999621 h 15135727"/>
              <a:gd name="connsiteX254" fmla="*/ 2622885 w 8085221"/>
              <a:gd name="connsiteY254" fmla="*/ 8975558 h 15135727"/>
              <a:gd name="connsiteX255" fmla="*/ 2430379 w 8085221"/>
              <a:gd name="connsiteY255" fmla="*/ 8999621 h 15135727"/>
              <a:gd name="connsiteX256" fmla="*/ 2261937 w 8085221"/>
              <a:gd name="connsiteY256" fmla="*/ 9168064 h 15135727"/>
              <a:gd name="connsiteX257" fmla="*/ 2237874 w 8085221"/>
              <a:gd name="connsiteY257" fmla="*/ 8999621 h 15135727"/>
              <a:gd name="connsiteX258" fmla="*/ 2117558 w 8085221"/>
              <a:gd name="connsiteY258" fmla="*/ 8975558 h 15135727"/>
              <a:gd name="connsiteX259" fmla="*/ 2045369 w 8085221"/>
              <a:gd name="connsiteY259" fmla="*/ 8783053 h 15135727"/>
              <a:gd name="connsiteX260" fmla="*/ 1852864 w 8085221"/>
              <a:gd name="connsiteY260" fmla="*/ 8758990 h 15135727"/>
              <a:gd name="connsiteX261" fmla="*/ 1636295 w 8085221"/>
              <a:gd name="connsiteY261" fmla="*/ 8927432 h 15135727"/>
              <a:gd name="connsiteX262" fmla="*/ 1588169 w 8085221"/>
              <a:gd name="connsiteY262" fmla="*/ 9023685 h 15135727"/>
              <a:gd name="connsiteX263" fmla="*/ 1515979 w 8085221"/>
              <a:gd name="connsiteY263" fmla="*/ 8879306 h 15135727"/>
              <a:gd name="connsiteX264" fmla="*/ 1347537 w 8085221"/>
              <a:gd name="connsiteY264" fmla="*/ 8879306 h 15135727"/>
              <a:gd name="connsiteX265" fmla="*/ 1347537 w 8085221"/>
              <a:gd name="connsiteY265" fmla="*/ 8710864 h 15135727"/>
              <a:gd name="connsiteX266" fmla="*/ 1106906 w 8085221"/>
              <a:gd name="connsiteY266" fmla="*/ 8783053 h 15135727"/>
              <a:gd name="connsiteX267" fmla="*/ 890337 w 8085221"/>
              <a:gd name="connsiteY267" fmla="*/ 8686800 h 15135727"/>
              <a:gd name="connsiteX268" fmla="*/ 649706 w 8085221"/>
              <a:gd name="connsiteY268" fmla="*/ 8662737 h 15135727"/>
              <a:gd name="connsiteX269" fmla="*/ 385011 w 8085221"/>
              <a:gd name="connsiteY269" fmla="*/ 8566485 h 15135727"/>
              <a:gd name="connsiteX270" fmla="*/ 577516 w 8085221"/>
              <a:gd name="connsiteY270" fmla="*/ 8373979 h 15135727"/>
              <a:gd name="connsiteX271" fmla="*/ 794085 w 8085221"/>
              <a:gd name="connsiteY271" fmla="*/ 8301790 h 15135727"/>
              <a:gd name="connsiteX272" fmla="*/ 745958 w 8085221"/>
              <a:gd name="connsiteY272" fmla="*/ 8133348 h 15135727"/>
              <a:gd name="connsiteX273" fmla="*/ 818148 w 8085221"/>
              <a:gd name="connsiteY273" fmla="*/ 7820527 h 15135727"/>
              <a:gd name="connsiteX274" fmla="*/ 697832 w 8085221"/>
              <a:gd name="connsiteY274" fmla="*/ 7820527 h 15135727"/>
              <a:gd name="connsiteX275" fmla="*/ 625642 w 8085221"/>
              <a:gd name="connsiteY275" fmla="*/ 7916779 h 15135727"/>
              <a:gd name="connsiteX276" fmla="*/ 457200 w 8085221"/>
              <a:gd name="connsiteY276" fmla="*/ 7820527 h 15135727"/>
              <a:gd name="connsiteX277" fmla="*/ 529390 w 8085221"/>
              <a:gd name="connsiteY277" fmla="*/ 7700211 h 15135727"/>
              <a:gd name="connsiteX278" fmla="*/ 938464 w 8085221"/>
              <a:gd name="connsiteY278" fmla="*/ 7676148 h 15135727"/>
              <a:gd name="connsiteX279" fmla="*/ 1058779 w 8085221"/>
              <a:gd name="connsiteY279" fmla="*/ 7459579 h 15135727"/>
              <a:gd name="connsiteX280" fmla="*/ 1203158 w 8085221"/>
              <a:gd name="connsiteY280" fmla="*/ 7603958 h 15135727"/>
              <a:gd name="connsiteX281" fmla="*/ 1299411 w 8085221"/>
              <a:gd name="connsiteY281" fmla="*/ 7555832 h 15135727"/>
              <a:gd name="connsiteX282" fmla="*/ 1443790 w 8085221"/>
              <a:gd name="connsiteY282" fmla="*/ 7507706 h 15135727"/>
              <a:gd name="connsiteX283" fmla="*/ 1684421 w 8085221"/>
              <a:gd name="connsiteY283" fmla="*/ 7603958 h 15135727"/>
              <a:gd name="connsiteX284" fmla="*/ 1684421 w 8085221"/>
              <a:gd name="connsiteY284" fmla="*/ 7603958 h 15135727"/>
              <a:gd name="connsiteX285" fmla="*/ 1540042 w 8085221"/>
              <a:gd name="connsiteY285" fmla="*/ 7363327 h 15135727"/>
              <a:gd name="connsiteX286" fmla="*/ 1299411 w 8085221"/>
              <a:gd name="connsiteY286" fmla="*/ 7315200 h 15135727"/>
              <a:gd name="connsiteX287" fmla="*/ 1130969 w 8085221"/>
              <a:gd name="connsiteY287" fmla="*/ 7339264 h 15135727"/>
              <a:gd name="connsiteX288" fmla="*/ 1034716 w 8085221"/>
              <a:gd name="connsiteY288" fmla="*/ 7315200 h 15135727"/>
              <a:gd name="connsiteX289" fmla="*/ 1155032 w 8085221"/>
              <a:gd name="connsiteY289" fmla="*/ 7050506 h 15135727"/>
              <a:gd name="connsiteX290" fmla="*/ 1155032 w 8085221"/>
              <a:gd name="connsiteY290" fmla="*/ 6930190 h 15135727"/>
              <a:gd name="connsiteX291" fmla="*/ 1155032 w 8085221"/>
              <a:gd name="connsiteY291" fmla="*/ 6761748 h 15135727"/>
              <a:gd name="connsiteX292" fmla="*/ 1203158 w 8085221"/>
              <a:gd name="connsiteY292" fmla="*/ 6617369 h 15135727"/>
              <a:gd name="connsiteX293" fmla="*/ 1371600 w 8085221"/>
              <a:gd name="connsiteY293" fmla="*/ 6472990 h 15135727"/>
              <a:gd name="connsiteX294" fmla="*/ 1443790 w 8085221"/>
              <a:gd name="connsiteY294" fmla="*/ 6328611 h 15135727"/>
              <a:gd name="connsiteX295" fmla="*/ 1419727 w 8085221"/>
              <a:gd name="connsiteY295" fmla="*/ 6208295 h 15135727"/>
              <a:gd name="connsiteX296" fmla="*/ 1275348 w 8085221"/>
              <a:gd name="connsiteY296" fmla="*/ 6304548 h 15135727"/>
              <a:gd name="connsiteX297" fmla="*/ 1323474 w 8085221"/>
              <a:gd name="connsiteY297" fmla="*/ 6015790 h 15135727"/>
              <a:gd name="connsiteX298" fmla="*/ 1540042 w 8085221"/>
              <a:gd name="connsiteY298" fmla="*/ 5871411 h 15135727"/>
              <a:gd name="connsiteX299" fmla="*/ 1540042 w 8085221"/>
              <a:gd name="connsiteY299" fmla="*/ 5751095 h 15135727"/>
              <a:gd name="connsiteX300" fmla="*/ 1395664 w 8085221"/>
              <a:gd name="connsiteY300" fmla="*/ 5799221 h 15135727"/>
              <a:gd name="connsiteX301" fmla="*/ 1179095 w 8085221"/>
              <a:gd name="connsiteY301" fmla="*/ 5799221 h 15135727"/>
              <a:gd name="connsiteX302" fmla="*/ 890337 w 8085221"/>
              <a:gd name="connsiteY302" fmla="*/ 5775158 h 15135727"/>
              <a:gd name="connsiteX303" fmla="*/ 697832 w 8085221"/>
              <a:gd name="connsiteY303" fmla="*/ 5606716 h 15135727"/>
              <a:gd name="connsiteX304" fmla="*/ 577516 w 8085221"/>
              <a:gd name="connsiteY304" fmla="*/ 5582653 h 15135727"/>
              <a:gd name="connsiteX305" fmla="*/ 697832 w 8085221"/>
              <a:gd name="connsiteY305" fmla="*/ 5775158 h 15135727"/>
              <a:gd name="connsiteX306" fmla="*/ 409074 w 8085221"/>
              <a:gd name="connsiteY306" fmla="*/ 5799221 h 15135727"/>
              <a:gd name="connsiteX307" fmla="*/ 168442 w 8085221"/>
              <a:gd name="connsiteY307" fmla="*/ 5702969 h 15135727"/>
              <a:gd name="connsiteX308" fmla="*/ 264695 w 8085221"/>
              <a:gd name="connsiteY308" fmla="*/ 5558590 h 15135727"/>
              <a:gd name="connsiteX309" fmla="*/ 144379 w 8085221"/>
              <a:gd name="connsiteY309" fmla="*/ 5510464 h 15135727"/>
              <a:gd name="connsiteX310" fmla="*/ 0 w 8085221"/>
              <a:gd name="connsiteY310" fmla="*/ 5462337 h 15135727"/>
              <a:gd name="connsiteX311" fmla="*/ 96253 w 8085221"/>
              <a:gd name="connsiteY311" fmla="*/ 5245769 h 15135727"/>
              <a:gd name="connsiteX0" fmla="*/ 96253 w 8085221"/>
              <a:gd name="connsiteY0" fmla="*/ 5245769 h 15135727"/>
              <a:gd name="connsiteX1" fmla="*/ 144379 w 8085221"/>
              <a:gd name="connsiteY1" fmla="*/ 4981074 h 15135727"/>
              <a:gd name="connsiteX2" fmla="*/ 178719 w 8085221"/>
              <a:gd name="connsiteY2" fmla="*/ 4834941 h 15135727"/>
              <a:gd name="connsiteX3" fmla="*/ 334378 w 8085221"/>
              <a:gd name="connsiteY3" fmla="*/ 4696828 h 15135727"/>
              <a:gd name="connsiteX4" fmla="*/ 553453 w 8085221"/>
              <a:gd name="connsiteY4" fmla="*/ 4692316 h 15135727"/>
              <a:gd name="connsiteX5" fmla="*/ 649706 w 8085221"/>
              <a:gd name="connsiteY5" fmla="*/ 4427621 h 15135727"/>
              <a:gd name="connsiteX6" fmla="*/ 805866 w 8085221"/>
              <a:gd name="connsiteY6" fmla="*/ 4425366 h 15135727"/>
              <a:gd name="connsiteX7" fmla="*/ 867026 w 8085221"/>
              <a:gd name="connsiteY7" fmla="*/ 4311817 h 15135727"/>
              <a:gd name="connsiteX8" fmla="*/ 1077328 w 8085221"/>
              <a:gd name="connsiteY8" fmla="*/ 4253916 h 15135727"/>
              <a:gd name="connsiteX9" fmla="*/ 1120191 w 8085221"/>
              <a:gd name="connsiteY9" fmla="*/ 4206291 h 15135727"/>
              <a:gd name="connsiteX10" fmla="*/ 1263066 w 8085221"/>
              <a:gd name="connsiteY10" fmla="*/ 4182478 h 15135727"/>
              <a:gd name="connsiteX11" fmla="*/ 1362326 w 8085221"/>
              <a:gd name="connsiteY11" fmla="*/ 4081965 h 15135727"/>
              <a:gd name="connsiteX12" fmla="*/ 1472616 w 8085221"/>
              <a:gd name="connsiteY12" fmla="*/ 4025316 h 15135727"/>
              <a:gd name="connsiteX13" fmla="*/ 1559344 w 8085221"/>
              <a:gd name="connsiteY13" fmla="*/ 4013535 h 15135727"/>
              <a:gd name="connsiteX14" fmla="*/ 1708485 w 8085221"/>
              <a:gd name="connsiteY14" fmla="*/ 3826042 h 15135727"/>
              <a:gd name="connsiteX15" fmla="*/ 1820278 w 8085221"/>
              <a:gd name="connsiteY15" fmla="*/ 3858628 h 15135727"/>
              <a:gd name="connsiteX16" fmla="*/ 1910766 w 8085221"/>
              <a:gd name="connsiteY16" fmla="*/ 3735053 h 15135727"/>
              <a:gd name="connsiteX17" fmla="*/ 2006016 w 8085221"/>
              <a:gd name="connsiteY17" fmla="*/ 3615741 h 15135727"/>
              <a:gd name="connsiteX18" fmla="*/ 2091741 w 8085221"/>
              <a:gd name="connsiteY18" fmla="*/ 3649078 h 15135727"/>
              <a:gd name="connsiteX19" fmla="*/ 2141621 w 8085221"/>
              <a:gd name="connsiteY19" fmla="*/ 3585411 h 15135727"/>
              <a:gd name="connsiteX20" fmla="*/ 2117808 w 8085221"/>
              <a:gd name="connsiteY20" fmla="*/ 3518736 h 15135727"/>
              <a:gd name="connsiteX21" fmla="*/ 2182228 w 8085221"/>
              <a:gd name="connsiteY21" fmla="*/ 3420478 h 15135727"/>
              <a:gd name="connsiteX22" fmla="*/ 2286000 w 8085221"/>
              <a:gd name="connsiteY22" fmla="*/ 3489158 h 15135727"/>
              <a:gd name="connsiteX23" fmla="*/ 2334628 w 8085221"/>
              <a:gd name="connsiteY23" fmla="*/ 3249028 h 15135727"/>
              <a:gd name="connsiteX24" fmla="*/ 2381502 w 8085221"/>
              <a:gd name="connsiteY24" fmla="*/ 3088858 h 15135727"/>
              <a:gd name="connsiteX25" fmla="*/ 2544178 w 8085221"/>
              <a:gd name="connsiteY25" fmla="*/ 3058528 h 15135727"/>
              <a:gd name="connsiteX26" fmla="*/ 2477503 w 8085221"/>
              <a:gd name="connsiteY26" fmla="*/ 2977566 h 15135727"/>
              <a:gd name="connsiteX27" fmla="*/ 2695074 w 8085221"/>
              <a:gd name="connsiteY27" fmla="*/ 2892592 h 15135727"/>
              <a:gd name="connsiteX28" fmla="*/ 2796591 w 8085221"/>
              <a:gd name="connsiteY28" fmla="*/ 2829928 h 15135727"/>
              <a:gd name="connsiteX29" fmla="*/ 2829928 w 8085221"/>
              <a:gd name="connsiteY29" fmla="*/ 2517107 h 15135727"/>
              <a:gd name="connsiteX30" fmla="*/ 3006141 w 8085221"/>
              <a:gd name="connsiteY30" fmla="*/ 2401303 h 15135727"/>
              <a:gd name="connsiteX31" fmla="*/ 3200400 w 8085221"/>
              <a:gd name="connsiteY31" fmla="*/ 2296277 h 15135727"/>
              <a:gd name="connsiteX32" fmla="*/ 3325228 w 8085221"/>
              <a:gd name="connsiteY32" fmla="*/ 2220328 h 15135727"/>
              <a:gd name="connsiteX33" fmla="*/ 3441032 w 8085221"/>
              <a:gd name="connsiteY33" fmla="*/ 2237874 h 15135727"/>
              <a:gd name="connsiteX34" fmla="*/ 3534778 w 8085221"/>
              <a:gd name="connsiteY34" fmla="*/ 2301291 h 15135727"/>
              <a:gd name="connsiteX35" fmla="*/ 3585160 w 8085221"/>
              <a:gd name="connsiteY35" fmla="*/ 2517107 h 15135727"/>
              <a:gd name="connsiteX36" fmla="*/ 3801979 w 8085221"/>
              <a:gd name="connsiteY36" fmla="*/ 2565735 h 15135727"/>
              <a:gd name="connsiteX37" fmla="*/ 3946358 w 8085221"/>
              <a:gd name="connsiteY37" fmla="*/ 2550695 h 15135727"/>
              <a:gd name="connsiteX38" fmla="*/ 4018548 w 8085221"/>
              <a:gd name="connsiteY38" fmla="*/ 2598821 h 15135727"/>
              <a:gd name="connsiteX39" fmla="*/ 4138864 w 8085221"/>
              <a:gd name="connsiteY39" fmla="*/ 2574758 h 15135727"/>
              <a:gd name="connsiteX40" fmla="*/ 4307306 w 8085221"/>
              <a:gd name="connsiteY40" fmla="*/ 2671011 h 15135727"/>
              <a:gd name="connsiteX41" fmla="*/ 4427621 w 8085221"/>
              <a:gd name="connsiteY41" fmla="*/ 2622885 h 15135727"/>
              <a:gd name="connsiteX42" fmla="*/ 4549191 w 8085221"/>
              <a:gd name="connsiteY42" fmla="*/ 2610853 h 15135727"/>
              <a:gd name="connsiteX43" fmla="*/ 4668253 w 8085221"/>
              <a:gd name="connsiteY43" fmla="*/ 2743200 h 15135727"/>
              <a:gd name="connsiteX44" fmla="*/ 4788569 w 8085221"/>
              <a:gd name="connsiteY44" fmla="*/ 2815390 h 15135727"/>
              <a:gd name="connsiteX45" fmla="*/ 4957011 w 8085221"/>
              <a:gd name="connsiteY45" fmla="*/ 2719137 h 15135727"/>
              <a:gd name="connsiteX46" fmla="*/ 4981074 w 8085221"/>
              <a:gd name="connsiteY46" fmla="*/ 2382253 h 15135727"/>
              <a:gd name="connsiteX47" fmla="*/ 4981074 w 8085221"/>
              <a:gd name="connsiteY47" fmla="*/ 2382253 h 15135727"/>
              <a:gd name="connsiteX48" fmla="*/ 4849228 w 8085221"/>
              <a:gd name="connsiteY48" fmla="*/ 2239378 h 15135727"/>
              <a:gd name="connsiteX49" fmla="*/ 4884821 w 8085221"/>
              <a:gd name="connsiteY49" fmla="*/ 2093495 h 15135727"/>
              <a:gd name="connsiteX50" fmla="*/ 4764506 w 8085221"/>
              <a:gd name="connsiteY50" fmla="*/ 1900990 h 15135727"/>
              <a:gd name="connsiteX51" fmla="*/ 4764506 w 8085221"/>
              <a:gd name="connsiteY51" fmla="*/ 1804737 h 15135727"/>
              <a:gd name="connsiteX52" fmla="*/ 4957011 w 8085221"/>
              <a:gd name="connsiteY52" fmla="*/ 1564106 h 15135727"/>
              <a:gd name="connsiteX53" fmla="*/ 5221706 w 8085221"/>
              <a:gd name="connsiteY53" fmla="*/ 1588169 h 15135727"/>
              <a:gd name="connsiteX54" fmla="*/ 5486400 w 8085221"/>
              <a:gd name="connsiteY54" fmla="*/ 1684421 h 15135727"/>
              <a:gd name="connsiteX55" fmla="*/ 5799221 w 8085221"/>
              <a:gd name="connsiteY55" fmla="*/ 1684421 h 15135727"/>
              <a:gd name="connsiteX56" fmla="*/ 5871411 w 8085221"/>
              <a:gd name="connsiteY56" fmla="*/ 1443790 h 15135727"/>
              <a:gd name="connsiteX57" fmla="*/ 6087979 w 8085221"/>
              <a:gd name="connsiteY57" fmla="*/ 1395664 h 15135727"/>
              <a:gd name="connsiteX58" fmla="*/ 6087979 w 8085221"/>
              <a:gd name="connsiteY58" fmla="*/ 1082842 h 15135727"/>
              <a:gd name="connsiteX59" fmla="*/ 6424864 w 8085221"/>
              <a:gd name="connsiteY59" fmla="*/ 1058779 h 15135727"/>
              <a:gd name="connsiteX60" fmla="*/ 6665495 w 8085221"/>
              <a:gd name="connsiteY60" fmla="*/ 721895 h 15135727"/>
              <a:gd name="connsiteX61" fmla="*/ 6761748 w 8085221"/>
              <a:gd name="connsiteY61" fmla="*/ 649706 h 15135727"/>
              <a:gd name="connsiteX62" fmla="*/ 6737685 w 8085221"/>
              <a:gd name="connsiteY62" fmla="*/ 505327 h 15135727"/>
              <a:gd name="connsiteX63" fmla="*/ 6858000 w 8085221"/>
              <a:gd name="connsiteY63" fmla="*/ 360948 h 15135727"/>
              <a:gd name="connsiteX64" fmla="*/ 6761748 w 8085221"/>
              <a:gd name="connsiteY64" fmla="*/ 120316 h 15135727"/>
              <a:gd name="connsiteX65" fmla="*/ 7194885 w 8085221"/>
              <a:gd name="connsiteY65" fmla="*/ 0 h 15135727"/>
              <a:gd name="connsiteX66" fmla="*/ 7267074 w 8085221"/>
              <a:gd name="connsiteY66" fmla="*/ 120316 h 15135727"/>
              <a:gd name="connsiteX67" fmla="*/ 7267074 w 8085221"/>
              <a:gd name="connsiteY67" fmla="*/ 120316 h 15135727"/>
              <a:gd name="connsiteX68" fmla="*/ 7339264 w 8085221"/>
              <a:gd name="connsiteY68" fmla="*/ 360948 h 15135727"/>
              <a:gd name="connsiteX69" fmla="*/ 7628021 w 8085221"/>
              <a:gd name="connsiteY69" fmla="*/ 433137 h 15135727"/>
              <a:gd name="connsiteX70" fmla="*/ 7796464 w 8085221"/>
              <a:gd name="connsiteY70" fmla="*/ 649706 h 15135727"/>
              <a:gd name="connsiteX71" fmla="*/ 8085221 w 8085221"/>
              <a:gd name="connsiteY71" fmla="*/ 914400 h 15135727"/>
              <a:gd name="connsiteX72" fmla="*/ 7988969 w 8085221"/>
              <a:gd name="connsiteY72" fmla="*/ 1203158 h 15135727"/>
              <a:gd name="connsiteX73" fmla="*/ 7844590 w 8085221"/>
              <a:gd name="connsiteY73" fmla="*/ 1058779 h 15135727"/>
              <a:gd name="connsiteX74" fmla="*/ 7483642 w 8085221"/>
              <a:gd name="connsiteY74" fmla="*/ 1371600 h 15135727"/>
              <a:gd name="connsiteX75" fmla="*/ 7267074 w 8085221"/>
              <a:gd name="connsiteY75" fmla="*/ 1395664 h 15135727"/>
              <a:gd name="connsiteX76" fmla="*/ 7243011 w 8085221"/>
              <a:gd name="connsiteY76" fmla="*/ 1588169 h 15135727"/>
              <a:gd name="connsiteX77" fmla="*/ 6978316 w 8085221"/>
              <a:gd name="connsiteY77" fmla="*/ 1732548 h 15135727"/>
              <a:gd name="connsiteX78" fmla="*/ 6737685 w 8085221"/>
              <a:gd name="connsiteY78" fmla="*/ 2093495 h 15135727"/>
              <a:gd name="connsiteX79" fmla="*/ 6737685 w 8085221"/>
              <a:gd name="connsiteY79" fmla="*/ 2382253 h 15135727"/>
              <a:gd name="connsiteX80" fmla="*/ 6665495 w 8085221"/>
              <a:gd name="connsiteY80" fmla="*/ 2430379 h 15135727"/>
              <a:gd name="connsiteX81" fmla="*/ 6906127 w 8085221"/>
              <a:gd name="connsiteY81" fmla="*/ 2646948 h 15135727"/>
              <a:gd name="connsiteX82" fmla="*/ 6906127 w 8085221"/>
              <a:gd name="connsiteY82" fmla="*/ 2983832 h 15135727"/>
              <a:gd name="connsiteX83" fmla="*/ 6906127 w 8085221"/>
              <a:gd name="connsiteY83" fmla="*/ 3104148 h 15135727"/>
              <a:gd name="connsiteX84" fmla="*/ 6833937 w 8085221"/>
              <a:gd name="connsiteY84" fmla="*/ 3368842 h 15135727"/>
              <a:gd name="connsiteX85" fmla="*/ 6906127 w 8085221"/>
              <a:gd name="connsiteY85" fmla="*/ 3489158 h 15135727"/>
              <a:gd name="connsiteX86" fmla="*/ 6641432 w 8085221"/>
              <a:gd name="connsiteY86" fmla="*/ 3705727 h 15135727"/>
              <a:gd name="connsiteX87" fmla="*/ 6737685 w 8085221"/>
              <a:gd name="connsiteY87" fmla="*/ 3729790 h 15135727"/>
              <a:gd name="connsiteX88" fmla="*/ 6545179 w 8085221"/>
              <a:gd name="connsiteY88" fmla="*/ 3826042 h 15135727"/>
              <a:gd name="connsiteX89" fmla="*/ 6328611 w 8085221"/>
              <a:gd name="connsiteY89" fmla="*/ 3753853 h 15135727"/>
              <a:gd name="connsiteX90" fmla="*/ 6184232 w 8085221"/>
              <a:gd name="connsiteY90" fmla="*/ 3850106 h 15135727"/>
              <a:gd name="connsiteX91" fmla="*/ 6184232 w 8085221"/>
              <a:gd name="connsiteY91" fmla="*/ 3946358 h 15135727"/>
              <a:gd name="connsiteX92" fmla="*/ 6136106 w 8085221"/>
              <a:gd name="connsiteY92" fmla="*/ 4235116 h 15135727"/>
              <a:gd name="connsiteX93" fmla="*/ 5919537 w 8085221"/>
              <a:gd name="connsiteY93" fmla="*/ 4403558 h 15135727"/>
              <a:gd name="connsiteX94" fmla="*/ 5775158 w 8085221"/>
              <a:gd name="connsiteY94" fmla="*/ 4451685 h 15135727"/>
              <a:gd name="connsiteX95" fmla="*/ 5630779 w 8085221"/>
              <a:gd name="connsiteY95" fmla="*/ 4547937 h 15135727"/>
              <a:gd name="connsiteX96" fmla="*/ 5510464 w 8085221"/>
              <a:gd name="connsiteY96" fmla="*/ 4620127 h 15135727"/>
              <a:gd name="connsiteX97" fmla="*/ 5510464 w 8085221"/>
              <a:gd name="connsiteY97" fmla="*/ 4812632 h 15135727"/>
              <a:gd name="connsiteX98" fmla="*/ 5317958 w 8085221"/>
              <a:gd name="connsiteY98" fmla="*/ 4981074 h 15135727"/>
              <a:gd name="connsiteX99" fmla="*/ 5005137 w 8085221"/>
              <a:gd name="connsiteY99" fmla="*/ 5149516 h 15135727"/>
              <a:gd name="connsiteX100" fmla="*/ 4692316 w 8085221"/>
              <a:gd name="connsiteY100" fmla="*/ 5149516 h 15135727"/>
              <a:gd name="connsiteX101" fmla="*/ 4523874 w 8085221"/>
              <a:gd name="connsiteY101" fmla="*/ 5366085 h 15135727"/>
              <a:gd name="connsiteX102" fmla="*/ 4211053 w 8085221"/>
              <a:gd name="connsiteY102" fmla="*/ 5414211 h 15135727"/>
              <a:gd name="connsiteX103" fmla="*/ 4114800 w 8085221"/>
              <a:gd name="connsiteY103" fmla="*/ 5390148 h 15135727"/>
              <a:gd name="connsiteX104" fmla="*/ 4018548 w 8085221"/>
              <a:gd name="connsiteY104" fmla="*/ 5630779 h 15135727"/>
              <a:gd name="connsiteX105" fmla="*/ 4090737 w 8085221"/>
              <a:gd name="connsiteY105" fmla="*/ 5871411 h 15135727"/>
              <a:gd name="connsiteX106" fmla="*/ 4090737 w 8085221"/>
              <a:gd name="connsiteY106" fmla="*/ 6184232 h 15135727"/>
              <a:gd name="connsiteX107" fmla="*/ 4186990 w 8085221"/>
              <a:gd name="connsiteY107" fmla="*/ 6472990 h 15135727"/>
              <a:gd name="connsiteX108" fmla="*/ 4042611 w 8085221"/>
              <a:gd name="connsiteY108" fmla="*/ 6352674 h 15135727"/>
              <a:gd name="connsiteX109" fmla="*/ 3946358 w 8085221"/>
              <a:gd name="connsiteY109" fmla="*/ 6376737 h 15135727"/>
              <a:gd name="connsiteX110" fmla="*/ 4114800 w 8085221"/>
              <a:gd name="connsiteY110" fmla="*/ 6641432 h 15135727"/>
              <a:gd name="connsiteX111" fmla="*/ 4451685 w 8085221"/>
              <a:gd name="connsiteY111" fmla="*/ 6737685 h 15135727"/>
              <a:gd name="connsiteX112" fmla="*/ 4620127 w 8085221"/>
              <a:gd name="connsiteY112" fmla="*/ 6978316 h 15135727"/>
              <a:gd name="connsiteX113" fmla="*/ 4740442 w 8085221"/>
              <a:gd name="connsiteY113" fmla="*/ 7170821 h 15135727"/>
              <a:gd name="connsiteX114" fmla="*/ 5077327 w 8085221"/>
              <a:gd name="connsiteY114" fmla="*/ 7387390 h 15135727"/>
              <a:gd name="connsiteX115" fmla="*/ 5125453 w 8085221"/>
              <a:gd name="connsiteY115" fmla="*/ 7603958 h 15135727"/>
              <a:gd name="connsiteX116" fmla="*/ 5197642 w 8085221"/>
              <a:gd name="connsiteY116" fmla="*/ 7796464 h 15135727"/>
              <a:gd name="connsiteX117" fmla="*/ 5486400 w 8085221"/>
              <a:gd name="connsiteY117" fmla="*/ 7964906 h 15135727"/>
              <a:gd name="connsiteX118" fmla="*/ 5486400 w 8085221"/>
              <a:gd name="connsiteY118" fmla="*/ 8349916 h 15135727"/>
              <a:gd name="connsiteX119" fmla="*/ 5678906 w 8085221"/>
              <a:gd name="connsiteY119" fmla="*/ 8614611 h 15135727"/>
              <a:gd name="connsiteX120" fmla="*/ 5919537 w 8085221"/>
              <a:gd name="connsiteY120" fmla="*/ 9071811 h 15135727"/>
              <a:gd name="connsiteX121" fmla="*/ 6160169 w 8085221"/>
              <a:gd name="connsiteY121" fmla="*/ 9336506 h 15135727"/>
              <a:gd name="connsiteX122" fmla="*/ 6280485 w 8085221"/>
              <a:gd name="connsiteY122" fmla="*/ 9601200 h 15135727"/>
              <a:gd name="connsiteX123" fmla="*/ 6400800 w 8085221"/>
              <a:gd name="connsiteY123" fmla="*/ 9793706 h 15135727"/>
              <a:gd name="connsiteX124" fmla="*/ 6569242 w 8085221"/>
              <a:gd name="connsiteY124" fmla="*/ 10058400 h 15135727"/>
              <a:gd name="connsiteX125" fmla="*/ 6713621 w 8085221"/>
              <a:gd name="connsiteY125" fmla="*/ 10106527 h 15135727"/>
              <a:gd name="connsiteX126" fmla="*/ 6545179 w 8085221"/>
              <a:gd name="connsiteY126" fmla="*/ 10202779 h 15135727"/>
              <a:gd name="connsiteX127" fmla="*/ 6569242 w 8085221"/>
              <a:gd name="connsiteY127" fmla="*/ 10443411 h 15135727"/>
              <a:gd name="connsiteX128" fmla="*/ 6593306 w 8085221"/>
              <a:gd name="connsiteY128" fmla="*/ 10708106 h 15135727"/>
              <a:gd name="connsiteX129" fmla="*/ 6761748 w 8085221"/>
              <a:gd name="connsiteY129" fmla="*/ 10924674 h 15135727"/>
              <a:gd name="connsiteX130" fmla="*/ 6641432 w 8085221"/>
              <a:gd name="connsiteY130" fmla="*/ 11093116 h 15135727"/>
              <a:gd name="connsiteX131" fmla="*/ 6713621 w 8085221"/>
              <a:gd name="connsiteY131" fmla="*/ 11261558 h 15135727"/>
              <a:gd name="connsiteX132" fmla="*/ 6737685 w 8085221"/>
              <a:gd name="connsiteY132" fmla="*/ 11526253 h 15135727"/>
              <a:gd name="connsiteX133" fmla="*/ 6617369 w 8085221"/>
              <a:gd name="connsiteY133" fmla="*/ 11839074 h 15135727"/>
              <a:gd name="connsiteX134" fmla="*/ 6617369 w 8085221"/>
              <a:gd name="connsiteY134" fmla="*/ 12031579 h 15135727"/>
              <a:gd name="connsiteX135" fmla="*/ 6641432 w 8085221"/>
              <a:gd name="connsiteY135" fmla="*/ 12127832 h 15135727"/>
              <a:gd name="connsiteX136" fmla="*/ 6761748 w 8085221"/>
              <a:gd name="connsiteY136" fmla="*/ 12031579 h 15135727"/>
              <a:gd name="connsiteX137" fmla="*/ 6761748 w 8085221"/>
              <a:gd name="connsiteY137" fmla="*/ 12296274 h 15135727"/>
              <a:gd name="connsiteX138" fmla="*/ 6689558 w 8085221"/>
              <a:gd name="connsiteY138" fmla="*/ 12512842 h 15135727"/>
              <a:gd name="connsiteX139" fmla="*/ 6785811 w 8085221"/>
              <a:gd name="connsiteY139" fmla="*/ 12777537 h 15135727"/>
              <a:gd name="connsiteX140" fmla="*/ 6569242 w 8085221"/>
              <a:gd name="connsiteY140" fmla="*/ 12873790 h 15135727"/>
              <a:gd name="connsiteX141" fmla="*/ 6545179 w 8085221"/>
              <a:gd name="connsiteY141" fmla="*/ 13090358 h 15135727"/>
              <a:gd name="connsiteX142" fmla="*/ 6448927 w 8085221"/>
              <a:gd name="connsiteY142" fmla="*/ 13355053 h 15135727"/>
              <a:gd name="connsiteX143" fmla="*/ 6256421 w 8085221"/>
              <a:gd name="connsiteY143" fmla="*/ 13571621 h 15135727"/>
              <a:gd name="connsiteX144" fmla="*/ 6087979 w 8085221"/>
              <a:gd name="connsiteY144" fmla="*/ 13667874 h 15135727"/>
              <a:gd name="connsiteX145" fmla="*/ 5943600 w 8085221"/>
              <a:gd name="connsiteY145" fmla="*/ 13716000 h 15135727"/>
              <a:gd name="connsiteX146" fmla="*/ 5702969 w 8085221"/>
              <a:gd name="connsiteY146" fmla="*/ 13667874 h 15135727"/>
              <a:gd name="connsiteX147" fmla="*/ 5582653 w 8085221"/>
              <a:gd name="connsiteY147" fmla="*/ 13691937 h 15135727"/>
              <a:gd name="connsiteX148" fmla="*/ 5727032 w 8085221"/>
              <a:gd name="connsiteY148" fmla="*/ 13836316 h 15135727"/>
              <a:gd name="connsiteX149" fmla="*/ 5582653 w 8085221"/>
              <a:gd name="connsiteY149" fmla="*/ 14052885 h 15135727"/>
              <a:gd name="connsiteX150" fmla="*/ 5462337 w 8085221"/>
              <a:gd name="connsiteY150" fmla="*/ 14149137 h 15135727"/>
              <a:gd name="connsiteX151" fmla="*/ 5342021 w 8085221"/>
              <a:gd name="connsiteY151" fmla="*/ 14004758 h 15135727"/>
              <a:gd name="connsiteX152" fmla="*/ 5245769 w 8085221"/>
              <a:gd name="connsiteY152" fmla="*/ 14004758 h 15135727"/>
              <a:gd name="connsiteX153" fmla="*/ 5245769 w 8085221"/>
              <a:gd name="connsiteY153" fmla="*/ 13956632 h 15135727"/>
              <a:gd name="connsiteX154" fmla="*/ 5101390 w 8085221"/>
              <a:gd name="connsiteY154" fmla="*/ 13956632 h 15135727"/>
              <a:gd name="connsiteX155" fmla="*/ 4981074 w 8085221"/>
              <a:gd name="connsiteY155" fmla="*/ 13860379 h 15135727"/>
              <a:gd name="connsiteX156" fmla="*/ 4740442 w 8085221"/>
              <a:gd name="connsiteY156" fmla="*/ 13908506 h 15135727"/>
              <a:gd name="connsiteX157" fmla="*/ 4475748 w 8085221"/>
              <a:gd name="connsiteY157" fmla="*/ 13956632 h 15135727"/>
              <a:gd name="connsiteX158" fmla="*/ 4379495 w 8085221"/>
              <a:gd name="connsiteY158" fmla="*/ 14028821 h 15135727"/>
              <a:gd name="connsiteX159" fmla="*/ 4403558 w 8085221"/>
              <a:gd name="connsiteY159" fmla="*/ 14197264 h 15135727"/>
              <a:gd name="connsiteX160" fmla="*/ 4572000 w 8085221"/>
              <a:gd name="connsiteY160" fmla="*/ 14149137 h 15135727"/>
              <a:gd name="connsiteX161" fmla="*/ 4523874 w 8085221"/>
              <a:gd name="connsiteY161" fmla="*/ 14558211 h 15135727"/>
              <a:gd name="connsiteX162" fmla="*/ 4403558 w 8085221"/>
              <a:gd name="connsiteY162" fmla="*/ 14437895 h 15135727"/>
              <a:gd name="connsiteX163" fmla="*/ 4403558 w 8085221"/>
              <a:gd name="connsiteY163" fmla="*/ 14437895 h 15135727"/>
              <a:gd name="connsiteX164" fmla="*/ 4283242 w 8085221"/>
              <a:gd name="connsiteY164" fmla="*/ 14245390 h 15135727"/>
              <a:gd name="connsiteX165" fmla="*/ 4235116 w 8085221"/>
              <a:gd name="connsiteY165" fmla="*/ 14341642 h 15135727"/>
              <a:gd name="connsiteX166" fmla="*/ 4162927 w 8085221"/>
              <a:gd name="connsiteY166" fmla="*/ 14389769 h 15135727"/>
              <a:gd name="connsiteX167" fmla="*/ 4162927 w 8085221"/>
              <a:gd name="connsiteY167" fmla="*/ 14389769 h 15135727"/>
              <a:gd name="connsiteX168" fmla="*/ 3922295 w 8085221"/>
              <a:gd name="connsiteY168" fmla="*/ 14245390 h 15135727"/>
              <a:gd name="connsiteX169" fmla="*/ 3801979 w 8085221"/>
              <a:gd name="connsiteY169" fmla="*/ 14293516 h 15135727"/>
              <a:gd name="connsiteX170" fmla="*/ 3681664 w 8085221"/>
              <a:gd name="connsiteY170" fmla="*/ 14389769 h 15135727"/>
              <a:gd name="connsiteX171" fmla="*/ 3657600 w 8085221"/>
              <a:gd name="connsiteY171" fmla="*/ 14654464 h 15135727"/>
              <a:gd name="connsiteX172" fmla="*/ 3513221 w 8085221"/>
              <a:gd name="connsiteY172" fmla="*/ 14726653 h 15135727"/>
              <a:gd name="connsiteX173" fmla="*/ 3513221 w 8085221"/>
              <a:gd name="connsiteY173" fmla="*/ 14871032 h 15135727"/>
              <a:gd name="connsiteX174" fmla="*/ 3633537 w 8085221"/>
              <a:gd name="connsiteY174" fmla="*/ 14967285 h 15135727"/>
              <a:gd name="connsiteX175" fmla="*/ 3609474 w 8085221"/>
              <a:gd name="connsiteY175" fmla="*/ 15087600 h 15135727"/>
              <a:gd name="connsiteX176" fmla="*/ 3441032 w 8085221"/>
              <a:gd name="connsiteY176" fmla="*/ 15039474 h 15135727"/>
              <a:gd name="connsiteX177" fmla="*/ 3272590 w 8085221"/>
              <a:gd name="connsiteY177" fmla="*/ 15063537 h 15135727"/>
              <a:gd name="connsiteX178" fmla="*/ 3248527 w 8085221"/>
              <a:gd name="connsiteY178" fmla="*/ 14895095 h 15135727"/>
              <a:gd name="connsiteX179" fmla="*/ 3128211 w 8085221"/>
              <a:gd name="connsiteY179" fmla="*/ 14919158 h 15135727"/>
              <a:gd name="connsiteX180" fmla="*/ 2959769 w 8085221"/>
              <a:gd name="connsiteY180" fmla="*/ 15135727 h 15135727"/>
              <a:gd name="connsiteX181" fmla="*/ 2935706 w 8085221"/>
              <a:gd name="connsiteY181" fmla="*/ 14895095 h 15135727"/>
              <a:gd name="connsiteX182" fmla="*/ 2791327 w 8085221"/>
              <a:gd name="connsiteY182" fmla="*/ 14943221 h 15135727"/>
              <a:gd name="connsiteX183" fmla="*/ 2671011 w 8085221"/>
              <a:gd name="connsiteY183" fmla="*/ 15039474 h 15135727"/>
              <a:gd name="connsiteX184" fmla="*/ 2430379 w 8085221"/>
              <a:gd name="connsiteY184" fmla="*/ 15087600 h 15135727"/>
              <a:gd name="connsiteX185" fmla="*/ 2237874 w 8085221"/>
              <a:gd name="connsiteY185" fmla="*/ 15039474 h 15135727"/>
              <a:gd name="connsiteX186" fmla="*/ 2622885 w 8085221"/>
              <a:gd name="connsiteY186" fmla="*/ 14846969 h 15135727"/>
              <a:gd name="connsiteX187" fmla="*/ 2887579 w 8085221"/>
              <a:gd name="connsiteY187" fmla="*/ 14774779 h 15135727"/>
              <a:gd name="connsiteX188" fmla="*/ 2839453 w 8085221"/>
              <a:gd name="connsiteY188" fmla="*/ 14582274 h 15135727"/>
              <a:gd name="connsiteX189" fmla="*/ 2935706 w 8085221"/>
              <a:gd name="connsiteY189" fmla="*/ 14510085 h 15135727"/>
              <a:gd name="connsiteX190" fmla="*/ 2935706 w 8085221"/>
              <a:gd name="connsiteY190" fmla="*/ 14510085 h 15135727"/>
              <a:gd name="connsiteX191" fmla="*/ 3080085 w 8085221"/>
              <a:gd name="connsiteY191" fmla="*/ 14413832 h 15135727"/>
              <a:gd name="connsiteX192" fmla="*/ 3152274 w 8085221"/>
              <a:gd name="connsiteY192" fmla="*/ 14341642 h 15135727"/>
              <a:gd name="connsiteX193" fmla="*/ 3080085 w 8085221"/>
              <a:gd name="connsiteY193" fmla="*/ 14269453 h 15135727"/>
              <a:gd name="connsiteX194" fmla="*/ 3152274 w 8085221"/>
              <a:gd name="connsiteY194" fmla="*/ 14197264 h 15135727"/>
              <a:gd name="connsiteX195" fmla="*/ 3152274 w 8085221"/>
              <a:gd name="connsiteY195" fmla="*/ 14052885 h 15135727"/>
              <a:gd name="connsiteX196" fmla="*/ 3080085 w 8085221"/>
              <a:gd name="connsiteY196" fmla="*/ 13980695 h 15135727"/>
              <a:gd name="connsiteX197" fmla="*/ 3056021 w 8085221"/>
              <a:gd name="connsiteY197" fmla="*/ 14076948 h 15135727"/>
              <a:gd name="connsiteX198" fmla="*/ 2935706 w 8085221"/>
              <a:gd name="connsiteY198" fmla="*/ 14076948 h 15135727"/>
              <a:gd name="connsiteX199" fmla="*/ 2863516 w 8085221"/>
              <a:gd name="connsiteY199" fmla="*/ 14125074 h 15135727"/>
              <a:gd name="connsiteX200" fmla="*/ 2719137 w 8085221"/>
              <a:gd name="connsiteY200" fmla="*/ 14197264 h 15135727"/>
              <a:gd name="connsiteX201" fmla="*/ 2646948 w 8085221"/>
              <a:gd name="connsiteY201" fmla="*/ 14197264 h 15135727"/>
              <a:gd name="connsiteX202" fmla="*/ 2598821 w 8085221"/>
              <a:gd name="connsiteY202" fmla="*/ 14125074 h 15135727"/>
              <a:gd name="connsiteX203" fmla="*/ 2430379 w 8085221"/>
              <a:gd name="connsiteY203" fmla="*/ 13836316 h 15135727"/>
              <a:gd name="connsiteX204" fmla="*/ 2646948 w 8085221"/>
              <a:gd name="connsiteY204" fmla="*/ 13812253 h 15135727"/>
              <a:gd name="connsiteX205" fmla="*/ 2502569 w 8085221"/>
              <a:gd name="connsiteY205" fmla="*/ 13475369 h 15135727"/>
              <a:gd name="connsiteX206" fmla="*/ 2550695 w 8085221"/>
              <a:gd name="connsiteY206" fmla="*/ 13186611 h 15135727"/>
              <a:gd name="connsiteX207" fmla="*/ 2719137 w 8085221"/>
              <a:gd name="connsiteY207" fmla="*/ 13042232 h 15135727"/>
              <a:gd name="connsiteX208" fmla="*/ 2791327 w 8085221"/>
              <a:gd name="connsiteY208" fmla="*/ 12945979 h 15135727"/>
              <a:gd name="connsiteX209" fmla="*/ 3031958 w 8085221"/>
              <a:gd name="connsiteY209" fmla="*/ 13090358 h 15135727"/>
              <a:gd name="connsiteX210" fmla="*/ 3056021 w 8085221"/>
              <a:gd name="connsiteY210" fmla="*/ 12753474 h 15135727"/>
              <a:gd name="connsiteX211" fmla="*/ 2887579 w 8085221"/>
              <a:gd name="connsiteY211" fmla="*/ 12777537 h 15135727"/>
              <a:gd name="connsiteX212" fmla="*/ 2815390 w 8085221"/>
              <a:gd name="connsiteY212" fmla="*/ 12777537 h 15135727"/>
              <a:gd name="connsiteX213" fmla="*/ 3176337 w 8085221"/>
              <a:gd name="connsiteY213" fmla="*/ 12368464 h 15135727"/>
              <a:gd name="connsiteX214" fmla="*/ 3104148 w 8085221"/>
              <a:gd name="connsiteY214" fmla="*/ 12320337 h 15135727"/>
              <a:gd name="connsiteX215" fmla="*/ 3104148 w 8085221"/>
              <a:gd name="connsiteY215" fmla="*/ 12320337 h 15135727"/>
              <a:gd name="connsiteX216" fmla="*/ 3007895 w 8085221"/>
              <a:gd name="connsiteY216" fmla="*/ 12079706 h 15135727"/>
              <a:gd name="connsiteX217" fmla="*/ 2911642 w 8085221"/>
              <a:gd name="connsiteY217" fmla="*/ 11935327 h 15135727"/>
              <a:gd name="connsiteX218" fmla="*/ 2863516 w 8085221"/>
              <a:gd name="connsiteY218" fmla="*/ 11694695 h 15135727"/>
              <a:gd name="connsiteX219" fmla="*/ 2911642 w 8085221"/>
              <a:gd name="connsiteY219" fmla="*/ 11454064 h 15135727"/>
              <a:gd name="connsiteX220" fmla="*/ 3056021 w 8085221"/>
              <a:gd name="connsiteY220" fmla="*/ 11454064 h 15135727"/>
              <a:gd name="connsiteX221" fmla="*/ 2983832 w 8085221"/>
              <a:gd name="connsiteY221" fmla="*/ 11381874 h 15135727"/>
              <a:gd name="connsiteX222" fmla="*/ 3031958 w 8085221"/>
              <a:gd name="connsiteY222" fmla="*/ 11285621 h 15135727"/>
              <a:gd name="connsiteX223" fmla="*/ 3007895 w 8085221"/>
              <a:gd name="connsiteY223" fmla="*/ 11189369 h 15135727"/>
              <a:gd name="connsiteX224" fmla="*/ 2887579 w 8085221"/>
              <a:gd name="connsiteY224" fmla="*/ 11141242 h 15135727"/>
              <a:gd name="connsiteX225" fmla="*/ 2887579 w 8085221"/>
              <a:gd name="connsiteY225" fmla="*/ 10972800 h 15135727"/>
              <a:gd name="connsiteX226" fmla="*/ 2887579 w 8085221"/>
              <a:gd name="connsiteY226" fmla="*/ 10924674 h 15135727"/>
              <a:gd name="connsiteX227" fmla="*/ 2767264 w 8085221"/>
              <a:gd name="connsiteY227" fmla="*/ 11020927 h 15135727"/>
              <a:gd name="connsiteX228" fmla="*/ 2743200 w 8085221"/>
              <a:gd name="connsiteY228" fmla="*/ 10924674 h 15135727"/>
              <a:gd name="connsiteX229" fmla="*/ 2550695 w 8085221"/>
              <a:gd name="connsiteY229" fmla="*/ 11020927 h 15135727"/>
              <a:gd name="connsiteX230" fmla="*/ 2526632 w 8085221"/>
              <a:gd name="connsiteY230" fmla="*/ 11117179 h 15135727"/>
              <a:gd name="connsiteX231" fmla="*/ 2334127 w 8085221"/>
              <a:gd name="connsiteY231" fmla="*/ 10996864 h 15135727"/>
              <a:gd name="connsiteX232" fmla="*/ 2358190 w 8085221"/>
              <a:gd name="connsiteY232" fmla="*/ 10732169 h 15135727"/>
              <a:gd name="connsiteX233" fmla="*/ 2334127 w 8085221"/>
              <a:gd name="connsiteY233" fmla="*/ 10587790 h 15135727"/>
              <a:gd name="connsiteX234" fmla="*/ 2406316 w 8085221"/>
              <a:gd name="connsiteY234" fmla="*/ 10491537 h 15135727"/>
              <a:gd name="connsiteX235" fmla="*/ 2598821 w 8085221"/>
              <a:gd name="connsiteY235" fmla="*/ 10684042 h 15135727"/>
              <a:gd name="connsiteX236" fmla="*/ 2767264 w 8085221"/>
              <a:gd name="connsiteY236" fmla="*/ 10684042 h 15135727"/>
              <a:gd name="connsiteX237" fmla="*/ 2646948 w 8085221"/>
              <a:gd name="connsiteY237" fmla="*/ 10515600 h 15135727"/>
              <a:gd name="connsiteX238" fmla="*/ 2815390 w 8085221"/>
              <a:gd name="connsiteY238" fmla="*/ 10395285 h 15135727"/>
              <a:gd name="connsiteX239" fmla="*/ 3080085 w 8085221"/>
              <a:gd name="connsiteY239" fmla="*/ 10419348 h 15135727"/>
              <a:gd name="connsiteX240" fmla="*/ 3248527 w 8085221"/>
              <a:gd name="connsiteY240" fmla="*/ 10539664 h 15135727"/>
              <a:gd name="connsiteX241" fmla="*/ 3320716 w 8085221"/>
              <a:gd name="connsiteY241" fmla="*/ 10659979 h 15135727"/>
              <a:gd name="connsiteX242" fmla="*/ 3465095 w 8085221"/>
              <a:gd name="connsiteY242" fmla="*/ 10659979 h 15135727"/>
              <a:gd name="connsiteX243" fmla="*/ 3441032 w 8085221"/>
              <a:gd name="connsiteY243" fmla="*/ 10491537 h 15135727"/>
              <a:gd name="connsiteX244" fmla="*/ 3392906 w 8085221"/>
              <a:gd name="connsiteY244" fmla="*/ 10250906 h 15135727"/>
              <a:gd name="connsiteX245" fmla="*/ 3152274 w 8085221"/>
              <a:gd name="connsiteY245" fmla="*/ 10250906 h 15135727"/>
              <a:gd name="connsiteX246" fmla="*/ 3176337 w 8085221"/>
              <a:gd name="connsiteY246" fmla="*/ 10178716 h 15135727"/>
              <a:gd name="connsiteX247" fmla="*/ 3104148 w 8085221"/>
              <a:gd name="connsiteY247" fmla="*/ 10154653 h 15135727"/>
              <a:gd name="connsiteX248" fmla="*/ 3007895 w 8085221"/>
              <a:gd name="connsiteY248" fmla="*/ 9962148 h 15135727"/>
              <a:gd name="connsiteX249" fmla="*/ 3176337 w 8085221"/>
              <a:gd name="connsiteY249" fmla="*/ 9889958 h 15135727"/>
              <a:gd name="connsiteX250" fmla="*/ 2959769 w 8085221"/>
              <a:gd name="connsiteY250" fmla="*/ 9504948 h 15135727"/>
              <a:gd name="connsiteX251" fmla="*/ 2791327 w 8085221"/>
              <a:gd name="connsiteY251" fmla="*/ 9456821 h 15135727"/>
              <a:gd name="connsiteX252" fmla="*/ 2574758 w 8085221"/>
              <a:gd name="connsiteY252" fmla="*/ 9336506 h 15135727"/>
              <a:gd name="connsiteX253" fmla="*/ 2550695 w 8085221"/>
              <a:gd name="connsiteY253" fmla="*/ 9071811 h 15135727"/>
              <a:gd name="connsiteX254" fmla="*/ 2695074 w 8085221"/>
              <a:gd name="connsiteY254" fmla="*/ 8999621 h 15135727"/>
              <a:gd name="connsiteX255" fmla="*/ 2622885 w 8085221"/>
              <a:gd name="connsiteY255" fmla="*/ 8975558 h 15135727"/>
              <a:gd name="connsiteX256" fmla="*/ 2430379 w 8085221"/>
              <a:gd name="connsiteY256" fmla="*/ 8999621 h 15135727"/>
              <a:gd name="connsiteX257" fmla="*/ 2261937 w 8085221"/>
              <a:gd name="connsiteY257" fmla="*/ 9168064 h 15135727"/>
              <a:gd name="connsiteX258" fmla="*/ 2237874 w 8085221"/>
              <a:gd name="connsiteY258" fmla="*/ 8999621 h 15135727"/>
              <a:gd name="connsiteX259" fmla="*/ 2117558 w 8085221"/>
              <a:gd name="connsiteY259" fmla="*/ 8975558 h 15135727"/>
              <a:gd name="connsiteX260" fmla="*/ 2045369 w 8085221"/>
              <a:gd name="connsiteY260" fmla="*/ 8783053 h 15135727"/>
              <a:gd name="connsiteX261" fmla="*/ 1852864 w 8085221"/>
              <a:gd name="connsiteY261" fmla="*/ 8758990 h 15135727"/>
              <a:gd name="connsiteX262" fmla="*/ 1636295 w 8085221"/>
              <a:gd name="connsiteY262" fmla="*/ 8927432 h 15135727"/>
              <a:gd name="connsiteX263" fmla="*/ 1588169 w 8085221"/>
              <a:gd name="connsiteY263" fmla="*/ 9023685 h 15135727"/>
              <a:gd name="connsiteX264" fmla="*/ 1515979 w 8085221"/>
              <a:gd name="connsiteY264" fmla="*/ 8879306 h 15135727"/>
              <a:gd name="connsiteX265" fmla="*/ 1347537 w 8085221"/>
              <a:gd name="connsiteY265" fmla="*/ 8879306 h 15135727"/>
              <a:gd name="connsiteX266" fmla="*/ 1347537 w 8085221"/>
              <a:gd name="connsiteY266" fmla="*/ 8710864 h 15135727"/>
              <a:gd name="connsiteX267" fmla="*/ 1106906 w 8085221"/>
              <a:gd name="connsiteY267" fmla="*/ 8783053 h 15135727"/>
              <a:gd name="connsiteX268" fmla="*/ 890337 w 8085221"/>
              <a:gd name="connsiteY268" fmla="*/ 8686800 h 15135727"/>
              <a:gd name="connsiteX269" fmla="*/ 649706 w 8085221"/>
              <a:gd name="connsiteY269" fmla="*/ 8662737 h 15135727"/>
              <a:gd name="connsiteX270" fmla="*/ 385011 w 8085221"/>
              <a:gd name="connsiteY270" fmla="*/ 8566485 h 15135727"/>
              <a:gd name="connsiteX271" fmla="*/ 577516 w 8085221"/>
              <a:gd name="connsiteY271" fmla="*/ 8373979 h 15135727"/>
              <a:gd name="connsiteX272" fmla="*/ 794085 w 8085221"/>
              <a:gd name="connsiteY272" fmla="*/ 8301790 h 15135727"/>
              <a:gd name="connsiteX273" fmla="*/ 745958 w 8085221"/>
              <a:gd name="connsiteY273" fmla="*/ 8133348 h 15135727"/>
              <a:gd name="connsiteX274" fmla="*/ 818148 w 8085221"/>
              <a:gd name="connsiteY274" fmla="*/ 7820527 h 15135727"/>
              <a:gd name="connsiteX275" fmla="*/ 697832 w 8085221"/>
              <a:gd name="connsiteY275" fmla="*/ 7820527 h 15135727"/>
              <a:gd name="connsiteX276" fmla="*/ 625642 w 8085221"/>
              <a:gd name="connsiteY276" fmla="*/ 7916779 h 15135727"/>
              <a:gd name="connsiteX277" fmla="*/ 457200 w 8085221"/>
              <a:gd name="connsiteY277" fmla="*/ 7820527 h 15135727"/>
              <a:gd name="connsiteX278" fmla="*/ 529390 w 8085221"/>
              <a:gd name="connsiteY278" fmla="*/ 7700211 h 15135727"/>
              <a:gd name="connsiteX279" fmla="*/ 938464 w 8085221"/>
              <a:gd name="connsiteY279" fmla="*/ 7676148 h 15135727"/>
              <a:gd name="connsiteX280" fmla="*/ 1058779 w 8085221"/>
              <a:gd name="connsiteY280" fmla="*/ 7459579 h 15135727"/>
              <a:gd name="connsiteX281" fmla="*/ 1203158 w 8085221"/>
              <a:gd name="connsiteY281" fmla="*/ 7603958 h 15135727"/>
              <a:gd name="connsiteX282" fmla="*/ 1299411 w 8085221"/>
              <a:gd name="connsiteY282" fmla="*/ 7555832 h 15135727"/>
              <a:gd name="connsiteX283" fmla="*/ 1443790 w 8085221"/>
              <a:gd name="connsiteY283" fmla="*/ 7507706 h 15135727"/>
              <a:gd name="connsiteX284" fmla="*/ 1684421 w 8085221"/>
              <a:gd name="connsiteY284" fmla="*/ 7603958 h 15135727"/>
              <a:gd name="connsiteX285" fmla="*/ 1684421 w 8085221"/>
              <a:gd name="connsiteY285" fmla="*/ 7603958 h 15135727"/>
              <a:gd name="connsiteX286" fmla="*/ 1540042 w 8085221"/>
              <a:gd name="connsiteY286" fmla="*/ 7363327 h 15135727"/>
              <a:gd name="connsiteX287" fmla="*/ 1299411 w 8085221"/>
              <a:gd name="connsiteY287" fmla="*/ 7315200 h 15135727"/>
              <a:gd name="connsiteX288" fmla="*/ 1130969 w 8085221"/>
              <a:gd name="connsiteY288" fmla="*/ 7339264 h 15135727"/>
              <a:gd name="connsiteX289" fmla="*/ 1034716 w 8085221"/>
              <a:gd name="connsiteY289" fmla="*/ 7315200 h 15135727"/>
              <a:gd name="connsiteX290" fmla="*/ 1155032 w 8085221"/>
              <a:gd name="connsiteY290" fmla="*/ 7050506 h 15135727"/>
              <a:gd name="connsiteX291" fmla="*/ 1155032 w 8085221"/>
              <a:gd name="connsiteY291" fmla="*/ 6930190 h 15135727"/>
              <a:gd name="connsiteX292" fmla="*/ 1155032 w 8085221"/>
              <a:gd name="connsiteY292" fmla="*/ 6761748 h 15135727"/>
              <a:gd name="connsiteX293" fmla="*/ 1203158 w 8085221"/>
              <a:gd name="connsiteY293" fmla="*/ 6617369 h 15135727"/>
              <a:gd name="connsiteX294" fmla="*/ 1371600 w 8085221"/>
              <a:gd name="connsiteY294" fmla="*/ 6472990 h 15135727"/>
              <a:gd name="connsiteX295" fmla="*/ 1443790 w 8085221"/>
              <a:gd name="connsiteY295" fmla="*/ 6328611 h 15135727"/>
              <a:gd name="connsiteX296" fmla="*/ 1419727 w 8085221"/>
              <a:gd name="connsiteY296" fmla="*/ 6208295 h 15135727"/>
              <a:gd name="connsiteX297" fmla="*/ 1275348 w 8085221"/>
              <a:gd name="connsiteY297" fmla="*/ 6304548 h 15135727"/>
              <a:gd name="connsiteX298" fmla="*/ 1323474 w 8085221"/>
              <a:gd name="connsiteY298" fmla="*/ 6015790 h 15135727"/>
              <a:gd name="connsiteX299" fmla="*/ 1540042 w 8085221"/>
              <a:gd name="connsiteY299" fmla="*/ 5871411 h 15135727"/>
              <a:gd name="connsiteX300" fmla="*/ 1540042 w 8085221"/>
              <a:gd name="connsiteY300" fmla="*/ 5751095 h 15135727"/>
              <a:gd name="connsiteX301" fmla="*/ 1395664 w 8085221"/>
              <a:gd name="connsiteY301" fmla="*/ 5799221 h 15135727"/>
              <a:gd name="connsiteX302" fmla="*/ 1179095 w 8085221"/>
              <a:gd name="connsiteY302" fmla="*/ 5799221 h 15135727"/>
              <a:gd name="connsiteX303" fmla="*/ 890337 w 8085221"/>
              <a:gd name="connsiteY303" fmla="*/ 5775158 h 15135727"/>
              <a:gd name="connsiteX304" fmla="*/ 697832 w 8085221"/>
              <a:gd name="connsiteY304" fmla="*/ 5606716 h 15135727"/>
              <a:gd name="connsiteX305" fmla="*/ 577516 w 8085221"/>
              <a:gd name="connsiteY305" fmla="*/ 5582653 h 15135727"/>
              <a:gd name="connsiteX306" fmla="*/ 697832 w 8085221"/>
              <a:gd name="connsiteY306" fmla="*/ 5775158 h 15135727"/>
              <a:gd name="connsiteX307" fmla="*/ 409074 w 8085221"/>
              <a:gd name="connsiteY307" fmla="*/ 5799221 h 15135727"/>
              <a:gd name="connsiteX308" fmla="*/ 168442 w 8085221"/>
              <a:gd name="connsiteY308" fmla="*/ 5702969 h 15135727"/>
              <a:gd name="connsiteX309" fmla="*/ 264695 w 8085221"/>
              <a:gd name="connsiteY309" fmla="*/ 5558590 h 15135727"/>
              <a:gd name="connsiteX310" fmla="*/ 144379 w 8085221"/>
              <a:gd name="connsiteY310" fmla="*/ 5510464 h 15135727"/>
              <a:gd name="connsiteX311" fmla="*/ 0 w 8085221"/>
              <a:gd name="connsiteY311" fmla="*/ 5462337 h 15135727"/>
              <a:gd name="connsiteX312" fmla="*/ 96253 w 8085221"/>
              <a:gd name="connsiteY312" fmla="*/ 5245769 h 15135727"/>
              <a:gd name="connsiteX0" fmla="*/ 96253 w 8085221"/>
              <a:gd name="connsiteY0" fmla="*/ 5245769 h 15135727"/>
              <a:gd name="connsiteX1" fmla="*/ 144379 w 8085221"/>
              <a:gd name="connsiteY1" fmla="*/ 4981074 h 15135727"/>
              <a:gd name="connsiteX2" fmla="*/ 178719 w 8085221"/>
              <a:gd name="connsiteY2" fmla="*/ 4834941 h 15135727"/>
              <a:gd name="connsiteX3" fmla="*/ 334378 w 8085221"/>
              <a:gd name="connsiteY3" fmla="*/ 4696828 h 15135727"/>
              <a:gd name="connsiteX4" fmla="*/ 553453 w 8085221"/>
              <a:gd name="connsiteY4" fmla="*/ 4692316 h 15135727"/>
              <a:gd name="connsiteX5" fmla="*/ 649706 w 8085221"/>
              <a:gd name="connsiteY5" fmla="*/ 4427621 h 15135727"/>
              <a:gd name="connsiteX6" fmla="*/ 805866 w 8085221"/>
              <a:gd name="connsiteY6" fmla="*/ 4425366 h 15135727"/>
              <a:gd name="connsiteX7" fmla="*/ 867026 w 8085221"/>
              <a:gd name="connsiteY7" fmla="*/ 4311817 h 15135727"/>
              <a:gd name="connsiteX8" fmla="*/ 1077328 w 8085221"/>
              <a:gd name="connsiteY8" fmla="*/ 4253916 h 15135727"/>
              <a:gd name="connsiteX9" fmla="*/ 1120191 w 8085221"/>
              <a:gd name="connsiteY9" fmla="*/ 4206291 h 15135727"/>
              <a:gd name="connsiteX10" fmla="*/ 1263066 w 8085221"/>
              <a:gd name="connsiteY10" fmla="*/ 4182478 h 15135727"/>
              <a:gd name="connsiteX11" fmla="*/ 1362326 w 8085221"/>
              <a:gd name="connsiteY11" fmla="*/ 4081965 h 15135727"/>
              <a:gd name="connsiteX12" fmla="*/ 1472616 w 8085221"/>
              <a:gd name="connsiteY12" fmla="*/ 4025316 h 15135727"/>
              <a:gd name="connsiteX13" fmla="*/ 1559344 w 8085221"/>
              <a:gd name="connsiteY13" fmla="*/ 4013535 h 15135727"/>
              <a:gd name="connsiteX14" fmla="*/ 1708485 w 8085221"/>
              <a:gd name="connsiteY14" fmla="*/ 3826042 h 15135727"/>
              <a:gd name="connsiteX15" fmla="*/ 1820278 w 8085221"/>
              <a:gd name="connsiteY15" fmla="*/ 3858628 h 15135727"/>
              <a:gd name="connsiteX16" fmla="*/ 1910766 w 8085221"/>
              <a:gd name="connsiteY16" fmla="*/ 3735053 h 15135727"/>
              <a:gd name="connsiteX17" fmla="*/ 2006016 w 8085221"/>
              <a:gd name="connsiteY17" fmla="*/ 3615741 h 15135727"/>
              <a:gd name="connsiteX18" fmla="*/ 2091741 w 8085221"/>
              <a:gd name="connsiteY18" fmla="*/ 3649078 h 15135727"/>
              <a:gd name="connsiteX19" fmla="*/ 2141621 w 8085221"/>
              <a:gd name="connsiteY19" fmla="*/ 3585411 h 15135727"/>
              <a:gd name="connsiteX20" fmla="*/ 2117808 w 8085221"/>
              <a:gd name="connsiteY20" fmla="*/ 3518736 h 15135727"/>
              <a:gd name="connsiteX21" fmla="*/ 2182228 w 8085221"/>
              <a:gd name="connsiteY21" fmla="*/ 3420478 h 15135727"/>
              <a:gd name="connsiteX22" fmla="*/ 2286000 w 8085221"/>
              <a:gd name="connsiteY22" fmla="*/ 3489158 h 15135727"/>
              <a:gd name="connsiteX23" fmla="*/ 2334628 w 8085221"/>
              <a:gd name="connsiteY23" fmla="*/ 3249028 h 15135727"/>
              <a:gd name="connsiteX24" fmla="*/ 2381502 w 8085221"/>
              <a:gd name="connsiteY24" fmla="*/ 3088858 h 15135727"/>
              <a:gd name="connsiteX25" fmla="*/ 2544178 w 8085221"/>
              <a:gd name="connsiteY25" fmla="*/ 3058528 h 15135727"/>
              <a:gd name="connsiteX26" fmla="*/ 2477503 w 8085221"/>
              <a:gd name="connsiteY26" fmla="*/ 2977566 h 15135727"/>
              <a:gd name="connsiteX27" fmla="*/ 2695074 w 8085221"/>
              <a:gd name="connsiteY27" fmla="*/ 2892592 h 15135727"/>
              <a:gd name="connsiteX28" fmla="*/ 2796591 w 8085221"/>
              <a:gd name="connsiteY28" fmla="*/ 2829928 h 15135727"/>
              <a:gd name="connsiteX29" fmla="*/ 2829928 w 8085221"/>
              <a:gd name="connsiteY29" fmla="*/ 2517107 h 15135727"/>
              <a:gd name="connsiteX30" fmla="*/ 3006141 w 8085221"/>
              <a:gd name="connsiteY30" fmla="*/ 2401303 h 15135727"/>
              <a:gd name="connsiteX31" fmla="*/ 3200400 w 8085221"/>
              <a:gd name="connsiteY31" fmla="*/ 2296277 h 15135727"/>
              <a:gd name="connsiteX32" fmla="*/ 3325228 w 8085221"/>
              <a:gd name="connsiteY32" fmla="*/ 2220328 h 15135727"/>
              <a:gd name="connsiteX33" fmla="*/ 3441032 w 8085221"/>
              <a:gd name="connsiteY33" fmla="*/ 2237874 h 15135727"/>
              <a:gd name="connsiteX34" fmla="*/ 3534778 w 8085221"/>
              <a:gd name="connsiteY34" fmla="*/ 2301291 h 15135727"/>
              <a:gd name="connsiteX35" fmla="*/ 3585160 w 8085221"/>
              <a:gd name="connsiteY35" fmla="*/ 2517107 h 15135727"/>
              <a:gd name="connsiteX36" fmla="*/ 3801979 w 8085221"/>
              <a:gd name="connsiteY36" fmla="*/ 2565735 h 15135727"/>
              <a:gd name="connsiteX37" fmla="*/ 3946358 w 8085221"/>
              <a:gd name="connsiteY37" fmla="*/ 2550695 h 15135727"/>
              <a:gd name="connsiteX38" fmla="*/ 4018548 w 8085221"/>
              <a:gd name="connsiteY38" fmla="*/ 2598821 h 15135727"/>
              <a:gd name="connsiteX39" fmla="*/ 4138864 w 8085221"/>
              <a:gd name="connsiteY39" fmla="*/ 2574758 h 15135727"/>
              <a:gd name="connsiteX40" fmla="*/ 4307306 w 8085221"/>
              <a:gd name="connsiteY40" fmla="*/ 2671011 h 15135727"/>
              <a:gd name="connsiteX41" fmla="*/ 4427621 w 8085221"/>
              <a:gd name="connsiteY41" fmla="*/ 2622885 h 15135727"/>
              <a:gd name="connsiteX42" fmla="*/ 4549191 w 8085221"/>
              <a:gd name="connsiteY42" fmla="*/ 2610853 h 15135727"/>
              <a:gd name="connsiteX43" fmla="*/ 4668253 w 8085221"/>
              <a:gd name="connsiteY43" fmla="*/ 2743200 h 15135727"/>
              <a:gd name="connsiteX44" fmla="*/ 4788569 w 8085221"/>
              <a:gd name="connsiteY44" fmla="*/ 2815390 h 15135727"/>
              <a:gd name="connsiteX45" fmla="*/ 4957011 w 8085221"/>
              <a:gd name="connsiteY45" fmla="*/ 2719137 h 15135727"/>
              <a:gd name="connsiteX46" fmla="*/ 4981074 w 8085221"/>
              <a:gd name="connsiteY46" fmla="*/ 2382253 h 15135727"/>
              <a:gd name="connsiteX47" fmla="*/ 4981074 w 8085221"/>
              <a:gd name="connsiteY47" fmla="*/ 2382253 h 15135727"/>
              <a:gd name="connsiteX48" fmla="*/ 4949241 w 8085221"/>
              <a:gd name="connsiteY48" fmla="*/ 2306053 h 15135727"/>
              <a:gd name="connsiteX49" fmla="*/ 4849228 w 8085221"/>
              <a:gd name="connsiteY49" fmla="*/ 2239378 h 15135727"/>
              <a:gd name="connsiteX50" fmla="*/ 4884821 w 8085221"/>
              <a:gd name="connsiteY50" fmla="*/ 2093495 h 15135727"/>
              <a:gd name="connsiteX51" fmla="*/ 4764506 w 8085221"/>
              <a:gd name="connsiteY51" fmla="*/ 1900990 h 15135727"/>
              <a:gd name="connsiteX52" fmla="*/ 4764506 w 8085221"/>
              <a:gd name="connsiteY52" fmla="*/ 1804737 h 15135727"/>
              <a:gd name="connsiteX53" fmla="*/ 4957011 w 8085221"/>
              <a:gd name="connsiteY53" fmla="*/ 1564106 h 15135727"/>
              <a:gd name="connsiteX54" fmla="*/ 5221706 w 8085221"/>
              <a:gd name="connsiteY54" fmla="*/ 1588169 h 15135727"/>
              <a:gd name="connsiteX55" fmla="*/ 5486400 w 8085221"/>
              <a:gd name="connsiteY55" fmla="*/ 1684421 h 15135727"/>
              <a:gd name="connsiteX56" fmla="*/ 5799221 w 8085221"/>
              <a:gd name="connsiteY56" fmla="*/ 1684421 h 15135727"/>
              <a:gd name="connsiteX57" fmla="*/ 5871411 w 8085221"/>
              <a:gd name="connsiteY57" fmla="*/ 1443790 h 15135727"/>
              <a:gd name="connsiteX58" fmla="*/ 6087979 w 8085221"/>
              <a:gd name="connsiteY58" fmla="*/ 1395664 h 15135727"/>
              <a:gd name="connsiteX59" fmla="*/ 6087979 w 8085221"/>
              <a:gd name="connsiteY59" fmla="*/ 1082842 h 15135727"/>
              <a:gd name="connsiteX60" fmla="*/ 6424864 w 8085221"/>
              <a:gd name="connsiteY60" fmla="*/ 1058779 h 15135727"/>
              <a:gd name="connsiteX61" fmla="*/ 6665495 w 8085221"/>
              <a:gd name="connsiteY61" fmla="*/ 721895 h 15135727"/>
              <a:gd name="connsiteX62" fmla="*/ 6761748 w 8085221"/>
              <a:gd name="connsiteY62" fmla="*/ 649706 h 15135727"/>
              <a:gd name="connsiteX63" fmla="*/ 6737685 w 8085221"/>
              <a:gd name="connsiteY63" fmla="*/ 505327 h 15135727"/>
              <a:gd name="connsiteX64" fmla="*/ 6858000 w 8085221"/>
              <a:gd name="connsiteY64" fmla="*/ 360948 h 15135727"/>
              <a:gd name="connsiteX65" fmla="*/ 6761748 w 8085221"/>
              <a:gd name="connsiteY65" fmla="*/ 120316 h 15135727"/>
              <a:gd name="connsiteX66" fmla="*/ 7194885 w 8085221"/>
              <a:gd name="connsiteY66" fmla="*/ 0 h 15135727"/>
              <a:gd name="connsiteX67" fmla="*/ 7267074 w 8085221"/>
              <a:gd name="connsiteY67" fmla="*/ 120316 h 15135727"/>
              <a:gd name="connsiteX68" fmla="*/ 7267074 w 8085221"/>
              <a:gd name="connsiteY68" fmla="*/ 120316 h 15135727"/>
              <a:gd name="connsiteX69" fmla="*/ 7339264 w 8085221"/>
              <a:gd name="connsiteY69" fmla="*/ 360948 h 15135727"/>
              <a:gd name="connsiteX70" fmla="*/ 7628021 w 8085221"/>
              <a:gd name="connsiteY70" fmla="*/ 433137 h 15135727"/>
              <a:gd name="connsiteX71" fmla="*/ 7796464 w 8085221"/>
              <a:gd name="connsiteY71" fmla="*/ 649706 h 15135727"/>
              <a:gd name="connsiteX72" fmla="*/ 8085221 w 8085221"/>
              <a:gd name="connsiteY72" fmla="*/ 914400 h 15135727"/>
              <a:gd name="connsiteX73" fmla="*/ 7988969 w 8085221"/>
              <a:gd name="connsiteY73" fmla="*/ 1203158 h 15135727"/>
              <a:gd name="connsiteX74" fmla="*/ 7844590 w 8085221"/>
              <a:gd name="connsiteY74" fmla="*/ 1058779 h 15135727"/>
              <a:gd name="connsiteX75" fmla="*/ 7483642 w 8085221"/>
              <a:gd name="connsiteY75" fmla="*/ 1371600 h 15135727"/>
              <a:gd name="connsiteX76" fmla="*/ 7267074 w 8085221"/>
              <a:gd name="connsiteY76" fmla="*/ 1395664 h 15135727"/>
              <a:gd name="connsiteX77" fmla="*/ 7243011 w 8085221"/>
              <a:gd name="connsiteY77" fmla="*/ 1588169 h 15135727"/>
              <a:gd name="connsiteX78" fmla="*/ 6978316 w 8085221"/>
              <a:gd name="connsiteY78" fmla="*/ 1732548 h 15135727"/>
              <a:gd name="connsiteX79" fmla="*/ 6737685 w 8085221"/>
              <a:gd name="connsiteY79" fmla="*/ 2093495 h 15135727"/>
              <a:gd name="connsiteX80" fmla="*/ 6737685 w 8085221"/>
              <a:gd name="connsiteY80" fmla="*/ 2382253 h 15135727"/>
              <a:gd name="connsiteX81" fmla="*/ 6665495 w 8085221"/>
              <a:gd name="connsiteY81" fmla="*/ 2430379 h 15135727"/>
              <a:gd name="connsiteX82" fmla="*/ 6906127 w 8085221"/>
              <a:gd name="connsiteY82" fmla="*/ 2646948 h 15135727"/>
              <a:gd name="connsiteX83" fmla="*/ 6906127 w 8085221"/>
              <a:gd name="connsiteY83" fmla="*/ 2983832 h 15135727"/>
              <a:gd name="connsiteX84" fmla="*/ 6906127 w 8085221"/>
              <a:gd name="connsiteY84" fmla="*/ 3104148 h 15135727"/>
              <a:gd name="connsiteX85" fmla="*/ 6833937 w 8085221"/>
              <a:gd name="connsiteY85" fmla="*/ 3368842 h 15135727"/>
              <a:gd name="connsiteX86" fmla="*/ 6906127 w 8085221"/>
              <a:gd name="connsiteY86" fmla="*/ 3489158 h 15135727"/>
              <a:gd name="connsiteX87" fmla="*/ 6641432 w 8085221"/>
              <a:gd name="connsiteY87" fmla="*/ 3705727 h 15135727"/>
              <a:gd name="connsiteX88" fmla="*/ 6737685 w 8085221"/>
              <a:gd name="connsiteY88" fmla="*/ 3729790 h 15135727"/>
              <a:gd name="connsiteX89" fmla="*/ 6545179 w 8085221"/>
              <a:gd name="connsiteY89" fmla="*/ 3826042 h 15135727"/>
              <a:gd name="connsiteX90" fmla="*/ 6328611 w 8085221"/>
              <a:gd name="connsiteY90" fmla="*/ 3753853 h 15135727"/>
              <a:gd name="connsiteX91" fmla="*/ 6184232 w 8085221"/>
              <a:gd name="connsiteY91" fmla="*/ 3850106 h 15135727"/>
              <a:gd name="connsiteX92" fmla="*/ 6184232 w 8085221"/>
              <a:gd name="connsiteY92" fmla="*/ 3946358 h 15135727"/>
              <a:gd name="connsiteX93" fmla="*/ 6136106 w 8085221"/>
              <a:gd name="connsiteY93" fmla="*/ 4235116 h 15135727"/>
              <a:gd name="connsiteX94" fmla="*/ 5919537 w 8085221"/>
              <a:gd name="connsiteY94" fmla="*/ 4403558 h 15135727"/>
              <a:gd name="connsiteX95" fmla="*/ 5775158 w 8085221"/>
              <a:gd name="connsiteY95" fmla="*/ 4451685 h 15135727"/>
              <a:gd name="connsiteX96" fmla="*/ 5630779 w 8085221"/>
              <a:gd name="connsiteY96" fmla="*/ 4547937 h 15135727"/>
              <a:gd name="connsiteX97" fmla="*/ 5510464 w 8085221"/>
              <a:gd name="connsiteY97" fmla="*/ 4620127 h 15135727"/>
              <a:gd name="connsiteX98" fmla="*/ 5510464 w 8085221"/>
              <a:gd name="connsiteY98" fmla="*/ 4812632 h 15135727"/>
              <a:gd name="connsiteX99" fmla="*/ 5317958 w 8085221"/>
              <a:gd name="connsiteY99" fmla="*/ 4981074 h 15135727"/>
              <a:gd name="connsiteX100" fmla="*/ 5005137 w 8085221"/>
              <a:gd name="connsiteY100" fmla="*/ 5149516 h 15135727"/>
              <a:gd name="connsiteX101" fmla="*/ 4692316 w 8085221"/>
              <a:gd name="connsiteY101" fmla="*/ 5149516 h 15135727"/>
              <a:gd name="connsiteX102" fmla="*/ 4523874 w 8085221"/>
              <a:gd name="connsiteY102" fmla="*/ 5366085 h 15135727"/>
              <a:gd name="connsiteX103" fmla="*/ 4211053 w 8085221"/>
              <a:gd name="connsiteY103" fmla="*/ 5414211 h 15135727"/>
              <a:gd name="connsiteX104" fmla="*/ 4114800 w 8085221"/>
              <a:gd name="connsiteY104" fmla="*/ 5390148 h 15135727"/>
              <a:gd name="connsiteX105" fmla="*/ 4018548 w 8085221"/>
              <a:gd name="connsiteY105" fmla="*/ 5630779 h 15135727"/>
              <a:gd name="connsiteX106" fmla="*/ 4090737 w 8085221"/>
              <a:gd name="connsiteY106" fmla="*/ 5871411 h 15135727"/>
              <a:gd name="connsiteX107" fmla="*/ 4090737 w 8085221"/>
              <a:gd name="connsiteY107" fmla="*/ 6184232 h 15135727"/>
              <a:gd name="connsiteX108" fmla="*/ 4186990 w 8085221"/>
              <a:gd name="connsiteY108" fmla="*/ 6472990 h 15135727"/>
              <a:gd name="connsiteX109" fmla="*/ 4042611 w 8085221"/>
              <a:gd name="connsiteY109" fmla="*/ 6352674 h 15135727"/>
              <a:gd name="connsiteX110" fmla="*/ 3946358 w 8085221"/>
              <a:gd name="connsiteY110" fmla="*/ 6376737 h 15135727"/>
              <a:gd name="connsiteX111" fmla="*/ 4114800 w 8085221"/>
              <a:gd name="connsiteY111" fmla="*/ 6641432 h 15135727"/>
              <a:gd name="connsiteX112" fmla="*/ 4451685 w 8085221"/>
              <a:gd name="connsiteY112" fmla="*/ 6737685 h 15135727"/>
              <a:gd name="connsiteX113" fmla="*/ 4620127 w 8085221"/>
              <a:gd name="connsiteY113" fmla="*/ 6978316 h 15135727"/>
              <a:gd name="connsiteX114" fmla="*/ 4740442 w 8085221"/>
              <a:gd name="connsiteY114" fmla="*/ 7170821 h 15135727"/>
              <a:gd name="connsiteX115" fmla="*/ 5077327 w 8085221"/>
              <a:gd name="connsiteY115" fmla="*/ 7387390 h 15135727"/>
              <a:gd name="connsiteX116" fmla="*/ 5125453 w 8085221"/>
              <a:gd name="connsiteY116" fmla="*/ 7603958 h 15135727"/>
              <a:gd name="connsiteX117" fmla="*/ 5197642 w 8085221"/>
              <a:gd name="connsiteY117" fmla="*/ 7796464 h 15135727"/>
              <a:gd name="connsiteX118" fmla="*/ 5486400 w 8085221"/>
              <a:gd name="connsiteY118" fmla="*/ 7964906 h 15135727"/>
              <a:gd name="connsiteX119" fmla="*/ 5486400 w 8085221"/>
              <a:gd name="connsiteY119" fmla="*/ 8349916 h 15135727"/>
              <a:gd name="connsiteX120" fmla="*/ 5678906 w 8085221"/>
              <a:gd name="connsiteY120" fmla="*/ 8614611 h 15135727"/>
              <a:gd name="connsiteX121" fmla="*/ 5919537 w 8085221"/>
              <a:gd name="connsiteY121" fmla="*/ 9071811 h 15135727"/>
              <a:gd name="connsiteX122" fmla="*/ 6160169 w 8085221"/>
              <a:gd name="connsiteY122" fmla="*/ 9336506 h 15135727"/>
              <a:gd name="connsiteX123" fmla="*/ 6280485 w 8085221"/>
              <a:gd name="connsiteY123" fmla="*/ 9601200 h 15135727"/>
              <a:gd name="connsiteX124" fmla="*/ 6400800 w 8085221"/>
              <a:gd name="connsiteY124" fmla="*/ 9793706 h 15135727"/>
              <a:gd name="connsiteX125" fmla="*/ 6569242 w 8085221"/>
              <a:gd name="connsiteY125" fmla="*/ 10058400 h 15135727"/>
              <a:gd name="connsiteX126" fmla="*/ 6713621 w 8085221"/>
              <a:gd name="connsiteY126" fmla="*/ 10106527 h 15135727"/>
              <a:gd name="connsiteX127" fmla="*/ 6545179 w 8085221"/>
              <a:gd name="connsiteY127" fmla="*/ 10202779 h 15135727"/>
              <a:gd name="connsiteX128" fmla="*/ 6569242 w 8085221"/>
              <a:gd name="connsiteY128" fmla="*/ 10443411 h 15135727"/>
              <a:gd name="connsiteX129" fmla="*/ 6593306 w 8085221"/>
              <a:gd name="connsiteY129" fmla="*/ 10708106 h 15135727"/>
              <a:gd name="connsiteX130" fmla="*/ 6761748 w 8085221"/>
              <a:gd name="connsiteY130" fmla="*/ 10924674 h 15135727"/>
              <a:gd name="connsiteX131" fmla="*/ 6641432 w 8085221"/>
              <a:gd name="connsiteY131" fmla="*/ 11093116 h 15135727"/>
              <a:gd name="connsiteX132" fmla="*/ 6713621 w 8085221"/>
              <a:gd name="connsiteY132" fmla="*/ 11261558 h 15135727"/>
              <a:gd name="connsiteX133" fmla="*/ 6737685 w 8085221"/>
              <a:gd name="connsiteY133" fmla="*/ 11526253 h 15135727"/>
              <a:gd name="connsiteX134" fmla="*/ 6617369 w 8085221"/>
              <a:gd name="connsiteY134" fmla="*/ 11839074 h 15135727"/>
              <a:gd name="connsiteX135" fmla="*/ 6617369 w 8085221"/>
              <a:gd name="connsiteY135" fmla="*/ 12031579 h 15135727"/>
              <a:gd name="connsiteX136" fmla="*/ 6641432 w 8085221"/>
              <a:gd name="connsiteY136" fmla="*/ 12127832 h 15135727"/>
              <a:gd name="connsiteX137" fmla="*/ 6761748 w 8085221"/>
              <a:gd name="connsiteY137" fmla="*/ 12031579 h 15135727"/>
              <a:gd name="connsiteX138" fmla="*/ 6761748 w 8085221"/>
              <a:gd name="connsiteY138" fmla="*/ 12296274 h 15135727"/>
              <a:gd name="connsiteX139" fmla="*/ 6689558 w 8085221"/>
              <a:gd name="connsiteY139" fmla="*/ 12512842 h 15135727"/>
              <a:gd name="connsiteX140" fmla="*/ 6785811 w 8085221"/>
              <a:gd name="connsiteY140" fmla="*/ 12777537 h 15135727"/>
              <a:gd name="connsiteX141" fmla="*/ 6569242 w 8085221"/>
              <a:gd name="connsiteY141" fmla="*/ 12873790 h 15135727"/>
              <a:gd name="connsiteX142" fmla="*/ 6545179 w 8085221"/>
              <a:gd name="connsiteY142" fmla="*/ 13090358 h 15135727"/>
              <a:gd name="connsiteX143" fmla="*/ 6448927 w 8085221"/>
              <a:gd name="connsiteY143" fmla="*/ 13355053 h 15135727"/>
              <a:gd name="connsiteX144" fmla="*/ 6256421 w 8085221"/>
              <a:gd name="connsiteY144" fmla="*/ 13571621 h 15135727"/>
              <a:gd name="connsiteX145" fmla="*/ 6087979 w 8085221"/>
              <a:gd name="connsiteY145" fmla="*/ 13667874 h 15135727"/>
              <a:gd name="connsiteX146" fmla="*/ 5943600 w 8085221"/>
              <a:gd name="connsiteY146" fmla="*/ 13716000 h 15135727"/>
              <a:gd name="connsiteX147" fmla="*/ 5702969 w 8085221"/>
              <a:gd name="connsiteY147" fmla="*/ 13667874 h 15135727"/>
              <a:gd name="connsiteX148" fmla="*/ 5582653 w 8085221"/>
              <a:gd name="connsiteY148" fmla="*/ 13691937 h 15135727"/>
              <a:gd name="connsiteX149" fmla="*/ 5727032 w 8085221"/>
              <a:gd name="connsiteY149" fmla="*/ 13836316 h 15135727"/>
              <a:gd name="connsiteX150" fmla="*/ 5582653 w 8085221"/>
              <a:gd name="connsiteY150" fmla="*/ 14052885 h 15135727"/>
              <a:gd name="connsiteX151" fmla="*/ 5462337 w 8085221"/>
              <a:gd name="connsiteY151" fmla="*/ 14149137 h 15135727"/>
              <a:gd name="connsiteX152" fmla="*/ 5342021 w 8085221"/>
              <a:gd name="connsiteY152" fmla="*/ 14004758 h 15135727"/>
              <a:gd name="connsiteX153" fmla="*/ 5245769 w 8085221"/>
              <a:gd name="connsiteY153" fmla="*/ 14004758 h 15135727"/>
              <a:gd name="connsiteX154" fmla="*/ 5245769 w 8085221"/>
              <a:gd name="connsiteY154" fmla="*/ 13956632 h 15135727"/>
              <a:gd name="connsiteX155" fmla="*/ 5101390 w 8085221"/>
              <a:gd name="connsiteY155" fmla="*/ 13956632 h 15135727"/>
              <a:gd name="connsiteX156" fmla="*/ 4981074 w 8085221"/>
              <a:gd name="connsiteY156" fmla="*/ 13860379 h 15135727"/>
              <a:gd name="connsiteX157" fmla="*/ 4740442 w 8085221"/>
              <a:gd name="connsiteY157" fmla="*/ 13908506 h 15135727"/>
              <a:gd name="connsiteX158" fmla="*/ 4475748 w 8085221"/>
              <a:gd name="connsiteY158" fmla="*/ 13956632 h 15135727"/>
              <a:gd name="connsiteX159" fmla="*/ 4379495 w 8085221"/>
              <a:gd name="connsiteY159" fmla="*/ 14028821 h 15135727"/>
              <a:gd name="connsiteX160" fmla="*/ 4403558 w 8085221"/>
              <a:gd name="connsiteY160" fmla="*/ 14197264 h 15135727"/>
              <a:gd name="connsiteX161" fmla="*/ 4572000 w 8085221"/>
              <a:gd name="connsiteY161" fmla="*/ 14149137 h 15135727"/>
              <a:gd name="connsiteX162" fmla="*/ 4523874 w 8085221"/>
              <a:gd name="connsiteY162" fmla="*/ 14558211 h 15135727"/>
              <a:gd name="connsiteX163" fmla="*/ 4403558 w 8085221"/>
              <a:gd name="connsiteY163" fmla="*/ 14437895 h 15135727"/>
              <a:gd name="connsiteX164" fmla="*/ 4403558 w 8085221"/>
              <a:gd name="connsiteY164" fmla="*/ 14437895 h 15135727"/>
              <a:gd name="connsiteX165" fmla="*/ 4283242 w 8085221"/>
              <a:gd name="connsiteY165" fmla="*/ 14245390 h 15135727"/>
              <a:gd name="connsiteX166" fmla="*/ 4235116 w 8085221"/>
              <a:gd name="connsiteY166" fmla="*/ 14341642 h 15135727"/>
              <a:gd name="connsiteX167" fmla="*/ 4162927 w 8085221"/>
              <a:gd name="connsiteY167" fmla="*/ 14389769 h 15135727"/>
              <a:gd name="connsiteX168" fmla="*/ 4162927 w 8085221"/>
              <a:gd name="connsiteY168" fmla="*/ 14389769 h 15135727"/>
              <a:gd name="connsiteX169" fmla="*/ 3922295 w 8085221"/>
              <a:gd name="connsiteY169" fmla="*/ 14245390 h 15135727"/>
              <a:gd name="connsiteX170" fmla="*/ 3801979 w 8085221"/>
              <a:gd name="connsiteY170" fmla="*/ 14293516 h 15135727"/>
              <a:gd name="connsiteX171" fmla="*/ 3681664 w 8085221"/>
              <a:gd name="connsiteY171" fmla="*/ 14389769 h 15135727"/>
              <a:gd name="connsiteX172" fmla="*/ 3657600 w 8085221"/>
              <a:gd name="connsiteY172" fmla="*/ 14654464 h 15135727"/>
              <a:gd name="connsiteX173" fmla="*/ 3513221 w 8085221"/>
              <a:gd name="connsiteY173" fmla="*/ 14726653 h 15135727"/>
              <a:gd name="connsiteX174" fmla="*/ 3513221 w 8085221"/>
              <a:gd name="connsiteY174" fmla="*/ 14871032 h 15135727"/>
              <a:gd name="connsiteX175" fmla="*/ 3633537 w 8085221"/>
              <a:gd name="connsiteY175" fmla="*/ 14967285 h 15135727"/>
              <a:gd name="connsiteX176" fmla="*/ 3609474 w 8085221"/>
              <a:gd name="connsiteY176" fmla="*/ 15087600 h 15135727"/>
              <a:gd name="connsiteX177" fmla="*/ 3441032 w 8085221"/>
              <a:gd name="connsiteY177" fmla="*/ 15039474 h 15135727"/>
              <a:gd name="connsiteX178" fmla="*/ 3272590 w 8085221"/>
              <a:gd name="connsiteY178" fmla="*/ 15063537 h 15135727"/>
              <a:gd name="connsiteX179" fmla="*/ 3248527 w 8085221"/>
              <a:gd name="connsiteY179" fmla="*/ 14895095 h 15135727"/>
              <a:gd name="connsiteX180" fmla="*/ 3128211 w 8085221"/>
              <a:gd name="connsiteY180" fmla="*/ 14919158 h 15135727"/>
              <a:gd name="connsiteX181" fmla="*/ 2959769 w 8085221"/>
              <a:gd name="connsiteY181" fmla="*/ 15135727 h 15135727"/>
              <a:gd name="connsiteX182" fmla="*/ 2935706 w 8085221"/>
              <a:gd name="connsiteY182" fmla="*/ 14895095 h 15135727"/>
              <a:gd name="connsiteX183" fmla="*/ 2791327 w 8085221"/>
              <a:gd name="connsiteY183" fmla="*/ 14943221 h 15135727"/>
              <a:gd name="connsiteX184" fmla="*/ 2671011 w 8085221"/>
              <a:gd name="connsiteY184" fmla="*/ 15039474 h 15135727"/>
              <a:gd name="connsiteX185" fmla="*/ 2430379 w 8085221"/>
              <a:gd name="connsiteY185" fmla="*/ 15087600 h 15135727"/>
              <a:gd name="connsiteX186" fmla="*/ 2237874 w 8085221"/>
              <a:gd name="connsiteY186" fmla="*/ 15039474 h 15135727"/>
              <a:gd name="connsiteX187" fmla="*/ 2622885 w 8085221"/>
              <a:gd name="connsiteY187" fmla="*/ 14846969 h 15135727"/>
              <a:gd name="connsiteX188" fmla="*/ 2887579 w 8085221"/>
              <a:gd name="connsiteY188" fmla="*/ 14774779 h 15135727"/>
              <a:gd name="connsiteX189" fmla="*/ 2839453 w 8085221"/>
              <a:gd name="connsiteY189" fmla="*/ 14582274 h 15135727"/>
              <a:gd name="connsiteX190" fmla="*/ 2935706 w 8085221"/>
              <a:gd name="connsiteY190" fmla="*/ 14510085 h 15135727"/>
              <a:gd name="connsiteX191" fmla="*/ 2935706 w 8085221"/>
              <a:gd name="connsiteY191" fmla="*/ 14510085 h 15135727"/>
              <a:gd name="connsiteX192" fmla="*/ 3080085 w 8085221"/>
              <a:gd name="connsiteY192" fmla="*/ 14413832 h 15135727"/>
              <a:gd name="connsiteX193" fmla="*/ 3152274 w 8085221"/>
              <a:gd name="connsiteY193" fmla="*/ 14341642 h 15135727"/>
              <a:gd name="connsiteX194" fmla="*/ 3080085 w 8085221"/>
              <a:gd name="connsiteY194" fmla="*/ 14269453 h 15135727"/>
              <a:gd name="connsiteX195" fmla="*/ 3152274 w 8085221"/>
              <a:gd name="connsiteY195" fmla="*/ 14197264 h 15135727"/>
              <a:gd name="connsiteX196" fmla="*/ 3152274 w 8085221"/>
              <a:gd name="connsiteY196" fmla="*/ 14052885 h 15135727"/>
              <a:gd name="connsiteX197" fmla="*/ 3080085 w 8085221"/>
              <a:gd name="connsiteY197" fmla="*/ 13980695 h 15135727"/>
              <a:gd name="connsiteX198" fmla="*/ 3056021 w 8085221"/>
              <a:gd name="connsiteY198" fmla="*/ 14076948 h 15135727"/>
              <a:gd name="connsiteX199" fmla="*/ 2935706 w 8085221"/>
              <a:gd name="connsiteY199" fmla="*/ 14076948 h 15135727"/>
              <a:gd name="connsiteX200" fmla="*/ 2863516 w 8085221"/>
              <a:gd name="connsiteY200" fmla="*/ 14125074 h 15135727"/>
              <a:gd name="connsiteX201" fmla="*/ 2719137 w 8085221"/>
              <a:gd name="connsiteY201" fmla="*/ 14197264 h 15135727"/>
              <a:gd name="connsiteX202" fmla="*/ 2646948 w 8085221"/>
              <a:gd name="connsiteY202" fmla="*/ 14197264 h 15135727"/>
              <a:gd name="connsiteX203" fmla="*/ 2598821 w 8085221"/>
              <a:gd name="connsiteY203" fmla="*/ 14125074 h 15135727"/>
              <a:gd name="connsiteX204" fmla="*/ 2430379 w 8085221"/>
              <a:gd name="connsiteY204" fmla="*/ 13836316 h 15135727"/>
              <a:gd name="connsiteX205" fmla="*/ 2646948 w 8085221"/>
              <a:gd name="connsiteY205" fmla="*/ 13812253 h 15135727"/>
              <a:gd name="connsiteX206" fmla="*/ 2502569 w 8085221"/>
              <a:gd name="connsiteY206" fmla="*/ 13475369 h 15135727"/>
              <a:gd name="connsiteX207" fmla="*/ 2550695 w 8085221"/>
              <a:gd name="connsiteY207" fmla="*/ 13186611 h 15135727"/>
              <a:gd name="connsiteX208" fmla="*/ 2719137 w 8085221"/>
              <a:gd name="connsiteY208" fmla="*/ 13042232 h 15135727"/>
              <a:gd name="connsiteX209" fmla="*/ 2791327 w 8085221"/>
              <a:gd name="connsiteY209" fmla="*/ 12945979 h 15135727"/>
              <a:gd name="connsiteX210" fmla="*/ 3031958 w 8085221"/>
              <a:gd name="connsiteY210" fmla="*/ 13090358 h 15135727"/>
              <a:gd name="connsiteX211" fmla="*/ 3056021 w 8085221"/>
              <a:gd name="connsiteY211" fmla="*/ 12753474 h 15135727"/>
              <a:gd name="connsiteX212" fmla="*/ 2887579 w 8085221"/>
              <a:gd name="connsiteY212" fmla="*/ 12777537 h 15135727"/>
              <a:gd name="connsiteX213" fmla="*/ 2815390 w 8085221"/>
              <a:gd name="connsiteY213" fmla="*/ 12777537 h 15135727"/>
              <a:gd name="connsiteX214" fmla="*/ 3176337 w 8085221"/>
              <a:gd name="connsiteY214" fmla="*/ 12368464 h 15135727"/>
              <a:gd name="connsiteX215" fmla="*/ 3104148 w 8085221"/>
              <a:gd name="connsiteY215" fmla="*/ 12320337 h 15135727"/>
              <a:gd name="connsiteX216" fmla="*/ 3104148 w 8085221"/>
              <a:gd name="connsiteY216" fmla="*/ 12320337 h 15135727"/>
              <a:gd name="connsiteX217" fmla="*/ 3007895 w 8085221"/>
              <a:gd name="connsiteY217" fmla="*/ 12079706 h 15135727"/>
              <a:gd name="connsiteX218" fmla="*/ 2911642 w 8085221"/>
              <a:gd name="connsiteY218" fmla="*/ 11935327 h 15135727"/>
              <a:gd name="connsiteX219" fmla="*/ 2863516 w 8085221"/>
              <a:gd name="connsiteY219" fmla="*/ 11694695 h 15135727"/>
              <a:gd name="connsiteX220" fmla="*/ 2911642 w 8085221"/>
              <a:gd name="connsiteY220" fmla="*/ 11454064 h 15135727"/>
              <a:gd name="connsiteX221" fmla="*/ 3056021 w 8085221"/>
              <a:gd name="connsiteY221" fmla="*/ 11454064 h 15135727"/>
              <a:gd name="connsiteX222" fmla="*/ 2983832 w 8085221"/>
              <a:gd name="connsiteY222" fmla="*/ 11381874 h 15135727"/>
              <a:gd name="connsiteX223" fmla="*/ 3031958 w 8085221"/>
              <a:gd name="connsiteY223" fmla="*/ 11285621 h 15135727"/>
              <a:gd name="connsiteX224" fmla="*/ 3007895 w 8085221"/>
              <a:gd name="connsiteY224" fmla="*/ 11189369 h 15135727"/>
              <a:gd name="connsiteX225" fmla="*/ 2887579 w 8085221"/>
              <a:gd name="connsiteY225" fmla="*/ 11141242 h 15135727"/>
              <a:gd name="connsiteX226" fmla="*/ 2887579 w 8085221"/>
              <a:gd name="connsiteY226" fmla="*/ 10972800 h 15135727"/>
              <a:gd name="connsiteX227" fmla="*/ 2887579 w 8085221"/>
              <a:gd name="connsiteY227" fmla="*/ 10924674 h 15135727"/>
              <a:gd name="connsiteX228" fmla="*/ 2767264 w 8085221"/>
              <a:gd name="connsiteY228" fmla="*/ 11020927 h 15135727"/>
              <a:gd name="connsiteX229" fmla="*/ 2743200 w 8085221"/>
              <a:gd name="connsiteY229" fmla="*/ 10924674 h 15135727"/>
              <a:gd name="connsiteX230" fmla="*/ 2550695 w 8085221"/>
              <a:gd name="connsiteY230" fmla="*/ 11020927 h 15135727"/>
              <a:gd name="connsiteX231" fmla="*/ 2526632 w 8085221"/>
              <a:gd name="connsiteY231" fmla="*/ 11117179 h 15135727"/>
              <a:gd name="connsiteX232" fmla="*/ 2334127 w 8085221"/>
              <a:gd name="connsiteY232" fmla="*/ 10996864 h 15135727"/>
              <a:gd name="connsiteX233" fmla="*/ 2358190 w 8085221"/>
              <a:gd name="connsiteY233" fmla="*/ 10732169 h 15135727"/>
              <a:gd name="connsiteX234" fmla="*/ 2334127 w 8085221"/>
              <a:gd name="connsiteY234" fmla="*/ 10587790 h 15135727"/>
              <a:gd name="connsiteX235" fmla="*/ 2406316 w 8085221"/>
              <a:gd name="connsiteY235" fmla="*/ 10491537 h 15135727"/>
              <a:gd name="connsiteX236" fmla="*/ 2598821 w 8085221"/>
              <a:gd name="connsiteY236" fmla="*/ 10684042 h 15135727"/>
              <a:gd name="connsiteX237" fmla="*/ 2767264 w 8085221"/>
              <a:gd name="connsiteY237" fmla="*/ 10684042 h 15135727"/>
              <a:gd name="connsiteX238" fmla="*/ 2646948 w 8085221"/>
              <a:gd name="connsiteY238" fmla="*/ 10515600 h 15135727"/>
              <a:gd name="connsiteX239" fmla="*/ 2815390 w 8085221"/>
              <a:gd name="connsiteY239" fmla="*/ 10395285 h 15135727"/>
              <a:gd name="connsiteX240" fmla="*/ 3080085 w 8085221"/>
              <a:gd name="connsiteY240" fmla="*/ 10419348 h 15135727"/>
              <a:gd name="connsiteX241" fmla="*/ 3248527 w 8085221"/>
              <a:gd name="connsiteY241" fmla="*/ 10539664 h 15135727"/>
              <a:gd name="connsiteX242" fmla="*/ 3320716 w 8085221"/>
              <a:gd name="connsiteY242" fmla="*/ 10659979 h 15135727"/>
              <a:gd name="connsiteX243" fmla="*/ 3465095 w 8085221"/>
              <a:gd name="connsiteY243" fmla="*/ 10659979 h 15135727"/>
              <a:gd name="connsiteX244" fmla="*/ 3441032 w 8085221"/>
              <a:gd name="connsiteY244" fmla="*/ 10491537 h 15135727"/>
              <a:gd name="connsiteX245" fmla="*/ 3392906 w 8085221"/>
              <a:gd name="connsiteY245" fmla="*/ 10250906 h 15135727"/>
              <a:gd name="connsiteX246" fmla="*/ 3152274 w 8085221"/>
              <a:gd name="connsiteY246" fmla="*/ 10250906 h 15135727"/>
              <a:gd name="connsiteX247" fmla="*/ 3176337 w 8085221"/>
              <a:gd name="connsiteY247" fmla="*/ 10178716 h 15135727"/>
              <a:gd name="connsiteX248" fmla="*/ 3104148 w 8085221"/>
              <a:gd name="connsiteY248" fmla="*/ 10154653 h 15135727"/>
              <a:gd name="connsiteX249" fmla="*/ 3007895 w 8085221"/>
              <a:gd name="connsiteY249" fmla="*/ 9962148 h 15135727"/>
              <a:gd name="connsiteX250" fmla="*/ 3176337 w 8085221"/>
              <a:gd name="connsiteY250" fmla="*/ 9889958 h 15135727"/>
              <a:gd name="connsiteX251" fmla="*/ 2959769 w 8085221"/>
              <a:gd name="connsiteY251" fmla="*/ 9504948 h 15135727"/>
              <a:gd name="connsiteX252" fmla="*/ 2791327 w 8085221"/>
              <a:gd name="connsiteY252" fmla="*/ 9456821 h 15135727"/>
              <a:gd name="connsiteX253" fmla="*/ 2574758 w 8085221"/>
              <a:gd name="connsiteY253" fmla="*/ 9336506 h 15135727"/>
              <a:gd name="connsiteX254" fmla="*/ 2550695 w 8085221"/>
              <a:gd name="connsiteY254" fmla="*/ 9071811 h 15135727"/>
              <a:gd name="connsiteX255" fmla="*/ 2695074 w 8085221"/>
              <a:gd name="connsiteY255" fmla="*/ 8999621 h 15135727"/>
              <a:gd name="connsiteX256" fmla="*/ 2622885 w 8085221"/>
              <a:gd name="connsiteY256" fmla="*/ 8975558 h 15135727"/>
              <a:gd name="connsiteX257" fmla="*/ 2430379 w 8085221"/>
              <a:gd name="connsiteY257" fmla="*/ 8999621 h 15135727"/>
              <a:gd name="connsiteX258" fmla="*/ 2261937 w 8085221"/>
              <a:gd name="connsiteY258" fmla="*/ 9168064 h 15135727"/>
              <a:gd name="connsiteX259" fmla="*/ 2237874 w 8085221"/>
              <a:gd name="connsiteY259" fmla="*/ 8999621 h 15135727"/>
              <a:gd name="connsiteX260" fmla="*/ 2117558 w 8085221"/>
              <a:gd name="connsiteY260" fmla="*/ 8975558 h 15135727"/>
              <a:gd name="connsiteX261" fmla="*/ 2045369 w 8085221"/>
              <a:gd name="connsiteY261" fmla="*/ 8783053 h 15135727"/>
              <a:gd name="connsiteX262" fmla="*/ 1852864 w 8085221"/>
              <a:gd name="connsiteY262" fmla="*/ 8758990 h 15135727"/>
              <a:gd name="connsiteX263" fmla="*/ 1636295 w 8085221"/>
              <a:gd name="connsiteY263" fmla="*/ 8927432 h 15135727"/>
              <a:gd name="connsiteX264" fmla="*/ 1588169 w 8085221"/>
              <a:gd name="connsiteY264" fmla="*/ 9023685 h 15135727"/>
              <a:gd name="connsiteX265" fmla="*/ 1515979 w 8085221"/>
              <a:gd name="connsiteY265" fmla="*/ 8879306 h 15135727"/>
              <a:gd name="connsiteX266" fmla="*/ 1347537 w 8085221"/>
              <a:gd name="connsiteY266" fmla="*/ 8879306 h 15135727"/>
              <a:gd name="connsiteX267" fmla="*/ 1347537 w 8085221"/>
              <a:gd name="connsiteY267" fmla="*/ 8710864 h 15135727"/>
              <a:gd name="connsiteX268" fmla="*/ 1106906 w 8085221"/>
              <a:gd name="connsiteY268" fmla="*/ 8783053 h 15135727"/>
              <a:gd name="connsiteX269" fmla="*/ 890337 w 8085221"/>
              <a:gd name="connsiteY269" fmla="*/ 8686800 h 15135727"/>
              <a:gd name="connsiteX270" fmla="*/ 649706 w 8085221"/>
              <a:gd name="connsiteY270" fmla="*/ 8662737 h 15135727"/>
              <a:gd name="connsiteX271" fmla="*/ 385011 w 8085221"/>
              <a:gd name="connsiteY271" fmla="*/ 8566485 h 15135727"/>
              <a:gd name="connsiteX272" fmla="*/ 577516 w 8085221"/>
              <a:gd name="connsiteY272" fmla="*/ 8373979 h 15135727"/>
              <a:gd name="connsiteX273" fmla="*/ 794085 w 8085221"/>
              <a:gd name="connsiteY273" fmla="*/ 8301790 h 15135727"/>
              <a:gd name="connsiteX274" fmla="*/ 745958 w 8085221"/>
              <a:gd name="connsiteY274" fmla="*/ 8133348 h 15135727"/>
              <a:gd name="connsiteX275" fmla="*/ 818148 w 8085221"/>
              <a:gd name="connsiteY275" fmla="*/ 7820527 h 15135727"/>
              <a:gd name="connsiteX276" fmla="*/ 697832 w 8085221"/>
              <a:gd name="connsiteY276" fmla="*/ 7820527 h 15135727"/>
              <a:gd name="connsiteX277" fmla="*/ 625642 w 8085221"/>
              <a:gd name="connsiteY277" fmla="*/ 7916779 h 15135727"/>
              <a:gd name="connsiteX278" fmla="*/ 457200 w 8085221"/>
              <a:gd name="connsiteY278" fmla="*/ 7820527 h 15135727"/>
              <a:gd name="connsiteX279" fmla="*/ 529390 w 8085221"/>
              <a:gd name="connsiteY279" fmla="*/ 7700211 h 15135727"/>
              <a:gd name="connsiteX280" fmla="*/ 938464 w 8085221"/>
              <a:gd name="connsiteY280" fmla="*/ 7676148 h 15135727"/>
              <a:gd name="connsiteX281" fmla="*/ 1058779 w 8085221"/>
              <a:gd name="connsiteY281" fmla="*/ 7459579 h 15135727"/>
              <a:gd name="connsiteX282" fmla="*/ 1203158 w 8085221"/>
              <a:gd name="connsiteY282" fmla="*/ 7603958 h 15135727"/>
              <a:gd name="connsiteX283" fmla="*/ 1299411 w 8085221"/>
              <a:gd name="connsiteY283" fmla="*/ 7555832 h 15135727"/>
              <a:gd name="connsiteX284" fmla="*/ 1443790 w 8085221"/>
              <a:gd name="connsiteY284" fmla="*/ 7507706 h 15135727"/>
              <a:gd name="connsiteX285" fmla="*/ 1684421 w 8085221"/>
              <a:gd name="connsiteY285" fmla="*/ 7603958 h 15135727"/>
              <a:gd name="connsiteX286" fmla="*/ 1684421 w 8085221"/>
              <a:gd name="connsiteY286" fmla="*/ 7603958 h 15135727"/>
              <a:gd name="connsiteX287" fmla="*/ 1540042 w 8085221"/>
              <a:gd name="connsiteY287" fmla="*/ 7363327 h 15135727"/>
              <a:gd name="connsiteX288" fmla="*/ 1299411 w 8085221"/>
              <a:gd name="connsiteY288" fmla="*/ 7315200 h 15135727"/>
              <a:gd name="connsiteX289" fmla="*/ 1130969 w 8085221"/>
              <a:gd name="connsiteY289" fmla="*/ 7339264 h 15135727"/>
              <a:gd name="connsiteX290" fmla="*/ 1034716 w 8085221"/>
              <a:gd name="connsiteY290" fmla="*/ 7315200 h 15135727"/>
              <a:gd name="connsiteX291" fmla="*/ 1155032 w 8085221"/>
              <a:gd name="connsiteY291" fmla="*/ 7050506 h 15135727"/>
              <a:gd name="connsiteX292" fmla="*/ 1155032 w 8085221"/>
              <a:gd name="connsiteY292" fmla="*/ 6930190 h 15135727"/>
              <a:gd name="connsiteX293" fmla="*/ 1155032 w 8085221"/>
              <a:gd name="connsiteY293" fmla="*/ 6761748 h 15135727"/>
              <a:gd name="connsiteX294" fmla="*/ 1203158 w 8085221"/>
              <a:gd name="connsiteY294" fmla="*/ 6617369 h 15135727"/>
              <a:gd name="connsiteX295" fmla="*/ 1371600 w 8085221"/>
              <a:gd name="connsiteY295" fmla="*/ 6472990 h 15135727"/>
              <a:gd name="connsiteX296" fmla="*/ 1443790 w 8085221"/>
              <a:gd name="connsiteY296" fmla="*/ 6328611 h 15135727"/>
              <a:gd name="connsiteX297" fmla="*/ 1419727 w 8085221"/>
              <a:gd name="connsiteY297" fmla="*/ 6208295 h 15135727"/>
              <a:gd name="connsiteX298" fmla="*/ 1275348 w 8085221"/>
              <a:gd name="connsiteY298" fmla="*/ 6304548 h 15135727"/>
              <a:gd name="connsiteX299" fmla="*/ 1323474 w 8085221"/>
              <a:gd name="connsiteY299" fmla="*/ 6015790 h 15135727"/>
              <a:gd name="connsiteX300" fmla="*/ 1540042 w 8085221"/>
              <a:gd name="connsiteY300" fmla="*/ 5871411 h 15135727"/>
              <a:gd name="connsiteX301" fmla="*/ 1540042 w 8085221"/>
              <a:gd name="connsiteY301" fmla="*/ 5751095 h 15135727"/>
              <a:gd name="connsiteX302" fmla="*/ 1395664 w 8085221"/>
              <a:gd name="connsiteY302" fmla="*/ 5799221 h 15135727"/>
              <a:gd name="connsiteX303" fmla="*/ 1179095 w 8085221"/>
              <a:gd name="connsiteY303" fmla="*/ 5799221 h 15135727"/>
              <a:gd name="connsiteX304" fmla="*/ 890337 w 8085221"/>
              <a:gd name="connsiteY304" fmla="*/ 5775158 h 15135727"/>
              <a:gd name="connsiteX305" fmla="*/ 697832 w 8085221"/>
              <a:gd name="connsiteY305" fmla="*/ 5606716 h 15135727"/>
              <a:gd name="connsiteX306" fmla="*/ 577516 w 8085221"/>
              <a:gd name="connsiteY306" fmla="*/ 5582653 h 15135727"/>
              <a:gd name="connsiteX307" fmla="*/ 697832 w 8085221"/>
              <a:gd name="connsiteY307" fmla="*/ 5775158 h 15135727"/>
              <a:gd name="connsiteX308" fmla="*/ 409074 w 8085221"/>
              <a:gd name="connsiteY308" fmla="*/ 5799221 h 15135727"/>
              <a:gd name="connsiteX309" fmla="*/ 168442 w 8085221"/>
              <a:gd name="connsiteY309" fmla="*/ 5702969 h 15135727"/>
              <a:gd name="connsiteX310" fmla="*/ 264695 w 8085221"/>
              <a:gd name="connsiteY310" fmla="*/ 5558590 h 15135727"/>
              <a:gd name="connsiteX311" fmla="*/ 144379 w 8085221"/>
              <a:gd name="connsiteY311" fmla="*/ 5510464 h 15135727"/>
              <a:gd name="connsiteX312" fmla="*/ 0 w 8085221"/>
              <a:gd name="connsiteY312" fmla="*/ 5462337 h 15135727"/>
              <a:gd name="connsiteX313" fmla="*/ 96253 w 8085221"/>
              <a:gd name="connsiteY313" fmla="*/ 5245769 h 15135727"/>
              <a:gd name="connsiteX0" fmla="*/ 96253 w 8085221"/>
              <a:gd name="connsiteY0" fmla="*/ 5245769 h 15135727"/>
              <a:gd name="connsiteX1" fmla="*/ 144379 w 8085221"/>
              <a:gd name="connsiteY1" fmla="*/ 4981074 h 15135727"/>
              <a:gd name="connsiteX2" fmla="*/ 178719 w 8085221"/>
              <a:gd name="connsiteY2" fmla="*/ 4834941 h 15135727"/>
              <a:gd name="connsiteX3" fmla="*/ 334378 w 8085221"/>
              <a:gd name="connsiteY3" fmla="*/ 4696828 h 15135727"/>
              <a:gd name="connsiteX4" fmla="*/ 553453 w 8085221"/>
              <a:gd name="connsiteY4" fmla="*/ 4692316 h 15135727"/>
              <a:gd name="connsiteX5" fmla="*/ 649706 w 8085221"/>
              <a:gd name="connsiteY5" fmla="*/ 4427621 h 15135727"/>
              <a:gd name="connsiteX6" fmla="*/ 805866 w 8085221"/>
              <a:gd name="connsiteY6" fmla="*/ 4425366 h 15135727"/>
              <a:gd name="connsiteX7" fmla="*/ 867026 w 8085221"/>
              <a:gd name="connsiteY7" fmla="*/ 4311817 h 15135727"/>
              <a:gd name="connsiteX8" fmla="*/ 1077328 w 8085221"/>
              <a:gd name="connsiteY8" fmla="*/ 4253916 h 15135727"/>
              <a:gd name="connsiteX9" fmla="*/ 1120191 w 8085221"/>
              <a:gd name="connsiteY9" fmla="*/ 4206291 h 15135727"/>
              <a:gd name="connsiteX10" fmla="*/ 1263066 w 8085221"/>
              <a:gd name="connsiteY10" fmla="*/ 4182478 h 15135727"/>
              <a:gd name="connsiteX11" fmla="*/ 1362326 w 8085221"/>
              <a:gd name="connsiteY11" fmla="*/ 4081965 h 15135727"/>
              <a:gd name="connsiteX12" fmla="*/ 1472616 w 8085221"/>
              <a:gd name="connsiteY12" fmla="*/ 4025316 h 15135727"/>
              <a:gd name="connsiteX13" fmla="*/ 1559344 w 8085221"/>
              <a:gd name="connsiteY13" fmla="*/ 4013535 h 15135727"/>
              <a:gd name="connsiteX14" fmla="*/ 1708485 w 8085221"/>
              <a:gd name="connsiteY14" fmla="*/ 3826042 h 15135727"/>
              <a:gd name="connsiteX15" fmla="*/ 1820278 w 8085221"/>
              <a:gd name="connsiteY15" fmla="*/ 3858628 h 15135727"/>
              <a:gd name="connsiteX16" fmla="*/ 1910766 w 8085221"/>
              <a:gd name="connsiteY16" fmla="*/ 3735053 h 15135727"/>
              <a:gd name="connsiteX17" fmla="*/ 2006016 w 8085221"/>
              <a:gd name="connsiteY17" fmla="*/ 3615741 h 15135727"/>
              <a:gd name="connsiteX18" fmla="*/ 2091741 w 8085221"/>
              <a:gd name="connsiteY18" fmla="*/ 3649078 h 15135727"/>
              <a:gd name="connsiteX19" fmla="*/ 2141621 w 8085221"/>
              <a:gd name="connsiteY19" fmla="*/ 3585411 h 15135727"/>
              <a:gd name="connsiteX20" fmla="*/ 2117808 w 8085221"/>
              <a:gd name="connsiteY20" fmla="*/ 3518736 h 15135727"/>
              <a:gd name="connsiteX21" fmla="*/ 2182228 w 8085221"/>
              <a:gd name="connsiteY21" fmla="*/ 3420478 h 15135727"/>
              <a:gd name="connsiteX22" fmla="*/ 2286000 w 8085221"/>
              <a:gd name="connsiteY22" fmla="*/ 3489158 h 15135727"/>
              <a:gd name="connsiteX23" fmla="*/ 2334628 w 8085221"/>
              <a:gd name="connsiteY23" fmla="*/ 3249028 h 15135727"/>
              <a:gd name="connsiteX24" fmla="*/ 2381502 w 8085221"/>
              <a:gd name="connsiteY24" fmla="*/ 3088858 h 15135727"/>
              <a:gd name="connsiteX25" fmla="*/ 2544178 w 8085221"/>
              <a:gd name="connsiteY25" fmla="*/ 3058528 h 15135727"/>
              <a:gd name="connsiteX26" fmla="*/ 2477503 w 8085221"/>
              <a:gd name="connsiteY26" fmla="*/ 2977566 h 15135727"/>
              <a:gd name="connsiteX27" fmla="*/ 2695074 w 8085221"/>
              <a:gd name="connsiteY27" fmla="*/ 2892592 h 15135727"/>
              <a:gd name="connsiteX28" fmla="*/ 2796591 w 8085221"/>
              <a:gd name="connsiteY28" fmla="*/ 2829928 h 15135727"/>
              <a:gd name="connsiteX29" fmla="*/ 2829928 w 8085221"/>
              <a:gd name="connsiteY29" fmla="*/ 2517107 h 15135727"/>
              <a:gd name="connsiteX30" fmla="*/ 3006141 w 8085221"/>
              <a:gd name="connsiteY30" fmla="*/ 2401303 h 15135727"/>
              <a:gd name="connsiteX31" fmla="*/ 3200400 w 8085221"/>
              <a:gd name="connsiteY31" fmla="*/ 2296277 h 15135727"/>
              <a:gd name="connsiteX32" fmla="*/ 3325228 w 8085221"/>
              <a:gd name="connsiteY32" fmla="*/ 2220328 h 15135727"/>
              <a:gd name="connsiteX33" fmla="*/ 3441032 w 8085221"/>
              <a:gd name="connsiteY33" fmla="*/ 2237874 h 15135727"/>
              <a:gd name="connsiteX34" fmla="*/ 3534778 w 8085221"/>
              <a:gd name="connsiteY34" fmla="*/ 2301291 h 15135727"/>
              <a:gd name="connsiteX35" fmla="*/ 3585160 w 8085221"/>
              <a:gd name="connsiteY35" fmla="*/ 2517107 h 15135727"/>
              <a:gd name="connsiteX36" fmla="*/ 3801979 w 8085221"/>
              <a:gd name="connsiteY36" fmla="*/ 2565735 h 15135727"/>
              <a:gd name="connsiteX37" fmla="*/ 3946358 w 8085221"/>
              <a:gd name="connsiteY37" fmla="*/ 2550695 h 15135727"/>
              <a:gd name="connsiteX38" fmla="*/ 4018548 w 8085221"/>
              <a:gd name="connsiteY38" fmla="*/ 2598821 h 15135727"/>
              <a:gd name="connsiteX39" fmla="*/ 4138864 w 8085221"/>
              <a:gd name="connsiteY39" fmla="*/ 2574758 h 15135727"/>
              <a:gd name="connsiteX40" fmla="*/ 4307306 w 8085221"/>
              <a:gd name="connsiteY40" fmla="*/ 2671011 h 15135727"/>
              <a:gd name="connsiteX41" fmla="*/ 4427621 w 8085221"/>
              <a:gd name="connsiteY41" fmla="*/ 2622885 h 15135727"/>
              <a:gd name="connsiteX42" fmla="*/ 4549191 w 8085221"/>
              <a:gd name="connsiteY42" fmla="*/ 2610853 h 15135727"/>
              <a:gd name="connsiteX43" fmla="*/ 4668253 w 8085221"/>
              <a:gd name="connsiteY43" fmla="*/ 2743200 h 15135727"/>
              <a:gd name="connsiteX44" fmla="*/ 4788569 w 8085221"/>
              <a:gd name="connsiteY44" fmla="*/ 2815390 h 15135727"/>
              <a:gd name="connsiteX45" fmla="*/ 4957011 w 8085221"/>
              <a:gd name="connsiteY45" fmla="*/ 2719137 h 15135727"/>
              <a:gd name="connsiteX46" fmla="*/ 4981074 w 8085221"/>
              <a:gd name="connsiteY46" fmla="*/ 2382253 h 15135727"/>
              <a:gd name="connsiteX47" fmla="*/ 4981074 w 8085221"/>
              <a:gd name="connsiteY47" fmla="*/ 2382253 h 15135727"/>
              <a:gd name="connsiteX48" fmla="*/ 4949241 w 8085221"/>
              <a:gd name="connsiteY48" fmla="*/ 2306053 h 15135727"/>
              <a:gd name="connsiteX49" fmla="*/ 4849228 w 8085221"/>
              <a:gd name="connsiteY49" fmla="*/ 2239378 h 15135727"/>
              <a:gd name="connsiteX50" fmla="*/ 4884821 w 8085221"/>
              <a:gd name="connsiteY50" fmla="*/ 2093495 h 15135727"/>
              <a:gd name="connsiteX51" fmla="*/ 4697831 w 8085221"/>
              <a:gd name="connsiteY51" fmla="*/ 1900990 h 15135727"/>
              <a:gd name="connsiteX52" fmla="*/ 4764506 w 8085221"/>
              <a:gd name="connsiteY52" fmla="*/ 1804737 h 15135727"/>
              <a:gd name="connsiteX53" fmla="*/ 4957011 w 8085221"/>
              <a:gd name="connsiteY53" fmla="*/ 1564106 h 15135727"/>
              <a:gd name="connsiteX54" fmla="*/ 5221706 w 8085221"/>
              <a:gd name="connsiteY54" fmla="*/ 1588169 h 15135727"/>
              <a:gd name="connsiteX55" fmla="*/ 5486400 w 8085221"/>
              <a:gd name="connsiteY55" fmla="*/ 1684421 h 15135727"/>
              <a:gd name="connsiteX56" fmla="*/ 5799221 w 8085221"/>
              <a:gd name="connsiteY56" fmla="*/ 1684421 h 15135727"/>
              <a:gd name="connsiteX57" fmla="*/ 5871411 w 8085221"/>
              <a:gd name="connsiteY57" fmla="*/ 1443790 h 15135727"/>
              <a:gd name="connsiteX58" fmla="*/ 6087979 w 8085221"/>
              <a:gd name="connsiteY58" fmla="*/ 1395664 h 15135727"/>
              <a:gd name="connsiteX59" fmla="*/ 6087979 w 8085221"/>
              <a:gd name="connsiteY59" fmla="*/ 1082842 h 15135727"/>
              <a:gd name="connsiteX60" fmla="*/ 6424864 w 8085221"/>
              <a:gd name="connsiteY60" fmla="*/ 1058779 h 15135727"/>
              <a:gd name="connsiteX61" fmla="*/ 6665495 w 8085221"/>
              <a:gd name="connsiteY61" fmla="*/ 721895 h 15135727"/>
              <a:gd name="connsiteX62" fmla="*/ 6761748 w 8085221"/>
              <a:gd name="connsiteY62" fmla="*/ 649706 h 15135727"/>
              <a:gd name="connsiteX63" fmla="*/ 6737685 w 8085221"/>
              <a:gd name="connsiteY63" fmla="*/ 505327 h 15135727"/>
              <a:gd name="connsiteX64" fmla="*/ 6858000 w 8085221"/>
              <a:gd name="connsiteY64" fmla="*/ 360948 h 15135727"/>
              <a:gd name="connsiteX65" fmla="*/ 6761748 w 8085221"/>
              <a:gd name="connsiteY65" fmla="*/ 120316 h 15135727"/>
              <a:gd name="connsiteX66" fmla="*/ 7194885 w 8085221"/>
              <a:gd name="connsiteY66" fmla="*/ 0 h 15135727"/>
              <a:gd name="connsiteX67" fmla="*/ 7267074 w 8085221"/>
              <a:gd name="connsiteY67" fmla="*/ 120316 h 15135727"/>
              <a:gd name="connsiteX68" fmla="*/ 7267074 w 8085221"/>
              <a:gd name="connsiteY68" fmla="*/ 120316 h 15135727"/>
              <a:gd name="connsiteX69" fmla="*/ 7339264 w 8085221"/>
              <a:gd name="connsiteY69" fmla="*/ 360948 h 15135727"/>
              <a:gd name="connsiteX70" fmla="*/ 7628021 w 8085221"/>
              <a:gd name="connsiteY70" fmla="*/ 433137 h 15135727"/>
              <a:gd name="connsiteX71" fmla="*/ 7796464 w 8085221"/>
              <a:gd name="connsiteY71" fmla="*/ 649706 h 15135727"/>
              <a:gd name="connsiteX72" fmla="*/ 8085221 w 8085221"/>
              <a:gd name="connsiteY72" fmla="*/ 914400 h 15135727"/>
              <a:gd name="connsiteX73" fmla="*/ 7988969 w 8085221"/>
              <a:gd name="connsiteY73" fmla="*/ 1203158 h 15135727"/>
              <a:gd name="connsiteX74" fmla="*/ 7844590 w 8085221"/>
              <a:gd name="connsiteY74" fmla="*/ 1058779 h 15135727"/>
              <a:gd name="connsiteX75" fmla="*/ 7483642 w 8085221"/>
              <a:gd name="connsiteY75" fmla="*/ 1371600 h 15135727"/>
              <a:gd name="connsiteX76" fmla="*/ 7267074 w 8085221"/>
              <a:gd name="connsiteY76" fmla="*/ 1395664 h 15135727"/>
              <a:gd name="connsiteX77" fmla="*/ 7243011 w 8085221"/>
              <a:gd name="connsiteY77" fmla="*/ 1588169 h 15135727"/>
              <a:gd name="connsiteX78" fmla="*/ 6978316 w 8085221"/>
              <a:gd name="connsiteY78" fmla="*/ 1732548 h 15135727"/>
              <a:gd name="connsiteX79" fmla="*/ 6737685 w 8085221"/>
              <a:gd name="connsiteY79" fmla="*/ 2093495 h 15135727"/>
              <a:gd name="connsiteX80" fmla="*/ 6737685 w 8085221"/>
              <a:gd name="connsiteY80" fmla="*/ 2382253 h 15135727"/>
              <a:gd name="connsiteX81" fmla="*/ 6665495 w 8085221"/>
              <a:gd name="connsiteY81" fmla="*/ 2430379 h 15135727"/>
              <a:gd name="connsiteX82" fmla="*/ 6906127 w 8085221"/>
              <a:gd name="connsiteY82" fmla="*/ 2646948 h 15135727"/>
              <a:gd name="connsiteX83" fmla="*/ 6906127 w 8085221"/>
              <a:gd name="connsiteY83" fmla="*/ 2983832 h 15135727"/>
              <a:gd name="connsiteX84" fmla="*/ 6906127 w 8085221"/>
              <a:gd name="connsiteY84" fmla="*/ 3104148 h 15135727"/>
              <a:gd name="connsiteX85" fmla="*/ 6833937 w 8085221"/>
              <a:gd name="connsiteY85" fmla="*/ 3368842 h 15135727"/>
              <a:gd name="connsiteX86" fmla="*/ 6906127 w 8085221"/>
              <a:gd name="connsiteY86" fmla="*/ 3489158 h 15135727"/>
              <a:gd name="connsiteX87" fmla="*/ 6641432 w 8085221"/>
              <a:gd name="connsiteY87" fmla="*/ 3705727 h 15135727"/>
              <a:gd name="connsiteX88" fmla="*/ 6737685 w 8085221"/>
              <a:gd name="connsiteY88" fmla="*/ 3729790 h 15135727"/>
              <a:gd name="connsiteX89" fmla="*/ 6545179 w 8085221"/>
              <a:gd name="connsiteY89" fmla="*/ 3826042 h 15135727"/>
              <a:gd name="connsiteX90" fmla="*/ 6328611 w 8085221"/>
              <a:gd name="connsiteY90" fmla="*/ 3753853 h 15135727"/>
              <a:gd name="connsiteX91" fmla="*/ 6184232 w 8085221"/>
              <a:gd name="connsiteY91" fmla="*/ 3850106 h 15135727"/>
              <a:gd name="connsiteX92" fmla="*/ 6184232 w 8085221"/>
              <a:gd name="connsiteY92" fmla="*/ 3946358 h 15135727"/>
              <a:gd name="connsiteX93" fmla="*/ 6136106 w 8085221"/>
              <a:gd name="connsiteY93" fmla="*/ 4235116 h 15135727"/>
              <a:gd name="connsiteX94" fmla="*/ 5919537 w 8085221"/>
              <a:gd name="connsiteY94" fmla="*/ 4403558 h 15135727"/>
              <a:gd name="connsiteX95" fmla="*/ 5775158 w 8085221"/>
              <a:gd name="connsiteY95" fmla="*/ 4451685 h 15135727"/>
              <a:gd name="connsiteX96" fmla="*/ 5630779 w 8085221"/>
              <a:gd name="connsiteY96" fmla="*/ 4547937 h 15135727"/>
              <a:gd name="connsiteX97" fmla="*/ 5510464 w 8085221"/>
              <a:gd name="connsiteY97" fmla="*/ 4620127 h 15135727"/>
              <a:gd name="connsiteX98" fmla="*/ 5510464 w 8085221"/>
              <a:gd name="connsiteY98" fmla="*/ 4812632 h 15135727"/>
              <a:gd name="connsiteX99" fmla="*/ 5317958 w 8085221"/>
              <a:gd name="connsiteY99" fmla="*/ 4981074 h 15135727"/>
              <a:gd name="connsiteX100" fmla="*/ 5005137 w 8085221"/>
              <a:gd name="connsiteY100" fmla="*/ 5149516 h 15135727"/>
              <a:gd name="connsiteX101" fmla="*/ 4692316 w 8085221"/>
              <a:gd name="connsiteY101" fmla="*/ 5149516 h 15135727"/>
              <a:gd name="connsiteX102" fmla="*/ 4523874 w 8085221"/>
              <a:gd name="connsiteY102" fmla="*/ 5366085 h 15135727"/>
              <a:gd name="connsiteX103" fmla="*/ 4211053 w 8085221"/>
              <a:gd name="connsiteY103" fmla="*/ 5414211 h 15135727"/>
              <a:gd name="connsiteX104" fmla="*/ 4114800 w 8085221"/>
              <a:gd name="connsiteY104" fmla="*/ 5390148 h 15135727"/>
              <a:gd name="connsiteX105" fmla="*/ 4018548 w 8085221"/>
              <a:gd name="connsiteY105" fmla="*/ 5630779 h 15135727"/>
              <a:gd name="connsiteX106" fmla="*/ 4090737 w 8085221"/>
              <a:gd name="connsiteY106" fmla="*/ 5871411 h 15135727"/>
              <a:gd name="connsiteX107" fmla="*/ 4090737 w 8085221"/>
              <a:gd name="connsiteY107" fmla="*/ 6184232 h 15135727"/>
              <a:gd name="connsiteX108" fmla="*/ 4186990 w 8085221"/>
              <a:gd name="connsiteY108" fmla="*/ 6472990 h 15135727"/>
              <a:gd name="connsiteX109" fmla="*/ 4042611 w 8085221"/>
              <a:gd name="connsiteY109" fmla="*/ 6352674 h 15135727"/>
              <a:gd name="connsiteX110" fmla="*/ 3946358 w 8085221"/>
              <a:gd name="connsiteY110" fmla="*/ 6376737 h 15135727"/>
              <a:gd name="connsiteX111" fmla="*/ 4114800 w 8085221"/>
              <a:gd name="connsiteY111" fmla="*/ 6641432 h 15135727"/>
              <a:gd name="connsiteX112" fmla="*/ 4451685 w 8085221"/>
              <a:gd name="connsiteY112" fmla="*/ 6737685 h 15135727"/>
              <a:gd name="connsiteX113" fmla="*/ 4620127 w 8085221"/>
              <a:gd name="connsiteY113" fmla="*/ 6978316 h 15135727"/>
              <a:gd name="connsiteX114" fmla="*/ 4740442 w 8085221"/>
              <a:gd name="connsiteY114" fmla="*/ 7170821 h 15135727"/>
              <a:gd name="connsiteX115" fmla="*/ 5077327 w 8085221"/>
              <a:gd name="connsiteY115" fmla="*/ 7387390 h 15135727"/>
              <a:gd name="connsiteX116" fmla="*/ 5125453 w 8085221"/>
              <a:gd name="connsiteY116" fmla="*/ 7603958 h 15135727"/>
              <a:gd name="connsiteX117" fmla="*/ 5197642 w 8085221"/>
              <a:gd name="connsiteY117" fmla="*/ 7796464 h 15135727"/>
              <a:gd name="connsiteX118" fmla="*/ 5486400 w 8085221"/>
              <a:gd name="connsiteY118" fmla="*/ 7964906 h 15135727"/>
              <a:gd name="connsiteX119" fmla="*/ 5486400 w 8085221"/>
              <a:gd name="connsiteY119" fmla="*/ 8349916 h 15135727"/>
              <a:gd name="connsiteX120" fmla="*/ 5678906 w 8085221"/>
              <a:gd name="connsiteY120" fmla="*/ 8614611 h 15135727"/>
              <a:gd name="connsiteX121" fmla="*/ 5919537 w 8085221"/>
              <a:gd name="connsiteY121" fmla="*/ 9071811 h 15135727"/>
              <a:gd name="connsiteX122" fmla="*/ 6160169 w 8085221"/>
              <a:gd name="connsiteY122" fmla="*/ 9336506 h 15135727"/>
              <a:gd name="connsiteX123" fmla="*/ 6280485 w 8085221"/>
              <a:gd name="connsiteY123" fmla="*/ 9601200 h 15135727"/>
              <a:gd name="connsiteX124" fmla="*/ 6400800 w 8085221"/>
              <a:gd name="connsiteY124" fmla="*/ 9793706 h 15135727"/>
              <a:gd name="connsiteX125" fmla="*/ 6569242 w 8085221"/>
              <a:gd name="connsiteY125" fmla="*/ 10058400 h 15135727"/>
              <a:gd name="connsiteX126" fmla="*/ 6713621 w 8085221"/>
              <a:gd name="connsiteY126" fmla="*/ 10106527 h 15135727"/>
              <a:gd name="connsiteX127" fmla="*/ 6545179 w 8085221"/>
              <a:gd name="connsiteY127" fmla="*/ 10202779 h 15135727"/>
              <a:gd name="connsiteX128" fmla="*/ 6569242 w 8085221"/>
              <a:gd name="connsiteY128" fmla="*/ 10443411 h 15135727"/>
              <a:gd name="connsiteX129" fmla="*/ 6593306 w 8085221"/>
              <a:gd name="connsiteY129" fmla="*/ 10708106 h 15135727"/>
              <a:gd name="connsiteX130" fmla="*/ 6761748 w 8085221"/>
              <a:gd name="connsiteY130" fmla="*/ 10924674 h 15135727"/>
              <a:gd name="connsiteX131" fmla="*/ 6641432 w 8085221"/>
              <a:gd name="connsiteY131" fmla="*/ 11093116 h 15135727"/>
              <a:gd name="connsiteX132" fmla="*/ 6713621 w 8085221"/>
              <a:gd name="connsiteY132" fmla="*/ 11261558 h 15135727"/>
              <a:gd name="connsiteX133" fmla="*/ 6737685 w 8085221"/>
              <a:gd name="connsiteY133" fmla="*/ 11526253 h 15135727"/>
              <a:gd name="connsiteX134" fmla="*/ 6617369 w 8085221"/>
              <a:gd name="connsiteY134" fmla="*/ 11839074 h 15135727"/>
              <a:gd name="connsiteX135" fmla="*/ 6617369 w 8085221"/>
              <a:gd name="connsiteY135" fmla="*/ 12031579 h 15135727"/>
              <a:gd name="connsiteX136" fmla="*/ 6641432 w 8085221"/>
              <a:gd name="connsiteY136" fmla="*/ 12127832 h 15135727"/>
              <a:gd name="connsiteX137" fmla="*/ 6761748 w 8085221"/>
              <a:gd name="connsiteY137" fmla="*/ 12031579 h 15135727"/>
              <a:gd name="connsiteX138" fmla="*/ 6761748 w 8085221"/>
              <a:gd name="connsiteY138" fmla="*/ 12296274 h 15135727"/>
              <a:gd name="connsiteX139" fmla="*/ 6689558 w 8085221"/>
              <a:gd name="connsiteY139" fmla="*/ 12512842 h 15135727"/>
              <a:gd name="connsiteX140" fmla="*/ 6785811 w 8085221"/>
              <a:gd name="connsiteY140" fmla="*/ 12777537 h 15135727"/>
              <a:gd name="connsiteX141" fmla="*/ 6569242 w 8085221"/>
              <a:gd name="connsiteY141" fmla="*/ 12873790 h 15135727"/>
              <a:gd name="connsiteX142" fmla="*/ 6545179 w 8085221"/>
              <a:gd name="connsiteY142" fmla="*/ 13090358 h 15135727"/>
              <a:gd name="connsiteX143" fmla="*/ 6448927 w 8085221"/>
              <a:gd name="connsiteY143" fmla="*/ 13355053 h 15135727"/>
              <a:gd name="connsiteX144" fmla="*/ 6256421 w 8085221"/>
              <a:gd name="connsiteY144" fmla="*/ 13571621 h 15135727"/>
              <a:gd name="connsiteX145" fmla="*/ 6087979 w 8085221"/>
              <a:gd name="connsiteY145" fmla="*/ 13667874 h 15135727"/>
              <a:gd name="connsiteX146" fmla="*/ 5943600 w 8085221"/>
              <a:gd name="connsiteY146" fmla="*/ 13716000 h 15135727"/>
              <a:gd name="connsiteX147" fmla="*/ 5702969 w 8085221"/>
              <a:gd name="connsiteY147" fmla="*/ 13667874 h 15135727"/>
              <a:gd name="connsiteX148" fmla="*/ 5582653 w 8085221"/>
              <a:gd name="connsiteY148" fmla="*/ 13691937 h 15135727"/>
              <a:gd name="connsiteX149" fmla="*/ 5727032 w 8085221"/>
              <a:gd name="connsiteY149" fmla="*/ 13836316 h 15135727"/>
              <a:gd name="connsiteX150" fmla="*/ 5582653 w 8085221"/>
              <a:gd name="connsiteY150" fmla="*/ 14052885 h 15135727"/>
              <a:gd name="connsiteX151" fmla="*/ 5462337 w 8085221"/>
              <a:gd name="connsiteY151" fmla="*/ 14149137 h 15135727"/>
              <a:gd name="connsiteX152" fmla="*/ 5342021 w 8085221"/>
              <a:gd name="connsiteY152" fmla="*/ 14004758 h 15135727"/>
              <a:gd name="connsiteX153" fmla="*/ 5245769 w 8085221"/>
              <a:gd name="connsiteY153" fmla="*/ 14004758 h 15135727"/>
              <a:gd name="connsiteX154" fmla="*/ 5245769 w 8085221"/>
              <a:gd name="connsiteY154" fmla="*/ 13956632 h 15135727"/>
              <a:gd name="connsiteX155" fmla="*/ 5101390 w 8085221"/>
              <a:gd name="connsiteY155" fmla="*/ 13956632 h 15135727"/>
              <a:gd name="connsiteX156" fmla="*/ 4981074 w 8085221"/>
              <a:gd name="connsiteY156" fmla="*/ 13860379 h 15135727"/>
              <a:gd name="connsiteX157" fmla="*/ 4740442 w 8085221"/>
              <a:gd name="connsiteY157" fmla="*/ 13908506 h 15135727"/>
              <a:gd name="connsiteX158" fmla="*/ 4475748 w 8085221"/>
              <a:gd name="connsiteY158" fmla="*/ 13956632 h 15135727"/>
              <a:gd name="connsiteX159" fmla="*/ 4379495 w 8085221"/>
              <a:gd name="connsiteY159" fmla="*/ 14028821 h 15135727"/>
              <a:gd name="connsiteX160" fmla="*/ 4403558 w 8085221"/>
              <a:gd name="connsiteY160" fmla="*/ 14197264 h 15135727"/>
              <a:gd name="connsiteX161" fmla="*/ 4572000 w 8085221"/>
              <a:gd name="connsiteY161" fmla="*/ 14149137 h 15135727"/>
              <a:gd name="connsiteX162" fmla="*/ 4523874 w 8085221"/>
              <a:gd name="connsiteY162" fmla="*/ 14558211 h 15135727"/>
              <a:gd name="connsiteX163" fmla="*/ 4403558 w 8085221"/>
              <a:gd name="connsiteY163" fmla="*/ 14437895 h 15135727"/>
              <a:gd name="connsiteX164" fmla="*/ 4403558 w 8085221"/>
              <a:gd name="connsiteY164" fmla="*/ 14437895 h 15135727"/>
              <a:gd name="connsiteX165" fmla="*/ 4283242 w 8085221"/>
              <a:gd name="connsiteY165" fmla="*/ 14245390 h 15135727"/>
              <a:gd name="connsiteX166" fmla="*/ 4235116 w 8085221"/>
              <a:gd name="connsiteY166" fmla="*/ 14341642 h 15135727"/>
              <a:gd name="connsiteX167" fmla="*/ 4162927 w 8085221"/>
              <a:gd name="connsiteY167" fmla="*/ 14389769 h 15135727"/>
              <a:gd name="connsiteX168" fmla="*/ 4162927 w 8085221"/>
              <a:gd name="connsiteY168" fmla="*/ 14389769 h 15135727"/>
              <a:gd name="connsiteX169" fmla="*/ 3922295 w 8085221"/>
              <a:gd name="connsiteY169" fmla="*/ 14245390 h 15135727"/>
              <a:gd name="connsiteX170" fmla="*/ 3801979 w 8085221"/>
              <a:gd name="connsiteY170" fmla="*/ 14293516 h 15135727"/>
              <a:gd name="connsiteX171" fmla="*/ 3681664 w 8085221"/>
              <a:gd name="connsiteY171" fmla="*/ 14389769 h 15135727"/>
              <a:gd name="connsiteX172" fmla="*/ 3657600 w 8085221"/>
              <a:gd name="connsiteY172" fmla="*/ 14654464 h 15135727"/>
              <a:gd name="connsiteX173" fmla="*/ 3513221 w 8085221"/>
              <a:gd name="connsiteY173" fmla="*/ 14726653 h 15135727"/>
              <a:gd name="connsiteX174" fmla="*/ 3513221 w 8085221"/>
              <a:gd name="connsiteY174" fmla="*/ 14871032 h 15135727"/>
              <a:gd name="connsiteX175" fmla="*/ 3633537 w 8085221"/>
              <a:gd name="connsiteY175" fmla="*/ 14967285 h 15135727"/>
              <a:gd name="connsiteX176" fmla="*/ 3609474 w 8085221"/>
              <a:gd name="connsiteY176" fmla="*/ 15087600 h 15135727"/>
              <a:gd name="connsiteX177" fmla="*/ 3441032 w 8085221"/>
              <a:gd name="connsiteY177" fmla="*/ 15039474 h 15135727"/>
              <a:gd name="connsiteX178" fmla="*/ 3272590 w 8085221"/>
              <a:gd name="connsiteY178" fmla="*/ 15063537 h 15135727"/>
              <a:gd name="connsiteX179" fmla="*/ 3248527 w 8085221"/>
              <a:gd name="connsiteY179" fmla="*/ 14895095 h 15135727"/>
              <a:gd name="connsiteX180" fmla="*/ 3128211 w 8085221"/>
              <a:gd name="connsiteY180" fmla="*/ 14919158 h 15135727"/>
              <a:gd name="connsiteX181" fmla="*/ 2959769 w 8085221"/>
              <a:gd name="connsiteY181" fmla="*/ 15135727 h 15135727"/>
              <a:gd name="connsiteX182" fmla="*/ 2935706 w 8085221"/>
              <a:gd name="connsiteY182" fmla="*/ 14895095 h 15135727"/>
              <a:gd name="connsiteX183" fmla="*/ 2791327 w 8085221"/>
              <a:gd name="connsiteY183" fmla="*/ 14943221 h 15135727"/>
              <a:gd name="connsiteX184" fmla="*/ 2671011 w 8085221"/>
              <a:gd name="connsiteY184" fmla="*/ 15039474 h 15135727"/>
              <a:gd name="connsiteX185" fmla="*/ 2430379 w 8085221"/>
              <a:gd name="connsiteY185" fmla="*/ 15087600 h 15135727"/>
              <a:gd name="connsiteX186" fmla="*/ 2237874 w 8085221"/>
              <a:gd name="connsiteY186" fmla="*/ 15039474 h 15135727"/>
              <a:gd name="connsiteX187" fmla="*/ 2622885 w 8085221"/>
              <a:gd name="connsiteY187" fmla="*/ 14846969 h 15135727"/>
              <a:gd name="connsiteX188" fmla="*/ 2887579 w 8085221"/>
              <a:gd name="connsiteY188" fmla="*/ 14774779 h 15135727"/>
              <a:gd name="connsiteX189" fmla="*/ 2839453 w 8085221"/>
              <a:gd name="connsiteY189" fmla="*/ 14582274 h 15135727"/>
              <a:gd name="connsiteX190" fmla="*/ 2935706 w 8085221"/>
              <a:gd name="connsiteY190" fmla="*/ 14510085 h 15135727"/>
              <a:gd name="connsiteX191" fmla="*/ 2935706 w 8085221"/>
              <a:gd name="connsiteY191" fmla="*/ 14510085 h 15135727"/>
              <a:gd name="connsiteX192" fmla="*/ 3080085 w 8085221"/>
              <a:gd name="connsiteY192" fmla="*/ 14413832 h 15135727"/>
              <a:gd name="connsiteX193" fmla="*/ 3152274 w 8085221"/>
              <a:gd name="connsiteY193" fmla="*/ 14341642 h 15135727"/>
              <a:gd name="connsiteX194" fmla="*/ 3080085 w 8085221"/>
              <a:gd name="connsiteY194" fmla="*/ 14269453 h 15135727"/>
              <a:gd name="connsiteX195" fmla="*/ 3152274 w 8085221"/>
              <a:gd name="connsiteY195" fmla="*/ 14197264 h 15135727"/>
              <a:gd name="connsiteX196" fmla="*/ 3152274 w 8085221"/>
              <a:gd name="connsiteY196" fmla="*/ 14052885 h 15135727"/>
              <a:gd name="connsiteX197" fmla="*/ 3080085 w 8085221"/>
              <a:gd name="connsiteY197" fmla="*/ 13980695 h 15135727"/>
              <a:gd name="connsiteX198" fmla="*/ 3056021 w 8085221"/>
              <a:gd name="connsiteY198" fmla="*/ 14076948 h 15135727"/>
              <a:gd name="connsiteX199" fmla="*/ 2935706 w 8085221"/>
              <a:gd name="connsiteY199" fmla="*/ 14076948 h 15135727"/>
              <a:gd name="connsiteX200" fmla="*/ 2863516 w 8085221"/>
              <a:gd name="connsiteY200" fmla="*/ 14125074 h 15135727"/>
              <a:gd name="connsiteX201" fmla="*/ 2719137 w 8085221"/>
              <a:gd name="connsiteY201" fmla="*/ 14197264 h 15135727"/>
              <a:gd name="connsiteX202" fmla="*/ 2646948 w 8085221"/>
              <a:gd name="connsiteY202" fmla="*/ 14197264 h 15135727"/>
              <a:gd name="connsiteX203" fmla="*/ 2598821 w 8085221"/>
              <a:gd name="connsiteY203" fmla="*/ 14125074 h 15135727"/>
              <a:gd name="connsiteX204" fmla="*/ 2430379 w 8085221"/>
              <a:gd name="connsiteY204" fmla="*/ 13836316 h 15135727"/>
              <a:gd name="connsiteX205" fmla="*/ 2646948 w 8085221"/>
              <a:gd name="connsiteY205" fmla="*/ 13812253 h 15135727"/>
              <a:gd name="connsiteX206" fmla="*/ 2502569 w 8085221"/>
              <a:gd name="connsiteY206" fmla="*/ 13475369 h 15135727"/>
              <a:gd name="connsiteX207" fmla="*/ 2550695 w 8085221"/>
              <a:gd name="connsiteY207" fmla="*/ 13186611 h 15135727"/>
              <a:gd name="connsiteX208" fmla="*/ 2719137 w 8085221"/>
              <a:gd name="connsiteY208" fmla="*/ 13042232 h 15135727"/>
              <a:gd name="connsiteX209" fmla="*/ 2791327 w 8085221"/>
              <a:gd name="connsiteY209" fmla="*/ 12945979 h 15135727"/>
              <a:gd name="connsiteX210" fmla="*/ 3031958 w 8085221"/>
              <a:gd name="connsiteY210" fmla="*/ 13090358 h 15135727"/>
              <a:gd name="connsiteX211" fmla="*/ 3056021 w 8085221"/>
              <a:gd name="connsiteY211" fmla="*/ 12753474 h 15135727"/>
              <a:gd name="connsiteX212" fmla="*/ 2887579 w 8085221"/>
              <a:gd name="connsiteY212" fmla="*/ 12777537 h 15135727"/>
              <a:gd name="connsiteX213" fmla="*/ 2815390 w 8085221"/>
              <a:gd name="connsiteY213" fmla="*/ 12777537 h 15135727"/>
              <a:gd name="connsiteX214" fmla="*/ 3176337 w 8085221"/>
              <a:gd name="connsiteY214" fmla="*/ 12368464 h 15135727"/>
              <a:gd name="connsiteX215" fmla="*/ 3104148 w 8085221"/>
              <a:gd name="connsiteY215" fmla="*/ 12320337 h 15135727"/>
              <a:gd name="connsiteX216" fmla="*/ 3104148 w 8085221"/>
              <a:gd name="connsiteY216" fmla="*/ 12320337 h 15135727"/>
              <a:gd name="connsiteX217" fmla="*/ 3007895 w 8085221"/>
              <a:gd name="connsiteY217" fmla="*/ 12079706 h 15135727"/>
              <a:gd name="connsiteX218" fmla="*/ 2911642 w 8085221"/>
              <a:gd name="connsiteY218" fmla="*/ 11935327 h 15135727"/>
              <a:gd name="connsiteX219" fmla="*/ 2863516 w 8085221"/>
              <a:gd name="connsiteY219" fmla="*/ 11694695 h 15135727"/>
              <a:gd name="connsiteX220" fmla="*/ 2911642 w 8085221"/>
              <a:gd name="connsiteY220" fmla="*/ 11454064 h 15135727"/>
              <a:gd name="connsiteX221" fmla="*/ 3056021 w 8085221"/>
              <a:gd name="connsiteY221" fmla="*/ 11454064 h 15135727"/>
              <a:gd name="connsiteX222" fmla="*/ 2983832 w 8085221"/>
              <a:gd name="connsiteY222" fmla="*/ 11381874 h 15135727"/>
              <a:gd name="connsiteX223" fmla="*/ 3031958 w 8085221"/>
              <a:gd name="connsiteY223" fmla="*/ 11285621 h 15135727"/>
              <a:gd name="connsiteX224" fmla="*/ 3007895 w 8085221"/>
              <a:gd name="connsiteY224" fmla="*/ 11189369 h 15135727"/>
              <a:gd name="connsiteX225" fmla="*/ 2887579 w 8085221"/>
              <a:gd name="connsiteY225" fmla="*/ 11141242 h 15135727"/>
              <a:gd name="connsiteX226" fmla="*/ 2887579 w 8085221"/>
              <a:gd name="connsiteY226" fmla="*/ 10972800 h 15135727"/>
              <a:gd name="connsiteX227" fmla="*/ 2887579 w 8085221"/>
              <a:gd name="connsiteY227" fmla="*/ 10924674 h 15135727"/>
              <a:gd name="connsiteX228" fmla="*/ 2767264 w 8085221"/>
              <a:gd name="connsiteY228" fmla="*/ 11020927 h 15135727"/>
              <a:gd name="connsiteX229" fmla="*/ 2743200 w 8085221"/>
              <a:gd name="connsiteY229" fmla="*/ 10924674 h 15135727"/>
              <a:gd name="connsiteX230" fmla="*/ 2550695 w 8085221"/>
              <a:gd name="connsiteY230" fmla="*/ 11020927 h 15135727"/>
              <a:gd name="connsiteX231" fmla="*/ 2526632 w 8085221"/>
              <a:gd name="connsiteY231" fmla="*/ 11117179 h 15135727"/>
              <a:gd name="connsiteX232" fmla="*/ 2334127 w 8085221"/>
              <a:gd name="connsiteY232" fmla="*/ 10996864 h 15135727"/>
              <a:gd name="connsiteX233" fmla="*/ 2358190 w 8085221"/>
              <a:gd name="connsiteY233" fmla="*/ 10732169 h 15135727"/>
              <a:gd name="connsiteX234" fmla="*/ 2334127 w 8085221"/>
              <a:gd name="connsiteY234" fmla="*/ 10587790 h 15135727"/>
              <a:gd name="connsiteX235" fmla="*/ 2406316 w 8085221"/>
              <a:gd name="connsiteY235" fmla="*/ 10491537 h 15135727"/>
              <a:gd name="connsiteX236" fmla="*/ 2598821 w 8085221"/>
              <a:gd name="connsiteY236" fmla="*/ 10684042 h 15135727"/>
              <a:gd name="connsiteX237" fmla="*/ 2767264 w 8085221"/>
              <a:gd name="connsiteY237" fmla="*/ 10684042 h 15135727"/>
              <a:gd name="connsiteX238" fmla="*/ 2646948 w 8085221"/>
              <a:gd name="connsiteY238" fmla="*/ 10515600 h 15135727"/>
              <a:gd name="connsiteX239" fmla="*/ 2815390 w 8085221"/>
              <a:gd name="connsiteY239" fmla="*/ 10395285 h 15135727"/>
              <a:gd name="connsiteX240" fmla="*/ 3080085 w 8085221"/>
              <a:gd name="connsiteY240" fmla="*/ 10419348 h 15135727"/>
              <a:gd name="connsiteX241" fmla="*/ 3248527 w 8085221"/>
              <a:gd name="connsiteY241" fmla="*/ 10539664 h 15135727"/>
              <a:gd name="connsiteX242" fmla="*/ 3320716 w 8085221"/>
              <a:gd name="connsiteY242" fmla="*/ 10659979 h 15135727"/>
              <a:gd name="connsiteX243" fmla="*/ 3465095 w 8085221"/>
              <a:gd name="connsiteY243" fmla="*/ 10659979 h 15135727"/>
              <a:gd name="connsiteX244" fmla="*/ 3441032 w 8085221"/>
              <a:gd name="connsiteY244" fmla="*/ 10491537 h 15135727"/>
              <a:gd name="connsiteX245" fmla="*/ 3392906 w 8085221"/>
              <a:gd name="connsiteY245" fmla="*/ 10250906 h 15135727"/>
              <a:gd name="connsiteX246" fmla="*/ 3152274 w 8085221"/>
              <a:gd name="connsiteY246" fmla="*/ 10250906 h 15135727"/>
              <a:gd name="connsiteX247" fmla="*/ 3176337 w 8085221"/>
              <a:gd name="connsiteY247" fmla="*/ 10178716 h 15135727"/>
              <a:gd name="connsiteX248" fmla="*/ 3104148 w 8085221"/>
              <a:gd name="connsiteY248" fmla="*/ 10154653 h 15135727"/>
              <a:gd name="connsiteX249" fmla="*/ 3007895 w 8085221"/>
              <a:gd name="connsiteY249" fmla="*/ 9962148 h 15135727"/>
              <a:gd name="connsiteX250" fmla="*/ 3176337 w 8085221"/>
              <a:gd name="connsiteY250" fmla="*/ 9889958 h 15135727"/>
              <a:gd name="connsiteX251" fmla="*/ 2959769 w 8085221"/>
              <a:gd name="connsiteY251" fmla="*/ 9504948 h 15135727"/>
              <a:gd name="connsiteX252" fmla="*/ 2791327 w 8085221"/>
              <a:gd name="connsiteY252" fmla="*/ 9456821 h 15135727"/>
              <a:gd name="connsiteX253" fmla="*/ 2574758 w 8085221"/>
              <a:gd name="connsiteY253" fmla="*/ 9336506 h 15135727"/>
              <a:gd name="connsiteX254" fmla="*/ 2550695 w 8085221"/>
              <a:gd name="connsiteY254" fmla="*/ 9071811 h 15135727"/>
              <a:gd name="connsiteX255" fmla="*/ 2695074 w 8085221"/>
              <a:gd name="connsiteY255" fmla="*/ 8999621 h 15135727"/>
              <a:gd name="connsiteX256" fmla="*/ 2622885 w 8085221"/>
              <a:gd name="connsiteY256" fmla="*/ 8975558 h 15135727"/>
              <a:gd name="connsiteX257" fmla="*/ 2430379 w 8085221"/>
              <a:gd name="connsiteY257" fmla="*/ 8999621 h 15135727"/>
              <a:gd name="connsiteX258" fmla="*/ 2261937 w 8085221"/>
              <a:gd name="connsiteY258" fmla="*/ 9168064 h 15135727"/>
              <a:gd name="connsiteX259" fmla="*/ 2237874 w 8085221"/>
              <a:gd name="connsiteY259" fmla="*/ 8999621 h 15135727"/>
              <a:gd name="connsiteX260" fmla="*/ 2117558 w 8085221"/>
              <a:gd name="connsiteY260" fmla="*/ 8975558 h 15135727"/>
              <a:gd name="connsiteX261" fmla="*/ 2045369 w 8085221"/>
              <a:gd name="connsiteY261" fmla="*/ 8783053 h 15135727"/>
              <a:gd name="connsiteX262" fmla="*/ 1852864 w 8085221"/>
              <a:gd name="connsiteY262" fmla="*/ 8758990 h 15135727"/>
              <a:gd name="connsiteX263" fmla="*/ 1636295 w 8085221"/>
              <a:gd name="connsiteY263" fmla="*/ 8927432 h 15135727"/>
              <a:gd name="connsiteX264" fmla="*/ 1588169 w 8085221"/>
              <a:gd name="connsiteY264" fmla="*/ 9023685 h 15135727"/>
              <a:gd name="connsiteX265" fmla="*/ 1515979 w 8085221"/>
              <a:gd name="connsiteY265" fmla="*/ 8879306 h 15135727"/>
              <a:gd name="connsiteX266" fmla="*/ 1347537 w 8085221"/>
              <a:gd name="connsiteY266" fmla="*/ 8879306 h 15135727"/>
              <a:gd name="connsiteX267" fmla="*/ 1347537 w 8085221"/>
              <a:gd name="connsiteY267" fmla="*/ 8710864 h 15135727"/>
              <a:gd name="connsiteX268" fmla="*/ 1106906 w 8085221"/>
              <a:gd name="connsiteY268" fmla="*/ 8783053 h 15135727"/>
              <a:gd name="connsiteX269" fmla="*/ 890337 w 8085221"/>
              <a:gd name="connsiteY269" fmla="*/ 8686800 h 15135727"/>
              <a:gd name="connsiteX270" fmla="*/ 649706 w 8085221"/>
              <a:gd name="connsiteY270" fmla="*/ 8662737 h 15135727"/>
              <a:gd name="connsiteX271" fmla="*/ 385011 w 8085221"/>
              <a:gd name="connsiteY271" fmla="*/ 8566485 h 15135727"/>
              <a:gd name="connsiteX272" fmla="*/ 577516 w 8085221"/>
              <a:gd name="connsiteY272" fmla="*/ 8373979 h 15135727"/>
              <a:gd name="connsiteX273" fmla="*/ 794085 w 8085221"/>
              <a:gd name="connsiteY273" fmla="*/ 8301790 h 15135727"/>
              <a:gd name="connsiteX274" fmla="*/ 745958 w 8085221"/>
              <a:gd name="connsiteY274" fmla="*/ 8133348 h 15135727"/>
              <a:gd name="connsiteX275" fmla="*/ 818148 w 8085221"/>
              <a:gd name="connsiteY275" fmla="*/ 7820527 h 15135727"/>
              <a:gd name="connsiteX276" fmla="*/ 697832 w 8085221"/>
              <a:gd name="connsiteY276" fmla="*/ 7820527 h 15135727"/>
              <a:gd name="connsiteX277" fmla="*/ 625642 w 8085221"/>
              <a:gd name="connsiteY277" fmla="*/ 7916779 h 15135727"/>
              <a:gd name="connsiteX278" fmla="*/ 457200 w 8085221"/>
              <a:gd name="connsiteY278" fmla="*/ 7820527 h 15135727"/>
              <a:gd name="connsiteX279" fmla="*/ 529390 w 8085221"/>
              <a:gd name="connsiteY279" fmla="*/ 7700211 h 15135727"/>
              <a:gd name="connsiteX280" fmla="*/ 938464 w 8085221"/>
              <a:gd name="connsiteY280" fmla="*/ 7676148 h 15135727"/>
              <a:gd name="connsiteX281" fmla="*/ 1058779 w 8085221"/>
              <a:gd name="connsiteY281" fmla="*/ 7459579 h 15135727"/>
              <a:gd name="connsiteX282" fmla="*/ 1203158 w 8085221"/>
              <a:gd name="connsiteY282" fmla="*/ 7603958 h 15135727"/>
              <a:gd name="connsiteX283" fmla="*/ 1299411 w 8085221"/>
              <a:gd name="connsiteY283" fmla="*/ 7555832 h 15135727"/>
              <a:gd name="connsiteX284" fmla="*/ 1443790 w 8085221"/>
              <a:gd name="connsiteY284" fmla="*/ 7507706 h 15135727"/>
              <a:gd name="connsiteX285" fmla="*/ 1684421 w 8085221"/>
              <a:gd name="connsiteY285" fmla="*/ 7603958 h 15135727"/>
              <a:gd name="connsiteX286" fmla="*/ 1684421 w 8085221"/>
              <a:gd name="connsiteY286" fmla="*/ 7603958 h 15135727"/>
              <a:gd name="connsiteX287" fmla="*/ 1540042 w 8085221"/>
              <a:gd name="connsiteY287" fmla="*/ 7363327 h 15135727"/>
              <a:gd name="connsiteX288" fmla="*/ 1299411 w 8085221"/>
              <a:gd name="connsiteY288" fmla="*/ 7315200 h 15135727"/>
              <a:gd name="connsiteX289" fmla="*/ 1130969 w 8085221"/>
              <a:gd name="connsiteY289" fmla="*/ 7339264 h 15135727"/>
              <a:gd name="connsiteX290" fmla="*/ 1034716 w 8085221"/>
              <a:gd name="connsiteY290" fmla="*/ 7315200 h 15135727"/>
              <a:gd name="connsiteX291" fmla="*/ 1155032 w 8085221"/>
              <a:gd name="connsiteY291" fmla="*/ 7050506 h 15135727"/>
              <a:gd name="connsiteX292" fmla="*/ 1155032 w 8085221"/>
              <a:gd name="connsiteY292" fmla="*/ 6930190 h 15135727"/>
              <a:gd name="connsiteX293" fmla="*/ 1155032 w 8085221"/>
              <a:gd name="connsiteY293" fmla="*/ 6761748 h 15135727"/>
              <a:gd name="connsiteX294" fmla="*/ 1203158 w 8085221"/>
              <a:gd name="connsiteY294" fmla="*/ 6617369 h 15135727"/>
              <a:gd name="connsiteX295" fmla="*/ 1371600 w 8085221"/>
              <a:gd name="connsiteY295" fmla="*/ 6472990 h 15135727"/>
              <a:gd name="connsiteX296" fmla="*/ 1443790 w 8085221"/>
              <a:gd name="connsiteY296" fmla="*/ 6328611 h 15135727"/>
              <a:gd name="connsiteX297" fmla="*/ 1419727 w 8085221"/>
              <a:gd name="connsiteY297" fmla="*/ 6208295 h 15135727"/>
              <a:gd name="connsiteX298" fmla="*/ 1275348 w 8085221"/>
              <a:gd name="connsiteY298" fmla="*/ 6304548 h 15135727"/>
              <a:gd name="connsiteX299" fmla="*/ 1323474 w 8085221"/>
              <a:gd name="connsiteY299" fmla="*/ 6015790 h 15135727"/>
              <a:gd name="connsiteX300" fmla="*/ 1540042 w 8085221"/>
              <a:gd name="connsiteY300" fmla="*/ 5871411 h 15135727"/>
              <a:gd name="connsiteX301" fmla="*/ 1540042 w 8085221"/>
              <a:gd name="connsiteY301" fmla="*/ 5751095 h 15135727"/>
              <a:gd name="connsiteX302" fmla="*/ 1395664 w 8085221"/>
              <a:gd name="connsiteY302" fmla="*/ 5799221 h 15135727"/>
              <a:gd name="connsiteX303" fmla="*/ 1179095 w 8085221"/>
              <a:gd name="connsiteY303" fmla="*/ 5799221 h 15135727"/>
              <a:gd name="connsiteX304" fmla="*/ 890337 w 8085221"/>
              <a:gd name="connsiteY304" fmla="*/ 5775158 h 15135727"/>
              <a:gd name="connsiteX305" fmla="*/ 697832 w 8085221"/>
              <a:gd name="connsiteY305" fmla="*/ 5606716 h 15135727"/>
              <a:gd name="connsiteX306" fmla="*/ 577516 w 8085221"/>
              <a:gd name="connsiteY306" fmla="*/ 5582653 h 15135727"/>
              <a:gd name="connsiteX307" fmla="*/ 697832 w 8085221"/>
              <a:gd name="connsiteY307" fmla="*/ 5775158 h 15135727"/>
              <a:gd name="connsiteX308" fmla="*/ 409074 w 8085221"/>
              <a:gd name="connsiteY308" fmla="*/ 5799221 h 15135727"/>
              <a:gd name="connsiteX309" fmla="*/ 168442 w 8085221"/>
              <a:gd name="connsiteY309" fmla="*/ 5702969 h 15135727"/>
              <a:gd name="connsiteX310" fmla="*/ 264695 w 8085221"/>
              <a:gd name="connsiteY310" fmla="*/ 5558590 h 15135727"/>
              <a:gd name="connsiteX311" fmla="*/ 144379 w 8085221"/>
              <a:gd name="connsiteY311" fmla="*/ 5510464 h 15135727"/>
              <a:gd name="connsiteX312" fmla="*/ 0 w 8085221"/>
              <a:gd name="connsiteY312" fmla="*/ 5462337 h 15135727"/>
              <a:gd name="connsiteX313" fmla="*/ 96253 w 8085221"/>
              <a:gd name="connsiteY313" fmla="*/ 5245769 h 15135727"/>
              <a:gd name="connsiteX0" fmla="*/ 96253 w 8085221"/>
              <a:gd name="connsiteY0" fmla="*/ 5245769 h 15135727"/>
              <a:gd name="connsiteX1" fmla="*/ 144379 w 8085221"/>
              <a:gd name="connsiteY1" fmla="*/ 4981074 h 15135727"/>
              <a:gd name="connsiteX2" fmla="*/ 178719 w 8085221"/>
              <a:gd name="connsiteY2" fmla="*/ 4834941 h 15135727"/>
              <a:gd name="connsiteX3" fmla="*/ 334378 w 8085221"/>
              <a:gd name="connsiteY3" fmla="*/ 4696828 h 15135727"/>
              <a:gd name="connsiteX4" fmla="*/ 553453 w 8085221"/>
              <a:gd name="connsiteY4" fmla="*/ 4692316 h 15135727"/>
              <a:gd name="connsiteX5" fmla="*/ 649706 w 8085221"/>
              <a:gd name="connsiteY5" fmla="*/ 4427621 h 15135727"/>
              <a:gd name="connsiteX6" fmla="*/ 805866 w 8085221"/>
              <a:gd name="connsiteY6" fmla="*/ 4425366 h 15135727"/>
              <a:gd name="connsiteX7" fmla="*/ 867026 w 8085221"/>
              <a:gd name="connsiteY7" fmla="*/ 4311817 h 15135727"/>
              <a:gd name="connsiteX8" fmla="*/ 1077328 w 8085221"/>
              <a:gd name="connsiteY8" fmla="*/ 4253916 h 15135727"/>
              <a:gd name="connsiteX9" fmla="*/ 1120191 w 8085221"/>
              <a:gd name="connsiteY9" fmla="*/ 4206291 h 15135727"/>
              <a:gd name="connsiteX10" fmla="*/ 1263066 w 8085221"/>
              <a:gd name="connsiteY10" fmla="*/ 4182478 h 15135727"/>
              <a:gd name="connsiteX11" fmla="*/ 1362326 w 8085221"/>
              <a:gd name="connsiteY11" fmla="*/ 4081965 h 15135727"/>
              <a:gd name="connsiteX12" fmla="*/ 1472616 w 8085221"/>
              <a:gd name="connsiteY12" fmla="*/ 4025316 h 15135727"/>
              <a:gd name="connsiteX13" fmla="*/ 1559344 w 8085221"/>
              <a:gd name="connsiteY13" fmla="*/ 4013535 h 15135727"/>
              <a:gd name="connsiteX14" fmla="*/ 1708485 w 8085221"/>
              <a:gd name="connsiteY14" fmla="*/ 3826042 h 15135727"/>
              <a:gd name="connsiteX15" fmla="*/ 1820278 w 8085221"/>
              <a:gd name="connsiteY15" fmla="*/ 3858628 h 15135727"/>
              <a:gd name="connsiteX16" fmla="*/ 1910766 w 8085221"/>
              <a:gd name="connsiteY16" fmla="*/ 3735053 h 15135727"/>
              <a:gd name="connsiteX17" fmla="*/ 2006016 w 8085221"/>
              <a:gd name="connsiteY17" fmla="*/ 3615741 h 15135727"/>
              <a:gd name="connsiteX18" fmla="*/ 2091741 w 8085221"/>
              <a:gd name="connsiteY18" fmla="*/ 3649078 h 15135727"/>
              <a:gd name="connsiteX19" fmla="*/ 2141621 w 8085221"/>
              <a:gd name="connsiteY19" fmla="*/ 3585411 h 15135727"/>
              <a:gd name="connsiteX20" fmla="*/ 2117808 w 8085221"/>
              <a:gd name="connsiteY20" fmla="*/ 3518736 h 15135727"/>
              <a:gd name="connsiteX21" fmla="*/ 2182228 w 8085221"/>
              <a:gd name="connsiteY21" fmla="*/ 3420478 h 15135727"/>
              <a:gd name="connsiteX22" fmla="*/ 2286000 w 8085221"/>
              <a:gd name="connsiteY22" fmla="*/ 3489158 h 15135727"/>
              <a:gd name="connsiteX23" fmla="*/ 2334628 w 8085221"/>
              <a:gd name="connsiteY23" fmla="*/ 3249028 h 15135727"/>
              <a:gd name="connsiteX24" fmla="*/ 2381502 w 8085221"/>
              <a:gd name="connsiteY24" fmla="*/ 3088858 h 15135727"/>
              <a:gd name="connsiteX25" fmla="*/ 2544178 w 8085221"/>
              <a:gd name="connsiteY25" fmla="*/ 3058528 h 15135727"/>
              <a:gd name="connsiteX26" fmla="*/ 2477503 w 8085221"/>
              <a:gd name="connsiteY26" fmla="*/ 2977566 h 15135727"/>
              <a:gd name="connsiteX27" fmla="*/ 2695074 w 8085221"/>
              <a:gd name="connsiteY27" fmla="*/ 2892592 h 15135727"/>
              <a:gd name="connsiteX28" fmla="*/ 2796591 w 8085221"/>
              <a:gd name="connsiteY28" fmla="*/ 2829928 h 15135727"/>
              <a:gd name="connsiteX29" fmla="*/ 2829928 w 8085221"/>
              <a:gd name="connsiteY29" fmla="*/ 2517107 h 15135727"/>
              <a:gd name="connsiteX30" fmla="*/ 3006141 w 8085221"/>
              <a:gd name="connsiteY30" fmla="*/ 2401303 h 15135727"/>
              <a:gd name="connsiteX31" fmla="*/ 3200400 w 8085221"/>
              <a:gd name="connsiteY31" fmla="*/ 2296277 h 15135727"/>
              <a:gd name="connsiteX32" fmla="*/ 3325228 w 8085221"/>
              <a:gd name="connsiteY32" fmla="*/ 2220328 h 15135727"/>
              <a:gd name="connsiteX33" fmla="*/ 3441032 w 8085221"/>
              <a:gd name="connsiteY33" fmla="*/ 2237874 h 15135727"/>
              <a:gd name="connsiteX34" fmla="*/ 3534778 w 8085221"/>
              <a:gd name="connsiteY34" fmla="*/ 2301291 h 15135727"/>
              <a:gd name="connsiteX35" fmla="*/ 3585160 w 8085221"/>
              <a:gd name="connsiteY35" fmla="*/ 2517107 h 15135727"/>
              <a:gd name="connsiteX36" fmla="*/ 3801979 w 8085221"/>
              <a:gd name="connsiteY36" fmla="*/ 2565735 h 15135727"/>
              <a:gd name="connsiteX37" fmla="*/ 3946358 w 8085221"/>
              <a:gd name="connsiteY37" fmla="*/ 2550695 h 15135727"/>
              <a:gd name="connsiteX38" fmla="*/ 4018548 w 8085221"/>
              <a:gd name="connsiteY38" fmla="*/ 2598821 h 15135727"/>
              <a:gd name="connsiteX39" fmla="*/ 4138864 w 8085221"/>
              <a:gd name="connsiteY39" fmla="*/ 2574758 h 15135727"/>
              <a:gd name="connsiteX40" fmla="*/ 4307306 w 8085221"/>
              <a:gd name="connsiteY40" fmla="*/ 2671011 h 15135727"/>
              <a:gd name="connsiteX41" fmla="*/ 4427621 w 8085221"/>
              <a:gd name="connsiteY41" fmla="*/ 2622885 h 15135727"/>
              <a:gd name="connsiteX42" fmla="*/ 4549191 w 8085221"/>
              <a:gd name="connsiteY42" fmla="*/ 2610853 h 15135727"/>
              <a:gd name="connsiteX43" fmla="*/ 4668253 w 8085221"/>
              <a:gd name="connsiteY43" fmla="*/ 2743200 h 15135727"/>
              <a:gd name="connsiteX44" fmla="*/ 4788569 w 8085221"/>
              <a:gd name="connsiteY44" fmla="*/ 2815390 h 15135727"/>
              <a:gd name="connsiteX45" fmla="*/ 4957011 w 8085221"/>
              <a:gd name="connsiteY45" fmla="*/ 2719137 h 15135727"/>
              <a:gd name="connsiteX46" fmla="*/ 4981074 w 8085221"/>
              <a:gd name="connsiteY46" fmla="*/ 2382253 h 15135727"/>
              <a:gd name="connsiteX47" fmla="*/ 4981074 w 8085221"/>
              <a:gd name="connsiteY47" fmla="*/ 2382253 h 15135727"/>
              <a:gd name="connsiteX48" fmla="*/ 4949241 w 8085221"/>
              <a:gd name="connsiteY48" fmla="*/ 2306053 h 15135727"/>
              <a:gd name="connsiteX49" fmla="*/ 4849228 w 8085221"/>
              <a:gd name="connsiteY49" fmla="*/ 2239378 h 15135727"/>
              <a:gd name="connsiteX50" fmla="*/ 4884821 w 8085221"/>
              <a:gd name="connsiteY50" fmla="*/ 2093495 h 15135727"/>
              <a:gd name="connsiteX51" fmla="*/ 4820653 w 8085221"/>
              <a:gd name="connsiteY51" fmla="*/ 2010778 h 15135727"/>
              <a:gd name="connsiteX52" fmla="*/ 4697831 w 8085221"/>
              <a:gd name="connsiteY52" fmla="*/ 1900990 h 15135727"/>
              <a:gd name="connsiteX53" fmla="*/ 4764506 w 8085221"/>
              <a:gd name="connsiteY53" fmla="*/ 1804737 h 15135727"/>
              <a:gd name="connsiteX54" fmla="*/ 4957011 w 8085221"/>
              <a:gd name="connsiteY54" fmla="*/ 1564106 h 15135727"/>
              <a:gd name="connsiteX55" fmla="*/ 5221706 w 8085221"/>
              <a:gd name="connsiteY55" fmla="*/ 1588169 h 15135727"/>
              <a:gd name="connsiteX56" fmla="*/ 5486400 w 8085221"/>
              <a:gd name="connsiteY56" fmla="*/ 1684421 h 15135727"/>
              <a:gd name="connsiteX57" fmla="*/ 5799221 w 8085221"/>
              <a:gd name="connsiteY57" fmla="*/ 1684421 h 15135727"/>
              <a:gd name="connsiteX58" fmla="*/ 5871411 w 8085221"/>
              <a:gd name="connsiteY58" fmla="*/ 1443790 h 15135727"/>
              <a:gd name="connsiteX59" fmla="*/ 6087979 w 8085221"/>
              <a:gd name="connsiteY59" fmla="*/ 1395664 h 15135727"/>
              <a:gd name="connsiteX60" fmla="*/ 6087979 w 8085221"/>
              <a:gd name="connsiteY60" fmla="*/ 1082842 h 15135727"/>
              <a:gd name="connsiteX61" fmla="*/ 6424864 w 8085221"/>
              <a:gd name="connsiteY61" fmla="*/ 1058779 h 15135727"/>
              <a:gd name="connsiteX62" fmla="*/ 6665495 w 8085221"/>
              <a:gd name="connsiteY62" fmla="*/ 721895 h 15135727"/>
              <a:gd name="connsiteX63" fmla="*/ 6761748 w 8085221"/>
              <a:gd name="connsiteY63" fmla="*/ 649706 h 15135727"/>
              <a:gd name="connsiteX64" fmla="*/ 6737685 w 8085221"/>
              <a:gd name="connsiteY64" fmla="*/ 505327 h 15135727"/>
              <a:gd name="connsiteX65" fmla="*/ 6858000 w 8085221"/>
              <a:gd name="connsiteY65" fmla="*/ 360948 h 15135727"/>
              <a:gd name="connsiteX66" fmla="*/ 6761748 w 8085221"/>
              <a:gd name="connsiteY66" fmla="*/ 120316 h 15135727"/>
              <a:gd name="connsiteX67" fmla="*/ 7194885 w 8085221"/>
              <a:gd name="connsiteY67" fmla="*/ 0 h 15135727"/>
              <a:gd name="connsiteX68" fmla="*/ 7267074 w 8085221"/>
              <a:gd name="connsiteY68" fmla="*/ 120316 h 15135727"/>
              <a:gd name="connsiteX69" fmla="*/ 7267074 w 8085221"/>
              <a:gd name="connsiteY69" fmla="*/ 120316 h 15135727"/>
              <a:gd name="connsiteX70" fmla="*/ 7339264 w 8085221"/>
              <a:gd name="connsiteY70" fmla="*/ 360948 h 15135727"/>
              <a:gd name="connsiteX71" fmla="*/ 7628021 w 8085221"/>
              <a:gd name="connsiteY71" fmla="*/ 433137 h 15135727"/>
              <a:gd name="connsiteX72" fmla="*/ 7796464 w 8085221"/>
              <a:gd name="connsiteY72" fmla="*/ 649706 h 15135727"/>
              <a:gd name="connsiteX73" fmla="*/ 8085221 w 8085221"/>
              <a:gd name="connsiteY73" fmla="*/ 914400 h 15135727"/>
              <a:gd name="connsiteX74" fmla="*/ 7988969 w 8085221"/>
              <a:gd name="connsiteY74" fmla="*/ 1203158 h 15135727"/>
              <a:gd name="connsiteX75" fmla="*/ 7844590 w 8085221"/>
              <a:gd name="connsiteY75" fmla="*/ 1058779 h 15135727"/>
              <a:gd name="connsiteX76" fmla="*/ 7483642 w 8085221"/>
              <a:gd name="connsiteY76" fmla="*/ 1371600 h 15135727"/>
              <a:gd name="connsiteX77" fmla="*/ 7267074 w 8085221"/>
              <a:gd name="connsiteY77" fmla="*/ 1395664 h 15135727"/>
              <a:gd name="connsiteX78" fmla="*/ 7243011 w 8085221"/>
              <a:gd name="connsiteY78" fmla="*/ 1588169 h 15135727"/>
              <a:gd name="connsiteX79" fmla="*/ 6978316 w 8085221"/>
              <a:gd name="connsiteY79" fmla="*/ 1732548 h 15135727"/>
              <a:gd name="connsiteX80" fmla="*/ 6737685 w 8085221"/>
              <a:gd name="connsiteY80" fmla="*/ 2093495 h 15135727"/>
              <a:gd name="connsiteX81" fmla="*/ 6737685 w 8085221"/>
              <a:gd name="connsiteY81" fmla="*/ 2382253 h 15135727"/>
              <a:gd name="connsiteX82" fmla="*/ 6665495 w 8085221"/>
              <a:gd name="connsiteY82" fmla="*/ 2430379 h 15135727"/>
              <a:gd name="connsiteX83" fmla="*/ 6906127 w 8085221"/>
              <a:gd name="connsiteY83" fmla="*/ 2646948 h 15135727"/>
              <a:gd name="connsiteX84" fmla="*/ 6906127 w 8085221"/>
              <a:gd name="connsiteY84" fmla="*/ 2983832 h 15135727"/>
              <a:gd name="connsiteX85" fmla="*/ 6906127 w 8085221"/>
              <a:gd name="connsiteY85" fmla="*/ 3104148 h 15135727"/>
              <a:gd name="connsiteX86" fmla="*/ 6833937 w 8085221"/>
              <a:gd name="connsiteY86" fmla="*/ 3368842 h 15135727"/>
              <a:gd name="connsiteX87" fmla="*/ 6906127 w 8085221"/>
              <a:gd name="connsiteY87" fmla="*/ 3489158 h 15135727"/>
              <a:gd name="connsiteX88" fmla="*/ 6641432 w 8085221"/>
              <a:gd name="connsiteY88" fmla="*/ 3705727 h 15135727"/>
              <a:gd name="connsiteX89" fmla="*/ 6737685 w 8085221"/>
              <a:gd name="connsiteY89" fmla="*/ 3729790 h 15135727"/>
              <a:gd name="connsiteX90" fmla="*/ 6545179 w 8085221"/>
              <a:gd name="connsiteY90" fmla="*/ 3826042 h 15135727"/>
              <a:gd name="connsiteX91" fmla="*/ 6328611 w 8085221"/>
              <a:gd name="connsiteY91" fmla="*/ 3753853 h 15135727"/>
              <a:gd name="connsiteX92" fmla="*/ 6184232 w 8085221"/>
              <a:gd name="connsiteY92" fmla="*/ 3850106 h 15135727"/>
              <a:gd name="connsiteX93" fmla="*/ 6184232 w 8085221"/>
              <a:gd name="connsiteY93" fmla="*/ 3946358 h 15135727"/>
              <a:gd name="connsiteX94" fmla="*/ 6136106 w 8085221"/>
              <a:gd name="connsiteY94" fmla="*/ 4235116 h 15135727"/>
              <a:gd name="connsiteX95" fmla="*/ 5919537 w 8085221"/>
              <a:gd name="connsiteY95" fmla="*/ 4403558 h 15135727"/>
              <a:gd name="connsiteX96" fmla="*/ 5775158 w 8085221"/>
              <a:gd name="connsiteY96" fmla="*/ 4451685 h 15135727"/>
              <a:gd name="connsiteX97" fmla="*/ 5630779 w 8085221"/>
              <a:gd name="connsiteY97" fmla="*/ 4547937 h 15135727"/>
              <a:gd name="connsiteX98" fmla="*/ 5510464 w 8085221"/>
              <a:gd name="connsiteY98" fmla="*/ 4620127 h 15135727"/>
              <a:gd name="connsiteX99" fmla="*/ 5510464 w 8085221"/>
              <a:gd name="connsiteY99" fmla="*/ 4812632 h 15135727"/>
              <a:gd name="connsiteX100" fmla="*/ 5317958 w 8085221"/>
              <a:gd name="connsiteY100" fmla="*/ 4981074 h 15135727"/>
              <a:gd name="connsiteX101" fmla="*/ 5005137 w 8085221"/>
              <a:gd name="connsiteY101" fmla="*/ 5149516 h 15135727"/>
              <a:gd name="connsiteX102" fmla="*/ 4692316 w 8085221"/>
              <a:gd name="connsiteY102" fmla="*/ 5149516 h 15135727"/>
              <a:gd name="connsiteX103" fmla="*/ 4523874 w 8085221"/>
              <a:gd name="connsiteY103" fmla="*/ 5366085 h 15135727"/>
              <a:gd name="connsiteX104" fmla="*/ 4211053 w 8085221"/>
              <a:gd name="connsiteY104" fmla="*/ 5414211 h 15135727"/>
              <a:gd name="connsiteX105" fmla="*/ 4114800 w 8085221"/>
              <a:gd name="connsiteY105" fmla="*/ 5390148 h 15135727"/>
              <a:gd name="connsiteX106" fmla="*/ 4018548 w 8085221"/>
              <a:gd name="connsiteY106" fmla="*/ 5630779 h 15135727"/>
              <a:gd name="connsiteX107" fmla="*/ 4090737 w 8085221"/>
              <a:gd name="connsiteY107" fmla="*/ 5871411 h 15135727"/>
              <a:gd name="connsiteX108" fmla="*/ 4090737 w 8085221"/>
              <a:gd name="connsiteY108" fmla="*/ 6184232 h 15135727"/>
              <a:gd name="connsiteX109" fmla="*/ 4186990 w 8085221"/>
              <a:gd name="connsiteY109" fmla="*/ 6472990 h 15135727"/>
              <a:gd name="connsiteX110" fmla="*/ 4042611 w 8085221"/>
              <a:gd name="connsiteY110" fmla="*/ 6352674 h 15135727"/>
              <a:gd name="connsiteX111" fmla="*/ 3946358 w 8085221"/>
              <a:gd name="connsiteY111" fmla="*/ 6376737 h 15135727"/>
              <a:gd name="connsiteX112" fmla="*/ 4114800 w 8085221"/>
              <a:gd name="connsiteY112" fmla="*/ 6641432 h 15135727"/>
              <a:gd name="connsiteX113" fmla="*/ 4451685 w 8085221"/>
              <a:gd name="connsiteY113" fmla="*/ 6737685 h 15135727"/>
              <a:gd name="connsiteX114" fmla="*/ 4620127 w 8085221"/>
              <a:gd name="connsiteY114" fmla="*/ 6978316 h 15135727"/>
              <a:gd name="connsiteX115" fmla="*/ 4740442 w 8085221"/>
              <a:gd name="connsiteY115" fmla="*/ 7170821 h 15135727"/>
              <a:gd name="connsiteX116" fmla="*/ 5077327 w 8085221"/>
              <a:gd name="connsiteY116" fmla="*/ 7387390 h 15135727"/>
              <a:gd name="connsiteX117" fmla="*/ 5125453 w 8085221"/>
              <a:gd name="connsiteY117" fmla="*/ 7603958 h 15135727"/>
              <a:gd name="connsiteX118" fmla="*/ 5197642 w 8085221"/>
              <a:gd name="connsiteY118" fmla="*/ 7796464 h 15135727"/>
              <a:gd name="connsiteX119" fmla="*/ 5486400 w 8085221"/>
              <a:gd name="connsiteY119" fmla="*/ 7964906 h 15135727"/>
              <a:gd name="connsiteX120" fmla="*/ 5486400 w 8085221"/>
              <a:gd name="connsiteY120" fmla="*/ 8349916 h 15135727"/>
              <a:gd name="connsiteX121" fmla="*/ 5678906 w 8085221"/>
              <a:gd name="connsiteY121" fmla="*/ 8614611 h 15135727"/>
              <a:gd name="connsiteX122" fmla="*/ 5919537 w 8085221"/>
              <a:gd name="connsiteY122" fmla="*/ 9071811 h 15135727"/>
              <a:gd name="connsiteX123" fmla="*/ 6160169 w 8085221"/>
              <a:gd name="connsiteY123" fmla="*/ 9336506 h 15135727"/>
              <a:gd name="connsiteX124" fmla="*/ 6280485 w 8085221"/>
              <a:gd name="connsiteY124" fmla="*/ 9601200 h 15135727"/>
              <a:gd name="connsiteX125" fmla="*/ 6400800 w 8085221"/>
              <a:gd name="connsiteY125" fmla="*/ 9793706 h 15135727"/>
              <a:gd name="connsiteX126" fmla="*/ 6569242 w 8085221"/>
              <a:gd name="connsiteY126" fmla="*/ 10058400 h 15135727"/>
              <a:gd name="connsiteX127" fmla="*/ 6713621 w 8085221"/>
              <a:gd name="connsiteY127" fmla="*/ 10106527 h 15135727"/>
              <a:gd name="connsiteX128" fmla="*/ 6545179 w 8085221"/>
              <a:gd name="connsiteY128" fmla="*/ 10202779 h 15135727"/>
              <a:gd name="connsiteX129" fmla="*/ 6569242 w 8085221"/>
              <a:gd name="connsiteY129" fmla="*/ 10443411 h 15135727"/>
              <a:gd name="connsiteX130" fmla="*/ 6593306 w 8085221"/>
              <a:gd name="connsiteY130" fmla="*/ 10708106 h 15135727"/>
              <a:gd name="connsiteX131" fmla="*/ 6761748 w 8085221"/>
              <a:gd name="connsiteY131" fmla="*/ 10924674 h 15135727"/>
              <a:gd name="connsiteX132" fmla="*/ 6641432 w 8085221"/>
              <a:gd name="connsiteY132" fmla="*/ 11093116 h 15135727"/>
              <a:gd name="connsiteX133" fmla="*/ 6713621 w 8085221"/>
              <a:gd name="connsiteY133" fmla="*/ 11261558 h 15135727"/>
              <a:gd name="connsiteX134" fmla="*/ 6737685 w 8085221"/>
              <a:gd name="connsiteY134" fmla="*/ 11526253 h 15135727"/>
              <a:gd name="connsiteX135" fmla="*/ 6617369 w 8085221"/>
              <a:gd name="connsiteY135" fmla="*/ 11839074 h 15135727"/>
              <a:gd name="connsiteX136" fmla="*/ 6617369 w 8085221"/>
              <a:gd name="connsiteY136" fmla="*/ 12031579 h 15135727"/>
              <a:gd name="connsiteX137" fmla="*/ 6641432 w 8085221"/>
              <a:gd name="connsiteY137" fmla="*/ 12127832 h 15135727"/>
              <a:gd name="connsiteX138" fmla="*/ 6761748 w 8085221"/>
              <a:gd name="connsiteY138" fmla="*/ 12031579 h 15135727"/>
              <a:gd name="connsiteX139" fmla="*/ 6761748 w 8085221"/>
              <a:gd name="connsiteY139" fmla="*/ 12296274 h 15135727"/>
              <a:gd name="connsiteX140" fmla="*/ 6689558 w 8085221"/>
              <a:gd name="connsiteY140" fmla="*/ 12512842 h 15135727"/>
              <a:gd name="connsiteX141" fmla="*/ 6785811 w 8085221"/>
              <a:gd name="connsiteY141" fmla="*/ 12777537 h 15135727"/>
              <a:gd name="connsiteX142" fmla="*/ 6569242 w 8085221"/>
              <a:gd name="connsiteY142" fmla="*/ 12873790 h 15135727"/>
              <a:gd name="connsiteX143" fmla="*/ 6545179 w 8085221"/>
              <a:gd name="connsiteY143" fmla="*/ 13090358 h 15135727"/>
              <a:gd name="connsiteX144" fmla="*/ 6448927 w 8085221"/>
              <a:gd name="connsiteY144" fmla="*/ 13355053 h 15135727"/>
              <a:gd name="connsiteX145" fmla="*/ 6256421 w 8085221"/>
              <a:gd name="connsiteY145" fmla="*/ 13571621 h 15135727"/>
              <a:gd name="connsiteX146" fmla="*/ 6087979 w 8085221"/>
              <a:gd name="connsiteY146" fmla="*/ 13667874 h 15135727"/>
              <a:gd name="connsiteX147" fmla="*/ 5943600 w 8085221"/>
              <a:gd name="connsiteY147" fmla="*/ 13716000 h 15135727"/>
              <a:gd name="connsiteX148" fmla="*/ 5702969 w 8085221"/>
              <a:gd name="connsiteY148" fmla="*/ 13667874 h 15135727"/>
              <a:gd name="connsiteX149" fmla="*/ 5582653 w 8085221"/>
              <a:gd name="connsiteY149" fmla="*/ 13691937 h 15135727"/>
              <a:gd name="connsiteX150" fmla="*/ 5727032 w 8085221"/>
              <a:gd name="connsiteY150" fmla="*/ 13836316 h 15135727"/>
              <a:gd name="connsiteX151" fmla="*/ 5582653 w 8085221"/>
              <a:gd name="connsiteY151" fmla="*/ 14052885 h 15135727"/>
              <a:gd name="connsiteX152" fmla="*/ 5462337 w 8085221"/>
              <a:gd name="connsiteY152" fmla="*/ 14149137 h 15135727"/>
              <a:gd name="connsiteX153" fmla="*/ 5342021 w 8085221"/>
              <a:gd name="connsiteY153" fmla="*/ 14004758 h 15135727"/>
              <a:gd name="connsiteX154" fmla="*/ 5245769 w 8085221"/>
              <a:gd name="connsiteY154" fmla="*/ 14004758 h 15135727"/>
              <a:gd name="connsiteX155" fmla="*/ 5245769 w 8085221"/>
              <a:gd name="connsiteY155" fmla="*/ 13956632 h 15135727"/>
              <a:gd name="connsiteX156" fmla="*/ 5101390 w 8085221"/>
              <a:gd name="connsiteY156" fmla="*/ 13956632 h 15135727"/>
              <a:gd name="connsiteX157" fmla="*/ 4981074 w 8085221"/>
              <a:gd name="connsiteY157" fmla="*/ 13860379 h 15135727"/>
              <a:gd name="connsiteX158" fmla="*/ 4740442 w 8085221"/>
              <a:gd name="connsiteY158" fmla="*/ 13908506 h 15135727"/>
              <a:gd name="connsiteX159" fmla="*/ 4475748 w 8085221"/>
              <a:gd name="connsiteY159" fmla="*/ 13956632 h 15135727"/>
              <a:gd name="connsiteX160" fmla="*/ 4379495 w 8085221"/>
              <a:gd name="connsiteY160" fmla="*/ 14028821 h 15135727"/>
              <a:gd name="connsiteX161" fmla="*/ 4403558 w 8085221"/>
              <a:gd name="connsiteY161" fmla="*/ 14197264 h 15135727"/>
              <a:gd name="connsiteX162" fmla="*/ 4572000 w 8085221"/>
              <a:gd name="connsiteY162" fmla="*/ 14149137 h 15135727"/>
              <a:gd name="connsiteX163" fmla="*/ 4523874 w 8085221"/>
              <a:gd name="connsiteY163" fmla="*/ 14558211 h 15135727"/>
              <a:gd name="connsiteX164" fmla="*/ 4403558 w 8085221"/>
              <a:gd name="connsiteY164" fmla="*/ 14437895 h 15135727"/>
              <a:gd name="connsiteX165" fmla="*/ 4403558 w 8085221"/>
              <a:gd name="connsiteY165" fmla="*/ 14437895 h 15135727"/>
              <a:gd name="connsiteX166" fmla="*/ 4283242 w 8085221"/>
              <a:gd name="connsiteY166" fmla="*/ 14245390 h 15135727"/>
              <a:gd name="connsiteX167" fmla="*/ 4235116 w 8085221"/>
              <a:gd name="connsiteY167" fmla="*/ 14341642 h 15135727"/>
              <a:gd name="connsiteX168" fmla="*/ 4162927 w 8085221"/>
              <a:gd name="connsiteY168" fmla="*/ 14389769 h 15135727"/>
              <a:gd name="connsiteX169" fmla="*/ 4162927 w 8085221"/>
              <a:gd name="connsiteY169" fmla="*/ 14389769 h 15135727"/>
              <a:gd name="connsiteX170" fmla="*/ 3922295 w 8085221"/>
              <a:gd name="connsiteY170" fmla="*/ 14245390 h 15135727"/>
              <a:gd name="connsiteX171" fmla="*/ 3801979 w 8085221"/>
              <a:gd name="connsiteY171" fmla="*/ 14293516 h 15135727"/>
              <a:gd name="connsiteX172" fmla="*/ 3681664 w 8085221"/>
              <a:gd name="connsiteY172" fmla="*/ 14389769 h 15135727"/>
              <a:gd name="connsiteX173" fmla="*/ 3657600 w 8085221"/>
              <a:gd name="connsiteY173" fmla="*/ 14654464 h 15135727"/>
              <a:gd name="connsiteX174" fmla="*/ 3513221 w 8085221"/>
              <a:gd name="connsiteY174" fmla="*/ 14726653 h 15135727"/>
              <a:gd name="connsiteX175" fmla="*/ 3513221 w 8085221"/>
              <a:gd name="connsiteY175" fmla="*/ 14871032 h 15135727"/>
              <a:gd name="connsiteX176" fmla="*/ 3633537 w 8085221"/>
              <a:gd name="connsiteY176" fmla="*/ 14967285 h 15135727"/>
              <a:gd name="connsiteX177" fmla="*/ 3609474 w 8085221"/>
              <a:gd name="connsiteY177" fmla="*/ 15087600 h 15135727"/>
              <a:gd name="connsiteX178" fmla="*/ 3441032 w 8085221"/>
              <a:gd name="connsiteY178" fmla="*/ 15039474 h 15135727"/>
              <a:gd name="connsiteX179" fmla="*/ 3272590 w 8085221"/>
              <a:gd name="connsiteY179" fmla="*/ 15063537 h 15135727"/>
              <a:gd name="connsiteX180" fmla="*/ 3248527 w 8085221"/>
              <a:gd name="connsiteY180" fmla="*/ 14895095 h 15135727"/>
              <a:gd name="connsiteX181" fmla="*/ 3128211 w 8085221"/>
              <a:gd name="connsiteY181" fmla="*/ 14919158 h 15135727"/>
              <a:gd name="connsiteX182" fmla="*/ 2959769 w 8085221"/>
              <a:gd name="connsiteY182" fmla="*/ 15135727 h 15135727"/>
              <a:gd name="connsiteX183" fmla="*/ 2935706 w 8085221"/>
              <a:gd name="connsiteY183" fmla="*/ 14895095 h 15135727"/>
              <a:gd name="connsiteX184" fmla="*/ 2791327 w 8085221"/>
              <a:gd name="connsiteY184" fmla="*/ 14943221 h 15135727"/>
              <a:gd name="connsiteX185" fmla="*/ 2671011 w 8085221"/>
              <a:gd name="connsiteY185" fmla="*/ 15039474 h 15135727"/>
              <a:gd name="connsiteX186" fmla="*/ 2430379 w 8085221"/>
              <a:gd name="connsiteY186" fmla="*/ 15087600 h 15135727"/>
              <a:gd name="connsiteX187" fmla="*/ 2237874 w 8085221"/>
              <a:gd name="connsiteY187" fmla="*/ 15039474 h 15135727"/>
              <a:gd name="connsiteX188" fmla="*/ 2622885 w 8085221"/>
              <a:gd name="connsiteY188" fmla="*/ 14846969 h 15135727"/>
              <a:gd name="connsiteX189" fmla="*/ 2887579 w 8085221"/>
              <a:gd name="connsiteY189" fmla="*/ 14774779 h 15135727"/>
              <a:gd name="connsiteX190" fmla="*/ 2839453 w 8085221"/>
              <a:gd name="connsiteY190" fmla="*/ 14582274 h 15135727"/>
              <a:gd name="connsiteX191" fmla="*/ 2935706 w 8085221"/>
              <a:gd name="connsiteY191" fmla="*/ 14510085 h 15135727"/>
              <a:gd name="connsiteX192" fmla="*/ 2935706 w 8085221"/>
              <a:gd name="connsiteY192" fmla="*/ 14510085 h 15135727"/>
              <a:gd name="connsiteX193" fmla="*/ 3080085 w 8085221"/>
              <a:gd name="connsiteY193" fmla="*/ 14413832 h 15135727"/>
              <a:gd name="connsiteX194" fmla="*/ 3152274 w 8085221"/>
              <a:gd name="connsiteY194" fmla="*/ 14341642 h 15135727"/>
              <a:gd name="connsiteX195" fmla="*/ 3080085 w 8085221"/>
              <a:gd name="connsiteY195" fmla="*/ 14269453 h 15135727"/>
              <a:gd name="connsiteX196" fmla="*/ 3152274 w 8085221"/>
              <a:gd name="connsiteY196" fmla="*/ 14197264 h 15135727"/>
              <a:gd name="connsiteX197" fmla="*/ 3152274 w 8085221"/>
              <a:gd name="connsiteY197" fmla="*/ 14052885 h 15135727"/>
              <a:gd name="connsiteX198" fmla="*/ 3080085 w 8085221"/>
              <a:gd name="connsiteY198" fmla="*/ 13980695 h 15135727"/>
              <a:gd name="connsiteX199" fmla="*/ 3056021 w 8085221"/>
              <a:gd name="connsiteY199" fmla="*/ 14076948 h 15135727"/>
              <a:gd name="connsiteX200" fmla="*/ 2935706 w 8085221"/>
              <a:gd name="connsiteY200" fmla="*/ 14076948 h 15135727"/>
              <a:gd name="connsiteX201" fmla="*/ 2863516 w 8085221"/>
              <a:gd name="connsiteY201" fmla="*/ 14125074 h 15135727"/>
              <a:gd name="connsiteX202" fmla="*/ 2719137 w 8085221"/>
              <a:gd name="connsiteY202" fmla="*/ 14197264 h 15135727"/>
              <a:gd name="connsiteX203" fmla="*/ 2646948 w 8085221"/>
              <a:gd name="connsiteY203" fmla="*/ 14197264 h 15135727"/>
              <a:gd name="connsiteX204" fmla="*/ 2598821 w 8085221"/>
              <a:gd name="connsiteY204" fmla="*/ 14125074 h 15135727"/>
              <a:gd name="connsiteX205" fmla="*/ 2430379 w 8085221"/>
              <a:gd name="connsiteY205" fmla="*/ 13836316 h 15135727"/>
              <a:gd name="connsiteX206" fmla="*/ 2646948 w 8085221"/>
              <a:gd name="connsiteY206" fmla="*/ 13812253 h 15135727"/>
              <a:gd name="connsiteX207" fmla="*/ 2502569 w 8085221"/>
              <a:gd name="connsiteY207" fmla="*/ 13475369 h 15135727"/>
              <a:gd name="connsiteX208" fmla="*/ 2550695 w 8085221"/>
              <a:gd name="connsiteY208" fmla="*/ 13186611 h 15135727"/>
              <a:gd name="connsiteX209" fmla="*/ 2719137 w 8085221"/>
              <a:gd name="connsiteY209" fmla="*/ 13042232 h 15135727"/>
              <a:gd name="connsiteX210" fmla="*/ 2791327 w 8085221"/>
              <a:gd name="connsiteY210" fmla="*/ 12945979 h 15135727"/>
              <a:gd name="connsiteX211" fmla="*/ 3031958 w 8085221"/>
              <a:gd name="connsiteY211" fmla="*/ 13090358 h 15135727"/>
              <a:gd name="connsiteX212" fmla="*/ 3056021 w 8085221"/>
              <a:gd name="connsiteY212" fmla="*/ 12753474 h 15135727"/>
              <a:gd name="connsiteX213" fmla="*/ 2887579 w 8085221"/>
              <a:gd name="connsiteY213" fmla="*/ 12777537 h 15135727"/>
              <a:gd name="connsiteX214" fmla="*/ 2815390 w 8085221"/>
              <a:gd name="connsiteY214" fmla="*/ 12777537 h 15135727"/>
              <a:gd name="connsiteX215" fmla="*/ 3176337 w 8085221"/>
              <a:gd name="connsiteY215" fmla="*/ 12368464 h 15135727"/>
              <a:gd name="connsiteX216" fmla="*/ 3104148 w 8085221"/>
              <a:gd name="connsiteY216" fmla="*/ 12320337 h 15135727"/>
              <a:gd name="connsiteX217" fmla="*/ 3104148 w 8085221"/>
              <a:gd name="connsiteY217" fmla="*/ 12320337 h 15135727"/>
              <a:gd name="connsiteX218" fmla="*/ 3007895 w 8085221"/>
              <a:gd name="connsiteY218" fmla="*/ 12079706 h 15135727"/>
              <a:gd name="connsiteX219" fmla="*/ 2911642 w 8085221"/>
              <a:gd name="connsiteY219" fmla="*/ 11935327 h 15135727"/>
              <a:gd name="connsiteX220" fmla="*/ 2863516 w 8085221"/>
              <a:gd name="connsiteY220" fmla="*/ 11694695 h 15135727"/>
              <a:gd name="connsiteX221" fmla="*/ 2911642 w 8085221"/>
              <a:gd name="connsiteY221" fmla="*/ 11454064 h 15135727"/>
              <a:gd name="connsiteX222" fmla="*/ 3056021 w 8085221"/>
              <a:gd name="connsiteY222" fmla="*/ 11454064 h 15135727"/>
              <a:gd name="connsiteX223" fmla="*/ 2983832 w 8085221"/>
              <a:gd name="connsiteY223" fmla="*/ 11381874 h 15135727"/>
              <a:gd name="connsiteX224" fmla="*/ 3031958 w 8085221"/>
              <a:gd name="connsiteY224" fmla="*/ 11285621 h 15135727"/>
              <a:gd name="connsiteX225" fmla="*/ 3007895 w 8085221"/>
              <a:gd name="connsiteY225" fmla="*/ 11189369 h 15135727"/>
              <a:gd name="connsiteX226" fmla="*/ 2887579 w 8085221"/>
              <a:gd name="connsiteY226" fmla="*/ 11141242 h 15135727"/>
              <a:gd name="connsiteX227" fmla="*/ 2887579 w 8085221"/>
              <a:gd name="connsiteY227" fmla="*/ 10972800 h 15135727"/>
              <a:gd name="connsiteX228" fmla="*/ 2887579 w 8085221"/>
              <a:gd name="connsiteY228" fmla="*/ 10924674 h 15135727"/>
              <a:gd name="connsiteX229" fmla="*/ 2767264 w 8085221"/>
              <a:gd name="connsiteY229" fmla="*/ 11020927 h 15135727"/>
              <a:gd name="connsiteX230" fmla="*/ 2743200 w 8085221"/>
              <a:gd name="connsiteY230" fmla="*/ 10924674 h 15135727"/>
              <a:gd name="connsiteX231" fmla="*/ 2550695 w 8085221"/>
              <a:gd name="connsiteY231" fmla="*/ 11020927 h 15135727"/>
              <a:gd name="connsiteX232" fmla="*/ 2526632 w 8085221"/>
              <a:gd name="connsiteY232" fmla="*/ 11117179 h 15135727"/>
              <a:gd name="connsiteX233" fmla="*/ 2334127 w 8085221"/>
              <a:gd name="connsiteY233" fmla="*/ 10996864 h 15135727"/>
              <a:gd name="connsiteX234" fmla="*/ 2358190 w 8085221"/>
              <a:gd name="connsiteY234" fmla="*/ 10732169 h 15135727"/>
              <a:gd name="connsiteX235" fmla="*/ 2334127 w 8085221"/>
              <a:gd name="connsiteY235" fmla="*/ 10587790 h 15135727"/>
              <a:gd name="connsiteX236" fmla="*/ 2406316 w 8085221"/>
              <a:gd name="connsiteY236" fmla="*/ 10491537 h 15135727"/>
              <a:gd name="connsiteX237" fmla="*/ 2598821 w 8085221"/>
              <a:gd name="connsiteY237" fmla="*/ 10684042 h 15135727"/>
              <a:gd name="connsiteX238" fmla="*/ 2767264 w 8085221"/>
              <a:gd name="connsiteY238" fmla="*/ 10684042 h 15135727"/>
              <a:gd name="connsiteX239" fmla="*/ 2646948 w 8085221"/>
              <a:gd name="connsiteY239" fmla="*/ 10515600 h 15135727"/>
              <a:gd name="connsiteX240" fmla="*/ 2815390 w 8085221"/>
              <a:gd name="connsiteY240" fmla="*/ 10395285 h 15135727"/>
              <a:gd name="connsiteX241" fmla="*/ 3080085 w 8085221"/>
              <a:gd name="connsiteY241" fmla="*/ 10419348 h 15135727"/>
              <a:gd name="connsiteX242" fmla="*/ 3248527 w 8085221"/>
              <a:gd name="connsiteY242" fmla="*/ 10539664 h 15135727"/>
              <a:gd name="connsiteX243" fmla="*/ 3320716 w 8085221"/>
              <a:gd name="connsiteY243" fmla="*/ 10659979 h 15135727"/>
              <a:gd name="connsiteX244" fmla="*/ 3465095 w 8085221"/>
              <a:gd name="connsiteY244" fmla="*/ 10659979 h 15135727"/>
              <a:gd name="connsiteX245" fmla="*/ 3441032 w 8085221"/>
              <a:gd name="connsiteY245" fmla="*/ 10491537 h 15135727"/>
              <a:gd name="connsiteX246" fmla="*/ 3392906 w 8085221"/>
              <a:gd name="connsiteY246" fmla="*/ 10250906 h 15135727"/>
              <a:gd name="connsiteX247" fmla="*/ 3152274 w 8085221"/>
              <a:gd name="connsiteY247" fmla="*/ 10250906 h 15135727"/>
              <a:gd name="connsiteX248" fmla="*/ 3176337 w 8085221"/>
              <a:gd name="connsiteY248" fmla="*/ 10178716 h 15135727"/>
              <a:gd name="connsiteX249" fmla="*/ 3104148 w 8085221"/>
              <a:gd name="connsiteY249" fmla="*/ 10154653 h 15135727"/>
              <a:gd name="connsiteX250" fmla="*/ 3007895 w 8085221"/>
              <a:gd name="connsiteY250" fmla="*/ 9962148 h 15135727"/>
              <a:gd name="connsiteX251" fmla="*/ 3176337 w 8085221"/>
              <a:gd name="connsiteY251" fmla="*/ 9889958 h 15135727"/>
              <a:gd name="connsiteX252" fmla="*/ 2959769 w 8085221"/>
              <a:gd name="connsiteY252" fmla="*/ 9504948 h 15135727"/>
              <a:gd name="connsiteX253" fmla="*/ 2791327 w 8085221"/>
              <a:gd name="connsiteY253" fmla="*/ 9456821 h 15135727"/>
              <a:gd name="connsiteX254" fmla="*/ 2574758 w 8085221"/>
              <a:gd name="connsiteY254" fmla="*/ 9336506 h 15135727"/>
              <a:gd name="connsiteX255" fmla="*/ 2550695 w 8085221"/>
              <a:gd name="connsiteY255" fmla="*/ 9071811 h 15135727"/>
              <a:gd name="connsiteX256" fmla="*/ 2695074 w 8085221"/>
              <a:gd name="connsiteY256" fmla="*/ 8999621 h 15135727"/>
              <a:gd name="connsiteX257" fmla="*/ 2622885 w 8085221"/>
              <a:gd name="connsiteY257" fmla="*/ 8975558 h 15135727"/>
              <a:gd name="connsiteX258" fmla="*/ 2430379 w 8085221"/>
              <a:gd name="connsiteY258" fmla="*/ 8999621 h 15135727"/>
              <a:gd name="connsiteX259" fmla="*/ 2261937 w 8085221"/>
              <a:gd name="connsiteY259" fmla="*/ 9168064 h 15135727"/>
              <a:gd name="connsiteX260" fmla="*/ 2237874 w 8085221"/>
              <a:gd name="connsiteY260" fmla="*/ 8999621 h 15135727"/>
              <a:gd name="connsiteX261" fmla="*/ 2117558 w 8085221"/>
              <a:gd name="connsiteY261" fmla="*/ 8975558 h 15135727"/>
              <a:gd name="connsiteX262" fmla="*/ 2045369 w 8085221"/>
              <a:gd name="connsiteY262" fmla="*/ 8783053 h 15135727"/>
              <a:gd name="connsiteX263" fmla="*/ 1852864 w 8085221"/>
              <a:gd name="connsiteY263" fmla="*/ 8758990 h 15135727"/>
              <a:gd name="connsiteX264" fmla="*/ 1636295 w 8085221"/>
              <a:gd name="connsiteY264" fmla="*/ 8927432 h 15135727"/>
              <a:gd name="connsiteX265" fmla="*/ 1588169 w 8085221"/>
              <a:gd name="connsiteY265" fmla="*/ 9023685 h 15135727"/>
              <a:gd name="connsiteX266" fmla="*/ 1515979 w 8085221"/>
              <a:gd name="connsiteY266" fmla="*/ 8879306 h 15135727"/>
              <a:gd name="connsiteX267" fmla="*/ 1347537 w 8085221"/>
              <a:gd name="connsiteY267" fmla="*/ 8879306 h 15135727"/>
              <a:gd name="connsiteX268" fmla="*/ 1347537 w 8085221"/>
              <a:gd name="connsiteY268" fmla="*/ 8710864 h 15135727"/>
              <a:gd name="connsiteX269" fmla="*/ 1106906 w 8085221"/>
              <a:gd name="connsiteY269" fmla="*/ 8783053 h 15135727"/>
              <a:gd name="connsiteX270" fmla="*/ 890337 w 8085221"/>
              <a:gd name="connsiteY270" fmla="*/ 8686800 h 15135727"/>
              <a:gd name="connsiteX271" fmla="*/ 649706 w 8085221"/>
              <a:gd name="connsiteY271" fmla="*/ 8662737 h 15135727"/>
              <a:gd name="connsiteX272" fmla="*/ 385011 w 8085221"/>
              <a:gd name="connsiteY272" fmla="*/ 8566485 h 15135727"/>
              <a:gd name="connsiteX273" fmla="*/ 577516 w 8085221"/>
              <a:gd name="connsiteY273" fmla="*/ 8373979 h 15135727"/>
              <a:gd name="connsiteX274" fmla="*/ 794085 w 8085221"/>
              <a:gd name="connsiteY274" fmla="*/ 8301790 h 15135727"/>
              <a:gd name="connsiteX275" fmla="*/ 745958 w 8085221"/>
              <a:gd name="connsiteY275" fmla="*/ 8133348 h 15135727"/>
              <a:gd name="connsiteX276" fmla="*/ 818148 w 8085221"/>
              <a:gd name="connsiteY276" fmla="*/ 7820527 h 15135727"/>
              <a:gd name="connsiteX277" fmla="*/ 697832 w 8085221"/>
              <a:gd name="connsiteY277" fmla="*/ 7820527 h 15135727"/>
              <a:gd name="connsiteX278" fmla="*/ 625642 w 8085221"/>
              <a:gd name="connsiteY278" fmla="*/ 7916779 h 15135727"/>
              <a:gd name="connsiteX279" fmla="*/ 457200 w 8085221"/>
              <a:gd name="connsiteY279" fmla="*/ 7820527 h 15135727"/>
              <a:gd name="connsiteX280" fmla="*/ 529390 w 8085221"/>
              <a:gd name="connsiteY280" fmla="*/ 7700211 h 15135727"/>
              <a:gd name="connsiteX281" fmla="*/ 938464 w 8085221"/>
              <a:gd name="connsiteY281" fmla="*/ 7676148 h 15135727"/>
              <a:gd name="connsiteX282" fmla="*/ 1058779 w 8085221"/>
              <a:gd name="connsiteY282" fmla="*/ 7459579 h 15135727"/>
              <a:gd name="connsiteX283" fmla="*/ 1203158 w 8085221"/>
              <a:gd name="connsiteY283" fmla="*/ 7603958 h 15135727"/>
              <a:gd name="connsiteX284" fmla="*/ 1299411 w 8085221"/>
              <a:gd name="connsiteY284" fmla="*/ 7555832 h 15135727"/>
              <a:gd name="connsiteX285" fmla="*/ 1443790 w 8085221"/>
              <a:gd name="connsiteY285" fmla="*/ 7507706 h 15135727"/>
              <a:gd name="connsiteX286" fmla="*/ 1684421 w 8085221"/>
              <a:gd name="connsiteY286" fmla="*/ 7603958 h 15135727"/>
              <a:gd name="connsiteX287" fmla="*/ 1684421 w 8085221"/>
              <a:gd name="connsiteY287" fmla="*/ 7603958 h 15135727"/>
              <a:gd name="connsiteX288" fmla="*/ 1540042 w 8085221"/>
              <a:gd name="connsiteY288" fmla="*/ 7363327 h 15135727"/>
              <a:gd name="connsiteX289" fmla="*/ 1299411 w 8085221"/>
              <a:gd name="connsiteY289" fmla="*/ 7315200 h 15135727"/>
              <a:gd name="connsiteX290" fmla="*/ 1130969 w 8085221"/>
              <a:gd name="connsiteY290" fmla="*/ 7339264 h 15135727"/>
              <a:gd name="connsiteX291" fmla="*/ 1034716 w 8085221"/>
              <a:gd name="connsiteY291" fmla="*/ 7315200 h 15135727"/>
              <a:gd name="connsiteX292" fmla="*/ 1155032 w 8085221"/>
              <a:gd name="connsiteY292" fmla="*/ 7050506 h 15135727"/>
              <a:gd name="connsiteX293" fmla="*/ 1155032 w 8085221"/>
              <a:gd name="connsiteY293" fmla="*/ 6930190 h 15135727"/>
              <a:gd name="connsiteX294" fmla="*/ 1155032 w 8085221"/>
              <a:gd name="connsiteY294" fmla="*/ 6761748 h 15135727"/>
              <a:gd name="connsiteX295" fmla="*/ 1203158 w 8085221"/>
              <a:gd name="connsiteY295" fmla="*/ 6617369 h 15135727"/>
              <a:gd name="connsiteX296" fmla="*/ 1371600 w 8085221"/>
              <a:gd name="connsiteY296" fmla="*/ 6472990 h 15135727"/>
              <a:gd name="connsiteX297" fmla="*/ 1443790 w 8085221"/>
              <a:gd name="connsiteY297" fmla="*/ 6328611 h 15135727"/>
              <a:gd name="connsiteX298" fmla="*/ 1419727 w 8085221"/>
              <a:gd name="connsiteY298" fmla="*/ 6208295 h 15135727"/>
              <a:gd name="connsiteX299" fmla="*/ 1275348 w 8085221"/>
              <a:gd name="connsiteY299" fmla="*/ 6304548 h 15135727"/>
              <a:gd name="connsiteX300" fmla="*/ 1323474 w 8085221"/>
              <a:gd name="connsiteY300" fmla="*/ 6015790 h 15135727"/>
              <a:gd name="connsiteX301" fmla="*/ 1540042 w 8085221"/>
              <a:gd name="connsiteY301" fmla="*/ 5871411 h 15135727"/>
              <a:gd name="connsiteX302" fmla="*/ 1540042 w 8085221"/>
              <a:gd name="connsiteY302" fmla="*/ 5751095 h 15135727"/>
              <a:gd name="connsiteX303" fmla="*/ 1395664 w 8085221"/>
              <a:gd name="connsiteY303" fmla="*/ 5799221 h 15135727"/>
              <a:gd name="connsiteX304" fmla="*/ 1179095 w 8085221"/>
              <a:gd name="connsiteY304" fmla="*/ 5799221 h 15135727"/>
              <a:gd name="connsiteX305" fmla="*/ 890337 w 8085221"/>
              <a:gd name="connsiteY305" fmla="*/ 5775158 h 15135727"/>
              <a:gd name="connsiteX306" fmla="*/ 697832 w 8085221"/>
              <a:gd name="connsiteY306" fmla="*/ 5606716 h 15135727"/>
              <a:gd name="connsiteX307" fmla="*/ 577516 w 8085221"/>
              <a:gd name="connsiteY307" fmla="*/ 5582653 h 15135727"/>
              <a:gd name="connsiteX308" fmla="*/ 697832 w 8085221"/>
              <a:gd name="connsiteY308" fmla="*/ 5775158 h 15135727"/>
              <a:gd name="connsiteX309" fmla="*/ 409074 w 8085221"/>
              <a:gd name="connsiteY309" fmla="*/ 5799221 h 15135727"/>
              <a:gd name="connsiteX310" fmla="*/ 168442 w 8085221"/>
              <a:gd name="connsiteY310" fmla="*/ 5702969 h 15135727"/>
              <a:gd name="connsiteX311" fmla="*/ 264695 w 8085221"/>
              <a:gd name="connsiteY311" fmla="*/ 5558590 h 15135727"/>
              <a:gd name="connsiteX312" fmla="*/ 144379 w 8085221"/>
              <a:gd name="connsiteY312" fmla="*/ 5510464 h 15135727"/>
              <a:gd name="connsiteX313" fmla="*/ 0 w 8085221"/>
              <a:gd name="connsiteY313" fmla="*/ 5462337 h 15135727"/>
              <a:gd name="connsiteX314" fmla="*/ 96253 w 8085221"/>
              <a:gd name="connsiteY314" fmla="*/ 5245769 h 15135727"/>
              <a:gd name="connsiteX0" fmla="*/ 96253 w 8085221"/>
              <a:gd name="connsiteY0" fmla="*/ 5245769 h 15135727"/>
              <a:gd name="connsiteX1" fmla="*/ 144379 w 8085221"/>
              <a:gd name="connsiteY1" fmla="*/ 4981074 h 15135727"/>
              <a:gd name="connsiteX2" fmla="*/ 178719 w 8085221"/>
              <a:gd name="connsiteY2" fmla="*/ 4834941 h 15135727"/>
              <a:gd name="connsiteX3" fmla="*/ 334378 w 8085221"/>
              <a:gd name="connsiteY3" fmla="*/ 4696828 h 15135727"/>
              <a:gd name="connsiteX4" fmla="*/ 553453 w 8085221"/>
              <a:gd name="connsiteY4" fmla="*/ 4692316 h 15135727"/>
              <a:gd name="connsiteX5" fmla="*/ 649706 w 8085221"/>
              <a:gd name="connsiteY5" fmla="*/ 4427621 h 15135727"/>
              <a:gd name="connsiteX6" fmla="*/ 805866 w 8085221"/>
              <a:gd name="connsiteY6" fmla="*/ 4425366 h 15135727"/>
              <a:gd name="connsiteX7" fmla="*/ 867026 w 8085221"/>
              <a:gd name="connsiteY7" fmla="*/ 4311817 h 15135727"/>
              <a:gd name="connsiteX8" fmla="*/ 1077328 w 8085221"/>
              <a:gd name="connsiteY8" fmla="*/ 4253916 h 15135727"/>
              <a:gd name="connsiteX9" fmla="*/ 1120191 w 8085221"/>
              <a:gd name="connsiteY9" fmla="*/ 4206291 h 15135727"/>
              <a:gd name="connsiteX10" fmla="*/ 1263066 w 8085221"/>
              <a:gd name="connsiteY10" fmla="*/ 4182478 h 15135727"/>
              <a:gd name="connsiteX11" fmla="*/ 1362326 w 8085221"/>
              <a:gd name="connsiteY11" fmla="*/ 4081965 h 15135727"/>
              <a:gd name="connsiteX12" fmla="*/ 1472616 w 8085221"/>
              <a:gd name="connsiteY12" fmla="*/ 4025316 h 15135727"/>
              <a:gd name="connsiteX13" fmla="*/ 1559344 w 8085221"/>
              <a:gd name="connsiteY13" fmla="*/ 4013535 h 15135727"/>
              <a:gd name="connsiteX14" fmla="*/ 1708485 w 8085221"/>
              <a:gd name="connsiteY14" fmla="*/ 3826042 h 15135727"/>
              <a:gd name="connsiteX15" fmla="*/ 1820278 w 8085221"/>
              <a:gd name="connsiteY15" fmla="*/ 3858628 h 15135727"/>
              <a:gd name="connsiteX16" fmla="*/ 1910766 w 8085221"/>
              <a:gd name="connsiteY16" fmla="*/ 3735053 h 15135727"/>
              <a:gd name="connsiteX17" fmla="*/ 2006016 w 8085221"/>
              <a:gd name="connsiteY17" fmla="*/ 3615741 h 15135727"/>
              <a:gd name="connsiteX18" fmla="*/ 2091741 w 8085221"/>
              <a:gd name="connsiteY18" fmla="*/ 3649078 h 15135727"/>
              <a:gd name="connsiteX19" fmla="*/ 2141621 w 8085221"/>
              <a:gd name="connsiteY19" fmla="*/ 3585411 h 15135727"/>
              <a:gd name="connsiteX20" fmla="*/ 2117808 w 8085221"/>
              <a:gd name="connsiteY20" fmla="*/ 3518736 h 15135727"/>
              <a:gd name="connsiteX21" fmla="*/ 2182228 w 8085221"/>
              <a:gd name="connsiteY21" fmla="*/ 3420478 h 15135727"/>
              <a:gd name="connsiteX22" fmla="*/ 2286000 w 8085221"/>
              <a:gd name="connsiteY22" fmla="*/ 3489158 h 15135727"/>
              <a:gd name="connsiteX23" fmla="*/ 2334628 w 8085221"/>
              <a:gd name="connsiteY23" fmla="*/ 3249028 h 15135727"/>
              <a:gd name="connsiteX24" fmla="*/ 2381502 w 8085221"/>
              <a:gd name="connsiteY24" fmla="*/ 3088858 h 15135727"/>
              <a:gd name="connsiteX25" fmla="*/ 2544178 w 8085221"/>
              <a:gd name="connsiteY25" fmla="*/ 3058528 h 15135727"/>
              <a:gd name="connsiteX26" fmla="*/ 2477503 w 8085221"/>
              <a:gd name="connsiteY26" fmla="*/ 2977566 h 15135727"/>
              <a:gd name="connsiteX27" fmla="*/ 2695074 w 8085221"/>
              <a:gd name="connsiteY27" fmla="*/ 2892592 h 15135727"/>
              <a:gd name="connsiteX28" fmla="*/ 2796591 w 8085221"/>
              <a:gd name="connsiteY28" fmla="*/ 2829928 h 15135727"/>
              <a:gd name="connsiteX29" fmla="*/ 2829928 w 8085221"/>
              <a:gd name="connsiteY29" fmla="*/ 2517107 h 15135727"/>
              <a:gd name="connsiteX30" fmla="*/ 3006141 w 8085221"/>
              <a:gd name="connsiteY30" fmla="*/ 2401303 h 15135727"/>
              <a:gd name="connsiteX31" fmla="*/ 3200400 w 8085221"/>
              <a:gd name="connsiteY31" fmla="*/ 2296277 h 15135727"/>
              <a:gd name="connsiteX32" fmla="*/ 3325228 w 8085221"/>
              <a:gd name="connsiteY32" fmla="*/ 2220328 h 15135727"/>
              <a:gd name="connsiteX33" fmla="*/ 3441032 w 8085221"/>
              <a:gd name="connsiteY33" fmla="*/ 2237874 h 15135727"/>
              <a:gd name="connsiteX34" fmla="*/ 3534778 w 8085221"/>
              <a:gd name="connsiteY34" fmla="*/ 2301291 h 15135727"/>
              <a:gd name="connsiteX35" fmla="*/ 3585160 w 8085221"/>
              <a:gd name="connsiteY35" fmla="*/ 2517107 h 15135727"/>
              <a:gd name="connsiteX36" fmla="*/ 3801979 w 8085221"/>
              <a:gd name="connsiteY36" fmla="*/ 2565735 h 15135727"/>
              <a:gd name="connsiteX37" fmla="*/ 3946358 w 8085221"/>
              <a:gd name="connsiteY37" fmla="*/ 2550695 h 15135727"/>
              <a:gd name="connsiteX38" fmla="*/ 4018548 w 8085221"/>
              <a:gd name="connsiteY38" fmla="*/ 2598821 h 15135727"/>
              <a:gd name="connsiteX39" fmla="*/ 4138864 w 8085221"/>
              <a:gd name="connsiteY39" fmla="*/ 2574758 h 15135727"/>
              <a:gd name="connsiteX40" fmla="*/ 4307306 w 8085221"/>
              <a:gd name="connsiteY40" fmla="*/ 2671011 h 15135727"/>
              <a:gd name="connsiteX41" fmla="*/ 4427621 w 8085221"/>
              <a:gd name="connsiteY41" fmla="*/ 2622885 h 15135727"/>
              <a:gd name="connsiteX42" fmla="*/ 4549191 w 8085221"/>
              <a:gd name="connsiteY42" fmla="*/ 2610853 h 15135727"/>
              <a:gd name="connsiteX43" fmla="*/ 4668253 w 8085221"/>
              <a:gd name="connsiteY43" fmla="*/ 2743200 h 15135727"/>
              <a:gd name="connsiteX44" fmla="*/ 4788569 w 8085221"/>
              <a:gd name="connsiteY44" fmla="*/ 2815390 h 15135727"/>
              <a:gd name="connsiteX45" fmla="*/ 4957011 w 8085221"/>
              <a:gd name="connsiteY45" fmla="*/ 2719137 h 15135727"/>
              <a:gd name="connsiteX46" fmla="*/ 4981074 w 8085221"/>
              <a:gd name="connsiteY46" fmla="*/ 2382253 h 15135727"/>
              <a:gd name="connsiteX47" fmla="*/ 4981074 w 8085221"/>
              <a:gd name="connsiteY47" fmla="*/ 2382253 h 15135727"/>
              <a:gd name="connsiteX48" fmla="*/ 4949241 w 8085221"/>
              <a:gd name="connsiteY48" fmla="*/ 2306053 h 15135727"/>
              <a:gd name="connsiteX49" fmla="*/ 4849228 w 8085221"/>
              <a:gd name="connsiteY49" fmla="*/ 2239378 h 15135727"/>
              <a:gd name="connsiteX50" fmla="*/ 4884821 w 8085221"/>
              <a:gd name="connsiteY50" fmla="*/ 2093495 h 15135727"/>
              <a:gd name="connsiteX51" fmla="*/ 4820653 w 8085221"/>
              <a:gd name="connsiteY51" fmla="*/ 2010778 h 15135727"/>
              <a:gd name="connsiteX52" fmla="*/ 4697831 w 8085221"/>
              <a:gd name="connsiteY52" fmla="*/ 1900990 h 15135727"/>
              <a:gd name="connsiteX53" fmla="*/ 4764506 w 8085221"/>
              <a:gd name="connsiteY53" fmla="*/ 1804737 h 15135727"/>
              <a:gd name="connsiteX54" fmla="*/ 4957011 w 8085221"/>
              <a:gd name="connsiteY54" fmla="*/ 1564106 h 15135727"/>
              <a:gd name="connsiteX55" fmla="*/ 5221706 w 8085221"/>
              <a:gd name="connsiteY55" fmla="*/ 1588169 h 15135727"/>
              <a:gd name="connsiteX56" fmla="*/ 5481637 w 8085221"/>
              <a:gd name="connsiteY56" fmla="*/ 1641558 h 15135727"/>
              <a:gd name="connsiteX57" fmla="*/ 5799221 w 8085221"/>
              <a:gd name="connsiteY57" fmla="*/ 1684421 h 15135727"/>
              <a:gd name="connsiteX58" fmla="*/ 5871411 w 8085221"/>
              <a:gd name="connsiteY58" fmla="*/ 1443790 h 15135727"/>
              <a:gd name="connsiteX59" fmla="*/ 6087979 w 8085221"/>
              <a:gd name="connsiteY59" fmla="*/ 1395664 h 15135727"/>
              <a:gd name="connsiteX60" fmla="*/ 6087979 w 8085221"/>
              <a:gd name="connsiteY60" fmla="*/ 1082842 h 15135727"/>
              <a:gd name="connsiteX61" fmla="*/ 6424864 w 8085221"/>
              <a:gd name="connsiteY61" fmla="*/ 1058779 h 15135727"/>
              <a:gd name="connsiteX62" fmla="*/ 6665495 w 8085221"/>
              <a:gd name="connsiteY62" fmla="*/ 721895 h 15135727"/>
              <a:gd name="connsiteX63" fmla="*/ 6761748 w 8085221"/>
              <a:gd name="connsiteY63" fmla="*/ 649706 h 15135727"/>
              <a:gd name="connsiteX64" fmla="*/ 6737685 w 8085221"/>
              <a:gd name="connsiteY64" fmla="*/ 505327 h 15135727"/>
              <a:gd name="connsiteX65" fmla="*/ 6858000 w 8085221"/>
              <a:gd name="connsiteY65" fmla="*/ 360948 h 15135727"/>
              <a:gd name="connsiteX66" fmla="*/ 6761748 w 8085221"/>
              <a:gd name="connsiteY66" fmla="*/ 120316 h 15135727"/>
              <a:gd name="connsiteX67" fmla="*/ 7194885 w 8085221"/>
              <a:gd name="connsiteY67" fmla="*/ 0 h 15135727"/>
              <a:gd name="connsiteX68" fmla="*/ 7267074 w 8085221"/>
              <a:gd name="connsiteY68" fmla="*/ 120316 h 15135727"/>
              <a:gd name="connsiteX69" fmla="*/ 7267074 w 8085221"/>
              <a:gd name="connsiteY69" fmla="*/ 120316 h 15135727"/>
              <a:gd name="connsiteX70" fmla="*/ 7339264 w 8085221"/>
              <a:gd name="connsiteY70" fmla="*/ 360948 h 15135727"/>
              <a:gd name="connsiteX71" fmla="*/ 7628021 w 8085221"/>
              <a:gd name="connsiteY71" fmla="*/ 433137 h 15135727"/>
              <a:gd name="connsiteX72" fmla="*/ 7796464 w 8085221"/>
              <a:gd name="connsiteY72" fmla="*/ 649706 h 15135727"/>
              <a:gd name="connsiteX73" fmla="*/ 8085221 w 8085221"/>
              <a:gd name="connsiteY73" fmla="*/ 914400 h 15135727"/>
              <a:gd name="connsiteX74" fmla="*/ 7988969 w 8085221"/>
              <a:gd name="connsiteY74" fmla="*/ 1203158 h 15135727"/>
              <a:gd name="connsiteX75" fmla="*/ 7844590 w 8085221"/>
              <a:gd name="connsiteY75" fmla="*/ 1058779 h 15135727"/>
              <a:gd name="connsiteX76" fmla="*/ 7483642 w 8085221"/>
              <a:gd name="connsiteY76" fmla="*/ 1371600 h 15135727"/>
              <a:gd name="connsiteX77" fmla="*/ 7267074 w 8085221"/>
              <a:gd name="connsiteY77" fmla="*/ 1395664 h 15135727"/>
              <a:gd name="connsiteX78" fmla="*/ 7243011 w 8085221"/>
              <a:gd name="connsiteY78" fmla="*/ 1588169 h 15135727"/>
              <a:gd name="connsiteX79" fmla="*/ 6978316 w 8085221"/>
              <a:gd name="connsiteY79" fmla="*/ 1732548 h 15135727"/>
              <a:gd name="connsiteX80" fmla="*/ 6737685 w 8085221"/>
              <a:gd name="connsiteY80" fmla="*/ 2093495 h 15135727"/>
              <a:gd name="connsiteX81" fmla="*/ 6737685 w 8085221"/>
              <a:gd name="connsiteY81" fmla="*/ 2382253 h 15135727"/>
              <a:gd name="connsiteX82" fmla="*/ 6665495 w 8085221"/>
              <a:gd name="connsiteY82" fmla="*/ 2430379 h 15135727"/>
              <a:gd name="connsiteX83" fmla="*/ 6906127 w 8085221"/>
              <a:gd name="connsiteY83" fmla="*/ 2646948 h 15135727"/>
              <a:gd name="connsiteX84" fmla="*/ 6906127 w 8085221"/>
              <a:gd name="connsiteY84" fmla="*/ 2983832 h 15135727"/>
              <a:gd name="connsiteX85" fmla="*/ 6906127 w 8085221"/>
              <a:gd name="connsiteY85" fmla="*/ 3104148 h 15135727"/>
              <a:gd name="connsiteX86" fmla="*/ 6833937 w 8085221"/>
              <a:gd name="connsiteY86" fmla="*/ 3368842 h 15135727"/>
              <a:gd name="connsiteX87" fmla="*/ 6906127 w 8085221"/>
              <a:gd name="connsiteY87" fmla="*/ 3489158 h 15135727"/>
              <a:gd name="connsiteX88" fmla="*/ 6641432 w 8085221"/>
              <a:gd name="connsiteY88" fmla="*/ 3705727 h 15135727"/>
              <a:gd name="connsiteX89" fmla="*/ 6737685 w 8085221"/>
              <a:gd name="connsiteY89" fmla="*/ 3729790 h 15135727"/>
              <a:gd name="connsiteX90" fmla="*/ 6545179 w 8085221"/>
              <a:gd name="connsiteY90" fmla="*/ 3826042 h 15135727"/>
              <a:gd name="connsiteX91" fmla="*/ 6328611 w 8085221"/>
              <a:gd name="connsiteY91" fmla="*/ 3753853 h 15135727"/>
              <a:gd name="connsiteX92" fmla="*/ 6184232 w 8085221"/>
              <a:gd name="connsiteY92" fmla="*/ 3850106 h 15135727"/>
              <a:gd name="connsiteX93" fmla="*/ 6184232 w 8085221"/>
              <a:gd name="connsiteY93" fmla="*/ 3946358 h 15135727"/>
              <a:gd name="connsiteX94" fmla="*/ 6136106 w 8085221"/>
              <a:gd name="connsiteY94" fmla="*/ 4235116 h 15135727"/>
              <a:gd name="connsiteX95" fmla="*/ 5919537 w 8085221"/>
              <a:gd name="connsiteY95" fmla="*/ 4403558 h 15135727"/>
              <a:gd name="connsiteX96" fmla="*/ 5775158 w 8085221"/>
              <a:gd name="connsiteY96" fmla="*/ 4451685 h 15135727"/>
              <a:gd name="connsiteX97" fmla="*/ 5630779 w 8085221"/>
              <a:gd name="connsiteY97" fmla="*/ 4547937 h 15135727"/>
              <a:gd name="connsiteX98" fmla="*/ 5510464 w 8085221"/>
              <a:gd name="connsiteY98" fmla="*/ 4620127 h 15135727"/>
              <a:gd name="connsiteX99" fmla="*/ 5510464 w 8085221"/>
              <a:gd name="connsiteY99" fmla="*/ 4812632 h 15135727"/>
              <a:gd name="connsiteX100" fmla="*/ 5317958 w 8085221"/>
              <a:gd name="connsiteY100" fmla="*/ 4981074 h 15135727"/>
              <a:gd name="connsiteX101" fmla="*/ 5005137 w 8085221"/>
              <a:gd name="connsiteY101" fmla="*/ 5149516 h 15135727"/>
              <a:gd name="connsiteX102" fmla="*/ 4692316 w 8085221"/>
              <a:gd name="connsiteY102" fmla="*/ 5149516 h 15135727"/>
              <a:gd name="connsiteX103" fmla="*/ 4523874 w 8085221"/>
              <a:gd name="connsiteY103" fmla="*/ 5366085 h 15135727"/>
              <a:gd name="connsiteX104" fmla="*/ 4211053 w 8085221"/>
              <a:gd name="connsiteY104" fmla="*/ 5414211 h 15135727"/>
              <a:gd name="connsiteX105" fmla="*/ 4114800 w 8085221"/>
              <a:gd name="connsiteY105" fmla="*/ 5390148 h 15135727"/>
              <a:gd name="connsiteX106" fmla="*/ 4018548 w 8085221"/>
              <a:gd name="connsiteY106" fmla="*/ 5630779 h 15135727"/>
              <a:gd name="connsiteX107" fmla="*/ 4090737 w 8085221"/>
              <a:gd name="connsiteY107" fmla="*/ 5871411 h 15135727"/>
              <a:gd name="connsiteX108" fmla="*/ 4090737 w 8085221"/>
              <a:gd name="connsiteY108" fmla="*/ 6184232 h 15135727"/>
              <a:gd name="connsiteX109" fmla="*/ 4186990 w 8085221"/>
              <a:gd name="connsiteY109" fmla="*/ 6472990 h 15135727"/>
              <a:gd name="connsiteX110" fmla="*/ 4042611 w 8085221"/>
              <a:gd name="connsiteY110" fmla="*/ 6352674 h 15135727"/>
              <a:gd name="connsiteX111" fmla="*/ 3946358 w 8085221"/>
              <a:gd name="connsiteY111" fmla="*/ 6376737 h 15135727"/>
              <a:gd name="connsiteX112" fmla="*/ 4114800 w 8085221"/>
              <a:gd name="connsiteY112" fmla="*/ 6641432 h 15135727"/>
              <a:gd name="connsiteX113" fmla="*/ 4451685 w 8085221"/>
              <a:gd name="connsiteY113" fmla="*/ 6737685 h 15135727"/>
              <a:gd name="connsiteX114" fmla="*/ 4620127 w 8085221"/>
              <a:gd name="connsiteY114" fmla="*/ 6978316 h 15135727"/>
              <a:gd name="connsiteX115" fmla="*/ 4740442 w 8085221"/>
              <a:gd name="connsiteY115" fmla="*/ 7170821 h 15135727"/>
              <a:gd name="connsiteX116" fmla="*/ 5077327 w 8085221"/>
              <a:gd name="connsiteY116" fmla="*/ 7387390 h 15135727"/>
              <a:gd name="connsiteX117" fmla="*/ 5125453 w 8085221"/>
              <a:gd name="connsiteY117" fmla="*/ 7603958 h 15135727"/>
              <a:gd name="connsiteX118" fmla="*/ 5197642 w 8085221"/>
              <a:gd name="connsiteY118" fmla="*/ 7796464 h 15135727"/>
              <a:gd name="connsiteX119" fmla="*/ 5486400 w 8085221"/>
              <a:gd name="connsiteY119" fmla="*/ 7964906 h 15135727"/>
              <a:gd name="connsiteX120" fmla="*/ 5486400 w 8085221"/>
              <a:gd name="connsiteY120" fmla="*/ 8349916 h 15135727"/>
              <a:gd name="connsiteX121" fmla="*/ 5678906 w 8085221"/>
              <a:gd name="connsiteY121" fmla="*/ 8614611 h 15135727"/>
              <a:gd name="connsiteX122" fmla="*/ 5919537 w 8085221"/>
              <a:gd name="connsiteY122" fmla="*/ 9071811 h 15135727"/>
              <a:gd name="connsiteX123" fmla="*/ 6160169 w 8085221"/>
              <a:gd name="connsiteY123" fmla="*/ 9336506 h 15135727"/>
              <a:gd name="connsiteX124" fmla="*/ 6280485 w 8085221"/>
              <a:gd name="connsiteY124" fmla="*/ 9601200 h 15135727"/>
              <a:gd name="connsiteX125" fmla="*/ 6400800 w 8085221"/>
              <a:gd name="connsiteY125" fmla="*/ 9793706 h 15135727"/>
              <a:gd name="connsiteX126" fmla="*/ 6569242 w 8085221"/>
              <a:gd name="connsiteY126" fmla="*/ 10058400 h 15135727"/>
              <a:gd name="connsiteX127" fmla="*/ 6713621 w 8085221"/>
              <a:gd name="connsiteY127" fmla="*/ 10106527 h 15135727"/>
              <a:gd name="connsiteX128" fmla="*/ 6545179 w 8085221"/>
              <a:gd name="connsiteY128" fmla="*/ 10202779 h 15135727"/>
              <a:gd name="connsiteX129" fmla="*/ 6569242 w 8085221"/>
              <a:gd name="connsiteY129" fmla="*/ 10443411 h 15135727"/>
              <a:gd name="connsiteX130" fmla="*/ 6593306 w 8085221"/>
              <a:gd name="connsiteY130" fmla="*/ 10708106 h 15135727"/>
              <a:gd name="connsiteX131" fmla="*/ 6761748 w 8085221"/>
              <a:gd name="connsiteY131" fmla="*/ 10924674 h 15135727"/>
              <a:gd name="connsiteX132" fmla="*/ 6641432 w 8085221"/>
              <a:gd name="connsiteY132" fmla="*/ 11093116 h 15135727"/>
              <a:gd name="connsiteX133" fmla="*/ 6713621 w 8085221"/>
              <a:gd name="connsiteY133" fmla="*/ 11261558 h 15135727"/>
              <a:gd name="connsiteX134" fmla="*/ 6737685 w 8085221"/>
              <a:gd name="connsiteY134" fmla="*/ 11526253 h 15135727"/>
              <a:gd name="connsiteX135" fmla="*/ 6617369 w 8085221"/>
              <a:gd name="connsiteY135" fmla="*/ 11839074 h 15135727"/>
              <a:gd name="connsiteX136" fmla="*/ 6617369 w 8085221"/>
              <a:gd name="connsiteY136" fmla="*/ 12031579 h 15135727"/>
              <a:gd name="connsiteX137" fmla="*/ 6641432 w 8085221"/>
              <a:gd name="connsiteY137" fmla="*/ 12127832 h 15135727"/>
              <a:gd name="connsiteX138" fmla="*/ 6761748 w 8085221"/>
              <a:gd name="connsiteY138" fmla="*/ 12031579 h 15135727"/>
              <a:gd name="connsiteX139" fmla="*/ 6761748 w 8085221"/>
              <a:gd name="connsiteY139" fmla="*/ 12296274 h 15135727"/>
              <a:gd name="connsiteX140" fmla="*/ 6689558 w 8085221"/>
              <a:gd name="connsiteY140" fmla="*/ 12512842 h 15135727"/>
              <a:gd name="connsiteX141" fmla="*/ 6785811 w 8085221"/>
              <a:gd name="connsiteY141" fmla="*/ 12777537 h 15135727"/>
              <a:gd name="connsiteX142" fmla="*/ 6569242 w 8085221"/>
              <a:gd name="connsiteY142" fmla="*/ 12873790 h 15135727"/>
              <a:gd name="connsiteX143" fmla="*/ 6545179 w 8085221"/>
              <a:gd name="connsiteY143" fmla="*/ 13090358 h 15135727"/>
              <a:gd name="connsiteX144" fmla="*/ 6448927 w 8085221"/>
              <a:gd name="connsiteY144" fmla="*/ 13355053 h 15135727"/>
              <a:gd name="connsiteX145" fmla="*/ 6256421 w 8085221"/>
              <a:gd name="connsiteY145" fmla="*/ 13571621 h 15135727"/>
              <a:gd name="connsiteX146" fmla="*/ 6087979 w 8085221"/>
              <a:gd name="connsiteY146" fmla="*/ 13667874 h 15135727"/>
              <a:gd name="connsiteX147" fmla="*/ 5943600 w 8085221"/>
              <a:gd name="connsiteY147" fmla="*/ 13716000 h 15135727"/>
              <a:gd name="connsiteX148" fmla="*/ 5702969 w 8085221"/>
              <a:gd name="connsiteY148" fmla="*/ 13667874 h 15135727"/>
              <a:gd name="connsiteX149" fmla="*/ 5582653 w 8085221"/>
              <a:gd name="connsiteY149" fmla="*/ 13691937 h 15135727"/>
              <a:gd name="connsiteX150" fmla="*/ 5727032 w 8085221"/>
              <a:gd name="connsiteY150" fmla="*/ 13836316 h 15135727"/>
              <a:gd name="connsiteX151" fmla="*/ 5582653 w 8085221"/>
              <a:gd name="connsiteY151" fmla="*/ 14052885 h 15135727"/>
              <a:gd name="connsiteX152" fmla="*/ 5462337 w 8085221"/>
              <a:gd name="connsiteY152" fmla="*/ 14149137 h 15135727"/>
              <a:gd name="connsiteX153" fmla="*/ 5342021 w 8085221"/>
              <a:gd name="connsiteY153" fmla="*/ 14004758 h 15135727"/>
              <a:gd name="connsiteX154" fmla="*/ 5245769 w 8085221"/>
              <a:gd name="connsiteY154" fmla="*/ 14004758 h 15135727"/>
              <a:gd name="connsiteX155" fmla="*/ 5245769 w 8085221"/>
              <a:gd name="connsiteY155" fmla="*/ 13956632 h 15135727"/>
              <a:gd name="connsiteX156" fmla="*/ 5101390 w 8085221"/>
              <a:gd name="connsiteY156" fmla="*/ 13956632 h 15135727"/>
              <a:gd name="connsiteX157" fmla="*/ 4981074 w 8085221"/>
              <a:gd name="connsiteY157" fmla="*/ 13860379 h 15135727"/>
              <a:gd name="connsiteX158" fmla="*/ 4740442 w 8085221"/>
              <a:gd name="connsiteY158" fmla="*/ 13908506 h 15135727"/>
              <a:gd name="connsiteX159" fmla="*/ 4475748 w 8085221"/>
              <a:gd name="connsiteY159" fmla="*/ 13956632 h 15135727"/>
              <a:gd name="connsiteX160" fmla="*/ 4379495 w 8085221"/>
              <a:gd name="connsiteY160" fmla="*/ 14028821 h 15135727"/>
              <a:gd name="connsiteX161" fmla="*/ 4403558 w 8085221"/>
              <a:gd name="connsiteY161" fmla="*/ 14197264 h 15135727"/>
              <a:gd name="connsiteX162" fmla="*/ 4572000 w 8085221"/>
              <a:gd name="connsiteY162" fmla="*/ 14149137 h 15135727"/>
              <a:gd name="connsiteX163" fmla="*/ 4523874 w 8085221"/>
              <a:gd name="connsiteY163" fmla="*/ 14558211 h 15135727"/>
              <a:gd name="connsiteX164" fmla="*/ 4403558 w 8085221"/>
              <a:gd name="connsiteY164" fmla="*/ 14437895 h 15135727"/>
              <a:gd name="connsiteX165" fmla="*/ 4403558 w 8085221"/>
              <a:gd name="connsiteY165" fmla="*/ 14437895 h 15135727"/>
              <a:gd name="connsiteX166" fmla="*/ 4283242 w 8085221"/>
              <a:gd name="connsiteY166" fmla="*/ 14245390 h 15135727"/>
              <a:gd name="connsiteX167" fmla="*/ 4235116 w 8085221"/>
              <a:gd name="connsiteY167" fmla="*/ 14341642 h 15135727"/>
              <a:gd name="connsiteX168" fmla="*/ 4162927 w 8085221"/>
              <a:gd name="connsiteY168" fmla="*/ 14389769 h 15135727"/>
              <a:gd name="connsiteX169" fmla="*/ 4162927 w 8085221"/>
              <a:gd name="connsiteY169" fmla="*/ 14389769 h 15135727"/>
              <a:gd name="connsiteX170" fmla="*/ 3922295 w 8085221"/>
              <a:gd name="connsiteY170" fmla="*/ 14245390 h 15135727"/>
              <a:gd name="connsiteX171" fmla="*/ 3801979 w 8085221"/>
              <a:gd name="connsiteY171" fmla="*/ 14293516 h 15135727"/>
              <a:gd name="connsiteX172" fmla="*/ 3681664 w 8085221"/>
              <a:gd name="connsiteY172" fmla="*/ 14389769 h 15135727"/>
              <a:gd name="connsiteX173" fmla="*/ 3657600 w 8085221"/>
              <a:gd name="connsiteY173" fmla="*/ 14654464 h 15135727"/>
              <a:gd name="connsiteX174" fmla="*/ 3513221 w 8085221"/>
              <a:gd name="connsiteY174" fmla="*/ 14726653 h 15135727"/>
              <a:gd name="connsiteX175" fmla="*/ 3513221 w 8085221"/>
              <a:gd name="connsiteY175" fmla="*/ 14871032 h 15135727"/>
              <a:gd name="connsiteX176" fmla="*/ 3633537 w 8085221"/>
              <a:gd name="connsiteY176" fmla="*/ 14967285 h 15135727"/>
              <a:gd name="connsiteX177" fmla="*/ 3609474 w 8085221"/>
              <a:gd name="connsiteY177" fmla="*/ 15087600 h 15135727"/>
              <a:gd name="connsiteX178" fmla="*/ 3441032 w 8085221"/>
              <a:gd name="connsiteY178" fmla="*/ 15039474 h 15135727"/>
              <a:gd name="connsiteX179" fmla="*/ 3272590 w 8085221"/>
              <a:gd name="connsiteY179" fmla="*/ 15063537 h 15135727"/>
              <a:gd name="connsiteX180" fmla="*/ 3248527 w 8085221"/>
              <a:gd name="connsiteY180" fmla="*/ 14895095 h 15135727"/>
              <a:gd name="connsiteX181" fmla="*/ 3128211 w 8085221"/>
              <a:gd name="connsiteY181" fmla="*/ 14919158 h 15135727"/>
              <a:gd name="connsiteX182" fmla="*/ 2959769 w 8085221"/>
              <a:gd name="connsiteY182" fmla="*/ 15135727 h 15135727"/>
              <a:gd name="connsiteX183" fmla="*/ 2935706 w 8085221"/>
              <a:gd name="connsiteY183" fmla="*/ 14895095 h 15135727"/>
              <a:gd name="connsiteX184" fmla="*/ 2791327 w 8085221"/>
              <a:gd name="connsiteY184" fmla="*/ 14943221 h 15135727"/>
              <a:gd name="connsiteX185" fmla="*/ 2671011 w 8085221"/>
              <a:gd name="connsiteY185" fmla="*/ 15039474 h 15135727"/>
              <a:gd name="connsiteX186" fmla="*/ 2430379 w 8085221"/>
              <a:gd name="connsiteY186" fmla="*/ 15087600 h 15135727"/>
              <a:gd name="connsiteX187" fmla="*/ 2237874 w 8085221"/>
              <a:gd name="connsiteY187" fmla="*/ 15039474 h 15135727"/>
              <a:gd name="connsiteX188" fmla="*/ 2622885 w 8085221"/>
              <a:gd name="connsiteY188" fmla="*/ 14846969 h 15135727"/>
              <a:gd name="connsiteX189" fmla="*/ 2887579 w 8085221"/>
              <a:gd name="connsiteY189" fmla="*/ 14774779 h 15135727"/>
              <a:gd name="connsiteX190" fmla="*/ 2839453 w 8085221"/>
              <a:gd name="connsiteY190" fmla="*/ 14582274 h 15135727"/>
              <a:gd name="connsiteX191" fmla="*/ 2935706 w 8085221"/>
              <a:gd name="connsiteY191" fmla="*/ 14510085 h 15135727"/>
              <a:gd name="connsiteX192" fmla="*/ 2935706 w 8085221"/>
              <a:gd name="connsiteY192" fmla="*/ 14510085 h 15135727"/>
              <a:gd name="connsiteX193" fmla="*/ 3080085 w 8085221"/>
              <a:gd name="connsiteY193" fmla="*/ 14413832 h 15135727"/>
              <a:gd name="connsiteX194" fmla="*/ 3152274 w 8085221"/>
              <a:gd name="connsiteY194" fmla="*/ 14341642 h 15135727"/>
              <a:gd name="connsiteX195" fmla="*/ 3080085 w 8085221"/>
              <a:gd name="connsiteY195" fmla="*/ 14269453 h 15135727"/>
              <a:gd name="connsiteX196" fmla="*/ 3152274 w 8085221"/>
              <a:gd name="connsiteY196" fmla="*/ 14197264 h 15135727"/>
              <a:gd name="connsiteX197" fmla="*/ 3152274 w 8085221"/>
              <a:gd name="connsiteY197" fmla="*/ 14052885 h 15135727"/>
              <a:gd name="connsiteX198" fmla="*/ 3080085 w 8085221"/>
              <a:gd name="connsiteY198" fmla="*/ 13980695 h 15135727"/>
              <a:gd name="connsiteX199" fmla="*/ 3056021 w 8085221"/>
              <a:gd name="connsiteY199" fmla="*/ 14076948 h 15135727"/>
              <a:gd name="connsiteX200" fmla="*/ 2935706 w 8085221"/>
              <a:gd name="connsiteY200" fmla="*/ 14076948 h 15135727"/>
              <a:gd name="connsiteX201" fmla="*/ 2863516 w 8085221"/>
              <a:gd name="connsiteY201" fmla="*/ 14125074 h 15135727"/>
              <a:gd name="connsiteX202" fmla="*/ 2719137 w 8085221"/>
              <a:gd name="connsiteY202" fmla="*/ 14197264 h 15135727"/>
              <a:gd name="connsiteX203" fmla="*/ 2646948 w 8085221"/>
              <a:gd name="connsiteY203" fmla="*/ 14197264 h 15135727"/>
              <a:gd name="connsiteX204" fmla="*/ 2598821 w 8085221"/>
              <a:gd name="connsiteY204" fmla="*/ 14125074 h 15135727"/>
              <a:gd name="connsiteX205" fmla="*/ 2430379 w 8085221"/>
              <a:gd name="connsiteY205" fmla="*/ 13836316 h 15135727"/>
              <a:gd name="connsiteX206" fmla="*/ 2646948 w 8085221"/>
              <a:gd name="connsiteY206" fmla="*/ 13812253 h 15135727"/>
              <a:gd name="connsiteX207" fmla="*/ 2502569 w 8085221"/>
              <a:gd name="connsiteY207" fmla="*/ 13475369 h 15135727"/>
              <a:gd name="connsiteX208" fmla="*/ 2550695 w 8085221"/>
              <a:gd name="connsiteY208" fmla="*/ 13186611 h 15135727"/>
              <a:gd name="connsiteX209" fmla="*/ 2719137 w 8085221"/>
              <a:gd name="connsiteY209" fmla="*/ 13042232 h 15135727"/>
              <a:gd name="connsiteX210" fmla="*/ 2791327 w 8085221"/>
              <a:gd name="connsiteY210" fmla="*/ 12945979 h 15135727"/>
              <a:gd name="connsiteX211" fmla="*/ 3031958 w 8085221"/>
              <a:gd name="connsiteY211" fmla="*/ 13090358 h 15135727"/>
              <a:gd name="connsiteX212" fmla="*/ 3056021 w 8085221"/>
              <a:gd name="connsiteY212" fmla="*/ 12753474 h 15135727"/>
              <a:gd name="connsiteX213" fmla="*/ 2887579 w 8085221"/>
              <a:gd name="connsiteY213" fmla="*/ 12777537 h 15135727"/>
              <a:gd name="connsiteX214" fmla="*/ 2815390 w 8085221"/>
              <a:gd name="connsiteY214" fmla="*/ 12777537 h 15135727"/>
              <a:gd name="connsiteX215" fmla="*/ 3176337 w 8085221"/>
              <a:gd name="connsiteY215" fmla="*/ 12368464 h 15135727"/>
              <a:gd name="connsiteX216" fmla="*/ 3104148 w 8085221"/>
              <a:gd name="connsiteY216" fmla="*/ 12320337 h 15135727"/>
              <a:gd name="connsiteX217" fmla="*/ 3104148 w 8085221"/>
              <a:gd name="connsiteY217" fmla="*/ 12320337 h 15135727"/>
              <a:gd name="connsiteX218" fmla="*/ 3007895 w 8085221"/>
              <a:gd name="connsiteY218" fmla="*/ 12079706 h 15135727"/>
              <a:gd name="connsiteX219" fmla="*/ 2911642 w 8085221"/>
              <a:gd name="connsiteY219" fmla="*/ 11935327 h 15135727"/>
              <a:gd name="connsiteX220" fmla="*/ 2863516 w 8085221"/>
              <a:gd name="connsiteY220" fmla="*/ 11694695 h 15135727"/>
              <a:gd name="connsiteX221" fmla="*/ 2911642 w 8085221"/>
              <a:gd name="connsiteY221" fmla="*/ 11454064 h 15135727"/>
              <a:gd name="connsiteX222" fmla="*/ 3056021 w 8085221"/>
              <a:gd name="connsiteY222" fmla="*/ 11454064 h 15135727"/>
              <a:gd name="connsiteX223" fmla="*/ 2983832 w 8085221"/>
              <a:gd name="connsiteY223" fmla="*/ 11381874 h 15135727"/>
              <a:gd name="connsiteX224" fmla="*/ 3031958 w 8085221"/>
              <a:gd name="connsiteY224" fmla="*/ 11285621 h 15135727"/>
              <a:gd name="connsiteX225" fmla="*/ 3007895 w 8085221"/>
              <a:gd name="connsiteY225" fmla="*/ 11189369 h 15135727"/>
              <a:gd name="connsiteX226" fmla="*/ 2887579 w 8085221"/>
              <a:gd name="connsiteY226" fmla="*/ 11141242 h 15135727"/>
              <a:gd name="connsiteX227" fmla="*/ 2887579 w 8085221"/>
              <a:gd name="connsiteY227" fmla="*/ 10972800 h 15135727"/>
              <a:gd name="connsiteX228" fmla="*/ 2887579 w 8085221"/>
              <a:gd name="connsiteY228" fmla="*/ 10924674 h 15135727"/>
              <a:gd name="connsiteX229" fmla="*/ 2767264 w 8085221"/>
              <a:gd name="connsiteY229" fmla="*/ 11020927 h 15135727"/>
              <a:gd name="connsiteX230" fmla="*/ 2743200 w 8085221"/>
              <a:gd name="connsiteY230" fmla="*/ 10924674 h 15135727"/>
              <a:gd name="connsiteX231" fmla="*/ 2550695 w 8085221"/>
              <a:gd name="connsiteY231" fmla="*/ 11020927 h 15135727"/>
              <a:gd name="connsiteX232" fmla="*/ 2526632 w 8085221"/>
              <a:gd name="connsiteY232" fmla="*/ 11117179 h 15135727"/>
              <a:gd name="connsiteX233" fmla="*/ 2334127 w 8085221"/>
              <a:gd name="connsiteY233" fmla="*/ 10996864 h 15135727"/>
              <a:gd name="connsiteX234" fmla="*/ 2358190 w 8085221"/>
              <a:gd name="connsiteY234" fmla="*/ 10732169 h 15135727"/>
              <a:gd name="connsiteX235" fmla="*/ 2334127 w 8085221"/>
              <a:gd name="connsiteY235" fmla="*/ 10587790 h 15135727"/>
              <a:gd name="connsiteX236" fmla="*/ 2406316 w 8085221"/>
              <a:gd name="connsiteY236" fmla="*/ 10491537 h 15135727"/>
              <a:gd name="connsiteX237" fmla="*/ 2598821 w 8085221"/>
              <a:gd name="connsiteY237" fmla="*/ 10684042 h 15135727"/>
              <a:gd name="connsiteX238" fmla="*/ 2767264 w 8085221"/>
              <a:gd name="connsiteY238" fmla="*/ 10684042 h 15135727"/>
              <a:gd name="connsiteX239" fmla="*/ 2646948 w 8085221"/>
              <a:gd name="connsiteY239" fmla="*/ 10515600 h 15135727"/>
              <a:gd name="connsiteX240" fmla="*/ 2815390 w 8085221"/>
              <a:gd name="connsiteY240" fmla="*/ 10395285 h 15135727"/>
              <a:gd name="connsiteX241" fmla="*/ 3080085 w 8085221"/>
              <a:gd name="connsiteY241" fmla="*/ 10419348 h 15135727"/>
              <a:gd name="connsiteX242" fmla="*/ 3248527 w 8085221"/>
              <a:gd name="connsiteY242" fmla="*/ 10539664 h 15135727"/>
              <a:gd name="connsiteX243" fmla="*/ 3320716 w 8085221"/>
              <a:gd name="connsiteY243" fmla="*/ 10659979 h 15135727"/>
              <a:gd name="connsiteX244" fmla="*/ 3465095 w 8085221"/>
              <a:gd name="connsiteY244" fmla="*/ 10659979 h 15135727"/>
              <a:gd name="connsiteX245" fmla="*/ 3441032 w 8085221"/>
              <a:gd name="connsiteY245" fmla="*/ 10491537 h 15135727"/>
              <a:gd name="connsiteX246" fmla="*/ 3392906 w 8085221"/>
              <a:gd name="connsiteY246" fmla="*/ 10250906 h 15135727"/>
              <a:gd name="connsiteX247" fmla="*/ 3152274 w 8085221"/>
              <a:gd name="connsiteY247" fmla="*/ 10250906 h 15135727"/>
              <a:gd name="connsiteX248" fmla="*/ 3176337 w 8085221"/>
              <a:gd name="connsiteY248" fmla="*/ 10178716 h 15135727"/>
              <a:gd name="connsiteX249" fmla="*/ 3104148 w 8085221"/>
              <a:gd name="connsiteY249" fmla="*/ 10154653 h 15135727"/>
              <a:gd name="connsiteX250" fmla="*/ 3007895 w 8085221"/>
              <a:gd name="connsiteY250" fmla="*/ 9962148 h 15135727"/>
              <a:gd name="connsiteX251" fmla="*/ 3176337 w 8085221"/>
              <a:gd name="connsiteY251" fmla="*/ 9889958 h 15135727"/>
              <a:gd name="connsiteX252" fmla="*/ 2959769 w 8085221"/>
              <a:gd name="connsiteY252" fmla="*/ 9504948 h 15135727"/>
              <a:gd name="connsiteX253" fmla="*/ 2791327 w 8085221"/>
              <a:gd name="connsiteY253" fmla="*/ 9456821 h 15135727"/>
              <a:gd name="connsiteX254" fmla="*/ 2574758 w 8085221"/>
              <a:gd name="connsiteY254" fmla="*/ 9336506 h 15135727"/>
              <a:gd name="connsiteX255" fmla="*/ 2550695 w 8085221"/>
              <a:gd name="connsiteY255" fmla="*/ 9071811 h 15135727"/>
              <a:gd name="connsiteX256" fmla="*/ 2695074 w 8085221"/>
              <a:gd name="connsiteY256" fmla="*/ 8999621 h 15135727"/>
              <a:gd name="connsiteX257" fmla="*/ 2622885 w 8085221"/>
              <a:gd name="connsiteY257" fmla="*/ 8975558 h 15135727"/>
              <a:gd name="connsiteX258" fmla="*/ 2430379 w 8085221"/>
              <a:gd name="connsiteY258" fmla="*/ 8999621 h 15135727"/>
              <a:gd name="connsiteX259" fmla="*/ 2261937 w 8085221"/>
              <a:gd name="connsiteY259" fmla="*/ 9168064 h 15135727"/>
              <a:gd name="connsiteX260" fmla="*/ 2237874 w 8085221"/>
              <a:gd name="connsiteY260" fmla="*/ 8999621 h 15135727"/>
              <a:gd name="connsiteX261" fmla="*/ 2117558 w 8085221"/>
              <a:gd name="connsiteY261" fmla="*/ 8975558 h 15135727"/>
              <a:gd name="connsiteX262" fmla="*/ 2045369 w 8085221"/>
              <a:gd name="connsiteY262" fmla="*/ 8783053 h 15135727"/>
              <a:gd name="connsiteX263" fmla="*/ 1852864 w 8085221"/>
              <a:gd name="connsiteY263" fmla="*/ 8758990 h 15135727"/>
              <a:gd name="connsiteX264" fmla="*/ 1636295 w 8085221"/>
              <a:gd name="connsiteY264" fmla="*/ 8927432 h 15135727"/>
              <a:gd name="connsiteX265" fmla="*/ 1588169 w 8085221"/>
              <a:gd name="connsiteY265" fmla="*/ 9023685 h 15135727"/>
              <a:gd name="connsiteX266" fmla="*/ 1515979 w 8085221"/>
              <a:gd name="connsiteY266" fmla="*/ 8879306 h 15135727"/>
              <a:gd name="connsiteX267" fmla="*/ 1347537 w 8085221"/>
              <a:gd name="connsiteY267" fmla="*/ 8879306 h 15135727"/>
              <a:gd name="connsiteX268" fmla="*/ 1347537 w 8085221"/>
              <a:gd name="connsiteY268" fmla="*/ 8710864 h 15135727"/>
              <a:gd name="connsiteX269" fmla="*/ 1106906 w 8085221"/>
              <a:gd name="connsiteY269" fmla="*/ 8783053 h 15135727"/>
              <a:gd name="connsiteX270" fmla="*/ 890337 w 8085221"/>
              <a:gd name="connsiteY270" fmla="*/ 8686800 h 15135727"/>
              <a:gd name="connsiteX271" fmla="*/ 649706 w 8085221"/>
              <a:gd name="connsiteY271" fmla="*/ 8662737 h 15135727"/>
              <a:gd name="connsiteX272" fmla="*/ 385011 w 8085221"/>
              <a:gd name="connsiteY272" fmla="*/ 8566485 h 15135727"/>
              <a:gd name="connsiteX273" fmla="*/ 577516 w 8085221"/>
              <a:gd name="connsiteY273" fmla="*/ 8373979 h 15135727"/>
              <a:gd name="connsiteX274" fmla="*/ 794085 w 8085221"/>
              <a:gd name="connsiteY274" fmla="*/ 8301790 h 15135727"/>
              <a:gd name="connsiteX275" fmla="*/ 745958 w 8085221"/>
              <a:gd name="connsiteY275" fmla="*/ 8133348 h 15135727"/>
              <a:gd name="connsiteX276" fmla="*/ 818148 w 8085221"/>
              <a:gd name="connsiteY276" fmla="*/ 7820527 h 15135727"/>
              <a:gd name="connsiteX277" fmla="*/ 697832 w 8085221"/>
              <a:gd name="connsiteY277" fmla="*/ 7820527 h 15135727"/>
              <a:gd name="connsiteX278" fmla="*/ 625642 w 8085221"/>
              <a:gd name="connsiteY278" fmla="*/ 7916779 h 15135727"/>
              <a:gd name="connsiteX279" fmla="*/ 457200 w 8085221"/>
              <a:gd name="connsiteY279" fmla="*/ 7820527 h 15135727"/>
              <a:gd name="connsiteX280" fmla="*/ 529390 w 8085221"/>
              <a:gd name="connsiteY280" fmla="*/ 7700211 h 15135727"/>
              <a:gd name="connsiteX281" fmla="*/ 938464 w 8085221"/>
              <a:gd name="connsiteY281" fmla="*/ 7676148 h 15135727"/>
              <a:gd name="connsiteX282" fmla="*/ 1058779 w 8085221"/>
              <a:gd name="connsiteY282" fmla="*/ 7459579 h 15135727"/>
              <a:gd name="connsiteX283" fmla="*/ 1203158 w 8085221"/>
              <a:gd name="connsiteY283" fmla="*/ 7603958 h 15135727"/>
              <a:gd name="connsiteX284" fmla="*/ 1299411 w 8085221"/>
              <a:gd name="connsiteY284" fmla="*/ 7555832 h 15135727"/>
              <a:gd name="connsiteX285" fmla="*/ 1443790 w 8085221"/>
              <a:gd name="connsiteY285" fmla="*/ 7507706 h 15135727"/>
              <a:gd name="connsiteX286" fmla="*/ 1684421 w 8085221"/>
              <a:gd name="connsiteY286" fmla="*/ 7603958 h 15135727"/>
              <a:gd name="connsiteX287" fmla="*/ 1684421 w 8085221"/>
              <a:gd name="connsiteY287" fmla="*/ 7603958 h 15135727"/>
              <a:gd name="connsiteX288" fmla="*/ 1540042 w 8085221"/>
              <a:gd name="connsiteY288" fmla="*/ 7363327 h 15135727"/>
              <a:gd name="connsiteX289" fmla="*/ 1299411 w 8085221"/>
              <a:gd name="connsiteY289" fmla="*/ 7315200 h 15135727"/>
              <a:gd name="connsiteX290" fmla="*/ 1130969 w 8085221"/>
              <a:gd name="connsiteY290" fmla="*/ 7339264 h 15135727"/>
              <a:gd name="connsiteX291" fmla="*/ 1034716 w 8085221"/>
              <a:gd name="connsiteY291" fmla="*/ 7315200 h 15135727"/>
              <a:gd name="connsiteX292" fmla="*/ 1155032 w 8085221"/>
              <a:gd name="connsiteY292" fmla="*/ 7050506 h 15135727"/>
              <a:gd name="connsiteX293" fmla="*/ 1155032 w 8085221"/>
              <a:gd name="connsiteY293" fmla="*/ 6930190 h 15135727"/>
              <a:gd name="connsiteX294" fmla="*/ 1155032 w 8085221"/>
              <a:gd name="connsiteY294" fmla="*/ 6761748 h 15135727"/>
              <a:gd name="connsiteX295" fmla="*/ 1203158 w 8085221"/>
              <a:gd name="connsiteY295" fmla="*/ 6617369 h 15135727"/>
              <a:gd name="connsiteX296" fmla="*/ 1371600 w 8085221"/>
              <a:gd name="connsiteY296" fmla="*/ 6472990 h 15135727"/>
              <a:gd name="connsiteX297" fmla="*/ 1443790 w 8085221"/>
              <a:gd name="connsiteY297" fmla="*/ 6328611 h 15135727"/>
              <a:gd name="connsiteX298" fmla="*/ 1419727 w 8085221"/>
              <a:gd name="connsiteY298" fmla="*/ 6208295 h 15135727"/>
              <a:gd name="connsiteX299" fmla="*/ 1275348 w 8085221"/>
              <a:gd name="connsiteY299" fmla="*/ 6304548 h 15135727"/>
              <a:gd name="connsiteX300" fmla="*/ 1323474 w 8085221"/>
              <a:gd name="connsiteY300" fmla="*/ 6015790 h 15135727"/>
              <a:gd name="connsiteX301" fmla="*/ 1540042 w 8085221"/>
              <a:gd name="connsiteY301" fmla="*/ 5871411 h 15135727"/>
              <a:gd name="connsiteX302" fmla="*/ 1540042 w 8085221"/>
              <a:gd name="connsiteY302" fmla="*/ 5751095 h 15135727"/>
              <a:gd name="connsiteX303" fmla="*/ 1395664 w 8085221"/>
              <a:gd name="connsiteY303" fmla="*/ 5799221 h 15135727"/>
              <a:gd name="connsiteX304" fmla="*/ 1179095 w 8085221"/>
              <a:gd name="connsiteY304" fmla="*/ 5799221 h 15135727"/>
              <a:gd name="connsiteX305" fmla="*/ 890337 w 8085221"/>
              <a:gd name="connsiteY305" fmla="*/ 5775158 h 15135727"/>
              <a:gd name="connsiteX306" fmla="*/ 697832 w 8085221"/>
              <a:gd name="connsiteY306" fmla="*/ 5606716 h 15135727"/>
              <a:gd name="connsiteX307" fmla="*/ 577516 w 8085221"/>
              <a:gd name="connsiteY307" fmla="*/ 5582653 h 15135727"/>
              <a:gd name="connsiteX308" fmla="*/ 697832 w 8085221"/>
              <a:gd name="connsiteY308" fmla="*/ 5775158 h 15135727"/>
              <a:gd name="connsiteX309" fmla="*/ 409074 w 8085221"/>
              <a:gd name="connsiteY309" fmla="*/ 5799221 h 15135727"/>
              <a:gd name="connsiteX310" fmla="*/ 168442 w 8085221"/>
              <a:gd name="connsiteY310" fmla="*/ 5702969 h 15135727"/>
              <a:gd name="connsiteX311" fmla="*/ 264695 w 8085221"/>
              <a:gd name="connsiteY311" fmla="*/ 5558590 h 15135727"/>
              <a:gd name="connsiteX312" fmla="*/ 144379 w 8085221"/>
              <a:gd name="connsiteY312" fmla="*/ 5510464 h 15135727"/>
              <a:gd name="connsiteX313" fmla="*/ 0 w 8085221"/>
              <a:gd name="connsiteY313" fmla="*/ 5462337 h 15135727"/>
              <a:gd name="connsiteX314" fmla="*/ 96253 w 8085221"/>
              <a:gd name="connsiteY314" fmla="*/ 5245769 h 15135727"/>
              <a:gd name="connsiteX0" fmla="*/ 96253 w 8085221"/>
              <a:gd name="connsiteY0" fmla="*/ 5245769 h 15135727"/>
              <a:gd name="connsiteX1" fmla="*/ 144379 w 8085221"/>
              <a:gd name="connsiteY1" fmla="*/ 4981074 h 15135727"/>
              <a:gd name="connsiteX2" fmla="*/ 178719 w 8085221"/>
              <a:gd name="connsiteY2" fmla="*/ 4834941 h 15135727"/>
              <a:gd name="connsiteX3" fmla="*/ 334378 w 8085221"/>
              <a:gd name="connsiteY3" fmla="*/ 4696828 h 15135727"/>
              <a:gd name="connsiteX4" fmla="*/ 553453 w 8085221"/>
              <a:gd name="connsiteY4" fmla="*/ 4692316 h 15135727"/>
              <a:gd name="connsiteX5" fmla="*/ 649706 w 8085221"/>
              <a:gd name="connsiteY5" fmla="*/ 4427621 h 15135727"/>
              <a:gd name="connsiteX6" fmla="*/ 805866 w 8085221"/>
              <a:gd name="connsiteY6" fmla="*/ 4425366 h 15135727"/>
              <a:gd name="connsiteX7" fmla="*/ 867026 w 8085221"/>
              <a:gd name="connsiteY7" fmla="*/ 4311817 h 15135727"/>
              <a:gd name="connsiteX8" fmla="*/ 1077328 w 8085221"/>
              <a:gd name="connsiteY8" fmla="*/ 4253916 h 15135727"/>
              <a:gd name="connsiteX9" fmla="*/ 1120191 w 8085221"/>
              <a:gd name="connsiteY9" fmla="*/ 4206291 h 15135727"/>
              <a:gd name="connsiteX10" fmla="*/ 1263066 w 8085221"/>
              <a:gd name="connsiteY10" fmla="*/ 4182478 h 15135727"/>
              <a:gd name="connsiteX11" fmla="*/ 1362326 w 8085221"/>
              <a:gd name="connsiteY11" fmla="*/ 4081965 h 15135727"/>
              <a:gd name="connsiteX12" fmla="*/ 1472616 w 8085221"/>
              <a:gd name="connsiteY12" fmla="*/ 4025316 h 15135727"/>
              <a:gd name="connsiteX13" fmla="*/ 1559344 w 8085221"/>
              <a:gd name="connsiteY13" fmla="*/ 4013535 h 15135727"/>
              <a:gd name="connsiteX14" fmla="*/ 1708485 w 8085221"/>
              <a:gd name="connsiteY14" fmla="*/ 3826042 h 15135727"/>
              <a:gd name="connsiteX15" fmla="*/ 1820278 w 8085221"/>
              <a:gd name="connsiteY15" fmla="*/ 3858628 h 15135727"/>
              <a:gd name="connsiteX16" fmla="*/ 1910766 w 8085221"/>
              <a:gd name="connsiteY16" fmla="*/ 3735053 h 15135727"/>
              <a:gd name="connsiteX17" fmla="*/ 2006016 w 8085221"/>
              <a:gd name="connsiteY17" fmla="*/ 3615741 h 15135727"/>
              <a:gd name="connsiteX18" fmla="*/ 2091741 w 8085221"/>
              <a:gd name="connsiteY18" fmla="*/ 3649078 h 15135727"/>
              <a:gd name="connsiteX19" fmla="*/ 2141621 w 8085221"/>
              <a:gd name="connsiteY19" fmla="*/ 3585411 h 15135727"/>
              <a:gd name="connsiteX20" fmla="*/ 2117808 w 8085221"/>
              <a:gd name="connsiteY20" fmla="*/ 3518736 h 15135727"/>
              <a:gd name="connsiteX21" fmla="*/ 2182228 w 8085221"/>
              <a:gd name="connsiteY21" fmla="*/ 3420478 h 15135727"/>
              <a:gd name="connsiteX22" fmla="*/ 2286000 w 8085221"/>
              <a:gd name="connsiteY22" fmla="*/ 3489158 h 15135727"/>
              <a:gd name="connsiteX23" fmla="*/ 2334628 w 8085221"/>
              <a:gd name="connsiteY23" fmla="*/ 3249028 h 15135727"/>
              <a:gd name="connsiteX24" fmla="*/ 2381502 w 8085221"/>
              <a:gd name="connsiteY24" fmla="*/ 3088858 h 15135727"/>
              <a:gd name="connsiteX25" fmla="*/ 2544178 w 8085221"/>
              <a:gd name="connsiteY25" fmla="*/ 3058528 h 15135727"/>
              <a:gd name="connsiteX26" fmla="*/ 2477503 w 8085221"/>
              <a:gd name="connsiteY26" fmla="*/ 2977566 h 15135727"/>
              <a:gd name="connsiteX27" fmla="*/ 2695074 w 8085221"/>
              <a:gd name="connsiteY27" fmla="*/ 2892592 h 15135727"/>
              <a:gd name="connsiteX28" fmla="*/ 2796591 w 8085221"/>
              <a:gd name="connsiteY28" fmla="*/ 2829928 h 15135727"/>
              <a:gd name="connsiteX29" fmla="*/ 2829928 w 8085221"/>
              <a:gd name="connsiteY29" fmla="*/ 2517107 h 15135727"/>
              <a:gd name="connsiteX30" fmla="*/ 3006141 w 8085221"/>
              <a:gd name="connsiteY30" fmla="*/ 2401303 h 15135727"/>
              <a:gd name="connsiteX31" fmla="*/ 3200400 w 8085221"/>
              <a:gd name="connsiteY31" fmla="*/ 2296277 h 15135727"/>
              <a:gd name="connsiteX32" fmla="*/ 3325228 w 8085221"/>
              <a:gd name="connsiteY32" fmla="*/ 2220328 h 15135727"/>
              <a:gd name="connsiteX33" fmla="*/ 3441032 w 8085221"/>
              <a:gd name="connsiteY33" fmla="*/ 2237874 h 15135727"/>
              <a:gd name="connsiteX34" fmla="*/ 3534778 w 8085221"/>
              <a:gd name="connsiteY34" fmla="*/ 2301291 h 15135727"/>
              <a:gd name="connsiteX35" fmla="*/ 3585160 w 8085221"/>
              <a:gd name="connsiteY35" fmla="*/ 2517107 h 15135727"/>
              <a:gd name="connsiteX36" fmla="*/ 3801979 w 8085221"/>
              <a:gd name="connsiteY36" fmla="*/ 2565735 h 15135727"/>
              <a:gd name="connsiteX37" fmla="*/ 3946358 w 8085221"/>
              <a:gd name="connsiteY37" fmla="*/ 2550695 h 15135727"/>
              <a:gd name="connsiteX38" fmla="*/ 4018548 w 8085221"/>
              <a:gd name="connsiteY38" fmla="*/ 2598821 h 15135727"/>
              <a:gd name="connsiteX39" fmla="*/ 4138864 w 8085221"/>
              <a:gd name="connsiteY39" fmla="*/ 2574758 h 15135727"/>
              <a:gd name="connsiteX40" fmla="*/ 4307306 w 8085221"/>
              <a:gd name="connsiteY40" fmla="*/ 2671011 h 15135727"/>
              <a:gd name="connsiteX41" fmla="*/ 4427621 w 8085221"/>
              <a:gd name="connsiteY41" fmla="*/ 2622885 h 15135727"/>
              <a:gd name="connsiteX42" fmla="*/ 4549191 w 8085221"/>
              <a:gd name="connsiteY42" fmla="*/ 2610853 h 15135727"/>
              <a:gd name="connsiteX43" fmla="*/ 4668253 w 8085221"/>
              <a:gd name="connsiteY43" fmla="*/ 2743200 h 15135727"/>
              <a:gd name="connsiteX44" fmla="*/ 4788569 w 8085221"/>
              <a:gd name="connsiteY44" fmla="*/ 2815390 h 15135727"/>
              <a:gd name="connsiteX45" fmla="*/ 4957011 w 8085221"/>
              <a:gd name="connsiteY45" fmla="*/ 2719137 h 15135727"/>
              <a:gd name="connsiteX46" fmla="*/ 4981074 w 8085221"/>
              <a:gd name="connsiteY46" fmla="*/ 2382253 h 15135727"/>
              <a:gd name="connsiteX47" fmla="*/ 4981074 w 8085221"/>
              <a:gd name="connsiteY47" fmla="*/ 2382253 h 15135727"/>
              <a:gd name="connsiteX48" fmla="*/ 4949241 w 8085221"/>
              <a:gd name="connsiteY48" fmla="*/ 2306053 h 15135727"/>
              <a:gd name="connsiteX49" fmla="*/ 4849228 w 8085221"/>
              <a:gd name="connsiteY49" fmla="*/ 2239378 h 15135727"/>
              <a:gd name="connsiteX50" fmla="*/ 4884821 w 8085221"/>
              <a:gd name="connsiteY50" fmla="*/ 2093495 h 15135727"/>
              <a:gd name="connsiteX51" fmla="*/ 4820653 w 8085221"/>
              <a:gd name="connsiteY51" fmla="*/ 2010778 h 15135727"/>
              <a:gd name="connsiteX52" fmla="*/ 4697831 w 8085221"/>
              <a:gd name="connsiteY52" fmla="*/ 1900990 h 15135727"/>
              <a:gd name="connsiteX53" fmla="*/ 4764506 w 8085221"/>
              <a:gd name="connsiteY53" fmla="*/ 1804737 h 15135727"/>
              <a:gd name="connsiteX54" fmla="*/ 4957011 w 8085221"/>
              <a:gd name="connsiteY54" fmla="*/ 1564106 h 15135727"/>
              <a:gd name="connsiteX55" fmla="*/ 5221706 w 8085221"/>
              <a:gd name="connsiteY55" fmla="*/ 1588169 h 15135727"/>
              <a:gd name="connsiteX56" fmla="*/ 5481637 w 8085221"/>
              <a:gd name="connsiteY56" fmla="*/ 1641558 h 15135727"/>
              <a:gd name="connsiteX57" fmla="*/ 5799221 w 8085221"/>
              <a:gd name="connsiteY57" fmla="*/ 1684421 h 15135727"/>
              <a:gd name="connsiteX58" fmla="*/ 5877928 w 8085221"/>
              <a:gd name="connsiteY58" fmla="*/ 1596441 h 15135727"/>
              <a:gd name="connsiteX59" fmla="*/ 5871411 w 8085221"/>
              <a:gd name="connsiteY59" fmla="*/ 1443790 h 15135727"/>
              <a:gd name="connsiteX60" fmla="*/ 6087979 w 8085221"/>
              <a:gd name="connsiteY60" fmla="*/ 1395664 h 15135727"/>
              <a:gd name="connsiteX61" fmla="*/ 6087979 w 8085221"/>
              <a:gd name="connsiteY61" fmla="*/ 1082842 h 15135727"/>
              <a:gd name="connsiteX62" fmla="*/ 6424864 w 8085221"/>
              <a:gd name="connsiteY62" fmla="*/ 1058779 h 15135727"/>
              <a:gd name="connsiteX63" fmla="*/ 6665495 w 8085221"/>
              <a:gd name="connsiteY63" fmla="*/ 721895 h 15135727"/>
              <a:gd name="connsiteX64" fmla="*/ 6761748 w 8085221"/>
              <a:gd name="connsiteY64" fmla="*/ 649706 h 15135727"/>
              <a:gd name="connsiteX65" fmla="*/ 6737685 w 8085221"/>
              <a:gd name="connsiteY65" fmla="*/ 505327 h 15135727"/>
              <a:gd name="connsiteX66" fmla="*/ 6858000 w 8085221"/>
              <a:gd name="connsiteY66" fmla="*/ 360948 h 15135727"/>
              <a:gd name="connsiteX67" fmla="*/ 6761748 w 8085221"/>
              <a:gd name="connsiteY67" fmla="*/ 120316 h 15135727"/>
              <a:gd name="connsiteX68" fmla="*/ 7194885 w 8085221"/>
              <a:gd name="connsiteY68" fmla="*/ 0 h 15135727"/>
              <a:gd name="connsiteX69" fmla="*/ 7267074 w 8085221"/>
              <a:gd name="connsiteY69" fmla="*/ 120316 h 15135727"/>
              <a:gd name="connsiteX70" fmla="*/ 7267074 w 8085221"/>
              <a:gd name="connsiteY70" fmla="*/ 120316 h 15135727"/>
              <a:gd name="connsiteX71" fmla="*/ 7339264 w 8085221"/>
              <a:gd name="connsiteY71" fmla="*/ 360948 h 15135727"/>
              <a:gd name="connsiteX72" fmla="*/ 7628021 w 8085221"/>
              <a:gd name="connsiteY72" fmla="*/ 433137 h 15135727"/>
              <a:gd name="connsiteX73" fmla="*/ 7796464 w 8085221"/>
              <a:gd name="connsiteY73" fmla="*/ 649706 h 15135727"/>
              <a:gd name="connsiteX74" fmla="*/ 8085221 w 8085221"/>
              <a:gd name="connsiteY74" fmla="*/ 914400 h 15135727"/>
              <a:gd name="connsiteX75" fmla="*/ 7988969 w 8085221"/>
              <a:gd name="connsiteY75" fmla="*/ 1203158 h 15135727"/>
              <a:gd name="connsiteX76" fmla="*/ 7844590 w 8085221"/>
              <a:gd name="connsiteY76" fmla="*/ 1058779 h 15135727"/>
              <a:gd name="connsiteX77" fmla="*/ 7483642 w 8085221"/>
              <a:gd name="connsiteY77" fmla="*/ 1371600 h 15135727"/>
              <a:gd name="connsiteX78" fmla="*/ 7267074 w 8085221"/>
              <a:gd name="connsiteY78" fmla="*/ 1395664 h 15135727"/>
              <a:gd name="connsiteX79" fmla="*/ 7243011 w 8085221"/>
              <a:gd name="connsiteY79" fmla="*/ 1588169 h 15135727"/>
              <a:gd name="connsiteX80" fmla="*/ 6978316 w 8085221"/>
              <a:gd name="connsiteY80" fmla="*/ 1732548 h 15135727"/>
              <a:gd name="connsiteX81" fmla="*/ 6737685 w 8085221"/>
              <a:gd name="connsiteY81" fmla="*/ 2093495 h 15135727"/>
              <a:gd name="connsiteX82" fmla="*/ 6737685 w 8085221"/>
              <a:gd name="connsiteY82" fmla="*/ 2382253 h 15135727"/>
              <a:gd name="connsiteX83" fmla="*/ 6665495 w 8085221"/>
              <a:gd name="connsiteY83" fmla="*/ 2430379 h 15135727"/>
              <a:gd name="connsiteX84" fmla="*/ 6906127 w 8085221"/>
              <a:gd name="connsiteY84" fmla="*/ 2646948 h 15135727"/>
              <a:gd name="connsiteX85" fmla="*/ 6906127 w 8085221"/>
              <a:gd name="connsiteY85" fmla="*/ 2983832 h 15135727"/>
              <a:gd name="connsiteX86" fmla="*/ 6906127 w 8085221"/>
              <a:gd name="connsiteY86" fmla="*/ 3104148 h 15135727"/>
              <a:gd name="connsiteX87" fmla="*/ 6833937 w 8085221"/>
              <a:gd name="connsiteY87" fmla="*/ 3368842 h 15135727"/>
              <a:gd name="connsiteX88" fmla="*/ 6906127 w 8085221"/>
              <a:gd name="connsiteY88" fmla="*/ 3489158 h 15135727"/>
              <a:gd name="connsiteX89" fmla="*/ 6641432 w 8085221"/>
              <a:gd name="connsiteY89" fmla="*/ 3705727 h 15135727"/>
              <a:gd name="connsiteX90" fmla="*/ 6737685 w 8085221"/>
              <a:gd name="connsiteY90" fmla="*/ 3729790 h 15135727"/>
              <a:gd name="connsiteX91" fmla="*/ 6545179 w 8085221"/>
              <a:gd name="connsiteY91" fmla="*/ 3826042 h 15135727"/>
              <a:gd name="connsiteX92" fmla="*/ 6328611 w 8085221"/>
              <a:gd name="connsiteY92" fmla="*/ 3753853 h 15135727"/>
              <a:gd name="connsiteX93" fmla="*/ 6184232 w 8085221"/>
              <a:gd name="connsiteY93" fmla="*/ 3850106 h 15135727"/>
              <a:gd name="connsiteX94" fmla="*/ 6184232 w 8085221"/>
              <a:gd name="connsiteY94" fmla="*/ 3946358 h 15135727"/>
              <a:gd name="connsiteX95" fmla="*/ 6136106 w 8085221"/>
              <a:gd name="connsiteY95" fmla="*/ 4235116 h 15135727"/>
              <a:gd name="connsiteX96" fmla="*/ 5919537 w 8085221"/>
              <a:gd name="connsiteY96" fmla="*/ 4403558 h 15135727"/>
              <a:gd name="connsiteX97" fmla="*/ 5775158 w 8085221"/>
              <a:gd name="connsiteY97" fmla="*/ 4451685 h 15135727"/>
              <a:gd name="connsiteX98" fmla="*/ 5630779 w 8085221"/>
              <a:gd name="connsiteY98" fmla="*/ 4547937 h 15135727"/>
              <a:gd name="connsiteX99" fmla="*/ 5510464 w 8085221"/>
              <a:gd name="connsiteY99" fmla="*/ 4620127 h 15135727"/>
              <a:gd name="connsiteX100" fmla="*/ 5510464 w 8085221"/>
              <a:gd name="connsiteY100" fmla="*/ 4812632 h 15135727"/>
              <a:gd name="connsiteX101" fmla="*/ 5317958 w 8085221"/>
              <a:gd name="connsiteY101" fmla="*/ 4981074 h 15135727"/>
              <a:gd name="connsiteX102" fmla="*/ 5005137 w 8085221"/>
              <a:gd name="connsiteY102" fmla="*/ 5149516 h 15135727"/>
              <a:gd name="connsiteX103" fmla="*/ 4692316 w 8085221"/>
              <a:gd name="connsiteY103" fmla="*/ 5149516 h 15135727"/>
              <a:gd name="connsiteX104" fmla="*/ 4523874 w 8085221"/>
              <a:gd name="connsiteY104" fmla="*/ 5366085 h 15135727"/>
              <a:gd name="connsiteX105" fmla="*/ 4211053 w 8085221"/>
              <a:gd name="connsiteY105" fmla="*/ 5414211 h 15135727"/>
              <a:gd name="connsiteX106" fmla="*/ 4114800 w 8085221"/>
              <a:gd name="connsiteY106" fmla="*/ 5390148 h 15135727"/>
              <a:gd name="connsiteX107" fmla="*/ 4018548 w 8085221"/>
              <a:gd name="connsiteY107" fmla="*/ 5630779 h 15135727"/>
              <a:gd name="connsiteX108" fmla="*/ 4090737 w 8085221"/>
              <a:gd name="connsiteY108" fmla="*/ 5871411 h 15135727"/>
              <a:gd name="connsiteX109" fmla="*/ 4090737 w 8085221"/>
              <a:gd name="connsiteY109" fmla="*/ 6184232 h 15135727"/>
              <a:gd name="connsiteX110" fmla="*/ 4186990 w 8085221"/>
              <a:gd name="connsiteY110" fmla="*/ 6472990 h 15135727"/>
              <a:gd name="connsiteX111" fmla="*/ 4042611 w 8085221"/>
              <a:gd name="connsiteY111" fmla="*/ 6352674 h 15135727"/>
              <a:gd name="connsiteX112" fmla="*/ 3946358 w 8085221"/>
              <a:gd name="connsiteY112" fmla="*/ 6376737 h 15135727"/>
              <a:gd name="connsiteX113" fmla="*/ 4114800 w 8085221"/>
              <a:gd name="connsiteY113" fmla="*/ 6641432 h 15135727"/>
              <a:gd name="connsiteX114" fmla="*/ 4451685 w 8085221"/>
              <a:gd name="connsiteY114" fmla="*/ 6737685 h 15135727"/>
              <a:gd name="connsiteX115" fmla="*/ 4620127 w 8085221"/>
              <a:gd name="connsiteY115" fmla="*/ 6978316 h 15135727"/>
              <a:gd name="connsiteX116" fmla="*/ 4740442 w 8085221"/>
              <a:gd name="connsiteY116" fmla="*/ 7170821 h 15135727"/>
              <a:gd name="connsiteX117" fmla="*/ 5077327 w 8085221"/>
              <a:gd name="connsiteY117" fmla="*/ 7387390 h 15135727"/>
              <a:gd name="connsiteX118" fmla="*/ 5125453 w 8085221"/>
              <a:gd name="connsiteY118" fmla="*/ 7603958 h 15135727"/>
              <a:gd name="connsiteX119" fmla="*/ 5197642 w 8085221"/>
              <a:gd name="connsiteY119" fmla="*/ 7796464 h 15135727"/>
              <a:gd name="connsiteX120" fmla="*/ 5486400 w 8085221"/>
              <a:gd name="connsiteY120" fmla="*/ 7964906 h 15135727"/>
              <a:gd name="connsiteX121" fmla="*/ 5486400 w 8085221"/>
              <a:gd name="connsiteY121" fmla="*/ 8349916 h 15135727"/>
              <a:gd name="connsiteX122" fmla="*/ 5678906 w 8085221"/>
              <a:gd name="connsiteY122" fmla="*/ 8614611 h 15135727"/>
              <a:gd name="connsiteX123" fmla="*/ 5919537 w 8085221"/>
              <a:gd name="connsiteY123" fmla="*/ 9071811 h 15135727"/>
              <a:gd name="connsiteX124" fmla="*/ 6160169 w 8085221"/>
              <a:gd name="connsiteY124" fmla="*/ 9336506 h 15135727"/>
              <a:gd name="connsiteX125" fmla="*/ 6280485 w 8085221"/>
              <a:gd name="connsiteY125" fmla="*/ 9601200 h 15135727"/>
              <a:gd name="connsiteX126" fmla="*/ 6400800 w 8085221"/>
              <a:gd name="connsiteY126" fmla="*/ 9793706 h 15135727"/>
              <a:gd name="connsiteX127" fmla="*/ 6569242 w 8085221"/>
              <a:gd name="connsiteY127" fmla="*/ 10058400 h 15135727"/>
              <a:gd name="connsiteX128" fmla="*/ 6713621 w 8085221"/>
              <a:gd name="connsiteY128" fmla="*/ 10106527 h 15135727"/>
              <a:gd name="connsiteX129" fmla="*/ 6545179 w 8085221"/>
              <a:gd name="connsiteY129" fmla="*/ 10202779 h 15135727"/>
              <a:gd name="connsiteX130" fmla="*/ 6569242 w 8085221"/>
              <a:gd name="connsiteY130" fmla="*/ 10443411 h 15135727"/>
              <a:gd name="connsiteX131" fmla="*/ 6593306 w 8085221"/>
              <a:gd name="connsiteY131" fmla="*/ 10708106 h 15135727"/>
              <a:gd name="connsiteX132" fmla="*/ 6761748 w 8085221"/>
              <a:gd name="connsiteY132" fmla="*/ 10924674 h 15135727"/>
              <a:gd name="connsiteX133" fmla="*/ 6641432 w 8085221"/>
              <a:gd name="connsiteY133" fmla="*/ 11093116 h 15135727"/>
              <a:gd name="connsiteX134" fmla="*/ 6713621 w 8085221"/>
              <a:gd name="connsiteY134" fmla="*/ 11261558 h 15135727"/>
              <a:gd name="connsiteX135" fmla="*/ 6737685 w 8085221"/>
              <a:gd name="connsiteY135" fmla="*/ 11526253 h 15135727"/>
              <a:gd name="connsiteX136" fmla="*/ 6617369 w 8085221"/>
              <a:gd name="connsiteY136" fmla="*/ 11839074 h 15135727"/>
              <a:gd name="connsiteX137" fmla="*/ 6617369 w 8085221"/>
              <a:gd name="connsiteY137" fmla="*/ 12031579 h 15135727"/>
              <a:gd name="connsiteX138" fmla="*/ 6641432 w 8085221"/>
              <a:gd name="connsiteY138" fmla="*/ 12127832 h 15135727"/>
              <a:gd name="connsiteX139" fmla="*/ 6761748 w 8085221"/>
              <a:gd name="connsiteY139" fmla="*/ 12031579 h 15135727"/>
              <a:gd name="connsiteX140" fmla="*/ 6761748 w 8085221"/>
              <a:gd name="connsiteY140" fmla="*/ 12296274 h 15135727"/>
              <a:gd name="connsiteX141" fmla="*/ 6689558 w 8085221"/>
              <a:gd name="connsiteY141" fmla="*/ 12512842 h 15135727"/>
              <a:gd name="connsiteX142" fmla="*/ 6785811 w 8085221"/>
              <a:gd name="connsiteY142" fmla="*/ 12777537 h 15135727"/>
              <a:gd name="connsiteX143" fmla="*/ 6569242 w 8085221"/>
              <a:gd name="connsiteY143" fmla="*/ 12873790 h 15135727"/>
              <a:gd name="connsiteX144" fmla="*/ 6545179 w 8085221"/>
              <a:gd name="connsiteY144" fmla="*/ 13090358 h 15135727"/>
              <a:gd name="connsiteX145" fmla="*/ 6448927 w 8085221"/>
              <a:gd name="connsiteY145" fmla="*/ 13355053 h 15135727"/>
              <a:gd name="connsiteX146" fmla="*/ 6256421 w 8085221"/>
              <a:gd name="connsiteY146" fmla="*/ 13571621 h 15135727"/>
              <a:gd name="connsiteX147" fmla="*/ 6087979 w 8085221"/>
              <a:gd name="connsiteY147" fmla="*/ 13667874 h 15135727"/>
              <a:gd name="connsiteX148" fmla="*/ 5943600 w 8085221"/>
              <a:gd name="connsiteY148" fmla="*/ 13716000 h 15135727"/>
              <a:gd name="connsiteX149" fmla="*/ 5702969 w 8085221"/>
              <a:gd name="connsiteY149" fmla="*/ 13667874 h 15135727"/>
              <a:gd name="connsiteX150" fmla="*/ 5582653 w 8085221"/>
              <a:gd name="connsiteY150" fmla="*/ 13691937 h 15135727"/>
              <a:gd name="connsiteX151" fmla="*/ 5727032 w 8085221"/>
              <a:gd name="connsiteY151" fmla="*/ 13836316 h 15135727"/>
              <a:gd name="connsiteX152" fmla="*/ 5582653 w 8085221"/>
              <a:gd name="connsiteY152" fmla="*/ 14052885 h 15135727"/>
              <a:gd name="connsiteX153" fmla="*/ 5462337 w 8085221"/>
              <a:gd name="connsiteY153" fmla="*/ 14149137 h 15135727"/>
              <a:gd name="connsiteX154" fmla="*/ 5342021 w 8085221"/>
              <a:gd name="connsiteY154" fmla="*/ 14004758 h 15135727"/>
              <a:gd name="connsiteX155" fmla="*/ 5245769 w 8085221"/>
              <a:gd name="connsiteY155" fmla="*/ 14004758 h 15135727"/>
              <a:gd name="connsiteX156" fmla="*/ 5245769 w 8085221"/>
              <a:gd name="connsiteY156" fmla="*/ 13956632 h 15135727"/>
              <a:gd name="connsiteX157" fmla="*/ 5101390 w 8085221"/>
              <a:gd name="connsiteY157" fmla="*/ 13956632 h 15135727"/>
              <a:gd name="connsiteX158" fmla="*/ 4981074 w 8085221"/>
              <a:gd name="connsiteY158" fmla="*/ 13860379 h 15135727"/>
              <a:gd name="connsiteX159" fmla="*/ 4740442 w 8085221"/>
              <a:gd name="connsiteY159" fmla="*/ 13908506 h 15135727"/>
              <a:gd name="connsiteX160" fmla="*/ 4475748 w 8085221"/>
              <a:gd name="connsiteY160" fmla="*/ 13956632 h 15135727"/>
              <a:gd name="connsiteX161" fmla="*/ 4379495 w 8085221"/>
              <a:gd name="connsiteY161" fmla="*/ 14028821 h 15135727"/>
              <a:gd name="connsiteX162" fmla="*/ 4403558 w 8085221"/>
              <a:gd name="connsiteY162" fmla="*/ 14197264 h 15135727"/>
              <a:gd name="connsiteX163" fmla="*/ 4572000 w 8085221"/>
              <a:gd name="connsiteY163" fmla="*/ 14149137 h 15135727"/>
              <a:gd name="connsiteX164" fmla="*/ 4523874 w 8085221"/>
              <a:gd name="connsiteY164" fmla="*/ 14558211 h 15135727"/>
              <a:gd name="connsiteX165" fmla="*/ 4403558 w 8085221"/>
              <a:gd name="connsiteY165" fmla="*/ 14437895 h 15135727"/>
              <a:gd name="connsiteX166" fmla="*/ 4403558 w 8085221"/>
              <a:gd name="connsiteY166" fmla="*/ 14437895 h 15135727"/>
              <a:gd name="connsiteX167" fmla="*/ 4283242 w 8085221"/>
              <a:gd name="connsiteY167" fmla="*/ 14245390 h 15135727"/>
              <a:gd name="connsiteX168" fmla="*/ 4235116 w 8085221"/>
              <a:gd name="connsiteY168" fmla="*/ 14341642 h 15135727"/>
              <a:gd name="connsiteX169" fmla="*/ 4162927 w 8085221"/>
              <a:gd name="connsiteY169" fmla="*/ 14389769 h 15135727"/>
              <a:gd name="connsiteX170" fmla="*/ 4162927 w 8085221"/>
              <a:gd name="connsiteY170" fmla="*/ 14389769 h 15135727"/>
              <a:gd name="connsiteX171" fmla="*/ 3922295 w 8085221"/>
              <a:gd name="connsiteY171" fmla="*/ 14245390 h 15135727"/>
              <a:gd name="connsiteX172" fmla="*/ 3801979 w 8085221"/>
              <a:gd name="connsiteY172" fmla="*/ 14293516 h 15135727"/>
              <a:gd name="connsiteX173" fmla="*/ 3681664 w 8085221"/>
              <a:gd name="connsiteY173" fmla="*/ 14389769 h 15135727"/>
              <a:gd name="connsiteX174" fmla="*/ 3657600 w 8085221"/>
              <a:gd name="connsiteY174" fmla="*/ 14654464 h 15135727"/>
              <a:gd name="connsiteX175" fmla="*/ 3513221 w 8085221"/>
              <a:gd name="connsiteY175" fmla="*/ 14726653 h 15135727"/>
              <a:gd name="connsiteX176" fmla="*/ 3513221 w 8085221"/>
              <a:gd name="connsiteY176" fmla="*/ 14871032 h 15135727"/>
              <a:gd name="connsiteX177" fmla="*/ 3633537 w 8085221"/>
              <a:gd name="connsiteY177" fmla="*/ 14967285 h 15135727"/>
              <a:gd name="connsiteX178" fmla="*/ 3609474 w 8085221"/>
              <a:gd name="connsiteY178" fmla="*/ 15087600 h 15135727"/>
              <a:gd name="connsiteX179" fmla="*/ 3441032 w 8085221"/>
              <a:gd name="connsiteY179" fmla="*/ 15039474 h 15135727"/>
              <a:gd name="connsiteX180" fmla="*/ 3272590 w 8085221"/>
              <a:gd name="connsiteY180" fmla="*/ 15063537 h 15135727"/>
              <a:gd name="connsiteX181" fmla="*/ 3248527 w 8085221"/>
              <a:gd name="connsiteY181" fmla="*/ 14895095 h 15135727"/>
              <a:gd name="connsiteX182" fmla="*/ 3128211 w 8085221"/>
              <a:gd name="connsiteY182" fmla="*/ 14919158 h 15135727"/>
              <a:gd name="connsiteX183" fmla="*/ 2959769 w 8085221"/>
              <a:gd name="connsiteY183" fmla="*/ 15135727 h 15135727"/>
              <a:gd name="connsiteX184" fmla="*/ 2935706 w 8085221"/>
              <a:gd name="connsiteY184" fmla="*/ 14895095 h 15135727"/>
              <a:gd name="connsiteX185" fmla="*/ 2791327 w 8085221"/>
              <a:gd name="connsiteY185" fmla="*/ 14943221 h 15135727"/>
              <a:gd name="connsiteX186" fmla="*/ 2671011 w 8085221"/>
              <a:gd name="connsiteY186" fmla="*/ 15039474 h 15135727"/>
              <a:gd name="connsiteX187" fmla="*/ 2430379 w 8085221"/>
              <a:gd name="connsiteY187" fmla="*/ 15087600 h 15135727"/>
              <a:gd name="connsiteX188" fmla="*/ 2237874 w 8085221"/>
              <a:gd name="connsiteY188" fmla="*/ 15039474 h 15135727"/>
              <a:gd name="connsiteX189" fmla="*/ 2622885 w 8085221"/>
              <a:gd name="connsiteY189" fmla="*/ 14846969 h 15135727"/>
              <a:gd name="connsiteX190" fmla="*/ 2887579 w 8085221"/>
              <a:gd name="connsiteY190" fmla="*/ 14774779 h 15135727"/>
              <a:gd name="connsiteX191" fmla="*/ 2839453 w 8085221"/>
              <a:gd name="connsiteY191" fmla="*/ 14582274 h 15135727"/>
              <a:gd name="connsiteX192" fmla="*/ 2935706 w 8085221"/>
              <a:gd name="connsiteY192" fmla="*/ 14510085 h 15135727"/>
              <a:gd name="connsiteX193" fmla="*/ 2935706 w 8085221"/>
              <a:gd name="connsiteY193" fmla="*/ 14510085 h 15135727"/>
              <a:gd name="connsiteX194" fmla="*/ 3080085 w 8085221"/>
              <a:gd name="connsiteY194" fmla="*/ 14413832 h 15135727"/>
              <a:gd name="connsiteX195" fmla="*/ 3152274 w 8085221"/>
              <a:gd name="connsiteY195" fmla="*/ 14341642 h 15135727"/>
              <a:gd name="connsiteX196" fmla="*/ 3080085 w 8085221"/>
              <a:gd name="connsiteY196" fmla="*/ 14269453 h 15135727"/>
              <a:gd name="connsiteX197" fmla="*/ 3152274 w 8085221"/>
              <a:gd name="connsiteY197" fmla="*/ 14197264 h 15135727"/>
              <a:gd name="connsiteX198" fmla="*/ 3152274 w 8085221"/>
              <a:gd name="connsiteY198" fmla="*/ 14052885 h 15135727"/>
              <a:gd name="connsiteX199" fmla="*/ 3080085 w 8085221"/>
              <a:gd name="connsiteY199" fmla="*/ 13980695 h 15135727"/>
              <a:gd name="connsiteX200" fmla="*/ 3056021 w 8085221"/>
              <a:gd name="connsiteY200" fmla="*/ 14076948 h 15135727"/>
              <a:gd name="connsiteX201" fmla="*/ 2935706 w 8085221"/>
              <a:gd name="connsiteY201" fmla="*/ 14076948 h 15135727"/>
              <a:gd name="connsiteX202" fmla="*/ 2863516 w 8085221"/>
              <a:gd name="connsiteY202" fmla="*/ 14125074 h 15135727"/>
              <a:gd name="connsiteX203" fmla="*/ 2719137 w 8085221"/>
              <a:gd name="connsiteY203" fmla="*/ 14197264 h 15135727"/>
              <a:gd name="connsiteX204" fmla="*/ 2646948 w 8085221"/>
              <a:gd name="connsiteY204" fmla="*/ 14197264 h 15135727"/>
              <a:gd name="connsiteX205" fmla="*/ 2598821 w 8085221"/>
              <a:gd name="connsiteY205" fmla="*/ 14125074 h 15135727"/>
              <a:gd name="connsiteX206" fmla="*/ 2430379 w 8085221"/>
              <a:gd name="connsiteY206" fmla="*/ 13836316 h 15135727"/>
              <a:gd name="connsiteX207" fmla="*/ 2646948 w 8085221"/>
              <a:gd name="connsiteY207" fmla="*/ 13812253 h 15135727"/>
              <a:gd name="connsiteX208" fmla="*/ 2502569 w 8085221"/>
              <a:gd name="connsiteY208" fmla="*/ 13475369 h 15135727"/>
              <a:gd name="connsiteX209" fmla="*/ 2550695 w 8085221"/>
              <a:gd name="connsiteY209" fmla="*/ 13186611 h 15135727"/>
              <a:gd name="connsiteX210" fmla="*/ 2719137 w 8085221"/>
              <a:gd name="connsiteY210" fmla="*/ 13042232 h 15135727"/>
              <a:gd name="connsiteX211" fmla="*/ 2791327 w 8085221"/>
              <a:gd name="connsiteY211" fmla="*/ 12945979 h 15135727"/>
              <a:gd name="connsiteX212" fmla="*/ 3031958 w 8085221"/>
              <a:gd name="connsiteY212" fmla="*/ 13090358 h 15135727"/>
              <a:gd name="connsiteX213" fmla="*/ 3056021 w 8085221"/>
              <a:gd name="connsiteY213" fmla="*/ 12753474 h 15135727"/>
              <a:gd name="connsiteX214" fmla="*/ 2887579 w 8085221"/>
              <a:gd name="connsiteY214" fmla="*/ 12777537 h 15135727"/>
              <a:gd name="connsiteX215" fmla="*/ 2815390 w 8085221"/>
              <a:gd name="connsiteY215" fmla="*/ 12777537 h 15135727"/>
              <a:gd name="connsiteX216" fmla="*/ 3176337 w 8085221"/>
              <a:gd name="connsiteY216" fmla="*/ 12368464 h 15135727"/>
              <a:gd name="connsiteX217" fmla="*/ 3104148 w 8085221"/>
              <a:gd name="connsiteY217" fmla="*/ 12320337 h 15135727"/>
              <a:gd name="connsiteX218" fmla="*/ 3104148 w 8085221"/>
              <a:gd name="connsiteY218" fmla="*/ 12320337 h 15135727"/>
              <a:gd name="connsiteX219" fmla="*/ 3007895 w 8085221"/>
              <a:gd name="connsiteY219" fmla="*/ 12079706 h 15135727"/>
              <a:gd name="connsiteX220" fmla="*/ 2911642 w 8085221"/>
              <a:gd name="connsiteY220" fmla="*/ 11935327 h 15135727"/>
              <a:gd name="connsiteX221" fmla="*/ 2863516 w 8085221"/>
              <a:gd name="connsiteY221" fmla="*/ 11694695 h 15135727"/>
              <a:gd name="connsiteX222" fmla="*/ 2911642 w 8085221"/>
              <a:gd name="connsiteY222" fmla="*/ 11454064 h 15135727"/>
              <a:gd name="connsiteX223" fmla="*/ 3056021 w 8085221"/>
              <a:gd name="connsiteY223" fmla="*/ 11454064 h 15135727"/>
              <a:gd name="connsiteX224" fmla="*/ 2983832 w 8085221"/>
              <a:gd name="connsiteY224" fmla="*/ 11381874 h 15135727"/>
              <a:gd name="connsiteX225" fmla="*/ 3031958 w 8085221"/>
              <a:gd name="connsiteY225" fmla="*/ 11285621 h 15135727"/>
              <a:gd name="connsiteX226" fmla="*/ 3007895 w 8085221"/>
              <a:gd name="connsiteY226" fmla="*/ 11189369 h 15135727"/>
              <a:gd name="connsiteX227" fmla="*/ 2887579 w 8085221"/>
              <a:gd name="connsiteY227" fmla="*/ 11141242 h 15135727"/>
              <a:gd name="connsiteX228" fmla="*/ 2887579 w 8085221"/>
              <a:gd name="connsiteY228" fmla="*/ 10972800 h 15135727"/>
              <a:gd name="connsiteX229" fmla="*/ 2887579 w 8085221"/>
              <a:gd name="connsiteY229" fmla="*/ 10924674 h 15135727"/>
              <a:gd name="connsiteX230" fmla="*/ 2767264 w 8085221"/>
              <a:gd name="connsiteY230" fmla="*/ 11020927 h 15135727"/>
              <a:gd name="connsiteX231" fmla="*/ 2743200 w 8085221"/>
              <a:gd name="connsiteY231" fmla="*/ 10924674 h 15135727"/>
              <a:gd name="connsiteX232" fmla="*/ 2550695 w 8085221"/>
              <a:gd name="connsiteY232" fmla="*/ 11020927 h 15135727"/>
              <a:gd name="connsiteX233" fmla="*/ 2526632 w 8085221"/>
              <a:gd name="connsiteY233" fmla="*/ 11117179 h 15135727"/>
              <a:gd name="connsiteX234" fmla="*/ 2334127 w 8085221"/>
              <a:gd name="connsiteY234" fmla="*/ 10996864 h 15135727"/>
              <a:gd name="connsiteX235" fmla="*/ 2358190 w 8085221"/>
              <a:gd name="connsiteY235" fmla="*/ 10732169 h 15135727"/>
              <a:gd name="connsiteX236" fmla="*/ 2334127 w 8085221"/>
              <a:gd name="connsiteY236" fmla="*/ 10587790 h 15135727"/>
              <a:gd name="connsiteX237" fmla="*/ 2406316 w 8085221"/>
              <a:gd name="connsiteY237" fmla="*/ 10491537 h 15135727"/>
              <a:gd name="connsiteX238" fmla="*/ 2598821 w 8085221"/>
              <a:gd name="connsiteY238" fmla="*/ 10684042 h 15135727"/>
              <a:gd name="connsiteX239" fmla="*/ 2767264 w 8085221"/>
              <a:gd name="connsiteY239" fmla="*/ 10684042 h 15135727"/>
              <a:gd name="connsiteX240" fmla="*/ 2646948 w 8085221"/>
              <a:gd name="connsiteY240" fmla="*/ 10515600 h 15135727"/>
              <a:gd name="connsiteX241" fmla="*/ 2815390 w 8085221"/>
              <a:gd name="connsiteY241" fmla="*/ 10395285 h 15135727"/>
              <a:gd name="connsiteX242" fmla="*/ 3080085 w 8085221"/>
              <a:gd name="connsiteY242" fmla="*/ 10419348 h 15135727"/>
              <a:gd name="connsiteX243" fmla="*/ 3248527 w 8085221"/>
              <a:gd name="connsiteY243" fmla="*/ 10539664 h 15135727"/>
              <a:gd name="connsiteX244" fmla="*/ 3320716 w 8085221"/>
              <a:gd name="connsiteY244" fmla="*/ 10659979 h 15135727"/>
              <a:gd name="connsiteX245" fmla="*/ 3465095 w 8085221"/>
              <a:gd name="connsiteY245" fmla="*/ 10659979 h 15135727"/>
              <a:gd name="connsiteX246" fmla="*/ 3441032 w 8085221"/>
              <a:gd name="connsiteY246" fmla="*/ 10491537 h 15135727"/>
              <a:gd name="connsiteX247" fmla="*/ 3392906 w 8085221"/>
              <a:gd name="connsiteY247" fmla="*/ 10250906 h 15135727"/>
              <a:gd name="connsiteX248" fmla="*/ 3152274 w 8085221"/>
              <a:gd name="connsiteY248" fmla="*/ 10250906 h 15135727"/>
              <a:gd name="connsiteX249" fmla="*/ 3176337 w 8085221"/>
              <a:gd name="connsiteY249" fmla="*/ 10178716 h 15135727"/>
              <a:gd name="connsiteX250" fmla="*/ 3104148 w 8085221"/>
              <a:gd name="connsiteY250" fmla="*/ 10154653 h 15135727"/>
              <a:gd name="connsiteX251" fmla="*/ 3007895 w 8085221"/>
              <a:gd name="connsiteY251" fmla="*/ 9962148 h 15135727"/>
              <a:gd name="connsiteX252" fmla="*/ 3176337 w 8085221"/>
              <a:gd name="connsiteY252" fmla="*/ 9889958 h 15135727"/>
              <a:gd name="connsiteX253" fmla="*/ 2959769 w 8085221"/>
              <a:gd name="connsiteY253" fmla="*/ 9504948 h 15135727"/>
              <a:gd name="connsiteX254" fmla="*/ 2791327 w 8085221"/>
              <a:gd name="connsiteY254" fmla="*/ 9456821 h 15135727"/>
              <a:gd name="connsiteX255" fmla="*/ 2574758 w 8085221"/>
              <a:gd name="connsiteY255" fmla="*/ 9336506 h 15135727"/>
              <a:gd name="connsiteX256" fmla="*/ 2550695 w 8085221"/>
              <a:gd name="connsiteY256" fmla="*/ 9071811 h 15135727"/>
              <a:gd name="connsiteX257" fmla="*/ 2695074 w 8085221"/>
              <a:gd name="connsiteY257" fmla="*/ 8999621 h 15135727"/>
              <a:gd name="connsiteX258" fmla="*/ 2622885 w 8085221"/>
              <a:gd name="connsiteY258" fmla="*/ 8975558 h 15135727"/>
              <a:gd name="connsiteX259" fmla="*/ 2430379 w 8085221"/>
              <a:gd name="connsiteY259" fmla="*/ 8999621 h 15135727"/>
              <a:gd name="connsiteX260" fmla="*/ 2261937 w 8085221"/>
              <a:gd name="connsiteY260" fmla="*/ 9168064 h 15135727"/>
              <a:gd name="connsiteX261" fmla="*/ 2237874 w 8085221"/>
              <a:gd name="connsiteY261" fmla="*/ 8999621 h 15135727"/>
              <a:gd name="connsiteX262" fmla="*/ 2117558 w 8085221"/>
              <a:gd name="connsiteY262" fmla="*/ 8975558 h 15135727"/>
              <a:gd name="connsiteX263" fmla="*/ 2045369 w 8085221"/>
              <a:gd name="connsiteY263" fmla="*/ 8783053 h 15135727"/>
              <a:gd name="connsiteX264" fmla="*/ 1852864 w 8085221"/>
              <a:gd name="connsiteY264" fmla="*/ 8758990 h 15135727"/>
              <a:gd name="connsiteX265" fmla="*/ 1636295 w 8085221"/>
              <a:gd name="connsiteY265" fmla="*/ 8927432 h 15135727"/>
              <a:gd name="connsiteX266" fmla="*/ 1588169 w 8085221"/>
              <a:gd name="connsiteY266" fmla="*/ 9023685 h 15135727"/>
              <a:gd name="connsiteX267" fmla="*/ 1515979 w 8085221"/>
              <a:gd name="connsiteY267" fmla="*/ 8879306 h 15135727"/>
              <a:gd name="connsiteX268" fmla="*/ 1347537 w 8085221"/>
              <a:gd name="connsiteY268" fmla="*/ 8879306 h 15135727"/>
              <a:gd name="connsiteX269" fmla="*/ 1347537 w 8085221"/>
              <a:gd name="connsiteY269" fmla="*/ 8710864 h 15135727"/>
              <a:gd name="connsiteX270" fmla="*/ 1106906 w 8085221"/>
              <a:gd name="connsiteY270" fmla="*/ 8783053 h 15135727"/>
              <a:gd name="connsiteX271" fmla="*/ 890337 w 8085221"/>
              <a:gd name="connsiteY271" fmla="*/ 8686800 h 15135727"/>
              <a:gd name="connsiteX272" fmla="*/ 649706 w 8085221"/>
              <a:gd name="connsiteY272" fmla="*/ 8662737 h 15135727"/>
              <a:gd name="connsiteX273" fmla="*/ 385011 w 8085221"/>
              <a:gd name="connsiteY273" fmla="*/ 8566485 h 15135727"/>
              <a:gd name="connsiteX274" fmla="*/ 577516 w 8085221"/>
              <a:gd name="connsiteY274" fmla="*/ 8373979 h 15135727"/>
              <a:gd name="connsiteX275" fmla="*/ 794085 w 8085221"/>
              <a:gd name="connsiteY275" fmla="*/ 8301790 h 15135727"/>
              <a:gd name="connsiteX276" fmla="*/ 745958 w 8085221"/>
              <a:gd name="connsiteY276" fmla="*/ 8133348 h 15135727"/>
              <a:gd name="connsiteX277" fmla="*/ 818148 w 8085221"/>
              <a:gd name="connsiteY277" fmla="*/ 7820527 h 15135727"/>
              <a:gd name="connsiteX278" fmla="*/ 697832 w 8085221"/>
              <a:gd name="connsiteY278" fmla="*/ 7820527 h 15135727"/>
              <a:gd name="connsiteX279" fmla="*/ 625642 w 8085221"/>
              <a:gd name="connsiteY279" fmla="*/ 7916779 h 15135727"/>
              <a:gd name="connsiteX280" fmla="*/ 457200 w 8085221"/>
              <a:gd name="connsiteY280" fmla="*/ 7820527 h 15135727"/>
              <a:gd name="connsiteX281" fmla="*/ 529390 w 8085221"/>
              <a:gd name="connsiteY281" fmla="*/ 7700211 h 15135727"/>
              <a:gd name="connsiteX282" fmla="*/ 938464 w 8085221"/>
              <a:gd name="connsiteY282" fmla="*/ 7676148 h 15135727"/>
              <a:gd name="connsiteX283" fmla="*/ 1058779 w 8085221"/>
              <a:gd name="connsiteY283" fmla="*/ 7459579 h 15135727"/>
              <a:gd name="connsiteX284" fmla="*/ 1203158 w 8085221"/>
              <a:gd name="connsiteY284" fmla="*/ 7603958 h 15135727"/>
              <a:gd name="connsiteX285" fmla="*/ 1299411 w 8085221"/>
              <a:gd name="connsiteY285" fmla="*/ 7555832 h 15135727"/>
              <a:gd name="connsiteX286" fmla="*/ 1443790 w 8085221"/>
              <a:gd name="connsiteY286" fmla="*/ 7507706 h 15135727"/>
              <a:gd name="connsiteX287" fmla="*/ 1684421 w 8085221"/>
              <a:gd name="connsiteY287" fmla="*/ 7603958 h 15135727"/>
              <a:gd name="connsiteX288" fmla="*/ 1684421 w 8085221"/>
              <a:gd name="connsiteY288" fmla="*/ 7603958 h 15135727"/>
              <a:gd name="connsiteX289" fmla="*/ 1540042 w 8085221"/>
              <a:gd name="connsiteY289" fmla="*/ 7363327 h 15135727"/>
              <a:gd name="connsiteX290" fmla="*/ 1299411 w 8085221"/>
              <a:gd name="connsiteY290" fmla="*/ 7315200 h 15135727"/>
              <a:gd name="connsiteX291" fmla="*/ 1130969 w 8085221"/>
              <a:gd name="connsiteY291" fmla="*/ 7339264 h 15135727"/>
              <a:gd name="connsiteX292" fmla="*/ 1034716 w 8085221"/>
              <a:gd name="connsiteY292" fmla="*/ 7315200 h 15135727"/>
              <a:gd name="connsiteX293" fmla="*/ 1155032 w 8085221"/>
              <a:gd name="connsiteY293" fmla="*/ 7050506 h 15135727"/>
              <a:gd name="connsiteX294" fmla="*/ 1155032 w 8085221"/>
              <a:gd name="connsiteY294" fmla="*/ 6930190 h 15135727"/>
              <a:gd name="connsiteX295" fmla="*/ 1155032 w 8085221"/>
              <a:gd name="connsiteY295" fmla="*/ 6761748 h 15135727"/>
              <a:gd name="connsiteX296" fmla="*/ 1203158 w 8085221"/>
              <a:gd name="connsiteY296" fmla="*/ 6617369 h 15135727"/>
              <a:gd name="connsiteX297" fmla="*/ 1371600 w 8085221"/>
              <a:gd name="connsiteY297" fmla="*/ 6472990 h 15135727"/>
              <a:gd name="connsiteX298" fmla="*/ 1443790 w 8085221"/>
              <a:gd name="connsiteY298" fmla="*/ 6328611 h 15135727"/>
              <a:gd name="connsiteX299" fmla="*/ 1419727 w 8085221"/>
              <a:gd name="connsiteY299" fmla="*/ 6208295 h 15135727"/>
              <a:gd name="connsiteX300" fmla="*/ 1275348 w 8085221"/>
              <a:gd name="connsiteY300" fmla="*/ 6304548 h 15135727"/>
              <a:gd name="connsiteX301" fmla="*/ 1323474 w 8085221"/>
              <a:gd name="connsiteY301" fmla="*/ 6015790 h 15135727"/>
              <a:gd name="connsiteX302" fmla="*/ 1540042 w 8085221"/>
              <a:gd name="connsiteY302" fmla="*/ 5871411 h 15135727"/>
              <a:gd name="connsiteX303" fmla="*/ 1540042 w 8085221"/>
              <a:gd name="connsiteY303" fmla="*/ 5751095 h 15135727"/>
              <a:gd name="connsiteX304" fmla="*/ 1395664 w 8085221"/>
              <a:gd name="connsiteY304" fmla="*/ 5799221 h 15135727"/>
              <a:gd name="connsiteX305" fmla="*/ 1179095 w 8085221"/>
              <a:gd name="connsiteY305" fmla="*/ 5799221 h 15135727"/>
              <a:gd name="connsiteX306" fmla="*/ 890337 w 8085221"/>
              <a:gd name="connsiteY306" fmla="*/ 5775158 h 15135727"/>
              <a:gd name="connsiteX307" fmla="*/ 697832 w 8085221"/>
              <a:gd name="connsiteY307" fmla="*/ 5606716 h 15135727"/>
              <a:gd name="connsiteX308" fmla="*/ 577516 w 8085221"/>
              <a:gd name="connsiteY308" fmla="*/ 5582653 h 15135727"/>
              <a:gd name="connsiteX309" fmla="*/ 697832 w 8085221"/>
              <a:gd name="connsiteY309" fmla="*/ 5775158 h 15135727"/>
              <a:gd name="connsiteX310" fmla="*/ 409074 w 8085221"/>
              <a:gd name="connsiteY310" fmla="*/ 5799221 h 15135727"/>
              <a:gd name="connsiteX311" fmla="*/ 168442 w 8085221"/>
              <a:gd name="connsiteY311" fmla="*/ 5702969 h 15135727"/>
              <a:gd name="connsiteX312" fmla="*/ 264695 w 8085221"/>
              <a:gd name="connsiteY312" fmla="*/ 5558590 h 15135727"/>
              <a:gd name="connsiteX313" fmla="*/ 144379 w 8085221"/>
              <a:gd name="connsiteY313" fmla="*/ 5510464 h 15135727"/>
              <a:gd name="connsiteX314" fmla="*/ 0 w 8085221"/>
              <a:gd name="connsiteY314" fmla="*/ 5462337 h 15135727"/>
              <a:gd name="connsiteX315" fmla="*/ 96253 w 8085221"/>
              <a:gd name="connsiteY315" fmla="*/ 5245769 h 15135727"/>
              <a:gd name="connsiteX0" fmla="*/ 96253 w 8085221"/>
              <a:gd name="connsiteY0" fmla="*/ 5245769 h 15135727"/>
              <a:gd name="connsiteX1" fmla="*/ 144379 w 8085221"/>
              <a:gd name="connsiteY1" fmla="*/ 4981074 h 15135727"/>
              <a:gd name="connsiteX2" fmla="*/ 178719 w 8085221"/>
              <a:gd name="connsiteY2" fmla="*/ 4834941 h 15135727"/>
              <a:gd name="connsiteX3" fmla="*/ 334378 w 8085221"/>
              <a:gd name="connsiteY3" fmla="*/ 4696828 h 15135727"/>
              <a:gd name="connsiteX4" fmla="*/ 553453 w 8085221"/>
              <a:gd name="connsiteY4" fmla="*/ 4692316 h 15135727"/>
              <a:gd name="connsiteX5" fmla="*/ 649706 w 8085221"/>
              <a:gd name="connsiteY5" fmla="*/ 4427621 h 15135727"/>
              <a:gd name="connsiteX6" fmla="*/ 805866 w 8085221"/>
              <a:gd name="connsiteY6" fmla="*/ 4425366 h 15135727"/>
              <a:gd name="connsiteX7" fmla="*/ 867026 w 8085221"/>
              <a:gd name="connsiteY7" fmla="*/ 4311817 h 15135727"/>
              <a:gd name="connsiteX8" fmla="*/ 1077328 w 8085221"/>
              <a:gd name="connsiteY8" fmla="*/ 4253916 h 15135727"/>
              <a:gd name="connsiteX9" fmla="*/ 1120191 w 8085221"/>
              <a:gd name="connsiteY9" fmla="*/ 4206291 h 15135727"/>
              <a:gd name="connsiteX10" fmla="*/ 1263066 w 8085221"/>
              <a:gd name="connsiteY10" fmla="*/ 4182478 h 15135727"/>
              <a:gd name="connsiteX11" fmla="*/ 1362326 w 8085221"/>
              <a:gd name="connsiteY11" fmla="*/ 4081965 h 15135727"/>
              <a:gd name="connsiteX12" fmla="*/ 1472616 w 8085221"/>
              <a:gd name="connsiteY12" fmla="*/ 4025316 h 15135727"/>
              <a:gd name="connsiteX13" fmla="*/ 1559344 w 8085221"/>
              <a:gd name="connsiteY13" fmla="*/ 4013535 h 15135727"/>
              <a:gd name="connsiteX14" fmla="*/ 1708485 w 8085221"/>
              <a:gd name="connsiteY14" fmla="*/ 3826042 h 15135727"/>
              <a:gd name="connsiteX15" fmla="*/ 1820278 w 8085221"/>
              <a:gd name="connsiteY15" fmla="*/ 3858628 h 15135727"/>
              <a:gd name="connsiteX16" fmla="*/ 1910766 w 8085221"/>
              <a:gd name="connsiteY16" fmla="*/ 3735053 h 15135727"/>
              <a:gd name="connsiteX17" fmla="*/ 2006016 w 8085221"/>
              <a:gd name="connsiteY17" fmla="*/ 3615741 h 15135727"/>
              <a:gd name="connsiteX18" fmla="*/ 2091741 w 8085221"/>
              <a:gd name="connsiteY18" fmla="*/ 3649078 h 15135727"/>
              <a:gd name="connsiteX19" fmla="*/ 2141621 w 8085221"/>
              <a:gd name="connsiteY19" fmla="*/ 3585411 h 15135727"/>
              <a:gd name="connsiteX20" fmla="*/ 2117808 w 8085221"/>
              <a:gd name="connsiteY20" fmla="*/ 3518736 h 15135727"/>
              <a:gd name="connsiteX21" fmla="*/ 2182228 w 8085221"/>
              <a:gd name="connsiteY21" fmla="*/ 3420478 h 15135727"/>
              <a:gd name="connsiteX22" fmla="*/ 2286000 w 8085221"/>
              <a:gd name="connsiteY22" fmla="*/ 3489158 h 15135727"/>
              <a:gd name="connsiteX23" fmla="*/ 2334628 w 8085221"/>
              <a:gd name="connsiteY23" fmla="*/ 3249028 h 15135727"/>
              <a:gd name="connsiteX24" fmla="*/ 2381502 w 8085221"/>
              <a:gd name="connsiteY24" fmla="*/ 3088858 h 15135727"/>
              <a:gd name="connsiteX25" fmla="*/ 2544178 w 8085221"/>
              <a:gd name="connsiteY25" fmla="*/ 3058528 h 15135727"/>
              <a:gd name="connsiteX26" fmla="*/ 2477503 w 8085221"/>
              <a:gd name="connsiteY26" fmla="*/ 2977566 h 15135727"/>
              <a:gd name="connsiteX27" fmla="*/ 2695074 w 8085221"/>
              <a:gd name="connsiteY27" fmla="*/ 2892592 h 15135727"/>
              <a:gd name="connsiteX28" fmla="*/ 2796591 w 8085221"/>
              <a:gd name="connsiteY28" fmla="*/ 2829928 h 15135727"/>
              <a:gd name="connsiteX29" fmla="*/ 2829928 w 8085221"/>
              <a:gd name="connsiteY29" fmla="*/ 2517107 h 15135727"/>
              <a:gd name="connsiteX30" fmla="*/ 3006141 w 8085221"/>
              <a:gd name="connsiteY30" fmla="*/ 2401303 h 15135727"/>
              <a:gd name="connsiteX31" fmla="*/ 3200400 w 8085221"/>
              <a:gd name="connsiteY31" fmla="*/ 2296277 h 15135727"/>
              <a:gd name="connsiteX32" fmla="*/ 3325228 w 8085221"/>
              <a:gd name="connsiteY32" fmla="*/ 2220328 h 15135727"/>
              <a:gd name="connsiteX33" fmla="*/ 3441032 w 8085221"/>
              <a:gd name="connsiteY33" fmla="*/ 2237874 h 15135727"/>
              <a:gd name="connsiteX34" fmla="*/ 3534778 w 8085221"/>
              <a:gd name="connsiteY34" fmla="*/ 2301291 h 15135727"/>
              <a:gd name="connsiteX35" fmla="*/ 3585160 w 8085221"/>
              <a:gd name="connsiteY35" fmla="*/ 2517107 h 15135727"/>
              <a:gd name="connsiteX36" fmla="*/ 3801979 w 8085221"/>
              <a:gd name="connsiteY36" fmla="*/ 2565735 h 15135727"/>
              <a:gd name="connsiteX37" fmla="*/ 3946358 w 8085221"/>
              <a:gd name="connsiteY37" fmla="*/ 2550695 h 15135727"/>
              <a:gd name="connsiteX38" fmla="*/ 4018548 w 8085221"/>
              <a:gd name="connsiteY38" fmla="*/ 2598821 h 15135727"/>
              <a:gd name="connsiteX39" fmla="*/ 4138864 w 8085221"/>
              <a:gd name="connsiteY39" fmla="*/ 2574758 h 15135727"/>
              <a:gd name="connsiteX40" fmla="*/ 4307306 w 8085221"/>
              <a:gd name="connsiteY40" fmla="*/ 2671011 h 15135727"/>
              <a:gd name="connsiteX41" fmla="*/ 4427621 w 8085221"/>
              <a:gd name="connsiteY41" fmla="*/ 2622885 h 15135727"/>
              <a:gd name="connsiteX42" fmla="*/ 4549191 w 8085221"/>
              <a:gd name="connsiteY42" fmla="*/ 2610853 h 15135727"/>
              <a:gd name="connsiteX43" fmla="*/ 4668253 w 8085221"/>
              <a:gd name="connsiteY43" fmla="*/ 2743200 h 15135727"/>
              <a:gd name="connsiteX44" fmla="*/ 4788569 w 8085221"/>
              <a:gd name="connsiteY44" fmla="*/ 2815390 h 15135727"/>
              <a:gd name="connsiteX45" fmla="*/ 4957011 w 8085221"/>
              <a:gd name="connsiteY45" fmla="*/ 2719137 h 15135727"/>
              <a:gd name="connsiteX46" fmla="*/ 4981074 w 8085221"/>
              <a:gd name="connsiteY46" fmla="*/ 2382253 h 15135727"/>
              <a:gd name="connsiteX47" fmla="*/ 4981074 w 8085221"/>
              <a:gd name="connsiteY47" fmla="*/ 2382253 h 15135727"/>
              <a:gd name="connsiteX48" fmla="*/ 4949241 w 8085221"/>
              <a:gd name="connsiteY48" fmla="*/ 2306053 h 15135727"/>
              <a:gd name="connsiteX49" fmla="*/ 4849228 w 8085221"/>
              <a:gd name="connsiteY49" fmla="*/ 2239378 h 15135727"/>
              <a:gd name="connsiteX50" fmla="*/ 4884821 w 8085221"/>
              <a:gd name="connsiteY50" fmla="*/ 2093495 h 15135727"/>
              <a:gd name="connsiteX51" fmla="*/ 4820653 w 8085221"/>
              <a:gd name="connsiteY51" fmla="*/ 2010778 h 15135727"/>
              <a:gd name="connsiteX52" fmla="*/ 4697831 w 8085221"/>
              <a:gd name="connsiteY52" fmla="*/ 1900990 h 15135727"/>
              <a:gd name="connsiteX53" fmla="*/ 4764506 w 8085221"/>
              <a:gd name="connsiteY53" fmla="*/ 1804737 h 15135727"/>
              <a:gd name="connsiteX54" fmla="*/ 4957011 w 8085221"/>
              <a:gd name="connsiteY54" fmla="*/ 1564106 h 15135727"/>
              <a:gd name="connsiteX55" fmla="*/ 5221706 w 8085221"/>
              <a:gd name="connsiteY55" fmla="*/ 1588169 h 15135727"/>
              <a:gd name="connsiteX56" fmla="*/ 5481637 w 8085221"/>
              <a:gd name="connsiteY56" fmla="*/ 1641558 h 15135727"/>
              <a:gd name="connsiteX57" fmla="*/ 5799221 w 8085221"/>
              <a:gd name="connsiteY57" fmla="*/ 1684421 h 15135727"/>
              <a:gd name="connsiteX58" fmla="*/ 5877928 w 8085221"/>
              <a:gd name="connsiteY58" fmla="*/ 1596441 h 15135727"/>
              <a:gd name="connsiteX59" fmla="*/ 5871411 w 8085221"/>
              <a:gd name="connsiteY59" fmla="*/ 1443790 h 15135727"/>
              <a:gd name="connsiteX60" fmla="*/ 6087979 w 8085221"/>
              <a:gd name="connsiteY60" fmla="*/ 1395664 h 15135727"/>
              <a:gd name="connsiteX61" fmla="*/ 6173704 w 8085221"/>
              <a:gd name="connsiteY61" fmla="*/ 1092367 h 15135727"/>
              <a:gd name="connsiteX62" fmla="*/ 6424864 w 8085221"/>
              <a:gd name="connsiteY62" fmla="*/ 1058779 h 15135727"/>
              <a:gd name="connsiteX63" fmla="*/ 6665495 w 8085221"/>
              <a:gd name="connsiteY63" fmla="*/ 721895 h 15135727"/>
              <a:gd name="connsiteX64" fmla="*/ 6761748 w 8085221"/>
              <a:gd name="connsiteY64" fmla="*/ 649706 h 15135727"/>
              <a:gd name="connsiteX65" fmla="*/ 6737685 w 8085221"/>
              <a:gd name="connsiteY65" fmla="*/ 505327 h 15135727"/>
              <a:gd name="connsiteX66" fmla="*/ 6858000 w 8085221"/>
              <a:gd name="connsiteY66" fmla="*/ 360948 h 15135727"/>
              <a:gd name="connsiteX67" fmla="*/ 6761748 w 8085221"/>
              <a:gd name="connsiteY67" fmla="*/ 120316 h 15135727"/>
              <a:gd name="connsiteX68" fmla="*/ 7194885 w 8085221"/>
              <a:gd name="connsiteY68" fmla="*/ 0 h 15135727"/>
              <a:gd name="connsiteX69" fmla="*/ 7267074 w 8085221"/>
              <a:gd name="connsiteY69" fmla="*/ 120316 h 15135727"/>
              <a:gd name="connsiteX70" fmla="*/ 7267074 w 8085221"/>
              <a:gd name="connsiteY70" fmla="*/ 120316 h 15135727"/>
              <a:gd name="connsiteX71" fmla="*/ 7339264 w 8085221"/>
              <a:gd name="connsiteY71" fmla="*/ 360948 h 15135727"/>
              <a:gd name="connsiteX72" fmla="*/ 7628021 w 8085221"/>
              <a:gd name="connsiteY72" fmla="*/ 433137 h 15135727"/>
              <a:gd name="connsiteX73" fmla="*/ 7796464 w 8085221"/>
              <a:gd name="connsiteY73" fmla="*/ 649706 h 15135727"/>
              <a:gd name="connsiteX74" fmla="*/ 8085221 w 8085221"/>
              <a:gd name="connsiteY74" fmla="*/ 914400 h 15135727"/>
              <a:gd name="connsiteX75" fmla="*/ 7988969 w 8085221"/>
              <a:gd name="connsiteY75" fmla="*/ 1203158 h 15135727"/>
              <a:gd name="connsiteX76" fmla="*/ 7844590 w 8085221"/>
              <a:gd name="connsiteY76" fmla="*/ 1058779 h 15135727"/>
              <a:gd name="connsiteX77" fmla="*/ 7483642 w 8085221"/>
              <a:gd name="connsiteY77" fmla="*/ 1371600 h 15135727"/>
              <a:gd name="connsiteX78" fmla="*/ 7267074 w 8085221"/>
              <a:gd name="connsiteY78" fmla="*/ 1395664 h 15135727"/>
              <a:gd name="connsiteX79" fmla="*/ 7243011 w 8085221"/>
              <a:gd name="connsiteY79" fmla="*/ 1588169 h 15135727"/>
              <a:gd name="connsiteX80" fmla="*/ 6978316 w 8085221"/>
              <a:gd name="connsiteY80" fmla="*/ 1732548 h 15135727"/>
              <a:gd name="connsiteX81" fmla="*/ 6737685 w 8085221"/>
              <a:gd name="connsiteY81" fmla="*/ 2093495 h 15135727"/>
              <a:gd name="connsiteX82" fmla="*/ 6737685 w 8085221"/>
              <a:gd name="connsiteY82" fmla="*/ 2382253 h 15135727"/>
              <a:gd name="connsiteX83" fmla="*/ 6665495 w 8085221"/>
              <a:gd name="connsiteY83" fmla="*/ 2430379 h 15135727"/>
              <a:gd name="connsiteX84" fmla="*/ 6906127 w 8085221"/>
              <a:gd name="connsiteY84" fmla="*/ 2646948 h 15135727"/>
              <a:gd name="connsiteX85" fmla="*/ 6906127 w 8085221"/>
              <a:gd name="connsiteY85" fmla="*/ 2983832 h 15135727"/>
              <a:gd name="connsiteX86" fmla="*/ 6906127 w 8085221"/>
              <a:gd name="connsiteY86" fmla="*/ 3104148 h 15135727"/>
              <a:gd name="connsiteX87" fmla="*/ 6833937 w 8085221"/>
              <a:gd name="connsiteY87" fmla="*/ 3368842 h 15135727"/>
              <a:gd name="connsiteX88" fmla="*/ 6906127 w 8085221"/>
              <a:gd name="connsiteY88" fmla="*/ 3489158 h 15135727"/>
              <a:gd name="connsiteX89" fmla="*/ 6641432 w 8085221"/>
              <a:gd name="connsiteY89" fmla="*/ 3705727 h 15135727"/>
              <a:gd name="connsiteX90" fmla="*/ 6737685 w 8085221"/>
              <a:gd name="connsiteY90" fmla="*/ 3729790 h 15135727"/>
              <a:gd name="connsiteX91" fmla="*/ 6545179 w 8085221"/>
              <a:gd name="connsiteY91" fmla="*/ 3826042 h 15135727"/>
              <a:gd name="connsiteX92" fmla="*/ 6328611 w 8085221"/>
              <a:gd name="connsiteY92" fmla="*/ 3753853 h 15135727"/>
              <a:gd name="connsiteX93" fmla="*/ 6184232 w 8085221"/>
              <a:gd name="connsiteY93" fmla="*/ 3850106 h 15135727"/>
              <a:gd name="connsiteX94" fmla="*/ 6184232 w 8085221"/>
              <a:gd name="connsiteY94" fmla="*/ 3946358 h 15135727"/>
              <a:gd name="connsiteX95" fmla="*/ 6136106 w 8085221"/>
              <a:gd name="connsiteY95" fmla="*/ 4235116 h 15135727"/>
              <a:gd name="connsiteX96" fmla="*/ 5919537 w 8085221"/>
              <a:gd name="connsiteY96" fmla="*/ 4403558 h 15135727"/>
              <a:gd name="connsiteX97" fmla="*/ 5775158 w 8085221"/>
              <a:gd name="connsiteY97" fmla="*/ 4451685 h 15135727"/>
              <a:gd name="connsiteX98" fmla="*/ 5630779 w 8085221"/>
              <a:gd name="connsiteY98" fmla="*/ 4547937 h 15135727"/>
              <a:gd name="connsiteX99" fmla="*/ 5510464 w 8085221"/>
              <a:gd name="connsiteY99" fmla="*/ 4620127 h 15135727"/>
              <a:gd name="connsiteX100" fmla="*/ 5510464 w 8085221"/>
              <a:gd name="connsiteY100" fmla="*/ 4812632 h 15135727"/>
              <a:gd name="connsiteX101" fmla="*/ 5317958 w 8085221"/>
              <a:gd name="connsiteY101" fmla="*/ 4981074 h 15135727"/>
              <a:gd name="connsiteX102" fmla="*/ 5005137 w 8085221"/>
              <a:gd name="connsiteY102" fmla="*/ 5149516 h 15135727"/>
              <a:gd name="connsiteX103" fmla="*/ 4692316 w 8085221"/>
              <a:gd name="connsiteY103" fmla="*/ 5149516 h 15135727"/>
              <a:gd name="connsiteX104" fmla="*/ 4523874 w 8085221"/>
              <a:gd name="connsiteY104" fmla="*/ 5366085 h 15135727"/>
              <a:gd name="connsiteX105" fmla="*/ 4211053 w 8085221"/>
              <a:gd name="connsiteY105" fmla="*/ 5414211 h 15135727"/>
              <a:gd name="connsiteX106" fmla="*/ 4114800 w 8085221"/>
              <a:gd name="connsiteY106" fmla="*/ 5390148 h 15135727"/>
              <a:gd name="connsiteX107" fmla="*/ 4018548 w 8085221"/>
              <a:gd name="connsiteY107" fmla="*/ 5630779 h 15135727"/>
              <a:gd name="connsiteX108" fmla="*/ 4090737 w 8085221"/>
              <a:gd name="connsiteY108" fmla="*/ 5871411 h 15135727"/>
              <a:gd name="connsiteX109" fmla="*/ 4090737 w 8085221"/>
              <a:gd name="connsiteY109" fmla="*/ 6184232 h 15135727"/>
              <a:gd name="connsiteX110" fmla="*/ 4186990 w 8085221"/>
              <a:gd name="connsiteY110" fmla="*/ 6472990 h 15135727"/>
              <a:gd name="connsiteX111" fmla="*/ 4042611 w 8085221"/>
              <a:gd name="connsiteY111" fmla="*/ 6352674 h 15135727"/>
              <a:gd name="connsiteX112" fmla="*/ 3946358 w 8085221"/>
              <a:gd name="connsiteY112" fmla="*/ 6376737 h 15135727"/>
              <a:gd name="connsiteX113" fmla="*/ 4114800 w 8085221"/>
              <a:gd name="connsiteY113" fmla="*/ 6641432 h 15135727"/>
              <a:gd name="connsiteX114" fmla="*/ 4451685 w 8085221"/>
              <a:gd name="connsiteY114" fmla="*/ 6737685 h 15135727"/>
              <a:gd name="connsiteX115" fmla="*/ 4620127 w 8085221"/>
              <a:gd name="connsiteY115" fmla="*/ 6978316 h 15135727"/>
              <a:gd name="connsiteX116" fmla="*/ 4740442 w 8085221"/>
              <a:gd name="connsiteY116" fmla="*/ 7170821 h 15135727"/>
              <a:gd name="connsiteX117" fmla="*/ 5077327 w 8085221"/>
              <a:gd name="connsiteY117" fmla="*/ 7387390 h 15135727"/>
              <a:gd name="connsiteX118" fmla="*/ 5125453 w 8085221"/>
              <a:gd name="connsiteY118" fmla="*/ 7603958 h 15135727"/>
              <a:gd name="connsiteX119" fmla="*/ 5197642 w 8085221"/>
              <a:gd name="connsiteY119" fmla="*/ 7796464 h 15135727"/>
              <a:gd name="connsiteX120" fmla="*/ 5486400 w 8085221"/>
              <a:gd name="connsiteY120" fmla="*/ 7964906 h 15135727"/>
              <a:gd name="connsiteX121" fmla="*/ 5486400 w 8085221"/>
              <a:gd name="connsiteY121" fmla="*/ 8349916 h 15135727"/>
              <a:gd name="connsiteX122" fmla="*/ 5678906 w 8085221"/>
              <a:gd name="connsiteY122" fmla="*/ 8614611 h 15135727"/>
              <a:gd name="connsiteX123" fmla="*/ 5919537 w 8085221"/>
              <a:gd name="connsiteY123" fmla="*/ 9071811 h 15135727"/>
              <a:gd name="connsiteX124" fmla="*/ 6160169 w 8085221"/>
              <a:gd name="connsiteY124" fmla="*/ 9336506 h 15135727"/>
              <a:gd name="connsiteX125" fmla="*/ 6280485 w 8085221"/>
              <a:gd name="connsiteY125" fmla="*/ 9601200 h 15135727"/>
              <a:gd name="connsiteX126" fmla="*/ 6400800 w 8085221"/>
              <a:gd name="connsiteY126" fmla="*/ 9793706 h 15135727"/>
              <a:gd name="connsiteX127" fmla="*/ 6569242 w 8085221"/>
              <a:gd name="connsiteY127" fmla="*/ 10058400 h 15135727"/>
              <a:gd name="connsiteX128" fmla="*/ 6713621 w 8085221"/>
              <a:gd name="connsiteY128" fmla="*/ 10106527 h 15135727"/>
              <a:gd name="connsiteX129" fmla="*/ 6545179 w 8085221"/>
              <a:gd name="connsiteY129" fmla="*/ 10202779 h 15135727"/>
              <a:gd name="connsiteX130" fmla="*/ 6569242 w 8085221"/>
              <a:gd name="connsiteY130" fmla="*/ 10443411 h 15135727"/>
              <a:gd name="connsiteX131" fmla="*/ 6593306 w 8085221"/>
              <a:gd name="connsiteY131" fmla="*/ 10708106 h 15135727"/>
              <a:gd name="connsiteX132" fmla="*/ 6761748 w 8085221"/>
              <a:gd name="connsiteY132" fmla="*/ 10924674 h 15135727"/>
              <a:gd name="connsiteX133" fmla="*/ 6641432 w 8085221"/>
              <a:gd name="connsiteY133" fmla="*/ 11093116 h 15135727"/>
              <a:gd name="connsiteX134" fmla="*/ 6713621 w 8085221"/>
              <a:gd name="connsiteY134" fmla="*/ 11261558 h 15135727"/>
              <a:gd name="connsiteX135" fmla="*/ 6737685 w 8085221"/>
              <a:gd name="connsiteY135" fmla="*/ 11526253 h 15135727"/>
              <a:gd name="connsiteX136" fmla="*/ 6617369 w 8085221"/>
              <a:gd name="connsiteY136" fmla="*/ 11839074 h 15135727"/>
              <a:gd name="connsiteX137" fmla="*/ 6617369 w 8085221"/>
              <a:gd name="connsiteY137" fmla="*/ 12031579 h 15135727"/>
              <a:gd name="connsiteX138" fmla="*/ 6641432 w 8085221"/>
              <a:gd name="connsiteY138" fmla="*/ 12127832 h 15135727"/>
              <a:gd name="connsiteX139" fmla="*/ 6761748 w 8085221"/>
              <a:gd name="connsiteY139" fmla="*/ 12031579 h 15135727"/>
              <a:gd name="connsiteX140" fmla="*/ 6761748 w 8085221"/>
              <a:gd name="connsiteY140" fmla="*/ 12296274 h 15135727"/>
              <a:gd name="connsiteX141" fmla="*/ 6689558 w 8085221"/>
              <a:gd name="connsiteY141" fmla="*/ 12512842 h 15135727"/>
              <a:gd name="connsiteX142" fmla="*/ 6785811 w 8085221"/>
              <a:gd name="connsiteY142" fmla="*/ 12777537 h 15135727"/>
              <a:gd name="connsiteX143" fmla="*/ 6569242 w 8085221"/>
              <a:gd name="connsiteY143" fmla="*/ 12873790 h 15135727"/>
              <a:gd name="connsiteX144" fmla="*/ 6545179 w 8085221"/>
              <a:gd name="connsiteY144" fmla="*/ 13090358 h 15135727"/>
              <a:gd name="connsiteX145" fmla="*/ 6448927 w 8085221"/>
              <a:gd name="connsiteY145" fmla="*/ 13355053 h 15135727"/>
              <a:gd name="connsiteX146" fmla="*/ 6256421 w 8085221"/>
              <a:gd name="connsiteY146" fmla="*/ 13571621 h 15135727"/>
              <a:gd name="connsiteX147" fmla="*/ 6087979 w 8085221"/>
              <a:gd name="connsiteY147" fmla="*/ 13667874 h 15135727"/>
              <a:gd name="connsiteX148" fmla="*/ 5943600 w 8085221"/>
              <a:gd name="connsiteY148" fmla="*/ 13716000 h 15135727"/>
              <a:gd name="connsiteX149" fmla="*/ 5702969 w 8085221"/>
              <a:gd name="connsiteY149" fmla="*/ 13667874 h 15135727"/>
              <a:gd name="connsiteX150" fmla="*/ 5582653 w 8085221"/>
              <a:gd name="connsiteY150" fmla="*/ 13691937 h 15135727"/>
              <a:gd name="connsiteX151" fmla="*/ 5727032 w 8085221"/>
              <a:gd name="connsiteY151" fmla="*/ 13836316 h 15135727"/>
              <a:gd name="connsiteX152" fmla="*/ 5582653 w 8085221"/>
              <a:gd name="connsiteY152" fmla="*/ 14052885 h 15135727"/>
              <a:gd name="connsiteX153" fmla="*/ 5462337 w 8085221"/>
              <a:gd name="connsiteY153" fmla="*/ 14149137 h 15135727"/>
              <a:gd name="connsiteX154" fmla="*/ 5342021 w 8085221"/>
              <a:gd name="connsiteY154" fmla="*/ 14004758 h 15135727"/>
              <a:gd name="connsiteX155" fmla="*/ 5245769 w 8085221"/>
              <a:gd name="connsiteY155" fmla="*/ 14004758 h 15135727"/>
              <a:gd name="connsiteX156" fmla="*/ 5245769 w 8085221"/>
              <a:gd name="connsiteY156" fmla="*/ 13956632 h 15135727"/>
              <a:gd name="connsiteX157" fmla="*/ 5101390 w 8085221"/>
              <a:gd name="connsiteY157" fmla="*/ 13956632 h 15135727"/>
              <a:gd name="connsiteX158" fmla="*/ 4981074 w 8085221"/>
              <a:gd name="connsiteY158" fmla="*/ 13860379 h 15135727"/>
              <a:gd name="connsiteX159" fmla="*/ 4740442 w 8085221"/>
              <a:gd name="connsiteY159" fmla="*/ 13908506 h 15135727"/>
              <a:gd name="connsiteX160" fmla="*/ 4475748 w 8085221"/>
              <a:gd name="connsiteY160" fmla="*/ 13956632 h 15135727"/>
              <a:gd name="connsiteX161" fmla="*/ 4379495 w 8085221"/>
              <a:gd name="connsiteY161" fmla="*/ 14028821 h 15135727"/>
              <a:gd name="connsiteX162" fmla="*/ 4403558 w 8085221"/>
              <a:gd name="connsiteY162" fmla="*/ 14197264 h 15135727"/>
              <a:gd name="connsiteX163" fmla="*/ 4572000 w 8085221"/>
              <a:gd name="connsiteY163" fmla="*/ 14149137 h 15135727"/>
              <a:gd name="connsiteX164" fmla="*/ 4523874 w 8085221"/>
              <a:gd name="connsiteY164" fmla="*/ 14558211 h 15135727"/>
              <a:gd name="connsiteX165" fmla="*/ 4403558 w 8085221"/>
              <a:gd name="connsiteY165" fmla="*/ 14437895 h 15135727"/>
              <a:gd name="connsiteX166" fmla="*/ 4403558 w 8085221"/>
              <a:gd name="connsiteY166" fmla="*/ 14437895 h 15135727"/>
              <a:gd name="connsiteX167" fmla="*/ 4283242 w 8085221"/>
              <a:gd name="connsiteY167" fmla="*/ 14245390 h 15135727"/>
              <a:gd name="connsiteX168" fmla="*/ 4235116 w 8085221"/>
              <a:gd name="connsiteY168" fmla="*/ 14341642 h 15135727"/>
              <a:gd name="connsiteX169" fmla="*/ 4162927 w 8085221"/>
              <a:gd name="connsiteY169" fmla="*/ 14389769 h 15135727"/>
              <a:gd name="connsiteX170" fmla="*/ 4162927 w 8085221"/>
              <a:gd name="connsiteY170" fmla="*/ 14389769 h 15135727"/>
              <a:gd name="connsiteX171" fmla="*/ 3922295 w 8085221"/>
              <a:gd name="connsiteY171" fmla="*/ 14245390 h 15135727"/>
              <a:gd name="connsiteX172" fmla="*/ 3801979 w 8085221"/>
              <a:gd name="connsiteY172" fmla="*/ 14293516 h 15135727"/>
              <a:gd name="connsiteX173" fmla="*/ 3681664 w 8085221"/>
              <a:gd name="connsiteY173" fmla="*/ 14389769 h 15135727"/>
              <a:gd name="connsiteX174" fmla="*/ 3657600 w 8085221"/>
              <a:gd name="connsiteY174" fmla="*/ 14654464 h 15135727"/>
              <a:gd name="connsiteX175" fmla="*/ 3513221 w 8085221"/>
              <a:gd name="connsiteY175" fmla="*/ 14726653 h 15135727"/>
              <a:gd name="connsiteX176" fmla="*/ 3513221 w 8085221"/>
              <a:gd name="connsiteY176" fmla="*/ 14871032 h 15135727"/>
              <a:gd name="connsiteX177" fmla="*/ 3633537 w 8085221"/>
              <a:gd name="connsiteY177" fmla="*/ 14967285 h 15135727"/>
              <a:gd name="connsiteX178" fmla="*/ 3609474 w 8085221"/>
              <a:gd name="connsiteY178" fmla="*/ 15087600 h 15135727"/>
              <a:gd name="connsiteX179" fmla="*/ 3441032 w 8085221"/>
              <a:gd name="connsiteY179" fmla="*/ 15039474 h 15135727"/>
              <a:gd name="connsiteX180" fmla="*/ 3272590 w 8085221"/>
              <a:gd name="connsiteY180" fmla="*/ 15063537 h 15135727"/>
              <a:gd name="connsiteX181" fmla="*/ 3248527 w 8085221"/>
              <a:gd name="connsiteY181" fmla="*/ 14895095 h 15135727"/>
              <a:gd name="connsiteX182" fmla="*/ 3128211 w 8085221"/>
              <a:gd name="connsiteY182" fmla="*/ 14919158 h 15135727"/>
              <a:gd name="connsiteX183" fmla="*/ 2959769 w 8085221"/>
              <a:gd name="connsiteY183" fmla="*/ 15135727 h 15135727"/>
              <a:gd name="connsiteX184" fmla="*/ 2935706 w 8085221"/>
              <a:gd name="connsiteY184" fmla="*/ 14895095 h 15135727"/>
              <a:gd name="connsiteX185" fmla="*/ 2791327 w 8085221"/>
              <a:gd name="connsiteY185" fmla="*/ 14943221 h 15135727"/>
              <a:gd name="connsiteX186" fmla="*/ 2671011 w 8085221"/>
              <a:gd name="connsiteY186" fmla="*/ 15039474 h 15135727"/>
              <a:gd name="connsiteX187" fmla="*/ 2430379 w 8085221"/>
              <a:gd name="connsiteY187" fmla="*/ 15087600 h 15135727"/>
              <a:gd name="connsiteX188" fmla="*/ 2237874 w 8085221"/>
              <a:gd name="connsiteY188" fmla="*/ 15039474 h 15135727"/>
              <a:gd name="connsiteX189" fmla="*/ 2622885 w 8085221"/>
              <a:gd name="connsiteY189" fmla="*/ 14846969 h 15135727"/>
              <a:gd name="connsiteX190" fmla="*/ 2887579 w 8085221"/>
              <a:gd name="connsiteY190" fmla="*/ 14774779 h 15135727"/>
              <a:gd name="connsiteX191" fmla="*/ 2839453 w 8085221"/>
              <a:gd name="connsiteY191" fmla="*/ 14582274 h 15135727"/>
              <a:gd name="connsiteX192" fmla="*/ 2935706 w 8085221"/>
              <a:gd name="connsiteY192" fmla="*/ 14510085 h 15135727"/>
              <a:gd name="connsiteX193" fmla="*/ 2935706 w 8085221"/>
              <a:gd name="connsiteY193" fmla="*/ 14510085 h 15135727"/>
              <a:gd name="connsiteX194" fmla="*/ 3080085 w 8085221"/>
              <a:gd name="connsiteY194" fmla="*/ 14413832 h 15135727"/>
              <a:gd name="connsiteX195" fmla="*/ 3152274 w 8085221"/>
              <a:gd name="connsiteY195" fmla="*/ 14341642 h 15135727"/>
              <a:gd name="connsiteX196" fmla="*/ 3080085 w 8085221"/>
              <a:gd name="connsiteY196" fmla="*/ 14269453 h 15135727"/>
              <a:gd name="connsiteX197" fmla="*/ 3152274 w 8085221"/>
              <a:gd name="connsiteY197" fmla="*/ 14197264 h 15135727"/>
              <a:gd name="connsiteX198" fmla="*/ 3152274 w 8085221"/>
              <a:gd name="connsiteY198" fmla="*/ 14052885 h 15135727"/>
              <a:gd name="connsiteX199" fmla="*/ 3080085 w 8085221"/>
              <a:gd name="connsiteY199" fmla="*/ 13980695 h 15135727"/>
              <a:gd name="connsiteX200" fmla="*/ 3056021 w 8085221"/>
              <a:gd name="connsiteY200" fmla="*/ 14076948 h 15135727"/>
              <a:gd name="connsiteX201" fmla="*/ 2935706 w 8085221"/>
              <a:gd name="connsiteY201" fmla="*/ 14076948 h 15135727"/>
              <a:gd name="connsiteX202" fmla="*/ 2863516 w 8085221"/>
              <a:gd name="connsiteY202" fmla="*/ 14125074 h 15135727"/>
              <a:gd name="connsiteX203" fmla="*/ 2719137 w 8085221"/>
              <a:gd name="connsiteY203" fmla="*/ 14197264 h 15135727"/>
              <a:gd name="connsiteX204" fmla="*/ 2646948 w 8085221"/>
              <a:gd name="connsiteY204" fmla="*/ 14197264 h 15135727"/>
              <a:gd name="connsiteX205" fmla="*/ 2598821 w 8085221"/>
              <a:gd name="connsiteY205" fmla="*/ 14125074 h 15135727"/>
              <a:gd name="connsiteX206" fmla="*/ 2430379 w 8085221"/>
              <a:gd name="connsiteY206" fmla="*/ 13836316 h 15135727"/>
              <a:gd name="connsiteX207" fmla="*/ 2646948 w 8085221"/>
              <a:gd name="connsiteY207" fmla="*/ 13812253 h 15135727"/>
              <a:gd name="connsiteX208" fmla="*/ 2502569 w 8085221"/>
              <a:gd name="connsiteY208" fmla="*/ 13475369 h 15135727"/>
              <a:gd name="connsiteX209" fmla="*/ 2550695 w 8085221"/>
              <a:gd name="connsiteY209" fmla="*/ 13186611 h 15135727"/>
              <a:gd name="connsiteX210" fmla="*/ 2719137 w 8085221"/>
              <a:gd name="connsiteY210" fmla="*/ 13042232 h 15135727"/>
              <a:gd name="connsiteX211" fmla="*/ 2791327 w 8085221"/>
              <a:gd name="connsiteY211" fmla="*/ 12945979 h 15135727"/>
              <a:gd name="connsiteX212" fmla="*/ 3031958 w 8085221"/>
              <a:gd name="connsiteY212" fmla="*/ 13090358 h 15135727"/>
              <a:gd name="connsiteX213" fmla="*/ 3056021 w 8085221"/>
              <a:gd name="connsiteY213" fmla="*/ 12753474 h 15135727"/>
              <a:gd name="connsiteX214" fmla="*/ 2887579 w 8085221"/>
              <a:gd name="connsiteY214" fmla="*/ 12777537 h 15135727"/>
              <a:gd name="connsiteX215" fmla="*/ 2815390 w 8085221"/>
              <a:gd name="connsiteY215" fmla="*/ 12777537 h 15135727"/>
              <a:gd name="connsiteX216" fmla="*/ 3176337 w 8085221"/>
              <a:gd name="connsiteY216" fmla="*/ 12368464 h 15135727"/>
              <a:gd name="connsiteX217" fmla="*/ 3104148 w 8085221"/>
              <a:gd name="connsiteY217" fmla="*/ 12320337 h 15135727"/>
              <a:gd name="connsiteX218" fmla="*/ 3104148 w 8085221"/>
              <a:gd name="connsiteY218" fmla="*/ 12320337 h 15135727"/>
              <a:gd name="connsiteX219" fmla="*/ 3007895 w 8085221"/>
              <a:gd name="connsiteY219" fmla="*/ 12079706 h 15135727"/>
              <a:gd name="connsiteX220" fmla="*/ 2911642 w 8085221"/>
              <a:gd name="connsiteY220" fmla="*/ 11935327 h 15135727"/>
              <a:gd name="connsiteX221" fmla="*/ 2863516 w 8085221"/>
              <a:gd name="connsiteY221" fmla="*/ 11694695 h 15135727"/>
              <a:gd name="connsiteX222" fmla="*/ 2911642 w 8085221"/>
              <a:gd name="connsiteY222" fmla="*/ 11454064 h 15135727"/>
              <a:gd name="connsiteX223" fmla="*/ 3056021 w 8085221"/>
              <a:gd name="connsiteY223" fmla="*/ 11454064 h 15135727"/>
              <a:gd name="connsiteX224" fmla="*/ 2983832 w 8085221"/>
              <a:gd name="connsiteY224" fmla="*/ 11381874 h 15135727"/>
              <a:gd name="connsiteX225" fmla="*/ 3031958 w 8085221"/>
              <a:gd name="connsiteY225" fmla="*/ 11285621 h 15135727"/>
              <a:gd name="connsiteX226" fmla="*/ 3007895 w 8085221"/>
              <a:gd name="connsiteY226" fmla="*/ 11189369 h 15135727"/>
              <a:gd name="connsiteX227" fmla="*/ 2887579 w 8085221"/>
              <a:gd name="connsiteY227" fmla="*/ 11141242 h 15135727"/>
              <a:gd name="connsiteX228" fmla="*/ 2887579 w 8085221"/>
              <a:gd name="connsiteY228" fmla="*/ 10972800 h 15135727"/>
              <a:gd name="connsiteX229" fmla="*/ 2887579 w 8085221"/>
              <a:gd name="connsiteY229" fmla="*/ 10924674 h 15135727"/>
              <a:gd name="connsiteX230" fmla="*/ 2767264 w 8085221"/>
              <a:gd name="connsiteY230" fmla="*/ 11020927 h 15135727"/>
              <a:gd name="connsiteX231" fmla="*/ 2743200 w 8085221"/>
              <a:gd name="connsiteY231" fmla="*/ 10924674 h 15135727"/>
              <a:gd name="connsiteX232" fmla="*/ 2550695 w 8085221"/>
              <a:gd name="connsiteY232" fmla="*/ 11020927 h 15135727"/>
              <a:gd name="connsiteX233" fmla="*/ 2526632 w 8085221"/>
              <a:gd name="connsiteY233" fmla="*/ 11117179 h 15135727"/>
              <a:gd name="connsiteX234" fmla="*/ 2334127 w 8085221"/>
              <a:gd name="connsiteY234" fmla="*/ 10996864 h 15135727"/>
              <a:gd name="connsiteX235" fmla="*/ 2358190 w 8085221"/>
              <a:gd name="connsiteY235" fmla="*/ 10732169 h 15135727"/>
              <a:gd name="connsiteX236" fmla="*/ 2334127 w 8085221"/>
              <a:gd name="connsiteY236" fmla="*/ 10587790 h 15135727"/>
              <a:gd name="connsiteX237" fmla="*/ 2406316 w 8085221"/>
              <a:gd name="connsiteY237" fmla="*/ 10491537 h 15135727"/>
              <a:gd name="connsiteX238" fmla="*/ 2598821 w 8085221"/>
              <a:gd name="connsiteY238" fmla="*/ 10684042 h 15135727"/>
              <a:gd name="connsiteX239" fmla="*/ 2767264 w 8085221"/>
              <a:gd name="connsiteY239" fmla="*/ 10684042 h 15135727"/>
              <a:gd name="connsiteX240" fmla="*/ 2646948 w 8085221"/>
              <a:gd name="connsiteY240" fmla="*/ 10515600 h 15135727"/>
              <a:gd name="connsiteX241" fmla="*/ 2815390 w 8085221"/>
              <a:gd name="connsiteY241" fmla="*/ 10395285 h 15135727"/>
              <a:gd name="connsiteX242" fmla="*/ 3080085 w 8085221"/>
              <a:gd name="connsiteY242" fmla="*/ 10419348 h 15135727"/>
              <a:gd name="connsiteX243" fmla="*/ 3248527 w 8085221"/>
              <a:gd name="connsiteY243" fmla="*/ 10539664 h 15135727"/>
              <a:gd name="connsiteX244" fmla="*/ 3320716 w 8085221"/>
              <a:gd name="connsiteY244" fmla="*/ 10659979 h 15135727"/>
              <a:gd name="connsiteX245" fmla="*/ 3465095 w 8085221"/>
              <a:gd name="connsiteY245" fmla="*/ 10659979 h 15135727"/>
              <a:gd name="connsiteX246" fmla="*/ 3441032 w 8085221"/>
              <a:gd name="connsiteY246" fmla="*/ 10491537 h 15135727"/>
              <a:gd name="connsiteX247" fmla="*/ 3392906 w 8085221"/>
              <a:gd name="connsiteY247" fmla="*/ 10250906 h 15135727"/>
              <a:gd name="connsiteX248" fmla="*/ 3152274 w 8085221"/>
              <a:gd name="connsiteY248" fmla="*/ 10250906 h 15135727"/>
              <a:gd name="connsiteX249" fmla="*/ 3176337 w 8085221"/>
              <a:gd name="connsiteY249" fmla="*/ 10178716 h 15135727"/>
              <a:gd name="connsiteX250" fmla="*/ 3104148 w 8085221"/>
              <a:gd name="connsiteY250" fmla="*/ 10154653 h 15135727"/>
              <a:gd name="connsiteX251" fmla="*/ 3007895 w 8085221"/>
              <a:gd name="connsiteY251" fmla="*/ 9962148 h 15135727"/>
              <a:gd name="connsiteX252" fmla="*/ 3176337 w 8085221"/>
              <a:gd name="connsiteY252" fmla="*/ 9889958 h 15135727"/>
              <a:gd name="connsiteX253" fmla="*/ 2959769 w 8085221"/>
              <a:gd name="connsiteY253" fmla="*/ 9504948 h 15135727"/>
              <a:gd name="connsiteX254" fmla="*/ 2791327 w 8085221"/>
              <a:gd name="connsiteY254" fmla="*/ 9456821 h 15135727"/>
              <a:gd name="connsiteX255" fmla="*/ 2574758 w 8085221"/>
              <a:gd name="connsiteY255" fmla="*/ 9336506 h 15135727"/>
              <a:gd name="connsiteX256" fmla="*/ 2550695 w 8085221"/>
              <a:gd name="connsiteY256" fmla="*/ 9071811 h 15135727"/>
              <a:gd name="connsiteX257" fmla="*/ 2695074 w 8085221"/>
              <a:gd name="connsiteY257" fmla="*/ 8999621 h 15135727"/>
              <a:gd name="connsiteX258" fmla="*/ 2622885 w 8085221"/>
              <a:gd name="connsiteY258" fmla="*/ 8975558 h 15135727"/>
              <a:gd name="connsiteX259" fmla="*/ 2430379 w 8085221"/>
              <a:gd name="connsiteY259" fmla="*/ 8999621 h 15135727"/>
              <a:gd name="connsiteX260" fmla="*/ 2261937 w 8085221"/>
              <a:gd name="connsiteY260" fmla="*/ 9168064 h 15135727"/>
              <a:gd name="connsiteX261" fmla="*/ 2237874 w 8085221"/>
              <a:gd name="connsiteY261" fmla="*/ 8999621 h 15135727"/>
              <a:gd name="connsiteX262" fmla="*/ 2117558 w 8085221"/>
              <a:gd name="connsiteY262" fmla="*/ 8975558 h 15135727"/>
              <a:gd name="connsiteX263" fmla="*/ 2045369 w 8085221"/>
              <a:gd name="connsiteY263" fmla="*/ 8783053 h 15135727"/>
              <a:gd name="connsiteX264" fmla="*/ 1852864 w 8085221"/>
              <a:gd name="connsiteY264" fmla="*/ 8758990 h 15135727"/>
              <a:gd name="connsiteX265" fmla="*/ 1636295 w 8085221"/>
              <a:gd name="connsiteY265" fmla="*/ 8927432 h 15135727"/>
              <a:gd name="connsiteX266" fmla="*/ 1588169 w 8085221"/>
              <a:gd name="connsiteY266" fmla="*/ 9023685 h 15135727"/>
              <a:gd name="connsiteX267" fmla="*/ 1515979 w 8085221"/>
              <a:gd name="connsiteY267" fmla="*/ 8879306 h 15135727"/>
              <a:gd name="connsiteX268" fmla="*/ 1347537 w 8085221"/>
              <a:gd name="connsiteY268" fmla="*/ 8879306 h 15135727"/>
              <a:gd name="connsiteX269" fmla="*/ 1347537 w 8085221"/>
              <a:gd name="connsiteY269" fmla="*/ 8710864 h 15135727"/>
              <a:gd name="connsiteX270" fmla="*/ 1106906 w 8085221"/>
              <a:gd name="connsiteY270" fmla="*/ 8783053 h 15135727"/>
              <a:gd name="connsiteX271" fmla="*/ 890337 w 8085221"/>
              <a:gd name="connsiteY271" fmla="*/ 8686800 h 15135727"/>
              <a:gd name="connsiteX272" fmla="*/ 649706 w 8085221"/>
              <a:gd name="connsiteY272" fmla="*/ 8662737 h 15135727"/>
              <a:gd name="connsiteX273" fmla="*/ 385011 w 8085221"/>
              <a:gd name="connsiteY273" fmla="*/ 8566485 h 15135727"/>
              <a:gd name="connsiteX274" fmla="*/ 577516 w 8085221"/>
              <a:gd name="connsiteY274" fmla="*/ 8373979 h 15135727"/>
              <a:gd name="connsiteX275" fmla="*/ 794085 w 8085221"/>
              <a:gd name="connsiteY275" fmla="*/ 8301790 h 15135727"/>
              <a:gd name="connsiteX276" fmla="*/ 745958 w 8085221"/>
              <a:gd name="connsiteY276" fmla="*/ 8133348 h 15135727"/>
              <a:gd name="connsiteX277" fmla="*/ 818148 w 8085221"/>
              <a:gd name="connsiteY277" fmla="*/ 7820527 h 15135727"/>
              <a:gd name="connsiteX278" fmla="*/ 697832 w 8085221"/>
              <a:gd name="connsiteY278" fmla="*/ 7820527 h 15135727"/>
              <a:gd name="connsiteX279" fmla="*/ 625642 w 8085221"/>
              <a:gd name="connsiteY279" fmla="*/ 7916779 h 15135727"/>
              <a:gd name="connsiteX280" fmla="*/ 457200 w 8085221"/>
              <a:gd name="connsiteY280" fmla="*/ 7820527 h 15135727"/>
              <a:gd name="connsiteX281" fmla="*/ 529390 w 8085221"/>
              <a:gd name="connsiteY281" fmla="*/ 7700211 h 15135727"/>
              <a:gd name="connsiteX282" fmla="*/ 938464 w 8085221"/>
              <a:gd name="connsiteY282" fmla="*/ 7676148 h 15135727"/>
              <a:gd name="connsiteX283" fmla="*/ 1058779 w 8085221"/>
              <a:gd name="connsiteY283" fmla="*/ 7459579 h 15135727"/>
              <a:gd name="connsiteX284" fmla="*/ 1203158 w 8085221"/>
              <a:gd name="connsiteY284" fmla="*/ 7603958 h 15135727"/>
              <a:gd name="connsiteX285" fmla="*/ 1299411 w 8085221"/>
              <a:gd name="connsiteY285" fmla="*/ 7555832 h 15135727"/>
              <a:gd name="connsiteX286" fmla="*/ 1443790 w 8085221"/>
              <a:gd name="connsiteY286" fmla="*/ 7507706 h 15135727"/>
              <a:gd name="connsiteX287" fmla="*/ 1684421 w 8085221"/>
              <a:gd name="connsiteY287" fmla="*/ 7603958 h 15135727"/>
              <a:gd name="connsiteX288" fmla="*/ 1684421 w 8085221"/>
              <a:gd name="connsiteY288" fmla="*/ 7603958 h 15135727"/>
              <a:gd name="connsiteX289" fmla="*/ 1540042 w 8085221"/>
              <a:gd name="connsiteY289" fmla="*/ 7363327 h 15135727"/>
              <a:gd name="connsiteX290" fmla="*/ 1299411 w 8085221"/>
              <a:gd name="connsiteY290" fmla="*/ 7315200 h 15135727"/>
              <a:gd name="connsiteX291" fmla="*/ 1130969 w 8085221"/>
              <a:gd name="connsiteY291" fmla="*/ 7339264 h 15135727"/>
              <a:gd name="connsiteX292" fmla="*/ 1034716 w 8085221"/>
              <a:gd name="connsiteY292" fmla="*/ 7315200 h 15135727"/>
              <a:gd name="connsiteX293" fmla="*/ 1155032 w 8085221"/>
              <a:gd name="connsiteY293" fmla="*/ 7050506 h 15135727"/>
              <a:gd name="connsiteX294" fmla="*/ 1155032 w 8085221"/>
              <a:gd name="connsiteY294" fmla="*/ 6930190 h 15135727"/>
              <a:gd name="connsiteX295" fmla="*/ 1155032 w 8085221"/>
              <a:gd name="connsiteY295" fmla="*/ 6761748 h 15135727"/>
              <a:gd name="connsiteX296" fmla="*/ 1203158 w 8085221"/>
              <a:gd name="connsiteY296" fmla="*/ 6617369 h 15135727"/>
              <a:gd name="connsiteX297" fmla="*/ 1371600 w 8085221"/>
              <a:gd name="connsiteY297" fmla="*/ 6472990 h 15135727"/>
              <a:gd name="connsiteX298" fmla="*/ 1443790 w 8085221"/>
              <a:gd name="connsiteY298" fmla="*/ 6328611 h 15135727"/>
              <a:gd name="connsiteX299" fmla="*/ 1419727 w 8085221"/>
              <a:gd name="connsiteY299" fmla="*/ 6208295 h 15135727"/>
              <a:gd name="connsiteX300" fmla="*/ 1275348 w 8085221"/>
              <a:gd name="connsiteY300" fmla="*/ 6304548 h 15135727"/>
              <a:gd name="connsiteX301" fmla="*/ 1323474 w 8085221"/>
              <a:gd name="connsiteY301" fmla="*/ 6015790 h 15135727"/>
              <a:gd name="connsiteX302" fmla="*/ 1540042 w 8085221"/>
              <a:gd name="connsiteY302" fmla="*/ 5871411 h 15135727"/>
              <a:gd name="connsiteX303" fmla="*/ 1540042 w 8085221"/>
              <a:gd name="connsiteY303" fmla="*/ 5751095 h 15135727"/>
              <a:gd name="connsiteX304" fmla="*/ 1395664 w 8085221"/>
              <a:gd name="connsiteY304" fmla="*/ 5799221 h 15135727"/>
              <a:gd name="connsiteX305" fmla="*/ 1179095 w 8085221"/>
              <a:gd name="connsiteY305" fmla="*/ 5799221 h 15135727"/>
              <a:gd name="connsiteX306" fmla="*/ 890337 w 8085221"/>
              <a:gd name="connsiteY306" fmla="*/ 5775158 h 15135727"/>
              <a:gd name="connsiteX307" fmla="*/ 697832 w 8085221"/>
              <a:gd name="connsiteY307" fmla="*/ 5606716 h 15135727"/>
              <a:gd name="connsiteX308" fmla="*/ 577516 w 8085221"/>
              <a:gd name="connsiteY308" fmla="*/ 5582653 h 15135727"/>
              <a:gd name="connsiteX309" fmla="*/ 697832 w 8085221"/>
              <a:gd name="connsiteY309" fmla="*/ 5775158 h 15135727"/>
              <a:gd name="connsiteX310" fmla="*/ 409074 w 8085221"/>
              <a:gd name="connsiteY310" fmla="*/ 5799221 h 15135727"/>
              <a:gd name="connsiteX311" fmla="*/ 168442 w 8085221"/>
              <a:gd name="connsiteY311" fmla="*/ 5702969 h 15135727"/>
              <a:gd name="connsiteX312" fmla="*/ 264695 w 8085221"/>
              <a:gd name="connsiteY312" fmla="*/ 5558590 h 15135727"/>
              <a:gd name="connsiteX313" fmla="*/ 144379 w 8085221"/>
              <a:gd name="connsiteY313" fmla="*/ 5510464 h 15135727"/>
              <a:gd name="connsiteX314" fmla="*/ 0 w 8085221"/>
              <a:gd name="connsiteY314" fmla="*/ 5462337 h 15135727"/>
              <a:gd name="connsiteX315" fmla="*/ 96253 w 8085221"/>
              <a:gd name="connsiteY315" fmla="*/ 5245769 h 15135727"/>
              <a:gd name="connsiteX0" fmla="*/ 96253 w 8085221"/>
              <a:gd name="connsiteY0" fmla="*/ 5245769 h 15135727"/>
              <a:gd name="connsiteX1" fmla="*/ 144379 w 8085221"/>
              <a:gd name="connsiteY1" fmla="*/ 4981074 h 15135727"/>
              <a:gd name="connsiteX2" fmla="*/ 178719 w 8085221"/>
              <a:gd name="connsiteY2" fmla="*/ 4834941 h 15135727"/>
              <a:gd name="connsiteX3" fmla="*/ 334378 w 8085221"/>
              <a:gd name="connsiteY3" fmla="*/ 4696828 h 15135727"/>
              <a:gd name="connsiteX4" fmla="*/ 553453 w 8085221"/>
              <a:gd name="connsiteY4" fmla="*/ 4692316 h 15135727"/>
              <a:gd name="connsiteX5" fmla="*/ 649706 w 8085221"/>
              <a:gd name="connsiteY5" fmla="*/ 4427621 h 15135727"/>
              <a:gd name="connsiteX6" fmla="*/ 805866 w 8085221"/>
              <a:gd name="connsiteY6" fmla="*/ 4425366 h 15135727"/>
              <a:gd name="connsiteX7" fmla="*/ 867026 w 8085221"/>
              <a:gd name="connsiteY7" fmla="*/ 4311817 h 15135727"/>
              <a:gd name="connsiteX8" fmla="*/ 1077328 w 8085221"/>
              <a:gd name="connsiteY8" fmla="*/ 4253916 h 15135727"/>
              <a:gd name="connsiteX9" fmla="*/ 1120191 w 8085221"/>
              <a:gd name="connsiteY9" fmla="*/ 4206291 h 15135727"/>
              <a:gd name="connsiteX10" fmla="*/ 1263066 w 8085221"/>
              <a:gd name="connsiteY10" fmla="*/ 4182478 h 15135727"/>
              <a:gd name="connsiteX11" fmla="*/ 1362326 w 8085221"/>
              <a:gd name="connsiteY11" fmla="*/ 4081965 h 15135727"/>
              <a:gd name="connsiteX12" fmla="*/ 1472616 w 8085221"/>
              <a:gd name="connsiteY12" fmla="*/ 4025316 h 15135727"/>
              <a:gd name="connsiteX13" fmla="*/ 1559344 w 8085221"/>
              <a:gd name="connsiteY13" fmla="*/ 4013535 h 15135727"/>
              <a:gd name="connsiteX14" fmla="*/ 1708485 w 8085221"/>
              <a:gd name="connsiteY14" fmla="*/ 3826042 h 15135727"/>
              <a:gd name="connsiteX15" fmla="*/ 1820278 w 8085221"/>
              <a:gd name="connsiteY15" fmla="*/ 3858628 h 15135727"/>
              <a:gd name="connsiteX16" fmla="*/ 1910766 w 8085221"/>
              <a:gd name="connsiteY16" fmla="*/ 3735053 h 15135727"/>
              <a:gd name="connsiteX17" fmla="*/ 2006016 w 8085221"/>
              <a:gd name="connsiteY17" fmla="*/ 3615741 h 15135727"/>
              <a:gd name="connsiteX18" fmla="*/ 2091741 w 8085221"/>
              <a:gd name="connsiteY18" fmla="*/ 3649078 h 15135727"/>
              <a:gd name="connsiteX19" fmla="*/ 2141621 w 8085221"/>
              <a:gd name="connsiteY19" fmla="*/ 3585411 h 15135727"/>
              <a:gd name="connsiteX20" fmla="*/ 2117808 w 8085221"/>
              <a:gd name="connsiteY20" fmla="*/ 3518736 h 15135727"/>
              <a:gd name="connsiteX21" fmla="*/ 2182228 w 8085221"/>
              <a:gd name="connsiteY21" fmla="*/ 3420478 h 15135727"/>
              <a:gd name="connsiteX22" fmla="*/ 2286000 w 8085221"/>
              <a:gd name="connsiteY22" fmla="*/ 3489158 h 15135727"/>
              <a:gd name="connsiteX23" fmla="*/ 2334628 w 8085221"/>
              <a:gd name="connsiteY23" fmla="*/ 3249028 h 15135727"/>
              <a:gd name="connsiteX24" fmla="*/ 2381502 w 8085221"/>
              <a:gd name="connsiteY24" fmla="*/ 3088858 h 15135727"/>
              <a:gd name="connsiteX25" fmla="*/ 2544178 w 8085221"/>
              <a:gd name="connsiteY25" fmla="*/ 3058528 h 15135727"/>
              <a:gd name="connsiteX26" fmla="*/ 2477503 w 8085221"/>
              <a:gd name="connsiteY26" fmla="*/ 2977566 h 15135727"/>
              <a:gd name="connsiteX27" fmla="*/ 2695074 w 8085221"/>
              <a:gd name="connsiteY27" fmla="*/ 2892592 h 15135727"/>
              <a:gd name="connsiteX28" fmla="*/ 2796591 w 8085221"/>
              <a:gd name="connsiteY28" fmla="*/ 2829928 h 15135727"/>
              <a:gd name="connsiteX29" fmla="*/ 2829928 w 8085221"/>
              <a:gd name="connsiteY29" fmla="*/ 2517107 h 15135727"/>
              <a:gd name="connsiteX30" fmla="*/ 3006141 w 8085221"/>
              <a:gd name="connsiteY30" fmla="*/ 2401303 h 15135727"/>
              <a:gd name="connsiteX31" fmla="*/ 3200400 w 8085221"/>
              <a:gd name="connsiteY31" fmla="*/ 2296277 h 15135727"/>
              <a:gd name="connsiteX32" fmla="*/ 3325228 w 8085221"/>
              <a:gd name="connsiteY32" fmla="*/ 2220328 h 15135727"/>
              <a:gd name="connsiteX33" fmla="*/ 3441032 w 8085221"/>
              <a:gd name="connsiteY33" fmla="*/ 2237874 h 15135727"/>
              <a:gd name="connsiteX34" fmla="*/ 3534778 w 8085221"/>
              <a:gd name="connsiteY34" fmla="*/ 2301291 h 15135727"/>
              <a:gd name="connsiteX35" fmla="*/ 3585160 w 8085221"/>
              <a:gd name="connsiteY35" fmla="*/ 2517107 h 15135727"/>
              <a:gd name="connsiteX36" fmla="*/ 3801979 w 8085221"/>
              <a:gd name="connsiteY36" fmla="*/ 2565735 h 15135727"/>
              <a:gd name="connsiteX37" fmla="*/ 3946358 w 8085221"/>
              <a:gd name="connsiteY37" fmla="*/ 2550695 h 15135727"/>
              <a:gd name="connsiteX38" fmla="*/ 4018548 w 8085221"/>
              <a:gd name="connsiteY38" fmla="*/ 2598821 h 15135727"/>
              <a:gd name="connsiteX39" fmla="*/ 4138864 w 8085221"/>
              <a:gd name="connsiteY39" fmla="*/ 2574758 h 15135727"/>
              <a:gd name="connsiteX40" fmla="*/ 4307306 w 8085221"/>
              <a:gd name="connsiteY40" fmla="*/ 2671011 h 15135727"/>
              <a:gd name="connsiteX41" fmla="*/ 4427621 w 8085221"/>
              <a:gd name="connsiteY41" fmla="*/ 2622885 h 15135727"/>
              <a:gd name="connsiteX42" fmla="*/ 4549191 w 8085221"/>
              <a:gd name="connsiteY42" fmla="*/ 2610853 h 15135727"/>
              <a:gd name="connsiteX43" fmla="*/ 4668253 w 8085221"/>
              <a:gd name="connsiteY43" fmla="*/ 2743200 h 15135727"/>
              <a:gd name="connsiteX44" fmla="*/ 4788569 w 8085221"/>
              <a:gd name="connsiteY44" fmla="*/ 2815390 h 15135727"/>
              <a:gd name="connsiteX45" fmla="*/ 4957011 w 8085221"/>
              <a:gd name="connsiteY45" fmla="*/ 2719137 h 15135727"/>
              <a:gd name="connsiteX46" fmla="*/ 4981074 w 8085221"/>
              <a:gd name="connsiteY46" fmla="*/ 2382253 h 15135727"/>
              <a:gd name="connsiteX47" fmla="*/ 4981074 w 8085221"/>
              <a:gd name="connsiteY47" fmla="*/ 2382253 h 15135727"/>
              <a:gd name="connsiteX48" fmla="*/ 4949241 w 8085221"/>
              <a:gd name="connsiteY48" fmla="*/ 2306053 h 15135727"/>
              <a:gd name="connsiteX49" fmla="*/ 4849228 w 8085221"/>
              <a:gd name="connsiteY49" fmla="*/ 2239378 h 15135727"/>
              <a:gd name="connsiteX50" fmla="*/ 4884821 w 8085221"/>
              <a:gd name="connsiteY50" fmla="*/ 2093495 h 15135727"/>
              <a:gd name="connsiteX51" fmla="*/ 4820653 w 8085221"/>
              <a:gd name="connsiteY51" fmla="*/ 2010778 h 15135727"/>
              <a:gd name="connsiteX52" fmla="*/ 4697831 w 8085221"/>
              <a:gd name="connsiteY52" fmla="*/ 1900990 h 15135727"/>
              <a:gd name="connsiteX53" fmla="*/ 4764506 w 8085221"/>
              <a:gd name="connsiteY53" fmla="*/ 1804737 h 15135727"/>
              <a:gd name="connsiteX54" fmla="*/ 4957011 w 8085221"/>
              <a:gd name="connsiteY54" fmla="*/ 1564106 h 15135727"/>
              <a:gd name="connsiteX55" fmla="*/ 5221706 w 8085221"/>
              <a:gd name="connsiteY55" fmla="*/ 1588169 h 15135727"/>
              <a:gd name="connsiteX56" fmla="*/ 5481637 w 8085221"/>
              <a:gd name="connsiteY56" fmla="*/ 1641558 h 15135727"/>
              <a:gd name="connsiteX57" fmla="*/ 5799221 w 8085221"/>
              <a:gd name="connsiteY57" fmla="*/ 1684421 h 15135727"/>
              <a:gd name="connsiteX58" fmla="*/ 5877928 w 8085221"/>
              <a:gd name="connsiteY58" fmla="*/ 1596441 h 15135727"/>
              <a:gd name="connsiteX59" fmla="*/ 5871411 w 8085221"/>
              <a:gd name="connsiteY59" fmla="*/ 1443790 h 15135727"/>
              <a:gd name="connsiteX60" fmla="*/ 6087979 w 8085221"/>
              <a:gd name="connsiteY60" fmla="*/ 1395664 h 15135727"/>
              <a:gd name="connsiteX61" fmla="*/ 6173704 w 8085221"/>
              <a:gd name="connsiteY61" fmla="*/ 1092367 h 15135727"/>
              <a:gd name="connsiteX62" fmla="*/ 6424864 w 8085221"/>
              <a:gd name="connsiteY62" fmla="*/ 1058779 h 15135727"/>
              <a:gd name="connsiteX63" fmla="*/ 6665495 w 8085221"/>
              <a:gd name="connsiteY63" fmla="*/ 721895 h 15135727"/>
              <a:gd name="connsiteX64" fmla="*/ 6761748 w 8085221"/>
              <a:gd name="connsiteY64" fmla="*/ 649706 h 15135727"/>
              <a:gd name="connsiteX65" fmla="*/ 6737685 w 8085221"/>
              <a:gd name="connsiteY65" fmla="*/ 505327 h 15135727"/>
              <a:gd name="connsiteX66" fmla="*/ 6858000 w 8085221"/>
              <a:gd name="connsiteY66" fmla="*/ 360948 h 15135727"/>
              <a:gd name="connsiteX67" fmla="*/ 6761748 w 8085221"/>
              <a:gd name="connsiteY67" fmla="*/ 120316 h 15135727"/>
              <a:gd name="connsiteX68" fmla="*/ 7194885 w 8085221"/>
              <a:gd name="connsiteY68" fmla="*/ 0 h 15135727"/>
              <a:gd name="connsiteX69" fmla="*/ 7267074 w 8085221"/>
              <a:gd name="connsiteY69" fmla="*/ 120316 h 15135727"/>
              <a:gd name="connsiteX70" fmla="*/ 7267074 w 8085221"/>
              <a:gd name="connsiteY70" fmla="*/ 120316 h 15135727"/>
              <a:gd name="connsiteX71" fmla="*/ 7339264 w 8085221"/>
              <a:gd name="connsiteY71" fmla="*/ 360948 h 15135727"/>
              <a:gd name="connsiteX72" fmla="*/ 7628021 w 8085221"/>
              <a:gd name="connsiteY72" fmla="*/ 433137 h 15135727"/>
              <a:gd name="connsiteX73" fmla="*/ 7796464 w 8085221"/>
              <a:gd name="connsiteY73" fmla="*/ 649706 h 15135727"/>
              <a:gd name="connsiteX74" fmla="*/ 8085221 w 8085221"/>
              <a:gd name="connsiteY74" fmla="*/ 914400 h 15135727"/>
              <a:gd name="connsiteX75" fmla="*/ 7988969 w 8085221"/>
              <a:gd name="connsiteY75" fmla="*/ 1203158 h 15135727"/>
              <a:gd name="connsiteX76" fmla="*/ 7844590 w 8085221"/>
              <a:gd name="connsiteY76" fmla="*/ 1058779 h 15135727"/>
              <a:gd name="connsiteX77" fmla="*/ 7483642 w 8085221"/>
              <a:gd name="connsiteY77" fmla="*/ 1371600 h 15135727"/>
              <a:gd name="connsiteX78" fmla="*/ 7267074 w 8085221"/>
              <a:gd name="connsiteY78" fmla="*/ 1395664 h 15135727"/>
              <a:gd name="connsiteX79" fmla="*/ 7243011 w 8085221"/>
              <a:gd name="connsiteY79" fmla="*/ 1588169 h 15135727"/>
              <a:gd name="connsiteX80" fmla="*/ 6978316 w 8085221"/>
              <a:gd name="connsiteY80" fmla="*/ 1732548 h 15135727"/>
              <a:gd name="connsiteX81" fmla="*/ 6737685 w 8085221"/>
              <a:gd name="connsiteY81" fmla="*/ 2093495 h 15135727"/>
              <a:gd name="connsiteX82" fmla="*/ 6737685 w 8085221"/>
              <a:gd name="connsiteY82" fmla="*/ 2382253 h 15135727"/>
              <a:gd name="connsiteX83" fmla="*/ 6665495 w 8085221"/>
              <a:gd name="connsiteY83" fmla="*/ 2430379 h 15135727"/>
              <a:gd name="connsiteX84" fmla="*/ 6906127 w 8085221"/>
              <a:gd name="connsiteY84" fmla="*/ 2646948 h 15135727"/>
              <a:gd name="connsiteX85" fmla="*/ 6906127 w 8085221"/>
              <a:gd name="connsiteY85" fmla="*/ 2983832 h 15135727"/>
              <a:gd name="connsiteX86" fmla="*/ 6906127 w 8085221"/>
              <a:gd name="connsiteY86" fmla="*/ 3104148 h 15135727"/>
              <a:gd name="connsiteX87" fmla="*/ 6833937 w 8085221"/>
              <a:gd name="connsiteY87" fmla="*/ 3368842 h 15135727"/>
              <a:gd name="connsiteX88" fmla="*/ 6906127 w 8085221"/>
              <a:gd name="connsiteY88" fmla="*/ 3489158 h 15135727"/>
              <a:gd name="connsiteX89" fmla="*/ 6641432 w 8085221"/>
              <a:gd name="connsiteY89" fmla="*/ 3705727 h 15135727"/>
              <a:gd name="connsiteX90" fmla="*/ 6737685 w 8085221"/>
              <a:gd name="connsiteY90" fmla="*/ 3729790 h 15135727"/>
              <a:gd name="connsiteX91" fmla="*/ 6545179 w 8085221"/>
              <a:gd name="connsiteY91" fmla="*/ 3826042 h 15135727"/>
              <a:gd name="connsiteX92" fmla="*/ 6328611 w 8085221"/>
              <a:gd name="connsiteY92" fmla="*/ 3753853 h 15135727"/>
              <a:gd name="connsiteX93" fmla="*/ 6184232 w 8085221"/>
              <a:gd name="connsiteY93" fmla="*/ 3850106 h 15135727"/>
              <a:gd name="connsiteX94" fmla="*/ 6184232 w 8085221"/>
              <a:gd name="connsiteY94" fmla="*/ 3946358 h 15135727"/>
              <a:gd name="connsiteX95" fmla="*/ 6136106 w 8085221"/>
              <a:gd name="connsiteY95" fmla="*/ 4235116 h 15135727"/>
              <a:gd name="connsiteX96" fmla="*/ 5919537 w 8085221"/>
              <a:gd name="connsiteY96" fmla="*/ 4403558 h 15135727"/>
              <a:gd name="connsiteX97" fmla="*/ 5775158 w 8085221"/>
              <a:gd name="connsiteY97" fmla="*/ 4451685 h 15135727"/>
              <a:gd name="connsiteX98" fmla="*/ 5630779 w 8085221"/>
              <a:gd name="connsiteY98" fmla="*/ 4547937 h 15135727"/>
              <a:gd name="connsiteX99" fmla="*/ 5510464 w 8085221"/>
              <a:gd name="connsiteY99" fmla="*/ 4620127 h 15135727"/>
              <a:gd name="connsiteX100" fmla="*/ 5510464 w 8085221"/>
              <a:gd name="connsiteY100" fmla="*/ 4812632 h 15135727"/>
              <a:gd name="connsiteX101" fmla="*/ 5317958 w 8085221"/>
              <a:gd name="connsiteY101" fmla="*/ 4981074 h 15135727"/>
              <a:gd name="connsiteX102" fmla="*/ 5005137 w 8085221"/>
              <a:gd name="connsiteY102" fmla="*/ 5149516 h 15135727"/>
              <a:gd name="connsiteX103" fmla="*/ 4692316 w 8085221"/>
              <a:gd name="connsiteY103" fmla="*/ 5149516 h 15135727"/>
              <a:gd name="connsiteX104" fmla="*/ 4523874 w 8085221"/>
              <a:gd name="connsiteY104" fmla="*/ 5366085 h 15135727"/>
              <a:gd name="connsiteX105" fmla="*/ 4211053 w 8085221"/>
              <a:gd name="connsiteY105" fmla="*/ 5414211 h 15135727"/>
              <a:gd name="connsiteX106" fmla="*/ 4114800 w 8085221"/>
              <a:gd name="connsiteY106" fmla="*/ 5390148 h 15135727"/>
              <a:gd name="connsiteX107" fmla="*/ 4018548 w 8085221"/>
              <a:gd name="connsiteY107" fmla="*/ 5630779 h 15135727"/>
              <a:gd name="connsiteX108" fmla="*/ 4090737 w 8085221"/>
              <a:gd name="connsiteY108" fmla="*/ 5871411 h 15135727"/>
              <a:gd name="connsiteX109" fmla="*/ 4090737 w 8085221"/>
              <a:gd name="connsiteY109" fmla="*/ 6184232 h 15135727"/>
              <a:gd name="connsiteX110" fmla="*/ 4186990 w 8085221"/>
              <a:gd name="connsiteY110" fmla="*/ 6472990 h 15135727"/>
              <a:gd name="connsiteX111" fmla="*/ 4042611 w 8085221"/>
              <a:gd name="connsiteY111" fmla="*/ 6352674 h 15135727"/>
              <a:gd name="connsiteX112" fmla="*/ 3946358 w 8085221"/>
              <a:gd name="connsiteY112" fmla="*/ 6376737 h 15135727"/>
              <a:gd name="connsiteX113" fmla="*/ 4114800 w 8085221"/>
              <a:gd name="connsiteY113" fmla="*/ 6641432 h 15135727"/>
              <a:gd name="connsiteX114" fmla="*/ 4451685 w 8085221"/>
              <a:gd name="connsiteY114" fmla="*/ 6737685 h 15135727"/>
              <a:gd name="connsiteX115" fmla="*/ 4620127 w 8085221"/>
              <a:gd name="connsiteY115" fmla="*/ 6978316 h 15135727"/>
              <a:gd name="connsiteX116" fmla="*/ 4740442 w 8085221"/>
              <a:gd name="connsiteY116" fmla="*/ 7170821 h 15135727"/>
              <a:gd name="connsiteX117" fmla="*/ 5077327 w 8085221"/>
              <a:gd name="connsiteY117" fmla="*/ 7387390 h 15135727"/>
              <a:gd name="connsiteX118" fmla="*/ 5125453 w 8085221"/>
              <a:gd name="connsiteY118" fmla="*/ 7603958 h 15135727"/>
              <a:gd name="connsiteX119" fmla="*/ 5197642 w 8085221"/>
              <a:gd name="connsiteY119" fmla="*/ 7796464 h 15135727"/>
              <a:gd name="connsiteX120" fmla="*/ 5486400 w 8085221"/>
              <a:gd name="connsiteY120" fmla="*/ 7964906 h 15135727"/>
              <a:gd name="connsiteX121" fmla="*/ 5486400 w 8085221"/>
              <a:gd name="connsiteY121" fmla="*/ 8349916 h 15135727"/>
              <a:gd name="connsiteX122" fmla="*/ 5678906 w 8085221"/>
              <a:gd name="connsiteY122" fmla="*/ 8614611 h 15135727"/>
              <a:gd name="connsiteX123" fmla="*/ 5919537 w 8085221"/>
              <a:gd name="connsiteY123" fmla="*/ 9071811 h 15135727"/>
              <a:gd name="connsiteX124" fmla="*/ 6160169 w 8085221"/>
              <a:gd name="connsiteY124" fmla="*/ 9336506 h 15135727"/>
              <a:gd name="connsiteX125" fmla="*/ 6280485 w 8085221"/>
              <a:gd name="connsiteY125" fmla="*/ 9601200 h 15135727"/>
              <a:gd name="connsiteX126" fmla="*/ 6400800 w 8085221"/>
              <a:gd name="connsiteY126" fmla="*/ 9793706 h 15135727"/>
              <a:gd name="connsiteX127" fmla="*/ 6569242 w 8085221"/>
              <a:gd name="connsiteY127" fmla="*/ 10058400 h 15135727"/>
              <a:gd name="connsiteX128" fmla="*/ 6713621 w 8085221"/>
              <a:gd name="connsiteY128" fmla="*/ 10106527 h 15135727"/>
              <a:gd name="connsiteX129" fmla="*/ 6545179 w 8085221"/>
              <a:gd name="connsiteY129" fmla="*/ 10202779 h 15135727"/>
              <a:gd name="connsiteX130" fmla="*/ 6569242 w 8085221"/>
              <a:gd name="connsiteY130" fmla="*/ 10443411 h 15135727"/>
              <a:gd name="connsiteX131" fmla="*/ 6593306 w 8085221"/>
              <a:gd name="connsiteY131" fmla="*/ 10708106 h 15135727"/>
              <a:gd name="connsiteX132" fmla="*/ 6761748 w 8085221"/>
              <a:gd name="connsiteY132" fmla="*/ 10924674 h 15135727"/>
              <a:gd name="connsiteX133" fmla="*/ 6641432 w 8085221"/>
              <a:gd name="connsiteY133" fmla="*/ 11093116 h 15135727"/>
              <a:gd name="connsiteX134" fmla="*/ 6713621 w 8085221"/>
              <a:gd name="connsiteY134" fmla="*/ 11261558 h 15135727"/>
              <a:gd name="connsiteX135" fmla="*/ 6737685 w 8085221"/>
              <a:gd name="connsiteY135" fmla="*/ 11526253 h 15135727"/>
              <a:gd name="connsiteX136" fmla="*/ 6617369 w 8085221"/>
              <a:gd name="connsiteY136" fmla="*/ 11839074 h 15135727"/>
              <a:gd name="connsiteX137" fmla="*/ 6617369 w 8085221"/>
              <a:gd name="connsiteY137" fmla="*/ 12031579 h 15135727"/>
              <a:gd name="connsiteX138" fmla="*/ 6641432 w 8085221"/>
              <a:gd name="connsiteY138" fmla="*/ 12127832 h 15135727"/>
              <a:gd name="connsiteX139" fmla="*/ 6761748 w 8085221"/>
              <a:gd name="connsiteY139" fmla="*/ 12031579 h 15135727"/>
              <a:gd name="connsiteX140" fmla="*/ 6761748 w 8085221"/>
              <a:gd name="connsiteY140" fmla="*/ 12296274 h 15135727"/>
              <a:gd name="connsiteX141" fmla="*/ 6689558 w 8085221"/>
              <a:gd name="connsiteY141" fmla="*/ 12512842 h 15135727"/>
              <a:gd name="connsiteX142" fmla="*/ 6785811 w 8085221"/>
              <a:gd name="connsiteY142" fmla="*/ 12777537 h 15135727"/>
              <a:gd name="connsiteX143" fmla="*/ 6569242 w 8085221"/>
              <a:gd name="connsiteY143" fmla="*/ 12873790 h 15135727"/>
              <a:gd name="connsiteX144" fmla="*/ 6545179 w 8085221"/>
              <a:gd name="connsiteY144" fmla="*/ 13090358 h 15135727"/>
              <a:gd name="connsiteX145" fmla="*/ 6448927 w 8085221"/>
              <a:gd name="connsiteY145" fmla="*/ 13355053 h 15135727"/>
              <a:gd name="connsiteX146" fmla="*/ 6256421 w 8085221"/>
              <a:gd name="connsiteY146" fmla="*/ 13571621 h 15135727"/>
              <a:gd name="connsiteX147" fmla="*/ 6087979 w 8085221"/>
              <a:gd name="connsiteY147" fmla="*/ 13667874 h 15135727"/>
              <a:gd name="connsiteX148" fmla="*/ 5943600 w 8085221"/>
              <a:gd name="connsiteY148" fmla="*/ 13716000 h 15135727"/>
              <a:gd name="connsiteX149" fmla="*/ 5702969 w 8085221"/>
              <a:gd name="connsiteY149" fmla="*/ 13667874 h 15135727"/>
              <a:gd name="connsiteX150" fmla="*/ 5582653 w 8085221"/>
              <a:gd name="connsiteY150" fmla="*/ 13691937 h 15135727"/>
              <a:gd name="connsiteX151" fmla="*/ 5727032 w 8085221"/>
              <a:gd name="connsiteY151" fmla="*/ 13836316 h 15135727"/>
              <a:gd name="connsiteX152" fmla="*/ 5582653 w 8085221"/>
              <a:gd name="connsiteY152" fmla="*/ 14052885 h 15135727"/>
              <a:gd name="connsiteX153" fmla="*/ 5462337 w 8085221"/>
              <a:gd name="connsiteY153" fmla="*/ 14149137 h 15135727"/>
              <a:gd name="connsiteX154" fmla="*/ 5342021 w 8085221"/>
              <a:gd name="connsiteY154" fmla="*/ 14004758 h 15135727"/>
              <a:gd name="connsiteX155" fmla="*/ 5245769 w 8085221"/>
              <a:gd name="connsiteY155" fmla="*/ 14004758 h 15135727"/>
              <a:gd name="connsiteX156" fmla="*/ 5245769 w 8085221"/>
              <a:gd name="connsiteY156" fmla="*/ 13956632 h 15135727"/>
              <a:gd name="connsiteX157" fmla="*/ 5101390 w 8085221"/>
              <a:gd name="connsiteY157" fmla="*/ 13956632 h 15135727"/>
              <a:gd name="connsiteX158" fmla="*/ 4981074 w 8085221"/>
              <a:gd name="connsiteY158" fmla="*/ 13860379 h 15135727"/>
              <a:gd name="connsiteX159" fmla="*/ 4740442 w 8085221"/>
              <a:gd name="connsiteY159" fmla="*/ 13908506 h 15135727"/>
              <a:gd name="connsiteX160" fmla="*/ 4475748 w 8085221"/>
              <a:gd name="connsiteY160" fmla="*/ 13956632 h 15135727"/>
              <a:gd name="connsiteX161" fmla="*/ 4379495 w 8085221"/>
              <a:gd name="connsiteY161" fmla="*/ 14028821 h 15135727"/>
              <a:gd name="connsiteX162" fmla="*/ 4403558 w 8085221"/>
              <a:gd name="connsiteY162" fmla="*/ 14197264 h 15135727"/>
              <a:gd name="connsiteX163" fmla="*/ 4572000 w 8085221"/>
              <a:gd name="connsiteY163" fmla="*/ 14149137 h 15135727"/>
              <a:gd name="connsiteX164" fmla="*/ 4523874 w 8085221"/>
              <a:gd name="connsiteY164" fmla="*/ 14558211 h 15135727"/>
              <a:gd name="connsiteX165" fmla="*/ 4403558 w 8085221"/>
              <a:gd name="connsiteY165" fmla="*/ 14437895 h 15135727"/>
              <a:gd name="connsiteX166" fmla="*/ 4403558 w 8085221"/>
              <a:gd name="connsiteY166" fmla="*/ 14437895 h 15135727"/>
              <a:gd name="connsiteX167" fmla="*/ 4283242 w 8085221"/>
              <a:gd name="connsiteY167" fmla="*/ 14245390 h 15135727"/>
              <a:gd name="connsiteX168" fmla="*/ 4235116 w 8085221"/>
              <a:gd name="connsiteY168" fmla="*/ 14341642 h 15135727"/>
              <a:gd name="connsiteX169" fmla="*/ 4162927 w 8085221"/>
              <a:gd name="connsiteY169" fmla="*/ 14389769 h 15135727"/>
              <a:gd name="connsiteX170" fmla="*/ 4162927 w 8085221"/>
              <a:gd name="connsiteY170" fmla="*/ 14389769 h 15135727"/>
              <a:gd name="connsiteX171" fmla="*/ 3922295 w 8085221"/>
              <a:gd name="connsiteY171" fmla="*/ 14245390 h 15135727"/>
              <a:gd name="connsiteX172" fmla="*/ 3801979 w 8085221"/>
              <a:gd name="connsiteY172" fmla="*/ 14293516 h 15135727"/>
              <a:gd name="connsiteX173" fmla="*/ 3681664 w 8085221"/>
              <a:gd name="connsiteY173" fmla="*/ 14389769 h 15135727"/>
              <a:gd name="connsiteX174" fmla="*/ 3657600 w 8085221"/>
              <a:gd name="connsiteY174" fmla="*/ 14654464 h 15135727"/>
              <a:gd name="connsiteX175" fmla="*/ 3513221 w 8085221"/>
              <a:gd name="connsiteY175" fmla="*/ 14726653 h 15135727"/>
              <a:gd name="connsiteX176" fmla="*/ 3513221 w 8085221"/>
              <a:gd name="connsiteY176" fmla="*/ 14871032 h 15135727"/>
              <a:gd name="connsiteX177" fmla="*/ 3633537 w 8085221"/>
              <a:gd name="connsiteY177" fmla="*/ 14967285 h 15135727"/>
              <a:gd name="connsiteX178" fmla="*/ 3609474 w 8085221"/>
              <a:gd name="connsiteY178" fmla="*/ 15087600 h 15135727"/>
              <a:gd name="connsiteX179" fmla="*/ 3441032 w 8085221"/>
              <a:gd name="connsiteY179" fmla="*/ 15039474 h 15135727"/>
              <a:gd name="connsiteX180" fmla="*/ 3272590 w 8085221"/>
              <a:gd name="connsiteY180" fmla="*/ 15063537 h 15135727"/>
              <a:gd name="connsiteX181" fmla="*/ 3248527 w 8085221"/>
              <a:gd name="connsiteY181" fmla="*/ 14895095 h 15135727"/>
              <a:gd name="connsiteX182" fmla="*/ 3128211 w 8085221"/>
              <a:gd name="connsiteY182" fmla="*/ 14919158 h 15135727"/>
              <a:gd name="connsiteX183" fmla="*/ 2959769 w 8085221"/>
              <a:gd name="connsiteY183" fmla="*/ 15135727 h 15135727"/>
              <a:gd name="connsiteX184" fmla="*/ 2935706 w 8085221"/>
              <a:gd name="connsiteY184" fmla="*/ 14895095 h 15135727"/>
              <a:gd name="connsiteX185" fmla="*/ 2791327 w 8085221"/>
              <a:gd name="connsiteY185" fmla="*/ 14943221 h 15135727"/>
              <a:gd name="connsiteX186" fmla="*/ 2671011 w 8085221"/>
              <a:gd name="connsiteY186" fmla="*/ 15039474 h 15135727"/>
              <a:gd name="connsiteX187" fmla="*/ 2430379 w 8085221"/>
              <a:gd name="connsiteY187" fmla="*/ 15087600 h 15135727"/>
              <a:gd name="connsiteX188" fmla="*/ 2237874 w 8085221"/>
              <a:gd name="connsiteY188" fmla="*/ 15039474 h 15135727"/>
              <a:gd name="connsiteX189" fmla="*/ 2622885 w 8085221"/>
              <a:gd name="connsiteY189" fmla="*/ 14846969 h 15135727"/>
              <a:gd name="connsiteX190" fmla="*/ 2887579 w 8085221"/>
              <a:gd name="connsiteY190" fmla="*/ 14774779 h 15135727"/>
              <a:gd name="connsiteX191" fmla="*/ 2839453 w 8085221"/>
              <a:gd name="connsiteY191" fmla="*/ 14582274 h 15135727"/>
              <a:gd name="connsiteX192" fmla="*/ 2935706 w 8085221"/>
              <a:gd name="connsiteY192" fmla="*/ 14510085 h 15135727"/>
              <a:gd name="connsiteX193" fmla="*/ 2935706 w 8085221"/>
              <a:gd name="connsiteY193" fmla="*/ 14510085 h 15135727"/>
              <a:gd name="connsiteX194" fmla="*/ 3080085 w 8085221"/>
              <a:gd name="connsiteY194" fmla="*/ 14413832 h 15135727"/>
              <a:gd name="connsiteX195" fmla="*/ 3152274 w 8085221"/>
              <a:gd name="connsiteY195" fmla="*/ 14341642 h 15135727"/>
              <a:gd name="connsiteX196" fmla="*/ 3080085 w 8085221"/>
              <a:gd name="connsiteY196" fmla="*/ 14269453 h 15135727"/>
              <a:gd name="connsiteX197" fmla="*/ 3152274 w 8085221"/>
              <a:gd name="connsiteY197" fmla="*/ 14197264 h 15135727"/>
              <a:gd name="connsiteX198" fmla="*/ 3152274 w 8085221"/>
              <a:gd name="connsiteY198" fmla="*/ 14052885 h 15135727"/>
              <a:gd name="connsiteX199" fmla="*/ 3080085 w 8085221"/>
              <a:gd name="connsiteY199" fmla="*/ 13980695 h 15135727"/>
              <a:gd name="connsiteX200" fmla="*/ 3056021 w 8085221"/>
              <a:gd name="connsiteY200" fmla="*/ 14076948 h 15135727"/>
              <a:gd name="connsiteX201" fmla="*/ 2935706 w 8085221"/>
              <a:gd name="connsiteY201" fmla="*/ 14076948 h 15135727"/>
              <a:gd name="connsiteX202" fmla="*/ 2863516 w 8085221"/>
              <a:gd name="connsiteY202" fmla="*/ 14125074 h 15135727"/>
              <a:gd name="connsiteX203" fmla="*/ 2719137 w 8085221"/>
              <a:gd name="connsiteY203" fmla="*/ 14197264 h 15135727"/>
              <a:gd name="connsiteX204" fmla="*/ 2646948 w 8085221"/>
              <a:gd name="connsiteY204" fmla="*/ 14197264 h 15135727"/>
              <a:gd name="connsiteX205" fmla="*/ 2598821 w 8085221"/>
              <a:gd name="connsiteY205" fmla="*/ 14125074 h 15135727"/>
              <a:gd name="connsiteX206" fmla="*/ 2430379 w 8085221"/>
              <a:gd name="connsiteY206" fmla="*/ 13836316 h 15135727"/>
              <a:gd name="connsiteX207" fmla="*/ 2646948 w 8085221"/>
              <a:gd name="connsiteY207" fmla="*/ 13812253 h 15135727"/>
              <a:gd name="connsiteX208" fmla="*/ 2502569 w 8085221"/>
              <a:gd name="connsiteY208" fmla="*/ 13475369 h 15135727"/>
              <a:gd name="connsiteX209" fmla="*/ 2550695 w 8085221"/>
              <a:gd name="connsiteY209" fmla="*/ 13186611 h 15135727"/>
              <a:gd name="connsiteX210" fmla="*/ 2719137 w 8085221"/>
              <a:gd name="connsiteY210" fmla="*/ 13042232 h 15135727"/>
              <a:gd name="connsiteX211" fmla="*/ 2791327 w 8085221"/>
              <a:gd name="connsiteY211" fmla="*/ 12945979 h 15135727"/>
              <a:gd name="connsiteX212" fmla="*/ 3031958 w 8085221"/>
              <a:gd name="connsiteY212" fmla="*/ 13090358 h 15135727"/>
              <a:gd name="connsiteX213" fmla="*/ 3056021 w 8085221"/>
              <a:gd name="connsiteY213" fmla="*/ 12753474 h 15135727"/>
              <a:gd name="connsiteX214" fmla="*/ 2887579 w 8085221"/>
              <a:gd name="connsiteY214" fmla="*/ 12777537 h 15135727"/>
              <a:gd name="connsiteX215" fmla="*/ 2815390 w 8085221"/>
              <a:gd name="connsiteY215" fmla="*/ 12777537 h 15135727"/>
              <a:gd name="connsiteX216" fmla="*/ 3176337 w 8085221"/>
              <a:gd name="connsiteY216" fmla="*/ 12368464 h 15135727"/>
              <a:gd name="connsiteX217" fmla="*/ 3104148 w 8085221"/>
              <a:gd name="connsiteY217" fmla="*/ 12320337 h 15135727"/>
              <a:gd name="connsiteX218" fmla="*/ 3104148 w 8085221"/>
              <a:gd name="connsiteY218" fmla="*/ 12320337 h 15135727"/>
              <a:gd name="connsiteX219" fmla="*/ 3007895 w 8085221"/>
              <a:gd name="connsiteY219" fmla="*/ 12079706 h 15135727"/>
              <a:gd name="connsiteX220" fmla="*/ 2911642 w 8085221"/>
              <a:gd name="connsiteY220" fmla="*/ 11935327 h 15135727"/>
              <a:gd name="connsiteX221" fmla="*/ 2863516 w 8085221"/>
              <a:gd name="connsiteY221" fmla="*/ 11694695 h 15135727"/>
              <a:gd name="connsiteX222" fmla="*/ 2911642 w 8085221"/>
              <a:gd name="connsiteY222" fmla="*/ 11454064 h 15135727"/>
              <a:gd name="connsiteX223" fmla="*/ 3056021 w 8085221"/>
              <a:gd name="connsiteY223" fmla="*/ 11454064 h 15135727"/>
              <a:gd name="connsiteX224" fmla="*/ 2983832 w 8085221"/>
              <a:gd name="connsiteY224" fmla="*/ 11381874 h 15135727"/>
              <a:gd name="connsiteX225" fmla="*/ 3031958 w 8085221"/>
              <a:gd name="connsiteY225" fmla="*/ 11285621 h 15135727"/>
              <a:gd name="connsiteX226" fmla="*/ 3007895 w 8085221"/>
              <a:gd name="connsiteY226" fmla="*/ 11189369 h 15135727"/>
              <a:gd name="connsiteX227" fmla="*/ 2887579 w 8085221"/>
              <a:gd name="connsiteY227" fmla="*/ 11141242 h 15135727"/>
              <a:gd name="connsiteX228" fmla="*/ 2887579 w 8085221"/>
              <a:gd name="connsiteY228" fmla="*/ 10972800 h 15135727"/>
              <a:gd name="connsiteX229" fmla="*/ 2887579 w 8085221"/>
              <a:gd name="connsiteY229" fmla="*/ 10924674 h 15135727"/>
              <a:gd name="connsiteX230" fmla="*/ 2767264 w 8085221"/>
              <a:gd name="connsiteY230" fmla="*/ 11020927 h 15135727"/>
              <a:gd name="connsiteX231" fmla="*/ 2743200 w 8085221"/>
              <a:gd name="connsiteY231" fmla="*/ 10924674 h 15135727"/>
              <a:gd name="connsiteX232" fmla="*/ 2550695 w 8085221"/>
              <a:gd name="connsiteY232" fmla="*/ 11020927 h 15135727"/>
              <a:gd name="connsiteX233" fmla="*/ 2526632 w 8085221"/>
              <a:gd name="connsiteY233" fmla="*/ 11117179 h 15135727"/>
              <a:gd name="connsiteX234" fmla="*/ 2334127 w 8085221"/>
              <a:gd name="connsiteY234" fmla="*/ 10996864 h 15135727"/>
              <a:gd name="connsiteX235" fmla="*/ 2358190 w 8085221"/>
              <a:gd name="connsiteY235" fmla="*/ 10732169 h 15135727"/>
              <a:gd name="connsiteX236" fmla="*/ 2334127 w 8085221"/>
              <a:gd name="connsiteY236" fmla="*/ 10587790 h 15135727"/>
              <a:gd name="connsiteX237" fmla="*/ 2406316 w 8085221"/>
              <a:gd name="connsiteY237" fmla="*/ 10491537 h 15135727"/>
              <a:gd name="connsiteX238" fmla="*/ 2598821 w 8085221"/>
              <a:gd name="connsiteY238" fmla="*/ 10684042 h 15135727"/>
              <a:gd name="connsiteX239" fmla="*/ 2767264 w 8085221"/>
              <a:gd name="connsiteY239" fmla="*/ 10684042 h 15135727"/>
              <a:gd name="connsiteX240" fmla="*/ 2646948 w 8085221"/>
              <a:gd name="connsiteY240" fmla="*/ 10515600 h 15135727"/>
              <a:gd name="connsiteX241" fmla="*/ 2815390 w 8085221"/>
              <a:gd name="connsiteY241" fmla="*/ 10395285 h 15135727"/>
              <a:gd name="connsiteX242" fmla="*/ 3080085 w 8085221"/>
              <a:gd name="connsiteY242" fmla="*/ 10419348 h 15135727"/>
              <a:gd name="connsiteX243" fmla="*/ 3248527 w 8085221"/>
              <a:gd name="connsiteY243" fmla="*/ 10539664 h 15135727"/>
              <a:gd name="connsiteX244" fmla="*/ 3320716 w 8085221"/>
              <a:gd name="connsiteY244" fmla="*/ 10659979 h 15135727"/>
              <a:gd name="connsiteX245" fmla="*/ 3465095 w 8085221"/>
              <a:gd name="connsiteY245" fmla="*/ 10659979 h 15135727"/>
              <a:gd name="connsiteX246" fmla="*/ 3441032 w 8085221"/>
              <a:gd name="connsiteY246" fmla="*/ 10491537 h 15135727"/>
              <a:gd name="connsiteX247" fmla="*/ 3392906 w 8085221"/>
              <a:gd name="connsiteY247" fmla="*/ 10250906 h 15135727"/>
              <a:gd name="connsiteX248" fmla="*/ 3152274 w 8085221"/>
              <a:gd name="connsiteY248" fmla="*/ 10250906 h 15135727"/>
              <a:gd name="connsiteX249" fmla="*/ 3176337 w 8085221"/>
              <a:gd name="connsiteY249" fmla="*/ 10178716 h 15135727"/>
              <a:gd name="connsiteX250" fmla="*/ 3104148 w 8085221"/>
              <a:gd name="connsiteY250" fmla="*/ 10154653 h 15135727"/>
              <a:gd name="connsiteX251" fmla="*/ 3007895 w 8085221"/>
              <a:gd name="connsiteY251" fmla="*/ 9962148 h 15135727"/>
              <a:gd name="connsiteX252" fmla="*/ 3176337 w 8085221"/>
              <a:gd name="connsiteY252" fmla="*/ 9889958 h 15135727"/>
              <a:gd name="connsiteX253" fmla="*/ 2959769 w 8085221"/>
              <a:gd name="connsiteY253" fmla="*/ 9504948 h 15135727"/>
              <a:gd name="connsiteX254" fmla="*/ 2791327 w 8085221"/>
              <a:gd name="connsiteY254" fmla="*/ 9456821 h 15135727"/>
              <a:gd name="connsiteX255" fmla="*/ 2574758 w 8085221"/>
              <a:gd name="connsiteY255" fmla="*/ 9336506 h 15135727"/>
              <a:gd name="connsiteX256" fmla="*/ 2550695 w 8085221"/>
              <a:gd name="connsiteY256" fmla="*/ 9071811 h 15135727"/>
              <a:gd name="connsiteX257" fmla="*/ 2695074 w 8085221"/>
              <a:gd name="connsiteY257" fmla="*/ 8999621 h 15135727"/>
              <a:gd name="connsiteX258" fmla="*/ 2622885 w 8085221"/>
              <a:gd name="connsiteY258" fmla="*/ 8975558 h 15135727"/>
              <a:gd name="connsiteX259" fmla="*/ 2430379 w 8085221"/>
              <a:gd name="connsiteY259" fmla="*/ 8999621 h 15135727"/>
              <a:gd name="connsiteX260" fmla="*/ 2261937 w 8085221"/>
              <a:gd name="connsiteY260" fmla="*/ 9168064 h 15135727"/>
              <a:gd name="connsiteX261" fmla="*/ 2237874 w 8085221"/>
              <a:gd name="connsiteY261" fmla="*/ 8999621 h 15135727"/>
              <a:gd name="connsiteX262" fmla="*/ 2117558 w 8085221"/>
              <a:gd name="connsiteY262" fmla="*/ 8975558 h 15135727"/>
              <a:gd name="connsiteX263" fmla="*/ 2045369 w 8085221"/>
              <a:gd name="connsiteY263" fmla="*/ 8783053 h 15135727"/>
              <a:gd name="connsiteX264" fmla="*/ 1852864 w 8085221"/>
              <a:gd name="connsiteY264" fmla="*/ 8758990 h 15135727"/>
              <a:gd name="connsiteX265" fmla="*/ 1636295 w 8085221"/>
              <a:gd name="connsiteY265" fmla="*/ 8927432 h 15135727"/>
              <a:gd name="connsiteX266" fmla="*/ 1588169 w 8085221"/>
              <a:gd name="connsiteY266" fmla="*/ 9023685 h 15135727"/>
              <a:gd name="connsiteX267" fmla="*/ 1515979 w 8085221"/>
              <a:gd name="connsiteY267" fmla="*/ 8879306 h 15135727"/>
              <a:gd name="connsiteX268" fmla="*/ 1347537 w 8085221"/>
              <a:gd name="connsiteY268" fmla="*/ 8879306 h 15135727"/>
              <a:gd name="connsiteX269" fmla="*/ 1347537 w 8085221"/>
              <a:gd name="connsiteY269" fmla="*/ 8710864 h 15135727"/>
              <a:gd name="connsiteX270" fmla="*/ 1106906 w 8085221"/>
              <a:gd name="connsiteY270" fmla="*/ 8783053 h 15135727"/>
              <a:gd name="connsiteX271" fmla="*/ 890337 w 8085221"/>
              <a:gd name="connsiteY271" fmla="*/ 8686800 h 15135727"/>
              <a:gd name="connsiteX272" fmla="*/ 649706 w 8085221"/>
              <a:gd name="connsiteY272" fmla="*/ 8662737 h 15135727"/>
              <a:gd name="connsiteX273" fmla="*/ 385011 w 8085221"/>
              <a:gd name="connsiteY273" fmla="*/ 8566485 h 15135727"/>
              <a:gd name="connsiteX274" fmla="*/ 577516 w 8085221"/>
              <a:gd name="connsiteY274" fmla="*/ 8373979 h 15135727"/>
              <a:gd name="connsiteX275" fmla="*/ 794085 w 8085221"/>
              <a:gd name="connsiteY275" fmla="*/ 8301790 h 15135727"/>
              <a:gd name="connsiteX276" fmla="*/ 745958 w 8085221"/>
              <a:gd name="connsiteY276" fmla="*/ 8133348 h 15135727"/>
              <a:gd name="connsiteX277" fmla="*/ 818148 w 8085221"/>
              <a:gd name="connsiteY277" fmla="*/ 7820527 h 15135727"/>
              <a:gd name="connsiteX278" fmla="*/ 697832 w 8085221"/>
              <a:gd name="connsiteY278" fmla="*/ 7820527 h 15135727"/>
              <a:gd name="connsiteX279" fmla="*/ 625642 w 8085221"/>
              <a:gd name="connsiteY279" fmla="*/ 7916779 h 15135727"/>
              <a:gd name="connsiteX280" fmla="*/ 457200 w 8085221"/>
              <a:gd name="connsiteY280" fmla="*/ 7820527 h 15135727"/>
              <a:gd name="connsiteX281" fmla="*/ 529390 w 8085221"/>
              <a:gd name="connsiteY281" fmla="*/ 7700211 h 15135727"/>
              <a:gd name="connsiteX282" fmla="*/ 938464 w 8085221"/>
              <a:gd name="connsiteY282" fmla="*/ 7676148 h 15135727"/>
              <a:gd name="connsiteX283" fmla="*/ 1058779 w 8085221"/>
              <a:gd name="connsiteY283" fmla="*/ 7459579 h 15135727"/>
              <a:gd name="connsiteX284" fmla="*/ 1203158 w 8085221"/>
              <a:gd name="connsiteY284" fmla="*/ 7603958 h 15135727"/>
              <a:gd name="connsiteX285" fmla="*/ 1299411 w 8085221"/>
              <a:gd name="connsiteY285" fmla="*/ 7555832 h 15135727"/>
              <a:gd name="connsiteX286" fmla="*/ 1443790 w 8085221"/>
              <a:gd name="connsiteY286" fmla="*/ 7507706 h 15135727"/>
              <a:gd name="connsiteX287" fmla="*/ 1684421 w 8085221"/>
              <a:gd name="connsiteY287" fmla="*/ 7603958 h 15135727"/>
              <a:gd name="connsiteX288" fmla="*/ 1684421 w 8085221"/>
              <a:gd name="connsiteY288" fmla="*/ 7603958 h 15135727"/>
              <a:gd name="connsiteX289" fmla="*/ 1540042 w 8085221"/>
              <a:gd name="connsiteY289" fmla="*/ 7363327 h 15135727"/>
              <a:gd name="connsiteX290" fmla="*/ 1299411 w 8085221"/>
              <a:gd name="connsiteY290" fmla="*/ 7315200 h 15135727"/>
              <a:gd name="connsiteX291" fmla="*/ 1130969 w 8085221"/>
              <a:gd name="connsiteY291" fmla="*/ 7339264 h 15135727"/>
              <a:gd name="connsiteX292" fmla="*/ 1034716 w 8085221"/>
              <a:gd name="connsiteY292" fmla="*/ 7315200 h 15135727"/>
              <a:gd name="connsiteX293" fmla="*/ 1155032 w 8085221"/>
              <a:gd name="connsiteY293" fmla="*/ 7050506 h 15135727"/>
              <a:gd name="connsiteX294" fmla="*/ 1155032 w 8085221"/>
              <a:gd name="connsiteY294" fmla="*/ 6930190 h 15135727"/>
              <a:gd name="connsiteX295" fmla="*/ 1155032 w 8085221"/>
              <a:gd name="connsiteY295" fmla="*/ 6761748 h 15135727"/>
              <a:gd name="connsiteX296" fmla="*/ 1203158 w 8085221"/>
              <a:gd name="connsiteY296" fmla="*/ 6617369 h 15135727"/>
              <a:gd name="connsiteX297" fmla="*/ 1371600 w 8085221"/>
              <a:gd name="connsiteY297" fmla="*/ 6472990 h 15135727"/>
              <a:gd name="connsiteX298" fmla="*/ 1443790 w 8085221"/>
              <a:gd name="connsiteY298" fmla="*/ 6328611 h 15135727"/>
              <a:gd name="connsiteX299" fmla="*/ 1419727 w 8085221"/>
              <a:gd name="connsiteY299" fmla="*/ 6208295 h 15135727"/>
              <a:gd name="connsiteX300" fmla="*/ 1275348 w 8085221"/>
              <a:gd name="connsiteY300" fmla="*/ 6304548 h 15135727"/>
              <a:gd name="connsiteX301" fmla="*/ 1323474 w 8085221"/>
              <a:gd name="connsiteY301" fmla="*/ 6015790 h 15135727"/>
              <a:gd name="connsiteX302" fmla="*/ 1540042 w 8085221"/>
              <a:gd name="connsiteY302" fmla="*/ 5871411 h 15135727"/>
              <a:gd name="connsiteX303" fmla="*/ 1540042 w 8085221"/>
              <a:gd name="connsiteY303" fmla="*/ 5751095 h 15135727"/>
              <a:gd name="connsiteX304" fmla="*/ 1395664 w 8085221"/>
              <a:gd name="connsiteY304" fmla="*/ 5799221 h 15135727"/>
              <a:gd name="connsiteX305" fmla="*/ 1179095 w 8085221"/>
              <a:gd name="connsiteY305" fmla="*/ 5799221 h 15135727"/>
              <a:gd name="connsiteX306" fmla="*/ 890337 w 8085221"/>
              <a:gd name="connsiteY306" fmla="*/ 5775158 h 15135727"/>
              <a:gd name="connsiteX307" fmla="*/ 697832 w 8085221"/>
              <a:gd name="connsiteY307" fmla="*/ 5606716 h 15135727"/>
              <a:gd name="connsiteX308" fmla="*/ 577516 w 8085221"/>
              <a:gd name="connsiteY308" fmla="*/ 5582653 h 15135727"/>
              <a:gd name="connsiteX309" fmla="*/ 697832 w 8085221"/>
              <a:gd name="connsiteY309" fmla="*/ 5775158 h 15135727"/>
              <a:gd name="connsiteX310" fmla="*/ 409074 w 8085221"/>
              <a:gd name="connsiteY310" fmla="*/ 5799221 h 15135727"/>
              <a:gd name="connsiteX311" fmla="*/ 168442 w 8085221"/>
              <a:gd name="connsiteY311" fmla="*/ 5702969 h 15135727"/>
              <a:gd name="connsiteX312" fmla="*/ 264695 w 8085221"/>
              <a:gd name="connsiteY312" fmla="*/ 5558590 h 15135727"/>
              <a:gd name="connsiteX313" fmla="*/ 144379 w 8085221"/>
              <a:gd name="connsiteY313" fmla="*/ 5510464 h 15135727"/>
              <a:gd name="connsiteX314" fmla="*/ 0 w 8085221"/>
              <a:gd name="connsiteY314" fmla="*/ 5462337 h 15135727"/>
              <a:gd name="connsiteX315" fmla="*/ 96253 w 8085221"/>
              <a:gd name="connsiteY315" fmla="*/ 5245769 h 15135727"/>
              <a:gd name="connsiteX0" fmla="*/ 96253 w 8085221"/>
              <a:gd name="connsiteY0" fmla="*/ 5245769 h 15135727"/>
              <a:gd name="connsiteX1" fmla="*/ 144379 w 8085221"/>
              <a:gd name="connsiteY1" fmla="*/ 4981074 h 15135727"/>
              <a:gd name="connsiteX2" fmla="*/ 178719 w 8085221"/>
              <a:gd name="connsiteY2" fmla="*/ 4834941 h 15135727"/>
              <a:gd name="connsiteX3" fmla="*/ 334378 w 8085221"/>
              <a:gd name="connsiteY3" fmla="*/ 4696828 h 15135727"/>
              <a:gd name="connsiteX4" fmla="*/ 553453 w 8085221"/>
              <a:gd name="connsiteY4" fmla="*/ 4692316 h 15135727"/>
              <a:gd name="connsiteX5" fmla="*/ 649706 w 8085221"/>
              <a:gd name="connsiteY5" fmla="*/ 4427621 h 15135727"/>
              <a:gd name="connsiteX6" fmla="*/ 805866 w 8085221"/>
              <a:gd name="connsiteY6" fmla="*/ 4425366 h 15135727"/>
              <a:gd name="connsiteX7" fmla="*/ 867026 w 8085221"/>
              <a:gd name="connsiteY7" fmla="*/ 4311817 h 15135727"/>
              <a:gd name="connsiteX8" fmla="*/ 1077328 w 8085221"/>
              <a:gd name="connsiteY8" fmla="*/ 4253916 h 15135727"/>
              <a:gd name="connsiteX9" fmla="*/ 1120191 w 8085221"/>
              <a:gd name="connsiteY9" fmla="*/ 4206291 h 15135727"/>
              <a:gd name="connsiteX10" fmla="*/ 1263066 w 8085221"/>
              <a:gd name="connsiteY10" fmla="*/ 4182478 h 15135727"/>
              <a:gd name="connsiteX11" fmla="*/ 1362326 w 8085221"/>
              <a:gd name="connsiteY11" fmla="*/ 4081965 h 15135727"/>
              <a:gd name="connsiteX12" fmla="*/ 1472616 w 8085221"/>
              <a:gd name="connsiteY12" fmla="*/ 4025316 h 15135727"/>
              <a:gd name="connsiteX13" fmla="*/ 1559344 w 8085221"/>
              <a:gd name="connsiteY13" fmla="*/ 4013535 h 15135727"/>
              <a:gd name="connsiteX14" fmla="*/ 1708485 w 8085221"/>
              <a:gd name="connsiteY14" fmla="*/ 3826042 h 15135727"/>
              <a:gd name="connsiteX15" fmla="*/ 1820278 w 8085221"/>
              <a:gd name="connsiteY15" fmla="*/ 3858628 h 15135727"/>
              <a:gd name="connsiteX16" fmla="*/ 1910766 w 8085221"/>
              <a:gd name="connsiteY16" fmla="*/ 3735053 h 15135727"/>
              <a:gd name="connsiteX17" fmla="*/ 2006016 w 8085221"/>
              <a:gd name="connsiteY17" fmla="*/ 3615741 h 15135727"/>
              <a:gd name="connsiteX18" fmla="*/ 2091741 w 8085221"/>
              <a:gd name="connsiteY18" fmla="*/ 3649078 h 15135727"/>
              <a:gd name="connsiteX19" fmla="*/ 2141621 w 8085221"/>
              <a:gd name="connsiteY19" fmla="*/ 3585411 h 15135727"/>
              <a:gd name="connsiteX20" fmla="*/ 2117808 w 8085221"/>
              <a:gd name="connsiteY20" fmla="*/ 3518736 h 15135727"/>
              <a:gd name="connsiteX21" fmla="*/ 2182228 w 8085221"/>
              <a:gd name="connsiteY21" fmla="*/ 3420478 h 15135727"/>
              <a:gd name="connsiteX22" fmla="*/ 2286000 w 8085221"/>
              <a:gd name="connsiteY22" fmla="*/ 3489158 h 15135727"/>
              <a:gd name="connsiteX23" fmla="*/ 2334628 w 8085221"/>
              <a:gd name="connsiteY23" fmla="*/ 3249028 h 15135727"/>
              <a:gd name="connsiteX24" fmla="*/ 2381502 w 8085221"/>
              <a:gd name="connsiteY24" fmla="*/ 3088858 h 15135727"/>
              <a:gd name="connsiteX25" fmla="*/ 2544178 w 8085221"/>
              <a:gd name="connsiteY25" fmla="*/ 3058528 h 15135727"/>
              <a:gd name="connsiteX26" fmla="*/ 2477503 w 8085221"/>
              <a:gd name="connsiteY26" fmla="*/ 2977566 h 15135727"/>
              <a:gd name="connsiteX27" fmla="*/ 2695074 w 8085221"/>
              <a:gd name="connsiteY27" fmla="*/ 2892592 h 15135727"/>
              <a:gd name="connsiteX28" fmla="*/ 2796591 w 8085221"/>
              <a:gd name="connsiteY28" fmla="*/ 2829928 h 15135727"/>
              <a:gd name="connsiteX29" fmla="*/ 2829928 w 8085221"/>
              <a:gd name="connsiteY29" fmla="*/ 2517107 h 15135727"/>
              <a:gd name="connsiteX30" fmla="*/ 3006141 w 8085221"/>
              <a:gd name="connsiteY30" fmla="*/ 2401303 h 15135727"/>
              <a:gd name="connsiteX31" fmla="*/ 3200400 w 8085221"/>
              <a:gd name="connsiteY31" fmla="*/ 2296277 h 15135727"/>
              <a:gd name="connsiteX32" fmla="*/ 3325228 w 8085221"/>
              <a:gd name="connsiteY32" fmla="*/ 2220328 h 15135727"/>
              <a:gd name="connsiteX33" fmla="*/ 3441032 w 8085221"/>
              <a:gd name="connsiteY33" fmla="*/ 2237874 h 15135727"/>
              <a:gd name="connsiteX34" fmla="*/ 3534778 w 8085221"/>
              <a:gd name="connsiteY34" fmla="*/ 2301291 h 15135727"/>
              <a:gd name="connsiteX35" fmla="*/ 3585160 w 8085221"/>
              <a:gd name="connsiteY35" fmla="*/ 2517107 h 15135727"/>
              <a:gd name="connsiteX36" fmla="*/ 3801979 w 8085221"/>
              <a:gd name="connsiteY36" fmla="*/ 2565735 h 15135727"/>
              <a:gd name="connsiteX37" fmla="*/ 3946358 w 8085221"/>
              <a:gd name="connsiteY37" fmla="*/ 2550695 h 15135727"/>
              <a:gd name="connsiteX38" fmla="*/ 4018548 w 8085221"/>
              <a:gd name="connsiteY38" fmla="*/ 2598821 h 15135727"/>
              <a:gd name="connsiteX39" fmla="*/ 4138864 w 8085221"/>
              <a:gd name="connsiteY39" fmla="*/ 2574758 h 15135727"/>
              <a:gd name="connsiteX40" fmla="*/ 4307306 w 8085221"/>
              <a:gd name="connsiteY40" fmla="*/ 2671011 h 15135727"/>
              <a:gd name="connsiteX41" fmla="*/ 4427621 w 8085221"/>
              <a:gd name="connsiteY41" fmla="*/ 2622885 h 15135727"/>
              <a:gd name="connsiteX42" fmla="*/ 4549191 w 8085221"/>
              <a:gd name="connsiteY42" fmla="*/ 2610853 h 15135727"/>
              <a:gd name="connsiteX43" fmla="*/ 4668253 w 8085221"/>
              <a:gd name="connsiteY43" fmla="*/ 2743200 h 15135727"/>
              <a:gd name="connsiteX44" fmla="*/ 4788569 w 8085221"/>
              <a:gd name="connsiteY44" fmla="*/ 2815390 h 15135727"/>
              <a:gd name="connsiteX45" fmla="*/ 4957011 w 8085221"/>
              <a:gd name="connsiteY45" fmla="*/ 2719137 h 15135727"/>
              <a:gd name="connsiteX46" fmla="*/ 4981074 w 8085221"/>
              <a:gd name="connsiteY46" fmla="*/ 2382253 h 15135727"/>
              <a:gd name="connsiteX47" fmla="*/ 4981074 w 8085221"/>
              <a:gd name="connsiteY47" fmla="*/ 2382253 h 15135727"/>
              <a:gd name="connsiteX48" fmla="*/ 4949241 w 8085221"/>
              <a:gd name="connsiteY48" fmla="*/ 2306053 h 15135727"/>
              <a:gd name="connsiteX49" fmla="*/ 4849228 w 8085221"/>
              <a:gd name="connsiteY49" fmla="*/ 2239378 h 15135727"/>
              <a:gd name="connsiteX50" fmla="*/ 4884821 w 8085221"/>
              <a:gd name="connsiteY50" fmla="*/ 2093495 h 15135727"/>
              <a:gd name="connsiteX51" fmla="*/ 4820653 w 8085221"/>
              <a:gd name="connsiteY51" fmla="*/ 2010778 h 15135727"/>
              <a:gd name="connsiteX52" fmla="*/ 4697831 w 8085221"/>
              <a:gd name="connsiteY52" fmla="*/ 1900990 h 15135727"/>
              <a:gd name="connsiteX53" fmla="*/ 4764506 w 8085221"/>
              <a:gd name="connsiteY53" fmla="*/ 1804737 h 15135727"/>
              <a:gd name="connsiteX54" fmla="*/ 4957011 w 8085221"/>
              <a:gd name="connsiteY54" fmla="*/ 1564106 h 15135727"/>
              <a:gd name="connsiteX55" fmla="*/ 5221706 w 8085221"/>
              <a:gd name="connsiteY55" fmla="*/ 1588169 h 15135727"/>
              <a:gd name="connsiteX56" fmla="*/ 5296903 w 8085221"/>
              <a:gd name="connsiteY56" fmla="*/ 1663116 h 15135727"/>
              <a:gd name="connsiteX57" fmla="*/ 5481637 w 8085221"/>
              <a:gd name="connsiteY57" fmla="*/ 1641558 h 15135727"/>
              <a:gd name="connsiteX58" fmla="*/ 5799221 w 8085221"/>
              <a:gd name="connsiteY58" fmla="*/ 1684421 h 15135727"/>
              <a:gd name="connsiteX59" fmla="*/ 5877928 w 8085221"/>
              <a:gd name="connsiteY59" fmla="*/ 1596441 h 15135727"/>
              <a:gd name="connsiteX60" fmla="*/ 5871411 w 8085221"/>
              <a:gd name="connsiteY60" fmla="*/ 1443790 h 15135727"/>
              <a:gd name="connsiteX61" fmla="*/ 6087979 w 8085221"/>
              <a:gd name="connsiteY61" fmla="*/ 1395664 h 15135727"/>
              <a:gd name="connsiteX62" fmla="*/ 6173704 w 8085221"/>
              <a:gd name="connsiteY62" fmla="*/ 1092367 h 15135727"/>
              <a:gd name="connsiteX63" fmla="*/ 6424864 w 8085221"/>
              <a:gd name="connsiteY63" fmla="*/ 1058779 h 15135727"/>
              <a:gd name="connsiteX64" fmla="*/ 6665495 w 8085221"/>
              <a:gd name="connsiteY64" fmla="*/ 721895 h 15135727"/>
              <a:gd name="connsiteX65" fmla="*/ 6761748 w 8085221"/>
              <a:gd name="connsiteY65" fmla="*/ 649706 h 15135727"/>
              <a:gd name="connsiteX66" fmla="*/ 6737685 w 8085221"/>
              <a:gd name="connsiteY66" fmla="*/ 505327 h 15135727"/>
              <a:gd name="connsiteX67" fmla="*/ 6858000 w 8085221"/>
              <a:gd name="connsiteY67" fmla="*/ 360948 h 15135727"/>
              <a:gd name="connsiteX68" fmla="*/ 6761748 w 8085221"/>
              <a:gd name="connsiteY68" fmla="*/ 120316 h 15135727"/>
              <a:gd name="connsiteX69" fmla="*/ 7194885 w 8085221"/>
              <a:gd name="connsiteY69" fmla="*/ 0 h 15135727"/>
              <a:gd name="connsiteX70" fmla="*/ 7267074 w 8085221"/>
              <a:gd name="connsiteY70" fmla="*/ 120316 h 15135727"/>
              <a:gd name="connsiteX71" fmla="*/ 7267074 w 8085221"/>
              <a:gd name="connsiteY71" fmla="*/ 120316 h 15135727"/>
              <a:gd name="connsiteX72" fmla="*/ 7339264 w 8085221"/>
              <a:gd name="connsiteY72" fmla="*/ 360948 h 15135727"/>
              <a:gd name="connsiteX73" fmla="*/ 7628021 w 8085221"/>
              <a:gd name="connsiteY73" fmla="*/ 433137 h 15135727"/>
              <a:gd name="connsiteX74" fmla="*/ 7796464 w 8085221"/>
              <a:gd name="connsiteY74" fmla="*/ 649706 h 15135727"/>
              <a:gd name="connsiteX75" fmla="*/ 8085221 w 8085221"/>
              <a:gd name="connsiteY75" fmla="*/ 914400 h 15135727"/>
              <a:gd name="connsiteX76" fmla="*/ 7988969 w 8085221"/>
              <a:gd name="connsiteY76" fmla="*/ 1203158 h 15135727"/>
              <a:gd name="connsiteX77" fmla="*/ 7844590 w 8085221"/>
              <a:gd name="connsiteY77" fmla="*/ 1058779 h 15135727"/>
              <a:gd name="connsiteX78" fmla="*/ 7483642 w 8085221"/>
              <a:gd name="connsiteY78" fmla="*/ 1371600 h 15135727"/>
              <a:gd name="connsiteX79" fmla="*/ 7267074 w 8085221"/>
              <a:gd name="connsiteY79" fmla="*/ 1395664 h 15135727"/>
              <a:gd name="connsiteX80" fmla="*/ 7243011 w 8085221"/>
              <a:gd name="connsiteY80" fmla="*/ 1588169 h 15135727"/>
              <a:gd name="connsiteX81" fmla="*/ 6978316 w 8085221"/>
              <a:gd name="connsiteY81" fmla="*/ 1732548 h 15135727"/>
              <a:gd name="connsiteX82" fmla="*/ 6737685 w 8085221"/>
              <a:gd name="connsiteY82" fmla="*/ 2093495 h 15135727"/>
              <a:gd name="connsiteX83" fmla="*/ 6737685 w 8085221"/>
              <a:gd name="connsiteY83" fmla="*/ 2382253 h 15135727"/>
              <a:gd name="connsiteX84" fmla="*/ 6665495 w 8085221"/>
              <a:gd name="connsiteY84" fmla="*/ 2430379 h 15135727"/>
              <a:gd name="connsiteX85" fmla="*/ 6906127 w 8085221"/>
              <a:gd name="connsiteY85" fmla="*/ 2646948 h 15135727"/>
              <a:gd name="connsiteX86" fmla="*/ 6906127 w 8085221"/>
              <a:gd name="connsiteY86" fmla="*/ 2983832 h 15135727"/>
              <a:gd name="connsiteX87" fmla="*/ 6906127 w 8085221"/>
              <a:gd name="connsiteY87" fmla="*/ 3104148 h 15135727"/>
              <a:gd name="connsiteX88" fmla="*/ 6833937 w 8085221"/>
              <a:gd name="connsiteY88" fmla="*/ 3368842 h 15135727"/>
              <a:gd name="connsiteX89" fmla="*/ 6906127 w 8085221"/>
              <a:gd name="connsiteY89" fmla="*/ 3489158 h 15135727"/>
              <a:gd name="connsiteX90" fmla="*/ 6641432 w 8085221"/>
              <a:gd name="connsiteY90" fmla="*/ 3705727 h 15135727"/>
              <a:gd name="connsiteX91" fmla="*/ 6737685 w 8085221"/>
              <a:gd name="connsiteY91" fmla="*/ 3729790 h 15135727"/>
              <a:gd name="connsiteX92" fmla="*/ 6545179 w 8085221"/>
              <a:gd name="connsiteY92" fmla="*/ 3826042 h 15135727"/>
              <a:gd name="connsiteX93" fmla="*/ 6328611 w 8085221"/>
              <a:gd name="connsiteY93" fmla="*/ 3753853 h 15135727"/>
              <a:gd name="connsiteX94" fmla="*/ 6184232 w 8085221"/>
              <a:gd name="connsiteY94" fmla="*/ 3850106 h 15135727"/>
              <a:gd name="connsiteX95" fmla="*/ 6184232 w 8085221"/>
              <a:gd name="connsiteY95" fmla="*/ 3946358 h 15135727"/>
              <a:gd name="connsiteX96" fmla="*/ 6136106 w 8085221"/>
              <a:gd name="connsiteY96" fmla="*/ 4235116 h 15135727"/>
              <a:gd name="connsiteX97" fmla="*/ 5919537 w 8085221"/>
              <a:gd name="connsiteY97" fmla="*/ 4403558 h 15135727"/>
              <a:gd name="connsiteX98" fmla="*/ 5775158 w 8085221"/>
              <a:gd name="connsiteY98" fmla="*/ 4451685 h 15135727"/>
              <a:gd name="connsiteX99" fmla="*/ 5630779 w 8085221"/>
              <a:gd name="connsiteY99" fmla="*/ 4547937 h 15135727"/>
              <a:gd name="connsiteX100" fmla="*/ 5510464 w 8085221"/>
              <a:gd name="connsiteY100" fmla="*/ 4620127 h 15135727"/>
              <a:gd name="connsiteX101" fmla="*/ 5510464 w 8085221"/>
              <a:gd name="connsiteY101" fmla="*/ 4812632 h 15135727"/>
              <a:gd name="connsiteX102" fmla="*/ 5317958 w 8085221"/>
              <a:gd name="connsiteY102" fmla="*/ 4981074 h 15135727"/>
              <a:gd name="connsiteX103" fmla="*/ 5005137 w 8085221"/>
              <a:gd name="connsiteY103" fmla="*/ 5149516 h 15135727"/>
              <a:gd name="connsiteX104" fmla="*/ 4692316 w 8085221"/>
              <a:gd name="connsiteY104" fmla="*/ 5149516 h 15135727"/>
              <a:gd name="connsiteX105" fmla="*/ 4523874 w 8085221"/>
              <a:gd name="connsiteY105" fmla="*/ 5366085 h 15135727"/>
              <a:gd name="connsiteX106" fmla="*/ 4211053 w 8085221"/>
              <a:gd name="connsiteY106" fmla="*/ 5414211 h 15135727"/>
              <a:gd name="connsiteX107" fmla="*/ 4114800 w 8085221"/>
              <a:gd name="connsiteY107" fmla="*/ 5390148 h 15135727"/>
              <a:gd name="connsiteX108" fmla="*/ 4018548 w 8085221"/>
              <a:gd name="connsiteY108" fmla="*/ 5630779 h 15135727"/>
              <a:gd name="connsiteX109" fmla="*/ 4090737 w 8085221"/>
              <a:gd name="connsiteY109" fmla="*/ 5871411 h 15135727"/>
              <a:gd name="connsiteX110" fmla="*/ 4090737 w 8085221"/>
              <a:gd name="connsiteY110" fmla="*/ 6184232 h 15135727"/>
              <a:gd name="connsiteX111" fmla="*/ 4186990 w 8085221"/>
              <a:gd name="connsiteY111" fmla="*/ 6472990 h 15135727"/>
              <a:gd name="connsiteX112" fmla="*/ 4042611 w 8085221"/>
              <a:gd name="connsiteY112" fmla="*/ 6352674 h 15135727"/>
              <a:gd name="connsiteX113" fmla="*/ 3946358 w 8085221"/>
              <a:gd name="connsiteY113" fmla="*/ 6376737 h 15135727"/>
              <a:gd name="connsiteX114" fmla="*/ 4114800 w 8085221"/>
              <a:gd name="connsiteY114" fmla="*/ 6641432 h 15135727"/>
              <a:gd name="connsiteX115" fmla="*/ 4451685 w 8085221"/>
              <a:gd name="connsiteY115" fmla="*/ 6737685 h 15135727"/>
              <a:gd name="connsiteX116" fmla="*/ 4620127 w 8085221"/>
              <a:gd name="connsiteY116" fmla="*/ 6978316 h 15135727"/>
              <a:gd name="connsiteX117" fmla="*/ 4740442 w 8085221"/>
              <a:gd name="connsiteY117" fmla="*/ 7170821 h 15135727"/>
              <a:gd name="connsiteX118" fmla="*/ 5077327 w 8085221"/>
              <a:gd name="connsiteY118" fmla="*/ 7387390 h 15135727"/>
              <a:gd name="connsiteX119" fmla="*/ 5125453 w 8085221"/>
              <a:gd name="connsiteY119" fmla="*/ 7603958 h 15135727"/>
              <a:gd name="connsiteX120" fmla="*/ 5197642 w 8085221"/>
              <a:gd name="connsiteY120" fmla="*/ 7796464 h 15135727"/>
              <a:gd name="connsiteX121" fmla="*/ 5486400 w 8085221"/>
              <a:gd name="connsiteY121" fmla="*/ 7964906 h 15135727"/>
              <a:gd name="connsiteX122" fmla="*/ 5486400 w 8085221"/>
              <a:gd name="connsiteY122" fmla="*/ 8349916 h 15135727"/>
              <a:gd name="connsiteX123" fmla="*/ 5678906 w 8085221"/>
              <a:gd name="connsiteY123" fmla="*/ 8614611 h 15135727"/>
              <a:gd name="connsiteX124" fmla="*/ 5919537 w 8085221"/>
              <a:gd name="connsiteY124" fmla="*/ 9071811 h 15135727"/>
              <a:gd name="connsiteX125" fmla="*/ 6160169 w 8085221"/>
              <a:gd name="connsiteY125" fmla="*/ 9336506 h 15135727"/>
              <a:gd name="connsiteX126" fmla="*/ 6280485 w 8085221"/>
              <a:gd name="connsiteY126" fmla="*/ 9601200 h 15135727"/>
              <a:gd name="connsiteX127" fmla="*/ 6400800 w 8085221"/>
              <a:gd name="connsiteY127" fmla="*/ 9793706 h 15135727"/>
              <a:gd name="connsiteX128" fmla="*/ 6569242 w 8085221"/>
              <a:gd name="connsiteY128" fmla="*/ 10058400 h 15135727"/>
              <a:gd name="connsiteX129" fmla="*/ 6713621 w 8085221"/>
              <a:gd name="connsiteY129" fmla="*/ 10106527 h 15135727"/>
              <a:gd name="connsiteX130" fmla="*/ 6545179 w 8085221"/>
              <a:gd name="connsiteY130" fmla="*/ 10202779 h 15135727"/>
              <a:gd name="connsiteX131" fmla="*/ 6569242 w 8085221"/>
              <a:gd name="connsiteY131" fmla="*/ 10443411 h 15135727"/>
              <a:gd name="connsiteX132" fmla="*/ 6593306 w 8085221"/>
              <a:gd name="connsiteY132" fmla="*/ 10708106 h 15135727"/>
              <a:gd name="connsiteX133" fmla="*/ 6761748 w 8085221"/>
              <a:gd name="connsiteY133" fmla="*/ 10924674 h 15135727"/>
              <a:gd name="connsiteX134" fmla="*/ 6641432 w 8085221"/>
              <a:gd name="connsiteY134" fmla="*/ 11093116 h 15135727"/>
              <a:gd name="connsiteX135" fmla="*/ 6713621 w 8085221"/>
              <a:gd name="connsiteY135" fmla="*/ 11261558 h 15135727"/>
              <a:gd name="connsiteX136" fmla="*/ 6737685 w 8085221"/>
              <a:gd name="connsiteY136" fmla="*/ 11526253 h 15135727"/>
              <a:gd name="connsiteX137" fmla="*/ 6617369 w 8085221"/>
              <a:gd name="connsiteY137" fmla="*/ 11839074 h 15135727"/>
              <a:gd name="connsiteX138" fmla="*/ 6617369 w 8085221"/>
              <a:gd name="connsiteY138" fmla="*/ 12031579 h 15135727"/>
              <a:gd name="connsiteX139" fmla="*/ 6641432 w 8085221"/>
              <a:gd name="connsiteY139" fmla="*/ 12127832 h 15135727"/>
              <a:gd name="connsiteX140" fmla="*/ 6761748 w 8085221"/>
              <a:gd name="connsiteY140" fmla="*/ 12031579 h 15135727"/>
              <a:gd name="connsiteX141" fmla="*/ 6761748 w 8085221"/>
              <a:gd name="connsiteY141" fmla="*/ 12296274 h 15135727"/>
              <a:gd name="connsiteX142" fmla="*/ 6689558 w 8085221"/>
              <a:gd name="connsiteY142" fmla="*/ 12512842 h 15135727"/>
              <a:gd name="connsiteX143" fmla="*/ 6785811 w 8085221"/>
              <a:gd name="connsiteY143" fmla="*/ 12777537 h 15135727"/>
              <a:gd name="connsiteX144" fmla="*/ 6569242 w 8085221"/>
              <a:gd name="connsiteY144" fmla="*/ 12873790 h 15135727"/>
              <a:gd name="connsiteX145" fmla="*/ 6545179 w 8085221"/>
              <a:gd name="connsiteY145" fmla="*/ 13090358 h 15135727"/>
              <a:gd name="connsiteX146" fmla="*/ 6448927 w 8085221"/>
              <a:gd name="connsiteY146" fmla="*/ 13355053 h 15135727"/>
              <a:gd name="connsiteX147" fmla="*/ 6256421 w 8085221"/>
              <a:gd name="connsiteY147" fmla="*/ 13571621 h 15135727"/>
              <a:gd name="connsiteX148" fmla="*/ 6087979 w 8085221"/>
              <a:gd name="connsiteY148" fmla="*/ 13667874 h 15135727"/>
              <a:gd name="connsiteX149" fmla="*/ 5943600 w 8085221"/>
              <a:gd name="connsiteY149" fmla="*/ 13716000 h 15135727"/>
              <a:gd name="connsiteX150" fmla="*/ 5702969 w 8085221"/>
              <a:gd name="connsiteY150" fmla="*/ 13667874 h 15135727"/>
              <a:gd name="connsiteX151" fmla="*/ 5582653 w 8085221"/>
              <a:gd name="connsiteY151" fmla="*/ 13691937 h 15135727"/>
              <a:gd name="connsiteX152" fmla="*/ 5727032 w 8085221"/>
              <a:gd name="connsiteY152" fmla="*/ 13836316 h 15135727"/>
              <a:gd name="connsiteX153" fmla="*/ 5582653 w 8085221"/>
              <a:gd name="connsiteY153" fmla="*/ 14052885 h 15135727"/>
              <a:gd name="connsiteX154" fmla="*/ 5462337 w 8085221"/>
              <a:gd name="connsiteY154" fmla="*/ 14149137 h 15135727"/>
              <a:gd name="connsiteX155" fmla="*/ 5342021 w 8085221"/>
              <a:gd name="connsiteY155" fmla="*/ 14004758 h 15135727"/>
              <a:gd name="connsiteX156" fmla="*/ 5245769 w 8085221"/>
              <a:gd name="connsiteY156" fmla="*/ 14004758 h 15135727"/>
              <a:gd name="connsiteX157" fmla="*/ 5245769 w 8085221"/>
              <a:gd name="connsiteY157" fmla="*/ 13956632 h 15135727"/>
              <a:gd name="connsiteX158" fmla="*/ 5101390 w 8085221"/>
              <a:gd name="connsiteY158" fmla="*/ 13956632 h 15135727"/>
              <a:gd name="connsiteX159" fmla="*/ 4981074 w 8085221"/>
              <a:gd name="connsiteY159" fmla="*/ 13860379 h 15135727"/>
              <a:gd name="connsiteX160" fmla="*/ 4740442 w 8085221"/>
              <a:gd name="connsiteY160" fmla="*/ 13908506 h 15135727"/>
              <a:gd name="connsiteX161" fmla="*/ 4475748 w 8085221"/>
              <a:gd name="connsiteY161" fmla="*/ 13956632 h 15135727"/>
              <a:gd name="connsiteX162" fmla="*/ 4379495 w 8085221"/>
              <a:gd name="connsiteY162" fmla="*/ 14028821 h 15135727"/>
              <a:gd name="connsiteX163" fmla="*/ 4403558 w 8085221"/>
              <a:gd name="connsiteY163" fmla="*/ 14197264 h 15135727"/>
              <a:gd name="connsiteX164" fmla="*/ 4572000 w 8085221"/>
              <a:gd name="connsiteY164" fmla="*/ 14149137 h 15135727"/>
              <a:gd name="connsiteX165" fmla="*/ 4523874 w 8085221"/>
              <a:gd name="connsiteY165" fmla="*/ 14558211 h 15135727"/>
              <a:gd name="connsiteX166" fmla="*/ 4403558 w 8085221"/>
              <a:gd name="connsiteY166" fmla="*/ 14437895 h 15135727"/>
              <a:gd name="connsiteX167" fmla="*/ 4403558 w 8085221"/>
              <a:gd name="connsiteY167" fmla="*/ 14437895 h 15135727"/>
              <a:gd name="connsiteX168" fmla="*/ 4283242 w 8085221"/>
              <a:gd name="connsiteY168" fmla="*/ 14245390 h 15135727"/>
              <a:gd name="connsiteX169" fmla="*/ 4235116 w 8085221"/>
              <a:gd name="connsiteY169" fmla="*/ 14341642 h 15135727"/>
              <a:gd name="connsiteX170" fmla="*/ 4162927 w 8085221"/>
              <a:gd name="connsiteY170" fmla="*/ 14389769 h 15135727"/>
              <a:gd name="connsiteX171" fmla="*/ 4162927 w 8085221"/>
              <a:gd name="connsiteY171" fmla="*/ 14389769 h 15135727"/>
              <a:gd name="connsiteX172" fmla="*/ 3922295 w 8085221"/>
              <a:gd name="connsiteY172" fmla="*/ 14245390 h 15135727"/>
              <a:gd name="connsiteX173" fmla="*/ 3801979 w 8085221"/>
              <a:gd name="connsiteY173" fmla="*/ 14293516 h 15135727"/>
              <a:gd name="connsiteX174" fmla="*/ 3681664 w 8085221"/>
              <a:gd name="connsiteY174" fmla="*/ 14389769 h 15135727"/>
              <a:gd name="connsiteX175" fmla="*/ 3657600 w 8085221"/>
              <a:gd name="connsiteY175" fmla="*/ 14654464 h 15135727"/>
              <a:gd name="connsiteX176" fmla="*/ 3513221 w 8085221"/>
              <a:gd name="connsiteY176" fmla="*/ 14726653 h 15135727"/>
              <a:gd name="connsiteX177" fmla="*/ 3513221 w 8085221"/>
              <a:gd name="connsiteY177" fmla="*/ 14871032 h 15135727"/>
              <a:gd name="connsiteX178" fmla="*/ 3633537 w 8085221"/>
              <a:gd name="connsiteY178" fmla="*/ 14967285 h 15135727"/>
              <a:gd name="connsiteX179" fmla="*/ 3609474 w 8085221"/>
              <a:gd name="connsiteY179" fmla="*/ 15087600 h 15135727"/>
              <a:gd name="connsiteX180" fmla="*/ 3441032 w 8085221"/>
              <a:gd name="connsiteY180" fmla="*/ 15039474 h 15135727"/>
              <a:gd name="connsiteX181" fmla="*/ 3272590 w 8085221"/>
              <a:gd name="connsiteY181" fmla="*/ 15063537 h 15135727"/>
              <a:gd name="connsiteX182" fmla="*/ 3248527 w 8085221"/>
              <a:gd name="connsiteY182" fmla="*/ 14895095 h 15135727"/>
              <a:gd name="connsiteX183" fmla="*/ 3128211 w 8085221"/>
              <a:gd name="connsiteY183" fmla="*/ 14919158 h 15135727"/>
              <a:gd name="connsiteX184" fmla="*/ 2959769 w 8085221"/>
              <a:gd name="connsiteY184" fmla="*/ 15135727 h 15135727"/>
              <a:gd name="connsiteX185" fmla="*/ 2935706 w 8085221"/>
              <a:gd name="connsiteY185" fmla="*/ 14895095 h 15135727"/>
              <a:gd name="connsiteX186" fmla="*/ 2791327 w 8085221"/>
              <a:gd name="connsiteY186" fmla="*/ 14943221 h 15135727"/>
              <a:gd name="connsiteX187" fmla="*/ 2671011 w 8085221"/>
              <a:gd name="connsiteY187" fmla="*/ 15039474 h 15135727"/>
              <a:gd name="connsiteX188" fmla="*/ 2430379 w 8085221"/>
              <a:gd name="connsiteY188" fmla="*/ 15087600 h 15135727"/>
              <a:gd name="connsiteX189" fmla="*/ 2237874 w 8085221"/>
              <a:gd name="connsiteY189" fmla="*/ 15039474 h 15135727"/>
              <a:gd name="connsiteX190" fmla="*/ 2622885 w 8085221"/>
              <a:gd name="connsiteY190" fmla="*/ 14846969 h 15135727"/>
              <a:gd name="connsiteX191" fmla="*/ 2887579 w 8085221"/>
              <a:gd name="connsiteY191" fmla="*/ 14774779 h 15135727"/>
              <a:gd name="connsiteX192" fmla="*/ 2839453 w 8085221"/>
              <a:gd name="connsiteY192" fmla="*/ 14582274 h 15135727"/>
              <a:gd name="connsiteX193" fmla="*/ 2935706 w 8085221"/>
              <a:gd name="connsiteY193" fmla="*/ 14510085 h 15135727"/>
              <a:gd name="connsiteX194" fmla="*/ 2935706 w 8085221"/>
              <a:gd name="connsiteY194" fmla="*/ 14510085 h 15135727"/>
              <a:gd name="connsiteX195" fmla="*/ 3080085 w 8085221"/>
              <a:gd name="connsiteY195" fmla="*/ 14413832 h 15135727"/>
              <a:gd name="connsiteX196" fmla="*/ 3152274 w 8085221"/>
              <a:gd name="connsiteY196" fmla="*/ 14341642 h 15135727"/>
              <a:gd name="connsiteX197" fmla="*/ 3080085 w 8085221"/>
              <a:gd name="connsiteY197" fmla="*/ 14269453 h 15135727"/>
              <a:gd name="connsiteX198" fmla="*/ 3152274 w 8085221"/>
              <a:gd name="connsiteY198" fmla="*/ 14197264 h 15135727"/>
              <a:gd name="connsiteX199" fmla="*/ 3152274 w 8085221"/>
              <a:gd name="connsiteY199" fmla="*/ 14052885 h 15135727"/>
              <a:gd name="connsiteX200" fmla="*/ 3080085 w 8085221"/>
              <a:gd name="connsiteY200" fmla="*/ 13980695 h 15135727"/>
              <a:gd name="connsiteX201" fmla="*/ 3056021 w 8085221"/>
              <a:gd name="connsiteY201" fmla="*/ 14076948 h 15135727"/>
              <a:gd name="connsiteX202" fmla="*/ 2935706 w 8085221"/>
              <a:gd name="connsiteY202" fmla="*/ 14076948 h 15135727"/>
              <a:gd name="connsiteX203" fmla="*/ 2863516 w 8085221"/>
              <a:gd name="connsiteY203" fmla="*/ 14125074 h 15135727"/>
              <a:gd name="connsiteX204" fmla="*/ 2719137 w 8085221"/>
              <a:gd name="connsiteY204" fmla="*/ 14197264 h 15135727"/>
              <a:gd name="connsiteX205" fmla="*/ 2646948 w 8085221"/>
              <a:gd name="connsiteY205" fmla="*/ 14197264 h 15135727"/>
              <a:gd name="connsiteX206" fmla="*/ 2598821 w 8085221"/>
              <a:gd name="connsiteY206" fmla="*/ 14125074 h 15135727"/>
              <a:gd name="connsiteX207" fmla="*/ 2430379 w 8085221"/>
              <a:gd name="connsiteY207" fmla="*/ 13836316 h 15135727"/>
              <a:gd name="connsiteX208" fmla="*/ 2646948 w 8085221"/>
              <a:gd name="connsiteY208" fmla="*/ 13812253 h 15135727"/>
              <a:gd name="connsiteX209" fmla="*/ 2502569 w 8085221"/>
              <a:gd name="connsiteY209" fmla="*/ 13475369 h 15135727"/>
              <a:gd name="connsiteX210" fmla="*/ 2550695 w 8085221"/>
              <a:gd name="connsiteY210" fmla="*/ 13186611 h 15135727"/>
              <a:gd name="connsiteX211" fmla="*/ 2719137 w 8085221"/>
              <a:gd name="connsiteY211" fmla="*/ 13042232 h 15135727"/>
              <a:gd name="connsiteX212" fmla="*/ 2791327 w 8085221"/>
              <a:gd name="connsiteY212" fmla="*/ 12945979 h 15135727"/>
              <a:gd name="connsiteX213" fmla="*/ 3031958 w 8085221"/>
              <a:gd name="connsiteY213" fmla="*/ 13090358 h 15135727"/>
              <a:gd name="connsiteX214" fmla="*/ 3056021 w 8085221"/>
              <a:gd name="connsiteY214" fmla="*/ 12753474 h 15135727"/>
              <a:gd name="connsiteX215" fmla="*/ 2887579 w 8085221"/>
              <a:gd name="connsiteY215" fmla="*/ 12777537 h 15135727"/>
              <a:gd name="connsiteX216" fmla="*/ 2815390 w 8085221"/>
              <a:gd name="connsiteY216" fmla="*/ 12777537 h 15135727"/>
              <a:gd name="connsiteX217" fmla="*/ 3176337 w 8085221"/>
              <a:gd name="connsiteY217" fmla="*/ 12368464 h 15135727"/>
              <a:gd name="connsiteX218" fmla="*/ 3104148 w 8085221"/>
              <a:gd name="connsiteY218" fmla="*/ 12320337 h 15135727"/>
              <a:gd name="connsiteX219" fmla="*/ 3104148 w 8085221"/>
              <a:gd name="connsiteY219" fmla="*/ 12320337 h 15135727"/>
              <a:gd name="connsiteX220" fmla="*/ 3007895 w 8085221"/>
              <a:gd name="connsiteY220" fmla="*/ 12079706 h 15135727"/>
              <a:gd name="connsiteX221" fmla="*/ 2911642 w 8085221"/>
              <a:gd name="connsiteY221" fmla="*/ 11935327 h 15135727"/>
              <a:gd name="connsiteX222" fmla="*/ 2863516 w 8085221"/>
              <a:gd name="connsiteY222" fmla="*/ 11694695 h 15135727"/>
              <a:gd name="connsiteX223" fmla="*/ 2911642 w 8085221"/>
              <a:gd name="connsiteY223" fmla="*/ 11454064 h 15135727"/>
              <a:gd name="connsiteX224" fmla="*/ 3056021 w 8085221"/>
              <a:gd name="connsiteY224" fmla="*/ 11454064 h 15135727"/>
              <a:gd name="connsiteX225" fmla="*/ 2983832 w 8085221"/>
              <a:gd name="connsiteY225" fmla="*/ 11381874 h 15135727"/>
              <a:gd name="connsiteX226" fmla="*/ 3031958 w 8085221"/>
              <a:gd name="connsiteY226" fmla="*/ 11285621 h 15135727"/>
              <a:gd name="connsiteX227" fmla="*/ 3007895 w 8085221"/>
              <a:gd name="connsiteY227" fmla="*/ 11189369 h 15135727"/>
              <a:gd name="connsiteX228" fmla="*/ 2887579 w 8085221"/>
              <a:gd name="connsiteY228" fmla="*/ 11141242 h 15135727"/>
              <a:gd name="connsiteX229" fmla="*/ 2887579 w 8085221"/>
              <a:gd name="connsiteY229" fmla="*/ 10972800 h 15135727"/>
              <a:gd name="connsiteX230" fmla="*/ 2887579 w 8085221"/>
              <a:gd name="connsiteY230" fmla="*/ 10924674 h 15135727"/>
              <a:gd name="connsiteX231" fmla="*/ 2767264 w 8085221"/>
              <a:gd name="connsiteY231" fmla="*/ 11020927 h 15135727"/>
              <a:gd name="connsiteX232" fmla="*/ 2743200 w 8085221"/>
              <a:gd name="connsiteY232" fmla="*/ 10924674 h 15135727"/>
              <a:gd name="connsiteX233" fmla="*/ 2550695 w 8085221"/>
              <a:gd name="connsiteY233" fmla="*/ 11020927 h 15135727"/>
              <a:gd name="connsiteX234" fmla="*/ 2526632 w 8085221"/>
              <a:gd name="connsiteY234" fmla="*/ 11117179 h 15135727"/>
              <a:gd name="connsiteX235" fmla="*/ 2334127 w 8085221"/>
              <a:gd name="connsiteY235" fmla="*/ 10996864 h 15135727"/>
              <a:gd name="connsiteX236" fmla="*/ 2358190 w 8085221"/>
              <a:gd name="connsiteY236" fmla="*/ 10732169 h 15135727"/>
              <a:gd name="connsiteX237" fmla="*/ 2334127 w 8085221"/>
              <a:gd name="connsiteY237" fmla="*/ 10587790 h 15135727"/>
              <a:gd name="connsiteX238" fmla="*/ 2406316 w 8085221"/>
              <a:gd name="connsiteY238" fmla="*/ 10491537 h 15135727"/>
              <a:gd name="connsiteX239" fmla="*/ 2598821 w 8085221"/>
              <a:gd name="connsiteY239" fmla="*/ 10684042 h 15135727"/>
              <a:gd name="connsiteX240" fmla="*/ 2767264 w 8085221"/>
              <a:gd name="connsiteY240" fmla="*/ 10684042 h 15135727"/>
              <a:gd name="connsiteX241" fmla="*/ 2646948 w 8085221"/>
              <a:gd name="connsiteY241" fmla="*/ 10515600 h 15135727"/>
              <a:gd name="connsiteX242" fmla="*/ 2815390 w 8085221"/>
              <a:gd name="connsiteY242" fmla="*/ 10395285 h 15135727"/>
              <a:gd name="connsiteX243" fmla="*/ 3080085 w 8085221"/>
              <a:gd name="connsiteY243" fmla="*/ 10419348 h 15135727"/>
              <a:gd name="connsiteX244" fmla="*/ 3248527 w 8085221"/>
              <a:gd name="connsiteY244" fmla="*/ 10539664 h 15135727"/>
              <a:gd name="connsiteX245" fmla="*/ 3320716 w 8085221"/>
              <a:gd name="connsiteY245" fmla="*/ 10659979 h 15135727"/>
              <a:gd name="connsiteX246" fmla="*/ 3465095 w 8085221"/>
              <a:gd name="connsiteY246" fmla="*/ 10659979 h 15135727"/>
              <a:gd name="connsiteX247" fmla="*/ 3441032 w 8085221"/>
              <a:gd name="connsiteY247" fmla="*/ 10491537 h 15135727"/>
              <a:gd name="connsiteX248" fmla="*/ 3392906 w 8085221"/>
              <a:gd name="connsiteY248" fmla="*/ 10250906 h 15135727"/>
              <a:gd name="connsiteX249" fmla="*/ 3152274 w 8085221"/>
              <a:gd name="connsiteY249" fmla="*/ 10250906 h 15135727"/>
              <a:gd name="connsiteX250" fmla="*/ 3176337 w 8085221"/>
              <a:gd name="connsiteY250" fmla="*/ 10178716 h 15135727"/>
              <a:gd name="connsiteX251" fmla="*/ 3104148 w 8085221"/>
              <a:gd name="connsiteY251" fmla="*/ 10154653 h 15135727"/>
              <a:gd name="connsiteX252" fmla="*/ 3007895 w 8085221"/>
              <a:gd name="connsiteY252" fmla="*/ 9962148 h 15135727"/>
              <a:gd name="connsiteX253" fmla="*/ 3176337 w 8085221"/>
              <a:gd name="connsiteY253" fmla="*/ 9889958 h 15135727"/>
              <a:gd name="connsiteX254" fmla="*/ 2959769 w 8085221"/>
              <a:gd name="connsiteY254" fmla="*/ 9504948 h 15135727"/>
              <a:gd name="connsiteX255" fmla="*/ 2791327 w 8085221"/>
              <a:gd name="connsiteY255" fmla="*/ 9456821 h 15135727"/>
              <a:gd name="connsiteX256" fmla="*/ 2574758 w 8085221"/>
              <a:gd name="connsiteY256" fmla="*/ 9336506 h 15135727"/>
              <a:gd name="connsiteX257" fmla="*/ 2550695 w 8085221"/>
              <a:gd name="connsiteY257" fmla="*/ 9071811 h 15135727"/>
              <a:gd name="connsiteX258" fmla="*/ 2695074 w 8085221"/>
              <a:gd name="connsiteY258" fmla="*/ 8999621 h 15135727"/>
              <a:gd name="connsiteX259" fmla="*/ 2622885 w 8085221"/>
              <a:gd name="connsiteY259" fmla="*/ 8975558 h 15135727"/>
              <a:gd name="connsiteX260" fmla="*/ 2430379 w 8085221"/>
              <a:gd name="connsiteY260" fmla="*/ 8999621 h 15135727"/>
              <a:gd name="connsiteX261" fmla="*/ 2261937 w 8085221"/>
              <a:gd name="connsiteY261" fmla="*/ 9168064 h 15135727"/>
              <a:gd name="connsiteX262" fmla="*/ 2237874 w 8085221"/>
              <a:gd name="connsiteY262" fmla="*/ 8999621 h 15135727"/>
              <a:gd name="connsiteX263" fmla="*/ 2117558 w 8085221"/>
              <a:gd name="connsiteY263" fmla="*/ 8975558 h 15135727"/>
              <a:gd name="connsiteX264" fmla="*/ 2045369 w 8085221"/>
              <a:gd name="connsiteY264" fmla="*/ 8783053 h 15135727"/>
              <a:gd name="connsiteX265" fmla="*/ 1852864 w 8085221"/>
              <a:gd name="connsiteY265" fmla="*/ 8758990 h 15135727"/>
              <a:gd name="connsiteX266" fmla="*/ 1636295 w 8085221"/>
              <a:gd name="connsiteY266" fmla="*/ 8927432 h 15135727"/>
              <a:gd name="connsiteX267" fmla="*/ 1588169 w 8085221"/>
              <a:gd name="connsiteY267" fmla="*/ 9023685 h 15135727"/>
              <a:gd name="connsiteX268" fmla="*/ 1515979 w 8085221"/>
              <a:gd name="connsiteY268" fmla="*/ 8879306 h 15135727"/>
              <a:gd name="connsiteX269" fmla="*/ 1347537 w 8085221"/>
              <a:gd name="connsiteY269" fmla="*/ 8879306 h 15135727"/>
              <a:gd name="connsiteX270" fmla="*/ 1347537 w 8085221"/>
              <a:gd name="connsiteY270" fmla="*/ 8710864 h 15135727"/>
              <a:gd name="connsiteX271" fmla="*/ 1106906 w 8085221"/>
              <a:gd name="connsiteY271" fmla="*/ 8783053 h 15135727"/>
              <a:gd name="connsiteX272" fmla="*/ 890337 w 8085221"/>
              <a:gd name="connsiteY272" fmla="*/ 8686800 h 15135727"/>
              <a:gd name="connsiteX273" fmla="*/ 649706 w 8085221"/>
              <a:gd name="connsiteY273" fmla="*/ 8662737 h 15135727"/>
              <a:gd name="connsiteX274" fmla="*/ 385011 w 8085221"/>
              <a:gd name="connsiteY274" fmla="*/ 8566485 h 15135727"/>
              <a:gd name="connsiteX275" fmla="*/ 577516 w 8085221"/>
              <a:gd name="connsiteY275" fmla="*/ 8373979 h 15135727"/>
              <a:gd name="connsiteX276" fmla="*/ 794085 w 8085221"/>
              <a:gd name="connsiteY276" fmla="*/ 8301790 h 15135727"/>
              <a:gd name="connsiteX277" fmla="*/ 745958 w 8085221"/>
              <a:gd name="connsiteY277" fmla="*/ 8133348 h 15135727"/>
              <a:gd name="connsiteX278" fmla="*/ 818148 w 8085221"/>
              <a:gd name="connsiteY278" fmla="*/ 7820527 h 15135727"/>
              <a:gd name="connsiteX279" fmla="*/ 697832 w 8085221"/>
              <a:gd name="connsiteY279" fmla="*/ 7820527 h 15135727"/>
              <a:gd name="connsiteX280" fmla="*/ 625642 w 8085221"/>
              <a:gd name="connsiteY280" fmla="*/ 7916779 h 15135727"/>
              <a:gd name="connsiteX281" fmla="*/ 457200 w 8085221"/>
              <a:gd name="connsiteY281" fmla="*/ 7820527 h 15135727"/>
              <a:gd name="connsiteX282" fmla="*/ 529390 w 8085221"/>
              <a:gd name="connsiteY282" fmla="*/ 7700211 h 15135727"/>
              <a:gd name="connsiteX283" fmla="*/ 938464 w 8085221"/>
              <a:gd name="connsiteY283" fmla="*/ 7676148 h 15135727"/>
              <a:gd name="connsiteX284" fmla="*/ 1058779 w 8085221"/>
              <a:gd name="connsiteY284" fmla="*/ 7459579 h 15135727"/>
              <a:gd name="connsiteX285" fmla="*/ 1203158 w 8085221"/>
              <a:gd name="connsiteY285" fmla="*/ 7603958 h 15135727"/>
              <a:gd name="connsiteX286" fmla="*/ 1299411 w 8085221"/>
              <a:gd name="connsiteY286" fmla="*/ 7555832 h 15135727"/>
              <a:gd name="connsiteX287" fmla="*/ 1443790 w 8085221"/>
              <a:gd name="connsiteY287" fmla="*/ 7507706 h 15135727"/>
              <a:gd name="connsiteX288" fmla="*/ 1684421 w 8085221"/>
              <a:gd name="connsiteY288" fmla="*/ 7603958 h 15135727"/>
              <a:gd name="connsiteX289" fmla="*/ 1684421 w 8085221"/>
              <a:gd name="connsiteY289" fmla="*/ 7603958 h 15135727"/>
              <a:gd name="connsiteX290" fmla="*/ 1540042 w 8085221"/>
              <a:gd name="connsiteY290" fmla="*/ 7363327 h 15135727"/>
              <a:gd name="connsiteX291" fmla="*/ 1299411 w 8085221"/>
              <a:gd name="connsiteY291" fmla="*/ 7315200 h 15135727"/>
              <a:gd name="connsiteX292" fmla="*/ 1130969 w 8085221"/>
              <a:gd name="connsiteY292" fmla="*/ 7339264 h 15135727"/>
              <a:gd name="connsiteX293" fmla="*/ 1034716 w 8085221"/>
              <a:gd name="connsiteY293" fmla="*/ 7315200 h 15135727"/>
              <a:gd name="connsiteX294" fmla="*/ 1155032 w 8085221"/>
              <a:gd name="connsiteY294" fmla="*/ 7050506 h 15135727"/>
              <a:gd name="connsiteX295" fmla="*/ 1155032 w 8085221"/>
              <a:gd name="connsiteY295" fmla="*/ 6930190 h 15135727"/>
              <a:gd name="connsiteX296" fmla="*/ 1155032 w 8085221"/>
              <a:gd name="connsiteY296" fmla="*/ 6761748 h 15135727"/>
              <a:gd name="connsiteX297" fmla="*/ 1203158 w 8085221"/>
              <a:gd name="connsiteY297" fmla="*/ 6617369 h 15135727"/>
              <a:gd name="connsiteX298" fmla="*/ 1371600 w 8085221"/>
              <a:gd name="connsiteY298" fmla="*/ 6472990 h 15135727"/>
              <a:gd name="connsiteX299" fmla="*/ 1443790 w 8085221"/>
              <a:gd name="connsiteY299" fmla="*/ 6328611 h 15135727"/>
              <a:gd name="connsiteX300" fmla="*/ 1419727 w 8085221"/>
              <a:gd name="connsiteY300" fmla="*/ 6208295 h 15135727"/>
              <a:gd name="connsiteX301" fmla="*/ 1275348 w 8085221"/>
              <a:gd name="connsiteY301" fmla="*/ 6304548 h 15135727"/>
              <a:gd name="connsiteX302" fmla="*/ 1323474 w 8085221"/>
              <a:gd name="connsiteY302" fmla="*/ 6015790 h 15135727"/>
              <a:gd name="connsiteX303" fmla="*/ 1540042 w 8085221"/>
              <a:gd name="connsiteY303" fmla="*/ 5871411 h 15135727"/>
              <a:gd name="connsiteX304" fmla="*/ 1540042 w 8085221"/>
              <a:gd name="connsiteY304" fmla="*/ 5751095 h 15135727"/>
              <a:gd name="connsiteX305" fmla="*/ 1395664 w 8085221"/>
              <a:gd name="connsiteY305" fmla="*/ 5799221 h 15135727"/>
              <a:gd name="connsiteX306" fmla="*/ 1179095 w 8085221"/>
              <a:gd name="connsiteY306" fmla="*/ 5799221 h 15135727"/>
              <a:gd name="connsiteX307" fmla="*/ 890337 w 8085221"/>
              <a:gd name="connsiteY307" fmla="*/ 5775158 h 15135727"/>
              <a:gd name="connsiteX308" fmla="*/ 697832 w 8085221"/>
              <a:gd name="connsiteY308" fmla="*/ 5606716 h 15135727"/>
              <a:gd name="connsiteX309" fmla="*/ 577516 w 8085221"/>
              <a:gd name="connsiteY309" fmla="*/ 5582653 h 15135727"/>
              <a:gd name="connsiteX310" fmla="*/ 697832 w 8085221"/>
              <a:gd name="connsiteY310" fmla="*/ 5775158 h 15135727"/>
              <a:gd name="connsiteX311" fmla="*/ 409074 w 8085221"/>
              <a:gd name="connsiteY311" fmla="*/ 5799221 h 15135727"/>
              <a:gd name="connsiteX312" fmla="*/ 168442 w 8085221"/>
              <a:gd name="connsiteY312" fmla="*/ 5702969 h 15135727"/>
              <a:gd name="connsiteX313" fmla="*/ 264695 w 8085221"/>
              <a:gd name="connsiteY313" fmla="*/ 5558590 h 15135727"/>
              <a:gd name="connsiteX314" fmla="*/ 144379 w 8085221"/>
              <a:gd name="connsiteY314" fmla="*/ 5510464 h 15135727"/>
              <a:gd name="connsiteX315" fmla="*/ 0 w 8085221"/>
              <a:gd name="connsiteY315" fmla="*/ 5462337 h 15135727"/>
              <a:gd name="connsiteX316" fmla="*/ 96253 w 8085221"/>
              <a:gd name="connsiteY316" fmla="*/ 5245769 h 15135727"/>
              <a:gd name="connsiteX0" fmla="*/ 96253 w 8085221"/>
              <a:gd name="connsiteY0" fmla="*/ 5245769 h 15135727"/>
              <a:gd name="connsiteX1" fmla="*/ 144379 w 8085221"/>
              <a:gd name="connsiteY1" fmla="*/ 4981074 h 15135727"/>
              <a:gd name="connsiteX2" fmla="*/ 178719 w 8085221"/>
              <a:gd name="connsiteY2" fmla="*/ 4834941 h 15135727"/>
              <a:gd name="connsiteX3" fmla="*/ 334378 w 8085221"/>
              <a:gd name="connsiteY3" fmla="*/ 4696828 h 15135727"/>
              <a:gd name="connsiteX4" fmla="*/ 553453 w 8085221"/>
              <a:gd name="connsiteY4" fmla="*/ 4692316 h 15135727"/>
              <a:gd name="connsiteX5" fmla="*/ 649706 w 8085221"/>
              <a:gd name="connsiteY5" fmla="*/ 4427621 h 15135727"/>
              <a:gd name="connsiteX6" fmla="*/ 805866 w 8085221"/>
              <a:gd name="connsiteY6" fmla="*/ 4425366 h 15135727"/>
              <a:gd name="connsiteX7" fmla="*/ 867026 w 8085221"/>
              <a:gd name="connsiteY7" fmla="*/ 4311817 h 15135727"/>
              <a:gd name="connsiteX8" fmla="*/ 1077328 w 8085221"/>
              <a:gd name="connsiteY8" fmla="*/ 4253916 h 15135727"/>
              <a:gd name="connsiteX9" fmla="*/ 1120191 w 8085221"/>
              <a:gd name="connsiteY9" fmla="*/ 4206291 h 15135727"/>
              <a:gd name="connsiteX10" fmla="*/ 1263066 w 8085221"/>
              <a:gd name="connsiteY10" fmla="*/ 4182478 h 15135727"/>
              <a:gd name="connsiteX11" fmla="*/ 1362326 w 8085221"/>
              <a:gd name="connsiteY11" fmla="*/ 4081965 h 15135727"/>
              <a:gd name="connsiteX12" fmla="*/ 1472616 w 8085221"/>
              <a:gd name="connsiteY12" fmla="*/ 4025316 h 15135727"/>
              <a:gd name="connsiteX13" fmla="*/ 1559344 w 8085221"/>
              <a:gd name="connsiteY13" fmla="*/ 4013535 h 15135727"/>
              <a:gd name="connsiteX14" fmla="*/ 1708485 w 8085221"/>
              <a:gd name="connsiteY14" fmla="*/ 3826042 h 15135727"/>
              <a:gd name="connsiteX15" fmla="*/ 1820278 w 8085221"/>
              <a:gd name="connsiteY15" fmla="*/ 3858628 h 15135727"/>
              <a:gd name="connsiteX16" fmla="*/ 1910766 w 8085221"/>
              <a:gd name="connsiteY16" fmla="*/ 3735053 h 15135727"/>
              <a:gd name="connsiteX17" fmla="*/ 2006016 w 8085221"/>
              <a:gd name="connsiteY17" fmla="*/ 3615741 h 15135727"/>
              <a:gd name="connsiteX18" fmla="*/ 2091741 w 8085221"/>
              <a:gd name="connsiteY18" fmla="*/ 3649078 h 15135727"/>
              <a:gd name="connsiteX19" fmla="*/ 2141621 w 8085221"/>
              <a:gd name="connsiteY19" fmla="*/ 3585411 h 15135727"/>
              <a:gd name="connsiteX20" fmla="*/ 2117808 w 8085221"/>
              <a:gd name="connsiteY20" fmla="*/ 3518736 h 15135727"/>
              <a:gd name="connsiteX21" fmla="*/ 2182228 w 8085221"/>
              <a:gd name="connsiteY21" fmla="*/ 3420478 h 15135727"/>
              <a:gd name="connsiteX22" fmla="*/ 2286000 w 8085221"/>
              <a:gd name="connsiteY22" fmla="*/ 3489158 h 15135727"/>
              <a:gd name="connsiteX23" fmla="*/ 2334628 w 8085221"/>
              <a:gd name="connsiteY23" fmla="*/ 3249028 h 15135727"/>
              <a:gd name="connsiteX24" fmla="*/ 2381502 w 8085221"/>
              <a:gd name="connsiteY24" fmla="*/ 3088858 h 15135727"/>
              <a:gd name="connsiteX25" fmla="*/ 2544178 w 8085221"/>
              <a:gd name="connsiteY25" fmla="*/ 3058528 h 15135727"/>
              <a:gd name="connsiteX26" fmla="*/ 2477503 w 8085221"/>
              <a:gd name="connsiteY26" fmla="*/ 2977566 h 15135727"/>
              <a:gd name="connsiteX27" fmla="*/ 2695074 w 8085221"/>
              <a:gd name="connsiteY27" fmla="*/ 2892592 h 15135727"/>
              <a:gd name="connsiteX28" fmla="*/ 2796591 w 8085221"/>
              <a:gd name="connsiteY28" fmla="*/ 2829928 h 15135727"/>
              <a:gd name="connsiteX29" fmla="*/ 2829928 w 8085221"/>
              <a:gd name="connsiteY29" fmla="*/ 2517107 h 15135727"/>
              <a:gd name="connsiteX30" fmla="*/ 3006141 w 8085221"/>
              <a:gd name="connsiteY30" fmla="*/ 2401303 h 15135727"/>
              <a:gd name="connsiteX31" fmla="*/ 3200400 w 8085221"/>
              <a:gd name="connsiteY31" fmla="*/ 2296277 h 15135727"/>
              <a:gd name="connsiteX32" fmla="*/ 3325228 w 8085221"/>
              <a:gd name="connsiteY32" fmla="*/ 2220328 h 15135727"/>
              <a:gd name="connsiteX33" fmla="*/ 3441032 w 8085221"/>
              <a:gd name="connsiteY33" fmla="*/ 2237874 h 15135727"/>
              <a:gd name="connsiteX34" fmla="*/ 3534778 w 8085221"/>
              <a:gd name="connsiteY34" fmla="*/ 2301291 h 15135727"/>
              <a:gd name="connsiteX35" fmla="*/ 3585160 w 8085221"/>
              <a:gd name="connsiteY35" fmla="*/ 2517107 h 15135727"/>
              <a:gd name="connsiteX36" fmla="*/ 3801979 w 8085221"/>
              <a:gd name="connsiteY36" fmla="*/ 2565735 h 15135727"/>
              <a:gd name="connsiteX37" fmla="*/ 3946358 w 8085221"/>
              <a:gd name="connsiteY37" fmla="*/ 2550695 h 15135727"/>
              <a:gd name="connsiteX38" fmla="*/ 4018548 w 8085221"/>
              <a:gd name="connsiteY38" fmla="*/ 2598821 h 15135727"/>
              <a:gd name="connsiteX39" fmla="*/ 4138864 w 8085221"/>
              <a:gd name="connsiteY39" fmla="*/ 2574758 h 15135727"/>
              <a:gd name="connsiteX40" fmla="*/ 4307306 w 8085221"/>
              <a:gd name="connsiteY40" fmla="*/ 2671011 h 15135727"/>
              <a:gd name="connsiteX41" fmla="*/ 4427621 w 8085221"/>
              <a:gd name="connsiteY41" fmla="*/ 2622885 h 15135727"/>
              <a:gd name="connsiteX42" fmla="*/ 4549191 w 8085221"/>
              <a:gd name="connsiteY42" fmla="*/ 2610853 h 15135727"/>
              <a:gd name="connsiteX43" fmla="*/ 4668253 w 8085221"/>
              <a:gd name="connsiteY43" fmla="*/ 2743200 h 15135727"/>
              <a:gd name="connsiteX44" fmla="*/ 4788569 w 8085221"/>
              <a:gd name="connsiteY44" fmla="*/ 2815390 h 15135727"/>
              <a:gd name="connsiteX45" fmla="*/ 4957011 w 8085221"/>
              <a:gd name="connsiteY45" fmla="*/ 2719137 h 15135727"/>
              <a:gd name="connsiteX46" fmla="*/ 4981074 w 8085221"/>
              <a:gd name="connsiteY46" fmla="*/ 2382253 h 15135727"/>
              <a:gd name="connsiteX47" fmla="*/ 4981074 w 8085221"/>
              <a:gd name="connsiteY47" fmla="*/ 2382253 h 15135727"/>
              <a:gd name="connsiteX48" fmla="*/ 4949241 w 8085221"/>
              <a:gd name="connsiteY48" fmla="*/ 2306053 h 15135727"/>
              <a:gd name="connsiteX49" fmla="*/ 4849228 w 8085221"/>
              <a:gd name="connsiteY49" fmla="*/ 2239378 h 15135727"/>
              <a:gd name="connsiteX50" fmla="*/ 4884821 w 8085221"/>
              <a:gd name="connsiteY50" fmla="*/ 2093495 h 15135727"/>
              <a:gd name="connsiteX51" fmla="*/ 4820653 w 8085221"/>
              <a:gd name="connsiteY51" fmla="*/ 2010778 h 15135727"/>
              <a:gd name="connsiteX52" fmla="*/ 4697831 w 8085221"/>
              <a:gd name="connsiteY52" fmla="*/ 1900990 h 15135727"/>
              <a:gd name="connsiteX53" fmla="*/ 4764506 w 8085221"/>
              <a:gd name="connsiteY53" fmla="*/ 1804737 h 15135727"/>
              <a:gd name="connsiteX54" fmla="*/ 4957011 w 8085221"/>
              <a:gd name="connsiteY54" fmla="*/ 1564106 h 15135727"/>
              <a:gd name="connsiteX55" fmla="*/ 5087353 w 8085221"/>
              <a:gd name="connsiteY55" fmla="*/ 1539291 h 15135727"/>
              <a:gd name="connsiteX56" fmla="*/ 5221706 w 8085221"/>
              <a:gd name="connsiteY56" fmla="*/ 1588169 h 15135727"/>
              <a:gd name="connsiteX57" fmla="*/ 5296903 w 8085221"/>
              <a:gd name="connsiteY57" fmla="*/ 1663116 h 15135727"/>
              <a:gd name="connsiteX58" fmla="*/ 5481637 w 8085221"/>
              <a:gd name="connsiteY58" fmla="*/ 1641558 h 15135727"/>
              <a:gd name="connsiteX59" fmla="*/ 5799221 w 8085221"/>
              <a:gd name="connsiteY59" fmla="*/ 1684421 h 15135727"/>
              <a:gd name="connsiteX60" fmla="*/ 5877928 w 8085221"/>
              <a:gd name="connsiteY60" fmla="*/ 1596441 h 15135727"/>
              <a:gd name="connsiteX61" fmla="*/ 5871411 w 8085221"/>
              <a:gd name="connsiteY61" fmla="*/ 1443790 h 15135727"/>
              <a:gd name="connsiteX62" fmla="*/ 6087979 w 8085221"/>
              <a:gd name="connsiteY62" fmla="*/ 1395664 h 15135727"/>
              <a:gd name="connsiteX63" fmla="*/ 6173704 w 8085221"/>
              <a:gd name="connsiteY63" fmla="*/ 1092367 h 15135727"/>
              <a:gd name="connsiteX64" fmla="*/ 6424864 w 8085221"/>
              <a:gd name="connsiteY64" fmla="*/ 1058779 h 15135727"/>
              <a:gd name="connsiteX65" fmla="*/ 6665495 w 8085221"/>
              <a:gd name="connsiteY65" fmla="*/ 721895 h 15135727"/>
              <a:gd name="connsiteX66" fmla="*/ 6761748 w 8085221"/>
              <a:gd name="connsiteY66" fmla="*/ 649706 h 15135727"/>
              <a:gd name="connsiteX67" fmla="*/ 6737685 w 8085221"/>
              <a:gd name="connsiteY67" fmla="*/ 505327 h 15135727"/>
              <a:gd name="connsiteX68" fmla="*/ 6858000 w 8085221"/>
              <a:gd name="connsiteY68" fmla="*/ 360948 h 15135727"/>
              <a:gd name="connsiteX69" fmla="*/ 6761748 w 8085221"/>
              <a:gd name="connsiteY69" fmla="*/ 120316 h 15135727"/>
              <a:gd name="connsiteX70" fmla="*/ 7194885 w 8085221"/>
              <a:gd name="connsiteY70" fmla="*/ 0 h 15135727"/>
              <a:gd name="connsiteX71" fmla="*/ 7267074 w 8085221"/>
              <a:gd name="connsiteY71" fmla="*/ 120316 h 15135727"/>
              <a:gd name="connsiteX72" fmla="*/ 7267074 w 8085221"/>
              <a:gd name="connsiteY72" fmla="*/ 120316 h 15135727"/>
              <a:gd name="connsiteX73" fmla="*/ 7339264 w 8085221"/>
              <a:gd name="connsiteY73" fmla="*/ 360948 h 15135727"/>
              <a:gd name="connsiteX74" fmla="*/ 7628021 w 8085221"/>
              <a:gd name="connsiteY74" fmla="*/ 433137 h 15135727"/>
              <a:gd name="connsiteX75" fmla="*/ 7796464 w 8085221"/>
              <a:gd name="connsiteY75" fmla="*/ 649706 h 15135727"/>
              <a:gd name="connsiteX76" fmla="*/ 8085221 w 8085221"/>
              <a:gd name="connsiteY76" fmla="*/ 914400 h 15135727"/>
              <a:gd name="connsiteX77" fmla="*/ 7988969 w 8085221"/>
              <a:gd name="connsiteY77" fmla="*/ 1203158 h 15135727"/>
              <a:gd name="connsiteX78" fmla="*/ 7844590 w 8085221"/>
              <a:gd name="connsiteY78" fmla="*/ 1058779 h 15135727"/>
              <a:gd name="connsiteX79" fmla="*/ 7483642 w 8085221"/>
              <a:gd name="connsiteY79" fmla="*/ 1371600 h 15135727"/>
              <a:gd name="connsiteX80" fmla="*/ 7267074 w 8085221"/>
              <a:gd name="connsiteY80" fmla="*/ 1395664 h 15135727"/>
              <a:gd name="connsiteX81" fmla="*/ 7243011 w 8085221"/>
              <a:gd name="connsiteY81" fmla="*/ 1588169 h 15135727"/>
              <a:gd name="connsiteX82" fmla="*/ 6978316 w 8085221"/>
              <a:gd name="connsiteY82" fmla="*/ 1732548 h 15135727"/>
              <a:gd name="connsiteX83" fmla="*/ 6737685 w 8085221"/>
              <a:gd name="connsiteY83" fmla="*/ 2093495 h 15135727"/>
              <a:gd name="connsiteX84" fmla="*/ 6737685 w 8085221"/>
              <a:gd name="connsiteY84" fmla="*/ 2382253 h 15135727"/>
              <a:gd name="connsiteX85" fmla="*/ 6665495 w 8085221"/>
              <a:gd name="connsiteY85" fmla="*/ 2430379 h 15135727"/>
              <a:gd name="connsiteX86" fmla="*/ 6906127 w 8085221"/>
              <a:gd name="connsiteY86" fmla="*/ 2646948 h 15135727"/>
              <a:gd name="connsiteX87" fmla="*/ 6906127 w 8085221"/>
              <a:gd name="connsiteY87" fmla="*/ 2983832 h 15135727"/>
              <a:gd name="connsiteX88" fmla="*/ 6906127 w 8085221"/>
              <a:gd name="connsiteY88" fmla="*/ 3104148 h 15135727"/>
              <a:gd name="connsiteX89" fmla="*/ 6833937 w 8085221"/>
              <a:gd name="connsiteY89" fmla="*/ 3368842 h 15135727"/>
              <a:gd name="connsiteX90" fmla="*/ 6906127 w 8085221"/>
              <a:gd name="connsiteY90" fmla="*/ 3489158 h 15135727"/>
              <a:gd name="connsiteX91" fmla="*/ 6641432 w 8085221"/>
              <a:gd name="connsiteY91" fmla="*/ 3705727 h 15135727"/>
              <a:gd name="connsiteX92" fmla="*/ 6737685 w 8085221"/>
              <a:gd name="connsiteY92" fmla="*/ 3729790 h 15135727"/>
              <a:gd name="connsiteX93" fmla="*/ 6545179 w 8085221"/>
              <a:gd name="connsiteY93" fmla="*/ 3826042 h 15135727"/>
              <a:gd name="connsiteX94" fmla="*/ 6328611 w 8085221"/>
              <a:gd name="connsiteY94" fmla="*/ 3753853 h 15135727"/>
              <a:gd name="connsiteX95" fmla="*/ 6184232 w 8085221"/>
              <a:gd name="connsiteY95" fmla="*/ 3850106 h 15135727"/>
              <a:gd name="connsiteX96" fmla="*/ 6184232 w 8085221"/>
              <a:gd name="connsiteY96" fmla="*/ 3946358 h 15135727"/>
              <a:gd name="connsiteX97" fmla="*/ 6136106 w 8085221"/>
              <a:gd name="connsiteY97" fmla="*/ 4235116 h 15135727"/>
              <a:gd name="connsiteX98" fmla="*/ 5919537 w 8085221"/>
              <a:gd name="connsiteY98" fmla="*/ 4403558 h 15135727"/>
              <a:gd name="connsiteX99" fmla="*/ 5775158 w 8085221"/>
              <a:gd name="connsiteY99" fmla="*/ 4451685 h 15135727"/>
              <a:gd name="connsiteX100" fmla="*/ 5630779 w 8085221"/>
              <a:gd name="connsiteY100" fmla="*/ 4547937 h 15135727"/>
              <a:gd name="connsiteX101" fmla="*/ 5510464 w 8085221"/>
              <a:gd name="connsiteY101" fmla="*/ 4620127 h 15135727"/>
              <a:gd name="connsiteX102" fmla="*/ 5510464 w 8085221"/>
              <a:gd name="connsiteY102" fmla="*/ 4812632 h 15135727"/>
              <a:gd name="connsiteX103" fmla="*/ 5317958 w 8085221"/>
              <a:gd name="connsiteY103" fmla="*/ 4981074 h 15135727"/>
              <a:gd name="connsiteX104" fmla="*/ 5005137 w 8085221"/>
              <a:gd name="connsiteY104" fmla="*/ 5149516 h 15135727"/>
              <a:gd name="connsiteX105" fmla="*/ 4692316 w 8085221"/>
              <a:gd name="connsiteY105" fmla="*/ 5149516 h 15135727"/>
              <a:gd name="connsiteX106" fmla="*/ 4523874 w 8085221"/>
              <a:gd name="connsiteY106" fmla="*/ 5366085 h 15135727"/>
              <a:gd name="connsiteX107" fmla="*/ 4211053 w 8085221"/>
              <a:gd name="connsiteY107" fmla="*/ 5414211 h 15135727"/>
              <a:gd name="connsiteX108" fmla="*/ 4114800 w 8085221"/>
              <a:gd name="connsiteY108" fmla="*/ 5390148 h 15135727"/>
              <a:gd name="connsiteX109" fmla="*/ 4018548 w 8085221"/>
              <a:gd name="connsiteY109" fmla="*/ 5630779 h 15135727"/>
              <a:gd name="connsiteX110" fmla="*/ 4090737 w 8085221"/>
              <a:gd name="connsiteY110" fmla="*/ 5871411 h 15135727"/>
              <a:gd name="connsiteX111" fmla="*/ 4090737 w 8085221"/>
              <a:gd name="connsiteY111" fmla="*/ 6184232 h 15135727"/>
              <a:gd name="connsiteX112" fmla="*/ 4186990 w 8085221"/>
              <a:gd name="connsiteY112" fmla="*/ 6472990 h 15135727"/>
              <a:gd name="connsiteX113" fmla="*/ 4042611 w 8085221"/>
              <a:gd name="connsiteY113" fmla="*/ 6352674 h 15135727"/>
              <a:gd name="connsiteX114" fmla="*/ 3946358 w 8085221"/>
              <a:gd name="connsiteY114" fmla="*/ 6376737 h 15135727"/>
              <a:gd name="connsiteX115" fmla="*/ 4114800 w 8085221"/>
              <a:gd name="connsiteY115" fmla="*/ 6641432 h 15135727"/>
              <a:gd name="connsiteX116" fmla="*/ 4451685 w 8085221"/>
              <a:gd name="connsiteY116" fmla="*/ 6737685 h 15135727"/>
              <a:gd name="connsiteX117" fmla="*/ 4620127 w 8085221"/>
              <a:gd name="connsiteY117" fmla="*/ 6978316 h 15135727"/>
              <a:gd name="connsiteX118" fmla="*/ 4740442 w 8085221"/>
              <a:gd name="connsiteY118" fmla="*/ 7170821 h 15135727"/>
              <a:gd name="connsiteX119" fmla="*/ 5077327 w 8085221"/>
              <a:gd name="connsiteY119" fmla="*/ 7387390 h 15135727"/>
              <a:gd name="connsiteX120" fmla="*/ 5125453 w 8085221"/>
              <a:gd name="connsiteY120" fmla="*/ 7603958 h 15135727"/>
              <a:gd name="connsiteX121" fmla="*/ 5197642 w 8085221"/>
              <a:gd name="connsiteY121" fmla="*/ 7796464 h 15135727"/>
              <a:gd name="connsiteX122" fmla="*/ 5486400 w 8085221"/>
              <a:gd name="connsiteY122" fmla="*/ 7964906 h 15135727"/>
              <a:gd name="connsiteX123" fmla="*/ 5486400 w 8085221"/>
              <a:gd name="connsiteY123" fmla="*/ 8349916 h 15135727"/>
              <a:gd name="connsiteX124" fmla="*/ 5678906 w 8085221"/>
              <a:gd name="connsiteY124" fmla="*/ 8614611 h 15135727"/>
              <a:gd name="connsiteX125" fmla="*/ 5919537 w 8085221"/>
              <a:gd name="connsiteY125" fmla="*/ 9071811 h 15135727"/>
              <a:gd name="connsiteX126" fmla="*/ 6160169 w 8085221"/>
              <a:gd name="connsiteY126" fmla="*/ 9336506 h 15135727"/>
              <a:gd name="connsiteX127" fmla="*/ 6280485 w 8085221"/>
              <a:gd name="connsiteY127" fmla="*/ 9601200 h 15135727"/>
              <a:gd name="connsiteX128" fmla="*/ 6400800 w 8085221"/>
              <a:gd name="connsiteY128" fmla="*/ 9793706 h 15135727"/>
              <a:gd name="connsiteX129" fmla="*/ 6569242 w 8085221"/>
              <a:gd name="connsiteY129" fmla="*/ 10058400 h 15135727"/>
              <a:gd name="connsiteX130" fmla="*/ 6713621 w 8085221"/>
              <a:gd name="connsiteY130" fmla="*/ 10106527 h 15135727"/>
              <a:gd name="connsiteX131" fmla="*/ 6545179 w 8085221"/>
              <a:gd name="connsiteY131" fmla="*/ 10202779 h 15135727"/>
              <a:gd name="connsiteX132" fmla="*/ 6569242 w 8085221"/>
              <a:gd name="connsiteY132" fmla="*/ 10443411 h 15135727"/>
              <a:gd name="connsiteX133" fmla="*/ 6593306 w 8085221"/>
              <a:gd name="connsiteY133" fmla="*/ 10708106 h 15135727"/>
              <a:gd name="connsiteX134" fmla="*/ 6761748 w 8085221"/>
              <a:gd name="connsiteY134" fmla="*/ 10924674 h 15135727"/>
              <a:gd name="connsiteX135" fmla="*/ 6641432 w 8085221"/>
              <a:gd name="connsiteY135" fmla="*/ 11093116 h 15135727"/>
              <a:gd name="connsiteX136" fmla="*/ 6713621 w 8085221"/>
              <a:gd name="connsiteY136" fmla="*/ 11261558 h 15135727"/>
              <a:gd name="connsiteX137" fmla="*/ 6737685 w 8085221"/>
              <a:gd name="connsiteY137" fmla="*/ 11526253 h 15135727"/>
              <a:gd name="connsiteX138" fmla="*/ 6617369 w 8085221"/>
              <a:gd name="connsiteY138" fmla="*/ 11839074 h 15135727"/>
              <a:gd name="connsiteX139" fmla="*/ 6617369 w 8085221"/>
              <a:gd name="connsiteY139" fmla="*/ 12031579 h 15135727"/>
              <a:gd name="connsiteX140" fmla="*/ 6641432 w 8085221"/>
              <a:gd name="connsiteY140" fmla="*/ 12127832 h 15135727"/>
              <a:gd name="connsiteX141" fmla="*/ 6761748 w 8085221"/>
              <a:gd name="connsiteY141" fmla="*/ 12031579 h 15135727"/>
              <a:gd name="connsiteX142" fmla="*/ 6761748 w 8085221"/>
              <a:gd name="connsiteY142" fmla="*/ 12296274 h 15135727"/>
              <a:gd name="connsiteX143" fmla="*/ 6689558 w 8085221"/>
              <a:gd name="connsiteY143" fmla="*/ 12512842 h 15135727"/>
              <a:gd name="connsiteX144" fmla="*/ 6785811 w 8085221"/>
              <a:gd name="connsiteY144" fmla="*/ 12777537 h 15135727"/>
              <a:gd name="connsiteX145" fmla="*/ 6569242 w 8085221"/>
              <a:gd name="connsiteY145" fmla="*/ 12873790 h 15135727"/>
              <a:gd name="connsiteX146" fmla="*/ 6545179 w 8085221"/>
              <a:gd name="connsiteY146" fmla="*/ 13090358 h 15135727"/>
              <a:gd name="connsiteX147" fmla="*/ 6448927 w 8085221"/>
              <a:gd name="connsiteY147" fmla="*/ 13355053 h 15135727"/>
              <a:gd name="connsiteX148" fmla="*/ 6256421 w 8085221"/>
              <a:gd name="connsiteY148" fmla="*/ 13571621 h 15135727"/>
              <a:gd name="connsiteX149" fmla="*/ 6087979 w 8085221"/>
              <a:gd name="connsiteY149" fmla="*/ 13667874 h 15135727"/>
              <a:gd name="connsiteX150" fmla="*/ 5943600 w 8085221"/>
              <a:gd name="connsiteY150" fmla="*/ 13716000 h 15135727"/>
              <a:gd name="connsiteX151" fmla="*/ 5702969 w 8085221"/>
              <a:gd name="connsiteY151" fmla="*/ 13667874 h 15135727"/>
              <a:gd name="connsiteX152" fmla="*/ 5582653 w 8085221"/>
              <a:gd name="connsiteY152" fmla="*/ 13691937 h 15135727"/>
              <a:gd name="connsiteX153" fmla="*/ 5727032 w 8085221"/>
              <a:gd name="connsiteY153" fmla="*/ 13836316 h 15135727"/>
              <a:gd name="connsiteX154" fmla="*/ 5582653 w 8085221"/>
              <a:gd name="connsiteY154" fmla="*/ 14052885 h 15135727"/>
              <a:gd name="connsiteX155" fmla="*/ 5462337 w 8085221"/>
              <a:gd name="connsiteY155" fmla="*/ 14149137 h 15135727"/>
              <a:gd name="connsiteX156" fmla="*/ 5342021 w 8085221"/>
              <a:gd name="connsiteY156" fmla="*/ 14004758 h 15135727"/>
              <a:gd name="connsiteX157" fmla="*/ 5245769 w 8085221"/>
              <a:gd name="connsiteY157" fmla="*/ 14004758 h 15135727"/>
              <a:gd name="connsiteX158" fmla="*/ 5245769 w 8085221"/>
              <a:gd name="connsiteY158" fmla="*/ 13956632 h 15135727"/>
              <a:gd name="connsiteX159" fmla="*/ 5101390 w 8085221"/>
              <a:gd name="connsiteY159" fmla="*/ 13956632 h 15135727"/>
              <a:gd name="connsiteX160" fmla="*/ 4981074 w 8085221"/>
              <a:gd name="connsiteY160" fmla="*/ 13860379 h 15135727"/>
              <a:gd name="connsiteX161" fmla="*/ 4740442 w 8085221"/>
              <a:gd name="connsiteY161" fmla="*/ 13908506 h 15135727"/>
              <a:gd name="connsiteX162" fmla="*/ 4475748 w 8085221"/>
              <a:gd name="connsiteY162" fmla="*/ 13956632 h 15135727"/>
              <a:gd name="connsiteX163" fmla="*/ 4379495 w 8085221"/>
              <a:gd name="connsiteY163" fmla="*/ 14028821 h 15135727"/>
              <a:gd name="connsiteX164" fmla="*/ 4403558 w 8085221"/>
              <a:gd name="connsiteY164" fmla="*/ 14197264 h 15135727"/>
              <a:gd name="connsiteX165" fmla="*/ 4572000 w 8085221"/>
              <a:gd name="connsiteY165" fmla="*/ 14149137 h 15135727"/>
              <a:gd name="connsiteX166" fmla="*/ 4523874 w 8085221"/>
              <a:gd name="connsiteY166" fmla="*/ 14558211 h 15135727"/>
              <a:gd name="connsiteX167" fmla="*/ 4403558 w 8085221"/>
              <a:gd name="connsiteY167" fmla="*/ 14437895 h 15135727"/>
              <a:gd name="connsiteX168" fmla="*/ 4403558 w 8085221"/>
              <a:gd name="connsiteY168" fmla="*/ 14437895 h 15135727"/>
              <a:gd name="connsiteX169" fmla="*/ 4283242 w 8085221"/>
              <a:gd name="connsiteY169" fmla="*/ 14245390 h 15135727"/>
              <a:gd name="connsiteX170" fmla="*/ 4235116 w 8085221"/>
              <a:gd name="connsiteY170" fmla="*/ 14341642 h 15135727"/>
              <a:gd name="connsiteX171" fmla="*/ 4162927 w 8085221"/>
              <a:gd name="connsiteY171" fmla="*/ 14389769 h 15135727"/>
              <a:gd name="connsiteX172" fmla="*/ 4162927 w 8085221"/>
              <a:gd name="connsiteY172" fmla="*/ 14389769 h 15135727"/>
              <a:gd name="connsiteX173" fmla="*/ 3922295 w 8085221"/>
              <a:gd name="connsiteY173" fmla="*/ 14245390 h 15135727"/>
              <a:gd name="connsiteX174" fmla="*/ 3801979 w 8085221"/>
              <a:gd name="connsiteY174" fmla="*/ 14293516 h 15135727"/>
              <a:gd name="connsiteX175" fmla="*/ 3681664 w 8085221"/>
              <a:gd name="connsiteY175" fmla="*/ 14389769 h 15135727"/>
              <a:gd name="connsiteX176" fmla="*/ 3657600 w 8085221"/>
              <a:gd name="connsiteY176" fmla="*/ 14654464 h 15135727"/>
              <a:gd name="connsiteX177" fmla="*/ 3513221 w 8085221"/>
              <a:gd name="connsiteY177" fmla="*/ 14726653 h 15135727"/>
              <a:gd name="connsiteX178" fmla="*/ 3513221 w 8085221"/>
              <a:gd name="connsiteY178" fmla="*/ 14871032 h 15135727"/>
              <a:gd name="connsiteX179" fmla="*/ 3633537 w 8085221"/>
              <a:gd name="connsiteY179" fmla="*/ 14967285 h 15135727"/>
              <a:gd name="connsiteX180" fmla="*/ 3609474 w 8085221"/>
              <a:gd name="connsiteY180" fmla="*/ 15087600 h 15135727"/>
              <a:gd name="connsiteX181" fmla="*/ 3441032 w 8085221"/>
              <a:gd name="connsiteY181" fmla="*/ 15039474 h 15135727"/>
              <a:gd name="connsiteX182" fmla="*/ 3272590 w 8085221"/>
              <a:gd name="connsiteY182" fmla="*/ 15063537 h 15135727"/>
              <a:gd name="connsiteX183" fmla="*/ 3248527 w 8085221"/>
              <a:gd name="connsiteY183" fmla="*/ 14895095 h 15135727"/>
              <a:gd name="connsiteX184" fmla="*/ 3128211 w 8085221"/>
              <a:gd name="connsiteY184" fmla="*/ 14919158 h 15135727"/>
              <a:gd name="connsiteX185" fmla="*/ 2959769 w 8085221"/>
              <a:gd name="connsiteY185" fmla="*/ 15135727 h 15135727"/>
              <a:gd name="connsiteX186" fmla="*/ 2935706 w 8085221"/>
              <a:gd name="connsiteY186" fmla="*/ 14895095 h 15135727"/>
              <a:gd name="connsiteX187" fmla="*/ 2791327 w 8085221"/>
              <a:gd name="connsiteY187" fmla="*/ 14943221 h 15135727"/>
              <a:gd name="connsiteX188" fmla="*/ 2671011 w 8085221"/>
              <a:gd name="connsiteY188" fmla="*/ 15039474 h 15135727"/>
              <a:gd name="connsiteX189" fmla="*/ 2430379 w 8085221"/>
              <a:gd name="connsiteY189" fmla="*/ 15087600 h 15135727"/>
              <a:gd name="connsiteX190" fmla="*/ 2237874 w 8085221"/>
              <a:gd name="connsiteY190" fmla="*/ 15039474 h 15135727"/>
              <a:gd name="connsiteX191" fmla="*/ 2622885 w 8085221"/>
              <a:gd name="connsiteY191" fmla="*/ 14846969 h 15135727"/>
              <a:gd name="connsiteX192" fmla="*/ 2887579 w 8085221"/>
              <a:gd name="connsiteY192" fmla="*/ 14774779 h 15135727"/>
              <a:gd name="connsiteX193" fmla="*/ 2839453 w 8085221"/>
              <a:gd name="connsiteY193" fmla="*/ 14582274 h 15135727"/>
              <a:gd name="connsiteX194" fmla="*/ 2935706 w 8085221"/>
              <a:gd name="connsiteY194" fmla="*/ 14510085 h 15135727"/>
              <a:gd name="connsiteX195" fmla="*/ 2935706 w 8085221"/>
              <a:gd name="connsiteY195" fmla="*/ 14510085 h 15135727"/>
              <a:gd name="connsiteX196" fmla="*/ 3080085 w 8085221"/>
              <a:gd name="connsiteY196" fmla="*/ 14413832 h 15135727"/>
              <a:gd name="connsiteX197" fmla="*/ 3152274 w 8085221"/>
              <a:gd name="connsiteY197" fmla="*/ 14341642 h 15135727"/>
              <a:gd name="connsiteX198" fmla="*/ 3080085 w 8085221"/>
              <a:gd name="connsiteY198" fmla="*/ 14269453 h 15135727"/>
              <a:gd name="connsiteX199" fmla="*/ 3152274 w 8085221"/>
              <a:gd name="connsiteY199" fmla="*/ 14197264 h 15135727"/>
              <a:gd name="connsiteX200" fmla="*/ 3152274 w 8085221"/>
              <a:gd name="connsiteY200" fmla="*/ 14052885 h 15135727"/>
              <a:gd name="connsiteX201" fmla="*/ 3080085 w 8085221"/>
              <a:gd name="connsiteY201" fmla="*/ 13980695 h 15135727"/>
              <a:gd name="connsiteX202" fmla="*/ 3056021 w 8085221"/>
              <a:gd name="connsiteY202" fmla="*/ 14076948 h 15135727"/>
              <a:gd name="connsiteX203" fmla="*/ 2935706 w 8085221"/>
              <a:gd name="connsiteY203" fmla="*/ 14076948 h 15135727"/>
              <a:gd name="connsiteX204" fmla="*/ 2863516 w 8085221"/>
              <a:gd name="connsiteY204" fmla="*/ 14125074 h 15135727"/>
              <a:gd name="connsiteX205" fmla="*/ 2719137 w 8085221"/>
              <a:gd name="connsiteY205" fmla="*/ 14197264 h 15135727"/>
              <a:gd name="connsiteX206" fmla="*/ 2646948 w 8085221"/>
              <a:gd name="connsiteY206" fmla="*/ 14197264 h 15135727"/>
              <a:gd name="connsiteX207" fmla="*/ 2598821 w 8085221"/>
              <a:gd name="connsiteY207" fmla="*/ 14125074 h 15135727"/>
              <a:gd name="connsiteX208" fmla="*/ 2430379 w 8085221"/>
              <a:gd name="connsiteY208" fmla="*/ 13836316 h 15135727"/>
              <a:gd name="connsiteX209" fmla="*/ 2646948 w 8085221"/>
              <a:gd name="connsiteY209" fmla="*/ 13812253 h 15135727"/>
              <a:gd name="connsiteX210" fmla="*/ 2502569 w 8085221"/>
              <a:gd name="connsiteY210" fmla="*/ 13475369 h 15135727"/>
              <a:gd name="connsiteX211" fmla="*/ 2550695 w 8085221"/>
              <a:gd name="connsiteY211" fmla="*/ 13186611 h 15135727"/>
              <a:gd name="connsiteX212" fmla="*/ 2719137 w 8085221"/>
              <a:gd name="connsiteY212" fmla="*/ 13042232 h 15135727"/>
              <a:gd name="connsiteX213" fmla="*/ 2791327 w 8085221"/>
              <a:gd name="connsiteY213" fmla="*/ 12945979 h 15135727"/>
              <a:gd name="connsiteX214" fmla="*/ 3031958 w 8085221"/>
              <a:gd name="connsiteY214" fmla="*/ 13090358 h 15135727"/>
              <a:gd name="connsiteX215" fmla="*/ 3056021 w 8085221"/>
              <a:gd name="connsiteY215" fmla="*/ 12753474 h 15135727"/>
              <a:gd name="connsiteX216" fmla="*/ 2887579 w 8085221"/>
              <a:gd name="connsiteY216" fmla="*/ 12777537 h 15135727"/>
              <a:gd name="connsiteX217" fmla="*/ 2815390 w 8085221"/>
              <a:gd name="connsiteY217" fmla="*/ 12777537 h 15135727"/>
              <a:gd name="connsiteX218" fmla="*/ 3176337 w 8085221"/>
              <a:gd name="connsiteY218" fmla="*/ 12368464 h 15135727"/>
              <a:gd name="connsiteX219" fmla="*/ 3104148 w 8085221"/>
              <a:gd name="connsiteY219" fmla="*/ 12320337 h 15135727"/>
              <a:gd name="connsiteX220" fmla="*/ 3104148 w 8085221"/>
              <a:gd name="connsiteY220" fmla="*/ 12320337 h 15135727"/>
              <a:gd name="connsiteX221" fmla="*/ 3007895 w 8085221"/>
              <a:gd name="connsiteY221" fmla="*/ 12079706 h 15135727"/>
              <a:gd name="connsiteX222" fmla="*/ 2911642 w 8085221"/>
              <a:gd name="connsiteY222" fmla="*/ 11935327 h 15135727"/>
              <a:gd name="connsiteX223" fmla="*/ 2863516 w 8085221"/>
              <a:gd name="connsiteY223" fmla="*/ 11694695 h 15135727"/>
              <a:gd name="connsiteX224" fmla="*/ 2911642 w 8085221"/>
              <a:gd name="connsiteY224" fmla="*/ 11454064 h 15135727"/>
              <a:gd name="connsiteX225" fmla="*/ 3056021 w 8085221"/>
              <a:gd name="connsiteY225" fmla="*/ 11454064 h 15135727"/>
              <a:gd name="connsiteX226" fmla="*/ 2983832 w 8085221"/>
              <a:gd name="connsiteY226" fmla="*/ 11381874 h 15135727"/>
              <a:gd name="connsiteX227" fmla="*/ 3031958 w 8085221"/>
              <a:gd name="connsiteY227" fmla="*/ 11285621 h 15135727"/>
              <a:gd name="connsiteX228" fmla="*/ 3007895 w 8085221"/>
              <a:gd name="connsiteY228" fmla="*/ 11189369 h 15135727"/>
              <a:gd name="connsiteX229" fmla="*/ 2887579 w 8085221"/>
              <a:gd name="connsiteY229" fmla="*/ 11141242 h 15135727"/>
              <a:gd name="connsiteX230" fmla="*/ 2887579 w 8085221"/>
              <a:gd name="connsiteY230" fmla="*/ 10972800 h 15135727"/>
              <a:gd name="connsiteX231" fmla="*/ 2887579 w 8085221"/>
              <a:gd name="connsiteY231" fmla="*/ 10924674 h 15135727"/>
              <a:gd name="connsiteX232" fmla="*/ 2767264 w 8085221"/>
              <a:gd name="connsiteY232" fmla="*/ 11020927 h 15135727"/>
              <a:gd name="connsiteX233" fmla="*/ 2743200 w 8085221"/>
              <a:gd name="connsiteY233" fmla="*/ 10924674 h 15135727"/>
              <a:gd name="connsiteX234" fmla="*/ 2550695 w 8085221"/>
              <a:gd name="connsiteY234" fmla="*/ 11020927 h 15135727"/>
              <a:gd name="connsiteX235" fmla="*/ 2526632 w 8085221"/>
              <a:gd name="connsiteY235" fmla="*/ 11117179 h 15135727"/>
              <a:gd name="connsiteX236" fmla="*/ 2334127 w 8085221"/>
              <a:gd name="connsiteY236" fmla="*/ 10996864 h 15135727"/>
              <a:gd name="connsiteX237" fmla="*/ 2358190 w 8085221"/>
              <a:gd name="connsiteY237" fmla="*/ 10732169 h 15135727"/>
              <a:gd name="connsiteX238" fmla="*/ 2334127 w 8085221"/>
              <a:gd name="connsiteY238" fmla="*/ 10587790 h 15135727"/>
              <a:gd name="connsiteX239" fmla="*/ 2406316 w 8085221"/>
              <a:gd name="connsiteY239" fmla="*/ 10491537 h 15135727"/>
              <a:gd name="connsiteX240" fmla="*/ 2598821 w 8085221"/>
              <a:gd name="connsiteY240" fmla="*/ 10684042 h 15135727"/>
              <a:gd name="connsiteX241" fmla="*/ 2767264 w 8085221"/>
              <a:gd name="connsiteY241" fmla="*/ 10684042 h 15135727"/>
              <a:gd name="connsiteX242" fmla="*/ 2646948 w 8085221"/>
              <a:gd name="connsiteY242" fmla="*/ 10515600 h 15135727"/>
              <a:gd name="connsiteX243" fmla="*/ 2815390 w 8085221"/>
              <a:gd name="connsiteY243" fmla="*/ 10395285 h 15135727"/>
              <a:gd name="connsiteX244" fmla="*/ 3080085 w 8085221"/>
              <a:gd name="connsiteY244" fmla="*/ 10419348 h 15135727"/>
              <a:gd name="connsiteX245" fmla="*/ 3248527 w 8085221"/>
              <a:gd name="connsiteY245" fmla="*/ 10539664 h 15135727"/>
              <a:gd name="connsiteX246" fmla="*/ 3320716 w 8085221"/>
              <a:gd name="connsiteY246" fmla="*/ 10659979 h 15135727"/>
              <a:gd name="connsiteX247" fmla="*/ 3465095 w 8085221"/>
              <a:gd name="connsiteY247" fmla="*/ 10659979 h 15135727"/>
              <a:gd name="connsiteX248" fmla="*/ 3441032 w 8085221"/>
              <a:gd name="connsiteY248" fmla="*/ 10491537 h 15135727"/>
              <a:gd name="connsiteX249" fmla="*/ 3392906 w 8085221"/>
              <a:gd name="connsiteY249" fmla="*/ 10250906 h 15135727"/>
              <a:gd name="connsiteX250" fmla="*/ 3152274 w 8085221"/>
              <a:gd name="connsiteY250" fmla="*/ 10250906 h 15135727"/>
              <a:gd name="connsiteX251" fmla="*/ 3176337 w 8085221"/>
              <a:gd name="connsiteY251" fmla="*/ 10178716 h 15135727"/>
              <a:gd name="connsiteX252" fmla="*/ 3104148 w 8085221"/>
              <a:gd name="connsiteY252" fmla="*/ 10154653 h 15135727"/>
              <a:gd name="connsiteX253" fmla="*/ 3007895 w 8085221"/>
              <a:gd name="connsiteY253" fmla="*/ 9962148 h 15135727"/>
              <a:gd name="connsiteX254" fmla="*/ 3176337 w 8085221"/>
              <a:gd name="connsiteY254" fmla="*/ 9889958 h 15135727"/>
              <a:gd name="connsiteX255" fmla="*/ 2959769 w 8085221"/>
              <a:gd name="connsiteY255" fmla="*/ 9504948 h 15135727"/>
              <a:gd name="connsiteX256" fmla="*/ 2791327 w 8085221"/>
              <a:gd name="connsiteY256" fmla="*/ 9456821 h 15135727"/>
              <a:gd name="connsiteX257" fmla="*/ 2574758 w 8085221"/>
              <a:gd name="connsiteY257" fmla="*/ 9336506 h 15135727"/>
              <a:gd name="connsiteX258" fmla="*/ 2550695 w 8085221"/>
              <a:gd name="connsiteY258" fmla="*/ 9071811 h 15135727"/>
              <a:gd name="connsiteX259" fmla="*/ 2695074 w 8085221"/>
              <a:gd name="connsiteY259" fmla="*/ 8999621 h 15135727"/>
              <a:gd name="connsiteX260" fmla="*/ 2622885 w 8085221"/>
              <a:gd name="connsiteY260" fmla="*/ 8975558 h 15135727"/>
              <a:gd name="connsiteX261" fmla="*/ 2430379 w 8085221"/>
              <a:gd name="connsiteY261" fmla="*/ 8999621 h 15135727"/>
              <a:gd name="connsiteX262" fmla="*/ 2261937 w 8085221"/>
              <a:gd name="connsiteY262" fmla="*/ 9168064 h 15135727"/>
              <a:gd name="connsiteX263" fmla="*/ 2237874 w 8085221"/>
              <a:gd name="connsiteY263" fmla="*/ 8999621 h 15135727"/>
              <a:gd name="connsiteX264" fmla="*/ 2117558 w 8085221"/>
              <a:gd name="connsiteY264" fmla="*/ 8975558 h 15135727"/>
              <a:gd name="connsiteX265" fmla="*/ 2045369 w 8085221"/>
              <a:gd name="connsiteY265" fmla="*/ 8783053 h 15135727"/>
              <a:gd name="connsiteX266" fmla="*/ 1852864 w 8085221"/>
              <a:gd name="connsiteY266" fmla="*/ 8758990 h 15135727"/>
              <a:gd name="connsiteX267" fmla="*/ 1636295 w 8085221"/>
              <a:gd name="connsiteY267" fmla="*/ 8927432 h 15135727"/>
              <a:gd name="connsiteX268" fmla="*/ 1588169 w 8085221"/>
              <a:gd name="connsiteY268" fmla="*/ 9023685 h 15135727"/>
              <a:gd name="connsiteX269" fmla="*/ 1515979 w 8085221"/>
              <a:gd name="connsiteY269" fmla="*/ 8879306 h 15135727"/>
              <a:gd name="connsiteX270" fmla="*/ 1347537 w 8085221"/>
              <a:gd name="connsiteY270" fmla="*/ 8879306 h 15135727"/>
              <a:gd name="connsiteX271" fmla="*/ 1347537 w 8085221"/>
              <a:gd name="connsiteY271" fmla="*/ 8710864 h 15135727"/>
              <a:gd name="connsiteX272" fmla="*/ 1106906 w 8085221"/>
              <a:gd name="connsiteY272" fmla="*/ 8783053 h 15135727"/>
              <a:gd name="connsiteX273" fmla="*/ 890337 w 8085221"/>
              <a:gd name="connsiteY273" fmla="*/ 8686800 h 15135727"/>
              <a:gd name="connsiteX274" fmla="*/ 649706 w 8085221"/>
              <a:gd name="connsiteY274" fmla="*/ 8662737 h 15135727"/>
              <a:gd name="connsiteX275" fmla="*/ 385011 w 8085221"/>
              <a:gd name="connsiteY275" fmla="*/ 8566485 h 15135727"/>
              <a:gd name="connsiteX276" fmla="*/ 577516 w 8085221"/>
              <a:gd name="connsiteY276" fmla="*/ 8373979 h 15135727"/>
              <a:gd name="connsiteX277" fmla="*/ 794085 w 8085221"/>
              <a:gd name="connsiteY277" fmla="*/ 8301790 h 15135727"/>
              <a:gd name="connsiteX278" fmla="*/ 745958 w 8085221"/>
              <a:gd name="connsiteY278" fmla="*/ 8133348 h 15135727"/>
              <a:gd name="connsiteX279" fmla="*/ 818148 w 8085221"/>
              <a:gd name="connsiteY279" fmla="*/ 7820527 h 15135727"/>
              <a:gd name="connsiteX280" fmla="*/ 697832 w 8085221"/>
              <a:gd name="connsiteY280" fmla="*/ 7820527 h 15135727"/>
              <a:gd name="connsiteX281" fmla="*/ 625642 w 8085221"/>
              <a:gd name="connsiteY281" fmla="*/ 7916779 h 15135727"/>
              <a:gd name="connsiteX282" fmla="*/ 457200 w 8085221"/>
              <a:gd name="connsiteY282" fmla="*/ 7820527 h 15135727"/>
              <a:gd name="connsiteX283" fmla="*/ 529390 w 8085221"/>
              <a:gd name="connsiteY283" fmla="*/ 7700211 h 15135727"/>
              <a:gd name="connsiteX284" fmla="*/ 938464 w 8085221"/>
              <a:gd name="connsiteY284" fmla="*/ 7676148 h 15135727"/>
              <a:gd name="connsiteX285" fmla="*/ 1058779 w 8085221"/>
              <a:gd name="connsiteY285" fmla="*/ 7459579 h 15135727"/>
              <a:gd name="connsiteX286" fmla="*/ 1203158 w 8085221"/>
              <a:gd name="connsiteY286" fmla="*/ 7603958 h 15135727"/>
              <a:gd name="connsiteX287" fmla="*/ 1299411 w 8085221"/>
              <a:gd name="connsiteY287" fmla="*/ 7555832 h 15135727"/>
              <a:gd name="connsiteX288" fmla="*/ 1443790 w 8085221"/>
              <a:gd name="connsiteY288" fmla="*/ 7507706 h 15135727"/>
              <a:gd name="connsiteX289" fmla="*/ 1684421 w 8085221"/>
              <a:gd name="connsiteY289" fmla="*/ 7603958 h 15135727"/>
              <a:gd name="connsiteX290" fmla="*/ 1684421 w 8085221"/>
              <a:gd name="connsiteY290" fmla="*/ 7603958 h 15135727"/>
              <a:gd name="connsiteX291" fmla="*/ 1540042 w 8085221"/>
              <a:gd name="connsiteY291" fmla="*/ 7363327 h 15135727"/>
              <a:gd name="connsiteX292" fmla="*/ 1299411 w 8085221"/>
              <a:gd name="connsiteY292" fmla="*/ 7315200 h 15135727"/>
              <a:gd name="connsiteX293" fmla="*/ 1130969 w 8085221"/>
              <a:gd name="connsiteY293" fmla="*/ 7339264 h 15135727"/>
              <a:gd name="connsiteX294" fmla="*/ 1034716 w 8085221"/>
              <a:gd name="connsiteY294" fmla="*/ 7315200 h 15135727"/>
              <a:gd name="connsiteX295" fmla="*/ 1155032 w 8085221"/>
              <a:gd name="connsiteY295" fmla="*/ 7050506 h 15135727"/>
              <a:gd name="connsiteX296" fmla="*/ 1155032 w 8085221"/>
              <a:gd name="connsiteY296" fmla="*/ 6930190 h 15135727"/>
              <a:gd name="connsiteX297" fmla="*/ 1155032 w 8085221"/>
              <a:gd name="connsiteY297" fmla="*/ 6761748 h 15135727"/>
              <a:gd name="connsiteX298" fmla="*/ 1203158 w 8085221"/>
              <a:gd name="connsiteY298" fmla="*/ 6617369 h 15135727"/>
              <a:gd name="connsiteX299" fmla="*/ 1371600 w 8085221"/>
              <a:gd name="connsiteY299" fmla="*/ 6472990 h 15135727"/>
              <a:gd name="connsiteX300" fmla="*/ 1443790 w 8085221"/>
              <a:gd name="connsiteY300" fmla="*/ 6328611 h 15135727"/>
              <a:gd name="connsiteX301" fmla="*/ 1419727 w 8085221"/>
              <a:gd name="connsiteY301" fmla="*/ 6208295 h 15135727"/>
              <a:gd name="connsiteX302" fmla="*/ 1275348 w 8085221"/>
              <a:gd name="connsiteY302" fmla="*/ 6304548 h 15135727"/>
              <a:gd name="connsiteX303" fmla="*/ 1323474 w 8085221"/>
              <a:gd name="connsiteY303" fmla="*/ 6015790 h 15135727"/>
              <a:gd name="connsiteX304" fmla="*/ 1540042 w 8085221"/>
              <a:gd name="connsiteY304" fmla="*/ 5871411 h 15135727"/>
              <a:gd name="connsiteX305" fmla="*/ 1540042 w 8085221"/>
              <a:gd name="connsiteY305" fmla="*/ 5751095 h 15135727"/>
              <a:gd name="connsiteX306" fmla="*/ 1395664 w 8085221"/>
              <a:gd name="connsiteY306" fmla="*/ 5799221 h 15135727"/>
              <a:gd name="connsiteX307" fmla="*/ 1179095 w 8085221"/>
              <a:gd name="connsiteY307" fmla="*/ 5799221 h 15135727"/>
              <a:gd name="connsiteX308" fmla="*/ 890337 w 8085221"/>
              <a:gd name="connsiteY308" fmla="*/ 5775158 h 15135727"/>
              <a:gd name="connsiteX309" fmla="*/ 697832 w 8085221"/>
              <a:gd name="connsiteY309" fmla="*/ 5606716 h 15135727"/>
              <a:gd name="connsiteX310" fmla="*/ 577516 w 8085221"/>
              <a:gd name="connsiteY310" fmla="*/ 5582653 h 15135727"/>
              <a:gd name="connsiteX311" fmla="*/ 697832 w 8085221"/>
              <a:gd name="connsiteY311" fmla="*/ 5775158 h 15135727"/>
              <a:gd name="connsiteX312" fmla="*/ 409074 w 8085221"/>
              <a:gd name="connsiteY312" fmla="*/ 5799221 h 15135727"/>
              <a:gd name="connsiteX313" fmla="*/ 168442 w 8085221"/>
              <a:gd name="connsiteY313" fmla="*/ 5702969 h 15135727"/>
              <a:gd name="connsiteX314" fmla="*/ 264695 w 8085221"/>
              <a:gd name="connsiteY314" fmla="*/ 5558590 h 15135727"/>
              <a:gd name="connsiteX315" fmla="*/ 144379 w 8085221"/>
              <a:gd name="connsiteY315" fmla="*/ 5510464 h 15135727"/>
              <a:gd name="connsiteX316" fmla="*/ 0 w 8085221"/>
              <a:gd name="connsiteY316" fmla="*/ 5462337 h 15135727"/>
              <a:gd name="connsiteX317" fmla="*/ 96253 w 8085221"/>
              <a:gd name="connsiteY317" fmla="*/ 5245769 h 15135727"/>
              <a:gd name="connsiteX0" fmla="*/ 96253 w 8085221"/>
              <a:gd name="connsiteY0" fmla="*/ 5245769 h 15135727"/>
              <a:gd name="connsiteX1" fmla="*/ 144379 w 8085221"/>
              <a:gd name="connsiteY1" fmla="*/ 4981074 h 15135727"/>
              <a:gd name="connsiteX2" fmla="*/ 178719 w 8085221"/>
              <a:gd name="connsiteY2" fmla="*/ 4834941 h 15135727"/>
              <a:gd name="connsiteX3" fmla="*/ 334378 w 8085221"/>
              <a:gd name="connsiteY3" fmla="*/ 4696828 h 15135727"/>
              <a:gd name="connsiteX4" fmla="*/ 553453 w 8085221"/>
              <a:gd name="connsiteY4" fmla="*/ 4692316 h 15135727"/>
              <a:gd name="connsiteX5" fmla="*/ 649706 w 8085221"/>
              <a:gd name="connsiteY5" fmla="*/ 4427621 h 15135727"/>
              <a:gd name="connsiteX6" fmla="*/ 805866 w 8085221"/>
              <a:gd name="connsiteY6" fmla="*/ 4425366 h 15135727"/>
              <a:gd name="connsiteX7" fmla="*/ 867026 w 8085221"/>
              <a:gd name="connsiteY7" fmla="*/ 4311817 h 15135727"/>
              <a:gd name="connsiteX8" fmla="*/ 1077328 w 8085221"/>
              <a:gd name="connsiteY8" fmla="*/ 4253916 h 15135727"/>
              <a:gd name="connsiteX9" fmla="*/ 1120191 w 8085221"/>
              <a:gd name="connsiteY9" fmla="*/ 4206291 h 15135727"/>
              <a:gd name="connsiteX10" fmla="*/ 1263066 w 8085221"/>
              <a:gd name="connsiteY10" fmla="*/ 4182478 h 15135727"/>
              <a:gd name="connsiteX11" fmla="*/ 1362326 w 8085221"/>
              <a:gd name="connsiteY11" fmla="*/ 4081965 h 15135727"/>
              <a:gd name="connsiteX12" fmla="*/ 1472616 w 8085221"/>
              <a:gd name="connsiteY12" fmla="*/ 4025316 h 15135727"/>
              <a:gd name="connsiteX13" fmla="*/ 1559344 w 8085221"/>
              <a:gd name="connsiteY13" fmla="*/ 4013535 h 15135727"/>
              <a:gd name="connsiteX14" fmla="*/ 1708485 w 8085221"/>
              <a:gd name="connsiteY14" fmla="*/ 3826042 h 15135727"/>
              <a:gd name="connsiteX15" fmla="*/ 1820278 w 8085221"/>
              <a:gd name="connsiteY15" fmla="*/ 3858628 h 15135727"/>
              <a:gd name="connsiteX16" fmla="*/ 1910766 w 8085221"/>
              <a:gd name="connsiteY16" fmla="*/ 3735053 h 15135727"/>
              <a:gd name="connsiteX17" fmla="*/ 2006016 w 8085221"/>
              <a:gd name="connsiteY17" fmla="*/ 3615741 h 15135727"/>
              <a:gd name="connsiteX18" fmla="*/ 2091741 w 8085221"/>
              <a:gd name="connsiteY18" fmla="*/ 3649078 h 15135727"/>
              <a:gd name="connsiteX19" fmla="*/ 2141621 w 8085221"/>
              <a:gd name="connsiteY19" fmla="*/ 3585411 h 15135727"/>
              <a:gd name="connsiteX20" fmla="*/ 2117808 w 8085221"/>
              <a:gd name="connsiteY20" fmla="*/ 3518736 h 15135727"/>
              <a:gd name="connsiteX21" fmla="*/ 2182228 w 8085221"/>
              <a:gd name="connsiteY21" fmla="*/ 3420478 h 15135727"/>
              <a:gd name="connsiteX22" fmla="*/ 2286000 w 8085221"/>
              <a:gd name="connsiteY22" fmla="*/ 3489158 h 15135727"/>
              <a:gd name="connsiteX23" fmla="*/ 2334628 w 8085221"/>
              <a:gd name="connsiteY23" fmla="*/ 3249028 h 15135727"/>
              <a:gd name="connsiteX24" fmla="*/ 2381502 w 8085221"/>
              <a:gd name="connsiteY24" fmla="*/ 3088858 h 15135727"/>
              <a:gd name="connsiteX25" fmla="*/ 2544178 w 8085221"/>
              <a:gd name="connsiteY25" fmla="*/ 3058528 h 15135727"/>
              <a:gd name="connsiteX26" fmla="*/ 2477503 w 8085221"/>
              <a:gd name="connsiteY26" fmla="*/ 2977566 h 15135727"/>
              <a:gd name="connsiteX27" fmla="*/ 2695074 w 8085221"/>
              <a:gd name="connsiteY27" fmla="*/ 2892592 h 15135727"/>
              <a:gd name="connsiteX28" fmla="*/ 2796591 w 8085221"/>
              <a:gd name="connsiteY28" fmla="*/ 2829928 h 15135727"/>
              <a:gd name="connsiteX29" fmla="*/ 2829928 w 8085221"/>
              <a:gd name="connsiteY29" fmla="*/ 2517107 h 15135727"/>
              <a:gd name="connsiteX30" fmla="*/ 3006141 w 8085221"/>
              <a:gd name="connsiteY30" fmla="*/ 2401303 h 15135727"/>
              <a:gd name="connsiteX31" fmla="*/ 3200400 w 8085221"/>
              <a:gd name="connsiteY31" fmla="*/ 2296277 h 15135727"/>
              <a:gd name="connsiteX32" fmla="*/ 3325228 w 8085221"/>
              <a:gd name="connsiteY32" fmla="*/ 2220328 h 15135727"/>
              <a:gd name="connsiteX33" fmla="*/ 3441032 w 8085221"/>
              <a:gd name="connsiteY33" fmla="*/ 2237874 h 15135727"/>
              <a:gd name="connsiteX34" fmla="*/ 3534778 w 8085221"/>
              <a:gd name="connsiteY34" fmla="*/ 2301291 h 15135727"/>
              <a:gd name="connsiteX35" fmla="*/ 3585160 w 8085221"/>
              <a:gd name="connsiteY35" fmla="*/ 2517107 h 15135727"/>
              <a:gd name="connsiteX36" fmla="*/ 3801979 w 8085221"/>
              <a:gd name="connsiteY36" fmla="*/ 2565735 h 15135727"/>
              <a:gd name="connsiteX37" fmla="*/ 3946358 w 8085221"/>
              <a:gd name="connsiteY37" fmla="*/ 2550695 h 15135727"/>
              <a:gd name="connsiteX38" fmla="*/ 4018548 w 8085221"/>
              <a:gd name="connsiteY38" fmla="*/ 2598821 h 15135727"/>
              <a:gd name="connsiteX39" fmla="*/ 4138864 w 8085221"/>
              <a:gd name="connsiteY39" fmla="*/ 2574758 h 15135727"/>
              <a:gd name="connsiteX40" fmla="*/ 4307306 w 8085221"/>
              <a:gd name="connsiteY40" fmla="*/ 2671011 h 15135727"/>
              <a:gd name="connsiteX41" fmla="*/ 4427621 w 8085221"/>
              <a:gd name="connsiteY41" fmla="*/ 2622885 h 15135727"/>
              <a:gd name="connsiteX42" fmla="*/ 4549191 w 8085221"/>
              <a:gd name="connsiteY42" fmla="*/ 2610853 h 15135727"/>
              <a:gd name="connsiteX43" fmla="*/ 4668253 w 8085221"/>
              <a:gd name="connsiteY43" fmla="*/ 2743200 h 15135727"/>
              <a:gd name="connsiteX44" fmla="*/ 4788569 w 8085221"/>
              <a:gd name="connsiteY44" fmla="*/ 2815390 h 15135727"/>
              <a:gd name="connsiteX45" fmla="*/ 4957011 w 8085221"/>
              <a:gd name="connsiteY45" fmla="*/ 2719137 h 15135727"/>
              <a:gd name="connsiteX46" fmla="*/ 4981074 w 8085221"/>
              <a:gd name="connsiteY46" fmla="*/ 2382253 h 15135727"/>
              <a:gd name="connsiteX47" fmla="*/ 4981074 w 8085221"/>
              <a:gd name="connsiteY47" fmla="*/ 2382253 h 15135727"/>
              <a:gd name="connsiteX48" fmla="*/ 4949241 w 8085221"/>
              <a:gd name="connsiteY48" fmla="*/ 2306053 h 15135727"/>
              <a:gd name="connsiteX49" fmla="*/ 4849228 w 8085221"/>
              <a:gd name="connsiteY49" fmla="*/ 2239378 h 15135727"/>
              <a:gd name="connsiteX50" fmla="*/ 4884821 w 8085221"/>
              <a:gd name="connsiteY50" fmla="*/ 2093495 h 15135727"/>
              <a:gd name="connsiteX51" fmla="*/ 4820653 w 8085221"/>
              <a:gd name="connsiteY51" fmla="*/ 2010778 h 15135727"/>
              <a:gd name="connsiteX52" fmla="*/ 4697831 w 8085221"/>
              <a:gd name="connsiteY52" fmla="*/ 1900990 h 15135727"/>
              <a:gd name="connsiteX53" fmla="*/ 4764506 w 8085221"/>
              <a:gd name="connsiteY53" fmla="*/ 1804737 h 15135727"/>
              <a:gd name="connsiteX54" fmla="*/ 4934953 w 8085221"/>
              <a:gd name="connsiteY54" fmla="*/ 1686928 h 15135727"/>
              <a:gd name="connsiteX55" fmla="*/ 4957011 w 8085221"/>
              <a:gd name="connsiteY55" fmla="*/ 1564106 h 15135727"/>
              <a:gd name="connsiteX56" fmla="*/ 5087353 w 8085221"/>
              <a:gd name="connsiteY56" fmla="*/ 1539291 h 15135727"/>
              <a:gd name="connsiteX57" fmla="*/ 5221706 w 8085221"/>
              <a:gd name="connsiteY57" fmla="*/ 1588169 h 15135727"/>
              <a:gd name="connsiteX58" fmla="*/ 5296903 w 8085221"/>
              <a:gd name="connsiteY58" fmla="*/ 1663116 h 15135727"/>
              <a:gd name="connsiteX59" fmla="*/ 5481637 w 8085221"/>
              <a:gd name="connsiteY59" fmla="*/ 1641558 h 15135727"/>
              <a:gd name="connsiteX60" fmla="*/ 5799221 w 8085221"/>
              <a:gd name="connsiteY60" fmla="*/ 1684421 h 15135727"/>
              <a:gd name="connsiteX61" fmla="*/ 5877928 w 8085221"/>
              <a:gd name="connsiteY61" fmla="*/ 1596441 h 15135727"/>
              <a:gd name="connsiteX62" fmla="*/ 5871411 w 8085221"/>
              <a:gd name="connsiteY62" fmla="*/ 1443790 h 15135727"/>
              <a:gd name="connsiteX63" fmla="*/ 6087979 w 8085221"/>
              <a:gd name="connsiteY63" fmla="*/ 1395664 h 15135727"/>
              <a:gd name="connsiteX64" fmla="*/ 6173704 w 8085221"/>
              <a:gd name="connsiteY64" fmla="*/ 1092367 h 15135727"/>
              <a:gd name="connsiteX65" fmla="*/ 6424864 w 8085221"/>
              <a:gd name="connsiteY65" fmla="*/ 1058779 h 15135727"/>
              <a:gd name="connsiteX66" fmla="*/ 6665495 w 8085221"/>
              <a:gd name="connsiteY66" fmla="*/ 721895 h 15135727"/>
              <a:gd name="connsiteX67" fmla="*/ 6761748 w 8085221"/>
              <a:gd name="connsiteY67" fmla="*/ 649706 h 15135727"/>
              <a:gd name="connsiteX68" fmla="*/ 6737685 w 8085221"/>
              <a:gd name="connsiteY68" fmla="*/ 505327 h 15135727"/>
              <a:gd name="connsiteX69" fmla="*/ 6858000 w 8085221"/>
              <a:gd name="connsiteY69" fmla="*/ 360948 h 15135727"/>
              <a:gd name="connsiteX70" fmla="*/ 6761748 w 8085221"/>
              <a:gd name="connsiteY70" fmla="*/ 120316 h 15135727"/>
              <a:gd name="connsiteX71" fmla="*/ 7194885 w 8085221"/>
              <a:gd name="connsiteY71" fmla="*/ 0 h 15135727"/>
              <a:gd name="connsiteX72" fmla="*/ 7267074 w 8085221"/>
              <a:gd name="connsiteY72" fmla="*/ 120316 h 15135727"/>
              <a:gd name="connsiteX73" fmla="*/ 7267074 w 8085221"/>
              <a:gd name="connsiteY73" fmla="*/ 120316 h 15135727"/>
              <a:gd name="connsiteX74" fmla="*/ 7339264 w 8085221"/>
              <a:gd name="connsiteY74" fmla="*/ 360948 h 15135727"/>
              <a:gd name="connsiteX75" fmla="*/ 7628021 w 8085221"/>
              <a:gd name="connsiteY75" fmla="*/ 433137 h 15135727"/>
              <a:gd name="connsiteX76" fmla="*/ 7796464 w 8085221"/>
              <a:gd name="connsiteY76" fmla="*/ 649706 h 15135727"/>
              <a:gd name="connsiteX77" fmla="*/ 8085221 w 8085221"/>
              <a:gd name="connsiteY77" fmla="*/ 914400 h 15135727"/>
              <a:gd name="connsiteX78" fmla="*/ 7988969 w 8085221"/>
              <a:gd name="connsiteY78" fmla="*/ 1203158 h 15135727"/>
              <a:gd name="connsiteX79" fmla="*/ 7844590 w 8085221"/>
              <a:gd name="connsiteY79" fmla="*/ 1058779 h 15135727"/>
              <a:gd name="connsiteX80" fmla="*/ 7483642 w 8085221"/>
              <a:gd name="connsiteY80" fmla="*/ 1371600 h 15135727"/>
              <a:gd name="connsiteX81" fmla="*/ 7267074 w 8085221"/>
              <a:gd name="connsiteY81" fmla="*/ 1395664 h 15135727"/>
              <a:gd name="connsiteX82" fmla="*/ 7243011 w 8085221"/>
              <a:gd name="connsiteY82" fmla="*/ 1588169 h 15135727"/>
              <a:gd name="connsiteX83" fmla="*/ 6978316 w 8085221"/>
              <a:gd name="connsiteY83" fmla="*/ 1732548 h 15135727"/>
              <a:gd name="connsiteX84" fmla="*/ 6737685 w 8085221"/>
              <a:gd name="connsiteY84" fmla="*/ 2093495 h 15135727"/>
              <a:gd name="connsiteX85" fmla="*/ 6737685 w 8085221"/>
              <a:gd name="connsiteY85" fmla="*/ 2382253 h 15135727"/>
              <a:gd name="connsiteX86" fmla="*/ 6665495 w 8085221"/>
              <a:gd name="connsiteY86" fmla="*/ 2430379 h 15135727"/>
              <a:gd name="connsiteX87" fmla="*/ 6906127 w 8085221"/>
              <a:gd name="connsiteY87" fmla="*/ 2646948 h 15135727"/>
              <a:gd name="connsiteX88" fmla="*/ 6906127 w 8085221"/>
              <a:gd name="connsiteY88" fmla="*/ 2983832 h 15135727"/>
              <a:gd name="connsiteX89" fmla="*/ 6906127 w 8085221"/>
              <a:gd name="connsiteY89" fmla="*/ 3104148 h 15135727"/>
              <a:gd name="connsiteX90" fmla="*/ 6833937 w 8085221"/>
              <a:gd name="connsiteY90" fmla="*/ 3368842 h 15135727"/>
              <a:gd name="connsiteX91" fmla="*/ 6906127 w 8085221"/>
              <a:gd name="connsiteY91" fmla="*/ 3489158 h 15135727"/>
              <a:gd name="connsiteX92" fmla="*/ 6641432 w 8085221"/>
              <a:gd name="connsiteY92" fmla="*/ 3705727 h 15135727"/>
              <a:gd name="connsiteX93" fmla="*/ 6737685 w 8085221"/>
              <a:gd name="connsiteY93" fmla="*/ 3729790 h 15135727"/>
              <a:gd name="connsiteX94" fmla="*/ 6545179 w 8085221"/>
              <a:gd name="connsiteY94" fmla="*/ 3826042 h 15135727"/>
              <a:gd name="connsiteX95" fmla="*/ 6328611 w 8085221"/>
              <a:gd name="connsiteY95" fmla="*/ 3753853 h 15135727"/>
              <a:gd name="connsiteX96" fmla="*/ 6184232 w 8085221"/>
              <a:gd name="connsiteY96" fmla="*/ 3850106 h 15135727"/>
              <a:gd name="connsiteX97" fmla="*/ 6184232 w 8085221"/>
              <a:gd name="connsiteY97" fmla="*/ 3946358 h 15135727"/>
              <a:gd name="connsiteX98" fmla="*/ 6136106 w 8085221"/>
              <a:gd name="connsiteY98" fmla="*/ 4235116 h 15135727"/>
              <a:gd name="connsiteX99" fmla="*/ 5919537 w 8085221"/>
              <a:gd name="connsiteY99" fmla="*/ 4403558 h 15135727"/>
              <a:gd name="connsiteX100" fmla="*/ 5775158 w 8085221"/>
              <a:gd name="connsiteY100" fmla="*/ 4451685 h 15135727"/>
              <a:gd name="connsiteX101" fmla="*/ 5630779 w 8085221"/>
              <a:gd name="connsiteY101" fmla="*/ 4547937 h 15135727"/>
              <a:gd name="connsiteX102" fmla="*/ 5510464 w 8085221"/>
              <a:gd name="connsiteY102" fmla="*/ 4620127 h 15135727"/>
              <a:gd name="connsiteX103" fmla="*/ 5510464 w 8085221"/>
              <a:gd name="connsiteY103" fmla="*/ 4812632 h 15135727"/>
              <a:gd name="connsiteX104" fmla="*/ 5317958 w 8085221"/>
              <a:gd name="connsiteY104" fmla="*/ 4981074 h 15135727"/>
              <a:gd name="connsiteX105" fmla="*/ 5005137 w 8085221"/>
              <a:gd name="connsiteY105" fmla="*/ 5149516 h 15135727"/>
              <a:gd name="connsiteX106" fmla="*/ 4692316 w 8085221"/>
              <a:gd name="connsiteY106" fmla="*/ 5149516 h 15135727"/>
              <a:gd name="connsiteX107" fmla="*/ 4523874 w 8085221"/>
              <a:gd name="connsiteY107" fmla="*/ 5366085 h 15135727"/>
              <a:gd name="connsiteX108" fmla="*/ 4211053 w 8085221"/>
              <a:gd name="connsiteY108" fmla="*/ 5414211 h 15135727"/>
              <a:gd name="connsiteX109" fmla="*/ 4114800 w 8085221"/>
              <a:gd name="connsiteY109" fmla="*/ 5390148 h 15135727"/>
              <a:gd name="connsiteX110" fmla="*/ 4018548 w 8085221"/>
              <a:gd name="connsiteY110" fmla="*/ 5630779 h 15135727"/>
              <a:gd name="connsiteX111" fmla="*/ 4090737 w 8085221"/>
              <a:gd name="connsiteY111" fmla="*/ 5871411 h 15135727"/>
              <a:gd name="connsiteX112" fmla="*/ 4090737 w 8085221"/>
              <a:gd name="connsiteY112" fmla="*/ 6184232 h 15135727"/>
              <a:gd name="connsiteX113" fmla="*/ 4186990 w 8085221"/>
              <a:gd name="connsiteY113" fmla="*/ 6472990 h 15135727"/>
              <a:gd name="connsiteX114" fmla="*/ 4042611 w 8085221"/>
              <a:gd name="connsiteY114" fmla="*/ 6352674 h 15135727"/>
              <a:gd name="connsiteX115" fmla="*/ 3946358 w 8085221"/>
              <a:gd name="connsiteY115" fmla="*/ 6376737 h 15135727"/>
              <a:gd name="connsiteX116" fmla="*/ 4114800 w 8085221"/>
              <a:gd name="connsiteY116" fmla="*/ 6641432 h 15135727"/>
              <a:gd name="connsiteX117" fmla="*/ 4451685 w 8085221"/>
              <a:gd name="connsiteY117" fmla="*/ 6737685 h 15135727"/>
              <a:gd name="connsiteX118" fmla="*/ 4620127 w 8085221"/>
              <a:gd name="connsiteY118" fmla="*/ 6978316 h 15135727"/>
              <a:gd name="connsiteX119" fmla="*/ 4740442 w 8085221"/>
              <a:gd name="connsiteY119" fmla="*/ 7170821 h 15135727"/>
              <a:gd name="connsiteX120" fmla="*/ 5077327 w 8085221"/>
              <a:gd name="connsiteY120" fmla="*/ 7387390 h 15135727"/>
              <a:gd name="connsiteX121" fmla="*/ 5125453 w 8085221"/>
              <a:gd name="connsiteY121" fmla="*/ 7603958 h 15135727"/>
              <a:gd name="connsiteX122" fmla="*/ 5197642 w 8085221"/>
              <a:gd name="connsiteY122" fmla="*/ 7796464 h 15135727"/>
              <a:gd name="connsiteX123" fmla="*/ 5486400 w 8085221"/>
              <a:gd name="connsiteY123" fmla="*/ 7964906 h 15135727"/>
              <a:gd name="connsiteX124" fmla="*/ 5486400 w 8085221"/>
              <a:gd name="connsiteY124" fmla="*/ 8349916 h 15135727"/>
              <a:gd name="connsiteX125" fmla="*/ 5678906 w 8085221"/>
              <a:gd name="connsiteY125" fmla="*/ 8614611 h 15135727"/>
              <a:gd name="connsiteX126" fmla="*/ 5919537 w 8085221"/>
              <a:gd name="connsiteY126" fmla="*/ 9071811 h 15135727"/>
              <a:gd name="connsiteX127" fmla="*/ 6160169 w 8085221"/>
              <a:gd name="connsiteY127" fmla="*/ 9336506 h 15135727"/>
              <a:gd name="connsiteX128" fmla="*/ 6280485 w 8085221"/>
              <a:gd name="connsiteY128" fmla="*/ 9601200 h 15135727"/>
              <a:gd name="connsiteX129" fmla="*/ 6400800 w 8085221"/>
              <a:gd name="connsiteY129" fmla="*/ 9793706 h 15135727"/>
              <a:gd name="connsiteX130" fmla="*/ 6569242 w 8085221"/>
              <a:gd name="connsiteY130" fmla="*/ 10058400 h 15135727"/>
              <a:gd name="connsiteX131" fmla="*/ 6713621 w 8085221"/>
              <a:gd name="connsiteY131" fmla="*/ 10106527 h 15135727"/>
              <a:gd name="connsiteX132" fmla="*/ 6545179 w 8085221"/>
              <a:gd name="connsiteY132" fmla="*/ 10202779 h 15135727"/>
              <a:gd name="connsiteX133" fmla="*/ 6569242 w 8085221"/>
              <a:gd name="connsiteY133" fmla="*/ 10443411 h 15135727"/>
              <a:gd name="connsiteX134" fmla="*/ 6593306 w 8085221"/>
              <a:gd name="connsiteY134" fmla="*/ 10708106 h 15135727"/>
              <a:gd name="connsiteX135" fmla="*/ 6761748 w 8085221"/>
              <a:gd name="connsiteY135" fmla="*/ 10924674 h 15135727"/>
              <a:gd name="connsiteX136" fmla="*/ 6641432 w 8085221"/>
              <a:gd name="connsiteY136" fmla="*/ 11093116 h 15135727"/>
              <a:gd name="connsiteX137" fmla="*/ 6713621 w 8085221"/>
              <a:gd name="connsiteY137" fmla="*/ 11261558 h 15135727"/>
              <a:gd name="connsiteX138" fmla="*/ 6737685 w 8085221"/>
              <a:gd name="connsiteY138" fmla="*/ 11526253 h 15135727"/>
              <a:gd name="connsiteX139" fmla="*/ 6617369 w 8085221"/>
              <a:gd name="connsiteY139" fmla="*/ 11839074 h 15135727"/>
              <a:gd name="connsiteX140" fmla="*/ 6617369 w 8085221"/>
              <a:gd name="connsiteY140" fmla="*/ 12031579 h 15135727"/>
              <a:gd name="connsiteX141" fmla="*/ 6641432 w 8085221"/>
              <a:gd name="connsiteY141" fmla="*/ 12127832 h 15135727"/>
              <a:gd name="connsiteX142" fmla="*/ 6761748 w 8085221"/>
              <a:gd name="connsiteY142" fmla="*/ 12031579 h 15135727"/>
              <a:gd name="connsiteX143" fmla="*/ 6761748 w 8085221"/>
              <a:gd name="connsiteY143" fmla="*/ 12296274 h 15135727"/>
              <a:gd name="connsiteX144" fmla="*/ 6689558 w 8085221"/>
              <a:gd name="connsiteY144" fmla="*/ 12512842 h 15135727"/>
              <a:gd name="connsiteX145" fmla="*/ 6785811 w 8085221"/>
              <a:gd name="connsiteY145" fmla="*/ 12777537 h 15135727"/>
              <a:gd name="connsiteX146" fmla="*/ 6569242 w 8085221"/>
              <a:gd name="connsiteY146" fmla="*/ 12873790 h 15135727"/>
              <a:gd name="connsiteX147" fmla="*/ 6545179 w 8085221"/>
              <a:gd name="connsiteY147" fmla="*/ 13090358 h 15135727"/>
              <a:gd name="connsiteX148" fmla="*/ 6448927 w 8085221"/>
              <a:gd name="connsiteY148" fmla="*/ 13355053 h 15135727"/>
              <a:gd name="connsiteX149" fmla="*/ 6256421 w 8085221"/>
              <a:gd name="connsiteY149" fmla="*/ 13571621 h 15135727"/>
              <a:gd name="connsiteX150" fmla="*/ 6087979 w 8085221"/>
              <a:gd name="connsiteY150" fmla="*/ 13667874 h 15135727"/>
              <a:gd name="connsiteX151" fmla="*/ 5943600 w 8085221"/>
              <a:gd name="connsiteY151" fmla="*/ 13716000 h 15135727"/>
              <a:gd name="connsiteX152" fmla="*/ 5702969 w 8085221"/>
              <a:gd name="connsiteY152" fmla="*/ 13667874 h 15135727"/>
              <a:gd name="connsiteX153" fmla="*/ 5582653 w 8085221"/>
              <a:gd name="connsiteY153" fmla="*/ 13691937 h 15135727"/>
              <a:gd name="connsiteX154" fmla="*/ 5727032 w 8085221"/>
              <a:gd name="connsiteY154" fmla="*/ 13836316 h 15135727"/>
              <a:gd name="connsiteX155" fmla="*/ 5582653 w 8085221"/>
              <a:gd name="connsiteY155" fmla="*/ 14052885 h 15135727"/>
              <a:gd name="connsiteX156" fmla="*/ 5462337 w 8085221"/>
              <a:gd name="connsiteY156" fmla="*/ 14149137 h 15135727"/>
              <a:gd name="connsiteX157" fmla="*/ 5342021 w 8085221"/>
              <a:gd name="connsiteY157" fmla="*/ 14004758 h 15135727"/>
              <a:gd name="connsiteX158" fmla="*/ 5245769 w 8085221"/>
              <a:gd name="connsiteY158" fmla="*/ 14004758 h 15135727"/>
              <a:gd name="connsiteX159" fmla="*/ 5245769 w 8085221"/>
              <a:gd name="connsiteY159" fmla="*/ 13956632 h 15135727"/>
              <a:gd name="connsiteX160" fmla="*/ 5101390 w 8085221"/>
              <a:gd name="connsiteY160" fmla="*/ 13956632 h 15135727"/>
              <a:gd name="connsiteX161" fmla="*/ 4981074 w 8085221"/>
              <a:gd name="connsiteY161" fmla="*/ 13860379 h 15135727"/>
              <a:gd name="connsiteX162" fmla="*/ 4740442 w 8085221"/>
              <a:gd name="connsiteY162" fmla="*/ 13908506 h 15135727"/>
              <a:gd name="connsiteX163" fmla="*/ 4475748 w 8085221"/>
              <a:gd name="connsiteY163" fmla="*/ 13956632 h 15135727"/>
              <a:gd name="connsiteX164" fmla="*/ 4379495 w 8085221"/>
              <a:gd name="connsiteY164" fmla="*/ 14028821 h 15135727"/>
              <a:gd name="connsiteX165" fmla="*/ 4403558 w 8085221"/>
              <a:gd name="connsiteY165" fmla="*/ 14197264 h 15135727"/>
              <a:gd name="connsiteX166" fmla="*/ 4572000 w 8085221"/>
              <a:gd name="connsiteY166" fmla="*/ 14149137 h 15135727"/>
              <a:gd name="connsiteX167" fmla="*/ 4523874 w 8085221"/>
              <a:gd name="connsiteY167" fmla="*/ 14558211 h 15135727"/>
              <a:gd name="connsiteX168" fmla="*/ 4403558 w 8085221"/>
              <a:gd name="connsiteY168" fmla="*/ 14437895 h 15135727"/>
              <a:gd name="connsiteX169" fmla="*/ 4403558 w 8085221"/>
              <a:gd name="connsiteY169" fmla="*/ 14437895 h 15135727"/>
              <a:gd name="connsiteX170" fmla="*/ 4283242 w 8085221"/>
              <a:gd name="connsiteY170" fmla="*/ 14245390 h 15135727"/>
              <a:gd name="connsiteX171" fmla="*/ 4235116 w 8085221"/>
              <a:gd name="connsiteY171" fmla="*/ 14341642 h 15135727"/>
              <a:gd name="connsiteX172" fmla="*/ 4162927 w 8085221"/>
              <a:gd name="connsiteY172" fmla="*/ 14389769 h 15135727"/>
              <a:gd name="connsiteX173" fmla="*/ 4162927 w 8085221"/>
              <a:gd name="connsiteY173" fmla="*/ 14389769 h 15135727"/>
              <a:gd name="connsiteX174" fmla="*/ 3922295 w 8085221"/>
              <a:gd name="connsiteY174" fmla="*/ 14245390 h 15135727"/>
              <a:gd name="connsiteX175" fmla="*/ 3801979 w 8085221"/>
              <a:gd name="connsiteY175" fmla="*/ 14293516 h 15135727"/>
              <a:gd name="connsiteX176" fmla="*/ 3681664 w 8085221"/>
              <a:gd name="connsiteY176" fmla="*/ 14389769 h 15135727"/>
              <a:gd name="connsiteX177" fmla="*/ 3657600 w 8085221"/>
              <a:gd name="connsiteY177" fmla="*/ 14654464 h 15135727"/>
              <a:gd name="connsiteX178" fmla="*/ 3513221 w 8085221"/>
              <a:gd name="connsiteY178" fmla="*/ 14726653 h 15135727"/>
              <a:gd name="connsiteX179" fmla="*/ 3513221 w 8085221"/>
              <a:gd name="connsiteY179" fmla="*/ 14871032 h 15135727"/>
              <a:gd name="connsiteX180" fmla="*/ 3633537 w 8085221"/>
              <a:gd name="connsiteY180" fmla="*/ 14967285 h 15135727"/>
              <a:gd name="connsiteX181" fmla="*/ 3609474 w 8085221"/>
              <a:gd name="connsiteY181" fmla="*/ 15087600 h 15135727"/>
              <a:gd name="connsiteX182" fmla="*/ 3441032 w 8085221"/>
              <a:gd name="connsiteY182" fmla="*/ 15039474 h 15135727"/>
              <a:gd name="connsiteX183" fmla="*/ 3272590 w 8085221"/>
              <a:gd name="connsiteY183" fmla="*/ 15063537 h 15135727"/>
              <a:gd name="connsiteX184" fmla="*/ 3248527 w 8085221"/>
              <a:gd name="connsiteY184" fmla="*/ 14895095 h 15135727"/>
              <a:gd name="connsiteX185" fmla="*/ 3128211 w 8085221"/>
              <a:gd name="connsiteY185" fmla="*/ 14919158 h 15135727"/>
              <a:gd name="connsiteX186" fmla="*/ 2959769 w 8085221"/>
              <a:gd name="connsiteY186" fmla="*/ 15135727 h 15135727"/>
              <a:gd name="connsiteX187" fmla="*/ 2935706 w 8085221"/>
              <a:gd name="connsiteY187" fmla="*/ 14895095 h 15135727"/>
              <a:gd name="connsiteX188" fmla="*/ 2791327 w 8085221"/>
              <a:gd name="connsiteY188" fmla="*/ 14943221 h 15135727"/>
              <a:gd name="connsiteX189" fmla="*/ 2671011 w 8085221"/>
              <a:gd name="connsiteY189" fmla="*/ 15039474 h 15135727"/>
              <a:gd name="connsiteX190" fmla="*/ 2430379 w 8085221"/>
              <a:gd name="connsiteY190" fmla="*/ 15087600 h 15135727"/>
              <a:gd name="connsiteX191" fmla="*/ 2237874 w 8085221"/>
              <a:gd name="connsiteY191" fmla="*/ 15039474 h 15135727"/>
              <a:gd name="connsiteX192" fmla="*/ 2622885 w 8085221"/>
              <a:gd name="connsiteY192" fmla="*/ 14846969 h 15135727"/>
              <a:gd name="connsiteX193" fmla="*/ 2887579 w 8085221"/>
              <a:gd name="connsiteY193" fmla="*/ 14774779 h 15135727"/>
              <a:gd name="connsiteX194" fmla="*/ 2839453 w 8085221"/>
              <a:gd name="connsiteY194" fmla="*/ 14582274 h 15135727"/>
              <a:gd name="connsiteX195" fmla="*/ 2935706 w 8085221"/>
              <a:gd name="connsiteY195" fmla="*/ 14510085 h 15135727"/>
              <a:gd name="connsiteX196" fmla="*/ 2935706 w 8085221"/>
              <a:gd name="connsiteY196" fmla="*/ 14510085 h 15135727"/>
              <a:gd name="connsiteX197" fmla="*/ 3080085 w 8085221"/>
              <a:gd name="connsiteY197" fmla="*/ 14413832 h 15135727"/>
              <a:gd name="connsiteX198" fmla="*/ 3152274 w 8085221"/>
              <a:gd name="connsiteY198" fmla="*/ 14341642 h 15135727"/>
              <a:gd name="connsiteX199" fmla="*/ 3080085 w 8085221"/>
              <a:gd name="connsiteY199" fmla="*/ 14269453 h 15135727"/>
              <a:gd name="connsiteX200" fmla="*/ 3152274 w 8085221"/>
              <a:gd name="connsiteY200" fmla="*/ 14197264 h 15135727"/>
              <a:gd name="connsiteX201" fmla="*/ 3152274 w 8085221"/>
              <a:gd name="connsiteY201" fmla="*/ 14052885 h 15135727"/>
              <a:gd name="connsiteX202" fmla="*/ 3080085 w 8085221"/>
              <a:gd name="connsiteY202" fmla="*/ 13980695 h 15135727"/>
              <a:gd name="connsiteX203" fmla="*/ 3056021 w 8085221"/>
              <a:gd name="connsiteY203" fmla="*/ 14076948 h 15135727"/>
              <a:gd name="connsiteX204" fmla="*/ 2935706 w 8085221"/>
              <a:gd name="connsiteY204" fmla="*/ 14076948 h 15135727"/>
              <a:gd name="connsiteX205" fmla="*/ 2863516 w 8085221"/>
              <a:gd name="connsiteY205" fmla="*/ 14125074 h 15135727"/>
              <a:gd name="connsiteX206" fmla="*/ 2719137 w 8085221"/>
              <a:gd name="connsiteY206" fmla="*/ 14197264 h 15135727"/>
              <a:gd name="connsiteX207" fmla="*/ 2646948 w 8085221"/>
              <a:gd name="connsiteY207" fmla="*/ 14197264 h 15135727"/>
              <a:gd name="connsiteX208" fmla="*/ 2598821 w 8085221"/>
              <a:gd name="connsiteY208" fmla="*/ 14125074 h 15135727"/>
              <a:gd name="connsiteX209" fmla="*/ 2430379 w 8085221"/>
              <a:gd name="connsiteY209" fmla="*/ 13836316 h 15135727"/>
              <a:gd name="connsiteX210" fmla="*/ 2646948 w 8085221"/>
              <a:gd name="connsiteY210" fmla="*/ 13812253 h 15135727"/>
              <a:gd name="connsiteX211" fmla="*/ 2502569 w 8085221"/>
              <a:gd name="connsiteY211" fmla="*/ 13475369 h 15135727"/>
              <a:gd name="connsiteX212" fmla="*/ 2550695 w 8085221"/>
              <a:gd name="connsiteY212" fmla="*/ 13186611 h 15135727"/>
              <a:gd name="connsiteX213" fmla="*/ 2719137 w 8085221"/>
              <a:gd name="connsiteY213" fmla="*/ 13042232 h 15135727"/>
              <a:gd name="connsiteX214" fmla="*/ 2791327 w 8085221"/>
              <a:gd name="connsiteY214" fmla="*/ 12945979 h 15135727"/>
              <a:gd name="connsiteX215" fmla="*/ 3031958 w 8085221"/>
              <a:gd name="connsiteY215" fmla="*/ 13090358 h 15135727"/>
              <a:gd name="connsiteX216" fmla="*/ 3056021 w 8085221"/>
              <a:gd name="connsiteY216" fmla="*/ 12753474 h 15135727"/>
              <a:gd name="connsiteX217" fmla="*/ 2887579 w 8085221"/>
              <a:gd name="connsiteY217" fmla="*/ 12777537 h 15135727"/>
              <a:gd name="connsiteX218" fmla="*/ 2815390 w 8085221"/>
              <a:gd name="connsiteY218" fmla="*/ 12777537 h 15135727"/>
              <a:gd name="connsiteX219" fmla="*/ 3176337 w 8085221"/>
              <a:gd name="connsiteY219" fmla="*/ 12368464 h 15135727"/>
              <a:gd name="connsiteX220" fmla="*/ 3104148 w 8085221"/>
              <a:gd name="connsiteY220" fmla="*/ 12320337 h 15135727"/>
              <a:gd name="connsiteX221" fmla="*/ 3104148 w 8085221"/>
              <a:gd name="connsiteY221" fmla="*/ 12320337 h 15135727"/>
              <a:gd name="connsiteX222" fmla="*/ 3007895 w 8085221"/>
              <a:gd name="connsiteY222" fmla="*/ 12079706 h 15135727"/>
              <a:gd name="connsiteX223" fmla="*/ 2911642 w 8085221"/>
              <a:gd name="connsiteY223" fmla="*/ 11935327 h 15135727"/>
              <a:gd name="connsiteX224" fmla="*/ 2863516 w 8085221"/>
              <a:gd name="connsiteY224" fmla="*/ 11694695 h 15135727"/>
              <a:gd name="connsiteX225" fmla="*/ 2911642 w 8085221"/>
              <a:gd name="connsiteY225" fmla="*/ 11454064 h 15135727"/>
              <a:gd name="connsiteX226" fmla="*/ 3056021 w 8085221"/>
              <a:gd name="connsiteY226" fmla="*/ 11454064 h 15135727"/>
              <a:gd name="connsiteX227" fmla="*/ 2983832 w 8085221"/>
              <a:gd name="connsiteY227" fmla="*/ 11381874 h 15135727"/>
              <a:gd name="connsiteX228" fmla="*/ 3031958 w 8085221"/>
              <a:gd name="connsiteY228" fmla="*/ 11285621 h 15135727"/>
              <a:gd name="connsiteX229" fmla="*/ 3007895 w 8085221"/>
              <a:gd name="connsiteY229" fmla="*/ 11189369 h 15135727"/>
              <a:gd name="connsiteX230" fmla="*/ 2887579 w 8085221"/>
              <a:gd name="connsiteY230" fmla="*/ 11141242 h 15135727"/>
              <a:gd name="connsiteX231" fmla="*/ 2887579 w 8085221"/>
              <a:gd name="connsiteY231" fmla="*/ 10972800 h 15135727"/>
              <a:gd name="connsiteX232" fmla="*/ 2887579 w 8085221"/>
              <a:gd name="connsiteY232" fmla="*/ 10924674 h 15135727"/>
              <a:gd name="connsiteX233" fmla="*/ 2767264 w 8085221"/>
              <a:gd name="connsiteY233" fmla="*/ 11020927 h 15135727"/>
              <a:gd name="connsiteX234" fmla="*/ 2743200 w 8085221"/>
              <a:gd name="connsiteY234" fmla="*/ 10924674 h 15135727"/>
              <a:gd name="connsiteX235" fmla="*/ 2550695 w 8085221"/>
              <a:gd name="connsiteY235" fmla="*/ 11020927 h 15135727"/>
              <a:gd name="connsiteX236" fmla="*/ 2526632 w 8085221"/>
              <a:gd name="connsiteY236" fmla="*/ 11117179 h 15135727"/>
              <a:gd name="connsiteX237" fmla="*/ 2334127 w 8085221"/>
              <a:gd name="connsiteY237" fmla="*/ 10996864 h 15135727"/>
              <a:gd name="connsiteX238" fmla="*/ 2358190 w 8085221"/>
              <a:gd name="connsiteY238" fmla="*/ 10732169 h 15135727"/>
              <a:gd name="connsiteX239" fmla="*/ 2334127 w 8085221"/>
              <a:gd name="connsiteY239" fmla="*/ 10587790 h 15135727"/>
              <a:gd name="connsiteX240" fmla="*/ 2406316 w 8085221"/>
              <a:gd name="connsiteY240" fmla="*/ 10491537 h 15135727"/>
              <a:gd name="connsiteX241" fmla="*/ 2598821 w 8085221"/>
              <a:gd name="connsiteY241" fmla="*/ 10684042 h 15135727"/>
              <a:gd name="connsiteX242" fmla="*/ 2767264 w 8085221"/>
              <a:gd name="connsiteY242" fmla="*/ 10684042 h 15135727"/>
              <a:gd name="connsiteX243" fmla="*/ 2646948 w 8085221"/>
              <a:gd name="connsiteY243" fmla="*/ 10515600 h 15135727"/>
              <a:gd name="connsiteX244" fmla="*/ 2815390 w 8085221"/>
              <a:gd name="connsiteY244" fmla="*/ 10395285 h 15135727"/>
              <a:gd name="connsiteX245" fmla="*/ 3080085 w 8085221"/>
              <a:gd name="connsiteY245" fmla="*/ 10419348 h 15135727"/>
              <a:gd name="connsiteX246" fmla="*/ 3248527 w 8085221"/>
              <a:gd name="connsiteY246" fmla="*/ 10539664 h 15135727"/>
              <a:gd name="connsiteX247" fmla="*/ 3320716 w 8085221"/>
              <a:gd name="connsiteY247" fmla="*/ 10659979 h 15135727"/>
              <a:gd name="connsiteX248" fmla="*/ 3465095 w 8085221"/>
              <a:gd name="connsiteY248" fmla="*/ 10659979 h 15135727"/>
              <a:gd name="connsiteX249" fmla="*/ 3441032 w 8085221"/>
              <a:gd name="connsiteY249" fmla="*/ 10491537 h 15135727"/>
              <a:gd name="connsiteX250" fmla="*/ 3392906 w 8085221"/>
              <a:gd name="connsiteY250" fmla="*/ 10250906 h 15135727"/>
              <a:gd name="connsiteX251" fmla="*/ 3152274 w 8085221"/>
              <a:gd name="connsiteY251" fmla="*/ 10250906 h 15135727"/>
              <a:gd name="connsiteX252" fmla="*/ 3176337 w 8085221"/>
              <a:gd name="connsiteY252" fmla="*/ 10178716 h 15135727"/>
              <a:gd name="connsiteX253" fmla="*/ 3104148 w 8085221"/>
              <a:gd name="connsiteY253" fmla="*/ 10154653 h 15135727"/>
              <a:gd name="connsiteX254" fmla="*/ 3007895 w 8085221"/>
              <a:gd name="connsiteY254" fmla="*/ 9962148 h 15135727"/>
              <a:gd name="connsiteX255" fmla="*/ 3176337 w 8085221"/>
              <a:gd name="connsiteY255" fmla="*/ 9889958 h 15135727"/>
              <a:gd name="connsiteX256" fmla="*/ 2959769 w 8085221"/>
              <a:gd name="connsiteY256" fmla="*/ 9504948 h 15135727"/>
              <a:gd name="connsiteX257" fmla="*/ 2791327 w 8085221"/>
              <a:gd name="connsiteY257" fmla="*/ 9456821 h 15135727"/>
              <a:gd name="connsiteX258" fmla="*/ 2574758 w 8085221"/>
              <a:gd name="connsiteY258" fmla="*/ 9336506 h 15135727"/>
              <a:gd name="connsiteX259" fmla="*/ 2550695 w 8085221"/>
              <a:gd name="connsiteY259" fmla="*/ 9071811 h 15135727"/>
              <a:gd name="connsiteX260" fmla="*/ 2695074 w 8085221"/>
              <a:gd name="connsiteY260" fmla="*/ 8999621 h 15135727"/>
              <a:gd name="connsiteX261" fmla="*/ 2622885 w 8085221"/>
              <a:gd name="connsiteY261" fmla="*/ 8975558 h 15135727"/>
              <a:gd name="connsiteX262" fmla="*/ 2430379 w 8085221"/>
              <a:gd name="connsiteY262" fmla="*/ 8999621 h 15135727"/>
              <a:gd name="connsiteX263" fmla="*/ 2261937 w 8085221"/>
              <a:gd name="connsiteY263" fmla="*/ 9168064 h 15135727"/>
              <a:gd name="connsiteX264" fmla="*/ 2237874 w 8085221"/>
              <a:gd name="connsiteY264" fmla="*/ 8999621 h 15135727"/>
              <a:gd name="connsiteX265" fmla="*/ 2117558 w 8085221"/>
              <a:gd name="connsiteY265" fmla="*/ 8975558 h 15135727"/>
              <a:gd name="connsiteX266" fmla="*/ 2045369 w 8085221"/>
              <a:gd name="connsiteY266" fmla="*/ 8783053 h 15135727"/>
              <a:gd name="connsiteX267" fmla="*/ 1852864 w 8085221"/>
              <a:gd name="connsiteY267" fmla="*/ 8758990 h 15135727"/>
              <a:gd name="connsiteX268" fmla="*/ 1636295 w 8085221"/>
              <a:gd name="connsiteY268" fmla="*/ 8927432 h 15135727"/>
              <a:gd name="connsiteX269" fmla="*/ 1588169 w 8085221"/>
              <a:gd name="connsiteY269" fmla="*/ 9023685 h 15135727"/>
              <a:gd name="connsiteX270" fmla="*/ 1515979 w 8085221"/>
              <a:gd name="connsiteY270" fmla="*/ 8879306 h 15135727"/>
              <a:gd name="connsiteX271" fmla="*/ 1347537 w 8085221"/>
              <a:gd name="connsiteY271" fmla="*/ 8879306 h 15135727"/>
              <a:gd name="connsiteX272" fmla="*/ 1347537 w 8085221"/>
              <a:gd name="connsiteY272" fmla="*/ 8710864 h 15135727"/>
              <a:gd name="connsiteX273" fmla="*/ 1106906 w 8085221"/>
              <a:gd name="connsiteY273" fmla="*/ 8783053 h 15135727"/>
              <a:gd name="connsiteX274" fmla="*/ 890337 w 8085221"/>
              <a:gd name="connsiteY274" fmla="*/ 8686800 h 15135727"/>
              <a:gd name="connsiteX275" fmla="*/ 649706 w 8085221"/>
              <a:gd name="connsiteY275" fmla="*/ 8662737 h 15135727"/>
              <a:gd name="connsiteX276" fmla="*/ 385011 w 8085221"/>
              <a:gd name="connsiteY276" fmla="*/ 8566485 h 15135727"/>
              <a:gd name="connsiteX277" fmla="*/ 577516 w 8085221"/>
              <a:gd name="connsiteY277" fmla="*/ 8373979 h 15135727"/>
              <a:gd name="connsiteX278" fmla="*/ 794085 w 8085221"/>
              <a:gd name="connsiteY278" fmla="*/ 8301790 h 15135727"/>
              <a:gd name="connsiteX279" fmla="*/ 745958 w 8085221"/>
              <a:gd name="connsiteY279" fmla="*/ 8133348 h 15135727"/>
              <a:gd name="connsiteX280" fmla="*/ 818148 w 8085221"/>
              <a:gd name="connsiteY280" fmla="*/ 7820527 h 15135727"/>
              <a:gd name="connsiteX281" fmla="*/ 697832 w 8085221"/>
              <a:gd name="connsiteY281" fmla="*/ 7820527 h 15135727"/>
              <a:gd name="connsiteX282" fmla="*/ 625642 w 8085221"/>
              <a:gd name="connsiteY282" fmla="*/ 7916779 h 15135727"/>
              <a:gd name="connsiteX283" fmla="*/ 457200 w 8085221"/>
              <a:gd name="connsiteY283" fmla="*/ 7820527 h 15135727"/>
              <a:gd name="connsiteX284" fmla="*/ 529390 w 8085221"/>
              <a:gd name="connsiteY284" fmla="*/ 7700211 h 15135727"/>
              <a:gd name="connsiteX285" fmla="*/ 938464 w 8085221"/>
              <a:gd name="connsiteY285" fmla="*/ 7676148 h 15135727"/>
              <a:gd name="connsiteX286" fmla="*/ 1058779 w 8085221"/>
              <a:gd name="connsiteY286" fmla="*/ 7459579 h 15135727"/>
              <a:gd name="connsiteX287" fmla="*/ 1203158 w 8085221"/>
              <a:gd name="connsiteY287" fmla="*/ 7603958 h 15135727"/>
              <a:gd name="connsiteX288" fmla="*/ 1299411 w 8085221"/>
              <a:gd name="connsiteY288" fmla="*/ 7555832 h 15135727"/>
              <a:gd name="connsiteX289" fmla="*/ 1443790 w 8085221"/>
              <a:gd name="connsiteY289" fmla="*/ 7507706 h 15135727"/>
              <a:gd name="connsiteX290" fmla="*/ 1684421 w 8085221"/>
              <a:gd name="connsiteY290" fmla="*/ 7603958 h 15135727"/>
              <a:gd name="connsiteX291" fmla="*/ 1684421 w 8085221"/>
              <a:gd name="connsiteY291" fmla="*/ 7603958 h 15135727"/>
              <a:gd name="connsiteX292" fmla="*/ 1540042 w 8085221"/>
              <a:gd name="connsiteY292" fmla="*/ 7363327 h 15135727"/>
              <a:gd name="connsiteX293" fmla="*/ 1299411 w 8085221"/>
              <a:gd name="connsiteY293" fmla="*/ 7315200 h 15135727"/>
              <a:gd name="connsiteX294" fmla="*/ 1130969 w 8085221"/>
              <a:gd name="connsiteY294" fmla="*/ 7339264 h 15135727"/>
              <a:gd name="connsiteX295" fmla="*/ 1034716 w 8085221"/>
              <a:gd name="connsiteY295" fmla="*/ 7315200 h 15135727"/>
              <a:gd name="connsiteX296" fmla="*/ 1155032 w 8085221"/>
              <a:gd name="connsiteY296" fmla="*/ 7050506 h 15135727"/>
              <a:gd name="connsiteX297" fmla="*/ 1155032 w 8085221"/>
              <a:gd name="connsiteY297" fmla="*/ 6930190 h 15135727"/>
              <a:gd name="connsiteX298" fmla="*/ 1155032 w 8085221"/>
              <a:gd name="connsiteY298" fmla="*/ 6761748 h 15135727"/>
              <a:gd name="connsiteX299" fmla="*/ 1203158 w 8085221"/>
              <a:gd name="connsiteY299" fmla="*/ 6617369 h 15135727"/>
              <a:gd name="connsiteX300" fmla="*/ 1371600 w 8085221"/>
              <a:gd name="connsiteY300" fmla="*/ 6472990 h 15135727"/>
              <a:gd name="connsiteX301" fmla="*/ 1443790 w 8085221"/>
              <a:gd name="connsiteY301" fmla="*/ 6328611 h 15135727"/>
              <a:gd name="connsiteX302" fmla="*/ 1419727 w 8085221"/>
              <a:gd name="connsiteY302" fmla="*/ 6208295 h 15135727"/>
              <a:gd name="connsiteX303" fmla="*/ 1275348 w 8085221"/>
              <a:gd name="connsiteY303" fmla="*/ 6304548 h 15135727"/>
              <a:gd name="connsiteX304" fmla="*/ 1323474 w 8085221"/>
              <a:gd name="connsiteY304" fmla="*/ 6015790 h 15135727"/>
              <a:gd name="connsiteX305" fmla="*/ 1540042 w 8085221"/>
              <a:gd name="connsiteY305" fmla="*/ 5871411 h 15135727"/>
              <a:gd name="connsiteX306" fmla="*/ 1540042 w 8085221"/>
              <a:gd name="connsiteY306" fmla="*/ 5751095 h 15135727"/>
              <a:gd name="connsiteX307" fmla="*/ 1395664 w 8085221"/>
              <a:gd name="connsiteY307" fmla="*/ 5799221 h 15135727"/>
              <a:gd name="connsiteX308" fmla="*/ 1179095 w 8085221"/>
              <a:gd name="connsiteY308" fmla="*/ 5799221 h 15135727"/>
              <a:gd name="connsiteX309" fmla="*/ 890337 w 8085221"/>
              <a:gd name="connsiteY309" fmla="*/ 5775158 h 15135727"/>
              <a:gd name="connsiteX310" fmla="*/ 697832 w 8085221"/>
              <a:gd name="connsiteY310" fmla="*/ 5606716 h 15135727"/>
              <a:gd name="connsiteX311" fmla="*/ 577516 w 8085221"/>
              <a:gd name="connsiteY311" fmla="*/ 5582653 h 15135727"/>
              <a:gd name="connsiteX312" fmla="*/ 697832 w 8085221"/>
              <a:gd name="connsiteY312" fmla="*/ 5775158 h 15135727"/>
              <a:gd name="connsiteX313" fmla="*/ 409074 w 8085221"/>
              <a:gd name="connsiteY313" fmla="*/ 5799221 h 15135727"/>
              <a:gd name="connsiteX314" fmla="*/ 168442 w 8085221"/>
              <a:gd name="connsiteY314" fmla="*/ 5702969 h 15135727"/>
              <a:gd name="connsiteX315" fmla="*/ 264695 w 8085221"/>
              <a:gd name="connsiteY315" fmla="*/ 5558590 h 15135727"/>
              <a:gd name="connsiteX316" fmla="*/ 144379 w 8085221"/>
              <a:gd name="connsiteY316" fmla="*/ 5510464 h 15135727"/>
              <a:gd name="connsiteX317" fmla="*/ 0 w 8085221"/>
              <a:gd name="connsiteY317" fmla="*/ 5462337 h 15135727"/>
              <a:gd name="connsiteX318" fmla="*/ 96253 w 8085221"/>
              <a:gd name="connsiteY318" fmla="*/ 5245769 h 15135727"/>
              <a:gd name="connsiteX0" fmla="*/ 96253 w 8085221"/>
              <a:gd name="connsiteY0" fmla="*/ 5245769 h 15135727"/>
              <a:gd name="connsiteX1" fmla="*/ 144379 w 8085221"/>
              <a:gd name="connsiteY1" fmla="*/ 4981074 h 15135727"/>
              <a:gd name="connsiteX2" fmla="*/ 178719 w 8085221"/>
              <a:gd name="connsiteY2" fmla="*/ 4834941 h 15135727"/>
              <a:gd name="connsiteX3" fmla="*/ 334378 w 8085221"/>
              <a:gd name="connsiteY3" fmla="*/ 4696828 h 15135727"/>
              <a:gd name="connsiteX4" fmla="*/ 553453 w 8085221"/>
              <a:gd name="connsiteY4" fmla="*/ 4692316 h 15135727"/>
              <a:gd name="connsiteX5" fmla="*/ 649706 w 8085221"/>
              <a:gd name="connsiteY5" fmla="*/ 4427621 h 15135727"/>
              <a:gd name="connsiteX6" fmla="*/ 805866 w 8085221"/>
              <a:gd name="connsiteY6" fmla="*/ 4425366 h 15135727"/>
              <a:gd name="connsiteX7" fmla="*/ 867026 w 8085221"/>
              <a:gd name="connsiteY7" fmla="*/ 4311817 h 15135727"/>
              <a:gd name="connsiteX8" fmla="*/ 1077328 w 8085221"/>
              <a:gd name="connsiteY8" fmla="*/ 4253916 h 15135727"/>
              <a:gd name="connsiteX9" fmla="*/ 1120191 w 8085221"/>
              <a:gd name="connsiteY9" fmla="*/ 4206291 h 15135727"/>
              <a:gd name="connsiteX10" fmla="*/ 1263066 w 8085221"/>
              <a:gd name="connsiteY10" fmla="*/ 4182478 h 15135727"/>
              <a:gd name="connsiteX11" fmla="*/ 1362326 w 8085221"/>
              <a:gd name="connsiteY11" fmla="*/ 4081965 h 15135727"/>
              <a:gd name="connsiteX12" fmla="*/ 1472616 w 8085221"/>
              <a:gd name="connsiteY12" fmla="*/ 4025316 h 15135727"/>
              <a:gd name="connsiteX13" fmla="*/ 1559344 w 8085221"/>
              <a:gd name="connsiteY13" fmla="*/ 4013535 h 15135727"/>
              <a:gd name="connsiteX14" fmla="*/ 1708485 w 8085221"/>
              <a:gd name="connsiteY14" fmla="*/ 3826042 h 15135727"/>
              <a:gd name="connsiteX15" fmla="*/ 1820278 w 8085221"/>
              <a:gd name="connsiteY15" fmla="*/ 3858628 h 15135727"/>
              <a:gd name="connsiteX16" fmla="*/ 1910766 w 8085221"/>
              <a:gd name="connsiteY16" fmla="*/ 3735053 h 15135727"/>
              <a:gd name="connsiteX17" fmla="*/ 2006016 w 8085221"/>
              <a:gd name="connsiteY17" fmla="*/ 3615741 h 15135727"/>
              <a:gd name="connsiteX18" fmla="*/ 2091741 w 8085221"/>
              <a:gd name="connsiteY18" fmla="*/ 3649078 h 15135727"/>
              <a:gd name="connsiteX19" fmla="*/ 2141621 w 8085221"/>
              <a:gd name="connsiteY19" fmla="*/ 3585411 h 15135727"/>
              <a:gd name="connsiteX20" fmla="*/ 2117808 w 8085221"/>
              <a:gd name="connsiteY20" fmla="*/ 3518736 h 15135727"/>
              <a:gd name="connsiteX21" fmla="*/ 2182228 w 8085221"/>
              <a:gd name="connsiteY21" fmla="*/ 3420478 h 15135727"/>
              <a:gd name="connsiteX22" fmla="*/ 2286000 w 8085221"/>
              <a:gd name="connsiteY22" fmla="*/ 3489158 h 15135727"/>
              <a:gd name="connsiteX23" fmla="*/ 2334628 w 8085221"/>
              <a:gd name="connsiteY23" fmla="*/ 3249028 h 15135727"/>
              <a:gd name="connsiteX24" fmla="*/ 2381502 w 8085221"/>
              <a:gd name="connsiteY24" fmla="*/ 3088858 h 15135727"/>
              <a:gd name="connsiteX25" fmla="*/ 2544178 w 8085221"/>
              <a:gd name="connsiteY25" fmla="*/ 3058528 h 15135727"/>
              <a:gd name="connsiteX26" fmla="*/ 2477503 w 8085221"/>
              <a:gd name="connsiteY26" fmla="*/ 2977566 h 15135727"/>
              <a:gd name="connsiteX27" fmla="*/ 2695074 w 8085221"/>
              <a:gd name="connsiteY27" fmla="*/ 2892592 h 15135727"/>
              <a:gd name="connsiteX28" fmla="*/ 2796591 w 8085221"/>
              <a:gd name="connsiteY28" fmla="*/ 2829928 h 15135727"/>
              <a:gd name="connsiteX29" fmla="*/ 2829928 w 8085221"/>
              <a:gd name="connsiteY29" fmla="*/ 2517107 h 15135727"/>
              <a:gd name="connsiteX30" fmla="*/ 3006141 w 8085221"/>
              <a:gd name="connsiteY30" fmla="*/ 2401303 h 15135727"/>
              <a:gd name="connsiteX31" fmla="*/ 3200400 w 8085221"/>
              <a:gd name="connsiteY31" fmla="*/ 2296277 h 15135727"/>
              <a:gd name="connsiteX32" fmla="*/ 3325228 w 8085221"/>
              <a:gd name="connsiteY32" fmla="*/ 2220328 h 15135727"/>
              <a:gd name="connsiteX33" fmla="*/ 3441032 w 8085221"/>
              <a:gd name="connsiteY33" fmla="*/ 2237874 h 15135727"/>
              <a:gd name="connsiteX34" fmla="*/ 3534778 w 8085221"/>
              <a:gd name="connsiteY34" fmla="*/ 2301291 h 15135727"/>
              <a:gd name="connsiteX35" fmla="*/ 3585160 w 8085221"/>
              <a:gd name="connsiteY35" fmla="*/ 2517107 h 15135727"/>
              <a:gd name="connsiteX36" fmla="*/ 3801979 w 8085221"/>
              <a:gd name="connsiteY36" fmla="*/ 2565735 h 15135727"/>
              <a:gd name="connsiteX37" fmla="*/ 3946358 w 8085221"/>
              <a:gd name="connsiteY37" fmla="*/ 2550695 h 15135727"/>
              <a:gd name="connsiteX38" fmla="*/ 4018548 w 8085221"/>
              <a:gd name="connsiteY38" fmla="*/ 2598821 h 15135727"/>
              <a:gd name="connsiteX39" fmla="*/ 4138864 w 8085221"/>
              <a:gd name="connsiteY39" fmla="*/ 2574758 h 15135727"/>
              <a:gd name="connsiteX40" fmla="*/ 4307306 w 8085221"/>
              <a:gd name="connsiteY40" fmla="*/ 2671011 h 15135727"/>
              <a:gd name="connsiteX41" fmla="*/ 4427621 w 8085221"/>
              <a:gd name="connsiteY41" fmla="*/ 2622885 h 15135727"/>
              <a:gd name="connsiteX42" fmla="*/ 4549191 w 8085221"/>
              <a:gd name="connsiteY42" fmla="*/ 2610853 h 15135727"/>
              <a:gd name="connsiteX43" fmla="*/ 4668253 w 8085221"/>
              <a:gd name="connsiteY43" fmla="*/ 2743200 h 15135727"/>
              <a:gd name="connsiteX44" fmla="*/ 4788569 w 8085221"/>
              <a:gd name="connsiteY44" fmla="*/ 2815390 h 15135727"/>
              <a:gd name="connsiteX45" fmla="*/ 4957011 w 8085221"/>
              <a:gd name="connsiteY45" fmla="*/ 2719137 h 15135727"/>
              <a:gd name="connsiteX46" fmla="*/ 4981074 w 8085221"/>
              <a:gd name="connsiteY46" fmla="*/ 2382253 h 15135727"/>
              <a:gd name="connsiteX47" fmla="*/ 4981074 w 8085221"/>
              <a:gd name="connsiteY47" fmla="*/ 2382253 h 15135727"/>
              <a:gd name="connsiteX48" fmla="*/ 4949241 w 8085221"/>
              <a:gd name="connsiteY48" fmla="*/ 2306053 h 15135727"/>
              <a:gd name="connsiteX49" fmla="*/ 4849228 w 8085221"/>
              <a:gd name="connsiteY49" fmla="*/ 2239378 h 15135727"/>
              <a:gd name="connsiteX50" fmla="*/ 4884821 w 8085221"/>
              <a:gd name="connsiteY50" fmla="*/ 2093495 h 15135727"/>
              <a:gd name="connsiteX51" fmla="*/ 4820653 w 8085221"/>
              <a:gd name="connsiteY51" fmla="*/ 2010778 h 15135727"/>
              <a:gd name="connsiteX52" fmla="*/ 4697831 w 8085221"/>
              <a:gd name="connsiteY52" fmla="*/ 1900990 h 15135727"/>
              <a:gd name="connsiteX53" fmla="*/ 4764506 w 8085221"/>
              <a:gd name="connsiteY53" fmla="*/ 1804737 h 15135727"/>
              <a:gd name="connsiteX54" fmla="*/ 4934953 w 8085221"/>
              <a:gd name="connsiteY54" fmla="*/ 1686928 h 15135727"/>
              <a:gd name="connsiteX55" fmla="*/ 4957011 w 8085221"/>
              <a:gd name="connsiteY55" fmla="*/ 1564106 h 15135727"/>
              <a:gd name="connsiteX56" fmla="*/ 5087353 w 8085221"/>
              <a:gd name="connsiteY56" fmla="*/ 1539291 h 15135727"/>
              <a:gd name="connsiteX57" fmla="*/ 5221706 w 8085221"/>
              <a:gd name="connsiteY57" fmla="*/ 1588169 h 15135727"/>
              <a:gd name="connsiteX58" fmla="*/ 5296903 w 8085221"/>
              <a:gd name="connsiteY58" fmla="*/ 1663116 h 15135727"/>
              <a:gd name="connsiteX59" fmla="*/ 5481637 w 8085221"/>
              <a:gd name="connsiteY59" fmla="*/ 1641558 h 15135727"/>
              <a:gd name="connsiteX60" fmla="*/ 5799221 w 8085221"/>
              <a:gd name="connsiteY60" fmla="*/ 1684421 h 15135727"/>
              <a:gd name="connsiteX61" fmla="*/ 5877928 w 8085221"/>
              <a:gd name="connsiteY61" fmla="*/ 1596441 h 15135727"/>
              <a:gd name="connsiteX62" fmla="*/ 5871411 w 8085221"/>
              <a:gd name="connsiteY62" fmla="*/ 1443790 h 15135727"/>
              <a:gd name="connsiteX63" fmla="*/ 6087979 w 8085221"/>
              <a:gd name="connsiteY63" fmla="*/ 1395664 h 15135727"/>
              <a:gd name="connsiteX64" fmla="*/ 6173704 w 8085221"/>
              <a:gd name="connsiteY64" fmla="*/ 1092367 h 15135727"/>
              <a:gd name="connsiteX65" fmla="*/ 6424864 w 8085221"/>
              <a:gd name="connsiteY65" fmla="*/ 1058779 h 15135727"/>
              <a:gd name="connsiteX66" fmla="*/ 6803608 w 8085221"/>
              <a:gd name="connsiteY66" fmla="*/ 812382 h 15135727"/>
              <a:gd name="connsiteX67" fmla="*/ 6761748 w 8085221"/>
              <a:gd name="connsiteY67" fmla="*/ 649706 h 15135727"/>
              <a:gd name="connsiteX68" fmla="*/ 6737685 w 8085221"/>
              <a:gd name="connsiteY68" fmla="*/ 505327 h 15135727"/>
              <a:gd name="connsiteX69" fmla="*/ 6858000 w 8085221"/>
              <a:gd name="connsiteY69" fmla="*/ 360948 h 15135727"/>
              <a:gd name="connsiteX70" fmla="*/ 6761748 w 8085221"/>
              <a:gd name="connsiteY70" fmla="*/ 120316 h 15135727"/>
              <a:gd name="connsiteX71" fmla="*/ 7194885 w 8085221"/>
              <a:gd name="connsiteY71" fmla="*/ 0 h 15135727"/>
              <a:gd name="connsiteX72" fmla="*/ 7267074 w 8085221"/>
              <a:gd name="connsiteY72" fmla="*/ 120316 h 15135727"/>
              <a:gd name="connsiteX73" fmla="*/ 7267074 w 8085221"/>
              <a:gd name="connsiteY73" fmla="*/ 120316 h 15135727"/>
              <a:gd name="connsiteX74" fmla="*/ 7339264 w 8085221"/>
              <a:gd name="connsiteY74" fmla="*/ 360948 h 15135727"/>
              <a:gd name="connsiteX75" fmla="*/ 7628021 w 8085221"/>
              <a:gd name="connsiteY75" fmla="*/ 433137 h 15135727"/>
              <a:gd name="connsiteX76" fmla="*/ 7796464 w 8085221"/>
              <a:gd name="connsiteY76" fmla="*/ 649706 h 15135727"/>
              <a:gd name="connsiteX77" fmla="*/ 8085221 w 8085221"/>
              <a:gd name="connsiteY77" fmla="*/ 914400 h 15135727"/>
              <a:gd name="connsiteX78" fmla="*/ 7988969 w 8085221"/>
              <a:gd name="connsiteY78" fmla="*/ 1203158 h 15135727"/>
              <a:gd name="connsiteX79" fmla="*/ 7844590 w 8085221"/>
              <a:gd name="connsiteY79" fmla="*/ 1058779 h 15135727"/>
              <a:gd name="connsiteX80" fmla="*/ 7483642 w 8085221"/>
              <a:gd name="connsiteY80" fmla="*/ 1371600 h 15135727"/>
              <a:gd name="connsiteX81" fmla="*/ 7267074 w 8085221"/>
              <a:gd name="connsiteY81" fmla="*/ 1395664 h 15135727"/>
              <a:gd name="connsiteX82" fmla="*/ 7243011 w 8085221"/>
              <a:gd name="connsiteY82" fmla="*/ 1588169 h 15135727"/>
              <a:gd name="connsiteX83" fmla="*/ 6978316 w 8085221"/>
              <a:gd name="connsiteY83" fmla="*/ 1732548 h 15135727"/>
              <a:gd name="connsiteX84" fmla="*/ 6737685 w 8085221"/>
              <a:gd name="connsiteY84" fmla="*/ 2093495 h 15135727"/>
              <a:gd name="connsiteX85" fmla="*/ 6737685 w 8085221"/>
              <a:gd name="connsiteY85" fmla="*/ 2382253 h 15135727"/>
              <a:gd name="connsiteX86" fmla="*/ 6665495 w 8085221"/>
              <a:gd name="connsiteY86" fmla="*/ 2430379 h 15135727"/>
              <a:gd name="connsiteX87" fmla="*/ 6906127 w 8085221"/>
              <a:gd name="connsiteY87" fmla="*/ 2646948 h 15135727"/>
              <a:gd name="connsiteX88" fmla="*/ 6906127 w 8085221"/>
              <a:gd name="connsiteY88" fmla="*/ 2983832 h 15135727"/>
              <a:gd name="connsiteX89" fmla="*/ 6906127 w 8085221"/>
              <a:gd name="connsiteY89" fmla="*/ 3104148 h 15135727"/>
              <a:gd name="connsiteX90" fmla="*/ 6833937 w 8085221"/>
              <a:gd name="connsiteY90" fmla="*/ 3368842 h 15135727"/>
              <a:gd name="connsiteX91" fmla="*/ 6906127 w 8085221"/>
              <a:gd name="connsiteY91" fmla="*/ 3489158 h 15135727"/>
              <a:gd name="connsiteX92" fmla="*/ 6641432 w 8085221"/>
              <a:gd name="connsiteY92" fmla="*/ 3705727 h 15135727"/>
              <a:gd name="connsiteX93" fmla="*/ 6737685 w 8085221"/>
              <a:gd name="connsiteY93" fmla="*/ 3729790 h 15135727"/>
              <a:gd name="connsiteX94" fmla="*/ 6545179 w 8085221"/>
              <a:gd name="connsiteY94" fmla="*/ 3826042 h 15135727"/>
              <a:gd name="connsiteX95" fmla="*/ 6328611 w 8085221"/>
              <a:gd name="connsiteY95" fmla="*/ 3753853 h 15135727"/>
              <a:gd name="connsiteX96" fmla="*/ 6184232 w 8085221"/>
              <a:gd name="connsiteY96" fmla="*/ 3850106 h 15135727"/>
              <a:gd name="connsiteX97" fmla="*/ 6184232 w 8085221"/>
              <a:gd name="connsiteY97" fmla="*/ 3946358 h 15135727"/>
              <a:gd name="connsiteX98" fmla="*/ 6136106 w 8085221"/>
              <a:gd name="connsiteY98" fmla="*/ 4235116 h 15135727"/>
              <a:gd name="connsiteX99" fmla="*/ 5919537 w 8085221"/>
              <a:gd name="connsiteY99" fmla="*/ 4403558 h 15135727"/>
              <a:gd name="connsiteX100" fmla="*/ 5775158 w 8085221"/>
              <a:gd name="connsiteY100" fmla="*/ 4451685 h 15135727"/>
              <a:gd name="connsiteX101" fmla="*/ 5630779 w 8085221"/>
              <a:gd name="connsiteY101" fmla="*/ 4547937 h 15135727"/>
              <a:gd name="connsiteX102" fmla="*/ 5510464 w 8085221"/>
              <a:gd name="connsiteY102" fmla="*/ 4620127 h 15135727"/>
              <a:gd name="connsiteX103" fmla="*/ 5510464 w 8085221"/>
              <a:gd name="connsiteY103" fmla="*/ 4812632 h 15135727"/>
              <a:gd name="connsiteX104" fmla="*/ 5317958 w 8085221"/>
              <a:gd name="connsiteY104" fmla="*/ 4981074 h 15135727"/>
              <a:gd name="connsiteX105" fmla="*/ 5005137 w 8085221"/>
              <a:gd name="connsiteY105" fmla="*/ 5149516 h 15135727"/>
              <a:gd name="connsiteX106" fmla="*/ 4692316 w 8085221"/>
              <a:gd name="connsiteY106" fmla="*/ 5149516 h 15135727"/>
              <a:gd name="connsiteX107" fmla="*/ 4523874 w 8085221"/>
              <a:gd name="connsiteY107" fmla="*/ 5366085 h 15135727"/>
              <a:gd name="connsiteX108" fmla="*/ 4211053 w 8085221"/>
              <a:gd name="connsiteY108" fmla="*/ 5414211 h 15135727"/>
              <a:gd name="connsiteX109" fmla="*/ 4114800 w 8085221"/>
              <a:gd name="connsiteY109" fmla="*/ 5390148 h 15135727"/>
              <a:gd name="connsiteX110" fmla="*/ 4018548 w 8085221"/>
              <a:gd name="connsiteY110" fmla="*/ 5630779 h 15135727"/>
              <a:gd name="connsiteX111" fmla="*/ 4090737 w 8085221"/>
              <a:gd name="connsiteY111" fmla="*/ 5871411 h 15135727"/>
              <a:gd name="connsiteX112" fmla="*/ 4090737 w 8085221"/>
              <a:gd name="connsiteY112" fmla="*/ 6184232 h 15135727"/>
              <a:gd name="connsiteX113" fmla="*/ 4186990 w 8085221"/>
              <a:gd name="connsiteY113" fmla="*/ 6472990 h 15135727"/>
              <a:gd name="connsiteX114" fmla="*/ 4042611 w 8085221"/>
              <a:gd name="connsiteY114" fmla="*/ 6352674 h 15135727"/>
              <a:gd name="connsiteX115" fmla="*/ 3946358 w 8085221"/>
              <a:gd name="connsiteY115" fmla="*/ 6376737 h 15135727"/>
              <a:gd name="connsiteX116" fmla="*/ 4114800 w 8085221"/>
              <a:gd name="connsiteY116" fmla="*/ 6641432 h 15135727"/>
              <a:gd name="connsiteX117" fmla="*/ 4451685 w 8085221"/>
              <a:gd name="connsiteY117" fmla="*/ 6737685 h 15135727"/>
              <a:gd name="connsiteX118" fmla="*/ 4620127 w 8085221"/>
              <a:gd name="connsiteY118" fmla="*/ 6978316 h 15135727"/>
              <a:gd name="connsiteX119" fmla="*/ 4740442 w 8085221"/>
              <a:gd name="connsiteY119" fmla="*/ 7170821 h 15135727"/>
              <a:gd name="connsiteX120" fmla="*/ 5077327 w 8085221"/>
              <a:gd name="connsiteY120" fmla="*/ 7387390 h 15135727"/>
              <a:gd name="connsiteX121" fmla="*/ 5125453 w 8085221"/>
              <a:gd name="connsiteY121" fmla="*/ 7603958 h 15135727"/>
              <a:gd name="connsiteX122" fmla="*/ 5197642 w 8085221"/>
              <a:gd name="connsiteY122" fmla="*/ 7796464 h 15135727"/>
              <a:gd name="connsiteX123" fmla="*/ 5486400 w 8085221"/>
              <a:gd name="connsiteY123" fmla="*/ 7964906 h 15135727"/>
              <a:gd name="connsiteX124" fmla="*/ 5486400 w 8085221"/>
              <a:gd name="connsiteY124" fmla="*/ 8349916 h 15135727"/>
              <a:gd name="connsiteX125" fmla="*/ 5678906 w 8085221"/>
              <a:gd name="connsiteY125" fmla="*/ 8614611 h 15135727"/>
              <a:gd name="connsiteX126" fmla="*/ 5919537 w 8085221"/>
              <a:gd name="connsiteY126" fmla="*/ 9071811 h 15135727"/>
              <a:gd name="connsiteX127" fmla="*/ 6160169 w 8085221"/>
              <a:gd name="connsiteY127" fmla="*/ 9336506 h 15135727"/>
              <a:gd name="connsiteX128" fmla="*/ 6280485 w 8085221"/>
              <a:gd name="connsiteY128" fmla="*/ 9601200 h 15135727"/>
              <a:gd name="connsiteX129" fmla="*/ 6400800 w 8085221"/>
              <a:gd name="connsiteY129" fmla="*/ 9793706 h 15135727"/>
              <a:gd name="connsiteX130" fmla="*/ 6569242 w 8085221"/>
              <a:gd name="connsiteY130" fmla="*/ 10058400 h 15135727"/>
              <a:gd name="connsiteX131" fmla="*/ 6713621 w 8085221"/>
              <a:gd name="connsiteY131" fmla="*/ 10106527 h 15135727"/>
              <a:gd name="connsiteX132" fmla="*/ 6545179 w 8085221"/>
              <a:gd name="connsiteY132" fmla="*/ 10202779 h 15135727"/>
              <a:gd name="connsiteX133" fmla="*/ 6569242 w 8085221"/>
              <a:gd name="connsiteY133" fmla="*/ 10443411 h 15135727"/>
              <a:gd name="connsiteX134" fmla="*/ 6593306 w 8085221"/>
              <a:gd name="connsiteY134" fmla="*/ 10708106 h 15135727"/>
              <a:gd name="connsiteX135" fmla="*/ 6761748 w 8085221"/>
              <a:gd name="connsiteY135" fmla="*/ 10924674 h 15135727"/>
              <a:gd name="connsiteX136" fmla="*/ 6641432 w 8085221"/>
              <a:gd name="connsiteY136" fmla="*/ 11093116 h 15135727"/>
              <a:gd name="connsiteX137" fmla="*/ 6713621 w 8085221"/>
              <a:gd name="connsiteY137" fmla="*/ 11261558 h 15135727"/>
              <a:gd name="connsiteX138" fmla="*/ 6737685 w 8085221"/>
              <a:gd name="connsiteY138" fmla="*/ 11526253 h 15135727"/>
              <a:gd name="connsiteX139" fmla="*/ 6617369 w 8085221"/>
              <a:gd name="connsiteY139" fmla="*/ 11839074 h 15135727"/>
              <a:gd name="connsiteX140" fmla="*/ 6617369 w 8085221"/>
              <a:gd name="connsiteY140" fmla="*/ 12031579 h 15135727"/>
              <a:gd name="connsiteX141" fmla="*/ 6641432 w 8085221"/>
              <a:gd name="connsiteY141" fmla="*/ 12127832 h 15135727"/>
              <a:gd name="connsiteX142" fmla="*/ 6761748 w 8085221"/>
              <a:gd name="connsiteY142" fmla="*/ 12031579 h 15135727"/>
              <a:gd name="connsiteX143" fmla="*/ 6761748 w 8085221"/>
              <a:gd name="connsiteY143" fmla="*/ 12296274 h 15135727"/>
              <a:gd name="connsiteX144" fmla="*/ 6689558 w 8085221"/>
              <a:gd name="connsiteY144" fmla="*/ 12512842 h 15135727"/>
              <a:gd name="connsiteX145" fmla="*/ 6785811 w 8085221"/>
              <a:gd name="connsiteY145" fmla="*/ 12777537 h 15135727"/>
              <a:gd name="connsiteX146" fmla="*/ 6569242 w 8085221"/>
              <a:gd name="connsiteY146" fmla="*/ 12873790 h 15135727"/>
              <a:gd name="connsiteX147" fmla="*/ 6545179 w 8085221"/>
              <a:gd name="connsiteY147" fmla="*/ 13090358 h 15135727"/>
              <a:gd name="connsiteX148" fmla="*/ 6448927 w 8085221"/>
              <a:gd name="connsiteY148" fmla="*/ 13355053 h 15135727"/>
              <a:gd name="connsiteX149" fmla="*/ 6256421 w 8085221"/>
              <a:gd name="connsiteY149" fmla="*/ 13571621 h 15135727"/>
              <a:gd name="connsiteX150" fmla="*/ 6087979 w 8085221"/>
              <a:gd name="connsiteY150" fmla="*/ 13667874 h 15135727"/>
              <a:gd name="connsiteX151" fmla="*/ 5943600 w 8085221"/>
              <a:gd name="connsiteY151" fmla="*/ 13716000 h 15135727"/>
              <a:gd name="connsiteX152" fmla="*/ 5702969 w 8085221"/>
              <a:gd name="connsiteY152" fmla="*/ 13667874 h 15135727"/>
              <a:gd name="connsiteX153" fmla="*/ 5582653 w 8085221"/>
              <a:gd name="connsiteY153" fmla="*/ 13691937 h 15135727"/>
              <a:gd name="connsiteX154" fmla="*/ 5727032 w 8085221"/>
              <a:gd name="connsiteY154" fmla="*/ 13836316 h 15135727"/>
              <a:gd name="connsiteX155" fmla="*/ 5582653 w 8085221"/>
              <a:gd name="connsiteY155" fmla="*/ 14052885 h 15135727"/>
              <a:gd name="connsiteX156" fmla="*/ 5462337 w 8085221"/>
              <a:gd name="connsiteY156" fmla="*/ 14149137 h 15135727"/>
              <a:gd name="connsiteX157" fmla="*/ 5342021 w 8085221"/>
              <a:gd name="connsiteY157" fmla="*/ 14004758 h 15135727"/>
              <a:gd name="connsiteX158" fmla="*/ 5245769 w 8085221"/>
              <a:gd name="connsiteY158" fmla="*/ 14004758 h 15135727"/>
              <a:gd name="connsiteX159" fmla="*/ 5245769 w 8085221"/>
              <a:gd name="connsiteY159" fmla="*/ 13956632 h 15135727"/>
              <a:gd name="connsiteX160" fmla="*/ 5101390 w 8085221"/>
              <a:gd name="connsiteY160" fmla="*/ 13956632 h 15135727"/>
              <a:gd name="connsiteX161" fmla="*/ 4981074 w 8085221"/>
              <a:gd name="connsiteY161" fmla="*/ 13860379 h 15135727"/>
              <a:gd name="connsiteX162" fmla="*/ 4740442 w 8085221"/>
              <a:gd name="connsiteY162" fmla="*/ 13908506 h 15135727"/>
              <a:gd name="connsiteX163" fmla="*/ 4475748 w 8085221"/>
              <a:gd name="connsiteY163" fmla="*/ 13956632 h 15135727"/>
              <a:gd name="connsiteX164" fmla="*/ 4379495 w 8085221"/>
              <a:gd name="connsiteY164" fmla="*/ 14028821 h 15135727"/>
              <a:gd name="connsiteX165" fmla="*/ 4403558 w 8085221"/>
              <a:gd name="connsiteY165" fmla="*/ 14197264 h 15135727"/>
              <a:gd name="connsiteX166" fmla="*/ 4572000 w 8085221"/>
              <a:gd name="connsiteY166" fmla="*/ 14149137 h 15135727"/>
              <a:gd name="connsiteX167" fmla="*/ 4523874 w 8085221"/>
              <a:gd name="connsiteY167" fmla="*/ 14558211 h 15135727"/>
              <a:gd name="connsiteX168" fmla="*/ 4403558 w 8085221"/>
              <a:gd name="connsiteY168" fmla="*/ 14437895 h 15135727"/>
              <a:gd name="connsiteX169" fmla="*/ 4403558 w 8085221"/>
              <a:gd name="connsiteY169" fmla="*/ 14437895 h 15135727"/>
              <a:gd name="connsiteX170" fmla="*/ 4283242 w 8085221"/>
              <a:gd name="connsiteY170" fmla="*/ 14245390 h 15135727"/>
              <a:gd name="connsiteX171" fmla="*/ 4235116 w 8085221"/>
              <a:gd name="connsiteY171" fmla="*/ 14341642 h 15135727"/>
              <a:gd name="connsiteX172" fmla="*/ 4162927 w 8085221"/>
              <a:gd name="connsiteY172" fmla="*/ 14389769 h 15135727"/>
              <a:gd name="connsiteX173" fmla="*/ 4162927 w 8085221"/>
              <a:gd name="connsiteY173" fmla="*/ 14389769 h 15135727"/>
              <a:gd name="connsiteX174" fmla="*/ 3922295 w 8085221"/>
              <a:gd name="connsiteY174" fmla="*/ 14245390 h 15135727"/>
              <a:gd name="connsiteX175" fmla="*/ 3801979 w 8085221"/>
              <a:gd name="connsiteY175" fmla="*/ 14293516 h 15135727"/>
              <a:gd name="connsiteX176" fmla="*/ 3681664 w 8085221"/>
              <a:gd name="connsiteY176" fmla="*/ 14389769 h 15135727"/>
              <a:gd name="connsiteX177" fmla="*/ 3657600 w 8085221"/>
              <a:gd name="connsiteY177" fmla="*/ 14654464 h 15135727"/>
              <a:gd name="connsiteX178" fmla="*/ 3513221 w 8085221"/>
              <a:gd name="connsiteY178" fmla="*/ 14726653 h 15135727"/>
              <a:gd name="connsiteX179" fmla="*/ 3513221 w 8085221"/>
              <a:gd name="connsiteY179" fmla="*/ 14871032 h 15135727"/>
              <a:gd name="connsiteX180" fmla="*/ 3633537 w 8085221"/>
              <a:gd name="connsiteY180" fmla="*/ 14967285 h 15135727"/>
              <a:gd name="connsiteX181" fmla="*/ 3609474 w 8085221"/>
              <a:gd name="connsiteY181" fmla="*/ 15087600 h 15135727"/>
              <a:gd name="connsiteX182" fmla="*/ 3441032 w 8085221"/>
              <a:gd name="connsiteY182" fmla="*/ 15039474 h 15135727"/>
              <a:gd name="connsiteX183" fmla="*/ 3272590 w 8085221"/>
              <a:gd name="connsiteY183" fmla="*/ 15063537 h 15135727"/>
              <a:gd name="connsiteX184" fmla="*/ 3248527 w 8085221"/>
              <a:gd name="connsiteY184" fmla="*/ 14895095 h 15135727"/>
              <a:gd name="connsiteX185" fmla="*/ 3128211 w 8085221"/>
              <a:gd name="connsiteY185" fmla="*/ 14919158 h 15135727"/>
              <a:gd name="connsiteX186" fmla="*/ 2959769 w 8085221"/>
              <a:gd name="connsiteY186" fmla="*/ 15135727 h 15135727"/>
              <a:gd name="connsiteX187" fmla="*/ 2935706 w 8085221"/>
              <a:gd name="connsiteY187" fmla="*/ 14895095 h 15135727"/>
              <a:gd name="connsiteX188" fmla="*/ 2791327 w 8085221"/>
              <a:gd name="connsiteY188" fmla="*/ 14943221 h 15135727"/>
              <a:gd name="connsiteX189" fmla="*/ 2671011 w 8085221"/>
              <a:gd name="connsiteY189" fmla="*/ 15039474 h 15135727"/>
              <a:gd name="connsiteX190" fmla="*/ 2430379 w 8085221"/>
              <a:gd name="connsiteY190" fmla="*/ 15087600 h 15135727"/>
              <a:gd name="connsiteX191" fmla="*/ 2237874 w 8085221"/>
              <a:gd name="connsiteY191" fmla="*/ 15039474 h 15135727"/>
              <a:gd name="connsiteX192" fmla="*/ 2622885 w 8085221"/>
              <a:gd name="connsiteY192" fmla="*/ 14846969 h 15135727"/>
              <a:gd name="connsiteX193" fmla="*/ 2887579 w 8085221"/>
              <a:gd name="connsiteY193" fmla="*/ 14774779 h 15135727"/>
              <a:gd name="connsiteX194" fmla="*/ 2839453 w 8085221"/>
              <a:gd name="connsiteY194" fmla="*/ 14582274 h 15135727"/>
              <a:gd name="connsiteX195" fmla="*/ 2935706 w 8085221"/>
              <a:gd name="connsiteY195" fmla="*/ 14510085 h 15135727"/>
              <a:gd name="connsiteX196" fmla="*/ 2935706 w 8085221"/>
              <a:gd name="connsiteY196" fmla="*/ 14510085 h 15135727"/>
              <a:gd name="connsiteX197" fmla="*/ 3080085 w 8085221"/>
              <a:gd name="connsiteY197" fmla="*/ 14413832 h 15135727"/>
              <a:gd name="connsiteX198" fmla="*/ 3152274 w 8085221"/>
              <a:gd name="connsiteY198" fmla="*/ 14341642 h 15135727"/>
              <a:gd name="connsiteX199" fmla="*/ 3080085 w 8085221"/>
              <a:gd name="connsiteY199" fmla="*/ 14269453 h 15135727"/>
              <a:gd name="connsiteX200" fmla="*/ 3152274 w 8085221"/>
              <a:gd name="connsiteY200" fmla="*/ 14197264 h 15135727"/>
              <a:gd name="connsiteX201" fmla="*/ 3152274 w 8085221"/>
              <a:gd name="connsiteY201" fmla="*/ 14052885 h 15135727"/>
              <a:gd name="connsiteX202" fmla="*/ 3080085 w 8085221"/>
              <a:gd name="connsiteY202" fmla="*/ 13980695 h 15135727"/>
              <a:gd name="connsiteX203" fmla="*/ 3056021 w 8085221"/>
              <a:gd name="connsiteY203" fmla="*/ 14076948 h 15135727"/>
              <a:gd name="connsiteX204" fmla="*/ 2935706 w 8085221"/>
              <a:gd name="connsiteY204" fmla="*/ 14076948 h 15135727"/>
              <a:gd name="connsiteX205" fmla="*/ 2863516 w 8085221"/>
              <a:gd name="connsiteY205" fmla="*/ 14125074 h 15135727"/>
              <a:gd name="connsiteX206" fmla="*/ 2719137 w 8085221"/>
              <a:gd name="connsiteY206" fmla="*/ 14197264 h 15135727"/>
              <a:gd name="connsiteX207" fmla="*/ 2646948 w 8085221"/>
              <a:gd name="connsiteY207" fmla="*/ 14197264 h 15135727"/>
              <a:gd name="connsiteX208" fmla="*/ 2598821 w 8085221"/>
              <a:gd name="connsiteY208" fmla="*/ 14125074 h 15135727"/>
              <a:gd name="connsiteX209" fmla="*/ 2430379 w 8085221"/>
              <a:gd name="connsiteY209" fmla="*/ 13836316 h 15135727"/>
              <a:gd name="connsiteX210" fmla="*/ 2646948 w 8085221"/>
              <a:gd name="connsiteY210" fmla="*/ 13812253 h 15135727"/>
              <a:gd name="connsiteX211" fmla="*/ 2502569 w 8085221"/>
              <a:gd name="connsiteY211" fmla="*/ 13475369 h 15135727"/>
              <a:gd name="connsiteX212" fmla="*/ 2550695 w 8085221"/>
              <a:gd name="connsiteY212" fmla="*/ 13186611 h 15135727"/>
              <a:gd name="connsiteX213" fmla="*/ 2719137 w 8085221"/>
              <a:gd name="connsiteY213" fmla="*/ 13042232 h 15135727"/>
              <a:gd name="connsiteX214" fmla="*/ 2791327 w 8085221"/>
              <a:gd name="connsiteY214" fmla="*/ 12945979 h 15135727"/>
              <a:gd name="connsiteX215" fmla="*/ 3031958 w 8085221"/>
              <a:gd name="connsiteY215" fmla="*/ 13090358 h 15135727"/>
              <a:gd name="connsiteX216" fmla="*/ 3056021 w 8085221"/>
              <a:gd name="connsiteY216" fmla="*/ 12753474 h 15135727"/>
              <a:gd name="connsiteX217" fmla="*/ 2887579 w 8085221"/>
              <a:gd name="connsiteY217" fmla="*/ 12777537 h 15135727"/>
              <a:gd name="connsiteX218" fmla="*/ 2815390 w 8085221"/>
              <a:gd name="connsiteY218" fmla="*/ 12777537 h 15135727"/>
              <a:gd name="connsiteX219" fmla="*/ 3176337 w 8085221"/>
              <a:gd name="connsiteY219" fmla="*/ 12368464 h 15135727"/>
              <a:gd name="connsiteX220" fmla="*/ 3104148 w 8085221"/>
              <a:gd name="connsiteY220" fmla="*/ 12320337 h 15135727"/>
              <a:gd name="connsiteX221" fmla="*/ 3104148 w 8085221"/>
              <a:gd name="connsiteY221" fmla="*/ 12320337 h 15135727"/>
              <a:gd name="connsiteX222" fmla="*/ 3007895 w 8085221"/>
              <a:gd name="connsiteY222" fmla="*/ 12079706 h 15135727"/>
              <a:gd name="connsiteX223" fmla="*/ 2911642 w 8085221"/>
              <a:gd name="connsiteY223" fmla="*/ 11935327 h 15135727"/>
              <a:gd name="connsiteX224" fmla="*/ 2863516 w 8085221"/>
              <a:gd name="connsiteY224" fmla="*/ 11694695 h 15135727"/>
              <a:gd name="connsiteX225" fmla="*/ 2911642 w 8085221"/>
              <a:gd name="connsiteY225" fmla="*/ 11454064 h 15135727"/>
              <a:gd name="connsiteX226" fmla="*/ 3056021 w 8085221"/>
              <a:gd name="connsiteY226" fmla="*/ 11454064 h 15135727"/>
              <a:gd name="connsiteX227" fmla="*/ 2983832 w 8085221"/>
              <a:gd name="connsiteY227" fmla="*/ 11381874 h 15135727"/>
              <a:gd name="connsiteX228" fmla="*/ 3031958 w 8085221"/>
              <a:gd name="connsiteY228" fmla="*/ 11285621 h 15135727"/>
              <a:gd name="connsiteX229" fmla="*/ 3007895 w 8085221"/>
              <a:gd name="connsiteY229" fmla="*/ 11189369 h 15135727"/>
              <a:gd name="connsiteX230" fmla="*/ 2887579 w 8085221"/>
              <a:gd name="connsiteY230" fmla="*/ 11141242 h 15135727"/>
              <a:gd name="connsiteX231" fmla="*/ 2887579 w 8085221"/>
              <a:gd name="connsiteY231" fmla="*/ 10972800 h 15135727"/>
              <a:gd name="connsiteX232" fmla="*/ 2887579 w 8085221"/>
              <a:gd name="connsiteY232" fmla="*/ 10924674 h 15135727"/>
              <a:gd name="connsiteX233" fmla="*/ 2767264 w 8085221"/>
              <a:gd name="connsiteY233" fmla="*/ 11020927 h 15135727"/>
              <a:gd name="connsiteX234" fmla="*/ 2743200 w 8085221"/>
              <a:gd name="connsiteY234" fmla="*/ 10924674 h 15135727"/>
              <a:gd name="connsiteX235" fmla="*/ 2550695 w 8085221"/>
              <a:gd name="connsiteY235" fmla="*/ 11020927 h 15135727"/>
              <a:gd name="connsiteX236" fmla="*/ 2526632 w 8085221"/>
              <a:gd name="connsiteY236" fmla="*/ 11117179 h 15135727"/>
              <a:gd name="connsiteX237" fmla="*/ 2334127 w 8085221"/>
              <a:gd name="connsiteY237" fmla="*/ 10996864 h 15135727"/>
              <a:gd name="connsiteX238" fmla="*/ 2358190 w 8085221"/>
              <a:gd name="connsiteY238" fmla="*/ 10732169 h 15135727"/>
              <a:gd name="connsiteX239" fmla="*/ 2334127 w 8085221"/>
              <a:gd name="connsiteY239" fmla="*/ 10587790 h 15135727"/>
              <a:gd name="connsiteX240" fmla="*/ 2406316 w 8085221"/>
              <a:gd name="connsiteY240" fmla="*/ 10491537 h 15135727"/>
              <a:gd name="connsiteX241" fmla="*/ 2598821 w 8085221"/>
              <a:gd name="connsiteY241" fmla="*/ 10684042 h 15135727"/>
              <a:gd name="connsiteX242" fmla="*/ 2767264 w 8085221"/>
              <a:gd name="connsiteY242" fmla="*/ 10684042 h 15135727"/>
              <a:gd name="connsiteX243" fmla="*/ 2646948 w 8085221"/>
              <a:gd name="connsiteY243" fmla="*/ 10515600 h 15135727"/>
              <a:gd name="connsiteX244" fmla="*/ 2815390 w 8085221"/>
              <a:gd name="connsiteY244" fmla="*/ 10395285 h 15135727"/>
              <a:gd name="connsiteX245" fmla="*/ 3080085 w 8085221"/>
              <a:gd name="connsiteY245" fmla="*/ 10419348 h 15135727"/>
              <a:gd name="connsiteX246" fmla="*/ 3248527 w 8085221"/>
              <a:gd name="connsiteY246" fmla="*/ 10539664 h 15135727"/>
              <a:gd name="connsiteX247" fmla="*/ 3320716 w 8085221"/>
              <a:gd name="connsiteY247" fmla="*/ 10659979 h 15135727"/>
              <a:gd name="connsiteX248" fmla="*/ 3465095 w 8085221"/>
              <a:gd name="connsiteY248" fmla="*/ 10659979 h 15135727"/>
              <a:gd name="connsiteX249" fmla="*/ 3441032 w 8085221"/>
              <a:gd name="connsiteY249" fmla="*/ 10491537 h 15135727"/>
              <a:gd name="connsiteX250" fmla="*/ 3392906 w 8085221"/>
              <a:gd name="connsiteY250" fmla="*/ 10250906 h 15135727"/>
              <a:gd name="connsiteX251" fmla="*/ 3152274 w 8085221"/>
              <a:gd name="connsiteY251" fmla="*/ 10250906 h 15135727"/>
              <a:gd name="connsiteX252" fmla="*/ 3176337 w 8085221"/>
              <a:gd name="connsiteY252" fmla="*/ 10178716 h 15135727"/>
              <a:gd name="connsiteX253" fmla="*/ 3104148 w 8085221"/>
              <a:gd name="connsiteY253" fmla="*/ 10154653 h 15135727"/>
              <a:gd name="connsiteX254" fmla="*/ 3007895 w 8085221"/>
              <a:gd name="connsiteY254" fmla="*/ 9962148 h 15135727"/>
              <a:gd name="connsiteX255" fmla="*/ 3176337 w 8085221"/>
              <a:gd name="connsiteY255" fmla="*/ 9889958 h 15135727"/>
              <a:gd name="connsiteX256" fmla="*/ 2959769 w 8085221"/>
              <a:gd name="connsiteY256" fmla="*/ 9504948 h 15135727"/>
              <a:gd name="connsiteX257" fmla="*/ 2791327 w 8085221"/>
              <a:gd name="connsiteY257" fmla="*/ 9456821 h 15135727"/>
              <a:gd name="connsiteX258" fmla="*/ 2574758 w 8085221"/>
              <a:gd name="connsiteY258" fmla="*/ 9336506 h 15135727"/>
              <a:gd name="connsiteX259" fmla="*/ 2550695 w 8085221"/>
              <a:gd name="connsiteY259" fmla="*/ 9071811 h 15135727"/>
              <a:gd name="connsiteX260" fmla="*/ 2695074 w 8085221"/>
              <a:gd name="connsiteY260" fmla="*/ 8999621 h 15135727"/>
              <a:gd name="connsiteX261" fmla="*/ 2622885 w 8085221"/>
              <a:gd name="connsiteY261" fmla="*/ 8975558 h 15135727"/>
              <a:gd name="connsiteX262" fmla="*/ 2430379 w 8085221"/>
              <a:gd name="connsiteY262" fmla="*/ 8999621 h 15135727"/>
              <a:gd name="connsiteX263" fmla="*/ 2261937 w 8085221"/>
              <a:gd name="connsiteY263" fmla="*/ 9168064 h 15135727"/>
              <a:gd name="connsiteX264" fmla="*/ 2237874 w 8085221"/>
              <a:gd name="connsiteY264" fmla="*/ 8999621 h 15135727"/>
              <a:gd name="connsiteX265" fmla="*/ 2117558 w 8085221"/>
              <a:gd name="connsiteY265" fmla="*/ 8975558 h 15135727"/>
              <a:gd name="connsiteX266" fmla="*/ 2045369 w 8085221"/>
              <a:gd name="connsiteY266" fmla="*/ 8783053 h 15135727"/>
              <a:gd name="connsiteX267" fmla="*/ 1852864 w 8085221"/>
              <a:gd name="connsiteY267" fmla="*/ 8758990 h 15135727"/>
              <a:gd name="connsiteX268" fmla="*/ 1636295 w 8085221"/>
              <a:gd name="connsiteY268" fmla="*/ 8927432 h 15135727"/>
              <a:gd name="connsiteX269" fmla="*/ 1588169 w 8085221"/>
              <a:gd name="connsiteY269" fmla="*/ 9023685 h 15135727"/>
              <a:gd name="connsiteX270" fmla="*/ 1515979 w 8085221"/>
              <a:gd name="connsiteY270" fmla="*/ 8879306 h 15135727"/>
              <a:gd name="connsiteX271" fmla="*/ 1347537 w 8085221"/>
              <a:gd name="connsiteY271" fmla="*/ 8879306 h 15135727"/>
              <a:gd name="connsiteX272" fmla="*/ 1347537 w 8085221"/>
              <a:gd name="connsiteY272" fmla="*/ 8710864 h 15135727"/>
              <a:gd name="connsiteX273" fmla="*/ 1106906 w 8085221"/>
              <a:gd name="connsiteY273" fmla="*/ 8783053 h 15135727"/>
              <a:gd name="connsiteX274" fmla="*/ 890337 w 8085221"/>
              <a:gd name="connsiteY274" fmla="*/ 8686800 h 15135727"/>
              <a:gd name="connsiteX275" fmla="*/ 649706 w 8085221"/>
              <a:gd name="connsiteY275" fmla="*/ 8662737 h 15135727"/>
              <a:gd name="connsiteX276" fmla="*/ 385011 w 8085221"/>
              <a:gd name="connsiteY276" fmla="*/ 8566485 h 15135727"/>
              <a:gd name="connsiteX277" fmla="*/ 577516 w 8085221"/>
              <a:gd name="connsiteY277" fmla="*/ 8373979 h 15135727"/>
              <a:gd name="connsiteX278" fmla="*/ 794085 w 8085221"/>
              <a:gd name="connsiteY278" fmla="*/ 8301790 h 15135727"/>
              <a:gd name="connsiteX279" fmla="*/ 745958 w 8085221"/>
              <a:gd name="connsiteY279" fmla="*/ 8133348 h 15135727"/>
              <a:gd name="connsiteX280" fmla="*/ 818148 w 8085221"/>
              <a:gd name="connsiteY280" fmla="*/ 7820527 h 15135727"/>
              <a:gd name="connsiteX281" fmla="*/ 697832 w 8085221"/>
              <a:gd name="connsiteY281" fmla="*/ 7820527 h 15135727"/>
              <a:gd name="connsiteX282" fmla="*/ 625642 w 8085221"/>
              <a:gd name="connsiteY282" fmla="*/ 7916779 h 15135727"/>
              <a:gd name="connsiteX283" fmla="*/ 457200 w 8085221"/>
              <a:gd name="connsiteY283" fmla="*/ 7820527 h 15135727"/>
              <a:gd name="connsiteX284" fmla="*/ 529390 w 8085221"/>
              <a:gd name="connsiteY284" fmla="*/ 7700211 h 15135727"/>
              <a:gd name="connsiteX285" fmla="*/ 938464 w 8085221"/>
              <a:gd name="connsiteY285" fmla="*/ 7676148 h 15135727"/>
              <a:gd name="connsiteX286" fmla="*/ 1058779 w 8085221"/>
              <a:gd name="connsiteY286" fmla="*/ 7459579 h 15135727"/>
              <a:gd name="connsiteX287" fmla="*/ 1203158 w 8085221"/>
              <a:gd name="connsiteY287" fmla="*/ 7603958 h 15135727"/>
              <a:gd name="connsiteX288" fmla="*/ 1299411 w 8085221"/>
              <a:gd name="connsiteY288" fmla="*/ 7555832 h 15135727"/>
              <a:gd name="connsiteX289" fmla="*/ 1443790 w 8085221"/>
              <a:gd name="connsiteY289" fmla="*/ 7507706 h 15135727"/>
              <a:gd name="connsiteX290" fmla="*/ 1684421 w 8085221"/>
              <a:gd name="connsiteY290" fmla="*/ 7603958 h 15135727"/>
              <a:gd name="connsiteX291" fmla="*/ 1684421 w 8085221"/>
              <a:gd name="connsiteY291" fmla="*/ 7603958 h 15135727"/>
              <a:gd name="connsiteX292" fmla="*/ 1540042 w 8085221"/>
              <a:gd name="connsiteY292" fmla="*/ 7363327 h 15135727"/>
              <a:gd name="connsiteX293" fmla="*/ 1299411 w 8085221"/>
              <a:gd name="connsiteY293" fmla="*/ 7315200 h 15135727"/>
              <a:gd name="connsiteX294" fmla="*/ 1130969 w 8085221"/>
              <a:gd name="connsiteY294" fmla="*/ 7339264 h 15135727"/>
              <a:gd name="connsiteX295" fmla="*/ 1034716 w 8085221"/>
              <a:gd name="connsiteY295" fmla="*/ 7315200 h 15135727"/>
              <a:gd name="connsiteX296" fmla="*/ 1155032 w 8085221"/>
              <a:gd name="connsiteY296" fmla="*/ 7050506 h 15135727"/>
              <a:gd name="connsiteX297" fmla="*/ 1155032 w 8085221"/>
              <a:gd name="connsiteY297" fmla="*/ 6930190 h 15135727"/>
              <a:gd name="connsiteX298" fmla="*/ 1155032 w 8085221"/>
              <a:gd name="connsiteY298" fmla="*/ 6761748 h 15135727"/>
              <a:gd name="connsiteX299" fmla="*/ 1203158 w 8085221"/>
              <a:gd name="connsiteY299" fmla="*/ 6617369 h 15135727"/>
              <a:gd name="connsiteX300" fmla="*/ 1371600 w 8085221"/>
              <a:gd name="connsiteY300" fmla="*/ 6472990 h 15135727"/>
              <a:gd name="connsiteX301" fmla="*/ 1443790 w 8085221"/>
              <a:gd name="connsiteY301" fmla="*/ 6328611 h 15135727"/>
              <a:gd name="connsiteX302" fmla="*/ 1419727 w 8085221"/>
              <a:gd name="connsiteY302" fmla="*/ 6208295 h 15135727"/>
              <a:gd name="connsiteX303" fmla="*/ 1275348 w 8085221"/>
              <a:gd name="connsiteY303" fmla="*/ 6304548 h 15135727"/>
              <a:gd name="connsiteX304" fmla="*/ 1323474 w 8085221"/>
              <a:gd name="connsiteY304" fmla="*/ 6015790 h 15135727"/>
              <a:gd name="connsiteX305" fmla="*/ 1540042 w 8085221"/>
              <a:gd name="connsiteY305" fmla="*/ 5871411 h 15135727"/>
              <a:gd name="connsiteX306" fmla="*/ 1540042 w 8085221"/>
              <a:gd name="connsiteY306" fmla="*/ 5751095 h 15135727"/>
              <a:gd name="connsiteX307" fmla="*/ 1395664 w 8085221"/>
              <a:gd name="connsiteY307" fmla="*/ 5799221 h 15135727"/>
              <a:gd name="connsiteX308" fmla="*/ 1179095 w 8085221"/>
              <a:gd name="connsiteY308" fmla="*/ 5799221 h 15135727"/>
              <a:gd name="connsiteX309" fmla="*/ 890337 w 8085221"/>
              <a:gd name="connsiteY309" fmla="*/ 5775158 h 15135727"/>
              <a:gd name="connsiteX310" fmla="*/ 697832 w 8085221"/>
              <a:gd name="connsiteY310" fmla="*/ 5606716 h 15135727"/>
              <a:gd name="connsiteX311" fmla="*/ 577516 w 8085221"/>
              <a:gd name="connsiteY311" fmla="*/ 5582653 h 15135727"/>
              <a:gd name="connsiteX312" fmla="*/ 697832 w 8085221"/>
              <a:gd name="connsiteY312" fmla="*/ 5775158 h 15135727"/>
              <a:gd name="connsiteX313" fmla="*/ 409074 w 8085221"/>
              <a:gd name="connsiteY313" fmla="*/ 5799221 h 15135727"/>
              <a:gd name="connsiteX314" fmla="*/ 168442 w 8085221"/>
              <a:gd name="connsiteY314" fmla="*/ 5702969 h 15135727"/>
              <a:gd name="connsiteX315" fmla="*/ 264695 w 8085221"/>
              <a:gd name="connsiteY315" fmla="*/ 5558590 h 15135727"/>
              <a:gd name="connsiteX316" fmla="*/ 144379 w 8085221"/>
              <a:gd name="connsiteY316" fmla="*/ 5510464 h 15135727"/>
              <a:gd name="connsiteX317" fmla="*/ 0 w 8085221"/>
              <a:gd name="connsiteY317" fmla="*/ 5462337 h 15135727"/>
              <a:gd name="connsiteX318" fmla="*/ 96253 w 8085221"/>
              <a:gd name="connsiteY318" fmla="*/ 5245769 h 15135727"/>
              <a:gd name="connsiteX0" fmla="*/ 96253 w 8085221"/>
              <a:gd name="connsiteY0" fmla="*/ 5245769 h 15135727"/>
              <a:gd name="connsiteX1" fmla="*/ 144379 w 8085221"/>
              <a:gd name="connsiteY1" fmla="*/ 4981074 h 15135727"/>
              <a:gd name="connsiteX2" fmla="*/ 178719 w 8085221"/>
              <a:gd name="connsiteY2" fmla="*/ 4834941 h 15135727"/>
              <a:gd name="connsiteX3" fmla="*/ 334378 w 8085221"/>
              <a:gd name="connsiteY3" fmla="*/ 4696828 h 15135727"/>
              <a:gd name="connsiteX4" fmla="*/ 553453 w 8085221"/>
              <a:gd name="connsiteY4" fmla="*/ 4692316 h 15135727"/>
              <a:gd name="connsiteX5" fmla="*/ 649706 w 8085221"/>
              <a:gd name="connsiteY5" fmla="*/ 4427621 h 15135727"/>
              <a:gd name="connsiteX6" fmla="*/ 805866 w 8085221"/>
              <a:gd name="connsiteY6" fmla="*/ 4425366 h 15135727"/>
              <a:gd name="connsiteX7" fmla="*/ 867026 w 8085221"/>
              <a:gd name="connsiteY7" fmla="*/ 4311817 h 15135727"/>
              <a:gd name="connsiteX8" fmla="*/ 1077328 w 8085221"/>
              <a:gd name="connsiteY8" fmla="*/ 4253916 h 15135727"/>
              <a:gd name="connsiteX9" fmla="*/ 1120191 w 8085221"/>
              <a:gd name="connsiteY9" fmla="*/ 4206291 h 15135727"/>
              <a:gd name="connsiteX10" fmla="*/ 1263066 w 8085221"/>
              <a:gd name="connsiteY10" fmla="*/ 4182478 h 15135727"/>
              <a:gd name="connsiteX11" fmla="*/ 1362326 w 8085221"/>
              <a:gd name="connsiteY11" fmla="*/ 4081965 h 15135727"/>
              <a:gd name="connsiteX12" fmla="*/ 1472616 w 8085221"/>
              <a:gd name="connsiteY12" fmla="*/ 4025316 h 15135727"/>
              <a:gd name="connsiteX13" fmla="*/ 1559344 w 8085221"/>
              <a:gd name="connsiteY13" fmla="*/ 4013535 h 15135727"/>
              <a:gd name="connsiteX14" fmla="*/ 1708485 w 8085221"/>
              <a:gd name="connsiteY14" fmla="*/ 3826042 h 15135727"/>
              <a:gd name="connsiteX15" fmla="*/ 1820278 w 8085221"/>
              <a:gd name="connsiteY15" fmla="*/ 3858628 h 15135727"/>
              <a:gd name="connsiteX16" fmla="*/ 1910766 w 8085221"/>
              <a:gd name="connsiteY16" fmla="*/ 3735053 h 15135727"/>
              <a:gd name="connsiteX17" fmla="*/ 2006016 w 8085221"/>
              <a:gd name="connsiteY17" fmla="*/ 3615741 h 15135727"/>
              <a:gd name="connsiteX18" fmla="*/ 2091741 w 8085221"/>
              <a:gd name="connsiteY18" fmla="*/ 3649078 h 15135727"/>
              <a:gd name="connsiteX19" fmla="*/ 2141621 w 8085221"/>
              <a:gd name="connsiteY19" fmla="*/ 3585411 h 15135727"/>
              <a:gd name="connsiteX20" fmla="*/ 2117808 w 8085221"/>
              <a:gd name="connsiteY20" fmla="*/ 3518736 h 15135727"/>
              <a:gd name="connsiteX21" fmla="*/ 2182228 w 8085221"/>
              <a:gd name="connsiteY21" fmla="*/ 3420478 h 15135727"/>
              <a:gd name="connsiteX22" fmla="*/ 2286000 w 8085221"/>
              <a:gd name="connsiteY22" fmla="*/ 3489158 h 15135727"/>
              <a:gd name="connsiteX23" fmla="*/ 2334628 w 8085221"/>
              <a:gd name="connsiteY23" fmla="*/ 3249028 h 15135727"/>
              <a:gd name="connsiteX24" fmla="*/ 2381502 w 8085221"/>
              <a:gd name="connsiteY24" fmla="*/ 3088858 h 15135727"/>
              <a:gd name="connsiteX25" fmla="*/ 2544178 w 8085221"/>
              <a:gd name="connsiteY25" fmla="*/ 3058528 h 15135727"/>
              <a:gd name="connsiteX26" fmla="*/ 2477503 w 8085221"/>
              <a:gd name="connsiteY26" fmla="*/ 2977566 h 15135727"/>
              <a:gd name="connsiteX27" fmla="*/ 2695074 w 8085221"/>
              <a:gd name="connsiteY27" fmla="*/ 2892592 h 15135727"/>
              <a:gd name="connsiteX28" fmla="*/ 2796591 w 8085221"/>
              <a:gd name="connsiteY28" fmla="*/ 2829928 h 15135727"/>
              <a:gd name="connsiteX29" fmla="*/ 2829928 w 8085221"/>
              <a:gd name="connsiteY29" fmla="*/ 2517107 h 15135727"/>
              <a:gd name="connsiteX30" fmla="*/ 3006141 w 8085221"/>
              <a:gd name="connsiteY30" fmla="*/ 2401303 h 15135727"/>
              <a:gd name="connsiteX31" fmla="*/ 3200400 w 8085221"/>
              <a:gd name="connsiteY31" fmla="*/ 2296277 h 15135727"/>
              <a:gd name="connsiteX32" fmla="*/ 3325228 w 8085221"/>
              <a:gd name="connsiteY32" fmla="*/ 2220328 h 15135727"/>
              <a:gd name="connsiteX33" fmla="*/ 3441032 w 8085221"/>
              <a:gd name="connsiteY33" fmla="*/ 2237874 h 15135727"/>
              <a:gd name="connsiteX34" fmla="*/ 3534778 w 8085221"/>
              <a:gd name="connsiteY34" fmla="*/ 2301291 h 15135727"/>
              <a:gd name="connsiteX35" fmla="*/ 3585160 w 8085221"/>
              <a:gd name="connsiteY35" fmla="*/ 2517107 h 15135727"/>
              <a:gd name="connsiteX36" fmla="*/ 3801979 w 8085221"/>
              <a:gd name="connsiteY36" fmla="*/ 2565735 h 15135727"/>
              <a:gd name="connsiteX37" fmla="*/ 3946358 w 8085221"/>
              <a:gd name="connsiteY37" fmla="*/ 2550695 h 15135727"/>
              <a:gd name="connsiteX38" fmla="*/ 4018548 w 8085221"/>
              <a:gd name="connsiteY38" fmla="*/ 2598821 h 15135727"/>
              <a:gd name="connsiteX39" fmla="*/ 4138864 w 8085221"/>
              <a:gd name="connsiteY39" fmla="*/ 2574758 h 15135727"/>
              <a:gd name="connsiteX40" fmla="*/ 4307306 w 8085221"/>
              <a:gd name="connsiteY40" fmla="*/ 2671011 h 15135727"/>
              <a:gd name="connsiteX41" fmla="*/ 4427621 w 8085221"/>
              <a:gd name="connsiteY41" fmla="*/ 2622885 h 15135727"/>
              <a:gd name="connsiteX42" fmla="*/ 4549191 w 8085221"/>
              <a:gd name="connsiteY42" fmla="*/ 2610853 h 15135727"/>
              <a:gd name="connsiteX43" fmla="*/ 4668253 w 8085221"/>
              <a:gd name="connsiteY43" fmla="*/ 2743200 h 15135727"/>
              <a:gd name="connsiteX44" fmla="*/ 4788569 w 8085221"/>
              <a:gd name="connsiteY44" fmla="*/ 2815390 h 15135727"/>
              <a:gd name="connsiteX45" fmla="*/ 4957011 w 8085221"/>
              <a:gd name="connsiteY45" fmla="*/ 2719137 h 15135727"/>
              <a:gd name="connsiteX46" fmla="*/ 4981074 w 8085221"/>
              <a:gd name="connsiteY46" fmla="*/ 2382253 h 15135727"/>
              <a:gd name="connsiteX47" fmla="*/ 4981074 w 8085221"/>
              <a:gd name="connsiteY47" fmla="*/ 2382253 h 15135727"/>
              <a:gd name="connsiteX48" fmla="*/ 4949241 w 8085221"/>
              <a:gd name="connsiteY48" fmla="*/ 2306053 h 15135727"/>
              <a:gd name="connsiteX49" fmla="*/ 4849228 w 8085221"/>
              <a:gd name="connsiteY49" fmla="*/ 2239378 h 15135727"/>
              <a:gd name="connsiteX50" fmla="*/ 4884821 w 8085221"/>
              <a:gd name="connsiteY50" fmla="*/ 2093495 h 15135727"/>
              <a:gd name="connsiteX51" fmla="*/ 4820653 w 8085221"/>
              <a:gd name="connsiteY51" fmla="*/ 2010778 h 15135727"/>
              <a:gd name="connsiteX52" fmla="*/ 4697831 w 8085221"/>
              <a:gd name="connsiteY52" fmla="*/ 1900990 h 15135727"/>
              <a:gd name="connsiteX53" fmla="*/ 4764506 w 8085221"/>
              <a:gd name="connsiteY53" fmla="*/ 1804737 h 15135727"/>
              <a:gd name="connsiteX54" fmla="*/ 4934953 w 8085221"/>
              <a:gd name="connsiteY54" fmla="*/ 1686928 h 15135727"/>
              <a:gd name="connsiteX55" fmla="*/ 4957011 w 8085221"/>
              <a:gd name="connsiteY55" fmla="*/ 1564106 h 15135727"/>
              <a:gd name="connsiteX56" fmla="*/ 5087353 w 8085221"/>
              <a:gd name="connsiteY56" fmla="*/ 1539291 h 15135727"/>
              <a:gd name="connsiteX57" fmla="*/ 5221706 w 8085221"/>
              <a:gd name="connsiteY57" fmla="*/ 1588169 h 15135727"/>
              <a:gd name="connsiteX58" fmla="*/ 5296903 w 8085221"/>
              <a:gd name="connsiteY58" fmla="*/ 1663116 h 15135727"/>
              <a:gd name="connsiteX59" fmla="*/ 5481637 w 8085221"/>
              <a:gd name="connsiteY59" fmla="*/ 1641558 h 15135727"/>
              <a:gd name="connsiteX60" fmla="*/ 5799221 w 8085221"/>
              <a:gd name="connsiteY60" fmla="*/ 1684421 h 15135727"/>
              <a:gd name="connsiteX61" fmla="*/ 5877928 w 8085221"/>
              <a:gd name="connsiteY61" fmla="*/ 1596441 h 15135727"/>
              <a:gd name="connsiteX62" fmla="*/ 5871411 w 8085221"/>
              <a:gd name="connsiteY62" fmla="*/ 1443790 h 15135727"/>
              <a:gd name="connsiteX63" fmla="*/ 6087979 w 8085221"/>
              <a:gd name="connsiteY63" fmla="*/ 1395664 h 15135727"/>
              <a:gd name="connsiteX64" fmla="*/ 6173704 w 8085221"/>
              <a:gd name="connsiteY64" fmla="*/ 1092367 h 15135727"/>
              <a:gd name="connsiteX65" fmla="*/ 6424864 w 8085221"/>
              <a:gd name="connsiteY65" fmla="*/ 1058779 h 15135727"/>
              <a:gd name="connsiteX66" fmla="*/ 6803608 w 8085221"/>
              <a:gd name="connsiteY66" fmla="*/ 812382 h 15135727"/>
              <a:gd name="connsiteX67" fmla="*/ 6656973 w 8085221"/>
              <a:gd name="connsiteY67" fmla="*/ 606844 h 15135727"/>
              <a:gd name="connsiteX68" fmla="*/ 6737685 w 8085221"/>
              <a:gd name="connsiteY68" fmla="*/ 505327 h 15135727"/>
              <a:gd name="connsiteX69" fmla="*/ 6858000 w 8085221"/>
              <a:gd name="connsiteY69" fmla="*/ 360948 h 15135727"/>
              <a:gd name="connsiteX70" fmla="*/ 6761748 w 8085221"/>
              <a:gd name="connsiteY70" fmla="*/ 120316 h 15135727"/>
              <a:gd name="connsiteX71" fmla="*/ 7194885 w 8085221"/>
              <a:gd name="connsiteY71" fmla="*/ 0 h 15135727"/>
              <a:gd name="connsiteX72" fmla="*/ 7267074 w 8085221"/>
              <a:gd name="connsiteY72" fmla="*/ 120316 h 15135727"/>
              <a:gd name="connsiteX73" fmla="*/ 7267074 w 8085221"/>
              <a:gd name="connsiteY73" fmla="*/ 120316 h 15135727"/>
              <a:gd name="connsiteX74" fmla="*/ 7339264 w 8085221"/>
              <a:gd name="connsiteY74" fmla="*/ 360948 h 15135727"/>
              <a:gd name="connsiteX75" fmla="*/ 7628021 w 8085221"/>
              <a:gd name="connsiteY75" fmla="*/ 433137 h 15135727"/>
              <a:gd name="connsiteX76" fmla="*/ 7796464 w 8085221"/>
              <a:gd name="connsiteY76" fmla="*/ 649706 h 15135727"/>
              <a:gd name="connsiteX77" fmla="*/ 8085221 w 8085221"/>
              <a:gd name="connsiteY77" fmla="*/ 914400 h 15135727"/>
              <a:gd name="connsiteX78" fmla="*/ 7988969 w 8085221"/>
              <a:gd name="connsiteY78" fmla="*/ 1203158 h 15135727"/>
              <a:gd name="connsiteX79" fmla="*/ 7844590 w 8085221"/>
              <a:gd name="connsiteY79" fmla="*/ 1058779 h 15135727"/>
              <a:gd name="connsiteX80" fmla="*/ 7483642 w 8085221"/>
              <a:gd name="connsiteY80" fmla="*/ 1371600 h 15135727"/>
              <a:gd name="connsiteX81" fmla="*/ 7267074 w 8085221"/>
              <a:gd name="connsiteY81" fmla="*/ 1395664 h 15135727"/>
              <a:gd name="connsiteX82" fmla="*/ 7243011 w 8085221"/>
              <a:gd name="connsiteY82" fmla="*/ 1588169 h 15135727"/>
              <a:gd name="connsiteX83" fmla="*/ 6978316 w 8085221"/>
              <a:gd name="connsiteY83" fmla="*/ 1732548 h 15135727"/>
              <a:gd name="connsiteX84" fmla="*/ 6737685 w 8085221"/>
              <a:gd name="connsiteY84" fmla="*/ 2093495 h 15135727"/>
              <a:gd name="connsiteX85" fmla="*/ 6737685 w 8085221"/>
              <a:gd name="connsiteY85" fmla="*/ 2382253 h 15135727"/>
              <a:gd name="connsiteX86" fmla="*/ 6665495 w 8085221"/>
              <a:gd name="connsiteY86" fmla="*/ 2430379 h 15135727"/>
              <a:gd name="connsiteX87" fmla="*/ 6906127 w 8085221"/>
              <a:gd name="connsiteY87" fmla="*/ 2646948 h 15135727"/>
              <a:gd name="connsiteX88" fmla="*/ 6906127 w 8085221"/>
              <a:gd name="connsiteY88" fmla="*/ 2983832 h 15135727"/>
              <a:gd name="connsiteX89" fmla="*/ 6906127 w 8085221"/>
              <a:gd name="connsiteY89" fmla="*/ 3104148 h 15135727"/>
              <a:gd name="connsiteX90" fmla="*/ 6833937 w 8085221"/>
              <a:gd name="connsiteY90" fmla="*/ 3368842 h 15135727"/>
              <a:gd name="connsiteX91" fmla="*/ 6906127 w 8085221"/>
              <a:gd name="connsiteY91" fmla="*/ 3489158 h 15135727"/>
              <a:gd name="connsiteX92" fmla="*/ 6641432 w 8085221"/>
              <a:gd name="connsiteY92" fmla="*/ 3705727 h 15135727"/>
              <a:gd name="connsiteX93" fmla="*/ 6737685 w 8085221"/>
              <a:gd name="connsiteY93" fmla="*/ 3729790 h 15135727"/>
              <a:gd name="connsiteX94" fmla="*/ 6545179 w 8085221"/>
              <a:gd name="connsiteY94" fmla="*/ 3826042 h 15135727"/>
              <a:gd name="connsiteX95" fmla="*/ 6328611 w 8085221"/>
              <a:gd name="connsiteY95" fmla="*/ 3753853 h 15135727"/>
              <a:gd name="connsiteX96" fmla="*/ 6184232 w 8085221"/>
              <a:gd name="connsiteY96" fmla="*/ 3850106 h 15135727"/>
              <a:gd name="connsiteX97" fmla="*/ 6184232 w 8085221"/>
              <a:gd name="connsiteY97" fmla="*/ 3946358 h 15135727"/>
              <a:gd name="connsiteX98" fmla="*/ 6136106 w 8085221"/>
              <a:gd name="connsiteY98" fmla="*/ 4235116 h 15135727"/>
              <a:gd name="connsiteX99" fmla="*/ 5919537 w 8085221"/>
              <a:gd name="connsiteY99" fmla="*/ 4403558 h 15135727"/>
              <a:gd name="connsiteX100" fmla="*/ 5775158 w 8085221"/>
              <a:gd name="connsiteY100" fmla="*/ 4451685 h 15135727"/>
              <a:gd name="connsiteX101" fmla="*/ 5630779 w 8085221"/>
              <a:gd name="connsiteY101" fmla="*/ 4547937 h 15135727"/>
              <a:gd name="connsiteX102" fmla="*/ 5510464 w 8085221"/>
              <a:gd name="connsiteY102" fmla="*/ 4620127 h 15135727"/>
              <a:gd name="connsiteX103" fmla="*/ 5510464 w 8085221"/>
              <a:gd name="connsiteY103" fmla="*/ 4812632 h 15135727"/>
              <a:gd name="connsiteX104" fmla="*/ 5317958 w 8085221"/>
              <a:gd name="connsiteY104" fmla="*/ 4981074 h 15135727"/>
              <a:gd name="connsiteX105" fmla="*/ 5005137 w 8085221"/>
              <a:gd name="connsiteY105" fmla="*/ 5149516 h 15135727"/>
              <a:gd name="connsiteX106" fmla="*/ 4692316 w 8085221"/>
              <a:gd name="connsiteY106" fmla="*/ 5149516 h 15135727"/>
              <a:gd name="connsiteX107" fmla="*/ 4523874 w 8085221"/>
              <a:gd name="connsiteY107" fmla="*/ 5366085 h 15135727"/>
              <a:gd name="connsiteX108" fmla="*/ 4211053 w 8085221"/>
              <a:gd name="connsiteY108" fmla="*/ 5414211 h 15135727"/>
              <a:gd name="connsiteX109" fmla="*/ 4114800 w 8085221"/>
              <a:gd name="connsiteY109" fmla="*/ 5390148 h 15135727"/>
              <a:gd name="connsiteX110" fmla="*/ 4018548 w 8085221"/>
              <a:gd name="connsiteY110" fmla="*/ 5630779 h 15135727"/>
              <a:gd name="connsiteX111" fmla="*/ 4090737 w 8085221"/>
              <a:gd name="connsiteY111" fmla="*/ 5871411 h 15135727"/>
              <a:gd name="connsiteX112" fmla="*/ 4090737 w 8085221"/>
              <a:gd name="connsiteY112" fmla="*/ 6184232 h 15135727"/>
              <a:gd name="connsiteX113" fmla="*/ 4186990 w 8085221"/>
              <a:gd name="connsiteY113" fmla="*/ 6472990 h 15135727"/>
              <a:gd name="connsiteX114" fmla="*/ 4042611 w 8085221"/>
              <a:gd name="connsiteY114" fmla="*/ 6352674 h 15135727"/>
              <a:gd name="connsiteX115" fmla="*/ 3946358 w 8085221"/>
              <a:gd name="connsiteY115" fmla="*/ 6376737 h 15135727"/>
              <a:gd name="connsiteX116" fmla="*/ 4114800 w 8085221"/>
              <a:gd name="connsiteY116" fmla="*/ 6641432 h 15135727"/>
              <a:gd name="connsiteX117" fmla="*/ 4451685 w 8085221"/>
              <a:gd name="connsiteY117" fmla="*/ 6737685 h 15135727"/>
              <a:gd name="connsiteX118" fmla="*/ 4620127 w 8085221"/>
              <a:gd name="connsiteY118" fmla="*/ 6978316 h 15135727"/>
              <a:gd name="connsiteX119" fmla="*/ 4740442 w 8085221"/>
              <a:gd name="connsiteY119" fmla="*/ 7170821 h 15135727"/>
              <a:gd name="connsiteX120" fmla="*/ 5077327 w 8085221"/>
              <a:gd name="connsiteY120" fmla="*/ 7387390 h 15135727"/>
              <a:gd name="connsiteX121" fmla="*/ 5125453 w 8085221"/>
              <a:gd name="connsiteY121" fmla="*/ 7603958 h 15135727"/>
              <a:gd name="connsiteX122" fmla="*/ 5197642 w 8085221"/>
              <a:gd name="connsiteY122" fmla="*/ 7796464 h 15135727"/>
              <a:gd name="connsiteX123" fmla="*/ 5486400 w 8085221"/>
              <a:gd name="connsiteY123" fmla="*/ 7964906 h 15135727"/>
              <a:gd name="connsiteX124" fmla="*/ 5486400 w 8085221"/>
              <a:gd name="connsiteY124" fmla="*/ 8349916 h 15135727"/>
              <a:gd name="connsiteX125" fmla="*/ 5678906 w 8085221"/>
              <a:gd name="connsiteY125" fmla="*/ 8614611 h 15135727"/>
              <a:gd name="connsiteX126" fmla="*/ 5919537 w 8085221"/>
              <a:gd name="connsiteY126" fmla="*/ 9071811 h 15135727"/>
              <a:gd name="connsiteX127" fmla="*/ 6160169 w 8085221"/>
              <a:gd name="connsiteY127" fmla="*/ 9336506 h 15135727"/>
              <a:gd name="connsiteX128" fmla="*/ 6280485 w 8085221"/>
              <a:gd name="connsiteY128" fmla="*/ 9601200 h 15135727"/>
              <a:gd name="connsiteX129" fmla="*/ 6400800 w 8085221"/>
              <a:gd name="connsiteY129" fmla="*/ 9793706 h 15135727"/>
              <a:gd name="connsiteX130" fmla="*/ 6569242 w 8085221"/>
              <a:gd name="connsiteY130" fmla="*/ 10058400 h 15135727"/>
              <a:gd name="connsiteX131" fmla="*/ 6713621 w 8085221"/>
              <a:gd name="connsiteY131" fmla="*/ 10106527 h 15135727"/>
              <a:gd name="connsiteX132" fmla="*/ 6545179 w 8085221"/>
              <a:gd name="connsiteY132" fmla="*/ 10202779 h 15135727"/>
              <a:gd name="connsiteX133" fmla="*/ 6569242 w 8085221"/>
              <a:gd name="connsiteY133" fmla="*/ 10443411 h 15135727"/>
              <a:gd name="connsiteX134" fmla="*/ 6593306 w 8085221"/>
              <a:gd name="connsiteY134" fmla="*/ 10708106 h 15135727"/>
              <a:gd name="connsiteX135" fmla="*/ 6761748 w 8085221"/>
              <a:gd name="connsiteY135" fmla="*/ 10924674 h 15135727"/>
              <a:gd name="connsiteX136" fmla="*/ 6641432 w 8085221"/>
              <a:gd name="connsiteY136" fmla="*/ 11093116 h 15135727"/>
              <a:gd name="connsiteX137" fmla="*/ 6713621 w 8085221"/>
              <a:gd name="connsiteY137" fmla="*/ 11261558 h 15135727"/>
              <a:gd name="connsiteX138" fmla="*/ 6737685 w 8085221"/>
              <a:gd name="connsiteY138" fmla="*/ 11526253 h 15135727"/>
              <a:gd name="connsiteX139" fmla="*/ 6617369 w 8085221"/>
              <a:gd name="connsiteY139" fmla="*/ 11839074 h 15135727"/>
              <a:gd name="connsiteX140" fmla="*/ 6617369 w 8085221"/>
              <a:gd name="connsiteY140" fmla="*/ 12031579 h 15135727"/>
              <a:gd name="connsiteX141" fmla="*/ 6641432 w 8085221"/>
              <a:gd name="connsiteY141" fmla="*/ 12127832 h 15135727"/>
              <a:gd name="connsiteX142" fmla="*/ 6761748 w 8085221"/>
              <a:gd name="connsiteY142" fmla="*/ 12031579 h 15135727"/>
              <a:gd name="connsiteX143" fmla="*/ 6761748 w 8085221"/>
              <a:gd name="connsiteY143" fmla="*/ 12296274 h 15135727"/>
              <a:gd name="connsiteX144" fmla="*/ 6689558 w 8085221"/>
              <a:gd name="connsiteY144" fmla="*/ 12512842 h 15135727"/>
              <a:gd name="connsiteX145" fmla="*/ 6785811 w 8085221"/>
              <a:gd name="connsiteY145" fmla="*/ 12777537 h 15135727"/>
              <a:gd name="connsiteX146" fmla="*/ 6569242 w 8085221"/>
              <a:gd name="connsiteY146" fmla="*/ 12873790 h 15135727"/>
              <a:gd name="connsiteX147" fmla="*/ 6545179 w 8085221"/>
              <a:gd name="connsiteY147" fmla="*/ 13090358 h 15135727"/>
              <a:gd name="connsiteX148" fmla="*/ 6448927 w 8085221"/>
              <a:gd name="connsiteY148" fmla="*/ 13355053 h 15135727"/>
              <a:gd name="connsiteX149" fmla="*/ 6256421 w 8085221"/>
              <a:gd name="connsiteY149" fmla="*/ 13571621 h 15135727"/>
              <a:gd name="connsiteX150" fmla="*/ 6087979 w 8085221"/>
              <a:gd name="connsiteY150" fmla="*/ 13667874 h 15135727"/>
              <a:gd name="connsiteX151" fmla="*/ 5943600 w 8085221"/>
              <a:gd name="connsiteY151" fmla="*/ 13716000 h 15135727"/>
              <a:gd name="connsiteX152" fmla="*/ 5702969 w 8085221"/>
              <a:gd name="connsiteY152" fmla="*/ 13667874 h 15135727"/>
              <a:gd name="connsiteX153" fmla="*/ 5582653 w 8085221"/>
              <a:gd name="connsiteY153" fmla="*/ 13691937 h 15135727"/>
              <a:gd name="connsiteX154" fmla="*/ 5727032 w 8085221"/>
              <a:gd name="connsiteY154" fmla="*/ 13836316 h 15135727"/>
              <a:gd name="connsiteX155" fmla="*/ 5582653 w 8085221"/>
              <a:gd name="connsiteY155" fmla="*/ 14052885 h 15135727"/>
              <a:gd name="connsiteX156" fmla="*/ 5462337 w 8085221"/>
              <a:gd name="connsiteY156" fmla="*/ 14149137 h 15135727"/>
              <a:gd name="connsiteX157" fmla="*/ 5342021 w 8085221"/>
              <a:gd name="connsiteY157" fmla="*/ 14004758 h 15135727"/>
              <a:gd name="connsiteX158" fmla="*/ 5245769 w 8085221"/>
              <a:gd name="connsiteY158" fmla="*/ 14004758 h 15135727"/>
              <a:gd name="connsiteX159" fmla="*/ 5245769 w 8085221"/>
              <a:gd name="connsiteY159" fmla="*/ 13956632 h 15135727"/>
              <a:gd name="connsiteX160" fmla="*/ 5101390 w 8085221"/>
              <a:gd name="connsiteY160" fmla="*/ 13956632 h 15135727"/>
              <a:gd name="connsiteX161" fmla="*/ 4981074 w 8085221"/>
              <a:gd name="connsiteY161" fmla="*/ 13860379 h 15135727"/>
              <a:gd name="connsiteX162" fmla="*/ 4740442 w 8085221"/>
              <a:gd name="connsiteY162" fmla="*/ 13908506 h 15135727"/>
              <a:gd name="connsiteX163" fmla="*/ 4475748 w 8085221"/>
              <a:gd name="connsiteY163" fmla="*/ 13956632 h 15135727"/>
              <a:gd name="connsiteX164" fmla="*/ 4379495 w 8085221"/>
              <a:gd name="connsiteY164" fmla="*/ 14028821 h 15135727"/>
              <a:gd name="connsiteX165" fmla="*/ 4403558 w 8085221"/>
              <a:gd name="connsiteY165" fmla="*/ 14197264 h 15135727"/>
              <a:gd name="connsiteX166" fmla="*/ 4572000 w 8085221"/>
              <a:gd name="connsiteY166" fmla="*/ 14149137 h 15135727"/>
              <a:gd name="connsiteX167" fmla="*/ 4523874 w 8085221"/>
              <a:gd name="connsiteY167" fmla="*/ 14558211 h 15135727"/>
              <a:gd name="connsiteX168" fmla="*/ 4403558 w 8085221"/>
              <a:gd name="connsiteY168" fmla="*/ 14437895 h 15135727"/>
              <a:gd name="connsiteX169" fmla="*/ 4403558 w 8085221"/>
              <a:gd name="connsiteY169" fmla="*/ 14437895 h 15135727"/>
              <a:gd name="connsiteX170" fmla="*/ 4283242 w 8085221"/>
              <a:gd name="connsiteY170" fmla="*/ 14245390 h 15135727"/>
              <a:gd name="connsiteX171" fmla="*/ 4235116 w 8085221"/>
              <a:gd name="connsiteY171" fmla="*/ 14341642 h 15135727"/>
              <a:gd name="connsiteX172" fmla="*/ 4162927 w 8085221"/>
              <a:gd name="connsiteY172" fmla="*/ 14389769 h 15135727"/>
              <a:gd name="connsiteX173" fmla="*/ 4162927 w 8085221"/>
              <a:gd name="connsiteY173" fmla="*/ 14389769 h 15135727"/>
              <a:gd name="connsiteX174" fmla="*/ 3922295 w 8085221"/>
              <a:gd name="connsiteY174" fmla="*/ 14245390 h 15135727"/>
              <a:gd name="connsiteX175" fmla="*/ 3801979 w 8085221"/>
              <a:gd name="connsiteY175" fmla="*/ 14293516 h 15135727"/>
              <a:gd name="connsiteX176" fmla="*/ 3681664 w 8085221"/>
              <a:gd name="connsiteY176" fmla="*/ 14389769 h 15135727"/>
              <a:gd name="connsiteX177" fmla="*/ 3657600 w 8085221"/>
              <a:gd name="connsiteY177" fmla="*/ 14654464 h 15135727"/>
              <a:gd name="connsiteX178" fmla="*/ 3513221 w 8085221"/>
              <a:gd name="connsiteY178" fmla="*/ 14726653 h 15135727"/>
              <a:gd name="connsiteX179" fmla="*/ 3513221 w 8085221"/>
              <a:gd name="connsiteY179" fmla="*/ 14871032 h 15135727"/>
              <a:gd name="connsiteX180" fmla="*/ 3633537 w 8085221"/>
              <a:gd name="connsiteY180" fmla="*/ 14967285 h 15135727"/>
              <a:gd name="connsiteX181" fmla="*/ 3609474 w 8085221"/>
              <a:gd name="connsiteY181" fmla="*/ 15087600 h 15135727"/>
              <a:gd name="connsiteX182" fmla="*/ 3441032 w 8085221"/>
              <a:gd name="connsiteY182" fmla="*/ 15039474 h 15135727"/>
              <a:gd name="connsiteX183" fmla="*/ 3272590 w 8085221"/>
              <a:gd name="connsiteY183" fmla="*/ 15063537 h 15135727"/>
              <a:gd name="connsiteX184" fmla="*/ 3248527 w 8085221"/>
              <a:gd name="connsiteY184" fmla="*/ 14895095 h 15135727"/>
              <a:gd name="connsiteX185" fmla="*/ 3128211 w 8085221"/>
              <a:gd name="connsiteY185" fmla="*/ 14919158 h 15135727"/>
              <a:gd name="connsiteX186" fmla="*/ 2959769 w 8085221"/>
              <a:gd name="connsiteY186" fmla="*/ 15135727 h 15135727"/>
              <a:gd name="connsiteX187" fmla="*/ 2935706 w 8085221"/>
              <a:gd name="connsiteY187" fmla="*/ 14895095 h 15135727"/>
              <a:gd name="connsiteX188" fmla="*/ 2791327 w 8085221"/>
              <a:gd name="connsiteY188" fmla="*/ 14943221 h 15135727"/>
              <a:gd name="connsiteX189" fmla="*/ 2671011 w 8085221"/>
              <a:gd name="connsiteY189" fmla="*/ 15039474 h 15135727"/>
              <a:gd name="connsiteX190" fmla="*/ 2430379 w 8085221"/>
              <a:gd name="connsiteY190" fmla="*/ 15087600 h 15135727"/>
              <a:gd name="connsiteX191" fmla="*/ 2237874 w 8085221"/>
              <a:gd name="connsiteY191" fmla="*/ 15039474 h 15135727"/>
              <a:gd name="connsiteX192" fmla="*/ 2622885 w 8085221"/>
              <a:gd name="connsiteY192" fmla="*/ 14846969 h 15135727"/>
              <a:gd name="connsiteX193" fmla="*/ 2887579 w 8085221"/>
              <a:gd name="connsiteY193" fmla="*/ 14774779 h 15135727"/>
              <a:gd name="connsiteX194" fmla="*/ 2839453 w 8085221"/>
              <a:gd name="connsiteY194" fmla="*/ 14582274 h 15135727"/>
              <a:gd name="connsiteX195" fmla="*/ 2935706 w 8085221"/>
              <a:gd name="connsiteY195" fmla="*/ 14510085 h 15135727"/>
              <a:gd name="connsiteX196" fmla="*/ 2935706 w 8085221"/>
              <a:gd name="connsiteY196" fmla="*/ 14510085 h 15135727"/>
              <a:gd name="connsiteX197" fmla="*/ 3080085 w 8085221"/>
              <a:gd name="connsiteY197" fmla="*/ 14413832 h 15135727"/>
              <a:gd name="connsiteX198" fmla="*/ 3152274 w 8085221"/>
              <a:gd name="connsiteY198" fmla="*/ 14341642 h 15135727"/>
              <a:gd name="connsiteX199" fmla="*/ 3080085 w 8085221"/>
              <a:gd name="connsiteY199" fmla="*/ 14269453 h 15135727"/>
              <a:gd name="connsiteX200" fmla="*/ 3152274 w 8085221"/>
              <a:gd name="connsiteY200" fmla="*/ 14197264 h 15135727"/>
              <a:gd name="connsiteX201" fmla="*/ 3152274 w 8085221"/>
              <a:gd name="connsiteY201" fmla="*/ 14052885 h 15135727"/>
              <a:gd name="connsiteX202" fmla="*/ 3080085 w 8085221"/>
              <a:gd name="connsiteY202" fmla="*/ 13980695 h 15135727"/>
              <a:gd name="connsiteX203" fmla="*/ 3056021 w 8085221"/>
              <a:gd name="connsiteY203" fmla="*/ 14076948 h 15135727"/>
              <a:gd name="connsiteX204" fmla="*/ 2935706 w 8085221"/>
              <a:gd name="connsiteY204" fmla="*/ 14076948 h 15135727"/>
              <a:gd name="connsiteX205" fmla="*/ 2863516 w 8085221"/>
              <a:gd name="connsiteY205" fmla="*/ 14125074 h 15135727"/>
              <a:gd name="connsiteX206" fmla="*/ 2719137 w 8085221"/>
              <a:gd name="connsiteY206" fmla="*/ 14197264 h 15135727"/>
              <a:gd name="connsiteX207" fmla="*/ 2646948 w 8085221"/>
              <a:gd name="connsiteY207" fmla="*/ 14197264 h 15135727"/>
              <a:gd name="connsiteX208" fmla="*/ 2598821 w 8085221"/>
              <a:gd name="connsiteY208" fmla="*/ 14125074 h 15135727"/>
              <a:gd name="connsiteX209" fmla="*/ 2430379 w 8085221"/>
              <a:gd name="connsiteY209" fmla="*/ 13836316 h 15135727"/>
              <a:gd name="connsiteX210" fmla="*/ 2646948 w 8085221"/>
              <a:gd name="connsiteY210" fmla="*/ 13812253 h 15135727"/>
              <a:gd name="connsiteX211" fmla="*/ 2502569 w 8085221"/>
              <a:gd name="connsiteY211" fmla="*/ 13475369 h 15135727"/>
              <a:gd name="connsiteX212" fmla="*/ 2550695 w 8085221"/>
              <a:gd name="connsiteY212" fmla="*/ 13186611 h 15135727"/>
              <a:gd name="connsiteX213" fmla="*/ 2719137 w 8085221"/>
              <a:gd name="connsiteY213" fmla="*/ 13042232 h 15135727"/>
              <a:gd name="connsiteX214" fmla="*/ 2791327 w 8085221"/>
              <a:gd name="connsiteY214" fmla="*/ 12945979 h 15135727"/>
              <a:gd name="connsiteX215" fmla="*/ 3031958 w 8085221"/>
              <a:gd name="connsiteY215" fmla="*/ 13090358 h 15135727"/>
              <a:gd name="connsiteX216" fmla="*/ 3056021 w 8085221"/>
              <a:gd name="connsiteY216" fmla="*/ 12753474 h 15135727"/>
              <a:gd name="connsiteX217" fmla="*/ 2887579 w 8085221"/>
              <a:gd name="connsiteY217" fmla="*/ 12777537 h 15135727"/>
              <a:gd name="connsiteX218" fmla="*/ 2815390 w 8085221"/>
              <a:gd name="connsiteY218" fmla="*/ 12777537 h 15135727"/>
              <a:gd name="connsiteX219" fmla="*/ 3176337 w 8085221"/>
              <a:gd name="connsiteY219" fmla="*/ 12368464 h 15135727"/>
              <a:gd name="connsiteX220" fmla="*/ 3104148 w 8085221"/>
              <a:gd name="connsiteY220" fmla="*/ 12320337 h 15135727"/>
              <a:gd name="connsiteX221" fmla="*/ 3104148 w 8085221"/>
              <a:gd name="connsiteY221" fmla="*/ 12320337 h 15135727"/>
              <a:gd name="connsiteX222" fmla="*/ 3007895 w 8085221"/>
              <a:gd name="connsiteY222" fmla="*/ 12079706 h 15135727"/>
              <a:gd name="connsiteX223" fmla="*/ 2911642 w 8085221"/>
              <a:gd name="connsiteY223" fmla="*/ 11935327 h 15135727"/>
              <a:gd name="connsiteX224" fmla="*/ 2863516 w 8085221"/>
              <a:gd name="connsiteY224" fmla="*/ 11694695 h 15135727"/>
              <a:gd name="connsiteX225" fmla="*/ 2911642 w 8085221"/>
              <a:gd name="connsiteY225" fmla="*/ 11454064 h 15135727"/>
              <a:gd name="connsiteX226" fmla="*/ 3056021 w 8085221"/>
              <a:gd name="connsiteY226" fmla="*/ 11454064 h 15135727"/>
              <a:gd name="connsiteX227" fmla="*/ 2983832 w 8085221"/>
              <a:gd name="connsiteY227" fmla="*/ 11381874 h 15135727"/>
              <a:gd name="connsiteX228" fmla="*/ 3031958 w 8085221"/>
              <a:gd name="connsiteY228" fmla="*/ 11285621 h 15135727"/>
              <a:gd name="connsiteX229" fmla="*/ 3007895 w 8085221"/>
              <a:gd name="connsiteY229" fmla="*/ 11189369 h 15135727"/>
              <a:gd name="connsiteX230" fmla="*/ 2887579 w 8085221"/>
              <a:gd name="connsiteY230" fmla="*/ 11141242 h 15135727"/>
              <a:gd name="connsiteX231" fmla="*/ 2887579 w 8085221"/>
              <a:gd name="connsiteY231" fmla="*/ 10972800 h 15135727"/>
              <a:gd name="connsiteX232" fmla="*/ 2887579 w 8085221"/>
              <a:gd name="connsiteY232" fmla="*/ 10924674 h 15135727"/>
              <a:gd name="connsiteX233" fmla="*/ 2767264 w 8085221"/>
              <a:gd name="connsiteY233" fmla="*/ 11020927 h 15135727"/>
              <a:gd name="connsiteX234" fmla="*/ 2743200 w 8085221"/>
              <a:gd name="connsiteY234" fmla="*/ 10924674 h 15135727"/>
              <a:gd name="connsiteX235" fmla="*/ 2550695 w 8085221"/>
              <a:gd name="connsiteY235" fmla="*/ 11020927 h 15135727"/>
              <a:gd name="connsiteX236" fmla="*/ 2526632 w 8085221"/>
              <a:gd name="connsiteY236" fmla="*/ 11117179 h 15135727"/>
              <a:gd name="connsiteX237" fmla="*/ 2334127 w 8085221"/>
              <a:gd name="connsiteY237" fmla="*/ 10996864 h 15135727"/>
              <a:gd name="connsiteX238" fmla="*/ 2358190 w 8085221"/>
              <a:gd name="connsiteY238" fmla="*/ 10732169 h 15135727"/>
              <a:gd name="connsiteX239" fmla="*/ 2334127 w 8085221"/>
              <a:gd name="connsiteY239" fmla="*/ 10587790 h 15135727"/>
              <a:gd name="connsiteX240" fmla="*/ 2406316 w 8085221"/>
              <a:gd name="connsiteY240" fmla="*/ 10491537 h 15135727"/>
              <a:gd name="connsiteX241" fmla="*/ 2598821 w 8085221"/>
              <a:gd name="connsiteY241" fmla="*/ 10684042 h 15135727"/>
              <a:gd name="connsiteX242" fmla="*/ 2767264 w 8085221"/>
              <a:gd name="connsiteY242" fmla="*/ 10684042 h 15135727"/>
              <a:gd name="connsiteX243" fmla="*/ 2646948 w 8085221"/>
              <a:gd name="connsiteY243" fmla="*/ 10515600 h 15135727"/>
              <a:gd name="connsiteX244" fmla="*/ 2815390 w 8085221"/>
              <a:gd name="connsiteY244" fmla="*/ 10395285 h 15135727"/>
              <a:gd name="connsiteX245" fmla="*/ 3080085 w 8085221"/>
              <a:gd name="connsiteY245" fmla="*/ 10419348 h 15135727"/>
              <a:gd name="connsiteX246" fmla="*/ 3248527 w 8085221"/>
              <a:gd name="connsiteY246" fmla="*/ 10539664 h 15135727"/>
              <a:gd name="connsiteX247" fmla="*/ 3320716 w 8085221"/>
              <a:gd name="connsiteY247" fmla="*/ 10659979 h 15135727"/>
              <a:gd name="connsiteX248" fmla="*/ 3465095 w 8085221"/>
              <a:gd name="connsiteY248" fmla="*/ 10659979 h 15135727"/>
              <a:gd name="connsiteX249" fmla="*/ 3441032 w 8085221"/>
              <a:gd name="connsiteY249" fmla="*/ 10491537 h 15135727"/>
              <a:gd name="connsiteX250" fmla="*/ 3392906 w 8085221"/>
              <a:gd name="connsiteY250" fmla="*/ 10250906 h 15135727"/>
              <a:gd name="connsiteX251" fmla="*/ 3152274 w 8085221"/>
              <a:gd name="connsiteY251" fmla="*/ 10250906 h 15135727"/>
              <a:gd name="connsiteX252" fmla="*/ 3176337 w 8085221"/>
              <a:gd name="connsiteY252" fmla="*/ 10178716 h 15135727"/>
              <a:gd name="connsiteX253" fmla="*/ 3104148 w 8085221"/>
              <a:gd name="connsiteY253" fmla="*/ 10154653 h 15135727"/>
              <a:gd name="connsiteX254" fmla="*/ 3007895 w 8085221"/>
              <a:gd name="connsiteY254" fmla="*/ 9962148 h 15135727"/>
              <a:gd name="connsiteX255" fmla="*/ 3176337 w 8085221"/>
              <a:gd name="connsiteY255" fmla="*/ 9889958 h 15135727"/>
              <a:gd name="connsiteX256" fmla="*/ 2959769 w 8085221"/>
              <a:gd name="connsiteY256" fmla="*/ 9504948 h 15135727"/>
              <a:gd name="connsiteX257" fmla="*/ 2791327 w 8085221"/>
              <a:gd name="connsiteY257" fmla="*/ 9456821 h 15135727"/>
              <a:gd name="connsiteX258" fmla="*/ 2574758 w 8085221"/>
              <a:gd name="connsiteY258" fmla="*/ 9336506 h 15135727"/>
              <a:gd name="connsiteX259" fmla="*/ 2550695 w 8085221"/>
              <a:gd name="connsiteY259" fmla="*/ 9071811 h 15135727"/>
              <a:gd name="connsiteX260" fmla="*/ 2695074 w 8085221"/>
              <a:gd name="connsiteY260" fmla="*/ 8999621 h 15135727"/>
              <a:gd name="connsiteX261" fmla="*/ 2622885 w 8085221"/>
              <a:gd name="connsiteY261" fmla="*/ 8975558 h 15135727"/>
              <a:gd name="connsiteX262" fmla="*/ 2430379 w 8085221"/>
              <a:gd name="connsiteY262" fmla="*/ 8999621 h 15135727"/>
              <a:gd name="connsiteX263" fmla="*/ 2261937 w 8085221"/>
              <a:gd name="connsiteY263" fmla="*/ 9168064 h 15135727"/>
              <a:gd name="connsiteX264" fmla="*/ 2237874 w 8085221"/>
              <a:gd name="connsiteY264" fmla="*/ 8999621 h 15135727"/>
              <a:gd name="connsiteX265" fmla="*/ 2117558 w 8085221"/>
              <a:gd name="connsiteY265" fmla="*/ 8975558 h 15135727"/>
              <a:gd name="connsiteX266" fmla="*/ 2045369 w 8085221"/>
              <a:gd name="connsiteY266" fmla="*/ 8783053 h 15135727"/>
              <a:gd name="connsiteX267" fmla="*/ 1852864 w 8085221"/>
              <a:gd name="connsiteY267" fmla="*/ 8758990 h 15135727"/>
              <a:gd name="connsiteX268" fmla="*/ 1636295 w 8085221"/>
              <a:gd name="connsiteY268" fmla="*/ 8927432 h 15135727"/>
              <a:gd name="connsiteX269" fmla="*/ 1588169 w 8085221"/>
              <a:gd name="connsiteY269" fmla="*/ 9023685 h 15135727"/>
              <a:gd name="connsiteX270" fmla="*/ 1515979 w 8085221"/>
              <a:gd name="connsiteY270" fmla="*/ 8879306 h 15135727"/>
              <a:gd name="connsiteX271" fmla="*/ 1347537 w 8085221"/>
              <a:gd name="connsiteY271" fmla="*/ 8879306 h 15135727"/>
              <a:gd name="connsiteX272" fmla="*/ 1347537 w 8085221"/>
              <a:gd name="connsiteY272" fmla="*/ 8710864 h 15135727"/>
              <a:gd name="connsiteX273" fmla="*/ 1106906 w 8085221"/>
              <a:gd name="connsiteY273" fmla="*/ 8783053 h 15135727"/>
              <a:gd name="connsiteX274" fmla="*/ 890337 w 8085221"/>
              <a:gd name="connsiteY274" fmla="*/ 8686800 h 15135727"/>
              <a:gd name="connsiteX275" fmla="*/ 649706 w 8085221"/>
              <a:gd name="connsiteY275" fmla="*/ 8662737 h 15135727"/>
              <a:gd name="connsiteX276" fmla="*/ 385011 w 8085221"/>
              <a:gd name="connsiteY276" fmla="*/ 8566485 h 15135727"/>
              <a:gd name="connsiteX277" fmla="*/ 577516 w 8085221"/>
              <a:gd name="connsiteY277" fmla="*/ 8373979 h 15135727"/>
              <a:gd name="connsiteX278" fmla="*/ 794085 w 8085221"/>
              <a:gd name="connsiteY278" fmla="*/ 8301790 h 15135727"/>
              <a:gd name="connsiteX279" fmla="*/ 745958 w 8085221"/>
              <a:gd name="connsiteY279" fmla="*/ 8133348 h 15135727"/>
              <a:gd name="connsiteX280" fmla="*/ 818148 w 8085221"/>
              <a:gd name="connsiteY280" fmla="*/ 7820527 h 15135727"/>
              <a:gd name="connsiteX281" fmla="*/ 697832 w 8085221"/>
              <a:gd name="connsiteY281" fmla="*/ 7820527 h 15135727"/>
              <a:gd name="connsiteX282" fmla="*/ 625642 w 8085221"/>
              <a:gd name="connsiteY282" fmla="*/ 7916779 h 15135727"/>
              <a:gd name="connsiteX283" fmla="*/ 457200 w 8085221"/>
              <a:gd name="connsiteY283" fmla="*/ 7820527 h 15135727"/>
              <a:gd name="connsiteX284" fmla="*/ 529390 w 8085221"/>
              <a:gd name="connsiteY284" fmla="*/ 7700211 h 15135727"/>
              <a:gd name="connsiteX285" fmla="*/ 938464 w 8085221"/>
              <a:gd name="connsiteY285" fmla="*/ 7676148 h 15135727"/>
              <a:gd name="connsiteX286" fmla="*/ 1058779 w 8085221"/>
              <a:gd name="connsiteY286" fmla="*/ 7459579 h 15135727"/>
              <a:gd name="connsiteX287" fmla="*/ 1203158 w 8085221"/>
              <a:gd name="connsiteY287" fmla="*/ 7603958 h 15135727"/>
              <a:gd name="connsiteX288" fmla="*/ 1299411 w 8085221"/>
              <a:gd name="connsiteY288" fmla="*/ 7555832 h 15135727"/>
              <a:gd name="connsiteX289" fmla="*/ 1443790 w 8085221"/>
              <a:gd name="connsiteY289" fmla="*/ 7507706 h 15135727"/>
              <a:gd name="connsiteX290" fmla="*/ 1684421 w 8085221"/>
              <a:gd name="connsiteY290" fmla="*/ 7603958 h 15135727"/>
              <a:gd name="connsiteX291" fmla="*/ 1684421 w 8085221"/>
              <a:gd name="connsiteY291" fmla="*/ 7603958 h 15135727"/>
              <a:gd name="connsiteX292" fmla="*/ 1540042 w 8085221"/>
              <a:gd name="connsiteY292" fmla="*/ 7363327 h 15135727"/>
              <a:gd name="connsiteX293" fmla="*/ 1299411 w 8085221"/>
              <a:gd name="connsiteY293" fmla="*/ 7315200 h 15135727"/>
              <a:gd name="connsiteX294" fmla="*/ 1130969 w 8085221"/>
              <a:gd name="connsiteY294" fmla="*/ 7339264 h 15135727"/>
              <a:gd name="connsiteX295" fmla="*/ 1034716 w 8085221"/>
              <a:gd name="connsiteY295" fmla="*/ 7315200 h 15135727"/>
              <a:gd name="connsiteX296" fmla="*/ 1155032 w 8085221"/>
              <a:gd name="connsiteY296" fmla="*/ 7050506 h 15135727"/>
              <a:gd name="connsiteX297" fmla="*/ 1155032 w 8085221"/>
              <a:gd name="connsiteY297" fmla="*/ 6930190 h 15135727"/>
              <a:gd name="connsiteX298" fmla="*/ 1155032 w 8085221"/>
              <a:gd name="connsiteY298" fmla="*/ 6761748 h 15135727"/>
              <a:gd name="connsiteX299" fmla="*/ 1203158 w 8085221"/>
              <a:gd name="connsiteY299" fmla="*/ 6617369 h 15135727"/>
              <a:gd name="connsiteX300" fmla="*/ 1371600 w 8085221"/>
              <a:gd name="connsiteY300" fmla="*/ 6472990 h 15135727"/>
              <a:gd name="connsiteX301" fmla="*/ 1443790 w 8085221"/>
              <a:gd name="connsiteY301" fmla="*/ 6328611 h 15135727"/>
              <a:gd name="connsiteX302" fmla="*/ 1419727 w 8085221"/>
              <a:gd name="connsiteY302" fmla="*/ 6208295 h 15135727"/>
              <a:gd name="connsiteX303" fmla="*/ 1275348 w 8085221"/>
              <a:gd name="connsiteY303" fmla="*/ 6304548 h 15135727"/>
              <a:gd name="connsiteX304" fmla="*/ 1323474 w 8085221"/>
              <a:gd name="connsiteY304" fmla="*/ 6015790 h 15135727"/>
              <a:gd name="connsiteX305" fmla="*/ 1540042 w 8085221"/>
              <a:gd name="connsiteY305" fmla="*/ 5871411 h 15135727"/>
              <a:gd name="connsiteX306" fmla="*/ 1540042 w 8085221"/>
              <a:gd name="connsiteY306" fmla="*/ 5751095 h 15135727"/>
              <a:gd name="connsiteX307" fmla="*/ 1395664 w 8085221"/>
              <a:gd name="connsiteY307" fmla="*/ 5799221 h 15135727"/>
              <a:gd name="connsiteX308" fmla="*/ 1179095 w 8085221"/>
              <a:gd name="connsiteY308" fmla="*/ 5799221 h 15135727"/>
              <a:gd name="connsiteX309" fmla="*/ 890337 w 8085221"/>
              <a:gd name="connsiteY309" fmla="*/ 5775158 h 15135727"/>
              <a:gd name="connsiteX310" fmla="*/ 697832 w 8085221"/>
              <a:gd name="connsiteY310" fmla="*/ 5606716 h 15135727"/>
              <a:gd name="connsiteX311" fmla="*/ 577516 w 8085221"/>
              <a:gd name="connsiteY311" fmla="*/ 5582653 h 15135727"/>
              <a:gd name="connsiteX312" fmla="*/ 697832 w 8085221"/>
              <a:gd name="connsiteY312" fmla="*/ 5775158 h 15135727"/>
              <a:gd name="connsiteX313" fmla="*/ 409074 w 8085221"/>
              <a:gd name="connsiteY313" fmla="*/ 5799221 h 15135727"/>
              <a:gd name="connsiteX314" fmla="*/ 168442 w 8085221"/>
              <a:gd name="connsiteY314" fmla="*/ 5702969 h 15135727"/>
              <a:gd name="connsiteX315" fmla="*/ 264695 w 8085221"/>
              <a:gd name="connsiteY315" fmla="*/ 5558590 h 15135727"/>
              <a:gd name="connsiteX316" fmla="*/ 144379 w 8085221"/>
              <a:gd name="connsiteY316" fmla="*/ 5510464 h 15135727"/>
              <a:gd name="connsiteX317" fmla="*/ 0 w 8085221"/>
              <a:gd name="connsiteY317" fmla="*/ 5462337 h 15135727"/>
              <a:gd name="connsiteX318" fmla="*/ 96253 w 8085221"/>
              <a:gd name="connsiteY318" fmla="*/ 5245769 h 15135727"/>
              <a:gd name="connsiteX0" fmla="*/ 96253 w 8085221"/>
              <a:gd name="connsiteY0" fmla="*/ 5245769 h 15135727"/>
              <a:gd name="connsiteX1" fmla="*/ 144379 w 8085221"/>
              <a:gd name="connsiteY1" fmla="*/ 4981074 h 15135727"/>
              <a:gd name="connsiteX2" fmla="*/ 178719 w 8085221"/>
              <a:gd name="connsiteY2" fmla="*/ 4834941 h 15135727"/>
              <a:gd name="connsiteX3" fmla="*/ 334378 w 8085221"/>
              <a:gd name="connsiteY3" fmla="*/ 4696828 h 15135727"/>
              <a:gd name="connsiteX4" fmla="*/ 553453 w 8085221"/>
              <a:gd name="connsiteY4" fmla="*/ 4692316 h 15135727"/>
              <a:gd name="connsiteX5" fmla="*/ 649706 w 8085221"/>
              <a:gd name="connsiteY5" fmla="*/ 4427621 h 15135727"/>
              <a:gd name="connsiteX6" fmla="*/ 805866 w 8085221"/>
              <a:gd name="connsiteY6" fmla="*/ 4425366 h 15135727"/>
              <a:gd name="connsiteX7" fmla="*/ 867026 w 8085221"/>
              <a:gd name="connsiteY7" fmla="*/ 4311817 h 15135727"/>
              <a:gd name="connsiteX8" fmla="*/ 1077328 w 8085221"/>
              <a:gd name="connsiteY8" fmla="*/ 4253916 h 15135727"/>
              <a:gd name="connsiteX9" fmla="*/ 1120191 w 8085221"/>
              <a:gd name="connsiteY9" fmla="*/ 4206291 h 15135727"/>
              <a:gd name="connsiteX10" fmla="*/ 1263066 w 8085221"/>
              <a:gd name="connsiteY10" fmla="*/ 4182478 h 15135727"/>
              <a:gd name="connsiteX11" fmla="*/ 1362326 w 8085221"/>
              <a:gd name="connsiteY11" fmla="*/ 4081965 h 15135727"/>
              <a:gd name="connsiteX12" fmla="*/ 1472616 w 8085221"/>
              <a:gd name="connsiteY12" fmla="*/ 4025316 h 15135727"/>
              <a:gd name="connsiteX13" fmla="*/ 1559344 w 8085221"/>
              <a:gd name="connsiteY13" fmla="*/ 4013535 h 15135727"/>
              <a:gd name="connsiteX14" fmla="*/ 1708485 w 8085221"/>
              <a:gd name="connsiteY14" fmla="*/ 3826042 h 15135727"/>
              <a:gd name="connsiteX15" fmla="*/ 1820278 w 8085221"/>
              <a:gd name="connsiteY15" fmla="*/ 3858628 h 15135727"/>
              <a:gd name="connsiteX16" fmla="*/ 1910766 w 8085221"/>
              <a:gd name="connsiteY16" fmla="*/ 3735053 h 15135727"/>
              <a:gd name="connsiteX17" fmla="*/ 2006016 w 8085221"/>
              <a:gd name="connsiteY17" fmla="*/ 3615741 h 15135727"/>
              <a:gd name="connsiteX18" fmla="*/ 2091741 w 8085221"/>
              <a:gd name="connsiteY18" fmla="*/ 3649078 h 15135727"/>
              <a:gd name="connsiteX19" fmla="*/ 2141621 w 8085221"/>
              <a:gd name="connsiteY19" fmla="*/ 3585411 h 15135727"/>
              <a:gd name="connsiteX20" fmla="*/ 2117808 w 8085221"/>
              <a:gd name="connsiteY20" fmla="*/ 3518736 h 15135727"/>
              <a:gd name="connsiteX21" fmla="*/ 2182228 w 8085221"/>
              <a:gd name="connsiteY21" fmla="*/ 3420478 h 15135727"/>
              <a:gd name="connsiteX22" fmla="*/ 2286000 w 8085221"/>
              <a:gd name="connsiteY22" fmla="*/ 3489158 h 15135727"/>
              <a:gd name="connsiteX23" fmla="*/ 2334628 w 8085221"/>
              <a:gd name="connsiteY23" fmla="*/ 3249028 h 15135727"/>
              <a:gd name="connsiteX24" fmla="*/ 2381502 w 8085221"/>
              <a:gd name="connsiteY24" fmla="*/ 3088858 h 15135727"/>
              <a:gd name="connsiteX25" fmla="*/ 2544178 w 8085221"/>
              <a:gd name="connsiteY25" fmla="*/ 3058528 h 15135727"/>
              <a:gd name="connsiteX26" fmla="*/ 2477503 w 8085221"/>
              <a:gd name="connsiteY26" fmla="*/ 2977566 h 15135727"/>
              <a:gd name="connsiteX27" fmla="*/ 2695074 w 8085221"/>
              <a:gd name="connsiteY27" fmla="*/ 2892592 h 15135727"/>
              <a:gd name="connsiteX28" fmla="*/ 2796591 w 8085221"/>
              <a:gd name="connsiteY28" fmla="*/ 2829928 h 15135727"/>
              <a:gd name="connsiteX29" fmla="*/ 2829928 w 8085221"/>
              <a:gd name="connsiteY29" fmla="*/ 2517107 h 15135727"/>
              <a:gd name="connsiteX30" fmla="*/ 3006141 w 8085221"/>
              <a:gd name="connsiteY30" fmla="*/ 2401303 h 15135727"/>
              <a:gd name="connsiteX31" fmla="*/ 3200400 w 8085221"/>
              <a:gd name="connsiteY31" fmla="*/ 2296277 h 15135727"/>
              <a:gd name="connsiteX32" fmla="*/ 3325228 w 8085221"/>
              <a:gd name="connsiteY32" fmla="*/ 2220328 h 15135727"/>
              <a:gd name="connsiteX33" fmla="*/ 3441032 w 8085221"/>
              <a:gd name="connsiteY33" fmla="*/ 2237874 h 15135727"/>
              <a:gd name="connsiteX34" fmla="*/ 3534778 w 8085221"/>
              <a:gd name="connsiteY34" fmla="*/ 2301291 h 15135727"/>
              <a:gd name="connsiteX35" fmla="*/ 3585160 w 8085221"/>
              <a:gd name="connsiteY35" fmla="*/ 2517107 h 15135727"/>
              <a:gd name="connsiteX36" fmla="*/ 3801979 w 8085221"/>
              <a:gd name="connsiteY36" fmla="*/ 2565735 h 15135727"/>
              <a:gd name="connsiteX37" fmla="*/ 3946358 w 8085221"/>
              <a:gd name="connsiteY37" fmla="*/ 2550695 h 15135727"/>
              <a:gd name="connsiteX38" fmla="*/ 4018548 w 8085221"/>
              <a:gd name="connsiteY38" fmla="*/ 2598821 h 15135727"/>
              <a:gd name="connsiteX39" fmla="*/ 4138864 w 8085221"/>
              <a:gd name="connsiteY39" fmla="*/ 2574758 h 15135727"/>
              <a:gd name="connsiteX40" fmla="*/ 4307306 w 8085221"/>
              <a:gd name="connsiteY40" fmla="*/ 2671011 h 15135727"/>
              <a:gd name="connsiteX41" fmla="*/ 4427621 w 8085221"/>
              <a:gd name="connsiteY41" fmla="*/ 2622885 h 15135727"/>
              <a:gd name="connsiteX42" fmla="*/ 4549191 w 8085221"/>
              <a:gd name="connsiteY42" fmla="*/ 2610853 h 15135727"/>
              <a:gd name="connsiteX43" fmla="*/ 4668253 w 8085221"/>
              <a:gd name="connsiteY43" fmla="*/ 2743200 h 15135727"/>
              <a:gd name="connsiteX44" fmla="*/ 4788569 w 8085221"/>
              <a:gd name="connsiteY44" fmla="*/ 2815390 h 15135727"/>
              <a:gd name="connsiteX45" fmla="*/ 4957011 w 8085221"/>
              <a:gd name="connsiteY45" fmla="*/ 2719137 h 15135727"/>
              <a:gd name="connsiteX46" fmla="*/ 4981074 w 8085221"/>
              <a:gd name="connsiteY46" fmla="*/ 2382253 h 15135727"/>
              <a:gd name="connsiteX47" fmla="*/ 4981074 w 8085221"/>
              <a:gd name="connsiteY47" fmla="*/ 2382253 h 15135727"/>
              <a:gd name="connsiteX48" fmla="*/ 4949241 w 8085221"/>
              <a:gd name="connsiteY48" fmla="*/ 2306053 h 15135727"/>
              <a:gd name="connsiteX49" fmla="*/ 4849228 w 8085221"/>
              <a:gd name="connsiteY49" fmla="*/ 2239378 h 15135727"/>
              <a:gd name="connsiteX50" fmla="*/ 4884821 w 8085221"/>
              <a:gd name="connsiteY50" fmla="*/ 2093495 h 15135727"/>
              <a:gd name="connsiteX51" fmla="*/ 4820653 w 8085221"/>
              <a:gd name="connsiteY51" fmla="*/ 2010778 h 15135727"/>
              <a:gd name="connsiteX52" fmla="*/ 4697831 w 8085221"/>
              <a:gd name="connsiteY52" fmla="*/ 1900990 h 15135727"/>
              <a:gd name="connsiteX53" fmla="*/ 4764506 w 8085221"/>
              <a:gd name="connsiteY53" fmla="*/ 1804737 h 15135727"/>
              <a:gd name="connsiteX54" fmla="*/ 4934953 w 8085221"/>
              <a:gd name="connsiteY54" fmla="*/ 1686928 h 15135727"/>
              <a:gd name="connsiteX55" fmla="*/ 4957011 w 8085221"/>
              <a:gd name="connsiteY55" fmla="*/ 1564106 h 15135727"/>
              <a:gd name="connsiteX56" fmla="*/ 5087353 w 8085221"/>
              <a:gd name="connsiteY56" fmla="*/ 1539291 h 15135727"/>
              <a:gd name="connsiteX57" fmla="*/ 5221706 w 8085221"/>
              <a:gd name="connsiteY57" fmla="*/ 1588169 h 15135727"/>
              <a:gd name="connsiteX58" fmla="*/ 5296903 w 8085221"/>
              <a:gd name="connsiteY58" fmla="*/ 1663116 h 15135727"/>
              <a:gd name="connsiteX59" fmla="*/ 5481637 w 8085221"/>
              <a:gd name="connsiteY59" fmla="*/ 1641558 h 15135727"/>
              <a:gd name="connsiteX60" fmla="*/ 5799221 w 8085221"/>
              <a:gd name="connsiteY60" fmla="*/ 1684421 h 15135727"/>
              <a:gd name="connsiteX61" fmla="*/ 5877928 w 8085221"/>
              <a:gd name="connsiteY61" fmla="*/ 1596441 h 15135727"/>
              <a:gd name="connsiteX62" fmla="*/ 5871411 w 8085221"/>
              <a:gd name="connsiteY62" fmla="*/ 1443790 h 15135727"/>
              <a:gd name="connsiteX63" fmla="*/ 6087979 w 8085221"/>
              <a:gd name="connsiteY63" fmla="*/ 1395664 h 15135727"/>
              <a:gd name="connsiteX64" fmla="*/ 6173704 w 8085221"/>
              <a:gd name="connsiteY64" fmla="*/ 1092367 h 15135727"/>
              <a:gd name="connsiteX65" fmla="*/ 6424864 w 8085221"/>
              <a:gd name="connsiteY65" fmla="*/ 1058779 h 15135727"/>
              <a:gd name="connsiteX66" fmla="*/ 6803608 w 8085221"/>
              <a:gd name="connsiteY66" fmla="*/ 812382 h 15135727"/>
              <a:gd name="connsiteX67" fmla="*/ 6656973 w 8085221"/>
              <a:gd name="connsiteY67" fmla="*/ 606844 h 15135727"/>
              <a:gd name="connsiteX68" fmla="*/ 6766260 w 8085221"/>
              <a:gd name="connsiteY68" fmla="*/ 524377 h 15135727"/>
              <a:gd name="connsiteX69" fmla="*/ 6858000 w 8085221"/>
              <a:gd name="connsiteY69" fmla="*/ 360948 h 15135727"/>
              <a:gd name="connsiteX70" fmla="*/ 6761748 w 8085221"/>
              <a:gd name="connsiteY70" fmla="*/ 120316 h 15135727"/>
              <a:gd name="connsiteX71" fmla="*/ 7194885 w 8085221"/>
              <a:gd name="connsiteY71" fmla="*/ 0 h 15135727"/>
              <a:gd name="connsiteX72" fmla="*/ 7267074 w 8085221"/>
              <a:gd name="connsiteY72" fmla="*/ 120316 h 15135727"/>
              <a:gd name="connsiteX73" fmla="*/ 7267074 w 8085221"/>
              <a:gd name="connsiteY73" fmla="*/ 120316 h 15135727"/>
              <a:gd name="connsiteX74" fmla="*/ 7339264 w 8085221"/>
              <a:gd name="connsiteY74" fmla="*/ 360948 h 15135727"/>
              <a:gd name="connsiteX75" fmla="*/ 7628021 w 8085221"/>
              <a:gd name="connsiteY75" fmla="*/ 433137 h 15135727"/>
              <a:gd name="connsiteX76" fmla="*/ 7796464 w 8085221"/>
              <a:gd name="connsiteY76" fmla="*/ 649706 h 15135727"/>
              <a:gd name="connsiteX77" fmla="*/ 8085221 w 8085221"/>
              <a:gd name="connsiteY77" fmla="*/ 914400 h 15135727"/>
              <a:gd name="connsiteX78" fmla="*/ 7988969 w 8085221"/>
              <a:gd name="connsiteY78" fmla="*/ 1203158 h 15135727"/>
              <a:gd name="connsiteX79" fmla="*/ 7844590 w 8085221"/>
              <a:gd name="connsiteY79" fmla="*/ 1058779 h 15135727"/>
              <a:gd name="connsiteX80" fmla="*/ 7483642 w 8085221"/>
              <a:gd name="connsiteY80" fmla="*/ 1371600 h 15135727"/>
              <a:gd name="connsiteX81" fmla="*/ 7267074 w 8085221"/>
              <a:gd name="connsiteY81" fmla="*/ 1395664 h 15135727"/>
              <a:gd name="connsiteX82" fmla="*/ 7243011 w 8085221"/>
              <a:gd name="connsiteY82" fmla="*/ 1588169 h 15135727"/>
              <a:gd name="connsiteX83" fmla="*/ 6978316 w 8085221"/>
              <a:gd name="connsiteY83" fmla="*/ 1732548 h 15135727"/>
              <a:gd name="connsiteX84" fmla="*/ 6737685 w 8085221"/>
              <a:gd name="connsiteY84" fmla="*/ 2093495 h 15135727"/>
              <a:gd name="connsiteX85" fmla="*/ 6737685 w 8085221"/>
              <a:gd name="connsiteY85" fmla="*/ 2382253 h 15135727"/>
              <a:gd name="connsiteX86" fmla="*/ 6665495 w 8085221"/>
              <a:gd name="connsiteY86" fmla="*/ 2430379 h 15135727"/>
              <a:gd name="connsiteX87" fmla="*/ 6906127 w 8085221"/>
              <a:gd name="connsiteY87" fmla="*/ 2646948 h 15135727"/>
              <a:gd name="connsiteX88" fmla="*/ 6906127 w 8085221"/>
              <a:gd name="connsiteY88" fmla="*/ 2983832 h 15135727"/>
              <a:gd name="connsiteX89" fmla="*/ 6906127 w 8085221"/>
              <a:gd name="connsiteY89" fmla="*/ 3104148 h 15135727"/>
              <a:gd name="connsiteX90" fmla="*/ 6833937 w 8085221"/>
              <a:gd name="connsiteY90" fmla="*/ 3368842 h 15135727"/>
              <a:gd name="connsiteX91" fmla="*/ 6906127 w 8085221"/>
              <a:gd name="connsiteY91" fmla="*/ 3489158 h 15135727"/>
              <a:gd name="connsiteX92" fmla="*/ 6641432 w 8085221"/>
              <a:gd name="connsiteY92" fmla="*/ 3705727 h 15135727"/>
              <a:gd name="connsiteX93" fmla="*/ 6737685 w 8085221"/>
              <a:gd name="connsiteY93" fmla="*/ 3729790 h 15135727"/>
              <a:gd name="connsiteX94" fmla="*/ 6545179 w 8085221"/>
              <a:gd name="connsiteY94" fmla="*/ 3826042 h 15135727"/>
              <a:gd name="connsiteX95" fmla="*/ 6328611 w 8085221"/>
              <a:gd name="connsiteY95" fmla="*/ 3753853 h 15135727"/>
              <a:gd name="connsiteX96" fmla="*/ 6184232 w 8085221"/>
              <a:gd name="connsiteY96" fmla="*/ 3850106 h 15135727"/>
              <a:gd name="connsiteX97" fmla="*/ 6184232 w 8085221"/>
              <a:gd name="connsiteY97" fmla="*/ 3946358 h 15135727"/>
              <a:gd name="connsiteX98" fmla="*/ 6136106 w 8085221"/>
              <a:gd name="connsiteY98" fmla="*/ 4235116 h 15135727"/>
              <a:gd name="connsiteX99" fmla="*/ 5919537 w 8085221"/>
              <a:gd name="connsiteY99" fmla="*/ 4403558 h 15135727"/>
              <a:gd name="connsiteX100" fmla="*/ 5775158 w 8085221"/>
              <a:gd name="connsiteY100" fmla="*/ 4451685 h 15135727"/>
              <a:gd name="connsiteX101" fmla="*/ 5630779 w 8085221"/>
              <a:gd name="connsiteY101" fmla="*/ 4547937 h 15135727"/>
              <a:gd name="connsiteX102" fmla="*/ 5510464 w 8085221"/>
              <a:gd name="connsiteY102" fmla="*/ 4620127 h 15135727"/>
              <a:gd name="connsiteX103" fmla="*/ 5510464 w 8085221"/>
              <a:gd name="connsiteY103" fmla="*/ 4812632 h 15135727"/>
              <a:gd name="connsiteX104" fmla="*/ 5317958 w 8085221"/>
              <a:gd name="connsiteY104" fmla="*/ 4981074 h 15135727"/>
              <a:gd name="connsiteX105" fmla="*/ 5005137 w 8085221"/>
              <a:gd name="connsiteY105" fmla="*/ 5149516 h 15135727"/>
              <a:gd name="connsiteX106" fmla="*/ 4692316 w 8085221"/>
              <a:gd name="connsiteY106" fmla="*/ 5149516 h 15135727"/>
              <a:gd name="connsiteX107" fmla="*/ 4523874 w 8085221"/>
              <a:gd name="connsiteY107" fmla="*/ 5366085 h 15135727"/>
              <a:gd name="connsiteX108" fmla="*/ 4211053 w 8085221"/>
              <a:gd name="connsiteY108" fmla="*/ 5414211 h 15135727"/>
              <a:gd name="connsiteX109" fmla="*/ 4114800 w 8085221"/>
              <a:gd name="connsiteY109" fmla="*/ 5390148 h 15135727"/>
              <a:gd name="connsiteX110" fmla="*/ 4018548 w 8085221"/>
              <a:gd name="connsiteY110" fmla="*/ 5630779 h 15135727"/>
              <a:gd name="connsiteX111" fmla="*/ 4090737 w 8085221"/>
              <a:gd name="connsiteY111" fmla="*/ 5871411 h 15135727"/>
              <a:gd name="connsiteX112" fmla="*/ 4090737 w 8085221"/>
              <a:gd name="connsiteY112" fmla="*/ 6184232 h 15135727"/>
              <a:gd name="connsiteX113" fmla="*/ 4186990 w 8085221"/>
              <a:gd name="connsiteY113" fmla="*/ 6472990 h 15135727"/>
              <a:gd name="connsiteX114" fmla="*/ 4042611 w 8085221"/>
              <a:gd name="connsiteY114" fmla="*/ 6352674 h 15135727"/>
              <a:gd name="connsiteX115" fmla="*/ 3946358 w 8085221"/>
              <a:gd name="connsiteY115" fmla="*/ 6376737 h 15135727"/>
              <a:gd name="connsiteX116" fmla="*/ 4114800 w 8085221"/>
              <a:gd name="connsiteY116" fmla="*/ 6641432 h 15135727"/>
              <a:gd name="connsiteX117" fmla="*/ 4451685 w 8085221"/>
              <a:gd name="connsiteY117" fmla="*/ 6737685 h 15135727"/>
              <a:gd name="connsiteX118" fmla="*/ 4620127 w 8085221"/>
              <a:gd name="connsiteY118" fmla="*/ 6978316 h 15135727"/>
              <a:gd name="connsiteX119" fmla="*/ 4740442 w 8085221"/>
              <a:gd name="connsiteY119" fmla="*/ 7170821 h 15135727"/>
              <a:gd name="connsiteX120" fmla="*/ 5077327 w 8085221"/>
              <a:gd name="connsiteY120" fmla="*/ 7387390 h 15135727"/>
              <a:gd name="connsiteX121" fmla="*/ 5125453 w 8085221"/>
              <a:gd name="connsiteY121" fmla="*/ 7603958 h 15135727"/>
              <a:gd name="connsiteX122" fmla="*/ 5197642 w 8085221"/>
              <a:gd name="connsiteY122" fmla="*/ 7796464 h 15135727"/>
              <a:gd name="connsiteX123" fmla="*/ 5486400 w 8085221"/>
              <a:gd name="connsiteY123" fmla="*/ 7964906 h 15135727"/>
              <a:gd name="connsiteX124" fmla="*/ 5486400 w 8085221"/>
              <a:gd name="connsiteY124" fmla="*/ 8349916 h 15135727"/>
              <a:gd name="connsiteX125" fmla="*/ 5678906 w 8085221"/>
              <a:gd name="connsiteY125" fmla="*/ 8614611 h 15135727"/>
              <a:gd name="connsiteX126" fmla="*/ 5919537 w 8085221"/>
              <a:gd name="connsiteY126" fmla="*/ 9071811 h 15135727"/>
              <a:gd name="connsiteX127" fmla="*/ 6160169 w 8085221"/>
              <a:gd name="connsiteY127" fmla="*/ 9336506 h 15135727"/>
              <a:gd name="connsiteX128" fmla="*/ 6280485 w 8085221"/>
              <a:gd name="connsiteY128" fmla="*/ 9601200 h 15135727"/>
              <a:gd name="connsiteX129" fmla="*/ 6400800 w 8085221"/>
              <a:gd name="connsiteY129" fmla="*/ 9793706 h 15135727"/>
              <a:gd name="connsiteX130" fmla="*/ 6569242 w 8085221"/>
              <a:gd name="connsiteY130" fmla="*/ 10058400 h 15135727"/>
              <a:gd name="connsiteX131" fmla="*/ 6713621 w 8085221"/>
              <a:gd name="connsiteY131" fmla="*/ 10106527 h 15135727"/>
              <a:gd name="connsiteX132" fmla="*/ 6545179 w 8085221"/>
              <a:gd name="connsiteY132" fmla="*/ 10202779 h 15135727"/>
              <a:gd name="connsiteX133" fmla="*/ 6569242 w 8085221"/>
              <a:gd name="connsiteY133" fmla="*/ 10443411 h 15135727"/>
              <a:gd name="connsiteX134" fmla="*/ 6593306 w 8085221"/>
              <a:gd name="connsiteY134" fmla="*/ 10708106 h 15135727"/>
              <a:gd name="connsiteX135" fmla="*/ 6761748 w 8085221"/>
              <a:gd name="connsiteY135" fmla="*/ 10924674 h 15135727"/>
              <a:gd name="connsiteX136" fmla="*/ 6641432 w 8085221"/>
              <a:gd name="connsiteY136" fmla="*/ 11093116 h 15135727"/>
              <a:gd name="connsiteX137" fmla="*/ 6713621 w 8085221"/>
              <a:gd name="connsiteY137" fmla="*/ 11261558 h 15135727"/>
              <a:gd name="connsiteX138" fmla="*/ 6737685 w 8085221"/>
              <a:gd name="connsiteY138" fmla="*/ 11526253 h 15135727"/>
              <a:gd name="connsiteX139" fmla="*/ 6617369 w 8085221"/>
              <a:gd name="connsiteY139" fmla="*/ 11839074 h 15135727"/>
              <a:gd name="connsiteX140" fmla="*/ 6617369 w 8085221"/>
              <a:gd name="connsiteY140" fmla="*/ 12031579 h 15135727"/>
              <a:gd name="connsiteX141" fmla="*/ 6641432 w 8085221"/>
              <a:gd name="connsiteY141" fmla="*/ 12127832 h 15135727"/>
              <a:gd name="connsiteX142" fmla="*/ 6761748 w 8085221"/>
              <a:gd name="connsiteY142" fmla="*/ 12031579 h 15135727"/>
              <a:gd name="connsiteX143" fmla="*/ 6761748 w 8085221"/>
              <a:gd name="connsiteY143" fmla="*/ 12296274 h 15135727"/>
              <a:gd name="connsiteX144" fmla="*/ 6689558 w 8085221"/>
              <a:gd name="connsiteY144" fmla="*/ 12512842 h 15135727"/>
              <a:gd name="connsiteX145" fmla="*/ 6785811 w 8085221"/>
              <a:gd name="connsiteY145" fmla="*/ 12777537 h 15135727"/>
              <a:gd name="connsiteX146" fmla="*/ 6569242 w 8085221"/>
              <a:gd name="connsiteY146" fmla="*/ 12873790 h 15135727"/>
              <a:gd name="connsiteX147" fmla="*/ 6545179 w 8085221"/>
              <a:gd name="connsiteY147" fmla="*/ 13090358 h 15135727"/>
              <a:gd name="connsiteX148" fmla="*/ 6448927 w 8085221"/>
              <a:gd name="connsiteY148" fmla="*/ 13355053 h 15135727"/>
              <a:gd name="connsiteX149" fmla="*/ 6256421 w 8085221"/>
              <a:gd name="connsiteY149" fmla="*/ 13571621 h 15135727"/>
              <a:gd name="connsiteX150" fmla="*/ 6087979 w 8085221"/>
              <a:gd name="connsiteY150" fmla="*/ 13667874 h 15135727"/>
              <a:gd name="connsiteX151" fmla="*/ 5943600 w 8085221"/>
              <a:gd name="connsiteY151" fmla="*/ 13716000 h 15135727"/>
              <a:gd name="connsiteX152" fmla="*/ 5702969 w 8085221"/>
              <a:gd name="connsiteY152" fmla="*/ 13667874 h 15135727"/>
              <a:gd name="connsiteX153" fmla="*/ 5582653 w 8085221"/>
              <a:gd name="connsiteY153" fmla="*/ 13691937 h 15135727"/>
              <a:gd name="connsiteX154" fmla="*/ 5727032 w 8085221"/>
              <a:gd name="connsiteY154" fmla="*/ 13836316 h 15135727"/>
              <a:gd name="connsiteX155" fmla="*/ 5582653 w 8085221"/>
              <a:gd name="connsiteY155" fmla="*/ 14052885 h 15135727"/>
              <a:gd name="connsiteX156" fmla="*/ 5462337 w 8085221"/>
              <a:gd name="connsiteY156" fmla="*/ 14149137 h 15135727"/>
              <a:gd name="connsiteX157" fmla="*/ 5342021 w 8085221"/>
              <a:gd name="connsiteY157" fmla="*/ 14004758 h 15135727"/>
              <a:gd name="connsiteX158" fmla="*/ 5245769 w 8085221"/>
              <a:gd name="connsiteY158" fmla="*/ 14004758 h 15135727"/>
              <a:gd name="connsiteX159" fmla="*/ 5245769 w 8085221"/>
              <a:gd name="connsiteY159" fmla="*/ 13956632 h 15135727"/>
              <a:gd name="connsiteX160" fmla="*/ 5101390 w 8085221"/>
              <a:gd name="connsiteY160" fmla="*/ 13956632 h 15135727"/>
              <a:gd name="connsiteX161" fmla="*/ 4981074 w 8085221"/>
              <a:gd name="connsiteY161" fmla="*/ 13860379 h 15135727"/>
              <a:gd name="connsiteX162" fmla="*/ 4740442 w 8085221"/>
              <a:gd name="connsiteY162" fmla="*/ 13908506 h 15135727"/>
              <a:gd name="connsiteX163" fmla="*/ 4475748 w 8085221"/>
              <a:gd name="connsiteY163" fmla="*/ 13956632 h 15135727"/>
              <a:gd name="connsiteX164" fmla="*/ 4379495 w 8085221"/>
              <a:gd name="connsiteY164" fmla="*/ 14028821 h 15135727"/>
              <a:gd name="connsiteX165" fmla="*/ 4403558 w 8085221"/>
              <a:gd name="connsiteY165" fmla="*/ 14197264 h 15135727"/>
              <a:gd name="connsiteX166" fmla="*/ 4572000 w 8085221"/>
              <a:gd name="connsiteY166" fmla="*/ 14149137 h 15135727"/>
              <a:gd name="connsiteX167" fmla="*/ 4523874 w 8085221"/>
              <a:gd name="connsiteY167" fmla="*/ 14558211 h 15135727"/>
              <a:gd name="connsiteX168" fmla="*/ 4403558 w 8085221"/>
              <a:gd name="connsiteY168" fmla="*/ 14437895 h 15135727"/>
              <a:gd name="connsiteX169" fmla="*/ 4403558 w 8085221"/>
              <a:gd name="connsiteY169" fmla="*/ 14437895 h 15135727"/>
              <a:gd name="connsiteX170" fmla="*/ 4283242 w 8085221"/>
              <a:gd name="connsiteY170" fmla="*/ 14245390 h 15135727"/>
              <a:gd name="connsiteX171" fmla="*/ 4235116 w 8085221"/>
              <a:gd name="connsiteY171" fmla="*/ 14341642 h 15135727"/>
              <a:gd name="connsiteX172" fmla="*/ 4162927 w 8085221"/>
              <a:gd name="connsiteY172" fmla="*/ 14389769 h 15135727"/>
              <a:gd name="connsiteX173" fmla="*/ 4162927 w 8085221"/>
              <a:gd name="connsiteY173" fmla="*/ 14389769 h 15135727"/>
              <a:gd name="connsiteX174" fmla="*/ 3922295 w 8085221"/>
              <a:gd name="connsiteY174" fmla="*/ 14245390 h 15135727"/>
              <a:gd name="connsiteX175" fmla="*/ 3801979 w 8085221"/>
              <a:gd name="connsiteY175" fmla="*/ 14293516 h 15135727"/>
              <a:gd name="connsiteX176" fmla="*/ 3681664 w 8085221"/>
              <a:gd name="connsiteY176" fmla="*/ 14389769 h 15135727"/>
              <a:gd name="connsiteX177" fmla="*/ 3657600 w 8085221"/>
              <a:gd name="connsiteY177" fmla="*/ 14654464 h 15135727"/>
              <a:gd name="connsiteX178" fmla="*/ 3513221 w 8085221"/>
              <a:gd name="connsiteY178" fmla="*/ 14726653 h 15135727"/>
              <a:gd name="connsiteX179" fmla="*/ 3513221 w 8085221"/>
              <a:gd name="connsiteY179" fmla="*/ 14871032 h 15135727"/>
              <a:gd name="connsiteX180" fmla="*/ 3633537 w 8085221"/>
              <a:gd name="connsiteY180" fmla="*/ 14967285 h 15135727"/>
              <a:gd name="connsiteX181" fmla="*/ 3609474 w 8085221"/>
              <a:gd name="connsiteY181" fmla="*/ 15087600 h 15135727"/>
              <a:gd name="connsiteX182" fmla="*/ 3441032 w 8085221"/>
              <a:gd name="connsiteY182" fmla="*/ 15039474 h 15135727"/>
              <a:gd name="connsiteX183" fmla="*/ 3272590 w 8085221"/>
              <a:gd name="connsiteY183" fmla="*/ 15063537 h 15135727"/>
              <a:gd name="connsiteX184" fmla="*/ 3248527 w 8085221"/>
              <a:gd name="connsiteY184" fmla="*/ 14895095 h 15135727"/>
              <a:gd name="connsiteX185" fmla="*/ 3128211 w 8085221"/>
              <a:gd name="connsiteY185" fmla="*/ 14919158 h 15135727"/>
              <a:gd name="connsiteX186" fmla="*/ 2959769 w 8085221"/>
              <a:gd name="connsiteY186" fmla="*/ 15135727 h 15135727"/>
              <a:gd name="connsiteX187" fmla="*/ 2935706 w 8085221"/>
              <a:gd name="connsiteY187" fmla="*/ 14895095 h 15135727"/>
              <a:gd name="connsiteX188" fmla="*/ 2791327 w 8085221"/>
              <a:gd name="connsiteY188" fmla="*/ 14943221 h 15135727"/>
              <a:gd name="connsiteX189" fmla="*/ 2671011 w 8085221"/>
              <a:gd name="connsiteY189" fmla="*/ 15039474 h 15135727"/>
              <a:gd name="connsiteX190" fmla="*/ 2430379 w 8085221"/>
              <a:gd name="connsiteY190" fmla="*/ 15087600 h 15135727"/>
              <a:gd name="connsiteX191" fmla="*/ 2237874 w 8085221"/>
              <a:gd name="connsiteY191" fmla="*/ 15039474 h 15135727"/>
              <a:gd name="connsiteX192" fmla="*/ 2622885 w 8085221"/>
              <a:gd name="connsiteY192" fmla="*/ 14846969 h 15135727"/>
              <a:gd name="connsiteX193" fmla="*/ 2887579 w 8085221"/>
              <a:gd name="connsiteY193" fmla="*/ 14774779 h 15135727"/>
              <a:gd name="connsiteX194" fmla="*/ 2839453 w 8085221"/>
              <a:gd name="connsiteY194" fmla="*/ 14582274 h 15135727"/>
              <a:gd name="connsiteX195" fmla="*/ 2935706 w 8085221"/>
              <a:gd name="connsiteY195" fmla="*/ 14510085 h 15135727"/>
              <a:gd name="connsiteX196" fmla="*/ 2935706 w 8085221"/>
              <a:gd name="connsiteY196" fmla="*/ 14510085 h 15135727"/>
              <a:gd name="connsiteX197" fmla="*/ 3080085 w 8085221"/>
              <a:gd name="connsiteY197" fmla="*/ 14413832 h 15135727"/>
              <a:gd name="connsiteX198" fmla="*/ 3152274 w 8085221"/>
              <a:gd name="connsiteY198" fmla="*/ 14341642 h 15135727"/>
              <a:gd name="connsiteX199" fmla="*/ 3080085 w 8085221"/>
              <a:gd name="connsiteY199" fmla="*/ 14269453 h 15135727"/>
              <a:gd name="connsiteX200" fmla="*/ 3152274 w 8085221"/>
              <a:gd name="connsiteY200" fmla="*/ 14197264 h 15135727"/>
              <a:gd name="connsiteX201" fmla="*/ 3152274 w 8085221"/>
              <a:gd name="connsiteY201" fmla="*/ 14052885 h 15135727"/>
              <a:gd name="connsiteX202" fmla="*/ 3080085 w 8085221"/>
              <a:gd name="connsiteY202" fmla="*/ 13980695 h 15135727"/>
              <a:gd name="connsiteX203" fmla="*/ 3056021 w 8085221"/>
              <a:gd name="connsiteY203" fmla="*/ 14076948 h 15135727"/>
              <a:gd name="connsiteX204" fmla="*/ 2935706 w 8085221"/>
              <a:gd name="connsiteY204" fmla="*/ 14076948 h 15135727"/>
              <a:gd name="connsiteX205" fmla="*/ 2863516 w 8085221"/>
              <a:gd name="connsiteY205" fmla="*/ 14125074 h 15135727"/>
              <a:gd name="connsiteX206" fmla="*/ 2719137 w 8085221"/>
              <a:gd name="connsiteY206" fmla="*/ 14197264 h 15135727"/>
              <a:gd name="connsiteX207" fmla="*/ 2646948 w 8085221"/>
              <a:gd name="connsiteY207" fmla="*/ 14197264 h 15135727"/>
              <a:gd name="connsiteX208" fmla="*/ 2598821 w 8085221"/>
              <a:gd name="connsiteY208" fmla="*/ 14125074 h 15135727"/>
              <a:gd name="connsiteX209" fmla="*/ 2430379 w 8085221"/>
              <a:gd name="connsiteY209" fmla="*/ 13836316 h 15135727"/>
              <a:gd name="connsiteX210" fmla="*/ 2646948 w 8085221"/>
              <a:gd name="connsiteY210" fmla="*/ 13812253 h 15135727"/>
              <a:gd name="connsiteX211" fmla="*/ 2502569 w 8085221"/>
              <a:gd name="connsiteY211" fmla="*/ 13475369 h 15135727"/>
              <a:gd name="connsiteX212" fmla="*/ 2550695 w 8085221"/>
              <a:gd name="connsiteY212" fmla="*/ 13186611 h 15135727"/>
              <a:gd name="connsiteX213" fmla="*/ 2719137 w 8085221"/>
              <a:gd name="connsiteY213" fmla="*/ 13042232 h 15135727"/>
              <a:gd name="connsiteX214" fmla="*/ 2791327 w 8085221"/>
              <a:gd name="connsiteY214" fmla="*/ 12945979 h 15135727"/>
              <a:gd name="connsiteX215" fmla="*/ 3031958 w 8085221"/>
              <a:gd name="connsiteY215" fmla="*/ 13090358 h 15135727"/>
              <a:gd name="connsiteX216" fmla="*/ 3056021 w 8085221"/>
              <a:gd name="connsiteY216" fmla="*/ 12753474 h 15135727"/>
              <a:gd name="connsiteX217" fmla="*/ 2887579 w 8085221"/>
              <a:gd name="connsiteY217" fmla="*/ 12777537 h 15135727"/>
              <a:gd name="connsiteX218" fmla="*/ 2815390 w 8085221"/>
              <a:gd name="connsiteY218" fmla="*/ 12777537 h 15135727"/>
              <a:gd name="connsiteX219" fmla="*/ 3176337 w 8085221"/>
              <a:gd name="connsiteY219" fmla="*/ 12368464 h 15135727"/>
              <a:gd name="connsiteX220" fmla="*/ 3104148 w 8085221"/>
              <a:gd name="connsiteY220" fmla="*/ 12320337 h 15135727"/>
              <a:gd name="connsiteX221" fmla="*/ 3104148 w 8085221"/>
              <a:gd name="connsiteY221" fmla="*/ 12320337 h 15135727"/>
              <a:gd name="connsiteX222" fmla="*/ 3007895 w 8085221"/>
              <a:gd name="connsiteY222" fmla="*/ 12079706 h 15135727"/>
              <a:gd name="connsiteX223" fmla="*/ 2911642 w 8085221"/>
              <a:gd name="connsiteY223" fmla="*/ 11935327 h 15135727"/>
              <a:gd name="connsiteX224" fmla="*/ 2863516 w 8085221"/>
              <a:gd name="connsiteY224" fmla="*/ 11694695 h 15135727"/>
              <a:gd name="connsiteX225" fmla="*/ 2911642 w 8085221"/>
              <a:gd name="connsiteY225" fmla="*/ 11454064 h 15135727"/>
              <a:gd name="connsiteX226" fmla="*/ 3056021 w 8085221"/>
              <a:gd name="connsiteY226" fmla="*/ 11454064 h 15135727"/>
              <a:gd name="connsiteX227" fmla="*/ 2983832 w 8085221"/>
              <a:gd name="connsiteY227" fmla="*/ 11381874 h 15135727"/>
              <a:gd name="connsiteX228" fmla="*/ 3031958 w 8085221"/>
              <a:gd name="connsiteY228" fmla="*/ 11285621 h 15135727"/>
              <a:gd name="connsiteX229" fmla="*/ 3007895 w 8085221"/>
              <a:gd name="connsiteY229" fmla="*/ 11189369 h 15135727"/>
              <a:gd name="connsiteX230" fmla="*/ 2887579 w 8085221"/>
              <a:gd name="connsiteY230" fmla="*/ 11141242 h 15135727"/>
              <a:gd name="connsiteX231" fmla="*/ 2887579 w 8085221"/>
              <a:gd name="connsiteY231" fmla="*/ 10972800 h 15135727"/>
              <a:gd name="connsiteX232" fmla="*/ 2887579 w 8085221"/>
              <a:gd name="connsiteY232" fmla="*/ 10924674 h 15135727"/>
              <a:gd name="connsiteX233" fmla="*/ 2767264 w 8085221"/>
              <a:gd name="connsiteY233" fmla="*/ 11020927 h 15135727"/>
              <a:gd name="connsiteX234" fmla="*/ 2743200 w 8085221"/>
              <a:gd name="connsiteY234" fmla="*/ 10924674 h 15135727"/>
              <a:gd name="connsiteX235" fmla="*/ 2550695 w 8085221"/>
              <a:gd name="connsiteY235" fmla="*/ 11020927 h 15135727"/>
              <a:gd name="connsiteX236" fmla="*/ 2526632 w 8085221"/>
              <a:gd name="connsiteY236" fmla="*/ 11117179 h 15135727"/>
              <a:gd name="connsiteX237" fmla="*/ 2334127 w 8085221"/>
              <a:gd name="connsiteY237" fmla="*/ 10996864 h 15135727"/>
              <a:gd name="connsiteX238" fmla="*/ 2358190 w 8085221"/>
              <a:gd name="connsiteY238" fmla="*/ 10732169 h 15135727"/>
              <a:gd name="connsiteX239" fmla="*/ 2334127 w 8085221"/>
              <a:gd name="connsiteY239" fmla="*/ 10587790 h 15135727"/>
              <a:gd name="connsiteX240" fmla="*/ 2406316 w 8085221"/>
              <a:gd name="connsiteY240" fmla="*/ 10491537 h 15135727"/>
              <a:gd name="connsiteX241" fmla="*/ 2598821 w 8085221"/>
              <a:gd name="connsiteY241" fmla="*/ 10684042 h 15135727"/>
              <a:gd name="connsiteX242" fmla="*/ 2767264 w 8085221"/>
              <a:gd name="connsiteY242" fmla="*/ 10684042 h 15135727"/>
              <a:gd name="connsiteX243" fmla="*/ 2646948 w 8085221"/>
              <a:gd name="connsiteY243" fmla="*/ 10515600 h 15135727"/>
              <a:gd name="connsiteX244" fmla="*/ 2815390 w 8085221"/>
              <a:gd name="connsiteY244" fmla="*/ 10395285 h 15135727"/>
              <a:gd name="connsiteX245" fmla="*/ 3080085 w 8085221"/>
              <a:gd name="connsiteY245" fmla="*/ 10419348 h 15135727"/>
              <a:gd name="connsiteX246" fmla="*/ 3248527 w 8085221"/>
              <a:gd name="connsiteY246" fmla="*/ 10539664 h 15135727"/>
              <a:gd name="connsiteX247" fmla="*/ 3320716 w 8085221"/>
              <a:gd name="connsiteY247" fmla="*/ 10659979 h 15135727"/>
              <a:gd name="connsiteX248" fmla="*/ 3465095 w 8085221"/>
              <a:gd name="connsiteY248" fmla="*/ 10659979 h 15135727"/>
              <a:gd name="connsiteX249" fmla="*/ 3441032 w 8085221"/>
              <a:gd name="connsiteY249" fmla="*/ 10491537 h 15135727"/>
              <a:gd name="connsiteX250" fmla="*/ 3392906 w 8085221"/>
              <a:gd name="connsiteY250" fmla="*/ 10250906 h 15135727"/>
              <a:gd name="connsiteX251" fmla="*/ 3152274 w 8085221"/>
              <a:gd name="connsiteY251" fmla="*/ 10250906 h 15135727"/>
              <a:gd name="connsiteX252" fmla="*/ 3176337 w 8085221"/>
              <a:gd name="connsiteY252" fmla="*/ 10178716 h 15135727"/>
              <a:gd name="connsiteX253" fmla="*/ 3104148 w 8085221"/>
              <a:gd name="connsiteY253" fmla="*/ 10154653 h 15135727"/>
              <a:gd name="connsiteX254" fmla="*/ 3007895 w 8085221"/>
              <a:gd name="connsiteY254" fmla="*/ 9962148 h 15135727"/>
              <a:gd name="connsiteX255" fmla="*/ 3176337 w 8085221"/>
              <a:gd name="connsiteY255" fmla="*/ 9889958 h 15135727"/>
              <a:gd name="connsiteX256" fmla="*/ 2959769 w 8085221"/>
              <a:gd name="connsiteY256" fmla="*/ 9504948 h 15135727"/>
              <a:gd name="connsiteX257" fmla="*/ 2791327 w 8085221"/>
              <a:gd name="connsiteY257" fmla="*/ 9456821 h 15135727"/>
              <a:gd name="connsiteX258" fmla="*/ 2574758 w 8085221"/>
              <a:gd name="connsiteY258" fmla="*/ 9336506 h 15135727"/>
              <a:gd name="connsiteX259" fmla="*/ 2550695 w 8085221"/>
              <a:gd name="connsiteY259" fmla="*/ 9071811 h 15135727"/>
              <a:gd name="connsiteX260" fmla="*/ 2695074 w 8085221"/>
              <a:gd name="connsiteY260" fmla="*/ 8999621 h 15135727"/>
              <a:gd name="connsiteX261" fmla="*/ 2622885 w 8085221"/>
              <a:gd name="connsiteY261" fmla="*/ 8975558 h 15135727"/>
              <a:gd name="connsiteX262" fmla="*/ 2430379 w 8085221"/>
              <a:gd name="connsiteY262" fmla="*/ 8999621 h 15135727"/>
              <a:gd name="connsiteX263" fmla="*/ 2261937 w 8085221"/>
              <a:gd name="connsiteY263" fmla="*/ 9168064 h 15135727"/>
              <a:gd name="connsiteX264" fmla="*/ 2237874 w 8085221"/>
              <a:gd name="connsiteY264" fmla="*/ 8999621 h 15135727"/>
              <a:gd name="connsiteX265" fmla="*/ 2117558 w 8085221"/>
              <a:gd name="connsiteY265" fmla="*/ 8975558 h 15135727"/>
              <a:gd name="connsiteX266" fmla="*/ 2045369 w 8085221"/>
              <a:gd name="connsiteY266" fmla="*/ 8783053 h 15135727"/>
              <a:gd name="connsiteX267" fmla="*/ 1852864 w 8085221"/>
              <a:gd name="connsiteY267" fmla="*/ 8758990 h 15135727"/>
              <a:gd name="connsiteX268" fmla="*/ 1636295 w 8085221"/>
              <a:gd name="connsiteY268" fmla="*/ 8927432 h 15135727"/>
              <a:gd name="connsiteX269" fmla="*/ 1588169 w 8085221"/>
              <a:gd name="connsiteY269" fmla="*/ 9023685 h 15135727"/>
              <a:gd name="connsiteX270" fmla="*/ 1515979 w 8085221"/>
              <a:gd name="connsiteY270" fmla="*/ 8879306 h 15135727"/>
              <a:gd name="connsiteX271" fmla="*/ 1347537 w 8085221"/>
              <a:gd name="connsiteY271" fmla="*/ 8879306 h 15135727"/>
              <a:gd name="connsiteX272" fmla="*/ 1347537 w 8085221"/>
              <a:gd name="connsiteY272" fmla="*/ 8710864 h 15135727"/>
              <a:gd name="connsiteX273" fmla="*/ 1106906 w 8085221"/>
              <a:gd name="connsiteY273" fmla="*/ 8783053 h 15135727"/>
              <a:gd name="connsiteX274" fmla="*/ 890337 w 8085221"/>
              <a:gd name="connsiteY274" fmla="*/ 8686800 h 15135727"/>
              <a:gd name="connsiteX275" fmla="*/ 649706 w 8085221"/>
              <a:gd name="connsiteY275" fmla="*/ 8662737 h 15135727"/>
              <a:gd name="connsiteX276" fmla="*/ 385011 w 8085221"/>
              <a:gd name="connsiteY276" fmla="*/ 8566485 h 15135727"/>
              <a:gd name="connsiteX277" fmla="*/ 577516 w 8085221"/>
              <a:gd name="connsiteY277" fmla="*/ 8373979 h 15135727"/>
              <a:gd name="connsiteX278" fmla="*/ 794085 w 8085221"/>
              <a:gd name="connsiteY278" fmla="*/ 8301790 h 15135727"/>
              <a:gd name="connsiteX279" fmla="*/ 745958 w 8085221"/>
              <a:gd name="connsiteY279" fmla="*/ 8133348 h 15135727"/>
              <a:gd name="connsiteX280" fmla="*/ 818148 w 8085221"/>
              <a:gd name="connsiteY280" fmla="*/ 7820527 h 15135727"/>
              <a:gd name="connsiteX281" fmla="*/ 697832 w 8085221"/>
              <a:gd name="connsiteY281" fmla="*/ 7820527 h 15135727"/>
              <a:gd name="connsiteX282" fmla="*/ 625642 w 8085221"/>
              <a:gd name="connsiteY282" fmla="*/ 7916779 h 15135727"/>
              <a:gd name="connsiteX283" fmla="*/ 457200 w 8085221"/>
              <a:gd name="connsiteY283" fmla="*/ 7820527 h 15135727"/>
              <a:gd name="connsiteX284" fmla="*/ 529390 w 8085221"/>
              <a:gd name="connsiteY284" fmla="*/ 7700211 h 15135727"/>
              <a:gd name="connsiteX285" fmla="*/ 938464 w 8085221"/>
              <a:gd name="connsiteY285" fmla="*/ 7676148 h 15135727"/>
              <a:gd name="connsiteX286" fmla="*/ 1058779 w 8085221"/>
              <a:gd name="connsiteY286" fmla="*/ 7459579 h 15135727"/>
              <a:gd name="connsiteX287" fmla="*/ 1203158 w 8085221"/>
              <a:gd name="connsiteY287" fmla="*/ 7603958 h 15135727"/>
              <a:gd name="connsiteX288" fmla="*/ 1299411 w 8085221"/>
              <a:gd name="connsiteY288" fmla="*/ 7555832 h 15135727"/>
              <a:gd name="connsiteX289" fmla="*/ 1443790 w 8085221"/>
              <a:gd name="connsiteY289" fmla="*/ 7507706 h 15135727"/>
              <a:gd name="connsiteX290" fmla="*/ 1684421 w 8085221"/>
              <a:gd name="connsiteY290" fmla="*/ 7603958 h 15135727"/>
              <a:gd name="connsiteX291" fmla="*/ 1684421 w 8085221"/>
              <a:gd name="connsiteY291" fmla="*/ 7603958 h 15135727"/>
              <a:gd name="connsiteX292" fmla="*/ 1540042 w 8085221"/>
              <a:gd name="connsiteY292" fmla="*/ 7363327 h 15135727"/>
              <a:gd name="connsiteX293" fmla="*/ 1299411 w 8085221"/>
              <a:gd name="connsiteY293" fmla="*/ 7315200 h 15135727"/>
              <a:gd name="connsiteX294" fmla="*/ 1130969 w 8085221"/>
              <a:gd name="connsiteY294" fmla="*/ 7339264 h 15135727"/>
              <a:gd name="connsiteX295" fmla="*/ 1034716 w 8085221"/>
              <a:gd name="connsiteY295" fmla="*/ 7315200 h 15135727"/>
              <a:gd name="connsiteX296" fmla="*/ 1155032 w 8085221"/>
              <a:gd name="connsiteY296" fmla="*/ 7050506 h 15135727"/>
              <a:gd name="connsiteX297" fmla="*/ 1155032 w 8085221"/>
              <a:gd name="connsiteY297" fmla="*/ 6930190 h 15135727"/>
              <a:gd name="connsiteX298" fmla="*/ 1155032 w 8085221"/>
              <a:gd name="connsiteY298" fmla="*/ 6761748 h 15135727"/>
              <a:gd name="connsiteX299" fmla="*/ 1203158 w 8085221"/>
              <a:gd name="connsiteY299" fmla="*/ 6617369 h 15135727"/>
              <a:gd name="connsiteX300" fmla="*/ 1371600 w 8085221"/>
              <a:gd name="connsiteY300" fmla="*/ 6472990 h 15135727"/>
              <a:gd name="connsiteX301" fmla="*/ 1443790 w 8085221"/>
              <a:gd name="connsiteY301" fmla="*/ 6328611 h 15135727"/>
              <a:gd name="connsiteX302" fmla="*/ 1419727 w 8085221"/>
              <a:gd name="connsiteY302" fmla="*/ 6208295 h 15135727"/>
              <a:gd name="connsiteX303" fmla="*/ 1275348 w 8085221"/>
              <a:gd name="connsiteY303" fmla="*/ 6304548 h 15135727"/>
              <a:gd name="connsiteX304" fmla="*/ 1323474 w 8085221"/>
              <a:gd name="connsiteY304" fmla="*/ 6015790 h 15135727"/>
              <a:gd name="connsiteX305" fmla="*/ 1540042 w 8085221"/>
              <a:gd name="connsiteY305" fmla="*/ 5871411 h 15135727"/>
              <a:gd name="connsiteX306" fmla="*/ 1540042 w 8085221"/>
              <a:gd name="connsiteY306" fmla="*/ 5751095 h 15135727"/>
              <a:gd name="connsiteX307" fmla="*/ 1395664 w 8085221"/>
              <a:gd name="connsiteY307" fmla="*/ 5799221 h 15135727"/>
              <a:gd name="connsiteX308" fmla="*/ 1179095 w 8085221"/>
              <a:gd name="connsiteY308" fmla="*/ 5799221 h 15135727"/>
              <a:gd name="connsiteX309" fmla="*/ 890337 w 8085221"/>
              <a:gd name="connsiteY309" fmla="*/ 5775158 h 15135727"/>
              <a:gd name="connsiteX310" fmla="*/ 697832 w 8085221"/>
              <a:gd name="connsiteY310" fmla="*/ 5606716 h 15135727"/>
              <a:gd name="connsiteX311" fmla="*/ 577516 w 8085221"/>
              <a:gd name="connsiteY311" fmla="*/ 5582653 h 15135727"/>
              <a:gd name="connsiteX312" fmla="*/ 697832 w 8085221"/>
              <a:gd name="connsiteY312" fmla="*/ 5775158 h 15135727"/>
              <a:gd name="connsiteX313" fmla="*/ 409074 w 8085221"/>
              <a:gd name="connsiteY313" fmla="*/ 5799221 h 15135727"/>
              <a:gd name="connsiteX314" fmla="*/ 168442 w 8085221"/>
              <a:gd name="connsiteY314" fmla="*/ 5702969 h 15135727"/>
              <a:gd name="connsiteX315" fmla="*/ 264695 w 8085221"/>
              <a:gd name="connsiteY315" fmla="*/ 5558590 h 15135727"/>
              <a:gd name="connsiteX316" fmla="*/ 144379 w 8085221"/>
              <a:gd name="connsiteY316" fmla="*/ 5510464 h 15135727"/>
              <a:gd name="connsiteX317" fmla="*/ 0 w 8085221"/>
              <a:gd name="connsiteY317" fmla="*/ 5462337 h 15135727"/>
              <a:gd name="connsiteX318" fmla="*/ 96253 w 8085221"/>
              <a:gd name="connsiteY318" fmla="*/ 5245769 h 15135727"/>
              <a:gd name="connsiteX0" fmla="*/ 96253 w 8085221"/>
              <a:gd name="connsiteY0" fmla="*/ 5245769 h 15135727"/>
              <a:gd name="connsiteX1" fmla="*/ 144379 w 8085221"/>
              <a:gd name="connsiteY1" fmla="*/ 4981074 h 15135727"/>
              <a:gd name="connsiteX2" fmla="*/ 178719 w 8085221"/>
              <a:gd name="connsiteY2" fmla="*/ 4834941 h 15135727"/>
              <a:gd name="connsiteX3" fmla="*/ 334378 w 8085221"/>
              <a:gd name="connsiteY3" fmla="*/ 4696828 h 15135727"/>
              <a:gd name="connsiteX4" fmla="*/ 553453 w 8085221"/>
              <a:gd name="connsiteY4" fmla="*/ 4692316 h 15135727"/>
              <a:gd name="connsiteX5" fmla="*/ 649706 w 8085221"/>
              <a:gd name="connsiteY5" fmla="*/ 4427621 h 15135727"/>
              <a:gd name="connsiteX6" fmla="*/ 805866 w 8085221"/>
              <a:gd name="connsiteY6" fmla="*/ 4425366 h 15135727"/>
              <a:gd name="connsiteX7" fmla="*/ 867026 w 8085221"/>
              <a:gd name="connsiteY7" fmla="*/ 4311817 h 15135727"/>
              <a:gd name="connsiteX8" fmla="*/ 1077328 w 8085221"/>
              <a:gd name="connsiteY8" fmla="*/ 4253916 h 15135727"/>
              <a:gd name="connsiteX9" fmla="*/ 1120191 w 8085221"/>
              <a:gd name="connsiteY9" fmla="*/ 4206291 h 15135727"/>
              <a:gd name="connsiteX10" fmla="*/ 1263066 w 8085221"/>
              <a:gd name="connsiteY10" fmla="*/ 4182478 h 15135727"/>
              <a:gd name="connsiteX11" fmla="*/ 1362326 w 8085221"/>
              <a:gd name="connsiteY11" fmla="*/ 4081965 h 15135727"/>
              <a:gd name="connsiteX12" fmla="*/ 1472616 w 8085221"/>
              <a:gd name="connsiteY12" fmla="*/ 4025316 h 15135727"/>
              <a:gd name="connsiteX13" fmla="*/ 1559344 w 8085221"/>
              <a:gd name="connsiteY13" fmla="*/ 4013535 h 15135727"/>
              <a:gd name="connsiteX14" fmla="*/ 1708485 w 8085221"/>
              <a:gd name="connsiteY14" fmla="*/ 3826042 h 15135727"/>
              <a:gd name="connsiteX15" fmla="*/ 1820278 w 8085221"/>
              <a:gd name="connsiteY15" fmla="*/ 3858628 h 15135727"/>
              <a:gd name="connsiteX16" fmla="*/ 1910766 w 8085221"/>
              <a:gd name="connsiteY16" fmla="*/ 3735053 h 15135727"/>
              <a:gd name="connsiteX17" fmla="*/ 2006016 w 8085221"/>
              <a:gd name="connsiteY17" fmla="*/ 3615741 h 15135727"/>
              <a:gd name="connsiteX18" fmla="*/ 2091741 w 8085221"/>
              <a:gd name="connsiteY18" fmla="*/ 3649078 h 15135727"/>
              <a:gd name="connsiteX19" fmla="*/ 2141621 w 8085221"/>
              <a:gd name="connsiteY19" fmla="*/ 3585411 h 15135727"/>
              <a:gd name="connsiteX20" fmla="*/ 2117808 w 8085221"/>
              <a:gd name="connsiteY20" fmla="*/ 3518736 h 15135727"/>
              <a:gd name="connsiteX21" fmla="*/ 2182228 w 8085221"/>
              <a:gd name="connsiteY21" fmla="*/ 3420478 h 15135727"/>
              <a:gd name="connsiteX22" fmla="*/ 2286000 w 8085221"/>
              <a:gd name="connsiteY22" fmla="*/ 3489158 h 15135727"/>
              <a:gd name="connsiteX23" fmla="*/ 2334628 w 8085221"/>
              <a:gd name="connsiteY23" fmla="*/ 3249028 h 15135727"/>
              <a:gd name="connsiteX24" fmla="*/ 2381502 w 8085221"/>
              <a:gd name="connsiteY24" fmla="*/ 3088858 h 15135727"/>
              <a:gd name="connsiteX25" fmla="*/ 2544178 w 8085221"/>
              <a:gd name="connsiteY25" fmla="*/ 3058528 h 15135727"/>
              <a:gd name="connsiteX26" fmla="*/ 2477503 w 8085221"/>
              <a:gd name="connsiteY26" fmla="*/ 2977566 h 15135727"/>
              <a:gd name="connsiteX27" fmla="*/ 2695074 w 8085221"/>
              <a:gd name="connsiteY27" fmla="*/ 2892592 h 15135727"/>
              <a:gd name="connsiteX28" fmla="*/ 2796591 w 8085221"/>
              <a:gd name="connsiteY28" fmla="*/ 2829928 h 15135727"/>
              <a:gd name="connsiteX29" fmla="*/ 2829928 w 8085221"/>
              <a:gd name="connsiteY29" fmla="*/ 2517107 h 15135727"/>
              <a:gd name="connsiteX30" fmla="*/ 3006141 w 8085221"/>
              <a:gd name="connsiteY30" fmla="*/ 2401303 h 15135727"/>
              <a:gd name="connsiteX31" fmla="*/ 3200400 w 8085221"/>
              <a:gd name="connsiteY31" fmla="*/ 2296277 h 15135727"/>
              <a:gd name="connsiteX32" fmla="*/ 3325228 w 8085221"/>
              <a:gd name="connsiteY32" fmla="*/ 2220328 h 15135727"/>
              <a:gd name="connsiteX33" fmla="*/ 3441032 w 8085221"/>
              <a:gd name="connsiteY33" fmla="*/ 2237874 h 15135727"/>
              <a:gd name="connsiteX34" fmla="*/ 3534778 w 8085221"/>
              <a:gd name="connsiteY34" fmla="*/ 2301291 h 15135727"/>
              <a:gd name="connsiteX35" fmla="*/ 3585160 w 8085221"/>
              <a:gd name="connsiteY35" fmla="*/ 2517107 h 15135727"/>
              <a:gd name="connsiteX36" fmla="*/ 3801979 w 8085221"/>
              <a:gd name="connsiteY36" fmla="*/ 2565735 h 15135727"/>
              <a:gd name="connsiteX37" fmla="*/ 3946358 w 8085221"/>
              <a:gd name="connsiteY37" fmla="*/ 2550695 h 15135727"/>
              <a:gd name="connsiteX38" fmla="*/ 4018548 w 8085221"/>
              <a:gd name="connsiteY38" fmla="*/ 2598821 h 15135727"/>
              <a:gd name="connsiteX39" fmla="*/ 4138864 w 8085221"/>
              <a:gd name="connsiteY39" fmla="*/ 2574758 h 15135727"/>
              <a:gd name="connsiteX40" fmla="*/ 4307306 w 8085221"/>
              <a:gd name="connsiteY40" fmla="*/ 2671011 h 15135727"/>
              <a:gd name="connsiteX41" fmla="*/ 4427621 w 8085221"/>
              <a:gd name="connsiteY41" fmla="*/ 2622885 h 15135727"/>
              <a:gd name="connsiteX42" fmla="*/ 4549191 w 8085221"/>
              <a:gd name="connsiteY42" fmla="*/ 2610853 h 15135727"/>
              <a:gd name="connsiteX43" fmla="*/ 4668253 w 8085221"/>
              <a:gd name="connsiteY43" fmla="*/ 2743200 h 15135727"/>
              <a:gd name="connsiteX44" fmla="*/ 4788569 w 8085221"/>
              <a:gd name="connsiteY44" fmla="*/ 2815390 h 15135727"/>
              <a:gd name="connsiteX45" fmla="*/ 4957011 w 8085221"/>
              <a:gd name="connsiteY45" fmla="*/ 2719137 h 15135727"/>
              <a:gd name="connsiteX46" fmla="*/ 4981074 w 8085221"/>
              <a:gd name="connsiteY46" fmla="*/ 2382253 h 15135727"/>
              <a:gd name="connsiteX47" fmla="*/ 4981074 w 8085221"/>
              <a:gd name="connsiteY47" fmla="*/ 2382253 h 15135727"/>
              <a:gd name="connsiteX48" fmla="*/ 4949241 w 8085221"/>
              <a:gd name="connsiteY48" fmla="*/ 2306053 h 15135727"/>
              <a:gd name="connsiteX49" fmla="*/ 4849228 w 8085221"/>
              <a:gd name="connsiteY49" fmla="*/ 2239378 h 15135727"/>
              <a:gd name="connsiteX50" fmla="*/ 4884821 w 8085221"/>
              <a:gd name="connsiteY50" fmla="*/ 2093495 h 15135727"/>
              <a:gd name="connsiteX51" fmla="*/ 4820653 w 8085221"/>
              <a:gd name="connsiteY51" fmla="*/ 2010778 h 15135727"/>
              <a:gd name="connsiteX52" fmla="*/ 4697831 w 8085221"/>
              <a:gd name="connsiteY52" fmla="*/ 1900990 h 15135727"/>
              <a:gd name="connsiteX53" fmla="*/ 4764506 w 8085221"/>
              <a:gd name="connsiteY53" fmla="*/ 1804737 h 15135727"/>
              <a:gd name="connsiteX54" fmla="*/ 4934953 w 8085221"/>
              <a:gd name="connsiteY54" fmla="*/ 1686928 h 15135727"/>
              <a:gd name="connsiteX55" fmla="*/ 4957011 w 8085221"/>
              <a:gd name="connsiteY55" fmla="*/ 1564106 h 15135727"/>
              <a:gd name="connsiteX56" fmla="*/ 5087353 w 8085221"/>
              <a:gd name="connsiteY56" fmla="*/ 1539291 h 15135727"/>
              <a:gd name="connsiteX57" fmla="*/ 5221706 w 8085221"/>
              <a:gd name="connsiteY57" fmla="*/ 1588169 h 15135727"/>
              <a:gd name="connsiteX58" fmla="*/ 5296903 w 8085221"/>
              <a:gd name="connsiteY58" fmla="*/ 1663116 h 15135727"/>
              <a:gd name="connsiteX59" fmla="*/ 5481637 w 8085221"/>
              <a:gd name="connsiteY59" fmla="*/ 1641558 h 15135727"/>
              <a:gd name="connsiteX60" fmla="*/ 5799221 w 8085221"/>
              <a:gd name="connsiteY60" fmla="*/ 1684421 h 15135727"/>
              <a:gd name="connsiteX61" fmla="*/ 5877928 w 8085221"/>
              <a:gd name="connsiteY61" fmla="*/ 1596441 h 15135727"/>
              <a:gd name="connsiteX62" fmla="*/ 5871411 w 8085221"/>
              <a:gd name="connsiteY62" fmla="*/ 1443790 h 15135727"/>
              <a:gd name="connsiteX63" fmla="*/ 6087979 w 8085221"/>
              <a:gd name="connsiteY63" fmla="*/ 1395664 h 15135727"/>
              <a:gd name="connsiteX64" fmla="*/ 6173704 w 8085221"/>
              <a:gd name="connsiteY64" fmla="*/ 1092367 h 15135727"/>
              <a:gd name="connsiteX65" fmla="*/ 6424864 w 8085221"/>
              <a:gd name="connsiteY65" fmla="*/ 1058779 h 15135727"/>
              <a:gd name="connsiteX66" fmla="*/ 6803608 w 8085221"/>
              <a:gd name="connsiteY66" fmla="*/ 812382 h 15135727"/>
              <a:gd name="connsiteX67" fmla="*/ 6656973 w 8085221"/>
              <a:gd name="connsiteY67" fmla="*/ 606844 h 15135727"/>
              <a:gd name="connsiteX68" fmla="*/ 6766260 w 8085221"/>
              <a:gd name="connsiteY68" fmla="*/ 524377 h 15135727"/>
              <a:gd name="connsiteX69" fmla="*/ 6858000 w 8085221"/>
              <a:gd name="connsiteY69" fmla="*/ 360948 h 15135727"/>
              <a:gd name="connsiteX70" fmla="*/ 6763753 w 8085221"/>
              <a:gd name="connsiteY70" fmla="*/ 267703 h 15135727"/>
              <a:gd name="connsiteX71" fmla="*/ 6761748 w 8085221"/>
              <a:gd name="connsiteY71" fmla="*/ 120316 h 15135727"/>
              <a:gd name="connsiteX72" fmla="*/ 7194885 w 8085221"/>
              <a:gd name="connsiteY72" fmla="*/ 0 h 15135727"/>
              <a:gd name="connsiteX73" fmla="*/ 7267074 w 8085221"/>
              <a:gd name="connsiteY73" fmla="*/ 120316 h 15135727"/>
              <a:gd name="connsiteX74" fmla="*/ 7267074 w 8085221"/>
              <a:gd name="connsiteY74" fmla="*/ 120316 h 15135727"/>
              <a:gd name="connsiteX75" fmla="*/ 7339264 w 8085221"/>
              <a:gd name="connsiteY75" fmla="*/ 360948 h 15135727"/>
              <a:gd name="connsiteX76" fmla="*/ 7628021 w 8085221"/>
              <a:gd name="connsiteY76" fmla="*/ 433137 h 15135727"/>
              <a:gd name="connsiteX77" fmla="*/ 7796464 w 8085221"/>
              <a:gd name="connsiteY77" fmla="*/ 649706 h 15135727"/>
              <a:gd name="connsiteX78" fmla="*/ 8085221 w 8085221"/>
              <a:gd name="connsiteY78" fmla="*/ 914400 h 15135727"/>
              <a:gd name="connsiteX79" fmla="*/ 7988969 w 8085221"/>
              <a:gd name="connsiteY79" fmla="*/ 1203158 h 15135727"/>
              <a:gd name="connsiteX80" fmla="*/ 7844590 w 8085221"/>
              <a:gd name="connsiteY80" fmla="*/ 1058779 h 15135727"/>
              <a:gd name="connsiteX81" fmla="*/ 7483642 w 8085221"/>
              <a:gd name="connsiteY81" fmla="*/ 1371600 h 15135727"/>
              <a:gd name="connsiteX82" fmla="*/ 7267074 w 8085221"/>
              <a:gd name="connsiteY82" fmla="*/ 1395664 h 15135727"/>
              <a:gd name="connsiteX83" fmla="*/ 7243011 w 8085221"/>
              <a:gd name="connsiteY83" fmla="*/ 1588169 h 15135727"/>
              <a:gd name="connsiteX84" fmla="*/ 6978316 w 8085221"/>
              <a:gd name="connsiteY84" fmla="*/ 1732548 h 15135727"/>
              <a:gd name="connsiteX85" fmla="*/ 6737685 w 8085221"/>
              <a:gd name="connsiteY85" fmla="*/ 2093495 h 15135727"/>
              <a:gd name="connsiteX86" fmla="*/ 6737685 w 8085221"/>
              <a:gd name="connsiteY86" fmla="*/ 2382253 h 15135727"/>
              <a:gd name="connsiteX87" fmla="*/ 6665495 w 8085221"/>
              <a:gd name="connsiteY87" fmla="*/ 2430379 h 15135727"/>
              <a:gd name="connsiteX88" fmla="*/ 6906127 w 8085221"/>
              <a:gd name="connsiteY88" fmla="*/ 2646948 h 15135727"/>
              <a:gd name="connsiteX89" fmla="*/ 6906127 w 8085221"/>
              <a:gd name="connsiteY89" fmla="*/ 2983832 h 15135727"/>
              <a:gd name="connsiteX90" fmla="*/ 6906127 w 8085221"/>
              <a:gd name="connsiteY90" fmla="*/ 3104148 h 15135727"/>
              <a:gd name="connsiteX91" fmla="*/ 6833937 w 8085221"/>
              <a:gd name="connsiteY91" fmla="*/ 3368842 h 15135727"/>
              <a:gd name="connsiteX92" fmla="*/ 6906127 w 8085221"/>
              <a:gd name="connsiteY92" fmla="*/ 3489158 h 15135727"/>
              <a:gd name="connsiteX93" fmla="*/ 6641432 w 8085221"/>
              <a:gd name="connsiteY93" fmla="*/ 3705727 h 15135727"/>
              <a:gd name="connsiteX94" fmla="*/ 6737685 w 8085221"/>
              <a:gd name="connsiteY94" fmla="*/ 3729790 h 15135727"/>
              <a:gd name="connsiteX95" fmla="*/ 6545179 w 8085221"/>
              <a:gd name="connsiteY95" fmla="*/ 3826042 h 15135727"/>
              <a:gd name="connsiteX96" fmla="*/ 6328611 w 8085221"/>
              <a:gd name="connsiteY96" fmla="*/ 3753853 h 15135727"/>
              <a:gd name="connsiteX97" fmla="*/ 6184232 w 8085221"/>
              <a:gd name="connsiteY97" fmla="*/ 3850106 h 15135727"/>
              <a:gd name="connsiteX98" fmla="*/ 6184232 w 8085221"/>
              <a:gd name="connsiteY98" fmla="*/ 3946358 h 15135727"/>
              <a:gd name="connsiteX99" fmla="*/ 6136106 w 8085221"/>
              <a:gd name="connsiteY99" fmla="*/ 4235116 h 15135727"/>
              <a:gd name="connsiteX100" fmla="*/ 5919537 w 8085221"/>
              <a:gd name="connsiteY100" fmla="*/ 4403558 h 15135727"/>
              <a:gd name="connsiteX101" fmla="*/ 5775158 w 8085221"/>
              <a:gd name="connsiteY101" fmla="*/ 4451685 h 15135727"/>
              <a:gd name="connsiteX102" fmla="*/ 5630779 w 8085221"/>
              <a:gd name="connsiteY102" fmla="*/ 4547937 h 15135727"/>
              <a:gd name="connsiteX103" fmla="*/ 5510464 w 8085221"/>
              <a:gd name="connsiteY103" fmla="*/ 4620127 h 15135727"/>
              <a:gd name="connsiteX104" fmla="*/ 5510464 w 8085221"/>
              <a:gd name="connsiteY104" fmla="*/ 4812632 h 15135727"/>
              <a:gd name="connsiteX105" fmla="*/ 5317958 w 8085221"/>
              <a:gd name="connsiteY105" fmla="*/ 4981074 h 15135727"/>
              <a:gd name="connsiteX106" fmla="*/ 5005137 w 8085221"/>
              <a:gd name="connsiteY106" fmla="*/ 5149516 h 15135727"/>
              <a:gd name="connsiteX107" fmla="*/ 4692316 w 8085221"/>
              <a:gd name="connsiteY107" fmla="*/ 5149516 h 15135727"/>
              <a:gd name="connsiteX108" fmla="*/ 4523874 w 8085221"/>
              <a:gd name="connsiteY108" fmla="*/ 5366085 h 15135727"/>
              <a:gd name="connsiteX109" fmla="*/ 4211053 w 8085221"/>
              <a:gd name="connsiteY109" fmla="*/ 5414211 h 15135727"/>
              <a:gd name="connsiteX110" fmla="*/ 4114800 w 8085221"/>
              <a:gd name="connsiteY110" fmla="*/ 5390148 h 15135727"/>
              <a:gd name="connsiteX111" fmla="*/ 4018548 w 8085221"/>
              <a:gd name="connsiteY111" fmla="*/ 5630779 h 15135727"/>
              <a:gd name="connsiteX112" fmla="*/ 4090737 w 8085221"/>
              <a:gd name="connsiteY112" fmla="*/ 5871411 h 15135727"/>
              <a:gd name="connsiteX113" fmla="*/ 4090737 w 8085221"/>
              <a:gd name="connsiteY113" fmla="*/ 6184232 h 15135727"/>
              <a:gd name="connsiteX114" fmla="*/ 4186990 w 8085221"/>
              <a:gd name="connsiteY114" fmla="*/ 6472990 h 15135727"/>
              <a:gd name="connsiteX115" fmla="*/ 4042611 w 8085221"/>
              <a:gd name="connsiteY115" fmla="*/ 6352674 h 15135727"/>
              <a:gd name="connsiteX116" fmla="*/ 3946358 w 8085221"/>
              <a:gd name="connsiteY116" fmla="*/ 6376737 h 15135727"/>
              <a:gd name="connsiteX117" fmla="*/ 4114800 w 8085221"/>
              <a:gd name="connsiteY117" fmla="*/ 6641432 h 15135727"/>
              <a:gd name="connsiteX118" fmla="*/ 4451685 w 8085221"/>
              <a:gd name="connsiteY118" fmla="*/ 6737685 h 15135727"/>
              <a:gd name="connsiteX119" fmla="*/ 4620127 w 8085221"/>
              <a:gd name="connsiteY119" fmla="*/ 6978316 h 15135727"/>
              <a:gd name="connsiteX120" fmla="*/ 4740442 w 8085221"/>
              <a:gd name="connsiteY120" fmla="*/ 7170821 h 15135727"/>
              <a:gd name="connsiteX121" fmla="*/ 5077327 w 8085221"/>
              <a:gd name="connsiteY121" fmla="*/ 7387390 h 15135727"/>
              <a:gd name="connsiteX122" fmla="*/ 5125453 w 8085221"/>
              <a:gd name="connsiteY122" fmla="*/ 7603958 h 15135727"/>
              <a:gd name="connsiteX123" fmla="*/ 5197642 w 8085221"/>
              <a:gd name="connsiteY123" fmla="*/ 7796464 h 15135727"/>
              <a:gd name="connsiteX124" fmla="*/ 5486400 w 8085221"/>
              <a:gd name="connsiteY124" fmla="*/ 7964906 h 15135727"/>
              <a:gd name="connsiteX125" fmla="*/ 5486400 w 8085221"/>
              <a:gd name="connsiteY125" fmla="*/ 8349916 h 15135727"/>
              <a:gd name="connsiteX126" fmla="*/ 5678906 w 8085221"/>
              <a:gd name="connsiteY126" fmla="*/ 8614611 h 15135727"/>
              <a:gd name="connsiteX127" fmla="*/ 5919537 w 8085221"/>
              <a:gd name="connsiteY127" fmla="*/ 9071811 h 15135727"/>
              <a:gd name="connsiteX128" fmla="*/ 6160169 w 8085221"/>
              <a:gd name="connsiteY128" fmla="*/ 9336506 h 15135727"/>
              <a:gd name="connsiteX129" fmla="*/ 6280485 w 8085221"/>
              <a:gd name="connsiteY129" fmla="*/ 9601200 h 15135727"/>
              <a:gd name="connsiteX130" fmla="*/ 6400800 w 8085221"/>
              <a:gd name="connsiteY130" fmla="*/ 9793706 h 15135727"/>
              <a:gd name="connsiteX131" fmla="*/ 6569242 w 8085221"/>
              <a:gd name="connsiteY131" fmla="*/ 10058400 h 15135727"/>
              <a:gd name="connsiteX132" fmla="*/ 6713621 w 8085221"/>
              <a:gd name="connsiteY132" fmla="*/ 10106527 h 15135727"/>
              <a:gd name="connsiteX133" fmla="*/ 6545179 w 8085221"/>
              <a:gd name="connsiteY133" fmla="*/ 10202779 h 15135727"/>
              <a:gd name="connsiteX134" fmla="*/ 6569242 w 8085221"/>
              <a:gd name="connsiteY134" fmla="*/ 10443411 h 15135727"/>
              <a:gd name="connsiteX135" fmla="*/ 6593306 w 8085221"/>
              <a:gd name="connsiteY135" fmla="*/ 10708106 h 15135727"/>
              <a:gd name="connsiteX136" fmla="*/ 6761748 w 8085221"/>
              <a:gd name="connsiteY136" fmla="*/ 10924674 h 15135727"/>
              <a:gd name="connsiteX137" fmla="*/ 6641432 w 8085221"/>
              <a:gd name="connsiteY137" fmla="*/ 11093116 h 15135727"/>
              <a:gd name="connsiteX138" fmla="*/ 6713621 w 8085221"/>
              <a:gd name="connsiteY138" fmla="*/ 11261558 h 15135727"/>
              <a:gd name="connsiteX139" fmla="*/ 6737685 w 8085221"/>
              <a:gd name="connsiteY139" fmla="*/ 11526253 h 15135727"/>
              <a:gd name="connsiteX140" fmla="*/ 6617369 w 8085221"/>
              <a:gd name="connsiteY140" fmla="*/ 11839074 h 15135727"/>
              <a:gd name="connsiteX141" fmla="*/ 6617369 w 8085221"/>
              <a:gd name="connsiteY141" fmla="*/ 12031579 h 15135727"/>
              <a:gd name="connsiteX142" fmla="*/ 6641432 w 8085221"/>
              <a:gd name="connsiteY142" fmla="*/ 12127832 h 15135727"/>
              <a:gd name="connsiteX143" fmla="*/ 6761748 w 8085221"/>
              <a:gd name="connsiteY143" fmla="*/ 12031579 h 15135727"/>
              <a:gd name="connsiteX144" fmla="*/ 6761748 w 8085221"/>
              <a:gd name="connsiteY144" fmla="*/ 12296274 h 15135727"/>
              <a:gd name="connsiteX145" fmla="*/ 6689558 w 8085221"/>
              <a:gd name="connsiteY145" fmla="*/ 12512842 h 15135727"/>
              <a:gd name="connsiteX146" fmla="*/ 6785811 w 8085221"/>
              <a:gd name="connsiteY146" fmla="*/ 12777537 h 15135727"/>
              <a:gd name="connsiteX147" fmla="*/ 6569242 w 8085221"/>
              <a:gd name="connsiteY147" fmla="*/ 12873790 h 15135727"/>
              <a:gd name="connsiteX148" fmla="*/ 6545179 w 8085221"/>
              <a:gd name="connsiteY148" fmla="*/ 13090358 h 15135727"/>
              <a:gd name="connsiteX149" fmla="*/ 6448927 w 8085221"/>
              <a:gd name="connsiteY149" fmla="*/ 13355053 h 15135727"/>
              <a:gd name="connsiteX150" fmla="*/ 6256421 w 8085221"/>
              <a:gd name="connsiteY150" fmla="*/ 13571621 h 15135727"/>
              <a:gd name="connsiteX151" fmla="*/ 6087979 w 8085221"/>
              <a:gd name="connsiteY151" fmla="*/ 13667874 h 15135727"/>
              <a:gd name="connsiteX152" fmla="*/ 5943600 w 8085221"/>
              <a:gd name="connsiteY152" fmla="*/ 13716000 h 15135727"/>
              <a:gd name="connsiteX153" fmla="*/ 5702969 w 8085221"/>
              <a:gd name="connsiteY153" fmla="*/ 13667874 h 15135727"/>
              <a:gd name="connsiteX154" fmla="*/ 5582653 w 8085221"/>
              <a:gd name="connsiteY154" fmla="*/ 13691937 h 15135727"/>
              <a:gd name="connsiteX155" fmla="*/ 5727032 w 8085221"/>
              <a:gd name="connsiteY155" fmla="*/ 13836316 h 15135727"/>
              <a:gd name="connsiteX156" fmla="*/ 5582653 w 8085221"/>
              <a:gd name="connsiteY156" fmla="*/ 14052885 h 15135727"/>
              <a:gd name="connsiteX157" fmla="*/ 5462337 w 8085221"/>
              <a:gd name="connsiteY157" fmla="*/ 14149137 h 15135727"/>
              <a:gd name="connsiteX158" fmla="*/ 5342021 w 8085221"/>
              <a:gd name="connsiteY158" fmla="*/ 14004758 h 15135727"/>
              <a:gd name="connsiteX159" fmla="*/ 5245769 w 8085221"/>
              <a:gd name="connsiteY159" fmla="*/ 14004758 h 15135727"/>
              <a:gd name="connsiteX160" fmla="*/ 5245769 w 8085221"/>
              <a:gd name="connsiteY160" fmla="*/ 13956632 h 15135727"/>
              <a:gd name="connsiteX161" fmla="*/ 5101390 w 8085221"/>
              <a:gd name="connsiteY161" fmla="*/ 13956632 h 15135727"/>
              <a:gd name="connsiteX162" fmla="*/ 4981074 w 8085221"/>
              <a:gd name="connsiteY162" fmla="*/ 13860379 h 15135727"/>
              <a:gd name="connsiteX163" fmla="*/ 4740442 w 8085221"/>
              <a:gd name="connsiteY163" fmla="*/ 13908506 h 15135727"/>
              <a:gd name="connsiteX164" fmla="*/ 4475748 w 8085221"/>
              <a:gd name="connsiteY164" fmla="*/ 13956632 h 15135727"/>
              <a:gd name="connsiteX165" fmla="*/ 4379495 w 8085221"/>
              <a:gd name="connsiteY165" fmla="*/ 14028821 h 15135727"/>
              <a:gd name="connsiteX166" fmla="*/ 4403558 w 8085221"/>
              <a:gd name="connsiteY166" fmla="*/ 14197264 h 15135727"/>
              <a:gd name="connsiteX167" fmla="*/ 4572000 w 8085221"/>
              <a:gd name="connsiteY167" fmla="*/ 14149137 h 15135727"/>
              <a:gd name="connsiteX168" fmla="*/ 4523874 w 8085221"/>
              <a:gd name="connsiteY168" fmla="*/ 14558211 h 15135727"/>
              <a:gd name="connsiteX169" fmla="*/ 4403558 w 8085221"/>
              <a:gd name="connsiteY169" fmla="*/ 14437895 h 15135727"/>
              <a:gd name="connsiteX170" fmla="*/ 4403558 w 8085221"/>
              <a:gd name="connsiteY170" fmla="*/ 14437895 h 15135727"/>
              <a:gd name="connsiteX171" fmla="*/ 4283242 w 8085221"/>
              <a:gd name="connsiteY171" fmla="*/ 14245390 h 15135727"/>
              <a:gd name="connsiteX172" fmla="*/ 4235116 w 8085221"/>
              <a:gd name="connsiteY172" fmla="*/ 14341642 h 15135727"/>
              <a:gd name="connsiteX173" fmla="*/ 4162927 w 8085221"/>
              <a:gd name="connsiteY173" fmla="*/ 14389769 h 15135727"/>
              <a:gd name="connsiteX174" fmla="*/ 4162927 w 8085221"/>
              <a:gd name="connsiteY174" fmla="*/ 14389769 h 15135727"/>
              <a:gd name="connsiteX175" fmla="*/ 3922295 w 8085221"/>
              <a:gd name="connsiteY175" fmla="*/ 14245390 h 15135727"/>
              <a:gd name="connsiteX176" fmla="*/ 3801979 w 8085221"/>
              <a:gd name="connsiteY176" fmla="*/ 14293516 h 15135727"/>
              <a:gd name="connsiteX177" fmla="*/ 3681664 w 8085221"/>
              <a:gd name="connsiteY177" fmla="*/ 14389769 h 15135727"/>
              <a:gd name="connsiteX178" fmla="*/ 3657600 w 8085221"/>
              <a:gd name="connsiteY178" fmla="*/ 14654464 h 15135727"/>
              <a:gd name="connsiteX179" fmla="*/ 3513221 w 8085221"/>
              <a:gd name="connsiteY179" fmla="*/ 14726653 h 15135727"/>
              <a:gd name="connsiteX180" fmla="*/ 3513221 w 8085221"/>
              <a:gd name="connsiteY180" fmla="*/ 14871032 h 15135727"/>
              <a:gd name="connsiteX181" fmla="*/ 3633537 w 8085221"/>
              <a:gd name="connsiteY181" fmla="*/ 14967285 h 15135727"/>
              <a:gd name="connsiteX182" fmla="*/ 3609474 w 8085221"/>
              <a:gd name="connsiteY182" fmla="*/ 15087600 h 15135727"/>
              <a:gd name="connsiteX183" fmla="*/ 3441032 w 8085221"/>
              <a:gd name="connsiteY183" fmla="*/ 15039474 h 15135727"/>
              <a:gd name="connsiteX184" fmla="*/ 3272590 w 8085221"/>
              <a:gd name="connsiteY184" fmla="*/ 15063537 h 15135727"/>
              <a:gd name="connsiteX185" fmla="*/ 3248527 w 8085221"/>
              <a:gd name="connsiteY185" fmla="*/ 14895095 h 15135727"/>
              <a:gd name="connsiteX186" fmla="*/ 3128211 w 8085221"/>
              <a:gd name="connsiteY186" fmla="*/ 14919158 h 15135727"/>
              <a:gd name="connsiteX187" fmla="*/ 2959769 w 8085221"/>
              <a:gd name="connsiteY187" fmla="*/ 15135727 h 15135727"/>
              <a:gd name="connsiteX188" fmla="*/ 2935706 w 8085221"/>
              <a:gd name="connsiteY188" fmla="*/ 14895095 h 15135727"/>
              <a:gd name="connsiteX189" fmla="*/ 2791327 w 8085221"/>
              <a:gd name="connsiteY189" fmla="*/ 14943221 h 15135727"/>
              <a:gd name="connsiteX190" fmla="*/ 2671011 w 8085221"/>
              <a:gd name="connsiteY190" fmla="*/ 15039474 h 15135727"/>
              <a:gd name="connsiteX191" fmla="*/ 2430379 w 8085221"/>
              <a:gd name="connsiteY191" fmla="*/ 15087600 h 15135727"/>
              <a:gd name="connsiteX192" fmla="*/ 2237874 w 8085221"/>
              <a:gd name="connsiteY192" fmla="*/ 15039474 h 15135727"/>
              <a:gd name="connsiteX193" fmla="*/ 2622885 w 8085221"/>
              <a:gd name="connsiteY193" fmla="*/ 14846969 h 15135727"/>
              <a:gd name="connsiteX194" fmla="*/ 2887579 w 8085221"/>
              <a:gd name="connsiteY194" fmla="*/ 14774779 h 15135727"/>
              <a:gd name="connsiteX195" fmla="*/ 2839453 w 8085221"/>
              <a:gd name="connsiteY195" fmla="*/ 14582274 h 15135727"/>
              <a:gd name="connsiteX196" fmla="*/ 2935706 w 8085221"/>
              <a:gd name="connsiteY196" fmla="*/ 14510085 h 15135727"/>
              <a:gd name="connsiteX197" fmla="*/ 2935706 w 8085221"/>
              <a:gd name="connsiteY197" fmla="*/ 14510085 h 15135727"/>
              <a:gd name="connsiteX198" fmla="*/ 3080085 w 8085221"/>
              <a:gd name="connsiteY198" fmla="*/ 14413832 h 15135727"/>
              <a:gd name="connsiteX199" fmla="*/ 3152274 w 8085221"/>
              <a:gd name="connsiteY199" fmla="*/ 14341642 h 15135727"/>
              <a:gd name="connsiteX200" fmla="*/ 3080085 w 8085221"/>
              <a:gd name="connsiteY200" fmla="*/ 14269453 h 15135727"/>
              <a:gd name="connsiteX201" fmla="*/ 3152274 w 8085221"/>
              <a:gd name="connsiteY201" fmla="*/ 14197264 h 15135727"/>
              <a:gd name="connsiteX202" fmla="*/ 3152274 w 8085221"/>
              <a:gd name="connsiteY202" fmla="*/ 14052885 h 15135727"/>
              <a:gd name="connsiteX203" fmla="*/ 3080085 w 8085221"/>
              <a:gd name="connsiteY203" fmla="*/ 13980695 h 15135727"/>
              <a:gd name="connsiteX204" fmla="*/ 3056021 w 8085221"/>
              <a:gd name="connsiteY204" fmla="*/ 14076948 h 15135727"/>
              <a:gd name="connsiteX205" fmla="*/ 2935706 w 8085221"/>
              <a:gd name="connsiteY205" fmla="*/ 14076948 h 15135727"/>
              <a:gd name="connsiteX206" fmla="*/ 2863516 w 8085221"/>
              <a:gd name="connsiteY206" fmla="*/ 14125074 h 15135727"/>
              <a:gd name="connsiteX207" fmla="*/ 2719137 w 8085221"/>
              <a:gd name="connsiteY207" fmla="*/ 14197264 h 15135727"/>
              <a:gd name="connsiteX208" fmla="*/ 2646948 w 8085221"/>
              <a:gd name="connsiteY208" fmla="*/ 14197264 h 15135727"/>
              <a:gd name="connsiteX209" fmla="*/ 2598821 w 8085221"/>
              <a:gd name="connsiteY209" fmla="*/ 14125074 h 15135727"/>
              <a:gd name="connsiteX210" fmla="*/ 2430379 w 8085221"/>
              <a:gd name="connsiteY210" fmla="*/ 13836316 h 15135727"/>
              <a:gd name="connsiteX211" fmla="*/ 2646948 w 8085221"/>
              <a:gd name="connsiteY211" fmla="*/ 13812253 h 15135727"/>
              <a:gd name="connsiteX212" fmla="*/ 2502569 w 8085221"/>
              <a:gd name="connsiteY212" fmla="*/ 13475369 h 15135727"/>
              <a:gd name="connsiteX213" fmla="*/ 2550695 w 8085221"/>
              <a:gd name="connsiteY213" fmla="*/ 13186611 h 15135727"/>
              <a:gd name="connsiteX214" fmla="*/ 2719137 w 8085221"/>
              <a:gd name="connsiteY214" fmla="*/ 13042232 h 15135727"/>
              <a:gd name="connsiteX215" fmla="*/ 2791327 w 8085221"/>
              <a:gd name="connsiteY215" fmla="*/ 12945979 h 15135727"/>
              <a:gd name="connsiteX216" fmla="*/ 3031958 w 8085221"/>
              <a:gd name="connsiteY216" fmla="*/ 13090358 h 15135727"/>
              <a:gd name="connsiteX217" fmla="*/ 3056021 w 8085221"/>
              <a:gd name="connsiteY217" fmla="*/ 12753474 h 15135727"/>
              <a:gd name="connsiteX218" fmla="*/ 2887579 w 8085221"/>
              <a:gd name="connsiteY218" fmla="*/ 12777537 h 15135727"/>
              <a:gd name="connsiteX219" fmla="*/ 2815390 w 8085221"/>
              <a:gd name="connsiteY219" fmla="*/ 12777537 h 15135727"/>
              <a:gd name="connsiteX220" fmla="*/ 3176337 w 8085221"/>
              <a:gd name="connsiteY220" fmla="*/ 12368464 h 15135727"/>
              <a:gd name="connsiteX221" fmla="*/ 3104148 w 8085221"/>
              <a:gd name="connsiteY221" fmla="*/ 12320337 h 15135727"/>
              <a:gd name="connsiteX222" fmla="*/ 3104148 w 8085221"/>
              <a:gd name="connsiteY222" fmla="*/ 12320337 h 15135727"/>
              <a:gd name="connsiteX223" fmla="*/ 3007895 w 8085221"/>
              <a:gd name="connsiteY223" fmla="*/ 12079706 h 15135727"/>
              <a:gd name="connsiteX224" fmla="*/ 2911642 w 8085221"/>
              <a:gd name="connsiteY224" fmla="*/ 11935327 h 15135727"/>
              <a:gd name="connsiteX225" fmla="*/ 2863516 w 8085221"/>
              <a:gd name="connsiteY225" fmla="*/ 11694695 h 15135727"/>
              <a:gd name="connsiteX226" fmla="*/ 2911642 w 8085221"/>
              <a:gd name="connsiteY226" fmla="*/ 11454064 h 15135727"/>
              <a:gd name="connsiteX227" fmla="*/ 3056021 w 8085221"/>
              <a:gd name="connsiteY227" fmla="*/ 11454064 h 15135727"/>
              <a:gd name="connsiteX228" fmla="*/ 2983832 w 8085221"/>
              <a:gd name="connsiteY228" fmla="*/ 11381874 h 15135727"/>
              <a:gd name="connsiteX229" fmla="*/ 3031958 w 8085221"/>
              <a:gd name="connsiteY229" fmla="*/ 11285621 h 15135727"/>
              <a:gd name="connsiteX230" fmla="*/ 3007895 w 8085221"/>
              <a:gd name="connsiteY230" fmla="*/ 11189369 h 15135727"/>
              <a:gd name="connsiteX231" fmla="*/ 2887579 w 8085221"/>
              <a:gd name="connsiteY231" fmla="*/ 11141242 h 15135727"/>
              <a:gd name="connsiteX232" fmla="*/ 2887579 w 8085221"/>
              <a:gd name="connsiteY232" fmla="*/ 10972800 h 15135727"/>
              <a:gd name="connsiteX233" fmla="*/ 2887579 w 8085221"/>
              <a:gd name="connsiteY233" fmla="*/ 10924674 h 15135727"/>
              <a:gd name="connsiteX234" fmla="*/ 2767264 w 8085221"/>
              <a:gd name="connsiteY234" fmla="*/ 11020927 h 15135727"/>
              <a:gd name="connsiteX235" fmla="*/ 2743200 w 8085221"/>
              <a:gd name="connsiteY235" fmla="*/ 10924674 h 15135727"/>
              <a:gd name="connsiteX236" fmla="*/ 2550695 w 8085221"/>
              <a:gd name="connsiteY236" fmla="*/ 11020927 h 15135727"/>
              <a:gd name="connsiteX237" fmla="*/ 2526632 w 8085221"/>
              <a:gd name="connsiteY237" fmla="*/ 11117179 h 15135727"/>
              <a:gd name="connsiteX238" fmla="*/ 2334127 w 8085221"/>
              <a:gd name="connsiteY238" fmla="*/ 10996864 h 15135727"/>
              <a:gd name="connsiteX239" fmla="*/ 2358190 w 8085221"/>
              <a:gd name="connsiteY239" fmla="*/ 10732169 h 15135727"/>
              <a:gd name="connsiteX240" fmla="*/ 2334127 w 8085221"/>
              <a:gd name="connsiteY240" fmla="*/ 10587790 h 15135727"/>
              <a:gd name="connsiteX241" fmla="*/ 2406316 w 8085221"/>
              <a:gd name="connsiteY241" fmla="*/ 10491537 h 15135727"/>
              <a:gd name="connsiteX242" fmla="*/ 2598821 w 8085221"/>
              <a:gd name="connsiteY242" fmla="*/ 10684042 h 15135727"/>
              <a:gd name="connsiteX243" fmla="*/ 2767264 w 8085221"/>
              <a:gd name="connsiteY243" fmla="*/ 10684042 h 15135727"/>
              <a:gd name="connsiteX244" fmla="*/ 2646948 w 8085221"/>
              <a:gd name="connsiteY244" fmla="*/ 10515600 h 15135727"/>
              <a:gd name="connsiteX245" fmla="*/ 2815390 w 8085221"/>
              <a:gd name="connsiteY245" fmla="*/ 10395285 h 15135727"/>
              <a:gd name="connsiteX246" fmla="*/ 3080085 w 8085221"/>
              <a:gd name="connsiteY246" fmla="*/ 10419348 h 15135727"/>
              <a:gd name="connsiteX247" fmla="*/ 3248527 w 8085221"/>
              <a:gd name="connsiteY247" fmla="*/ 10539664 h 15135727"/>
              <a:gd name="connsiteX248" fmla="*/ 3320716 w 8085221"/>
              <a:gd name="connsiteY248" fmla="*/ 10659979 h 15135727"/>
              <a:gd name="connsiteX249" fmla="*/ 3465095 w 8085221"/>
              <a:gd name="connsiteY249" fmla="*/ 10659979 h 15135727"/>
              <a:gd name="connsiteX250" fmla="*/ 3441032 w 8085221"/>
              <a:gd name="connsiteY250" fmla="*/ 10491537 h 15135727"/>
              <a:gd name="connsiteX251" fmla="*/ 3392906 w 8085221"/>
              <a:gd name="connsiteY251" fmla="*/ 10250906 h 15135727"/>
              <a:gd name="connsiteX252" fmla="*/ 3152274 w 8085221"/>
              <a:gd name="connsiteY252" fmla="*/ 10250906 h 15135727"/>
              <a:gd name="connsiteX253" fmla="*/ 3176337 w 8085221"/>
              <a:gd name="connsiteY253" fmla="*/ 10178716 h 15135727"/>
              <a:gd name="connsiteX254" fmla="*/ 3104148 w 8085221"/>
              <a:gd name="connsiteY254" fmla="*/ 10154653 h 15135727"/>
              <a:gd name="connsiteX255" fmla="*/ 3007895 w 8085221"/>
              <a:gd name="connsiteY255" fmla="*/ 9962148 h 15135727"/>
              <a:gd name="connsiteX256" fmla="*/ 3176337 w 8085221"/>
              <a:gd name="connsiteY256" fmla="*/ 9889958 h 15135727"/>
              <a:gd name="connsiteX257" fmla="*/ 2959769 w 8085221"/>
              <a:gd name="connsiteY257" fmla="*/ 9504948 h 15135727"/>
              <a:gd name="connsiteX258" fmla="*/ 2791327 w 8085221"/>
              <a:gd name="connsiteY258" fmla="*/ 9456821 h 15135727"/>
              <a:gd name="connsiteX259" fmla="*/ 2574758 w 8085221"/>
              <a:gd name="connsiteY259" fmla="*/ 9336506 h 15135727"/>
              <a:gd name="connsiteX260" fmla="*/ 2550695 w 8085221"/>
              <a:gd name="connsiteY260" fmla="*/ 9071811 h 15135727"/>
              <a:gd name="connsiteX261" fmla="*/ 2695074 w 8085221"/>
              <a:gd name="connsiteY261" fmla="*/ 8999621 h 15135727"/>
              <a:gd name="connsiteX262" fmla="*/ 2622885 w 8085221"/>
              <a:gd name="connsiteY262" fmla="*/ 8975558 h 15135727"/>
              <a:gd name="connsiteX263" fmla="*/ 2430379 w 8085221"/>
              <a:gd name="connsiteY263" fmla="*/ 8999621 h 15135727"/>
              <a:gd name="connsiteX264" fmla="*/ 2261937 w 8085221"/>
              <a:gd name="connsiteY264" fmla="*/ 9168064 h 15135727"/>
              <a:gd name="connsiteX265" fmla="*/ 2237874 w 8085221"/>
              <a:gd name="connsiteY265" fmla="*/ 8999621 h 15135727"/>
              <a:gd name="connsiteX266" fmla="*/ 2117558 w 8085221"/>
              <a:gd name="connsiteY266" fmla="*/ 8975558 h 15135727"/>
              <a:gd name="connsiteX267" fmla="*/ 2045369 w 8085221"/>
              <a:gd name="connsiteY267" fmla="*/ 8783053 h 15135727"/>
              <a:gd name="connsiteX268" fmla="*/ 1852864 w 8085221"/>
              <a:gd name="connsiteY268" fmla="*/ 8758990 h 15135727"/>
              <a:gd name="connsiteX269" fmla="*/ 1636295 w 8085221"/>
              <a:gd name="connsiteY269" fmla="*/ 8927432 h 15135727"/>
              <a:gd name="connsiteX270" fmla="*/ 1588169 w 8085221"/>
              <a:gd name="connsiteY270" fmla="*/ 9023685 h 15135727"/>
              <a:gd name="connsiteX271" fmla="*/ 1515979 w 8085221"/>
              <a:gd name="connsiteY271" fmla="*/ 8879306 h 15135727"/>
              <a:gd name="connsiteX272" fmla="*/ 1347537 w 8085221"/>
              <a:gd name="connsiteY272" fmla="*/ 8879306 h 15135727"/>
              <a:gd name="connsiteX273" fmla="*/ 1347537 w 8085221"/>
              <a:gd name="connsiteY273" fmla="*/ 8710864 h 15135727"/>
              <a:gd name="connsiteX274" fmla="*/ 1106906 w 8085221"/>
              <a:gd name="connsiteY274" fmla="*/ 8783053 h 15135727"/>
              <a:gd name="connsiteX275" fmla="*/ 890337 w 8085221"/>
              <a:gd name="connsiteY275" fmla="*/ 8686800 h 15135727"/>
              <a:gd name="connsiteX276" fmla="*/ 649706 w 8085221"/>
              <a:gd name="connsiteY276" fmla="*/ 8662737 h 15135727"/>
              <a:gd name="connsiteX277" fmla="*/ 385011 w 8085221"/>
              <a:gd name="connsiteY277" fmla="*/ 8566485 h 15135727"/>
              <a:gd name="connsiteX278" fmla="*/ 577516 w 8085221"/>
              <a:gd name="connsiteY278" fmla="*/ 8373979 h 15135727"/>
              <a:gd name="connsiteX279" fmla="*/ 794085 w 8085221"/>
              <a:gd name="connsiteY279" fmla="*/ 8301790 h 15135727"/>
              <a:gd name="connsiteX280" fmla="*/ 745958 w 8085221"/>
              <a:gd name="connsiteY280" fmla="*/ 8133348 h 15135727"/>
              <a:gd name="connsiteX281" fmla="*/ 818148 w 8085221"/>
              <a:gd name="connsiteY281" fmla="*/ 7820527 h 15135727"/>
              <a:gd name="connsiteX282" fmla="*/ 697832 w 8085221"/>
              <a:gd name="connsiteY282" fmla="*/ 7820527 h 15135727"/>
              <a:gd name="connsiteX283" fmla="*/ 625642 w 8085221"/>
              <a:gd name="connsiteY283" fmla="*/ 7916779 h 15135727"/>
              <a:gd name="connsiteX284" fmla="*/ 457200 w 8085221"/>
              <a:gd name="connsiteY284" fmla="*/ 7820527 h 15135727"/>
              <a:gd name="connsiteX285" fmla="*/ 529390 w 8085221"/>
              <a:gd name="connsiteY285" fmla="*/ 7700211 h 15135727"/>
              <a:gd name="connsiteX286" fmla="*/ 938464 w 8085221"/>
              <a:gd name="connsiteY286" fmla="*/ 7676148 h 15135727"/>
              <a:gd name="connsiteX287" fmla="*/ 1058779 w 8085221"/>
              <a:gd name="connsiteY287" fmla="*/ 7459579 h 15135727"/>
              <a:gd name="connsiteX288" fmla="*/ 1203158 w 8085221"/>
              <a:gd name="connsiteY288" fmla="*/ 7603958 h 15135727"/>
              <a:gd name="connsiteX289" fmla="*/ 1299411 w 8085221"/>
              <a:gd name="connsiteY289" fmla="*/ 7555832 h 15135727"/>
              <a:gd name="connsiteX290" fmla="*/ 1443790 w 8085221"/>
              <a:gd name="connsiteY290" fmla="*/ 7507706 h 15135727"/>
              <a:gd name="connsiteX291" fmla="*/ 1684421 w 8085221"/>
              <a:gd name="connsiteY291" fmla="*/ 7603958 h 15135727"/>
              <a:gd name="connsiteX292" fmla="*/ 1684421 w 8085221"/>
              <a:gd name="connsiteY292" fmla="*/ 7603958 h 15135727"/>
              <a:gd name="connsiteX293" fmla="*/ 1540042 w 8085221"/>
              <a:gd name="connsiteY293" fmla="*/ 7363327 h 15135727"/>
              <a:gd name="connsiteX294" fmla="*/ 1299411 w 8085221"/>
              <a:gd name="connsiteY294" fmla="*/ 7315200 h 15135727"/>
              <a:gd name="connsiteX295" fmla="*/ 1130969 w 8085221"/>
              <a:gd name="connsiteY295" fmla="*/ 7339264 h 15135727"/>
              <a:gd name="connsiteX296" fmla="*/ 1034716 w 8085221"/>
              <a:gd name="connsiteY296" fmla="*/ 7315200 h 15135727"/>
              <a:gd name="connsiteX297" fmla="*/ 1155032 w 8085221"/>
              <a:gd name="connsiteY297" fmla="*/ 7050506 h 15135727"/>
              <a:gd name="connsiteX298" fmla="*/ 1155032 w 8085221"/>
              <a:gd name="connsiteY298" fmla="*/ 6930190 h 15135727"/>
              <a:gd name="connsiteX299" fmla="*/ 1155032 w 8085221"/>
              <a:gd name="connsiteY299" fmla="*/ 6761748 h 15135727"/>
              <a:gd name="connsiteX300" fmla="*/ 1203158 w 8085221"/>
              <a:gd name="connsiteY300" fmla="*/ 6617369 h 15135727"/>
              <a:gd name="connsiteX301" fmla="*/ 1371600 w 8085221"/>
              <a:gd name="connsiteY301" fmla="*/ 6472990 h 15135727"/>
              <a:gd name="connsiteX302" fmla="*/ 1443790 w 8085221"/>
              <a:gd name="connsiteY302" fmla="*/ 6328611 h 15135727"/>
              <a:gd name="connsiteX303" fmla="*/ 1419727 w 8085221"/>
              <a:gd name="connsiteY303" fmla="*/ 6208295 h 15135727"/>
              <a:gd name="connsiteX304" fmla="*/ 1275348 w 8085221"/>
              <a:gd name="connsiteY304" fmla="*/ 6304548 h 15135727"/>
              <a:gd name="connsiteX305" fmla="*/ 1323474 w 8085221"/>
              <a:gd name="connsiteY305" fmla="*/ 6015790 h 15135727"/>
              <a:gd name="connsiteX306" fmla="*/ 1540042 w 8085221"/>
              <a:gd name="connsiteY306" fmla="*/ 5871411 h 15135727"/>
              <a:gd name="connsiteX307" fmla="*/ 1540042 w 8085221"/>
              <a:gd name="connsiteY307" fmla="*/ 5751095 h 15135727"/>
              <a:gd name="connsiteX308" fmla="*/ 1395664 w 8085221"/>
              <a:gd name="connsiteY308" fmla="*/ 5799221 h 15135727"/>
              <a:gd name="connsiteX309" fmla="*/ 1179095 w 8085221"/>
              <a:gd name="connsiteY309" fmla="*/ 5799221 h 15135727"/>
              <a:gd name="connsiteX310" fmla="*/ 890337 w 8085221"/>
              <a:gd name="connsiteY310" fmla="*/ 5775158 h 15135727"/>
              <a:gd name="connsiteX311" fmla="*/ 697832 w 8085221"/>
              <a:gd name="connsiteY311" fmla="*/ 5606716 h 15135727"/>
              <a:gd name="connsiteX312" fmla="*/ 577516 w 8085221"/>
              <a:gd name="connsiteY312" fmla="*/ 5582653 h 15135727"/>
              <a:gd name="connsiteX313" fmla="*/ 697832 w 8085221"/>
              <a:gd name="connsiteY313" fmla="*/ 5775158 h 15135727"/>
              <a:gd name="connsiteX314" fmla="*/ 409074 w 8085221"/>
              <a:gd name="connsiteY314" fmla="*/ 5799221 h 15135727"/>
              <a:gd name="connsiteX315" fmla="*/ 168442 w 8085221"/>
              <a:gd name="connsiteY315" fmla="*/ 5702969 h 15135727"/>
              <a:gd name="connsiteX316" fmla="*/ 264695 w 8085221"/>
              <a:gd name="connsiteY316" fmla="*/ 5558590 h 15135727"/>
              <a:gd name="connsiteX317" fmla="*/ 144379 w 8085221"/>
              <a:gd name="connsiteY317" fmla="*/ 5510464 h 15135727"/>
              <a:gd name="connsiteX318" fmla="*/ 0 w 8085221"/>
              <a:gd name="connsiteY318" fmla="*/ 5462337 h 15135727"/>
              <a:gd name="connsiteX319" fmla="*/ 96253 w 8085221"/>
              <a:gd name="connsiteY319" fmla="*/ 5245769 h 15135727"/>
              <a:gd name="connsiteX0" fmla="*/ 96253 w 8085221"/>
              <a:gd name="connsiteY0" fmla="*/ 5245769 h 15135727"/>
              <a:gd name="connsiteX1" fmla="*/ 144379 w 8085221"/>
              <a:gd name="connsiteY1" fmla="*/ 4981074 h 15135727"/>
              <a:gd name="connsiteX2" fmla="*/ 178719 w 8085221"/>
              <a:gd name="connsiteY2" fmla="*/ 4834941 h 15135727"/>
              <a:gd name="connsiteX3" fmla="*/ 334378 w 8085221"/>
              <a:gd name="connsiteY3" fmla="*/ 4696828 h 15135727"/>
              <a:gd name="connsiteX4" fmla="*/ 553453 w 8085221"/>
              <a:gd name="connsiteY4" fmla="*/ 4692316 h 15135727"/>
              <a:gd name="connsiteX5" fmla="*/ 649706 w 8085221"/>
              <a:gd name="connsiteY5" fmla="*/ 4427621 h 15135727"/>
              <a:gd name="connsiteX6" fmla="*/ 805866 w 8085221"/>
              <a:gd name="connsiteY6" fmla="*/ 4425366 h 15135727"/>
              <a:gd name="connsiteX7" fmla="*/ 867026 w 8085221"/>
              <a:gd name="connsiteY7" fmla="*/ 4311817 h 15135727"/>
              <a:gd name="connsiteX8" fmla="*/ 1077328 w 8085221"/>
              <a:gd name="connsiteY8" fmla="*/ 4253916 h 15135727"/>
              <a:gd name="connsiteX9" fmla="*/ 1120191 w 8085221"/>
              <a:gd name="connsiteY9" fmla="*/ 4206291 h 15135727"/>
              <a:gd name="connsiteX10" fmla="*/ 1263066 w 8085221"/>
              <a:gd name="connsiteY10" fmla="*/ 4182478 h 15135727"/>
              <a:gd name="connsiteX11" fmla="*/ 1362326 w 8085221"/>
              <a:gd name="connsiteY11" fmla="*/ 4081965 h 15135727"/>
              <a:gd name="connsiteX12" fmla="*/ 1472616 w 8085221"/>
              <a:gd name="connsiteY12" fmla="*/ 4025316 h 15135727"/>
              <a:gd name="connsiteX13" fmla="*/ 1559344 w 8085221"/>
              <a:gd name="connsiteY13" fmla="*/ 4013535 h 15135727"/>
              <a:gd name="connsiteX14" fmla="*/ 1708485 w 8085221"/>
              <a:gd name="connsiteY14" fmla="*/ 3826042 h 15135727"/>
              <a:gd name="connsiteX15" fmla="*/ 1820278 w 8085221"/>
              <a:gd name="connsiteY15" fmla="*/ 3858628 h 15135727"/>
              <a:gd name="connsiteX16" fmla="*/ 1910766 w 8085221"/>
              <a:gd name="connsiteY16" fmla="*/ 3735053 h 15135727"/>
              <a:gd name="connsiteX17" fmla="*/ 2006016 w 8085221"/>
              <a:gd name="connsiteY17" fmla="*/ 3615741 h 15135727"/>
              <a:gd name="connsiteX18" fmla="*/ 2091741 w 8085221"/>
              <a:gd name="connsiteY18" fmla="*/ 3649078 h 15135727"/>
              <a:gd name="connsiteX19" fmla="*/ 2141621 w 8085221"/>
              <a:gd name="connsiteY19" fmla="*/ 3585411 h 15135727"/>
              <a:gd name="connsiteX20" fmla="*/ 2117808 w 8085221"/>
              <a:gd name="connsiteY20" fmla="*/ 3518736 h 15135727"/>
              <a:gd name="connsiteX21" fmla="*/ 2182228 w 8085221"/>
              <a:gd name="connsiteY21" fmla="*/ 3420478 h 15135727"/>
              <a:gd name="connsiteX22" fmla="*/ 2286000 w 8085221"/>
              <a:gd name="connsiteY22" fmla="*/ 3489158 h 15135727"/>
              <a:gd name="connsiteX23" fmla="*/ 2334628 w 8085221"/>
              <a:gd name="connsiteY23" fmla="*/ 3249028 h 15135727"/>
              <a:gd name="connsiteX24" fmla="*/ 2381502 w 8085221"/>
              <a:gd name="connsiteY24" fmla="*/ 3088858 h 15135727"/>
              <a:gd name="connsiteX25" fmla="*/ 2544178 w 8085221"/>
              <a:gd name="connsiteY25" fmla="*/ 3058528 h 15135727"/>
              <a:gd name="connsiteX26" fmla="*/ 2477503 w 8085221"/>
              <a:gd name="connsiteY26" fmla="*/ 2977566 h 15135727"/>
              <a:gd name="connsiteX27" fmla="*/ 2695074 w 8085221"/>
              <a:gd name="connsiteY27" fmla="*/ 2892592 h 15135727"/>
              <a:gd name="connsiteX28" fmla="*/ 2796591 w 8085221"/>
              <a:gd name="connsiteY28" fmla="*/ 2829928 h 15135727"/>
              <a:gd name="connsiteX29" fmla="*/ 2829928 w 8085221"/>
              <a:gd name="connsiteY29" fmla="*/ 2517107 h 15135727"/>
              <a:gd name="connsiteX30" fmla="*/ 3006141 w 8085221"/>
              <a:gd name="connsiteY30" fmla="*/ 2401303 h 15135727"/>
              <a:gd name="connsiteX31" fmla="*/ 3200400 w 8085221"/>
              <a:gd name="connsiteY31" fmla="*/ 2296277 h 15135727"/>
              <a:gd name="connsiteX32" fmla="*/ 3325228 w 8085221"/>
              <a:gd name="connsiteY32" fmla="*/ 2220328 h 15135727"/>
              <a:gd name="connsiteX33" fmla="*/ 3441032 w 8085221"/>
              <a:gd name="connsiteY33" fmla="*/ 2237874 h 15135727"/>
              <a:gd name="connsiteX34" fmla="*/ 3534778 w 8085221"/>
              <a:gd name="connsiteY34" fmla="*/ 2301291 h 15135727"/>
              <a:gd name="connsiteX35" fmla="*/ 3585160 w 8085221"/>
              <a:gd name="connsiteY35" fmla="*/ 2517107 h 15135727"/>
              <a:gd name="connsiteX36" fmla="*/ 3801979 w 8085221"/>
              <a:gd name="connsiteY36" fmla="*/ 2565735 h 15135727"/>
              <a:gd name="connsiteX37" fmla="*/ 3946358 w 8085221"/>
              <a:gd name="connsiteY37" fmla="*/ 2550695 h 15135727"/>
              <a:gd name="connsiteX38" fmla="*/ 4018548 w 8085221"/>
              <a:gd name="connsiteY38" fmla="*/ 2598821 h 15135727"/>
              <a:gd name="connsiteX39" fmla="*/ 4138864 w 8085221"/>
              <a:gd name="connsiteY39" fmla="*/ 2574758 h 15135727"/>
              <a:gd name="connsiteX40" fmla="*/ 4307306 w 8085221"/>
              <a:gd name="connsiteY40" fmla="*/ 2671011 h 15135727"/>
              <a:gd name="connsiteX41" fmla="*/ 4427621 w 8085221"/>
              <a:gd name="connsiteY41" fmla="*/ 2622885 h 15135727"/>
              <a:gd name="connsiteX42" fmla="*/ 4549191 w 8085221"/>
              <a:gd name="connsiteY42" fmla="*/ 2610853 h 15135727"/>
              <a:gd name="connsiteX43" fmla="*/ 4668253 w 8085221"/>
              <a:gd name="connsiteY43" fmla="*/ 2743200 h 15135727"/>
              <a:gd name="connsiteX44" fmla="*/ 4788569 w 8085221"/>
              <a:gd name="connsiteY44" fmla="*/ 2815390 h 15135727"/>
              <a:gd name="connsiteX45" fmla="*/ 4957011 w 8085221"/>
              <a:gd name="connsiteY45" fmla="*/ 2719137 h 15135727"/>
              <a:gd name="connsiteX46" fmla="*/ 4981074 w 8085221"/>
              <a:gd name="connsiteY46" fmla="*/ 2382253 h 15135727"/>
              <a:gd name="connsiteX47" fmla="*/ 4981074 w 8085221"/>
              <a:gd name="connsiteY47" fmla="*/ 2382253 h 15135727"/>
              <a:gd name="connsiteX48" fmla="*/ 4949241 w 8085221"/>
              <a:gd name="connsiteY48" fmla="*/ 2306053 h 15135727"/>
              <a:gd name="connsiteX49" fmla="*/ 4849228 w 8085221"/>
              <a:gd name="connsiteY49" fmla="*/ 2239378 h 15135727"/>
              <a:gd name="connsiteX50" fmla="*/ 4884821 w 8085221"/>
              <a:gd name="connsiteY50" fmla="*/ 2093495 h 15135727"/>
              <a:gd name="connsiteX51" fmla="*/ 4820653 w 8085221"/>
              <a:gd name="connsiteY51" fmla="*/ 2010778 h 15135727"/>
              <a:gd name="connsiteX52" fmla="*/ 4697831 w 8085221"/>
              <a:gd name="connsiteY52" fmla="*/ 1900990 h 15135727"/>
              <a:gd name="connsiteX53" fmla="*/ 4764506 w 8085221"/>
              <a:gd name="connsiteY53" fmla="*/ 1804737 h 15135727"/>
              <a:gd name="connsiteX54" fmla="*/ 4934953 w 8085221"/>
              <a:gd name="connsiteY54" fmla="*/ 1686928 h 15135727"/>
              <a:gd name="connsiteX55" fmla="*/ 4957011 w 8085221"/>
              <a:gd name="connsiteY55" fmla="*/ 1564106 h 15135727"/>
              <a:gd name="connsiteX56" fmla="*/ 5087353 w 8085221"/>
              <a:gd name="connsiteY56" fmla="*/ 1539291 h 15135727"/>
              <a:gd name="connsiteX57" fmla="*/ 5221706 w 8085221"/>
              <a:gd name="connsiteY57" fmla="*/ 1588169 h 15135727"/>
              <a:gd name="connsiteX58" fmla="*/ 5296903 w 8085221"/>
              <a:gd name="connsiteY58" fmla="*/ 1663116 h 15135727"/>
              <a:gd name="connsiteX59" fmla="*/ 5481637 w 8085221"/>
              <a:gd name="connsiteY59" fmla="*/ 1641558 h 15135727"/>
              <a:gd name="connsiteX60" fmla="*/ 5799221 w 8085221"/>
              <a:gd name="connsiteY60" fmla="*/ 1684421 h 15135727"/>
              <a:gd name="connsiteX61" fmla="*/ 5877928 w 8085221"/>
              <a:gd name="connsiteY61" fmla="*/ 1596441 h 15135727"/>
              <a:gd name="connsiteX62" fmla="*/ 5871411 w 8085221"/>
              <a:gd name="connsiteY62" fmla="*/ 1443790 h 15135727"/>
              <a:gd name="connsiteX63" fmla="*/ 6087979 w 8085221"/>
              <a:gd name="connsiteY63" fmla="*/ 1395664 h 15135727"/>
              <a:gd name="connsiteX64" fmla="*/ 6173704 w 8085221"/>
              <a:gd name="connsiteY64" fmla="*/ 1092367 h 15135727"/>
              <a:gd name="connsiteX65" fmla="*/ 6424864 w 8085221"/>
              <a:gd name="connsiteY65" fmla="*/ 1058779 h 15135727"/>
              <a:gd name="connsiteX66" fmla="*/ 6803608 w 8085221"/>
              <a:gd name="connsiteY66" fmla="*/ 812382 h 15135727"/>
              <a:gd name="connsiteX67" fmla="*/ 6656973 w 8085221"/>
              <a:gd name="connsiteY67" fmla="*/ 606844 h 15135727"/>
              <a:gd name="connsiteX68" fmla="*/ 6766260 w 8085221"/>
              <a:gd name="connsiteY68" fmla="*/ 524377 h 15135727"/>
              <a:gd name="connsiteX69" fmla="*/ 6858000 w 8085221"/>
              <a:gd name="connsiteY69" fmla="*/ 360948 h 15135727"/>
              <a:gd name="connsiteX70" fmla="*/ 6763753 w 8085221"/>
              <a:gd name="connsiteY70" fmla="*/ 267703 h 15135727"/>
              <a:gd name="connsiteX71" fmla="*/ 6799848 w 8085221"/>
              <a:gd name="connsiteY71" fmla="*/ 110791 h 15135727"/>
              <a:gd name="connsiteX72" fmla="*/ 7194885 w 8085221"/>
              <a:gd name="connsiteY72" fmla="*/ 0 h 15135727"/>
              <a:gd name="connsiteX73" fmla="*/ 7267074 w 8085221"/>
              <a:gd name="connsiteY73" fmla="*/ 120316 h 15135727"/>
              <a:gd name="connsiteX74" fmla="*/ 7267074 w 8085221"/>
              <a:gd name="connsiteY74" fmla="*/ 120316 h 15135727"/>
              <a:gd name="connsiteX75" fmla="*/ 7339264 w 8085221"/>
              <a:gd name="connsiteY75" fmla="*/ 360948 h 15135727"/>
              <a:gd name="connsiteX76" fmla="*/ 7628021 w 8085221"/>
              <a:gd name="connsiteY76" fmla="*/ 433137 h 15135727"/>
              <a:gd name="connsiteX77" fmla="*/ 7796464 w 8085221"/>
              <a:gd name="connsiteY77" fmla="*/ 649706 h 15135727"/>
              <a:gd name="connsiteX78" fmla="*/ 8085221 w 8085221"/>
              <a:gd name="connsiteY78" fmla="*/ 914400 h 15135727"/>
              <a:gd name="connsiteX79" fmla="*/ 7988969 w 8085221"/>
              <a:gd name="connsiteY79" fmla="*/ 1203158 h 15135727"/>
              <a:gd name="connsiteX80" fmla="*/ 7844590 w 8085221"/>
              <a:gd name="connsiteY80" fmla="*/ 1058779 h 15135727"/>
              <a:gd name="connsiteX81" fmla="*/ 7483642 w 8085221"/>
              <a:gd name="connsiteY81" fmla="*/ 1371600 h 15135727"/>
              <a:gd name="connsiteX82" fmla="*/ 7267074 w 8085221"/>
              <a:gd name="connsiteY82" fmla="*/ 1395664 h 15135727"/>
              <a:gd name="connsiteX83" fmla="*/ 7243011 w 8085221"/>
              <a:gd name="connsiteY83" fmla="*/ 1588169 h 15135727"/>
              <a:gd name="connsiteX84" fmla="*/ 6978316 w 8085221"/>
              <a:gd name="connsiteY84" fmla="*/ 1732548 h 15135727"/>
              <a:gd name="connsiteX85" fmla="*/ 6737685 w 8085221"/>
              <a:gd name="connsiteY85" fmla="*/ 2093495 h 15135727"/>
              <a:gd name="connsiteX86" fmla="*/ 6737685 w 8085221"/>
              <a:gd name="connsiteY86" fmla="*/ 2382253 h 15135727"/>
              <a:gd name="connsiteX87" fmla="*/ 6665495 w 8085221"/>
              <a:gd name="connsiteY87" fmla="*/ 2430379 h 15135727"/>
              <a:gd name="connsiteX88" fmla="*/ 6906127 w 8085221"/>
              <a:gd name="connsiteY88" fmla="*/ 2646948 h 15135727"/>
              <a:gd name="connsiteX89" fmla="*/ 6906127 w 8085221"/>
              <a:gd name="connsiteY89" fmla="*/ 2983832 h 15135727"/>
              <a:gd name="connsiteX90" fmla="*/ 6906127 w 8085221"/>
              <a:gd name="connsiteY90" fmla="*/ 3104148 h 15135727"/>
              <a:gd name="connsiteX91" fmla="*/ 6833937 w 8085221"/>
              <a:gd name="connsiteY91" fmla="*/ 3368842 h 15135727"/>
              <a:gd name="connsiteX92" fmla="*/ 6906127 w 8085221"/>
              <a:gd name="connsiteY92" fmla="*/ 3489158 h 15135727"/>
              <a:gd name="connsiteX93" fmla="*/ 6641432 w 8085221"/>
              <a:gd name="connsiteY93" fmla="*/ 3705727 h 15135727"/>
              <a:gd name="connsiteX94" fmla="*/ 6737685 w 8085221"/>
              <a:gd name="connsiteY94" fmla="*/ 3729790 h 15135727"/>
              <a:gd name="connsiteX95" fmla="*/ 6545179 w 8085221"/>
              <a:gd name="connsiteY95" fmla="*/ 3826042 h 15135727"/>
              <a:gd name="connsiteX96" fmla="*/ 6328611 w 8085221"/>
              <a:gd name="connsiteY96" fmla="*/ 3753853 h 15135727"/>
              <a:gd name="connsiteX97" fmla="*/ 6184232 w 8085221"/>
              <a:gd name="connsiteY97" fmla="*/ 3850106 h 15135727"/>
              <a:gd name="connsiteX98" fmla="*/ 6184232 w 8085221"/>
              <a:gd name="connsiteY98" fmla="*/ 3946358 h 15135727"/>
              <a:gd name="connsiteX99" fmla="*/ 6136106 w 8085221"/>
              <a:gd name="connsiteY99" fmla="*/ 4235116 h 15135727"/>
              <a:gd name="connsiteX100" fmla="*/ 5919537 w 8085221"/>
              <a:gd name="connsiteY100" fmla="*/ 4403558 h 15135727"/>
              <a:gd name="connsiteX101" fmla="*/ 5775158 w 8085221"/>
              <a:gd name="connsiteY101" fmla="*/ 4451685 h 15135727"/>
              <a:gd name="connsiteX102" fmla="*/ 5630779 w 8085221"/>
              <a:gd name="connsiteY102" fmla="*/ 4547937 h 15135727"/>
              <a:gd name="connsiteX103" fmla="*/ 5510464 w 8085221"/>
              <a:gd name="connsiteY103" fmla="*/ 4620127 h 15135727"/>
              <a:gd name="connsiteX104" fmla="*/ 5510464 w 8085221"/>
              <a:gd name="connsiteY104" fmla="*/ 4812632 h 15135727"/>
              <a:gd name="connsiteX105" fmla="*/ 5317958 w 8085221"/>
              <a:gd name="connsiteY105" fmla="*/ 4981074 h 15135727"/>
              <a:gd name="connsiteX106" fmla="*/ 5005137 w 8085221"/>
              <a:gd name="connsiteY106" fmla="*/ 5149516 h 15135727"/>
              <a:gd name="connsiteX107" fmla="*/ 4692316 w 8085221"/>
              <a:gd name="connsiteY107" fmla="*/ 5149516 h 15135727"/>
              <a:gd name="connsiteX108" fmla="*/ 4523874 w 8085221"/>
              <a:gd name="connsiteY108" fmla="*/ 5366085 h 15135727"/>
              <a:gd name="connsiteX109" fmla="*/ 4211053 w 8085221"/>
              <a:gd name="connsiteY109" fmla="*/ 5414211 h 15135727"/>
              <a:gd name="connsiteX110" fmla="*/ 4114800 w 8085221"/>
              <a:gd name="connsiteY110" fmla="*/ 5390148 h 15135727"/>
              <a:gd name="connsiteX111" fmla="*/ 4018548 w 8085221"/>
              <a:gd name="connsiteY111" fmla="*/ 5630779 h 15135727"/>
              <a:gd name="connsiteX112" fmla="*/ 4090737 w 8085221"/>
              <a:gd name="connsiteY112" fmla="*/ 5871411 h 15135727"/>
              <a:gd name="connsiteX113" fmla="*/ 4090737 w 8085221"/>
              <a:gd name="connsiteY113" fmla="*/ 6184232 h 15135727"/>
              <a:gd name="connsiteX114" fmla="*/ 4186990 w 8085221"/>
              <a:gd name="connsiteY114" fmla="*/ 6472990 h 15135727"/>
              <a:gd name="connsiteX115" fmla="*/ 4042611 w 8085221"/>
              <a:gd name="connsiteY115" fmla="*/ 6352674 h 15135727"/>
              <a:gd name="connsiteX116" fmla="*/ 3946358 w 8085221"/>
              <a:gd name="connsiteY116" fmla="*/ 6376737 h 15135727"/>
              <a:gd name="connsiteX117" fmla="*/ 4114800 w 8085221"/>
              <a:gd name="connsiteY117" fmla="*/ 6641432 h 15135727"/>
              <a:gd name="connsiteX118" fmla="*/ 4451685 w 8085221"/>
              <a:gd name="connsiteY118" fmla="*/ 6737685 h 15135727"/>
              <a:gd name="connsiteX119" fmla="*/ 4620127 w 8085221"/>
              <a:gd name="connsiteY119" fmla="*/ 6978316 h 15135727"/>
              <a:gd name="connsiteX120" fmla="*/ 4740442 w 8085221"/>
              <a:gd name="connsiteY120" fmla="*/ 7170821 h 15135727"/>
              <a:gd name="connsiteX121" fmla="*/ 5077327 w 8085221"/>
              <a:gd name="connsiteY121" fmla="*/ 7387390 h 15135727"/>
              <a:gd name="connsiteX122" fmla="*/ 5125453 w 8085221"/>
              <a:gd name="connsiteY122" fmla="*/ 7603958 h 15135727"/>
              <a:gd name="connsiteX123" fmla="*/ 5197642 w 8085221"/>
              <a:gd name="connsiteY123" fmla="*/ 7796464 h 15135727"/>
              <a:gd name="connsiteX124" fmla="*/ 5486400 w 8085221"/>
              <a:gd name="connsiteY124" fmla="*/ 7964906 h 15135727"/>
              <a:gd name="connsiteX125" fmla="*/ 5486400 w 8085221"/>
              <a:gd name="connsiteY125" fmla="*/ 8349916 h 15135727"/>
              <a:gd name="connsiteX126" fmla="*/ 5678906 w 8085221"/>
              <a:gd name="connsiteY126" fmla="*/ 8614611 h 15135727"/>
              <a:gd name="connsiteX127" fmla="*/ 5919537 w 8085221"/>
              <a:gd name="connsiteY127" fmla="*/ 9071811 h 15135727"/>
              <a:gd name="connsiteX128" fmla="*/ 6160169 w 8085221"/>
              <a:gd name="connsiteY128" fmla="*/ 9336506 h 15135727"/>
              <a:gd name="connsiteX129" fmla="*/ 6280485 w 8085221"/>
              <a:gd name="connsiteY129" fmla="*/ 9601200 h 15135727"/>
              <a:gd name="connsiteX130" fmla="*/ 6400800 w 8085221"/>
              <a:gd name="connsiteY130" fmla="*/ 9793706 h 15135727"/>
              <a:gd name="connsiteX131" fmla="*/ 6569242 w 8085221"/>
              <a:gd name="connsiteY131" fmla="*/ 10058400 h 15135727"/>
              <a:gd name="connsiteX132" fmla="*/ 6713621 w 8085221"/>
              <a:gd name="connsiteY132" fmla="*/ 10106527 h 15135727"/>
              <a:gd name="connsiteX133" fmla="*/ 6545179 w 8085221"/>
              <a:gd name="connsiteY133" fmla="*/ 10202779 h 15135727"/>
              <a:gd name="connsiteX134" fmla="*/ 6569242 w 8085221"/>
              <a:gd name="connsiteY134" fmla="*/ 10443411 h 15135727"/>
              <a:gd name="connsiteX135" fmla="*/ 6593306 w 8085221"/>
              <a:gd name="connsiteY135" fmla="*/ 10708106 h 15135727"/>
              <a:gd name="connsiteX136" fmla="*/ 6761748 w 8085221"/>
              <a:gd name="connsiteY136" fmla="*/ 10924674 h 15135727"/>
              <a:gd name="connsiteX137" fmla="*/ 6641432 w 8085221"/>
              <a:gd name="connsiteY137" fmla="*/ 11093116 h 15135727"/>
              <a:gd name="connsiteX138" fmla="*/ 6713621 w 8085221"/>
              <a:gd name="connsiteY138" fmla="*/ 11261558 h 15135727"/>
              <a:gd name="connsiteX139" fmla="*/ 6737685 w 8085221"/>
              <a:gd name="connsiteY139" fmla="*/ 11526253 h 15135727"/>
              <a:gd name="connsiteX140" fmla="*/ 6617369 w 8085221"/>
              <a:gd name="connsiteY140" fmla="*/ 11839074 h 15135727"/>
              <a:gd name="connsiteX141" fmla="*/ 6617369 w 8085221"/>
              <a:gd name="connsiteY141" fmla="*/ 12031579 h 15135727"/>
              <a:gd name="connsiteX142" fmla="*/ 6641432 w 8085221"/>
              <a:gd name="connsiteY142" fmla="*/ 12127832 h 15135727"/>
              <a:gd name="connsiteX143" fmla="*/ 6761748 w 8085221"/>
              <a:gd name="connsiteY143" fmla="*/ 12031579 h 15135727"/>
              <a:gd name="connsiteX144" fmla="*/ 6761748 w 8085221"/>
              <a:gd name="connsiteY144" fmla="*/ 12296274 h 15135727"/>
              <a:gd name="connsiteX145" fmla="*/ 6689558 w 8085221"/>
              <a:gd name="connsiteY145" fmla="*/ 12512842 h 15135727"/>
              <a:gd name="connsiteX146" fmla="*/ 6785811 w 8085221"/>
              <a:gd name="connsiteY146" fmla="*/ 12777537 h 15135727"/>
              <a:gd name="connsiteX147" fmla="*/ 6569242 w 8085221"/>
              <a:gd name="connsiteY147" fmla="*/ 12873790 h 15135727"/>
              <a:gd name="connsiteX148" fmla="*/ 6545179 w 8085221"/>
              <a:gd name="connsiteY148" fmla="*/ 13090358 h 15135727"/>
              <a:gd name="connsiteX149" fmla="*/ 6448927 w 8085221"/>
              <a:gd name="connsiteY149" fmla="*/ 13355053 h 15135727"/>
              <a:gd name="connsiteX150" fmla="*/ 6256421 w 8085221"/>
              <a:gd name="connsiteY150" fmla="*/ 13571621 h 15135727"/>
              <a:gd name="connsiteX151" fmla="*/ 6087979 w 8085221"/>
              <a:gd name="connsiteY151" fmla="*/ 13667874 h 15135727"/>
              <a:gd name="connsiteX152" fmla="*/ 5943600 w 8085221"/>
              <a:gd name="connsiteY152" fmla="*/ 13716000 h 15135727"/>
              <a:gd name="connsiteX153" fmla="*/ 5702969 w 8085221"/>
              <a:gd name="connsiteY153" fmla="*/ 13667874 h 15135727"/>
              <a:gd name="connsiteX154" fmla="*/ 5582653 w 8085221"/>
              <a:gd name="connsiteY154" fmla="*/ 13691937 h 15135727"/>
              <a:gd name="connsiteX155" fmla="*/ 5727032 w 8085221"/>
              <a:gd name="connsiteY155" fmla="*/ 13836316 h 15135727"/>
              <a:gd name="connsiteX156" fmla="*/ 5582653 w 8085221"/>
              <a:gd name="connsiteY156" fmla="*/ 14052885 h 15135727"/>
              <a:gd name="connsiteX157" fmla="*/ 5462337 w 8085221"/>
              <a:gd name="connsiteY157" fmla="*/ 14149137 h 15135727"/>
              <a:gd name="connsiteX158" fmla="*/ 5342021 w 8085221"/>
              <a:gd name="connsiteY158" fmla="*/ 14004758 h 15135727"/>
              <a:gd name="connsiteX159" fmla="*/ 5245769 w 8085221"/>
              <a:gd name="connsiteY159" fmla="*/ 14004758 h 15135727"/>
              <a:gd name="connsiteX160" fmla="*/ 5245769 w 8085221"/>
              <a:gd name="connsiteY160" fmla="*/ 13956632 h 15135727"/>
              <a:gd name="connsiteX161" fmla="*/ 5101390 w 8085221"/>
              <a:gd name="connsiteY161" fmla="*/ 13956632 h 15135727"/>
              <a:gd name="connsiteX162" fmla="*/ 4981074 w 8085221"/>
              <a:gd name="connsiteY162" fmla="*/ 13860379 h 15135727"/>
              <a:gd name="connsiteX163" fmla="*/ 4740442 w 8085221"/>
              <a:gd name="connsiteY163" fmla="*/ 13908506 h 15135727"/>
              <a:gd name="connsiteX164" fmla="*/ 4475748 w 8085221"/>
              <a:gd name="connsiteY164" fmla="*/ 13956632 h 15135727"/>
              <a:gd name="connsiteX165" fmla="*/ 4379495 w 8085221"/>
              <a:gd name="connsiteY165" fmla="*/ 14028821 h 15135727"/>
              <a:gd name="connsiteX166" fmla="*/ 4403558 w 8085221"/>
              <a:gd name="connsiteY166" fmla="*/ 14197264 h 15135727"/>
              <a:gd name="connsiteX167" fmla="*/ 4572000 w 8085221"/>
              <a:gd name="connsiteY167" fmla="*/ 14149137 h 15135727"/>
              <a:gd name="connsiteX168" fmla="*/ 4523874 w 8085221"/>
              <a:gd name="connsiteY168" fmla="*/ 14558211 h 15135727"/>
              <a:gd name="connsiteX169" fmla="*/ 4403558 w 8085221"/>
              <a:gd name="connsiteY169" fmla="*/ 14437895 h 15135727"/>
              <a:gd name="connsiteX170" fmla="*/ 4403558 w 8085221"/>
              <a:gd name="connsiteY170" fmla="*/ 14437895 h 15135727"/>
              <a:gd name="connsiteX171" fmla="*/ 4283242 w 8085221"/>
              <a:gd name="connsiteY171" fmla="*/ 14245390 h 15135727"/>
              <a:gd name="connsiteX172" fmla="*/ 4235116 w 8085221"/>
              <a:gd name="connsiteY172" fmla="*/ 14341642 h 15135727"/>
              <a:gd name="connsiteX173" fmla="*/ 4162927 w 8085221"/>
              <a:gd name="connsiteY173" fmla="*/ 14389769 h 15135727"/>
              <a:gd name="connsiteX174" fmla="*/ 4162927 w 8085221"/>
              <a:gd name="connsiteY174" fmla="*/ 14389769 h 15135727"/>
              <a:gd name="connsiteX175" fmla="*/ 3922295 w 8085221"/>
              <a:gd name="connsiteY175" fmla="*/ 14245390 h 15135727"/>
              <a:gd name="connsiteX176" fmla="*/ 3801979 w 8085221"/>
              <a:gd name="connsiteY176" fmla="*/ 14293516 h 15135727"/>
              <a:gd name="connsiteX177" fmla="*/ 3681664 w 8085221"/>
              <a:gd name="connsiteY177" fmla="*/ 14389769 h 15135727"/>
              <a:gd name="connsiteX178" fmla="*/ 3657600 w 8085221"/>
              <a:gd name="connsiteY178" fmla="*/ 14654464 h 15135727"/>
              <a:gd name="connsiteX179" fmla="*/ 3513221 w 8085221"/>
              <a:gd name="connsiteY179" fmla="*/ 14726653 h 15135727"/>
              <a:gd name="connsiteX180" fmla="*/ 3513221 w 8085221"/>
              <a:gd name="connsiteY180" fmla="*/ 14871032 h 15135727"/>
              <a:gd name="connsiteX181" fmla="*/ 3633537 w 8085221"/>
              <a:gd name="connsiteY181" fmla="*/ 14967285 h 15135727"/>
              <a:gd name="connsiteX182" fmla="*/ 3609474 w 8085221"/>
              <a:gd name="connsiteY182" fmla="*/ 15087600 h 15135727"/>
              <a:gd name="connsiteX183" fmla="*/ 3441032 w 8085221"/>
              <a:gd name="connsiteY183" fmla="*/ 15039474 h 15135727"/>
              <a:gd name="connsiteX184" fmla="*/ 3272590 w 8085221"/>
              <a:gd name="connsiteY184" fmla="*/ 15063537 h 15135727"/>
              <a:gd name="connsiteX185" fmla="*/ 3248527 w 8085221"/>
              <a:gd name="connsiteY185" fmla="*/ 14895095 h 15135727"/>
              <a:gd name="connsiteX186" fmla="*/ 3128211 w 8085221"/>
              <a:gd name="connsiteY186" fmla="*/ 14919158 h 15135727"/>
              <a:gd name="connsiteX187" fmla="*/ 2959769 w 8085221"/>
              <a:gd name="connsiteY187" fmla="*/ 15135727 h 15135727"/>
              <a:gd name="connsiteX188" fmla="*/ 2935706 w 8085221"/>
              <a:gd name="connsiteY188" fmla="*/ 14895095 h 15135727"/>
              <a:gd name="connsiteX189" fmla="*/ 2791327 w 8085221"/>
              <a:gd name="connsiteY189" fmla="*/ 14943221 h 15135727"/>
              <a:gd name="connsiteX190" fmla="*/ 2671011 w 8085221"/>
              <a:gd name="connsiteY190" fmla="*/ 15039474 h 15135727"/>
              <a:gd name="connsiteX191" fmla="*/ 2430379 w 8085221"/>
              <a:gd name="connsiteY191" fmla="*/ 15087600 h 15135727"/>
              <a:gd name="connsiteX192" fmla="*/ 2237874 w 8085221"/>
              <a:gd name="connsiteY192" fmla="*/ 15039474 h 15135727"/>
              <a:gd name="connsiteX193" fmla="*/ 2622885 w 8085221"/>
              <a:gd name="connsiteY193" fmla="*/ 14846969 h 15135727"/>
              <a:gd name="connsiteX194" fmla="*/ 2887579 w 8085221"/>
              <a:gd name="connsiteY194" fmla="*/ 14774779 h 15135727"/>
              <a:gd name="connsiteX195" fmla="*/ 2839453 w 8085221"/>
              <a:gd name="connsiteY195" fmla="*/ 14582274 h 15135727"/>
              <a:gd name="connsiteX196" fmla="*/ 2935706 w 8085221"/>
              <a:gd name="connsiteY196" fmla="*/ 14510085 h 15135727"/>
              <a:gd name="connsiteX197" fmla="*/ 2935706 w 8085221"/>
              <a:gd name="connsiteY197" fmla="*/ 14510085 h 15135727"/>
              <a:gd name="connsiteX198" fmla="*/ 3080085 w 8085221"/>
              <a:gd name="connsiteY198" fmla="*/ 14413832 h 15135727"/>
              <a:gd name="connsiteX199" fmla="*/ 3152274 w 8085221"/>
              <a:gd name="connsiteY199" fmla="*/ 14341642 h 15135727"/>
              <a:gd name="connsiteX200" fmla="*/ 3080085 w 8085221"/>
              <a:gd name="connsiteY200" fmla="*/ 14269453 h 15135727"/>
              <a:gd name="connsiteX201" fmla="*/ 3152274 w 8085221"/>
              <a:gd name="connsiteY201" fmla="*/ 14197264 h 15135727"/>
              <a:gd name="connsiteX202" fmla="*/ 3152274 w 8085221"/>
              <a:gd name="connsiteY202" fmla="*/ 14052885 h 15135727"/>
              <a:gd name="connsiteX203" fmla="*/ 3080085 w 8085221"/>
              <a:gd name="connsiteY203" fmla="*/ 13980695 h 15135727"/>
              <a:gd name="connsiteX204" fmla="*/ 3056021 w 8085221"/>
              <a:gd name="connsiteY204" fmla="*/ 14076948 h 15135727"/>
              <a:gd name="connsiteX205" fmla="*/ 2935706 w 8085221"/>
              <a:gd name="connsiteY205" fmla="*/ 14076948 h 15135727"/>
              <a:gd name="connsiteX206" fmla="*/ 2863516 w 8085221"/>
              <a:gd name="connsiteY206" fmla="*/ 14125074 h 15135727"/>
              <a:gd name="connsiteX207" fmla="*/ 2719137 w 8085221"/>
              <a:gd name="connsiteY207" fmla="*/ 14197264 h 15135727"/>
              <a:gd name="connsiteX208" fmla="*/ 2646948 w 8085221"/>
              <a:gd name="connsiteY208" fmla="*/ 14197264 h 15135727"/>
              <a:gd name="connsiteX209" fmla="*/ 2598821 w 8085221"/>
              <a:gd name="connsiteY209" fmla="*/ 14125074 h 15135727"/>
              <a:gd name="connsiteX210" fmla="*/ 2430379 w 8085221"/>
              <a:gd name="connsiteY210" fmla="*/ 13836316 h 15135727"/>
              <a:gd name="connsiteX211" fmla="*/ 2646948 w 8085221"/>
              <a:gd name="connsiteY211" fmla="*/ 13812253 h 15135727"/>
              <a:gd name="connsiteX212" fmla="*/ 2502569 w 8085221"/>
              <a:gd name="connsiteY212" fmla="*/ 13475369 h 15135727"/>
              <a:gd name="connsiteX213" fmla="*/ 2550695 w 8085221"/>
              <a:gd name="connsiteY213" fmla="*/ 13186611 h 15135727"/>
              <a:gd name="connsiteX214" fmla="*/ 2719137 w 8085221"/>
              <a:gd name="connsiteY214" fmla="*/ 13042232 h 15135727"/>
              <a:gd name="connsiteX215" fmla="*/ 2791327 w 8085221"/>
              <a:gd name="connsiteY215" fmla="*/ 12945979 h 15135727"/>
              <a:gd name="connsiteX216" fmla="*/ 3031958 w 8085221"/>
              <a:gd name="connsiteY216" fmla="*/ 13090358 h 15135727"/>
              <a:gd name="connsiteX217" fmla="*/ 3056021 w 8085221"/>
              <a:gd name="connsiteY217" fmla="*/ 12753474 h 15135727"/>
              <a:gd name="connsiteX218" fmla="*/ 2887579 w 8085221"/>
              <a:gd name="connsiteY218" fmla="*/ 12777537 h 15135727"/>
              <a:gd name="connsiteX219" fmla="*/ 2815390 w 8085221"/>
              <a:gd name="connsiteY219" fmla="*/ 12777537 h 15135727"/>
              <a:gd name="connsiteX220" fmla="*/ 3176337 w 8085221"/>
              <a:gd name="connsiteY220" fmla="*/ 12368464 h 15135727"/>
              <a:gd name="connsiteX221" fmla="*/ 3104148 w 8085221"/>
              <a:gd name="connsiteY221" fmla="*/ 12320337 h 15135727"/>
              <a:gd name="connsiteX222" fmla="*/ 3104148 w 8085221"/>
              <a:gd name="connsiteY222" fmla="*/ 12320337 h 15135727"/>
              <a:gd name="connsiteX223" fmla="*/ 3007895 w 8085221"/>
              <a:gd name="connsiteY223" fmla="*/ 12079706 h 15135727"/>
              <a:gd name="connsiteX224" fmla="*/ 2911642 w 8085221"/>
              <a:gd name="connsiteY224" fmla="*/ 11935327 h 15135727"/>
              <a:gd name="connsiteX225" fmla="*/ 2863516 w 8085221"/>
              <a:gd name="connsiteY225" fmla="*/ 11694695 h 15135727"/>
              <a:gd name="connsiteX226" fmla="*/ 2911642 w 8085221"/>
              <a:gd name="connsiteY226" fmla="*/ 11454064 h 15135727"/>
              <a:gd name="connsiteX227" fmla="*/ 3056021 w 8085221"/>
              <a:gd name="connsiteY227" fmla="*/ 11454064 h 15135727"/>
              <a:gd name="connsiteX228" fmla="*/ 2983832 w 8085221"/>
              <a:gd name="connsiteY228" fmla="*/ 11381874 h 15135727"/>
              <a:gd name="connsiteX229" fmla="*/ 3031958 w 8085221"/>
              <a:gd name="connsiteY229" fmla="*/ 11285621 h 15135727"/>
              <a:gd name="connsiteX230" fmla="*/ 3007895 w 8085221"/>
              <a:gd name="connsiteY230" fmla="*/ 11189369 h 15135727"/>
              <a:gd name="connsiteX231" fmla="*/ 2887579 w 8085221"/>
              <a:gd name="connsiteY231" fmla="*/ 11141242 h 15135727"/>
              <a:gd name="connsiteX232" fmla="*/ 2887579 w 8085221"/>
              <a:gd name="connsiteY232" fmla="*/ 10972800 h 15135727"/>
              <a:gd name="connsiteX233" fmla="*/ 2887579 w 8085221"/>
              <a:gd name="connsiteY233" fmla="*/ 10924674 h 15135727"/>
              <a:gd name="connsiteX234" fmla="*/ 2767264 w 8085221"/>
              <a:gd name="connsiteY234" fmla="*/ 11020927 h 15135727"/>
              <a:gd name="connsiteX235" fmla="*/ 2743200 w 8085221"/>
              <a:gd name="connsiteY235" fmla="*/ 10924674 h 15135727"/>
              <a:gd name="connsiteX236" fmla="*/ 2550695 w 8085221"/>
              <a:gd name="connsiteY236" fmla="*/ 11020927 h 15135727"/>
              <a:gd name="connsiteX237" fmla="*/ 2526632 w 8085221"/>
              <a:gd name="connsiteY237" fmla="*/ 11117179 h 15135727"/>
              <a:gd name="connsiteX238" fmla="*/ 2334127 w 8085221"/>
              <a:gd name="connsiteY238" fmla="*/ 10996864 h 15135727"/>
              <a:gd name="connsiteX239" fmla="*/ 2358190 w 8085221"/>
              <a:gd name="connsiteY239" fmla="*/ 10732169 h 15135727"/>
              <a:gd name="connsiteX240" fmla="*/ 2334127 w 8085221"/>
              <a:gd name="connsiteY240" fmla="*/ 10587790 h 15135727"/>
              <a:gd name="connsiteX241" fmla="*/ 2406316 w 8085221"/>
              <a:gd name="connsiteY241" fmla="*/ 10491537 h 15135727"/>
              <a:gd name="connsiteX242" fmla="*/ 2598821 w 8085221"/>
              <a:gd name="connsiteY242" fmla="*/ 10684042 h 15135727"/>
              <a:gd name="connsiteX243" fmla="*/ 2767264 w 8085221"/>
              <a:gd name="connsiteY243" fmla="*/ 10684042 h 15135727"/>
              <a:gd name="connsiteX244" fmla="*/ 2646948 w 8085221"/>
              <a:gd name="connsiteY244" fmla="*/ 10515600 h 15135727"/>
              <a:gd name="connsiteX245" fmla="*/ 2815390 w 8085221"/>
              <a:gd name="connsiteY245" fmla="*/ 10395285 h 15135727"/>
              <a:gd name="connsiteX246" fmla="*/ 3080085 w 8085221"/>
              <a:gd name="connsiteY246" fmla="*/ 10419348 h 15135727"/>
              <a:gd name="connsiteX247" fmla="*/ 3248527 w 8085221"/>
              <a:gd name="connsiteY247" fmla="*/ 10539664 h 15135727"/>
              <a:gd name="connsiteX248" fmla="*/ 3320716 w 8085221"/>
              <a:gd name="connsiteY248" fmla="*/ 10659979 h 15135727"/>
              <a:gd name="connsiteX249" fmla="*/ 3465095 w 8085221"/>
              <a:gd name="connsiteY249" fmla="*/ 10659979 h 15135727"/>
              <a:gd name="connsiteX250" fmla="*/ 3441032 w 8085221"/>
              <a:gd name="connsiteY250" fmla="*/ 10491537 h 15135727"/>
              <a:gd name="connsiteX251" fmla="*/ 3392906 w 8085221"/>
              <a:gd name="connsiteY251" fmla="*/ 10250906 h 15135727"/>
              <a:gd name="connsiteX252" fmla="*/ 3152274 w 8085221"/>
              <a:gd name="connsiteY252" fmla="*/ 10250906 h 15135727"/>
              <a:gd name="connsiteX253" fmla="*/ 3176337 w 8085221"/>
              <a:gd name="connsiteY253" fmla="*/ 10178716 h 15135727"/>
              <a:gd name="connsiteX254" fmla="*/ 3104148 w 8085221"/>
              <a:gd name="connsiteY254" fmla="*/ 10154653 h 15135727"/>
              <a:gd name="connsiteX255" fmla="*/ 3007895 w 8085221"/>
              <a:gd name="connsiteY255" fmla="*/ 9962148 h 15135727"/>
              <a:gd name="connsiteX256" fmla="*/ 3176337 w 8085221"/>
              <a:gd name="connsiteY256" fmla="*/ 9889958 h 15135727"/>
              <a:gd name="connsiteX257" fmla="*/ 2959769 w 8085221"/>
              <a:gd name="connsiteY257" fmla="*/ 9504948 h 15135727"/>
              <a:gd name="connsiteX258" fmla="*/ 2791327 w 8085221"/>
              <a:gd name="connsiteY258" fmla="*/ 9456821 h 15135727"/>
              <a:gd name="connsiteX259" fmla="*/ 2574758 w 8085221"/>
              <a:gd name="connsiteY259" fmla="*/ 9336506 h 15135727"/>
              <a:gd name="connsiteX260" fmla="*/ 2550695 w 8085221"/>
              <a:gd name="connsiteY260" fmla="*/ 9071811 h 15135727"/>
              <a:gd name="connsiteX261" fmla="*/ 2695074 w 8085221"/>
              <a:gd name="connsiteY261" fmla="*/ 8999621 h 15135727"/>
              <a:gd name="connsiteX262" fmla="*/ 2622885 w 8085221"/>
              <a:gd name="connsiteY262" fmla="*/ 8975558 h 15135727"/>
              <a:gd name="connsiteX263" fmla="*/ 2430379 w 8085221"/>
              <a:gd name="connsiteY263" fmla="*/ 8999621 h 15135727"/>
              <a:gd name="connsiteX264" fmla="*/ 2261937 w 8085221"/>
              <a:gd name="connsiteY264" fmla="*/ 9168064 h 15135727"/>
              <a:gd name="connsiteX265" fmla="*/ 2237874 w 8085221"/>
              <a:gd name="connsiteY265" fmla="*/ 8999621 h 15135727"/>
              <a:gd name="connsiteX266" fmla="*/ 2117558 w 8085221"/>
              <a:gd name="connsiteY266" fmla="*/ 8975558 h 15135727"/>
              <a:gd name="connsiteX267" fmla="*/ 2045369 w 8085221"/>
              <a:gd name="connsiteY267" fmla="*/ 8783053 h 15135727"/>
              <a:gd name="connsiteX268" fmla="*/ 1852864 w 8085221"/>
              <a:gd name="connsiteY268" fmla="*/ 8758990 h 15135727"/>
              <a:gd name="connsiteX269" fmla="*/ 1636295 w 8085221"/>
              <a:gd name="connsiteY269" fmla="*/ 8927432 h 15135727"/>
              <a:gd name="connsiteX270" fmla="*/ 1588169 w 8085221"/>
              <a:gd name="connsiteY270" fmla="*/ 9023685 h 15135727"/>
              <a:gd name="connsiteX271" fmla="*/ 1515979 w 8085221"/>
              <a:gd name="connsiteY271" fmla="*/ 8879306 h 15135727"/>
              <a:gd name="connsiteX272" fmla="*/ 1347537 w 8085221"/>
              <a:gd name="connsiteY272" fmla="*/ 8879306 h 15135727"/>
              <a:gd name="connsiteX273" fmla="*/ 1347537 w 8085221"/>
              <a:gd name="connsiteY273" fmla="*/ 8710864 h 15135727"/>
              <a:gd name="connsiteX274" fmla="*/ 1106906 w 8085221"/>
              <a:gd name="connsiteY274" fmla="*/ 8783053 h 15135727"/>
              <a:gd name="connsiteX275" fmla="*/ 890337 w 8085221"/>
              <a:gd name="connsiteY275" fmla="*/ 8686800 h 15135727"/>
              <a:gd name="connsiteX276" fmla="*/ 649706 w 8085221"/>
              <a:gd name="connsiteY276" fmla="*/ 8662737 h 15135727"/>
              <a:gd name="connsiteX277" fmla="*/ 385011 w 8085221"/>
              <a:gd name="connsiteY277" fmla="*/ 8566485 h 15135727"/>
              <a:gd name="connsiteX278" fmla="*/ 577516 w 8085221"/>
              <a:gd name="connsiteY278" fmla="*/ 8373979 h 15135727"/>
              <a:gd name="connsiteX279" fmla="*/ 794085 w 8085221"/>
              <a:gd name="connsiteY279" fmla="*/ 8301790 h 15135727"/>
              <a:gd name="connsiteX280" fmla="*/ 745958 w 8085221"/>
              <a:gd name="connsiteY280" fmla="*/ 8133348 h 15135727"/>
              <a:gd name="connsiteX281" fmla="*/ 818148 w 8085221"/>
              <a:gd name="connsiteY281" fmla="*/ 7820527 h 15135727"/>
              <a:gd name="connsiteX282" fmla="*/ 697832 w 8085221"/>
              <a:gd name="connsiteY282" fmla="*/ 7820527 h 15135727"/>
              <a:gd name="connsiteX283" fmla="*/ 625642 w 8085221"/>
              <a:gd name="connsiteY283" fmla="*/ 7916779 h 15135727"/>
              <a:gd name="connsiteX284" fmla="*/ 457200 w 8085221"/>
              <a:gd name="connsiteY284" fmla="*/ 7820527 h 15135727"/>
              <a:gd name="connsiteX285" fmla="*/ 529390 w 8085221"/>
              <a:gd name="connsiteY285" fmla="*/ 7700211 h 15135727"/>
              <a:gd name="connsiteX286" fmla="*/ 938464 w 8085221"/>
              <a:gd name="connsiteY286" fmla="*/ 7676148 h 15135727"/>
              <a:gd name="connsiteX287" fmla="*/ 1058779 w 8085221"/>
              <a:gd name="connsiteY287" fmla="*/ 7459579 h 15135727"/>
              <a:gd name="connsiteX288" fmla="*/ 1203158 w 8085221"/>
              <a:gd name="connsiteY288" fmla="*/ 7603958 h 15135727"/>
              <a:gd name="connsiteX289" fmla="*/ 1299411 w 8085221"/>
              <a:gd name="connsiteY289" fmla="*/ 7555832 h 15135727"/>
              <a:gd name="connsiteX290" fmla="*/ 1443790 w 8085221"/>
              <a:gd name="connsiteY290" fmla="*/ 7507706 h 15135727"/>
              <a:gd name="connsiteX291" fmla="*/ 1684421 w 8085221"/>
              <a:gd name="connsiteY291" fmla="*/ 7603958 h 15135727"/>
              <a:gd name="connsiteX292" fmla="*/ 1684421 w 8085221"/>
              <a:gd name="connsiteY292" fmla="*/ 7603958 h 15135727"/>
              <a:gd name="connsiteX293" fmla="*/ 1540042 w 8085221"/>
              <a:gd name="connsiteY293" fmla="*/ 7363327 h 15135727"/>
              <a:gd name="connsiteX294" fmla="*/ 1299411 w 8085221"/>
              <a:gd name="connsiteY294" fmla="*/ 7315200 h 15135727"/>
              <a:gd name="connsiteX295" fmla="*/ 1130969 w 8085221"/>
              <a:gd name="connsiteY295" fmla="*/ 7339264 h 15135727"/>
              <a:gd name="connsiteX296" fmla="*/ 1034716 w 8085221"/>
              <a:gd name="connsiteY296" fmla="*/ 7315200 h 15135727"/>
              <a:gd name="connsiteX297" fmla="*/ 1155032 w 8085221"/>
              <a:gd name="connsiteY297" fmla="*/ 7050506 h 15135727"/>
              <a:gd name="connsiteX298" fmla="*/ 1155032 w 8085221"/>
              <a:gd name="connsiteY298" fmla="*/ 6930190 h 15135727"/>
              <a:gd name="connsiteX299" fmla="*/ 1155032 w 8085221"/>
              <a:gd name="connsiteY299" fmla="*/ 6761748 h 15135727"/>
              <a:gd name="connsiteX300" fmla="*/ 1203158 w 8085221"/>
              <a:gd name="connsiteY300" fmla="*/ 6617369 h 15135727"/>
              <a:gd name="connsiteX301" fmla="*/ 1371600 w 8085221"/>
              <a:gd name="connsiteY301" fmla="*/ 6472990 h 15135727"/>
              <a:gd name="connsiteX302" fmla="*/ 1443790 w 8085221"/>
              <a:gd name="connsiteY302" fmla="*/ 6328611 h 15135727"/>
              <a:gd name="connsiteX303" fmla="*/ 1419727 w 8085221"/>
              <a:gd name="connsiteY303" fmla="*/ 6208295 h 15135727"/>
              <a:gd name="connsiteX304" fmla="*/ 1275348 w 8085221"/>
              <a:gd name="connsiteY304" fmla="*/ 6304548 h 15135727"/>
              <a:gd name="connsiteX305" fmla="*/ 1323474 w 8085221"/>
              <a:gd name="connsiteY305" fmla="*/ 6015790 h 15135727"/>
              <a:gd name="connsiteX306" fmla="*/ 1540042 w 8085221"/>
              <a:gd name="connsiteY306" fmla="*/ 5871411 h 15135727"/>
              <a:gd name="connsiteX307" fmla="*/ 1540042 w 8085221"/>
              <a:gd name="connsiteY307" fmla="*/ 5751095 h 15135727"/>
              <a:gd name="connsiteX308" fmla="*/ 1395664 w 8085221"/>
              <a:gd name="connsiteY308" fmla="*/ 5799221 h 15135727"/>
              <a:gd name="connsiteX309" fmla="*/ 1179095 w 8085221"/>
              <a:gd name="connsiteY309" fmla="*/ 5799221 h 15135727"/>
              <a:gd name="connsiteX310" fmla="*/ 890337 w 8085221"/>
              <a:gd name="connsiteY310" fmla="*/ 5775158 h 15135727"/>
              <a:gd name="connsiteX311" fmla="*/ 697832 w 8085221"/>
              <a:gd name="connsiteY311" fmla="*/ 5606716 h 15135727"/>
              <a:gd name="connsiteX312" fmla="*/ 577516 w 8085221"/>
              <a:gd name="connsiteY312" fmla="*/ 5582653 h 15135727"/>
              <a:gd name="connsiteX313" fmla="*/ 697832 w 8085221"/>
              <a:gd name="connsiteY313" fmla="*/ 5775158 h 15135727"/>
              <a:gd name="connsiteX314" fmla="*/ 409074 w 8085221"/>
              <a:gd name="connsiteY314" fmla="*/ 5799221 h 15135727"/>
              <a:gd name="connsiteX315" fmla="*/ 168442 w 8085221"/>
              <a:gd name="connsiteY315" fmla="*/ 5702969 h 15135727"/>
              <a:gd name="connsiteX316" fmla="*/ 264695 w 8085221"/>
              <a:gd name="connsiteY316" fmla="*/ 5558590 h 15135727"/>
              <a:gd name="connsiteX317" fmla="*/ 144379 w 8085221"/>
              <a:gd name="connsiteY317" fmla="*/ 5510464 h 15135727"/>
              <a:gd name="connsiteX318" fmla="*/ 0 w 8085221"/>
              <a:gd name="connsiteY318" fmla="*/ 5462337 h 15135727"/>
              <a:gd name="connsiteX319" fmla="*/ 96253 w 8085221"/>
              <a:gd name="connsiteY319" fmla="*/ 5245769 h 15135727"/>
              <a:gd name="connsiteX0" fmla="*/ 96253 w 8085221"/>
              <a:gd name="connsiteY0" fmla="*/ 5245769 h 15135727"/>
              <a:gd name="connsiteX1" fmla="*/ 144379 w 8085221"/>
              <a:gd name="connsiteY1" fmla="*/ 4981074 h 15135727"/>
              <a:gd name="connsiteX2" fmla="*/ 178719 w 8085221"/>
              <a:gd name="connsiteY2" fmla="*/ 4834941 h 15135727"/>
              <a:gd name="connsiteX3" fmla="*/ 334378 w 8085221"/>
              <a:gd name="connsiteY3" fmla="*/ 4696828 h 15135727"/>
              <a:gd name="connsiteX4" fmla="*/ 553453 w 8085221"/>
              <a:gd name="connsiteY4" fmla="*/ 4692316 h 15135727"/>
              <a:gd name="connsiteX5" fmla="*/ 649706 w 8085221"/>
              <a:gd name="connsiteY5" fmla="*/ 4427621 h 15135727"/>
              <a:gd name="connsiteX6" fmla="*/ 805866 w 8085221"/>
              <a:gd name="connsiteY6" fmla="*/ 4425366 h 15135727"/>
              <a:gd name="connsiteX7" fmla="*/ 867026 w 8085221"/>
              <a:gd name="connsiteY7" fmla="*/ 4311817 h 15135727"/>
              <a:gd name="connsiteX8" fmla="*/ 1077328 w 8085221"/>
              <a:gd name="connsiteY8" fmla="*/ 4253916 h 15135727"/>
              <a:gd name="connsiteX9" fmla="*/ 1120191 w 8085221"/>
              <a:gd name="connsiteY9" fmla="*/ 4206291 h 15135727"/>
              <a:gd name="connsiteX10" fmla="*/ 1263066 w 8085221"/>
              <a:gd name="connsiteY10" fmla="*/ 4182478 h 15135727"/>
              <a:gd name="connsiteX11" fmla="*/ 1362326 w 8085221"/>
              <a:gd name="connsiteY11" fmla="*/ 4081965 h 15135727"/>
              <a:gd name="connsiteX12" fmla="*/ 1472616 w 8085221"/>
              <a:gd name="connsiteY12" fmla="*/ 4025316 h 15135727"/>
              <a:gd name="connsiteX13" fmla="*/ 1559344 w 8085221"/>
              <a:gd name="connsiteY13" fmla="*/ 4013535 h 15135727"/>
              <a:gd name="connsiteX14" fmla="*/ 1708485 w 8085221"/>
              <a:gd name="connsiteY14" fmla="*/ 3826042 h 15135727"/>
              <a:gd name="connsiteX15" fmla="*/ 1820278 w 8085221"/>
              <a:gd name="connsiteY15" fmla="*/ 3858628 h 15135727"/>
              <a:gd name="connsiteX16" fmla="*/ 1910766 w 8085221"/>
              <a:gd name="connsiteY16" fmla="*/ 3735053 h 15135727"/>
              <a:gd name="connsiteX17" fmla="*/ 2006016 w 8085221"/>
              <a:gd name="connsiteY17" fmla="*/ 3615741 h 15135727"/>
              <a:gd name="connsiteX18" fmla="*/ 2091741 w 8085221"/>
              <a:gd name="connsiteY18" fmla="*/ 3649078 h 15135727"/>
              <a:gd name="connsiteX19" fmla="*/ 2141621 w 8085221"/>
              <a:gd name="connsiteY19" fmla="*/ 3585411 h 15135727"/>
              <a:gd name="connsiteX20" fmla="*/ 2117808 w 8085221"/>
              <a:gd name="connsiteY20" fmla="*/ 3518736 h 15135727"/>
              <a:gd name="connsiteX21" fmla="*/ 2182228 w 8085221"/>
              <a:gd name="connsiteY21" fmla="*/ 3420478 h 15135727"/>
              <a:gd name="connsiteX22" fmla="*/ 2286000 w 8085221"/>
              <a:gd name="connsiteY22" fmla="*/ 3489158 h 15135727"/>
              <a:gd name="connsiteX23" fmla="*/ 2334628 w 8085221"/>
              <a:gd name="connsiteY23" fmla="*/ 3249028 h 15135727"/>
              <a:gd name="connsiteX24" fmla="*/ 2381502 w 8085221"/>
              <a:gd name="connsiteY24" fmla="*/ 3088858 h 15135727"/>
              <a:gd name="connsiteX25" fmla="*/ 2544178 w 8085221"/>
              <a:gd name="connsiteY25" fmla="*/ 3058528 h 15135727"/>
              <a:gd name="connsiteX26" fmla="*/ 2477503 w 8085221"/>
              <a:gd name="connsiteY26" fmla="*/ 2977566 h 15135727"/>
              <a:gd name="connsiteX27" fmla="*/ 2695074 w 8085221"/>
              <a:gd name="connsiteY27" fmla="*/ 2892592 h 15135727"/>
              <a:gd name="connsiteX28" fmla="*/ 2796591 w 8085221"/>
              <a:gd name="connsiteY28" fmla="*/ 2829928 h 15135727"/>
              <a:gd name="connsiteX29" fmla="*/ 2829928 w 8085221"/>
              <a:gd name="connsiteY29" fmla="*/ 2517107 h 15135727"/>
              <a:gd name="connsiteX30" fmla="*/ 3006141 w 8085221"/>
              <a:gd name="connsiteY30" fmla="*/ 2401303 h 15135727"/>
              <a:gd name="connsiteX31" fmla="*/ 3200400 w 8085221"/>
              <a:gd name="connsiteY31" fmla="*/ 2296277 h 15135727"/>
              <a:gd name="connsiteX32" fmla="*/ 3325228 w 8085221"/>
              <a:gd name="connsiteY32" fmla="*/ 2220328 h 15135727"/>
              <a:gd name="connsiteX33" fmla="*/ 3441032 w 8085221"/>
              <a:gd name="connsiteY33" fmla="*/ 2237874 h 15135727"/>
              <a:gd name="connsiteX34" fmla="*/ 3534778 w 8085221"/>
              <a:gd name="connsiteY34" fmla="*/ 2301291 h 15135727"/>
              <a:gd name="connsiteX35" fmla="*/ 3585160 w 8085221"/>
              <a:gd name="connsiteY35" fmla="*/ 2517107 h 15135727"/>
              <a:gd name="connsiteX36" fmla="*/ 3801979 w 8085221"/>
              <a:gd name="connsiteY36" fmla="*/ 2565735 h 15135727"/>
              <a:gd name="connsiteX37" fmla="*/ 3946358 w 8085221"/>
              <a:gd name="connsiteY37" fmla="*/ 2550695 h 15135727"/>
              <a:gd name="connsiteX38" fmla="*/ 4018548 w 8085221"/>
              <a:gd name="connsiteY38" fmla="*/ 2598821 h 15135727"/>
              <a:gd name="connsiteX39" fmla="*/ 4138864 w 8085221"/>
              <a:gd name="connsiteY39" fmla="*/ 2574758 h 15135727"/>
              <a:gd name="connsiteX40" fmla="*/ 4307306 w 8085221"/>
              <a:gd name="connsiteY40" fmla="*/ 2671011 h 15135727"/>
              <a:gd name="connsiteX41" fmla="*/ 4427621 w 8085221"/>
              <a:gd name="connsiteY41" fmla="*/ 2622885 h 15135727"/>
              <a:gd name="connsiteX42" fmla="*/ 4549191 w 8085221"/>
              <a:gd name="connsiteY42" fmla="*/ 2610853 h 15135727"/>
              <a:gd name="connsiteX43" fmla="*/ 4668253 w 8085221"/>
              <a:gd name="connsiteY43" fmla="*/ 2743200 h 15135727"/>
              <a:gd name="connsiteX44" fmla="*/ 4788569 w 8085221"/>
              <a:gd name="connsiteY44" fmla="*/ 2815390 h 15135727"/>
              <a:gd name="connsiteX45" fmla="*/ 4957011 w 8085221"/>
              <a:gd name="connsiteY45" fmla="*/ 2719137 h 15135727"/>
              <a:gd name="connsiteX46" fmla="*/ 4981074 w 8085221"/>
              <a:gd name="connsiteY46" fmla="*/ 2382253 h 15135727"/>
              <a:gd name="connsiteX47" fmla="*/ 4981074 w 8085221"/>
              <a:gd name="connsiteY47" fmla="*/ 2382253 h 15135727"/>
              <a:gd name="connsiteX48" fmla="*/ 4949241 w 8085221"/>
              <a:gd name="connsiteY48" fmla="*/ 2306053 h 15135727"/>
              <a:gd name="connsiteX49" fmla="*/ 4849228 w 8085221"/>
              <a:gd name="connsiteY49" fmla="*/ 2239378 h 15135727"/>
              <a:gd name="connsiteX50" fmla="*/ 4884821 w 8085221"/>
              <a:gd name="connsiteY50" fmla="*/ 2093495 h 15135727"/>
              <a:gd name="connsiteX51" fmla="*/ 4820653 w 8085221"/>
              <a:gd name="connsiteY51" fmla="*/ 2010778 h 15135727"/>
              <a:gd name="connsiteX52" fmla="*/ 4697831 w 8085221"/>
              <a:gd name="connsiteY52" fmla="*/ 1900990 h 15135727"/>
              <a:gd name="connsiteX53" fmla="*/ 4764506 w 8085221"/>
              <a:gd name="connsiteY53" fmla="*/ 1804737 h 15135727"/>
              <a:gd name="connsiteX54" fmla="*/ 4934953 w 8085221"/>
              <a:gd name="connsiteY54" fmla="*/ 1686928 h 15135727"/>
              <a:gd name="connsiteX55" fmla="*/ 4957011 w 8085221"/>
              <a:gd name="connsiteY55" fmla="*/ 1564106 h 15135727"/>
              <a:gd name="connsiteX56" fmla="*/ 5087353 w 8085221"/>
              <a:gd name="connsiteY56" fmla="*/ 1539291 h 15135727"/>
              <a:gd name="connsiteX57" fmla="*/ 5221706 w 8085221"/>
              <a:gd name="connsiteY57" fmla="*/ 1588169 h 15135727"/>
              <a:gd name="connsiteX58" fmla="*/ 5296903 w 8085221"/>
              <a:gd name="connsiteY58" fmla="*/ 1663116 h 15135727"/>
              <a:gd name="connsiteX59" fmla="*/ 5481637 w 8085221"/>
              <a:gd name="connsiteY59" fmla="*/ 1641558 h 15135727"/>
              <a:gd name="connsiteX60" fmla="*/ 5799221 w 8085221"/>
              <a:gd name="connsiteY60" fmla="*/ 1684421 h 15135727"/>
              <a:gd name="connsiteX61" fmla="*/ 5877928 w 8085221"/>
              <a:gd name="connsiteY61" fmla="*/ 1596441 h 15135727"/>
              <a:gd name="connsiteX62" fmla="*/ 5871411 w 8085221"/>
              <a:gd name="connsiteY62" fmla="*/ 1443790 h 15135727"/>
              <a:gd name="connsiteX63" fmla="*/ 6087979 w 8085221"/>
              <a:gd name="connsiteY63" fmla="*/ 1395664 h 15135727"/>
              <a:gd name="connsiteX64" fmla="*/ 6173704 w 8085221"/>
              <a:gd name="connsiteY64" fmla="*/ 1092367 h 15135727"/>
              <a:gd name="connsiteX65" fmla="*/ 6424864 w 8085221"/>
              <a:gd name="connsiteY65" fmla="*/ 1058779 h 15135727"/>
              <a:gd name="connsiteX66" fmla="*/ 6803608 w 8085221"/>
              <a:gd name="connsiteY66" fmla="*/ 812382 h 15135727"/>
              <a:gd name="connsiteX67" fmla="*/ 6656973 w 8085221"/>
              <a:gd name="connsiteY67" fmla="*/ 606844 h 15135727"/>
              <a:gd name="connsiteX68" fmla="*/ 6766260 w 8085221"/>
              <a:gd name="connsiteY68" fmla="*/ 524377 h 15135727"/>
              <a:gd name="connsiteX69" fmla="*/ 6858000 w 8085221"/>
              <a:gd name="connsiteY69" fmla="*/ 360948 h 15135727"/>
              <a:gd name="connsiteX70" fmla="*/ 6763753 w 8085221"/>
              <a:gd name="connsiteY70" fmla="*/ 267703 h 15135727"/>
              <a:gd name="connsiteX71" fmla="*/ 6799848 w 8085221"/>
              <a:gd name="connsiteY71" fmla="*/ 110791 h 15135727"/>
              <a:gd name="connsiteX72" fmla="*/ 7194885 w 8085221"/>
              <a:gd name="connsiteY72" fmla="*/ 0 h 15135727"/>
              <a:gd name="connsiteX73" fmla="*/ 7267074 w 8085221"/>
              <a:gd name="connsiteY73" fmla="*/ 120316 h 15135727"/>
              <a:gd name="connsiteX74" fmla="*/ 7495674 w 8085221"/>
              <a:gd name="connsiteY74" fmla="*/ 120316 h 15135727"/>
              <a:gd name="connsiteX75" fmla="*/ 7339264 w 8085221"/>
              <a:gd name="connsiteY75" fmla="*/ 360948 h 15135727"/>
              <a:gd name="connsiteX76" fmla="*/ 7628021 w 8085221"/>
              <a:gd name="connsiteY76" fmla="*/ 433137 h 15135727"/>
              <a:gd name="connsiteX77" fmla="*/ 7796464 w 8085221"/>
              <a:gd name="connsiteY77" fmla="*/ 649706 h 15135727"/>
              <a:gd name="connsiteX78" fmla="*/ 8085221 w 8085221"/>
              <a:gd name="connsiteY78" fmla="*/ 914400 h 15135727"/>
              <a:gd name="connsiteX79" fmla="*/ 7988969 w 8085221"/>
              <a:gd name="connsiteY79" fmla="*/ 1203158 h 15135727"/>
              <a:gd name="connsiteX80" fmla="*/ 7844590 w 8085221"/>
              <a:gd name="connsiteY80" fmla="*/ 1058779 h 15135727"/>
              <a:gd name="connsiteX81" fmla="*/ 7483642 w 8085221"/>
              <a:gd name="connsiteY81" fmla="*/ 1371600 h 15135727"/>
              <a:gd name="connsiteX82" fmla="*/ 7267074 w 8085221"/>
              <a:gd name="connsiteY82" fmla="*/ 1395664 h 15135727"/>
              <a:gd name="connsiteX83" fmla="*/ 7243011 w 8085221"/>
              <a:gd name="connsiteY83" fmla="*/ 1588169 h 15135727"/>
              <a:gd name="connsiteX84" fmla="*/ 6978316 w 8085221"/>
              <a:gd name="connsiteY84" fmla="*/ 1732548 h 15135727"/>
              <a:gd name="connsiteX85" fmla="*/ 6737685 w 8085221"/>
              <a:gd name="connsiteY85" fmla="*/ 2093495 h 15135727"/>
              <a:gd name="connsiteX86" fmla="*/ 6737685 w 8085221"/>
              <a:gd name="connsiteY86" fmla="*/ 2382253 h 15135727"/>
              <a:gd name="connsiteX87" fmla="*/ 6665495 w 8085221"/>
              <a:gd name="connsiteY87" fmla="*/ 2430379 h 15135727"/>
              <a:gd name="connsiteX88" fmla="*/ 6906127 w 8085221"/>
              <a:gd name="connsiteY88" fmla="*/ 2646948 h 15135727"/>
              <a:gd name="connsiteX89" fmla="*/ 6906127 w 8085221"/>
              <a:gd name="connsiteY89" fmla="*/ 2983832 h 15135727"/>
              <a:gd name="connsiteX90" fmla="*/ 6906127 w 8085221"/>
              <a:gd name="connsiteY90" fmla="*/ 3104148 h 15135727"/>
              <a:gd name="connsiteX91" fmla="*/ 6833937 w 8085221"/>
              <a:gd name="connsiteY91" fmla="*/ 3368842 h 15135727"/>
              <a:gd name="connsiteX92" fmla="*/ 6906127 w 8085221"/>
              <a:gd name="connsiteY92" fmla="*/ 3489158 h 15135727"/>
              <a:gd name="connsiteX93" fmla="*/ 6641432 w 8085221"/>
              <a:gd name="connsiteY93" fmla="*/ 3705727 h 15135727"/>
              <a:gd name="connsiteX94" fmla="*/ 6737685 w 8085221"/>
              <a:gd name="connsiteY94" fmla="*/ 3729790 h 15135727"/>
              <a:gd name="connsiteX95" fmla="*/ 6545179 w 8085221"/>
              <a:gd name="connsiteY95" fmla="*/ 3826042 h 15135727"/>
              <a:gd name="connsiteX96" fmla="*/ 6328611 w 8085221"/>
              <a:gd name="connsiteY96" fmla="*/ 3753853 h 15135727"/>
              <a:gd name="connsiteX97" fmla="*/ 6184232 w 8085221"/>
              <a:gd name="connsiteY97" fmla="*/ 3850106 h 15135727"/>
              <a:gd name="connsiteX98" fmla="*/ 6184232 w 8085221"/>
              <a:gd name="connsiteY98" fmla="*/ 3946358 h 15135727"/>
              <a:gd name="connsiteX99" fmla="*/ 6136106 w 8085221"/>
              <a:gd name="connsiteY99" fmla="*/ 4235116 h 15135727"/>
              <a:gd name="connsiteX100" fmla="*/ 5919537 w 8085221"/>
              <a:gd name="connsiteY100" fmla="*/ 4403558 h 15135727"/>
              <a:gd name="connsiteX101" fmla="*/ 5775158 w 8085221"/>
              <a:gd name="connsiteY101" fmla="*/ 4451685 h 15135727"/>
              <a:gd name="connsiteX102" fmla="*/ 5630779 w 8085221"/>
              <a:gd name="connsiteY102" fmla="*/ 4547937 h 15135727"/>
              <a:gd name="connsiteX103" fmla="*/ 5510464 w 8085221"/>
              <a:gd name="connsiteY103" fmla="*/ 4620127 h 15135727"/>
              <a:gd name="connsiteX104" fmla="*/ 5510464 w 8085221"/>
              <a:gd name="connsiteY104" fmla="*/ 4812632 h 15135727"/>
              <a:gd name="connsiteX105" fmla="*/ 5317958 w 8085221"/>
              <a:gd name="connsiteY105" fmla="*/ 4981074 h 15135727"/>
              <a:gd name="connsiteX106" fmla="*/ 5005137 w 8085221"/>
              <a:gd name="connsiteY106" fmla="*/ 5149516 h 15135727"/>
              <a:gd name="connsiteX107" fmla="*/ 4692316 w 8085221"/>
              <a:gd name="connsiteY107" fmla="*/ 5149516 h 15135727"/>
              <a:gd name="connsiteX108" fmla="*/ 4523874 w 8085221"/>
              <a:gd name="connsiteY108" fmla="*/ 5366085 h 15135727"/>
              <a:gd name="connsiteX109" fmla="*/ 4211053 w 8085221"/>
              <a:gd name="connsiteY109" fmla="*/ 5414211 h 15135727"/>
              <a:gd name="connsiteX110" fmla="*/ 4114800 w 8085221"/>
              <a:gd name="connsiteY110" fmla="*/ 5390148 h 15135727"/>
              <a:gd name="connsiteX111" fmla="*/ 4018548 w 8085221"/>
              <a:gd name="connsiteY111" fmla="*/ 5630779 h 15135727"/>
              <a:gd name="connsiteX112" fmla="*/ 4090737 w 8085221"/>
              <a:gd name="connsiteY112" fmla="*/ 5871411 h 15135727"/>
              <a:gd name="connsiteX113" fmla="*/ 4090737 w 8085221"/>
              <a:gd name="connsiteY113" fmla="*/ 6184232 h 15135727"/>
              <a:gd name="connsiteX114" fmla="*/ 4186990 w 8085221"/>
              <a:gd name="connsiteY114" fmla="*/ 6472990 h 15135727"/>
              <a:gd name="connsiteX115" fmla="*/ 4042611 w 8085221"/>
              <a:gd name="connsiteY115" fmla="*/ 6352674 h 15135727"/>
              <a:gd name="connsiteX116" fmla="*/ 3946358 w 8085221"/>
              <a:gd name="connsiteY116" fmla="*/ 6376737 h 15135727"/>
              <a:gd name="connsiteX117" fmla="*/ 4114800 w 8085221"/>
              <a:gd name="connsiteY117" fmla="*/ 6641432 h 15135727"/>
              <a:gd name="connsiteX118" fmla="*/ 4451685 w 8085221"/>
              <a:gd name="connsiteY118" fmla="*/ 6737685 h 15135727"/>
              <a:gd name="connsiteX119" fmla="*/ 4620127 w 8085221"/>
              <a:gd name="connsiteY119" fmla="*/ 6978316 h 15135727"/>
              <a:gd name="connsiteX120" fmla="*/ 4740442 w 8085221"/>
              <a:gd name="connsiteY120" fmla="*/ 7170821 h 15135727"/>
              <a:gd name="connsiteX121" fmla="*/ 5077327 w 8085221"/>
              <a:gd name="connsiteY121" fmla="*/ 7387390 h 15135727"/>
              <a:gd name="connsiteX122" fmla="*/ 5125453 w 8085221"/>
              <a:gd name="connsiteY122" fmla="*/ 7603958 h 15135727"/>
              <a:gd name="connsiteX123" fmla="*/ 5197642 w 8085221"/>
              <a:gd name="connsiteY123" fmla="*/ 7796464 h 15135727"/>
              <a:gd name="connsiteX124" fmla="*/ 5486400 w 8085221"/>
              <a:gd name="connsiteY124" fmla="*/ 7964906 h 15135727"/>
              <a:gd name="connsiteX125" fmla="*/ 5486400 w 8085221"/>
              <a:gd name="connsiteY125" fmla="*/ 8349916 h 15135727"/>
              <a:gd name="connsiteX126" fmla="*/ 5678906 w 8085221"/>
              <a:gd name="connsiteY126" fmla="*/ 8614611 h 15135727"/>
              <a:gd name="connsiteX127" fmla="*/ 5919537 w 8085221"/>
              <a:gd name="connsiteY127" fmla="*/ 9071811 h 15135727"/>
              <a:gd name="connsiteX128" fmla="*/ 6160169 w 8085221"/>
              <a:gd name="connsiteY128" fmla="*/ 9336506 h 15135727"/>
              <a:gd name="connsiteX129" fmla="*/ 6280485 w 8085221"/>
              <a:gd name="connsiteY129" fmla="*/ 9601200 h 15135727"/>
              <a:gd name="connsiteX130" fmla="*/ 6400800 w 8085221"/>
              <a:gd name="connsiteY130" fmla="*/ 9793706 h 15135727"/>
              <a:gd name="connsiteX131" fmla="*/ 6569242 w 8085221"/>
              <a:gd name="connsiteY131" fmla="*/ 10058400 h 15135727"/>
              <a:gd name="connsiteX132" fmla="*/ 6713621 w 8085221"/>
              <a:gd name="connsiteY132" fmla="*/ 10106527 h 15135727"/>
              <a:gd name="connsiteX133" fmla="*/ 6545179 w 8085221"/>
              <a:gd name="connsiteY133" fmla="*/ 10202779 h 15135727"/>
              <a:gd name="connsiteX134" fmla="*/ 6569242 w 8085221"/>
              <a:gd name="connsiteY134" fmla="*/ 10443411 h 15135727"/>
              <a:gd name="connsiteX135" fmla="*/ 6593306 w 8085221"/>
              <a:gd name="connsiteY135" fmla="*/ 10708106 h 15135727"/>
              <a:gd name="connsiteX136" fmla="*/ 6761748 w 8085221"/>
              <a:gd name="connsiteY136" fmla="*/ 10924674 h 15135727"/>
              <a:gd name="connsiteX137" fmla="*/ 6641432 w 8085221"/>
              <a:gd name="connsiteY137" fmla="*/ 11093116 h 15135727"/>
              <a:gd name="connsiteX138" fmla="*/ 6713621 w 8085221"/>
              <a:gd name="connsiteY138" fmla="*/ 11261558 h 15135727"/>
              <a:gd name="connsiteX139" fmla="*/ 6737685 w 8085221"/>
              <a:gd name="connsiteY139" fmla="*/ 11526253 h 15135727"/>
              <a:gd name="connsiteX140" fmla="*/ 6617369 w 8085221"/>
              <a:gd name="connsiteY140" fmla="*/ 11839074 h 15135727"/>
              <a:gd name="connsiteX141" fmla="*/ 6617369 w 8085221"/>
              <a:gd name="connsiteY141" fmla="*/ 12031579 h 15135727"/>
              <a:gd name="connsiteX142" fmla="*/ 6641432 w 8085221"/>
              <a:gd name="connsiteY142" fmla="*/ 12127832 h 15135727"/>
              <a:gd name="connsiteX143" fmla="*/ 6761748 w 8085221"/>
              <a:gd name="connsiteY143" fmla="*/ 12031579 h 15135727"/>
              <a:gd name="connsiteX144" fmla="*/ 6761748 w 8085221"/>
              <a:gd name="connsiteY144" fmla="*/ 12296274 h 15135727"/>
              <a:gd name="connsiteX145" fmla="*/ 6689558 w 8085221"/>
              <a:gd name="connsiteY145" fmla="*/ 12512842 h 15135727"/>
              <a:gd name="connsiteX146" fmla="*/ 6785811 w 8085221"/>
              <a:gd name="connsiteY146" fmla="*/ 12777537 h 15135727"/>
              <a:gd name="connsiteX147" fmla="*/ 6569242 w 8085221"/>
              <a:gd name="connsiteY147" fmla="*/ 12873790 h 15135727"/>
              <a:gd name="connsiteX148" fmla="*/ 6545179 w 8085221"/>
              <a:gd name="connsiteY148" fmla="*/ 13090358 h 15135727"/>
              <a:gd name="connsiteX149" fmla="*/ 6448927 w 8085221"/>
              <a:gd name="connsiteY149" fmla="*/ 13355053 h 15135727"/>
              <a:gd name="connsiteX150" fmla="*/ 6256421 w 8085221"/>
              <a:gd name="connsiteY150" fmla="*/ 13571621 h 15135727"/>
              <a:gd name="connsiteX151" fmla="*/ 6087979 w 8085221"/>
              <a:gd name="connsiteY151" fmla="*/ 13667874 h 15135727"/>
              <a:gd name="connsiteX152" fmla="*/ 5943600 w 8085221"/>
              <a:gd name="connsiteY152" fmla="*/ 13716000 h 15135727"/>
              <a:gd name="connsiteX153" fmla="*/ 5702969 w 8085221"/>
              <a:gd name="connsiteY153" fmla="*/ 13667874 h 15135727"/>
              <a:gd name="connsiteX154" fmla="*/ 5582653 w 8085221"/>
              <a:gd name="connsiteY154" fmla="*/ 13691937 h 15135727"/>
              <a:gd name="connsiteX155" fmla="*/ 5727032 w 8085221"/>
              <a:gd name="connsiteY155" fmla="*/ 13836316 h 15135727"/>
              <a:gd name="connsiteX156" fmla="*/ 5582653 w 8085221"/>
              <a:gd name="connsiteY156" fmla="*/ 14052885 h 15135727"/>
              <a:gd name="connsiteX157" fmla="*/ 5462337 w 8085221"/>
              <a:gd name="connsiteY157" fmla="*/ 14149137 h 15135727"/>
              <a:gd name="connsiteX158" fmla="*/ 5342021 w 8085221"/>
              <a:gd name="connsiteY158" fmla="*/ 14004758 h 15135727"/>
              <a:gd name="connsiteX159" fmla="*/ 5245769 w 8085221"/>
              <a:gd name="connsiteY159" fmla="*/ 14004758 h 15135727"/>
              <a:gd name="connsiteX160" fmla="*/ 5245769 w 8085221"/>
              <a:gd name="connsiteY160" fmla="*/ 13956632 h 15135727"/>
              <a:gd name="connsiteX161" fmla="*/ 5101390 w 8085221"/>
              <a:gd name="connsiteY161" fmla="*/ 13956632 h 15135727"/>
              <a:gd name="connsiteX162" fmla="*/ 4981074 w 8085221"/>
              <a:gd name="connsiteY162" fmla="*/ 13860379 h 15135727"/>
              <a:gd name="connsiteX163" fmla="*/ 4740442 w 8085221"/>
              <a:gd name="connsiteY163" fmla="*/ 13908506 h 15135727"/>
              <a:gd name="connsiteX164" fmla="*/ 4475748 w 8085221"/>
              <a:gd name="connsiteY164" fmla="*/ 13956632 h 15135727"/>
              <a:gd name="connsiteX165" fmla="*/ 4379495 w 8085221"/>
              <a:gd name="connsiteY165" fmla="*/ 14028821 h 15135727"/>
              <a:gd name="connsiteX166" fmla="*/ 4403558 w 8085221"/>
              <a:gd name="connsiteY166" fmla="*/ 14197264 h 15135727"/>
              <a:gd name="connsiteX167" fmla="*/ 4572000 w 8085221"/>
              <a:gd name="connsiteY167" fmla="*/ 14149137 h 15135727"/>
              <a:gd name="connsiteX168" fmla="*/ 4523874 w 8085221"/>
              <a:gd name="connsiteY168" fmla="*/ 14558211 h 15135727"/>
              <a:gd name="connsiteX169" fmla="*/ 4403558 w 8085221"/>
              <a:gd name="connsiteY169" fmla="*/ 14437895 h 15135727"/>
              <a:gd name="connsiteX170" fmla="*/ 4403558 w 8085221"/>
              <a:gd name="connsiteY170" fmla="*/ 14437895 h 15135727"/>
              <a:gd name="connsiteX171" fmla="*/ 4283242 w 8085221"/>
              <a:gd name="connsiteY171" fmla="*/ 14245390 h 15135727"/>
              <a:gd name="connsiteX172" fmla="*/ 4235116 w 8085221"/>
              <a:gd name="connsiteY172" fmla="*/ 14341642 h 15135727"/>
              <a:gd name="connsiteX173" fmla="*/ 4162927 w 8085221"/>
              <a:gd name="connsiteY173" fmla="*/ 14389769 h 15135727"/>
              <a:gd name="connsiteX174" fmla="*/ 4162927 w 8085221"/>
              <a:gd name="connsiteY174" fmla="*/ 14389769 h 15135727"/>
              <a:gd name="connsiteX175" fmla="*/ 3922295 w 8085221"/>
              <a:gd name="connsiteY175" fmla="*/ 14245390 h 15135727"/>
              <a:gd name="connsiteX176" fmla="*/ 3801979 w 8085221"/>
              <a:gd name="connsiteY176" fmla="*/ 14293516 h 15135727"/>
              <a:gd name="connsiteX177" fmla="*/ 3681664 w 8085221"/>
              <a:gd name="connsiteY177" fmla="*/ 14389769 h 15135727"/>
              <a:gd name="connsiteX178" fmla="*/ 3657600 w 8085221"/>
              <a:gd name="connsiteY178" fmla="*/ 14654464 h 15135727"/>
              <a:gd name="connsiteX179" fmla="*/ 3513221 w 8085221"/>
              <a:gd name="connsiteY179" fmla="*/ 14726653 h 15135727"/>
              <a:gd name="connsiteX180" fmla="*/ 3513221 w 8085221"/>
              <a:gd name="connsiteY180" fmla="*/ 14871032 h 15135727"/>
              <a:gd name="connsiteX181" fmla="*/ 3633537 w 8085221"/>
              <a:gd name="connsiteY181" fmla="*/ 14967285 h 15135727"/>
              <a:gd name="connsiteX182" fmla="*/ 3609474 w 8085221"/>
              <a:gd name="connsiteY182" fmla="*/ 15087600 h 15135727"/>
              <a:gd name="connsiteX183" fmla="*/ 3441032 w 8085221"/>
              <a:gd name="connsiteY183" fmla="*/ 15039474 h 15135727"/>
              <a:gd name="connsiteX184" fmla="*/ 3272590 w 8085221"/>
              <a:gd name="connsiteY184" fmla="*/ 15063537 h 15135727"/>
              <a:gd name="connsiteX185" fmla="*/ 3248527 w 8085221"/>
              <a:gd name="connsiteY185" fmla="*/ 14895095 h 15135727"/>
              <a:gd name="connsiteX186" fmla="*/ 3128211 w 8085221"/>
              <a:gd name="connsiteY186" fmla="*/ 14919158 h 15135727"/>
              <a:gd name="connsiteX187" fmla="*/ 2959769 w 8085221"/>
              <a:gd name="connsiteY187" fmla="*/ 15135727 h 15135727"/>
              <a:gd name="connsiteX188" fmla="*/ 2935706 w 8085221"/>
              <a:gd name="connsiteY188" fmla="*/ 14895095 h 15135727"/>
              <a:gd name="connsiteX189" fmla="*/ 2791327 w 8085221"/>
              <a:gd name="connsiteY189" fmla="*/ 14943221 h 15135727"/>
              <a:gd name="connsiteX190" fmla="*/ 2671011 w 8085221"/>
              <a:gd name="connsiteY190" fmla="*/ 15039474 h 15135727"/>
              <a:gd name="connsiteX191" fmla="*/ 2430379 w 8085221"/>
              <a:gd name="connsiteY191" fmla="*/ 15087600 h 15135727"/>
              <a:gd name="connsiteX192" fmla="*/ 2237874 w 8085221"/>
              <a:gd name="connsiteY192" fmla="*/ 15039474 h 15135727"/>
              <a:gd name="connsiteX193" fmla="*/ 2622885 w 8085221"/>
              <a:gd name="connsiteY193" fmla="*/ 14846969 h 15135727"/>
              <a:gd name="connsiteX194" fmla="*/ 2887579 w 8085221"/>
              <a:gd name="connsiteY194" fmla="*/ 14774779 h 15135727"/>
              <a:gd name="connsiteX195" fmla="*/ 2839453 w 8085221"/>
              <a:gd name="connsiteY195" fmla="*/ 14582274 h 15135727"/>
              <a:gd name="connsiteX196" fmla="*/ 2935706 w 8085221"/>
              <a:gd name="connsiteY196" fmla="*/ 14510085 h 15135727"/>
              <a:gd name="connsiteX197" fmla="*/ 2935706 w 8085221"/>
              <a:gd name="connsiteY197" fmla="*/ 14510085 h 15135727"/>
              <a:gd name="connsiteX198" fmla="*/ 3080085 w 8085221"/>
              <a:gd name="connsiteY198" fmla="*/ 14413832 h 15135727"/>
              <a:gd name="connsiteX199" fmla="*/ 3152274 w 8085221"/>
              <a:gd name="connsiteY199" fmla="*/ 14341642 h 15135727"/>
              <a:gd name="connsiteX200" fmla="*/ 3080085 w 8085221"/>
              <a:gd name="connsiteY200" fmla="*/ 14269453 h 15135727"/>
              <a:gd name="connsiteX201" fmla="*/ 3152274 w 8085221"/>
              <a:gd name="connsiteY201" fmla="*/ 14197264 h 15135727"/>
              <a:gd name="connsiteX202" fmla="*/ 3152274 w 8085221"/>
              <a:gd name="connsiteY202" fmla="*/ 14052885 h 15135727"/>
              <a:gd name="connsiteX203" fmla="*/ 3080085 w 8085221"/>
              <a:gd name="connsiteY203" fmla="*/ 13980695 h 15135727"/>
              <a:gd name="connsiteX204" fmla="*/ 3056021 w 8085221"/>
              <a:gd name="connsiteY204" fmla="*/ 14076948 h 15135727"/>
              <a:gd name="connsiteX205" fmla="*/ 2935706 w 8085221"/>
              <a:gd name="connsiteY205" fmla="*/ 14076948 h 15135727"/>
              <a:gd name="connsiteX206" fmla="*/ 2863516 w 8085221"/>
              <a:gd name="connsiteY206" fmla="*/ 14125074 h 15135727"/>
              <a:gd name="connsiteX207" fmla="*/ 2719137 w 8085221"/>
              <a:gd name="connsiteY207" fmla="*/ 14197264 h 15135727"/>
              <a:gd name="connsiteX208" fmla="*/ 2646948 w 8085221"/>
              <a:gd name="connsiteY208" fmla="*/ 14197264 h 15135727"/>
              <a:gd name="connsiteX209" fmla="*/ 2598821 w 8085221"/>
              <a:gd name="connsiteY209" fmla="*/ 14125074 h 15135727"/>
              <a:gd name="connsiteX210" fmla="*/ 2430379 w 8085221"/>
              <a:gd name="connsiteY210" fmla="*/ 13836316 h 15135727"/>
              <a:gd name="connsiteX211" fmla="*/ 2646948 w 8085221"/>
              <a:gd name="connsiteY211" fmla="*/ 13812253 h 15135727"/>
              <a:gd name="connsiteX212" fmla="*/ 2502569 w 8085221"/>
              <a:gd name="connsiteY212" fmla="*/ 13475369 h 15135727"/>
              <a:gd name="connsiteX213" fmla="*/ 2550695 w 8085221"/>
              <a:gd name="connsiteY213" fmla="*/ 13186611 h 15135727"/>
              <a:gd name="connsiteX214" fmla="*/ 2719137 w 8085221"/>
              <a:gd name="connsiteY214" fmla="*/ 13042232 h 15135727"/>
              <a:gd name="connsiteX215" fmla="*/ 2791327 w 8085221"/>
              <a:gd name="connsiteY215" fmla="*/ 12945979 h 15135727"/>
              <a:gd name="connsiteX216" fmla="*/ 3031958 w 8085221"/>
              <a:gd name="connsiteY216" fmla="*/ 13090358 h 15135727"/>
              <a:gd name="connsiteX217" fmla="*/ 3056021 w 8085221"/>
              <a:gd name="connsiteY217" fmla="*/ 12753474 h 15135727"/>
              <a:gd name="connsiteX218" fmla="*/ 2887579 w 8085221"/>
              <a:gd name="connsiteY218" fmla="*/ 12777537 h 15135727"/>
              <a:gd name="connsiteX219" fmla="*/ 2815390 w 8085221"/>
              <a:gd name="connsiteY219" fmla="*/ 12777537 h 15135727"/>
              <a:gd name="connsiteX220" fmla="*/ 3176337 w 8085221"/>
              <a:gd name="connsiteY220" fmla="*/ 12368464 h 15135727"/>
              <a:gd name="connsiteX221" fmla="*/ 3104148 w 8085221"/>
              <a:gd name="connsiteY221" fmla="*/ 12320337 h 15135727"/>
              <a:gd name="connsiteX222" fmla="*/ 3104148 w 8085221"/>
              <a:gd name="connsiteY222" fmla="*/ 12320337 h 15135727"/>
              <a:gd name="connsiteX223" fmla="*/ 3007895 w 8085221"/>
              <a:gd name="connsiteY223" fmla="*/ 12079706 h 15135727"/>
              <a:gd name="connsiteX224" fmla="*/ 2911642 w 8085221"/>
              <a:gd name="connsiteY224" fmla="*/ 11935327 h 15135727"/>
              <a:gd name="connsiteX225" fmla="*/ 2863516 w 8085221"/>
              <a:gd name="connsiteY225" fmla="*/ 11694695 h 15135727"/>
              <a:gd name="connsiteX226" fmla="*/ 2911642 w 8085221"/>
              <a:gd name="connsiteY226" fmla="*/ 11454064 h 15135727"/>
              <a:gd name="connsiteX227" fmla="*/ 3056021 w 8085221"/>
              <a:gd name="connsiteY227" fmla="*/ 11454064 h 15135727"/>
              <a:gd name="connsiteX228" fmla="*/ 2983832 w 8085221"/>
              <a:gd name="connsiteY228" fmla="*/ 11381874 h 15135727"/>
              <a:gd name="connsiteX229" fmla="*/ 3031958 w 8085221"/>
              <a:gd name="connsiteY229" fmla="*/ 11285621 h 15135727"/>
              <a:gd name="connsiteX230" fmla="*/ 3007895 w 8085221"/>
              <a:gd name="connsiteY230" fmla="*/ 11189369 h 15135727"/>
              <a:gd name="connsiteX231" fmla="*/ 2887579 w 8085221"/>
              <a:gd name="connsiteY231" fmla="*/ 11141242 h 15135727"/>
              <a:gd name="connsiteX232" fmla="*/ 2887579 w 8085221"/>
              <a:gd name="connsiteY232" fmla="*/ 10972800 h 15135727"/>
              <a:gd name="connsiteX233" fmla="*/ 2887579 w 8085221"/>
              <a:gd name="connsiteY233" fmla="*/ 10924674 h 15135727"/>
              <a:gd name="connsiteX234" fmla="*/ 2767264 w 8085221"/>
              <a:gd name="connsiteY234" fmla="*/ 11020927 h 15135727"/>
              <a:gd name="connsiteX235" fmla="*/ 2743200 w 8085221"/>
              <a:gd name="connsiteY235" fmla="*/ 10924674 h 15135727"/>
              <a:gd name="connsiteX236" fmla="*/ 2550695 w 8085221"/>
              <a:gd name="connsiteY236" fmla="*/ 11020927 h 15135727"/>
              <a:gd name="connsiteX237" fmla="*/ 2526632 w 8085221"/>
              <a:gd name="connsiteY237" fmla="*/ 11117179 h 15135727"/>
              <a:gd name="connsiteX238" fmla="*/ 2334127 w 8085221"/>
              <a:gd name="connsiteY238" fmla="*/ 10996864 h 15135727"/>
              <a:gd name="connsiteX239" fmla="*/ 2358190 w 8085221"/>
              <a:gd name="connsiteY239" fmla="*/ 10732169 h 15135727"/>
              <a:gd name="connsiteX240" fmla="*/ 2334127 w 8085221"/>
              <a:gd name="connsiteY240" fmla="*/ 10587790 h 15135727"/>
              <a:gd name="connsiteX241" fmla="*/ 2406316 w 8085221"/>
              <a:gd name="connsiteY241" fmla="*/ 10491537 h 15135727"/>
              <a:gd name="connsiteX242" fmla="*/ 2598821 w 8085221"/>
              <a:gd name="connsiteY242" fmla="*/ 10684042 h 15135727"/>
              <a:gd name="connsiteX243" fmla="*/ 2767264 w 8085221"/>
              <a:gd name="connsiteY243" fmla="*/ 10684042 h 15135727"/>
              <a:gd name="connsiteX244" fmla="*/ 2646948 w 8085221"/>
              <a:gd name="connsiteY244" fmla="*/ 10515600 h 15135727"/>
              <a:gd name="connsiteX245" fmla="*/ 2815390 w 8085221"/>
              <a:gd name="connsiteY245" fmla="*/ 10395285 h 15135727"/>
              <a:gd name="connsiteX246" fmla="*/ 3080085 w 8085221"/>
              <a:gd name="connsiteY246" fmla="*/ 10419348 h 15135727"/>
              <a:gd name="connsiteX247" fmla="*/ 3248527 w 8085221"/>
              <a:gd name="connsiteY247" fmla="*/ 10539664 h 15135727"/>
              <a:gd name="connsiteX248" fmla="*/ 3320716 w 8085221"/>
              <a:gd name="connsiteY248" fmla="*/ 10659979 h 15135727"/>
              <a:gd name="connsiteX249" fmla="*/ 3465095 w 8085221"/>
              <a:gd name="connsiteY249" fmla="*/ 10659979 h 15135727"/>
              <a:gd name="connsiteX250" fmla="*/ 3441032 w 8085221"/>
              <a:gd name="connsiteY250" fmla="*/ 10491537 h 15135727"/>
              <a:gd name="connsiteX251" fmla="*/ 3392906 w 8085221"/>
              <a:gd name="connsiteY251" fmla="*/ 10250906 h 15135727"/>
              <a:gd name="connsiteX252" fmla="*/ 3152274 w 8085221"/>
              <a:gd name="connsiteY252" fmla="*/ 10250906 h 15135727"/>
              <a:gd name="connsiteX253" fmla="*/ 3176337 w 8085221"/>
              <a:gd name="connsiteY253" fmla="*/ 10178716 h 15135727"/>
              <a:gd name="connsiteX254" fmla="*/ 3104148 w 8085221"/>
              <a:gd name="connsiteY254" fmla="*/ 10154653 h 15135727"/>
              <a:gd name="connsiteX255" fmla="*/ 3007895 w 8085221"/>
              <a:gd name="connsiteY255" fmla="*/ 9962148 h 15135727"/>
              <a:gd name="connsiteX256" fmla="*/ 3176337 w 8085221"/>
              <a:gd name="connsiteY256" fmla="*/ 9889958 h 15135727"/>
              <a:gd name="connsiteX257" fmla="*/ 2959769 w 8085221"/>
              <a:gd name="connsiteY257" fmla="*/ 9504948 h 15135727"/>
              <a:gd name="connsiteX258" fmla="*/ 2791327 w 8085221"/>
              <a:gd name="connsiteY258" fmla="*/ 9456821 h 15135727"/>
              <a:gd name="connsiteX259" fmla="*/ 2574758 w 8085221"/>
              <a:gd name="connsiteY259" fmla="*/ 9336506 h 15135727"/>
              <a:gd name="connsiteX260" fmla="*/ 2550695 w 8085221"/>
              <a:gd name="connsiteY260" fmla="*/ 9071811 h 15135727"/>
              <a:gd name="connsiteX261" fmla="*/ 2695074 w 8085221"/>
              <a:gd name="connsiteY261" fmla="*/ 8999621 h 15135727"/>
              <a:gd name="connsiteX262" fmla="*/ 2622885 w 8085221"/>
              <a:gd name="connsiteY262" fmla="*/ 8975558 h 15135727"/>
              <a:gd name="connsiteX263" fmla="*/ 2430379 w 8085221"/>
              <a:gd name="connsiteY263" fmla="*/ 8999621 h 15135727"/>
              <a:gd name="connsiteX264" fmla="*/ 2261937 w 8085221"/>
              <a:gd name="connsiteY264" fmla="*/ 9168064 h 15135727"/>
              <a:gd name="connsiteX265" fmla="*/ 2237874 w 8085221"/>
              <a:gd name="connsiteY265" fmla="*/ 8999621 h 15135727"/>
              <a:gd name="connsiteX266" fmla="*/ 2117558 w 8085221"/>
              <a:gd name="connsiteY266" fmla="*/ 8975558 h 15135727"/>
              <a:gd name="connsiteX267" fmla="*/ 2045369 w 8085221"/>
              <a:gd name="connsiteY267" fmla="*/ 8783053 h 15135727"/>
              <a:gd name="connsiteX268" fmla="*/ 1852864 w 8085221"/>
              <a:gd name="connsiteY268" fmla="*/ 8758990 h 15135727"/>
              <a:gd name="connsiteX269" fmla="*/ 1636295 w 8085221"/>
              <a:gd name="connsiteY269" fmla="*/ 8927432 h 15135727"/>
              <a:gd name="connsiteX270" fmla="*/ 1588169 w 8085221"/>
              <a:gd name="connsiteY270" fmla="*/ 9023685 h 15135727"/>
              <a:gd name="connsiteX271" fmla="*/ 1515979 w 8085221"/>
              <a:gd name="connsiteY271" fmla="*/ 8879306 h 15135727"/>
              <a:gd name="connsiteX272" fmla="*/ 1347537 w 8085221"/>
              <a:gd name="connsiteY272" fmla="*/ 8879306 h 15135727"/>
              <a:gd name="connsiteX273" fmla="*/ 1347537 w 8085221"/>
              <a:gd name="connsiteY273" fmla="*/ 8710864 h 15135727"/>
              <a:gd name="connsiteX274" fmla="*/ 1106906 w 8085221"/>
              <a:gd name="connsiteY274" fmla="*/ 8783053 h 15135727"/>
              <a:gd name="connsiteX275" fmla="*/ 890337 w 8085221"/>
              <a:gd name="connsiteY275" fmla="*/ 8686800 h 15135727"/>
              <a:gd name="connsiteX276" fmla="*/ 649706 w 8085221"/>
              <a:gd name="connsiteY276" fmla="*/ 8662737 h 15135727"/>
              <a:gd name="connsiteX277" fmla="*/ 385011 w 8085221"/>
              <a:gd name="connsiteY277" fmla="*/ 8566485 h 15135727"/>
              <a:gd name="connsiteX278" fmla="*/ 577516 w 8085221"/>
              <a:gd name="connsiteY278" fmla="*/ 8373979 h 15135727"/>
              <a:gd name="connsiteX279" fmla="*/ 794085 w 8085221"/>
              <a:gd name="connsiteY279" fmla="*/ 8301790 h 15135727"/>
              <a:gd name="connsiteX280" fmla="*/ 745958 w 8085221"/>
              <a:gd name="connsiteY280" fmla="*/ 8133348 h 15135727"/>
              <a:gd name="connsiteX281" fmla="*/ 818148 w 8085221"/>
              <a:gd name="connsiteY281" fmla="*/ 7820527 h 15135727"/>
              <a:gd name="connsiteX282" fmla="*/ 697832 w 8085221"/>
              <a:gd name="connsiteY282" fmla="*/ 7820527 h 15135727"/>
              <a:gd name="connsiteX283" fmla="*/ 625642 w 8085221"/>
              <a:gd name="connsiteY283" fmla="*/ 7916779 h 15135727"/>
              <a:gd name="connsiteX284" fmla="*/ 457200 w 8085221"/>
              <a:gd name="connsiteY284" fmla="*/ 7820527 h 15135727"/>
              <a:gd name="connsiteX285" fmla="*/ 529390 w 8085221"/>
              <a:gd name="connsiteY285" fmla="*/ 7700211 h 15135727"/>
              <a:gd name="connsiteX286" fmla="*/ 938464 w 8085221"/>
              <a:gd name="connsiteY286" fmla="*/ 7676148 h 15135727"/>
              <a:gd name="connsiteX287" fmla="*/ 1058779 w 8085221"/>
              <a:gd name="connsiteY287" fmla="*/ 7459579 h 15135727"/>
              <a:gd name="connsiteX288" fmla="*/ 1203158 w 8085221"/>
              <a:gd name="connsiteY288" fmla="*/ 7603958 h 15135727"/>
              <a:gd name="connsiteX289" fmla="*/ 1299411 w 8085221"/>
              <a:gd name="connsiteY289" fmla="*/ 7555832 h 15135727"/>
              <a:gd name="connsiteX290" fmla="*/ 1443790 w 8085221"/>
              <a:gd name="connsiteY290" fmla="*/ 7507706 h 15135727"/>
              <a:gd name="connsiteX291" fmla="*/ 1684421 w 8085221"/>
              <a:gd name="connsiteY291" fmla="*/ 7603958 h 15135727"/>
              <a:gd name="connsiteX292" fmla="*/ 1684421 w 8085221"/>
              <a:gd name="connsiteY292" fmla="*/ 7603958 h 15135727"/>
              <a:gd name="connsiteX293" fmla="*/ 1540042 w 8085221"/>
              <a:gd name="connsiteY293" fmla="*/ 7363327 h 15135727"/>
              <a:gd name="connsiteX294" fmla="*/ 1299411 w 8085221"/>
              <a:gd name="connsiteY294" fmla="*/ 7315200 h 15135727"/>
              <a:gd name="connsiteX295" fmla="*/ 1130969 w 8085221"/>
              <a:gd name="connsiteY295" fmla="*/ 7339264 h 15135727"/>
              <a:gd name="connsiteX296" fmla="*/ 1034716 w 8085221"/>
              <a:gd name="connsiteY296" fmla="*/ 7315200 h 15135727"/>
              <a:gd name="connsiteX297" fmla="*/ 1155032 w 8085221"/>
              <a:gd name="connsiteY297" fmla="*/ 7050506 h 15135727"/>
              <a:gd name="connsiteX298" fmla="*/ 1155032 w 8085221"/>
              <a:gd name="connsiteY298" fmla="*/ 6930190 h 15135727"/>
              <a:gd name="connsiteX299" fmla="*/ 1155032 w 8085221"/>
              <a:gd name="connsiteY299" fmla="*/ 6761748 h 15135727"/>
              <a:gd name="connsiteX300" fmla="*/ 1203158 w 8085221"/>
              <a:gd name="connsiteY300" fmla="*/ 6617369 h 15135727"/>
              <a:gd name="connsiteX301" fmla="*/ 1371600 w 8085221"/>
              <a:gd name="connsiteY301" fmla="*/ 6472990 h 15135727"/>
              <a:gd name="connsiteX302" fmla="*/ 1443790 w 8085221"/>
              <a:gd name="connsiteY302" fmla="*/ 6328611 h 15135727"/>
              <a:gd name="connsiteX303" fmla="*/ 1419727 w 8085221"/>
              <a:gd name="connsiteY303" fmla="*/ 6208295 h 15135727"/>
              <a:gd name="connsiteX304" fmla="*/ 1275348 w 8085221"/>
              <a:gd name="connsiteY304" fmla="*/ 6304548 h 15135727"/>
              <a:gd name="connsiteX305" fmla="*/ 1323474 w 8085221"/>
              <a:gd name="connsiteY305" fmla="*/ 6015790 h 15135727"/>
              <a:gd name="connsiteX306" fmla="*/ 1540042 w 8085221"/>
              <a:gd name="connsiteY306" fmla="*/ 5871411 h 15135727"/>
              <a:gd name="connsiteX307" fmla="*/ 1540042 w 8085221"/>
              <a:gd name="connsiteY307" fmla="*/ 5751095 h 15135727"/>
              <a:gd name="connsiteX308" fmla="*/ 1395664 w 8085221"/>
              <a:gd name="connsiteY308" fmla="*/ 5799221 h 15135727"/>
              <a:gd name="connsiteX309" fmla="*/ 1179095 w 8085221"/>
              <a:gd name="connsiteY309" fmla="*/ 5799221 h 15135727"/>
              <a:gd name="connsiteX310" fmla="*/ 890337 w 8085221"/>
              <a:gd name="connsiteY310" fmla="*/ 5775158 h 15135727"/>
              <a:gd name="connsiteX311" fmla="*/ 697832 w 8085221"/>
              <a:gd name="connsiteY311" fmla="*/ 5606716 h 15135727"/>
              <a:gd name="connsiteX312" fmla="*/ 577516 w 8085221"/>
              <a:gd name="connsiteY312" fmla="*/ 5582653 h 15135727"/>
              <a:gd name="connsiteX313" fmla="*/ 697832 w 8085221"/>
              <a:gd name="connsiteY313" fmla="*/ 5775158 h 15135727"/>
              <a:gd name="connsiteX314" fmla="*/ 409074 w 8085221"/>
              <a:gd name="connsiteY314" fmla="*/ 5799221 h 15135727"/>
              <a:gd name="connsiteX315" fmla="*/ 168442 w 8085221"/>
              <a:gd name="connsiteY315" fmla="*/ 5702969 h 15135727"/>
              <a:gd name="connsiteX316" fmla="*/ 264695 w 8085221"/>
              <a:gd name="connsiteY316" fmla="*/ 5558590 h 15135727"/>
              <a:gd name="connsiteX317" fmla="*/ 144379 w 8085221"/>
              <a:gd name="connsiteY317" fmla="*/ 5510464 h 15135727"/>
              <a:gd name="connsiteX318" fmla="*/ 0 w 8085221"/>
              <a:gd name="connsiteY318" fmla="*/ 5462337 h 15135727"/>
              <a:gd name="connsiteX319" fmla="*/ 96253 w 8085221"/>
              <a:gd name="connsiteY319" fmla="*/ 5245769 h 15135727"/>
              <a:gd name="connsiteX0" fmla="*/ 96253 w 8085221"/>
              <a:gd name="connsiteY0" fmla="*/ 5245769 h 15135727"/>
              <a:gd name="connsiteX1" fmla="*/ 144379 w 8085221"/>
              <a:gd name="connsiteY1" fmla="*/ 4981074 h 15135727"/>
              <a:gd name="connsiteX2" fmla="*/ 178719 w 8085221"/>
              <a:gd name="connsiteY2" fmla="*/ 4834941 h 15135727"/>
              <a:gd name="connsiteX3" fmla="*/ 334378 w 8085221"/>
              <a:gd name="connsiteY3" fmla="*/ 4696828 h 15135727"/>
              <a:gd name="connsiteX4" fmla="*/ 553453 w 8085221"/>
              <a:gd name="connsiteY4" fmla="*/ 4692316 h 15135727"/>
              <a:gd name="connsiteX5" fmla="*/ 649706 w 8085221"/>
              <a:gd name="connsiteY5" fmla="*/ 4427621 h 15135727"/>
              <a:gd name="connsiteX6" fmla="*/ 805866 w 8085221"/>
              <a:gd name="connsiteY6" fmla="*/ 4425366 h 15135727"/>
              <a:gd name="connsiteX7" fmla="*/ 867026 w 8085221"/>
              <a:gd name="connsiteY7" fmla="*/ 4311817 h 15135727"/>
              <a:gd name="connsiteX8" fmla="*/ 1077328 w 8085221"/>
              <a:gd name="connsiteY8" fmla="*/ 4253916 h 15135727"/>
              <a:gd name="connsiteX9" fmla="*/ 1120191 w 8085221"/>
              <a:gd name="connsiteY9" fmla="*/ 4206291 h 15135727"/>
              <a:gd name="connsiteX10" fmla="*/ 1263066 w 8085221"/>
              <a:gd name="connsiteY10" fmla="*/ 4182478 h 15135727"/>
              <a:gd name="connsiteX11" fmla="*/ 1362326 w 8085221"/>
              <a:gd name="connsiteY11" fmla="*/ 4081965 h 15135727"/>
              <a:gd name="connsiteX12" fmla="*/ 1472616 w 8085221"/>
              <a:gd name="connsiteY12" fmla="*/ 4025316 h 15135727"/>
              <a:gd name="connsiteX13" fmla="*/ 1559344 w 8085221"/>
              <a:gd name="connsiteY13" fmla="*/ 4013535 h 15135727"/>
              <a:gd name="connsiteX14" fmla="*/ 1708485 w 8085221"/>
              <a:gd name="connsiteY14" fmla="*/ 3826042 h 15135727"/>
              <a:gd name="connsiteX15" fmla="*/ 1820278 w 8085221"/>
              <a:gd name="connsiteY15" fmla="*/ 3858628 h 15135727"/>
              <a:gd name="connsiteX16" fmla="*/ 1910766 w 8085221"/>
              <a:gd name="connsiteY16" fmla="*/ 3735053 h 15135727"/>
              <a:gd name="connsiteX17" fmla="*/ 2006016 w 8085221"/>
              <a:gd name="connsiteY17" fmla="*/ 3615741 h 15135727"/>
              <a:gd name="connsiteX18" fmla="*/ 2091741 w 8085221"/>
              <a:gd name="connsiteY18" fmla="*/ 3649078 h 15135727"/>
              <a:gd name="connsiteX19" fmla="*/ 2141621 w 8085221"/>
              <a:gd name="connsiteY19" fmla="*/ 3585411 h 15135727"/>
              <a:gd name="connsiteX20" fmla="*/ 2117808 w 8085221"/>
              <a:gd name="connsiteY20" fmla="*/ 3518736 h 15135727"/>
              <a:gd name="connsiteX21" fmla="*/ 2182228 w 8085221"/>
              <a:gd name="connsiteY21" fmla="*/ 3420478 h 15135727"/>
              <a:gd name="connsiteX22" fmla="*/ 2286000 w 8085221"/>
              <a:gd name="connsiteY22" fmla="*/ 3489158 h 15135727"/>
              <a:gd name="connsiteX23" fmla="*/ 2334628 w 8085221"/>
              <a:gd name="connsiteY23" fmla="*/ 3249028 h 15135727"/>
              <a:gd name="connsiteX24" fmla="*/ 2381502 w 8085221"/>
              <a:gd name="connsiteY24" fmla="*/ 3088858 h 15135727"/>
              <a:gd name="connsiteX25" fmla="*/ 2544178 w 8085221"/>
              <a:gd name="connsiteY25" fmla="*/ 3058528 h 15135727"/>
              <a:gd name="connsiteX26" fmla="*/ 2477503 w 8085221"/>
              <a:gd name="connsiteY26" fmla="*/ 2977566 h 15135727"/>
              <a:gd name="connsiteX27" fmla="*/ 2695074 w 8085221"/>
              <a:gd name="connsiteY27" fmla="*/ 2892592 h 15135727"/>
              <a:gd name="connsiteX28" fmla="*/ 2796591 w 8085221"/>
              <a:gd name="connsiteY28" fmla="*/ 2829928 h 15135727"/>
              <a:gd name="connsiteX29" fmla="*/ 2829928 w 8085221"/>
              <a:gd name="connsiteY29" fmla="*/ 2517107 h 15135727"/>
              <a:gd name="connsiteX30" fmla="*/ 3006141 w 8085221"/>
              <a:gd name="connsiteY30" fmla="*/ 2401303 h 15135727"/>
              <a:gd name="connsiteX31" fmla="*/ 3200400 w 8085221"/>
              <a:gd name="connsiteY31" fmla="*/ 2296277 h 15135727"/>
              <a:gd name="connsiteX32" fmla="*/ 3325228 w 8085221"/>
              <a:gd name="connsiteY32" fmla="*/ 2220328 h 15135727"/>
              <a:gd name="connsiteX33" fmla="*/ 3441032 w 8085221"/>
              <a:gd name="connsiteY33" fmla="*/ 2237874 h 15135727"/>
              <a:gd name="connsiteX34" fmla="*/ 3534778 w 8085221"/>
              <a:gd name="connsiteY34" fmla="*/ 2301291 h 15135727"/>
              <a:gd name="connsiteX35" fmla="*/ 3585160 w 8085221"/>
              <a:gd name="connsiteY35" fmla="*/ 2517107 h 15135727"/>
              <a:gd name="connsiteX36" fmla="*/ 3801979 w 8085221"/>
              <a:gd name="connsiteY36" fmla="*/ 2565735 h 15135727"/>
              <a:gd name="connsiteX37" fmla="*/ 3946358 w 8085221"/>
              <a:gd name="connsiteY37" fmla="*/ 2550695 h 15135727"/>
              <a:gd name="connsiteX38" fmla="*/ 4018548 w 8085221"/>
              <a:gd name="connsiteY38" fmla="*/ 2598821 h 15135727"/>
              <a:gd name="connsiteX39" fmla="*/ 4138864 w 8085221"/>
              <a:gd name="connsiteY39" fmla="*/ 2574758 h 15135727"/>
              <a:gd name="connsiteX40" fmla="*/ 4307306 w 8085221"/>
              <a:gd name="connsiteY40" fmla="*/ 2671011 h 15135727"/>
              <a:gd name="connsiteX41" fmla="*/ 4427621 w 8085221"/>
              <a:gd name="connsiteY41" fmla="*/ 2622885 h 15135727"/>
              <a:gd name="connsiteX42" fmla="*/ 4549191 w 8085221"/>
              <a:gd name="connsiteY42" fmla="*/ 2610853 h 15135727"/>
              <a:gd name="connsiteX43" fmla="*/ 4668253 w 8085221"/>
              <a:gd name="connsiteY43" fmla="*/ 2743200 h 15135727"/>
              <a:gd name="connsiteX44" fmla="*/ 4788569 w 8085221"/>
              <a:gd name="connsiteY44" fmla="*/ 2815390 h 15135727"/>
              <a:gd name="connsiteX45" fmla="*/ 4957011 w 8085221"/>
              <a:gd name="connsiteY45" fmla="*/ 2719137 h 15135727"/>
              <a:gd name="connsiteX46" fmla="*/ 4981074 w 8085221"/>
              <a:gd name="connsiteY46" fmla="*/ 2382253 h 15135727"/>
              <a:gd name="connsiteX47" fmla="*/ 4981074 w 8085221"/>
              <a:gd name="connsiteY47" fmla="*/ 2382253 h 15135727"/>
              <a:gd name="connsiteX48" fmla="*/ 4949241 w 8085221"/>
              <a:gd name="connsiteY48" fmla="*/ 2306053 h 15135727"/>
              <a:gd name="connsiteX49" fmla="*/ 4849228 w 8085221"/>
              <a:gd name="connsiteY49" fmla="*/ 2239378 h 15135727"/>
              <a:gd name="connsiteX50" fmla="*/ 4884821 w 8085221"/>
              <a:gd name="connsiteY50" fmla="*/ 2093495 h 15135727"/>
              <a:gd name="connsiteX51" fmla="*/ 4820653 w 8085221"/>
              <a:gd name="connsiteY51" fmla="*/ 2010778 h 15135727"/>
              <a:gd name="connsiteX52" fmla="*/ 4697831 w 8085221"/>
              <a:gd name="connsiteY52" fmla="*/ 1900990 h 15135727"/>
              <a:gd name="connsiteX53" fmla="*/ 4764506 w 8085221"/>
              <a:gd name="connsiteY53" fmla="*/ 1804737 h 15135727"/>
              <a:gd name="connsiteX54" fmla="*/ 4934953 w 8085221"/>
              <a:gd name="connsiteY54" fmla="*/ 1686928 h 15135727"/>
              <a:gd name="connsiteX55" fmla="*/ 4957011 w 8085221"/>
              <a:gd name="connsiteY55" fmla="*/ 1564106 h 15135727"/>
              <a:gd name="connsiteX56" fmla="*/ 5087353 w 8085221"/>
              <a:gd name="connsiteY56" fmla="*/ 1539291 h 15135727"/>
              <a:gd name="connsiteX57" fmla="*/ 5221706 w 8085221"/>
              <a:gd name="connsiteY57" fmla="*/ 1588169 h 15135727"/>
              <a:gd name="connsiteX58" fmla="*/ 5296903 w 8085221"/>
              <a:gd name="connsiteY58" fmla="*/ 1663116 h 15135727"/>
              <a:gd name="connsiteX59" fmla="*/ 5481637 w 8085221"/>
              <a:gd name="connsiteY59" fmla="*/ 1641558 h 15135727"/>
              <a:gd name="connsiteX60" fmla="*/ 5799221 w 8085221"/>
              <a:gd name="connsiteY60" fmla="*/ 1684421 h 15135727"/>
              <a:gd name="connsiteX61" fmla="*/ 5877928 w 8085221"/>
              <a:gd name="connsiteY61" fmla="*/ 1596441 h 15135727"/>
              <a:gd name="connsiteX62" fmla="*/ 5871411 w 8085221"/>
              <a:gd name="connsiteY62" fmla="*/ 1443790 h 15135727"/>
              <a:gd name="connsiteX63" fmla="*/ 6087979 w 8085221"/>
              <a:gd name="connsiteY63" fmla="*/ 1395664 h 15135727"/>
              <a:gd name="connsiteX64" fmla="*/ 6173704 w 8085221"/>
              <a:gd name="connsiteY64" fmla="*/ 1092367 h 15135727"/>
              <a:gd name="connsiteX65" fmla="*/ 6424864 w 8085221"/>
              <a:gd name="connsiteY65" fmla="*/ 1058779 h 15135727"/>
              <a:gd name="connsiteX66" fmla="*/ 6803608 w 8085221"/>
              <a:gd name="connsiteY66" fmla="*/ 812382 h 15135727"/>
              <a:gd name="connsiteX67" fmla="*/ 6656973 w 8085221"/>
              <a:gd name="connsiteY67" fmla="*/ 606844 h 15135727"/>
              <a:gd name="connsiteX68" fmla="*/ 6766260 w 8085221"/>
              <a:gd name="connsiteY68" fmla="*/ 524377 h 15135727"/>
              <a:gd name="connsiteX69" fmla="*/ 6858000 w 8085221"/>
              <a:gd name="connsiteY69" fmla="*/ 360948 h 15135727"/>
              <a:gd name="connsiteX70" fmla="*/ 6763753 w 8085221"/>
              <a:gd name="connsiteY70" fmla="*/ 267703 h 15135727"/>
              <a:gd name="connsiteX71" fmla="*/ 6799848 w 8085221"/>
              <a:gd name="connsiteY71" fmla="*/ 110791 h 15135727"/>
              <a:gd name="connsiteX72" fmla="*/ 7194885 w 8085221"/>
              <a:gd name="connsiteY72" fmla="*/ 0 h 15135727"/>
              <a:gd name="connsiteX73" fmla="*/ 7267074 w 8085221"/>
              <a:gd name="connsiteY73" fmla="*/ 120316 h 15135727"/>
              <a:gd name="connsiteX74" fmla="*/ 7495674 w 8085221"/>
              <a:gd name="connsiteY74" fmla="*/ 120316 h 15135727"/>
              <a:gd name="connsiteX75" fmla="*/ 7444039 w 8085221"/>
              <a:gd name="connsiteY75" fmla="*/ 318085 h 15135727"/>
              <a:gd name="connsiteX76" fmla="*/ 7628021 w 8085221"/>
              <a:gd name="connsiteY76" fmla="*/ 433137 h 15135727"/>
              <a:gd name="connsiteX77" fmla="*/ 7796464 w 8085221"/>
              <a:gd name="connsiteY77" fmla="*/ 649706 h 15135727"/>
              <a:gd name="connsiteX78" fmla="*/ 8085221 w 8085221"/>
              <a:gd name="connsiteY78" fmla="*/ 914400 h 15135727"/>
              <a:gd name="connsiteX79" fmla="*/ 7988969 w 8085221"/>
              <a:gd name="connsiteY79" fmla="*/ 1203158 h 15135727"/>
              <a:gd name="connsiteX80" fmla="*/ 7844590 w 8085221"/>
              <a:gd name="connsiteY80" fmla="*/ 1058779 h 15135727"/>
              <a:gd name="connsiteX81" fmla="*/ 7483642 w 8085221"/>
              <a:gd name="connsiteY81" fmla="*/ 1371600 h 15135727"/>
              <a:gd name="connsiteX82" fmla="*/ 7267074 w 8085221"/>
              <a:gd name="connsiteY82" fmla="*/ 1395664 h 15135727"/>
              <a:gd name="connsiteX83" fmla="*/ 7243011 w 8085221"/>
              <a:gd name="connsiteY83" fmla="*/ 1588169 h 15135727"/>
              <a:gd name="connsiteX84" fmla="*/ 6978316 w 8085221"/>
              <a:gd name="connsiteY84" fmla="*/ 1732548 h 15135727"/>
              <a:gd name="connsiteX85" fmla="*/ 6737685 w 8085221"/>
              <a:gd name="connsiteY85" fmla="*/ 2093495 h 15135727"/>
              <a:gd name="connsiteX86" fmla="*/ 6737685 w 8085221"/>
              <a:gd name="connsiteY86" fmla="*/ 2382253 h 15135727"/>
              <a:gd name="connsiteX87" fmla="*/ 6665495 w 8085221"/>
              <a:gd name="connsiteY87" fmla="*/ 2430379 h 15135727"/>
              <a:gd name="connsiteX88" fmla="*/ 6906127 w 8085221"/>
              <a:gd name="connsiteY88" fmla="*/ 2646948 h 15135727"/>
              <a:gd name="connsiteX89" fmla="*/ 6906127 w 8085221"/>
              <a:gd name="connsiteY89" fmla="*/ 2983832 h 15135727"/>
              <a:gd name="connsiteX90" fmla="*/ 6906127 w 8085221"/>
              <a:gd name="connsiteY90" fmla="*/ 3104148 h 15135727"/>
              <a:gd name="connsiteX91" fmla="*/ 6833937 w 8085221"/>
              <a:gd name="connsiteY91" fmla="*/ 3368842 h 15135727"/>
              <a:gd name="connsiteX92" fmla="*/ 6906127 w 8085221"/>
              <a:gd name="connsiteY92" fmla="*/ 3489158 h 15135727"/>
              <a:gd name="connsiteX93" fmla="*/ 6641432 w 8085221"/>
              <a:gd name="connsiteY93" fmla="*/ 3705727 h 15135727"/>
              <a:gd name="connsiteX94" fmla="*/ 6737685 w 8085221"/>
              <a:gd name="connsiteY94" fmla="*/ 3729790 h 15135727"/>
              <a:gd name="connsiteX95" fmla="*/ 6545179 w 8085221"/>
              <a:gd name="connsiteY95" fmla="*/ 3826042 h 15135727"/>
              <a:gd name="connsiteX96" fmla="*/ 6328611 w 8085221"/>
              <a:gd name="connsiteY96" fmla="*/ 3753853 h 15135727"/>
              <a:gd name="connsiteX97" fmla="*/ 6184232 w 8085221"/>
              <a:gd name="connsiteY97" fmla="*/ 3850106 h 15135727"/>
              <a:gd name="connsiteX98" fmla="*/ 6184232 w 8085221"/>
              <a:gd name="connsiteY98" fmla="*/ 3946358 h 15135727"/>
              <a:gd name="connsiteX99" fmla="*/ 6136106 w 8085221"/>
              <a:gd name="connsiteY99" fmla="*/ 4235116 h 15135727"/>
              <a:gd name="connsiteX100" fmla="*/ 5919537 w 8085221"/>
              <a:gd name="connsiteY100" fmla="*/ 4403558 h 15135727"/>
              <a:gd name="connsiteX101" fmla="*/ 5775158 w 8085221"/>
              <a:gd name="connsiteY101" fmla="*/ 4451685 h 15135727"/>
              <a:gd name="connsiteX102" fmla="*/ 5630779 w 8085221"/>
              <a:gd name="connsiteY102" fmla="*/ 4547937 h 15135727"/>
              <a:gd name="connsiteX103" fmla="*/ 5510464 w 8085221"/>
              <a:gd name="connsiteY103" fmla="*/ 4620127 h 15135727"/>
              <a:gd name="connsiteX104" fmla="*/ 5510464 w 8085221"/>
              <a:gd name="connsiteY104" fmla="*/ 4812632 h 15135727"/>
              <a:gd name="connsiteX105" fmla="*/ 5317958 w 8085221"/>
              <a:gd name="connsiteY105" fmla="*/ 4981074 h 15135727"/>
              <a:gd name="connsiteX106" fmla="*/ 5005137 w 8085221"/>
              <a:gd name="connsiteY106" fmla="*/ 5149516 h 15135727"/>
              <a:gd name="connsiteX107" fmla="*/ 4692316 w 8085221"/>
              <a:gd name="connsiteY107" fmla="*/ 5149516 h 15135727"/>
              <a:gd name="connsiteX108" fmla="*/ 4523874 w 8085221"/>
              <a:gd name="connsiteY108" fmla="*/ 5366085 h 15135727"/>
              <a:gd name="connsiteX109" fmla="*/ 4211053 w 8085221"/>
              <a:gd name="connsiteY109" fmla="*/ 5414211 h 15135727"/>
              <a:gd name="connsiteX110" fmla="*/ 4114800 w 8085221"/>
              <a:gd name="connsiteY110" fmla="*/ 5390148 h 15135727"/>
              <a:gd name="connsiteX111" fmla="*/ 4018548 w 8085221"/>
              <a:gd name="connsiteY111" fmla="*/ 5630779 h 15135727"/>
              <a:gd name="connsiteX112" fmla="*/ 4090737 w 8085221"/>
              <a:gd name="connsiteY112" fmla="*/ 5871411 h 15135727"/>
              <a:gd name="connsiteX113" fmla="*/ 4090737 w 8085221"/>
              <a:gd name="connsiteY113" fmla="*/ 6184232 h 15135727"/>
              <a:gd name="connsiteX114" fmla="*/ 4186990 w 8085221"/>
              <a:gd name="connsiteY114" fmla="*/ 6472990 h 15135727"/>
              <a:gd name="connsiteX115" fmla="*/ 4042611 w 8085221"/>
              <a:gd name="connsiteY115" fmla="*/ 6352674 h 15135727"/>
              <a:gd name="connsiteX116" fmla="*/ 3946358 w 8085221"/>
              <a:gd name="connsiteY116" fmla="*/ 6376737 h 15135727"/>
              <a:gd name="connsiteX117" fmla="*/ 4114800 w 8085221"/>
              <a:gd name="connsiteY117" fmla="*/ 6641432 h 15135727"/>
              <a:gd name="connsiteX118" fmla="*/ 4451685 w 8085221"/>
              <a:gd name="connsiteY118" fmla="*/ 6737685 h 15135727"/>
              <a:gd name="connsiteX119" fmla="*/ 4620127 w 8085221"/>
              <a:gd name="connsiteY119" fmla="*/ 6978316 h 15135727"/>
              <a:gd name="connsiteX120" fmla="*/ 4740442 w 8085221"/>
              <a:gd name="connsiteY120" fmla="*/ 7170821 h 15135727"/>
              <a:gd name="connsiteX121" fmla="*/ 5077327 w 8085221"/>
              <a:gd name="connsiteY121" fmla="*/ 7387390 h 15135727"/>
              <a:gd name="connsiteX122" fmla="*/ 5125453 w 8085221"/>
              <a:gd name="connsiteY122" fmla="*/ 7603958 h 15135727"/>
              <a:gd name="connsiteX123" fmla="*/ 5197642 w 8085221"/>
              <a:gd name="connsiteY123" fmla="*/ 7796464 h 15135727"/>
              <a:gd name="connsiteX124" fmla="*/ 5486400 w 8085221"/>
              <a:gd name="connsiteY124" fmla="*/ 7964906 h 15135727"/>
              <a:gd name="connsiteX125" fmla="*/ 5486400 w 8085221"/>
              <a:gd name="connsiteY125" fmla="*/ 8349916 h 15135727"/>
              <a:gd name="connsiteX126" fmla="*/ 5678906 w 8085221"/>
              <a:gd name="connsiteY126" fmla="*/ 8614611 h 15135727"/>
              <a:gd name="connsiteX127" fmla="*/ 5919537 w 8085221"/>
              <a:gd name="connsiteY127" fmla="*/ 9071811 h 15135727"/>
              <a:gd name="connsiteX128" fmla="*/ 6160169 w 8085221"/>
              <a:gd name="connsiteY128" fmla="*/ 9336506 h 15135727"/>
              <a:gd name="connsiteX129" fmla="*/ 6280485 w 8085221"/>
              <a:gd name="connsiteY129" fmla="*/ 9601200 h 15135727"/>
              <a:gd name="connsiteX130" fmla="*/ 6400800 w 8085221"/>
              <a:gd name="connsiteY130" fmla="*/ 9793706 h 15135727"/>
              <a:gd name="connsiteX131" fmla="*/ 6569242 w 8085221"/>
              <a:gd name="connsiteY131" fmla="*/ 10058400 h 15135727"/>
              <a:gd name="connsiteX132" fmla="*/ 6713621 w 8085221"/>
              <a:gd name="connsiteY132" fmla="*/ 10106527 h 15135727"/>
              <a:gd name="connsiteX133" fmla="*/ 6545179 w 8085221"/>
              <a:gd name="connsiteY133" fmla="*/ 10202779 h 15135727"/>
              <a:gd name="connsiteX134" fmla="*/ 6569242 w 8085221"/>
              <a:gd name="connsiteY134" fmla="*/ 10443411 h 15135727"/>
              <a:gd name="connsiteX135" fmla="*/ 6593306 w 8085221"/>
              <a:gd name="connsiteY135" fmla="*/ 10708106 h 15135727"/>
              <a:gd name="connsiteX136" fmla="*/ 6761748 w 8085221"/>
              <a:gd name="connsiteY136" fmla="*/ 10924674 h 15135727"/>
              <a:gd name="connsiteX137" fmla="*/ 6641432 w 8085221"/>
              <a:gd name="connsiteY137" fmla="*/ 11093116 h 15135727"/>
              <a:gd name="connsiteX138" fmla="*/ 6713621 w 8085221"/>
              <a:gd name="connsiteY138" fmla="*/ 11261558 h 15135727"/>
              <a:gd name="connsiteX139" fmla="*/ 6737685 w 8085221"/>
              <a:gd name="connsiteY139" fmla="*/ 11526253 h 15135727"/>
              <a:gd name="connsiteX140" fmla="*/ 6617369 w 8085221"/>
              <a:gd name="connsiteY140" fmla="*/ 11839074 h 15135727"/>
              <a:gd name="connsiteX141" fmla="*/ 6617369 w 8085221"/>
              <a:gd name="connsiteY141" fmla="*/ 12031579 h 15135727"/>
              <a:gd name="connsiteX142" fmla="*/ 6641432 w 8085221"/>
              <a:gd name="connsiteY142" fmla="*/ 12127832 h 15135727"/>
              <a:gd name="connsiteX143" fmla="*/ 6761748 w 8085221"/>
              <a:gd name="connsiteY143" fmla="*/ 12031579 h 15135727"/>
              <a:gd name="connsiteX144" fmla="*/ 6761748 w 8085221"/>
              <a:gd name="connsiteY144" fmla="*/ 12296274 h 15135727"/>
              <a:gd name="connsiteX145" fmla="*/ 6689558 w 8085221"/>
              <a:gd name="connsiteY145" fmla="*/ 12512842 h 15135727"/>
              <a:gd name="connsiteX146" fmla="*/ 6785811 w 8085221"/>
              <a:gd name="connsiteY146" fmla="*/ 12777537 h 15135727"/>
              <a:gd name="connsiteX147" fmla="*/ 6569242 w 8085221"/>
              <a:gd name="connsiteY147" fmla="*/ 12873790 h 15135727"/>
              <a:gd name="connsiteX148" fmla="*/ 6545179 w 8085221"/>
              <a:gd name="connsiteY148" fmla="*/ 13090358 h 15135727"/>
              <a:gd name="connsiteX149" fmla="*/ 6448927 w 8085221"/>
              <a:gd name="connsiteY149" fmla="*/ 13355053 h 15135727"/>
              <a:gd name="connsiteX150" fmla="*/ 6256421 w 8085221"/>
              <a:gd name="connsiteY150" fmla="*/ 13571621 h 15135727"/>
              <a:gd name="connsiteX151" fmla="*/ 6087979 w 8085221"/>
              <a:gd name="connsiteY151" fmla="*/ 13667874 h 15135727"/>
              <a:gd name="connsiteX152" fmla="*/ 5943600 w 8085221"/>
              <a:gd name="connsiteY152" fmla="*/ 13716000 h 15135727"/>
              <a:gd name="connsiteX153" fmla="*/ 5702969 w 8085221"/>
              <a:gd name="connsiteY153" fmla="*/ 13667874 h 15135727"/>
              <a:gd name="connsiteX154" fmla="*/ 5582653 w 8085221"/>
              <a:gd name="connsiteY154" fmla="*/ 13691937 h 15135727"/>
              <a:gd name="connsiteX155" fmla="*/ 5727032 w 8085221"/>
              <a:gd name="connsiteY155" fmla="*/ 13836316 h 15135727"/>
              <a:gd name="connsiteX156" fmla="*/ 5582653 w 8085221"/>
              <a:gd name="connsiteY156" fmla="*/ 14052885 h 15135727"/>
              <a:gd name="connsiteX157" fmla="*/ 5462337 w 8085221"/>
              <a:gd name="connsiteY157" fmla="*/ 14149137 h 15135727"/>
              <a:gd name="connsiteX158" fmla="*/ 5342021 w 8085221"/>
              <a:gd name="connsiteY158" fmla="*/ 14004758 h 15135727"/>
              <a:gd name="connsiteX159" fmla="*/ 5245769 w 8085221"/>
              <a:gd name="connsiteY159" fmla="*/ 14004758 h 15135727"/>
              <a:gd name="connsiteX160" fmla="*/ 5245769 w 8085221"/>
              <a:gd name="connsiteY160" fmla="*/ 13956632 h 15135727"/>
              <a:gd name="connsiteX161" fmla="*/ 5101390 w 8085221"/>
              <a:gd name="connsiteY161" fmla="*/ 13956632 h 15135727"/>
              <a:gd name="connsiteX162" fmla="*/ 4981074 w 8085221"/>
              <a:gd name="connsiteY162" fmla="*/ 13860379 h 15135727"/>
              <a:gd name="connsiteX163" fmla="*/ 4740442 w 8085221"/>
              <a:gd name="connsiteY163" fmla="*/ 13908506 h 15135727"/>
              <a:gd name="connsiteX164" fmla="*/ 4475748 w 8085221"/>
              <a:gd name="connsiteY164" fmla="*/ 13956632 h 15135727"/>
              <a:gd name="connsiteX165" fmla="*/ 4379495 w 8085221"/>
              <a:gd name="connsiteY165" fmla="*/ 14028821 h 15135727"/>
              <a:gd name="connsiteX166" fmla="*/ 4403558 w 8085221"/>
              <a:gd name="connsiteY166" fmla="*/ 14197264 h 15135727"/>
              <a:gd name="connsiteX167" fmla="*/ 4572000 w 8085221"/>
              <a:gd name="connsiteY167" fmla="*/ 14149137 h 15135727"/>
              <a:gd name="connsiteX168" fmla="*/ 4523874 w 8085221"/>
              <a:gd name="connsiteY168" fmla="*/ 14558211 h 15135727"/>
              <a:gd name="connsiteX169" fmla="*/ 4403558 w 8085221"/>
              <a:gd name="connsiteY169" fmla="*/ 14437895 h 15135727"/>
              <a:gd name="connsiteX170" fmla="*/ 4403558 w 8085221"/>
              <a:gd name="connsiteY170" fmla="*/ 14437895 h 15135727"/>
              <a:gd name="connsiteX171" fmla="*/ 4283242 w 8085221"/>
              <a:gd name="connsiteY171" fmla="*/ 14245390 h 15135727"/>
              <a:gd name="connsiteX172" fmla="*/ 4235116 w 8085221"/>
              <a:gd name="connsiteY172" fmla="*/ 14341642 h 15135727"/>
              <a:gd name="connsiteX173" fmla="*/ 4162927 w 8085221"/>
              <a:gd name="connsiteY173" fmla="*/ 14389769 h 15135727"/>
              <a:gd name="connsiteX174" fmla="*/ 4162927 w 8085221"/>
              <a:gd name="connsiteY174" fmla="*/ 14389769 h 15135727"/>
              <a:gd name="connsiteX175" fmla="*/ 3922295 w 8085221"/>
              <a:gd name="connsiteY175" fmla="*/ 14245390 h 15135727"/>
              <a:gd name="connsiteX176" fmla="*/ 3801979 w 8085221"/>
              <a:gd name="connsiteY176" fmla="*/ 14293516 h 15135727"/>
              <a:gd name="connsiteX177" fmla="*/ 3681664 w 8085221"/>
              <a:gd name="connsiteY177" fmla="*/ 14389769 h 15135727"/>
              <a:gd name="connsiteX178" fmla="*/ 3657600 w 8085221"/>
              <a:gd name="connsiteY178" fmla="*/ 14654464 h 15135727"/>
              <a:gd name="connsiteX179" fmla="*/ 3513221 w 8085221"/>
              <a:gd name="connsiteY179" fmla="*/ 14726653 h 15135727"/>
              <a:gd name="connsiteX180" fmla="*/ 3513221 w 8085221"/>
              <a:gd name="connsiteY180" fmla="*/ 14871032 h 15135727"/>
              <a:gd name="connsiteX181" fmla="*/ 3633537 w 8085221"/>
              <a:gd name="connsiteY181" fmla="*/ 14967285 h 15135727"/>
              <a:gd name="connsiteX182" fmla="*/ 3609474 w 8085221"/>
              <a:gd name="connsiteY182" fmla="*/ 15087600 h 15135727"/>
              <a:gd name="connsiteX183" fmla="*/ 3441032 w 8085221"/>
              <a:gd name="connsiteY183" fmla="*/ 15039474 h 15135727"/>
              <a:gd name="connsiteX184" fmla="*/ 3272590 w 8085221"/>
              <a:gd name="connsiteY184" fmla="*/ 15063537 h 15135727"/>
              <a:gd name="connsiteX185" fmla="*/ 3248527 w 8085221"/>
              <a:gd name="connsiteY185" fmla="*/ 14895095 h 15135727"/>
              <a:gd name="connsiteX186" fmla="*/ 3128211 w 8085221"/>
              <a:gd name="connsiteY186" fmla="*/ 14919158 h 15135727"/>
              <a:gd name="connsiteX187" fmla="*/ 2959769 w 8085221"/>
              <a:gd name="connsiteY187" fmla="*/ 15135727 h 15135727"/>
              <a:gd name="connsiteX188" fmla="*/ 2935706 w 8085221"/>
              <a:gd name="connsiteY188" fmla="*/ 14895095 h 15135727"/>
              <a:gd name="connsiteX189" fmla="*/ 2791327 w 8085221"/>
              <a:gd name="connsiteY189" fmla="*/ 14943221 h 15135727"/>
              <a:gd name="connsiteX190" fmla="*/ 2671011 w 8085221"/>
              <a:gd name="connsiteY190" fmla="*/ 15039474 h 15135727"/>
              <a:gd name="connsiteX191" fmla="*/ 2430379 w 8085221"/>
              <a:gd name="connsiteY191" fmla="*/ 15087600 h 15135727"/>
              <a:gd name="connsiteX192" fmla="*/ 2237874 w 8085221"/>
              <a:gd name="connsiteY192" fmla="*/ 15039474 h 15135727"/>
              <a:gd name="connsiteX193" fmla="*/ 2622885 w 8085221"/>
              <a:gd name="connsiteY193" fmla="*/ 14846969 h 15135727"/>
              <a:gd name="connsiteX194" fmla="*/ 2887579 w 8085221"/>
              <a:gd name="connsiteY194" fmla="*/ 14774779 h 15135727"/>
              <a:gd name="connsiteX195" fmla="*/ 2839453 w 8085221"/>
              <a:gd name="connsiteY195" fmla="*/ 14582274 h 15135727"/>
              <a:gd name="connsiteX196" fmla="*/ 2935706 w 8085221"/>
              <a:gd name="connsiteY196" fmla="*/ 14510085 h 15135727"/>
              <a:gd name="connsiteX197" fmla="*/ 2935706 w 8085221"/>
              <a:gd name="connsiteY197" fmla="*/ 14510085 h 15135727"/>
              <a:gd name="connsiteX198" fmla="*/ 3080085 w 8085221"/>
              <a:gd name="connsiteY198" fmla="*/ 14413832 h 15135727"/>
              <a:gd name="connsiteX199" fmla="*/ 3152274 w 8085221"/>
              <a:gd name="connsiteY199" fmla="*/ 14341642 h 15135727"/>
              <a:gd name="connsiteX200" fmla="*/ 3080085 w 8085221"/>
              <a:gd name="connsiteY200" fmla="*/ 14269453 h 15135727"/>
              <a:gd name="connsiteX201" fmla="*/ 3152274 w 8085221"/>
              <a:gd name="connsiteY201" fmla="*/ 14197264 h 15135727"/>
              <a:gd name="connsiteX202" fmla="*/ 3152274 w 8085221"/>
              <a:gd name="connsiteY202" fmla="*/ 14052885 h 15135727"/>
              <a:gd name="connsiteX203" fmla="*/ 3080085 w 8085221"/>
              <a:gd name="connsiteY203" fmla="*/ 13980695 h 15135727"/>
              <a:gd name="connsiteX204" fmla="*/ 3056021 w 8085221"/>
              <a:gd name="connsiteY204" fmla="*/ 14076948 h 15135727"/>
              <a:gd name="connsiteX205" fmla="*/ 2935706 w 8085221"/>
              <a:gd name="connsiteY205" fmla="*/ 14076948 h 15135727"/>
              <a:gd name="connsiteX206" fmla="*/ 2863516 w 8085221"/>
              <a:gd name="connsiteY206" fmla="*/ 14125074 h 15135727"/>
              <a:gd name="connsiteX207" fmla="*/ 2719137 w 8085221"/>
              <a:gd name="connsiteY207" fmla="*/ 14197264 h 15135727"/>
              <a:gd name="connsiteX208" fmla="*/ 2646948 w 8085221"/>
              <a:gd name="connsiteY208" fmla="*/ 14197264 h 15135727"/>
              <a:gd name="connsiteX209" fmla="*/ 2598821 w 8085221"/>
              <a:gd name="connsiteY209" fmla="*/ 14125074 h 15135727"/>
              <a:gd name="connsiteX210" fmla="*/ 2430379 w 8085221"/>
              <a:gd name="connsiteY210" fmla="*/ 13836316 h 15135727"/>
              <a:gd name="connsiteX211" fmla="*/ 2646948 w 8085221"/>
              <a:gd name="connsiteY211" fmla="*/ 13812253 h 15135727"/>
              <a:gd name="connsiteX212" fmla="*/ 2502569 w 8085221"/>
              <a:gd name="connsiteY212" fmla="*/ 13475369 h 15135727"/>
              <a:gd name="connsiteX213" fmla="*/ 2550695 w 8085221"/>
              <a:gd name="connsiteY213" fmla="*/ 13186611 h 15135727"/>
              <a:gd name="connsiteX214" fmla="*/ 2719137 w 8085221"/>
              <a:gd name="connsiteY214" fmla="*/ 13042232 h 15135727"/>
              <a:gd name="connsiteX215" fmla="*/ 2791327 w 8085221"/>
              <a:gd name="connsiteY215" fmla="*/ 12945979 h 15135727"/>
              <a:gd name="connsiteX216" fmla="*/ 3031958 w 8085221"/>
              <a:gd name="connsiteY216" fmla="*/ 13090358 h 15135727"/>
              <a:gd name="connsiteX217" fmla="*/ 3056021 w 8085221"/>
              <a:gd name="connsiteY217" fmla="*/ 12753474 h 15135727"/>
              <a:gd name="connsiteX218" fmla="*/ 2887579 w 8085221"/>
              <a:gd name="connsiteY218" fmla="*/ 12777537 h 15135727"/>
              <a:gd name="connsiteX219" fmla="*/ 2815390 w 8085221"/>
              <a:gd name="connsiteY219" fmla="*/ 12777537 h 15135727"/>
              <a:gd name="connsiteX220" fmla="*/ 3176337 w 8085221"/>
              <a:gd name="connsiteY220" fmla="*/ 12368464 h 15135727"/>
              <a:gd name="connsiteX221" fmla="*/ 3104148 w 8085221"/>
              <a:gd name="connsiteY221" fmla="*/ 12320337 h 15135727"/>
              <a:gd name="connsiteX222" fmla="*/ 3104148 w 8085221"/>
              <a:gd name="connsiteY222" fmla="*/ 12320337 h 15135727"/>
              <a:gd name="connsiteX223" fmla="*/ 3007895 w 8085221"/>
              <a:gd name="connsiteY223" fmla="*/ 12079706 h 15135727"/>
              <a:gd name="connsiteX224" fmla="*/ 2911642 w 8085221"/>
              <a:gd name="connsiteY224" fmla="*/ 11935327 h 15135727"/>
              <a:gd name="connsiteX225" fmla="*/ 2863516 w 8085221"/>
              <a:gd name="connsiteY225" fmla="*/ 11694695 h 15135727"/>
              <a:gd name="connsiteX226" fmla="*/ 2911642 w 8085221"/>
              <a:gd name="connsiteY226" fmla="*/ 11454064 h 15135727"/>
              <a:gd name="connsiteX227" fmla="*/ 3056021 w 8085221"/>
              <a:gd name="connsiteY227" fmla="*/ 11454064 h 15135727"/>
              <a:gd name="connsiteX228" fmla="*/ 2983832 w 8085221"/>
              <a:gd name="connsiteY228" fmla="*/ 11381874 h 15135727"/>
              <a:gd name="connsiteX229" fmla="*/ 3031958 w 8085221"/>
              <a:gd name="connsiteY229" fmla="*/ 11285621 h 15135727"/>
              <a:gd name="connsiteX230" fmla="*/ 3007895 w 8085221"/>
              <a:gd name="connsiteY230" fmla="*/ 11189369 h 15135727"/>
              <a:gd name="connsiteX231" fmla="*/ 2887579 w 8085221"/>
              <a:gd name="connsiteY231" fmla="*/ 11141242 h 15135727"/>
              <a:gd name="connsiteX232" fmla="*/ 2887579 w 8085221"/>
              <a:gd name="connsiteY232" fmla="*/ 10972800 h 15135727"/>
              <a:gd name="connsiteX233" fmla="*/ 2887579 w 8085221"/>
              <a:gd name="connsiteY233" fmla="*/ 10924674 h 15135727"/>
              <a:gd name="connsiteX234" fmla="*/ 2767264 w 8085221"/>
              <a:gd name="connsiteY234" fmla="*/ 11020927 h 15135727"/>
              <a:gd name="connsiteX235" fmla="*/ 2743200 w 8085221"/>
              <a:gd name="connsiteY235" fmla="*/ 10924674 h 15135727"/>
              <a:gd name="connsiteX236" fmla="*/ 2550695 w 8085221"/>
              <a:gd name="connsiteY236" fmla="*/ 11020927 h 15135727"/>
              <a:gd name="connsiteX237" fmla="*/ 2526632 w 8085221"/>
              <a:gd name="connsiteY237" fmla="*/ 11117179 h 15135727"/>
              <a:gd name="connsiteX238" fmla="*/ 2334127 w 8085221"/>
              <a:gd name="connsiteY238" fmla="*/ 10996864 h 15135727"/>
              <a:gd name="connsiteX239" fmla="*/ 2358190 w 8085221"/>
              <a:gd name="connsiteY239" fmla="*/ 10732169 h 15135727"/>
              <a:gd name="connsiteX240" fmla="*/ 2334127 w 8085221"/>
              <a:gd name="connsiteY240" fmla="*/ 10587790 h 15135727"/>
              <a:gd name="connsiteX241" fmla="*/ 2406316 w 8085221"/>
              <a:gd name="connsiteY241" fmla="*/ 10491537 h 15135727"/>
              <a:gd name="connsiteX242" fmla="*/ 2598821 w 8085221"/>
              <a:gd name="connsiteY242" fmla="*/ 10684042 h 15135727"/>
              <a:gd name="connsiteX243" fmla="*/ 2767264 w 8085221"/>
              <a:gd name="connsiteY243" fmla="*/ 10684042 h 15135727"/>
              <a:gd name="connsiteX244" fmla="*/ 2646948 w 8085221"/>
              <a:gd name="connsiteY244" fmla="*/ 10515600 h 15135727"/>
              <a:gd name="connsiteX245" fmla="*/ 2815390 w 8085221"/>
              <a:gd name="connsiteY245" fmla="*/ 10395285 h 15135727"/>
              <a:gd name="connsiteX246" fmla="*/ 3080085 w 8085221"/>
              <a:gd name="connsiteY246" fmla="*/ 10419348 h 15135727"/>
              <a:gd name="connsiteX247" fmla="*/ 3248527 w 8085221"/>
              <a:gd name="connsiteY247" fmla="*/ 10539664 h 15135727"/>
              <a:gd name="connsiteX248" fmla="*/ 3320716 w 8085221"/>
              <a:gd name="connsiteY248" fmla="*/ 10659979 h 15135727"/>
              <a:gd name="connsiteX249" fmla="*/ 3465095 w 8085221"/>
              <a:gd name="connsiteY249" fmla="*/ 10659979 h 15135727"/>
              <a:gd name="connsiteX250" fmla="*/ 3441032 w 8085221"/>
              <a:gd name="connsiteY250" fmla="*/ 10491537 h 15135727"/>
              <a:gd name="connsiteX251" fmla="*/ 3392906 w 8085221"/>
              <a:gd name="connsiteY251" fmla="*/ 10250906 h 15135727"/>
              <a:gd name="connsiteX252" fmla="*/ 3152274 w 8085221"/>
              <a:gd name="connsiteY252" fmla="*/ 10250906 h 15135727"/>
              <a:gd name="connsiteX253" fmla="*/ 3176337 w 8085221"/>
              <a:gd name="connsiteY253" fmla="*/ 10178716 h 15135727"/>
              <a:gd name="connsiteX254" fmla="*/ 3104148 w 8085221"/>
              <a:gd name="connsiteY254" fmla="*/ 10154653 h 15135727"/>
              <a:gd name="connsiteX255" fmla="*/ 3007895 w 8085221"/>
              <a:gd name="connsiteY255" fmla="*/ 9962148 h 15135727"/>
              <a:gd name="connsiteX256" fmla="*/ 3176337 w 8085221"/>
              <a:gd name="connsiteY256" fmla="*/ 9889958 h 15135727"/>
              <a:gd name="connsiteX257" fmla="*/ 2959769 w 8085221"/>
              <a:gd name="connsiteY257" fmla="*/ 9504948 h 15135727"/>
              <a:gd name="connsiteX258" fmla="*/ 2791327 w 8085221"/>
              <a:gd name="connsiteY258" fmla="*/ 9456821 h 15135727"/>
              <a:gd name="connsiteX259" fmla="*/ 2574758 w 8085221"/>
              <a:gd name="connsiteY259" fmla="*/ 9336506 h 15135727"/>
              <a:gd name="connsiteX260" fmla="*/ 2550695 w 8085221"/>
              <a:gd name="connsiteY260" fmla="*/ 9071811 h 15135727"/>
              <a:gd name="connsiteX261" fmla="*/ 2695074 w 8085221"/>
              <a:gd name="connsiteY261" fmla="*/ 8999621 h 15135727"/>
              <a:gd name="connsiteX262" fmla="*/ 2622885 w 8085221"/>
              <a:gd name="connsiteY262" fmla="*/ 8975558 h 15135727"/>
              <a:gd name="connsiteX263" fmla="*/ 2430379 w 8085221"/>
              <a:gd name="connsiteY263" fmla="*/ 8999621 h 15135727"/>
              <a:gd name="connsiteX264" fmla="*/ 2261937 w 8085221"/>
              <a:gd name="connsiteY264" fmla="*/ 9168064 h 15135727"/>
              <a:gd name="connsiteX265" fmla="*/ 2237874 w 8085221"/>
              <a:gd name="connsiteY265" fmla="*/ 8999621 h 15135727"/>
              <a:gd name="connsiteX266" fmla="*/ 2117558 w 8085221"/>
              <a:gd name="connsiteY266" fmla="*/ 8975558 h 15135727"/>
              <a:gd name="connsiteX267" fmla="*/ 2045369 w 8085221"/>
              <a:gd name="connsiteY267" fmla="*/ 8783053 h 15135727"/>
              <a:gd name="connsiteX268" fmla="*/ 1852864 w 8085221"/>
              <a:gd name="connsiteY268" fmla="*/ 8758990 h 15135727"/>
              <a:gd name="connsiteX269" fmla="*/ 1636295 w 8085221"/>
              <a:gd name="connsiteY269" fmla="*/ 8927432 h 15135727"/>
              <a:gd name="connsiteX270" fmla="*/ 1588169 w 8085221"/>
              <a:gd name="connsiteY270" fmla="*/ 9023685 h 15135727"/>
              <a:gd name="connsiteX271" fmla="*/ 1515979 w 8085221"/>
              <a:gd name="connsiteY271" fmla="*/ 8879306 h 15135727"/>
              <a:gd name="connsiteX272" fmla="*/ 1347537 w 8085221"/>
              <a:gd name="connsiteY272" fmla="*/ 8879306 h 15135727"/>
              <a:gd name="connsiteX273" fmla="*/ 1347537 w 8085221"/>
              <a:gd name="connsiteY273" fmla="*/ 8710864 h 15135727"/>
              <a:gd name="connsiteX274" fmla="*/ 1106906 w 8085221"/>
              <a:gd name="connsiteY274" fmla="*/ 8783053 h 15135727"/>
              <a:gd name="connsiteX275" fmla="*/ 890337 w 8085221"/>
              <a:gd name="connsiteY275" fmla="*/ 8686800 h 15135727"/>
              <a:gd name="connsiteX276" fmla="*/ 649706 w 8085221"/>
              <a:gd name="connsiteY276" fmla="*/ 8662737 h 15135727"/>
              <a:gd name="connsiteX277" fmla="*/ 385011 w 8085221"/>
              <a:gd name="connsiteY277" fmla="*/ 8566485 h 15135727"/>
              <a:gd name="connsiteX278" fmla="*/ 577516 w 8085221"/>
              <a:gd name="connsiteY278" fmla="*/ 8373979 h 15135727"/>
              <a:gd name="connsiteX279" fmla="*/ 794085 w 8085221"/>
              <a:gd name="connsiteY279" fmla="*/ 8301790 h 15135727"/>
              <a:gd name="connsiteX280" fmla="*/ 745958 w 8085221"/>
              <a:gd name="connsiteY280" fmla="*/ 8133348 h 15135727"/>
              <a:gd name="connsiteX281" fmla="*/ 818148 w 8085221"/>
              <a:gd name="connsiteY281" fmla="*/ 7820527 h 15135727"/>
              <a:gd name="connsiteX282" fmla="*/ 697832 w 8085221"/>
              <a:gd name="connsiteY282" fmla="*/ 7820527 h 15135727"/>
              <a:gd name="connsiteX283" fmla="*/ 625642 w 8085221"/>
              <a:gd name="connsiteY283" fmla="*/ 7916779 h 15135727"/>
              <a:gd name="connsiteX284" fmla="*/ 457200 w 8085221"/>
              <a:gd name="connsiteY284" fmla="*/ 7820527 h 15135727"/>
              <a:gd name="connsiteX285" fmla="*/ 529390 w 8085221"/>
              <a:gd name="connsiteY285" fmla="*/ 7700211 h 15135727"/>
              <a:gd name="connsiteX286" fmla="*/ 938464 w 8085221"/>
              <a:gd name="connsiteY286" fmla="*/ 7676148 h 15135727"/>
              <a:gd name="connsiteX287" fmla="*/ 1058779 w 8085221"/>
              <a:gd name="connsiteY287" fmla="*/ 7459579 h 15135727"/>
              <a:gd name="connsiteX288" fmla="*/ 1203158 w 8085221"/>
              <a:gd name="connsiteY288" fmla="*/ 7603958 h 15135727"/>
              <a:gd name="connsiteX289" fmla="*/ 1299411 w 8085221"/>
              <a:gd name="connsiteY289" fmla="*/ 7555832 h 15135727"/>
              <a:gd name="connsiteX290" fmla="*/ 1443790 w 8085221"/>
              <a:gd name="connsiteY290" fmla="*/ 7507706 h 15135727"/>
              <a:gd name="connsiteX291" fmla="*/ 1684421 w 8085221"/>
              <a:gd name="connsiteY291" fmla="*/ 7603958 h 15135727"/>
              <a:gd name="connsiteX292" fmla="*/ 1684421 w 8085221"/>
              <a:gd name="connsiteY292" fmla="*/ 7603958 h 15135727"/>
              <a:gd name="connsiteX293" fmla="*/ 1540042 w 8085221"/>
              <a:gd name="connsiteY293" fmla="*/ 7363327 h 15135727"/>
              <a:gd name="connsiteX294" fmla="*/ 1299411 w 8085221"/>
              <a:gd name="connsiteY294" fmla="*/ 7315200 h 15135727"/>
              <a:gd name="connsiteX295" fmla="*/ 1130969 w 8085221"/>
              <a:gd name="connsiteY295" fmla="*/ 7339264 h 15135727"/>
              <a:gd name="connsiteX296" fmla="*/ 1034716 w 8085221"/>
              <a:gd name="connsiteY296" fmla="*/ 7315200 h 15135727"/>
              <a:gd name="connsiteX297" fmla="*/ 1155032 w 8085221"/>
              <a:gd name="connsiteY297" fmla="*/ 7050506 h 15135727"/>
              <a:gd name="connsiteX298" fmla="*/ 1155032 w 8085221"/>
              <a:gd name="connsiteY298" fmla="*/ 6930190 h 15135727"/>
              <a:gd name="connsiteX299" fmla="*/ 1155032 w 8085221"/>
              <a:gd name="connsiteY299" fmla="*/ 6761748 h 15135727"/>
              <a:gd name="connsiteX300" fmla="*/ 1203158 w 8085221"/>
              <a:gd name="connsiteY300" fmla="*/ 6617369 h 15135727"/>
              <a:gd name="connsiteX301" fmla="*/ 1371600 w 8085221"/>
              <a:gd name="connsiteY301" fmla="*/ 6472990 h 15135727"/>
              <a:gd name="connsiteX302" fmla="*/ 1443790 w 8085221"/>
              <a:gd name="connsiteY302" fmla="*/ 6328611 h 15135727"/>
              <a:gd name="connsiteX303" fmla="*/ 1419727 w 8085221"/>
              <a:gd name="connsiteY303" fmla="*/ 6208295 h 15135727"/>
              <a:gd name="connsiteX304" fmla="*/ 1275348 w 8085221"/>
              <a:gd name="connsiteY304" fmla="*/ 6304548 h 15135727"/>
              <a:gd name="connsiteX305" fmla="*/ 1323474 w 8085221"/>
              <a:gd name="connsiteY305" fmla="*/ 6015790 h 15135727"/>
              <a:gd name="connsiteX306" fmla="*/ 1540042 w 8085221"/>
              <a:gd name="connsiteY306" fmla="*/ 5871411 h 15135727"/>
              <a:gd name="connsiteX307" fmla="*/ 1540042 w 8085221"/>
              <a:gd name="connsiteY307" fmla="*/ 5751095 h 15135727"/>
              <a:gd name="connsiteX308" fmla="*/ 1395664 w 8085221"/>
              <a:gd name="connsiteY308" fmla="*/ 5799221 h 15135727"/>
              <a:gd name="connsiteX309" fmla="*/ 1179095 w 8085221"/>
              <a:gd name="connsiteY309" fmla="*/ 5799221 h 15135727"/>
              <a:gd name="connsiteX310" fmla="*/ 890337 w 8085221"/>
              <a:gd name="connsiteY310" fmla="*/ 5775158 h 15135727"/>
              <a:gd name="connsiteX311" fmla="*/ 697832 w 8085221"/>
              <a:gd name="connsiteY311" fmla="*/ 5606716 h 15135727"/>
              <a:gd name="connsiteX312" fmla="*/ 577516 w 8085221"/>
              <a:gd name="connsiteY312" fmla="*/ 5582653 h 15135727"/>
              <a:gd name="connsiteX313" fmla="*/ 697832 w 8085221"/>
              <a:gd name="connsiteY313" fmla="*/ 5775158 h 15135727"/>
              <a:gd name="connsiteX314" fmla="*/ 409074 w 8085221"/>
              <a:gd name="connsiteY314" fmla="*/ 5799221 h 15135727"/>
              <a:gd name="connsiteX315" fmla="*/ 168442 w 8085221"/>
              <a:gd name="connsiteY315" fmla="*/ 5702969 h 15135727"/>
              <a:gd name="connsiteX316" fmla="*/ 264695 w 8085221"/>
              <a:gd name="connsiteY316" fmla="*/ 5558590 h 15135727"/>
              <a:gd name="connsiteX317" fmla="*/ 144379 w 8085221"/>
              <a:gd name="connsiteY317" fmla="*/ 5510464 h 15135727"/>
              <a:gd name="connsiteX318" fmla="*/ 0 w 8085221"/>
              <a:gd name="connsiteY318" fmla="*/ 5462337 h 15135727"/>
              <a:gd name="connsiteX319" fmla="*/ 96253 w 8085221"/>
              <a:gd name="connsiteY319" fmla="*/ 5245769 h 15135727"/>
              <a:gd name="connsiteX0" fmla="*/ 96253 w 8085221"/>
              <a:gd name="connsiteY0" fmla="*/ 5245769 h 15135727"/>
              <a:gd name="connsiteX1" fmla="*/ 144379 w 8085221"/>
              <a:gd name="connsiteY1" fmla="*/ 4981074 h 15135727"/>
              <a:gd name="connsiteX2" fmla="*/ 178719 w 8085221"/>
              <a:gd name="connsiteY2" fmla="*/ 4834941 h 15135727"/>
              <a:gd name="connsiteX3" fmla="*/ 334378 w 8085221"/>
              <a:gd name="connsiteY3" fmla="*/ 4696828 h 15135727"/>
              <a:gd name="connsiteX4" fmla="*/ 553453 w 8085221"/>
              <a:gd name="connsiteY4" fmla="*/ 4692316 h 15135727"/>
              <a:gd name="connsiteX5" fmla="*/ 649706 w 8085221"/>
              <a:gd name="connsiteY5" fmla="*/ 4427621 h 15135727"/>
              <a:gd name="connsiteX6" fmla="*/ 805866 w 8085221"/>
              <a:gd name="connsiteY6" fmla="*/ 4425366 h 15135727"/>
              <a:gd name="connsiteX7" fmla="*/ 867026 w 8085221"/>
              <a:gd name="connsiteY7" fmla="*/ 4311817 h 15135727"/>
              <a:gd name="connsiteX8" fmla="*/ 1077328 w 8085221"/>
              <a:gd name="connsiteY8" fmla="*/ 4253916 h 15135727"/>
              <a:gd name="connsiteX9" fmla="*/ 1120191 w 8085221"/>
              <a:gd name="connsiteY9" fmla="*/ 4206291 h 15135727"/>
              <a:gd name="connsiteX10" fmla="*/ 1263066 w 8085221"/>
              <a:gd name="connsiteY10" fmla="*/ 4182478 h 15135727"/>
              <a:gd name="connsiteX11" fmla="*/ 1362326 w 8085221"/>
              <a:gd name="connsiteY11" fmla="*/ 4081965 h 15135727"/>
              <a:gd name="connsiteX12" fmla="*/ 1472616 w 8085221"/>
              <a:gd name="connsiteY12" fmla="*/ 4025316 h 15135727"/>
              <a:gd name="connsiteX13" fmla="*/ 1559344 w 8085221"/>
              <a:gd name="connsiteY13" fmla="*/ 4013535 h 15135727"/>
              <a:gd name="connsiteX14" fmla="*/ 1708485 w 8085221"/>
              <a:gd name="connsiteY14" fmla="*/ 3826042 h 15135727"/>
              <a:gd name="connsiteX15" fmla="*/ 1820278 w 8085221"/>
              <a:gd name="connsiteY15" fmla="*/ 3858628 h 15135727"/>
              <a:gd name="connsiteX16" fmla="*/ 1910766 w 8085221"/>
              <a:gd name="connsiteY16" fmla="*/ 3735053 h 15135727"/>
              <a:gd name="connsiteX17" fmla="*/ 2006016 w 8085221"/>
              <a:gd name="connsiteY17" fmla="*/ 3615741 h 15135727"/>
              <a:gd name="connsiteX18" fmla="*/ 2091741 w 8085221"/>
              <a:gd name="connsiteY18" fmla="*/ 3649078 h 15135727"/>
              <a:gd name="connsiteX19" fmla="*/ 2141621 w 8085221"/>
              <a:gd name="connsiteY19" fmla="*/ 3585411 h 15135727"/>
              <a:gd name="connsiteX20" fmla="*/ 2117808 w 8085221"/>
              <a:gd name="connsiteY20" fmla="*/ 3518736 h 15135727"/>
              <a:gd name="connsiteX21" fmla="*/ 2182228 w 8085221"/>
              <a:gd name="connsiteY21" fmla="*/ 3420478 h 15135727"/>
              <a:gd name="connsiteX22" fmla="*/ 2286000 w 8085221"/>
              <a:gd name="connsiteY22" fmla="*/ 3489158 h 15135727"/>
              <a:gd name="connsiteX23" fmla="*/ 2334628 w 8085221"/>
              <a:gd name="connsiteY23" fmla="*/ 3249028 h 15135727"/>
              <a:gd name="connsiteX24" fmla="*/ 2381502 w 8085221"/>
              <a:gd name="connsiteY24" fmla="*/ 3088858 h 15135727"/>
              <a:gd name="connsiteX25" fmla="*/ 2544178 w 8085221"/>
              <a:gd name="connsiteY25" fmla="*/ 3058528 h 15135727"/>
              <a:gd name="connsiteX26" fmla="*/ 2477503 w 8085221"/>
              <a:gd name="connsiteY26" fmla="*/ 2977566 h 15135727"/>
              <a:gd name="connsiteX27" fmla="*/ 2695074 w 8085221"/>
              <a:gd name="connsiteY27" fmla="*/ 2892592 h 15135727"/>
              <a:gd name="connsiteX28" fmla="*/ 2796591 w 8085221"/>
              <a:gd name="connsiteY28" fmla="*/ 2829928 h 15135727"/>
              <a:gd name="connsiteX29" fmla="*/ 2829928 w 8085221"/>
              <a:gd name="connsiteY29" fmla="*/ 2517107 h 15135727"/>
              <a:gd name="connsiteX30" fmla="*/ 3006141 w 8085221"/>
              <a:gd name="connsiteY30" fmla="*/ 2401303 h 15135727"/>
              <a:gd name="connsiteX31" fmla="*/ 3200400 w 8085221"/>
              <a:gd name="connsiteY31" fmla="*/ 2296277 h 15135727"/>
              <a:gd name="connsiteX32" fmla="*/ 3325228 w 8085221"/>
              <a:gd name="connsiteY32" fmla="*/ 2220328 h 15135727"/>
              <a:gd name="connsiteX33" fmla="*/ 3441032 w 8085221"/>
              <a:gd name="connsiteY33" fmla="*/ 2237874 h 15135727"/>
              <a:gd name="connsiteX34" fmla="*/ 3534778 w 8085221"/>
              <a:gd name="connsiteY34" fmla="*/ 2301291 h 15135727"/>
              <a:gd name="connsiteX35" fmla="*/ 3585160 w 8085221"/>
              <a:gd name="connsiteY35" fmla="*/ 2517107 h 15135727"/>
              <a:gd name="connsiteX36" fmla="*/ 3801979 w 8085221"/>
              <a:gd name="connsiteY36" fmla="*/ 2565735 h 15135727"/>
              <a:gd name="connsiteX37" fmla="*/ 3946358 w 8085221"/>
              <a:gd name="connsiteY37" fmla="*/ 2550695 h 15135727"/>
              <a:gd name="connsiteX38" fmla="*/ 4018548 w 8085221"/>
              <a:gd name="connsiteY38" fmla="*/ 2598821 h 15135727"/>
              <a:gd name="connsiteX39" fmla="*/ 4138864 w 8085221"/>
              <a:gd name="connsiteY39" fmla="*/ 2574758 h 15135727"/>
              <a:gd name="connsiteX40" fmla="*/ 4307306 w 8085221"/>
              <a:gd name="connsiteY40" fmla="*/ 2671011 h 15135727"/>
              <a:gd name="connsiteX41" fmla="*/ 4427621 w 8085221"/>
              <a:gd name="connsiteY41" fmla="*/ 2622885 h 15135727"/>
              <a:gd name="connsiteX42" fmla="*/ 4549191 w 8085221"/>
              <a:gd name="connsiteY42" fmla="*/ 2610853 h 15135727"/>
              <a:gd name="connsiteX43" fmla="*/ 4668253 w 8085221"/>
              <a:gd name="connsiteY43" fmla="*/ 2743200 h 15135727"/>
              <a:gd name="connsiteX44" fmla="*/ 4788569 w 8085221"/>
              <a:gd name="connsiteY44" fmla="*/ 2815390 h 15135727"/>
              <a:gd name="connsiteX45" fmla="*/ 4957011 w 8085221"/>
              <a:gd name="connsiteY45" fmla="*/ 2719137 h 15135727"/>
              <a:gd name="connsiteX46" fmla="*/ 4981074 w 8085221"/>
              <a:gd name="connsiteY46" fmla="*/ 2382253 h 15135727"/>
              <a:gd name="connsiteX47" fmla="*/ 4981074 w 8085221"/>
              <a:gd name="connsiteY47" fmla="*/ 2382253 h 15135727"/>
              <a:gd name="connsiteX48" fmla="*/ 4949241 w 8085221"/>
              <a:gd name="connsiteY48" fmla="*/ 2306053 h 15135727"/>
              <a:gd name="connsiteX49" fmla="*/ 4849228 w 8085221"/>
              <a:gd name="connsiteY49" fmla="*/ 2239378 h 15135727"/>
              <a:gd name="connsiteX50" fmla="*/ 4884821 w 8085221"/>
              <a:gd name="connsiteY50" fmla="*/ 2093495 h 15135727"/>
              <a:gd name="connsiteX51" fmla="*/ 4820653 w 8085221"/>
              <a:gd name="connsiteY51" fmla="*/ 2010778 h 15135727"/>
              <a:gd name="connsiteX52" fmla="*/ 4697831 w 8085221"/>
              <a:gd name="connsiteY52" fmla="*/ 1900990 h 15135727"/>
              <a:gd name="connsiteX53" fmla="*/ 4764506 w 8085221"/>
              <a:gd name="connsiteY53" fmla="*/ 1804737 h 15135727"/>
              <a:gd name="connsiteX54" fmla="*/ 4934953 w 8085221"/>
              <a:gd name="connsiteY54" fmla="*/ 1686928 h 15135727"/>
              <a:gd name="connsiteX55" fmla="*/ 4957011 w 8085221"/>
              <a:gd name="connsiteY55" fmla="*/ 1564106 h 15135727"/>
              <a:gd name="connsiteX56" fmla="*/ 5087353 w 8085221"/>
              <a:gd name="connsiteY56" fmla="*/ 1539291 h 15135727"/>
              <a:gd name="connsiteX57" fmla="*/ 5221706 w 8085221"/>
              <a:gd name="connsiteY57" fmla="*/ 1588169 h 15135727"/>
              <a:gd name="connsiteX58" fmla="*/ 5296903 w 8085221"/>
              <a:gd name="connsiteY58" fmla="*/ 1663116 h 15135727"/>
              <a:gd name="connsiteX59" fmla="*/ 5481637 w 8085221"/>
              <a:gd name="connsiteY59" fmla="*/ 1641558 h 15135727"/>
              <a:gd name="connsiteX60" fmla="*/ 5799221 w 8085221"/>
              <a:gd name="connsiteY60" fmla="*/ 1684421 h 15135727"/>
              <a:gd name="connsiteX61" fmla="*/ 5877928 w 8085221"/>
              <a:gd name="connsiteY61" fmla="*/ 1596441 h 15135727"/>
              <a:gd name="connsiteX62" fmla="*/ 5871411 w 8085221"/>
              <a:gd name="connsiteY62" fmla="*/ 1443790 h 15135727"/>
              <a:gd name="connsiteX63" fmla="*/ 6087979 w 8085221"/>
              <a:gd name="connsiteY63" fmla="*/ 1395664 h 15135727"/>
              <a:gd name="connsiteX64" fmla="*/ 6173704 w 8085221"/>
              <a:gd name="connsiteY64" fmla="*/ 1092367 h 15135727"/>
              <a:gd name="connsiteX65" fmla="*/ 6424864 w 8085221"/>
              <a:gd name="connsiteY65" fmla="*/ 1058779 h 15135727"/>
              <a:gd name="connsiteX66" fmla="*/ 6803608 w 8085221"/>
              <a:gd name="connsiteY66" fmla="*/ 812382 h 15135727"/>
              <a:gd name="connsiteX67" fmla="*/ 6656973 w 8085221"/>
              <a:gd name="connsiteY67" fmla="*/ 606844 h 15135727"/>
              <a:gd name="connsiteX68" fmla="*/ 6766260 w 8085221"/>
              <a:gd name="connsiteY68" fmla="*/ 524377 h 15135727"/>
              <a:gd name="connsiteX69" fmla="*/ 6858000 w 8085221"/>
              <a:gd name="connsiteY69" fmla="*/ 360948 h 15135727"/>
              <a:gd name="connsiteX70" fmla="*/ 6763753 w 8085221"/>
              <a:gd name="connsiteY70" fmla="*/ 267703 h 15135727"/>
              <a:gd name="connsiteX71" fmla="*/ 6799848 w 8085221"/>
              <a:gd name="connsiteY71" fmla="*/ 110791 h 15135727"/>
              <a:gd name="connsiteX72" fmla="*/ 7194885 w 8085221"/>
              <a:gd name="connsiteY72" fmla="*/ 0 h 15135727"/>
              <a:gd name="connsiteX73" fmla="*/ 7267074 w 8085221"/>
              <a:gd name="connsiteY73" fmla="*/ 120316 h 15135727"/>
              <a:gd name="connsiteX74" fmla="*/ 7495674 w 8085221"/>
              <a:gd name="connsiteY74" fmla="*/ 120316 h 15135727"/>
              <a:gd name="connsiteX75" fmla="*/ 7444039 w 8085221"/>
              <a:gd name="connsiteY75" fmla="*/ 318085 h 15135727"/>
              <a:gd name="connsiteX76" fmla="*/ 7628021 w 8085221"/>
              <a:gd name="connsiteY76" fmla="*/ 433137 h 15135727"/>
              <a:gd name="connsiteX77" fmla="*/ 7768641 w 8085221"/>
              <a:gd name="connsiteY77" fmla="*/ 462966 h 15135727"/>
              <a:gd name="connsiteX78" fmla="*/ 7796464 w 8085221"/>
              <a:gd name="connsiteY78" fmla="*/ 649706 h 15135727"/>
              <a:gd name="connsiteX79" fmla="*/ 8085221 w 8085221"/>
              <a:gd name="connsiteY79" fmla="*/ 914400 h 15135727"/>
              <a:gd name="connsiteX80" fmla="*/ 7988969 w 8085221"/>
              <a:gd name="connsiteY80" fmla="*/ 1203158 h 15135727"/>
              <a:gd name="connsiteX81" fmla="*/ 7844590 w 8085221"/>
              <a:gd name="connsiteY81" fmla="*/ 1058779 h 15135727"/>
              <a:gd name="connsiteX82" fmla="*/ 7483642 w 8085221"/>
              <a:gd name="connsiteY82" fmla="*/ 1371600 h 15135727"/>
              <a:gd name="connsiteX83" fmla="*/ 7267074 w 8085221"/>
              <a:gd name="connsiteY83" fmla="*/ 1395664 h 15135727"/>
              <a:gd name="connsiteX84" fmla="*/ 7243011 w 8085221"/>
              <a:gd name="connsiteY84" fmla="*/ 1588169 h 15135727"/>
              <a:gd name="connsiteX85" fmla="*/ 6978316 w 8085221"/>
              <a:gd name="connsiteY85" fmla="*/ 1732548 h 15135727"/>
              <a:gd name="connsiteX86" fmla="*/ 6737685 w 8085221"/>
              <a:gd name="connsiteY86" fmla="*/ 2093495 h 15135727"/>
              <a:gd name="connsiteX87" fmla="*/ 6737685 w 8085221"/>
              <a:gd name="connsiteY87" fmla="*/ 2382253 h 15135727"/>
              <a:gd name="connsiteX88" fmla="*/ 6665495 w 8085221"/>
              <a:gd name="connsiteY88" fmla="*/ 2430379 h 15135727"/>
              <a:gd name="connsiteX89" fmla="*/ 6906127 w 8085221"/>
              <a:gd name="connsiteY89" fmla="*/ 2646948 h 15135727"/>
              <a:gd name="connsiteX90" fmla="*/ 6906127 w 8085221"/>
              <a:gd name="connsiteY90" fmla="*/ 2983832 h 15135727"/>
              <a:gd name="connsiteX91" fmla="*/ 6906127 w 8085221"/>
              <a:gd name="connsiteY91" fmla="*/ 3104148 h 15135727"/>
              <a:gd name="connsiteX92" fmla="*/ 6833937 w 8085221"/>
              <a:gd name="connsiteY92" fmla="*/ 3368842 h 15135727"/>
              <a:gd name="connsiteX93" fmla="*/ 6906127 w 8085221"/>
              <a:gd name="connsiteY93" fmla="*/ 3489158 h 15135727"/>
              <a:gd name="connsiteX94" fmla="*/ 6641432 w 8085221"/>
              <a:gd name="connsiteY94" fmla="*/ 3705727 h 15135727"/>
              <a:gd name="connsiteX95" fmla="*/ 6737685 w 8085221"/>
              <a:gd name="connsiteY95" fmla="*/ 3729790 h 15135727"/>
              <a:gd name="connsiteX96" fmla="*/ 6545179 w 8085221"/>
              <a:gd name="connsiteY96" fmla="*/ 3826042 h 15135727"/>
              <a:gd name="connsiteX97" fmla="*/ 6328611 w 8085221"/>
              <a:gd name="connsiteY97" fmla="*/ 3753853 h 15135727"/>
              <a:gd name="connsiteX98" fmla="*/ 6184232 w 8085221"/>
              <a:gd name="connsiteY98" fmla="*/ 3850106 h 15135727"/>
              <a:gd name="connsiteX99" fmla="*/ 6184232 w 8085221"/>
              <a:gd name="connsiteY99" fmla="*/ 3946358 h 15135727"/>
              <a:gd name="connsiteX100" fmla="*/ 6136106 w 8085221"/>
              <a:gd name="connsiteY100" fmla="*/ 4235116 h 15135727"/>
              <a:gd name="connsiteX101" fmla="*/ 5919537 w 8085221"/>
              <a:gd name="connsiteY101" fmla="*/ 4403558 h 15135727"/>
              <a:gd name="connsiteX102" fmla="*/ 5775158 w 8085221"/>
              <a:gd name="connsiteY102" fmla="*/ 4451685 h 15135727"/>
              <a:gd name="connsiteX103" fmla="*/ 5630779 w 8085221"/>
              <a:gd name="connsiteY103" fmla="*/ 4547937 h 15135727"/>
              <a:gd name="connsiteX104" fmla="*/ 5510464 w 8085221"/>
              <a:gd name="connsiteY104" fmla="*/ 4620127 h 15135727"/>
              <a:gd name="connsiteX105" fmla="*/ 5510464 w 8085221"/>
              <a:gd name="connsiteY105" fmla="*/ 4812632 h 15135727"/>
              <a:gd name="connsiteX106" fmla="*/ 5317958 w 8085221"/>
              <a:gd name="connsiteY106" fmla="*/ 4981074 h 15135727"/>
              <a:gd name="connsiteX107" fmla="*/ 5005137 w 8085221"/>
              <a:gd name="connsiteY107" fmla="*/ 5149516 h 15135727"/>
              <a:gd name="connsiteX108" fmla="*/ 4692316 w 8085221"/>
              <a:gd name="connsiteY108" fmla="*/ 5149516 h 15135727"/>
              <a:gd name="connsiteX109" fmla="*/ 4523874 w 8085221"/>
              <a:gd name="connsiteY109" fmla="*/ 5366085 h 15135727"/>
              <a:gd name="connsiteX110" fmla="*/ 4211053 w 8085221"/>
              <a:gd name="connsiteY110" fmla="*/ 5414211 h 15135727"/>
              <a:gd name="connsiteX111" fmla="*/ 4114800 w 8085221"/>
              <a:gd name="connsiteY111" fmla="*/ 5390148 h 15135727"/>
              <a:gd name="connsiteX112" fmla="*/ 4018548 w 8085221"/>
              <a:gd name="connsiteY112" fmla="*/ 5630779 h 15135727"/>
              <a:gd name="connsiteX113" fmla="*/ 4090737 w 8085221"/>
              <a:gd name="connsiteY113" fmla="*/ 5871411 h 15135727"/>
              <a:gd name="connsiteX114" fmla="*/ 4090737 w 8085221"/>
              <a:gd name="connsiteY114" fmla="*/ 6184232 h 15135727"/>
              <a:gd name="connsiteX115" fmla="*/ 4186990 w 8085221"/>
              <a:gd name="connsiteY115" fmla="*/ 6472990 h 15135727"/>
              <a:gd name="connsiteX116" fmla="*/ 4042611 w 8085221"/>
              <a:gd name="connsiteY116" fmla="*/ 6352674 h 15135727"/>
              <a:gd name="connsiteX117" fmla="*/ 3946358 w 8085221"/>
              <a:gd name="connsiteY117" fmla="*/ 6376737 h 15135727"/>
              <a:gd name="connsiteX118" fmla="*/ 4114800 w 8085221"/>
              <a:gd name="connsiteY118" fmla="*/ 6641432 h 15135727"/>
              <a:gd name="connsiteX119" fmla="*/ 4451685 w 8085221"/>
              <a:gd name="connsiteY119" fmla="*/ 6737685 h 15135727"/>
              <a:gd name="connsiteX120" fmla="*/ 4620127 w 8085221"/>
              <a:gd name="connsiteY120" fmla="*/ 6978316 h 15135727"/>
              <a:gd name="connsiteX121" fmla="*/ 4740442 w 8085221"/>
              <a:gd name="connsiteY121" fmla="*/ 7170821 h 15135727"/>
              <a:gd name="connsiteX122" fmla="*/ 5077327 w 8085221"/>
              <a:gd name="connsiteY122" fmla="*/ 7387390 h 15135727"/>
              <a:gd name="connsiteX123" fmla="*/ 5125453 w 8085221"/>
              <a:gd name="connsiteY123" fmla="*/ 7603958 h 15135727"/>
              <a:gd name="connsiteX124" fmla="*/ 5197642 w 8085221"/>
              <a:gd name="connsiteY124" fmla="*/ 7796464 h 15135727"/>
              <a:gd name="connsiteX125" fmla="*/ 5486400 w 8085221"/>
              <a:gd name="connsiteY125" fmla="*/ 7964906 h 15135727"/>
              <a:gd name="connsiteX126" fmla="*/ 5486400 w 8085221"/>
              <a:gd name="connsiteY126" fmla="*/ 8349916 h 15135727"/>
              <a:gd name="connsiteX127" fmla="*/ 5678906 w 8085221"/>
              <a:gd name="connsiteY127" fmla="*/ 8614611 h 15135727"/>
              <a:gd name="connsiteX128" fmla="*/ 5919537 w 8085221"/>
              <a:gd name="connsiteY128" fmla="*/ 9071811 h 15135727"/>
              <a:gd name="connsiteX129" fmla="*/ 6160169 w 8085221"/>
              <a:gd name="connsiteY129" fmla="*/ 9336506 h 15135727"/>
              <a:gd name="connsiteX130" fmla="*/ 6280485 w 8085221"/>
              <a:gd name="connsiteY130" fmla="*/ 9601200 h 15135727"/>
              <a:gd name="connsiteX131" fmla="*/ 6400800 w 8085221"/>
              <a:gd name="connsiteY131" fmla="*/ 9793706 h 15135727"/>
              <a:gd name="connsiteX132" fmla="*/ 6569242 w 8085221"/>
              <a:gd name="connsiteY132" fmla="*/ 10058400 h 15135727"/>
              <a:gd name="connsiteX133" fmla="*/ 6713621 w 8085221"/>
              <a:gd name="connsiteY133" fmla="*/ 10106527 h 15135727"/>
              <a:gd name="connsiteX134" fmla="*/ 6545179 w 8085221"/>
              <a:gd name="connsiteY134" fmla="*/ 10202779 h 15135727"/>
              <a:gd name="connsiteX135" fmla="*/ 6569242 w 8085221"/>
              <a:gd name="connsiteY135" fmla="*/ 10443411 h 15135727"/>
              <a:gd name="connsiteX136" fmla="*/ 6593306 w 8085221"/>
              <a:gd name="connsiteY136" fmla="*/ 10708106 h 15135727"/>
              <a:gd name="connsiteX137" fmla="*/ 6761748 w 8085221"/>
              <a:gd name="connsiteY137" fmla="*/ 10924674 h 15135727"/>
              <a:gd name="connsiteX138" fmla="*/ 6641432 w 8085221"/>
              <a:gd name="connsiteY138" fmla="*/ 11093116 h 15135727"/>
              <a:gd name="connsiteX139" fmla="*/ 6713621 w 8085221"/>
              <a:gd name="connsiteY139" fmla="*/ 11261558 h 15135727"/>
              <a:gd name="connsiteX140" fmla="*/ 6737685 w 8085221"/>
              <a:gd name="connsiteY140" fmla="*/ 11526253 h 15135727"/>
              <a:gd name="connsiteX141" fmla="*/ 6617369 w 8085221"/>
              <a:gd name="connsiteY141" fmla="*/ 11839074 h 15135727"/>
              <a:gd name="connsiteX142" fmla="*/ 6617369 w 8085221"/>
              <a:gd name="connsiteY142" fmla="*/ 12031579 h 15135727"/>
              <a:gd name="connsiteX143" fmla="*/ 6641432 w 8085221"/>
              <a:gd name="connsiteY143" fmla="*/ 12127832 h 15135727"/>
              <a:gd name="connsiteX144" fmla="*/ 6761748 w 8085221"/>
              <a:gd name="connsiteY144" fmla="*/ 12031579 h 15135727"/>
              <a:gd name="connsiteX145" fmla="*/ 6761748 w 8085221"/>
              <a:gd name="connsiteY145" fmla="*/ 12296274 h 15135727"/>
              <a:gd name="connsiteX146" fmla="*/ 6689558 w 8085221"/>
              <a:gd name="connsiteY146" fmla="*/ 12512842 h 15135727"/>
              <a:gd name="connsiteX147" fmla="*/ 6785811 w 8085221"/>
              <a:gd name="connsiteY147" fmla="*/ 12777537 h 15135727"/>
              <a:gd name="connsiteX148" fmla="*/ 6569242 w 8085221"/>
              <a:gd name="connsiteY148" fmla="*/ 12873790 h 15135727"/>
              <a:gd name="connsiteX149" fmla="*/ 6545179 w 8085221"/>
              <a:gd name="connsiteY149" fmla="*/ 13090358 h 15135727"/>
              <a:gd name="connsiteX150" fmla="*/ 6448927 w 8085221"/>
              <a:gd name="connsiteY150" fmla="*/ 13355053 h 15135727"/>
              <a:gd name="connsiteX151" fmla="*/ 6256421 w 8085221"/>
              <a:gd name="connsiteY151" fmla="*/ 13571621 h 15135727"/>
              <a:gd name="connsiteX152" fmla="*/ 6087979 w 8085221"/>
              <a:gd name="connsiteY152" fmla="*/ 13667874 h 15135727"/>
              <a:gd name="connsiteX153" fmla="*/ 5943600 w 8085221"/>
              <a:gd name="connsiteY153" fmla="*/ 13716000 h 15135727"/>
              <a:gd name="connsiteX154" fmla="*/ 5702969 w 8085221"/>
              <a:gd name="connsiteY154" fmla="*/ 13667874 h 15135727"/>
              <a:gd name="connsiteX155" fmla="*/ 5582653 w 8085221"/>
              <a:gd name="connsiteY155" fmla="*/ 13691937 h 15135727"/>
              <a:gd name="connsiteX156" fmla="*/ 5727032 w 8085221"/>
              <a:gd name="connsiteY156" fmla="*/ 13836316 h 15135727"/>
              <a:gd name="connsiteX157" fmla="*/ 5582653 w 8085221"/>
              <a:gd name="connsiteY157" fmla="*/ 14052885 h 15135727"/>
              <a:gd name="connsiteX158" fmla="*/ 5462337 w 8085221"/>
              <a:gd name="connsiteY158" fmla="*/ 14149137 h 15135727"/>
              <a:gd name="connsiteX159" fmla="*/ 5342021 w 8085221"/>
              <a:gd name="connsiteY159" fmla="*/ 14004758 h 15135727"/>
              <a:gd name="connsiteX160" fmla="*/ 5245769 w 8085221"/>
              <a:gd name="connsiteY160" fmla="*/ 14004758 h 15135727"/>
              <a:gd name="connsiteX161" fmla="*/ 5245769 w 8085221"/>
              <a:gd name="connsiteY161" fmla="*/ 13956632 h 15135727"/>
              <a:gd name="connsiteX162" fmla="*/ 5101390 w 8085221"/>
              <a:gd name="connsiteY162" fmla="*/ 13956632 h 15135727"/>
              <a:gd name="connsiteX163" fmla="*/ 4981074 w 8085221"/>
              <a:gd name="connsiteY163" fmla="*/ 13860379 h 15135727"/>
              <a:gd name="connsiteX164" fmla="*/ 4740442 w 8085221"/>
              <a:gd name="connsiteY164" fmla="*/ 13908506 h 15135727"/>
              <a:gd name="connsiteX165" fmla="*/ 4475748 w 8085221"/>
              <a:gd name="connsiteY165" fmla="*/ 13956632 h 15135727"/>
              <a:gd name="connsiteX166" fmla="*/ 4379495 w 8085221"/>
              <a:gd name="connsiteY166" fmla="*/ 14028821 h 15135727"/>
              <a:gd name="connsiteX167" fmla="*/ 4403558 w 8085221"/>
              <a:gd name="connsiteY167" fmla="*/ 14197264 h 15135727"/>
              <a:gd name="connsiteX168" fmla="*/ 4572000 w 8085221"/>
              <a:gd name="connsiteY168" fmla="*/ 14149137 h 15135727"/>
              <a:gd name="connsiteX169" fmla="*/ 4523874 w 8085221"/>
              <a:gd name="connsiteY169" fmla="*/ 14558211 h 15135727"/>
              <a:gd name="connsiteX170" fmla="*/ 4403558 w 8085221"/>
              <a:gd name="connsiteY170" fmla="*/ 14437895 h 15135727"/>
              <a:gd name="connsiteX171" fmla="*/ 4403558 w 8085221"/>
              <a:gd name="connsiteY171" fmla="*/ 14437895 h 15135727"/>
              <a:gd name="connsiteX172" fmla="*/ 4283242 w 8085221"/>
              <a:gd name="connsiteY172" fmla="*/ 14245390 h 15135727"/>
              <a:gd name="connsiteX173" fmla="*/ 4235116 w 8085221"/>
              <a:gd name="connsiteY173" fmla="*/ 14341642 h 15135727"/>
              <a:gd name="connsiteX174" fmla="*/ 4162927 w 8085221"/>
              <a:gd name="connsiteY174" fmla="*/ 14389769 h 15135727"/>
              <a:gd name="connsiteX175" fmla="*/ 4162927 w 8085221"/>
              <a:gd name="connsiteY175" fmla="*/ 14389769 h 15135727"/>
              <a:gd name="connsiteX176" fmla="*/ 3922295 w 8085221"/>
              <a:gd name="connsiteY176" fmla="*/ 14245390 h 15135727"/>
              <a:gd name="connsiteX177" fmla="*/ 3801979 w 8085221"/>
              <a:gd name="connsiteY177" fmla="*/ 14293516 h 15135727"/>
              <a:gd name="connsiteX178" fmla="*/ 3681664 w 8085221"/>
              <a:gd name="connsiteY178" fmla="*/ 14389769 h 15135727"/>
              <a:gd name="connsiteX179" fmla="*/ 3657600 w 8085221"/>
              <a:gd name="connsiteY179" fmla="*/ 14654464 h 15135727"/>
              <a:gd name="connsiteX180" fmla="*/ 3513221 w 8085221"/>
              <a:gd name="connsiteY180" fmla="*/ 14726653 h 15135727"/>
              <a:gd name="connsiteX181" fmla="*/ 3513221 w 8085221"/>
              <a:gd name="connsiteY181" fmla="*/ 14871032 h 15135727"/>
              <a:gd name="connsiteX182" fmla="*/ 3633537 w 8085221"/>
              <a:gd name="connsiteY182" fmla="*/ 14967285 h 15135727"/>
              <a:gd name="connsiteX183" fmla="*/ 3609474 w 8085221"/>
              <a:gd name="connsiteY183" fmla="*/ 15087600 h 15135727"/>
              <a:gd name="connsiteX184" fmla="*/ 3441032 w 8085221"/>
              <a:gd name="connsiteY184" fmla="*/ 15039474 h 15135727"/>
              <a:gd name="connsiteX185" fmla="*/ 3272590 w 8085221"/>
              <a:gd name="connsiteY185" fmla="*/ 15063537 h 15135727"/>
              <a:gd name="connsiteX186" fmla="*/ 3248527 w 8085221"/>
              <a:gd name="connsiteY186" fmla="*/ 14895095 h 15135727"/>
              <a:gd name="connsiteX187" fmla="*/ 3128211 w 8085221"/>
              <a:gd name="connsiteY187" fmla="*/ 14919158 h 15135727"/>
              <a:gd name="connsiteX188" fmla="*/ 2959769 w 8085221"/>
              <a:gd name="connsiteY188" fmla="*/ 15135727 h 15135727"/>
              <a:gd name="connsiteX189" fmla="*/ 2935706 w 8085221"/>
              <a:gd name="connsiteY189" fmla="*/ 14895095 h 15135727"/>
              <a:gd name="connsiteX190" fmla="*/ 2791327 w 8085221"/>
              <a:gd name="connsiteY190" fmla="*/ 14943221 h 15135727"/>
              <a:gd name="connsiteX191" fmla="*/ 2671011 w 8085221"/>
              <a:gd name="connsiteY191" fmla="*/ 15039474 h 15135727"/>
              <a:gd name="connsiteX192" fmla="*/ 2430379 w 8085221"/>
              <a:gd name="connsiteY192" fmla="*/ 15087600 h 15135727"/>
              <a:gd name="connsiteX193" fmla="*/ 2237874 w 8085221"/>
              <a:gd name="connsiteY193" fmla="*/ 15039474 h 15135727"/>
              <a:gd name="connsiteX194" fmla="*/ 2622885 w 8085221"/>
              <a:gd name="connsiteY194" fmla="*/ 14846969 h 15135727"/>
              <a:gd name="connsiteX195" fmla="*/ 2887579 w 8085221"/>
              <a:gd name="connsiteY195" fmla="*/ 14774779 h 15135727"/>
              <a:gd name="connsiteX196" fmla="*/ 2839453 w 8085221"/>
              <a:gd name="connsiteY196" fmla="*/ 14582274 h 15135727"/>
              <a:gd name="connsiteX197" fmla="*/ 2935706 w 8085221"/>
              <a:gd name="connsiteY197" fmla="*/ 14510085 h 15135727"/>
              <a:gd name="connsiteX198" fmla="*/ 2935706 w 8085221"/>
              <a:gd name="connsiteY198" fmla="*/ 14510085 h 15135727"/>
              <a:gd name="connsiteX199" fmla="*/ 3080085 w 8085221"/>
              <a:gd name="connsiteY199" fmla="*/ 14413832 h 15135727"/>
              <a:gd name="connsiteX200" fmla="*/ 3152274 w 8085221"/>
              <a:gd name="connsiteY200" fmla="*/ 14341642 h 15135727"/>
              <a:gd name="connsiteX201" fmla="*/ 3080085 w 8085221"/>
              <a:gd name="connsiteY201" fmla="*/ 14269453 h 15135727"/>
              <a:gd name="connsiteX202" fmla="*/ 3152274 w 8085221"/>
              <a:gd name="connsiteY202" fmla="*/ 14197264 h 15135727"/>
              <a:gd name="connsiteX203" fmla="*/ 3152274 w 8085221"/>
              <a:gd name="connsiteY203" fmla="*/ 14052885 h 15135727"/>
              <a:gd name="connsiteX204" fmla="*/ 3080085 w 8085221"/>
              <a:gd name="connsiteY204" fmla="*/ 13980695 h 15135727"/>
              <a:gd name="connsiteX205" fmla="*/ 3056021 w 8085221"/>
              <a:gd name="connsiteY205" fmla="*/ 14076948 h 15135727"/>
              <a:gd name="connsiteX206" fmla="*/ 2935706 w 8085221"/>
              <a:gd name="connsiteY206" fmla="*/ 14076948 h 15135727"/>
              <a:gd name="connsiteX207" fmla="*/ 2863516 w 8085221"/>
              <a:gd name="connsiteY207" fmla="*/ 14125074 h 15135727"/>
              <a:gd name="connsiteX208" fmla="*/ 2719137 w 8085221"/>
              <a:gd name="connsiteY208" fmla="*/ 14197264 h 15135727"/>
              <a:gd name="connsiteX209" fmla="*/ 2646948 w 8085221"/>
              <a:gd name="connsiteY209" fmla="*/ 14197264 h 15135727"/>
              <a:gd name="connsiteX210" fmla="*/ 2598821 w 8085221"/>
              <a:gd name="connsiteY210" fmla="*/ 14125074 h 15135727"/>
              <a:gd name="connsiteX211" fmla="*/ 2430379 w 8085221"/>
              <a:gd name="connsiteY211" fmla="*/ 13836316 h 15135727"/>
              <a:gd name="connsiteX212" fmla="*/ 2646948 w 8085221"/>
              <a:gd name="connsiteY212" fmla="*/ 13812253 h 15135727"/>
              <a:gd name="connsiteX213" fmla="*/ 2502569 w 8085221"/>
              <a:gd name="connsiteY213" fmla="*/ 13475369 h 15135727"/>
              <a:gd name="connsiteX214" fmla="*/ 2550695 w 8085221"/>
              <a:gd name="connsiteY214" fmla="*/ 13186611 h 15135727"/>
              <a:gd name="connsiteX215" fmla="*/ 2719137 w 8085221"/>
              <a:gd name="connsiteY215" fmla="*/ 13042232 h 15135727"/>
              <a:gd name="connsiteX216" fmla="*/ 2791327 w 8085221"/>
              <a:gd name="connsiteY216" fmla="*/ 12945979 h 15135727"/>
              <a:gd name="connsiteX217" fmla="*/ 3031958 w 8085221"/>
              <a:gd name="connsiteY217" fmla="*/ 13090358 h 15135727"/>
              <a:gd name="connsiteX218" fmla="*/ 3056021 w 8085221"/>
              <a:gd name="connsiteY218" fmla="*/ 12753474 h 15135727"/>
              <a:gd name="connsiteX219" fmla="*/ 2887579 w 8085221"/>
              <a:gd name="connsiteY219" fmla="*/ 12777537 h 15135727"/>
              <a:gd name="connsiteX220" fmla="*/ 2815390 w 8085221"/>
              <a:gd name="connsiteY220" fmla="*/ 12777537 h 15135727"/>
              <a:gd name="connsiteX221" fmla="*/ 3176337 w 8085221"/>
              <a:gd name="connsiteY221" fmla="*/ 12368464 h 15135727"/>
              <a:gd name="connsiteX222" fmla="*/ 3104148 w 8085221"/>
              <a:gd name="connsiteY222" fmla="*/ 12320337 h 15135727"/>
              <a:gd name="connsiteX223" fmla="*/ 3104148 w 8085221"/>
              <a:gd name="connsiteY223" fmla="*/ 12320337 h 15135727"/>
              <a:gd name="connsiteX224" fmla="*/ 3007895 w 8085221"/>
              <a:gd name="connsiteY224" fmla="*/ 12079706 h 15135727"/>
              <a:gd name="connsiteX225" fmla="*/ 2911642 w 8085221"/>
              <a:gd name="connsiteY225" fmla="*/ 11935327 h 15135727"/>
              <a:gd name="connsiteX226" fmla="*/ 2863516 w 8085221"/>
              <a:gd name="connsiteY226" fmla="*/ 11694695 h 15135727"/>
              <a:gd name="connsiteX227" fmla="*/ 2911642 w 8085221"/>
              <a:gd name="connsiteY227" fmla="*/ 11454064 h 15135727"/>
              <a:gd name="connsiteX228" fmla="*/ 3056021 w 8085221"/>
              <a:gd name="connsiteY228" fmla="*/ 11454064 h 15135727"/>
              <a:gd name="connsiteX229" fmla="*/ 2983832 w 8085221"/>
              <a:gd name="connsiteY229" fmla="*/ 11381874 h 15135727"/>
              <a:gd name="connsiteX230" fmla="*/ 3031958 w 8085221"/>
              <a:gd name="connsiteY230" fmla="*/ 11285621 h 15135727"/>
              <a:gd name="connsiteX231" fmla="*/ 3007895 w 8085221"/>
              <a:gd name="connsiteY231" fmla="*/ 11189369 h 15135727"/>
              <a:gd name="connsiteX232" fmla="*/ 2887579 w 8085221"/>
              <a:gd name="connsiteY232" fmla="*/ 11141242 h 15135727"/>
              <a:gd name="connsiteX233" fmla="*/ 2887579 w 8085221"/>
              <a:gd name="connsiteY233" fmla="*/ 10972800 h 15135727"/>
              <a:gd name="connsiteX234" fmla="*/ 2887579 w 8085221"/>
              <a:gd name="connsiteY234" fmla="*/ 10924674 h 15135727"/>
              <a:gd name="connsiteX235" fmla="*/ 2767264 w 8085221"/>
              <a:gd name="connsiteY235" fmla="*/ 11020927 h 15135727"/>
              <a:gd name="connsiteX236" fmla="*/ 2743200 w 8085221"/>
              <a:gd name="connsiteY236" fmla="*/ 10924674 h 15135727"/>
              <a:gd name="connsiteX237" fmla="*/ 2550695 w 8085221"/>
              <a:gd name="connsiteY237" fmla="*/ 11020927 h 15135727"/>
              <a:gd name="connsiteX238" fmla="*/ 2526632 w 8085221"/>
              <a:gd name="connsiteY238" fmla="*/ 11117179 h 15135727"/>
              <a:gd name="connsiteX239" fmla="*/ 2334127 w 8085221"/>
              <a:gd name="connsiteY239" fmla="*/ 10996864 h 15135727"/>
              <a:gd name="connsiteX240" fmla="*/ 2358190 w 8085221"/>
              <a:gd name="connsiteY240" fmla="*/ 10732169 h 15135727"/>
              <a:gd name="connsiteX241" fmla="*/ 2334127 w 8085221"/>
              <a:gd name="connsiteY241" fmla="*/ 10587790 h 15135727"/>
              <a:gd name="connsiteX242" fmla="*/ 2406316 w 8085221"/>
              <a:gd name="connsiteY242" fmla="*/ 10491537 h 15135727"/>
              <a:gd name="connsiteX243" fmla="*/ 2598821 w 8085221"/>
              <a:gd name="connsiteY243" fmla="*/ 10684042 h 15135727"/>
              <a:gd name="connsiteX244" fmla="*/ 2767264 w 8085221"/>
              <a:gd name="connsiteY244" fmla="*/ 10684042 h 15135727"/>
              <a:gd name="connsiteX245" fmla="*/ 2646948 w 8085221"/>
              <a:gd name="connsiteY245" fmla="*/ 10515600 h 15135727"/>
              <a:gd name="connsiteX246" fmla="*/ 2815390 w 8085221"/>
              <a:gd name="connsiteY246" fmla="*/ 10395285 h 15135727"/>
              <a:gd name="connsiteX247" fmla="*/ 3080085 w 8085221"/>
              <a:gd name="connsiteY247" fmla="*/ 10419348 h 15135727"/>
              <a:gd name="connsiteX248" fmla="*/ 3248527 w 8085221"/>
              <a:gd name="connsiteY248" fmla="*/ 10539664 h 15135727"/>
              <a:gd name="connsiteX249" fmla="*/ 3320716 w 8085221"/>
              <a:gd name="connsiteY249" fmla="*/ 10659979 h 15135727"/>
              <a:gd name="connsiteX250" fmla="*/ 3465095 w 8085221"/>
              <a:gd name="connsiteY250" fmla="*/ 10659979 h 15135727"/>
              <a:gd name="connsiteX251" fmla="*/ 3441032 w 8085221"/>
              <a:gd name="connsiteY251" fmla="*/ 10491537 h 15135727"/>
              <a:gd name="connsiteX252" fmla="*/ 3392906 w 8085221"/>
              <a:gd name="connsiteY252" fmla="*/ 10250906 h 15135727"/>
              <a:gd name="connsiteX253" fmla="*/ 3152274 w 8085221"/>
              <a:gd name="connsiteY253" fmla="*/ 10250906 h 15135727"/>
              <a:gd name="connsiteX254" fmla="*/ 3176337 w 8085221"/>
              <a:gd name="connsiteY254" fmla="*/ 10178716 h 15135727"/>
              <a:gd name="connsiteX255" fmla="*/ 3104148 w 8085221"/>
              <a:gd name="connsiteY255" fmla="*/ 10154653 h 15135727"/>
              <a:gd name="connsiteX256" fmla="*/ 3007895 w 8085221"/>
              <a:gd name="connsiteY256" fmla="*/ 9962148 h 15135727"/>
              <a:gd name="connsiteX257" fmla="*/ 3176337 w 8085221"/>
              <a:gd name="connsiteY257" fmla="*/ 9889958 h 15135727"/>
              <a:gd name="connsiteX258" fmla="*/ 2959769 w 8085221"/>
              <a:gd name="connsiteY258" fmla="*/ 9504948 h 15135727"/>
              <a:gd name="connsiteX259" fmla="*/ 2791327 w 8085221"/>
              <a:gd name="connsiteY259" fmla="*/ 9456821 h 15135727"/>
              <a:gd name="connsiteX260" fmla="*/ 2574758 w 8085221"/>
              <a:gd name="connsiteY260" fmla="*/ 9336506 h 15135727"/>
              <a:gd name="connsiteX261" fmla="*/ 2550695 w 8085221"/>
              <a:gd name="connsiteY261" fmla="*/ 9071811 h 15135727"/>
              <a:gd name="connsiteX262" fmla="*/ 2695074 w 8085221"/>
              <a:gd name="connsiteY262" fmla="*/ 8999621 h 15135727"/>
              <a:gd name="connsiteX263" fmla="*/ 2622885 w 8085221"/>
              <a:gd name="connsiteY263" fmla="*/ 8975558 h 15135727"/>
              <a:gd name="connsiteX264" fmla="*/ 2430379 w 8085221"/>
              <a:gd name="connsiteY264" fmla="*/ 8999621 h 15135727"/>
              <a:gd name="connsiteX265" fmla="*/ 2261937 w 8085221"/>
              <a:gd name="connsiteY265" fmla="*/ 9168064 h 15135727"/>
              <a:gd name="connsiteX266" fmla="*/ 2237874 w 8085221"/>
              <a:gd name="connsiteY266" fmla="*/ 8999621 h 15135727"/>
              <a:gd name="connsiteX267" fmla="*/ 2117558 w 8085221"/>
              <a:gd name="connsiteY267" fmla="*/ 8975558 h 15135727"/>
              <a:gd name="connsiteX268" fmla="*/ 2045369 w 8085221"/>
              <a:gd name="connsiteY268" fmla="*/ 8783053 h 15135727"/>
              <a:gd name="connsiteX269" fmla="*/ 1852864 w 8085221"/>
              <a:gd name="connsiteY269" fmla="*/ 8758990 h 15135727"/>
              <a:gd name="connsiteX270" fmla="*/ 1636295 w 8085221"/>
              <a:gd name="connsiteY270" fmla="*/ 8927432 h 15135727"/>
              <a:gd name="connsiteX271" fmla="*/ 1588169 w 8085221"/>
              <a:gd name="connsiteY271" fmla="*/ 9023685 h 15135727"/>
              <a:gd name="connsiteX272" fmla="*/ 1515979 w 8085221"/>
              <a:gd name="connsiteY272" fmla="*/ 8879306 h 15135727"/>
              <a:gd name="connsiteX273" fmla="*/ 1347537 w 8085221"/>
              <a:gd name="connsiteY273" fmla="*/ 8879306 h 15135727"/>
              <a:gd name="connsiteX274" fmla="*/ 1347537 w 8085221"/>
              <a:gd name="connsiteY274" fmla="*/ 8710864 h 15135727"/>
              <a:gd name="connsiteX275" fmla="*/ 1106906 w 8085221"/>
              <a:gd name="connsiteY275" fmla="*/ 8783053 h 15135727"/>
              <a:gd name="connsiteX276" fmla="*/ 890337 w 8085221"/>
              <a:gd name="connsiteY276" fmla="*/ 8686800 h 15135727"/>
              <a:gd name="connsiteX277" fmla="*/ 649706 w 8085221"/>
              <a:gd name="connsiteY277" fmla="*/ 8662737 h 15135727"/>
              <a:gd name="connsiteX278" fmla="*/ 385011 w 8085221"/>
              <a:gd name="connsiteY278" fmla="*/ 8566485 h 15135727"/>
              <a:gd name="connsiteX279" fmla="*/ 577516 w 8085221"/>
              <a:gd name="connsiteY279" fmla="*/ 8373979 h 15135727"/>
              <a:gd name="connsiteX280" fmla="*/ 794085 w 8085221"/>
              <a:gd name="connsiteY280" fmla="*/ 8301790 h 15135727"/>
              <a:gd name="connsiteX281" fmla="*/ 745958 w 8085221"/>
              <a:gd name="connsiteY281" fmla="*/ 8133348 h 15135727"/>
              <a:gd name="connsiteX282" fmla="*/ 818148 w 8085221"/>
              <a:gd name="connsiteY282" fmla="*/ 7820527 h 15135727"/>
              <a:gd name="connsiteX283" fmla="*/ 697832 w 8085221"/>
              <a:gd name="connsiteY283" fmla="*/ 7820527 h 15135727"/>
              <a:gd name="connsiteX284" fmla="*/ 625642 w 8085221"/>
              <a:gd name="connsiteY284" fmla="*/ 7916779 h 15135727"/>
              <a:gd name="connsiteX285" fmla="*/ 457200 w 8085221"/>
              <a:gd name="connsiteY285" fmla="*/ 7820527 h 15135727"/>
              <a:gd name="connsiteX286" fmla="*/ 529390 w 8085221"/>
              <a:gd name="connsiteY286" fmla="*/ 7700211 h 15135727"/>
              <a:gd name="connsiteX287" fmla="*/ 938464 w 8085221"/>
              <a:gd name="connsiteY287" fmla="*/ 7676148 h 15135727"/>
              <a:gd name="connsiteX288" fmla="*/ 1058779 w 8085221"/>
              <a:gd name="connsiteY288" fmla="*/ 7459579 h 15135727"/>
              <a:gd name="connsiteX289" fmla="*/ 1203158 w 8085221"/>
              <a:gd name="connsiteY289" fmla="*/ 7603958 h 15135727"/>
              <a:gd name="connsiteX290" fmla="*/ 1299411 w 8085221"/>
              <a:gd name="connsiteY290" fmla="*/ 7555832 h 15135727"/>
              <a:gd name="connsiteX291" fmla="*/ 1443790 w 8085221"/>
              <a:gd name="connsiteY291" fmla="*/ 7507706 h 15135727"/>
              <a:gd name="connsiteX292" fmla="*/ 1684421 w 8085221"/>
              <a:gd name="connsiteY292" fmla="*/ 7603958 h 15135727"/>
              <a:gd name="connsiteX293" fmla="*/ 1684421 w 8085221"/>
              <a:gd name="connsiteY293" fmla="*/ 7603958 h 15135727"/>
              <a:gd name="connsiteX294" fmla="*/ 1540042 w 8085221"/>
              <a:gd name="connsiteY294" fmla="*/ 7363327 h 15135727"/>
              <a:gd name="connsiteX295" fmla="*/ 1299411 w 8085221"/>
              <a:gd name="connsiteY295" fmla="*/ 7315200 h 15135727"/>
              <a:gd name="connsiteX296" fmla="*/ 1130969 w 8085221"/>
              <a:gd name="connsiteY296" fmla="*/ 7339264 h 15135727"/>
              <a:gd name="connsiteX297" fmla="*/ 1034716 w 8085221"/>
              <a:gd name="connsiteY297" fmla="*/ 7315200 h 15135727"/>
              <a:gd name="connsiteX298" fmla="*/ 1155032 w 8085221"/>
              <a:gd name="connsiteY298" fmla="*/ 7050506 h 15135727"/>
              <a:gd name="connsiteX299" fmla="*/ 1155032 w 8085221"/>
              <a:gd name="connsiteY299" fmla="*/ 6930190 h 15135727"/>
              <a:gd name="connsiteX300" fmla="*/ 1155032 w 8085221"/>
              <a:gd name="connsiteY300" fmla="*/ 6761748 h 15135727"/>
              <a:gd name="connsiteX301" fmla="*/ 1203158 w 8085221"/>
              <a:gd name="connsiteY301" fmla="*/ 6617369 h 15135727"/>
              <a:gd name="connsiteX302" fmla="*/ 1371600 w 8085221"/>
              <a:gd name="connsiteY302" fmla="*/ 6472990 h 15135727"/>
              <a:gd name="connsiteX303" fmla="*/ 1443790 w 8085221"/>
              <a:gd name="connsiteY303" fmla="*/ 6328611 h 15135727"/>
              <a:gd name="connsiteX304" fmla="*/ 1419727 w 8085221"/>
              <a:gd name="connsiteY304" fmla="*/ 6208295 h 15135727"/>
              <a:gd name="connsiteX305" fmla="*/ 1275348 w 8085221"/>
              <a:gd name="connsiteY305" fmla="*/ 6304548 h 15135727"/>
              <a:gd name="connsiteX306" fmla="*/ 1323474 w 8085221"/>
              <a:gd name="connsiteY306" fmla="*/ 6015790 h 15135727"/>
              <a:gd name="connsiteX307" fmla="*/ 1540042 w 8085221"/>
              <a:gd name="connsiteY307" fmla="*/ 5871411 h 15135727"/>
              <a:gd name="connsiteX308" fmla="*/ 1540042 w 8085221"/>
              <a:gd name="connsiteY308" fmla="*/ 5751095 h 15135727"/>
              <a:gd name="connsiteX309" fmla="*/ 1395664 w 8085221"/>
              <a:gd name="connsiteY309" fmla="*/ 5799221 h 15135727"/>
              <a:gd name="connsiteX310" fmla="*/ 1179095 w 8085221"/>
              <a:gd name="connsiteY310" fmla="*/ 5799221 h 15135727"/>
              <a:gd name="connsiteX311" fmla="*/ 890337 w 8085221"/>
              <a:gd name="connsiteY311" fmla="*/ 5775158 h 15135727"/>
              <a:gd name="connsiteX312" fmla="*/ 697832 w 8085221"/>
              <a:gd name="connsiteY312" fmla="*/ 5606716 h 15135727"/>
              <a:gd name="connsiteX313" fmla="*/ 577516 w 8085221"/>
              <a:gd name="connsiteY313" fmla="*/ 5582653 h 15135727"/>
              <a:gd name="connsiteX314" fmla="*/ 697832 w 8085221"/>
              <a:gd name="connsiteY314" fmla="*/ 5775158 h 15135727"/>
              <a:gd name="connsiteX315" fmla="*/ 409074 w 8085221"/>
              <a:gd name="connsiteY315" fmla="*/ 5799221 h 15135727"/>
              <a:gd name="connsiteX316" fmla="*/ 168442 w 8085221"/>
              <a:gd name="connsiteY316" fmla="*/ 5702969 h 15135727"/>
              <a:gd name="connsiteX317" fmla="*/ 264695 w 8085221"/>
              <a:gd name="connsiteY317" fmla="*/ 5558590 h 15135727"/>
              <a:gd name="connsiteX318" fmla="*/ 144379 w 8085221"/>
              <a:gd name="connsiteY318" fmla="*/ 5510464 h 15135727"/>
              <a:gd name="connsiteX319" fmla="*/ 0 w 8085221"/>
              <a:gd name="connsiteY319" fmla="*/ 5462337 h 15135727"/>
              <a:gd name="connsiteX320" fmla="*/ 96253 w 8085221"/>
              <a:gd name="connsiteY320"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03158 h 15135727"/>
              <a:gd name="connsiteX81" fmla="*/ 7844590 w 8128084"/>
              <a:gd name="connsiteY81" fmla="*/ 1058779 h 15135727"/>
              <a:gd name="connsiteX82" fmla="*/ 7483642 w 8128084"/>
              <a:gd name="connsiteY82" fmla="*/ 1371600 h 15135727"/>
              <a:gd name="connsiteX83" fmla="*/ 7267074 w 8128084"/>
              <a:gd name="connsiteY83" fmla="*/ 1395664 h 15135727"/>
              <a:gd name="connsiteX84" fmla="*/ 7243011 w 8128084"/>
              <a:gd name="connsiteY84" fmla="*/ 1588169 h 15135727"/>
              <a:gd name="connsiteX85" fmla="*/ 6978316 w 8128084"/>
              <a:gd name="connsiteY85" fmla="*/ 1732548 h 15135727"/>
              <a:gd name="connsiteX86" fmla="*/ 6737685 w 8128084"/>
              <a:gd name="connsiteY86" fmla="*/ 2093495 h 15135727"/>
              <a:gd name="connsiteX87" fmla="*/ 6737685 w 8128084"/>
              <a:gd name="connsiteY87" fmla="*/ 2382253 h 15135727"/>
              <a:gd name="connsiteX88" fmla="*/ 6665495 w 8128084"/>
              <a:gd name="connsiteY88" fmla="*/ 2430379 h 15135727"/>
              <a:gd name="connsiteX89" fmla="*/ 6906127 w 8128084"/>
              <a:gd name="connsiteY89" fmla="*/ 2646948 h 15135727"/>
              <a:gd name="connsiteX90" fmla="*/ 6906127 w 8128084"/>
              <a:gd name="connsiteY90" fmla="*/ 2983832 h 15135727"/>
              <a:gd name="connsiteX91" fmla="*/ 6906127 w 8128084"/>
              <a:gd name="connsiteY91" fmla="*/ 3104148 h 15135727"/>
              <a:gd name="connsiteX92" fmla="*/ 6833937 w 8128084"/>
              <a:gd name="connsiteY92" fmla="*/ 3368842 h 15135727"/>
              <a:gd name="connsiteX93" fmla="*/ 6906127 w 8128084"/>
              <a:gd name="connsiteY93" fmla="*/ 3489158 h 15135727"/>
              <a:gd name="connsiteX94" fmla="*/ 6641432 w 8128084"/>
              <a:gd name="connsiteY94" fmla="*/ 3705727 h 15135727"/>
              <a:gd name="connsiteX95" fmla="*/ 6737685 w 8128084"/>
              <a:gd name="connsiteY95" fmla="*/ 3729790 h 15135727"/>
              <a:gd name="connsiteX96" fmla="*/ 6545179 w 8128084"/>
              <a:gd name="connsiteY96" fmla="*/ 3826042 h 15135727"/>
              <a:gd name="connsiteX97" fmla="*/ 6328611 w 8128084"/>
              <a:gd name="connsiteY97" fmla="*/ 3753853 h 15135727"/>
              <a:gd name="connsiteX98" fmla="*/ 6184232 w 8128084"/>
              <a:gd name="connsiteY98" fmla="*/ 3850106 h 15135727"/>
              <a:gd name="connsiteX99" fmla="*/ 6184232 w 8128084"/>
              <a:gd name="connsiteY99" fmla="*/ 3946358 h 15135727"/>
              <a:gd name="connsiteX100" fmla="*/ 6136106 w 8128084"/>
              <a:gd name="connsiteY100" fmla="*/ 4235116 h 15135727"/>
              <a:gd name="connsiteX101" fmla="*/ 5919537 w 8128084"/>
              <a:gd name="connsiteY101" fmla="*/ 4403558 h 15135727"/>
              <a:gd name="connsiteX102" fmla="*/ 5775158 w 8128084"/>
              <a:gd name="connsiteY102" fmla="*/ 4451685 h 15135727"/>
              <a:gd name="connsiteX103" fmla="*/ 5630779 w 8128084"/>
              <a:gd name="connsiteY103" fmla="*/ 4547937 h 15135727"/>
              <a:gd name="connsiteX104" fmla="*/ 5510464 w 8128084"/>
              <a:gd name="connsiteY104" fmla="*/ 4620127 h 15135727"/>
              <a:gd name="connsiteX105" fmla="*/ 5510464 w 8128084"/>
              <a:gd name="connsiteY105" fmla="*/ 4812632 h 15135727"/>
              <a:gd name="connsiteX106" fmla="*/ 5317958 w 8128084"/>
              <a:gd name="connsiteY106" fmla="*/ 4981074 h 15135727"/>
              <a:gd name="connsiteX107" fmla="*/ 5005137 w 8128084"/>
              <a:gd name="connsiteY107" fmla="*/ 5149516 h 15135727"/>
              <a:gd name="connsiteX108" fmla="*/ 4692316 w 8128084"/>
              <a:gd name="connsiteY108" fmla="*/ 5149516 h 15135727"/>
              <a:gd name="connsiteX109" fmla="*/ 4523874 w 8128084"/>
              <a:gd name="connsiteY109" fmla="*/ 5366085 h 15135727"/>
              <a:gd name="connsiteX110" fmla="*/ 4211053 w 8128084"/>
              <a:gd name="connsiteY110" fmla="*/ 5414211 h 15135727"/>
              <a:gd name="connsiteX111" fmla="*/ 4114800 w 8128084"/>
              <a:gd name="connsiteY111" fmla="*/ 5390148 h 15135727"/>
              <a:gd name="connsiteX112" fmla="*/ 4018548 w 8128084"/>
              <a:gd name="connsiteY112" fmla="*/ 5630779 h 15135727"/>
              <a:gd name="connsiteX113" fmla="*/ 4090737 w 8128084"/>
              <a:gd name="connsiteY113" fmla="*/ 5871411 h 15135727"/>
              <a:gd name="connsiteX114" fmla="*/ 4090737 w 8128084"/>
              <a:gd name="connsiteY114" fmla="*/ 6184232 h 15135727"/>
              <a:gd name="connsiteX115" fmla="*/ 4186990 w 8128084"/>
              <a:gd name="connsiteY115" fmla="*/ 6472990 h 15135727"/>
              <a:gd name="connsiteX116" fmla="*/ 4042611 w 8128084"/>
              <a:gd name="connsiteY116" fmla="*/ 6352674 h 15135727"/>
              <a:gd name="connsiteX117" fmla="*/ 3946358 w 8128084"/>
              <a:gd name="connsiteY117" fmla="*/ 6376737 h 15135727"/>
              <a:gd name="connsiteX118" fmla="*/ 4114800 w 8128084"/>
              <a:gd name="connsiteY118" fmla="*/ 6641432 h 15135727"/>
              <a:gd name="connsiteX119" fmla="*/ 4451685 w 8128084"/>
              <a:gd name="connsiteY119" fmla="*/ 6737685 h 15135727"/>
              <a:gd name="connsiteX120" fmla="*/ 4620127 w 8128084"/>
              <a:gd name="connsiteY120" fmla="*/ 6978316 h 15135727"/>
              <a:gd name="connsiteX121" fmla="*/ 4740442 w 8128084"/>
              <a:gd name="connsiteY121" fmla="*/ 7170821 h 15135727"/>
              <a:gd name="connsiteX122" fmla="*/ 5077327 w 8128084"/>
              <a:gd name="connsiteY122" fmla="*/ 7387390 h 15135727"/>
              <a:gd name="connsiteX123" fmla="*/ 5125453 w 8128084"/>
              <a:gd name="connsiteY123" fmla="*/ 7603958 h 15135727"/>
              <a:gd name="connsiteX124" fmla="*/ 5197642 w 8128084"/>
              <a:gd name="connsiteY124" fmla="*/ 7796464 h 15135727"/>
              <a:gd name="connsiteX125" fmla="*/ 5486400 w 8128084"/>
              <a:gd name="connsiteY125" fmla="*/ 7964906 h 15135727"/>
              <a:gd name="connsiteX126" fmla="*/ 5486400 w 8128084"/>
              <a:gd name="connsiteY126" fmla="*/ 8349916 h 15135727"/>
              <a:gd name="connsiteX127" fmla="*/ 5678906 w 8128084"/>
              <a:gd name="connsiteY127" fmla="*/ 8614611 h 15135727"/>
              <a:gd name="connsiteX128" fmla="*/ 5919537 w 8128084"/>
              <a:gd name="connsiteY128" fmla="*/ 9071811 h 15135727"/>
              <a:gd name="connsiteX129" fmla="*/ 6160169 w 8128084"/>
              <a:gd name="connsiteY129" fmla="*/ 9336506 h 15135727"/>
              <a:gd name="connsiteX130" fmla="*/ 6280485 w 8128084"/>
              <a:gd name="connsiteY130" fmla="*/ 9601200 h 15135727"/>
              <a:gd name="connsiteX131" fmla="*/ 6400800 w 8128084"/>
              <a:gd name="connsiteY131" fmla="*/ 9793706 h 15135727"/>
              <a:gd name="connsiteX132" fmla="*/ 6569242 w 8128084"/>
              <a:gd name="connsiteY132" fmla="*/ 10058400 h 15135727"/>
              <a:gd name="connsiteX133" fmla="*/ 6713621 w 8128084"/>
              <a:gd name="connsiteY133" fmla="*/ 10106527 h 15135727"/>
              <a:gd name="connsiteX134" fmla="*/ 6545179 w 8128084"/>
              <a:gd name="connsiteY134" fmla="*/ 10202779 h 15135727"/>
              <a:gd name="connsiteX135" fmla="*/ 6569242 w 8128084"/>
              <a:gd name="connsiteY135" fmla="*/ 10443411 h 15135727"/>
              <a:gd name="connsiteX136" fmla="*/ 6593306 w 8128084"/>
              <a:gd name="connsiteY136" fmla="*/ 10708106 h 15135727"/>
              <a:gd name="connsiteX137" fmla="*/ 6761748 w 8128084"/>
              <a:gd name="connsiteY137" fmla="*/ 10924674 h 15135727"/>
              <a:gd name="connsiteX138" fmla="*/ 6641432 w 8128084"/>
              <a:gd name="connsiteY138" fmla="*/ 11093116 h 15135727"/>
              <a:gd name="connsiteX139" fmla="*/ 6713621 w 8128084"/>
              <a:gd name="connsiteY139" fmla="*/ 11261558 h 15135727"/>
              <a:gd name="connsiteX140" fmla="*/ 6737685 w 8128084"/>
              <a:gd name="connsiteY140" fmla="*/ 11526253 h 15135727"/>
              <a:gd name="connsiteX141" fmla="*/ 6617369 w 8128084"/>
              <a:gd name="connsiteY141" fmla="*/ 11839074 h 15135727"/>
              <a:gd name="connsiteX142" fmla="*/ 6617369 w 8128084"/>
              <a:gd name="connsiteY142" fmla="*/ 12031579 h 15135727"/>
              <a:gd name="connsiteX143" fmla="*/ 6641432 w 8128084"/>
              <a:gd name="connsiteY143" fmla="*/ 12127832 h 15135727"/>
              <a:gd name="connsiteX144" fmla="*/ 6761748 w 8128084"/>
              <a:gd name="connsiteY144" fmla="*/ 12031579 h 15135727"/>
              <a:gd name="connsiteX145" fmla="*/ 6761748 w 8128084"/>
              <a:gd name="connsiteY145" fmla="*/ 12296274 h 15135727"/>
              <a:gd name="connsiteX146" fmla="*/ 6689558 w 8128084"/>
              <a:gd name="connsiteY146" fmla="*/ 12512842 h 15135727"/>
              <a:gd name="connsiteX147" fmla="*/ 6785811 w 8128084"/>
              <a:gd name="connsiteY147" fmla="*/ 12777537 h 15135727"/>
              <a:gd name="connsiteX148" fmla="*/ 6569242 w 8128084"/>
              <a:gd name="connsiteY148" fmla="*/ 12873790 h 15135727"/>
              <a:gd name="connsiteX149" fmla="*/ 6545179 w 8128084"/>
              <a:gd name="connsiteY149" fmla="*/ 13090358 h 15135727"/>
              <a:gd name="connsiteX150" fmla="*/ 6448927 w 8128084"/>
              <a:gd name="connsiteY150" fmla="*/ 13355053 h 15135727"/>
              <a:gd name="connsiteX151" fmla="*/ 6256421 w 8128084"/>
              <a:gd name="connsiteY151" fmla="*/ 13571621 h 15135727"/>
              <a:gd name="connsiteX152" fmla="*/ 6087979 w 8128084"/>
              <a:gd name="connsiteY152" fmla="*/ 13667874 h 15135727"/>
              <a:gd name="connsiteX153" fmla="*/ 5943600 w 8128084"/>
              <a:gd name="connsiteY153" fmla="*/ 13716000 h 15135727"/>
              <a:gd name="connsiteX154" fmla="*/ 5702969 w 8128084"/>
              <a:gd name="connsiteY154" fmla="*/ 13667874 h 15135727"/>
              <a:gd name="connsiteX155" fmla="*/ 5582653 w 8128084"/>
              <a:gd name="connsiteY155" fmla="*/ 13691937 h 15135727"/>
              <a:gd name="connsiteX156" fmla="*/ 5727032 w 8128084"/>
              <a:gd name="connsiteY156" fmla="*/ 13836316 h 15135727"/>
              <a:gd name="connsiteX157" fmla="*/ 5582653 w 8128084"/>
              <a:gd name="connsiteY157" fmla="*/ 14052885 h 15135727"/>
              <a:gd name="connsiteX158" fmla="*/ 5462337 w 8128084"/>
              <a:gd name="connsiteY158" fmla="*/ 14149137 h 15135727"/>
              <a:gd name="connsiteX159" fmla="*/ 5342021 w 8128084"/>
              <a:gd name="connsiteY159" fmla="*/ 14004758 h 15135727"/>
              <a:gd name="connsiteX160" fmla="*/ 5245769 w 8128084"/>
              <a:gd name="connsiteY160" fmla="*/ 14004758 h 15135727"/>
              <a:gd name="connsiteX161" fmla="*/ 5245769 w 8128084"/>
              <a:gd name="connsiteY161" fmla="*/ 13956632 h 15135727"/>
              <a:gd name="connsiteX162" fmla="*/ 5101390 w 8128084"/>
              <a:gd name="connsiteY162" fmla="*/ 13956632 h 15135727"/>
              <a:gd name="connsiteX163" fmla="*/ 4981074 w 8128084"/>
              <a:gd name="connsiteY163" fmla="*/ 13860379 h 15135727"/>
              <a:gd name="connsiteX164" fmla="*/ 4740442 w 8128084"/>
              <a:gd name="connsiteY164" fmla="*/ 13908506 h 15135727"/>
              <a:gd name="connsiteX165" fmla="*/ 4475748 w 8128084"/>
              <a:gd name="connsiteY165" fmla="*/ 13956632 h 15135727"/>
              <a:gd name="connsiteX166" fmla="*/ 4379495 w 8128084"/>
              <a:gd name="connsiteY166" fmla="*/ 14028821 h 15135727"/>
              <a:gd name="connsiteX167" fmla="*/ 4403558 w 8128084"/>
              <a:gd name="connsiteY167" fmla="*/ 14197264 h 15135727"/>
              <a:gd name="connsiteX168" fmla="*/ 4572000 w 8128084"/>
              <a:gd name="connsiteY168" fmla="*/ 14149137 h 15135727"/>
              <a:gd name="connsiteX169" fmla="*/ 4523874 w 8128084"/>
              <a:gd name="connsiteY169" fmla="*/ 14558211 h 15135727"/>
              <a:gd name="connsiteX170" fmla="*/ 4403558 w 8128084"/>
              <a:gd name="connsiteY170" fmla="*/ 14437895 h 15135727"/>
              <a:gd name="connsiteX171" fmla="*/ 4403558 w 8128084"/>
              <a:gd name="connsiteY171" fmla="*/ 14437895 h 15135727"/>
              <a:gd name="connsiteX172" fmla="*/ 4283242 w 8128084"/>
              <a:gd name="connsiteY172" fmla="*/ 14245390 h 15135727"/>
              <a:gd name="connsiteX173" fmla="*/ 4235116 w 8128084"/>
              <a:gd name="connsiteY173" fmla="*/ 14341642 h 15135727"/>
              <a:gd name="connsiteX174" fmla="*/ 4162927 w 8128084"/>
              <a:gd name="connsiteY174" fmla="*/ 14389769 h 15135727"/>
              <a:gd name="connsiteX175" fmla="*/ 4162927 w 8128084"/>
              <a:gd name="connsiteY175" fmla="*/ 14389769 h 15135727"/>
              <a:gd name="connsiteX176" fmla="*/ 3922295 w 8128084"/>
              <a:gd name="connsiteY176" fmla="*/ 14245390 h 15135727"/>
              <a:gd name="connsiteX177" fmla="*/ 3801979 w 8128084"/>
              <a:gd name="connsiteY177" fmla="*/ 14293516 h 15135727"/>
              <a:gd name="connsiteX178" fmla="*/ 3681664 w 8128084"/>
              <a:gd name="connsiteY178" fmla="*/ 14389769 h 15135727"/>
              <a:gd name="connsiteX179" fmla="*/ 3657600 w 8128084"/>
              <a:gd name="connsiteY179" fmla="*/ 14654464 h 15135727"/>
              <a:gd name="connsiteX180" fmla="*/ 3513221 w 8128084"/>
              <a:gd name="connsiteY180" fmla="*/ 14726653 h 15135727"/>
              <a:gd name="connsiteX181" fmla="*/ 3513221 w 8128084"/>
              <a:gd name="connsiteY181" fmla="*/ 14871032 h 15135727"/>
              <a:gd name="connsiteX182" fmla="*/ 3633537 w 8128084"/>
              <a:gd name="connsiteY182" fmla="*/ 14967285 h 15135727"/>
              <a:gd name="connsiteX183" fmla="*/ 3609474 w 8128084"/>
              <a:gd name="connsiteY183" fmla="*/ 15087600 h 15135727"/>
              <a:gd name="connsiteX184" fmla="*/ 3441032 w 8128084"/>
              <a:gd name="connsiteY184" fmla="*/ 15039474 h 15135727"/>
              <a:gd name="connsiteX185" fmla="*/ 3272590 w 8128084"/>
              <a:gd name="connsiteY185" fmla="*/ 15063537 h 15135727"/>
              <a:gd name="connsiteX186" fmla="*/ 3248527 w 8128084"/>
              <a:gd name="connsiteY186" fmla="*/ 14895095 h 15135727"/>
              <a:gd name="connsiteX187" fmla="*/ 3128211 w 8128084"/>
              <a:gd name="connsiteY187" fmla="*/ 14919158 h 15135727"/>
              <a:gd name="connsiteX188" fmla="*/ 2959769 w 8128084"/>
              <a:gd name="connsiteY188" fmla="*/ 15135727 h 15135727"/>
              <a:gd name="connsiteX189" fmla="*/ 2935706 w 8128084"/>
              <a:gd name="connsiteY189" fmla="*/ 14895095 h 15135727"/>
              <a:gd name="connsiteX190" fmla="*/ 2791327 w 8128084"/>
              <a:gd name="connsiteY190" fmla="*/ 14943221 h 15135727"/>
              <a:gd name="connsiteX191" fmla="*/ 2671011 w 8128084"/>
              <a:gd name="connsiteY191" fmla="*/ 15039474 h 15135727"/>
              <a:gd name="connsiteX192" fmla="*/ 2430379 w 8128084"/>
              <a:gd name="connsiteY192" fmla="*/ 15087600 h 15135727"/>
              <a:gd name="connsiteX193" fmla="*/ 2237874 w 8128084"/>
              <a:gd name="connsiteY193" fmla="*/ 15039474 h 15135727"/>
              <a:gd name="connsiteX194" fmla="*/ 2622885 w 8128084"/>
              <a:gd name="connsiteY194" fmla="*/ 14846969 h 15135727"/>
              <a:gd name="connsiteX195" fmla="*/ 2887579 w 8128084"/>
              <a:gd name="connsiteY195" fmla="*/ 14774779 h 15135727"/>
              <a:gd name="connsiteX196" fmla="*/ 2839453 w 8128084"/>
              <a:gd name="connsiteY196" fmla="*/ 14582274 h 15135727"/>
              <a:gd name="connsiteX197" fmla="*/ 2935706 w 8128084"/>
              <a:gd name="connsiteY197" fmla="*/ 14510085 h 15135727"/>
              <a:gd name="connsiteX198" fmla="*/ 2935706 w 8128084"/>
              <a:gd name="connsiteY198" fmla="*/ 14510085 h 15135727"/>
              <a:gd name="connsiteX199" fmla="*/ 3080085 w 8128084"/>
              <a:gd name="connsiteY199" fmla="*/ 14413832 h 15135727"/>
              <a:gd name="connsiteX200" fmla="*/ 3152274 w 8128084"/>
              <a:gd name="connsiteY200" fmla="*/ 14341642 h 15135727"/>
              <a:gd name="connsiteX201" fmla="*/ 3080085 w 8128084"/>
              <a:gd name="connsiteY201" fmla="*/ 14269453 h 15135727"/>
              <a:gd name="connsiteX202" fmla="*/ 3152274 w 8128084"/>
              <a:gd name="connsiteY202" fmla="*/ 14197264 h 15135727"/>
              <a:gd name="connsiteX203" fmla="*/ 3152274 w 8128084"/>
              <a:gd name="connsiteY203" fmla="*/ 14052885 h 15135727"/>
              <a:gd name="connsiteX204" fmla="*/ 3080085 w 8128084"/>
              <a:gd name="connsiteY204" fmla="*/ 13980695 h 15135727"/>
              <a:gd name="connsiteX205" fmla="*/ 3056021 w 8128084"/>
              <a:gd name="connsiteY205" fmla="*/ 14076948 h 15135727"/>
              <a:gd name="connsiteX206" fmla="*/ 2935706 w 8128084"/>
              <a:gd name="connsiteY206" fmla="*/ 14076948 h 15135727"/>
              <a:gd name="connsiteX207" fmla="*/ 2863516 w 8128084"/>
              <a:gd name="connsiteY207" fmla="*/ 14125074 h 15135727"/>
              <a:gd name="connsiteX208" fmla="*/ 2719137 w 8128084"/>
              <a:gd name="connsiteY208" fmla="*/ 14197264 h 15135727"/>
              <a:gd name="connsiteX209" fmla="*/ 2646948 w 8128084"/>
              <a:gd name="connsiteY209" fmla="*/ 14197264 h 15135727"/>
              <a:gd name="connsiteX210" fmla="*/ 2598821 w 8128084"/>
              <a:gd name="connsiteY210" fmla="*/ 14125074 h 15135727"/>
              <a:gd name="connsiteX211" fmla="*/ 2430379 w 8128084"/>
              <a:gd name="connsiteY211" fmla="*/ 13836316 h 15135727"/>
              <a:gd name="connsiteX212" fmla="*/ 2646948 w 8128084"/>
              <a:gd name="connsiteY212" fmla="*/ 13812253 h 15135727"/>
              <a:gd name="connsiteX213" fmla="*/ 2502569 w 8128084"/>
              <a:gd name="connsiteY213" fmla="*/ 13475369 h 15135727"/>
              <a:gd name="connsiteX214" fmla="*/ 2550695 w 8128084"/>
              <a:gd name="connsiteY214" fmla="*/ 13186611 h 15135727"/>
              <a:gd name="connsiteX215" fmla="*/ 2719137 w 8128084"/>
              <a:gd name="connsiteY215" fmla="*/ 13042232 h 15135727"/>
              <a:gd name="connsiteX216" fmla="*/ 2791327 w 8128084"/>
              <a:gd name="connsiteY216" fmla="*/ 12945979 h 15135727"/>
              <a:gd name="connsiteX217" fmla="*/ 3031958 w 8128084"/>
              <a:gd name="connsiteY217" fmla="*/ 13090358 h 15135727"/>
              <a:gd name="connsiteX218" fmla="*/ 3056021 w 8128084"/>
              <a:gd name="connsiteY218" fmla="*/ 12753474 h 15135727"/>
              <a:gd name="connsiteX219" fmla="*/ 2887579 w 8128084"/>
              <a:gd name="connsiteY219" fmla="*/ 12777537 h 15135727"/>
              <a:gd name="connsiteX220" fmla="*/ 2815390 w 8128084"/>
              <a:gd name="connsiteY220" fmla="*/ 12777537 h 15135727"/>
              <a:gd name="connsiteX221" fmla="*/ 3176337 w 8128084"/>
              <a:gd name="connsiteY221" fmla="*/ 12368464 h 15135727"/>
              <a:gd name="connsiteX222" fmla="*/ 3104148 w 8128084"/>
              <a:gd name="connsiteY222" fmla="*/ 12320337 h 15135727"/>
              <a:gd name="connsiteX223" fmla="*/ 3104148 w 8128084"/>
              <a:gd name="connsiteY223" fmla="*/ 12320337 h 15135727"/>
              <a:gd name="connsiteX224" fmla="*/ 3007895 w 8128084"/>
              <a:gd name="connsiteY224" fmla="*/ 12079706 h 15135727"/>
              <a:gd name="connsiteX225" fmla="*/ 2911642 w 8128084"/>
              <a:gd name="connsiteY225" fmla="*/ 11935327 h 15135727"/>
              <a:gd name="connsiteX226" fmla="*/ 2863516 w 8128084"/>
              <a:gd name="connsiteY226" fmla="*/ 11694695 h 15135727"/>
              <a:gd name="connsiteX227" fmla="*/ 2911642 w 8128084"/>
              <a:gd name="connsiteY227" fmla="*/ 11454064 h 15135727"/>
              <a:gd name="connsiteX228" fmla="*/ 3056021 w 8128084"/>
              <a:gd name="connsiteY228" fmla="*/ 11454064 h 15135727"/>
              <a:gd name="connsiteX229" fmla="*/ 2983832 w 8128084"/>
              <a:gd name="connsiteY229" fmla="*/ 11381874 h 15135727"/>
              <a:gd name="connsiteX230" fmla="*/ 3031958 w 8128084"/>
              <a:gd name="connsiteY230" fmla="*/ 11285621 h 15135727"/>
              <a:gd name="connsiteX231" fmla="*/ 3007895 w 8128084"/>
              <a:gd name="connsiteY231" fmla="*/ 11189369 h 15135727"/>
              <a:gd name="connsiteX232" fmla="*/ 2887579 w 8128084"/>
              <a:gd name="connsiteY232" fmla="*/ 11141242 h 15135727"/>
              <a:gd name="connsiteX233" fmla="*/ 2887579 w 8128084"/>
              <a:gd name="connsiteY233" fmla="*/ 10972800 h 15135727"/>
              <a:gd name="connsiteX234" fmla="*/ 2887579 w 8128084"/>
              <a:gd name="connsiteY234" fmla="*/ 10924674 h 15135727"/>
              <a:gd name="connsiteX235" fmla="*/ 2767264 w 8128084"/>
              <a:gd name="connsiteY235" fmla="*/ 11020927 h 15135727"/>
              <a:gd name="connsiteX236" fmla="*/ 2743200 w 8128084"/>
              <a:gd name="connsiteY236" fmla="*/ 10924674 h 15135727"/>
              <a:gd name="connsiteX237" fmla="*/ 2550695 w 8128084"/>
              <a:gd name="connsiteY237" fmla="*/ 11020927 h 15135727"/>
              <a:gd name="connsiteX238" fmla="*/ 2526632 w 8128084"/>
              <a:gd name="connsiteY238" fmla="*/ 11117179 h 15135727"/>
              <a:gd name="connsiteX239" fmla="*/ 2334127 w 8128084"/>
              <a:gd name="connsiteY239" fmla="*/ 10996864 h 15135727"/>
              <a:gd name="connsiteX240" fmla="*/ 2358190 w 8128084"/>
              <a:gd name="connsiteY240" fmla="*/ 10732169 h 15135727"/>
              <a:gd name="connsiteX241" fmla="*/ 2334127 w 8128084"/>
              <a:gd name="connsiteY241" fmla="*/ 10587790 h 15135727"/>
              <a:gd name="connsiteX242" fmla="*/ 2406316 w 8128084"/>
              <a:gd name="connsiteY242" fmla="*/ 10491537 h 15135727"/>
              <a:gd name="connsiteX243" fmla="*/ 2598821 w 8128084"/>
              <a:gd name="connsiteY243" fmla="*/ 10684042 h 15135727"/>
              <a:gd name="connsiteX244" fmla="*/ 2767264 w 8128084"/>
              <a:gd name="connsiteY244" fmla="*/ 10684042 h 15135727"/>
              <a:gd name="connsiteX245" fmla="*/ 2646948 w 8128084"/>
              <a:gd name="connsiteY245" fmla="*/ 10515600 h 15135727"/>
              <a:gd name="connsiteX246" fmla="*/ 2815390 w 8128084"/>
              <a:gd name="connsiteY246" fmla="*/ 10395285 h 15135727"/>
              <a:gd name="connsiteX247" fmla="*/ 3080085 w 8128084"/>
              <a:gd name="connsiteY247" fmla="*/ 10419348 h 15135727"/>
              <a:gd name="connsiteX248" fmla="*/ 3248527 w 8128084"/>
              <a:gd name="connsiteY248" fmla="*/ 10539664 h 15135727"/>
              <a:gd name="connsiteX249" fmla="*/ 3320716 w 8128084"/>
              <a:gd name="connsiteY249" fmla="*/ 10659979 h 15135727"/>
              <a:gd name="connsiteX250" fmla="*/ 3465095 w 8128084"/>
              <a:gd name="connsiteY250" fmla="*/ 10659979 h 15135727"/>
              <a:gd name="connsiteX251" fmla="*/ 3441032 w 8128084"/>
              <a:gd name="connsiteY251" fmla="*/ 10491537 h 15135727"/>
              <a:gd name="connsiteX252" fmla="*/ 3392906 w 8128084"/>
              <a:gd name="connsiteY252" fmla="*/ 10250906 h 15135727"/>
              <a:gd name="connsiteX253" fmla="*/ 3152274 w 8128084"/>
              <a:gd name="connsiteY253" fmla="*/ 10250906 h 15135727"/>
              <a:gd name="connsiteX254" fmla="*/ 3176337 w 8128084"/>
              <a:gd name="connsiteY254" fmla="*/ 10178716 h 15135727"/>
              <a:gd name="connsiteX255" fmla="*/ 3104148 w 8128084"/>
              <a:gd name="connsiteY255" fmla="*/ 10154653 h 15135727"/>
              <a:gd name="connsiteX256" fmla="*/ 3007895 w 8128084"/>
              <a:gd name="connsiteY256" fmla="*/ 9962148 h 15135727"/>
              <a:gd name="connsiteX257" fmla="*/ 3176337 w 8128084"/>
              <a:gd name="connsiteY257" fmla="*/ 9889958 h 15135727"/>
              <a:gd name="connsiteX258" fmla="*/ 2959769 w 8128084"/>
              <a:gd name="connsiteY258" fmla="*/ 9504948 h 15135727"/>
              <a:gd name="connsiteX259" fmla="*/ 2791327 w 8128084"/>
              <a:gd name="connsiteY259" fmla="*/ 9456821 h 15135727"/>
              <a:gd name="connsiteX260" fmla="*/ 2574758 w 8128084"/>
              <a:gd name="connsiteY260" fmla="*/ 9336506 h 15135727"/>
              <a:gd name="connsiteX261" fmla="*/ 2550695 w 8128084"/>
              <a:gd name="connsiteY261" fmla="*/ 9071811 h 15135727"/>
              <a:gd name="connsiteX262" fmla="*/ 2695074 w 8128084"/>
              <a:gd name="connsiteY262" fmla="*/ 8999621 h 15135727"/>
              <a:gd name="connsiteX263" fmla="*/ 2622885 w 8128084"/>
              <a:gd name="connsiteY263" fmla="*/ 8975558 h 15135727"/>
              <a:gd name="connsiteX264" fmla="*/ 2430379 w 8128084"/>
              <a:gd name="connsiteY264" fmla="*/ 8999621 h 15135727"/>
              <a:gd name="connsiteX265" fmla="*/ 2261937 w 8128084"/>
              <a:gd name="connsiteY265" fmla="*/ 9168064 h 15135727"/>
              <a:gd name="connsiteX266" fmla="*/ 2237874 w 8128084"/>
              <a:gd name="connsiteY266" fmla="*/ 8999621 h 15135727"/>
              <a:gd name="connsiteX267" fmla="*/ 2117558 w 8128084"/>
              <a:gd name="connsiteY267" fmla="*/ 8975558 h 15135727"/>
              <a:gd name="connsiteX268" fmla="*/ 2045369 w 8128084"/>
              <a:gd name="connsiteY268" fmla="*/ 8783053 h 15135727"/>
              <a:gd name="connsiteX269" fmla="*/ 1852864 w 8128084"/>
              <a:gd name="connsiteY269" fmla="*/ 8758990 h 15135727"/>
              <a:gd name="connsiteX270" fmla="*/ 1636295 w 8128084"/>
              <a:gd name="connsiteY270" fmla="*/ 8927432 h 15135727"/>
              <a:gd name="connsiteX271" fmla="*/ 1588169 w 8128084"/>
              <a:gd name="connsiteY271" fmla="*/ 9023685 h 15135727"/>
              <a:gd name="connsiteX272" fmla="*/ 1515979 w 8128084"/>
              <a:gd name="connsiteY272" fmla="*/ 8879306 h 15135727"/>
              <a:gd name="connsiteX273" fmla="*/ 1347537 w 8128084"/>
              <a:gd name="connsiteY273" fmla="*/ 8879306 h 15135727"/>
              <a:gd name="connsiteX274" fmla="*/ 1347537 w 8128084"/>
              <a:gd name="connsiteY274" fmla="*/ 8710864 h 15135727"/>
              <a:gd name="connsiteX275" fmla="*/ 1106906 w 8128084"/>
              <a:gd name="connsiteY275" fmla="*/ 8783053 h 15135727"/>
              <a:gd name="connsiteX276" fmla="*/ 890337 w 8128084"/>
              <a:gd name="connsiteY276" fmla="*/ 8686800 h 15135727"/>
              <a:gd name="connsiteX277" fmla="*/ 649706 w 8128084"/>
              <a:gd name="connsiteY277" fmla="*/ 8662737 h 15135727"/>
              <a:gd name="connsiteX278" fmla="*/ 385011 w 8128084"/>
              <a:gd name="connsiteY278" fmla="*/ 8566485 h 15135727"/>
              <a:gd name="connsiteX279" fmla="*/ 577516 w 8128084"/>
              <a:gd name="connsiteY279" fmla="*/ 8373979 h 15135727"/>
              <a:gd name="connsiteX280" fmla="*/ 794085 w 8128084"/>
              <a:gd name="connsiteY280" fmla="*/ 8301790 h 15135727"/>
              <a:gd name="connsiteX281" fmla="*/ 745958 w 8128084"/>
              <a:gd name="connsiteY281" fmla="*/ 8133348 h 15135727"/>
              <a:gd name="connsiteX282" fmla="*/ 818148 w 8128084"/>
              <a:gd name="connsiteY282" fmla="*/ 7820527 h 15135727"/>
              <a:gd name="connsiteX283" fmla="*/ 697832 w 8128084"/>
              <a:gd name="connsiteY283" fmla="*/ 7820527 h 15135727"/>
              <a:gd name="connsiteX284" fmla="*/ 625642 w 8128084"/>
              <a:gd name="connsiteY284" fmla="*/ 7916779 h 15135727"/>
              <a:gd name="connsiteX285" fmla="*/ 457200 w 8128084"/>
              <a:gd name="connsiteY285" fmla="*/ 7820527 h 15135727"/>
              <a:gd name="connsiteX286" fmla="*/ 529390 w 8128084"/>
              <a:gd name="connsiteY286" fmla="*/ 7700211 h 15135727"/>
              <a:gd name="connsiteX287" fmla="*/ 938464 w 8128084"/>
              <a:gd name="connsiteY287" fmla="*/ 7676148 h 15135727"/>
              <a:gd name="connsiteX288" fmla="*/ 1058779 w 8128084"/>
              <a:gd name="connsiteY288" fmla="*/ 7459579 h 15135727"/>
              <a:gd name="connsiteX289" fmla="*/ 1203158 w 8128084"/>
              <a:gd name="connsiteY289" fmla="*/ 7603958 h 15135727"/>
              <a:gd name="connsiteX290" fmla="*/ 1299411 w 8128084"/>
              <a:gd name="connsiteY290" fmla="*/ 7555832 h 15135727"/>
              <a:gd name="connsiteX291" fmla="*/ 1443790 w 8128084"/>
              <a:gd name="connsiteY291" fmla="*/ 7507706 h 15135727"/>
              <a:gd name="connsiteX292" fmla="*/ 1684421 w 8128084"/>
              <a:gd name="connsiteY292" fmla="*/ 7603958 h 15135727"/>
              <a:gd name="connsiteX293" fmla="*/ 1684421 w 8128084"/>
              <a:gd name="connsiteY293" fmla="*/ 7603958 h 15135727"/>
              <a:gd name="connsiteX294" fmla="*/ 1540042 w 8128084"/>
              <a:gd name="connsiteY294" fmla="*/ 7363327 h 15135727"/>
              <a:gd name="connsiteX295" fmla="*/ 1299411 w 8128084"/>
              <a:gd name="connsiteY295" fmla="*/ 7315200 h 15135727"/>
              <a:gd name="connsiteX296" fmla="*/ 1130969 w 8128084"/>
              <a:gd name="connsiteY296" fmla="*/ 7339264 h 15135727"/>
              <a:gd name="connsiteX297" fmla="*/ 1034716 w 8128084"/>
              <a:gd name="connsiteY297" fmla="*/ 7315200 h 15135727"/>
              <a:gd name="connsiteX298" fmla="*/ 1155032 w 8128084"/>
              <a:gd name="connsiteY298" fmla="*/ 7050506 h 15135727"/>
              <a:gd name="connsiteX299" fmla="*/ 1155032 w 8128084"/>
              <a:gd name="connsiteY299" fmla="*/ 6930190 h 15135727"/>
              <a:gd name="connsiteX300" fmla="*/ 1155032 w 8128084"/>
              <a:gd name="connsiteY300" fmla="*/ 6761748 h 15135727"/>
              <a:gd name="connsiteX301" fmla="*/ 1203158 w 8128084"/>
              <a:gd name="connsiteY301" fmla="*/ 6617369 h 15135727"/>
              <a:gd name="connsiteX302" fmla="*/ 1371600 w 8128084"/>
              <a:gd name="connsiteY302" fmla="*/ 6472990 h 15135727"/>
              <a:gd name="connsiteX303" fmla="*/ 1443790 w 8128084"/>
              <a:gd name="connsiteY303" fmla="*/ 6328611 h 15135727"/>
              <a:gd name="connsiteX304" fmla="*/ 1419727 w 8128084"/>
              <a:gd name="connsiteY304" fmla="*/ 6208295 h 15135727"/>
              <a:gd name="connsiteX305" fmla="*/ 1275348 w 8128084"/>
              <a:gd name="connsiteY305" fmla="*/ 6304548 h 15135727"/>
              <a:gd name="connsiteX306" fmla="*/ 1323474 w 8128084"/>
              <a:gd name="connsiteY306" fmla="*/ 6015790 h 15135727"/>
              <a:gd name="connsiteX307" fmla="*/ 1540042 w 8128084"/>
              <a:gd name="connsiteY307" fmla="*/ 5871411 h 15135727"/>
              <a:gd name="connsiteX308" fmla="*/ 1540042 w 8128084"/>
              <a:gd name="connsiteY308" fmla="*/ 5751095 h 15135727"/>
              <a:gd name="connsiteX309" fmla="*/ 1395664 w 8128084"/>
              <a:gd name="connsiteY309" fmla="*/ 5799221 h 15135727"/>
              <a:gd name="connsiteX310" fmla="*/ 1179095 w 8128084"/>
              <a:gd name="connsiteY310" fmla="*/ 5799221 h 15135727"/>
              <a:gd name="connsiteX311" fmla="*/ 890337 w 8128084"/>
              <a:gd name="connsiteY311" fmla="*/ 5775158 h 15135727"/>
              <a:gd name="connsiteX312" fmla="*/ 697832 w 8128084"/>
              <a:gd name="connsiteY312" fmla="*/ 5606716 h 15135727"/>
              <a:gd name="connsiteX313" fmla="*/ 577516 w 8128084"/>
              <a:gd name="connsiteY313" fmla="*/ 5582653 h 15135727"/>
              <a:gd name="connsiteX314" fmla="*/ 697832 w 8128084"/>
              <a:gd name="connsiteY314" fmla="*/ 5775158 h 15135727"/>
              <a:gd name="connsiteX315" fmla="*/ 409074 w 8128084"/>
              <a:gd name="connsiteY315" fmla="*/ 5799221 h 15135727"/>
              <a:gd name="connsiteX316" fmla="*/ 168442 w 8128084"/>
              <a:gd name="connsiteY316" fmla="*/ 5702969 h 15135727"/>
              <a:gd name="connsiteX317" fmla="*/ 264695 w 8128084"/>
              <a:gd name="connsiteY317" fmla="*/ 5558590 h 15135727"/>
              <a:gd name="connsiteX318" fmla="*/ 144379 w 8128084"/>
              <a:gd name="connsiteY318" fmla="*/ 5510464 h 15135727"/>
              <a:gd name="connsiteX319" fmla="*/ 0 w 8128084"/>
              <a:gd name="connsiteY319" fmla="*/ 5462337 h 15135727"/>
              <a:gd name="connsiteX320" fmla="*/ 96253 w 8128084"/>
              <a:gd name="connsiteY320"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03158 h 15135727"/>
              <a:gd name="connsiteX81" fmla="*/ 7844590 w 8128084"/>
              <a:gd name="connsiteY81" fmla="*/ 1058779 h 15135727"/>
              <a:gd name="connsiteX82" fmla="*/ 7483642 w 8128084"/>
              <a:gd name="connsiteY82" fmla="*/ 1371600 h 15135727"/>
              <a:gd name="connsiteX83" fmla="*/ 7267074 w 8128084"/>
              <a:gd name="connsiteY83" fmla="*/ 1395664 h 15135727"/>
              <a:gd name="connsiteX84" fmla="*/ 7243011 w 8128084"/>
              <a:gd name="connsiteY84" fmla="*/ 1588169 h 15135727"/>
              <a:gd name="connsiteX85" fmla="*/ 6978316 w 8128084"/>
              <a:gd name="connsiteY85" fmla="*/ 1732548 h 15135727"/>
              <a:gd name="connsiteX86" fmla="*/ 6737685 w 8128084"/>
              <a:gd name="connsiteY86" fmla="*/ 2093495 h 15135727"/>
              <a:gd name="connsiteX87" fmla="*/ 6737685 w 8128084"/>
              <a:gd name="connsiteY87" fmla="*/ 2382253 h 15135727"/>
              <a:gd name="connsiteX88" fmla="*/ 6665495 w 8128084"/>
              <a:gd name="connsiteY88" fmla="*/ 2430379 h 15135727"/>
              <a:gd name="connsiteX89" fmla="*/ 6906127 w 8128084"/>
              <a:gd name="connsiteY89" fmla="*/ 2646948 h 15135727"/>
              <a:gd name="connsiteX90" fmla="*/ 6906127 w 8128084"/>
              <a:gd name="connsiteY90" fmla="*/ 2983832 h 15135727"/>
              <a:gd name="connsiteX91" fmla="*/ 6906127 w 8128084"/>
              <a:gd name="connsiteY91" fmla="*/ 3104148 h 15135727"/>
              <a:gd name="connsiteX92" fmla="*/ 6833937 w 8128084"/>
              <a:gd name="connsiteY92" fmla="*/ 3368842 h 15135727"/>
              <a:gd name="connsiteX93" fmla="*/ 6906127 w 8128084"/>
              <a:gd name="connsiteY93" fmla="*/ 3489158 h 15135727"/>
              <a:gd name="connsiteX94" fmla="*/ 6641432 w 8128084"/>
              <a:gd name="connsiteY94" fmla="*/ 3705727 h 15135727"/>
              <a:gd name="connsiteX95" fmla="*/ 6737685 w 8128084"/>
              <a:gd name="connsiteY95" fmla="*/ 3729790 h 15135727"/>
              <a:gd name="connsiteX96" fmla="*/ 6545179 w 8128084"/>
              <a:gd name="connsiteY96" fmla="*/ 3826042 h 15135727"/>
              <a:gd name="connsiteX97" fmla="*/ 6328611 w 8128084"/>
              <a:gd name="connsiteY97" fmla="*/ 3753853 h 15135727"/>
              <a:gd name="connsiteX98" fmla="*/ 6184232 w 8128084"/>
              <a:gd name="connsiteY98" fmla="*/ 3850106 h 15135727"/>
              <a:gd name="connsiteX99" fmla="*/ 6184232 w 8128084"/>
              <a:gd name="connsiteY99" fmla="*/ 3946358 h 15135727"/>
              <a:gd name="connsiteX100" fmla="*/ 6136106 w 8128084"/>
              <a:gd name="connsiteY100" fmla="*/ 4235116 h 15135727"/>
              <a:gd name="connsiteX101" fmla="*/ 5919537 w 8128084"/>
              <a:gd name="connsiteY101" fmla="*/ 4403558 h 15135727"/>
              <a:gd name="connsiteX102" fmla="*/ 5775158 w 8128084"/>
              <a:gd name="connsiteY102" fmla="*/ 4451685 h 15135727"/>
              <a:gd name="connsiteX103" fmla="*/ 5630779 w 8128084"/>
              <a:gd name="connsiteY103" fmla="*/ 4547937 h 15135727"/>
              <a:gd name="connsiteX104" fmla="*/ 5510464 w 8128084"/>
              <a:gd name="connsiteY104" fmla="*/ 4620127 h 15135727"/>
              <a:gd name="connsiteX105" fmla="*/ 5510464 w 8128084"/>
              <a:gd name="connsiteY105" fmla="*/ 4812632 h 15135727"/>
              <a:gd name="connsiteX106" fmla="*/ 5317958 w 8128084"/>
              <a:gd name="connsiteY106" fmla="*/ 4981074 h 15135727"/>
              <a:gd name="connsiteX107" fmla="*/ 5005137 w 8128084"/>
              <a:gd name="connsiteY107" fmla="*/ 5149516 h 15135727"/>
              <a:gd name="connsiteX108" fmla="*/ 4692316 w 8128084"/>
              <a:gd name="connsiteY108" fmla="*/ 5149516 h 15135727"/>
              <a:gd name="connsiteX109" fmla="*/ 4523874 w 8128084"/>
              <a:gd name="connsiteY109" fmla="*/ 5366085 h 15135727"/>
              <a:gd name="connsiteX110" fmla="*/ 4211053 w 8128084"/>
              <a:gd name="connsiteY110" fmla="*/ 5414211 h 15135727"/>
              <a:gd name="connsiteX111" fmla="*/ 4114800 w 8128084"/>
              <a:gd name="connsiteY111" fmla="*/ 5390148 h 15135727"/>
              <a:gd name="connsiteX112" fmla="*/ 4018548 w 8128084"/>
              <a:gd name="connsiteY112" fmla="*/ 5630779 h 15135727"/>
              <a:gd name="connsiteX113" fmla="*/ 4090737 w 8128084"/>
              <a:gd name="connsiteY113" fmla="*/ 5871411 h 15135727"/>
              <a:gd name="connsiteX114" fmla="*/ 4090737 w 8128084"/>
              <a:gd name="connsiteY114" fmla="*/ 6184232 h 15135727"/>
              <a:gd name="connsiteX115" fmla="*/ 4186990 w 8128084"/>
              <a:gd name="connsiteY115" fmla="*/ 6472990 h 15135727"/>
              <a:gd name="connsiteX116" fmla="*/ 4042611 w 8128084"/>
              <a:gd name="connsiteY116" fmla="*/ 6352674 h 15135727"/>
              <a:gd name="connsiteX117" fmla="*/ 3946358 w 8128084"/>
              <a:gd name="connsiteY117" fmla="*/ 6376737 h 15135727"/>
              <a:gd name="connsiteX118" fmla="*/ 4114800 w 8128084"/>
              <a:gd name="connsiteY118" fmla="*/ 6641432 h 15135727"/>
              <a:gd name="connsiteX119" fmla="*/ 4451685 w 8128084"/>
              <a:gd name="connsiteY119" fmla="*/ 6737685 h 15135727"/>
              <a:gd name="connsiteX120" fmla="*/ 4620127 w 8128084"/>
              <a:gd name="connsiteY120" fmla="*/ 6978316 h 15135727"/>
              <a:gd name="connsiteX121" fmla="*/ 4740442 w 8128084"/>
              <a:gd name="connsiteY121" fmla="*/ 7170821 h 15135727"/>
              <a:gd name="connsiteX122" fmla="*/ 5077327 w 8128084"/>
              <a:gd name="connsiteY122" fmla="*/ 7387390 h 15135727"/>
              <a:gd name="connsiteX123" fmla="*/ 5125453 w 8128084"/>
              <a:gd name="connsiteY123" fmla="*/ 7603958 h 15135727"/>
              <a:gd name="connsiteX124" fmla="*/ 5197642 w 8128084"/>
              <a:gd name="connsiteY124" fmla="*/ 7796464 h 15135727"/>
              <a:gd name="connsiteX125" fmla="*/ 5486400 w 8128084"/>
              <a:gd name="connsiteY125" fmla="*/ 7964906 h 15135727"/>
              <a:gd name="connsiteX126" fmla="*/ 5486400 w 8128084"/>
              <a:gd name="connsiteY126" fmla="*/ 8349916 h 15135727"/>
              <a:gd name="connsiteX127" fmla="*/ 5678906 w 8128084"/>
              <a:gd name="connsiteY127" fmla="*/ 8614611 h 15135727"/>
              <a:gd name="connsiteX128" fmla="*/ 5919537 w 8128084"/>
              <a:gd name="connsiteY128" fmla="*/ 9071811 h 15135727"/>
              <a:gd name="connsiteX129" fmla="*/ 6160169 w 8128084"/>
              <a:gd name="connsiteY129" fmla="*/ 9336506 h 15135727"/>
              <a:gd name="connsiteX130" fmla="*/ 6280485 w 8128084"/>
              <a:gd name="connsiteY130" fmla="*/ 9601200 h 15135727"/>
              <a:gd name="connsiteX131" fmla="*/ 6400800 w 8128084"/>
              <a:gd name="connsiteY131" fmla="*/ 9793706 h 15135727"/>
              <a:gd name="connsiteX132" fmla="*/ 6569242 w 8128084"/>
              <a:gd name="connsiteY132" fmla="*/ 10058400 h 15135727"/>
              <a:gd name="connsiteX133" fmla="*/ 6713621 w 8128084"/>
              <a:gd name="connsiteY133" fmla="*/ 10106527 h 15135727"/>
              <a:gd name="connsiteX134" fmla="*/ 6545179 w 8128084"/>
              <a:gd name="connsiteY134" fmla="*/ 10202779 h 15135727"/>
              <a:gd name="connsiteX135" fmla="*/ 6569242 w 8128084"/>
              <a:gd name="connsiteY135" fmla="*/ 10443411 h 15135727"/>
              <a:gd name="connsiteX136" fmla="*/ 6593306 w 8128084"/>
              <a:gd name="connsiteY136" fmla="*/ 10708106 h 15135727"/>
              <a:gd name="connsiteX137" fmla="*/ 6761748 w 8128084"/>
              <a:gd name="connsiteY137" fmla="*/ 10924674 h 15135727"/>
              <a:gd name="connsiteX138" fmla="*/ 6641432 w 8128084"/>
              <a:gd name="connsiteY138" fmla="*/ 11093116 h 15135727"/>
              <a:gd name="connsiteX139" fmla="*/ 6713621 w 8128084"/>
              <a:gd name="connsiteY139" fmla="*/ 11261558 h 15135727"/>
              <a:gd name="connsiteX140" fmla="*/ 6737685 w 8128084"/>
              <a:gd name="connsiteY140" fmla="*/ 11526253 h 15135727"/>
              <a:gd name="connsiteX141" fmla="*/ 6617369 w 8128084"/>
              <a:gd name="connsiteY141" fmla="*/ 11839074 h 15135727"/>
              <a:gd name="connsiteX142" fmla="*/ 6617369 w 8128084"/>
              <a:gd name="connsiteY142" fmla="*/ 12031579 h 15135727"/>
              <a:gd name="connsiteX143" fmla="*/ 6641432 w 8128084"/>
              <a:gd name="connsiteY143" fmla="*/ 12127832 h 15135727"/>
              <a:gd name="connsiteX144" fmla="*/ 6761748 w 8128084"/>
              <a:gd name="connsiteY144" fmla="*/ 12031579 h 15135727"/>
              <a:gd name="connsiteX145" fmla="*/ 6761748 w 8128084"/>
              <a:gd name="connsiteY145" fmla="*/ 12296274 h 15135727"/>
              <a:gd name="connsiteX146" fmla="*/ 6689558 w 8128084"/>
              <a:gd name="connsiteY146" fmla="*/ 12512842 h 15135727"/>
              <a:gd name="connsiteX147" fmla="*/ 6785811 w 8128084"/>
              <a:gd name="connsiteY147" fmla="*/ 12777537 h 15135727"/>
              <a:gd name="connsiteX148" fmla="*/ 6569242 w 8128084"/>
              <a:gd name="connsiteY148" fmla="*/ 12873790 h 15135727"/>
              <a:gd name="connsiteX149" fmla="*/ 6545179 w 8128084"/>
              <a:gd name="connsiteY149" fmla="*/ 13090358 h 15135727"/>
              <a:gd name="connsiteX150" fmla="*/ 6448927 w 8128084"/>
              <a:gd name="connsiteY150" fmla="*/ 13355053 h 15135727"/>
              <a:gd name="connsiteX151" fmla="*/ 6256421 w 8128084"/>
              <a:gd name="connsiteY151" fmla="*/ 13571621 h 15135727"/>
              <a:gd name="connsiteX152" fmla="*/ 6087979 w 8128084"/>
              <a:gd name="connsiteY152" fmla="*/ 13667874 h 15135727"/>
              <a:gd name="connsiteX153" fmla="*/ 5943600 w 8128084"/>
              <a:gd name="connsiteY153" fmla="*/ 13716000 h 15135727"/>
              <a:gd name="connsiteX154" fmla="*/ 5702969 w 8128084"/>
              <a:gd name="connsiteY154" fmla="*/ 13667874 h 15135727"/>
              <a:gd name="connsiteX155" fmla="*/ 5582653 w 8128084"/>
              <a:gd name="connsiteY155" fmla="*/ 13691937 h 15135727"/>
              <a:gd name="connsiteX156" fmla="*/ 5727032 w 8128084"/>
              <a:gd name="connsiteY156" fmla="*/ 13836316 h 15135727"/>
              <a:gd name="connsiteX157" fmla="*/ 5582653 w 8128084"/>
              <a:gd name="connsiteY157" fmla="*/ 14052885 h 15135727"/>
              <a:gd name="connsiteX158" fmla="*/ 5462337 w 8128084"/>
              <a:gd name="connsiteY158" fmla="*/ 14149137 h 15135727"/>
              <a:gd name="connsiteX159" fmla="*/ 5342021 w 8128084"/>
              <a:gd name="connsiteY159" fmla="*/ 14004758 h 15135727"/>
              <a:gd name="connsiteX160" fmla="*/ 5245769 w 8128084"/>
              <a:gd name="connsiteY160" fmla="*/ 14004758 h 15135727"/>
              <a:gd name="connsiteX161" fmla="*/ 5245769 w 8128084"/>
              <a:gd name="connsiteY161" fmla="*/ 13956632 h 15135727"/>
              <a:gd name="connsiteX162" fmla="*/ 5101390 w 8128084"/>
              <a:gd name="connsiteY162" fmla="*/ 13956632 h 15135727"/>
              <a:gd name="connsiteX163" fmla="*/ 4981074 w 8128084"/>
              <a:gd name="connsiteY163" fmla="*/ 13860379 h 15135727"/>
              <a:gd name="connsiteX164" fmla="*/ 4740442 w 8128084"/>
              <a:gd name="connsiteY164" fmla="*/ 13908506 h 15135727"/>
              <a:gd name="connsiteX165" fmla="*/ 4475748 w 8128084"/>
              <a:gd name="connsiteY165" fmla="*/ 13956632 h 15135727"/>
              <a:gd name="connsiteX166" fmla="*/ 4379495 w 8128084"/>
              <a:gd name="connsiteY166" fmla="*/ 14028821 h 15135727"/>
              <a:gd name="connsiteX167" fmla="*/ 4403558 w 8128084"/>
              <a:gd name="connsiteY167" fmla="*/ 14197264 h 15135727"/>
              <a:gd name="connsiteX168" fmla="*/ 4572000 w 8128084"/>
              <a:gd name="connsiteY168" fmla="*/ 14149137 h 15135727"/>
              <a:gd name="connsiteX169" fmla="*/ 4523874 w 8128084"/>
              <a:gd name="connsiteY169" fmla="*/ 14558211 h 15135727"/>
              <a:gd name="connsiteX170" fmla="*/ 4403558 w 8128084"/>
              <a:gd name="connsiteY170" fmla="*/ 14437895 h 15135727"/>
              <a:gd name="connsiteX171" fmla="*/ 4403558 w 8128084"/>
              <a:gd name="connsiteY171" fmla="*/ 14437895 h 15135727"/>
              <a:gd name="connsiteX172" fmla="*/ 4283242 w 8128084"/>
              <a:gd name="connsiteY172" fmla="*/ 14245390 h 15135727"/>
              <a:gd name="connsiteX173" fmla="*/ 4235116 w 8128084"/>
              <a:gd name="connsiteY173" fmla="*/ 14341642 h 15135727"/>
              <a:gd name="connsiteX174" fmla="*/ 4162927 w 8128084"/>
              <a:gd name="connsiteY174" fmla="*/ 14389769 h 15135727"/>
              <a:gd name="connsiteX175" fmla="*/ 4162927 w 8128084"/>
              <a:gd name="connsiteY175" fmla="*/ 14389769 h 15135727"/>
              <a:gd name="connsiteX176" fmla="*/ 3922295 w 8128084"/>
              <a:gd name="connsiteY176" fmla="*/ 14245390 h 15135727"/>
              <a:gd name="connsiteX177" fmla="*/ 3801979 w 8128084"/>
              <a:gd name="connsiteY177" fmla="*/ 14293516 h 15135727"/>
              <a:gd name="connsiteX178" fmla="*/ 3681664 w 8128084"/>
              <a:gd name="connsiteY178" fmla="*/ 14389769 h 15135727"/>
              <a:gd name="connsiteX179" fmla="*/ 3657600 w 8128084"/>
              <a:gd name="connsiteY179" fmla="*/ 14654464 h 15135727"/>
              <a:gd name="connsiteX180" fmla="*/ 3513221 w 8128084"/>
              <a:gd name="connsiteY180" fmla="*/ 14726653 h 15135727"/>
              <a:gd name="connsiteX181" fmla="*/ 3513221 w 8128084"/>
              <a:gd name="connsiteY181" fmla="*/ 14871032 h 15135727"/>
              <a:gd name="connsiteX182" fmla="*/ 3633537 w 8128084"/>
              <a:gd name="connsiteY182" fmla="*/ 14967285 h 15135727"/>
              <a:gd name="connsiteX183" fmla="*/ 3609474 w 8128084"/>
              <a:gd name="connsiteY183" fmla="*/ 15087600 h 15135727"/>
              <a:gd name="connsiteX184" fmla="*/ 3441032 w 8128084"/>
              <a:gd name="connsiteY184" fmla="*/ 15039474 h 15135727"/>
              <a:gd name="connsiteX185" fmla="*/ 3272590 w 8128084"/>
              <a:gd name="connsiteY185" fmla="*/ 15063537 h 15135727"/>
              <a:gd name="connsiteX186" fmla="*/ 3248527 w 8128084"/>
              <a:gd name="connsiteY186" fmla="*/ 14895095 h 15135727"/>
              <a:gd name="connsiteX187" fmla="*/ 3128211 w 8128084"/>
              <a:gd name="connsiteY187" fmla="*/ 14919158 h 15135727"/>
              <a:gd name="connsiteX188" fmla="*/ 2959769 w 8128084"/>
              <a:gd name="connsiteY188" fmla="*/ 15135727 h 15135727"/>
              <a:gd name="connsiteX189" fmla="*/ 2935706 w 8128084"/>
              <a:gd name="connsiteY189" fmla="*/ 14895095 h 15135727"/>
              <a:gd name="connsiteX190" fmla="*/ 2791327 w 8128084"/>
              <a:gd name="connsiteY190" fmla="*/ 14943221 h 15135727"/>
              <a:gd name="connsiteX191" fmla="*/ 2671011 w 8128084"/>
              <a:gd name="connsiteY191" fmla="*/ 15039474 h 15135727"/>
              <a:gd name="connsiteX192" fmla="*/ 2430379 w 8128084"/>
              <a:gd name="connsiteY192" fmla="*/ 15087600 h 15135727"/>
              <a:gd name="connsiteX193" fmla="*/ 2237874 w 8128084"/>
              <a:gd name="connsiteY193" fmla="*/ 15039474 h 15135727"/>
              <a:gd name="connsiteX194" fmla="*/ 2622885 w 8128084"/>
              <a:gd name="connsiteY194" fmla="*/ 14846969 h 15135727"/>
              <a:gd name="connsiteX195" fmla="*/ 2887579 w 8128084"/>
              <a:gd name="connsiteY195" fmla="*/ 14774779 h 15135727"/>
              <a:gd name="connsiteX196" fmla="*/ 2839453 w 8128084"/>
              <a:gd name="connsiteY196" fmla="*/ 14582274 h 15135727"/>
              <a:gd name="connsiteX197" fmla="*/ 2935706 w 8128084"/>
              <a:gd name="connsiteY197" fmla="*/ 14510085 h 15135727"/>
              <a:gd name="connsiteX198" fmla="*/ 2935706 w 8128084"/>
              <a:gd name="connsiteY198" fmla="*/ 14510085 h 15135727"/>
              <a:gd name="connsiteX199" fmla="*/ 3080085 w 8128084"/>
              <a:gd name="connsiteY199" fmla="*/ 14413832 h 15135727"/>
              <a:gd name="connsiteX200" fmla="*/ 3152274 w 8128084"/>
              <a:gd name="connsiteY200" fmla="*/ 14341642 h 15135727"/>
              <a:gd name="connsiteX201" fmla="*/ 3080085 w 8128084"/>
              <a:gd name="connsiteY201" fmla="*/ 14269453 h 15135727"/>
              <a:gd name="connsiteX202" fmla="*/ 3152274 w 8128084"/>
              <a:gd name="connsiteY202" fmla="*/ 14197264 h 15135727"/>
              <a:gd name="connsiteX203" fmla="*/ 3152274 w 8128084"/>
              <a:gd name="connsiteY203" fmla="*/ 14052885 h 15135727"/>
              <a:gd name="connsiteX204" fmla="*/ 3080085 w 8128084"/>
              <a:gd name="connsiteY204" fmla="*/ 13980695 h 15135727"/>
              <a:gd name="connsiteX205" fmla="*/ 3056021 w 8128084"/>
              <a:gd name="connsiteY205" fmla="*/ 14076948 h 15135727"/>
              <a:gd name="connsiteX206" fmla="*/ 2935706 w 8128084"/>
              <a:gd name="connsiteY206" fmla="*/ 14076948 h 15135727"/>
              <a:gd name="connsiteX207" fmla="*/ 2863516 w 8128084"/>
              <a:gd name="connsiteY207" fmla="*/ 14125074 h 15135727"/>
              <a:gd name="connsiteX208" fmla="*/ 2719137 w 8128084"/>
              <a:gd name="connsiteY208" fmla="*/ 14197264 h 15135727"/>
              <a:gd name="connsiteX209" fmla="*/ 2646948 w 8128084"/>
              <a:gd name="connsiteY209" fmla="*/ 14197264 h 15135727"/>
              <a:gd name="connsiteX210" fmla="*/ 2598821 w 8128084"/>
              <a:gd name="connsiteY210" fmla="*/ 14125074 h 15135727"/>
              <a:gd name="connsiteX211" fmla="*/ 2430379 w 8128084"/>
              <a:gd name="connsiteY211" fmla="*/ 13836316 h 15135727"/>
              <a:gd name="connsiteX212" fmla="*/ 2646948 w 8128084"/>
              <a:gd name="connsiteY212" fmla="*/ 13812253 h 15135727"/>
              <a:gd name="connsiteX213" fmla="*/ 2502569 w 8128084"/>
              <a:gd name="connsiteY213" fmla="*/ 13475369 h 15135727"/>
              <a:gd name="connsiteX214" fmla="*/ 2550695 w 8128084"/>
              <a:gd name="connsiteY214" fmla="*/ 13186611 h 15135727"/>
              <a:gd name="connsiteX215" fmla="*/ 2719137 w 8128084"/>
              <a:gd name="connsiteY215" fmla="*/ 13042232 h 15135727"/>
              <a:gd name="connsiteX216" fmla="*/ 2791327 w 8128084"/>
              <a:gd name="connsiteY216" fmla="*/ 12945979 h 15135727"/>
              <a:gd name="connsiteX217" fmla="*/ 3031958 w 8128084"/>
              <a:gd name="connsiteY217" fmla="*/ 13090358 h 15135727"/>
              <a:gd name="connsiteX218" fmla="*/ 3056021 w 8128084"/>
              <a:gd name="connsiteY218" fmla="*/ 12753474 h 15135727"/>
              <a:gd name="connsiteX219" fmla="*/ 2887579 w 8128084"/>
              <a:gd name="connsiteY219" fmla="*/ 12777537 h 15135727"/>
              <a:gd name="connsiteX220" fmla="*/ 2815390 w 8128084"/>
              <a:gd name="connsiteY220" fmla="*/ 12777537 h 15135727"/>
              <a:gd name="connsiteX221" fmla="*/ 3176337 w 8128084"/>
              <a:gd name="connsiteY221" fmla="*/ 12368464 h 15135727"/>
              <a:gd name="connsiteX222" fmla="*/ 3104148 w 8128084"/>
              <a:gd name="connsiteY222" fmla="*/ 12320337 h 15135727"/>
              <a:gd name="connsiteX223" fmla="*/ 3104148 w 8128084"/>
              <a:gd name="connsiteY223" fmla="*/ 12320337 h 15135727"/>
              <a:gd name="connsiteX224" fmla="*/ 3007895 w 8128084"/>
              <a:gd name="connsiteY224" fmla="*/ 12079706 h 15135727"/>
              <a:gd name="connsiteX225" fmla="*/ 2911642 w 8128084"/>
              <a:gd name="connsiteY225" fmla="*/ 11935327 h 15135727"/>
              <a:gd name="connsiteX226" fmla="*/ 2863516 w 8128084"/>
              <a:gd name="connsiteY226" fmla="*/ 11694695 h 15135727"/>
              <a:gd name="connsiteX227" fmla="*/ 2911642 w 8128084"/>
              <a:gd name="connsiteY227" fmla="*/ 11454064 h 15135727"/>
              <a:gd name="connsiteX228" fmla="*/ 3056021 w 8128084"/>
              <a:gd name="connsiteY228" fmla="*/ 11454064 h 15135727"/>
              <a:gd name="connsiteX229" fmla="*/ 2983832 w 8128084"/>
              <a:gd name="connsiteY229" fmla="*/ 11381874 h 15135727"/>
              <a:gd name="connsiteX230" fmla="*/ 3031958 w 8128084"/>
              <a:gd name="connsiteY230" fmla="*/ 11285621 h 15135727"/>
              <a:gd name="connsiteX231" fmla="*/ 3007895 w 8128084"/>
              <a:gd name="connsiteY231" fmla="*/ 11189369 h 15135727"/>
              <a:gd name="connsiteX232" fmla="*/ 2887579 w 8128084"/>
              <a:gd name="connsiteY232" fmla="*/ 11141242 h 15135727"/>
              <a:gd name="connsiteX233" fmla="*/ 2887579 w 8128084"/>
              <a:gd name="connsiteY233" fmla="*/ 10972800 h 15135727"/>
              <a:gd name="connsiteX234" fmla="*/ 2887579 w 8128084"/>
              <a:gd name="connsiteY234" fmla="*/ 10924674 h 15135727"/>
              <a:gd name="connsiteX235" fmla="*/ 2767264 w 8128084"/>
              <a:gd name="connsiteY235" fmla="*/ 11020927 h 15135727"/>
              <a:gd name="connsiteX236" fmla="*/ 2743200 w 8128084"/>
              <a:gd name="connsiteY236" fmla="*/ 10924674 h 15135727"/>
              <a:gd name="connsiteX237" fmla="*/ 2550695 w 8128084"/>
              <a:gd name="connsiteY237" fmla="*/ 11020927 h 15135727"/>
              <a:gd name="connsiteX238" fmla="*/ 2526632 w 8128084"/>
              <a:gd name="connsiteY238" fmla="*/ 11117179 h 15135727"/>
              <a:gd name="connsiteX239" fmla="*/ 2334127 w 8128084"/>
              <a:gd name="connsiteY239" fmla="*/ 10996864 h 15135727"/>
              <a:gd name="connsiteX240" fmla="*/ 2358190 w 8128084"/>
              <a:gd name="connsiteY240" fmla="*/ 10732169 h 15135727"/>
              <a:gd name="connsiteX241" fmla="*/ 2334127 w 8128084"/>
              <a:gd name="connsiteY241" fmla="*/ 10587790 h 15135727"/>
              <a:gd name="connsiteX242" fmla="*/ 2406316 w 8128084"/>
              <a:gd name="connsiteY242" fmla="*/ 10491537 h 15135727"/>
              <a:gd name="connsiteX243" fmla="*/ 2598821 w 8128084"/>
              <a:gd name="connsiteY243" fmla="*/ 10684042 h 15135727"/>
              <a:gd name="connsiteX244" fmla="*/ 2767264 w 8128084"/>
              <a:gd name="connsiteY244" fmla="*/ 10684042 h 15135727"/>
              <a:gd name="connsiteX245" fmla="*/ 2646948 w 8128084"/>
              <a:gd name="connsiteY245" fmla="*/ 10515600 h 15135727"/>
              <a:gd name="connsiteX246" fmla="*/ 2815390 w 8128084"/>
              <a:gd name="connsiteY246" fmla="*/ 10395285 h 15135727"/>
              <a:gd name="connsiteX247" fmla="*/ 3080085 w 8128084"/>
              <a:gd name="connsiteY247" fmla="*/ 10419348 h 15135727"/>
              <a:gd name="connsiteX248" fmla="*/ 3248527 w 8128084"/>
              <a:gd name="connsiteY248" fmla="*/ 10539664 h 15135727"/>
              <a:gd name="connsiteX249" fmla="*/ 3320716 w 8128084"/>
              <a:gd name="connsiteY249" fmla="*/ 10659979 h 15135727"/>
              <a:gd name="connsiteX250" fmla="*/ 3465095 w 8128084"/>
              <a:gd name="connsiteY250" fmla="*/ 10659979 h 15135727"/>
              <a:gd name="connsiteX251" fmla="*/ 3441032 w 8128084"/>
              <a:gd name="connsiteY251" fmla="*/ 10491537 h 15135727"/>
              <a:gd name="connsiteX252" fmla="*/ 3392906 w 8128084"/>
              <a:gd name="connsiteY252" fmla="*/ 10250906 h 15135727"/>
              <a:gd name="connsiteX253" fmla="*/ 3152274 w 8128084"/>
              <a:gd name="connsiteY253" fmla="*/ 10250906 h 15135727"/>
              <a:gd name="connsiteX254" fmla="*/ 3176337 w 8128084"/>
              <a:gd name="connsiteY254" fmla="*/ 10178716 h 15135727"/>
              <a:gd name="connsiteX255" fmla="*/ 3104148 w 8128084"/>
              <a:gd name="connsiteY255" fmla="*/ 10154653 h 15135727"/>
              <a:gd name="connsiteX256" fmla="*/ 3007895 w 8128084"/>
              <a:gd name="connsiteY256" fmla="*/ 9962148 h 15135727"/>
              <a:gd name="connsiteX257" fmla="*/ 3176337 w 8128084"/>
              <a:gd name="connsiteY257" fmla="*/ 9889958 h 15135727"/>
              <a:gd name="connsiteX258" fmla="*/ 2959769 w 8128084"/>
              <a:gd name="connsiteY258" fmla="*/ 9504948 h 15135727"/>
              <a:gd name="connsiteX259" fmla="*/ 2791327 w 8128084"/>
              <a:gd name="connsiteY259" fmla="*/ 9456821 h 15135727"/>
              <a:gd name="connsiteX260" fmla="*/ 2574758 w 8128084"/>
              <a:gd name="connsiteY260" fmla="*/ 9336506 h 15135727"/>
              <a:gd name="connsiteX261" fmla="*/ 2550695 w 8128084"/>
              <a:gd name="connsiteY261" fmla="*/ 9071811 h 15135727"/>
              <a:gd name="connsiteX262" fmla="*/ 2695074 w 8128084"/>
              <a:gd name="connsiteY262" fmla="*/ 8999621 h 15135727"/>
              <a:gd name="connsiteX263" fmla="*/ 2622885 w 8128084"/>
              <a:gd name="connsiteY263" fmla="*/ 8975558 h 15135727"/>
              <a:gd name="connsiteX264" fmla="*/ 2430379 w 8128084"/>
              <a:gd name="connsiteY264" fmla="*/ 8999621 h 15135727"/>
              <a:gd name="connsiteX265" fmla="*/ 2261937 w 8128084"/>
              <a:gd name="connsiteY265" fmla="*/ 9168064 h 15135727"/>
              <a:gd name="connsiteX266" fmla="*/ 2237874 w 8128084"/>
              <a:gd name="connsiteY266" fmla="*/ 8999621 h 15135727"/>
              <a:gd name="connsiteX267" fmla="*/ 2117558 w 8128084"/>
              <a:gd name="connsiteY267" fmla="*/ 8975558 h 15135727"/>
              <a:gd name="connsiteX268" fmla="*/ 2045369 w 8128084"/>
              <a:gd name="connsiteY268" fmla="*/ 8783053 h 15135727"/>
              <a:gd name="connsiteX269" fmla="*/ 1852864 w 8128084"/>
              <a:gd name="connsiteY269" fmla="*/ 8758990 h 15135727"/>
              <a:gd name="connsiteX270" fmla="*/ 1636295 w 8128084"/>
              <a:gd name="connsiteY270" fmla="*/ 8927432 h 15135727"/>
              <a:gd name="connsiteX271" fmla="*/ 1588169 w 8128084"/>
              <a:gd name="connsiteY271" fmla="*/ 9023685 h 15135727"/>
              <a:gd name="connsiteX272" fmla="*/ 1515979 w 8128084"/>
              <a:gd name="connsiteY272" fmla="*/ 8879306 h 15135727"/>
              <a:gd name="connsiteX273" fmla="*/ 1347537 w 8128084"/>
              <a:gd name="connsiteY273" fmla="*/ 8879306 h 15135727"/>
              <a:gd name="connsiteX274" fmla="*/ 1347537 w 8128084"/>
              <a:gd name="connsiteY274" fmla="*/ 8710864 h 15135727"/>
              <a:gd name="connsiteX275" fmla="*/ 1106906 w 8128084"/>
              <a:gd name="connsiteY275" fmla="*/ 8783053 h 15135727"/>
              <a:gd name="connsiteX276" fmla="*/ 890337 w 8128084"/>
              <a:gd name="connsiteY276" fmla="*/ 8686800 h 15135727"/>
              <a:gd name="connsiteX277" fmla="*/ 649706 w 8128084"/>
              <a:gd name="connsiteY277" fmla="*/ 8662737 h 15135727"/>
              <a:gd name="connsiteX278" fmla="*/ 385011 w 8128084"/>
              <a:gd name="connsiteY278" fmla="*/ 8566485 h 15135727"/>
              <a:gd name="connsiteX279" fmla="*/ 577516 w 8128084"/>
              <a:gd name="connsiteY279" fmla="*/ 8373979 h 15135727"/>
              <a:gd name="connsiteX280" fmla="*/ 794085 w 8128084"/>
              <a:gd name="connsiteY280" fmla="*/ 8301790 h 15135727"/>
              <a:gd name="connsiteX281" fmla="*/ 745958 w 8128084"/>
              <a:gd name="connsiteY281" fmla="*/ 8133348 h 15135727"/>
              <a:gd name="connsiteX282" fmla="*/ 818148 w 8128084"/>
              <a:gd name="connsiteY282" fmla="*/ 7820527 h 15135727"/>
              <a:gd name="connsiteX283" fmla="*/ 697832 w 8128084"/>
              <a:gd name="connsiteY283" fmla="*/ 7820527 h 15135727"/>
              <a:gd name="connsiteX284" fmla="*/ 625642 w 8128084"/>
              <a:gd name="connsiteY284" fmla="*/ 7916779 h 15135727"/>
              <a:gd name="connsiteX285" fmla="*/ 457200 w 8128084"/>
              <a:gd name="connsiteY285" fmla="*/ 7820527 h 15135727"/>
              <a:gd name="connsiteX286" fmla="*/ 529390 w 8128084"/>
              <a:gd name="connsiteY286" fmla="*/ 7700211 h 15135727"/>
              <a:gd name="connsiteX287" fmla="*/ 938464 w 8128084"/>
              <a:gd name="connsiteY287" fmla="*/ 7676148 h 15135727"/>
              <a:gd name="connsiteX288" fmla="*/ 1058779 w 8128084"/>
              <a:gd name="connsiteY288" fmla="*/ 7459579 h 15135727"/>
              <a:gd name="connsiteX289" fmla="*/ 1203158 w 8128084"/>
              <a:gd name="connsiteY289" fmla="*/ 7603958 h 15135727"/>
              <a:gd name="connsiteX290" fmla="*/ 1299411 w 8128084"/>
              <a:gd name="connsiteY290" fmla="*/ 7555832 h 15135727"/>
              <a:gd name="connsiteX291" fmla="*/ 1443790 w 8128084"/>
              <a:gd name="connsiteY291" fmla="*/ 7507706 h 15135727"/>
              <a:gd name="connsiteX292" fmla="*/ 1684421 w 8128084"/>
              <a:gd name="connsiteY292" fmla="*/ 7603958 h 15135727"/>
              <a:gd name="connsiteX293" fmla="*/ 1684421 w 8128084"/>
              <a:gd name="connsiteY293" fmla="*/ 7603958 h 15135727"/>
              <a:gd name="connsiteX294" fmla="*/ 1540042 w 8128084"/>
              <a:gd name="connsiteY294" fmla="*/ 7363327 h 15135727"/>
              <a:gd name="connsiteX295" fmla="*/ 1299411 w 8128084"/>
              <a:gd name="connsiteY295" fmla="*/ 7315200 h 15135727"/>
              <a:gd name="connsiteX296" fmla="*/ 1130969 w 8128084"/>
              <a:gd name="connsiteY296" fmla="*/ 7339264 h 15135727"/>
              <a:gd name="connsiteX297" fmla="*/ 1034716 w 8128084"/>
              <a:gd name="connsiteY297" fmla="*/ 7315200 h 15135727"/>
              <a:gd name="connsiteX298" fmla="*/ 1155032 w 8128084"/>
              <a:gd name="connsiteY298" fmla="*/ 7050506 h 15135727"/>
              <a:gd name="connsiteX299" fmla="*/ 1155032 w 8128084"/>
              <a:gd name="connsiteY299" fmla="*/ 6930190 h 15135727"/>
              <a:gd name="connsiteX300" fmla="*/ 1155032 w 8128084"/>
              <a:gd name="connsiteY300" fmla="*/ 6761748 h 15135727"/>
              <a:gd name="connsiteX301" fmla="*/ 1203158 w 8128084"/>
              <a:gd name="connsiteY301" fmla="*/ 6617369 h 15135727"/>
              <a:gd name="connsiteX302" fmla="*/ 1371600 w 8128084"/>
              <a:gd name="connsiteY302" fmla="*/ 6472990 h 15135727"/>
              <a:gd name="connsiteX303" fmla="*/ 1443790 w 8128084"/>
              <a:gd name="connsiteY303" fmla="*/ 6328611 h 15135727"/>
              <a:gd name="connsiteX304" fmla="*/ 1419727 w 8128084"/>
              <a:gd name="connsiteY304" fmla="*/ 6208295 h 15135727"/>
              <a:gd name="connsiteX305" fmla="*/ 1275348 w 8128084"/>
              <a:gd name="connsiteY305" fmla="*/ 6304548 h 15135727"/>
              <a:gd name="connsiteX306" fmla="*/ 1323474 w 8128084"/>
              <a:gd name="connsiteY306" fmla="*/ 6015790 h 15135727"/>
              <a:gd name="connsiteX307" fmla="*/ 1540042 w 8128084"/>
              <a:gd name="connsiteY307" fmla="*/ 5871411 h 15135727"/>
              <a:gd name="connsiteX308" fmla="*/ 1540042 w 8128084"/>
              <a:gd name="connsiteY308" fmla="*/ 5751095 h 15135727"/>
              <a:gd name="connsiteX309" fmla="*/ 1395664 w 8128084"/>
              <a:gd name="connsiteY309" fmla="*/ 5799221 h 15135727"/>
              <a:gd name="connsiteX310" fmla="*/ 1179095 w 8128084"/>
              <a:gd name="connsiteY310" fmla="*/ 5799221 h 15135727"/>
              <a:gd name="connsiteX311" fmla="*/ 890337 w 8128084"/>
              <a:gd name="connsiteY311" fmla="*/ 5775158 h 15135727"/>
              <a:gd name="connsiteX312" fmla="*/ 697832 w 8128084"/>
              <a:gd name="connsiteY312" fmla="*/ 5606716 h 15135727"/>
              <a:gd name="connsiteX313" fmla="*/ 577516 w 8128084"/>
              <a:gd name="connsiteY313" fmla="*/ 5582653 h 15135727"/>
              <a:gd name="connsiteX314" fmla="*/ 697832 w 8128084"/>
              <a:gd name="connsiteY314" fmla="*/ 5775158 h 15135727"/>
              <a:gd name="connsiteX315" fmla="*/ 409074 w 8128084"/>
              <a:gd name="connsiteY315" fmla="*/ 5799221 h 15135727"/>
              <a:gd name="connsiteX316" fmla="*/ 168442 w 8128084"/>
              <a:gd name="connsiteY316" fmla="*/ 5702969 h 15135727"/>
              <a:gd name="connsiteX317" fmla="*/ 264695 w 8128084"/>
              <a:gd name="connsiteY317" fmla="*/ 5558590 h 15135727"/>
              <a:gd name="connsiteX318" fmla="*/ 144379 w 8128084"/>
              <a:gd name="connsiteY318" fmla="*/ 5510464 h 15135727"/>
              <a:gd name="connsiteX319" fmla="*/ 0 w 8128084"/>
              <a:gd name="connsiteY319" fmla="*/ 5462337 h 15135727"/>
              <a:gd name="connsiteX320" fmla="*/ 96253 w 8128084"/>
              <a:gd name="connsiteY320"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03158 h 15135727"/>
              <a:gd name="connsiteX81" fmla="*/ 7844590 w 8128084"/>
              <a:gd name="connsiteY81" fmla="*/ 1058779 h 15135727"/>
              <a:gd name="connsiteX82" fmla="*/ 7483642 w 8128084"/>
              <a:gd name="connsiteY82" fmla="*/ 1371600 h 15135727"/>
              <a:gd name="connsiteX83" fmla="*/ 7267074 w 8128084"/>
              <a:gd name="connsiteY83" fmla="*/ 1395664 h 15135727"/>
              <a:gd name="connsiteX84" fmla="*/ 7243011 w 8128084"/>
              <a:gd name="connsiteY84" fmla="*/ 1588169 h 15135727"/>
              <a:gd name="connsiteX85" fmla="*/ 6978316 w 8128084"/>
              <a:gd name="connsiteY85" fmla="*/ 1732548 h 15135727"/>
              <a:gd name="connsiteX86" fmla="*/ 6737685 w 8128084"/>
              <a:gd name="connsiteY86" fmla="*/ 2093495 h 15135727"/>
              <a:gd name="connsiteX87" fmla="*/ 6737685 w 8128084"/>
              <a:gd name="connsiteY87" fmla="*/ 2382253 h 15135727"/>
              <a:gd name="connsiteX88" fmla="*/ 6665495 w 8128084"/>
              <a:gd name="connsiteY88" fmla="*/ 2430379 h 15135727"/>
              <a:gd name="connsiteX89" fmla="*/ 6906127 w 8128084"/>
              <a:gd name="connsiteY89" fmla="*/ 2646948 h 15135727"/>
              <a:gd name="connsiteX90" fmla="*/ 6906127 w 8128084"/>
              <a:gd name="connsiteY90" fmla="*/ 2983832 h 15135727"/>
              <a:gd name="connsiteX91" fmla="*/ 6906127 w 8128084"/>
              <a:gd name="connsiteY91" fmla="*/ 3104148 h 15135727"/>
              <a:gd name="connsiteX92" fmla="*/ 6833937 w 8128084"/>
              <a:gd name="connsiteY92" fmla="*/ 3368842 h 15135727"/>
              <a:gd name="connsiteX93" fmla="*/ 6906127 w 8128084"/>
              <a:gd name="connsiteY93" fmla="*/ 3489158 h 15135727"/>
              <a:gd name="connsiteX94" fmla="*/ 6641432 w 8128084"/>
              <a:gd name="connsiteY94" fmla="*/ 3705727 h 15135727"/>
              <a:gd name="connsiteX95" fmla="*/ 6737685 w 8128084"/>
              <a:gd name="connsiteY95" fmla="*/ 3729790 h 15135727"/>
              <a:gd name="connsiteX96" fmla="*/ 6545179 w 8128084"/>
              <a:gd name="connsiteY96" fmla="*/ 3826042 h 15135727"/>
              <a:gd name="connsiteX97" fmla="*/ 6328611 w 8128084"/>
              <a:gd name="connsiteY97" fmla="*/ 3753853 h 15135727"/>
              <a:gd name="connsiteX98" fmla="*/ 6184232 w 8128084"/>
              <a:gd name="connsiteY98" fmla="*/ 3850106 h 15135727"/>
              <a:gd name="connsiteX99" fmla="*/ 6184232 w 8128084"/>
              <a:gd name="connsiteY99" fmla="*/ 3946358 h 15135727"/>
              <a:gd name="connsiteX100" fmla="*/ 6136106 w 8128084"/>
              <a:gd name="connsiteY100" fmla="*/ 4235116 h 15135727"/>
              <a:gd name="connsiteX101" fmla="*/ 5919537 w 8128084"/>
              <a:gd name="connsiteY101" fmla="*/ 4403558 h 15135727"/>
              <a:gd name="connsiteX102" fmla="*/ 5775158 w 8128084"/>
              <a:gd name="connsiteY102" fmla="*/ 4451685 h 15135727"/>
              <a:gd name="connsiteX103" fmla="*/ 5630779 w 8128084"/>
              <a:gd name="connsiteY103" fmla="*/ 4547937 h 15135727"/>
              <a:gd name="connsiteX104" fmla="*/ 5510464 w 8128084"/>
              <a:gd name="connsiteY104" fmla="*/ 4620127 h 15135727"/>
              <a:gd name="connsiteX105" fmla="*/ 5510464 w 8128084"/>
              <a:gd name="connsiteY105" fmla="*/ 4812632 h 15135727"/>
              <a:gd name="connsiteX106" fmla="*/ 5317958 w 8128084"/>
              <a:gd name="connsiteY106" fmla="*/ 4981074 h 15135727"/>
              <a:gd name="connsiteX107" fmla="*/ 5005137 w 8128084"/>
              <a:gd name="connsiteY107" fmla="*/ 5149516 h 15135727"/>
              <a:gd name="connsiteX108" fmla="*/ 4692316 w 8128084"/>
              <a:gd name="connsiteY108" fmla="*/ 5149516 h 15135727"/>
              <a:gd name="connsiteX109" fmla="*/ 4523874 w 8128084"/>
              <a:gd name="connsiteY109" fmla="*/ 5366085 h 15135727"/>
              <a:gd name="connsiteX110" fmla="*/ 4211053 w 8128084"/>
              <a:gd name="connsiteY110" fmla="*/ 5414211 h 15135727"/>
              <a:gd name="connsiteX111" fmla="*/ 4114800 w 8128084"/>
              <a:gd name="connsiteY111" fmla="*/ 5390148 h 15135727"/>
              <a:gd name="connsiteX112" fmla="*/ 4018548 w 8128084"/>
              <a:gd name="connsiteY112" fmla="*/ 5630779 h 15135727"/>
              <a:gd name="connsiteX113" fmla="*/ 4090737 w 8128084"/>
              <a:gd name="connsiteY113" fmla="*/ 5871411 h 15135727"/>
              <a:gd name="connsiteX114" fmla="*/ 4090737 w 8128084"/>
              <a:gd name="connsiteY114" fmla="*/ 6184232 h 15135727"/>
              <a:gd name="connsiteX115" fmla="*/ 4186990 w 8128084"/>
              <a:gd name="connsiteY115" fmla="*/ 6472990 h 15135727"/>
              <a:gd name="connsiteX116" fmla="*/ 4042611 w 8128084"/>
              <a:gd name="connsiteY116" fmla="*/ 6352674 h 15135727"/>
              <a:gd name="connsiteX117" fmla="*/ 3946358 w 8128084"/>
              <a:gd name="connsiteY117" fmla="*/ 6376737 h 15135727"/>
              <a:gd name="connsiteX118" fmla="*/ 4114800 w 8128084"/>
              <a:gd name="connsiteY118" fmla="*/ 6641432 h 15135727"/>
              <a:gd name="connsiteX119" fmla="*/ 4451685 w 8128084"/>
              <a:gd name="connsiteY119" fmla="*/ 6737685 h 15135727"/>
              <a:gd name="connsiteX120" fmla="*/ 4620127 w 8128084"/>
              <a:gd name="connsiteY120" fmla="*/ 6978316 h 15135727"/>
              <a:gd name="connsiteX121" fmla="*/ 4740442 w 8128084"/>
              <a:gd name="connsiteY121" fmla="*/ 7170821 h 15135727"/>
              <a:gd name="connsiteX122" fmla="*/ 5077327 w 8128084"/>
              <a:gd name="connsiteY122" fmla="*/ 7387390 h 15135727"/>
              <a:gd name="connsiteX123" fmla="*/ 5125453 w 8128084"/>
              <a:gd name="connsiteY123" fmla="*/ 7603958 h 15135727"/>
              <a:gd name="connsiteX124" fmla="*/ 5197642 w 8128084"/>
              <a:gd name="connsiteY124" fmla="*/ 7796464 h 15135727"/>
              <a:gd name="connsiteX125" fmla="*/ 5486400 w 8128084"/>
              <a:gd name="connsiteY125" fmla="*/ 7964906 h 15135727"/>
              <a:gd name="connsiteX126" fmla="*/ 5486400 w 8128084"/>
              <a:gd name="connsiteY126" fmla="*/ 8349916 h 15135727"/>
              <a:gd name="connsiteX127" fmla="*/ 5678906 w 8128084"/>
              <a:gd name="connsiteY127" fmla="*/ 8614611 h 15135727"/>
              <a:gd name="connsiteX128" fmla="*/ 5919537 w 8128084"/>
              <a:gd name="connsiteY128" fmla="*/ 9071811 h 15135727"/>
              <a:gd name="connsiteX129" fmla="*/ 6160169 w 8128084"/>
              <a:gd name="connsiteY129" fmla="*/ 9336506 h 15135727"/>
              <a:gd name="connsiteX130" fmla="*/ 6280485 w 8128084"/>
              <a:gd name="connsiteY130" fmla="*/ 9601200 h 15135727"/>
              <a:gd name="connsiteX131" fmla="*/ 6400800 w 8128084"/>
              <a:gd name="connsiteY131" fmla="*/ 9793706 h 15135727"/>
              <a:gd name="connsiteX132" fmla="*/ 6569242 w 8128084"/>
              <a:gd name="connsiteY132" fmla="*/ 10058400 h 15135727"/>
              <a:gd name="connsiteX133" fmla="*/ 6713621 w 8128084"/>
              <a:gd name="connsiteY133" fmla="*/ 10106527 h 15135727"/>
              <a:gd name="connsiteX134" fmla="*/ 6545179 w 8128084"/>
              <a:gd name="connsiteY134" fmla="*/ 10202779 h 15135727"/>
              <a:gd name="connsiteX135" fmla="*/ 6569242 w 8128084"/>
              <a:gd name="connsiteY135" fmla="*/ 10443411 h 15135727"/>
              <a:gd name="connsiteX136" fmla="*/ 6593306 w 8128084"/>
              <a:gd name="connsiteY136" fmla="*/ 10708106 h 15135727"/>
              <a:gd name="connsiteX137" fmla="*/ 6761748 w 8128084"/>
              <a:gd name="connsiteY137" fmla="*/ 10924674 h 15135727"/>
              <a:gd name="connsiteX138" fmla="*/ 6641432 w 8128084"/>
              <a:gd name="connsiteY138" fmla="*/ 11093116 h 15135727"/>
              <a:gd name="connsiteX139" fmla="*/ 6713621 w 8128084"/>
              <a:gd name="connsiteY139" fmla="*/ 11261558 h 15135727"/>
              <a:gd name="connsiteX140" fmla="*/ 6737685 w 8128084"/>
              <a:gd name="connsiteY140" fmla="*/ 11526253 h 15135727"/>
              <a:gd name="connsiteX141" fmla="*/ 6617369 w 8128084"/>
              <a:gd name="connsiteY141" fmla="*/ 11839074 h 15135727"/>
              <a:gd name="connsiteX142" fmla="*/ 6617369 w 8128084"/>
              <a:gd name="connsiteY142" fmla="*/ 12031579 h 15135727"/>
              <a:gd name="connsiteX143" fmla="*/ 6641432 w 8128084"/>
              <a:gd name="connsiteY143" fmla="*/ 12127832 h 15135727"/>
              <a:gd name="connsiteX144" fmla="*/ 6761748 w 8128084"/>
              <a:gd name="connsiteY144" fmla="*/ 12031579 h 15135727"/>
              <a:gd name="connsiteX145" fmla="*/ 6761748 w 8128084"/>
              <a:gd name="connsiteY145" fmla="*/ 12296274 h 15135727"/>
              <a:gd name="connsiteX146" fmla="*/ 6689558 w 8128084"/>
              <a:gd name="connsiteY146" fmla="*/ 12512842 h 15135727"/>
              <a:gd name="connsiteX147" fmla="*/ 6785811 w 8128084"/>
              <a:gd name="connsiteY147" fmla="*/ 12777537 h 15135727"/>
              <a:gd name="connsiteX148" fmla="*/ 6569242 w 8128084"/>
              <a:gd name="connsiteY148" fmla="*/ 12873790 h 15135727"/>
              <a:gd name="connsiteX149" fmla="*/ 6545179 w 8128084"/>
              <a:gd name="connsiteY149" fmla="*/ 13090358 h 15135727"/>
              <a:gd name="connsiteX150" fmla="*/ 6448927 w 8128084"/>
              <a:gd name="connsiteY150" fmla="*/ 13355053 h 15135727"/>
              <a:gd name="connsiteX151" fmla="*/ 6256421 w 8128084"/>
              <a:gd name="connsiteY151" fmla="*/ 13571621 h 15135727"/>
              <a:gd name="connsiteX152" fmla="*/ 6087979 w 8128084"/>
              <a:gd name="connsiteY152" fmla="*/ 13667874 h 15135727"/>
              <a:gd name="connsiteX153" fmla="*/ 5943600 w 8128084"/>
              <a:gd name="connsiteY153" fmla="*/ 13716000 h 15135727"/>
              <a:gd name="connsiteX154" fmla="*/ 5702969 w 8128084"/>
              <a:gd name="connsiteY154" fmla="*/ 13667874 h 15135727"/>
              <a:gd name="connsiteX155" fmla="*/ 5582653 w 8128084"/>
              <a:gd name="connsiteY155" fmla="*/ 13691937 h 15135727"/>
              <a:gd name="connsiteX156" fmla="*/ 5727032 w 8128084"/>
              <a:gd name="connsiteY156" fmla="*/ 13836316 h 15135727"/>
              <a:gd name="connsiteX157" fmla="*/ 5582653 w 8128084"/>
              <a:gd name="connsiteY157" fmla="*/ 14052885 h 15135727"/>
              <a:gd name="connsiteX158" fmla="*/ 5462337 w 8128084"/>
              <a:gd name="connsiteY158" fmla="*/ 14149137 h 15135727"/>
              <a:gd name="connsiteX159" fmla="*/ 5342021 w 8128084"/>
              <a:gd name="connsiteY159" fmla="*/ 14004758 h 15135727"/>
              <a:gd name="connsiteX160" fmla="*/ 5245769 w 8128084"/>
              <a:gd name="connsiteY160" fmla="*/ 14004758 h 15135727"/>
              <a:gd name="connsiteX161" fmla="*/ 5245769 w 8128084"/>
              <a:gd name="connsiteY161" fmla="*/ 13956632 h 15135727"/>
              <a:gd name="connsiteX162" fmla="*/ 5101390 w 8128084"/>
              <a:gd name="connsiteY162" fmla="*/ 13956632 h 15135727"/>
              <a:gd name="connsiteX163" fmla="*/ 4981074 w 8128084"/>
              <a:gd name="connsiteY163" fmla="*/ 13860379 h 15135727"/>
              <a:gd name="connsiteX164" fmla="*/ 4740442 w 8128084"/>
              <a:gd name="connsiteY164" fmla="*/ 13908506 h 15135727"/>
              <a:gd name="connsiteX165" fmla="*/ 4475748 w 8128084"/>
              <a:gd name="connsiteY165" fmla="*/ 13956632 h 15135727"/>
              <a:gd name="connsiteX166" fmla="*/ 4379495 w 8128084"/>
              <a:gd name="connsiteY166" fmla="*/ 14028821 h 15135727"/>
              <a:gd name="connsiteX167" fmla="*/ 4403558 w 8128084"/>
              <a:gd name="connsiteY167" fmla="*/ 14197264 h 15135727"/>
              <a:gd name="connsiteX168" fmla="*/ 4572000 w 8128084"/>
              <a:gd name="connsiteY168" fmla="*/ 14149137 h 15135727"/>
              <a:gd name="connsiteX169" fmla="*/ 4523874 w 8128084"/>
              <a:gd name="connsiteY169" fmla="*/ 14558211 h 15135727"/>
              <a:gd name="connsiteX170" fmla="*/ 4403558 w 8128084"/>
              <a:gd name="connsiteY170" fmla="*/ 14437895 h 15135727"/>
              <a:gd name="connsiteX171" fmla="*/ 4403558 w 8128084"/>
              <a:gd name="connsiteY171" fmla="*/ 14437895 h 15135727"/>
              <a:gd name="connsiteX172" fmla="*/ 4283242 w 8128084"/>
              <a:gd name="connsiteY172" fmla="*/ 14245390 h 15135727"/>
              <a:gd name="connsiteX173" fmla="*/ 4235116 w 8128084"/>
              <a:gd name="connsiteY173" fmla="*/ 14341642 h 15135727"/>
              <a:gd name="connsiteX174" fmla="*/ 4162927 w 8128084"/>
              <a:gd name="connsiteY174" fmla="*/ 14389769 h 15135727"/>
              <a:gd name="connsiteX175" fmla="*/ 4162927 w 8128084"/>
              <a:gd name="connsiteY175" fmla="*/ 14389769 h 15135727"/>
              <a:gd name="connsiteX176" fmla="*/ 3922295 w 8128084"/>
              <a:gd name="connsiteY176" fmla="*/ 14245390 h 15135727"/>
              <a:gd name="connsiteX177" fmla="*/ 3801979 w 8128084"/>
              <a:gd name="connsiteY177" fmla="*/ 14293516 h 15135727"/>
              <a:gd name="connsiteX178" fmla="*/ 3681664 w 8128084"/>
              <a:gd name="connsiteY178" fmla="*/ 14389769 h 15135727"/>
              <a:gd name="connsiteX179" fmla="*/ 3657600 w 8128084"/>
              <a:gd name="connsiteY179" fmla="*/ 14654464 h 15135727"/>
              <a:gd name="connsiteX180" fmla="*/ 3513221 w 8128084"/>
              <a:gd name="connsiteY180" fmla="*/ 14726653 h 15135727"/>
              <a:gd name="connsiteX181" fmla="*/ 3513221 w 8128084"/>
              <a:gd name="connsiteY181" fmla="*/ 14871032 h 15135727"/>
              <a:gd name="connsiteX182" fmla="*/ 3633537 w 8128084"/>
              <a:gd name="connsiteY182" fmla="*/ 14967285 h 15135727"/>
              <a:gd name="connsiteX183" fmla="*/ 3609474 w 8128084"/>
              <a:gd name="connsiteY183" fmla="*/ 15087600 h 15135727"/>
              <a:gd name="connsiteX184" fmla="*/ 3441032 w 8128084"/>
              <a:gd name="connsiteY184" fmla="*/ 15039474 h 15135727"/>
              <a:gd name="connsiteX185" fmla="*/ 3272590 w 8128084"/>
              <a:gd name="connsiteY185" fmla="*/ 15063537 h 15135727"/>
              <a:gd name="connsiteX186" fmla="*/ 3248527 w 8128084"/>
              <a:gd name="connsiteY186" fmla="*/ 14895095 h 15135727"/>
              <a:gd name="connsiteX187" fmla="*/ 3128211 w 8128084"/>
              <a:gd name="connsiteY187" fmla="*/ 14919158 h 15135727"/>
              <a:gd name="connsiteX188" fmla="*/ 2959769 w 8128084"/>
              <a:gd name="connsiteY188" fmla="*/ 15135727 h 15135727"/>
              <a:gd name="connsiteX189" fmla="*/ 2935706 w 8128084"/>
              <a:gd name="connsiteY189" fmla="*/ 14895095 h 15135727"/>
              <a:gd name="connsiteX190" fmla="*/ 2791327 w 8128084"/>
              <a:gd name="connsiteY190" fmla="*/ 14943221 h 15135727"/>
              <a:gd name="connsiteX191" fmla="*/ 2671011 w 8128084"/>
              <a:gd name="connsiteY191" fmla="*/ 15039474 h 15135727"/>
              <a:gd name="connsiteX192" fmla="*/ 2430379 w 8128084"/>
              <a:gd name="connsiteY192" fmla="*/ 15087600 h 15135727"/>
              <a:gd name="connsiteX193" fmla="*/ 2237874 w 8128084"/>
              <a:gd name="connsiteY193" fmla="*/ 15039474 h 15135727"/>
              <a:gd name="connsiteX194" fmla="*/ 2622885 w 8128084"/>
              <a:gd name="connsiteY194" fmla="*/ 14846969 h 15135727"/>
              <a:gd name="connsiteX195" fmla="*/ 2887579 w 8128084"/>
              <a:gd name="connsiteY195" fmla="*/ 14774779 h 15135727"/>
              <a:gd name="connsiteX196" fmla="*/ 2839453 w 8128084"/>
              <a:gd name="connsiteY196" fmla="*/ 14582274 h 15135727"/>
              <a:gd name="connsiteX197" fmla="*/ 2935706 w 8128084"/>
              <a:gd name="connsiteY197" fmla="*/ 14510085 h 15135727"/>
              <a:gd name="connsiteX198" fmla="*/ 2935706 w 8128084"/>
              <a:gd name="connsiteY198" fmla="*/ 14510085 h 15135727"/>
              <a:gd name="connsiteX199" fmla="*/ 3080085 w 8128084"/>
              <a:gd name="connsiteY199" fmla="*/ 14413832 h 15135727"/>
              <a:gd name="connsiteX200" fmla="*/ 3152274 w 8128084"/>
              <a:gd name="connsiteY200" fmla="*/ 14341642 h 15135727"/>
              <a:gd name="connsiteX201" fmla="*/ 3080085 w 8128084"/>
              <a:gd name="connsiteY201" fmla="*/ 14269453 h 15135727"/>
              <a:gd name="connsiteX202" fmla="*/ 3152274 w 8128084"/>
              <a:gd name="connsiteY202" fmla="*/ 14197264 h 15135727"/>
              <a:gd name="connsiteX203" fmla="*/ 3152274 w 8128084"/>
              <a:gd name="connsiteY203" fmla="*/ 14052885 h 15135727"/>
              <a:gd name="connsiteX204" fmla="*/ 3080085 w 8128084"/>
              <a:gd name="connsiteY204" fmla="*/ 13980695 h 15135727"/>
              <a:gd name="connsiteX205" fmla="*/ 3056021 w 8128084"/>
              <a:gd name="connsiteY205" fmla="*/ 14076948 h 15135727"/>
              <a:gd name="connsiteX206" fmla="*/ 2935706 w 8128084"/>
              <a:gd name="connsiteY206" fmla="*/ 14076948 h 15135727"/>
              <a:gd name="connsiteX207" fmla="*/ 2863516 w 8128084"/>
              <a:gd name="connsiteY207" fmla="*/ 14125074 h 15135727"/>
              <a:gd name="connsiteX208" fmla="*/ 2719137 w 8128084"/>
              <a:gd name="connsiteY208" fmla="*/ 14197264 h 15135727"/>
              <a:gd name="connsiteX209" fmla="*/ 2646948 w 8128084"/>
              <a:gd name="connsiteY209" fmla="*/ 14197264 h 15135727"/>
              <a:gd name="connsiteX210" fmla="*/ 2598821 w 8128084"/>
              <a:gd name="connsiteY210" fmla="*/ 14125074 h 15135727"/>
              <a:gd name="connsiteX211" fmla="*/ 2430379 w 8128084"/>
              <a:gd name="connsiteY211" fmla="*/ 13836316 h 15135727"/>
              <a:gd name="connsiteX212" fmla="*/ 2646948 w 8128084"/>
              <a:gd name="connsiteY212" fmla="*/ 13812253 h 15135727"/>
              <a:gd name="connsiteX213" fmla="*/ 2502569 w 8128084"/>
              <a:gd name="connsiteY213" fmla="*/ 13475369 h 15135727"/>
              <a:gd name="connsiteX214" fmla="*/ 2550695 w 8128084"/>
              <a:gd name="connsiteY214" fmla="*/ 13186611 h 15135727"/>
              <a:gd name="connsiteX215" fmla="*/ 2719137 w 8128084"/>
              <a:gd name="connsiteY215" fmla="*/ 13042232 h 15135727"/>
              <a:gd name="connsiteX216" fmla="*/ 2791327 w 8128084"/>
              <a:gd name="connsiteY216" fmla="*/ 12945979 h 15135727"/>
              <a:gd name="connsiteX217" fmla="*/ 3031958 w 8128084"/>
              <a:gd name="connsiteY217" fmla="*/ 13090358 h 15135727"/>
              <a:gd name="connsiteX218" fmla="*/ 3056021 w 8128084"/>
              <a:gd name="connsiteY218" fmla="*/ 12753474 h 15135727"/>
              <a:gd name="connsiteX219" fmla="*/ 2887579 w 8128084"/>
              <a:gd name="connsiteY219" fmla="*/ 12777537 h 15135727"/>
              <a:gd name="connsiteX220" fmla="*/ 2815390 w 8128084"/>
              <a:gd name="connsiteY220" fmla="*/ 12777537 h 15135727"/>
              <a:gd name="connsiteX221" fmla="*/ 3176337 w 8128084"/>
              <a:gd name="connsiteY221" fmla="*/ 12368464 h 15135727"/>
              <a:gd name="connsiteX222" fmla="*/ 3104148 w 8128084"/>
              <a:gd name="connsiteY222" fmla="*/ 12320337 h 15135727"/>
              <a:gd name="connsiteX223" fmla="*/ 3104148 w 8128084"/>
              <a:gd name="connsiteY223" fmla="*/ 12320337 h 15135727"/>
              <a:gd name="connsiteX224" fmla="*/ 3007895 w 8128084"/>
              <a:gd name="connsiteY224" fmla="*/ 12079706 h 15135727"/>
              <a:gd name="connsiteX225" fmla="*/ 2911642 w 8128084"/>
              <a:gd name="connsiteY225" fmla="*/ 11935327 h 15135727"/>
              <a:gd name="connsiteX226" fmla="*/ 2863516 w 8128084"/>
              <a:gd name="connsiteY226" fmla="*/ 11694695 h 15135727"/>
              <a:gd name="connsiteX227" fmla="*/ 2911642 w 8128084"/>
              <a:gd name="connsiteY227" fmla="*/ 11454064 h 15135727"/>
              <a:gd name="connsiteX228" fmla="*/ 3056021 w 8128084"/>
              <a:gd name="connsiteY228" fmla="*/ 11454064 h 15135727"/>
              <a:gd name="connsiteX229" fmla="*/ 2983832 w 8128084"/>
              <a:gd name="connsiteY229" fmla="*/ 11381874 h 15135727"/>
              <a:gd name="connsiteX230" fmla="*/ 3031958 w 8128084"/>
              <a:gd name="connsiteY230" fmla="*/ 11285621 h 15135727"/>
              <a:gd name="connsiteX231" fmla="*/ 3007895 w 8128084"/>
              <a:gd name="connsiteY231" fmla="*/ 11189369 h 15135727"/>
              <a:gd name="connsiteX232" fmla="*/ 2887579 w 8128084"/>
              <a:gd name="connsiteY232" fmla="*/ 11141242 h 15135727"/>
              <a:gd name="connsiteX233" fmla="*/ 2887579 w 8128084"/>
              <a:gd name="connsiteY233" fmla="*/ 10972800 h 15135727"/>
              <a:gd name="connsiteX234" fmla="*/ 2887579 w 8128084"/>
              <a:gd name="connsiteY234" fmla="*/ 10924674 h 15135727"/>
              <a:gd name="connsiteX235" fmla="*/ 2767264 w 8128084"/>
              <a:gd name="connsiteY235" fmla="*/ 11020927 h 15135727"/>
              <a:gd name="connsiteX236" fmla="*/ 2743200 w 8128084"/>
              <a:gd name="connsiteY236" fmla="*/ 10924674 h 15135727"/>
              <a:gd name="connsiteX237" fmla="*/ 2550695 w 8128084"/>
              <a:gd name="connsiteY237" fmla="*/ 11020927 h 15135727"/>
              <a:gd name="connsiteX238" fmla="*/ 2526632 w 8128084"/>
              <a:gd name="connsiteY238" fmla="*/ 11117179 h 15135727"/>
              <a:gd name="connsiteX239" fmla="*/ 2334127 w 8128084"/>
              <a:gd name="connsiteY239" fmla="*/ 10996864 h 15135727"/>
              <a:gd name="connsiteX240" fmla="*/ 2358190 w 8128084"/>
              <a:gd name="connsiteY240" fmla="*/ 10732169 h 15135727"/>
              <a:gd name="connsiteX241" fmla="*/ 2334127 w 8128084"/>
              <a:gd name="connsiteY241" fmla="*/ 10587790 h 15135727"/>
              <a:gd name="connsiteX242" fmla="*/ 2406316 w 8128084"/>
              <a:gd name="connsiteY242" fmla="*/ 10491537 h 15135727"/>
              <a:gd name="connsiteX243" fmla="*/ 2598821 w 8128084"/>
              <a:gd name="connsiteY243" fmla="*/ 10684042 h 15135727"/>
              <a:gd name="connsiteX244" fmla="*/ 2767264 w 8128084"/>
              <a:gd name="connsiteY244" fmla="*/ 10684042 h 15135727"/>
              <a:gd name="connsiteX245" fmla="*/ 2646948 w 8128084"/>
              <a:gd name="connsiteY245" fmla="*/ 10515600 h 15135727"/>
              <a:gd name="connsiteX246" fmla="*/ 2815390 w 8128084"/>
              <a:gd name="connsiteY246" fmla="*/ 10395285 h 15135727"/>
              <a:gd name="connsiteX247" fmla="*/ 3080085 w 8128084"/>
              <a:gd name="connsiteY247" fmla="*/ 10419348 h 15135727"/>
              <a:gd name="connsiteX248" fmla="*/ 3248527 w 8128084"/>
              <a:gd name="connsiteY248" fmla="*/ 10539664 h 15135727"/>
              <a:gd name="connsiteX249" fmla="*/ 3320716 w 8128084"/>
              <a:gd name="connsiteY249" fmla="*/ 10659979 h 15135727"/>
              <a:gd name="connsiteX250" fmla="*/ 3465095 w 8128084"/>
              <a:gd name="connsiteY250" fmla="*/ 10659979 h 15135727"/>
              <a:gd name="connsiteX251" fmla="*/ 3441032 w 8128084"/>
              <a:gd name="connsiteY251" fmla="*/ 10491537 h 15135727"/>
              <a:gd name="connsiteX252" fmla="*/ 3392906 w 8128084"/>
              <a:gd name="connsiteY252" fmla="*/ 10250906 h 15135727"/>
              <a:gd name="connsiteX253" fmla="*/ 3152274 w 8128084"/>
              <a:gd name="connsiteY253" fmla="*/ 10250906 h 15135727"/>
              <a:gd name="connsiteX254" fmla="*/ 3176337 w 8128084"/>
              <a:gd name="connsiteY254" fmla="*/ 10178716 h 15135727"/>
              <a:gd name="connsiteX255" fmla="*/ 3104148 w 8128084"/>
              <a:gd name="connsiteY255" fmla="*/ 10154653 h 15135727"/>
              <a:gd name="connsiteX256" fmla="*/ 3007895 w 8128084"/>
              <a:gd name="connsiteY256" fmla="*/ 9962148 h 15135727"/>
              <a:gd name="connsiteX257" fmla="*/ 3176337 w 8128084"/>
              <a:gd name="connsiteY257" fmla="*/ 9889958 h 15135727"/>
              <a:gd name="connsiteX258" fmla="*/ 2959769 w 8128084"/>
              <a:gd name="connsiteY258" fmla="*/ 9504948 h 15135727"/>
              <a:gd name="connsiteX259" fmla="*/ 2791327 w 8128084"/>
              <a:gd name="connsiteY259" fmla="*/ 9456821 h 15135727"/>
              <a:gd name="connsiteX260" fmla="*/ 2574758 w 8128084"/>
              <a:gd name="connsiteY260" fmla="*/ 9336506 h 15135727"/>
              <a:gd name="connsiteX261" fmla="*/ 2550695 w 8128084"/>
              <a:gd name="connsiteY261" fmla="*/ 9071811 h 15135727"/>
              <a:gd name="connsiteX262" fmla="*/ 2695074 w 8128084"/>
              <a:gd name="connsiteY262" fmla="*/ 8999621 h 15135727"/>
              <a:gd name="connsiteX263" fmla="*/ 2622885 w 8128084"/>
              <a:gd name="connsiteY263" fmla="*/ 8975558 h 15135727"/>
              <a:gd name="connsiteX264" fmla="*/ 2430379 w 8128084"/>
              <a:gd name="connsiteY264" fmla="*/ 8999621 h 15135727"/>
              <a:gd name="connsiteX265" fmla="*/ 2261937 w 8128084"/>
              <a:gd name="connsiteY265" fmla="*/ 9168064 h 15135727"/>
              <a:gd name="connsiteX266" fmla="*/ 2237874 w 8128084"/>
              <a:gd name="connsiteY266" fmla="*/ 8999621 h 15135727"/>
              <a:gd name="connsiteX267" fmla="*/ 2117558 w 8128084"/>
              <a:gd name="connsiteY267" fmla="*/ 8975558 h 15135727"/>
              <a:gd name="connsiteX268" fmla="*/ 2045369 w 8128084"/>
              <a:gd name="connsiteY268" fmla="*/ 8783053 h 15135727"/>
              <a:gd name="connsiteX269" fmla="*/ 1852864 w 8128084"/>
              <a:gd name="connsiteY269" fmla="*/ 8758990 h 15135727"/>
              <a:gd name="connsiteX270" fmla="*/ 1636295 w 8128084"/>
              <a:gd name="connsiteY270" fmla="*/ 8927432 h 15135727"/>
              <a:gd name="connsiteX271" fmla="*/ 1588169 w 8128084"/>
              <a:gd name="connsiteY271" fmla="*/ 9023685 h 15135727"/>
              <a:gd name="connsiteX272" fmla="*/ 1515979 w 8128084"/>
              <a:gd name="connsiteY272" fmla="*/ 8879306 h 15135727"/>
              <a:gd name="connsiteX273" fmla="*/ 1347537 w 8128084"/>
              <a:gd name="connsiteY273" fmla="*/ 8879306 h 15135727"/>
              <a:gd name="connsiteX274" fmla="*/ 1347537 w 8128084"/>
              <a:gd name="connsiteY274" fmla="*/ 8710864 h 15135727"/>
              <a:gd name="connsiteX275" fmla="*/ 1106906 w 8128084"/>
              <a:gd name="connsiteY275" fmla="*/ 8783053 h 15135727"/>
              <a:gd name="connsiteX276" fmla="*/ 890337 w 8128084"/>
              <a:gd name="connsiteY276" fmla="*/ 8686800 h 15135727"/>
              <a:gd name="connsiteX277" fmla="*/ 649706 w 8128084"/>
              <a:gd name="connsiteY277" fmla="*/ 8662737 h 15135727"/>
              <a:gd name="connsiteX278" fmla="*/ 385011 w 8128084"/>
              <a:gd name="connsiteY278" fmla="*/ 8566485 h 15135727"/>
              <a:gd name="connsiteX279" fmla="*/ 577516 w 8128084"/>
              <a:gd name="connsiteY279" fmla="*/ 8373979 h 15135727"/>
              <a:gd name="connsiteX280" fmla="*/ 794085 w 8128084"/>
              <a:gd name="connsiteY280" fmla="*/ 8301790 h 15135727"/>
              <a:gd name="connsiteX281" fmla="*/ 745958 w 8128084"/>
              <a:gd name="connsiteY281" fmla="*/ 8133348 h 15135727"/>
              <a:gd name="connsiteX282" fmla="*/ 818148 w 8128084"/>
              <a:gd name="connsiteY282" fmla="*/ 7820527 h 15135727"/>
              <a:gd name="connsiteX283" fmla="*/ 697832 w 8128084"/>
              <a:gd name="connsiteY283" fmla="*/ 7820527 h 15135727"/>
              <a:gd name="connsiteX284" fmla="*/ 625642 w 8128084"/>
              <a:gd name="connsiteY284" fmla="*/ 7916779 h 15135727"/>
              <a:gd name="connsiteX285" fmla="*/ 457200 w 8128084"/>
              <a:gd name="connsiteY285" fmla="*/ 7820527 h 15135727"/>
              <a:gd name="connsiteX286" fmla="*/ 529390 w 8128084"/>
              <a:gd name="connsiteY286" fmla="*/ 7700211 h 15135727"/>
              <a:gd name="connsiteX287" fmla="*/ 938464 w 8128084"/>
              <a:gd name="connsiteY287" fmla="*/ 7676148 h 15135727"/>
              <a:gd name="connsiteX288" fmla="*/ 1058779 w 8128084"/>
              <a:gd name="connsiteY288" fmla="*/ 7459579 h 15135727"/>
              <a:gd name="connsiteX289" fmla="*/ 1203158 w 8128084"/>
              <a:gd name="connsiteY289" fmla="*/ 7603958 h 15135727"/>
              <a:gd name="connsiteX290" fmla="*/ 1299411 w 8128084"/>
              <a:gd name="connsiteY290" fmla="*/ 7555832 h 15135727"/>
              <a:gd name="connsiteX291" fmla="*/ 1443790 w 8128084"/>
              <a:gd name="connsiteY291" fmla="*/ 7507706 h 15135727"/>
              <a:gd name="connsiteX292" fmla="*/ 1684421 w 8128084"/>
              <a:gd name="connsiteY292" fmla="*/ 7603958 h 15135727"/>
              <a:gd name="connsiteX293" fmla="*/ 1684421 w 8128084"/>
              <a:gd name="connsiteY293" fmla="*/ 7603958 h 15135727"/>
              <a:gd name="connsiteX294" fmla="*/ 1540042 w 8128084"/>
              <a:gd name="connsiteY294" fmla="*/ 7363327 h 15135727"/>
              <a:gd name="connsiteX295" fmla="*/ 1299411 w 8128084"/>
              <a:gd name="connsiteY295" fmla="*/ 7315200 h 15135727"/>
              <a:gd name="connsiteX296" fmla="*/ 1130969 w 8128084"/>
              <a:gd name="connsiteY296" fmla="*/ 7339264 h 15135727"/>
              <a:gd name="connsiteX297" fmla="*/ 1034716 w 8128084"/>
              <a:gd name="connsiteY297" fmla="*/ 7315200 h 15135727"/>
              <a:gd name="connsiteX298" fmla="*/ 1155032 w 8128084"/>
              <a:gd name="connsiteY298" fmla="*/ 7050506 h 15135727"/>
              <a:gd name="connsiteX299" fmla="*/ 1155032 w 8128084"/>
              <a:gd name="connsiteY299" fmla="*/ 6930190 h 15135727"/>
              <a:gd name="connsiteX300" fmla="*/ 1155032 w 8128084"/>
              <a:gd name="connsiteY300" fmla="*/ 6761748 h 15135727"/>
              <a:gd name="connsiteX301" fmla="*/ 1203158 w 8128084"/>
              <a:gd name="connsiteY301" fmla="*/ 6617369 h 15135727"/>
              <a:gd name="connsiteX302" fmla="*/ 1371600 w 8128084"/>
              <a:gd name="connsiteY302" fmla="*/ 6472990 h 15135727"/>
              <a:gd name="connsiteX303" fmla="*/ 1443790 w 8128084"/>
              <a:gd name="connsiteY303" fmla="*/ 6328611 h 15135727"/>
              <a:gd name="connsiteX304" fmla="*/ 1419727 w 8128084"/>
              <a:gd name="connsiteY304" fmla="*/ 6208295 h 15135727"/>
              <a:gd name="connsiteX305" fmla="*/ 1275348 w 8128084"/>
              <a:gd name="connsiteY305" fmla="*/ 6304548 h 15135727"/>
              <a:gd name="connsiteX306" fmla="*/ 1323474 w 8128084"/>
              <a:gd name="connsiteY306" fmla="*/ 6015790 h 15135727"/>
              <a:gd name="connsiteX307" fmla="*/ 1540042 w 8128084"/>
              <a:gd name="connsiteY307" fmla="*/ 5871411 h 15135727"/>
              <a:gd name="connsiteX308" fmla="*/ 1540042 w 8128084"/>
              <a:gd name="connsiteY308" fmla="*/ 5751095 h 15135727"/>
              <a:gd name="connsiteX309" fmla="*/ 1395664 w 8128084"/>
              <a:gd name="connsiteY309" fmla="*/ 5799221 h 15135727"/>
              <a:gd name="connsiteX310" fmla="*/ 1179095 w 8128084"/>
              <a:gd name="connsiteY310" fmla="*/ 5799221 h 15135727"/>
              <a:gd name="connsiteX311" fmla="*/ 890337 w 8128084"/>
              <a:gd name="connsiteY311" fmla="*/ 5775158 h 15135727"/>
              <a:gd name="connsiteX312" fmla="*/ 697832 w 8128084"/>
              <a:gd name="connsiteY312" fmla="*/ 5606716 h 15135727"/>
              <a:gd name="connsiteX313" fmla="*/ 577516 w 8128084"/>
              <a:gd name="connsiteY313" fmla="*/ 5582653 h 15135727"/>
              <a:gd name="connsiteX314" fmla="*/ 697832 w 8128084"/>
              <a:gd name="connsiteY314" fmla="*/ 5775158 h 15135727"/>
              <a:gd name="connsiteX315" fmla="*/ 409074 w 8128084"/>
              <a:gd name="connsiteY315" fmla="*/ 5799221 h 15135727"/>
              <a:gd name="connsiteX316" fmla="*/ 168442 w 8128084"/>
              <a:gd name="connsiteY316" fmla="*/ 5702969 h 15135727"/>
              <a:gd name="connsiteX317" fmla="*/ 264695 w 8128084"/>
              <a:gd name="connsiteY317" fmla="*/ 5558590 h 15135727"/>
              <a:gd name="connsiteX318" fmla="*/ 144379 w 8128084"/>
              <a:gd name="connsiteY318" fmla="*/ 5510464 h 15135727"/>
              <a:gd name="connsiteX319" fmla="*/ 0 w 8128084"/>
              <a:gd name="connsiteY319" fmla="*/ 5462337 h 15135727"/>
              <a:gd name="connsiteX320" fmla="*/ 96253 w 8128084"/>
              <a:gd name="connsiteY320"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03158 h 15135727"/>
              <a:gd name="connsiteX81" fmla="*/ 7844590 w 8128084"/>
              <a:gd name="connsiteY81" fmla="*/ 1058779 h 15135727"/>
              <a:gd name="connsiteX82" fmla="*/ 7682915 w 8128084"/>
              <a:gd name="connsiteY82" fmla="*/ 1129716 h 15135727"/>
              <a:gd name="connsiteX83" fmla="*/ 7483642 w 8128084"/>
              <a:gd name="connsiteY83" fmla="*/ 1371600 h 15135727"/>
              <a:gd name="connsiteX84" fmla="*/ 7267074 w 8128084"/>
              <a:gd name="connsiteY84" fmla="*/ 1395664 h 15135727"/>
              <a:gd name="connsiteX85" fmla="*/ 7243011 w 8128084"/>
              <a:gd name="connsiteY85" fmla="*/ 1588169 h 15135727"/>
              <a:gd name="connsiteX86" fmla="*/ 6978316 w 8128084"/>
              <a:gd name="connsiteY86" fmla="*/ 1732548 h 15135727"/>
              <a:gd name="connsiteX87" fmla="*/ 6737685 w 8128084"/>
              <a:gd name="connsiteY87" fmla="*/ 2093495 h 15135727"/>
              <a:gd name="connsiteX88" fmla="*/ 6737685 w 8128084"/>
              <a:gd name="connsiteY88" fmla="*/ 2382253 h 15135727"/>
              <a:gd name="connsiteX89" fmla="*/ 6665495 w 8128084"/>
              <a:gd name="connsiteY89" fmla="*/ 2430379 h 15135727"/>
              <a:gd name="connsiteX90" fmla="*/ 6906127 w 8128084"/>
              <a:gd name="connsiteY90" fmla="*/ 2646948 h 15135727"/>
              <a:gd name="connsiteX91" fmla="*/ 6906127 w 8128084"/>
              <a:gd name="connsiteY91" fmla="*/ 2983832 h 15135727"/>
              <a:gd name="connsiteX92" fmla="*/ 6906127 w 8128084"/>
              <a:gd name="connsiteY92" fmla="*/ 3104148 h 15135727"/>
              <a:gd name="connsiteX93" fmla="*/ 6833937 w 8128084"/>
              <a:gd name="connsiteY93" fmla="*/ 3368842 h 15135727"/>
              <a:gd name="connsiteX94" fmla="*/ 6906127 w 8128084"/>
              <a:gd name="connsiteY94" fmla="*/ 3489158 h 15135727"/>
              <a:gd name="connsiteX95" fmla="*/ 6641432 w 8128084"/>
              <a:gd name="connsiteY95" fmla="*/ 3705727 h 15135727"/>
              <a:gd name="connsiteX96" fmla="*/ 6737685 w 8128084"/>
              <a:gd name="connsiteY96" fmla="*/ 3729790 h 15135727"/>
              <a:gd name="connsiteX97" fmla="*/ 6545179 w 8128084"/>
              <a:gd name="connsiteY97" fmla="*/ 3826042 h 15135727"/>
              <a:gd name="connsiteX98" fmla="*/ 6328611 w 8128084"/>
              <a:gd name="connsiteY98" fmla="*/ 3753853 h 15135727"/>
              <a:gd name="connsiteX99" fmla="*/ 6184232 w 8128084"/>
              <a:gd name="connsiteY99" fmla="*/ 3850106 h 15135727"/>
              <a:gd name="connsiteX100" fmla="*/ 6184232 w 8128084"/>
              <a:gd name="connsiteY100" fmla="*/ 3946358 h 15135727"/>
              <a:gd name="connsiteX101" fmla="*/ 6136106 w 8128084"/>
              <a:gd name="connsiteY101" fmla="*/ 4235116 h 15135727"/>
              <a:gd name="connsiteX102" fmla="*/ 5919537 w 8128084"/>
              <a:gd name="connsiteY102" fmla="*/ 4403558 h 15135727"/>
              <a:gd name="connsiteX103" fmla="*/ 5775158 w 8128084"/>
              <a:gd name="connsiteY103" fmla="*/ 4451685 h 15135727"/>
              <a:gd name="connsiteX104" fmla="*/ 5630779 w 8128084"/>
              <a:gd name="connsiteY104" fmla="*/ 4547937 h 15135727"/>
              <a:gd name="connsiteX105" fmla="*/ 5510464 w 8128084"/>
              <a:gd name="connsiteY105" fmla="*/ 4620127 h 15135727"/>
              <a:gd name="connsiteX106" fmla="*/ 5510464 w 8128084"/>
              <a:gd name="connsiteY106" fmla="*/ 4812632 h 15135727"/>
              <a:gd name="connsiteX107" fmla="*/ 5317958 w 8128084"/>
              <a:gd name="connsiteY107" fmla="*/ 4981074 h 15135727"/>
              <a:gd name="connsiteX108" fmla="*/ 5005137 w 8128084"/>
              <a:gd name="connsiteY108" fmla="*/ 5149516 h 15135727"/>
              <a:gd name="connsiteX109" fmla="*/ 4692316 w 8128084"/>
              <a:gd name="connsiteY109" fmla="*/ 5149516 h 15135727"/>
              <a:gd name="connsiteX110" fmla="*/ 4523874 w 8128084"/>
              <a:gd name="connsiteY110" fmla="*/ 5366085 h 15135727"/>
              <a:gd name="connsiteX111" fmla="*/ 4211053 w 8128084"/>
              <a:gd name="connsiteY111" fmla="*/ 5414211 h 15135727"/>
              <a:gd name="connsiteX112" fmla="*/ 4114800 w 8128084"/>
              <a:gd name="connsiteY112" fmla="*/ 5390148 h 15135727"/>
              <a:gd name="connsiteX113" fmla="*/ 4018548 w 8128084"/>
              <a:gd name="connsiteY113" fmla="*/ 5630779 h 15135727"/>
              <a:gd name="connsiteX114" fmla="*/ 4090737 w 8128084"/>
              <a:gd name="connsiteY114" fmla="*/ 5871411 h 15135727"/>
              <a:gd name="connsiteX115" fmla="*/ 4090737 w 8128084"/>
              <a:gd name="connsiteY115" fmla="*/ 6184232 h 15135727"/>
              <a:gd name="connsiteX116" fmla="*/ 4186990 w 8128084"/>
              <a:gd name="connsiteY116" fmla="*/ 6472990 h 15135727"/>
              <a:gd name="connsiteX117" fmla="*/ 4042611 w 8128084"/>
              <a:gd name="connsiteY117" fmla="*/ 6352674 h 15135727"/>
              <a:gd name="connsiteX118" fmla="*/ 3946358 w 8128084"/>
              <a:gd name="connsiteY118" fmla="*/ 6376737 h 15135727"/>
              <a:gd name="connsiteX119" fmla="*/ 4114800 w 8128084"/>
              <a:gd name="connsiteY119" fmla="*/ 6641432 h 15135727"/>
              <a:gd name="connsiteX120" fmla="*/ 4451685 w 8128084"/>
              <a:gd name="connsiteY120" fmla="*/ 6737685 h 15135727"/>
              <a:gd name="connsiteX121" fmla="*/ 4620127 w 8128084"/>
              <a:gd name="connsiteY121" fmla="*/ 6978316 h 15135727"/>
              <a:gd name="connsiteX122" fmla="*/ 4740442 w 8128084"/>
              <a:gd name="connsiteY122" fmla="*/ 7170821 h 15135727"/>
              <a:gd name="connsiteX123" fmla="*/ 5077327 w 8128084"/>
              <a:gd name="connsiteY123" fmla="*/ 7387390 h 15135727"/>
              <a:gd name="connsiteX124" fmla="*/ 5125453 w 8128084"/>
              <a:gd name="connsiteY124" fmla="*/ 7603958 h 15135727"/>
              <a:gd name="connsiteX125" fmla="*/ 5197642 w 8128084"/>
              <a:gd name="connsiteY125" fmla="*/ 7796464 h 15135727"/>
              <a:gd name="connsiteX126" fmla="*/ 5486400 w 8128084"/>
              <a:gd name="connsiteY126" fmla="*/ 7964906 h 15135727"/>
              <a:gd name="connsiteX127" fmla="*/ 5486400 w 8128084"/>
              <a:gd name="connsiteY127" fmla="*/ 8349916 h 15135727"/>
              <a:gd name="connsiteX128" fmla="*/ 5678906 w 8128084"/>
              <a:gd name="connsiteY128" fmla="*/ 8614611 h 15135727"/>
              <a:gd name="connsiteX129" fmla="*/ 5919537 w 8128084"/>
              <a:gd name="connsiteY129" fmla="*/ 9071811 h 15135727"/>
              <a:gd name="connsiteX130" fmla="*/ 6160169 w 8128084"/>
              <a:gd name="connsiteY130" fmla="*/ 9336506 h 15135727"/>
              <a:gd name="connsiteX131" fmla="*/ 6280485 w 8128084"/>
              <a:gd name="connsiteY131" fmla="*/ 9601200 h 15135727"/>
              <a:gd name="connsiteX132" fmla="*/ 6400800 w 8128084"/>
              <a:gd name="connsiteY132" fmla="*/ 9793706 h 15135727"/>
              <a:gd name="connsiteX133" fmla="*/ 6569242 w 8128084"/>
              <a:gd name="connsiteY133" fmla="*/ 10058400 h 15135727"/>
              <a:gd name="connsiteX134" fmla="*/ 6713621 w 8128084"/>
              <a:gd name="connsiteY134" fmla="*/ 10106527 h 15135727"/>
              <a:gd name="connsiteX135" fmla="*/ 6545179 w 8128084"/>
              <a:gd name="connsiteY135" fmla="*/ 10202779 h 15135727"/>
              <a:gd name="connsiteX136" fmla="*/ 6569242 w 8128084"/>
              <a:gd name="connsiteY136" fmla="*/ 10443411 h 15135727"/>
              <a:gd name="connsiteX137" fmla="*/ 6593306 w 8128084"/>
              <a:gd name="connsiteY137" fmla="*/ 10708106 h 15135727"/>
              <a:gd name="connsiteX138" fmla="*/ 6761748 w 8128084"/>
              <a:gd name="connsiteY138" fmla="*/ 10924674 h 15135727"/>
              <a:gd name="connsiteX139" fmla="*/ 6641432 w 8128084"/>
              <a:gd name="connsiteY139" fmla="*/ 11093116 h 15135727"/>
              <a:gd name="connsiteX140" fmla="*/ 6713621 w 8128084"/>
              <a:gd name="connsiteY140" fmla="*/ 11261558 h 15135727"/>
              <a:gd name="connsiteX141" fmla="*/ 6737685 w 8128084"/>
              <a:gd name="connsiteY141" fmla="*/ 11526253 h 15135727"/>
              <a:gd name="connsiteX142" fmla="*/ 6617369 w 8128084"/>
              <a:gd name="connsiteY142" fmla="*/ 11839074 h 15135727"/>
              <a:gd name="connsiteX143" fmla="*/ 6617369 w 8128084"/>
              <a:gd name="connsiteY143" fmla="*/ 12031579 h 15135727"/>
              <a:gd name="connsiteX144" fmla="*/ 6641432 w 8128084"/>
              <a:gd name="connsiteY144" fmla="*/ 12127832 h 15135727"/>
              <a:gd name="connsiteX145" fmla="*/ 6761748 w 8128084"/>
              <a:gd name="connsiteY145" fmla="*/ 12031579 h 15135727"/>
              <a:gd name="connsiteX146" fmla="*/ 6761748 w 8128084"/>
              <a:gd name="connsiteY146" fmla="*/ 12296274 h 15135727"/>
              <a:gd name="connsiteX147" fmla="*/ 6689558 w 8128084"/>
              <a:gd name="connsiteY147" fmla="*/ 12512842 h 15135727"/>
              <a:gd name="connsiteX148" fmla="*/ 6785811 w 8128084"/>
              <a:gd name="connsiteY148" fmla="*/ 12777537 h 15135727"/>
              <a:gd name="connsiteX149" fmla="*/ 6569242 w 8128084"/>
              <a:gd name="connsiteY149" fmla="*/ 12873790 h 15135727"/>
              <a:gd name="connsiteX150" fmla="*/ 6545179 w 8128084"/>
              <a:gd name="connsiteY150" fmla="*/ 13090358 h 15135727"/>
              <a:gd name="connsiteX151" fmla="*/ 6448927 w 8128084"/>
              <a:gd name="connsiteY151" fmla="*/ 13355053 h 15135727"/>
              <a:gd name="connsiteX152" fmla="*/ 6256421 w 8128084"/>
              <a:gd name="connsiteY152" fmla="*/ 13571621 h 15135727"/>
              <a:gd name="connsiteX153" fmla="*/ 6087979 w 8128084"/>
              <a:gd name="connsiteY153" fmla="*/ 13667874 h 15135727"/>
              <a:gd name="connsiteX154" fmla="*/ 5943600 w 8128084"/>
              <a:gd name="connsiteY154" fmla="*/ 13716000 h 15135727"/>
              <a:gd name="connsiteX155" fmla="*/ 5702969 w 8128084"/>
              <a:gd name="connsiteY155" fmla="*/ 13667874 h 15135727"/>
              <a:gd name="connsiteX156" fmla="*/ 5582653 w 8128084"/>
              <a:gd name="connsiteY156" fmla="*/ 13691937 h 15135727"/>
              <a:gd name="connsiteX157" fmla="*/ 5727032 w 8128084"/>
              <a:gd name="connsiteY157" fmla="*/ 13836316 h 15135727"/>
              <a:gd name="connsiteX158" fmla="*/ 5582653 w 8128084"/>
              <a:gd name="connsiteY158" fmla="*/ 14052885 h 15135727"/>
              <a:gd name="connsiteX159" fmla="*/ 5462337 w 8128084"/>
              <a:gd name="connsiteY159" fmla="*/ 14149137 h 15135727"/>
              <a:gd name="connsiteX160" fmla="*/ 5342021 w 8128084"/>
              <a:gd name="connsiteY160" fmla="*/ 14004758 h 15135727"/>
              <a:gd name="connsiteX161" fmla="*/ 5245769 w 8128084"/>
              <a:gd name="connsiteY161" fmla="*/ 14004758 h 15135727"/>
              <a:gd name="connsiteX162" fmla="*/ 5245769 w 8128084"/>
              <a:gd name="connsiteY162" fmla="*/ 13956632 h 15135727"/>
              <a:gd name="connsiteX163" fmla="*/ 5101390 w 8128084"/>
              <a:gd name="connsiteY163" fmla="*/ 13956632 h 15135727"/>
              <a:gd name="connsiteX164" fmla="*/ 4981074 w 8128084"/>
              <a:gd name="connsiteY164" fmla="*/ 13860379 h 15135727"/>
              <a:gd name="connsiteX165" fmla="*/ 4740442 w 8128084"/>
              <a:gd name="connsiteY165" fmla="*/ 13908506 h 15135727"/>
              <a:gd name="connsiteX166" fmla="*/ 4475748 w 8128084"/>
              <a:gd name="connsiteY166" fmla="*/ 13956632 h 15135727"/>
              <a:gd name="connsiteX167" fmla="*/ 4379495 w 8128084"/>
              <a:gd name="connsiteY167" fmla="*/ 14028821 h 15135727"/>
              <a:gd name="connsiteX168" fmla="*/ 4403558 w 8128084"/>
              <a:gd name="connsiteY168" fmla="*/ 14197264 h 15135727"/>
              <a:gd name="connsiteX169" fmla="*/ 4572000 w 8128084"/>
              <a:gd name="connsiteY169" fmla="*/ 14149137 h 15135727"/>
              <a:gd name="connsiteX170" fmla="*/ 4523874 w 8128084"/>
              <a:gd name="connsiteY170" fmla="*/ 14558211 h 15135727"/>
              <a:gd name="connsiteX171" fmla="*/ 4403558 w 8128084"/>
              <a:gd name="connsiteY171" fmla="*/ 14437895 h 15135727"/>
              <a:gd name="connsiteX172" fmla="*/ 4403558 w 8128084"/>
              <a:gd name="connsiteY172" fmla="*/ 14437895 h 15135727"/>
              <a:gd name="connsiteX173" fmla="*/ 4283242 w 8128084"/>
              <a:gd name="connsiteY173" fmla="*/ 14245390 h 15135727"/>
              <a:gd name="connsiteX174" fmla="*/ 4235116 w 8128084"/>
              <a:gd name="connsiteY174" fmla="*/ 14341642 h 15135727"/>
              <a:gd name="connsiteX175" fmla="*/ 4162927 w 8128084"/>
              <a:gd name="connsiteY175" fmla="*/ 14389769 h 15135727"/>
              <a:gd name="connsiteX176" fmla="*/ 4162927 w 8128084"/>
              <a:gd name="connsiteY176" fmla="*/ 14389769 h 15135727"/>
              <a:gd name="connsiteX177" fmla="*/ 3922295 w 8128084"/>
              <a:gd name="connsiteY177" fmla="*/ 14245390 h 15135727"/>
              <a:gd name="connsiteX178" fmla="*/ 3801979 w 8128084"/>
              <a:gd name="connsiteY178" fmla="*/ 14293516 h 15135727"/>
              <a:gd name="connsiteX179" fmla="*/ 3681664 w 8128084"/>
              <a:gd name="connsiteY179" fmla="*/ 14389769 h 15135727"/>
              <a:gd name="connsiteX180" fmla="*/ 3657600 w 8128084"/>
              <a:gd name="connsiteY180" fmla="*/ 14654464 h 15135727"/>
              <a:gd name="connsiteX181" fmla="*/ 3513221 w 8128084"/>
              <a:gd name="connsiteY181" fmla="*/ 14726653 h 15135727"/>
              <a:gd name="connsiteX182" fmla="*/ 3513221 w 8128084"/>
              <a:gd name="connsiteY182" fmla="*/ 14871032 h 15135727"/>
              <a:gd name="connsiteX183" fmla="*/ 3633537 w 8128084"/>
              <a:gd name="connsiteY183" fmla="*/ 14967285 h 15135727"/>
              <a:gd name="connsiteX184" fmla="*/ 3609474 w 8128084"/>
              <a:gd name="connsiteY184" fmla="*/ 15087600 h 15135727"/>
              <a:gd name="connsiteX185" fmla="*/ 3441032 w 8128084"/>
              <a:gd name="connsiteY185" fmla="*/ 15039474 h 15135727"/>
              <a:gd name="connsiteX186" fmla="*/ 3272590 w 8128084"/>
              <a:gd name="connsiteY186" fmla="*/ 15063537 h 15135727"/>
              <a:gd name="connsiteX187" fmla="*/ 3248527 w 8128084"/>
              <a:gd name="connsiteY187" fmla="*/ 14895095 h 15135727"/>
              <a:gd name="connsiteX188" fmla="*/ 3128211 w 8128084"/>
              <a:gd name="connsiteY188" fmla="*/ 14919158 h 15135727"/>
              <a:gd name="connsiteX189" fmla="*/ 2959769 w 8128084"/>
              <a:gd name="connsiteY189" fmla="*/ 15135727 h 15135727"/>
              <a:gd name="connsiteX190" fmla="*/ 2935706 w 8128084"/>
              <a:gd name="connsiteY190" fmla="*/ 14895095 h 15135727"/>
              <a:gd name="connsiteX191" fmla="*/ 2791327 w 8128084"/>
              <a:gd name="connsiteY191" fmla="*/ 14943221 h 15135727"/>
              <a:gd name="connsiteX192" fmla="*/ 2671011 w 8128084"/>
              <a:gd name="connsiteY192" fmla="*/ 15039474 h 15135727"/>
              <a:gd name="connsiteX193" fmla="*/ 2430379 w 8128084"/>
              <a:gd name="connsiteY193" fmla="*/ 15087600 h 15135727"/>
              <a:gd name="connsiteX194" fmla="*/ 2237874 w 8128084"/>
              <a:gd name="connsiteY194" fmla="*/ 15039474 h 15135727"/>
              <a:gd name="connsiteX195" fmla="*/ 2622885 w 8128084"/>
              <a:gd name="connsiteY195" fmla="*/ 14846969 h 15135727"/>
              <a:gd name="connsiteX196" fmla="*/ 2887579 w 8128084"/>
              <a:gd name="connsiteY196" fmla="*/ 14774779 h 15135727"/>
              <a:gd name="connsiteX197" fmla="*/ 2839453 w 8128084"/>
              <a:gd name="connsiteY197" fmla="*/ 14582274 h 15135727"/>
              <a:gd name="connsiteX198" fmla="*/ 2935706 w 8128084"/>
              <a:gd name="connsiteY198" fmla="*/ 14510085 h 15135727"/>
              <a:gd name="connsiteX199" fmla="*/ 2935706 w 8128084"/>
              <a:gd name="connsiteY199" fmla="*/ 14510085 h 15135727"/>
              <a:gd name="connsiteX200" fmla="*/ 3080085 w 8128084"/>
              <a:gd name="connsiteY200" fmla="*/ 14413832 h 15135727"/>
              <a:gd name="connsiteX201" fmla="*/ 3152274 w 8128084"/>
              <a:gd name="connsiteY201" fmla="*/ 14341642 h 15135727"/>
              <a:gd name="connsiteX202" fmla="*/ 3080085 w 8128084"/>
              <a:gd name="connsiteY202" fmla="*/ 14269453 h 15135727"/>
              <a:gd name="connsiteX203" fmla="*/ 3152274 w 8128084"/>
              <a:gd name="connsiteY203" fmla="*/ 14197264 h 15135727"/>
              <a:gd name="connsiteX204" fmla="*/ 3152274 w 8128084"/>
              <a:gd name="connsiteY204" fmla="*/ 14052885 h 15135727"/>
              <a:gd name="connsiteX205" fmla="*/ 3080085 w 8128084"/>
              <a:gd name="connsiteY205" fmla="*/ 13980695 h 15135727"/>
              <a:gd name="connsiteX206" fmla="*/ 3056021 w 8128084"/>
              <a:gd name="connsiteY206" fmla="*/ 14076948 h 15135727"/>
              <a:gd name="connsiteX207" fmla="*/ 2935706 w 8128084"/>
              <a:gd name="connsiteY207" fmla="*/ 14076948 h 15135727"/>
              <a:gd name="connsiteX208" fmla="*/ 2863516 w 8128084"/>
              <a:gd name="connsiteY208" fmla="*/ 14125074 h 15135727"/>
              <a:gd name="connsiteX209" fmla="*/ 2719137 w 8128084"/>
              <a:gd name="connsiteY209" fmla="*/ 14197264 h 15135727"/>
              <a:gd name="connsiteX210" fmla="*/ 2646948 w 8128084"/>
              <a:gd name="connsiteY210" fmla="*/ 14197264 h 15135727"/>
              <a:gd name="connsiteX211" fmla="*/ 2598821 w 8128084"/>
              <a:gd name="connsiteY211" fmla="*/ 14125074 h 15135727"/>
              <a:gd name="connsiteX212" fmla="*/ 2430379 w 8128084"/>
              <a:gd name="connsiteY212" fmla="*/ 13836316 h 15135727"/>
              <a:gd name="connsiteX213" fmla="*/ 2646948 w 8128084"/>
              <a:gd name="connsiteY213" fmla="*/ 13812253 h 15135727"/>
              <a:gd name="connsiteX214" fmla="*/ 2502569 w 8128084"/>
              <a:gd name="connsiteY214" fmla="*/ 13475369 h 15135727"/>
              <a:gd name="connsiteX215" fmla="*/ 2550695 w 8128084"/>
              <a:gd name="connsiteY215" fmla="*/ 13186611 h 15135727"/>
              <a:gd name="connsiteX216" fmla="*/ 2719137 w 8128084"/>
              <a:gd name="connsiteY216" fmla="*/ 13042232 h 15135727"/>
              <a:gd name="connsiteX217" fmla="*/ 2791327 w 8128084"/>
              <a:gd name="connsiteY217" fmla="*/ 12945979 h 15135727"/>
              <a:gd name="connsiteX218" fmla="*/ 3031958 w 8128084"/>
              <a:gd name="connsiteY218" fmla="*/ 13090358 h 15135727"/>
              <a:gd name="connsiteX219" fmla="*/ 3056021 w 8128084"/>
              <a:gd name="connsiteY219" fmla="*/ 12753474 h 15135727"/>
              <a:gd name="connsiteX220" fmla="*/ 2887579 w 8128084"/>
              <a:gd name="connsiteY220" fmla="*/ 12777537 h 15135727"/>
              <a:gd name="connsiteX221" fmla="*/ 2815390 w 8128084"/>
              <a:gd name="connsiteY221" fmla="*/ 12777537 h 15135727"/>
              <a:gd name="connsiteX222" fmla="*/ 3176337 w 8128084"/>
              <a:gd name="connsiteY222" fmla="*/ 12368464 h 15135727"/>
              <a:gd name="connsiteX223" fmla="*/ 3104148 w 8128084"/>
              <a:gd name="connsiteY223" fmla="*/ 12320337 h 15135727"/>
              <a:gd name="connsiteX224" fmla="*/ 3104148 w 8128084"/>
              <a:gd name="connsiteY224" fmla="*/ 12320337 h 15135727"/>
              <a:gd name="connsiteX225" fmla="*/ 3007895 w 8128084"/>
              <a:gd name="connsiteY225" fmla="*/ 12079706 h 15135727"/>
              <a:gd name="connsiteX226" fmla="*/ 2911642 w 8128084"/>
              <a:gd name="connsiteY226" fmla="*/ 11935327 h 15135727"/>
              <a:gd name="connsiteX227" fmla="*/ 2863516 w 8128084"/>
              <a:gd name="connsiteY227" fmla="*/ 11694695 h 15135727"/>
              <a:gd name="connsiteX228" fmla="*/ 2911642 w 8128084"/>
              <a:gd name="connsiteY228" fmla="*/ 11454064 h 15135727"/>
              <a:gd name="connsiteX229" fmla="*/ 3056021 w 8128084"/>
              <a:gd name="connsiteY229" fmla="*/ 11454064 h 15135727"/>
              <a:gd name="connsiteX230" fmla="*/ 2983832 w 8128084"/>
              <a:gd name="connsiteY230" fmla="*/ 11381874 h 15135727"/>
              <a:gd name="connsiteX231" fmla="*/ 3031958 w 8128084"/>
              <a:gd name="connsiteY231" fmla="*/ 11285621 h 15135727"/>
              <a:gd name="connsiteX232" fmla="*/ 3007895 w 8128084"/>
              <a:gd name="connsiteY232" fmla="*/ 11189369 h 15135727"/>
              <a:gd name="connsiteX233" fmla="*/ 2887579 w 8128084"/>
              <a:gd name="connsiteY233" fmla="*/ 11141242 h 15135727"/>
              <a:gd name="connsiteX234" fmla="*/ 2887579 w 8128084"/>
              <a:gd name="connsiteY234" fmla="*/ 10972800 h 15135727"/>
              <a:gd name="connsiteX235" fmla="*/ 2887579 w 8128084"/>
              <a:gd name="connsiteY235" fmla="*/ 10924674 h 15135727"/>
              <a:gd name="connsiteX236" fmla="*/ 2767264 w 8128084"/>
              <a:gd name="connsiteY236" fmla="*/ 11020927 h 15135727"/>
              <a:gd name="connsiteX237" fmla="*/ 2743200 w 8128084"/>
              <a:gd name="connsiteY237" fmla="*/ 10924674 h 15135727"/>
              <a:gd name="connsiteX238" fmla="*/ 2550695 w 8128084"/>
              <a:gd name="connsiteY238" fmla="*/ 11020927 h 15135727"/>
              <a:gd name="connsiteX239" fmla="*/ 2526632 w 8128084"/>
              <a:gd name="connsiteY239" fmla="*/ 11117179 h 15135727"/>
              <a:gd name="connsiteX240" fmla="*/ 2334127 w 8128084"/>
              <a:gd name="connsiteY240" fmla="*/ 10996864 h 15135727"/>
              <a:gd name="connsiteX241" fmla="*/ 2358190 w 8128084"/>
              <a:gd name="connsiteY241" fmla="*/ 10732169 h 15135727"/>
              <a:gd name="connsiteX242" fmla="*/ 2334127 w 8128084"/>
              <a:gd name="connsiteY242" fmla="*/ 10587790 h 15135727"/>
              <a:gd name="connsiteX243" fmla="*/ 2406316 w 8128084"/>
              <a:gd name="connsiteY243" fmla="*/ 10491537 h 15135727"/>
              <a:gd name="connsiteX244" fmla="*/ 2598821 w 8128084"/>
              <a:gd name="connsiteY244" fmla="*/ 10684042 h 15135727"/>
              <a:gd name="connsiteX245" fmla="*/ 2767264 w 8128084"/>
              <a:gd name="connsiteY245" fmla="*/ 10684042 h 15135727"/>
              <a:gd name="connsiteX246" fmla="*/ 2646948 w 8128084"/>
              <a:gd name="connsiteY246" fmla="*/ 10515600 h 15135727"/>
              <a:gd name="connsiteX247" fmla="*/ 2815390 w 8128084"/>
              <a:gd name="connsiteY247" fmla="*/ 10395285 h 15135727"/>
              <a:gd name="connsiteX248" fmla="*/ 3080085 w 8128084"/>
              <a:gd name="connsiteY248" fmla="*/ 10419348 h 15135727"/>
              <a:gd name="connsiteX249" fmla="*/ 3248527 w 8128084"/>
              <a:gd name="connsiteY249" fmla="*/ 10539664 h 15135727"/>
              <a:gd name="connsiteX250" fmla="*/ 3320716 w 8128084"/>
              <a:gd name="connsiteY250" fmla="*/ 10659979 h 15135727"/>
              <a:gd name="connsiteX251" fmla="*/ 3465095 w 8128084"/>
              <a:gd name="connsiteY251" fmla="*/ 10659979 h 15135727"/>
              <a:gd name="connsiteX252" fmla="*/ 3441032 w 8128084"/>
              <a:gd name="connsiteY252" fmla="*/ 10491537 h 15135727"/>
              <a:gd name="connsiteX253" fmla="*/ 3392906 w 8128084"/>
              <a:gd name="connsiteY253" fmla="*/ 10250906 h 15135727"/>
              <a:gd name="connsiteX254" fmla="*/ 3152274 w 8128084"/>
              <a:gd name="connsiteY254" fmla="*/ 10250906 h 15135727"/>
              <a:gd name="connsiteX255" fmla="*/ 3176337 w 8128084"/>
              <a:gd name="connsiteY255" fmla="*/ 10178716 h 15135727"/>
              <a:gd name="connsiteX256" fmla="*/ 3104148 w 8128084"/>
              <a:gd name="connsiteY256" fmla="*/ 10154653 h 15135727"/>
              <a:gd name="connsiteX257" fmla="*/ 3007895 w 8128084"/>
              <a:gd name="connsiteY257" fmla="*/ 9962148 h 15135727"/>
              <a:gd name="connsiteX258" fmla="*/ 3176337 w 8128084"/>
              <a:gd name="connsiteY258" fmla="*/ 9889958 h 15135727"/>
              <a:gd name="connsiteX259" fmla="*/ 2959769 w 8128084"/>
              <a:gd name="connsiteY259" fmla="*/ 9504948 h 15135727"/>
              <a:gd name="connsiteX260" fmla="*/ 2791327 w 8128084"/>
              <a:gd name="connsiteY260" fmla="*/ 9456821 h 15135727"/>
              <a:gd name="connsiteX261" fmla="*/ 2574758 w 8128084"/>
              <a:gd name="connsiteY261" fmla="*/ 9336506 h 15135727"/>
              <a:gd name="connsiteX262" fmla="*/ 2550695 w 8128084"/>
              <a:gd name="connsiteY262" fmla="*/ 9071811 h 15135727"/>
              <a:gd name="connsiteX263" fmla="*/ 2695074 w 8128084"/>
              <a:gd name="connsiteY263" fmla="*/ 8999621 h 15135727"/>
              <a:gd name="connsiteX264" fmla="*/ 2622885 w 8128084"/>
              <a:gd name="connsiteY264" fmla="*/ 8975558 h 15135727"/>
              <a:gd name="connsiteX265" fmla="*/ 2430379 w 8128084"/>
              <a:gd name="connsiteY265" fmla="*/ 8999621 h 15135727"/>
              <a:gd name="connsiteX266" fmla="*/ 2261937 w 8128084"/>
              <a:gd name="connsiteY266" fmla="*/ 9168064 h 15135727"/>
              <a:gd name="connsiteX267" fmla="*/ 2237874 w 8128084"/>
              <a:gd name="connsiteY267" fmla="*/ 8999621 h 15135727"/>
              <a:gd name="connsiteX268" fmla="*/ 2117558 w 8128084"/>
              <a:gd name="connsiteY268" fmla="*/ 8975558 h 15135727"/>
              <a:gd name="connsiteX269" fmla="*/ 2045369 w 8128084"/>
              <a:gd name="connsiteY269" fmla="*/ 8783053 h 15135727"/>
              <a:gd name="connsiteX270" fmla="*/ 1852864 w 8128084"/>
              <a:gd name="connsiteY270" fmla="*/ 8758990 h 15135727"/>
              <a:gd name="connsiteX271" fmla="*/ 1636295 w 8128084"/>
              <a:gd name="connsiteY271" fmla="*/ 8927432 h 15135727"/>
              <a:gd name="connsiteX272" fmla="*/ 1588169 w 8128084"/>
              <a:gd name="connsiteY272" fmla="*/ 9023685 h 15135727"/>
              <a:gd name="connsiteX273" fmla="*/ 1515979 w 8128084"/>
              <a:gd name="connsiteY273" fmla="*/ 8879306 h 15135727"/>
              <a:gd name="connsiteX274" fmla="*/ 1347537 w 8128084"/>
              <a:gd name="connsiteY274" fmla="*/ 8879306 h 15135727"/>
              <a:gd name="connsiteX275" fmla="*/ 1347537 w 8128084"/>
              <a:gd name="connsiteY275" fmla="*/ 8710864 h 15135727"/>
              <a:gd name="connsiteX276" fmla="*/ 1106906 w 8128084"/>
              <a:gd name="connsiteY276" fmla="*/ 8783053 h 15135727"/>
              <a:gd name="connsiteX277" fmla="*/ 890337 w 8128084"/>
              <a:gd name="connsiteY277" fmla="*/ 8686800 h 15135727"/>
              <a:gd name="connsiteX278" fmla="*/ 649706 w 8128084"/>
              <a:gd name="connsiteY278" fmla="*/ 8662737 h 15135727"/>
              <a:gd name="connsiteX279" fmla="*/ 385011 w 8128084"/>
              <a:gd name="connsiteY279" fmla="*/ 8566485 h 15135727"/>
              <a:gd name="connsiteX280" fmla="*/ 577516 w 8128084"/>
              <a:gd name="connsiteY280" fmla="*/ 8373979 h 15135727"/>
              <a:gd name="connsiteX281" fmla="*/ 794085 w 8128084"/>
              <a:gd name="connsiteY281" fmla="*/ 8301790 h 15135727"/>
              <a:gd name="connsiteX282" fmla="*/ 745958 w 8128084"/>
              <a:gd name="connsiteY282" fmla="*/ 8133348 h 15135727"/>
              <a:gd name="connsiteX283" fmla="*/ 818148 w 8128084"/>
              <a:gd name="connsiteY283" fmla="*/ 7820527 h 15135727"/>
              <a:gd name="connsiteX284" fmla="*/ 697832 w 8128084"/>
              <a:gd name="connsiteY284" fmla="*/ 7820527 h 15135727"/>
              <a:gd name="connsiteX285" fmla="*/ 625642 w 8128084"/>
              <a:gd name="connsiteY285" fmla="*/ 7916779 h 15135727"/>
              <a:gd name="connsiteX286" fmla="*/ 457200 w 8128084"/>
              <a:gd name="connsiteY286" fmla="*/ 7820527 h 15135727"/>
              <a:gd name="connsiteX287" fmla="*/ 529390 w 8128084"/>
              <a:gd name="connsiteY287" fmla="*/ 7700211 h 15135727"/>
              <a:gd name="connsiteX288" fmla="*/ 938464 w 8128084"/>
              <a:gd name="connsiteY288" fmla="*/ 7676148 h 15135727"/>
              <a:gd name="connsiteX289" fmla="*/ 1058779 w 8128084"/>
              <a:gd name="connsiteY289" fmla="*/ 7459579 h 15135727"/>
              <a:gd name="connsiteX290" fmla="*/ 1203158 w 8128084"/>
              <a:gd name="connsiteY290" fmla="*/ 7603958 h 15135727"/>
              <a:gd name="connsiteX291" fmla="*/ 1299411 w 8128084"/>
              <a:gd name="connsiteY291" fmla="*/ 7555832 h 15135727"/>
              <a:gd name="connsiteX292" fmla="*/ 1443790 w 8128084"/>
              <a:gd name="connsiteY292" fmla="*/ 7507706 h 15135727"/>
              <a:gd name="connsiteX293" fmla="*/ 1684421 w 8128084"/>
              <a:gd name="connsiteY293" fmla="*/ 7603958 h 15135727"/>
              <a:gd name="connsiteX294" fmla="*/ 1684421 w 8128084"/>
              <a:gd name="connsiteY294" fmla="*/ 7603958 h 15135727"/>
              <a:gd name="connsiteX295" fmla="*/ 1540042 w 8128084"/>
              <a:gd name="connsiteY295" fmla="*/ 7363327 h 15135727"/>
              <a:gd name="connsiteX296" fmla="*/ 1299411 w 8128084"/>
              <a:gd name="connsiteY296" fmla="*/ 7315200 h 15135727"/>
              <a:gd name="connsiteX297" fmla="*/ 1130969 w 8128084"/>
              <a:gd name="connsiteY297" fmla="*/ 7339264 h 15135727"/>
              <a:gd name="connsiteX298" fmla="*/ 1034716 w 8128084"/>
              <a:gd name="connsiteY298" fmla="*/ 7315200 h 15135727"/>
              <a:gd name="connsiteX299" fmla="*/ 1155032 w 8128084"/>
              <a:gd name="connsiteY299" fmla="*/ 7050506 h 15135727"/>
              <a:gd name="connsiteX300" fmla="*/ 1155032 w 8128084"/>
              <a:gd name="connsiteY300" fmla="*/ 6930190 h 15135727"/>
              <a:gd name="connsiteX301" fmla="*/ 1155032 w 8128084"/>
              <a:gd name="connsiteY301" fmla="*/ 6761748 h 15135727"/>
              <a:gd name="connsiteX302" fmla="*/ 1203158 w 8128084"/>
              <a:gd name="connsiteY302" fmla="*/ 6617369 h 15135727"/>
              <a:gd name="connsiteX303" fmla="*/ 1371600 w 8128084"/>
              <a:gd name="connsiteY303" fmla="*/ 6472990 h 15135727"/>
              <a:gd name="connsiteX304" fmla="*/ 1443790 w 8128084"/>
              <a:gd name="connsiteY304" fmla="*/ 6328611 h 15135727"/>
              <a:gd name="connsiteX305" fmla="*/ 1419727 w 8128084"/>
              <a:gd name="connsiteY305" fmla="*/ 6208295 h 15135727"/>
              <a:gd name="connsiteX306" fmla="*/ 1275348 w 8128084"/>
              <a:gd name="connsiteY306" fmla="*/ 6304548 h 15135727"/>
              <a:gd name="connsiteX307" fmla="*/ 1323474 w 8128084"/>
              <a:gd name="connsiteY307" fmla="*/ 6015790 h 15135727"/>
              <a:gd name="connsiteX308" fmla="*/ 1540042 w 8128084"/>
              <a:gd name="connsiteY308" fmla="*/ 5871411 h 15135727"/>
              <a:gd name="connsiteX309" fmla="*/ 1540042 w 8128084"/>
              <a:gd name="connsiteY309" fmla="*/ 5751095 h 15135727"/>
              <a:gd name="connsiteX310" fmla="*/ 1395664 w 8128084"/>
              <a:gd name="connsiteY310" fmla="*/ 5799221 h 15135727"/>
              <a:gd name="connsiteX311" fmla="*/ 1179095 w 8128084"/>
              <a:gd name="connsiteY311" fmla="*/ 5799221 h 15135727"/>
              <a:gd name="connsiteX312" fmla="*/ 890337 w 8128084"/>
              <a:gd name="connsiteY312" fmla="*/ 5775158 h 15135727"/>
              <a:gd name="connsiteX313" fmla="*/ 697832 w 8128084"/>
              <a:gd name="connsiteY313" fmla="*/ 5606716 h 15135727"/>
              <a:gd name="connsiteX314" fmla="*/ 577516 w 8128084"/>
              <a:gd name="connsiteY314" fmla="*/ 5582653 h 15135727"/>
              <a:gd name="connsiteX315" fmla="*/ 697832 w 8128084"/>
              <a:gd name="connsiteY315" fmla="*/ 5775158 h 15135727"/>
              <a:gd name="connsiteX316" fmla="*/ 409074 w 8128084"/>
              <a:gd name="connsiteY316" fmla="*/ 5799221 h 15135727"/>
              <a:gd name="connsiteX317" fmla="*/ 168442 w 8128084"/>
              <a:gd name="connsiteY317" fmla="*/ 5702969 h 15135727"/>
              <a:gd name="connsiteX318" fmla="*/ 264695 w 8128084"/>
              <a:gd name="connsiteY318" fmla="*/ 5558590 h 15135727"/>
              <a:gd name="connsiteX319" fmla="*/ 144379 w 8128084"/>
              <a:gd name="connsiteY319" fmla="*/ 5510464 h 15135727"/>
              <a:gd name="connsiteX320" fmla="*/ 0 w 8128084"/>
              <a:gd name="connsiteY320" fmla="*/ 5462337 h 15135727"/>
              <a:gd name="connsiteX321" fmla="*/ 96253 w 8128084"/>
              <a:gd name="connsiteY321"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03158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267074 w 8128084"/>
              <a:gd name="connsiteY85" fmla="*/ 1395664 h 15135727"/>
              <a:gd name="connsiteX86" fmla="*/ 7243011 w 8128084"/>
              <a:gd name="connsiteY86" fmla="*/ 1588169 h 15135727"/>
              <a:gd name="connsiteX87" fmla="*/ 6978316 w 8128084"/>
              <a:gd name="connsiteY87" fmla="*/ 1732548 h 15135727"/>
              <a:gd name="connsiteX88" fmla="*/ 6737685 w 8128084"/>
              <a:gd name="connsiteY88" fmla="*/ 2093495 h 15135727"/>
              <a:gd name="connsiteX89" fmla="*/ 6737685 w 8128084"/>
              <a:gd name="connsiteY89" fmla="*/ 2382253 h 15135727"/>
              <a:gd name="connsiteX90" fmla="*/ 6665495 w 8128084"/>
              <a:gd name="connsiteY90" fmla="*/ 2430379 h 15135727"/>
              <a:gd name="connsiteX91" fmla="*/ 6906127 w 8128084"/>
              <a:gd name="connsiteY91" fmla="*/ 2646948 h 15135727"/>
              <a:gd name="connsiteX92" fmla="*/ 6906127 w 8128084"/>
              <a:gd name="connsiteY92" fmla="*/ 2983832 h 15135727"/>
              <a:gd name="connsiteX93" fmla="*/ 6906127 w 8128084"/>
              <a:gd name="connsiteY93" fmla="*/ 3104148 h 15135727"/>
              <a:gd name="connsiteX94" fmla="*/ 6833937 w 8128084"/>
              <a:gd name="connsiteY94" fmla="*/ 3368842 h 15135727"/>
              <a:gd name="connsiteX95" fmla="*/ 6906127 w 8128084"/>
              <a:gd name="connsiteY95" fmla="*/ 3489158 h 15135727"/>
              <a:gd name="connsiteX96" fmla="*/ 6641432 w 8128084"/>
              <a:gd name="connsiteY96" fmla="*/ 3705727 h 15135727"/>
              <a:gd name="connsiteX97" fmla="*/ 6737685 w 8128084"/>
              <a:gd name="connsiteY97" fmla="*/ 3729790 h 15135727"/>
              <a:gd name="connsiteX98" fmla="*/ 6545179 w 8128084"/>
              <a:gd name="connsiteY98" fmla="*/ 3826042 h 15135727"/>
              <a:gd name="connsiteX99" fmla="*/ 6328611 w 8128084"/>
              <a:gd name="connsiteY99" fmla="*/ 3753853 h 15135727"/>
              <a:gd name="connsiteX100" fmla="*/ 6184232 w 8128084"/>
              <a:gd name="connsiteY100" fmla="*/ 3850106 h 15135727"/>
              <a:gd name="connsiteX101" fmla="*/ 6184232 w 8128084"/>
              <a:gd name="connsiteY101" fmla="*/ 3946358 h 15135727"/>
              <a:gd name="connsiteX102" fmla="*/ 6136106 w 8128084"/>
              <a:gd name="connsiteY102" fmla="*/ 4235116 h 15135727"/>
              <a:gd name="connsiteX103" fmla="*/ 5919537 w 8128084"/>
              <a:gd name="connsiteY103" fmla="*/ 4403558 h 15135727"/>
              <a:gd name="connsiteX104" fmla="*/ 5775158 w 8128084"/>
              <a:gd name="connsiteY104" fmla="*/ 4451685 h 15135727"/>
              <a:gd name="connsiteX105" fmla="*/ 5630779 w 8128084"/>
              <a:gd name="connsiteY105" fmla="*/ 4547937 h 15135727"/>
              <a:gd name="connsiteX106" fmla="*/ 5510464 w 8128084"/>
              <a:gd name="connsiteY106" fmla="*/ 4620127 h 15135727"/>
              <a:gd name="connsiteX107" fmla="*/ 5510464 w 8128084"/>
              <a:gd name="connsiteY107" fmla="*/ 4812632 h 15135727"/>
              <a:gd name="connsiteX108" fmla="*/ 5317958 w 8128084"/>
              <a:gd name="connsiteY108" fmla="*/ 4981074 h 15135727"/>
              <a:gd name="connsiteX109" fmla="*/ 5005137 w 8128084"/>
              <a:gd name="connsiteY109" fmla="*/ 5149516 h 15135727"/>
              <a:gd name="connsiteX110" fmla="*/ 4692316 w 8128084"/>
              <a:gd name="connsiteY110" fmla="*/ 5149516 h 15135727"/>
              <a:gd name="connsiteX111" fmla="*/ 4523874 w 8128084"/>
              <a:gd name="connsiteY111" fmla="*/ 5366085 h 15135727"/>
              <a:gd name="connsiteX112" fmla="*/ 4211053 w 8128084"/>
              <a:gd name="connsiteY112" fmla="*/ 5414211 h 15135727"/>
              <a:gd name="connsiteX113" fmla="*/ 4114800 w 8128084"/>
              <a:gd name="connsiteY113" fmla="*/ 5390148 h 15135727"/>
              <a:gd name="connsiteX114" fmla="*/ 4018548 w 8128084"/>
              <a:gd name="connsiteY114" fmla="*/ 5630779 h 15135727"/>
              <a:gd name="connsiteX115" fmla="*/ 4090737 w 8128084"/>
              <a:gd name="connsiteY115" fmla="*/ 5871411 h 15135727"/>
              <a:gd name="connsiteX116" fmla="*/ 4090737 w 8128084"/>
              <a:gd name="connsiteY116" fmla="*/ 6184232 h 15135727"/>
              <a:gd name="connsiteX117" fmla="*/ 4186990 w 8128084"/>
              <a:gd name="connsiteY117" fmla="*/ 6472990 h 15135727"/>
              <a:gd name="connsiteX118" fmla="*/ 4042611 w 8128084"/>
              <a:gd name="connsiteY118" fmla="*/ 6352674 h 15135727"/>
              <a:gd name="connsiteX119" fmla="*/ 3946358 w 8128084"/>
              <a:gd name="connsiteY119" fmla="*/ 6376737 h 15135727"/>
              <a:gd name="connsiteX120" fmla="*/ 4114800 w 8128084"/>
              <a:gd name="connsiteY120" fmla="*/ 6641432 h 15135727"/>
              <a:gd name="connsiteX121" fmla="*/ 4451685 w 8128084"/>
              <a:gd name="connsiteY121" fmla="*/ 6737685 h 15135727"/>
              <a:gd name="connsiteX122" fmla="*/ 4620127 w 8128084"/>
              <a:gd name="connsiteY122" fmla="*/ 6978316 h 15135727"/>
              <a:gd name="connsiteX123" fmla="*/ 4740442 w 8128084"/>
              <a:gd name="connsiteY123" fmla="*/ 7170821 h 15135727"/>
              <a:gd name="connsiteX124" fmla="*/ 5077327 w 8128084"/>
              <a:gd name="connsiteY124" fmla="*/ 7387390 h 15135727"/>
              <a:gd name="connsiteX125" fmla="*/ 5125453 w 8128084"/>
              <a:gd name="connsiteY125" fmla="*/ 7603958 h 15135727"/>
              <a:gd name="connsiteX126" fmla="*/ 5197642 w 8128084"/>
              <a:gd name="connsiteY126" fmla="*/ 7796464 h 15135727"/>
              <a:gd name="connsiteX127" fmla="*/ 5486400 w 8128084"/>
              <a:gd name="connsiteY127" fmla="*/ 7964906 h 15135727"/>
              <a:gd name="connsiteX128" fmla="*/ 5486400 w 8128084"/>
              <a:gd name="connsiteY128" fmla="*/ 8349916 h 15135727"/>
              <a:gd name="connsiteX129" fmla="*/ 5678906 w 8128084"/>
              <a:gd name="connsiteY129" fmla="*/ 8614611 h 15135727"/>
              <a:gd name="connsiteX130" fmla="*/ 5919537 w 8128084"/>
              <a:gd name="connsiteY130" fmla="*/ 9071811 h 15135727"/>
              <a:gd name="connsiteX131" fmla="*/ 6160169 w 8128084"/>
              <a:gd name="connsiteY131" fmla="*/ 9336506 h 15135727"/>
              <a:gd name="connsiteX132" fmla="*/ 6280485 w 8128084"/>
              <a:gd name="connsiteY132" fmla="*/ 9601200 h 15135727"/>
              <a:gd name="connsiteX133" fmla="*/ 6400800 w 8128084"/>
              <a:gd name="connsiteY133" fmla="*/ 9793706 h 15135727"/>
              <a:gd name="connsiteX134" fmla="*/ 6569242 w 8128084"/>
              <a:gd name="connsiteY134" fmla="*/ 10058400 h 15135727"/>
              <a:gd name="connsiteX135" fmla="*/ 6713621 w 8128084"/>
              <a:gd name="connsiteY135" fmla="*/ 10106527 h 15135727"/>
              <a:gd name="connsiteX136" fmla="*/ 6545179 w 8128084"/>
              <a:gd name="connsiteY136" fmla="*/ 10202779 h 15135727"/>
              <a:gd name="connsiteX137" fmla="*/ 6569242 w 8128084"/>
              <a:gd name="connsiteY137" fmla="*/ 10443411 h 15135727"/>
              <a:gd name="connsiteX138" fmla="*/ 6593306 w 8128084"/>
              <a:gd name="connsiteY138" fmla="*/ 10708106 h 15135727"/>
              <a:gd name="connsiteX139" fmla="*/ 6761748 w 8128084"/>
              <a:gd name="connsiteY139" fmla="*/ 10924674 h 15135727"/>
              <a:gd name="connsiteX140" fmla="*/ 6641432 w 8128084"/>
              <a:gd name="connsiteY140" fmla="*/ 11093116 h 15135727"/>
              <a:gd name="connsiteX141" fmla="*/ 6713621 w 8128084"/>
              <a:gd name="connsiteY141" fmla="*/ 11261558 h 15135727"/>
              <a:gd name="connsiteX142" fmla="*/ 6737685 w 8128084"/>
              <a:gd name="connsiteY142" fmla="*/ 11526253 h 15135727"/>
              <a:gd name="connsiteX143" fmla="*/ 6617369 w 8128084"/>
              <a:gd name="connsiteY143" fmla="*/ 11839074 h 15135727"/>
              <a:gd name="connsiteX144" fmla="*/ 6617369 w 8128084"/>
              <a:gd name="connsiteY144" fmla="*/ 12031579 h 15135727"/>
              <a:gd name="connsiteX145" fmla="*/ 6641432 w 8128084"/>
              <a:gd name="connsiteY145" fmla="*/ 12127832 h 15135727"/>
              <a:gd name="connsiteX146" fmla="*/ 6761748 w 8128084"/>
              <a:gd name="connsiteY146" fmla="*/ 12031579 h 15135727"/>
              <a:gd name="connsiteX147" fmla="*/ 6761748 w 8128084"/>
              <a:gd name="connsiteY147" fmla="*/ 12296274 h 15135727"/>
              <a:gd name="connsiteX148" fmla="*/ 6689558 w 8128084"/>
              <a:gd name="connsiteY148" fmla="*/ 12512842 h 15135727"/>
              <a:gd name="connsiteX149" fmla="*/ 6785811 w 8128084"/>
              <a:gd name="connsiteY149" fmla="*/ 12777537 h 15135727"/>
              <a:gd name="connsiteX150" fmla="*/ 6569242 w 8128084"/>
              <a:gd name="connsiteY150" fmla="*/ 12873790 h 15135727"/>
              <a:gd name="connsiteX151" fmla="*/ 6545179 w 8128084"/>
              <a:gd name="connsiteY151" fmla="*/ 13090358 h 15135727"/>
              <a:gd name="connsiteX152" fmla="*/ 6448927 w 8128084"/>
              <a:gd name="connsiteY152" fmla="*/ 13355053 h 15135727"/>
              <a:gd name="connsiteX153" fmla="*/ 6256421 w 8128084"/>
              <a:gd name="connsiteY153" fmla="*/ 13571621 h 15135727"/>
              <a:gd name="connsiteX154" fmla="*/ 6087979 w 8128084"/>
              <a:gd name="connsiteY154" fmla="*/ 13667874 h 15135727"/>
              <a:gd name="connsiteX155" fmla="*/ 5943600 w 8128084"/>
              <a:gd name="connsiteY155" fmla="*/ 13716000 h 15135727"/>
              <a:gd name="connsiteX156" fmla="*/ 5702969 w 8128084"/>
              <a:gd name="connsiteY156" fmla="*/ 13667874 h 15135727"/>
              <a:gd name="connsiteX157" fmla="*/ 5582653 w 8128084"/>
              <a:gd name="connsiteY157" fmla="*/ 13691937 h 15135727"/>
              <a:gd name="connsiteX158" fmla="*/ 5727032 w 8128084"/>
              <a:gd name="connsiteY158" fmla="*/ 13836316 h 15135727"/>
              <a:gd name="connsiteX159" fmla="*/ 5582653 w 8128084"/>
              <a:gd name="connsiteY159" fmla="*/ 14052885 h 15135727"/>
              <a:gd name="connsiteX160" fmla="*/ 5462337 w 8128084"/>
              <a:gd name="connsiteY160" fmla="*/ 14149137 h 15135727"/>
              <a:gd name="connsiteX161" fmla="*/ 5342021 w 8128084"/>
              <a:gd name="connsiteY161" fmla="*/ 14004758 h 15135727"/>
              <a:gd name="connsiteX162" fmla="*/ 5245769 w 8128084"/>
              <a:gd name="connsiteY162" fmla="*/ 14004758 h 15135727"/>
              <a:gd name="connsiteX163" fmla="*/ 5245769 w 8128084"/>
              <a:gd name="connsiteY163" fmla="*/ 13956632 h 15135727"/>
              <a:gd name="connsiteX164" fmla="*/ 5101390 w 8128084"/>
              <a:gd name="connsiteY164" fmla="*/ 13956632 h 15135727"/>
              <a:gd name="connsiteX165" fmla="*/ 4981074 w 8128084"/>
              <a:gd name="connsiteY165" fmla="*/ 13860379 h 15135727"/>
              <a:gd name="connsiteX166" fmla="*/ 4740442 w 8128084"/>
              <a:gd name="connsiteY166" fmla="*/ 13908506 h 15135727"/>
              <a:gd name="connsiteX167" fmla="*/ 4475748 w 8128084"/>
              <a:gd name="connsiteY167" fmla="*/ 13956632 h 15135727"/>
              <a:gd name="connsiteX168" fmla="*/ 4379495 w 8128084"/>
              <a:gd name="connsiteY168" fmla="*/ 14028821 h 15135727"/>
              <a:gd name="connsiteX169" fmla="*/ 4403558 w 8128084"/>
              <a:gd name="connsiteY169" fmla="*/ 14197264 h 15135727"/>
              <a:gd name="connsiteX170" fmla="*/ 4572000 w 8128084"/>
              <a:gd name="connsiteY170" fmla="*/ 14149137 h 15135727"/>
              <a:gd name="connsiteX171" fmla="*/ 4523874 w 8128084"/>
              <a:gd name="connsiteY171" fmla="*/ 14558211 h 15135727"/>
              <a:gd name="connsiteX172" fmla="*/ 4403558 w 8128084"/>
              <a:gd name="connsiteY172" fmla="*/ 14437895 h 15135727"/>
              <a:gd name="connsiteX173" fmla="*/ 4403558 w 8128084"/>
              <a:gd name="connsiteY173" fmla="*/ 14437895 h 15135727"/>
              <a:gd name="connsiteX174" fmla="*/ 4283242 w 8128084"/>
              <a:gd name="connsiteY174" fmla="*/ 14245390 h 15135727"/>
              <a:gd name="connsiteX175" fmla="*/ 4235116 w 8128084"/>
              <a:gd name="connsiteY175" fmla="*/ 14341642 h 15135727"/>
              <a:gd name="connsiteX176" fmla="*/ 4162927 w 8128084"/>
              <a:gd name="connsiteY176" fmla="*/ 14389769 h 15135727"/>
              <a:gd name="connsiteX177" fmla="*/ 4162927 w 8128084"/>
              <a:gd name="connsiteY177" fmla="*/ 14389769 h 15135727"/>
              <a:gd name="connsiteX178" fmla="*/ 3922295 w 8128084"/>
              <a:gd name="connsiteY178" fmla="*/ 14245390 h 15135727"/>
              <a:gd name="connsiteX179" fmla="*/ 3801979 w 8128084"/>
              <a:gd name="connsiteY179" fmla="*/ 14293516 h 15135727"/>
              <a:gd name="connsiteX180" fmla="*/ 3681664 w 8128084"/>
              <a:gd name="connsiteY180" fmla="*/ 14389769 h 15135727"/>
              <a:gd name="connsiteX181" fmla="*/ 3657600 w 8128084"/>
              <a:gd name="connsiteY181" fmla="*/ 14654464 h 15135727"/>
              <a:gd name="connsiteX182" fmla="*/ 3513221 w 8128084"/>
              <a:gd name="connsiteY182" fmla="*/ 14726653 h 15135727"/>
              <a:gd name="connsiteX183" fmla="*/ 3513221 w 8128084"/>
              <a:gd name="connsiteY183" fmla="*/ 14871032 h 15135727"/>
              <a:gd name="connsiteX184" fmla="*/ 3633537 w 8128084"/>
              <a:gd name="connsiteY184" fmla="*/ 14967285 h 15135727"/>
              <a:gd name="connsiteX185" fmla="*/ 3609474 w 8128084"/>
              <a:gd name="connsiteY185" fmla="*/ 15087600 h 15135727"/>
              <a:gd name="connsiteX186" fmla="*/ 3441032 w 8128084"/>
              <a:gd name="connsiteY186" fmla="*/ 15039474 h 15135727"/>
              <a:gd name="connsiteX187" fmla="*/ 3272590 w 8128084"/>
              <a:gd name="connsiteY187" fmla="*/ 15063537 h 15135727"/>
              <a:gd name="connsiteX188" fmla="*/ 3248527 w 8128084"/>
              <a:gd name="connsiteY188" fmla="*/ 14895095 h 15135727"/>
              <a:gd name="connsiteX189" fmla="*/ 3128211 w 8128084"/>
              <a:gd name="connsiteY189" fmla="*/ 14919158 h 15135727"/>
              <a:gd name="connsiteX190" fmla="*/ 2959769 w 8128084"/>
              <a:gd name="connsiteY190" fmla="*/ 15135727 h 15135727"/>
              <a:gd name="connsiteX191" fmla="*/ 2935706 w 8128084"/>
              <a:gd name="connsiteY191" fmla="*/ 14895095 h 15135727"/>
              <a:gd name="connsiteX192" fmla="*/ 2791327 w 8128084"/>
              <a:gd name="connsiteY192" fmla="*/ 14943221 h 15135727"/>
              <a:gd name="connsiteX193" fmla="*/ 2671011 w 8128084"/>
              <a:gd name="connsiteY193" fmla="*/ 15039474 h 15135727"/>
              <a:gd name="connsiteX194" fmla="*/ 2430379 w 8128084"/>
              <a:gd name="connsiteY194" fmla="*/ 15087600 h 15135727"/>
              <a:gd name="connsiteX195" fmla="*/ 2237874 w 8128084"/>
              <a:gd name="connsiteY195" fmla="*/ 15039474 h 15135727"/>
              <a:gd name="connsiteX196" fmla="*/ 2622885 w 8128084"/>
              <a:gd name="connsiteY196" fmla="*/ 14846969 h 15135727"/>
              <a:gd name="connsiteX197" fmla="*/ 2887579 w 8128084"/>
              <a:gd name="connsiteY197" fmla="*/ 14774779 h 15135727"/>
              <a:gd name="connsiteX198" fmla="*/ 2839453 w 8128084"/>
              <a:gd name="connsiteY198" fmla="*/ 14582274 h 15135727"/>
              <a:gd name="connsiteX199" fmla="*/ 2935706 w 8128084"/>
              <a:gd name="connsiteY199" fmla="*/ 14510085 h 15135727"/>
              <a:gd name="connsiteX200" fmla="*/ 2935706 w 8128084"/>
              <a:gd name="connsiteY200" fmla="*/ 14510085 h 15135727"/>
              <a:gd name="connsiteX201" fmla="*/ 3080085 w 8128084"/>
              <a:gd name="connsiteY201" fmla="*/ 14413832 h 15135727"/>
              <a:gd name="connsiteX202" fmla="*/ 3152274 w 8128084"/>
              <a:gd name="connsiteY202" fmla="*/ 14341642 h 15135727"/>
              <a:gd name="connsiteX203" fmla="*/ 3080085 w 8128084"/>
              <a:gd name="connsiteY203" fmla="*/ 14269453 h 15135727"/>
              <a:gd name="connsiteX204" fmla="*/ 3152274 w 8128084"/>
              <a:gd name="connsiteY204" fmla="*/ 14197264 h 15135727"/>
              <a:gd name="connsiteX205" fmla="*/ 3152274 w 8128084"/>
              <a:gd name="connsiteY205" fmla="*/ 14052885 h 15135727"/>
              <a:gd name="connsiteX206" fmla="*/ 3080085 w 8128084"/>
              <a:gd name="connsiteY206" fmla="*/ 13980695 h 15135727"/>
              <a:gd name="connsiteX207" fmla="*/ 3056021 w 8128084"/>
              <a:gd name="connsiteY207" fmla="*/ 14076948 h 15135727"/>
              <a:gd name="connsiteX208" fmla="*/ 2935706 w 8128084"/>
              <a:gd name="connsiteY208" fmla="*/ 14076948 h 15135727"/>
              <a:gd name="connsiteX209" fmla="*/ 2863516 w 8128084"/>
              <a:gd name="connsiteY209" fmla="*/ 14125074 h 15135727"/>
              <a:gd name="connsiteX210" fmla="*/ 2719137 w 8128084"/>
              <a:gd name="connsiteY210" fmla="*/ 14197264 h 15135727"/>
              <a:gd name="connsiteX211" fmla="*/ 2646948 w 8128084"/>
              <a:gd name="connsiteY211" fmla="*/ 14197264 h 15135727"/>
              <a:gd name="connsiteX212" fmla="*/ 2598821 w 8128084"/>
              <a:gd name="connsiteY212" fmla="*/ 14125074 h 15135727"/>
              <a:gd name="connsiteX213" fmla="*/ 2430379 w 8128084"/>
              <a:gd name="connsiteY213" fmla="*/ 13836316 h 15135727"/>
              <a:gd name="connsiteX214" fmla="*/ 2646948 w 8128084"/>
              <a:gd name="connsiteY214" fmla="*/ 13812253 h 15135727"/>
              <a:gd name="connsiteX215" fmla="*/ 2502569 w 8128084"/>
              <a:gd name="connsiteY215" fmla="*/ 13475369 h 15135727"/>
              <a:gd name="connsiteX216" fmla="*/ 2550695 w 8128084"/>
              <a:gd name="connsiteY216" fmla="*/ 13186611 h 15135727"/>
              <a:gd name="connsiteX217" fmla="*/ 2719137 w 8128084"/>
              <a:gd name="connsiteY217" fmla="*/ 13042232 h 15135727"/>
              <a:gd name="connsiteX218" fmla="*/ 2791327 w 8128084"/>
              <a:gd name="connsiteY218" fmla="*/ 12945979 h 15135727"/>
              <a:gd name="connsiteX219" fmla="*/ 3031958 w 8128084"/>
              <a:gd name="connsiteY219" fmla="*/ 13090358 h 15135727"/>
              <a:gd name="connsiteX220" fmla="*/ 3056021 w 8128084"/>
              <a:gd name="connsiteY220" fmla="*/ 12753474 h 15135727"/>
              <a:gd name="connsiteX221" fmla="*/ 2887579 w 8128084"/>
              <a:gd name="connsiteY221" fmla="*/ 12777537 h 15135727"/>
              <a:gd name="connsiteX222" fmla="*/ 2815390 w 8128084"/>
              <a:gd name="connsiteY222" fmla="*/ 12777537 h 15135727"/>
              <a:gd name="connsiteX223" fmla="*/ 3176337 w 8128084"/>
              <a:gd name="connsiteY223" fmla="*/ 12368464 h 15135727"/>
              <a:gd name="connsiteX224" fmla="*/ 3104148 w 8128084"/>
              <a:gd name="connsiteY224" fmla="*/ 12320337 h 15135727"/>
              <a:gd name="connsiteX225" fmla="*/ 3104148 w 8128084"/>
              <a:gd name="connsiteY225" fmla="*/ 12320337 h 15135727"/>
              <a:gd name="connsiteX226" fmla="*/ 3007895 w 8128084"/>
              <a:gd name="connsiteY226" fmla="*/ 12079706 h 15135727"/>
              <a:gd name="connsiteX227" fmla="*/ 2911642 w 8128084"/>
              <a:gd name="connsiteY227" fmla="*/ 11935327 h 15135727"/>
              <a:gd name="connsiteX228" fmla="*/ 2863516 w 8128084"/>
              <a:gd name="connsiteY228" fmla="*/ 11694695 h 15135727"/>
              <a:gd name="connsiteX229" fmla="*/ 2911642 w 8128084"/>
              <a:gd name="connsiteY229" fmla="*/ 11454064 h 15135727"/>
              <a:gd name="connsiteX230" fmla="*/ 3056021 w 8128084"/>
              <a:gd name="connsiteY230" fmla="*/ 11454064 h 15135727"/>
              <a:gd name="connsiteX231" fmla="*/ 2983832 w 8128084"/>
              <a:gd name="connsiteY231" fmla="*/ 11381874 h 15135727"/>
              <a:gd name="connsiteX232" fmla="*/ 3031958 w 8128084"/>
              <a:gd name="connsiteY232" fmla="*/ 11285621 h 15135727"/>
              <a:gd name="connsiteX233" fmla="*/ 3007895 w 8128084"/>
              <a:gd name="connsiteY233" fmla="*/ 11189369 h 15135727"/>
              <a:gd name="connsiteX234" fmla="*/ 2887579 w 8128084"/>
              <a:gd name="connsiteY234" fmla="*/ 11141242 h 15135727"/>
              <a:gd name="connsiteX235" fmla="*/ 2887579 w 8128084"/>
              <a:gd name="connsiteY235" fmla="*/ 10972800 h 15135727"/>
              <a:gd name="connsiteX236" fmla="*/ 2887579 w 8128084"/>
              <a:gd name="connsiteY236" fmla="*/ 10924674 h 15135727"/>
              <a:gd name="connsiteX237" fmla="*/ 2767264 w 8128084"/>
              <a:gd name="connsiteY237" fmla="*/ 11020927 h 15135727"/>
              <a:gd name="connsiteX238" fmla="*/ 2743200 w 8128084"/>
              <a:gd name="connsiteY238" fmla="*/ 10924674 h 15135727"/>
              <a:gd name="connsiteX239" fmla="*/ 2550695 w 8128084"/>
              <a:gd name="connsiteY239" fmla="*/ 11020927 h 15135727"/>
              <a:gd name="connsiteX240" fmla="*/ 2526632 w 8128084"/>
              <a:gd name="connsiteY240" fmla="*/ 11117179 h 15135727"/>
              <a:gd name="connsiteX241" fmla="*/ 2334127 w 8128084"/>
              <a:gd name="connsiteY241" fmla="*/ 10996864 h 15135727"/>
              <a:gd name="connsiteX242" fmla="*/ 2358190 w 8128084"/>
              <a:gd name="connsiteY242" fmla="*/ 10732169 h 15135727"/>
              <a:gd name="connsiteX243" fmla="*/ 2334127 w 8128084"/>
              <a:gd name="connsiteY243" fmla="*/ 10587790 h 15135727"/>
              <a:gd name="connsiteX244" fmla="*/ 2406316 w 8128084"/>
              <a:gd name="connsiteY244" fmla="*/ 10491537 h 15135727"/>
              <a:gd name="connsiteX245" fmla="*/ 2598821 w 8128084"/>
              <a:gd name="connsiteY245" fmla="*/ 10684042 h 15135727"/>
              <a:gd name="connsiteX246" fmla="*/ 2767264 w 8128084"/>
              <a:gd name="connsiteY246" fmla="*/ 10684042 h 15135727"/>
              <a:gd name="connsiteX247" fmla="*/ 2646948 w 8128084"/>
              <a:gd name="connsiteY247" fmla="*/ 10515600 h 15135727"/>
              <a:gd name="connsiteX248" fmla="*/ 2815390 w 8128084"/>
              <a:gd name="connsiteY248" fmla="*/ 10395285 h 15135727"/>
              <a:gd name="connsiteX249" fmla="*/ 3080085 w 8128084"/>
              <a:gd name="connsiteY249" fmla="*/ 10419348 h 15135727"/>
              <a:gd name="connsiteX250" fmla="*/ 3248527 w 8128084"/>
              <a:gd name="connsiteY250" fmla="*/ 10539664 h 15135727"/>
              <a:gd name="connsiteX251" fmla="*/ 3320716 w 8128084"/>
              <a:gd name="connsiteY251" fmla="*/ 10659979 h 15135727"/>
              <a:gd name="connsiteX252" fmla="*/ 3465095 w 8128084"/>
              <a:gd name="connsiteY252" fmla="*/ 10659979 h 15135727"/>
              <a:gd name="connsiteX253" fmla="*/ 3441032 w 8128084"/>
              <a:gd name="connsiteY253" fmla="*/ 10491537 h 15135727"/>
              <a:gd name="connsiteX254" fmla="*/ 3392906 w 8128084"/>
              <a:gd name="connsiteY254" fmla="*/ 10250906 h 15135727"/>
              <a:gd name="connsiteX255" fmla="*/ 3152274 w 8128084"/>
              <a:gd name="connsiteY255" fmla="*/ 10250906 h 15135727"/>
              <a:gd name="connsiteX256" fmla="*/ 3176337 w 8128084"/>
              <a:gd name="connsiteY256" fmla="*/ 10178716 h 15135727"/>
              <a:gd name="connsiteX257" fmla="*/ 3104148 w 8128084"/>
              <a:gd name="connsiteY257" fmla="*/ 10154653 h 15135727"/>
              <a:gd name="connsiteX258" fmla="*/ 3007895 w 8128084"/>
              <a:gd name="connsiteY258" fmla="*/ 9962148 h 15135727"/>
              <a:gd name="connsiteX259" fmla="*/ 3176337 w 8128084"/>
              <a:gd name="connsiteY259" fmla="*/ 9889958 h 15135727"/>
              <a:gd name="connsiteX260" fmla="*/ 2959769 w 8128084"/>
              <a:gd name="connsiteY260" fmla="*/ 9504948 h 15135727"/>
              <a:gd name="connsiteX261" fmla="*/ 2791327 w 8128084"/>
              <a:gd name="connsiteY261" fmla="*/ 9456821 h 15135727"/>
              <a:gd name="connsiteX262" fmla="*/ 2574758 w 8128084"/>
              <a:gd name="connsiteY262" fmla="*/ 9336506 h 15135727"/>
              <a:gd name="connsiteX263" fmla="*/ 2550695 w 8128084"/>
              <a:gd name="connsiteY263" fmla="*/ 9071811 h 15135727"/>
              <a:gd name="connsiteX264" fmla="*/ 2695074 w 8128084"/>
              <a:gd name="connsiteY264" fmla="*/ 8999621 h 15135727"/>
              <a:gd name="connsiteX265" fmla="*/ 2622885 w 8128084"/>
              <a:gd name="connsiteY265" fmla="*/ 8975558 h 15135727"/>
              <a:gd name="connsiteX266" fmla="*/ 2430379 w 8128084"/>
              <a:gd name="connsiteY266" fmla="*/ 8999621 h 15135727"/>
              <a:gd name="connsiteX267" fmla="*/ 2261937 w 8128084"/>
              <a:gd name="connsiteY267" fmla="*/ 9168064 h 15135727"/>
              <a:gd name="connsiteX268" fmla="*/ 2237874 w 8128084"/>
              <a:gd name="connsiteY268" fmla="*/ 8999621 h 15135727"/>
              <a:gd name="connsiteX269" fmla="*/ 2117558 w 8128084"/>
              <a:gd name="connsiteY269" fmla="*/ 8975558 h 15135727"/>
              <a:gd name="connsiteX270" fmla="*/ 2045369 w 8128084"/>
              <a:gd name="connsiteY270" fmla="*/ 8783053 h 15135727"/>
              <a:gd name="connsiteX271" fmla="*/ 1852864 w 8128084"/>
              <a:gd name="connsiteY271" fmla="*/ 8758990 h 15135727"/>
              <a:gd name="connsiteX272" fmla="*/ 1636295 w 8128084"/>
              <a:gd name="connsiteY272" fmla="*/ 8927432 h 15135727"/>
              <a:gd name="connsiteX273" fmla="*/ 1588169 w 8128084"/>
              <a:gd name="connsiteY273" fmla="*/ 9023685 h 15135727"/>
              <a:gd name="connsiteX274" fmla="*/ 1515979 w 8128084"/>
              <a:gd name="connsiteY274" fmla="*/ 8879306 h 15135727"/>
              <a:gd name="connsiteX275" fmla="*/ 1347537 w 8128084"/>
              <a:gd name="connsiteY275" fmla="*/ 8879306 h 15135727"/>
              <a:gd name="connsiteX276" fmla="*/ 1347537 w 8128084"/>
              <a:gd name="connsiteY276" fmla="*/ 8710864 h 15135727"/>
              <a:gd name="connsiteX277" fmla="*/ 1106906 w 8128084"/>
              <a:gd name="connsiteY277" fmla="*/ 8783053 h 15135727"/>
              <a:gd name="connsiteX278" fmla="*/ 890337 w 8128084"/>
              <a:gd name="connsiteY278" fmla="*/ 8686800 h 15135727"/>
              <a:gd name="connsiteX279" fmla="*/ 649706 w 8128084"/>
              <a:gd name="connsiteY279" fmla="*/ 8662737 h 15135727"/>
              <a:gd name="connsiteX280" fmla="*/ 385011 w 8128084"/>
              <a:gd name="connsiteY280" fmla="*/ 8566485 h 15135727"/>
              <a:gd name="connsiteX281" fmla="*/ 577516 w 8128084"/>
              <a:gd name="connsiteY281" fmla="*/ 8373979 h 15135727"/>
              <a:gd name="connsiteX282" fmla="*/ 794085 w 8128084"/>
              <a:gd name="connsiteY282" fmla="*/ 8301790 h 15135727"/>
              <a:gd name="connsiteX283" fmla="*/ 745958 w 8128084"/>
              <a:gd name="connsiteY283" fmla="*/ 8133348 h 15135727"/>
              <a:gd name="connsiteX284" fmla="*/ 818148 w 8128084"/>
              <a:gd name="connsiteY284" fmla="*/ 7820527 h 15135727"/>
              <a:gd name="connsiteX285" fmla="*/ 697832 w 8128084"/>
              <a:gd name="connsiteY285" fmla="*/ 7820527 h 15135727"/>
              <a:gd name="connsiteX286" fmla="*/ 625642 w 8128084"/>
              <a:gd name="connsiteY286" fmla="*/ 7916779 h 15135727"/>
              <a:gd name="connsiteX287" fmla="*/ 457200 w 8128084"/>
              <a:gd name="connsiteY287" fmla="*/ 7820527 h 15135727"/>
              <a:gd name="connsiteX288" fmla="*/ 529390 w 8128084"/>
              <a:gd name="connsiteY288" fmla="*/ 7700211 h 15135727"/>
              <a:gd name="connsiteX289" fmla="*/ 938464 w 8128084"/>
              <a:gd name="connsiteY289" fmla="*/ 7676148 h 15135727"/>
              <a:gd name="connsiteX290" fmla="*/ 1058779 w 8128084"/>
              <a:gd name="connsiteY290" fmla="*/ 7459579 h 15135727"/>
              <a:gd name="connsiteX291" fmla="*/ 1203158 w 8128084"/>
              <a:gd name="connsiteY291" fmla="*/ 7603958 h 15135727"/>
              <a:gd name="connsiteX292" fmla="*/ 1299411 w 8128084"/>
              <a:gd name="connsiteY292" fmla="*/ 7555832 h 15135727"/>
              <a:gd name="connsiteX293" fmla="*/ 1443790 w 8128084"/>
              <a:gd name="connsiteY293" fmla="*/ 7507706 h 15135727"/>
              <a:gd name="connsiteX294" fmla="*/ 1684421 w 8128084"/>
              <a:gd name="connsiteY294" fmla="*/ 7603958 h 15135727"/>
              <a:gd name="connsiteX295" fmla="*/ 1684421 w 8128084"/>
              <a:gd name="connsiteY295" fmla="*/ 7603958 h 15135727"/>
              <a:gd name="connsiteX296" fmla="*/ 1540042 w 8128084"/>
              <a:gd name="connsiteY296" fmla="*/ 7363327 h 15135727"/>
              <a:gd name="connsiteX297" fmla="*/ 1299411 w 8128084"/>
              <a:gd name="connsiteY297" fmla="*/ 7315200 h 15135727"/>
              <a:gd name="connsiteX298" fmla="*/ 1130969 w 8128084"/>
              <a:gd name="connsiteY298" fmla="*/ 7339264 h 15135727"/>
              <a:gd name="connsiteX299" fmla="*/ 1034716 w 8128084"/>
              <a:gd name="connsiteY299" fmla="*/ 7315200 h 15135727"/>
              <a:gd name="connsiteX300" fmla="*/ 1155032 w 8128084"/>
              <a:gd name="connsiteY300" fmla="*/ 7050506 h 15135727"/>
              <a:gd name="connsiteX301" fmla="*/ 1155032 w 8128084"/>
              <a:gd name="connsiteY301" fmla="*/ 6930190 h 15135727"/>
              <a:gd name="connsiteX302" fmla="*/ 1155032 w 8128084"/>
              <a:gd name="connsiteY302" fmla="*/ 6761748 h 15135727"/>
              <a:gd name="connsiteX303" fmla="*/ 1203158 w 8128084"/>
              <a:gd name="connsiteY303" fmla="*/ 6617369 h 15135727"/>
              <a:gd name="connsiteX304" fmla="*/ 1371600 w 8128084"/>
              <a:gd name="connsiteY304" fmla="*/ 6472990 h 15135727"/>
              <a:gd name="connsiteX305" fmla="*/ 1443790 w 8128084"/>
              <a:gd name="connsiteY305" fmla="*/ 6328611 h 15135727"/>
              <a:gd name="connsiteX306" fmla="*/ 1419727 w 8128084"/>
              <a:gd name="connsiteY306" fmla="*/ 6208295 h 15135727"/>
              <a:gd name="connsiteX307" fmla="*/ 1275348 w 8128084"/>
              <a:gd name="connsiteY307" fmla="*/ 6304548 h 15135727"/>
              <a:gd name="connsiteX308" fmla="*/ 1323474 w 8128084"/>
              <a:gd name="connsiteY308" fmla="*/ 6015790 h 15135727"/>
              <a:gd name="connsiteX309" fmla="*/ 1540042 w 8128084"/>
              <a:gd name="connsiteY309" fmla="*/ 5871411 h 15135727"/>
              <a:gd name="connsiteX310" fmla="*/ 1540042 w 8128084"/>
              <a:gd name="connsiteY310" fmla="*/ 5751095 h 15135727"/>
              <a:gd name="connsiteX311" fmla="*/ 1395664 w 8128084"/>
              <a:gd name="connsiteY311" fmla="*/ 5799221 h 15135727"/>
              <a:gd name="connsiteX312" fmla="*/ 1179095 w 8128084"/>
              <a:gd name="connsiteY312" fmla="*/ 5799221 h 15135727"/>
              <a:gd name="connsiteX313" fmla="*/ 890337 w 8128084"/>
              <a:gd name="connsiteY313" fmla="*/ 5775158 h 15135727"/>
              <a:gd name="connsiteX314" fmla="*/ 697832 w 8128084"/>
              <a:gd name="connsiteY314" fmla="*/ 5606716 h 15135727"/>
              <a:gd name="connsiteX315" fmla="*/ 577516 w 8128084"/>
              <a:gd name="connsiteY315" fmla="*/ 5582653 h 15135727"/>
              <a:gd name="connsiteX316" fmla="*/ 697832 w 8128084"/>
              <a:gd name="connsiteY316" fmla="*/ 5775158 h 15135727"/>
              <a:gd name="connsiteX317" fmla="*/ 409074 w 8128084"/>
              <a:gd name="connsiteY317" fmla="*/ 5799221 h 15135727"/>
              <a:gd name="connsiteX318" fmla="*/ 168442 w 8128084"/>
              <a:gd name="connsiteY318" fmla="*/ 5702969 h 15135727"/>
              <a:gd name="connsiteX319" fmla="*/ 264695 w 8128084"/>
              <a:gd name="connsiteY319" fmla="*/ 5558590 h 15135727"/>
              <a:gd name="connsiteX320" fmla="*/ 144379 w 8128084"/>
              <a:gd name="connsiteY320" fmla="*/ 5510464 h 15135727"/>
              <a:gd name="connsiteX321" fmla="*/ 0 w 8128084"/>
              <a:gd name="connsiteY321" fmla="*/ 5462337 h 15135727"/>
              <a:gd name="connsiteX322" fmla="*/ 96253 w 8128084"/>
              <a:gd name="connsiteY322"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267074 w 8128084"/>
              <a:gd name="connsiteY85" fmla="*/ 1395664 h 15135727"/>
              <a:gd name="connsiteX86" fmla="*/ 7243011 w 8128084"/>
              <a:gd name="connsiteY86" fmla="*/ 1588169 h 15135727"/>
              <a:gd name="connsiteX87" fmla="*/ 6978316 w 8128084"/>
              <a:gd name="connsiteY87" fmla="*/ 1732548 h 15135727"/>
              <a:gd name="connsiteX88" fmla="*/ 6737685 w 8128084"/>
              <a:gd name="connsiteY88" fmla="*/ 2093495 h 15135727"/>
              <a:gd name="connsiteX89" fmla="*/ 6737685 w 8128084"/>
              <a:gd name="connsiteY89" fmla="*/ 2382253 h 15135727"/>
              <a:gd name="connsiteX90" fmla="*/ 6665495 w 8128084"/>
              <a:gd name="connsiteY90" fmla="*/ 2430379 h 15135727"/>
              <a:gd name="connsiteX91" fmla="*/ 6906127 w 8128084"/>
              <a:gd name="connsiteY91" fmla="*/ 2646948 h 15135727"/>
              <a:gd name="connsiteX92" fmla="*/ 6906127 w 8128084"/>
              <a:gd name="connsiteY92" fmla="*/ 2983832 h 15135727"/>
              <a:gd name="connsiteX93" fmla="*/ 6906127 w 8128084"/>
              <a:gd name="connsiteY93" fmla="*/ 3104148 h 15135727"/>
              <a:gd name="connsiteX94" fmla="*/ 6833937 w 8128084"/>
              <a:gd name="connsiteY94" fmla="*/ 3368842 h 15135727"/>
              <a:gd name="connsiteX95" fmla="*/ 6906127 w 8128084"/>
              <a:gd name="connsiteY95" fmla="*/ 3489158 h 15135727"/>
              <a:gd name="connsiteX96" fmla="*/ 6641432 w 8128084"/>
              <a:gd name="connsiteY96" fmla="*/ 3705727 h 15135727"/>
              <a:gd name="connsiteX97" fmla="*/ 6737685 w 8128084"/>
              <a:gd name="connsiteY97" fmla="*/ 3729790 h 15135727"/>
              <a:gd name="connsiteX98" fmla="*/ 6545179 w 8128084"/>
              <a:gd name="connsiteY98" fmla="*/ 3826042 h 15135727"/>
              <a:gd name="connsiteX99" fmla="*/ 6328611 w 8128084"/>
              <a:gd name="connsiteY99" fmla="*/ 3753853 h 15135727"/>
              <a:gd name="connsiteX100" fmla="*/ 6184232 w 8128084"/>
              <a:gd name="connsiteY100" fmla="*/ 3850106 h 15135727"/>
              <a:gd name="connsiteX101" fmla="*/ 6184232 w 8128084"/>
              <a:gd name="connsiteY101" fmla="*/ 3946358 h 15135727"/>
              <a:gd name="connsiteX102" fmla="*/ 6136106 w 8128084"/>
              <a:gd name="connsiteY102" fmla="*/ 4235116 h 15135727"/>
              <a:gd name="connsiteX103" fmla="*/ 5919537 w 8128084"/>
              <a:gd name="connsiteY103" fmla="*/ 4403558 h 15135727"/>
              <a:gd name="connsiteX104" fmla="*/ 5775158 w 8128084"/>
              <a:gd name="connsiteY104" fmla="*/ 4451685 h 15135727"/>
              <a:gd name="connsiteX105" fmla="*/ 5630779 w 8128084"/>
              <a:gd name="connsiteY105" fmla="*/ 4547937 h 15135727"/>
              <a:gd name="connsiteX106" fmla="*/ 5510464 w 8128084"/>
              <a:gd name="connsiteY106" fmla="*/ 4620127 h 15135727"/>
              <a:gd name="connsiteX107" fmla="*/ 5510464 w 8128084"/>
              <a:gd name="connsiteY107" fmla="*/ 4812632 h 15135727"/>
              <a:gd name="connsiteX108" fmla="*/ 5317958 w 8128084"/>
              <a:gd name="connsiteY108" fmla="*/ 4981074 h 15135727"/>
              <a:gd name="connsiteX109" fmla="*/ 5005137 w 8128084"/>
              <a:gd name="connsiteY109" fmla="*/ 5149516 h 15135727"/>
              <a:gd name="connsiteX110" fmla="*/ 4692316 w 8128084"/>
              <a:gd name="connsiteY110" fmla="*/ 5149516 h 15135727"/>
              <a:gd name="connsiteX111" fmla="*/ 4523874 w 8128084"/>
              <a:gd name="connsiteY111" fmla="*/ 5366085 h 15135727"/>
              <a:gd name="connsiteX112" fmla="*/ 4211053 w 8128084"/>
              <a:gd name="connsiteY112" fmla="*/ 5414211 h 15135727"/>
              <a:gd name="connsiteX113" fmla="*/ 4114800 w 8128084"/>
              <a:gd name="connsiteY113" fmla="*/ 5390148 h 15135727"/>
              <a:gd name="connsiteX114" fmla="*/ 4018548 w 8128084"/>
              <a:gd name="connsiteY114" fmla="*/ 5630779 h 15135727"/>
              <a:gd name="connsiteX115" fmla="*/ 4090737 w 8128084"/>
              <a:gd name="connsiteY115" fmla="*/ 5871411 h 15135727"/>
              <a:gd name="connsiteX116" fmla="*/ 4090737 w 8128084"/>
              <a:gd name="connsiteY116" fmla="*/ 6184232 h 15135727"/>
              <a:gd name="connsiteX117" fmla="*/ 4186990 w 8128084"/>
              <a:gd name="connsiteY117" fmla="*/ 6472990 h 15135727"/>
              <a:gd name="connsiteX118" fmla="*/ 4042611 w 8128084"/>
              <a:gd name="connsiteY118" fmla="*/ 6352674 h 15135727"/>
              <a:gd name="connsiteX119" fmla="*/ 3946358 w 8128084"/>
              <a:gd name="connsiteY119" fmla="*/ 6376737 h 15135727"/>
              <a:gd name="connsiteX120" fmla="*/ 4114800 w 8128084"/>
              <a:gd name="connsiteY120" fmla="*/ 6641432 h 15135727"/>
              <a:gd name="connsiteX121" fmla="*/ 4451685 w 8128084"/>
              <a:gd name="connsiteY121" fmla="*/ 6737685 h 15135727"/>
              <a:gd name="connsiteX122" fmla="*/ 4620127 w 8128084"/>
              <a:gd name="connsiteY122" fmla="*/ 6978316 h 15135727"/>
              <a:gd name="connsiteX123" fmla="*/ 4740442 w 8128084"/>
              <a:gd name="connsiteY123" fmla="*/ 7170821 h 15135727"/>
              <a:gd name="connsiteX124" fmla="*/ 5077327 w 8128084"/>
              <a:gd name="connsiteY124" fmla="*/ 7387390 h 15135727"/>
              <a:gd name="connsiteX125" fmla="*/ 5125453 w 8128084"/>
              <a:gd name="connsiteY125" fmla="*/ 7603958 h 15135727"/>
              <a:gd name="connsiteX126" fmla="*/ 5197642 w 8128084"/>
              <a:gd name="connsiteY126" fmla="*/ 7796464 h 15135727"/>
              <a:gd name="connsiteX127" fmla="*/ 5486400 w 8128084"/>
              <a:gd name="connsiteY127" fmla="*/ 7964906 h 15135727"/>
              <a:gd name="connsiteX128" fmla="*/ 5486400 w 8128084"/>
              <a:gd name="connsiteY128" fmla="*/ 8349916 h 15135727"/>
              <a:gd name="connsiteX129" fmla="*/ 5678906 w 8128084"/>
              <a:gd name="connsiteY129" fmla="*/ 8614611 h 15135727"/>
              <a:gd name="connsiteX130" fmla="*/ 5919537 w 8128084"/>
              <a:gd name="connsiteY130" fmla="*/ 9071811 h 15135727"/>
              <a:gd name="connsiteX131" fmla="*/ 6160169 w 8128084"/>
              <a:gd name="connsiteY131" fmla="*/ 9336506 h 15135727"/>
              <a:gd name="connsiteX132" fmla="*/ 6280485 w 8128084"/>
              <a:gd name="connsiteY132" fmla="*/ 9601200 h 15135727"/>
              <a:gd name="connsiteX133" fmla="*/ 6400800 w 8128084"/>
              <a:gd name="connsiteY133" fmla="*/ 9793706 h 15135727"/>
              <a:gd name="connsiteX134" fmla="*/ 6569242 w 8128084"/>
              <a:gd name="connsiteY134" fmla="*/ 10058400 h 15135727"/>
              <a:gd name="connsiteX135" fmla="*/ 6713621 w 8128084"/>
              <a:gd name="connsiteY135" fmla="*/ 10106527 h 15135727"/>
              <a:gd name="connsiteX136" fmla="*/ 6545179 w 8128084"/>
              <a:gd name="connsiteY136" fmla="*/ 10202779 h 15135727"/>
              <a:gd name="connsiteX137" fmla="*/ 6569242 w 8128084"/>
              <a:gd name="connsiteY137" fmla="*/ 10443411 h 15135727"/>
              <a:gd name="connsiteX138" fmla="*/ 6593306 w 8128084"/>
              <a:gd name="connsiteY138" fmla="*/ 10708106 h 15135727"/>
              <a:gd name="connsiteX139" fmla="*/ 6761748 w 8128084"/>
              <a:gd name="connsiteY139" fmla="*/ 10924674 h 15135727"/>
              <a:gd name="connsiteX140" fmla="*/ 6641432 w 8128084"/>
              <a:gd name="connsiteY140" fmla="*/ 11093116 h 15135727"/>
              <a:gd name="connsiteX141" fmla="*/ 6713621 w 8128084"/>
              <a:gd name="connsiteY141" fmla="*/ 11261558 h 15135727"/>
              <a:gd name="connsiteX142" fmla="*/ 6737685 w 8128084"/>
              <a:gd name="connsiteY142" fmla="*/ 11526253 h 15135727"/>
              <a:gd name="connsiteX143" fmla="*/ 6617369 w 8128084"/>
              <a:gd name="connsiteY143" fmla="*/ 11839074 h 15135727"/>
              <a:gd name="connsiteX144" fmla="*/ 6617369 w 8128084"/>
              <a:gd name="connsiteY144" fmla="*/ 12031579 h 15135727"/>
              <a:gd name="connsiteX145" fmla="*/ 6641432 w 8128084"/>
              <a:gd name="connsiteY145" fmla="*/ 12127832 h 15135727"/>
              <a:gd name="connsiteX146" fmla="*/ 6761748 w 8128084"/>
              <a:gd name="connsiteY146" fmla="*/ 12031579 h 15135727"/>
              <a:gd name="connsiteX147" fmla="*/ 6761748 w 8128084"/>
              <a:gd name="connsiteY147" fmla="*/ 12296274 h 15135727"/>
              <a:gd name="connsiteX148" fmla="*/ 6689558 w 8128084"/>
              <a:gd name="connsiteY148" fmla="*/ 12512842 h 15135727"/>
              <a:gd name="connsiteX149" fmla="*/ 6785811 w 8128084"/>
              <a:gd name="connsiteY149" fmla="*/ 12777537 h 15135727"/>
              <a:gd name="connsiteX150" fmla="*/ 6569242 w 8128084"/>
              <a:gd name="connsiteY150" fmla="*/ 12873790 h 15135727"/>
              <a:gd name="connsiteX151" fmla="*/ 6545179 w 8128084"/>
              <a:gd name="connsiteY151" fmla="*/ 13090358 h 15135727"/>
              <a:gd name="connsiteX152" fmla="*/ 6448927 w 8128084"/>
              <a:gd name="connsiteY152" fmla="*/ 13355053 h 15135727"/>
              <a:gd name="connsiteX153" fmla="*/ 6256421 w 8128084"/>
              <a:gd name="connsiteY153" fmla="*/ 13571621 h 15135727"/>
              <a:gd name="connsiteX154" fmla="*/ 6087979 w 8128084"/>
              <a:gd name="connsiteY154" fmla="*/ 13667874 h 15135727"/>
              <a:gd name="connsiteX155" fmla="*/ 5943600 w 8128084"/>
              <a:gd name="connsiteY155" fmla="*/ 13716000 h 15135727"/>
              <a:gd name="connsiteX156" fmla="*/ 5702969 w 8128084"/>
              <a:gd name="connsiteY156" fmla="*/ 13667874 h 15135727"/>
              <a:gd name="connsiteX157" fmla="*/ 5582653 w 8128084"/>
              <a:gd name="connsiteY157" fmla="*/ 13691937 h 15135727"/>
              <a:gd name="connsiteX158" fmla="*/ 5727032 w 8128084"/>
              <a:gd name="connsiteY158" fmla="*/ 13836316 h 15135727"/>
              <a:gd name="connsiteX159" fmla="*/ 5582653 w 8128084"/>
              <a:gd name="connsiteY159" fmla="*/ 14052885 h 15135727"/>
              <a:gd name="connsiteX160" fmla="*/ 5462337 w 8128084"/>
              <a:gd name="connsiteY160" fmla="*/ 14149137 h 15135727"/>
              <a:gd name="connsiteX161" fmla="*/ 5342021 w 8128084"/>
              <a:gd name="connsiteY161" fmla="*/ 14004758 h 15135727"/>
              <a:gd name="connsiteX162" fmla="*/ 5245769 w 8128084"/>
              <a:gd name="connsiteY162" fmla="*/ 14004758 h 15135727"/>
              <a:gd name="connsiteX163" fmla="*/ 5245769 w 8128084"/>
              <a:gd name="connsiteY163" fmla="*/ 13956632 h 15135727"/>
              <a:gd name="connsiteX164" fmla="*/ 5101390 w 8128084"/>
              <a:gd name="connsiteY164" fmla="*/ 13956632 h 15135727"/>
              <a:gd name="connsiteX165" fmla="*/ 4981074 w 8128084"/>
              <a:gd name="connsiteY165" fmla="*/ 13860379 h 15135727"/>
              <a:gd name="connsiteX166" fmla="*/ 4740442 w 8128084"/>
              <a:gd name="connsiteY166" fmla="*/ 13908506 h 15135727"/>
              <a:gd name="connsiteX167" fmla="*/ 4475748 w 8128084"/>
              <a:gd name="connsiteY167" fmla="*/ 13956632 h 15135727"/>
              <a:gd name="connsiteX168" fmla="*/ 4379495 w 8128084"/>
              <a:gd name="connsiteY168" fmla="*/ 14028821 h 15135727"/>
              <a:gd name="connsiteX169" fmla="*/ 4403558 w 8128084"/>
              <a:gd name="connsiteY169" fmla="*/ 14197264 h 15135727"/>
              <a:gd name="connsiteX170" fmla="*/ 4572000 w 8128084"/>
              <a:gd name="connsiteY170" fmla="*/ 14149137 h 15135727"/>
              <a:gd name="connsiteX171" fmla="*/ 4523874 w 8128084"/>
              <a:gd name="connsiteY171" fmla="*/ 14558211 h 15135727"/>
              <a:gd name="connsiteX172" fmla="*/ 4403558 w 8128084"/>
              <a:gd name="connsiteY172" fmla="*/ 14437895 h 15135727"/>
              <a:gd name="connsiteX173" fmla="*/ 4403558 w 8128084"/>
              <a:gd name="connsiteY173" fmla="*/ 14437895 h 15135727"/>
              <a:gd name="connsiteX174" fmla="*/ 4283242 w 8128084"/>
              <a:gd name="connsiteY174" fmla="*/ 14245390 h 15135727"/>
              <a:gd name="connsiteX175" fmla="*/ 4235116 w 8128084"/>
              <a:gd name="connsiteY175" fmla="*/ 14341642 h 15135727"/>
              <a:gd name="connsiteX176" fmla="*/ 4162927 w 8128084"/>
              <a:gd name="connsiteY176" fmla="*/ 14389769 h 15135727"/>
              <a:gd name="connsiteX177" fmla="*/ 4162927 w 8128084"/>
              <a:gd name="connsiteY177" fmla="*/ 14389769 h 15135727"/>
              <a:gd name="connsiteX178" fmla="*/ 3922295 w 8128084"/>
              <a:gd name="connsiteY178" fmla="*/ 14245390 h 15135727"/>
              <a:gd name="connsiteX179" fmla="*/ 3801979 w 8128084"/>
              <a:gd name="connsiteY179" fmla="*/ 14293516 h 15135727"/>
              <a:gd name="connsiteX180" fmla="*/ 3681664 w 8128084"/>
              <a:gd name="connsiteY180" fmla="*/ 14389769 h 15135727"/>
              <a:gd name="connsiteX181" fmla="*/ 3657600 w 8128084"/>
              <a:gd name="connsiteY181" fmla="*/ 14654464 h 15135727"/>
              <a:gd name="connsiteX182" fmla="*/ 3513221 w 8128084"/>
              <a:gd name="connsiteY182" fmla="*/ 14726653 h 15135727"/>
              <a:gd name="connsiteX183" fmla="*/ 3513221 w 8128084"/>
              <a:gd name="connsiteY183" fmla="*/ 14871032 h 15135727"/>
              <a:gd name="connsiteX184" fmla="*/ 3633537 w 8128084"/>
              <a:gd name="connsiteY184" fmla="*/ 14967285 h 15135727"/>
              <a:gd name="connsiteX185" fmla="*/ 3609474 w 8128084"/>
              <a:gd name="connsiteY185" fmla="*/ 15087600 h 15135727"/>
              <a:gd name="connsiteX186" fmla="*/ 3441032 w 8128084"/>
              <a:gd name="connsiteY186" fmla="*/ 15039474 h 15135727"/>
              <a:gd name="connsiteX187" fmla="*/ 3272590 w 8128084"/>
              <a:gd name="connsiteY187" fmla="*/ 15063537 h 15135727"/>
              <a:gd name="connsiteX188" fmla="*/ 3248527 w 8128084"/>
              <a:gd name="connsiteY188" fmla="*/ 14895095 h 15135727"/>
              <a:gd name="connsiteX189" fmla="*/ 3128211 w 8128084"/>
              <a:gd name="connsiteY189" fmla="*/ 14919158 h 15135727"/>
              <a:gd name="connsiteX190" fmla="*/ 2959769 w 8128084"/>
              <a:gd name="connsiteY190" fmla="*/ 15135727 h 15135727"/>
              <a:gd name="connsiteX191" fmla="*/ 2935706 w 8128084"/>
              <a:gd name="connsiteY191" fmla="*/ 14895095 h 15135727"/>
              <a:gd name="connsiteX192" fmla="*/ 2791327 w 8128084"/>
              <a:gd name="connsiteY192" fmla="*/ 14943221 h 15135727"/>
              <a:gd name="connsiteX193" fmla="*/ 2671011 w 8128084"/>
              <a:gd name="connsiteY193" fmla="*/ 15039474 h 15135727"/>
              <a:gd name="connsiteX194" fmla="*/ 2430379 w 8128084"/>
              <a:gd name="connsiteY194" fmla="*/ 15087600 h 15135727"/>
              <a:gd name="connsiteX195" fmla="*/ 2237874 w 8128084"/>
              <a:gd name="connsiteY195" fmla="*/ 15039474 h 15135727"/>
              <a:gd name="connsiteX196" fmla="*/ 2622885 w 8128084"/>
              <a:gd name="connsiteY196" fmla="*/ 14846969 h 15135727"/>
              <a:gd name="connsiteX197" fmla="*/ 2887579 w 8128084"/>
              <a:gd name="connsiteY197" fmla="*/ 14774779 h 15135727"/>
              <a:gd name="connsiteX198" fmla="*/ 2839453 w 8128084"/>
              <a:gd name="connsiteY198" fmla="*/ 14582274 h 15135727"/>
              <a:gd name="connsiteX199" fmla="*/ 2935706 w 8128084"/>
              <a:gd name="connsiteY199" fmla="*/ 14510085 h 15135727"/>
              <a:gd name="connsiteX200" fmla="*/ 2935706 w 8128084"/>
              <a:gd name="connsiteY200" fmla="*/ 14510085 h 15135727"/>
              <a:gd name="connsiteX201" fmla="*/ 3080085 w 8128084"/>
              <a:gd name="connsiteY201" fmla="*/ 14413832 h 15135727"/>
              <a:gd name="connsiteX202" fmla="*/ 3152274 w 8128084"/>
              <a:gd name="connsiteY202" fmla="*/ 14341642 h 15135727"/>
              <a:gd name="connsiteX203" fmla="*/ 3080085 w 8128084"/>
              <a:gd name="connsiteY203" fmla="*/ 14269453 h 15135727"/>
              <a:gd name="connsiteX204" fmla="*/ 3152274 w 8128084"/>
              <a:gd name="connsiteY204" fmla="*/ 14197264 h 15135727"/>
              <a:gd name="connsiteX205" fmla="*/ 3152274 w 8128084"/>
              <a:gd name="connsiteY205" fmla="*/ 14052885 h 15135727"/>
              <a:gd name="connsiteX206" fmla="*/ 3080085 w 8128084"/>
              <a:gd name="connsiteY206" fmla="*/ 13980695 h 15135727"/>
              <a:gd name="connsiteX207" fmla="*/ 3056021 w 8128084"/>
              <a:gd name="connsiteY207" fmla="*/ 14076948 h 15135727"/>
              <a:gd name="connsiteX208" fmla="*/ 2935706 w 8128084"/>
              <a:gd name="connsiteY208" fmla="*/ 14076948 h 15135727"/>
              <a:gd name="connsiteX209" fmla="*/ 2863516 w 8128084"/>
              <a:gd name="connsiteY209" fmla="*/ 14125074 h 15135727"/>
              <a:gd name="connsiteX210" fmla="*/ 2719137 w 8128084"/>
              <a:gd name="connsiteY210" fmla="*/ 14197264 h 15135727"/>
              <a:gd name="connsiteX211" fmla="*/ 2646948 w 8128084"/>
              <a:gd name="connsiteY211" fmla="*/ 14197264 h 15135727"/>
              <a:gd name="connsiteX212" fmla="*/ 2598821 w 8128084"/>
              <a:gd name="connsiteY212" fmla="*/ 14125074 h 15135727"/>
              <a:gd name="connsiteX213" fmla="*/ 2430379 w 8128084"/>
              <a:gd name="connsiteY213" fmla="*/ 13836316 h 15135727"/>
              <a:gd name="connsiteX214" fmla="*/ 2646948 w 8128084"/>
              <a:gd name="connsiteY214" fmla="*/ 13812253 h 15135727"/>
              <a:gd name="connsiteX215" fmla="*/ 2502569 w 8128084"/>
              <a:gd name="connsiteY215" fmla="*/ 13475369 h 15135727"/>
              <a:gd name="connsiteX216" fmla="*/ 2550695 w 8128084"/>
              <a:gd name="connsiteY216" fmla="*/ 13186611 h 15135727"/>
              <a:gd name="connsiteX217" fmla="*/ 2719137 w 8128084"/>
              <a:gd name="connsiteY217" fmla="*/ 13042232 h 15135727"/>
              <a:gd name="connsiteX218" fmla="*/ 2791327 w 8128084"/>
              <a:gd name="connsiteY218" fmla="*/ 12945979 h 15135727"/>
              <a:gd name="connsiteX219" fmla="*/ 3031958 w 8128084"/>
              <a:gd name="connsiteY219" fmla="*/ 13090358 h 15135727"/>
              <a:gd name="connsiteX220" fmla="*/ 3056021 w 8128084"/>
              <a:gd name="connsiteY220" fmla="*/ 12753474 h 15135727"/>
              <a:gd name="connsiteX221" fmla="*/ 2887579 w 8128084"/>
              <a:gd name="connsiteY221" fmla="*/ 12777537 h 15135727"/>
              <a:gd name="connsiteX222" fmla="*/ 2815390 w 8128084"/>
              <a:gd name="connsiteY222" fmla="*/ 12777537 h 15135727"/>
              <a:gd name="connsiteX223" fmla="*/ 3176337 w 8128084"/>
              <a:gd name="connsiteY223" fmla="*/ 12368464 h 15135727"/>
              <a:gd name="connsiteX224" fmla="*/ 3104148 w 8128084"/>
              <a:gd name="connsiteY224" fmla="*/ 12320337 h 15135727"/>
              <a:gd name="connsiteX225" fmla="*/ 3104148 w 8128084"/>
              <a:gd name="connsiteY225" fmla="*/ 12320337 h 15135727"/>
              <a:gd name="connsiteX226" fmla="*/ 3007895 w 8128084"/>
              <a:gd name="connsiteY226" fmla="*/ 12079706 h 15135727"/>
              <a:gd name="connsiteX227" fmla="*/ 2911642 w 8128084"/>
              <a:gd name="connsiteY227" fmla="*/ 11935327 h 15135727"/>
              <a:gd name="connsiteX228" fmla="*/ 2863516 w 8128084"/>
              <a:gd name="connsiteY228" fmla="*/ 11694695 h 15135727"/>
              <a:gd name="connsiteX229" fmla="*/ 2911642 w 8128084"/>
              <a:gd name="connsiteY229" fmla="*/ 11454064 h 15135727"/>
              <a:gd name="connsiteX230" fmla="*/ 3056021 w 8128084"/>
              <a:gd name="connsiteY230" fmla="*/ 11454064 h 15135727"/>
              <a:gd name="connsiteX231" fmla="*/ 2983832 w 8128084"/>
              <a:gd name="connsiteY231" fmla="*/ 11381874 h 15135727"/>
              <a:gd name="connsiteX232" fmla="*/ 3031958 w 8128084"/>
              <a:gd name="connsiteY232" fmla="*/ 11285621 h 15135727"/>
              <a:gd name="connsiteX233" fmla="*/ 3007895 w 8128084"/>
              <a:gd name="connsiteY233" fmla="*/ 11189369 h 15135727"/>
              <a:gd name="connsiteX234" fmla="*/ 2887579 w 8128084"/>
              <a:gd name="connsiteY234" fmla="*/ 11141242 h 15135727"/>
              <a:gd name="connsiteX235" fmla="*/ 2887579 w 8128084"/>
              <a:gd name="connsiteY235" fmla="*/ 10972800 h 15135727"/>
              <a:gd name="connsiteX236" fmla="*/ 2887579 w 8128084"/>
              <a:gd name="connsiteY236" fmla="*/ 10924674 h 15135727"/>
              <a:gd name="connsiteX237" fmla="*/ 2767264 w 8128084"/>
              <a:gd name="connsiteY237" fmla="*/ 11020927 h 15135727"/>
              <a:gd name="connsiteX238" fmla="*/ 2743200 w 8128084"/>
              <a:gd name="connsiteY238" fmla="*/ 10924674 h 15135727"/>
              <a:gd name="connsiteX239" fmla="*/ 2550695 w 8128084"/>
              <a:gd name="connsiteY239" fmla="*/ 11020927 h 15135727"/>
              <a:gd name="connsiteX240" fmla="*/ 2526632 w 8128084"/>
              <a:gd name="connsiteY240" fmla="*/ 11117179 h 15135727"/>
              <a:gd name="connsiteX241" fmla="*/ 2334127 w 8128084"/>
              <a:gd name="connsiteY241" fmla="*/ 10996864 h 15135727"/>
              <a:gd name="connsiteX242" fmla="*/ 2358190 w 8128084"/>
              <a:gd name="connsiteY242" fmla="*/ 10732169 h 15135727"/>
              <a:gd name="connsiteX243" fmla="*/ 2334127 w 8128084"/>
              <a:gd name="connsiteY243" fmla="*/ 10587790 h 15135727"/>
              <a:gd name="connsiteX244" fmla="*/ 2406316 w 8128084"/>
              <a:gd name="connsiteY244" fmla="*/ 10491537 h 15135727"/>
              <a:gd name="connsiteX245" fmla="*/ 2598821 w 8128084"/>
              <a:gd name="connsiteY245" fmla="*/ 10684042 h 15135727"/>
              <a:gd name="connsiteX246" fmla="*/ 2767264 w 8128084"/>
              <a:gd name="connsiteY246" fmla="*/ 10684042 h 15135727"/>
              <a:gd name="connsiteX247" fmla="*/ 2646948 w 8128084"/>
              <a:gd name="connsiteY247" fmla="*/ 10515600 h 15135727"/>
              <a:gd name="connsiteX248" fmla="*/ 2815390 w 8128084"/>
              <a:gd name="connsiteY248" fmla="*/ 10395285 h 15135727"/>
              <a:gd name="connsiteX249" fmla="*/ 3080085 w 8128084"/>
              <a:gd name="connsiteY249" fmla="*/ 10419348 h 15135727"/>
              <a:gd name="connsiteX250" fmla="*/ 3248527 w 8128084"/>
              <a:gd name="connsiteY250" fmla="*/ 10539664 h 15135727"/>
              <a:gd name="connsiteX251" fmla="*/ 3320716 w 8128084"/>
              <a:gd name="connsiteY251" fmla="*/ 10659979 h 15135727"/>
              <a:gd name="connsiteX252" fmla="*/ 3465095 w 8128084"/>
              <a:gd name="connsiteY252" fmla="*/ 10659979 h 15135727"/>
              <a:gd name="connsiteX253" fmla="*/ 3441032 w 8128084"/>
              <a:gd name="connsiteY253" fmla="*/ 10491537 h 15135727"/>
              <a:gd name="connsiteX254" fmla="*/ 3392906 w 8128084"/>
              <a:gd name="connsiteY254" fmla="*/ 10250906 h 15135727"/>
              <a:gd name="connsiteX255" fmla="*/ 3152274 w 8128084"/>
              <a:gd name="connsiteY255" fmla="*/ 10250906 h 15135727"/>
              <a:gd name="connsiteX256" fmla="*/ 3176337 w 8128084"/>
              <a:gd name="connsiteY256" fmla="*/ 10178716 h 15135727"/>
              <a:gd name="connsiteX257" fmla="*/ 3104148 w 8128084"/>
              <a:gd name="connsiteY257" fmla="*/ 10154653 h 15135727"/>
              <a:gd name="connsiteX258" fmla="*/ 3007895 w 8128084"/>
              <a:gd name="connsiteY258" fmla="*/ 9962148 h 15135727"/>
              <a:gd name="connsiteX259" fmla="*/ 3176337 w 8128084"/>
              <a:gd name="connsiteY259" fmla="*/ 9889958 h 15135727"/>
              <a:gd name="connsiteX260" fmla="*/ 2959769 w 8128084"/>
              <a:gd name="connsiteY260" fmla="*/ 9504948 h 15135727"/>
              <a:gd name="connsiteX261" fmla="*/ 2791327 w 8128084"/>
              <a:gd name="connsiteY261" fmla="*/ 9456821 h 15135727"/>
              <a:gd name="connsiteX262" fmla="*/ 2574758 w 8128084"/>
              <a:gd name="connsiteY262" fmla="*/ 9336506 h 15135727"/>
              <a:gd name="connsiteX263" fmla="*/ 2550695 w 8128084"/>
              <a:gd name="connsiteY263" fmla="*/ 9071811 h 15135727"/>
              <a:gd name="connsiteX264" fmla="*/ 2695074 w 8128084"/>
              <a:gd name="connsiteY264" fmla="*/ 8999621 h 15135727"/>
              <a:gd name="connsiteX265" fmla="*/ 2622885 w 8128084"/>
              <a:gd name="connsiteY265" fmla="*/ 8975558 h 15135727"/>
              <a:gd name="connsiteX266" fmla="*/ 2430379 w 8128084"/>
              <a:gd name="connsiteY266" fmla="*/ 8999621 h 15135727"/>
              <a:gd name="connsiteX267" fmla="*/ 2261937 w 8128084"/>
              <a:gd name="connsiteY267" fmla="*/ 9168064 h 15135727"/>
              <a:gd name="connsiteX268" fmla="*/ 2237874 w 8128084"/>
              <a:gd name="connsiteY268" fmla="*/ 8999621 h 15135727"/>
              <a:gd name="connsiteX269" fmla="*/ 2117558 w 8128084"/>
              <a:gd name="connsiteY269" fmla="*/ 8975558 h 15135727"/>
              <a:gd name="connsiteX270" fmla="*/ 2045369 w 8128084"/>
              <a:gd name="connsiteY270" fmla="*/ 8783053 h 15135727"/>
              <a:gd name="connsiteX271" fmla="*/ 1852864 w 8128084"/>
              <a:gd name="connsiteY271" fmla="*/ 8758990 h 15135727"/>
              <a:gd name="connsiteX272" fmla="*/ 1636295 w 8128084"/>
              <a:gd name="connsiteY272" fmla="*/ 8927432 h 15135727"/>
              <a:gd name="connsiteX273" fmla="*/ 1588169 w 8128084"/>
              <a:gd name="connsiteY273" fmla="*/ 9023685 h 15135727"/>
              <a:gd name="connsiteX274" fmla="*/ 1515979 w 8128084"/>
              <a:gd name="connsiteY274" fmla="*/ 8879306 h 15135727"/>
              <a:gd name="connsiteX275" fmla="*/ 1347537 w 8128084"/>
              <a:gd name="connsiteY275" fmla="*/ 8879306 h 15135727"/>
              <a:gd name="connsiteX276" fmla="*/ 1347537 w 8128084"/>
              <a:gd name="connsiteY276" fmla="*/ 8710864 h 15135727"/>
              <a:gd name="connsiteX277" fmla="*/ 1106906 w 8128084"/>
              <a:gd name="connsiteY277" fmla="*/ 8783053 h 15135727"/>
              <a:gd name="connsiteX278" fmla="*/ 890337 w 8128084"/>
              <a:gd name="connsiteY278" fmla="*/ 8686800 h 15135727"/>
              <a:gd name="connsiteX279" fmla="*/ 649706 w 8128084"/>
              <a:gd name="connsiteY279" fmla="*/ 8662737 h 15135727"/>
              <a:gd name="connsiteX280" fmla="*/ 385011 w 8128084"/>
              <a:gd name="connsiteY280" fmla="*/ 8566485 h 15135727"/>
              <a:gd name="connsiteX281" fmla="*/ 577516 w 8128084"/>
              <a:gd name="connsiteY281" fmla="*/ 8373979 h 15135727"/>
              <a:gd name="connsiteX282" fmla="*/ 794085 w 8128084"/>
              <a:gd name="connsiteY282" fmla="*/ 8301790 h 15135727"/>
              <a:gd name="connsiteX283" fmla="*/ 745958 w 8128084"/>
              <a:gd name="connsiteY283" fmla="*/ 8133348 h 15135727"/>
              <a:gd name="connsiteX284" fmla="*/ 818148 w 8128084"/>
              <a:gd name="connsiteY284" fmla="*/ 7820527 h 15135727"/>
              <a:gd name="connsiteX285" fmla="*/ 697832 w 8128084"/>
              <a:gd name="connsiteY285" fmla="*/ 7820527 h 15135727"/>
              <a:gd name="connsiteX286" fmla="*/ 625642 w 8128084"/>
              <a:gd name="connsiteY286" fmla="*/ 7916779 h 15135727"/>
              <a:gd name="connsiteX287" fmla="*/ 457200 w 8128084"/>
              <a:gd name="connsiteY287" fmla="*/ 7820527 h 15135727"/>
              <a:gd name="connsiteX288" fmla="*/ 529390 w 8128084"/>
              <a:gd name="connsiteY288" fmla="*/ 7700211 h 15135727"/>
              <a:gd name="connsiteX289" fmla="*/ 938464 w 8128084"/>
              <a:gd name="connsiteY289" fmla="*/ 7676148 h 15135727"/>
              <a:gd name="connsiteX290" fmla="*/ 1058779 w 8128084"/>
              <a:gd name="connsiteY290" fmla="*/ 7459579 h 15135727"/>
              <a:gd name="connsiteX291" fmla="*/ 1203158 w 8128084"/>
              <a:gd name="connsiteY291" fmla="*/ 7603958 h 15135727"/>
              <a:gd name="connsiteX292" fmla="*/ 1299411 w 8128084"/>
              <a:gd name="connsiteY292" fmla="*/ 7555832 h 15135727"/>
              <a:gd name="connsiteX293" fmla="*/ 1443790 w 8128084"/>
              <a:gd name="connsiteY293" fmla="*/ 7507706 h 15135727"/>
              <a:gd name="connsiteX294" fmla="*/ 1684421 w 8128084"/>
              <a:gd name="connsiteY294" fmla="*/ 7603958 h 15135727"/>
              <a:gd name="connsiteX295" fmla="*/ 1684421 w 8128084"/>
              <a:gd name="connsiteY295" fmla="*/ 7603958 h 15135727"/>
              <a:gd name="connsiteX296" fmla="*/ 1540042 w 8128084"/>
              <a:gd name="connsiteY296" fmla="*/ 7363327 h 15135727"/>
              <a:gd name="connsiteX297" fmla="*/ 1299411 w 8128084"/>
              <a:gd name="connsiteY297" fmla="*/ 7315200 h 15135727"/>
              <a:gd name="connsiteX298" fmla="*/ 1130969 w 8128084"/>
              <a:gd name="connsiteY298" fmla="*/ 7339264 h 15135727"/>
              <a:gd name="connsiteX299" fmla="*/ 1034716 w 8128084"/>
              <a:gd name="connsiteY299" fmla="*/ 7315200 h 15135727"/>
              <a:gd name="connsiteX300" fmla="*/ 1155032 w 8128084"/>
              <a:gd name="connsiteY300" fmla="*/ 7050506 h 15135727"/>
              <a:gd name="connsiteX301" fmla="*/ 1155032 w 8128084"/>
              <a:gd name="connsiteY301" fmla="*/ 6930190 h 15135727"/>
              <a:gd name="connsiteX302" fmla="*/ 1155032 w 8128084"/>
              <a:gd name="connsiteY302" fmla="*/ 6761748 h 15135727"/>
              <a:gd name="connsiteX303" fmla="*/ 1203158 w 8128084"/>
              <a:gd name="connsiteY303" fmla="*/ 6617369 h 15135727"/>
              <a:gd name="connsiteX304" fmla="*/ 1371600 w 8128084"/>
              <a:gd name="connsiteY304" fmla="*/ 6472990 h 15135727"/>
              <a:gd name="connsiteX305" fmla="*/ 1443790 w 8128084"/>
              <a:gd name="connsiteY305" fmla="*/ 6328611 h 15135727"/>
              <a:gd name="connsiteX306" fmla="*/ 1419727 w 8128084"/>
              <a:gd name="connsiteY306" fmla="*/ 6208295 h 15135727"/>
              <a:gd name="connsiteX307" fmla="*/ 1275348 w 8128084"/>
              <a:gd name="connsiteY307" fmla="*/ 6304548 h 15135727"/>
              <a:gd name="connsiteX308" fmla="*/ 1323474 w 8128084"/>
              <a:gd name="connsiteY308" fmla="*/ 6015790 h 15135727"/>
              <a:gd name="connsiteX309" fmla="*/ 1540042 w 8128084"/>
              <a:gd name="connsiteY309" fmla="*/ 5871411 h 15135727"/>
              <a:gd name="connsiteX310" fmla="*/ 1540042 w 8128084"/>
              <a:gd name="connsiteY310" fmla="*/ 5751095 h 15135727"/>
              <a:gd name="connsiteX311" fmla="*/ 1395664 w 8128084"/>
              <a:gd name="connsiteY311" fmla="*/ 5799221 h 15135727"/>
              <a:gd name="connsiteX312" fmla="*/ 1179095 w 8128084"/>
              <a:gd name="connsiteY312" fmla="*/ 5799221 h 15135727"/>
              <a:gd name="connsiteX313" fmla="*/ 890337 w 8128084"/>
              <a:gd name="connsiteY313" fmla="*/ 5775158 h 15135727"/>
              <a:gd name="connsiteX314" fmla="*/ 697832 w 8128084"/>
              <a:gd name="connsiteY314" fmla="*/ 5606716 h 15135727"/>
              <a:gd name="connsiteX315" fmla="*/ 577516 w 8128084"/>
              <a:gd name="connsiteY315" fmla="*/ 5582653 h 15135727"/>
              <a:gd name="connsiteX316" fmla="*/ 697832 w 8128084"/>
              <a:gd name="connsiteY316" fmla="*/ 5775158 h 15135727"/>
              <a:gd name="connsiteX317" fmla="*/ 409074 w 8128084"/>
              <a:gd name="connsiteY317" fmla="*/ 5799221 h 15135727"/>
              <a:gd name="connsiteX318" fmla="*/ 168442 w 8128084"/>
              <a:gd name="connsiteY318" fmla="*/ 5702969 h 15135727"/>
              <a:gd name="connsiteX319" fmla="*/ 264695 w 8128084"/>
              <a:gd name="connsiteY319" fmla="*/ 5558590 h 15135727"/>
              <a:gd name="connsiteX320" fmla="*/ 144379 w 8128084"/>
              <a:gd name="connsiteY320" fmla="*/ 5510464 h 15135727"/>
              <a:gd name="connsiteX321" fmla="*/ 0 w 8128084"/>
              <a:gd name="connsiteY321" fmla="*/ 5462337 h 15135727"/>
              <a:gd name="connsiteX322" fmla="*/ 96253 w 8128084"/>
              <a:gd name="connsiteY322"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67074 w 8128084"/>
              <a:gd name="connsiteY86" fmla="*/ 1395664 h 15135727"/>
              <a:gd name="connsiteX87" fmla="*/ 7243011 w 8128084"/>
              <a:gd name="connsiteY87" fmla="*/ 1588169 h 15135727"/>
              <a:gd name="connsiteX88" fmla="*/ 6978316 w 8128084"/>
              <a:gd name="connsiteY88" fmla="*/ 1732548 h 15135727"/>
              <a:gd name="connsiteX89" fmla="*/ 6737685 w 8128084"/>
              <a:gd name="connsiteY89" fmla="*/ 2093495 h 15135727"/>
              <a:gd name="connsiteX90" fmla="*/ 6737685 w 8128084"/>
              <a:gd name="connsiteY90" fmla="*/ 2382253 h 15135727"/>
              <a:gd name="connsiteX91" fmla="*/ 6665495 w 8128084"/>
              <a:gd name="connsiteY91" fmla="*/ 2430379 h 15135727"/>
              <a:gd name="connsiteX92" fmla="*/ 6906127 w 8128084"/>
              <a:gd name="connsiteY92" fmla="*/ 2646948 h 15135727"/>
              <a:gd name="connsiteX93" fmla="*/ 6906127 w 8128084"/>
              <a:gd name="connsiteY93" fmla="*/ 2983832 h 15135727"/>
              <a:gd name="connsiteX94" fmla="*/ 6906127 w 8128084"/>
              <a:gd name="connsiteY94" fmla="*/ 3104148 h 15135727"/>
              <a:gd name="connsiteX95" fmla="*/ 6833937 w 8128084"/>
              <a:gd name="connsiteY95" fmla="*/ 3368842 h 15135727"/>
              <a:gd name="connsiteX96" fmla="*/ 6906127 w 8128084"/>
              <a:gd name="connsiteY96" fmla="*/ 3489158 h 15135727"/>
              <a:gd name="connsiteX97" fmla="*/ 6641432 w 8128084"/>
              <a:gd name="connsiteY97" fmla="*/ 3705727 h 15135727"/>
              <a:gd name="connsiteX98" fmla="*/ 6737685 w 8128084"/>
              <a:gd name="connsiteY98" fmla="*/ 3729790 h 15135727"/>
              <a:gd name="connsiteX99" fmla="*/ 6545179 w 8128084"/>
              <a:gd name="connsiteY99" fmla="*/ 3826042 h 15135727"/>
              <a:gd name="connsiteX100" fmla="*/ 6328611 w 8128084"/>
              <a:gd name="connsiteY100" fmla="*/ 3753853 h 15135727"/>
              <a:gd name="connsiteX101" fmla="*/ 6184232 w 8128084"/>
              <a:gd name="connsiteY101" fmla="*/ 3850106 h 15135727"/>
              <a:gd name="connsiteX102" fmla="*/ 6184232 w 8128084"/>
              <a:gd name="connsiteY102" fmla="*/ 3946358 h 15135727"/>
              <a:gd name="connsiteX103" fmla="*/ 6136106 w 8128084"/>
              <a:gd name="connsiteY103" fmla="*/ 4235116 h 15135727"/>
              <a:gd name="connsiteX104" fmla="*/ 5919537 w 8128084"/>
              <a:gd name="connsiteY104" fmla="*/ 4403558 h 15135727"/>
              <a:gd name="connsiteX105" fmla="*/ 5775158 w 8128084"/>
              <a:gd name="connsiteY105" fmla="*/ 4451685 h 15135727"/>
              <a:gd name="connsiteX106" fmla="*/ 5630779 w 8128084"/>
              <a:gd name="connsiteY106" fmla="*/ 4547937 h 15135727"/>
              <a:gd name="connsiteX107" fmla="*/ 5510464 w 8128084"/>
              <a:gd name="connsiteY107" fmla="*/ 4620127 h 15135727"/>
              <a:gd name="connsiteX108" fmla="*/ 5510464 w 8128084"/>
              <a:gd name="connsiteY108" fmla="*/ 4812632 h 15135727"/>
              <a:gd name="connsiteX109" fmla="*/ 5317958 w 8128084"/>
              <a:gd name="connsiteY109" fmla="*/ 4981074 h 15135727"/>
              <a:gd name="connsiteX110" fmla="*/ 5005137 w 8128084"/>
              <a:gd name="connsiteY110" fmla="*/ 5149516 h 15135727"/>
              <a:gd name="connsiteX111" fmla="*/ 4692316 w 8128084"/>
              <a:gd name="connsiteY111" fmla="*/ 5149516 h 15135727"/>
              <a:gd name="connsiteX112" fmla="*/ 4523874 w 8128084"/>
              <a:gd name="connsiteY112" fmla="*/ 5366085 h 15135727"/>
              <a:gd name="connsiteX113" fmla="*/ 4211053 w 8128084"/>
              <a:gd name="connsiteY113" fmla="*/ 5414211 h 15135727"/>
              <a:gd name="connsiteX114" fmla="*/ 4114800 w 8128084"/>
              <a:gd name="connsiteY114" fmla="*/ 5390148 h 15135727"/>
              <a:gd name="connsiteX115" fmla="*/ 4018548 w 8128084"/>
              <a:gd name="connsiteY115" fmla="*/ 5630779 h 15135727"/>
              <a:gd name="connsiteX116" fmla="*/ 4090737 w 8128084"/>
              <a:gd name="connsiteY116" fmla="*/ 5871411 h 15135727"/>
              <a:gd name="connsiteX117" fmla="*/ 4090737 w 8128084"/>
              <a:gd name="connsiteY117" fmla="*/ 6184232 h 15135727"/>
              <a:gd name="connsiteX118" fmla="*/ 4186990 w 8128084"/>
              <a:gd name="connsiteY118" fmla="*/ 6472990 h 15135727"/>
              <a:gd name="connsiteX119" fmla="*/ 4042611 w 8128084"/>
              <a:gd name="connsiteY119" fmla="*/ 6352674 h 15135727"/>
              <a:gd name="connsiteX120" fmla="*/ 3946358 w 8128084"/>
              <a:gd name="connsiteY120" fmla="*/ 6376737 h 15135727"/>
              <a:gd name="connsiteX121" fmla="*/ 4114800 w 8128084"/>
              <a:gd name="connsiteY121" fmla="*/ 6641432 h 15135727"/>
              <a:gd name="connsiteX122" fmla="*/ 4451685 w 8128084"/>
              <a:gd name="connsiteY122" fmla="*/ 6737685 h 15135727"/>
              <a:gd name="connsiteX123" fmla="*/ 4620127 w 8128084"/>
              <a:gd name="connsiteY123" fmla="*/ 6978316 h 15135727"/>
              <a:gd name="connsiteX124" fmla="*/ 4740442 w 8128084"/>
              <a:gd name="connsiteY124" fmla="*/ 7170821 h 15135727"/>
              <a:gd name="connsiteX125" fmla="*/ 5077327 w 8128084"/>
              <a:gd name="connsiteY125" fmla="*/ 7387390 h 15135727"/>
              <a:gd name="connsiteX126" fmla="*/ 5125453 w 8128084"/>
              <a:gd name="connsiteY126" fmla="*/ 7603958 h 15135727"/>
              <a:gd name="connsiteX127" fmla="*/ 5197642 w 8128084"/>
              <a:gd name="connsiteY127" fmla="*/ 7796464 h 15135727"/>
              <a:gd name="connsiteX128" fmla="*/ 5486400 w 8128084"/>
              <a:gd name="connsiteY128" fmla="*/ 7964906 h 15135727"/>
              <a:gd name="connsiteX129" fmla="*/ 5486400 w 8128084"/>
              <a:gd name="connsiteY129" fmla="*/ 8349916 h 15135727"/>
              <a:gd name="connsiteX130" fmla="*/ 5678906 w 8128084"/>
              <a:gd name="connsiteY130" fmla="*/ 8614611 h 15135727"/>
              <a:gd name="connsiteX131" fmla="*/ 5919537 w 8128084"/>
              <a:gd name="connsiteY131" fmla="*/ 9071811 h 15135727"/>
              <a:gd name="connsiteX132" fmla="*/ 6160169 w 8128084"/>
              <a:gd name="connsiteY132" fmla="*/ 9336506 h 15135727"/>
              <a:gd name="connsiteX133" fmla="*/ 6280485 w 8128084"/>
              <a:gd name="connsiteY133" fmla="*/ 9601200 h 15135727"/>
              <a:gd name="connsiteX134" fmla="*/ 6400800 w 8128084"/>
              <a:gd name="connsiteY134" fmla="*/ 9793706 h 15135727"/>
              <a:gd name="connsiteX135" fmla="*/ 6569242 w 8128084"/>
              <a:gd name="connsiteY135" fmla="*/ 10058400 h 15135727"/>
              <a:gd name="connsiteX136" fmla="*/ 6713621 w 8128084"/>
              <a:gd name="connsiteY136" fmla="*/ 10106527 h 15135727"/>
              <a:gd name="connsiteX137" fmla="*/ 6545179 w 8128084"/>
              <a:gd name="connsiteY137" fmla="*/ 10202779 h 15135727"/>
              <a:gd name="connsiteX138" fmla="*/ 6569242 w 8128084"/>
              <a:gd name="connsiteY138" fmla="*/ 10443411 h 15135727"/>
              <a:gd name="connsiteX139" fmla="*/ 6593306 w 8128084"/>
              <a:gd name="connsiteY139" fmla="*/ 10708106 h 15135727"/>
              <a:gd name="connsiteX140" fmla="*/ 6761748 w 8128084"/>
              <a:gd name="connsiteY140" fmla="*/ 10924674 h 15135727"/>
              <a:gd name="connsiteX141" fmla="*/ 6641432 w 8128084"/>
              <a:gd name="connsiteY141" fmla="*/ 11093116 h 15135727"/>
              <a:gd name="connsiteX142" fmla="*/ 6713621 w 8128084"/>
              <a:gd name="connsiteY142" fmla="*/ 11261558 h 15135727"/>
              <a:gd name="connsiteX143" fmla="*/ 6737685 w 8128084"/>
              <a:gd name="connsiteY143" fmla="*/ 11526253 h 15135727"/>
              <a:gd name="connsiteX144" fmla="*/ 6617369 w 8128084"/>
              <a:gd name="connsiteY144" fmla="*/ 11839074 h 15135727"/>
              <a:gd name="connsiteX145" fmla="*/ 6617369 w 8128084"/>
              <a:gd name="connsiteY145" fmla="*/ 12031579 h 15135727"/>
              <a:gd name="connsiteX146" fmla="*/ 6641432 w 8128084"/>
              <a:gd name="connsiteY146" fmla="*/ 12127832 h 15135727"/>
              <a:gd name="connsiteX147" fmla="*/ 6761748 w 8128084"/>
              <a:gd name="connsiteY147" fmla="*/ 12031579 h 15135727"/>
              <a:gd name="connsiteX148" fmla="*/ 6761748 w 8128084"/>
              <a:gd name="connsiteY148" fmla="*/ 12296274 h 15135727"/>
              <a:gd name="connsiteX149" fmla="*/ 6689558 w 8128084"/>
              <a:gd name="connsiteY149" fmla="*/ 12512842 h 15135727"/>
              <a:gd name="connsiteX150" fmla="*/ 6785811 w 8128084"/>
              <a:gd name="connsiteY150" fmla="*/ 12777537 h 15135727"/>
              <a:gd name="connsiteX151" fmla="*/ 6569242 w 8128084"/>
              <a:gd name="connsiteY151" fmla="*/ 12873790 h 15135727"/>
              <a:gd name="connsiteX152" fmla="*/ 6545179 w 8128084"/>
              <a:gd name="connsiteY152" fmla="*/ 13090358 h 15135727"/>
              <a:gd name="connsiteX153" fmla="*/ 6448927 w 8128084"/>
              <a:gd name="connsiteY153" fmla="*/ 13355053 h 15135727"/>
              <a:gd name="connsiteX154" fmla="*/ 6256421 w 8128084"/>
              <a:gd name="connsiteY154" fmla="*/ 13571621 h 15135727"/>
              <a:gd name="connsiteX155" fmla="*/ 6087979 w 8128084"/>
              <a:gd name="connsiteY155" fmla="*/ 13667874 h 15135727"/>
              <a:gd name="connsiteX156" fmla="*/ 5943600 w 8128084"/>
              <a:gd name="connsiteY156" fmla="*/ 13716000 h 15135727"/>
              <a:gd name="connsiteX157" fmla="*/ 5702969 w 8128084"/>
              <a:gd name="connsiteY157" fmla="*/ 13667874 h 15135727"/>
              <a:gd name="connsiteX158" fmla="*/ 5582653 w 8128084"/>
              <a:gd name="connsiteY158" fmla="*/ 13691937 h 15135727"/>
              <a:gd name="connsiteX159" fmla="*/ 5727032 w 8128084"/>
              <a:gd name="connsiteY159" fmla="*/ 13836316 h 15135727"/>
              <a:gd name="connsiteX160" fmla="*/ 5582653 w 8128084"/>
              <a:gd name="connsiteY160" fmla="*/ 14052885 h 15135727"/>
              <a:gd name="connsiteX161" fmla="*/ 5462337 w 8128084"/>
              <a:gd name="connsiteY161" fmla="*/ 14149137 h 15135727"/>
              <a:gd name="connsiteX162" fmla="*/ 5342021 w 8128084"/>
              <a:gd name="connsiteY162" fmla="*/ 14004758 h 15135727"/>
              <a:gd name="connsiteX163" fmla="*/ 5245769 w 8128084"/>
              <a:gd name="connsiteY163" fmla="*/ 14004758 h 15135727"/>
              <a:gd name="connsiteX164" fmla="*/ 5245769 w 8128084"/>
              <a:gd name="connsiteY164" fmla="*/ 13956632 h 15135727"/>
              <a:gd name="connsiteX165" fmla="*/ 5101390 w 8128084"/>
              <a:gd name="connsiteY165" fmla="*/ 13956632 h 15135727"/>
              <a:gd name="connsiteX166" fmla="*/ 4981074 w 8128084"/>
              <a:gd name="connsiteY166" fmla="*/ 13860379 h 15135727"/>
              <a:gd name="connsiteX167" fmla="*/ 4740442 w 8128084"/>
              <a:gd name="connsiteY167" fmla="*/ 13908506 h 15135727"/>
              <a:gd name="connsiteX168" fmla="*/ 4475748 w 8128084"/>
              <a:gd name="connsiteY168" fmla="*/ 13956632 h 15135727"/>
              <a:gd name="connsiteX169" fmla="*/ 4379495 w 8128084"/>
              <a:gd name="connsiteY169" fmla="*/ 14028821 h 15135727"/>
              <a:gd name="connsiteX170" fmla="*/ 4403558 w 8128084"/>
              <a:gd name="connsiteY170" fmla="*/ 14197264 h 15135727"/>
              <a:gd name="connsiteX171" fmla="*/ 4572000 w 8128084"/>
              <a:gd name="connsiteY171" fmla="*/ 14149137 h 15135727"/>
              <a:gd name="connsiteX172" fmla="*/ 4523874 w 8128084"/>
              <a:gd name="connsiteY172" fmla="*/ 14558211 h 15135727"/>
              <a:gd name="connsiteX173" fmla="*/ 4403558 w 8128084"/>
              <a:gd name="connsiteY173" fmla="*/ 14437895 h 15135727"/>
              <a:gd name="connsiteX174" fmla="*/ 4403558 w 8128084"/>
              <a:gd name="connsiteY174" fmla="*/ 14437895 h 15135727"/>
              <a:gd name="connsiteX175" fmla="*/ 4283242 w 8128084"/>
              <a:gd name="connsiteY175" fmla="*/ 14245390 h 15135727"/>
              <a:gd name="connsiteX176" fmla="*/ 4235116 w 8128084"/>
              <a:gd name="connsiteY176" fmla="*/ 14341642 h 15135727"/>
              <a:gd name="connsiteX177" fmla="*/ 4162927 w 8128084"/>
              <a:gd name="connsiteY177" fmla="*/ 14389769 h 15135727"/>
              <a:gd name="connsiteX178" fmla="*/ 4162927 w 8128084"/>
              <a:gd name="connsiteY178" fmla="*/ 14389769 h 15135727"/>
              <a:gd name="connsiteX179" fmla="*/ 3922295 w 8128084"/>
              <a:gd name="connsiteY179" fmla="*/ 14245390 h 15135727"/>
              <a:gd name="connsiteX180" fmla="*/ 3801979 w 8128084"/>
              <a:gd name="connsiteY180" fmla="*/ 14293516 h 15135727"/>
              <a:gd name="connsiteX181" fmla="*/ 3681664 w 8128084"/>
              <a:gd name="connsiteY181" fmla="*/ 14389769 h 15135727"/>
              <a:gd name="connsiteX182" fmla="*/ 3657600 w 8128084"/>
              <a:gd name="connsiteY182" fmla="*/ 14654464 h 15135727"/>
              <a:gd name="connsiteX183" fmla="*/ 3513221 w 8128084"/>
              <a:gd name="connsiteY183" fmla="*/ 14726653 h 15135727"/>
              <a:gd name="connsiteX184" fmla="*/ 3513221 w 8128084"/>
              <a:gd name="connsiteY184" fmla="*/ 14871032 h 15135727"/>
              <a:gd name="connsiteX185" fmla="*/ 3633537 w 8128084"/>
              <a:gd name="connsiteY185" fmla="*/ 14967285 h 15135727"/>
              <a:gd name="connsiteX186" fmla="*/ 3609474 w 8128084"/>
              <a:gd name="connsiteY186" fmla="*/ 15087600 h 15135727"/>
              <a:gd name="connsiteX187" fmla="*/ 3441032 w 8128084"/>
              <a:gd name="connsiteY187" fmla="*/ 15039474 h 15135727"/>
              <a:gd name="connsiteX188" fmla="*/ 3272590 w 8128084"/>
              <a:gd name="connsiteY188" fmla="*/ 15063537 h 15135727"/>
              <a:gd name="connsiteX189" fmla="*/ 3248527 w 8128084"/>
              <a:gd name="connsiteY189" fmla="*/ 14895095 h 15135727"/>
              <a:gd name="connsiteX190" fmla="*/ 3128211 w 8128084"/>
              <a:gd name="connsiteY190" fmla="*/ 14919158 h 15135727"/>
              <a:gd name="connsiteX191" fmla="*/ 2959769 w 8128084"/>
              <a:gd name="connsiteY191" fmla="*/ 15135727 h 15135727"/>
              <a:gd name="connsiteX192" fmla="*/ 2935706 w 8128084"/>
              <a:gd name="connsiteY192" fmla="*/ 14895095 h 15135727"/>
              <a:gd name="connsiteX193" fmla="*/ 2791327 w 8128084"/>
              <a:gd name="connsiteY193" fmla="*/ 14943221 h 15135727"/>
              <a:gd name="connsiteX194" fmla="*/ 2671011 w 8128084"/>
              <a:gd name="connsiteY194" fmla="*/ 15039474 h 15135727"/>
              <a:gd name="connsiteX195" fmla="*/ 2430379 w 8128084"/>
              <a:gd name="connsiteY195" fmla="*/ 15087600 h 15135727"/>
              <a:gd name="connsiteX196" fmla="*/ 2237874 w 8128084"/>
              <a:gd name="connsiteY196" fmla="*/ 15039474 h 15135727"/>
              <a:gd name="connsiteX197" fmla="*/ 2622885 w 8128084"/>
              <a:gd name="connsiteY197" fmla="*/ 14846969 h 15135727"/>
              <a:gd name="connsiteX198" fmla="*/ 2887579 w 8128084"/>
              <a:gd name="connsiteY198" fmla="*/ 14774779 h 15135727"/>
              <a:gd name="connsiteX199" fmla="*/ 2839453 w 8128084"/>
              <a:gd name="connsiteY199" fmla="*/ 14582274 h 15135727"/>
              <a:gd name="connsiteX200" fmla="*/ 2935706 w 8128084"/>
              <a:gd name="connsiteY200" fmla="*/ 14510085 h 15135727"/>
              <a:gd name="connsiteX201" fmla="*/ 2935706 w 8128084"/>
              <a:gd name="connsiteY201" fmla="*/ 14510085 h 15135727"/>
              <a:gd name="connsiteX202" fmla="*/ 3080085 w 8128084"/>
              <a:gd name="connsiteY202" fmla="*/ 14413832 h 15135727"/>
              <a:gd name="connsiteX203" fmla="*/ 3152274 w 8128084"/>
              <a:gd name="connsiteY203" fmla="*/ 14341642 h 15135727"/>
              <a:gd name="connsiteX204" fmla="*/ 3080085 w 8128084"/>
              <a:gd name="connsiteY204" fmla="*/ 14269453 h 15135727"/>
              <a:gd name="connsiteX205" fmla="*/ 3152274 w 8128084"/>
              <a:gd name="connsiteY205" fmla="*/ 14197264 h 15135727"/>
              <a:gd name="connsiteX206" fmla="*/ 3152274 w 8128084"/>
              <a:gd name="connsiteY206" fmla="*/ 14052885 h 15135727"/>
              <a:gd name="connsiteX207" fmla="*/ 3080085 w 8128084"/>
              <a:gd name="connsiteY207" fmla="*/ 13980695 h 15135727"/>
              <a:gd name="connsiteX208" fmla="*/ 3056021 w 8128084"/>
              <a:gd name="connsiteY208" fmla="*/ 14076948 h 15135727"/>
              <a:gd name="connsiteX209" fmla="*/ 2935706 w 8128084"/>
              <a:gd name="connsiteY209" fmla="*/ 14076948 h 15135727"/>
              <a:gd name="connsiteX210" fmla="*/ 2863516 w 8128084"/>
              <a:gd name="connsiteY210" fmla="*/ 14125074 h 15135727"/>
              <a:gd name="connsiteX211" fmla="*/ 2719137 w 8128084"/>
              <a:gd name="connsiteY211" fmla="*/ 14197264 h 15135727"/>
              <a:gd name="connsiteX212" fmla="*/ 2646948 w 8128084"/>
              <a:gd name="connsiteY212" fmla="*/ 14197264 h 15135727"/>
              <a:gd name="connsiteX213" fmla="*/ 2598821 w 8128084"/>
              <a:gd name="connsiteY213" fmla="*/ 14125074 h 15135727"/>
              <a:gd name="connsiteX214" fmla="*/ 2430379 w 8128084"/>
              <a:gd name="connsiteY214" fmla="*/ 13836316 h 15135727"/>
              <a:gd name="connsiteX215" fmla="*/ 2646948 w 8128084"/>
              <a:gd name="connsiteY215" fmla="*/ 13812253 h 15135727"/>
              <a:gd name="connsiteX216" fmla="*/ 2502569 w 8128084"/>
              <a:gd name="connsiteY216" fmla="*/ 13475369 h 15135727"/>
              <a:gd name="connsiteX217" fmla="*/ 2550695 w 8128084"/>
              <a:gd name="connsiteY217" fmla="*/ 13186611 h 15135727"/>
              <a:gd name="connsiteX218" fmla="*/ 2719137 w 8128084"/>
              <a:gd name="connsiteY218" fmla="*/ 13042232 h 15135727"/>
              <a:gd name="connsiteX219" fmla="*/ 2791327 w 8128084"/>
              <a:gd name="connsiteY219" fmla="*/ 12945979 h 15135727"/>
              <a:gd name="connsiteX220" fmla="*/ 3031958 w 8128084"/>
              <a:gd name="connsiteY220" fmla="*/ 13090358 h 15135727"/>
              <a:gd name="connsiteX221" fmla="*/ 3056021 w 8128084"/>
              <a:gd name="connsiteY221" fmla="*/ 12753474 h 15135727"/>
              <a:gd name="connsiteX222" fmla="*/ 2887579 w 8128084"/>
              <a:gd name="connsiteY222" fmla="*/ 12777537 h 15135727"/>
              <a:gd name="connsiteX223" fmla="*/ 2815390 w 8128084"/>
              <a:gd name="connsiteY223" fmla="*/ 12777537 h 15135727"/>
              <a:gd name="connsiteX224" fmla="*/ 3176337 w 8128084"/>
              <a:gd name="connsiteY224" fmla="*/ 12368464 h 15135727"/>
              <a:gd name="connsiteX225" fmla="*/ 3104148 w 8128084"/>
              <a:gd name="connsiteY225" fmla="*/ 12320337 h 15135727"/>
              <a:gd name="connsiteX226" fmla="*/ 3104148 w 8128084"/>
              <a:gd name="connsiteY226" fmla="*/ 12320337 h 15135727"/>
              <a:gd name="connsiteX227" fmla="*/ 3007895 w 8128084"/>
              <a:gd name="connsiteY227" fmla="*/ 12079706 h 15135727"/>
              <a:gd name="connsiteX228" fmla="*/ 2911642 w 8128084"/>
              <a:gd name="connsiteY228" fmla="*/ 11935327 h 15135727"/>
              <a:gd name="connsiteX229" fmla="*/ 2863516 w 8128084"/>
              <a:gd name="connsiteY229" fmla="*/ 11694695 h 15135727"/>
              <a:gd name="connsiteX230" fmla="*/ 2911642 w 8128084"/>
              <a:gd name="connsiteY230" fmla="*/ 11454064 h 15135727"/>
              <a:gd name="connsiteX231" fmla="*/ 3056021 w 8128084"/>
              <a:gd name="connsiteY231" fmla="*/ 11454064 h 15135727"/>
              <a:gd name="connsiteX232" fmla="*/ 2983832 w 8128084"/>
              <a:gd name="connsiteY232" fmla="*/ 11381874 h 15135727"/>
              <a:gd name="connsiteX233" fmla="*/ 3031958 w 8128084"/>
              <a:gd name="connsiteY233" fmla="*/ 11285621 h 15135727"/>
              <a:gd name="connsiteX234" fmla="*/ 3007895 w 8128084"/>
              <a:gd name="connsiteY234" fmla="*/ 11189369 h 15135727"/>
              <a:gd name="connsiteX235" fmla="*/ 2887579 w 8128084"/>
              <a:gd name="connsiteY235" fmla="*/ 11141242 h 15135727"/>
              <a:gd name="connsiteX236" fmla="*/ 2887579 w 8128084"/>
              <a:gd name="connsiteY236" fmla="*/ 10972800 h 15135727"/>
              <a:gd name="connsiteX237" fmla="*/ 2887579 w 8128084"/>
              <a:gd name="connsiteY237" fmla="*/ 10924674 h 15135727"/>
              <a:gd name="connsiteX238" fmla="*/ 2767264 w 8128084"/>
              <a:gd name="connsiteY238" fmla="*/ 11020927 h 15135727"/>
              <a:gd name="connsiteX239" fmla="*/ 2743200 w 8128084"/>
              <a:gd name="connsiteY239" fmla="*/ 10924674 h 15135727"/>
              <a:gd name="connsiteX240" fmla="*/ 2550695 w 8128084"/>
              <a:gd name="connsiteY240" fmla="*/ 11020927 h 15135727"/>
              <a:gd name="connsiteX241" fmla="*/ 2526632 w 8128084"/>
              <a:gd name="connsiteY241" fmla="*/ 11117179 h 15135727"/>
              <a:gd name="connsiteX242" fmla="*/ 2334127 w 8128084"/>
              <a:gd name="connsiteY242" fmla="*/ 10996864 h 15135727"/>
              <a:gd name="connsiteX243" fmla="*/ 2358190 w 8128084"/>
              <a:gd name="connsiteY243" fmla="*/ 10732169 h 15135727"/>
              <a:gd name="connsiteX244" fmla="*/ 2334127 w 8128084"/>
              <a:gd name="connsiteY244" fmla="*/ 10587790 h 15135727"/>
              <a:gd name="connsiteX245" fmla="*/ 2406316 w 8128084"/>
              <a:gd name="connsiteY245" fmla="*/ 10491537 h 15135727"/>
              <a:gd name="connsiteX246" fmla="*/ 2598821 w 8128084"/>
              <a:gd name="connsiteY246" fmla="*/ 10684042 h 15135727"/>
              <a:gd name="connsiteX247" fmla="*/ 2767264 w 8128084"/>
              <a:gd name="connsiteY247" fmla="*/ 10684042 h 15135727"/>
              <a:gd name="connsiteX248" fmla="*/ 2646948 w 8128084"/>
              <a:gd name="connsiteY248" fmla="*/ 10515600 h 15135727"/>
              <a:gd name="connsiteX249" fmla="*/ 2815390 w 8128084"/>
              <a:gd name="connsiteY249" fmla="*/ 10395285 h 15135727"/>
              <a:gd name="connsiteX250" fmla="*/ 3080085 w 8128084"/>
              <a:gd name="connsiteY250" fmla="*/ 10419348 h 15135727"/>
              <a:gd name="connsiteX251" fmla="*/ 3248527 w 8128084"/>
              <a:gd name="connsiteY251" fmla="*/ 10539664 h 15135727"/>
              <a:gd name="connsiteX252" fmla="*/ 3320716 w 8128084"/>
              <a:gd name="connsiteY252" fmla="*/ 10659979 h 15135727"/>
              <a:gd name="connsiteX253" fmla="*/ 3465095 w 8128084"/>
              <a:gd name="connsiteY253" fmla="*/ 10659979 h 15135727"/>
              <a:gd name="connsiteX254" fmla="*/ 3441032 w 8128084"/>
              <a:gd name="connsiteY254" fmla="*/ 10491537 h 15135727"/>
              <a:gd name="connsiteX255" fmla="*/ 3392906 w 8128084"/>
              <a:gd name="connsiteY255" fmla="*/ 10250906 h 15135727"/>
              <a:gd name="connsiteX256" fmla="*/ 3152274 w 8128084"/>
              <a:gd name="connsiteY256" fmla="*/ 10250906 h 15135727"/>
              <a:gd name="connsiteX257" fmla="*/ 3176337 w 8128084"/>
              <a:gd name="connsiteY257" fmla="*/ 10178716 h 15135727"/>
              <a:gd name="connsiteX258" fmla="*/ 3104148 w 8128084"/>
              <a:gd name="connsiteY258" fmla="*/ 10154653 h 15135727"/>
              <a:gd name="connsiteX259" fmla="*/ 3007895 w 8128084"/>
              <a:gd name="connsiteY259" fmla="*/ 9962148 h 15135727"/>
              <a:gd name="connsiteX260" fmla="*/ 3176337 w 8128084"/>
              <a:gd name="connsiteY260" fmla="*/ 9889958 h 15135727"/>
              <a:gd name="connsiteX261" fmla="*/ 2959769 w 8128084"/>
              <a:gd name="connsiteY261" fmla="*/ 9504948 h 15135727"/>
              <a:gd name="connsiteX262" fmla="*/ 2791327 w 8128084"/>
              <a:gd name="connsiteY262" fmla="*/ 9456821 h 15135727"/>
              <a:gd name="connsiteX263" fmla="*/ 2574758 w 8128084"/>
              <a:gd name="connsiteY263" fmla="*/ 9336506 h 15135727"/>
              <a:gd name="connsiteX264" fmla="*/ 2550695 w 8128084"/>
              <a:gd name="connsiteY264" fmla="*/ 9071811 h 15135727"/>
              <a:gd name="connsiteX265" fmla="*/ 2695074 w 8128084"/>
              <a:gd name="connsiteY265" fmla="*/ 8999621 h 15135727"/>
              <a:gd name="connsiteX266" fmla="*/ 2622885 w 8128084"/>
              <a:gd name="connsiteY266" fmla="*/ 8975558 h 15135727"/>
              <a:gd name="connsiteX267" fmla="*/ 2430379 w 8128084"/>
              <a:gd name="connsiteY267" fmla="*/ 8999621 h 15135727"/>
              <a:gd name="connsiteX268" fmla="*/ 2261937 w 8128084"/>
              <a:gd name="connsiteY268" fmla="*/ 9168064 h 15135727"/>
              <a:gd name="connsiteX269" fmla="*/ 2237874 w 8128084"/>
              <a:gd name="connsiteY269" fmla="*/ 8999621 h 15135727"/>
              <a:gd name="connsiteX270" fmla="*/ 2117558 w 8128084"/>
              <a:gd name="connsiteY270" fmla="*/ 8975558 h 15135727"/>
              <a:gd name="connsiteX271" fmla="*/ 2045369 w 8128084"/>
              <a:gd name="connsiteY271" fmla="*/ 8783053 h 15135727"/>
              <a:gd name="connsiteX272" fmla="*/ 1852864 w 8128084"/>
              <a:gd name="connsiteY272" fmla="*/ 8758990 h 15135727"/>
              <a:gd name="connsiteX273" fmla="*/ 1636295 w 8128084"/>
              <a:gd name="connsiteY273" fmla="*/ 8927432 h 15135727"/>
              <a:gd name="connsiteX274" fmla="*/ 1588169 w 8128084"/>
              <a:gd name="connsiteY274" fmla="*/ 9023685 h 15135727"/>
              <a:gd name="connsiteX275" fmla="*/ 1515979 w 8128084"/>
              <a:gd name="connsiteY275" fmla="*/ 8879306 h 15135727"/>
              <a:gd name="connsiteX276" fmla="*/ 1347537 w 8128084"/>
              <a:gd name="connsiteY276" fmla="*/ 8879306 h 15135727"/>
              <a:gd name="connsiteX277" fmla="*/ 1347537 w 8128084"/>
              <a:gd name="connsiteY277" fmla="*/ 8710864 h 15135727"/>
              <a:gd name="connsiteX278" fmla="*/ 1106906 w 8128084"/>
              <a:gd name="connsiteY278" fmla="*/ 8783053 h 15135727"/>
              <a:gd name="connsiteX279" fmla="*/ 890337 w 8128084"/>
              <a:gd name="connsiteY279" fmla="*/ 8686800 h 15135727"/>
              <a:gd name="connsiteX280" fmla="*/ 649706 w 8128084"/>
              <a:gd name="connsiteY280" fmla="*/ 8662737 h 15135727"/>
              <a:gd name="connsiteX281" fmla="*/ 385011 w 8128084"/>
              <a:gd name="connsiteY281" fmla="*/ 8566485 h 15135727"/>
              <a:gd name="connsiteX282" fmla="*/ 577516 w 8128084"/>
              <a:gd name="connsiteY282" fmla="*/ 8373979 h 15135727"/>
              <a:gd name="connsiteX283" fmla="*/ 794085 w 8128084"/>
              <a:gd name="connsiteY283" fmla="*/ 8301790 h 15135727"/>
              <a:gd name="connsiteX284" fmla="*/ 745958 w 8128084"/>
              <a:gd name="connsiteY284" fmla="*/ 8133348 h 15135727"/>
              <a:gd name="connsiteX285" fmla="*/ 818148 w 8128084"/>
              <a:gd name="connsiteY285" fmla="*/ 7820527 h 15135727"/>
              <a:gd name="connsiteX286" fmla="*/ 697832 w 8128084"/>
              <a:gd name="connsiteY286" fmla="*/ 7820527 h 15135727"/>
              <a:gd name="connsiteX287" fmla="*/ 625642 w 8128084"/>
              <a:gd name="connsiteY287" fmla="*/ 7916779 h 15135727"/>
              <a:gd name="connsiteX288" fmla="*/ 457200 w 8128084"/>
              <a:gd name="connsiteY288" fmla="*/ 7820527 h 15135727"/>
              <a:gd name="connsiteX289" fmla="*/ 529390 w 8128084"/>
              <a:gd name="connsiteY289" fmla="*/ 7700211 h 15135727"/>
              <a:gd name="connsiteX290" fmla="*/ 938464 w 8128084"/>
              <a:gd name="connsiteY290" fmla="*/ 7676148 h 15135727"/>
              <a:gd name="connsiteX291" fmla="*/ 1058779 w 8128084"/>
              <a:gd name="connsiteY291" fmla="*/ 7459579 h 15135727"/>
              <a:gd name="connsiteX292" fmla="*/ 1203158 w 8128084"/>
              <a:gd name="connsiteY292" fmla="*/ 7603958 h 15135727"/>
              <a:gd name="connsiteX293" fmla="*/ 1299411 w 8128084"/>
              <a:gd name="connsiteY293" fmla="*/ 7555832 h 15135727"/>
              <a:gd name="connsiteX294" fmla="*/ 1443790 w 8128084"/>
              <a:gd name="connsiteY294" fmla="*/ 7507706 h 15135727"/>
              <a:gd name="connsiteX295" fmla="*/ 1684421 w 8128084"/>
              <a:gd name="connsiteY295" fmla="*/ 7603958 h 15135727"/>
              <a:gd name="connsiteX296" fmla="*/ 1684421 w 8128084"/>
              <a:gd name="connsiteY296" fmla="*/ 7603958 h 15135727"/>
              <a:gd name="connsiteX297" fmla="*/ 1540042 w 8128084"/>
              <a:gd name="connsiteY297" fmla="*/ 7363327 h 15135727"/>
              <a:gd name="connsiteX298" fmla="*/ 1299411 w 8128084"/>
              <a:gd name="connsiteY298" fmla="*/ 7315200 h 15135727"/>
              <a:gd name="connsiteX299" fmla="*/ 1130969 w 8128084"/>
              <a:gd name="connsiteY299" fmla="*/ 7339264 h 15135727"/>
              <a:gd name="connsiteX300" fmla="*/ 1034716 w 8128084"/>
              <a:gd name="connsiteY300" fmla="*/ 7315200 h 15135727"/>
              <a:gd name="connsiteX301" fmla="*/ 1155032 w 8128084"/>
              <a:gd name="connsiteY301" fmla="*/ 7050506 h 15135727"/>
              <a:gd name="connsiteX302" fmla="*/ 1155032 w 8128084"/>
              <a:gd name="connsiteY302" fmla="*/ 6930190 h 15135727"/>
              <a:gd name="connsiteX303" fmla="*/ 1155032 w 8128084"/>
              <a:gd name="connsiteY303" fmla="*/ 6761748 h 15135727"/>
              <a:gd name="connsiteX304" fmla="*/ 1203158 w 8128084"/>
              <a:gd name="connsiteY304" fmla="*/ 6617369 h 15135727"/>
              <a:gd name="connsiteX305" fmla="*/ 1371600 w 8128084"/>
              <a:gd name="connsiteY305" fmla="*/ 6472990 h 15135727"/>
              <a:gd name="connsiteX306" fmla="*/ 1443790 w 8128084"/>
              <a:gd name="connsiteY306" fmla="*/ 6328611 h 15135727"/>
              <a:gd name="connsiteX307" fmla="*/ 1419727 w 8128084"/>
              <a:gd name="connsiteY307" fmla="*/ 6208295 h 15135727"/>
              <a:gd name="connsiteX308" fmla="*/ 1275348 w 8128084"/>
              <a:gd name="connsiteY308" fmla="*/ 6304548 h 15135727"/>
              <a:gd name="connsiteX309" fmla="*/ 1323474 w 8128084"/>
              <a:gd name="connsiteY309" fmla="*/ 6015790 h 15135727"/>
              <a:gd name="connsiteX310" fmla="*/ 1540042 w 8128084"/>
              <a:gd name="connsiteY310" fmla="*/ 5871411 h 15135727"/>
              <a:gd name="connsiteX311" fmla="*/ 1540042 w 8128084"/>
              <a:gd name="connsiteY311" fmla="*/ 5751095 h 15135727"/>
              <a:gd name="connsiteX312" fmla="*/ 1395664 w 8128084"/>
              <a:gd name="connsiteY312" fmla="*/ 5799221 h 15135727"/>
              <a:gd name="connsiteX313" fmla="*/ 1179095 w 8128084"/>
              <a:gd name="connsiteY313" fmla="*/ 5799221 h 15135727"/>
              <a:gd name="connsiteX314" fmla="*/ 890337 w 8128084"/>
              <a:gd name="connsiteY314" fmla="*/ 5775158 h 15135727"/>
              <a:gd name="connsiteX315" fmla="*/ 697832 w 8128084"/>
              <a:gd name="connsiteY315" fmla="*/ 5606716 h 15135727"/>
              <a:gd name="connsiteX316" fmla="*/ 577516 w 8128084"/>
              <a:gd name="connsiteY316" fmla="*/ 5582653 h 15135727"/>
              <a:gd name="connsiteX317" fmla="*/ 697832 w 8128084"/>
              <a:gd name="connsiteY317" fmla="*/ 5775158 h 15135727"/>
              <a:gd name="connsiteX318" fmla="*/ 409074 w 8128084"/>
              <a:gd name="connsiteY318" fmla="*/ 5799221 h 15135727"/>
              <a:gd name="connsiteX319" fmla="*/ 168442 w 8128084"/>
              <a:gd name="connsiteY319" fmla="*/ 5702969 h 15135727"/>
              <a:gd name="connsiteX320" fmla="*/ 264695 w 8128084"/>
              <a:gd name="connsiteY320" fmla="*/ 5558590 h 15135727"/>
              <a:gd name="connsiteX321" fmla="*/ 144379 w 8128084"/>
              <a:gd name="connsiteY321" fmla="*/ 5510464 h 15135727"/>
              <a:gd name="connsiteX322" fmla="*/ 0 w 8128084"/>
              <a:gd name="connsiteY322" fmla="*/ 5462337 h 15135727"/>
              <a:gd name="connsiteX323" fmla="*/ 96253 w 8128084"/>
              <a:gd name="connsiteY323"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6978316 w 8128084"/>
              <a:gd name="connsiteY88" fmla="*/ 1732548 h 15135727"/>
              <a:gd name="connsiteX89" fmla="*/ 6737685 w 8128084"/>
              <a:gd name="connsiteY89" fmla="*/ 2093495 h 15135727"/>
              <a:gd name="connsiteX90" fmla="*/ 6737685 w 8128084"/>
              <a:gd name="connsiteY90" fmla="*/ 2382253 h 15135727"/>
              <a:gd name="connsiteX91" fmla="*/ 6665495 w 8128084"/>
              <a:gd name="connsiteY91" fmla="*/ 2430379 h 15135727"/>
              <a:gd name="connsiteX92" fmla="*/ 6906127 w 8128084"/>
              <a:gd name="connsiteY92" fmla="*/ 2646948 h 15135727"/>
              <a:gd name="connsiteX93" fmla="*/ 6906127 w 8128084"/>
              <a:gd name="connsiteY93" fmla="*/ 2983832 h 15135727"/>
              <a:gd name="connsiteX94" fmla="*/ 6906127 w 8128084"/>
              <a:gd name="connsiteY94" fmla="*/ 3104148 h 15135727"/>
              <a:gd name="connsiteX95" fmla="*/ 6833937 w 8128084"/>
              <a:gd name="connsiteY95" fmla="*/ 3368842 h 15135727"/>
              <a:gd name="connsiteX96" fmla="*/ 6906127 w 8128084"/>
              <a:gd name="connsiteY96" fmla="*/ 3489158 h 15135727"/>
              <a:gd name="connsiteX97" fmla="*/ 6641432 w 8128084"/>
              <a:gd name="connsiteY97" fmla="*/ 3705727 h 15135727"/>
              <a:gd name="connsiteX98" fmla="*/ 6737685 w 8128084"/>
              <a:gd name="connsiteY98" fmla="*/ 3729790 h 15135727"/>
              <a:gd name="connsiteX99" fmla="*/ 6545179 w 8128084"/>
              <a:gd name="connsiteY99" fmla="*/ 3826042 h 15135727"/>
              <a:gd name="connsiteX100" fmla="*/ 6328611 w 8128084"/>
              <a:gd name="connsiteY100" fmla="*/ 3753853 h 15135727"/>
              <a:gd name="connsiteX101" fmla="*/ 6184232 w 8128084"/>
              <a:gd name="connsiteY101" fmla="*/ 3850106 h 15135727"/>
              <a:gd name="connsiteX102" fmla="*/ 6184232 w 8128084"/>
              <a:gd name="connsiteY102" fmla="*/ 3946358 h 15135727"/>
              <a:gd name="connsiteX103" fmla="*/ 6136106 w 8128084"/>
              <a:gd name="connsiteY103" fmla="*/ 4235116 h 15135727"/>
              <a:gd name="connsiteX104" fmla="*/ 5919537 w 8128084"/>
              <a:gd name="connsiteY104" fmla="*/ 4403558 h 15135727"/>
              <a:gd name="connsiteX105" fmla="*/ 5775158 w 8128084"/>
              <a:gd name="connsiteY105" fmla="*/ 4451685 h 15135727"/>
              <a:gd name="connsiteX106" fmla="*/ 5630779 w 8128084"/>
              <a:gd name="connsiteY106" fmla="*/ 4547937 h 15135727"/>
              <a:gd name="connsiteX107" fmla="*/ 5510464 w 8128084"/>
              <a:gd name="connsiteY107" fmla="*/ 4620127 h 15135727"/>
              <a:gd name="connsiteX108" fmla="*/ 5510464 w 8128084"/>
              <a:gd name="connsiteY108" fmla="*/ 4812632 h 15135727"/>
              <a:gd name="connsiteX109" fmla="*/ 5317958 w 8128084"/>
              <a:gd name="connsiteY109" fmla="*/ 4981074 h 15135727"/>
              <a:gd name="connsiteX110" fmla="*/ 5005137 w 8128084"/>
              <a:gd name="connsiteY110" fmla="*/ 5149516 h 15135727"/>
              <a:gd name="connsiteX111" fmla="*/ 4692316 w 8128084"/>
              <a:gd name="connsiteY111" fmla="*/ 5149516 h 15135727"/>
              <a:gd name="connsiteX112" fmla="*/ 4523874 w 8128084"/>
              <a:gd name="connsiteY112" fmla="*/ 5366085 h 15135727"/>
              <a:gd name="connsiteX113" fmla="*/ 4211053 w 8128084"/>
              <a:gd name="connsiteY113" fmla="*/ 5414211 h 15135727"/>
              <a:gd name="connsiteX114" fmla="*/ 4114800 w 8128084"/>
              <a:gd name="connsiteY114" fmla="*/ 5390148 h 15135727"/>
              <a:gd name="connsiteX115" fmla="*/ 4018548 w 8128084"/>
              <a:gd name="connsiteY115" fmla="*/ 5630779 h 15135727"/>
              <a:gd name="connsiteX116" fmla="*/ 4090737 w 8128084"/>
              <a:gd name="connsiteY116" fmla="*/ 5871411 h 15135727"/>
              <a:gd name="connsiteX117" fmla="*/ 4090737 w 8128084"/>
              <a:gd name="connsiteY117" fmla="*/ 6184232 h 15135727"/>
              <a:gd name="connsiteX118" fmla="*/ 4186990 w 8128084"/>
              <a:gd name="connsiteY118" fmla="*/ 6472990 h 15135727"/>
              <a:gd name="connsiteX119" fmla="*/ 4042611 w 8128084"/>
              <a:gd name="connsiteY119" fmla="*/ 6352674 h 15135727"/>
              <a:gd name="connsiteX120" fmla="*/ 3946358 w 8128084"/>
              <a:gd name="connsiteY120" fmla="*/ 6376737 h 15135727"/>
              <a:gd name="connsiteX121" fmla="*/ 4114800 w 8128084"/>
              <a:gd name="connsiteY121" fmla="*/ 6641432 h 15135727"/>
              <a:gd name="connsiteX122" fmla="*/ 4451685 w 8128084"/>
              <a:gd name="connsiteY122" fmla="*/ 6737685 h 15135727"/>
              <a:gd name="connsiteX123" fmla="*/ 4620127 w 8128084"/>
              <a:gd name="connsiteY123" fmla="*/ 6978316 h 15135727"/>
              <a:gd name="connsiteX124" fmla="*/ 4740442 w 8128084"/>
              <a:gd name="connsiteY124" fmla="*/ 7170821 h 15135727"/>
              <a:gd name="connsiteX125" fmla="*/ 5077327 w 8128084"/>
              <a:gd name="connsiteY125" fmla="*/ 7387390 h 15135727"/>
              <a:gd name="connsiteX126" fmla="*/ 5125453 w 8128084"/>
              <a:gd name="connsiteY126" fmla="*/ 7603958 h 15135727"/>
              <a:gd name="connsiteX127" fmla="*/ 5197642 w 8128084"/>
              <a:gd name="connsiteY127" fmla="*/ 7796464 h 15135727"/>
              <a:gd name="connsiteX128" fmla="*/ 5486400 w 8128084"/>
              <a:gd name="connsiteY128" fmla="*/ 7964906 h 15135727"/>
              <a:gd name="connsiteX129" fmla="*/ 5486400 w 8128084"/>
              <a:gd name="connsiteY129" fmla="*/ 8349916 h 15135727"/>
              <a:gd name="connsiteX130" fmla="*/ 5678906 w 8128084"/>
              <a:gd name="connsiteY130" fmla="*/ 8614611 h 15135727"/>
              <a:gd name="connsiteX131" fmla="*/ 5919537 w 8128084"/>
              <a:gd name="connsiteY131" fmla="*/ 9071811 h 15135727"/>
              <a:gd name="connsiteX132" fmla="*/ 6160169 w 8128084"/>
              <a:gd name="connsiteY132" fmla="*/ 9336506 h 15135727"/>
              <a:gd name="connsiteX133" fmla="*/ 6280485 w 8128084"/>
              <a:gd name="connsiteY133" fmla="*/ 9601200 h 15135727"/>
              <a:gd name="connsiteX134" fmla="*/ 6400800 w 8128084"/>
              <a:gd name="connsiteY134" fmla="*/ 9793706 h 15135727"/>
              <a:gd name="connsiteX135" fmla="*/ 6569242 w 8128084"/>
              <a:gd name="connsiteY135" fmla="*/ 10058400 h 15135727"/>
              <a:gd name="connsiteX136" fmla="*/ 6713621 w 8128084"/>
              <a:gd name="connsiteY136" fmla="*/ 10106527 h 15135727"/>
              <a:gd name="connsiteX137" fmla="*/ 6545179 w 8128084"/>
              <a:gd name="connsiteY137" fmla="*/ 10202779 h 15135727"/>
              <a:gd name="connsiteX138" fmla="*/ 6569242 w 8128084"/>
              <a:gd name="connsiteY138" fmla="*/ 10443411 h 15135727"/>
              <a:gd name="connsiteX139" fmla="*/ 6593306 w 8128084"/>
              <a:gd name="connsiteY139" fmla="*/ 10708106 h 15135727"/>
              <a:gd name="connsiteX140" fmla="*/ 6761748 w 8128084"/>
              <a:gd name="connsiteY140" fmla="*/ 10924674 h 15135727"/>
              <a:gd name="connsiteX141" fmla="*/ 6641432 w 8128084"/>
              <a:gd name="connsiteY141" fmla="*/ 11093116 h 15135727"/>
              <a:gd name="connsiteX142" fmla="*/ 6713621 w 8128084"/>
              <a:gd name="connsiteY142" fmla="*/ 11261558 h 15135727"/>
              <a:gd name="connsiteX143" fmla="*/ 6737685 w 8128084"/>
              <a:gd name="connsiteY143" fmla="*/ 11526253 h 15135727"/>
              <a:gd name="connsiteX144" fmla="*/ 6617369 w 8128084"/>
              <a:gd name="connsiteY144" fmla="*/ 11839074 h 15135727"/>
              <a:gd name="connsiteX145" fmla="*/ 6617369 w 8128084"/>
              <a:gd name="connsiteY145" fmla="*/ 12031579 h 15135727"/>
              <a:gd name="connsiteX146" fmla="*/ 6641432 w 8128084"/>
              <a:gd name="connsiteY146" fmla="*/ 12127832 h 15135727"/>
              <a:gd name="connsiteX147" fmla="*/ 6761748 w 8128084"/>
              <a:gd name="connsiteY147" fmla="*/ 12031579 h 15135727"/>
              <a:gd name="connsiteX148" fmla="*/ 6761748 w 8128084"/>
              <a:gd name="connsiteY148" fmla="*/ 12296274 h 15135727"/>
              <a:gd name="connsiteX149" fmla="*/ 6689558 w 8128084"/>
              <a:gd name="connsiteY149" fmla="*/ 12512842 h 15135727"/>
              <a:gd name="connsiteX150" fmla="*/ 6785811 w 8128084"/>
              <a:gd name="connsiteY150" fmla="*/ 12777537 h 15135727"/>
              <a:gd name="connsiteX151" fmla="*/ 6569242 w 8128084"/>
              <a:gd name="connsiteY151" fmla="*/ 12873790 h 15135727"/>
              <a:gd name="connsiteX152" fmla="*/ 6545179 w 8128084"/>
              <a:gd name="connsiteY152" fmla="*/ 13090358 h 15135727"/>
              <a:gd name="connsiteX153" fmla="*/ 6448927 w 8128084"/>
              <a:gd name="connsiteY153" fmla="*/ 13355053 h 15135727"/>
              <a:gd name="connsiteX154" fmla="*/ 6256421 w 8128084"/>
              <a:gd name="connsiteY154" fmla="*/ 13571621 h 15135727"/>
              <a:gd name="connsiteX155" fmla="*/ 6087979 w 8128084"/>
              <a:gd name="connsiteY155" fmla="*/ 13667874 h 15135727"/>
              <a:gd name="connsiteX156" fmla="*/ 5943600 w 8128084"/>
              <a:gd name="connsiteY156" fmla="*/ 13716000 h 15135727"/>
              <a:gd name="connsiteX157" fmla="*/ 5702969 w 8128084"/>
              <a:gd name="connsiteY157" fmla="*/ 13667874 h 15135727"/>
              <a:gd name="connsiteX158" fmla="*/ 5582653 w 8128084"/>
              <a:gd name="connsiteY158" fmla="*/ 13691937 h 15135727"/>
              <a:gd name="connsiteX159" fmla="*/ 5727032 w 8128084"/>
              <a:gd name="connsiteY159" fmla="*/ 13836316 h 15135727"/>
              <a:gd name="connsiteX160" fmla="*/ 5582653 w 8128084"/>
              <a:gd name="connsiteY160" fmla="*/ 14052885 h 15135727"/>
              <a:gd name="connsiteX161" fmla="*/ 5462337 w 8128084"/>
              <a:gd name="connsiteY161" fmla="*/ 14149137 h 15135727"/>
              <a:gd name="connsiteX162" fmla="*/ 5342021 w 8128084"/>
              <a:gd name="connsiteY162" fmla="*/ 14004758 h 15135727"/>
              <a:gd name="connsiteX163" fmla="*/ 5245769 w 8128084"/>
              <a:gd name="connsiteY163" fmla="*/ 14004758 h 15135727"/>
              <a:gd name="connsiteX164" fmla="*/ 5245769 w 8128084"/>
              <a:gd name="connsiteY164" fmla="*/ 13956632 h 15135727"/>
              <a:gd name="connsiteX165" fmla="*/ 5101390 w 8128084"/>
              <a:gd name="connsiteY165" fmla="*/ 13956632 h 15135727"/>
              <a:gd name="connsiteX166" fmla="*/ 4981074 w 8128084"/>
              <a:gd name="connsiteY166" fmla="*/ 13860379 h 15135727"/>
              <a:gd name="connsiteX167" fmla="*/ 4740442 w 8128084"/>
              <a:gd name="connsiteY167" fmla="*/ 13908506 h 15135727"/>
              <a:gd name="connsiteX168" fmla="*/ 4475748 w 8128084"/>
              <a:gd name="connsiteY168" fmla="*/ 13956632 h 15135727"/>
              <a:gd name="connsiteX169" fmla="*/ 4379495 w 8128084"/>
              <a:gd name="connsiteY169" fmla="*/ 14028821 h 15135727"/>
              <a:gd name="connsiteX170" fmla="*/ 4403558 w 8128084"/>
              <a:gd name="connsiteY170" fmla="*/ 14197264 h 15135727"/>
              <a:gd name="connsiteX171" fmla="*/ 4572000 w 8128084"/>
              <a:gd name="connsiteY171" fmla="*/ 14149137 h 15135727"/>
              <a:gd name="connsiteX172" fmla="*/ 4523874 w 8128084"/>
              <a:gd name="connsiteY172" fmla="*/ 14558211 h 15135727"/>
              <a:gd name="connsiteX173" fmla="*/ 4403558 w 8128084"/>
              <a:gd name="connsiteY173" fmla="*/ 14437895 h 15135727"/>
              <a:gd name="connsiteX174" fmla="*/ 4403558 w 8128084"/>
              <a:gd name="connsiteY174" fmla="*/ 14437895 h 15135727"/>
              <a:gd name="connsiteX175" fmla="*/ 4283242 w 8128084"/>
              <a:gd name="connsiteY175" fmla="*/ 14245390 h 15135727"/>
              <a:gd name="connsiteX176" fmla="*/ 4235116 w 8128084"/>
              <a:gd name="connsiteY176" fmla="*/ 14341642 h 15135727"/>
              <a:gd name="connsiteX177" fmla="*/ 4162927 w 8128084"/>
              <a:gd name="connsiteY177" fmla="*/ 14389769 h 15135727"/>
              <a:gd name="connsiteX178" fmla="*/ 4162927 w 8128084"/>
              <a:gd name="connsiteY178" fmla="*/ 14389769 h 15135727"/>
              <a:gd name="connsiteX179" fmla="*/ 3922295 w 8128084"/>
              <a:gd name="connsiteY179" fmla="*/ 14245390 h 15135727"/>
              <a:gd name="connsiteX180" fmla="*/ 3801979 w 8128084"/>
              <a:gd name="connsiteY180" fmla="*/ 14293516 h 15135727"/>
              <a:gd name="connsiteX181" fmla="*/ 3681664 w 8128084"/>
              <a:gd name="connsiteY181" fmla="*/ 14389769 h 15135727"/>
              <a:gd name="connsiteX182" fmla="*/ 3657600 w 8128084"/>
              <a:gd name="connsiteY182" fmla="*/ 14654464 h 15135727"/>
              <a:gd name="connsiteX183" fmla="*/ 3513221 w 8128084"/>
              <a:gd name="connsiteY183" fmla="*/ 14726653 h 15135727"/>
              <a:gd name="connsiteX184" fmla="*/ 3513221 w 8128084"/>
              <a:gd name="connsiteY184" fmla="*/ 14871032 h 15135727"/>
              <a:gd name="connsiteX185" fmla="*/ 3633537 w 8128084"/>
              <a:gd name="connsiteY185" fmla="*/ 14967285 h 15135727"/>
              <a:gd name="connsiteX186" fmla="*/ 3609474 w 8128084"/>
              <a:gd name="connsiteY186" fmla="*/ 15087600 h 15135727"/>
              <a:gd name="connsiteX187" fmla="*/ 3441032 w 8128084"/>
              <a:gd name="connsiteY187" fmla="*/ 15039474 h 15135727"/>
              <a:gd name="connsiteX188" fmla="*/ 3272590 w 8128084"/>
              <a:gd name="connsiteY188" fmla="*/ 15063537 h 15135727"/>
              <a:gd name="connsiteX189" fmla="*/ 3248527 w 8128084"/>
              <a:gd name="connsiteY189" fmla="*/ 14895095 h 15135727"/>
              <a:gd name="connsiteX190" fmla="*/ 3128211 w 8128084"/>
              <a:gd name="connsiteY190" fmla="*/ 14919158 h 15135727"/>
              <a:gd name="connsiteX191" fmla="*/ 2959769 w 8128084"/>
              <a:gd name="connsiteY191" fmla="*/ 15135727 h 15135727"/>
              <a:gd name="connsiteX192" fmla="*/ 2935706 w 8128084"/>
              <a:gd name="connsiteY192" fmla="*/ 14895095 h 15135727"/>
              <a:gd name="connsiteX193" fmla="*/ 2791327 w 8128084"/>
              <a:gd name="connsiteY193" fmla="*/ 14943221 h 15135727"/>
              <a:gd name="connsiteX194" fmla="*/ 2671011 w 8128084"/>
              <a:gd name="connsiteY194" fmla="*/ 15039474 h 15135727"/>
              <a:gd name="connsiteX195" fmla="*/ 2430379 w 8128084"/>
              <a:gd name="connsiteY195" fmla="*/ 15087600 h 15135727"/>
              <a:gd name="connsiteX196" fmla="*/ 2237874 w 8128084"/>
              <a:gd name="connsiteY196" fmla="*/ 15039474 h 15135727"/>
              <a:gd name="connsiteX197" fmla="*/ 2622885 w 8128084"/>
              <a:gd name="connsiteY197" fmla="*/ 14846969 h 15135727"/>
              <a:gd name="connsiteX198" fmla="*/ 2887579 w 8128084"/>
              <a:gd name="connsiteY198" fmla="*/ 14774779 h 15135727"/>
              <a:gd name="connsiteX199" fmla="*/ 2839453 w 8128084"/>
              <a:gd name="connsiteY199" fmla="*/ 14582274 h 15135727"/>
              <a:gd name="connsiteX200" fmla="*/ 2935706 w 8128084"/>
              <a:gd name="connsiteY200" fmla="*/ 14510085 h 15135727"/>
              <a:gd name="connsiteX201" fmla="*/ 2935706 w 8128084"/>
              <a:gd name="connsiteY201" fmla="*/ 14510085 h 15135727"/>
              <a:gd name="connsiteX202" fmla="*/ 3080085 w 8128084"/>
              <a:gd name="connsiteY202" fmla="*/ 14413832 h 15135727"/>
              <a:gd name="connsiteX203" fmla="*/ 3152274 w 8128084"/>
              <a:gd name="connsiteY203" fmla="*/ 14341642 h 15135727"/>
              <a:gd name="connsiteX204" fmla="*/ 3080085 w 8128084"/>
              <a:gd name="connsiteY204" fmla="*/ 14269453 h 15135727"/>
              <a:gd name="connsiteX205" fmla="*/ 3152274 w 8128084"/>
              <a:gd name="connsiteY205" fmla="*/ 14197264 h 15135727"/>
              <a:gd name="connsiteX206" fmla="*/ 3152274 w 8128084"/>
              <a:gd name="connsiteY206" fmla="*/ 14052885 h 15135727"/>
              <a:gd name="connsiteX207" fmla="*/ 3080085 w 8128084"/>
              <a:gd name="connsiteY207" fmla="*/ 13980695 h 15135727"/>
              <a:gd name="connsiteX208" fmla="*/ 3056021 w 8128084"/>
              <a:gd name="connsiteY208" fmla="*/ 14076948 h 15135727"/>
              <a:gd name="connsiteX209" fmla="*/ 2935706 w 8128084"/>
              <a:gd name="connsiteY209" fmla="*/ 14076948 h 15135727"/>
              <a:gd name="connsiteX210" fmla="*/ 2863516 w 8128084"/>
              <a:gd name="connsiteY210" fmla="*/ 14125074 h 15135727"/>
              <a:gd name="connsiteX211" fmla="*/ 2719137 w 8128084"/>
              <a:gd name="connsiteY211" fmla="*/ 14197264 h 15135727"/>
              <a:gd name="connsiteX212" fmla="*/ 2646948 w 8128084"/>
              <a:gd name="connsiteY212" fmla="*/ 14197264 h 15135727"/>
              <a:gd name="connsiteX213" fmla="*/ 2598821 w 8128084"/>
              <a:gd name="connsiteY213" fmla="*/ 14125074 h 15135727"/>
              <a:gd name="connsiteX214" fmla="*/ 2430379 w 8128084"/>
              <a:gd name="connsiteY214" fmla="*/ 13836316 h 15135727"/>
              <a:gd name="connsiteX215" fmla="*/ 2646948 w 8128084"/>
              <a:gd name="connsiteY215" fmla="*/ 13812253 h 15135727"/>
              <a:gd name="connsiteX216" fmla="*/ 2502569 w 8128084"/>
              <a:gd name="connsiteY216" fmla="*/ 13475369 h 15135727"/>
              <a:gd name="connsiteX217" fmla="*/ 2550695 w 8128084"/>
              <a:gd name="connsiteY217" fmla="*/ 13186611 h 15135727"/>
              <a:gd name="connsiteX218" fmla="*/ 2719137 w 8128084"/>
              <a:gd name="connsiteY218" fmla="*/ 13042232 h 15135727"/>
              <a:gd name="connsiteX219" fmla="*/ 2791327 w 8128084"/>
              <a:gd name="connsiteY219" fmla="*/ 12945979 h 15135727"/>
              <a:gd name="connsiteX220" fmla="*/ 3031958 w 8128084"/>
              <a:gd name="connsiteY220" fmla="*/ 13090358 h 15135727"/>
              <a:gd name="connsiteX221" fmla="*/ 3056021 w 8128084"/>
              <a:gd name="connsiteY221" fmla="*/ 12753474 h 15135727"/>
              <a:gd name="connsiteX222" fmla="*/ 2887579 w 8128084"/>
              <a:gd name="connsiteY222" fmla="*/ 12777537 h 15135727"/>
              <a:gd name="connsiteX223" fmla="*/ 2815390 w 8128084"/>
              <a:gd name="connsiteY223" fmla="*/ 12777537 h 15135727"/>
              <a:gd name="connsiteX224" fmla="*/ 3176337 w 8128084"/>
              <a:gd name="connsiteY224" fmla="*/ 12368464 h 15135727"/>
              <a:gd name="connsiteX225" fmla="*/ 3104148 w 8128084"/>
              <a:gd name="connsiteY225" fmla="*/ 12320337 h 15135727"/>
              <a:gd name="connsiteX226" fmla="*/ 3104148 w 8128084"/>
              <a:gd name="connsiteY226" fmla="*/ 12320337 h 15135727"/>
              <a:gd name="connsiteX227" fmla="*/ 3007895 w 8128084"/>
              <a:gd name="connsiteY227" fmla="*/ 12079706 h 15135727"/>
              <a:gd name="connsiteX228" fmla="*/ 2911642 w 8128084"/>
              <a:gd name="connsiteY228" fmla="*/ 11935327 h 15135727"/>
              <a:gd name="connsiteX229" fmla="*/ 2863516 w 8128084"/>
              <a:gd name="connsiteY229" fmla="*/ 11694695 h 15135727"/>
              <a:gd name="connsiteX230" fmla="*/ 2911642 w 8128084"/>
              <a:gd name="connsiteY230" fmla="*/ 11454064 h 15135727"/>
              <a:gd name="connsiteX231" fmla="*/ 3056021 w 8128084"/>
              <a:gd name="connsiteY231" fmla="*/ 11454064 h 15135727"/>
              <a:gd name="connsiteX232" fmla="*/ 2983832 w 8128084"/>
              <a:gd name="connsiteY232" fmla="*/ 11381874 h 15135727"/>
              <a:gd name="connsiteX233" fmla="*/ 3031958 w 8128084"/>
              <a:gd name="connsiteY233" fmla="*/ 11285621 h 15135727"/>
              <a:gd name="connsiteX234" fmla="*/ 3007895 w 8128084"/>
              <a:gd name="connsiteY234" fmla="*/ 11189369 h 15135727"/>
              <a:gd name="connsiteX235" fmla="*/ 2887579 w 8128084"/>
              <a:gd name="connsiteY235" fmla="*/ 11141242 h 15135727"/>
              <a:gd name="connsiteX236" fmla="*/ 2887579 w 8128084"/>
              <a:gd name="connsiteY236" fmla="*/ 10972800 h 15135727"/>
              <a:gd name="connsiteX237" fmla="*/ 2887579 w 8128084"/>
              <a:gd name="connsiteY237" fmla="*/ 10924674 h 15135727"/>
              <a:gd name="connsiteX238" fmla="*/ 2767264 w 8128084"/>
              <a:gd name="connsiteY238" fmla="*/ 11020927 h 15135727"/>
              <a:gd name="connsiteX239" fmla="*/ 2743200 w 8128084"/>
              <a:gd name="connsiteY239" fmla="*/ 10924674 h 15135727"/>
              <a:gd name="connsiteX240" fmla="*/ 2550695 w 8128084"/>
              <a:gd name="connsiteY240" fmla="*/ 11020927 h 15135727"/>
              <a:gd name="connsiteX241" fmla="*/ 2526632 w 8128084"/>
              <a:gd name="connsiteY241" fmla="*/ 11117179 h 15135727"/>
              <a:gd name="connsiteX242" fmla="*/ 2334127 w 8128084"/>
              <a:gd name="connsiteY242" fmla="*/ 10996864 h 15135727"/>
              <a:gd name="connsiteX243" fmla="*/ 2358190 w 8128084"/>
              <a:gd name="connsiteY243" fmla="*/ 10732169 h 15135727"/>
              <a:gd name="connsiteX244" fmla="*/ 2334127 w 8128084"/>
              <a:gd name="connsiteY244" fmla="*/ 10587790 h 15135727"/>
              <a:gd name="connsiteX245" fmla="*/ 2406316 w 8128084"/>
              <a:gd name="connsiteY245" fmla="*/ 10491537 h 15135727"/>
              <a:gd name="connsiteX246" fmla="*/ 2598821 w 8128084"/>
              <a:gd name="connsiteY246" fmla="*/ 10684042 h 15135727"/>
              <a:gd name="connsiteX247" fmla="*/ 2767264 w 8128084"/>
              <a:gd name="connsiteY247" fmla="*/ 10684042 h 15135727"/>
              <a:gd name="connsiteX248" fmla="*/ 2646948 w 8128084"/>
              <a:gd name="connsiteY248" fmla="*/ 10515600 h 15135727"/>
              <a:gd name="connsiteX249" fmla="*/ 2815390 w 8128084"/>
              <a:gd name="connsiteY249" fmla="*/ 10395285 h 15135727"/>
              <a:gd name="connsiteX250" fmla="*/ 3080085 w 8128084"/>
              <a:gd name="connsiteY250" fmla="*/ 10419348 h 15135727"/>
              <a:gd name="connsiteX251" fmla="*/ 3248527 w 8128084"/>
              <a:gd name="connsiteY251" fmla="*/ 10539664 h 15135727"/>
              <a:gd name="connsiteX252" fmla="*/ 3320716 w 8128084"/>
              <a:gd name="connsiteY252" fmla="*/ 10659979 h 15135727"/>
              <a:gd name="connsiteX253" fmla="*/ 3465095 w 8128084"/>
              <a:gd name="connsiteY253" fmla="*/ 10659979 h 15135727"/>
              <a:gd name="connsiteX254" fmla="*/ 3441032 w 8128084"/>
              <a:gd name="connsiteY254" fmla="*/ 10491537 h 15135727"/>
              <a:gd name="connsiteX255" fmla="*/ 3392906 w 8128084"/>
              <a:gd name="connsiteY255" fmla="*/ 10250906 h 15135727"/>
              <a:gd name="connsiteX256" fmla="*/ 3152274 w 8128084"/>
              <a:gd name="connsiteY256" fmla="*/ 10250906 h 15135727"/>
              <a:gd name="connsiteX257" fmla="*/ 3176337 w 8128084"/>
              <a:gd name="connsiteY257" fmla="*/ 10178716 h 15135727"/>
              <a:gd name="connsiteX258" fmla="*/ 3104148 w 8128084"/>
              <a:gd name="connsiteY258" fmla="*/ 10154653 h 15135727"/>
              <a:gd name="connsiteX259" fmla="*/ 3007895 w 8128084"/>
              <a:gd name="connsiteY259" fmla="*/ 9962148 h 15135727"/>
              <a:gd name="connsiteX260" fmla="*/ 3176337 w 8128084"/>
              <a:gd name="connsiteY260" fmla="*/ 9889958 h 15135727"/>
              <a:gd name="connsiteX261" fmla="*/ 2959769 w 8128084"/>
              <a:gd name="connsiteY261" fmla="*/ 9504948 h 15135727"/>
              <a:gd name="connsiteX262" fmla="*/ 2791327 w 8128084"/>
              <a:gd name="connsiteY262" fmla="*/ 9456821 h 15135727"/>
              <a:gd name="connsiteX263" fmla="*/ 2574758 w 8128084"/>
              <a:gd name="connsiteY263" fmla="*/ 9336506 h 15135727"/>
              <a:gd name="connsiteX264" fmla="*/ 2550695 w 8128084"/>
              <a:gd name="connsiteY264" fmla="*/ 9071811 h 15135727"/>
              <a:gd name="connsiteX265" fmla="*/ 2695074 w 8128084"/>
              <a:gd name="connsiteY265" fmla="*/ 8999621 h 15135727"/>
              <a:gd name="connsiteX266" fmla="*/ 2622885 w 8128084"/>
              <a:gd name="connsiteY266" fmla="*/ 8975558 h 15135727"/>
              <a:gd name="connsiteX267" fmla="*/ 2430379 w 8128084"/>
              <a:gd name="connsiteY267" fmla="*/ 8999621 h 15135727"/>
              <a:gd name="connsiteX268" fmla="*/ 2261937 w 8128084"/>
              <a:gd name="connsiteY268" fmla="*/ 9168064 h 15135727"/>
              <a:gd name="connsiteX269" fmla="*/ 2237874 w 8128084"/>
              <a:gd name="connsiteY269" fmla="*/ 8999621 h 15135727"/>
              <a:gd name="connsiteX270" fmla="*/ 2117558 w 8128084"/>
              <a:gd name="connsiteY270" fmla="*/ 8975558 h 15135727"/>
              <a:gd name="connsiteX271" fmla="*/ 2045369 w 8128084"/>
              <a:gd name="connsiteY271" fmla="*/ 8783053 h 15135727"/>
              <a:gd name="connsiteX272" fmla="*/ 1852864 w 8128084"/>
              <a:gd name="connsiteY272" fmla="*/ 8758990 h 15135727"/>
              <a:gd name="connsiteX273" fmla="*/ 1636295 w 8128084"/>
              <a:gd name="connsiteY273" fmla="*/ 8927432 h 15135727"/>
              <a:gd name="connsiteX274" fmla="*/ 1588169 w 8128084"/>
              <a:gd name="connsiteY274" fmla="*/ 9023685 h 15135727"/>
              <a:gd name="connsiteX275" fmla="*/ 1515979 w 8128084"/>
              <a:gd name="connsiteY275" fmla="*/ 8879306 h 15135727"/>
              <a:gd name="connsiteX276" fmla="*/ 1347537 w 8128084"/>
              <a:gd name="connsiteY276" fmla="*/ 8879306 h 15135727"/>
              <a:gd name="connsiteX277" fmla="*/ 1347537 w 8128084"/>
              <a:gd name="connsiteY277" fmla="*/ 8710864 h 15135727"/>
              <a:gd name="connsiteX278" fmla="*/ 1106906 w 8128084"/>
              <a:gd name="connsiteY278" fmla="*/ 8783053 h 15135727"/>
              <a:gd name="connsiteX279" fmla="*/ 890337 w 8128084"/>
              <a:gd name="connsiteY279" fmla="*/ 8686800 h 15135727"/>
              <a:gd name="connsiteX280" fmla="*/ 649706 w 8128084"/>
              <a:gd name="connsiteY280" fmla="*/ 8662737 h 15135727"/>
              <a:gd name="connsiteX281" fmla="*/ 385011 w 8128084"/>
              <a:gd name="connsiteY281" fmla="*/ 8566485 h 15135727"/>
              <a:gd name="connsiteX282" fmla="*/ 577516 w 8128084"/>
              <a:gd name="connsiteY282" fmla="*/ 8373979 h 15135727"/>
              <a:gd name="connsiteX283" fmla="*/ 794085 w 8128084"/>
              <a:gd name="connsiteY283" fmla="*/ 8301790 h 15135727"/>
              <a:gd name="connsiteX284" fmla="*/ 745958 w 8128084"/>
              <a:gd name="connsiteY284" fmla="*/ 8133348 h 15135727"/>
              <a:gd name="connsiteX285" fmla="*/ 818148 w 8128084"/>
              <a:gd name="connsiteY285" fmla="*/ 7820527 h 15135727"/>
              <a:gd name="connsiteX286" fmla="*/ 697832 w 8128084"/>
              <a:gd name="connsiteY286" fmla="*/ 7820527 h 15135727"/>
              <a:gd name="connsiteX287" fmla="*/ 625642 w 8128084"/>
              <a:gd name="connsiteY287" fmla="*/ 7916779 h 15135727"/>
              <a:gd name="connsiteX288" fmla="*/ 457200 w 8128084"/>
              <a:gd name="connsiteY288" fmla="*/ 7820527 h 15135727"/>
              <a:gd name="connsiteX289" fmla="*/ 529390 w 8128084"/>
              <a:gd name="connsiteY289" fmla="*/ 7700211 h 15135727"/>
              <a:gd name="connsiteX290" fmla="*/ 938464 w 8128084"/>
              <a:gd name="connsiteY290" fmla="*/ 7676148 h 15135727"/>
              <a:gd name="connsiteX291" fmla="*/ 1058779 w 8128084"/>
              <a:gd name="connsiteY291" fmla="*/ 7459579 h 15135727"/>
              <a:gd name="connsiteX292" fmla="*/ 1203158 w 8128084"/>
              <a:gd name="connsiteY292" fmla="*/ 7603958 h 15135727"/>
              <a:gd name="connsiteX293" fmla="*/ 1299411 w 8128084"/>
              <a:gd name="connsiteY293" fmla="*/ 7555832 h 15135727"/>
              <a:gd name="connsiteX294" fmla="*/ 1443790 w 8128084"/>
              <a:gd name="connsiteY294" fmla="*/ 7507706 h 15135727"/>
              <a:gd name="connsiteX295" fmla="*/ 1684421 w 8128084"/>
              <a:gd name="connsiteY295" fmla="*/ 7603958 h 15135727"/>
              <a:gd name="connsiteX296" fmla="*/ 1684421 w 8128084"/>
              <a:gd name="connsiteY296" fmla="*/ 7603958 h 15135727"/>
              <a:gd name="connsiteX297" fmla="*/ 1540042 w 8128084"/>
              <a:gd name="connsiteY297" fmla="*/ 7363327 h 15135727"/>
              <a:gd name="connsiteX298" fmla="*/ 1299411 w 8128084"/>
              <a:gd name="connsiteY298" fmla="*/ 7315200 h 15135727"/>
              <a:gd name="connsiteX299" fmla="*/ 1130969 w 8128084"/>
              <a:gd name="connsiteY299" fmla="*/ 7339264 h 15135727"/>
              <a:gd name="connsiteX300" fmla="*/ 1034716 w 8128084"/>
              <a:gd name="connsiteY300" fmla="*/ 7315200 h 15135727"/>
              <a:gd name="connsiteX301" fmla="*/ 1155032 w 8128084"/>
              <a:gd name="connsiteY301" fmla="*/ 7050506 h 15135727"/>
              <a:gd name="connsiteX302" fmla="*/ 1155032 w 8128084"/>
              <a:gd name="connsiteY302" fmla="*/ 6930190 h 15135727"/>
              <a:gd name="connsiteX303" fmla="*/ 1155032 w 8128084"/>
              <a:gd name="connsiteY303" fmla="*/ 6761748 h 15135727"/>
              <a:gd name="connsiteX304" fmla="*/ 1203158 w 8128084"/>
              <a:gd name="connsiteY304" fmla="*/ 6617369 h 15135727"/>
              <a:gd name="connsiteX305" fmla="*/ 1371600 w 8128084"/>
              <a:gd name="connsiteY305" fmla="*/ 6472990 h 15135727"/>
              <a:gd name="connsiteX306" fmla="*/ 1443790 w 8128084"/>
              <a:gd name="connsiteY306" fmla="*/ 6328611 h 15135727"/>
              <a:gd name="connsiteX307" fmla="*/ 1419727 w 8128084"/>
              <a:gd name="connsiteY307" fmla="*/ 6208295 h 15135727"/>
              <a:gd name="connsiteX308" fmla="*/ 1275348 w 8128084"/>
              <a:gd name="connsiteY308" fmla="*/ 6304548 h 15135727"/>
              <a:gd name="connsiteX309" fmla="*/ 1323474 w 8128084"/>
              <a:gd name="connsiteY309" fmla="*/ 6015790 h 15135727"/>
              <a:gd name="connsiteX310" fmla="*/ 1540042 w 8128084"/>
              <a:gd name="connsiteY310" fmla="*/ 5871411 h 15135727"/>
              <a:gd name="connsiteX311" fmla="*/ 1540042 w 8128084"/>
              <a:gd name="connsiteY311" fmla="*/ 5751095 h 15135727"/>
              <a:gd name="connsiteX312" fmla="*/ 1395664 w 8128084"/>
              <a:gd name="connsiteY312" fmla="*/ 5799221 h 15135727"/>
              <a:gd name="connsiteX313" fmla="*/ 1179095 w 8128084"/>
              <a:gd name="connsiteY313" fmla="*/ 5799221 h 15135727"/>
              <a:gd name="connsiteX314" fmla="*/ 890337 w 8128084"/>
              <a:gd name="connsiteY314" fmla="*/ 5775158 h 15135727"/>
              <a:gd name="connsiteX315" fmla="*/ 697832 w 8128084"/>
              <a:gd name="connsiteY315" fmla="*/ 5606716 h 15135727"/>
              <a:gd name="connsiteX316" fmla="*/ 577516 w 8128084"/>
              <a:gd name="connsiteY316" fmla="*/ 5582653 h 15135727"/>
              <a:gd name="connsiteX317" fmla="*/ 697832 w 8128084"/>
              <a:gd name="connsiteY317" fmla="*/ 5775158 h 15135727"/>
              <a:gd name="connsiteX318" fmla="*/ 409074 w 8128084"/>
              <a:gd name="connsiteY318" fmla="*/ 5799221 h 15135727"/>
              <a:gd name="connsiteX319" fmla="*/ 168442 w 8128084"/>
              <a:gd name="connsiteY319" fmla="*/ 5702969 h 15135727"/>
              <a:gd name="connsiteX320" fmla="*/ 264695 w 8128084"/>
              <a:gd name="connsiteY320" fmla="*/ 5558590 h 15135727"/>
              <a:gd name="connsiteX321" fmla="*/ 144379 w 8128084"/>
              <a:gd name="connsiteY321" fmla="*/ 5510464 h 15135727"/>
              <a:gd name="connsiteX322" fmla="*/ 0 w 8128084"/>
              <a:gd name="connsiteY322" fmla="*/ 5462337 h 15135727"/>
              <a:gd name="connsiteX323" fmla="*/ 96253 w 8128084"/>
              <a:gd name="connsiteY323"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737685 w 8128084"/>
              <a:gd name="connsiteY90" fmla="*/ 2093495 h 15135727"/>
              <a:gd name="connsiteX91" fmla="*/ 6737685 w 8128084"/>
              <a:gd name="connsiteY91" fmla="*/ 2382253 h 15135727"/>
              <a:gd name="connsiteX92" fmla="*/ 6665495 w 8128084"/>
              <a:gd name="connsiteY92" fmla="*/ 2430379 h 15135727"/>
              <a:gd name="connsiteX93" fmla="*/ 6906127 w 8128084"/>
              <a:gd name="connsiteY93" fmla="*/ 2646948 h 15135727"/>
              <a:gd name="connsiteX94" fmla="*/ 6906127 w 8128084"/>
              <a:gd name="connsiteY94" fmla="*/ 2983832 h 15135727"/>
              <a:gd name="connsiteX95" fmla="*/ 6906127 w 8128084"/>
              <a:gd name="connsiteY95" fmla="*/ 3104148 h 15135727"/>
              <a:gd name="connsiteX96" fmla="*/ 6833937 w 8128084"/>
              <a:gd name="connsiteY96" fmla="*/ 3368842 h 15135727"/>
              <a:gd name="connsiteX97" fmla="*/ 6906127 w 8128084"/>
              <a:gd name="connsiteY97" fmla="*/ 3489158 h 15135727"/>
              <a:gd name="connsiteX98" fmla="*/ 6641432 w 8128084"/>
              <a:gd name="connsiteY98" fmla="*/ 3705727 h 15135727"/>
              <a:gd name="connsiteX99" fmla="*/ 6737685 w 8128084"/>
              <a:gd name="connsiteY99" fmla="*/ 3729790 h 15135727"/>
              <a:gd name="connsiteX100" fmla="*/ 6545179 w 8128084"/>
              <a:gd name="connsiteY100" fmla="*/ 3826042 h 15135727"/>
              <a:gd name="connsiteX101" fmla="*/ 6328611 w 8128084"/>
              <a:gd name="connsiteY101" fmla="*/ 3753853 h 15135727"/>
              <a:gd name="connsiteX102" fmla="*/ 6184232 w 8128084"/>
              <a:gd name="connsiteY102" fmla="*/ 3850106 h 15135727"/>
              <a:gd name="connsiteX103" fmla="*/ 6184232 w 8128084"/>
              <a:gd name="connsiteY103" fmla="*/ 3946358 h 15135727"/>
              <a:gd name="connsiteX104" fmla="*/ 6136106 w 8128084"/>
              <a:gd name="connsiteY104" fmla="*/ 4235116 h 15135727"/>
              <a:gd name="connsiteX105" fmla="*/ 5919537 w 8128084"/>
              <a:gd name="connsiteY105" fmla="*/ 4403558 h 15135727"/>
              <a:gd name="connsiteX106" fmla="*/ 5775158 w 8128084"/>
              <a:gd name="connsiteY106" fmla="*/ 4451685 h 15135727"/>
              <a:gd name="connsiteX107" fmla="*/ 5630779 w 8128084"/>
              <a:gd name="connsiteY107" fmla="*/ 4547937 h 15135727"/>
              <a:gd name="connsiteX108" fmla="*/ 5510464 w 8128084"/>
              <a:gd name="connsiteY108" fmla="*/ 4620127 h 15135727"/>
              <a:gd name="connsiteX109" fmla="*/ 5510464 w 8128084"/>
              <a:gd name="connsiteY109" fmla="*/ 4812632 h 15135727"/>
              <a:gd name="connsiteX110" fmla="*/ 5317958 w 8128084"/>
              <a:gd name="connsiteY110" fmla="*/ 4981074 h 15135727"/>
              <a:gd name="connsiteX111" fmla="*/ 5005137 w 8128084"/>
              <a:gd name="connsiteY111" fmla="*/ 5149516 h 15135727"/>
              <a:gd name="connsiteX112" fmla="*/ 4692316 w 8128084"/>
              <a:gd name="connsiteY112" fmla="*/ 5149516 h 15135727"/>
              <a:gd name="connsiteX113" fmla="*/ 4523874 w 8128084"/>
              <a:gd name="connsiteY113" fmla="*/ 5366085 h 15135727"/>
              <a:gd name="connsiteX114" fmla="*/ 4211053 w 8128084"/>
              <a:gd name="connsiteY114" fmla="*/ 5414211 h 15135727"/>
              <a:gd name="connsiteX115" fmla="*/ 4114800 w 8128084"/>
              <a:gd name="connsiteY115" fmla="*/ 5390148 h 15135727"/>
              <a:gd name="connsiteX116" fmla="*/ 4018548 w 8128084"/>
              <a:gd name="connsiteY116" fmla="*/ 5630779 h 15135727"/>
              <a:gd name="connsiteX117" fmla="*/ 4090737 w 8128084"/>
              <a:gd name="connsiteY117" fmla="*/ 5871411 h 15135727"/>
              <a:gd name="connsiteX118" fmla="*/ 4090737 w 8128084"/>
              <a:gd name="connsiteY118" fmla="*/ 6184232 h 15135727"/>
              <a:gd name="connsiteX119" fmla="*/ 4186990 w 8128084"/>
              <a:gd name="connsiteY119" fmla="*/ 6472990 h 15135727"/>
              <a:gd name="connsiteX120" fmla="*/ 4042611 w 8128084"/>
              <a:gd name="connsiteY120" fmla="*/ 6352674 h 15135727"/>
              <a:gd name="connsiteX121" fmla="*/ 3946358 w 8128084"/>
              <a:gd name="connsiteY121" fmla="*/ 6376737 h 15135727"/>
              <a:gd name="connsiteX122" fmla="*/ 4114800 w 8128084"/>
              <a:gd name="connsiteY122" fmla="*/ 6641432 h 15135727"/>
              <a:gd name="connsiteX123" fmla="*/ 4451685 w 8128084"/>
              <a:gd name="connsiteY123" fmla="*/ 6737685 h 15135727"/>
              <a:gd name="connsiteX124" fmla="*/ 4620127 w 8128084"/>
              <a:gd name="connsiteY124" fmla="*/ 6978316 h 15135727"/>
              <a:gd name="connsiteX125" fmla="*/ 4740442 w 8128084"/>
              <a:gd name="connsiteY125" fmla="*/ 7170821 h 15135727"/>
              <a:gd name="connsiteX126" fmla="*/ 5077327 w 8128084"/>
              <a:gd name="connsiteY126" fmla="*/ 7387390 h 15135727"/>
              <a:gd name="connsiteX127" fmla="*/ 5125453 w 8128084"/>
              <a:gd name="connsiteY127" fmla="*/ 7603958 h 15135727"/>
              <a:gd name="connsiteX128" fmla="*/ 5197642 w 8128084"/>
              <a:gd name="connsiteY128" fmla="*/ 7796464 h 15135727"/>
              <a:gd name="connsiteX129" fmla="*/ 5486400 w 8128084"/>
              <a:gd name="connsiteY129" fmla="*/ 7964906 h 15135727"/>
              <a:gd name="connsiteX130" fmla="*/ 5486400 w 8128084"/>
              <a:gd name="connsiteY130" fmla="*/ 8349916 h 15135727"/>
              <a:gd name="connsiteX131" fmla="*/ 5678906 w 8128084"/>
              <a:gd name="connsiteY131" fmla="*/ 8614611 h 15135727"/>
              <a:gd name="connsiteX132" fmla="*/ 5919537 w 8128084"/>
              <a:gd name="connsiteY132" fmla="*/ 9071811 h 15135727"/>
              <a:gd name="connsiteX133" fmla="*/ 6160169 w 8128084"/>
              <a:gd name="connsiteY133" fmla="*/ 9336506 h 15135727"/>
              <a:gd name="connsiteX134" fmla="*/ 6280485 w 8128084"/>
              <a:gd name="connsiteY134" fmla="*/ 9601200 h 15135727"/>
              <a:gd name="connsiteX135" fmla="*/ 6400800 w 8128084"/>
              <a:gd name="connsiteY135" fmla="*/ 9793706 h 15135727"/>
              <a:gd name="connsiteX136" fmla="*/ 6569242 w 8128084"/>
              <a:gd name="connsiteY136" fmla="*/ 10058400 h 15135727"/>
              <a:gd name="connsiteX137" fmla="*/ 6713621 w 8128084"/>
              <a:gd name="connsiteY137" fmla="*/ 10106527 h 15135727"/>
              <a:gd name="connsiteX138" fmla="*/ 6545179 w 8128084"/>
              <a:gd name="connsiteY138" fmla="*/ 10202779 h 15135727"/>
              <a:gd name="connsiteX139" fmla="*/ 6569242 w 8128084"/>
              <a:gd name="connsiteY139" fmla="*/ 10443411 h 15135727"/>
              <a:gd name="connsiteX140" fmla="*/ 6593306 w 8128084"/>
              <a:gd name="connsiteY140" fmla="*/ 10708106 h 15135727"/>
              <a:gd name="connsiteX141" fmla="*/ 6761748 w 8128084"/>
              <a:gd name="connsiteY141" fmla="*/ 10924674 h 15135727"/>
              <a:gd name="connsiteX142" fmla="*/ 6641432 w 8128084"/>
              <a:gd name="connsiteY142" fmla="*/ 11093116 h 15135727"/>
              <a:gd name="connsiteX143" fmla="*/ 6713621 w 8128084"/>
              <a:gd name="connsiteY143" fmla="*/ 11261558 h 15135727"/>
              <a:gd name="connsiteX144" fmla="*/ 6737685 w 8128084"/>
              <a:gd name="connsiteY144" fmla="*/ 11526253 h 15135727"/>
              <a:gd name="connsiteX145" fmla="*/ 6617369 w 8128084"/>
              <a:gd name="connsiteY145" fmla="*/ 11839074 h 15135727"/>
              <a:gd name="connsiteX146" fmla="*/ 6617369 w 8128084"/>
              <a:gd name="connsiteY146" fmla="*/ 12031579 h 15135727"/>
              <a:gd name="connsiteX147" fmla="*/ 6641432 w 8128084"/>
              <a:gd name="connsiteY147" fmla="*/ 12127832 h 15135727"/>
              <a:gd name="connsiteX148" fmla="*/ 6761748 w 8128084"/>
              <a:gd name="connsiteY148" fmla="*/ 12031579 h 15135727"/>
              <a:gd name="connsiteX149" fmla="*/ 6761748 w 8128084"/>
              <a:gd name="connsiteY149" fmla="*/ 12296274 h 15135727"/>
              <a:gd name="connsiteX150" fmla="*/ 6689558 w 8128084"/>
              <a:gd name="connsiteY150" fmla="*/ 12512842 h 15135727"/>
              <a:gd name="connsiteX151" fmla="*/ 6785811 w 8128084"/>
              <a:gd name="connsiteY151" fmla="*/ 12777537 h 15135727"/>
              <a:gd name="connsiteX152" fmla="*/ 6569242 w 8128084"/>
              <a:gd name="connsiteY152" fmla="*/ 12873790 h 15135727"/>
              <a:gd name="connsiteX153" fmla="*/ 6545179 w 8128084"/>
              <a:gd name="connsiteY153" fmla="*/ 13090358 h 15135727"/>
              <a:gd name="connsiteX154" fmla="*/ 6448927 w 8128084"/>
              <a:gd name="connsiteY154" fmla="*/ 13355053 h 15135727"/>
              <a:gd name="connsiteX155" fmla="*/ 6256421 w 8128084"/>
              <a:gd name="connsiteY155" fmla="*/ 13571621 h 15135727"/>
              <a:gd name="connsiteX156" fmla="*/ 6087979 w 8128084"/>
              <a:gd name="connsiteY156" fmla="*/ 13667874 h 15135727"/>
              <a:gd name="connsiteX157" fmla="*/ 5943600 w 8128084"/>
              <a:gd name="connsiteY157" fmla="*/ 13716000 h 15135727"/>
              <a:gd name="connsiteX158" fmla="*/ 5702969 w 8128084"/>
              <a:gd name="connsiteY158" fmla="*/ 13667874 h 15135727"/>
              <a:gd name="connsiteX159" fmla="*/ 5582653 w 8128084"/>
              <a:gd name="connsiteY159" fmla="*/ 13691937 h 15135727"/>
              <a:gd name="connsiteX160" fmla="*/ 5727032 w 8128084"/>
              <a:gd name="connsiteY160" fmla="*/ 13836316 h 15135727"/>
              <a:gd name="connsiteX161" fmla="*/ 5582653 w 8128084"/>
              <a:gd name="connsiteY161" fmla="*/ 14052885 h 15135727"/>
              <a:gd name="connsiteX162" fmla="*/ 5462337 w 8128084"/>
              <a:gd name="connsiteY162" fmla="*/ 14149137 h 15135727"/>
              <a:gd name="connsiteX163" fmla="*/ 5342021 w 8128084"/>
              <a:gd name="connsiteY163" fmla="*/ 14004758 h 15135727"/>
              <a:gd name="connsiteX164" fmla="*/ 5245769 w 8128084"/>
              <a:gd name="connsiteY164" fmla="*/ 14004758 h 15135727"/>
              <a:gd name="connsiteX165" fmla="*/ 5245769 w 8128084"/>
              <a:gd name="connsiteY165" fmla="*/ 13956632 h 15135727"/>
              <a:gd name="connsiteX166" fmla="*/ 5101390 w 8128084"/>
              <a:gd name="connsiteY166" fmla="*/ 13956632 h 15135727"/>
              <a:gd name="connsiteX167" fmla="*/ 4981074 w 8128084"/>
              <a:gd name="connsiteY167" fmla="*/ 13860379 h 15135727"/>
              <a:gd name="connsiteX168" fmla="*/ 4740442 w 8128084"/>
              <a:gd name="connsiteY168" fmla="*/ 13908506 h 15135727"/>
              <a:gd name="connsiteX169" fmla="*/ 4475748 w 8128084"/>
              <a:gd name="connsiteY169" fmla="*/ 13956632 h 15135727"/>
              <a:gd name="connsiteX170" fmla="*/ 4379495 w 8128084"/>
              <a:gd name="connsiteY170" fmla="*/ 14028821 h 15135727"/>
              <a:gd name="connsiteX171" fmla="*/ 4403558 w 8128084"/>
              <a:gd name="connsiteY171" fmla="*/ 14197264 h 15135727"/>
              <a:gd name="connsiteX172" fmla="*/ 4572000 w 8128084"/>
              <a:gd name="connsiteY172" fmla="*/ 14149137 h 15135727"/>
              <a:gd name="connsiteX173" fmla="*/ 4523874 w 8128084"/>
              <a:gd name="connsiteY173" fmla="*/ 14558211 h 15135727"/>
              <a:gd name="connsiteX174" fmla="*/ 4403558 w 8128084"/>
              <a:gd name="connsiteY174" fmla="*/ 14437895 h 15135727"/>
              <a:gd name="connsiteX175" fmla="*/ 4403558 w 8128084"/>
              <a:gd name="connsiteY175" fmla="*/ 14437895 h 15135727"/>
              <a:gd name="connsiteX176" fmla="*/ 4283242 w 8128084"/>
              <a:gd name="connsiteY176" fmla="*/ 14245390 h 15135727"/>
              <a:gd name="connsiteX177" fmla="*/ 4235116 w 8128084"/>
              <a:gd name="connsiteY177" fmla="*/ 14341642 h 15135727"/>
              <a:gd name="connsiteX178" fmla="*/ 4162927 w 8128084"/>
              <a:gd name="connsiteY178" fmla="*/ 14389769 h 15135727"/>
              <a:gd name="connsiteX179" fmla="*/ 4162927 w 8128084"/>
              <a:gd name="connsiteY179" fmla="*/ 14389769 h 15135727"/>
              <a:gd name="connsiteX180" fmla="*/ 3922295 w 8128084"/>
              <a:gd name="connsiteY180" fmla="*/ 14245390 h 15135727"/>
              <a:gd name="connsiteX181" fmla="*/ 3801979 w 8128084"/>
              <a:gd name="connsiteY181" fmla="*/ 14293516 h 15135727"/>
              <a:gd name="connsiteX182" fmla="*/ 3681664 w 8128084"/>
              <a:gd name="connsiteY182" fmla="*/ 14389769 h 15135727"/>
              <a:gd name="connsiteX183" fmla="*/ 3657600 w 8128084"/>
              <a:gd name="connsiteY183" fmla="*/ 14654464 h 15135727"/>
              <a:gd name="connsiteX184" fmla="*/ 3513221 w 8128084"/>
              <a:gd name="connsiteY184" fmla="*/ 14726653 h 15135727"/>
              <a:gd name="connsiteX185" fmla="*/ 3513221 w 8128084"/>
              <a:gd name="connsiteY185" fmla="*/ 14871032 h 15135727"/>
              <a:gd name="connsiteX186" fmla="*/ 3633537 w 8128084"/>
              <a:gd name="connsiteY186" fmla="*/ 14967285 h 15135727"/>
              <a:gd name="connsiteX187" fmla="*/ 3609474 w 8128084"/>
              <a:gd name="connsiteY187" fmla="*/ 15087600 h 15135727"/>
              <a:gd name="connsiteX188" fmla="*/ 3441032 w 8128084"/>
              <a:gd name="connsiteY188" fmla="*/ 15039474 h 15135727"/>
              <a:gd name="connsiteX189" fmla="*/ 3272590 w 8128084"/>
              <a:gd name="connsiteY189" fmla="*/ 15063537 h 15135727"/>
              <a:gd name="connsiteX190" fmla="*/ 3248527 w 8128084"/>
              <a:gd name="connsiteY190" fmla="*/ 14895095 h 15135727"/>
              <a:gd name="connsiteX191" fmla="*/ 3128211 w 8128084"/>
              <a:gd name="connsiteY191" fmla="*/ 14919158 h 15135727"/>
              <a:gd name="connsiteX192" fmla="*/ 2959769 w 8128084"/>
              <a:gd name="connsiteY192" fmla="*/ 15135727 h 15135727"/>
              <a:gd name="connsiteX193" fmla="*/ 2935706 w 8128084"/>
              <a:gd name="connsiteY193" fmla="*/ 14895095 h 15135727"/>
              <a:gd name="connsiteX194" fmla="*/ 2791327 w 8128084"/>
              <a:gd name="connsiteY194" fmla="*/ 14943221 h 15135727"/>
              <a:gd name="connsiteX195" fmla="*/ 2671011 w 8128084"/>
              <a:gd name="connsiteY195" fmla="*/ 15039474 h 15135727"/>
              <a:gd name="connsiteX196" fmla="*/ 2430379 w 8128084"/>
              <a:gd name="connsiteY196" fmla="*/ 15087600 h 15135727"/>
              <a:gd name="connsiteX197" fmla="*/ 2237874 w 8128084"/>
              <a:gd name="connsiteY197" fmla="*/ 15039474 h 15135727"/>
              <a:gd name="connsiteX198" fmla="*/ 2622885 w 8128084"/>
              <a:gd name="connsiteY198" fmla="*/ 14846969 h 15135727"/>
              <a:gd name="connsiteX199" fmla="*/ 2887579 w 8128084"/>
              <a:gd name="connsiteY199" fmla="*/ 14774779 h 15135727"/>
              <a:gd name="connsiteX200" fmla="*/ 2839453 w 8128084"/>
              <a:gd name="connsiteY200" fmla="*/ 14582274 h 15135727"/>
              <a:gd name="connsiteX201" fmla="*/ 2935706 w 8128084"/>
              <a:gd name="connsiteY201" fmla="*/ 14510085 h 15135727"/>
              <a:gd name="connsiteX202" fmla="*/ 2935706 w 8128084"/>
              <a:gd name="connsiteY202" fmla="*/ 14510085 h 15135727"/>
              <a:gd name="connsiteX203" fmla="*/ 3080085 w 8128084"/>
              <a:gd name="connsiteY203" fmla="*/ 14413832 h 15135727"/>
              <a:gd name="connsiteX204" fmla="*/ 3152274 w 8128084"/>
              <a:gd name="connsiteY204" fmla="*/ 14341642 h 15135727"/>
              <a:gd name="connsiteX205" fmla="*/ 3080085 w 8128084"/>
              <a:gd name="connsiteY205" fmla="*/ 14269453 h 15135727"/>
              <a:gd name="connsiteX206" fmla="*/ 3152274 w 8128084"/>
              <a:gd name="connsiteY206" fmla="*/ 14197264 h 15135727"/>
              <a:gd name="connsiteX207" fmla="*/ 3152274 w 8128084"/>
              <a:gd name="connsiteY207" fmla="*/ 14052885 h 15135727"/>
              <a:gd name="connsiteX208" fmla="*/ 3080085 w 8128084"/>
              <a:gd name="connsiteY208" fmla="*/ 13980695 h 15135727"/>
              <a:gd name="connsiteX209" fmla="*/ 3056021 w 8128084"/>
              <a:gd name="connsiteY209" fmla="*/ 14076948 h 15135727"/>
              <a:gd name="connsiteX210" fmla="*/ 2935706 w 8128084"/>
              <a:gd name="connsiteY210" fmla="*/ 14076948 h 15135727"/>
              <a:gd name="connsiteX211" fmla="*/ 2863516 w 8128084"/>
              <a:gd name="connsiteY211" fmla="*/ 14125074 h 15135727"/>
              <a:gd name="connsiteX212" fmla="*/ 2719137 w 8128084"/>
              <a:gd name="connsiteY212" fmla="*/ 14197264 h 15135727"/>
              <a:gd name="connsiteX213" fmla="*/ 2646948 w 8128084"/>
              <a:gd name="connsiteY213" fmla="*/ 14197264 h 15135727"/>
              <a:gd name="connsiteX214" fmla="*/ 2598821 w 8128084"/>
              <a:gd name="connsiteY214" fmla="*/ 14125074 h 15135727"/>
              <a:gd name="connsiteX215" fmla="*/ 2430379 w 8128084"/>
              <a:gd name="connsiteY215" fmla="*/ 13836316 h 15135727"/>
              <a:gd name="connsiteX216" fmla="*/ 2646948 w 8128084"/>
              <a:gd name="connsiteY216" fmla="*/ 13812253 h 15135727"/>
              <a:gd name="connsiteX217" fmla="*/ 2502569 w 8128084"/>
              <a:gd name="connsiteY217" fmla="*/ 13475369 h 15135727"/>
              <a:gd name="connsiteX218" fmla="*/ 2550695 w 8128084"/>
              <a:gd name="connsiteY218" fmla="*/ 13186611 h 15135727"/>
              <a:gd name="connsiteX219" fmla="*/ 2719137 w 8128084"/>
              <a:gd name="connsiteY219" fmla="*/ 13042232 h 15135727"/>
              <a:gd name="connsiteX220" fmla="*/ 2791327 w 8128084"/>
              <a:gd name="connsiteY220" fmla="*/ 12945979 h 15135727"/>
              <a:gd name="connsiteX221" fmla="*/ 3031958 w 8128084"/>
              <a:gd name="connsiteY221" fmla="*/ 13090358 h 15135727"/>
              <a:gd name="connsiteX222" fmla="*/ 3056021 w 8128084"/>
              <a:gd name="connsiteY222" fmla="*/ 12753474 h 15135727"/>
              <a:gd name="connsiteX223" fmla="*/ 2887579 w 8128084"/>
              <a:gd name="connsiteY223" fmla="*/ 12777537 h 15135727"/>
              <a:gd name="connsiteX224" fmla="*/ 2815390 w 8128084"/>
              <a:gd name="connsiteY224" fmla="*/ 12777537 h 15135727"/>
              <a:gd name="connsiteX225" fmla="*/ 3176337 w 8128084"/>
              <a:gd name="connsiteY225" fmla="*/ 12368464 h 15135727"/>
              <a:gd name="connsiteX226" fmla="*/ 3104148 w 8128084"/>
              <a:gd name="connsiteY226" fmla="*/ 12320337 h 15135727"/>
              <a:gd name="connsiteX227" fmla="*/ 3104148 w 8128084"/>
              <a:gd name="connsiteY227" fmla="*/ 12320337 h 15135727"/>
              <a:gd name="connsiteX228" fmla="*/ 3007895 w 8128084"/>
              <a:gd name="connsiteY228" fmla="*/ 12079706 h 15135727"/>
              <a:gd name="connsiteX229" fmla="*/ 2911642 w 8128084"/>
              <a:gd name="connsiteY229" fmla="*/ 11935327 h 15135727"/>
              <a:gd name="connsiteX230" fmla="*/ 2863516 w 8128084"/>
              <a:gd name="connsiteY230" fmla="*/ 11694695 h 15135727"/>
              <a:gd name="connsiteX231" fmla="*/ 2911642 w 8128084"/>
              <a:gd name="connsiteY231" fmla="*/ 11454064 h 15135727"/>
              <a:gd name="connsiteX232" fmla="*/ 3056021 w 8128084"/>
              <a:gd name="connsiteY232" fmla="*/ 11454064 h 15135727"/>
              <a:gd name="connsiteX233" fmla="*/ 2983832 w 8128084"/>
              <a:gd name="connsiteY233" fmla="*/ 11381874 h 15135727"/>
              <a:gd name="connsiteX234" fmla="*/ 3031958 w 8128084"/>
              <a:gd name="connsiteY234" fmla="*/ 11285621 h 15135727"/>
              <a:gd name="connsiteX235" fmla="*/ 3007895 w 8128084"/>
              <a:gd name="connsiteY235" fmla="*/ 11189369 h 15135727"/>
              <a:gd name="connsiteX236" fmla="*/ 2887579 w 8128084"/>
              <a:gd name="connsiteY236" fmla="*/ 11141242 h 15135727"/>
              <a:gd name="connsiteX237" fmla="*/ 2887579 w 8128084"/>
              <a:gd name="connsiteY237" fmla="*/ 10972800 h 15135727"/>
              <a:gd name="connsiteX238" fmla="*/ 2887579 w 8128084"/>
              <a:gd name="connsiteY238" fmla="*/ 10924674 h 15135727"/>
              <a:gd name="connsiteX239" fmla="*/ 2767264 w 8128084"/>
              <a:gd name="connsiteY239" fmla="*/ 11020927 h 15135727"/>
              <a:gd name="connsiteX240" fmla="*/ 2743200 w 8128084"/>
              <a:gd name="connsiteY240" fmla="*/ 10924674 h 15135727"/>
              <a:gd name="connsiteX241" fmla="*/ 2550695 w 8128084"/>
              <a:gd name="connsiteY241" fmla="*/ 11020927 h 15135727"/>
              <a:gd name="connsiteX242" fmla="*/ 2526632 w 8128084"/>
              <a:gd name="connsiteY242" fmla="*/ 11117179 h 15135727"/>
              <a:gd name="connsiteX243" fmla="*/ 2334127 w 8128084"/>
              <a:gd name="connsiteY243" fmla="*/ 10996864 h 15135727"/>
              <a:gd name="connsiteX244" fmla="*/ 2358190 w 8128084"/>
              <a:gd name="connsiteY244" fmla="*/ 10732169 h 15135727"/>
              <a:gd name="connsiteX245" fmla="*/ 2334127 w 8128084"/>
              <a:gd name="connsiteY245" fmla="*/ 10587790 h 15135727"/>
              <a:gd name="connsiteX246" fmla="*/ 2406316 w 8128084"/>
              <a:gd name="connsiteY246" fmla="*/ 10491537 h 15135727"/>
              <a:gd name="connsiteX247" fmla="*/ 2598821 w 8128084"/>
              <a:gd name="connsiteY247" fmla="*/ 10684042 h 15135727"/>
              <a:gd name="connsiteX248" fmla="*/ 2767264 w 8128084"/>
              <a:gd name="connsiteY248" fmla="*/ 10684042 h 15135727"/>
              <a:gd name="connsiteX249" fmla="*/ 2646948 w 8128084"/>
              <a:gd name="connsiteY249" fmla="*/ 10515600 h 15135727"/>
              <a:gd name="connsiteX250" fmla="*/ 2815390 w 8128084"/>
              <a:gd name="connsiteY250" fmla="*/ 10395285 h 15135727"/>
              <a:gd name="connsiteX251" fmla="*/ 3080085 w 8128084"/>
              <a:gd name="connsiteY251" fmla="*/ 10419348 h 15135727"/>
              <a:gd name="connsiteX252" fmla="*/ 3248527 w 8128084"/>
              <a:gd name="connsiteY252" fmla="*/ 10539664 h 15135727"/>
              <a:gd name="connsiteX253" fmla="*/ 3320716 w 8128084"/>
              <a:gd name="connsiteY253" fmla="*/ 10659979 h 15135727"/>
              <a:gd name="connsiteX254" fmla="*/ 3465095 w 8128084"/>
              <a:gd name="connsiteY254" fmla="*/ 10659979 h 15135727"/>
              <a:gd name="connsiteX255" fmla="*/ 3441032 w 8128084"/>
              <a:gd name="connsiteY255" fmla="*/ 10491537 h 15135727"/>
              <a:gd name="connsiteX256" fmla="*/ 3392906 w 8128084"/>
              <a:gd name="connsiteY256" fmla="*/ 10250906 h 15135727"/>
              <a:gd name="connsiteX257" fmla="*/ 3152274 w 8128084"/>
              <a:gd name="connsiteY257" fmla="*/ 10250906 h 15135727"/>
              <a:gd name="connsiteX258" fmla="*/ 3176337 w 8128084"/>
              <a:gd name="connsiteY258" fmla="*/ 10178716 h 15135727"/>
              <a:gd name="connsiteX259" fmla="*/ 3104148 w 8128084"/>
              <a:gd name="connsiteY259" fmla="*/ 10154653 h 15135727"/>
              <a:gd name="connsiteX260" fmla="*/ 3007895 w 8128084"/>
              <a:gd name="connsiteY260" fmla="*/ 9962148 h 15135727"/>
              <a:gd name="connsiteX261" fmla="*/ 3176337 w 8128084"/>
              <a:gd name="connsiteY261" fmla="*/ 9889958 h 15135727"/>
              <a:gd name="connsiteX262" fmla="*/ 2959769 w 8128084"/>
              <a:gd name="connsiteY262" fmla="*/ 9504948 h 15135727"/>
              <a:gd name="connsiteX263" fmla="*/ 2791327 w 8128084"/>
              <a:gd name="connsiteY263" fmla="*/ 9456821 h 15135727"/>
              <a:gd name="connsiteX264" fmla="*/ 2574758 w 8128084"/>
              <a:gd name="connsiteY264" fmla="*/ 9336506 h 15135727"/>
              <a:gd name="connsiteX265" fmla="*/ 2550695 w 8128084"/>
              <a:gd name="connsiteY265" fmla="*/ 9071811 h 15135727"/>
              <a:gd name="connsiteX266" fmla="*/ 2695074 w 8128084"/>
              <a:gd name="connsiteY266" fmla="*/ 8999621 h 15135727"/>
              <a:gd name="connsiteX267" fmla="*/ 2622885 w 8128084"/>
              <a:gd name="connsiteY267" fmla="*/ 8975558 h 15135727"/>
              <a:gd name="connsiteX268" fmla="*/ 2430379 w 8128084"/>
              <a:gd name="connsiteY268" fmla="*/ 8999621 h 15135727"/>
              <a:gd name="connsiteX269" fmla="*/ 2261937 w 8128084"/>
              <a:gd name="connsiteY269" fmla="*/ 9168064 h 15135727"/>
              <a:gd name="connsiteX270" fmla="*/ 2237874 w 8128084"/>
              <a:gd name="connsiteY270" fmla="*/ 8999621 h 15135727"/>
              <a:gd name="connsiteX271" fmla="*/ 2117558 w 8128084"/>
              <a:gd name="connsiteY271" fmla="*/ 8975558 h 15135727"/>
              <a:gd name="connsiteX272" fmla="*/ 2045369 w 8128084"/>
              <a:gd name="connsiteY272" fmla="*/ 8783053 h 15135727"/>
              <a:gd name="connsiteX273" fmla="*/ 1852864 w 8128084"/>
              <a:gd name="connsiteY273" fmla="*/ 8758990 h 15135727"/>
              <a:gd name="connsiteX274" fmla="*/ 1636295 w 8128084"/>
              <a:gd name="connsiteY274" fmla="*/ 8927432 h 15135727"/>
              <a:gd name="connsiteX275" fmla="*/ 1588169 w 8128084"/>
              <a:gd name="connsiteY275" fmla="*/ 9023685 h 15135727"/>
              <a:gd name="connsiteX276" fmla="*/ 1515979 w 8128084"/>
              <a:gd name="connsiteY276" fmla="*/ 8879306 h 15135727"/>
              <a:gd name="connsiteX277" fmla="*/ 1347537 w 8128084"/>
              <a:gd name="connsiteY277" fmla="*/ 8879306 h 15135727"/>
              <a:gd name="connsiteX278" fmla="*/ 1347537 w 8128084"/>
              <a:gd name="connsiteY278" fmla="*/ 8710864 h 15135727"/>
              <a:gd name="connsiteX279" fmla="*/ 1106906 w 8128084"/>
              <a:gd name="connsiteY279" fmla="*/ 8783053 h 15135727"/>
              <a:gd name="connsiteX280" fmla="*/ 890337 w 8128084"/>
              <a:gd name="connsiteY280" fmla="*/ 8686800 h 15135727"/>
              <a:gd name="connsiteX281" fmla="*/ 649706 w 8128084"/>
              <a:gd name="connsiteY281" fmla="*/ 8662737 h 15135727"/>
              <a:gd name="connsiteX282" fmla="*/ 385011 w 8128084"/>
              <a:gd name="connsiteY282" fmla="*/ 8566485 h 15135727"/>
              <a:gd name="connsiteX283" fmla="*/ 577516 w 8128084"/>
              <a:gd name="connsiteY283" fmla="*/ 8373979 h 15135727"/>
              <a:gd name="connsiteX284" fmla="*/ 794085 w 8128084"/>
              <a:gd name="connsiteY284" fmla="*/ 8301790 h 15135727"/>
              <a:gd name="connsiteX285" fmla="*/ 745958 w 8128084"/>
              <a:gd name="connsiteY285" fmla="*/ 8133348 h 15135727"/>
              <a:gd name="connsiteX286" fmla="*/ 818148 w 8128084"/>
              <a:gd name="connsiteY286" fmla="*/ 7820527 h 15135727"/>
              <a:gd name="connsiteX287" fmla="*/ 697832 w 8128084"/>
              <a:gd name="connsiteY287" fmla="*/ 7820527 h 15135727"/>
              <a:gd name="connsiteX288" fmla="*/ 625642 w 8128084"/>
              <a:gd name="connsiteY288" fmla="*/ 7916779 h 15135727"/>
              <a:gd name="connsiteX289" fmla="*/ 457200 w 8128084"/>
              <a:gd name="connsiteY289" fmla="*/ 7820527 h 15135727"/>
              <a:gd name="connsiteX290" fmla="*/ 529390 w 8128084"/>
              <a:gd name="connsiteY290" fmla="*/ 7700211 h 15135727"/>
              <a:gd name="connsiteX291" fmla="*/ 938464 w 8128084"/>
              <a:gd name="connsiteY291" fmla="*/ 7676148 h 15135727"/>
              <a:gd name="connsiteX292" fmla="*/ 1058779 w 8128084"/>
              <a:gd name="connsiteY292" fmla="*/ 7459579 h 15135727"/>
              <a:gd name="connsiteX293" fmla="*/ 1203158 w 8128084"/>
              <a:gd name="connsiteY293" fmla="*/ 7603958 h 15135727"/>
              <a:gd name="connsiteX294" fmla="*/ 1299411 w 8128084"/>
              <a:gd name="connsiteY294" fmla="*/ 7555832 h 15135727"/>
              <a:gd name="connsiteX295" fmla="*/ 1443790 w 8128084"/>
              <a:gd name="connsiteY295" fmla="*/ 7507706 h 15135727"/>
              <a:gd name="connsiteX296" fmla="*/ 1684421 w 8128084"/>
              <a:gd name="connsiteY296" fmla="*/ 7603958 h 15135727"/>
              <a:gd name="connsiteX297" fmla="*/ 1684421 w 8128084"/>
              <a:gd name="connsiteY297" fmla="*/ 7603958 h 15135727"/>
              <a:gd name="connsiteX298" fmla="*/ 1540042 w 8128084"/>
              <a:gd name="connsiteY298" fmla="*/ 7363327 h 15135727"/>
              <a:gd name="connsiteX299" fmla="*/ 1299411 w 8128084"/>
              <a:gd name="connsiteY299" fmla="*/ 7315200 h 15135727"/>
              <a:gd name="connsiteX300" fmla="*/ 1130969 w 8128084"/>
              <a:gd name="connsiteY300" fmla="*/ 7339264 h 15135727"/>
              <a:gd name="connsiteX301" fmla="*/ 1034716 w 8128084"/>
              <a:gd name="connsiteY301" fmla="*/ 7315200 h 15135727"/>
              <a:gd name="connsiteX302" fmla="*/ 1155032 w 8128084"/>
              <a:gd name="connsiteY302" fmla="*/ 7050506 h 15135727"/>
              <a:gd name="connsiteX303" fmla="*/ 1155032 w 8128084"/>
              <a:gd name="connsiteY303" fmla="*/ 6930190 h 15135727"/>
              <a:gd name="connsiteX304" fmla="*/ 1155032 w 8128084"/>
              <a:gd name="connsiteY304" fmla="*/ 6761748 h 15135727"/>
              <a:gd name="connsiteX305" fmla="*/ 1203158 w 8128084"/>
              <a:gd name="connsiteY305" fmla="*/ 6617369 h 15135727"/>
              <a:gd name="connsiteX306" fmla="*/ 1371600 w 8128084"/>
              <a:gd name="connsiteY306" fmla="*/ 6472990 h 15135727"/>
              <a:gd name="connsiteX307" fmla="*/ 1443790 w 8128084"/>
              <a:gd name="connsiteY307" fmla="*/ 6328611 h 15135727"/>
              <a:gd name="connsiteX308" fmla="*/ 1419727 w 8128084"/>
              <a:gd name="connsiteY308" fmla="*/ 6208295 h 15135727"/>
              <a:gd name="connsiteX309" fmla="*/ 1275348 w 8128084"/>
              <a:gd name="connsiteY309" fmla="*/ 6304548 h 15135727"/>
              <a:gd name="connsiteX310" fmla="*/ 1323474 w 8128084"/>
              <a:gd name="connsiteY310" fmla="*/ 6015790 h 15135727"/>
              <a:gd name="connsiteX311" fmla="*/ 1540042 w 8128084"/>
              <a:gd name="connsiteY311" fmla="*/ 5871411 h 15135727"/>
              <a:gd name="connsiteX312" fmla="*/ 1540042 w 8128084"/>
              <a:gd name="connsiteY312" fmla="*/ 5751095 h 15135727"/>
              <a:gd name="connsiteX313" fmla="*/ 1395664 w 8128084"/>
              <a:gd name="connsiteY313" fmla="*/ 5799221 h 15135727"/>
              <a:gd name="connsiteX314" fmla="*/ 1179095 w 8128084"/>
              <a:gd name="connsiteY314" fmla="*/ 5799221 h 15135727"/>
              <a:gd name="connsiteX315" fmla="*/ 890337 w 8128084"/>
              <a:gd name="connsiteY315" fmla="*/ 5775158 h 15135727"/>
              <a:gd name="connsiteX316" fmla="*/ 697832 w 8128084"/>
              <a:gd name="connsiteY316" fmla="*/ 5606716 h 15135727"/>
              <a:gd name="connsiteX317" fmla="*/ 577516 w 8128084"/>
              <a:gd name="connsiteY317" fmla="*/ 5582653 h 15135727"/>
              <a:gd name="connsiteX318" fmla="*/ 697832 w 8128084"/>
              <a:gd name="connsiteY318" fmla="*/ 5775158 h 15135727"/>
              <a:gd name="connsiteX319" fmla="*/ 409074 w 8128084"/>
              <a:gd name="connsiteY319" fmla="*/ 5799221 h 15135727"/>
              <a:gd name="connsiteX320" fmla="*/ 168442 w 8128084"/>
              <a:gd name="connsiteY320" fmla="*/ 5702969 h 15135727"/>
              <a:gd name="connsiteX321" fmla="*/ 264695 w 8128084"/>
              <a:gd name="connsiteY321" fmla="*/ 5558590 h 15135727"/>
              <a:gd name="connsiteX322" fmla="*/ 144379 w 8128084"/>
              <a:gd name="connsiteY322" fmla="*/ 5510464 h 15135727"/>
              <a:gd name="connsiteX323" fmla="*/ 0 w 8128084"/>
              <a:gd name="connsiteY323" fmla="*/ 5462337 h 15135727"/>
              <a:gd name="connsiteX324" fmla="*/ 96253 w 8128084"/>
              <a:gd name="connsiteY324"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37685 w 8128084"/>
              <a:gd name="connsiteY92" fmla="*/ 2382253 h 15135727"/>
              <a:gd name="connsiteX93" fmla="*/ 6665495 w 8128084"/>
              <a:gd name="connsiteY93" fmla="*/ 2430379 h 15135727"/>
              <a:gd name="connsiteX94" fmla="*/ 6906127 w 8128084"/>
              <a:gd name="connsiteY94" fmla="*/ 2646948 h 15135727"/>
              <a:gd name="connsiteX95" fmla="*/ 6906127 w 8128084"/>
              <a:gd name="connsiteY95" fmla="*/ 2983832 h 15135727"/>
              <a:gd name="connsiteX96" fmla="*/ 6906127 w 8128084"/>
              <a:gd name="connsiteY96" fmla="*/ 3104148 h 15135727"/>
              <a:gd name="connsiteX97" fmla="*/ 6833937 w 8128084"/>
              <a:gd name="connsiteY97" fmla="*/ 3368842 h 15135727"/>
              <a:gd name="connsiteX98" fmla="*/ 6906127 w 8128084"/>
              <a:gd name="connsiteY98" fmla="*/ 3489158 h 15135727"/>
              <a:gd name="connsiteX99" fmla="*/ 6641432 w 8128084"/>
              <a:gd name="connsiteY99" fmla="*/ 3705727 h 15135727"/>
              <a:gd name="connsiteX100" fmla="*/ 6737685 w 8128084"/>
              <a:gd name="connsiteY100" fmla="*/ 3729790 h 15135727"/>
              <a:gd name="connsiteX101" fmla="*/ 6545179 w 8128084"/>
              <a:gd name="connsiteY101" fmla="*/ 3826042 h 15135727"/>
              <a:gd name="connsiteX102" fmla="*/ 6328611 w 8128084"/>
              <a:gd name="connsiteY102" fmla="*/ 3753853 h 15135727"/>
              <a:gd name="connsiteX103" fmla="*/ 6184232 w 8128084"/>
              <a:gd name="connsiteY103" fmla="*/ 3850106 h 15135727"/>
              <a:gd name="connsiteX104" fmla="*/ 6184232 w 8128084"/>
              <a:gd name="connsiteY104" fmla="*/ 3946358 h 15135727"/>
              <a:gd name="connsiteX105" fmla="*/ 6136106 w 8128084"/>
              <a:gd name="connsiteY105" fmla="*/ 4235116 h 15135727"/>
              <a:gd name="connsiteX106" fmla="*/ 5919537 w 8128084"/>
              <a:gd name="connsiteY106" fmla="*/ 4403558 h 15135727"/>
              <a:gd name="connsiteX107" fmla="*/ 5775158 w 8128084"/>
              <a:gd name="connsiteY107" fmla="*/ 4451685 h 15135727"/>
              <a:gd name="connsiteX108" fmla="*/ 5630779 w 8128084"/>
              <a:gd name="connsiteY108" fmla="*/ 4547937 h 15135727"/>
              <a:gd name="connsiteX109" fmla="*/ 5510464 w 8128084"/>
              <a:gd name="connsiteY109" fmla="*/ 4620127 h 15135727"/>
              <a:gd name="connsiteX110" fmla="*/ 5510464 w 8128084"/>
              <a:gd name="connsiteY110" fmla="*/ 4812632 h 15135727"/>
              <a:gd name="connsiteX111" fmla="*/ 5317958 w 8128084"/>
              <a:gd name="connsiteY111" fmla="*/ 4981074 h 15135727"/>
              <a:gd name="connsiteX112" fmla="*/ 5005137 w 8128084"/>
              <a:gd name="connsiteY112" fmla="*/ 5149516 h 15135727"/>
              <a:gd name="connsiteX113" fmla="*/ 4692316 w 8128084"/>
              <a:gd name="connsiteY113" fmla="*/ 5149516 h 15135727"/>
              <a:gd name="connsiteX114" fmla="*/ 4523874 w 8128084"/>
              <a:gd name="connsiteY114" fmla="*/ 5366085 h 15135727"/>
              <a:gd name="connsiteX115" fmla="*/ 4211053 w 8128084"/>
              <a:gd name="connsiteY115" fmla="*/ 5414211 h 15135727"/>
              <a:gd name="connsiteX116" fmla="*/ 4114800 w 8128084"/>
              <a:gd name="connsiteY116" fmla="*/ 5390148 h 15135727"/>
              <a:gd name="connsiteX117" fmla="*/ 4018548 w 8128084"/>
              <a:gd name="connsiteY117" fmla="*/ 5630779 h 15135727"/>
              <a:gd name="connsiteX118" fmla="*/ 4090737 w 8128084"/>
              <a:gd name="connsiteY118" fmla="*/ 5871411 h 15135727"/>
              <a:gd name="connsiteX119" fmla="*/ 4090737 w 8128084"/>
              <a:gd name="connsiteY119" fmla="*/ 6184232 h 15135727"/>
              <a:gd name="connsiteX120" fmla="*/ 4186990 w 8128084"/>
              <a:gd name="connsiteY120" fmla="*/ 6472990 h 15135727"/>
              <a:gd name="connsiteX121" fmla="*/ 4042611 w 8128084"/>
              <a:gd name="connsiteY121" fmla="*/ 6352674 h 15135727"/>
              <a:gd name="connsiteX122" fmla="*/ 3946358 w 8128084"/>
              <a:gd name="connsiteY122" fmla="*/ 6376737 h 15135727"/>
              <a:gd name="connsiteX123" fmla="*/ 4114800 w 8128084"/>
              <a:gd name="connsiteY123" fmla="*/ 6641432 h 15135727"/>
              <a:gd name="connsiteX124" fmla="*/ 4451685 w 8128084"/>
              <a:gd name="connsiteY124" fmla="*/ 6737685 h 15135727"/>
              <a:gd name="connsiteX125" fmla="*/ 4620127 w 8128084"/>
              <a:gd name="connsiteY125" fmla="*/ 6978316 h 15135727"/>
              <a:gd name="connsiteX126" fmla="*/ 4740442 w 8128084"/>
              <a:gd name="connsiteY126" fmla="*/ 7170821 h 15135727"/>
              <a:gd name="connsiteX127" fmla="*/ 5077327 w 8128084"/>
              <a:gd name="connsiteY127" fmla="*/ 7387390 h 15135727"/>
              <a:gd name="connsiteX128" fmla="*/ 5125453 w 8128084"/>
              <a:gd name="connsiteY128" fmla="*/ 7603958 h 15135727"/>
              <a:gd name="connsiteX129" fmla="*/ 5197642 w 8128084"/>
              <a:gd name="connsiteY129" fmla="*/ 7796464 h 15135727"/>
              <a:gd name="connsiteX130" fmla="*/ 5486400 w 8128084"/>
              <a:gd name="connsiteY130" fmla="*/ 7964906 h 15135727"/>
              <a:gd name="connsiteX131" fmla="*/ 5486400 w 8128084"/>
              <a:gd name="connsiteY131" fmla="*/ 8349916 h 15135727"/>
              <a:gd name="connsiteX132" fmla="*/ 5678906 w 8128084"/>
              <a:gd name="connsiteY132" fmla="*/ 8614611 h 15135727"/>
              <a:gd name="connsiteX133" fmla="*/ 5919537 w 8128084"/>
              <a:gd name="connsiteY133" fmla="*/ 9071811 h 15135727"/>
              <a:gd name="connsiteX134" fmla="*/ 6160169 w 8128084"/>
              <a:gd name="connsiteY134" fmla="*/ 9336506 h 15135727"/>
              <a:gd name="connsiteX135" fmla="*/ 6280485 w 8128084"/>
              <a:gd name="connsiteY135" fmla="*/ 9601200 h 15135727"/>
              <a:gd name="connsiteX136" fmla="*/ 6400800 w 8128084"/>
              <a:gd name="connsiteY136" fmla="*/ 9793706 h 15135727"/>
              <a:gd name="connsiteX137" fmla="*/ 6569242 w 8128084"/>
              <a:gd name="connsiteY137" fmla="*/ 10058400 h 15135727"/>
              <a:gd name="connsiteX138" fmla="*/ 6713621 w 8128084"/>
              <a:gd name="connsiteY138" fmla="*/ 10106527 h 15135727"/>
              <a:gd name="connsiteX139" fmla="*/ 6545179 w 8128084"/>
              <a:gd name="connsiteY139" fmla="*/ 10202779 h 15135727"/>
              <a:gd name="connsiteX140" fmla="*/ 6569242 w 8128084"/>
              <a:gd name="connsiteY140" fmla="*/ 10443411 h 15135727"/>
              <a:gd name="connsiteX141" fmla="*/ 6593306 w 8128084"/>
              <a:gd name="connsiteY141" fmla="*/ 10708106 h 15135727"/>
              <a:gd name="connsiteX142" fmla="*/ 6761748 w 8128084"/>
              <a:gd name="connsiteY142" fmla="*/ 10924674 h 15135727"/>
              <a:gd name="connsiteX143" fmla="*/ 6641432 w 8128084"/>
              <a:gd name="connsiteY143" fmla="*/ 11093116 h 15135727"/>
              <a:gd name="connsiteX144" fmla="*/ 6713621 w 8128084"/>
              <a:gd name="connsiteY144" fmla="*/ 11261558 h 15135727"/>
              <a:gd name="connsiteX145" fmla="*/ 6737685 w 8128084"/>
              <a:gd name="connsiteY145" fmla="*/ 11526253 h 15135727"/>
              <a:gd name="connsiteX146" fmla="*/ 6617369 w 8128084"/>
              <a:gd name="connsiteY146" fmla="*/ 11839074 h 15135727"/>
              <a:gd name="connsiteX147" fmla="*/ 6617369 w 8128084"/>
              <a:gd name="connsiteY147" fmla="*/ 12031579 h 15135727"/>
              <a:gd name="connsiteX148" fmla="*/ 6641432 w 8128084"/>
              <a:gd name="connsiteY148" fmla="*/ 12127832 h 15135727"/>
              <a:gd name="connsiteX149" fmla="*/ 6761748 w 8128084"/>
              <a:gd name="connsiteY149" fmla="*/ 12031579 h 15135727"/>
              <a:gd name="connsiteX150" fmla="*/ 6761748 w 8128084"/>
              <a:gd name="connsiteY150" fmla="*/ 12296274 h 15135727"/>
              <a:gd name="connsiteX151" fmla="*/ 6689558 w 8128084"/>
              <a:gd name="connsiteY151" fmla="*/ 12512842 h 15135727"/>
              <a:gd name="connsiteX152" fmla="*/ 6785811 w 8128084"/>
              <a:gd name="connsiteY152" fmla="*/ 12777537 h 15135727"/>
              <a:gd name="connsiteX153" fmla="*/ 6569242 w 8128084"/>
              <a:gd name="connsiteY153" fmla="*/ 12873790 h 15135727"/>
              <a:gd name="connsiteX154" fmla="*/ 6545179 w 8128084"/>
              <a:gd name="connsiteY154" fmla="*/ 13090358 h 15135727"/>
              <a:gd name="connsiteX155" fmla="*/ 6448927 w 8128084"/>
              <a:gd name="connsiteY155" fmla="*/ 13355053 h 15135727"/>
              <a:gd name="connsiteX156" fmla="*/ 6256421 w 8128084"/>
              <a:gd name="connsiteY156" fmla="*/ 13571621 h 15135727"/>
              <a:gd name="connsiteX157" fmla="*/ 6087979 w 8128084"/>
              <a:gd name="connsiteY157" fmla="*/ 13667874 h 15135727"/>
              <a:gd name="connsiteX158" fmla="*/ 5943600 w 8128084"/>
              <a:gd name="connsiteY158" fmla="*/ 13716000 h 15135727"/>
              <a:gd name="connsiteX159" fmla="*/ 5702969 w 8128084"/>
              <a:gd name="connsiteY159" fmla="*/ 13667874 h 15135727"/>
              <a:gd name="connsiteX160" fmla="*/ 5582653 w 8128084"/>
              <a:gd name="connsiteY160" fmla="*/ 13691937 h 15135727"/>
              <a:gd name="connsiteX161" fmla="*/ 5727032 w 8128084"/>
              <a:gd name="connsiteY161" fmla="*/ 13836316 h 15135727"/>
              <a:gd name="connsiteX162" fmla="*/ 5582653 w 8128084"/>
              <a:gd name="connsiteY162" fmla="*/ 14052885 h 15135727"/>
              <a:gd name="connsiteX163" fmla="*/ 5462337 w 8128084"/>
              <a:gd name="connsiteY163" fmla="*/ 14149137 h 15135727"/>
              <a:gd name="connsiteX164" fmla="*/ 5342021 w 8128084"/>
              <a:gd name="connsiteY164" fmla="*/ 14004758 h 15135727"/>
              <a:gd name="connsiteX165" fmla="*/ 5245769 w 8128084"/>
              <a:gd name="connsiteY165" fmla="*/ 14004758 h 15135727"/>
              <a:gd name="connsiteX166" fmla="*/ 5245769 w 8128084"/>
              <a:gd name="connsiteY166" fmla="*/ 13956632 h 15135727"/>
              <a:gd name="connsiteX167" fmla="*/ 5101390 w 8128084"/>
              <a:gd name="connsiteY167" fmla="*/ 13956632 h 15135727"/>
              <a:gd name="connsiteX168" fmla="*/ 4981074 w 8128084"/>
              <a:gd name="connsiteY168" fmla="*/ 13860379 h 15135727"/>
              <a:gd name="connsiteX169" fmla="*/ 4740442 w 8128084"/>
              <a:gd name="connsiteY169" fmla="*/ 13908506 h 15135727"/>
              <a:gd name="connsiteX170" fmla="*/ 4475748 w 8128084"/>
              <a:gd name="connsiteY170" fmla="*/ 13956632 h 15135727"/>
              <a:gd name="connsiteX171" fmla="*/ 4379495 w 8128084"/>
              <a:gd name="connsiteY171" fmla="*/ 14028821 h 15135727"/>
              <a:gd name="connsiteX172" fmla="*/ 4403558 w 8128084"/>
              <a:gd name="connsiteY172" fmla="*/ 14197264 h 15135727"/>
              <a:gd name="connsiteX173" fmla="*/ 4572000 w 8128084"/>
              <a:gd name="connsiteY173" fmla="*/ 14149137 h 15135727"/>
              <a:gd name="connsiteX174" fmla="*/ 4523874 w 8128084"/>
              <a:gd name="connsiteY174" fmla="*/ 14558211 h 15135727"/>
              <a:gd name="connsiteX175" fmla="*/ 4403558 w 8128084"/>
              <a:gd name="connsiteY175" fmla="*/ 14437895 h 15135727"/>
              <a:gd name="connsiteX176" fmla="*/ 4403558 w 8128084"/>
              <a:gd name="connsiteY176" fmla="*/ 14437895 h 15135727"/>
              <a:gd name="connsiteX177" fmla="*/ 4283242 w 8128084"/>
              <a:gd name="connsiteY177" fmla="*/ 14245390 h 15135727"/>
              <a:gd name="connsiteX178" fmla="*/ 4235116 w 8128084"/>
              <a:gd name="connsiteY178" fmla="*/ 14341642 h 15135727"/>
              <a:gd name="connsiteX179" fmla="*/ 4162927 w 8128084"/>
              <a:gd name="connsiteY179" fmla="*/ 14389769 h 15135727"/>
              <a:gd name="connsiteX180" fmla="*/ 4162927 w 8128084"/>
              <a:gd name="connsiteY180" fmla="*/ 14389769 h 15135727"/>
              <a:gd name="connsiteX181" fmla="*/ 3922295 w 8128084"/>
              <a:gd name="connsiteY181" fmla="*/ 14245390 h 15135727"/>
              <a:gd name="connsiteX182" fmla="*/ 3801979 w 8128084"/>
              <a:gd name="connsiteY182" fmla="*/ 14293516 h 15135727"/>
              <a:gd name="connsiteX183" fmla="*/ 3681664 w 8128084"/>
              <a:gd name="connsiteY183" fmla="*/ 14389769 h 15135727"/>
              <a:gd name="connsiteX184" fmla="*/ 3657600 w 8128084"/>
              <a:gd name="connsiteY184" fmla="*/ 14654464 h 15135727"/>
              <a:gd name="connsiteX185" fmla="*/ 3513221 w 8128084"/>
              <a:gd name="connsiteY185" fmla="*/ 14726653 h 15135727"/>
              <a:gd name="connsiteX186" fmla="*/ 3513221 w 8128084"/>
              <a:gd name="connsiteY186" fmla="*/ 14871032 h 15135727"/>
              <a:gd name="connsiteX187" fmla="*/ 3633537 w 8128084"/>
              <a:gd name="connsiteY187" fmla="*/ 14967285 h 15135727"/>
              <a:gd name="connsiteX188" fmla="*/ 3609474 w 8128084"/>
              <a:gd name="connsiteY188" fmla="*/ 15087600 h 15135727"/>
              <a:gd name="connsiteX189" fmla="*/ 3441032 w 8128084"/>
              <a:gd name="connsiteY189" fmla="*/ 15039474 h 15135727"/>
              <a:gd name="connsiteX190" fmla="*/ 3272590 w 8128084"/>
              <a:gd name="connsiteY190" fmla="*/ 15063537 h 15135727"/>
              <a:gd name="connsiteX191" fmla="*/ 3248527 w 8128084"/>
              <a:gd name="connsiteY191" fmla="*/ 14895095 h 15135727"/>
              <a:gd name="connsiteX192" fmla="*/ 3128211 w 8128084"/>
              <a:gd name="connsiteY192" fmla="*/ 14919158 h 15135727"/>
              <a:gd name="connsiteX193" fmla="*/ 2959769 w 8128084"/>
              <a:gd name="connsiteY193" fmla="*/ 15135727 h 15135727"/>
              <a:gd name="connsiteX194" fmla="*/ 2935706 w 8128084"/>
              <a:gd name="connsiteY194" fmla="*/ 14895095 h 15135727"/>
              <a:gd name="connsiteX195" fmla="*/ 2791327 w 8128084"/>
              <a:gd name="connsiteY195" fmla="*/ 14943221 h 15135727"/>
              <a:gd name="connsiteX196" fmla="*/ 2671011 w 8128084"/>
              <a:gd name="connsiteY196" fmla="*/ 15039474 h 15135727"/>
              <a:gd name="connsiteX197" fmla="*/ 2430379 w 8128084"/>
              <a:gd name="connsiteY197" fmla="*/ 15087600 h 15135727"/>
              <a:gd name="connsiteX198" fmla="*/ 2237874 w 8128084"/>
              <a:gd name="connsiteY198" fmla="*/ 15039474 h 15135727"/>
              <a:gd name="connsiteX199" fmla="*/ 2622885 w 8128084"/>
              <a:gd name="connsiteY199" fmla="*/ 14846969 h 15135727"/>
              <a:gd name="connsiteX200" fmla="*/ 2887579 w 8128084"/>
              <a:gd name="connsiteY200" fmla="*/ 14774779 h 15135727"/>
              <a:gd name="connsiteX201" fmla="*/ 2839453 w 8128084"/>
              <a:gd name="connsiteY201" fmla="*/ 14582274 h 15135727"/>
              <a:gd name="connsiteX202" fmla="*/ 2935706 w 8128084"/>
              <a:gd name="connsiteY202" fmla="*/ 14510085 h 15135727"/>
              <a:gd name="connsiteX203" fmla="*/ 2935706 w 8128084"/>
              <a:gd name="connsiteY203" fmla="*/ 14510085 h 15135727"/>
              <a:gd name="connsiteX204" fmla="*/ 3080085 w 8128084"/>
              <a:gd name="connsiteY204" fmla="*/ 14413832 h 15135727"/>
              <a:gd name="connsiteX205" fmla="*/ 3152274 w 8128084"/>
              <a:gd name="connsiteY205" fmla="*/ 14341642 h 15135727"/>
              <a:gd name="connsiteX206" fmla="*/ 3080085 w 8128084"/>
              <a:gd name="connsiteY206" fmla="*/ 14269453 h 15135727"/>
              <a:gd name="connsiteX207" fmla="*/ 3152274 w 8128084"/>
              <a:gd name="connsiteY207" fmla="*/ 14197264 h 15135727"/>
              <a:gd name="connsiteX208" fmla="*/ 3152274 w 8128084"/>
              <a:gd name="connsiteY208" fmla="*/ 14052885 h 15135727"/>
              <a:gd name="connsiteX209" fmla="*/ 3080085 w 8128084"/>
              <a:gd name="connsiteY209" fmla="*/ 13980695 h 15135727"/>
              <a:gd name="connsiteX210" fmla="*/ 3056021 w 8128084"/>
              <a:gd name="connsiteY210" fmla="*/ 14076948 h 15135727"/>
              <a:gd name="connsiteX211" fmla="*/ 2935706 w 8128084"/>
              <a:gd name="connsiteY211" fmla="*/ 14076948 h 15135727"/>
              <a:gd name="connsiteX212" fmla="*/ 2863516 w 8128084"/>
              <a:gd name="connsiteY212" fmla="*/ 14125074 h 15135727"/>
              <a:gd name="connsiteX213" fmla="*/ 2719137 w 8128084"/>
              <a:gd name="connsiteY213" fmla="*/ 14197264 h 15135727"/>
              <a:gd name="connsiteX214" fmla="*/ 2646948 w 8128084"/>
              <a:gd name="connsiteY214" fmla="*/ 14197264 h 15135727"/>
              <a:gd name="connsiteX215" fmla="*/ 2598821 w 8128084"/>
              <a:gd name="connsiteY215" fmla="*/ 14125074 h 15135727"/>
              <a:gd name="connsiteX216" fmla="*/ 2430379 w 8128084"/>
              <a:gd name="connsiteY216" fmla="*/ 13836316 h 15135727"/>
              <a:gd name="connsiteX217" fmla="*/ 2646948 w 8128084"/>
              <a:gd name="connsiteY217" fmla="*/ 13812253 h 15135727"/>
              <a:gd name="connsiteX218" fmla="*/ 2502569 w 8128084"/>
              <a:gd name="connsiteY218" fmla="*/ 13475369 h 15135727"/>
              <a:gd name="connsiteX219" fmla="*/ 2550695 w 8128084"/>
              <a:gd name="connsiteY219" fmla="*/ 13186611 h 15135727"/>
              <a:gd name="connsiteX220" fmla="*/ 2719137 w 8128084"/>
              <a:gd name="connsiteY220" fmla="*/ 13042232 h 15135727"/>
              <a:gd name="connsiteX221" fmla="*/ 2791327 w 8128084"/>
              <a:gd name="connsiteY221" fmla="*/ 12945979 h 15135727"/>
              <a:gd name="connsiteX222" fmla="*/ 3031958 w 8128084"/>
              <a:gd name="connsiteY222" fmla="*/ 13090358 h 15135727"/>
              <a:gd name="connsiteX223" fmla="*/ 3056021 w 8128084"/>
              <a:gd name="connsiteY223" fmla="*/ 12753474 h 15135727"/>
              <a:gd name="connsiteX224" fmla="*/ 2887579 w 8128084"/>
              <a:gd name="connsiteY224" fmla="*/ 12777537 h 15135727"/>
              <a:gd name="connsiteX225" fmla="*/ 2815390 w 8128084"/>
              <a:gd name="connsiteY225" fmla="*/ 12777537 h 15135727"/>
              <a:gd name="connsiteX226" fmla="*/ 3176337 w 8128084"/>
              <a:gd name="connsiteY226" fmla="*/ 12368464 h 15135727"/>
              <a:gd name="connsiteX227" fmla="*/ 3104148 w 8128084"/>
              <a:gd name="connsiteY227" fmla="*/ 12320337 h 15135727"/>
              <a:gd name="connsiteX228" fmla="*/ 3104148 w 8128084"/>
              <a:gd name="connsiteY228" fmla="*/ 12320337 h 15135727"/>
              <a:gd name="connsiteX229" fmla="*/ 3007895 w 8128084"/>
              <a:gd name="connsiteY229" fmla="*/ 12079706 h 15135727"/>
              <a:gd name="connsiteX230" fmla="*/ 2911642 w 8128084"/>
              <a:gd name="connsiteY230" fmla="*/ 11935327 h 15135727"/>
              <a:gd name="connsiteX231" fmla="*/ 2863516 w 8128084"/>
              <a:gd name="connsiteY231" fmla="*/ 11694695 h 15135727"/>
              <a:gd name="connsiteX232" fmla="*/ 2911642 w 8128084"/>
              <a:gd name="connsiteY232" fmla="*/ 11454064 h 15135727"/>
              <a:gd name="connsiteX233" fmla="*/ 3056021 w 8128084"/>
              <a:gd name="connsiteY233" fmla="*/ 11454064 h 15135727"/>
              <a:gd name="connsiteX234" fmla="*/ 2983832 w 8128084"/>
              <a:gd name="connsiteY234" fmla="*/ 11381874 h 15135727"/>
              <a:gd name="connsiteX235" fmla="*/ 3031958 w 8128084"/>
              <a:gd name="connsiteY235" fmla="*/ 11285621 h 15135727"/>
              <a:gd name="connsiteX236" fmla="*/ 3007895 w 8128084"/>
              <a:gd name="connsiteY236" fmla="*/ 11189369 h 15135727"/>
              <a:gd name="connsiteX237" fmla="*/ 2887579 w 8128084"/>
              <a:gd name="connsiteY237" fmla="*/ 11141242 h 15135727"/>
              <a:gd name="connsiteX238" fmla="*/ 2887579 w 8128084"/>
              <a:gd name="connsiteY238" fmla="*/ 10972800 h 15135727"/>
              <a:gd name="connsiteX239" fmla="*/ 2887579 w 8128084"/>
              <a:gd name="connsiteY239" fmla="*/ 10924674 h 15135727"/>
              <a:gd name="connsiteX240" fmla="*/ 2767264 w 8128084"/>
              <a:gd name="connsiteY240" fmla="*/ 11020927 h 15135727"/>
              <a:gd name="connsiteX241" fmla="*/ 2743200 w 8128084"/>
              <a:gd name="connsiteY241" fmla="*/ 10924674 h 15135727"/>
              <a:gd name="connsiteX242" fmla="*/ 2550695 w 8128084"/>
              <a:gd name="connsiteY242" fmla="*/ 11020927 h 15135727"/>
              <a:gd name="connsiteX243" fmla="*/ 2526632 w 8128084"/>
              <a:gd name="connsiteY243" fmla="*/ 11117179 h 15135727"/>
              <a:gd name="connsiteX244" fmla="*/ 2334127 w 8128084"/>
              <a:gd name="connsiteY244" fmla="*/ 10996864 h 15135727"/>
              <a:gd name="connsiteX245" fmla="*/ 2358190 w 8128084"/>
              <a:gd name="connsiteY245" fmla="*/ 10732169 h 15135727"/>
              <a:gd name="connsiteX246" fmla="*/ 2334127 w 8128084"/>
              <a:gd name="connsiteY246" fmla="*/ 10587790 h 15135727"/>
              <a:gd name="connsiteX247" fmla="*/ 2406316 w 8128084"/>
              <a:gd name="connsiteY247" fmla="*/ 10491537 h 15135727"/>
              <a:gd name="connsiteX248" fmla="*/ 2598821 w 8128084"/>
              <a:gd name="connsiteY248" fmla="*/ 10684042 h 15135727"/>
              <a:gd name="connsiteX249" fmla="*/ 2767264 w 8128084"/>
              <a:gd name="connsiteY249" fmla="*/ 10684042 h 15135727"/>
              <a:gd name="connsiteX250" fmla="*/ 2646948 w 8128084"/>
              <a:gd name="connsiteY250" fmla="*/ 10515600 h 15135727"/>
              <a:gd name="connsiteX251" fmla="*/ 2815390 w 8128084"/>
              <a:gd name="connsiteY251" fmla="*/ 10395285 h 15135727"/>
              <a:gd name="connsiteX252" fmla="*/ 3080085 w 8128084"/>
              <a:gd name="connsiteY252" fmla="*/ 10419348 h 15135727"/>
              <a:gd name="connsiteX253" fmla="*/ 3248527 w 8128084"/>
              <a:gd name="connsiteY253" fmla="*/ 10539664 h 15135727"/>
              <a:gd name="connsiteX254" fmla="*/ 3320716 w 8128084"/>
              <a:gd name="connsiteY254" fmla="*/ 10659979 h 15135727"/>
              <a:gd name="connsiteX255" fmla="*/ 3465095 w 8128084"/>
              <a:gd name="connsiteY255" fmla="*/ 10659979 h 15135727"/>
              <a:gd name="connsiteX256" fmla="*/ 3441032 w 8128084"/>
              <a:gd name="connsiteY256" fmla="*/ 10491537 h 15135727"/>
              <a:gd name="connsiteX257" fmla="*/ 3392906 w 8128084"/>
              <a:gd name="connsiteY257" fmla="*/ 10250906 h 15135727"/>
              <a:gd name="connsiteX258" fmla="*/ 3152274 w 8128084"/>
              <a:gd name="connsiteY258" fmla="*/ 10250906 h 15135727"/>
              <a:gd name="connsiteX259" fmla="*/ 3176337 w 8128084"/>
              <a:gd name="connsiteY259" fmla="*/ 10178716 h 15135727"/>
              <a:gd name="connsiteX260" fmla="*/ 3104148 w 8128084"/>
              <a:gd name="connsiteY260" fmla="*/ 10154653 h 15135727"/>
              <a:gd name="connsiteX261" fmla="*/ 3007895 w 8128084"/>
              <a:gd name="connsiteY261" fmla="*/ 9962148 h 15135727"/>
              <a:gd name="connsiteX262" fmla="*/ 3176337 w 8128084"/>
              <a:gd name="connsiteY262" fmla="*/ 9889958 h 15135727"/>
              <a:gd name="connsiteX263" fmla="*/ 2959769 w 8128084"/>
              <a:gd name="connsiteY263" fmla="*/ 9504948 h 15135727"/>
              <a:gd name="connsiteX264" fmla="*/ 2791327 w 8128084"/>
              <a:gd name="connsiteY264" fmla="*/ 9456821 h 15135727"/>
              <a:gd name="connsiteX265" fmla="*/ 2574758 w 8128084"/>
              <a:gd name="connsiteY265" fmla="*/ 9336506 h 15135727"/>
              <a:gd name="connsiteX266" fmla="*/ 2550695 w 8128084"/>
              <a:gd name="connsiteY266" fmla="*/ 9071811 h 15135727"/>
              <a:gd name="connsiteX267" fmla="*/ 2695074 w 8128084"/>
              <a:gd name="connsiteY267" fmla="*/ 8999621 h 15135727"/>
              <a:gd name="connsiteX268" fmla="*/ 2622885 w 8128084"/>
              <a:gd name="connsiteY268" fmla="*/ 8975558 h 15135727"/>
              <a:gd name="connsiteX269" fmla="*/ 2430379 w 8128084"/>
              <a:gd name="connsiteY269" fmla="*/ 8999621 h 15135727"/>
              <a:gd name="connsiteX270" fmla="*/ 2261937 w 8128084"/>
              <a:gd name="connsiteY270" fmla="*/ 9168064 h 15135727"/>
              <a:gd name="connsiteX271" fmla="*/ 2237874 w 8128084"/>
              <a:gd name="connsiteY271" fmla="*/ 8999621 h 15135727"/>
              <a:gd name="connsiteX272" fmla="*/ 2117558 w 8128084"/>
              <a:gd name="connsiteY272" fmla="*/ 8975558 h 15135727"/>
              <a:gd name="connsiteX273" fmla="*/ 2045369 w 8128084"/>
              <a:gd name="connsiteY273" fmla="*/ 8783053 h 15135727"/>
              <a:gd name="connsiteX274" fmla="*/ 1852864 w 8128084"/>
              <a:gd name="connsiteY274" fmla="*/ 8758990 h 15135727"/>
              <a:gd name="connsiteX275" fmla="*/ 1636295 w 8128084"/>
              <a:gd name="connsiteY275" fmla="*/ 8927432 h 15135727"/>
              <a:gd name="connsiteX276" fmla="*/ 1588169 w 8128084"/>
              <a:gd name="connsiteY276" fmla="*/ 9023685 h 15135727"/>
              <a:gd name="connsiteX277" fmla="*/ 1515979 w 8128084"/>
              <a:gd name="connsiteY277" fmla="*/ 8879306 h 15135727"/>
              <a:gd name="connsiteX278" fmla="*/ 1347537 w 8128084"/>
              <a:gd name="connsiteY278" fmla="*/ 8879306 h 15135727"/>
              <a:gd name="connsiteX279" fmla="*/ 1347537 w 8128084"/>
              <a:gd name="connsiteY279" fmla="*/ 8710864 h 15135727"/>
              <a:gd name="connsiteX280" fmla="*/ 1106906 w 8128084"/>
              <a:gd name="connsiteY280" fmla="*/ 8783053 h 15135727"/>
              <a:gd name="connsiteX281" fmla="*/ 890337 w 8128084"/>
              <a:gd name="connsiteY281" fmla="*/ 8686800 h 15135727"/>
              <a:gd name="connsiteX282" fmla="*/ 649706 w 8128084"/>
              <a:gd name="connsiteY282" fmla="*/ 8662737 h 15135727"/>
              <a:gd name="connsiteX283" fmla="*/ 385011 w 8128084"/>
              <a:gd name="connsiteY283" fmla="*/ 8566485 h 15135727"/>
              <a:gd name="connsiteX284" fmla="*/ 577516 w 8128084"/>
              <a:gd name="connsiteY284" fmla="*/ 8373979 h 15135727"/>
              <a:gd name="connsiteX285" fmla="*/ 794085 w 8128084"/>
              <a:gd name="connsiteY285" fmla="*/ 8301790 h 15135727"/>
              <a:gd name="connsiteX286" fmla="*/ 745958 w 8128084"/>
              <a:gd name="connsiteY286" fmla="*/ 8133348 h 15135727"/>
              <a:gd name="connsiteX287" fmla="*/ 818148 w 8128084"/>
              <a:gd name="connsiteY287" fmla="*/ 7820527 h 15135727"/>
              <a:gd name="connsiteX288" fmla="*/ 697832 w 8128084"/>
              <a:gd name="connsiteY288" fmla="*/ 7820527 h 15135727"/>
              <a:gd name="connsiteX289" fmla="*/ 625642 w 8128084"/>
              <a:gd name="connsiteY289" fmla="*/ 7916779 h 15135727"/>
              <a:gd name="connsiteX290" fmla="*/ 457200 w 8128084"/>
              <a:gd name="connsiteY290" fmla="*/ 7820527 h 15135727"/>
              <a:gd name="connsiteX291" fmla="*/ 529390 w 8128084"/>
              <a:gd name="connsiteY291" fmla="*/ 7700211 h 15135727"/>
              <a:gd name="connsiteX292" fmla="*/ 938464 w 8128084"/>
              <a:gd name="connsiteY292" fmla="*/ 7676148 h 15135727"/>
              <a:gd name="connsiteX293" fmla="*/ 1058779 w 8128084"/>
              <a:gd name="connsiteY293" fmla="*/ 7459579 h 15135727"/>
              <a:gd name="connsiteX294" fmla="*/ 1203158 w 8128084"/>
              <a:gd name="connsiteY294" fmla="*/ 7603958 h 15135727"/>
              <a:gd name="connsiteX295" fmla="*/ 1299411 w 8128084"/>
              <a:gd name="connsiteY295" fmla="*/ 7555832 h 15135727"/>
              <a:gd name="connsiteX296" fmla="*/ 1443790 w 8128084"/>
              <a:gd name="connsiteY296" fmla="*/ 7507706 h 15135727"/>
              <a:gd name="connsiteX297" fmla="*/ 1684421 w 8128084"/>
              <a:gd name="connsiteY297" fmla="*/ 7603958 h 15135727"/>
              <a:gd name="connsiteX298" fmla="*/ 1684421 w 8128084"/>
              <a:gd name="connsiteY298" fmla="*/ 7603958 h 15135727"/>
              <a:gd name="connsiteX299" fmla="*/ 1540042 w 8128084"/>
              <a:gd name="connsiteY299" fmla="*/ 7363327 h 15135727"/>
              <a:gd name="connsiteX300" fmla="*/ 1299411 w 8128084"/>
              <a:gd name="connsiteY300" fmla="*/ 7315200 h 15135727"/>
              <a:gd name="connsiteX301" fmla="*/ 1130969 w 8128084"/>
              <a:gd name="connsiteY301" fmla="*/ 7339264 h 15135727"/>
              <a:gd name="connsiteX302" fmla="*/ 1034716 w 8128084"/>
              <a:gd name="connsiteY302" fmla="*/ 7315200 h 15135727"/>
              <a:gd name="connsiteX303" fmla="*/ 1155032 w 8128084"/>
              <a:gd name="connsiteY303" fmla="*/ 7050506 h 15135727"/>
              <a:gd name="connsiteX304" fmla="*/ 1155032 w 8128084"/>
              <a:gd name="connsiteY304" fmla="*/ 6930190 h 15135727"/>
              <a:gd name="connsiteX305" fmla="*/ 1155032 w 8128084"/>
              <a:gd name="connsiteY305" fmla="*/ 6761748 h 15135727"/>
              <a:gd name="connsiteX306" fmla="*/ 1203158 w 8128084"/>
              <a:gd name="connsiteY306" fmla="*/ 6617369 h 15135727"/>
              <a:gd name="connsiteX307" fmla="*/ 1371600 w 8128084"/>
              <a:gd name="connsiteY307" fmla="*/ 6472990 h 15135727"/>
              <a:gd name="connsiteX308" fmla="*/ 1443790 w 8128084"/>
              <a:gd name="connsiteY308" fmla="*/ 6328611 h 15135727"/>
              <a:gd name="connsiteX309" fmla="*/ 1419727 w 8128084"/>
              <a:gd name="connsiteY309" fmla="*/ 6208295 h 15135727"/>
              <a:gd name="connsiteX310" fmla="*/ 1275348 w 8128084"/>
              <a:gd name="connsiteY310" fmla="*/ 6304548 h 15135727"/>
              <a:gd name="connsiteX311" fmla="*/ 1323474 w 8128084"/>
              <a:gd name="connsiteY311" fmla="*/ 6015790 h 15135727"/>
              <a:gd name="connsiteX312" fmla="*/ 1540042 w 8128084"/>
              <a:gd name="connsiteY312" fmla="*/ 5871411 h 15135727"/>
              <a:gd name="connsiteX313" fmla="*/ 1540042 w 8128084"/>
              <a:gd name="connsiteY313" fmla="*/ 5751095 h 15135727"/>
              <a:gd name="connsiteX314" fmla="*/ 1395664 w 8128084"/>
              <a:gd name="connsiteY314" fmla="*/ 5799221 h 15135727"/>
              <a:gd name="connsiteX315" fmla="*/ 1179095 w 8128084"/>
              <a:gd name="connsiteY315" fmla="*/ 5799221 h 15135727"/>
              <a:gd name="connsiteX316" fmla="*/ 890337 w 8128084"/>
              <a:gd name="connsiteY316" fmla="*/ 5775158 h 15135727"/>
              <a:gd name="connsiteX317" fmla="*/ 697832 w 8128084"/>
              <a:gd name="connsiteY317" fmla="*/ 5606716 h 15135727"/>
              <a:gd name="connsiteX318" fmla="*/ 577516 w 8128084"/>
              <a:gd name="connsiteY318" fmla="*/ 5582653 h 15135727"/>
              <a:gd name="connsiteX319" fmla="*/ 697832 w 8128084"/>
              <a:gd name="connsiteY319" fmla="*/ 5775158 h 15135727"/>
              <a:gd name="connsiteX320" fmla="*/ 409074 w 8128084"/>
              <a:gd name="connsiteY320" fmla="*/ 5799221 h 15135727"/>
              <a:gd name="connsiteX321" fmla="*/ 168442 w 8128084"/>
              <a:gd name="connsiteY321" fmla="*/ 5702969 h 15135727"/>
              <a:gd name="connsiteX322" fmla="*/ 264695 w 8128084"/>
              <a:gd name="connsiteY322" fmla="*/ 5558590 h 15135727"/>
              <a:gd name="connsiteX323" fmla="*/ 144379 w 8128084"/>
              <a:gd name="connsiteY323" fmla="*/ 5510464 h 15135727"/>
              <a:gd name="connsiteX324" fmla="*/ 0 w 8128084"/>
              <a:gd name="connsiteY324" fmla="*/ 5462337 h 15135727"/>
              <a:gd name="connsiteX325" fmla="*/ 96253 w 8128084"/>
              <a:gd name="connsiteY325"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06127 w 8128084"/>
              <a:gd name="connsiteY96" fmla="*/ 2983832 h 15135727"/>
              <a:gd name="connsiteX97" fmla="*/ 6906127 w 8128084"/>
              <a:gd name="connsiteY97" fmla="*/ 3104148 h 15135727"/>
              <a:gd name="connsiteX98" fmla="*/ 6833937 w 8128084"/>
              <a:gd name="connsiteY98" fmla="*/ 3368842 h 15135727"/>
              <a:gd name="connsiteX99" fmla="*/ 6906127 w 8128084"/>
              <a:gd name="connsiteY99" fmla="*/ 3489158 h 15135727"/>
              <a:gd name="connsiteX100" fmla="*/ 6641432 w 8128084"/>
              <a:gd name="connsiteY100" fmla="*/ 3705727 h 15135727"/>
              <a:gd name="connsiteX101" fmla="*/ 6737685 w 8128084"/>
              <a:gd name="connsiteY101" fmla="*/ 3729790 h 15135727"/>
              <a:gd name="connsiteX102" fmla="*/ 6545179 w 8128084"/>
              <a:gd name="connsiteY102" fmla="*/ 3826042 h 15135727"/>
              <a:gd name="connsiteX103" fmla="*/ 6328611 w 8128084"/>
              <a:gd name="connsiteY103" fmla="*/ 3753853 h 15135727"/>
              <a:gd name="connsiteX104" fmla="*/ 6184232 w 8128084"/>
              <a:gd name="connsiteY104" fmla="*/ 3850106 h 15135727"/>
              <a:gd name="connsiteX105" fmla="*/ 6184232 w 8128084"/>
              <a:gd name="connsiteY105" fmla="*/ 3946358 h 15135727"/>
              <a:gd name="connsiteX106" fmla="*/ 6136106 w 8128084"/>
              <a:gd name="connsiteY106" fmla="*/ 4235116 h 15135727"/>
              <a:gd name="connsiteX107" fmla="*/ 5919537 w 8128084"/>
              <a:gd name="connsiteY107" fmla="*/ 4403558 h 15135727"/>
              <a:gd name="connsiteX108" fmla="*/ 5775158 w 8128084"/>
              <a:gd name="connsiteY108" fmla="*/ 4451685 h 15135727"/>
              <a:gd name="connsiteX109" fmla="*/ 5630779 w 8128084"/>
              <a:gd name="connsiteY109" fmla="*/ 4547937 h 15135727"/>
              <a:gd name="connsiteX110" fmla="*/ 5510464 w 8128084"/>
              <a:gd name="connsiteY110" fmla="*/ 4620127 h 15135727"/>
              <a:gd name="connsiteX111" fmla="*/ 5510464 w 8128084"/>
              <a:gd name="connsiteY111" fmla="*/ 4812632 h 15135727"/>
              <a:gd name="connsiteX112" fmla="*/ 5317958 w 8128084"/>
              <a:gd name="connsiteY112" fmla="*/ 4981074 h 15135727"/>
              <a:gd name="connsiteX113" fmla="*/ 5005137 w 8128084"/>
              <a:gd name="connsiteY113" fmla="*/ 5149516 h 15135727"/>
              <a:gd name="connsiteX114" fmla="*/ 4692316 w 8128084"/>
              <a:gd name="connsiteY114" fmla="*/ 5149516 h 15135727"/>
              <a:gd name="connsiteX115" fmla="*/ 4523874 w 8128084"/>
              <a:gd name="connsiteY115" fmla="*/ 5366085 h 15135727"/>
              <a:gd name="connsiteX116" fmla="*/ 4211053 w 8128084"/>
              <a:gd name="connsiteY116" fmla="*/ 5414211 h 15135727"/>
              <a:gd name="connsiteX117" fmla="*/ 4114800 w 8128084"/>
              <a:gd name="connsiteY117" fmla="*/ 5390148 h 15135727"/>
              <a:gd name="connsiteX118" fmla="*/ 4018548 w 8128084"/>
              <a:gd name="connsiteY118" fmla="*/ 5630779 h 15135727"/>
              <a:gd name="connsiteX119" fmla="*/ 4090737 w 8128084"/>
              <a:gd name="connsiteY119" fmla="*/ 5871411 h 15135727"/>
              <a:gd name="connsiteX120" fmla="*/ 4090737 w 8128084"/>
              <a:gd name="connsiteY120" fmla="*/ 6184232 h 15135727"/>
              <a:gd name="connsiteX121" fmla="*/ 4186990 w 8128084"/>
              <a:gd name="connsiteY121" fmla="*/ 6472990 h 15135727"/>
              <a:gd name="connsiteX122" fmla="*/ 4042611 w 8128084"/>
              <a:gd name="connsiteY122" fmla="*/ 6352674 h 15135727"/>
              <a:gd name="connsiteX123" fmla="*/ 3946358 w 8128084"/>
              <a:gd name="connsiteY123" fmla="*/ 6376737 h 15135727"/>
              <a:gd name="connsiteX124" fmla="*/ 4114800 w 8128084"/>
              <a:gd name="connsiteY124" fmla="*/ 6641432 h 15135727"/>
              <a:gd name="connsiteX125" fmla="*/ 4451685 w 8128084"/>
              <a:gd name="connsiteY125" fmla="*/ 6737685 h 15135727"/>
              <a:gd name="connsiteX126" fmla="*/ 4620127 w 8128084"/>
              <a:gd name="connsiteY126" fmla="*/ 6978316 h 15135727"/>
              <a:gd name="connsiteX127" fmla="*/ 4740442 w 8128084"/>
              <a:gd name="connsiteY127" fmla="*/ 7170821 h 15135727"/>
              <a:gd name="connsiteX128" fmla="*/ 5077327 w 8128084"/>
              <a:gd name="connsiteY128" fmla="*/ 7387390 h 15135727"/>
              <a:gd name="connsiteX129" fmla="*/ 5125453 w 8128084"/>
              <a:gd name="connsiteY129" fmla="*/ 7603958 h 15135727"/>
              <a:gd name="connsiteX130" fmla="*/ 5197642 w 8128084"/>
              <a:gd name="connsiteY130" fmla="*/ 7796464 h 15135727"/>
              <a:gd name="connsiteX131" fmla="*/ 5486400 w 8128084"/>
              <a:gd name="connsiteY131" fmla="*/ 7964906 h 15135727"/>
              <a:gd name="connsiteX132" fmla="*/ 5486400 w 8128084"/>
              <a:gd name="connsiteY132" fmla="*/ 8349916 h 15135727"/>
              <a:gd name="connsiteX133" fmla="*/ 5678906 w 8128084"/>
              <a:gd name="connsiteY133" fmla="*/ 8614611 h 15135727"/>
              <a:gd name="connsiteX134" fmla="*/ 5919537 w 8128084"/>
              <a:gd name="connsiteY134" fmla="*/ 9071811 h 15135727"/>
              <a:gd name="connsiteX135" fmla="*/ 6160169 w 8128084"/>
              <a:gd name="connsiteY135" fmla="*/ 9336506 h 15135727"/>
              <a:gd name="connsiteX136" fmla="*/ 6280485 w 8128084"/>
              <a:gd name="connsiteY136" fmla="*/ 9601200 h 15135727"/>
              <a:gd name="connsiteX137" fmla="*/ 6400800 w 8128084"/>
              <a:gd name="connsiteY137" fmla="*/ 9793706 h 15135727"/>
              <a:gd name="connsiteX138" fmla="*/ 6569242 w 8128084"/>
              <a:gd name="connsiteY138" fmla="*/ 10058400 h 15135727"/>
              <a:gd name="connsiteX139" fmla="*/ 6713621 w 8128084"/>
              <a:gd name="connsiteY139" fmla="*/ 10106527 h 15135727"/>
              <a:gd name="connsiteX140" fmla="*/ 6545179 w 8128084"/>
              <a:gd name="connsiteY140" fmla="*/ 10202779 h 15135727"/>
              <a:gd name="connsiteX141" fmla="*/ 6569242 w 8128084"/>
              <a:gd name="connsiteY141" fmla="*/ 10443411 h 15135727"/>
              <a:gd name="connsiteX142" fmla="*/ 6593306 w 8128084"/>
              <a:gd name="connsiteY142" fmla="*/ 10708106 h 15135727"/>
              <a:gd name="connsiteX143" fmla="*/ 6761748 w 8128084"/>
              <a:gd name="connsiteY143" fmla="*/ 10924674 h 15135727"/>
              <a:gd name="connsiteX144" fmla="*/ 6641432 w 8128084"/>
              <a:gd name="connsiteY144" fmla="*/ 11093116 h 15135727"/>
              <a:gd name="connsiteX145" fmla="*/ 6713621 w 8128084"/>
              <a:gd name="connsiteY145" fmla="*/ 11261558 h 15135727"/>
              <a:gd name="connsiteX146" fmla="*/ 6737685 w 8128084"/>
              <a:gd name="connsiteY146" fmla="*/ 11526253 h 15135727"/>
              <a:gd name="connsiteX147" fmla="*/ 6617369 w 8128084"/>
              <a:gd name="connsiteY147" fmla="*/ 11839074 h 15135727"/>
              <a:gd name="connsiteX148" fmla="*/ 6617369 w 8128084"/>
              <a:gd name="connsiteY148" fmla="*/ 12031579 h 15135727"/>
              <a:gd name="connsiteX149" fmla="*/ 6641432 w 8128084"/>
              <a:gd name="connsiteY149" fmla="*/ 12127832 h 15135727"/>
              <a:gd name="connsiteX150" fmla="*/ 6761748 w 8128084"/>
              <a:gd name="connsiteY150" fmla="*/ 12031579 h 15135727"/>
              <a:gd name="connsiteX151" fmla="*/ 6761748 w 8128084"/>
              <a:gd name="connsiteY151" fmla="*/ 12296274 h 15135727"/>
              <a:gd name="connsiteX152" fmla="*/ 6689558 w 8128084"/>
              <a:gd name="connsiteY152" fmla="*/ 12512842 h 15135727"/>
              <a:gd name="connsiteX153" fmla="*/ 6785811 w 8128084"/>
              <a:gd name="connsiteY153" fmla="*/ 12777537 h 15135727"/>
              <a:gd name="connsiteX154" fmla="*/ 6569242 w 8128084"/>
              <a:gd name="connsiteY154" fmla="*/ 12873790 h 15135727"/>
              <a:gd name="connsiteX155" fmla="*/ 6545179 w 8128084"/>
              <a:gd name="connsiteY155" fmla="*/ 13090358 h 15135727"/>
              <a:gd name="connsiteX156" fmla="*/ 6448927 w 8128084"/>
              <a:gd name="connsiteY156" fmla="*/ 13355053 h 15135727"/>
              <a:gd name="connsiteX157" fmla="*/ 6256421 w 8128084"/>
              <a:gd name="connsiteY157" fmla="*/ 13571621 h 15135727"/>
              <a:gd name="connsiteX158" fmla="*/ 6087979 w 8128084"/>
              <a:gd name="connsiteY158" fmla="*/ 13667874 h 15135727"/>
              <a:gd name="connsiteX159" fmla="*/ 5943600 w 8128084"/>
              <a:gd name="connsiteY159" fmla="*/ 13716000 h 15135727"/>
              <a:gd name="connsiteX160" fmla="*/ 5702969 w 8128084"/>
              <a:gd name="connsiteY160" fmla="*/ 13667874 h 15135727"/>
              <a:gd name="connsiteX161" fmla="*/ 5582653 w 8128084"/>
              <a:gd name="connsiteY161" fmla="*/ 13691937 h 15135727"/>
              <a:gd name="connsiteX162" fmla="*/ 5727032 w 8128084"/>
              <a:gd name="connsiteY162" fmla="*/ 13836316 h 15135727"/>
              <a:gd name="connsiteX163" fmla="*/ 5582653 w 8128084"/>
              <a:gd name="connsiteY163" fmla="*/ 14052885 h 15135727"/>
              <a:gd name="connsiteX164" fmla="*/ 5462337 w 8128084"/>
              <a:gd name="connsiteY164" fmla="*/ 14149137 h 15135727"/>
              <a:gd name="connsiteX165" fmla="*/ 5342021 w 8128084"/>
              <a:gd name="connsiteY165" fmla="*/ 14004758 h 15135727"/>
              <a:gd name="connsiteX166" fmla="*/ 5245769 w 8128084"/>
              <a:gd name="connsiteY166" fmla="*/ 14004758 h 15135727"/>
              <a:gd name="connsiteX167" fmla="*/ 5245769 w 8128084"/>
              <a:gd name="connsiteY167" fmla="*/ 13956632 h 15135727"/>
              <a:gd name="connsiteX168" fmla="*/ 5101390 w 8128084"/>
              <a:gd name="connsiteY168" fmla="*/ 13956632 h 15135727"/>
              <a:gd name="connsiteX169" fmla="*/ 4981074 w 8128084"/>
              <a:gd name="connsiteY169" fmla="*/ 13860379 h 15135727"/>
              <a:gd name="connsiteX170" fmla="*/ 4740442 w 8128084"/>
              <a:gd name="connsiteY170" fmla="*/ 13908506 h 15135727"/>
              <a:gd name="connsiteX171" fmla="*/ 4475748 w 8128084"/>
              <a:gd name="connsiteY171" fmla="*/ 13956632 h 15135727"/>
              <a:gd name="connsiteX172" fmla="*/ 4379495 w 8128084"/>
              <a:gd name="connsiteY172" fmla="*/ 14028821 h 15135727"/>
              <a:gd name="connsiteX173" fmla="*/ 4403558 w 8128084"/>
              <a:gd name="connsiteY173" fmla="*/ 14197264 h 15135727"/>
              <a:gd name="connsiteX174" fmla="*/ 4572000 w 8128084"/>
              <a:gd name="connsiteY174" fmla="*/ 14149137 h 15135727"/>
              <a:gd name="connsiteX175" fmla="*/ 4523874 w 8128084"/>
              <a:gd name="connsiteY175" fmla="*/ 14558211 h 15135727"/>
              <a:gd name="connsiteX176" fmla="*/ 4403558 w 8128084"/>
              <a:gd name="connsiteY176" fmla="*/ 14437895 h 15135727"/>
              <a:gd name="connsiteX177" fmla="*/ 4403558 w 8128084"/>
              <a:gd name="connsiteY177" fmla="*/ 14437895 h 15135727"/>
              <a:gd name="connsiteX178" fmla="*/ 4283242 w 8128084"/>
              <a:gd name="connsiteY178" fmla="*/ 14245390 h 15135727"/>
              <a:gd name="connsiteX179" fmla="*/ 4235116 w 8128084"/>
              <a:gd name="connsiteY179" fmla="*/ 14341642 h 15135727"/>
              <a:gd name="connsiteX180" fmla="*/ 4162927 w 8128084"/>
              <a:gd name="connsiteY180" fmla="*/ 14389769 h 15135727"/>
              <a:gd name="connsiteX181" fmla="*/ 4162927 w 8128084"/>
              <a:gd name="connsiteY181" fmla="*/ 14389769 h 15135727"/>
              <a:gd name="connsiteX182" fmla="*/ 3922295 w 8128084"/>
              <a:gd name="connsiteY182" fmla="*/ 14245390 h 15135727"/>
              <a:gd name="connsiteX183" fmla="*/ 3801979 w 8128084"/>
              <a:gd name="connsiteY183" fmla="*/ 14293516 h 15135727"/>
              <a:gd name="connsiteX184" fmla="*/ 3681664 w 8128084"/>
              <a:gd name="connsiteY184" fmla="*/ 14389769 h 15135727"/>
              <a:gd name="connsiteX185" fmla="*/ 3657600 w 8128084"/>
              <a:gd name="connsiteY185" fmla="*/ 14654464 h 15135727"/>
              <a:gd name="connsiteX186" fmla="*/ 3513221 w 8128084"/>
              <a:gd name="connsiteY186" fmla="*/ 14726653 h 15135727"/>
              <a:gd name="connsiteX187" fmla="*/ 3513221 w 8128084"/>
              <a:gd name="connsiteY187" fmla="*/ 14871032 h 15135727"/>
              <a:gd name="connsiteX188" fmla="*/ 3633537 w 8128084"/>
              <a:gd name="connsiteY188" fmla="*/ 14967285 h 15135727"/>
              <a:gd name="connsiteX189" fmla="*/ 3609474 w 8128084"/>
              <a:gd name="connsiteY189" fmla="*/ 15087600 h 15135727"/>
              <a:gd name="connsiteX190" fmla="*/ 3441032 w 8128084"/>
              <a:gd name="connsiteY190" fmla="*/ 15039474 h 15135727"/>
              <a:gd name="connsiteX191" fmla="*/ 3272590 w 8128084"/>
              <a:gd name="connsiteY191" fmla="*/ 15063537 h 15135727"/>
              <a:gd name="connsiteX192" fmla="*/ 3248527 w 8128084"/>
              <a:gd name="connsiteY192" fmla="*/ 14895095 h 15135727"/>
              <a:gd name="connsiteX193" fmla="*/ 3128211 w 8128084"/>
              <a:gd name="connsiteY193" fmla="*/ 14919158 h 15135727"/>
              <a:gd name="connsiteX194" fmla="*/ 2959769 w 8128084"/>
              <a:gd name="connsiteY194" fmla="*/ 15135727 h 15135727"/>
              <a:gd name="connsiteX195" fmla="*/ 2935706 w 8128084"/>
              <a:gd name="connsiteY195" fmla="*/ 14895095 h 15135727"/>
              <a:gd name="connsiteX196" fmla="*/ 2791327 w 8128084"/>
              <a:gd name="connsiteY196" fmla="*/ 14943221 h 15135727"/>
              <a:gd name="connsiteX197" fmla="*/ 2671011 w 8128084"/>
              <a:gd name="connsiteY197" fmla="*/ 15039474 h 15135727"/>
              <a:gd name="connsiteX198" fmla="*/ 2430379 w 8128084"/>
              <a:gd name="connsiteY198" fmla="*/ 15087600 h 15135727"/>
              <a:gd name="connsiteX199" fmla="*/ 2237874 w 8128084"/>
              <a:gd name="connsiteY199" fmla="*/ 15039474 h 15135727"/>
              <a:gd name="connsiteX200" fmla="*/ 2622885 w 8128084"/>
              <a:gd name="connsiteY200" fmla="*/ 14846969 h 15135727"/>
              <a:gd name="connsiteX201" fmla="*/ 2887579 w 8128084"/>
              <a:gd name="connsiteY201" fmla="*/ 14774779 h 15135727"/>
              <a:gd name="connsiteX202" fmla="*/ 2839453 w 8128084"/>
              <a:gd name="connsiteY202" fmla="*/ 14582274 h 15135727"/>
              <a:gd name="connsiteX203" fmla="*/ 2935706 w 8128084"/>
              <a:gd name="connsiteY203" fmla="*/ 14510085 h 15135727"/>
              <a:gd name="connsiteX204" fmla="*/ 2935706 w 8128084"/>
              <a:gd name="connsiteY204" fmla="*/ 14510085 h 15135727"/>
              <a:gd name="connsiteX205" fmla="*/ 3080085 w 8128084"/>
              <a:gd name="connsiteY205" fmla="*/ 14413832 h 15135727"/>
              <a:gd name="connsiteX206" fmla="*/ 3152274 w 8128084"/>
              <a:gd name="connsiteY206" fmla="*/ 14341642 h 15135727"/>
              <a:gd name="connsiteX207" fmla="*/ 3080085 w 8128084"/>
              <a:gd name="connsiteY207" fmla="*/ 14269453 h 15135727"/>
              <a:gd name="connsiteX208" fmla="*/ 3152274 w 8128084"/>
              <a:gd name="connsiteY208" fmla="*/ 14197264 h 15135727"/>
              <a:gd name="connsiteX209" fmla="*/ 3152274 w 8128084"/>
              <a:gd name="connsiteY209" fmla="*/ 14052885 h 15135727"/>
              <a:gd name="connsiteX210" fmla="*/ 3080085 w 8128084"/>
              <a:gd name="connsiteY210" fmla="*/ 13980695 h 15135727"/>
              <a:gd name="connsiteX211" fmla="*/ 3056021 w 8128084"/>
              <a:gd name="connsiteY211" fmla="*/ 14076948 h 15135727"/>
              <a:gd name="connsiteX212" fmla="*/ 2935706 w 8128084"/>
              <a:gd name="connsiteY212" fmla="*/ 14076948 h 15135727"/>
              <a:gd name="connsiteX213" fmla="*/ 2863516 w 8128084"/>
              <a:gd name="connsiteY213" fmla="*/ 14125074 h 15135727"/>
              <a:gd name="connsiteX214" fmla="*/ 2719137 w 8128084"/>
              <a:gd name="connsiteY214" fmla="*/ 14197264 h 15135727"/>
              <a:gd name="connsiteX215" fmla="*/ 2646948 w 8128084"/>
              <a:gd name="connsiteY215" fmla="*/ 14197264 h 15135727"/>
              <a:gd name="connsiteX216" fmla="*/ 2598821 w 8128084"/>
              <a:gd name="connsiteY216" fmla="*/ 14125074 h 15135727"/>
              <a:gd name="connsiteX217" fmla="*/ 2430379 w 8128084"/>
              <a:gd name="connsiteY217" fmla="*/ 13836316 h 15135727"/>
              <a:gd name="connsiteX218" fmla="*/ 2646948 w 8128084"/>
              <a:gd name="connsiteY218" fmla="*/ 13812253 h 15135727"/>
              <a:gd name="connsiteX219" fmla="*/ 2502569 w 8128084"/>
              <a:gd name="connsiteY219" fmla="*/ 13475369 h 15135727"/>
              <a:gd name="connsiteX220" fmla="*/ 2550695 w 8128084"/>
              <a:gd name="connsiteY220" fmla="*/ 13186611 h 15135727"/>
              <a:gd name="connsiteX221" fmla="*/ 2719137 w 8128084"/>
              <a:gd name="connsiteY221" fmla="*/ 13042232 h 15135727"/>
              <a:gd name="connsiteX222" fmla="*/ 2791327 w 8128084"/>
              <a:gd name="connsiteY222" fmla="*/ 12945979 h 15135727"/>
              <a:gd name="connsiteX223" fmla="*/ 3031958 w 8128084"/>
              <a:gd name="connsiteY223" fmla="*/ 13090358 h 15135727"/>
              <a:gd name="connsiteX224" fmla="*/ 3056021 w 8128084"/>
              <a:gd name="connsiteY224" fmla="*/ 12753474 h 15135727"/>
              <a:gd name="connsiteX225" fmla="*/ 2887579 w 8128084"/>
              <a:gd name="connsiteY225" fmla="*/ 12777537 h 15135727"/>
              <a:gd name="connsiteX226" fmla="*/ 2815390 w 8128084"/>
              <a:gd name="connsiteY226" fmla="*/ 12777537 h 15135727"/>
              <a:gd name="connsiteX227" fmla="*/ 3176337 w 8128084"/>
              <a:gd name="connsiteY227" fmla="*/ 12368464 h 15135727"/>
              <a:gd name="connsiteX228" fmla="*/ 3104148 w 8128084"/>
              <a:gd name="connsiteY228" fmla="*/ 12320337 h 15135727"/>
              <a:gd name="connsiteX229" fmla="*/ 3104148 w 8128084"/>
              <a:gd name="connsiteY229" fmla="*/ 12320337 h 15135727"/>
              <a:gd name="connsiteX230" fmla="*/ 3007895 w 8128084"/>
              <a:gd name="connsiteY230" fmla="*/ 12079706 h 15135727"/>
              <a:gd name="connsiteX231" fmla="*/ 2911642 w 8128084"/>
              <a:gd name="connsiteY231" fmla="*/ 11935327 h 15135727"/>
              <a:gd name="connsiteX232" fmla="*/ 2863516 w 8128084"/>
              <a:gd name="connsiteY232" fmla="*/ 11694695 h 15135727"/>
              <a:gd name="connsiteX233" fmla="*/ 2911642 w 8128084"/>
              <a:gd name="connsiteY233" fmla="*/ 11454064 h 15135727"/>
              <a:gd name="connsiteX234" fmla="*/ 3056021 w 8128084"/>
              <a:gd name="connsiteY234" fmla="*/ 11454064 h 15135727"/>
              <a:gd name="connsiteX235" fmla="*/ 2983832 w 8128084"/>
              <a:gd name="connsiteY235" fmla="*/ 11381874 h 15135727"/>
              <a:gd name="connsiteX236" fmla="*/ 3031958 w 8128084"/>
              <a:gd name="connsiteY236" fmla="*/ 11285621 h 15135727"/>
              <a:gd name="connsiteX237" fmla="*/ 3007895 w 8128084"/>
              <a:gd name="connsiteY237" fmla="*/ 11189369 h 15135727"/>
              <a:gd name="connsiteX238" fmla="*/ 2887579 w 8128084"/>
              <a:gd name="connsiteY238" fmla="*/ 11141242 h 15135727"/>
              <a:gd name="connsiteX239" fmla="*/ 2887579 w 8128084"/>
              <a:gd name="connsiteY239" fmla="*/ 10972800 h 15135727"/>
              <a:gd name="connsiteX240" fmla="*/ 2887579 w 8128084"/>
              <a:gd name="connsiteY240" fmla="*/ 10924674 h 15135727"/>
              <a:gd name="connsiteX241" fmla="*/ 2767264 w 8128084"/>
              <a:gd name="connsiteY241" fmla="*/ 11020927 h 15135727"/>
              <a:gd name="connsiteX242" fmla="*/ 2743200 w 8128084"/>
              <a:gd name="connsiteY242" fmla="*/ 10924674 h 15135727"/>
              <a:gd name="connsiteX243" fmla="*/ 2550695 w 8128084"/>
              <a:gd name="connsiteY243" fmla="*/ 11020927 h 15135727"/>
              <a:gd name="connsiteX244" fmla="*/ 2526632 w 8128084"/>
              <a:gd name="connsiteY244" fmla="*/ 11117179 h 15135727"/>
              <a:gd name="connsiteX245" fmla="*/ 2334127 w 8128084"/>
              <a:gd name="connsiteY245" fmla="*/ 10996864 h 15135727"/>
              <a:gd name="connsiteX246" fmla="*/ 2358190 w 8128084"/>
              <a:gd name="connsiteY246" fmla="*/ 10732169 h 15135727"/>
              <a:gd name="connsiteX247" fmla="*/ 2334127 w 8128084"/>
              <a:gd name="connsiteY247" fmla="*/ 10587790 h 15135727"/>
              <a:gd name="connsiteX248" fmla="*/ 2406316 w 8128084"/>
              <a:gd name="connsiteY248" fmla="*/ 10491537 h 15135727"/>
              <a:gd name="connsiteX249" fmla="*/ 2598821 w 8128084"/>
              <a:gd name="connsiteY249" fmla="*/ 10684042 h 15135727"/>
              <a:gd name="connsiteX250" fmla="*/ 2767264 w 8128084"/>
              <a:gd name="connsiteY250" fmla="*/ 10684042 h 15135727"/>
              <a:gd name="connsiteX251" fmla="*/ 2646948 w 8128084"/>
              <a:gd name="connsiteY251" fmla="*/ 10515600 h 15135727"/>
              <a:gd name="connsiteX252" fmla="*/ 2815390 w 8128084"/>
              <a:gd name="connsiteY252" fmla="*/ 10395285 h 15135727"/>
              <a:gd name="connsiteX253" fmla="*/ 3080085 w 8128084"/>
              <a:gd name="connsiteY253" fmla="*/ 10419348 h 15135727"/>
              <a:gd name="connsiteX254" fmla="*/ 3248527 w 8128084"/>
              <a:gd name="connsiteY254" fmla="*/ 10539664 h 15135727"/>
              <a:gd name="connsiteX255" fmla="*/ 3320716 w 8128084"/>
              <a:gd name="connsiteY255" fmla="*/ 10659979 h 15135727"/>
              <a:gd name="connsiteX256" fmla="*/ 3465095 w 8128084"/>
              <a:gd name="connsiteY256" fmla="*/ 10659979 h 15135727"/>
              <a:gd name="connsiteX257" fmla="*/ 3441032 w 8128084"/>
              <a:gd name="connsiteY257" fmla="*/ 10491537 h 15135727"/>
              <a:gd name="connsiteX258" fmla="*/ 3392906 w 8128084"/>
              <a:gd name="connsiteY258" fmla="*/ 10250906 h 15135727"/>
              <a:gd name="connsiteX259" fmla="*/ 3152274 w 8128084"/>
              <a:gd name="connsiteY259" fmla="*/ 10250906 h 15135727"/>
              <a:gd name="connsiteX260" fmla="*/ 3176337 w 8128084"/>
              <a:gd name="connsiteY260" fmla="*/ 10178716 h 15135727"/>
              <a:gd name="connsiteX261" fmla="*/ 3104148 w 8128084"/>
              <a:gd name="connsiteY261" fmla="*/ 10154653 h 15135727"/>
              <a:gd name="connsiteX262" fmla="*/ 3007895 w 8128084"/>
              <a:gd name="connsiteY262" fmla="*/ 9962148 h 15135727"/>
              <a:gd name="connsiteX263" fmla="*/ 3176337 w 8128084"/>
              <a:gd name="connsiteY263" fmla="*/ 9889958 h 15135727"/>
              <a:gd name="connsiteX264" fmla="*/ 2959769 w 8128084"/>
              <a:gd name="connsiteY264" fmla="*/ 9504948 h 15135727"/>
              <a:gd name="connsiteX265" fmla="*/ 2791327 w 8128084"/>
              <a:gd name="connsiteY265" fmla="*/ 9456821 h 15135727"/>
              <a:gd name="connsiteX266" fmla="*/ 2574758 w 8128084"/>
              <a:gd name="connsiteY266" fmla="*/ 9336506 h 15135727"/>
              <a:gd name="connsiteX267" fmla="*/ 2550695 w 8128084"/>
              <a:gd name="connsiteY267" fmla="*/ 9071811 h 15135727"/>
              <a:gd name="connsiteX268" fmla="*/ 2695074 w 8128084"/>
              <a:gd name="connsiteY268" fmla="*/ 8999621 h 15135727"/>
              <a:gd name="connsiteX269" fmla="*/ 2622885 w 8128084"/>
              <a:gd name="connsiteY269" fmla="*/ 8975558 h 15135727"/>
              <a:gd name="connsiteX270" fmla="*/ 2430379 w 8128084"/>
              <a:gd name="connsiteY270" fmla="*/ 8999621 h 15135727"/>
              <a:gd name="connsiteX271" fmla="*/ 2261937 w 8128084"/>
              <a:gd name="connsiteY271" fmla="*/ 9168064 h 15135727"/>
              <a:gd name="connsiteX272" fmla="*/ 2237874 w 8128084"/>
              <a:gd name="connsiteY272" fmla="*/ 8999621 h 15135727"/>
              <a:gd name="connsiteX273" fmla="*/ 2117558 w 8128084"/>
              <a:gd name="connsiteY273" fmla="*/ 8975558 h 15135727"/>
              <a:gd name="connsiteX274" fmla="*/ 2045369 w 8128084"/>
              <a:gd name="connsiteY274" fmla="*/ 8783053 h 15135727"/>
              <a:gd name="connsiteX275" fmla="*/ 1852864 w 8128084"/>
              <a:gd name="connsiteY275" fmla="*/ 8758990 h 15135727"/>
              <a:gd name="connsiteX276" fmla="*/ 1636295 w 8128084"/>
              <a:gd name="connsiteY276" fmla="*/ 8927432 h 15135727"/>
              <a:gd name="connsiteX277" fmla="*/ 1588169 w 8128084"/>
              <a:gd name="connsiteY277" fmla="*/ 9023685 h 15135727"/>
              <a:gd name="connsiteX278" fmla="*/ 1515979 w 8128084"/>
              <a:gd name="connsiteY278" fmla="*/ 8879306 h 15135727"/>
              <a:gd name="connsiteX279" fmla="*/ 1347537 w 8128084"/>
              <a:gd name="connsiteY279" fmla="*/ 8879306 h 15135727"/>
              <a:gd name="connsiteX280" fmla="*/ 1347537 w 8128084"/>
              <a:gd name="connsiteY280" fmla="*/ 8710864 h 15135727"/>
              <a:gd name="connsiteX281" fmla="*/ 1106906 w 8128084"/>
              <a:gd name="connsiteY281" fmla="*/ 8783053 h 15135727"/>
              <a:gd name="connsiteX282" fmla="*/ 890337 w 8128084"/>
              <a:gd name="connsiteY282" fmla="*/ 8686800 h 15135727"/>
              <a:gd name="connsiteX283" fmla="*/ 649706 w 8128084"/>
              <a:gd name="connsiteY283" fmla="*/ 8662737 h 15135727"/>
              <a:gd name="connsiteX284" fmla="*/ 385011 w 8128084"/>
              <a:gd name="connsiteY284" fmla="*/ 8566485 h 15135727"/>
              <a:gd name="connsiteX285" fmla="*/ 577516 w 8128084"/>
              <a:gd name="connsiteY285" fmla="*/ 8373979 h 15135727"/>
              <a:gd name="connsiteX286" fmla="*/ 794085 w 8128084"/>
              <a:gd name="connsiteY286" fmla="*/ 8301790 h 15135727"/>
              <a:gd name="connsiteX287" fmla="*/ 745958 w 8128084"/>
              <a:gd name="connsiteY287" fmla="*/ 8133348 h 15135727"/>
              <a:gd name="connsiteX288" fmla="*/ 818148 w 8128084"/>
              <a:gd name="connsiteY288" fmla="*/ 7820527 h 15135727"/>
              <a:gd name="connsiteX289" fmla="*/ 697832 w 8128084"/>
              <a:gd name="connsiteY289" fmla="*/ 7820527 h 15135727"/>
              <a:gd name="connsiteX290" fmla="*/ 625642 w 8128084"/>
              <a:gd name="connsiteY290" fmla="*/ 7916779 h 15135727"/>
              <a:gd name="connsiteX291" fmla="*/ 457200 w 8128084"/>
              <a:gd name="connsiteY291" fmla="*/ 7820527 h 15135727"/>
              <a:gd name="connsiteX292" fmla="*/ 529390 w 8128084"/>
              <a:gd name="connsiteY292" fmla="*/ 7700211 h 15135727"/>
              <a:gd name="connsiteX293" fmla="*/ 938464 w 8128084"/>
              <a:gd name="connsiteY293" fmla="*/ 7676148 h 15135727"/>
              <a:gd name="connsiteX294" fmla="*/ 1058779 w 8128084"/>
              <a:gd name="connsiteY294" fmla="*/ 7459579 h 15135727"/>
              <a:gd name="connsiteX295" fmla="*/ 1203158 w 8128084"/>
              <a:gd name="connsiteY295" fmla="*/ 7603958 h 15135727"/>
              <a:gd name="connsiteX296" fmla="*/ 1299411 w 8128084"/>
              <a:gd name="connsiteY296" fmla="*/ 7555832 h 15135727"/>
              <a:gd name="connsiteX297" fmla="*/ 1443790 w 8128084"/>
              <a:gd name="connsiteY297" fmla="*/ 7507706 h 15135727"/>
              <a:gd name="connsiteX298" fmla="*/ 1684421 w 8128084"/>
              <a:gd name="connsiteY298" fmla="*/ 7603958 h 15135727"/>
              <a:gd name="connsiteX299" fmla="*/ 1684421 w 8128084"/>
              <a:gd name="connsiteY299" fmla="*/ 7603958 h 15135727"/>
              <a:gd name="connsiteX300" fmla="*/ 1540042 w 8128084"/>
              <a:gd name="connsiteY300" fmla="*/ 7363327 h 15135727"/>
              <a:gd name="connsiteX301" fmla="*/ 1299411 w 8128084"/>
              <a:gd name="connsiteY301" fmla="*/ 7315200 h 15135727"/>
              <a:gd name="connsiteX302" fmla="*/ 1130969 w 8128084"/>
              <a:gd name="connsiteY302" fmla="*/ 7339264 h 15135727"/>
              <a:gd name="connsiteX303" fmla="*/ 1034716 w 8128084"/>
              <a:gd name="connsiteY303" fmla="*/ 7315200 h 15135727"/>
              <a:gd name="connsiteX304" fmla="*/ 1155032 w 8128084"/>
              <a:gd name="connsiteY304" fmla="*/ 7050506 h 15135727"/>
              <a:gd name="connsiteX305" fmla="*/ 1155032 w 8128084"/>
              <a:gd name="connsiteY305" fmla="*/ 6930190 h 15135727"/>
              <a:gd name="connsiteX306" fmla="*/ 1155032 w 8128084"/>
              <a:gd name="connsiteY306" fmla="*/ 6761748 h 15135727"/>
              <a:gd name="connsiteX307" fmla="*/ 1203158 w 8128084"/>
              <a:gd name="connsiteY307" fmla="*/ 6617369 h 15135727"/>
              <a:gd name="connsiteX308" fmla="*/ 1371600 w 8128084"/>
              <a:gd name="connsiteY308" fmla="*/ 6472990 h 15135727"/>
              <a:gd name="connsiteX309" fmla="*/ 1443790 w 8128084"/>
              <a:gd name="connsiteY309" fmla="*/ 6328611 h 15135727"/>
              <a:gd name="connsiteX310" fmla="*/ 1419727 w 8128084"/>
              <a:gd name="connsiteY310" fmla="*/ 6208295 h 15135727"/>
              <a:gd name="connsiteX311" fmla="*/ 1275348 w 8128084"/>
              <a:gd name="connsiteY311" fmla="*/ 6304548 h 15135727"/>
              <a:gd name="connsiteX312" fmla="*/ 1323474 w 8128084"/>
              <a:gd name="connsiteY312" fmla="*/ 6015790 h 15135727"/>
              <a:gd name="connsiteX313" fmla="*/ 1540042 w 8128084"/>
              <a:gd name="connsiteY313" fmla="*/ 5871411 h 15135727"/>
              <a:gd name="connsiteX314" fmla="*/ 1540042 w 8128084"/>
              <a:gd name="connsiteY314" fmla="*/ 5751095 h 15135727"/>
              <a:gd name="connsiteX315" fmla="*/ 1395664 w 8128084"/>
              <a:gd name="connsiteY315" fmla="*/ 5799221 h 15135727"/>
              <a:gd name="connsiteX316" fmla="*/ 1179095 w 8128084"/>
              <a:gd name="connsiteY316" fmla="*/ 5799221 h 15135727"/>
              <a:gd name="connsiteX317" fmla="*/ 890337 w 8128084"/>
              <a:gd name="connsiteY317" fmla="*/ 5775158 h 15135727"/>
              <a:gd name="connsiteX318" fmla="*/ 697832 w 8128084"/>
              <a:gd name="connsiteY318" fmla="*/ 5606716 h 15135727"/>
              <a:gd name="connsiteX319" fmla="*/ 577516 w 8128084"/>
              <a:gd name="connsiteY319" fmla="*/ 5582653 h 15135727"/>
              <a:gd name="connsiteX320" fmla="*/ 697832 w 8128084"/>
              <a:gd name="connsiteY320" fmla="*/ 5775158 h 15135727"/>
              <a:gd name="connsiteX321" fmla="*/ 409074 w 8128084"/>
              <a:gd name="connsiteY321" fmla="*/ 5799221 h 15135727"/>
              <a:gd name="connsiteX322" fmla="*/ 168442 w 8128084"/>
              <a:gd name="connsiteY322" fmla="*/ 5702969 h 15135727"/>
              <a:gd name="connsiteX323" fmla="*/ 264695 w 8128084"/>
              <a:gd name="connsiteY323" fmla="*/ 5558590 h 15135727"/>
              <a:gd name="connsiteX324" fmla="*/ 144379 w 8128084"/>
              <a:gd name="connsiteY324" fmla="*/ 5510464 h 15135727"/>
              <a:gd name="connsiteX325" fmla="*/ 0 w 8128084"/>
              <a:gd name="connsiteY325" fmla="*/ 5462337 h 15135727"/>
              <a:gd name="connsiteX326" fmla="*/ 96253 w 8128084"/>
              <a:gd name="connsiteY326"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06127 w 8128084"/>
              <a:gd name="connsiteY98" fmla="*/ 3104148 h 15135727"/>
              <a:gd name="connsiteX99" fmla="*/ 6833937 w 8128084"/>
              <a:gd name="connsiteY99" fmla="*/ 3368842 h 15135727"/>
              <a:gd name="connsiteX100" fmla="*/ 6906127 w 8128084"/>
              <a:gd name="connsiteY100" fmla="*/ 3489158 h 15135727"/>
              <a:gd name="connsiteX101" fmla="*/ 6641432 w 8128084"/>
              <a:gd name="connsiteY101" fmla="*/ 3705727 h 15135727"/>
              <a:gd name="connsiteX102" fmla="*/ 6737685 w 8128084"/>
              <a:gd name="connsiteY102" fmla="*/ 3729790 h 15135727"/>
              <a:gd name="connsiteX103" fmla="*/ 6545179 w 8128084"/>
              <a:gd name="connsiteY103" fmla="*/ 3826042 h 15135727"/>
              <a:gd name="connsiteX104" fmla="*/ 6328611 w 8128084"/>
              <a:gd name="connsiteY104" fmla="*/ 3753853 h 15135727"/>
              <a:gd name="connsiteX105" fmla="*/ 6184232 w 8128084"/>
              <a:gd name="connsiteY105" fmla="*/ 3850106 h 15135727"/>
              <a:gd name="connsiteX106" fmla="*/ 6184232 w 8128084"/>
              <a:gd name="connsiteY106" fmla="*/ 3946358 h 15135727"/>
              <a:gd name="connsiteX107" fmla="*/ 6136106 w 8128084"/>
              <a:gd name="connsiteY107" fmla="*/ 4235116 h 15135727"/>
              <a:gd name="connsiteX108" fmla="*/ 5919537 w 8128084"/>
              <a:gd name="connsiteY108" fmla="*/ 4403558 h 15135727"/>
              <a:gd name="connsiteX109" fmla="*/ 5775158 w 8128084"/>
              <a:gd name="connsiteY109" fmla="*/ 4451685 h 15135727"/>
              <a:gd name="connsiteX110" fmla="*/ 5630779 w 8128084"/>
              <a:gd name="connsiteY110" fmla="*/ 4547937 h 15135727"/>
              <a:gd name="connsiteX111" fmla="*/ 5510464 w 8128084"/>
              <a:gd name="connsiteY111" fmla="*/ 4620127 h 15135727"/>
              <a:gd name="connsiteX112" fmla="*/ 5510464 w 8128084"/>
              <a:gd name="connsiteY112" fmla="*/ 4812632 h 15135727"/>
              <a:gd name="connsiteX113" fmla="*/ 5317958 w 8128084"/>
              <a:gd name="connsiteY113" fmla="*/ 4981074 h 15135727"/>
              <a:gd name="connsiteX114" fmla="*/ 5005137 w 8128084"/>
              <a:gd name="connsiteY114" fmla="*/ 5149516 h 15135727"/>
              <a:gd name="connsiteX115" fmla="*/ 4692316 w 8128084"/>
              <a:gd name="connsiteY115" fmla="*/ 5149516 h 15135727"/>
              <a:gd name="connsiteX116" fmla="*/ 4523874 w 8128084"/>
              <a:gd name="connsiteY116" fmla="*/ 5366085 h 15135727"/>
              <a:gd name="connsiteX117" fmla="*/ 4211053 w 8128084"/>
              <a:gd name="connsiteY117" fmla="*/ 5414211 h 15135727"/>
              <a:gd name="connsiteX118" fmla="*/ 4114800 w 8128084"/>
              <a:gd name="connsiteY118" fmla="*/ 5390148 h 15135727"/>
              <a:gd name="connsiteX119" fmla="*/ 4018548 w 8128084"/>
              <a:gd name="connsiteY119" fmla="*/ 5630779 h 15135727"/>
              <a:gd name="connsiteX120" fmla="*/ 4090737 w 8128084"/>
              <a:gd name="connsiteY120" fmla="*/ 5871411 h 15135727"/>
              <a:gd name="connsiteX121" fmla="*/ 4090737 w 8128084"/>
              <a:gd name="connsiteY121" fmla="*/ 6184232 h 15135727"/>
              <a:gd name="connsiteX122" fmla="*/ 4186990 w 8128084"/>
              <a:gd name="connsiteY122" fmla="*/ 6472990 h 15135727"/>
              <a:gd name="connsiteX123" fmla="*/ 4042611 w 8128084"/>
              <a:gd name="connsiteY123" fmla="*/ 6352674 h 15135727"/>
              <a:gd name="connsiteX124" fmla="*/ 3946358 w 8128084"/>
              <a:gd name="connsiteY124" fmla="*/ 6376737 h 15135727"/>
              <a:gd name="connsiteX125" fmla="*/ 4114800 w 8128084"/>
              <a:gd name="connsiteY125" fmla="*/ 6641432 h 15135727"/>
              <a:gd name="connsiteX126" fmla="*/ 4451685 w 8128084"/>
              <a:gd name="connsiteY126" fmla="*/ 6737685 h 15135727"/>
              <a:gd name="connsiteX127" fmla="*/ 4620127 w 8128084"/>
              <a:gd name="connsiteY127" fmla="*/ 6978316 h 15135727"/>
              <a:gd name="connsiteX128" fmla="*/ 4740442 w 8128084"/>
              <a:gd name="connsiteY128" fmla="*/ 7170821 h 15135727"/>
              <a:gd name="connsiteX129" fmla="*/ 5077327 w 8128084"/>
              <a:gd name="connsiteY129" fmla="*/ 7387390 h 15135727"/>
              <a:gd name="connsiteX130" fmla="*/ 5125453 w 8128084"/>
              <a:gd name="connsiteY130" fmla="*/ 7603958 h 15135727"/>
              <a:gd name="connsiteX131" fmla="*/ 5197642 w 8128084"/>
              <a:gd name="connsiteY131" fmla="*/ 7796464 h 15135727"/>
              <a:gd name="connsiteX132" fmla="*/ 5486400 w 8128084"/>
              <a:gd name="connsiteY132" fmla="*/ 7964906 h 15135727"/>
              <a:gd name="connsiteX133" fmla="*/ 5486400 w 8128084"/>
              <a:gd name="connsiteY133" fmla="*/ 8349916 h 15135727"/>
              <a:gd name="connsiteX134" fmla="*/ 5678906 w 8128084"/>
              <a:gd name="connsiteY134" fmla="*/ 8614611 h 15135727"/>
              <a:gd name="connsiteX135" fmla="*/ 5919537 w 8128084"/>
              <a:gd name="connsiteY135" fmla="*/ 9071811 h 15135727"/>
              <a:gd name="connsiteX136" fmla="*/ 6160169 w 8128084"/>
              <a:gd name="connsiteY136" fmla="*/ 9336506 h 15135727"/>
              <a:gd name="connsiteX137" fmla="*/ 6280485 w 8128084"/>
              <a:gd name="connsiteY137" fmla="*/ 9601200 h 15135727"/>
              <a:gd name="connsiteX138" fmla="*/ 6400800 w 8128084"/>
              <a:gd name="connsiteY138" fmla="*/ 9793706 h 15135727"/>
              <a:gd name="connsiteX139" fmla="*/ 6569242 w 8128084"/>
              <a:gd name="connsiteY139" fmla="*/ 10058400 h 15135727"/>
              <a:gd name="connsiteX140" fmla="*/ 6713621 w 8128084"/>
              <a:gd name="connsiteY140" fmla="*/ 10106527 h 15135727"/>
              <a:gd name="connsiteX141" fmla="*/ 6545179 w 8128084"/>
              <a:gd name="connsiteY141" fmla="*/ 10202779 h 15135727"/>
              <a:gd name="connsiteX142" fmla="*/ 6569242 w 8128084"/>
              <a:gd name="connsiteY142" fmla="*/ 10443411 h 15135727"/>
              <a:gd name="connsiteX143" fmla="*/ 6593306 w 8128084"/>
              <a:gd name="connsiteY143" fmla="*/ 10708106 h 15135727"/>
              <a:gd name="connsiteX144" fmla="*/ 6761748 w 8128084"/>
              <a:gd name="connsiteY144" fmla="*/ 10924674 h 15135727"/>
              <a:gd name="connsiteX145" fmla="*/ 6641432 w 8128084"/>
              <a:gd name="connsiteY145" fmla="*/ 11093116 h 15135727"/>
              <a:gd name="connsiteX146" fmla="*/ 6713621 w 8128084"/>
              <a:gd name="connsiteY146" fmla="*/ 11261558 h 15135727"/>
              <a:gd name="connsiteX147" fmla="*/ 6737685 w 8128084"/>
              <a:gd name="connsiteY147" fmla="*/ 11526253 h 15135727"/>
              <a:gd name="connsiteX148" fmla="*/ 6617369 w 8128084"/>
              <a:gd name="connsiteY148" fmla="*/ 11839074 h 15135727"/>
              <a:gd name="connsiteX149" fmla="*/ 6617369 w 8128084"/>
              <a:gd name="connsiteY149" fmla="*/ 12031579 h 15135727"/>
              <a:gd name="connsiteX150" fmla="*/ 6641432 w 8128084"/>
              <a:gd name="connsiteY150" fmla="*/ 12127832 h 15135727"/>
              <a:gd name="connsiteX151" fmla="*/ 6761748 w 8128084"/>
              <a:gd name="connsiteY151" fmla="*/ 12031579 h 15135727"/>
              <a:gd name="connsiteX152" fmla="*/ 6761748 w 8128084"/>
              <a:gd name="connsiteY152" fmla="*/ 12296274 h 15135727"/>
              <a:gd name="connsiteX153" fmla="*/ 6689558 w 8128084"/>
              <a:gd name="connsiteY153" fmla="*/ 12512842 h 15135727"/>
              <a:gd name="connsiteX154" fmla="*/ 6785811 w 8128084"/>
              <a:gd name="connsiteY154" fmla="*/ 12777537 h 15135727"/>
              <a:gd name="connsiteX155" fmla="*/ 6569242 w 8128084"/>
              <a:gd name="connsiteY155" fmla="*/ 12873790 h 15135727"/>
              <a:gd name="connsiteX156" fmla="*/ 6545179 w 8128084"/>
              <a:gd name="connsiteY156" fmla="*/ 13090358 h 15135727"/>
              <a:gd name="connsiteX157" fmla="*/ 6448927 w 8128084"/>
              <a:gd name="connsiteY157" fmla="*/ 13355053 h 15135727"/>
              <a:gd name="connsiteX158" fmla="*/ 6256421 w 8128084"/>
              <a:gd name="connsiteY158" fmla="*/ 13571621 h 15135727"/>
              <a:gd name="connsiteX159" fmla="*/ 6087979 w 8128084"/>
              <a:gd name="connsiteY159" fmla="*/ 13667874 h 15135727"/>
              <a:gd name="connsiteX160" fmla="*/ 5943600 w 8128084"/>
              <a:gd name="connsiteY160" fmla="*/ 13716000 h 15135727"/>
              <a:gd name="connsiteX161" fmla="*/ 5702969 w 8128084"/>
              <a:gd name="connsiteY161" fmla="*/ 13667874 h 15135727"/>
              <a:gd name="connsiteX162" fmla="*/ 5582653 w 8128084"/>
              <a:gd name="connsiteY162" fmla="*/ 13691937 h 15135727"/>
              <a:gd name="connsiteX163" fmla="*/ 5727032 w 8128084"/>
              <a:gd name="connsiteY163" fmla="*/ 13836316 h 15135727"/>
              <a:gd name="connsiteX164" fmla="*/ 5582653 w 8128084"/>
              <a:gd name="connsiteY164" fmla="*/ 14052885 h 15135727"/>
              <a:gd name="connsiteX165" fmla="*/ 5462337 w 8128084"/>
              <a:gd name="connsiteY165" fmla="*/ 14149137 h 15135727"/>
              <a:gd name="connsiteX166" fmla="*/ 5342021 w 8128084"/>
              <a:gd name="connsiteY166" fmla="*/ 14004758 h 15135727"/>
              <a:gd name="connsiteX167" fmla="*/ 5245769 w 8128084"/>
              <a:gd name="connsiteY167" fmla="*/ 14004758 h 15135727"/>
              <a:gd name="connsiteX168" fmla="*/ 5245769 w 8128084"/>
              <a:gd name="connsiteY168" fmla="*/ 13956632 h 15135727"/>
              <a:gd name="connsiteX169" fmla="*/ 5101390 w 8128084"/>
              <a:gd name="connsiteY169" fmla="*/ 13956632 h 15135727"/>
              <a:gd name="connsiteX170" fmla="*/ 4981074 w 8128084"/>
              <a:gd name="connsiteY170" fmla="*/ 13860379 h 15135727"/>
              <a:gd name="connsiteX171" fmla="*/ 4740442 w 8128084"/>
              <a:gd name="connsiteY171" fmla="*/ 13908506 h 15135727"/>
              <a:gd name="connsiteX172" fmla="*/ 4475748 w 8128084"/>
              <a:gd name="connsiteY172" fmla="*/ 13956632 h 15135727"/>
              <a:gd name="connsiteX173" fmla="*/ 4379495 w 8128084"/>
              <a:gd name="connsiteY173" fmla="*/ 14028821 h 15135727"/>
              <a:gd name="connsiteX174" fmla="*/ 4403558 w 8128084"/>
              <a:gd name="connsiteY174" fmla="*/ 14197264 h 15135727"/>
              <a:gd name="connsiteX175" fmla="*/ 4572000 w 8128084"/>
              <a:gd name="connsiteY175" fmla="*/ 14149137 h 15135727"/>
              <a:gd name="connsiteX176" fmla="*/ 4523874 w 8128084"/>
              <a:gd name="connsiteY176" fmla="*/ 14558211 h 15135727"/>
              <a:gd name="connsiteX177" fmla="*/ 4403558 w 8128084"/>
              <a:gd name="connsiteY177" fmla="*/ 14437895 h 15135727"/>
              <a:gd name="connsiteX178" fmla="*/ 4403558 w 8128084"/>
              <a:gd name="connsiteY178" fmla="*/ 14437895 h 15135727"/>
              <a:gd name="connsiteX179" fmla="*/ 4283242 w 8128084"/>
              <a:gd name="connsiteY179" fmla="*/ 14245390 h 15135727"/>
              <a:gd name="connsiteX180" fmla="*/ 4235116 w 8128084"/>
              <a:gd name="connsiteY180" fmla="*/ 14341642 h 15135727"/>
              <a:gd name="connsiteX181" fmla="*/ 4162927 w 8128084"/>
              <a:gd name="connsiteY181" fmla="*/ 14389769 h 15135727"/>
              <a:gd name="connsiteX182" fmla="*/ 4162927 w 8128084"/>
              <a:gd name="connsiteY182" fmla="*/ 14389769 h 15135727"/>
              <a:gd name="connsiteX183" fmla="*/ 3922295 w 8128084"/>
              <a:gd name="connsiteY183" fmla="*/ 14245390 h 15135727"/>
              <a:gd name="connsiteX184" fmla="*/ 3801979 w 8128084"/>
              <a:gd name="connsiteY184" fmla="*/ 14293516 h 15135727"/>
              <a:gd name="connsiteX185" fmla="*/ 3681664 w 8128084"/>
              <a:gd name="connsiteY185" fmla="*/ 14389769 h 15135727"/>
              <a:gd name="connsiteX186" fmla="*/ 3657600 w 8128084"/>
              <a:gd name="connsiteY186" fmla="*/ 14654464 h 15135727"/>
              <a:gd name="connsiteX187" fmla="*/ 3513221 w 8128084"/>
              <a:gd name="connsiteY187" fmla="*/ 14726653 h 15135727"/>
              <a:gd name="connsiteX188" fmla="*/ 3513221 w 8128084"/>
              <a:gd name="connsiteY188" fmla="*/ 14871032 h 15135727"/>
              <a:gd name="connsiteX189" fmla="*/ 3633537 w 8128084"/>
              <a:gd name="connsiteY189" fmla="*/ 14967285 h 15135727"/>
              <a:gd name="connsiteX190" fmla="*/ 3609474 w 8128084"/>
              <a:gd name="connsiteY190" fmla="*/ 15087600 h 15135727"/>
              <a:gd name="connsiteX191" fmla="*/ 3441032 w 8128084"/>
              <a:gd name="connsiteY191" fmla="*/ 15039474 h 15135727"/>
              <a:gd name="connsiteX192" fmla="*/ 3272590 w 8128084"/>
              <a:gd name="connsiteY192" fmla="*/ 15063537 h 15135727"/>
              <a:gd name="connsiteX193" fmla="*/ 3248527 w 8128084"/>
              <a:gd name="connsiteY193" fmla="*/ 14895095 h 15135727"/>
              <a:gd name="connsiteX194" fmla="*/ 3128211 w 8128084"/>
              <a:gd name="connsiteY194" fmla="*/ 14919158 h 15135727"/>
              <a:gd name="connsiteX195" fmla="*/ 2959769 w 8128084"/>
              <a:gd name="connsiteY195" fmla="*/ 15135727 h 15135727"/>
              <a:gd name="connsiteX196" fmla="*/ 2935706 w 8128084"/>
              <a:gd name="connsiteY196" fmla="*/ 14895095 h 15135727"/>
              <a:gd name="connsiteX197" fmla="*/ 2791327 w 8128084"/>
              <a:gd name="connsiteY197" fmla="*/ 14943221 h 15135727"/>
              <a:gd name="connsiteX198" fmla="*/ 2671011 w 8128084"/>
              <a:gd name="connsiteY198" fmla="*/ 15039474 h 15135727"/>
              <a:gd name="connsiteX199" fmla="*/ 2430379 w 8128084"/>
              <a:gd name="connsiteY199" fmla="*/ 15087600 h 15135727"/>
              <a:gd name="connsiteX200" fmla="*/ 2237874 w 8128084"/>
              <a:gd name="connsiteY200" fmla="*/ 15039474 h 15135727"/>
              <a:gd name="connsiteX201" fmla="*/ 2622885 w 8128084"/>
              <a:gd name="connsiteY201" fmla="*/ 14846969 h 15135727"/>
              <a:gd name="connsiteX202" fmla="*/ 2887579 w 8128084"/>
              <a:gd name="connsiteY202" fmla="*/ 14774779 h 15135727"/>
              <a:gd name="connsiteX203" fmla="*/ 2839453 w 8128084"/>
              <a:gd name="connsiteY203" fmla="*/ 14582274 h 15135727"/>
              <a:gd name="connsiteX204" fmla="*/ 2935706 w 8128084"/>
              <a:gd name="connsiteY204" fmla="*/ 14510085 h 15135727"/>
              <a:gd name="connsiteX205" fmla="*/ 2935706 w 8128084"/>
              <a:gd name="connsiteY205" fmla="*/ 14510085 h 15135727"/>
              <a:gd name="connsiteX206" fmla="*/ 3080085 w 8128084"/>
              <a:gd name="connsiteY206" fmla="*/ 14413832 h 15135727"/>
              <a:gd name="connsiteX207" fmla="*/ 3152274 w 8128084"/>
              <a:gd name="connsiteY207" fmla="*/ 14341642 h 15135727"/>
              <a:gd name="connsiteX208" fmla="*/ 3080085 w 8128084"/>
              <a:gd name="connsiteY208" fmla="*/ 14269453 h 15135727"/>
              <a:gd name="connsiteX209" fmla="*/ 3152274 w 8128084"/>
              <a:gd name="connsiteY209" fmla="*/ 14197264 h 15135727"/>
              <a:gd name="connsiteX210" fmla="*/ 3152274 w 8128084"/>
              <a:gd name="connsiteY210" fmla="*/ 14052885 h 15135727"/>
              <a:gd name="connsiteX211" fmla="*/ 3080085 w 8128084"/>
              <a:gd name="connsiteY211" fmla="*/ 13980695 h 15135727"/>
              <a:gd name="connsiteX212" fmla="*/ 3056021 w 8128084"/>
              <a:gd name="connsiteY212" fmla="*/ 14076948 h 15135727"/>
              <a:gd name="connsiteX213" fmla="*/ 2935706 w 8128084"/>
              <a:gd name="connsiteY213" fmla="*/ 14076948 h 15135727"/>
              <a:gd name="connsiteX214" fmla="*/ 2863516 w 8128084"/>
              <a:gd name="connsiteY214" fmla="*/ 14125074 h 15135727"/>
              <a:gd name="connsiteX215" fmla="*/ 2719137 w 8128084"/>
              <a:gd name="connsiteY215" fmla="*/ 14197264 h 15135727"/>
              <a:gd name="connsiteX216" fmla="*/ 2646948 w 8128084"/>
              <a:gd name="connsiteY216" fmla="*/ 14197264 h 15135727"/>
              <a:gd name="connsiteX217" fmla="*/ 2598821 w 8128084"/>
              <a:gd name="connsiteY217" fmla="*/ 14125074 h 15135727"/>
              <a:gd name="connsiteX218" fmla="*/ 2430379 w 8128084"/>
              <a:gd name="connsiteY218" fmla="*/ 13836316 h 15135727"/>
              <a:gd name="connsiteX219" fmla="*/ 2646948 w 8128084"/>
              <a:gd name="connsiteY219" fmla="*/ 13812253 h 15135727"/>
              <a:gd name="connsiteX220" fmla="*/ 2502569 w 8128084"/>
              <a:gd name="connsiteY220" fmla="*/ 13475369 h 15135727"/>
              <a:gd name="connsiteX221" fmla="*/ 2550695 w 8128084"/>
              <a:gd name="connsiteY221" fmla="*/ 13186611 h 15135727"/>
              <a:gd name="connsiteX222" fmla="*/ 2719137 w 8128084"/>
              <a:gd name="connsiteY222" fmla="*/ 13042232 h 15135727"/>
              <a:gd name="connsiteX223" fmla="*/ 2791327 w 8128084"/>
              <a:gd name="connsiteY223" fmla="*/ 12945979 h 15135727"/>
              <a:gd name="connsiteX224" fmla="*/ 3031958 w 8128084"/>
              <a:gd name="connsiteY224" fmla="*/ 13090358 h 15135727"/>
              <a:gd name="connsiteX225" fmla="*/ 3056021 w 8128084"/>
              <a:gd name="connsiteY225" fmla="*/ 12753474 h 15135727"/>
              <a:gd name="connsiteX226" fmla="*/ 2887579 w 8128084"/>
              <a:gd name="connsiteY226" fmla="*/ 12777537 h 15135727"/>
              <a:gd name="connsiteX227" fmla="*/ 2815390 w 8128084"/>
              <a:gd name="connsiteY227" fmla="*/ 12777537 h 15135727"/>
              <a:gd name="connsiteX228" fmla="*/ 3176337 w 8128084"/>
              <a:gd name="connsiteY228" fmla="*/ 12368464 h 15135727"/>
              <a:gd name="connsiteX229" fmla="*/ 3104148 w 8128084"/>
              <a:gd name="connsiteY229" fmla="*/ 12320337 h 15135727"/>
              <a:gd name="connsiteX230" fmla="*/ 3104148 w 8128084"/>
              <a:gd name="connsiteY230" fmla="*/ 12320337 h 15135727"/>
              <a:gd name="connsiteX231" fmla="*/ 3007895 w 8128084"/>
              <a:gd name="connsiteY231" fmla="*/ 12079706 h 15135727"/>
              <a:gd name="connsiteX232" fmla="*/ 2911642 w 8128084"/>
              <a:gd name="connsiteY232" fmla="*/ 11935327 h 15135727"/>
              <a:gd name="connsiteX233" fmla="*/ 2863516 w 8128084"/>
              <a:gd name="connsiteY233" fmla="*/ 11694695 h 15135727"/>
              <a:gd name="connsiteX234" fmla="*/ 2911642 w 8128084"/>
              <a:gd name="connsiteY234" fmla="*/ 11454064 h 15135727"/>
              <a:gd name="connsiteX235" fmla="*/ 3056021 w 8128084"/>
              <a:gd name="connsiteY235" fmla="*/ 11454064 h 15135727"/>
              <a:gd name="connsiteX236" fmla="*/ 2983832 w 8128084"/>
              <a:gd name="connsiteY236" fmla="*/ 11381874 h 15135727"/>
              <a:gd name="connsiteX237" fmla="*/ 3031958 w 8128084"/>
              <a:gd name="connsiteY237" fmla="*/ 11285621 h 15135727"/>
              <a:gd name="connsiteX238" fmla="*/ 3007895 w 8128084"/>
              <a:gd name="connsiteY238" fmla="*/ 11189369 h 15135727"/>
              <a:gd name="connsiteX239" fmla="*/ 2887579 w 8128084"/>
              <a:gd name="connsiteY239" fmla="*/ 11141242 h 15135727"/>
              <a:gd name="connsiteX240" fmla="*/ 2887579 w 8128084"/>
              <a:gd name="connsiteY240" fmla="*/ 10972800 h 15135727"/>
              <a:gd name="connsiteX241" fmla="*/ 2887579 w 8128084"/>
              <a:gd name="connsiteY241" fmla="*/ 10924674 h 15135727"/>
              <a:gd name="connsiteX242" fmla="*/ 2767264 w 8128084"/>
              <a:gd name="connsiteY242" fmla="*/ 11020927 h 15135727"/>
              <a:gd name="connsiteX243" fmla="*/ 2743200 w 8128084"/>
              <a:gd name="connsiteY243" fmla="*/ 10924674 h 15135727"/>
              <a:gd name="connsiteX244" fmla="*/ 2550695 w 8128084"/>
              <a:gd name="connsiteY244" fmla="*/ 11020927 h 15135727"/>
              <a:gd name="connsiteX245" fmla="*/ 2526632 w 8128084"/>
              <a:gd name="connsiteY245" fmla="*/ 11117179 h 15135727"/>
              <a:gd name="connsiteX246" fmla="*/ 2334127 w 8128084"/>
              <a:gd name="connsiteY246" fmla="*/ 10996864 h 15135727"/>
              <a:gd name="connsiteX247" fmla="*/ 2358190 w 8128084"/>
              <a:gd name="connsiteY247" fmla="*/ 10732169 h 15135727"/>
              <a:gd name="connsiteX248" fmla="*/ 2334127 w 8128084"/>
              <a:gd name="connsiteY248" fmla="*/ 10587790 h 15135727"/>
              <a:gd name="connsiteX249" fmla="*/ 2406316 w 8128084"/>
              <a:gd name="connsiteY249" fmla="*/ 10491537 h 15135727"/>
              <a:gd name="connsiteX250" fmla="*/ 2598821 w 8128084"/>
              <a:gd name="connsiteY250" fmla="*/ 10684042 h 15135727"/>
              <a:gd name="connsiteX251" fmla="*/ 2767264 w 8128084"/>
              <a:gd name="connsiteY251" fmla="*/ 10684042 h 15135727"/>
              <a:gd name="connsiteX252" fmla="*/ 2646948 w 8128084"/>
              <a:gd name="connsiteY252" fmla="*/ 10515600 h 15135727"/>
              <a:gd name="connsiteX253" fmla="*/ 2815390 w 8128084"/>
              <a:gd name="connsiteY253" fmla="*/ 10395285 h 15135727"/>
              <a:gd name="connsiteX254" fmla="*/ 3080085 w 8128084"/>
              <a:gd name="connsiteY254" fmla="*/ 10419348 h 15135727"/>
              <a:gd name="connsiteX255" fmla="*/ 3248527 w 8128084"/>
              <a:gd name="connsiteY255" fmla="*/ 10539664 h 15135727"/>
              <a:gd name="connsiteX256" fmla="*/ 3320716 w 8128084"/>
              <a:gd name="connsiteY256" fmla="*/ 10659979 h 15135727"/>
              <a:gd name="connsiteX257" fmla="*/ 3465095 w 8128084"/>
              <a:gd name="connsiteY257" fmla="*/ 10659979 h 15135727"/>
              <a:gd name="connsiteX258" fmla="*/ 3441032 w 8128084"/>
              <a:gd name="connsiteY258" fmla="*/ 10491537 h 15135727"/>
              <a:gd name="connsiteX259" fmla="*/ 3392906 w 8128084"/>
              <a:gd name="connsiteY259" fmla="*/ 10250906 h 15135727"/>
              <a:gd name="connsiteX260" fmla="*/ 3152274 w 8128084"/>
              <a:gd name="connsiteY260" fmla="*/ 10250906 h 15135727"/>
              <a:gd name="connsiteX261" fmla="*/ 3176337 w 8128084"/>
              <a:gd name="connsiteY261" fmla="*/ 10178716 h 15135727"/>
              <a:gd name="connsiteX262" fmla="*/ 3104148 w 8128084"/>
              <a:gd name="connsiteY262" fmla="*/ 10154653 h 15135727"/>
              <a:gd name="connsiteX263" fmla="*/ 3007895 w 8128084"/>
              <a:gd name="connsiteY263" fmla="*/ 9962148 h 15135727"/>
              <a:gd name="connsiteX264" fmla="*/ 3176337 w 8128084"/>
              <a:gd name="connsiteY264" fmla="*/ 9889958 h 15135727"/>
              <a:gd name="connsiteX265" fmla="*/ 2959769 w 8128084"/>
              <a:gd name="connsiteY265" fmla="*/ 9504948 h 15135727"/>
              <a:gd name="connsiteX266" fmla="*/ 2791327 w 8128084"/>
              <a:gd name="connsiteY266" fmla="*/ 9456821 h 15135727"/>
              <a:gd name="connsiteX267" fmla="*/ 2574758 w 8128084"/>
              <a:gd name="connsiteY267" fmla="*/ 9336506 h 15135727"/>
              <a:gd name="connsiteX268" fmla="*/ 2550695 w 8128084"/>
              <a:gd name="connsiteY268" fmla="*/ 9071811 h 15135727"/>
              <a:gd name="connsiteX269" fmla="*/ 2695074 w 8128084"/>
              <a:gd name="connsiteY269" fmla="*/ 8999621 h 15135727"/>
              <a:gd name="connsiteX270" fmla="*/ 2622885 w 8128084"/>
              <a:gd name="connsiteY270" fmla="*/ 8975558 h 15135727"/>
              <a:gd name="connsiteX271" fmla="*/ 2430379 w 8128084"/>
              <a:gd name="connsiteY271" fmla="*/ 8999621 h 15135727"/>
              <a:gd name="connsiteX272" fmla="*/ 2261937 w 8128084"/>
              <a:gd name="connsiteY272" fmla="*/ 9168064 h 15135727"/>
              <a:gd name="connsiteX273" fmla="*/ 2237874 w 8128084"/>
              <a:gd name="connsiteY273" fmla="*/ 8999621 h 15135727"/>
              <a:gd name="connsiteX274" fmla="*/ 2117558 w 8128084"/>
              <a:gd name="connsiteY274" fmla="*/ 8975558 h 15135727"/>
              <a:gd name="connsiteX275" fmla="*/ 2045369 w 8128084"/>
              <a:gd name="connsiteY275" fmla="*/ 8783053 h 15135727"/>
              <a:gd name="connsiteX276" fmla="*/ 1852864 w 8128084"/>
              <a:gd name="connsiteY276" fmla="*/ 8758990 h 15135727"/>
              <a:gd name="connsiteX277" fmla="*/ 1636295 w 8128084"/>
              <a:gd name="connsiteY277" fmla="*/ 8927432 h 15135727"/>
              <a:gd name="connsiteX278" fmla="*/ 1588169 w 8128084"/>
              <a:gd name="connsiteY278" fmla="*/ 9023685 h 15135727"/>
              <a:gd name="connsiteX279" fmla="*/ 1515979 w 8128084"/>
              <a:gd name="connsiteY279" fmla="*/ 8879306 h 15135727"/>
              <a:gd name="connsiteX280" fmla="*/ 1347537 w 8128084"/>
              <a:gd name="connsiteY280" fmla="*/ 8879306 h 15135727"/>
              <a:gd name="connsiteX281" fmla="*/ 1347537 w 8128084"/>
              <a:gd name="connsiteY281" fmla="*/ 8710864 h 15135727"/>
              <a:gd name="connsiteX282" fmla="*/ 1106906 w 8128084"/>
              <a:gd name="connsiteY282" fmla="*/ 8783053 h 15135727"/>
              <a:gd name="connsiteX283" fmla="*/ 890337 w 8128084"/>
              <a:gd name="connsiteY283" fmla="*/ 8686800 h 15135727"/>
              <a:gd name="connsiteX284" fmla="*/ 649706 w 8128084"/>
              <a:gd name="connsiteY284" fmla="*/ 8662737 h 15135727"/>
              <a:gd name="connsiteX285" fmla="*/ 385011 w 8128084"/>
              <a:gd name="connsiteY285" fmla="*/ 8566485 h 15135727"/>
              <a:gd name="connsiteX286" fmla="*/ 577516 w 8128084"/>
              <a:gd name="connsiteY286" fmla="*/ 8373979 h 15135727"/>
              <a:gd name="connsiteX287" fmla="*/ 794085 w 8128084"/>
              <a:gd name="connsiteY287" fmla="*/ 8301790 h 15135727"/>
              <a:gd name="connsiteX288" fmla="*/ 745958 w 8128084"/>
              <a:gd name="connsiteY288" fmla="*/ 8133348 h 15135727"/>
              <a:gd name="connsiteX289" fmla="*/ 818148 w 8128084"/>
              <a:gd name="connsiteY289" fmla="*/ 7820527 h 15135727"/>
              <a:gd name="connsiteX290" fmla="*/ 697832 w 8128084"/>
              <a:gd name="connsiteY290" fmla="*/ 7820527 h 15135727"/>
              <a:gd name="connsiteX291" fmla="*/ 625642 w 8128084"/>
              <a:gd name="connsiteY291" fmla="*/ 7916779 h 15135727"/>
              <a:gd name="connsiteX292" fmla="*/ 457200 w 8128084"/>
              <a:gd name="connsiteY292" fmla="*/ 7820527 h 15135727"/>
              <a:gd name="connsiteX293" fmla="*/ 529390 w 8128084"/>
              <a:gd name="connsiteY293" fmla="*/ 7700211 h 15135727"/>
              <a:gd name="connsiteX294" fmla="*/ 938464 w 8128084"/>
              <a:gd name="connsiteY294" fmla="*/ 7676148 h 15135727"/>
              <a:gd name="connsiteX295" fmla="*/ 1058779 w 8128084"/>
              <a:gd name="connsiteY295" fmla="*/ 7459579 h 15135727"/>
              <a:gd name="connsiteX296" fmla="*/ 1203158 w 8128084"/>
              <a:gd name="connsiteY296" fmla="*/ 7603958 h 15135727"/>
              <a:gd name="connsiteX297" fmla="*/ 1299411 w 8128084"/>
              <a:gd name="connsiteY297" fmla="*/ 7555832 h 15135727"/>
              <a:gd name="connsiteX298" fmla="*/ 1443790 w 8128084"/>
              <a:gd name="connsiteY298" fmla="*/ 7507706 h 15135727"/>
              <a:gd name="connsiteX299" fmla="*/ 1684421 w 8128084"/>
              <a:gd name="connsiteY299" fmla="*/ 7603958 h 15135727"/>
              <a:gd name="connsiteX300" fmla="*/ 1684421 w 8128084"/>
              <a:gd name="connsiteY300" fmla="*/ 7603958 h 15135727"/>
              <a:gd name="connsiteX301" fmla="*/ 1540042 w 8128084"/>
              <a:gd name="connsiteY301" fmla="*/ 7363327 h 15135727"/>
              <a:gd name="connsiteX302" fmla="*/ 1299411 w 8128084"/>
              <a:gd name="connsiteY302" fmla="*/ 7315200 h 15135727"/>
              <a:gd name="connsiteX303" fmla="*/ 1130969 w 8128084"/>
              <a:gd name="connsiteY303" fmla="*/ 7339264 h 15135727"/>
              <a:gd name="connsiteX304" fmla="*/ 1034716 w 8128084"/>
              <a:gd name="connsiteY304" fmla="*/ 7315200 h 15135727"/>
              <a:gd name="connsiteX305" fmla="*/ 1155032 w 8128084"/>
              <a:gd name="connsiteY305" fmla="*/ 7050506 h 15135727"/>
              <a:gd name="connsiteX306" fmla="*/ 1155032 w 8128084"/>
              <a:gd name="connsiteY306" fmla="*/ 6930190 h 15135727"/>
              <a:gd name="connsiteX307" fmla="*/ 1155032 w 8128084"/>
              <a:gd name="connsiteY307" fmla="*/ 6761748 h 15135727"/>
              <a:gd name="connsiteX308" fmla="*/ 1203158 w 8128084"/>
              <a:gd name="connsiteY308" fmla="*/ 6617369 h 15135727"/>
              <a:gd name="connsiteX309" fmla="*/ 1371600 w 8128084"/>
              <a:gd name="connsiteY309" fmla="*/ 6472990 h 15135727"/>
              <a:gd name="connsiteX310" fmla="*/ 1443790 w 8128084"/>
              <a:gd name="connsiteY310" fmla="*/ 6328611 h 15135727"/>
              <a:gd name="connsiteX311" fmla="*/ 1419727 w 8128084"/>
              <a:gd name="connsiteY311" fmla="*/ 6208295 h 15135727"/>
              <a:gd name="connsiteX312" fmla="*/ 1275348 w 8128084"/>
              <a:gd name="connsiteY312" fmla="*/ 6304548 h 15135727"/>
              <a:gd name="connsiteX313" fmla="*/ 1323474 w 8128084"/>
              <a:gd name="connsiteY313" fmla="*/ 6015790 h 15135727"/>
              <a:gd name="connsiteX314" fmla="*/ 1540042 w 8128084"/>
              <a:gd name="connsiteY314" fmla="*/ 5871411 h 15135727"/>
              <a:gd name="connsiteX315" fmla="*/ 1540042 w 8128084"/>
              <a:gd name="connsiteY315" fmla="*/ 5751095 h 15135727"/>
              <a:gd name="connsiteX316" fmla="*/ 1395664 w 8128084"/>
              <a:gd name="connsiteY316" fmla="*/ 5799221 h 15135727"/>
              <a:gd name="connsiteX317" fmla="*/ 1179095 w 8128084"/>
              <a:gd name="connsiteY317" fmla="*/ 5799221 h 15135727"/>
              <a:gd name="connsiteX318" fmla="*/ 890337 w 8128084"/>
              <a:gd name="connsiteY318" fmla="*/ 5775158 h 15135727"/>
              <a:gd name="connsiteX319" fmla="*/ 697832 w 8128084"/>
              <a:gd name="connsiteY319" fmla="*/ 5606716 h 15135727"/>
              <a:gd name="connsiteX320" fmla="*/ 577516 w 8128084"/>
              <a:gd name="connsiteY320" fmla="*/ 5582653 h 15135727"/>
              <a:gd name="connsiteX321" fmla="*/ 697832 w 8128084"/>
              <a:gd name="connsiteY321" fmla="*/ 5775158 h 15135727"/>
              <a:gd name="connsiteX322" fmla="*/ 409074 w 8128084"/>
              <a:gd name="connsiteY322" fmla="*/ 5799221 h 15135727"/>
              <a:gd name="connsiteX323" fmla="*/ 168442 w 8128084"/>
              <a:gd name="connsiteY323" fmla="*/ 5702969 h 15135727"/>
              <a:gd name="connsiteX324" fmla="*/ 264695 w 8128084"/>
              <a:gd name="connsiteY324" fmla="*/ 5558590 h 15135727"/>
              <a:gd name="connsiteX325" fmla="*/ 144379 w 8128084"/>
              <a:gd name="connsiteY325" fmla="*/ 5510464 h 15135727"/>
              <a:gd name="connsiteX326" fmla="*/ 0 w 8128084"/>
              <a:gd name="connsiteY326" fmla="*/ 5462337 h 15135727"/>
              <a:gd name="connsiteX327" fmla="*/ 96253 w 8128084"/>
              <a:gd name="connsiteY327"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489158 h 15135727"/>
              <a:gd name="connsiteX101" fmla="*/ 6641432 w 8128084"/>
              <a:gd name="connsiteY101" fmla="*/ 3705727 h 15135727"/>
              <a:gd name="connsiteX102" fmla="*/ 6737685 w 8128084"/>
              <a:gd name="connsiteY102" fmla="*/ 3729790 h 15135727"/>
              <a:gd name="connsiteX103" fmla="*/ 6545179 w 8128084"/>
              <a:gd name="connsiteY103" fmla="*/ 3826042 h 15135727"/>
              <a:gd name="connsiteX104" fmla="*/ 6328611 w 8128084"/>
              <a:gd name="connsiteY104" fmla="*/ 3753853 h 15135727"/>
              <a:gd name="connsiteX105" fmla="*/ 6184232 w 8128084"/>
              <a:gd name="connsiteY105" fmla="*/ 3850106 h 15135727"/>
              <a:gd name="connsiteX106" fmla="*/ 6184232 w 8128084"/>
              <a:gd name="connsiteY106" fmla="*/ 3946358 h 15135727"/>
              <a:gd name="connsiteX107" fmla="*/ 6136106 w 8128084"/>
              <a:gd name="connsiteY107" fmla="*/ 4235116 h 15135727"/>
              <a:gd name="connsiteX108" fmla="*/ 5919537 w 8128084"/>
              <a:gd name="connsiteY108" fmla="*/ 4403558 h 15135727"/>
              <a:gd name="connsiteX109" fmla="*/ 5775158 w 8128084"/>
              <a:gd name="connsiteY109" fmla="*/ 4451685 h 15135727"/>
              <a:gd name="connsiteX110" fmla="*/ 5630779 w 8128084"/>
              <a:gd name="connsiteY110" fmla="*/ 4547937 h 15135727"/>
              <a:gd name="connsiteX111" fmla="*/ 5510464 w 8128084"/>
              <a:gd name="connsiteY111" fmla="*/ 4620127 h 15135727"/>
              <a:gd name="connsiteX112" fmla="*/ 5510464 w 8128084"/>
              <a:gd name="connsiteY112" fmla="*/ 4812632 h 15135727"/>
              <a:gd name="connsiteX113" fmla="*/ 5317958 w 8128084"/>
              <a:gd name="connsiteY113" fmla="*/ 4981074 h 15135727"/>
              <a:gd name="connsiteX114" fmla="*/ 5005137 w 8128084"/>
              <a:gd name="connsiteY114" fmla="*/ 5149516 h 15135727"/>
              <a:gd name="connsiteX115" fmla="*/ 4692316 w 8128084"/>
              <a:gd name="connsiteY115" fmla="*/ 5149516 h 15135727"/>
              <a:gd name="connsiteX116" fmla="*/ 4523874 w 8128084"/>
              <a:gd name="connsiteY116" fmla="*/ 5366085 h 15135727"/>
              <a:gd name="connsiteX117" fmla="*/ 4211053 w 8128084"/>
              <a:gd name="connsiteY117" fmla="*/ 5414211 h 15135727"/>
              <a:gd name="connsiteX118" fmla="*/ 4114800 w 8128084"/>
              <a:gd name="connsiteY118" fmla="*/ 5390148 h 15135727"/>
              <a:gd name="connsiteX119" fmla="*/ 4018548 w 8128084"/>
              <a:gd name="connsiteY119" fmla="*/ 5630779 h 15135727"/>
              <a:gd name="connsiteX120" fmla="*/ 4090737 w 8128084"/>
              <a:gd name="connsiteY120" fmla="*/ 5871411 h 15135727"/>
              <a:gd name="connsiteX121" fmla="*/ 4090737 w 8128084"/>
              <a:gd name="connsiteY121" fmla="*/ 6184232 h 15135727"/>
              <a:gd name="connsiteX122" fmla="*/ 4186990 w 8128084"/>
              <a:gd name="connsiteY122" fmla="*/ 6472990 h 15135727"/>
              <a:gd name="connsiteX123" fmla="*/ 4042611 w 8128084"/>
              <a:gd name="connsiteY123" fmla="*/ 6352674 h 15135727"/>
              <a:gd name="connsiteX124" fmla="*/ 3946358 w 8128084"/>
              <a:gd name="connsiteY124" fmla="*/ 6376737 h 15135727"/>
              <a:gd name="connsiteX125" fmla="*/ 4114800 w 8128084"/>
              <a:gd name="connsiteY125" fmla="*/ 6641432 h 15135727"/>
              <a:gd name="connsiteX126" fmla="*/ 4451685 w 8128084"/>
              <a:gd name="connsiteY126" fmla="*/ 6737685 h 15135727"/>
              <a:gd name="connsiteX127" fmla="*/ 4620127 w 8128084"/>
              <a:gd name="connsiteY127" fmla="*/ 6978316 h 15135727"/>
              <a:gd name="connsiteX128" fmla="*/ 4740442 w 8128084"/>
              <a:gd name="connsiteY128" fmla="*/ 7170821 h 15135727"/>
              <a:gd name="connsiteX129" fmla="*/ 5077327 w 8128084"/>
              <a:gd name="connsiteY129" fmla="*/ 7387390 h 15135727"/>
              <a:gd name="connsiteX130" fmla="*/ 5125453 w 8128084"/>
              <a:gd name="connsiteY130" fmla="*/ 7603958 h 15135727"/>
              <a:gd name="connsiteX131" fmla="*/ 5197642 w 8128084"/>
              <a:gd name="connsiteY131" fmla="*/ 7796464 h 15135727"/>
              <a:gd name="connsiteX132" fmla="*/ 5486400 w 8128084"/>
              <a:gd name="connsiteY132" fmla="*/ 7964906 h 15135727"/>
              <a:gd name="connsiteX133" fmla="*/ 5486400 w 8128084"/>
              <a:gd name="connsiteY133" fmla="*/ 8349916 h 15135727"/>
              <a:gd name="connsiteX134" fmla="*/ 5678906 w 8128084"/>
              <a:gd name="connsiteY134" fmla="*/ 8614611 h 15135727"/>
              <a:gd name="connsiteX135" fmla="*/ 5919537 w 8128084"/>
              <a:gd name="connsiteY135" fmla="*/ 9071811 h 15135727"/>
              <a:gd name="connsiteX136" fmla="*/ 6160169 w 8128084"/>
              <a:gd name="connsiteY136" fmla="*/ 9336506 h 15135727"/>
              <a:gd name="connsiteX137" fmla="*/ 6280485 w 8128084"/>
              <a:gd name="connsiteY137" fmla="*/ 9601200 h 15135727"/>
              <a:gd name="connsiteX138" fmla="*/ 6400800 w 8128084"/>
              <a:gd name="connsiteY138" fmla="*/ 9793706 h 15135727"/>
              <a:gd name="connsiteX139" fmla="*/ 6569242 w 8128084"/>
              <a:gd name="connsiteY139" fmla="*/ 10058400 h 15135727"/>
              <a:gd name="connsiteX140" fmla="*/ 6713621 w 8128084"/>
              <a:gd name="connsiteY140" fmla="*/ 10106527 h 15135727"/>
              <a:gd name="connsiteX141" fmla="*/ 6545179 w 8128084"/>
              <a:gd name="connsiteY141" fmla="*/ 10202779 h 15135727"/>
              <a:gd name="connsiteX142" fmla="*/ 6569242 w 8128084"/>
              <a:gd name="connsiteY142" fmla="*/ 10443411 h 15135727"/>
              <a:gd name="connsiteX143" fmla="*/ 6593306 w 8128084"/>
              <a:gd name="connsiteY143" fmla="*/ 10708106 h 15135727"/>
              <a:gd name="connsiteX144" fmla="*/ 6761748 w 8128084"/>
              <a:gd name="connsiteY144" fmla="*/ 10924674 h 15135727"/>
              <a:gd name="connsiteX145" fmla="*/ 6641432 w 8128084"/>
              <a:gd name="connsiteY145" fmla="*/ 11093116 h 15135727"/>
              <a:gd name="connsiteX146" fmla="*/ 6713621 w 8128084"/>
              <a:gd name="connsiteY146" fmla="*/ 11261558 h 15135727"/>
              <a:gd name="connsiteX147" fmla="*/ 6737685 w 8128084"/>
              <a:gd name="connsiteY147" fmla="*/ 11526253 h 15135727"/>
              <a:gd name="connsiteX148" fmla="*/ 6617369 w 8128084"/>
              <a:gd name="connsiteY148" fmla="*/ 11839074 h 15135727"/>
              <a:gd name="connsiteX149" fmla="*/ 6617369 w 8128084"/>
              <a:gd name="connsiteY149" fmla="*/ 12031579 h 15135727"/>
              <a:gd name="connsiteX150" fmla="*/ 6641432 w 8128084"/>
              <a:gd name="connsiteY150" fmla="*/ 12127832 h 15135727"/>
              <a:gd name="connsiteX151" fmla="*/ 6761748 w 8128084"/>
              <a:gd name="connsiteY151" fmla="*/ 12031579 h 15135727"/>
              <a:gd name="connsiteX152" fmla="*/ 6761748 w 8128084"/>
              <a:gd name="connsiteY152" fmla="*/ 12296274 h 15135727"/>
              <a:gd name="connsiteX153" fmla="*/ 6689558 w 8128084"/>
              <a:gd name="connsiteY153" fmla="*/ 12512842 h 15135727"/>
              <a:gd name="connsiteX154" fmla="*/ 6785811 w 8128084"/>
              <a:gd name="connsiteY154" fmla="*/ 12777537 h 15135727"/>
              <a:gd name="connsiteX155" fmla="*/ 6569242 w 8128084"/>
              <a:gd name="connsiteY155" fmla="*/ 12873790 h 15135727"/>
              <a:gd name="connsiteX156" fmla="*/ 6545179 w 8128084"/>
              <a:gd name="connsiteY156" fmla="*/ 13090358 h 15135727"/>
              <a:gd name="connsiteX157" fmla="*/ 6448927 w 8128084"/>
              <a:gd name="connsiteY157" fmla="*/ 13355053 h 15135727"/>
              <a:gd name="connsiteX158" fmla="*/ 6256421 w 8128084"/>
              <a:gd name="connsiteY158" fmla="*/ 13571621 h 15135727"/>
              <a:gd name="connsiteX159" fmla="*/ 6087979 w 8128084"/>
              <a:gd name="connsiteY159" fmla="*/ 13667874 h 15135727"/>
              <a:gd name="connsiteX160" fmla="*/ 5943600 w 8128084"/>
              <a:gd name="connsiteY160" fmla="*/ 13716000 h 15135727"/>
              <a:gd name="connsiteX161" fmla="*/ 5702969 w 8128084"/>
              <a:gd name="connsiteY161" fmla="*/ 13667874 h 15135727"/>
              <a:gd name="connsiteX162" fmla="*/ 5582653 w 8128084"/>
              <a:gd name="connsiteY162" fmla="*/ 13691937 h 15135727"/>
              <a:gd name="connsiteX163" fmla="*/ 5727032 w 8128084"/>
              <a:gd name="connsiteY163" fmla="*/ 13836316 h 15135727"/>
              <a:gd name="connsiteX164" fmla="*/ 5582653 w 8128084"/>
              <a:gd name="connsiteY164" fmla="*/ 14052885 h 15135727"/>
              <a:gd name="connsiteX165" fmla="*/ 5462337 w 8128084"/>
              <a:gd name="connsiteY165" fmla="*/ 14149137 h 15135727"/>
              <a:gd name="connsiteX166" fmla="*/ 5342021 w 8128084"/>
              <a:gd name="connsiteY166" fmla="*/ 14004758 h 15135727"/>
              <a:gd name="connsiteX167" fmla="*/ 5245769 w 8128084"/>
              <a:gd name="connsiteY167" fmla="*/ 14004758 h 15135727"/>
              <a:gd name="connsiteX168" fmla="*/ 5245769 w 8128084"/>
              <a:gd name="connsiteY168" fmla="*/ 13956632 h 15135727"/>
              <a:gd name="connsiteX169" fmla="*/ 5101390 w 8128084"/>
              <a:gd name="connsiteY169" fmla="*/ 13956632 h 15135727"/>
              <a:gd name="connsiteX170" fmla="*/ 4981074 w 8128084"/>
              <a:gd name="connsiteY170" fmla="*/ 13860379 h 15135727"/>
              <a:gd name="connsiteX171" fmla="*/ 4740442 w 8128084"/>
              <a:gd name="connsiteY171" fmla="*/ 13908506 h 15135727"/>
              <a:gd name="connsiteX172" fmla="*/ 4475748 w 8128084"/>
              <a:gd name="connsiteY172" fmla="*/ 13956632 h 15135727"/>
              <a:gd name="connsiteX173" fmla="*/ 4379495 w 8128084"/>
              <a:gd name="connsiteY173" fmla="*/ 14028821 h 15135727"/>
              <a:gd name="connsiteX174" fmla="*/ 4403558 w 8128084"/>
              <a:gd name="connsiteY174" fmla="*/ 14197264 h 15135727"/>
              <a:gd name="connsiteX175" fmla="*/ 4572000 w 8128084"/>
              <a:gd name="connsiteY175" fmla="*/ 14149137 h 15135727"/>
              <a:gd name="connsiteX176" fmla="*/ 4523874 w 8128084"/>
              <a:gd name="connsiteY176" fmla="*/ 14558211 h 15135727"/>
              <a:gd name="connsiteX177" fmla="*/ 4403558 w 8128084"/>
              <a:gd name="connsiteY177" fmla="*/ 14437895 h 15135727"/>
              <a:gd name="connsiteX178" fmla="*/ 4403558 w 8128084"/>
              <a:gd name="connsiteY178" fmla="*/ 14437895 h 15135727"/>
              <a:gd name="connsiteX179" fmla="*/ 4283242 w 8128084"/>
              <a:gd name="connsiteY179" fmla="*/ 14245390 h 15135727"/>
              <a:gd name="connsiteX180" fmla="*/ 4235116 w 8128084"/>
              <a:gd name="connsiteY180" fmla="*/ 14341642 h 15135727"/>
              <a:gd name="connsiteX181" fmla="*/ 4162927 w 8128084"/>
              <a:gd name="connsiteY181" fmla="*/ 14389769 h 15135727"/>
              <a:gd name="connsiteX182" fmla="*/ 4162927 w 8128084"/>
              <a:gd name="connsiteY182" fmla="*/ 14389769 h 15135727"/>
              <a:gd name="connsiteX183" fmla="*/ 3922295 w 8128084"/>
              <a:gd name="connsiteY183" fmla="*/ 14245390 h 15135727"/>
              <a:gd name="connsiteX184" fmla="*/ 3801979 w 8128084"/>
              <a:gd name="connsiteY184" fmla="*/ 14293516 h 15135727"/>
              <a:gd name="connsiteX185" fmla="*/ 3681664 w 8128084"/>
              <a:gd name="connsiteY185" fmla="*/ 14389769 h 15135727"/>
              <a:gd name="connsiteX186" fmla="*/ 3657600 w 8128084"/>
              <a:gd name="connsiteY186" fmla="*/ 14654464 h 15135727"/>
              <a:gd name="connsiteX187" fmla="*/ 3513221 w 8128084"/>
              <a:gd name="connsiteY187" fmla="*/ 14726653 h 15135727"/>
              <a:gd name="connsiteX188" fmla="*/ 3513221 w 8128084"/>
              <a:gd name="connsiteY188" fmla="*/ 14871032 h 15135727"/>
              <a:gd name="connsiteX189" fmla="*/ 3633537 w 8128084"/>
              <a:gd name="connsiteY189" fmla="*/ 14967285 h 15135727"/>
              <a:gd name="connsiteX190" fmla="*/ 3609474 w 8128084"/>
              <a:gd name="connsiteY190" fmla="*/ 15087600 h 15135727"/>
              <a:gd name="connsiteX191" fmla="*/ 3441032 w 8128084"/>
              <a:gd name="connsiteY191" fmla="*/ 15039474 h 15135727"/>
              <a:gd name="connsiteX192" fmla="*/ 3272590 w 8128084"/>
              <a:gd name="connsiteY192" fmla="*/ 15063537 h 15135727"/>
              <a:gd name="connsiteX193" fmla="*/ 3248527 w 8128084"/>
              <a:gd name="connsiteY193" fmla="*/ 14895095 h 15135727"/>
              <a:gd name="connsiteX194" fmla="*/ 3128211 w 8128084"/>
              <a:gd name="connsiteY194" fmla="*/ 14919158 h 15135727"/>
              <a:gd name="connsiteX195" fmla="*/ 2959769 w 8128084"/>
              <a:gd name="connsiteY195" fmla="*/ 15135727 h 15135727"/>
              <a:gd name="connsiteX196" fmla="*/ 2935706 w 8128084"/>
              <a:gd name="connsiteY196" fmla="*/ 14895095 h 15135727"/>
              <a:gd name="connsiteX197" fmla="*/ 2791327 w 8128084"/>
              <a:gd name="connsiteY197" fmla="*/ 14943221 h 15135727"/>
              <a:gd name="connsiteX198" fmla="*/ 2671011 w 8128084"/>
              <a:gd name="connsiteY198" fmla="*/ 15039474 h 15135727"/>
              <a:gd name="connsiteX199" fmla="*/ 2430379 w 8128084"/>
              <a:gd name="connsiteY199" fmla="*/ 15087600 h 15135727"/>
              <a:gd name="connsiteX200" fmla="*/ 2237874 w 8128084"/>
              <a:gd name="connsiteY200" fmla="*/ 15039474 h 15135727"/>
              <a:gd name="connsiteX201" fmla="*/ 2622885 w 8128084"/>
              <a:gd name="connsiteY201" fmla="*/ 14846969 h 15135727"/>
              <a:gd name="connsiteX202" fmla="*/ 2887579 w 8128084"/>
              <a:gd name="connsiteY202" fmla="*/ 14774779 h 15135727"/>
              <a:gd name="connsiteX203" fmla="*/ 2839453 w 8128084"/>
              <a:gd name="connsiteY203" fmla="*/ 14582274 h 15135727"/>
              <a:gd name="connsiteX204" fmla="*/ 2935706 w 8128084"/>
              <a:gd name="connsiteY204" fmla="*/ 14510085 h 15135727"/>
              <a:gd name="connsiteX205" fmla="*/ 2935706 w 8128084"/>
              <a:gd name="connsiteY205" fmla="*/ 14510085 h 15135727"/>
              <a:gd name="connsiteX206" fmla="*/ 3080085 w 8128084"/>
              <a:gd name="connsiteY206" fmla="*/ 14413832 h 15135727"/>
              <a:gd name="connsiteX207" fmla="*/ 3152274 w 8128084"/>
              <a:gd name="connsiteY207" fmla="*/ 14341642 h 15135727"/>
              <a:gd name="connsiteX208" fmla="*/ 3080085 w 8128084"/>
              <a:gd name="connsiteY208" fmla="*/ 14269453 h 15135727"/>
              <a:gd name="connsiteX209" fmla="*/ 3152274 w 8128084"/>
              <a:gd name="connsiteY209" fmla="*/ 14197264 h 15135727"/>
              <a:gd name="connsiteX210" fmla="*/ 3152274 w 8128084"/>
              <a:gd name="connsiteY210" fmla="*/ 14052885 h 15135727"/>
              <a:gd name="connsiteX211" fmla="*/ 3080085 w 8128084"/>
              <a:gd name="connsiteY211" fmla="*/ 13980695 h 15135727"/>
              <a:gd name="connsiteX212" fmla="*/ 3056021 w 8128084"/>
              <a:gd name="connsiteY212" fmla="*/ 14076948 h 15135727"/>
              <a:gd name="connsiteX213" fmla="*/ 2935706 w 8128084"/>
              <a:gd name="connsiteY213" fmla="*/ 14076948 h 15135727"/>
              <a:gd name="connsiteX214" fmla="*/ 2863516 w 8128084"/>
              <a:gd name="connsiteY214" fmla="*/ 14125074 h 15135727"/>
              <a:gd name="connsiteX215" fmla="*/ 2719137 w 8128084"/>
              <a:gd name="connsiteY215" fmla="*/ 14197264 h 15135727"/>
              <a:gd name="connsiteX216" fmla="*/ 2646948 w 8128084"/>
              <a:gd name="connsiteY216" fmla="*/ 14197264 h 15135727"/>
              <a:gd name="connsiteX217" fmla="*/ 2598821 w 8128084"/>
              <a:gd name="connsiteY217" fmla="*/ 14125074 h 15135727"/>
              <a:gd name="connsiteX218" fmla="*/ 2430379 w 8128084"/>
              <a:gd name="connsiteY218" fmla="*/ 13836316 h 15135727"/>
              <a:gd name="connsiteX219" fmla="*/ 2646948 w 8128084"/>
              <a:gd name="connsiteY219" fmla="*/ 13812253 h 15135727"/>
              <a:gd name="connsiteX220" fmla="*/ 2502569 w 8128084"/>
              <a:gd name="connsiteY220" fmla="*/ 13475369 h 15135727"/>
              <a:gd name="connsiteX221" fmla="*/ 2550695 w 8128084"/>
              <a:gd name="connsiteY221" fmla="*/ 13186611 h 15135727"/>
              <a:gd name="connsiteX222" fmla="*/ 2719137 w 8128084"/>
              <a:gd name="connsiteY222" fmla="*/ 13042232 h 15135727"/>
              <a:gd name="connsiteX223" fmla="*/ 2791327 w 8128084"/>
              <a:gd name="connsiteY223" fmla="*/ 12945979 h 15135727"/>
              <a:gd name="connsiteX224" fmla="*/ 3031958 w 8128084"/>
              <a:gd name="connsiteY224" fmla="*/ 13090358 h 15135727"/>
              <a:gd name="connsiteX225" fmla="*/ 3056021 w 8128084"/>
              <a:gd name="connsiteY225" fmla="*/ 12753474 h 15135727"/>
              <a:gd name="connsiteX226" fmla="*/ 2887579 w 8128084"/>
              <a:gd name="connsiteY226" fmla="*/ 12777537 h 15135727"/>
              <a:gd name="connsiteX227" fmla="*/ 2815390 w 8128084"/>
              <a:gd name="connsiteY227" fmla="*/ 12777537 h 15135727"/>
              <a:gd name="connsiteX228" fmla="*/ 3176337 w 8128084"/>
              <a:gd name="connsiteY228" fmla="*/ 12368464 h 15135727"/>
              <a:gd name="connsiteX229" fmla="*/ 3104148 w 8128084"/>
              <a:gd name="connsiteY229" fmla="*/ 12320337 h 15135727"/>
              <a:gd name="connsiteX230" fmla="*/ 3104148 w 8128084"/>
              <a:gd name="connsiteY230" fmla="*/ 12320337 h 15135727"/>
              <a:gd name="connsiteX231" fmla="*/ 3007895 w 8128084"/>
              <a:gd name="connsiteY231" fmla="*/ 12079706 h 15135727"/>
              <a:gd name="connsiteX232" fmla="*/ 2911642 w 8128084"/>
              <a:gd name="connsiteY232" fmla="*/ 11935327 h 15135727"/>
              <a:gd name="connsiteX233" fmla="*/ 2863516 w 8128084"/>
              <a:gd name="connsiteY233" fmla="*/ 11694695 h 15135727"/>
              <a:gd name="connsiteX234" fmla="*/ 2911642 w 8128084"/>
              <a:gd name="connsiteY234" fmla="*/ 11454064 h 15135727"/>
              <a:gd name="connsiteX235" fmla="*/ 3056021 w 8128084"/>
              <a:gd name="connsiteY235" fmla="*/ 11454064 h 15135727"/>
              <a:gd name="connsiteX236" fmla="*/ 2983832 w 8128084"/>
              <a:gd name="connsiteY236" fmla="*/ 11381874 h 15135727"/>
              <a:gd name="connsiteX237" fmla="*/ 3031958 w 8128084"/>
              <a:gd name="connsiteY237" fmla="*/ 11285621 h 15135727"/>
              <a:gd name="connsiteX238" fmla="*/ 3007895 w 8128084"/>
              <a:gd name="connsiteY238" fmla="*/ 11189369 h 15135727"/>
              <a:gd name="connsiteX239" fmla="*/ 2887579 w 8128084"/>
              <a:gd name="connsiteY239" fmla="*/ 11141242 h 15135727"/>
              <a:gd name="connsiteX240" fmla="*/ 2887579 w 8128084"/>
              <a:gd name="connsiteY240" fmla="*/ 10972800 h 15135727"/>
              <a:gd name="connsiteX241" fmla="*/ 2887579 w 8128084"/>
              <a:gd name="connsiteY241" fmla="*/ 10924674 h 15135727"/>
              <a:gd name="connsiteX242" fmla="*/ 2767264 w 8128084"/>
              <a:gd name="connsiteY242" fmla="*/ 11020927 h 15135727"/>
              <a:gd name="connsiteX243" fmla="*/ 2743200 w 8128084"/>
              <a:gd name="connsiteY243" fmla="*/ 10924674 h 15135727"/>
              <a:gd name="connsiteX244" fmla="*/ 2550695 w 8128084"/>
              <a:gd name="connsiteY244" fmla="*/ 11020927 h 15135727"/>
              <a:gd name="connsiteX245" fmla="*/ 2526632 w 8128084"/>
              <a:gd name="connsiteY245" fmla="*/ 11117179 h 15135727"/>
              <a:gd name="connsiteX246" fmla="*/ 2334127 w 8128084"/>
              <a:gd name="connsiteY246" fmla="*/ 10996864 h 15135727"/>
              <a:gd name="connsiteX247" fmla="*/ 2358190 w 8128084"/>
              <a:gd name="connsiteY247" fmla="*/ 10732169 h 15135727"/>
              <a:gd name="connsiteX248" fmla="*/ 2334127 w 8128084"/>
              <a:gd name="connsiteY248" fmla="*/ 10587790 h 15135727"/>
              <a:gd name="connsiteX249" fmla="*/ 2406316 w 8128084"/>
              <a:gd name="connsiteY249" fmla="*/ 10491537 h 15135727"/>
              <a:gd name="connsiteX250" fmla="*/ 2598821 w 8128084"/>
              <a:gd name="connsiteY250" fmla="*/ 10684042 h 15135727"/>
              <a:gd name="connsiteX251" fmla="*/ 2767264 w 8128084"/>
              <a:gd name="connsiteY251" fmla="*/ 10684042 h 15135727"/>
              <a:gd name="connsiteX252" fmla="*/ 2646948 w 8128084"/>
              <a:gd name="connsiteY252" fmla="*/ 10515600 h 15135727"/>
              <a:gd name="connsiteX253" fmla="*/ 2815390 w 8128084"/>
              <a:gd name="connsiteY253" fmla="*/ 10395285 h 15135727"/>
              <a:gd name="connsiteX254" fmla="*/ 3080085 w 8128084"/>
              <a:gd name="connsiteY254" fmla="*/ 10419348 h 15135727"/>
              <a:gd name="connsiteX255" fmla="*/ 3248527 w 8128084"/>
              <a:gd name="connsiteY255" fmla="*/ 10539664 h 15135727"/>
              <a:gd name="connsiteX256" fmla="*/ 3320716 w 8128084"/>
              <a:gd name="connsiteY256" fmla="*/ 10659979 h 15135727"/>
              <a:gd name="connsiteX257" fmla="*/ 3465095 w 8128084"/>
              <a:gd name="connsiteY257" fmla="*/ 10659979 h 15135727"/>
              <a:gd name="connsiteX258" fmla="*/ 3441032 w 8128084"/>
              <a:gd name="connsiteY258" fmla="*/ 10491537 h 15135727"/>
              <a:gd name="connsiteX259" fmla="*/ 3392906 w 8128084"/>
              <a:gd name="connsiteY259" fmla="*/ 10250906 h 15135727"/>
              <a:gd name="connsiteX260" fmla="*/ 3152274 w 8128084"/>
              <a:gd name="connsiteY260" fmla="*/ 10250906 h 15135727"/>
              <a:gd name="connsiteX261" fmla="*/ 3176337 w 8128084"/>
              <a:gd name="connsiteY261" fmla="*/ 10178716 h 15135727"/>
              <a:gd name="connsiteX262" fmla="*/ 3104148 w 8128084"/>
              <a:gd name="connsiteY262" fmla="*/ 10154653 h 15135727"/>
              <a:gd name="connsiteX263" fmla="*/ 3007895 w 8128084"/>
              <a:gd name="connsiteY263" fmla="*/ 9962148 h 15135727"/>
              <a:gd name="connsiteX264" fmla="*/ 3176337 w 8128084"/>
              <a:gd name="connsiteY264" fmla="*/ 9889958 h 15135727"/>
              <a:gd name="connsiteX265" fmla="*/ 2959769 w 8128084"/>
              <a:gd name="connsiteY265" fmla="*/ 9504948 h 15135727"/>
              <a:gd name="connsiteX266" fmla="*/ 2791327 w 8128084"/>
              <a:gd name="connsiteY266" fmla="*/ 9456821 h 15135727"/>
              <a:gd name="connsiteX267" fmla="*/ 2574758 w 8128084"/>
              <a:gd name="connsiteY267" fmla="*/ 9336506 h 15135727"/>
              <a:gd name="connsiteX268" fmla="*/ 2550695 w 8128084"/>
              <a:gd name="connsiteY268" fmla="*/ 9071811 h 15135727"/>
              <a:gd name="connsiteX269" fmla="*/ 2695074 w 8128084"/>
              <a:gd name="connsiteY269" fmla="*/ 8999621 h 15135727"/>
              <a:gd name="connsiteX270" fmla="*/ 2622885 w 8128084"/>
              <a:gd name="connsiteY270" fmla="*/ 8975558 h 15135727"/>
              <a:gd name="connsiteX271" fmla="*/ 2430379 w 8128084"/>
              <a:gd name="connsiteY271" fmla="*/ 8999621 h 15135727"/>
              <a:gd name="connsiteX272" fmla="*/ 2261937 w 8128084"/>
              <a:gd name="connsiteY272" fmla="*/ 9168064 h 15135727"/>
              <a:gd name="connsiteX273" fmla="*/ 2237874 w 8128084"/>
              <a:gd name="connsiteY273" fmla="*/ 8999621 h 15135727"/>
              <a:gd name="connsiteX274" fmla="*/ 2117558 w 8128084"/>
              <a:gd name="connsiteY274" fmla="*/ 8975558 h 15135727"/>
              <a:gd name="connsiteX275" fmla="*/ 2045369 w 8128084"/>
              <a:gd name="connsiteY275" fmla="*/ 8783053 h 15135727"/>
              <a:gd name="connsiteX276" fmla="*/ 1852864 w 8128084"/>
              <a:gd name="connsiteY276" fmla="*/ 8758990 h 15135727"/>
              <a:gd name="connsiteX277" fmla="*/ 1636295 w 8128084"/>
              <a:gd name="connsiteY277" fmla="*/ 8927432 h 15135727"/>
              <a:gd name="connsiteX278" fmla="*/ 1588169 w 8128084"/>
              <a:gd name="connsiteY278" fmla="*/ 9023685 h 15135727"/>
              <a:gd name="connsiteX279" fmla="*/ 1515979 w 8128084"/>
              <a:gd name="connsiteY279" fmla="*/ 8879306 h 15135727"/>
              <a:gd name="connsiteX280" fmla="*/ 1347537 w 8128084"/>
              <a:gd name="connsiteY280" fmla="*/ 8879306 h 15135727"/>
              <a:gd name="connsiteX281" fmla="*/ 1347537 w 8128084"/>
              <a:gd name="connsiteY281" fmla="*/ 8710864 h 15135727"/>
              <a:gd name="connsiteX282" fmla="*/ 1106906 w 8128084"/>
              <a:gd name="connsiteY282" fmla="*/ 8783053 h 15135727"/>
              <a:gd name="connsiteX283" fmla="*/ 890337 w 8128084"/>
              <a:gd name="connsiteY283" fmla="*/ 8686800 h 15135727"/>
              <a:gd name="connsiteX284" fmla="*/ 649706 w 8128084"/>
              <a:gd name="connsiteY284" fmla="*/ 8662737 h 15135727"/>
              <a:gd name="connsiteX285" fmla="*/ 385011 w 8128084"/>
              <a:gd name="connsiteY285" fmla="*/ 8566485 h 15135727"/>
              <a:gd name="connsiteX286" fmla="*/ 577516 w 8128084"/>
              <a:gd name="connsiteY286" fmla="*/ 8373979 h 15135727"/>
              <a:gd name="connsiteX287" fmla="*/ 794085 w 8128084"/>
              <a:gd name="connsiteY287" fmla="*/ 8301790 h 15135727"/>
              <a:gd name="connsiteX288" fmla="*/ 745958 w 8128084"/>
              <a:gd name="connsiteY288" fmla="*/ 8133348 h 15135727"/>
              <a:gd name="connsiteX289" fmla="*/ 818148 w 8128084"/>
              <a:gd name="connsiteY289" fmla="*/ 7820527 h 15135727"/>
              <a:gd name="connsiteX290" fmla="*/ 697832 w 8128084"/>
              <a:gd name="connsiteY290" fmla="*/ 7820527 h 15135727"/>
              <a:gd name="connsiteX291" fmla="*/ 625642 w 8128084"/>
              <a:gd name="connsiteY291" fmla="*/ 7916779 h 15135727"/>
              <a:gd name="connsiteX292" fmla="*/ 457200 w 8128084"/>
              <a:gd name="connsiteY292" fmla="*/ 7820527 h 15135727"/>
              <a:gd name="connsiteX293" fmla="*/ 529390 w 8128084"/>
              <a:gd name="connsiteY293" fmla="*/ 7700211 h 15135727"/>
              <a:gd name="connsiteX294" fmla="*/ 938464 w 8128084"/>
              <a:gd name="connsiteY294" fmla="*/ 7676148 h 15135727"/>
              <a:gd name="connsiteX295" fmla="*/ 1058779 w 8128084"/>
              <a:gd name="connsiteY295" fmla="*/ 7459579 h 15135727"/>
              <a:gd name="connsiteX296" fmla="*/ 1203158 w 8128084"/>
              <a:gd name="connsiteY296" fmla="*/ 7603958 h 15135727"/>
              <a:gd name="connsiteX297" fmla="*/ 1299411 w 8128084"/>
              <a:gd name="connsiteY297" fmla="*/ 7555832 h 15135727"/>
              <a:gd name="connsiteX298" fmla="*/ 1443790 w 8128084"/>
              <a:gd name="connsiteY298" fmla="*/ 7507706 h 15135727"/>
              <a:gd name="connsiteX299" fmla="*/ 1684421 w 8128084"/>
              <a:gd name="connsiteY299" fmla="*/ 7603958 h 15135727"/>
              <a:gd name="connsiteX300" fmla="*/ 1684421 w 8128084"/>
              <a:gd name="connsiteY300" fmla="*/ 7603958 h 15135727"/>
              <a:gd name="connsiteX301" fmla="*/ 1540042 w 8128084"/>
              <a:gd name="connsiteY301" fmla="*/ 7363327 h 15135727"/>
              <a:gd name="connsiteX302" fmla="*/ 1299411 w 8128084"/>
              <a:gd name="connsiteY302" fmla="*/ 7315200 h 15135727"/>
              <a:gd name="connsiteX303" fmla="*/ 1130969 w 8128084"/>
              <a:gd name="connsiteY303" fmla="*/ 7339264 h 15135727"/>
              <a:gd name="connsiteX304" fmla="*/ 1034716 w 8128084"/>
              <a:gd name="connsiteY304" fmla="*/ 7315200 h 15135727"/>
              <a:gd name="connsiteX305" fmla="*/ 1155032 w 8128084"/>
              <a:gd name="connsiteY305" fmla="*/ 7050506 h 15135727"/>
              <a:gd name="connsiteX306" fmla="*/ 1155032 w 8128084"/>
              <a:gd name="connsiteY306" fmla="*/ 6930190 h 15135727"/>
              <a:gd name="connsiteX307" fmla="*/ 1155032 w 8128084"/>
              <a:gd name="connsiteY307" fmla="*/ 6761748 h 15135727"/>
              <a:gd name="connsiteX308" fmla="*/ 1203158 w 8128084"/>
              <a:gd name="connsiteY308" fmla="*/ 6617369 h 15135727"/>
              <a:gd name="connsiteX309" fmla="*/ 1371600 w 8128084"/>
              <a:gd name="connsiteY309" fmla="*/ 6472990 h 15135727"/>
              <a:gd name="connsiteX310" fmla="*/ 1443790 w 8128084"/>
              <a:gd name="connsiteY310" fmla="*/ 6328611 h 15135727"/>
              <a:gd name="connsiteX311" fmla="*/ 1419727 w 8128084"/>
              <a:gd name="connsiteY311" fmla="*/ 6208295 h 15135727"/>
              <a:gd name="connsiteX312" fmla="*/ 1275348 w 8128084"/>
              <a:gd name="connsiteY312" fmla="*/ 6304548 h 15135727"/>
              <a:gd name="connsiteX313" fmla="*/ 1323474 w 8128084"/>
              <a:gd name="connsiteY313" fmla="*/ 6015790 h 15135727"/>
              <a:gd name="connsiteX314" fmla="*/ 1540042 w 8128084"/>
              <a:gd name="connsiteY314" fmla="*/ 5871411 h 15135727"/>
              <a:gd name="connsiteX315" fmla="*/ 1540042 w 8128084"/>
              <a:gd name="connsiteY315" fmla="*/ 5751095 h 15135727"/>
              <a:gd name="connsiteX316" fmla="*/ 1395664 w 8128084"/>
              <a:gd name="connsiteY316" fmla="*/ 5799221 h 15135727"/>
              <a:gd name="connsiteX317" fmla="*/ 1179095 w 8128084"/>
              <a:gd name="connsiteY317" fmla="*/ 5799221 h 15135727"/>
              <a:gd name="connsiteX318" fmla="*/ 890337 w 8128084"/>
              <a:gd name="connsiteY318" fmla="*/ 5775158 h 15135727"/>
              <a:gd name="connsiteX319" fmla="*/ 697832 w 8128084"/>
              <a:gd name="connsiteY319" fmla="*/ 5606716 h 15135727"/>
              <a:gd name="connsiteX320" fmla="*/ 577516 w 8128084"/>
              <a:gd name="connsiteY320" fmla="*/ 5582653 h 15135727"/>
              <a:gd name="connsiteX321" fmla="*/ 697832 w 8128084"/>
              <a:gd name="connsiteY321" fmla="*/ 5775158 h 15135727"/>
              <a:gd name="connsiteX322" fmla="*/ 409074 w 8128084"/>
              <a:gd name="connsiteY322" fmla="*/ 5799221 h 15135727"/>
              <a:gd name="connsiteX323" fmla="*/ 168442 w 8128084"/>
              <a:gd name="connsiteY323" fmla="*/ 5702969 h 15135727"/>
              <a:gd name="connsiteX324" fmla="*/ 264695 w 8128084"/>
              <a:gd name="connsiteY324" fmla="*/ 5558590 h 15135727"/>
              <a:gd name="connsiteX325" fmla="*/ 144379 w 8128084"/>
              <a:gd name="connsiteY325" fmla="*/ 5510464 h 15135727"/>
              <a:gd name="connsiteX326" fmla="*/ 0 w 8128084"/>
              <a:gd name="connsiteY326" fmla="*/ 5462337 h 15135727"/>
              <a:gd name="connsiteX327" fmla="*/ 96253 w 8128084"/>
              <a:gd name="connsiteY327"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641432 w 8128084"/>
              <a:gd name="connsiteY101" fmla="*/ 3705727 h 15135727"/>
              <a:gd name="connsiteX102" fmla="*/ 6737685 w 8128084"/>
              <a:gd name="connsiteY102" fmla="*/ 3729790 h 15135727"/>
              <a:gd name="connsiteX103" fmla="*/ 6545179 w 8128084"/>
              <a:gd name="connsiteY103" fmla="*/ 3826042 h 15135727"/>
              <a:gd name="connsiteX104" fmla="*/ 6328611 w 8128084"/>
              <a:gd name="connsiteY104" fmla="*/ 3753853 h 15135727"/>
              <a:gd name="connsiteX105" fmla="*/ 6184232 w 8128084"/>
              <a:gd name="connsiteY105" fmla="*/ 3850106 h 15135727"/>
              <a:gd name="connsiteX106" fmla="*/ 6184232 w 8128084"/>
              <a:gd name="connsiteY106" fmla="*/ 3946358 h 15135727"/>
              <a:gd name="connsiteX107" fmla="*/ 6136106 w 8128084"/>
              <a:gd name="connsiteY107" fmla="*/ 4235116 h 15135727"/>
              <a:gd name="connsiteX108" fmla="*/ 5919537 w 8128084"/>
              <a:gd name="connsiteY108" fmla="*/ 4403558 h 15135727"/>
              <a:gd name="connsiteX109" fmla="*/ 5775158 w 8128084"/>
              <a:gd name="connsiteY109" fmla="*/ 4451685 h 15135727"/>
              <a:gd name="connsiteX110" fmla="*/ 5630779 w 8128084"/>
              <a:gd name="connsiteY110" fmla="*/ 4547937 h 15135727"/>
              <a:gd name="connsiteX111" fmla="*/ 5510464 w 8128084"/>
              <a:gd name="connsiteY111" fmla="*/ 4620127 h 15135727"/>
              <a:gd name="connsiteX112" fmla="*/ 5510464 w 8128084"/>
              <a:gd name="connsiteY112" fmla="*/ 4812632 h 15135727"/>
              <a:gd name="connsiteX113" fmla="*/ 5317958 w 8128084"/>
              <a:gd name="connsiteY113" fmla="*/ 4981074 h 15135727"/>
              <a:gd name="connsiteX114" fmla="*/ 5005137 w 8128084"/>
              <a:gd name="connsiteY114" fmla="*/ 5149516 h 15135727"/>
              <a:gd name="connsiteX115" fmla="*/ 4692316 w 8128084"/>
              <a:gd name="connsiteY115" fmla="*/ 5149516 h 15135727"/>
              <a:gd name="connsiteX116" fmla="*/ 4523874 w 8128084"/>
              <a:gd name="connsiteY116" fmla="*/ 5366085 h 15135727"/>
              <a:gd name="connsiteX117" fmla="*/ 4211053 w 8128084"/>
              <a:gd name="connsiteY117" fmla="*/ 5414211 h 15135727"/>
              <a:gd name="connsiteX118" fmla="*/ 4114800 w 8128084"/>
              <a:gd name="connsiteY118" fmla="*/ 5390148 h 15135727"/>
              <a:gd name="connsiteX119" fmla="*/ 4018548 w 8128084"/>
              <a:gd name="connsiteY119" fmla="*/ 5630779 h 15135727"/>
              <a:gd name="connsiteX120" fmla="*/ 4090737 w 8128084"/>
              <a:gd name="connsiteY120" fmla="*/ 5871411 h 15135727"/>
              <a:gd name="connsiteX121" fmla="*/ 4090737 w 8128084"/>
              <a:gd name="connsiteY121" fmla="*/ 6184232 h 15135727"/>
              <a:gd name="connsiteX122" fmla="*/ 4186990 w 8128084"/>
              <a:gd name="connsiteY122" fmla="*/ 6472990 h 15135727"/>
              <a:gd name="connsiteX123" fmla="*/ 4042611 w 8128084"/>
              <a:gd name="connsiteY123" fmla="*/ 6352674 h 15135727"/>
              <a:gd name="connsiteX124" fmla="*/ 3946358 w 8128084"/>
              <a:gd name="connsiteY124" fmla="*/ 6376737 h 15135727"/>
              <a:gd name="connsiteX125" fmla="*/ 4114800 w 8128084"/>
              <a:gd name="connsiteY125" fmla="*/ 6641432 h 15135727"/>
              <a:gd name="connsiteX126" fmla="*/ 4451685 w 8128084"/>
              <a:gd name="connsiteY126" fmla="*/ 6737685 h 15135727"/>
              <a:gd name="connsiteX127" fmla="*/ 4620127 w 8128084"/>
              <a:gd name="connsiteY127" fmla="*/ 6978316 h 15135727"/>
              <a:gd name="connsiteX128" fmla="*/ 4740442 w 8128084"/>
              <a:gd name="connsiteY128" fmla="*/ 7170821 h 15135727"/>
              <a:gd name="connsiteX129" fmla="*/ 5077327 w 8128084"/>
              <a:gd name="connsiteY129" fmla="*/ 7387390 h 15135727"/>
              <a:gd name="connsiteX130" fmla="*/ 5125453 w 8128084"/>
              <a:gd name="connsiteY130" fmla="*/ 7603958 h 15135727"/>
              <a:gd name="connsiteX131" fmla="*/ 5197642 w 8128084"/>
              <a:gd name="connsiteY131" fmla="*/ 7796464 h 15135727"/>
              <a:gd name="connsiteX132" fmla="*/ 5486400 w 8128084"/>
              <a:gd name="connsiteY132" fmla="*/ 7964906 h 15135727"/>
              <a:gd name="connsiteX133" fmla="*/ 5486400 w 8128084"/>
              <a:gd name="connsiteY133" fmla="*/ 8349916 h 15135727"/>
              <a:gd name="connsiteX134" fmla="*/ 5678906 w 8128084"/>
              <a:gd name="connsiteY134" fmla="*/ 8614611 h 15135727"/>
              <a:gd name="connsiteX135" fmla="*/ 5919537 w 8128084"/>
              <a:gd name="connsiteY135" fmla="*/ 9071811 h 15135727"/>
              <a:gd name="connsiteX136" fmla="*/ 6160169 w 8128084"/>
              <a:gd name="connsiteY136" fmla="*/ 9336506 h 15135727"/>
              <a:gd name="connsiteX137" fmla="*/ 6280485 w 8128084"/>
              <a:gd name="connsiteY137" fmla="*/ 9601200 h 15135727"/>
              <a:gd name="connsiteX138" fmla="*/ 6400800 w 8128084"/>
              <a:gd name="connsiteY138" fmla="*/ 9793706 h 15135727"/>
              <a:gd name="connsiteX139" fmla="*/ 6569242 w 8128084"/>
              <a:gd name="connsiteY139" fmla="*/ 10058400 h 15135727"/>
              <a:gd name="connsiteX140" fmla="*/ 6713621 w 8128084"/>
              <a:gd name="connsiteY140" fmla="*/ 10106527 h 15135727"/>
              <a:gd name="connsiteX141" fmla="*/ 6545179 w 8128084"/>
              <a:gd name="connsiteY141" fmla="*/ 10202779 h 15135727"/>
              <a:gd name="connsiteX142" fmla="*/ 6569242 w 8128084"/>
              <a:gd name="connsiteY142" fmla="*/ 10443411 h 15135727"/>
              <a:gd name="connsiteX143" fmla="*/ 6593306 w 8128084"/>
              <a:gd name="connsiteY143" fmla="*/ 10708106 h 15135727"/>
              <a:gd name="connsiteX144" fmla="*/ 6761748 w 8128084"/>
              <a:gd name="connsiteY144" fmla="*/ 10924674 h 15135727"/>
              <a:gd name="connsiteX145" fmla="*/ 6641432 w 8128084"/>
              <a:gd name="connsiteY145" fmla="*/ 11093116 h 15135727"/>
              <a:gd name="connsiteX146" fmla="*/ 6713621 w 8128084"/>
              <a:gd name="connsiteY146" fmla="*/ 11261558 h 15135727"/>
              <a:gd name="connsiteX147" fmla="*/ 6737685 w 8128084"/>
              <a:gd name="connsiteY147" fmla="*/ 11526253 h 15135727"/>
              <a:gd name="connsiteX148" fmla="*/ 6617369 w 8128084"/>
              <a:gd name="connsiteY148" fmla="*/ 11839074 h 15135727"/>
              <a:gd name="connsiteX149" fmla="*/ 6617369 w 8128084"/>
              <a:gd name="connsiteY149" fmla="*/ 12031579 h 15135727"/>
              <a:gd name="connsiteX150" fmla="*/ 6641432 w 8128084"/>
              <a:gd name="connsiteY150" fmla="*/ 12127832 h 15135727"/>
              <a:gd name="connsiteX151" fmla="*/ 6761748 w 8128084"/>
              <a:gd name="connsiteY151" fmla="*/ 12031579 h 15135727"/>
              <a:gd name="connsiteX152" fmla="*/ 6761748 w 8128084"/>
              <a:gd name="connsiteY152" fmla="*/ 12296274 h 15135727"/>
              <a:gd name="connsiteX153" fmla="*/ 6689558 w 8128084"/>
              <a:gd name="connsiteY153" fmla="*/ 12512842 h 15135727"/>
              <a:gd name="connsiteX154" fmla="*/ 6785811 w 8128084"/>
              <a:gd name="connsiteY154" fmla="*/ 12777537 h 15135727"/>
              <a:gd name="connsiteX155" fmla="*/ 6569242 w 8128084"/>
              <a:gd name="connsiteY155" fmla="*/ 12873790 h 15135727"/>
              <a:gd name="connsiteX156" fmla="*/ 6545179 w 8128084"/>
              <a:gd name="connsiteY156" fmla="*/ 13090358 h 15135727"/>
              <a:gd name="connsiteX157" fmla="*/ 6448927 w 8128084"/>
              <a:gd name="connsiteY157" fmla="*/ 13355053 h 15135727"/>
              <a:gd name="connsiteX158" fmla="*/ 6256421 w 8128084"/>
              <a:gd name="connsiteY158" fmla="*/ 13571621 h 15135727"/>
              <a:gd name="connsiteX159" fmla="*/ 6087979 w 8128084"/>
              <a:gd name="connsiteY159" fmla="*/ 13667874 h 15135727"/>
              <a:gd name="connsiteX160" fmla="*/ 5943600 w 8128084"/>
              <a:gd name="connsiteY160" fmla="*/ 13716000 h 15135727"/>
              <a:gd name="connsiteX161" fmla="*/ 5702969 w 8128084"/>
              <a:gd name="connsiteY161" fmla="*/ 13667874 h 15135727"/>
              <a:gd name="connsiteX162" fmla="*/ 5582653 w 8128084"/>
              <a:gd name="connsiteY162" fmla="*/ 13691937 h 15135727"/>
              <a:gd name="connsiteX163" fmla="*/ 5727032 w 8128084"/>
              <a:gd name="connsiteY163" fmla="*/ 13836316 h 15135727"/>
              <a:gd name="connsiteX164" fmla="*/ 5582653 w 8128084"/>
              <a:gd name="connsiteY164" fmla="*/ 14052885 h 15135727"/>
              <a:gd name="connsiteX165" fmla="*/ 5462337 w 8128084"/>
              <a:gd name="connsiteY165" fmla="*/ 14149137 h 15135727"/>
              <a:gd name="connsiteX166" fmla="*/ 5342021 w 8128084"/>
              <a:gd name="connsiteY166" fmla="*/ 14004758 h 15135727"/>
              <a:gd name="connsiteX167" fmla="*/ 5245769 w 8128084"/>
              <a:gd name="connsiteY167" fmla="*/ 14004758 h 15135727"/>
              <a:gd name="connsiteX168" fmla="*/ 5245769 w 8128084"/>
              <a:gd name="connsiteY168" fmla="*/ 13956632 h 15135727"/>
              <a:gd name="connsiteX169" fmla="*/ 5101390 w 8128084"/>
              <a:gd name="connsiteY169" fmla="*/ 13956632 h 15135727"/>
              <a:gd name="connsiteX170" fmla="*/ 4981074 w 8128084"/>
              <a:gd name="connsiteY170" fmla="*/ 13860379 h 15135727"/>
              <a:gd name="connsiteX171" fmla="*/ 4740442 w 8128084"/>
              <a:gd name="connsiteY171" fmla="*/ 13908506 h 15135727"/>
              <a:gd name="connsiteX172" fmla="*/ 4475748 w 8128084"/>
              <a:gd name="connsiteY172" fmla="*/ 13956632 h 15135727"/>
              <a:gd name="connsiteX173" fmla="*/ 4379495 w 8128084"/>
              <a:gd name="connsiteY173" fmla="*/ 14028821 h 15135727"/>
              <a:gd name="connsiteX174" fmla="*/ 4403558 w 8128084"/>
              <a:gd name="connsiteY174" fmla="*/ 14197264 h 15135727"/>
              <a:gd name="connsiteX175" fmla="*/ 4572000 w 8128084"/>
              <a:gd name="connsiteY175" fmla="*/ 14149137 h 15135727"/>
              <a:gd name="connsiteX176" fmla="*/ 4523874 w 8128084"/>
              <a:gd name="connsiteY176" fmla="*/ 14558211 h 15135727"/>
              <a:gd name="connsiteX177" fmla="*/ 4403558 w 8128084"/>
              <a:gd name="connsiteY177" fmla="*/ 14437895 h 15135727"/>
              <a:gd name="connsiteX178" fmla="*/ 4403558 w 8128084"/>
              <a:gd name="connsiteY178" fmla="*/ 14437895 h 15135727"/>
              <a:gd name="connsiteX179" fmla="*/ 4283242 w 8128084"/>
              <a:gd name="connsiteY179" fmla="*/ 14245390 h 15135727"/>
              <a:gd name="connsiteX180" fmla="*/ 4235116 w 8128084"/>
              <a:gd name="connsiteY180" fmla="*/ 14341642 h 15135727"/>
              <a:gd name="connsiteX181" fmla="*/ 4162927 w 8128084"/>
              <a:gd name="connsiteY181" fmla="*/ 14389769 h 15135727"/>
              <a:gd name="connsiteX182" fmla="*/ 4162927 w 8128084"/>
              <a:gd name="connsiteY182" fmla="*/ 14389769 h 15135727"/>
              <a:gd name="connsiteX183" fmla="*/ 3922295 w 8128084"/>
              <a:gd name="connsiteY183" fmla="*/ 14245390 h 15135727"/>
              <a:gd name="connsiteX184" fmla="*/ 3801979 w 8128084"/>
              <a:gd name="connsiteY184" fmla="*/ 14293516 h 15135727"/>
              <a:gd name="connsiteX185" fmla="*/ 3681664 w 8128084"/>
              <a:gd name="connsiteY185" fmla="*/ 14389769 h 15135727"/>
              <a:gd name="connsiteX186" fmla="*/ 3657600 w 8128084"/>
              <a:gd name="connsiteY186" fmla="*/ 14654464 h 15135727"/>
              <a:gd name="connsiteX187" fmla="*/ 3513221 w 8128084"/>
              <a:gd name="connsiteY187" fmla="*/ 14726653 h 15135727"/>
              <a:gd name="connsiteX188" fmla="*/ 3513221 w 8128084"/>
              <a:gd name="connsiteY188" fmla="*/ 14871032 h 15135727"/>
              <a:gd name="connsiteX189" fmla="*/ 3633537 w 8128084"/>
              <a:gd name="connsiteY189" fmla="*/ 14967285 h 15135727"/>
              <a:gd name="connsiteX190" fmla="*/ 3609474 w 8128084"/>
              <a:gd name="connsiteY190" fmla="*/ 15087600 h 15135727"/>
              <a:gd name="connsiteX191" fmla="*/ 3441032 w 8128084"/>
              <a:gd name="connsiteY191" fmla="*/ 15039474 h 15135727"/>
              <a:gd name="connsiteX192" fmla="*/ 3272590 w 8128084"/>
              <a:gd name="connsiteY192" fmla="*/ 15063537 h 15135727"/>
              <a:gd name="connsiteX193" fmla="*/ 3248527 w 8128084"/>
              <a:gd name="connsiteY193" fmla="*/ 14895095 h 15135727"/>
              <a:gd name="connsiteX194" fmla="*/ 3128211 w 8128084"/>
              <a:gd name="connsiteY194" fmla="*/ 14919158 h 15135727"/>
              <a:gd name="connsiteX195" fmla="*/ 2959769 w 8128084"/>
              <a:gd name="connsiteY195" fmla="*/ 15135727 h 15135727"/>
              <a:gd name="connsiteX196" fmla="*/ 2935706 w 8128084"/>
              <a:gd name="connsiteY196" fmla="*/ 14895095 h 15135727"/>
              <a:gd name="connsiteX197" fmla="*/ 2791327 w 8128084"/>
              <a:gd name="connsiteY197" fmla="*/ 14943221 h 15135727"/>
              <a:gd name="connsiteX198" fmla="*/ 2671011 w 8128084"/>
              <a:gd name="connsiteY198" fmla="*/ 15039474 h 15135727"/>
              <a:gd name="connsiteX199" fmla="*/ 2430379 w 8128084"/>
              <a:gd name="connsiteY199" fmla="*/ 15087600 h 15135727"/>
              <a:gd name="connsiteX200" fmla="*/ 2237874 w 8128084"/>
              <a:gd name="connsiteY200" fmla="*/ 15039474 h 15135727"/>
              <a:gd name="connsiteX201" fmla="*/ 2622885 w 8128084"/>
              <a:gd name="connsiteY201" fmla="*/ 14846969 h 15135727"/>
              <a:gd name="connsiteX202" fmla="*/ 2887579 w 8128084"/>
              <a:gd name="connsiteY202" fmla="*/ 14774779 h 15135727"/>
              <a:gd name="connsiteX203" fmla="*/ 2839453 w 8128084"/>
              <a:gd name="connsiteY203" fmla="*/ 14582274 h 15135727"/>
              <a:gd name="connsiteX204" fmla="*/ 2935706 w 8128084"/>
              <a:gd name="connsiteY204" fmla="*/ 14510085 h 15135727"/>
              <a:gd name="connsiteX205" fmla="*/ 2935706 w 8128084"/>
              <a:gd name="connsiteY205" fmla="*/ 14510085 h 15135727"/>
              <a:gd name="connsiteX206" fmla="*/ 3080085 w 8128084"/>
              <a:gd name="connsiteY206" fmla="*/ 14413832 h 15135727"/>
              <a:gd name="connsiteX207" fmla="*/ 3152274 w 8128084"/>
              <a:gd name="connsiteY207" fmla="*/ 14341642 h 15135727"/>
              <a:gd name="connsiteX208" fmla="*/ 3080085 w 8128084"/>
              <a:gd name="connsiteY208" fmla="*/ 14269453 h 15135727"/>
              <a:gd name="connsiteX209" fmla="*/ 3152274 w 8128084"/>
              <a:gd name="connsiteY209" fmla="*/ 14197264 h 15135727"/>
              <a:gd name="connsiteX210" fmla="*/ 3152274 w 8128084"/>
              <a:gd name="connsiteY210" fmla="*/ 14052885 h 15135727"/>
              <a:gd name="connsiteX211" fmla="*/ 3080085 w 8128084"/>
              <a:gd name="connsiteY211" fmla="*/ 13980695 h 15135727"/>
              <a:gd name="connsiteX212" fmla="*/ 3056021 w 8128084"/>
              <a:gd name="connsiteY212" fmla="*/ 14076948 h 15135727"/>
              <a:gd name="connsiteX213" fmla="*/ 2935706 w 8128084"/>
              <a:gd name="connsiteY213" fmla="*/ 14076948 h 15135727"/>
              <a:gd name="connsiteX214" fmla="*/ 2863516 w 8128084"/>
              <a:gd name="connsiteY214" fmla="*/ 14125074 h 15135727"/>
              <a:gd name="connsiteX215" fmla="*/ 2719137 w 8128084"/>
              <a:gd name="connsiteY215" fmla="*/ 14197264 h 15135727"/>
              <a:gd name="connsiteX216" fmla="*/ 2646948 w 8128084"/>
              <a:gd name="connsiteY216" fmla="*/ 14197264 h 15135727"/>
              <a:gd name="connsiteX217" fmla="*/ 2598821 w 8128084"/>
              <a:gd name="connsiteY217" fmla="*/ 14125074 h 15135727"/>
              <a:gd name="connsiteX218" fmla="*/ 2430379 w 8128084"/>
              <a:gd name="connsiteY218" fmla="*/ 13836316 h 15135727"/>
              <a:gd name="connsiteX219" fmla="*/ 2646948 w 8128084"/>
              <a:gd name="connsiteY219" fmla="*/ 13812253 h 15135727"/>
              <a:gd name="connsiteX220" fmla="*/ 2502569 w 8128084"/>
              <a:gd name="connsiteY220" fmla="*/ 13475369 h 15135727"/>
              <a:gd name="connsiteX221" fmla="*/ 2550695 w 8128084"/>
              <a:gd name="connsiteY221" fmla="*/ 13186611 h 15135727"/>
              <a:gd name="connsiteX222" fmla="*/ 2719137 w 8128084"/>
              <a:gd name="connsiteY222" fmla="*/ 13042232 h 15135727"/>
              <a:gd name="connsiteX223" fmla="*/ 2791327 w 8128084"/>
              <a:gd name="connsiteY223" fmla="*/ 12945979 h 15135727"/>
              <a:gd name="connsiteX224" fmla="*/ 3031958 w 8128084"/>
              <a:gd name="connsiteY224" fmla="*/ 13090358 h 15135727"/>
              <a:gd name="connsiteX225" fmla="*/ 3056021 w 8128084"/>
              <a:gd name="connsiteY225" fmla="*/ 12753474 h 15135727"/>
              <a:gd name="connsiteX226" fmla="*/ 2887579 w 8128084"/>
              <a:gd name="connsiteY226" fmla="*/ 12777537 h 15135727"/>
              <a:gd name="connsiteX227" fmla="*/ 2815390 w 8128084"/>
              <a:gd name="connsiteY227" fmla="*/ 12777537 h 15135727"/>
              <a:gd name="connsiteX228" fmla="*/ 3176337 w 8128084"/>
              <a:gd name="connsiteY228" fmla="*/ 12368464 h 15135727"/>
              <a:gd name="connsiteX229" fmla="*/ 3104148 w 8128084"/>
              <a:gd name="connsiteY229" fmla="*/ 12320337 h 15135727"/>
              <a:gd name="connsiteX230" fmla="*/ 3104148 w 8128084"/>
              <a:gd name="connsiteY230" fmla="*/ 12320337 h 15135727"/>
              <a:gd name="connsiteX231" fmla="*/ 3007895 w 8128084"/>
              <a:gd name="connsiteY231" fmla="*/ 12079706 h 15135727"/>
              <a:gd name="connsiteX232" fmla="*/ 2911642 w 8128084"/>
              <a:gd name="connsiteY232" fmla="*/ 11935327 h 15135727"/>
              <a:gd name="connsiteX233" fmla="*/ 2863516 w 8128084"/>
              <a:gd name="connsiteY233" fmla="*/ 11694695 h 15135727"/>
              <a:gd name="connsiteX234" fmla="*/ 2911642 w 8128084"/>
              <a:gd name="connsiteY234" fmla="*/ 11454064 h 15135727"/>
              <a:gd name="connsiteX235" fmla="*/ 3056021 w 8128084"/>
              <a:gd name="connsiteY235" fmla="*/ 11454064 h 15135727"/>
              <a:gd name="connsiteX236" fmla="*/ 2983832 w 8128084"/>
              <a:gd name="connsiteY236" fmla="*/ 11381874 h 15135727"/>
              <a:gd name="connsiteX237" fmla="*/ 3031958 w 8128084"/>
              <a:gd name="connsiteY237" fmla="*/ 11285621 h 15135727"/>
              <a:gd name="connsiteX238" fmla="*/ 3007895 w 8128084"/>
              <a:gd name="connsiteY238" fmla="*/ 11189369 h 15135727"/>
              <a:gd name="connsiteX239" fmla="*/ 2887579 w 8128084"/>
              <a:gd name="connsiteY239" fmla="*/ 11141242 h 15135727"/>
              <a:gd name="connsiteX240" fmla="*/ 2887579 w 8128084"/>
              <a:gd name="connsiteY240" fmla="*/ 10972800 h 15135727"/>
              <a:gd name="connsiteX241" fmla="*/ 2887579 w 8128084"/>
              <a:gd name="connsiteY241" fmla="*/ 10924674 h 15135727"/>
              <a:gd name="connsiteX242" fmla="*/ 2767264 w 8128084"/>
              <a:gd name="connsiteY242" fmla="*/ 11020927 h 15135727"/>
              <a:gd name="connsiteX243" fmla="*/ 2743200 w 8128084"/>
              <a:gd name="connsiteY243" fmla="*/ 10924674 h 15135727"/>
              <a:gd name="connsiteX244" fmla="*/ 2550695 w 8128084"/>
              <a:gd name="connsiteY244" fmla="*/ 11020927 h 15135727"/>
              <a:gd name="connsiteX245" fmla="*/ 2526632 w 8128084"/>
              <a:gd name="connsiteY245" fmla="*/ 11117179 h 15135727"/>
              <a:gd name="connsiteX246" fmla="*/ 2334127 w 8128084"/>
              <a:gd name="connsiteY246" fmla="*/ 10996864 h 15135727"/>
              <a:gd name="connsiteX247" fmla="*/ 2358190 w 8128084"/>
              <a:gd name="connsiteY247" fmla="*/ 10732169 h 15135727"/>
              <a:gd name="connsiteX248" fmla="*/ 2334127 w 8128084"/>
              <a:gd name="connsiteY248" fmla="*/ 10587790 h 15135727"/>
              <a:gd name="connsiteX249" fmla="*/ 2406316 w 8128084"/>
              <a:gd name="connsiteY249" fmla="*/ 10491537 h 15135727"/>
              <a:gd name="connsiteX250" fmla="*/ 2598821 w 8128084"/>
              <a:gd name="connsiteY250" fmla="*/ 10684042 h 15135727"/>
              <a:gd name="connsiteX251" fmla="*/ 2767264 w 8128084"/>
              <a:gd name="connsiteY251" fmla="*/ 10684042 h 15135727"/>
              <a:gd name="connsiteX252" fmla="*/ 2646948 w 8128084"/>
              <a:gd name="connsiteY252" fmla="*/ 10515600 h 15135727"/>
              <a:gd name="connsiteX253" fmla="*/ 2815390 w 8128084"/>
              <a:gd name="connsiteY253" fmla="*/ 10395285 h 15135727"/>
              <a:gd name="connsiteX254" fmla="*/ 3080085 w 8128084"/>
              <a:gd name="connsiteY254" fmla="*/ 10419348 h 15135727"/>
              <a:gd name="connsiteX255" fmla="*/ 3248527 w 8128084"/>
              <a:gd name="connsiteY255" fmla="*/ 10539664 h 15135727"/>
              <a:gd name="connsiteX256" fmla="*/ 3320716 w 8128084"/>
              <a:gd name="connsiteY256" fmla="*/ 10659979 h 15135727"/>
              <a:gd name="connsiteX257" fmla="*/ 3465095 w 8128084"/>
              <a:gd name="connsiteY257" fmla="*/ 10659979 h 15135727"/>
              <a:gd name="connsiteX258" fmla="*/ 3441032 w 8128084"/>
              <a:gd name="connsiteY258" fmla="*/ 10491537 h 15135727"/>
              <a:gd name="connsiteX259" fmla="*/ 3392906 w 8128084"/>
              <a:gd name="connsiteY259" fmla="*/ 10250906 h 15135727"/>
              <a:gd name="connsiteX260" fmla="*/ 3152274 w 8128084"/>
              <a:gd name="connsiteY260" fmla="*/ 10250906 h 15135727"/>
              <a:gd name="connsiteX261" fmla="*/ 3176337 w 8128084"/>
              <a:gd name="connsiteY261" fmla="*/ 10178716 h 15135727"/>
              <a:gd name="connsiteX262" fmla="*/ 3104148 w 8128084"/>
              <a:gd name="connsiteY262" fmla="*/ 10154653 h 15135727"/>
              <a:gd name="connsiteX263" fmla="*/ 3007895 w 8128084"/>
              <a:gd name="connsiteY263" fmla="*/ 9962148 h 15135727"/>
              <a:gd name="connsiteX264" fmla="*/ 3176337 w 8128084"/>
              <a:gd name="connsiteY264" fmla="*/ 9889958 h 15135727"/>
              <a:gd name="connsiteX265" fmla="*/ 2959769 w 8128084"/>
              <a:gd name="connsiteY265" fmla="*/ 9504948 h 15135727"/>
              <a:gd name="connsiteX266" fmla="*/ 2791327 w 8128084"/>
              <a:gd name="connsiteY266" fmla="*/ 9456821 h 15135727"/>
              <a:gd name="connsiteX267" fmla="*/ 2574758 w 8128084"/>
              <a:gd name="connsiteY267" fmla="*/ 9336506 h 15135727"/>
              <a:gd name="connsiteX268" fmla="*/ 2550695 w 8128084"/>
              <a:gd name="connsiteY268" fmla="*/ 9071811 h 15135727"/>
              <a:gd name="connsiteX269" fmla="*/ 2695074 w 8128084"/>
              <a:gd name="connsiteY269" fmla="*/ 8999621 h 15135727"/>
              <a:gd name="connsiteX270" fmla="*/ 2622885 w 8128084"/>
              <a:gd name="connsiteY270" fmla="*/ 8975558 h 15135727"/>
              <a:gd name="connsiteX271" fmla="*/ 2430379 w 8128084"/>
              <a:gd name="connsiteY271" fmla="*/ 8999621 h 15135727"/>
              <a:gd name="connsiteX272" fmla="*/ 2261937 w 8128084"/>
              <a:gd name="connsiteY272" fmla="*/ 9168064 h 15135727"/>
              <a:gd name="connsiteX273" fmla="*/ 2237874 w 8128084"/>
              <a:gd name="connsiteY273" fmla="*/ 8999621 h 15135727"/>
              <a:gd name="connsiteX274" fmla="*/ 2117558 w 8128084"/>
              <a:gd name="connsiteY274" fmla="*/ 8975558 h 15135727"/>
              <a:gd name="connsiteX275" fmla="*/ 2045369 w 8128084"/>
              <a:gd name="connsiteY275" fmla="*/ 8783053 h 15135727"/>
              <a:gd name="connsiteX276" fmla="*/ 1852864 w 8128084"/>
              <a:gd name="connsiteY276" fmla="*/ 8758990 h 15135727"/>
              <a:gd name="connsiteX277" fmla="*/ 1636295 w 8128084"/>
              <a:gd name="connsiteY277" fmla="*/ 8927432 h 15135727"/>
              <a:gd name="connsiteX278" fmla="*/ 1588169 w 8128084"/>
              <a:gd name="connsiteY278" fmla="*/ 9023685 h 15135727"/>
              <a:gd name="connsiteX279" fmla="*/ 1515979 w 8128084"/>
              <a:gd name="connsiteY279" fmla="*/ 8879306 h 15135727"/>
              <a:gd name="connsiteX280" fmla="*/ 1347537 w 8128084"/>
              <a:gd name="connsiteY280" fmla="*/ 8879306 h 15135727"/>
              <a:gd name="connsiteX281" fmla="*/ 1347537 w 8128084"/>
              <a:gd name="connsiteY281" fmla="*/ 8710864 h 15135727"/>
              <a:gd name="connsiteX282" fmla="*/ 1106906 w 8128084"/>
              <a:gd name="connsiteY282" fmla="*/ 8783053 h 15135727"/>
              <a:gd name="connsiteX283" fmla="*/ 890337 w 8128084"/>
              <a:gd name="connsiteY283" fmla="*/ 8686800 h 15135727"/>
              <a:gd name="connsiteX284" fmla="*/ 649706 w 8128084"/>
              <a:gd name="connsiteY284" fmla="*/ 8662737 h 15135727"/>
              <a:gd name="connsiteX285" fmla="*/ 385011 w 8128084"/>
              <a:gd name="connsiteY285" fmla="*/ 8566485 h 15135727"/>
              <a:gd name="connsiteX286" fmla="*/ 577516 w 8128084"/>
              <a:gd name="connsiteY286" fmla="*/ 8373979 h 15135727"/>
              <a:gd name="connsiteX287" fmla="*/ 794085 w 8128084"/>
              <a:gd name="connsiteY287" fmla="*/ 8301790 h 15135727"/>
              <a:gd name="connsiteX288" fmla="*/ 745958 w 8128084"/>
              <a:gd name="connsiteY288" fmla="*/ 8133348 h 15135727"/>
              <a:gd name="connsiteX289" fmla="*/ 818148 w 8128084"/>
              <a:gd name="connsiteY289" fmla="*/ 7820527 h 15135727"/>
              <a:gd name="connsiteX290" fmla="*/ 697832 w 8128084"/>
              <a:gd name="connsiteY290" fmla="*/ 7820527 h 15135727"/>
              <a:gd name="connsiteX291" fmla="*/ 625642 w 8128084"/>
              <a:gd name="connsiteY291" fmla="*/ 7916779 h 15135727"/>
              <a:gd name="connsiteX292" fmla="*/ 457200 w 8128084"/>
              <a:gd name="connsiteY292" fmla="*/ 7820527 h 15135727"/>
              <a:gd name="connsiteX293" fmla="*/ 529390 w 8128084"/>
              <a:gd name="connsiteY293" fmla="*/ 7700211 h 15135727"/>
              <a:gd name="connsiteX294" fmla="*/ 938464 w 8128084"/>
              <a:gd name="connsiteY294" fmla="*/ 7676148 h 15135727"/>
              <a:gd name="connsiteX295" fmla="*/ 1058779 w 8128084"/>
              <a:gd name="connsiteY295" fmla="*/ 7459579 h 15135727"/>
              <a:gd name="connsiteX296" fmla="*/ 1203158 w 8128084"/>
              <a:gd name="connsiteY296" fmla="*/ 7603958 h 15135727"/>
              <a:gd name="connsiteX297" fmla="*/ 1299411 w 8128084"/>
              <a:gd name="connsiteY297" fmla="*/ 7555832 h 15135727"/>
              <a:gd name="connsiteX298" fmla="*/ 1443790 w 8128084"/>
              <a:gd name="connsiteY298" fmla="*/ 7507706 h 15135727"/>
              <a:gd name="connsiteX299" fmla="*/ 1684421 w 8128084"/>
              <a:gd name="connsiteY299" fmla="*/ 7603958 h 15135727"/>
              <a:gd name="connsiteX300" fmla="*/ 1684421 w 8128084"/>
              <a:gd name="connsiteY300" fmla="*/ 7603958 h 15135727"/>
              <a:gd name="connsiteX301" fmla="*/ 1540042 w 8128084"/>
              <a:gd name="connsiteY301" fmla="*/ 7363327 h 15135727"/>
              <a:gd name="connsiteX302" fmla="*/ 1299411 w 8128084"/>
              <a:gd name="connsiteY302" fmla="*/ 7315200 h 15135727"/>
              <a:gd name="connsiteX303" fmla="*/ 1130969 w 8128084"/>
              <a:gd name="connsiteY303" fmla="*/ 7339264 h 15135727"/>
              <a:gd name="connsiteX304" fmla="*/ 1034716 w 8128084"/>
              <a:gd name="connsiteY304" fmla="*/ 7315200 h 15135727"/>
              <a:gd name="connsiteX305" fmla="*/ 1155032 w 8128084"/>
              <a:gd name="connsiteY305" fmla="*/ 7050506 h 15135727"/>
              <a:gd name="connsiteX306" fmla="*/ 1155032 w 8128084"/>
              <a:gd name="connsiteY306" fmla="*/ 6930190 h 15135727"/>
              <a:gd name="connsiteX307" fmla="*/ 1155032 w 8128084"/>
              <a:gd name="connsiteY307" fmla="*/ 6761748 h 15135727"/>
              <a:gd name="connsiteX308" fmla="*/ 1203158 w 8128084"/>
              <a:gd name="connsiteY308" fmla="*/ 6617369 h 15135727"/>
              <a:gd name="connsiteX309" fmla="*/ 1371600 w 8128084"/>
              <a:gd name="connsiteY309" fmla="*/ 6472990 h 15135727"/>
              <a:gd name="connsiteX310" fmla="*/ 1443790 w 8128084"/>
              <a:gd name="connsiteY310" fmla="*/ 6328611 h 15135727"/>
              <a:gd name="connsiteX311" fmla="*/ 1419727 w 8128084"/>
              <a:gd name="connsiteY311" fmla="*/ 6208295 h 15135727"/>
              <a:gd name="connsiteX312" fmla="*/ 1275348 w 8128084"/>
              <a:gd name="connsiteY312" fmla="*/ 6304548 h 15135727"/>
              <a:gd name="connsiteX313" fmla="*/ 1323474 w 8128084"/>
              <a:gd name="connsiteY313" fmla="*/ 6015790 h 15135727"/>
              <a:gd name="connsiteX314" fmla="*/ 1540042 w 8128084"/>
              <a:gd name="connsiteY314" fmla="*/ 5871411 h 15135727"/>
              <a:gd name="connsiteX315" fmla="*/ 1540042 w 8128084"/>
              <a:gd name="connsiteY315" fmla="*/ 5751095 h 15135727"/>
              <a:gd name="connsiteX316" fmla="*/ 1395664 w 8128084"/>
              <a:gd name="connsiteY316" fmla="*/ 5799221 h 15135727"/>
              <a:gd name="connsiteX317" fmla="*/ 1179095 w 8128084"/>
              <a:gd name="connsiteY317" fmla="*/ 5799221 h 15135727"/>
              <a:gd name="connsiteX318" fmla="*/ 890337 w 8128084"/>
              <a:gd name="connsiteY318" fmla="*/ 5775158 h 15135727"/>
              <a:gd name="connsiteX319" fmla="*/ 697832 w 8128084"/>
              <a:gd name="connsiteY319" fmla="*/ 5606716 h 15135727"/>
              <a:gd name="connsiteX320" fmla="*/ 577516 w 8128084"/>
              <a:gd name="connsiteY320" fmla="*/ 5582653 h 15135727"/>
              <a:gd name="connsiteX321" fmla="*/ 697832 w 8128084"/>
              <a:gd name="connsiteY321" fmla="*/ 5775158 h 15135727"/>
              <a:gd name="connsiteX322" fmla="*/ 409074 w 8128084"/>
              <a:gd name="connsiteY322" fmla="*/ 5799221 h 15135727"/>
              <a:gd name="connsiteX323" fmla="*/ 168442 w 8128084"/>
              <a:gd name="connsiteY323" fmla="*/ 5702969 h 15135727"/>
              <a:gd name="connsiteX324" fmla="*/ 264695 w 8128084"/>
              <a:gd name="connsiteY324" fmla="*/ 5558590 h 15135727"/>
              <a:gd name="connsiteX325" fmla="*/ 144379 w 8128084"/>
              <a:gd name="connsiteY325" fmla="*/ 5510464 h 15135727"/>
              <a:gd name="connsiteX326" fmla="*/ 0 w 8128084"/>
              <a:gd name="connsiteY326" fmla="*/ 5462337 h 15135727"/>
              <a:gd name="connsiteX327" fmla="*/ 96253 w 8128084"/>
              <a:gd name="connsiteY327"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26042 h 15135727"/>
              <a:gd name="connsiteX104" fmla="*/ 6328611 w 8128084"/>
              <a:gd name="connsiteY104" fmla="*/ 3753853 h 15135727"/>
              <a:gd name="connsiteX105" fmla="*/ 6184232 w 8128084"/>
              <a:gd name="connsiteY105" fmla="*/ 3850106 h 15135727"/>
              <a:gd name="connsiteX106" fmla="*/ 6184232 w 8128084"/>
              <a:gd name="connsiteY106" fmla="*/ 3946358 h 15135727"/>
              <a:gd name="connsiteX107" fmla="*/ 6136106 w 8128084"/>
              <a:gd name="connsiteY107" fmla="*/ 4235116 h 15135727"/>
              <a:gd name="connsiteX108" fmla="*/ 5919537 w 8128084"/>
              <a:gd name="connsiteY108" fmla="*/ 4403558 h 15135727"/>
              <a:gd name="connsiteX109" fmla="*/ 5775158 w 8128084"/>
              <a:gd name="connsiteY109" fmla="*/ 4451685 h 15135727"/>
              <a:gd name="connsiteX110" fmla="*/ 5630779 w 8128084"/>
              <a:gd name="connsiteY110" fmla="*/ 4547937 h 15135727"/>
              <a:gd name="connsiteX111" fmla="*/ 5510464 w 8128084"/>
              <a:gd name="connsiteY111" fmla="*/ 4620127 h 15135727"/>
              <a:gd name="connsiteX112" fmla="*/ 5510464 w 8128084"/>
              <a:gd name="connsiteY112" fmla="*/ 4812632 h 15135727"/>
              <a:gd name="connsiteX113" fmla="*/ 5317958 w 8128084"/>
              <a:gd name="connsiteY113" fmla="*/ 4981074 h 15135727"/>
              <a:gd name="connsiteX114" fmla="*/ 5005137 w 8128084"/>
              <a:gd name="connsiteY114" fmla="*/ 5149516 h 15135727"/>
              <a:gd name="connsiteX115" fmla="*/ 4692316 w 8128084"/>
              <a:gd name="connsiteY115" fmla="*/ 5149516 h 15135727"/>
              <a:gd name="connsiteX116" fmla="*/ 4523874 w 8128084"/>
              <a:gd name="connsiteY116" fmla="*/ 5366085 h 15135727"/>
              <a:gd name="connsiteX117" fmla="*/ 4211053 w 8128084"/>
              <a:gd name="connsiteY117" fmla="*/ 5414211 h 15135727"/>
              <a:gd name="connsiteX118" fmla="*/ 4114800 w 8128084"/>
              <a:gd name="connsiteY118" fmla="*/ 5390148 h 15135727"/>
              <a:gd name="connsiteX119" fmla="*/ 4018548 w 8128084"/>
              <a:gd name="connsiteY119" fmla="*/ 5630779 h 15135727"/>
              <a:gd name="connsiteX120" fmla="*/ 4090737 w 8128084"/>
              <a:gd name="connsiteY120" fmla="*/ 5871411 h 15135727"/>
              <a:gd name="connsiteX121" fmla="*/ 4090737 w 8128084"/>
              <a:gd name="connsiteY121" fmla="*/ 6184232 h 15135727"/>
              <a:gd name="connsiteX122" fmla="*/ 4186990 w 8128084"/>
              <a:gd name="connsiteY122" fmla="*/ 6472990 h 15135727"/>
              <a:gd name="connsiteX123" fmla="*/ 4042611 w 8128084"/>
              <a:gd name="connsiteY123" fmla="*/ 6352674 h 15135727"/>
              <a:gd name="connsiteX124" fmla="*/ 3946358 w 8128084"/>
              <a:gd name="connsiteY124" fmla="*/ 6376737 h 15135727"/>
              <a:gd name="connsiteX125" fmla="*/ 4114800 w 8128084"/>
              <a:gd name="connsiteY125" fmla="*/ 6641432 h 15135727"/>
              <a:gd name="connsiteX126" fmla="*/ 4451685 w 8128084"/>
              <a:gd name="connsiteY126" fmla="*/ 6737685 h 15135727"/>
              <a:gd name="connsiteX127" fmla="*/ 4620127 w 8128084"/>
              <a:gd name="connsiteY127" fmla="*/ 6978316 h 15135727"/>
              <a:gd name="connsiteX128" fmla="*/ 4740442 w 8128084"/>
              <a:gd name="connsiteY128" fmla="*/ 7170821 h 15135727"/>
              <a:gd name="connsiteX129" fmla="*/ 5077327 w 8128084"/>
              <a:gd name="connsiteY129" fmla="*/ 7387390 h 15135727"/>
              <a:gd name="connsiteX130" fmla="*/ 5125453 w 8128084"/>
              <a:gd name="connsiteY130" fmla="*/ 7603958 h 15135727"/>
              <a:gd name="connsiteX131" fmla="*/ 5197642 w 8128084"/>
              <a:gd name="connsiteY131" fmla="*/ 7796464 h 15135727"/>
              <a:gd name="connsiteX132" fmla="*/ 5486400 w 8128084"/>
              <a:gd name="connsiteY132" fmla="*/ 7964906 h 15135727"/>
              <a:gd name="connsiteX133" fmla="*/ 5486400 w 8128084"/>
              <a:gd name="connsiteY133" fmla="*/ 8349916 h 15135727"/>
              <a:gd name="connsiteX134" fmla="*/ 5678906 w 8128084"/>
              <a:gd name="connsiteY134" fmla="*/ 8614611 h 15135727"/>
              <a:gd name="connsiteX135" fmla="*/ 5919537 w 8128084"/>
              <a:gd name="connsiteY135" fmla="*/ 9071811 h 15135727"/>
              <a:gd name="connsiteX136" fmla="*/ 6160169 w 8128084"/>
              <a:gd name="connsiteY136" fmla="*/ 9336506 h 15135727"/>
              <a:gd name="connsiteX137" fmla="*/ 6280485 w 8128084"/>
              <a:gd name="connsiteY137" fmla="*/ 9601200 h 15135727"/>
              <a:gd name="connsiteX138" fmla="*/ 6400800 w 8128084"/>
              <a:gd name="connsiteY138" fmla="*/ 9793706 h 15135727"/>
              <a:gd name="connsiteX139" fmla="*/ 6569242 w 8128084"/>
              <a:gd name="connsiteY139" fmla="*/ 10058400 h 15135727"/>
              <a:gd name="connsiteX140" fmla="*/ 6713621 w 8128084"/>
              <a:gd name="connsiteY140" fmla="*/ 10106527 h 15135727"/>
              <a:gd name="connsiteX141" fmla="*/ 6545179 w 8128084"/>
              <a:gd name="connsiteY141" fmla="*/ 10202779 h 15135727"/>
              <a:gd name="connsiteX142" fmla="*/ 6569242 w 8128084"/>
              <a:gd name="connsiteY142" fmla="*/ 10443411 h 15135727"/>
              <a:gd name="connsiteX143" fmla="*/ 6593306 w 8128084"/>
              <a:gd name="connsiteY143" fmla="*/ 10708106 h 15135727"/>
              <a:gd name="connsiteX144" fmla="*/ 6761748 w 8128084"/>
              <a:gd name="connsiteY144" fmla="*/ 10924674 h 15135727"/>
              <a:gd name="connsiteX145" fmla="*/ 6641432 w 8128084"/>
              <a:gd name="connsiteY145" fmla="*/ 11093116 h 15135727"/>
              <a:gd name="connsiteX146" fmla="*/ 6713621 w 8128084"/>
              <a:gd name="connsiteY146" fmla="*/ 11261558 h 15135727"/>
              <a:gd name="connsiteX147" fmla="*/ 6737685 w 8128084"/>
              <a:gd name="connsiteY147" fmla="*/ 11526253 h 15135727"/>
              <a:gd name="connsiteX148" fmla="*/ 6617369 w 8128084"/>
              <a:gd name="connsiteY148" fmla="*/ 11839074 h 15135727"/>
              <a:gd name="connsiteX149" fmla="*/ 6617369 w 8128084"/>
              <a:gd name="connsiteY149" fmla="*/ 12031579 h 15135727"/>
              <a:gd name="connsiteX150" fmla="*/ 6641432 w 8128084"/>
              <a:gd name="connsiteY150" fmla="*/ 12127832 h 15135727"/>
              <a:gd name="connsiteX151" fmla="*/ 6761748 w 8128084"/>
              <a:gd name="connsiteY151" fmla="*/ 12031579 h 15135727"/>
              <a:gd name="connsiteX152" fmla="*/ 6761748 w 8128084"/>
              <a:gd name="connsiteY152" fmla="*/ 12296274 h 15135727"/>
              <a:gd name="connsiteX153" fmla="*/ 6689558 w 8128084"/>
              <a:gd name="connsiteY153" fmla="*/ 12512842 h 15135727"/>
              <a:gd name="connsiteX154" fmla="*/ 6785811 w 8128084"/>
              <a:gd name="connsiteY154" fmla="*/ 12777537 h 15135727"/>
              <a:gd name="connsiteX155" fmla="*/ 6569242 w 8128084"/>
              <a:gd name="connsiteY155" fmla="*/ 12873790 h 15135727"/>
              <a:gd name="connsiteX156" fmla="*/ 6545179 w 8128084"/>
              <a:gd name="connsiteY156" fmla="*/ 13090358 h 15135727"/>
              <a:gd name="connsiteX157" fmla="*/ 6448927 w 8128084"/>
              <a:gd name="connsiteY157" fmla="*/ 13355053 h 15135727"/>
              <a:gd name="connsiteX158" fmla="*/ 6256421 w 8128084"/>
              <a:gd name="connsiteY158" fmla="*/ 13571621 h 15135727"/>
              <a:gd name="connsiteX159" fmla="*/ 6087979 w 8128084"/>
              <a:gd name="connsiteY159" fmla="*/ 13667874 h 15135727"/>
              <a:gd name="connsiteX160" fmla="*/ 5943600 w 8128084"/>
              <a:gd name="connsiteY160" fmla="*/ 13716000 h 15135727"/>
              <a:gd name="connsiteX161" fmla="*/ 5702969 w 8128084"/>
              <a:gd name="connsiteY161" fmla="*/ 13667874 h 15135727"/>
              <a:gd name="connsiteX162" fmla="*/ 5582653 w 8128084"/>
              <a:gd name="connsiteY162" fmla="*/ 13691937 h 15135727"/>
              <a:gd name="connsiteX163" fmla="*/ 5727032 w 8128084"/>
              <a:gd name="connsiteY163" fmla="*/ 13836316 h 15135727"/>
              <a:gd name="connsiteX164" fmla="*/ 5582653 w 8128084"/>
              <a:gd name="connsiteY164" fmla="*/ 14052885 h 15135727"/>
              <a:gd name="connsiteX165" fmla="*/ 5462337 w 8128084"/>
              <a:gd name="connsiteY165" fmla="*/ 14149137 h 15135727"/>
              <a:gd name="connsiteX166" fmla="*/ 5342021 w 8128084"/>
              <a:gd name="connsiteY166" fmla="*/ 14004758 h 15135727"/>
              <a:gd name="connsiteX167" fmla="*/ 5245769 w 8128084"/>
              <a:gd name="connsiteY167" fmla="*/ 14004758 h 15135727"/>
              <a:gd name="connsiteX168" fmla="*/ 5245769 w 8128084"/>
              <a:gd name="connsiteY168" fmla="*/ 13956632 h 15135727"/>
              <a:gd name="connsiteX169" fmla="*/ 5101390 w 8128084"/>
              <a:gd name="connsiteY169" fmla="*/ 13956632 h 15135727"/>
              <a:gd name="connsiteX170" fmla="*/ 4981074 w 8128084"/>
              <a:gd name="connsiteY170" fmla="*/ 13860379 h 15135727"/>
              <a:gd name="connsiteX171" fmla="*/ 4740442 w 8128084"/>
              <a:gd name="connsiteY171" fmla="*/ 13908506 h 15135727"/>
              <a:gd name="connsiteX172" fmla="*/ 4475748 w 8128084"/>
              <a:gd name="connsiteY172" fmla="*/ 13956632 h 15135727"/>
              <a:gd name="connsiteX173" fmla="*/ 4379495 w 8128084"/>
              <a:gd name="connsiteY173" fmla="*/ 14028821 h 15135727"/>
              <a:gd name="connsiteX174" fmla="*/ 4403558 w 8128084"/>
              <a:gd name="connsiteY174" fmla="*/ 14197264 h 15135727"/>
              <a:gd name="connsiteX175" fmla="*/ 4572000 w 8128084"/>
              <a:gd name="connsiteY175" fmla="*/ 14149137 h 15135727"/>
              <a:gd name="connsiteX176" fmla="*/ 4523874 w 8128084"/>
              <a:gd name="connsiteY176" fmla="*/ 14558211 h 15135727"/>
              <a:gd name="connsiteX177" fmla="*/ 4403558 w 8128084"/>
              <a:gd name="connsiteY177" fmla="*/ 14437895 h 15135727"/>
              <a:gd name="connsiteX178" fmla="*/ 4403558 w 8128084"/>
              <a:gd name="connsiteY178" fmla="*/ 14437895 h 15135727"/>
              <a:gd name="connsiteX179" fmla="*/ 4283242 w 8128084"/>
              <a:gd name="connsiteY179" fmla="*/ 14245390 h 15135727"/>
              <a:gd name="connsiteX180" fmla="*/ 4235116 w 8128084"/>
              <a:gd name="connsiteY180" fmla="*/ 14341642 h 15135727"/>
              <a:gd name="connsiteX181" fmla="*/ 4162927 w 8128084"/>
              <a:gd name="connsiteY181" fmla="*/ 14389769 h 15135727"/>
              <a:gd name="connsiteX182" fmla="*/ 4162927 w 8128084"/>
              <a:gd name="connsiteY182" fmla="*/ 14389769 h 15135727"/>
              <a:gd name="connsiteX183" fmla="*/ 3922295 w 8128084"/>
              <a:gd name="connsiteY183" fmla="*/ 14245390 h 15135727"/>
              <a:gd name="connsiteX184" fmla="*/ 3801979 w 8128084"/>
              <a:gd name="connsiteY184" fmla="*/ 14293516 h 15135727"/>
              <a:gd name="connsiteX185" fmla="*/ 3681664 w 8128084"/>
              <a:gd name="connsiteY185" fmla="*/ 14389769 h 15135727"/>
              <a:gd name="connsiteX186" fmla="*/ 3657600 w 8128084"/>
              <a:gd name="connsiteY186" fmla="*/ 14654464 h 15135727"/>
              <a:gd name="connsiteX187" fmla="*/ 3513221 w 8128084"/>
              <a:gd name="connsiteY187" fmla="*/ 14726653 h 15135727"/>
              <a:gd name="connsiteX188" fmla="*/ 3513221 w 8128084"/>
              <a:gd name="connsiteY188" fmla="*/ 14871032 h 15135727"/>
              <a:gd name="connsiteX189" fmla="*/ 3633537 w 8128084"/>
              <a:gd name="connsiteY189" fmla="*/ 14967285 h 15135727"/>
              <a:gd name="connsiteX190" fmla="*/ 3609474 w 8128084"/>
              <a:gd name="connsiteY190" fmla="*/ 15087600 h 15135727"/>
              <a:gd name="connsiteX191" fmla="*/ 3441032 w 8128084"/>
              <a:gd name="connsiteY191" fmla="*/ 15039474 h 15135727"/>
              <a:gd name="connsiteX192" fmla="*/ 3272590 w 8128084"/>
              <a:gd name="connsiteY192" fmla="*/ 15063537 h 15135727"/>
              <a:gd name="connsiteX193" fmla="*/ 3248527 w 8128084"/>
              <a:gd name="connsiteY193" fmla="*/ 14895095 h 15135727"/>
              <a:gd name="connsiteX194" fmla="*/ 3128211 w 8128084"/>
              <a:gd name="connsiteY194" fmla="*/ 14919158 h 15135727"/>
              <a:gd name="connsiteX195" fmla="*/ 2959769 w 8128084"/>
              <a:gd name="connsiteY195" fmla="*/ 15135727 h 15135727"/>
              <a:gd name="connsiteX196" fmla="*/ 2935706 w 8128084"/>
              <a:gd name="connsiteY196" fmla="*/ 14895095 h 15135727"/>
              <a:gd name="connsiteX197" fmla="*/ 2791327 w 8128084"/>
              <a:gd name="connsiteY197" fmla="*/ 14943221 h 15135727"/>
              <a:gd name="connsiteX198" fmla="*/ 2671011 w 8128084"/>
              <a:gd name="connsiteY198" fmla="*/ 15039474 h 15135727"/>
              <a:gd name="connsiteX199" fmla="*/ 2430379 w 8128084"/>
              <a:gd name="connsiteY199" fmla="*/ 15087600 h 15135727"/>
              <a:gd name="connsiteX200" fmla="*/ 2237874 w 8128084"/>
              <a:gd name="connsiteY200" fmla="*/ 15039474 h 15135727"/>
              <a:gd name="connsiteX201" fmla="*/ 2622885 w 8128084"/>
              <a:gd name="connsiteY201" fmla="*/ 14846969 h 15135727"/>
              <a:gd name="connsiteX202" fmla="*/ 2887579 w 8128084"/>
              <a:gd name="connsiteY202" fmla="*/ 14774779 h 15135727"/>
              <a:gd name="connsiteX203" fmla="*/ 2839453 w 8128084"/>
              <a:gd name="connsiteY203" fmla="*/ 14582274 h 15135727"/>
              <a:gd name="connsiteX204" fmla="*/ 2935706 w 8128084"/>
              <a:gd name="connsiteY204" fmla="*/ 14510085 h 15135727"/>
              <a:gd name="connsiteX205" fmla="*/ 2935706 w 8128084"/>
              <a:gd name="connsiteY205" fmla="*/ 14510085 h 15135727"/>
              <a:gd name="connsiteX206" fmla="*/ 3080085 w 8128084"/>
              <a:gd name="connsiteY206" fmla="*/ 14413832 h 15135727"/>
              <a:gd name="connsiteX207" fmla="*/ 3152274 w 8128084"/>
              <a:gd name="connsiteY207" fmla="*/ 14341642 h 15135727"/>
              <a:gd name="connsiteX208" fmla="*/ 3080085 w 8128084"/>
              <a:gd name="connsiteY208" fmla="*/ 14269453 h 15135727"/>
              <a:gd name="connsiteX209" fmla="*/ 3152274 w 8128084"/>
              <a:gd name="connsiteY209" fmla="*/ 14197264 h 15135727"/>
              <a:gd name="connsiteX210" fmla="*/ 3152274 w 8128084"/>
              <a:gd name="connsiteY210" fmla="*/ 14052885 h 15135727"/>
              <a:gd name="connsiteX211" fmla="*/ 3080085 w 8128084"/>
              <a:gd name="connsiteY211" fmla="*/ 13980695 h 15135727"/>
              <a:gd name="connsiteX212" fmla="*/ 3056021 w 8128084"/>
              <a:gd name="connsiteY212" fmla="*/ 14076948 h 15135727"/>
              <a:gd name="connsiteX213" fmla="*/ 2935706 w 8128084"/>
              <a:gd name="connsiteY213" fmla="*/ 14076948 h 15135727"/>
              <a:gd name="connsiteX214" fmla="*/ 2863516 w 8128084"/>
              <a:gd name="connsiteY214" fmla="*/ 14125074 h 15135727"/>
              <a:gd name="connsiteX215" fmla="*/ 2719137 w 8128084"/>
              <a:gd name="connsiteY215" fmla="*/ 14197264 h 15135727"/>
              <a:gd name="connsiteX216" fmla="*/ 2646948 w 8128084"/>
              <a:gd name="connsiteY216" fmla="*/ 14197264 h 15135727"/>
              <a:gd name="connsiteX217" fmla="*/ 2598821 w 8128084"/>
              <a:gd name="connsiteY217" fmla="*/ 14125074 h 15135727"/>
              <a:gd name="connsiteX218" fmla="*/ 2430379 w 8128084"/>
              <a:gd name="connsiteY218" fmla="*/ 13836316 h 15135727"/>
              <a:gd name="connsiteX219" fmla="*/ 2646948 w 8128084"/>
              <a:gd name="connsiteY219" fmla="*/ 13812253 h 15135727"/>
              <a:gd name="connsiteX220" fmla="*/ 2502569 w 8128084"/>
              <a:gd name="connsiteY220" fmla="*/ 13475369 h 15135727"/>
              <a:gd name="connsiteX221" fmla="*/ 2550695 w 8128084"/>
              <a:gd name="connsiteY221" fmla="*/ 13186611 h 15135727"/>
              <a:gd name="connsiteX222" fmla="*/ 2719137 w 8128084"/>
              <a:gd name="connsiteY222" fmla="*/ 13042232 h 15135727"/>
              <a:gd name="connsiteX223" fmla="*/ 2791327 w 8128084"/>
              <a:gd name="connsiteY223" fmla="*/ 12945979 h 15135727"/>
              <a:gd name="connsiteX224" fmla="*/ 3031958 w 8128084"/>
              <a:gd name="connsiteY224" fmla="*/ 13090358 h 15135727"/>
              <a:gd name="connsiteX225" fmla="*/ 3056021 w 8128084"/>
              <a:gd name="connsiteY225" fmla="*/ 12753474 h 15135727"/>
              <a:gd name="connsiteX226" fmla="*/ 2887579 w 8128084"/>
              <a:gd name="connsiteY226" fmla="*/ 12777537 h 15135727"/>
              <a:gd name="connsiteX227" fmla="*/ 2815390 w 8128084"/>
              <a:gd name="connsiteY227" fmla="*/ 12777537 h 15135727"/>
              <a:gd name="connsiteX228" fmla="*/ 3176337 w 8128084"/>
              <a:gd name="connsiteY228" fmla="*/ 12368464 h 15135727"/>
              <a:gd name="connsiteX229" fmla="*/ 3104148 w 8128084"/>
              <a:gd name="connsiteY229" fmla="*/ 12320337 h 15135727"/>
              <a:gd name="connsiteX230" fmla="*/ 3104148 w 8128084"/>
              <a:gd name="connsiteY230" fmla="*/ 12320337 h 15135727"/>
              <a:gd name="connsiteX231" fmla="*/ 3007895 w 8128084"/>
              <a:gd name="connsiteY231" fmla="*/ 12079706 h 15135727"/>
              <a:gd name="connsiteX232" fmla="*/ 2911642 w 8128084"/>
              <a:gd name="connsiteY232" fmla="*/ 11935327 h 15135727"/>
              <a:gd name="connsiteX233" fmla="*/ 2863516 w 8128084"/>
              <a:gd name="connsiteY233" fmla="*/ 11694695 h 15135727"/>
              <a:gd name="connsiteX234" fmla="*/ 2911642 w 8128084"/>
              <a:gd name="connsiteY234" fmla="*/ 11454064 h 15135727"/>
              <a:gd name="connsiteX235" fmla="*/ 3056021 w 8128084"/>
              <a:gd name="connsiteY235" fmla="*/ 11454064 h 15135727"/>
              <a:gd name="connsiteX236" fmla="*/ 2983832 w 8128084"/>
              <a:gd name="connsiteY236" fmla="*/ 11381874 h 15135727"/>
              <a:gd name="connsiteX237" fmla="*/ 3031958 w 8128084"/>
              <a:gd name="connsiteY237" fmla="*/ 11285621 h 15135727"/>
              <a:gd name="connsiteX238" fmla="*/ 3007895 w 8128084"/>
              <a:gd name="connsiteY238" fmla="*/ 11189369 h 15135727"/>
              <a:gd name="connsiteX239" fmla="*/ 2887579 w 8128084"/>
              <a:gd name="connsiteY239" fmla="*/ 11141242 h 15135727"/>
              <a:gd name="connsiteX240" fmla="*/ 2887579 w 8128084"/>
              <a:gd name="connsiteY240" fmla="*/ 10972800 h 15135727"/>
              <a:gd name="connsiteX241" fmla="*/ 2887579 w 8128084"/>
              <a:gd name="connsiteY241" fmla="*/ 10924674 h 15135727"/>
              <a:gd name="connsiteX242" fmla="*/ 2767264 w 8128084"/>
              <a:gd name="connsiteY242" fmla="*/ 11020927 h 15135727"/>
              <a:gd name="connsiteX243" fmla="*/ 2743200 w 8128084"/>
              <a:gd name="connsiteY243" fmla="*/ 10924674 h 15135727"/>
              <a:gd name="connsiteX244" fmla="*/ 2550695 w 8128084"/>
              <a:gd name="connsiteY244" fmla="*/ 11020927 h 15135727"/>
              <a:gd name="connsiteX245" fmla="*/ 2526632 w 8128084"/>
              <a:gd name="connsiteY245" fmla="*/ 11117179 h 15135727"/>
              <a:gd name="connsiteX246" fmla="*/ 2334127 w 8128084"/>
              <a:gd name="connsiteY246" fmla="*/ 10996864 h 15135727"/>
              <a:gd name="connsiteX247" fmla="*/ 2358190 w 8128084"/>
              <a:gd name="connsiteY247" fmla="*/ 10732169 h 15135727"/>
              <a:gd name="connsiteX248" fmla="*/ 2334127 w 8128084"/>
              <a:gd name="connsiteY248" fmla="*/ 10587790 h 15135727"/>
              <a:gd name="connsiteX249" fmla="*/ 2406316 w 8128084"/>
              <a:gd name="connsiteY249" fmla="*/ 10491537 h 15135727"/>
              <a:gd name="connsiteX250" fmla="*/ 2598821 w 8128084"/>
              <a:gd name="connsiteY250" fmla="*/ 10684042 h 15135727"/>
              <a:gd name="connsiteX251" fmla="*/ 2767264 w 8128084"/>
              <a:gd name="connsiteY251" fmla="*/ 10684042 h 15135727"/>
              <a:gd name="connsiteX252" fmla="*/ 2646948 w 8128084"/>
              <a:gd name="connsiteY252" fmla="*/ 10515600 h 15135727"/>
              <a:gd name="connsiteX253" fmla="*/ 2815390 w 8128084"/>
              <a:gd name="connsiteY253" fmla="*/ 10395285 h 15135727"/>
              <a:gd name="connsiteX254" fmla="*/ 3080085 w 8128084"/>
              <a:gd name="connsiteY254" fmla="*/ 10419348 h 15135727"/>
              <a:gd name="connsiteX255" fmla="*/ 3248527 w 8128084"/>
              <a:gd name="connsiteY255" fmla="*/ 10539664 h 15135727"/>
              <a:gd name="connsiteX256" fmla="*/ 3320716 w 8128084"/>
              <a:gd name="connsiteY256" fmla="*/ 10659979 h 15135727"/>
              <a:gd name="connsiteX257" fmla="*/ 3465095 w 8128084"/>
              <a:gd name="connsiteY257" fmla="*/ 10659979 h 15135727"/>
              <a:gd name="connsiteX258" fmla="*/ 3441032 w 8128084"/>
              <a:gd name="connsiteY258" fmla="*/ 10491537 h 15135727"/>
              <a:gd name="connsiteX259" fmla="*/ 3392906 w 8128084"/>
              <a:gd name="connsiteY259" fmla="*/ 10250906 h 15135727"/>
              <a:gd name="connsiteX260" fmla="*/ 3152274 w 8128084"/>
              <a:gd name="connsiteY260" fmla="*/ 10250906 h 15135727"/>
              <a:gd name="connsiteX261" fmla="*/ 3176337 w 8128084"/>
              <a:gd name="connsiteY261" fmla="*/ 10178716 h 15135727"/>
              <a:gd name="connsiteX262" fmla="*/ 3104148 w 8128084"/>
              <a:gd name="connsiteY262" fmla="*/ 10154653 h 15135727"/>
              <a:gd name="connsiteX263" fmla="*/ 3007895 w 8128084"/>
              <a:gd name="connsiteY263" fmla="*/ 9962148 h 15135727"/>
              <a:gd name="connsiteX264" fmla="*/ 3176337 w 8128084"/>
              <a:gd name="connsiteY264" fmla="*/ 9889958 h 15135727"/>
              <a:gd name="connsiteX265" fmla="*/ 2959769 w 8128084"/>
              <a:gd name="connsiteY265" fmla="*/ 9504948 h 15135727"/>
              <a:gd name="connsiteX266" fmla="*/ 2791327 w 8128084"/>
              <a:gd name="connsiteY266" fmla="*/ 9456821 h 15135727"/>
              <a:gd name="connsiteX267" fmla="*/ 2574758 w 8128084"/>
              <a:gd name="connsiteY267" fmla="*/ 9336506 h 15135727"/>
              <a:gd name="connsiteX268" fmla="*/ 2550695 w 8128084"/>
              <a:gd name="connsiteY268" fmla="*/ 9071811 h 15135727"/>
              <a:gd name="connsiteX269" fmla="*/ 2695074 w 8128084"/>
              <a:gd name="connsiteY269" fmla="*/ 8999621 h 15135727"/>
              <a:gd name="connsiteX270" fmla="*/ 2622885 w 8128084"/>
              <a:gd name="connsiteY270" fmla="*/ 8975558 h 15135727"/>
              <a:gd name="connsiteX271" fmla="*/ 2430379 w 8128084"/>
              <a:gd name="connsiteY271" fmla="*/ 8999621 h 15135727"/>
              <a:gd name="connsiteX272" fmla="*/ 2261937 w 8128084"/>
              <a:gd name="connsiteY272" fmla="*/ 9168064 h 15135727"/>
              <a:gd name="connsiteX273" fmla="*/ 2237874 w 8128084"/>
              <a:gd name="connsiteY273" fmla="*/ 8999621 h 15135727"/>
              <a:gd name="connsiteX274" fmla="*/ 2117558 w 8128084"/>
              <a:gd name="connsiteY274" fmla="*/ 8975558 h 15135727"/>
              <a:gd name="connsiteX275" fmla="*/ 2045369 w 8128084"/>
              <a:gd name="connsiteY275" fmla="*/ 8783053 h 15135727"/>
              <a:gd name="connsiteX276" fmla="*/ 1852864 w 8128084"/>
              <a:gd name="connsiteY276" fmla="*/ 8758990 h 15135727"/>
              <a:gd name="connsiteX277" fmla="*/ 1636295 w 8128084"/>
              <a:gd name="connsiteY277" fmla="*/ 8927432 h 15135727"/>
              <a:gd name="connsiteX278" fmla="*/ 1588169 w 8128084"/>
              <a:gd name="connsiteY278" fmla="*/ 9023685 h 15135727"/>
              <a:gd name="connsiteX279" fmla="*/ 1515979 w 8128084"/>
              <a:gd name="connsiteY279" fmla="*/ 8879306 h 15135727"/>
              <a:gd name="connsiteX280" fmla="*/ 1347537 w 8128084"/>
              <a:gd name="connsiteY280" fmla="*/ 8879306 h 15135727"/>
              <a:gd name="connsiteX281" fmla="*/ 1347537 w 8128084"/>
              <a:gd name="connsiteY281" fmla="*/ 8710864 h 15135727"/>
              <a:gd name="connsiteX282" fmla="*/ 1106906 w 8128084"/>
              <a:gd name="connsiteY282" fmla="*/ 8783053 h 15135727"/>
              <a:gd name="connsiteX283" fmla="*/ 890337 w 8128084"/>
              <a:gd name="connsiteY283" fmla="*/ 8686800 h 15135727"/>
              <a:gd name="connsiteX284" fmla="*/ 649706 w 8128084"/>
              <a:gd name="connsiteY284" fmla="*/ 8662737 h 15135727"/>
              <a:gd name="connsiteX285" fmla="*/ 385011 w 8128084"/>
              <a:gd name="connsiteY285" fmla="*/ 8566485 h 15135727"/>
              <a:gd name="connsiteX286" fmla="*/ 577516 w 8128084"/>
              <a:gd name="connsiteY286" fmla="*/ 8373979 h 15135727"/>
              <a:gd name="connsiteX287" fmla="*/ 794085 w 8128084"/>
              <a:gd name="connsiteY287" fmla="*/ 8301790 h 15135727"/>
              <a:gd name="connsiteX288" fmla="*/ 745958 w 8128084"/>
              <a:gd name="connsiteY288" fmla="*/ 8133348 h 15135727"/>
              <a:gd name="connsiteX289" fmla="*/ 818148 w 8128084"/>
              <a:gd name="connsiteY289" fmla="*/ 7820527 h 15135727"/>
              <a:gd name="connsiteX290" fmla="*/ 697832 w 8128084"/>
              <a:gd name="connsiteY290" fmla="*/ 7820527 h 15135727"/>
              <a:gd name="connsiteX291" fmla="*/ 625642 w 8128084"/>
              <a:gd name="connsiteY291" fmla="*/ 7916779 h 15135727"/>
              <a:gd name="connsiteX292" fmla="*/ 457200 w 8128084"/>
              <a:gd name="connsiteY292" fmla="*/ 7820527 h 15135727"/>
              <a:gd name="connsiteX293" fmla="*/ 529390 w 8128084"/>
              <a:gd name="connsiteY293" fmla="*/ 7700211 h 15135727"/>
              <a:gd name="connsiteX294" fmla="*/ 938464 w 8128084"/>
              <a:gd name="connsiteY294" fmla="*/ 7676148 h 15135727"/>
              <a:gd name="connsiteX295" fmla="*/ 1058779 w 8128084"/>
              <a:gd name="connsiteY295" fmla="*/ 7459579 h 15135727"/>
              <a:gd name="connsiteX296" fmla="*/ 1203158 w 8128084"/>
              <a:gd name="connsiteY296" fmla="*/ 7603958 h 15135727"/>
              <a:gd name="connsiteX297" fmla="*/ 1299411 w 8128084"/>
              <a:gd name="connsiteY297" fmla="*/ 7555832 h 15135727"/>
              <a:gd name="connsiteX298" fmla="*/ 1443790 w 8128084"/>
              <a:gd name="connsiteY298" fmla="*/ 7507706 h 15135727"/>
              <a:gd name="connsiteX299" fmla="*/ 1684421 w 8128084"/>
              <a:gd name="connsiteY299" fmla="*/ 7603958 h 15135727"/>
              <a:gd name="connsiteX300" fmla="*/ 1684421 w 8128084"/>
              <a:gd name="connsiteY300" fmla="*/ 7603958 h 15135727"/>
              <a:gd name="connsiteX301" fmla="*/ 1540042 w 8128084"/>
              <a:gd name="connsiteY301" fmla="*/ 7363327 h 15135727"/>
              <a:gd name="connsiteX302" fmla="*/ 1299411 w 8128084"/>
              <a:gd name="connsiteY302" fmla="*/ 7315200 h 15135727"/>
              <a:gd name="connsiteX303" fmla="*/ 1130969 w 8128084"/>
              <a:gd name="connsiteY303" fmla="*/ 7339264 h 15135727"/>
              <a:gd name="connsiteX304" fmla="*/ 1034716 w 8128084"/>
              <a:gd name="connsiteY304" fmla="*/ 7315200 h 15135727"/>
              <a:gd name="connsiteX305" fmla="*/ 1155032 w 8128084"/>
              <a:gd name="connsiteY305" fmla="*/ 7050506 h 15135727"/>
              <a:gd name="connsiteX306" fmla="*/ 1155032 w 8128084"/>
              <a:gd name="connsiteY306" fmla="*/ 6930190 h 15135727"/>
              <a:gd name="connsiteX307" fmla="*/ 1155032 w 8128084"/>
              <a:gd name="connsiteY307" fmla="*/ 6761748 h 15135727"/>
              <a:gd name="connsiteX308" fmla="*/ 1203158 w 8128084"/>
              <a:gd name="connsiteY308" fmla="*/ 6617369 h 15135727"/>
              <a:gd name="connsiteX309" fmla="*/ 1371600 w 8128084"/>
              <a:gd name="connsiteY309" fmla="*/ 6472990 h 15135727"/>
              <a:gd name="connsiteX310" fmla="*/ 1443790 w 8128084"/>
              <a:gd name="connsiteY310" fmla="*/ 6328611 h 15135727"/>
              <a:gd name="connsiteX311" fmla="*/ 1419727 w 8128084"/>
              <a:gd name="connsiteY311" fmla="*/ 6208295 h 15135727"/>
              <a:gd name="connsiteX312" fmla="*/ 1275348 w 8128084"/>
              <a:gd name="connsiteY312" fmla="*/ 6304548 h 15135727"/>
              <a:gd name="connsiteX313" fmla="*/ 1323474 w 8128084"/>
              <a:gd name="connsiteY313" fmla="*/ 6015790 h 15135727"/>
              <a:gd name="connsiteX314" fmla="*/ 1540042 w 8128084"/>
              <a:gd name="connsiteY314" fmla="*/ 5871411 h 15135727"/>
              <a:gd name="connsiteX315" fmla="*/ 1540042 w 8128084"/>
              <a:gd name="connsiteY315" fmla="*/ 5751095 h 15135727"/>
              <a:gd name="connsiteX316" fmla="*/ 1395664 w 8128084"/>
              <a:gd name="connsiteY316" fmla="*/ 5799221 h 15135727"/>
              <a:gd name="connsiteX317" fmla="*/ 1179095 w 8128084"/>
              <a:gd name="connsiteY317" fmla="*/ 5799221 h 15135727"/>
              <a:gd name="connsiteX318" fmla="*/ 890337 w 8128084"/>
              <a:gd name="connsiteY318" fmla="*/ 5775158 h 15135727"/>
              <a:gd name="connsiteX319" fmla="*/ 697832 w 8128084"/>
              <a:gd name="connsiteY319" fmla="*/ 5606716 h 15135727"/>
              <a:gd name="connsiteX320" fmla="*/ 577516 w 8128084"/>
              <a:gd name="connsiteY320" fmla="*/ 5582653 h 15135727"/>
              <a:gd name="connsiteX321" fmla="*/ 697832 w 8128084"/>
              <a:gd name="connsiteY321" fmla="*/ 5775158 h 15135727"/>
              <a:gd name="connsiteX322" fmla="*/ 409074 w 8128084"/>
              <a:gd name="connsiteY322" fmla="*/ 5799221 h 15135727"/>
              <a:gd name="connsiteX323" fmla="*/ 168442 w 8128084"/>
              <a:gd name="connsiteY323" fmla="*/ 5702969 h 15135727"/>
              <a:gd name="connsiteX324" fmla="*/ 264695 w 8128084"/>
              <a:gd name="connsiteY324" fmla="*/ 5558590 h 15135727"/>
              <a:gd name="connsiteX325" fmla="*/ 144379 w 8128084"/>
              <a:gd name="connsiteY325" fmla="*/ 5510464 h 15135727"/>
              <a:gd name="connsiteX326" fmla="*/ 0 w 8128084"/>
              <a:gd name="connsiteY326" fmla="*/ 5462337 h 15135727"/>
              <a:gd name="connsiteX327" fmla="*/ 96253 w 8128084"/>
              <a:gd name="connsiteY327"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184232 w 8128084"/>
              <a:gd name="connsiteY105" fmla="*/ 3850106 h 15135727"/>
              <a:gd name="connsiteX106" fmla="*/ 6184232 w 8128084"/>
              <a:gd name="connsiteY106" fmla="*/ 3946358 h 15135727"/>
              <a:gd name="connsiteX107" fmla="*/ 6136106 w 8128084"/>
              <a:gd name="connsiteY107" fmla="*/ 4235116 h 15135727"/>
              <a:gd name="connsiteX108" fmla="*/ 5919537 w 8128084"/>
              <a:gd name="connsiteY108" fmla="*/ 4403558 h 15135727"/>
              <a:gd name="connsiteX109" fmla="*/ 5775158 w 8128084"/>
              <a:gd name="connsiteY109" fmla="*/ 4451685 h 15135727"/>
              <a:gd name="connsiteX110" fmla="*/ 5630779 w 8128084"/>
              <a:gd name="connsiteY110" fmla="*/ 4547937 h 15135727"/>
              <a:gd name="connsiteX111" fmla="*/ 5510464 w 8128084"/>
              <a:gd name="connsiteY111" fmla="*/ 4620127 h 15135727"/>
              <a:gd name="connsiteX112" fmla="*/ 5510464 w 8128084"/>
              <a:gd name="connsiteY112" fmla="*/ 4812632 h 15135727"/>
              <a:gd name="connsiteX113" fmla="*/ 5317958 w 8128084"/>
              <a:gd name="connsiteY113" fmla="*/ 4981074 h 15135727"/>
              <a:gd name="connsiteX114" fmla="*/ 5005137 w 8128084"/>
              <a:gd name="connsiteY114" fmla="*/ 5149516 h 15135727"/>
              <a:gd name="connsiteX115" fmla="*/ 4692316 w 8128084"/>
              <a:gd name="connsiteY115" fmla="*/ 5149516 h 15135727"/>
              <a:gd name="connsiteX116" fmla="*/ 4523874 w 8128084"/>
              <a:gd name="connsiteY116" fmla="*/ 5366085 h 15135727"/>
              <a:gd name="connsiteX117" fmla="*/ 4211053 w 8128084"/>
              <a:gd name="connsiteY117" fmla="*/ 5414211 h 15135727"/>
              <a:gd name="connsiteX118" fmla="*/ 4114800 w 8128084"/>
              <a:gd name="connsiteY118" fmla="*/ 5390148 h 15135727"/>
              <a:gd name="connsiteX119" fmla="*/ 4018548 w 8128084"/>
              <a:gd name="connsiteY119" fmla="*/ 5630779 h 15135727"/>
              <a:gd name="connsiteX120" fmla="*/ 4090737 w 8128084"/>
              <a:gd name="connsiteY120" fmla="*/ 5871411 h 15135727"/>
              <a:gd name="connsiteX121" fmla="*/ 4090737 w 8128084"/>
              <a:gd name="connsiteY121" fmla="*/ 6184232 h 15135727"/>
              <a:gd name="connsiteX122" fmla="*/ 4186990 w 8128084"/>
              <a:gd name="connsiteY122" fmla="*/ 6472990 h 15135727"/>
              <a:gd name="connsiteX123" fmla="*/ 4042611 w 8128084"/>
              <a:gd name="connsiteY123" fmla="*/ 6352674 h 15135727"/>
              <a:gd name="connsiteX124" fmla="*/ 3946358 w 8128084"/>
              <a:gd name="connsiteY124" fmla="*/ 6376737 h 15135727"/>
              <a:gd name="connsiteX125" fmla="*/ 4114800 w 8128084"/>
              <a:gd name="connsiteY125" fmla="*/ 6641432 h 15135727"/>
              <a:gd name="connsiteX126" fmla="*/ 4451685 w 8128084"/>
              <a:gd name="connsiteY126" fmla="*/ 6737685 h 15135727"/>
              <a:gd name="connsiteX127" fmla="*/ 4620127 w 8128084"/>
              <a:gd name="connsiteY127" fmla="*/ 6978316 h 15135727"/>
              <a:gd name="connsiteX128" fmla="*/ 4740442 w 8128084"/>
              <a:gd name="connsiteY128" fmla="*/ 7170821 h 15135727"/>
              <a:gd name="connsiteX129" fmla="*/ 5077327 w 8128084"/>
              <a:gd name="connsiteY129" fmla="*/ 7387390 h 15135727"/>
              <a:gd name="connsiteX130" fmla="*/ 5125453 w 8128084"/>
              <a:gd name="connsiteY130" fmla="*/ 7603958 h 15135727"/>
              <a:gd name="connsiteX131" fmla="*/ 5197642 w 8128084"/>
              <a:gd name="connsiteY131" fmla="*/ 7796464 h 15135727"/>
              <a:gd name="connsiteX132" fmla="*/ 5486400 w 8128084"/>
              <a:gd name="connsiteY132" fmla="*/ 7964906 h 15135727"/>
              <a:gd name="connsiteX133" fmla="*/ 5486400 w 8128084"/>
              <a:gd name="connsiteY133" fmla="*/ 8349916 h 15135727"/>
              <a:gd name="connsiteX134" fmla="*/ 5678906 w 8128084"/>
              <a:gd name="connsiteY134" fmla="*/ 8614611 h 15135727"/>
              <a:gd name="connsiteX135" fmla="*/ 5919537 w 8128084"/>
              <a:gd name="connsiteY135" fmla="*/ 9071811 h 15135727"/>
              <a:gd name="connsiteX136" fmla="*/ 6160169 w 8128084"/>
              <a:gd name="connsiteY136" fmla="*/ 9336506 h 15135727"/>
              <a:gd name="connsiteX137" fmla="*/ 6280485 w 8128084"/>
              <a:gd name="connsiteY137" fmla="*/ 9601200 h 15135727"/>
              <a:gd name="connsiteX138" fmla="*/ 6400800 w 8128084"/>
              <a:gd name="connsiteY138" fmla="*/ 9793706 h 15135727"/>
              <a:gd name="connsiteX139" fmla="*/ 6569242 w 8128084"/>
              <a:gd name="connsiteY139" fmla="*/ 10058400 h 15135727"/>
              <a:gd name="connsiteX140" fmla="*/ 6713621 w 8128084"/>
              <a:gd name="connsiteY140" fmla="*/ 10106527 h 15135727"/>
              <a:gd name="connsiteX141" fmla="*/ 6545179 w 8128084"/>
              <a:gd name="connsiteY141" fmla="*/ 10202779 h 15135727"/>
              <a:gd name="connsiteX142" fmla="*/ 6569242 w 8128084"/>
              <a:gd name="connsiteY142" fmla="*/ 10443411 h 15135727"/>
              <a:gd name="connsiteX143" fmla="*/ 6593306 w 8128084"/>
              <a:gd name="connsiteY143" fmla="*/ 10708106 h 15135727"/>
              <a:gd name="connsiteX144" fmla="*/ 6761748 w 8128084"/>
              <a:gd name="connsiteY144" fmla="*/ 10924674 h 15135727"/>
              <a:gd name="connsiteX145" fmla="*/ 6641432 w 8128084"/>
              <a:gd name="connsiteY145" fmla="*/ 11093116 h 15135727"/>
              <a:gd name="connsiteX146" fmla="*/ 6713621 w 8128084"/>
              <a:gd name="connsiteY146" fmla="*/ 11261558 h 15135727"/>
              <a:gd name="connsiteX147" fmla="*/ 6737685 w 8128084"/>
              <a:gd name="connsiteY147" fmla="*/ 11526253 h 15135727"/>
              <a:gd name="connsiteX148" fmla="*/ 6617369 w 8128084"/>
              <a:gd name="connsiteY148" fmla="*/ 11839074 h 15135727"/>
              <a:gd name="connsiteX149" fmla="*/ 6617369 w 8128084"/>
              <a:gd name="connsiteY149" fmla="*/ 12031579 h 15135727"/>
              <a:gd name="connsiteX150" fmla="*/ 6641432 w 8128084"/>
              <a:gd name="connsiteY150" fmla="*/ 12127832 h 15135727"/>
              <a:gd name="connsiteX151" fmla="*/ 6761748 w 8128084"/>
              <a:gd name="connsiteY151" fmla="*/ 12031579 h 15135727"/>
              <a:gd name="connsiteX152" fmla="*/ 6761748 w 8128084"/>
              <a:gd name="connsiteY152" fmla="*/ 12296274 h 15135727"/>
              <a:gd name="connsiteX153" fmla="*/ 6689558 w 8128084"/>
              <a:gd name="connsiteY153" fmla="*/ 12512842 h 15135727"/>
              <a:gd name="connsiteX154" fmla="*/ 6785811 w 8128084"/>
              <a:gd name="connsiteY154" fmla="*/ 12777537 h 15135727"/>
              <a:gd name="connsiteX155" fmla="*/ 6569242 w 8128084"/>
              <a:gd name="connsiteY155" fmla="*/ 12873790 h 15135727"/>
              <a:gd name="connsiteX156" fmla="*/ 6545179 w 8128084"/>
              <a:gd name="connsiteY156" fmla="*/ 13090358 h 15135727"/>
              <a:gd name="connsiteX157" fmla="*/ 6448927 w 8128084"/>
              <a:gd name="connsiteY157" fmla="*/ 13355053 h 15135727"/>
              <a:gd name="connsiteX158" fmla="*/ 6256421 w 8128084"/>
              <a:gd name="connsiteY158" fmla="*/ 13571621 h 15135727"/>
              <a:gd name="connsiteX159" fmla="*/ 6087979 w 8128084"/>
              <a:gd name="connsiteY159" fmla="*/ 13667874 h 15135727"/>
              <a:gd name="connsiteX160" fmla="*/ 5943600 w 8128084"/>
              <a:gd name="connsiteY160" fmla="*/ 13716000 h 15135727"/>
              <a:gd name="connsiteX161" fmla="*/ 5702969 w 8128084"/>
              <a:gd name="connsiteY161" fmla="*/ 13667874 h 15135727"/>
              <a:gd name="connsiteX162" fmla="*/ 5582653 w 8128084"/>
              <a:gd name="connsiteY162" fmla="*/ 13691937 h 15135727"/>
              <a:gd name="connsiteX163" fmla="*/ 5727032 w 8128084"/>
              <a:gd name="connsiteY163" fmla="*/ 13836316 h 15135727"/>
              <a:gd name="connsiteX164" fmla="*/ 5582653 w 8128084"/>
              <a:gd name="connsiteY164" fmla="*/ 14052885 h 15135727"/>
              <a:gd name="connsiteX165" fmla="*/ 5462337 w 8128084"/>
              <a:gd name="connsiteY165" fmla="*/ 14149137 h 15135727"/>
              <a:gd name="connsiteX166" fmla="*/ 5342021 w 8128084"/>
              <a:gd name="connsiteY166" fmla="*/ 14004758 h 15135727"/>
              <a:gd name="connsiteX167" fmla="*/ 5245769 w 8128084"/>
              <a:gd name="connsiteY167" fmla="*/ 14004758 h 15135727"/>
              <a:gd name="connsiteX168" fmla="*/ 5245769 w 8128084"/>
              <a:gd name="connsiteY168" fmla="*/ 13956632 h 15135727"/>
              <a:gd name="connsiteX169" fmla="*/ 5101390 w 8128084"/>
              <a:gd name="connsiteY169" fmla="*/ 13956632 h 15135727"/>
              <a:gd name="connsiteX170" fmla="*/ 4981074 w 8128084"/>
              <a:gd name="connsiteY170" fmla="*/ 13860379 h 15135727"/>
              <a:gd name="connsiteX171" fmla="*/ 4740442 w 8128084"/>
              <a:gd name="connsiteY171" fmla="*/ 13908506 h 15135727"/>
              <a:gd name="connsiteX172" fmla="*/ 4475748 w 8128084"/>
              <a:gd name="connsiteY172" fmla="*/ 13956632 h 15135727"/>
              <a:gd name="connsiteX173" fmla="*/ 4379495 w 8128084"/>
              <a:gd name="connsiteY173" fmla="*/ 14028821 h 15135727"/>
              <a:gd name="connsiteX174" fmla="*/ 4403558 w 8128084"/>
              <a:gd name="connsiteY174" fmla="*/ 14197264 h 15135727"/>
              <a:gd name="connsiteX175" fmla="*/ 4572000 w 8128084"/>
              <a:gd name="connsiteY175" fmla="*/ 14149137 h 15135727"/>
              <a:gd name="connsiteX176" fmla="*/ 4523874 w 8128084"/>
              <a:gd name="connsiteY176" fmla="*/ 14558211 h 15135727"/>
              <a:gd name="connsiteX177" fmla="*/ 4403558 w 8128084"/>
              <a:gd name="connsiteY177" fmla="*/ 14437895 h 15135727"/>
              <a:gd name="connsiteX178" fmla="*/ 4403558 w 8128084"/>
              <a:gd name="connsiteY178" fmla="*/ 14437895 h 15135727"/>
              <a:gd name="connsiteX179" fmla="*/ 4283242 w 8128084"/>
              <a:gd name="connsiteY179" fmla="*/ 14245390 h 15135727"/>
              <a:gd name="connsiteX180" fmla="*/ 4235116 w 8128084"/>
              <a:gd name="connsiteY180" fmla="*/ 14341642 h 15135727"/>
              <a:gd name="connsiteX181" fmla="*/ 4162927 w 8128084"/>
              <a:gd name="connsiteY181" fmla="*/ 14389769 h 15135727"/>
              <a:gd name="connsiteX182" fmla="*/ 4162927 w 8128084"/>
              <a:gd name="connsiteY182" fmla="*/ 14389769 h 15135727"/>
              <a:gd name="connsiteX183" fmla="*/ 3922295 w 8128084"/>
              <a:gd name="connsiteY183" fmla="*/ 14245390 h 15135727"/>
              <a:gd name="connsiteX184" fmla="*/ 3801979 w 8128084"/>
              <a:gd name="connsiteY184" fmla="*/ 14293516 h 15135727"/>
              <a:gd name="connsiteX185" fmla="*/ 3681664 w 8128084"/>
              <a:gd name="connsiteY185" fmla="*/ 14389769 h 15135727"/>
              <a:gd name="connsiteX186" fmla="*/ 3657600 w 8128084"/>
              <a:gd name="connsiteY186" fmla="*/ 14654464 h 15135727"/>
              <a:gd name="connsiteX187" fmla="*/ 3513221 w 8128084"/>
              <a:gd name="connsiteY187" fmla="*/ 14726653 h 15135727"/>
              <a:gd name="connsiteX188" fmla="*/ 3513221 w 8128084"/>
              <a:gd name="connsiteY188" fmla="*/ 14871032 h 15135727"/>
              <a:gd name="connsiteX189" fmla="*/ 3633537 w 8128084"/>
              <a:gd name="connsiteY189" fmla="*/ 14967285 h 15135727"/>
              <a:gd name="connsiteX190" fmla="*/ 3609474 w 8128084"/>
              <a:gd name="connsiteY190" fmla="*/ 15087600 h 15135727"/>
              <a:gd name="connsiteX191" fmla="*/ 3441032 w 8128084"/>
              <a:gd name="connsiteY191" fmla="*/ 15039474 h 15135727"/>
              <a:gd name="connsiteX192" fmla="*/ 3272590 w 8128084"/>
              <a:gd name="connsiteY192" fmla="*/ 15063537 h 15135727"/>
              <a:gd name="connsiteX193" fmla="*/ 3248527 w 8128084"/>
              <a:gd name="connsiteY193" fmla="*/ 14895095 h 15135727"/>
              <a:gd name="connsiteX194" fmla="*/ 3128211 w 8128084"/>
              <a:gd name="connsiteY194" fmla="*/ 14919158 h 15135727"/>
              <a:gd name="connsiteX195" fmla="*/ 2959769 w 8128084"/>
              <a:gd name="connsiteY195" fmla="*/ 15135727 h 15135727"/>
              <a:gd name="connsiteX196" fmla="*/ 2935706 w 8128084"/>
              <a:gd name="connsiteY196" fmla="*/ 14895095 h 15135727"/>
              <a:gd name="connsiteX197" fmla="*/ 2791327 w 8128084"/>
              <a:gd name="connsiteY197" fmla="*/ 14943221 h 15135727"/>
              <a:gd name="connsiteX198" fmla="*/ 2671011 w 8128084"/>
              <a:gd name="connsiteY198" fmla="*/ 15039474 h 15135727"/>
              <a:gd name="connsiteX199" fmla="*/ 2430379 w 8128084"/>
              <a:gd name="connsiteY199" fmla="*/ 15087600 h 15135727"/>
              <a:gd name="connsiteX200" fmla="*/ 2237874 w 8128084"/>
              <a:gd name="connsiteY200" fmla="*/ 15039474 h 15135727"/>
              <a:gd name="connsiteX201" fmla="*/ 2622885 w 8128084"/>
              <a:gd name="connsiteY201" fmla="*/ 14846969 h 15135727"/>
              <a:gd name="connsiteX202" fmla="*/ 2887579 w 8128084"/>
              <a:gd name="connsiteY202" fmla="*/ 14774779 h 15135727"/>
              <a:gd name="connsiteX203" fmla="*/ 2839453 w 8128084"/>
              <a:gd name="connsiteY203" fmla="*/ 14582274 h 15135727"/>
              <a:gd name="connsiteX204" fmla="*/ 2935706 w 8128084"/>
              <a:gd name="connsiteY204" fmla="*/ 14510085 h 15135727"/>
              <a:gd name="connsiteX205" fmla="*/ 2935706 w 8128084"/>
              <a:gd name="connsiteY205" fmla="*/ 14510085 h 15135727"/>
              <a:gd name="connsiteX206" fmla="*/ 3080085 w 8128084"/>
              <a:gd name="connsiteY206" fmla="*/ 14413832 h 15135727"/>
              <a:gd name="connsiteX207" fmla="*/ 3152274 w 8128084"/>
              <a:gd name="connsiteY207" fmla="*/ 14341642 h 15135727"/>
              <a:gd name="connsiteX208" fmla="*/ 3080085 w 8128084"/>
              <a:gd name="connsiteY208" fmla="*/ 14269453 h 15135727"/>
              <a:gd name="connsiteX209" fmla="*/ 3152274 w 8128084"/>
              <a:gd name="connsiteY209" fmla="*/ 14197264 h 15135727"/>
              <a:gd name="connsiteX210" fmla="*/ 3152274 w 8128084"/>
              <a:gd name="connsiteY210" fmla="*/ 14052885 h 15135727"/>
              <a:gd name="connsiteX211" fmla="*/ 3080085 w 8128084"/>
              <a:gd name="connsiteY211" fmla="*/ 13980695 h 15135727"/>
              <a:gd name="connsiteX212" fmla="*/ 3056021 w 8128084"/>
              <a:gd name="connsiteY212" fmla="*/ 14076948 h 15135727"/>
              <a:gd name="connsiteX213" fmla="*/ 2935706 w 8128084"/>
              <a:gd name="connsiteY213" fmla="*/ 14076948 h 15135727"/>
              <a:gd name="connsiteX214" fmla="*/ 2863516 w 8128084"/>
              <a:gd name="connsiteY214" fmla="*/ 14125074 h 15135727"/>
              <a:gd name="connsiteX215" fmla="*/ 2719137 w 8128084"/>
              <a:gd name="connsiteY215" fmla="*/ 14197264 h 15135727"/>
              <a:gd name="connsiteX216" fmla="*/ 2646948 w 8128084"/>
              <a:gd name="connsiteY216" fmla="*/ 14197264 h 15135727"/>
              <a:gd name="connsiteX217" fmla="*/ 2598821 w 8128084"/>
              <a:gd name="connsiteY217" fmla="*/ 14125074 h 15135727"/>
              <a:gd name="connsiteX218" fmla="*/ 2430379 w 8128084"/>
              <a:gd name="connsiteY218" fmla="*/ 13836316 h 15135727"/>
              <a:gd name="connsiteX219" fmla="*/ 2646948 w 8128084"/>
              <a:gd name="connsiteY219" fmla="*/ 13812253 h 15135727"/>
              <a:gd name="connsiteX220" fmla="*/ 2502569 w 8128084"/>
              <a:gd name="connsiteY220" fmla="*/ 13475369 h 15135727"/>
              <a:gd name="connsiteX221" fmla="*/ 2550695 w 8128084"/>
              <a:gd name="connsiteY221" fmla="*/ 13186611 h 15135727"/>
              <a:gd name="connsiteX222" fmla="*/ 2719137 w 8128084"/>
              <a:gd name="connsiteY222" fmla="*/ 13042232 h 15135727"/>
              <a:gd name="connsiteX223" fmla="*/ 2791327 w 8128084"/>
              <a:gd name="connsiteY223" fmla="*/ 12945979 h 15135727"/>
              <a:gd name="connsiteX224" fmla="*/ 3031958 w 8128084"/>
              <a:gd name="connsiteY224" fmla="*/ 13090358 h 15135727"/>
              <a:gd name="connsiteX225" fmla="*/ 3056021 w 8128084"/>
              <a:gd name="connsiteY225" fmla="*/ 12753474 h 15135727"/>
              <a:gd name="connsiteX226" fmla="*/ 2887579 w 8128084"/>
              <a:gd name="connsiteY226" fmla="*/ 12777537 h 15135727"/>
              <a:gd name="connsiteX227" fmla="*/ 2815390 w 8128084"/>
              <a:gd name="connsiteY227" fmla="*/ 12777537 h 15135727"/>
              <a:gd name="connsiteX228" fmla="*/ 3176337 w 8128084"/>
              <a:gd name="connsiteY228" fmla="*/ 12368464 h 15135727"/>
              <a:gd name="connsiteX229" fmla="*/ 3104148 w 8128084"/>
              <a:gd name="connsiteY229" fmla="*/ 12320337 h 15135727"/>
              <a:gd name="connsiteX230" fmla="*/ 3104148 w 8128084"/>
              <a:gd name="connsiteY230" fmla="*/ 12320337 h 15135727"/>
              <a:gd name="connsiteX231" fmla="*/ 3007895 w 8128084"/>
              <a:gd name="connsiteY231" fmla="*/ 12079706 h 15135727"/>
              <a:gd name="connsiteX232" fmla="*/ 2911642 w 8128084"/>
              <a:gd name="connsiteY232" fmla="*/ 11935327 h 15135727"/>
              <a:gd name="connsiteX233" fmla="*/ 2863516 w 8128084"/>
              <a:gd name="connsiteY233" fmla="*/ 11694695 h 15135727"/>
              <a:gd name="connsiteX234" fmla="*/ 2911642 w 8128084"/>
              <a:gd name="connsiteY234" fmla="*/ 11454064 h 15135727"/>
              <a:gd name="connsiteX235" fmla="*/ 3056021 w 8128084"/>
              <a:gd name="connsiteY235" fmla="*/ 11454064 h 15135727"/>
              <a:gd name="connsiteX236" fmla="*/ 2983832 w 8128084"/>
              <a:gd name="connsiteY236" fmla="*/ 11381874 h 15135727"/>
              <a:gd name="connsiteX237" fmla="*/ 3031958 w 8128084"/>
              <a:gd name="connsiteY237" fmla="*/ 11285621 h 15135727"/>
              <a:gd name="connsiteX238" fmla="*/ 3007895 w 8128084"/>
              <a:gd name="connsiteY238" fmla="*/ 11189369 h 15135727"/>
              <a:gd name="connsiteX239" fmla="*/ 2887579 w 8128084"/>
              <a:gd name="connsiteY239" fmla="*/ 11141242 h 15135727"/>
              <a:gd name="connsiteX240" fmla="*/ 2887579 w 8128084"/>
              <a:gd name="connsiteY240" fmla="*/ 10972800 h 15135727"/>
              <a:gd name="connsiteX241" fmla="*/ 2887579 w 8128084"/>
              <a:gd name="connsiteY241" fmla="*/ 10924674 h 15135727"/>
              <a:gd name="connsiteX242" fmla="*/ 2767264 w 8128084"/>
              <a:gd name="connsiteY242" fmla="*/ 11020927 h 15135727"/>
              <a:gd name="connsiteX243" fmla="*/ 2743200 w 8128084"/>
              <a:gd name="connsiteY243" fmla="*/ 10924674 h 15135727"/>
              <a:gd name="connsiteX244" fmla="*/ 2550695 w 8128084"/>
              <a:gd name="connsiteY244" fmla="*/ 11020927 h 15135727"/>
              <a:gd name="connsiteX245" fmla="*/ 2526632 w 8128084"/>
              <a:gd name="connsiteY245" fmla="*/ 11117179 h 15135727"/>
              <a:gd name="connsiteX246" fmla="*/ 2334127 w 8128084"/>
              <a:gd name="connsiteY246" fmla="*/ 10996864 h 15135727"/>
              <a:gd name="connsiteX247" fmla="*/ 2358190 w 8128084"/>
              <a:gd name="connsiteY247" fmla="*/ 10732169 h 15135727"/>
              <a:gd name="connsiteX248" fmla="*/ 2334127 w 8128084"/>
              <a:gd name="connsiteY248" fmla="*/ 10587790 h 15135727"/>
              <a:gd name="connsiteX249" fmla="*/ 2406316 w 8128084"/>
              <a:gd name="connsiteY249" fmla="*/ 10491537 h 15135727"/>
              <a:gd name="connsiteX250" fmla="*/ 2598821 w 8128084"/>
              <a:gd name="connsiteY250" fmla="*/ 10684042 h 15135727"/>
              <a:gd name="connsiteX251" fmla="*/ 2767264 w 8128084"/>
              <a:gd name="connsiteY251" fmla="*/ 10684042 h 15135727"/>
              <a:gd name="connsiteX252" fmla="*/ 2646948 w 8128084"/>
              <a:gd name="connsiteY252" fmla="*/ 10515600 h 15135727"/>
              <a:gd name="connsiteX253" fmla="*/ 2815390 w 8128084"/>
              <a:gd name="connsiteY253" fmla="*/ 10395285 h 15135727"/>
              <a:gd name="connsiteX254" fmla="*/ 3080085 w 8128084"/>
              <a:gd name="connsiteY254" fmla="*/ 10419348 h 15135727"/>
              <a:gd name="connsiteX255" fmla="*/ 3248527 w 8128084"/>
              <a:gd name="connsiteY255" fmla="*/ 10539664 h 15135727"/>
              <a:gd name="connsiteX256" fmla="*/ 3320716 w 8128084"/>
              <a:gd name="connsiteY256" fmla="*/ 10659979 h 15135727"/>
              <a:gd name="connsiteX257" fmla="*/ 3465095 w 8128084"/>
              <a:gd name="connsiteY257" fmla="*/ 10659979 h 15135727"/>
              <a:gd name="connsiteX258" fmla="*/ 3441032 w 8128084"/>
              <a:gd name="connsiteY258" fmla="*/ 10491537 h 15135727"/>
              <a:gd name="connsiteX259" fmla="*/ 3392906 w 8128084"/>
              <a:gd name="connsiteY259" fmla="*/ 10250906 h 15135727"/>
              <a:gd name="connsiteX260" fmla="*/ 3152274 w 8128084"/>
              <a:gd name="connsiteY260" fmla="*/ 10250906 h 15135727"/>
              <a:gd name="connsiteX261" fmla="*/ 3176337 w 8128084"/>
              <a:gd name="connsiteY261" fmla="*/ 10178716 h 15135727"/>
              <a:gd name="connsiteX262" fmla="*/ 3104148 w 8128084"/>
              <a:gd name="connsiteY262" fmla="*/ 10154653 h 15135727"/>
              <a:gd name="connsiteX263" fmla="*/ 3007895 w 8128084"/>
              <a:gd name="connsiteY263" fmla="*/ 9962148 h 15135727"/>
              <a:gd name="connsiteX264" fmla="*/ 3176337 w 8128084"/>
              <a:gd name="connsiteY264" fmla="*/ 9889958 h 15135727"/>
              <a:gd name="connsiteX265" fmla="*/ 2959769 w 8128084"/>
              <a:gd name="connsiteY265" fmla="*/ 9504948 h 15135727"/>
              <a:gd name="connsiteX266" fmla="*/ 2791327 w 8128084"/>
              <a:gd name="connsiteY266" fmla="*/ 9456821 h 15135727"/>
              <a:gd name="connsiteX267" fmla="*/ 2574758 w 8128084"/>
              <a:gd name="connsiteY267" fmla="*/ 9336506 h 15135727"/>
              <a:gd name="connsiteX268" fmla="*/ 2550695 w 8128084"/>
              <a:gd name="connsiteY268" fmla="*/ 9071811 h 15135727"/>
              <a:gd name="connsiteX269" fmla="*/ 2695074 w 8128084"/>
              <a:gd name="connsiteY269" fmla="*/ 8999621 h 15135727"/>
              <a:gd name="connsiteX270" fmla="*/ 2622885 w 8128084"/>
              <a:gd name="connsiteY270" fmla="*/ 8975558 h 15135727"/>
              <a:gd name="connsiteX271" fmla="*/ 2430379 w 8128084"/>
              <a:gd name="connsiteY271" fmla="*/ 8999621 h 15135727"/>
              <a:gd name="connsiteX272" fmla="*/ 2261937 w 8128084"/>
              <a:gd name="connsiteY272" fmla="*/ 9168064 h 15135727"/>
              <a:gd name="connsiteX273" fmla="*/ 2237874 w 8128084"/>
              <a:gd name="connsiteY273" fmla="*/ 8999621 h 15135727"/>
              <a:gd name="connsiteX274" fmla="*/ 2117558 w 8128084"/>
              <a:gd name="connsiteY274" fmla="*/ 8975558 h 15135727"/>
              <a:gd name="connsiteX275" fmla="*/ 2045369 w 8128084"/>
              <a:gd name="connsiteY275" fmla="*/ 8783053 h 15135727"/>
              <a:gd name="connsiteX276" fmla="*/ 1852864 w 8128084"/>
              <a:gd name="connsiteY276" fmla="*/ 8758990 h 15135727"/>
              <a:gd name="connsiteX277" fmla="*/ 1636295 w 8128084"/>
              <a:gd name="connsiteY277" fmla="*/ 8927432 h 15135727"/>
              <a:gd name="connsiteX278" fmla="*/ 1588169 w 8128084"/>
              <a:gd name="connsiteY278" fmla="*/ 9023685 h 15135727"/>
              <a:gd name="connsiteX279" fmla="*/ 1515979 w 8128084"/>
              <a:gd name="connsiteY279" fmla="*/ 8879306 h 15135727"/>
              <a:gd name="connsiteX280" fmla="*/ 1347537 w 8128084"/>
              <a:gd name="connsiteY280" fmla="*/ 8879306 h 15135727"/>
              <a:gd name="connsiteX281" fmla="*/ 1347537 w 8128084"/>
              <a:gd name="connsiteY281" fmla="*/ 8710864 h 15135727"/>
              <a:gd name="connsiteX282" fmla="*/ 1106906 w 8128084"/>
              <a:gd name="connsiteY282" fmla="*/ 8783053 h 15135727"/>
              <a:gd name="connsiteX283" fmla="*/ 890337 w 8128084"/>
              <a:gd name="connsiteY283" fmla="*/ 8686800 h 15135727"/>
              <a:gd name="connsiteX284" fmla="*/ 649706 w 8128084"/>
              <a:gd name="connsiteY284" fmla="*/ 8662737 h 15135727"/>
              <a:gd name="connsiteX285" fmla="*/ 385011 w 8128084"/>
              <a:gd name="connsiteY285" fmla="*/ 8566485 h 15135727"/>
              <a:gd name="connsiteX286" fmla="*/ 577516 w 8128084"/>
              <a:gd name="connsiteY286" fmla="*/ 8373979 h 15135727"/>
              <a:gd name="connsiteX287" fmla="*/ 794085 w 8128084"/>
              <a:gd name="connsiteY287" fmla="*/ 8301790 h 15135727"/>
              <a:gd name="connsiteX288" fmla="*/ 745958 w 8128084"/>
              <a:gd name="connsiteY288" fmla="*/ 8133348 h 15135727"/>
              <a:gd name="connsiteX289" fmla="*/ 818148 w 8128084"/>
              <a:gd name="connsiteY289" fmla="*/ 7820527 h 15135727"/>
              <a:gd name="connsiteX290" fmla="*/ 697832 w 8128084"/>
              <a:gd name="connsiteY290" fmla="*/ 7820527 h 15135727"/>
              <a:gd name="connsiteX291" fmla="*/ 625642 w 8128084"/>
              <a:gd name="connsiteY291" fmla="*/ 7916779 h 15135727"/>
              <a:gd name="connsiteX292" fmla="*/ 457200 w 8128084"/>
              <a:gd name="connsiteY292" fmla="*/ 7820527 h 15135727"/>
              <a:gd name="connsiteX293" fmla="*/ 529390 w 8128084"/>
              <a:gd name="connsiteY293" fmla="*/ 7700211 h 15135727"/>
              <a:gd name="connsiteX294" fmla="*/ 938464 w 8128084"/>
              <a:gd name="connsiteY294" fmla="*/ 7676148 h 15135727"/>
              <a:gd name="connsiteX295" fmla="*/ 1058779 w 8128084"/>
              <a:gd name="connsiteY295" fmla="*/ 7459579 h 15135727"/>
              <a:gd name="connsiteX296" fmla="*/ 1203158 w 8128084"/>
              <a:gd name="connsiteY296" fmla="*/ 7603958 h 15135727"/>
              <a:gd name="connsiteX297" fmla="*/ 1299411 w 8128084"/>
              <a:gd name="connsiteY297" fmla="*/ 7555832 h 15135727"/>
              <a:gd name="connsiteX298" fmla="*/ 1443790 w 8128084"/>
              <a:gd name="connsiteY298" fmla="*/ 7507706 h 15135727"/>
              <a:gd name="connsiteX299" fmla="*/ 1684421 w 8128084"/>
              <a:gd name="connsiteY299" fmla="*/ 7603958 h 15135727"/>
              <a:gd name="connsiteX300" fmla="*/ 1684421 w 8128084"/>
              <a:gd name="connsiteY300" fmla="*/ 7603958 h 15135727"/>
              <a:gd name="connsiteX301" fmla="*/ 1540042 w 8128084"/>
              <a:gd name="connsiteY301" fmla="*/ 7363327 h 15135727"/>
              <a:gd name="connsiteX302" fmla="*/ 1299411 w 8128084"/>
              <a:gd name="connsiteY302" fmla="*/ 7315200 h 15135727"/>
              <a:gd name="connsiteX303" fmla="*/ 1130969 w 8128084"/>
              <a:gd name="connsiteY303" fmla="*/ 7339264 h 15135727"/>
              <a:gd name="connsiteX304" fmla="*/ 1034716 w 8128084"/>
              <a:gd name="connsiteY304" fmla="*/ 7315200 h 15135727"/>
              <a:gd name="connsiteX305" fmla="*/ 1155032 w 8128084"/>
              <a:gd name="connsiteY305" fmla="*/ 7050506 h 15135727"/>
              <a:gd name="connsiteX306" fmla="*/ 1155032 w 8128084"/>
              <a:gd name="connsiteY306" fmla="*/ 6930190 h 15135727"/>
              <a:gd name="connsiteX307" fmla="*/ 1155032 w 8128084"/>
              <a:gd name="connsiteY307" fmla="*/ 6761748 h 15135727"/>
              <a:gd name="connsiteX308" fmla="*/ 1203158 w 8128084"/>
              <a:gd name="connsiteY308" fmla="*/ 6617369 h 15135727"/>
              <a:gd name="connsiteX309" fmla="*/ 1371600 w 8128084"/>
              <a:gd name="connsiteY309" fmla="*/ 6472990 h 15135727"/>
              <a:gd name="connsiteX310" fmla="*/ 1443790 w 8128084"/>
              <a:gd name="connsiteY310" fmla="*/ 6328611 h 15135727"/>
              <a:gd name="connsiteX311" fmla="*/ 1419727 w 8128084"/>
              <a:gd name="connsiteY311" fmla="*/ 6208295 h 15135727"/>
              <a:gd name="connsiteX312" fmla="*/ 1275348 w 8128084"/>
              <a:gd name="connsiteY312" fmla="*/ 6304548 h 15135727"/>
              <a:gd name="connsiteX313" fmla="*/ 1323474 w 8128084"/>
              <a:gd name="connsiteY313" fmla="*/ 6015790 h 15135727"/>
              <a:gd name="connsiteX314" fmla="*/ 1540042 w 8128084"/>
              <a:gd name="connsiteY314" fmla="*/ 5871411 h 15135727"/>
              <a:gd name="connsiteX315" fmla="*/ 1540042 w 8128084"/>
              <a:gd name="connsiteY315" fmla="*/ 5751095 h 15135727"/>
              <a:gd name="connsiteX316" fmla="*/ 1395664 w 8128084"/>
              <a:gd name="connsiteY316" fmla="*/ 5799221 h 15135727"/>
              <a:gd name="connsiteX317" fmla="*/ 1179095 w 8128084"/>
              <a:gd name="connsiteY317" fmla="*/ 5799221 h 15135727"/>
              <a:gd name="connsiteX318" fmla="*/ 890337 w 8128084"/>
              <a:gd name="connsiteY318" fmla="*/ 5775158 h 15135727"/>
              <a:gd name="connsiteX319" fmla="*/ 697832 w 8128084"/>
              <a:gd name="connsiteY319" fmla="*/ 5606716 h 15135727"/>
              <a:gd name="connsiteX320" fmla="*/ 577516 w 8128084"/>
              <a:gd name="connsiteY320" fmla="*/ 5582653 h 15135727"/>
              <a:gd name="connsiteX321" fmla="*/ 697832 w 8128084"/>
              <a:gd name="connsiteY321" fmla="*/ 5775158 h 15135727"/>
              <a:gd name="connsiteX322" fmla="*/ 409074 w 8128084"/>
              <a:gd name="connsiteY322" fmla="*/ 5799221 h 15135727"/>
              <a:gd name="connsiteX323" fmla="*/ 168442 w 8128084"/>
              <a:gd name="connsiteY323" fmla="*/ 5702969 h 15135727"/>
              <a:gd name="connsiteX324" fmla="*/ 264695 w 8128084"/>
              <a:gd name="connsiteY324" fmla="*/ 5558590 h 15135727"/>
              <a:gd name="connsiteX325" fmla="*/ 144379 w 8128084"/>
              <a:gd name="connsiteY325" fmla="*/ 5510464 h 15135727"/>
              <a:gd name="connsiteX326" fmla="*/ 0 w 8128084"/>
              <a:gd name="connsiteY326" fmla="*/ 5462337 h 15135727"/>
              <a:gd name="connsiteX327" fmla="*/ 96253 w 8128084"/>
              <a:gd name="connsiteY327"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184232 w 8128084"/>
              <a:gd name="connsiteY106" fmla="*/ 3946358 h 15135727"/>
              <a:gd name="connsiteX107" fmla="*/ 6136106 w 8128084"/>
              <a:gd name="connsiteY107" fmla="*/ 4235116 h 15135727"/>
              <a:gd name="connsiteX108" fmla="*/ 5919537 w 8128084"/>
              <a:gd name="connsiteY108" fmla="*/ 4403558 h 15135727"/>
              <a:gd name="connsiteX109" fmla="*/ 5775158 w 8128084"/>
              <a:gd name="connsiteY109" fmla="*/ 4451685 h 15135727"/>
              <a:gd name="connsiteX110" fmla="*/ 5630779 w 8128084"/>
              <a:gd name="connsiteY110" fmla="*/ 4547937 h 15135727"/>
              <a:gd name="connsiteX111" fmla="*/ 5510464 w 8128084"/>
              <a:gd name="connsiteY111" fmla="*/ 4620127 h 15135727"/>
              <a:gd name="connsiteX112" fmla="*/ 5510464 w 8128084"/>
              <a:gd name="connsiteY112" fmla="*/ 4812632 h 15135727"/>
              <a:gd name="connsiteX113" fmla="*/ 5317958 w 8128084"/>
              <a:gd name="connsiteY113" fmla="*/ 4981074 h 15135727"/>
              <a:gd name="connsiteX114" fmla="*/ 5005137 w 8128084"/>
              <a:gd name="connsiteY114" fmla="*/ 5149516 h 15135727"/>
              <a:gd name="connsiteX115" fmla="*/ 4692316 w 8128084"/>
              <a:gd name="connsiteY115" fmla="*/ 5149516 h 15135727"/>
              <a:gd name="connsiteX116" fmla="*/ 4523874 w 8128084"/>
              <a:gd name="connsiteY116" fmla="*/ 5366085 h 15135727"/>
              <a:gd name="connsiteX117" fmla="*/ 4211053 w 8128084"/>
              <a:gd name="connsiteY117" fmla="*/ 5414211 h 15135727"/>
              <a:gd name="connsiteX118" fmla="*/ 4114800 w 8128084"/>
              <a:gd name="connsiteY118" fmla="*/ 5390148 h 15135727"/>
              <a:gd name="connsiteX119" fmla="*/ 4018548 w 8128084"/>
              <a:gd name="connsiteY119" fmla="*/ 5630779 h 15135727"/>
              <a:gd name="connsiteX120" fmla="*/ 4090737 w 8128084"/>
              <a:gd name="connsiteY120" fmla="*/ 5871411 h 15135727"/>
              <a:gd name="connsiteX121" fmla="*/ 4090737 w 8128084"/>
              <a:gd name="connsiteY121" fmla="*/ 6184232 h 15135727"/>
              <a:gd name="connsiteX122" fmla="*/ 4186990 w 8128084"/>
              <a:gd name="connsiteY122" fmla="*/ 6472990 h 15135727"/>
              <a:gd name="connsiteX123" fmla="*/ 4042611 w 8128084"/>
              <a:gd name="connsiteY123" fmla="*/ 6352674 h 15135727"/>
              <a:gd name="connsiteX124" fmla="*/ 3946358 w 8128084"/>
              <a:gd name="connsiteY124" fmla="*/ 6376737 h 15135727"/>
              <a:gd name="connsiteX125" fmla="*/ 4114800 w 8128084"/>
              <a:gd name="connsiteY125" fmla="*/ 6641432 h 15135727"/>
              <a:gd name="connsiteX126" fmla="*/ 4451685 w 8128084"/>
              <a:gd name="connsiteY126" fmla="*/ 6737685 h 15135727"/>
              <a:gd name="connsiteX127" fmla="*/ 4620127 w 8128084"/>
              <a:gd name="connsiteY127" fmla="*/ 6978316 h 15135727"/>
              <a:gd name="connsiteX128" fmla="*/ 4740442 w 8128084"/>
              <a:gd name="connsiteY128" fmla="*/ 7170821 h 15135727"/>
              <a:gd name="connsiteX129" fmla="*/ 5077327 w 8128084"/>
              <a:gd name="connsiteY129" fmla="*/ 7387390 h 15135727"/>
              <a:gd name="connsiteX130" fmla="*/ 5125453 w 8128084"/>
              <a:gd name="connsiteY130" fmla="*/ 7603958 h 15135727"/>
              <a:gd name="connsiteX131" fmla="*/ 5197642 w 8128084"/>
              <a:gd name="connsiteY131" fmla="*/ 7796464 h 15135727"/>
              <a:gd name="connsiteX132" fmla="*/ 5486400 w 8128084"/>
              <a:gd name="connsiteY132" fmla="*/ 7964906 h 15135727"/>
              <a:gd name="connsiteX133" fmla="*/ 5486400 w 8128084"/>
              <a:gd name="connsiteY133" fmla="*/ 8349916 h 15135727"/>
              <a:gd name="connsiteX134" fmla="*/ 5678906 w 8128084"/>
              <a:gd name="connsiteY134" fmla="*/ 8614611 h 15135727"/>
              <a:gd name="connsiteX135" fmla="*/ 5919537 w 8128084"/>
              <a:gd name="connsiteY135" fmla="*/ 9071811 h 15135727"/>
              <a:gd name="connsiteX136" fmla="*/ 6160169 w 8128084"/>
              <a:gd name="connsiteY136" fmla="*/ 9336506 h 15135727"/>
              <a:gd name="connsiteX137" fmla="*/ 6280485 w 8128084"/>
              <a:gd name="connsiteY137" fmla="*/ 9601200 h 15135727"/>
              <a:gd name="connsiteX138" fmla="*/ 6400800 w 8128084"/>
              <a:gd name="connsiteY138" fmla="*/ 9793706 h 15135727"/>
              <a:gd name="connsiteX139" fmla="*/ 6569242 w 8128084"/>
              <a:gd name="connsiteY139" fmla="*/ 10058400 h 15135727"/>
              <a:gd name="connsiteX140" fmla="*/ 6713621 w 8128084"/>
              <a:gd name="connsiteY140" fmla="*/ 10106527 h 15135727"/>
              <a:gd name="connsiteX141" fmla="*/ 6545179 w 8128084"/>
              <a:gd name="connsiteY141" fmla="*/ 10202779 h 15135727"/>
              <a:gd name="connsiteX142" fmla="*/ 6569242 w 8128084"/>
              <a:gd name="connsiteY142" fmla="*/ 10443411 h 15135727"/>
              <a:gd name="connsiteX143" fmla="*/ 6593306 w 8128084"/>
              <a:gd name="connsiteY143" fmla="*/ 10708106 h 15135727"/>
              <a:gd name="connsiteX144" fmla="*/ 6761748 w 8128084"/>
              <a:gd name="connsiteY144" fmla="*/ 10924674 h 15135727"/>
              <a:gd name="connsiteX145" fmla="*/ 6641432 w 8128084"/>
              <a:gd name="connsiteY145" fmla="*/ 11093116 h 15135727"/>
              <a:gd name="connsiteX146" fmla="*/ 6713621 w 8128084"/>
              <a:gd name="connsiteY146" fmla="*/ 11261558 h 15135727"/>
              <a:gd name="connsiteX147" fmla="*/ 6737685 w 8128084"/>
              <a:gd name="connsiteY147" fmla="*/ 11526253 h 15135727"/>
              <a:gd name="connsiteX148" fmla="*/ 6617369 w 8128084"/>
              <a:gd name="connsiteY148" fmla="*/ 11839074 h 15135727"/>
              <a:gd name="connsiteX149" fmla="*/ 6617369 w 8128084"/>
              <a:gd name="connsiteY149" fmla="*/ 12031579 h 15135727"/>
              <a:gd name="connsiteX150" fmla="*/ 6641432 w 8128084"/>
              <a:gd name="connsiteY150" fmla="*/ 12127832 h 15135727"/>
              <a:gd name="connsiteX151" fmla="*/ 6761748 w 8128084"/>
              <a:gd name="connsiteY151" fmla="*/ 12031579 h 15135727"/>
              <a:gd name="connsiteX152" fmla="*/ 6761748 w 8128084"/>
              <a:gd name="connsiteY152" fmla="*/ 12296274 h 15135727"/>
              <a:gd name="connsiteX153" fmla="*/ 6689558 w 8128084"/>
              <a:gd name="connsiteY153" fmla="*/ 12512842 h 15135727"/>
              <a:gd name="connsiteX154" fmla="*/ 6785811 w 8128084"/>
              <a:gd name="connsiteY154" fmla="*/ 12777537 h 15135727"/>
              <a:gd name="connsiteX155" fmla="*/ 6569242 w 8128084"/>
              <a:gd name="connsiteY155" fmla="*/ 12873790 h 15135727"/>
              <a:gd name="connsiteX156" fmla="*/ 6545179 w 8128084"/>
              <a:gd name="connsiteY156" fmla="*/ 13090358 h 15135727"/>
              <a:gd name="connsiteX157" fmla="*/ 6448927 w 8128084"/>
              <a:gd name="connsiteY157" fmla="*/ 13355053 h 15135727"/>
              <a:gd name="connsiteX158" fmla="*/ 6256421 w 8128084"/>
              <a:gd name="connsiteY158" fmla="*/ 13571621 h 15135727"/>
              <a:gd name="connsiteX159" fmla="*/ 6087979 w 8128084"/>
              <a:gd name="connsiteY159" fmla="*/ 13667874 h 15135727"/>
              <a:gd name="connsiteX160" fmla="*/ 5943600 w 8128084"/>
              <a:gd name="connsiteY160" fmla="*/ 13716000 h 15135727"/>
              <a:gd name="connsiteX161" fmla="*/ 5702969 w 8128084"/>
              <a:gd name="connsiteY161" fmla="*/ 13667874 h 15135727"/>
              <a:gd name="connsiteX162" fmla="*/ 5582653 w 8128084"/>
              <a:gd name="connsiteY162" fmla="*/ 13691937 h 15135727"/>
              <a:gd name="connsiteX163" fmla="*/ 5727032 w 8128084"/>
              <a:gd name="connsiteY163" fmla="*/ 13836316 h 15135727"/>
              <a:gd name="connsiteX164" fmla="*/ 5582653 w 8128084"/>
              <a:gd name="connsiteY164" fmla="*/ 14052885 h 15135727"/>
              <a:gd name="connsiteX165" fmla="*/ 5462337 w 8128084"/>
              <a:gd name="connsiteY165" fmla="*/ 14149137 h 15135727"/>
              <a:gd name="connsiteX166" fmla="*/ 5342021 w 8128084"/>
              <a:gd name="connsiteY166" fmla="*/ 14004758 h 15135727"/>
              <a:gd name="connsiteX167" fmla="*/ 5245769 w 8128084"/>
              <a:gd name="connsiteY167" fmla="*/ 14004758 h 15135727"/>
              <a:gd name="connsiteX168" fmla="*/ 5245769 w 8128084"/>
              <a:gd name="connsiteY168" fmla="*/ 13956632 h 15135727"/>
              <a:gd name="connsiteX169" fmla="*/ 5101390 w 8128084"/>
              <a:gd name="connsiteY169" fmla="*/ 13956632 h 15135727"/>
              <a:gd name="connsiteX170" fmla="*/ 4981074 w 8128084"/>
              <a:gd name="connsiteY170" fmla="*/ 13860379 h 15135727"/>
              <a:gd name="connsiteX171" fmla="*/ 4740442 w 8128084"/>
              <a:gd name="connsiteY171" fmla="*/ 13908506 h 15135727"/>
              <a:gd name="connsiteX172" fmla="*/ 4475748 w 8128084"/>
              <a:gd name="connsiteY172" fmla="*/ 13956632 h 15135727"/>
              <a:gd name="connsiteX173" fmla="*/ 4379495 w 8128084"/>
              <a:gd name="connsiteY173" fmla="*/ 14028821 h 15135727"/>
              <a:gd name="connsiteX174" fmla="*/ 4403558 w 8128084"/>
              <a:gd name="connsiteY174" fmla="*/ 14197264 h 15135727"/>
              <a:gd name="connsiteX175" fmla="*/ 4572000 w 8128084"/>
              <a:gd name="connsiteY175" fmla="*/ 14149137 h 15135727"/>
              <a:gd name="connsiteX176" fmla="*/ 4523874 w 8128084"/>
              <a:gd name="connsiteY176" fmla="*/ 14558211 h 15135727"/>
              <a:gd name="connsiteX177" fmla="*/ 4403558 w 8128084"/>
              <a:gd name="connsiteY177" fmla="*/ 14437895 h 15135727"/>
              <a:gd name="connsiteX178" fmla="*/ 4403558 w 8128084"/>
              <a:gd name="connsiteY178" fmla="*/ 14437895 h 15135727"/>
              <a:gd name="connsiteX179" fmla="*/ 4283242 w 8128084"/>
              <a:gd name="connsiteY179" fmla="*/ 14245390 h 15135727"/>
              <a:gd name="connsiteX180" fmla="*/ 4235116 w 8128084"/>
              <a:gd name="connsiteY180" fmla="*/ 14341642 h 15135727"/>
              <a:gd name="connsiteX181" fmla="*/ 4162927 w 8128084"/>
              <a:gd name="connsiteY181" fmla="*/ 14389769 h 15135727"/>
              <a:gd name="connsiteX182" fmla="*/ 4162927 w 8128084"/>
              <a:gd name="connsiteY182" fmla="*/ 14389769 h 15135727"/>
              <a:gd name="connsiteX183" fmla="*/ 3922295 w 8128084"/>
              <a:gd name="connsiteY183" fmla="*/ 14245390 h 15135727"/>
              <a:gd name="connsiteX184" fmla="*/ 3801979 w 8128084"/>
              <a:gd name="connsiteY184" fmla="*/ 14293516 h 15135727"/>
              <a:gd name="connsiteX185" fmla="*/ 3681664 w 8128084"/>
              <a:gd name="connsiteY185" fmla="*/ 14389769 h 15135727"/>
              <a:gd name="connsiteX186" fmla="*/ 3657600 w 8128084"/>
              <a:gd name="connsiteY186" fmla="*/ 14654464 h 15135727"/>
              <a:gd name="connsiteX187" fmla="*/ 3513221 w 8128084"/>
              <a:gd name="connsiteY187" fmla="*/ 14726653 h 15135727"/>
              <a:gd name="connsiteX188" fmla="*/ 3513221 w 8128084"/>
              <a:gd name="connsiteY188" fmla="*/ 14871032 h 15135727"/>
              <a:gd name="connsiteX189" fmla="*/ 3633537 w 8128084"/>
              <a:gd name="connsiteY189" fmla="*/ 14967285 h 15135727"/>
              <a:gd name="connsiteX190" fmla="*/ 3609474 w 8128084"/>
              <a:gd name="connsiteY190" fmla="*/ 15087600 h 15135727"/>
              <a:gd name="connsiteX191" fmla="*/ 3441032 w 8128084"/>
              <a:gd name="connsiteY191" fmla="*/ 15039474 h 15135727"/>
              <a:gd name="connsiteX192" fmla="*/ 3272590 w 8128084"/>
              <a:gd name="connsiteY192" fmla="*/ 15063537 h 15135727"/>
              <a:gd name="connsiteX193" fmla="*/ 3248527 w 8128084"/>
              <a:gd name="connsiteY193" fmla="*/ 14895095 h 15135727"/>
              <a:gd name="connsiteX194" fmla="*/ 3128211 w 8128084"/>
              <a:gd name="connsiteY194" fmla="*/ 14919158 h 15135727"/>
              <a:gd name="connsiteX195" fmla="*/ 2959769 w 8128084"/>
              <a:gd name="connsiteY195" fmla="*/ 15135727 h 15135727"/>
              <a:gd name="connsiteX196" fmla="*/ 2935706 w 8128084"/>
              <a:gd name="connsiteY196" fmla="*/ 14895095 h 15135727"/>
              <a:gd name="connsiteX197" fmla="*/ 2791327 w 8128084"/>
              <a:gd name="connsiteY197" fmla="*/ 14943221 h 15135727"/>
              <a:gd name="connsiteX198" fmla="*/ 2671011 w 8128084"/>
              <a:gd name="connsiteY198" fmla="*/ 15039474 h 15135727"/>
              <a:gd name="connsiteX199" fmla="*/ 2430379 w 8128084"/>
              <a:gd name="connsiteY199" fmla="*/ 15087600 h 15135727"/>
              <a:gd name="connsiteX200" fmla="*/ 2237874 w 8128084"/>
              <a:gd name="connsiteY200" fmla="*/ 15039474 h 15135727"/>
              <a:gd name="connsiteX201" fmla="*/ 2622885 w 8128084"/>
              <a:gd name="connsiteY201" fmla="*/ 14846969 h 15135727"/>
              <a:gd name="connsiteX202" fmla="*/ 2887579 w 8128084"/>
              <a:gd name="connsiteY202" fmla="*/ 14774779 h 15135727"/>
              <a:gd name="connsiteX203" fmla="*/ 2839453 w 8128084"/>
              <a:gd name="connsiteY203" fmla="*/ 14582274 h 15135727"/>
              <a:gd name="connsiteX204" fmla="*/ 2935706 w 8128084"/>
              <a:gd name="connsiteY204" fmla="*/ 14510085 h 15135727"/>
              <a:gd name="connsiteX205" fmla="*/ 2935706 w 8128084"/>
              <a:gd name="connsiteY205" fmla="*/ 14510085 h 15135727"/>
              <a:gd name="connsiteX206" fmla="*/ 3080085 w 8128084"/>
              <a:gd name="connsiteY206" fmla="*/ 14413832 h 15135727"/>
              <a:gd name="connsiteX207" fmla="*/ 3152274 w 8128084"/>
              <a:gd name="connsiteY207" fmla="*/ 14341642 h 15135727"/>
              <a:gd name="connsiteX208" fmla="*/ 3080085 w 8128084"/>
              <a:gd name="connsiteY208" fmla="*/ 14269453 h 15135727"/>
              <a:gd name="connsiteX209" fmla="*/ 3152274 w 8128084"/>
              <a:gd name="connsiteY209" fmla="*/ 14197264 h 15135727"/>
              <a:gd name="connsiteX210" fmla="*/ 3152274 w 8128084"/>
              <a:gd name="connsiteY210" fmla="*/ 14052885 h 15135727"/>
              <a:gd name="connsiteX211" fmla="*/ 3080085 w 8128084"/>
              <a:gd name="connsiteY211" fmla="*/ 13980695 h 15135727"/>
              <a:gd name="connsiteX212" fmla="*/ 3056021 w 8128084"/>
              <a:gd name="connsiteY212" fmla="*/ 14076948 h 15135727"/>
              <a:gd name="connsiteX213" fmla="*/ 2935706 w 8128084"/>
              <a:gd name="connsiteY213" fmla="*/ 14076948 h 15135727"/>
              <a:gd name="connsiteX214" fmla="*/ 2863516 w 8128084"/>
              <a:gd name="connsiteY214" fmla="*/ 14125074 h 15135727"/>
              <a:gd name="connsiteX215" fmla="*/ 2719137 w 8128084"/>
              <a:gd name="connsiteY215" fmla="*/ 14197264 h 15135727"/>
              <a:gd name="connsiteX216" fmla="*/ 2646948 w 8128084"/>
              <a:gd name="connsiteY216" fmla="*/ 14197264 h 15135727"/>
              <a:gd name="connsiteX217" fmla="*/ 2598821 w 8128084"/>
              <a:gd name="connsiteY217" fmla="*/ 14125074 h 15135727"/>
              <a:gd name="connsiteX218" fmla="*/ 2430379 w 8128084"/>
              <a:gd name="connsiteY218" fmla="*/ 13836316 h 15135727"/>
              <a:gd name="connsiteX219" fmla="*/ 2646948 w 8128084"/>
              <a:gd name="connsiteY219" fmla="*/ 13812253 h 15135727"/>
              <a:gd name="connsiteX220" fmla="*/ 2502569 w 8128084"/>
              <a:gd name="connsiteY220" fmla="*/ 13475369 h 15135727"/>
              <a:gd name="connsiteX221" fmla="*/ 2550695 w 8128084"/>
              <a:gd name="connsiteY221" fmla="*/ 13186611 h 15135727"/>
              <a:gd name="connsiteX222" fmla="*/ 2719137 w 8128084"/>
              <a:gd name="connsiteY222" fmla="*/ 13042232 h 15135727"/>
              <a:gd name="connsiteX223" fmla="*/ 2791327 w 8128084"/>
              <a:gd name="connsiteY223" fmla="*/ 12945979 h 15135727"/>
              <a:gd name="connsiteX224" fmla="*/ 3031958 w 8128084"/>
              <a:gd name="connsiteY224" fmla="*/ 13090358 h 15135727"/>
              <a:gd name="connsiteX225" fmla="*/ 3056021 w 8128084"/>
              <a:gd name="connsiteY225" fmla="*/ 12753474 h 15135727"/>
              <a:gd name="connsiteX226" fmla="*/ 2887579 w 8128084"/>
              <a:gd name="connsiteY226" fmla="*/ 12777537 h 15135727"/>
              <a:gd name="connsiteX227" fmla="*/ 2815390 w 8128084"/>
              <a:gd name="connsiteY227" fmla="*/ 12777537 h 15135727"/>
              <a:gd name="connsiteX228" fmla="*/ 3176337 w 8128084"/>
              <a:gd name="connsiteY228" fmla="*/ 12368464 h 15135727"/>
              <a:gd name="connsiteX229" fmla="*/ 3104148 w 8128084"/>
              <a:gd name="connsiteY229" fmla="*/ 12320337 h 15135727"/>
              <a:gd name="connsiteX230" fmla="*/ 3104148 w 8128084"/>
              <a:gd name="connsiteY230" fmla="*/ 12320337 h 15135727"/>
              <a:gd name="connsiteX231" fmla="*/ 3007895 w 8128084"/>
              <a:gd name="connsiteY231" fmla="*/ 12079706 h 15135727"/>
              <a:gd name="connsiteX232" fmla="*/ 2911642 w 8128084"/>
              <a:gd name="connsiteY232" fmla="*/ 11935327 h 15135727"/>
              <a:gd name="connsiteX233" fmla="*/ 2863516 w 8128084"/>
              <a:gd name="connsiteY233" fmla="*/ 11694695 h 15135727"/>
              <a:gd name="connsiteX234" fmla="*/ 2911642 w 8128084"/>
              <a:gd name="connsiteY234" fmla="*/ 11454064 h 15135727"/>
              <a:gd name="connsiteX235" fmla="*/ 3056021 w 8128084"/>
              <a:gd name="connsiteY235" fmla="*/ 11454064 h 15135727"/>
              <a:gd name="connsiteX236" fmla="*/ 2983832 w 8128084"/>
              <a:gd name="connsiteY236" fmla="*/ 11381874 h 15135727"/>
              <a:gd name="connsiteX237" fmla="*/ 3031958 w 8128084"/>
              <a:gd name="connsiteY237" fmla="*/ 11285621 h 15135727"/>
              <a:gd name="connsiteX238" fmla="*/ 3007895 w 8128084"/>
              <a:gd name="connsiteY238" fmla="*/ 11189369 h 15135727"/>
              <a:gd name="connsiteX239" fmla="*/ 2887579 w 8128084"/>
              <a:gd name="connsiteY239" fmla="*/ 11141242 h 15135727"/>
              <a:gd name="connsiteX240" fmla="*/ 2887579 w 8128084"/>
              <a:gd name="connsiteY240" fmla="*/ 10972800 h 15135727"/>
              <a:gd name="connsiteX241" fmla="*/ 2887579 w 8128084"/>
              <a:gd name="connsiteY241" fmla="*/ 10924674 h 15135727"/>
              <a:gd name="connsiteX242" fmla="*/ 2767264 w 8128084"/>
              <a:gd name="connsiteY242" fmla="*/ 11020927 h 15135727"/>
              <a:gd name="connsiteX243" fmla="*/ 2743200 w 8128084"/>
              <a:gd name="connsiteY243" fmla="*/ 10924674 h 15135727"/>
              <a:gd name="connsiteX244" fmla="*/ 2550695 w 8128084"/>
              <a:gd name="connsiteY244" fmla="*/ 11020927 h 15135727"/>
              <a:gd name="connsiteX245" fmla="*/ 2526632 w 8128084"/>
              <a:gd name="connsiteY245" fmla="*/ 11117179 h 15135727"/>
              <a:gd name="connsiteX246" fmla="*/ 2334127 w 8128084"/>
              <a:gd name="connsiteY246" fmla="*/ 10996864 h 15135727"/>
              <a:gd name="connsiteX247" fmla="*/ 2358190 w 8128084"/>
              <a:gd name="connsiteY247" fmla="*/ 10732169 h 15135727"/>
              <a:gd name="connsiteX248" fmla="*/ 2334127 w 8128084"/>
              <a:gd name="connsiteY248" fmla="*/ 10587790 h 15135727"/>
              <a:gd name="connsiteX249" fmla="*/ 2406316 w 8128084"/>
              <a:gd name="connsiteY249" fmla="*/ 10491537 h 15135727"/>
              <a:gd name="connsiteX250" fmla="*/ 2598821 w 8128084"/>
              <a:gd name="connsiteY250" fmla="*/ 10684042 h 15135727"/>
              <a:gd name="connsiteX251" fmla="*/ 2767264 w 8128084"/>
              <a:gd name="connsiteY251" fmla="*/ 10684042 h 15135727"/>
              <a:gd name="connsiteX252" fmla="*/ 2646948 w 8128084"/>
              <a:gd name="connsiteY252" fmla="*/ 10515600 h 15135727"/>
              <a:gd name="connsiteX253" fmla="*/ 2815390 w 8128084"/>
              <a:gd name="connsiteY253" fmla="*/ 10395285 h 15135727"/>
              <a:gd name="connsiteX254" fmla="*/ 3080085 w 8128084"/>
              <a:gd name="connsiteY254" fmla="*/ 10419348 h 15135727"/>
              <a:gd name="connsiteX255" fmla="*/ 3248527 w 8128084"/>
              <a:gd name="connsiteY255" fmla="*/ 10539664 h 15135727"/>
              <a:gd name="connsiteX256" fmla="*/ 3320716 w 8128084"/>
              <a:gd name="connsiteY256" fmla="*/ 10659979 h 15135727"/>
              <a:gd name="connsiteX257" fmla="*/ 3465095 w 8128084"/>
              <a:gd name="connsiteY257" fmla="*/ 10659979 h 15135727"/>
              <a:gd name="connsiteX258" fmla="*/ 3441032 w 8128084"/>
              <a:gd name="connsiteY258" fmla="*/ 10491537 h 15135727"/>
              <a:gd name="connsiteX259" fmla="*/ 3392906 w 8128084"/>
              <a:gd name="connsiteY259" fmla="*/ 10250906 h 15135727"/>
              <a:gd name="connsiteX260" fmla="*/ 3152274 w 8128084"/>
              <a:gd name="connsiteY260" fmla="*/ 10250906 h 15135727"/>
              <a:gd name="connsiteX261" fmla="*/ 3176337 w 8128084"/>
              <a:gd name="connsiteY261" fmla="*/ 10178716 h 15135727"/>
              <a:gd name="connsiteX262" fmla="*/ 3104148 w 8128084"/>
              <a:gd name="connsiteY262" fmla="*/ 10154653 h 15135727"/>
              <a:gd name="connsiteX263" fmla="*/ 3007895 w 8128084"/>
              <a:gd name="connsiteY263" fmla="*/ 9962148 h 15135727"/>
              <a:gd name="connsiteX264" fmla="*/ 3176337 w 8128084"/>
              <a:gd name="connsiteY264" fmla="*/ 9889958 h 15135727"/>
              <a:gd name="connsiteX265" fmla="*/ 2959769 w 8128084"/>
              <a:gd name="connsiteY265" fmla="*/ 9504948 h 15135727"/>
              <a:gd name="connsiteX266" fmla="*/ 2791327 w 8128084"/>
              <a:gd name="connsiteY266" fmla="*/ 9456821 h 15135727"/>
              <a:gd name="connsiteX267" fmla="*/ 2574758 w 8128084"/>
              <a:gd name="connsiteY267" fmla="*/ 9336506 h 15135727"/>
              <a:gd name="connsiteX268" fmla="*/ 2550695 w 8128084"/>
              <a:gd name="connsiteY268" fmla="*/ 9071811 h 15135727"/>
              <a:gd name="connsiteX269" fmla="*/ 2695074 w 8128084"/>
              <a:gd name="connsiteY269" fmla="*/ 8999621 h 15135727"/>
              <a:gd name="connsiteX270" fmla="*/ 2622885 w 8128084"/>
              <a:gd name="connsiteY270" fmla="*/ 8975558 h 15135727"/>
              <a:gd name="connsiteX271" fmla="*/ 2430379 w 8128084"/>
              <a:gd name="connsiteY271" fmla="*/ 8999621 h 15135727"/>
              <a:gd name="connsiteX272" fmla="*/ 2261937 w 8128084"/>
              <a:gd name="connsiteY272" fmla="*/ 9168064 h 15135727"/>
              <a:gd name="connsiteX273" fmla="*/ 2237874 w 8128084"/>
              <a:gd name="connsiteY273" fmla="*/ 8999621 h 15135727"/>
              <a:gd name="connsiteX274" fmla="*/ 2117558 w 8128084"/>
              <a:gd name="connsiteY274" fmla="*/ 8975558 h 15135727"/>
              <a:gd name="connsiteX275" fmla="*/ 2045369 w 8128084"/>
              <a:gd name="connsiteY275" fmla="*/ 8783053 h 15135727"/>
              <a:gd name="connsiteX276" fmla="*/ 1852864 w 8128084"/>
              <a:gd name="connsiteY276" fmla="*/ 8758990 h 15135727"/>
              <a:gd name="connsiteX277" fmla="*/ 1636295 w 8128084"/>
              <a:gd name="connsiteY277" fmla="*/ 8927432 h 15135727"/>
              <a:gd name="connsiteX278" fmla="*/ 1588169 w 8128084"/>
              <a:gd name="connsiteY278" fmla="*/ 9023685 h 15135727"/>
              <a:gd name="connsiteX279" fmla="*/ 1515979 w 8128084"/>
              <a:gd name="connsiteY279" fmla="*/ 8879306 h 15135727"/>
              <a:gd name="connsiteX280" fmla="*/ 1347537 w 8128084"/>
              <a:gd name="connsiteY280" fmla="*/ 8879306 h 15135727"/>
              <a:gd name="connsiteX281" fmla="*/ 1347537 w 8128084"/>
              <a:gd name="connsiteY281" fmla="*/ 8710864 h 15135727"/>
              <a:gd name="connsiteX282" fmla="*/ 1106906 w 8128084"/>
              <a:gd name="connsiteY282" fmla="*/ 8783053 h 15135727"/>
              <a:gd name="connsiteX283" fmla="*/ 890337 w 8128084"/>
              <a:gd name="connsiteY283" fmla="*/ 8686800 h 15135727"/>
              <a:gd name="connsiteX284" fmla="*/ 649706 w 8128084"/>
              <a:gd name="connsiteY284" fmla="*/ 8662737 h 15135727"/>
              <a:gd name="connsiteX285" fmla="*/ 385011 w 8128084"/>
              <a:gd name="connsiteY285" fmla="*/ 8566485 h 15135727"/>
              <a:gd name="connsiteX286" fmla="*/ 577516 w 8128084"/>
              <a:gd name="connsiteY286" fmla="*/ 8373979 h 15135727"/>
              <a:gd name="connsiteX287" fmla="*/ 794085 w 8128084"/>
              <a:gd name="connsiteY287" fmla="*/ 8301790 h 15135727"/>
              <a:gd name="connsiteX288" fmla="*/ 745958 w 8128084"/>
              <a:gd name="connsiteY288" fmla="*/ 8133348 h 15135727"/>
              <a:gd name="connsiteX289" fmla="*/ 818148 w 8128084"/>
              <a:gd name="connsiteY289" fmla="*/ 7820527 h 15135727"/>
              <a:gd name="connsiteX290" fmla="*/ 697832 w 8128084"/>
              <a:gd name="connsiteY290" fmla="*/ 7820527 h 15135727"/>
              <a:gd name="connsiteX291" fmla="*/ 625642 w 8128084"/>
              <a:gd name="connsiteY291" fmla="*/ 7916779 h 15135727"/>
              <a:gd name="connsiteX292" fmla="*/ 457200 w 8128084"/>
              <a:gd name="connsiteY292" fmla="*/ 7820527 h 15135727"/>
              <a:gd name="connsiteX293" fmla="*/ 529390 w 8128084"/>
              <a:gd name="connsiteY293" fmla="*/ 7700211 h 15135727"/>
              <a:gd name="connsiteX294" fmla="*/ 938464 w 8128084"/>
              <a:gd name="connsiteY294" fmla="*/ 7676148 h 15135727"/>
              <a:gd name="connsiteX295" fmla="*/ 1058779 w 8128084"/>
              <a:gd name="connsiteY295" fmla="*/ 7459579 h 15135727"/>
              <a:gd name="connsiteX296" fmla="*/ 1203158 w 8128084"/>
              <a:gd name="connsiteY296" fmla="*/ 7603958 h 15135727"/>
              <a:gd name="connsiteX297" fmla="*/ 1299411 w 8128084"/>
              <a:gd name="connsiteY297" fmla="*/ 7555832 h 15135727"/>
              <a:gd name="connsiteX298" fmla="*/ 1443790 w 8128084"/>
              <a:gd name="connsiteY298" fmla="*/ 7507706 h 15135727"/>
              <a:gd name="connsiteX299" fmla="*/ 1684421 w 8128084"/>
              <a:gd name="connsiteY299" fmla="*/ 7603958 h 15135727"/>
              <a:gd name="connsiteX300" fmla="*/ 1684421 w 8128084"/>
              <a:gd name="connsiteY300" fmla="*/ 7603958 h 15135727"/>
              <a:gd name="connsiteX301" fmla="*/ 1540042 w 8128084"/>
              <a:gd name="connsiteY301" fmla="*/ 7363327 h 15135727"/>
              <a:gd name="connsiteX302" fmla="*/ 1299411 w 8128084"/>
              <a:gd name="connsiteY302" fmla="*/ 7315200 h 15135727"/>
              <a:gd name="connsiteX303" fmla="*/ 1130969 w 8128084"/>
              <a:gd name="connsiteY303" fmla="*/ 7339264 h 15135727"/>
              <a:gd name="connsiteX304" fmla="*/ 1034716 w 8128084"/>
              <a:gd name="connsiteY304" fmla="*/ 7315200 h 15135727"/>
              <a:gd name="connsiteX305" fmla="*/ 1155032 w 8128084"/>
              <a:gd name="connsiteY305" fmla="*/ 7050506 h 15135727"/>
              <a:gd name="connsiteX306" fmla="*/ 1155032 w 8128084"/>
              <a:gd name="connsiteY306" fmla="*/ 6930190 h 15135727"/>
              <a:gd name="connsiteX307" fmla="*/ 1155032 w 8128084"/>
              <a:gd name="connsiteY307" fmla="*/ 6761748 h 15135727"/>
              <a:gd name="connsiteX308" fmla="*/ 1203158 w 8128084"/>
              <a:gd name="connsiteY308" fmla="*/ 6617369 h 15135727"/>
              <a:gd name="connsiteX309" fmla="*/ 1371600 w 8128084"/>
              <a:gd name="connsiteY309" fmla="*/ 6472990 h 15135727"/>
              <a:gd name="connsiteX310" fmla="*/ 1443790 w 8128084"/>
              <a:gd name="connsiteY310" fmla="*/ 6328611 h 15135727"/>
              <a:gd name="connsiteX311" fmla="*/ 1419727 w 8128084"/>
              <a:gd name="connsiteY311" fmla="*/ 6208295 h 15135727"/>
              <a:gd name="connsiteX312" fmla="*/ 1275348 w 8128084"/>
              <a:gd name="connsiteY312" fmla="*/ 6304548 h 15135727"/>
              <a:gd name="connsiteX313" fmla="*/ 1323474 w 8128084"/>
              <a:gd name="connsiteY313" fmla="*/ 6015790 h 15135727"/>
              <a:gd name="connsiteX314" fmla="*/ 1540042 w 8128084"/>
              <a:gd name="connsiteY314" fmla="*/ 5871411 h 15135727"/>
              <a:gd name="connsiteX315" fmla="*/ 1540042 w 8128084"/>
              <a:gd name="connsiteY315" fmla="*/ 5751095 h 15135727"/>
              <a:gd name="connsiteX316" fmla="*/ 1395664 w 8128084"/>
              <a:gd name="connsiteY316" fmla="*/ 5799221 h 15135727"/>
              <a:gd name="connsiteX317" fmla="*/ 1179095 w 8128084"/>
              <a:gd name="connsiteY317" fmla="*/ 5799221 h 15135727"/>
              <a:gd name="connsiteX318" fmla="*/ 890337 w 8128084"/>
              <a:gd name="connsiteY318" fmla="*/ 5775158 h 15135727"/>
              <a:gd name="connsiteX319" fmla="*/ 697832 w 8128084"/>
              <a:gd name="connsiteY319" fmla="*/ 5606716 h 15135727"/>
              <a:gd name="connsiteX320" fmla="*/ 577516 w 8128084"/>
              <a:gd name="connsiteY320" fmla="*/ 5582653 h 15135727"/>
              <a:gd name="connsiteX321" fmla="*/ 697832 w 8128084"/>
              <a:gd name="connsiteY321" fmla="*/ 5775158 h 15135727"/>
              <a:gd name="connsiteX322" fmla="*/ 409074 w 8128084"/>
              <a:gd name="connsiteY322" fmla="*/ 5799221 h 15135727"/>
              <a:gd name="connsiteX323" fmla="*/ 168442 w 8128084"/>
              <a:gd name="connsiteY323" fmla="*/ 5702969 h 15135727"/>
              <a:gd name="connsiteX324" fmla="*/ 264695 w 8128084"/>
              <a:gd name="connsiteY324" fmla="*/ 5558590 h 15135727"/>
              <a:gd name="connsiteX325" fmla="*/ 144379 w 8128084"/>
              <a:gd name="connsiteY325" fmla="*/ 5510464 h 15135727"/>
              <a:gd name="connsiteX326" fmla="*/ 0 w 8128084"/>
              <a:gd name="connsiteY326" fmla="*/ 5462337 h 15135727"/>
              <a:gd name="connsiteX327" fmla="*/ 96253 w 8128084"/>
              <a:gd name="connsiteY327"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36106 w 8128084"/>
              <a:gd name="connsiteY107" fmla="*/ 4235116 h 15135727"/>
              <a:gd name="connsiteX108" fmla="*/ 5919537 w 8128084"/>
              <a:gd name="connsiteY108" fmla="*/ 4403558 h 15135727"/>
              <a:gd name="connsiteX109" fmla="*/ 5775158 w 8128084"/>
              <a:gd name="connsiteY109" fmla="*/ 4451685 h 15135727"/>
              <a:gd name="connsiteX110" fmla="*/ 5630779 w 8128084"/>
              <a:gd name="connsiteY110" fmla="*/ 4547937 h 15135727"/>
              <a:gd name="connsiteX111" fmla="*/ 5510464 w 8128084"/>
              <a:gd name="connsiteY111" fmla="*/ 4620127 h 15135727"/>
              <a:gd name="connsiteX112" fmla="*/ 5510464 w 8128084"/>
              <a:gd name="connsiteY112" fmla="*/ 4812632 h 15135727"/>
              <a:gd name="connsiteX113" fmla="*/ 5317958 w 8128084"/>
              <a:gd name="connsiteY113" fmla="*/ 4981074 h 15135727"/>
              <a:gd name="connsiteX114" fmla="*/ 5005137 w 8128084"/>
              <a:gd name="connsiteY114" fmla="*/ 5149516 h 15135727"/>
              <a:gd name="connsiteX115" fmla="*/ 4692316 w 8128084"/>
              <a:gd name="connsiteY115" fmla="*/ 5149516 h 15135727"/>
              <a:gd name="connsiteX116" fmla="*/ 4523874 w 8128084"/>
              <a:gd name="connsiteY116" fmla="*/ 5366085 h 15135727"/>
              <a:gd name="connsiteX117" fmla="*/ 4211053 w 8128084"/>
              <a:gd name="connsiteY117" fmla="*/ 5414211 h 15135727"/>
              <a:gd name="connsiteX118" fmla="*/ 4114800 w 8128084"/>
              <a:gd name="connsiteY118" fmla="*/ 5390148 h 15135727"/>
              <a:gd name="connsiteX119" fmla="*/ 4018548 w 8128084"/>
              <a:gd name="connsiteY119" fmla="*/ 5630779 h 15135727"/>
              <a:gd name="connsiteX120" fmla="*/ 4090737 w 8128084"/>
              <a:gd name="connsiteY120" fmla="*/ 5871411 h 15135727"/>
              <a:gd name="connsiteX121" fmla="*/ 4090737 w 8128084"/>
              <a:gd name="connsiteY121" fmla="*/ 6184232 h 15135727"/>
              <a:gd name="connsiteX122" fmla="*/ 4186990 w 8128084"/>
              <a:gd name="connsiteY122" fmla="*/ 6472990 h 15135727"/>
              <a:gd name="connsiteX123" fmla="*/ 4042611 w 8128084"/>
              <a:gd name="connsiteY123" fmla="*/ 6352674 h 15135727"/>
              <a:gd name="connsiteX124" fmla="*/ 3946358 w 8128084"/>
              <a:gd name="connsiteY124" fmla="*/ 6376737 h 15135727"/>
              <a:gd name="connsiteX125" fmla="*/ 4114800 w 8128084"/>
              <a:gd name="connsiteY125" fmla="*/ 6641432 h 15135727"/>
              <a:gd name="connsiteX126" fmla="*/ 4451685 w 8128084"/>
              <a:gd name="connsiteY126" fmla="*/ 6737685 h 15135727"/>
              <a:gd name="connsiteX127" fmla="*/ 4620127 w 8128084"/>
              <a:gd name="connsiteY127" fmla="*/ 6978316 h 15135727"/>
              <a:gd name="connsiteX128" fmla="*/ 4740442 w 8128084"/>
              <a:gd name="connsiteY128" fmla="*/ 7170821 h 15135727"/>
              <a:gd name="connsiteX129" fmla="*/ 5077327 w 8128084"/>
              <a:gd name="connsiteY129" fmla="*/ 7387390 h 15135727"/>
              <a:gd name="connsiteX130" fmla="*/ 5125453 w 8128084"/>
              <a:gd name="connsiteY130" fmla="*/ 7603958 h 15135727"/>
              <a:gd name="connsiteX131" fmla="*/ 5197642 w 8128084"/>
              <a:gd name="connsiteY131" fmla="*/ 7796464 h 15135727"/>
              <a:gd name="connsiteX132" fmla="*/ 5486400 w 8128084"/>
              <a:gd name="connsiteY132" fmla="*/ 7964906 h 15135727"/>
              <a:gd name="connsiteX133" fmla="*/ 5486400 w 8128084"/>
              <a:gd name="connsiteY133" fmla="*/ 8349916 h 15135727"/>
              <a:gd name="connsiteX134" fmla="*/ 5678906 w 8128084"/>
              <a:gd name="connsiteY134" fmla="*/ 8614611 h 15135727"/>
              <a:gd name="connsiteX135" fmla="*/ 5919537 w 8128084"/>
              <a:gd name="connsiteY135" fmla="*/ 9071811 h 15135727"/>
              <a:gd name="connsiteX136" fmla="*/ 6160169 w 8128084"/>
              <a:gd name="connsiteY136" fmla="*/ 9336506 h 15135727"/>
              <a:gd name="connsiteX137" fmla="*/ 6280485 w 8128084"/>
              <a:gd name="connsiteY137" fmla="*/ 9601200 h 15135727"/>
              <a:gd name="connsiteX138" fmla="*/ 6400800 w 8128084"/>
              <a:gd name="connsiteY138" fmla="*/ 9793706 h 15135727"/>
              <a:gd name="connsiteX139" fmla="*/ 6569242 w 8128084"/>
              <a:gd name="connsiteY139" fmla="*/ 10058400 h 15135727"/>
              <a:gd name="connsiteX140" fmla="*/ 6713621 w 8128084"/>
              <a:gd name="connsiteY140" fmla="*/ 10106527 h 15135727"/>
              <a:gd name="connsiteX141" fmla="*/ 6545179 w 8128084"/>
              <a:gd name="connsiteY141" fmla="*/ 10202779 h 15135727"/>
              <a:gd name="connsiteX142" fmla="*/ 6569242 w 8128084"/>
              <a:gd name="connsiteY142" fmla="*/ 10443411 h 15135727"/>
              <a:gd name="connsiteX143" fmla="*/ 6593306 w 8128084"/>
              <a:gd name="connsiteY143" fmla="*/ 10708106 h 15135727"/>
              <a:gd name="connsiteX144" fmla="*/ 6761748 w 8128084"/>
              <a:gd name="connsiteY144" fmla="*/ 10924674 h 15135727"/>
              <a:gd name="connsiteX145" fmla="*/ 6641432 w 8128084"/>
              <a:gd name="connsiteY145" fmla="*/ 11093116 h 15135727"/>
              <a:gd name="connsiteX146" fmla="*/ 6713621 w 8128084"/>
              <a:gd name="connsiteY146" fmla="*/ 11261558 h 15135727"/>
              <a:gd name="connsiteX147" fmla="*/ 6737685 w 8128084"/>
              <a:gd name="connsiteY147" fmla="*/ 11526253 h 15135727"/>
              <a:gd name="connsiteX148" fmla="*/ 6617369 w 8128084"/>
              <a:gd name="connsiteY148" fmla="*/ 11839074 h 15135727"/>
              <a:gd name="connsiteX149" fmla="*/ 6617369 w 8128084"/>
              <a:gd name="connsiteY149" fmla="*/ 12031579 h 15135727"/>
              <a:gd name="connsiteX150" fmla="*/ 6641432 w 8128084"/>
              <a:gd name="connsiteY150" fmla="*/ 12127832 h 15135727"/>
              <a:gd name="connsiteX151" fmla="*/ 6761748 w 8128084"/>
              <a:gd name="connsiteY151" fmla="*/ 12031579 h 15135727"/>
              <a:gd name="connsiteX152" fmla="*/ 6761748 w 8128084"/>
              <a:gd name="connsiteY152" fmla="*/ 12296274 h 15135727"/>
              <a:gd name="connsiteX153" fmla="*/ 6689558 w 8128084"/>
              <a:gd name="connsiteY153" fmla="*/ 12512842 h 15135727"/>
              <a:gd name="connsiteX154" fmla="*/ 6785811 w 8128084"/>
              <a:gd name="connsiteY154" fmla="*/ 12777537 h 15135727"/>
              <a:gd name="connsiteX155" fmla="*/ 6569242 w 8128084"/>
              <a:gd name="connsiteY155" fmla="*/ 12873790 h 15135727"/>
              <a:gd name="connsiteX156" fmla="*/ 6545179 w 8128084"/>
              <a:gd name="connsiteY156" fmla="*/ 13090358 h 15135727"/>
              <a:gd name="connsiteX157" fmla="*/ 6448927 w 8128084"/>
              <a:gd name="connsiteY157" fmla="*/ 13355053 h 15135727"/>
              <a:gd name="connsiteX158" fmla="*/ 6256421 w 8128084"/>
              <a:gd name="connsiteY158" fmla="*/ 13571621 h 15135727"/>
              <a:gd name="connsiteX159" fmla="*/ 6087979 w 8128084"/>
              <a:gd name="connsiteY159" fmla="*/ 13667874 h 15135727"/>
              <a:gd name="connsiteX160" fmla="*/ 5943600 w 8128084"/>
              <a:gd name="connsiteY160" fmla="*/ 13716000 h 15135727"/>
              <a:gd name="connsiteX161" fmla="*/ 5702969 w 8128084"/>
              <a:gd name="connsiteY161" fmla="*/ 13667874 h 15135727"/>
              <a:gd name="connsiteX162" fmla="*/ 5582653 w 8128084"/>
              <a:gd name="connsiteY162" fmla="*/ 13691937 h 15135727"/>
              <a:gd name="connsiteX163" fmla="*/ 5727032 w 8128084"/>
              <a:gd name="connsiteY163" fmla="*/ 13836316 h 15135727"/>
              <a:gd name="connsiteX164" fmla="*/ 5582653 w 8128084"/>
              <a:gd name="connsiteY164" fmla="*/ 14052885 h 15135727"/>
              <a:gd name="connsiteX165" fmla="*/ 5462337 w 8128084"/>
              <a:gd name="connsiteY165" fmla="*/ 14149137 h 15135727"/>
              <a:gd name="connsiteX166" fmla="*/ 5342021 w 8128084"/>
              <a:gd name="connsiteY166" fmla="*/ 14004758 h 15135727"/>
              <a:gd name="connsiteX167" fmla="*/ 5245769 w 8128084"/>
              <a:gd name="connsiteY167" fmla="*/ 14004758 h 15135727"/>
              <a:gd name="connsiteX168" fmla="*/ 5245769 w 8128084"/>
              <a:gd name="connsiteY168" fmla="*/ 13956632 h 15135727"/>
              <a:gd name="connsiteX169" fmla="*/ 5101390 w 8128084"/>
              <a:gd name="connsiteY169" fmla="*/ 13956632 h 15135727"/>
              <a:gd name="connsiteX170" fmla="*/ 4981074 w 8128084"/>
              <a:gd name="connsiteY170" fmla="*/ 13860379 h 15135727"/>
              <a:gd name="connsiteX171" fmla="*/ 4740442 w 8128084"/>
              <a:gd name="connsiteY171" fmla="*/ 13908506 h 15135727"/>
              <a:gd name="connsiteX172" fmla="*/ 4475748 w 8128084"/>
              <a:gd name="connsiteY172" fmla="*/ 13956632 h 15135727"/>
              <a:gd name="connsiteX173" fmla="*/ 4379495 w 8128084"/>
              <a:gd name="connsiteY173" fmla="*/ 14028821 h 15135727"/>
              <a:gd name="connsiteX174" fmla="*/ 4403558 w 8128084"/>
              <a:gd name="connsiteY174" fmla="*/ 14197264 h 15135727"/>
              <a:gd name="connsiteX175" fmla="*/ 4572000 w 8128084"/>
              <a:gd name="connsiteY175" fmla="*/ 14149137 h 15135727"/>
              <a:gd name="connsiteX176" fmla="*/ 4523874 w 8128084"/>
              <a:gd name="connsiteY176" fmla="*/ 14558211 h 15135727"/>
              <a:gd name="connsiteX177" fmla="*/ 4403558 w 8128084"/>
              <a:gd name="connsiteY177" fmla="*/ 14437895 h 15135727"/>
              <a:gd name="connsiteX178" fmla="*/ 4403558 w 8128084"/>
              <a:gd name="connsiteY178" fmla="*/ 14437895 h 15135727"/>
              <a:gd name="connsiteX179" fmla="*/ 4283242 w 8128084"/>
              <a:gd name="connsiteY179" fmla="*/ 14245390 h 15135727"/>
              <a:gd name="connsiteX180" fmla="*/ 4235116 w 8128084"/>
              <a:gd name="connsiteY180" fmla="*/ 14341642 h 15135727"/>
              <a:gd name="connsiteX181" fmla="*/ 4162927 w 8128084"/>
              <a:gd name="connsiteY181" fmla="*/ 14389769 h 15135727"/>
              <a:gd name="connsiteX182" fmla="*/ 4162927 w 8128084"/>
              <a:gd name="connsiteY182" fmla="*/ 14389769 h 15135727"/>
              <a:gd name="connsiteX183" fmla="*/ 3922295 w 8128084"/>
              <a:gd name="connsiteY183" fmla="*/ 14245390 h 15135727"/>
              <a:gd name="connsiteX184" fmla="*/ 3801979 w 8128084"/>
              <a:gd name="connsiteY184" fmla="*/ 14293516 h 15135727"/>
              <a:gd name="connsiteX185" fmla="*/ 3681664 w 8128084"/>
              <a:gd name="connsiteY185" fmla="*/ 14389769 h 15135727"/>
              <a:gd name="connsiteX186" fmla="*/ 3657600 w 8128084"/>
              <a:gd name="connsiteY186" fmla="*/ 14654464 h 15135727"/>
              <a:gd name="connsiteX187" fmla="*/ 3513221 w 8128084"/>
              <a:gd name="connsiteY187" fmla="*/ 14726653 h 15135727"/>
              <a:gd name="connsiteX188" fmla="*/ 3513221 w 8128084"/>
              <a:gd name="connsiteY188" fmla="*/ 14871032 h 15135727"/>
              <a:gd name="connsiteX189" fmla="*/ 3633537 w 8128084"/>
              <a:gd name="connsiteY189" fmla="*/ 14967285 h 15135727"/>
              <a:gd name="connsiteX190" fmla="*/ 3609474 w 8128084"/>
              <a:gd name="connsiteY190" fmla="*/ 15087600 h 15135727"/>
              <a:gd name="connsiteX191" fmla="*/ 3441032 w 8128084"/>
              <a:gd name="connsiteY191" fmla="*/ 15039474 h 15135727"/>
              <a:gd name="connsiteX192" fmla="*/ 3272590 w 8128084"/>
              <a:gd name="connsiteY192" fmla="*/ 15063537 h 15135727"/>
              <a:gd name="connsiteX193" fmla="*/ 3248527 w 8128084"/>
              <a:gd name="connsiteY193" fmla="*/ 14895095 h 15135727"/>
              <a:gd name="connsiteX194" fmla="*/ 3128211 w 8128084"/>
              <a:gd name="connsiteY194" fmla="*/ 14919158 h 15135727"/>
              <a:gd name="connsiteX195" fmla="*/ 2959769 w 8128084"/>
              <a:gd name="connsiteY195" fmla="*/ 15135727 h 15135727"/>
              <a:gd name="connsiteX196" fmla="*/ 2935706 w 8128084"/>
              <a:gd name="connsiteY196" fmla="*/ 14895095 h 15135727"/>
              <a:gd name="connsiteX197" fmla="*/ 2791327 w 8128084"/>
              <a:gd name="connsiteY197" fmla="*/ 14943221 h 15135727"/>
              <a:gd name="connsiteX198" fmla="*/ 2671011 w 8128084"/>
              <a:gd name="connsiteY198" fmla="*/ 15039474 h 15135727"/>
              <a:gd name="connsiteX199" fmla="*/ 2430379 w 8128084"/>
              <a:gd name="connsiteY199" fmla="*/ 15087600 h 15135727"/>
              <a:gd name="connsiteX200" fmla="*/ 2237874 w 8128084"/>
              <a:gd name="connsiteY200" fmla="*/ 15039474 h 15135727"/>
              <a:gd name="connsiteX201" fmla="*/ 2622885 w 8128084"/>
              <a:gd name="connsiteY201" fmla="*/ 14846969 h 15135727"/>
              <a:gd name="connsiteX202" fmla="*/ 2887579 w 8128084"/>
              <a:gd name="connsiteY202" fmla="*/ 14774779 h 15135727"/>
              <a:gd name="connsiteX203" fmla="*/ 2839453 w 8128084"/>
              <a:gd name="connsiteY203" fmla="*/ 14582274 h 15135727"/>
              <a:gd name="connsiteX204" fmla="*/ 2935706 w 8128084"/>
              <a:gd name="connsiteY204" fmla="*/ 14510085 h 15135727"/>
              <a:gd name="connsiteX205" fmla="*/ 2935706 w 8128084"/>
              <a:gd name="connsiteY205" fmla="*/ 14510085 h 15135727"/>
              <a:gd name="connsiteX206" fmla="*/ 3080085 w 8128084"/>
              <a:gd name="connsiteY206" fmla="*/ 14413832 h 15135727"/>
              <a:gd name="connsiteX207" fmla="*/ 3152274 w 8128084"/>
              <a:gd name="connsiteY207" fmla="*/ 14341642 h 15135727"/>
              <a:gd name="connsiteX208" fmla="*/ 3080085 w 8128084"/>
              <a:gd name="connsiteY208" fmla="*/ 14269453 h 15135727"/>
              <a:gd name="connsiteX209" fmla="*/ 3152274 w 8128084"/>
              <a:gd name="connsiteY209" fmla="*/ 14197264 h 15135727"/>
              <a:gd name="connsiteX210" fmla="*/ 3152274 w 8128084"/>
              <a:gd name="connsiteY210" fmla="*/ 14052885 h 15135727"/>
              <a:gd name="connsiteX211" fmla="*/ 3080085 w 8128084"/>
              <a:gd name="connsiteY211" fmla="*/ 13980695 h 15135727"/>
              <a:gd name="connsiteX212" fmla="*/ 3056021 w 8128084"/>
              <a:gd name="connsiteY212" fmla="*/ 14076948 h 15135727"/>
              <a:gd name="connsiteX213" fmla="*/ 2935706 w 8128084"/>
              <a:gd name="connsiteY213" fmla="*/ 14076948 h 15135727"/>
              <a:gd name="connsiteX214" fmla="*/ 2863516 w 8128084"/>
              <a:gd name="connsiteY214" fmla="*/ 14125074 h 15135727"/>
              <a:gd name="connsiteX215" fmla="*/ 2719137 w 8128084"/>
              <a:gd name="connsiteY215" fmla="*/ 14197264 h 15135727"/>
              <a:gd name="connsiteX216" fmla="*/ 2646948 w 8128084"/>
              <a:gd name="connsiteY216" fmla="*/ 14197264 h 15135727"/>
              <a:gd name="connsiteX217" fmla="*/ 2598821 w 8128084"/>
              <a:gd name="connsiteY217" fmla="*/ 14125074 h 15135727"/>
              <a:gd name="connsiteX218" fmla="*/ 2430379 w 8128084"/>
              <a:gd name="connsiteY218" fmla="*/ 13836316 h 15135727"/>
              <a:gd name="connsiteX219" fmla="*/ 2646948 w 8128084"/>
              <a:gd name="connsiteY219" fmla="*/ 13812253 h 15135727"/>
              <a:gd name="connsiteX220" fmla="*/ 2502569 w 8128084"/>
              <a:gd name="connsiteY220" fmla="*/ 13475369 h 15135727"/>
              <a:gd name="connsiteX221" fmla="*/ 2550695 w 8128084"/>
              <a:gd name="connsiteY221" fmla="*/ 13186611 h 15135727"/>
              <a:gd name="connsiteX222" fmla="*/ 2719137 w 8128084"/>
              <a:gd name="connsiteY222" fmla="*/ 13042232 h 15135727"/>
              <a:gd name="connsiteX223" fmla="*/ 2791327 w 8128084"/>
              <a:gd name="connsiteY223" fmla="*/ 12945979 h 15135727"/>
              <a:gd name="connsiteX224" fmla="*/ 3031958 w 8128084"/>
              <a:gd name="connsiteY224" fmla="*/ 13090358 h 15135727"/>
              <a:gd name="connsiteX225" fmla="*/ 3056021 w 8128084"/>
              <a:gd name="connsiteY225" fmla="*/ 12753474 h 15135727"/>
              <a:gd name="connsiteX226" fmla="*/ 2887579 w 8128084"/>
              <a:gd name="connsiteY226" fmla="*/ 12777537 h 15135727"/>
              <a:gd name="connsiteX227" fmla="*/ 2815390 w 8128084"/>
              <a:gd name="connsiteY227" fmla="*/ 12777537 h 15135727"/>
              <a:gd name="connsiteX228" fmla="*/ 3176337 w 8128084"/>
              <a:gd name="connsiteY228" fmla="*/ 12368464 h 15135727"/>
              <a:gd name="connsiteX229" fmla="*/ 3104148 w 8128084"/>
              <a:gd name="connsiteY229" fmla="*/ 12320337 h 15135727"/>
              <a:gd name="connsiteX230" fmla="*/ 3104148 w 8128084"/>
              <a:gd name="connsiteY230" fmla="*/ 12320337 h 15135727"/>
              <a:gd name="connsiteX231" fmla="*/ 3007895 w 8128084"/>
              <a:gd name="connsiteY231" fmla="*/ 12079706 h 15135727"/>
              <a:gd name="connsiteX232" fmla="*/ 2911642 w 8128084"/>
              <a:gd name="connsiteY232" fmla="*/ 11935327 h 15135727"/>
              <a:gd name="connsiteX233" fmla="*/ 2863516 w 8128084"/>
              <a:gd name="connsiteY233" fmla="*/ 11694695 h 15135727"/>
              <a:gd name="connsiteX234" fmla="*/ 2911642 w 8128084"/>
              <a:gd name="connsiteY234" fmla="*/ 11454064 h 15135727"/>
              <a:gd name="connsiteX235" fmla="*/ 3056021 w 8128084"/>
              <a:gd name="connsiteY235" fmla="*/ 11454064 h 15135727"/>
              <a:gd name="connsiteX236" fmla="*/ 2983832 w 8128084"/>
              <a:gd name="connsiteY236" fmla="*/ 11381874 h 15135727"/>
              <a:gd name="connsiteX237" fmla="*/ 3031958 w 8128084"/>
              <a:gd name="connsiteY237" fmla="*/ 11285621 h 15135727"/>
              <a:gd name="connsiteX238" fmla="*/ 3007895 w 8128084"/>
              <a:gd name="connsiteY238" fmla="*/ 11189369 h 15135727"/>
              <a:gd name="connsiteX239" fmla="*/ 2887579 w 8128084"/>
              <a:gd name="connsiteY239" fmla="*/ 11141242 h 15135727"/>
              <a:gd name="connsiteX240" fmla="*/ 2887579 w 8128084"/>
              <a:gd name="connsiteY240" fmla="*/ 10972800 h 15135727"/>
              <a:gd name="connsiteX241" fmla="*/ 2887579 w 8128084"/>
              <a:gd name="connsiteY241" fmla="*/ 10924674 h 15135727"/>
              <a:gd name="connsiteX242" fmla="*/ 2767264 w 8128084"/>
              <a:gd name="connsiteY242" fmla="*/ 11020927 h 15135727"/>
              <a:gd name="connsiteX243" fmla="*/ 2743200 w 8128084"/>
              <a:gd name="connsiteY243" fmla="*/ 10924674 h 15135727"/>
              <a:gd name="connsiteX244" fmla="*/ 2550695 w 8128084"/>
              <a:gd name="connsiteY244" fmla="*/ 11020927 h 15135727"/>
              <a:gd name="connsiteX245" fmla="*/ 2526632 w 8128084"/>
              <a:gd name="connsiteY245" fmla="*/ 11117179 h 15135727"/>
              <a:gd name="connsiteX246" fmla="*/ 2334127 w 8128084"/>
              <a:gd name="connsiteY246" fmla="*/ 10996864 h 15135727"/>
              <a:gd name="connsiteX247" fmla="*/ 2358190 w 8128084"/>
              <a:gd name="connsiteY247" fmla="*/ 10732169 h 15135727"/>
              <a:gd name="connsiteX248" fmla="*/ 2334127 w 8128084"/>
              <a:gd name="connsiteY248" fmla="*/ 10587790 h 15135727"/>
              <a:gd name="connsiteX249" fmla="*/ 2406316 w 8128084"/>
              <a:gd name="connsiteY249" fmla="*/ 10491537 h 15135727"/>
              <a:gd name="connsiteX250" fmla="*/ 2598821 w 8128084"/>
              <a:gd name="connsiteY250" fmla="*/ 10684042 h 15135727"/>
              <a:gd name="connsiteX251" fmla="*/ 2767264 w 8128084"/>
              <a:gd name="connsiteY251" fmla="*/ 10684042 h 15135727"/>
              <a:gd name="connsiteX252" fmla="*/ 2646948 w 8128084"/>
              <a:gd name="connsiteY252" fmla="*/ 10515600 h 15135727"/>
              <a:gd name="connsiteX253" fmla="*/ 2815390 w 8128084"/>
              <a:gd name="connsiteY253" fmla="*/ 10395285 h 15135727"/>
              <a:gd name="connsiteX254" fmla="*/ 3080085 w 8128084"/>
              <a:gd name="connsiteY254" fmla="*/ 10419348 h 15135727"/>
              <a:gd name="connsiteX255" fmla="*/ 3248527 w 8128084"/>
              <a:gd name="connsiteY255" fmla="*/ 10539664 h 15135727"/>
              <a:gd name="connsiteX256" fmla="*/ 3320716 w 8128084"/>
              <a:gd name="connsiteY256" fmla="*/ 10659979 h 15135727"/>
              <a:gd name="connsiteX257" fmla="*/ 3465095 w 8128084"/>
              <a:gd name="connsiteY257" fmla="*/ 10659979 h 15135727"/>
              <a:gd name="connsiteX258" fmla="*/ 3441032 w 8128084"/>
              <a:gd name="connsiteY258" fmla="*/ 10491537 h 15135727"/>
              <a:gd name="connsiteX259" fmla="*/ 3392906 w 8128084"/>
              <a:gd name="connsiteY259" fmla="*/ 10250906 h 15135727"/>
              <a:gd name="connsiteX260" fmla="*/ 3152274 w 8128084"/>
              <a:gd name="connsiteY260" fmla="*/ 10250906 h 15135727"/>
              <a:gd name="connsiteX261" fmla="*/ 3176337 w 8128084"/>
              <a:gd name="connsiteY261" fmla="*/ 10178716 h 15135727"/>
              <a:gd name="connsiteX262" fmla="*/ 3104148 w 8128084"/>
              <a:gd name="connsiteY262" fmla="*/ 10154653 h 15135727"/>
              <a:gd name="connsiteX263" fmla="*/ 3007895 w 8128084"/>
              <a:gd name="connsiteY263" fmla="*/ 9962148 h 15135727"/>
              <a:gd name="connsiteX264" fmla="*/ 3176337 w 8128084"/>
              <a:gd name="connsiteY264" fmla="*/ 9889958 h 15135727"/>
              <a:gd name="connsiteX265" fmla="*/ 2959769 w 8128084"/>
              <a:gd name="connsiteY265" fmla="*/ 9504948 h 15135727"/>
              <a:gd name="connsiteX266" fmla="*/ 2791327 w 8128084"/>
              <a:gd name="connsiteY266" fmla="*/ 9456821 h 15135727"/>
              <a:gd name="connsiteX267" fmla="*/ 2574758 w 8128084"/>
              <a:gd name="connsiteY267" fmla="*/ 9336506 h 15135727"/>
              <a:gd name="connsiteX268" fmla="*/ 2550695 w 8128084"/>
              <a:gd name="connsiteY268" fmla="*/ 9071811 h 15135727"/>
              <a:gd name="connsiteX269" fmla="*/ 2695074 w 8128084"/>
              <a:gd name="connsiteY269" fmla="*/ 8999621 h 15135727"/>
              <a:gd name="connsiteX270" fmla="*/ 2622885 w 8128084"/>
              <a:gd name="connsiteY270" fmla="*/ 8975558 h 15135727"/>
              <a:gd name="connsiteX271" fmla="*/ 2430379 w 8128084"/>
              <a:gd name="connsiteY271" fmla="*/ 8999621 h 15135727"/>
              <a:gd name="connsiteX272" fmla="*/ 2261937 w 8128084"/>
              <a:gd name="connsiteY272" fmla="*/ 9168064 h 15135727"/>
              <a:gd name="connsiteX273" fmla="*/ 2237874 w 8128084"/>
              <a:gd name="connsiteY273" fmla="*/ 8999621 h 15135727"/>
              <a:gd name="connsiteX274" fmla="*/ 2117558 w 8128084"/>
              <a:gd name="connsiteY274" fmla="*/ 8975558 h 15135727"/>
              <a:gd name="connsiteX275" fmla="*/ 2045369 w 8128084"/>
              <a:gd name="connsiteY275" fmla="*/ 8783053 h 15135727"/>
              <a:gd name="connsiteX276" fmla="*/ 1852864 w 8128084"/>
              <a:gd name="connsiteY276" fmla="*/ 8758990 h 15135727"/>
              <a:gd name="connsiteX277" fmla="*/ 1636295 w 8128084"/>
              <a:gd name="connsiteY277" fmla="*/ 8927432 h 15135727"/>
              <a:gd name="connsiteX278" fmla="*/ 1588169 w 8128084"/>
              <a:gd name="connsiteY278" fmla="*/ 9023685 h 15135727"/>
              <a:gd name="connsiteX279" fmla="*/ 1515979 w 8128084"/>
              <a:gd name="connsiteY279" fmla="*/ 8879306 h 15135727"/>
              <a:gd name="connsiteX280" fmla="*/ 1347537 w 8128084"/>
              <a:gd name="connsiteY280" fmla="*/ 8879306 h 15135727"/>
              <a:gd name="connsiteX281" fmla="*/ 1347537 w 8128084"/>
              <a:gd name="connsiteY281" fmla="*/ 8710864 h 15135727"/>
              <a:gd name="connsiteX282" fmla="*/ 1106906 w 8128084"/>
              <a:gd name="connsiteY282" fmla="*/ 8783053 h 15135727"/>
              <a:gd name="connsiteX283" fmla="*/ 890337 w 8128084"/>
              <a:gd name="connsiteY283" fmla="*/ 8686800 h 15135727"/>
              <a:gd name="connsiteX284" fmla="*/ 649706 w 8128084"/>
              <a:gd name="connsiteY284" fmla="*/ 8662737 h 15135727"/>
              <a:gd name="connsiteX285" fmla="*/ 385011 w 8128084"/>
              <a:gd name="connsiteY285" fmla="*/ 8566485 h 15135727"/>
              <a:gd name="connsiteX286" fmla="*/ 577516 w 8128084"/>
              <a:gd name="connsiteY286" fmla="*/ 8373979 h 15135727"/>
              <a:gd name="connsiteX287" fmla="*/ 794085 w 8128084"/>
              <a:gd name="connsiteY287" fmla="*/ 8301790 h 15135727"/>
              <a:gd name="connsiteX288" fmla="*/ 745958 w 8128084"/>
              <a:gd name="connsiteY288" fmla="*/ 8133348 h 15135727"/>
              <a:gd name="connsiteX289" fmla="*/ 818148 w 8128084"/>
              <a:gd name="connsiteY289" fmla="*/ 7820527 h 15135727"/>
              <a:gd name="connsiteX290" fmla="*/ 697832 w 8128084"/>
              <a:gd name="connsiteY290" fmla="*/ 7820527 h 15135727"/>
              <a:gd name="connsiteX291" fmla="*/ 625642 w 8128084"/>
              <a:gd name="connsiteY291" fmla="*/ 7916779 h 15135727"/>
              <a:gd name="connsiteX292" fmla="*/ 457200 w 8128084"/>
              <a:gd name="connsiteY292" fmla="*/ 7820527 h 15135727"/>
              <a:gd name="connsiteX293" fmla="*/ 529390 w 8128084"/>
              <a:gd name="connsiteY293" fmla="*/ 7700211 h 15135727"/>
              <a:gd name="connsiteX294" fmla="*/ 938464 w 8128084"/>
              <a:gd name="connsiteY294" fmla="*/ 7676148 h 15135727"/>
              <a:gd name="connsiteX295" fmla="*/ 1058779 w 8128084"/>
              <a:gd name="connsiteY295" fmla="*/ 7459579 h 15135727"/>
              <a:gd name="connsiteX296" fmla="*/ 1203158 w 8128084"/>
              <a:gd name="connsiteY296" fmla="*/ 7603958 h 15135727"/>
              <a:gd name="connsiteX297" fmla="*/ 1299411 w 8128084"/>
              <a:gd name="connsiteY297" fmla="*/ 7555832 h 15135727"/>
              <a:gd name="connsiteX298" fmla="*/ 1443790 w 8128084"/>
              <a:gd name="connsiteY298" fmla="*/ 7507706 h 15135727"/>
              <a:gd name="connsiteX299" fmla="*/ 1684421 w 8128084"/>
              <a:gd name="connsiteY299" fmla="*/ 7603958 h 15135727"/>
              <a:gd name="connsiteX300" fmla="*/ 1684421 w 8128084"/>
              <a:gd name="connsiteY300" fmla="*/ 7603958 h 15135727"/>
              <a:gd name="connsiteX301" fmla="*/ 1540042 w 8128084"/>
              <a:gd name="connsiteY301" fmla="*/ 7363327 h 15135727"/>
              <a:gd name="connsiteX302" fmla="*/ 1299411 w 8128084"/>
              <a:gd name="connsiteY302" fmla="*/ 7315200 h 15135727"/>
              <a:gd name="connsiteX303" fmla="*/ 1130969 w 8128084"/>
              <a:gd name="connsiteY303" fmla="*/ 7339264 h 15135727"/>
              <a:gd name="connsiteX304" fmla="*/ 1034716 w 8128084"/>
              <a:gd name="connsiteY304" fmla="*/ 7315200 h 15135727"/>
              <a:gd name="connsiteX305" fmla="*/ 1155032 w 8128084"/>
              <a:gd name="connsiteY305" fmla="*/ 7050506 h 15135727"/>
              <a:gd name="connsiteX306" fmla="*/ 1155032 w 8128084"/>
              <a:gd name="connsiteY306" fmla="*/ 6930190 h 15135727"/>
              <a:gd name="connsiteX307" fmla="*/ 1155032 w 8128084"/>
              <a:gd name="connsiteY307" fmla="*/ 6761748 h 15135727"/>
              <a:gd name="connsiteX308" fmla="*/ 1203158 w 8128084"/>
              <a:gd name="connsiteY308" fmla="*/ 6617369 h 15135727"/>
              <a:gd name="connsiteX309" fmla="*/ 1371600 w 8128084"/>
              <a:gd name="connsiteY309" fmla="*/ 6472990 h 15135727"/>
              <a:gd name="connsiteX310" fmla="*/ 1443790 w 8128084"/>
              <a:gd name="connsiteY310" fmla="*/ 6328611 h 15135727"/>
              <a:gd name="connsiteX311" fmla="*/ 1419727 w 8128084"/>
              <a:gd name="connsiteY311" fmla="*/ 6208295 h 15135727"/>
              <a:gd name="connsiteX312" fmla="*/ 1275348 w 8128084"/>
              <a:gd name="connsiteY312" fmla="*/ 6304548 h 15135727"/>
              <a:gd name="connsiteX313" fmla="*/ 1323474 w 8128084"/>
              <a:gd name="connsiteY313" fmla="*/ 6015790 h 15135727"/>
              <a:gd name="connsiteX314" fmla="*/ 1540042 w 8128084"/>
              <a:gd name="connsiteY314" fmla="*/ 5871411 h 15135727"/>
              <a:gd name="connsiteX315" fmla="*/ 1540042 w 8128084"/>
              <a:gd name="connsiteY315" fmla="*/ 5751095 h 15135727"/>
              <a:gd name="connsiteX316" fmla="*/ 1395664 w 8128084"/>
              <a:gd name="connsiteY316" fmla="*/ 5799221 h 15135727"/>
              <a:gd name="connsiteX317" fmla="*/ 1179095 w 8128084"/>
              <a:gd name="connsiteY317" fmla="*/ 5799221 h 15135727"/>
              <a:gd name="connsiteX318" fmla="*/ 890337 w 8128084"/>
              <a:gd name="connsiteY318" fmla="*/ 5775158 h 15135727"/>
              <a:gd name="connsiteX319" fmla="*/ 697832 w 8128084"/>
              <a:gd name="connsiteY319" fmla="*/ 5606716 h 15135727"/>
              <a:gd name="connsiteX320" fmla="*/ 577516 w 8128084"/>
              <a:gd name="connsiteY320" fmla="*/ 5582653 h 15135727"/>
              <a:gd name="connsiteX321" fmla="*/ 697832 w 8128084"/>
              <a:gd name="connsiteY321" fmla="*/ 5775158 h 15135727"/>
              <a:gd name="connsiteX322" fmla="*/ 409074 w 8128084"/>
              <a:gd name="connsiteY322" fmla="*/ 5799221 h 15135727"/>
              <a:gd name="connsiteX323" fmla="*/ 168442 w 8128084"/>
              <a:gd name="connsiteY323" fmla="*/ 5702969 h 15135727"/>
              <a:gd name="connsiteX324" fmla="*/ 264695 w 8128084"/>
              <a:gd name="connsiteY324" fmla="*/ 5558590 h 15135727"/>
              <a:gd name="connsiteX325" fmla="*/ 144379 w 8128084"/>
              <a:gd name="connsiteY325" fmla="*/ 5510464 h 15135727"/>
              <a:gd name="connsiteX326" fmla="*/ 0 w 8128084"/>
              <a:gd name="connsiteY326" fmla="*/ 5462337 h 15135727"/>
              <a:gd name="connsiteX327" fmla="*/ 96253 w 8128084"/>
              <a:gd name="connsiteY327"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36106 w 8128084"/>
              <a:gd name="connsiteY107" fmla="*/ 4235116 h 15135727"/>
              <a:gd name="connsiteX108" fmla="*/ 5919537 w 8128084"/>
              <a:gd name="connsiteY108" fmla="*/ 4403558 h 15135727"/>
              <a:gd name="connsiteX109" fmla="*/ 5775158 w 8128084"/>
              <a:gd name="connsiteY109" fmla="*/ 4451685 h 15135727"/>
              <a:gd name="connsiteX110" fmla="*/ 5630779 w 8128084"/>
              <a:gd name="connsiteY110" fmla="*/ 4547937 h 15135727"/>
              <a:gd name="connsiteX111" fmla="*/ 5510464 w 8128084"/>
              <a:gd name="connsiteY111" fmla="*/ 4620127 h 15135727"/>
              <a:gd name="connsiteX112" fmla="*/ 5510464 w 8128084"/>
              <a:gd name="connsiteY112" fmla="*/ 4812632 h 15135727"/>
              <a:gd name="connsiteX113" fmla="*/ 5317958 w 8128084"/>
              <a:gd name="connsiteY113" fmla="*/ 4981074 h 15135727"/>
              <a:gd name="connsiteX114" fmla="*/ 5005137 w 8128084"/>
              <a:gd name="connsiteY114" fmla="*/ 5149516 h 15135727"/>
              <a:gd name="connsiteX115" fmla="*/ 4692316 w 8128084"/>
              <a:gd name="connsiteY115" fmla="*/ 5149516 h 15135727"/>
              <a:gd name="connsiteX116" fmla="*/ 4523874 w 8128084"/>
              <a:gd name="connsiteY116" fmla="*/ 5366085 h 15135727"/>
              <a:gd name="connsiteX117" fmla="*/ 4211053 w 8128084"/>
              <a:gd name="connsiteY117" fmla="*/ 5414211 h 15135727"/>
              <a:gd name="connsiteX118" fmla="*/ 4114800 w 8128084"/>
              <a:gd name="connsiteY118" fmla="*/ 5390148 h 15135727"/>
              <a:gd name="connsiteX119" fmla="*/ 4018548 w 8128084"/>
              <a:gd name="connsiteY119" fmla="*/ 5630779 h 15135727"/>
              <a:gd name="connsiteX120" fmla="*/ 4090737 w 8128084"/>
              <a:gd name="connsiteY120" fmla="*/ 5871411 h 15135727"/>
              <a:gd name="connsiteX121" fmla="*/ 4090737 w 8128084"/>
              <a:gd name="connsiteY121" fmla="*/ 6184232 h 15135727"/>
              <a:gd name="connsiteX122" fmla="*/ 4186990 w 8128084"/>
              <a:gd name="connsiteY122" fmla="*/ 6472990 h 15135727"/>
              <a:gd name="connsiteX123" fmla="*/ 4042611 w 8128084"/>
              <a:gd name="connsiteY123" fmla="*/ 6352674 h 15135727"/>
              <a:gd name="connsiteX124" fmla="*/ 3946358 w 8128084"/>
              <a:gd name="connsiteY124" fmla="*/ 6376737 h 15135727"/>
              <a:gd name="connsiteX125" fmla="*/ 4114800 w 8128084"/>
              <a:gd name="connsiteY125" fmla="*/ 6641432 h 15135727"/>
              <a:gd name="connsiteX126" fmla="*/ 4451685 w 8128084"/>
              <a:gd name="connsiteY126" fmla="*/ 6737685 h 15135727"/>
              <a:gd name="connsiteX127" fmla="*/ 4620127 w 8128084"/>
              <a:gd name="connsiteY127" fmla="*/ 6978316 h 15135727"/>
              <a:gd name="connsiteX128" fmla="*/ 4740442 w 8128084"/>
              <a:gd name="connsiteY128" fmla="*/ 7170821 h 15135727"/>
              <a:gd name="connsiteX129" fmla="*/ 5077327 w 8128084"/>
              <a:gd name="connsiteY129" fmla="*/ 7387390 h 15135727"/>
              <a:gd name="connsiteX130" fmla="*/ 5125453 w 8128084"/>
              <a:gd name="connsiteY130" fmla="*/ 7603958 h 15135727"/>
              <a:gd name="connsiteX131" fmla="*/ 5197642 w 8128084"/>
              <a:gd name="connsiteY131" fmla="*/ 7796464 h 15135727"/>
              <a:gd name="connsiteX132" fmla="*/ 5486400 w 8128084"/>
              <a:gd name="connsiteY132" fmla="*/ 7964906 h 15135727"/>
              <a:gd name="connsiteX133" fmla="*/ 5486400 w 8128084"/>
              <a:gd name="connsiteY133" fmla="*/ 8349916 h 15135727"/>
              <a:gd name="connsiteX134" fmla="*/ 5678906 w 8128084"/>
              <a:gd name="connsiteY134" fmla="*/ 8614611 h 15135727"/>
              <a:gd name="connsiteX135" fmla="*/ 5919537 w 8128084"/>
              <a:gd name="connsiteY135" fmla="*/ 9071811 h 15135727"/>
              <a:gd name="connsiteX136" fmla="*/ 6160169 w 8128084"/>
              <a:gd name="connsiteY136" fmla="*/ 9336506 h 15135727"/>
              <a:gd name="connsiteX137" fmla="*/ 6280485 w 8128084"/>
              <a:gd name="connsiteY137" fmla="*/ 9601200 h 15135727"/>
              <a:gd name="connsiteX138" fmla="*/ 6400800 w 8128084"/>
              <a:gd name="connsiteY138" fmla="*/ 9793706 h 15135727"/>
              <a:gd name="connsiteX139" fmla="*/ 6569242 w 8128084"/>
              <a:gd name="connsiteY139" fmla="*/ 10058400 h 15135727"/>
              <a:gd name="connsiteX140" fmla="*/ 6713621 w 8128084"/>
              <a:gd name="connsiteY140" fmla="*/ 10106527 h 15135727"/>
              <a:gd name="connsiteX141" fmla="*/ 6545179 w 8128084"/>
              <a:gd name="connsiteY141" fmla="*/ 10202779 h 15135727"/>
              <a:gd name="connsiteX142" fmla="*/ 6569242 w 8128084"/>
              <a:gd name="connsiteY142" fmla="*/ 10443411 h 15135727"/>
              <a:gd name="connsiteX143" fmla="*/ 6593306 w 8128084"/>
              <a:gd name="connsiteY143" fmla="*/ 10708106 h 15135727"/>
              <a:gd name="connsiteX144" fmla="*/ 6761748 w 8128084"/>
              <a:gd name="connsiteY144" fmla="*/ 10924674 h 15135727"/>
              <a:gd name="connsiteX145" fmla="*/ 6641432 w 8128084"/>
              <a:gd name="connsiteY145" fmla="*/ 11093116 h 15135727"/>
              <a:gd name="connsiteX146" fmla="*/ 6713621 w 8128084"/>
              <a:gd name="connsiteY146" fmla="*/ 11261558 h 15135727"/>
              <a:gd name="connsiteX147" fmla="*/ 6737685 w 8128084"/>
              <a:gd name="connsiteY147" fmla="*/ 11526253 h 15135727"/>
              <a:gd name="connsiteX148" fmla="*/ 6617369 w 8128084"/>
              <a:gd name="connsiteY148" fmla="*/ 11839074 h 15135727"/>
              <a:gd name="connsiteX149" fmla="*/ 6617369 w 8128084"/>
              <a:gd name="connsiteY149" fmla="*/ 12031579 h 15135727"/>
              <a:gd name="connsiteX150" fmla="*/ 6641432 w 8128084"/>
              <a:gd name="connsiteY150" fmla="*/ 12127832 h 15135727"/>
              <a:gd name="connsiteX151" fmla="*/ 6761748 w 8128084"/>
              <a:gd name="connsiteY151" fmla="*/ 12031579 h 15135727"/>
              <a:gd name="connsiteX152" fmla="*/ 6761748 w 8128084"/>
              <a:gd name="connsiteY152" fmla="*/ 12296274 h 15135727"/>
              <a:gd name="connsiteX153" fmla="*/ 6689558 w 8128084"/>
              <a:gd name="connsiteY153" fmla="*/ 12512842 h 15135727"/>
              <a:gd name="connsiteX154" fmla="*/ 6785811 w 8128084"/>
              <a:gd name="connsiteY154" fmla="*/ 12777537 h 15135727"/>
              <a:gd name="connsiteX155" fmla="*/ 6569242 w 8128084"/>
              <a:gd name="connsiteY155" fmla="*/ 12873790 h 15135727"/>
              <a:gd name="connsiteX156" fmla="*/ 6545179 w 8128084"/>
              <a:gd name="connsiteY156" fmla="*/ 13090358 h 15135727"/>
              <a:gd name="connsiteX157" fmla="*/ 6448927 w 8128084"/>
              <a:gd name="connsiteY157" fmla="*/ 13355053 h 15135727"/>
              <a:gd name="connsiteX158" fmla="*/ 6256421 w 8128084"/>
              <a:gd name="connsiteY158" fmla="*/ 13571621 h 15135727"/>
              <a:gd name="connsiteX159" fmla="*/ 6087979 w 8128084"/>
              <a:gd name="connsiteY159" fmla="*/ 13667874 h 15135727"/>
              <a:gd name="connsiteX160" fmla="*/ 5943600 w 8128084"/>
              <a:gd name="connsiteY160" fmla="*/ 13716000 h 15135727"/>
              <a:gd name="connsiteX161" fmla="*/ 5702969 w 8128084"/>
              <a:gd name="connsiteY161" fmla="*/ 13667874 h 15135727"/>
              <a:gd name="connsiteX162" fmla="*/ 5582653 w 8128084"/>
              <a:gd name="connsiteY162" fmla="*/ 13691937 h 15135727"/>
              <a:gd name="connsiteX163" fmla="*/ 5727032 w 8128084"/>
              <a:gd name="connsiteY163" fmla="*/ 13836316 h 15135727"/>
              <a:gd name="connsiteX164" fmla="*/ 5582653 w 8128084"/>
              <a:gd name="connsiteY164" fmla="*/ 14052885 h 15135727"/>
              <a:gd name="connsiteX165" fmla="*/ 5462337 w 8128084"/>
              <a:gd name="connsiteY165" fmla="*/ 14149137 h 15135727"/>
              <a:gd name="connsiteX166" fmla="*/ 5342021 w 8128084"/>
              <a:gd name="connsiteY166" fmla="*/ 14004758 h 15135727"/>
              <a:gd name="connsiteX167" fmla="*/ 5245769 w 8128084"/>
              <a:gd name="connsiteY167" fmla="*/ 14004758 h 15135727"/>
              <a:gd name="connsiteX168" fmla="*/ 5245769 w 8128084"/>
              <a:gd name="connsiteY168" fmla="*/ 13956632 h 15135727"/>
              <a:gd name="connsiteX169" fmla="*/ 5101390 w 8128084"/>
              <a:gd name="connsiteY169" fmla="*/ 13956632 h 15135727"/>
              <a:gd name="connsiteX170" fmla="*/ 4981074 w 8128084"/>
              <a:gd name="connsiteY170" fmla="*/ 13860379 h 15135727"/>
              <a:gd name="connsiteX171" fmla="*/ 4740442 w 8128084"/>
              <a:gd name="connsiteY171" fmla="*/ 13908506 h 15135727"/>
              <a:gd name="connsiteX172" fmla="*/ 4475748 w 8128084"/>
              <a:gd name="connsiteY172" fmla="*/ 13956632 h 15135727"/>
              <a:gd name="connsiteX173" fmla="*/ 4379495 w 8128084"/>
              <a:gd name="connsiteY173" fmla="*/ 14028821 h 15135727"/>
              <a:gd name="connsiteX174" fmla="*/ 4403558 w 8128084"/>
              <a:gd name="connsiteY174" fmla="*/ 14197264 h 15135727"/>
              <a:gd name="connsiteX175" fmla="*/ 4572000 w 8128084"/>
              <a:gd name="connsiteY175" fmla="*/ 14149137 h 15135727"/>
              <a:gd name="connsiteX176" fmla="*/ 4523874 w 8128084"/>
              <a:gd name="connsiteY176" fmla="*/ 14558211 h 15135727"/>
              <a:gd name="connsiteX177" fmla="*/ 4403558 w 8128084"/>
              <a:gd name="connsiteY177" fmla="*/ 14437895 h 15135727"/>
              <a:gd name="connsiteX178" fmla="*/ 4403558 w 8128084"/>
              <a:gd name="connsiteY178" fmla="*/ 14437895 h 15135727"/>
              <a:gd name="connsiteX179" fmla="*/ 4283242 w 8128084"/>
              <a:gd name="connsiteY179" fmla="*/ 14245390 h 15135727"/>
              <a:gd name="connsiteX180" fmla="*/ 4235116 w 8128084"/>
              <a:gd name="connsiteY180" fmla="*/ 14341642 h 15135727"/>
              <a:gd name="connsiteX181" fmla="*/ 4162927 w 8128084"/>
              <a:gd name="connsiteY181" fmla="*/ 14389769 h 15135727"/>
              <a:gd name="connsiteX182" fmla="*/ 4162927 w 8128084"/>
              <a:gd name="connsiteY182" fmla="*/ 14389769 h 15135727"/>
              <a:gd name="connsiteX183" fmla="*/ 3922295 w 8128084"/>
              <a:gd name="connsiteY183" fmla="*/ 14245390 h 15135727"/>
              <a:gd name="connsiteX184" fmla="*/ 3801979 w 8128084"/>
              <a:gd name="connsiteY184" fmla="*/ 14293516 h 15135727"/>
              <a:gd name="connsiteX185" fmla="*/ 3681664 w 8128084"/>
              <a:gd name="connsiteY185" fmla="*/ 14389769 h 15135727"/>
              <a:gd name="connsiteX186" fmla="*/ 3657600 w 8128084"/>
              <a:gd name="connsiteY186" fmla="*/ 14654464 h 15135727"/>
              <a:gd name="connsiteX187" fmla="*/ 3513221 w 8128084"/>
              <a:gd name="connsiteY187" fmla="*/ 14726653 h 15135727"/>
              <a:gd name="connsiteX188" fmla="*/ 3513221 w 8128084"/>
              <a:gd name="connsiteY188" fmla="*/ 14871032 h 15135727"/>
              <a:gd name="connsiteX189" fmla="*/ 3633537 w 8128084"/>
              <a:gd name="connsiteY189" fmla="*/ 14967285 h 15135727"/>
              <a:gd name="connsiteX190" fmla="*/ 3609474 w 8128084"/>
              <a:gd name="connsiteY190" fmla="*/ 15087600 h 15135727"/>
              <a:gd name="connsiteX191" fmla="*/ 3441032 w 8128084"/>
              <a:gd name="connsiteY191" fmla="*/ 15039474 h 15135727"/>
              <a:gd name="connsiteX192" fmla="*/ 3272590 w 8128084"/>
              <a:gd name="connsiteY192" fmla="*/ 15063537 h 15135727"/>
              <a:gd name="connsiteX193" fmla="*/ 3248527 w 8128084"/>
              <a:gd name="connsiteY193" fmla="*/ 14895095 h 15135727"/>
              <a:gd name="connsiteX194" fmla="*/ 3128211 w 8128084"/>
              <a:gd name="connsiteY194" fmla="*/ 14919158 h 15135727"/>
              <a:gd name="connsiteX195" fmla="*/ 2959769 w 8128084"/>
              <a:gd name="connsiteY195" fmla="*/ 15135727 h 15135727"/>
              <a:gd name="connsiteX196" fmla="*/ 2935706 w 8128084"/>
              <a:gd name="connsiteY196" fmla="*/ 14895095 h 15135727"/>
              <a:gd name="connsiteX197" fmla="*/ 2791327 w 8128084"/>
              <a:gd name="connsiteY197" fmla="*/ 14943221 h 15135727"/>
              <a:gd name="connsiteX198" fmla="*/ 2671011 w 8128084"/>
              <a:gd name="connsiteY198" fmla="*/ 15039474 h 15135727"/>
              <a:gd name="connsiteX199" fmla="*/ 2430379 w 8128084"/>
              <a:gd name="connsiteY199" fmla="*/ 15087600 h 15135727"/>
              <a:gd name="connsiteX200" fmla="*/ 2237874 w 8128084"/>
              <a:gd name="connsiteY200" fmla="*/ 15039474 h 15135727"/>
              <a:gd name="connsiteX201" fmla="*/ 2622885 w 8128084"/>
              <a:gd name="connsiteY201" fmla="*/ 14846969 h 15135727"/>
              <a:gd name="connsiteX202" fmla="*/ 2887579 w 8128084"/>
              <a:gd name="connsiteY202" fmla="*/ 14774779 h 15135727"/>
              <a:gd name="connsiteX203" fmla="*/ 2839453 w 8128084"/>
              <a:gd name="connsiteY203" fmla="*/ 14582274 h 15135727"/>
              <a:gd name="connsiteX204" fmla="*/ 2935706 w 8128084"/>
              <a:gd name="connsiteY204" fmla="*/ 14510085 h 15135727"/>
              <a:gd name="connsiteX205" fmla="*/ 2935706 w 8128084"/>
              <a:gd name="connsiteY205" fmla="*/ 14510085 h 15135727"/>
              <a:gd name="connsiteX206" fmla="*/ 3080085 w 8128084"/>
              <a:gd name="connsiteY206" fmla="*/ 14413832 h 15135727"/>
              <a:gd name="connsiteX207" fmla="*/ 3152274 w 8128084"/>
              <a:gd name="connsiteY207" fmla="*/ 14341642 h 15135727"/>
              <a:gd name="connsiteX208" fmla="*/ 3080085 w 8128084"/>
              <a:gd name="connsiteY208" fmla="*/ 14269453 h 15135727"/>
              <a:gd name="connsiteX209" fmla="*/ 3152274 w 8128084"/>
              <a:gd name="connsiteY209" fmla="*/ 14197264 h 15135727"/>
              <a:gd name="connsiteX210" fmla="*/ 3152274 w 8128084"/>
              <a:gd name="connsiteY210" fmla="*/ 14052885 h 15135727"/>
              <a:gd name="connsiteX211" fmla="*/ 3080085 w 8128084"/>
              <a:gd name="connsiteY211" fmla="*/ 13980695 h 15135727"/>
              <a:gd name="connsiteX212" fmla="*/ 3056021 w 8128084"/>
              <a:gd name="connsiteY212" fmla="*/ 14076948 h 15135727"/>
              <a:gd name="connsiteX213" fmla="*/ 2935706 w 8128084"/>
              <a:gd name="connsiteY213" fmla="*/ 14076948 h 15135727"/>
              <a:gd name="connsiteX214" fmla="*/ 2863516 w 8128084"/>
              <a:gd name="connsiteY214" fmla="*/ 14125074 h 15135727"/>
              <a:gd name="connsiteX215" fmla="*/ 2719137 w 8128084"/>
              <a:gd name="connsiteY215" fmla="*/ 14197264 h 15135727"/>
              <a:gd name="connsiteX216" fmla="*/ 2646948 w 8128084"/>
              <a:gd name="connsiteY216" fmla="*/ 14197264 h 15135727"/>
              <a:gd name="connsiteX217" fmla="*/ 2598821 w 8128084"/>
              <a:gd name="connsiteY217" fmla="*/ 14125074 h 15135727"/>
              <a:gd name="connsiteX218" fmla="*/ 2430379 w 8128084"/>
              <a:gd name="connsiteY218" fmla="*/ 13836316 h 15135727"/>
              <a:gd name="connsiteX219" fmla="*/ 2646948 w 8128084"/>
              <a:gd name="connsiteY219" fmla="*/ 13812253 h 15135727"/>
              <a:gd name="connsiteX220" fmla="*/ 2502569 w 8128084"/>
              <a:gd name="connsiteY220" fmla="*/ 13475369 h 15135727"/>
              <a:gd name="connsiteX221" fmla="*/ 2550695 w 8128084"/>
              <a:gd name="connsiteY221" fmla="*/ 13186611 h 15135727"/>
              <a:gd name="connsiteX222" fmla="*/ 2719137 w 8128084"/>
              <a:gd name="connsiteY222" fmla="*/ 13042232 h 15135727"/>
              <a:gd name="connsiteX223" fmla="*/ 2791327 w 8128084"/>
              <a:gd name="connsiteY223" fmla="*/ 12945979 h 15135727"/>
              <a:gd name="connsiteX224" fmla="*/ 3031958 w 8128084"/>
              <a:gd name="connsiteY224" fmla="*/ 13090358 h 15135727"/>
              <a:gd name="connsiteX225" fmla="*/ 3056021 w 8128084"/>
              <a:gd name="connsiteY225" fmla="*/ 12753474 h 15135727"/>
              <a:gd name="connsiteX226" fmla="*/ 2887579 w 8128084"/>
              <a:gd name="connsiteY226" fmla="*/ 12777537 h 15135727"/>
              <a:gd name="connsiteX227" fmla="*/ 2815390 w 8128084"/>
              <a:gd name="connsiteY227" fmla="*/ 12777537 h 15135727"/>
              <a:gd name="connsiteX228" fmla="*/ 3176337 w 8128084"/>
              <a:gd name="connsiteY228" fmla="*/ 12368464 h 15135727"/>
              <a:gd name="connsiteX229" fmla="*/ 3104148 w 8128084"/>
              <a:gd name="connsiteY229" fmla="*/ 12320337 h 15135727"/>
              <a:gd name="connsiteX230" fmla="*/ 3104148 w 8128084"/>
              <a:gd name="connsiteY230" fmla="*/ 12320337 h 15135727"/>
              <a:gd name="connsiteX231" fmla="*/ 3007895 w 8128084"/>
              <a:gd name="connsiteY231" fmla="*/ 12079706 h 15135727"/>
              <a:gd name="connsiteX232" fmla="*/ 2911642 w 8128084"/>
              <a:gd name="connsiteY232" fmla="*/ 11935327 h 15135727"/>
              <a:gd name="connsiteX233" fmla="*/ 2863516 w 8128084"/>
              <a:gd name="connsiteY233" fmla="*/ 11694695 h 15135727"/>
              <a:gd name="connsiteX234" fmla="*/ 2911642 w 8128084"/>
              <a:gd name="connsiteY234" fmla="*/ 11454064 h 15135727"/>
              <a:gd name="connsiteX235" fmla="*/ 3056021 w 8128084"/>
              <a:gd name="connsiteY235" fmla="*/ 11454064 h 15135727"/>
              <a:gd name="connsiteX236" fmla="*/ 2983832 w 8128084"/>
              <a:gd name="connsiteY236" fmla="*/ 11381874 h 15135727"/>
              <a:gd name="connsiteX237" fmla="*/ 3031958 w 8128084"/>
              <a:gd name="connsiteY237" fmla="*/ 11285621 h 15135727"/>
              <a:gd name="connsiteX238" fmla="*/ 3007895 w 8128084"/>
              <a:gd name="connsiteY238" fmla="*/ 11189369 h 15135727"/>
              <a:gd name="connsiteX239" fmla="*/ 2887579 w 8128084"/>
              <a:gd name="connsiteY239" fmla="*/ 11141242 h 15135727"/>
              <a:gd name="connsiteX240" fmla="*/ 2887579 w 8128084"/>
              <a:gd name="connsiteY240" fmla="*/ 10972800 h 15135727"/>
              <a:gd name="connsiteX241" fmla="*/ 2887579 w 8128084"/>
              <a:gd name="connsiteY241" fmla="*/ 10924674 h 15135727"/>
              <a:gd name="connsiteX242" fmla="*/ 2767264 w 8128084"/>
              <a:gd name="connsiteY242" fmla="*/ 11020927 h 15135727"/>
              <a:gd name="connsiteX243" fmla="*/ 2743200 w 8128084"/>
              <a:gd name="connsiteY243" fmla="*/ 10924674 h 15135727"/>
              <a:gd name="connsiteX244" fmla="*/ 2550695 w 8128084"/>
              <a:gd name="connsiteY244" fmla="*/ 11020927 h 15135727"/>
              <a:gd name="connsiteX245" fmla="*/ 2526632 w 8128084"/>
              <a:gd name="connsiteY245" fmla="*/ 11117179 h 15135727"/>
              <a:gd name="connsiteX246" fmla="*/ 2334127 w 8128084"/>
              <a:gd name="connsiteY246" fmla="*/ 10996864 h 15135727"/>
              <a:gd name="connsiteX247" fmla="*/ 2358190 w 8128084"/>
              <a:gd name="connsiteY247" fmla="*/ 10732169 h 15135727"/>
              <a:gd name="connsiteX248" fmla="*/ 2334127 w 8128084"/>
              <a:gd name="connsiteY248" fmla="*/ 10587790 h 15135727"/>
              <a:gd name="connsiteX249" fmla="*/ 2406316 w 8128084"/>
              <a:gd name="connsiteY249" fmla="*/ 10491537 h 15135727"/>
              <a:gd name="connsiteX250" fmla="*/ 2598821 w 8128084"/>
              <a:gd name="connsiteY250" fmla="*/ 10684042 h 15135727"/>
              <a:gd name="connsiteX251" fmla="*/ 2767264 w 8128084"/>
              <a:gd name="connsiteY251" fmla="*/ 10684042 h 15135727"/>
              <a:gd name="connsiteX252" fmla="*/ 2646948 w 8128084"/>
              <a:gd name="connsiteY252" fmla="*/ 10515600 h 15135727"/>
              <a:gd name="connsiteX253" fmla="*/ 2815390 w 8128084"/>
              <a:gd name="connsiteY253" fmla="*/ 10395285 h 15135727"/>
              <a:gd name="connsiteX254" fmla="*/ 3080085 w 8128084"/>
              <a:gd name="connsiteY254" fmla="*/ 10419348 h 15135727"/>
              <a:gd name="connsiteX255" fmla="*/ 3248527 w 8128084"/>
              <a:gd name="connsiteY255" fmla="*/ 10539664 h 15135727"/>
              <a:gd name="connsiteX256" fmla="*/ 3320716 w 8128084"/>
              <a:gd name="connsiteY256" fmla="*/ 10659979 h 15135727"/>
              <a:gd name="connsiteX257" fmla="*/ 3465095 w 8128084"/>
              <a:gd name="connsiteY257" fmla="*/ 10659979 h 15135727"/>
              <a:gd name="connsiteX258" fmla="*/ 3441032 w 8128084"/>
              <a:gd name="connsiteY258" fmla="*/ 10491537 h 15135727"/>
              <a:gd name="connsiteX259" fmla="*/ 3392906 w 8128084"/>
              <a:gd name="connsiteY259" fmla="*/ 10250906 h 15135727"/>
              <a:gd name="connsiteX260" fmla="*/ 3152274 w 8128084"/>
              <a:gd name="connsiteY260" fmla="*/ 10250906 h 15135727"/>
              <a:gd name="connsiteX261" fmla="*/ 3176337 w 8128084"/>
              <a:gd name="connsiteY261" fmla="*/ 10178716 h 15135727"/>
              <a:gd name="connsiteX262" fmla="*/ 3104148 w 8128084"/>
              <a:gd name="connsiteY262" fmla="*/ 10154653 h 15135727"/>
              <a:gd name="connsiteX263" fmla="*/ 3007895 w 8128084"/>
              <a:gd name="connsiteY263" fmla="*/ 9962148 h 15135727"/>
              <a:gd name="connsiteX264" fmla="*/ 3176337 w 8128084"/>
              <a:gd name="connsiteY264" fmla="*/ 9889958 h 15135727"/>
              <a:gd name="connsiteX265" fmla="*/ 2959769 w 8128084"/>
              <a:gd name="connsiteY265" fmla="*/ 9504948 h 15135727"/>
              <a:gd name="connsiteX266" fmla="*/ 2791327 w 8128084"/>
              <a:gd name="connsiteY266" fmla="*/ 9456821 h 15135727"/>
              <a:gd name="connsiteX267" fmla="*/ 2574758 w 8128084"/>
              <a:gd name="connsiteY267" fmla="*/ 9336506 h 15135727"/>
              <a:gd name="connsiteX268" fmla="*/ 2550695 w 8128084"/>
              <a:gd name="connsiteY268" fmla="*/ 9071811 h 15135727"/>
              <a:gd name="connsiteX269" fmla="*/ 2695074 w 8128084"/>
              <a:gd name="connsiteY269" fmla="*/ 8999621 h 15135727"/>
              <a:gd name="connsiteX270" fmla="*/ 2622885 w 8128084"/>
              <a:gd name="connsiteY270" fmla="*/ 8975558 h 15135727"/>
              <a:gd name="connsiteX271" fmla="*/ 2430379 w 8128084"/>
              <a:gd name="connsiteY271" fmla="*/ 8999621 h 15135727"/>
              <a:gd name="connsiteX272" fmla="*/ 2261937 w 8128084"/>
              <a:gd name="connsiteY272" fmla="*/ 9168064 h 15135727"/>
              <a:gd name="connsiteX273" fmla="*/ 2237874 w 8128084"/>
              <a:gd name="connsiteY273" fmla="*/ 8999621 h 15135727"/>
              <a:gd name="connsiteX274" fmla="*/ 2117558 w 8128084"/>
              <a:gd name="connsiteY274" fmla="*/ 8975558 h 15135727"/>
              <a:gd name="connsiteX275" fmla="*/ 2045369 w 8128084"/>
              <a:gd name="connsiteY275" fmla="*/ 8783053 h 15135727"/>
              <a:gd name="connsiteX276" fmla="*/ 1852864 w 8128084"/>
              <a:gd name="connsiteY276" fmla="*/ 8758990 h 15135727"/>
              <a:gd name="connsiteX277" fmla="*/ 1636295 w 8128084"/>
              <a:gd name="connsiteY277" fmla="*/ 8927432 h 15135727"/>
              <a:gd name="connsiteX278" fmla="*/ 1588169 w 8128084"/>
              <a:gd name="connsiteY278" fmla="*/ 9023685 h 15135727"/>
              <a:gd name="connsiteX279" fmla="*/ 1515979 w 8128084"/>
              <a:gd name="connsiteY279" fmla="*/ 8879306 h 15135727"/>
              <a:gd name="connsiteX280" fmla="*/ 1347537 w 8128084"/>
              <a:gd name="connsiteY280" fmla="*/ 8879306 h 15135727"/>
              <a:gd name="connsiteX281" fmla="*/ 1347537 w 8128084"/>
              <a:gd name="connsiteY281" fmla="*/ 8710864 h 15135727"/>
              <a:gd name="connsiteX282" fmla="*/ 1106906 w 8128084"/>
              <a:gd name="connsiteY282" fmla="*/ 8783053 h 15135727"/>
              <a:gd name="connsiteX283" fmla="*/ 890337 w 8128084"/>
              <a:gd name="connsiteY283" fmla="*/ 8686800 h 15135727"/>
              <a:gd name="connsiteX284" fmla="*/ 649706 w 8128084"/>
              <a:gd name="connsiteY284" fmla="*/ 8662737 h 15135727"/>
              <a:gd name="connsiteX285" fmla="*/ 385011 w 8128084"/>
              <a:gd name="connsiteY285" fmla="*/ 8566485 h 15135727"/>
              <a:gd name="connsiteX286" fmla="*/ 577516 w 8128084"/>
              <a:gd name="connsiteY286" fmla="*/ 8373979 h 15135727"/>
              <a:gd name="connsiteX287" fmla="*/ 794085 w 8128084"/>
              <a:gd name="connsiteY287" fmla="*/ 8301790 h 15135727"/>
              <a:gd name="connsiteX288" fmla="*/ 745958 w 8128084"/>
              <a:gd name="connsiteY288" fmla="*/ 8133348 h 15135727"/>
              <a:gd name="connsiteX289" fmla="*/ 818148 w 8128084"/>
              <a:gd name="connsiteY289" fmla="*/ 7820527 h 15135727"/>
              <a:gd name="connsiteX290" fmla="*/ 697832 w 8128084"/>
              <a:gd name="connsiteY290" fmla="*/ 7820527 h 15135727"/>
              <a:gd name="connsiteX291" fmla="*/ 625642 w 8128084"/>
              <a:gd name="connsiteY291" fmla="*/ 7916779 h 15135727"/>
              <a:gd name="connsiteX292" fmla="*/ 457200 w 8128084"/>
              <a:gd name="connsiteY292" fmla="*/ 7820527 h 15135727"/>
              <a:gd name="connsiteX293" fmla="*/ 529390 w 8128084"/>
              <a:gd name="connsiteY293" fmla="*/ 7700211 h 15135727"/>
              <a:gd name="connsiteX294" fmla="*/ 938464 w 8128084"/>
              <a:gd name="connsiteY294" fmla="*/ 7676148 h 15135727"/>
              <a:gd name="connsiteX295" fmla="*/ 1058779 w 8128084"/>
              <a:gd name="connsiteY295" fmla="*/ 7459579 h 15135727"/>
              <a:gd name="connsiteX296" fmla="*/ 1203158 w 8128084"/>
              <a:gd name="connsiteY296" fmla="*/ 7603958 h 15135727"/>
              <a:gd name="connsiteX297" fmla="*/ 1299411 w 8128084"/>
              <a:gd name="connsiteY297" fmla="*/ 7555832 h 15135727"/>
              <a:gd name="connsiteX298" fmla="*/ 1443790 w 8128084"/>
              <a:gd name="connsiteY298" fmla="*/ 7507706 h 15135727"/>
              <a:gd name="connsiteX299" fmla="*/ 1684421 w 8128084"/>
              <a:gd name="connsiteY299" fmla="*/ 7603958 h 15135727"/>
              <a:gd name="connsiteX300" fmla="*/ 1684421 w 8128084"/>
              <a:gd name="connsiteY300" fmla="*/ 7603958 h 15135727"/>
              <a:gd name="connsiteX301" fmla="*/ 1540042 w 8128084"/>
              <a:gd name="connsiteY301" fmla="*/ 7363327 h 15135727"/>
              <a:gd name="connsiteX302" fmla="*/ 1299411 w 8128084"/>
              <a:gd name="connsiteY302" fmla="*/ 7315200 h 15135727"/>
              <a:gd name="connsiteX303" fmla="*/ 1130969 w 8128084"/>
              <a:gd name="connsiteY303" fmla="*/ 7339264 h 15135727"/>
              <a:gd name="connsiteX304" fmla="*/ 1034716 w 8128084"/>
              <a:gd name="connsiteY304" fmla="*/ 7315200 h 15135727"/>
              <a:gd name="connsiteX305" fmla="*/ 1155032 w 8128084"/>
              <a:gd name="connsiteY305" fmla="*/ 7050506 h 15135727"/>
              <a:gd name="connsiteX306" fmla="*/ 1155032 w 8128084"/>
              <a:gd name="connsiteY306" fmla="*/ 6930190 h 15135727"/>
              <a:gd name="connsiteX307" fmla="*/ 1155032 w 8128084"/>
              <a:gd name="connsiteY307" fmla="*/ 6761748 h 15135727"/>
              <a:gd name="connsiteX308" fmla="*/ 1203158 w 8128084"/>
              <a:gd name="connsiteY308" fmla="*/ 6617369 h 15135727"/>
              <a:gd name="connsiteX309" fmla="*/ 1371600 w 8128084"/>
              <a:gd name="connsiteY309" fmla="*/ 6472990 h 15135727"/>
              <a:gd name="connsiteX310" fmla="*/ 1443790 w 8128084"/>
              <a:gd name="connsiteY310" fmla="*/ 6328611 h 15135727"/>
              <a:gd name="connsiteX311" fmla="*/ 1419727 w 8128084"/>
              <a:gd name="connsiteY311" fmla="*/ 6208295 h 15135727"/>
              <a:gd name="connsiteX312" fmla="*/ 1275348 w 8128084"/>
              <a:gd name="connsiteY312" fmla="*/ 6304548 h 15135727"/>
              <a:gd name="connsiteX313" fmla="*/ 1323474 w 8128084"/>
              <a:gd name="connsiteY313" fmla="*/ 6015790 h 15135727"/>
              <a:gd name="connsiteX314" fmla="*/ 1540042 w 8128084"/>
              <a:gd name="connsiteY314" fmla="*/ 5871411 h 15135727"/>
              <a:gd name="connsiteX315" fmla="*/ 1540042 w 8128084"/>
              <a:gd name="connsiteY315" fmla="*/ 5751095 h 15135727"/>
              <a:gd name="connsiteX316" fmla="*/ 1395664 w 8128084"/>
              <a:gd name="connsiteY316" fmla="*/ 5799221 h 15135727"/>
              <a:gd name="connsiteX317" fmla="*/ 1179095 w 8128084"/>
              <a:gd name="connsiteY317" fmla="*/ 5799221 h 15135727"/>
              <a:gd name="connsiteX318" fmla="*/ 890337 w 8128084"/>
              <a:gd name="connsiteY318" fmla="*/ 5775158 h 15135727"/>
              <a:gd name="connsiteX319" fmla="*/ 697832 w 8128084"/>
              <a:gd name="connsiteY319" fmla="*/ 5606716 h 15135727"/>
              <a:gd name="connsiteX320" fmla="*/ 577516 w 8128084"/>
              <a:gd name="connsiteY320" fmla="*/ 5582653 h 15135727"/>
              <a:gd name="connsiteX321" fmla="*/ 697832 w 8128084"/>
              <a:gd name="connsiteY321" fmla="*/ 5775158 h 15135727"/>
              <a:gd name="connsiteX322" fmla="*/ 409074 w 8128084"/>
              <a:gd name="connsiteY322" fmla="*/ 5799221 h 15135727"/>
              <a:gd name="connsiteX323" fmla="*/ 168442 w 8128084"/>
              <a:gd name="connsiteY323" fmla="*/ 5702969 h 15135727"/>
              <a:gd name="connsiteX324" fmla="*/ 264695 w 8128084"/>
              <a:gd name="connsiteY324" fmla="*/ 5558590 h 15135727"/>
              <a:gd name="connsiteX325" fmla="*/ 144379 w 8128084"/>
              <a:gd name="connsiteY325" fmla="*/ 5510464 h 15135727"/>
              <a:gd name="connsiteX326" fmla="*/ 0 w 8128084"/>
              <a:gd name="connsiteY326" fmla="*/ 5462337 h 15135727"/>
              <a:gd name="connsiteX327" fmla="*/ 96253 w 8128084"/>
              <a:gd name="connsiteY327"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67856 w 8128084"/>
              <a:gd name="connsiteY107" fmla="*/ 4254166 h 15135727"/>
              <a:gd name="connsiteX108" fmla="*/ 5919537 w 8128084"/>
              <a:gd name="connsiteY108" fmla="*/ 4403558 h 15135727"/>
              <a:gd name="connsiteX109" fmla="*/ 5775158 w 8128084"/>
              <a:gd name="connsiteY109" fmla="*/ 4451685 h 15135727"/>
              <a:gd name="connsiteX110" fmla="*/ 5630779 w 8128084"/>
              <a:gd name="connsiteY110" fmla="*/ 4547937 h 15135727"/>
              <a:gd name="connsiteX111" fmla="*/ 5510464 w 8128084"/>
              <a:gd name="connsiteY111" fmla="*/ 4620127 h 15135727"/>
              <a:gd name="connsiteX112" fmla="*/ 5510464 w 8128084"/>
              <a:gd name="connsiteY112" fmla="*/ 4812632 h 15135727"/>
              <a:gd name="connsiteX113" fmla="*/ 5317958 w 8128084"/>
              <a:gd name="connsiteY113" fmla="*/ 4981074 h 15135727"/>
              <a:gd name="connsiteX114" fmla="*/ 5005137 w 8128084"/>
              <a:gd name="connsiteY114" fmla="*/ 5149516 h 15135727"/>
              <a:gd name="connsiteX115" fmla="*/ 4692316 w 8128084"/>
              <a:gd name="connsiteY115" fmla="*/ 5149516 h 15135727"/>
              <a:gd name="connsiteX116" fmla="*/ 4523874 w 8128084"/>
              <a:gd name="connsiteY116" fmla="*/ 5366085 h 15135727"/>
              <a:gd name="connsiteX117" fmla="*/ 4211053 w 8128084"/>
              <a:gd name="connsiteY117" fmla="*/ 5414211 h 15135727"/>
              <a:gd name="connsiteX118" fmla="*/ 4114800 w 8128084"/>
              <a:gd name="connsiteY118" fmla="*/ 5390148 h 15135727"/>
              <a:gd name="connsiteX119" fmla="*/ 4018548 w 8128084"/>
              <a:gd name="connsiteY119" fmla="*/ 5630779 h 15135727"/>
              <a:gd name="connsiteX120" fmla="*/ 4090737 w 8128084"/>
              <a:gd name="connsiteY120" fmla="*/ 5871411 h 15135727"/>
              <a:gd name="connsiteX121" fmla="*/ 4090737 w 8128084"/>
              <a:gd name="connsiteY121" fmla="*/ 6184232 h 15135727"/>
              <a:gd name="connsiteX122" fmla="*/ 4186990 w 8128084"/>
              <a:gd name="connsiteY122" fmla="*/ 6472990 h 15135727"/>
              <a:gd name="connsiteX123" fmla="*/ 4042611 w 8128084"/>
              <a:gd name="connsiteY123" fmla="*/ 6352674 h 15135727"/>
              <a:gd name="connsiteX124" fmla="*/ 3946358 w 8128084"/>
              <a:gd name="connsiteY124" fmla="*/ 6376737 h 15135727"/>
              <a:gd name="connsiteX125" fmla="*/ 4114800 w 8128084"/>
              <a:gd name="connsiteY125" fmla="*/ 6641432 h 15135727"/>
              <a:gd name="connsiteX126" fmla="*/ 4451685 w 8128084"/>
              <a:gd name="connsiteY126" fmla="*/ 6737685 h 15135727"/>
              <a:gd name="connsiteX127" fmla="*/ 4620127 w 8128084"/>
              <a:gd name="connsiteY127" fmla="*/ 6978316 h 15135727"/>
              <a:gd name="connsiteX128" fmla="*/ 4740442 w 8128084"/>
              <a:gd name="connsiteY128" fmla="*/ 7170821 h 15135727"/>
              <a:gd name="connsiteX129" fmla="*/ 5077327 w 8128084"/>
              <a:gd name="connsiteY129" fmla="*/ 7387390 h 15135727"/>
              <a:gd name="connsiteX130" fmla="*/ 5125453 w 8128084"/>
              <a:gd name="connsiteY130" fmla="*/ 7603958 h 15135727"/>
              <a:gd name="connsiteX131" fmla="*/ 5197642 w 8128084"/>
              <a:gd name="connsiteY131" fmla="*/ 7796464 h 15135727"/>
              <a:gd name="connsiteX132" fmla="*/ 5486400 w 8128084"/>
              <a:gd name="connsiteY132" fmla="*/ 7964906 h 15135727"/>
              <a:gd name="connsiteX133" fmla="*/ 5486400 w 8128084"/>
              <a:gd name="connsiteY133" fmla="*/ 8349916 h 15135727"/>
              <a:gd name="connsiteX134" fmla="*/ 5678906 w 8128084"/>
              <a:gd name="connsiteY134" fmla="*/ 8614611 h 15135727"/>
              <a:gd name="connsiteX135" fmla="*/ 5919537 w 8128084"/>
              <a:gd name="connsiteY135" fmla="*/ 9071811 h 15135727"/>
              <a:gd name="connsiteX136" fmla="*/ 6160169 w 8128084"/>
              <a:gd name="connsiteY136" fmla="*/ 9336506 h 15135727"/>
              <a:gd name="connsiteX137" fmla="*/ 6280485 w 8128084"/>
              <a:gd name="connsiteY137" fmla="*/ 9601200 h 15135727"/>
              <a:gd name="connsiteX138" fmla="*/ 6400800 w 8128084"/>
              <a:gd name="connsiteY138" fmla="*/ 9793706 h 15135727"/>
              <a:gd name="connsiteX139" fmla="*/ 6569242 w 8128084"/>
              <a:gd name="connsiteY139" fmla="*/ 10058400 h 15135727"/>
              <a:gd name="connsiteX140" fmla="*/ 6713621 w 8128084"/>
              <a:gd name="connsiteY140" fmla="*/ 10106527 h 15135727"/>
              <a:gd name="connsiteX141" fmla="*/ 6545179 w 8128084"/>
              <a:gd name="connsiteY141" fmla="*/ 10202779 h 15135727"/>
              <a:gd name="connsiteX142" fmla="*/ 6569242 w 8128084"/>
              <a:gd name="connsiteY142" fmla="*/ 10443411 h 15135727"/>
              <a:gd name="connsiteX143" fmla="*/ 6593306 w 8128084"/>
              <a:gd name="connsiteY143" fmla="*/ 10708106 h 15135727"/>
              <a:gd name="connsiteX144" fmla="*/ 6761748 w 8128084"/>
              <a:gd name="connsiteY144" fmla="*/ 10924674 h 15135727"/>
              <a:gd name="connsiteX145" fmla="*/ 6641432 w 8128084"/>
              <a:gd name="connsiteY145" fmla="*/ 11093116 h 15135727"/>
              <a:gd name="connsiteX146" fmla="*/ 6713621 w 8128084"/>
              <a:gd name="connsiteY146" fmla="*/ 11261558 h 15135727"/>
              <a:gd name="connsiteX147" fmla="*/ 6737685 w 8128084"/>
              <a:gd name="connsiteY147" fmla="*/ 11526253 h 15135727"/>
              <a:gd name="connsiteX148" fmla="*/ 6617369 w 8128084"/>
              <a:gd name="connsiteY148" fmla="*/ 11839074 h 15135727"/>
              <a:gd name="connsiteX149" fmla="*/ 6617369 w 8128084"/>
              <a:gd name="connsiteY149" fmla="*/ 12031579 h 15135727"/>
              <a:gd name="connsiteX150" fmla="*/ 6641432 w 8128084"/>
              <a:gd name="connsiteY150" fmla="*/ 12127832 h 15135727"/>
              <a:gd name="connsiteX151" fmla="*/ 6761748 w 8128084"/>
              <a:gd name="connsiteY151" fmla="*/ 12031579 h 15135727"/>
              <a:gd name="connsiteX152" fmla="*/ 6761748 w 8128084"/>
              <a:gd name="connsiteY152" fmla="*/ 12296274 h 15135727"/>
              <a:gd name="connsiteX153" fmla="*/ 6689558 w 8128084"/>
              <a:gd name="connsiteY153" fmla="*/ 12512842 h 15135727"/>
              <a:gd name="connsiteX154" fmla="*/ 6785811 w 8128084"/>
              <a:gd name="connsiteY154" fmla="*/ 12777537 h 15135727"/>
              <a:gd name="connsiteX155" fmla="*/ 6569242 w 8128084"/>
              <a:gd name="connsiteY155" fmla="*/ 12873790 h 15135727"/>
              <a:gd name="connsiteX156" fmla="*/ 6545179 w 8128084"/>
              <a:gd name="connsiteY156" fmla="*/ 13090358 h 15135727"/>
              <a:gd name="connsiteX157" fmla="*/ 6448927 w 8128084"/>
              <a:gd name="connsiteY157" fmla="*/ 13355053 h 15135727"/>
              <a:gd name="connsiteX158" fmla="*/ 6256421 w 8128084"/>
              <a:gd name="connsiteY158" fmla="*/ 13571621 h 15135727"/>
              <a:gd name="connsiteX159" fmla="*/ 6087979 w 8128084"/>
              <a:gd name="connsiteY159" fmla="*/ 13667874 h 15135727"/>
              <a:gd name="connsiteX160" fmla="*/ 5943600 w 8128084"/>
              <a:gd name="connsiteY160" fmla="*/ 13716000 h 15135727"/>
              <a:gd name="connsiteX161" fmla="*/ 5702969 w 8128084"/>
              <a:gd name="connsiteY161" fmla="*/ 13667874 h 15135727"/>
              <a:gd name="connsiteX162" fmla="*/ 5582653 w 8128084"/>
              <a:gd name="connsiteY162" fmla="*/ 13691937 h 15135727"/>
              <a:gd name="connsiteX163" fmla="*/ 5727032 w 8128084"/>
              <a:gd name="connsiteY163" fmla="*/ 13836316 h 15135727"/>
              <a:gd name="connsiteX164" fmla="*/ 5582653 w 8128084"/>
              <a:gd name="connsiteY164" fmla="*/ 14052885 h 15135727"/>
              <a:gd name="connsiteX165" fmla="*/ 5462337 w 8128084"/>
              <a:gd name="connsiteY165" fmla="*/ 14149137 h 15135727"/>
              <a:gd name="connsiteX166" fmla="*/ 5342021 w 8128084"/>
              <a:gd name="connsiteY166" fmla="*/ 14004758 h 15135727"/>
              <a:gd name="connsiteX167" fmla="*/ 5245769 w 8128084"/>
              <a:gd name="connsiteY167" fmla="*/ 14004758 h 15135727"/>
              <a:gd name="connsiteX168" fmla="*/ 5245769 w 8128084"/>
              <a:gd name="connsiteY168" fmla="*/ 13956632 h 15135727"/>
              <a:gd name="connsiteX169" fmla="*/ 5101390 w 8128084"/>
              <a:gd name="connsiteY169" fmla="*/ 13956632 h 15135727"/>
              <a:gd name="connsiteX170" fmla="*/ 4981074 w 8128084"/>
              <a:gd name="connsiteY170" fmla="*/ 13860379 h 15135727"/>
              <a:gd name="connsiteX171" fmla="*/ 4740442 w 8128084"/>
              <a:gd name="connsiteY171" fmla="*/ 13908506 h 15135727"/>
              <a:gd name="connsiteX172" fmla="*/ 4475748 w 8128084"/>
              <a:gd name="connsiteY172" fmla="*/ 13956632 h 15135727"/>
              <a:gd name="connsiteX173" fmla="*/ 4379495 w 8128084"/>
              <a:gd name="connsiteY173" fmla="*/ 14028821 h 15135727"/>
              <a:gd name="connsiteX174" fmla="*/ 4403558 w 8128084"/>
              <a:gd name="connsiteY174" fmla="*/ 14197264 h 15135727"/>
              <a:gd name="connsiteX175" fmla="*/ 4572000 w 8128084"/>
              <a:gd name="connsiteY175" fmla="*/ 14149137 h 15135727"/>
              <a:gd name="connsiteX176" fmla="*/ 4523874 w 8128084"/>
              <a:gd name="connsiteY176" fmla="*/ 14558211 h 15135727"/>
              <a:gd name="connsiteX177" fmla="*/ 4403558 w 8128084"/>
              <a:gd name="connsiteY177" fmla="*/ 14437895 h 15135727"/>
              <a:gd name="connsiteX178" fmla="*/ 4403558 w 8128084"/>
              <a:gd name="connsiteY178" fmla="*/ 14437895 h 15135727"/>
              <a:gd name="connsiteX179" fmla="*/ 4283242 w 8128084"/>
              <a:gd name="connsiteY179" fmla="*/ 14245390 h 15135727"/>
              <a:gd name="connsiteX180" fmla="*/ 4235116 w 8128084"/>
              <a:gd name="connsiteY180" fmla="*/ 14341642 h 15135727"/>
              <a:gd name="connsiteX181" fmla="*/ 4162927 w 8128084"/>
              <a:gd name="connsiteY181" fmla="*/ 14389769 h 15135727"/>
              <a:gd name="connsiteX182" fmla="*/ 4162927 w 8128084"/>
              <a:gd name="connsiteY182" fmla="*/ 14389769 h 15135727"/>
              <a:gd name="connsiteX183" fmla="*/ 3922295 w 8128084"/>
              <a:gd name="connsiteY183" fmla="*/ 14245390 h 15135727"/>
              <a:gd name="connsiteX184" fmla="*/ 3801979 w 8128084"/>
              <a:gd name="connsiteY184" fmla="*/ 14293516 h 15135727"/>
              <a:gd name="connsiteX185" fmla="*/ 3681664 w 8128084"/>
              <a:gd name="connsiteY185" fmla="*/ 14389769 h 15135727"/>
              <a:gd name="connsiteX186" fmla="*/ 3657600 w 8128084"/>
              <a:gd name="connsiteY186" fmla="*/ 14654464 h 15135727"/>
              <a:gd name="connsiteX187" fmla="*/ 3513221 w 8128084"/>
              <a:gd name="connsiteY187" fmla="*/ 14726653 h 15135727"/>
              <a:gd name="connsiteX188" fmla="*/ 3513221 w 8128084"/>
              <a:gd name="connsiteY188" fmla="*/ 14871032 h 15135727"/>
              <a:gd name="connsiteX189" fmla="*/ 3633537 w 8128084"/>
              <a:gd name="connsiteY189" fmla="*/ 14967285 h 15135727"/>
              <a:gd name="connsiteX190" fmla="*/ 3609474 w 8128084"/>
              <a:gd name="connsiteY190" fmla="*/ 15087600 h 15135727"/>
              <a:gd name="connsiteX191" fmla="*/ 3441032 w 8128084"/>
              <a:gd name="connsiteY191" fmla="*/ 15039474 h 15135727"/>
              <a:gd name="connsiteX192" fmla="*/ 3272590 w 8128084"/>
              <a:gd name="connsiteY192" fmla="*/ 15063537 h 15135727"/>
              <a:gd name="connsiteX193" fmla="*/ 3248527 w 8128084"/>
              <a:gd name="connsiteY193" fmla="*/ 14895095 h 15135727"/>
              <a:gd name="connsiteX194" fmla="*/ 3128211 w 8128084"/>
              <a:gd name="connsiteY194" fmla="*/ 14919158 h 15135727"/>
              <a:gd name="connsiteX195" fmla="*/ 2959769 w 8128084"/>
              <a:gd name="connsiteY195" fmla="*/ 15135727 h 15135727"/>
              <a:gd name="connsiteX196" fmla="*/ 2935706 w 8128084"/>
              <a:gd name="connsiteY196" fmla="*/ 14895095 h 15135727"/>
              <a:gd name="connsiteX197" fmla="*/ 2791327 w 8128084"/>
              <a:gd name="connsiteY197" fmla="*/ 14943221 h 15135727"/>
              <a:gd name="connsiteX198" fmla="*/ 2671011 w 8128084"/>
              <a:gd name="connsiteY198" fmla="*/ 15039474 h 15135727"/>
              <a:gd name="connsiteX199" fmla="*/ 2430379 w 8128084"/>
              <a:gd name="connsiteY199" fmla="*/ 15087600 h 15135727"/>
              <a:gd name="connsiteX200" fmla="*/ 2237874 w 8128084"/>
              <a:gd name="connsiteY200" fmla="*/ 15039474 h 15135727"/>
              <a:gd name="connsiteX201" fmla="*/ 2622885 w 8128084"/>
              <a:gd name="connsiteY201" fmla="*/ 14846969 h 15135727"/>
              <a:gd name="connsiteX202" fmla="*/ 2887579 w 8128084"/>
              <a:gd name="connsiteY202" fmla="*/ 14774779 h 15135727"/>
              <a:gd name="connsiteX203" fmla="*/ 2839453 w 8128084"/>
              <a:gd name="connsiteY203" fmla="*/ 14582274 h 15135727"/>
              <a:gd name="connsiteX204" fmla="*/ 2935706 w 8128084"/>
              <a:gd name="connsiteY204" fmla="*/ 14510085 h 15135727"/>
              <a:gd name="connsiteX205" fmla="*/ 2935706 w 8128084"/>
              <a:gd name="connsiteY205" fmla="*/ 14510085 h 15135727"/>
              <a:gd name="connsiteX206" fmla="*/ 3080085 w 8128084"/>
              <a:gd name="connsiteY206" fmla="*/ 14413832 h 15135727"/>
              <a:gd name="connsiteX207" fmla="*/ 3152274 w 8128084"/>
              <a:gd name="connsiteY207" fmla="*/ 14341642 h 15135727"/>
              <a:gd name="connsiteX208" fmla="*/ 3080085 w 8128084"/>
              <a:gd name="connsiteY208" fmla="*/ 14269453 h 15135727"/>
              <a:gd name="connsiteX209" fmla="*/ 3152274 w 8128084"/>
              <a:gd name="connsiteY209" fmla="*/ 14197264 h 15135727"/>
              <a:gd name="connsiteX210" fmla="*/ 3152274 w 8128084"/>
              <a:gd name="connsiteY210" fmla="*/ 14052885 h 15135727"/>
              <a:gd name="connsiteX211" fmla="*/ 3080085 w 8128084"/>
              <a:gd name="connsiteY211" fmla="*/ 13980695 h 15135727"/>
              <a:gd name="connsiteX212" fmla="*/ 3056021 w 8128084"/>
              <a:gd name="connsiteY212" fmla="*/ 14076948 h 15135727"/>
              <a:gd name="connsiteX213" fmla="*/ 2935706 w 8128084"/>
              <a:gd name="connsiteY213" fmla="*/ 14076948 h 15135727"/>
              <a:gd name="connsiteX214" fmla="*/ 2863516 w 8128084"/>
              <a:gd name="connsiteY214" fmla="*/ 14125074 h 15135727"/>
              <a:gd name="connsiteX215" fmla="*/ 2719137 w 8128084"/>
              <a:gd name="connsiteY215" fmla="*/ 14197264 h 15135727"/>
              <a:gd name="connsiteX216" fmla="*/ 2646948 w 8128084"/>
              <a:gd name="connsiteY216" fmla="*/ 14197264 h 15135727"/>
              <a:gd name="connsiteX217" fmla="*/ 2598821 w 8128084"/>
              <a:gd name="connsiteY217" fmla="*/ 14125074 h 15135727"/>
              <a:gd name="connsiteX218" fmla="*/ 2430379 w 8128084"/>
              <a:gd name="connsiteY218" fmla="*/ 13836316 h 15135727"/>
              <a:gd name="connsiteX219" fmla="*/ 2646948 w 8128084"/>
              <a:gd name="connsiteY219" fmla="*/ 13812253 h 15135727"/>
              <a:gd name="connsiteX220" fmla="*/ 2502569 w 8128084"/>
              <a:gd name="connsiteY220" fmla="*/ 13475369 h 15135727"/>
              <a:gd name="connsiteX221" fmla="*/ 2550695 w 8128084"/>
              <a:gd name="connsiteY221" fmla="*/ 13186611 h 15135727"/>
              <a:gd name="connsiteX222" fmla="*/ 2719137 w 8128084"/>
              <a:gd name="connsiteY222" fmla="*/ 13042232 h 15135727"/>
              <a:gd name="connsiteX223" fmla="*/ 2791327 w 8128084"/>
              <a:gd name="connsiteY223" fmla="*/ 12945979 h 15135727"/>
              <a:gd name="connsiteX224" fmla="*/ 3031958 w 8128084"/>
              <a:gd name="connsiteY224" fmla="*/ 13090358 h 15135727"/>
              <a:gd name="connsiteX225" fmla="*/ 3056021 w 8128084"/>
              <a:gd name="connsiteY225" fmla="*/ 12753474 h 15135727"/>
              <a:gd name="connsiteX226" fmla="*/ 2887579 w 8128084"/>
              <a:gd name="connsiteY226" fmla="*/ 12777537 h 15135727"/>
              <a:gd name="connsiteX227" fmla="*/ 2815390 w 8128084"/>
              <a:gd name="connsiteY227" fmla="*/ 12777537 h 15135727"/>
              <a:gd name="connsiteX228" fmla="*/ 3176337 w 8128084"/>
              <a:gd name="connsiteY228" fmla="*/ 12368464 h 15135727"/>
              <a:gd name="connsiteX229" fmla="*/ 3104148 w 8128084"/>
              <a:gd name="connsiteY229" fmla="*/ 12320337 h 15135727"/>
              <a:gd name="connsiteX230" fmla="*/ 3104148 w 8128084"/>
              <a:gd name="connsiteY230" fmla="*/ 12320337 h 15135727"/>
              <a:gd name="connsiteX231" fmla="*/ 3007895 w 8128084"/>
              <a:gd name="connsiteY231" fmla="*/ 12079706 h 15135727"/>
              <a:gd name="connsiteX232" fmla="*/ 2911642 w 8128084"/>
              <a:gd name="connsiteY232" fmla="*/ 11935327 h 15135727"/>
              <a:gd name="connsiteX233" fmla="*/ 2863516 w 8128084"/>
              <a:gd name="connsiteY233" fmla="*/ 11694695 h 15135727"/>
              <a:gd name="connsiteX234" fmla="*/ 2911642 w 8128084"/>
              <a:gd name="connsiteY234" fmla="*/ 11454064 h 15135727"/>
              <a:gd name="connsiteX235" fmla="*/ 3056021 w 8128084"/>
              <a:gd name="connsiteY235" fmla="*/ 11454064 h 15135727"/>
              <a:gd name="connsiteX236" fmla="*/ 2983832 w 8128084"/>
              <a:gd name="connsiteY236" fmla="*/ 11381874 h 15135727"/>
              <a:gd name="connsiteX237" fmla="*/ 3031958 w 8128084"/>
              <a:gd name="connsiteY237" fmla="*/ 11285621 h 15135727"/>
              <a:gd name="connsiteX238" fmla="*/ 3007895 w 8128084"/>
              <a:gd name="connsiteY238" fmla="*/ 11189369 h 15135727"/>
              <a:gd name="connsiteX239" fmla="*/ 2887579 w 8128084"/>
              <a:gd name="connsiteY239" fmla="*/ 11141242 h 15135727"/>
              <a:gd name="connsiteX240" fmla="*/ 2887579 w 8128084"/>
              <a:gd name="connsiteY240" fmla="*/ 10972800 h 15135727"/>
              <a:gd name="connsiteX241" fmla="*/ 2887579 w 8128084"/>
              <a:gd name="connsiteY241" fmla="*/ 10924674 h 15135727"/>
              <a:gd name="connsiteX242" fmla="*/ 2767264 w 8128084"/>
              <a:gd name="connsiteY242" fmla="*/ 11020927 h 15135727"/>
              <a:gd name="connsiteX243" fmla="*/ 2743200 w 8128084"/>
              <a:gd name="connsiteY243" fmla="*/ 10924674 h 15135727"/>
              <a:gd name="connsiteX244" fmla="*/ 2550695 w 8128084"/>
              <a:gd name="connsiteY244" fmla="*/ 11020927 h 15135727"/>
              <a:gd name="connsiteX245" fmla="*/ 2526632 w 8128084"/>
              <a:gd name="connsiteY245" fmla="*/ 11117179 h 15135727"/>
              <a:gd name="connsiteX246" fmla="*/ 2334127 w 8128084"/>
              <a:gd name="connsiteY246" fmla="*/ 10996864 h 15135727"/>
              <a:gd name="connsiteX247" fmla="*/ 2358190 w 8128084"/>
              <a:gd name="connsiteY247" fmla="*/ 10732169 h 15135727"/>
              <a:gd name="connsiteX248" fmla="*/ 2334127 w 8128084"/>
              <a:gd name="connsiteY248" fmla="*/ 10587790 h 15135727"/>
              <a:gd name="connsiteX249" fmla="*/ 2406316 w 8128084"/>
              <a:gd name="connsiteY249" fmla="*/ 10491537 h 15135727"/>
              <a:gd name="connsiteX250" fmla="*/ 2598821 w 8128084"/>
              <a:gd name="connsiteY250" fmla="*/ 10684042 h 15135727"/>
              <a:gd name="connsiteX251" fmla="*/ 2767264 w 8128084"/>
              <a:gd name="connsiteY251" fmla="*/ 10684042 h 15135727"/>
              <a:gd name="connsiteX252" fmla="*/ 2646948 w 8128084"/>
              <a:gd name="connsiteY252" fmla="*/ 10515600 h 15135727"/>
              <a:gd name="connsiteX253" fmla="*/ 2815390 w 8128084"/>
              <a:gd name="connsiteY253" fmla="*/ 10395285 h 15135727"/>
              <a:gd name="connsiteX254" fmla="*/ 3080085 w 8128084"/>
              <a:gd name="connsiteY254" fmla="*/ 10419348 h 15135727"/>
              <a:gd name="connsiteX255" fmla="*/ 3248527 w 8128084"/>
              <a:gd name="connsiteY255" fmla="*/ 10539664 h 15135727"/>
              <a:gd name="connsiteX256" fmla="*/ 3320716 w 8128084"/>
              <a:gd name="connsiteY256" fmla="*/ 10659979 h 15135727"/>
              <a:gd name="connsiteX257" fmla="*/ 3465095 w 8128084"/>
              <a:gd name="connsiteY257" fmla="*/ 10659979 h 15135727"/>
              <a:gd name="connsiteX258" fmla="*/ 3441032 w 8128084"/>
              <a:gd name="connsiteY258" fmla="*/ 10491537 h 15135727"/>
              <a:gd name="connsiteX259" fmla="*/ 3392906 w 8128084"/>
              <a:gd name="connsiteY259" fmla="*/ 10250906 h 15135727"/>
              <a:gd name="connsiteX260" fmla="*/ 3152274 w 8128084"/>
              <a:gd name="connsiteY260" fmla="*/ 10250906 h 15135727"/>
              <a:gd name="connsiteX261" fmla="*/ 3176337 w 8128084"/>
              <a:gd name="connsiteY261" fmla="*/ 10178716 h 15135727"/>
              <a:gd name="connsiteX262" fmla="*/ 3104148 w 8128084"/>
              <a:gd name="connsiteY262" fmla="*/ 10154653 h 15135727"/>
              <a:gd name="connsiteX263" fmla="*/ 3007895 w 8128084"/>
              <a:gd name="connsiteY263" fmla="*/ 9962148 h 15135727"/>
              <a:gd name="connsiteX264" fmla="*/ 3176337 w 8128084"/>
              <a:gd name="connsiteY264" fmla="*/ 9889958 h 15135727"/>
              <a:gd name="connsiteX265" fmla="*/ 2959769 w 8128084"/>
              <a:gd name="connsiteY265" fmla="*/ 9504948 h 15135727"/>
              <a:gd name="connsiteX266" fmla="*/ 2791327 w 8128084"/>
              <a:gd name="connsiteY266" fmla="*/ 9456821 h 15135727"/>
              <a:gd name="connsiteX267" fmla="*/ 2574758 w 8128084"/>
              <a:gd name="connsiteY267" fmla="*/ 9336506 h 15135727"/>
              <a:gd name="connsiteX268" fmla="*/ 2550695 w 8128084"/>
              <a:gd name="connsiteY268" fmla="*/ 9071811 h 15135727"/>
              <a:gd name="connsiteX269" fmla="*/ 2695074 w 8128084"/>
              <a:gd name="connsiteY269" fmla="*/ 8999621 h 15135727"/>
              <a:gd name="connsiteX270" fmla="*/ 2622885 w 8128084"/>
              <a:gd name="connsiteY270" fmla="*/ 8975558 h 15135727"/>
              <a:gd name="connsiteX271" fmla="*/ 2430379 w 8128084"/>
              <a:gd name="connsiteY271" fmla="*/ 8999621 h 15135727"/>
              <a:gd name="connsiteX272" fmla="*/ 2261937 w 8128084"/>
              <a:gd name="connsiteY272" fmla="*/ 9168064 h 15135727"/>
              <a:gd name="connsiteX273" fmla="*/ 2237874 w 8128084"/>
              <a:gd name="connsiteY273" fmla="*/ 8999621 h 15135727"/>
              <a:gd name="connsiteX274" fmla="*/ 2117558 w 8128084"/>
              <a:gd name="connsiteY274" fmla="*/ 8975558 h 15135727"/>
              <a:gd name="connsiteX275" fmla="*/ 2045369 w 8128084"/>
              <a:gd name="connsiteY275" fmla="*/ 8783053 h 15135727"/>
              <a:gd name="connsiteX276" fmla="*/ 1852864 w 8128084"/>
              <a:gd name="connsiteY276" fmla="*/ 8758990 h 15135727"/>
              <a:gd name="connsiteX277" fmla="*/ 1636295 w 8128084"/>
              <a:gd name="connsiteY277" fmla="*/ 8927432 h 15135727"/>
              <a:gd name="connsiteX278" fmla="*/ 1588169 w 8128084"/>
              <a:gd name="connsiteY278" fmla="*/ 9023685 h 15135727"/>
              <a:gd name="connsiteX279" fmla="*/ 1515979 w 8128084"/>
              <a:gd name="connsiteY279" fmla="*/ 8879306 h 15135727"/>
              <a:gd name="connsiteX280" fmla="*/ 1347537 w 8128084"/>
              <a:gd name="connsiteY280" fmla="*/ 8879306 h 15135727"/>
              <a:gd name="connsiteX281" fmla="*/ 1347537 w 8128084"/>
              <a:gd name="connsiteY281" fmla="*/ 8710864 h 15135727"/>
              <a:gd name="connsiteX282" fmla="*/ 1106906 w 8128084"/>
              <a:gd name="connsiteY282" fmla="*/ 8783053 h 15135727"/>
              <a:gd name="connsiteX283" fmla="*/ 890337 w 8128084"/>
              <a:gd name="connsiteY283" fmla="*/ 8686800 h 15135727"/>
              <a:gd name="connsiteX284" fmla="*/ 649706 w 8128084"/>
              <a:gd name="connsiteY284" fmla="*/ 8662737 h 15135727"/>
              <a:gd name="connsiteX285" fmla="*/ 385011 w 8128084"/>
              <a:gd name="connsiteY285" fmla="*/ 8566485 h 15135727"/>
              <a:gd name="connsiteX286" fmla="*/ 577516 w 8128084"/>
              <a:gd name="connsiteY286" fmla="*/ 8373979 h 15135727"/>
              <a:gd name="connsiteX287" fmla="*/ 794085 w 8128084"/>
              <a:gd name="connsiteY287" fmla="*/ 8301790 h 15135727"/>
              <a:gd name="connsiteX288" fmla="*/ 745958 w 8128084"/>
              <a:gd name="connsiteY288" fmla="*/ 8133348 h 15135727"/>
              <a:gd name="connsiteX289" fmla="*/ 818148 w 8128084"/>
              <a:gd name="connsiteY289" fmla="*/ 7820527 h 15135727"/>
              <a:gd name="connsiteX290" fmla="*/ 697832 w 8128084"/>
              <a:gd name="connsiteY290" fmla="*/ 7820527 h 15135727"/>
              <a:gd name="connsiteX291" fmla="*/ 625642 w 8128084"/>
              <a:gd name="connsiteY291" fmla="*/ 7916779 h 15135727"/>
              <a:gd name="connsiteX292" fmla="*/ 457200 w 8128084"/>
              <a:gd name="connsiteY292" fmla="*/ 7820527 h 15135727"/>
              <a:gd name="connsiteX293" fmla="*/ 529390 w 8128084"/>
              <a:gd name="connsiteY293" fmla="*/ 7700211 h 15135727"/>
              <a:gd name="connsiteX294" fmla="*/ 938464 w 8128084"/>
              <a:gd name="connsiteY294" fmla="*/ 7676148 h 15135727"/>
              <a:gd name="connsiteX295" fmla="*/ 1058779 w 8128084"/>
              <a:gd name="connsiteY295" fmla="*/ 7459579 h 15135727"/>
              <a:gd name="connsiteX296" fmla="*/ 1203158 w 8128084"/>
              <a:gd name="connsiteY296" fmla="*/ 7603958 h 15135727"/>
              <a:gd name="connsiteX297" fmla="*/ 1299411 w 8128084"/>
              <a:gd name="connsiteY297" fmla="*/ 7555832 h 15135727"/>
              <a:gd name="connsiteX298" fmla="*/ 1443790 w 8128084"/>
              <a:gd name="connsiteY298" fmla="*/ 7507706 h 15135727"/>
              <a:gd name="connsiteX299" fmla="*/ 1684421 w 8128084"/>
              <a:gd name="connsiteY299" fmla="*/ 7603958 h 15135727"/>
              <a:gd name="connsiteX300" fmla="*/ 1684421 w 8128084"/>
              <a:gd name="connsiteY300" fmla="*/ 7603958 h 15135727"/>
              <a:gd name="connsiteX301" fmla="*/ 1540042 w 8128084"/>
              <a:gd name="connsiteY301" fmla="*/ 7363327 h 15135727"/>
              <a:gd name="connsiteX302" fmla="*/ 1299411 w 8128084"/>
              <a:gd name="connsiteY302" fmla="*/ 7315200 h 15135727"/>
              <a:gd name="connsiteX303" fmla="*/ 1130969 w 8128084"/>
              <a:gd name="connsiteY303" fmla="*/ 7339264 h 15135727"/>
              <a:gd name="connsiteX304" fmla="*/ 1034716 w 8128084"/>
              <a:gd name="connsiteY304" fmla="*/ 7315200 h 15135727"/>
              <a:gd name="connsiteX305" fmla="*/ 1155032 w 8128084"/>
              <a:gd name="connsiteY305" fmla="*/ 7050506 h 15135727"/>
              <a:gd name="connsiteX306" fmla="*/ 1155032 w 8128084"/>
              <a:gd name="connsiteY306" fmla="*/ 6930190 h 15135727"/>
              <a:gd name="connsiteX307" fmla="*/ 1155032 w 8128084"/>
              <a:gd name="connsiteY307" fmla="*/ 6761748 h 15135727"/>
              <a:gd name="connsiteX308" fmla="*/ 1203158 w 8128084"/>
              <a:gd name="connsiteY308" fmla="*/ 6617369 h 15135727"/>
              <a:gd name="connsiteX309" fmla="*/ 1371600 w 8128084"/>
              <a:gd name="connsiteY309" fmla="*/ 6472990 h 15135727"/>
              <a:gd name="connsiteX310" fmla="*/ 1443790 w 8128084"/>
              <a:gd name="connsiteY310" fmla="*/ 6328611 h 15135727"/>
              <a:gd name="connsiteX311" fmla="*/ 1419727 w 8128084"/>
              <a:gd name="connsiteY311" fmla="*/ 6208295 h 15135727"/>
              <a:gd name="connsiteX312" fmla="*/ 1275348 w 8128084"/>
              <a:gd name="connsiteY312" fmla="*/ 6304548 h 15135727"/>
              <a:gd name="connsiteX313" fmla="*/ 1323474 w 8128084"/>
              <a:gd name="connsiteY313" fmla="*/ 6015790 h 15135727"/>
              <a:gd name="connsiteX314" fmla="*/ 1540042 w 8128084"/>
              <a:gd name="connsiteY314" fmla="*/ 5871411 h 15135727"/>
              <a:gd name="connsiteX315" fmla="*/ 1540042 w 8128084"/>
              <a:gd name="connsiteY315" fmla="*/ 5751095 h 15135727"/>
              <a:gd name="connsiteX316" fmla="*/ 1395664 w 8128084"/>
              <a:gd name="connsiteY316" fmla="*/ 5799221 h 15135727"/>
              <a:gd name="connsiteX317" fmla="*/ 1179095 w 8128084"/>
              <a:gd name="connsiteY317" fmla="*/ 5799221 h 15135727"/>
              <a:gd name="connsiteX318" fmla="*/ 890337 w 8128084"/>
              <a:gd name="connsiteY318" fmla="*/ 5775158 h 15135727"/>
              <a:gd name="connsiteX319" fmla="*/ 697832 w 8128084"/>
              <a:gd name="connsiteY319" fmla="*/ 5606716 h 15135727"/>
              <a:gd name="connsiteX320" fmla="*/ 577516 w 8128084"/>
              <a:gd name="connsiteY320" fmla="*/ 5582653 h 15135727"/>
              <a:gd name="connsiteX321" fmla="*/ 697832 w 8128084"/>
              <a:gd name="connsiteY321" fmla="*/ 5775158 h 15135727"/>
              <a:gd name="connsiteX322" fmla="*/ 409074 w 8128084"/>
              <a:gd name="connsiteY322" fmla="*/ 5799221 h 15135727"/>
              <a:gd name="connsiteX323" fmla="*/ 168442 w 8128084"/>
              <a:gd name="connsiteY323" fmla="*/ 5702969 h 15135727"/>
              <a:gd name="connsiteX324" fmla="*/ 264695 w 8128084"/>
              <a:gd name="connsiteY324" fmla="*/ 5558590 h 15135727"/>
              <a:gd name="connsiteX325" fmla="*/ 144379 w 8128084"/>
              <a:gd name="connsiteY325" fmla="*/ 5510464 h 15135727"/>
              <a:gd name="connsiteX326" fmla="*/ 0 w 8128084"/>
              <a:gd name="connsiteY326" fmla="*/ 5462337 h 15135727"/>
              <a:gd name="connsiteX327" fmla="*/ 96253 w 8128084"/>
              <a:gd name="connsiteY327"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5919537 w 8128084"/>
              <a:gd name="connsiteY109" fmla="*/ 4403558 h 15135727"/>
              <a:gd name="connsiteX110" fmla="*/ 5775158 w 8128084"/>
              <a:gd name="connsiteY110" fmla="*/ 4451685 h 15135727"/>
              <a:gd name="connsiteX111" fmla="*/ 5630779 w 8128084"/>
              <a:gd name="connsiteY111" fmla="*/ 4547937 h 15135727"/>
              <a:gd name="connsiteX112" fmla="*/ 5510464 w 8128084"/>
              <a:gd name="connsiteY112" fmla="*/ 4620127 h 15135727"/>
              <a:gd name="connsiteX113" fmla="*/ 5510464 w 8128084"/>
              <a:gd name="connsiteY113" fmla="*/ 4812632 h 15135727"/>
              <a:gd name="connsiteX114" fmla="*/ 5317958 w 8128084"/>
              <a:gd name="connsiteY114" fmla="*/ 4981074 h 15135727"/>
              <a:gd name="connsiteX115" fmla="*/ 5005137 w 8128084"/>
              <a:gd name="connsiteY115" fmla="*/ 5149516 h 15135727"/>
              <a:gd name="connsiteX116" fmla="*/ 4692316 w 8128084"/>
              <a:gd name="connsiteY116" fmla="*/ 5149516 h 15135727"/>
              <a:gd name="connsiteX117" fmla="*/ 4523874 w 8128084"/>
              <a:gd name="connsiteY117" fmla="*/ 5366085 h 15135727"/>
              <a:gd name="connsiteX118" fmla="*/ 4211053 w 8128084"/>
              <a:gd name="connsiteY118" fmla="*/ 5414211 h 15135727"/>
              <a:gd name="connsiteX119" fmla="*/ 4114800 w 8128084"/>
              <a:gd name="connsiteY119" fmla="*/ 5390148 h 15135727"/>
              <a:gd name="connsiteX120" fmla="*/ 4018548 w 8128084"/>
              <a:gd name="connsiteY120" fmla="*/ 5630779 h 15135727"/>
              <a:gd name="connsiteX121" fmla="*/ 4090737 w 8128084"/>
              <a:gd name="connsiteY121" fmla="*/ 5871411 h 15135727"/>
              <a:gd name="connsiteX122" fmla="*/ 4090737 w 8128084"/>
              <a:gd name="connsiteY122" fmla="*/ 6184232 h 15135727"/>
              <a:gd name="connsiteX123" fmla="*/ 4186990 w 8128084"/>
              <a:gd name="connsiteY123" fmla="*/ 6472990 h 15135727"/>
              <a:gd name="connsiteX124" fmla="*/ 4042611 w 8128084"/>
              <a:gd name="connsiteY124" fmla="*/ 6352674 h 15135727"/>
              <a:gd name="connsiteX125" fmla="*/ 3946358 w 8128084"/>
              <a:gd name="connsiteY125" fmla="*/ 6376737 h 15135727"/>
              <a:gd name="connsiteX126" fmla="*/ 4114800 w 8128084"/>
              <a:gd name="connsiteY126" fmla="*/ 6641432 h 15135727"/>
              <a:gd name="connsiteX127" fmla="*/ 4451685 w 8128084"/>
              <a:gd name="connsiteY127" fmla="*/ 6737685 h 15135727"/>
              <a:gd name="connsiteX128" fmla="*/ 4620127 w 8128084"/>
              <a:gd name="connsiteY128" fmla="*/ 6978316 h 15135727"/>
              <a:gd name="connsiteX129" fmla="*/ 4740442 w 8128084"/>
              <a:gd name="connsiteY129" fmla="*/ 7170821 h 15135727"/>
              <a:gd name="connsiteX130" fmla="*/ 5077327 w 8128084"/>
              <a:gd name="connsiteY130" fmla="*/ 7387390 h 15135727"/>
              <a:gd name="connsiteX131" fmla="*/ 5125453 w 8128084"/>
              <a:gd name="connsiteY131" fmla="*/ 7603958 h 15135727"/>
              <a:gd name="connsiteX132" fmla="*/ 5197642 w 8128084"/>
              <a:gd name="connsiteY132" fmla="*/ 7796464 h 15135727"/>
              <a:gd name="connsiteX133" fmla="*/ 5486400 w 8128084"/>
              <a:gd name="connsiteY133" fmla="*/ 7964906 h 15135727"/>
              <a:gd name="connsiteX134" fmla="*/ 5486400 w 8128084"/>
              <a:gd name="connsiteY134" fmla="*/ 8349916 h 15135727"/>
              <a:gd name="connsiteX135" fmla="*/ 5678906 w 8128084"/>
              <a:gd name="connsiteY135" fmla="*/ 8614611 h 15135727"/>
              <a:gd name="connsiteX136" fmla="*/ 5919537 w 8128084"/>
              <a:gd name="connsiteY136" fmla="*/ 9071811 h 15135727"/>
              <a:gd name="connsiteX137" fmla="*/ 6160169 w 8128084"/>
              <a:gd name="connsiteY137" fmla="*/ 9336506 h 15135727"/>
              <a:gd name="connsiteX138" fmla="*/ 6280485 w 8128084"/>
              <a:gd name="connsiteY138" fmla="*/ 9601200 h 15135727"/>
              <a:gd name="connsiteX139" fmla="*/ 6400800 w 8128084"/>
              <a:gd name="connsiteY139" fmla="*/ 9793706 h 15135727"/>
              <a:gd name="connsiteX140" fmla="*/ 6569242 w 8128084"/>
              <a:gd name="connsiteY140" fmla="*/ 10058400 h 15135727"/>
              <a:gd name="connsiteX141" fmla="*/ 6713621 w 8128084"/>
              <a:gd name="connsiteY141" fmla="*/ 10106527 h 15135727"/>
              <a:gd name="connsiteX142" fmla="*/ 6545179 w 8128084"/>
              <a:gd name="connsiteY142" fmla="*/ 10202779 h 15135727"/>
              <a:gd name="connsiteX143" fmla="*/ 6569242 w 8128084"/>
              <a:gd name="connsiteY143" fmla="*/ 10443411 h 15135727"/>
              <a:gd name="connsiteX144" fmla="*/ 6593306 w 8128084"/>
              <a:gd name="connsiteY144" fmla="*/ 10708106 h 15135727"/>
              <a:gd name="connsiteX145" fmla="*/ 6761748 w 8128084"/>
              <a:gd name="connsiteY145" fmla="*/ 10924674 h 15135727"/>
              <a:gd name="connsiteX146" fmla="*/ 6641432 w 8128084"/>
              <a:gd name="connsiteY146" fmla="*/ 11093116 h 15135727"/>
              <a:gd name="connsiteX147" fmla="*/ 6713621 w 8128084"/>
              <a:gd name="connsiteY147" fmla="*/ 11261558 h 15135727"/>
              <a:gd name="connsiteX148" fmla="*/ 6737685 w 8128084"/>
              <a:gd name="connsiteY148" fmla="*/ 11526253 h 15135727"/>
              <a:gd name="connsiteX149" fmla="*/ 6617369 w 8128084"/>
              <a:gd name="connsiteY149" fmla="*/ 11839074 h 15135727"/>
              <a:gd name="connsiteX150" fmla="*/ 6617369 w 8128084"/>
              <a:gd name="connsiteY150" fmla="*/ 12031579 h 15135727"/>
              <a:gd name="connsiteX151" fmla="*/ 6641432 w 8128084"/>
              <a:gd name="connsiteY151" fmla="*/ 12127832 h 15135727"/>
              <a:gd name="connsiteX152" fmla="*/ 6761748 w 8128084"/>
              <a:gd name="connsiteY152" fmla="*/ 12031579 h 15135727"/>
              <a:gd name="connsiteX153" fmla="*/ 6761748 w 8128084"/>
              <a:gd name="connsiteY153" fmla="*/ 12296274 h 15135727"/>
              <a:gd name="connsiteX154" fmla="*/ 6689558 w 8128084"/>
              <a:gd name="connsiteY154" fmla="*/ 12512842 h 15135727"/>
              <a:gd name="connsiteX155" fmla="*/ 6785811 w 8128084"/>
              <a:gd name="connsiteY155" fmla="*/ 12777537 h 15135727"/>
              <a:gd name="connsiteX156" fmla="*/ 6569242 w 8128084"/>
              <a:gd name="connsiteY156" fmla="*/ 12873790 h 15135727"/>
              <a:gd name="connsiteX157" fmla="*/ 6545179 w 8128084"/>
              <a:gd name="connsiteY157" fmla="*/ 13090358 h 15135727"/>
              <a:gd name="connsiteX158" fmla="*/ 6448927 w 8128084"/>
              <a:gd name="connsiteY158" fmla="*/ 13355053 h 15135727"/>
              <a:gd name="connsiteX159" fmla="*/ 6256421 w 8128084"/>
              <a:gd name="connsiteY159" fmla="*/ 13571621 h 15135727"/>
              <a:gd name="connsiteX160" fmla="*/ 6087979 w 8128084"/>
              <a:gd name="connsiteY160" fmla="*/ 13667874 h 15135727"/>
              <a:gd name="connsiteX161" fmla="*/ 5943600 w 8128084"/>
              <a:gd name="connsiteY161" fmla="*/ 13716000 h 15135727"/>
              <a:gd name="connsiteX162" fmla="*/ 5702969 w 8128084"/>
              <a:gd name="connsiteY162" fmla="*/ 13667874 h 15135727"/>
              <a:gd name="connsiteX163" fmla="*/ 5582653 w 8128084"/>
              <a:gd name="connsiteY163" fmla="*/ 13691937 h 15135727"/>
              <a:gd name="connsiteX164" fmla="*/ 5727032 w 8128084"/>
              <a:gd name="connsiteY164" fmla="*/ 13836316 h 15135727"/>
              <a:gd name="connsiteX165" fmla="*/ 5582653 w 8128084"/>
              <a:gd name="connsiteY165" fmla="*/ 14052885 h 15135727"/>
              <a:gd name="connsiteX166" fmla="*/ 5462337 w 8128084"/>
              <a:gd name="connsiteY166" fmla="*/ 14149137 h 15135727"/>
              <a:gd name="connsiteX167" fmla="*/ 5342021 w 8128084"/>
              <a:gd name="connsiteY167" fmla="*/ 14004758 h 15135727"/>
              <a:gd name="connsiteX168" fmla="*/ 5245769 w 8128084"/>
              <a:gd name="connsiteY168" fmla="*/ 14004758 h 15135727"/>
              <a:gd name="connsiteX169" fmla="*/ 5245769 w 8128084"/>
              <a:gd name="connsiteY169" fmla="*/ 13956632 h 15135727"/>
              <a:gd name="connsiteX170" fmla="*/ 5101390 w 8128084"/>
              <a:gd name="connsiteY170" fmla="*/ 13956632 h 15135727"/>
              <a:gd name="connsiteX171" fmla="*/ 4981074 w 8128084"/>
              <a:gd name="connsiteY171" fmla="*/ 13860379 h 15135727"/>
              <a:gd name="connsiteX172" fmla="*/ 4740442 w 8128084"/>
              <a:gd name="connsiteY172" fmla="*/ 13908506 h 15135727"/>
              <a:gd name="connsiteX173" fmla="*/ 4475748 w 8128084"/>
              <a:gd name="connsiteY173" fmla="*/ 13956632 h 15135727"/>
              <a:gd name="connsiteX174" fmla="*/ 4379495 w 8128084"/>
              <a:gd name="connsiteY174" fmla="*/ 14028821 h 15135727"/>
              <a:gd name="connsiteX175" fmla="*/ 4403558 w 8128084"/>
              <a:gd name="connsiteY175" fmla="*/ 14197264 h 15135727"/>
              <a:gd name="connsiteX176" fmla="*/ 4572000 w 8128084"/>
              <a:gd name="connsiteY176" fmla="*/ 14149137 h 15135727"/>
              <a:gd name="connsiteX177" fmla="*/ 4523874 w 8128084"/>
              <a:gd name="connsiteY177" fmla="*/ 14558211 h 15135727"/>
              <a:gd name="connsiteX178" fmla="*/ 4403558 w 8128084"/>
              <a:gd name="connsiteY178" fmla="*/ 14437895 h 15135727"/>
              <a:gd name="connsiteX179" fmla="*/ 4403558 w 8128084"/>
              <a:gd name="connsiteY179" fmla="*/ 14437895 h 15135727"/>
              <a:gd name="connsiteX180" fmla="*/ 4283242 w 8128084"/>
              <a:gd name="connsiteY180" fmla="*/ 14245390 h 15135727"/>
              <a:gd name="connsiteX181" fmla="*/ 4235116 w 8128084"/>
              <a:gd name="connsiteY181" fmla="*/ 14341642 h 15135727"/>
              <a:gd name="connsiteX182" fmla="*/ 4162927 w 8128084"/>
              <a:gd name="connsiteY182" fmla="*/ 14389769 h 15135727"/>
              <a:gd name="connsiteX183" fmla="*/ 4162927 w 8128084"/>
              <a:gd name="connsiteY183" fmla="*/ 14389769 h 15135727"/>
              <a:gd name="connsiteX184" fmla="*/ 3922295 w 8128084"/>
              <a:gd name="connsiteY184" fmla="*/ 14245390 h 15135727"/>
              <a:gd name="connsiteX185" fmla="*/ 3801979 w 8128084"/>
              <a:gd name="connsiteY185" fmla="*/ 14293516 h 15135727"/>
              <a:gd name="connsiteX186" fmla="*/ 3681664 w 8128084"/>
              <a:gd name="connsiteY186" fmla="*/ 14389769 h 15135727"/>
              <a:gd name="connsiteX187" fmla="*/ 3657600 w 8128084"/>
              <a:gd name="connsiteY187" fmla="*/ 14654464 h 15135727"/>
              <a:gd name="connsiteX188" fmla="*/ 3513221 w 8128084"/>
              <a:gd name="connsiteY188" fmla="*/ 14726653 h 15135727"/>
              <a:gd name="connsiteX189" fmla="*/ 3513221 w 8128084"/>
              <a:gd name="connsiteY189" fmla="*/ 14871032 h 15135727"/>
              <a:gd name="connsiteX190" fmla="*/ 3633537 w 8128084"/>
              <a:gd name="connsiteY190" fmla="*/ 14967285 h 15135727"/>
              <a:gd name="connsiteX191" fmla="*/ 3609474 w 8128084"/>
              <a:gd name="connsiteY191" fmla="*/ 15087600 h 15135727"/>
              <a:gd name="connsiteX192" fmla="*/ 3441032 w 8128084"/>
              <a:gd name="connsiteY192" fmla="*/ 15039474 h 15135727"/>
              <a:gd name="connsiteX193" fmla="*/ 3272590 w 8128084"/>
              <a:gd name="connsiteY193" fmla="*/ 15063537 h 15135727"/>
              <a:gd name="connsiteX194" fmla="*/ 3248527 w 8128084"/>
              <a:gd name="connsiteY194" fmla="*/ 14895095 h 15135727"/>
              <a:gd name="connsiteX195" fmla="*/ 3128211 w 8128084"/>
              <a:gd name="connsiteY195" fmla="*/ 14919158 h 15135727"/>
              <a:gd name="connsiteX196" fmla="*/ 2959769 w 8128084"/>
              <a:gd name="connsiteY196" fmla="*/ 15135727 h 15135727"/>
              <a:gd name="connsiteX197" fmla="*/ 2935706 w 8128084"/>
              <a:gd name="connsiteY197" fmla="*/ 14895095 h 15135727"/>
              <a:gd name="connsiteX198" fmla="*/ 2791327 w 8128084"/>
              <a:gd name="connsiteY198" fmla="*/ 14943221 h 15135727"/>
              <a:gd name="connsiteX199" fmla="*/ 2671011 w 8128084"/>
              <a:gd name="connsiteY199" fmla="*/ 15039474 h 15135727"/>
              <a:gd name="connsiteX200" fmla="*/ 2430379 w 8128084"/>
              <a:gd name="connsiteY200" fmla="*/ 15087600 h 15135727"/>
              <a:gd name="connsiteX201" fmla="*/ 2237874 w 8128084"/>
              <a:gd name="connsiteY201" fmla="*/ 15039474 h 15135727"/>
              <a:gd name="connsiteX202" fmla="*/ 2622885 w 8128084"/>
              <a:gd name="connsiteY202" fmla="*/ 14846969 h 15135727"/>
              <a:gd name="connsiteX203" fmla="*/ 2887579 w 8128084"/>
              <a:gd name="connsiteY203" fmla="*/ 14774779 h 15135727"/>
              <a:gd name="connsiteX204" fmla="*/ 2839453 w 8128084"/>
              <a:gd name="connsiteY204" fmla="*/ 14582274 h 15135727"/>
              <a:gd name="connsiteX205" fmla="*/ 2935706 w 8128084"/>
              <a:gd name="connsiteY205" fmla="*/ 14510085 h 15135727"/>
              <a:gd name="connsiteX206" fmla="*/ 2935706 w 8128084"/>
              <a:gd name="connsiteY206" fmla="*/ 14510085 h 15135727"/>
              <a:gd name="connsiteX207" fmla="*/ 3080085 w 8128084"/>
              <a:gd name="connsiteY207" fmla="*/ 14413832 h 15135727"/>
              <a:gd name="connsiteX208" fmla="*/ 3152274 w 8128084"/>
              <a:gd name="connsiteY208" fmla="*/ 14341642 h 15135727"/>
              <a:gd name="connsiteX209" fmla="*/ 3080085 w 8128084"/>
              <a:gd name="connsiteY209" fmla="*/ 14269453 h 15135727"/>
              <a:gd name="connsiteX210" fmla="*/ 3152274 w 8128084"/>
              <a:gd name="connsiteY210" fmla="*/ 14197264 h 15135727"/>
              <a:gd name="connsiteX211" fmla="*/ 3152274 w 8128084"/>
              <a:gd name="connsiteY211" fmla="*/ 14052885 h 15135727"/>
              <a:gd name="connsiteX212" fmla="*/ 3080085 w 8128084"/>
              <a:gd name="connsiteY212" fmla="*/ 13980695 h 15135727"/>
              <a:gd name="connsiteX213" fmla="*/ 3056021 w 8128084"/>
              <a:gd name="connsiteY213" fmla="*/ 14076948 h 15135727"/>
              <a:gd name="connsiteX214" fmla="*/ 2935706 w 8128084"/>
              <a:gd name="connsiteY214" fmla="*/ 14076948 h 15135727"/>
              <a:gd name="connsiteX215" fmla="*/ 2863516 w 8128084"/>
              <a:gd name="connsiteY215" fmla="*/ 14125074 h 15135727"/>
              <a:gd name="connsiteX216" fmla="*/ 2719137 w 8128084"/>
              <a:gd name="connsiteY216" fmla="*/ 14197264 h 15135727"/>
              <a:gd name="connsiteX217" fmla="*/ 2646948 w 8128084"/>
              <a:gd name="connsiteY217" fmla="*/ 14197264 h 15135727"/>
              <a:gd name="connsiteX218" fmla="*/ 2598821 w 8128084"/>
              <a:gd name="connsiteY218" fmla="*/ 14125074 h 15135727"/>
              <a:gd name="connsiteX219" fmla="*/ 2430379 w 8128084"/>
              <a:gd name="connsiteY219" fmla="*/ 13836316 h 15135727"/>
              <a:gd name="connsiteX220" fmla="*/ 2646948 w 8128084"/>
              <a:gd name="connsiteY220" fmla="*/ 13812253 h 15135727"/>
              <a:gd name="connsiteX221" fmla="*/ 2502569 w 8128084"/>
              <a:gd name="connsiteY221" fmla="*/ 13475369 h 15135727"/>
              <a:gd name="connsiteX222" fmla="*/ 2550695 w 8128084"/>
              <a:gd name="connsiteY222" fmla="*/ 13186611 h 15135727"/>
              <a:gd name="connsiteX223" fmla="*/ 2719137 w 8128084"/>
              <a:gd name="connsiteY223" fmla="*/ 13042232 h 15135727"/>
              <a:gd name="connsiteX224" fmla="*/ 2791327 w 8128084"/>
              <a:gd name="connsiteY224" fmla="*/ 12945979 h 15135727"/>
              <a:gd name="connsiteX225" fmla="*/ 3031958 w 8128084"/>
              <a:gd name="connsiteY225" fmla="*/ 13090358 h 15135727"/>
              <a:gd name="connsiteX226" fmla="*/ 3056021 w 8128084"/>
              <a:gd name="connsiteY226" fmla="*/ 12753474 h 15135727"/>
              <a:gd name="connsiteX227" fmla="*/ 2887579 w 8128084"/>
              <a:gd name="connsiteY227" fmla="*/ 12777537 h 15135727"/>
              <a:gd name="connsiteX228" fmla="*/ 2815390 w 8128084"/>
              <a:gd name="connsiteY228" fmla="*/ 12777537 h 15135727"/>
              <a:gd name="connsiteX229" fmla="*/ 3176337 w 8128084"/>
              <a:gd name="connsiteY229" fmla="*/ 12368464 h 15135727"/>
              <a:gd name="connsiteX230" fmla="*/ 3104148 w 8128084"/>
              <a:gd name="connsiteY230" fmla="*/ 12320337 h 15135727"/>
              <a:gd name="connsiteX231" fmla="*/ 3104148 w 8128084"/>
              <a:gd name="connsiteY231" fmla="*/ 12320337 h 15135727"/>
              <a:gd name="connsiteX232" fmla="*/ 3007895 w 8128084"/>
              <a:gd name="connsiteY232" fmla="*/ 12079706 h 15135727"/>
              <a:gd name="connsiteX233" fmla="*/ 2911642 w 8128084"/>
              <a:gd name="connsiteY233" fmla="*/ 11935327 h 15135727"/>
              <a:gd name="connsiteX234" fmla="*/ 2863516 w 8128084"/>
              <a:gd name="connsiteY234" fmla="*/ 11694695 h 15135727"/>
              <a:gd name="connsiteX235" fmla="*/ 2911642 w 8128084"/>
              <a:gd name="connsiteY235" fmla="*/ 11454064 h 15135727"/>
              <a:gd name="connsiteX236" fmla="*/ 3056021 w 8128084"/>
              <a:gd name="connsiteY236" fmla="*/ 11454064 h 15135727"/>
              <a:gd name="connsiteX237" fmla="*/ 2983832 w 8128084"/>
              <a:gd name="connsiteY237" fmla="*/ 11381874 h 15135727"/>
              <a:gd name="connsiteX238" fmla="*/ 3031958 w 8128084"/>
              <a:gd name="connsiteY238" fmla="*/ 11285621 h 15135727"/>
              <a:gd name="connsiteX239" fmla="*/ 3007895 w 8128084"/>
              <a:gd name="connsiteY239" fmla="*/ 11189369 h 15135727"/>
              <a:gd name="connsiteX240" fmla="*/ 2887579 w 8128084"/>
              <a:gd name="connsiteY240" fmla="*/ 11141242 h 15135727"/>
              <a:gd name="connsiteX241" fmla="*/ 2887579 w 8128084"/>
              <a:gd name="connsiteY241" fmla="*/ 10972800 h 15135727"/>
              <a:gd name="connsiteX242" fmla="*/ 2887579 w 8128084"/>
              <a:gd name="connsiteY242" fmla="*/ 10924674 h 15135727"/>
              <a:gd name="connsiteX243" fmla="*/ 2767264 w 8128084"/>
              <a:gd name="connsiteY243" fmla="*/ 11020927 h 15135727"/>
              <a:gd name="connsiteX244" fmla="*/ 2743200 w 8128084"/>
              <a:gd name="connsiteY244" fmla="*/ 10924674 h 15135727"/>
              <a:gd name="connsiteX245" fmla="*/ 2550695 w 8128084"/>
              <a:gd name="connsiteY245" fmla="*/ 11020927 h 15135727"/>
              <a:gd name="connsiteX246" fmla="*/ 2526632 w 8128084"/>
              <a:gd name="connsiteY246" fmla="*/ 11117179 h 15135727"/>
              <a:gd name="connsiteX247" fmla="*/ 2334127 w 8128084"/>
              <a:gd name="connsiteY247" fmla="*/ 10996864 h 15135727"/>
              <a:gd name="connsiteX248" fmla="*/ 2358190 w 8128084"/>
              <a:gd name="connsiteY248" fmla="*/ 10732169 h 15135727"/>
              <a:gd name="connsiteX249" fmla="*/ 2334127 w 8128084"/>
              <a:gd name="connsiteY249" fmla="*/ 10587790 h 15135727"/>
              <a:gd name="connsiteX250" fmla="*/ 2406316 w 8128084"/>
              <a:gd name="connsiteY250" fmla="*/ 10491537 h 15135727"/>
              <a:gd name="connsiteX251" fmla="*/ 2598821 w 8128084"/>
              <a:gd name="connsiteY251" fmla="*/ 10684042 h 15135727"/>
              <a:gd name="connsiteX252" fmla="*/ 2767264 w 8128084"/>
              <a:gd name="connsiteY252" fmla="*/ 10684042 h 15135727"/>
              <a:gd name="connsiteX253" fmla="*/ 2646948 w 8128084"/>
              <a:gd name="connsiteY253" fmla="*/ 10515600 h 15135727"/>
              <a:gd name="connsiteX254" fmla="*/ 2815390 w 8128084"/>
              <a:gd name="connsiteY254" fmla="*/ 10395285 h 15135727"/>
              <a:gd name="connsiteX255" fmla="*/ 3080085 w 8128084"/>
              <a:gd name="connsiteY255" fmla="*/ 10419348 h 15135727"/>
              <a:gd name="connsiteX256" fmla="*/ 3248527 w 8128084"/>
              <a:gd name="connsiteY256" fmla="*/ 10539664 h 15135727"/>
              <a:gd name="connsiteX257" fmla="*/ 3320716 w 8128084"/>
              <a:gd name="connsiteY257" fmla="*/ 10659979 h 15135727"/>
              <a:gd name="connsiteX258" fmla="*/ 3465095 w 8128084"/>
              <a:gd name="connsiteY258" fmla="*/ 10659979 h 15135727"/>
              <a:gd name="connsiteX259" fmla="*/ 3441032 w 8128084"/>
              <a:gd name="connsiteY259" fmla="*/ 10491537 h 15135727"/>
              <a:gd name="connsiteX260" fmla="*/ 3392906 w 8128084"/>
              <a:gd name="connsiteY260" fmla="*/ 10250906 h 15135727"/>
              <a:gd name="connsiteX261" fmla="*/ 3152274 w 8128084"/>
              <a:gd name="connsiteY261" fmla="*/ 10250906 h 15135727"/>
              <a:gd name="connsiteX262" fmla="*/ 3176337 w 8128084"/>
              <a:gd name="connsiteY262" fmla="*/ 10178716 h 15135727"/>
              <a:gd name="connsiteX263" fmla="*/ 3104148 w 8128084"/>
              <a:gd name="connsiteY263" fmla="*/ 10154653 h 15135727"/>
              <a:gd name="connsiteX264" fmla="*/ 3007895 w 8128084"/>
              <a:gd name="connsiteY264" fmla="*/ 9962148 h 15135727"/>
              <a:gd name="connsiteX265" fmla="*/ 3176337 w 8128084"/>
              <a:gd name="connsiteY265" fmla="*/ 9889958 h 15135727"/>
              <a:gd name="connsiteX266" fmla="*/ 2959769 w 8128084"/>
              <a:gd name="connsiteY266" fmla="*/ 9504948 h 15135727"/>
              <a:gd name="connsiteX267" fmla="*/ 2791327 w 8128084"/>
              <a:gd name="connsiteY267" fmla="*/ 9456821 h 15135727"/>
              <a:gd name="connsiteX268" fmla="*/ 2574758 w 8128084"/>
              <a:gd name="connsiteY268" fmla="*/ 9336506 h 15135727"/>
              <a:gd name="connsiteX269" fmla="*/ 2550695 w 8128084"/>
              <a:gd name="connsiteY269" fmla="*/ 9071811 h 15135727"/>
              <a:gd name="connsiteX270" fmla="*/ 2695074 w 8128084"/>
              <a:gd name="connsiteY270" fmla="*/ 8999621 h 15135727"/>
              <a:gd name="connsiteX271" fmla="*/ 2622885 w 8128084"/>
              <a:gd name="connsiteY271" fmla="*/ 8975558 h 15135727"/>
              <a:gd name="connsiteX272" fmla="*/ 2430379 w 8128084"/>
              <a:gd name="connsiteY272" fmla="*/ 8999621 h 15135727"/>
              <a:gd name="connsiteX273" fmla="*/ 2261937 w 8128084"/>
              <a:gd name="connsiteY273" fmla="*/ 9168064 h 15135727"/>
              <a:gd name="connsiteX274" fmla="*/ 2237874 w 8128084"/>
              <a:gd name="connsiteY274" fmla="*/ 8999621 h 15135727"/>
              <a:gd name="connsiteX275" fmla="*/ 2117558 w 8128084"/>
              <a:gd name="connsiteY275" fmla="*/ 8975558 h 15135727"/>
              <a:gd name="connsiteX276" fmla="*/ 2045369 w 8128084"/>
              <a:gd name="connsiteY276" fmla="*/ 8783053 h 15135727"/>
              <a:gd name="connsiteX277" fmla="*/ 1852864 w 8128084"/>
              <a:gd name="connsiteY277" fmla="*/ 8758990 h 15135727"/>
              <a:gd name="connsiteX278" fmla="*/ 1636295 w 8128084"/>
              <a:gd name="connsiteY278" fmla="*/ 8927432 h 15135727"/>
              <a:gd name="connsiteX279" fmla="*/ 1588169 w 8128084"/>
              <a:gd name="connsiteY279" fmla="*/ 9023685 h 15135727"/>
              <a:gd name="connsiteX280" fmla="*/ 1515979 w 8128084"/>
              <a:gd name="connsiteY280" fmla="*/ 8879306 h 15135727"/>
              <a:gd name="connsiteX281" fmla="*/ 1347537 w 8128084"/>
              <a:gd name="connsiteY281" fmla="*/ 8879306 h 15135727"/>
              <a:gd name="connsiteX282" fmla="*/ 1347537 w 8128084"/>
              <a:gd name="connsiteY282" fmla="*/ 8710864 h 15135727"/>
              <a:gd name="connsiteX283" fmla="*/ 1106906 w 8128084"/>
              <a:gd name="connsiteY283" fmla="*/ 8783053 h 15135727"/>
              <a:gd name="connsiteX284" fmla="*/ 890337 w 8128084"/>
              <a:gd name="connsiteY284" fmla="*/ 8686800 h 15135727"/>
              <a:gd name="connsiteX285" fmla="*/ 649706 w 8128084"/>
              <a:gd name="connsiteY285" fmla="*/ 8662737 h 15135727"/>
              <a:gd name="connsiteX286" fmla="*/ 385011 w 8128084"/>
              <a:gd name="connsiteY286" fmla="*/ 8566485 h 15135727"/>
              <a:gd name="connsiteX287" fmla="*/ 577516 w 8128084"/>
              <a:gd name="connsiteY287" fmla="*/ 8373979 h 15135727"/>
              <a:gd name="connsiteX288" fmla="*/ 794085 w 8128084"/>
              <a:gd name="connsiteY288" fmla="*/ 8301790 h 15135727"/>
              <a:gd name="connsiteX289" fmla="*/ 745958 w 8128084"/>
              <a:gd name="connsiteY289" fmla="*/ 8133348 h 15135727"/>
              <a:gd name="connsiteX290" fmla="*/ 818148 w 8128084"/>
              <a:gd name="connsiteY290" fmla="*/ 7820527 h 15135727"/>
              <a:gd name="connsiteX291" fmla="*/ 697832 w 8128084"/>
              <a:gd name="connsiteY291" fmla="*/ 7820527 h 15135727"/>
              <a:gd name="connsiteX292" fmla="*/ 625642 w 8128084"/>
              <a:gd name="connsiteY292" fmla="*/ 7916779 h 15135727"/>
              <a:gd name="connsiteX293" fmla="*/ 457200 w 8128084"/>
              <a:gd name="connsiteY293" fmla="*/ 7820527 h 15135727"/>
              <a:gd name="connsiteX294" fmla="*/ 529390 w 8128084"/>
              <a:gd name="connsiteY294" fmla="*/ 7700211 h 15135727"/>
              <a:gd name="connsiteX295" fmla="*/ 938464 w 8128084"/>
              <a:gd name="connsiteY295" fmla="*/ 7676148 h 15135727"/>
              <a:gd name="connsiteX296" fmla="*/ 1058779 w 8128084"/>
              <a:gd name="connsiteY296" fmla="*/ 7459579 h 15135727"/>
              <a:gd name="connsiteX297" fmla="*/ 1203158 w 8128084"/>
              <a:gd name="connsiteY297" fmla="*/ 7603958 h 15135727"/>
              <a:gd name="connsiteX298" fmla="*/ 1299411 w 8128084"/>
              <a:gd name="connsiteY298" fmla="*/ 7555832 h 15135727"/>
              <a:gd name="connsiteX299" fmla="*/ 1443790 w 8128084"/>
              <a:gd name="connsiteY299" fmla="*/ 7507706 h 15135727"/>
              <a:gd name="connsiteX300" fmla="*/ 1684421 w 8128084"/>
              <a:gd name="connsiteY300" fmla="*/ 7603958 h 15135727"/>
              <a:gd name="connsiteX301" fmla="*/ 1684421 w 8128084"/>
              <a:gd name="connsiteY301" fmla="*/ 7603958 h 15135727"/>
              <a:gd name="connsiteX302" fmla="*/ 1540042 w 8128084"/>
              <a:gd name="connsiteY302" fmla="*/ 7363327 h 15135727"/>
              <a:gd name="connsiteX303" fmla="*/ 1299411 w 8128084"/>
              <a:gd name="connsiteY303" fmla="*/ 7315200 h 15135727"/>
              <a:gd name="connsiteX304" fmla="*/ 1130969 w 8128084"/>
              <a:gd name="connsiteY304" fmla="*/ 7339264 h 15135727"/>
              <a:gd name="connsiteX305" fmla="*/ 1034716 w 8128084"/>
              <a:gd name="connsiteY305" fmla="*/ 7315200 h 15135727"/>
              <a:gd name="connsiteX306" fmla="*/ 1155032 w 8128084"/>
              <a:gd name="connsiteY306" fmla="*/ 7050506 h 15135727"/>
              <a:gd name="connsiteX307" fmla="*/ 1155032 w 8128084"/>
              <a:gd name="connsiteY307" fmla="*/ 6930190 h 15135727"/>
              <a:gd name="connsiteX308" fmla="*/ 1155032 w 8128084"/>
              <a:gd name="connsiteY308" fmla="*/ 6761748 h 15135727"/>
              <a:gd name="connsiteX309" fmla="*/ 1203158 w 8128084"/>
              <a:gd name="connsiteY309" fmla="*/ 6617369 h 15135727"/>
              <a:gd name="connsiteX310" fmla="*/ 1371600 w 8128084"/>
              <a:gd name="connsiteY310" fmla="*/ 6472990 h 15135727"/>
              <a:gd name="connsiteX311" fmla="*/ 1443790 w 8128084"/>
              <a:gd name="connsiteY311" fmla="*/ 6328611 h 15135727"/>
              <a:gd name="connsiteX312" fmla="*/ 1419727 w 8128084"/>
              <a:gd name="connsiteY312" fmla="*/ 6208295 h 15135727"/>
              <a:gd name="connsiteX313" fmla="*/ 1275348 w 8128084"/>
              <a:gd name="connsiteY313" fmla="*/ 6304548 h 15135727"/>
              <a:gd name="connsiteX314" fmla="*/ 1323474 w 8128084"/>
              <a:gd name="connsiteY314" fmla="*/ 6015790 h 15135727"/>
              <a:gd name="connsiteX315" fmla="*/ 1540042 w 8128084"/>
              <a:gd name="connsiteY315" fmla="*/ 5871411 h 15135727"/>
              <a:gd name="connsiteX316" fmla="*/ 1540042 w 8128084"/>
              <a:gd name="connsiteY316" fmla="*/ 5751095 h 15135727"/>
              <a:gd name="connsiteX317" fmla="*/ 1395664 w 8128084"/>
              <a:gd name="connsiteY317" fmla="*/ 5799221 h 15135727"/>
              <a:gd name="connsiteX318" fmla="*/ 1179095 w 8128084"/>
              <a:gd name="connsiteY318" fmla="*/ 5799221 h 15135727"/>
              <a:gd name="connsiteX319" fmla="*/ 890337 w 8128084"/>
              <a:gd name="connsiteY319" fmla="*/ 5775158 h 15135727"/>
              <a:gd name="connsiteX320" fmla="*/ 697832 w 8128084"/>
              <a:gd name="connsiteY320" fmla="*/ 5606716 h 15135727"/>
              <a:gd name="connsiteX321" fmla="*/ 577516 w 8128084"/>
              <a:gd name="connsiteY321" fmla="*/ 5582653 h 15135727"/>
              <a:gd name="connsiteX322" fmla="*/ 697832 w 8128084"/>
              <a:gd name="connsiteY322" fmla="*/ 5775158 h 15135727"/>
              <a:gd name="connsiteX323" fmla="*/ 409074 w 8128084"/>
              <a:gd name="connsiteY323" fmla="*/ 5799221 h 15135727"/>
              <a:gd name="connsiteX324" fmla="*/ 168442 w 8128084"/>
              <a:gd name="connsiteY324" fmla="*/ 5702969 h 15135727"/>
              <a:gd name="connsiteX325" fmla="*/ 264695 w 8128084"/>
              <a:gd name="connsiteY325" fmla="*/ 5558590 h 15135727"/>
              <a:gd name="connsiteX326" fmla="*/ 144379 w 8128084"/>
              <a:gd name="connsiteY326" fmla="*/ 5510464 h 15135727"/>
              <a:gd name="connsiteX327" fmla="*/ 0 w 8128084"/>
              <a:gd name="connsiteY327" fmla="*/ 5462337 h 15135727"/>
              <a:gd name="connsiteX328" fmla="*/ 96253 w 8128084"/>
              <a:gd name="connsiteY328"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19537 w 8128084"/>
              <a:gd name="connsiteY110" fmla="*/ 4403558 h 15135727"/>
              <a:gd name="connsiteX111" fmla="*/ 5775158 w 8128084"/>
              <a:gd name="connsiteY111" fmla="*/ 4451685 h 15135727"/>
              <a:gd name="connsiteX112" fmla="*/ 5630779 w 8128084"/>
              <a:gd name="connsiteY112" fmla="*/ 4547937 h 15135727"/>
              <a:gd name="connsiteX113" fmla="*/ 5510464 w 8128084"/>
              <a:gd name="connsiteY113" fmla="*/ 4620127 h 15135727"/>
              <a:gd name="connsiteX114" fmla="*/ 5510464 w 8128084"/>
              <a:gd name="connsiteY114" fmla="*/ 4812632 h 15135727"/>
              <a:gd name="connsiteX115" fmla="*/ 5317958 w 8128084"/>
              <a:gd name="connsiteY115" fmla="*/ 4981074 h 15135727"/>
              <a:gd name="connsiteX116" fmla="*/ 5005137 w 8128084"/>
              <a:gd name="connsiteY116" fmla="*/ 5149516 h 15135727"/>
              <a:gd name="connsiteX117" fmla="*/ 4692316 w 8128084"/>
              <a:gd name="connsiteY117" fmla="*/ 5149516 h 15135727"/>
              <a:gd name="connsiteX118" fmla="*/ 4523874 w 8128084"/>
              <a:gd name="connsiteY118" fmla="*/ 5366085 h 15135727"/>
              <a:gd name="connsiteX119" fmla="*/ 4211053 w 8128084"/>
              <a:gd name="connsiteY119" fmla="*/ 5414211 h 15135727"/>
              <a:gd name="connsiteX120" fmla="*/ 4114800 w 8128084"/>
              <a:gd name="connsiteY120" fmla="*/ 5390148 h 15135727"/>
              <a:gd name="connsiteX121" fmla="*/ 4018548 w 8128084"/>
              <a:gd name="connsiteY121" fmla="*/ 5630779 h 15135727"/>
              <a:gd name="connsiteX122" fmla="*/ 4090737 w 8128084"/>
              <a:gd name="connsiteY122" fmla="*/ 5871411 h 15135727"/>
              <a:gd name="connsiteX123" fmla="*/ 4090737 w 8128084"/>
              <a:gd name="connsiteY123" fmla="*/ 6184232 h 15135727"/>
              <a:gd name="connsiteX124" fmla="*/ 4186990 w 8128084"/>
              <a:gd name="connsiteY124" fmla="*/ 6472990 h 15135727"/>
              <a:gd name="connsiteX125" fmla="*/ 4042611 w 8128084"/>
              <a:gd name="connsiteY125" fmla="*/ 6352674 h 15135727"/>
              <a:gd name="connsiteX126" fmla="*/ 3946358 w 8128084"/>
              <a:gd name="connsiteY126" fmla="*/ 6376737 h 15135727"/>
              <a:gd name="connsiteX127" fmla="*/ 4114800 w 8128084"/>
              <a:gd name="connsiteY127" fmla="*/ 6641432 h 15135727"/>
              <a:gd name="connsiteX128" fmla="*/ 4451685 w 8128084"/>
              <a:gd name="connsiteY128" fmla="*/ 6737685 h 15135727"/>
              <a:gd name="connsiteX129" fmla="*/ 4620127 w 8128084"/>
              <a:gd name="connsiteY129" fmla="*/ 6978316 h 15135727"/>
              <a:gd name="connsiteX130" fmla="*/ 4740442 w 8128084"/>
              <a:gd name="connsiteY130" fmla="*/ 7170821 h 15135727"/>
              <a:gd name="connsiteX131" fmla="*/ 5077327 w 8128084"/>
              <a:gd name="connsiteY131" fmla="*/ 7387390 h 15135727"/>
              <a:gd name="connsiteX132" fmla="*/ 5125453 w 8128084"/>
              <a:gd name="connsiteY132" fmla="*/ 7603958 h 15135727"/>
              <a:gd name="connsiteX133" fmla="*/ 5197642 w 8128084"/>
              <a:gd name="connsiteY133" fmla="*/ 7796464 h 15135727"/>
              <a:gd name="connsiteX134" fmla="*/ 5486400 w 8128084"/>
              <a:gd name="connsiteY134" fmla="*/ 7964906 h 15135727"/>
              <a:gd name="connsiteX135" fmla="*/ 5486400 w 8128084"/>
              <a:gd name="connsiteY135" fmla="*/ 8349916 h 15135727"/>
              <a:gd name="connsiteX136" fmla="*/ 5678906 w 8128084"/>
              <a:gd name="connsiteY136" fmla="*/ 8614611 h 15135727"/>
              <a:gd name="connsiteX137" fmla="*/ 5919537 w 8128084"/>
              <a:gd name="connsiteY137" fmla="*/ 9071811 h 15135727"/>
              <a:gd name="connsiteX138" fmla="*/ 6160169 w 8128084"/>
              <a:gd name="connsiteY138" fmla="*/ 9336506 h 15135727"/>
              <a:gd name="connsiteX139" fmla="*/ 6280485 w 8128084"/>
              <a:gd name="connsiteY139" fmla="*/ 9601200 h 15135727"/>
              <a:gd name="connsiteX140" fmla="*/ 6400800 w 8128084"/>
              <a:gd name="connsiteY140" fmla="*/ 9793706 h 15135727"/>
              <a:gd name="connsiteX141" fmla="*/ 6569242 w 8128084"/>
              <a:gd name="connsiteY141" fmla="*/ 10058400 h 15135727"/>
              <a:gd name="connsiteX142" fmla="*/ 6713621 w 8128084"/>
              <a:gd name="connsiteY142" fmla="*/ 10106527 h 15135727"/>
              <a:gd name="connsiteX143" fmla="*/ 6545179 w 8128084"/>
              <a:gd name="connsiteY143" fmla="*/ 10202779 h 15135727"/>
              <a:gd name="connsiteX144" fmla="*/ 6569242 w 8128084"/>
              <a:gd name="connsiteY144" fmla="*/ 10443411 h 15135727"/>
              <a:gd name="connsiteX145" fmla="*/ 6593306 w 8128084"/>
              <a:gd name="connsiteY145" fmla="*/ 10708106 h 15135727"/>
              <a:gd name="connsiteX146" fmla="*/ 6761748 w 8128084"/>
              <a:gd name="connsiteY146" fmla="*/ 10924674 h 15135727"/>
              <a:gd name="connsiteX147" fmla="*/ 6641432 w 8128084"/>
              <a:gd name="connsiteY147" fmla="*/ 11093116 h 15135727"/>
              <a:gd name="connsiteX148" fmla="*/ 6713621 w 8128084"/>
              <a:gd name="connsiteY148" fmla="*/ 11261558 h 15135727"/>
              <a:gd name="connsiteX149" fmla="*/ 6737685 w 8128084"/>
              <a:gd name="connsiteY149" fmla="*/ 11526253 h 15135727"/>
              <a:gd name="connsiteX150" fmla="*/ 6617369 w 8128084"/>
              <a:gd name="connsiteY150" fmla="*/ 11839074 h 15135727"/>
              <a:gd name="connsiteX151" fmla="*/ 6617369 w 8128084"/>
              <a:gd name="connsiteY151" fmla="*/ 12031579 h 15135727"/>
              <a:gd name="connsiteX152" fmla="*/ 6641432 w 8128084"/>
              <a:gd name="connsiteY152" fmla="*/ 12127832 h 15135727"/>
              <a:gd name="connsiteX153" fmla="*/ 6761748 w 8128084"/>
              <a:gd name="connsiteY153" fmla="*/ 12031579 h 15135727"/>
              <a:gd name="connsiteX154" fmla="*/ 6761748 w 8128084"/>
              <a:gd name="connsiteY154" fmla="*/ 12296274 h 15135727"/>
              <a:gd name="connsiteX155" fmla="*/ 6689558 w 8128084"/>
              <a:gd name="connsiteY155" fmla="*/ 12512842 h 15135727"/>
              <a:gd name="connsiteX156" fmla="*/ 6785811 w 8128084"/>
              <a:gd name="connsiteY156" fmla="*/ 12777537 h 15135727"/>
              <a:gd name="connsiteX157" fmla="*/ 6569242 w 8128084"/>
              <a:gd name="connsiteY157" fmla="*/ 12873790 h 15135727"/>
              <a:gd name="connsiteX158" fmla="*/ 6545179 w 8128084"/>
              <a:gd name="connsiteY158" fmla="*/ 13090358 h 15135727"/>
              <a:gd name="connsiteX159" fmla="*/ 6448927 w 8128084"/>
              <a:gd name="connsiteY159" fmla="*/ 13355053 h 15135727"/>
              <a:gd name="connsiteX160" fmla="*/ 6256421 w 8128084"/>
              <a:gd name="connsiteY160" fmla="*/ 13571621 h 15135727"/>
              <a:gd name="connsiteX161" fmla="*/ 6087979 w 8128084"/>
              <a:gd name="connsiteY161" fmla="*/ 13667874 h 15135727"/>
              <a:gd name="connsiteX162" fmla="*/ 5943600 w 8128084"/>
              <a:gd name="connsiteY162" fmla="*/ 13716000 h 15135727"/>
              <a:gd name="connsiteX163" fmla="*/ 5702969 w 8128084"/>
              <a:gd name="connsiteY163" fmla="*/ 13667874 h 15135727"/>
              <a:gd name="connsiteX164" fmla="*/ 5582653 w 8128084"/>
              <a:gd name="connsiteY164" fmla="*/ 13691937 h 15135727"/>
              <a:gd name="connsiteX165" fmla="*/ 5727032 w 8128084"/>
              <a:gd name="connsiteY165" fmla="*/ 13836316 h 15135727"/>
              <a:gd name="connsiteX166" fmla="*/ 5582653 w 8128084"/>
              <a:gd name="connsiteY166" fmla="*/ 14052885 h 15135727"/>
              <a:gd name="connsiteX167" fmla="*/ 5462337 w 8128084"/>
              <a:gd name="connsiteY167" fmla="*/ 14149137 h 15135727"/>
              <a:gd name="connsiteX168" fmla="*/ 5342021 w 8128084"/>
              <a:gd name="connsiteY168" fmla="*/ 14004758 h 15135727"/>
              <a:gd name="connsiteX169" fmla="*/ 5245769 w 8128084"/>
              <a:gd name="connsiteY169" fmla="*/ 14004758 h 15135727"/>
              <a:gd name="connsiteX170" fmla="*/ 5245769 w 8128084"/>
              <a:gd name="connsiteY170" fmla="*/ 13956632 h 15135727"/>
              <a:gd name="connsiteX171" fmla="*/ 5101390 w 8128084"/>
              <a:gd name="connsiteY171" fmla="*/ 13956632 h 15135727"/>
              <a:gd name="connsiteX172" fmla="*/ 4981074 w 8128084"/>
              <a:gd name="connsiteY172" fmla="*/ 13860379 h 15135727"/>
              <a:gd name="connsiteX173" fmla="*/ 4740442 w 8128084"/>
              <a:gd name="connsiteY173" fmla="*/ 13908506 h 15135727"/>
              <a:gd name="connsiteX174" fmla="*/ 4475748 w 8128084"/>
              <a:gd name="connsiteY174" fmla="*/ 13956632 h 15135727"/>
              <a:gd name="connsiteX175" fmla="*/ 4379495 w 8128084"/>
              <a:gd name="connsiteY175" fmla="*/ 14028821 h 15135727"/>
              <a:gd name="connsiteX176" fmla="*/ 4403558 w 8128084"/>
              <a:gd name="connsiteY176" fmla="*/ 14197264 h 15135727"/>
              <a:gd name="connsiteX177" fmla="*/ 4572000 w 8128084"/>
              <a:gd name="connsiteY177" fmla="*/ 14149137 h 15135727"/>
              <a:gd name="connsiteX178" fmla="*/ 4523874 w 8128084"/>
              <a:gd name="connsiteY178" fmla="*/ 14558211 h 15135727"/>
              <a:gd name="connsiteX179" fmla="*/ 4403558 w 8128084"/>
              <a:gd name="connsiteY179" fmla="*/ 14437895 h 15135727"/>
              <a:gd name="connsiteX180" fmla="*/ 4403558 w 8128084"/>
              <a:gd name="connsiteY180" fmla="*/ 14437895 h 15135727"/>
              <a:gd name="connsiteX181" fmla="*/ 4283242 w 8128084"/>
              <a:gd name="connsiteY181" fmla="*/ 14245390 h 15135727"/>
              <a:gd name="connsiteX182" fmla="*/ 4235116 w 8128084"/>
              <a:gd name="connsiteY182" fmla="*/ 14341642 h 15135727"/>
              <a:gd name="connsiteX183" fmla="*/ 4162927 w 8128084"/>
              <a:gd name="connsiteY183" fmla="*/ 14389769 h 15135727"/>
              <a:gd name="connsiteX184" fmla="*/ 4162927 w 8128084"/>
              <a:gd name="connsiteY184" fmla="*/ 14389769 h 15135727"/>
              <a:gd name="connsiteX185" fmla="*/ 3922295 w 8128084"/>
              <a:gd name="connsiteY185" fmla="*/ 14245390 h 15135727"/>
              <a:gd name="connsiteX186" fmla="*/ 3801979 w 8128084"/>
              <a:gd name="connsiteY186" fmla="*/ 14293516 h 15135727"/>
              <a:gd name="connsiteX187" fmla="*/ 3681664 w 8128084"/>
              <a:gd name="connsiteY187" fmla="*/ 14389769 h 15135727"/>
              <a:gd name="connsiteX188" fmla="*/ 3657600 w 8128084"/>
              <a:gd name="connsiteY188" fmla="*/ 14654464 h 15135727"/>
              <a:gd name="connsiteX189" fmla="*/ 3513221 w 8128084"/>
              <a:gd name="connsiteY189" fmla="*/ 14726653 h 15135727"/>
              <a:gd name="connsiteX190" fmla="*/ 3513221 w 8128084"/>
              <a:gd name="connsiteY190" fmla="*/ 14871032 h 15135727"/>
              <a:gd name="connsiteX191" fmla="*/ 3633537 w 8128084"/>
              <a:gd name="connsiteY191" fmla="*/ 14967285 h 15135727"/>
              <a:gd name="connsiteX192" fmla="*/ 3609474 w 8128084"/>
              <a:gd name="connsiteY192" fmla="*/ 15087600 h 15135727"/>
              <a:gd name="connsiteX193" fmla="*/ 3441032 w 8128084"/>
              <a:gd name="connsiteY193" fmla="*/ 15039474 h 15135727"/>
              <a:gd name="connsiteX194" fmla="*/ 3272590 w 8128084"/>
              <a:gd name="connsiteY194" fmla="*/ 15063537 h 15135727"/>
              <a:gd name="connsiteX195" fmla="*/ 3248527 w 8128084"/>
              <a:gd name="connsiteY195" fmla="*/ 14895095 h 15135727"/>
              <a:gd name="connsiteX196" fmla="*/ 3128211 w 8128084"/>
              <a:gd name="connsiteY196" fmla="*/ 14919158 h 15135727"/>
              <a:gd name="connsiteX197" fmla="*/ 2959769 w 8128084"/>
              <a:gd name="connsiteY197" fmla="*/ 15135727 h 15135727"/>
              <a:gd name="connsiteX198" fmla="*/ 2935706 w 8128084"/>
              <a:gd name="connsiteY198" fmla="*/ 14895095 h 15135727"/>
              <a:gd name="connsiteX199" fmla="*/ 2791327 w 8128084"/>
              <a:gd name="connsiteY199" fmla="*/ 14943221 h 15135727"/>
              <a:gd name="connsiteX200" fmla="*/ 2671011 w 8128084"/>
              <a:gd name="connsiteY200" fmla="*/ 15039474 h 15135727"/>
              <a:gd name="connsiteX201" fmla="*/ 2430379 w 8128084"/>
              <a:gd name="connsiteY201" fmla="*/ 15087600 h 15135727"/>
              <a:gd name="connsiteX202" fmla="*/ 2237874 w 8128084"/>
              <a:gd name="connsiteY202" fmla="*/ 15039474 h 15135727"/>
              <a:gd name="connsiteX203" fmla="*/ 2622885 w 8128084"/>
              <a:gd name="connsiteY203" fmla="*/ 14846969 h 15135727"/>
              <a:gd name="connsiteX204" fmla="*/ 2887579 w 8128084"/>
              <a:gd name="connsiteY204" fmla="*/ 14774779 h 15135727"/>
              <a:gd name="connsiteX205" fmla="*/ 2839453 w 8128084"/>
              <a:gd name="connsiteY205" fmla="*/ 14582274 h 15135727"/>
              <a:gd name="connsiteX206" fmla="*/ 2935706 w 8128084"/>
              <a:gd name="connsiteY206" fmla="*/ 14510085 h 15135727"/>
              <a:gd name="connsiteX207" fmla="*/ 2935706 w 8128084"/>
              <a:gd name="connsiteY207" fmla="*/ 14510085 h 15135727"/>
              <a:gd name="connsiteX208" fmla="*/ 3080085 w 8128084"/>
              <a:gd name="connsiteY208" fmla="*/ 14413832 h 15135727"/>
              <a:gd name="connsiteX209" fmla="*/ 3152274 w 8128084"/>
              <a:gd name="connsiteY209" fmla="*/ 14341642 h 15135727"/>
              <a:gd name="connsiteX210" fmla="*/ 3080085 w 8128084"/>
              <a:gd name="connsiteY210" fmla="*/ 14269453 h 15135727"/>
              <a:gd name="connsiteX211" fmla="*/ 3152274 w 8128084"/>
              <a:gd name="connsiteY211" fmla="*/ 14197264 h 15135727"/>
              <a:gd name="connsiteX212" fmla="*/ 3152274 w 8128084"/>
              <a:gd name="connsiteY212" fmla="*/ 14052885 h 15135727"/>
              <a:gd name="connsiteX213" fmla="*/ 3080085 w 8128084"/>
              <a:gd name="connsiteY213" fmla="*/ 13980695 h 15135727"/>
              <a:gd name="connsiteX214" fmla="*/ 3056021 w 8128084"/>
              <a:gd name="connsiteY214" fmla="*/ 14076948 h 15135727"/>
              <a:gd name="connsiteX215" fmla="*/ 2935706 w 8128084"/>
              <a:gd name="connsiteY215" fmla="*/ 14076948 h 15135727"/>
              <a:gd name="connsiteX216" fmla="*/ 2863516 w 8128084"/>
              <a:gd name="connsiteY216" fmla="*/ 14125074 h 15135727"/>
              <a:gd name="connsiteX217" fmla="*/ 2719137 w 8128084"/>
              <a:gd name="connsiteY217" fmla="*/ 14197264 h 15135727"/>
              <a:gd name="connsiteX218" fmla="*/ 2646948 w 8128084"/>
              <a:gd name="connsiteY218" fmla="*/ 14197264 h 15135727"/>
              <a:gd name="connsiteX219" fmla="*/ 2598821 w 8128084"/>
              <a:gd name="connsiteY219" fmla="*/ 14125074 h 15135727"/>
              <a:gd name="connsiteX220" fmla="*/ 2430379 w 8128084"/>
              <a:gd name="connsiteY220" fmla="*/ 13836316 h 15135727"/>
              <a:gd name="connsiteX221" fmla="*/ 2646948 w 8128084"/>
              <a:gd name="connsiteY221" fmla="*/ 13812253 h 15135727"/>
              <a:gd name="connsiteX222" fmla="*/ 2502569 w 8128084"/>
              <a:gd name="connsiteY222" fmla="*/ 13475369 h 15135727"/>
              <a:gd name="connsiteX223" fmla="*/ 2550695 w 8128084"/>
              <a:gd name="connsiteY223" fmla="*/ 13186611 h 15135727"/>
              <a:gd name="connsiteX224" fmla="*/ 2719137 w 8128084"/>
              <a:gd name="connsiteY224" fmla="*/ 13042232 h 15135727"/>
              <a:gd name="connsiteX225" fmla="*/ 2791327 w 8128084"/>
              <a:gd name="connsiteY225" fmla="*/ 12945979 h 15135727"/>
              <a:gd name="connsiteX226" fmla="*/ 3031958 w 8128084"/>
              <a:gd name="connsiteY226" fmla="*/ 13090358 h 15135727"/>
              <a:gd name="connsiteX227" fmla="*/ 3056021 w 8128084"/>
              <a:gd name="connsiteY227" fmla="*/ 12753474 h 15135727"/>
              <a:gd name="connsiteX228" fmla="*/ 2887579 w 8128084"/>
              <a:gd name="connsiteY228" fmla="*/ 12777537 h 15135727"/>
              <a:gd name="connsiteX229" fmla="*/ 2815390 w 8128084"/>
              <a:gd name="connsiteY229" fmla="*/ 12777537 h 15135727"/>
              <a:gd name="connsiteX230" fmla="*/ 3176337 w 8128084"/>
              <a:gd name="connsiteY230" fmla="*/ 12368464 h 15135727"/>
              <a:gd name="connsiteX231" fmla="*/ 3104148 w 8128084"/>
              <a:gd name="connsiteY231" fmla="*/ 12320337 h 15135727"/>
              <a:gd name="connsiteX232" fmla="*/ 3104148 w 8128084"/>
              <a:gd name="connsiteY232" fmla="*/ 12320337 h 15135727"/>
              <a:gd name="connsiteX233" fmla="*/ 3007895 w 8128084"/>
              <a:gd name="connsiteY233" fmla="*/ 12079706 h 15135727"/>
              <a:gd name="connsiteX234" fmla="*/ 2911642 w 8128084"/>
              <a:gd name="connsiteY234" fmla="*/ 11935327 h 15135727"/>
              <a:gd name="connsiteX235" fmla="*/ 2863516 w 8128084"/>
              <a:gd name="connsiteY235" fmla="*/ 11694695 h 15135727"/>
              <a:gd name="connsiteX236" fmla="*/ 2911642 w 8128084"/>
              <a:gd name="connsiteY236" fmla="*/ 11454064 h 15135727"/>
              <a:gd name="connsiteX237" fmla="*/ 3056021 w 8128084"/>
              <a:gd name="connsiteY237" fmla="*/ 11454064 h 15135727"/>
              <a:gd name="connsiteX238" fmla="*/ 2983832 w 8128084"/>
              <a:gd name="connsiteY238" fmla="*/ 11381874 h 15135727"/>
              <a:gd name="connsiteX239" fmla="*/ 3031958 w 8128084"/>
              <a:gd name="connsiteY239" fmla="*/ 11285621 h 15135727"/>
              <a:gd name="connsiteX240" fmla="*/ 3007895 w 8128084"/>
              <a:gd name="connsiteY240" fmla="*/ 11189369 h 15135727"/>
              <a:gd name="connsiteX241" fmla="*/ 2887579 w 8128084"/>
              <a:gd name="connsiteY241" fmla="*/ 11141242 h 15135727"/>
              <a:gd name="connsiteX242" fmla="*/ 2887579 w 8128084"/>
              <a:gd name="connsiteY242" fmla="*/ 10972800 h 15135727"/>
              <a:gd name="connsiteX243" fmla="*/ 2887579 w 8128084"/>
              <a:gd name="connsiteY243" fmla="*/ 10924674 h 15135727"/>
              <a:gd name="connsiteX244" fmla="*/ 2767264 w 8128084"/>
              <a:gd name="connsiteY244" fmla="*/ 11020927 h 15135727"/>
              <a:gd name="connsiteX245" fmla="*/ 2743200 w 8128084"/>
              <a:gd name="connsiteY245" fmla="*/ 10924674 h 15135727"/>
              <a:gd name="connsiteX246" fmla="*/ 2550695 w 8128084"/>
              <a:gd name="connsiteY246" fmla="*/ 11020927 h 15135727"/>
              <a:gd name="connsiteX247" fmla="*/ 2526632 w 8128084"/>
              <a:gd name="connsiteY247" fmla="*/ 11117179 h 15135727"/>
              <a:gd name="connsiteX248" fmla="*/ 2334127 w 8128084"/>
              <a:gd name="connsiteY248" fmla="*/ 10996864 h 15135727"/>
              <a:gd name="connsiteX249" fmla="*/ 2358190 w 8128084"/>
              <a:gd name="connsiteY249" fmla="*/ 10732169 h 15135727"/>
              <a:gd name="connsiteX250" fmla="*/ 2334127 w 8128084"/>
              <a:gd name="connsiteY250" fmla="*/ 10587790 h 15135727"/>
              <a:gd name="connsiteX251" fmla="*/ 2406316 w 8128084"/>
              <a:gd name="connsiteY251" fmla="*/ 10491537 h 15135727"/>
              <a:gd name="connsiteX252" fmla="*/ 2598821 w 8128084"/>
              <a:gd name="connsiteY252" fmla="*/ 10684042 h 15135727"/>
              <a:gd name="connsiteX253" fmla="*/ 2767264 w 8128084"/>
              <a:gd name="connsiteY253" fmla="*/ 10684042 h 15135727"/>
              <a:gd name="connsiteX254" fmla="*/ 2646948 w 8128084"/>
              <a:gd name="connsiteY254" fmla="*/ 10515600 h 15135727"/>
              <a:gd name="connsiteX255" fmla="*/ 2815390 w 8128084"/>
              <a:gd name="connsiteY255" fmla="*/ 10395285 h 15135727"/>
              <a:gd name="connsiteX256" fmla="*/ 3080085 w 8128084"/>
              <a:gd name="connsiteY256" fmla="*/ 10419348 h 15135727"/>
              <a:gd name="connsiteX257" fmla="*/ 3248527 w 8128084"/>
              <a:gd name="connsiteY257" fmla="*/ 10539664 h 15135727"/>
              <a:gd name="connsiteX258" fmla="*/ 3320716 w 8128084"/>
              <a:gd name="connsiteY258" fmla="*/ 10659979 h 15135727"/>
              <a:gd name="connsiteX259" fmla="*/ 3465095 w 8128084"/>
              <a:gd name="connsiteY259" fmla="*/ 10659979 h 15135727"/>
              <a:gd name="connsiteX260" fmla="*/ 3441032 w 8128084"/>
              <a:gd name="connsiteY260" fmla="*/ 10491537 h 15135727"/>
              <a:gd name="connsiteX261" fmla="*/ 3392906 w 8128084"/>
              <a:gd name="connsiteY261" fmla="*/ 10250906 h 15135727"/>
              <a:gd name="connsiteX262" fmla="*/ 3152274 w 8128084"/>
              <a:gd name="connsiteY262" fmla="*/ 10250906 h 15135727"/>
              <a:gd name="connsiteX263" fmla="*/ 3176337 w 8128084"/>
              <a:gd name="connsiteY263" fmla="*/ 10178716 h 15135727"/>
              <a:gd name="connsiteX264" fmla="*/ 3104148 w 8128084"/>
              <a:gd name="connsiteY264" fmla="*/ 10154653 h 15135727"/>
              <a:gd name="connsiteX265" fmla="*/ 3007895 w 8128084"/>
              <a:gd name="connsiteY265" fmla="*/ 9962148 h 15135727"/>
              <a:gd name="connsiteX266" fmla="*/ 3176337 w 8128084"/>
              <a:gd name="connsiteY266" fmla="*/ 9889958 h 15135727"/>
              <a:gd name="connsiteX267" fmla="*/ 2959769 w 8128084"/>
              <a:gd name="connsiteY267" fmla="*/ 9504948 h 15135727"/>
              <a:gd name="connsiteX268" fmla="*/ 2791327 w 8128084"/>
              <a:gd name="connsiteY268" fmla="*/ 9456821 h 15135727"/>
              <a:gd name="connsiteX269" fmla="*/ 2574758 w 8128084"/>
              <a:gd name="connsiteY269" fmla="*/ 9336506 h 15135727"/>
              <a:gd name="connsiteX270" fmla="*/ 2550695 w 8128084"/>
              <a:gd name="connsiteY270" fmla="*/ 9071811 h 15135727"/>
              <a:gd name="connsiteX271" fmla="*/ 2695074 w 8128084"/>
              <a:gd name="connsiteY271" fmla="*/ 8999621 h 15135727"/>
              <a:gd name="connsiteX272" fmla="*/ 2622885 w 8128084"/>
              <a:gd name="connsiteY272" fmla="*/ 8975558 h 15135727"/>
              <a:gd name="connsiteX273" fmla="*/ 2430379 w 8128084"/>
              <a:gd name="connsiteY273" fmla="*/ 8999621 h 15135727"/>
              <a:gd name="connsiteX274" fmla="*/ 2261937 w 8128084"/>
              <a:gd name="connsiteY274" fmla="*/ 9168064 h 15135727"/>
              <a:gd name="connsiteX275" fmla="*/ 2237874 w 8128084"/>
              <a:gd name="connsiteY275" fmla="*/ 8999621 h 15135727"/>
              <a:gd name="connsiteX276" fmla="*/ 2117558 w 8128084"/>
              <a:gd name="connsiteY276" fmla="*/ 8975558 h 15135727"/>
              <a:gd name="connsiteX277" fmla="*/ 2045369 w 8128084"/>
              <a:gd name="connsiteY277" fmla="*/ 8783053 h 15135727"/>
              <a:gd name="connsiteX278" fmla="*/ 1852864 w 8128084"/>
              <a:gd name="connsiteY278" fmla="*/ 8758990 h 15135727"/>
              <a:gd name="connsiteX279" fmla="*/ 1636295 w 8128084"/>
              <a:gd name="connsiteY279" fmla="*/ 8927432 h 15135727"/>
              <a:gd name="connsiteX280" fmla="*/ 1588169 w 8128084"/>
              <a:gd name="connsiteY280" fmla="*/ 9023685 h 15135727"/>
              <a:gd name="connsiteX281" fmla="*/ 1515979 w 8128084"/>
              <a:gd name="connsiteY281" fmla="*/ 8879306 h 15135727"/>
              <a:gd name="connsiteX282" fmla="*/ 1347537 w 8128084"/>
              <a:gd name="connsiteY282" fmla="*/ 8879306 h 15135727"/>
              <a:gd name="connsiteX283" fmla="*/ 1347537 w 8128084"/>
              <a:gd name="connsiteY283" fmla="*/ 8710864 h 15135727"/>
              <a:gd name="connsiteX284" fmla="*/ 1106906 w 8128084"/>
              <a:gd name="connsiteY284" fmla="*/ 8783053 h 15135727"/>
              <a:gd name="connsiteX285" fmla="*/ 890337 w 8128084"/>
              <a:gd name="connsiteY285" fmla="*/ 8686800 h 15135727"/>
              <a:gd name="connsiteX286" fmla="*/ 649706 w 8128084"/>
              <a:gd name="connsiteY286" fmla="*/ 8662737 h 15135727"/>
              <a:gd name="connsiteX287" fmla="*/ 385011 w 8128084"/>
              <a:gd name="connsiteY287" fmla="*/ 8566485 h 15135727"/>
              <a:gd name="connsiteX288" fmla="*/ 577516 w 8128084"/>
              <a:gd name="connsiteY288" fmla="*/ 8373979 h 15135727"/>
              <a:gd name="connsiteX289" fmla="*/ 794085 w 8128084"/>
              <a:gd name="connsiteY289" fmla="*/ 8301790 h 15135727"/>
              <a:gd name="connsiteX290" fmla="*/ 745958 w 8128084"/>
              <a:gd name="connsiteY290" fmla="*/ 8133348 h 15135727"/>
              <a:gd name="connsiteX291" fmla="*/ 818148 w 8128084"/>
              <a:gd name="connsiteY291" fmla="*/ 7820527 h 15135727"/>
              <a:gd name="connsiteX292" fmla="*/ 697832 w 8128084"/>
              <a:gd name="connsiteY292" fmla="*/ 7820527 h 15135727"/>
              <a:gd name="connsiteX293" fmla="*/ 625642 w 8128084"/>
              <a:gd name="connsiteY293" fmla="*/ 7916779 h 15135727"/>
              <a:gd name="connsiteX294" fmla="*/ 457200 w 8128084"/>
              <a:gd name="connsiteY294" fmla="*/ 7820527 h 15135727"/>
              <a:gd name="connsiteX295" fmla="*/ 529390 w 8128084"/>
              <a:gd name="connsiteY295" fmla="*/ 7700211 h 15135727"/>
              <a:gd name="connsiteX296" fmla="*/ 938464 w 8128084"/>
              <a:gd name="connsiteY296" fmla="*/ 7676148 h 15135727"/>
              <a:gd name="connsiteX297" fmla="*/ 1058779 w 8128084"/>
              <a:gd name="connsiteY297" fmla="*/ 7459579 h 15135727"/>
              <a:gd name="connsiteX298" fmla="*/ 1203158 w 8128084"/>
              <a:gd name="connsiteY298" fmla="*/ 7603958 h 15135727"/>
              <a:gd name="connsiteX299" fmla="*/ 1299411 w 8128084"/>
              <a:gd name="connsiteY299" fmla="*/ 7555832 h 15135727"/>
              <a:gd name="connsiteX300" fmla="*/ 1443790 w 8128084"/>
              <a:gd name="connsiteY300" fmla="*/ 7507706 h 15135727"/>
              <a:gd name="connsiteX301" fmla="*/ 1684421 w 8128084"/>
              <a:gd name="connsiteY301" fmla="*/ 7603958 h 15135727"/>
              <a:gd name="connsiteX302" fmla="*/ 1684421 w 8128084"/>
              <a:gd name="connsiteY302" fmla="*/ 7603958 h 15135727"/>
              <a:gd name="connsiteX303" fmla="*/ 1540042 w 8128084"/>
              <a:gd name="connsiteY303" fmla="*/ 7363327 h 15135727"/>
              <a:gd name="connsiteX304" fmla="*/ 1299411 w 8128084"/>
              <a:gd name="connsiteY304" fmla="*/ 7315200 h 15135727"/>
              <a:gd name="connsiteX305" fmla="*/ 1130969 w 8128084"/>
              <a:gd name="connsiteY305" fmla="*/ 7339264 h 15135727"/>
              <a:gd name="connsiteX306" fmla="*/ 1034716 w 8128084"/>
              <a:gd name="connsiteY306" fmla="*/ 7315200 h 15135727"/>
              <a:gd name="connsiteX307" fmla="*/ 1155032 w 8128084"/>
              <a:gd name="connsiteY307" fmla="*/ 7050506 h 15135727"/>
              <a:gd name="connsiteX308" fmla="*/ 1155032 w 8128084"/>
              <a:gd name="connsiteY308" fmla="*/ 6930190 h 15135727"/>
              <a:gd name="connsiteX309" fmla="*/ 1155032 w 8128084"/>
              <a:gd name="connsiteY309" fmla="*/ 6761748 h 15135727"/>
              <a:gd name="connsiteX310" fmla="*/ 1203158 w 8128084"/>
              <a:gd name="connsiteY310" fmla="*/ 6617369 h 15135727"/>
              <a:gd name="connsiteX311" fmla="*/ 1371600 w 8128084"/>
              <a:gd name="connsiteY311" fmla="*/ 6472990 h 15135727"/>
              <a:gd name="connsiteX312" fmla="*/ 1443790 w 8128084"/>
              <a:gd name="connsiteY312" fmla="*/ 6328611 h 15135727"/>
              <a:gd name="connsiteX313" fmla="*/ 1419727 w 8128084"/>
              <a:gd name="connsiteY313" fmla="*/ 6208295 h 15135727"/>
              <a:gd name="connsiteX314" fmla="*/ 1275348 w 8128084"/>
              <a:gd name="connsiteY314" fmla="*/ 6304548 h 15135727"/>
              <a:gd name="connsiteX315" fmla="*/ 1323474 w 8128084"/>
              <a:gd name="connsiteY315" fmla="*/ 6015790 h 15135727"/>
              <a:gd name="connsiteX316" fmla="*/ 1540042 w 8128084"/>
              <a:gd name="connsiteY316" fmla="*/ 5871411 h 15135727"/>
              <a:gd name="connsiteX317" fmla="*/ 1540042 w 8128084"/>
              <a:gd name="connsiteY317" fmla="*/ 5751095 h 15135727"/>
              <a:gd name="connsiteX318" fmla="*/ 1395664 w 8128084"/>
              <a:gd name="connsiteY318" fmla="*/ 5799221 h 15135727"/>
              <a:gd name="connsiteX319" fmla="*/ 1179095 w 8128084"/>
              <a:gd name="connsiteY319" fmla="*/ 5799221 h 15135727"/>
              <a:gd name="connsiteX320" fmla="*/ 890337 w 8128084"/>
              <a:gd name="connsiteY320" fmla="*/ 5775158 h 15135727"/>
              <a:gd name="connsiteX321" fmla="*/ 697832 w 8128084"/>
              <a:gd name="connsiteY321" fmla="*/ 5606716 h 15135727"/>
              <a:gd name="connsiteX322" fmla="*/ 577516 w 8128084"/>
              <a:gd name="connsiteY322" fmla="*/ 5582653 h 15135727"/>
              <a:gd name="connsiteX323" fmla="*/ 697832 w 8128084"/>
              <a:gd name="connsiteY323" fmla="*/ 5775158 h 15135727"/>
              <a:gd name="connsiteX324" fmla="*/ 409074 w 8128084"/>
              <a:gd name="connsiteY324" fmla="*/ 5799221 h 15135727"/>
              <a:gd name="connsiteX325" fmla="*/ 168442 w 8128084"/>
              <a:gd name="connsiteY325" fmla="*/ 5702969 h 15135727"/>
              <a:gd name="connsiteX326" fmla="*/ 264695 w 8128084"/>
              <a:gd name="connsiteY326" fmla="*/ 5558590 h 15135727"/>
              <a:gd name="connsiteX327" fmla="*/ 144379 w 8128084"/>
              <a:gd name="connsiteY327" fmla="*/ 5510464 h 15135727"/>
              <a:gd name="connsiteX328" fmla="*/ 0 w 8128084"/>
              <a:gd name="connsiteY328" fmla="*/ 5462337 h 15135727"/>
              <a:gd name="connsiteX329" fmla="*/ 96253 w 8128084"/>
              <a:gd name="connsiteY329"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775158 w 8128084"/>
              <a:gd name="connsiteY111" fmla="*/ 4451685 h 15135727"/>
              <a:gd name="connsiteX112" fmla="*/ 5630779 w 8128084"/>
              <a:gd name="connsiteY112" fmla="*/ 4547937 h 15135727"/>
              <a:gd name="connsiteX113" fmla="*/ 5510464 w 8128084"/>
              <a:gd name="connsiteY113" fmla="*/ 4620127 h 15135727"/>
              <a:gd name="connsiteX114" fmla="*/ 5510464 w 8128084"/>
              <a:gd name="connsiteY114" fmla="*/ 4812632 h 15135727"/>
              <a:gd name="connsiteX115" fmla="*/ 5317958 w 8128084"/>
              <a:gd name="connsiteY115" fmla="*/ 4981074 h 15135727"/>
              <a:gd name="connsiteX116" fmla="*/ 5005137 w 8128084"/>
              <a:gd name="connsiteY116" fmla="*/ 5149516 h 15135727"/>
              <a:gd name="connsiteX117" fmla="*/ 4692316 w 8128084"/>
              <a:gd name="connsiteY117" fmla="*/ 5149516 h 15135727"/>
              <a:gd name="connsiteX118" fmla="*/ 4523874 w 8128084"/>
              <a:gd name="connsiteY118" fmla="*/ 5366085 h 15135727"/>
              <a:gd name="connsiteX119" fmla="*/ 4211053 w 8128084"/>
              <a:gd name="connsiteY119" fmla="*/ 5414211 h 15135727"/>
              <a:gd name="connsiteX120" fmla="*/ 4114800 w 8128084"/>
              <a:gd name="connsiteY120" fmla="*/ 5390148 h 15135727"/>
              <a:gd name="connsiteX121" fmla="*/ 4018548 w 8128084"/>
              <a:gd name="connsiteY121" fmla="*/ 5630779 h 15135727"/>
              <a:gd name="connsiteX122" fmla="*/ 4090737 w 8128084"/>
              <a:gd name="connsiteY122" fmla="*/ 5871411 h 15135727"/>
              <a:gd name="connsiteX123" fmla="*/ 4090737 w 8128084"/>
              <a:gd name="connsiteY123" fmla="*/ 6184232 h 15135727"/>
              <a:gd name="connsiteX124" fmla="*/ 4186990 w 8128084"/>
              <a:gd name="connsiteY124" fmla="*/ 6472990 h 15135727"/>
              <a:gd name="connsiteX125" fmla="*/ 4042611 w 8128084"/>
              <a:gd name="connsiteY125" fmla="*/ 6352674 h 15135727"/>
              <a:gd name="connsiteX126" fmla="*/ 3946358 w 8128084"/>
              <a:gd name="connsiteY126" fmla="*/ 6376737 h 15135727"/>
              <a:gd name="connsiteX127" fmla="*/ 4114800 w 8128084"/>
              <a:gd name="connsiteY127" fmla="*/ 6641432 h 15135727"/>
              <a:gd name="connsiteX128" fmla="*/ 4451685 w 8128084"/>
              <a:gd name="connsiteY128" fmla="*/ 6737685 h 15135727"/>
              <a:gd name="connsiteX129" fmla="*/ 4620127 w 8128084"/>
              <a:gd name="connsiteY129" fmla="*/ 6978316 h 15135727"/>
              <a:gd name="connsiteX130" fmla="*/ 4740442 w 8128084"/>
              <a:gd name="connsiteY130" fmla="*/ 7170821 h 15135727"/>
              <a:gd name="connsiteX131" fmla="*/ 5077327 w 8128084"/>
              <a:gd name="connsiteY131" fmla="*/ 7387390 h 15135727"/>
              <a:gd name="connsiteX132" fmla="*/ 5125453 w 8128084"/>
              <a:gd name="connsiteY132" fmla="*/ 7603958 h 15135727"/>
              <a:gd name="connsiteX133" fmla="*/ 5197642 w 8128084"/>
              <a:gd name="connsiteY133" fmla="*/ 7796464 h 15135727"/>
              <a:gd name="connsiteX134" fmla="*/ 5486400 w 8128084"/>
              <a:gd name="connsiteY134" fmla="*/ 7964906 h 15135727"/>
              <a:gd name="connsiteX135" fmla="*/ 5486400 w 8128084"/>
              <a:gd name="connsiteY135" fmla="*/ 8349916 h 15135727"/>
              <a:gd name="connsiteX136" fmla="*/ 5678906 w 8128084"/>
              <a:gd name="connsiteY136" fmla="*/ 8614611 h 15135727"/>
              <a:gd name="connsiteX137" fmla="*/ 5919537 w 8128084"/>
              <a:gd name="connsiteY137" fmla="*/ 9071811 h 15135727"/>
              <a:gd name="connsiteX138" fmla="*/ 6160169 w 8128084"/>
              <a:gd name="connsiteY138" fmla="*/ 9336506 h 15135727"/>
              <a:gd name="connsiteX139" fmla="*/ 6280485 w 8128084"/>
              <a:gd name="connsiteY139" fmla="*/ 9601200 h 15135727"/>
              <a:gd name="connsiteX140" fmla="*/ 6400800 w 8128084"/>
              <a:gd name="connsiteY140" fmla="*/ 9793706 h 15135727"/>
              <a:gd name="connsiteX141" fmla="*/ 6569242 w 8128084"/>
              <a:gd name="connsiteY141" fmla="*/ 10058400 h 15135727"/>
              <a:gd name="connsiteX142" fmla="*/ 6713621 w 8128084"/>
              <a:gd name="connsiteY142" fmla="*/ 10106527 h 15135727"/>
              <a:gd name="connsiteX143" fmla="*/ 6545179 w 8128084"/>
              <a:gd name="connsiteY143" fmla="*/ 10202779 h 15135727"/>
              <a:gd name="connsiteX144" fmla="*/ 6569242 w 8128084"/>
              <a:gd name="connsiteY144" fmla="*/ 10443411 h 15135727"/>
              <a:gd name="connsiteX145" fmla="*/ 6593306 w 8128084"/>
              <a:gd name="connsiteY145" fmla="*/ 10708106 h 15135727"/>
              <a:gd name="connsiteX146" fmla="*/ 6761748 w 8128084"/>
              <a:gd name="connsiteY146" fmla="*/ 10924674 h 15135727"/>
              <a:gd name="connsiteX147" fmla="*/ 6641432 w 8128084"/>
              <a:gd name="connsiteY147" fmla="*/ 11093116 h 15135727"/>
              <a:gd name="connsiteX148" fmla="*/ 6713621 w 8128084"/>
              <a:gd name="connsiteY148" fmla="*/ 11261558 h 15135727"/>
              <a:gd name="connsiteX149" fmla="*/ 6737685 w 8128084"/>
              <a:gd name="connsiteY149" fmla="*/ 11526253 h 15135727"/>
              <a:gd name="connsiteX150" fmla="*/ 6617369 w 8128084"/>
              <a:gd name="connsiteY150" fmla="*/ 11839074 h 15135727"/>
              <a:gd name="connsiteX151" fmla="*/ 6617369 w 8128084"/>
              <a:gd name="connsiteY151" fmla="*/ 12031579 h 15135727"/>
              <a:gd name="connsiteX152" fmla="*/ 6641432 w 8128084"/>
              <a:gd name="connsiteY152" fmla="*/ 12127832 h 15135727"/>
              <a:gd name="connsiteX153" fmla="*/ 6761748 w 8128084"/>
              <a:gd name="connsiteY153" fmla="*/ 12031579 h 15135727"/>
              <a:gd name="connsiteX154" fmla="*/ 6761748 w 8128084"/>
              <a:gd name="connsiteY154" fmla="*/ 12296274 h 15135727"/>
              <a:gd name="connsiteX155" fmla="*/ 6689558 w 8128084"/>
              <a:gd name="connsiteY155" fmla="*/ 12512842 h 15135727"/>
              <a:gd name="connsiteX156" fmla="*/ 6785811 w 8128084"/>
              <a:gd name="connsiteY156" fmla="*/ 12777537 h 15135727"/>
              <a:gd name="connsiteX157" fmla="*/ 6569242 w 8128084"/>
              <a:gd name="connsiteY157" fmla="*/ 12873790 h 15135727"/>
              <a:gd name="connsiteX158" fmla="*/ 6545179 w 8128084"/>
              <a:gd name="connsiteY158" fmla="*/ 13090358 h 15135727"/>
              <a:gd name="connsiteX159" fmla="*/ 6448927 w 8128084"/>
              <a:gd name="connsiteY159" fmla="*/ 13355053 h 15135727"/>
              <a:gd name="connsiteX160" fmla="*/ 6256421 w 8128084"/>
              <a:gd name="connsiteY160" fmla="*/ 13571621 h 15135727"/>
              <a:gd name="connsiteX161" fmla="*/ 6087979 w 8128084"/>
              <a:gd name="connsiteY161" fmla="*/ 13667874 h 15135727"/>
              <a:gd name="connsiteX162" fmla="*/ 5943600 w 8128084"/>
              <a:gd name="connsiteY162" fmla="*/ 13716000 h 15135727"/>
              <a:gd name="connsiteX163" fmla="*/ 5702969 w 8128084"/>
              <a:gd name="connsiteY163" fmla="*/ 13667874 h 15135727"/>
              <a:gd name="connsiteX164" fmla="*/ 5582653 w 8128084"/>
              <a:gd name="connsiteY164" fmla="*/ 13691937 h 15135727"/>
              <a:gd name="connsiteX165" fmla="*/ 5727032 w 8128084"/>
              <a:gd name="connsiteY165" fmla="*/ 13836316 h 15135727"/>
              <a:gd name="connsiteX166" fmla="*/ 5582653 w 8128084"/>
              <a:gd name="connsiteY166" fmla="*/ 14052885 h 15135727"/>
              <a:gd name="connsiteX167" fmla="*/ 5462337 w 8128084"/>
              <a:gd name="connsiteY167" fmla="*/ 14149137 h 15135727"/>
              <a:gd name="connsiteX168" fmla="*/ 5342021 w 8128084"/>
              <a:gd name="connsiteY168" fmla="*/ 14004758 h 15135727"/>
              <a:gd name="connsiteX169" fmla="*/ 5245769 w 8128084"/>
              <a:gd name="connsiteY169" fmla="*/ 14004758 h 15135727"/>
              <a:gd name="connsiteX170" fmla="*/ 5245769 w 8128084"/>
              <a:gd name="connsiteY170" fmla="*/ 13956632 h 15135727"/>
              <a:gd name="connsiteX171" fmla="*/ 5101390 w 8128084"/>
              <a:gd name="connsiteY171" fmla="*/ 13956632 h 15135727"/>
              <a:gd name="connsiteX172" fmla="*/ 4981074 w 8128084"/>
              <a:gd name="connsiteY172" fmla="*/ 13860379 h 15135727"/>
              <a:gd name="connsiteX173" fmla="*/ 4740442 w 8128084"/>
              <a:gd name="connsiteY173" fmla="*/ 13908506 h 15135727"/>
              <a:gd name="connsiteX174" fmla="*/ 4475748 w 8128084"/>
              <a:gd name="connsiteY174" fmla="*/ 13956632 h 15135727"/>
              <a:gd name="connsiteX175" fmla="*/ 4379495 w 8128084"/>
              <a:gd name="connsiteY175" fmla="*/ 14028821 h 15135727"/>
              <a:gd name="connsiteX176" fmla="*/ 4403558 w 8128084"/>
              <a:gd name="connsiteY176" fmla="*/ 14197264 h 15135727"/>
              <a:gd name="connsiteX177" fmla="*/ 4572000 w 8128084"/>
              <a:gd name="connsiteY177" fmla="*/ 14149137 h 15135727"/>
              <a:gd name="connsiteX178" fmla="*/ 4523874 w 8128084"/>
              <a:gd name="connsiteY178" fmla="*/ 14558211 h 15135727"/>
              <a:gd name="connsiteX179" fmla="*/ 4403558 w 8128084"/>
              <a:gd name="connsiteY179" fmla="*/ 14437895 h 15135727"/>
              <a:gd name="connsiteX180" fmla="*/ 4403558 w 8128084"/>
              <a:gd name="connsiteY180" fmla="*/ 14437895 h 15135727"/>
              <a:gd name="connsiteX181" fmla="*/ 4283242 w 8128084"/>
              <a:gd name="connsiteY181" fmla="*/ 14245390 h 15135727"/>
              <a:gd name="connsiteX182" fmla="*/ 4235116 w 8128084"/>
              <a:gd name="connsiteY182" fmla="*/ 14341642 h 15135727"/>
              <a:gd name="connsiteX183" fmla="*/ 4162927 w 8128084"/>
              <a:gd name="connsiteY183" fmla="*/ 14389769 h 15135727"/>
              <a:gd name="connsiteX184" fmla="*/ 4162927 w 8128084"/>
              <a:gd name="connsiteY184" fmla="*/ 14389769 h 15135727"/>
              <a:gd name="connsiteX185" fmla="*/ 3922295 w 8128084"/>
              <a:gd name="connsiteY185" fmla="*/ 14245390 h 15135727"/>
              <a:gd name="connsiteX186" fmla="*/ 3801979 w 8128084"/>
              <a:gd name="connsiteY186" fmla="*/ 14293516 h 15135727"/>
              <a:gd name="connsiteX187" fmla="*/ 3681664 w 8128084"/>
              <a:gd name="connsiteY187" fmla="*/ 14389769 h 15135727"/>
              <a:gd name="connsiteX188" fmla="*/ 3657600 w 8128084"/>
              <a:gd name="connsiteY188" fmla="*/ 14654464 h 15135727"/>
              <a:gd name="connsiteX189" fmla="*/ 3513221 w 8128084"/>
              <a:gd name="connsiteY189" fmla="*/ 14726653 h 15135727"/>
              <a:gd name="connsiteX190" fmla="*/ 3513221 w 8128084"/>
              <a:gd name="connsiteY190" fmla="*/ 14871032 h 15135727"/>
              <a:gd name="connsiteX191" fmla="*/ 3633537 w 8128084"/>
              <a:gd name="connsiteY191" fmla="*/ 14967285 h 15135727"/>
              <a:gd name="connsiteX192" fmla="*/ 3609474 w 8128084"/>
              <a:gd name="connsiteY192" fmla="*/ 15087600 h 15135727"/>
              <a:gd name="connsiteX193" fmla="*/ 3441032 w 8128084"/>
              <a:gd name="connsiteY193" fmla="*/ 15039474 h 15135727"/>
              <a:gd name="connsiteX194" fmla="*/ 3272590 w 8128084"/>
              <a:gd name="connsiteY194" fmla="*/ 15063537 h 15135727"/>
              <a:gd name="connsiteX195" fmla="*/ 3248527 w 8128084"/>
              <a:gd name="connsiteY195" fmla="*/ 14895095 h 15135727"/>
              <a:gd name="connsiteX196" fmla="*/ 3128211 w 8128084"/>
              <a:gd name="connsiteY196" fmla="*/ 14919158 h 15135727"/>
              <a:gd name="connsiteX197" fmla="*/ 2959769 w 8128084"/>
              <a:gd name="connsiteY197" fmla="*/ 15135727 h 15135727"/>
              <a:gd name="connsiteX198" fmla="*/ 2935706 w 8128084"/>
              <a:gd name="connsiteY198" fmla="*/ 14895095 h 15135727"/>
              <a:gd name="connsiteX199" fmla="*/ 2791327 w 8128084"/>
              <a:gd name="connsiteY199" fmla="*/ 14943221 h 15135727"/>
              <a:gd name="connsiteX200" fmla="*/ 2671011 w 8128084"/>
              <a:gd name="connsiteY200" fmla="*/ 15039474 h 15135727"/>
              <a:gd name="connsiteX201" fmla="*/ 2430379 w 8128084"/>
              <a:gd name="connsiteY201" fmla="*/ 15087600 h 15135727"/>
              <a:gd name="connsiteX202" fmla="*/ 2237874 w 8128084"/>
              <a:gd name="connsiteY202" fmla="*/ 15039474 h 15135727"/>
              <a:gd name="connsiteX203" fmla="*/ 2622885 w 8128084"/>
              <a:gd name="connsiteY203" fmla="*/ 14846969 h 15135727"/>
              <a:gd name="connsiteX204" fmla="*/ 2887579 w 8128084"/>
              <a:gd name="connsiteY204" fmla="*/ 14774779 h 15135727"/>
              <a:gd name="connsiteX205" fmla="*/ 2839453 w 8128084"/>
              <a:gd name="connsiteY205" fmla="*/ 14582274 h 15135727"/>
              <a:gd name="connsiteX206" fmla="*/ 2935706 w 8128084"/>
              <a:gd name="connsiteY206" fmla="*/ 14510085 h 15135727"/>
              <a:gd name="connsiteX207" fmla="*/ 2935706 w 8128084"/>
              <a:gd name="connsiteY207" fmla="*/ 14510085 h 15135727"/>
              <a:gd name="connsiteX208" fmla="*/ 3080085 w 8128084"/>
              <a:gd name="connsiteY208" fmla="*/ 14413832 h 15135727"/>
              <a:gd name="connsiteX209" fmla="*/ 3152274 w 8128084"/>
              <a:gd name="connsiteY209" fmla="*/ 14341642 h 15135727"/>
              <a:gd name="connsiteX210" fmla="*/ 3080085 w 8128084"/>
              <a:gd name="connsiteY210" fmla="*/ 14269453 h 15135727"/>
              <a:gd name="connsiteX211" fmla="*/ 3152274 w 8128084"/>
              <a:gd name="connsiteY211" fmla="*/ 14197264 h 15135727"/>
              <a:gd name="connsiteX212" fmla="*/ 3152274 w 8128084"/>
              <a:gd name="connsiteY212" fmla="*/ 14052885 h 15135727"/>
              <a:gd name="connsiteX213" fmla="*/ 3080085 w 8128084"/>
              <a:gd name="connsiteY213" fmla="*/ 13980695 h 15135727"/>
              <a:gd name="connsiteX214" fmla="*/ 3056021 w 8128084"/>
              <a:gd name="connsiteY214" fmla="*/ 14076948 h 15135727"/>
              <a:gd name="connsiteX215" fmla="*/ 2935706 w 8128084"/>
              <a:gd name="connsiteY215" fmla="*/ 14076948 h 15135727"/>
              <a:gd name="connsiteX216" fmla="*/ 2863516 w 8128084"/>
              <a:gd name="connsiteY216" fmla="*/ 14125074 h 15135727"/>
              <a:gd name="connsiteX217" fmla="*/ 2719137 w 8128084"/>
              <a:gd name="connsiteY217" fmla="*/ 14197264 h 15135727"/>
              <a:gd name="connsiteX218" fmla="*/ 2646948 w 8128084"/>
              <a:gd name="connsiteY218" fmla="*/ 14197264 h 15135727"/>
              <a:gd name="connsiteX219" fmla="*/ 2598821 w 8128084"/>
              <a:gd name="connsiteY219" fmla="*/ 14125074 h 15135727"/>
              <a:gd name="connsiteX220" fmla="*/ 2430379 w 8128084"/>
              <a:gd name="connsiteY220" fmla="*/ 13836316 h 15135727"/>
              <a:gd name="connsiteX221" fmla="*/ 2646948 w 8128084"/>
              <a:gd name="connsiteY221" fmla="*/ 13812253 h 15135727"/>
              <a:gd name="connsiteX222" fmla="*/ 2502569 w 8128084"/>
              <a:gd name="connsiteY222" fmla="*/ 13475369 h 15135727"/>
              <a:gd name="connsiteX223" fmla="*/ 2550695 w 8128084"/>
              <a:gd name="connsiteY223" fmla="*/ 13186611 h 15135727"/>
              <a:gd name="connsiteX224" fmla="*/ 2719137 w 8128084"/>
              <a:gd name="connsiteY224" fmla="*/ 13042232 h 15135727"/>
              <a:gd name="connsiteX225" fmla="*/ 2791327 w 8128084"/>
              <a:gd name="connsiteY225" fmla="*/ 12945979 h 15135727"/>
              <a:gd name="connsiteX226" fmla="*/ 3031958 w 8128084"/>
              <a:gd name="connsiteY226" fmla="*/ 13090358 h 15135727"/>
              <a:gd name="connsiteX227" fmla="*/ 3056021 w 8128084"/>
              <a:gd name="connsiteY227" fmla="*/ 12753474 h 15135727"/>
              <a:gd name="connsiteX228" fmla="*/ 2887579 w 8128084"/>
              <a:gd name="connsiteY228" fmla="*/ 12777537 h 15135727"/>
              <a:gd name="connsiteX229" fmla="*/ 2815390 w 8128084"/>
              <a:gd name="connsiteY229" fmla="*/ 12777537 h 15135727"/>
              <a:gd name="connsiteX230" fmla="*/ 3176337 w 8128084"/>
              <a:gd name="connsiteY230" fmla="*/ 12368464 h 15135727"/>
              <a:gd name="connsiteX231" fmla="*/ 3104148 w 8128084"/>
              <a:gd name="connsiteY231" fmla="*/ 12320337 h 15135727"/>
              <a:gd name="connsiteX232" fmla="*/ 3104148 w 8128084"/>
              <a:gd name="connsiteY232" fmla="*/ 12320337 h 15135727"/>
              <a:gd name="connsiteX233" fmla="*/ 3007895 w 8128084"/>
              <a:gd name="connsiteY233" fmla="*/ 12079706 h 15135727"/>
              <a:gd name="connsiteX234" fmla="*/ 2911642 w 8128084"/>
              <a:gd name="connsiteY234" fmla="*/ 11935327 h 15135727"/>
              <a:gd name="connsiteX235" fmla="*/ 2863516 w 8128084"/>
              <a:gd name="connsiteY235" fmla="*/ 11694695 h 15135727"/>
              <a:gd name="connsiteX236" fmla="*/ 2911642 w 8128084"/>
              <a:gd name="connsiteY236" fmla="*/ 11454064 h 15135727"/>
              <a:gd name="connsiteX237" fmla="*/ 3056021 w 8128084"/>
              <a:gd name="connsiteY237" fmla="*/ 11454064 h 15135727"/>
              <a:gd name="connsiteX238" fmla="*/ 2983832 w 8128084"/>
              <a:gd name="connsiteY238" fmla="*/ 11381874 h 15135727"/>
              <a:gd name="connsiteX239" fmla="*/ 3031958 w 8128084"/>
              <a:gd name="connsiteY239" fmla="*/ 11285621 h 15135727"/>
              <a:gd name="connsiteX240" fmla="*/ 3007895 w 8128084"/>
              <a:gd name="connsiteY240" fmla="*/ 11189369 h 15135727"/>
              <a:gd name="connsiteX241" fmla="*/ 2887579 w 8128084"/>
              <a:gd name="connsiteY241" fmla="*/ 11141242 h 15135727"/>
              <a:gd name="connsiteX242" fmla="*/ 2887579 w 8128084"/>
              <a:gd name="connsiteY242" fmla="*/ 10972800 h 15135727"/>
              <a:gd name="connsiteX243" fmla="*/ 2887579 w 8128084"/>
              <a:gd name="connsiteY243" fmla="*/ 10924674 h 15135727"/>
              <a:gd name="connsiteX244" fmla="*/ 2767264 w 8128084"/>
              <a:gd name="connsiteY244" fmla="*/ 11020927 h 15135727"/>
              <a:gd name="connsiteX245" fmla="*/ 2743200 w 8128084"/>
              <a:gd name="connsiteY245" fmla="*/ 10924674 h 15135727"/>
              <a:gd name="connsiteX246" fmla="*/ 2550695 w 8128084"/>
              <a:gd name="connsiteY246" fmla="*/ 11020927 h 15135727"/>
              <a:gd name="connsiteX247" fmla="*/ 2526632 w 8128084"/>
              <a:gd name="connsiteY247" fmla="*/ 11117179 h 15135727"/>
              <a:gd name="connsiteX248" fmla="*/ 2334127 w 8128084"/>
              <a:gd name="connsiteY248" fmla="*/ 10996864 h 15135727"/>
              <a:gd name="connsiteX249" fmla="*/ 2358190 w 8128084"/>
              <a:gd name="connsiteY249" fmla="*/ 10732169 h 15135727"/>
              <a:gd name="connsiteX250" fmla="*/ 2334127 w 8128084"/>
              <a:gd name="connsiteY250" fmla="*/ 10587790 h 15135727"/>
              <a:gd name="connsiteX251" fmla="*/ 2406316 w 8128084"/>
              <a:gd name="connsiteY251" fmla="*/ 10491537 h 15135727"/>
              <a:gd name="connsiteX252" fmla="*/ 2598821 w 8128084"/>
              <a:gd name="connsiteY252" fmla="*/ 10684042 h 15135727"/>
              <a:gd name="connsiteX253" fmla="*/ 2767264 w 8128084"/>
              <a:gd name="connsiteY253" fmla="*/ 10684042 h 15135727"/>
              <a:gd name="connsiteX254" fmla="*/ 2646948 w 8128084"/>
              <a:gd name="connsiteY254" fmla="*/ 10515600 h 15135727"/>
              <a:gd name="connsiteX255" fmla="*/ 2815390 w 8128084"/>
              <a:gd name="connsiteY255" fmla="*/ 10395285 h 15135727"/>
              <a:gd name="connsiteX256" fmla="*/ 3080085 w 8128084"/>
              <a:gd name="connsiteY256" fmla="*/ 10419348 h 15135727"/>
              <a:gd name="connsiteX257" fmla="*/ 3248527 w 8128084"/>
              <a:gd name="connsiteY257" fmla="*/ 10539664 h 15135727"/>
              <a:gd name="connsiteX258" fmla="*/ 3320716 w 8128084"/>
              <a:gd name="connsiteY258" fmla="*/ 10659979 h 15135727"/>
              <a:gd name="connsiteX259" fmla="*/ 3465095 w 8128084"/>
              <a:gd name="connsiteY259" fmla="*/ 10659979 h 15135727"/>
              <a:gd name="connsiteX260" fmla="*/ 3441032 w 8128084"/>
              <a:gd name="connsiteY260" fmla="*/ 10491537 h 15135727"/>
              <a:gd name="connsiteX261" fmla="*/ 3392906 w 8128084"/>
              <a:gd name="connsiteY261" fmla="*/ 10250906 h 15135727"/>
              <a:gd name="connsiteX262" fmla="*/ 3152274 w 8128084"/>
              <a:gd name="connsiteY262" fmla="*/ 10250906 h 15135727"/>
              <a:gd name="connsiteX263" fmla="*/ 3176337 w 8128084"/>
              <a:gd name="connsiteY263" fmla="*/ 10178716 h 15135727"/>
              <a:gd name="connsiteX264" fmla="*/ 3104148 w 8128084"/>
              <a:gd name="connsiteY264" fmla="*/ 10154653 h 15135727"/>
              <a:gd name="connsiteX265" fmla="*/ 3007895 w 8128084"/>
              <a:gd name="connsiteY265" fmla="*/ 9962148 h 15135727"/>
              <a:gd name="connsiteX266" fmla="*/ 3176337 w 8128084"/>
              <a:gd name="connsiteY266" fmla="*/ 9889958 h 15135727"/>
              <a:gd name="connsiteX267" fmla="*/ 2959769 w 8128084"/>
              <a:gd name="connsiteY267" fmla="*/ 9504948 h 15135727"/>
              <a:gd name="connsiteX268" fmla="*/ 2791327 w 8128084"/>
              <a:gd name="connsiteY268" fmla="*/ 9456821 h 15135727"/>
              <a:gd name="connsiteX269" fmla="*/ 2574758 w 8128084"/>
              <a:gd name="connsiteY269" fmla="*/ 9336506 h 15135727"/>
              <a:gd name="connsiteX270" fmla="*/ 2550695 w 8128084"/>
              <a:gd name="connsiteY270" fmla="*/ 9071811 h 15135727"/>
              <a:gd name="connsiteX271" fmla="*/ 2695074 w 8128084"/>
              <a:gd name="connsiteY271" fmla="*/ 8999621 h 15135727"/>
              <a:gd name="connsiteX272" fmla="*/ 2622885 w 8128084"/>
              <a:gd name="connsiteY272" fmla="*/ 8975558 h 15135727"/>
              <a:gd name="connsiteX273" fmla="*/ 2430379 w 8128084"/>
              <a:gd name="connsiteY273" fmla="*/ 8999621 h 15135727"/>
              <a:gd name="connsiteX274" fmla="*/ 2261937 w 8128084"/>
              <a:gd name="connsiteY274" fmla="*/ 9168064 h 15135727"/>
              <a:gd name="connsiteX275" fmla="*/ 2237874 w 8128084"/>
              <a:gd name="connsiteY275" fmla="*/ 8999621 h 15135727"/>
              <a:gd name="connsiteX276" fmla="*/ 2117558 w 8128084"/>
              <a:gd name="connsiteY276" fmla="*/ 8975558 h 15135727"/>
              <a:gd name="connsiteX277" fmla="*/ 2045369 w 8128084"/>
              <a:gd name="connsiteY277" fmla="*/ 8783053 h 15135727"/>
              <a:gd name="connsiteX278" fmla="*/ 1852864 w 8128084"/>
              <a:gd name="connsiteY278" fmla="*/ 8758990 h 15135727"/>
              <a:gd name="connsiteX279" fmla="*/ 1636295 w 8128084"/>
              <a:gd name="connsiteY279" fmla="*/ 8927432 h 15135727"/>
              <a:gd name="connsiteX280" fmla="*/ 1588169 w 8128084"/>
              <a:gd name="connsiteY280" fmla="*/ 9023685 h 15135727"/>
              <a:gd name="connsiteX281" fmla="*/ 1515979 w 8128084"/>
              <a:gd name="connsiteY281" fmla="*/ 8879306 h 15135727"/>
              <a:gd name="connsiteX282" fmla="*/ 1347537 w 8128084"/>
              <a:gd name="connsiteY282" fmla="*/ 8879306 h 15135727"/>
              <a:gd name="connsiteX283" fmla="*/ 1347537 w 8128084"/>
              <a:gd name="connsiteY283" fmla="*/ 8710864 h 15135727"/>
              <a:gd name="connsiteX284" fmla="*/ 1106906 w 8128084"/>
              <a:gd name="connsiteY284" fmla="*/ 8783053 h 15135727"/>
              <a:gd name="connsiteX285" fmla="*/ 890337 w 8128084"/>
              <a:gd name="connsiteY285" fmla="*/ 8686800 h 15135727"/>
              <a:gd name="connsiteX286" fmla="*/ 649706 w 8128084"/>
              <a:gd name="connsiteY286" fmla="*/ 8662737 h 15135727"/>
              <a:gd name="connsiteX287" fmla="*/ 385011 w 8128084"/>
              <a:gd name="connsiteY287" fmla="*/ 8566485 h 15135727"/>
              <a:gd name="connsiteX288" fmla="*/ 577516 w 8128084"/>
              <a:gd name="connsiteY288" fmla="*/ 8373979 h 15135727"/>
              <a:gd name="connsiteX289" fmla="*/ 794085 w 8128084"/>
              <a:gd name="connsiteY289" fmla="*/ 8301790 h 15135727"/>
              <a:gd name="connsiteX290" fmla="*/ 745958 w 8128084"/>
              <a:gd name="connsiteY290" fmla="*/ 8133348 h 15135727"/>
              <a:gd name="connsiteX291" fmla="*/ 818148 w 8128084"/>
              <a:gd name="connsiteY291" fmla="*/ 7820527 h 15135727"/>
              <a:gd name="connsiteX292" fmla="*/ 697832 w 8128084"/>
              <a:gd name="connsiteY292" fmla="*/ 7820527 h 15135727"/>
              <a:gd name="connsiteX293" fmla="*/ 625642 w 8128084"/>
              <a:gd name="connsiteY293" fmla="*/ 7916779 h 15135727"/>
              <a:gd name="connsiteX294" fmla="*/ 457200 w 8128084"/>
              <a:gd name="connsiteY294" fmla="*/ 7820527 h 15135727"/>
              <a:gd name="connsiteX295" fmla="*/ 529390 w 8128084"/>
              <a:gd name="connsiteY295" fmla="*/ 7700211 h 15135727"/>
              <a:gd name="connsiteX296" fmla="*/ 938464 w 8128084"/>
              <a:gd name="connsiteY296" fmla="*/ 7676148 h 15135727"/>
              <a:gd name="connsiteX297" fmla="*/ 1058779 w 8128084"/>
              <a:gd name="connsiteY297" fmla="*/ 7459579 h 15135727"/>
              <a:gd name="connsiteX298" fmla="*/ 1203158 w 8128084"/>
              <a:gd name="connsiteY298" fmla="*/ 7603958 h 15135727"/>
              <a:gd name="connsiteX299" fmla="*/ 1299411 w 8128084"/>
              <a:gd name="connsiteY299" fmla="*/ 7555832 h 15135727"/>
              <a:gd name="connsiteX300" fmla="*/ 1443790 w 8128084"/>
              <a:gd name="connsiteY300" fmla="*/ 7507706 h 15135727"/>
              <a:gd name="connsiteX301" fmla="*/ 1684421 w 8128084"/>
              <a:gd name="connsiteY301" fmla="*/ 7603958 h 15135727"/>
              <a:gd name="connsiteX302" fmla="*/ 1684421 w 8128084"/>
              <a:gd name="connsiteY302" fmla="*/ 7603958 h 15135727"/>
              <a:gd name="connsiteX303" fmla="*/ 1540042 w 8128084"/>
              <a:gd name="connsiteY303" fmla="*/ 7363327 h 15135727"/>
              <a:gd name="connsiteX304" fmla="*/ 1299411 w 8128084"/>
              <a:gd name="connsiteY304" fmla="*/ 7315200 h 15135727"/>
              <a:gd name="connsiteX305" fmla="*/ 1130969 w 8128084"/>
              <a:gd name="connsiteY305" fmla="*/ 7339264 h 15135727"/>
              <a:gd name="connsiteX306" fmla="*/ 1034716 w 8128084"/>
              <a:gd name="connsiteY306" fmla="*/ 7315200 h 15135727"/>
              <a:gd name="connsiteX307" fmla="*/ 1155032 w 8128084"/>
              <a:gd name="connsiteY307" fmla="*/ 7050506 h 15135727"/>
              <a:gd name="connsiteX308" fmla="*/ 1155032 w 8128084"/>
              <a:gd name="connsiteY308" fmla="*/ 6930190 h 15135727"/>
              <a:gd name="connsiteX309" fmla="*/ 1155032 w 8128084"/>
              <a:gd name="connsiteY309" fmla="*/ 6761748 h 15135727"/>
              <a:gd name="connsiteX310" fmla="*/ 1203158 w 8128084"/>
              <a:gd name="connsiteY310" fmla="*/ 6617369 h 15135727"/>
              <a:gd name="connsiteX311" fmla="*/ 1371600 w 8128084"/>
              <a:gd name="connsiteY311" fmla="*/ 6472990 h 15135727"/>
              <a:gd name="connsiteX312" fmla="*/ 1443790 w 8128084"/>
              <a:gd name="connsiteY312" fmla="*/ 6328611 h 15135727"/>
              <a:gd name="connsiteX313" fmla="*/ 1419727 w 8128084"/>
              <a:gd name="connsiteY313" fmla="*/ 6208295 h 15135727"/>
              <a:gd name="connsiteX314" fmla="*/ 1275348 w 8128084"/>
              <a:gd name="connsiteY314" fmla="*/ 6304548 h 15135727"/>
              <a:gd name="connsiteX315" fmla="*/ 1323474 w 8128084"/>
              <a:gd name="connsiteY315" fmla="*/ 6015790 h 15135727"/>
              <a:gd name="connsiteX316" fmla="*/ 1540042 w 8128084"/>
              <a:gd name="connsiteY316" fmla="*/ 5871411 h 15135727"/>
              <a:gd name="connsiteX317" fmla="*/ 1540042 w 8128084"/>
              <a:gd name="connsiteY317" fmla="*/ 5751095 h 15135727"/>
              <a:gd name="connsiteX318" fmla="*/ 1395664 w 8128084"/>
              <a:gd name="connsiteY318" fmla="*/ 5799221 h 15135727"/>
              <a:gd name="connsiteX319" fmla="*/ 1179095 w 8128084"/>
              <a:gd name="connsiteY319" fmla="*/ 5799221 h 15135727"/>
              <a:gd name="connsiteX320" fmla="*/ 890337 w 8128084"/>
              <a:gd name="connsiteY320" fmla="*/ 5775158 h 15135727"/>
              <a:gd name="connsiteX321" fmla="*/ 697832 w 8128084"/>
              <a:gd name="connsiteY321" fmla="*/ 5606716 h 15135727"/>
              <a:gd name="connsiteX322" fmla="*/ 577516 w 8128084"/>
              <a:gd name="connsiteY322" fmla="*/ 5582653 h 15135727"/>
              <a:gd name="connsiteX323" fmla="*/ 697832 w 8128084"/>
              <a:gd name="connsiteY323" fmla="*/ 5775158 h 15135727"/>
              <a:gd name="connsiteX324" fmla="*/ 409074 w 8128084"/>
              <a:gd name="connsiteY324" fmla="*/ 5799221 h 15135727"/>
              <a:gd name="connsiteX325" fmla="*/ 168442 w 8128084"/>
              <a:gd name="connsiteY325" fmla="*/ 5702969 h 15135727"/>
              <a:gd name="connsiteX326" fmla="*/ 264695 w 8128084"/>
              <a:gd name="connsiteY326" fmla="*/ 5558590 h 15135727"/>
              <a:gd name="connsiteX327" fmla="*/ 144379 w 8128084"/>
              <a:gd name="connsiteY327" fmla="*/ 5510464 h 15135727"/>
              <a:gd name="connsiteX328" fmla="*/ 0 w 8128084"/>
              <a:gd name="connsiteY328" fmla="*/ 5462337 h 15135727"/>
              <a:gd name="connsiteX329" fmla="*/ 96253 w 8128084"/>
              <a:gd name="connsiteY329"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30779 w 8128084"/>
              <a:gd name="connsiteY112" fmla="*/ 4547937 h 15135727"/>
              <a:gd name="connsiteX113" fmla="*/ 5510464 w 8128084"/>
              <a:gd name="connsiteY113" fmla="*/ 4620127 h 15135727"/>
              <a:gd name="connsiteX114" fmla="*/ 5510464 w 8128084"/>
              <a:gd name="connsiteY114" fmla="*/ 4812632 h 15135727"/>
              <a:gd name="connsiteX115" fmla="*/ 5317958 w 8128084"/>
              <a:gd name="connsiteY115" fmla="*/ 4981074 h 15135727"/>
              <a:gd name="connsiteX116" fmla="*/ 5005137 w 8128084"/>
              <a:gd name="connsiteY116" fmla="*/ 5149516 h 15135727"/>
              <a:gd name="connsiteX117" fmla="*/ 4692316 w 8128084"/>
              <a:gd name="connsiteY117" fmla="*/ 5149516 h 15135727"/>
              <a:gd name="connsiteX118" fmla="*/ 4523874 w 8128084"/>
              <a:gd name="connsiteY118" fmla="*/ 5366085 h 15135727"/>
              <a:gd name="connsiteX119" fmla="*/ 4211053 w 8128084"/>
              <a:gd name="connsiteY119" fmla="*/ 5414211 h 15135727"/>
              <a:gd name="connsiteX120" fmla="*/ 4114800 w 8128084"/>
              <a:gd name="connsiteY120" fmla="*/ 5390148 h 15135727"/>
              <a:gd name="connsiteX121" fmla="*/ 4018548 w 8128084"/>
              <a:gd name="connsiteY121" fmla="*/ 5630779 h 15135727"/>
              <a:gd name="connsiteX122" fmla="*/ 4090737 w 8128084"/>
              <a:gd name="connsiteY122" fmla="*/ 5871411 h 15135727"/>
              <a:gd name="connsiteX123" fmla="*/ 4090737 w 8128084"/>
              <a:gd name="connsiteY123" fmla="*/ 6184232 h 15135727"/>
              <a:gd name="connsiteX124" fmla="*/ 4186990 w 8128084"/>
              <a:gd name="connsiteY124" fmla="*/ 6472990 h 15135727"/>
              <a:gd name="connsiteX125" fmla="*/ 4042611 w 8128084"/>
              <a:gd name="connsiteY125" fmla="*/ 6352674 h 15135727"/>
              <a:gd name="connsiteX126" fmla="*/ 3946358 w 8128084"/>
              <a:gd name="connsiteY126" fmla="*/ 6376737 h 15135727"/>
              <a:gd name="connsiteX127" fmla="*/ 4114800 w 8128084"/>
              <a:gd name="connsiteY127" fmla="*/ 6641432 h 15135727"/>
              <a:gd name="connsiteX128" fmla="*/ 4451685 w 8128084"/>
              <a:gd name="connsiteY128" fmla="*/ 6737685 h 15135727"/>
              <a:gd name="connsiteX129" fmla="*/ 4620127 w 8128084"/>
              <a:gd name="connsiteY129" fmla="*/ 6978316 h 15135727"/>
              <a:gd name="connsiteX130" fmla="*/ 4740442 w 8128084"/>
              <a:gd name="connsiteY130" fmla="*/ 7170821 h 15135727"/>
              <a:gd name="connsiteX131" fmla="*/ 5077327 w 8128084"/>
              <a:gd name="connsiteY131" fmla="*/ 7387390 h 15135727"/>
              <a:gd name="connsiteX132" fmla="*/ 5125453 w 8128084"/>
              <a:gd name="connsiteY132" fmla="*/ 7603958 h 15135727"/>
              <a:gd name="connsiteX133" fmla="*/ 5197642 w 8128084"/>
              <a:gd name="connsiteY133" fmla="*/ 7796464 h 15135727"/>
              <a:gd name="connsiteX134" fmla="*/ 5486400 w 8128084"/>
              <a:gd name="connsiteY134" fmla="*/ 7964906 h 15135727"/>
              <a:gd name="connsiteX135" fmla="*/ 5486400 w 8128084"/>
              <a:gd name="connsiteY135" fmla="*/ 8349916 h 15135727"/>
              <a:gd name="connsiteX136" fmla="*/ 5678906 w 8128084"/>
              <a:gd name="connsiteY136" fmla="*/ 8614611 h 15135727"/>
              <a:gd name="connsiteX137" fmla="*/ 5919537 w 8128084"/>
              <a:gd name="connsiteY137" fmla="*/ 9071811 h 15135727"/>
              <a:gd name="connsiteX138" fmla="*/ 6160169 w 8128084"/>
              <a:gd name="connsiteY138" fmla="*/ 9336506 h 15135727"/>
              <a:gd name="connsiteX139" fmla="*/ 6280485 w 8128084"/>
              <a:gd name="connsiteY139" fmla="*/ 9601200 h 15135727"/>
              <a:gd name="connsiteX140" fmla="*/ 6400800 w 8128084"/>
              <a:gd name="connsiteY140" fmla="*/ 9793706 h 15135727"/>
              <a:gd name="connsiteX141" fmla="*/ 6569242 w 8128084"/>
              <a:gd name="connsiteY141" fmla="*/ 10058400 h 15135727"/>
              <a:gd name="connsiteX142" fmla="*/ 6713621 w 8128084"/>
              <a:gd name="connsiteY142" fmla="*/ 10106527 h 15135727"/>
              <a:gd name="connsiteX143" fmla="*/ 6545179 w 8128084"/>
              <a:gd name="connsiteY143" fmla="*/ 10202779 h 15135727"/>
              <a:gd name="connsiteX144" fmla="*/ 6569242 w 8128084"/>
              <a:gd name="connsiteY144" fmla="*/ 10443411 h 15135727"/>
              <a:gd name="connsiteX145" fmla="*/ 6593306 w 8128084"/>
              <a:gd name="connsiteY145" fmla="*/ 10708106 h 15135727"/>
              <a:gd name="connsiteX146" fmla="*/ 6761748 w 8128084"/>
              <a:gd name="connsiteY146" fmla="*/ 10924674 h 15135727"/>
              <a:gd name="connsiteX147" fmla="*/ 6641432 w 8128084"/>
              <a:gd name="connsiteY147" fmla="*/ 11093116 h 15135727"/>
              <a:gd name="connsiteX148" fmla="*/ 6713621 w 8128084"/>
              <a:gd name="connsiteY148" fmla="*/ 11261558 h 15135727"/>
              <a:gd name="connsiteX149" fmla="*/ 6737685 w 8128084"/>
              <a:gd name="connsiteY149" fmla="*/ 11526253 h 15135727"/>
              <a:gd name="connsiteX150" fmla="*/ 6617369 w 8128084"/>
              <a:gd name="connsiteY150" fmla="*/ 11839074 h 15135727"/>
              <a:gd name="connsiteX151" fmla="*/ 6617369 w 8128084"/>
              <a:gd name="connsiteY151" fmla="*/ 12031579 h 15135727"/>
              <a:gd name="connsiteX152" fmla="*/ 6641432 w 8128084"/>
              <a:gd name="connsiteY152" fmla="*/ 12127832 h 15135727"/>
              <a:gd name="connsiteX153" fmla="*/ 6761748 w 8128084"/>
              <a:gd name="connsiteY153" fmla="*/ 12031579 h 15135727"/>
              <a:gd name="connsiteX154" fmla="*/ 6761748 w 8128084"/>
              <a:gd name="connsiteY154" fmla="*/ 12296274 h 15135727"/>
              <a:gd name="connsiteX155" fmla="*/ 6689558 w 8128084"/>
              <a:gd name="connsiteY155" fmla="*/ 12512842 h 15135727"/>
              <a:gd name="connsiteX156" fmla="*/ 6785811 w 8128084"/>
              <a:gd name="connsiteY156" fmla="*/ 12777537 h 15135727"/>
              <a:gd name="connsiteX157" fmla="*/ 6569242 w 8128084"/>
              <a:gd name="connsiteY157" fmla="*/ 12873790 h 15135727"/>
              <a:gd name="connsiteX158" fmla="*/ 6545179 w 8128084"/>
              <a:gd name="connsiteY158" fmla="*/ 13090358 h 15135727"/>
              <a:gd name="connsiteX159" fmla="*/ 6448927 w 8128084"/>
              <a:gd name="connsiteY159" fmla="*/ 13355053 h 15135727"/>
              <a:gd name="connsiteX160" fmla="*/ 6256421 w 8128084"/>
              <a:gd name="connsiteY160" fmla="*/ 13571621 h 15135727"/>
              <a:gd name="connsiteX161" fmla="*/ 6087979 w 8128084"/>
              <a:gd name="connsiteY161" fmla="*/ 13667874 h 15135727"/>
              <a:gd name="connsiteX162" fmla="*/ 5943600 w 8128084"/>
              <a:gd name="connsiteY162" fmla="*/ 13716000 h 15135727"/>
              <a:gd name="connsiteX163" fmla="*/ 5702969 w 8128084"/>
              <a:gd name="connsiteY163" fmla="*/ 13667874 h 15135727"/>
              <a:gd name="connsiteX164" fmla="*/ 5582653 w 8128084"/>
              <a:gd name="connsiteY164" fmla="*/ 13691937 h 15135727"/>
              <a:gd name="connsiteX165" fmla="*/ 5727032 w 8128084"/>
              <a:gd name="connsiteY165" fmla="*/ 13836316 h 15135727"/>
              <a:gd name="connsiteX166" fmla="*/ 5582653 w 8128084"/>
              <a:gd name="connsiteY166" fmla="*/ 14052885 h 15135727"/>
              <a:gd name="connsiteX167" fmla="*/ 5462337 w 8128084"/>
              <a:gd name="connsiteY167" fmla="*/ 14149137 h 15135727"/>
              <a:gd name="connsiteX168" fmla="*/ 5342021 w 8128084"/>
              <a:gd name="connsiteY168" fmla="*/ 14004758 h 15135727"/>
              <a:gd name="connsiteX169" fmla="*/ 5245769 w 8128084"/>
              <a:gd name="connsiteY169" fmla="*/ 14004758 h 15135727"/>
              <a:gd name="connsiteX170" fmla="*/ 5245769 w 8128084"/>
              <a:gd name="connsiteY170" fmla="*/ 13956632 h 15135727"/>
              <a:gd name="connsiteX171" fmla="*/ 5101390 w 8128084"/>
              <a:gd name="connsiteY171" fmla="*/ 13956632 h 15135727"/>
              <a:gd name="connsiteX172" fmla="*/ 4981074 w 8128084"/>
              <a:gd name="connsiteY172" fmla="*/ 13860379 h 15135727"/>
              <a:gd name="connsiteX173" fmla="*/ 4740442 w 8128084"/>
              <a:gd name="connsiteY173" fmla="*/ 13908506 h 15135727"/>
              <a:gd name="connsiteX174" fmla="*/ 4475748 w 8128084"/>
              <a:gd name="connsiteY174" fmla="*/ 13956632 h 15135727"/>
              <a:gd name="connsiteX175" fmla="*/ 4379495 w 8128084"/>
              <a:gd name="connsiteY175" fmla="*/ 14028821 h 15135727"/>
              <a:gd name="connsiteX176" fmla="*/ 4403558 w 8128084"/>
              <a:gd name="connsiteY176" fmla="*/ 14197264 h 15135727"/>
              <a:gd name="connsiteX177" fmla="*/ 4572000 w 8128084"/>
              <a:gd name="connsiteY177" fmla="*/ 14149137 h 15135727"/>
              <a:gd name="connsiteX178" fmla="*/ 4523874 w 8128084"/>
              <a:gd name="connsiteY178" fmla="*/ 14558211 h 15135727"/>
              <a:gd name="connsiteX179" fmla="*/ 4403558 w 8128084"/>
              <a:gd name="connsiteY179" fmla="*/ 14437895 h 15135727"/>
              <a:gd name="connsiteX180" fmla="*/ 4403558 w 8128084"/>
              <a:gd name="connsiteY180" fmla="*/ 14437895 h 15135727"/>
              <a:gd name="connsiteX181" fmla="*/ 4283242 w 8128084"/>
              <a:gd name="connsiteY181" fmla="*/ 14245390 h 15135727"/>
              <a:gd name="connsiteX182" fmla="*/ 4235116 w 8128084"/>
              <a:gd name="connsiteY182" fmla="*/ 14341642 h 15135727"/>
              <a:gd name="connsiteX183" fmla="*/ 4162927 w 8128084"/>
              <a:gd name="connsiteY183" fmla="*/ 14389769 h 15135727"/>
              <a:gd name="connsiteX184" fmla="*/ 4162927 w 8128084"/>
              <a:gd name="connsiteY184" fmla="*/ 14389769 h 15135727"/>
              <a:gd name="connsiteX185" fmla="*/ 3922295 w 8128084"/>
              <a:gd name="connsiteY185" fmla="*/ 14245390 h 15135727"/>
              <a:gd name="connsiteX186" fmla="*/ 3801979 w 8128084"/>
              <a:gd name="connsiteY186" fmla="*/ 14293516 h 15135727"/>
              <a:gd name="connsiteX187" fmla="*/ 3681664 w 8128084"/>
              <a:gd name="connsiteY187" fmla="*/ 14389769 h 15135727"/>
              <a:gd name="connsiteX188" fmla="*/ 3657600 w 8128084"/>
              <a:gd name="connsiteY188" fmla="*/ 14654464 h 15135727"/>
              <a:gd name="connsiteX189" fmla="*/ 3513221 w 8128084"/>
              <a:gd name="connsiteY189" fmla="*/ 14726653 h 15135727"/>
              <a:gd name="connsiteX190" fmla="*/ 3513221 w 8128084"/>
              <a:gd name="connsiteY190" fmla="*/ 14871032 h 15135727"/>
              <a:gd name="connsiteX191" fmla="*/ 3633537 w 8128084"/>
              <a:gd name="connsiteY191" fmla="*/ 14967285 h 15135727"/>
              <a:gd name="connsiteX192" fmla="*/ 3609474 w 8128084"/>
              <a:gd name="connsiteY192" fmla="*/ 15087600 h 15135727"/>
              <a:gd name="connsiteX193" fmla="*/ 3441032 w 8128084"/>
              <a:gd name="connsiteY193" fmla="*/ 15039474 h 15135727"/>
              <a:gd name="connsiteX194" fmla="*/ 3272590 w 8128084"/>
              <a:gd name="connsiteY194" fmla="*/ 15063537 h 15135727"/>
              <a:gd name="connsiteX195" fmla="*/ 3248527 w 8128084"/>
              <a:gd name="connsiteY195" fmla="*/ 14895095 h 15135727"/>
              <a:gd name="connsiteX196" fmla="*/ 3128211 w 8128084"/>
              <a:gd name="connsiteY196" fmla="*/ 14919158 h 15135727"/>
              <a:gd name="connsiteX197" fmla="*/ 2959769 w 8128084"/>
              <a:gd name="connsiteY197" fmla="*/ 15135727 h 15135727"/>
              <a:gd name="connsiteX198" fmla="*/ 2935706 w 8128084"/>
              <a:gd name="connsiteY198" fmla="*/ 14895095 h 15135727"/>
              <a:gd name="connsiteX199" fmla="*/ 2791327 w 8128084"/>
              <a:gd name="connsiteY199" fmla="*/ 14943221 h 15135727"/>
              <a:gd name="connsiteX200" fmla="*/ 2671011 w 8128084"/>
              <a:gd name="connsiteY200" fmla="*/ 15039474 h 15135727"/>
              <a:gd name="connsiteX201" fmla="*/ 2430379 w 8128084"/>
              <a:gd name="connsiteY201" fmla="*/ 15087600 h 15135727"/>
              <a:gd name="connsiteX202" fmla="*/ 2237874 w 8128084"/>
              <a:gd name="connsiteY202" fmla="*/ 15039474 h 15135727"/>
              <a:gd name="connsiteX203" fmla="*/ 2622885 w 8128084"/>
              <a:gd name="connsiteY203" fmla="*/ 14846969 h 15135727"/>
              <a:gd name="connsiteX204" fmla="*/ 2887579 w 8128084"/>
              <a:gd name="connsiteY204" fmla="*/ 14774779 h 15135727"/>
              <a:gd name="connsiteX205" fmla="*/ 2839453 w 8128084"/>
              <a:gd name="connsiteY205" fmla="*/ 14582274 h 15135727"/>
              <a:gd name="connsiteX206" fmla="*/ 2935706 w 8128084"/>
              <a:gd name="connsiteY206" fmla="*/ 14510085 h 15135727"/>
              <a:gd name="connsiteX207" fmla="*/ 2935706 w 8128084"/>
              <a:gd name="connsiteY207" fmla="*/ 14510085 h 15135727"/>
              <a:gd name="connsiteX208" fmla="*/ 3080085 w 8128084"/>
              <a:gd name="connsiteY208" fmla="*/ 14413832 h 15135727"/>
              <a:gd name="connsiteX209" fmla="*/ 3152274 w 8128084"/>
              <a:gd name="connsiteY209" fmla="*/ 14341642 h 15135727"/>
              <a:gd name="connsiteX210" fmla="*/ 3080085 w 8128084"/>
              <a:gd name="connsiteY210" fmla="*/ 14269453 h 15135727"/>
              <a:gd name="connsiteX211" fmla="*/ 3152274 w 8128084"/>
              <a:gd name="connsiteY211" fmla="*/ 14197264 h 15135727"/>
              <a:gd name="connsiteX212" fmla="*/ 3152274 w 8128084"/>
              <a:gd name="connsiteY212" fmla="*/ 14052885 h 15135727"/>
              <a:gd name="connsiteX213" fmla="*/ 3080085 w 8128084"/>
              <a:gd name="connsiteY213" fmla="*/ 13980695 h 15135727"/>
              <a:gd name="connsiteX214" fmla="*/ 3056021 w 8128084"/>
              <a:gd name="connsiteY214" fmla="*/ 14076948 h 15135727"/>
              <a:gd name="connsiteX215" fmla="*/ 2935706 w 8128084"/>
              <a:gd name="connsiteY215" fmla="*/ 14076948 h 15135727"/>
              <a:gd name="connsiteX216" fmla="*/ 2863516 w 8128084"/>
              <a:gd name="connsiteY216" fmla="*/ 14125074 h 15135727"/>
              <a:gd name="connsiteX217" fmla="*/ 2719137 w 8128084"/>
              <a:gd name="connsiteY217" fmla="*/ 14197264 h 15135727"/>
              <a:gd name="connsiteX218" fmla="*/ 2646948 w 8128084"/>
              <a:gd name="connsiteY218" fmla="*/ 14197264 h 15135727"/>
              <a:gd name="connsiteX219" fmla="*/ 2598821 w 8128084"/>
              <a:gd name="connsiteY219" fmla="*/ 14125074 h 15135727"/>
              <a:gd name="connsiteX220" fmla="*/ 2430379 w 8128084"/>
              <a:gd name="connsiteY220" fmla="*/ 13836316 h 15135727"/>
              <a:gd name="connsiteX221" fmla="*/ 2646948 w 8128084"/>
              <a:gd name="connsiteY221" fmla="*/ 13812253 h 15135727"/>
              <a:gd name="connsiteX222" fmla="*/ 2502569 w 8128084"/>
              <a:gd name="connsiteY222" fmla="*/ 13475369 h 15135727"/>
              <a:gd name="connsiteX223" fmla="*/ 2550695 w 8128084"/>
              <a:gd name="connsiteY223" fmla="*/ 13186611 h 15135727"/>
              <a:gd name="connsiteX224" fmla="*/ 2719137 w 8128084"/>
              <a:gd name="connsiteY224" fmla="*/ 13042232 h 15135727"/>
              <a:gd name="connsiteX225" fmla="*/ 2791327 w 8128084"/>
              <a:gd name="connsiteY225" fmla="*/ 12945979 h 15135727"/>
              <a:gd name="connsiteX226" fmla="*/ 3031958 w 8128084"/>
              <a:gd name="connsiteY226" fmla="*/ 13090358 h 15135727"/>
              <a:gd name="connsiteX227" fmla="*/ 3056021 w 8128084"/>
              <a:gd name="connsiteY227" fmla="*/ 12753474 h 15135727"/>
              <a:gd name="connsiteX228" fmla="*/ 2887579 w 8128084"/>
              <a:gd name="connsiteY228" fmla="*/ 12777537 h 15135727"/>
              <a:gd name="connsiteX229" fmla="*/ 2815390 w 8128084"/>
              <a:gd name="connsiteY229" fmla="*/ 12777537 h 15135727"/>
              <a:gd name="connsiteX230" fmla="*/ 3176337 w 8128084"/>
              <a:gd name="connsiteY230" fmla="*/ 12368464 h 15135727"/>
              <a:gd name="connsiteX231" fmla="*/ 3104148 w 8128084"/>
              <a:gd name="connsiteY231" fmla="*/ 12320337 h 15135727"/>
              <a:gd name="connsiteX232" fmla="*/ 3104148 w 8128084"/>
              <a:gd name="connsiteY232" fmla="*/ 12320337 h 15135727"/>
              <a:gd name="connsiteX233" fmla="*/ 3007895 w 8128084"/>
              <a:gd name="connsiteY233" fmla="*/ 12079706 h 15135727"/>
              <a:gd name="connsiteX234" fmla="*/ 2911642 w 8128084"/>
              <a:gd name="connsiteY234" fmla="*/ 11935327 h 15135727"/>
              <a:gd name="connsiteX235" fmla="*/ 2863516 w 8128084"/>
              <a:gd name="connsiteY235" fmla="*/ 11694695 h 15135727"/>
              <a:gd name="connsiteX236" fmla="*/ 2911642 w 8128084"/>
              <a:gd name="connsiteY236" fmla="*/ 11454064 h 15135727"/>
              <a:gd name="connsiteX237" fmla="*/ 3056021 w 8128084"/>
              <a:gd name="connsiteY237" fmla="*/ 11454064 h 15135727"/>
              <a:gd name="connsiteX238" fmla="*/ 2983832 w 8128084"/>
              <a:gd name="connsiteY238" fmla="*/ 11381874 h 15135727"/>
              <a:gd name="connsiteX239" fmla="*/ 3031958 w 8128084"/>
              <a:gd name="connsiteY239" fmla="*/ 11285621 h 15135727"/>
              <a:gd name="connsiteX240" fmla="*/ 3007895 w 8128084"/>
              <a:gd name="connsiteY240" fmla="*/ 11189369 h 15135727"/>
              <a:gd name="connsiteX241" fmla="*/ 2887579 w 8128084"/>
              <a:gd name="connsiteY241" fmla="*/ 11141242 h 15135727"/>
              <a:gd name="connsiteX242" fmla="*/ 2887579 w 8128084"/>
              <a:gd name="connsiteY242" fmla="*/ 10972800 h 15135727"/>
              <a:gd name="connsiteX243" fmla="*/ 2887579 w 8128084"/>
              <a:gd name="connsiteY243" fmla="*/ 10924674 h 15135727"/>
              <a:gd name="connsiteX244" fmla="*/ 2767264 w 8128084"/>
              <a:gd name="connsiteY244" fmla="*/ 11020927 h 15135727"/>
              <a:gd name="connsiteX245" fmla="*/ 2743200 w 8128084"/>
              <a:gd name="connsiteY245" fmla="*/ 10924674 h 15135727"/>
              <a:gd name="connsiteX246" fmla="*/ 2550695 w 8128084"/>
              <a:gd name="connsiteY246" fmla="*/ 11020927 h 15135727"/>
              <a:gd name="connsiteX247" fmla="*/ 2526632 w 8128084"/>
              <a:gd name="connsiteY247" fmla="*/ 11117179 h 15135727"/>
              <a:gd name="connsiteX248" fmla="*/ 2334127 w 8128084"/>
              <a:gd name="connsiteY248" fmla="*/ 10996864 h 15135727"/>
              <a:gd name="connsiteX249" fmla="*/ 2358190 w 8128084"/>
              <a:gd name="connsiteY249" fmla="*/ 10732169 h 15135727"/>
              <a:gd name="connsiteX250" fmla="*/ 2334127 w 8128084"/>
              <a:gd name="connsiteY250" fmla="*/ 10587790 h 15135727"/>
              <a:gd name="connsiteX251" fmla="*/ 2406316 w 8128084"/>
              <a:gd name="connsiteY251" fmla="*/ 10491537 h 15135727"/>
              <a:gd name="connsiteX252" fmla="*/ 2598821 w 8128084"/>
              <a:gd name="connsiteY252" fmla="*/ 10684042 h 15135727"/>
              <a:gd name="connsiteX253" fmla="*/ 2767264 w 8128084"/>
              <a:gd name="connsiteY253" fmla="*/ 10684042 h 15135727"/>
              <a:gd name="connsiteX254" fmla="*/ 2646948 w 8128084"/>
              <a:gd name="connsiteY254" fmla="*/ 10515600 h 15135727"/>
              <a:gd name="connsiteX255" fmla="*/ 2815390 w 8128084"/>
              <a:gd name="connsiteY255" fmla="*/ 10395285 h 15135727"/>
              <a:gd name="connsiteX256" fmla="*/ 3080085 w 8128084"/>
              <a:gd name="connsiteY256" fmla="*/ 10419348 h 15135727"/>
              <a:gd name="connsiteX257" fmla="*/ 3248527 w 8128084"/>
              <a:gd name="connsiteY257" fmla="*/ 10539664 h 15135727"/>
              <a:gd name="connsiteX258" fmla="*/ 3320716 w 8128084"/>
              <a:gd name="connsiteY258" fmla="*/ 10659979 h 15135727"/>
              <a:gd name="connsiteX259" fmla="*/ 3465095 w 8128084"/>
              <a:gd name="connsiteY259" fmla="*/ 10659979 h 15135727"/>
              <a:gd name="connsiteX260" fmla="*/ 3441032 w 8128084"/>
              <a:gd name="connsiteY260" fmla="*/ 10491537 h 15135727"/>
              <a:gd name="connsiteX261" fmla="*/ 3392906 w 8128084"/>
              <a:gd name="connsiteY261" fmla="*/ 10250906 h 15135727"/>
              <a:gd name="connsiteX262" fmla="*/ 3152274 w 8128084"/>
              <a:gd name="connsiteY262" fmla="*/ 10250906 h 15135727"/>
              <a:gd name="connsiteX263" fmla="*/ 3176337 w 8128084"/>
              <a:gd name="connsiteY263" fmla="*/ 10178716 h 15135727"/>
              <a:gd name="connsiteX264" fmla="*/ 3104148 w 8128084"/>
              <a:gd name="connsiteY264" fmla="*/ 10154653 h 15135727"/>
              <a:gd name="connsiteX265" fmla="*/ 3007895 w 8128084"/>
              <a:gd name="connsiteY265" fmla="*/ 9962148 h 15135727"/>
              <a:gd name="connsiteX266" fmla="*/ 3176337 w 8128084"/>
              <a:gd name="connsiteY266" fmla="*/ 9889958 h 15135727"/>
              <a:gd name="connsiteX267" fmla="*/ 2959769 w 8128084"/>
              <a:gd name="connsiteY267" fmla="*/ 9504948 h 15135727"/>
              <a:gd name="connsiteX268" fmla="*/ 2791327 w 8128084"/>
              <a:gd name="connsiteY268" fmla="*/ 9456821 h 15135727"/>
              <a:gd name="connsiteX269" fmla="*/ 2574758 w 8128084"/>
              <a:gd name="connsiteY269" fmla="*/ 9336506 h 15135727"/>
              <a:gd name="connsiteX270" fmla="*/ 2550695 w 8128084"/>
              <a:gd name="connsiteY270" fmla="*/ 9071811 h 15135727"/>
              <a:gd name="connsiteX271" fmla="*/ 2695074 w 8128084"/>
              <a:gd name="connsiteY271" fmla="*/ 8999621 h 15135727"/>
              <a:gd name="connsiteX272" fmla="*/ 2622885 w 8128084"/>
              <a:gd name="connsiteY272" fmla="*/ 8975558 h 15135727"/>
              <a:gd name="connsiteX273" fmla="*/ 2430379 w 8128084"/>
              <a:gd name="connsiteY273" fmla="*/ 8999621 h 15135727"/>
              <a:gd name="connsiteX274" fmla="*/ 2261937 w 8128084"/>
              <a:gd name="connsiteY274" fmla="*/ 9168064 h 15135727"/>
              <a:gd name="connsiteX275" fmla="*/ 2237874 w 8128084"/>
              <a:gd name="connsiteY275" fmla="*/ 8999621 h 15135727"/>
              <a:gd name="connsiteX276" fmla="*/ 2117558 w 8128084"/>
              <a:gd name="connsiteY276" fmla="*/ 8975558 h 15135727"/>
              <a:gd name="connsiteX277" fmla="*/ 2045369 w 8128084"/>
              <a:gd name="connsiteY277" fmla="*/ 8783053 h 15135727"/>
              <a:gd name="connsiteX278" fmla="*/ 1852864 w 8128084"/>
              <a:gd name="connsiteY278" fmla="*/ 8758990 h 15135727"/>
              <a:gd name="connsiteX279" fmla="*/ 1636295 w 8128084"/>
              <a:gd name="connsiteY279" fmla="*/ 8927432 h 15135727"/>
              <a:gd name="connsiteX280" fmla="*/ 1588169 w 8128084"/>
              <a:gd name="connsiteY280" fmla="*/ 9023685 h 15135727"/>
              <a:gd name="connsiteX281" fmla="*/ 1515979 w 8128084"/>
              <a:gd name="connsiteY281" fmla="*/ 8879306 h 15135727"/>
              <a:gd name="connsiteX282" fmla="*/ 1347537 w 8128084"/>
              <a:gd name="connsiteY282" fmla="*/ 8879306 h 15135727"/>
              <a:gd name="connsiteX283" fmla="*/ 1347537 w 8128084"/>
              <a:gd name="connsiteY283" fmla="*/ 8710864 h 15135727"/>
              <a:gd name="connsiteX284" fmla="*/ 1106906 w 8128084"/>
              <a:gd name="connsiteY284" fmla="*/ 8783053 h 15135727"/>
              <a:gd name="connsiteX285" fmla="*/ 890337 w 8128084"/>
              <a:gd name="connsiteY285" fmla="*/ 8686800 h 15135727"/>
              <a:gd name="connsiteX286" fmla="*/ 649706 w 8128084"/>
              <a:gd name="connsiteY286" fmla="*/ 8662737 h 15135727"/>
              <a:gd name="connsiteX287" fmla="*/ 385011 w 8128084"/>
              <a:gd name="connsiteY287" fmla="*/ 8566485 h 15135727"/>
              <a:gd name="connsiteX288" fmla="*/ 577516 w 8128084"/>
              <a:gd name="connsiteY288" fmla="*/ 8373979 h 15135727"/>
              <a:gd name="connsiteX289" fmla="*/ 794085 w 8128084"/>
              <a:gd name="connsiteY289" fmla="*/ 8301790 h 15135727"/>
              <a:gd name="connsiteX290" fmla="*/ 745958 w 8128084"/>
              <a:gd name="connsiteY290" fmla="*/ 8133348 h 15135727"/>
              <a:gd name="connsiteX291" fmla="*/ 818148 w 8128084"/>
              <a:gd name="connsiteY291" fmla="*/ 7820527 h 15135727"/>
              <a:gd name="connsiteX292" fmla="*/ 697832 w 8128084"/>
              <a:gd name="connsiteY292" fmla="*/ 7820527 h 15135727"/>
              <a:gd name="connsiteX293" fmla="*/ 625642 w 8128084"/>
              <a:gd name="connsiteY293" fmla="*/ 7916779 h 15135727"/>
              <a:gd name="connsiteX294" fmla="*/ 457200 w 8128084"/>
              <a:gd name="connsiteY294" fmla="*/ 7820527 h 15135727"/>
              <a:gd name="connsiteX295" fmla="*/ 529390 w 8128084"/>
              <a:gd name="connsiteY295" fmla="*/ 7700211 h 15135727"/>
              <a:gd name="connsiteX296" fmla="*/ 938464 w 8128084"/>
              <a:gd name="connsiteY296" fmla="*/ 7676148 h 15135727"/>
              <a:gd name="connsiteX297" fmla="*/ 1058779 w 8128084"/>
              <a:gd name="connsiteY297" fmla="*/ 7459579 h 15135727"/>
              <a:gd name="connsiteX298" fmla="*/ 1203158 w 8128084"/>
              <a:gd name="connsiteY298" fmla="*/ 7603958 h 15135727"/>
              <a:gd name="connsiteX299" fmla="*/ 1299411 w 8128084"/>
              <a:gd name="connsiteY299" fmla="*/ 7555832 h 15135727"/>
              <a:gd name="connsiteX300" fmla="*/ 1443790 w 8128084"/>
              <a:gd name="connsiteY300" fmla="*/ 7507706 h 15135727"/>
              <a:gd name="connsiteX301" fmla="*/ 1684421 w 8128084"/>
              <a:gd name="connsiteY301" fmla="*/ 7603958 h 15135727"/>
              <a:gd name="connsiteX302" fmla="*/ 1684421 w 8128084"/>
              <a:gd name="connsiteY302" fmla="*/ 7603958 h 15135727"/>
              <a:gd name="connsiteX303" fmla="*/ 1540042 w 8128084"/>
              <a:gd name="connsiteY303" fmla="*/ 7363327 h 15135727"/>
              <a:gd name="connsiteX304" fmla="*/ 1299411 w 8128084"/>
              <a:gd name="connsiteY304" fmla="*/ 7315200 h 15135727"/>
              <a:gd name="connsiteX305" fmla="*/ 1130969 w 8128084"/>
              <a:gd name="connsiteY305" fmla="*/ 7339264 h 15135727"/>
              <a:gd name="connsiteX306" fmla="*/ 1034716 w 8128084"/>
              <a:gd name="connsiteY306" fmla="*/ 7315200 h 15135727"/>
              <a:gd name="connsiteX307" fmla="*/ 1155032 w 8128084"/>
              <a:gd name="connsiteY307" fmla="*/ 7050506 h 15135727"/>
              <a:gd name="connsiteX308" fmla="*/ 1155032 w 8128084"/>
              <a:gd name="connsiteY308" fmla="*/ 6930190 h 15135727"/>
              <a:gd name="connsiteX309" fmla="*/ 1155032 w 8128084"/>
              <a:gd name="connsiteY309" fmla="*/ 6761748 h 15135727"/>
              <a:gd name="connsiteX310" fmla="*/ 1203158 w 8128084"/>
              <a:gd name="connsiteY310" fmla="*/ 6617369 h 15135727"/>
              <a:gd name="connsiteX311" fmla="*/ 1371600 w 8128084"/>
              <a:gd name="connsiteY311" fmla="*/ 6472990 h 15135727"/>
              <a:gd name="connsiteX312" fmla="*/ 1443790 w 8128084"/>
              <a:gd name="connsiteY312" fmla="*/ 6328611 h 15135727"/>
              <a:gd name="connsiteX313" fmla="*/ 1419727 w 8128084"/>
              <a:gd name="connsiteY313" fmla="*/ 6208295 h 15135727"/>
              <a:gd name="connsiteX314" fmla="*/ 1275348 w 8128084"/>
              <a:gd name="connsiteY314" fmla="*/ 6304548 h 15135727"/>
              <a:gd name="connsiteX315" fmla="*/ 1323474 w 8128084"/>
              <a:gd name="connsiteY315" fmla="*/ 6015790 h 15135727"/>
              <a:gd name="connsiteX316" fmla="*/ 1540042 w 8128084"/>
              <a:gd name="connsiteY316" fmla="*/ 5871411 h 15135727"/>
              <a:gd name="connsiteX317" fmla="*/ 1540042 w 8128084"/>
              <a:gd name="connsiteY317" fmla="*/ 5751095 h 15135727"/>
              <a:gd name="connsiteX318" fmla="*/ 1395664 w 8128084"/>
              <a:gd name="connsiteY318" fmla="*/ 5799221 h 15135727"/>
              <a:gd name="connsiteX319" fmla="*/ 1179095 w 8128084"/>
              <a:gd name="connsiteY319" fmla="*/ 5799221 h 15135727"/>
              <a:gd name="connsiteX320" fmla="*/ 890337 w 8128084"/>
              <a:gd name="connsiteY320" fmla="*/ 5775158 h 15135727"/>
              <a:gd name="connsiteX321" fmla="*/ 697832 w 8128084"/>
              <a:gd name="connsiteY321" fmla="*/ 5606716 h 15135727"/>
              <a:gd name="connsiteX322" fmla="*/ 577516 w 8128084"/>
              <a:gd name="connsiteY322" fmla="*/ 5582653 h 15135727"/>
              <a:gd name="connsiteX323" fmla="*/ 697832 w 8128084"/>
              <a:gd name="connsiteY323" fmla="*/ 5775158 h 15135727"/>
              <a:gd name="connsiteX324" fmla="*/ 409074 w 8128084"/>
              <a:gd name="connsiteY324" fmla="*/ 5799221 h 15135727"/>
              <a:gd name="connsiteX325" fmla="*/ 168442 w 8128084"/>
              <a:gd name="connsiteY325" fmla="*/ 5702969 h 15135727"/>
              <a:gd name="connsiteX326" fmla="*/ 264695 w 8128084"/>
              <a:gd name="connsiteY326" fmla="*/ 5558590 h 15135727"/>
              <a:gd name="connsiteX327" fmla="*/ 144379 w 8128084"/>
              <a:gd name="connsiteY327" fmla="*/ 5510464 h 15135727"/>
              <a:gd name="connsiteX328" fmla="*/ 0 w 8128084"/>
              <a:gd name="connsiteY328" fmla="*/ 5462337 h 15135727"/>
              <a:gd name="connsiteX329" fmla="*/ 96253 w 8128084"/>
              <a:gd name="connsiteY329"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10464 w 8128084"/>
              <a:gd name="connsiteY113" fmla="*/ 4620127 h 15135727"/>
              <a:gd name="connsiteX114" fmla="*/ 5510464 w 8128084"/>
              <a:gd name="connsiteY114" fmla="*/ 4812632 h 15135727"/>
              <a:gd name="connsiteX115" fmla="*/ 5317958 w 8128084"/>
              <a:gd name="connsiteY115" fmla="*/ 4981074 h 15135727"/>
              <a:gd name="connsiteX116" fmla="*/ 5005137 w 8128084"/>
              <a:gd name="connsiteY116" fmla="*/ 5149516 h 15135727"/>
              <a:gd name="connsiteX117" fmla="*/ 4692316 w 8128084"/>
              <a:gd name="connsiteY117" fmla="*/ 5149516 h 15135727"/>
              <a:gd name="connsiteX118" fmla="*/ 4523874 w 8128084"/>
              <a:gd name="connsiteY118" fmla="*/ 5366085 h 15135727"/>
              <a:gd name="connsiteX119" fmla="*/ 4211053 w 8128084"/>
              <a:gd name="connsiteY119" fmla="*/ 5414211 h 15135727"/>
              <a:gd name="connsiteX120" fmla="*/ 4114800 w 8128084"/>
              <a:gd name="connsiteY120" fmla="*/ 5390148 h 15135727"/>
              <a:gd name="connsiteX121" fmla="*/ 4018548 w 8128084"/>
              <a:gd name="connsiteY121" fmla="*/ 5630779 h 15135727"/>
              <a:gd name="connsiteX122" fmla="*/ 4090737 w 8128084"/>
              <a:gd name="connsiteY122" fmla="*/ 5871411 h 15135727"/>
              <a:gd name="connsiteX123" fmla="*/ 4090737 w 8128084"/>
              <a:gd name="connsiteY123" fmla="*/ 6184232 h 15135727"/>
              <a:gd name="connsiteX124" fmla="*/ 4186990 w 8128084"/>
              <a:gd name="connsiteY124" fmla="*/ 6472990 h 15135727"/>
              <a:gd name="connsiteX125" fmla="*/ 4042611 w 8128084"/>
              <a:gd name="connsiteY125" fmla="*/ 6352674 h 15135727"/>
              <a:gd name="connsiteX126" fmla="*/ 3946358 w 8128084"/>
              <a:gd name="connsiteY126" fmla="*/ 6376737 h 15135727"/>
              <a:gd name="connsiteX127" fmla="*/ 4114800 w 8128084"/>
              <a:gd name="connsiteY127" fmla="*/ 6641432 h 15135727"/>
              <a:gd name="connsiteX128" fmla="*/ 4451685 w 8128084"/>
              <a:gd name="connsiteY128" fmla="*/ 6737685 h 15135727"/>
              <a:gd name="connsiteX129" fmla="*/ 4620127 w 8128084"/>
              <a:gd name="connsiteY129" fmla="*/ 6978316 h 15135727"/>
              <a:gd name="connsiteX130" fmla="*/ 4740442 w 8128084"/>
              <a:gd name="connsiteY130" fmla="*/ 7170821 h 15135727"/>
              <a:gd name="connsiteX131" fmla="*/ 5077327 w 8128084"/>
              <a:gd name="connsiteY131" fmla="*/ 7387390 h 15135727"/>
              <a:gd name="connsiteX132" fmla="*/ 5125453 w 8128084"/>
              <a:gd name="connsiteY132" fmla="*/ 7603958 h 15135727"/>
              <a:gd name="connsiteX133" fmla="*/ 5197642 w 8128084"/>
              <a:gd name="connsiteY133" fmla="*/ 7796464 h 15135727"/>
              <a:gd name="connsiteX134" fmla="*/ 5486400 w 8128084"/>
              <a:gd name="connsiteY134" fmla="*/ 7964906 h 15135727"/>
              <a:gd name="connsiteX135" fmla="*/ 5486400 w 8128084"/>
              <a:gd name="connsiteY135" fmla="*/ 8349916 h 15135727"/>
              <a:gd name="connsiteX136" fmla="*/ 5678906 w 8128084"/>
              <a:gd name="connsiteY136" fmla="*/ 8614611 h 15135727"/>
              <a:gd name="connsiteX137" fmla="*/ 5919537 w 8128084"/>
              <a:gd name="connsiteY137" fmla="*/ 9071811 h 15135727"/>
              <a:gd name="connsiteX138" fmla="*/ 6160169 w 8128084"/>
              <a:gd name="connsiteY138" fmla="*/ 9336506 h 15135727"/>
              <a:gd name="connsiteX139" fmla="*/ 6280485 w 8128084"/>
              <a:gd name="connsiteY139" fmla="*/ 9601200 h 15135727"/>
              <a:gd name="connsiteX140" fmla="*/ 6400800 w 8128084"/>
              <a:gd name="connsiteY140" fmla="*/ 9793706 h 15135727"/>
              <a:gd name="connsiteX141" fmla="*/ 6569242 w 8128084"/>
              <a:gd name="connsiteY141" fmla="*/ 10058400 h 15135727"/>
              <a:gd name="connsiteX142" fmla="*/ 6713621 w 8128084"/>
              <a:gd name="connsiteY142" fmla="*/ 10106527 h 15135727"/>
              <a:gd name="connsiteX143" fmla="*/ 6545179 w 8128084"/>
              <a:gd name="connsiteY143" fmla="*/ 10202779 h 15135727"/>
              <a:gd name="connsiteX144" fmla="*/ 6569242 w 8128084"/>
              <a:gd name="connsiteY144" fmla="*/ 10443411 h 15135727"/>
              <a:gd name="connsiteX145" fmla="*/ 6593306 w 8128084"/>
              <a:gd name="connsiteY145" fmla="*/ 10708106 h 15135727"/>
              <a:gd name="connsiteX146" fmla="*/ 6761748 w 8128084"/>
              <a:gd name="connsiteY146" fmla="*/ 10924674 h 15135727"/>
              <a:gd name="connsiteX147" fmla="*/ 6641432 w 8128084"/>
              <a:gd name="connsiteY147" fmla="*/ 11093116 h 15135727"/>
              <a:gd name="connsiteX148" fmla="*/ 6713621 w 8128084"/>
              <a:gd name="connsiteY148" fmla="*/ 11261558 h 15135727"/>
              <a:gd name="connsiteX149" fmla="*/ 6737685 w 8128084"/>
              <a:gd name="connsiteY149" fmla="*/ 11526253 h 15135727"/>
              <a:gd name="connsiteX150" fmla="*/ 6617369 w 8128084"/>
              <a:gd name="connsiteY150" fmla="*/ 11839074 h 15135727"/>
              <a:gd name="connsiteX151" fmla="*/ 6617369 w 8128084"/>
              <a:gd name="connsiteY151" fmla="*/ 12031579 h 15135727"/>
              <a:gd name="connsiteX152" fmla="*/ 6641432 w 8128084"/>
              <a:gd name="connsiteY152" fmla="*/ 12127832 h 15135727"/>
              <a:gd name="connsiteX153" fmla="*/ 6761748 w 8128084"/>
              <a:gd name="connsiteY153" fmla="*/ 12031579 h 15135727"/>
              <a:gd name="connsiteX154" fmla="*/ 6761748 w 8128084"/>
              <a:gd name="connsiteY154" fmla="*/ 12296274 h 15135727"/>
              <a:gd name="connsiteX155" fmla="*/ 6689558 w 8128084"/>
              <a:gd name="connsiteY155" fmla="*/ 12512842 h 15135727"/>
              <a:gd name="connsiteX156" fmla="*/ 6785811 w 8128084"/>
              <a:gd name="connsiteY156" fmla="*/ 12777537 h 15135727"/>
              <a:gd name="connsiteX157" fmla="*/ 6569242 w 8128084"/>
              <a:gd name="connsiteY157" fmla="*/ 12873790 h 15135727"/>
              <a:gd name="connsiteX158" fmla="*/ 6545179 w 8128084"/>
              <a:gd name="connsiteY158" fmla="*/ 13090358 h 15135727"/>
              <a:gd name="connsiteX159" fmla="*/ 6448927 w 8128084"/>
              <a:gd name="connsiteY159" fmla="*/ 13355053 h 15135727"/>
              <a:gd name="connsiteX160" fmla="*/ 6256421 w 8128084"/>
              <a:gd name="connsiteY160" fmla="*/ 13571621 h 15135727"/>
              <a:gd name="connsiteX161" fmla="*/ 6087979 w 8128084"/>
              <a:gd name="connsiteY161" fmla="*/ 13667874 h 15135727"/>
              <a:gd name="connsiteX162" fmla="*/ 5943600 w 8128084"/>
              <a:gd name="connsiteY162" fmla="*/ 13716000 h 15135727"/>
              <a:gd name="connsiteX163" fmla="*/ 5702969 w 8128084"/>
              <a:gd name="connsiteY163" fmla="*/ 13667874 h 15135727"/>
              <a:gd name="connsiteX164" fmla="*/ 5582653 w 8128084"/>
              <a:gd name="connsiteY164" fmla="*/ 13691937 h 15135727"/>
              <a:gd name="connsiteX165" fmla="*/ 5727032 w 8128084"/>
              <a:gd name="connsiteY165" fmla="*/ 13836316 h 15135727"/>
              <a:gd name="connsiteX166" fmla="*/ 5582653 w 8128084"/>
              <a:gd name="connsiteY166" fmla="*/ 14052885 h 15135727"/>
              <a:gd name="connsiteX167" fmla="*/ 5462337 w 8128084"/>
              <a:gd name="connsiteY167" fmla="*/ 14149137 h 15135727"/>
              <a:gd name="connsiteX168" fmla="*/ 5342021 w 8128084"/>
              <a:gd name="connsiteY168" fmla="*/ 14004758 h 15135727"/>
              <a:gd name="connsiteX169" fmla="*/ 5245769 w 8128084"/>
              <a:gd name="connsiteY169" fmla="*/ 14004758 h 15135727"/>
              <a:gd name="connsiteX170" fmla="*/ 5245769 w 8128084"/>
              <a:gd name="connsiteY170" fmla="*/ 13956632 h 15135727"/>
              <a:gd name="connsiteX171" fmla="*/ 5101390 w 8128084"/>
              <a:gd name="connsiteY171" fmla="*/ 13956632 h 15135727"/>
              <a:gd name="connsiteX172" fmla="*/ 4981074 w 8128084"/>
              <a:gd name="connsiteY172" fmla="*/ 13860379 h 15135727"/>
              <a:gd name="connsiteX173" fmla="*/ 4740442 w 8128084"/>
              <a:gd name="connsiteY173" fmla="*/ 13908506 h 15135727"/>
              <a:gd name="connsiteX174" fmla="*/ 4475748 w 8128084"/>
              <a:gd name="connsiteY174" fmla="*/ 13956632 h 15135727"/>
              <a:gd name="connsiteX175" fmla="*/ 4379495 w 8128084"/>
              <a:gd name="connsiteY175" fmla="*/ 14028821 h 15135727"/>
              <a:gd name="connsiteX176" fmla="*/ 4403558 w 8128084"/>
              <a:gd name="connsiteY176" fmla="*/ 14197264 h 15135727"/>
              <a:gd name="connsiteX177" fmla="*/ 4572000 w 8128084"/>
              <a:gd name="connsiteY177" fmla="*/ 14149137 h 15135727"/>
              <a:gd name="connsiteX178" fmla="*/ 4523874 w 8128084"/>
              <a:gd name="connsiteY178" fmla="*/ 14558211 h 15135727"/>
              <a:gd name="connsiteX179" fmla="*/ 4403558 w 8128084"/>
              <a:gd name="connsiteY179" fmla="*/ 14437895 h 15135727"/>
              <a:gd name="connsiteX180" fmla="*/ 4403558 w 8128084"/>
              <a:gd name="connsiteY180" fmla="*/ 14437895 h 15135727"/>
              <a:gd name="connsiteX181" fmla="*/ 4283242 w 8128084"/>
              <a:gd name="connsiteY181" fmla="*/ 14245390 h 15135727"/>
              <a:gd name="connsiteX182" fmla="*/ 4235116 w 8128084"/>
              <a:gd name="connsiteY182" fmla="*/ 14341642 h 15135727"/>
              <a:gd name="connsiteX183" fmla="*/ 4162927 w 8128084"/>
              <a:gd name="connsiteY183" fmla="*/ 14389769 h 15135727"/>
              <a:gd name="connsiteX184" fmla="*/ 4162927 w 8128084"/>
              <a:gd name="connsiteY184" fmla="*/ 14389769 h 15135727"/>
              <a:gd name="connsiteX185" fmla="*/ 3922295 w 8128084"/>
              <a:gd name="connsiteY185" fmla="*/ 14245390 h 15135727"/>
              <a:gd name="connsiteX186" fmla="*/ 3801979 w 8128084"/>
              <a:gd name="connsiteY186" fmla="*/ 14293516 h 15135727"/>
              <a:gd name="connsiteX187" fmla="*/ 3681664 w 8128084"/>
              <a:gd name="connsiteY187" fmla="*/ 14389769 h 15135727"/>
              <a:gd name="connsiteX188" fmla="*/ 3657600 w 8128084"/>
              <a:gd name="connsiteY188" fmla="*/ 14654464 h 15135727"/>
              <a:gd name="connsiteX189" fmla="*/ 3513221 w 8128084"/>
              <a:gd name="connsiteY189" fmla="*/ 14726653 h 15135727"/>
              <a:gd name="connsiteX190" fmla="*/ 3513221 w 8128084"/>
              <a:gd name="connsiteY190" fmla="*/ 14871032 h 15135727"/>
              <a:gd name="connsiteX191" fmla="*/ 3633537 w 8128084"/>
              <a:gd name="connsiteY191" fmla="*/ 14967285 h 15135727"/>
              <a:gd name="connsiteX192" fmla="*/ 3609474 w 8128084"/>
              <a:gd name="connsiteY192" fmla="*/ 15087600 h 15135727"/>
              <a:gd name="connsiteX193" fmla="*/ 3441032 w 8128084"/>
              <a:gd name="connsiteY193" fmla="*/ 15039474 h 15135727"/>
              <a:gd name="connsiteX194" fmla="*/ 3272590 w 8128084"/>
              <a:gd name="connsiteY194" fmla="*/ 15063537 h 15135727"/>
              <a:gd name="connsiteX195" fmla="*/ 3248527 w 8128084"/>
              <a:gd name="connsiteY195" fmla="*/ 14895095 h 15135727"/>
              <a:gd name="connsiteX196" fmla="*/ 3128211 w 8128084"/>
              <a:gd name="connsiteY196" fmla="*/ 14919158 h 15135727"/>
              <a:gd name="connsiteX197" fmla="*/ 2959769 w 8128084"/>
              <a:gd name="connsiteY197" fmla="*/ 15135727 h 15135727"/>
              <a:gd name="connsiteX198" fmla="*/ 2935706 w 8128084"/>
              <a:gd name="connsiteY198" fmla="*/ 14895095 h 15135727"/>
              <a:gd name="connsiteX199" fmla="*/ 2791327 w 8128084"/>
              <a:gd name="connsiteY199" fmla="*/ 14943221 h 15135727"/>
              <a:gd name="connsiteX200" fmla="*/ 2671011 w 8128084"/>
              <a:gd name="connsiteY200" fmla="*/ 15039474 h 15135727"/>
              <a:gd name="connsiteX201" fmla="*/ 2430379 w 8128084"/>
              <a:gd name="connsiteY201" fmla="*/ 15087600 h 15135727"/>
              <a:gd name="connsiteX202" fmla="*/ 2237874 w 8128084"/>
              <a:gd name="connsiteY202" fmla="*/ 15039474 h 15135727"/>
              <a:gd name="connsiteX203" fmla="*/ 2622885 w 8128084"/>
              <a:gd name="connsiteY203" fmla="*/ 14846969 h 15135727"/>
              <a:gd name="connsiteX204" fmla="*/ 2887579 w 8128084"/>
              <a:gd name="connsiteY204" fmla="*/ 14774779 h 15135727"/>
              <a:gd name="connsiteX205" fmla="*/ 2839453 w 8128084"/>
              <a:gd name="connsiteY205" fmla="*/ 14582274 h 15135727"/>
              <a:gd name="connsiteX206" fmla="*/ 2935706 w 8128084"/>
              <a:gd name="connsiteY206" fmla="*/ 14510085 h 15135727"/>
              <a:gd name="connsiteX207" fmla="*/ 2935706 w 8128084"/>
              <a:gd name="connsiteY207" fmla="*/ 14510085 h 15135727"/>
              <a:gd name="connsiteX208" fmla="*/ 3080085 w 8128084"/>
              <a:gd name="connsiteY208" fmla="*/ 14413832 h 15135727"/>
              <a:gd name="connsiteX209" fmla="*/ 3152274 w 8128084"/>
              <a:gd name="connsiteY209" fmla="*/ 14341642 h 15135727"/>
              <a:gd name="connsiteX210" fmla="*/ 3080085 w 8128084"/>
              <a:gd name="connsiteY210" fmla="*/ 14269453 h 15135727"/>
              <a:gd name="connsiteX211" fmla="*/ 3152274 w 8128084"/>
              <a:gd name="connsiteY211" fmla="*/ 14197264 h 15135727"/>
              <a:gd name="connsiteX212" fmla="*/ 3152274 w 8128084"/>
              <a:gd name="connsiteY212" fmla="*/ 14052885 h 15135727"/>
              <a:gd name="connsiteX213" fmla="*/ 3080085 w 8128084"/>
              <a:gd name="connsiteY213" fmla="*/ 13980695 h 15135727"/>
              <a:gd name="connsiteX214" fmla="*/ 3056021 w 8128084"/>
              <a:gd name="connsiteY214" fmla="*/ 14076948 h 15135727"/>
              <a:gd name="connsiteX215" fmla="*/ 2935706 w 8128084"/>
              <a:gd name="connsiteY215" fmla="*/ 14076948 h 15135727"/>
              <a:gd name="connsiteX216" fmla="*/ 2863516 w 8128084"/>
              <a:gd name="connsiteY216" fmla="*/ 14125074 h 15135727"/>
              <a:gd name="connsiteX217" fmla="*/ 2719137 w 8128084"/>
              <a:gd name="connsiteY217" fmla="*/ 14197264 h 15135727"/>
              <a:gd name="connsiteX218" fmla="*/ 2646948 w 8128084"/>
              <a:gd name="connsiteY218" fmla="*/ 14197264 h 15135727"/>
              <a:gd name="connsiteX219" fmla="*/ 2598821 w 8128084"/>
              <a:gd name="connsiteY219" fmla="*/ 14125074 h 15135727"/>
              <a:gd name="connsiteX220" fmla="*/ 2430379 w 8128084"/>
              <a:gd name="connsiteY220" fmla="*/ 13836316 h 15135727"/>
              <a:gd name="connsiteX221" fmla="*/ 2646948 w 8128084"/>
              <a:gd name="connsiteY221" fmla="*/ 13812253 h 15135727"/>
              <a:gd name="connsiteX222" fmla="*/ 2502569 w 8128084"/>
              <a:gd name="connsiteY222" fmla="*/ 13475369 h 15135727"/>
              <a:gd name="connsiteX223" fmla="*/ 2550695 w 8128084"/>
              <a:gd name="connsiteY223" fmla="*/ 13186611 h 15135727"/>
              <a:gd name="connsiteX224" fmla="*/ 2719137 w 8128084"/>
              <a:gd name="connsiteY224" fmla="*/ 13042232 h 15135727"/>
              <a:gd name="connsiteX225" fmla="*/ 2791327 w 8128084"/>
              <a:gd name="connsiteY225" fmla="*/ 12945979 h 15135727"/>
              <a:gd name="connsiteX226" fmla="*/ 3031958 w 8128084"/>
              <a:gd name="connsiteY226" fmla="*/ 13090358 h 15135727"/>
              <a:gd name="connsiteX227" fmla="*/ 3056021 w 8128084"/>
              <a:gd name="connsiteY227" fmla="*/ 12753474 h 15135727"/>
              <a:gd name="connsiteX228" fmla="*/ 2887579 w 8128084"/>
              <a:gd name="connsiteY228" fmla="*/ 12777537 h 15135727"/>
              <a:gd name="connsiteX229" fmla="*/ 2815390 w 8128084"/>
              <a:gd name="connsiteY229" fmla="*/ 12777537 h 15135727"/>
              <a:gd name="connsiteX230" fmla="*/ 3176337 w 8128084"/>
              <a:gd name="connsiteY230" fmla="*/ 12368464 h 15135727"/>
              <a:gd name="connsiteX231" fmla="*/ 3104148 w 8128084"/>
              <a:gd name="connsiteY231" fmla="*/ 12320337 h 15135727"/>
              <a:gd name="connsiteX232" fmla="*/ 3104148 w 8128084"/>
              <a:gd name="connsiteY232" fmla="*/ 12320337 h 15135727"/>
              <a:gd name="connsiteX233" fmla="*/ 3007895 w 8128084"/>
              <a:gd name="connsiteY233" fmla="*/ 12079706 h 15135727"/>
              <a:gd name="connsiteX234" fmla="*/ 2911642 w 8128084"/>
              <a:gd name="connsiteY234" fmla="*/ 11935327 h 15135727"/>
              <a:gd name="connsiteX235" fmla="*/ 2863516 w 8128084"/>
              <a:gd name="connsiteY235" fmla="*/ 11694695 h 15135727"/>
              <a:gd name="connsiteX236" fmla="*/ 2911642 w 8128084"/>
              <a:gd name="connsiteY236" fmla="*/ 11454064 h 15135727"/>
              <a:gd name="connsiteX237" fmla="*/ 3056021 w 8128084"/>
              <a:gd name="connsiteY237" fmla="*/ 11454064 h 15135727"/>
              <a:gd name="connsiteX238" fmla="*/ 2983832 w 8128084"/>
              <a:gd name="connsiteY238" fmla="*/ 11381874 h 15135727"/>
              <a:gd name="connsiteX239" fmla="*/ 3031958 w 8128084"/>
              <a:gd name="connsiteY239" fmla="*/ 11285621 h 15135727"/>
              <a:gd name="connsiteX240" fmla="*/ 3007895 w 8128084"/>
              <a:gd name="connsiteY240" fmla="*/ 11189369 h 15135727"/>
              <a:gd name="connsiteX241" fmla="*/ 2887579 w 8128084"/>
              <a:gd name="connsiteY241" fmla="*/ 11141242 h 15135727"/>
              <a:gd name="connsiteX242" fmla="*/ 2887579 w 8128084"/>
              <a:gd name="connsiteY242" fmla="*/ 10972800 h 15135727"/>
              <a:gd name="connsiteX243" fmla="*/ 2887579 w 8128084"/>
              <a:gd name="connsiteY243" fmla="*/ 10924674 h 15135727"/>
              <a:gd name="connsiteX244" fmla="*/ 2767264 w 8128084"/>
              <a:gd name="connsiteY244" fmla="*/ 11020927 h 15135727"/>
              <a:gd name="connsiteX245" fmla="*/ 2743200 w 8128084"/>
              <a:gd name="connsiteY245" fmla="*/ 10924674 h 15135727"/>
              <a:gd name="connsiteX246" fmla="*/ 2550695 w 8128084"/>
              <a:gd name="connsiteY246" fmla="*/ 11020927 h 15135727"/>
              <a:gd name="connsiteX247" fmla="*/ 2526632 w 8128084"/>
              <a:gd name="connsiteY247" fmla="*/ 11117179 h 15135727"/>
              <a:gd name="connsiteX248" fmla="*/ 2334127 w 8128084"/>
              <a:gd name="connsiteY248" fmla="*/ 10996864 h 15135727"/>
              <a:gd name="connsiteX249" fmla="*/ 2358190 w 8128084"/>
              <a:gd name="connsiteY249" fmla="*/ 10732169 h 15135727"/>
              <a:gd name="connsiteX250" fmla="*/ 2334127 w 8128084"/>
              <a:gd name="connsiteY250" fmla="*/ 10587790 h 15135727"/>
              <a:gd name="connsiteX251" fmla="*/ 2406316 w 8128084"/>
              <a:gd name="connsiteY251" fmla="*/ 10491537 h 15135727"/>
              <a:gd name="connsiteX252" fmla="*/ 2598821 w 8128084"/>
              <a:gd name="connsiteY252" fmla="*/ 10684042 h 15135727"/>
              <a:gd name="connsiteX253" fmla="*/ 2767264 w 8128084"/>
              <a:gd name="connsiteY253" fmla="*/ 10684042 h 15135727"/>
              <a:gd name="connsiteX254" fmla="*/ 2646948 w 8128084"/>
              <a:gd name="connsiteY254" fmla="*/ 10515600 h 15135727"/>
              <a:gd name="connsiteX255" fmla="*/ 2815390 w 8128084"/>
              <a:gd name="connsiteY255" fmla="*/ 10395285 h 15135727"/>
              <a:gd name="connsiteX256" fmla="*/ 3080085 w 8128084"/>
              <a:gd name="connsiteY256" fmla="*/ 10419348 h 15135727"/>
              <a:gd name="connsiteX257" fmla="*/ 3248527 w 8128084"/>
              <a:gd name="connsiteY257" fmla="*/ 10539664 h 15135727"/>
              <a:gd name="connsiteX258" fmla="*/ 3320716 w 8128084"/>
              <a:gd name="connsiteY258" fmla="*/ 10659979 h 15135727"/>
              <a:gd name="connsiteX259" fmla="*/ 3465095 w 8128084"/>
              <a:gd name="connsiteY259" fmla="*/ 10659979 h 15135727"/>
              <a:gd name="connsiteX260" fmla="*/ 3441032 w 8128084"/>
              <a:gd name="connsiteY260" fmla="*/ 10491537 h 15135727"/>
              <a:gd name="connsiteX261" fmla="*/ 3392906 w 8128084"/>
              <a:gd name="connsiteY261" fmla="*/ 10250906 h 15135727"/>
              <a:gd name="connsiteX262" fmla="*/ 3152274 w 8128084"/>
              <a:gd name="connsiteY262" fmla="*/ 10250906 h 15135727"/>
              <a:gd name="connsiteX263" fmla="*/ 3176337 w 8128084"/>
              <a:gd name="connsiteY263" fmla="*/ 10178716 h 15135727"/>
              <a:gd name="connsiteX264" fmla="*/ 3104148 w 8128084"/>
              <a:gd name="connsiteY264" fmla="*/ 10154653 h 15135727"/>
              <a:gd name="connsiteX265" fmla="*/ 3007895 w 8128084"/>
              <a:gd name="connsiteY265" fmla="*/ 9962148 h 15135727"/>
              <a:gd name="connsiteX266" fmla="*/ 3176337 w 8128084"/>
              <a:gd name="connsiteY266" fmla="*/ 9889958 h 15135727"/>
              <a:gd name="connsiteX267" fmla="*/ 2959769 w 8128084"/>
              <a:gd name="connsiteY267" fmla="*/ 9504948 h 15135727"/>
              <a:gd name="connsiteX268" fmla="*/ 2791327 w 8128084"/>
              <a:gd name="connsiteY268" fmla="*/ 9456821 h 15135727"/>
              <a:gd name="connsiteX269" fmla="*/ 2574758 w 8128084"/>
              <a:gd name="connsiteY269" fmla="*/ 9336506 h 15135727"/>
              <a:gd name="connsiteX270" fmla="*/ 2550695 w 8128084"/>
              <a:gd name="connsiteY270" fmla="*/ 9071811 h 15135727"/>
              <a:gd name="connsiteX271" fmla="*/ 2695074 w 8128084"/>
              <a:gd name="connsiteY271" fmla="*/ 8999621 h 15135727"/>
              <a:gd name="connsiteX272" fmla="*/ 2622885 w 8128084"/>
              <a:gd name="connsiteY272" fmla="*/ 8975558 h 15135727"/>
              <a:gd name="connsiteX273" fmla="*/ 2430379 w 8128084"/>
              <a:gd name="connsiteY273" fmla="*/ 8999621 h 15135727"/>
              <a:gd name="connsiteX274" fmla="*/ 2261937 w 8128084"/>
              <a:gd name="connsiteY274" fmla="*/ 9168064 h 15135727"/>
              <a:gd name="connsiteX275" fmla="*/ 2237874 w 8128084"/>
              <a:gd name="connsiteY275" fmla="*/ 8999621 h 15135727"/>
              <a:gd name="connsiteX276" fmla="*/ 2117558 w 8128084"/>
              <a:gd name="connsiteY276" fmla="*/ 8975558 h 15135727"/>
              <a:gd name="connsiteX277" fmla="*/ 2045369 w 8128084"/>
              <a:gd name="connsiteY277" fmla="*/ 8783053 h 15135727"/>
              <a:gd name="connsiteX278" fmla="*/ 1852864 w 8128084"/>
              <a:gd name="connsiteY278" fmla="*/ 8758990 h 15135727"/>
              <a:gd name="connsiteX279" fmla="*/ 1636295 w 8128084"/>
              <a:gd name="connsiteY279" fmla="*/ 8927432 h 15135727"/>
              <a:gd name="connsiteX280" fmla="*/ 1588169 w 8128084"/>
              <a:gd name="connsiteY280" fmla="*/ 9023685 h 15135727"/>
              <a:gd name="connsiteX281" fmla="*/ 1515979 w 8128084"/>
              <a:gd name="connsiteY281" fmla="*/ 8879306 h 15135727"/>
              <a:gd name="connsiteX282" fmla="*/ 1347537 w 8128084"/>
              <a:gd name="connsiteY282" fmla="*/ 8879306 h 15135727"/>
              <a:gd name="connsiteX283" fmla="*/ 1347537 w 8128084"/>
              <a:gd name="connsiteY283" fmla="*/ 8710864 h 15135727"/>
              <a:gd name="connsiteX284" fmla="*/ 1106906 w 8128084"/>
              <a:gd name="connsiteY284" fmla="*/ 8783053 h 15135727"/>
              <a:gd name="connsiteX285" fmla="*/ 890337 w 8128084"/>
              <a:gd name="connsiteY285" fmla="*/ 8686800 h 15135727"/>
              <a:gd name="connsiteX286" fmla="*/ 649706 w 8128084"/>
              <a:gd name="connsiteY286" fmla="*/ 8662737 h 15135727"/>
              <a:gd name="connsiteX287" fmla="*/ 385011 w 8128084"/>
              <a:gd name="connsiteY287" fmla="*/ 8566485 h 15135727"/>
              <a:gd name="connsiteX288" fmla="*/ 577516 w 8128084"/>
              <a:gd name="connsiteY288" fmla="*/ 8373979 h 15135727"/>
              <a:gd name="connsiteX289" fmla="*/ 794085 w 8128084"/>
              <a:gd name="connsiteY289" fmla="*/ 8301790 h 15135727"/>
              <a:gd name="connsiteX290" fmla="*/ 745958 w 8128084"/>
              <a:gd name="connsiteY290" fmla="*/ 8133348 h 15135727"/>
              <a:gd name="connsiteX291" fmla="*/ 818148 w 8128084"/>
              <a:gd name="connsiteY291" fmla="*/ 7820527 h 15135727"/>
              <a:gd name="connsiteX292" fmla="*/ 697832 w 8128084"/>
              <a:gd name="connsiteY292" fmla="*/ 7820527 h 15135727"/>
              <a:gd name="connsiteX293" fmla="*/ 625642 w 8128084"/>
              <a:gd name="connsiteY293" fmla="*/ 7916779 h 15135727"/>
              <a:gd name="connsiteX294" fmla="*/ 457200 w 8128084"/>
              <a:gd name="connsiteY294" fmla="*/ 7820527 h 15135727"/>
              <a:gd name="connsiteX295" fmla="*/ 529390 w 8128084"/>
              <a:gd name="connsiteY295" fmla="*/ 7700211 h 15135727"/>
              <a:gd name="connsiteX296" fmla="*/ 938464 w 8128084"/>
              <a:gd name="connsiteY296" fmla="*/ 7676148 h 15135727"/>
              <a:gd name="connsiteX297" fmla="*/ 1058779 w 8128084"/>
              <a:gd name="connsiteY297" fmla="*/ 7459579 h 15135727"/>
              <a:gd name="connsiteX298" fmla="*/ 1203158 w 8128084"/>
              <a:gd name="connsiteY298" fmla="*/ 7603958 h 15135727"/>
              <a:gd name="connsiteX299" fmla="*/ 1299411 w 8128084"/>
              <a:gd name="connsiteY299" fmla="*/ 7555832 h 15135727"/>
              <a:gd name="connsiteX300" fmla="*/ 1443790 w 8128084"/>
              <a:gd name="connsiteY300" fmla="*/ 7507706 h 15135727"/>
              <a:gd name="connsiteX301" fmla="*/ 1684421 w 8128084"/>
              <a:gd name="connsiteY301" fmla="*/ 7603958 h 15135727"/>
              <a:gd name="connsiteX302" fmla="*/ 1684421 w 8128084"/>
              <a:gd name="connsiteY302" fmla="*/ 7603958 h 15135727"/>
              <a:gd name="connsiteX303" fmla="*/ 1540042 w 8128084"/>
              <a:gd name="connsiteY303" fmla="*/ 7363327 h 15135727"/>
              <a:gd name="connsiteX304" fmla="*/ 1299411 w 8128084"/>
              <a:gd name="connsiteY304" fmla="*/ 7315200 h 15135727"/>
              <a:gd name="connsiteX305" fmla="*/ 1130969 w 8128084"/>
              <a:gd name="connsiteY305" fmla="*/ 7339264 h 15135727"/>
              <a:gd name="connsiteX306" fmla="*/ 1034716 w 8128084"/>
              <a:gd name="connsiteY306" fmla="*/ 7315200 h 15135727"/>
              <a:gd name="connsiteX307" fmla="*/ 1155032 w 8128084"/>
              <a:gd name="connsiteY307" fmla="*/ 7050506 h 15135727"/>
              <a:gd name="connsiteX308" fmla="*/ 1155032 w 8128084"/>
              <a:gd name="connsiteY308" fmla="*/ 6930190 h 15135727"/>
              <a:gd name="connsiteX309" fmla="*/ 1155032 w 8128084"/>
              <a:gd name="connsiteY309" fmla="*/ 6761748 h 15135727"/>
              <a:gd name="connsiteX310" fmla="*/ 1203158 w 8128084"/>
              <a:gd name="connsiteY310" fmla="*/ 6617369 h 15135727"/>
              <a:gd name="connsiteX311" fmla="*/ 1371600 w 8128084"/>
              <a:gd name="connsiteY311" fmla="*/ 6472990 h 15135727"/>
              <a:gd name="connsiteX312" fmla="*/ 1443790 w 8128084"/>
              <a:gd name="connsiteY312" fmla="*/ 6328611 h 15135727"/>
              <a:gd name="connsiteX313" fmla="*/ 1419727 w 8128084"/>
              <a:gd name="connsiteY313" fmla="*/ 6208295 h 15135727"/>
              <a:gd name="connsiteX314" fmla="*/ 1275348 w 8128084"/>
              <a:gd name="connsiteY314" fmla="*/ 6304548 h 15135727"/>
              <a:gd name="connsiteX315" fmla="*/ 1323474 w 8128084"/>
              <a:gd name="connsiteY315" fmla="*/ 6015790 h 15135727"/>
              <a:gd name="connsiteX316" fmla="*/ 1540042 w 8128084"/>
              <a:gd name="connsiteY316" fmla="*/ 5871411 h 15135727"/>
              <a:gd name="connsiteX317" fmla="*/ 1540042 w 8128084"/>
              <a:gd name="connsiteY317" fmla="*/ 5751095 h 15135727"/>
              <a:gd name="connsiteX318" fmla="*/ 1395664 w 8128084"/>
              <a:gd name="connsiteY318" fmla="*/ 5799221 h 15135727"/>
              <a:gd name="connsiteX319" fmla="*/ 1179095 w 8128084"/>
              <a:gd name="connsiteY319" fmla="*/ 5799221 h 15135727"/>
              <a:gd name="connsiteX320" fmla="*/ 890337 w 8128084"/>
              <a:gd name="connsiteY320" fmla="*/ 5775158 h 15135727"/>
              <a:gd name="connsiteX321" fmla="*/ 697832 w 8128084"/>
              <a:gd name="connsiteY321" fmla="*/ 5606716 h 15135727"/>
              <a:gd name="connsiteX322" fmla="*/ 577516 w 8128084"/>
              <a:gd name="connsiteY322" fmla="*/ 5582653 h 15135727"/>
              <a:gd name="connsiteX323" fmla="*/ 697832 w 8128084"/>
              <a:gd name="connsiteY323" fmla="*/ 5775158 h 15135727"/>
              <a:gd name="connsiteX324" fmla="*/ 409074 w 8128084"/>
              <a:gd name="connsiteY324" fmla="*/ 5799221 h 15135727"/>
              <a:gd name="connsiteX325" fmla="*/ 168442 w 8128084"/>
              <a:gd name="connsiteY325" fmla="*/ 5702969 h 15135727"/>
              <a:gd name="connsiteX326" fmla="*/ 264695 w 8128084"/>
              <a:gd name="connsiteY326" fmla="*/ 5558590 h 15135727"/>
              <a:gd name="connsiteX327" fmla="*/ 144379 w 8128084"/>
              <a:gd name="connsiteY327" fmla="*/ 5510464 h 15135727"/>
              <a:gd name="connsiteX328" fmla="*/ 0 w 8128084"/>
              <a:gd name="connsiteY328" fmla="*/ 5462337 h 15135727"/>
              <a:gd name="connsiteX329" fmla="*/ 96253 w 8128084"/>
              <a:gd name="connsiteY329"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10464 w 8128084"/>
              <a:gd name="connsiteY114" fmla="*/ 4812632 h 15135727"/>
              <a:gd name="connsiteX115" fmla="*/ 5317958 w 8128084"/>
              <a:gd name="connsiteY115" fmla="*/ 4981074 h 15135727"/>
              <a:gd name="connsiteX116" fmla="*/ 5005137 w 8128084"/>
              <a:gd name="connsiteY116" fmla="*/ 5149516 h 15135727"/>
              <a:gd name="connsiteX117" fmla="*/ 4692316 w 8128084"/>
              <a:gd name="connsiteY117" fmla="*/ 5149516 h 15135727"/>
              <a:gd name="connsiteX118" fmla="*/ 4523874 w 8128084"/>
              <a:gd name="connsiteY118" fmla="*/ 5366085 h 15135727"/>
              <a:gd name="connsiteX119" fmla="*/ 4211053 w 8128084"/>
              <a:gd name="connsiteY119" fmla="*/ 5414211 h 15135727"/>
              <a:gd name="connsiteX120" fmla="*/ 4114800 w 8128084"/>
              <a:gd name="connsiteY120" fmla="*/ 5390148 h 15135727"/>
              <a:gd name="connsiteX121" fmla="*/ 4018548 w 8128084"/>
              <a:gd name="connsiteY121" fmla="*/ 5630779 h 15135727"/>
              <a:gd name="connsiteX122" fmla="*/ 4090737 w 8128084"/>
              <a:gd name="connsiteY122" fmla="*/ 5871411 h 15135727"/>
              <a:gd name="connsiteX123" fmla="*/ 4090737 w 8128084"/>
              <a:gd name="connsiteY123" fmla="*/ 6184232 h 15135727"/>
              <a:gd name="connsiteX124" fmla="*/ 4186990 w 8128084"/>
              <a:gd name="connsiteY124" fmla="*/ 6472990 h 15135727"/>
              <a:gd name="connsiteX125" fmla="*/ 4042611 w 8128084"/>
              <a:gd name="connsiteY125" fmla="*/ 6352674 h 15135727"/>
              <a:gd name="connsiteX126" fmla="*/ 3946358 w 8128084"/>
              <a:gd name="connsiteY126" fmla="*/ 6376737 h 15135727"/>
              <a:gd name="connsiteX127" fmla="*/ 4114800 w 8128084"/>
              <a:gd name="connsiteY127" fmla="*/ 6641432 h 15135727"/>
              <a:gd name="connsiteX128" fmla="*/ 4451685 w 8128084"/>
              <a:gd name="connsiteY128" fmla="*/ 6737685 h 15135727"/>
              <a:gd name="connsiteX129" fmla="*/ 4620127 w 8128084"/>
              <a:gd name="connsiteY129" fmla="*/ 6978316 h 15135727"/>
              <a:gd name="connsiteX130" fmla="*/ 4740442 w 8128084"/>
              <a:gd name="connsiteY130" fmla="*/ 7170821 h 15135727"/>
              <a:gd name="connsiteX131" fmla="*/ 5077327 w 8128084"/>
              <a:gd name="connsiteY131" fmla="*/ 7387390 h 15135727"/>
              <a:gd name="connsiteX132" fmla="*/ 5125453 w 8128084"/>
              <a:gd name="connsiteY132" fmla="*/ 7603958 h 15135727"/>
              <a:gd name="connsiteX133" fmla="*/ 5197642 w 8128084"/>
              <a:gd name="connsiteY133" fmla="*/ 7796464 h 15135727"/>
              <a:gd name="connsiteX134" fmla="*/ 5486400 w 8128084"/>
              <a:gd name="connsiteY134" fmla="*/ 7964906 h 15135727"/>
              <a:gd name="connsiteX135" fmla="*/ 5486400 w 8128084"/>
              <a:gd name="connsiteY135" fmla="*/ 8349916 h 15135727"/>
              <a:gd name="connsiteX136" fmla="*/ 5678906 w 8128084"/>
              <a:gd name="connsiteY136" fmla="*/ 8614611 h 15135727"/>
              <a:gd name="connsiteX137" fmla="*/ 5919537 w 8128084"/>
              <a:gd name="connsiteY137" fmla="*/ 9071811 h 15135727"/>
              <a:gd name="connsiteX138" fmla="*/ 6160169 w 8128084"/>
              <a:gd name="connsiteY138" fmla="*/ 9336506 h 15135727"/>
              <a:gd name="connsiteX139" fmla="*/ 6280485 w 8128084"/>
              <a:gd name="connsiteY139" fmla="*/ 9601200 h 15135727"/>
              <a:gd name="connsiteX140" fmla="*/ 6400800 w 8128084"/>
              <a:gd name="connsiteY140" fmla="*/ 9793706 h 15135727"/>
              <a:gd name="connsiteX141" fmla="*/ 6569242 w 8128084"/>
              <a:gd name="connsiteY141" fmla="*/ 10058400 h 15135727"/>
              <a:gd name="connsiteX142" fmla="*/ 6713621 w 8128084"/>
              <a:gd name="connsiteY142" fmla="*/ 10106527 h 15135727"/>
              <a:gd name="connsiteX143" fmla="*/ 6545179 w 8128084"/>
              <a:gd name="connsiteY143" fmla="*/ 10202779 h 15135727"/>
              <a:gd name="connsiteX144" fmla="*/ 6569242 w 8128084"/>
              <a:gd name="connsiteY144" fmla="*/ 10443411 h 15135727"/>
              <a:gd name="connsiteX145" fmla="*/ 6593306 w 8128084"/>
              <a:gd name="connsiteY145" fmla="*/ 10708106 h 15135727"/>
              <a:gd name="connsiteX146" fmla="*/ 6761748 w 8128084"/>
              <a:gd name="connsiteY146" fmla="*/ 10924674 h 15135727"/>
              <a:gd name="connsiteX147" fmla="*/ 6641432 w 8128084"/>
              <a:gd name="connsiteY147" fmla="*/ 11093116 h 15135727"/>
              <a:gd name="connsiteX148" fmla="*/ 6713621 w 8128084"/>
              <a:gd name="connsiteY148" fmla="*/ 11261558 h 15135727"/>
              <a:gd name="connsiteX149" fmla="*/ 6737685 w 8128084"/>
              <a:gd name="connsiteY149" fmla="*/ 11526253 h 15135727"/>
              <a:gd name="connsiteX150" fmla="*/ 6617369 w 8128084"/>
              <a:gd name="connsiteY150" fmla="*/ 11839074 h 15135727"/>
              <a:gd name="connsiteX151" fmla="*/ 6617369 w 8128084"/>
              <a:gd name="connsiteY151" fmla="*/ 12031579 h 15135727"/>
              <a:gd name="connsiteX152" fmla="*/ 6641432 w 8128084"/>
              <a:gd name="connsiteY152" fmla="*/ 12127832 h 15135727"/>
              <a:gd name="connsiteX153" fmla="*/ 6761748 w 8128084"/>
              <a:gd name="connsiteY153" fmla="*/ 12031579 h 15135727"/>
              <a:gd name="connsiteX154" fmla="*/ 6761748 w 8128084"/>
              <a:gd name="connsiteY154" fmla="*/ 12296274 h 15135727"/>
              <a:gd name="connsiteX155" fmla="*/ 6689558 w 8128084"/>
              <a:gd name="connsiteY155" fmla="*/ 12512842 h 15135727"/>
              <a:gd name="connsiteX156" fmla="*/ 6785811 w 8128084"/>
              <a:gd name="connsiteY156" fmla="*/ 12777537 h 15135727"/>
              <a:gd name="connsiteX157" fmla="*/ 6569242 w 8128084"/>
              <a:gd name="connsiteY157" fmla="*/ 12873790 h 15135727"/>
              <a:gd name="connsiteX158" fmla="*/ 6545179 w 8128084"/>
              <a:gd name="connsiteY158" fmla="*/ 13090358 h 15135727"/>
              <a:gd name="connsiteX159" fmla="*/ 6448927 w 8128084"/>
              <a:gd name="connsiteY159" fmla="*/ 13355053 h 15135727"/>
              <a:gd name="connsiteX160" fmla="*/ 6256421 w 8128084"/>
              <a:gd name="connsiteY160" fmla="*/ 13571621 h 15135727"/>
              <a:gd name="connsiteX161" fmla="*/ 6087979 w 8128084"/>
              <a:gd name="connsiteY161" fmla="*/ 13667874 h 15135727"/>
              <a:gd name="connsiteX162" fmla="*/ 5943600 w 8128084"/>
              <a:gd name="connsiteY162" fmla="*/ 13716000 h 15135727"/>
              <a:gd name="connsiteX163" fmla="*/ 5702969 w 8128084"/>
              <a:gd name="connsiteY163" fmla="*/ 13667874 h 15135727"/>
              <a:gd name="connsiteX164" fmla="*/ 5582653 w 8128084"/>
              <a:gd name="connsiteY164" fmla="*/ 13691937 h 15135727"/>
              <a:gd name="connsiteX165" fmla="*/ 5727032 w 8128084"/>
              <a:gd name="connsiteY165" fmla="*/ 13836316 h 15135727"/>
              <a:gd name="connsiteX166" fmla="*/ 5582653 w 8128084"/>
              <a:gd name="connsiteY166" fmla="*/ 14052885 h 15135727"/>
              <a:gd name="connsiteX167" fmla="*/ 5462337 w 8128084"/>
              <a:gd name="connsiteY167" fmla="*/ 14149137 h 15135727"/>
              <a:gd name="connsiteX168" fmla="*/ 5342021 w 8128084"/>
              <a:gd name="connsiteY168" fmla="*/ 14004758 h 15135727"/>
              <a:gd name="connsiteX169" fmla="*/ 5245769 w 8128084"/>
              <a:gd name="connsiteY169" fmla="*/ 14004758 h 15135727"/>
              <a:gd name="connsiteX170" fmla="*/ 5245769 w 8128084"/>
              <a:gd name="connsiteY170" fmla="*/ 13956632 h 15135727"/>
              <a:gd name="connsiteX171" fmla="*/ 5101390 w 8128084"/>
              <a:gd name="connsiteY171" fmla="*/ 13956632 h 15135727"/>
              <a:gd name="connsiteX172" fmla="*/ 4981074 w 8128084"/>
              <a:gd name="connsiteY172" fmla="*/ 13860379 h 15135727"/>
              <a:gd name="connsiteX173" fmla="*/ 4740442 w 8128084"/>
              <a:gd name="connsiteY173" fmla="*/ 13908506 h 15135727"/>
              <a:gd name="connsiteX174" fmla="*/ 4475748 w 8128084"/>
              <a:gd name="connsiteY174" fmla="*/ 13956632 h 15135727"/>
              <a:gd name="connsiteX175" fmla="*/ 4379495 w 8128084"/>
              <a:gd name="connsiteY175" fmla="*/ 14028821 h 15135727"/>
              <a:gd name="connsiteX176" fmla="*/ 4403558 w 8128084"/>
              <a:gd name="connsiteY176" fmla="*/ 14197264 h 15135727"/>
              <a:gd name="connsiteX177" fmla="*/ 4572000 w 8128084"/>
              <a:gd name="connsiteY177" fmla="*/ 14149137 h 15135727"/>
              <a:gd name="connsiteX178" fmla="*/ 4523874 w 8128084"/>
              <a:gd name="connsiteY178" fmla="*/ 14558211 h 15135727"/>
              <a:gd name="connsiteX179" fmla="*/ 4403558 w 8128084"/>
              <a:gd name="connsiteY179" fmla="*/ 14437895 h 15135727"/>
              <a:gd name="connsiteX180" fmla="*/ 4403558 w 8128084"/>
              <a:gd name="connsiteY180" fmla="*/ 14437895 h 15135727"/>
              <a:gd name="connsiteX181" fmla="*/ 4283242 w 8128084"/>
              <a:gd name="connsiteY181" fmla="*/ 14245390 h 15135727"/>
              <a:gd name="connsiteX182" fmla="*/ 4235116 w 8128084"/>
              <a:gd name="connsiteY182" fmla="*/ 14341642 h 15135727"/>
              <a:gd name="connsiteX183" fmla="*/ 4162927 w 8128084"/>
              <a:gd name="connsiteY183" fmla="*/ 14389769 h 15135727"/>
              <a:gd name="connsiteX184" fmla="*/ 4162927 w 8128084"/>
              <a:gd name="connsiteY184" fmla="*/ 14389769 h 15135727"/>
              <a:gd name="connsiteX185" fmla="*/ 3922295 w 8128084"/>
              <a:gd name="connsiteY185" fmla="*/ 14245390 h 15135727"/>
              <a:gd name="connsiteX186" fmla="*/ 3801979 w 8128084"/>
              <a:gd name="connsiteY186" fmla="*/ 14293516 h 15135727"/>
              <a:gd name="connsiteX187" fmla="*/ 3681664 w 8128084"/>
              <a:gd name="connsiteY187" fmla="*/ 14389769 h 15135727"/>
              <a:gd name="connsiteX188" fmla="*/ 3657600 w 8128084"/>
              <a:gd name="connsiteY188" fmla="*/ 14654464 h 15135727"/>
              <a:gd name="connsiteX189" fmla="*/ 3513221 w 8128084"/>
              <a:gd name="connsiteY189" fmla="*/ 14726653 h 15135727"/>
              <a:gd name="connsiteX190" fmla="*/ 3513221 w 8128084"/>
              <a:gd name="connsiteY190" fmla="*/ 14871032 h 15135727"/>
              <a:gd name="connsiteX191" fmla="*/ 3633537 w 8128084"/>
              <a:gd name="connsiteY191" fmla="*/ 14967285 h 15135727"/>
              <a:gd name="connsiteX192" fmla="*/ 3609474 w 8128084"/>
              <a:gd name="connsiteY192" fmla="*/ 15087600 h 15135727"/>
              <a:gd name="connsiteX193" fmla="*/ 3441032 w 8128084"/>
              <a:gd name="connsiteY193" fmla="*/ 15039474 h 15135727"/>
              <a:gd name="connsiteX194" fmla="*/ 3272590 w 8128084"/>
              <a:gd name="connsiteY194" fmla="*/ 15063537 h 15135727"/>
              <a:gd name="connsiteX195" fmla="*/ 3248527 w 8128084"/>
              <a:gd name="connsiteY195" fmla="*/ 14895095 h 15135727"/>
              <a:gd name="connsiteX196" fmla="*/ 3128211 w 8128084"/>
              <a:gd name="connsiteY196" fmla="*/ 14919158 h 15135727"/>
              <a:gd name="connsiteX197" fmla="*/ 2959769 w 8128084"/>
              <a:gd name="connsiteY197" fmla="*/ 15135727 h 15135727"/>
              <a:gd name="connsiteX198" fmla="*/ 2935706 w 8128084"/>
              <a:gd name="connsiteY198" fmla="*/ 14895095 h 15135727"/>
              <a:gd name="connsiteX199" fmla="*/ 2791327 w 8128084"/>
              <a:gd name="connsiteY199" fmla="*/ 14943221 h 15135727"/>
              <a:gd name="connsiteX200" fmla="*/ 2671011 w 8128084"/>
              <a:gd name="connsiteY200" fmla="*/ 15039474 h 15135727"/>
              <a:gd name="connsiteX201" fmla="*/ 2430379 w 8128084"/>
              <a:gd name="connsiteY201" fmla="*/ 15087600 h 15135727"/>
              <a:gd name="connsiteX202" fmla="*/ 2237874 w 8128084"/>
              <a:gd name="connsiteY202" fmla="*/ 15039474 h 15135727"/>
              <a:gd name="connsiteX203" fmla="*/ 2622885 w 8128084"/>
              <a:gd name="connsiteY203" fmla="*/ 14846969 h 15135727"/>
              <a:gd name="connsiteX204" fmla="*/ 2887579 w 8128084"/>
              <a:gd name="connsiteY204" fmla="*/ 14774779 h 15135727"/>
              <a:gd name="connsiteX205" fmla="*/ 2839453 w 8128084"/>
              <a:gd name="connsiteY205" fmla="*/ 14582274 h 15135727"/>
              <a:gd name="connsiteX206" fmla="*/ 2935706 w 8128084"/>
              <a:gd name="connsiteY206" fmla="*/ 14510085 h 15135727"/>
              <a:gd name="connsiteX207" fmla="*/ 2935706 w 8128084"/>
              <a:gd name="connsiteY207" fmla="*/ 14510085 h 15135727"/>
              <a:gd name="connsiteX208" fmla="*/ 3080085 w 8128084"/>
              <a:gd name="connsiteY208" fmla="*/ 14413832 h 15135727"/>
              <a:gd name="connsiteX209" fmla="*/ 3152274 w 8128084"/>
              <a:gd name="connsiteY209" fmla="*/ 14341642 h 15135727"/>
              <a:gd name="connsiteX210" fmla="*/ 3080085 w 8128084"/>
              <a:gd name="connsiteY210" fmla="*/ 14269453 h 15135727"/>
              <a:gd name="connsiteX211" fmla="*/ 3152274 w 8128084"/>
              <a:gd name="connsiteY211" fmla="*/ 14197264 h 15135727"/>
              <a:gd name="connsiteX212" fmla="*/ 3152274 w 8128084"/>
              <a:gd name="connsiteY212" fmla="*/ 14052885 h 15135727"/>
              <a:gd name="connsiteX213" fmla="*/ 3080085 w 8128084"/>
              <a:gd name="connsiteY213" fmla="*/ 13980695 h 15135727"/>
              <a:gd name="connsiteX214" fmla="*/ 3056021 w 8128084"/>
              <a:gd name="connsiteY214" fmla="*/ 14076948 h 15135727"/>
              <a:gd name="connsiteX215" fmla="*/ 2935706 w 8128084"/>
              <a:gd name="connsiteY215" fmla="*/ 14076948 h 15135727"/>
              <a:gd name="connsiteX216" fmla="*/ 2863516 w 8128084"/>
              <a:gd name="connsiteY216" fmla="*/ 14125074 h 15135727"/>
              <a:gd name="connsiteX217" fmla="*/ 2719137 w 8128084"/>
              <a:gd name="connsiteY217" fmla="*/ 14197264 h 15135727"/>
              <a:gd name="connsiteX218" fmla="*/ 2646948 w 8128084"/>
              <a:gd name="connsiteY218" fmla="*/ 14197264 h 15135727"/>
              <a:gd name="connsiteX219" fmla="*/ 2598821 w 8128084"/>
              <a:gd name="connsiteY219" fmla="*/ 14125074 h 15135727"/>
              <a:gd name="connsiteX220" fmla="*/ 2430379 w 8128084"/>
              <a:gd name="connsiteY220" fmla="*/ 13836316 h 15135727"/>
              <a:gd name="connsiteX221" fmla="*/ 2646948 w 8128084"/>
              <a:gd name="connsiteY221" fmla="*/ 13812253 h 15135727"/>
              <a:gd name="connsiteX222" fmla="*/ 2502569 w 8128084"/>
              <a:gd name="connsiteY222" fmla="*/ 13475369 h 15135727"/>
              <a:gd name="connsiteX223" fmla="*/ 2550695 w 8128084"/>
              <a:gd name="connsiteY223" fmla="*/ 13186611 h 15135727"/>
              <a:gd name="connsiteX224" fmla="*/ 2719137 w 8128084"/>
              <a:gd name="connsiteY224" fmla="*/ 13042232 h 15135727"/>
              <a:gd name="connsiteX225" fmla="*/ 2791327 w 8128084"/>
              <a:gd name="connsiteY225" fmla="*/ 12945979 h 15135727"/>
              <a:gd name="connsiteX226" fmla="*/ 3031958 w 8128084"/>
              <a:gd name="connsiteY226" fmla="*/ 13090358 h 15135727"/>
              <a:gd name="connsiteX227" fmla="*/ 3056021 w 8128084"/>
              <a:gd name="connsiteY227" fmla="*/ 12753474 h 15135727"/>
              <a:gd name="connsiteX228" fmla="*/ 2887579 w 8128084"/>
              <a:gd name="connsiteY228" fmla="*/ 12777537 h 15135727"/>
              <a:gd name="connsiteX229" fmla="*/ 2815390 w 8128084"/>
              <a:gd name="connsiteY229" fmla="*/ 12777537 h 15135727"/>
              <a:gd name="connsiteX230" fmla="*/ 3176337 w 8128084"/>
              <a:gd name="connsiteY230" fmla="*/ 12368464 h 15135727"/>
              <a:gd name="connsiteX231" fmla="*/ 3104148 w 8128084"/>
              <a:gd name="connsiteY231" fmla="*/ 12320337 h 15135727"/>
              <a:gd name="connsiteX232" fmla="*/ 3104148 w 8128084"/>
              <a:gd name="connsiteY232" fmla="*/ 12320337 h 15135727"/>
              <a:gd name="connsiteX233" fmla="*/ 3007895 w 8128084"/>
              <a:gd name="connsiteY233" fmla="*/ 12079706 h 15135727"/>
              <a:gd name="connsiteX234" fmla="*/ 2911642 w 8128084"/>
              <a:gd name="connsiteY234" fmla="*/ 11935327 h 15135727"/>
              <a:gd name="connsiteX235" fmla="*/ 2863516 w 8128084"/>
              <a:gd name="connsiteY235" fmla="*/ 11694695 h 15135727"/>
              <a:gd name="connsiteX236" fmla="*/ 2911642 w 8128084"/>
              <a:gd name="connsiteY236" fmla="*/ 11454064 h 15135727"/>
              <a:gd name="connsiteX237" fmla="*/ 3056021 w 8128084"/>
              <a:gd name="connsiteY237" fmla="*/ 11454064 h 15135727"/>
              <a:gd name="connsiteX238" fmla="*/ 2983832 w 8128084"/>
              <a:gd name="connsiteY238" fmla="*/ 11381874 h 15135727"/>
              <a:gd name="connsiteX239" fmla="*/ 3031958 w 8128084"/>
              <a:gd name="connsiteY239" fmla="*/ 11285621 h 15135727"/>
              <a:gd name="connsiteX240" fmla="*/ 3007895 w 8128084"/>
              <a:gd name="connsiteY240" fmla="*/ 11189369 h 15135727"/>
              <a:gd name="connsiteX241" fmla="*/ 2887579 w 8128084"/>
              <a:gd name="connsiteY241" fmla="*/ 11141242 h 15135727"/>
              <a:gd name="connsiteX242" fmla="*/ 2887579 w 8128084"/>
              <a:gd name="connsiteY242" fmla="*/ 10972800 h 15135727"/>
              <a:gd name="connsiteX243" fmla="*/ 2887579 w 8128084"/>
              <a:gd name="connsiteY243" fmla="*/ 10924674 h 15135727"/>
              <a:gd name="connsiteX244" fmla="*/ 2767264 w 8128084"/>
              <a:gd name="connsiteY244" fmla="*/ 11020927 h 15135727"/>
              <a:gd name="connsiteX245" fmla="*/ 2743200 w 8128084"/>
              <a:gd name="connsiteY245" fmla="*/ 10924674 h 15135727"/>
              <a:gd name="connsiteX246" fmla="*/ 2550695 w 8128084"/>
              <a:gd name="connsiteY246" fmla="*/ 11020927 h 15135727"/>
              <a:gd name="connsiteX247" fmla="*/ 2526632 w 8128084"/>
              <a:gd name="connsiteY247" fmla="*/ 11117179 h 15135727"/>
              <a:gd name="connsiteX248" fmla="*/ 2334127 w 8128084"/>
              <a:gd name="connsiteY248" fmla="*/ 10996864 h 15135727"/>
              <a:gd name="connsiteX249" fmla="*/ 2358190 w 8128084"/>
              <a:gd name="connsiteY249" fmla="*/ 10732169 h 15135727"/>
              <a:gd name="connsiteX250" fmla="*/ 2334127 w 8128084"/>
              <a:gd name="connsiteY250" fmla="*/ 10587790 h 15135727"/>
              <a:gd name="connsiteX251" fmla="*/ 2406316 w 8128084"/>
              <a:gd name="connsiteY251" fmla="*/ 10491537 h 15135727"/>
              <a:gd name="connsiteX252" fmla="*/ 2598821 w 8128084"/>
              <a:gd name="connsiteY252" fmla="*/ 10684042 h 15135727"/>
              <a:gd name="connsiteX253" fmla="*/ 2767264 w 8128084"/>
              <a:gd name="connsiteY253" fmla="*/ 10684042 h 15135727"/>
              <a:gd name="connsiteX254" fmla="*/ 2646948 w 8128084"/>
              <a:gd name="connsiteY254" fmla="*/ 10515600 h 15135727"/>
              <a:gd name="connsiteX255" fmla="*/ 2815390 w 8128084"/>
              <a:gd name="connsiteY255" fmla="*/ 10395285 h 15135727"/>
              <a:gd name="connsiteX256" fmla="*/ 3080085 w 8128084"/>
              <a:gd name="connsiteY256" fmla="*/ 10419348 h 15135727"/>
              <a:gd name="connsiteX257" fmla="*/ 3248527 w 8128084"/>
              <a:gd name="connsiteY257" fmla="*/ 10539664 h 15135727"/>
              <a:gd name="connsiteX258" fmla="*/ 3320716 w 8128084"/>
              <a:gd name="connsiteY258" fmla="*/ 10659979 h 15135727"/>
              <a:gd name="connsiteX259" fmla="*/ 3465095 w 8128084"/>
              <a:gd name="connsiteY259" fmla="*/ 10659979 h 15135727"/>
              <a:gd name="connsiteX260" fmla="*/ 3441032 w 8128084"/>
              <a:gd name="connsiteY260" fmla="*/ 10491537 h 15135727"/>
              <a:gd name="connsiteX261" fmla="*/ 3392906 w 8128084"/>
              <a:gd name="connsiteY261" fmla="*/ 10250906 h 15135727"/>
              <a:gd name="connsiteX262" fmla="*/ 3152274 w 8128084"/>
              <a:gd name="connsiteY262" fmla="*/ 10250906 h 15135727"/>
              <a:gd name="connsiteX263" fmla="*/ 3176337 w 8128084"/>
              <a:gd name="connsiteY263" fmla="*/ 10178716 h 15135727"/>
              <a:gd name="connsiteX264" fmla="*/ 3104148 w 8128084"/>
              <a:gd name="connsiteY264" fmla="*/ 10154653 h 15135727"/>
              <a:gd name="connsiteX265" fmla="*/ 3007895 w 8128084"/>
              <a:gd name="connsiteY265" fmla="*/ 9962148 h 15135727"/>
              <a:gd name="connsiteX266" fmla="*/ 3176337 w 8128084"/>
              <a:gd name="connsiteY266" fmla="*/ 9889958 h 15135727"/>
              <a:gd name="connsiteX267" fmla="*/ 2959769 w 8128084"/>
              <a:gd name="connsiteY267" fmla="*/ 9504948 h 15135727"/>
              <a:gd name="connsiteX268" fmla="*/ 2791327 w 8128084"/>
              <a:gd name="connsiteY268" fmla="*/ 9456821 h 15135727"/>
              <a:gd name="connsiteX269" fmla="*/ 2574758 w 8128084"/>
              <a:gd name="connsiteY269" fmla="*/ 9336506 h 15135727"/>
              <a:gd name="connsiteX270" fmla="*/ 2550695 w 8128084"/>
              <a:gd name="connsiteY270" fmla="*/ 9071811 h 15135727"/>
              <a:gd name="connsiteX271" fmla="*/ 2695074 w 8128084"/>
              <a:gd name="connsiteY271" fmla="*/ 8999621 h 15135727"/>
              <a:gd name="connsiteX272" fmla="*/ 2622885 w 8128084"/>
              <a:gd name="connsiteY272" fmla="*/ 8975558 h 15135727"/>
              <a:gd name="connsiteX273" fmla="*/ 2430379 w 8128084"/>
              <a:gd name="connsiteY273" fmla="*/ 8999621 h 15135727"/>
              <a:gd name="connsiteX274" fmla="*/ 2261937 w 8128084"/>
              <a:gd name="connsiteY274" fmla="*/ 9168064 h 15135727"/>
              <a:gd name="connsiteX275" fmla="*/ 2237874 w 8128084"/>
              <a:gd name="connsiteY275" fmla="*/ 8999621 h 15135727"/>
              <a:gd name="connsiteX276" fmla="*/ 2117558 w 8128084"/>
              <a:gd name="connsiteY276" fmla="*/ 8975558 h 15135727"/>
              <a:gd name="connsiteX277" fmla="*/ 2045369 w 8128084"/>
              <a:gd name="connsiteY277" fmla="*/ 8783053 h 15135727"/>
              <a:gd name="connsiteX278" fmla="*/ 1852864 w 8128084"/>
              <a:gd name="connsiteY278" fmla="*/ 8758990 h 15135727"/>
              <a:gd name="connsiteX279" fmla="*/ 1636295 w 8128084"/>
              <a:gd name="connsiteY279" fmla="*/ 8927432 h 15135727"/>
              <a:gd name="connsiteX280" fmla="*/ 1588169 w 8128084"/>
              <a:gd name="connsiteY280" fmla="*/ 9023685 h 15135727"/>
              <a:gd name="connsiteX281" fmla="*/ 1515979 w 8128084"/>
              <a:gd name="connsiteY281" fmla="*/ 8879306 h 15135727"/>
              <a:gd name="connsiteX282" fmla="*/ 1347537 w 8128084"/>
              <a:gd name="connsiteY282" fmla="*/ 8879306 h 15135727"/>
              <a:gd name="connsiteX283" fmla="*/ 1347537 w 8128084"/>
              <a:gd name="connsiteY283" fmla="*/ 8710864 h 15135727"/>
              <a:gd name="connsiteX284" fmla="*/ 1106906 w 8128084"/>
              <a:gd name="connsiteY284" fmla="*/ 8783053 h 15135727"/>
              <a:gd name="connsiteX285" fmla="*/ 890337 w 8128084"/>
              <a:gd name="connsiteY285" fmla="*/ 8686800 h 15135727"/>
              <a:gd name="connsiteX286" fmla="*/ 649706 w 8128084"/>
              <a:gd name="connsiteY286" fmla="*/ 8662737 h 15135727"/>
              <a:gd name="connsiteX287" fmla="*/ 385011 w 8128084"/>
              <a:gd name="connsiteY287" fmla="*/ 8566485 h 15135727"/>
              <a:gd name="connsiteX288" fmla="*/ 577516 w 8128084"/>
              <a:gd name="connsiteY288" fmla="*/ 8373979 h 15135727"/>
              <a:gd name="connsiteX289" fmla="*/ 794085 w 8128084"/>
              <a:gd name="connsiteY289" fmla="*/ 8301790 h 15135727"/>
              <a:gd name="connsiteX290" fmla="*/ 745958 w 8128084"/>
              <a:gd name="connsiteY290" fmla="*/ 8133348 h 15135727"/>
              <a:gd name="connsiteX291" fmla="*/ 818148 w 8128084"/>
              <a:gd name="connsiteY291" fmla="*/ 7820527 h 15135727"/>
              <a:gd name="connsiteX292" fmla="*/ 697832 w 8128084"/>
              <a:gd name="connsiteY292" fmla="*/ 7820527 h 15135727"/>
              <a:gd name="connsiteX293" fmla="*/ 625642 w 8128084"/>
              <a:gd name="connsiteY293" fmla="*/ 7916779 h 15135727"/>
              <a:gd name="connsiteX294" fmla="*/ 457200 w 8128084"/>
              <a:gd name="connsiteY294" fmla="*/ 7820527 h 15135727"/>
              <a:gd name="connsiteX295" fmla="*/ 529390 w 8128084"/>
              <a:gd name="connsiteY295" fmla="*/ 7700211 h 15135727"/>
              <a:gd name="connsiteX296" fmla="*/ 938464 w 8128084"/>
              <a:gd name="connsiteY296" fmla="*/ 7676148 h 15135727"/>
              <a:gd name="connsiteX297" fmla="*/ 1058779 w 8128084"/>
              <a:gd name="connsiteY297" fmla="*/ 7459579 h 15135727"/>
              <a:gd name="connsiteX298" fmla="*/ 1203158 w 8128084"/>
              <a:gd name="connsiteY298" fmla="*/ 7603958 h 15135727"/>
              <a:gd name="connsiteX299" fmla="*/ 1299411 w 8128084"/>
              <a:gd name="connsiteY299" fmla="*/ 7555832 h 15135727"/>
              <a:gd name="connsiteX300" fmla="*/ 1443790 w 8128084"/>
              <a:gd name="connsiteY300" fmla="*/ 7507706 h 15135727"/>
              <a:gd name="connsiteX301" fmla="*/ 1684421 w 8128084"/>
              <a:gd name="connsiteY301" fmla="*/ 7603958 h 15135727"/>
              <a:gd name="connsiteX302" fmla="*/ 1684421 w 8128084"/>
              <a:gd name="connsiteY302" fmla="*/ 7603958 h 15135727"/>
              <a:gd name="connsiteX303" fmla="*/ 1540042 w 8128084"/>
              <a:gd name="connsiteY303" fmla="*/ 7363327 h 15135727"/>
              <a:gd name="connsiteX304" fmla="*/ 1299411 w 8128084"/>
              <a:gd name="connsiteY304" fmla="*/ 7315200 h 15135727"/>
              <a:gd name="connsiteX305" fmla="*/ 1130969 w 8128084"/>
              <a:gd name="connsiteY305" fmla="*/ 7339264 h 15135727"/>
              <a:gd name="connsiteX306" fmla="*/ 1034716 w 8128084"/>
              <a:gd name="connsiteY306" fmla="*/ 7315200 h 15135727"/>
              <a:gd name="connsiteX307" fmla="*/ 1155032 w 8128084"/>
              <a:gd name="connsiteY307" fmla="*/ 7050506 h 15135727"/>
              <a:gd name="connsiteX308" fmla="*/ 1155032 w 8128084"/>
              <a:gd name="connsiteY308" fmla="*/ 6930190 h 15135727"/>
              <a:gd name="connsiteX309" fmla="*/ 1155032 w 8128084"/>
              <a:gd name="connsiteY309" fmla="*/ 6761748 h 15135727"/>
              <a:gd name="connsiteX310" fmla="*/ 1203158 w 8128084"/>
              <a:gd name="connsiteY310" fmla="*/ 6617369 h 15135727"/>
              <a:gd name="connsiteX311" fmla="*/ 1371600 w 8128084"/>
              <a:gd name="connsiteY311" fmla="*/ 6472990 h 15135727"/>
              <a:gd name="connsiteX312" fmla="*/ 1443790 w 8128084"/>
              <a:gd name="connsiteY312" fmla="*/ 6328611 h 15135727"/>
              <a:gd name="connsiteX313" fmla="*/ 1419727 w 8128084"/>
              <a:gd name="connsiteY313" fmla="*/ 6208295 h 15135727"/>
              <a:gd name="connsiteX314" fmla="*/ 1275348 w 8128084"/>
              <a:gd name="connsiteY314" fmla="*/ 6304548 h 15135727"/>
              <a:gd name="connsiteX315" fmla="*/ 1323474 w 8128084"/>
              <a:gd name="connsiteY315" fmla="*/ 6015790 h 15135727"/>
              <a:gd name="connsiteX316" fmla="*/ 1540042 w 8128084"/>
              <a:gd name="connsiteY316" fmla="*/ 5871411 h 15135727"/>
              <a:gd name="connsiteX317" fmla="*/ 1540042 w 8128084"/>
              <a:gd name="connsiteY317" fmla="*/ 5751095 h 15135727"/>
              <a:gd name="connsiteX318" fmla="*/ 1395664 w 8128084"/>
              <a:gd name="connsiteY318" fmla="*/ 5799221 h 15135727"/>
              <a:gd name="connsiteX319" fmla="*/ 1179095 w 8128084"/>
              <a:gd name="connsiteY319" fmla="*/ 5799221 h 15135727"/>
              <a:gd name="connsiteX320" fmla="*/ 890337 w 8128084"/>
              <a:gd name="connsiteY320" fmla="*/ 5775158 h 15135727"/>
              <a:gd name="connsiteX321" fmla="*/ 697832 w 8128084"/>
              <a:gd name="connsiteY321" fmla="*/ 5606716 h 15135727"/>
              <a:gd name="connsiteX322" fmla="*/ 577516 w 8128084"/>
              <a:gd name="connsiteY322" fmla="*/ 5582653 h 15135727"/>
              <a:gd name="connsiteX323" fmla="*/ 697832 w 8128084"/>
              <a:gd name="connsiteY323" fmla="*/ 5775158 h 15135727"/>
              <a:gd name="connsiteX324" fmla="*/ 409074 w 8128084"/>
              <a:gd name="connsiteY324" fmla="*/ 5799221 h 15135727"/>
              <a:gd name="connsiteX325" fmla="*/ 168442 w 8128084"/>
              <a:gd name="connsiteY325" fmla="*/ 5702969 h 15135727"/>
              <a:gd name="connsiteX326" fmla="*/ 264695 w 8128084"/>
              <a:gd name="connsiteY326" fmla="*/ 5558590 h 15135727"/>
              <a:gd name="connsiteX327" fmla="*/ 144379 w 8128084"/>
              <a:gd name="connsiteY327" fmla="*/ 5510464 h 15135727"/>
              <a:gd name="connsiteX328" fmla="*/ 0 w 8128084"/>
              <a:gd name="connsiteY328" fmla="*/ 5462337 h 15135727"/>
              <a:gd name="connsiteX329" fmla="*/ 96253 w 8128084"/>
              <a:gd name="connsiteY329"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17958 w 8128084"/>
              <a:gd name="connsiteY115" fmla="*/ 4981074 h 15135727"/>
              <a:gd name="connsiteX116" fmla="*/ 5005137 w 8128084"/>
              <a:gd name="connsiteY116" fmla="*/ 5149516 h 15135727"/>
              <a:gd name="connsiteX117" fmla="*/ 4692316 w 8128084"/>
              <a:gd name="connsiteY117" fmla="*/ 5149516 h 15135727"/>
              <a:gd name="connsiteX118" fmla="*/ 4523874 w 8128084"/>
              <a:gd name="connsiteY118" fmla="*/ 5366085 h 15135727"/>
              <a:gd name="connsiteX119" fmla="*/ 4211053 w 8128084"/>
              <a:gd name="connsiteY119" fmla="*/ 5414211 h 15135727"/>
              <a:gd name="connsiteX120" fmla="*/ 4114800 w 8128084"/>
              <a:gd name="connsiteY120" fmla="*/ 5390148 h 15135727"/>
              <a:gd name="connsiteX121" fmla="*/ 4018548 w 8128084"/>
              <a:gd name="connsiteY121" fmla="*/ 5630779 h 15135727"/>
              <a:gd name="connsiteX122" fmla="*/ 4090737 w 8128084"/>
              <a:gd name="connsiteY122" fmla="*/ 5871411 h 15135727"/>
              <a:gd name="connsiteX123" fmla="*/ 4090737 w 8128084"/>
              <a:gd name="connsiteY123" fmla="*/ 6184232 h 15135727"/>
              <a:gd name="connsiteX124" fmla="*/ 4186990 w 8128084"/>
              <a:gd name="connsiteY124" fmla="*/ 6472990 h 15135727"/>
              <a:gd name="connsiteX125" fmla="*/ 4042611 w 8128084"/>
              <a:gd name="connsiteY125" fmla="*/ 6352674 h 15135727"/>
              <a:gd name="connsiteX126" fmla="*/ 3946358 w 8128084"/>
              <a:gd name="connsiteY126" fmla="*/ 6376737 h 15135727"/>
              <a:gd name="connsiteX127" fmla="*/ 4114800 w 8128084"/>
              <a:gd name="connsiteY127" fmla="*/ 6641432 h 15135727"/>
              <a:gd name="connsiteX128" fmla="*/ 4451685 w 8128084"/>
              <a:gd name="connsiteY128" fmla="*/ 6737685 h 15135727"/>
              <a:gd name="connsiteX129" fmla="*/ 4620127 w 8128084"/>
              <a:gd name="connsiteY129" fmla="*/ 6978316 h 15135727"/>
              <a:gd name="connsiteX130" fmla="*/ 4740442 w 8128084"/>
              <a:gd name="connsiteY130" fmla="*/ 7170821 h 15135727"/>
              <a:gd name="connsiteX131" fmla="*/ 5077327 w 8128084"/>
              <a:gd name="connsiteY131" fmla="*/ 7387390 h 15135727"/>
              <a:gd name="connsiteX132" fmla="*/ 5125453 w 8128084"/>
              <a:gd name="connsiteY132" fmla="*/ 7603958 h 15135727"/>
              <a:gd name="connsiteX133" fmla="*/ 5197642 w 8128084"/>
              <a:gd name="connsiteY133" fmla="*/ 7796464 h 15135727"/>
              <a:gd name="connsiteX134" fmla="*/ 5486400 w 8128084"/>
              <a:gd name="connsiteY134" fmla="*/ 7964906 h 15135727"/>
              <a:gd name="connsiteX135" fmla="*/ 5486400 w 8128084"/>
              <a:gd name="connsiteY135" fmla="*/ 8349916 h 15135727"/>
              <a:gd name="connsiteX136" fmla="*/ 5678906 w 8128084"/>
              <a:gd name="connsiteY136" fmla="*/ 8614611 h 15135727"/>
              <a:gd name="connsiteX137" fmla="*/ 5919537 w 8128084"/>
              <a:gd name="connsiteY137" fmla="*/ 9071811 h 15135727"/>
              <a:gd name="connsiteX138" fmla="*/ 6160169 w 8128084"/>
              <a:gd name="connsiteY138" fmla="*/ 9336506 h 15135727"/>
              <a:gd name="connsiteX139" fmla="*/ 6280485 w 8128084"/>
              <a:gd name="connsiteY139" fmla="*/ 9601200 h 15135727"/>
              <a:gd name="connsiteX140" fmla="*/ 6400800 w 8128084"/>
              <a:gd name="connsiteY140" fmla="*/ 9793706 h 15135727"/>
              <a:gd name="connsiteX141" fmla="*/ 6569242 w 8128084"/>
              <a:gd name="connsiteY141" fmla="*/ 10058400 h 15135727"/>
              <a:gd name="connsiteX142" fmla="*/ 6713621 w 8128084"/>
              <a:gd name="connsiteY142" fmla="*/ 10106527 h 15135727"/>
              <a:gd name="connsiteX143" fmla="*/ 6545179 w 8128084"/>
              <a:gd name="connsiteY143" fmla="*/ 10202779 h 15135727"/>
              <a:gd name="connsiteX144" fmla="*/ 6569242 w 8128084"/>
              <a:gd name="connsiteY144" fmla="*/ 10443411 h 15135727"/>
              <a:gd name="connsiteX145" fmla="*/ 6593306 w 8128084"/>
              <a:gd name="connsiteY145" fmla="*/ 10708106 h 15135727"/>
              <a:gd name="connsiteX146" fmla="*/ 6761748 w 8128084"/>
              <a:gd name="connsiteY146" fmla="*/ 10924674 h 15135727"/>
              <a:gd name="connsiteX147" fmla="*/ 6641432 w 8128084"/>
              <a:gd name="connsiteY147" fmla="*/ 11093116 h 15135727"/>
              <a:gd name="connsiteX148" fmla="*/ 6713621 w 8128084"/>
              <a:gd name="connsiteY148" fmla="*/ 11261558 h 15135727"/>
              <a:gd name="connsiteX149" fmla="*/ 6737685 w 8128084"/>
              <a:gd name="connsiteY149" fmla="*/ 11526253 h 15135727"/>
              <a:gd name="connsiteX150" fmla="*/ 6617369 w 8128084"/>
              <a:gd name="connsiteY150" fmla="*/ 11839074 h 15135727"/>
              <a:gd name="connsiteX151" fmla="*/ 6617369 w 8128084"/>
              <a:gd name="connsiteY151" fmla="*/ 12031579 h 15135727"/>
              <a:gd name="connsiteX152" fmla="*/ 6641432 w 8128084"/>
              <a:gd name="connsiteY152" fmla="*/ 12127832 h 15135727"/>
              <a:gd name="connsiteX153" fmla="*/ 6761748 w 8128084"/>
              <a:gd name="connsiteY153" fmla="*/ 12031579 h 15135727"/>
              <a:gd name="connsiteX154" fmla="*/ 6761748 w 8128084"/>
              <a:gd name="connsiteY154" fmla="*/ 12296274 h 15135727"/>
              <a:gd name="connsiteX155" fmla="*/ 6689558 w 8128084"/>
              <a:gd name="connsiteY155" fmla="*/ 12512842 h 15135727"/>
              <a:gd name="connsiteX156" fmla="*/ 6785811 w 8128084"/>
              <a:gd name="connsiteY156" fmla="*/ 12777537 h 15135727"/>
              <a:gd name="connsiteX157" fmla="*/ 6569242 w 8128084"/>
              <a:gd name="connsiteY157" fmla="*/ 12873790 h 15135727"/>
              <a:gd name="connsiteX158" fmla="*/ 6545179 w 8128084"/>
              <a:gd name="connsiteY158" fmla="*/ 13090358 h 15135727"/>
              <a:gd name="connsiteX159" fmla="*/ 6448927 w 8128084"/>
              <a:gd name="connsiteY159" fmla="*/ 13355053 h 15135727"/>
              <a:gd name="connsiteX160" fmla="*/ 6256421 w 8128084"/>
              <a:gd name="connsiteY160" fmla="*/ 13571621 h 15135727"/>
              <a:gd name="connsiteX161" fmla="*/ 6087979 w 8128084"/>
              <a:gd name="connsiteY161" fmla="*/ 13667874 h 15135727"/>
              <a:gd name="connsiteX162" fmla="*/ 5943600 w 8128084"/>
              <a:gd name="connsiteY162" fmla="*/ 13716000 h 15135727"/>
              <a:gd name="connsiteX163" fmla="*/ 5702969 w 8128084"/>
              <a:gd name="connsiteY163" fmla="*/ 13667874 h 15135727"/>
              <a:gd name="connsiteX164" fmla="*/ 5582653 w 8128084"/>
              <a:gd name="connsiteY164" fmla="*/ 13691937 h 15135727"/>
              <a:gd name="connsiteX165" fmla="*/ 5727032 w 8128084"/>
              <a:gd name="connsiteY165" fmla="*/ 13836316 h 15135727"/>
              <a:gd name="connsiteX166" fmla="*/ 5582653 w 8128084"/>
              <a:gd name="connsiteY166" fmla="*/ 14052885 h 15135727"/>
              <a:gd name="connsiteX167" fmla="*/ 5462337 w 8128084"/>
              <a:gd name="connsiteY167" fmla="*/ 14149137 h 15135727"/>
              <a:gd name="connsiteX168" fmla="*/ 5342021 w 8128084"/>
              <a:gd name="connsiteY168" fmla="*/ 14004758 h 15135727"/>
              <a:gd name="connsiteX169" fmla="*/ 5245769 w 8128084"/>
              <a:gd name="connsiteY169" fmla="*/ 14004758 h 15135727"/>
              <a:gd name="connsiteX170" fmla="*/ 5245769 w 8128084"/>
              <a:gd name="connsiteY170" fmla="*/ 13956632 h 15135727"/>
              <a:gd name="connsiteX171" fmla="*/ 5101390 w 8128084"/>
              <a:gd name="connsiteY171" fmla="*/ 13956632 h 15135727"/>
              <a:gd name="connsiteX172" fmla="*/ 4981074 w 8128084"/>
              <a:gd name="connsiteY172" fmla="*/ 13860379 h 15135727"/>
              <a:gd name="connsiteX173" fmla="*/ 4740442 w 8128084"/>
              <a:gd name="connsiteY173" fmla="*/ 13908506 h 15135727"/>
              <a:gd name="connsiteX174" fmla="*/ 4475748 w 8128084"/>
              <a:gd name="connsiteY174" fmla="*/ 13956632 h 15135727"/>
              <a:gd name="connsiteX175" fmla="*/ 4379495 w 8128084"/>
              <a:gd name="connsiteY175" fmla="*/ 14028821 h 15135727"/>
              <a:gd name="connsiteX176" fmla="*/ 4403558 w 8128084"/>
              <a:gd name="connsiteY176" fmla="*/ 14197264 h 15135727"/>
              <a:gd name="connsiteX177" fmla="*/ 4572000 w 8128084"/>
              <a:gd name="connsiteY177" fmla="*/ 14149137 h 15135727"/>
              <a:gd name="connsiteX178" fmla="*/ 4523874 w 8128084"/>
              <a:gd name="connsiteY178" fmla="*/ 14558211 h 15135727"/>
              <a:gd name="connsiteX179" fmla="*/ 4403558 w 8128084"/>
              <a:gd name="connsiteY179" fmla="*/ 14437895 h 15135727"/>
              <a:gd name="connsiteX180" fmla="*/ 4403558 w 8128084"/>
              <a:gd name="connsiteY180" fmla="*/ 14437895 h 15135727"/>
              <a:gd name="connsiteX181" fmla="*/ 4283242 w 8128084"/>
              <a:gd name="connsiteY181" fmla="*/ 14245390 h 15135727"/>
              <a:gd name="connsiteX182" fmla="*/ 4235116 w 8128084"/>
              <a:gd name="connsiteY182" fmla="*/ 14341642 h 15135727"/>
              <a:gd name="connsiteX183" fmla="*/ 4162927 w 8128084"/>
              <a:gd name="connsiteY183" fmla="*/ 14389769 h 15135727"/>
              <a:gd name="connsiteX184" fmla="*/ 4162927 w 8128084"/>
              <a:gd name="connsiteY184" fmla="*/ 14389769 h 15135727"/>
              <a:gd name="connsiteX185" fmla="*/ 3922295 w 8128084"/>
              <a:gd name="connsiteY185" fmla="*/ 14245390 h 15135727"/>
              <a:gd name="connsiteX186" fmla="*/ 3801979 w 8128084"/>
              <a:gd name="connsiteY186" fmla="*/ 14293516 h 15135727"/>
              <a:gd name="connsiteX187" fmla="*/ 3681664 w 8128084"/>
              <a:gd name="connsiteY187" fmla="*/ 14389769 h 15135727"/>
              <a:gd name="connsiteX188" fmla="*/ 3657600 w 8128084"/>
              <a:gd name="connsiteY188" fmla="*/ 14654464 h 15135727"/>
              <a:gd name="connsiteX189" fmla="*/ 3513221 w 8128084"/>
              <a:gd name="connsiteY189" fmla="*/ 14726653 h 15135727"/>
              <a:gd name="connsiteX190" fmla="*/ 3513221 w 8128084"/>
              <a:gd name="connsiteY190" fmla="*/ 14871032 h 15135727"/>
              <a:gd name="connsiteX191" fmla="*/ 3633537 w 8128084"/>
              <a:gd name="connsiteY191" fmla="*/ 14967285 h 15135727"/>
              <a:gd name="connsiteX192" fmla="*/ 3609474 w 8128084"/>
              <a:gd name="connsiteY192" fmla="*/ 15087600 h 15135727"/>
              <a:gd name="connsiteX193" fmla="*/ 3441032 w 8128084"/>
              <a:gd name="connsiteY193" fmla="*/ 15039474 h 15135727"/>
              <a:gd name="connsiteX194" fmla="*/ 3272590 w 8128084"/>
              <a:gd name="connsiteY194" fmla="*/ 15063537 h 15135727"/>
              <a:gd name="connsiteX195" fmla="*/ 3248527 w 8128084"/>
              <a:gd name="connsiteY195" fmla="*/ 14895095 h 15135727"/>
              <a:gd name="connsiteX196" fmla="*/ 3128211 w 8128084"/>
              <a:gd name="connsiteY196" fmla="*/ 14919158 h 15135727"/>
              <a:gd name="connsiteX197" fmla="*/ 2959769 w 8128084"/>
              <a:gd name="connsiteY197" fmla="*/ 15135727 h 15135727"/>
              <a:gd name="connsiteX198" fmla="*/ 2935706 w 8128084"/>
              <a:gd name="connsiteY198" fmla="*/ 14895095 h 15135727"/>
              <a:gd name="connsiteX199" fmla="*/ 2791327 w 8128084"/>
              <a:gd name="connsiteY199" fmla="*/ 14943221 h 15135727"/>
              <a:gd name="connsiteX200" fmla="*/ 2671011 w 8128084"/>
              <a:gd name="connsiteY200" fmla="*/ 15039474 h 15135727"/>
              <a:gd name="connsiteX201" fmla="*/ 2430379 w 8128084"/>
              <a:gd name="connsiteY201" fmla="*/ 15087600 h 15135727"/>
              <a:gd name="connsiteX202" fmla="*/ 2237874 w 8128084"/>
              <a:gd name="connsiteY202" fmla="*/ 15039474 h 15135727"/>
              <a:gd name="connsiteX203" fmla="*/ 2622885 w 8128084"/>
              <a:gd name="connsiteY203" fmla="*/ 14846969 h 15135727"/>
              <a:gd name="connsiteX204" fmla="*/ 2887579 w 8128084"/>
              <a:gd name="connsiteY204" fmla="*/ 14774779 h 15135727"/>
              <a:gd name="connsiteX205" fmla="*/ 2839453 w 8128084"/>
              <a:gd name="connsiteY205" fmla="*/ 14582274 h 15135727"/>
              <a:gd name="connsiteX206" fmla="*/ 2935706 w 8128084"/>
              <a:gd name="connsiteY206" fmla="*/ 14510085 h 15135727"/>
              <a:gd name="connsiteX207" fmla="*/ 2935706 w 8128084"/>
              <a:gd name="connsiteY207" fmla="*/ 14510085 h 15135727"/>
              <a:gd name="connsiteX208" fmla="*/ 3080085 w 8128084"/>
              <a:gd name="connsiteY208" fmla="*/ 14413832 h 15135727"/>
              <a:gd name="connsiteX209" fmla="*/ 3152274 w 8128084"/>
              <a:gd name="connsiteY209" fmla="*/ 14341642 h 15135727"/>
              <a:gd name="connsiteX210" fmla="*/ 3080085 w 8128084"/>
              <a:gd name="connsiteY210" fmla="*/ 14269453 h 15135727"/>
              <a:gd name="connsiteX211" fmla="*/ 3152274 w 8128084"/>
              <a:gd name="connsiteY211" fmla="*/ 14197264 h 15135727"/>
              <a:gd name="connsiteX212" fmla="*/ 3152274 w 8128084"/>
              <a:gd name="connsiteY212" fmla="*/ 14052885 h 15135727"/>
              <a:gd name="connsiteX213" fmla="*/ 3080085 w 8128084"/>
              <a:gd name="connsiteY213" fmla="*/ 13980695 h 15135727"/>
              <a:gd name="connsiteX214" fmla="*/ 3056021 w 8128084"/>
              <a:gd name="connsiteY214" fmla="*/ 14076948 h 15135727"/>
              <a:gd name="connsiteX215" fmla="*/ 2935706 w 8128084"/>
              <a:gd name="connsiteY215" fmla="*/ 14076948 h 15135727"/>
              <a:gd name="connsiteX216" fmla="*/ 2863516 w 8128084"/>
              <a:gd name="connsiteY216" fmla="*/ 14125074 h 15135727"/>
              <a:gd name="connsiteX217" fmla="*/ 2719137 w 8128084"/>
              <a:gd name="connsiteY217" fmla="*/ 14197264 h 15135727"/>
              <a:gd name="connsiteX218" fmla="*/ 2646948 w 8128084"/>
              <a:gd name="connsiteY218" fmla="*/ 14197264 h 15135727"/>
              <a:gd name="connsiteX219" fmla="*/ 2598821 w 8128084"/>
              <a:gd name="connsiteY219" fmla="*/ 14125074 h 15135727"/>
              <a:gd name="connsiteX220" fmla="*/ 2430379 w 8128084"/>
              <a:gd name="connsiteY220" fmla="*/ 13836316 h 15135727"/>
              <a:gd name="connsiteX221" fmla="*/ 2646948 w 8128084"/>
              <a:gd name="connsiteY221" fmla="*/ 13812253 h 15135727"/>
              <a:gd name="connsiteX222" fmla="*/ 2502569 w 8128084"/>
              <a:gd name="connsiteY222" fmla="*/ 13475369 h 15135727"/>
              <a:gd name="connsiteX223" fmla="*/ 2550695 w 8128084"/>
              <a:gd name="connsiteY223" fmla="*/ 13186611 h 15135727"/>
              <a:gd name="connsiteX224" fmla="*/ 2719137 w 8128084"/>
              <a:gd name="connsiteY224" fmla="*/ 13042232 h 15135727"/>
              <a:gd name="connsiteX225" fmla="*/ 2791327 w 8128084"/>
              <a:gd name="connsiteY225" fmla="*/ 12945979 h 15135727"/>
              <a:gd name="connsiteX226" fmla="*/ 3031958 w 8128084"/>
              <a:gd name="connsiteY226" fmla="*/ 13090358 h 15135727"/>
              <a:gd name="connsiteX227" fmla="*/ 3056021 w 8128084"/>
              <a:gd name="connsiteY227" fmla="*/ 12753474 h 15135727"/>
              <a:gd name="connsiteX228" fmla="*/ 2887579 w 8128084"/>
              <a:gd name="connsiteY228" fmla="*/ 12777537 h 15135727"/>
              <a:gd name="connsiteX229" fmla="*/ 2815390 w 8128084"/>
              <a:gd name="connsiteY229" fmla="*/ 12777537 h 15135727"/>
              <a:gd name="connsiteX230" fmla="*/ 3176337 w 8128084"/>
              <a:gd name="connsiteY230" fmla="*/ 12368464 h 15135727"/>
              <a:gd name="connsiteX231" fmla="*/ 3104148 w 8128084"/>
              <a:gd name="connsiteY231" fmla="*/ 12320337 h 15135727"/>
              <a:gd name="connsiteX232" fmla="*/ 3104148 w 8128084"/>
              <a:gd name="connsiteY232" fmla="*/ 12320337 h 15135727"/>
              <a:gd name="connsiteX233" fmla="*/ 3007895 w 8128084"/>
              <a:gd name="connsiteY233" fmla="*/ 12079706 h 15135727"/>
              <a:gd name="connsiteX234" fmla="*/ 2911642 w 8128084"/>
              <a:gd name="connsiteY234" fmla="*/ 11935327 h 15135727"/>
              <a:gd name="connsiteX235" fmla="*/ 2863516 w 8128084"/>
              <a:gd name="connsiteY235" fmla="*/ 11694695 h 15135727"/>
              <a:gd name="connsiteX236" fmla="*/ 2911642 w 8128084"/>
              <a:gd name="connsiteY236" fmla="*/ 11454064 h 15135727"/>
              <a:gd name="connsiteX237" fmla="*/ 3056021 w 8128084"/>
              <a:gd name="connsiteY237" fmla="*/ 11454064 h 15135727"/>
              <a:gd name="connsiteX238" fmla="*/ 2983832 w 8128084"/>
              <a:gd name="connsiteY238" fmla="*/ 11381874 h 15135727"/>
              <a:gd name="connsiteX239" fmla="*/ 3031958 w 8128084"/>
              <a:gd name="connsiteY239" fmla="*/ 11285621 h 15135727"/>
              <a:gd name="connsiteX240" fmla="*/ 3007895 w 8128084"/>
              <a:gd name="connsiteY240" fmla="*/ 11189369 h 15135727"/>
              <a:gd name="connsiteX241" fmla="*/ 2887579 w 8128084"/>
              <a:gd name="connsiteY241" fmla="*/ 11141242 h 15135727"/>
              <a:gd name="connsiteX242" fmla="*/ 2887579 w 8128084"/>
              <a:gd name="connsiteY242" fmla="*/ 10972800 h 15135727"/>
              <a:gd name="connsiteX243" fmla="*/ 2887579 w 8128084"/>
              <a:gd name="connsiteY243" fmla="*/ 10924674 h 15135727"/>
              <a:gd name="connsiteX244" fmla="*/ 2767264 w 8128084"/>
              <a:gd name="connsiteY244" fmla="*/ 11020927 h 15135727"/>
              <a:gd name="connsiteX245" fmla="*/ 2743200 w 8128084"/>
              <a:gd name="connsiteY245" fmla="*/ 10924674 h 15135727"/>
              <a:gd name="connsiteX246" fmla="*/ 2550695 w 8128084"/>
              <a:gd name="connsiteY246" fmla="*/ 11020927 h 15135727"/>
              <a:gd name="connsiteX247" fmla="*/ 2526632 w 8128084"/>
              <a:gd name="connsiteY247" fmla="*/ 11117179 h 15135727"/>
              <a:gd name="connsiteX248" fmla="*/ 2334127 w 8128084"/>
              <a:gd name="connsiteY248" fmla="*/ 10996864 h 15135727"/>
              <a:gd name="connsiteX249" fmla="*/ 2358190 w 8128084"/>
              <a:gd name="connsiteY249" fmla="*/ 10732169 h 15135727"/>
              <a:gd name="connsiteX250" fmla="*/ 2334127 w 8128084"/>
              <a:gd name="connsiteY250" fmla="*/ 10587790 h 15135727"/>
              <a:gd name="connsiteX251" fmla="*/ 2406316 w 8128084"/>
              <a:gd name="connsiteY251" fmla="*/ 10491537 h 15135727"/>
              <a:gd name="connsiteX252" fmla="*/ 2598821 w 8128084"/>
              <a:gd name="connsiteY252" fmla="*/ 10684042 h 15135727"/>
              <a:gd name="connsiteX253" fmla="*/ 2767264 w 8128084"/>
              <a:gd name="connsiteY253" fmla="*/ 10684042 h 15135727"/>
              <a:gd name="connsiteX254" fmla="*/ 2646948 w 8128084"/>
              <a:gd name="connsiteY254" fmla="*/ 10515600 h 15135727"/>
              <a:gd name="connsiteX255" fmla="*/ 2815390 w 8128084"/>
              <a:gd name="connsiteY255" fmla="*/ 10395285 h 15135727"/>
              <a:gd name="connsiteX256" fmla="*/ 3080085 w 8128084"/>
              <a:gd name="connsiteY256" fmla="*/ 10419348 h 15135727"/>
              <a:gd name="connsiteX257" fmla="*/ 3248527 w 8128084"/>
              <a:gd name="connsiteY257" fmla="*/ 10539664 h 15135727"/>
              <a:gd name="connsiteX258" fmla="*/ 3320716 w 8128084"/>
              <a:gd name="connsiteY258" fmla="*/ 10659979 h 15135727"/>
              <a:gd name="connsiteX259" fmla="*/ 3465095 w 8128084"/>
              <a:gd name="connsiteY259" fmla="*/ 10659979 h 15135727"/>
              <a:gd name="connsiteX260" fmla="*/ 3441032 w 8128084"/>
              <a:gd name="connsiteY260" fmla="*/ 10491537 h 15135727"/>
              <a:gd name="connsiteX261" fmla="*/ 3392906 w 8128084"/>
              <a:gd name="connsiteY261" fmla="*/ 10250906 h 15135727"/>
              <a:gd name="connsiteX262" fmla="*/ 3152274 w 8128084"/>
              <a:gd name="connsiteY262" fmla="*/ 10250906 h 15135727"/>
              <a:gd name="connsiteX263" fmla="*/ 3176337 w 8128084"/>
              <a:gd name="connsiteY263" fmla="*/ 10178716 h 15135727"/>
              <a:gd name="connsiteX264" fmla="*/ 3104148 w 8128084"/>
              <a:gd name="connsiteY264" fmla="*/ 10154653 h 15135727"/>
              <a:gd name="connsiteX265" fmla="*/ 3007895 w 8128084"/>
              <a:gd name="connsiteY265" fmla="*/ 9962148 h 15135727"/>
              <a:gd name="connsiteX266" fmla="*/ 3176337 w 8128084"/>
              <a:gd name="connsiteY266" fmla="*/ 9889958 h 15135727"/>
              <a:gd name="connsiteX267" fmla="*/ 2959769 w 8128084"/>
              <a:gd name="connsiteY267" fmla="*/ 9504948 h 15135727"/>
              <a:gd name="connsiteX268" fmla="*/ 2791327 w 8128084"/>
              <a:gd name="connsiteY268" fmla="*/ 9456821 h 15135727"/>
              <a:gd name="connsiteX269" fmla="*/ 2574758 w 8128084"/>
              <a:gd name="connsiteY269" fmla="*/ 9336506 h 15135727"/>
              <a:gd name="connsiteX270" fmla="*/ 2550695 w 8128084"/>
              <a:gd name="connsiteY270" fmla="*/ 9071811 h 15135727"/>
              <a:gd name="connsiteX271" fmla="*/ 2695074 w 8128084"/>
              <a:gd name="connsiteY271" fmla="*/ 8999621 h 15135727"/>
              <a:gd name="connsiteX272" fmla="*/ 2622885 w 8128084"/>
              <a:gd name="connsiteY272" fmla="*/ 8975558 h 15135727"/>
              <a:gd name="connsiteX273" fmla="*/ 2430379 w 8128084"/>
              <a:gd name="connsiteY273" fmla="*/ 8999621 h 15135727"/>
              <a:gd name="connsiteX274" fmla="*/ 2261937 w 8128084"/>
              <a:gd name="connsiteY274" fmla="*/ 9168064 h 15135727"/>
              <a:gd name="connsiteX275" fmla="*/ 2237874 w 8128084"/>
              <a:gd name="connsiteY275" fmla="*/ 8999621 h 15135727"/>
              <a:gd name="connsiteX276" fmla="*/ 2117558 w 8128084"/>
              <a:gd name="connsiteY276" fmla="*/ 8975558 h 15135727"/>
              <a:gd name="connsiteX277" fmla="*/ 2045369 w 8128084"/>
              <a:gd name="connsiteY277" fmla="*/ 8783053 h 15135727"/>
              <a:gd name="connsiteX278" fmla="*/ 1852864 w 8128084"/>
              <a:gd name="connsiteY278" fmla="*/ 8758990 h 15135727"/>
              <a:gd name="connsiteX279" fmla="*/ 1636295 w 8128084"/>
              <a:gd name="connsiteY279" fmla="*/ 8927432 h 15135727"/>
              <a:gd name="connsiteX280" fmla="*/ 1588169 w 8128084"/>
              <a:gd name="connsiteY280" fmla="*/ 9023685 h 15135727"/>
              <a:gd name="connsiteX281" fmla="*/ 1515979 w 8128084"/>
              <a:gd name="connsiteY281" fmla="*/ 8879306 h 15135727"/>
              <a:gd name="connsiteX282" fmla="*/ 1347537 w 8128084"/>
              <a:gd name="connsiteY282" fmla="*/ 8879306 h 15135727"/>
              <a:gd name="connsiteX283" fmla="*/ 1347537 w 8128084"/>
              <a:gd name="connsiteY283" fmla="*/ 8710864 h 15135727"/>
              <a:gd name="connsiteX284" fmla="*/ 1106906 w 8128084"/>
              <a:gd name="connsiteY284" fmla="*/ 8783053 h 15135727"/>
              <a:gd name="connsiteX285" fmla="*/ 890337 w 8128084"/>
              <a:gd name="connsiteY285" fmla="*/ 8686800 h 15135727"/>
              <a:gd name="connsiteX286" fmla="*/ 649706 w 8128084"/>
              <a:gd name="connsiteY286" fmla="*/ 8662737 h 15135727"/>
              <a:gd name="connsiteX287" fmla="*/ 385011 w 8128084"/>
              <a:gd name="connsiteY287" fmla="*/ 8566485 h 15135727"/>
              <a:gd name="connsiteX288" fmla="*/ 577516 w 8128084"/>
              <a:gd name="connsiteY288" fmla="*/ 8373979 h 15135727"/>
              <a:gd name="connsiteX289" fmla="*/ 794085 w 8128084"/>
              <a:gd name="connsiteY289" fmla="*/ 8301790 h 15135727"/>
              <a:gd name="connsiteX290" fmla="*/ 745958 w 8128084"/>
              <a:gd name="connsiteY290" fmla="*/ 8133348 h 15135727"/>
              <a:gd name="connsiteX291" fmla="*/ 818148 w 8128084"/>
              <a:gd name="connsiteY291" fmla="*/ 7820527 h 15135727"/>
              <a:gd name="connsiteX292" fmla="*/ 697832 w 8128084"/>
              <a:gd name="connsiteY292" fmla="*/ 7820527 h 15135727"/>
              <a:gd name="connsiteX293" fmla="*/ 625642 w 8128084"/>
              <a:gd name="connsiteY293" fmla="*/ 7916779 h 15135727"/>
              <a:gd name="connsiteX294" fmla="*/ 457200 w 8128084"/>
              <a:gd name="connsiteY294" fmla="*/ 7820527 h 15135727"/>
              <a:gd name="connsiteX295" fmla="*/ 529390 w 8128084"/>
              <a:gd name="connsiteY295" fmla="*/ 7700211 h 15135727"/>
              <a:gd name="connsiteX296" fmla="*/ 938464 w 8128084"/>
              <a:gd name="connsiteY296" fmla="*/ 7676148 h 15135727"/>
              <a:gd name="connsiteX297" fmla="*/ 1058779 w 8128084"/>
              <a:gd name="connsiteY297" fmla="*/ 7459579 h 15135727"/>
              <a:gd name="connsiteX298" fmla="*/ 1203158 w 8128084"/>
              <a:gd name="connsiteY298" fmla="*/ 7603958 h 15135727"/>
              <a:gd name="connsiteX299" fmla="*/ 1299411 w 8128084"/>
              <a:gd name="connsiteY299" fmla="*/ 7555832 h 15135727"/>
              <a:gd name="connsiteX300" fmla="*/ 1443790 w 8128084"/>
              <a:gd name="connsiteY300" fmla="*/ 7507706 h 15135727"/>
              <a:gd name="connsiteX301" fmla="*/ 1684421 w 8128084"/>
              <a:gd name="connsiteY301" fmla="*/ 7603958 h 15135727"/>
              <a:gd name="connsiteX302" fmla="*/ 1684421 w 8128084"/>
              <a:gd name="connsiteY302" fmla="*/ 7603958 h 15135727"/>
              <a:gd name="connsiteX303" fmla="*/ 1540042 w 8128084"/>
              <a:gd name="connsiteY303" fmla="*/ 7363327 h 15135727"/>
              <a:gd name="connsiteX304" fmla="*/ 1299411 w 8128084"/>
              <a:gd name="connsiteY304" fmla="*/ 7315200 h 15135727"/>
              <a:gd name="connsiteX305" fmla="*/ 1130969 w 8128084"/>
              <a:gd name="connsiteY305" fmla="*/ 7339264 h 15135727"/>
              <a:gd name="connsiteX306" fmla="*/ 1034716 w 8128084"/>
              <a:gd name="connsiteY306" fmla="*/ 7315200 h 15135727"/>
              <a:gd name="connsiteX307" fmla="*/ 1155032 w 8128084"/>
              <a:gd name="connsiteY307" fmla="*/ 7050506 h 15135727"/>
              <a:gd name="connsiteX308" fmla="*/ 1155032 w 8128084"/>
              <a:gd name="connsiteY308" fmla="*/ 6930190 h 15135727"/>
              <a:gd name="connsiteX309" fmla="*/ 1155032 w 8128084"/>
              <a:gd name="connsiteY309" fmla="*/ 6761748 h 15135727"/>
              <a:gd name="connsiteX310" fmla="*/ 1203158 w 8128084"/>
              <a:gd name="connsiteY310" fmla="*/ 6617369 h 15135727"/>
              <a:gd name="connsiteX311" fmla="*/ 1371600 w 8128084"/>
              <a:gd name="connsiteY311" fmla="*/ 6472990 h 15135727"/>
              <a:gd name="connsiteX312" fmla="*/ 1443790 w 8128084"/>
              <a:gd name="connsiteY312" fmla="*/ 6328611 h 15135727"/>
              <a:gd name="connsiteX313" fmla="*/ 1419727 w 8128084"/>
              <a:gd name="connsiteY313" fmla="*/ 6208295 h 15135727"/>
              <a:gd name="connsiteX314" fmla="*/ 1275348 w 8128084"/>
              <a:gd name="connsiteY314" fmla="*/ 6304548 h 15135727"/>
              <a:gd name="connsiteX315" fmla="*/ 1323474 w 8128084"/>
              <a:gd name="connsiteY315" fmla="*/ 6015790 h 15135727"/>
              <a:gd name="connsiteX316" fmla="*/ 1540042 w 8128084"/>
              <a:gd name="connsiteY316" fmla="*/ 5871411 h 15135727"/>
              <a:gd name="connsiteX317" fmla="*/ 1540042 w 8128084"/>
              <a:gd name="connsiteY317" fmla="*/ 5751095 h 15135727"/>
              <a:gd name="connsiteX318" fmla="*/ 1395664 w 8128084"/>
              <a:gd name="connsiteY318" fmla="*/ 5799221 h 15135727"/>
              <a:gd name="connsiteX319" fmla="*/ 1179095 w 8128084"/>
              <a:gd name="connsiteY319" fmla="*/ 5799221 h 15135727"/>
              <a:gd name="connsiteX320" fmla="*/ 890337 w 8128084"/>
              <a:gd name="connsiteY320" fmla="*/ 5775158 h 15135727"/>
              <a:gd name="connsiteX321" fmla="*/ 697832 w 8128084"/>
              <a:gd name="connsiteY321" fmla="*/ 5606716 h 15135727"/>
              <a:gd name="connsiteX322" fmla="*/ 577516 w 8128084"/>
              <a:gd name="connsiteY322" fmla="*/ 5582653 h 15135727"/>
              <a:gd name="connsiteX323" fmla="*/ 697832 w 8128084"/>
              <a:gd name="connsiteY323" fmla="*/ 5775158 h 15135727"/>
              <a:gd name="connsiteX324" fmla="*/ 409074 w 8128084"/>
              <a:gd name="connsiteY324" fmla="*/ 5799221 h 15135727"/>
              <a:gd name="connsiteX325" fmla="*/ 168442 w 8128084"/>
              <a:gd name="connsiteY325" fmla="*/ 5702969 h 15135727"/>
              <a:gd name="connsiteX326" fmla="*/ 264695 w 8128084"/>
              <a:gd name="connsiteY326" fmla="*/ 5558590 h 15135727"/>
              <a:gd name="connsiteX327" fmla="*/ 144379 w 8128084"/>
              <a:gd name="connsiteY327" fmla="*/ 5510464 h 15135727"/>
              <a:gd name="connsiteX328" fmla="*/ 0 w 8128084"/>
              <a:gd name="connsiteY328" fmla="*/ 5462337 h 15135727"/>
              <a:gd name="connsiteX329" fmla="*/ 96253 w 8128084"/>
              <a:gd name="connsiteY329"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005137 w 8128084"/>
              <a:gd name="connsiteY116" fmla="*/ 5149516 h 15135727"/>
              <a:gd name="connsiteX117" fmla="*/ 4692316 w 8128084"/>
              <a:gd name="connsiteY117" fmla="*/ 5149516 h 15135727"/>
              <a:gd name="connsiteX118" fmla="*/ 4523874 w 8128084"/>
              <a:gd name="connsiteY118" fmla="*/ 5366085 h 15135727"/>
              <a:gd name="connsiteX119" fmla="*/ 4211053 w 8128084"/>
              <a:gd name="connsiteY119" fmla="*/ 5414211 h 15135727"/>
              <a:gd name="connsiteX120" fmla="*/ 4114800 w 8128084"/>
              <a:gd name="connsiteY120" fmla="*/ 5390148 h 15135727"/>
              <a:gd name="connsiteX121" fmla="*/ 4018548 w 8128084"/>
              <a:gd name="connsiteY121" fmla="*/ 5630779 h 15135727"/>
              <a:gd name="connsiteX122" fmla="*/ 4090737 w 8128084"/>
              <a:gd name="connsiteY122" fmla="*/ 5871411 h 15135727"/>
              <a:gd name="connsiteX123" fmla="*/ 4090737 w 8128084"/>
              <a:gd name="connsiteY123" fmla="*/ 6184232 h 15135727"/>
              <a:gd name="connsiteX124" fmla="*/ 4186990 w 8128084"/>
              <a:gd name="connsiteY124" fmla="*/ 6472990 h 15135727"/>
              <a:gd name="connsiteX125" fmla="*/ 4042611 w 8128084"/>
              <a:gd name="connsiteY125" fmla="*/ 6352674 h 15135727"/>
              <a:gd name="connsiteX126" fmla="*/ 3946358 w 8128084"/>
              <a:gd name="connsiteY126" fmla="*/ 6376737 h 15135727"/>
              <a:gd name="connsiteX127" fmla="*/ 4114800 w 8128084"/>
              <a:gd name="connsiteY127" fmla="*/ 6641432 h 15135727"/>
              <a:gd name="connsiteX128" fmla="*/ 4451685 w 8128084"/>
              <a:gd name="connsiteY128" fmla="*/ 6737685 h 15135727"/>
              <a:gd name="connsiteX129" fmla="*/ 4620127 w 8128084"/>
              <a:gd name="connsiteY129" fmla="*/ 6978316 h 15135727"/>
              <a:gd name="connsiteX130" fmla="*/ 4740442 w 8128084"/>
              <a:gd name="connsiteY130" fmla="*/ 7170821 h 15135727"/>
              <a:gd name="connsiteX131" fmla="*/ 5077327 w 8128084"/>
              <a:gd name="connsiteY131" fmla="*/ 7387390 h 15135727"/>
              <a:gd name="connsiteX132" fmla="*/ 5125453 w 8128084"/>
              <a:gd name="connsiteY132" fmla="*/ 7603958 h 15135727"/>
              <a:gd name="connsiteX133" fmla="*/ 5197642 w 8128084"/>
              <a:gd name="connsiteY133" fmla="*/ 7796464 h 15135727"/>
              <a:gd name="connsiteX134" fmla="*/ 5486400 w 8128084"/>
              <a:gd name="connsiteY134" fmla="*/ 7964906 h 15135727"/>
              <a:gd name="connsiteX135" fmla="*/ 5486400 w 8128084"/>
              <a:gd name="connsiteY135" fmla="*/ 8349916 h 15135727"/>
              <a:gd name="connsiteX136" fmla="*/ 5678906 w 8128084"/>
              <a:gd name="connsiteY136" fmla="*/ 8614611 h 15135727"/>
              <a:gd name="connsiteX137" fmla="*/ 5919537 w 8128084"/>
              <a:gd name="connsiteY137" fmla="*/ 9071811 h 15135727"/>
              <a:gd name="connsiteX138" fmla="*/ 6160169 w 8128084"/>
              <a:gd name="connsiteY138" fmla="*/ 9336506 h 15135727"/>
              <a:gd name="connsiteX139" fmla="*/ 6280485 w 8128084"/>
              <a:gd name="connsiteY139" fmla="*/ 9601200 h 15135727"/>
              <a:gd name="connsiteX140" fmla="*/ 6400800 w 8128084"/>
              <a:gd name="connsiteY140" fmla="*/ 9793706 h 15135727"/>
              <a:gd name="connsiteX141" fmla="*/ 6569242 w 8128084"/>
              <a:gd name="connsiteY141" fmla="*/ 10058400 h 15135727"/>
              <a:gd name="connsiteX142" fmla="*/ 6713621 w 8128084"/>
              <a:gd name="connsiteY142" fmla="*/ 10106527 h 15135727"/>
              <a:gd name="connsiteX143" fmla="*/ 6545179 w 8128084"/>
              <a:gd name="connsiteY143" fmla="*/ 10202779 h 15135727"/>
              <a:gd name="connsiteX144" fmla="*/ 6569242 w 8128084"/>
              <a:gd name="connsiteY144" fmla="*/ 10443411 h 15135727"/>
              <a:gd name="connsiteX145" fmla="*/ 6593306 w 8128084"/>
              <a:gd name="connsiteY145" fmla="*/ 10708106 h 15135727"/>
              <a:gd name="connsiteX146" fmla="*/ 6761748 w 8128084"/>
              <a:gd name="connsiteY146" fmla="*/ 10924674 h 15135727"/>
              <a:gd name="connsiteX147" fmla="*/ 6641432 w 8128084"/>
              <a:gd name="connsiteY147" fmla="*/ 11093116 h 15135727"/>
              <a:gd name="connsiteX148" fmla="*/ 6713621 w 8128084"/>
              <a:gd name="connsiteY148" fmla="*/ 11261558 h 15135727"/>
              <a:gd name="connsiteX149" fmla="*/ 6737685 w 8128084"/>
              <a:gd name="connsiteY149" fmla="*/ 11526253 h 15135727"/>
              <a:gd name="connsiteX150" fmla="*/ 6617369 w 8128084"/>
              <a:gd name="connsiteY150" fmla="*/ 11839074 h 15135727"/>
              <a:gd name="connsiteX151" fmla="*/ 6617369 w 8128084"/>
              <a:gd name="connsiteY151" fmla="*/ 12031579 h 15135727"/>
              <a:gd name="connsiteX152" fmla="*/ 6641432 w 8128084"/>
              <a:gd name="connsiteY152" fmla="*/ 12127832 h 15135727"/>
              <a:gd name="connsiteX153" fmla="*/ 6761748 w 8128084"/>
              <a:gd name="connsiteY153" fmla="*/ 12031579 h 15135727"/>
              <a:gd name="connsiteX154" fmla="*/ 6761748 w 8128084"/>
              <a:gd name="connsiteY154" fmla="*/ 12296274 h 15135727"/>
              <a:gd name="connsiteX155" fmla="*/ 6689558 w 8128084"/>
              <a:gd name="connsiteY155" fmla="*/ 12512842 h 15135727"/>
              <a:gd name="connsiteX156" fmla="*/ 6785811 w 8128084"/>
              <a:gd name="connsiteY156" fmla="*/ 12777537 h 15135727"/>
              <a:gd name="connsiteX157" fmla="*/ 6569242 w 8128084"/>
              <a:gd name="connsiteY157" fmla="*/ 12873790 h 15135727"/>
              <a:gd name="connsiteX158" fmla="*/ 6545179 w 8128084"/>
              <a:gd name="connsiteY158" fmla="*/ 13090358 h 15135727"/>
              <a:gd name="connsiteX159" fmla="*/ 6448927 w 8128084"/>
              <a:gd name="connsiteY159" fmla="*/ 13355053 h 15135727"/>
              <a:gd name="connsiteX160" fmla="*/ 6256421 w 8128084"/>
              <a:gd name="connsiteY160" fmla="*/ 13571621 h 15135727"/>
              <a:gd name="connsiteX161" fmla="*/ 6087979 w 8128084"/>
              <a:gd name="connsiteY161" fmla="*/ 13667874 h 15135727"/>
              <a:gd name="connsiteX162" fmla="*/ 5943600 w 8128084"/>
              <a:gd name="connsiteY162" fmla="*/ 13716000 h 15135727"/>
              <a:gd name="connsiteX163" fmla="*/ 5702969 w 8128084"/>
              <a:gd name="connsiteY163" fmla="*/ 13667874 h 15135727"/>
              <a:gd name="connsiteX164" fmla="*/ 5582653 w 8128084"/>
              <a:gd name="connsiteY164" fmla="*/ 13691937 h 15135727"/>
              <a:gd name="connsiteX165" fmla="*/ 5727032 w 8128084"/>
              <a:gd name="connsiteY165" fmla="*/ 13836316 h 15135727"/>
              <a:gd name="connsiteX166" fmla="*/ 5582653 w 8128084"/>
              <a:gd name="connsiteY166" fmla="*/ 14052885 h 15135727"/>
              <a:gd name="connsiteX167" fmla="*/ 5462337 w 8128084"/>
              <a:gd name="connsiteY167" fmla="*/ 14149137 h 15135727"/>
              <a:gd name="connsiteX168" fmla="*/ 5342021 w 8128084"/>
              <a:gd name="connsiteY168" fmla="*/ 14004758 h 15135727"/>
              <a:gd name="connsiteX169" fmla="*/ 5245769 w 8128084"/>
              <a:gd name="connsiteY169" fmla="*/ 14004758 h 15135727"/>
              <a:gd name="connsiteX170" fmla="*/ 5245769 w 8128084"/>
              <a:gd name="connsiteY170" fmla="*/ 13956632 h 15135727"/>
              <a:gd name="connsiteX171" fmla="*/ 5101390 w 8128084"/>
              <a:gd name="connsiteY171" fmla="*/ 13956632 h 15135727"/>
              <a:gd name="connsiteX172" fmla="*/ 4981074 w 8128084"/>
              <a:gd name="connsiteY172" fmla="*/ 13860379 h 15135727"/>
              <a:gd name="connsiteX173" fmla="*/ 4740442 w 8128084"/>
              <a:gd name="connsiteY173" fmla="*/ 13908506 h 15135727"/>
              <a:gd name="connsiteX174" fmla="*/ 4475748 w 8128084"/>
              <a:gd name="connsiteY174" fmla="*/ 13956632 h 15135727"/>
              <a:gd name="connsiteX175" fmla="*/ 4379495 w 8128084"/>
              <a:gd name="connsiteY175" fmla="*/ 14028821 h 15135727"/>
              <a:gd name="connsiteX176" fmla="*/ 4403558 w 8128084"/>
              <a:gd name="connsiteY176" fmla="*/ 14197264 h 15135727"/>
              <a:gd name="connsiteX177" fmla="*/ 4572000 w 8128084"/>
              <a:gd name="connsiteY177" fmla="*/ 14149137 h 15135727"/>
              <a:gd name="connsiteX178" fmla="*/ 4523874 w 8128084"/>
              <a:gd name="connsiteY178" fmla="*/ 14558211 h 15135727"/>
              <a:gd name="connsiteX179" fmla="*/ 4403558 w 8128084"/>
              <a:gd name="connsiteY179" fmla="*/ 14437895 h 15135727"/>
              <a:gd name="connsiteX180" fmla="*/ 4403558 w 8128084"/>
              <a:gd name="connsiteY180" fmla="*/ 14437895 h 15135727"/>
              <a:gd name="connsiteX181" fmla="*/ 4283242 w 8128084"/>
              <a:gd name="connsiteY181" fmla="*/ 14245390 h 15135727"/>
              <a:gd name="connsiteX182" fmla="*/ 4235116 w 8128084"/>
              <a:gd name="connsiteY182" fmla="*/ 14341642 h 15135727"/>
              <a:gd name="connsiteX183" fmla="*/ 4162927 w 8128084"/>
              <a:gd name="connsiteY183" fmla="*/ 14389769 h 15135727"/>
              <a:gd name="connsiteX184" fmla="*/ 4162927 w 8128084"/>
              <a:gd name="connsiteY184" fmla="*/ 14389769 h 15135727"/>
              <a:gd name="connsiteX185" fmla="*/ 3922295 w 8128084"/>
              <a:gd name="connsiteY185" fmla="*/ 14245390 h 15135727"/>
              <a:gd name="connsiteX186" fmla="*/ 3801979 w 8128084"/>
              <a:gd name="connsiteY186" fmla="*/ 14293516 h 15135727"/>
              <a:gd name="connsiteX187" fmla="*/ 3681664 w 8128084"/>
              <a:gd name="connsiteY187" fmla="*/ 14389769 h 15135727"/>
              <a:gd name="connsiteX188" fmla="*/ 3657600 w 8128084"/>
              <a:gd name="connsiteY188" fmla="*/ 14654464 h 15135727"/>
              <a:gd name="connsiteX189" fmla="*/ 3513221 w 8128084"/>
              <a:gd name="connsiteY189" fmla="*/ 14726653 h 15135727"/>
              <a:gd name="connsiteX190" fmla="*/ 3513221 w 8128084"/>
              <a:gd name="connsiteY190" fmla="*/ 14871032 h 15135727"/>
              <a:gd name="connsiteX191" fmla="*/ 3633537 w 8128084"/>
              <a:gd name="connsiteY191" fmla="*/ 14967285 h 15135727"/>
              <a:gd name="connsiteX192" fmla="*/ 3609474 w 8128084"/>
              <a:gd name="connsiteY192" fmla="*/ 15087600 h 15135727"/>
              <a:gd name="connsiteX193" fmla="*/ 3441032 w 8128084"/>
              <a:gd name="connsiteY193" fmla="*/ 15039474 h 15135727"/>
              <a:gd name="connsiteX194" fmla="*/ 3272590 w 8128084"/>
              <a:gd name="connsiteY194" fmla="*/ 15063537 h 15135727"/>
              <a:gd name="connsiteX195" fmla="*/ 3248527 w 8128084"/>
              <a:gd name="connsiteY195" fmla="*/ 14895095 h 15135727"/>
              <a:gd name="connsiteX196" fmla="*/ 3128211 w 8128084"/>
              <a:gd name="connsiteY196" fmla="*/ 14919158 h 15135727"/>
              <a:gd name="connsiteX197" fmla="*/ 2959769 w 8128084"/>
              <a:gd name="connsiteY197" fmla="*/ 15135727 h 15135727"/>
              <a:gd name="connsiteX198" fmla="*/ 2935706 w 8128084"/>
              <a:gd name="connsiteY198" fmla="*/ 14895095 h 15135727"/>
              <a:gd name="connsiteX199" fmla="*/ 2791327 w 8128084"/>
              <a:gd name="connsiteY199" fmla="*/ 14943221 h 15135727"/>
              <a:gd name="connsiteX200" fmla="*/ 2671011 w 8128084"/>
              <a:gd name="connsiteY200" fmla="*/ 15039474 h 15135727"/>
              <a:gd name="connsiteX201" fmla="*/ 2430379 w 8128084"/>
              <a:gd name="connsiteY201" fmla="*/ 15087600 h 15135727"/>
              <a:gd name="connsiteX202" fmla="*/ 2237874 w 8128084"/>
              <a:gd name="connsiteY202" fmla="*/ 15039474 h 15135727"/>
              <a:gd name="connsiteX203" fmla="*/ 2622885 w 8128084"/>
              <a:gd name="connsiteY203" fmla="*/ 14846969 h 15135727"/>
              <a:gd name="connsiteX204" fmla="*/ 2887579 w 8128084"/>
              <a:gd name="connsiteY204" fmla="*/ 14774779 h 15135727"/>
              <a:gd name="connsiteX205" fmla="*/ 2839453 w 8128084"/>
              <a:gd name="connsiteY205" fmla="*/ 14582274 h 15135727"/>
              <a:gd name="connsiteX206" fmla="*/ 2935706 w 8128084"/>
              <a:gd name="connsiteY206" fmla="*/ 14510085 h 15135727"/>
              <a:gd name="connsiteX207" fmla="*/ 2935706 w 8128084"/>
              <a:gd name="connsiteY207" fmla="*/ 14510085 h 15135727"/>
              <a:gd name="connsiteX208" fmla="*/ 3080085 w 8128084"/>
              <a:gd name="connsiteY208" fmla="*/ 14413832 h 15135727"/>
              <a:gd name="connsiteX209" fmla="*/ 3152274 w 8128084"/>
              <a:gd name="connsiteY209" fmla="*/ 14341642 h 15135727"/>
              <a:gd name="connsiteX210" fmla="*/ 3080085 w 8128084"/>
              <a:gd name="connsiteY210" fmla="*/ 14269453 h 15135727"/>
              <a:gd name="connsiteX211" fmla="*/ 3152274 w 8128084"/>
              <a:gd name="connsiteY211" fmla="*/ 14197264 h 15135727"/>
              <a:gd name="connsiteX212" fmla="*/ 3152274 w 8128084"/>
              <a:gd name="connsiteY212" fmla="*/ 14052885 h 15135727"/>
              <a:gd name="connsiteX213" fmla="*/ 3080085 w 8128084"/>
              <a:gd name="connsiteY213" fmla="*/ 13980695 h 15135727"/>
              <a:gd name="connsiteX214" fmla="*/ 3056021 w 8128084"/>
              <a:gd name="connsiteY214" fmla="*/ 14076948 h 15135727"/>
              <a:gd name="connsiteX215" fmla="*/ 2935706 w 8128084"/>
              <a:gd name="connsiteY215" fmla="*/ 14076948 h 15135727"/>
              <a:gd name="connsiteX216" fmla="*/ 2863516 w 8128084"/>
              <a:gd name="connsiteY216" fmla="*/ 14125074 h 15135727"/>
              <a:gd name="connsiteX217" fmla="*/ 2719137 w 8128084"/>
              <a:gd name="connsiteY217" fmla="*/ 14197264 h 15135727"/>
              <a:gd name="connsiteX218" fmla="*/ 2646948 w 8128084"/>
              <a:gd name="connsiteY218" fmla="*/ 14197264 h 15135727"/>
              <a:gd name="connsiteX219" fmla="*/ 2598821 w 8128084"/>
              <a:gd name="connsiteY219" fmla="*/ 14125074 h 15135727"/>
              <a:gd name="connsiteX220" fmla="*/ 2430379 w 8128084"/>
              <a:gd name="connsiteY220" fmla="*/ 13836316 h 15135727"/>
              <a:gd name="connsiteX221" fmla="*/ 2646948 w 8128084"/>
              <a:gd name="connsiteY221" fmla="*/ 13812253 h 15135727"/>
              <a:gd name="connsiteX222" fmla="*/ 2502569 w 8128084"/>
              <a:gd name="connsiteY222" fmla="*/ 13475369 h 15135727"/>
              <a:gd name="connsiteX223" fmla="*/ 2550695 w 8128084"/>
              <a:gd name="connsiteY223" fmla="*/ 13186611 h 15135727"/>
              <a:gd name="connsiteX224" fmla="*/ 2719137 w 8128084"/>
              <a:gd name="connsiteY224" fmla="*/ 13042232 h 15135727"/>
              <a:gd name="connsiteX225" fmla="*/ 2791327 w 8128084"/>
              <a:gd name="connsiteY225" fmla="*/ 12945979 h 15135727"/>
              <a:gd name="connsiteX226" fmla="*/ 3031958 w 8128084"/>
              <a:gd name="connsiteY226" fmla="*/ 13090358 h 15135727"/>
              <a:gd name="connsiteX227" fmla="*/ 3056021 w 8128084"/>
              <a:gd name="connsiteY227" fmla="*/ 12753474 h 15135727"/>
              <a:gd name="connsiteX228" fmla="*/ 2887579 w 8128084"/>
              <a:gd name="connsiteY228" fmla="*/ 12777537 h 15135727"/>
              <a:gd name="connsiteX229" fmla="*/ 2815390 w 8128084"/>
              <a:gd name="connsiteY229" fmla="*/ 12777537 h 15135727"/>
              <a:gd name="connsiteX230" fmla="*/ 3176337 w 8128084"/>
              <a:gd name="connsiteY230" fmla="*/ 12368464 h 15135727"/>
              <a:gd name="connsiteX231" fmla="*/ 3104148 w 8128084"/>
              <a:gd name="connsiteY231" fmla="*/ 12320337 h 15135727"/>
              <a:gd name="connsiteX232" fmla="*/ 3104148 w 8128084"/>
              <a:gd name="connsiteY232" fmla="*/ 12320337 h 15135727"/>
              <a:gd name="connsiteX233" fmla="*/ 3007895 w 8128084"/>
              <a:gd name="connsiteY233" fmla="*/ 12079706 h 15135727"/>
              <a:gd name="connsiteX234" fmla="*/ 2911642 w 8128084"/>
              <a:gd name="connsiteY234" fmla="*/ 11935327 h 15135727"/>
              <a:gd name="connsiteX235" fmla="*/ 2863516 w 8128084"/>
              <a:gd name="connsiteY235" fmla="*/ 11694695 h 15135727"/>
              <a:gd name="connsiteX236" fmla="*/ 2911642 w 8128084"/>
              <a:gd name="connsiteY236" fmla="*/ 11454064 h 15135727"/>
              <a:gd name="connsiteX237" fmla="*/ 3056021 w 8128084"/>
              <a:gd name="connsiteY237" fmla="*/ 11454064 h 15135727"/>
              <a:gd name="connsiteX238" fmla="*/ 2983832 w 8128084"/>
              <a:gd name="connsiteY238" fmla="*/ 11381874 h 15135727"/>
              <a:gd name="connsiteX239" fmla="*/ 3031958 w 8128084"/>
              <a:gd name="connsiteY239" fmla="*/ 11285621 h 15135727"/>
              <a:gd name="connsiteX240" fmla="*/ 3007895 w 8128084"/>
              <a:gd name="connsiteY240" fmla="*/ 11189369 h 15135727"/>
              <a:gd name="connsiteX241" fmla="*/ 2887579 w 8128084"/>
              <a:gd name="connsiteY241" fmla="*/ 11141242 h 15135727"/>
              <a:gd name="connsiteX242" fmla="*/ 2887579 w 8128084"/>
              <a:gd name="connsiteY242" fmla="*/ 10972800 h 15135727"/>
              <a:gd name="connsiteX243" fmla="*/ 2887579 w 8128084"/>
              <a:gd name="connsiteY243" fmla="*/ 10924674 h 15135727"/>
              <a:gd name="connsiteX244" fmla="*/ 2767264 w 8128084"/>
              <a:gd name="connsiteY244" fmla="*/ 11020927 h 15135727"/>
              <a:gd name="connsiteX245" fmla="*/ 2743200 w 8128084"/>
              <a:gd name="connsiteY245" fmla="*/ 10924674 h 15135727"/>
              <a:gd name="connsiteX246" fmla="*/ 2550695 w 8128084"/>
              <a:gd name="connsiteY246" fmla="*/ 11020927 h 15135727"/>
              <a:gd name="connsiteX247" fmla="*/ 2526632 w 8128084"/>
              <a:gd name="connsiteY247" fmla="*/ 11117179 h 15135727"/>
              <a:gd name="connsiteX248" fmla="*/ 2334127 w 8128084"/>
              <a:gd name="connsiteY248" fmla="*/ 10996864 h 15135727"/>
              <a:gd name="connsiteX249" fmla="*/ 2358190 w 8128084"/>
              <a:gd name="connsiteY249" fmla="*/ 10732169 h 15135727"/>
              <a:gd name="connsiteX250" fmla="*/ 2334127 w 8128084"/>
              <a:gd name="connsiteY250" fmla="*/ 10587790 h 15135727"/>
              <a:gd name="connsiteX251" fmla="*/ 2406316 w 8128084"/>
              <a:gd name="connsiteY251" fmla="*/ 10491537 h 15135727"/>
              <a:gd name="connsiteX252" fmla="*/ 2598821 w 8128084"/>
              <a:gd name="connsiteY252" fmla="*/ 10684042 h 15135727"/>
              <a:gd name="connsiteX253" fmla="*/ 2767264 w 8128084"/>
              <a:gd name="connsiteY253" fmla="*/ 10684042 h 15135727"/>
              <a:gd name="connsiteX254" fmla="*/ 2646948 w 8128084"/>
              <a:gd name="connsiteY254" fmla="*/ 10515600 h 15135727"/>
              <a:gd name="connsiteX255" fmla="*/ 2815390 w 8128084"/>
              <a:gd name="connsiteY255" fmla="*/ 10395285 h 15135727"/>
              <a:gd name="connsiteX256" fmla="*/ 3080085 w 8128084"/>
              <a:gd name="connsiteY256" fmla="*/ 10419348 h 15135727"/>
              <a:gd name="connsiteX257" fmla="*/ 3248527 w 8128084"/>
              <a:gd name="connsiteY257" fmla="*/ 10539664 h 15135727"/>
              <a:gd name="connsiteX258" fmla="*/ 3320716 w 8128084"/>
              <a:gd name="connsiteY258" fmla="*/ 10659979 h 15135727"/>
              <a:gd name="connsiteX259" fmla="*/ 3465095 w 8128084"/>
              <a:gd name="connsiteY259" fmla="*/ 10659979 h 15135727"/>
              <a:gd name="connsiteX260" fmla="*/ 3441032 w 8128084"/>
              <a:gd name="connsiteY260" fmla="*/ 10491537 h 15135727"/>
              <a:gd name="connsiteX261" fmla="*/ 3392906 w 8128084"/>
              <a:gd name="connsiteY261" fmla="*/ 10250906 h 15135727"/>
              <a:gd name="connsiteX262" fmla="*/ 3152274 w 8128084"/>
              <a:gd name="connsiteY262" fmla="*/ 10250906 h 15135727"/>
              <a:gd name="connsiteX263" fmla="*/ 3176337 w 8128084"/>
              <a:gd name="connsiteY263" fmla="*/ 10178716 h 15135727"/>
              <a:gd name="connsiteX264" fmla="*/ 3104148 w 8128084"/>
              <a:gd name="connsiteY264" fmla="*/ 10154653 h 15135727"/>
              <a:gd name="connsiteX265" fmla="*/ 3007895 w 8128084"/>
              <a:gd name="connsiteY265" fmla="*/ 9962148 h 15135727"/>
              <a:gd name="connsiteX266" fmla="*/ 3176337 w 8128084"/>
              <a:gd name="connsiteY266" fmla="*/ 9889958 h 15135727"/>
              <a:gd name="connsiteX267" fmla="*/ 2959769 w 8128084"/>
              <a:gd name="connsiteY267" fmla="*/ 9504948 h 15135727"/>
              <a:gd name="connsiteX268" fmla="*/ 2791327 w 8128084"/>
              <a:gd name="connsiteY268" fmla="*/ 9456821 h 15135727"/>
              <a:gd name="connsiteX269" fmla="*/ 2574758 w 8128084"/>
              <a:gd name="connsiteY269" fmla="*/ 9336506 h 15135727"/>
              <a:gd name="connsiteX270" fmla="*/ 2550695 w 8128084"/>
              <a:gd name="connsiteY270" fmla="*/ 9071811 h 15135727"/>
              <a:gd name="connsiteX271" fmla="*/ 2695074 w 8128084"/>
              <a:gd name="connsiteY271" fmla="*/ 8999621 h 15135727"/>
              <a:gd name="connsiteX272" fmla="*/ 2622885 w 8128084"/>
              <a:gd name="connsiteY272" fmla="*/ 8975558 h 15135727"/>
              <a:gd name="connsiteX273" fmla="*/ 2430379 w 8128084"/>
              <a:gd name="connsiteY273" fmla="*/ 8999621 h 15135727"/>
              <a:gd name="connsiteX274" fmla="*/ 2261937 w 8128084"/>
              <a:gd name="connsiteY274" fmla="*/ 9168064 h 15135727"/>
              <a:gd name="connsiteX275" fmla="*/ 2237874 w 8128084"/>
              <a:gd name="connsiteY275" fmla="*/ 8999621 h 15135727"/>
              <a:gd name="connsiteX276" fmla="*/ 2117558 w 8128084"/>
              <a:gd name="connsiteY276" fmla="*/ 8975558 h 15135727"/>
              <a:gd name="connsiteX277" fmla="*/ 2045369 w 8128084"/>
              <a:gd name="connsiteY277" fmla="*/ 8783053 h 15135727"/>
              <a:gd name="connsiteX278" fmla="*/ 1852864 w 8128084"/>
              <a:gd name="connsiteY278" fmla="*/ 8758990 h 15135727"/>
              <a:gd name="connsiteX279" fmla="*/ 1636295 w 8128084"/>
              <a:gd name="connsiteY279" fmla="*/ 8927432 h 15135727"/>
              <a:gd name="connsiteX280" fmla="*/ 1588169 w 8128084"/>
              <a:gd name="connsiteY280" fmla="*/ 9023685 h 15135727"/>
              <a:gd name="connsiteX281" fmla="*/ 1515979 w 8128084"/>
              <a:gd name="connsiteY281" fmla="*/ 8879306 h 15135727"/>
              <a:gd name="connsiteX282" fmla="*/ 1347537 w 8128084"/>
              <a:gd name="connsiteY282" fmla="*/ 8879306 h 15135727"/>
              <a:gd name="connsiteX283" fmla="*/ 1347537 w 8128084"/>
              <a:gd name="connsiteY283" fmla="*/ 8710864 h 15135727"/>
              <a:gd name="connsiteX284" fmla="*/ 1106906 w 8128084"/>
              <a:gd name="connsiteY284" fmla="*/ 8783053 h 15135727"/>
              <a:gd name="connsiteX285" fmla="*/ 890337 w 8128084"/>
              <a:gd name="connsiteY285" fmla="*/ 8686800 h 15135727"/>
              <a:gd name="connsiteX286" fmla="*/ 649706 w 8128084"/>
              <a:gd name="connsiteY286" fmla="*/ 8662737 h 15135727"/>
              <a:gd name="connsiteX287" fmla="*/ 385011 w 8128084"/>
              <a:gd name="connsiteY287" fmla="*/ 8566485 h 15135727"/>
              <a:gd name="connsiteX288" fmla="*/ 577516 w 8128084"/>
              <a:gd name="connsiteY288" fmla="*/ 8373979 h 15135727"/>
              <a:gd name="connsiteX289" fmla="*/ 794085 w 8128084"/>
              <a:gd name="connsiteY289" fmla="*/ 8301790 h 15135727"/>
              <a:gd name="connsiteX290" fmla="*/ 745958 w 8128084"/>
              <a:gd name="connsiteY290" fmla="*/ 8133348 h 15135727"/>
              <a:gd name="connsiteX291" fmla="*/ 818148 w 8128084"/>
              <a:gd name="connsiteY291" fmla="*/ 7820527 h 15135727"/>
              <a:gd name="connsiteX292" fmla="*/ 697832 w 8128084"/>
              <a:gd name="connsiteY292" fmla="*/ 7820527 h 15135727"/>
              <a:gd name="connsiteX293" fmla="*/ 625642 w 8128084"/>
              <a:gd name="connsiteY293" fmla="*/ 7916779 h 15135727"/>
              <a:gd name="connsiteX294" fmla="*/ 457200 w 8128084"/>
              <a:gd name="connsiteY294" fmla="*/ 7820527 h 15135727"/>
              <a:gd name="connsiteX295" fmla="*/ 529390 w 8128084"/>
              <a:gd name="connsiteY295" fmla="*/ 7700211 h 15135727"/>
              <a:gd name="connsiteX296" fmla="*/ 938464 w 8128084"/>
              <a:gd name="connsiteY296" fmla="*/ 7676148 h 15135727"/>
              <a:gd name="connsiteX297" fmla="*/ 1058779 w 8128084"/>
              <a:gd name="connsiteY297" fmla="*/ 7459579 h 15135727"/>
              <a:gd name="connsiteX298" fmla="*/ 1203158 w 8128084"/>
              <a:gd name="connsiteY298" fmla="*/ 7603958 h 15135727"/>
              <a:gd name="connsiteX299" fmla="*/ 1299411 w 8128084"/>
              <a:gd name="connsiteY299" fmla="*/ 7555832 h 15135727"/>
              <a:gd name="connsiteX300" fmla="*/ 1443790 w 8128084"/>
              <a:gd name="connsiteY300" fmla="*/ 7507706 h 15135727"/>
              <a:gd name="connsiteX301" fmla="*/ 1684421 w 8128084"/>
              <a:gd name="connsiteY301" fmla="*/ 7603958 h 15135727"/>
              <a:gd name="connsiteX302" fmla="*/ 1684421 w 8128084"/>
              <a:gd name="connsiteY302" fmla="*/ 7603958 h 15135727"/>
              <a:gd name="connsiteX303" fmla="*/ 1540042 w 8128084"/>
              <a:gd name="connsiteY303" fmla="*/ 7363327 h 15135727"/>
              <a:gd name="connsiteX304" fmla="*/ 1299411 w 8128084"/>
              <a:gd name="connsiteY304" fmla="*/ 7315200 h 15135727"/>
              <a:gd name="connsiteX305" fmla="*/ 1130969 w 8128084"/>
              <a:gd name="connsiteY305" fmla="*/ 7339264 h 15135727"/>
              <a:gd name="connsiteX306" fmla="*/ 1034716 w 8128084"/>
              <a:gd name="connsiteY306" fmla="*/ 7315200 h 15135727"/>
              <a:gd name="connsiteX307" fmla="*/ 1155032 w 8128084"/>
              <a:gd name="connsiteY307" fmla="*/ 7050506 h 15135727"/>
              <a:gd name="connsiteX308" fmla="*/ 1155032 w 8128084"/>
              <a:gd name="connsiteY308" fmla="*/ 6930190 h 15135727"/>
              <a:gd name="connsiteX309" fmla="*/ 1155032 w 8128084"/>
              <a:gd name="connsiteY309" fmla="*/ 6761748 h 15135727"/>
              <a:gd name="connsiteX310" fmla="*/ 1203158 w 8128084"/>
              <a:gd name="connsiteY310" fmla="*/ 6617369 h 15135727"/>
              <a:gd name="connsiteX311" fmla="*/ 1371600 w 8128084"/>
              <a:gd name="connsiteY311" fmla="*/ 6472990 h 15135727"/>
              <a:gd name="connsiteX312" fmla="*/ 1443790 w 8128084"/>
              <a:gd name="connsiteY312" fmla="*/ 6328611 h 15135727"/>
              <a:gd name="connsiteX313" fmla="*/ 1419727 w 8128084"/>
              <a:gd name="connsiteY313" fmla="*/ 6208295 h 15135727"/>
              <a:gd name="connsiteX314" fmla="*/ 1275348 w 8128084"/>
              <a:gd name="connsiteY314" fmla="*/ 6304548 h 15135727"/>
              <a:gd name="connsiteX315" fmla="*/ 1323474 w 8128084"/>
              <a:gd name="connsiteY315" fmla="*/ 6015790 h 15135727"/>
              <a:gd name="connsiteX316" fmla="*/ 1540042 w 8128084"/>
              <a:gd name="connsiteY316" fmla="*/ 5871411 h 15135727"/>
              <a:gd name="connsiteX317" fmla="*/ 1540042 w 8128084"/>
              <a:gd name="connsiteY317" fmla="*/ 5751095 h 15135727"/>
              <a:gd name="connsiteX318" fmla="*/ 1395664 w 8128084"/>
              <a:gd name="connsiteY318" fmla="*/ 5799221 h 15135727"/>
              <a:gd name="connsiteX319" fmla="*/ 1179095 w 8128084"/>
              <a:gd name="connsiteY319" fmla="*/ 5799221 h 15135727"/>
              <a:gd name="connsiteX320" fmla="*/ 890337 w 8128084"/>
              <a:gd name="connsiteY320" fmla="*/ 5775158 h 15135727"/>
              <a:gd name="connsiteX321" fmla="*/ 697832 w 8128084"/>
              <a:gd name="connsiteY321" fmla="*/ 5606716 h 15135727"/>
              <a:gd name="connsiteX322" fmla="*/ 577516 w 8128084"/>
              <a:gd name="connsiteY322" fmla="*/ 5582653 h 15135727"/>
              <a:gd name="connsiteX323" fmla="*/ 697832 w 8128084"/>
              <a:gd name="connsiteY323" fmla="*/ 5775158 h 15135727"/>
              <a:gd name="connsiteX324" fmla="*/ 409074 w 8128084"/>
              <a:gd name="connsiteY324" fmla="*/ 5799221 h 15135727"/>
              <a:gd name="connsiteX325" fmla="*/ 168442 w 8128084"/>
              <a:gd name="connsiteY325" fmla="*/ 5702969 h 15135727"/>
              <a:gd name="connsiteX326" fmla="*/ 264695 w 8128084"/>
              <a:gd name="connsiteY326" fmla="*/ 5558590 h 15135727"/>
              <a:gd name="connsiteX327" fmla="*/ 144379 w 8128084"/>
              <a:gd name="connsiteY327" fmla="*/ 5510464 h 15135727"/>
              <a:gd name="connsiteX328" fmla="*/ 0 w 8128084"/>
              <a:gd name="connsiteY328" fmla="*/ 5462337 h 15135727"/>
              <a:gd name="connsiteX329" fmla="*/ 96253 w 8128084"/>
              <a:gd name="connsiteY329"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692316 w 8128084"/>
              <a:gd name="connsiteY118" fmla="*/ 5149516 h 15135727"/>
              <a:gd name="connsiteX119" fmla="*/ 4523874 w 8128084"/>
              <a:gd name="connsiteY119" fmla="*/ 5366085 h 15135727"/>
              <a:gd name="connsiteX120" fmla="*/ 4211053 w 8128084"/>
              <a:gd name="connsiteY120" fmla="*/ 5414211 h 15135727"/>
              <a:gd name="connsiteX121" fmla="*/ 4114800 w 8128084"/>
              <a:gd name="connsiteY121" fmla="*/ 5390148 h 15135727"/>
              <a:gd name="connsiteX122" fmla="*/ 4018548 w 8128084"/>
              <a:gd name="connsiteY122" fmla="*/ 5630779 h 15135727"/>
              <a:gd name="connsiteX123" fmla="*/ 4090737 w 8128084"/>
              <a:gd name="connsiteY123" fmla="*/ 5871411 h 15135727"/>
              <a:gd name="connsiteX124" fmla="*/ 4090737 w 8128084"/>
              <a:gd name="connsiteY124" fmla="*/ 6184232 h 15135727"/>
              <a:gd name="connsiteX125" fmla="*/ 4186990 w 8128084"/>
              <a:gd name="connsiteY125" fmla="*/ 6472990 h 15135727"/>
              <a:gd name="connsiteX126" fmla="*/ 4042611 w 8128084"/>
              <a:gd name="connsiteY126" fmla="*/ 6352674 h 15135727"/>
              <a:gd name="connsiteX127" fmla="*/ 3946358 w 8128084"/>
              <a:gd name="connsiteY127" fmla="*/ 6376737 h 15135727"/>
              <a:gd name="connsiteX128" fmla="*/ 4114800 w 8128084"/>
              <a:gd name="connsiteY128" fmla="*/ 6641432 h 15135727"/>
              <a:gd name="connsiteX129" fmla="*/ 4451685 w 8128084"/>
              <a:gd name="connsiteY129" fmla="*/ 6737685 h 15135727"/>
              <a:gd name="connsiteX130" fmla="*/ 4620127 w 8128084"/>
              <a:gd name="connsiteY130" fmla="*/ 6978316 h 15135727"/>
              <a:gd name="connsiteX131" fmla="*/ 4740442 w 8128084"/>
              <a:gd name="connsiteY131" fmla="*/ 7170821 h 15135727"/>
              <a:gd name="connsiteX132" fmla="*/ 5077327 w 8128084"/>
              <a:gd name="connsiteY132" fmla="*/ 7387390 h 15135727"/>
              <a:gd name="connsiteX133" fmla="*/ 5125453 w 8128084"/>
              <a:gd name="connsiteY133" fmla="*/ 7603958 h 15135727"/>
              <a:gd name="connsiteX134" fmla="*/ 5197642 w 8128084"/>
              <a:gd name="connsiteY134" fmla="*/ 7796464 h 15135727"/>
              <a:gd name="connsiteX135" fmla="*/ 5486400 w 8128084"/>
              <a:gd name="connsiteY135" fmla="*/ 7964906 h 15135727"/>
              <a:gd name="connsiteX136" fmla="*/ 5486400 w 8128084"/>
              <a:gd name="connsiteY136" fmla="*/ 8349916 h 15135727"/>
              <a:gd name="connsiteX137" fmla="*/ 5678906 w 8128084"/>
              <a:gd name="connsiteY137" fmla="*/ 8614611 h 15135727"/>
              <a:gd name="connsiteX138" fmla="*/ 5919537 w 8128084"/>
              <a:gd name="connsiteY138" fmla="*/ 9071811 h 15135727"/>
              <a:gd name="connsiteX139" fmla="*/ 6160169 w 8128084"/>
              <a:gd name="connsiteY139" fmla="*/ 9336506 h 15135727"/>
              <a:gd name="connsiteX140" fmla="*/ 6280485 w 8128084"/>
              <a:gd name="connsiteY140" fmla="*/ 9601200 h 15135727"/>
              <a:gd name="connsiteX141" fmla="*/ 6400800 w 8128084"/>
              <a:gd name="connsiteY141" fmla="*/ 9793706 h 15135727"/>
              <a:gd name="connsiteX142" fmla="*/ 6569242 w 8128084"/>
              <a:gd name="connsiteY142" fmla="*/ 10058400 h 15135727"/>
              <a:gd name="connsiteX143" fmla="*/ 6713621 w 8128084"/>
              <a:gd name="connsiteY143" fmla="*/ 10106527 h 15135727"/>
              <a:gd name="connsiteX144" fmla="*/ 6545179 w 8128084"/>
              <a:gd name="connsiteY144" fmla="*/ 10202779 h 15135727"/>
              <a:gd name="connsiteX145" fmla="*/ 6569242 w 8128084"/>
              <a:gd name="connsiteY145" fmla="*/ 10443411 h 15135727"/>
              <a:gd name="connsiteX146" fmla="*/ 6593306 w 8128084"/>
              <a:gd name="connsiteY146" fmla="*/ 10708106 h 15135727"/>
              <a:gd name="connsiteX147" fmla="*/ 6761748 w 8128084"/>
              <a:gd name="connsiteY147" fmla="*/ 10924674 h 15135727"/>
              <a:gd name="connsiteX148" fmla="*/ 6641432 w 8128084"/>
              <a:gd name="connsiteY148" fmla="*/ 11093116 h 15135727"/>
              <a:gd name="connsiteX149" fmla="*/ 6713621 w 8128084"/>
              <a:gd name="connsiteY149" fmla="*/ 11261558 h 15135727"/>
              <a:gd name="connsiteX150" fmla="*/ 6737685 w 8128084"/>
              <a:gd name="connsiteY150" fmla="*/ 11526253 h 15135727"/>
              <a:gd name="connsiteX151" fmla="*/ 6617369 w 8128084"/>
              <a:gd name="connsiteY151" fmla="*/ 11839074 h 15135727"/>
              <a:gd name="connsiteX152" fmla="*/ 6617369 w 8128084"/>
              <a:gd name="connsiteY152" fmla="*/ 12031579 h 15135727"/>
              <a:gd name="connsiteX153" fmla="*/ 6641432 w 8128084"/>
              <a:gd name="connsiteY153" fmla="*/ 12127832 h 15135727"/>
              <a:gd name="connsiteX154" fmla="*/ 6761748 w 8128084"/>
              <a:gd name="connsiteY154" fmla="*/ 12031579 h 15135727"/>
              <a:gd name="connsiteX155" fmla="*/ 6761748 w 8128084"/>
              <a:gd name="connsiteY155" fmla="*/ 12296274 h 15135727"/>
              <a:gd name="connsiteX156" fmla="*/ 6689558 w 8128084"/>
              <a:gd name="connsiteY156" fmla="*/ 12512842 h 15135727"/>
              <a:gd name="connsiteX157" fmla="*/ 6785811 w 8128084"/>
              <a:gd name="connsiteY157" fmla="*/ 12777537 h 15135727"/>
              <a:gd name="connsiteX158" fmla="*/ 6569242 w 8128084"/>
              <a:gd name="connsiteY158" fmla="*/ 12873790 h 15135727"/>
              <a:gd name="connsiteX159" fmla="*/ 6545179 w 8128084"/>
              <a:gd name="connsiteY159" fmla="*/ 13090358 h 15135727"/>
              <a:gd name="connsiteX160" fmla="*/ 6448927 w 8128084"/>
              <a:gd name="connsiteY160" fmla="*/ 13355053 h 15135727"/>
              <a:gd name="connsiteX161" fmla="*/ 6256421 w 8128084"/>
              <a:gd name="connsiteY161" fmla="*/ 13571621 h 15135727"/>
              <a:gd name="connsiteX162" fmla="*/ 6087979 w 8128084"/>
              <a:gd name="connsiteY162" fmla="*/ 13667874 h 15135727"/>
              <a:gd name="connsiteX163" fmla="*/ 5943600 w 8128084"/>
              <a:gd name="connsiteY163" fmla="*/ 13716000 h 15135727"/>
              <a:gd name="connsiteX164" fmla="*/ 5702969 w 8128084"/>
              <a:gd name="connsiteY164" fmla="*/ 13667874 h 15135727"/>
              <a:gd name="connsiteX165" fmla="*/ 5582653 w 8128084"/>
              <a:gd name="connsiteY165" fmla="*/ 13691937 h 15135727"/>
              <a:gd name="connsiteX166" fmla="*/ 5727032 w 8128084"/>
              <a:gd name="connsiteY166" fmla="*/ 13836316 h 15135727"/>
              <a:gd name="connsiteX167" fmla="*/ 5582653 w 8128084"/>
              <a:gd name="connsiteY167" fmla="*/ 14052885 h 15135727"/>
              <a:gd name="connsiteX168" fmla="*/ 5462337 w 8128084"/>
              <a:gd name="connsiteY168" fmla="*/ 14149137 h 15135727"/>
              <a:gd name="connsiteX169" fmla="*/ 5342021 w 8128084"/>
              <a:gd name="connsiteY169" fmla="*/ 14004758 h 15135727"/>
              <a:gd name="connsiteX170" fmla="*/ 5245769 w 8128084"/>
              <a:gd name="connsiteY170" fmla="*/ 14004758 h 15135727"/>
              <a:gd name="connsiteX171" fmla="*/ 5245769 w 8128084"/>
              <a:gd name="connsiteY171" fmla="*/ 13956632 h 15135727"/>
              <a:gd name="connsiteX172" fmla="*/ 5101390 w 8128084"/>
              <a:gd name="connsiteY172" fmla="*/ 13956632 h 15135727"/>
              <a:gd name="connsiteX173" fmla="*/ 4981074 w 8128084"/>
              <a:gd name="connsiteY173" fmla="*/ 13860379 h 15135727"/>
              <a:gd name="connsiteX174" fmla="*/ 4740442 w 8128084"/>
              <a:gd name="connsiteY174" fmla="*/ 13908506 h 15135727"/>
              <a:gd name="connsiteX175" fmla="*/ 4475748 w 8128084"/>
              <a:gd name="connsiteY175" fmla="*/ 13956632 h 15135727"/>
              <a:gd name="connsiteX176" fmla="*/ 4379495 w 8128084"/>
              <a:gd name="connsiteY176" fmla="*/ 14028821 h 15135727"/>
              <a:gd name="connsiteX177" fmla="*/ 4403558 w 8128084"/>
              <a:gd name="connsiteY177" fmla="*/ 14197264 h 15135727"/>
              <a:gd name="connsiteX178" fmla="*/ 4572000 w 8128084"/>
              <a:gd name="connsiteY178" fmla="*/ 14149137 h 15135727"/>
              <a:gd name="connsiteX179" fmla="*/ 4523874 w 8128084"/>
              <a:gd name="connsiteY179" fmla="*/ 14558211 h 15135727"/>
              <a:gd name="connsiteX180" fmla="*/ 4403558 w 8128084"/>
              <a:gd name="connsiteY180" fmla="*/ 14437895 h 15135727"/>
              <a:gd name="connsiteX181" fmla="*/ 4403558 w 8128084"/>
              <a:gd name="connsiteY181" fmla="*/ 14437895 h 15135727"/>
              <a:gd name="connsiteX182" fmla="*/ 4283242 w 8128084"/>
              <a:gd name="connsiteY182" fmla="*/ 14245390 h 15135727"/>
              <a:gd name="connsiteX183" fmla="*/ 4235116 w 8128084"/>
              <a:gd name="connsiteY183" fmla="*/ 14341642 h 15135727"/>
              <a:gd name="connsiteX184" fmla="*/ 4162927 w 8128084"/>
              <a:gd name="connsiteY184" fmla="*/ 14389769 h 15135727"/>
              <a:gd name="connsiteX185" fmla="*/ 4162927 w 8128084"/>
              <a:gd name="connsiteY185" fmla="*/ 14389769 h 15135727"/>
              <a:gd name="connsiteX186" fmla="*/ 3922295 w 8128084"/>
              <a:gd name="connsiteY186" fmla="*/ 14245390 h 15135727"/>
              <a:gd name="connsiteX187" fmla="*/ 3801979 w 8128084"/>
              <a:gd name="connsiteY187" fmla="*/ 14293516 h 15135727"/>
              <a:gd name="connsiteX188" fmla="*/ 3681664 w 8128084"/>
              <a:gd name="connsiteY188" fmla="*/ 14389769 h 15135727"/>
              <a:gd name="connsiteX189" fmla="*/ 3657600 w 8128084"/>
              <a:gd name="connsiteY189" fmla="*/ 14654464 h 15135727"/>
              <a:gd name="connsiteX190" fmla="*/ 3513221 w 8128084"/>
              <a:gd name="connsiteY190" fmla="*/ 14726653 h 15135727"/>
              <a:gd name="connsiteX191" fmla="*/ 3513221 w 8128084"/>
              <a:gd name="connsiteY191" fmla="*/ 14871032 h 15135727"/>
              <a:gd name="connsiteX192" fmla="*/ 3633537 w 8128084"/>
              <a:gd name="connsiteY192" fmla="*/ 14967285 h 15135727"/>
              <a:gd name="connsiteX193" fmla="*/ 3609474 w 8128084"/>
              <a:gd name="connsiteY193" fmla="*/ 15087600 h 15135727"/>
              <a:gd name="connsiteX194" fmla="*/ 3441032 w 8128084"/>
              <a:gd name="connsiteY194" fmla="*/ 15039474 h 15135727"/>
              <a:gd name="connsiteX195" fmla="*/ 3272590 w 8128084"/>
              <a:gd name="connsiteY195" fmla="*/ 15063537 h 15135727"/>
              <a:gd name="connsiteX196" fmla="*/ 3248527 w 8128084"/>
              <a:gd name="connsiteY196" fmla="*/ 14895095 h 15135727"/>
              <a:gd name="connsiteX197" fmla="*/ 3128211 w 8128084"/>
              <a:gd name="connsiteY197" fmla="*/ 14919158 h 15135727"/>
              <a:gd name="connsiteX198" fmla="*/ 2959769 w 8128084"/>
              <a:gd name="connsiteY198" fmla="*/ 15135727 h 15135727"/>
              <a:gd name="connsiteX199" fmla="*/ 2935706 w 8128084"/>
              <a:gd name="connsiteY199" fmla="*/ 14895095 h 15135727"/>
              <a:gd name="connsiteX200" fmla="*/ 2791327 w 8128084"/>
              <a:gd name="connsiteY200" fmla="*/ 14943221 h 15135727"/>
              <a:gd name="connsiteX201" fmla="*/ 2671011 w 8128084"/>
              <a:gd name="connsiteY201" fmla="*/ 15039474 h 15135727"/>
              <a:gd name="connsiteX202" fmla="*/ 2430379 w 8128084"/>
              <a:gd name="connsiteY202" fmla="*/ 15087600 h 15135727"/>
              <a:gd name="connsiteX203" fmla="*/ 2237874 w 8128084"/>
              <a:gd name="connsiteY203" fmla="*/ 15039474 h 15135727"/>
              <a:gd name="connsiteX204" fmla="*/ 2622885 w 8128084"/>
              <a:gd name="connsiteY204" fmla="*/ 14846969 h 15135727"/>
              <a:gd name="connsiteX205" fmla="*/ 2887579 w 8128084"/>
              <a:gd name="connsiteY205" fmla="*/ 14774779 h 15135727"/>
              <a:gd name="connsiteX206" fmla="*/ 2839453 w 8128084"/>
              <a:gd name="connsiteY206" fmla="*/ 14582274 h 15135727"/>
              <a:gd name="connsiteX207" fmla="*/ 2935706 w 8128084"/>
              <a:gd name="connsiteY207" fmla="*/ 14510085 h 15135727"/>
              <a:gd name="connsiteX208" fmla="*/ 2935706 w 8128084"/>
              <a:gd name="connsiteY208" fmla="*/ 14510085 h 15135727"/>
              <a:gd name="connsiteX209" fmla="*/ 3080085 w 8128084"/>
              <a:gd name="connsiteY209" fmla="*/ 14413832 h 15135727"/>
              <a:gd name="connsiteX210" fmla="*/ 3152274 w 8128084"/>
              <a:gd name="connsiteY210" fmla="*/ 14341642 h 15135727"/>
              <a:gd name="connsiteX211" fmla="*/ 3080085 w 8128084"/>
              <a:gd name="connsiteY211" fmla="*/ 14269453 h 15135727"/>
              <a:gd name="connsiteX212" fmla="*/ 3152274 w 8128084"/>
              <a:gd name="connsiteY212" fmla="*/ 14197264 h 15135727"/>
              <a:gd name="connsiteX213" fmla="*/ 3152274 w 8128084"/>
              <a:gd name="connsiteY213" fmla="*/ 14052885 h 15135727"/>
              <a:gd name="connsiteX214" fmla="*/ 3080085 w 8128084"/>
              <a:gd name="connsiteY214" fmla="*/ 13980695 h 15135727"/>
              <a:gd name="connsiteX215" fmla="*/ 3056021 w 8128084"/>
              <a:gd name="connsiteY215" fmla="*/ 14076948 h 15135727"/>
              <a:gd name="connsiteX216" fmla="*/ 2935706 w 8128084"/>
              <a:gd name="connsiteY216" fmla="*/ 14076948 h 15135727"/>
              <a:gd name="connsiteX217" fmla="*/ 2863516 w 8128084"/>
              <a:gd name="connsiteY217" fmla="*/ 14125074 h 15135727"/>
              <a:gd name="connsiteX218" fmla="*/ 2719137 w 8128084"/>
              <a:gd name="connsiteY218" fmla="*/ 14197264 h 15135727"/>
              <a:gd name="connsiteX219" fmla="*/ 2646948 w 8128084"/>
              <a:gd name="connsiteY219" fmla="*/ 14197264 h 15135727"/>
              <a:gd name="connsiteX220" fmla="*/ 2598821 w 8128084"/>
              <a:gd name="connsiteY220" fmla="*/ 14125074 h 15135727"/>
              <a:gd name="connsiteX221" fmla="*/ 2430379 w 8128084"/>
              <a:gd name="connsiteY221" fmla="*/ 13836316 h 15135727"/>
              <a:gd name="connsiteX222" fmla="*/ 2646948 w 8128084"/>
              <a:gd name="connsiteY222" fmla="*/ 13812253 h 15135727"/>
              <a:gd name="connsiteX223" fmla="*/ 2502569 w 8128084"/>
              <a:gd name="connsiteY223" fmla="*/ 13475369 h 15135727"/>
              <a:gd name="connsiteX224" fmla="*/ 2550695 w 8128084"/>
              <a:gd name="connsiteY224" fmla="*/ 13186611 h 15135727"/>
              <a:gd name="connsiteX225" fmla="*/ 2719137 w 8128084"/>
              <a:gd name="connsiteY225" fmla="*/ 13042232 h 15135727"/>
              <a:gd name="connsiteX226" fmla="*/ 2791327 w 8128084"/>
              <a:gd name="connsiteY226" fmla="*/ 12945979 h 15135727"/>
              <a:gd name="connsiteX227" fmla="*/ 3031958 w 8128084"/>
              <a:gd name="connsiteY227" fmla="*/ 13090358 h 15135727"/>
              <a:gd name="connsiteX228" fmla="*/ 3056021 w 8128084"/>
              <a:gd name="connsiteY228" fmla="*/ 12753474 h 15135727"/>
              <a:gd name="connsiteX229" fmla="*/ 2887579 w 8128084"/>
              <a:gd name="connsiteY229" fmla="*/ 12777537 h 15135727"/>
              <a:gd name="connsiteX230" fmla="*/ 2815390 w 8128084"/>
              <a:gd name="connsiteY230" fmla="*/ 12777537 h 15135727"/>
              <a:gd name="connsiteX231" fmla="*/ 3176337 w 8128084"/>
              <a:gd name="connsiteY231" fmla="*/ 12368464 h 15135727"/>
              <a:gd name="connsiteX232" fmla="*/ 3104148 w 8128084"/>
              <a:gd name="connsiteY232" fmla="*/ 12320337 h 15135727"/>
              <a:gd name="connsiteX233" fmla="*/ 3104148 w 8128084"/>
              <a:gd name="connsiteY233" fmla="*/ 12320337 h 15135727"/>
              <a:gd name="connsiteX234" fmla="*/ 3007895 w 8128084"/>
              <a:gd name="connsiteY234" fmla="*/ 12079706 h 15135727"/>
              <a:gd name="connsiteX235" fmla="*/ 2911642 w 8128084"/>
              <a:gd name="connsiteY235" fmla="*/ 11935327 h 15135727"/>
              <a:gd name="connsiteX236" fmla="*/ 2863516 w 8128084"/>
              <a:gd name="connsiteY236" fmla="*/ 11694695 h 15135727"/>
              <a:gd name="connsiteX237" fmla="*/ 2911642 w 8128084"/>
              <a:gd name="connsiteY237" fmla="*/ 11454064 h 15135727"/>
              <a:gd name="connsiteX238" fmla="*/ 3056021 w 8128084"/>
              <a:gd name="connsiteY238" fmla="*/ 11454064 h 15135727"/>
              <a:gd name="connsiteX239" fmla="*/ 2983832 w 8128084"/>
              <a:gd name="connsiteY239" fmla="*/ 11381874 h 15135727"/>
              <a:gd name="connsiteX240" fmla="*/ 3031958 w 8128084"/>
              <a:gd name="connsiteY240" fmla="*/ 11285621 h 15135727"/>
              <a:gd name="connsiteX241" fmla="*/ 3007895 w 8128084"/>
              <a:gd name="connsiteY241" fmla="*/ 11189369 h 15135727"/>
              <a:gd name="connsiteX242" fmla="*/ 2887579 w 8128084"/>
              <a:gd name="connsiteY242" fmla="*/ 11141242 h 15135727"/>
              <a:gd name="connsiteX243" fmla="*/ 2887579 w 8128084"/>
              <a:gd name="connsiteY243" fmla="*/ 10972800 h 15135727"/>
              <a:gd name="connsiteX244" fmla="*/ 2887579 w 8128084"/>
              <a:gd name="connsiteY244" fmla="*/ 10924674 h 15135727"/>
              <a:gd name="connsiteX245" fmla="*/ 2767264 w 8128084"/>
              <a:gd name="connsiteY245" fmla="*/ 11020927 h 15135727"/>
              <a:gd name="connsiteX246" fmla="*/ 2743200 w 8128084"/>
              <a:gd name="connsiteY246" fmla="*/ 10924674 h 15135727"/>
              <a:gd name="connsiteX247" fmla="*/ 2550695 w 8128084"/>
              <a:gd name="connsiteY247" fmla="*/ 11020927 h 15135727"/>
              <a:gd name="connsiteX248" fmla="*/ 2526632 w 8128084"/>
              <a:gd name="connsiteY248" fmla="*/ 11117179 h 15135727"/>
              <a:gd name="connsiteX249" fmla="*/ 2334127 w 8128084"/>
              <a:gd name="connsiteY249" fmla="*/ 10996864 h 15135727"/>
              <a:gd name="connsiteX250" fmla="*/ 2358190 w 8128084"/>
              <a:gd name="connsiteY250" fmla="*/ 10732169 h 15135727"/>
              <a:gd name="connsiteX251" fmla="*/ 2334127 w 8128084"/>
              <a:gd name="connsiteY251" fmla="*/ 10587790 h 15135727"/>
              <a:gd name="connsiteX252" fmla="*/ 2406316 w 8128084"/>
              <a:gd name="connsiteY252" fmla="*/ 10491537 h 15135727"/>
              <a:gd name="connsiteX253" fmla="*/ 2598821 w 8128084"/>
              <a:gd name="connsiteY253" fmla="*/ 10684042 h 15135727"/>
              <a:gd name="connsiteX254" fmla="*/ 2767264 w 8128084"/>
              <a:gd name="connsiteY254" fmla="*/ 10684042 h 15135727"/>
              <a:gd name="connsiteX255" fmla="*/ 2646948 w 8128084"/>
              <a:gd name="connsiteY255" fmla="*/ 10515600 h 15135727"/>
              <a:gd name="connsiteX256" fmla="*/ 2815390 w 8128084"/>
              <a:gd name="connsiteY256" fmla="*/ 10395285 h 15135727"/>
              <a:gd name="connsiteX257" fmla="*/ 3080085 w 8128084"/>
              <a:gd name="connsiteY257" fmla="*/ 10419348 h 15135727"/>
              <a:gd name="connsiteX258" fmla="*/ 3248527 w 8128084"/>
              <a:gd name="connsiteY258" fmla="*/ 10539664 h 15135727"/>
              <a:gd name="connsiteX259" fmla="*/ 3320716 w 8128084"/>
              <a:gd name="connsiteY259" fmla="*/ 10659979 h 15135727"/>
              <a:gd name="connsiteX260" fmla="*/ 3465095 w 8128084"/>
              <a:gd name="connsiteY260" fmla="*/ 10659979 h 15135727"/>
              <a:gd name="connsiteX261" fmla="*/ 3441032 w 8128084"/>
              <a:gd name="connsiteY261" fmla="*/ 10491537 h 15135727"/>
              <a:gd name="connsiteX262" fmla="*/ 3392906 w 8128084"/>
              <a:gd name="connsiteY262" fmla="*/ 10250906 h 15135727"/>
              <a:gd name="connsiteX263" fmla="*/ 3152274 w 8128084"/>
              <a:gd name="connsiteY263" fmla="*/ 10250906 h 15135727"/>
              <a:gd name="connsiteX264" fmla="*/ 3176337 w 8128084"/>
              <a:gd name="connsiteY264" fmla="*/ 10178716 h 15135727"/>
              <a:gd name="connsiteX265" fmla="*/ 3104148 w 8128084"/>
              <a:gd name="connsiteY265" fmla="*/ 10154653 h 15135727"/>
              <a:gd name="connsiteX266" fmla="*/ 3007895 w 8128084"/>
              <a:gd name="connsiteY266" fmla="*/ 9962148 h 15135727"/>
              <a:gd name="connsiteX267" fmla="*/ 3176337 w 8128084"/>
              <a:gd name="connsiteY267" fmla="*/ 9889958 h 15135727"/>
              <a:gd name="connsiteX268" fmla="*/ 2959769 w 8128084"/>
              <a:gd name="connsiteY268" fmla="*/ 9504948 h 15135727"/>
              <a:gd name="connsiteX269" fmla="*/ 2791327 w 8128084"/>
              <a:gd name="connsiteY269" fmla="*/ 9456821 h 15135727"/>
              <a:gd name="connsiteX270" fmla="*/ 2574758 w 8128084"/>
              <a:gd name="connsiteY270" fmla="*/ 9336506 h 15135727"/>
              <a:gd name="connsiteX271" fmla="*/ 2550695 w 8128084"/>
              <a:gd name="connsiteY271" fmla="*/ 9071811 h 15135727"/>
              <a:gd name="connsiteX272" fmla="*/ 2695074 w 8128084"/>
              <a:gd name="connsiteY272" fmla="*/ 8999621 h 15135727"/>
              <a:gd name="connsiteX273" fmla="*/ 2622885 w 8128084"/>
              <a:gd name="connsiteY273" fmla="*/ 8975558 h 15135727"/>
              <a:gd name="connsiteX274" fmla="*/ 2430379 w 8128084"/>
              <a:gd name="connsiteY274" fmla="*/ 8999621 h 15135727"/>
              <a:gd name="connsiteX275" fmla="*/ 2261937 w 8128084"/>
              <a:gd name="connsiteY275" fmla="*/ 9168064 h 15135727"/>
              <a:gd name="connsiteX276" fmla="*/ 2237874 w 8128084"/>
              <a:gd name="connsiteY276" fmla="*/ 8999621 h 15135727"/>
              <a:gd name="connsiteX277" fmla="*/ 2117558 w 8128084"/>
              <a:gd name="connsiteY277" fmla="*/ 8975558 h 15135727"/>
              <a:gd name="connsiteX278" fmla="*/ 2045369 w 8128084"/>
              <a:gd name="connsiteY278" fmla="*/ 8783053 h 15135727"/>
              <a:gd name="connsiteX279" fmla="*/ 1852864 w 8128084"/>
              <a:gd name="connsiteY279" fmla="*/ 8758990 h 15135727"/>
              <a:gd name="connsiteX280" fmla="*/ 1636295 w 8128084"/>
              <a:gd name="connsiteY280" fmla="*/ 8927432 h 15135727"/>
              <a:gd name="connsiteX281" fmla="*/ 1588169 w 8128084"/>
              <a:gd name="connsiteY281" fmla="*/ 9023685 h 15135727"/>
              <a:gd name="connsiteX282" fmla="*/ 1515979 w 8128084"/>
              <a:gd name="connsiteY282" fmla="*/ 8879306 h 15135727"/>
              <a:gd name="connsiteX283" fmla="*/ 1347537 w 8128084"/>
              <a:gd name="connsiteY283" fmla="*/ 8879306 h 15135727"/>
              <a:gd name="connsiteX284" fmla="*/ 1347537 w 8128084"/>
              <a:gd name="connsiteY284" fmla="*/ 8710864 h 15135727"/>
              <a:gd name="connsiteX285" fmla="*/ 1106906 w 8128084"/>
              <a:gd name="connsiteY285" fmla="*/ 8783053 h 15135727"/>
              <a:gd name="connsiteX286" fmla="*/ 890337 w 8128084"/>
              <a:gd name="connsiteY286" fmla="*/ 8686800 h 15135727"/>
              <a:gd name="connsiteX287" fmla="*/ 649706 w 8128084"/>
              <a:gd name="connsiteY287" fmla="*/ 8662737 h 15135727"/>
              <a:gd name="connsiteX288" fmla="*/ 385011 w 8128084"/>
              <a:gd name="connsiteY288" fmla="*/ 8566485 h 15135727"/>
              <a:gd name="connsiteX289" fmla="*/ 577516 w 8128084"/>
              <a:gd name="connsiteY289" fmla="*/ 8373979 h 15135727"/>
              <a:gd name="connsiteX290" fmla="*/ 794085 w 8128084"/>
              <a:gd name="connsiteY290" fmla="*/ 8301790 h 15135727"/>
              <a:gd name="connsiteX291" fmla="*/ 745958 w 8128084"/>
              <a:gd name="connsiteY291" fmla="*/ 8133348 h 15135727"/>
              <a:gd name="connsiteX292" fmla="*/ 818148 w 8128084"/>
              <a:gd name="connsiteY292" fmla="*/ 7820527 h 15135727"/>
              <a:gd name="connsiteX293" fmla="*/ 697832 w 8128084"/>
              <a:gd name="connsiteY293" fmla="*/ 7820527 h 15135727"/>
              <a:gd name="connsiteX294" fmla="*/ 625642 w 8128084"/>
              <a:gd name="connsiteY294" fmla="*/ 7916779 h 15135727"/>
              <a:gd name="connsiteX295" fmla="*/ 457200 w 8128084"/>
              <a:gd name="connsiteY295" fmla="*/ 7820527 h 15135727"/>
              <a:gd name="connsiteX296" fmla="*/ 529390 w 8128084"/>
              <a:gd name="connsiteY296" fmla="*/ 7700211 h 15135727"/>
              <a:gd name="connsiteX297" fmla="*/ 938464 w 8128084"/>
              <a:gd name="connsiteY297" fmla="*/ 7676148 h 15135727"/>
              <a:gd name="connsiteX298" fmla="*/ 1058779 w 8128084"/>
              <a:gd name="connsiteY298" fmla="*/ 7459579 h 15135727"/>
              <a:gd name="connsiteX299" fmla="*/ 1203158 w 8128084"/>
              <a:gd name="connsiteY299" fmla="*/ 7603958 h 15135727"/>
              <a:gd name="connsiteX300" fmla="*/ 1299411 w 8128084"/>
              <a:gd name="connsiteY300" fmla="*/ 7555832 h 15135727"/>
              <a:gd name="connsiteX301" fmla="*/ 1443790 w 8128084"/>
              <a:gd name="connsiteY301" fmla="*/ 7507706 h 15135727"/>
              <a:gd name="connsiteX302" fmla="*/ 1684421 w 8128084"/>
              <a:gd name="connsiteY302" fmla="*/ 7603958 h 15135727"/>
              <a:gd name="connsiteX303" fmla="*/ 1684421 w 8128084"/>
              <a:gd name="connsiteY303" fmla="*/ 7603958 h 15135727"/>
              <a:gd name="connsiteX304" fmla="*/ 1540042 w 8128084"/>
              <a:gd name="connsiteY304" fmla="*/ 7363327 h 15135727"/>
              <a:gd name="connsiteX305" fmla="*/ 1299411 w 8128084"/>
              <a:gd name="connsiteY305" fmla="*/ 7315200 h 15135727"/>
              <a:gd name="connsiteX306" fmla="*/ 1130969 w 8128084"/>
              <a:gd name="connsiteY306" fmla="*/ 7339264 h 15135727"/>
              <a:gd name="connsiteX307" fmla="*/ 1034716 w 8128084"/>
              <a:gd name="connsiteY307" fmla="*/ 7315200 h 15135727"/>
              <a:gd name="connsiteX308" fmla="*/ 1155032 w 8128084"/>
              <a:gd name="connsiteY308" fmla="*/ 7050506 h 15135727"/>
              <a:gd name="connsiteX309" fmla="*/ 1155032 w 8128084"/>
              <a:gd name="connsiteY309" fmla="*/ 6930190 h 15135727"/>
              <a:gd name="connsiteX310" fmla="*/ 1155032 w 8128084"/>
              <a:gd name="connsiteY310" fmla="*/ 6761748 h 15135727"/>
              <a:gd name="connsiteX311" fmla="*/ 1203158 w 8128084"/>
              <a:gd name="connsiteY311" fmla="*/ 6617369 h 15135727"/>
              <a:gd name="connsiteX312" fmla="*/ 1371600 w 8128084"/>
              <a:gd name="connsiteY312" fmla="*/ 6472990 h 15135727"/>
              <a:gd name="connsiteX313" fmla="*/ 1443790 w 8128084"/>
              <a:gd name="connsiteY313" fmla="*/ 6328611 h 15135727"/>
              <a:gd name="connsiteX314" fmla="*/ 1419727 w 8128084"/>
              <a:gd name="connsiteY314" fmla="*/ 6208295 h 15135727"/>
              <a:gd name="connsiteX315" fmla="*/ 1275348 w 8128084"/>
              <a:gd name="connsiteY315" fmla="*/ 6304548 h 15135727"/>
              <a:gd name="connsiteX316" fmla="*/ 1323474 w 8128084"/>
              <a:gd name="connsiteY316" fmla="*/ 6015790 h 15135727"/>
              <a:gd name="connsiteX317" fmla="*/ 1540042 w 8128084"/>
              <a:gd name="connsiteY317" fmla="*/ 5871411 h 15135727"/>
              <a:gd name="connsiteX318" fmla="*/ 1540042 w 8128084"/>
              <a:gd name="connsiteY318" fmla="*/ 5751095 h 15135727"/>
              <a:gd name="connsiteX319" fmla="*/ 1395664 w 8128084"/>
              <a:gd name="connsiteY319" fmla="*/ 5799221 h 15135727"/>
              <a:gd name="connsiteX320" fmla="*/ 1179095 w 8128084"/>
              <a:gd name="connsiteY320" fmla="*/ 5799221 h 15135727"/>
              <a:gd name="connsiteX321" fmla="*/ 890337 w 8128084"/>
              <a:gd name="connsiteY321" fmla="*/ 5775158 h 15135727"/>
              <a:gd name="connsiteX322" fmla="*/ 697832 w 8128084"/>
              <a:gd name="connsiteY322" fmla="*/ 5606716 h 15135727"/>
              <a:gd name="connsiteX323" fmla="*/ 577516 w 8128084"/>
              <a:gd name="connsiteY323" fmla="*/ 5582653 h 15135727"/>
              <a:gd name="connsiteX324" fmla="*/ 697832 w 8128084"/>
              <a:gd name="connsiteY324" fmla="*/ 5775158 h 15135727"/>
              <a:gd name="connsiteX325" fmla="*/ 409074 w 8128084"/>
              <a:gd name="connsiteY325" fmla="*/ 5799221 h 15135727"/>
              <a:gd name="connsiteX326" fmla="*/ 168442 w 8128084"/>
              <a:gd name="connsiteY326" fmla="*/ 5702969 h 15135727"/>
              <a:gd name="connsiteX327" fmla="*/ 264695 w 8128084"/>
              <a:gd name="connsiteY327" fmla="*/ 5558590 h 15135727"/>
              <a:gd name="connsiteX328" fmla="*/ 144379 w 8128084"/>
              <a:gd name="connsiteY328" fmla="*/ 5510464 h 15135727"/>
              <a:gd name="connsiteX329" fmla="*/ 0 w 8128084"/>
              <a:gd name="connsiteY329" fmla="*/ 5462337 h 15135727"/>
              <a:gd name="connsiteX330" fmla="*/ 96253 w 8128084"/>
              <a:gd name="connsiteY330"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692316 w 8128084"/>
              <a:gd name="connsiteY119" fmla="*/ 5149516 h 15135727"/>
              <a:gd name="connsiteX120" fmla="*/ 4523874 w 8128084"/>
              <a:gd name="connsiteY120" fmla="*/ 5366085 h 15135727"/>
              <a:gd name="connsiteX121" fmla="*/ 4211053 w 8128084"/>
              <a:gd name="connsiteY121" fmla="*/ 5414211 h 15135727"/>
              <a:gd name="connsiteX122" fmla="*/ 4114800 w 8128084"/>
              <a:gd name="connsiteY122" fmla="*/ 5390148 h 15135727"/>
              <a:gd name="connsiteX123" fmla="*/ 4018548 w 8128084"/>
              <a:gd name="connsiteY123" fmla="*/ 5630779 h 15135727"/>
              <a:gd name="connsiteX124" fmla="*/ 4090737 w 8128084"/>
              <a:gd name="connsiteY124" fmla="*/ 5871411 h 15135727"/>
              <a:gd name="connsiteX125" fmla="*/ 4090737 w 8128084"/>
              <a:gd name="connsiteY125" fmla="*/ 6184232 h 15135727"/>
              <a:gd name="connsiteX126" fmla="*/ 4186990 w 8128084"/>
              <a:gd name="connsiteY126" fmla="*/ 6472990 h 15135727"/>
              <a:gd name="connsiteX127" fmla="*/ 4042611 w 8128084"/>
              <a:gd name="connsiteY127" fmla="*/ 6352674 h 15135727"/>
              <a:gd name="connsiteX128" fmla="*/ 3946358 w 8128084"/>
              <a:gd name="connsiteY128" fmla="*/ 6376737 h 15135727"/>
              <a:gd name="connsiteX129" fmla="*/ 4114800 w 8128084"/>
              <a:gd name="connsiteY129" fmla="*/ 6641432 h 15135727"/>
              <a:gd name="connsiteX130" fmla="*/ 4451685 w 8128084"/>
              <a:gd name="connsiteY130" fmla="*/ 6737685 h 15135727"/>
              <a:gd name="connsiteX131" fmla="*/ 4620127 w 8128084"/>
              <a:gd name="connsiteY131" fmla="*/ 6978316 h 15135727"/>
              <a:gd name="connsiteX132" fmla="*/ 4740442 w 8128084"/>
              <a:gd name="connsiteY132" fmla="*/ 7170821 h 15135727"/>
              <a:gd name="connsiteX133" fmla="*/ 5077327 w 8128084"/>
              <a:gd name="connsiteY133" fmla="*/ 7387390 h 15135727"/>
              <a:gd name="connsiteX134" fmla="*/ 5125453 w 8128084"/>
              <a:gd name="connsiteY134" fmla="*/ 7603958 h 15135727"/>
              <a:gd name="connsiteX135" fmla="*/ 5197642 w 8128084"/>
              <a:gd name="connsiteY135" fmla="*/ 7796464 h 15135727"/>
              <a:gd name="connsiteX136" fmla="*/ 5486400 w 8128084"/>
              <a:gd name="connsiteY136" fmla="*/ 7964906 h 15135727"/>
              <a:gd name="connsiteX137" fmla="*/ 5486400 w 8128084"/>
              <a:gd name="connsiteY137" fmla="*/ 8349916 h 15135727"/>
              <a:gd name="connsiteX138" fmla="*/ 5678906 w 8128084"/>
              <a:gd name="connsiteY138" fmla="*/ 8614611 h 15135727"/>
              <a:gd name="connsiteX139" fmla="*/ 5919537 w 8128084"/>
              <a:gd name="connsiteY139" fmla="*/ 9071811 h 15135727"/>
              <a:gd name="connsiteX140" fmla="*/ 6160169 w 8128084"/>
              <a:gd name="connsiteY140" fmla="*/ 9336506 h 15135727"/>
              <a:gd name="connsiteX141" fmla="*/ 6280485 w 8128084"/>
              <a:gd name="connsiteY141" fmla="*/ 9601200 h 15135727"/>
              <a:gd name="connsiteX142" fmla="*/ 6400800 w 8128084"/>
              <a:gd name="connsiteY142" fmla="*/ 9793706 h 15135727"/>
              <a:gd name="connsiteX143" fmla="*/ 6569242 w 8128084"/>
              <a:gd name="connsiteY143" fmla="*/ 10058400 h 15135727"/>
              <a:gd name="connsiteX144" fmla="*/ 6713621 w 8128084"/>
              <a:gd name="connsiteY144" fmla="*/ 10106527 h 15135727"/>
              <a:gd name="connsiteX145" fmla="*/ 6545179 w 8128084"/>
              <a:gd name="connsiteY145" fmla="*/ 10202779 h 15135727"/>
              <a:gd name="connsiteX146" fmla="*/ 6569242 w 8128084"/>
              <a:gd name="connsiteY146" fmla="*/ 10443411 h 15135727"/>
              <a:gd name="connsiteX147" fmla="*/ 6593306 w 8128084"/>
              <a:gd name="connsiteY147" fmla="*/ 10708106 h 15135727"/>
              <a:gd name="connsiteX148" fmla="*/ 6761748 w 8128084"/>
              <a:gd name="connsiteY148" fmla="*/ 10924674 h 15135727"/>
              <a:gd name="connsiteX149" fmla="*/ 6641432 w 8128084"/>
              <a:gd name="connsiteY149" fmla="*/ 11093116 h 15135727"/>
              <a:gd name="connsiteX150" fmla="*/ 6713621 w 8128084"/>
              <a:gd name="connsiteY150" fmla="*/ 11261558 h 15135727"/>
              <a:gd name="connsiteX151" fmla="*/ 6737685 w 8128084"/>
              <a:gd name="connsiteY151" fmla="*/ 11526253 h 15135727"/>
              <a:gd name="connsiteX152" fmla="*/ 6617369 w 8128084"/>
              <a:gd name="connsiteY152" fmla="*/ 11839074 h 15135727"/>
              <a:gd name="connsiteX153" fmla="*/ 6617369 w 8128084"/>
              <a:gd name="connsiteY153" fmla="*/ 12031579 h 15135727"/>
              <a:gd name="connsiteX154" fmla="*/ 6641432 w 8128084"/>
              <a:gd name="connsiteY154" fmla="*/ 12127832 h 15135727"/>
              <a:gd name="connsiteX155" fmla="*/ 6761748 w 8128084"/>
              <a:gd name="connsiteY155" fmla="*/ 12031579 h 15135727"/>
              <a:gd name="connsiteX156" fmla="*/ 6761748 w 8128084"/>
              <a:gd name="connsiteY156" fmla="*/ 12296274 h 15135727"/>
              <a:gd name="connsiteX157" fmla="*/ 6689558 w 8128084"/>
              <a:gd name="connsiteY157" fmla="*/ 12512842 h 15135727"/>
              <a:gd name="connsiteX158" fmla="*/ 6785811 w 8128084"/>
              <a:gd name="connsiteY158" fmla="*/ 12777537 h 15135727"/>
              <a:gd name="connsiteX159" fmla="*/ 6569242 w 8128084"/>
              <a:gd name="connsiteY159" fmla="*/ 12873790 h 15135727"/>
              <a:gd name="connsiteX160" fmla="*/ 6545179 w 8128084"/>
              <a:gd name="connsiteY160" fmla="*/ 13090358 h 15135727"/>
              <a:gd name="connsiteX161" fmla="*/ 6448927 w 8128084"/>
              <a:gd name="connsiteY161" fmla="*/ 13355053 h 15135727"/>
              <a:gd name="connsiteX162" fmla="*/ 6256421 w 8128084"/>
              <a:gd name="connsiteY162" fmla="*/ 13571621 h 15135727"/>
              <a:gd name="connsiteX163" fmla="*/ 6087979 w 8128084"/>
              <a:gd name="connsiteY163" fmla="*/ 13667874 h 15135727"/>
              <a:gd name="connsiteX164" fmla="*/ 5943600 w 8128084"/>
              <a:gd name="connsiteY164" fmla="*/ 13716000 h 15135727"/>
              <a:gd name="connsiteX165" fmla="*/ 5702969 w 8128084"/>
              <a:gd name="connsiteY165" fmla="*/ 13667874 h 15135727"/>
              <a:gd name="connsiteX166" fmla="*/ 5582653 w 8128084"/>
              <a:gd name="connsiteY166" fmla="*/ 13691937 h 15135727"/>
              <a:gd name="connsiteX167" fmla="*/ 5727032 w 8128084"/>
              <a:gd name="connsiteY167" fmla="*/ 13836316 h 15135727"/>
              <a:gd name="connsiteX168" fmla="*/ 5582653 w 8128084"/>
              <a:gd name="connsiteY168" fmla="*/ 14052885 h 15135727"/>
              <a:gd name="connsiteX169" fmla="*/ 5462337 w 8128084"/>
              <a:gd name="connsiteY169" fmla="*/ 14149137 h 15135727"/>
              <a:gd name="connsiteX170" fmla="*/ 5342021 w 8128084"/>
              <a:gd name="connsiteY170" fmla="*/ 14004758 h 15135727"/>
              <a:gd name="connsiteX171" fmla="*/ 5245769 w 8128084"/>
              <a:gd name="connsiteY171" fmla="*/ 14004758 h 15135727"/>
              <a:gd name="connsiteX172" fmla="*/ 5245769 w 8128084"/>
              <a:gd name="connsiteY172" fmla="*/ 13956632 h 15135727"/>
              <a:gd name="connsiteX173" fmla="*/ 5101390 w 8128084"/>
              <a:gd name="connsiteY173" fmla="*/ 13956632 h 15135727"/>
              <a:gd name="connsiteX174" fmla="*/ 4981074 w 8128084"/>
              <a:gd name="connsiteY174" fmla="*/ 13860379 h 15135727"/>
              <a:gd name="connsiteX175" fmla="*/ 4740442 w 8128084"/>
              <a:gd name="connsiteY175" fmla="*/ 13908506 h 15135727"/>
              <a:gd name="connsiteX176" fmla="*/ 4475748 w 8128084"/>
              <a:gd name="connsiteY176" fmla="*/ 13956632 h 15135727"/>
              <a:gd name="connsiteX177" fmla="*/ 4379495 w 8128084"/>
              <a:gd name="connsiteY177" fmla="*/ 14028821 h 15135727"/>
              <a:gd name="connsiteX178" fmla="*/ 4403558 w 8128084"/>
              <a:gd name="connsiteY178" fmla="*/ 14197264 h 15135727"/>
              <a:gd name="connsiteX179" fmla="*/ 4572000 w 8128084"/>
              <a:gd name="connsiteY179" fmla="*/ 14149137 h 15135727"/>
              <a:gd name="connsiteX180" fmla="*/ 4523874 w 8128084"/>
              <a:gd name="connsiteY180" fmla="*/ 14558211 h 15135727"/>
              <a:gd name="connsiteX181" fmla="*/ 4403558 w 8128084"/>
              <a:gd name="connsiteY181" fmla="*/ 14437895 h 15135727"/>
              <a:gd name="connsiteX182" fmla="*/ 4403558 w 8128084"/>
              <a:gd name="connsiteY182" fmla="*/ 14437895 h 15135727"/>
              <a:gd name="connsiteX183" fmla="*/ 4283242 w 8128084"/>
              <a:gd name="connsiteY183" fmla="*/ 14245390 h 15135727"/>
              <a:gd name="connsiteX184" fmla="*/ 4235116 w 8128084"/>
              <a:gd name="connsiteY184" fmla="*/ 14341642 h 15135727"/>
              <a:gd name="connsiteX185" fmla="*/ 4162927 w 8128084"/>
              <a:gd name="connsiteY185" fmla="*/ 14389769 h 15135727"/>
              <a:gd name="connsiteX186" fmla="*/ 4162927 w 8128084"/>
              <a:gd name="connsiteY186" fmla="*/ 14389769 h 15135727"/>
              <a:gd name="connsiteX187" fmla="*/ 3922295 w 8128084"/>
              <a:gd name="connsiteY187" fmla="*/ 14245390 h 15135727"/>
              <a:gd name="connsiteX188" fmla="*/ 3801979 w 8128084"/>
              <a:gd name="connsiteY188" fmla="*/ 14293516 h 15135727"/>
              <a:gd name="connsiteX189" fmla="*/ 3681664 w 8128084"/>
              <a:gd name="connsiteY189" fmla="*/ 14389769 h 15135727"/>
              <a:gd name="connsiteX190" fmla="*/ 3657600 w 8128084"/>
              <a:gd name="connsiteY190" fmla="*/ 14654464 h 15135727"/>
              <a:gd name="connsiteX191" fmla="*/ 3513221 w 8128084"/>
              <a:gd name="connsiteY191" fmla="*/ 14726653 h 15135727"/>
              <a:gd name="connsiteX192" fmla="*/ 3513221 w 8128084"/>
              <a:gd name="connsiteY192" fmla="*/ 14871032 h 15135727"/>
              <a:gd name="connsiteX193" fmla="*/ 3633537 w 8128084"/>
              <a:gd name="connsiteY193" fmla="*/ 14967285 h 15135727"/>
              <a:gd name="connsiteX194" fmla="*/ 3609474 w 8128084"/>
              <a:gd name="connsiteY194" fmla="*/ 15087600 h 15135727"/>
              <a:gd name="connsiteX195" fmla="*/ 3441032 w 8128084"/>
              <a:gd name="connsiteY195" fmla="*/ 15039474 h 15135727"/>
              <a:gd name="connsiteX196" fmla="*/ 3272590 w 8128084"/>
              <a:gd name="connsiteY196" fmla="*/ 15063537 h 15135727"/>
              <a:gd name="connsiteX197" fmla="*/ 3248527 w 8128084"/>
              <a:gd name="connsiteY197" fmla="*/ 14895095 h 15135727"/>
              <a:gd name="connsiteX198" fmla="*/ 3128211 w 8128084"/>
              <a:gd name="connsiteY198" fmla="*/ 14919158 h 15135727"/>
              <a:gd name="connsiteX199" fmla="*/ 2959769 w 8128084"/>
              <a:gd name="connsiteY199" fmla="*/ 15135727 h 15135727"/>
              <a:gd name="connsiteX200" fmla="*/ 2935706 w 8128084"/>
              <a:gd name="connsiteY200" fmla="*/ 14895095 h 15135727"/>
              <a:gd name="connsiteX201" fmla="*/ 2791327 w 8128084"/>
              <a:gd name="connsiteY201" fmla="*/ 14943221 h 15135727"/>
              <a:gd name="connsiteX202" fmla="*/ 2671011 w 8128084"/>
              <a:gd name="connsiteY202" fmla="*/ 15039474 h 15135727"/>
              <a:gd name="connsiteX203" fmla="*/ 2430379 w 8128084"/>
              <a:gd name="connsiteY203" fmla="*/ 15087600 h 15135727"/>
              <a:gd name="connsiteX204" fmla="*/ 2237874 w 8128084"/>
              <a:gd name="connsiteY204" fmla="*/ 15039474 h 15135727"/>
              <a:gd name="connsiteX205" fmla="*/ 2622885 w 8128084"/>
              <a:gd name="connsiteY205" fmla="*/ 14846969 h 15135727"/>
              <a:gd name="connsiteX206" fmla="*/ 2887579 w 8128084"/>
              <a:gd name="connsiteY206" fmla="*/ 14774779 h 15135727"/>
              <a:gd name="connsiteX207" fmla="*/ 2839453 w 8128084"/>
              <a:gd name="connsiteY207" fmla="*/ 14582274 h 15135727"/>
              <a:gd name="connsiteX208" fmla="*/ 2935706 w 8128084"/>
              <a:gd name="connsiteY208" fmla="*/ 14510085 h 15135727"/>
              <a:gd name="connsiteX209" fmla="*/ 2935706 w 8128084"/>
              <a:gd name="connsiteY209" fmla="*/ 14510085 h 15135727"/>
              <a:gd name="connsiteX210" fmla="*/ 3080085 w 8128084"/>
              <a:gd name="connsiteY210" fmla="*/ 14413832 h 15135727"/>
              <a:gd name="connsiteX211" fmla="*/ 3152274 w 8128084"/>
              <a:gd name="connsiteY211" fmla="*/ 14341642 h 15135727"/>
              <a:gd name="connsiteX212" fmla="*/ 3080085 w 8128084"/>
              <a:gd name="connsiteY212" fmla="*/ 14269453 h 15135727"/>
              <a:gd name="connsiteX213" fmla="*/ 3152274 w 8128084"/>
              <a:gd name="connsiteY213" fmla="*/ 14197264 h 15135727"/>
              <a:gd name="connsiteX214" fmla="*/ 3152274 w 8128084"/>
              <a:gd name="connsiteY214" fmla="*/ 14052885 h 15135727"/>
              <a:gd name="connsiteX215" fmla="*/ 3080085 w 8128084"/>
              <a:gd name="connsiteY215" fmla="*/ 13980695 h 15135727"/>
              <a:gd name="connsiteX216" fmla="*/ 3056021 w 8128084"/>
              <a:gd name="connsiteY216" fmla="*/ 14076948 h 15135727"/>
              <a:gd name="connsiteX217" fmla="*/ 2935706 w 8128084"/>
              <a:gd name="connsiteY217" fmla="*/ 14076948 h 15135727"/>
              <a:gd name="connsiteX218" fmla="*/ 2863516 w 8128084"/>
              <a:gd name="connsiteY218" fmla="*/ 14125074 h 15135727"/>
              <a:gd name="connsiteX219" fmla="*/ 2719137 w 8128084"/>
              <a:gd name="connsiteY219" fmla="*/ 14197264 h 15135727"/>
              <a:gd name="connsiteX220" fmla="*/ 2646948 w 8128084"/>
              <a:gd name="connsiteY220" fmla="*/ 14197264 h 15135727"/>
              <a:gd name="connsiteX221" fmla="*/ 2598821 w 8128084"/>
              <a:gd name="connsiteY221" fmla="*/ 14125074 h 15135727"/>
              <a:gd name="connsiteX222" fmla="*/ 2430379 w 8128084"/>
              <a:gd name="connsiteY222" fmla="*/ 13836316 h 15135727"/>
              <a:gd name="connsiteX223" fmla="*/ 2646948 w 8128084"/>
              <a:gd name="connsiteY223" fmla="*/ 13812253 h 15135727"/>
              <a:gd name="connsiteX224" fmla="*/ 2502569 w 8128084"/>
              <a:gd name="connsiteY224" fmla="*/ 13475369 h 15135727"/>
              <a:gd name="connsiteX225" fmla="*/ 2550695 w 8128084"/>
              <a:gd name="connsiteY225" fmla="*/ 13186611 h 15135727"/>
              <a:gd name="connsiteX226" fmla="*/ 2719137 w 8128084"/>
              <a:gd name="connsiteY226" fmla="*/ 13042232 h 15135727"/>
              <a:gd name="connsiteX227" fmla="*/ 2791327 w 8128084"/>
              <a:gd name="connsiteY227" fmla="*/ 12945979 h 15135727"/>
              <a:gd name="connsiteX228" fmla="*/ 3031958 w 8128084"/>
              <a:gd name="connsiteY228" fmla="*/ 13090358 h 15135727"/>
              <a:gd name="connsiteX229" fmla="*/ 3056021 w 8128084"/>
              <a:gd name="connsiteY229" fmla="*/ 12753474 h 15135727"/>
              <a:gd name="connsiteX230" fmla="*/ 2887579 w 8128084"/>
              <a:gd name="connsiteY230" fmla="*/ 12777537 h 15135727"/>
              <a:gd name="connsiteX231" fmla="*/ 2815390 w 8128084"/>
              <a:gd name="connsiteY231" fmla="*/ 12777537 h 15135727"/>
              <a:gd name="connsiteX232" fmla="*/ 3176337 w 8128084"/>
              <a:gd name="connsiteY232" fmla="*/ 12368464 h 15135727"/>
              <a:gd name="connsiteX233" fmla="*/ 3104148 w 8128084"/>
              <a:gd name="connsiteY233" fmla="*/ 12320337 h 15135727"/>
              <a:gd name="connsiteX234" fmla="*/ 3104148 w 8128084"/>
              <a:gd name="connsiteY234" fmla="*/ 12320337 h 15135727"/>
              <a:gd name="connsiteX235" fmla="*/ 3007895 w 8128084"/>
              <a:gd name="connsiteY235" fmla="*/ 12079706 h 15135727"/>
              <a:gd name="connsiteX236" fmla="*/ 2911642 w 8128084"/>
              <a:gd name="connsiteY236" fmla="*/ 11935327 h 15135727"/>
              <a:gd name="connsiteX237" fmla="*/ 2863516 w 8128084"/>
              <a:gd name="connsiteY237" fmla="*/ 11694695 h 15135727"/>
              <a:gd name="connsiteX238" fmla="*/ 2911642 w 8128084"/>
              <a:gd name="connsiteY238" fmla="*/ 11454064 h 15135727"/>
              <a:gd name="connsiteX239" fmla="*/ 3056021 w 8128084"/>
              <a:gd name="connsiteY239" fmla="*/ 11454064 h 15135727"/>
              <a:gd name="connsiteX240" fmla="*/ 2983832 w 8128084"/>
              <a:gd name="connsiteY240" fmla="*/ 11381874 h 15135727"/>
              <a:gd name="connsiteX241" fmla="*/ 3031958 w 8128084"/>
              <a:gd name="connsiteY241" fmla="*/ 11285621 h 15135727"/>
              <a:gd name="connsiteX242" fmla="*/ 3007895 w 8128084"/>
              <a:gd name="connsiteY242" fmla="*/ 11189369 h 15135727"/>
              <a:gd name="connsiteX243" fmla="*/ 2887579 w 8128084"/>
              <a:gd name="connsiteY243" fmla="*/ 11141242 h 15135727"/>
              <a:gd name="connsiteX244" fmla="*/ 2887579 w 8128084"/>
              <a:gd name="connsiteY244" fmla="*/ 10972800 h 15135727"/>
              <a:gd name="connsiteX245" fmla="*/ 2887579 w 8128084"/>
              <a:gd name="connsiteY245" fmla="*/ 10924674 h 15135727"/>
              <a:gd name="connsiteX246" fmla="*/ 2767264 w 8128084"/>
              <a:gd name="connsiteY246" fmla="*/ 11020927 h 15135727"/>
              <a:gd name="connsiteX247" fmla="*/ 2743200 w 8128084"/>
              <a:gd name="connsiteY247" fmla="*/ 10924674 h 15135727"/>
              <a:gd name="connsiteX248" fmla="*/ 2550695 w 8128084"/>
              <a:gd name="connsiteY248" fmla="*/ 11020927 h 15135727"/>
              <a:gd name="connsiteX249" fmla="*/ 2526632 w 8128084"/>
              <a:gd name="connsiteY249" fmla="*/ 11117179 h 15135727"/>
              <a:gd name="connsiteX250" fmla="*/ 2334127 w 8128084"/>
              <a:gd name="connsiteY250" fmla="*/ 10996864 h 15135727"/>
              <a:gd name="connsiteX251" fmla="*/ 2358190 w 8128084"/>
              <a:gd name="connsiteY251" fmla="*/ 10732169 h 15135727"/>
              <a:gd name="connsiteX252" fmla="*/ 2334127 w 8128084"/>
              <a:gd name="connsiteY252" fmla="*/ 10587790 h 15135727"/>
              <a:gd name="connsiteX253" fmla="*/ 2406316 w 8128084"/>
              <a:gd name="connsiteY253" fmla="*/ 10491537 h 15135727"/>
              <a:gd name="connsiteX254" fmla="*/ 2598821 w 8128084"/>
              <a:gd name="connsiteY254" fmla="*/ 10684042 h 15135727"/>
              <a:gd name="connsiteX255" fmla="*/ 2767264 w 8128084"/>
              <a:gd name="connsiteY255" fmla="*/ 10684042 h 15135727"/>
              <a:gd name="connsiteX256" fmla="*/ 2646948 w 8128084"/>
              <a:gd name="connsiteY256" fmla="*/ 10515600 h 15135727"/>
              <a:gd name="connsiteX257" fmla="*/ 2815390 w 8128084"/>
              <a:gd name="connsiteY257" fmla="*/ 10395285 h 15135727"/>
              <a:gd name="connsiteX258" fmla="*/ 3080085 w 8128084"/>
              <a:gd name="connsiteY258" fmla="*/ 10419348 h 15135727"/>
              <a:gd name="connsiteX259" fmla="*/ 3248527 w 8128084"/>
              <a:gd name="connsiteY259" fmla="*/ 10539664 h 15135727"/>
              <a:gd name="connsiteX260" fmla="*/ 3320716 w 8128084"/>
              <a:gd name="connsiteY260" fmla="*/ 10659979 h 15135727"/>
              <a:gd name="connsiteX261" fmla="*/ 3465095 w 8128084"/>
              <a:gd name="connsiteY261" fmla="*/ 10659979 h 15135727"/>
              <a:gd name="connsiteX262" fmla="*/ 3441032 w 8128084"/>
              <a:gd name="connsiteY262" fmla="*/ 10491537 h 15135727"/>
              <a:gd name="connsiteX263" fmla="*/ 3392906 w 8128084"/>
              <a:gd name="connsiteY263" fmla="*/ 10250906 h 15135727"/>
              <a:gd name="connsiteX264" fmla="*/ 3152274 w 8128084"/>
              <a:gd name="connsiteY264" fmla="*/ 10250906 h 15135727"/>
              <a:gd name="connsiteX265" fmla="*/ 3176337 w 8128084"/>
              <a:gd name="connsiteY265" fmla="*/ 10178716 h 15135727"/>
              <a:gd name="connsiteX266" fmla="*/ 3104148 w 8128084"/>
              <a:gd name="connsiteY266" fmla="*/ 10154653 h 15135727"/>
              <a:gd name="connsiteX267" fmla="*/ 3007895 w 8128084"/>
              <a:gd name="connsiteY267" fmla="*/ 9962148 h 15135727"/>
              <a:gd name="connsiteX268" fmla="*/ 3176337 w 8128084"/>
              <a:gd name="connsiteY268" fmla="*/ 9889958 h 15135727"/>
              <a:gd name="connsiteX269" fmla="*/ 2959769 w 8128084"/>
              <a:gd name="connsiteY269" fmla="*/ 9504948 h 15135727"/>
              <a:gd name="connsiteX270" fmla="*/ 2791327 w 8128084"/>
              <a:gd name="connsiteY270" fmla="*/ 9456821 h 15135727"/>
              <a:gd name="connsiteX271" fmla="*/ 2574758 w 8128084"/>
              <a:gd name="connsiteY271" fmla="*/ 9336506 h 15135727"/>
              <a:gd name="connsiteX272" fmla="*/ 2550695 w 8128084"/>
              <a:gd name="connsiteY272" fmla="*/ 9071811 h 15135727"/>
              <a:gd name="connsiteX273" fmla="*/ 2695074 w 8128084"/>
              <a:gd name="connsiteY273" fmla="*/ 8999621 h 15135727"/>
              <a:gd name="connsiteX274" fmla="*/ 2622885 w 8128084"/>
              <a:gd name="connsiteY274" fmla="*/ 8975558 h 15135727"/>
              <a:gd name="connsiteX275" fmla="*/ 2430379 w 8128084"/>
              <a:gd name="connsiteY275" fmla="*/ 8999621 h 15135727"/>
              <a:gd name="connsiteX276" fmla="*/ 2261937 w 8128084"/>
              <a:gd name="connsiteY276" fmla="*/ 9168064 h 15135727"/>
              <a:gd name="connsiteX277" fmla="*/ 2237874 w 8128084"/>
              <a:gd name="connsiteY277" fmla="*/ 8999621 h 15135727"/>
              <a:gd name="connsiteX278" fmla="*/ 2117558 w 8128084"/>
              <a:gd name="connsiteY278" fmla="*/ 8975558 h 15135727"/>
              <a:gd name="connsiteX279" fmla="*/ 2045369 w 8128084"/>
              <a:gd name="connsiteY279" fmla="*/ 8783053 h 15135727"/>
              <a:gd name="connsiteX280" fmla="*/ 1852864 w 8128084"/>
              <a:gd name="connsiteY280" fmla="*/ 8758990 h 15135727"/>
              <a:gd name="connsiteX281" fmla="*/ 1636295 w 8128084"/>
              <a:gd name="connsiteY281" fmla="*/ 8927432 h 15135727"/>
              <a:gd name="connsiteX282" fmla="*/ 1588169 w 8128084"/>
              <a:gd name="connsiteY282" fmla="*/ 9023685 h 15135727"/>
              <a:gd name="connsiteX283" fmla="*/ 1515979 w 8128084"/>
              <a:gd name="connsiteY283" fmla="*/ 8879306 h 15135727"/>
              <a:gd name="connsiteX284" fmla="*/ 1347537 w 8128084"/>
              <a:gd name="connsiteY284" fmla="*/ 8879306 h 15135727"/>
              <a:gd name="connsiteX285" fmla="*/ 1347537 w 8128084"/>
              <a:gd name="connsiteY285" fmla="*/ 8710864 h 15135727"/>
              <a:gd name="connsiteX286" fmla="*/ 1106906 w 8128084"/>
              <a:gd name="connsiteY286" fmla="*/ 8783053 h 15135727"/>
              <a:gd name="connsiteX287" fmla="*/ 890337 w 8128084"/>
              <a:gd name="connsiteY287" fmla="*/ 8686800 h 15135727"/>
              <a:gd name="connsiteX288" fmla="*/ 649706 w 8128084"/>
              <a:gd name="connsiteY288" fmla="*/ 8662737 h 15135727"/>
              <a:gd name="connsiteX289" fmla="*/ 385011 w 8128084"/>
              <a:gd name="connsiteY289" fmla="*/ 8566485 h 15135727"/>
              <a:gd name="connsiteX290" fmla="*/ 577516 w 8128084"/>
              <a:gd name="connsiteY290" fmla="*/ 8373979 h 15135727"/>
              <a:gd name="connsiteX291" fmla="*/ 794085 w 8128084"/>
              <a:gd name="connsiteY291" fmla="*/ 8301790 h 15135727"/>
              <a:gd name="connsiteX292" fmla="*/ 745958 w 8128084"/>
              <a:gd name="connsiteY292" fmla="*/ 8133348 h 15135727"/>
              <a:gd name="connsiteX293" fmla="*/ 818148 w 8128084"/>
              <a:gd name="connsiteY293" fmla="*/ 7820527 h 15135727"/>
              <a:gd name="connsiteX294" fmla="*/ 697832 w 8128084"/>
              <a:gd name="connsiteY294" fmla="*/ 7820527 h 15135727"/>
              <a:gd name="connsiteX295" fmla="*/ 625642 w 8128084"/>
              <a:gd name="connsiteY295" fmla="*/ 7916779 h 15135727"/>
              <a:gd name="connsiteX296" fmla="*/ 457200 w 8128084"/>
              <a:gd name="connsiteY296" fmla="*/ 7820527 h 15135727"/>
              <a:gd name="connsiteX297" fmla="*/ 529390 w 8128084"/>
              <a:gd name="connsiteY297" fmla="*/ 7700211 h 15135727"/>
              <a:gd name="connsiteX298" fmla="*/ 938464 w 8128084"/>
              <a:gd name="connsiteY298" fmla="*/ 7676148 h 15135727"/>
              <a:gd name="connsiteX299" fmla="*/ 1058779 w 8128084"/>
              <a:gd name="connsiteY299" fmla="*/ 7459579 h 15135727"/>
              <a:gd name="connsiteX300" fmla="*/ 1203158 w 8128084"/>
              <a:gd name="connsiteY300" fmla="*/ 7603958 h 15135727"/>
              <a:gd name="connsiteX301" fmla="*/ 1299411 w 8128084"/>
              <a:gd name="connsiteY301" fmla="*/ 7555832 h 15135727"/>
              <a:gd name="connsiteX302" fmla="*/ 1443790 w 8128084"/>
              <a:gd name="connsiteY302" fmla="*/ 7507706 h 15135727"/>
              <a:gd name="connsiteX303" fmla="*/ 1684421 w 8128084"/>
              <a:gd name="connsiteY303" fmla="*/ 7603958 h 15135727"/>
              <a:gd name="connsiteX304" fmla="*/ 1684421 w 8128084"/>
              <a:gd name="connsiteY304" fmla="*/ 7603958 h 15135727"/>
              <a:gd name="connsiteX305" fmla="*/ 1540042 w 8128084"/>
              <a:gd name="connsiteY305" fmla="*/ 7363327 h 15135727"/>
              <a:gd name="connsiteX306" fmla="*/ 1299411 w 8128084"/>
              <a:gd name="connsiteY306" fmla="*/ 7315200 h 15135727"/>
              <a:gd name="connsiteX307" fmla="*/ 1130969 w 8128084"/>
              <a:gd name="connsiteY307" fmla="*/ 7339264 h 15135727"/>
              <a:gd name="connsiteX308" fmla="*/ 1034716 w 8128084"/>
              <a:gd name="connsiteY308" fmla="*/ 7315200 h 15135727"/>
              <a:gd name="connsiteX309" fmla="*/ 1155032 w 8128084"/>
              <a:gd name="connsiteY309" fmla="*/ 7050506 h 15135727"/>
              <a:gd name="connsiteX310" fmla="*/ 1155032 w 8128084"/>
              <a:gd name="connsiteY310" fmla="*/ 6930190 h 15135727"/>
              <a:gd name="connsiteX311" fmla="*/ 1155032 w 8128084"/>
              <a:gd name="connsiteY311" fmla="*/ 6761748 h 15135727"/>
              <a:gd name="connsiteX312" fmla="*/ 1203158 w 8128084"/>
              <a:gd name="connsiteY312" fmla="*/ 6617369 h 15135727"/>
              <a:gd name="connsiteX313" fmla="*/ 1371600 w 8128084"/>
              <a:gd name="connsiteY313" fmla="*/ 6472990 h 15135727"/>
              <a:gd name="connsiteX314" fmla="*/ 1443790 w 8128084"/>
              <a:gd name="connsiteY314" fmla="*/ 6328611 h 15135727"/>
              <a:gd name="connsiteX315" fmla="*/ 1419727 w 8128084"/>
              <a:gd name="connsiteY315" fmla="*/ 6208295 h 15135727"/>
              <a:gd name="connsiteX316" fmla="*/ 1275348 w 8128084"/>
              <a:gd name="connsiteY316" fmla="*/ 6304548 h 15135727"/>
              <a:gd name="connsiteX317" fmla="*/ 1323474 w 8128084"/>
              <a:gd name="connsiteY317" fmla="*/ 6015790 h 15135727"/>
              <a:gd name="connsiteX318" fmla="*/ 1540042 w 8128084"/>
              <a:gd name="connsiteY318" fmla="*/ 5871411 h 15135727"/>
              <a:gd name="connsiteX319" fmla="*/ 1540042 w 8128084"/>
              <a:gd name="connsiteY319" fmla="*/ 5751095 h 15135727"/>
              <a:gd name="connsiteX320" fmla="*/ 1395664 w 8128084"/>
              <a:gd name="connsiteY320" fmla="*/ 5799221 h 15135727"/>
              <a:gd name="connsiteX321" fmla="*/ 1179095 w 8128084"/>
              <a:gd name="connsiteY321" fmla="*/ 5799221 h 15135727"/>
              <a:gd name="connsiteX322" fmla="*/ 890337 w 8128084"/>
              <a:gd name="connsiteY322" fmla="*/ 5775158 h 15135727"/>
              <a:gd name="connsiteX323" fmla="*/ 697832 w 8128084"/>
              <a:gd name="connsiteY323" fmla="*/ 5606716 h 15135727"/>
              <a:gd name="connsiteX324" fmla="*/ 577516 w 8128084"/>
              <a:gd name="connsiteY324" fmla="*/ 5582653 h 15135727"/>
              <a:gd name="connsiteX325" fmla="*/ 697832 w 8128084"/>
              <a:gd name="connsiteY325" fmla="*/ 5775158 h 15135727"/>
              <a:gd name="connsiteX326" fmla="*/ 409074 w 8128084"/>
              <a:gd name="connsiteY326" fmla="*/ 5799221 h 15135727"/>
              <a:gd name="connsiteX327" fmla="*/ 168442 w 8128084"/>
              <a:gd name="connsiteY327" fmla="*/ 5702969 h 15135727"/>
              <a:gd name="connsiteX328" fmla="*/ 264695 w 8128084"/>
              <a:gd name="connsiteY328" fmla="*/ 5558590 h 15135727"/>
              <a:gd name="connsiteX329" fmla="*/ 144379 w 8128084"/>
              <a:gd name="connsiteY329" fmla="*/ 5510464 h 15135727"/>
              <a:gd name="connsiteX330" fmla="*/ 0 w 8128084"/>
              <a:gd name="connsiteY330" fmla="*/ 5462337 h 15135727"/>
              <a:gd name="connsiteX331" fmla="*/ 96253 w 8128084"/>
              <a:gd name="connsiteY331"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523874 w 8128084"/>
              <a:gd name="connsiteY120" fmla="*/ 5366085 h 15135727"/>
              <a:gd name="connsiteX121" fmla="*/ 4211053 w 8128084"/>
              <a:gd name="connsiteY121" fmla="*/ 5414211 h 15135727"/>
              <a:gd name="connsiteX122" fmla="*/ 4114800 w 8128084"/>
              <a:gd name="connsiteY122" fmla="*/ 5390148 h 15135727"/>
              <a:gd name="connsiteX123" fmla="*/ 4018548 w 8128084"/>
              <a:gd name="connsiteY123" fmla="*/ 5630779 h 15135727"/>
              <a:gd name="connsiteX124" fmla="*/ 4090737 w 8128084"/>
              <a:gd name="connsiteY124" fmla="*/ 5871411 h 15135727"/>
              <a:gd name="connsiteX125" fmla="*/ 4090737 w 8128084"/>
              <a:gd name="connsiteY125" fmla="*/ 6184232 h 15135727"/>
              <a:gd name="connsiteX126" fmla="*/ 4186990 w 8128084"/>
              <a:gd name="connsiteY126" fmla="*/ 6472990 h 15135727"/>
              <a:gd name="connsiteX127" fmla="*/ 4042611 w 8128084"/>
              <a:gd name="connsiteY127" fmla="*/ 6352674 h 15135727"/>
              <a:gd name="connsiteX128" fmla="*/ 3946358 w 8128084"/>
              <a:gd name="connsiteY128" fmla="*/ 6376737 h 15135727"/>
              <a:gd name="connsiteX129" fmla="*/ 4114800 w 8128084"/>
              <a:gd name="connsiteY129" fmla="*/ 6641432 h 15135727"/>
              <a:gd name="connsiteX130" fmla="*/ 4451685 w 8128084"/>
              <a:gd name="connsiteY130" fmla="*/ 6737685 h 15135727"/>
              <a:gd name="connsiteX131" fmla="*/ 4620127 w 8128084"/>
              <a:gd name="connsiteY131" fmla="*/ 6978316 h 15135727"/>
              <a:gd name="connsiteX132" fmla="*/ 4740442 w 8128084"/>
              <a:gd name="connsiteY132" fmla="*/ 7170821 h 15135727"/>
              <a:gd name="connsiteX133" fmla="*/ 5077327 w 8128084"/>
              <a:gd name="connsiteY133" fmla="*/ 7387390 h 15135727"/>
              <a:gd name="connsiteX134" fmla="*/ 5125453 w 8128084"/>
              <a:gd name="connsiteY134" fmla="*/ 7603958 h 15135727"/>
              <a:gd name="connsiteX135" fmla="*/ 5197642 w 8128084"/>
              <a:gd name="connsiteY135" fmla="*/ 7796464 h 15135727"/>
              <a:gd name="connsiteX136" fmla="*/ 5486400 w 8128084"/>
              <a:gd name="connsiteY136" fmla="*/ 7964906 h 15135727"/>
              <a:gd name="connsiteX137" fmla="*/ 5486400 w 8128084"/>
              <a:gd name="connsiteY137" fmla="*/ 8349916 h 15135727"/>
              <a:gd name="connsiteX138" fmla="*/ 5678906 w 8128084"/>
              <a:gd name="connsiteY138" fmla="*/ 8614611 h 15135727"/>
              <a:gd name="connsiteX139" fmla="*/ 5919537 w 8128084"/>
              <a:gd name="connsiteY139" fmla="*/ 9071811 h 15135727"/>
              <a:gd name="connsiteX140" fmla="*/ 6160169 w 8128084"/>
              <a:gd name="connsiteY140" fmla="*/ 9336506 h 15135727"/>
              <a:gd name="connsiteX141" fmla="*/ 6280485 w 8128084"/>
              <a:gd name="connsiteY141" fmla="*/ 9601200 h 15135727"/>
              <a:gd name="connsiteX142" fmla="*/ 6400800 w 8128084"/>
              <a:gd name="connsiteY142" fmla="*/ 9793706 h 15135727"/>
              <a:gd name="connsiteX143" fmla="*/ 6569242 w 8128084"/>
              <a:gd name="connsiteY143" fmla="*/ 10058400 h 15135727"/>
              <a:gd name="connsiteX144" fmla="*/ 6713621 w 8128084"/>
              <a:gd name="connsiteY144" fmla="*/ 10106527 h 15135727"/>
              <a:gd name="connsiteX145" fmla="*/ 6545179 w 8128084"/>
              <a:gd name="connsiteY145" fmla="*/ 10202779 h 15135727"/>
              <a:gd name="connsiteX146" fmla="*/ 6569242 w 8128084"/>
              <a:gd name="connsiteY146" fmla="*/ 10443411 h 15135727"/>
              <a:gd name="connsiteX147" fmla="*/ 6593306 w 8128084"/>
              <a:gd name="connsiteY147" fmla="*/ 10708106 h 15135727"/>
              <a:gd name="connsiteX148" fmla="*/ 6761748 w 8128084"/>
              <a:gd name="connsiteY148" fmla="*/ 10924674 h 15135727"/>
              <a:gd name="connsiteX149" fmla="*/ 6641432 w 8128084"/>
              <a:gd name="connsiteY149" fmla="*/ 11093116 h 15135727"/>
              <a:gd name="connsiteX150" fmla="*/ 6713621 w 8128084"/>
              <a:gd name="connsiteY150" fmla="*/ 11261558 h 15135727"/>
              <a:gd name="connsiteX151" fmla="*/ 6737685 w 8128084"/>
              <a:gd name="connsiteY151" fmla="*/ 11526253 h 15135727"/>
              <a:gd name="connsiteX152" fmla="*/ 6617369 w 8128084"/>
              <a:gd name="connsiteY152" fmla="*/ 11839074 h 15135727"/>
              <a:gd name="connsiteX153" fmla="*/ 6617369 w 8128084"/>
              <a:gd name="connsiteY153" fmla="*/ 12031579 h 15135727"/>
              <a:gd name="connsiteX154" fmla="*/ 6641432 w 8128084"/>
              <a:gd name="connsiteY154" fmla="*/ 12127832 h 15135727"/>
              <a:gd name="connsiteX155" fmla="*/ 6761748 w 8128084"/>
              <a:gd name="connsiteY155" fmla="*/ 12031579 h 15135727"/>
              <a:gd name="connsiteX156" fmla="*/ 6761748 w 8128084"/>
              <a:gd name="connsiteY156" fmla="*/ 12296274 h 15135727"/>
              <a:gd name="connsiteX157" fmla="*/ 6689558 w 8128084"/>
              <a:gd name="connsiteY157" fmla="*/ 12512842 h 15135727"/>
              <a:gd name="connsiteX158" fmla="*/ 6785811 w 8128084"/>
              <a:gd name="connsiteY158" fmla="*/ 12777537 h 15135727"/>
              <a:gd name="connsiteX159" fmla="*/ 6569242 w 8128084"/>
              <a:gd name="connsiteY159" fmla="*/ 12873790 h 15135727"/>
              <a:gd name="connsiteX160" fmla="*/ 6545179 w 8128084"/>
              <a:gd name="connsiteY160" fmla="*/ 13090358 h 15135727"/>
              <a:gd name="connsiteX161" fmla="*/ 6448927 w 8128084"/>
              <a:gd name="connsiteY161" fmla="*/ 13355053 h 15135727"/>
              <a:gd name="connsiteX162" fmla="*/ 6256421 w 8128084"/>
              <a:gd name="connsiteY162" fmla="*/ 13571621 h 15135727"/>
              <a:gd name="connsiteX163" fmla="*/ 6087979 w 8128084"/>
              <a:gd name="connsiteY163" fmla="*/ 13667874 h 15135727"/>
              <a:gd name="connsiteX164" fmla="*/ 5943600 w 8128084"/>
              <a:gd name="connsiteY164" fmla="*/ 13716000 h 15135727"/>
              <a:gd name="connsiteX165" fmla="*/ 5702969 w 8128084"/>
              <a:gd name="connsiteY165" fmla="*/ 13667874 h 15135727"/>
              <a:gd name="connsiteX166" fmla="*/ 5582653 w 8128084"/>
              <a:gd name="connsiteY166" fmla="*/ 13691937 h 15135727"/>
              <a:gd name="connsiteX167" fmla="*/ 5727032 w 8128084"/>
              <a:gd name="connsiteY167" fmla="*/ 13836316 h 15135727"/>
              <a:gd name="connsiteX168" fmla="*/ 5582653 w 8128084"/>
              <a:gd name="connsiteY168" fmla="*/ 14052885 h 15135727"/>
              <a:gd name="connsiteX169" fmla="*/ 5462337 w 8128084"/>
              <a:gd name="connsiteY169" fmla="*/ 14149137 h 15135727"/>
              <a:gd name="connsiteX170" fmla="*/ 5342021 w 8128084"/>
              <a:gd name="connsiteY170" fmla="*/ 14004758 h 15135727"/>
              <a:gd name="connsiteX171" fmla="*/ 5245769 w 8128084"/>
              <a:gd name="connsiteY171" fmla="*/ 14004758 h 15135727"/>
              <a:gd name="connsiteX172" fmla="*/ 5245769 w 8128084"/>
              <a:gd name="connsiteY172" fmla="*/ 13956632 h 15135727"/>
              <a:gd name="connsiteX173" fmla="*/ 5101390 w 8128084"/>
              <a:gd name="connsiteY173" fmla="*/ 13956632 h 15135727"/>
              <a:gd name="connsiteX174" fmla="*/ 4981074 w 8128084"/>
              <a:gd name="connsiteY174" fmla="*/ 13860379 h 15135727"/>
              <a:gd name="connsiteX175" fmla="*/ 4740442 w 8128084"/>
              <a:gd name="connsiteY175" fmla="*/ 13908506 h 15135727"/>
              <a:gd name="connsiteX176" fmla="*/ 4475748 w 8128084"/>
              <a:gd name="connsiteY176" fmla="*/ 13956632 h 15135727"/>
              <a:gd name="connsiteX177" fmla="*/ 4379495 w 8128084"/>
              <a:gd name="connsiteY177" fmla="*/ 14028821 h 15135727"/>
              <a:gd name="connsiteX178" fmla="*/ 4403558 w 8128084"/>
              <a:gd name="connsiteY178" fmla="*/ 14197264 h 15135727"/>
              <a:gd name="connsiteX179" fmla="*/ 4572000 w 8128084"/>
              <a:gd name="connsiteY179" fmla="*/ 14149137 h 15135727"/>
              <a:gd name="connsiteX180" fmla="*/ 4523874 w 8128084"/>
              <a:gd name="connsiteY180" fmla="*/ 14558211 h 15135727"/>
              <a:gd name="connsiteX181" fmla="*/ 4403558 w 8128084"/>
              <a:gd name="connsiteY181" fmla="*/ 14437895 h 15135727"/>
              <a:gd name="connsiteX182" fmla="*/ 4403558 w 8128084"/>
              <a:gd name="connsiteY182" fmla="*/ 14437895 h 15135727"/>
              <a:gd name="connsiteX183" fmla="*/ 4283242 w 8128084"/>
              <a:gd name="connsiteY183" fmla="*/ 14245390 h 15135727"/>
              <a:gd name="connsiteX184" fmla="*/ 4235116 w 8128084"/>
              <a:gd name="connsiteY184" fmla="*/ 14341642 h 15135727"/>
              <a:gd name="connsiteX185" fmla="*/ 4162927 w 8128084"/>
              <a:gd name="connsiteY185" fmla="*/ 14389769 h 15135727"/>
              <a:gd name="connsiteX186" fmla="*/ 4162927 w 8128084"/>
              <a:gd name="connsiteY186" fmla="*/ 14389769 h 15135727"/>
              <a:gd name="connsiteX187" fmla="*/ 3922295 w 8128084"/>
              <a:gd name="connsiteY187" fmla="*/ 14245390 h 15135727"/>
              <a:gd name="connsiteX188" fmla="*/ 3801979 w 8128084"/>
              <a:gd name="connsiteY188" fmla="*/ 14293516 h 15135727"/>
              <a:gd name="connsiteX189" fmla="*/ 3681664 w 8128084"/>
              <a:gd name="connsiteY189" fmla="*/ 14389769 h 15135727"/>
              <a:gd name="connsiteX190" fmla="*/ 3657600 w 8128084"/>
              <a:gd name="connsiteY190" fmla="*/ 14654464 h 15135727"/>
              <a:gd name="connsiteX191" fmla="*/ 3513221 w 8128084"/>
              <a:gd name="connsiteY191" fmla="*/ 14726653 h 15135727"/>
              <a:gd name="connsiteX192" fmla="*/ 3513221 w 8128084"/>
              <a:gd name="connsiteY192" fmla="*/ 14871032 h 15135727"/>
              <a:gd name="connsiteX193" fmla="*/ 3633537 w 8128084"/>
              <a:gd name="connsiteY193" fmla="*/ 14967285 h 15135727"/>
              <a:gd name="connsiteX194" fmla="*/ 3609474 w 8128084"/>
              <a:gd name="connsiteY194" fmla="*/ 15087600 h 15135727"/>
              <a:gd name="connsiteX195" fmla="*/ 3441032 w 8128084"/>
              <a:gd name="connsiteY195" fmla="*/ 15039474 h 15135727"/>
              <a:gd name="connsiteX196" fmla="*/ 3272590 w 8128084"/>
              <a:gd name="connsiteY196" fmla="*/ 15063537 h 15135727"/>
              <a:gd name="connsiteX197" fmla="*/ 3248527 w 8128084"/>
              <a:gd name="connsiteY197" fmla="*/ 14895095 h 15135727"/>
              <a:gd name="connsiteX198" fmla="*/ 3128211 w 8128084"/>
              <a:gd name="connsiteY198" fmla="*/ 14919158 h 15135727"/>
              <a:gd name="connsiteX199" fmla="*/ 2959769 w 8128084"/>
              <a:gd name="connsiteY199" fmla="*/ 15135727 h 15135727"/>
              <a:gd name="connsiteX200" fmla="*/ 2935706 w 8128084"/>
              <a:gd name="connsiteY200" fmla="*/ 14895095 h 15135727"/>
              <a:gd name="connsiteX201" fmla="*/ 2791327 w 8128084"/>
              <a:gd name="connsiteY201" fmla="*/ 14943221 h 15135727"/>
              <a:gd name="connsiteX202" fmla="*/ 2671011 w 8128084"/>
              <a:gd name="connsiteY202" fmla="*/ 15039474 h 15135727"/>
              <a:gd name="connsiteX203" fmla="*/ 2430379 w 8128084"/>
              <a:gd name="connsiteY203" fmla="*/ 15087600 h 15135727"/>
              <a:gd name="connsiteX204" fmla="*/ 2237874 w 8128084"/>
              <a:gd name="connsiteY204" fmla="*/ 15039474 h 15135727"/>
              <a:gd name="connsiteX205" fmla="*/ 2622885 w 8128084"/>
              <a:gd name="connsiteY205" fmla="*/ 14846969 h 15135727"/>
              <a:gd name="connsiteX206" fmla="*/ 2887579 w 8128084"/>
              <a:gd name="connsiteY206" fmla="*/ 14774779 h 15135727"/>
              <a:gd name="connsiteX207" fmla="*/ 2839453 w 8128084"/>
              <a:gd name="connsiteY207" fmla="*/ 14582274 h 15135727"/>
              <a:gd name="connsiteX208" fmla="*/ 2935706 w 8128084"/>
              <a:gd name="connsiteY208" fmla="*/ 14510085 h 15135727"/>
              <a:gd name="connsiteX209" fmla="*/ 2935706 w 8128084"/>
              <a:gd name="connsiteY209" fmla="*/ 14510085 h 15135727"/>
              <a:gd name="connsiteX210" fmla="*/ 3080085 w 8128084"/>
              <a:gd name="connsiteY210" fmla="*/ 14413832 h 15135727"/>
              <a:gd name="connsiteX211" fmla="*/ 3152274 w 8128084"/>
              <a:gd name="connsiteY211" fmla="*/ 14341642 h 15135727"/>
              <a:gd name="connsiteX212" fmla="*/ 3080085 w 8128084"/>
              <a:gd name="connsiteY212" fmla="*/ 14269453 h 15135727"/>
              <a:gd name="connsiteX213" fmla="*/ 3152274 w 8128084"/>
              <a:gd name="connsiteY213" fmla="*/ 14197264 h 15135727"/>
              <a:gd name="connsiteX214" fmla="*/ 3152274 w 8128084"/>
              <a:gd name="connsiteY214" fmla="*/ 14052885 h 15135727"/>
              <a:gd name="connsiteX215" fmla="*/ 3080085 w 8128084"/>
              <a:gd name="connsiteY215" fmla="*/ 13980695 h 15135727"/>
              <a:gd name="connsiteX216" fmla="*/ 3056021 w 8128084"/>
              <a:gd name="connsiteY216" fmla="*/ 14076948 h 15135727"/>
              <a:gd name="connsiteX217" fmla="*/ 2935706 w 8128084"/>
              <a:gd name="connsiteY217" fmla="*/ 14076948 h 15135727"/>
              <a:gd name="connsiteX218" fmla="*/ 2863516 w 8128084"/>
              <a:gd name="connsiteY218" fmla="*/ 14125074 h 15135727"/>
              <a:gd name="connsiteX219" fmla="*/ 2719137 w 8128084"/>
              <a:gd name="connsiteY219" fmla="*/ 14197264 h 15135727"/>
              <a:gd name="connsiteX220" fmla="*/ 2646948 w 8128084"/>
              <a:gd name="connsiteY220" fmla="*/ 14197264 h 15135727"/>
              <a:gd name="connsiteX221" fmla="*/ 2598821 w 8128084"/>
              <a:gd name="connsiteY221" fmla="*/ 14125074 h 15135727"/>
              <a:gd name="connsiteX222" fmla="*/ 2430379 w 8128084"/>
              <a:gd name="connsiteY222" fmla="*/ 13836316 h 15135727"/>
              <a:gd name="connsiteX223" fmla="*/ 2646948 w 8128084"/>
              <a:gd name="connsiteY223" fmla="*/ 13812253 h 15135727"/>
              <a:gd name="connsiteX224" fmla="*/ 2502569 w 8128084"/>
              <a:gd name="connsiteY224" fmla="*/ 13475369 h 15135727"/>
              <a:gd name="connsiteX225" fmla="*/ 2550695 w 8128084"/>
              <a:gd name="connsiteY225" fmla="*/ 13186611 h 15135727"/>
              <a:gd name="connsiteX226" fmla="*/ 2719137 w 8128084"/>
              <a:gd name="connsiteY226" fmla="*/ 13042232 h 15135727"/>
              <a:gd name="connsiteX227" fmla="*/ 2791327 w 8128084"/>
              <a:gd name="connsiteY227" fmla="*/ 12945979 h 15135727"/>
              <a:gd name="connsiteX228" fmla="*/ 3031958 w 8128084"/>
              <a:gd name="connsiteY228" fmla="*/ 13090358 h 15135727"/>
              <a:gd name="connsiteX229" fmla="*/ 3056021 w 8128084"/>
              <a:gd name="connsiteY229" fmla="*/ 12753474 h 15135727"/>
              <a:gd name="connsiteX230" fmla="*/ 2887579 w 8128084"/>
              <a:gd name="connsiteY230" fmla="*/ 12777537 h 15135727"/>
              <a:gd name="connsiteX231" fmla="*/ 2815390 w 8128084"/>
              <a:gd name="connsiteY231" fmla="*/ 12777537 h 15135727"/>
              <a:gd name="connsiteX232" fmla="*/ 3176337 w 8128084"/>
              <a:gd name="connsiteY232" fmla="*/ 12368464 h 15135727"/>
              <a:gd name="connsiteX233" fmla="*/ 3104148 w 8128084"/>
              <a:gd name="connsiteY233" fmla="*/ 12320337 h 15135727"/>
              <a:gd name="connsiteX234" fmla="*/ 3104148 w 8128084"/>
              <a:gd name="connsiteY234" fmla="*/ 12320337 h 15135727"/>
              <a:gd name="connsiteX235" fmla="*/ 3007895 w 8128084"/>
              <a:gd name="connsiteY235" fmla="*/ 12079706 h 15135727"/>
              <a:gd name="connsiteX236" fmla="*/ 2911642 w 8128084"/>
              <a:gd name="connsiteY236" fmla="*/ 11935327 h 15135727"/>
              <a:gd name="connsiteX237" fmla="*/ 2863516 w 8128084"/>
              <a:gd name="connsiteY237" fmla="*/ 11694695 h 15135727"/>
              <a:gd name="connsiteX238" fmla="*/ 2911642 w 8128084"/>
              <a:gd name="connsiteY238" fmla="*/ 11454064 h 15135727"/>
              <a:gd name="connsiteX239" fmla="*/ 3056021 w 8128084"/>
              <a:gd name="connsiteY239" fmla="*/ 11454064 h 15135727"/>
              <a:gd name="connsiteX240" fmla="*/ 2983832 w 8128084"/>
              <a:gd name="connsiteY240" fmla="*/ 11381874 h 15135727"/>
              <a:gd name="connsiteX241" fmla="*/ 3031958 w 8128084"/>
              <a:gd name="connsiteY241" fmla="*/ 11285621 h 15135727"/>
              <a:gd name="connsiteX242" fmla="*/ 3007895 w 8128084"/>
              <a:gd name="connsiteY242" fmla="*/ 11189369 h 15135727"/>
              <a:gd name="connsiteX243" fmla="*/ 2887579 w 8128084"/>
              <a:gd name="connsiteY243" fmla="*/ 11141242 h 15135727"/>
              <a:gd name="connsiteX244" fmla="*/ 2887579 w 8128084"/>
              <a:gd name="connsiteY244" fmla="*/ 10972800 h 15135727"/>
              <a:gd name="connsiteX245" fmla="*/ 2887579 w 8128084"/>
              <a:gd name="connsiteY245" fmla="*/ 10924674 h 15135727"/>
              <a:gd name="connsiteX246" fmla="*/ 2767264 w 8128084"/>
              <a:gd name="connsiteY246" fmla="*/ 11020927 h 15135727"/>
              <a:gd name="connsiteX247" fmla="*/ 2743200 w 8128084"/>
              <a:gd name="connsiteY247" fmla="*/ 10924674 h 15135727"/>
              <a:gd name="connsiteX248" fmla="*/ 2550695 w 8128084"/>
              <a:gd name="connsiteY248" fmla="*/ 11020927 h 15135727"/>
              <a:gd name="connsiteX249" fmla="*/ 2526632 w 8128084"/>
              <a:gd name="connsiteY249" fmla="*/ 11117179 h 15135727"/>
              <a:gd name="connsiteX250" fmla="*/ 2334127 w 8128084"/>
              <a:gd name="connsiteY250" fmla="*/ 10996864 h 15135727"/>
              <a:gd name="connsiteX251" fmla="*/ 2358190 w 8128084"/>
              <a:gd name="connsiteY251" fmla="*/ 10732169 h 15135727"/>
              <a:gd name="connsiteX252" fmla="*/ 2334127 w 8128084"/>
              <a:gd name="connsiteY252" fmla="*/ 10587790 h 15135727"/>
              <a:gd name="connsiteX253" fmla="*/ 2406316 w 8128084"/>
              <a:gd name="connsiteY253" fmla="*/ 10491537 h 15135727"/>
              <a:gd name="connsiteX254" fmla="*/ 2598821 w 8128084"/>
              <a:gd name="connsiteY254" fmla="*/ 10684042 h 15135727"/>
              <a:gd name="connsiteX255" fmla="*/ 2767264 w 8128084"/>
              <a:gd name="connsiteY255" fmla="*/ 10684042 h 15135727"/>
              <a:gd name="connsiteX256" fmla="*/ 2646948 w 8128084"/>
              <a:gd name="connsiteY256" fmla="*/ 10515600 h 15135727"/>
              <a:gd name="connsiteX257" fmla="*/ 2815390 w 8128084"/>
              <a:gd name="connsiteY257" fmla="*/ 10395285 h 15135727"/>
              <a:gd name="connsiteX258" fmla="*/ 3080085 w 8128084"/>
              <a:gd name="connsiteY258" fmla="*/ 10419348 h 15135727"/>
              <a:gd name="connsiteX259" fmla="*/ 3248527 w 8128084"/>
              <a:gd name="connsiteY259" fmla="*/ 10539664 h 15135727"/>
              <a:gd name="connsiteX260" fmla="*/ 3320716 w 8128084"/>
              <a:gd name="connsiteY260" fmla="*/ 10659979 h 15135727"/>
              <a:gd name="connsiteX261" fmla="*/ 3465095 w 8128084"/>
              <a:gd name="connsiteY261" fmla="*/ 10659979 h 15135727"/>
              <a:gd name="connsiteX262" fmla="*/ 3441032 w 8128084"/>
              <a:gd name="connsiteY262" fmla="*/ 10491537 h 15135727"/>
              <a:gd name="connsiteX263" fmla="*/ 3392906 w 8128084"/>
              <a:gd name="connsiteY263" fmla="*/ 10250906 h 15135727"/>
              <a:gd name="connsiteX264" fmla="*/ 3152274 w 8128084"/>
              <a:gd name="connsiteY264" fmla="*/ 10250906 h 15135727"/>
              <a:gd name="connsiteX265" fmla="*/ 3176337 w 8128084"/>
              <a:gd name="connsiteY265" fmla="*/ 10178716 h 15135727"/>
              <a:gd name="connsiteX266" fmla="*/ 3104148 w 8128084"/>
              <a:gd name="connsiteY266" fmla="*/ 10154653 h 15135727"/>
              <a:gd name="connsiteX267" fmla="*/ 3007895 w 8128084"/>
              <a:gd name="connsiteY267" fmla="*/ 9962148 h 15135727"/>
              <a:gd name="connsiteX268" fmla="*/ 3176337 w 8128084"/>
              <a:gd name="connsiteY268" fmla="*/ 9889958 h 15135727"/>
              <a:gd name="connsiteX269" fmla="*/ 2959769 w 8128084"/>
              <a:gd name="connsiteY269" fmla="*/ 9504948 h 15135727"/>
              <a:gd name="connsiteX270" fmla="*/ 2791327 w 8128084"/>
              <a:gd name="connsiteY270" fmla="*/ 9456821 h 15135727"/>
              <a:gd name="connsiteX271" fmla="*/ 2574758 w 8128084"/>
              <a:gd name="connsiteY271" fmla="*/ 9336506 h 15135727"/>
              <a:gd name="connsiteX272" fmla="*/ 2550695 w 8128084"/>
              <a:gd name="connsiteY272" fmla="*/ 9071811 h 15135727"/>
              <a:gd name="connsiteX273" fmla="*/ 2695074 w 8128084"/>
              <a:gd name="connsiteY273" fmla="*/ 8999621 h 15135727"/>
              <a:gd name="connsiteX274" fmla="*/ 2622885 w 8128084"/>
              <a:gd name="connsiteY274" fmla="*/ 8975558 h 15135727"/>
              <a:gd name="connsiteX275" fmla="*/ 2430379 w 8128084"/>
              <a:gd name="connsiteY275" fmla="*/ 8999621 h 15135727"/>
              <a:gd name="connsiteX276" fmla="*/ 2261937 w 8128084"/>
              <a:gd name="connsiteY276" fmla="*/ 9168064 h 15135727"/>
              <a:gd name="connsiteX277" fmla="*/ 2237874 w 8128084"/>
              <a:gd name="connsiteY277" fmla="*/ 8999621 h 15135727"/>
              <a:gd name="connsiteX278" fmla="*/ 2117558 w 8128084"/>
              <a:gd name="connsiteY278" fmla="*/ 8975558 h 15135727"/>
              <a:gd name="connsiteX279" fmla="*/ 2045369 w 8128084"/>
              <a:gd name="connsiteY279" fmla="*/ 8783053 h 15135727"/>
              <a:gd name="connsiteX280" fmla="*/ 1852864 w 8128084"/>
              <a:gd name="connsiteY280" fmla="*/ 8758990 h 15135727"/>
              <a:gd name="connsiteX281" fmla="*/ 1636295 w 8128084"/>
              <a:gd name="connsiteY281" fmla="*/ 8927432 h 15135727"/>
              <a:gd name="connsiteX282" fmla="*/ 1588169 w 8128084"/>
              <a:gd name="connsiteY282" fmla="*/ 9023685 h 15135727"/>
              <a:gd name="connsiteX283" fmla="*/ 1515979 w 8128084"/>
              <a:gd name="connsiteY283" fmla="*/ 8879306 h 15135727"/>
              <a:gd name="connsiteX284" fmla="*/ 1347537 w 8128084"/>
              <a:gd name="connsiteY284" fmla="*/ 8879306 h 15135727"/>
              <a:gd name="connsiteX285" fmla="*/ 1347537 w 8128084"/>
              <a:gd name="connsiteY285" fmla="*/ 8710864 h 15135727"/>
              <a:gd name="connsiteX286" fmla="*/ 1106906 w 8128084"/>
              <a:gd name="connsiteY286" fmla="*/ 8783053 h 15135727"/>
              <a:gd name="connsiteX287" fmla="*/ 890337 w 8128084"/>
              <a:gd name="connsiteY287" fmla="*/ 8686800 h 15135727"/>
              <a:gd name="connsiteX288" fmla="*/ 649706 w 8128084"/>
              <a:gd name="connsiteY288" fmla="*/ 8662737 h 15135727"/>
              <a:gd name="connsiteX289" fmla="*/ 385011 w 8128084"/>
              <a:gd name="connsiteY289" fmla="*/ 8566485 h 15135727"/>
              <a:gd name="connsiteX290" fmla="*/ 577516 w 8128084"/>
              <a:gd name="connsiteY290" fmla="*/ 8373979 h 15135727"/>
              <a:gd name="connsiteX291" fmla="*/ 794085 w 8128084"/>
              <a:gd name="connsiteY291" fmla="*/ 8301790 h 15135727"/>
              <a:gd name="connsiteX292" fmla="*/ 745958 w 8128084"/>
              <a:gd name="connsiteY292" fmla="*/ 8133348 h 15135727"/>
              <a:gd name="connsiteX293" fmla="*/ 818148 w 8128084"/>
              <a:gd name="connsiteY293" fmla="*/ 7820527 h 15135727"/>
              <a:gd name="connsiteX294" fmla="*/ 697832 w 8128084"/>
              <a:gd name="connsiteY294" fmla="*/ 7820527 h 15135727"/>
              <a:gd name="connsiteX295" fmla="*/ 625642 w 8128084"/>
              <a:gd name="connsiteY295" fmla="*/ 7916779 h 15135727"/>
              <a:gd name="connsiteX296" fmla="*/ 457200 w 8128084"/>
              <a:gd name="connsiteY296" fmla="*/ 7820527 h 15135727"/>
              <a:gd name="connsiteX297" fmla="*/ 529390 w 8128084"/>
              <a:gd name="connsiteY297" fmla="*/ 7700211 h 15135727"/>
              <a:gd name="connsiteX298" fmla="*/ 938464 w 8128084"/>
              <a:gd name="connsiteY298" fmla="*/ 7676148 h 15135727"/>
              <a:gd name="connsiteX299" fmla="*/ 1058779 w 8128084"/>
              <a:gd name="connsiteY299" fmla="*/ 7459579 h 15135727"/>
              <a:gd name="connsiteX300" fmla="*/ 1203158 w 8128084"/>
              <a:gd name="connsiteY300" fmla="*/ 7603958 h 15135727"/>
              <a:gd name="connsiteX301" fmla="*/ 1299411 w 8128084"/>
              <a:gd name="connsiteY301" fmla="*/ 7555832 h 15135727"/>
              <a:gd name="connsiteX302" fmla="*/ 1443790 w 8128084"/>
              <a:gd name="connsiteY302" fmla="*/ 7507706 h 15135727"/>
              <a:gd name="connsiteX303" fmla="*/ 1684421 w 8128084"/>
              <a:gd name="connsiteY303" fmla="*/ 7603958 h 15135727"/>
              <a:gd name="connsiteX304" fmla="*/ 1684421 w 8128084"/>
              <a:gd name="connsiteY304" fmla="*/ 7603958 h 15135727"/>
              <a:gd name="connsiteX305" fmla="*/ 1540042 w 8128084"/>
              <a:gd name="connsiteY305" fmla="*/ 7363327 h 15135727"/>
              <a:gd name="connsiteX306" fmla="*/ 1299411 w 8128084"/>
              <a:gd name="connsiteY306" fmla="*/ 7315200 h 15135727"/>
              <a:gd name="connsiteX307" fmla="*/ 1130969 w 8128084"/>
              <a:gd name="connsiteY307" fmla="*/ 7339264 h 15135727"/>
              <a:gd name="connsiteX308" fmla="*/ 1034716 w 8128084"/>
              <a:gd name="connsiteY308" fmla="*/ 7315200 h 15135727"/>
              <a:gd name="connsiteX309" fmla="*/ 1155032 w 8128084"/>
              <a:gd name="connsiteY309" fmla="*/ 7050506 h 15135727"/>
              <a:gd name="connsiteX310" fmla="*/ 1155032 w 8128084"/>
              <a:gd name="connsiteY310" fmla="*/ 6930190 h 15135727"/>
              <a:gd name="connsiteX311" fmla="*/ 1155032 w 8128084"/>
              <a:gd name="connsiteY311" fmla="*/ 6761748 h 15135727"/>
              <a:gd name="connsiteX312" fmla="*/ 1203158 w 8128084"/>
              <a:gd name="connsiteY312" fmla="*/ 6617369 h 15135727"/>
              <a:gd name="connsiteX313" fmla="*/ 1371600 w 8128084"/>
              <a:gd name="connsiteY313" fmla="*/ 6472990 h 15135727"/>
              <a:gd name="connsiteX314" fmla="*/ 1443790 w 8128084"/>
              <a:gd name="connsiteY314" fmla="*/ 6328611 h 15135727"/>
              <a:gd name="connsiteX315" fmla="*/ 1419727 w 8128084"/>
              <a:gd name="connsiteY315" fmla="*/ 6208295 h 15135727"/>
              <a:gd name="connsiteX316" fmla="*/ 1275348 w 8128084"/>
              <a:gd name="connsiteY316" fmla="*/ 6304548 h 15135727"/>
              <a:gd name="connsiteX317" fmla="*/ 1323474 w 8128084"/>
              <a:gd name="connsiteY317" fmla="*/ 6015790 h 15135727"/>
              <a:gd name="connsiteX318" fmla="*/ 1540042 w 8128084"/>
              <a:gd name="connsiteY318" fmla="*/ 5871411 h 15135727"/>
              <a:gd name="connsiteX319" fmla="*/ 1540042 w 8128084"/>
              <a:gd name="connsiteY319" fmla="*/ 5751095 h 15135727"/>
              <a:gd name="connsiteX320" fmla="*/ 1395664 w 8128084"/>
              <a:gd name="connsiteY320" fmla="*/ 5799221 h 15135727"/>
              <a:gd name="connsiteX321" fmla="*/ 1179095 w 8128084"/>
              <a:gd name="connsiteY321" fmla="*/ 5799221 h 15135727"/>
              <a:gd name="connsiteX322" fmla="*/ 890337 w 8128084"/>
              <a:gd name="connsiteY322" fmla="*/ 5775158 h 15135727"/>
              <a:gd name="connsiteX323" fmla="*/ 697832 w 8128084"/>
              <a:gd name="connsiteY323" fmla="*/ 5606716 h 15135727"/>
              <a:gd name="connsiteX324" fmla="*/ 577516 w 8128084"/>
              <a:gd name="connsiteY324" fmla="*/ 5582653 h 15135727"/>
              <a:gd name="connsiteX325" fmla="*/ 697832 w 8128084"/>
              <a:gd name="connsiteY325" fmla="*/ 5775158 h 15135727"/>
              <a:gd name="connsiteX326" fmla="*/ 409074 w 8128084"/>
              <a:gd name="connsiteY326" fmla="*/ 5799221 h 15135727"/>
              <a:gd name="connsiteX327" fmla="*/ 168442 w 8128084"/>
              <a:gd name="connsiteY327" fmla="*/ 5702969 h 15135727"/>
              <a:gd name="connsiteX328" fmla="*/ 264695 w 8128084"/>
              <a:gd name="connsiteY328" fmla="*/ 5558590 h 15135727"/>
              <a:gd name="connsiteX329" fmla="*/ 144379 w 8128084"/>
              <a:gd name="connsiteY329" fmla="*/ 5510464 h 15135727"/>
              <a:gd name="connsiteX330" fmla="*/ 0 w 8128084"/>
              <a:gd name="connsiteY330" fmla="*/ 5462337 h 15135727"/>
              <a:gd name="connsiteX331" fmla="*/ 96253 w 8128084"/>
              <a:gd name="connsiteY331"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523874 w 8128084"/>
              <a:gd name="connsiteY120" fmla="*/ 5366085 h 15135727"/>
              <a:gd name="connsiteX121" fmla="*/ 4211053 w 8128084"/>
              <a:gd name="connsiteY121" fmla="*/ 5414211 h 15135727"/>
              <a:gd name="connsiteX122" fmla="*/ 4114800 w 8128084"/>
              <a:gd name="connsiteY122" fmla="*/ 5390148 h 15135727"/>
              <a:gd name="connsiteX123" fmla="*/ 4018548 w 8128084"/>
              <a:gd name="connsiteY123" fmla="*/ 5630779 h 15135727"/>
              <a:gd name="connsiteX124" fmla="*/ 4090737 w 8128084"/>
              <a:gd name="connsiteY124" fmla="*/ 5871411 h 15135727"/>
              <a:gd name="connsiteX125" fmla="*/ 4090737 w 8128084"/>
              <a:gd name="connsiteY125" fmla="*/ 6184232 h 15135727"/>
              <a:gd name="connsiteX126" fmla="*/ 4186990 w 8128084"/>
              <a:gd name="connsiteY126" fmla="*/ 6472990 h 15135727"/>
              <a:gd name="connsiteX127" fmla="*/ 4042611 w 8128084"/>
              <a:gd name="connsiteY127" fmla="*/ 6352674 h 15135727"/>
              <a:gd name="connsiteX128" fmla="*/ 3946358 w 8128084"/>
              <a:gd name="connsiteY128" fmla="*/ 6376737 h 15135727"/>
              <a:gd name="connsiteX129" fmla="*/ 4114800 w 8128084"/>
              <a:gd name="connsiteY129" fmla="*/ 6641432 h 15135727"/>
              <a:gd name="connsiteX130" fmla="*/ 4451685 w 8128084"/>
              <a:gd name="connsiteY130" fmla="*/ 6737685 h 15135727"/>
              <a:gd name="connsiteX131" fmla="*/ 4620127 w 8128084"/>
              <a:gd name="connsiteY131" fmla="*/ 6978316 h 15135727"/>
              <a:gd name="connsiteX132" fmla="*/ 4740442 w 8128084"/>
              <a:gd name="connsiteY132" fmla="*/ 7170821 h 15135727"/>
              <a:gd name="connsiteX133" fmla="*/ 5077327 w 8128084"/>
              <a:gd name="connsiteY133" fmla="*/ 7387390 h 15135727"/>
              <a:gd name="connsiteX134" fmla="*/ 5125453 w 8128084"/>
              <a:gd name="connsiteY134" fmla="*/ 7603958 h 15135727"/>
              <a:gd name="connsiteX135" fmla="*/ 5197642 w 8128084"/>
              <a:gd name="connsiteY135" fmla="*/ 7796464 h 15135727"/>
              <a:gd name="connsiteX136" fmla="*/ 5486400 w 8128084"/>
              <a:gd name="connsiteY136" fmla="*/ 7964906 h 15135727"/>
              <a:gd name="connsiteX137" fmla="*/ 5486400 w 8128084"/>
              <a:gd name="connsiteY137" fmla="*/ 8349916 h 15135727"/>
              <a:gd name="connsiteX138" fmla="*/ 5678906 w 8128084"/>
              <a:gd name="connsiteY138" fmla="*/ 8614611 h 15135727"/>
              <a:gd name="connsiteX139" fmla="*/ 5919537 w 8128084"/>
              <a:gd name="connsiteY139" fmla="*/ 9071811 h 15135727"/>
              <a:gd name="connsiteX140" fmla="*/ 6160169 w 8128084"/>
              <a:gd name="connsiteY140" fmla="*/ 9336506 h 15135727"/>
              <a:gd name="connsiteX141" fmla="*/ 6280485 w 8128084"/>
              <a:gd name="connsiteY141" fmla="*/ 9601200 h 15135727"/>
              <a:gd name="connsiteX142" fmla="*/ 6400800 w 8128084"/>
              <a:gd name="connsiteY142" fmla="*/ 9793706 h 15135727"/>
              <a:gd name="connsiteX143" fmla="*/ 6569242 w 8128084"/>
              <a:gd name="connsiteY143" fmla="*/ 10058400 h 15135727"/>
              <a:gd name="connsiteX144" fmla="*/ 6713621 w 8128084"/>
              <a:gd name="connsiteY144" fmla="*/ 10106527 h 15135727"/>
              <a:gd name="connsiteX145" fmla="*/ 6545179 w 8128084"/>
              <a:gd name="connsiteY145" fmla="*/ 10202779 h 15135727"/>
              <a:gd name="connsiteX146" fmla="*/ 6569242 w 8128084"/>
              <a:gd name="connsiteY146" fmla="*/ 10443411 h 15135727"/>
              <a:gd name="connsiteX147" fmla="*/ 6593306 w 8128084"/>
              <a:gd name="connsiteY147" fmla="*/ 10708106 h 15135727"/>
              <a:gd name="connsiteX148" fmla="*/ 6761748 w 8128084"/>
              <a:gd name="connsiteY148" fmla="*/ 10924674 h 15135727"/>
              <a:gd name="connsiteX149" fmla="*/ 6641432 w 8128084"/>
              <a:gd name="connsiteY149" fmla="*/ 11093116 h 15135727"/>
              <a:gd name="connsiteX150" fmla="*/ 6713621 w 8128084"/>
              <a:gd name="connsiteY150" fmla="*/ 11261558 h 15135727"/>
              <a:gd name="connsiteX151" fmla="*/ 6737685 w 8128084"/>
              <a:gd name="connsiteY151" fmla="*/ 11526253 h 15135727"/>
              <a:gd name="connsiteX152" fmla="*/ 6617369 w 8128084"/>
              <a:gd name="connsiteY152" fmla="*/ 11839074 h 15135727"/>
              <a:gd name="connsiteX153" fmla="*/ 6617369 w 8128084"/>
              <a:gd name="connsiteY153" fmla="*/ 12031579 h 15135727"/>
              <a:gd name="connsiteX154" fmla="*/ 6641432 w 8128084"/>
              <a:gd name="connsiteY154" fmla="*/ 12127832 h 15135727"/>
              <a:gd name="connsiteX155" fmla="*/ 6761748 w 8128084"/>
              <a:gd name="connsiteY155" fmla="*/ 12031579 h 15135727"/>
              <a:gd name="connsiteX156" fmla="*/ 6761748 w 8128084"/>
              <a:gd name="connsiteY156" fmla="*/ 12296274 h 15135727"/>
              <a:gd name="connsiteX157" fmla="*/ 6689558 w 8128084"/>
              <a:gd name="connsiteY157" fmla="*/ 12512842 h 15135727"/>
              <a:gd name="connsiteX158" fmla="*/ 6785811 w 8128084"/>
              <a:gd name="connsiteY158" fmla="*/ 12777537 h 15135727"/>
              <a:gd name="connsiteX159" fmla="*/ 6569242 w 8128084"/>
              <a:gd name="connsiteY159" fmla="*/ 12873790 h 15135727"/>
              <a:gd name="connsiteX160" fmla="*/ 6545179 w 8128084"/>
              <a:gd name="connsiteY160" fmla="*/ 13090358 h 15135727"/>
              <a:gd name="connsiteX161" fmla="*/ 6448927 w 8128084"/>
              <a:gd name="connsiteY161" fmla="*/ 13355053 h 15135727"/>
              <a:gd name="connsiteX162" fmla="*/ 6256421 w 8128084"/>
              <a:gd name="connsiteY162" fmla="*/ 13571621 h 15135727"/>
              <a:gd name="connsiteX163" fmla="*/ 6087979 w 8128084"/>
              <a:gd name="connsiteY163" fmla="*/ 13667874 h 15135727"/>
              <a:gd name="connsiteX164" fmla="*/ 5943600 w 8128084"/>
              <a:gd name="connsiteY164" fmla="*/ 13716000 h 15135727"/>
              <a:gd name="connsiteX165" fmla="*/ 5702969 w 8128084"/>
              <a:gd name="connsiteY165" fmla="*/ 13667874 h 15135727"/>
              <a:gd name="connsiteX166" fmla="*/ 5582653 w 8128084"/>
              <a:gd name="connsiteY166" fmla="*/ 13691937 h 15135727"/>
              <a:gd name="connsiteX167" fmla="*/ 5727032 w 8128084"/>
              <a:gd name="connsiteY167" fmla="*/ 13836316 h 15135727"/>
              <a:gd name="connsiteX168" fmla="*/ 5582653 w 8128084"/>
              <a:gd name="connsiteY168" fmla="*/ 14052885 h 15135727"/>
              <a:gd name="connsiteX169" fmla="*/ 5462337 w 8128084"/>
              <a:gd name="connsiteY169" fmla="*/ 14149137 h 15135727"/>
              <a:gd name="connsiteX170" fmla="*/ 5342021 w 8128084"/>
              <a:gd name="connsiteY170" fmla="*/ 14004758 h 15135727"/>
              <a:gd name="connsiteX171" fmla="*/ 5245769 w 8128084"/>
              <a:gd name="connsiteY171" fmla="*/ 14004758 h 15135727"/>
              <a:gd name="connsiteX172" fmla="*/ 5245769 w 8128084"/>
              <a:gd name="connsiteY172" fmla="*/ 13956632 h 15135727"/>
              <a:gd name="connsiteX173" fmla="*/ 5101390 w 8128084"/>
              <a:gd name="connsiteY173" fmla="*/ 13956632 h 15135727"/>
              <a:gd name="connsiteX174" fmla="*/ 4981074 w 8128084"/>
              <a:gd name="connsiteY174" fmla="*/ 13860379 h 15135727"/>
              <a:gd name="connsiteX175" fmla="*/ 4740442 w 8128084"/>
              <a:gd name="connsiteY175" fmla="*/ 13908506 h 15135727"/>
              <a:gd name="connsiteX176" fmla="*/ 4475748 w 8128084"/>
              <a:gd name="connsiteY176" fmla="*/ 13956632 h 15135727"/>
              <a:gd name="connsiteX177" fmla="*/ 4379495 w 8128084"/>
              <a:gd name="connsiteY177" fmla="*/ 14028821 h 15135727"/>
              <a:gd name="connsiteX178" fmla="*/ 4403558 w 8128084"/>
              <a:gd name="connsiteY178" fmla="*/ 14197264 h 15135727"/>
              <a:gd name="connsiteX179" fmla="*/ 4572000 w 8128084"/>
              <a:gd name="connsiteY179" fmla="*/ 14149137 h 15135727"/>
              <a:gd name="connsiteX180" fmla="*/ 4523874 w 8128084"/>
              <a:gd name="connsiteY180" fmla="*/ 14558211 h 15135727"/>
              <a:gd name="connsiteX181" fmla="*/ 4403558 w 8128084"/>
              <a:gd name="connsiteY181" fmla="*/ 14437895 h 15135727"/>
              <a:gd name="connsiteX182" fmla="*/ 4403558 w 8128084"/>
              <a:gd name="connsiteY182" fmla="*/ 14437895 h 15135727"/>
              <a:gd name="connsiteX183" fmla="*/ 4283242 w 8128084"/>
              <a:gd name="connsiteY183" fmla="*/ 14245390 h 15135727"/>
              <a:gd name="connsiteX184" fmla="*/ 4235116 w 8128084"/>
              <a:gd name="connsiteY184" fmla="*/ 14341642 h 15135727"/>
              <a:gd name="connsiteX185" fmla="*/ 4162927 w 8128084"/>
              <a:gd name="connsiteY185" fmla="*/ 14389769 h 15135727"/>
              <a:gd name="connsiteX186" fmla="*/ 4162927 w 8128084"/>
              <a:gd name="connsiteY186" fmla="*/ 14389769 h 15135727"/>
              <a:gd name="connsiteX187" fmla="*/ 3922295 w 8128084"/>
              <a:gd name="connsiteY187" fmla="*/ 14245390 h 15135727"/>
              <a:gd name="connsiteX188" fmla="*/ 3801979 w 8128084"/>
              <a:gd name="connsiteY188" fmla="*/ 14293516 h 15135727"/>
              <a:gd name="connsiteX189" fmla="*/ 3681664 w 8128084"/>
              <a:gd name="connsiteY189" fmla="*/ 14389769 h 15135727"/>
              <a:gd name="connsiteX190" fmla="*/ 3657600 w 8128084"/>
              <a:gd name="connsiteY190" fmla="*/ 14654464 h 15135727"/>
              <a:gd name="connsiteX191" fmla="*/ 3513221 w 8128084"/>
              <a:gd name="connsiteY191" fmla="*/ 14726653 h 15135727"/>
              <a:gd name="connsiteX192" fmla="*/ 3513221 w 8128084"/>
              <a:gd name="connsiteY192" fmla="*/ 14871032 h 15135727"/>
              <a:gd name="connsiteX193" fmla="*/ 3633537 w 8128084"/>
              <a:gd name="connsiteY193" fmla="*/ 14967285 h 15135727"/>
              <a:gd name="connsiteX194" fmla="*/ 3609474 w 8128084"/>
              <a:gd name="connsiteY194" fmla="*/ 15087600 h 15135727"/>
              <a:gd name="connsiteX195" fmla="*/ 3441032 w 8128084"/>
              <a:gd name="connsiteY195" fmla="*/ 15039474 h 15135727"/>
              <a:gd name="connsiteX196" fmla="*/ 3272590 w 8128084"/>
              <a:gd name="connsiteY196" fmla="*/ 15063537 h 15135727"/>
              <a:gd name="connsiteX197" fmla="*/ 3248527 w 8128084"/>
              <a:gd name="connsiteY197" fmla="*/ 14895095 h 15135727"/>
              <a:gd name="connsiteX198" fmla="*/ 3128211 w 8128084"/>
              <a:gd name="connsiteY198" fmla="*/ 14919158 h 15135727"/>
              <a:gd name="connsiteX199" fmla="*/ 2959769 w 8128084"/>
              <a:gd name="connsiteY199" fmla="*/ 15135727 h 15135727"/>
              <a:gd name="connsiteX200" fmla="*/ 2935706 w 8128084"/>
              <a:gd name="connsiteY200" fmla="*/ 14895095 h 15135727"/>
              <a:gd name="connsiteX201" fmla="*/ 2791327 w 8128084"/>
              <a:gd name="connsiteY201" fmla="*/ 14943221 h 15135727"/>
              <a:gd name="connsiteX202" fmla="*/ 2671011 w 8128084"/>
              <a:gd name="connsiteY202" fmla="*/ 15039474 h 15135727"/>
              <a:gd name="connsiteX203" fmla="*/ 2430379 w 8128084"/>
              <a:gd name="connsiteY203" fmla="*/ 15087600 h 15135727"/>
              <a:gd name="connsiteX204" fmla="*/ 2237874 w 8128084"/>
              <a:gd name="connsiteY204" fmla="*/ 15039474 h 15135727"/>
              <a:gd name="connsiteX205" fmla="*/ 2622885 w 8128084"/>
              <a:gd name="connsiteY205" fmla="*/ 14846969 h 15135727"/>
              <a:gd name="connsiteX206" fmla="*/ 2887579 w 8128084"/>
              <a:gd name="connsiteY206" fmla="*/ 14774779 h 15135727"/>
              <a:gd name="connsiteX207" fmla="*/ 2839453 w 8128084"/>
              <a:gd name="connsiteY207" fmla="*/ 14582274 h 15135727"/>
              <a:gd name="connsiteX208" fmla="*/ 2935706 w 8128084"/>
              <a:gd name="connsiteY208" fmla="*/ 14510085 h 15135727"/>
              <a:gd name="connsiteX209" fmla="*/ 2935706 w 8128084"/>
              <a:gd name="connsiteY209" fmla="*/ 14510085 h 15135727"/>
              <a:gd name="connsiteX210" fmla="*/ 3080085 w 8128084"/>
              <a:gd name="connsiteY210" fmla="*/ 14413832 h 15135727"/>
              <a:gd name="connsiteX211" fmla="*/ 3152274 w 8128084"/>
              <a:gd name="connsiteY211" fmla="*/ 14341642 h 15135727"/>
              <a:gd name="connsiteX212" fmla="*/ 3080085 w 8128084"/>
              <a:gd name="connsiteY212" fmla="*/ 14269453 h 15135727"/>
              <a:gd name="connsiteX213" fmla="*/ 3152274 w 8128084"/>
              <a:gd name="connsiteY213" fmla="*/ 14197264 h 15135727"/>
              <a:gd name="connsiteX214" fmla="*/ 3152274 w 8128084"/>
              <a:gd name="connsiteY214" fmla="*/ 14052885 h 15135727"/>
              <a:gd name="connsiteX215" fmla="*/ 3080085 w 8128084"/>
              <a:gd name="connsiteY215" fmla="*/ 13980695 h 15135727"/>
              <a:gd name="connsiteX216" fmla="*/ 3056021 w 8128084"/>
              <a:gd name="connsiteY216" fmla="*/ 14076948 h 15135727"/>
              <a:gd name="connsiteX217" fmla="*/ 2935706 w 8128084"/>
              <a:gd name="connsiteY217" fmla="*/ 14076948 h 15135727"/>
              <a:gd name="connsiteX218" fmla="*/ 2863516 w 8128084"/>
              <a:gd name="connsiteY218" fmla="*/ 14125074 h 15135727"/>
              <a:gd name="connsiteX219" fmla="*/ 2719137 w 8128084"/>
              <a:gd name="connsiteY219" fmla="*/ 14197264 h 15135727"/>
              <a:gd name="connsiteX220" fmla="*/ 2646948 w 8128084"/>
              <a:gd name="connsiteY220" fmla="*/ 14197264 h 15135727"/>
              <a:gd name="connsiteX221" fmla="*/ 2598821 w 8128084"/>
              <a:gd name="connsiteY221" fmla="*/ 14125074 h 15135727"/>
              <a:gd name="connsiteX222" fmla="*/ 2430379 w 8128084"/>
              <a:gd name="connsiteY222" fmla="*/ 13836316 h 15135727"/>
              <a:gd name="connsiteX223" fmla="*/ 2646948 w 8128084"/>
              <a:gd name="connsiteY223" fmla="*/ 13812253 h 15135727"/>
              <a:gd name="connsiteX224" fmla="*/ 2502569 w 8128084"/>
              <a:gd name="connsiteY224" fmla="*/ 13475369 h 15135727"/>
              <a:gd name="connsiteX225" fmla="*/ 2550695 w 8128084"/>
              <a:gd name="connsiteY225" fmla="*/ 13186611 h 15135727"/>
              <a:gd name="connsiteX226" fmla="*/ 2719137 w 8128084"/>
              <a:gd name="connsiteY226" fmla="*/ 13042232 h 15135727"/>
              <a:gd name="connsiteX227" fmla="*/ 2791327 w 8128084"/>
              <a:gd name="connsiteY227" fmla="*/ 12945979 h 15135727"/>
              <a:gd name="connsiteX228" fmla="*/ 3031958 w 8128084"/>
              <a:gd name="connsiteY228" fmla="*/ 13090358 h 15135727"/>
              <a:gd name="connsiteX229" fmla="*/ 3056021 w 8128084"/>
              <a:gd name="connsiteY229" fmla="*/ 12753474 h 15135727"/>
              <a:gd name="connsiteX230" fmla="*/ 2887579 w 8128084"/>
              <a:gd name="connsiteY230" fmla="*/ 12777537 h 15135727"/>
              <a:gd name="connsiteX231" fmla="*/ 2815390 w 8128084"/>
              <a:gd name="connsiteY231" fmla="*/ 12777537 h 15135727"/>
              <a:gd name="connsiteX232" fmla="*/ 3176337 w 8128084"/>
              <a:gd name="connsiteY232" fmla="*/ 12368464 h 15135727"/>
              <a:gd name="connsiteX233" fmla="*/ 3104148 w 8128084"/>
              <a:gd name="connsiteY233" fmla="*/ 12320337 h 15135727"/>
              <a:gd name="connsiteX234" fmla="*/ 3104148 w 8128084"/>
              <a:gd name="connsiteY234" fmla="*/ 12320337 h 15135727"/>
              <a:gd name="connsiteX235" fmla="*/ 3007895 w 8128084"/>
              <a:gd name="connsiteY235" fmla="*/ 12079706 h 15135727"/>
              <a:gd name="connsiteX236" fmla="*/ 2911642 w 8128084"/>
              <a:gd name="connsiteY236" fmla="*/ 11935327 h 15135727"/>
              <a:gd name="connsiteX237" fmla="*/ 2863516 w 8128084"/>
              <a:gd name="connsiteY237" fmla="*/ 11694695 h 15135727"/>
              <a:gd name="connsiteX238" fmla="*/ 2911642 w 8128084"/>
              <a:gd name="connsiteY238" fmla="*/ 11454064 h 15135727"/>
              <a:gd name="connsiteX239" fmla="*/ 3056021 w 8128084"/>
              <a:gd name="connsiteY239" fmla="*/ 11454064 h 15135727"/>
              <a:gd name="connsiteX240" fmla="*/ 2983832 w 8128084"/>
              <a:gd name="connsiteY240" fmla="*/ 11381874 h 15135727"/>
              <a:gd name="connsiteX241" fmla="*/ 3031958 w 8128084"/>
              <a:gd name="connsiteY241" fmla="*/ 11285621 h 15135727"/>
              <a:gd name="connsiteX242" fmla="*/ 3007895 w 8128084"/>
              <a:gd name="connsiteY242" fmla="*/ 11189369 h 15135727"/>
              <a:gd name="connsiteX243" fmla="*/ 2887579 w 8128084"/>
              <a:gd name="connsiteY243" fmla="*/ 11141242 h 15135727"/>
              <a:gd name="connsiteX244" fmla="*/ 2887579 w 8128084"/>
              <a:gd name="connsiteY244" fmla="*/ 10972800 h 15135727"/>
              <a:gd name="connsiteX245" fmla="*/ 2887579 w 8128084"/>
              <a:gd name="connsiteY245" fmla="*/ 10924674 h 15135727"/>
              <a:gd name="connsiteX246" fmla="*/ 2767264 w 8128084"/>
              <a:gd name="connsiteY246" fmla="*/ 11020927 h 15135727"/>
              <a:gd name="connsiteX247" fmla="*/ 2743200 w 8128084"/>
              <a:gd name="connsiteY247" fmla="*/ 10924674 h 15135727"/>
              <a:gd name="connsiteX248" fmla="*/ 2550695 w 8128084"/>
              <a:gd name="connsiteY248" fmla="*/ 11020927 h 15135727"/>
              <a:gd name="connsiteX249" fmla="*/ 2526632 w 8128084"/>
              <a:gd name="connsiteY249" fmla="*/ 11117179 h 15135727"/>
              <a:gd name="connsiteX250" fmla="*/ 2334127 w 8128084"/>
              <a:gd name="connsiteY250" fmla="*/ 10996864 h 15135727"/>
              <a:gd name="connsiteX251" fmla="*/ 2358190 w 8128084"/>
              <a:gd name="connsiteY251" fmla="*/ 10732169 h 15135727"/>
              <a:gd name="connsiteX252" fmla="*/ 2334127 w 8128084"/>
              <a:gd name="connsiteY252" fmla="*/ 10587790 h 15135727"/>
              <a:gd name="connsiteX253" fmla="*/ 2406316 w 8128084"/>
              <a:gd name="connsiteY253" fmla="*/ 10491537 h 15135727"/>
              <a:gd name="connsiteX254" fmla="*/ 2598821 w 8128084"/>
              <a:gd name="connsiteY254" fmla="*/ 10684042 h 15135727"/>
              <a:gd name="connsiteX255" fmla="*/ 2767264 w 8128084"/>
              <a:gd name="connsiteY255" fmla="*/ 10684042 h 15135727"/>
              <a:gd name="connsiteX256" fmla="*/ 2646948 w 8128084"/>
              <a:gd name="connsiteY256" fmla="*/ 10515600 h 15135727"/>
              <a:gd name="connsiteX257" fmla="*/ 2815390 w 8128084"/>
              <a:gd name="connsiteY257" fmla="*/ 10395285 h 15135727"/>
              <a:gd name="connsiteX258" fmla="*/ 3080085 w 8128084"/>
              <a:gd name="connsiteY258" fmla="*/ 10419348 h 15135727"/>
              <a:gd name="connsiteX259" fmla="*/ 3248527 w 8128084"/>
              <a:gd name="connsiteY259" fmla="*/ 10539664 h 15135727"/>
              <a:gd name="connsiteX260" fmla="*/ 3320716 w 8128084"/>
              <a:gd name="connsiteY260" fmla="*/ 10659979 h 15135727"/>
              <a:gd name="connsiteX261" fmla="*/ 3465095 w 8128084"/>
              <a:gd name="connsiteY261" fmla="*/ 10659979 h 15135727"/>
              <a:gd name="connsiteX262" fmla="*/ 3441032 w 8128084"/>
              <a:gd name="connsiteY262" fmla="*/ 10491537 h 15135727"/>
              <a:gd name="connsiteX263" fmla="*/ 3392906 w 8128084"/>
              <a:gd name="connsiteY263" fmla="*/ 10250906 h 15135727"/>
              <a:gd name="connsiteX264" fmla="*/ 3152274 w 8128084"/>
              <a:gd name="connsiteY264" fmla="*/ 10250906 h 15135727"/>
              <a:gd name="connsiteX265" fmla="*/ 3176337 w 8128084"/>
              <a:gd name="connsiteY265" fmla="*/ 10178716 h 15135727"/>
              <a:gd name="connsiteX266" fmla="*/ 3104148 w 8128084"/>
              <a:gd name="connsiteY266" fmla="*/ 10154653 h 15135727"/>
              <a:gd name="connsiteX267" fmla="*/ 3007895 w 8128084"/>
              <a:gd name="connsiteY267" fmla="*/ 9962148 h 15135727"/>
              <a:gd name="connsiteX268" fmla="*/ 3176337 w 8128084"/>
              <a:gd name="connsiteY268" fmla="*/ 9889958 h 15135727"/>
              <a:gd name="connsiteX269" fmla="*/ 2959769 w 8128084"/>
              <a:gd name="connsiteY269" fmla="*/ 9504948 h 15135727"/>
              <a:gd name="connsiteX270" fmla="*/ 2791327 w 8128084"/>
              <a:gd name="connsiteY270" fmla="*/ 9456821 h 15135727"/>
              <a:gd name="connsiteX271" fmla="*/ 2574758 w 8128084"/>
              <a:gd name="connsiteY271" fmla="*/ 9336506 h 15135727"/>
              <a:gd name="connsiteX272" fmla="*/ 2550695 w 8128084"/>
              <a:gd name="connsiteY272" fmla="*/ 9071811 h 15135727"/>
              <a:gd name="connsiteX273" fmla="*/ 2695074 w 8128084"/>
              <a:gd name="connsiteY273" fmla="*/ 8999621 h 15135727"/>
              <a:gd name="connsiteX274" fmla="*/ 2622885 w 8128084"/>
              <a:gd name="connsiteY274" fmla="*/ 8975558 h 15135727"/>
              <a:gd name="connsiteX275" fmla="*/ 2430379 w 8128084"/>
              <a:gd name="connsiteY275" fmla="*/ 8999621 h 15135727"/>
              <a:gd name="connsiteX276" fmla="*/ 2261937 w 8128084"/>
              <a:gd name="connsiteY276" fmla="*/ 9168064 h 15135727"/>
              <a:gd name="connsiteX277" fmla="*/ 2237874 w 8128084"/>
              <a:gd name="connsiteY277" fmla="*/ 8999621 h 15135727"/>
              <a:gd name="connsiteX278" fmla="*/ 2117558 w 8128084"/>
              <a:gd name="connsiteY278" fmla="*/ 8975558 h 15135727"/>
              <a:gd name="connsiteX279" fmla="*/ 2045369 w 8128084"/>
              <a:gd name="connsiteY279" fmla="*/ 8783053 h 15135727"/>
              <a:gd name="connsiteX280" fmla="*/ 1852864 w 8128084"/>
              <a:gd name="connsiteY280" fmla="*/ 8758990 h 15135727"/>
              <a:gd name="connsiteX281" fmla="*/ 1636295 w 8128084"/>
              <a:gd name="connsiteY281" fmla="*/ 8927432 h 15135727"/>
              <a:gd name="connsiteX282" fmla="*/ 1588169 w 8128084"/>
              <a:gd name="connsiteY282" fmla="*/ 9023685 h 15135727"/>
              <a:gd name="connsiteX283" fmla="*/ 1515979 w 8128084"/>
              <a:gd name="connsiteY283" fmla="*/ 8879306 h 15135727"/>
              <a:gd name="connsiteX284" fmla="*/ 1347537 w 8128084"/>
              <a:gd name="connsiteY284" fmla="*/ 8879306 h 15135727"/>
              <a:gd name="connsiteX285" fmla="*/ 1347537 w 8128084"/>
              <a:gd name="connsiteY285" fmla="*/ 8710864 h 15135727"/>
              <a:gd name="connsiteX286" fmla="*/ 1106906 w 8128084"/>
              <a:gd name="connsiteY286" fmla="*/ 8783053 h 15135727"/>
              <a:gd name="connsiteX287" fmla="*/ 890337 w 8128084"/>
              <a:gd name="connsiteY287" fmla="*/ 8686800 h 15135727"/>
              <a:gd name="connsiteX288" fmla="*/ 649706 w 8128084"/>
              <a:gd name="connsiteY288" fmla="*/ 8662737 h 15135727"/>
              <a:gd name="connsiteX289" fmla="*/ 385011 w 8128084"/>
              <a:gd name="connsiteY289" fmla="*/ 8566485 h 15135727"/>
              <a:gd name="connsiteX290" fmla="*/ 577516 w 8128084"/>
              <a:gd name="connsiteY290" fmla="*/ 8373979 h 15135727"/>
              <a:gd name="connsiteX291" fmla="*/ 794085 w 8128084"/>
              <a:gd name="connsiteY291" fmla="*/ 8301790 h 15135727"/>
              <a:gd name="connsiteX292" fmla="*/ 745958 w 8128084"/>
              <a:gd name="connsiteY292" fmla="*/ 8133348 h 15135727"/>
              <a:gd name="connsiteX293" fmla="*/ 818148 w 8128084"/>
              <a:gd name="connsiteY293" fmla="*/ 7820527 h 15135727"/>
              <a:gd name="connsiteX294" fmla="*/ 697832 w 8128084"/>
              <a:gd name="connsiteY294" fmla="*/ 7820527 h 15135727"/>
              <a:gd name="connsiteX295" fmla="*/ 625642 w 8128084"/>
              <a:gd name="connsiteY295" fmla="*/ 7916779 h 15135727"/>
              <a:gd name="connsiteX296" fmla="*/ 457200 w 8128084"/>
              <a:gd name="connsiteY296" fmla="*/ 7820527 h 15135727"/>
              <a:gd name="connsiteX297" fmla="*/ 529390 w 8128084"/>
              <a:gd name="connsiteY297" fmla="*/ 7700211 h 15135727"/>
              <a:gd name="connsiteX298" fmla="*/ 938464 w 8128084"/>
              <a:gd name="connsiteY298" fmla="*/ 7676148 h 15135727"/>
              <a:gd name="connsiteX299" fmla="*/ 1058779 w 8128084"/>
              <a:gd name="connsiteY299" fmla="*/ 7459579 h 15135727"/>
              <a:gd name="connsiteX300" fmla="*/ 1203158 w 8128084"/>
              <a:gd name="connsiteY300" fmla="*/ 7603958 h 15135727"/>
              <a:gd name="connsiteX301" fmla="*/ 1299411 w 8128084"/>
              <a:gd name="connsiteY301" fmla="*/ 7555832 h 15135727"/>
              <a:gd name="connsiteX302" fmla="*/ 1443790 w 8128084"/>
              <a:gd name="connsiteY302" fmla="*/ 7507706 h 15135727"/>
              <a:gd name="connsiteX303" fmla="*/ 1684421 w 8128084"/>
              <a:gd name="connsiteY303" fmla="*/ 7603958 h 15135727"/>
              <a:gd name="connsiteX304" fmla="*/ 1684421 w 8128084"/>
              <a:gd name="connsiteY304" fmla="*/ 7603958 h 15135727"/>
              <a:gd name="connsiteX305" fmla="*/ 1540042 w 8128084"/>
              <a:gd name="connsiteY305" fmla="*/ 7363327 h 15135727"/>
              <a:gd name="connsiteX306" fmla="*/ 1299411 w 8128084"/>
              <a:gd name="connsiteY306" fmla="*/ 7315200 h 15135727"/>
              <a:gd name="connsiteX307" fmla="*/ 1130969 w 8128084"/>
              <a:gd name="connsiteY307" fmla="*/ 7339264 h 15135727"/>
              <a:gd name="connsiteX308" fmla="*/ 1034716 w 8128084"/>
              <a:gd name="connsiteY308" fmla="*/ 7315200 h 15135727"/>
              <a:gd name="connsiteX309" fmla="*/ 1155032 w 8128084"/>
              <a:gd name="connsiteY309" fmla="*/ 7050506 h 15135727"/>
              <a:gd name="connsiteX310" fmla="*/ 1155032 w 8128084"/>
              <a:gd name="connsiteY310" fmla="*/ 6930190 h 15135727"/>
              <a:gd name="connsiteX311" fmla="*/ 1155032 w 8128084"/>
              <a:gd name="connsiteY311" fmla="*/ 6761748 h 15135727"/>
              <a:gd name="connsiteX312" fmla="*/ 1203158 w 8128084"/>
              <a:gd name="connsiteY312" fmla="*/ 6617369 h 15135727"/>
              <a:gd name="connsiteX313" fmla="*/ 1371600 w 8128084"/>
              <a:gd name="connsiteY313" fmla="*/ 6472990 h 15135727"/>
              <a:gd name="connsiteX314" fmla="*/ 1443790 w 8128084"/>
              <a:gd name="connsiteY314" fmla="*/ 6328611 h 15135727"/>
              <a:gd name="connsiteX315" fmla="*/ 1419727 w 8128084"/>
              <a:gd name="connsiteY315" fmla="*/ 6208295 h 15135727"/>
              <a:gd name="connsiteX316" fmla="*/ 1275348 w 8128084"/>
              <a:gd name="connsiteY316" fmla="*/ 6304548 h 15135727"/>
              <a:gd name="connsiteX317" fmla="*/ 1323474 w 8128084"/>
              <a:gd name="connsiteY317" fmla="*/ 6015790 h 15135727"/>
              <a:gd name="connsiteX318" fmla="*/ 1540042 w 8128084"/>
              <a:gd name="connsiteY318" fmla="*/ 5871411 h 15135727"/>
              <a:gd name="connsiteX319" fmla="*/ 1540042 w 8128084"/>
              <a:gd name="connsiteY319" fmla="*/ 5751095 h 15135727"/>
              <a:gd name="connsiteX320" fmla="*/ 1395664 w 8128084"/>
              <a:gd name="connsiteY320" fmla="*/ 5799221 h 15135727"/>
              <a:gd name="connsiteX321" fmla="*/ 1179095 w 8128084"/>
              <a:gd name="connsiteY321" fmla="*/ 5799221 h 15135727"/>
              <a:gd name="connsiteX322" fmla="*/ 890337 w 8128084"/>
              <a:gd name="connsiteY322" fmla="*/ 5775158 h 15135727"/>
              <a:gd name="connsiteX323" fmla="*/ 697832 w 8128084"/>
              <a:gd name="connsiteY323" fmla="*/ 5606716 h 15135727"/>
              <a:gd name="connsiteX324" fmla="*/ 577516 w 8128084"/>
              <a:gd name="connsiteY324" fmla="*/ 5582653 h 15135727"/>
              <a:gd name="connsiteX325" fmla="*/ 697832 w 8128084"/>
              <a:gd name="connsiteY325" fmla="*/ 5775158 h 15135727"/>
              <a:gd name="connsiteX326" fmla="*/ 409074 w 8128084"/>
              <a:gd name="connsiteY326" fmla="*/ 5799221 h 15135727"/>
              <a:gd name="connsiteX327" fmla="*/ 168442 w 8128084"/>
              <a:gd name="connsiteY327" fmla="*/ 5702969 h 15135727"/>
              <a:gd name="connsiteX328" fmla="*/ 264695 w 8128084"/>
              <a:gd name="connsiteY328" fmla="*/ 5558590 h 15135727"/>
              <a:gd name="connsiteX329" fmla="*/ 144379 w 8128084"/>
              <a:gd name="connsiteY329" fmla="*/ 5510464 h 15135727"/>
              <a:gd name="connsiteX330" fmla="*/ 0 w 8128084"/>
              <a:gd name="connsiteY330" fmla="*/ 5462337 h 15135727"/>
              <a:gd name="connsiteX331" fmla="*/ 96253 w 8128084"/>
              <a:gd name="connsiteY331"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11053 w 8128084"/>
              <a:gd name="connsiteY122" fmla="*/ 5414211 h 15135727"/>
              <a:gd name="connsiteX123" fmla="*/ 4114800 w 8128084"/>
              <a:gd name="connsiteY123" fmla="*/ 5390148 h 15135727"/>
              <a:gd name="connsiteX124" fmla="*/ 4018548 w 8128084"/>
              <a:gd name="connsiteY124" fmla="*/ 5630779 h 15135727"/>
              <a:gd name="connsiteX125" fmla="*/ 4090737 w 8128084"/>
              <a:gd name="connsiteY125" fmla="*/ 5871411 h 15135727"/>
              <a:gd name="connsiteX126" fmla="*/ 4090737 w 8128084"/>
              <a:gd name="connsiteY126" fmla="*/ 6184232 h 15135727"/>
              <a:gd name="connsiteX127" fmla="*/ 4186990 w 8128084"/>
              <a:gd name="connsiteY127" fmla="*/ 6472990 h 15135727"/>
              <a:gd name="connsiteX128" fmla="*/ 4042611 w 8128084"/>
              <a:gd name="connsiteY128" fmla="*/ 6352674 h 15135727"/>
              <a:gd name="connsiteX129" fmla="*/ 3946358 w 8128084"/>
              <a:gd name="connsiteY129" fmla="*/ 6376737 h 15135727"/>
              <a:gd name="connsiteX130" fmla="*/ 4114800 w 8128084"/>
              <a:gd name="connsiteY130" fmla="*/ 6641432 h 15135727"/>
              <a:gd name="connsiteX131" fmla="*/ 4451685 w 8128084"/>
              <a:gd name="connsiteY131" fmla="*/ 6737685 h 15135727"/>
              <a:gd name="connsiteX132" fmla="*/ 4620127 w 8128084"/>
              <a:gd name="connsiteY132" fmla="*/ 6978316 h 15135727"/>
              <a:gd name="connsiteX133" fmla="*/ 4740442 w 8128084"/>
              <a:gd name="connsiteY133" fmla="*/ 7170821 h 15135727"/>
              <a:gd name="connsiteX134" fmla="*/ 5077327 w 8128084"/>
              <a:gd name="connsiteY134" fmla="*/ 7387390 h 15135727"/>
              <a:gd name="connsiteX135" fmla="*/ 5125453 w 8128084"/>
              <a:gd name="connsiteY135" fmla="*/ 7603958 h 15135727"/>
              <a:gd name="connsiteX136" fmla="*/ 5197642 w 8128084"/>
              <a:gd name="connsiteY136" fmla="*/ 7796464 h 15135727"/>
              <a:gd name="connsiteX137" fmla="*/ 5486400 w 8128084"/>
              <a:gd name="connsiteY137" fmla="*/ 7964906 h 15135727"/>
              <a:gd name="connsiteX138" fmla="*/ 5486400 w 8128084"/>
              <a:gd name="connsiteY138" fmla="*/ 8349916 h 15135727"/>
              <a:gd name="connsiteX139" fmla="*/ 5678906 w 8128084"/>
              <a:gd name="connsiteY139" fmla="*/ 8614611 h 15135727"/>
              <a:gd name="connsiteX140" fmla="*/ 5919537 w 8128084"/>
              <a:gd name="connsiteY140" fmla="*/ 9071811 h 15135727"/>
              <a:gd name="connsiteX141" fmla="*/ 6160169 w 8128084"/>
              <a:gd name="connsiteY141" fmla="*/ 9336506 h 15135727"/>
              <a:gd name="connsiteX142" fmla="*/ 6280485 w 8128084"/>
              <a:gd name="connsiteY142" fmla="*/ 9601200 h 15135727"/>
              <a:gd name="connsiteX143" fmla="*/ 6400800 w 8128084"/>
              <a:gd name="connsiteY143" fmla="*/ 9793706 h 15135727"/>
              <a:gd name="connsiteX144" fmla="*/ 6569242 w 8128084"/>
              <a:gd name="connsiteY144" fmla="*/ 10058400 h 15135727"/>
              <a:gd name="connsiteX145" fmla="*/ 6713621 w 8128084"/>
              <a:gd name="connsiteY145" fmla="*/ 10106527 h 15135727"/>
              <a:gd name="connsiteX146" fmla="*/ 6545179 w 8128084"/>
              <a:gd name="connsiteY146" fmla="*/ 10202779 h 15135727"/>
              <a:gd name="connsiteX147" fmla="*/ 6569242 w 8128084"/>
              <a:gd name="connsiteY147" fmla="*/ 10443411 h 15135727"/>
              <a:gd name="connsiteX148" fmla="*/ 6593306 w 8128084"/>
              <a:gd name="connsiteY148" fmla="*/ 10708106 h 15135727"/>
              <a:gd name="connsiteX149" fmla="*/ 6761748 w 8128084"/>
              <a:gd name="connsiteY149" fmla="*/ 10924674 h 15135727"/>
              <a:gd name="connsiteX150" fmla="*/ 6641432 w 8128084"/>
              <a:gd name="connsiteY150" fmla="*/ 11093116 h 15135727"/>
              <a:gd name="connsiteX151" fmla="*/ 6713621 w 8128084"/>
              <a:gd name="connsiteY151" fmla="*/ 11261558 h 15135727"/>
              <a:gd name="connsiteX152" fmla="*/ 6737685 w 8128084"/>
              <a:gd name="connsiteY152" fmla="*/ 11526253 h 15135727"/>
              <a:gd name="connsiteX153" fmla="*/ 6617369 w 8128084"/>
              <a:gd name="connsiteY153" fmla="*/ 11839074 h 15135727"/>
              <a:gd name="connsiteX154" fmla="*/ 6617369 w 8128084"/>
              <a:gd name="connsiteY154" fmla="*/ 12031579 h 15135727"/>
              <a:gd name="connsiteX155" fmla="*/ 6641432 w 8128084"/>
              <a:gd name="connsiteY155" fmla="*/ 12127832 h 15135727"/>
              <a:gd name="connsiteX156" fmla="*/ 6761748 w 8128084"/>
              <a:gd name="connsiteY156" fmla="*/ 12031579 h 15135727"/>
              <a:gd name="connsiteX157" fmla="*/ 6761748 w 8128084"/>
              <a:gd name="connsiteY157" fmla="*/ 12296274 h 15135727"/>
              <a:gd name="connsiteX158" fmla="*/ 6689558 w 8128084"/>
              <a:gd name="connsiteY158" fmla="*/ 12512842 h 15135727"/>
              <a:gd name="connsiteX159" fmla="*/ 6785811 w 8128084"/>
              <a:gd name="connsiteY159" fmla="*/ 12777537 h 15135727"/>
              <a:gd name="connsiteX160" fmla="*/ 6569242 w 8128084"/>
              <a:gd name="connsiteY160" fmla="*/ 12873790 h 15135727"/>
              <a:gd name="connsiteX161" fmla="*/ 6545179 w 8128084"/>
              <a:gd name="connsiteY161" fmla="*/ 13090358 h 15135727"/>
              <a:gd name="connsiteX162" fmla="*/ 6448927 w 8128084"/>
              <a:gd name="connsiteY162" fmla="*/ 13355053 h 15135727"/>
              <a:gd name="connsiteX163" fmla="*/ 6256421 w 8128084"/>
              <a:gd name="connsiteY163" fmla="*/ 13571621 h 15135727"/>
              <a:gd name="connsiteX164" fmla="*/ 6087979 w 8128084"/>
              <a:gd name="connsiteY164" fmla="*/ 13667874 h 15135727"/>
              <a:gd name="connsiteX165" fmla="*/ 5943600 w 8128084"/>
              <a:gd name="connsiteY165" fmla="*/ 13716000 h 15135727"/>
              <a:gd name="connsiteX166" fmla="*/ 5702969 w 8128084"/>
              <a:gd name="connsiteY166" fmla="*/ 13667874 h 15135727"/>
              <a:gd name="connsiteX167" fmla="*/ 5582653 w 8128084"/>
              <a:gd name="connsiteY167" fmla="*/ 13691937 h 15135727"/>
              <a:gd name="connsiteX168" fmla="*/ 5727032 w 8128084"/>
              <a:gd name="connsiteY168" fmla="*/ 13836316 h 15135727"/>
              <a:gd name="connsiteX169" fmla="*/ 5582653 w 8128084"/>
              <a:gd name="connsiteY169" fmla="*/ 14052885 h 15135727"/>
              <a:gd name="connsiteX170" fmla="*/ 5462337 w 8128084"/>
              <a:gd name="connsiteY170" fmla="*/ 14149137 h 15135727"/>
              <a:gd name="connsiteX171" fmla="*/ 5342021 w 8128084"/>
              <a:gd name="connsiteY171" fmla="*/ 14004758 h 15135727"/>
              <a:gd name="connsiteX172" fmla="*/ 5245769 w 8128084"/>
              <a:gd name="connsiteY172" fmla="*/ 14004758 h 15135727"/>
              <a:gd name="connsiteX173" fmla="*/ 5245769 w 8128084"/>
              <a:gd name="connsiteY173" fmla="*/ 13956632 h 15135727"/>
              <a:gd name="connsiteX174" fmla="*/ 5101390 w 8128084"/>
              <a:gd name="connsiteY174" fmla="*/ 13956632 h 15135727"/>
              <a:gd name="connsiteX175" fmla="*/ 4981074 w 8128084"/>
              <a:gd name="connsiteY175" fmla="*/ 13860379 h 15135727"/>
              <a:gd name="connsiteX176" fmla="*/ 4740442 w 8128084"/>
              <a:gd name="connsiteY176" fmla="*/ 13908506 h 15135727"/>
              <a:gd name="connsiteX177" fmla="*/ 4475748 w 8128084"/>
              <a:gd name="connsiteY177" fmla="*/ 13956632 h 15135727"/>
              <a:gd name="connsiteX178" fmla="*/ 4379495 w 8128084"/>
              <a:gd name="connsiteY178" fmla="*/ 14028821 h 15135727"/>
              <a:gd name="connsiteX179" fmla="*/ 4403558 w 8128084"/>
              <a:gd name="connsiteY179" fmla="*/ 14197264 h 15135727"/>
              <a:gd name="connsiteX180" fmla="*/ 4572000 w 8128084"/>
              <a:gd name="connsiteY180" fmla="*/ 14149137 h 15135727"/>
              <a:gd name="connsiteX181" fmla="*/ 4523874 w 8128084"/>
              <a:gd name="connsiteY181" fmla="*/ 14558211 h 15135727"/>
              <a:gd name="connsiteX182" fmla="*/ 4403558 w 8128084"/>
              <a:gd name="connsiteY182" fmla="*/ 14437895 h 15135727"/>
              <a:gd name="connsiteX183" fmla="*/ 4403558 w 8128084"/>
              <a:gd name="connsiteY183" fmla="*/ 14437895 h 15135727"/>
              <a:gd name="connsiteX184" fmla="*/ 4283242 w 8128084"/>
              <a:gd name="connsiteY184" fmla="*/ 14245390 h 15135727"/>
              <a:gd name="connsiteX185" fmla="*/ 4235116 w 8128084"/>
              <a:gd name="connsiteY185" fmla="*/ 14341642 h 15135727"/>
              <a:gd name="connsiteX186" fmla="*/ 4162927 w 8128084"/>
              <a:gd name="connsiteY186" fmla="*/ 14389769 h 15135727"/>
              <a:gd name="connsiteX187" fmla="*/ 4162927 w 8128084"/>
              <a:gd name="connsiteY187" fmla="*/ 14389769 h 15135727"/>
              <a:gd name="connsiteX188" fmla="*/ 3922295 w 8128084"/>
              <a:gd name="connsiteY188" fmla="*/ 14245390 h 15135727"/>
              <a:gd name="connsiteX189" fmla="*/ 3801979 w 8128084"/>
              <a:gd name="connsiteY189" fmla="*/ 14293516 h 15135727"/>
              <a:gd name="connsiteX190" fmla="*/ 3681664 w 8128084"/>
              <a:gd name="connsiteY190" fmla="*/ 14389769 h 15135727"/>
              <a:gd name="connsiteX191" fmla="*/ 3657600 w 8128084"/>
              <a:gd name="connsiteY191" fmla="*/ 14654464 h 15135727"/>
              <a:gd name="connsiteX192" fmla="*/ 3513221 w 8128084"/>
              <a:gd name="connsiteY192" fmla="*/ 14726653 h 15135727"/>
              <a:gd name="connsiteX193" fmla="*/ 3513221 w 8128084"/>
              <a:gd name="connsiteY193" fmla="*/ 14871032 h 15135727"/>
              <a:gd name="connsiteX194" fmla="*/ 3633537 w 8128084"/>
              <a:gd name="connsiteY194" fmla="*/ 14967285 h 15135727"/>
              <a:gd name="connsiteX195" fmla="*/ 3609474 w 8128084"/>
              <a:gd name="connsiteY195" fmla="*/ 15087600 h 15135727"/>
              <a:gd name="connsiteX196" fmla="*/ 3441032 w 8128084"/>
              <a:gd name="connsiteY196" fmla="*/ 15039474 h 15135727"/>
              <a:gd name="connsiteX197" fmla="*/ 3272590 w 8128084"/>
              <a:gd name="connsiteY197" fmla="*/ 15063537 h 15135727"/>
              <a:gd name="connsiteX198" fmla="*/ 3248527 w 8128084"/>
              <a:gd name="connsiteY198" fmla="*/ 14895095 h 15135727"/>
              <a:gd name="connsiteX199" fmla="*/ 3128211 w 8128084"/>
              <a:gd name="connsiteY199" fmla="*/ 14919158 h 15135727"/>
              <a:gd name="connsiteX200" fmla="*/ 2959769 w 8128084"/>
              <a:gd name="connsiteY200" fmla="*/ 15135727 h 15135727"/>
              <a:gd name="connsiteX201" fmla="*/ 2935706 w 8128084"/>
              <a:gd name="connsiteY201" fmla="*/ 14895095 h 15135727"/>
              <a:gd name="connsiteX202" fmla="*/ 2791327 w 8128084"/>
              <a:gd name="connsiteY202" fmla="*/ 14943221 h 15135727"/>
              <a:gd name="connsiteX203" fmla="*/ 2671011 w 8128084"/>
              <a:gd name="connsiteY203" fmla="*/ 15039474 h 15135727"/>
              <a:gd name="connsiteX204" fmla="*/ 2430379 w 8128084"/>
              <a:gd name="connsiteY204" fmla="*/ 15087600 h 15135727"/>
              <a:gd name="connsiteX205" fmla="*/ 2237874 w 8128084"/>
              <a:gd name="connsiteY205" fmla="*/ 15039474 h 15135727"/>
              <a:gd name="connsiteX206" fmla="*/ 2622885 w 8128084"/>
              <a:gd name="connsiteY206" fmla="*/ 14846969 h 15135727"/>
              <a:gd name="connsiteX207" fmla="*/ 2887579 w 8128084"/>
              <a:gd name="connsiteY207" fmla="*/ 14774779 h 15135727"/>
              <a:gd name="connsiteX208" fmla="*/ 2839453 w 8128084"/>
              <a:gd name="connsiteY208" fmla="*/ 14582274 h 15135727"/>
              <a:gd name="connsiteX209" fmla="*/ 2935706 w 8128084"/>
              <a:gd name="connsiteY209" fmla="*/ 14510085 h 15135727"/>
              <a:gd name="connsiteX210" fmla="*/ 2935706 w 8128084"/>
              <a:gd name="connsiteY210" fmla="*/ 14510085 h 15135727"/>
              <a:gd name="connsiteX211" fmla="*/ 3080085 w 8128084"/>
              <a:gd name="connsiteY211" fmla="*/ 14413832 h 15135727"/>
              <a:gd name="connsiteX212" fmla="*/ 3152274 w 8128084"/>
              <a:gd name="connsiteY212" fmla="*/ 14341642 h 15135727"/>
              <a:gd name="connsiteX213" fmla="*/ 3080085 w 8128084"/>
              <a:gd name="connsiteY213" fmla="*/ 14269453 h 15135727"/>
              <a:gd name="connsiteX214" fmla="*/ 3152274 w 8128084"/>
              <a:gd name="connsiteY214" fmla="*/ 14197264 h 15135727"/>
              <a:gd name="connsiteX215" fmla="*/ 3152274 w 8128084"/>
              <a:gd name="connsiteY215" fmla="*/ 14052885 h 15135727"/>
              <a:gd name="connsiteX216" fmla="*/ 3080085 w 8128084"/>
              <a:gd name="connsiteY216" fmla="*/ 13980695 h 15135727"/>
              <a:gd name="connsiteX217" fmla="*/ 3056021 w 8128084"/>
              <a:gd name="connsiteY217" fmla="*/ 14076948 h 15135727"/>
              <a:gd name="connsiteX218" fmla="*/ 2935706 w 8128084"/>
              <a:gd name="connsiteY218" fmla="*/ 14076948 h 15135727"/>
              <a:gd name="connsiteX219" fmla="*/ 2863516 w 8128084"/>
              <a:gd name="connsiteY219" fmla="*/ 14125074 h 15135727"/>
              <a:gd name="connsiteX220" fmla="*/ 2719137 w 8128084"/>
              <a:gd name="connsiteY220" fmla="*/ 14197264 h 15135727"/>
              <a:gd name="connsiteX221" fmla="*/ 2646948 w 8128084"/>
              <a:gd name="connsiteY221" fmla="*/ 14197264 h 15135727"/>
              <a:gd name="connsiteX222" fmla="*/ 2598821 w 8128084"/>
              <a:gd name="connsiteY222" fmla="*/ 14125074 h 15135727"/>
              <a:gd name="connsiteX223" fmla="*/ 2430379 w 8128084"/>
              <a:gd name="connsiteY223" fmla="*/ 13836316 h 15135727"/>
              <a:gd name="connsiteX224" fmla="*/ 2646948 w 8128084"/>
              <a:gd name="connsiteY224" fmla="*/ 13812253 h 15135727"/>
              <a:gd name="connsiteX225" fmla="*/ 2502569 w 8128084"/>
              <a:gd name="connsiteY225" fmla="*/ 13475369 h 15135727"/>
              <a:gd name="connsiteX226" fmla="*/ 2550695 w 8128084"/>
              <a:gd name="connsiteY226" fmla="*/ 13186611 h 15135727"/>
              <a:gd name="connsiteX227" fmla="*/ 2719137 w 8128084"/>
              <a:gd name="connsiteY227" fmla="*/ 13042232 h 15135727"/>
              <a:gd name="connsiteX228" fmla="*/ 2791327 w 8128084"/>
              <a:gd name="connsiteY228" fmla="*/ 12945979 h 15135727"/>
              <a:gd name="connsiteX229" fmla="*/ 3031958 w 8128084"/>
              <a:gd name="connsiteY229" fmla="*/ 13090358 h 15135727"/>
              <a:gd name="connsiteX230" fmla="*/ 3056021 w 8128084"/>
              <a:gd name="connsiteY230" fmla="*/ 12753474 h 15135727"/>
              <a:gd name="connsiteX231" fmla="*/ 2887579 w 8128084"/>
              <a:gd name="connsiteY231" fmla="*/ 12777537 h 15135727"/>
              <a:gd name="connsiteX232" fmla="*/ 2815390 w 8128084"/>
              <a:gd name="connsiteY232" fmla="*/ 12777537 h 15135727"/>
              <a:gd name="connsiteX233" fmla="*/ 3176337 w 8128084"/>
              <a:gd name="connsiteY233" fmla="*/ 12368464 h 15135727"/>
              <a:gd name="connsiteX234" fmla="*/ 3104148 w 8128084"/>
              <a:gd name="connsiteY234" fmla="*/ 12320337 h 15135727"/>
              <a:gd name="connsiteX235" fmla="*/ 3104148 w 8128084"/>
              <a:gd name="connsiteY235" fmla="*/ 12320337 h 15135727"/>
              <a:gd name="connsiteX236" fmla="*/ 3007895 w 8128084"/>
              <a:gd name="connsiteY236" fmla="*/ 12079706 h 15135727"/>
              <a:gd name="connsiteX237" fmla="*/ 2911642 w 8128084"/>
              <a:gd name="connsiteY237" fmla="*/ 11935327 h 15135727"/>
              <a:gd name="connsiteX238" fmla="*/ 2863516 w 8128084"/>
              <a:gd name="connsiteY238" fmla="*/ 11694695 h 15135727"/>
              <a:gd name="connsiteX239" fmla="*/ 2911642 w 8128084"/>
              <a:gd name="connsiteY239" fmla="*/ 11454064 h 15135727"/>
              <a:gd name="connsiteX240" fmla="*/ 3056021 w 8128084"/>
              <a:gd name="connsiteY240" fmla="*/ 11454064 h 15135727"/>
              <a:gd name="connsiteX241" fmla="*/ 2983832 w 8128084"/>
              <a:gd name="connsiteY241" fmla="*/ 11381874 h 15135727"/>
              <a:gd name="connsiteX242" fmla="*/ 3031958 w 8128084"/>
              <a:gd name="connsiteY242" fmla="*/ 11285621 h 15135727"/>
              <a:gd name="connsiteX243" fmla="*/ 3007895 w 8128084"/>
              <a:gd name="connsiteY243" fmla="*/ 11189369 h 15135727"/>
              <a:gd name="connsiteX244" fmla="*/ 2887579 w 8128084"/>
              <a:gd name="connsiteY244" fmla="*/ 11141242 h 15135727"/>
              <a:gd name="connsiteX245" fmla="*/ 2887579 w 8128084"/>
              <a:gd name="connsiteY245" fmla="*/ 10972800 h 15135727"/>
              <a:gd name="connsiteX246" fmla="*/ 2887579 w 8128084"/>
              <a:gd name="connsiteY246" fmla="*/ 10924674 h 15135727"/>
              <a:gd name="connsiteX247" fmla="*/ 2767264 w 8128084"/>
              <a:gd name="connsiteY247" fmla="*/ 11020927 h 15135727"/>
              <a:gd name="connsiteX248" fmla="*/ 2743200 w 8128084"/>
              <a:gd name="connsiteY248" fmla="*/ 10924674 h 15135727"/>
              <a:gd name="connsiteX249" fmla="*/ 2550695 w 8128084"/>
              <a:gd name="connsiteY249" fmla="*/ 11020927 h 15135727"/>
              <a:gd name="connsiteX250" fmla="*/ 2526632 w 8128084"/>
              <a:gd name="connsiteY250" fmla="*/ 11117179 h 15135727"/>
              <a:gd name="connsiteX251" fmla="*/ 2334127 w 8128084"/>
              <a:gd name="connsiteY251" fmla="*/ 10996864 h 15135727"/>
              <a:gd name="connsiteX252" fmla="*/ 2358190 w 8128084"/>
              <a:gd name="connsiteY252" fmla="*/ 10732169 h 15135727"/>
              <a:gd name="connsiteX253" fmla="*/ 2334127 w 8128084"/>
              <a:gd name="connsiteY253" fmla="*/ 10587790 h 15135727"/>
              <a:gd name="connsiteX254" fmla="*/ 2406316 w 8128084"/>
              <a:gd name="connsiteY254" fmla="*/ 10491537 h 15135727"/>
              <a:gd name="connsiteX255" fmla="*/ 2598821 w 8128084"/>
              <a:gd name="connsiteY255" fmla="*/ 10684042 h 15135727"/>
              <a:gd name="connsiteX256" fmla="*/ 2767264 w 8128084"/>
              <a:gd name="connsiteY256" fmla="*/ 10684042 h 15135727"/>
              <a:gd name="connsiteX257" fmla="*/ 2646948 w 8128084"/>
              <a:gd name="connsiteY257" fmla="*/ 10515600 h 15135727"/>
              <a:gd name="connsiteX258" fmla="*/ 2815390 w 8128084"/>
              <a:gd name="connsiteY258" fmla="*/ 10395285 h 15135727"/>
              <a:gd name="connsiteX259" fmla="*/ 3080085 w 8128084"/>
              <a:gd name="connsiteY259" fmla="*/ 10419348 h 15135727"/>
              <a:gd name="connsiteX260" fmla="*/ 3248527 w 8128084"/>
              <a:gd name="connsiteY260" fmla="*/ 10539664 h 15135727"/>
              <a:gd name="connsiteX261" fmla="*/ 3320716 w 8128084"/>
              <a:gd name="connsiteY261" fmla="*/ 10659979 h 15135727"/>
              <a:gd name="connsiteX262" fmla="*/ 3465095 w 8128084"/>
              <a:gd name="connsiteY262" fmla="*/ 10659979 h 15135727"/>
              <a:gd name="connsiteX263" fmla="*/ 3441032 w 8128084"/>
              <a:gd name="connsiteY263" fmla="*/ 10491537 h 15135727"/>
              <a:gd name="connsiteX264" fmla="*/ 3392906 w 8128084"/>
              <a:gd name="connsiteY264" fmla="*/ 10250906 h 15135727"/>
              <a:gd name="connsiteX265" fmla="*/ 3152274 w 8128084"/>
              <a:gd name="connsiteY265" fmla="*/ 10250906 h 15135727"/>
              <a:gd name="connsiteX266" fmla="*/ 3176337 w 8128084"/>
              <a:gd name="connsiteY266" fmla="*/ 10178716 h 15135727"/>
              <a:gd name="connsiteX267" fmla="*/ 3104148 w 8128084"/>
              <a:gd name="connsiteY267" fmla="*/ 10154653 h 15135727"/>
              <a:gd name="connsiteX268" fmla="*/ 3007895 w 8128084"/>
              <a:gd name="connsiteY268" fmla="*/ 9962148 h 15135727"/>
              <a:gd name="connsiteX269" fmla="*/ 3176337 w 8128084"/>
              <a:gd name="connsiteY269" fmla="*/ 9889958 h 15135727"/>
              <a:gd name="connsiteX270" fmla="*/ 2959769 w 8128084"/>
              <a:gd name="connsiteY270" fmla="*/ 9504948 h 15135727"/>
              <a:gd name="connsiteX271" fmla="*/ 2791327 w 8128084"/>
              <a:gd name="connsiteY271" fmla="*/ 9456821 h 15135727"/>
              <a:gd name="connsiteX272" fmla="*/ 2574758 w 8128084"/>
              <a:gd name="connsiteY272" fmla="*/ 9336506 h 15135727"/>
              <a:gd name="connsiteX273" fmla="*/ 2550695 w 8128084"/>
              <a:gd name="connsiteY273" fmla="*/ 9071811 h 15135727"/>
              <a:gd name="connsiteX274" fmla="*/ 2695074 w 8128084"/>
              <a:gd name="connsiteY274" fmla="*/ 8999621 h 15135727"/>
              <a:gd name="connsiteX275" fmla="*/ 2622885 w 8128084"/>
              <a:gd name="connsiteY275" fmla="*/ 8975558 h 15135727"/>
              <a:gd name="connsiteX276" fmla="*/ 2430379 w 8128084"/>
              <a:gd name="connsiteY276" fmla="*/ 8999621 h 15135727"/>
              <a:gd name="connsiteX277" fmla="*/ 2261937 w 8128084"/>
              <a:gd name="connsiteY277" fmla="*/ 9168064 h 15135727"/>
              <a:gd name="connsiteX278" fmla="*/ 2237874 w 8128084"/>
              <a:gd name="connsiteY278" fmla="*/ 8999621 h 15135727"/>
              <a:gd name="connsiteX279" fmla="*/ 2117558 w 8128084"/>
              <a:gd name="connsiteY279" fmla="*/ 8975558 h 15135727"/>
              <a:gd name="connsiteX280" fmla="*/ 2045369 w 8128084"/>
              <a:gd name="connsiteY280" fmla="*/ 8783053 h 15135727"/>
              <a:gd name="connsiteX281" fmla="*/ 1852864 w 8128084"/>
              <a:gd name="connsiteY281" fmla="*/ 8758990 h 15135727"/>
              <a:gd name="connsiteX282" fmla="*/ 1636295 w 8128084"/>
              <a:gd name="connsiteY282" fmla="*/ 8927432 h 15135727"/>
              <a:gd name="connsiteX283" fmla="*/ 1588169 w 8128084"/>
              <a:gd name="connsiteY283" fmla="*/ 9023685 h 15135727"/>
              <a:gd name="connsiteX284" fmla="*/ 1515979 w 8128084"/>
              <a:gd name="connsiteY284" fmla="*/ 8879306 h 15135727"/>
              <a:gd name="connsiteX285" fmla="*/ 1347537 w 8128084"/>
              <a:gd name="connsiteY285" fmla="*/ 8879306 h 15135727"/>
              <a:gd name="connsiteX286" fmla="*/ 1347537 w 8128084"/>
              <a:gd name="connsiteY286" fmla="*/ 8710864 h 15135727"/>
              <a:gd name="connsiteX287" fmla="*/ 1106906 w 8128084"/>
              <a:gd name="connsiteY287" fmla="*/ 8783053 h 15135727"/>
              <a:gd name="connsiteX288" fmla="*/ 890337 w 8128084"/>
              <a:gd name="connsiteY288" fmla="*/ 8686800 h 15135727"/>
              <a:gd name="connsiteX289" fmla="*/ 649706 w 8128084"/>
              <a:gd name="connsiteY289" fmla="*/ 8662737 h 15135727"/>
              <a:gd name="connsiteX290" fmla="*/ 385011 w 8128084"/>
              <a:gd name="connsiteY290" fmla="*/ 8566485 h 15135727"/>
              <a:gd name="connsiteX291" fmla="*/ 577516 w 8128084"/>
              <a:gd name="connsiteY291" fmla="*/ 8373979 h 15135727"/>
              <a:gd name="connsiteX292" fmla="*/ 794085 w 8128084"/>
              <a:gd name="connsiteY292" fmla="*/ 8301790 h 15135727"/>
              <a:gd name="connsiteX293" fmla="*/ 745958 w 8128084"/>
              <a:gd name="connsiteY293" fmla="*/ 8133348 h 15135727"/>
              <a:gd name="connsiteX294" fmla="*/ 818148 w 8128084"/>
              <a:gd name="connsiteY294" fmla="*/ 7820527 h 15135727"/>
              <a:gd name="connsiteX295" fmla="*/ 697832 w 8128084"/>
              <a:gd name="connsiteY295" fmla="*/ 7820527 h 15135727"/>
              <a:gd name="connsiteX296" fmla="*/ 625642 w 8128084"/>
              <a:gd name="connsiteY296" fmla="*/ 7916779 h 15135727"/>
              <a:gd name="connsiteX297" fmla="*/ 457200 w 8128084"/>
              <a:gd name="connsiteY297" fmla="*/ 7820527 h 15135727"/>
              <a:gd name="connsiteX298" fmla="*/ 529390 w 8128084"/>
              <a:gd name="connsiteY298" fmla="*/ 7700211 h 15135727"/>
              <a:gd name="connsiteX299" fmla="*/ 938464 w 8128084"/>
              <a:gd name="connsiteY299" fmla="*/ 7676148 h 15135727"/>
              <a:gd name="connsiteX300" fmla="*/ 1058779 w 8128084"/>
              <a:gd name="connsiteY300" fmla="*/ 7459579 h 15135727"/>
              <a:gd name="connsiteX301" fmla="*/ 1203158 w 8128084"/>
              <a:gd name="connsiteY301" fmla="*/ 7603958 h 15135727"/>
              <a:gd name="connsiteX302" fmla="*/ 1299411 w 8128084"/>
              <a:gd name="connsiteY302" fmla="*/ 7555832 h 15135727"/>
              <a:gd name="connsiteX303" fmla="*/ 1443790 w 8128084"/>
              <a:gd name="connsiteY303" fmla="*/ 7507706 h 15135727"/>
              <a:gd name="connsiteX304" fmla="*/ 1684421 w 8128084"/>
              <a:gd name="connsiteY304" fmla="*/ 7603958 h 15135727"/>
              <a:gd name="connsiteX305" fmla="*/ 1684421 w 8128084"/>
              <a:gd name="connsiteY305" fmla="*/ 7603958 h 15135727"/>
              <a:gd name="connsiteX306" fmla="*/ 1540042 w 8128084"/>
              <a:gd name="connsiteY306" fmla="*/ 7363327 h 15135727"/>
              <a:gd name="connsiteX307" fmla="*/ 1299411 w 8128084"/>
              <a:gd name="connsiteY307" fmla="*/ 7315200 h 15135727"/>
              <a:gd name="connsiteX308" fmla="*/ 1130969 w 8128084"/>
              <a:gd name="connsiteY308" fmla="*/ 7339264 h 15135727"/>
              <a:gd name="connsiteX309" fmla="*/ 1034716 w 8128084"/>
              <a:gd name="connsiteY309" fmla="*/ 7315200 h 15135727"/>
              <a:gd name="connsiteX310" fmla="*/ 1155032 w 8128084"/>
              <a:gd name="connsiteY310" fmla="*/ 7050506 h 15135727"/>
              <a:gd name="connsiteX311" fmla="*/ 1155032 w 8128084"/>
              <a:gd name="connsiteY311" fmla="*/ 6930190 h 15135727"/>
              <a:gd name="connsiteX312" fmla="*/ 1155032 w 8128084"/>
              <a:gd name="connsiteY312" fmla="*/ 6761748 h 15135727"/>
              <a:gd name="connsiteX313" fmla="*/ 1203158 w 8128084"/>
              <a:gd name="connsiteY313" fmla="*/ 6617369 h 15135727"/>
              <a:gd name="connsiteX314" fmla="*/ 1371600 w 8128084"/>
              <a:gd name="connsiteY314" fmla="*/ 6472990 h 15135727"/>
              <a:gd name="connsiteX315" fmla="*/ 1443790 w 8128084"/>
              <a:gd name="connsiteY315" fmla="*/ 6328611 h 15135727"/>
              <a:gd name="connsiteX316" fmla="*/ 1419727 w 8128084"/>
              <a:gd name="connsiteY316" fmla="*/ 6208295 h 15135727"/>
              <a:gd name="connsiteX317" fmla="*/ 1275348 w 8128084"/>
              <a:gd name="connsiteY317" fmla="*/ 6304548 h 15135727"/>
              <a:gd name="connsiteX318" fmla="*/ 1323474 w 8128084"/>
              <a:gd name="connsiteY318" fmla="*/ 6015790 h 15135727"/>
              <a:gd name="connsiteX319" fmla="*/ 1540042 w 8128084"/>
              <a:gd name="connsiteY319" fmla="*/ 5871411 h 15135727"/>
              <a:gd name="connsiteX320" fmla="*/ 1540042 w 8128084"/>
              <a:gd name="connsiteY320" fmla="*/ 5751095 h 15135727"/>
              <a:gd name="connsiteX321" fmla="*/ 1395664 w 8128084"/>
              <a:gd name="connsiteY321" fmla="*/ 5799221 h 15135727"/>
              <a:gd name="connsiteX322" fmla="*/ 1179095 w 8128084"/>
              <a:gd name="connsiteY322" fmla="*/ 5799221 h 15135727"/>
              <a:gd name="connsiteX323" fmla="*/ 890337 w 8128084"/>
              <a:gd name="connsiteY323" fmla="*/ 5775158 h 15135727"/>
              <a:gd name="connsiteX324" fmla="*/ 697832 w 8128084"/>
              <a:gd name="connsiteY324" fmla="*/ 5606716 h 15135727"/>
              <a:gd name="connsiteX325" fmla="*/ 577516 w 8128084"/>
              <a:gd name="connsiteY325" fmla="*/ 5582653 h 15135727"/>
              <a:gd name="connsiteX326" fmla="*/ 697832 w 8128084"/>
              <a:gd name="connsiteY326" fmla="*/ 5775158 h 15135727"/>
              <a:gd name="connsiteX327" fmla="*/ 409074 w 8128084"/>
              <a:gd name="connsiteY327" fmla="*/ 5799221 h 15135727"/>
              <a:gd name="connsiteX328" fmla="*/ 168442 w 8128084"/>
              <a:gd name="connsiteY328" fmla="*/ 5702969 h 15135727"/>
              <a:gd name="connsiteX329" fmla="*/ 264695 w 8128084"/>
              <a:gd name="connsiteY329" fmla="*/ 5558590 h 15135727"/>
              <a:gd name="connsiteX330" fmla="*/ 144379 w 8128084"/>
              <a:gd name="connsiteY330" fmla="*/ 5510464 h 15135727"/>
              <a:gd name="connsiteX331" fmla="*/ 0 w 8128084"/>
              <a:gd name="connsiteY331" fmla="*/ 5462337 h 15135727"/>
              <a:gd name="connsiteX332" fmla="*/ 96253 w 8128084"/>
              <a:gd name="connsiteY332"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14800 w 8128084"/>
              <a:gd name="connsiteY124" fmla="*/ 5390148 h 15135727"/>
              <a:gd name="connsiteX125" fmla="*/ 4018548 w 8128084"/>
              <a:gd name="connsiteY125" fmla="*/ 5630779 h 15135727"/>
              <a:gd name="connsiteX126" fmla="*/ 4090737 w 8128084"/>
              <a:gd name="connsiteY126" fmla="*/ 5871411 h 15135727"/>
              <a:gd name="connsiteX127" fmla="*/ 4090737 w 8128084"/>
              <a:gd name="connsiteY127" fmla="*/ 6184232 h 15135727"/>
              <a:gd name="connsiteX128" fmla="*/ 4186990 w 8128084"/>
              <a:gd name="connsiteY128" fmla="*/ 6472990 h 15135727"/>
              <a:gd name="connsiteX129" fmla="*/ 4042611 w 8128084"/>
              <a:gd name="connsiteY129" fmla="*/ 6352674 h 15135727"/>
              <a:gd name="connsiteX130" fmla="*/ 3946358 w 8128084"/>
              <a:gd name="connsiteY130" fmla="*/ 6376737 h 15135727"/>
              <a:gd name="connsiteX131" fmla="*/ 4114800 w 8128084"/>
              <a:gd name="connsiteY131" fmla="*/ 6641432 h 15135727"/>
              <a:gd name="connsiteX132" fmla="*/ 4451685 w 8128084"/>
              <a:gd name="connsiteY132" fmla="*/ 6737685 h 15135727"/>
              <a:gd name="connsiteX133" fmla="*/ 4620127 w 8128084"/>
              <a:gd name="connsiteY133" fmla="*/ 6978316 h 15135727"/>
              <a:gd name="connsiteX134" fmla="*/ 4740442 w 8128084"/>
              <a:gd name="connsiteY134" fmla="*/ 7170821 h 15135727"/>
              <a:gd name="connsiteX135" fmla="*/ 5077327 w 8128084"/>
              <a:gd name="connsiteY135" fmla="*/ 7387390 h 15135727"/>
              <a:gd name="connsiteX136" fmla="*/ 5125453 w 8128084"/>
              <a:gd name="connsiteY136" fmla="*/ 7603958 h 15135727"/>
              <a:gd name="connsiteX137" fmla="*/ 5197642 w 8128084"/>
              <a:gd name="connsiteY137" fmla="*/ 7796464 h 15135727"/>
              <a:gd name="connsiteX138" fmla="*/ 5486400 w 8128084"/>
              <a:gd name="connsiteY138" fmla="*/ 7964906 h 15135727"/>
              <a:gd name="connsiteX139" fmla="*/ 5486400 w 8128084"/>
              <a:gd name="connsiteY139" fmla="*/ 8349916 h 15135727"/>
              <a:gd name="connsiteX140" fmla="*/ 5678906 w 8128084"/>
              <a:gd name="connsiteY140" fmla="*/ 8614611 h 15135727"/>
              <a:gd name="connsiteX141" fmla="*/ 5919537 w 8128084"/>
              <a:gd name="connsiteY141" fmla="*/ 9071811 h 15135727"/>
              <a:gd name="connsiteX142" fmla="*/ 6160169 w 8128084"/>
              <a:gd name="connsiteY142" fmla="*/ 9336506 h 15135727"/>
              <a:gd name="connsiteX143" fmla="*/ 6280485 w 8128084"/>
              <a:gd name="connsiteY143" fmla="*/ 9601200 h 15135727"/>
              <a:gd name="connsiteX144" fmla="*/ 6400800 w 8128084"/>
              <a:gd name="connsiteY144" fmla="*/ 9793706 h 15135727"/>
              <a:gd name="connsiteX145" fmla="*/ 6569242 w 8128084"/>
              <a:gd name="connsiteY145" fmla="*/ 10058400 h 15135727"/>
              <a:gd name="connsiteX146" fmla="*/ 6713621 w 8128084"/>
              <a:gd name="connsiteY146" fmla="*/ 10106527 h 15135727"/>
              <a:gd name="connsiteX147" fmla="*/ 6545179 w 8128084"/>
              <a:gd name="connsiteY147" fmla="*/ 10202779 h 15135727"/>
              <a:gd name="connsiteX148" fmla="*/ 6569242 w 8128084"/>
              <a:gd name="connsiteY148" fmla="*/ 10443411 h 15135727"/>
              <a:gd name="connsiteX149" fmla="*/ 6593306 w 8128084"/>
              <a:gd name="connsiteY149" fmla="*/ 10708106 h 15135727"/>
              <a:gd name="connsiteX150" fmla="*/ 6761748 w 8128084"/>
              <a:gd name="connsiteY150" fmla="*/ 10924674 h 15135727"/>
              <a:gd name="connsiteX151" fmla="*/ 6641432 w 8128084"/>
              <a:gd name="connsiteY151" fmla="*/ 11093116 h 15135727"/>
              <a:gd name="connsiteX152" fmla="*/ 6713621 w 8128084"/>
              <a:gd name="connsiteY152" fmla="*/ 11261558 h 15135727"/>
              <a:gd name="connsiteX153" fmla="*/ 6737685 w 8128084"/>
              <a:gd name="connsiteY153" fmla="*/ 11526253 h 15135727"/>
              <a:gd name="connsiteX154" fmla="*/ 6617369 w 8128084"/>
              <a:gd name="connsiteY154" fmla="*/ 11839074 h 15135727"/>
              <a:gd name="connsiteX155" fmla="*/ 6617369 w 8128084"/>
              <a:gd name="connsiteY155" fmla="*/ 12031579 h 15135727"/>
              <a:gd name="connsiteX156" fmla="*/ 6641432 w 8128084"/>
              <a:gd name="connsiteY156" fmla="*/ 12127832 h 15135727"/>
              <a:gd name="connsiteX157" fmla="*/ 6761748 w 8128084"/>
              <a:gd name="connsiteY157" fmla="*/ 12031579 h 15135727"/>
              <a:gd name="connsiteX158" fmla="*/ 6761748 w 8128084"/>
              <a:gd name="connsiteY158" fmla="*/ 12296274 h 15135727"/>
              <a:gd name="connsiteX159" fmla="*/ 6689558 w 8128084"/>
              <a:gd name="connsiteY159" fmla="*/ 12512842 h 15135727"/>
              <a:gd name="connsiteX160" fmla="*/ 6785811 w 8128084"/>
              <a:gd name="connsiteY160" fmla="*/ 12777537 h 15135727"/>
              <a:gd name="connsiteX161" fmla="*/ 6569242 w 8128084"/>
              <a:gd name="connsiteY161" fmla="*/ 12873790 h 15135727"/>
              <a:gd name="connsiteX162" fmla="*/ 6545179 w 8128084"/>
              <a:gd name="connsiteY162" fmla="*/ 13090358 h 15135727"/>
              <a:gd name="connsiteX163" fmla="*/ 6448927 w 8128084"/>
              <a:gd name="connsiteY163" fmla="*/ 13355053 h 15135727"/>
              <a:gd name="connsiteX164" fmla="*/ 6256421 w 8128084"/>
              <a:gd name="connsiteY164" fmla="*/ 13571621 h 15135727"/>
              <a:gd name="connsiteX165" fmla="*/ 6087979 w 8128084"/>
              <a:gd name="connsiteY165" fmla="*/ 13667874 h 15135727"/>
              <a:gd name="connsiteX166" fmla="*/ 5943600 w 8128084"/>
              <a:gd name="connsiteY166" fmla="*/ 13716000 h 15135727"/>
              <a:gd name="connsiteX167" fmla="*/ 5702969 w 8128084"/>
              <a:gd name="connsiteY167" fmla="*/ 13667874 h 15135727"/>
              <a:gd name="connsiteX168" fmla="*/ 5582653 w 8128084"/>
              <a:gd name="connsiteY168" fmla="*/ 13691937 h 15135727"/>
              <a:gd name="connsiteX169" fmla="*/ 5727032 w 8128084"/>
              <a:gd name="connsiteY169" fmla="*/ 13836316 h 15135727"/>
              <a:gd name="connsiteX170" fmla="*/ 5582653 w 8128084"/>
              <a:gd name="connsiteY170" fmla="*/ 14052885 h 15135727"/>
              <a:gd name="connsiteX171" fmla="*/ 5462337 w 8128084"/>
              <a:gd name="connsiteY171" fmla="*/ 14149137 h 15135727"/>
              <a:gd name="connsiteX172" fmla="*/ 5342021 w 8128084"/>
              <a:gd name="connsiteY172" fmla="*/ 14004758 h 15135727"/>
              <a:gd name="connsiteX173" fmla="*/ 5245769 w 8128084"/>
              <a:gd name="connsiteY173" fmla="*/ 14004758 h 15135727"/>
              <a:gd name="connsiteX174" fmla="*/ 5245769 w 8128084"/>
              <a:gd name="connsiteY174" fmla="*/ 13956632 h 15135727"/>
              <a:gd name="connsiteX175" fmla="*/ 5101390 w 8128084"/>
              <a:gd name="connsiteY175" fmla="*/ 13956632 h 15135727"/>
              <a:gd name="connsiteX176" fmla="*/ 4981074 w 8128084"/>
              <a:gd name="connsiteY176" fmla="*/ 13860379 h 15135727"/>
              <a:gd name="connsiteX177" fmla="*/ 4740442 w 8128084"/>
              <a:gd name="connsiteY177" fmla="*/ 13908506 h 15135727"/>
              <a:gd name="connsiteX178" fmla="*/ 4475748 w 8128084"/>
              <a:gd name="connsiteY178" fmla="*/ 13956632 h 15135727"/>
              <a:gd name="connsiteX179" fmla="*/ 4379495 w 8128084"/>
              <a:gd name="connsiteY179" fmla="*/ 14028821 h 15135727"/>
              <a:gd name="connsiteX180" fmla="*/ 4403558 w 8128084"/>
              <a:gd name="connsiteY180" fmla="*/ 14197264 h 15135727"/>
              <a:gd name="connsiteX181" fmla="*/ 4572000 w 8128084"/>
              <a:gd name="connsiteY181" fmla="*/ 14149137 h 15135727"/>
              <a:gd name="connsiteX182" fmla="*/ 4523874 w 8128084"/>
              <a:gd name="connsiteY182" fmla="*/ 14558211 h 15135727"/>
              <a:gd name="connsiteX183" fmla="*/ 4403558 w 8128084"/>
              <a:gd name="connsiteY183" fmla="*/ 14437895 h 15135727"/>
              <a:gd name="connsiteX184" fmla="*/ 4403558 w 8128084"/>
              <a:gd name="connsiteY184" fmla="*/ 14437895 h 15135727"/>
              <a:gd name="connsiteX185" fmla="*/ 4283242 w 8128084"/>
              <a:gd name="connsiteY185" fmla="*/ 14245390 h 15135727"/>
              <a:gd name="connsiteX186" fmla="*/ 4235116 w 8128084"/>
              <a:gd name="connsiteY186" fmla="*/ 14341642 h 15135727"/>
              <a:gd name="connsiteX187" fmla="*/ 4162927 w 8128084"/>
              <a:gd name="connsiteY187" fmla="*/ 14389769 h 15135727"/>
              <a:gd name="connsiteX188" fmla="*/ 4162927 w 8128084"/>
              <a:gd name="connsiteY188" fmla="*/ 14389769 h 15135727"/>
              <a:gd name="connsiteX189" fmla="*/ 3922295 w 8128084"/>
              <a:gd name="connsiteY189" fmla="*/ 14245390 h 15135727"/>
              <a:gd name="connsiteX190" fmla="*/ 3801979 w 8128084"/>
              <a:gd name="connsiteY190" fmla="*/ 14293516 h 15135727"/>
              <a:gd name="connsiteX191" fmla="*/ 3681664 w 8128084"/>
              <a:gd name="connsiteY191" fmla="*/ 14389769 h 15135727"/>
              <a:gd name="connsiteX192" fmla="*/ 3657600 w 8128084"/>
              <a:gd name="connsiteY192" fmla="*/ 14654464 h 15135727"/>
              <a:gd name="connsiteX193" fmla="*/ 3513221 w 8128084"/>
              <a:gd name="connsiteY193" fmla="*/ 14726653 h 15135727"/>
              <a:gd name="connsiteX194" fmla="*/ 3513221 w 8128084"/>
              <a:gd name="connsiteY194" fmla="*/ 14871032 h 15135727"/>
              <a:gd name="connsiteX195" fmla="*/ 3633537 w 8128084"/>
              <a:gd name="connsiteY195" fmla="*/ 14967285 h 15135727"/>
              <a:gd name="connsiteX196" fmla="*/ 3609474 w 8128084"/>
              <a:gd name="connsiteY196" fmla="*/ 15087600 h 15135727"/>
              <a:gd name="connsiteX197" fmla="*/ 3441032 w 8128084"/>
              <a:gd name="connsiteY197" fmla="*/ 15039474 h 15135727"/>
              <a:gd name="connsiteX198" fmla="*/ 3272590 w 8128084"/>
              <a:gd name="connsiteY198" fmla="*/ 15063537 h 15135727"/>
              <a:gd name="connsiteX199" fmla="*/ 3248527 w 8128084"/>
              <a:gd name="connsiteY199" fmla="*/ 14895095 h 15135727"/>
              <a:gd name="connsiteX200" fmla="*/ 3128211 w 8128084"/>
              <a:gd name="connsiteY200" fmla="*/ 14919158 h 15135727"/>
              <a:gd name="connsiteX201" fmla="*/ 2959769 w 8128084"/>
              <a:gd name="connsiteY201" fmla="*/ 15135727 h 15135727"/>
              <a:gd name="connsiteX202" fmla="*/ 2935706 w 8128084"/>
              <a:gd name="connsiteY202" fmla="*/ 14895095 h 15135727"/>
              <a:gd name="connsiteX203" fmla="*/ 2791327 w 8128084"/>
              <a:gd name="connsiteY203" fmla="*/ 14943221 h 15135727"/>
              <a:gd name="connsiteX204" fmla="*/ 2671011 w 8128084"/>
              <a:gd name="connsiteY204" fmla="*/ 15039474 h 15135727"/>
              <a:gd name="connsiteX205" fmla="*/ 2430379 w 8128084"/>
              <a:gd name="connsiteY205" fmla="*/ 15087600 h 15135727"/>
              <a:gd name="connsiteX206" fmla="*/ 2237874 w 8128084"/>
              <a:gd name="connsiteY206" fmla="*/ 15039474 h 15135727"/>
              <a:gd name="connsiteX207" fmla="*/ 2622885 w 8128084"/>
              <a:gd name="connsiteY207" fmla="*/ 14846969 h 15135727"/>
              <a:gd name="connsiteX208" fmla="*/ 2887579 w 8128084"/>
              <a:gd name="connsiteY208" fmla="*/ 14774779 h 15135727"/>
              <a:gd name="connsiteX209" fmla="*/ 2839453 w 8128084"/>
              <a:gd name="connsiteY209" fmla="*/ 14582274 h 15135727"/>
              <a:gd name="connsiteX210" fmla="*/ 2935706 w 8128084"/>
              <a:gd name="connsiteY210" fmla="*/ 14510085 h 15135727"/>
              <a:gd name="connsiteX211" fmla="*/ 2935706 w 8128084"/>
              <a:gd name="connsiteY211" fmla="*/ 14510085 h 15135727"/>
              <a:gd name="connsiteX212" fmla="*/ 3080085 w 8128084"/>
              <a:gd name="connsiteY212" fmla="*/ 14413832 h 15135727"/>
              <a:gd name="connsiteX213" fmla="*/ 3152274 w 8128084"/>
              <a:gd name="connsiteY213" fmla="*/ 14341642 h 15135727"/>
              <a:gd name="connsiteX214" fmla="*/ 3080085 w 8128084"/>
              <a:gd name="connsiteY214" fmla="*/ 14269453 h 15135727"/>
              <a:gd name="connsiteX215" fmla="*/ 3152274 w 8128084"/>
              <a:gd name="connsiteY215" fmla="*/ 14197264 h 15135727"/>
              <a:gd name="connsiteX216" fmla="*/ 3152274 w 8128084"/>
              <a:gd name="connsiteY216" fmla="*/ 14052885 h 15135727"/>
              <a:gd name="connsiteX217" fmla="*/ 3080085 w 8128084"/>
              <a:gd name="connsiteY217" fmla="*/ 13980695 h 15135727"/>
              <a:gd name="connsiteX218" fmla="*/ 3056021 w 8128084"/>
              <a:gd name="connsiteY218" fmla="*/ 14076948 h 15135727"/>
              <a:gd name="connsiteX219" fmla="*/ 2935706 w 8128084"/>
              <a:gd name="connsiteY219" fmla="*/ 14076948 h 15135727"/>
              <a:gd name="connsiteX220" fmla="*/ 2863516 w 8128084"/>
              <a:gd name="connsiteY220" fmla="*/ 14125074 h 15135727"/>
              <a:gd name="connsiteX221" fmla="*/ 2719137 w 8128084"/>
              <a:gd name="connsiteY221" fmla="*/ 14197264 h 15135727"/>
              <a:gd name="connsiteX222" fmla="*/ 2646948 w 8128084"/>
              <a:gd name="connsiteY222" fmla="*/ 14197264 h 15135727"/>
              <a:gd name="connsiteX223" fmla="*/ 2598821 w 8128084"/>
              <a:gd name="connsiteY223" fmla="*/ 14125074 h 15135727"/>
              <a:gd name="connsiteX224" fmla="*/ 2430379 w 8128084"/>
              <a:gd name="connsiteY224" fmla="*/ 13836316 h 15135727"/>
              <a:gd name="connsiteX225" fmla="*/ 2646948 w 8128084"/>
              <a:gd name="connsiteY225" fmla="*/ 13812253 h 15135727"/>
              <a:gd name="connsiteX226" fmla="*/ 2502569 w 8128084"/>
              <a:gd name="connsiteY226" fmla="*/ 13475369 h 15135727"/>
              <a:gd name="connsiteX227" fmla="*/ 2550695 w 8128084"/>
              <a:gd name="connsiteY227" fmla="*/ 13186611 h 15135727"/>
              <a:gd name="connsiteX228" fmla="*/ 2719137 w 8128084"/>
              <a:gd name="connsiteY228" fmla="*/ 13042232 h 15135727"/>
              <a:gd name="connsiteX229" fmla="*/ 2791327 w 8128084"/>
              <a:gd name="connsiteY229" fmla="*/ 12945979 h 15135727"/>
              <a:gd name="connsiteX230" fmla="*/ 3031958 w 8128084"/>
              <a:gd name="connsiteY230" fmla="*/ 13090358 h 15135727"/>
              <a:gd name="connsiteX231" fmla="*/ 3056021 w 8128084"/>
              <a:gd name="connsiteY231" fmla="*/ 12753474 h 15135727"/>
              <a:gd name="connsiteX232" fmla="*/ 2887579 w 8128084"/>
              <a:gd name="connsiteY232" fmla="*/ 12777537 h 15135727"/>
              <a:gd name="connsiteX233" fmla="*/ 2815390 w 8128084"/>
              <a:gd name="connsiteY233" fmla="*/ 12777537 h 15135727"/>
              <a:gd name="connsiteX234" fmla="*/ 3176337 w 8128084"/>
              <a:gd name="connsiteY234" fmla="*/ 12368464 h 15135727"/>
              <a:gd name="connsiteX235" fmla="*/ 3104148 w 8128084"/>
              <a:gd name="connsiteY235" fmla="*/ 12320337 h 15135727"/>
              <a:gd name="connsiteX236" fmla="*/ 3104148 w 8128084"/>
              <a:gd name="connsiteY236" fmla="*/ 12320337 h 15135727"/>
              <a:gd name="connsiteX237" fmla="*/ 3007895 w 8128084"/>
              <a:gd name="connsiteY237" fmla="*/ 12079706 h 15135727"/>
              <a:gd name="connsiteX238" fmla="*/ 2911642 w 8128084"/>
              <a:gd name="connsiteY238" fmla="*/ 11935327 h 15135727"/>
              <a:gd name="connsiteX239" fmla="*/ 2863516 w 8128084"/>
              <a:gd name="connsiteY239" fmla="*/ 11694695 h 15135727"/>
              <a:gd name="connsiteX240" fmla="*/ 2911642 w 8128084"/>
              <a:gd name="connsiteY240" fmla="*/ 11454064 h 15135727"/>
              <a:gd name="connsiteX241" fmla="*/ 3056021 w 8128084"/>
              <a:gd name="connsiteY241" fmla="*/ 11454064 h 15135727"/>
              <a:gd name="connsiteX242" fmla="*/ 2983832 w 8128084"/>
              <a:gd name="connsiteY242" fmla="*/ 11381874 h 15135727"/>
              <a:gd name="connsiteX243" fmla="*/ 3031958 w 8128084"/>
              <a:gd name="connsiteY243" fmla="*/ 11285621 h 15135727"/>
              <a:gd name="connsiteX244" fmla="*/ 3007895 w 8128084"/>
              <a:gd name="connsiteY244" fmla="*/ 11189369 h 15135727"/>
              <a:gd name="connsiteX245" fmla="*/ 2887579 w 8128084"/>
              <a:gd name="connsiteY245" fmla="*/ 11141242 h 15135727"/>
              <a:gd name="connsiteX246" fmla="*/ 2887579 w 8128084"/>
              <a:gd name="connsiteY246" fmla="*/ 10972800 h 15135727"/>
              <a:gd name="connsiteX247" fmla="*/ 2887579 w 8128084"/>
              <a:gd name="connsiteY247" fmla="*/ 10924674 h 15135727"/>
              <a:gd name="connsiteX248" fmla="*/ 2767264 w 8128084"/>
              <a:gd name="connsiteY248" fmla="*/ 11020927 h 15135727"/>
              <a:gd name="connsiteX249" fmla="*/ 2743200 w 8128084"/>
              <a:gd name="connsiteY249" fmla="*/ 10924674 h 15135727"/>
              <a:gd name="connsiteX250" fmla="*/ 2550695 w 8128084"/>
              <a:gd name="connsiteY250" fmla="*/ 11020927 h 15135727"/>
              <a:gd name="connsiteX251" fmla="*/ 2526632 w 8128084"/>
              <a:gd name="connsiteY251" fmla="*/ 11117179 h 15135727"/>
              <a:gd name="connsiteX252" fmla="*/ 2334127 w 8128084"/>
              <a:gd name="connsiteY252" fmla="*/ 10996864 h 15135727"/>
              <a:gd name="connsiteX253" fmla="*/ 2358190 w 8128084"/>
              <a:gd name="connsiteY253" fmla="*/ 10732169 h 15135727"/>
              <a:gd name="connsiteX254" fmla="*/ 2334127 w 8128084"/>
              <a:gd name="connsiteY254" fmla="*/ 10587790 h 15135727"/>
              <a:gd name="connsiteX255" fmla="*/ 2406316 w 8128084"/>
              <a:gd name="connsiteY255" fmla="*/ 10491537 h 15135727"/>
              <a:gd name="connsiteX256" fmla="*/ 2598821 w 8128084"/>
              <a:gd name="connsiteY256" fmla="*/ 10684042 h 15135727"/>
              <a:gd name="connsiteX257" fmla="*/ 2767264 w 8128084"/>
              <a:gd name="connsiteY257" fmla="*/ 10684042 h 15135727"/>
              <a:gd name="connsiteX258" fmla="*/ 2646948 w 8128084"/>
              <a:gd name="connsiteY258" fmla="*/ 10515600 h 15135727"/>
              <a:gd name="connsiteX259" fmla="*/ 2815390 w 8128084"/>
              <a:gd name="connsiteY259" fmla="*/ 10395285 h 15135727"/>
              <a:gd name="connsiteX260" fmla="*/ 3080085 w 8128084"/>
              <a:gd name="connsiteY260" fmla="*/ 10419348 h 15135727"/>
              <a:gd name="connsiteX261" fmla="*/ 3248527 w 8128084"/>
              <a:gd name="connsiteY261" fmla="*/ 10539664 h 15135727"/>
              <a:gd name="connsiteX262" fmla="*/ 3320716 w 8128084"/>
              <a:gd name="connsiteY262" fmla="*/ 10659979 h 15135727"/>
              <a:gd name="connsiteX263" fmla="*/ 3465095 w 8128084"/>
              <a:gd name="connsiteY263" fmla="*/ 10659979 h 15135727"/>
              <a:gd name="connsiteX264" fmla="*/ 3441032 w 8128084"/>
              <a:gd name="connsiteY264" fmla="*/ 10491537 h 15135727"/>
              <a:gd name="connsiteX265" fmla="*/ 3392906 w 8128084"/>
              <a:gd name="connsiteY265" fmla="*/ 10250906 h 15135727"/>
              <a:gd name="connsiteX266" fmla="*/ 3152274 w 8128084"/>
              <a:gd name="connsiteY266" fmla="*/ 10250906 h 15135727"/>
              <a:gd name="connsiteX267" fmla="*/ 3176337 w 8128084"/>
              <a:gd name="connsiteY267" fmla="*/ 10178716 h 15135727"/>
              <a:gd name="connsiteX268" fmla="*/ 3104148 w 8128084"/>
              <a:gd name="connsiteY268" fmla="*/ 10154653 h 15135727"/>
              <a:gd name="connsiteX269" fmla="*/ 3007895 w 8128084"/>
              <a:gd name="connsiteY269" fmla="*/ 9962148 h 15135727"/>
              <a:gd name="connsiteX270" fmla="*/ 3176337 w 8128084"/>
              <a:gd name="connsiteY270" fmla="*/ 9889958 h 15135727"/>
              <a:gd name="connsiteX271" fmla="*/ 2959769 w 8128084"/>
              <a:gd name="connsiteY271" fmla="*/ 9504948 h 15135727"/>
              <a:gd name="connsiteX272" fmla="*/ 2791327 w 8128084"/>
              <a:gd name="connsiteY272" fmla="*/ 9456821 h 15135727"/>
              <a:gd name="connsiteX273" fmla="*/ 2574758 w 8128084"/>
              <a:gd name="connsiteY273" fmla="*/ 9336506 h 15135727"/>
              <a:gd name="connsiteX274" fmla="*/ 2550695 w 8128084"/>
              <a:gd name="connsiteY274" fmla="*/ 9071811 h 15135727"/>
              <a:gd name="connsiteX275" fmla="*/ 2695074 w 8128084"/>
              <a:gd name="connsiteY275" fmla="*/ 8999621 h 15135727"/>
              <a:gd name="connsiteX276" fmla="*/ 2622885 w 8128084"/>
              <a:gd name="connsiteY276" fmla="*/ 8975558 h 15135727"/>
              <a:gd name="connsiteX277" fmla="*/ 2430379 w 8128084"/>
              <a:gd name="connsiteY277" fmla="*/ 8999621 h 15135727"/>
              <a:gd name="connsiteX278" fmla="*/ 2261937 w 8128084"/>
              <a:gd name="connsiteY278" fmla="*/ 9168064 h 15135727"/>
              <a:gd name="connsiteX279" fmla="*/ 2237874 w 8128084"/>
              <a:gd name="connsiteY279" fmla="*/ 8999621 h 15135727"/>
              <a:gd name="connsiteX280" fmla="*/ 2117558 w 8128084"/>
              <a:gd name="connsiteY280" fmla="*/ 8975558 h 15135727"/>
              <a:gd name="connsiteX281" fmla="*/ 2045369 w 8128084"/>
              <a:gd name="connsiteY281" fmla="*/ 8783053 h 15135727"/>
              <a:gd name="connsiteX282" fmla="*/ 1852864 w 8128084"/>
              <a:gd name="connsiteY282" fmla="*/ 8758990 h 15135727"/>
              <a:gd name="connsiteX283" fmla="*/ 1636295 w 8128084"/>
              <a:gd name="connsiteY283" fmla="*/ 8927432 h 15135727"/>
              <a:gd name="connsiteX284" fmla="*/ 1588169 w 8128084"/>
              <a:gd name="connsiteY284" fmla="*/ 9023685 h 15135727"/>
              <a:gd name="connsiteX285" fmla="*/ 1515979 w 8128084"/>
              <a:gd name="connsiteY285" fmla="*/ 8879306 h 15135727"/>
              <a:gd name="connsiteX286" fmla="*/ 1347537 w 8128084"/>
              <a:gd name="connsiteY286" fmla="*/ 8879306 h 15135727"/>
              <a:gd name="connsiteX287" fmla="*/ 1347537 w 8128084"/>
              <a:gd name="connsiteY287" fmla="*/ 8710864 h 15135727"/>
              <a:gd name="connsiteX288" fmla="*/ 1106906 w 8128084"/>
              <a:gd name="connsiteY288" fmla="*/ 8783053 h 15135727"/>
              <a:gd name="connsiteX289" fmla="*/ 890337 w 8128084"/>
              <a:gd name="connsiteY289" fmla="*/ 8686800 h 15135727"/>
              <a:gd name="connsiteX290" fmla="*/ 649706 w 8128084"/>
              <a:gd name="connsiteY290" fmla="*/ 8662737 h 15135727"/>
              <a:gd name="connsiteX291" fmla="*/ 385011 w 8128084"/>
              <a:gd name="connsiteY291" fmla="*/ 8566485 h 15135727"/>
              <a:gd name="connsiteX292" fmla="*/ 577516 w 8128084"/>
              <a:gd name="connsiteY292" fmla="*/ 8373979 h 15135727"/>
              <a:gd name="connsiteX293" fmla="*/ 794085 w 8128084"/>
              <a:gd name="connsiteY293" fmla="*/ 8301790 h 15135727"/>
              <a:gd name="connsiteX294" fmla="*/ 745958 w 8128084"/>
              <a:gd name="connsiteY294" fmla="*/ 8133348 h 15135727"/>
              <a:gd name="connsiteX295" fmla="*/ 818148 w 8128084"/>
              <a:gd name="connsiteY295" fmla="*/ 7820527 h 15135727"/>
              <a:gd name="connsiteX296" fmla="*/ 697832 w 8128084"/>
              <a:gd name="connsiteY296" fmla="*/ 7820527 h 15135727"/>
              <a:gd name="connsiteX297" fmla="*/ 625642 w 8128084"/>
              <a:gd name="connsiteY297" fmla="*/ 7916779 h 15135727"/>
              <a:gd name="connsiteX298" fmla="*/ 457200 w 8128084"/>
              <a:gd name="connsiteY298" fmla="*/ 7820527 h 15135727"/>
              <a:gd name="connsiteX299" fmla="*/ 529390 w 8128084"/>
              <a:gd name="connsiteY299" fmla="*/ 7700211 h 15135727"/>
              <a:gd name="connsiteX300" fmla="*/ 938464 w 8128084"/>
              <a:gd name="connsiteY300" fmla="*/ 7676148 h 15135727"/>
              <a:gd name="connsiteX301" fmla="*/ 1058779 w 8128084"/>
              <a:gd name="connsiteY301" fmla="*/ 7459579 h 15135727"/>
              <a:gd name="connsiteX302" fmla="*/ 1203158 w 8128084"/>
              <a:gd name="connsiteY302" fmla="*/ 7603958 h 15135727"/>
              <a:gd name="connsiteX303" fmla="*/ 1299411 w 8128084"/>
              <a:gd name="connsiteY303" fmla="*/ 7555832 h 15135727"/>
              <a:gd name="connsiteX304" fmla="*/ 1443790 w 8128084"/>
              <a:gd name="connsiteY304" fmla="*/ 7507706 h 15135727"/>
              <a:gd name="connsiteX305" fmla="*/ 1684421 w 8128084"/>
              <a:gd name="connsiteY305" fmla="*/ 7603958 h 15135727"/>
              <a:gd name="connsiteX306" fmla="*/ 1684421 w 8128084"/>
              <a:gd name="connsiteY306" fmla="*/ 7603958 h 15135727"/>
              <a:gd name="connsiteX307" fmla="*/ 1540042 w 8128084"/>
              <a:gd name="connsiteY307" fmla="*/ 7363327 h 15135727"/>
              <a:gd name="connsiteX308" fmla="*/ 1299411 w 8128084"/>
              <a:gd name="connsiteY308" fmla="*/ 7315200 h 15135727"/>
              <a:gd name="connsiteX309" fmla="*/ 1130969 w 8128084"/>
              <a:gd name="connsiteY309" fmla="*/ 7339264 h 15135727"/>
              <a:gd name="connsiteX310" fmla="*/ 1034716 w 8128084"/>
              <a:gd name="connsiteY310" fmla="*/ 7315200 h 15135727"/>
              <a:gd name="connsiteX311" fmla="*/ 1155032 w 8128084"/>
              <a:gd name="connsiteY311" fmla="*/ 7050506 h 15135727"/>
              <a:gd name="connsiteX312" fmla="*/ 1155032 w 8128084"/>
              <a:gd name="connsiteY312" fmla="*/ 6930190 h 15135727"/>
              <a:gd name="connsiteX313" fmla="*/ 1155032 w 8128084"/>
              <a:gd name="connsiteY313" fmla="*/ 6761748 h 15135727"/>
              <a:gd name="connsiteX314" fmla="*/ 1203158 w 8128084"/>
              <a:gd name="connsiteY314" fmla="*/ 6617369 h 15135727"/>
              <a:gd name="connsiteX315" fmla="*/ 1371600 w 8128084"/>
              <a:gd name="connsiteY315" fmla="*/ 6472990 h 15135727"/>
              <a:gd name="connsiteX316" fmla="*/ 1443790 w 8128084"/>
              <a:gd name="connsiteY316" fmla="*/ 6328611 h 15135727"/>
              <a:gd name="connsiteX317" fmla="*/ 1419727 w 8128084"/>
              <a:gd name="connsiteY317" fmla="*/ 6208295 h 15135727"/>
              <a:gd name="connsiteX318" fmla="*/ 1275348 w 8128084"/>
              <a:gd name="connsiteY318" fmla="*/ 6304548 h 15135727"/>
              <a:gd name="connsiteX319" fmla="*/ 1323474 w 8128084"/>
              <a:gd name="connsiteY319" fmla="*/ 6015790 h 15135727"/>
              <a:gd name="connsiteX320" fmla="*/ 1540042 w 8128084"/>
              <a:gd name="connsiteY320" fmla="*/ 5871411 h 15135727"/>
              <a:gd name="connsiteX321" fmla="*/ 1540042 w 8128084"/>
              <a:gd name="connsiteY321" fmla="*/ 5751095 h 15135727"/>
              <a:gd name="connsiteX322" fmla="*/ 1395664 w 8128084"/>
              <a:gd name="connsiteY322" fmla="*/ 5799221 h 15135727"/>
              <a:gd name="connsiteX323" fmla="*/ 1179095 w 8128084"/>
              <a:gd name="connsiteY323" fmla="*/ 5799221 h 15135727"/>
              <a:gd name="connsiteX324" fmla="*/ 890337 w 8128084"/>
              <a:gd name="connsiteY324" fmla="*/ 5775158 h 15135727"/>
              <a:gd name="connsiteX325" fmla="*/ 697832 w 8128084"/>
              <a:gd name="connsiteY325" fmla="*/ 5606716 h 15135727"/>
              <a:gd name="connsiteX326" fmla="*/ 577516 w 8128084"/>
              <a:gd name="connsiteY326" fmla="*/ 5582653 h 15135727"/>
              <a:gd name="connsiteX327" fmla="*/ 697832 w 8128084"/>
              <a:gd name="connsiteY327" fmla="*/ 5775158 h 15135727"/>
              <a:gd name="connsiteX328" fmla="*/ 409074 w 8128084"/>
              <a:gd name="connsiteY328" fmla="*/ 5799221 h 15135727"/>
              <a:gd name="connsiteX329" fmla="*/ 168442 w 8128084"/>
              <a:gd name="connsiteY329" fmla="*/ 5702969 h 15135727"/>
              <a:gd name="connsiteX330" fmla="*/ 264695 w 8128084"/>
              <a:gd name="connsiteY330" fmla="*/ 5558590 h 15135727"/>
              <a:gd name="connsiteX331" fmla="*/ 144379 w 8128084"/>
              <a:gd name="connsiteY331" fmla="*/ 5510464 h 15135727"/>
              <a:gd name="connsiteX332" fmla="*/ 0 w 8128084"/>
              <a:gd name="connsiteY332" fmla="*/ 5462337 h 15135727"/>
              <a:gd name="connsiteX333" fmla="*/ 96253 w 8128084"/>
              <a:gd name="connsiteY333"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90737 w 8128084"/>
              <a:gd name="connsiteY126" fmla="*/ 5871411 h 15135727"/>
              <a:gd name="connsiteX127" fmla="*/ 4090737 w 8128084"/>
              <a:gd name="connsiteY127" fmla="*/ 6184232 h 15135727"/>
              <a:gd name="connsiteX128" fmla="*/ 4186990 w 8128084"/>
              <a:gd name="connsiteY128" fmla="*/ 6472990 h 15135727"/>
              <a:gd name="connsiteX129" fmla="*/ 4042611 w 8128084"/>
              <a:gd name="connsiteY129" fmla="*/ 6352674 h 15135727"/>
              <a:gd name="connsiteX130" fmla="*/ 3946358 w 8128084"/>
              <a:gd name="connsiteY130" fmla="*/ 6376737 h 15135727"/>
              <a:gd name="connsiteX131" fmla="*/ 4114800 w 8128084"/>
              <a:gd name="connsiteY131" fmla="*/ 6641432 h 15135727"/>
              <a:gd name="connsiteX132" fmla="*/ 4451685 w 8128084"/>
              <a:gd name="connsiteY132" fmla="*/ 6737685 h 15135727"/>
              <a:gd name="connsiteX133" fmla="*/ 4620127 w 8128084"/>
              <a:gd name="connsiteY133" fmla="*/ 6978316 h 15135727"/>
              <a:gd name="connsiteX134" fmla="*/ 4740442 w 8128084"/>
              <a:gd name="connsiteY134" fmla="*/ 7170821 h 15135727"/>
              <a:gd name="connsiteX135" fmla="*/ 5077327 w 8128084"/>
              <a:gd name="connsiteY135" fmla="*/ 7387390 h 15135727"/>
              <a:gd name="connsiteX136" fmla="*/ 5125453 w 8128084"/>
              <a:gd name="connsiteY136" fmla="*/ 7603958 h 15135727"/>
              <a:gd name="connsiteX137" fmla="*/ 5197642 w 8128084"/>
              <a:gd name="connsiteY137" fmla="*/ 7796464 h 15135727"/>
              <a:gd name="connsiteX138" fmla="*/ 5486400 w 8128084"/>
              <a:gd name="connsiteY138" fmla="*/ 7964906 h 15135727"/>
              <a:gd name="connsiteX139" fmla="*/ 5486400 w 8128084"/>
              <a:gd name="connsiteY139" fmla="*/ 8349916 h 15135727"/>
              <a:gd name="connsiteX140" fmla="*/ 5678906 w 8128084"/>
              <a:gd name="connsiteY140" fmla="*/ 8614611 h 15135727"/>
              <a:gd name="connsiteX141" fmla="*/ 5919537 w 8128084"/>
              <a:gd name="connsiteY141" fmla="*/ 9071811 h 15135727"/>
              <a:gd name="connsiteX142" fmla="*/ 6160169 w 8128084"/>
              <a:gd name="connsiteY142" fmla="*/ 9336506 h 15135727"/>
              <a:gd name="connsiteX143" fmla="*/ 6280485 w 8128084"/>
              <a:gd name="connsiteY143" fmla="*/ 9601200 h 15135727"/>
              <a:gd name="connsiteX144" fmla="*/ 6400800 w 8128084"/>
              <a:gd name="connsiteY144" fmla="*/ 9793706 h 15135727"/>
              <a:gd name="connsiteX145" fmla="*/ 6569242 w 8128084"/>
              <a:gd name="connsiteY145" fmla="*/ 10058400 h 15135727"/>
              <a:gd name="connsiteX146" fmla="*/ 6713621 w 8128084"/>
              <a:gd name="connsiteY146" fmla="*/ 10106527 h 15135727"/>
              <a:gd name="connsiteX147" fmla="*/ 6545179 w 8128084"/>
              <a:gd name="connsiteY147" fmla="*/ 10202779 h 15135727"/>
              <a:gd name="connsiteX148" fmla="*/ 6569242 w 8128084"/>
              <a:gd name="connsiteY148" fmla="*/ 10443411 h 15135727"/>
              <a:gd name="connsiteX149" fmla="*/ 6593306 w 8128084"/>
              <a:gd name="connsiteY149" fmla="*/ 10708106 h 15135727"/>
              <a:gd name="connsiteX150" fmla="*/ 6761748 w 8128084"/>
              <a:gd name="connsiteY150" fmla="*/ 10924674 h 15135727"/>
              <a:gd name="connsiteX151" fmla="*/ 6641432 w 8128084"/>
              <a:gd name="connsiteY151" fmla="*/ 11093116 h 15135727"/>
              <a:gd name="connsiteX152" fmla="*/ 6713621 w 8128084"/>
              <a:gd name="connsiteY152" fmla="*/ 11261558 h 15135727"/>
              <a:gd name="connsiteX153" fmla="*/ 6737685 w 8128084"/>
              <a:gd name="connsiteY153" fmla="*/ 11526253 h 15135727"/>
              <a:gd name="connsiteX154" fmla="*/ 6617369 w 8128084"/>
              <a:gd name="connsiteY154" fmla="*/ 11839074 h 15135727"/>
              <a:gd name="connsiteX155" fmla="*/ 6617369 w 8128084"/>
              <a:gd name="connsiteY155" fmla="*/ 12031579 h 15135727"/>
              <a:gd name="connsiteX156" fmla="*/ 6641432 w 8128084"/>
              <a:gd name="connsiteY156" fmla="*/ 12127832 h 15135727"/>
              <a:gd name="connsiteX157" fmla="*/ 6761748 w 8128084"/>
              <a:gd name="connsiteY157" fmla="*/ 12031579 h 15135727"/>
              <a:gd name="connsiteX158" fmla="*/ 6761748 w 8128084"/>
              <a:gd name="connsiteY158" fmla="*/ 12296274 h 15135727"/>
              <a:gd name="connsiteX159" fmla="*/ 6689558 w 8128084"/>
              <a:gd name="connsiteY159" fmla="*/ 12512842 h 15135727"/>
              <a:gd name="connsiteX160" fmla="*/ 6785811 w 8128084"/>
              <a:gd name="connsiteY160" fmla="*/ 12777537 h 15135727"/>
              <a:gd name="connsiteX161" fmla="*/ 6569242 w 8128084"/>
              <a:gd name="connsiteY161" fmla="*/ 12873790 h 15135727"/>
              <a:gd name="connsiteX162" fmla="*/ 6545179 w 8128084"/>
              <a:gd name="connsiteY162" fmla="*/ 13090358 h 15135727"/>
              <a:gd name="connsiteX163" fmla="*/ 6448927 w 8128084"/>
              <a:gd name="connsiteY163" fmla="*/ 13355053 h 15135727"/>
              <a:gd name="connsiteX164" fmla="*/ 6256421 w 8128084"/>
              <a:gd name="connsiteY164" fmla="*/ 13571621 h 15135727"/>
              <a:gd name="connsiteX165" fmla="*/ 6087979 w 8128084"/>
              <a:gd name="connsiteY165" fmla="*/ 13667874 h 15135727"/>
              <a:gd name="connsiteX166" fmla="*/ 5943600 w 8128084"/>
              <a:gd name="connsiteY166" fmla="*/ 13716000 h 15135727"/>
              <a:gd name="connsiteX167" fmla="*/ 5702969 w 8128084"/>
              <a:gd name="connsiteY167" fmla="*/ 13667874 h 15135727"/>
              <a:gd name="connsiteX168" fmla="*/ 5582653 w 8128084"/>
              <a:gd name="connsiteY168" fmla="*/ 13691937 h 15135727"/>
              <a:gd name="connsiteX169" fmla="*/ 5727032 w 8128084"/>
              <a:gd name="connsiteY169" fmla="*/ 13836316 h 15135727"/>
              <a:gd name="connsiteX170" fmla="*/ 5582653 w 8128084"/>
              <a:gd name="connsiteY170" fmla="*/ 14052885 h 15135727"/>
              <a:gd name="connsiteX171" fmla="*/ 5462337 w 8128084"/>
              <a:gd name="connsiteY171" fmla="*/ 14149137 h 15135727"/>
              <a:gd name="connsiteX172" fmla="*/ 5342021 w 8128084"/>
              <a:gd name="connsiteY172" fmla="*/ 14004758 h 15135727"/>
              <a:gd name="connsiteX173" fmla="*/ 5245769 w 8128084"/>
              <a:gd name="connsiteY173" fmla="*/ 14004758 h 15135727"/>
              <a:gd name="connsiteX174" fmla="*/ 5245769 w 8128084"/>
              <a:gd name="connsiteY174" fmla="*/ 13956632 h 15135727"/>
              <a:gd name="connsiteX175" fmla="*/ 5101390 w 8128084"/>
              <a:gd name="connsiteY175" fmla="*/ 13956632 h 15135727"/>
              <a:gd name="connsiteX176" fmla="*/ 4981074 w 8128084"/>
              <a:gd name="connsiteY176" fmla="*/ 13860379 h 15135727"/>
              <a:gd name="connsiteX177" fmla="*/ 4740442 w 8128084"/>
              <a:gd name="connsiteY177" fmla="*/ 13908506 h 15135727"/>
              <a:gd name="connsiteX178" fmla="*/ 4475748 w 8128084"/>
              <a:gd name="connsiteY178" fmla="*/ 13956632 h 15135727"/>
              <a:gd name="connsiteX179" fmla="*/ 4379495 w 8128084"/>
              <a:gd name="connsiteY179" fmla="*/ 14028821 h 15135727"/>
              <a:gd name="connsiteX180" fmla="*/ 4403558 w 8128084"/>
              <a:gd name="connsiteY180" fmla="*/ 14197264 h 15135727"/>
              <a:gd name="connsiteX181" fmla="*/ 4572000 w 8128084"/>
              <a:gd name="connsiteY181" fmla="*/ 14149137 h 15135727"/>
              <a:gd name="connsiteX182" fmla="*/ 4523874 w 8128084"/>
              <a:gd name="connsiteY182" fmla="*/ 14558211 h 15135727"/>
              <a:gd name="connsiteX183" fmla="*/ 4403558 w 8128084"/>
              <a:gd name="connsiteY183" fmla="*/ 14437895 h 15135727"/>
              <a:gd name="connsiteX184" fmla="*/ 4403558 w 8128084"/>
              <a:gd name="connsiteY184" fmla="*/ 14437895 h 15135727"/>
              <a:gd name="connsiteX185" fmla="*/ 4283242 w 8128084"/>
              <a:gd name="connsiteY185" fmla="*/ 14245390 h 15135727"/>
              <a:gd name="connsiteX186" fmla="*/ 4235116 w 8128084"/>
              <a:gd name="connsiteY186" fmla="*/ 14341642 h 15135727"/>
              <a:gd name="connsiteX187" fmla="*/ 4162927 w 8128084"/>
              <a:gd name="connsiteY187" fmla="*/ 14389769 h 15135727"/>
              <a:gd name="connsiteX188" fmla="*/ 4162927 w 8128084"/>
              <a:gd name="connsiteY188" fmla="*/ 14389769 h 15135727"/>
              <a:gd name="connsiteX189" fmla="*/ 3922295 w 8128084"/>
              <a:gd name="connsiteY189" fmla="*/ 14245390 h 15135727"/>
              <a:gd name="connsiteX190" fmla="*/ 3801979 w 8128084"/>
              <a:gd name="connsiteY190" fmla="*/ 14293516 h 15135727"/>
              <a:gd name="connsiteX191" fmla="*/ 3681664 w 8128084"/>
              <a:gd name="connsiteY191" fmla="*/ 14389769 h 15135727"/>
              <a:gd name="connsiteX192" fmla="*/ 3657600 w 8128084"/>
              <a:gd name="connsiteY192" fmla="*/ 14654464 h 15135727"/>
              <a:gd name="connsiteX193" fmla="*/ 3513221 w 8128084"/>
              <a:gd name="connsiteY193" fmla="*/ 14726653 h 15135727"/>
              <a:gd name="connsiteX194" fmla="*/ 3513221 w 8128084"/>
              <a:gd name="connsiteY194" fmla="*/ 14871032 h 15135727"/>
              <a:gd name="connsiteX195" fmla="*/ 3633537 w 8128084"/>
              <a:gd name="connsiteY195" fmla="*/ 14967285 h 15135727"/>
              <a:gd name="connsiteX196" fmla="*/ 3609474 w 8128084"/>
              <a:gd name="connsiteY196" fmla="*/ 15087600 h 15135727"/>
              <a:gd name="connsiteX197" fmla="*/ 3441032 w 8128084"/>
              <a:gd name="connsiteY197" fmla="*/ 15039474 h 15135727"/>
              <a:gd name="connsiteX198" fmla="*/ 3272590 w 8128084"/>
              <a:gd name="connsiteY198" fmla="*/ 15063537 h 15135727"/>
              <a:gd name="connsiteX199" fmla="*/ 3248527 w 8128084"/>
              <a:gd name="connsiteY199" fmla="*/ 14895095 h 15135727"/>
              <a:gd name="connsiteX200" fmla="*/ 3128211 w 8128084"/>
              <a:gd name="connsiteY200" fmla="*/ 14919158 h 15135727"/>
              <a:gd name="connsiteX201" fmla="*/ 2959769 w 8128084"/>
              <a:gd name="connsiteY201" fmla="*/ 15135727 h 15135727"/>
              <a:gd name="connsiteX202" fmla="*/ 2935706 w 8128084"/>
              <a:gd name="connsiteY202" fmla="*/ 14895095 h 15135727"/>
              <a:gd name="connsiteX203" fmla="*/ 2791327 w 8128084"/>
              <a:gd name="connsiteY203" fmla="*/ 14943221 h 15135727"/>
              <a:gd name="connsiteX204" fmla="*/ 2671011 w 8128084"/>
              <a:gd name="connsiteY204" fmla="*/ 15039474 h 15135727"/>
              <a:gd name="connsiteX205" fmla="*/ 2430379 w 8128084"/>
              <a:gd name="connsiteY205" fmla="*/ 15087600 h 15135727"/>
              <a:gd name="connsiteX206" fmla="*/ 2237874 w 8128084"/>
              <a:gd name="connsiteY206" fmla="*/ 15039474 h 15135727"/>
              <a:gd name="connsiteX207" fmla="*/ 2622885 w 8128084"/>
              <a:gd name="connsiteY207" fmla="*/ 14846969 h 15135727"/>
              <a:gd name="connsiteX208" fmla="*/ 2887579 w 8128084"/>
              <a:gd name="connsiteY208" fmla="*/ 14774779 h 15135727"/>
              <a:gd name="connsiteX209" fmla="*/ 2839453 w 8128084"/>
              <a:gd name="connsiteY209" fmla="*/ 14582274 h 15135727"/>
              <a:gd name="connsiteX210" fmla="*/ 2935706 w 8128084"/>
              <a:gd name="connsiteY210" fmla="*/ 14510085 h 15135727"/>
              <a:gd name="connsiteX211" fmla="*/ 2935706 w 8128084"/>
              <a:gd name="connsiteY211" fmla="*/ 14510085 h 15135727"/>
              <a:gd name="connsiteX212" fmla="*/ 3080085 w 8128084"/>
              <a:gd name="connsiteY212" fmla="*/ 14413832 h 15135727"/>
              <a:gd name="connsiteX213" fmla="*/ 3152274 w 8128084"/>
              <a:gd name="connsiteY213" fmla="*/ 14341642 h 15135727"/>
              <a:gd name="connsiteX214" fmla="*/ 3080085 w 8128084"/>
              <a:gd name="connsiteY214" fmla="*/ 14269453 h 15135727"/>
              <a:gd name="connsiteX215" fmla="*/ 3152274 w 8128084"/>
              <a:gd name="connsiteY215" fmla="*/ 14197264 h 15135727"/>
              <a:gd name="connsiteX216" fmla="*/ 3152274 w 8128084"/>
              <a:gd name="connsiteY216" fmla="*/ 14052885 h 15135727"/>
              <a:gd name="connsiteX217" fmla="*/ 3080085 w 8128084"/>
              <a:gd name="connsiteY217" fmla="*/ 13980695 h 15135727"/>
              <a:gd name="connsiteX218" fmla="*/ 3056021 w 8128084"/>
              <a:gd name="connsiteY218" fmla="*/ 14076948 h 15135727"/>
              <a:gd name="connsiteX219" fmla="*/ 2935706 w 8128084"/>
              <a:gd name="connsiteY219" fmla="*/ 14076948 h 15135727"/>
              <a:gd name="connsiteX220" fmla="*/ 2863516 w 8128084"/>
              <a:gd name="connsiteY220" fmla="*/ 14125074 h 15135727"/>
              <a:gd name="connsiteX221" fmla="*/ 2719137 w 8128084"/>
              <a:gd name="connsiteY221" fmla="*/ 14197264 h 15135727"/>
              <a:gd name="connsiteX222" fmla="*/ 2646948 w 8128084"/>
              <a:gd name="connsiteY222" fmla="*/ 14197264 h 15135727"/>
              <a:gd name="connsiteX223" fmla="*/ 2598821 w 8128084"/>
              <a:gd name="connsiteY223" fmla="*/ 14125074 h 15135727"/>
              <a:gd name="connsiteX224" fmla="*/ 2430379 w 8128084"/>
              <a:gd name="connsiteY224" fmla="*/ 13836316 h 15135727"/>
              <a:gd name="connsiteX225" fmla="*/ 2646948 w 8128084"/>
              <a:gd name="connsiteY225" fmla="*/ 13812253 h 15135727"/>
              <a:gd name="connsiteX226" fmla="*/ 2502569 w 8128084"/>
              <a:gd name="connsiteY226" fmla="*/ 13475369 h 15135727"/>
              <a:gd name="connsiteX227" fmla="*/ 2550695 w 8128084"/>
              <a:gd name="connsiteY227" fmla="*/ 13186611 h 15135727"/>
              <a:gd name="connsiteX228" fmla="*/ 2719137 w 8128084"/>
              <a:gd name="connsiteY228" fmla="*/ 13042232 h 15135727"/>
              <a:gd name="connsiteX229" fmla="*/ 2791327 w 8128084"/>
              <a:gd name="connsiteY229" fmla="*/ 12945979 h 15135727"/>
              <a:gd name="connsiteX230" fmla="*/ 3031958 w 8128084"/>
              <a:gd name="connsiteY230" fmla="*/ 13090358 h 15135727"/>
              <a:gd name="connsiteX231" fmla="*/ 3056021 w 8128084"/>
              <a:gd name="connsiteY231" fmla="*/ 12753474 h 15135727"/>
              <a:gd name="connsiteX232" fmla="*/ 2887579 w 8128084"/>
              <a:gd name="connsiteY232" fmla="*/ 12777537 h 15135727"/>
              <a:gd name="connsiteX233" fmla="*/ 2815390 w 8128084"/>
              <a:gd name="connsiteY233" fmla="*/ 12777537 h 15135727"/>
              <a:gd name="connsiteX234" fmla="*/ 3176337 w 8128084"/>
              <a:gd name="connsiteY234" fmla="*/ 12368464 h 15135727"/>
              <a:gd name="connsiteX235" fmla="*/ 3104148 w 8128084"/>
              <a:gd name="connsiteY235" fmla="*/ 12320337 h 15135727"/>
              <a:gd name="connsiteX236" fmla="*/ 3104148 w 8128084"/>
              <a:gd name="connsiteY236" fmla="*/ 12320337 h 15135727"/>
              <a:gd name="connsiteX237" fmla="*/ 3007895 w 8128084"/>
              <a:gd name="connsiteY237" fmla="*/ 12079706 h 15135727"/>
              <a:gd name="connsiteX238" fmla="*/ 2911642 w 8128084"/>
              <a:gd name="connsiteY238" fmla="*/ 11935327 h 15135727"/>
              <a:gd name="connsiteX239" fmla="*/ 2863516 w 8128084"/>
              <a:gd name="connsiteY239" fmla="*/ 11694695 h 15135727"/>
              <a:gd name="connsiteX240" fmla="*/ 2911642 w 8128084"/>
              <a:gd name="connsiteY240" fmla="*/ 11454064 h 15135727"/>
              <a:gd name="connsiteX241" fmla="*/ 3056021 w 8128084"/>
              <a:gd name="connsiteY241" fmla="*/ 11454064 h 15135727"/>
              <a:gd name="connsiteX242" fmla="*/ 2983832 w 8128084"/>
              <a:gd name="connsiteY242" fmla="*/ 11381874 h 15135727"/>
              <a:gd name="connsiteX243" fmla="*/ 3031958 w 8128084"/>
              <a:gd name="connsiteY243" fmla="*/ 11285621 h 15135727"/>
              <a:gd name="connsiteX244" fmla="*/ 3007895 w 8128084"/>
              <a:gd name="connsiteY244" fmla="*/ 11189369 h 15135727"/>
              <a:gd name="connsiteX245" fmla="*/ 2887579 w 8128084"/>
              <a:gd name="connsiteY245" fmla="*/ 11141242 h 15135727"/>
              <a:gd name="connsiteX246" fmla="*/ 2887579 w 8128084"/>
              <a:gd name="connsiteY246" fmla="*/ 10972800 h 15135727"/>
              <a:gd name="connsiteX247" fmla="*/ 2887579 w 8128084"/>
              <a:gd name="connsiteY247" fmla="*/ 10924674 h 15135727"/>
              <a:gd name="connsiteX248" fmla="*/ 2767264 w 8128084"/>
              <a:gd name="connsiteY248" fmla="*/ 11020927 h 15135727"/>
              <a:gd name="connsiteX249" fmla="*/ 2743200 w 8128084"/>
              <a:gd name="connsiteY249" fmla="*/ 10924674 h 15135727"/>
              <a:gd name="connsiteX250" fmla="*/ 2550695 w 8128084"/>
              <a:gd name="connsiteY250" fmla="*/ 11020927 h 15135727"/>
              <a:gd name="connsiteX251" fmla="*/ 2526632 w 8128084"/>
              <a:gd name="connsiteY251" fmla="*/ 11117179 h 15135727"/>
              <a:gd name="connsiteX252" fmla="*/ 2334127 w 8128084"/>
              <a:gd name="connsiteY252" fmla="*/ 10996864 h 15135727"/>
              <a:gd name="connsiteX253" fmla="*/ 2358190 w 8128084"/>
              <a:gd name="connsiteY253" fmla="*/ 10732169 h 15135727"/>
              <a:gd name="connsiteX254" fmla="*/ 2334127 w 8128084"/>
              <a:gd name="connsiteY254" fmla="*/ 10587790 h 15135727"/>
              <a:gd name="connsiteX255" fmla="*/ 2406316 w 8128084"/>
              <a:gd name="connsiteY255" fmla="*/ 10491537 h 15135727"/>
              <a:gd name="connsiteX256" fmla="*/ 2598821 w 8128084"/>
              <a:gd name="connsiteY256" fmla="*/ 10684042 h 15135727"/>
              <a:gd name="connsiteX257" fmla="*/ 2767264 w 8128084"/>
              <a:gd name="connsiteY257" fmla="*/ 10684042 h 15135727"/>
              <a:gd name="connsiteX258" fmla="*/ 2646948 w 8128084"/>
              <a:gd name="connsiteY258" fmla="*/ 10515600 h 15135727"/>
              <a:gd name="connsiteX259" fmla="*/ 2815390 w 8128084"/>
              <a:gd name="connsiteY259" fmla="*/ 10395285 h 15135727"/>
              <a:gd name="connsiteX260" fmla="*/ 3080085 w 8128084"/>
              <a:gd name="connsiteY260" fmla="*/ 10419348 h 15135727"/>
              <a:gd name="connsiteX261" fmla="*/ 3248527 w 8128084"/>
              <a:gd name="connsiteY261" fmla="*/ 10539664 h 15135727"/>
              <a:gd name="connsiteX262" fmla="*/ 3320716 w 8128084"/>
              <a:gd name="connsiteY262" fmla="*/ 10659979 h 15135727"/>
              <a:gd name="connsiteX263" fmla="*/ 3465095 w 8128084"/>
              <a:gd name="connsiteY263" fmla="*/ 10659979 h 15135727"/>
              <a:gd name="connsiteX264" fmla="*/ 3441032 w 8128084"/>
              <a:gd name="connsiteY264" fmla="*/ 10491537 h 15135727"/>
              <a:gd name="connsiteX265" fmla="*/ 3392906 w 8128084"/>
              <a:gd name="connsiteY265" fmla="*/ 10250906 h 15135727"/>
              <a:gd name="connsiteX266" fmla="*/ 3152274 w 8128084"/>
              <a:gd name="connsiteY266" fmla="*/ 10250906 h 15135727"/>
              <a:gd name="connsiteX267" fmla="*/ 3176337 w 8128084"/>
              <a:gd name="connsiteY267" fmla="*/ 10178716 h 15135727"/>
              <a:gd name="connsiteX268" fmla="*/ 3104148 w 8128084"/>
              <a:gd name="connsiteY268" fmla="*/ 10154653 h 15135727"/>
              <a:gd name="connsiteX269" fmla="*/ 3007895 w 8128084"/>
              <a:gd name="connsiteY269" fmla="*/ 9962148 h 15135727"/>
              <a:gd name="connsiteX270" fmla="*/ 3176337 w 8128084"/>
              <a:gd name="connsiteY270" fmla="*/ 9889958 h 15135727"/>
              <a:gd name="connsiteX271" fmla="*/ 2959769 w 8128084"/>
              <a:gd name="connsiteY271" fmla="*/ 9504948 h 15135727"/>
              <a:gd name="connsiteX272" fmla="*/ 2791327 w 8128084"/>
              <a:gd name="connsiteY272" fmla="*/ 9456821 h 15135727"/>
              <a:gd name="connsiteX273" fmla="*/ 2574758 w 8128084"/>
              <a:gd name="connsiteY273" fmla="*/ 9336506 h 15135727"/>
              <a:gd name="connsiteX274" fmla="*/ 2550695 w 8128084"/>
              <a:gd name="connsiteY274" fmla="*/ 9071811 h 15135727"/>
              <a:gd name="connsiteX275" fmla="*/ 2695074 w 8128084"/>
              <a:gd name="connsiteY275" fmla="*/ 8999621 h 15135727"/>
              <a:gd name="connsiteX276" fmla="*/ 2622885 w 8128084"/>
              <a:gd name="connsiteY276" fmla="*/ 8975558 h 15135727"/>
              <a:gd name="connsiteX277" fmla="*/ 2430379 w 8128084"/>
              <a:gd name="connsiteY277" fmla="*/ 8999621 h 15135727"/>
              <a:gd name="connsiteX278" fmla="*/ 2261937 w 8128084"/>
              <a:gd name="connsiteY278" fmla="*/ 9168064 h 15135727"/>
              <a:gd name="connsiteX279" fmla="*/ 2237874 w 8128084"/>
              <a:gd name="connsiteY279" fmla="*/ 8999621 h 15135727"/>
              <a:gd name="connsiteX280" fmla="*/ 2117558 w 8128084"/>
              <a:gd name="connsiteY280" fmla="*/ 8975558 h 15135727"/>
              <a:gd name="connsiteX281" fmla="*/ 2045369 w 8128084"/>
              <a:gd name="connsiteY281" fmla="*/ 8783053 h 15135727"/>
              <a:gd name="connsiteX282" fmla="*/ 1852864 w 8128084"/>
              <a:gd name="connsiteY282" fmla="*/ 8758990 h 15135727"/>
              <a:gd name="connsiteX283" fmla="*/ 1636295 w 8128084"/>
              <a:gd name="connsiteY283" fmla="*/ 8927432 h 15135727"/>
              <a:gd name="connsiteX284" fmla="*/ 1588169 w 8128084"/>
              <a:gd name="connsiteY284" fmla="*/ 9023685 h 15135727"/>
              <a:gd name="connsiteX285" fmla="*/ 1515979 w 8128084"/>
              <a:gd name="connsiteY285" fmla="*/ 8879306 h 15135727"/>
              <a:gd name="connsiteX286" fmla="*/ 1347537 w 8128084"/>
              <a:gd name="connsiteY286" fmla="*/ 8879306 h 15135727"/>
              <a:gd name="connsiteX287" fmla="*/ 1347537 w 8128084"/>
              <a:gd name="connsiteY287" fmla="*/ 8710864 h 15135727"/>
              <a:gd name="connsiteX288" fmla="*/ 1106906 w 8128084"/>
              <a:gd name="connsiteY288" fmla="*/ 8783053 h 15135727"/>
              <a:gd name="connsiteX289" fmla="*/ 890337 w 8128084"/>
              <a:gd name="connsiteY289" fmla="*/ 8686800 h 15135727"/>
              <a:gd name="connsiteX290" fmla="*/ 649706 w 8128084"/>
              <a:gd name="connsiteY290" fmla="*/ 8662737 h 15135727"/>
              <a:gd name="connsiteX291" fmla="*/ 385011 w 8128084"/>
              <a:gd name="connsiteY291" fmla="*/ 8566485 h 15135727"/>
              <a:gd name="connsiteX292" fmla="*/ 577516 w 8128084"/>
              <a:gd name="connsiteY292" fmla="*/ 8373979 h 15135727"/>
              <a:gd name="connsiteX293" fmla="*/ 794085 w 8128084"/>
              <a:gd name="connsiteY293" fmla="*/ 8301790 h 15135727"/>
              <a:gd name="connsiteX294" fmla="*/ 745958 w 8128084"/>
              <a:gd name="connsiteY294" fmla="*/ 8133348 h 15135727"/>
              <a:gd name="connsiteX295" fmla="*/ 818148 w 8128084"/>
              <a:gd name="connsiteY295" fmla="*/ 7820527 h 15135727"/>
              <a:gd name="connsiteX296" fmla="*/ 697832 w 8128084"/>
              <a:gd name="connsiteY296" fmla="*/ 7820527 h 15135727"/>
              <a:gd name="connsiteX297" fmla="*/ 625642 w 8128084"/>
              <a:gd name="connsiteY297" fmla="*/ 7916779 h 15135727"/>
              <a:gd name="connsiteX298" fmla="*/ 457200 w 8128084"/>
              <a:gd name="connsiteY298" fmla="*/ 7820527 h 15135727"/>
              <a:gd name="connsiteX299" fmla="*/ 529390 w 8128084"/>
              <a:gd name="connsiteY299" fmla="*/ 7700211 h 15135727"/>
              <a:gd name="connsiteX300" fmla="*/ 938464 w 8128084"/>
              <a:gd name="connsiteY300" fmla="*/ 7676148 h 15135727"/>
              <a:gd name="connsiteX301" fmla="*/ 1058779 w 8128084"/>
              <a:gd name="connsiteY301" fmla="*/ 7459579 h 15135727"/>
              <a:gd name="connsiteX302" fmla="*/ 1203158 w 8128084"/>
              <a:gd name="connsiteY302" fmla="*/ 7603958 h 15135727"/>
              <a:gd name="connsiteX303" fmla="*/ 1299411 w 8128084"/>
              <a:gd name="connsiteY303" fmla="*/ 7555832 h 15135727"/>
              <a:gd name="connsiteX304" fmla="*/ 1443790 w 8128084"/>
              <a:gd name="connsiteY304" fmla="*/ 7507706 h 15135727"/>
              <a:gd name="connsiteX305" fmla="*/ 1684421 w 8128084"/>
              <a:gd name="connsiteY305" fmla="*/ 7603958 h 15135727"/>
              <a:gd name="connsiteX306" fmla="*/ 1684421 w 8128084"/>
              <a:gd name="connsiteY306" fmla="*/ 7603958 h 15135727"/>
              <a:gd name="connsiteX307" fmla="*/ 1540042 w 8128084"/>
              <a:gd name="connsiteY307" fmla="*/ 7363327 h 15135727"/>
              <a:gd name="connsiteX308" fmla="*/ 1299411 w 8128084"/>
              <a:gd name="connsiteY308" fmla="*/ 7315200 h 15135727"/>
              <a:gd name="connsiteX309" fmla="*/ 1130969 w 8128084"/>
              <a:gd name="connsiteY309" fmla="*/ 7339264 h 15135727"/>
              <a:gd name="connsiteX310" fmla="*/ 1034716 w 8128084"/>
              <a:gd name="connsiteY310" fmla="*/ 7315200 h 15135727"/>
              <a:gd name="connsiteX311" fmla="*/ 1155032 w 8128084"/>
              <a:gd name="connsiteY311" fmla="*/ 7050506 h 15135727"/>
              <a:gd name="connsiteX312" fmla="*/ 1155032 w 8128084"/>
              <a:gd name="connsiteY312" fmla="*/ 6930190 h 15135727"/>
              <a:gd name="connsiteX313" fmla="*/ 1155032 w 8128084"/>
              <a:gd name="connsiteY313" fmla="*/ 6761748 h 15135727"/>
              <a:gd name="connsiteX314" fmla="*/ 1203158 w 8128084"/>
              <a:gd name="connsiteY314" fmla="*/ 6617369 h 15135727"/>
              <a:gd name="connsiteX315" fmla="*/ 1371600 w 8128084"/>
              <a:gd name="connsiteY315" fmla="*/ 6472990 h 15135727"/>
              <a:gd name="connsiteX316" fmla="*/ 1443790 w 8128084"/>
              <a:gd name="connsiteY316" fmla="*/ 6328611 h 15135727"/>
              <a:gd name="connsiteX317" fmla="*/ 1419727 w 8128084"/>
              <a:gd name="connsiteY317" fmla="*/ 6208295 h 15135727"/>
              <a:gd name="connsiteX318" fmla="*/ 1275348 w 8128084"/>
              <a:gd name="connsiteY318" fmla="*/ 6304548 h 15135727"/>
              <a:gd name="connsiteX319" fmla="*/ 1323474 w 8128084"/>
              <a:gd name="connsiteY319" fmla="*/ 6015790 h 15135727"/>
              <a:gd name="connsiteX320" fmla="*/ 1540042 w 8128084"/>
              <a:gd name="connsiteY320" fmla="*/ 5871411 h 15135727"/>
              <a:gd name="connsiteX321" fmla="*/ 1540042 w 8128084"/>
              <a:gd name="connsiteY321" fmla="*/ 5751095 h 15135727"/>
              <a:gd name="connsiteX322" fmla="*/ 1395664 w 8128084"/>
              <a:gd name="connsiteY322" fmla="*/ 5799221 h 15135727"/>
              <a:gd name="connsiteX323" fmla="*/ 1179095 w 8128084"/>
              <a:gd name="connsiteY323" fmla="*/ 5799221 h 15135727"/>
              <a:gd name="connsiteX324" fmla="*/ 890337 w 8128084"/>
              <a:gd name="connsiteY324" fmla="*/ 5775158 h 15135727"/>
              <a:gd name="connsiteX325" fmla="*/ 697832 w 8128084"/>
              <a:gd name="connsiteY325" fmla="*/ 5606716 h 15135727"/>
              <a:gd name="connsiteX326" fmla="*/ 577516 w 8128084"/>
              <a:gd name="connsiteY326" fmla="*/ 5582653 h 15135727"/>
              <a:gd name="connsiteX327" fmla="*/ 697832 w 8128084"/>
              <a:gd name="connsiteY327" fmla="*/ 5775158 h 15135727"/>
              <a:gd name="connsiteX328" fmla="*/ 409074 w 8128084"/>
              <a:gd name="connsiteY328" fmla="*/ 5799221 h 15135727"/>
              <a:gd name="connsiteX329" fmla="*/ 168442 w 8128084"/>
              <a:gd name="connsiteY329" fmla="*/ 5702969 h 15135727"/>
              <a:gd name="connsiteX330" fmla="*/ 264695 w 8128084"/>
              <a:gd name="connsiteY330" fmla="*/ 5558590 h 15135727"/>
              <a:gd name="connsiteX331" fmla="*/ 144379 w 8128084"/>
              <a:gd name="connsiteY331" fmla="*/ 5510464 h 15135727"/>
              <a:gd name="connsiteX332" fmla="*/ 0 w 8128084"/>
              <a:gd name="connsiteY332" fmla="*/ 5462337 h 15135727"/>
              <a:gd name="connsiteX333" fmla="*/ 96253 w 8128084"/>
              <a:gd name="connsiteY333"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090737 w 8128084"/>
              <a:gd name="connsiteY127" fmla="*/ 6184232 h 15135727"/>
              <a:gd name="connsiteX128" fmla="*/ 4186990 w 8128084"/>
              <a:gd name="connsiteY128" fmla="*/ 6472990 h 15135727"/>
              <a:gd name="connsiteX129" fmla="*/ 4042611 w 8128084"/>
              <a:gd name="connsiteY129" fmla="*/ 6352674 h 15135727"/>
              <a:gd name="connsiteX130" fmla="*/ 3946358 w 8128084"/>
              <a:gd name="connsiteY130" fmla="*/ 6376737 h 15135727"/>
              <a:gd name="connsiteX131" fmla="*/ 4114800 w 8128084"/>
              <a:gd name="connsiteY131" fmla="*/ 6641432 h 15135727"/>
              <a:gd name="connsiteX132" fmla="*/ 4451685 w 8128084"/>
              <a:gd name="connsiteY132" fmla="*/ 6737685 h 15135727"/>
              <a:gd name="connsiteX133" fmla="*/ 4620127 w 8128084"/>
              <a:gd name="connsiteY133" fmla="*/ 6978316 h 15135727"/>
              <a:gd name="connsiteX134" fmla="*/ 4740442 w 8128084"/>
              <a:gd name="connsiteY134" fmla="*/ 7170821 h 15135727"/>
              <a:gd name="connsiteX135" fmla="*/ 5077327 w 8128084"/>
              <a:gd name="connsiteY135" fmla="*/ 7387390 h 15135727"/>
              <a:gd name="connsiteX136" fmla="*/ 5125453 w 8128084"/>
              <a:gd name="connsiteY136" fmla="*/ 7603958 h 15135727"/>
              <a:gd name="connsiteX137" fmla="*/ 5197642 w 8128084"/>
              <a:gd name="connsiteY137" fmla="*/ 7796464 h 15135727"/>
              <a:gd name="connsiteX138" fmla="*/ 5486400 w 8128084"/>
              <a:gd name="connsiteY138" fmla="*/ 7964906 h 15135727"/>
              <a:gd name="connsiteX139" fmla="*/ 5486400 w 8128084"/>
              <a:gd name="connsiteY139" fmla="*/ 8349916 h 15135727"/>
              <a:gd name="connsiteX140" fmla="*/ 5678906 w 8128084"/>
              <a:gd name="connsiteY140" fmla="*/ 8614611 h 15135727"/>
              <a:gd name="connsiteX141" fmla="*/ 5919537 w 8128084"/>
              <a:gd name="connsiteY141" fmla="*/ 9071811 h 15135727"/>
              <a:gd name="connsiteX142" fmla="*/ 6160169 w 8128084"/>
              <a:gd name="connsiteY142" fmla="*/ 9336506 h 15135727"/>
              <a:gd name="connsiteX143" fmla="*/ 6280485 w 8128084"/>
              <a:gd name="connsiteY143" fmla="*/ 9601200 h 15135727"/>
              <a:gd name="connsiteX144" fmla="*/ 6400800 w 8128084"/>
              <a:gd name="connsiteY144" fmla="*/ 9793706 h 15135727"/>
              <a:gd name="connsiteX145" fmla="*/ 6569242 w 8128084"/>
              <a:gd name="connsiteY145" fmla="*/ 10058400 h 15135727"/>
              <a:gd name="connsiteX146" fmla="*/ 6713621 w 8128084"/>
              <a:gd name="connsiteY146" fmla="*/ 10106527 h 15135727"/>
              <a:gd name="connsiteX147" fmla="*/ 6545179 w 8128084"/>
              <a:gd name="connsiteY147" fmla="*/ 10202779 h 15135727"/>
              <a:gd name="connsiteX148" fmla="*/ 6569242 w 8128084"/>
              <a:gd name="connsiteY148" fmla="*/ 10443411 h 15135727"/>
              <a:gd name="connsiteX149" fmla="*/ 6593306 w 8128084"/>
              <a:gd name="connsiteY149" fmla="*/ 10708106 h 15135727"/>
              <a:gd name="connsiteX150" fmla="*/ 6761748 w 8128084"/>
              <a:gd name="connsiteY150" fmla="*/ 10924674 h 15135727"/>
              <a:gd name="connsiteX151" fmla="*/ 6641432 w 8128084"/>
              <a:gd name="connsiteY151" fmla="*/ 11093116 h 15135727"/>
              <a:gd name="connsiteX152" fmla="*/ 6713621 w 8128084"/>
              <a:gd name="connsiteY152" fmla="*/ 11261558 h 15135727"/>
              <a:gd name="connsiteX153" fmla="*/ 6737685 w 8128084"/>
              <a:gd name="connsiteY153" fmla="*/ 11526253 h 15135727"/>
              <a:gd name="connsiteX154" fmla="*/ 6617369 w 8128084"/>
              <a:gd name="connsiteY154" fmla="*/ 11839074 h 15135727"/>
              <a:gd name="connsiteX155" fmla="*/ 6617369 w 8128084"/>
              <a:gd name="connsiteY155" fmla="*/ 12031579 h 15135727"/>
              <a:gd name="connsiteX156" fmla="*/ 6641432 w 8128084"/>
              <a:gd name="connsiteY156" fmla="*/ 12127832 h 15135727"/>
              <a:gd name="connsiteX157" fmla="*/ 6761748 w 8128084"/>
              <a:gd name="connsiteY157" fmla="*/ 12031579 h 15135727"/>
              <a:gd name="connsiteX158" fmla="*/ 6761748 w 8128084"/>
              <a:gd name="connsiteY158" fmla="*/ 12296274 h 15135727"/>
              <a:gd name="connsiteX159" fmla="*/ 6689558 w 8128084"/>
              <a:gd name="connsiteY159" fmla="*/ 12512842 h 15135727"/>
              <a:gd name="connsiteX160" fmla="*/ 6785811 w 8128084"/>
              <a:gd name="connsiteY160" fmla="*/ 12777537 h 15135727"/>
              <a:gd name="connsiteX161" fmla="*/ 6569242 w 8128084"/>
              <a:gd name="connsiteY161" fmla="*/ 12873790 h 15135727"/>
              <a:gd name="connsiteX162" fmla="*/ 6545179 w 8128084"/>
              <a:gd name="connsiteY162" fmla="*/ 13090358 h 15135727"/>
              <a:gd name="connsiteX163" fmla="*/ 6448927 w 8128084"/>
              <a:gd name="connsiteY163" fmla="*/ 13355053 h 15135727"/>
              <a:gd name="connsiteX164" fmla="*/ 6256421 w 8128084"/>
              <a:gd name="connsiteY164" fmla="*/ 13571621 h 15135727"/>
              <a:gd name="connsiteX165" fmla="*/ 6087979 w 8128084"/>
              <a:gd name="connsiteY165" fmla="*/ 13667874 h 15135727"/>
              <a:gd name="connsiteX166" fmla="*/ 5943600 w 8128084"/>
              <a:gd name="connsiteY166" fmla="*/ 13716000 h 15135727"/>
              <a:gd name="connsiteX167" fmla="*/ 5702969 w 8128084"/>
              <a:gd name="connsiteY167" fmla="*/ 13667874 h 15135727"/>
              <a:gd name="connsiteX168" fmla="*/ 5582653 w 8128084"/>
              <a:gd name="connsiteY168" fmla="*/ 13691937 h 15135727"/>
              <a:gd name="connsiteX169" fmla="*/ 5727032 w 8128084"/>
              <a:gd name="connsiteY169" fmla="*/ 13836316 h 15135727"/>
              <a:gd name="connsiteX170" fmla="*/ 5582653 w 8128084"/>
              <a:gd name="connsiteY170" fmla="*/ 14052885 h 15135727"/>
              <a:gd name="connsiteX171" fmla="*/ 5462337 w 8128084"/>
              <a:gd name="connsiteY171" fmla="*/ 14149137 h 15135727"/>
              <a:gd name="connsiteX172" fmla="*/ 5342021 w 8128084"/>
              <a:gd name="connsiteY172" fmla="*/ 14004758 h 15135727"/>
              <a:gd name="connsiteX173" fmla="*/ 5245769 w 8128084"/>
              <a:gd name="connsiteY173" fmla="*/ 14004758 h 15135727"/>
              <a:gd name="connsiteX174" fmla="*/ 5245769 w 8128084"/>
              <a:gd name="connsiteY174" fmla="*/ 13956632 h 15135727"/>
              <a:gd name="connsiteX175" fmla="*/ 5101390 w 8128084"/>
              <a:gd name="connsiteY175" fmla="*/ 13956632 h 15135727"/>
              <a:gd name="connsiteX176" fmla="*/ 4981074 w 8128084"/>
              <a:gd name="connsiteY176" fmla="*/ 13860379 h 15135727"/>
              <a:gd name="connsiteX177" fmla="*/ 4740442 w 8128084"/>
              <a:gd name="connsiteY177" fmla="*/ 13908506 h 15135727"/>
              <a:gd name="connsiteX178" fmla="*/ 4475748 w 8128084"/>
              <a:gd name="connsiteY178" fmla="*/ 13956632 h 15135727"/>
              <a:gd name="connsiteX179" fmla="*/ 4379495 w 8128084"/>
              <a:gd name="connsiteY179" fmla="*/ 14028821 h 15135727"/>
              <a:gd name="connsiteX180" fmla="*/ 4403558 w 8128084"/>
              <a:gd name="connsiteY180" fmla="*/ 14197264 h 15135727"/>
              <a:gd name="connsiteX181" fmla="*/ 4572000 w 8128084"/>
              <a:gd name="connsiteY181" fmla="*/ 14149137 h 15135727"/>
              <a:gd name="connsiteX182" fmla="*/ 4523874 w 8128084"/>
              <a:gd name="connsiteY182" fmla="*/ 14558211 h 15135727"/>
              <a:gd name="connsiteX183" fmla="*/ 4403558 w 8128084"/>
              <a:gd name="connsiteY183" fmla="*/ 14437895 h 15135727"/>
              <a:gd name="connsiteX184" fmla="*/ 4403558 w 8128084"/>
              <a:gd name="connsiteY184" fmla="*/ 14437895 h 15135727"/>
              <a:gd name="connsiteX185" fmla="*/ 4283242 w 8128084"/>
              <a:gd name="connsiteY185" fmla="*/ 14245390 h 15135727"/>
              <a:gd name="connsiteX186" fmla="*/ 4235116 w 8128084"/>
              <a:gd name="connsiteY186" fmla="*/ 14341642 h 15135727"/>
              <a:gd name="connsiteX187" fmla="*/ 4162927 w 8128084"/>
              <a:gd name="connsiteY187" fmla="*/ 14389769 h 15135727"/>
              <a:gd name="connsiteX188" fmla="*/ 4162927 w 8128084"/>
              <a:gd name="connsiteY188" fmla="*/ 14389769 h 15135727"/>
              <a:gd name="connsiteX189" fmla="*/ 3922295 w 8128084"/>
              <a:gd name="connsiteY189" fmla="*/ 14245390 h 15135727"/>
              <a:gd name="connsiteX190" fmla="*/ 3801979 w 8128084"/>
              <a:gd name="connsiteY190" fmla="*/ 14293516 h 15135727"/>
              <a:gd name="connsiteX191" fmla="*/ 3681664 w 8128084"/>
              <a:gd name="connsiteY191" fmla="*/ 14389769 h 15135727"/>
              <a:gd name="connsiteX192" fmla="*/ 3657600 w 8128084"/>
              <a:gd name="connsiteY192" fmla="*/ 14654464 h 15135727"/>
              <a:gd name="connsiteX193" fmla="*/ 3513221 w 8128084"/>
              <a:gd name="connsiteY193" fmla="*/ 14726653 h 15135727"/>
              <a:gd name="connsiteX194" fmla="*/ 3513221 w 8128084"/>
              <a:gd name="connsiteY194" fmla="*/ 14871032 h 15135727"/>
              <a:gd name="connsiteX195" fmla="*/ 3633537 w 8128084"/>
              <a:gd name="connsiteY195" fmla="*/ 14967285 h 15135727"/>
              <a:gd name="connsiteX196" fmla="*/ 3609474 w 8128084"/>
              <a:gd name="connsiteY196" fmla="*/ 15087600 h 15135727"/>
              <a:gd name="connsiteX197" fmla="*/ 3441032 w 8128084"/>
              <a:gd name="connsiteY197" fmla="*/ 15039474 h 15135727"/>
              <a:gd name="connsiteX198" fmla="*/ 3272590 w 8128084"/>
              <a:gd name="connsiteY198" fmla="*/ 15063537 h 15135727"/>
              <a:gd name="connsiteX199" fmla="*/ 3248527 w 8128084"/>
              <a:gd name="connsiteY199" fmla="*/ 14895095 h 15135727"/>
              <a:gd name="connsiteX200" fmla="*/ 3128211 w 8128084"/>
              <a:gd name="connsiteY200" fmla="*/ 14919158 h 15135727"/>
              <a:gd name="connsiteX201" fmla="*/ 2959769 w 8128084"/>
              <a:gd name="connsiteY201" fmla="*/ 15135727 h 15135727"/>
              <a:gd name="connsiteX202" fmla="*/ 2935706 w 8128084"/>
              <a:gd name="connsiteY202" fmla="*/ 14895095 h 15135727"/>
              <a:gd name="connsiteX203" fmla="*/ 2791327 w 8128084"/>
              <a:gd name="connsiteY203" fmla="*/ 14943221 h 15135727"/>
              <a:gd name="connsiteX204" fmla="*/ 2671011 w 8128084"/>
              <a:gd name="connsiteY204" fmla="*/ 15039474 h 15135727"/>
              <a:gd name="connsiteX205" fmla="*/ 2430379 w 8128084"/>
              <a:gd name="connsiteY205" fmla="*/ 15087600 h 15135727"/>
              <a:gd name="connsiteX206" fmla="*/ 2237874 w 8128084"/>
              <a:gd name="connsiteY206" fmla="*/ 15039474 h 15135727"/>
              <a:gd name="connsiteX207" fmla="*/ 2622885 w 8128084"/>
              <a:gd name="connsiteY207" fmla="*/ 14846969 h 15135727"/>
              <a:gd name="connsiteX208" fmla="*/ 2887579 w 8128084"/>
              <a:gd name="connsiteY208" fmla="*/ 14774779 h 15135727"/>
              <a:gd name="connsiteX209" fmla="*/ 2839453 w 8128084"/>
              <a:gd name="connsiteY209" fmla="*/ 14582274 h 15135727"/>
              <a:gd name="connsiteX210" fmla="*/ 2935706 w 8128084"/>
              <a:gd name="connsiteY210" fmla="*/ 14510085 h 15135727"/>
              <a:gd name="connsiteX211" fmla="*/ 2935706 w 8128084"/>
              <a:gd name="connsiteY211" fmla="*/ 14510085 h 15135727"/>
              <a:gd name="connsiteX212" fmla="*/ 3080085 w 8128084"/>
              <a:gd name="connsiteY212" fmla="*/ 14413832 h 15135727"/>
              <a:gd name="connsiteX213" fmla="*/ 3152274 w 8128084"/>
              <a:gd name="connsiteY213" fmla="*/ 14341642 h 15135727"/>
              <a:gd name="connsiteX214" fmla="*/ 3080085 w 8128084"/>
              <a:gd name="connsiteY214" fmla="*/ 14269453 h 15135727"/>
              <a:gd name="connsiteX215" fmla="*/ 3152274 w 8128084"/>
              <a:gd name="connsiteY215" fmla="*/ 14197264 h 15135727"/>
              <a:gd name="connsiteX216" fmla="*/ 3152274 w 8128084"/>
              <a:gd name="connsiteY216" fmla="*/ 14052885 h 15135727"/>
              <a:gd name="connsiteX217" fmla="*/ 3080085 w 8128084"/>
              <a:gd name="connsiteY217" fmla="*/ 13980695 h 15135727"/>
              <a:gd name="connsiteX218" fmla="*/ 3056021 w 8128084"/>
              <a:gd name="connsiteY218" fmla="*/ 14076948 h 15135727"/>
              <a:gd name="connsiteX219" fmla="*/ 2935706 w 8128084"/>
              <a:gd name="connsiteY219" fmla="*/ 14076948 h 15135727"/>
              <a:gd name="connsiteX220" fmla="*/ 2863516 w 8128084"/>
              <a:gd name="connsiteY220" fmla="*/ 14125074 h 15135727"/>
              <a:gd name="connsiteX221" fmla="*/ 2719137 w 8128084"/>
              <a:gd name="connsiteY221" fmla="*/ 14197264 h 15135727"/>
              <a:gd name="connsiteX222" fmla="*/ 2646948 w 8128084"/>
              <a:gd name="connsiteY222" fmla="*/ 14197264 h 15135727"/>
              <a:gd name="connsiteX223" fmla="*/ 2598821 w 8128084"/>
              <a:gd name="connsiteY223" fmla="*/ 14125074 h 15135727"/>
              <a:gd name="connsiteX224" fmla="*/ 2430379 w 8128084"/>
              <a:gd name="connsiteY224" fmla="*/ 13836316 h 15135727"/>
              <a:gd name="connsiteX225" fmla="*/ 2646948 w 8128084"/>
              <a:gd name="connsiteY225" fmla="*/ 13812253 h 15135727"/>
              <a:gd name="connsiteX226" fmla="*/ 2502569 w 8128084"/>
              <a:gd name="connsiteY226" fmla="*/ 13475369 h 15135727"/>
              <a:gd name="connsiteX227" fmla="*/ 2550695 w 8128084"/>
              <a:gd name="connsiteY227" fmla="*/ 13186611 h 15135727"/>
              <a:gd name="connsiteX228" fmla="*/ 2719137 w 8128084"/>
              <a:gd name="connsiteY228" fmla="*/ 13042232 h 15135727"/>
              <a:gd name="connsiteX229" fmla="*/ 2791327 w 8128084"/>
              <a:gd name="connsiteY229" fmla="*/ 12945979 h 15135727"/>
              <a:gd name="connsiteX230" fmla="*/ 3031958 w 8128084"/>
              <a:gd name="connsiteY230" fmla="*/ 13090358 h 15135727"/>
              <a:gd name="connsiteX231" fmla="*/ 3056021 w 8128084"/>
              <a:gd name="connsiteY231" fmla="*/ 12753474 h 15135727"/>
              <a:gd name="connsiteX232" fmla="*/ 2887579 w 8128084"/>
              <a:gd name="connsiteY232" fmla="*/ 12777537 h 15135727"/>
              <a:gd name="connsiteX233" fmla="*/ 2815390 w 8128084"/>
              <a:gd name="connsiteY233" fmla="*/ 12777537 h 15135727"/>
              <a:gd name="connsiteX234" fmla="*/ 3176337 w 8128084"/>
              <a:gd name="connsiteY234" fmla="*/ 12368464 h 15135727"/>
              <a:gd name="connsiteX235" fmla="*/ 3104148 w 8128084"/>
              <a:gd name="connsiteY235" fmla="*/ 12320337 h 15135727"/>
              <a:gd name="connsiteX236" fmla="*/ 3104148 w 8128084"/>
              <a:gd name="connsiteY236" fmla="*/ 12320337 h 15135727"/>
              <a:gd name="connsiteX237" fmla="*/ 3007895 w 8128084"/>
              <a:gd name="connsiteY237" fmla="*/ 12079706 h 15135727"/>
              <a:gd name="connsiteX238" fmla="*/ 2911642 w 8128084"/>
              <a:gd name="connsiteY238" fmla="*/ 11935327 h 15135727"/>
              <a:gd name="connsiteX239" fmla="*/ 2863516 w 8128084"/>
              <a:gd name="connsiteY239" fmla="*/ 11694695 h 15135727"/>
              <a:gd name="connsiteX240" fmla="*/ 2911642 w 8128084"/>
              <a:gd name="connsiteY240" fmla="*/ 11454064 h 15135727"/>
              <a:gd name="connsiteX241" fmla="*/ 3056021 w 8128084"/>
              <a:gd name="connsiteY241" fmla="*/ 11454064 h 15135727"/>
              <a:gd name="connsiteX242" fmla="*/ 2983832 w 8128084"/>
              <a:gd name="connsiteY242" fmla="*/ 11381874 h 15135727"/>
              <a:gd name="connsiteX243" fmla="*/ 3031958 w 8128084"/>
              <a:gd name="connsiteY243" fmla="*/ 11285621 h 15135727"/>
              <a:gd name="connsiteX244" fmla="*/ 3007895 w 8128084"/>
              <a:gd name="connsiteY244" fmla="*/ 11189369 h 15135727"/>
              <a:gd name="connsiteX245" fmla="*/ 2887579 w 8128084"/>
              <a:gd name="connsiteY245" fmla="*/ 11141242 h 15135727"/>
              <a:gd name="connsiteX246" fmla="*/ 2887579 w 8128084"/>
              <a:gd name="connsiteY246" fmla="*/ 10972800 h 15135727"/>
              <a:gd name="connsiteX247" fmla="*/ 2887579 w 8128084"/>
              <a:gd name="connsiteY247" fmla="*/ 10924674 h 15135727"/>
              <a:gd name="connsiteX248" fmla="*/ 2767264 w 8128084"/>
              <a:gd name="connsiteY248" fmla="*/ 11020927 h 15135727"/>
              <a:gd name="connsiteX249" fmla="*/ 2743200 w 8128084"/>
              <a:gd name="connsiteY249" fmla="*/ 10924674 h 15135727"/>
              <a:gd name="connsiteX250" fmla="*/ 2550695 w 8128084"/>
              <a:gd name="connsiteY250" fmla="*/ 11020927 h 15135727"/>
              <a:gd name="connsiteX251" fmla="*/ 2526632 w 8128084"/>
              <a:gd name="connsiteY251" fmla="*/ 11117179 h 15135727"/>
              <a:gd name="connsiteX252" fmla="*/ 2334127 w 8128084"/>
              <a:gd name="connsiteY252" fmla="*/ 10996864 h 15135727"/>
              <a:gd name="connsiteX253" fmla="*/ 2358190 w 8128084"/>
              <a:gd name="connsiteY253" fmla="*/ 10732169 h 15135727"/>
              <a:gd name="connsiteX254" fmla="*/ 2334127 w 8128084"/>
              <a:gd name="connsiteY254" fmla="*/ 10587790 h 15135727"/>
              <a:gd name="connsiteX255" fmla="*/ 2406316 w 8128084"/>
              <a:gd name="connsiteY255" fmla="*/ 10491537 h 15135727"/>
              <a:gd name="connsiteX256" fmla="*/ 2598821 w 8128084"/>
              <a:gd name="connsiteY256" fmla="*/ 10684042 h 15135727"/>
              <a:gd name="connsiteX257" fmla="*/ 2767264 w 8128084"/>
              <a:gd name="connsiteY257" fmla="*/ 10684042 h 15135727"/>
              <a:gd name="connsiteX258" fmla="*/ 2646948 w 8128084"/>
              <a:gd name="connsiteY258" fmla="*/ 10515600 h 15135727"/>
              <a:gd name="connsiteX259" fmla="*/ 2815390 w 8128084"/>
              <a:gd name="connsiteY259" fmla="*/ 10395285 h 15135727"/>
              <a:gd name="connsiteX260" fmla="*/ 3080085 w 8128084"/>
              <a:gd name="connsiteY260" fmla="*/ 10419348 h 15135727"/>
              <a:gd name="connsiteX261" fmla="*/ 3248527 w 8128084"/>
              <a:gd name="connsiteY261" fmla="*/ 10539664 h 15135727"/>
              <a:gd name="connsiteX262" fmla="*/ 3320716 w 8128084"/>
              <a:gd name="connsiteY262" fmla="*/ 10659979 h 15135727"/>
              <a:gd name="connsiteX263" fmla="*/ 3465095 w 8128084"/>
              <a:gd name="connsiteY263" fmla="*/ 10659979 h 15135727"/>
              <a:gd name="connsiteX264" fmla="*/ 3441032 w 8128084"/>
              <a:gd name="connsiteY264" fmla="*/ 10491537 h 15135727"/>
              <a:gd name="connsiteX265" fmla="*/ 3392906 w 8128084"/>
              <a:gd name="connsiteY265" fmla="*/ 10250906 h 15135727"/>
              <a:gd name="connsiteX266" fmla="*/ 3152274 w 8128084"/>
              <a:gd name="connsiteY266" fmla="*/ 10250906 h 15135727"/>
              <a:gd name="connsiteX267" fmla="*/ 3176337 w 8128084"/>
              <a:gd name="connsiteY267" fmla="*/ 10178716 h 15135727"/>
              <a:gd name="connsiteX268" fmla="*/ 3104148 w 8128084"/>
              <a:gd name="connsiteY268" fmla="*/ 10154653 h 15135727"/>
              <a:gd name="connsiteX269" fmla="*/ 3007895 w 8128084"/>
              <a:gd name="connsiteY269" fmla="*/ 9962148 h 15135727"/>
              <a:gd name="connsiteX270" fmla="*/ 3176337 w 8128084"/>
              <a:gd name="connsiteY270" fmla="*/ 9889958 h 15135727"/>
              <a:gd name="connsiteX271" fmla="*/ 2959769 w 8128084"/>
              <a:gd name="connsiteY271" fmla="*/ 9504948 h 15135727"/>
              <a:gd name="connsiteX272" fmla="*/ 2791327 w 8128084"/>
              <a:gd name="connsiteY272" fmla="*/ 9456821 h 15135727"/>
              <a:gd name="connsiteX273" fmla="*/ 2574758 w 8128084"/>
              <a:gd name="connsiteY273" fmla="*/ 9336506 h 15135727"/>
              <a:gd name="connsiteX274" fmla="*/ 2550695 w 8128084"/>
              <a:gd name="connsiteY274" fmla="*/ 9071811 h 15135727"/>
              <a:gd name="connsiteX275" fmla="*/ 2695074 w 8128084"/>
              <a:gd name="connsiteY275" fmla="*/ 8999621 h 15135727"/>
              <a:gd name="connsiteX276" fmla="*/ 2622885 w 8128084"/>
              <a:gd name="connsiteY276" fmla="*/ 8975558 h 15135727"/>
              <a:gd name="connsiteX277" fmla="*/ 2430379 w 8128084"/>
              <a:gd name="connsiteY277" fmla="*/ 8999621 h 15135727"/>
              <a:gd name="connsiteX278" fmla="*/ 2261937 w 8128084"/>
              <a:gd name="connsiteY278" fmla="*/ 9168064 h 15135727"/>
              <a:gd name="connsiteX279" fmla="*/ 2237874 w 8128084"/>
              <a:gd name="connsiteY279" fmla="*/ 8999621 h 15135727"/>
              <a:gd name="connsiteX280" fmla="*/ 2117558 w 8128084"/>
              <a:gd name="connsiteY280" fmla="*/ 8975558 h 15135727"/>
              <a:gd name="connsiteX281" fmla="*/ 2045369 w 8128084"/>
              <a:gd name="connsiteY281" fmla="*/ 8783053 h 15135727"/>
              <a:gd name="connsiteX282" fmla="*/ 1852864 w 8128084"/>
              <a:gd name="connsiteY282" fmla="*/ 8758990 h 15135727"/>
              <a:gd name="connsiteX283" fmla="*/ 1636295 w 8128084"/>
              <a:gd name="connsiteY283" fmla="*/ 8927432 h 15135727"/>
              <a:gd name="connsiteX284" fmla="*/ 1588169 w 8128084"/>
              <a:gd name="connsiteY284" fmla="*/ 9023685 h 15135727"/>
              <a:gd name="connsiteX285" fmla="*/ 1515979 w 8128084"/>
              <a:gd name="connsiteY285" fmla="*/ 8879306 h 15135727"/>
              <a:gd name="connsiteX286" fmla="*/ 1347537 w 8128084"/>
              <a:gd name="connsiteY286" fmla="*/ 8879306 h 15135727"/>
              <a:gd name="connsiteX287" fmla="*/ 1347537 w 8128084"/>
              <a:gd name="connsiteY287" fmla="*/ 8710864 h 15135727"/>
              <a:gd name="connsiteX288" fmla="*/ 1106906 w 8128084"/>
              <a:gd name="connsiteY288" fmla="*/ 8783053 h 15135727"/>
              <a:gd name="connsiteX289" fmla="*/ 890337 w 8128084"/>
              <a:gd name="connsiteY289" fmla="*/ 8686800 h 15135727"/>
              <a:gd name="connsiteX290" fmla="*/ 649706 w 8128084"/>
              <a:gd name="connsiteY290" fmla="*/ 8662737 h 15135727"/>
              <a:gd name="connsiteX291" fmla="*/ 385011 w 8128084"/>
              <a:gd name="connsiteY291" fmla="*/ 8566485 h 15135727"/>
              <a:gd name="connsiteX292" fmla="*/ 577516 w 8128084"/>
              <a:gd name="connsiteY292" fmla="*/ 8373979 h 15135727"/>
              <a:gd name="connsiteX293" fmla="*/ 794085 w 8128084"/>
              <a:gd name="connsiteY293" fmla="*/ 8301790 h 15135727"/>
              <a:gd name="connsiteX294" fmla="*/ 745958 w 8128084"/>
              <a:gd name="connsiteY294" fmla="*/ 8133348 h 15135727"/>
              <a:gd name="connsiteX295" fmla="*/ 818148 w 8128084"/>
              <a:gd name="connsiteY295" fmla="*/ 7820527 h 15135727"/>
              <a:gd name="connsiteX296" fmla="*/ 697832 w 8128084"/>
              <a:gd name="connsiteY296" fmla="*/ 7820527 h 15135727"/>
              <a:gd name="connsiteX297" fmla="*/ 625642 w 8128084"/>
              <a:gd name="connsiteY297" fmla="*/ 7916779 h 15135727"/>
              <a:gd name="connsiteX298" fmla="*/ 457200 w 8128084"/>
              <a:gd name="connsiteY298" fmla="*/ 7820527 h 15135727"/>
              <a:gd name="connsiteX299" fmla="*/ 529390 w 8128084"/>
              <a:gd name="connsiteY299" fmla="*/ 7700211 h 15135727"/>
              <a:gd name="connsiteX300" fmla="*/ 938464 w 8128084"/>
              <a:gd name="connsiteY300" fmla="*/ 7676148 h 15135727"/>
              <a:gd name="connsiteX301" fmla="*/ 1058779 w 8128084"/>
              <a:gd name="connsiteY301" fmla="*/ 7459579 h 15135727"/>
              <a:gd name="connsiteX302" fmla="*/ 1203158 w 8128084"/>
              <a:gd name="connsiteY302" fmla="*/ 7603958 h 15135727"/>
              <a:gd name="connsiteX303" fmla="*/ 1299411 w 8128084"/>
              <a:gd name="connsiteY303" fmla="*/ 7555832 h 15135727"/>
              <a:gd name="connsiteX304" fmla="*/ 1443790 w 8128084"/>
              <a:gd name="connsiteY304" fmla="*/ 7507706 h 15135727"/>
              <a:gd name="connsiteX305" fmla="*/ 1684421 w 8128084"/>
              <a:gd name="connsiteY305" fmla="*/ 7603958 h 15135727"/>
              <a:gd name="connsiteX306" fmla="*/ 1684421 w 8128084"/>
              <a:gd name="connsiteY306" fmla="*/ 7603958 h 15135727"/>
              <a:gd name="connsiteX307" fmla="*/ 1540042 w 8128084"/>
              <a:gd name="connsiteY307" fmla="*/ 7363327 h 15135727"/>
              <a:gd name="connsiteX308" fmla="*/ 1299411 w 8128084"/>
              <a:gd name="connsiteY308" fmla="*/ 7315200 h 15135727"/>
              <a:gd name="connsiteX309" fmla="*/ 1130969 w 8128084"/>
              <a:gd name="connsiteY309" fmla="*/ 7339264 h 15135727"/>
              <a:gd name="connsiteX310" fmla="*/ 1034716 w 8128084"/>
              <a:gd name="connsiteY310" fmla="*/ 7315200 h 15135727"/>
              <a:gd name="connsiteX311" fmla="*/ 1155032 w 8128084"/>
              <a:gd name="connsiteY311" fmla="*/ 7050506 h 15135727"/>
              <a:gd name="connsiteX312" fmla="*/ 1155032 w 8128084"/>
              <a:gd name="connsiteY312" fmla="*/ 6930190 h 15135727"/>
              <a:gd name="connsiteX313" fmla="*/ 1155032 w 8128084"/>
              <a:gd name="connsiteY313" fmla="*/ 6761748 h 15135727"/>
              <a:gd name="connsiteX314" fmla="*/ 1203158 w 8128084"/>
              <a:gd name="connsiteY314" fmla="*/ 6617369 h 15135727"/>
              <a:gd name="connsiteX315" fmla="*/ 1371600 w 8128084"/>
              <a:gd name="connsiteY315" fmla="*/ 6472990 h 15135727"/>
              <a:gd name="connsiteX316" fmla="*/ 1443790 w 8128084"/>
              <a:gd name="connsiteY316" fmla="*/ 6328611 h 15135727"/>
              <a:gd name="connsiteX317" fmla="*/ 1419727 w 8128084"/>
              <a:gd name="connsiteY317" fmla="*/ 6208295 h 15135727"/>
              <a:gd name="connsiteX318" fmla="*/ 1275348 w 8128084"/>
              <a:gd name="connsiteY318" fmla="*/ 6304548 h 15135727"/>
              <a:gd name="connsiteX319" fmla="*/ 1323474 w 8128084"/>
              <a:gd name="connsiteY319" fmla="*/ 6015790 h 15135727"/>
              <a:gd name="connsiteX320" fmla="*/ 1540042 w 8128084"/>
              <a:gd name="connsiteY320" fmla="*/ 5871411 h 15135727"/>
              <a:gd name="connsiteX321" fmla="*/ 1540042 w 8128084"/>
              <a:gd name="connsiteY321" fmla="*/ 5751095 h 15135727"/>
              <a:gd name="connsiteX322" fmla="*/ 1395664 w 8128084"/>
              <a:gd name="connsiteY322" fmla="*/ 5799221 h 15135727"/>
              <a:gd name="connsiteX323" fmla="*/ 1179095 w 8128084"/>
              <a:gd name="connsiteY323" fmla="*/ 5799221 h 15135727"/>
              <a:gd name="connsiteX324" fmla="*/ 890337 w 8128084"/>
              <a:gd name="connsiteY324" fmla="*/ 5775158 h 15135727"/>
              <a:gd name="connsiteX325" fmla="*/ 697832 w 8128084"/>
              <a:gd name="connsiteY325" fmla="*/ 5606716 h 15135727"/>
              <a:gd name="connsiteX326" fmla="*/ 577516 w 8128084"/>
              <a:gd name="connsiteY326" fmla="*/ 5582653 h 15135727"/>
              <a:gd name="connsiteX327" fmla="*/ 697832 w 8128084"/>
              <a:gd name="connsiteY327" fmla="*/ 5775158 h 15135727"/>
              <a:gd name="connsiteX328" fmla="*/ 409074 w 8128084"/>
              <a:gd name="connsiteY328" fmla="*/ 5799221 h 15135727"/>
              <a:gd name="connsiteX329" fmla="*/ 168442 w 8128084"/>
              <a:gd name="connsiteY329" fmla="*/ 5702969 h 15135727"/>
              <a:gd name="connsiteX330" fmla="*/ 264695 w 8128084"/>
              <a:gd name="connsiteY330" fmla="*/ 5558590 h 15135727"/>
              <a:gd name="connsiteX331" fmla="*/ 144379 w 8128084"/>
              <a:gd name="connsiteY331" fmla="*/ 5510464 h 15135727"/>
              <a:gd name="connsiteX332" fmla="*/ 0 w 8128084"/>
              <a:gd name="connsiteY332" fmla="*/ 5462337 h 15135727"/>
              <a:gd name="connsiteX333" fmla="*/ 96253 w 8128084"/>
              <a:gd name="connsiteY333"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090737 w 8128084"/>
              <a:gd name="connsiteY128" fmla="*/ 6184232 h 15135727"/>
              <a:gd name="connsiteX129" fmla="*/ 4186990 w 8128084"/>
              <a:gd name="connsiteY129" fmla="*/ 6472990 h 15135727"/>
              <a:gd name="connsiteX130" fmla="*/ 4042611 w 8128084"/>
              <a:gd name="connsiteY130" fmla="*/ 6352674 h 15135727"/>
              <a:gd name="connsiteX131" fmla="*/ 3946358 w 8128084"/>
              <a:gd name="connsiteY131" fmla="*/ 6376737 h 15135727"/>
              <a:gd name="connsiteX132" fmla="*/ 4114800 w 8128084"/>
              <a:gd name="connsiteY132" fmla="*/ 6641432 h 15135727"/>
              <a:gd name="connsiteX133" fmla="*/ 4451685 w 8128084"/>
              <a:gd name="connsiteY133" fmla="*/ 6737685 h 15135727"/>
              <a:gd name="connsiteX134" fmla="*/ 4620127 w 8128084"/>
              <a:gd name="connsiteY134" fmla="*/ 6978316 h 15135727"/>
              <a:gd name="connsiteX135" fmla="*/ 4740442 w 8128084"/>
              <a:gd name="connsiteY135" fmla="*/ 7170821 h 15135727"/>
              <a:gd name="connsiteX136" fmla="*/ 5077327 w 8128084"/>
              <a:gd name="connsiteY136" fmla="*/ 7387390 h 15135727"/>
              <a:gd name="connsiteX137" fmla="*/ 5125453 w 8128084"/>
              <a:gd name="connsiteY137" fmla="*/ 7603958 h 15135727"/>
              <a:gd name="connsiteX138" fmla="*/ 5197642 w 8128084"/>
              <a:gd name="connsiteY138" fmla="*/ 7796464 h 15135727"/>
              <a:gd name="connsiteX139" fmla="*/ 5486400 w 8128084"/>
              <a:gd name="connsiteY139" fmla="*/ 7964906 h 15135727"/>
              <a:gd name="connsiteX140" fmla="*/ 5486400 w 8128084"/>
              <a:gd name="connsiteY140" fmla="*/ 8349916 h 15135727"/>
              <a:gd name="connsiteX141" fmla="*/ 5678906 w 8128084"/>
              <a:gd name="connsiteY141" fmla="*/ 8614611 h 15135727"/>
              <a:gd name="connsiteX142" fmla="*/ 5919537 w 8128084"/>
              <a:gd name="connsiteY142" fmla="*/ 9071811 h 15135727"/>
              <a:gd name="connsiteX143" fmla="*/ 6160169 w 8128084"/>
              <a:gd name="connsiteY143" fmla="*/ 9336506 h 15135727"/>
              <a:gd name="connsiteX144" fmla="*/ 6280485 w 8128084"/>
              <a:gd name="connsiteY144" fmla="*/ 9601200 h 15135727"/>
              <a:gd name="connsiteX145" fmla="*/ 6400800 w 8128084"/>
              <a:gd name="connsiteY145" fmla="*/ 9793706 h 15135727"/>
              <a:gd name="connsiteX146" fmla="*/ 6569242 w 8128084"/>
              <a:gd name="connsiteY146" fmla="*/ 10058400 h 15135727"/>
              <a:gd name="connsiteX147" fmla="*/ 6713621 w 8128084"/>
              <a:gd name="connsiteY147" fmla="*/ 10106527 h 15135727"/>
              <a:gd name="connsiteX148" fmla="*/ 6545179 w 8128084"/>
              <a:gd name="connsiteY148" fmla="*/ 10202779 h 15135727"/>
              <a:gd name="connsiteX149" fmla="*/ 6569242 w 8128084"/>
              <a:gd name="connsiteY149" fmla="*/ 10443411 h 15135727"/>
              <a:gd name="connsiteX150" fmla="*/ 6593306 w 8128084"/>
              <a:gd name="connsiteY150" fmla="*/ 10708106 h 15135727"/>
              <a:gd name="connsiteX151" fmla="*/ 6761748 w 8128084"/>
              <a:gd name="connsiteY151" fmla="*/ 10924674 h 15135727"/>
              <a:gd name="connsiteX152" fmla="*/ 6641432 w 8128084"/>
              <a:gd name="connsiteY152" fmla="*/ 11093116 h 15135727"/>
              <a:gd name="connsiteX153" fmla="*/ 6713621 w 8128084"/>
              <a:gd name="connsiteY153" fmla="*/ 11261558 h 15135727"/>
              <a:gd name="connsiteX154" fmla="*/ 6737685 w 8128084"/>
              <a:gd name="connsiteY154" fmla="*/ 11526253 h 15135727"/>
              <a:gd name="connsiteX155" fmla="*/ 6617369 w 8128084"/>
              <a:gd name="connsiteY155" fmla="*/ 11839074 h 15135727"/>
              <a:gd name="connsiteX156" fmla="*/ 6617369 w 8128084"/>
              <a:gd name="connsiteY156" fmla="*/ 12031579 h 15135727"/>
              <a:gd name="connsiteX157" fmla="*/ 6641432 w 8128084"/>
              <a:gd name="connsiteY157" fmla="*/ 12127832 h 15135727"/>
              <a:gd name="connsiteX158" fmla="*/ 6761748 w 8128084"/>
              <a:gd name="connsiteY158" fmla="*/ 12031579 h 15135727"/>
              <a:gd name="connsiteX159" fmla="*/ 6761748 w 8128084"/>
              <a:gd name="connsiteY159" fmla="*/ 12296274 h 15135727"/>
              <a:gd name="connsiteX160" fmla="*/ 6689558 w 8128084"/>
              <a:gd name="connsiteY160" fmla="*/ 12512842 h 15135727"/>
              <a:gd name="connsiteX161" fmla="*/ 6785811 w 8128084"/>
              <a:gd name="connsiteY161" fmla="*/ 12777537 h 15135727"/>
              <a:gd name="connsiteX162" fmla="*/ 6569242 w 8128084"/>
              <a:gd name="connsiteY162" fmla="*/ 12873790 h 15135727"/>
              <a:gd name="connsiteX163" fmla="*/ 6545179 w 8128084"/>
              <a:gd name="connsiteY163" fmla="*/ 13090358 h 15135727"/>
              <a:gd name="connsiteX164" fmla="*/ 6448927 w 8128084"/>
              <a:gd name="connsiteY164" fmla="*/ 13355053 h 15135727"/>
              <a:gd name="connsiteX165" fmla="*/ 6256421 w 8128084"/>
              <a:gd name="connsiteY165" fmla="*/ 13571621 h 15135727"/>
              <a:gd name="connsiteX166" fmla="*/ 6087979 w 8128084"/>
              <a:gd name="connsiteY166" fmla="*/ 13667874 h 15135727"/>
              <a:gd name="connsiteX167" fmla="*/ 5943600 w 8128084"/>
              <a:gd name="connsiteY167" fmla="*/ 13716000 h 15135727"/>
              <a:gd name="connsiteX168" fmla="*/ 5702969 w 8128084"/>
              <a:gd name="connsiteY168" fmla="*/ 13667874 h 15135727"/>
              <a:gd name="connsiteX169" fmla="*/ 5582653 w 8128084"/>
              <a:gd name="connsiteY169" fmla="*/ 13691937 h 15135727"/>
              <a:gd name="connsiteX170" fmla="*/ 5727032 w 8128084"/>
              <a:gd name="connsiteY170" fmla="*/ 13836316 h 15135727"/>
              <a:gd name="connsiteX171" fmla="*/ 5582653 w 8128084"/>
              <a:gd name="connsiteY171" fmla="*/ 14052885 h 15135727"/>
              <a:gd name="connsiteX172" fmla="*/ 5462337 w 8128084"/>
              <a:gd name="connsiteY172" fmla="*/ 14149137 h 15135727"/>
              <a:gd name="connsiteX173" fmla="*/ 5342021 w 8128084"/>
              <a:gd name="connsiteY173" fmla="*/ 14004758 h 15135727"/>
              <a:gd name="connsiteX174" fmla="*/ 5245769 w 8128084"/>
              <a:gd name="connsiteY174" fmla="*/ 14004758 h 15135727"/>
              <a:gd name="connsiteX175" fmla="*/ 5245769 w 8128084"/>
              <a:gd name="connsiteY175" fmla="*/ 13956632 h 15135727"/>
              <a:gd name="connsiteX176" fmla="*/ 5101390 w 8128084"/>
              <a:gd name="connsiteY176" fmla="*/ 13956632 h 15135727"/>
              <a:gd name="connsiteX177" fmla="*/ 4981074 w 8128084"/>
              <a:gd name="connsiteY177" fmla="*/ 13860379 h 15135727"/>
              <a:gd name="connsiteX178" fmla="*/ 4740442 w 8128084"/>
              <a:gd name="connsiteY178" fmla="*/ 13908506 h 15135727"/>
              <a:gd name="connsiteX179" fmla="*/ 4475748 w 8128084"/>
              <a:gd name="connsiteY179" fmla="*/ 13956632 h 15135727"/>
              <a:gd name="connsiteX180" fmla="*/ 4379495 w 8128084"/>
              <a:gd name="connsiteY180" fmla="*/ 14028821 h 15135727"/>
              <a:gd name="connsiteX181" fmla="*/ 4403558 w 8128084"/>
              <a:gd name="connsiteY181" fmla="*/ 14197264 h 15135727"/>
              <a:gd name="connsiteX182" fmla="*/ 4572000 w 8128084"/>
              <a:gd name="connsiteY182" fmla="*/ 14149137 h 15135727"/>
              <a:gd name="connsiteX183" fmla="*/ 4523874 w 8128084"/>
              <a:gd name="connsiteY183" fmla="*/ 14558211 h 15135727"/>
              <a:gd name="connsiteX184" fmla="*/ 4403558 w 8128084"/>
              <a:gd name="connsiteY184" fmla="*/ 14437895 h 15135727"/>
              <a:gd name="connsiteX185" fmla="*/ 4403558 w 8128084"/>
              <a:gd name="connsiteY185" fmla="*/ 14437895 h 15135727"/>
              <a:gd name="connsiteX186" fmla="*/ 4283242 w 8128084"/>
              <a:gd name="connsiteY186" fmla="*/ 14245390 h 15135727"/>
              <a:gd name="connsiteX187" fmla="*/ 4235116 w 8128084"/>
              <a:gd name="connsiteY187" fmla="*/ 14341642 h 15135727"/>
              <a:gd name="connsiteX188" fmla="*/ 4162927 w 8128084"/>
              <a:gd name="connsiteY188" fmla="*/ 14389769 h 15135727"/>
              <a:gd name="connsiteX189" fmla="*/ 4162927 w 8128084"/>
              <a:gd name="connsiteY189" fmla="*/ 14389769 h 15135727"/>
              <a:gd name="connsiteX190" fmla="*/ 3922295 w 8128084"/>
              <a:gd name="connsiteY190" fmla="*/ 14245390 h 15135727"/>
              <a:gd name="connsiteX191" fmla="*/ 3801979 w 8128084"/>
              <a:gd name="connsiteY191" fmla="*/ 14293516 h 15135727"/>
              <a:gd name="connsiteX192" fmla="*/ 3681664 w 8128084"/>
              <a:gd name="connsiteY192" fmla="*/ 14389769 h 15135727"/>
              <a:gd name="connsiteX193" fmla="*/ 3657600 w 8128084"/>
              <a:gd name="connsiteY193" fmla="*/ 14654464 h 15135727"/>
              <a:gd name="connsiteX194" fmla="*/ 3513221 w 8128084"/>
              <a:gd name="connsiteY194" fmla="*/ 14726653 h 15135727"/>
              <a:gd name="connsiteX195" fmla="*/ 3513221 w 8128084"/>
              <a:gd name="connsiteY195" fmla="*/ 14871032 h 15135727"/>
              <a:gd name="connsiteX196" fmla="*/ 3633537 w 8128084"/>
              <a:gd name="connsiteY196" fmla="*/ 14967285 h 15135727"/>
              <a:gd name="connsiteX197" fmla="*/ 3609474 w 8128084"/>
              <a:gd name="connsiteY197" fmla="*/ 15087600 h 15135727"/>
              <a:gd name="connsiteX198" fmla="*/ 3441032 w 8128084"/>
              <a:gd name="connsiteY198" fmla="*/ 15039474 h 15135727"/>
              <a:gd name="connsiteX199" fmla="*/ 3272590 w 8128084"/>
              <a:gd name="connsiteY199" fmla="*/ 15063537 h 15135727"/>
              <a:gd name="connsiteX200" fmla="*/ 3248527 w 8128084"/>
              <a:gd name="connsiteY200" fmla="*/ 14895095 h 15135727"/>
              <a:gd name="connsiteX201" fmla="*/ 3128211 w 8128084"/>
              <a:gd name="connsiteY201" fmla="*/ 14919158 h 15135727"/>
              <a:gd name="connsiteX202" fmla="*/ 2959769 w 8128084"/>
              <a:gd name="connsiteY202" fmla="*/ 15135727 h 15135727"/>
              <a:gd name="connsiteX203" fmla="*/ 2935706 w 8128084"/>
              <a:gd name="connsiteY203" fmla="*/ 14895095 h 15135727"/>
              <a:gd name="connsiteX204" fmla="*/ 2791327 w 8128084"/>
              <a:gd name="connsiteY204" fmla="*/ 14943221 h 15135727"/>
              <a:gd name="connsiteX205" fmla="*/ 2671011 w 8128084"/>
              <a:gd name="connsiteY205" fmla="*/ 15039474 h 15135727"/>
              <a:gd name="connsiteX206" fmla="*/ 2430379 w 8128084"/>
              <a:gd name="connsiteY206" fmla="*/ 15087600 h 15135727"/>
              <a:gd name="connsiteX207" fmla="*/ 2237874 w 8128084"/>
              <a:gd name="connsiteY207" fmla="*/ 15039474 h 15135727"/>
              <a:gd name="connsiteX208" fmla="*/ 2622885 w 8128084"/>
              <a:gd name="connsiteY208" fmla="*/ 14846969 h 15135727"/>
              <a:gd name="connsiteX209" fmla="*/ 2887579 w 8128084"/>
              <a:gd name="connsiteY209" fmla="*/ 14774779 h 15135727"/>
              <a:gd name="connsiteX210" fmla="*/ 2839453 w 8128084"/>
              <a:gd name="connsiteY210" fmla="*/ 14582274 h 15135727"/>
              <a:gd name="connsiteX211" fmla="*/ 2935706 w 8128084"/>
              <a:gd name="connsiteY211" fmla="*/ 14510085 h 15135727"/>
              <a:gd name="connsiteX212" fmla="*/ 2935706 w 8128084"/>
              <a:gd name="connsiteY212" fmla="*/ 14510085 h 15135727"/>
              <a:gd name="connsiteX213" fmla="*/ 3080085 w 8128084"/>
              <a:gd name="connsiteY213" fmla="*/ 14413832 h 15135727"/>
              <a:gd name="connsiteX214" fmla="*/ 3152274 w 8128084"/>
              <a:gd name="connsiteY214" fmla="*/ 14341642 h 15135727"/>
              <a:gd name="connsiteX215" fmla="*/ 3080085 w 8128084"/>
              <a:gd name="connsiteY215" fmla="*/ 14269453 h 15135727"/>
              <a:gd name="connsiteX216" fmla="*/ 3152274 w 8128084"/>
              <a:gd name="connsiteY216" fmla="*/ 14197264 h 15135727"/>
              <a:gd name="connsiteX217" fmla="*/ 3152274 w 8128084"/>
              <a:gd name="connsiteY217" fmla="*/ 14052885 h 15135727"/>
              <a:gd name="connsiteX218" fmla="*/ 3080085 w 8128084"/>
              <a:gd name="connsiteY218" fmla="*/ 13980695 h 15135727"/>
              <a:gd name="connsiteX219" fmla="*/ 3056021 w 8128084"/>
              <a:gd name="connsiteY219" fmla="*/ 14076948 h 15135727"/>
              <a:gd name="connsiteX220" fmla="*/ 2935706 w 8128084"/>
              <a:gd name="connsiteY220" fmla="*/ 14076948 h 15135727"/>
              <a:gd name="connsiteX221" fmla="*/ 2863516 w 8128084"/>
              <a:gd name="connsiteY221" fmla="*/ 14125074 h 15135727"/>
              <a:gd name="connsiteX222" fmla="*/ 2719137 w 8128084"/>
              <a:gd name="connsiteY222" fmla="*/ 14197264 h 15135727"/>
              <a:gd name="connsiteX223" fmla="*/ 2646948 w 8128084"/>
              <a:gd name="connsiteY223" fmla="*/ 14197264 h 15135727"/>
              <a:gd name="connsiteX224" fmla="*/ 2598821 w 8128084"/>
              <a:gd name="connsiteY224" fmla="*/ 14125074 h 15135727"/>
              <a:gd name="connsiteX225" fmla="*/ 2430379 w 8128084"/>
              <a:gd name="connsiteY225" fmla="*/ 13836316 h 15135727"/>
              <a:gd name="connsiteX226" fmla="*/ 2646948 w 8128084"/>
              <a:gd name="connsiteY226" fmla="*/ 13812253 h 15135727"/>
              <a:gd name="connsiteX227" fmla="*/ 2502569 w 8128084"/>
              <a:gd name="connsiteY227" fmla="*/ 13475369 h 15135727"/>
              <a:gd name="connsiteX228" fmla="*/ 2550695 w 8128084"/>
              <a:gd name="connsiteY228" fmla="*/ 13186611 h 15135727"/>
              <a:gd name="connsiteX229" fmla="*/ 2719137 w 8128084"/>
              <a:gd name="connsiteY229" fmla="*/ 13042232 h 15135727"/>
              <a:gd name="connsiteX230" fmla="*/ 2791327 w 8128084"/>
              <a:gd name="connsiteY230" fmla="*/ 12945979 h 15135727"/>
              <a:gd name="connsiteX231" fmla="*/ 3031958 w 8128084"/>
              <a:gd name="connsiteY231" fmla="*/ 13090358 h 15135727"/>
              <a:gd name="connsiteX232" fmla="*/ 3056021 w 8128084"/>
              <a:gd name="connsiteY232" fmla="*/ 12753474 h 15135727"/>
              <a:gd name="connsiteX233" fmla="*/ 2887579 w 8128084"/>
              <a:gd name="connsiteY233" fmla="*/ 12777537 h 15135727"/>
              <a:gd name="connsiteX234" fmla="*/ 2815390 w 8128084"/>
              <a:gd name="connsiteY234" fmla="*/ 12777537 h 15135727"/>
              <a:gd name="connsiteX235" fmla="*/ 3176337 w 8128084"/>
              <a:gd name="connsiteY235" fmla="*/ 12368464 h 15135727"/>
              <a:gd name="connsiteX236" fmla="*/ 3104148 w 8128084"/>
              <a:gd name="connsiteY236" fmla="*/ 12320337 h 15135727"/>
              <a:gd name="connsiteX237" fmla="*/ 3104148 w 8128084"/>
              <a:gd name="connsiteY237" fmla="*/ 12320337 h 15135727"/>
              <a:gd name="connsiteX238" fmla="*/ 3007895 w 8128084"/>
              <a:gd name="connsiteY238" fmla="*/ 12079706 h 15135727"/>
              <a:gd name="connsiteX239" fmla="*/ 2911642 w 8128084"/>
              <a:gd name="connsiteY239" fmla="*/ 11935327 h 15135727"/>
              <a:gd name="connsiteX240" fmla="*/ 2863516 w 8128084"/>
              <a:gd name="connsiteY240" fmla="*/ 11694695 h 15135727"/>
              <a:gd name="connsiteX241" fmla="*/ 2911642 w 8128084"/>
              <a:gd name="connsiteY241" fmla="*/ 11454064 h 15135727"/>
              <a:gd name="connsiteX242" fmla="*/ 3056021 w 8128084"/>
              <a:gd name="connsiteY242" fmla="*/ 11454064 h 15135727"/>
              <a:gd name="connsiteX243" fmla="*/ 2983832 w 8128084"/>
              <a:gd name="connsiteY243" fmla="*/ 11381874 h 15135727"/>
              <a:gd name="connsiteX244" fmla="*/ 3031958 w 8128084"/>
              <a:gd name="connsiteY244" fmla="*/ 11285621 h 15135727"/>
              <a:gd name="connsiteX245" fmla="*/ 3007895 w 8128084"/>
              <a:gd name="connsiteY245" fmla="*/ 11189369 h 15135727"/>
              <a:gd name="connsiteX246" fmla="*/ 2887579 w 8128084"/>
              <a:gd name="connsiteY246" fmla="*/ 11141242 h 15135727"/>
              <a:gd name="connsiteX247" fmla="*/ 2887579 w 8128084"/>
              <a:gd name="connsiteY247" fmla="*/ 10972800 h 15135727"/>
              <a:gd name="connsiteX248" fmla="*/ 2887579 w 8128084"/>
              <a:gd name="connsiteY248" fmla="*/ 10924674 h 15135727"/>
              <a:gd name="connsiteX249" fmla="*/ 2767264 w 8128084"/>
              <a:gd name="connsiteY249" fmla="*/ 11020927 h 15135727"/>
              <a:gd name="connsiteX250" fmla="*/ 2743200 w 8128084"/>
              <a:gd name="connsiteY250" fmla="*/ 10924674 h 15135727"/>
              <a:gd name="connsiteX251" fmla="*/ 2550695 w 8128084"/>
              <a:gd name="connsiteY251" fmla="*/ 11020927 h 15135727"/>
              <a:gd name="connsiteX252" fmla="*/ 2526632 w 8128084"/>
              <a:gd name="connsiteY252" fmla="*/ 11117179 h 15135727"/>
              <a:gd name="connsiteX253" fmla="*/ 2334127 w 8128084"/>
              <a:gd name="connsiteY253" fmla="*/ 10996864 h 15135727"/>
              <a:gd name="connsiteX254" fmla="*/ 2358190 w 8128084"/>
              <a:gd name="connsiteY254" fmla="*/ 10732169 h 15135727"/>
              <a:gd name="connsiteX255" fmla="*/ 2334127 w 8128084"/>
              <a:gd name="connsiteY255" fmla="*/ 10587790 h 15135727"/>
              <a:gd name="connsiteX256" fmla="*/ 2406316 w 8128084"/>
              <a:gd name="connsiteY256" fmla="*/ 10491537 h 15135727"/>
              <a:gd name="connsiteX257" fmla="*/ 2598821 w 8128084"/>
              <a:gd name="connsiteY257" fmla="*/ 10684042 h 15135727"/>
              <a:gd name="connsiteX258" fmla="*/ 2767264 w 8128084"/>
              <a:gd name="connsiteY258" fmla="*/ 10684042 h 15135727"/>
              <a:gd name="connsiteX259" fmla="*/ 2646948 w 8128084"/>
              <a:gd name="connsiteY259" fmla="*/ 10515600 h 15135727"/>
              <a:gd name="connsiteX260" fmla="*/ 2815390 w 8128084"/>
              <a:gd name="connsiteY260" fmla="*/ 10395285 h 15135727"/>
              <a:gd name="connsiteX261" fmla="*/ 3080085 w 8128084"/>
              <a:gd name="connsiteY261" fmla="*/ 10419348 h 15135727"/>
              <a:gd name="connsiteX262" fmla="*/ 3248527 w 8128084"/>
              <a:gd name="connsiteY262" fmla="*/ 10539664 h 15135727"/>
              <a:gd name="connsiteX263" fmla="*/ 3320716 w 8128084"/>
              <a:gd name="connsiteY263" fmla="*/ 10659979 h 15135727"/>
              <a:gd name="connsiteX264" fmla="*/ 3465095 w 8128084"/>
              <a:gd name="connsiteY264" fmla="*/ 10659979 h 15135727"/>
              <a:gd name="connsiteX265" fmla="*/ 3441032 w 8128084"/>
              <a:gd name="connsiteY265" fmla="*/ 10491537 h 15135727"/>
              <a:gd name="connsiteX266" fmla="*/ 3392906 w 8128084"/>
              <a:gd name="connsiteY266" fmla="*/ 10250906 h 15135727"/>
              <a:gd name="connsiteX267" fmla="*/ 3152274 w 8128084"/>
              <a:gd name="connsiteY267" fmla="*/ 10250906 h 15135727"/>
              <a:gd name="connsiteX268" fmla="*/ 3176337 w 8128084"/>
              <a:gd name="connsiteY268" fmla="*/ 10178716 h 15135727"/>
              <a:gd name="connsiteX269" fmla="*/ 3104148 w 8128084"/>
              <a:gd name="connsiteY269" fmla="*/ 10154653 h 15135727"/>
              <a:gd name="connsiteX270" fmla="*/ 3007895 w 8128084"/>
              <a:gd name="connsiteY270" fmla="*/ 9962148 h 15135727"/>
              <a:gd name="connsiteX271" fmla="*/ 3176337 w 8128084"/>
              <a:gd name="connsiteY271" fmla="*/ 9889958 h 15135727"/>
              <a:gd name="connsiteX272" fmla="*/ 2959769 w 8128084"/>
              <a:gd name="connsiteY272" fmla="*/ 9504948 h 15135727"/>
              <a:gd name="connsiteX273" fmla="*/ 2791327 w 8128084"/>
              <a:gd name="connsiteY273" fmla="*/ 9456821 h 15135727"/>
              <a:gd name="connsiteX274" fmla="*/ 2574758 w 8128084"/>
              <a:gd name="connsiteY274" fmla="*/ 9336506 h 15135727"/>
              <a:gd name="connsiteX275" fmla="*/ 2550695 w 8128084"/>
              <a:gd name="connsiteY275" fmla="*/ 9071811 h 15135727"/>
              <a:gd name="connsiteX276" fmla="*/ 2695074 w 8128084"/>
              <a:gd name="connsiteY276" fmla="*/ 8999621 h 15135727"/>
              <a:gd name="connsiteX277" fmla="*/ 2622885 w 8128084"/>
              <a:gd name="connsiteY277" fmla="*/ 8975558 h 15135727"/>
              <a:gd name="connsiteX278" fmla="*/ 2430379 w 8128084"/>
              <a:gd name="connsiteY278" fmla="*/ 8999621 h 15135727"/>
              <a:gd name="connsiteX279" fmla="*/ 2261937 w 8128084"/>
              <a:gd name="connsiteY279" fmla="*/ 9168064 h 15135727"/>
              <a:gd name="connsiteX280" fmla="*/ 2237874 w 8128084"/>
              <a:gd name="connsiteY280" fmla="*/ 8999621 h 15135727"/>
              <a:gd name="connsiteX281" fmla="*/ 2117558 w 8128084"/>
              <a:gd name="connsiteY281" fmla="*/ 8975558 h 15135727"/>
              <a:gd name="connsiteX282" fmla="*/ 2045369 w 8128084"/>
              <a:gd name="connsiteY282" fmla="*/ 8783053 h 15135727"/>
              <a:gd name="connsiteX283" fmla="*/ 1852864 w 8128084"/>
              <a:gd name="connsiteY283" fmla="*/ 8758990 h 15135727"/>
              <a:gd name="connsiteX284" fmla="*/ 1636295 w 8128084"/>
              <a:gd name="connsiteY284" fmla="*/ 8927432 h 15135727"/>
              <a:gd name="connsiteX285" fmla="*/ 1588169 w 8128084"/>
              <a:gd name="connsiteY285" fmla="*/ 9023685 h 15135727"/>
              <a:gd name="connsiteX286" fmla="*/ 1515979 w 8128084"/>
              <a:gd name="connsiteY286" fmla="*/ 8879306 h 15135727"/>
              <a:gd name="connsiteX287" fmla="*/ 1347537 w 8128084"/>
              <a:gd name="connsiteY287" fmla="*/ 8879306 h 15135727"/>
              <a:gd name="connsiteX288" fmla="*/ 1347537 w 8128084"/>
              <a:gd name="connsiteY288" fmla="*/ 8710864 h 15135727"/>
              <a:gd name="connsiteX289" fmla="*/ 1106906 w 8128084"/>
              <a:gd name="connsiteY289" fmla="*/ 8783053 h 15135727"/>
              <a:gd name="connsiteX290" fmla="*/ 890337 w 8128084"/>
              <a:gd name="connsiteY290" fmla="*/ 8686800 h 15135727"/>
              <a:gd name="connsiteX291" fmla="*/ 649706 w 8128084"/>
              <a:gd name="connsiteY291" fmla="*/ 8662737 h 15135727"/>
              <a:gd name="connsiteX292" fmla="*/ 385011 w 8128084"/>
              <a:gd name="connsiteY292" fmla="*/ 8566485 h 15135727"/>
              <a:gd name="connsiteX293" fmla="*/ 577516 w 8128084"/>
              <a:gd name="connsiteY293" fmla="*/ 8373979 h 15135727"/>
              <a:gd name="connsiteX294" fmla="*/ 794085 w 8128084"/>
              <a:gd name="connsiteY294" fmla="*/ 8301790 h 15135727"/>
              <a:gd name="connsiteX295" fmla="*/ 745958 w 8128084"/>
              <a:gd name="connsiteY295" fmla="*/ 8133348 h 15135727"/>
              <a:gd name="connsiteX296" fmla="*/ 818148 w 8128084"/>
              <a:gd name="connsiteY296" fmla="*/ 7820527 h 15135727"/>
              <a:gd name="connsiteX297" fmla="*/ 697832 w 8128084"/>
              <a:gd name="connsiteY297" fmla="*/ 7820527 h 15135727"/>
              <a:gd name="connsiteX298" fmla="*/ 625642 w 8128084"/>
              <a:gd name="connsiteY298" fmla="*/ 7916779 h 15135727"/>
              <a:gd name="connsiteX299" fmla="*/ 457200 w 8128084"/>
              <a:gd name="connsiteY299" fmla="*/ 7820527 h 15135727"/>
              <a:gd name="connsiteX300" fmla="*/ 529390 w 8128084"/>
              <a:gd name="connsiteY300" fmla="*/ 7700211 h 15135727"/>
              <a:gd name="connsiteX301" fmla="*/ 938464 w 8128084"/>
              <a:gd name="connsiteY301" fmla="*/ 7676148 h 15135727"/>
              <a:gd name="connsiteX302" fmla="*/ 1058779 w 8128084"/>
              <a:gd name="connsiteY302" fmla="*/ 7459579 h 15135727"/>
              <a:gd name="connsiteX303" fmla="*/ 1203158 w 8128084"/>
              <a:gd name="connsiteY303" fmla="*/ 7603958 h 15135727"/>
              <a:gd name="connsiteX304" fmla="*/ 1299411 w 8128084"/>
              <a:gd name="connsiteY304" fmla="*/ 7555832 h 15135727"/>
              <a:gd name="connsiteX305" fmla="*/ 1443790 w 8128084"/>
              <a:gd name="connsiteY305" fmla="*/ 7507706 h 15135727"/>
              <a:gd name="connsiteX306" fmla="*/ 1684421 w 8128084"/>
              <a:gd name="connsiteY306" fmla="*/ 7603958 h 15135727"/>
              <a:gd name="connsiteX307" fmla="*/ 1684421 w 8128084"/>
              <a:gd name="connsiteY307" fmla="*/ 7603958 h 15135727"/>
              <a:gd name="connsiteX308" fmla="*/ 1540042 w 8128084"/>
              <a:gd name="connsiteY308" fmla="*/ 7363327 h 15135727"/>
              <a:gd name="connsiteX309" fmla="*/ 1299411 w 8128084"/>
              <a:gd name="connsiteY309" fmla="*/ 7315200 h 15135727"/>
              <a:gd name="connsiteX310" fmla="*/ 1130969 w 8128084"/>
              <a:gd name="connsiteY310" fmla="*/ 7339264 h 15135727"/>
              <a:gd name="connsiteX311" fmla="*/ 1034716 w 8128084"/>
              <a:gd name="connsiteY311" fmla="*/ 7315200 h 15135727"/>
              <a:gd name="connsiteX312" fmla="*/ 1155032 w 8128084"/>
              <a:gd name="connsiteY312" fmla="*/ 7050506 h 15135727"/>
              <a:gd name="connsiteX313" fmla="*/ 1155032 w 8128084"/>
              <a:gd name="connsiteY313" fmla="*/ 6930190 h 15135727"/>
              <a:gd name="connsiteX314" fmla="*/ 1155032 w 8128084"/>
              <a:gd name="connsiteY314" fmla="*/ 6761748 h 15135727"/>
              <a:gd name="connsiteX315" fmla="*/ 1203158 w 8128084"/>
              <a:gd name="connsiteY315" fmla="*/ 6617369 h 15135727"/>
              <a:gd name="connsiteX316" fmla="*/ 1371600 w 8128084"/>
              <a:gd name="connsiteY316" fmla="*/ 6472990 h 15135727"/>
              <a:gd name="connsiteX317" fmla="*/ 1443790 w 8128084"/>
              <a:gd name="connsiteY317" fmla="*/ 6328611 h 15135727"/>
              <a:gd name="connsiteX318" fmla="*/ 1419727 w 8128084"/>
              <a:gd name="connsiteY318" fmla="*/ 6208295 h 15135727"/>
              <a:gd name="connsiteX319" fmla="*/ 1275348 w 8128084"/>
              <a:gd name="connsiteY319" fmla="*/ 6304548 h 15135727"/>
              <a:gd name="connsiteX320" fmla="*/ 1323474 w 8128084"/>
              <a:gd name="connsiteY320" fmla="*/ 6015790 h 15135727"/>
              <a:gd name="connsiteX321" fmla="*/ 1540042 w 8128084"/>
              <a:gd name="connsiteY321" fmla="*/ 5871411 h 15135727"/>
              <a:gd name="connsiteX322" fmla="*/ 1540042 w 8128084"/>
              <a:gd name="connsiteY322" fmla="*/ 5751095 h 15135727"/>
              <a:gd name="connsiteX323" fmla="*/ 1395664 w 8128084"/>
              <a:gd name="connsiteY323" fmla="*/ 5799221 h 15135727"/>
              <a:gd name="connsiteX324" fmla="*/ 1179095 w 8128084"/>
              <a:gd name="connsiteY324" fmla="*/ 5799221 h 15135727"/>
              <a:gd name="connsiteX325" fmla="*/ 890337 w 8128084"/>
              <a:gd name="connsiteY325" fmla="*/ 5775158 h 15135727"/>
              <a:gd name="connsiteX326" fmla="*/ 697832 w 8128084"/>
              <a:gd name="connsiteY326" fmla="*/ 5606716 h 15135727"/>
              <a:gd name="connsiteX327" fmla="*/ 577516 w 8128084"/>
              <a:gd name="connsiteY327" fmla="*/ 5582653 h 15135727"/>
              <a:gd name="connsiteX328" fmla="*/ 697832 w 8128084"/>
              <a:gd name="connsiteY328" fmla="*/ 5775158 h 15135727"/>
              <a:gd name="connsiteX329" fmla="*/ 409074 w 8128084"/>
              <a:gd name="connsiteY329" fmla="*/ 5799221 h 15135727"/>
              <a:gd name="connsiteX330" fmla="*/ 168442 w 8128084"/>
              <a:gd name="connsiteY330" fmla="*/ 5702969 h 15135727"/>
              <a:gd name="connsiteX331" fmla="*/ 264695 w 8128084"/>
              <a:gd name="connsiteY331" fmla="*/ 5558590 h 15135727"/>
              <a:gd name="connsiteX332" fmla="*/ 144379 w 8128084"/>
              <a:gd name="connsiteY332" fmla="*/ 5510464 h 15135727"/>
              <a:gd name="connsiteX333" fmla="*/ 0 w 8128084"/>
              <a:gd name="connsiteY333" fmla="*/ 5462337 h 15135727"/>
              <a:gd name="connsiteX334" fmla="*/ 96253 w 8128084"/>
              <a:gd name="connsiteY334"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186990 w 8128084"/>
              <a:gd name="connsiteY129" fmla="*/ 6472990 h 15135727"/>
              <a:gd name="connsiteX130" fmla="*/ 4042611 w 8128084"/>
              <a:gd name="connsiteY130" fmla="*/ 6352674 h 15135727"/>
              <a:gd name="connsiteX131" fmla="*/ 3946358 w 8128084"/>
              <a:gd name="connsiteY131" fmla="*/ 6376737 h 15135727"/>
              <a:gd name="connsiteX132" fmla="*/ 4114800 w 8128084"/>
              <a:gd name="connsiteY132" fmla="*/ 6641432 h 15135727"/>
              <a:gd name="connsiteX133" fmla="*/ 4451685 w 8128084"/>
              <a:gd name="connsiteY133" fmla="*/ 6737685 h 15135727"/>
              <a:gd name="connsiteX134" fmla="*/ 4620127 w 8128084"/>
              <a:gd name="connsiteY134" fmla="*/ 6978316 h 15135727"/>
              <a:gd name="connsiteX135" fmla="*/ 4740442 w 8128084"/>
              <a:gd name="connsiteY135" fmla="*/ 7170821 h 15135727"/>
              <a:gd name="connsiteX136" fmla="*/ 5077327 w 8128084"/>
              <a:gd name="connsiteY136" fmla="*/ 7387390 h 15135727"/>
              <a:gd name="connsiteX137" fmla="*/ 5125453 w 8128084"/>
              <a:gd name="connsiteY137" fmla="*/ 7603958 h 15135727"/>
              <a:gd name="connsiteX138" fmla="*/ 5197642 w 8128084"/>
              <a:gd name="connsiteY138" fmla="*/ 7796464 h 15135727"/>
              <a:gd name="connsiteX139" fmla="*/ 5486400 w 8128084"/>
              <a:gd name="connsiteY139" fmla="*/ 7964906 h 15135727"/>
              <a:gd name="connsiteX140" fmla="*/ 5486400 w 8128084"/>
              <a:gd name="connsiteY140" fmla="*/ 8349916 h 15135727"/>
              <a:gd name="connsiteX141" fmla="*/ 5678906 w 8128084"/>
              <a:gd name="connsiteY141" fmla="*/ 8614611 h 15135727"/>
              <a:gd name="connsiteX142" fmla="*/ 5919537 w 8128084"/>
              <a:gd name="connsiteY142" fmla="*/ 9071811 h 15135727"/>
              <a:gd name="connsiteX143" fmla="*/ 6160169 w 8128084"/>
              <a:gd name="connsiteY143" fmla="*/ 9336506 h 15135727"/>
              <a:gd name="connsiteX144" fmla="*/ 6280485 w 8128084"/>
              <a:gd name="connsiteY144" fmla="*/ 9601200 h 15135727"/>
              <a:gd name="connsiteX145" fmla="*/ 6400800 w 8128084"/>
              <a:gd name="connsiteY145" fmla="*/ 9793706 h 15135727"/>
              <a:gd name="connsiteX146" fmla="*/ 6569242 w 8128084"/>
              <a:gd name="connsiteY146" fmla="*/ 10058400 h 15135727"/>
              <a:gd name="connsiteX147" fmla="*/ 6713621 w 8128084"/>
              <a:gd name="connsiteY147" fmla="*/ 10106527 h 15135727"/>
              <a:gd name="connsiteX148" fmla="*/ 6545179 w 8128084"/>
              <a:gd name="connsiteY148" fmla="*/ 10202779 h 15135727"/>
              <a:gd name="connsiteX149" fmla="*/ 6569242 w 8128084"/>
              <a:gd name="connsiteY149" fmla="*/ 10443411 h 15135727"/>
              <a:gd name="connsiteX150" fmla="*/ 6593306 w 8128084"/>
              <a:gd name="connsiteY150" fmla="*/ 10708106 h 15135727"/>
              <a:gd name="connsiteX151" fmla="*/ 6761748 w 8128084"/>
              <a:gd name="connsiteY151" fmla="*/ 10924674 h 15135727"/>
              <a:gd name="connsiteX152" fmla="*/ 6641432 w 8128084"/>
              <a:gd name="connsiteY152" fmla="*/ 11093116 h 15135727"/>
              <a:gd name="connsiteX153" fmla="*/ 6713621 w 8128084"/>
              <a:gd name="connsiteY153" fmla="*/ 11261558 h 15135727"/>
              <a:gd name="connsiteX154" fmla="*/ 6737685 w 8128084"/>
              <a:gd name="connsiteY154" fmla="*/ 11526253 h 15135727"/>
              <a:gd name="connsiteX155" fmla="*/ 6617369 w 8128084"/>
              <a:gd name="connsiteY155" fmla="*/ 11839074 h 15135727"/>
              <a:gd name="connsiteX156" fmla="*/ 6617369 w 8128084"/>
              <a:gd name="connsiteY156" fmla="*/ 12031579 h 15135727"/>
              <a:gd name="connsiteX157" fmla="*/ 6641432 w 8128084"/>
              <a:gd name="connsiteY157" fmla="*/ 12127832 h 15135727"/>
              <a:gd name="connsiteX158" fmla="*/ 6761748 w 8128084"/>
              <a:gd name="connsiteY158" fmla="*/ 12031579 h 15135727"/>
              <a:gd name="connsiteX159" fmla="*/ 6761748 w 8128084"/>
              <a:gd name="connsiteY159" fmla="*/ 12296274 h 15135727"/>
              <a:gd name="connsiteX160" fmla="*/ 6689558 w 8128084"/>
              <a:gd name="connsiteY160" fmla="*/ 12512842 h 15135727"/>
              <a:gd name="connsiteX161" fmla="*/ 6785811 w 8128084"/>
              <a:gd name="connsiteY161" fmla="*/ 12777537 h 15135727"/>
              <a:gd name="connsiteX162" fmla="*/ 6569242 w 8128084"/>
              <a:gd name="connsiteY162" fmla="*/ 12873790 h 15135727"/>
              <a:gd name="connsiteX163" fmla="*/ 6545179 w 8128084"/>
              <a:gd name="connsiteY163" fmla="*/ 13090358 h 15135727"/>
              <a:gd name="connsiteX164" fmla="*/ 6448927 w 8128084"/>
              <a:gd name="connsiteY164" fmla="*/ 13355053 h 15135727"/>
              <a:gd name="connsiteX165" fmla="*/ 6256421 w 8128084"/>
              <a:gd name="connsiteY165" fmla="*/ 13571621 h 15135727"/>
              <a:gd name="connsiteX166" fmla="*/ 6087979 w 8128084"/>
              <a:gd name="connsiteY166" fmla="*/ 13667874 h 15135727"/>
              <a:gd name="connsiteX167" fmla="*/ 5943600 w 8128084"/>
              <a:gd name="connsiteY167" fmla="*/ 13716000 h 15135727"/>
              <a:gd name="connsiteX168" fmla="*/ 5702969 w 8128084"/>
              <a:gd name="connsiteY168" fmla="*/ 13667874 h 15135727"/>
              <a:gd name="connsiteX169" fmla="*/ 5582653 w 8128084"/>
              <a:gd name="connsiteY169" fmla="*/ 13691937 h 15135727"/>
              <a:gd name="connsiteX170" fmla="*/ 5727032 w 8128084"/>
              <a:gd name="connsiteY170" fmla="*/ 13836316 h 15135727"/>
              <a:gd name="connsiteX171" fmla="*/ 5582653 w 8128084"/>
              <a:gd name="connsiteY171" fmla="*/ 14052885 h 15135727"/>
              <a:gd name="connsiteX172" fmla="*/ 5462337 w 8128084"/>
              <a:gd name="connsiteY172" fmla="*/ 14149137 h 15135727"/>
              <a:gd name="connsiteX173" fmla="*/ 5342021 w 8128084"/>
              <a:gd name="connsiteY173" fmla="*/ 14004758 h 15135727"/>
              <a:gd name="connsiteX174" fmla="*/ 5245769 w 8128084"/>
              <a:gd name="connsiteY174" fmla="*/ 14004758 h 15135727"/>
              <a:gd name="connsiteX175" fmla="*/ 5245769 w 8128084"/>
              <a:gd name="connsiteY175" fmla="*/ 13956632 h 15135727"/>
              <a:gd name="connsiteX176" fmla="*/ 5101390 w 8128084"/>
              <a:gd name="connsiteY176" fmla="*/ 13956632 h 15135727"/>
              <a:gd name="connsiteX177" fmla="*/ 4981074 w 8128084"/>
              <a:gd name="connsiteY177" fmla="*/ 13860379 h 15135727"/>
              <a:gd name="connsiteX178" fmla="*/ 4740442 w 8128084"/>
              <a:gd name="connsiteY178" fmla="*/ 13908506 h 15135727"/>
              <a:gd name="connsiteX179" fmla="*/ 4475748 w 8128084"/>
              <a:gd name="connsiteY179" fmla="*/ 13956632 h 15135727"/>
              <a:gd name="connsiteX180" fmla="*/ 4379495 w 8128084"/>
              <a:gd name="connsiteY180" fmla="*/ 14028821 h 15135727"/>
              <a:gd name="connsiteX181" fmla="*/ 4403558 w 8128084"/>
              <a:gd name="connsiteY181" fmla="*/ 14197264 h 15135727"/>
              <a:gd name="connsiteX182" fmla="*/ 4572000 w 8128084"/>
              <a:gd name="connsiteY182" fmla="*/ 14149137 h 15135727"/>
              <a:gd name="connsiteX183" fmla="*/ 4523874 w 8128084"/>
              <a:gd name="connsiteY183" fmla="*/ 14558211 h 15135727"/>
              <a:gd name="connsiteX184" fmla="*/ 4403558 w 8128084"/>
              <a:gd name="connsiteY184" fmla="*/ 14437895 h 15135727"/>
              <a:gd name="connsiteX185" fmla="*/ 4403558 w 8128084"/>
              <a:gd name="connsiteY185" fmla="*/ 14437895 h 15135727"/>
              <a:gd name="connsiteX186" fmla="*/ 4283242 w 8128084"/>
              <a:gd name="connsiteY186" fmla="*/ 14245390 h 15135727"/>
              <a:gd name="connsiteX187" fmla="*/ 4235116 w 8128084"/>
              <a:gd name="connsiteY187" fmla="*/ 14341642 h 15135727"/>
              <a:gd name="connsiteX188" fmla="*/ 4162927 w 8128084"/>
              <a:gd name="connsiteY188" fmla="*/ 14389769 h 15135727"/>
              <a:gd name="connsiteX189" fmla="*/ 4162927 w 8128084"/>
              <a:gd name="connsiteY189" fmla="*/ 14389769 h 15135727"/>
              <a:gd name="connsiteX190" fmla="*/ 3922295 w 8128084"/>
              <a:gd name="connsiteY190" fmla="*/ 14245390 h 15135727"/>
              <a:gd name="connsiteX191" fmla="*/ 3801979 w 8128084"/>
              <a:gd name="connsiteY191" fmla="*/ 14293516 h 15135727"/>
              <a:gd name="connsiteX192" fmla="*/ 3681664 w 8128084"/>
              <a:gd name="connsiteY192" fmla="*/ 14389769 h 15135727"/>
              <a:gd name="connsiteX193" fmla="*/ 3657600 w 8128084"/>
              <a:gd name="connsiteY193" fmla="*/ 14654464 h 15135727"/>
              <a:gd name="connsiteX194" fmla="*/ 3513221 w 8128084"/>
              <a:gd name="connsiteY194" fmla="*/ 14726653 h 15135727"/>
              <a:gd name="connsiteX195" fmla="*/ 3513221 w 8128084"/>
              <a:gd name="connsiteY195" fmla="*/ 14871032 h 15135727"/>
              <a:gd name="connsiteX196" fmla="*/ 3633537 w 8128084"/>
              <a:gd name="connsiteY196" fmla="*/ 14967285 h 15135727"/>
              <a:gd name="connsiteX197" fmla="*/ 3609474 w 8128084"/>
              <a:gd name="connsiteY197" fmla="*/ 15087600 h 15135727"/>
              <a:gd name="connsiteX198" fmla="*/ 3441032 w 8128084"/>
              <a:gd name="connsiteY198" fmla="*/ 15039474 h 15135727"/>
              <a:gd name="connsiteX199" fmla="*/ 3272590 w 8128084"/>
              <a:gd name="connsiteY199" fmla="*/ 15063537 h 15135727"/>
              <a:gd name="connsiteX200" fmla="*/ 3248527 w 8128084"/>
              <a:gd name="connsiteY200" fmla="*/ 14895095 h 15135727"/>
              <a:gd name="connsiteX201" fmla="*/ 3128211 w 8128084"/>
              <a:gd name="connsiteY201" fmla="*/ 14919158 h 15135727"/>
              <a:gd name="connsiteX202" fmla="*/ 2959769 w 8128084"/>
              <a:gd name="connsiteY202" fmla="*/ 15135727 h 15135727"/>
              <a:gd name="connsiteX203" fmla="*/ 2935706 w 8128084"/>
              <a:gd name="connsiteY203" fmla="*/ 14895095 h 15135727"/>
              <a:gd name="connsiteX204" fmla="*/ 2791327 w 8128084"/>
              <a:gd name="connsiteY204" fmla="*/ 14943221 h 15135727"/>
              <a:gd name="connsiteX205" fmla="*/ 2671011 w 8128084"/>
              <a:gd name="connsiteY205" fmla="*/ 15039474 h 15135727"/>
              <a:gd name="connsiteX206" fmla="*/ 2430379 w 8128084"/>
              <a:gd name="connsiteY206" fmla="*/ 15087600 h 15135727"/>
              <a:gd name="connsiteX207" fmla="*/ 2237874 w 8128084"/>
              <a:gd name="connsiteY207" fmla="*/ 15039474 h 15135727"/>
              <a:gd name="connsiteX208" fmla="*/ 2622885 w 8128084"/>
              <a:gd name="connsiteY208" fmla="*/ 14846969 h 15135727"/>
              <a:gd name="connsiteX209" fmla="*/ 2887579 w 8128084"/>
              <a:gd name="connsiteY209" fmla="*/ 14774779 h 15135727"/>
              <a:gd name="connsiteX210" fmla="*/ 2839453 w 8128084"/>
              <a:gd name="connsiteY210" fmla="*/ 14582274 h 15135727"/>
              <a:gd name="connsiteX211" fmla="*/ 2935706 w 8128084"/>
              <a:gd name="connsiteY211" fmla="*/ 14510085 h 15135727"/>
              <a:gd name="connsiteX212" fmla="*/ 2935706 w 8128084"/>
              <a:gd name="connsiteY212" fmla="*/ 14510085 h 15135727"/>
              <a:gd name="connsiteX213" fmla="*/ 3080085 w 8128084"/>
              <a:gd name="connsiteY213" fmla="*/ 14413832 h 15135727"/>
              <a:gd name="connsiteX214" fmla="*/ 3152274 w 8128084"/>
              <a:gd name="connsiteY214" fmla="*/ 14341642 h 15135727"/>
              <a:gd name="connsiteX215" fmla="*/ 3080085 w 8128084"/>
              <a:gd name="connsiteY215" fmla="*/ 14269453 h 15135727"/>
              <a:gd name="connsiteX216" fmla="*/ 3152274 w 8128084"/>
              <a:gd name="connsiteY216" fmla="*/ 14197264 h 15135727"/>
              <a:gd name="connsiteX217" fmla="*/ 3152274 w 8128084"/>
              <a:gd name="connsiteY217" fmla="*/ 14052885 h 15135727"/>
              <a:gd name="connsiteX218" fmla="*/ 3080085 w 8128084"/>
              <a:gd name="connsiteY218" fmla="*/ 13980695 h 15135727"/>
              <a:gd name="connsiteX219" fmla="*/ 3056021 w 8128084"/>
              <a:gd name="connsiteY219" fmla="*/ 14076948 h 15135727"/>
              <a:gd name="connsiteX220" fmla="*/ 2935706 w 8128084"/>
              <a:gd name="connsiteY220" fmla="*/ 14076948 h 15135727"/>
              <a:gd name="connsiteX221" fmla="*/ 2863516 w 8128084"/>
              <a:gd name="connsiteY221" fmla="*/ 14125074 h 15135727"/>
              <a:gd name="connsiteX222" fmla="*/ 2719137 w 8128084"/>
              <a:gd name="connsiteY222" fmla="*/ 14197264 h 15135727"/>
              <a:gd name="connsiteX223" fmla="*/ 2646948 w 8128084"/>
              <a:gd name="connsiteY223" fmla="*/ 14197264 h 15135727"/>
              <a:gd name="connsiteX224" fmla="*/ 2598821 w 8128084"/>
              <a:gd name="connsiteY224" fmla="*/ 14125074 h 15135727"/>
              <a:gd name="connsiteX225" fmla="*/ 2430379 w 8128084"/>
              <a:gd name="connsiteY225" fmla="*/ 13836316 h 15135727"/>
              <a:gd name="connsiteX226" fmla="*/ 2646948 w 8128084"/>
              <a:gd name="connsiteY226" fmla="*/ 13812253 h 15135727"/>
              <a:gd name="connsiteX227" fmla="*/ 2502569 w 8128084"/>
              <a:gd name="connsiteY227" fmla="*/ 13475369 h 15135727"/>
              <a:gd name="connsiteX228" fmla="*/ 2550695 w 8128084"/>
              <a:gd name="connsiteY228" fmla="*/ 13186611 h 15135727"/>
              <a:gd name="connsiteX229" fmla="*/ 2719137 w 8128084"/>
              <a:gd name="connsiteY229" fmla="*/ 13042232 h 15135727"/>
              <a:gd name="connsiteX230" fmla="*/ 2791327 w 8128084"/>
              <a:gd name="connsiteY230" fmla="*/ 12945979 h 15135727"/>
              <a:gd name="connsiteX231" fmla="*/ 3031958 w 8128084"/>
              <a:gd name="connsiteY231" fmla="*/ 13090358 h 15135727"/>
              <a:gd name="connsiteX232" fmla="*/ 3056021 w 8128084"/>
              <a:gd name="connsiteY232" fmla="*/ 12753474 h 15135727"/>
              <a:gd name="connsiteX233" fmla="*/ 2887579 w 8128084"/>
              <a:gd name="connsiteY233" fmla="*/ 12777537 h 15135727"/>
              <a:gd name="connsiteX234" fmla="*/ 2815390 w 8128084"/>
              <a:gd name="connsiteY234" fmla="*/ 12777537 h 15135727"/>
              <a:gd name="connsiteX235" fmla="*/ 3176337 w 8128084"/>
              <a:gd name="connsiteY235" fmla="*/ 12368464 h 15135727"/>
              <a:gd name="connsiteX236" fmla="*/ 3104148 w 8128084"/>
              <a:gd name="connsiteY236" fmla="*/ 12320337 h 15135727"/>
              <a:gd name="connsiteX237" fmla="*/ 3104148 w 8128084"/>
              <a:gd name="connsiteY237" fmla="*/ 12320337 h 15135727"/>
              <a:gd name="connsiteX238" fmla="*/ 3007895 w 8128084"/>
              <a:gd name="connsiteY238" fmla="*/ 12079706 h 15135727"/>
              <a:gd name="connsiteX239" fmla="*/ 2911642 w 8128084"/>
              <a:gd name="connsiteY239" fmla="*/ 11935327 h 15135727"/>
              <a:gd name="connsiteX240" fmla="*/ 2863516 w 8128084"/>
              <a:gd name="connsiteY240" fmla="*/ 11694695 h 15135727"/>
              <a:gd name="connsiteX241" fmla="*/ 2911642 w 8128084"/>
              <a:gd name="connsiteY241" fmla="*/ 11454064 h 15135727"/>
              <a:gd name="connsiteX242" fmla="*/ 3056021 w 8128084"/>
              <a:gd name="connsiteY242" fmla="*/ 11454064 h 15135727"/>
              <a:gd name="connsiteX243" fmla="*/ 2983832 w 8128084"/>
              <a:gd name="connsiteY243" fmla="*/ 11381874 h 15135727"/>
              <a:gd name="connsiteX244" fmla="*/ 3031958 w 8128084"/>
              <a:gd name="connsiteY244" fmla="*/ 11285621 h 15135727"/>
              <a:gd name="connsiteX245" fmla="*/ 3007895 w 8128084"/>
              <a:gd name="connsiteY245" fmla="*/ 11189369 h 15135727"/>
              <a:gd name="connsiteX246" fmla="*/ 2887579 w 8128084"/>
              <a:gd name="connsiteY246" fmla="*/ 11141242 h 15135727"/>
              <a:gd name="connsiteX247" fmla="*/ 2887579 w 8128084"/>
              <a:gd name="connsiteY247" fmla="*/ 10972800 h 15135727"/>
              <a:gd name="connsiteX248" fmla="*/ 2887579 w 8128084"/>
              <a:gd name="connsiteY248" fmla="*/ 10924674 h 15135727"/>
              <a:gd name="connsiteX249" fmla="*/ 2767264 w 8128084"/>
              <a:gd name="connsiteY249" fmla="*/ 11020927 h 15135727"/>
              <a:gd name="connsiteX250" fmla="*/ 2743200 w 8128084"/>
              <a:gd name="connsiteY250" fmla="*/ 10924674 h 15135727"/>
              <a:gd name="connsiteX251" fmla="*/ 2550695 w 8128084"/>
              <a:gd name="connsiteY251" fmla="*/ 11020927 h 15135727"/>
              <a:gd name="connsiteX252" fmla="*/ 2526632 w 8128084"/>
              <a:gd name="connsiteY252" fmla="*/ 11117179 h 15135727"/>
              <a:gd name="connsiteX253" fmla="*/ 2334127 w 8128084"/>
              <a:gd name="connsiteY253" fmla="*/ 10996864 h 15135727"/>
              <a:gd name="connsiteX254" fmla="*/ 2358190 w 8128084"/>
              <a:gd name="connsiteY254" fmla="*/ 10732169 h 15135727"/>
              <a:gd name="connsiteX255" fmla="*/ 2334127 w 8128084"/>
              <a:gd name="connsiteY255" fmla="*/ 10587790 h 15135727"/>
              <a:gd name="connsiteX256" fmla="*/ 2406316 w 8128084"/>
              <a:gd name="connsiteY256" fmla="*/ 10491537 h 15135727"/>
              <a:gd name="connsiteX257" fmla="*/ 2598821 w 8128084"/>
              <a:gd name="connsiteY257" fmla="*/ 10684042 h 15135727"/>
              <a:gd name="connsiteX258" fmla="*/ 2767264 w 8128084"/>
              <a:gd name="connsiteY258" fmla="*/ 10684042 h 15135727"/>
              <a:gd name="connsiteX259" fmla="*/ 2646948 w 8128084"/>
              <a:gd name="connsiteY259" fmla="*/ 10515600 h 15135727"/>
              <a:gd name="connsiteX260" fmla="*/ 2815390 w 8128084"/>
              <a:gd name="connsiteY260" fmla="*/ 10395285 h 15135727"/>
              <a:gd name="connsiteX261" fmla="*/ 3080085 w 8128084"/>
              <a:gd name="connsiteY261" fmla="*/ 10419348 h 15135727"/>
              <a:gd name="connsiteX262" fmla="*/ 3248527 w 8128084"/>
              <a:gd name="connsiteY262" fmla="*/ 10539664 h 15135727"/>
              <a:gd name="connsiteX263" fmla="*/ 3320716 w 8128084"/>
              <a:gd name="connsiteY263" fmla="*/ 10659979 h 15135727"/>
              <a:gd name="connsiteX264" fmla="*/ 3465095 w 8128084"/>
              <a:gd name="connsiteY264" fmla="*/ 10659979 h 15135727"/>
              <a:gd name="connsiteX265" fmla="*/ 3441032 w 8128084"/>
              <a:gd name="connsiteY265" fmla="*/ 10491537 h 15135727"/>
              <a:gd name="connsiteX266" fmla="*/ 3392906 w 8128084"/>
              <a:gd name="connsiteY266" fmla="*/ 10250906 h 15135727"/>
              <a:gd name="connsiteX267" fmla="*/ 3152274 w 8128084"/>
              <a:gd name="connsiteY267" fmla="*/ 10250906 h 15135727"/>
              <a:gd name="connsiteX268" fmla="*/ 3176337 w 8128084"/>
              <a:gd name="connsiteY268" fmla="*/ 10178716 h 15135727"/>
              <a:gd name="connsiteX269" fmla="*/ 3104148 w 8128084"/>
              <a:gd name="connsiteY269" fmla="*/ 10154653 h 15135727"/>
              <a:gd name="connsiteX270" fmla="*/ 3007895 w 8128084"/>
              <a:gd name="connsiteY270" fmla="*/ 9962148 h 15135727"/>
              <a:gd name="connsiteX271" fmla="*/ 3176337 w 8128084"/>
              <a:gd name="connsiteY271" fmla="*/ 9889958 h 15135727"/>
              <a:gd name="connsiteX272" fmla="*/ 2959769 w 8128084"/>
              <a:gd name="connsiteY272" fmla="*/ 9504948 h 15135727"/>
              <a:gd name="connsiteX273" fmla="*/ 2791327 w 8128084"/>
              <a:gd name="connsiteY273" fmla="*/ 9456821 h 15135727"/>
              <a:gd name="connsiteX274" fmla="*/ 2574758 w 8128084"/>
              <a:gd name="connsiteY274" fmla="*/ 9336506 h 15135727"/>
              <a:gd name="connsiteX275" fmla="*/ 2550695 w 8128084"/>
              <a:gd name="connsiteY275" fmla="*/ 9071811 h 15135727"/>
              <a:gd name="connsiteX276" fmla="*/ 2695074 w 8128084"/>
              <a:gd name="connsiteY276" fmla="*/ 8999621 h 15135727"/>
              <a:gd name="connsiteX277" fmla="*/ 2622885 w 8128084"/>
              <a:gd name="connsiteY277" fmla="*/ 8975558 h 15135727"/>
              <a:gd name="connsiteX278" fmla="*/ 2430379 w 8128084"/>
              <a:gd name="connsiteY278" fmla="*/ 8999621 h 15135727"/>
              <a:gd name="connsiteX279" fmla="*/ 2261937 w 8128084"/>
              <a:gd name="connsiteY279" fmla="*/ 9168064 h 15135727"/>
              <a:gd name="connsiteX280" fmla="*/ 2237874 w 8128084"/>
              <a:gd name="connsiteY280" fmla="*/ 8999621 h 15135727"/>
              <a:gd name="connsiteX281" fmla="*/ 2117558 w 8128084"/>
              <a:gd name="connsiteY281" fmla="*/ 8975558 h 15135727"/>
              <a:gd name="connsiteX282" fmla="*/ 2045369 w 8128084"/>
              <a:gd name="connsiteY282" fmla="*/ 8783053 h 15135727"/>
              <a:gd name="connsiteX283" fmla="*/ 1852864 w 8128084"/>
              <a:gd name="connsiteY283" fmla="*/ 8758990 h 15135727"/>
              <a:gd name="connsiteX284" fmla="*/ 1636295 w 8128084"/>
              <a:gd name="connsiteY284" fmla="*/ 8927432 h 15135727"/>
              <a:gd name="connsiteX285" fmla="*/ 1588169 w 8128084"/>
              <a:gd name="connsiteY285" fmla="*/ 9023685 h 15135727"/>
              <a:gd name="connsiteX286" fmla="*/ 1515979 w 8128084"/>
              <a:gd name="connsiteY286" fmla="*/ 8879306 h 15135727"/>
              <a:gd name="connsiteX287" fmla="*/ 1347537 w 8128084"/>
              <a:gd name="connsiteY287" fmla="*/ 8879306 h 15135727"/>
              <a:gd name="connsiteX288" fmla="*/ 1347537 w 8128084"/>
              <a:gd name="connsiteY288" fmla="*/ 8710864 h 15135727"/>
              <a:gd name="connsiteX289" fmla="*/ 1106906 w 8128084"/>
              <a:gd name="connsiteY289" fmla="*/ 8783053 h 15135727"/>
              <a:gd name="connsiteX290" fmla="*/ 890337 w 8128084"/>
              <a:gd name="connsiteY290" fmla="*/ 8686800 h 15135727"/>
              <a:gd name="connsiteX291" fmla="*/ 649706 w 8128084"/>
              <a:gd name="connsiteY291" fmla="*/ 8662737 h 15135727"/>
              <a:gd name="connsiteX292" fmla="*/ 385011 w 8128084"/>
              <a:gd name="connsiteY292" fmla="*/ 8566485 h 15135727"/>
              <a:gd name="connsiteX293" fmla="*/ 577516 w 8128084"/>
              <a:gd name="connsiteY293" fmla="*/ 8373979 h 15135727"/>
              <a:gd name="connsiteX294" fmla="*/ 794085 w 8128084"/>
              <a:gd name="connsiteY294" fmla="*/ 8301790 h 15135727"/>
              <a:gd name="connsiteX295" fmla="*/ 745958 w 8128084"/>
              <a:gd name="connsiteY295" fmla="*/ 8133348 h 15135727"/>
              <a:gd name="connsiteX296" fmla="*/ 818148 w 8128084"/>
              <a:gd name="connsiteY296" fmla="*/ 7820527 h 15135727"/>
              <a:gd name="connsiteX297" fmla="*/ 697832 w 8128084"/>
              <a:gd name="connsiteY297" fmla="*/ 7820527 h 15135727"/>
              <a:gd name="connsiteX298" fmla="*/ 625642 w 8128084"/>
              <a:gd name="connsiteY298" fmla="*/ 7916779 h 15135727"/>
              <a:gd name="connsiteX299" fmla="*/ 457200 w 8128084"/>
              <a:gd name="connsiteY299" fmla="*/ 7820527 h 15135727"/>
              <a:gd name="connsiteX300" fmla="*/ 529390 w 8128084"/>
              <a:gd name="connsiteY300" fmla="*/ 7700211 h 15135727"/>
              <a:gd name="connsiteX301" fmla="*/ 938464 w 8128084"/>
              <a:gd name="connsiteY301" fmla="*/ 7676148 h 15135727"/>
              <a:gd name="connsiteX302" fmla="*/ 1058779 w 8128084"/>
              <a:gd name="connsiteY302" fmla="*/ 7459579 h 15135727"/>
              <a:gd name="connsiteX303" fmla="*/ 1203158 w 8128084"/>
              <a:gd name="connsiteY303" fmla="*/ 7603958 h 15135727"/>
              <a:gd name="connsiteX304" fmla="*/ 1299411 w 8128084"/>
              <a:gd name="connsiteY304" fmla="*/ 7555832 h 15135727"/>
              <a:gd name="connsiteX305" fmla="*/ 1443790 w 8128084"/>
              <a:gd name="connsiteY305" fmla="*/ 7507706 h 15135727"/>
              <a:gd name="connsiteX306" fmla="*/ 1684421 w 8128084"/>
              <a:gd name="connsiteY306" fmla="*/ 7603958 h 15135727"/>
              <a:gd name="connsiteX307" fmla="*/ 1684421 w 8128084"/>
              <a:gd name="connsiteY307" fmla="*/ 7603958 h 15135727"/>
              <a:gd name="connsiteX308" fmla="*/ 1540042 w 8128084"/>
              <a:gd name="connsiteY308" fmla="*/ 7363327 h 15135727"/>
              <a:gd name="connsiteX309" fmla="*/ 1299411 w 8128084"/>
              <a:gd name="connsiteY309" fmla="*/ 7315200 h 15135727"/>
              <a:gd name="connsiteX310" fmla="*/ 1130969 w 8128084"/>
              <a:gd name="connsiteY310" fmla="*/ 7339264 h 15135727"/>
              <a:gd name="connsiteX311" fmla="*/ 1034716 w 8128084"/>
              <a:gd name="connsiteY311" fmla="*/ 7315200 h 15135727"/>
              <a:gd name="connsiteX312" fmla="*/ 1155032 w 8128084"/>
              <a:gd name="connsiteY312" fmla="*/ 7050506 h 15135727"/>
              <a:gd name="connsiteX313" fmla="*/ 1155032 w 8128084"/>
              <a:gd name="connsiteY313" fmla="*/ 6930190 h 15135727"/>
              <a:gd name="connsiteX314" fmla="*/ 1155032 w 8128084"/>
              <a:gd name="connsiteY314" fmla="*/ 6761748 h 15135727"/>
              <a:gd name="connsiteX315" fmla="*/ 1203158 w 8128084"/>
              <a:gd name="connsiteY315" fmla="*/ 6617369 h 15135727"/>
              <a:gd name="connsiteX316" fmla="*/ 1371600 w 8128084"/>
              <a:gd name="connsiteY316" fmla="*/ 6472990 h 15135727"/>
              <a:gd name="connsiteX317" fmla="*/ 1443790 w 8128084"/>
              <a:gd name="connsiteY317" fmla="*/ 6328611 h 15135727"/>
              <a:gd name="connsiteX318" fmla="*/ 1419727 w 8128084"/>
              <a:gd name="connsiteY318" fmla="*/ 6208295 h 15135727"/>
              <a:gd name="connsiteX319" fmla="*/ 1275348 w 8128084"/>
              <a:gd name="connsiteY319" fmla="*/ 6304548 h 15135727"/>
              <a:gd name="connsiteX320" fmla="*/ 1323474 w 8128084"/>
              <a:gd name="connsiteY320" fmla="*/ 6015790 h 15135727"/>
              <a:gd name="connsiteX321" fmla="*/ 1540042 w 8128084"/>
              <a:gd name="connsiteY321" fmla="*/ 5871411 h 15135727"/>
              <a:gd name="connsiteX322" fmla="*/ 1540042 w 8128084"/>
              <a:gd name="connsiteY322" fmla="*/ 5751095 h 15135727"/>
              <a:gd name="connsiteX323" fmla="*/ 1395664 w 8128084"/>
              <a:gd name="connsiteY323" fmla="*/ 5799221 h 15135727"/>
              <a:gd name="connsiteX324" fmla="*/ 1179095 w 8128084"/>
              <a:gd name="connsiteY324" fmla="*/ 5799221 h 15135727"/>
              <a:gd name="connsiteX325" fmla="*/ 890337 w 8128084"/>
              <a:gd name="connsiteY325" fmla="*/ 5775158 h 15135727"/>
              <a:gd name="connsiteX326" fmla="*/ 697832 w 8128084"/>
              <a:gd name="connsiteY326" fmla="*/ 5606716 h 15135727"/>
              <a:gd name="connsiteX327" fmla="*/ 577516 w 8128084"/>
              <a:gd name="connsiteY327" fmla="*/ 5582653 h 15135727"/>
              <a:gd name="connsiteX328" fmla="*/ 697832 w 8128084"/>
              <a:gd name="connsiteY328" fmla="*/ 5775158 h 15135727"/>
              <a:gd name="connsiteX329" fmla="*/ 409074 w 8128084"/>
              <a:gd name="connsiteY329" fmla="*/ 5799221 h 15135727"/>
              <a:gd name="connsiteX330" fmla="*/ 168442 w 8128084"/>
              <a:gd name="connsiteY330" fmla="*/ 5702969 h 15135727"/>
              <a:gd name="connsiteX331" fmla="*/ 264695 w 8128084"/>
              <a:gd name="connsiteY331" fmla="*/ 5558590 h 15135727"/>
              <a:gd name="connsiteX332" fmla="*/ 144379 w 8128084"/>
              <a:gd name="connsiteY332" fmla="*/ 5510464 h 15135727"/>
              <a:gd name="connsiteX333" fmla="*/ 0 w 8128084"/>
              <a:gd name="connsiteY333" fmla="*/ 5462337 h 15135727"/>
              <a:gd name="connsiteX334" fmla="*/ 96253 w 8128084"/>
              <a:gd name="connsiteY334"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148890 w 8128084"/>
              <a:gd name="connsiteY129" fmla="*/ 6479340 h 15135727"/>
              <a:gd name="connsiteX130" fmla="*/ 4042611 w 8128084"/>
              <a:gd name="connsiteY130" fmla="*/ 6352674 h 15135727"/>
              <a:gd name="connsiteX131" fmla="*/ 3946358 w 8128084"/>
              <a:gd name="connsiteY131" fmla="*/ 6376737 h 15135727"/>
              <a:gd name="connsiteX132" fmla="*/ 4114800 w 8128084"/>
              <a:gd name="connsiteY132" fmla="*/ 6641432 h 15135727"/>
              <a:gd name="connsiteX133" fmla="*/ 4451685 w 8128084"/>
              <a:gd name="connsiteY133" fmla="*/ 6737685 h 15135727"/>
              <a:gd name="connsiteX134" fmla="*/ 4620127 w 8128084"/>
              <a:gd name="connsiteY134" fmla="*/ 6978316 h 15135727"/>
              <a:gd name="connsiteX135" fmla="*/ 4740442 w 8128084"/>
              <a:gd name="connsiteY135" fmla="*/ 7170821 h 15135727"/>
              <a:gd name="connsiteX136" fmla="*/ 5077327 w 8128084"/>
              <a:gd name="connsiteY136" fmla="*/ 7387390 h 15135727"/>
              <a:gd name="connsiteX137" fmla="*/ 5125453 w 8128084"/>
              <a:gd name="connsiteY137" fmla="*/ 7603958 h 15135727"/>
              <a:gd name="connsiteX138" fmla="*/ 5197642 w 8128084"/>
              <a:gd name="connsiteY138" fmla="*/ 7796464 h 15135727"/>
              <a:gd name="connsiteX139" fmla="*/ 5486400 w 8128084"/>
              <a:gd name="connsiteY139" fmla="*/ 7964906 h 15135727"/>
              <a:gd name="connsiteX140" fmla="*/ 5486400 w 8128084"/>
              <a:gd name="connsiteY140" fmla="*/ 8349916 h 15135727"/>
              <a:gd name="connsiteX141" fmla="*/ 5678906 w 8128084"/>
              <a:gd name="connsiteY141" fmla="*/ 8614611 h 15135727"/>
              <a:gd name="connsiteX142" fmla="*/ 5919537 w 8128084"/>
              <a:gd name="connsiteY142" fmla="*/ 9071811 h 15135727"/>
              <a:gd name="connsiteX143" fmla="*/ 6160169 w 8128084"/>
              <a:gd name="connsiteY143" fmla="*/ 9336506 h 15135727"/>
              <a:gd name="connsiteX144" fmla="*/ 6280485 w 8128084"/>
              <a:gd name="connsiteY144" fmla="*/ 9601200 h 15135727"/>
              <a:gd name="connsiteX145" fmla="*/ 6400800 w 8128084"/>
              <a:gd name="connsiteY145" fmla="*/ 9793706 h 15135727"/>
              <a:gd name="connsiteX146" fmla="*/ 6569242 w 8128084"/>
              <a:gd name="connsiteY146" fmla="*/ 10058400 h 15135727"/>
              <a:gd name="connsiteX147" fmla="*/ 6713621 w 8128084"/>
              <a:gd name="connsiteY147" fmla="*/ 10106527 h 15135727"/>
              <a:gd name="connsiteX148" fmla="*/ 6545179 w 8128084"/>
              <a:gd name="connsiteY148" fmla="*/ 10202779 h 15135727"/>
              <a:gd name="connsiteX149" fmla="*/ 6569242 w 8128084"/>
              <a:gd name="connsiteY149" fmla="*/ 10443411 h 15135727"/>
              <a:gd name="connsiteX150" fmla="*/ 6593306 w 8128084"/>
              <a:gd name="connsiteY150" fmla="*/ 10708106 h 15135727"/>
              <a:gd name="connsiteX151" fmla="*/ 6761748 w 8128084"/>
              <a:gd name="connsiteY151" fmla="*/ 10924674 h 15135727"/>
              <a:gd name="connsiteX152" fmla="*/ 6641432 w 8128084"/>
              <a:gd name="connsiteY152" fmla="*/ 11093116 h 15135727"/>
              <a:gd name="connsiteX153" fmla="*/ 6713621 w 8128084"/>
              <a:gd name="connsiteY153" fmla="*/ 11261558 h 15135727"/>
              <a:gd name="connsiteX154" fmla="*/ 6737685 w 8128084"/>
              <a:gd name="connsiteY154" fmla="*/ 11526253 h 15135727"/>
              <a:gd name="connsiteX155" fmla="*/ 6617369 w 8128084"/>
              <a:gd name="connsiteY155" fmla="*/ 11839074 h 15135727"/>
              <a:gd name="connsiteX156" fmla="*/ 6617369 w 8128084"/>
              <a:gd name="connsiteY156" fmla="*/ 12031579 h 15135727"/>
              <a:gd name="connsiteX157" fmla="*/ 6641432 w 8128084"/>
              <a:gd name="connsiteY157" fmla="*/ 12127832 h 15135727"/>
              <a:gd name="connsiteX158" fmla="*/ 6761748 w 8128084"/>
              <a:gd name="connsiteY158" fmla="*/ 12031579 h 15135727"/>
              <a:gd name="connsiteX159" fmla="*/ 6761748 w 8128084"/>
              <a:gd name="connsiteY159" fmla="*/ 12296274 h 15135727"/>
              <a:gd name="connsiteX160" fmla="*/ 6689558 w 8128084"/>
              <a:gd name="connsiteY160" fmla="*/ 12512842 h 15135727"/>
              <a:gd name="connsiteX161" fmla="*/ 6785811 w 8128084"/>
              <a:gd name="connsiteY161" fmla="*/ 12777537 h 15135727"/>
              <a:gd name="connsiteX162" fmla="*/ 6569242 w 8128084"/>
              <a:gd name="connsiteY162" fmla="*/ 12873790 h 15135727"/>
              <a:gd name="connsiteX163" fmla="*/ 6545179 w 8128084"/>
              <a:gd name="connsiteY163" fmla="*/ 13090358 h 15135727"/>
              <a:gd name="connsiteX164" fmla="*/ 6448927 w 8128084"/>
              <a:gd name="connsiteY164" fmla="*/ 13355053 h 15135727"/>
              <a:gd name="connsiteX165" fmla="*/ 6256421 w 8128084"/>
              <a:gd name="connsiteY165" fmla="*/ 13571621 h 15135727"/>
              <a:gd name="connsiteX166" fmla="*/ 6087979 w 8128084"/>
              <a:gd name="connsiteY166" fmla="*/ 13667874 h 15135727"/>
              <a:gd name="connsiteX167" fmla="*/ 5943600 w 8128084"/>
              <a:gd name="connsiteY167" fmla="*/ 13716000 h 15135727"/>
              <a:gd name="connsiteX168" fmla="*/ 5702969 w 8128084"/>
              <a:gd name="connsiteY168" fmla="*/ 13667874 h 15135727"/>
              <a:gd name="connsiteX169" fmla="*/ 5582653 w 8128084"/>
              <a:gd name="connsiteY169" fmla="*/ 13691937 h 15135727"/>
              <a:gd name="connsiteX170" fmla="*/ 5727032 w 8128084"/>
              <a:gd name="connsiteY170" fmla="*/ 13836316 h 15135727"/>
              <a:gd name="connsiteX171" fmla="*/ 5582653 w 8128084"/>
              <a:gd name="connsiteY171" fmla="*/ 14052885 h 15135727"/>
              <a:gd name="connsiteX172" fmla="*/ 5462337 w 8128084"/>
              <a:gd name="connsiteY172" fmla="*/ 14149137 h 15135727"/>
              <a:gd name="connsiteX173" fmla="*/ 5342021 w 8128084"/>
              <a:gd name="connsiteY173" fmla="*/ 14004758 h 15135727"/>
              <a:gd name="connsiteX174" fmla="*/ 5245769 w 8128084"/>
              <a:gd name="connsiteY174" fmla="*/ 14004758 h 15135727"/>
              <a:gd name="connsiteX175" fmla="*/ 5245769 w 8128084"/>
              <a:gd name="connsiteY175" fmla="*/ 13956632 h 15135727"/>
              <a:gd name="connsiteX176" fmla="*/ 5101390 w 8128084"/>
              <a:gd name="connsiteY176" fmla="*/ 13956632 h 15135727"/>
              <a:gd name="connsiteX177" fmla="*/ 4981074 w 8128084"/>
              <a:gd name="connsiteY177" fmla="*/ 13860379 h 15135727"/>
              <a:gd name="connsiteX178" fmla="*/ 4740442 w 8128084"/>
              <a:gd name="connsiteY178" fmla="*/ 13908506 h 15135727"/>
              <a:gd name="connsiteX179" fmla="*/ 4475748 w 8128084"/>
              <a:gd name="connsiteY179" fmla="*/ 13956632 h 15135727"/>
              <a:gd name="connsiteX180" fmla="*/ 4379495 w 8128084"/>
              <a:gd name="connsiteY180" fmla="*/ 14028821 h 15135727"/>
              <a:gd name="connsiteX181" fmla="*/ 4403558 w 8128084"/>
              <a:gd name="connsiteY181" fmla="*/ 14197264 h 15135727"/>
              <a:gd name="connsiteX182" fmla="*/ 4572000 w 8128084"/>
              <a:gd name="connsiteY182" fmla="*/ 14149137 h 15135727"/>
              <a:gd name="connsiteX183" fmla="*/ 4523874 w 8128084"/>
              <a:gd name="connsiteY183" fmla="*/ 14558211 h 15135727"/>
              <a:gd name="connsiteX184" fmla="*/ 4403558 w 8128084"/>
              <a:gd name="connsiteY184" fmla="*/ 14437895 h 15135727"/>
              <a:gd name="connsiteX185" fmla="*/ 4403558 w 8128084"/>
              <a:gd name="connsiteY185" fmla="*/ 14437895 h 15135727"/>
              <a:gd name="connsiteX186" fmla="*/ 4283242 w 8128084"/>
              <a:gd name="connsiteY186" fmla="*/ 14245390 h 15135727"/>
              <a:gd name="connsiteX187" fmla="*/ 4235116 w 8128084"/>
              <a:gd name="connsiteY187" fmla="*/ 14341642 h 15135727"/>
              <a:gd name="connsiteX188" fmla="*/ 4162927 w 8128084"/>
              <a:gd name="connsiteY188" fmla="*/ 14389769 h 15135727"/>
              <a:gd name="connsiteX189" fmla="*/ 4162927 w 8128084"/>
              <a:gd name="connsiteY189" fmla="*/ 14389769 h 15135727"/>
              <a:gd name="connsiteX190" fmla="*/ 3922295 w 8128084"/>
              <a:gd name="connsiteY190" fmla="*/ 14245390 h 15135727"/>
              <a:gd name="connsiteX191" fmla="*/ 3801979 w 8128084"/>
              <a:gd name="connsiteY191" fmla="*/ 14293516 h 15135727"/>
              <a:gd name="connsiteX192" fmla="*/ 3681664 w 8128084"/>
              <a:gd name="connsiteY192" fmla="*/ 14389769 h 15135727"/>
              <a:gd name="connsiteX193" fmla="*/ 3657600 w 8128084"/>
              <a:gd name="connsiteY193" fmla="*/ 14654464 h 15135727"/>
              <a:gd name="connsiteX194" fmla="*/ 3513221 w 8128084"/>
              <a:gd name="connsiteY194" fmla="*/ 14726653 h 15135727"/>
              <a:gd name="connsiteX195" fmla="*/ 3513221 w 8128084"/>
              <a:gd name="connsiteY195" fmla="*/ 14871032 h 15135727"/>
              <a:gd name="connsiteX196" fmla="*/ 3633537 w 8128084"/>
              <a:gd name="connsiteY196" fmla="*/ 14967285 h 15135727"/>
              <a:gd name="connsiteX197" fmla="*/ 3609474 w 8128084"/>
              <a:gd name="connsiteY197" fmla="*/ 15087600 h 15135727"/>
              <a:gd name="connsiteX198" fmla="*/ 3441032 w 8128084"/>
              <a:gd name="connsiteY198" fmla="*/ 15039474 h 15135727"/>
              <a:gd name="connsiteX199" fmla="*/ 3272590 w 8128084"/>
              <a:gd name="connsiteY199" fmla="*/ 15063537 h 15135727"/>
              <a:gd name="connsiteX200" fmla="*/ 3248527 w 8128084"/>
              <a:gd name="connsiteY200" fmla="*/ 14895095 h 15135727"/>
              <a:gd name="connsiteX201" fmla="*/ 3128211 w 8128084"/>
              <a:gd name="connsiteY201" fmla="*/ 14919158 h 15135727"/>
              <a:gd name="connsiteX202" fmla="*/ 2959769 w 8128084"/>
              <a:gd name="connsiteY202" fmla="*/ 15135727 h 15135727"/>
              <a:gd name="connsiteX203" fmla="*/ 2935706 w 8128084"/>
              <a:gd name="connsiteY203" fmla="*/ 14895095 h 15135727"/>
              <a:gd name="connsiteX204" fmla="*/ 2791327 w 8128084"/>
              <a:gd name="connsiteY204" fmla="*/ 14943221 h 15135727"/>
              <a:gd name="connsiteX205" fmla="*/ 2671011 w 8128084"/>
              <a:gd name="connsiteY205" fmla="*/ 15039474 h 15135727"/>
              <a:gd name="connsiteX206" fmla="*/ 2430379 w 8128084"/>
              <a:gd name="connsiteY206" fmla="*/ 15087600 h 15135727"/>
              <a:gd name="connsiteX207" fmla="*/ 2237874 w 8128084"/>
              <a:gd name="connsiteY207" fmla="*/ 15039474 h 15135727"/>
              <a:gd name="connsiteX208" fmla="*/ 2622885 w 8128084"/>
              <a:gd name="connsiteY208" fmla="*/ 14846969 h 15135727"/>
              <a:gd name="connsiteX209" fmla="*/ 2887579 w 8128084"/>
              <a:gd name="connsiteY209" fmla="*/ 14774779 h 15135727"/>
              <a:gd name="connsiteX210" fmla="*/ 2839453 w 8128084"/>
              <a:gd name="connsiteY210" fmla="*/ 14582274 h 15135727"/>
              <a:gd name="connsiteX211" fmla="*/ 2935706 w 8128084"/>
              <a:gd name="connsiteY211" fmla="*/ 14510085 h 15135727"/>
              <a:gd name="connsiteX212" fmla="*/ 2935706 w 8128084"/>
              <a:gd name="connsiteY212" fmla="*/ 14510085 h 15135727"/>
              <a:gd name="connsiteX213" fmla="*/ 3080085 w 8128084"/>
              <a:gd name="connsiteY213" fmla="*/ 14413832 h 15135727"/>
              <a:gd name="connsiteX214" fmla="*/ 3152274 w 8128084"/>
              <a:gd name="connsiteY214" fmla="*/ 14341642 h 15135727"/>
              <a:gd name="connsiteX215" fmla="*/ 3080085 w 8128084"/>
              <a:gd name="connsiteY215" fmla="*/ 14269453 h 15135727"/>
              <a:gd name="connsiteX216" fmla="*/ 3152274 w 8128084"/>
              <a:gd name="connsiteY216" fmla="*/ 14197264 h 15135727"/>
              <a:gd name="connsiteX217" fmla="*/ 3152274 w 8128084"/>
              <a:gd name="connsiteY217" fmla="*/ 14052885 h 15135727"/>
              <a:gd name="connsiteX218" fmla="*/ 3080085 w 8128084"/>
              <a:gd name="connsiteY218" fmla="*/ 13980695 h 15135727"/>
              <a:gd name="connsiteX219" fmla="*/ 3056021 w 8128084"/>
              <a:gd name="connsiteY219" fmla="*/ 14076948 h 15135727"/>
              <a:gd name="connsiteX220" fmla="*/ 2935706 w 8128084"/>
              <a:gd name="connsiteY220" fmla="*/ 14076948 h 15135727"/>
              <a:gd name="connsiteX221" fmla="*/ 2863516 w 8128084"/>
              <a:gd name="connsiteY221" fmla="*/ 14125074 h 15135727"/>
              <a:gd name="connsiteX222" fmla="*/ 2719137 w 8128084"/>
              <a:gd name="connsiteY222" fmla="*/ 14197264 h 15135727"/>
              <a:gd name="connsiteX223" fmla="*/ 2646948 w 8128084"/>
              <a:gd name="connsiteY223" fmla="*/ 14197264 h 15135727"/>
              <a:gd name="connsiteX224" fmla="*/ 2598821 w 8128084"/>
              <a:gd name="connsiteY224" fmla="*/ 14125074 h 15135727"/>
              <a:gd name="connsiteX225" fmla="*/ 2430379 w 8128084"/>
              <a:gd name="connsiteY225" fmla="*/ 13836316 h 15135727"/>
              <a:gd name="connsiteX226" fmla="*/ 2646948 w 8128084"/>
              <a:gd name="connsiteY226" fmla="*/ 13812253 h 15135727"/>
              <a:gd name="connsiteX227" fmla="*/ 2502569 w 8128084"/>
              <a:gd name="connsiteY227" fmla="*/ 13475369 h 15135727"/>
              <a:gd name="connsiteX228" fmla="*/ 2550695 w 8128084"/>
              <a:gd name="connsiteY228" fmla="*/ 13186611 h 15135727"/>
              <a:gd name="connsiteX229" fmla="*/ 2719137 w 8128084"/>
              <a:gd name="connsiteY229" fmla="*/ 13042232 h 15135727"/>
              <a:gd name="connsiteX230" fmla="*/ 2791327 w 8128084"/>
              <a:gd name="connsiteY230" fmla="*/ 12945979 h 15135727"/>
              <a:gd name="connsiteX231" fmla="*/ 3031958 w 8128084"/>
              <a:gd name="connsiteY231" fmla="*/ 13090358 h 15135727"/>
              <a:gd name="connsiteX232" fmla="*/ 3056021 w 8128084"/>
              <a:gd name="connsiteY232" fmla="*/ 12753474 h 15135727"/>
              <a:gd name="connsiteX233" fmla="*/ 2887579 w 8128084"/>
              <a:gd name="connsiteY233" fmla="*/ 12777537 h 15135727"/>
              <a:gd name="connsiteX234" fmla="*/ 2815390 w 8128084"/>
              <a:gd name="connsiteY234" fmla="*/ 12777537 h 15135727"/>
              <a:gd name="connsiteX235" fmla="*/ 3176337 w 8128084"/>
              <a:gd name="connsiteY235" fmla="*/ 12368464 h 15135727"/>
              <a:gd name="connsiteX236" fmla="*/ 3104148 w 8128084"/>
              <a:gd name="connsiteY236" fmla="*/ 12320337 h 15135727"/>
              <a:gd name="connsiteX237" fmla="*/ 3104148 w 8128084"/>
              <a:gd name="connsiteY237" fmla="*/ 12320337 h 15135727"/>
              <a:gd name="connsiteX238" fmla="*/ 3007895 w 8128084"/>
              <a:gd name="connsiteY238" fmla="*/ 12079706 h 15135727"/>
              <a:gd name="connsiteX239" fmla="*/ 2911642 w 8128084"/>
              <a:gd name="connsiteY239" fmla="*/ 11935327 h 15135727"/>
              <a:gd name="connsiteX240" fmla="*/ 2863516 w 8128084"/>
              <a:gd name="connsiteY240" fmla="*/ 11694695 h 15135727"/>
              <a:gd name="connsiteX241" fmla="*/ 2911642 w 8128084"/>
              <a:gd name="connsiteY241" fmla="*/ 11454064 h 15135727"/>
              <a:gd name="connsiteX242" fmla="*/ 3056021 w 8128084"/>
              <a:gd name="connsiteY242" fmla="*/ 11454064 h 15135727"/>
              <a:gd name="connsiteX243" fmla="*/ 2983832 w 8128084"/>
              <a:gd name="connsiteY243" fmla="*/ 11381874 h 15135727"/>
              <a:gd name="connsiteX244" fmla="*/ 3031958 w 8128084"/>
              <a:gd name="connsiteY244" fmla="*/ 11285621 h 15135727"/>
              <a:gd name="connsiteX245" fmla="*/ 3007895 w 8128084"/>
              <a:gd name="connsiteY245" fmla="*/ 11189369 h 15135727"/>
              <a:gd name="connsiteX246" fmla="*/ 2887579 w 8128084"/>
              <a:gd name="connsiteY246" fmla="*/ 11141242 h 15135727"/>
              <a:gd name="connsiteX247" fmla="*/ 2887579 w 8128084"/>
              <a:gd name="connsiteY247" fmla="*/ 10972800 h 15135727"/>
              <a:gd name="connsiteX248" fmla="*/ 2887579 w 8128084"/>
              <a:gd name="connsiteY248" fmla="*/ 10924674 h 15135727"/>
              <a:gd name="connsiteX249" fmla="*/ 2767264 w 8128084"/>
              <a:gd name="connsiteY249" fmla="*/ 11020927 h 15135727"/>
              <a:gd name="connsiteX250" fmla="*/ 2743200 w 8128084"/>
              <a:gd name="connsiteY250" fmla="*/ 10924674 h 15135727"/>
              <a:gd name="connsiteX251" fmla="*/ 2550695 w 8128084"/>
              <a:gd name="connsiteY251" fmla="*/ 11020927 h 15135727"/>
              <a:gd name="connsiteX252" fmla="*/ 2526632 w 8128084"/>
              <a:gd name="connsiteY252" fmla="*/ 11117179 h 15135727"/>
              <a:gd name="connsiteX253" fmla="*/ 2334127 w 8128084"/>
              <a:gd name="connsiteY253" fmla="*/ 10996864 h 15135727"/>
              <a:gd name="connsiteX254" fmla="*/ 2358190 w 8128084"/>
              <a:gd name="connsiteY254" fmla="*/ 10732169 h 15135727"/>
              <a:gd name="connsiteX255" fmla="*/ 2334127 w 8128084"/>
              <a:gd name="connsiteY255" fmla="*/ 10587790 h 15135727"/>
              <a:gd name="connsiteX256" fmla="*/ 2406316 w 8128084"/>
              <a:gd name="connsiteY256" fmla="*/ 10491537 h 15135727"/>
              <a:gd name="connsiteX257" fmla="*/ 2598821 w 8128084"/>
              <a:gd name="connsiteY257" fmla="*/ 10684042 h 15135727"/>
              <a:gd name="connsiteX258" fmla="*/ 2767264 w 8128084"/>
              <a:gd name="connsiteY258" fmla="*/ 10684042 h 15135727"/>
              <a:gd name="connsiteX259" fmla="*/ 2646948 w 8128084"/>
              <a:gd name="connsiteY259" fmla="*/ 10515600 h 15135727"/>
              <a:gd name="connsiteX260" fmla="*/ 2815390 w 8128084"/>
              <a:gd name="connsiteY260" fmla="*/ 10395285 h 15135727"/>
              <a:gd name="connsiteX261" fmla="*/ 3080085 w 8128084"/>
              <a:gd name="connsiteY261" fmla="*/ 10419348 h 15135727"/>
              <a:gd name="connsiteX262" fmla="*/ 3248527 w 8128084"/>
              <a:gd name="connsiteY262" fmla="*/ 10539664 h 15135727"/>
              <a:gd name="connsiteX263" fmla="*/ 3320716 w 8128084"/>
              <a:gd name="connsiteY263" fmla="*/ 10659979 h 15135727"/>
              <a:gd name="connsiteX264" fmla="*/ 3465095 w 8128084"/>
              <a:gd name="connsiteY264" fmla="*/ 10659979 h 15135727"/>
              <a:gd name="connsiteX265" fmla="*/ 3441032 w 8128084"/>
              <a:gd name="connsiteY265" fmla="*/ 10491537 h 15135727"/>
              <a:gd name="connsiteX266" fmla="*/ 3392906 w 8128084"/>
              <a:gd name="connsiteY266" fmla="*/ 10250906 h 15135727"/>
              <a:gd name="connsiteX267" fmla="*/ 3152274 w 8128084"/>
              <a:gd name="connsiteY267" fmla="*/ 10250906 h 15135727"/>
              <a:gd name="connsiteX268" fmla="*/ 3176337 w 8128084"/>
              <a:gd name="connsiteY268" fmla="*/ 10178716 h 15135727"/>
              <a:gd name="connsiteX269" fmla="*/ 3104148 w 8128084"/>
              <a:gd name="connsiteY269" fmla="*/ 10154653 h 15135727"/>
              <a:gd name="connsiteX270" fmla="*/ 3007895 w 8128084"/>
              <a:gd name="connsiteY270" fmla="*/ 9962148 h 15135727"/>
              <a:gd name="connsiteX271" fmla="*/ 3176337 w 8128084"/>
              <a:gd name="connsiteY271" fmla="*/ 9889958 h 15135727"/>
              <a:gd name="connsiteX272" fmla="*/ 2959769 w 8128084"/>
              <a:gd name="connsiteY272" fmla="*/ 9504948 h 15135727"/>
              <a:gd name="connsiteX273" fmla="*/ 2791327 w 8128084"/>
              <a:gd name="connsiteY273" fmla="*/ 9456821 h 15135727"/>
              <a:gd name="connsiteX274" fmla="*/ 2574758 w 8128084"/>
              <a:gd name="connsiteY274" fmla="*/ 9336506 h 15135727"/>
              <a:gd name="connsiteX275" fmla="*/ 2550695 w 8128084"/>
              <a:gd name="connsiteY275" fmla="*/ 9071811 h 15135727"/>
              <a:gd name="connsiteX276" fmla="*/ 2695074 w 8128084"/>
              <a:gd name="connsiteY276" fmla="*/ 8999621 h 15135727"/>
              <a:gd name="connsiteX277" fmla="*/ 2622885 w 8128084"/>
              <a:gd name="connsiteY277" fmla="*/ 8975558 h 15135727"/>
              <a:gd name="connsiteX278" fmla="*/ 2430379 w 8128084"/>
              <a:gd name="connsiteY278" fmla="*/ 8999621 h 15135727"/>
              <a:gd name="connsiteX279" fmla="*/ 2261937 w 8128084"/>
              <a:gd name="connsiteY279" fmla="*/ 9168064 h 15135727"/>
              <a:gd name="connsiteX280" fmla="*/ 2237874 w 8128084"/>
              <a:gd name="connsiteY280" fmla="*/ 8999621 h 15135727"/>
              <a:gd name="connsiteX281" fmla="*/ 2117558 w 8128084"/>
              <a:gd name="connsiteY281" fmla="*/ 8975558 h 15135727"/>
              <a:gd name="connsiteX282" fmla="*/ 2045369 w 8128084"/>
              <a:gd name="connsiteY282" fmla="*/ 8783053 h 15135727"/>
              <a:gd name="connsiteX283" fmla="*/ 1852864 w 8128084"/>
              <a:gd name="connsiteY283" fmla="*/ 8758990 h 15135727"/>
              <a:gd name="connsiteX284" fmla="*/ 1636295 w 8128084"/>
              <a:gd name="connsiteY284" fmla="*/ 8927432 h 15135727"/>
              <a:gd name="connsiteX285" fmla="*/ 1588169 w 8128084"/>
              <a:gd name="connsiteY285" fmla="*/ 9023685 h 15135727"/>
              <a:gd name="connsiteX286" fmla="*/ 1515979 w 8128084"/>
              <a:gd name="connsiteY286" fmla="*/ 8879306 h 15135727"/>
              <a:gd name="connsiteX287" fmla="*/ 1347537 w 8128084"/>
              <a:gd name="connsiteY287" fmla="*/ 8879306 h 15135727"/>
              <a:gd name="connsiteX288" fmla="*/ 1347537 w 8128084"/>
              <a:gd name="connsiteY288" fmla="*/ 8710864 h 15135727"/>
              <a:gd name="connsiteX289" fmla="*/ 1106906 w 8128084"/>
              <a:gd name="connsiteY289" fmla="*/ 8783053 h 15135727"/>
              <a:gd name="connsiteX290" fmla="*/ 890337 w 8128084"/>
              <a:gd name="connsiteY290" fmla="*/ 8686800 h 15135727"/>
              <a:gd name="connsiteX291" fmla="*/ 649706 w 8128084"/>
              <a:gd name="connsiteY291" fmla="*/ 8662737 h 15135727"/>
              <a:gd name="connsiteX292" fmla="*/ 385011 w 8128084"/>
              <a:gd name="connsiteY292" fmla="*/ 8566485 h 15135727"/>
              <a:gd name="connsiteX293" fmla="*/ 577516 w 8128084"/>
              <a:gd name="connsiteY293" fmla="*/ 8373979 h 15135727"/>
              <a:gd name="connsiteX294" fmla="*/ 794085 w 8128084"/>
              <a:gd name="connsiteY294" fmla="*/ 8301790 h 15135727"/>
              <a:gd name="connsiteX295" fmla="*/ 745958 w 8128084"/>
              <a:gd name="connsiteY295" fmla="*/ 8133348 h 15135727"/>
              <a:gd name="connsiteX296" fmla="*/ 818148 w 8128084"/>
              <a:gd name="connsiteY296" fmla="*/ 7820527 h 15135727"/>
              <a:gd name="connsiteX297" fmla="*/ 697832 w 8128084"/>
              <a:gd name="connsiteY297" fmla="*/ 7820527 h 15135727"/>
              <a:gd name="connsiteX298" fmla="*/ 625642 w 8128084"/>
              <a:gd name="connsiteY298" fmla="*/ 7916779 h 15135727"/>
              <a:gd name="connsiteX299" fmla="*/ 457200 w 8128084"/>
              <a:gd name="connsiteY299" fmla="*/ 7820527 h 15135727"/>
              <a:gd name="connsiteX300" fmla="*/ 529390 w 8128084"/>
              <a:gd name="connsiteY300" fmla="*/ 7700211 h 15135727"/>
              <a:gd name="connsiteX301" fmla="*/ 938464 w 8128084"/>
              <a:gd name="connsiteY301" fmla="*/ 7676148 h 15135727"/>
              <a:gd name="connsiteX302" fmla="*/ 1058779 w 8128084"/>
              <a:gd name="connsiteY302" fmla="*/ 7459579 h 15135727"/>
              <a:gd name="connsiteX303" fmla="*/ 1203158 w 8128084"/>
              <a:gd name="connsiteY303" fmla="*/ 7603958 h 15135727"/>
              <a:gd name="connsiteX304" fmla="*/ 1299411 w 8128084"/>
              <a:gd name="connsiteY304" fmla="*/ 7555832 h 15135727"/>
              <a:gd name="connsiteX305" fmla="*/ 1443790 w 8128084"/>
              <a:gd name="connsiteY305" fmla="*/ 7507706 h 15135727"/>
              <a:gd name="connsiteX306" fmla="*/ 1684421 w 8128084"/>
              <a:gd name="connsiteY306" fmla="*/ 7603958 h 15135727"/>
              <a:gd name="connsiteX307" fmla="*/ 1684421 w 8128084"/>
              <a:gd name="connsiteY307" fmla="*/ 7603958 h 15135727"/>
              <a:gd name="connsiteX308" fmla="*/ 1540042 w 8128084"/>
              <a:gd name="connsiteY308" fmla="*/ 7363327 h 15135727"/>
              <a:gd name="connsiteX309" fmla="*/ 1299411 w 8128084"/>
              <a:gd name="connsiteY309" fmla="*/ 7315200 h 15135727"/>
              <a:gd name="connsiteX310" fmla="*/ 1130969 w 8128084"/>
              <a:gd name="connsiteY310" fmla="*/ 7339264 h 15135727"/>
              <a:gd name="connsiteX311" fmla="*/ 1034716 w 8128084"/>
              <a:gd name="connsiteY311" fmla="*/ 7315200 h 15135727"/>
              <a:gd name="connsiteX312" fmla="*/ 1155032 w 8128084"/>
              <a:gd name="connsiteY312" fmla="*/ 7050506 h 15135727"/>
              <a:gd name="connsiteX313" fmla="*/ 1155032 w 8128084"/>
              <a:gd name="connsiteY313" fmla="*/ 6930190 h 15135727"/>
              <a:gd name="connsiteX314" fmla="*/ 1155032 w 8128084"/>
              <a:gd name="connsiteY314" fmla="*/ 6761748 h 15135727"/>
              <a:gd name="connsiteX315" fmla="*/ 1203158 w 8128084"/>
              <a:gd name="connsiteY315" fmla="*/ 6617369 h 15135727"/>
              <a:gd name="connsiteX316" fmla="*/ 1371600 w 8128084"/>
              <a:gd name="connsiteY316" fmla="*/ 6472990 h 15135727"/>
              <a:gd name="connsiteX317" fmla="*/ 1443790 w 8128084"/>
              <a:gd name="connsiteY317" fmla="*/ 6328611 h 15135727"/>
              <a:gd name="connsiteX318" fmla="*/ 1419727 w 8128084"/>
              <a:gd name="connsiteY318" fmla="*/ 6208295 h 15135727"/>
              <a:gd name="connsiteX319" fmla="*/ 1275348 w 8128084"/>
              <a:gd name="connsiteY319" fmla="*/ 6304548 h 15135727"/>
              <a:gd name="connsiteX320" fmla="*/ 1323474 w 8128084"/>
              <a:gd name="connsiteY320" fmla="*/ 6015790 h 15135727"/>
              <a:gd name="connsiteX321" fmla="*/ 1540042 w 8128084"/>
              <a:gd name="connsiteY321" fmla="*/ 5871411 h 15135727"/>
              <a:gd name="connsiteX322" fmla="*/ 1540042 w 8128084"/>
              <a:gd name="connsiteY322" fmla="*/ 5751095 h 15135727"/>
              <a:gd name="connsiteX323" fmla="*/ 1395664 w 8128084"/>
              <a:gd name="connsiteY323" fmla="*/ 5799221 h 15135727"/>
              <a:gd name="connsiteX324" fmla="*/ 1179095 w 8128084"/>
              <a:gd name="connsiteY324" fmla="*/ 5799221 h 15135727"/>
              <a:gd name="connsiteX325" fmla="*/ 890337 w 8128084"/>
              <a:gd name="connsiteY325" fmla="*/ 5775158 h 15135727"/>
              <a:gd name="connsiteX326" fmla="*/ 697832 w 8128084"/>
              <a:gd name="connsiteY326" fmla="*/ 5606716 h 15135727"/>
              <a:gd name="connsiteX327" fmla="*/ 577516 w 8128084"/>
              <a:gd name="connsiteY327" fmla="*/ 5582653 h 15135727"/>
              <a:gd name="connsiteX328" fmla="*/ 697832 w 8128084"/>
              <a:gd name="connsiteY328" fmla="*/ 5775158 h 15135727"/>
              <a:gd name="connsiteX329" fmla="*/ 409074 w 8128084"/>
              <a:gd name="connsiteY329" fmla="*/ 5799221 h 15135727"/>
              <a:gd name="connsiteX330" fmla="*/ 168442 w 8128084"/>
              <a:gd name="connsiteY330" fmla="*/ 5702969 h 15135727"/>
              <a:gd name="connsiteX331" fmla="*/ 264695 w 8128084"/>
              <a:gd name="connsiteY331" fmla="*/ 5558590 h 15135727"/>
              <a:gd name="connsiteX332" fmla="*/ 144379 w 8128084"/>
              <a:gd name="connsiteY332" fmla="*/ 5510464 h 15135727"/>
              <a:gd name="connsiteX333" fmla="*/ 0 w 8128084"/>
              <a:gd name="connsiteY333" fmla="*/ 5462337 h 15135727"/>
              <a:gd name="connsiteX334" fmla="*/ 96253 w 8128084"/>
              <a:gd name="connsiteY334"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42611 w 8128084"/>
              <a:gd name="connsiteY131" fmla="*/ 6352674 h 15135727"/>
              <a:gd name="connsiteX132" fmla="*/ 3946358 w 8128084"/>
              <a:gd name="connsiteY132" fmla="*/ 6376737 h 15135727"/>
              <a:gd name="connsiteX133" fmla="*/ 4114800 w 8128084"/>
              <a:gd name="connsiteY133" fmla="*/ 6641432 h 15135727"/>
              <a:gd name="connsiteX134" fmla="*/ 4451685 w 8128084"/>
              <a:gd name="connsiteY134" fmla="*/ 6737685 h 15135727"/>
              <a:gd name="connsiteX135" fmla="*/ 4620127 w 8128084"/>
              <a:gd name="connsiteY135" fmla="*/ 6978316 h 15135727"/>
              <a:gd name="connsiteX136" fmla="*/ 4740442 w 8128084"/>
              <a:gd name="connsiteY136" fmla="*/ 7170821 h 15135727"/>
              <a:gd name="connsiteX137" fmla="*/ 5077327 w 8128084"/>
              <a:gd name="connsiteY137" fmla="*/ 7387390 h 15135727"/>
              <a:gd name="connsiteX138" fmla="*/ 5125453 w 8128084"/>
              <a:gd name="connsiteY138" fmla="*/ 7603958 h 15135727"/>
              <a:gd name="connsiteX139" fmla="*/ 5197642 w 8128084"/>
              <a:gd name="connsiteY139" fmla="*/ 7796464 h 15135727"/>
              <a:gd name="connsiteX140" fmla="*/ 5486400 w 8128084"/>
              <a:gd name="connsiteY140" fmla="*/ 7964906 h 15135727"/>
              <a:gd name="connsiteX141" fmla="*/ 5486400 w 8128084"/>
              <a:gd name="connsiteY141" fmla="*/ 8349916 h 15135727"/>
              <a:gd name="connsiteX142" fmla="*/ 5678906 w 8128084"/>
              <a:gd name="connsiteY142" fmla="*/ 8614611 h 15135727"/>
              <a:gd name="connsiteX143" fmla="*/ 5919537 w 8128084"/>
              <a:gd name="connsiteY143" fmla="*/ 9071811 h 15135727"/>
              <a:gd name="connsiteX144" fmla="*/ 6160169 w 8128084"/>
              <a:gd name="connsiteY144" fmla="*/ 9336506 h 15135727"/>
              <a:gd name="connsiteX145" fmla="*/ 6280485 w 8128084"/>
              <a:gd name="connsiteY145" fmla="*/ 9601200 h 15135727"/>
              <a:gd name="connsiteX146" fmla="*/ 6400800 w 8128084"/>
              <a:gd name="connsiteY146" fmla="*/ 9793706 h 15135727"/>
              <a:gd name="connsiteX147" fmla="*/ 6569242 w 8128084"/>
              <a:gd name="connsiteY147" fmla="*/ 10058400 h 15135727"/>
              <a:gd name="connsiteX148" fmla="*/ 6713621 w 8128084"/>
              <a:gd name="connsiteY148" fmla="*/ 10106527 h 15135727"/>
              <a:gd name="connsiteX149" fmla="*/ 6545179 w 8128084"/>
              <a:gd name="connsiteY149" fmla="*/ 10202779 h 15135727"/>
              <a:gd name="connsiteX150" fmla="*/ 6569242 w 8128084"/>
              <a:gd name="connsiteY150" fmla="*/ 10443411 h 15135727"/>
              <a:gd name="connsiteX151" fmla="*/ 6593306 w 8128084"/>
              <a:gd name="connsiteY151" fmla="*/ 10708106 h 15135727"/>
              <a:gd name="connsiteX152" fmla="*/ 6761748 w 8128084"/>
              <a:gd name="connsiteY152" fmla="*/ 10924674 h 15135727"/>
              <a:gd name="connsiteX153" fmla="*/ 6641432 w 8128084"/>
              <a:gd name="connsiteY153" fmla="*/ 11093116 h 15135727"/>
              <a:gd name="connsiteX154" fmla="*/ 6713621 w 8128084"/>
              <a:gd name="connsiteY154" fmla="*/ 11261558 h 15135727"/>
              <a:gd name="connsiteX155" fmla="*/ 6737685 w 8128084"/>
              <a:gd name="connsiteY155" fmla="*/ 11526253 h 15135727"/>
              <a:gd name="connsiteX156" fmla="*/ 6617369 w 8128084"/>
              <a:gd name="connsiteY156" fmla="*/ 11839074 h 15135727"/>
              <a:gd name="connsiteX157" fmla="*/ 6617369 w 8128084"/>
              <a:gd name="connsiteY157" fmla="*/ 12031579 h 15135727"/>
              <a:gd name="connsiteX158" fmla="*/ 6641432 w 8128084"/>
              <a:gd name="connsiteY158" fmla="*/ 12127832 h 15135727"/>
              <a:gd name="connsiteX159" fmla="*/ 6761748 w 8128084"/>
              <a:gd name="connsiteY159" fmla="*/ 12031579 h 15135727"/>
              <a:gd name="connsiteX160" fmla="*/ 6761748 w 8128084"/>
              <a:gd name="connsiteY160" fmla="*/ 12296274 h 15135727"/>
              <a:gd name="connsiteX161" fmla="*/ 6689558 w 8128084"/>
              <a:gd name="connsiteY161" fmla="*/ 12512842 h 15135727"/>
              <a:gd name="connsiteX162" fmla="*/ 6785811 w 8128084"/>
              <a:gd name="connsiteY162" fmla="*/ 12777537 h 15135727"/>
              <a:gd name="connsiteX163" fmla="*/ 6569242 w 8128084"/>
              <a:gd name="connsiteY163" fmla="*/ 12873790 h 15135727"/>
              <a:gd name="connsiteX164" fmla="*/ 6545179 w 8128084"/>
              <a:gd name="connsiteY164" fmla="*/ 13090358 h 15135727"/>
              <a:gd name="connsiteX165" fmla="*/ 6448927 w 8128084"/>
              <a:gd name="connsiteY165" fmla="*/ 13355053 h 15135727"/>
              <a:gd name="connsiteX166" fmla="*/ 6256421 w 8128084"/>
              <a:gd name="connsiteY166" fmla="*/ 13571621 h 15135727"/>
              <a:gd name="connsiteX167" fmla="*/ 6087979 w 8128084"/>
              <a:gd name="connsiteY167" fmla="*/ 13667874 h 15135727"/>
              <a:gd name="connsiteX168" fmla="*/ 5943600 w 8128084"/>
              <a:gd name="connsiteY168" fmla="*/ 13716000 h 15135727"/>
              <a:gd name="connsiteX169" fmla="*/ 5702969 w 8128084"/>
              <a:gd name="connsiteY169" fmla="*/ 13667874 h 15135727"/>
              <a:gd name="connsiteX170" fmla="*/ 5582653 w 8128084"/>
              <a:gd name="connsiteY170" fmla="*/ 13691937 h 15135727"/>
              <a:gd name="connsiteX171" fmla="*/ 5727032 w 8128084"/>
              <a:gd name="connsiteY171" fmla="*/ 13836316 h 15135727"/>
              <a:gd name="connsiteX172" fmla="*/ 5582653 w 8128084"/>
              <a:gd name="connsiteY172" fmla="*/ 14052885 h 15135727"/>
              <a:gd name="connsiteX173" fmla="*/ 5462337 w 8128084"/>
              <a:gd name="connsiteY173" fmla="*/ 14149137 h 15135727"/>
              <a:gd name="connsiteX174" fmla="*/ 5342021 w 8128084"/>
              <a:gd name="connsiteY174" fmla="*/ 14004758 h 15135727"/>
              <a:gd name="connsiteX175" fmla="*/ 5245769 w 8128084"/>
              <a:gd name="connsiteY175" fmla="*/ 14004758 h 15135727"/>
              <a:gd name="connsiteX176" fmla="*/ 5245769 w 8128084"/>
              <a:gd name="connsiteY176" fmla="*/ 13956632 h 15135727"/>
              <a:gd name="connsiteX177" fmla="*/ 5101390 w 8128084"/>
              <a:gd name="connsiteY177" fmla="*/ 13956632 h 15135727"/>
              <a:gd name="connsiteX178" fmla="*/ 4981074 w 8128084"/>
              <a:gd name="connsiteY178" fmla="*/ 13860379 h 15135727"/>
              <a:gd name="connsiteX179" fmla="*/ 4740442 w 8128084"/>
              <a:gd name="connsiteY179" fmla="*/ 13908506 h 15135727"/>
              <a:gd name="connsiteX180" fmla="*/ 4475748 w 8128084"/>
              <a:gd name="connsiteY180" fmla="*/ 13956632 h 15135727"/>
              <a:gd name="connsiteX181" fmla="*/ 4379495 w 8128084"/>
              <a:gd name="connsiteY181" fmla="*/ 14028821 h 15135727"/>
              <a:gd name="connsiteX182" fmla="*/ 4403558 w 8128084"/>
              <a:gd name="connsiteY182" fmla="*/ 14197264 h 15135727"/>
              <a:gd name="connsiteX183" fmla="*/ 4572000 w 8128084"/>
              <a:gd name="connsiteY183" fmla="*/ 14149137 h 15135727"/>
              <a:gd name="connsiteX184" fmla="*/ 4523874 w 8128084"/>
              <a:gd name="connsiteY184" fmla="*/ 14558211 h 15135727"/>
              <a:gd name="connsiteX185" fmla="*/ 4403558 w 8128084"/>
              <a:gd name="connsiteY185" fmla="*/ 14437895 h 15135727"/>
              <a:gd name="connsiteX186" fmla="*/ 4403558 w 8128084"/>
              <a:gd name="connsiteY186" fmla="*/ 14437895 h 15135727"/>
              <a:gd name="connsiteX187" fmla="*/ 4283242 w 8128084"/>
              <a:gd name="connsiteY187" fmla="*/ 14245390 h 15135727"/>
              <a:gd name="connsiteX188" fmla="*/ 4235116 w 8128084"/>
              <a:gd name="connsiteY188" fmla="*/ 14341642 h 15135727"/>
              <a:gd name="connsiteX189" fmla="*/ 4162927 w 8128084"/>
              <a:gd name="connsiteY189" fmla="*/ 14389769 h 15135727"/>
              <a:gd name="connsiteX190" fmla="*/ 4162927 w 8128084"/>
              <a:gd name="connsiteY190" fmla="*/ 14389769 h 15135727"/>
              <a:gd name="connsiteX191" fmla="*/ 3922295 w 8128084"/>
              <a:gd name="connsiteY191" fmla="*/ 14245390 h 15135727"/>
              <a:gd name="connsiteX192" fmla="*/ 3801979 w 8128084"/>
              <a:gd name="connsiteY192" fmla="*/ 14293516 h 15135727"/>
              <a:gd name="connsiteX193" fmla="*/ 3681664 w 8128084"/>
              <a:gd name="connsiteY193" fmla="*/ 14389769 h 15135727"/>
              <a:gd name="connsiteX194" fmla="*/ 3657600 w 8128084"/>
              <a:gd name="connsiteY194" fmla="*/ 14654464 h 15135727"/>
              <a:gd name="connsiteX195" fmla="*/ 3513221 w 8128084"/>
              <a:gd name="connsiteY195" fmla="*/ 14726653 h 15135727"/>
              <a:gd name="connsiteX196" fmla="*/ 3513221 w 8128084"/>
              <a:gd name="connsiteY196" fmla="*/ 14871032 h 15135727"/>
              <a:gd name="connsiteX197" fmla="*/ 3633537 w 8128084"/>
              <a:gd name="connsiteY197" fmla="*/ 14967285 h 15135727"/>
              <a:gd name="connsiteX198" fmla="*/ 3609474 w 8128084"/>
              <a:gd name="connsiteY198" fmla="*/ 15087600 h 15135727"/>
              <a:gd name="connsiteX199" fmla="*/ 3441032 w 8128084"/>
              <a:gd name="connsiteY199" fmla="*/ 15039474 h 15135727"/>
              <a:gd name="connsiteX200" fmla="*/ 3272590 w 8128084"/>
              <a:gd name="connsiteY200" fmla="*/ 15063537 h 15135727"/>
              <a:gd name="connsiteX201" fmla="*/ 3248527 w 8128084"/>
              <a:gd name="connsiteY201" fmla="*/ 14895095 h 15135727"/>
              <a:gd name="connsiteX202" fmla="*/ 3128211 w 8128084"/>
              <a:gd name="connsiteY202" fmla="*/ 14919158 h 15135727"/>
              <a:gd name="connsiteX203" fmla="*/ 2959769 w 8128084"/>
              <a:gd name="connsiteY203" fmla="*/ 15135727 h 15135727"/>
              <a:gd name="connsiteX204" fmla="*/ 2935706 w 8128084"/>
              <a:gd name="connsiteY204" fmla="*/ 14895095 h 15135727"/>
              <a:gd name="connsiteX205" fmla="*/ 2791327 w 8128084"/>
              <a:gd name="connsiteY205" fmla="*/ 14943221 h 15135727"/>
              <a:gd name="connsiteX206" fmla="*/ 2671011 w 8128084"/>
              <a:gd name="connsiteY206" fmla="*/ 15039474 h 15135727"/>
              <a:gd name="connsiteX207" fmla="*/ 2430379 w 8128084"/>
              <a:gd name="connsiteY207" fmla="*/ 15087600 h 15135727"/>
              <a:gd name="connsiteX208" fmla="*/ 2237874 w 8128084"/>
              <a:gd name="connsiteY208" fmla="*/ 15039474 h 15135727"/>
              <a:gd name="connsiteX209" fmla="*/ 2622885 w 8128084"/>
              <a:gd name="connsiteY209" fmla="*/ 14846969 h 15135727"/>
              <a:gd name="connsiteX210" fmla="*/ 2887579 w 8128084"/>
              <a:gd name="connsiteY210" fmla="*/ 14774779 h 15135727"/>
              <a:gd name="connsiteX211" fmla="*/ 2839453 w 8128084"/>
              <a:gd name="connsiteY211" fmla="*/ 14582274 h 15135727"/>
              <a:gd name="connsiteX212" fmla="*/ 2935706 w 8128084"/>
              <a:gd name="connsiteY212" fmla="*/ 14510085 h 15135727"/>
              <a:gd name="connsiteX213" fmla="*/ 2935706 w 8128084"/>
              <a:gd name="connsiteY213" fmla="*/ 14510085 h 15135727"/>
              <a:gd name="connsiteX214" fmla="*/ 3080085 w 8128084"/>
              <a:gd name="connsiteY214" fmla="*/ 14413832 h 15135727"/>
              <a:gd name="connsiteX215" fmla="*/ 3152274 w 8128084"/>
              <a:gd name="connsiteY215" fmla="*/ 14341642 h 15135727"/>
              <a:gd name="connsiteX216" fmla="*/ 3080085 w 8128084"/>
              <a:gd name="connsiteY216" fmla="*/ 14269453 h 15135727"/>
              <a:gd name="connsiteX217" fmla="*/ 3152274 w 8128084"/>
              <a:gd name="connsiteY217" fmla="*/ 14197264 h 15135727"/>
              <a:gd name="connsiteX218" fmla="*/ 3152274 w 8128084"/>
              <a:gd name="connsiteY218" fmla="*/ 14052885 h 15135727"/>
              <a:gd name="connsiteX219" fmla="*/ 3080085 w 8128084"/>
              <a:gd name="connsiteY219" fmla="*/ 13980695 h 15135727"/>
              <a:gd name="connsiteX220" fmla="*/ 3056021 w 8128084"/>
              <a:gd name="connsiteY220" fmla="*/ 14076948 h 15135727"/>
              <a:gd name="connsiteX221" fmla="*/ 2935706 w 8128084"/>
              <a:gd name="connsiteY221" fmla="*/ 14076948 h 15135727"/>
              <a:gd name="connsiteX222" fmla="*/ 2863516 w 8128084"/>
              <a:gd name="connsiteY222" fmla="*/ 14125074 h 15135727"/>
              <a:gd name="connsiteX223" fmla="*/ 2719137 w 8128084"/>
              <a:gd name="connsiteY223" fmla="*/ 14197264 h 15135727"/>
              <a:gd name="connsiteX224" fmla="*/ 2646948 w 8128084"/>
              <a:gd name="connsiteY224" fmla="*/ 14197264 h 15135727"/>
              <a:gd name="connsiteX225" fmla="*/ 2598821 w 8128084"/>
              <a:gd name="connsiteY225" fmla="*/ 14125074 h 15135727"/>
              <a:gd name="connsiteX226" fmla="*/ 2430379 w 8128084"/>
              <a:gd name="connsiteY226" fmla="*/ 13836316 h 15135727"/>
              <a:gd name="connsiteX227" fmla="*/ 2646948 w 8128084"/>
              <a:gd name="connsiteY227" fmla="*/ 13812253 h 15135727"/>
              <a:gd name="connsiteX228" fmla="*/ 2502569 w 8128084"/>
              <a:gd name="connsiteY228" fmla="*/ 13475369 h 15135727"/>
              <a:gd name="connsiteX229" fmla="*/ 2550695 w 8128084"/>
              <a:gd name="connsiteY229" fmla="*/ 13186611 h 15135727"/>
              <a:gd name="connsiteX230" fmla="*/ 2719137 w 8128084"/>
              <a:gd name="connsiteY230" fmla="*/ 13042232 h 15135727"/>
              <a:gd name="connsiteX231" fmla="*/ 2791327 w 8128084"/>
              <a:gd name="connsiteY231" fmla="*/ 12945979 h 15135727"/>
              <a:gd name="connsiteX232" fmla="*/ 3031958 w 8128084"/>
              <a:gd name="connsiteY232" fmla="*/ 13090358 h 15135727"/>
              <a:gd name="connsiteX233" fmla="*/ 3056021 w 8128084"/>
              <a:gd name="connsiteY233" fmla="*/ 12753474 h 15135727"/>
              <a:gd name="connsiteX234" fmla="*/ 2887579 w 8128084"/>
              <a:gd name="connsiteY234" fmla="*/ 12777537 h 15135727"/>
              <a:gd name="connsiteX235" fmla="*/ 2815390 w 8128084"/>
              <a:gd name="connsiteY235" fmla="*/ 12777537 h 15135727"/>
              <a:gd name="connsiteX236" fmla="*/ 3176337 w 8128084"/>
              <a:gd name="connsiteY236" fmla="*/ 12368464 h 15135727"/>
              <a:gd name="connsiteX237" fmla="*/ 3104148 w 8128084"/>
              <a:gd name="connsiteY237" fmla="*/ 12320337 h 15135727"/>
              <a:gd name="connsiteX238" fmla="*/ 3104148 w 8128084"/>
              <a:gd name="connsiteY238" fmla="*/ 12320337 h 15135727"/>
              <a:gd name="connsiteX239" fmla="*/ 3007895 w 8128084"/>
              <a:gd name="connsiteY239" fmla="*/ 12079706 h 15135727"/>
              <a:gd name="connsiteX240" fmla="*/ 2911642 w 8128084"/>
              <a:gd name="connsiteY240" fmla="*/ 11935327 h 15135727"/>
              <a:gd name="connsiteX241" fmla="*/ 2863516 w 8128084"/>
              <a:gd name="connsiteY241" fmla="*/ 11694695 h 15135727"/>
              <a:gd name="connsiteX242" fmla="*/ 2911642 w 8128084"/>
              <a:gd name="connsiteY242" fmla="*/ 11454064 h 15135727"/>
              <a:gd name="connsiteX243" fmla="*/ 3056021 w 8128084"/>
              <a:gd name="connsiteY243" fmla="*/ 11454064 h 15135727"/>
              <a:gd name="connsiteX244" fmla="*/ 2983832 w 8128084"/>
              <a:gd name="connsiteY244" fmla="*/ 11381874 h 15135727"/>
              <a:gd name="connsiteX245" fmla="*/ 3031958 w 8128084"/>
              <a:gd name="connsiteY245" fmla="*/ 11285621 h 15135727"/>
              <a:gd name="connsiteX246" fmla="*/ 3007895 w 8128084"/>
              <a:gd name="connsiteY246" fmla="*/ 11189369 h 15135727"/>
              <a:gd name="connsiteX247" fmla="*/ 2887579 w 8128084"/>
              <a:gd name="connsiteY247" fmla="*/ 11141242 h 15135727"/>
              <a:gd name="connsiteX248" fmla="*/ 2887579 w 8128084"/>
              <a:gd name="connsiteY248" fmla="*/ 10972800 h 15135727"/>
              <a:gd name="connsiteX249" fmla="*/ 2887579 w 8128084"/>
              <a:gd name="connsiteY249" fmla="*/ 10924674 h 15135727"/>
              <a:gd name="connsiteX250" fmla="*/ 2767264 w 8128084"/>
              <a:gd name="connsiteY250" fmla="*/ 11020927 h 15135727"/>
              <a:gd name="connsiteX251" fmla="*/ 2743200 w 8128084"/>
              <a:gd name="connsiteY251" fmla="*/ 10924674 h 15135727"/>
              <a:gd name="connsiteX252" fmla="*/ 2550695 w 8128084"/>
              <a:gd name="connsiteY252" fmla="*/ 11020927 h 15135727"/>
              <a:gd name="connsiteX253" fmla="*/ 2526632 w 8128084"/>
              <a:gd name="connsiteY253" fmla="*/ 11117179 h 15135727"/>
              <a:gd name="connsiteX254" fmla="*/ 2334127 w 8128084"/>
              <a:gd name="connsiteY254" fmla="*/ 10996864 h 15135727"/>
              <a:gd name="connsiteX255" fmla="*/ 2358190 w 8128084"/>
              <a:gd name="connsiteY255" fmla="*/ 10732169 h 15135727"/>
              <a:gd name="connsiteX256" fmla="*/ 2334127 w 8128084"/>
              <a:gd name="connsiteY256" fmla="*/ 10587790 h 15135727"/>
              <a:gd name="connsiteX257" fmla="*/ 2406316 w 8128084"/>
              <a:gd name="connsiteY257" fmla="*/ 10491537 h 15135727"/>
              <a:gd name="connsiteX258" fmla="*/ 2598821 w 8128084"/>
              <a:gd name="connsiteY258" fmla="*/ 10684042 h 15135727"/>
              <a:gd name="connsiteX259" fmla="*/ 2767264 w 8128084"/>
              <a:gd name="connsiteY259" fmla="*/ 10684042 h 15135727"/>
              <a:gd name="connsiteX260" fmla="*/ 2646948 w 8128084"/>
              <a:gd name="connsiteY260" fmla="*/ 10515600 h 15135727"/>
              <a:gd name="connsiteX261" fmla="*/ 2815390 w 8128084"/>
              <a:gd name="connsiteY261" fmla="*/ 10395285 h 15135727"/>
              <a:gd name="connsiteX262" fmla="*/ 3080085 w 8128084"/>
              <a:gd name="connsiteY262" fmla="*/ 10419348 h 15135727"/>
              <a:gd name="connsiteX263" fmla="*/ 3248527 w 8128084"/>
              <a:gd name="connsiteY263" fmla="*/ 10539664 h 15135727"/>
              <a:gd name="connsiteX264" fmla="*/ 3320716 w 8128084"/>
              <a:gd name="connsiteY264" fmla="*/ 10659979 h 15135727"/>
              <a:gd name="connsiteX265" fmla="*/ 3465095 w 8128084"/>
              <a:gd name="connsiteY265" fmla="*/ 10659979 h 15135727"/>
              <a:gd name="connsiteX266" fmla="*/ 3441032 w 8128084"/>
              <a:gd name="connsiteY266" fmla="*/ 10491537 h 15135727"/>
              <a:gd name="connsiteX267" fmla="*/ 3392906 w 8128084"/>
              <a:gd name="connsiteY267" fmla="*/ 10250906 h 15135727"/>
              <a:gd name="connsiteX268" fmla="*/ 3152274 w 8128084"/>
              <a:gd name="connsiteY268" fmla="*/ 10250906 h 15135727"/>
              <a:gd name="connsiteX269" fmla="*/ 3176337 w 8128084"/>
              <a:gd name="connsiteY269" fmla="*/ 10178716 h 15135727"/>
              <a:gd name="connsiteX270" fmla="*/ 3104148 w 8128084"/>
              <a:gd name="connsiteY270" fmla="*/ 10154653 h 15135727"/>
              <a:gd name="connsiteX271" fmla="*/ 3007895 w 8128084"/>
              <a:gd name="connsiteY271" fmla="*/ 9962148 h 15135727"/>
              <a:gd name="connsiteX272" fmla="*/ 3176337 w 8128084"/>
              <a:gd name="connsiteY272" fmla="*/ 9889958 h 15135727"/>
              <a:gd name="connsiteX273" fmla="*/ 2959769 w 8128084"/>
              <a:gd name="connsiteY273" fmla="*/ 9504948 h 15135727"/>
              <a:gd name="connsiteX274" fmla="*/ 2791327 w 8128084"/>
              <a:gd name="connsiteY274" fmla="*/ 9456821 h 15135727"/>
              <a:gd name="connsiteX275" fmla="*/ 2574758 w 8128084"/>
              <a:gd name="connsiteY275" fmla="*/ 9336506 h 15135727"/>
              <a:gd name="connsiteX276" fmla="*/ 2550695 w 8128084"/>
              <a:gd name="connsiteY276" fmla="*/ 9071811 h 15135727"/>
              <a:gd name="connsiteX277" fmla="*/ 2695074 w 8128084"/>
              <a:gd name="connsiteY277" fmla="*/ 8999621 h 15135727"/>
              <a:gd name="connsiteX278" fmla="*/ 2622885 w 8128084"/>
              <a:gd name="connsiteY278" fmla="*/ 8975558 h 15135727"/>
              <a:gd name="connsiteX279" fmla="*/ 2430379 w 8128084"/>
              <a:gd name="connsiteY279" fmla="*/ 8999621 h 15135727"/>
              <a:gd name="connsiteX280" fmla="*/ 2261937 w 8128084"/>
              <a:gd name="connsiteY280" fmla="*/ 9168064 h 15135727"/>
              <a:gd name="connsiteX281" fmla="*/ 2237874 w 8128084"/>
              <a:gd name="connsiteY281" fmla="*/ 8999621 h 15135727"/>
              <a:gd name="connsiteX282" fmla="*/ 2117558 w 8128084"/>
              <a:gd name="connsiteY282" fmla="*/ 8975558 h 15135727"/>
              <a:gd name="connsiteX283" fmla="*/ 2045369 w 8128084"/>
              <a:gd name="connsiteY283" fmla="*/ 8783053 h 15135727"/>
              <a:gd name="connsiteX284" fmla="*/ 1852864 w 8128084"/>
              <a:gd name="connsiteY284" fmla="*/ 8758990 h 15135727"/>
              <a:gd name="connsiteX285" fmla="*/ 1636295 w 8128084"/>
              <a:gd name="connsiteY285" fmla="*/ 8927432 h 15135727"/>
              <a:gd name="connsiteX286" fmla="*/ 1588169 w 8128084"/>
              <a:gd name="connsiteY286" fmla="*/ 9023685 h 15135727"/>
              <a:gd name="connsiteX287" fmla="*/ 1515979 w 8128084"/>
              <a:gd name="connsiteY287" fmla="*/ 8879306 h 15135727"/>
              <a:gd name="connsiteX288" fmla="*/ 1347537 w 8128084"/>
              <a:gd name="connsiteY288" fmla="*/ 8879306 h 15135727"/>
              <a:gd name="connsiteX289" fmla="*/ 1347537 w 8128084"/>
              <a:gd name="connsiteY289" fmla="*/ 8710864 h 15135727"/>
              <a:gd name="connsiteX290" fmla="*/ 1106906 w 8128084"/>
              <a:gd name="connsiteY290" fmla="*/ 8783053 h 15135727"/>
              <a:gd name="connsiteX291" fmla="*/ 890337 w 8128084"/>
              <a:gd name="connsiteY291" fmla="*/ 8686800 h 15135727"/>
              <a:gd name="connsiteX292" fmla="*/ 649706 w 8128084"/>
              <a:gd name="connsiteY292" fmla="*/ 8662737 h 15135727"/>
              <a:gd name="connsiteX293" fmla="*/ 385011 w 8128084"/>
              <a:gd name="connsiteY293" fmla="*/ 8566485 h 15135727"/>
              <a:gd name="connsiteX294" fmla="*/ 577516 w 8128084"/>
              <a:gd name="connsiteY294" fmla="*/ 8373979 h 15135727"/>
              <a:gd name="connsiteX295" fmla="*/ 794085 w 8128084"/>
              <a:gd name="connsiteY295" fmla="*/ 8301790 h 15135727"/>
              <a:gd name="connsiteX296" fmla="*/ 745958 w 8128084"/>
              <a:gd name="connsiteY296" fmla="*/ 8133348 h 15135727"/>
              <a:gd name="connsiteX297" fmla="*/ 818148 w 8128084"/>
              <a:gd name="connsiteY297" fmla="*/ 7820527 h 15135727"/>
              <a:gd name="connsiteX298" fmla="*/ 697832 w 8128084"/>
              <a:gd name="connsiteY298" fmla="*/ 7820527 h 15135727"/>
              <a:gd name="connsiteX299" fmla="*/ 625642 w 8128084"/>
              <a:gd name="connsiteY299" fmla="*/ 7916779 h 15135727"/>
              <a:gd name="connsiteX300" fmla="*/ 457200 w 8128084"/>
              <a:gd name="connsiteY300" fmla="*/ 7820527 h 15135727"/>
              <a:gd name="connsiteX301" fmla="*/ 529390 w 8128084"/>
              <a:gd name="connsiteY301" fmla="*/ 7700211 h 15135727"/>
              <a:gd name="connsiteX302" fmla="*/ 938464 w 8128084"/>
              <a:gd name="connsiteY302" fmla="*/ 7676148 h 15135727"/>
              <a:gd name="connsiteX303" fmla="*/ 1058779 w 8128084"/>
              <a:gd name="connsiteY303" fmla="*/ 7459579 h 15135727"/>
              <a:gd name="connsiteX304" fmla="*/ 1203158 w 8128084"/>
              <a:gd name="connsiteY304" fmla="*/ 7603958 h 15135727"/>
              <a:gd name="connsiteX305" fmla="*/ 1299411 w 8128084"/>
              <a:gd name="connsiteY305" fmla="*/ 7555832 h 15135727"/>
              <a:gd name="connsiteX306" fmla="*/ 1443790 w 8128084"/>
              <a:gd name="connsiteY306" fmla="*/ 7507706 h 15135727"/>
              <a:gd name="connsiteX307" fmla="*/ 1684421 w 8128084"/>
              <a:gd name="connsiteY307" fmla="*/ 7603958 h 15135727"/>
              <a:gd name="connsiteX308" fmla="*/ 1684421 w 8128084"/>
              <a:gd name="connsiteY308" fmla="*/ 7603958 h 15135727"/>
              <a:gd name="connsiteX309" fmla="*/ 1540042 w 8128084"/>
              <a:gd name="connsiteY309" fmla="*/ 7363327 h 15135727"/>
              <a:gd name="connsiteX310" fmla="*/ 1299411 w 8128084"/>
              <a:gd name="connsiteY310" fmla="*/ 7315200 h 15135727"/>
              <a:gd name="connsiteX311" fmla="*/ 1130969 w 8128084"/>
              <a:gd name="connsiteY311" fmla="*/ 7339264 h 15135727"/>
              <a:gd name="connsiteX312" fmla="*/ 1034716 w 8128084"/>
              <a:gd name="connsiteY312" fmla="*/ 7315200 h 15135727"/>
              <a:gd name="connsiteX313" fmla="*/ 1155032 w 8128084"/>
              <a:gd name="connsiteY313" fmla="*/ 7050506 h 15135727"/>
              <a:gd name="connsiteX314" fmla="*/ 1155032 w 8128084"/>
              <a:gd name="connsiteY314" fmla="*/ 6930190 h 15135727"/>
              <a:gd name="connsiteX315" fmla="*/ 1155032 w 8128084"/>
              <a:gd name="connsiteY315" fmla="*/ 6761748 h 15135727"/>
              <a:gd name="connsiteX316" fmla="*/ 1203158 w 8128084"/>
              <a:gd name="connsiteY316" fmla="*/ 6617369 h 15135727"/>
              <a:gd name="connsiteX317" fmla="*/ 1371600 w 8128084"/>
              <a:gd name="connsiteY317" fmla="*/ 6472990 h 15135727"/>
              <a:gd name="connsiteX318" fmla="*/ 1443790 w 8128084"/>
              <a:gd name="connsiteY318" fmla="*/ 6328611 h 15135727"/>
              <a:gd name="connsiteX319" fmla="*/ 1419727 w 8128084"/>
              <a:gd name="connsiteY319" fmla="*/ 6208295 h 15135727"/>
              <a:gd name="connsiteX320" fmla="*/ 1275348 w 8128084"/>
              <a:gd name="connsiteY320" fmla="*/ 6304548 h 15135727"/>
              <a:gd name="connsiteX321" fmla="*/ 1323474 w 8128084"/>
              <a:gd name="connsiteY321" fmla="*/ 6015790 h 15135727"/>
              <a:gd name="connsiteX322" fmla="*/ 1540042 w 8128084"/>
              <a:gd name="connsiteY322" fmla="*/ 5871411 h 15135727"/>
              <a:gd name="connsiteX323" fmla="*/ 1540042 w 8128084"/>
              <a:gd name="connsiteY323" fmla="*/ 5751095 h 15135727"/>
              <a:gd name="connsiteX324" fmla="*/ 1395664 w 8128084"/>
              <a:gd name="connsiteY324" fmla="*/ 5799221 h 15135727"/>
              <a:gd name="connsiteX325" fmla="*/ 1179095 w 8128084"/>
              <a:gd name="connsiteY325" fmla="*/ 5799221 h 15135727"/>
              <a:gd name="connsiteX326" fmla="*/ 890337 w 8128084"/>
              <a:gd name="connsiteY326" fmla="*/ 5775158 h 15135727"/>
              <a:gd name="connsiteX327" fmla="*/ 697832 w 8128084"/>
              <a:gd name="connsiteY327" fmla="*/ 5606716 h 15135727"/>
              <a:gd name="connsiteX328" fmla="*/ 577516 w 8128084"/>
              <a:gd name="connsiteY328" fmla="*/ 5582653 h 15135727"/>
              <a:gd name="connsiteX329" fmla="*/ 697832 w 8128084"/>
              <a:gd name="connsiteY329" fmla="*/ 5775158 h 15135727"/>
              <a:gd name="connsiteX330" fmla="*/ 409074 w 8128084"/>
              <a:gd name="connsiteY330" fmla="*/ 5799221 h 15135727"/>
              <a:gd name="connsiteX331" fmla="*/ 168442 w 8128084"/>
              <a:gd name="connsiteY331" fmla="*/ 5702969 h 15135727"/>
              <a:gd name="connsiteX332" fmla="*/ 264695 w 8128084"/>
              <a:gd name="connsiteY332" fmla="*/ 5558590 h 15135727"/>
              <a:gd name="connsiteX333" fmla="*/ 144379 w 8128084"/>
              <a:gd name="connsiteY333" fmla="*/ 5510464 h 15135727"/>
              <a:gd name="connsiteX334" fmla="*/ 0 w 8128084"/>
              <a:gd name="connsiteY334" fmla="*/ 5462337 h 15135727"/>
              <a:gd name="connsiteX335" fmla="*/ 96253 w 8128084"/>
              <a:gd name="connsiteY335"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48961 w 8128084"/>
              <a:gd name="connsiteY131" fmla="*/ 6320924 h 15135727"/>
              <a:gd name="connsiteX132" fmla="*/ 3946358 w 8128084"/>
              <a:gd name="connsiteY132" fmla="*/ 6376737 h 15135727"/>
              <a:gd name="connsiteX133" fmla="*/ 4114800 w 8128084"/>
              <a:gd name="connsiteY133" fmla="*/ 6641432 h 15135727"/>
              <a:gd name="connsiteX134" fmla="*/ 4451685 w 8128084"/>
              <a:gd name="connsiteY134" fmla="*/ 6737685 h 15135727"/>
              <a:gd name="connsiteX135" fmla="*/ 4620127 w 8128084"/>
              <a:gd name="connsiteY135" fmla="*/ 6978316 h 15135727"/>
              <a:gd name="connsiteX136" fmla="*/ 4740442 w 8128084"/>
              <a:gd name="connsiteY136" fmla="*/ 7170821 h 15135727"/>
              <a:gd name="connsiteX137" fmla="*/ 5077327 w 8128084"/>
              <a:gd name="connsiteY137" fmla="*/ 7387390 h 15135727"/>
              <a:gd name="connsiteX138" fmla="*/ 5125453 w 8128084"/>
              <a:gd name="connsiteY138" fmla="*/ 7603958 h 15135727"/>
              <a:gd name="connsiteX139" fmla="*/ 5197642 w 8128084"/>
              <a:gd name="connsiteY139" fmla="*/ 7796464 h 15135727"/>
              <a:gd name="connsiteX140" fmla="*/ 5486400 w 8128084"/>
              <a:gd name="connsiteY140" fmla="*/ 7964906 h 15135727"/>
              <a:gd name="connsiteX141" fmla="*/ 5486400 w 8128084"/>
              <a:gd name="connsiteY141" fmla="*/ 8349916 h 15135727"/>
              <a:gd name="connsiteX142" fmla="*/ 5678906 w 8128084"/>
              <a:gd name="connsiteY142" fmla="*/ 8614611 h 15135727"/>
              <a:gd name="connsiteX143" fmla="*/ 5919537 w 8128084"/>
              <a:gd name="connsiteY143" fmla="*/ 9071811 h 15135727"/>
              <a:gd name="connsiteX144" fmla="*/ 6160169 w 8128084"/>
              <a:gd name="connsiteY144" fmla="*/ 9336506 h 15135727"/>
              <a:gd name="connsiteX145" fmla="*/ 6280485 w 8128084"/>
              <a:gd name="connsiteY145" fmla="*/ 9601200 h 15135727"/>
              <a:gd name="connsiteX146" fmla="*/ 6400800 w 8128084"/>
              <a:gd name="connsiteY146" fmla="*/ 9793706 h 15135727"/>
              <a:gd name="connsiteX147" fmla="*/ 6569242 w 8128084"/>
              <a:gd name="connsiteY147" fmla="*/ 10058400 h 15135727"/>
              <a:gd name="connsiteX148" fmla="*/ 6713621 w 8128084"/>
              <a:gd name="connsiteY148" fmla="*/ 10106527 h 15135727"/>
              <a:gd name="connsiteX149" fmla="*/ 6545179 w 8128084"/>
              <a:gd name="connsiteY149" fmla="*/ 10202779 h 15135727"/>
              <a:gd name="connsiteX150" fmla="*/ 6569242 w 8128084"/>
              <a:gd name="connsiteY150" fmla="*/ 10443411 h 15135727"/>
              <a:gd name="connsiteX151" fmla="*/ 6593306 w 8128084"/>
              <a:gd name="connsiteY151" fmla="*/ 10708106 h 15135727"/>
              <a:gd name="connsiteX152" fmla="*/ 6761748 w 8128084"/>
              <a:gd name="connsiteY152" fmla="*/ 10924674 h 15135727"/>
              <a:gd name="connsiteX153" fmla="*/ 6641432 w 8128084"/>
              <a:gd name="connsiteY153" fmla="*/ 11093116 h 15135727"/>
              <a:gd name="connsiteX154" fmla="*/ 6713621 w 8128084"/>
              <a:gd name="connsiteY154" fmla="*/ 11261558 h 15135727"/>
              <a:gd name="connsiteX155" fmla="*/ 6737685 w 8128084"/>
              <a:gd name="connsiteY155" fmla="*/ 11526253 h 15135727"/>
              <a:gd name="connsiteX156" fmla="*/ 6617369 w 8128084"/>
              <a:gd name="connsiteY156" fmla="*/ 11839074 h 15135727"/>
              <a:gd name="connsiteX157" fmla="*/ 6617369 w 8128084"/>
              <a:gd name="connsiteY157" fmla="*/ 12031579 h 15135727"/>
              <a:gd name="connsiteX158" fmla="*/ 6641432 w 8128084"/>
              <a:gd name="connsiteY158" fmla="*/ 12127832 h 15135727"/>
              <a:gd name="connsiteX159" fmla="*/ 6761748 w 8128084"/>
              <a:gd name="connsiteY159" fmla="*/ 12031579 h 15135727"/>
              <a:gd name="connsiteX160" fmla="*/ 6761748 w 8128084"/>
              <a:gd name="connsiteY160" fmla="*/ 12296274 h 15135727"/>
              <a:gd name="connsiteX161" fmla="*/ 6689558 w 8128084"/>
              <a:gd name="connsiteY161" fmla="*/ 12512842 h 15135727"/>
              <a:gd name="connsiteX162" fmla="*/ 6785811 w 8128084"/>
              <a:gd name="connsiteY162" fmla="*/ 12777537 h 15135727"/>
              <a:gd name="connsiteX163" fmla="*/ 6569242 w 8128084"/>
              <a:gd name="connsiteY163" fmla="*/ 12873790 h 15135727"/>
              <a:gd name="connsiteX164" fmla="*/ 6545179 w 8128084"/>
              <a:gd name="connsiteY164" fmla="*/ 13090358 h 15135727"/>
              <a:gd name="connsiteX165" fmla="*/ 6448927 w 8128084"/>
              <a:gd name="connsiteY165" fmla="*/ 13355053 h 15135727"/>
              <a:gd name="connsiteX166" fmla="*/ 6256421 w 8128084"/>
              <a:gd name="connsiteY166" fmla="*/ 13571621 h 15135727"/>
              <a:gd name="connsiteX167" fmla="*/ 6087979 w 8128084"/>
              <a:gd name="connsiteY167" fmla="*/ 13667874 h 15135727"/>
              <a:gd name="connsiteX168" fmla="*/ 5943600 w 8128084"/>
              <a:gd name="connsiteY168" fmla="*/ 13716000 h 15135727"/>
              <a:gd name="connsiteX169" fmla="*/ 5702969 w 8128084"/>
              <a:gd name="connsiteY169" fmla="*/ 13667874 h 15135727"/>
              <a:gd name="connsiteX170" fmla="*/ 5582653 w 8128084"/>
              <a:gd name="connsiteY170" fmla="*/ 13691937 h 15135727"/>
              <a:gd name="connsiteX171" fmla="*/ 5727032 w 8128084"/>
              <a:gd name="connsiteY171" fmla="*/ 13836316 h 15135727"/>
              <a:gd name="connsiteX172" fmla="*/ 5582653 w 8128084"/>
              <a:gd name="connsiteY172" fmla="*/ 14052885 h 15135727"/>
              <a:gd name="connsiteX173" fmla="*/ 5462337 w 8128084"/>
              <a:gd name="connsiteY173" fmla="*/ 14149137 h 15135727"/>
              <a:gd name="connsiteX174" fmla="*/ 5342021 w 8128084"/>
              <a:gd name="connsiteY174" fmla="*/ 14004758 h 15135727"/>
              <a:gd name="connsiteX175" fmla="*/ 5245769 w 8128084"/>
              <a:gd name="connsiteY175" fmla="*/ 14004758 h 15135727"/>
              <a:gd name="connsiteX176" fmla="*/ 5245769 w 8128084"/>
              <a:gd name="connsiteY176" fmla="*/ 13956632 h 15135727"/>
              <a:gd name="connsiteX177" fmla="*/ 5101390 w 8128084"/>
              <a:gd name="connsiteY177" fmla="*/ 13956632 h 15135727"/>
              <a:gd name="connsiteX178" fmla="*/ 4981074 w 8128084"/>
              <a:gd name="connsiteY178" fmla="*/ 13860379 h 15135727"/>
              <a:gd name="connsiteX179" fmla="*/ 4740442 w 8128084"/>
              <a:gd name="connsiteY179" fmla="*/ 13908506 h 15135727"/>
              <a:gd name="connsiteX180" fmla="*/ 4475748 w 8128084"/>
              <a:gd name="connsiteY180" fmla="*/ 13956632 h 15135727"/>
              <a:gd name="connsiteX181" fmla="*/ 4379495 w 8128084"/>
              <a:gd name="connsiteY181" fmla="*/ 14028821 h 15135727"/>
              <a:gd name="connsiteX182" fmla="*/ 4403558 w 8128084"/>
              <a:gd name="connsiteY182" fmla="*/ 14197264 h 15135727"/>
              <a:gd name="connsiteX183" fmla="*/ 4572000 w 8128084"/>
              <a:gd name="connsiteY183" fmla="*/ 14149137 h 15135727"/>
              <a:gd name="connsiteX184" fmla="*/ 4523874 w 8128084"/>
              <a:gd name="connsiteY184" fmla="*/ 14558211 h 15135727"/>
              <a:gd name="connsiteX185" fmla="*/ 4403558 w 8128084"/>
              <a:gd name="connsiteY185" fmla="*/ 14437895 h 15135727"/>
              <a:gd name="connsiteX186" fmla="*/ 4403558 w 8128084"/>
              <a:gd name="connsiteY186" fmla="*/ 14437895 h 15135727"/>
              <a:gd name="connsiteX187" fmla="*/ 4283242 w 8128084"/>
              <a:gd name="connsiteY187" fmla="*/ 14245390 h 15135727"/>
              <a:gd name="connsiteX188" fmla="*/ 4235116 w 8128084"/>
              <a:gd name="connsiteY188" fmla="*/ 14341642 h 15135727"/>
              <a:gd name="connsiteX189" fmla="*/ 4162927 w 8128084"/>
              <a:gd name="connsiteY189" fmla="*/ 14389769 h 15135727"/>
              <a:gd name="connsiteX190" fmla="*/ 4162927 w 8128084"/>
              <a:gd name="connsiteY190" fmla="*/ 14389769 h 15135727"/>
              <a:gd name="connsiteX191" fmla="*/ 3922295 w 8128084"/>
              <a:gd name="connsiteY191" fmla="*/ 14245390 h 15135727"/>
              <a:gd name="connsiteX192" fmla="*/ 3801979 w 8128084"/>
              <a:gd name="connsiteY192" fmla="*/ 14293516 h 15135727"/>
              <a:gd name="connsiteX193" fmla="*/ 3681664 w 8128084"/>
              <a:gd name="connsiteY193" fmla="*/ 14389769 h 15135727"/>
              <a:gd name="connsiteX194" fmla="*/ 3657600 w 8128084"/>
              <a:gd name="connsiteY194" fmla="*/ 14654464 h 15135727"/>
              <a:gd name="connsiteX195" fmla="*/ 3513221 w 8128084"/>
              <a:gd name="connsiteY195" fmla="*/ 14726653 h 15135727"/>
              <a:gd name="connsiteX196" fmla="*/ 3513221 w 8128084"/>
              <a:gd name="connsiteY196" fmla="*/ 14871032 h 15135727"/>
              <a:gd name="connsiteX197" fmla="*/ 3633537 w 8128084"/>
              <a:gd name="connsiteY197" fmla="*/ 14967285 h 15135727"/>
              <a:gd name="connsiteX198" fmla="*/ 3609474 w 8128084"/>
              <a:gd name="connsiteY198" fmla="*/ 15087600 h 15135727"/>
              <a:gd name="connsiteX199" fmla="*/ 3441032 w 8128084"/>
              <a:gd name="connsiteY199" fmla="*/ 15039474 h 15135727"/>
              <a:gd name="connsiteX200" fmla="*/ 3272590 w 8128084"/>
              <a:gd name="connsiteY200" fmla="*/ 15063537 h 15135727"/>
              <a:gd name="connsiteX201" fmla="*/ 3248527 w 8128084"/>
              <a:gd name="connsiteY201" fmla="*/ 14895095 h 15135727"/>
              <a:gd name="connsiteX202" fmla="*/ 3128211 w 8128084"/>
              <a:gd name="connsiteY202" fmla="*/ 14919158 h 15135727"/>
              <a:gd name="connsiteX203" fmla="*/ 2959769 w 8128084"/>
              <a:gd name="connsiteY203" fmla="*/ 15135727 h 15135727"/>
              <a:gd name="connsiteX204" fmla="*/ 2935706 w 8128084"/>
              <a:gd name="connsiteY204" fmla="*/ 14895095 h 15135727"/>
              <a:gd name="connsiteX205" fmla="*/ 2791327 w 8128084"/>
              <a:gd name="connsiteY205" fmla="*/ 14943221 h 15135727"/>
              <a:gd name="connsiteX206" fmla="*/ 2671011 w 8128084"/>
              <a:gd name="connsiteY206" fmla="*/ 15039474 h 15135727"/>
              <a:gd name="connsiteX207" fmla="*/ 2430379 w 8128084"/>
              <a:gd name="connsiteY207" fmla="*/ 15087600 h 15135727"/>
              <a:gd name="connsiteX208" fmla="*/ 2237874 w 8128084"/>
              <a:gd name="connsiteY208" fmla="*/ 15039474 h 15135727"/>
              <a:gd name="connsiteX209" fmla="*/ 2622885 w 8128084"/>
              <a:gd name="connsiteY209" fmla="*/ 14846969 h 15135727"/>
              <a:gd name="connsiteX210" fmla="*/ 2887579 w 8128084"/>
              <a:gd name="connsiteY210" fmla="*/ 14774779 h 15135727"/>
              <a:gd name="connsiteX211" fmla="*/ 2839453 w 8128084"/>
              <a:gd name="connsiteY211" fmla="*/ 14582274 h 15135727"/>
              <a:gd name="connsiteX212" fmla="*/ 2935706 w 8128084"/>
              <a:gd name="connsiteY212" fmla="*/ 14510085 h 15135727"/>
              <a:gd name="connsiteX213" fmla="*/ 2935706 w 8128084"/>
              <a:gd name="connsiteY213" fmla="*/ 14510085 h 15135727"/>
              <a:gd name="connsiteX214" fmla="*/ 3080085 w 8128084"/>
              <a:gd name="connsiteY214" fmla="*/ 14413832 h 15135727"/>
              <a:gd name="connsiteX215" fmla="*/ 3152274 w 8128084"/>
              <a:gd name="connsiteY215" fmla="*/ 14341642 h 15135727"/>
              <a:gd name="connsiteX216" fmla="*/ 3080085 w 8128084"/>
              <a:gd name="connsiteY216" fmla="*/ 14269453 h 15135727"/>
              <a:gd name="connsiteX217" fmla="*/ 3152274 w 8128084"/>
              <a:gd name="connsiteY217" fmla="*/ 14197264 h 15135727"/>
              <a:gd name="connsiteX218" fmla="*/ 3152274 w 8128084"/>
              <a:gd name="connsiteY218" fmla="*/ 14052885 h 15135727"/>
              <a:gd name="connsiteX219" fmla="*/ 3080085 w 8128084"/>
              <a:gd name="connsiteY219" fmla="*/ 13980695 h 15135727"/>
              <a:gd name="connsiteX220" fmla="*/ 3056021 w 8128084"/>
              <a:gd name="connsiteY220" fmla="*/ 14076948 h 15135727"/>
              <a:gd name="connsiteX221" fmla="*/ 2935706 w 8128084"/>
              <a:gd name="connsiteY221" fmla="*/ 14076948 h 15135727"/>
              <a:gd name="connsiteX222" fmla="*/ 2863516 w 8128084"/>
              <a:gd name="connsiteY222" fmla="*/ 14125074 h 15135727"/>
              <a:gd name="connsiteX223" fmla="*/ 2719137 w 8128084"/>
              <a:gd name="connsiteY223" fmla="*/ 14197264 h 15135727"/>
              <a:gd name="connsiteX224" fmla="*/ 2646948 w 8128084"/>
              <a:gd name="connsiteY224" fmla="*/ 14197264 h 15135727"/>
              <a:gd name="connsiteX225" fmla="*/ 2598821 w 8128084"/>
              <a:gd name="connsiteY225" fmla="*/ 14125074 h 15135727"/>
              <a:gd name="connsiteX226" fmla="*/ 2430379 w 8128084"/>
              <a:gd name="connsiteY226" fmla="*/ 13836316 h 15135727"/>
              <a:gd name="connsiteX227" fmla="*/ 2646948 w 8128084"/>
              <a:gd name="connsiteY227" fmla="*/ 13812253 h 15135727"/>
              <a:gd name="connsiteX228" fmla="*/ 2502569 w 8128084"/>
              <a:gd name="connsiteY228" fmla="*/ 13475369 h 15135727"/>
              <a:gd name="connsiteX229" fmla="*/ 2550695 w 8128084"/>
              <a:gd name="connsiteY229" fmla="*/ 13186611 h 15135727"/>
              <a:gd name="connsiteX230" fmla="*/ 2719137 w 8128084"/>
              <a:gd name="connsiteY230" fmla="*/ 13042232 h 15135727"/>
              <a:gd name="connsiteX231" fmla="*/ 2791327 w 8128084"/>
              <a:gd name="connsiteY231" fmla="*/ 12945979 h 15135727"/>
              <a:gd name="connsiteX232" fmla="*/ 3031958 w 8128084"/>
              <a:gd name="connsiteY232" fmla="*/ 13090358 h 15135727"/>
              <a:gd name="connsiteX233" fmla="*/ 3056021 w 8128084"/>
              <a:gd name="connsiteY233" fmla="*/ 12753474 h 15135727"/>
              <a:gd name="connsiteX234" fmla="*/ 2887579 w 8128084"/>
              <a:gd name="connsiteY234" fmla="*/ 12777537 h 15135727"/>
              <a:gd name="connsiteX235" fmla="*/ 2815390 w 8128084"/>
              <a:gd name="connsiteY235" fmla="*/ 12777537 h 15135727"/>
              <a:gd name="connsiteX236" fmla="*/ 3176337 w 8128084"/>
              <a:gd name="connsiteY236" fmla="*/ 12368464 h 15135727"/>
              <a:gd name="connsiteX237" fmla="*/ 3104148 w 8128084"/>
              <a:gd name="connsiteY237" fmla="*/ 12320337 h 15135727"/>
              <a:gd name="connsiteX238" fmla="*/ 3104148 w 8128084"/>
              <a:gd name="connsiteY238" fmla="*/ 12320337 h 15135727"/>
              <a:gd name="connsiteX239" fmla="*/ 3007895 w 8128084"/>
              <a:gd name="connsiteY239" fmla="*/ 12079706 h 15135727"/>
              <a:gd name="connsiteX240" fmla="*/ 2911642 w 8128084"/>
              <a:gd name="connsiteY240" fmla="*/ 11935327 h 15135727"/>
              <a:gd name="connsiteX241" fmla="*/ 2863516 w 8128084"/>
              <a:gd name="connsiteY241" fmla="*/ 11694695 h 15135727"/>
              <a:gd name="connsiteX242" fmla="*/ 2911642 w 8128084"/>
              <a:gd name="connsiteY242" fmla="*/ 11454064 h 15135727"/>
              <a:gd name="connsiteX243" fmla="*/ 3056021 w 8128084"/>
              <a:gd name="connsiteY243" fmla="*/ 11454064 h 15135727"/>
              <a:gd name="connsiteX244" fmla="*/ 2983832 w 8128084"/>
              <a:gd name="connsiteY244" fmla="*/ 11381874 h 15135727"/>
              <a:gd name="connsiteX245" fmla="*/ 3031958 w 8128084"/>
              <a:gd name="connsiteY245" fmla="*/ 11285621 h 15135727"/>
              <a:gd name="connsiteX246" fmla="*/ 3007895 w 8128084"/>
              <a:gd name="connsiteY246" fmla="*/ 11189369 h 15135727"/>
              <a:gd name="connsiteX247" fmla="*/ 2887579 w 8128084"/>
              <a:gd name="connsiteY247" fmla="*/ 11141242 h 15135727"/>
              <a:gd name="connsiteX248" fmla="*/ 2887579 w 8128084"/>
              <a:gd name="connsiteY248" fmla="*/ 10972800 h 15135727"/>
              <a:gd name="connsiteX249" fmla="*/ 2887579 w 8128084"/>
              <a:gd name="connsiteY249" fmla="*/ 10924674 h 15135727"/>
              <a:gd name="connsiteX250" fmla="*/ 2767264 w 8128084"/>
              <a:gd name="connsiteY250" fmla="*/ 11020927 h 15135727"/>
              <a:gd name="connsiteX251" fmla="*/ 2743200 w 8128084"/>
              <a:gd name="connsiteY251" fmla="*/ 10924674 h 15135727"/>
              <a:gd name="connsiteX252" fmla="*/ 2550695 w 8128084"/>
              <a:gd name="connsiteY252" fmla="*/ 11020927 h 15135727"/>
              <a:gd name="connsiteX253" fmla="*/ 2526632 w 8128084"/>
              <a:gd name="connsiteY253" fmla="*/ 11117179 h 15135727"/>
              <a:gd name="connsiteX254" fmla="*/ 2334127 w 8128084"/>
              <a:gd name="connsiteY254" fmla="*/ 10996864 h 15135727"/>
              <a:gd name="connsiteX255" fmla="*/ 2358190 w 8128084"/>
              <a:gd name="connsiteY255" fmla="*/ 10732169 h 15135727"/>
              <a:gd name="connsiteX256" fmla="*/ 2334127 w 8128084"/>
              <a:gd name="connsiteY256" fmla="*/ 10587790 h 15135727"/>
              <a:gd name="connsiteX257" fmla="*/ 2406316 w 8128084"/>
              <a:gd name="connsiteY257" fmla="*/ 10491537 h 15135727"/>
              <a:gd name="connsiteX258" fmla="*/ 2598821 w 8128084"/>
              <a:gd name="connsiteY258" fmla="*/ 10684042 h 15135727"/>
              <a:gd name="connsiteX259" fmla="*/ 2767264 w 8128084"/>
              <a:gd name="connsiteY259" fmla="*/ 10684042 h 15135727"/>
              <a:gd name="connsiteX260" fmla="*/ 2646948 w 8128084"/>
              <a:gd name="connsiteY260" fmla="*/ 10515600 h 15135727"/>
              <a:gd name="connsiteX261" fmla="*/ 2815390 w 8128084"/>
              <a:gd name="connsiteY261" fmla="*/ 10395285 h 15135727"/>
              <a:gd name="connsiteX262" fmla="*/ 3080085 w 8128084"/>
              <a:gd name="connsiteY262" fmla="*/ 10419348 h 15135727"/>
              <a:gd name="connsiteX263" fmla="*/ 3248527 w 8128084"/>
              <a:gd name="connsiteY263" fmla="*/ 10539664 h 15135727"/>
              <a:gd name="connsiteX264" fmla="*/ 3320716 w 8128084"/>
              <a:gd name="connsiteY264" fmla="*/ 10659979 h 15135727"/>
              <a:gd name="connsiteX265" fmla="*/ 3465095 w 8128084"/>
              <a:gd name="connsiteY265" fmla="*/ 10659979 h 15135727"/>
              <a:gd name="connsiteX266" fmla="*/ 3441032 w 8128084"/>
              <a:gd name="connsiteY266" fmla="*/ 10491537 h 15135727"/>
              <a:gd name="connsiteX267" fmla="*/ 3392906 w 8128084"/>
              <a:gd name="connsiteY267" fmla="*/ 10250906 h 15135727"/>
              <a:gd name="connsiteX268" fmla="*/ 3152274 w 8128084"/>
              <a:gd name="connsiteY268" fmla="*/ 10250906 h 15135727"/>
              <a:gd name="connsiteX269" fmla="*/ 3176337 w 8128084"/>
              <a:gd name="connsiteY269" fmla="*/ 10178716 h 15135727"/>
              <a:gd name="connsiteX270" fmla="*/ 3104148 w 8128084"/>
              <a:gd name="connsiteY270" fmla="*/ 10154653 h 15135727"/>
              <a:gd name="connsiteX271" fmla="*/ 3007895 w 8128084"/>
              <a:gd name="connsiteY271" fmla="*/ 9962148 h 15135727"/>
              <a:gd name="connsiteX272" fmla="*/ 3176337 w 8128084"/>
              <a:gd name="connsiteY272" fmla="*/ 9889958 h 15135727"/>
              <a:gd name="connsiteX273" fmla="*/ 2959769 w 8128084"/>
              <a:gd name="connsiteY273" fmla="*/ 9504948 h 15135727"/>
              <a:gd name="connsiteX274" fmla="*/ 2791327 w 8128084"/>
              <a:gd name="connsiteY274" fmla="*/ 9456821 h 15135727"/>
              <a:gd name="connsiteX275" fmla="*/ 2574758 w 8128084"/>
              <a:gd name="connsiteY275" fmla="*/ 9336506 h 15135727"/>
              <a:gd name="connsiteX276" fmla="*/ 2550695 w 8128084"/>
              <a:gd name="connsiteY276" fmla="*/ 9071811 h 15135727"/>
              <a:gd name="connsiteX277" fmla="*/ 2695074 w 8128084"/>
              <a:gd name="connsiteY277" fmla="*/ 8999621 h 15135727"/>
              <a:gd name="connsiteX278" fmla="*/ 2622885 w 8128084"/>
              <a:gd name="connsiteY278" fmla="*/ 8975558 h 15135727"/>
              <a:gd name="connsiteX279" fmla="*/ 2430379 w 8128084"/>
              <a:gd name="connsiteY279" fmla="*/ 8999621 h 15135727"/>
              <a:gd name="connsiteX280" fmla="*/ 2261937 w 8128084"/>
              <a:gd name="connsiteY280" fmla="*/ 9168064 h 15135727"/>
              <a:gd name="connsiteX281" fmla="*/ 2237874 w 8128084"/>
              <a:gd name="connsiteY281" fmla="*/ 8999621 h 15135727"/>
              <a:gd name="connsiteX282" fmla="*/ 2117558 w 8128084"/>
              <a:gd name="connsiteY282" fmla="*/ 8975558 h 15135727"/>
              <a:gd name="connsiteX283" fmla="*/ 2045369 w 8128084"/>
              <a:gd name="connsiteY283" fmla="*/ 8783053 h 15135727"/>
              <a:gd name="connsiteX284" fmla="*/ 1852864 w 8128084"/>
              <a:gd name="connsiteY284" fmla="*/ 8758990 h 15135727"/>
              <a:gd name="connsiteX285" fmla="*/ 1636295 w 8128084"/>
              <a:gd name="connsiteY285" fmla="*/ 8927432 h 15135727"/>
              <a:gd name="connsiteX286" fmla="*/ 1588169 w 8128084"/>
              <a:gd name="connsiteY286" fmla="*/ 9023685 h 15135727"/>
              <a:gd name="connsiteX287" fmla="*/ 1515979 w 8128084"/>
              <a:gd name="connsiteY287" fmla="*/ 8879306 h 15135727"/>
              <a:gd name="connsiteX288" fmla="*/ 1347537 w 8128084"/>
              <a:gd name="connsiteY288" fmla="*/ 8879306 h 15135727"/>
              <a:gd name="connsiteX289" fmla="*/ 1347537 w 8128084"/>
              <a:gd name="connsiteY289" fmla="*/ 8710864 h 15135727"/>
              <a:gd name="connsiteX290" fmla="*/ 1106906 w 8128084"/>
              <a:gd name="connsiteY290" fmla="*/ 8783053 h 15135727"/>
              <a:gd name="connsiteX291" fmla="*/ 890337 w 8128084"/>
              <a:gd name="connsiteY291" fmla="*/ 8686800 h 15135727"/>
              <a:gd name="connsiteX292" fmla="*/ 649706 w 8128084"/>
              <a:gd name="connsiteY292" fmla="*/ 8662737 h 15135727"/>
              <a:gd name="connsiteX293" fmla="*/ 385011 w 8128084"/>
              <a:gd name="connsiteY293" fmla="*/ 8566485 h 15135727"/>
              <a:gd name="connsiteX294" fmla="*/ 577516 w 8128084"/>
              <a:gd name="connsiteY294" fmla="*/ 8373979 h 15135727"/>
              <a:gd name="connsiteX295" fmla="*/ 794085 w 8128084"/>
              <a:gd name="connsiteY295" fmla="*/ 8301790 h 15135727"/>
              <a:gd name="connsiteX296" fmla="*/ 745958 w 8128084"/>
              <a:gd name="connsiteY296" fmla="*/ 8133348 h 15135727"/>
              <a:gd name="connsiteX297" fmla="*/ 818148 w 8128084"/>
              <a:gd name="connsiteY297" fmla="*/ 7820527 h 15135727"/>
              <a:gd name="connsiteX298" fmla="*/ 697832 w 8128084"/>
              <a:gd name="connsiteY298" fmla="*/ 7820527 h 15135727"/>
              <a:gd name="connsiteX299" fmla="*/ 625642 w 8128084"/>
              <a:gd name="connsiteY299" fmla="*/ 7916779 h 15135727"/>
              <a:gd name="connsiteX300" fmla="*/ 457200 w 8128084"/>
              <a:gd name="connsiteY300" fmla="*/ 7820527 h 15135727"/>
              <a:gd name="connsiteX301" fmla="*/ 529390 w 8128084"/>
              <a:gd name="connsiteY301" fmla="*/ 7700211 h 15135727"/>
              <a:gd name="connsiteX302" fmla="*/ 938464 w 8128084"/>
              <a:gd name="connsiteY302" fmla="*/ 7676148 h 15135727"/>
              <a:gd name="connsiteX303" fmla="*/ 1058779 w 8128084"/>
              <a:gd name="connsiteY303" fmla="*/ 7459579 h 15135727"/>
              <a:gd name="connsiteX304" fmla="*/ 1203158 w 8128084"/>
              <a:gd name="connsiteY304" fmla="*/ 7603958 h 15135727"/>
              <a:gd name="connsiteX305" fmla="*/ 1299411 w 8128084"/>
              <a:gd name="connsiteY305" fmla="*/ 7555832 h 15135727"/>
              <a:gd name="connsiteX306" fmla="*/ 1443790 w 8128084"/>
              <a:gd name="connsiteY306" fmla="*/ 7507706 h 15135727"/>
              <a:gd name="connsiteX307" fmla="*/ 1684421 w 8128084"/>
              <a:gd name="connsiteY307" fmla="*/ 7603958 h 15135727"/>
              <a:gd name="connsiteX308" fmla="*/ 1684421 w 8128084"/>
              <a:gd name="connsiteY308" fmla="*/ 7603958 h 15135727"/>
              <a:gd name="connsiteX309" fmla="*/ 1540042 w 8128084"/>
              <a:gd name="connsiteY309" fmla="*/ 7363327 h 15135727"/>
              <a:gd name="connsiteX310" fmla="*/ 1299411 w 8128084"/>
              <a:gd name="connsiteY310" fmla="*/ 7315200 h 15135727"/>
              <a:gd name="connsiteX311" fmla="*/ 1130969 w 8128084"/>
              <a:gd name="connsiteY311" fmla="*/ 7339264 h 15135727"/>
              <a:gd name="connsiteX312" fmla="*/ 1034716 w 8128084"/>
              <a:gd name="connsiteY312" fmla="*/ 7315200 h 15135727"/>
              <a:gd name="connsiteX313" fmla="*/ 1155032 w 8128084"/>
              <a:gd name="connsiteY313" fmla="*/ 7050506 h 15135727"/>
              <a:gd name="connsiteX314" fmla="*/ 1155032 w 8128084"/>
              <a:gd name="connsiteY314" fmla="*/ 6930190 h 15135727"/>
              <a:gd name="connsiteX315" fmla="*/ 1155032 w 8128084"/>
              <a:gd name="connsiteY315" fmla="*/ 6761748 h 15135727"/>
              <a:gd name="connsiteX316" fmla="*/ 1203158 w 8128084"/>
              <a:gd name="connsiteY316" fmla="*/ 6617369 h 15135727"/>
              <a:gd name="connsiteX317" fmla="*/ 1371600 w 8128084"/>
              <a:gd name="connsiteY317" fmla="*/ 6472990 h 15135727"/>
              <a:gd name="connsiteX318" fmla="*/ 1443790 w 8128084"/>
              <a:gd name="connsiteY318" fmla="*/ 6328611 h 15135727"/>
              <a:gd name="connsiteX319" fmla="*/ 1419727 w 8128084"/>
              <a:gd name="connsiteY319" fmla="*/ 6208295 h 15135727"/>
              <a:gd name="connsiteX320" fmla="*/ 1275348 w 8128084"/>
              <a:gd name="connsiteY320" fmla="*/ 6304548 h 15135727"/>
              <a:gd name="connsiteX321" fmla="*/ 1323474 w 8128084"/>
              <a:gd name="connsiteY321" fmla="*/ 6015790 h 15135727"/>
              <a:gd name="connsiteX322" fmla="*/ 1540042 w 8128084"/>
              <a:gd name="connsiteY322" fmla="*/ 5871411 h 15135727"/>
              <a:gd name="connsiteX323" fmla="*/ 1540042 w 8128084"/>
              <a:gd name="connsiteY323" fmla="*/ 5751095 h 15135727"/>
              <a:gd name="connsiteX324" fmla="*/ 1395664 w 8128084"/>
              <a:gd name="connsiteY324" fmla="*/ 5799221 h 15135727"/>
              <a:gd name="connsiteX325" fmla="*/ 1179095 w 8128084"/>
              <a:gd name="connsiteY325" fmla="*/ 5799221 h 15135727"/>
              <a:gd name="connsiteX326" fmla="*/ 890337 w 8128084"/>
              <a:gd name="connsiteY326" fmla="*/ 5775158 h 15135727"/>
              <a:gd name="connsiteX327" fmla="*/ 697832 w 8128084"/>
              <a:gd name="connsiteY327" fmla="*/ 5606716 h 15135727"/>
              <a:gd name="connsiteX328" fmla="*/ 577516 w 8128084"/>
              <a:gd name="connsiteY328" fmla="*/ 5582653 h 15135727"/>
              <a:gd name="connsiteX329" fmla="*/ 697832 w 8128084"/>
              <a:gd name="connsiteY329" fmla="*/ 5775158 h 15135727"/>
              <a:gd name="connsiteX330" fmla="*/ 409074 w 8128084"/>
              <a:gd name="connsiteY330" fmla="*/ 5799221 h 15135727"/>
              <a:gd name="connsiteX331" fmla="*/ 168442 w 8128084"/>
              <a:gd name="connsiteY331" fmla="*/ 5702969 h 15135727"/>
              <a:gd name="connsiteX332" fmla="*/ 264695 w 8128084"/>
              <a:gd name="connsiteY332" fmla="*/ 5558590 h 15135727"/>
              <a:gd name="connsiteX333" fmla="*/ 144379 w 8128084"/>
              <a:gd name="connsiteY333" fmla="*/ 5510464 h 15135727"/>
              <a:gd name="connsiteX334" fmla="*/ 0 w 8128084"/>
              <a:gd name="connsiteY334" fmla="*/ 5462337 h 15135727"/>
              <a:gd name="connsiteX335" fmla="*/ 96253 w 8128084"/>
              <a:gd name="connsiteY335"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48961 w 8128084"/>
              <a:gd name="connsiteY131" fmla="*/ 63209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451685 w 8128084"/>
              <a:gd name="connsiteY135" fmla="*/ 6737685 h 15135727"/>
              <a:gd name="connsiteX136" fmla="*/ 4620127 w 8128084"/>
              <a:gd name="connsiteY136" fmla="*/ 6978316 h 15135727"/>
              <a:gd name="connsiteX137" fmla="*/ 4740442 w 8128084"/>
              <a:gd name="connsiteY137" fmla="*/ 7170821 h 15135727"/>
              <a:gd name="connsiteX138" fmla="*/ 5077327 w 8128084"/>
              <a:gd name="connsiteY138" fmla="*/ 7387390 h 15135727"/>
              <a:gd name="connsiteX139" fmla="*/ 5125453 w 8128084"/>
              <a:gd name="connsiteY139" fmla="*/ 7603958 h 15135727"/>
              <a:gd name="connsiteX140" fmla="*/ 5197642 w 8128084"/>
              <a:gd name="connsiteY140" fmla="*/ 7796464 h 15135727"/>
              <a:gd name="connsiteX141" fmla="*/ 5486400 w 8128084"/>
              <a:gd name="connsiteY141" fmla="*/ 7964906 h 15135727"/>
              <a:gd name="connsiteX142" fmla="*/ 5486400 w 8128084"/>
              <a:gd name="connsiteY142" fmla="*/ 8349916 h 15135727"/>
              <a:gd name="connsiteX143" fmla="*/ 5678906 w 8128084"/>
              <a:gd name="connsiteY143" fmla="*/ 8614611 h 15135727"/>
              <a:gd name="connsiteX144" fmla="*/ 5919537 w 8128084"/>
              <a:gd name="connsiteY144" fmla="*/ 9071811 h 15135727"/>
              <a:gd name="connsiteX145" fmla="*/ 6160169 w 8128084"/>
              <a:gd name="connsiteY145" fmla="*/ 9336506 h 15135727"/>
              <a:gd name="connsiteX146" fmla="*/ 6280485 w 8128084"/>
              <a:gd name="connsiteY146" fmla="*/ 9601200 h 15135727"/>
              <a:gd name="connsiteX147" fmla="*/ 6400800 w 8128084"/>
              <a:gd name="connsiteY147" fmla="*/ 9793706 h 15135727"/>
              <a:gd name="connsiteX148" fmla="*/ 6569242 w 8128084"/>
              <a:gd name="connsiteY148" fmla="*/ 10058400 h 15135727"/>
              <a:gd name="connsiteX149" fmla="*/ 6713621 w 8128084"/>
              <a:gd name="connsiteY149" fmla="*/ 10106527 h 15135727"/>
              <a:gd name="connsiteX150" fmla="*/ 6545179 w 8128084"/>
              <a:gd name="connsiteY150" fmla="*/ 10202779 h 15135727"/>
              <a:gd name="connsiteX151" fmla="*/ 6569242 w 8128084"/>
              <a:gd name="connsiteY151" fmla="*/ 10443411 h 15135727"/>
              <a:gd name="connsiteX152" fmla="*/ 6593306 w 8128084"/>
              <a:gd name="connsiteY152" fmla="*/ 10708106 h 15135727"/>
              <a:gd name="connsiteX153" fmla="*/ 6761748 w 8128084"/>
              <a:gd name="connsiteY153" fmla="*/ 10924674 h 15135727"/>
              <a:gd name="connsiteX154" fmla="*/ 6641432 w 8128084"/>
              <a:gd name="connsiteY154" fmla="*/ 11093116 h 15135727"/>
              <a:gd name="connsiteX155" fmla="*/ 6713621 w 8128084"/>
              <a:gd name="connsiteY155" fmla="*/ 11261558 h 15135727"/>
              <a:gd name="connsiteX156" fmla="*/ 6737685 w 8128084"/>
              <a:gd name="connsiteY156" fmla="*/ 11526253 h 15135727"/>
              <a:gd name="connsiteX157" fmla="*/ 6617369 w 8128084"/>
              <a:gd name="connsiteY157" fmla="*/ 11839074 h 15135727"/>
              <a:gd name="connsiteX158" fmla="*/ 6617369 w 8128084"/>
              <a:gd name="connsiteY158" fmla="*/ 12031579 h 15135727"/>
              <a:gd name="connsiteX159" fmla="*/ 6641432 w 8128084"/>
              <a:gd name="connsiteY159" fmla="*/ 12127832 h 15135727"/>
              <a:gd name="connsiteX160" fmla="*/ 6761748 w 8128084"/>
              <a:gd name="connsiteY160" fmla="*/ 12031579 h 15135727"/>
              <a:gd name="connsiteX161" fmla="*/ 6761748 w 8128084"/>
              <a:gd name="connsiteY161" fmla="*/ 12296274 h 15135727"/>
              <a:gd name="connsiteX162" fmla="*/ 6689558 w 8128084"/>
              <a:gd name="connsiteY162" fmla="*/ 12512842 h 15135727"/>
              <a:gd name="connsiteX163" fmla="*/ 6785811 w 8128084"/>
              <a:gd name="connsiteY163" fmla="*/ 12777537 h 15135727"/>
              <a:gd name="connsiteX164" fmla="*/ 6569242 w 8128084"/>
              <a:gd name="connsiteY164" fmla="*/ 12873790 h 15135727"/>
              <a:gd name="connsiteX165" fmla="*/ 6545179 w 8128084"/>
              <a:gd name="connsiteY165" fmla="*/ 13090358 h 15135727"/>
              <a:gd name="connsiteX166" fmla="*/ 6448927 w 8128084"/>
              <a:gd name="connsiteY166" fmla="*/ 13355053 h 15135727"/>
              <a:gd name="connsiteX167" fmla="*/ 6256421 w 8128084"/>
              <a:gd name="connsiteY167" fmla="*/ 13571621 h 15135727"/>
              <a:gd name="connsiteX168" fmla="*/ 6087979 w 8128084"/>
              <a:gd name="connsiteY168" fmla="*/ 13667874 h 15135727"/>
              <a:gd name="connsiteX169" fmla="*/ 5943600 w 8128084"/>
              <a:gd name="connsiteY169" fmla="*/ 13716000 h 15135727"/>
              <a:gd name="connsiteX170" fmla="*/ 5702969 w 8128084"/>
              <a:gd name="connsiteY170" fmla="*/ 13667874 h 15135727"/>
              <a:gd name="connsiteX171" fmla="*/ 5582653 w 8128084"/>
              <a:gd name="connsiteY171" fmla="*/ 13691937 h 15135727"/>
              <a:gd name="connsiteX172" fmla="*/ 5727032 w 8128084"/>
              <a:gd name="connsiteY172" fmla="*/ 13836316 h 15135727"/>
              <a:gd name="connsiteX173" fmla="*/ 5582653 w 8128084"/>
              <a:gd name="connsiteY173" fmla="*/ 14052885 h 15135727"/>
              <a:gd name="connsiteX174" fmla="*/ 5462337 w 8128084"/>
              <a:gd name="connsiteY174" fmla="*/ 14149137 h 15135727"/>
              <a:gd name="connsiteX175" fmla="*/ 5342021 w 8128084"/>
              <a:gd name="connsiteY175" fmla="*/ 14004758 h 15135727"/>
              <a:gd name="connsiteX176" fmla="*/ 5245769 w 8128084"/>
              <a:gd name="connsiteY176" fmla="*/ 14004758 h 15135727"/>
              <a:gd name="connsiteX177" fmla="*/ 5245769 w 8128084"/>
              <a:gd name="connsiteY177" fmla="*/ 13956632 h 15135727"/>
              <a:gd name="connsiteX178" fmla="*/ 5101390 w 8128084"/>
              <a:gd name="connsiteY178" fmla="*/ 13956632 h 15135727"/>
              <a:gd name="connsiteX179" fmla="*/ 4981074 w 8128084"/>
              <a:gd name="connsiteY179" fmla="*/ 13860379 h 15135727"/>
              <a:gd name="connsiteX180" fmla="*/ 4740442 w 8128084"/>
              <a:gd name="connsiteY180" fmla="*/ 13908506 h 15135727"/>
              <a:gd name="connsiteX181" fmla="*/ 4475748 w 8128084"/>
              <a:gd name="connsiteY181" fmla="*/ 13956632 h 15135727"/>
              <a:gd name="connsiteX182" fmla="*/ 4379495 w 8128084"/>
              <a:gd name="connsiteY182" fmla="*/ 14028821 h 15135727"/>
              <a:gd name="connsiteX183" fmla="*/ 4403558 w 8128084"/>
              <a:gd name="connsiteY183" fmla="*/ 14197264 h 15135727"/>
              <a:gd name="connsiteX184" fmla="*/ 4572000 w 8128084"/>
              <a:gd name="connsiteY184" fmla="*/ 14149137 h 15135727"/>
              <a:gd name="connsiteX185" fmla="*/ 4523874 w 8128084"/>
              <a:gd name="connsiteY185" fmla="*/ 14558211 h 15135727"/>
              <a:gd name="connsiteX186" fmla="*/ 4403558 w 8128084"/>
              <a:gd name="connsiteY186" fmla="*/ 14437895 h 15135727"/>
              <a:gd name="connsiteX187" fmla="*/ 4403558 w 8128084"/>
              <a:gd name="connsiteY187" fmla="*/ 14437895 h 15135727"/>
              <a:gd name="connsiteX188" fmla="*/ 4283242 w 8128084"/>
              <a:gd name="connsiteY188" fmla="*/ 14245390 h 15135727"/>
              <a:gd name="connsiteX189" fmla="*/ 4235116 w 8128084"/>
              <a:gd name="connsiteY189" fmla="*/ 14341642 h 15135727"/>
              <a:gd name="connsiteX190" fmla="*/ 4162927 w 8128084"/>
              <a:gd name="connsiteY190" fmla="*/ 14389769 h 15135727"/>
              <a:gd name="connsiteX191" fmla="*/ 4162927 w 8128084"/>
              <a:gd name="connsiteY191" fmla="*/ 14389769 h 15135727"/>
              <a:gd name="connsiteX192" fmla="*/ 3922295 w 8128084"/>
              <a:gd name="connsiteY192" fmla="*/ 14245390 h 15135727"/>
              <a:gd name="connsiteX193" fmla="*/ 3801979 w 8128084"/>
              <a:gd name="connsiteY193" fmla="*/ 14293516 h 15135727"/>
              <a:gd name="connsiteX194" fmla="*/ 3681664 w 8128084"/>
              <a:gd name="connsiteY194" fmla="*/ 14389769 h 15135727"/>
              <a:gd name="connsiteX195" fmla="*/ 3657600 w 8128084"/>
              <a:gd name="connsiteY195" fmla="*/ 14654464 h 15135727"/>
              <a:gd name="connsiteX196" fmla="*/ 3513221 w 8128084"/>
              <a:gd name="connsiteY196" fmla="*/ 14726653 h 15135727"/>
              <a:gd name="connsiteX197" fmla="*/ 3513221 w 8128084"/>
              <a:gd name="connsiteY197" fmla="*/ 14871032 h 15135727"/>
              <a:gd name="connsiteX198" fmla="*/ 3633537 w 8128084"/>
              <a:gd name="connsiteY198" fmla="*/ 14967285 h 15135727"/>
              <a:gd name="connsiteX199" fmla="*/ 3609474 w 8128084"/>
              <a:gd name="connsiteY199" fmla="*/ 15087600 h 15135727"/>
              <a:gd name="connsiteX200" fmla="*/ 3441032 w 8128084"/>
              <a:gd name="connsiteY200" fmla="*/ 15039474 h 15135727"/>
              <a:gd name="connsiteX201" fmla="*/ 3272590 w 8128084"/>
              <a:gd name="connsiteY201" fmla="*/ 15063537 h 15135727"/>
              <a:gd name="connsiteX202" fmla="*/ 3248527 w 8128084"/>
              <a:gd name="connsiteY202" fmla="*/ 14895095 h 15135727"/>
              <a:gd name="connsiteX203" fmla="*/ 3128211 w 8128084"/>
              <a:gd name="connsiteY203" fmla="*/ 14919158 h 15135727"/>
              <a:gd name="connsiteX204" fmla="*/ 2959769 w 8128084"/>
              <a:gd name="connsiteY204" fmla="*/ 15135727 h 15135727"/>
              <a:gd name="connsiteX205" fmla="*/ 2935706 w 8128084"/>
              <a:gd name="connsiteY205" fmla="*/ 14895095 h 15135727"/>
              <a:gd name="connsiteX206" fmla="*/ 2791327 w 8128084"/>
              <a:gd name="connsiteY206" fmla="*/ 14943221 h 15135727"/>
              <a:gd name="connsiteX207" fmla="*/ 2671011 w 8128084"/>
              <a:gd name="connsiteY207" fmla="*/ 15039474 h 15135727"/>
              <a:gd name="connsiteX208" fmla="*/ 2430379 w 8128084"/>
              <a:gd name="connsiteY208" fmla="*/ 15087600 h 15135727"/>
              <a:gd name="connsiteX209" fmla="*/ 2237874 w 8128084"/>
              <a:gd name="connsiteY209" fmla="*/ 15039474 h 15135727"/>
              <a:gd name="connsiteX210" fmla="*/ 2622885 w 8128084"/>
              <a:gd name="connsiteY210" fmla="*/ 14846969 h 15135727"/>
              <a:gd name="connsiteX211" fmla="*/ 2887579 w 8128084"/>
              <a:gd name="connsiteY211" fmla="*/ 14774779 h 15135727"/>
              <a:gd name="connsiteX212" fmla="*/ 2839453 w 8128084"/>
              <a:gd name="connsiteY212" fmla="*/ 14582274 h 15135727"/>
              <a:gd name="connsiteX213" fmla="*/ 2935706 w 8128084"/>
              <a:gd name="connsiteY213" fmla="*/ 14510085 h 15135727"/>
              <a:gd name="connsiteX214" fmla="*/ 2935706 w 8128084"/>
              <a:gd name="connsiteY214" fmla="*/ 14510085 h 15135727"/>
              <a:gd name="connsiteX215" fmla="*/ 3080085 w 8128084"/>
              <a:gd name="connsiteY215" fmla="*/ 14413832 h 15135727"/>
              <a:gd name="connsiteX216" fmla="*/ 3152274 w 8128084"/>
              <a:gd name="connsiteY216" fmla="*/ 14341642 h 15135727"/>
              <a:gd name="connsiteX217" fmla="*/ 3080085 w 8128084"/>
              <a:gd name="connsiteY217" fmla="*/ 14269453 h 15135727"/>
              <a:gd name="connsiteX218" fmla="*/ 3152274 w 8128084"/>
              <a:gd name="connsiteY218" fmla="*/ 14197264 h 15135727"/>
              <a:gd name="connsiteX219" fmla="*/ 3152274 w 8128084"/>
              <a:gd name="connsiteY219" fmla="*/ 14052885 h 15135727"/>
              <a:gd name="connsiteX220" fmla="*/ 3080085 w 8128084"/>
              <a:gd name="connsiteY220" fmla="*/ 13980695 h 15135727"/>
              <a:gd name="connsiteX221" fmla="*/ 3056021 w 8128084"/>
              <a:gd name="connsiteY221" fmla="*/ 14076948 h 15135727"/>
              <a:gd name="connsiteX222" fmla="*/ 2935706 w 8128084"/>
              <a:gd name="connsiteY222" fmla="*/ 14076948 h 15135727"/>
              <a:gd name="connsiteX223" fmla="*/ 2863516 w 8128084"/>
              <a:gd name="connsiteY223" fmla="*/ 14125074 h 15135727"/>
              <a:gd name="connsiteX224" fmla="*/ 2719137 w 8128084"/>
              <a:gd name="connsiteY224" fmla="*/ 14197264 h 15135727"/>
              <a:gd name="connsiteX225" fmla="*/ 2646948 w 8128084"/>
              <a:gd name="connsiteY225" fmla="*/ 14197264 h 15135727"/>
              <a:gd name="connsiteX226" fmla="*/ 2598821 w 8128084"/>
              <a:gd name="connsiteY226" fmla="*/ 14125074 h 15135727"/>
              <a:gd name="connsiteX227" fmla="*/ 2430379 w 8128084"/>
              <a:gd name="connsiteY227" fmla="*/ 13836316 h 15135727"/>
              <a:gd name="connsiteX228" fmla="*/ 2646948 w 8128084"/>
              <a:gd name="connsiteY228" fmla="*/ 13812253 h 15135727"/>
              <a:gd name="connsiteX229" fmla="*/ 2502569 w 8128084"/>
              <a:gd name="connsiteY229" fmla="*/ 13475369 h 15135727"/>
              <a:gd name="connsiteX230" fmla="*/ 2550695 w 8128084"/>
              <a:gd name="connsiteY230" fmla="*/ 13186611 h 15135727"/>
              <a:gd name="connsiteX231" fmla="*/ 2719137 w 8128084"/>
              <a:gd name="connsiteY231" fmla="*/ 13042232 h 15135727"/>
              <a:gd name="connsiteX232" fmla="*/ 2791327 w 8128084"/>
              <a:gd name="connsiteY232" fmla="*/ 12945979 h 15135727"/>
              <a:gd name="connsiteX233" fmla="*/ 3031958 w 8128084"/>
              <a:gd name="connsiteY233" fmla="*/ 13090358 h 15135727"/>
              <a:gd name="connsiteX234" fmla="*/ 3056021 w 8128084"/>
              <a:gd name="connsiteY234" fmla="*/ 12753474 h 15135727"/>
              <a:gd name="connsiteX235" fmla="*/ 2887579 w 8128084"/>
              <a:gd name="connsiteY235" fmla="*/ 12777537 h 15135727"/>
              <a:gd name="connsiteX236" fmla="*/ 2815390 w 8128084"/>
              <a:gd name="connsiteY236" fmla="*/ 12777537 h 15135727"/>
              <a:gd name="connsiteX237" fmla="*/ 3176337 w 8128084"/>
              <a:gd name="connsiteY237" fmla="*/ 12368464 h 15135727"/>
              <a:gd name="connsiteX238" fmla="*/ 3104148 w 8128084"/>
              <a:gd name="connsiteY238" fmla="*/ 12320337 h 15135727"/>
              <a:gd name="connsiteX239" fmla="*/ 3104148 w 8128084"/>
              <a:gd name="connsiteY239" fmla="*/ 12320337 h 15135727"/>
              <a:gd name="connsiteX240" fmla="*/ 3007895 w 8128084"/>
              <a:gd name="connsiteY240" fmla="*/ 12079706 h 15135727"/>
              <a:gd name="connsiteX241" fmla="*/ 2911642 w 8128084"/>
              <a:gd name="connsiteY241" fmla="*/ 11935327 h 15135727"/>
              <a:gd name="connsiteX242" fmla="*/ 2863516 w 8128084"/>
              <a:gd name="connsiteY242" fmla="*/ 11694695 h 15135727"/>
              <a:gd name="connsiteX243" fmla="*/ 2911642 w 8128084"/>
              <a:gd name="connsiteY243" fmla="*/ 11454064 h 15135727"/>
              <a:gd name="connsiteX244" fmla="*/ 3056021 w 8128084"/>
              <a:gd name="connsiteY244" fmla="*/ 11454064 h 15135727"/>
              <a:gd name="connsiteX245" fmla="*/ 2983832 w 8128084"/>
              <a:gd name="connsiteY245" fmla="*/ 11381874 h 15135727"/>
              <a:gd name="connsiteX246" fmla="*/ 3031958 w 8128084"/>
              <a:gd name="connsiteY246" fmla="*/ 11285621 h 15135727"/>
              <a:gd name="connsiteX247" fmla="*/ 3007895 w 8128084"/>
              <a:gd name="connsiteY247" fmla="*/ 11189369 h 15135727"/>
              <a:gd name="connsiteX248" fmla="*/ 2887579 w 8128084"/>
              <a:gd name="connsiteY248" fmla="*/ 11141242 h 15135727"/>
              <a:gd name="connsiteX249" fmla="*/ 2887579 w 8128084"/>
              <a:gd name="connsiteY249" fmla="*/ 10972800 h 15135727"/>
              <a:gd name="connsiteX250" fmla="*/ 2887579 w 8128084"/>
              <a:gd name="connsiteY250" fmla="*/ 10924674 h 15135727"/>
              <a:gd name="connsiteX251" fmla="*/ 2767264 w 8128084"/>
              <a:gd name="connsiteY251" fmla="*/ 11020927 h 15135727"/>
              <a:gd name="connsiteX252" fmla="*/ 2743200 w 8128084"/>
              <a:gd name="connsiteY252" fmla="*/ 10924674 h 15135727"/>
              <a:gd name="connsiteX253" fmla="*/ 2550695 w 8128084"/>
              <a:gd name="connsiteY253" fmla="*/ 11020927 h 15135727"/>
              <a:gd name="connsiteX254" fmla="*/ 2526632 w 8128084"/>
              <a:gd name="connsiteY254" fmla="*/ 11117179 h 15135727"/>
              <a:gd name="connsiteX255" fmla="*/ 2334127 w 8128084"/>
              <a:gd name="connsiteY255" fmla="*/ 10996864 h 15135727"/>
              <a:gd name="connsiteX256" fmla="*/ 2358190 w 8128084"/>
              <a:gd name="connsiteY256" fmla="*/ 10732169 h 15135727"/>
              <a:gd name="connsiteX257" fmla="*/ 2334127 w 8128084"/>
              <a:gd name="connsiteY257" fmla="*/ 10587790 h 15135727"/>
              <a:gd name="connsiteX258" fmla="*/ 2406316 w 8128084"/>
              <a:gd name="connsiteY258" fmla="*/ 10491537 h 15135727"/>
              <a:gd name="connsiteX259" fmla="*/ 2598821 w 8128084"/>
              <a:gd name="connsiteY259" fmla="*/ 10684042 h 15135727"/>
              <a:gd name="connsiteX260" fmla="*/ 2767264 w 8128084"/>
              <a:gd name="connsiteY260" fmla="*/ 10684042 h 15135727"/>
              <a:gd name="connsiteX261" fmla="*/ 2646948 w 8128084"/>
              <a:gd name="connsiteY261" fmla="*/ 10515600 h 15135727"/>
              <a:gd name="connsiteX262" fmla="*/ 2815390 w 8128084"/>
              <a:gd name="connsiteY262" fmla="*/ 10395285 h 15135727"/>
              <a:gd name="connsiteX263" fmla="*/ 3080085 w 8128084"/>
              <a:gd name="connsiteY263" fmla="*/ 10419348 h 15135727"/>
              <a:gd name="connsiteX264" fmla="*/ 3248527 w 8128084"/>
              <a:gd name="connsiteY264" fmla="*/ 10539664 h 15135727"/>
              <a:gd name="connsiteX265" fmla="*/ 3320716 w 8128084"/>
              <a:gd name="connsiteY265" fmla="*/ 10659979 h 15135727"/>
              <a:gd name="connsiteX266" fmla="*/ 3465095 w 8128084"/>
              <a:gd name="connsiteY266" fmla="*/ 10659979 h 15135727"/>
              <a:gd name="connsiteX267" fmla="*/ 3441032 w 8128084"/>
              <a:gd name="connsiteY267" fmla="*/ 10491537 h 15135727"/>
              <a:gd name="connsiteX268" fmla="*/ 3392906 w 8128084"/>
              <a:gd name="connsiteY268" fmla="*/ 10250906 h 15135727"/>
              <a:gd name="connsiteX269" fmla="*/ 3152274 w 8128084"/>
              <a:gd name="connsiteY269" fmla="*/ 10250906 h 15135727"/>
              <a:gd name="connsiteX270" fmla="*/ 3176337 w 8128084"/>
              <a:gd name="connsiteY270" fmla="*/ 10178716 h 15135727"/>
              <a:gd name="connsiteX271" fmla="*/ 3104148 w 8128084"/>
              <a:gd name="connsiteY271" fmla="*/ 10154653 h 15135727"/>
              <a:gd name="connsiteX272" fmla="*/ 3007895 w 8128084"/>
              <a:gd name="connsiteY272" fmla="*/ 9962148 h 15135727"/>
              <a:gd name="connsiteX273" fmla="*/ 3176337 w 8128084"/>
              <a:gd name="connsiteY273" fmla="*/ 9889958 h 15135727"/>
              <a:gd name="connsiteX274" fmla="*/ 2959769 w 8128084"/>
              <a:gd name="connsiteY274" fmla="*/ 9504948 h 15135727"/>
              <a:gd name="connsiteX275" fmla="*/ 2791327 w 8128084"/>
              <a:gd name="connsiteY275" fmla="*/ 9456821 h 15135727"/>
              <a:gd name="connsiteX276" fmla="*/ 2574758 w 8128084"/>
              <a:gd name="connsiteY276" fmla="*/ 9336506 h 15135727"/>
              <a:gd name="connsiteX277" fmla="*/ 2550695 w 8128084"/>
              <a:gd name="connsiteY277" fmla="*/ 9071811 h 15135727"/>
              <a:gd name="connsiteX278" fmla="*/ 2695074 w 8128084"/>
              <a:gd name="connsiteY278" fmla="*/ 8999621 h 15135727"/>
              <a:gd name="connsiteX279" fmla="*/ 2622885 w 8128084"/>
              <a:gd name="connsiteY279" fmla="*/ 8975558 h 15135727"/>
              <a:gd name="connsiteX280" fmla="*/ 2430379 w 8128084"/>
              <a:gd name="connsiteY280" fmla="*/ 8999621 h 15135727"/>
              <a:gd name="connsiteX281" fmla="*/ 2261937 w 8128084"/>
              <a:gd name="connsiteY281" fmla="*/ 9168064 h 15135727"/>
              <a:gd name="connsiteX282" fmla="*/ 2237874 w 8128084"/>
              <a:gd name="connsiteY282" fmla="*/ 8999621 h 15135727"/>
              <a:gd name="connsiteX283" fmla="*/ 2117558 w 8128084"/>
              <a:gd name="connsiteY283" fmla="*/ 8975558 h 15135727"/>
              <a:gd name="connsiteX284" fmla="*/ 2045369 w 8128084"/>
              <a:gd name="connsiteY284" fmla="*/ 8783053 h 15135727"/>
              <a:gd name="connsiteX285" fmla="*/ 1852864 w 8128084"/>
              <a:gd name="connsiteY285" fmla="*/ 8758990 h 15135727"/>
              <a:gd name="connsiteX286" fmla="*/ 1636295 w 8128084"/>
              <a:gd name="connsiteY286" fmla="*/ 8927432 h 15135727"/>
              <a:gd name="connsiteX287" fmla="*/ 1588169 w 8128084"/>
              <a:gd name="connsiteY287" fmla="*/ 9023685 h 15135727"/>
              <a:gd name="connsiteX288" fmla="*/ 1515979 w 8128084"/>
              <a:gd name="connsiteY288" fmla="*/ 8879306 h 15135727"/>
              <a:gd name="connsiteX289" fmla="*/ 1347537 w 8128084"/>
              <a:gd name="connsiteY289" fmla="*/ 8879306 h 15135727"/>
              <a:gd name="connsiteX290" fmla="*/ 1347537 w 8128084"/>
              <a:gd name="connsiteY290" fmla="*/ 8710864 h 15135727"/>
              <a:gd name="connsiteX291" fmla="*/ 1106906 w 8128084"/>
              <a:gd name="connsiteY291" fmla="*/ 8783053 h 15135727"/>
              <a:gd name="connsiteX292" fmla="*/ 890337 w 8128084"/>
              <a:gd name="connsiteY292" fmla="*/ 8686800 h 15135727"/>
              <a:gd name="connsiteX293" fmla="*/ 649706 w 8128084"/>
              <a:gd name="connsiteY293" fmla="*/ 8662737 h 15135727"/>
              <a:gd name="connsiteX294" fmla="*/ 385011 w 8128084"/>
              <a:gd name="connsiteY294" fmla="*/ 8566485 h 15135727"/>
              <a:gd name="connsiteX295" fmla="*/ 577516 w 8128084"/>
              <a:gd name="connsiteY295" fmla="*/ 8373979 h 15135727"/>
              <a:gd name="connsiteX296" fmla="*/ 794085 w 8128084"/>
              <a:gd name="connsiteY296" fmla="*/ 8301790 h 15135727"/>
              <a:gd name="connsiteX297" fmla="*/ 745958 w 8128084"/>
              <a:gd name="connsiteY297" fmla="*/ 8133348 h 15135727"/>
              <a:gd name="connsiteX298" fmla="*/ 818148 w 8128084"/>
              <a:gd name="connsiteY298" fmla="*/ 7820527 h 15135727"/>
              <a:gd name="connsiteX299" fmla="*/ 697832 w 8128084"/>
              <a:gd name="connsiteY299" fmla="*/ 7820527 h 15135727"/>
              <a:gd name="connsiteX300" fmla="*/ 625642 w 8128084"/>
              <a:gd name="connsiteY300" fmla="*/ 7916779 h 15135727"/>
              <a:gd name="connsiteX301" fmla="*/ 457200 w 8128084"/>
              <a:gd name="connsiteY301" fmla="*/ 7820527 h 15135727"/>
              <a:gd name="connsiteX302" fmla="*/ 529390 w 8128084"/>
              <a:gd name="connsiteY302" fmla="*/ 7700211 h 15135727"/>
              <a:gd name="connsiteX303" fmla="*/ 938464 w 8128084"/>
              <a:gd name="connsiteY303" fmla="*/ 7676148 h 15135727"/>
              <a:gd name="connsiteX304" fmla="*/ 1058779 w 8128084"/>
              <a:gd name="connsiteY304" fmla="*/ 7459579 h 15135727"/>
              <a:gd name="connsiteX305" fmla="*/ 1203158 w 8128084"/>
              <a:gd name="connsiteY305" fmla="*/ 7603958 h 15135727"/>
              <a:gd name="connsiteX306" fmla="*/ 1299411 w 8128084"/>
              <a:gd name="connsiteY306" fmla="*/ 7555832 h 15135727"/>
              <a:gd name="connsiteX307" fmla="*/ 1443790 w 8128084"/>
              <a:gd name="connsiteY307" fmla="*/ 7507706 h 15135727"/>
              <a:gd name="connsiteX308" fmla="*/ 1684421 w 8128084"/>
              <a:gd name="connsiteY308" fmla="*/ 7603958 h 15135727"/>
              <a:gd name="connsiteX309" fmla="*/ 1684421 w 8128084"/>
              <a:gd name="connsiteY309" fmla="*/ 7603958 h 15135727"/>
              <a:gd name="connsiteX310" fmla="*/ 1540042 w 8128084"/>
              <a:gd name="connsiteY310" fmla="*/ 7363327 h 15135727"/>
              <a:gd name="connsiteX311" fmla="*/ 1299411 w 8128084"/>
              <a:gd name="connsiteY311" fmla="*/ 7315200 h 15135727"/>
              <a:gd name="connsiteX312" fmla="*/ 1130969 w 8128084"/>
              <a:gd name="connsiteY312" fmla="*/ 7339264 h 15135727"/>
              <a:gd name="connsiteX313" fmla="*/ 1034716 w 8128084"/>
              <a:gd name="connsiteY313" fmla="*/ 7315200 h 15135727"/>
              <a:gd name="connsiteX314" fmla="*/ 1155032 w 8128084"/>
              <a:gd name="connsiteY314" fmla="*/ 7050506 h 15135727"/>
              <a:gd name="connsiteX315" fmla="*/ 1155032 w 8128084"/>
              <a:gd name="connsiteY315" fmla="*/ 6930190 h 15135727"/>
              <a:gd name="connsiteX316" fmla="*/ 1155032 w 8128084"/>
              <a:gd name="connsiteY316" fmla="*/ 6761748 h 15135727"/>
              <a:gd name="connsiteX317" fmla="*/ 1203158 w 8128084"/>
              <a:gd name="connsiteY317" fmla="*/ 6617369 h 15135727"/>
              <a:gd name="connsiteX318" fmla="*/ 1371600 w 8128084"/>
              <a:gd name="connsiteY318" fmla="*/ 6472990 h 15135727"/>
              <a:gd name="connsiteX319" fmla="*/ 1443790 w 8128084"/>
              <a:gd name="connsiteY319" fmla="*/ 6328611 h 15135727"/>
              <a:gd name="connsiteX320" fmla="*/ 1419727 w 8128084"/>
              <a:gd name="connsiteY320" fmla="*/ 6208295 h 15135727"/>
              <a:gd name="connsiteX321" fmla="*/ 1275348 w 8128084"/>
              <a:gd name="connsiteY321" fmla="*/ 6304548 h 15135727"/>
              <a:gd name="connsiteX322" fmla="*/ 1323474 w 8128084"/>
              <a:gd name="connsiteY322" fmla="*/ 6015790 h 15135727"/>
              <a:gd name="connsiteX323" fmla="*/ 1540042 w 8128084"/>
              <a:gd name="connsiteY323" fmla="*/ 5871411 h 15135727"/>
              <a:gd name="connsiteX324" fmla="*/ 1540042 w 8128084"/>
              <a:gd name="connsiteY324" fmla="*/ 5751095 h 15135727"/>
              <a:gd name="connsiteX325" fmla="*/ 1395664 w 8128084"/>
              <a:gd name="connsiteY325" fmla="*/ 5799221 h 15135727"/>
              <a:gd name="connsiteX326" fmla="*/ 1179095 w 8128084"/>
              <a:gd name="connsiteY326" fmla="*/ 5799221 h 15135727"/>
              <a:gd name="connsiteX327" fmla="*/ 890337 w 8128084"/>
              <a:gd name="connsiteY327" fmla="*/ 5775158 h 15135727"/>
              <a:gd name="connsiteX328" fmla="*/ 697832 w 8128084"/>
              <a:gd name="connsiteY328" fmla="*/ 5606716 h 15135727"/>
              <a:gd name="connsiteX329" fmla="*/ 577516 w 8128084"/>
              <a:gd name="connsiteY329" fmla="*/ 5582653 h 15135727"/>
              <a:gd name="connsiteX330" fmla="*/ 697832 w 8128084"/>
              <a:gd name="connsiteY330" fmla="*/ 5775158 h 15135727"/>
              <a:gd name="connsiteX331" fmla="*/ 409074 w 8128084"/>
              <a:gd name="connsiteY331" fmla="*/ 5799221 h 15135727"/>
              <a:gd name="connsiteX332" fmla="*/ 168442 w 8128084"/>
              <a:gd name="connsiteY332" fmla="*/ 5702969 h 15135727"/>
              <a:gd name="connsiteX333" fmla="*/ 264695 w 8128084"/>
              <a:gd name="connsiteY333" fmla="*/ 5558590 h 15135727"/>
              <a:gd name="connsiteX334" fmla="*/ 144379 w 8128084"/>
              <a:gd name="connsiteY334" fmla="*/ 5510464 h 15135727"/>
              <a:gd name="connsiteX335" fmla="*/ 0 w 8128084"/>
              <a:gd name="connsiteY335" fmla="*/ 5462337 h 15135727"/>
              <a:gd name="connsiteX336" fmla="*/ 96253 w 8128084"/>
              <a:gd name="connsiteY336"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451685 w 8128084"/>
              <a:gd name="connsiteY135" fmla="*/ 6737685 h 15135727"/>
              <a:gd name="connsiteX136" fmla="*/ 4620127 w 8128084"/>
              <a:gd name="connsiteY136" fmla="*/ 6978316 h 15135727"/>
              <a:gd name="connsiteX137" fmla="*/ 4740442 w 8128084"/>
              <a:gd name="connsiteY137" fmla="*/ 7170821 h 15135727"/>
              <a:gd name="connsiteX138" fmla="*/ 5077327 w 8128084"/>
              <a:gd name="connsiteY138" fmla="*/ 7387390 h 15135727"/>
              <a:gd name="connsiteX139" fmla="*/ 5125453 w 8128084"/>
              <a:gd name="connsiteY139" fmla="*/ 7603958 h 15135727"/>
              <a:gd name="connsiteX140" fmla="*/ 5197642 w 8128084"/>
              <a:gd name="connsiteY140" fmla="*/ 7796464 h 15135727"/>
              <a:gd name="connsiteX141" fmla="*/ 5486400 w 8128084"/>
              <a:gd name="connsiteY141" fmla="*/ 7964906 h 15135727"/>
              <a:gd name="connsiteX142" fmla="*/ 5486400 w 8128084"/>
              <a:gd name="connsiteY142" fmla="*/ 8349916 h 15135727"/>
              <a:gd name="connsiteX143" fmla="*/ 5678906 w 8128084"/>
              <a:gd name="connsiteY143" fmla="*/ 8614611 h 15135727"/>
              <a:gd name="connsiteX144" fmla="*/ 5919537 w 8128084"/>
              <a:gd name="connsiteY144" fmla="*/ 9071811 h 15135727"/>
              <a:gd name="connsiteX145" fmla="*/ 6160169 w 8128084"/>
              <a:gd name="connsiteY145" fmla="*/ 9336506 h 15135727"/>
              <a:gd name="connsiteX146" fmla="*/ 6280485 w 8128084"/>
              <a:gd name="connsiteY146" fmla="*/ 9601200 h 15135727"/>
              <a:gd name="connsiteX147" fmla="*/ 6400800 w 8128084"/>
              <a:gd name="connsiteY147" fmla="*/ 9793706 h 15135727"/>
              <a:gd name="connsiteX148" fmla="*/ 6569242 w 8128084"/>
              <a:gd name="connsiteY148" fmla="*/ 10058400 h 15135727"/>
              <a:gd name="connsiteX149" fmla="*/ 6713621 w 8128084"/>
              <a:gd name="connsiteY149" fmla="*/ 10106527 h 15135727"/>
              <a:gd name="connsiteX150" fmla="*/ 6545179 w 8128084"/>
              <a:gd name="connsiteY150" fmla="*/ 10202779 h 15135727"/>
              <a:gd name="connsiteX151" fmla="*/ 6569242 w 8128084"/>
              <a:gd name="connsiteY151" fmla="*/ 10443411 h 15135727"/>
              <a:gd name="connsiteX152" fmla="*/ 6593306 w 8128084"/>
              <a:gd name="connsiteY152" fmla="*/ 10708106 h 15135727"/>
              <a:gd name="connsiteX153" fmla="*/ 6761748 w 8128084"/>
              <a:gd name="connsiteY153" fmla="*/ 10924674 h 15135727"/>
              <a:gd name="connsiteX154" fmla="*/ 6641432 w 8128084"/>
              <a:gd name="connsiteY154" fmla="*/ 11093116 h 15135727"/>
              <a:gd name="connsiteX155" fmla="*/ 6713621 w 8128084"/>
              <a:gd name="connsiteY155" fmla="*/ 11261558 h 15135727"/>
              <a:gd name="connsiteX156" fmla="*/ 6737685 w 8128084"/>
              <a:gd name="connsiteY156" fmla="*/ 11526253 h 15135727"/>
              <a:gd name="connsiteX157" fmla="*/ 6617369 w 8128084"/>
              <a:gd name="connsiteY157" fmla="*/ 11839074 h 15135727"/>
              <a:gd name="connsiteX158" fmla="*/ 6617369 w 8128084"/>
              <a:gd name="connsiteY158" fmla="*/ 12031579 h 15135727"/>
              <a:gd name="connsiteX159" fmla="*/ 6641432 w 8128084"/>
              <a:gd name="connsiteY159" fmla="*/ 12127832 h 15135727"/>
              <a:gd name="connsiteX160" fmla="*/ 6761748 w 8128084"/>
              <a:gd name="connsiteY160" fmla="*/ 12031579 h 15135727"/>
              <a:gd name="connsiteX161" fmla="*/ 6761748 w 8128084"/>
              <a:gd name="connsiteY161" fmla="*/ 12296274 h 15135727"/>
              <a:gd name="connsiteX162" fmla="*/ 6689558 w 8128084"/>
              <a:gd name="connsiteY162" fmla="*/ 12512842 h 15135727"/>
              <a:gd name="connsiteX163" fmla="*/ 6785811 w 8128084"/>
              <a:gd name="connsiteY163" fmla="*/ 12777537 h 15135727"/>
              <a:gd name="connsiteX164" fmla="*/ 6569242 w 8128084"/>
              <a:gd name="connsiteY164" fmla="*/ 12873790 h 15135727"/>
              <a:gd name="connsiteX165" fmla="*/ 6545179 w 8128084"/>
              <a:gd name="connsiteY165" fmla="*/ 13090358 h 15135727"/>
              <a:gd name="connsiteX166" fmla="*/ 6448927 w 8128084"/>
              <a:gd name="connsiteY166" fmla="*/ 13355053 h 15135727"/>
              <a:gd name="connsiteX167" fmla="*/ 6256421 w 8128084"/>
              <a:gd name="connsiteY167" fmla="*/ 13571621 h 15135727"/>
              <a:gd name="connsiteX168" fmla="*/ 6087979 w 8128084"/>
              <a:gd name="connsiteY168" fmla="*/ 13667874 h 15135727"/>
              <a:gd name="connsiteX169" fmla="*/ 5943600 w 8128084"/>
              <a:gd name="connsiteY169" fmla="*/ 13716000 h 15135727"/>
              <a:gd name="connsiteX170" fmla="*/ 5702969 w 8128084"/>
              <a:gd name="connsiteY170" fmla="*/ 13667874 h 15135727"/>
              <a:gd name="connsiteX171" fmla="*/ 5582653 w 8128084"/>
              <a:gd name="connsiteY171" fmla="*/ 13691937 h 15135727"/>
              <a:gd name="connsiteX172" fmla="*/ 5727032 w 8128084"/>
              <a:gd name="connsiteY172" fmla="*/ 13836316 h 15135727"/>
              <a:gd name="connsiteX173" fmla="*/ 5582653 w 8128084"/>
              <a:gd name="connsiteY173" fmla="*/ 14052885 h 15135727"/>
              <a:gd name="connsiteX174" fmla="*/ 5462337 w 8128084"/>
              <a:gd name="connsiteY174" fmla="*/ 14149137 h 15135727"/>
              <a:gd name="connsiteX175" fmla="*/ 5342021 w 8128084"/>
              <a:gd name="connsiteY175" fmla="*/ 14004758 h 15135727"/>
              <a:gd name="connsiteX176" fmla="*/ 5245769 w 8128084"/>
              <a:gd name="connsiteY176" fmla="*/ 14004758 h 15135727"/>
              <a:gd name="connsiteX177" fmla="*/ 5245769 w 8128084"/>
              <a:gd name="connsiteY177" fmla="*/ 13956632 h 15135727"/>
              <a:gd name="connsiteX178" fmla="*/ 5101390 w 8128084"/>
              <a:gd name="connsiteY178" fmla="*/ 13956632 h 15135727"/>
              <a:gd name="connsiteX179" fmla="*/ 4981074 w 8128084"/>
              <a:gd name="connsiteY179" fmla="*/ 13860379 h 15135727"/>
              <a:gd name="connsiteX180" fmla="*/ 4740442 w 8128084"/>
              <a:gd name="connsiteY180" fmla="*/ 13908506 h 15135727"/>
              <a:gd name="connsiteX181" fmla="*/ 4475748 w 8128084"/>
              <a:gd name="connsiteY181" fmla="*/ 13956632 h 15135727"/>
              <a:gd name="connsiteX182" fmla="*/ 4379495 w 8128084"/>
              <a:gd name="connsiteY182" fmla="*/ 14028821 h 15135727"/>
              <a:gd name="connsiteX183" fmla="*/ 4403558 w 8128084"/>
              <a:gd name="connsiteY183" fmla="*/ 14197264 h 15135727"/>
              <a:gd name="connsiteX184" fmla="*/ 4572000 w 8128084"/>
              <a:gd name="connsiteY184" fmla="*/ 14149137 h 15135727"/>
              <a:gd name="connsiteX185" fmla="*/ 4523874 w 8128084"/>
              <a:gd name="connsiteY185" fmla="*/ 14558211 h 15135727"/>
              <a:gd name="connsiteX186" fmla="*/ 4403558 w 8128084"/>
              <a:gd name="connsiteY186" fmla="*/ 14437895 h 15135727"/>
              <a:gd name="connsiteX187" fmla="*/ 4403558 w 8128084"/>
              <a:gd name="connsiteY187" fmla="*/ 14437895 h 15135727"/>
              <a:gd name="connsiteX188" fmla="*/ 4283242 w 8128084"/>
              <a:gd name="connsiteY188" fmla="*/ 14245390 h 15135727"/>
              <a:gd name="connsiteX189" fmla="*/ 4235116 w 8128084"/>
              <a:gd name="connsiteY189" fmla="*/ 14341642 h 15135727"/>
              <a:gd name="connsiteX190" fmla="*/ 4162927 w 8128084"/>
              <a:gd name="connsiteY190" fmla="*/ 14389769 h 15135727"/>
              <a:gd name="connsiteX191" fmla="*/ 4162927 w 8128084"/>
              <a:gd name="connsiteY191" fmla="*/ 14389769 h 15135727"/>
              <a:gd name="connsiteX192" fmla="*/ 3922295 w 8128084"/>
              <a:gd name="connsiteY192" fmla="*/ 14245390 h 15135727"/>
              <a:gd name="connsiteX193" fmla="*/ 3801979 w 8128084"/>
              <a:gd name="connsiteY193" fmla="*/ 14293516 h 15135727"/>
              <a:gd name="connsiteX194" fmla="*/ 3681664 w 8128084"/>
              <a:gd name="connsiteY194" fmla="*/ 14389769 h 15135727"/>
              <a:gd name="connsiteX195" fmla="*/ 3657600 w 8128084"/>
              <a:gd name="connsiteY195" fmla="*/ 14654464 h 15135727"/>
              <a:gd name="connsiteX196" fmla="*/ 3513221 w 8128084"/>
              <a:gd name="connsiteY196" fmla="*/ 14726653 h 15135727"/>
              <a:gd name="connsiteX197" fmla="*/ 3513221 w 8128084"/>
              <a:gd name="connsiteY197" fmla="*/ 14871032 h 15135727"/>
              <a:gd name="connsiteX198" fmla="*/ 3633537 w 8128084"/>
              <a:gd name="connsiteY198" fmla="*/ 14967285 h 15135727"/>
              <a:gd name="connsiteX199" fmla="*/ 3609474 w 8128084"/>
              <a:gd name="connsiteY199" fmla="*/ 15087600 h 15135727"/>
              <a:gd name="connsiteX200" fmla="*/ 3441032 w 8128084"/>
              <a:gd name="connsiteY200" fmla="*/ 15039474 h 15135727"/>
              <a:gd name="connsiteX201" fmla="*/ 3272590 w 8128084"/>
              <a:gd name="connsiteY201" fmla="*/ 15063537 h 15135727"/>
              <a:gd name="connsiteX202" fmla="*/ 3248527 w 8128084"/>
              <a:gd name="connsiteY202" fmla="*/ 14895095 h 15135727"/>
              <a:gd name="connsiteX203" fmla="*/ 3128211 w 8128084"/>
              <a:gd name="connsiteY203" fmla="*/ 14919158 h 15135727"/>
              <a:gd name="connsiteX204" fmla="*/ 2959769 w 8128084"/>
              <a:gd name="connsiteY204" fmla="*/ 15135727 h 15135727"/>
              <a:gd name="connsiteX205" fmla="*/ 2935706 w 8128084"/>
              <a:gd name="connsiteY205" fmla="*/ 14895095 h 15135727"/>
              <a:gd name="connsiteX206" fmla="*/ 2791327 w 8128084"/>
              <a:gd name="connsiteY206" fmla="*/ 14943221 h 15135727"/>
              <a:gd name="connsiteX207" fmla="*/ 2671011 w 8128084"/>
              <a:gd name="connsiteY207" fmla="*/ 15039474 h 15135727"/>
              <a:gd name="connsiteX208" fmla="*/ 2430379 w 8128084"/>
              <a:gd name="connsiteY208" fmla="*/ 15087600 h 15135727"/>
              <a:gd name="connsiteX209" fmla="*/ 2237874 w 8128084"/>
              <a:gd name="connsiteY209" fmla="*/ 15039474 h 15135727"/>
              <a:gd name="connsiteX210" fmla="*/ 2622885 w 8128084"/>
              <a:gd name="connsiteY210" fmla="*/ 14846969 h 15135727"/>
              <a:gd name="connsiteX211" fmla="*/ 2887579 w 8128084"/>
              <a:gd name="connsiteY211" fmla="*/ 14774779 h 15135727"/>
              <a:gd name="connsiteX212" fmla="*/ 2839453 w 8128084"/>
              <a:gd name="connsiteY212" fmla="*/ 14582274 h 15135727"/>
              <a:gd name="connsiteX213" fmla="*/ 2935706 w 8128084"/>
              <a:gd name="connsiteY213" fmla="*/ 14510085 h 15135727"/>
              <a:gd name="connsiteX214" fmla="*/ 2935706 w 8128084"/>
              <a:gd name="connsiteY214" fmla="*/ 14510085 h 15135727"/>
              <a:gd name="connsiteX215" fmla="*/ 3080085 w 8128084"/>
              <a:gd name="connsiteY215" fmla="*/ 14413832 h 15135727"/>
              <a:gd name="connsiteX216" fmla="*/ 3152274 w 8128084"/>
              <a:gd name="connsiteY216" fmla="*/ 14341642 h 15135727"/>
              <a:gd name="connsiteX217" fmla="*/ 3080085 w 8128084"/>
              <a:gd name="connsiteY217" fmla="*/ 14269453 h 15135727"/>
              <a:gd name="connsiteX218" fmla="*/ 3152274 w 8128084"/>
              <a:gd name="connsiteY218" fmla="*/ 14197264 h 15135727"/>
              <a:gd name="connsiteX219" fmla="*/ 3152274 w 8128084"/>
              <a:gd name="connsiteY219" fmla="*/ 14052885 h 15135727"/>
              <a:gd name="connsiteX220" fmla="*/ 3080085 w 8128084"/>
              <a:gd name="connsiteY220" fmla="*/ 13980695 h 15135727"/>
              <a:gd name="connsiteX221" fmla="*/ 3056021 w 8128084"/>
              <a:gd name="connsiteY221" fmla="*/ 14076948 h 15135727"/>
              <a:gd name="connsiteX222" fmla="*/ 2935706 w 8128084"/>
              <a:gd name="connsiteY222" fmla="*/ 14076948 h 15135727"/>
              <a:gd name="connsiteX223" fmla="*/ 2863516 w 8128084"/>
              <a:gd name="connsiteY223" fmla="*/ 14125074 h 15135727"/>
              <a:gd name="connsiteX224" fmla="*/ 2719137 w 8128084"/>
              <a:gd name="connsiteY224" fmla="*/ 14197264 h 15135727"/>
              <a:gd name="connsiteX225" fmla="*/ 2646948 w 8128084"/>
              <a:gd name="connsiteY225" fmla="*/ 14197264 h 15135727"/>
              <a:gd name="connsiteX226" fmla="*/ 2598821 w 8128084"/>
              <a:gd name="connsiteY226" fmla="*/ 14125074 h 15135727"/>
              <a:gd name="connsiteX227" fmla="*/ 2430379 w 8128084"/>
              <a:gd name="connsiteY227" fmla="*/ 13836316 h 15135727"/>
              <a:gd name="connsiteX228" fmla="*/ 2646948 w 8128084"/>
              <a:gd name="connsiteY228" fmla="*/ 13812253 h 15135727"/>
              <a:gd name="connsiteX229" fmla="*/ 2502569 w 8128084"/>
              <a:gd name="connsiteY229" fmla="*/ 13475369 h 15135727"/>
              <a:gd name="connsiteX230" fmla="*/ 2550695 w 8128084"/>
              <a:gd name="connsiteY230" fmla="*/ 13186611 h 15135727"/>
              <a:gd name="connsiteX231" fmla="*/ 2719137 w 8128084"/>
              <a:gd name="connsiteY231" fmla="*/ 13042232 h 15135727"/>
              <a:gd name="connsiteX232" fmla="*/ 2791327 w 8128084"/>
              <a:gd name="connsiteY232" fmla="*/ 12945979 h 15135727"/>
              <a:gd name="connsiteX233" fmla="*/ 3031958 w 8128084"/>
              <a:gd name="connsiteY233" fmla="*/ 13090358 h 15135727"/>
              <a:gd name="connsiteX234" fmla="*/ 3056021 w 8128084"/>
              <a:gd name="connsiteY234" fmla="*/ 12753474 h 15135727"/>
              <a:gd name="connsiteX235" fmla="*/ 2887579 w 8128084"/>
              <a:gd name="connsiteY235" fmla="*/ 12777537 h 15135727"/>
              <a:gd name="connsiteX236" fmla="*/ 2815390 w 8128084"/>
              <a:gd name="connsiteY236" fmla="*/ 12777537 h 15135727"/>
              <a:gd name="connsiteX237" fmla="*/ 3176337 w 8128084"/>
              <a:gd name="connsiteY237" fmla="*/ 12368464 h 15135727"/>
              <a:gd name="connsiteX238" fmla="*/ 3104148 w 8128084"/>
              <a:gd name="connsiteY238" fmla="*/ 12320337 h 15135727"/>
              <a:gd name="connsiteX239" fmla="*/ 3104148 w 8128084"/>
              <a:gd name="connsiteY239" fmla="*/ 12320337 h 15135727"/>
              <a:gd name="connsiteX240" fmla="*/ 3007895 w 8128084"/>
              <a:gd name="connsiteY240" fmla="*/ 12079706 h 15135727"/>
              <a:gd name="connsiteX241" fmla="*/ 2911642 w 8128084"/>
              <a:gd name="connsiteY241" fmla="*/ 11935327 h 15135727"/>
              <a:gd name="connsiteX242" fmla="*/ 2863516 w 8128084"/>
              <a:gd name="connsiteY242" fmla="*/ 11694695 h 15135727"/>
              <a:gd name="connsiteX243" fmla="*/ 2911642 w 8128084"/>
              <a:gd name="connsiteY243" fmla="*/ 11454064 h 15135727"/>
              <a:gd name="connsiteX244" fmla="*/ 3056021 w 8128084"/>
              <a:gd name="connsiteY244" fmla="*/ 11454064 h 15135727"/>
              <a:gd name="connsiteX245" fmla="*/ 2983832 w 8128084"/>
              <a:gd name="connsiteY245" fmla="*/ 11381874 h 15135727"/>
              <a:gd name="connsiteX246" fmla="*/ 3031958 w 8128084"/>
              <a:gd name="connsiteY246" fmla="*/ 11285621 h 15135727"/>
              <a:gd name="connsiteX247" fmla="*/ 3007895 w 8128084"/>
              <a:gd name="connsiteY247" fmla="*/ 11189369 h 15135727"/>
              <a:gd name="connsiteX248" fmla="*/ 2887579 w 8128084"/>
              <a:gd name="connsiteY248" fmla="*/ 11141242 h 15135727"/>
              <a:gd name="connsiteX249" fmla="*/ 2887579 w 8128084"/>
              <a:gd name="connsiteY249" fmla="*/ 10972800 h 15135727"/>
              <a:gd name="connsiteX250" fmla="*/ 2887579 w 8128084"/>
              <a:gd name="connsiteY250" fmla="*/ 10924674 h 15135727"/>
              <a:gd name="connsiteX251" fmla="*/ 2767264 w 8128084"/>
              <a:gd name="connsiteY251" fmla="*/ 11020927 h 15135727"/>
              <a:gd name="connsiteX252" fmla="*/ 2743200 w 8128084"/>
              <a:gd name="connsiteY252" fmla="*/ 10924674 h 15135727"/>
              <a:gd name="connsiteX253" fmla="*/ 2550695 w 8128084"/>
              <a:gd name="connsiteY253" fmla="*/ 11020927 h 15135727"/>
              <a:gd name="connsiteX254" fmla="*/ 2526632 w 8128084"/>
              <a:gd name="connsiteY254" fmla="*/ 11117179 h 15135727"/>
              <a:gd name="connsiteX255" fmla="*/ 2334127 w 8128084"/>
              <a:gd name="connsiteY255" fmla="*/ 10996864 h 15135727"/>
              <a:gd name="connsiteX256" fmla="*/ 2358190 w 8128084"/>
              <a:gd name="connsiteY256" fmla="*/ 10732169 h 15135727"/>
              <a:gd name="connsiteX257" fmla="*/ 2334127 w 8128084"/>
              <a:gd name="connsiteY257" fmla="*/ 10587790 h 15135727"/>
              <a:gd name="connsiteX258" fmla="*/ 2406316 w 8128084"/>
              <a:gd name="connsiteY258" fmla="*/ 10491537 h 15135727"/>
              <a:gd name="connsiteX259" fmla="*/ 2598821 w 8128084"/>
              <a:gd name="connsiteY259" fmla="*/ 10684042 h 15135727"/>
              <a:gd name="connsiteX260" fmla="*/ 2767264 w 8128084"/>
              <a:gd name="connsiteY260" fmla="*/ 10684042 h 15135727"/>
              <a:gd name="connsiteX261" fmla="*/ 2646948 w 8128084"/>
              <a:gd name="connsiteY261" fmla="*/ 10515600 h 15135727"/>
              <a:gd name="connsiteX262" fmla="*/ 2815390 w 8128084"/>
              <a:gd name="connsiteY262" fmla="*/ 10395285 h 15135727"/>
              <a:gd name="connsiteX263" fmla="*/ 3080085 w 8128084"/>
              <a:gd name="connsiteY263" fmla="*/ 10419348 h 15135727"/>
              <a:gd name="connsiteX264" fmla="*/ 3248527 w 8128084"/>
              <a:gd name="connsiteY264" fmla="*/ 10539664 h 15135727"/>
              <a:gd name="connsiteX265" fmla="*/ 3320716 w 8128084"/>
              <a:gd name="connsiteY265" fmla="*/ 10659979 h 15135727"/>
              <a:gd name="connsiteX266" fmla="*/ 3465095 w 8128084"/>
              <a:gd name="connsiteY266" fmla="*/ 10659979 h 15135727"/>
              <a:gd name="connsiteX267" fmla="*/ 3441032 w 8128084"/>
              <a:gd name="connsiteY267" fmla="*/ 10491537 h 15135727"/>
              <a:gd name="connsiteX268" fmla="*/ 3392906 w 8128084"/>
              <a:gd name="connsiteY268" fmla="*/ 10250906 h 15135727"/>
              <a:gd name="connsiteX269" fmla="*/ 3152274 w 8128084"/>
              <a:gd name="connsiteY269" fmla="*/ 10250906 h 15135727"/>
              <a:gd name="connsiteX270" fmla="*/ 3176337 w 8128084"/>
              <a:gd name="connsiteY270" fmla="*/ 10178716 h 15135727"/>
              <a:gd name="connsiteX271" fmla="*/ 3104148 w 8128084"/>
              <a:gd name="connsiteY271" fmla="*/ 10154653 h 15135727"/>
              <a:gd name="connsiteX272" fmla="*/ 3007895 w 8128084"/>
              <a:gd name="connsiteY272" fmla="*/ 9962148 h 15135727"/>
              <a:gd name="connsiteX273" fmla="*/ 3176337 w 8128084"/>
              <a:gd name="connsiteY273" fmla="*/ 9889958 h 15135727"/>
              <a:gd name="connsiteX274" fmla="*/ 2959769 w 8128084"/>
              <a:gd name="connsiteY274" fmla="*/ 9504948 h 15135727"/>
              <a:gd name="connsiteX275" fmla="*/ 2791327 w 8128084"/>
              <a:gd name="connsiteY275" fmla="*/ 9456821 h 15135727"/>
              <a:gd name="connsiteX276" fmla="*/ 2574758 w 8128084"/>
              <a:gd name="connsiteY276" fmla="*/ 9336506 h 15135727"/>
              <a:gd name="connsiteX277" fmla="*/ 2550695 w 8128084"/>
              <a:gd name="connsiteY277" fmla="*/ 9071811 h 15135727"/>
              <a:gd name="connsiteX278" fmla="*/ 2695074 w 8128084"/>
              <a:gd name="connsiteY278" fmla="*/ 8999621 h 15135727"/>
              <a:gd name="connsiteX279" fmla="*/ 2622885 w 8128084"/>
              <a:gd name="connsiteY279" fmla="*/ 8975558 h 15135727"/>
              <a:gd name="connsiteX280" fmla="*/ 2430379 w 8128084"/>
              <a:gd name="connsiteY280" fmla="*/ 8999621 h 15135727"/>
              <a:gd name="connsiteX281" fmla="*/ 2261937 w 8128084"/>
              <a:gd name="connsiteY281" fmla="*/ 9168064 h 15135727"/>
              <a:gd name="connsiteX282" fmla="*/ 2237874 w 8128084"/>
              <a:gd name="connsiteY282" fmla="*/ 8999621 h 15135727"/>
              <a:gd name="connsiteX283" fmla="*/ 2117558 w 8128084"/>
              <a:gd name="connsiteY283" fmla="*/ 8975558 h 15135727"/>
              <a:gd name="connsiteX284" fmla="*/ 2045369 w 8128084"/>
              <a:gd name="connsiteY284" fmla="*/ 8783053 h 15135727"/>
              <a:gd name="connsiteX285" fmla="*/ 1852864 w 8128084"/>
              <a:gd name="connsiteY285" fmla="*/ 8758990 h 15135727"/>
              <a:gd name="connsiteX286" fmla="*/ 1636295 w 8128084"/>
              <a:gd name="connsiteY286" fmla="*/ 8927432 h 15135727"/>
              <a:gd name="connsiteX287" fmla="*/ 1588169 w 8128084"/>
              <a:gd name="connsiteY287" fmla="*/ 9023685 h 15135727"/>
              <a:gd name="connsiteX288" fmla="*/ 1515979 w 8128084"/>
              <a:gd name="connsiteY288" fmla="*/ 8879306 h 15135727"/>
              <a:gd name="connsiteX289" fmla="*/ 1347537 w 8128084"/>
              <a:gd name="connsiteY289" fmla="*/ 8879306 h 15135727"/>
              <a:gd name="connsiteX290" fmla="*/ 1347537 w 8128084"/>
              <a:gd name="connsiteY290" fmla="*/ 8710864 h 15135727"/>
              <a:gd name="connsiteX291" fmla="*/ 1106906 w 8128084"/>
              <a:gd name="connsiteY291" fmla="*/ 8783053 h 15135727"/>
              <a:gd name="connsiteX292" fmla="*/ 890337 w 8128084"/>
              <a:gd name="connsiteY292" fmla="*/ 8686800 h 15135727"/>
              <a:gd name="connsiteX293" fmla="*/ 649706 w 8128084"/>
              <a:gd name="connsiteY293" fmla="*/ 8662737 h 15135727"/>
              <a:gd name="connsiteX294" fmla="*/ 385011 w 8128084"/>
              <a:gd name="connsiteY294" fmla="*/ 8566485 h 15135727"/>
              <a:gd name="connsiteX295" fmla="*/ 577516 w 8128084"/>
              <a:gd name="connsiteY295" fmla="*/ 8373979 h 15135727"/>
              <a:gd name="connsiteX296" fmla="*/ 794085 w 8128084"/>
              <a:gd name="connsiteY296" fmla="*/ 8301790 h 15135727"/>
              <a:gd name="connsiteX297" fmla="*/ 745958 w 8128084"/>
              <a:gd name="connsiteY297" fmla="*/ 8133348 h 15135727"/>
              <a:gd name="connsiteX298" fmla="*/ 818148 w 8128084"/>
              <a:gd name="connsiteY298" fmla="*/ 7820527 h 15135727"/>
              <a:gd name="connsiteX299" fmla="*/ 697832 w 8128084"/>
              <a:gd name="connsiteY299" fmla="*/ 7820527 h 15135727"/>
              <a:gd name="connsiteX300" fmla="*/ 625642 w 8128084"/>
              <a:gd name="connsiteY300" fmla="*/ 7916779 h 15135727"/>
              <a:gd name="connsiteX301" fmla="*/ 457200 w 8128084"/>
              <a:gd name="connsiteY301" fmla="*/ 7820527 h 15135727"/>
              <a:gd name="connsiteX302" fmla="*/ 529390 w 8128084"/>
              <a:gd name="connsiteY302" fmla="*/ 7700211 h 15135727"/>
              <a:gd name="connsiteX303" fmla="*/ 938464 w 8128084"/>
              <a:gd name="connsiteY303" fmla="*/ 7676148 h 15135727"/>
              <a:gd name="connsiteX304" fmla="*/ 1058779 w 8128084"/>
              <a:gd name="connsiteY304" fmla="*/ 7459579 h 15135727"/>
              <a:gd name="connsiteX305" fmla="*/ 1203158 w 8128084"/>
              <a:gd name="connsiteY305" fmla="*/ 7603958 h 15135727"/>
              <a:gd name="connsiteX306" fmla="*/ 1299411 w 8128084"/>
              <a:gd name="connsiteY306" fmla="*/ 7555832 h 15135727"/>
              <a:gd name="connsiteX307" fmla="*/ 1443790 w 8128084"/>
              <a:gd name="connsiteY307" fmla="*/ 7507706 h 15135727"/>
              <a:gd name="connsiteX308" fmla="*/ 1684421 w 8128084"/>
              <a:gd name="connsiteY308" fmla="*/ 7603958 h 15135727"/>
              <a:gd name="connsiteX309" fmla="*/ 1684421 w 8128084"/>
              <a:gd name="connsiteY309" fmla="*/ 7603958 h 15135727"/>
              <a:gd name="connsiteX310" fmla="*/ 1540042 w 8128084"/>
              <a:gd name="connsiteY310" fmla="*/ 7363327 h 15135727"/>
              <a:gd name="connsiteX311" fmla="*/ 1299411 w 8128084"/>
              <a:gd name="connsiteY311" fmla="*/ 7315200 h 15135727"/>
              <a:gd name="connsiteX312" fmla="*/ 1130969 w 8128084"/>
              <a:gd name="connsiteY312" fmla="*/ 7339264 h 15135727"/>
              <a:gd name="connsiteX313" fmla="*/ 1034716 w 8128084"/>
              <a:gd name="connsiteY313" fmla="*/ 7315200 h 15135727"/>
              <a:gd name="connsiteX314" fmla="*/ 1155032 w 8128084"/>
              <a:gd name="connsiteY314" fmla="*/ 7050506 h 15135727"/>
              <a:gd name="connsiteX315" fmla="*/ 1155032 w 8128084"/>
              <a:gd name="connsiteY315" fmla="*/ 6930190 h 15135727"/>
              <a:gd name="connsiteX316" fmla="*/ 1155032 w 8128084"/>
              <a:gd name="connsiteY316" fmla="*/ 6761748 h 15135727"/>
              <a:gd name="connsiteX317" fmla="*/ 1203158 w 8128084"/>
              <a:gd name="connsiteY317" fmla="*/ 6617369 h 15135727"/>
              <a:gd name="connsiteX318" fmla="*/ 1371600 w 8128084"/>
              <a:gd name="connsiteY318" fmla="*/ 6472990 h 15135727"/>
              <a:gd name="connsiteX319" fmla="*/ 1443790 w 8128084"/>
              <a:gd name="connsiteY319" fmla="*/ 6328611 h 15135727"/>
              <a:gd name="connsiteX320" fmla="*/ 1419727 w 8128084"/>
              <a:gd name="connsiteY320" fmla="*/ 6208295 h 15135727"/>
              <a:gd name="connsiteX321" fmla="*/ 1275348 w 8128084"/>
              <a:gd name="connsiteY321" fmla="*/ 6304548 h 15135727"/>
              <a:gd name="connsiteX322" fmla="*/ 1323474 w 8128084"/>
              <a:gd name="connsiteY322" fmla="*/ 6015790 h 15135727"/>
              <a:gd name="connsiteX323" fmla="*/ 1540042 w 8128084"/>
              <a:gd name="connsiteY323" fmla="*/ 5871411 h 15135727"/>
              <a:gd name="connsiteX324" fmla="*/ 1540042 w 8128084"/>
              <a:gd name="connsiteY324" fmla="*/ 5751095 h 15135727"/>
              <a:gd name="connsiteX325" fmla="*/ 1395664 w 8128084"/>
              <a:gd name="connsiteY325" fmla="*/ 5799221 h 15135727"/>
              <a:gd name="connsiteX326" fmla="*/ 1179095 w 8128084"/>
              <a:gd name="connsiteY326" fmla="*/ 5799221 h 15135727"/>
              <a:gd name="connsiteX327" fmla="*/ 890337 w 8128084"/>
              <a:gd name="connsiteY327" fmla="*/ 5775158 h 15135727"/>
              <a:gd name="connsiteX328" fmla="*/ 697832 w 8128084"/>
              <a:gd name="connsiteY328" fmla="*/ 5606716 h 15135727"/>
              <a:gd name="connsiteX329" fmla="*/ 577516 w 8128084"/>
              <a:gd name="connsiteY329" fmla="*/ 5582653 h 15135727"/>
              <a:gd name="connsiteX330" fmla="*/ 697832 w 8128084"/>
              <a:gd name="connsiteY330" fmla="*/ 5775158 h 15135727"/>
              <a:gd name="connsiteX331" fmla="*/ 409074 w 8128084"/>
              <a:gd name="connsiteY331" fmla="*/ 5799221 h 15135727"/>
              <a:gd name="connsiteX332" fmla="*/ 168442 w 8128084"/>
              <a:gd name="connsiteY332" fmla="*/ 5702969 h 15135727"/>
              <a:gd name="connsiteX333" fmla="*/ 264695 w 8128084"/>
              <a:gd name="connsiteY333" fmla="*/ 5558590 h 15135727"/>
              <a:gd name="connsiteX334" fmla="*/ 144379 w 8128084"/>
              <a:gd name="connsiteY334" fmla="*/ 5510464 h 15135727"/>
              <a:gd name="connsiteX335" fmla="*/ 0 w 8128084"/>
              <a:gd name="connsiteY335" fmla="*/ 5462337 h 15135727"/>
              <a:gd name="connsiteX336" fmla="*/ 96253 w 8128084"/>
              <a:gd name="connsiteY336"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620127 w 8128084"/>
              <a:gd name="connsiteY137" fmla="*/ 6978316 h 15135727"/>
              <a:gd name="connsiteX138" fmla="*/ 4740442 w 8128084"/>
              <a:gd name="connsiteY138" fmla="*/ 7170821 h 15135727"/>
              <a:gd name="connsiteX139" fmla="*/ 5077327 w 8128084"/>
              <a:gd name="connsiteY139" fmla="*/ 7387390 h 15135727"/>
              <a:gd name="connsiteX140" fmla="*/ 5125453 w 8128084"/>
              <a:gd name="connsiteY140" fmla="*/ 7603958 h 15135727"/>
              <a:gd name="connsiteX141" fmla="*/ 5197642 w 8128084"/>
              <a:gd name="connsiteY141" fmla="*/ 7796464 h 15135727"/>
              <a:gd name="connsiteX142" fmla="*/ 5486400 w 8128084"/>
              <a:gd name="connsiteY142" fmla="*/ 7964906 h 15135727"/>
              <a:gd name="connsiteX143" fmla="*/ 5486400 w 8128084"/>
              <a:gd name="connsiteY143" fmla="*/ 8349916 h 15135727"/>
              <a:gd name="connsiteX144" fmla="*/ 5678906 w 8128084"/>
              <a:gd name="connsiteY144" fmla="*/ 8614611 h 15135727"/>
              <a:gd name="connsiteX145" fmla="*/ 5919537 w 8128084"/>
              <a:gd name="connsiteY145" fmla="*/ 9071811 h 15135727"/>
              <a:gd name="connsiteX146" fmla="*/ 6160169 w 8128084"/>
              <a:gd name="connsiteY146" fmla="*/ 9336506 h 15135727"/>
              <a:gd name="connsiteX147" fmla="*/ 6280485 w 8128084"/>
              <a:gd name="connsiteY147" fmla="*/ 9601200 h 15135727"/>
              <a:gd name="connsiteX148" fmla="*/ 6400800 w 8128084"/>
              <a:gd name="connsiteY148" fmla="*/ 9793706 h 15135727"/>
              <a:gd name="connsiteX149" fmla="*/ 6569242 w 8128084"/>
              <a:gd name="connsiteY149" fmla="*/ 10058400 h 15135727"/>
              <a:gd name="connsiteX150" fmla="*/ 6713621 w 8128084"/>
              <a:gd name="connsiteY150" fmla="*/ 10106527 h 15135727"/>
              <a:gd name="connsiteX151" fmla="*/ 6545179 w 8128084"/>
              <a:gd name="connsiteY151" fmla="*/ 10202779 h 15135727"/>
              <a:gd name="connsiteX152" fmla="*/ 6569242 w 8128084"/>
              <a:gd name="connsiteY152" fmla="*/ 10443411 h 15135727"/>
              <a:gd name="connsiteX153" fmla="*/ 6593306 w 8128084"/>
              <a:gd name="connsiteY153" fmla="*/ 10708106 h 15135727"/>
              <a:gd name="connsiteX154" fmla="*/ 6761748 w 8128084"/>
              <a:gd name="connsiteY154" fmla="*/ 10924674 h 15135727"/>
              <a:gd name="connsiteX155" fmla="*/ 6641432 w 8128084"/>
              <a:gd name="connsiteY155" fmla="*/ 11093116 h 15135727"/>
              <a:gd name="connsiteX156" fmla="*/ 6713621 w 8128084"/>
              <a:gd name="connsiteY156" fmla="*/ 11261558 h 15135727"/>
              <a:gd name="connsiteX157" fmla="*/ 6737685 w 8128084"/>
              <a:gd name="connsiteY157" fmla="*/ 11526253 h 15135727"/>
              <a:gd name="connsiteX158" fmla="*/ 6617369 w 8128084"/>
              <a:gd name="connsiteY158" fmla="*/ 11839074 h 15135727"/>
              <a:gd name="connsiteX159" fmla="*/ 6617369 w 8128084"/>
              <a:gd name="connsiteY159" fmla="*/ 12031579 h 15135727"/>
              <a:gd name="connsiteX160" fmla="*/ 6641432 w 8128084"/>
              <a:gd name="connsiteY160" fmla="*/ 12127832 h 15135727"/>
              <a:gd name="connsiteX161" fmla="*/ 6761748 w 8128084"/>
              <a:gd name="connsiteY161" fmla="*/ 12031579 h 15135727"/>
              <a:gd name="connsiteX162" fmla="*/ 6761748 w 8128084"/>
              <a:gd name="connsiteY162" fmla="*/ 12296274 h 15135727"/>
              <a:gd name="connsiteX163" fmla="*/ 6689558 w 8128084"/>
              <a:gd name="connsiteY163" fmla="*/ 12512842 h 15135727"/>
              <a:gd name="connsiteX164" fmla="*/ 6785811 w 8128084"/>
              <a:gd name="connsiteY164" fmla="*/ 12777537 h 15135727"/>
              <a:gd name="connsiteX165" fmla="*/ 6569242 w 8128084"/>
              <a:gd name="connsiteY165" fmla="*/ 12873790 h 15135727"/>
              <a:gd name="connsiteX166" fmla="*/ 6545179 w 8128084"/>
              <a:gd name="connsiteY166" fmla="*/ 13090358 h 15135727"/>
              <a:gd name="connsiteX167" fmla="*/ 6448927 w 8128084"/>
              <a:gd name="connsiteY167" fmla="*/ 13355053 h 15135727"/>
              <a:gd name="connsiteX168" fmla="*/ 6256421 w 8128084"/>
              <a:gd name="connsiteY168" fmla="*/ 13571621 h 15135727"/>
              <a:gd name="connsiteX169" fmla="*/ 6087979 w 8128084"/>
              <a:gd name="connsiteY169" fmla="*/ 13667874 h 15135727"/>
              <a:gd name="connsiteX170" fmla="*/ 5943600 w 8128084"/>
              <a:gd name="connsiteY170" fmla="*/ 13716000 h 15135727"/>
              <a:gd name="connsiteX171" fmla="*/ 5702969 w 8128084"/>
              <a:gd name="connsiteY171" fmla="*/ 13667874 h 15135727"/>
              <a:gd name="connsiteX172" fmla="*/ 5582653 w 8128084"/>
              <a:gd name="connsiteY172" fmla="*/ 13691937 h 15135727"/>
              <a:gd name="connsiteX173" fmla="*/ 5727032 w 8128084"/>
              <a:gd name="connsiteY173" fmla="*/ 13836316 h 15135727"/>
              <a:gd name="connsiteX174" fmla="*/ 5582653 w 8128084"/>
              <a:gd name="connsiteY174" fmla="*/ 14052885 h 15135727"/>
              <a:gd name="connsiteX175" fmla="*/ 5462337 w 8128084"/>
              <a:gd name="connsiteY175" fmla="*/ 14149137 h 15135727"/>
              <a:gd name="connsiteX176" fmla="*/ 5342021 w 8128084"/>
              <a:gd name="connsiteY176" fmla="*/ 14004758 h 15135727"/>
              <a:gd name="connsiteX177" fmla="*/ 5245769 w 8128084"/>
              <a:gd name="connsiteY177" fmla="*/ 14004758 h 15135727"/>
              <a:gd name="connsiteX178" fmla="*/ 5245769 w 8128084"/>
              <a:gd name="connsiteY178" fmla="*/ 13956632 h 15135727"/>
              <a:gd name="connsiteX179" fmla="*/ 5101390 w 8128084"/>
              <a:gd name="connsiteY179" fmla="*/ 13956632 h 15135727"/>
              <a:gd name="connsiteX180" fmla="*/ 4981074 w 8128084"/>
              <a:gd name="connsiteY180" fmla="*/ 13860379 h 15135727"/>
              <a:gd name="connsiteX181" fmla="*/ 4740442 w 8128084"/>
              <a:gd name="connsiteY181" fmla="*/ 13908506 h 15135727"/>
              <a:gd name="connsiteX182" fmla="*/ 4475748 w 8128084"/>
              <a:gd name="connsiteY182" fmla="*/ 13956632 h 15135727"/>
              <a:gd name="connsiteX183" fmla="*/ 4379495 w 8128084"/>
              <a:gd name="connsiteY183" fmla="*/ 14028821 h 15135727"/>
              <a:gd name="connsiteX184" fmla="*/ 4403558 w 8128084"/>
              <a:gd name="connsiteY184" fmla="*/ 14197264 h 15135727"/>
              <a:gd name="connsiteX185" fmla="*/ 4572000 w 8128084"/>
              <a:gd name="connsiteY185" fmla="*/ 14149137 h 15135727"/>
              <a:gd name="connsiteX186" fmla="*/ 4523874 w 8128084"/>
              <a:gd name="connsiteY186" fmla="*/ 14558211 h 15135727"/>
              <a:gd name="connsiteX187" fmla="*/ 4403558 w 8128084"/>
              <a:gd name="connsiteY187" fmla="*/ 14437895 h 15135727"/>
              <a:gd name="connsiteX188" fmla="*/ 4403558 w 8128084"/>
              <a:gd name="connsiteY188" fmla="*/ 14437895 h 15135727"/>
              <a:gd name="connsiteX189" fmla="*/ 4283242 w 8128084"/>
              <a:gd name="connsiteY189" fmla="*/ 14245390 h 15135727"/>
              <a:gd name="connsiteX190" fmla="*/ 4235116 w 8128084"/>
              <a:gd name="connsiteY190" fmla="*/ 14341642 h 15135727"/>
              <a:gd name="connsiteX191" fmla="*/ 4162927 w 8128084"/>
              <a:gd name="connsiteY191" fmla="*/ 14389769 h 15135727"/>
              <a:gd name="connsiteX192" fmla="*/ 4162927 w 8128084"/>
              <a:gd name="connsiteY192" fmla="*/ 14389769 h 15135727"/>
              <a:gd name="connsiteX193" fmla="*/ 3922295 w 8128084"/>
              <a:gd name="connsiteY193" fmla="*/ 14245390 h 15135727"/>
              <a:gd name="connsiteX194" fmla="*/ 3801979 w 8128084"/>
              <a:gd name="connsiteY194" fmla="*/ 14293516 h 15135727"/>
              <a:gd name="connsiteX195" fmla="*/ 3681664 w 8128084"/>
              <a:gd name="connsiteY195" fmla="*/ 14389769 h 15135727"/>
              <a:gd name="connsiteX196" fmla="*/ 3657600 w 8128084"/>
              <a:gd name="connsiteY196" fmla="*/ 14654464 h 15135727"/>
              <a:gd name="connsiteX197" fmla="*/ 3513221 w 8128084"/>
              <a:gd name="connsiteY197" fmla="*/ 14726653 h 15135727"/>
              <a:gd name="connsiteX198" fmla="*/ 3513221 w 8128084"/>
              <a:gd name="connsiteY198" fmla="*/ 14871032 h 15135727"/>
              <a:gd name="connsiteX199" fmla="*/ 3633537 w 8128084"/>
              <a:gd name="connsiteY199" fmla="*/ 14967285 h 15135727"/>
              <a:gd name="connsiteX200" fmla="*/ 3609474 w 8128084"/>
              <a:gd name="connsiteY200" fmla="*/ 15087600 h 15135727"/>
              <a:gd name="connsiteX201" fmla="*/ 3441032 w 8128084"/>
              <a:gd name="connsiteY201" fmla="*/ 15039474 h 15135727"/>
              <a:gd name="connsiteX202" fmla="*/ 3272590 w 8128084"/>
              <a:gd name="connsiteY202" fmla="*/ 15063537 h 15135727"/>
              <a:gd name="connsiteX203" fmla="*/ 3248527 w 8128084"/>
              <a:gd name="connsiteY203" fmla="*/ 14895095 h 15135727"/>
              <a:gd name="connsiteX204" fmla="*/ 3128211 w 8128084"/>
              <a:gd name="connsiteY204" fmla="*/ 14919158 h 15135727"/>
              <a:gd name="connsiteX205" fmla="*/ 2959769 w 8128084"/>
              <a:gd name="connsiteY205" fmla="*/ 15135727 h 15135727"/>
              <a:gd name="connsiteX206" fmla="*/ 2935706 w 8128084"/>
              <a:gd name="connsiteY206" fmla="*/ 14895095 h 15135727"/>
              <a:gd name="connsiteX207" fmla="*/ 2791327 w 8128084"/>
              <a:gd name="connsiteY207" fmla="*/ 14943221 h 15135727"/>
              <a:gd name="connsiteX208" fmla="*/ 2671011 w 8128084"/>
              <a:gd name="connsiteY208" fmla="*/ 15039474 h 15135727"/>
              <a:gd name="connsiteX209" fmla="*/ 2430379 w 8128084"/>
              <a:gd name="connsiteY209" fmla="*/ 15087600 h 15135727"/>
              <a:gd name="connsiteX210" fmla="*/ 2237874 w 8128084"/>
              <a:gd name="connsiteY210" fmla="*/ 15039474 h 15135727"/>
              <a:gd name="connsiteX211" fmla="*/ 2622885 w 8128084"/>
              <a:gd name="connsiteY211" fmla="*/ 14846969 h 15135727"/>
              <a:gd name="connsiteX212" fmla="*/ 2887579 w 8128084"/>
              <a:gd name="connsiteY212" fmla="*/ 14774779 h 15135727"/>
              <a:gd name="connsiteX213" fmla="*/ 2839453 w 8128084"/>
              <a:gd name="connsiteY213" fmla="*/ 14582274 h 15135727"/>
              <a:gd name="connsiteX214" fmla="*/ 2935706 w 8128084"/>
              <a:gd name="connsiteY214" fmla="*/ 14510085 h 15135727"/>
              <a:gd name="connsiteX215" fmla="*/ 2935706 w 8128084"/>
              <a:gd name="connsiteY215" fmla="*/ 14510085 h 15135727"/>
              <a:gd name="connsiteX216" fmla="*/ 3080085 w 8128084"/>
              <a:gd name="connsiteY216" fmla="*/ 14413832 h 15135727"/>
              <a:gd name="connsiteX217" fmla="*/ 3152274 w 8128084"/>
              <a:gd name="connsiteY217" fmla="*/ 14341642 h 15135727"/>
              <a:gd name="connsiteX218" fmla="*/ 3080085 w 8128084"/>
              <a:gd name="connsiteY218" fmla="*/ 14269453 h 15135727"/>
              <a:gd name="connsiteX219" fmla="*/ 3152274 w 8128084"/>
              <a:gd name="connsiteY219" fmla="*/ 14197264 h 15135727"/>
              <a:gd name="connsiteX220" fmla="*/ 3152274 w 8128084"/>
              <a:gd name="connsiteY220" fmla="*/ 14052885 h 15135727"/>
              <a:gd name="connsiteX221" fmla="*/ 3080085 w 8128084"/>
              <a:gd name="connsiteY221" fmla="*/ 13980695 h 15135727"/>
              <a:gd name="connsiteX222" fmla="*/ 3056021 w 8128084"/>
              <a:gd name="connsiteY222" fmla="*/ 14076948 h 15135727"/>
              <a:gd name="connsiteX223" fmla="*/ 2935706 w 8128084"/>
              <a:gd name="connsiteY223" fmla="*/ 14076948 h 15135727"/>
              <a:gd name="connsiteX224" fmla="*/ 2863516 w 8128084"/>
              <a:gd name="connsiteY224" fmla="*/ 14125074 h 15135727"/>
              <a:gd name="connsiteX225" fmla="*/ 2719137 w 8128084"/>
              <a:gd name="connsiteY225" fmla="*/ 14197264 h 15135727"/>
              <a:gd name="connsiteX226" fmla="*/ 2646948 w 8128084"/>
              <a:gd name="connsiteY226" fmla="*/ 14197264 h 15135727"/>
              <a:gd name="connsiteX227" fmla="*/ 2598821 w 8128084"/>
              <a:gd name="connsiteY227" fmla="*/ 14125074 h 15135727"/>
              <a:gd name="connsiteX228" fmla="*/ 2430379 w 8128084"/>
              <a:gd name="connsiteY228" fmla="*/ 13836316 h 15135727"/>
              <a:gd name="connsiteX229" fmla="*/ 2646948 w 8128084"/>
              <a:gd name="connsiteY229" fmla="*/ 13812253 h 15135727"/>
              <a:gd name="connsiteX230" fmla="*/ 2502569 w 8128084"/>
              <a:gd name="connsiteY230" fmla="*/ 13475369 h 15135727"/>
              <a:gd name="connsiteX231" fmla="*/ 2550695 w 8128084"/>
              <a:gd name="connsiteY231" fmla="*/ 13186611 h 15135727"/>
              <a:gd name="connsiteX232" fmla="*/ 2719137 w 8128084"/>
              <a:gd name="connsiteY232" fmla="*/ 13042232 h 15135727"/>
              <a:gd name="connsiteX233" fmla="*/ 2791327 w 8128084"/>
              <a:gd name="connsiteY233" fmla="*/ 12945979 h 15135727"/>
              <a:gd name="connsiteX234" fmla="*/ 3031958 w 8128084"/>
              <a:gd name="connsiteY234" fmla="*/ 13090358 h 15135727"/>
              <a:gd name="connsiteX235" fmla="*/ 3056021 w 8128084"/>
              <a:gd name="connsiteY235" fmla="*/ 12753474 h 15135727"/>
              <a:gd name="connsiteX236" fmla="*/ 2887579 w 8128084"/>
              <a:gd name="connsiteY236" fmla="*/ 12777537 h 15135727"/>
              <a:gd name="connsiteX237" fmla="*/ 2815390 w 8128084"/>
              <a:gd name="connsiteY237" fmla="*/ 12777537 h 15135727"/>
              <a:gd name="connsiteX238" fmla="*/ 3176337 w 8128084"/>
              <a:gd name="connsiteY238" fmla="*/ 12368464 h 15135727"/>
              <a:gd name="connsiteX239" fmla="*/ 3104148 w 8128084"/>
              <a:gd name="connsiteY239" fmla="*/ 12320337 h 15135727"/>
              <a:gd name="connsiteX240" fmla="*/ 3104148 w 8128084"/>
              <a:gd name="connsiteY240" fmla="*/ 12320337 h 15135727"/>
              <a:gd name="connsiteX241" fmla="*/ 3007895 w 8128084"/>
              <a:gd name="connsiteY241" fmla="*/ 12079706 h 15135727"/>
              <a:gd name="connsiteX242" fmla="*/ 2911642 w 8128084"/>
              <a:gd name="connsiteY242" fmla="*/ 11935327 h 15135727"/>
              <a:gd name="connsiteX243" fmla="*/ 2863516 w 8128084"/>
              <a:gd name="connsiteY243" fmla="*/ 11694695 h 15135727"/>
              <a:gd name="connsiteX244" fmla="*/ 2911642 w 8128084"/>
              <a:gd name="connsiteY244" fmla="*/ 11454064 h 15135727"/>
              <a:gd name="connsiteX245" fmla="*/ 3056021 w 8128084"/>
              <a:gd name="connsiteY245" fmla="*/ 11454064 h 15135727"/>
              <a:gd name="connsiteX246" fmla="*/ 2983832 w 8128084"/>
              <a:gd name="connsiteY246" fmla="*/ 11381874 h 15135727"/>
              <a:gd name="connsiteX247" fmla="*/ 3031958 w 8128084"/>
              <a:gd name="connsiteY247" fmla="*/ 11285621 h 15135727"/>
              <a:gd name="connsiteX248" fmla="*/ 3007895 w 8128084"/>
              <a:gd name="connsiteY248" fmla="*/ 11189369 h 15135727"/>
              <a:gd name="connsiteX249" fmla="*/ 2887579 w 8128084"/>
              <a:gd name="connsiteY249" fmla="*/ 11141242 h 15135727"/>
              <a:gd name="connsiteX250" fmla="*/ 2887579 w 8128084"/>
              <a:gd name="connsiteY250" fmla="*/ 10972800 h 15135727"/>
              <a:gd name="connsiteX251" fmla="*/ 2887579 w 8128084"/>
              <a:gd name="connsiteY251" fmla="*/ 10924674 h 15135727"/>
              <a:gd name="connsiteX252" fmla="*/ 2767264 w 8128084"/>
              <a:gd name="connsiteY252" fmla="*/ 11020927 h 15135727"/>
              <a:gd name="connsiteX253" fmla="*/ 2743200 w 8128084"/>
              <a:gd name="connsiteY253" fmla="*/ 10924674 h 15135727"/>
              <a:gd name="connsiteX254" fmla="*/ 2550695 w 8128084"/>
              <a:gd name="connsiteY254" fmla="*/ 11020927 h 15135727"/>
              <a:gd name="connsiteX255" fmla="*/ 2526632 w 8128084"/>
              <a:gd name="connsiteY255" fmla="*/ 11117179 h 15135727"/>
              <a:gd name="connsiteX256" fmla="*/ 2334127 w 8128084"/>
              <a:gd name="connsiteY256" fmla="*/ 10996864 h 15135727"/>
              <a:gd name="connsiteX257" fmla="*/ 2358190 w 8128084"/>
              <a:gd name="connsiteY257" fmla="*/ 10732169 h 15135727"/>
              <a:gd name="connsiteX258" fmla="*/ 2334127 w 8128084"/>
              <a:gd name="connsiteY258" fmla="*/ 10587790 h 15135727"/>
              <a:gd name="connsiteX259" fmla="*/ 2406316 w 8128084"/>
              <a:gd name="connsiteY259" fmla="*/ 10491537 h 15135727"/>
              <a:gd name="connsiteX260" fmla="*/ 2598821 w 8128084"/>
              <a:gd name="connsiteY260" fmla="*/ 10684042 h 15135727"/>
              <a:gd name="connsiteX261" fmla="*/ 2767264 w 8128084"/>
              <a:gd name="connsiteY261" fmla="*/ 10684042 h 15135727"/>
              <a:gd name="connsiteX262" fmla="*/ 2646948 w 8128084"/>
              <a:gd name="connsiteY262" fmla="*/ 10515600 h 15135727"/>
              <a:gd name="connsiteX263" fmla="*/ 2815390 w 8128084"/>
              <a:gd name="connsiteY263" fmla="*/ 10395285 h 15135727"/>
              <a:gd name="connsiteX264" fmla="*/ 3080085 w 8128084"/>
              <a:gd name="connsiteY264" fmla="*/ 10419348 h 15135727"/>
              <a:gd name="connsiteX265" fmla="*/ 3248527 w 8128084"/>
              <a:gd name="connsiteY265" fmla="*/ 10539664 h 15135727"/>
              <a:gd name="connsiteX266" fmla="*/ 3320716 w 8128084"/>
              <a:gd name="connsiteY266" fmla="*/ 10659979 h 15135727"/>
              <a:gd name="connsiteX267" fmla="*/ 3465095 w 8128084"/>
              <a:gd name="connsiteY267" fmla="*/ 10659979 h 15135727"/>
              <a:gd name="connsiteX268" fmla="*/ 3441032 w 8128084"/>
              <a:gd name="connsiteY268" fmla="*/ 10491537 h 15135727"/>
              <a:gd name="connsiteX269" fmla="*/ 3392906 w 8128084"/>
              <a:gd name="connsiteY269" fmla="*/ 10250906 h 15135727"/>
              <a:gd name="connsiteX270" fmla="*/ 3152274 w 8128084"/>
              <a:gd name="connsiteY270" fmla="*/ 10250906 h 15135727"/>
              <a:gd name="connsiteX271" fmla="*/ 3176337 w 8128084"/>
              <a:gd name="connsiteY271" fmla="*/ 10178716 h 15135727"/>
              <a:gd name="connsiteX272" fmla="*/ 3104148 w 8128084"/>
              <a:gd name="connsiteY272" fmla="*/ 10154653 h 15135727"/>
              <a:gd name="connsiteX273" fmla="*/ 3007895 w 8128084"/>
              <a:gd name="connsiteY273" fmla="*/ 9962148 h 15135727"/>
              <a:gd name="connsiteX274" fmla="*/ 3176337 w 8128084"/>
              <a:gd name="connsiteY274" fmla="*/ 9889958 h 15135727"/>
              <a:gd name="connsiteX275" fmla="*/ 2959769 w 8128084"/>
              <a:gd name="connsiteY275" fmla="*/ 9504948 h 15135727"/>
              <a:gd name="connsiteX276" fmla="*/ 2791327 w 8128084"/>
              <a:gd name="connsiteY276" fmla="*/ 9456821 h 15135727"/>
              <a:gd name="connsiteX277" fmla="*/ 2574758 w 8128084"/>
              <a:gd name="connsiteY277" fmla="*/ 9336506 h 15135727"/>
              <a:gd name="connsiteX278" fmla="*/ 2550695 w 8128084"/>
              <a:gd name="connsiteY278" fmla="*/ 9071811 h 15135727"/>
              <a:gd name="connsiteX279" fmla="*/ 2695074 w 8128084"/>
              <a:gd name="connsiteY279" fmla="*/ 8999621 h 15135727"/>
              <a:gd name="connsiteX280" fmla="*/ 2622885 w 8128084"/>
              <a:gd name="connsiteY280" fmla="*/ 8975558 h 15135727"/>
              <a:gd name="connsiteX281" fmla="*/ 2430379 w 8128084"/>
              <a:gd name="connsiteY281" fmla="*/ 8999621 h 15135727"/>
              <a:gd name="connsiteX282" fmla="*/ 2261937 w 8128084"/>
              <a:gd name="connsiteY282" fmla="*/ 9168064 h 15135727"/>
              <a:gd name="connsiteX283" fmla="*/ 2237874 w 8128084"/>
              <a:gd name="connsiteY283" fmla="*/ 8999621 h 15135727"/>
              <a:gd name="connsiteX284" fmla="*/ 2117558 w 8128084"/>
              <a:gd name="connsiteY284" fmla="*/ 8975558 h 15135727"/>
              <a:gd name="connsiteX285" fmla="*/ 2045369 w 8128084"/>
              <a:gd name="connsiteY285" fmla="*/ 8783053 h 15135727"/>
              <a:gd name="connsiteX286" fmla="*/ 1852864 w 8128084"/>
              <a:gd name="connsiteY286" fmla="*/ 8758990 h 15135727"/>
              <a:gd name="connsiteX287" fmla="*/ 1636295 w 8128084"/>
              <a:gd name="connsiteY287" fmla="*/ 8927432 h 15135727"/>
              <a:gd name="connsiteX288" fmla="*/ 1588169 w 8128084"/>
              <a:gd name="connsiteY288" fmla="*/ 9023685 h 15135727"/>
              <a:gd name="connsiteX289" fmla="*/ 1515979 w 8128084"/>
              <a:gd name="connsiteY289" fmla="*/ 8879306 h 15135727"/>
              <a:gd name="connsiteX290" fmla="*/ 1347537 w 8128084"/>
              <a:gd name="connsiteY290" fmla="*/ 8879306 h 15135727"/>
              <a:gd name="connsiteX291" fmla="*/ 1347537 w 8128084"/>
              <a:gd name="connsiteY291" fmla="*/ 8710864 h 15135727"/>
              <a:gd name="connsiteX292" fmla="*/ 1106906 w 8128084"/>
              <a:gd name="connsiteY292" fmla="*/ 8783053 h 15135727"/>
              <a:gd name="connsiteX293" fmla="*/ 890337 w 8128084"/>
              <a:gd name="connsiteY293" fmla="*/ 8686800 h 15135727"/>
              <a:gd name="connsiteX294" fmla="*/ 649706 w 8128084"/>
              <a:gd name="connsiteY294" fmla="*/ 8662737 h 15135727"/>
              <a:gd name="connsiteX295" fmla="*/ 385011 w 8128084"/>
              <a:gd name="connsiteY295" fmla="*/ 8566485 h 15135727"/>
              <a:gd name="connsiteX296" fmla="*/ 577516 w 8128084"/>
              <a:gd name="connsiteY296" fmla="*/ 8373979 h 15135727"/>
              <a:gd name="connsiteX297" fmla="*/ 794085 w 8128084"/>
              <a:gd name="connsiteY297" fmla="*/ 8301790 h 15135727"/>
              <a:gd name="connsiteX298" fmla="*/ 745958 w 8128084"/>
              <a:gd name="connsiteY298" fmla="*/ 8133348 h 15135727"/>
              <a:gd name="connsiteX299" fmla="*/ 818148 w 8128084"/>
              <a:gd name="connsiteY299" fmla="*/ 7820527 h 15135727"/>
              <a:gd name="connsiteX300" fmla="*/ 697832 w 8128084"/>
              <a:gd name="connsiteY300" fmla="*/ 7820527 h 15135727"/>
              <a:gd name="connsiteX301" fmla="*/ 625642 w 8128084"/>
              <a:gd name="connsiteY301" fmla="*/ 7916779 h 15135727"/>
              <a:gd name="connsiteX302" fmla="*/ 457200 w 8128084"/>
              <a:gd name="connsiteY302" fmla="*/ 7820527 h 15135727"/>
              <a:gd name="connsiteX303" fmla="*/ 529390 w 8128084"/>
              <a:gd name="connsiteY303" fmla="*/ 7700211 h 15135727"/>
              <a:gd name="connsiteX304" fmla="*/ 938464 w 8128084"/>
              <a:gd name="connsiteY304" fmla="*/ 7676148 h 15135727"/>
              <a:gd name="connsiteX305" fmla="*/ 1058779 w 8128084"/>
              <a:gd name="connsiteY305" fmla="*/ 7459579 h 15135727"/>
              <a:gd name="connsiteX306" fmla="*/ 1203158 w 8128084"/>
              <a:gd name="connsiteY306" fmla="*/ 7603958 h 15135727"/>
              <a:gd name="connsiteX307" fmla="*/ 1299411 w 8128084"/>
              <a:gd name="connsiteY307" fmla="*/ 7555832 h 15135727"/>
              <a:gd name="connsiteX308" fmla="*/ 1443790 w 8128084"/>
              <a:gd name="connsiteY308" fmla="*/ 7507706 h 15135727"/>
              <a:gd name="connsiteX309" fmla="*/ 1684421 w 8128084"/>
              <a:gd name="connsiteY309" fmla="*/ 7603958 h 15135727"/>
              <a:gd name="connsiteX310" fmla="*/ 1684421 w 8128084"/>
              <a:gd name="connsiteY310" fmla="*/ 7603958 h 15135727"/>
              <a:gd name="connsiteX311" fmla="*/ 1540042 w 8128084"/>
              <a:gd name="connsiteY311" fmla="*/ 7363327 h 15135727"/>
              <a:gd name="connsiteX312" fmla="*/ 1299411 w 8128084"/>
              <a:gd name="connsiteY312" fmla="*/ 7315200 h 15135727"/>
              <a:gd name="connsiteX313" fmla="*/ 1130969 w 8128084"/>
              <a:gd name="connsiteY313" fmla="*/ 7339264 h 15135727"/>
              <a:gd name="connsiteX314" fmla="*/ 1034716 w 8128084"/>
              <a:gd name="connsiteY314" fmla="*/ 7315200 h 15135727"/>
              <a:gd name="connsiteX315" fmla="*/ 1155032 w 8128084"/>
              <a:gd name="connsiteY315" fmla="*/ 7050506 h 15135727"/>
              <a:gd name="connsiteX316" fmla="*/ 1155032 w 8128084"/>
              <a:gd name="connsiteY316" fmla="*/ 6930190 h 15135727"/>
              <a:gd name="connsiteX317" fmla="*/ 1155032 w 8128084"/>
              <a:gd name="connsiteY317" fmla="*/ 6761748 h 15135727"/>
              <a:gd name="connsiteX318" fmla="*/ 1203158 w 8128084"/>
              <a:gd name="connsiteY318" fmla="*/ 6617369 h 15135727"/>
              <a:gd name="connsiteX319" fmla="*/ 1371600 w 8128084"/>
              <a:gd name="connsiteY319" fmla="*/ 6472990 h 15135727"/>
              <a:gd name="connsiteX320" fmla="*/ 1443790 w 8128084"/>
              <a:gd name="connsiteY320" fmla="*/ 6328611 h 15135727"/>
              <a:gd name="connsiteX321" fmla="*/ 1419727 w 8128084"/>
              <a:gd name="connsiteY321" fmla="*/ 6208295 h 15135727"/>
              <a:gd name="connsiteX322" fmla="*/ 1275348 w 8128084"/>
              <a:gd name="connsiteY322" fmla="*/ 6304548 h 15135727"/>
              <a:gd name="connsiteX323" fmla="*/ 1323474 w 8128084"/>
              <a:gd name="connsiteY323" fmla="*/ 6015790 h 15135727"/>
              <a:gd name="connsiteX324" fmla="*/ 1540042 w 8128084"/>
              <a:gd name="connsiteY324" fmla="*/ 5871411 h 15135727"/>
              <a:gd name="connsiteX325" fmla="*/ 1540042 w 8128084"/>
              <a:gd name="connsiteY325" fmla="*/ 5751095 h 15135727"/>
              <a:gd name="connsiteX326" fmla="*/ 1395664 w 8128084"/>
              <a:gd name="connsiteY326" fmla="*/ 5799221 h 15135727"/>
              <a:gd name="connsiteX327" fmla="*/ 1179095 w 8128084"/>
              <a:gd name="connsiteY327" fmla="*/ 5799221 h 15135727"/>
              <a:gd name="connsiteX328" fmla="*/ 890337 w 8128084"/>
              <a:gd name="connsiteY328" fmla="*/ 5775158 h 15135727"/>
              <a:gd name="connsiteX329" fmla="*/ 697832 w 8128084"/>
              <a:gd name="connsiteY329" fmla="*/ 5606716 h 15135727"/>
              <a:gd name="connsiteX330" fmla="*/ 577516 w 8128084"/>
              <a:gd name="connsiteY330" fmla="*/ 5582653 h 15135727"/>
              <a:gd name="connsiteX331" fmla="*/ 697832 w 8128084"/>
              <a:gd name="connsiteY331" fmla="*/ 5775158 h 15135727"/>
              <a:gd name="connsiteX332" fmla="*/ 409074 w 8128084"/>
              <a:gd name="connsiteY332" fmla="*/ 5799221 h 15135727"/>
              <a:gd name="connsiteX333" fmla="*/ 168442 w 8128084"/>
              <a:gd name="connsiteY333" fmla="*/ 5702969 h 15135727"/>
              <a:gd name="connsiteX334" fmla="*/ 264695 w 8128084"/>
              <a:gd name="connsiteY334" fmla="*/ 5558590 h 15135727"/>
              <a:gd name="connsiteX335" fmla="*/ 144379 w 8128084"/>
              <a:gd name="connsiteY335" fmla="*/ 5510464 h 15135727"/>
              <a:gd name="connsiteX336" fmla="*/ 0 w 8128084"/>
              <a:gd name="connsiteY336" fmla="*/ 5462337 h 15135727"/>
              <a:gd name="connsiteX337" fmla="*/ 96253 w 8128084"/>
              <a:gd name="connsiteY337"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740442 w 8128084"/>
              <a:gd name="connsiteY139" fmla="*/ 7170821 h 15135727"/>
              <a:gd name="connsiteX140" fmla="*/ 5077327 w 8128084"/>
              <a:gd name="connsiteY140" fmla="*/ 7387390 h 15135727"/>
              <a:gd name="connsiteX141" fmla="*/ 5125453 w 8128084"/>
              <a:gd name="connsiteY141" fmla="*/ 7603958 h 15135727"/>
              <a:gd name="connsiteX142" fmla="*/ 5197642 w 8128084"/>
              <a:gd name="connsiteY142" fmla="*/ 7796464 h 15135727"/>
              <a:gd name="connsiteX143" fmla="*/ 5486400 w 8128084"/>
              <a:gd name="connsiteY143" fmla="*/ 7964906 h 15135727"/>
              <a:gd name="connsiteX144" fmla="*/ 5486400 w 8128084"/>
              <a:gd name="connsiteY144" fmla="*/ 8349916 h 15135727"/>
              <a:gd name="connsiteX145" fmla="*/ 5678906 w 8128084"/>
              <a:gd name="connsiteY145" fmla="*/ 8614611 h 15135727"/>
              <a:gd name="connsiteX146" fmla="*/ 5919537 w 8128084"/>
              <a:gd name="connsiteY146" fmla="*/ 9071811 h 15135727"/>
              <a:gd name="connsiteX147" fmla="*/ 6160169 w 8128084"/>
              <a:gd name="connsiteY147" fmla="*/ 9336506 h 15135727"/>
              <a:gd name="connsiteX148" fmla="*/ 6280485 w 8128084"/>
              <a:gd name="connsiteY148" fmla="*/ 9601200 h 15135727"/>
              <a:gd name="connsiteX149" fmla="*/ 6400800 w 8128084"/>
              <a:gd name="connsiteY149" fmla="*/ 9793706 h 15135727"/>
              <a:gd name="connsiteX150" fmla="*/ 6569242 w 8128084"/>
              <a:gd name="connsiteY150" fmla="*/ 10058400 h 15135727"/>
              <a:gd name="connsiteX151" fmla="*/ 6713621 w 8128084"/>
              <a:gd name="connsiteY151" fmla="*/ 10106527 h 15135727"/>
              <a:gd name="connsiteX152" fmla="*/ 6545179 w 8128084"/>
              <a:gd name="connsiteY152" fmla="*/ 10202779 h 15135727"/>
              <a:gd name="connsiteX153" fmla="*/ 6569242 w 8128084"/>
              <a:gd name="connsiteY153" fmla="*/ 10443411 h 15135727"/>
              <a:gd name="connsiteX154" fmla="*/ 6593306 w 8128084"/>
              <a:gd name="connsiteY154" fmla="*/ 10708106 h 15135727"/>
              <a:gd name="connsiteX155" fmla="*/ 6761748 w 8128084"/>
              <a:gd name="connsiteY155" fmla="*/ 10924674 h 15135727"/>
              <a:gd name="connsiteX156" fmla="*/ 6641432 w 8128084"/>
              <a:gd name="connsiteY156" fmla="*/ 11093116 h 15135727"/>
              <a:gd name="connsiteX157" fmla="*/ 6713621 w 8128084"/>
              <a:gd name="connsiteY157" fmla="*/ 11261558 h 15135727"/>
              <a:gd name="connsiteX158" fmla="*/ 6737685 w 8128084"/>
              <a:gd name="connsiteY158" fmla="*/ 11526253 h 15135727"/>
              <a:gd name="connsiteX159" fmla="*/ 6617369 w 8128084"/>
              <a:gd name="connsiteY159" fmla="*/ 11839074 h 15135727"/>
              <a:gd name="connsiteX160" fmla="*/ 6617369 w 8128084"/>
              <a:gd name="connsiteY160" fmla="*/ 12031579 h 15135727"/>
              <a:gd name="connsiteX161" fmla="*/ 6641432 w 8128084"/>
              <a:gd name="connsiteY161" fmla="*/ 12127832 h 15135727"/>
              <a:gd name="connsiteX162" fmla="*/ 6761748 w 8128084"/>
              <a:gd name="connsiteY162" fmla="*/ 12031579 h 15135727"/>
              <a:gd name="connsiteX163" fmla="*/ 6761748 w 8128084"/>
              <a:gd name="connsiteY163" fmla="*/ 12296274 h 15135727"/>
              <a:gd name="connsiteX164" fmla="*/ 6689558 w 8128084"/>
              <a:gd name="connsiteY164" fmla="*/ 12512842 h 15135727"/>
              <a:gd name="connsiteX165" fmla="*/ 6785811 w 8128084"/>
              <a:gd name="connsiteY165" fmla="*/ 12777537 h 15135727"/>
              <a:gd name="connsiteX166" fmla="*/ 6569242 w 8128084"/>
              <a:gd name="connsiteY166" fmla="*/ 12873790 h 15135727"/>
              <a:gd name="connsiteX167" fmla="*/ 6545179 w 8128084"/>
              <a:gd name="connsiteY167" fmla="*/ 13090358 h 15135727"/>
              <a:gd name="connsiteX168" fmla="*/ 6448927 w 8128084"/>
              <a:gd name="connsiteY168" fmla="*/ 13355053 h 15135727"/>
              <a:gd name="connsiteX169" fmla="*/ 6256421 w 8128084"/>
              <a:gd name="connsiteY169" fmla="*/ 13571621 h 15135727"/>
              <a:gd name="connsiteX170" fmla="*/ 6087979 w 8128084"/>
              <a:gd name="connsiteY170" fmla="*/ 13667874 h 15135727"/>
              <a:gd name="connsiteX171" fmla="*/ 5943600 w 8128084"/>
              <a:gd name="connsiteY171" fmla="*/ 13716000 h 15135727"/>
              <a:gd name="connsiteX172" fmla="*/ 5702969 w 8128084"/>
              <a:gd name="connsiteY172" fmla="*/ 13667874 h 15135727"/>
              <a:gd name="connsiteX173" fmla="*/ 5582653 w 8128084"/>
              <a:gd name="connsiteY173" fmla="*/ 13691937 h 15135727"/>
              <a:gd name="connsiteX174" fmla="*/ 5727032 w 8128084"/>
              <a:gd name="connsiteY174" fmla="*/ 13836316 h 15135727"/>
              <a:gd name="connsiteX175" fmla="*/ 5582653 w 8128084"/>
              <a:gd name="connsiteY175" fmla="*/ 14052885 h 15135727"/>
              <a:gd name="connsiteX176" fmla="*/ 5462337 w 8128084"/>
              <a:gd name="connsiteY176" fmla="*/ 14149137 h 15135727"/>
              <a:gd name="connsiteX177" fmla="*/ 5342021 w 8128084"/>
              <a:gd name="connsiteY177" fmla="*/ 14004758 h 15135727"/>
              <a:gd name="connsiteX178" fmla="*/ 5245769 w 8128084"/>
              <a:gd name="connsiteY178" fmla="*/ 14004758 h 15135727"/>
              <a:gd name="connsiteX179" fmla="*/ 5245769 w 8128084"/>
              <a:gd name="connsiteY179" fmla="*/ 13956632 h 15135727"/>
              <a:gd name="connsiteX180" fmla="*/ 5101390 w 8128084"/>
              <a:gd name="connsiteY180" fmla="*/ 13956632 h 15135727"/>
              <a:gd name="connsiteX181" fmla="*/ 4981074 w 8128084"/>
              <a:gd name="connsiteY181" fmla="*/ 13860379 h 15135727"/>
              <a:gd name="connsiteX182" fmla="*/ 4740442 w 8128084"/>
              <a:gd name="connsiteY182" fmla="*/ 13908506 h 15135727"/>
              <a:gd name="connsiteX183" fmla="*/ 4475748 w 8128084"/>
              <a:gd name="connsiteY183" fmla="*/ 13956632 h 15135727"/>
              <a:gd name="connsiteX184" fmla="*/ 4379495 w 8128084"/>
              <a:gd name="connsiteY184" fmla="*/ 14028821 h 15135727"/>
              <a:gd name="connsiteX185" fmla="*/ 4403558 w 8128084"/>
              <a:gd name="connsiteY185" fmla="*/ 14197264 h 15135727"/>
              <a:gd name="connsiteX186" fmla="*/ 4572000 w 8128084"/>
              <a:gd name="connsiteY186" fmla="*/ 14149137 h 15135727"/>
              <a:gd name="connsiteX187" fmla="*/ 4523874 w 8128084"/>
              <a:gd name="connsiteY187" fmla="*/ 14558211 h 15135727"/>
              <a:gd name="connsiteX188" fmla="*/ 4403558 w 8128084"/>
              <a:gd name="connsiteY188" fmla="*/ 14437895 h 15135727"/>
              <a:gd name="connsiteX189" fmla="*/ 4403558 w 8128084"/>
              <a:gd name="connsiteY189" fmla="*/ 14437895 h 15135727"/>
              <a:gd name="connsiteX190" fmla="*/ 4283242 w 8128084"/>
              <a:gd name="connsiteY190" fmla="*/ 14245390 h 15135727"/>
              <a:gd name="connsiteX191" fmla="*/ 4235116 w 8128084"/>
              <a:gd name="connsiteY191" fmla="*/ 14341642 h 15135727"/>
              <a:gd name="connsiteX192" fmla="*/ 4162927 w 8128084"/>
              <a:gd name="connsiteY192" fmla="*/ 14389769 h 15135727"/>
              <a:gd name="connsiteX193" fmla="*/ 4162927 w 8128084"/>
              <a:gd name="connsiteY193" fmla="*/ 14389769 h 15135727"/>
              <a:gd name="connsiteX194" fmla="*/ 3922295 w 8128084"/>
              <a:gd name="connsiteY194" fmla="*/ 14245390 h 15135727"/>
              <a:gd name="connsiteX195" fmla="*/ 3801979 w 8128084"/>
              <a:gd name="connsiteY195" fmla="*/ 14293516 h 15135727"/>
              <a:gd name="connsiteX196" fmla="*/ 3681664 w 8128084"/>
              <a:gd name="connsiteY196" fmla="*/ 14389769 h 15135727"/>
              <a:gd name="connsiteX197" fmla="*/ 3657600 w 8128084"/>
              <a:gd name="connsiteY197" fmla="*/ 14654464 h 15135727"/>
              <a:gd name="connsiteX198" fmla="*/ 3513221 w 8128084"/>
              <a:gd name="connsiteY198" fmla="*/ 14726653 h 15135727"/>
              <a:gd name="connsiteX199" fmla="*/ 3513221 w 8128084"/>
              <a:gd name="connsiteY199" fmla="*/ 14871032 h 15135727"/>
              <a:gd name="connsiteX200" fmla="*/ 3633537 w 8128084"/>
              <a:gd name="connsiteY200" fmla="*/ 14967285 h 15135727"/>
              <a:gd name="connsiteX201" fmla="*/ 3609474 w 8128084"/>
              <a:gd name="connsiteY201" fmla="*/ 15087600 h 15135727"/>
              <a:gd name="connsiteX202" fmla="*/ 3441032 w 8128084"/>
              <a:gd name="connsiteY202" fmla="*/ 15039474 h 15135727"/>
              <a:gd name="connsiteX203" fmla="*/ 3272590 w 8128084"/>
              <a:gd name="connsiteY203" fmla="*/ 15063537 h 15135727"/>
              <a:gd name="connsiteX204" fmla="*/ 3248527 w 8128084"/>
              <a:gd name="connsiteY204" fmla="*/ 14895095 h 15135727"/>
              <a:gd name="connsiteX205" fmla="*/ 3128211 w 8128084"/>
              <a:gd name="connsiteY205" fmla="*/ 14919158 h 15135727"/>
              <a:gd name="connsiteX206" fmla="*/ 2959769 w 8128084"/>
              <a:gd name="connsiteY206" fmla="*/ 15135727 h 15135727"/>
              <a:gd name="connsiteX207" fmla="*/ 2935706 w 8128084"/>
              <a:gd name="connsiteY207" fmla="*/ 14895095 h 15135727"/>
              <a:gd name="connsiteX208" fmla="*/ 2791327 w 8128084"/>
              <a:gd name="connsiteY208" fmla="*/ 14943221 h 15135727"/>
              <a:gd name="connsiteX209" fmla="*/ 2671011 w 8128084"/>
              <a:gd name="connsiteY209" fmla="*/ 15039474 h 15135727"/>
              <a:gd name="connsiteX210" fmla="*/ 2430379 w 8128084"/>
              <a:gd name="connsiteY210" fmla="*/ 15087600 h 15135727"/>
              <a:gd name="connsiteX211" fmla="*/ 2237874 w 8128084"/>
              <a:gd name="connsiteY211" fmla="*/ 15039474 h 15135727"/>
              <a:gd name="connsiteX212" fmla="*/ 2622885 w 8128084"/>
              <a:gd name="connsiteY212" fmla="*/ 14846969 h 15135727"/>
              <a:gd name="connsiteX213" fmla="*/ 2887579 w 8128084"/>
              <a:gd name="connsiteY213" fmla="*/ 14774779 h 15135727"/>
              <a:gd name="connsiteX214" fmla="*/ 2839453 w 8128084"/>
              <a:gd name="connsiteY214" fmla="*/ 14582274 h 15135727"/>
              <a:gd name="connsiteX215" fmla="*/ 2935706 w 8128084"/>
              <a:gd name="connsiteY215" fmla="*/ 14510085 h 15135727"/>
              <a:gd name="connsiteX216" fmla="*/ 2935706 w 8128084"/>
              <a:gd name="connsiteY216" fmla="*/ 14510085 h 15135727"/>
              <a:gd name="connsiteX217" fmla="*/ 3080085 w 8128084"/>
              <a:gd name="connsiteY217" fmla="*/ 14413832 h 15135727"/>
              <a:gd name="connsiteX218" fmla="*/ 3152274 w 8128084"/>
              <a:gd name="connsiteY218" fmla="*/ 14341642 h 15135727"/>
              <a:gd name="connsiteX219" fmla="*/ 3080085 w 8128084"/>
              <a:gd name="connsiteY219" fmla="*/ 14269453 h 15135727"/>
              <a:gd name="connsiteX220" fmla="*/ 3152274 w 8128084"/>
              <a:gd name="connsiteY220" fmla="*/ 14197264 h 15135727"/>
              <a:gd name="connsiteX221" fmla="*/ 3152274 w 8128084"/>
              <a:gd name="connsiteY221" fmla="*/ 14052885 h 15135727"/>
              <a:gd name="connsiteX222" fmla="*/ 3080085 w 8128084"/>
              <a:gd name="connsiteY222" fmla="*/ 13980695 h 15135727"/>
              <a:gd name="connsiteX223" fmla="*/ 3056021 w 8128084"/>
              <a:gd name="connsiteY223" fmla="*/ 14076948 h 15135727"/>
              <a:gd name="connsiteX224" fmla="*/ 2935706 w 8128084"/>
              <a:gd name="connsiteY224" fmla="*/ 14076948 h 15135727"/>
              <a:gd name="connsiteX225" fmla="*/ 2863516 w 8128084"/>
              <a:gd name="connsiteY225" fmla="*/ 14125074 h 15135727"/>
              <a:gd name="connsiteX226" fmla="*/ 2719137 w 8128084"/>
              <a:gd name="connsiteY226" fmla="*/ 14197264 h 15135727"/>
              <a:gd name="connsiteX227" fmla="*/ 2646948 w 8128084"/>
              <a:gd name="connsiteY227" fmla="*/ 14197264 h 15135727"/>
              <a:gd name="connsiteX228" fmla="*/ 2598821 w 8128084"/>
              <a:gd name="connsiteY228" fmla="*/ 14125074 h 15135727"/>
              <a:gd name="connsiteX229" fmla="*/ 2430379 w 8128084"/>
              <a:gd name="connsiteY229" fmla="*/ 13836316 h 15135727"/>
              <a:gd name="connsiteX230" fmla="*/ 2646948 w 8128084"/>
              <a:gd name="connsiteY230" fmla="*/ 13812253 h 15135727"/>
              <a:gd name="connsiteX231" fmla="*/ 2502569 w 8128084"/>
              <a:gd name="connsiteY231" fmla="*/ 13475369 h 15135727"/>
              <a:gd name="connsiteX232" fmla="*/ 2550695 w 8128084"/>
              <a:gd name="connsiteY232" fmla="*/ 13186611 h 15135727"/>
              <a:gd name="connsiteX233" fmla="*/ 2719137 w 8128084"/>
              <a:gd name="connsiteY233" fmla="*/ 13042232 h 15135727"/>
              <a:gd name="connsiteX234" fmla="*/ 2791327 w 8128084"/>
              <a:gd name="connsiteY234" fmla="*/ 12945979 h 15135727"/>
              <a:gd name="connsiteX235" fmla="*/ 3031958 w 8128084"/>
              <a:gd name="connsiteY235" fmla="*/ 13090358 h 15135727"/>
              <a:gd name="connsiteX236" fmla="*/ 3056021 w 8128084"/>
              <a:gd name="connsiteY236" fmla="*/ 12753474 h 15135727"/>
              <a:gd name="connsiteX237" fmla="*/ 2887579 w 8128084"/>
              <a:gd name="connsiteY237" fmla="*/ 12777537 h 15135727"/>
              <a:gd name="connsiteX238" fmla="*/ 2815390 w 8128084"/>
              <a:gd name="connsiteY238" fmla="*/ 12777537 h 15135727"/>
              <a:gd name="connsiteX239" fmla="*/ 3176337 w 8128084"/>
              <a:gd name="connsiteY239" fmla="*/ 12368464 h 15135727"/>
              <a:gd name="connsiteX240" fmla="*/ 3104148 w 8128084"/>
              <a:gd name="connsiteY240" fmla="*/ 12320337 h 15135727"/>
              <a:gd name="connsiteX241" fmla="*/ 3104148 w 8128084"/>
              <a:gd name="connsiteY241" fmla="*/ 12320337 h 15135727"/>
              <a:gd name="connsiteX242" fmla="*/ 3007895 w 8128084"/>
              <a:gd name="connsiteY242" fmla="*/ 12079706 h 15135727"/>
              <a:gd name="connsiteX243" fmla="*/ 2911642 w 8128084"/>
              <a:gd name="connsiteY243" fmla="*/ 11935327 h 15135727"/>
              <a:gd name="connsiteX244" fmla="*/ 2863516 w 8128084"/>
              <a:gd name="connsiteY244" fmla="*/ 11694695 h 15135727"/>
              <a:gd name="connsiteX245" fmla="*/ 2911642 w 8128084"/>
              <a:gd name="connsiteY245" fmla="*/ 11454064 h 15135727"/>
              <a:gd name="connsiteX246" fmla="*/ 3056021 w 8128084"/>
              <a:gd name="connsiteY246" fmla="*/ 11454064 h 15135727"/>
              <a:gd name="connsiteX247" fmla="*/ 2983832 w 8128084"/>
              <a:gd name="connsiteY247" fmla="*/ 11381874 h 15135727"/>
              <a:gd name="connsiteX248" fmla="*/ 3031958 w 8128084"/>
              <a:gd name="connsiteY248" fmla="*/ 11285621 h 15135727"/>
              <a:gd name="connsiteX249" fmla="*/ 3007895 w 8128084"/>
              <a:gd name="connsiteY249" fmla="*/ 11189369 h 15135727"/>
              <a:gd name="connsiteX250" fmla="*/ 2887579 w 8128084"/>
              <a:gd name="connsiteY250" fmla="*/ 11141242 h 15135727"/>
              <a:gd name="connsiteX251" fmla="*/ 2887579 w 8128084"/>
              <a:gd name="connsiteY251" fmla="*/ 10972800 h 15135727"/>
              <a:gd name="connsiteX252" fmla="*/ 2887579 w 8128084"/>
              <a:gd name="connsiteY252" fmla="*/ 10924674 h 15135727"/>
              <a:gd name="connsiteX253" fmla="*/ 2767264 w 8128084"/>
              <a:gd name="connsiteY253" fmla="*/ 11020927 h 15135727"/>
              <a:gd name="connsiteX254" fmla="*/ 2743200 w 8128084"/>
              <a:gd name="connsiteY254" fmla="*/ 10924674 h 15135727"/>
              <a:gd name="connsiteX255" fmla="*/ 2550695 w 8128084"/>
              <a:gd name="connsiteY255" fmla="*/ 11020927 h 15135727"/>
              <a:gd name="connsiteX256" fmla="*/ 2526632 w 8128084"/>
              <a:gd name="connsiteY256" fmla="*/ 11117179 h 15135727"/>
              <a:gd name="connsiteX257" fmla="*/ 2334127 w 8128084"/>
              <a:gd name="connsiteY257" fmla="*/ 10996864 h 15135727"/>
              <a:gd name="connsiteX258" fmla="*/ 2358190 w 8128084"/>
              <a:gd name="connsiteY258" fmla="*/ 10732169 h 15135727"/>
              <a:gd name="connsiteX259" fmla="*/ 2334127 w 8128084"/>
              <a:gd name="connsiteY259" fmla="*/ 10587790 h 15135727"/>
              <a:gd name="connsiteX260" fmla="*/ 2406316 w 8128084"/>
              <a:gd name="connsiteY260" fmla="*/ 10491537 h 15135727"/>
              <a:gd name="connsiteX261" fmla="*/ 2598821 w 8128084"/>
              <a:gd name="connsiteY261" fmla="*/ 10684042 h 15135727"/>
              <a:gd name="connsiteX262" fmla="*/ 2767264 w 8128084"/>
              <a:gd name="connsiteY262" fmla="*/ 10684042 h 15135727"/>
              <a:gd name="connsiteX263" fmla="*/ 2646948 w 8128084"/>
              <a:gd name="connsiteY263" fmla="*/ 10515600 h 15135727"/>
              <a:gd name="connsiteX264" fmla="*/ 2815390 w 8128084"/>
              <a:gd name="connsiteY264" fmla="*/ 10395285 h 15135727"/>
              <a:gd name="connsiteX265" fmla="*/ 3080085 w 8128084"/>
              <a:gd name="connsiteY265" fmla="*/ 10419348 h 15135727"/>
              <a:gd name="connsiteX266" fmla="*/ 3248527 w 8128084"/>
              <a:gd name="connsiteY266" fmla="*/ 10539664 h 15135727"/>
              <a:gd name="connsiteX267" fmla="*/ 3320716 w 8128084"/>
              <a:gd name="connsiteY267" fmla="*/ 10659979 h 15135727"/>
              <a:gd name="connsiteX268" fmla="*/ 3465095 w 8128084"/>
              <a:gd name="connsiteY268" fmla="*/ 10659979 h 15135727"/>
              <a:gd name="connsiteX269" fmla="*/ 3441032 w 8128084"/>
              <a:gd name="connsiteY269" fmla="*/ 10491537 h 15135727"/>
              <a:gd name="connsiteX270" fmla="*/ 3392906 w 8128084"/>
              <a:gd name="connsiteY270" fmla="*/ 10250906 h 15135727"/>
              <a:gd name="connsiteX271" fmla="*/ 3152274 w 8128084"/>
              <a:gd name="connsiteY271" fmla="*/ 10250906 h 15135727"/>
              <a:gd name="connsiteX272" fmla="*/ 3176337 w 8128084"/>
              <a:gd name="connsiteY272" fmla="*/ 10178716 h 15135727"/>
              <a:gd name="connsiteX273" fmla="*/ 3104148 w 8128084"/>
              <a:gd name="connsiteY273" fmla="*/ 10154653 h 15135727"/>
              <a:gd name="connsiteX274" fmla="*/ 3007895 w 8128084"/>
              <a:gd name="connsiteY274" fmla="*/ 9962148 h 15135727"/>
              <a:gd name="connsiteX275" fmla="*/ 3176337 w 8128084"/>
              <a:gd name="connsiteY275" fmla="*/ 9889958 h 15135727"/>
              <a:gd name="connsiteX276" fmla="*/ 2959769 w 8128084"/>
              <a:gd name="connsiteY276" fmla="*/ 9504948 h 15135727"/>
              <a:gd name="connsiteX277" fmla="*/ 2791327 w 8128084"/>
              <a:gd name="connsiteY277" fmla="*/ 9456821 h 15135727"/>
              <a:gd name="connsiteX278" fmla="*/ 2574758 w 8128084"/>
              <a:gd name="connsiteY278" fmla="*/ 9336506 h 15135727"/>
              <a:gd name="connsiteX279" fmla="*/ 2550695 w 8128084"/>
              <a:gd name="connsiteY279" fmla="*/ 9071811 h 15135727"/>
              <a:gd name="connsiteX280" fmla="*/ 2695074 w 8128084"/>
              <a:gd name="connsiteY280" fmla="*/ 8999621 h 15135727"/>
              <a:gd name="connsiteX281" fmla="*/ 2622885 w 8128084"/>
              <a:gd name="connsiteY281" fmla="*/ 8975558 h 15135727"/>
              <a:gd name="connsiteX282" fmla="*/ 2430379 w 8128084"/>
              <a:gd name="connsiteY282" fmla="*/ 8999621 h 15135727"/>
              <a:gd name="connsiteX283" fmla="*/ 2261937 w 8128084"/>
              <a:gd name="connsiteY283" fmla="*/ 9168064 h 15135727"/>
              <a:gd name="connsiteX284" fmla="*/ 2237874 w 8128084"/>
              <a:gd name="connsiteY284" fmla="*/ 8999621 h 15135727"/>
              <a:gd name="connsiteX285" fmla="*/ 2117558 w 8128084"/>
              <a:gd name="connsiteY285" fmla="*/ 8975558 h 15135727"/>
              <a:gd name="connsiteX286" fmla="*/ 2045369 w 8128084"/>
              <a:gd name="connsiteY286" fmla="*/ 8783053 h 15135727"/>
              <a:gd name="connsiteX287" fmla="*/ 1852864 w 8128084"/>
              <a:gd name="connsiteY287" fmla="*/ 8758990 h 15135727"/>
              <a:gd name="connsiteX288" fmla="*/ 1636295 w 8128084"/>
              <a:gd name="connsiteY288" fmla="*/ 8927432 h 15135727"/>
              <a:gd name="connsiteX289" fmla="*/ 1588169 w 8128084"/>
              <a:gd name="connsiteY289" fmla="*/ 9023685 h 15135727"/>
              <a:gd name="connsiteX290" fmla="*/ 1515979 w 8128084"/>
              <a:gd name="connsiteY290" fmla="*/ 8879306 h 15135727"/>
              <a:gd name="connsiteX291" fmla="*/ 1347537 w 8128084"/>
              <a:gd name="connsiteY291" fmla="*/ 8879306 h 15135727"/>
              <a:gd name="connsiteX292" fmla="*/ 1347537 w 8128084"/>
              <a:gd name="connsiteY292" fmla="*/ 8710864 h 15135727"/>
              <a:gd name="connsiteX293" fmla="*/ 1106906 w 8128084"/>
              <a:gd name="connsiteY293" fmla="*/ 8783053 h 15135727"/>
              <a:gd name="connsiteX294" fmla="*/ 890337 w 8128084"/>
              <a:gd name="connsiteY294" fmla="*/ 8686800 h 15135727"/>
              <a:gd name="connsiteX295" fmla="*/ 649706 w 8128084"/>
              <a:gd name="connsiteY295" fmla="*/ 8662737 h 15135727"/>
              <a:gd name="connsiteX296" fmla="*/ 385011 w 8128084"/>
              <a:gd name="connsiteY296" fmla="*/ 8566485 h 15135727"/>
              <a:gd name="connsiteX297" fmla="*/ 577516 w 8128084"/>
              <a:gd name="connsiteY297" fmla="*/ 8373979 h 15135727"/>
              <a:gd name="connsiteX298" fmla="*/ 794085 w 8128084"/>
              <a:gd name="connsiteY298" fmla="*/ 8301790 h 15135727"/>
              <a:gd name="connsiteX299" fmla="*/ 745958 w 8128084"/>
              <a:gd name="connsiteY299" fmla="*/ 8133348 h 15135727"/>
              <a:gd name="connsiteX300" fmla="*/ 818148 w 8128084"/>
              <a:gd name="connsiteY300" fmla="*/ 7820527 h 15135727"/>
              <a:gd name="connsiteX301" fmla="*/ 697832 w 8128084"/>
              <a:gd name="connsiteY301" fmla="*/ 7820527 h 15135727"/>
              <a:gd name="connsiteX302" fmla="*/ 625642 w 8128084"/>
              <a:gd name="connsiteY302" fmla="*/ 7916779 h 15135727"/>
              <a:gd name="connsiteX303" fmla="*/ 457200 w 8128084"/>
              <a:gd name="connsiteY303" fmla="*/ 7820527 h 15135727"/>
              <a:gd name="connsiteX304" fmla="*/ 529390 w 8128084"/>
              <a:gd name="connsiteY304" fmla="*/ 7700211 h 15135727"/>
              <a:gd name="connsiteX305" fmla="*/ 938464 w 8128084"/>
              <a:gd name="connsiteY305" fmla="*/ 7676148 h 15135727"/>
              <a:gd name="connsiteX306" fmla="*/ 1058779 w 8128084"/>
              <a:gd name="connsiteY306" fmla="*/ 7459579 h 15135727"/>
              <a:gd name="connsiteX307" fmla="*/ 1203158 w 8128084"/>
              <a:gd name="connsiteY307" fmla="*/ 7603958 h 15135727"/>
              <a:gd name="connsiteX308" fmla="*/ 1299411 w 8128084"/>
              <a:gd name="connsiteY308" fmla="*/ 7555832 h 15135727"/>
              <a:gd name="connsiteX309" fmla="*/ 1443790 w 8128084"/>
              <a:gd name="connsiteY309" fmla="*/ 7507706 h 15135727"/>
              <a:gd name="connsiteX310" fmla="*/ 1684421 w 8128084"/>
              <a:gd name="connsiteY310" fmla="*/ 7603958 h 15135727"/>
              <a:gd name="connsiteX311" fmla="*/ 1684421 w 8128084"/>
              <a:gd name="connsiteY311" fmla="*/ 7603958 h 15135727"/>
              <a:gd name="connsiteX312" fmla="*/ 1540042 w 8128084"/>
              <a:gd name="connsiteY312" fmla="*/ 7363327 h 15135727"/>
              <a:gd name="connsiteX313" fmla="*/ 1299411 w 8128084"/>
              <a:gd name="connsiteY313" fmla="*/ 7315200 h 15135727"/>
              <a:gd name="connsiteX314" fmla="*/ 1130969 w 8128084"/>
              <a:gd name="connsiteY314" fmla="*/ 7339264 h 15135727"/>
              <a:gd name="connsiteX315" fmla="*/ 1034716 w 8128084"/>
              <a:gd name="connsiteY315" fmla="*/ 7315200 h 15135727"/>
              <a:gd name="connsiteX316" fmla="*/ 1155032 w 8128084"/>
              <a:gd name="connsiteY316" fmla="*/ 7050506 h 15135727"/>
              <a:gd name="connsiteX317" fmla="*/ 1155032 w 8128084"/>
              <a:gd name="connsiteY317" fmla="*/ 6930190 h 15135727"/>
              <a:gd name="connsiteX318" fmla="*/ 1155032 w 8128084"/>
              <a:gd name="connsiteY318" fmla="*/ 6761748 h 15135727"/>
              <a:gd name="connsiteX319" fmla="*/ 1203158 w 8128084"/>
              <a:gd name="connsiteY319" fmla="*/ 6617369 h 15135727"/>
              <a:gd name="connsiteX320" fmla="*/ 1371600 w 8128084"/>
              <a:gd name="connsiteY320" fmla="*/ 6472990 h 15135727"/>
              <a:gd name="connsiteX321" fmla="*/ 1443790 w 8128084"/>
              <a:gd name="connsiteY321" fmla="*/ 6328611 h 15135727"/>
              <a:gd name="connsiteX322" fmla="*/ 1419727 w 8128084"/>
              <a:gd name="connsiteY322" fmla="*/ 6208295 h 15135727"/>
              <a:gd name="connsiteX323" fmla="*/ 1275348 w 8128084"/>
              <a:gd name="connsiteY323" fmla="*/ 6304548 h 15135727"/>
              <a:gd name="connsiteX324" fmla="*/ 1323474 w 8128084"/>
              <a:gd name="connsiteY324" fmla="*/ 6015790 h 15135727"/>
              <a:gd name="connsiteX325" fmla="*/ 1540042 w 8128084"/>
              <a:gd name="connsiteY325" fmla="*/ 5871411 h 15135727"/>
              <a:gd name="connsiteX326" fmla="*/ 1540042 w 8128084"/>
              <a:gd name="connsiteY326" fmla="*/ 5751095 h 15135727"/>
              <a:gd name="connsiteX327" fmla="*/ 1395664 w 8128084"/>
              <a:gd name="connsiteY327" fmla="*/ 5799221 h 15135727"/>
              <a:gd name="connsiteX328" fmla="*/ 1179095 w 8128084"/>
              <a:gd name="connsiteY328" fmla="*/ 5799221 h 15135727"/>
              <a:gd name="connsiteX329" fmla="*/ 890337 w 8128084"/>
              <a:gd name="connsiteY329" fmla="*/ 5775158 h 15135727"/>
              <a:gd name="connsiteX330" fmla="*/ 697832 w 8128084"/>
              <a:gd name="connsiteY330" fmla="*/ 5606716 h 15135727"/>
              <a:gd name="connsiteX331" fmla="*/ 577516 w 8128084"/>
              <a:gd name="connsiteY331" fmla="*/ 5582653 h 15135727"/>
              <a:gd name="connsiteX332" fmla="*/ 697832 w 8128084"/>
              <a:gd name="connsiteY332" fmla="*/ 5775158 h 15135727"/>
              <a:gd name="connsiteX333" fmla="*/ 409074 w 8128084"/>
              <a:gd name="connsiteY333" fmla="*/ 5799221 h 15135727"/>
              <a:gd name="connsiteX334" fmla="*/ 168442 w 8128084"/>
              <a:gd name="connsiteY334" fmla="*/ 5702969 h 15135727"/>
              <a:gd name="connsiteX335" fmla="*/ 264695 w 8128084"/>
              <a:gd name="connsiteY335" fmla="*/ 5558590 h 15135727"/>
              <a:gd name="connsiteX336" fmla="*/ 144379 w 8128084"/>
              <a:gd name="connsiteY336" fmla="*/ 5510464 h 15135727"/>
              <a:gd name="connsiteX337" fmla="*/ 0 w 8128084"/>
              <a:gd name="connsiteY337" fmla="*/ 5462337 h 15135727"/>
              <a:gd name="connsiteX338" fmla="*/ 96253 w 8128084"/>
              <a:gd name="connsiteY338"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125453 w 8128084"/>
              <a:gd name="connsiteY141" fmla="*/ 7603958 h 15135727"/>
              <a:gd name="connsiteX142" fmla="*/ 5197642 w 8128084"/>
              <a:gd name="connsiteY142" fmla="*/ 7796464 h 15135727"/>
              <a:gd name="connsiteX143" fmla="*/ 5486400 w 8128084"/>
              <a:gd name="connsiteY143" fmla="*/ 7964906 h 15135727"/>
              <a:gd name="connsiteX144" fmla="*/ 5486400 w 8128084"/>
              <a:gd name="connsiteY144" fmla="*/ 8349916 h 15135727"/>
              <a:gd name="connsiteX145" fmla="*/ 5678906 w 8128084"/>
              <a:gd name="connsiteY145" fmla="*/ 8614611 h 15135727"/>
              <a:gd name="connsiteX146" fmla="*/ 5919537 w 8128084"/>
              <a:gd name="connsiteY146" fmla="*/ 9071811 h 15135727"/>
              <a:gd name="connsiteX147" fmla="*/ 6160169 w 8128084"/>
              <a:gd name="connsiteY147" fmla="*/ 9336506 h 15135727"/>
              <a:gd name="connsiteX148" fmla="*/ 6280485 w 8128084"/>
              <a:gd name="connsiteY148" fmla="*/ 9601200 h 15135727"/>
              <a:gd name="connsiteX149" fmla="*/ 6400800 w 8128084"/>
              <a:gd name="connsiteY149" fmla="*/ 9793706 h 15135727"/>
              <a:gd name="connsiteX150" fmla="*/ 6569242 w 8128084"/>
              <a:gd name="connsiteY150" fmla="*/ 10058400 h 15135727"/>
              <a:gd name="connsiteX151" fmla="*/ 6713621 w 8128084"/>
              <a:gd name="connsiteY151" fmla="*/ 10106527 h 15135727"/>
              <a:gd name="connsiteX152" fmla="*/ 6545179 w 8128084"/>
              <a:gd name="connsiteY152" fmla="*/ 10202779 h 15135727"/>
              <a:gd name="connsiteX153" fmla="*/ 6569242 w 8128084"/>
              <a:gd name="connsiteY153" fmla="*/ 10443411 h 15135727"/>
              <a:gd name="connsiteX154" fmla="*/ 6593306 w 8128084"/>
              <a:gd name="connsiteY154" fmla="*/ 10708106 h 15135727"/>
              <a:gd name="connsiteX155" fmla="*/ 6761748 w 8128084"/>
              <a:gd name="connsiteY155" fmla="*/ 10924674 h 15135727"/>
              <a:gd name="connsiteX156" fmla="*/ 6641432 w 8128084"/>
              <a:gd name="connsiteY156" fmla="*/ 11093116 h 15135727"/>
              <a:gd name="connsiteX157" fmla="*/ 6713621 w 8128084"/>
              <a:gd name="connsiteY157" fmla="*/ 11261558 h 15135727"/>
              <a:gd name="connsiteX158" fmla="*/ 6737685 w 8128084"/>
              <a:gd name="connsiteY158" fmla="*/ 11526253 h 15135727"/>
              <a:gd name="connsiteX159" fmla="*/ 6617369 w 8128084"/>
              <a:gd name="connsiteY159" fmla="*/ 11839074 h 15135727"/>
              <a:gd name="connsiteX160" fmla="*/ 6617369 w 8128084"/>
              <a:gd name="connsiteY160" fmla="*/ 12031579 h 15135727"/>
              <a:gd name="connsiteX161" fmla="*/ 6641432 w 8128084"/>
              <a:gd name="connsiteY161" fmla="*/ 12127832 h 15135727"/>
              <a:gd name="connsiteX162" fmla="*/ 6761748 w 8128084"/>
              <a:gd name="connsiteY162" fmla="*/ 12031579 h 15135727"/>
              <a:gd name="connsiteX163" fmla="*/ 6761748 w 8128084"/>
              <a:gd name="connsiteY163" fmla="*/ 12296274 h 15135727"/>
              <a:gd name="connsiteX164" fmla="*/ 6689558 w 8128084"/>
              <a:gd name="connsiteY164" fmla="*/ 12512842 h 15135727"/>
              <a:gd name="connsiteX165" fmla="*/ 6785811 w 8128084"/>
              <a:gd name="connsiteY165" fmla="*/ 12777537 h 15135727"/>
              <a:gd name="connsiteX166" fmla="*/ 6569242 w 8128084"/>
              <a:gd name="connsiteY166" fmla="*/ 12873790 h 15135727"/>
              <a:gd name="connsiteX167" fmla="*/ 6545179 w 8128084"/>
              <a:gd name="connsiteY167" fmla="*/ 13090358 h 15135727"/>
              <a:gd name="connsiteX168" fmla="*/ 6448927 w 8128084"/>
              <a:gd name="connsiteY168" fmla="*/ 13355053 h 15135727"/>
              <a:gd name="connsiteX169" fmla="*/ 6256421 w 8128084"/>
              <a:gd name="connsiteY169" fmla="*/ 13571621 h 15135727"/>
              <a:gd name="connsiteX170" fmla="*/ 6087979 w 8128084"/>
              <a:gd name="connsiteY170" fmla="*/ 13667874 h 15135727"/>
              <a:gd name="connsiteX171" fmla="*/ 5943600 w 8128084"/>
              <a:gd name="connsiteY171" fmla="*/ 13716000 h 15135727"/>
              <a:gd name="connsiteX172" fmla="*/ 5702969 w 8128084"/>
              <a:gd name="connsiteY172" fmla="*/ 13667874 h 15135727"/>
              <a:gd name="connsiteX173" fmla="*/ 5582653 w 8128084"/>
              <a:gd name="connsiteY173" fmla="*/ 13691937 h 15135727"/>
              <a:gd name="connsiteX174" fmla="*/ 5727032 w 8128084"/>
              <a:gd name="connsiteY174" fmla="*/ 13836316 h 15135727"/>
              <a:gd name="connsiteX175" fmla="*/ 5582653 w 8128084"/>
              <a:gd name="connsiteY175" fmla="*/ 14052885 h 15135727"/>
              <a:gd name="connsiteX176" fmla="*/ 5462337 w 8128084"/>
              <a:gd name="connsiteY176" fmla="*/ 14149137 h 15135727"/>
              <a:gd name="connsiteX177" fmla="*/ 5342021 w 8128084"/>
              <a:gd name="connsiteY177" fmla="*/ 14004758 h 15135727"/>
              <a:gd name="connsiteX178" fmla="*/ 5245769 w 8128084"/>
              <a:gd name="connsiteY178" fmla="*/ 14004758 h 15135727"/>
              <a:gd name="connsiteX179" fmla="*/ 5245769 w 8128084"/>
              <a:gd name="connsiteY179" fmla="*/ 13956632 h 15135727"/>
              <a:gd name="connsiteX180" fmla="*/ 5101390 w 8128084"/>
              <a:gd name="connsiteY180" fmla="*/ 13956632 h 15135727"/>
              <a:gd name="connsiteX181" fmla="*/ 4981074 w 8128084"/>
              <a:gd name="connsiteY181" fmla="*/ 13860379 h 15135727"/>
              <a:gd name="connsiteX182" fmla="*/ 4740442 w 8128084"/>
              <a:gd name="connsiteY182" fmla="*/ 13908506 h 15135727"/>
              <a:gd name="connsiteX183" fmla="*/ 4475748 w 8128084"/>
              <a:gd name="connsiteY183" fmla="*/ 13956632 h 15135727"/>
              <a:gd name="connsiteX184" fmla="*/ 4379495 w 8128084"/>
              <a:gd name="connsiteY184" fmla="*/ 14028821 h 15135727"/>
              <a:gd name="connsiteX185" fmla="*/ 4403558 w 8128084"/>
              <a:gd name="connsiteY185" fmla="*/ 14197264 h 15135727"/>
              <a:gd name="connsiteX186" fmla="*/ 4572000 w 8128084"/>
              <a:gd name="connsiteY186" fmla="*/ 14149137 h 15135727"/>
              <a:gd name="connsiteX187" fmla="*/ 4523874 w 8128084"/>
              <a:gd name="connsiteY187" fmla="*/ 14558211 h 15135727"/>
              <a:gd name="connsiteX188" fmla="*/ 4403558 w 8128084"/>
              <a:gd name="connsiteY188" fmla="*/ 14437895 h 15135727"/>
              <a:gd name="connsiteX189" fmla="*/ 4403558 w 8128084"/>
              <a:gd name="connsiteY189" fmla="*/ 14437895 h 15135727"/>
              <a:gd name="connsiteX190" fmla="*/ 4283242 w 8128084"/>
              <a:gd name="connsiteY190" fmla="*/ 14245390 h 15135727"/>
              <a:gd name="connsiteX191" fmla="*/ 4235116 w 8128084"/>
              <a:gd name="connsiteY191" fmla="*/ 14341642 h 15135727"/>
              <a:gd name="connsiteX192" fmla="*/ 4162927 w 8128084"/>
              <a:gd name="connsiteY192" fmla="*/ 14389769 h 15135727"/>
              <a:gd name="connsiteX193" fmla="*/ 4162927 w 8128084"/>
              <a:gd name="connsiteY193" fmla="*/ 14389769 h 15135727"/>
              <a:gd name="connsiteX194" fmla="*/ 3922295 w 8128084"/>
              <a:gd name="connsiteY194" fmla="*/ 14245390 h 15135727"/>
              <a:gd name="connsiteX195" fmla="*/ 3801979 w 8128084"/>
              <a:gd name="connsiteY195" fmla="*/ 14293516 h 15135727"/>
              <a:gd name="connsiteX196" fmla="*/ 3681664 w 8128084"/>
              <a:gd name="connsiteY196" fmla="*/ 14389769 h 15135727"/>
              <a:gd name="connsiteX197" fmla="*/ 3657600 w 8128084"/>
              <a:gd name="connsiteY197" fmla="*/ 14654464 h 15135727"/>
              <a:gd name="connsiteX198" fmla="*/ 3513221 w 8128084"/>
              <a:gd name="connsiteY198" fmla="*/ 14726653 h 15135727"/>
              <a:gd name="connsiteX199" fmla="*/ 3513221 w 8128084"/>
              <a:gd name="connsiteY199" fmla="*/ 14871032 h 15135727"/>
              <a:gd name="connsiteX200" fmla="*/ 3633537 w 8128084"/>
              <a:gd name="connsiteY200" fmla="*/ 14967285 h 15135727"/>
              <a:gd name="connsiteX201" fmla="*/ 3609474 w 8128084"/>
              <a:gd name="connsiteY201" fmla="*/ 15087600 h 15135727"/>
              <a:gd name="connsiteX202" fmla="*/ 3441032 w 8128084"/>
              <a:gd name="connsiteY202" fmla="*/ 15039474 h 15135727"/>
              <a:gd name="connsiteX203" fmla="*/ 3272590 w 8128084"/>
              <a:gd name="connsiteY203" fmla="*/ 15063537 h 15135727"/>
              <a:gd name="connsiteX204" fmla="*/ 3248527 w 8128084"/>
              <a:gd name="connsiteY204" fmla="*/ 14895095 h 15135727"/>
              <a:gd name="connsiteX205" fmla="*/ 3128211 w 8128084"/>
              <a:gd name="connsiteY205" fmla="*/ 14919158 h 15135727"/>
              <a:gd name="connsiteX206" fmla="*/ 2959769 w 8128084"/>
              <a:gd name="connsiteY206" fmla="*/ 15135727 h 15135727"/>
              <a:gd name="connsiteX207" fmla="*/ 2935706 w 8128084"/>
              <a:gd name="connsiteY207" fmla="*/ 14895095 h 15135727"/>
              <a:gd name="connsiteX208" fmla="*/ 2791327 w 8128084"/>
              <a:gd name="connsiteY208" fmla="*/ 14943221 h 15135727"/>
              <a:gd name="connsiteX209" fmla="*/ 2671011 w 8128084"/>
              <a:gd name="connsiteY209" fmla="*/ 15039474 h 15135727"/>
              <a:gd name="connsiteX210" fmla="*/ 2430379 w 8128084"/>
              <a:gd name="connsiteY210" fmla="*/ 15087600 h 15135727"/>
              <a:gd name="connsiteX211" fmla="*/ 2237874 w 8128084"/>
              <a:gd name="connsiteY211" fmla="*/ 15039474 h 15135727"/>
              <a:gd name="connsiteX212" fmla="*/ 2622885 w 8128084"/>
              <a:gd name="connsiteY212" fmla="*/ 14846969 h 15135727"/>
              <a:gd name="connsiteX213" fmla="*/ 2887579 w 8128084"/>
              <a:gd name="connsiteY213" fmla="*/ 14774779 h 15135727"/>
              <a:gd name="connsiteX214" fmla="*/ 2839453 w 8128084"/>
              <a:gd name="connsiteY214" fmla="*/ 14582274 h 15135727"/>
              <a:gd name="connsiteX215" fmla="*/ 2935706 w 8128084"/>
              <a:gd name="connsiteY215" fmla="*/ 14510085 h 15135727"/>
              <a:gd name="connsiteX216" fmla="*/ 2935706 w 8128084"/>
              <a:gd name="connsiteY216" fmla="*/ 14510085 h 15135727"/>
              <a:gd name="connsiteX217" fmla="*/ 3080085 w 8128084"/>
              <a:gd name="connsiteY217" fmla="*/ 14413832 h 15135727"/>
              <a:gd name="connsiteX218" fmla="*/ 3152274 w 8128084"/>
              <a:gd name="connsiteY218" fmla="*/ 14341642 h 15135727"/>
              <a:gd name="connsiteX219" fmla="*/ 3080085 w 8128084"/>
              <a:gd name="connsiteY219" fmla="*/ 14269453 h 15135727"/>
              <a:gd name="connsiteX220" fmla="*/ 3152274 w 8128084"/>
              <a:gd name="connsiteY220" fmla="*/ 14197264 h 15135727"/>
              <a:gd name="connsiteX221" fmla="*/ 3152274 w 8128084"/>
              <a:gd name="connsiteY221" fmla="*/ 14052885 h 15135727"/>
              <a:gd name="connsiteX222" fmla="*/ 3080085 w 8128084"/>
              <a:gd name="connsiteY222" fmla="*/ 13980695 h 15135727"/>
              <a:gd name="connsiteX223" fmla="*/ 3056021 w 8128084"/>
              <a:gd name="connsiteY223" fmla="*/ 14076948 h 15135727"/>
              <a:gd name="connsiteX224" fmla="*/ 2935706 w 8128084"/>
              <a:gd name="connsiteY224" fmla="*/ 14076948 h 15135727"/>
              <a:gd name="connsiteX225" fmla="*/ 2863516 w 8128084"/>
              <a:gd name="connsiteY225" fmla="*/ 14125074 h 15135727"/>
              <a:gd name="connsiteX226" fmla="*/ 2719137 w 8128084"/>
              <a:gd name="connsiteY226" fmla="*/ 14197264 h 15135727"/>
              <a:gd name="connsiteX227" fmla="*/ 2646948 w 8128084"/>
              <a:gd name="connsiteY227" fmla="*/ 14197264 h 15135727"/>
              <a:gd name="connsiteX228" fmla="*/ 2598821 w 8128084"/>
              <a:gd name="connsiteY228" fmla="*/ 14125074 h 15135727"/>
              <a:gd name="connsiteX229" fmla="*/ 2430379 w 8128084"/>
              <a:gd name="connsiteY229" fmla="*/ 13836316 h 15135727"/>
              <a:gd name="connsiteX230" fmla="*/ 2646948 w 8128084"/>
              <a:gd name="connsiteY230" fmla="*/ 13812253 h 15135727"/>
              <a:gd name="connsiteX231" fmla="*/ 2502569 w 8128084"/>
              <a:gd name="connsiteY231" fmla="*/ 13475369 h 15135727"/>
              <a:gd name="connsiteX232" fmla="*/ 2550695 w 8128084"/>
              <a:gd name="connsiteY232" fmla="*/ 13186611 h 15135727"/>
              <a:gd name="connsiteX233" fmla="*/ 2719137 w 8128084"/>
              <a:gd name="connsiteY233" fmla="*/ 13042232 h 15135727"/>
              <a:gd name="connsiteX234" fmla="*/ 2791327 w 8128084"/>
              <a:gd name="connsiteY234" fmla="*/ 12945979 h 15135727"/>
              <a:gd name="connsiteX235" fmla="*/ 3031958 w 8128084"/>
              <a:gd name="connsiteY235" fmla="*/ 13090358 h 15135727"/>
              <a:gd name="connsiteX236" fmla="*/ 3056021 w 8128084"/>
              <a:gd name="connsiteY236" fmla="*/ 12753474 h 15135727"/>
              <a:gd name="connsiteX237" fmla="*/ 2887579 w 8128084"/>
              <a:gd name="connsiteY237" fmla="*/ 12777537 h 15135727"/>
              <a:gd name="connsiteX238" fmla="*/ 2815390 w 8128084"/>
              <a:gd name="connsiteY238" fmla="*/ 12777537 h 15135727"/>
              <a:gd name="connsiteX239" fmla="*/ 3176337 w 8128084"/>
              <a:gd name="connsiteY239" fmla="*/ 12368464 h 15135727"/>
              <a:gd name="connsiteX240" fmla="*/ 3104148 w 8128084"/>
              <a:gd name="connsiteY240" fmla="*/ 12320337 h 15135727"/>
              <a:gd name="connsiteX241" fmla="*/ 3104148 w 8128084"/>
              <a:gd name="connsiteY241" fmla="*/ 12320337 h 15135727"/>
              <a:gd name="connsiteX242" fmla="*/ 3007895 w 8128084"/>
              <a:gd name="connsiteY242" fmla="*/ 12079706 h 15135727"/>
              <a:gd name="connsiteX243" fmla="*/ 2911642 w 8128084"/>
              <a:gd name="connsiteY243" fmla="*/ 11935327 h 15135727"/>
              <a:gd name="connsiteX244" fmla="*/ 2863516 w 8128084"/>
              <a:gd name="connsiteY244" fmla="*/ 11694695 h 15135727"/>
              <a:gd name="connsiteX245" fmla="*/ 2911642 w 8128084"/>
              <a:gd name="connsiteY245" fmla="*/ 11454064 h 15135727"/>
              <a:gd name="connsiteX246" fmla="*/ 3056021 w 8128084"/>
              <a:gd name="connsiteY246" fmla="*/ 11454064 h 15135727"/>
              <a:gd name="connsiteX247" fmla="*/ 2983832 w 8128084"/>
              <a:gd name="connsiteY247" fmla="*/ 11381874 h 15135727"/>
              <a:gd name="connsiteX248" fmla="*/ 3031958 w 8128084"/>
              <a:gd name="connsiteY248" fmla="*/ 11285621 h 15135727"/>
              <a:gd name="connsiteX249" fmla="*/ 3007895 w 8128084"/>
              <a:gd name="connsiteY249" fmla="*/ 11189369 h 15135727"/>
              <a:gd name="connsiteX250" fmla="*/ 2887579 w 8128084"/>
              <a:gd name="connsiteY250" fmla="*/ 11141242 h 15135727"/>
              <a:gd name="connsiteX251" fmla="*/ 2887579 w 8128084"/>
              <a:gd name="connsiteY251" fmla="*/ 10972800 h 15135727"/>
              <a:gd name="connsiteX252" fmla="*/ 2887579 w 8128084"/>
              <a:gd name="connsiteY252" fmla="*/ 10924674 h 15135727"/>
              <a:gd name="connsiteX253" fmla="*/ 2767264 w 8128084"/>
              <a:gd name="connsiteY253" fmla="*/ 11020927 h 15135727"/>
              <a:gd name="connsiteX254" fmla="*/ 2743200 w 8128084"/>
              <a:gd name="connsiteY254" fmla="*/ 10924674 h 15135727"/>
              <a:gd name="connsiteX255" fmla="*/ 2550695 w 8128084"/>
              <a:gd name="connsiteY255" fmla="*/ 11020927 h 15135727"/>
              <a:gd name="connsiteX256" fmla="*/ 2526632 w 8128084"/>
              <a:gd name="connsiteY256" fmla="*/ 11117179 h 15135727"/>
              <a:gd name="connsiteX257" fmla="*/ 2334127 w 8128084"/>
              <a:gd name="connsiteY257" fmla="*/ 10996864 h 15135727"/>
              <a:gd name="connsiteX258" fmla="*/ 2358190 w 8128084"/>
              <a:gd name="connsiteY258" fmla="*/ 10732169 h 15135727"/>
              <a:gd name="connsiteX259" fmla="*/ 2334127 w 8128084"/>
              <a:gd name="connsiteY259" fmla="*/ 10587790 h 15135727"/>
              <a:gd name="connsiteX260" fmla="*/ 2406316 w 8128084"/>
              <a:gd name="connsiteY260" fmla="*/ 10491537 h 15135727"/>
              <a:gd name="connsiteX261" fmla="*/ 2598821 w 8128084"/>
              <a:gd name="connsiteY261" fmla="*/ 10684042 h 15135727"/>
              <a:gd name="connsiteX262" fmla="*/ 2767264 w 8128084"/>
              <a:gd name="connsiteY262" fmla="*/ 10684042 h 15135727"/>
              <a:gd name="connsiteX263" fmla="*/ 2646948 w 8128084"/>
              <a:gd name="connsiteY263" fmla="*/ 10515600 h 15135727"/>
              <a:gd name="connsiteX264" fmla="*/ 2815390 w 8128084"/>
              <a:gd name="connsiteY264" fmla="*/ 10395285 h 15135727"/>
              <a:gd name="connsiteX265" fmla="*/ 3080085 w 8128084"/>
              <a:gd name="connsiteY265" fmla="*/ 10419348 h 15135727"/>
              <a:gd name="connsiteX266" fmla="*/ 3248527 w 8128084"/>
              <a:gd name="connsiteY266" fmla="*/ 10539664 h 15135727"/>
              <a:gd name="connsiteX267" fmla="*/ 3320716 w 8128084"/>
              <a:gd name="connsiteY267" fmla="*/ 10659979 h 15135727"/>
              <a:gd name="connsiteX268" fmla="*/ 3465095 w 8128084"/>
              <a:gd name="connsiteY268" fmla="*/ 10659979 h 15135727"/>
              <a:gd name="connsiteX269" fmla="*/ 3441032 w 8128084"/>
              <a:gd name="connsiteY269" fmla="*/ 10491537 h 15135727"/>
              <a:gd name="connsiteX270" fmla="*/ 3392906 w 8128084"/>
              <a:gd name="connsiteY270" fmla="*/ 10250906 h 15135727"/>
              <a:gd name="connsiteX271" fmla="*/ 3152274 w 8128084"/>
              <a:gd name="connsiteY271" fmla="*/ 10250906 h 15135727"/>
              <a:gd name="connsiteX272" fmla="*/ 3176337 w 8128084"/>
              <a:gd name="connsiteY272" fmla="*/ 10178716 h 15135727"/>
              <a:gd name="connsiteX273" fmla="*/ 3104148 w 8128084"/>
              <a:gd name="connsiteY273" fmla="*/ 10154653 h 15135727"/>
              <a:gd name="connsiteX274" fmla="*/ 3007895 w 8128084"/>
              <a:gd name="connsiteY274" fmla="*/ 9962148 h 15135727"/>
              <a:gd name="connsiteX275" fmla="*/ 3176337 w 8128084"/>
              <a:gd name="connsiteY275" fmla="*/ 9889958 h 15135727"/>
              <a:gd name="connsiteX276" fmla="*/ 2959769 w 8128084"/>
              <a:gd name="connsiteY276" fmla="*/ 9504948 h 15135727"/>
              <a:gd name="connsiteX277" fmla="*/ 2791327 w 8128084"/>
              <a:gd name="connsiteY277" fmla="*/ 9456821 h 15135727"/>
              <a:gd name="connsiteX278" fmla="*/ 2574758 w 8128084"/>
              <a:gd name="connsiteY278" fmla="*/ 9336506 h 15135727"/>
              <a:gd name="connsiteX279" fmla="*/ 2550695 w 8128084"/>
              <a:gd name="connsiteY279" fmla="*/ 9071811 h 15135727"/>
              <a:gd name="connsiteX280" fmla="*/ 2695074 w 8128084"/>
              <a:gd name="connsiteY280" fmla="*/ 8999621 h 15135727"/>
              <a:gd name="connsiteX281" fmla="*/ 2622885 w 8128084"/>
              <a:gd name="connsiteY281" fmla="*/ 8975558 h 15135727"/>
              <a:gd name="connsiteX282" fmla="*/ 2430379 w 8128084"/>
              <a:gd name="connsiteY282" fmla="*/ 8999621 h 15135727"/>
              <a:gd name="connsiteX283" fmla="*/ 2261937 w 8128084"/>
              <a:gd name="connsiteY283" fmla="*/ 9168064 h 15135727"/>
              <a:gd name="connsiteX284" fmla="*/ 2237874 w 8128084"/>
              <a:gd name="connsiteY284" fmla="*/ 8999621 h 15135727"/>
              <a:gd name="connsiteX285" fmla="*/ 2117558 w 8128084"/>
              <a:gd name="connsiteY285" fmla="*/ 8975558 h 15135727"/>
              <a:gd name="connsiteX286" fmla="*/ 2045369 w 8128084"/>
              <a:gd name="connsiteY286" fmla="*/ 8783053 h 15135727"/>
              <a:gd name="connsiteX287" fmla="*/ 1852864 w 8128084"/>
              <a:gd name="connsiteY287" fmla="*/ 8758990 h 15135727"/>
              <a:gd name="connsiteX288" fmla="*/ 1636295 w 8128084"/>
              <a:gd name="connsiteY288" fmla="*/ 8927432 h 15135727"/>
              <a:gd name="connsiteX289" fmla="*/ 1588169 w 8128084"/>
              <a:gd name="connsiteY289" fmla="*/ 9023685 h 15135727"/>
              <a:gd name="connsiteX290" fmla="*/ 1515979 w 8128084"/>
              <a:gd name="connsiteY290" fmla="*/ 8879306 h 15135727"/>
              <a:gd name="connsiteX291" fmla="*/ 1347537 w 8128084"/>
              <a:gd name="connsiteY291" fmla="*/ 8879306 h 15135727"/>
              <a:gd name="connsiteX292" fmla="*/ 1347537 w 8128084"/>
              <a:gd name="connsiteY292" fmla="*/ 8710864 h 15135727"/>
              <a:gd name="connsiteX293" fmla="*/ 1106906 w 8128084"/>
              <a:gd name="connsiteY293" fmla="*/ 8783053 h 15135727"/>
              <a:gd name="connsiteX294" fmla="*/ 890337 w 8128084"/>
              <a:gd name="connsiteY294" fmla="*/ 8686800 h 15135727"/>
              <a:gd name="connsiteX295" fmla="*/ 649706 w 8128084"/>
              <a:gd name="connsiteY295" fmla="*/ 8662737 h 15135727"/>
              <a:gd name="connsiteX296" fmla="*/ 385011 w 8128084"/>
              <a:gd name="connsiteY296" fmla="*/ 8566485 h 15135727"/>
              <a:gd name="connsiteX297" fmla="*/ 577516 w 8128084"/>
              <a:gd name="connsiteY297" fmla="*/ 8373979 h 15135727"/>
              <a:gd name="connsiteX298" fmla="*/ 794085 w 8128084"/>
              <a:gd name="connsiteY298" fmla="*/ 8301790 h 15135727"/>
              <a:gd name="connsiteX299" fmla="*/ 745958 w 8128084"/>
              <a:gd name="connsiteY299" fmla="*/ 8133348 h 15135727"/>
              <a:gd name="connsiteX300" fmla="*/ 818148 w 8128084"/>
              <a:gd name="connsiteY300" fmla="*/ 7820527 h 15135727"/>
              <a:gd name="connsiteX301" fmla="*/ 697832 w 8128084"/>
              <a:gd name="connsiteY301" fmla="*/ 7820527 h 15135727"/>
              <a:gd name="connsiteX302" fmla="*/ 625642 w 8128084"/>
              <a:gd name="connsiteY302" fmla="*/ 7916779 h 15135727"/>
              <a:gd name="connsiteX303" fmla="*/ 457200 w 8128084"/>
              <a:gd name="connsiteY303" fmla="*/ 7820527 h 15135727"/>
              <a:gd name="connsiteX304" fmla="*/ 529390 w 8128084"/>
              <a:gd name="connsiteY304" fmla="*/ 7700211 h 15135727"/>
              <a:gd name="connsiteX305" fmla="*/ 938464 w 8128084"/>
              <a:gd name="connsiteY305" fmla="*/ 7676148 h 15135727"/>
              <a:gd name="connsiteX306" fmla="*/ 1058779 w 8128084"/>
              <a:gd name="connsiteY306" fmla="*/ 7459579 h 15135727"/>
              <a:gd name="connsiteX307" fmla="*/ 1203158 w 8128084"/>
              <a:gd name="connsiteY307" fmla="*/ 7603958 h 15135727"/>
              <a:gd name="connsiteX308" fmla="*/ 1299411 w 8128084"/>
              <a:gd name="connsiteY308" fmla="*/ 7555832 h 15135727"/>
              <a:gd name="connsiteX309" fmla="*/ 1443790 w 8128084"/>
              <a:gd name="connsiteY309" fmla="*/ 7507706 h 15135727"/>
              <a:gd name="connsiteX310" fmla="*/ 1684421 w 8128084"/>
              <a:gd name="connsiteY310" fmla="*/ 7603958 h 15135727"/>
              <a:gd name="connsiteX311" fmla="*/ 1684421 w 8128084"/>
              <a:gd name="connsiteY311" fmla="*/ 7603958 h 15135727"/>
              <a:gd name="connsiteX312" fmla="*/ 1540042 w 8128084"/>
              <a:gd name="connsiteY312" fmla="*/ 7363327 h 15135727"/>
              <a:gd name="connsiteX313" fmla="*/ 1299411 w 8128084"/>
              <a:gd name="connsiteY313" fmla="*/ 7315200 h 15135727"/>
              <a:gd name="connsiteX314" fmla="*/ 1130969 w 8128084"/>
              <a:gd name="connsiteY314" fmla="*/ 7339264 h 15135727"/>
              <a:gd name="connsiteX315" fmla="*/ 1034716 w 8128084"/>
              <a:gd name="connsiteY315" fmla="*/ 7315200 h 15135727"/>
              <a:gd name="connsiteX316" fmla="*/ 1155032 w 8128084"/>
              <a:gd name="connsiteY316" fmla="*/ 7050506 h 15135727"/>
              <a:gd name="connsiteX317" fmla="*/ 1155032 w 8128084"/>
              <a:gd name="connsiteY317" fmla="*/ 6930190 h 15135727"/>
              <a:gd name="connsiteX318" fmla="*/ 1155032 w 8128084"/>
              <a:gd name="connsiteY318" fmla="*/ 6761748 h 15135727"/>
              <a:gd name="connsiteX319" fmla="*/ 1203158 w 8128084"/>
              <a:gd name="connsiteY319" fmla="*/ 6617369 h 15135727"/>
              <a:gd name="connsiteX320" fmla="*/ 1371600 w 8128084"/>
              <a:gd name="connsiteY320" fmla="*/ 6472990 h 15135727"/>
              <a:gd name="connsiteX321" fmla="*/ 1443790 w 8128084"/>
              <a:gd name="connsiteY321" fmla="*/ 6328611 h 15135727"/>
              <a:gd name="connsiteX322" fmla="*/ 1419727 w 8128084"/>
              <a:gd name="connsiteY322" fmla="*/ 6208295 h 15135727"/>
              <a:gd name="connsiteX323" fmla="*/ 1275348 w 8128084"/>
              <a:gd name="connsiteY323" fmla="*/ 6304548 h 15135727"/>
              <a:gd name="connsiteX324" fmla="*/ 1323474 w 8128084"/>
              <a:gd name="connsiteY324" fmla="*/ 6015790 h 15135727"/>
              <a:gd name="connsiteX325" fmla="*/ 1540042 w 8128084"/>
              <a:gd name="connsiteY325" fmla="*/ 5871411 h 15135727"/>
              <a:gd name="connsiteX326" fmla="*/ 1540042 w 8128084"/>
              <a:gd name="connsiteY326" fmla="*/ 5751095 h 15135727"/>
              <a:gd name="connsiteX327" fmla="*/ 1395664 w 8128084"/>
              <a:gd name="connsiteY327" fmla="*/ 5799221 h 15135727"/>
              <a:gd name="connsiteX328" fmla="*/ 1179095 w 8128084"/>
              <a:gd name="connsiteY328" fmla="*/ 5799221 h 15135727"/>
              <a:gd name="connsiteX329" fmla="*/ 890337 w 8128084"/>
              <a:gd name="connsiteY329" fmla="*/ 5775158 h 15135727"/>
              <a:gd name="connsiteX330" fmla="*/ 697832 w 8128084"/>
              <a:gd name="connsiteY330" fmla="*/ 5606716 h 15135727"/>
              <a:gd name="connsiteX331" fmla="*/ 577516 w 8128084"/>
              <a:gd name="connsiteY331" fmla="*/ 5582653 h 15135727"/>
              <a:gd name="connsiteX332" fmla="*/ 697832 w 8128084"/>
              <a:gd name="connsiteY332" fmla="*/ 5775158 h 15135727"/>
              <a:gd name="connsiteX333" fmla="*/ 409074 w 8128084"/>
              <a:gd name="connsiteY333" fmla="*/ 5799221 h 15135727"/>
              <a:gd name="connsiteX334" fmla="*/ 168442 w 8128084"/>
              <a:gd name="connsiteY334" fmla="*/ 5702969 h 15135727"/>
              <a:gd name="connsiteX335" fmla="*/ 264695 w 8128084"/>
              <a:gd name="connsiteY335" fmla="*/ 5558590 h 15135727"/>
              <a:gd name="connsiteX336" fmla="*/ 144379 w 8128084"/>
              <a:gd name="connsiteY336" fmla="*/ 5510464 h 15135727"/>
              <a:gd name="connsiteX337" fmla="*/ 0 w 8128084"/>
              <a:gd name="connsiteY337" fmla="*/ 5462337 h 15135727"/>
              <a:gd name="connsiteX338" fmla="*/ 96253 w 8128084"/>
              <a:gd name="connsiteY338"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197642 w 8128084"/>
              <a:gd name="connsiteY142" fmla="*/ 7796464 h 15135727"/>
              <a:gd name="connsiteX143" fmla="*/ 5486400 w 8128084"/>
              <a:gd name="connsiteY143" fmla="*/ 7964906 h 15135727"/>
              <a:gd name="connsiteX144" fmla="*/ 5486400 w 8128084"/>
              <a:gd name="connsiteY144" fmla="*/ 8349916 h 15135727"/>
              <a:gd name="connsiteX145" fmla="*/ 5678906 w 8128084"/>
              <a:gd name="connsiteY145" fmla="*/ 8614611 h 15135727"/>
              <a:gd name="connsiteX146" fmla="*/ 5919537 w 8128084"/>
              <a:gd name="connsiteY146" fmla="*/ 9071811 h 15135727"/>
              <a:gd name="connsiteX147" fmla="*/ 6160169 w 8128084"/>
              <a:gd name="connsiteY147" fmla="*/ 9336506 h 15135727"/>
              <a:gd name="connsiteX148" fmla="*/ 6280485 w 8128084"/>
              <a:gd name="connsiteY148" fmla="*/ 9601200 h 15135727"/>
              <a:gd name="connsiteX149" fmla="*/ 6400800 w 8128084"/>
              <a:gd name="connsiteY149" fmla="*/ 9793706 h 15135727"/>
              <a:gd name="connsiteX150" fmla="*/ 6569242 w 8128084"/>
              <a:gd name="connsiteY150" fmla="*/ 10058400 h 15135727"/>
              <a:gd name="connsiteX151" fmla="*/ 6713621 w 8128084"/>
              <a:gd name="connsiteY151" fmla="*/ 10106527 h 15135727"/>
              <a:gd name="connsiteX152" fmla="*/ 6545179 w 8128084"/>
              <a:gd name="connsiteY152" fmla="*/ 10202779 h 15135727"/>
              <a:gd name="connsiteX153" fmla="*/ 6569242 w 8128084"/>
              <a:gd name="connsiteY153" fmla="*/ 10443411 h 15135727"/>
              <a:gd name="connsiteX154" fmla="*/ 6593306 w 8128084"/>
              <a:gd name="connsiteY154" fmla="*/ 10708106 h 15135727"/>
              <a:gd name="connsiteX155" fmla="*/ 6761748 w 8128084"/>
              <a:gd name="connsiteY155" fmla="*/ 10924674 h 15135727"/>
              <a:gd name="connsiteX156" fmla="*/ 6641432 w 8128084"/>
              <a:gd name="connsiteY156" fmla="*/ 11093116 h 15135727"/>
              <a:gd name="connsiteX157" fmla="*/ 6713621 w 8128084"/>
              <a:gd name="connsiteY157" fmla="*/ 11261558 h 15135727"/>
              <a:gd name="connsiteX158" fmla="*/ 6737685 w 8128084"/>
              <a:gd name="connsiteY158" fmla="*/ 11526253 h 15135727"/>
              <a:gd name="connsiteX159" fmla="*/ 6617369 w 8128084"/>
              <a:gd name="connsiteY159" fmla="*/ 11839074 h 15135727"/>
              <a:gd name="connsiteX160" fmla="*/ 6617369 w 8128084"/>
              <a:gd name="connsiteY160" fmla="*/ 12031579 h 15135727"/>
              <a:gd name="connsiteX161" fmla="*/ 6641432 w 8128084"/>
              <a:gd name="connsiteY161" fmla="*/ 12127832 h 15135727"/>
              <a:gd name="connsiteX162" fmla="*/ 6761748 w 8128084"/>
              <a:gd name="connsiteY162" fmla="*/ 12031579 h 15135727"/>
              <a:gd name="connsiteX163" fmla="*/ 6761748 w 8128084"/>
              <a:gd name="connsiteY163" fmla="*/ 12296274 h 15135727"/>
              <a:gd name="connsiteX164" fmla="*/ 6689558 w 8128084"/>
              <a:gd name="connsiteY164" fmla="*/ 12512842 h 15135727"/>
              <a:gd name="connsiteX165" fmla="*/ 6785811 w 8128084"/>
              <a:gd name="connsiteY165" fmla="*/ 12777537 h 15135727"/>
              <a:gd name="connsiteX166" fmla="*/ 6569242 w 8128084"/>
              <a:gd name="connsiteY166" fmla="*/ 12873790 h 15135727"/>
              <a:gd name="connsiteX167" fmla="*/ 6545179 w 8128084"/>
              <a:gd name="connsiteY167" fmla="*/ 13090358 h 15135727"/>
              <a:gd name="connsiteX168" fmla="*/ 6448927 w 8128084"/>
              <a:gd name="connsiteY168" fmla="*/ 13355053 h 15135727"/>
              <a:gd name="connsiteX169" fmla="*/ 6256421 w 8128084"/>
              <a:gd name="connsiteY169" fmla="*/ 13571621 h 15135727"/>
              <a:gd name="connsiteX170" fmla="*/ 6087979 w 8128084"/>
              <a:gd name="connsiteY170" fmla="*/ 13667874 h 15135727"/>
              <a:gd name="connsiteX171" fmla="*/ 5943600 w 8128084"/>
              <a:gd name="connsiteY171" fmla="*/ 13716000 h 15135727"/>
              <a:gd name="connsiteX172" fmla="*/ 5702969 w 8128084"/>
              <a:gd name="connsiteY172" fmla="*/ 13667874 h 15135727"/>
              <a:gd name="connsiteX173" fmla="*/ 5582653 w 8128084"/>
              <a:gd name="connsiteY173" fmla="*/ 13691937 h 15135727"/>
              <a:gd name="connsiteX174" fmla="*/ 5727032 w 8128084"/>
              <a:gd name="connsiteY174" fmla="*/ 13836316 h 15135727"/>
              <a:gd name="connsiteX175" fmla="*/ 5582653 w 8128084"/>
              <a:gd name="connsiteY175" fmla="*/ 14052885 h 15135727"/>
              <a:gd name="connsiteX176" fmla="*/ 5462337 w 8128084"/>
              <a:gd name="connsiteY176" fmla="*/ 14149137 h 15135727"/>
              <a:gd name="connsiteX177" fmla="*/ 5342021 w 8128084"/>
              <a:gd name="connsiteY177" fmla="*/ 14004758 h 15135727"/>
              <a:gd name="connsiteX178" fmla="*/ 5245769 w 8128084"/>
              <a:gd name="connsiteY178" fmla="*/ 14004758 h 15135727"/>
              <a:gd name="connsiteX179" fmla="*/ 5245769 w 8128084"/>
              <a:gd name="connsiteY179" fmla="*/ 13956632 h 15135727"/>
              <a:gd name="connsiteX180" fmla="*/ 5101390 w 8128084"/>
              <a:gd name="connsiteY180" fmla="*/ 13956632 h 15135727"/>
              <a:gd name="connsiteX181" fmla="*/ 4981074 w 8128084"/>
              <a:gd name="connsiteY181" fmla="*/ 13860379 h 15135727"/>
              <a:gd name="connsiteX182" fmla="*/ 4740442 w 8128084"/>
              <a:gd name="connsiteY182" fmla="*/ 13908506 h 15135727"/>
              <a:gd name="connsiteX183" fmla="*/ 4475748 w 8128084"/>
              <a:gd name="connsiteY183" fmla="*/ 13956632 h 15135727"/>
              <a:gd name="connsiteX184" fmla="*/ 4379495 w 8128084"/>
              <a:gd name="connsiteY184" fmla="*/ 14028821 h 15135727"/>
              <a:gd name="connsiteX185" fmla="*/ 4403558 w 8128084"/>
              <a:gd name="connsiteY185" fmla="*/ 14197264 h 15135727"/>
              <a:gd name="connsiteX186" fmla="*/ 4572000 w 8128084"/>
              <a:gd name="connsiteY186" fmla="*/ 14149137 h 15135727"/>
              <a:gd name="connsiteX187" fmla="*/ 4523874 w 8128084"/>
              <a:gd name="connsiteY187" fmla="*/ 14558211 h 15135727"/>
              <a:gd name="connsiteX188" fmla="*/ 4403558 w 8128084"/>
              <a:gd name="connsiteY188" fmla="*/ 14437895 h 15135727"/>
              <a:gd name="connsiteX189" fmla="*/ 4403558 w 8128084"/>
              <a:gd name="connsiteY189" fmla="*/ 14437895 h 15135727"/>
              <a:gd name="connsiteX190" fmla="*/ 4283242 w 8128084"/>
              <a:gd name="connsiteY190" fmla="*/ 14245390 h 15135727"/>
              <a:gd name="connsiteX191" fmla="*/ 4235116 w 8128084"/>
              <a:gd name="connsiteY191" fmla="*/ 14341642 h 15135727"/>
              <a:gd name="connsiteX192" fmla="*/ 4162927 w 8128084"/>
              <a:gd name="connsiteY192" fmla="*/ 14389769 h 15135727"/>
              <a:gd name="connsiteX193" fmla="*/ 4162927 w 8128084"/>
              <a:gd name="connsiteY193" fmla="*/ 14389769 h 15135727"/>
              <a:gd name="connsiteX194" fmla="*/ 3922295 w 8128084"/>
              <a:gd name="connsiteY194" fmla="*/ 14245390 h 15135727"/>
              <a:gd name="connsiteX195" fmla="*/ 3801979 w 8128084"/>
              <a:gd name="connsiteY195" fmla="*/ 14293516 h 15135727"/>
              <a:gd name="connsiteX196" fmla="*/ 3681664 w 8128084"/>
              <a:gd name="connsiteY196" fmla="*/ 14389769 h 15135727"/>
              <a:gd name="connsiteX197" fmla="*/ 3657600 w 8128084"/>
              <a:gd name="connsiteY197" fmla="*/ 14654464 h 15135727"/>
              <a:gd name="connsiteX198" fmla="*/ 3513221 w 8128084"/>
              <a:gd name="connsiteY198" fmla="*/ 14726653 h 15135727"/>
              <a:gd name="connsiteX199" fmla="*/ 3513221 w 8128084"/>
              <a:gd name="connsiteY199" fmla="*/ 14871032 h 15135727"/>
              <a:gd name="connsiteX200" fmla="*/ 3633537 w 8128084"/>
              <a:gd name="connsiteY200" fmla="*/ 14967285 h 15135727"/>
              <a:gd name="connsiteX201" fmla="*/ 3609474 w 8128084"/>
              <a:gd name="connsiteY201" fmla="*/ 15087600 h 15135727"/>
              <a:gd name="connsiteX202" fmla="*/ 3441032 w 8128084"/>
              <a:gd name="connsiteY202" fmla="*/ 15039474 h 15135727"/>
              <a:gd name="connsiteX203" fmla="*/ 3272590 w 8128084"/>
              <a:gd name="connsiteY203" fmla="*/ 15063537 h 15135727"/>
              <a:gd name="connsiteX204" fmla="*/ 3248527 w 8128084"/>
              <a:gd name="connsiteY204" fmla="*/ 14895095 h 15135727"/>
              <a:gd name="connsiteX205" fmla="*/ 3128211 w 8128084"/>
              <a:gd name="connsiteY205" fmla="*/ 14919158 h 15135727"/>
              <a:gd name="connsiteX206" fmla="*/ 2959769 w 8128084"/>
              <a:gd name="connsiteY206" fmla="*/ 15135727 h 15135727"/>
              <a:gd name="connsiteX207" fmla="*/ 2935706 w 8128084"/>
              <a:gd name="connsiteY207" fmla="*/ 14895095 h 15135727"/>
              <a:gd name="connsiteX208" fmla="*/ 2791327 w 8128084"/>
              <a:gd name="connsiteY208" fmla="*/ 14943221 h 15135727"/>
              <a:gd name="connsiteX209" fmla="*/ 2671011 w 8128084"/>
              <a:gd name="connsiteY209" fmla="*/ 15039474 h 15135727"/>
              <a:gd name="connsiteX210" fmla="*/ 2430379 w 8128084"/>
              <a:gd name="connsiteY210" fmla="*/ 15087600 h 15135727"/>
              <a:gd name="connsiteX211" fmla="*/ 2237874 w 8128084"/>
              <a:gd name="connsiteY211" fmla="*/ 15039474 h 15135727"/>
              <a:gd name="connsiteX212" fmla="*/ 2622885 w 8128084"/>
              <a:gd name="connsiteY212" fmla="*/ 14846969 h 15135727"/>
              <a:gd name="connsiteX213" fmla="*/ 2887579 w 8128084"/>
              <a:gd name="connsiteY213" fmla="*/ 14774779 h 15135727"/>
              <a:gd name="connsiteX214" fmla="*/ 2839453 w 8128084"/>
              <a:gd name="connsiteY214" fmla="*/ 14582274 h 15135727"/>
              <a:gd name="connsiteX215" fmla="*/ 2935706 w 8128084"/>
              <a:gd name="connsiteY215" fmla="*/ 14510085 h 15135727"/>
              <a:gd name="connsiteX216" fmla="*/ 2935706 w 8128084"/>
              <a:gd name="connsiteY216" fmla="*/ 14510085 h 15135727"/>
              <a:gd name="connsiteX217" fmla="*/ 3080085 w 8128084"/>
              <a:gd name="connsiteY217" fmla="*/ 14413832 h 15135727"/>
              <a:gd name="connsiteX218" fmla="*/ 3152274 w 8128084"/>
              <a:gd name="connsiteY218" fmla="*/ 14341642 h 15135727"/>
              <a:gd name="connsiteX219" fmla="*/ 3080085 w 8128084"/>
              <a:gd name="connsiteY219" fmla="*/ 14269453 h 15135727"/>
              <a:gd name="connsiteX220" fmla="*/ 3152274 w 8128084"/>
              <a:gd name="connsiteY220" fmla="*/ 14197264 h 15135727"/>
              <a:gd name="connsiteX221" fmla="*/ 3152274 w 8128084"/>
              <a:gd name="connsiteY221" fmla="*/ 14052885 h 15135727"/>
              <a:gd name="connsiteX222" fmla="*/ 3080085 w 8128084"/>
              <a:gd name="connsiteY222" fmla="*/ 13980695 h 15135727"/>
              <a:gd name="connsiteX223" fmla="*/ 3056021 w 8128084"/>
              <a:gd name="connsiteY223" fmla="*/ 14076948 h 15135727"/>
              <a:gd name="connsiteX224" fmla="*/ 2935706 w 8128084"/>
              <a:gd name="connsiteY224" fmla="*/ 14076948 h 15135727"/>
              <a:gd name="connsiteX225" fmla="*/ 2863516 w 8128084"/>
              <a:gd name="connsiteY225" fmla="*/ 14125074 h 15135727"/>
              <a:gd name="connsiteX226" fmla="*/ 2719137 w 8128084"/>
              <a:gd name="connsiteY226" fmla="*/ 14197264 h 15135727"/>
              <a:gd name="connsiteX227" fmla="*/ 2646948 w 8128084"/>
              <a:gd name="connsiteY227" fmla="*/ 14197264 h 15135727"/>
              <a:gd name="connsiteX228" fmla="*/ 2598821 w 8128084"/>
              <a:gd name="connsiteY228" fmla="*/ 14125074 h 15135727"/>
              <a:gd name="connsiteX229" fmla="*/ 2430379 w 8128084"/>
              <a:gd name="connsiteY229" fmla="*/ 13836316 h 15135727"/>
              <a:gd name="connsiteX230" fmla="*/ 2646948 w 8128084"/>
              <a:gd name="connsiteY230" fmla="*/ 13812253 h 15135727"/>
              <a:gd name="connsiteX231" fmla="*/ 2502569 w 8128084"/>
              <a:gd name="connsiteY231" fmla="*/ 13475369 h 15135727"/>
              <a:gd name="connsiteX232" fmla="*/ 2550695 w 8128084"/>
              <a:gd name="connsiteY232" fmla="*/ 13186611 h 15135727"/>
              <a:gd name="connsiteX233" fmla="*/ 2719137 w 8128084"/>
              <a:gd name="connsiteY233" fmla="*/ 13042232 h 15135727"/>
              <a:gd name="connsiteX234" fmla="*/ 2791327 w 8128084"/>
              <a:gd name="connsiteY234" fmla="*/ 12945979 h 15135727"/>
              <a:gd name="connsiteX235" fmla="*/ 3031958 w 8128084"/>
              <a:gd name="connsiteY235" fmla="*/ 13090358 h 15135727"/>
              <a:gd name="connsiteX236" fmla="*/ 3056021 w 8128084"/>
              <a:gd name="connsiteY236" fmla="*/ 12753474 h 15135727"/>
              <a:gd name="connsiteX237" fmla="*/ 2887579 w 8128084"/>
              <a:gd name="connsiteY237" fmla="*/ 12777537 h 15135727"/>
              <a:gd name="connsiteX238" fmla="*/ 2815390 w 8128084"/>
              <a:gd name="connsiteY238" fmla="*/ 12777537 h 15135727"/>
              <a:gd name="connsiteX239" fmla="*/ 3176337 w 8128084"/>
              <a:gd name="connsiteY239" fmla="*/ 12368464 h 15135727"/>
              <a:gd name="connsiteX240" fmla="*/ 3104148 w 8128084"/>
              <a:gd name="connsiteY240" fmla="*/ 12320337 h 15135727"/>
              <a:gd name="connsiteX241" fmla="*/ 3104148 w 8128084"/>
              <a:gd name="connsiteY241" fmla="*/ 12320337 h 15135727"/>
              <a:gd name="connsiteX242" fmla="*/ 3007895 w 8128084"/>
              <a:gd name="connsiteY242" fmla="*/ 12079706 h 15135727"/>
              <a:gd name="connsiteX243" fmla="*/ 2911642 w 8128084"/>
              <a:gd name="connsiteY243" fmla="*/ 11935327 h 15135727"/>
              <a:gd name="connsiteX244" fmla="*/ 2863516 w 8128084"/>
              <a:gd name="connsiteY244" fmla="*/ 11694695 h 15135727"/>
              <a:gd name="connsiteX245" fmla="*/ 2911642 w 8128084"/>
              <a:gd name="connsiteY245" fmla="*/ 11454064 h 15135727"/>
              <a:gd name="connsiteX246" fmla="*/ 3056021 w 8128084"/>
              <a:gd name="connsiteY246" fmla="*/ 11454064 h 15135727"/>
              <a:gd name="connsiteX247" fmla="*/ 2983832 w 8128084"/>
              <a:gd name="connsiteY247" fmla="*/ 11381874 h 15135727"/>
              <a:gd name="connsiteX248" fmla="*/ 3031958 w 8128084"/>
              <a:gd name="connsiteY248" fmla="*/ 11285621 h 15135727"/>
              <a:gd name="connsiteX249" fmla="*/ 3007895 w 8128084"/>
              <a:gd name="connsiteY249" fmla="*/ 11189369 h 15135727"/>
              <a:gd name="connsiteX250" fmla="*/ 2887579 w 8128084"/>
              <a:gd name="connsiteY250" fmla="*/ 11141242 h 15135727"/>
              <a:gd name="connsiteX251" fmla="*/ 2887579 w 8128084"/>
              <a:gd name="connsiteY251" fmla="*/ 10972800 h 15135727"/>
              <a:gd name="connsiteX252" fmla="*/ 2887579 w 8128084"/>
              <a:gd name="connsiteY252" fmla="*/ 10924674 h 15135727"/>
              <a:gd name="connsiteX253" fmla="*/ 2767264 w 8128084"/>
              <a:gd name="connsiteY253" fmla="*/ 11020927 h 15135727"/>
              <a:gd name="connsiteX254" fmla="*/ 2743200 w 8128084"/>
              <a:gd name="connsiteY254" fmla="*/ 10924674 h 15135727"/>
              <a:gd name="connsiteX255" fmla="*/ 2550695 w 8128084"/>
              <a:gd name="connsiteY255" fmla="*/ 11020927 h 15135727"/>
              <a:gd name="connsiteX256" fmla="*/ 2526632 w 8128084"/>
              <a:gd name="connsiteY256" fmla="*/ 11117179 h 15135727"/>
              <a:gd name="connsiteX257" fmla="*/ 2334127 w 8128084"/>
              <a:gd name="connsiteY257" fmla="*/ 10996864 h 15135727"/>
              <a:gd name="connsiteX258" fmla="*/ 2358190 w 8128084"/>
              <a:gd name="connsiteY258" fmla="*/ 10732169 h 15135727"/>
              <a:gd name="connsiteX259" fmla="*/ 2334127 w 8128084"/>
              <a:gd name="connsiteY259" fmla="*/ 10587790 h 15135727"/>
              <a:gd name="connsiteX260" fmla="*/ 2406316 w 8128084"/>
              <a:gd name="connsiteY260" fmla="*/ 10491537 h 15135727"/>
              <a:gd name="connsiteX261" fmla="*/ 2598821 w 8128084"/>
              <a:gd name="connsiteY261" fmla="*/ 10684042 h 15135727"/>
              <a:gd name="connsiteX262" fmla="*/ 2767264 w 8128084"/>
              <a:gd name="connsiteY262" fmla="*/ 10684042 h 15135727"/>
              <a:gd name="connsiteX263" fmla="*/ 2646948 w 8128084"/>
              <a:gd name="connsiteY263" fmla="*/ 10515600 h 15135727"/>
              <a:gd name="connsiteX264" fmla="*/ 2815390 w 8128084"/>
              <a:gd name="connsiteY264" fmla="*/ 10395285 h 15135727"/>
              <a:gd name="connsiteX265" fmla="*/ 3080085 w 8128084"/>
              <a:gd name="connsiteY265" fmla="*/ 10419348 h 15135727"/>
              <a:gd name="connsiteX266" fmla="*/ 3248527 w 8128084"/>
              <a:gd name="connsiteY266" fmla="*/ 10539664 h 15135727"/>
              <a:gd name="connsiteX267" fmla="*/ 3320716 w 8128084"/>
              <a:gd name="connsiteY267" fmla="*/ 10659979 h 15135727"/>
              <a:gd name="connsiteX268" fmla="*/ 3465095 w 8128084"/>
              <a:gd name="connsiteY268" fmla="*/ 10659979 h 15135727"/>
              <a:gd name="connsiteX269" fmla="*/ 3441032 w 8128084"/>
              <a:gd name="connsiteY269" fmla="*/ 10491537 h 15135727"/>
              <a:gd name="connsiteX270" fmla="*/ 3392906 w 8128084"/>
              <a:gd name="connsiteY270" fmla="*/ 10250906 h 15135727"/>
              <a:gd name="connsiteX271" fmla="*/ 3152274 w 8128084"/>
              <a:gd name="connsiteY271" fmla="*/ 10250906 h 15135727"/>
              <a:gd name="connsiteX272" fmla="*/ 3176337 w 8128084"/>
              <a:gd name="connsiteY272" fmla="*/ 10178716 h 15135727"/>
              <a:gd name="connsiteX273" fmla="*/ 3104148 w 8128084"/>
              <a:gd name="connsiteY273" fmla="*/ 10154653 h 15135727"/>
              <a:gd name="connsiteX274" fmla="*/ 3007895 w 8128084"/>
              <a:gd name="connsiteY274" fmla="*/ 9962148 h 15135727"/>
              <a:gd name="connsiteX275" fmla="*/ 3176337 w 8128084"/>
              <a:gd name="connsiteY275" fmla="*/ 9889958 h 15135727"/>
              <a:gd name="connsiteX276" fmla="*/ 2959769 w 8128084"/>
              <a:gd name="connsiteY276" fmla="*/ 9504948 h 15135727"/>
              <a:gd name="connsiteX277" fmla="*/ 2791327 w 8128084"/>
              <a:gd name="connsiteY277" fmla="*/ 9456821 h 15135727"/>
              <a:gd name="connsiteX278" fmla="*/ 2574758 w 8128084"/>
              <a:gd name="connsiteY278" fmla="*/ 9336506 h 15135727"/>
              <a:gd name="connsiteX279" fmla="*/ 2550695 w 8128084"/>
              <a:gd name="connsiteY279" fmla="*/ 9071811 h 15135727"/>
              <a:gd name="connsiteX280" fmla="*/ 2695074 w 8128084"/>
              <a:gd name="connsiteY280" fmla="*/ 8999621 h 15135727"/>
              <a:gd name="connsiteX281" fmla="*/ 2622885 w 8128084"/>
              <a:gd name="connsiteY281" fmla="*/ 8975558 h 15135727"/>
              <a:gd name="connsiteX282" fmla="*/ 2430379 w 8128084"/>
              <a:gd name="connsiteY282" fmla="*/ 8999621 h 15135727"/>
              <a:gd name="connsiteX283" fmla="*/ 2261937 w 8128084"/>
              <a:gd name="connsiteY283" fmla="*/ 9168064 h 15135727"/>
              <a:gd name="connsiteX284" fmla="*/ 2237874 w 8128084"/>
              <a:gd name="connsiteY284" fmla="*/ 8999621 h 15135727"/>
              <a:gd name="connsiteX285" fmla="*/ 2117558 w 8128084"/>
              <a:gd name="connsiteY285" fmla="*/ 8975558 h 15135727"/>
              <a:gd name="connsiteX286" fmla="*/ 2045369 w 8128084"/>
              <a:gd name="connsiteY286" fmla="*/ 8783053 h 15135727"/>
              <a:gd name="connsiteX287" fmla="*/ 1852864 w 8128084"/>
              <a:gd name="connsiteY287" fmla="*/ 8758990 h 15135727"/>
              <a:gd name="connsiteX288" fmla="*/ 1636295 w 8128084"/>
              <a:gd name="connsiteY288" fmla="*/ 8927432 h 15135727"/>
              <a:gd name="connsiteX289" fmla="*/ 1588169 w 8128084"/>
              <a:gd name="connsiteY289" fmla="*/ 9023685 h 15135727"/>
              <a:gd name="connsiteX290" fmla="*/ 1515979 w 8128084"/>
              <a:gd name="connsiteY290" fmla="*/ 8879306 h 15135727"/>
              <a:gd name="connsiteX291" fmla="*/ 1347537 w 8128084"/>
              <a:gd name="connsiteY291" fmla="*/ 8879306 h 15135727"/>
              <a:gd name="connsiteX292" fmla="*/ 1347537 w 8128084"/>
              <a:gd name="connsiteY292" fmla="*/ 8710864 h 15135727"/>
              <a:gd name="connsiteX293" fmla="*/ 1106906 w 8128084"/>
              <a:gd name="connsiteY293" fmla="*/ 8783053 h 15135727"/>
              <a:gd name="connsiteX294" fmla="*/ 890337 w 8128084"/>
              <a:gd name="connsiteY294" fmla="*/ 8686800 h 15135727"/>
              <a:gd name="connsiteX295" fmla="*/ 649706 w 8128084"/>
              <a:gd name="connsiteY295" fmla="*/ 8662737 h 15135727"/>
              <a:gd name="connsiteX296" fmla="*/ 385011 w 8128084"/>
              <a:gd name="connsiteY296" fmla="*/ 8566485 h 15135727"/>
              <a:gd name="connsiteX297" fmla="*/ 577516 w 8128084"/>
              <a:gd name="connsiteY297" fmla="*/ 8373979 h 15135727"/>
              <a:gd name="connsiteX298" fmla="*/ 794085 w 8128084"/>
              <a:gd name="connsiteY298" fmla="*/ 8301790 h 15135727"/>
              <a:gd name="connsiteX299" fmla="*/ 745958 w 8128084"/>
              <a:gd name="connsiteY299" fmla="*/ 8133348 h 15135727"/>
              <a:gd name="connsiteX300" fmla="*/ 818148 w 8128084"/>
              <a:gd name="connsiteY300" fmla="*/ 7820527 h 15135727"/>
              <a:gd name="connsiteX301" fmla="*/ 697832 w 8128084"/>
              <a:gd name="connsiteY301" fmla="*/ 7820527 h 15135727"/>
              <a:gd name="connsiteX302" fmla="*/ 625642 w 8128084"/>
              <a:gd name="connsiteY302" fmla="*/ 7916779 h 15135727"/>
              <a:gd name="connsiteX303" fmla="*/ 457200 w 8128084"/>
              <a:gd name="connsiteY303" fmla="*/ 7820527 h 15135727"/>
              <a:gd name="connsiteX304" fmla="*/ 529390 w 8128084"/>
              <a:gd name="connsiteY304" fmla="*/ 7700211 h 15135727"/>
              <a:gd name="connsiteX305" fmla="*/ 938464 w 8128084"/>
              <a:gd name="connsiteY305" fmla="*/ 7676148 h 15135727"/>
              <a:gd name="connsiteX306" fmla="*/ 1058779 w 8128084"/>
              <a:gd name="connsiteY306" fmla="*/ 7459579 h 15135727"/>
              <a:gd name="connsiteX307" fmla="*/ 1203158 w 8128084"/>
              <a:gd name="connsiteY307" fmla="*/ 7603958 h 15135727"/>
              <a:gd name="connsiteX308" fmla="*/ 1299411 w 8128084"/>
              <a:gd name="connsiteY308" fmla="*/ 7555832 h 15135727"/>
              <a:gd name="connsiteX309" fmla="*/ 1443790 w 8128084"/>
              <a:gd name="connsiteY309" fmla="*/ 7507706 h 15135727"/>
              <a:gd name="connsiteX310" fmla="*/ 1684421 w 8128084"/>
              <a:gd name="connsiteY310" fmla="*/ 7603958 h 15135727"/>
              <a:gd name="connsiteX311" fmla="*/ 1684421 w 8128084"/>
              <a:gd name="connsiteY311" fmla="*/ 7603958 h 15135727"/>
              <a:gd name="connsiteX312" fmla="*/ 1540042 w 8128084"/>
              <a:gd name="connsiteY312" fmla="*/ 7363327 h 15135727"/>
              <a:gd name="connsiteX313" fmla="*/ 1299411 w 8128084"/>
              <a:gd name="connsiteY313" fmla="*/ 7315200 h 15135727"/>
              <a:gd name="connsiteX314" fmla="*/ 1130969 w 8128084"/>
              <a:gd name="connsiteY314" fmla="*/ 7339264 h 15135727"/>
              <a:gd name="connsiteX315" fmla="*/ 1034716 w 8128084"/>
              <a:gd name="connsiteY315" fmla="*/ 7315200 h 15135727"/>
              <a:gd name="connsiteX316" fmla="*/ 1155032 w 8128084"/>
              <a:gd name="connsiteY316" fmla="*/ 7050506 h 15135727"/>
              <a:gd name="connsiteX317" fmla="*/ 1155032 w 8128084"/>
              <a:gd name="connsiteY317" fmla="*/ 6930190 h 15135727"/>
              <a:gd name="connsiteX318" fmla="*/ 1155032 w 8128084"/>
              <a:gd name="connsiteY318" fmla="*/ 6761748 h 15135727"/>
              <a:gd name="connsiteX319" fmla="*/ 1203158 w 8128084"/>
              <a:gd name="connsiteY319" fmla="*/ 6617369 h 15135727"/>
              <a:gd name="connsiteX320" fmla="*/ 1371600 w 8128084"/>
              <a:gd name="connsiteY320" fmla="*/ 6472990 h 15135727"/>
              <a:gd name="connsiteX321" fmla="*/ 1443790 w 8128084"/>
              <a:gd name="connsiteY321" fmla="*/ 6328611 h 15135727"/>
              <a:gd name="connsiteX322" fmla="*/ 1419727 w 8128084"/>
              <a:gd name="connsiteY322" fmla="*/ 6208295 h 15135727"/>
              <a:gd name="connsiteX323" fmla="*/ 1275348 w 8128084"/>
              <a:gd name="connsiteY323" fmla="*/ 6304548 h 15135727"/>
              <a:gd name="connsiteX324" fmla="*/ 1323474 w 8128084"/>
              <a:gd name="connsiteY324" fmla="*/ 6015790 h 15135727"/>
              <a:gd name="connsiteX325" fmla="*/ 1540042 w 8128084"/>
              <a:gd name="connsiteY325" fmla="*/ 5871411 h 15135727"/>
              <a:gd name="connsiteX326" fmla="*/ 1540042 w 8128084"/>
              <a:gd name="connsiteY326" fmla="*/ 5751095 h 15135727"/>
              <a:gd name="connsiteX327" fmla="*/ 1395664 w 8128084"/>
              <a:gd name="connsiteY327" fmla="*/ 5799221 h 15135727"/>
              <a:gd name="connsiteX328" fmla="*/ 1179095 w 8128084"/>
              <a:gd name="connsiteY328" fmla="*/ 5799221 h 15135727"/>
              <a:gd name="connsiteX329" fmla="*/ 890337 w 8128084"/>
              <a:gd name="connsiteY329" fmla="*/ 5775158 h 15135727"/>
              <a:gd name="connsiteX330" fmla="*/ 697832 w 8128084"/>
              <a:gd name="connsiteY330" fmla="*/ 5606716 h 15135727"/>
              <a:gd name="connsiteX331" fmla="*/ 577516 w 8128084"/>
              <a:gd name="connsiteY331" fmla="*/ 5582653 h 15135727"/>
              <a:gd name="connsiteX332" fmla="*/ 697832 w 8128084"/>
              <a:gd name="connsiteY332" fmla="*/ 5775158 h 15135727"/>
              <a:gd name="connsiteX333" fmla="*/ 409074 w 8128084"/>
              <a:gd name="connsiteY333" fmla="*/ 5799221 h 15135727"/>
              <a:gd name="connsiteX334" fmla="*/ 168442 w 8128084"/>
              <a:gd name="connsiteY334" fmla="*/ 5702969 h 15135727"/>
              <a:gd name="connsiteX335" fmla="*/ 264695 w 8128084"/>
              <a:gd name="connsiteY335" fmla="*/ 5558590 h 15135727"/>
              <a:gd name="connsiteX336" fmla="*/ 144379 w 8128084"/>
              <a:gd name="connsiteY336" fmla="*/ 5510464 h 15135727"/>
              <a:gd name="connsiteX337" fmla="*/ 0 w 8128084"/>
              <a:gd name="connsiteY337" fmla="*/ 5462337 h 15135727"/>
              <a:gd name="connsiteX338" fmla="*/ 96253 w 8128084"/>
              <a:gd name="connsiteY338"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86400 w 8128084"/>
              <a:gd name="connsiteY144" fmla="*/ 8349916 h 15135727"/>
              <a:gd name="connsiteX145" fmla="*/ 5678906 w 8128084"/>
              <a:gd name="connsiteY145" fmla="*/ 8614611 h 15135727"/>
              <a:gd name="connsiteX146" fmla="*/ 5919537 w 8128084"/>
              <a:gd name="connsiteY146" fmla="*/ 9071811 h 15135727"/>
              <a:gd name="connsiteX147" fmla="*/ 6160169 w 8128084"/>
              <a:gd name="connsiteY147" fmla="*/ 9336506 h 15135727"/>
              <a:gd name="connsiteX148" fmla="*/ 6280485 w 8128084"/>
              <a:gd name="connsiteY148" fmla="*/ 9601200 h 15135727"/>
              <a:gd name="connsiteX149" fmla="*/ 6400800 w 8128084"/>
              <a:gd name="connsiteY149" fmla="*/ 9793706 h 15135727"/>
              <a:gd name="connsiteX150" fmla="*/ 6569242 w 8128084"/>
              <a:gd name="connsiteY150" fmla="*/ 10058400 h 15135727"/>
              <a:gd name="connsiteX151" fmla="*/ 6713621 w 8128084"/>
              <a:gd name="connsiteY151" fmla="*/ 10106527 h 15135727"/>
              <a:gd name="connsiteX152" fmla="*/ 6545179 w 8128084"/>
              <a:gd name="connsiteY152" fmla="*/ 10202779 h 15135727"/>
              <a:gd name="connsiteX153" fmla="*/ 6569242 w 8128084"/>
              <a:gd name="connsiteY153" fmla="*/ 10443411 h 15135727"/>
              <a:gd name="connsiteX154" fmla="*/ 6593306 w 8128084"/>
              <a:gd name="connsiteY154" fmla="*/ 10708106 h 15135727"/>
              <a:gd name="connsiteX155" fmla="*/ 6761748 w 8128084"/>
              <a:gd name="connsiteY155" fmla="*/ 10924674 h 15135727"/>
              <a:gd name="connsiteX156" fmla="*/ 6641432 w 8128084"/>
              <a:gd name="connsiteY156" fmla="*/ 11093116 h 15135727"/>
              <a:gd name="connsiteX157" fmla="*/ 6713621 w 8128084"/>
              <a:gd name="connsiteY157" fmla="*/ 11261558 h 15135727"/>
              <a:gd name="connsiteX158" fmla="*/ 6737685 w 8128084"/>
              <a:gd name="connsiteY158" fmla="*/ 11526253 h 15135727"/>
              <a:gd name="connsiteX159" fmla="*/ 6617369 w 8128084"/>
              <a:gd name="connsiteY159" fmla="*/ 11839074 h 15135727"/>
              <a:gd name="connsiteX160" fmla="*/ 6617369 w 8128084"/>
              <a:gd name="connsiteY160" fmla="*/ 12031579 h 15135727"/>
              <a:gd name="connsiteX161" fmla="*/ 6641432 w 8128084"/>
              <a:gd name="connsiteY161" fmla="*/ 12127832 h 15135727"/>
              <a:gd name="connsiteX162" fmla="*/ 6761748 w 8128084"/>
              <a:gd name="connsiteY162" fmla="*/ 12031579 h 15135727"/>
              <a:gd name="connsiteX163" fmla="*/ 6761748 w 8128084"/>
              <a:gd name="connsiteY163" fmla="*/ 12296274 h 15135727"/>
              <a:gd name="connsiteX164" fmla="*/ 6689558 w 8128084"/>
              <a:gd name="connsiteY164" fmla="*/ 12512842 h 15135727"/>
              <a:gd name="connsiteX165" fmla="*/ 6785811 w 8128084"/>
              <a:gd name="connsiteY165" fmla="*/ 12777537 h 15135727"/>
              <a:gd name="connsiteX166" fmla="*/ 6569242 w 8128084"/>
              <a:gd name="connsiteY166" fmla="*/ 12873790 h 15135727"/>
              <a:gd name="connsiteX167" fmla="*/ 6545179 w 8128084"/>
              <a:gd name="connsiteY167" fmla="*/ 13090358 h 15135727"/>
              <a:gd name="connsiteX168" fmla="*/ 6448927 w 8128084"/>
              <a:gd name="connsiteY168" fmla="*/ 13355053 h 15135727"/>
              <a:gd name="connsiteX169" fmla="*/ 6256421 w 8128084"/>
              <a:gd name="connsiteY169" fmla="*/ 13571621 h 15135727"/>
              <a:gd name="connsiteX170" fmla="*/ 6087979 w 8128084"/>
              <a:gd name="connsiteY170" fmla="*/ 13667874 h 15135727"/>
              <a:gd name="connsiteX171" fmla="*/ 5943600 w 8128084"/>
              <a:gd name="connsiteY171" fmla="*/ 13716000 h 15135727"/>
              <a:gd name="connsiteX172" fmla="*/ 5702969 w 8128084"/>
              <a:gd name="connsiteY172" fmla="*/ 13667874 h 15135727"/>
              <a:gd name="connsiteX173" fmla="*/ 5582653 w 8128084"/>
              <a:gd name="connsiteY173" fmla="*/ 13691937 h 15135727"/>
              <a:gd name="connsiteX174" fmla="*/ 5727032 w 8128084"/>
              <a:gd name="connsiteY174" fmla="*/ 13836316 h 15135727"/>
              <a:gd name="connsiteX175" fmla="*/ 5582653 w 8128084"/>
              <a:gd name="connsiteY175" fmla="*/ 14052885 h 15135727"/>
              <a:gd name="connsiteX176" fmla="*/ 5462337 w 8128084"/>
              <a:gd name="connsiteY176" fmla="*/ 14149137 h 15135727"/>
              <a:gd name="connsiteX177" fmla="*/ 5342021 w 8128084"/>
              <a:gd name="connsiteY177" fmla="*/ 14004758 h 15135727"/>
              <a:gd name="connsiteX178" fmla="*/ 5245769 w 8128084"/>
              <a:gd name="connsiteY178" fmla="*/ 14004758 h 15135727"/>
              <a:gd name="connsiteX179" fmla="*/ 5245769 w 8128084"/>
              <a:gd name="connsiteY179" fmla="*/ 13956632 h 15135727"/>
              <a:gd name="connsiteX180" fmla="*/ 5101390 w 8128084"/>
              <a:gd name="connsiteY180" fmla="*/ 13956632 h 15135727"/>
              <a:gd name="connsiteX181" fmla="*/ 4981074 w 8128084"/>
              <a:gd name="connsiteY181" fmla="*/ 13860379 h 15135727"/>
              <a:gd name="connsiteX182" fmla="*/ 4740442 w 8128084"/>
              <a:gd name="connsiteY182" fmla="*/ 13908506 h 15135727"/>
              <a:gd name="connsiteX183" fmla="*/ 4475748 w 8128084"/>
              <a:gd name="connsiteY183" fmla="*/ 13956632 h 15135727"/>
              <a:gd name="connsiteX184" fmla="*/ 4379495 w 8128084"/>
              <a:gd name="connsiteY184" fmla="*/ 14028821 h 15135727"/>
              <a:gd name="connsiteX185" fmla="*/ 4403558 w 8128084"/>
              <a:gd name="connsiteY185" fmla="*/ 14197264 h 15135727"/>
              <a:gd name="connsiteX186" fmla="*/ 4572000 w 8128084"/>
              <a:gd name="connsiteY186" fmla="*/ 14149137 h 15135727"/>
              <a:gd name="connsiteX187" fmla="*/ 4523874 w 8128084"/>
              <a:gd name="connsiteY187" fmla="*/ 14558211 h 15135727"/>
              <a:gd name="connsiteX188" fmla="*/ 4403558 w 8128084"/>
              <a:gd name="connsiteY188" fmla="*/ 14437895 h 15135727"/>
              <a:gd name="connsiteX189" fmla="*/ 4403558 w 8128084"/>
              <a:gd name="connsiteY189" fmla="*/ 14437895 h 15135727"/>
              <a:gd name="connsiteX190" fmla="*/ 4283242 w 8128084"/>
              <a:gd name="connsiteY190" fmla="*/ 14245390 h 15135727"/>
              <a:gd name="connsiteX191" fmla="*/ 4235116 w 8128084"/>
              <a:gd name="connsiteY191" fmla="*/ 14341642 h 15135727"/>
              <a:gd name="connsiteX192" fmla="*/ 4162927 w 8128084"/>
              <a:gd name="connsiteY192" fmla="*/ 14389769 h 15135727"/>
              <a:gd name="connsiteX193" fmla="*/ 4162927 w 8128084"/>
              <a:gd name="connsiteY193" fmla="*/ 14389769 h 15135727"/>
              <a:gd name="connsiteX194" fmla="*/ 3922295 w 8128084"/>
              <a:gd name="connsiteY194" fmla="*/ 14245390 h 15135727"/>
              <a:gd name="connsiteX195" fmla="*/ 3801979 w 8128084"/>
              <a:gd name="connsiteY195" fmla="*/ 14293516 h 15135727"/>
              <a:gd name="connsiteX196" fmla="*/ 3681664 w 8128084"/>
              <a:gd name="connsiteY196" fmla="*/ 14389769 h 15135727"/>
              <a:gd name="connsiteX197" fmla="*/ 3657600 w 8128084"/>
              <a:gd name="connsiteY197" fmla="*/ 14654464 h 15135727"/>
              <a:gd name="connsiteX198" fmla="*/ 3513221 w 8128084"/>
              <a:gd name="connsiteY198" fmla="*/ 14726653 h 15135727"/>
              <a:gd name="connsiteX199" fmla="*/ 3513221 w 8128084"/>
              <a:gd name="connsiteY199" fmla="*/ 14871032 h 15135727"/>
              <a:gd name="connsiteX200" fmla="*/ 3633537 w 8128084"/>
              <a:gd name="connsiteY200" fmla="*/ 14967285 h 15135727"/>
              <a:gd name="connsiteX201" fmla="*/ 3609474 w 8128084"/>
              <a:gd name="connsiteY201" fmla="*/ 15087600 h 15135727"/>
              <a:gd name="connsiteX202" fmla="*/ 3441032 w 8128084"/>
              <a:gd name="connsiteY202" fmla="*/ 15039474 h 15135727"/>
              <a:gd name="connsiteX203" fmla="*/ 3272590 w 8128084"/>
              <a:gd name="connsiteY203" fmla="*/ 15063537 h 15135727"/>
              <a:gd name="connsiteX204" fmla="*/ 3248527 w 8128084"/>
              <a:gd name="connsiteY204" fmla="*/ 14895095 h 15135727"/>
              <a:gd name="connsiteX205" fmla="*/ 3128211 w 8128084"/>
              <a:gd name="connsiteY205" fmla="*/ 14919158 h 15135727"/>
              <a:gd name="connsiteX206" fmla="*/ 2959769 w 8128084"/>
              <a:gd name="connsiteY206" fmla="*/ 15135727 h 15135727"/>
              <a:gd name="connsiteX207" fmla="*/ 2935706 w 8128084"/>
              <a:gd name="connsiteY207" fmla="*/ 14895095 h 15135727"/>
              <a:gd name="connsiteX208" fmla="*/ 2791327 w 8128084"/>
              <a:gd name="connsiteY208" fmla="*/ 14943221 h 15135727"/>
              <a:gd name="connsiteX209" fmla="*/ 2671011 w 8128084"/>
              <a:gd name="connsiteY209" fmla="*/ 15039474 h 15135727"/>
              <a:gd name="connsiteX210" fmla="*/ 2430379 w 8128084"/>
              <a:gd name="connsiteY210" fmla="*/ 15087600 h 15135727"/>
              <a:gd name="connsiteX211" fmla="*/ 2237874 w 8128084"/>
              <a:gd name="connsiteY211" fmla="*/ 15039474 h 15135727"/>
              <a:gd name="connsiteX212" fmla="*/ 2622885 w 8128084"/>
              <a:gd name="connsiteY212" fmla="*/ 14846969 h 15135727"/>
              <a:gd name="connsiteX213" fmla="*/ 2887579 w 8128084"/>
              <a:gd name="connsiteY213" fmla="*/ 14774779 h 15135727"/>
              <a:gd name="connsiteX214" fmla="*/ 2839453 w 8128084"/>
              <a:gd name="connsiteY214" fmla="*/ 14582274 h 15135727"/>
              <a:gd name="connsiteX215" fmla="*/ 2935706 w 8128084"/>
              <a:gd name="connsiteY215" fmla="*/ 14510085 h 15135727"/>
              <a:gd name="connsiteX216" fmla="*/ 2935706 w 8128084"/>
              <a:gd name="connsiteY216" fmla="*/ 14510085 h 15135727"/>
              <a:gd name="connsiteX217" fmla="*/ 3080085 w 8128084"/>
              <a:gd name="connsiteY217" fmla="*/ 14413832 h 15135727"/>
              <a:gd name="connsiteX218" fmla="*/ 3152274 w 8128084"/>
              <a:gd name="connsiteY218" fmla="*/ 14341642 h 15135727"/>
              <a:gd name="connsiteX219" fmla="*/ 3080085 w 8128084"/>
              <a:gd name="connsiteY219" fmla="*/ 14269453 h 15135727"/>
              <a:gd name="connsiteX220" fmla="*/ 3152274 w 8128084"/>
              <a:gd name="connsiteY220" fmla="*/ 14197264 h 15135727"/>
              <a:gd name="connsiteX221" fmla="*/ 3152274 w 8128084"/>
              <a:gd name="connsiteY221" fmla="*/ 14052885 h 15135727"/>
              <a:gd name="connsiteX222" fmla="*/ 3080085 w 8128084"/>
              <a:gd name="connsiteY222" fmla="*/ 13980695 h 15135727"/>
              <a:gd name="connsiteX223" fmla="*/ 3056021 w 8128084"/>
              <a:gd name="connsiteY223" fmla="*/ 14076948 h 15135727"/>
              <a:gd name="connsiteX224" fmla="*/ 2935706 w 8128084"/>
              <a:gd name="connsiteY224" fmla="*/ 14076948 h 15135727"/>
              <a:gd name="connsiteX225" fmla="*/ 2863516 w 8128084"/>
              <a:gd name="connsiteY225" fmla="*/ 14125074 h 15135727"/>
              <a:gd name="connsiteX226" fmla="*/ 2719137 w 8128084"/>
              <a:gd name="connsiteY226" fmla="*/ 14197264 h 15135727"/>
              <a:gd name="connsiteX227" fmla="*/ 2646948 w 8128084"/>
              <a:gd name="connsiteY227" fmla="*/ 14197264 h 15135727"/>
              <a:gd name="connsiteX228" fmla="*/ 2598821 w 8128084"/>
              <a:gd name="connsiteY228" fmla="*/ 14125074 h 15135727"/>
              <a:gd name="connsiteX229" fmla="*/ 2430379 w 8128084"/>
              <a:gd name="connsiteY229" fmla="*/ 13836316 h 15135727"/>
              <a:gd name="connsiteX230" fmla="*/ 2646948 w 8128084"/>
              <a:gd name="connsiteY230" fmla="*/ 13812253 h 15135727"/>
              <a:gd name="connsiteX231" fmla="*/ 2502569 w 8128084"/>
              <a:gd name="connsiteY231" fmla="*/ 13475369 h 15135727"/>
              <a:gd name="connsiteX232" fmla="*/ 2550695 w 8128084"/>
              <a:gd name="connsiteY232" fmla="*/ 13186611 h 15135727"/>
              <a:gd name="connsiteX233" fmla="*/ 2719137 w 8128084"/>
              <a:gd name="connsiteY233" fmla="*/ 13042232 h 15135727"/>
              <a:gd name="connsiteX234" fmla="*/ 2791327 w 8128084"/>
              <a:gd name="connsiteY234" fmla="*/ 12945979 h 15135727"/>
              <a:gd name="connsiteX235" fmla="*/ 3031958 w 8128084"/>
              <a:gd name="connsiteY235" fmla="*/ 13090358 h 15135727"/>
              <a:gd name="connsiteX236" fmla="*/ 3056021 w 8128084"/>
              <a:gd name="connsiteY236" fmla="*/ 12753474 h 15135727"/>
              <a:gd name="connsiteX237" fmla="*/ 2887579 w 8128084"/>
              <a:gd name="connsiteY237" fmla="*/ 12777537 h 15135727"/>
              <a:gd name="connsiteX238" fmla="*/ 2815390 w 8128084"/>
              <a:gd name="connsiteY238" fmla="*/ 12777537 h 15135727"/>
              <a:gd name="connsiteX239" fmla="*/ 3176337 w 8128084"/>
              <a:gd name="connsiteY239" fmla="*/ 12368464 h 15135727"/>
              <a:gd name="connsiteX240" fmla="*/ 3104148 w 8128084"/>
              <a:gd name="connsiteY240" fmla="*/ 12320337 h 15135727"/>
              <a:gd name="connsiteX241" fmla="*/ 3104148 w 8128084"/>
              <a:gd name="connsiteY241" fmla="*/ 12320337 h 15135727"/>
              <a:gd name="connsiteX242" fmla="*/ 3007895 w 8128084"/>
              <a:gd name="connsiteY242" fmla="*/ 12079706 h 15135727"/>
              <a:gd name="connsiteX243" fmla="*/ 2911642 w 8128084"/>
              <a:gd name="connsiteY243" fmla="*/ 11935327 h 15135727"/>
              <a:gd name="connsiteX244" fmla="*/ 2863516 w 8128084"/>
              <a:gd name="connsiteY244" fmla="*/ 11694695 h 15135727"/>
              <a:gd name="connsiteX245" fmla="*/ 2911642 w 8128084"/>
              <a:gd name="connsiteY245" fmla="*/ 11454064 h 15135727"/>
              <a:gd name="connsiteX246" fmla="*/ 3056021 w 8128084"/>
              <a:gd name="connsiteY246" fmla="*/ 11454064 h 15135727"/>
              <a:gd name="connsiteX247" fmla="*/ 2983832 w 8128084"/>
              <a:gd name="connsiteY247" fmla="*/ 11381874 h 15135727"/>
              <a:gd name="connsiteX248" fmla="*/ 3031958 w 8128084"/>
              <a:gd name="connsiteY248" fmla="*/ 11285621 h 15135727"/>
              <a:gd name="connsiteX249" fmla="*/ 3007895 w 8128084"/>
              <a:gd name="connsiteY249" fmla="*/ 11189369 h 15135727"/>
              <a:gd name="connsiteX250" fmla="*/ 2887579 w 8128084"/>
              <a:gd name="connsiteY250" fmla="*/ 11141242 h 15135727"/>
              <a:gd name="connsiteX251" fmla="*/ 2887579 w 8128084"/>
              <a:gd name="connsiteY251" fmla="*/ 10972800 h 15135727"/>
              <a:gd name="connsiteX252" fmla="*/ 2887579 w 8128084"/>
              <a:gd name="connsiteY252" fmla="*/ 10924674 h 15135727"/>
              <a:gd name="connsiteX253" fmla="*/ 2767264 w 8128084"/>
              <a:gd name="connsiteY253" fmla="*/ 11020927 h 15135727"/>
              <a:gd name="connsiteX254" fmla="*/ 2743200 w 8128084"/>
              <a:gd name="connsiteY254" fmla="*/ 10924674 h 15135727"/>
              <a:gd name="connsiteX255" fmla="*/ 2550695 w 8128084"/>
              <a:gd name="connsiteY255" fmla="*/ 11020927 h 15135727"/>
              <a:gd name="connsiteX256" fmla="*/ 2526632 w 8128084"/>
              <a:gd name="connsiteY256" fmla="*/ 11117179 h 15135727"/>
              <a:gd name="connsiteX257" fmla="*/ 2334127 w 8128084"/>
              <a:gd name="connsiteY257" fmla="*/ 10996864 h 15135727"/>
              <a:gd name="connsiteX258" fmla="*/ 2358190 w 8128084"/>
              <a:gd name="connsiteY258" fmla="*/ 10732169 h 15135727"/>
              <a:gd name="connsiteX259" fmla="*/ 2334127 w 8128084"/>
              <a:gd name="connsiteY259" fmla="*/ 10587790 h 15135727"/>
              <a:gd name="connsiteX260" fmla="*/ 2406316 w 8128084"/>
              <a:gd name="connsiteY260" fmla="*/ 10491537 h 15135727"/>
              <a:gd name="connsiteX261" fmla="*/ 2598821 w 8128084"/>
              <a:gd name="connsiteY261" fmla="*/ 10684042 h 15135727"/>
              <a:gd name="connsiteX262" fmla="*/ 2767264 w 8128084"/>
              <a:gd name="connsiteY262" fmla="*/ 10684042 h 15135727"/>
              <a:gd name="connsiteX263" fmla="*/ 2646948 w 8128084"/>
              <a:gd name="connsiteY263" fmla="*/ 10515600 h 15135727"/>
              <a:gd name="connsiteX264" fmla="*/ 2815390 w 8128084"/>
              <a:gd name="connsiteY264" fmla="*/ 10395285 h 15135727"/>
              <a:gd name="connsiteX265" fmla="*/ 3080085 w 8128084"/>
              <a:gd name="connsiteY265" fmla="*/ 10419348 h 15135727"/>
              <a:gd name="connsiteX266" fmla="*/ 3248527 w 8128084"/>
              <a:gd name="connsiteY266" fmla="*/ 10539664 h 15135727"/>
              <a:gd name="connsiteX267" fmla="*/ 3320716 w 8128084"/>
              <a:gd name="connsiteY267" fmla="*/ 10659979 h 15135727"/>
              <a:gd name="connsiteX268" fmla="*/ 3465095 w 8128084"/>
              <a:gd name="connsiteY268" fmla="*/ 10659979 h 15135727"/>
              <a:gd name="connsiteX269" fmla="*/ 3441032 w 8128084"/>
              <a:gd name="connsiteY269" fmla="*/ 10491537 h 15135727"/>
              <a:gd name="connsiteX270" fmla="*/ 3392906 w 8128084"/>
              <a:gd name="connsiteY270" fmla="*/ 10250906 h 15135727"/>
              <a:gd name="connsiteX271" fmla="*/ 3152274 w 8128084"/>
              <a:gd name="connsiteY271" fmla="*/ 10250906 h 15135727"/>
              <a:gd name="connsiteX272" fmla="*/ 3176337 w 8128084"/>
              <a:gd name="connsiteY272" fmla="*/ 10178716 h 15135727"/>
              <a:gd name="connsiteX273" fmla="*/ 3104148 w 8128084"/>
              <a:gd name="connsiteY273" fmla="*/ 10154653 h 15135727"/>
              <a:gd name="connsiteX274" fmla="*/ 3007895 w 8128084"/>
              <a:gd name="connsiteY274" fmla="*/ 9962148 h 15135727"/>
              <a:gd name="connsiteX275" fmla="*/ 3176337 w 8128084"/>
              <a:gd name="connsiteY275" fmla="*/ 9889958 h 15135727"/>
              <a:gd name="connsiteX276" fmla="*/ 2959769 w 8128084"/>
              <a:gd name="connsiteY276" fmla="*/ 9504948 h 15135727"/>
              <a:gd name="connsiteX277" fmla="*/ 2791327 w 8128084"/>
              <a:gd name="connsiteY277" fmla="*/ 9456821 h 15135727"/>
              <a:gd name="connsiteX278" fmla="*/ 2574758 w 8128084"/>
              <a:gd name="connsiteY278" fmla="*/ 9336506 h 15135727"/>
              <a:gd name="connsiteX279" fmla="*/ 2550695 w 8128084"/>
              <a:gd name="connsiteY279" fmla="*/ 9071811 h 15135727"/>
              <a:gd name="connsiteX280" fmla="*/ 2695074 w 8128084"/>
              <a:gd name="connsiteY280" fmla="*/ 8999621 h 15135727"/>
              <a:gd name="connsiteX281" fmla="*/ 2622885 w 8128084"/>
              <a:gd name="connsiteY281" fmla="*/ 8975558 h 15135727"/>
              <a:gd name="connsiteX282" fmla="*/ 2430379 w 8128084"/>
              <a:gd name="connsiteY282" fmla="*/ 8999621 h 15135727"/>
              <a:gd name="connsiteX283" fmla="*/ 2261937 w 8128084"/>
              <a:gd name="connsiteY283" fmla="*/ 9168064 h 15135727"/>
              <a:gd name="connsiteX284" fmla="*/ 2237874 w 8128084"/>
              <a:gd name="connsiteY284" fmla="*/ 8999621 h 15135727"/>
              <a:gd name="connsiteX285" fmla="*/ 2117558 w 8128084"/>
              <a:gd name="connsiteY285" fmla="*/ 8975558 h 15135727"/>
              <a:gd name="connsiteX286" fmla="*/ 2045369 w 8128084"/>
              <a:gd name="connsiteY286" fmla="*/ 8783053 h 15135727"/>
              <a:gd name="connsiteX287" fmla="*/ 1852864 w 8128084"/>
              <a:gd name="connsiteY287" fmla="*/ 8758990 h 15135727"/>
              <a:gd name="connsiteX288" fmla="*/ 1636295 w 8128084"/>
              <a:gd name="connsiteY288" fmla="*/ 8927432 h 15135727"/>
              <a:gd name="connsiteX289" fmla="*/ 1588169 w 8128084"/>
              <a:gd name="connsiteY289" fmla="*/ 9023685 h 15135727"/>
              <a:gd name="connsiteX290" fmla="*/ 1515979 w 8128084"/>
              <a:gd name="connsiteY290" fmla="*/ 8879306 h 15135727"/>
              <a:gd name="connsiteX291" fmla="*/ 1347537 w 8128084"/>
              <a:gd name="connsiteY291" fmla="*/ 8879306 h 15135727"/>
              <a:gd name="connsiteX292" fmla="*/ 1347537 w 8128084"/>
              <a:gd name="connsiteY292" fmla="*/ 8710864 h 15135727"/>
              <a:gd name="connsiteX293" fmla="*/ 1106906 w 8128084"/>
              <a:gd name="connsiteY293" fmla="*/ 8783053 h 15135727"/>
              <a:gd name="connsiteX294" fmla="*/ 890337 w 8128084"/>
              <a:gd name="connsiteY294" fmla="*/ 8686800 h 15135727"/>
              <a:gd name="connsiteX295" fmla="*/ 649706 w 8128084"/>
              <a:gd name="connsiteY295" fmla="*/ 8662737 h 15135727"/>
              <a:gd name="connsiteX296" fmla="*/ 385011 w 8128084"/>
              <a:gd name="connsiteY296" fmla="*/ 8566485 h 15135727"/>
              <a:gd name="connsiteX297" fmla="*/ 577516 w 8128084"/>
              <a:gd name="connsiteY297" fmla="*/ 8373979 h 15135727"/>
              <a:gd name="connsiteX298" fmla="*/ 794085 w 8128084"/>
              <a:gd name="connsiteY298" fmla="*/ 8301790 h 15135727"/>
              <a:gd name="connsiteX299" fmla="*/ 745958 w 8128084"/>
              <a:gd name="connsiteY299" fmla="*/ 8133348 h 15135727"/>
              <a:gd name="connsiteX300" fmla="*/ 818148 w 8128084"/>
              <a:gd name="connsiteY300" fmla="*/ 7820527 h 15135727"/>
              <a:gd name="connsiteX301" fmla="*/ 697832 w 8128084"/>
              <a:gd name="connsiteY301" fmla="*/ 7820527 h 15135727"/>
              <a:gd name="connsiteX302" fmla="*/ 625642 w 8128084"/>
              <a:gd name="connsiteY302" fmla="*/ 7916779 h 15135727"/>
              <a:gd name="connsiteX303" fmla="*/ 457200 w 8128084"/>
              <a:gd name="connsiteY303" fmla="*/ 7820527 h 15135727"/>
              <a:gd name="connsiteX304" fmla="*/ 529390 w 8128084"/>
              <a:gd name="connsiteY304" fmla="*/ 7700211 h 15135727"/>
              <a:gd name="connsiteX305" fmla="*/ 938464 w 8128084"/>
              <a:gd name="connsiteY305" fmla="*/ 7676148 h 15135727"/>
              <a:gd name="connsiteX306" fmla="*/ 1058779 w 8128084"/>
              <a:gd name="connsiteY306" fmla="*/ 7459579 h 15135727"/>
              <a:gd name="connsiteX307" fmla="*/ 1203158 w 8128084"/>
              <a:gd name="connsiteY307" fmla="*/ 7603958 h 15135727"/>
              <a:gd name="connsiteX308" fmla="*/ 1299411 w 8128084"/>
              <a:gd name="connsiteY308" fmla="*/ 7555832 h 15135727"/>
              <a:gd name="connsiteX309" fmla="*/ 1443790 w 8128084"/>
              <a:gd name="connsiteY309" fmla="*/ 7507706 h 15135727"/>
              <a:gd name="connsiteX310" fmla="*/ 1684421 w 8128084"/>
              <a:gd name="connsiteY310" fmla="*/ 7603958 h 15135727"/>
              <a:gd name="connsiteX311" fmla="*/ 1684421 w 8128084"/>
              <a:gd name="connsiteY311" fmla="*/ 7603958 h 15135727"/>
              <a:gd name="connsiteX312" fmla="*/ 1540042 w 8128084"/>
              <a:gd name="connsiteY312" fmla="*/ 7363327 h 15135727"/>
              <a:gd name="connsiteX313" fmla="*/ 1299411 w 8128084"/>
              <a:gd name="connsiteY313" fmla="*/ 7315200 h 15135727"/>
              <a:gd name="connsiteX314" fmla="*/ 1130969 w 8128084"/>
              <a:gd name="connsiteY314" fmla="*/ 7339264 h 15135727"/>
              <a:gd name="connsiteX315" fmla="*/ 1034716 w 8128084"/>
              <a:gd name="connsiteY315" fmla="*/ 7315200 h 15135727"/>
              <a:gd name="connsiteX316" fmla="*/ 1155032 w 8128084"/>
              <a:gd name="connsiteY316" fmla="*/ 7050506 h 15135727"/>
              <a:gd name="connsiteX317" fmla="*/ 1155032 w 8128084"/>
              <a:gd name="connsiteY317" fmla="*/ 6930190 h 15135727"/>
              <a:gd name="connsiteX318" fmla="*/ 1155032 w 8128084"/>
              <a:gd name="connsiteY318" fmla="*/ 6761748 h 15135727"/>
              <a:gd name="connsiteX319" fmla="*/ 1203158 w 8128084"/>
              <a:gd name="connsiteY319" fmla="*/ 6617369 h 15135727"/>
              <a:gd name="connsiteX320" fmla="*/ 1371600 w 8128084"/>
              <a:gd name="connsiteY320" fmla="*/ 6472990 h 15135727"/>
              <a:gd name="connsiteX321" fmla="*/ 1443790 w 8128084"/>
              <a:gd name="connsiteY321" fmla="*/ 6328611 h 15135727"/>
              <a:gd name="connsiteX322" fmla="*/ 1419727 w 8128084"/>
              <a:gd name="connsiteY322" fmla="*/ 6208295 h 15135727"/>
              <a:gd name="connsiteX323" fmla="*/ 1275348 w 8128084"/>
              <a:gd name="connsiteY323" fmla="*/ 6304548 h 15135727"/>
              <a:gd name="connsiteX324" fmla="*/ 1323474 w 8128084"/>
              <a:gd name="connsiteY324" fmla="*/ 6015790 h 15135727"/>
              <a:gd name="connsiteX325" fmla="*/ 1540042 w 8128084"/>
              <a:gd name="connsiteY325" fmla="*/ 5871411 h 15135727"/>
              <a:gd name="connsiteX326" fmla="*/ 1540042 w 8128084"/>
              <a:gd name="connsiteY326" fmla="*/ 5751095 h 15135727"/>
              <a:gd name="connsiteX327" fmla="*/ 1395664 w 8128084"/>
              <a:gd name="connsiteY327" fmla="*/ 5799221 h 15135727"/>
              <a:gd name="connsiteX328" fmla="*/ 1179095 w 8128084"/>
              <a:gd name="connsiteY328" fmla="*/ 5799221 h 15135727"/>
              <a:gd name="connsiteX329" fmla="*/ 890337 w 8128084"/>
              <a:gd name="connsiteY329" fmla="*/ 5775158 h 15135727"/>
              <a:gd name="connsiteX330" fmla="*/ 697832 w 8128084"/>
              <a:gd name="connsiteY330" fmla="*/ 5606716 h 15135727"/>
              <a:gd name="connsiteX331" fmla="*/ 577516 w 8128084"/>
              <a:gd name="connsiteY331" fmla="*/ 5582653 h 15135727"/>
              <a:gd name="connsiteX332" fmla="*/ 697832 w 8128084"/>
              <a:gd name="connsiteY332" fmla="*/ 5775158 h 15135727"/>
              <a:gd name="connsiteX333" fmla="*/ 409074 w 8128084"/>
              <a:gd name="connsiteY333" fmla="*/ 5799221 h 15135727"/>
              <a:gd name="connsiteX334" fmla="*/ 168442 w 8128084"/>
              <a:gd name="connsiteY334" fmla="*/ 5702969 h 15135727"/>
              <a:gd name="connsiteX335" fmla="*/ 264695 w 8128084"/>
              <a:gd name="connsiteY335" fmla="*/ 5558590 h 15135727"/>
              <a:gd name="connsiteX336" fmla="*/ 144379 w 8128084"/>
              <a:gd name="connsiteY336" fmla="*/ 5510464 h 15135727"/>
              <a:gd name="connsiteX337" fmla="*/ 0 w 8128084"/>
              <a:gd name="connsiteY337" fmla="*/ 5462337 h 15135727"/>
              <a:gd name="connsiteX338" fmla="*/ 96253 w 8128084"/>
              <a:gd name="connsiteY338"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678906 w 8128084"/>
              <a:gd name="connsiteY145" fmla="*/ 8614611 h 15135727"/>
              <a:gd name="connsiteX146" fmla="*/ 5919537 w 8128084"/>
              <a:gd name="connsiteY146" fmla="*/ 9071811 h 15135727"/>
              <a:gd name="connsiteX147" fmla="*/ 6160169 w 8128084"/>
              <a:gd name="connsiteY147" fmla="*/ 9336506 h 15135727"/>
              <a:gd name="connsiteX148" fmla="*/ 6280485 w 8128084"/>
              <a:gd name="connsiteY148" fmla="*/ 9601200 h 15135727"/>
              <a:gd name="connsiteX149" fmla="*/ 6400800 w 8128084"/>
              <a:gd name="connsiteY149" fmla="*/ 9793706 h 15135727"/>
              <a:gd name="connsiteX150" fmla="*/ 6569242 w 8128084"/>
              <a:gd name="connsiteY150" fmla="*/ 10058400 h 15135727"/>
              <a:gd name="connsiteX151" fmla="*/ 6713621 w 8128084"/>
              <a:gd name="connsiteY151" fmla="*/ 10106527 h 15135727"/>
              <a:gd name="connsiteX152" fmla="*/ 6545179 w 8128084"/>
              <a:gd name="connsiteY152" fmla="*/ 10202779 h 15135727"/>
              <a:gd name="connsiteX153" fmla="*/ 6569242 w 8128084"/>
              <a:gd name="connsiteY153" fmla="*/ 10443411 h 15135727"/>
              <a:gd name="connsiteX154" fmla="*/ 6593306 w 8128084"/>
              <a:gd name="connsiteY154" fmla="*/ 10708106 h 15135727"/>
              <a:gd name="connsiteX155" fmla="*/ 6761748 w 8128084"/>
              <a:gd name="connsiteY155" fmla="*/ 10924674 h 15135727"/>
              <a:gd name="connsiteX156" fmla="*/ 6641432 w 8128084"/>
              <a:gd name="connsiteY156" fmla="*/ 11093116 h 15135727"/>
              <a:gd name="connsiteX157" fmla="*/ 6713621 w 8128084"/>
              <a:gd name="connsiteY157" fmla="*/ 11261558 h 15135727"/>
              <a:gd name="connsiteX158" fmla="*/ 6737685 w 8128084"/>
              <a:gd name="connsiteY158" fmla="*/ 11526253 h 15135727"/>
              <a:gd name="connsiteX159" fmla="*/ 6617369 w 8128084"/>
              <a:gd name="connsiteY159" fmla="*/ 11839074 h 15135727"/>
              <a:gd name="connsiteX160" fmla="*/ 6617369 w 8128084"/>
              <a:gd name="connsiteY160" fmla="*/ 12031579 h 15135727"/>
              <a:gd name="connsiteX161" fmla="*/ 6641432 w 8128084"/>
              <a:gd name="connsiteY161" fmla="*/ 12127832 h 15135727"/>
              <a:gd name="connsiteX162" fmla="*/ 6761748 w 8128084"/>
              <a:gd name="connsiteY162" fmla="*/ 12031579 h 15135727"/>
              <a:gd name="connsiteX163" fmla="*/ 6761748 w 8128084"/>
              <a:gd name="connsiteY163" fmla="*/ 12296274 h 15135727"/>
              <a:gd name="connsiteX164" fmla="*/ 6689558 w 8128084"/>
              <a:gd name="connsiteY164" fmla="*/ 12512842 h 15135727"/>
              <a:gd name="connsiteX165" fmla="*/ 6785811 w 8128084"/>
              <a:gd name="connsiteY165" fmla="*/ 12777537 h 15135727"/>
              <a:gd name="connsiteX166" fmla="*/ 6569242 w 8128084"/>
              <a:gd name="connsiteY166" fmla="*/ 12873790 h 15135727"/>
              <a:gd name="connsiteX167" fmla="*/ 6545179 w 8128084"/>
              <a:gd name="connsiteY167" fmla="*/ 13090358 h 15135727"/>
              <a:gd name="connsiteX168" fmla="*/ 6448927 w 8128084"/>
              <a:gd name="connsiteY168" fmla="*/ 13355053 h 15135727"/>
              <a:gd name="connsiteX169" fmla="*/ 6256421 w 8128084"/>
              <a:gd name="connsiteY169" fmla="*/ 13571621 h 15135727"/>
              <a:gd name="connsiteX170" fmla="*/ 6087979 w 8128084"/>
              <a:gd name="connsiteY170" fmla="*/ 13667874 h 15135727"/>
              <a:gd name="connsiteX171" fmla="*/ 5943600 w 8128084"/>
              <a:gd name="connsiteY171" fmla="*/ 13716000 h 15135727"/>
              <a:gd name="connsiteX172" fmla="*/ 5702969 w 8128084"/>
              <a:gd name="connsiteY172" fmla="*/ 13667874 h 15135727"/>
              <a:gd name="connsiteX173" fmla="*/ 5582653 w 8128084"/>
              <a:gd name="connsiteY173" fmla="*/ 13691937 h 15135727"/>
              <a:gd name="connsiteX174" fmla="*/ 5727032 w 8128084"/>
              <a:gd name="connsiteY174" fmla="*/ 13836316 h 15135727"/>
              <a:gd name="connsiteX175" fmla="*/ 5582653 w 8128084"/>
              <a:gd name="connsiteY175" fmla="*/ 14052885 h 15135727"/>
              <a:gd name="connsiteX176" fmla="*/ 5462337 w 8128084"/>
              <a:gd name="connsiteY176" fmla="*/ 14149137 h 15135727"/>
              <a:gd name="connsiteX177" fmla="*/ 5342021 w 8128084"/>
              <a:gd name="connsiteY177" fmla="*/ 14004758 h 15135727"/>
              <a:gd name="connsiteX178" fmla="*/ 5245769 w 8128084"/>
              <a:gd name="connsiteY178" fmla="*/ 14004758 h 15135727"/>
              <a:gd name="connsiteX179" fmla="*/ 5245769 w 8128084"/>
              <a:gd name="connsiteY179" fmla="*/ 13956632 h 15135727"/>
              <a:gd name="connsiteX180" fmla="*/ 5101390 w 8128084"/>
              <a:gd name="connsiteY180" fmla="*/ 13956632 h 15135727"/>
              <a:gd name="connsiteX181" fmla="*/ 4981074 w 8128084"/>
              <a:gd name="connsiteY181" fmla="*/ 13860379 h 15135727"/>
              <a:gd name="connsiteX182" fmla="*/ 4740442 w 8128084"/>
              <a:gd name="connsiteY182" fmla="*/ 13908506 h 15135727"/>
              <a:gd name="connsiteX183" fmla="*/ 4475748 w 8128084"/>
              <a:gd name="connsiteY183" fmla="*/ 13956632 h 15135727"/>
              <a:gd name="connsiteX184" fmla="*/ 4379495 w 8128084"/>
              <a:gd name="connsiteY184" fmla="*/ 14028821 h 15135727"/>
              <a:gd name="connsiteX185" fmla="*/ 4403558 w 8128084"/>
              <a:gd name="connsiteY185" fmla="*/ 14197264 h 15135727"/>
              <a:gd name="connsiteX186" fmla="*/ 4572000 w 8128084"/>
              <a:gd name="connsiteY186" fmla="*/ 14149137 h 15135727"/>
              <a:gd name="connsiteX187" fmla="*/ 4523874 w 8128084"/>
              <a:gd name="connsiteY187" fmla="*/ 14558211 h 15135727"/>
              <a:gd name="connsiteX188" fmla="*/ 4403558 w 8128084"/>
              <a:gd name="connsiteY188" fmla="*/ 14437895 h 15135727"/>
              <a:gd name="connsiteX189" fmla="*/ 4403558 w 8128084"/>
              <a:gd name="connsiteY189" fmla="*/ 14437895 h 15135727"/>
              <a:gd name="connsiteX190" fmla="*/ 4283242 w 8128084"/>
              <a:gd name="connsiteY190" fmla="*/ 14245390 h 15135727"/>
              <a:gd name="connsiteX191" fmla="*/ 4235116 w 8128084"/>
              <a:gd name="connsiteY191" fmla="*/ 14341642 h 15135727"/>
              <a:gd name="connsiteX192" fmla="*/ 4162927 w 8128084"/>
              <a:gd name="connsiteY192" fmla="*/ 14389769 h 15135727"/>
              <a:gd name="connsiteX193" fmla="*/ 4162927 w 8128084"/>
              <a:gd name="connsiteY193" fmla="*/ 14389769 h 15135727"/>
              <a:gd name="connsiteX194" fmla="*/ 3922295 w 8128084"/>
              <a:gd name="connsiteY194" fmla="*/ 14245390 h 15135727"/>
              <a:gd name="connsiteX195" fmla="*/ 3801979 w 8128084"/>
              <a:gd name="connsiteY195" fmla="*/ 14293516 h 15135727"/>
              <a:gd name="connsiteX196" fmla="*/ 3681664 w 8128084"/>
              <a:gd name="connsiteY196" fmla="*/ 14389769 h 15135727"/>
              <a:gd name="connsiteX197" fmla="*/ 3657600 w 8128084"/>
              <a:gd name="connsiteY197" fmla="*/ 14654464 h 15135727"/>
              <a:gd name="connsiteX198" fmla="*/ 3513221 w 8128084"/>
              <a:gd name="connsiteY198" fmla="*/ 14726653 h 15135727"/>
              <a:gd name="connsiteX199" fmla="*/ 3513221 w 8128084"/>
              <a:gd name="connsiteY199" fmla="*/ 14871032 h 15135727"/>
              <a:gd name="connsiteX200" fmla="*/ 3633537 w 8128084"/>
              <a:gd name="connsiteY200" fmla="*/ 14967285 h 15135727"/>
              <a:gd name="connsiteX201" fmla="*/ 3609474 w 8128084"/>
              <a:gd name="connsiteY201" fmla="*/ 15087600 h 15135727"/>
              <a:gd name="connsiteX202" fmla="*/ 3441032 w 8128084"/>
              <a:gd name="connsiteY202" fmla="*/ 15039474 h 15135727"/>
              <a:gd name="connsiteX203" fmla="*/ 3272590 w 8128084"/>
              <a:gd name="connsiteY203" fmla="*/ 15063537 h 15135727"/>
              <a:gd name="connsiteX204" fmla="*/ 3248527 w 8128084"/>
              <a:gd name="connsiteY204" fmla="*/ 14895095 h 15135727"/>
              <a:gd name="connsiteX205" fmla="*/ 3128211 w 8128084"/>
              <a:gd name="connsiteY205" fmla="*/ 14919158 h 15135727"/>
              <a:gd name="connsiteX206" fmla="*/ 2959769 w 8128084"/>
              <a:gd name="connsiteY206" fmla="*/ 15135727 h 15135727"/>
              <a:gd name="connsiteX207" fmla="*/ 2935706 w 8128084"/>
              <a:gd name="connsiteY207" fmla="*/ 14895095 h 15135727"/>
              <a:gd name="connsiteX208" fmla="*/ 2791327 w 8128084"/>
              <a:gd name="connsiteY208" fmla="*/ 14943221 h 15135727"/>
              <a:gd name="connsiteX209" fmla="*/ 2671011 w 8128084"/>
              <a:gd name="connsiteY209" fmla="*/ 15039474 h 15135727"/>
              <a:gd name="connsiteX210" fmla="*/ 2430379 w 8128084"/>
              <a:gd name="connsiteY210" fmla="*/ 15087600 h 15135727"/>
              <a:gd name="connsiteX211" fmla="*/ 2237874 w 8128084"/>
              <a:gd name="connsiteY211" fmla="*/ 15039474 h 15135727"/>
              <a:gd name="connsiteX212" fmla="*/ 2622885 w 8128084"/>
              <a:gd name="connsiteY212" fmla="*/ 14846969 h 15135727"/>
              <a:gd name="connsiteX213" fmla="*/ 2887579 w 8128084"/>
              <a:gd name="connsiteY213" fmla="*/ 14774779 h 15135727"/>
              <a:gd name="connsiteX214" fmla="*/ 2839453 w 8128084"/>
              <a:gd name="connsiteY214" fmla="*/ 14582274 h 15135727"/>
              <a:gd name="connsiteX215" fmla="*/ 2935706 w 8128084"/>
              <a:gd name="connsiteY215" fmla="*/ 14510085 h 15135727"/>
              <a:gd name="connsiteX216" fmla="*/ 2935706 w 8128084"/>
              <a:gd name="connsiteY216" fmla="*/ 14510085 h 15135727"/>
              <a:gd name="connsiteX217" fmla="*/ 3080085 w 8128084"/>
              <a:gd name="connsiteY217" fmla="*/ 14413832 h 15135727"/>
              <a:gd name="connsiteX218" fmla="*/ 3152274 w 8128084"/>
              <a:gd name="connsiteY218" fmla="*/ 14341642 h 15135727"/>
              <a:gd name="connsiteX219" fmla="*/ 3080085 w 8128084"/>
              <a:gd name="connsiteY219" fmla="*/ 14269453 h 15135727"/>
              <a:gd name="connsiteX220" fmla="*/ 3152274 w 8128084"/>
              <a:gd name="connsiteY220" fmla="*/ 14197264 h 15135727"/>
              <a:gd name="connsiteX221" fmla="*/ 3152274 w 8128084"/>
              <a:gd name="connsiteY221" fmla="*/ 14052885 h 15135727"/>
              <a:gd name="connsiteX222" fmla="*/ 3080085 w 8128084"/>
              <a:gd name="connsiteY222" fmla="*/ 13980695 h 15135727"/>
              <a:gd name="connsiteX223" fmla="*/ 3056021 w 8128084"/>
              <a:gd name="connsiteY223" fmla="*/ 14076948 h 15135727"/>
              <a:gd name="connsiteX224" fmla="*/ 2935706 w 8128084"/>
              <a:gd name="connsiteY224" fmla="*/ 14076948 h 15135727"/>
              <a:gd name="connsiteX225" fmla="*/ 2863516 w 8128084"/>
              <a:gd name="connsiteY225" fmla="*/ 14125074 h 15135727"/>
              <a:gd name="connsiteX226" fmla="*/ 2719137 w 8128084"/>
              <a:gd name="connsiteY226" fmla="*/ 14197264 h 15135727"/>
              <a:gd name="connsiteX227" fmla="*/ 2646948 w 8128084"/>
              <a:gd name="connsiteY227" fmla="*/ 14197264 h 15135727"/>
              <a:gd name="connsiteX228" fmla="*/ 2598821 w 8128084"/>
              <a:gd name="connsiteY228" fmla="*/ 14125074 h 15135727"/>
              <a:gd name="connsiteX229" fmla="*/ 2430379 w 8128084"/>
              <a:gd name="connsiteY229" fmla="*/ 13836316 h 15135727"/>
              <a:gd name="connsiteX230" fmla="*/ 2646948 w 8128084"/>
              <a:gd name="connsiteY230" fmla="*/ 13812253 h 15135727"/>
              <a:gd name="connsiteX231" fmla="*/ 2502569 w 8128084"/>
              <a:gd name="connsiteY231" fmla="*/ 13475369 h 15135727"/>
              <a:gd name="connsiteX232" fmla="*/ 2550695 w 8128084"/>
              <a:gd name="connsiteY232" fmla="*/ 13186611 h 15135727"/>
              <a:gd name="connsiteX233" fmla="*/ 2719137 w 8128084"/>
              <a:gd name="connsiteY233" fmla="*/ 13042232 h 15135727"/>
              <a:gd name="connsiteX234" fmla="*/ 2791327 w 8128084"/>
              <a:gd name="connsiteY234" fmla="*/ 12945979 h 15135727"/>
              <a:gd name="connsiteX235" fmla="*/ 3031958 w 8128084"/>
              <a:gd name="connsiteY235" fmla="*/ 13090358 h 15135727"/>
              <a:gd name="connsiteX236" fmla="*/ 3056021 w 8128084"/>
              <a:gd name="connsiteY236" fmla="*/ 12753474 h 15135727"/>
              <a:gd name="connsiteX237" fmla="*/ 2887579 w 8128084"/>
              <a:gd name="connsiteY237" fmla="*/ 12777537 h 15135727"/>
              <a:gd name="connsiteX238" fmla="*/ 2815390 w 8128084"/>
              <a:gd name="connsiteY238" fmla="*/ 12777537 h 15135727"/>
              <a:gd name="connsiteX239" fmla="*/ 3176337 w 8128084"/>
              <a:gd name="connsiteY239" fmla="*/ 12368464 h 15135727"/>
              <a:gd name="connsiteX240" fmla="*/ 3104148 w 8128084"/>
              <a:gd name="connsiteY240" fmla="*/ 12320337 h 15135727"/>
              <a:gd name="connsiteX241" fmla="*/ 3104148 w 8128084"/>
              <a:gd name="connsiteY241" fmla="*/ 12320337 h 15135727"/>
              <a:gd name="connsiteX242" fmla="*/ 3007895 w 8128084"/>
              <a:gd name="connsiteY242" fmla="*/ 12079706 h 15135727"/>
              <a:gd name="connsiteX243" fmla="*/ 2911642 w 8128084"/>
              <a:gd name="connsiteY243" fmla="*/ 11935327 h 15135727"/>
              <a:gd name="connsiteX244" fmla="*/ 2863516 w 8128084"/>
              <a:gd name="connsiteY244" fmla="*/ 11694695 h 15135727"/>
              <a:gd name="connsiteX245" fmla="*/ 2911642 w 8128084"/>
              <a:gd name="connsiteY245" fmla="*/ 11454064 h 15135727"/>
              <a:gd name="connsiteX246" fmla="*/ 3056021 w 8128084"/>
              <a:gd name="connsiteY246" fmla="*/ 11454064 h 15135727"/>
              <a:gd name="connsiteX247" fmla="*/ 2983832 w 8128084"/>
              <a:gd name="connsiteY247" fmla="*/ 11381874 h 15135727"/>
              <a:gd name="connsiteX248" fmla="*/ 3031958 w 8128084"/>
              <a:gd name="connsiteY248" fmla="*/ 11285621 h 15135727"/>
              <a:gd name="connsiteX249" fmla="*/ 3007895 w 8128084"/>
              <a:gd name="connsiteY249" fmla="*/ 11189369 h 15135727"/>
              <a:gd name="connsiteX250" fmla="*/ 2887579 w 8128084"/>
              <a:gd name="connsiteY250" fmla="*/ 11141242 h 15135727"/>
              <a:gd name="connsiteX251" fmla="*/ 2887579 w 8128084"/>
              <a:gd name="connsiteY251" fmla="*/ 10972800 h 15135727"/>
              <a:gd name="connsiteX252" fmla="*/ 2887579 w 8128084"/>
              <a:gd name="connsiteY252" fmla="*/ 10924674 h 15135727"/>
              <a:gd name="connsiteX253" fmla="*/ 2767264 w 8128084"/>
              <a:gd name="connsiteY253" fmla="*/ 11020927 h 15135727"/>
              <a:gd name="connsiteX254" fmla="*/ 2743200 w 8128084"/>
              <a:gd name="connsiteY254" fmla="*/ 10924674 h 15135727"/>
              <a:gd name="connsiteX255" fmla="*/ 2550695 w 8128084"/>
              <a:gd name="connsiteY255" fmla="*/ 11020927 h 15135727"/>
              <a:gd name="connsiteX256" fmla="*/ 2526632 w 8128084"/>
              <a:gd name="connsiteY256" fmla="*/ 11117179 h 15135727"/>
              <a:gd name="connsiteX257" fmla="*/ 2334127 w 8128084"/>
              <a:gd name="connsiteY257" fmla="*/ 10996864 h 15135727"/>
              <a:gd name="connsiteX258" fmla="*/ 2358190 w 8128084"/>
              <a:gd name="connsiteY258" fmla="*/ 10732169 h 15135727"/>
              <a:gd name="connsiteX259" fmla="*/ 2334127 w 8128084"/>
              <a:gd name="connsiteY259" fmla="*/ 10587790 h 15135727"/>
              <a:gd name="connsiteX260" fmla="*/ 2406316 w 8128084"/>
              <a:gd name="connsiteY260" fmla="*/ 10491537 h 15135727"/>
              <a:gd name="connsiteX261" fmla="*/ 2598821 w 8128084"/>
              <a:gd name="connsiteY261" fmla="*/ 10684042 h 15135727"/>
              <a:gd name="connsiteX262" fmla="*/ 2767264 w 8128084"/>
              <a:gd name="connsiteY262" fmla="*/ 10684042 h 15135727"/>
              <a:gd name="connsiteX263" fmla="*/ 2646948 w 8128084"/>
              <a:gd name="connsiteY263" fmla="*/ 10515600 h 15135727"/>
              <a:gd name="connsiteX264" fmla="*/ 2815390 w 8128084"/>
              <a:gd name="connsiteY264" fmla="*/ 10395285 h 15135727"/>
              <a:gd name="connsiteX265" fmla="*/ 3080085 w 8128084"/>
              <a:gd name="connsiteY265" fmla="*/ 10419348 h 15135727"/>
              <a:gd name="connsiteX266" fmla="*/ 3248527 w 8128084"/>
              <a:gd name="connsiteY266" fmla="*/ 10539664 h 15135727"/>
              <a:gd name="connsiteX267" fmla="*/ 3320716 w 8128084"/>
              <a:gd name="connsiteY267" fmla="*/ 10659979 h 15135727"/>
              <a:gd name="connsiteX268" fmla="*/ 3465095 w 8128084"/>
              <a:gd name="connsiteY268" fmla="*/ 10659979 h 15135727"/>
              <a:gd name="connsiteX269" fmla="*/ 3441032 w 8128084"/>
              <a:gd name="connsiteY269" fmla="*/ 10491537 h 15135727"/>
              <a:gd name="connsiteX270" fmla="*/ 3392906 w 8128084"/>
              <a:gd name="connsiteY270" fmla="*/ 10250906 h 15135727"/>
              <a:gd name="connsiteX271" fmla="*/ 3152274 w 8128084"/>
              <a:gd name="connsiteY271" fmla="*/ 10250906 h 15135727"/>
              <a:gd name="connsiteX272" fmla="*/ 3176337 w 8128084"/>
              <a:gd name="connsiteY272" fmla="*/ 10178716 h 15135727"/>
              <a:gd name="connsiteX273" fmla="*/ 3104148 w 8128084"/>
              <a:gd name="connsiteY273" fmla="*/ 10154653 h 15135727"/>
              <a:gd name="connsiteX274" fmla="*/ 3007895 w 8128084"/>
              <a:gd name="connsiteY274" fmla="*/ 9962148 h 15135727"/>
              <a:gd name="connsiteX275" fmla="*/ 3176337 w 8128084"/>
              <a:gd name="connsiteY275" fmla="*/ 9889958 h 15135727"/>
              <a:gd name="connsiteX276" fmla="*/ 2959769 w 8128084"/>
              <a:gd name="connsiteY276" fmla="*/ 9504948 h 15135727"/>
              <a:gd name="connsiteX277" fmla="*/ 2791327 w 8128084"/>
              <a:gd name="connsiteY277" fmla="*/ 9456821 h 15135727"/>
              <a:gd name="connsiteX278" fmla="*/ 2574758 w 8128084"/>
              <a:gd name="connsiteY278" fmla="*/ 9336506 h 15135727"/>
              <a:gd name="connsiteX279" fmla="*/ 2550695 w 8128084"/>
              <a:gd name="connsiteY279" fmla="*/ 9071811 h 15135727"/>
              <a:gd name="connsiteX280" fmla="*/ 2695074 w 8128084"/>
              <a:gd name="connsiteY280" fmla="*/ 8999621 h 15135727"/>
              <a:gd name="connsiteX281" fmla="*/ 2622885 w 8128084"/>
              <a:gd name="connsiteY281" fmla="*/ 8975558 h 15135727"/>
              <a:gd name="connsiteX282" fmla="*/ 2430379 w 8128084"/>
              <a:gd name="connsiteY282" fmla="*/ 8999621 h 15135727"/>
              <a:gd name="connsiteX283" fmla="*/ 2261937 w 8128084"/>
              <a:gd name="connsiteY283" fmla="*/ 9168064 h 15135727"/>
              <a:gd name="connsiteX284" fmla="*/ 2237874 w 8128084"/>
              <a:gd name="connsiteY284" fmla="*/ 8999621 h 15135727"/>
              <a:gd name="connsiteX285" fmla="*/ 2117558 w 8128084"/>
              <a:gd name="connsiteY285" fmla="*/ 8975558 h 15135727"/>
              <a:gd name="connsiteX286" fmla="*/ 2045369 w 8128084"/>
              <a:gd name="connsiteY286" fmla="*/ 8783053 h 15135727"/>
              <a:gd name="connsiteX287" fmla="*/ 1852864 w 8128084"/>
              <a:gd name="connsiteY287" fmla="*/ 8758990 h 15135727"/>
              <a:gd name="connsiteX288" fmla="*/ 1636295 w 8128084"/>
              <a:gd name="connsiteY288" fmla="*/ 8927432 h 15135727"/>
              <a:gd name="connsiteX289" fmla="*/ 1588169 w 8128084"/>
              <a:gd name="connsiteY289" fmla="*/ 9023685 h 15135727"/>
              <a:gd name="connsiteX290" fmla="*/ 1515979 w 8128084"/>
              <a:gd name="connsiteY290" fmla="*/ 8879306 h 15135727"/>
              <a:gd name="connsiteX291" fmla="*/ 1347537 w 8128084"/>
              <a:gd name="connsiteY291" fmla="*/ 8879306 h 15135727"/>
              <a:gd name="connsiteX292" fmla="*/ 1347537 w 8128084"/>
              <a:gd name="connsiteY292" fmla="*/ 8710864 h 15135727"/>
              <a:gd name="connsiteX293" fmla="*/ 1106906 w 8128084"/>
              <a:gd name="connsiteY293" fmla="*/ 8783053 h 15135727"/>
              <a:gd name="connsiteX294" fmla="*/ 890337 w 8128084"/>
              <a:gd name="connsiteY294" fmla="*/ 8686800 h 15135727"/>
              <a:gd name="connsiteX295" fmla="*/ 649706 w 8128084"/>
              <a:gd name="connsiteY295" fmla="*/ 8662737 h 15135727"/>
              <a:gd name="connsiteX296" fmla="*/ 385011 w 8128084"/>
              <a:gd name="connsiteY296" fmla="*/ 8566485 h 15135727"/>
              <a:gd name="connsiteX297" fmla="*/ 577516 w 8128084"/>
              <a:gd name="connsiteY297" fmla="*/ 8373979 h 15135727"/>
              <a:gd name="connsiteX298" fmla="*/ 794085 w 8128084"/>
              <a:gd name="connsiteY298" fmla="*/ 8301790 h 15135727"/>
              <a:gd name="connsiteX299" fmla="*/ 745958 w 8128084"/>
              <a:gd name="connsiteY299" fmla="*/ 8133348 h 15135727"/>
              <a:gd name="connsiteX300" fmla="*/ 818148 w 8128084"/>
              <a:gd name="connsiteY300" fmla="*/ 7820527 h 15135727"/>
              <a:gd name="connsiteX301" fmla="*/ 697832 w 8128084"/>
              <a:gd name="connsiteY301" fmla="*/ 7820527 h 15135727"/>
              <a:gd name="connsiteX302" fmla="*/ 625642 w 8128084"/>
              <a:gd name="connsiteY302" fmla="*/ 7916779 h 15135727"/>
              <a:gd name="connsiteX303" fmla="*/ 457200 w 8128084"/>
              <a:gd name="connsiteY303" fmla="*/ 7820527 h 15135727"/>
              <a:gd name="connsiteX304" fmla="*/ 529390 w 8128084"/>
              <a:gd name="connsiteY304" fmla="*/ 7700211 h 15135727"/>
              <a:gd name="connsiteX305" fmla="*/ 938464 w 8128084"/>
              <a:gd name="connsiteY305" fmla="*/ 7676148 h 15135727"/>
              <a:gd name="connsiteX306" fmla="*/ 1058779 w 8128084"/>
              <a:gd name="connsiteY306" fmla="*/ 7459579 h 15135727"/>
              <a:gd name="connsiteX307" fmla="*/ 1203158 w 8128084"/>
              <a:gd name="connsiteY307" fmla="*/ 7603958 h 15135727"/>
              <a:gd name="connsiteX308" fmla="*/ 1299411 w 8128084"/>
              <a:gd name="connsiteY308" fmla="*/ 7555832 h 15135727"/>
              <a:gd name="connsiteX309" fmla="*/ 1443790 w 8128084"/>
              <a:gd name="connsiteY309" fmla="*/ 7507706 h 15135727"/>
              <a:gd name="connsiteX310" fmla="*/ 1684421 w 8128084"/>
              <a:gd name="connsiteY310" fmla="*/ 7603958 h 15135727"/>
              <a:gd name="connsiteX311" fmla="*/ 1684421 w 8128084"/>
              <a:gd name="connsiteY311" fmla="*/ 7603958 h 15135727"/>
              <a:gd name="connsiteX312" fmla="*/ 1540042 w 8128084"/>
              <a:gd name="connsiteY312" fmla="*/ 7363327 h 15135727"/>
              <a:gd name="connsiteX313" fmla="*/ 1299411 w 8128084"/>
              <a:gd name="connsiteY313" fmla="*/ 7315200 h 15135727"/>
              <a:gd name="connsiteX314" fmla="*/ 1130969 w 8128084"/>
              <a:gd name="connsiteY314" fmla="*/ 7339264 h 15135727"/>
              <a:gd name="connsiteX315" fmla="*/ 1034716 w 8128084"/>
              <a:gd name="connsiteY315" fmla="*/ 7315200 h 15135727"/>
              <a:gd name="connsiteX316" fmla="*/ 1155032 w 8128084"/>
              <a:gd name="connsiteY316" fmla="*/ 7050506 h 15135727"/>
              <a:gd name="connsiteX317" fmla="*/ 1155032 w 8128084"/>
              <a:gd name="connsiteY317" fmla="*/ 6930190 h 15135727"/>
              <a:gd name="connsiteX318" fmla="*/ 1155032 w 8128084"/>
              <a:gd name="connsiteY318" fmla="*/ 6761748 h 15135727"/>
              <a:gd name="connsiteX319" fmla="*/ 1203158 w 8128084"/>
              <a:gd name="connsiteY319" fmla="*/ 6617369 h 15135727"/>
              <a:gd name="connsiteX320" fmla="*/ 1371600 w 8128084"/>
              <a:gd name="connsiteY320" fmla="*/ 6472990 h 15135727"/>
              <a:gd name="connsiteX321" fmla="*/ 1443790 w 8128084"/>
              <a:gd name="connsiteY321" fmla="*/ 6328611 h 15135727"/>
              <a:gd name="connsiteX322" fmla="*/ 1419727 w 8128084"/>
              <a:gd name="connsiteY322" fmla="*/ 6208295 h 15135727"/>
              <a:gd name="connsiteX323" fmla="*/ 1275348 w 8128084"/>
              <a:gd name="connsiteY323" fmla="*/ 6304548 h 15135727"/>
              <a:gd name="connsiteX324" fmla="*/ 1323474 w 8128084"/>
              <a:gd name="connsiteY324" fmla="*/ 6015790 h 15135727"/>
              <a:gd name="connsiteX325" fmla="*/ 1540042 w 8128084"/>
              <a:gd name="connsiteY325" fmla="*/ 5871411 h 15135727"/>
              <a:gd name="connsiteX326" fmla="*/ 1540042 w 8128084"/>
              <a:gd name="connsiteY326" fmla="*/ 5751095 h 15135727"/>
              <a:gd name="connsiteX327" fmla="*/ 1395664 w 8128084"/>
              <a:gd name="connsiteY327" fmla="*/ 5799221 h 15135727"/>
              <a:gd name="connsiteX328" fmla="*/ 1179095 w 8128084"/>
              <a:gd name="connsiteY328" fmla="*/ 5799221 h 15135727"/>
              <a:gd name="connsiteX329" fmla="*/ 890337 w 8128084"/>
              <a:gd name="connsiteY329" fmla="*/ 5775158 h 15135727"/>
              <a:gd name="connsiteX330" fmla="*/ 697832 w 8128084"/>
              <a:gd name="connsiteY330" fmla="*/ 5606716 h 15135727"/>
              <a:gd name="connsiteX331" fmla="*/ 577516 w 8128084"/>
              <a:gd name="connsiteY331" fmla="*/ 5582653 h 15135727"/>
              <a:gd name="connsiteX332" fmla="*/ 697832 w 8128084"/>
              <a:gd name="connsiteY332" fmla="*/ 5775158 h 15135727"/>
              <a:gd name="connsiteX333" fmla="*/ 409074 w 8128084"/>
              <a:gd name="connsiteY333" fmla="*/ 5799221 h 15135727"/>
              <a:gd name="connsiteX334" fmla="*/ 168442 w 8128084"/>
              <a:gd name="connsiteY334" fmla="*/ 5702969 h 15135727"/>
              <a:gd name="connsiteX335" fmla="*/ 264695 w 8128084"/>
              <a:gd name="connsiteY335" fmla="*/ 5558590 h 15135727"/>
              <a:gd name="connsiteX336" fmla="*/ 144379 w 8128084"/>
              <a:gd name="connsiteY336" fmla="*/ 5510464 h 15135727"/>
              <a:gd name="connsiteX337" fmla="*/ 0 w 8128084"/>
              <a:gd name="connsiteY337" fmla="*/ 5462337 h 15135727"/>
              <a:gd name="connsiteX338" fmla="*/ 96253 w 8128084"/>
              <a:gd name="connsiteY338"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678906 w 8128084"/>
              <a:gd name="connsiteY145" fmla="*/ 8614611 h 15135727"/>
              <a:gd name="connsiteX146" fmla="*/ 5919537 w 8128084"/>
              <a:gd name="connsiteY146" fmla="*/ 9071811 h 15135727"/>
              <a:gd name="connsiteX147" fmla="*/ 6160169 w 8128084"/>
              <a:gd name="connsiteY147" fmla="*/ 9336506 h 15135727"/>
              <a:gd name="connsiteX148" fmla="*/ 6280485 w 8128084"/>
              <a:gd name="connsiteY148" fmla="*/ 9601200 h 15135727"/>
              <a:gd name="connsiteX149" fmla="*/ 6400800 w 8128084"/>
              <a:gd name="connsiteY149" fmla="*/ 9793706 h 15135727"/>
              <a:gd name="connsiteX150" fmla="*/ 6569242 w 8128084"/>
              <a:gd name="connsiteY150" fmla="*/ 10058400 h 15135727"/>
              <a:gd name="connsiteX151" fmla="*/ 6713621 w 8128084"/>
              <a:gd name="connsiteY151" fmla="*/ 10106527 h 15135727"/>
              <a:gd name="connsiteX152" fmla="*/ 6545179 w 8128084"/>
              <a:gd name="connsiteY152" fmla="*/ 10202779 h 15135727"/>
              <a:gd name="connsiteX153" fmla="*/ 6569242 w 8128084"/>
              <a:gd name="connsiteY153" fmla="*/ 10443411 h 15135727"/>
              <a:gd name="connsiteX154" fmla="*/ 6593306 w 8128084"/>
              <a:gd name="connsiteY154" fmla="*/ 10708106 h 15135727"/>
              <a:gd name="connsiteX155" fmla="*/ 6761748 w 8128084"/>
              <a:gd name="connsiteY155" fmla="*/ 10924674 h 15135727"/>
              <a:gd name="connsiteX156" fmla="*/ 6641432 w 8128084"/>
              <a:gd name="connsiteY156" fmla="*/ 11093116 h 15135727"/>
              <a:gd name="connsiteX157" fmla="*/ 6713621 w 8128084"/>
              <a:gd name="connsiteY157" fmla="*/ 11261558 h 15135727"/>
              <a:gd name="connsiteX158" fmla="*/ 6737685 w 8128084"/>
              <a:gd name="connsiteY158" fmla="*/ 11526253 h 15135727"/>
              <a:gd name="connsiteX159" fmla="*/ 6617369 w 8128084"/>
              <a:gd name="connsiteY159" fmla="*/ 11839074 h 15135727"/>
              <a:gd name="connsiteX160" fmla="*/ 6617369 w 8128084"/>
              <a:gd name="connsiteY160" fmla="*/ 12031579 h 15135727"/>
              <a:gd name="connsiteX161" fmla="*/ 6641432 w 8128084"/>
              <a:gd name="connsiteY161" fmla="*/ 12127832 h 15135727"/>
              <a:gd name="connsiteX162" fmla="*/ 6761748 w 8128084"/>
              <a:gd name="connsiteY162" fmla="*/ 12031579 h 15135727"/>
              <a:gd name="connsiteX163" fmla="*/ 6761748 w 8128084"/>
              <a:gd name="connsiteY163" fmla="*/ 12296274 h 15135727"/>
              <a:gd name="connsiteX164" fmla="*/ 6689558 w 8128084"/>
              <a:gd name="connsiteY164" fmla="*/ 12512842 h 15135727"/>
              <a:gd name="connsiteX165" fmla="*/ 6785811 w 8128084"/>
              <a:gd name="connsiteY165" fmla="*/ 12777537 h 15135727"/>
              <a:gd name="connsiteX166" fmla="*/ 6569242 w 8128084"/>
              <a:gd name="connsiteY166" fmla="*/ 12873790 h 15135727"/>
              <a:gd name="connsiteX167" fmla="*/ 6545179 w 8128084"/>
              <a:gd name="connsiteY167" fmla="*/ 13090358 h 15135727"/>
              <a:gd name="connsiteX168" fmla="*/ 6448927 w 8128084"/>
              <a:gd name="connsiteY168" fmla="*/ 13355053 h 15135727"/>
              <a:gd name="connsiteX169" fmla="*/ 6256421 w 8128084"/>
              <a:gd name="connsiteY169" fmla="*/ 13571621 h 15135727"/>
              <a:gd name="connsiteX170" fmla="*/ 6087979 w 8128084"/>
              <a:gd name="connsiteY170" fmla="*/ 13667874 h 15135727"/>
              <a:gd name="connsiteX171" fmla="*/ 5943600 w 8128084"/>
              <a:gd name="connsiteY171" fmla="*/ 13716000 h 15135727"/>
              <a:gd name="connsiteX172" fmla="*/ 5702969 w 8128084"/>
              <a:gd name="connsiteY172" fmla="*/ 13667874 h 15135727"/>
              <a:gd name="connsiteX173" fmla="*/ 5582653 w 8128084"/>
              <a:gd name="connsiteY173" fmla="*/ 13691937 h 15135727"/>
              <a:gd name="connsiteX174" fmla="*/ 5727032 w 8128084"/>
              <a:gd name="connsiteY174" fmla="*/ 13836316 h 15135727"/>
              <a:gd name="connsiteX175" fmla="*/ 5582653 w 8128084"/>
              <a:gd name="connsiteY175" fmla="*/ 14052885 h 15135727"/>
              <a:gd name="connsiteX176" fmla="*/ 5462337 w 8128084"/>
              <a:gd name="connsiteY176" fmla="*/ 14149137 h 15135727"/>
              <a:gd name="connsiteX177" fmla="*/ 5342021 w 8128084"/>
              <a:gd name="connsiteY177" fmla="*/ 14004758 h 15135727"/>
              <a:gd name="connsiteX178" fmla="*/ 5245769 w 8128084"/>
              <a:gd name="connsiteY178" fmla="*/ 14004758 h 15135727"/>
              <a:gd name="connsiteX179" fmla="*/ 5245769 w 8128084"/>
              <a:gd name="connsiteY179" fmla="*/ 13956632 h 15135727"/>
              <a:gd name="connsiteX180" fmla="*/ 5101390 w 8128084"/>
              <a:gd name="connsiteY180" fmla="*/ 13956632 h 15135727"/>
              <a:gd name="connsiteX181" fmla="*/ 4981074 w 8128084"/>
              <a:gd name="connsiteY181" fmla="*/ 13860379 h 15135727"/>
              <a:gd name="connsiteX182" fmla="*/ 4740442 w 8128084"/>
              <a:gd name="connsiteY182" fmla="*/ 13908506 h 15135727"/>
              <a:gd name="connsiteX183" fmla="*/ 4475748 w 8128084"/>
              <a:gd name="connsiteY183" fmla="*/ 13956632 h 15135727"/>
              <a:gd name="connsiteX184" fmla="*/ 4379495 w 8128084"/>
              <a:gd name="connsiteY184" fmla="*/ 14028821 h 15135727"/>
              <a:gd name="connsiteX185" fmla="*/ 4403558 w 8128084"/>
              <a:gd name="connsiteY185" fmla="*/ 14197264 h 15135727"/>
              <a:gd name="connsiteX186" fmla="*/ 4572000 w 8128084"/>
              <a:gd name="connsiteY186" fmla="*/ 14149137 h 15135727"/>
              <a:gd name="connsiteX187" fmla="*/ 4523874 w 8128084"/>
              <a:gd name="connsiteY187" fmla="*/ 14558211 h 15135727"/>
              <a:gd name="connsiteX188" fmla="*/ 4403558 w 8128084"/>
              <a:gd name="connsiteY188" fmla="*/ 14437895 h 15135727"/>
              <a:gd name="connsiteX189" fmla="*/ 4403558 w 8128084"/>
              <a:gd name="connsiteY189" fmla="*/ 14437895 h 15135727"/>
              <a:gd name="connsiteX190" fmla="*/ 4283242 w 8128084"/>
              <a:gd name="connsiteY190" fmla="*/ 14245390 h 15135727"/>
              <a:gd name="connsiteX191" fmla="*/ 4235116 w 8128084"/>
              <a:gd name="connsiteY191" fmla="*/ 14341642 h 15135727"/>
              <a:gd name="connsiteX192" fmla="*/ 4162927 w 8128084"/>
              <a:gd name="connsiteY192" fmla="*/ 14389769 h 15135727"/>
              <a:gd name="connsiteX193" fmla="*/ 4162927 w 8128084"/>
              <a:gd name="connsiteY193" fmla="*/ 14389769 h 15135727"/>
              <a:gd name="connsiteX194" fmla="*/ 3922295 w 8128084"/>
              <a:gd name="connsiteY194" fmla="*/ 14245390 h 15135727"/>
              <a:gd name="connsiteX195" fmla="*/ 3801979 w 8128084"/>
              <a:gd name="connsiteY195" fmla="*/ 14293516 h 15135727"/>
              <a:gd name="connsiteX196" fmla="*/ 3681664 w 8128084"/>
              <a:gd name="connsiteY196" fmla="*/ 14389769 h 15135727"/>
              <a:gd name="connsiteX197" fmla="*/ 3657600 w 8128084"/>
              <a:gd name="connsiteY197" fmla="*/ 14654464 h 15135727"/>
              <a:gd name="connsiteX198" fmla="*/ 3513221 w 8128084"/>
              <a:gd name="connsiteY198" fmla="*/ 14726653 h 15135727"/>
              <a:gd name="connsiteX199" fmla="*/ 3513221 w 8128084"/>
              <a:gd name="connsiteY199" fmla="*/ 14871032 h 15135727"/>
              <a:gd name="connsiteX200" fmla="*/ 3633537 w 8128084"/>
              <a:gd name="connsiteY200" fmla="*/ 14967285 h 15135727"/>
              <a:gd name="connsiteX201" fmla="*/ 3609474 w 8128084"/>
              <a:gd name="connsiteY201" fmla="*/ 15087600 h 15135727"/>
              <a:gd name="connsiteX202" fmla="*/ 3441032 w 8128084"/>
              <a:gd name="connsiteY202" fmla="*/ 15039474 h 15135727"/>
              <a:gd name="connsiteX203" fmla="*/ 3272590 w 8128084"/>
              <a:gd name="connsiteY203" fmla="*/ 15063537 h 15135727"/>
              <a:gd name="connsiteX204" fmla="*/ 3248527 w 8128084"/>
              <a:gd name="connsiteY204" fmla="*/ 14895095 h 15135727"/>
              <a:gd name="connsiteX205" fmla="*/ 3128211 w 8128084"/>
              <a:gd name="connsiteY205" fmla="*/ 14919158 h 15135727"/>
              <a:gd name="connsiteX206" fmla="*/ 2959769 w 8128084"/>
              <a:gd name="connsiteY206" fmla="*/ 15135727 h 15135727"/>
              <a:gd name="connsiteX207" fmla="*/ 2935706 w 8128084"/>
              <a:gd name="connsiteY207" fmla="*/ 14895095 h 15135727"/>
              <a:gd name="connsiteX208" fmla="*/ 2791327 w 8128084"/>
              <a:gd name="connsiteY208" fmla="*/ 14943221 h 15135727"/>
              <a:gd name="connsiteX209" fmla="*/ 2671011 w 8128084"/>
              <a:gd name="connsiteY209" fmla="*/ 15039474 h 15135727"/>
              <a:gd name="connsiteX210" fmla="*/ 2430379 w 8128084"/>
              <a:gd name="connsiteY210" fmla="*/ 15087600 h 15135727"/>
              <a:gd name="connsiteX211" fmla="*/ 2237874 w 8128084"/>
              <a:gd name="connsiteY211" fmla="*/ 15039474 h 15135727"/>
              <a:gd name="connsiteX212" fmla="*/ 2622885 w 8128084"/>
              <a:gd name="connsiteY212" fmla="*/ 14846969 h 15135727"/>
              <a:gd name="connsiteX213" fmla="*/ 2887579 w 8128084"/>
              <a:gd name="connsiteY213" fmla="*/ 14774779 h 15135727"/>
              <a:gd name="connsiteX214" fmla="*/ 2839453 w 8128084"/>
              <a:gd name="connsiteY214" fmla="*/ 14582274 h 15135727"/>
              <a:gd name="connsiteX215" fmla="*/ 2935706 w 8128084"/>
              <a:gd name="connsiteY215" fmla="*/ 14510085 h 15135727"/>
              <a:gd name="connsiteX216" fmla="*/ 2935706 w 8128084"/>
              <a:gd name="connsiteY216" fmla="*/ 14510085 h 15135727"/>
              <a:gd name="connsiteX217" fmla="*/ 3080085 w 8128084"/>
              <a:gd name="connsiteY217" fmla="*/ 14413832 h 15135727"/>
              <a:gd name="connsiteX218" fmla="*/ 3152274 w 8128084"/>
              <a:gd name="connsiteY218" fmla="*/ 14341642 h 15135727"/>
              <a:gd name="connsiteX219" fmla="*/ 3080085 w 8128084"/>
              <a:gd name="connsiteY219" fmla="*/ 14269453 h 15135727"/>
              <a:gd name="connsiteX220" fmla="*/ 3152274 w 8128084"/>
              <a:gd name="connsiteY220" fmla="*/ 14197264 h 15135727"/>
              <a:gd name="connsiteX221" fmla="*/ 3152274 w 8128084"/>
              <a:gd name="connsiteY221" fmla="*/ 14052885 h 15135727"/>
              <a:gd name="connsiteX222" fmla="*/ 3080085 w 8128084"/>
              <a:gd name="connsiteY222" fmla="*/ 13980695 h 15135727"/>
              <a:gd name="connsiteX223" fmla="*/ 3056021 w 8128084"/>
              <a:gd name="connsiteY223" fmla="*/ 14076948 h 15135727"/>
              <a:gd name="connsiteX224" fmla="*/ 2935706 w 8128084"/>
              <a:gd name="connsiteY224" fmla="*/ 14076948 h 15135727"/>
              <a:gd name="connsiteX225" fmla="*/ 2863516 w 8128084"/>
              <a:gd name="connsiteY225" fmla="*/ 14125074 h 15135727"/>
              <a:gd name="connsiteX226" fmla="*/ 2719137 w 8128084"/>
              <a:gd name="connsiteY226" fmla="*/ 14197264 h 15135727"/>
              <a:gd name="connsiteX227" fmla="*/ 2646948 w 8128084"/>
              <a:gd name="connsiteY227" fmla="*/ 14197264 h 15135727"/>
              <a:gd name="connsiteX228" fmla="*/ 2598821 w 8128084"/>
              <a:gd name="connsiteY228" fmla="*/ 14125074 h 15135727"/>
              <a:gd name="connsiteX229" fmla="*/ 2430379 w 8128084"/>
              <a:gd name="connsiteY229" fmla="*/ 13836316 h 15135727"/>
              <a:gd name="connsiteX230" fmla="*/ 2646948 w 8128084"/>
              <a:gd name="connsiteY230" fmla="*/ 13812253 h 15135727"/>
              <a:gd name="connsiteX231" fmla="*/ 2502569 w 8128084"/>
              <a:gd name="connsiteY231" fmla="*/ 13475369 h 15135727"/>
              <a:gd name="connsiteX232" fmla="*/ 2550695 w 8128084"/>
              <a:gd name="connsiteY232" fmla="*/ 13186611 h 15135727"/>
              <a:gd name="connsiteX233" fmla="*/ 2719137 w 8128084"/>
              <a:gd name="connsiteY233" fmla="*/ 13042232 h 15135727"/>
              <a:gd name="connsiteX234" fmla="*/ 2791327 w 8128084"/>
              <a:gd name="connsiteY234" fmla="*/ 12945979 h 15135727"/>
              <a:gd name="connsiteX235" fmla="*/ 3031958 w 8128084"/>
              <a:gd name="connsiteY235" fmla="*/ 13090358 h 15135727"/>
              <a:gd name="connsiteX236" fmla="*/ 3056021 w 8128084"/>
              <a:gd name="connsiteY236" fmla="*/ 12753474 h 15135727"/>
              <a:gd name="connsiteX237" fmla="*/ 2887579 w 8128084"/>
              <a:gd name="connsiteY237" fmla="*/ 12777537 h 15135727"/>
              <a:gd name="connsiteX238" fmla="*/ 2815390 w 8128084"/>
              <a:gd name="connsiteY238" fmla="*/ 12777537 h 15135727"/>
              <a:gd name="connsiteX239" fmla="*/ 3176337 w 8128084"/>
              <a:gd name="connsiteY239" fmla="*/ 12368464 h 15135727"/>
              <a:gd name="connsiteX240" fmla="*/ 3104148 w 8128084"/>
              <a:gd name="connsiteY240" fmla="*/ 12320337 h 15135727"/>
              <a:gd name="connsiteX241" fmla="*/ 3104148 w 8128084"/>
              <a:gd name="connsiteY241" fmla="*/ 12320337 h 15135727"/>
              <a:gd name="connsiteX242" fmla="*/ 3007895 w 8128084"/>
              <a:gd name="connsiteY242" fmla="*/ 12079706 h 15135727"/>
              <a:gd name="connsiteX243" fmla="*/ 2911642 w 8128084"/>
              <a:gd name="connsiteY243" fmla="*/ 11935327 h 15135727"/>
              <a:gd name="connsiteX244" fmla="*/ 2863516 w 8128084"/>
              <a:gd name="connsiteY244" fmla="*/ 11694695 h 15135727"/>
              <a:gd name="connsiteX245" fmla="*/ 2911642 w 8128084"/>
              <a:gd name="connsiteY245" fmla="*/ 11454064 h 15135727"/>
              <a:gd name="connsiteX246" fmla="*/ 3056021 w 8128084"/>
              <a:gd name="connsiteY246" fmla="*/ 11454064 h 15135727"/>
              <a:gd name="connsiteX247" fmla="*/ 2983832 w 8128084"/>
              <a:gd name="connsiteY247" fmla="*/ 11381874 h 15135727"/>
              <a:gd name="connsiteX248" fmla="*/ 3031958 w 8128084"/>
              <a:gd name="connsiteY248" fmla="*/ 11285621 h 15135727"/>
              <a:gd name="connsiteX249" fmla="*/ 3007895 w 8128084"/>
              <a:gd name="connsiteY249" fmla="*/ 11189369 h 15135727"/>
              <a:gd name="connsiteX250" fmla="*/ 2887579 w 8128084"/>
              <a:gd name="connsiteY250" fmla="*/ 11141242 h 15135727"/>
              <a:gd name="connsiteX251" fmla="*/ 2887579 w 8128084"/>
              <a:gd name="connsiteY251" fmla="*/ 10972800 h 15135727"/>
              <a:gd name="connsiteX252" fmla="*/ 2887579 w 8128084"/>
              <a:gd name="connsiteY252" fmla="*/ 10924674 h 15135727"/>
              <a:gd name="connsiteX253" fmla="*/ 2767264 w 8128084"/>
              <a:gd name="connsiteY253" fmla="*/ 11020927 h 15135727"/>
              <a:gd name="connsiteX254" fmla="*/ 2743200 w 8128084"/>
              <a:gd name="connsiteY254" fmla="*/ 10924674 h 15135727"/>
              <a:gd name="connsiteX255" fmla="*/ 2550695 w 8128084"/>
              <a:gd name="connsiteY255" fmla="*/ 11020927 h 15135727"/>
              <a:gd name="connsiteX256" fmla="*/ 2526632 w 8128084"/>
              <a:gd name="connsiteY256" fmla="*/ 11117179 h 15135727"/>
              <a:gd name="connsiteX257" fmla="*/ 2334127 w 8128084"/>
              <a:gd name="connsiteY257" fmla="*/ 10996864 h 15135727"/>
              <a:gd name="connsiteX258" fmla="*/ 2358190 w 8128084"/>
              <a:gd name="connsiteY258" fmla="*/ 10732169 h 15135727"/>
              <a:gd name="connsiteX259" fmla="*/ 2334127 w 8128084"/>
              <a:gd name="connsiteY259" fmla="*/ 10587790 h 15135727"/>
              <a:gd name="connsiteX260" fmla="*/ 2406316 w 8128084"/>
              <a:gd name="connsiteY260" fmla="*/ 10491537 h 15135727"/>
              <a:gd name="connsiteX261" fmla="*/ 2598821 w 8128084"/>
              <a:gd name="connsiteY261" fmla="*/ 10684042 h 15135727"/>
              <a:gd name="connsiteX262" fmla="*/ 2767264 w 8128084"/>
              <a:gd name="connsiteY262" fmla="*/ 10684042 h 15135727"/>
              <a:gd name="connsiteX263" fmla="*/ 2646948 w 8128084"/>
              <a:gd name="connsiteY263" fmla="*/ 10515600 h 15135727"/>
              <a:gd name="connsiteX264" fmla="*/ 2815390 w 8128084"/>
              <a:gd name="connsiteY264" fmla="*/ 10395285 h 15135727"/>
              <a:gd name="connsiteX265" fmla="*/ 3080085 w 8128084"/>
              <a:gd name="connsiteY265" fmla="*/ 10419348 h 15135727"/>
              <a:gd name="connsiteX266" fmla="*/ 3248527 w 8128084"/>
              <a:gd name="connsiteY266" fmla="*/ 10539664 h 15135727"/>
              <a:gd name="connsiteX267" fmla="*/ 3320716 w 8128084"/>
              <a:gd name="connsiteY267" fmla="*/ 10659979 h 15135727"/>
              <a:gd name="connsiteX268" fmla="*/ 3465095 w 8128084"/>
              <a:gd name="connsiteY268" fmla="*/ 10659979 h 15135727"/>
              <a:gd name="connsiteX269" fmla="*/ 3441032 w 8128084"/>
              <a:gd name="connsiteY269" fmla="*/ 10491537 h 15135727"/>
              <a:gd name="connsiteX270" fmla="*/ 3392906 w 8128084"/>
              <a:gd name="connsiteY270" fmla="*/ 10250906 h 15135727"/>
              <a:gd name="connsiteX271" fmla="*/ 3152274 w 8128084"/>
              <a:gd name="connsiteY271" fmla="*/ 10250906 h 15135727"/>
              <a:gd name="connsiteX272" fmla="*/ 3176337 w 8128084"/>
              <a:gd name="connsiteY272" fmla="*/ 10178716 h 15135727"/>
              <a:gd name="connsiteX273" fmla="*/ 3104148 w 8128084"/>
              <a:gd name="connsiteY273" fmla="*/ 10154653 h 15135727"/>
              <a:gd name="connsiteX274" fmla="*/ 3007895 w 8128084"/>
              <a:gd name="connsiteY274" fmla="*/ 9962148 h 15135727"/>
              <a:gd name="connsiteX275" fmla="*/ 3176337 w 8128084"/>
              <a:gd name="connsiteY275" fmla="*/ 9889958 h 15135727"/>
              <a:gd name="connsiteX276" fmla="*/ 2959769 w 8128084"/>
              <a:gd name="connsiteY276" fmla="*/ 9504948 h 15135727"/>
              <a:gd name="connsiteX277" fmla="*/ 2791327 w 8128084"/>
              <a:gd name="connsiteY277" fmla="*/ 9456821 h 15135727"/>
              <a:gd name="connsiteX278" fmla="*/ 2574758 w 8128084"/>
              <a:gd name="connsiteY278" fmla="*/ 9336506 h 15135727"/>
              <a:gd name="connsiteX279" fmla="*/ 2550695 w 8128084"/>
              <a:gd name="connsiteY279" fmla="*/ 9071811 h 15135727"/>
              <a:gd name="connsiteX280" fmla="*/ 2695074 w 8128084"/>
              <a:gd name="connsiteY280" fmla="*/ 8999621 h 15135727"/>
              <a:gd name="connsiteX281" fmla="*/ 2622885 w 8128084"/>
              <a:gd name="connsiteY281" fmla="*/ 8975558 h 15135727"/>
              <a:gd name="connsiteX282" fmla="*/ 2430379 w 8128084"/>
              <a:gd name="connsiteY282" fmla="*/ 8999621 h 15135727"/>
              <a:gd name="connsiteX283" fmla="*/ 2261937 w 8128084"/>
              <a:gd name="connsiteY283" fmla="*/ 9168064 h 15135727"/>
              <a:gd name="connsiteX284" fmla="*/ 2237874 w 8128084"/>
              <a:gd name="connsiteY284" fmla="*/ 8999621 h 15135727"/>
              <a:gd name="connsiteX285" fmla="*/ 2117558 w 8128084"/>
              <a:gd name="connsiteY285" fmla="*/ 8975558 h 15135727"/>
              <a:gd name="connsiteX286" fmla="*/ 2045369 w 8128084"/>
              <a:gd name="connsiteY286" fmla="*/ 8783053 h 15135727"/>
              <a:gd name="connsiteX287" fmla="*/ 1852864 w 8128084"/>
              <a:gd name="connsiteY287" fmla="*/ 8758990 h 15135727"/>
              <a:gd name="connsiteX288" fmla="*/ 1636295 w 8128084"/>
              <a:gd name="connsiteY288" fmla="*/ 8927432 h 15135727"/>
              <a:gd name="connsiteX289" fmla="*/ 1588169 w 8128084"/>
              <a:gd name="connsiteY289" fmla="*/ 9023685 h 15135727"/>
              <a:gd name="connsiteX290" fmla="*/ 1515979 w 8128084"/>
              <a:gd name="connsiteY290" fmla="*/ 8879306 h 15135727"/>
              <a:gd name="connsiteX291" fmla="*/ 1347537 w 8128084"/>
              <a:gd name="connsiteY291" fmla="*/ 8879306 h 15135727"/>
              <a:gd name="connsiteX292" fmla="*/ 1347537 w 8128084"/>
              <a:gd name="connsiteY292" fmla="*/ 8710864 h 15135727"/>
              <a:gd name="connsiteX293" fmla="*/ 1106906 w 8128084"/>
              <a:gd name="connsiteY293" fmla="*/ 8783053 h 15135727"/>
              <a:gd name="connsiteX294" fmla="*/ 890337 w 8128084"/>
              <a:gd name="connsiteY294" fmla="*/ 8686800 h 15135727"/>
              <a:gd name="connsiteX295" fmla="*/ 649706 w 8128084"/>
              <a:gd name="connsiteY295" fmla="*/ 8662737 h 15135727"/>
              <a:gd name="connsiteX296" fmla="*/ 385011 w 8128084"/>
              <a:gd name="connsiteY296" fmla="*/ 8566485 h 15135727"/>
              <a:gd name="connsiteX297" fmla="*/ 577516 w 8128084"/>
              <a:gd name="connsiteY297" fmla="*/ 8373979 h 15135727"/>
              <a:gd name="connsiteX298" fmla="*/ 794085 w 8128084"/>
              <a:gd name="connsiteY298" fmla="*/ 8301790 h 15135727"/>
              <a:gd name="connsiteX299" fmla="*/ 745958 w 8128084"/>
              <a:gd name="connsiteY299" fmla="*/ 8133348 h 15135727"/>
              <a:gd name="connsiteX300" fmla="*/ 818148 w 8128084"/>
              <a:gd name="connsiteY300" fmla="*/ 7820527 h 15135727"/>
              <a:gd name="connsiteX301" fmla="*/ 697832 w 8128084"/>
              <a:gd name="connsiteY301" fmla="*/ 7820527 h 15135727"/>
              <a:gd name="connsiteX302" fmla="*/ 625642 w 8128084"/>
              <a:gd name="connsiteY302" fmla="*/ 7916779 h 15135727"/>
              <a:gd name="connsiteX303" fmla="*/ 457200 w 8128084"/>
              <a:gd name="connsiteY303" fmla="*/ 7820527 h 15135727"/>
              <a:gd name="connsiteX304" fmla="*/ 529390 w 8128084"/>
              <a:gd name="connsiteY304" fmla="*/ 7700211 h 15135727"/>
              <a:gd name="connsiteX305" fmla="*/ 938464 w 8128084"/>
              <a:gd name="connsiteY305" fmla="*/ 7676148 h 15135727"/>
              <a:gd name="connsiteX306" fmla="*/ 1058779 w 8128084"/>
              <a:gd name="connsiteY306" fmla="*/ 7459579 h 15135727"/>
              <a:gd name="connsiteX307" fmla="*/ 1203158 w 8128084"/>
              <a:gd name="connsiteY307" fmla="*/ 7603958 h 15135727"/>
              <a:gd name="connsiteX308" fmla="*/ 1299411 w 8128084"/>
              <a:gd name="connsiteY308" fmla="*/ 7555832 h 15135727"/>
              <a:gd name="connsiteX309" fmla="*/ 1443790 w 8128084"/>
              <a:gd name="connsiteY309" fmla="*/ 7507706 h 15135727"/>
              <a:gd name="connsiteX310" fmla="*/ 1684421 w 8128084"/>
              <a:gd name="connsiteY310" fmla="*/ 7603958 h 15135727"/>
              <a:gd name="connsiteX311" fmla="*/ 1684421 w 8128084"/>
              <a:gd name="connsiteY311" fmla="*/ 7603958 h 15135727"/>
              <a:gd name="connsiteX312" fmla="*/ 1540042 w 8128084"/>
              <a:gd name="connsiteY312" fmla="*/ 7363327 h 15135727"/>
              <a:gd name="connsiteX313" fmla="*/ 1299411 w 8128084"/>
              <a:gd name="connsiteY313" fmla="*/ 7315200 h 15135727"/>
              <a:gd name="connsiteX314" fmla="*/ 1130969 w 8128084"/>
              <a:gd name="connsiteY314" fmla="*/ 7339264 h 15135727"/>
              <a:gd name="connsiteX315" fmla="*/ 1034716 w 8128084"/>
              <a:gd name="connsiteY315" fmla="*/ 7315200 h 15135727"/>
              <a:gd name="connsiteX316" fmla="*/ 1155032 w 8128084"/>
              <a:gd name="connsiteY316" fmla="*/ 7050506 h 15135727"/>
              <a:gd name="connsiteX317" fmla="*/ 1155032 w 8128084"/>
              <a:gd name="connsiteY317" fmla="*/ 6930190 h 15135727"/>
              <a:gd name="connsiteX318" fmla="*/ 1155032 w 8128084"/>
              <a:gd name="connsiteY318" fmla="*/ 6761748 h 15135727"/>
              <a:gd name="connsiteX319" fmla="*/ 1203158 w 8128084"/>
              <a:gd name="connsiteY319" fmla="*/ 6617369 h 15135727"/>
              <a:gd name="connsiteX320" fmla="*/ 1371600 w 8128084"/>
              <a:gd name="connsiteY320" fmla="*/ 6472990 h 15135727"/>
              <a:gd name="connsiteX321" fmla="*/ 1443790 w 8128084"/>
              <a:gd name="connsiteY321" fmla="*/ 6328611 h 15135727"/>
              <a:gd name="connsiteX322" fmla="*/ 1419727 w 8128084"/>
              <a:gd name="connsiteY322" fmla="*/ 6208295 h 15135727"/>
              <a:gd name="connsiteX323" fmla="*/ 1275348 w 8128084"/>
              <a:gd name="connsiteY323" fmla="*/ 6304548 h 15135727"/>
              <a:gd name="connsiteX324" fmla="*/ 1323474 w 8128084"/>
              <a:gd name="connsiteY324" fmla="*/ 6015790 h 15135727"/>
              <a:gd name="connsiteX325" fmla="*/ 1540042 w 8128084"/>
              <a:gd name="connsiteY325" fmla="*/ 5871411 h 15135727"/>
              <a:gd name="connsiteX326" fmla="*/ 1540042 w 8128084"/>
              <a:gd name="connsiteY326" fmla="*/ 5751095 h 15135727"/>
              <a:gd name="connsiteX327" fmla="*/ 1395664 w 8128084"/>
              <a:gd name="connsiteY327" fmla="*/ 5799221 h 15135727"/>
              <a:gd name="connsiteX328" fmla="*/ 1179095 w 8128084"/>
              <a:gd name="connsiteY328" fmla="*/ 5799221 h 15135727"/>
              <a:gd name="connsiteX329" fmla="*/ 890337 w 8128084"/>
              <a:gd name="connsiteY329" fmla="*/ 5775158 h 15135727"/>
              <a:gd name="connsiteX330" fmla="*/ 697832 w 8128084"/>
              <a:gd name="connsiteY330" fmla="*/ 5606716 h 15135727"/>
              <a:gd name="connsiteX331" fmla="*/ 577516 w 8128084"/>
              <a:gd name="connsiteY331" fmla="*/ 5582653 h 15135727"/>
              <a:gd name="connsiteX332" fmla="*/ 697832 w 8128084"/>
              <a:gd name="connsiteY332" fmla="*/ 5775158 h 15135727"/>
              <a:gd name="connsiteX333" fmla="*/ 409074 w 8128084"/>
              <a:gd name="connsiteY333" fmla="*/ 5799221 h 15135727"/>
              <a:gd name="connsiteX334" fmla="*/ 168442 w 8128084"/>
              <a:gd name="connsiteY334" fmla="*/ 5702969 h 15135727"/>
              <a:gd name="connsiteX335" fmla="*/ 264695 w 8128084"/>
              <a:gd name="connsiteY335" fmla="*/ 5558590 h 15135727"/>
              <a:gd name="connsiteX336" fmla="*/ 144379 w 8128084"/>
              <a:gd name="connsiteY336" fmla="*/ 5510464 h 15135727"/>
              <a:gd name="connsiteX337" fmla="*/ 0 w 8128084"/>
              <a:gd name="connsiteY337" fmla="*/ 5462337 h 15135727"/>
              <a:gd name="connsiteX338" fmla="*/ 96253 w 8128084"/>
              <a:gd name="connsiteY338"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919537 w 8128084"/>
              <a:gd name="connsiteY147" fmla="*/ 9071811 h 15135727"/>
              <a:gd name="connsiteX148" fmla="*/ 6160169 w 8128084"/>
              <a:gd name="connsiteY148" fmla="*/ 9336506 h 15135727"/>
              <a:gd name="connsiteX149" fmla="*/ 6280485 w 8128084"/>
              <a:gd name="connsiteY149" fmla="*/ 9601200 h 15135727"/>
              <a:gd name="connsiteX150" fmla="*/ 6400800 w 8128084"/>
              <a:gd name="connsiteY150" fmla="*/ 9793706 h 15135727"/>
              <a:gd name="connsiteX151" fmla="*/ 6569242 w 8128084"/>
              <a:gd name="connsiteY151" fmla="*/ 10058400 h 15135727"/>
              <a:gd name="connsiteX152" fmla="*/ 6713621 w 8128084"/>
              <a:gd name="connsiteY152" fmla="*/ 10106527 h 15135727"/>
              <a:gd name="connsiteX153" fmla="*/ 6545179 w 8128084"/>
              <a:gd name="connsiteY153" fmla="*/ 10202779 h 15135727"/>
              <a:gd name="connsiteX154" fmla="*/ 6569242 w 8128084"/>
              <a:gd name="connsiteY154" fmla="*/ 10443411 h 15135727"/>
              <a:gd name="connsiteX155" fmla="*/ 6593306 w 8128084"/>
              <a:gd name="connsiteY155" fmla="*/ 10708106 h 15135727"/>
              <a:gd name="connsiteX156" fmla="*/ 6761748 w 8128084"/>
              <a:gd name="connsiteY156" fmla="*/ 10924674 h 15135727"/>
              <a:gd name="connsiteX157" fmla="*/ 6641432 w 8128084"/>
              <a:gd name="connsiteY157" fmla="*/ 11093116 h 15135727"/>
              <a:gd name="connsiteX158" fmla="*/ 6713621 w 8128084"/>
              <a:gd name="connsiteY158" fmla="*/ 11261558 h 15135727"/>
              <a:gd name="connsiteX159" fmla="*/ 6737685 w 8128084"/>
              <a:gd name="connsiteY159" fmla="*/ 11526253 h 15135727"/>
              <a:gd name="connsiteX160" fmla="*/ 6617369 w 8128084"/>
              <a:gd name="connsiteY160" fmla="*/ 11839074 h 15135727"/>
              <a:gd name="connsiteX161" fmla="*/ 6617369 w 8128084"/>
              <a:gd name="connsiteY161" fmla="*/ 12031579 h 15135727"/>
              <a:gd name="connsiteX162" fmla="*/ 6641432 w 8128084"/>
              <a:gd name="connsiteY162" fmla="*/ 12127832 h 15135727"/>
              <a:gd name="connsiteX163" fmla="*/ 6761748 w 8128084"/>
              <a:gd name="connsiteY163" fmla="*/ 12031579 h 15135727"/>
              <a:gd name="connsiteX164" fmla="*/ 6761748 w 8128084"/>
              <a:gd name="connsiteY164" fmla="*/ 12296274 h 15135727"/>
              <a:gd name="connsiteX165" fmla="*/ 6689558 w 8128084"/>
              <a:gd name="connsiteY165" fmla="*/ 12512842 h 15135727"/>
              <a:gd name="connsiteX166" fmla="*/ 6785811 w 8128084"/>
              <a:gd name="connsiteY166" fmla="*/ 12777537 h 15135727"/>
              <a:gd name="connsiteX167" fmla="*/ 6569242 w 8128084"/>
              <a:gd name="connsiteY167" fmla="*/ 12873790 h 15135727"/>
              <a:gd name="connsiteX168" fmla="*/ 6545179 w 8128084"/>
              <a:gd name="connsiteY168" fmla="*/ 13090358 h 15135727"/>
              <a:gd name="connsiteX169" fmla="*/ 6448927 w 8128084"/>
              <a:gd name="connsiteY169" fmla="*/ 13355053 h 15135727"/>
              <a:gd name="connsiteX170" fmla="*/ 6256421 w 8128084"/>
              <a:gd name="connsiteY170" fmla="*/ 13571621 h 15135727"/>
              <a:gd name="connsiteX171" fmla="*/ 6087979 w 8128084"/>
              <a:gd name="connsiteY171" fmla="*/ 13667874 h 15135727"/>
              <a:gd name="connsiteX172" fmla="*/ 5943600 w 8128084"/>
              <a:gd name="connsiteY172" fmla="*/ 13716000 h 15135727"/>
              <a:gd name="connsiteX173" fmla="*/ 5702969 w 8128084"/>
              <a:gd name="connsiteY173" fmla="*/ 13667874 h 15135727"/>
              <a:gd name="connsiteX174" fmla="*/ 5582653 w 8128084"/>
              <a:gd name="connsiteY174" fmla="*/ 13691937 h 15135727"/>
              <a:gd name="connsiteX175" fmla="*/ 5727032 w 8128084"/>
              <a:gd name="connsiteY175" fmla="*/ 13836316 h 15135727"/>
              <a:gd name="connsiteX176" fmla="*/ 5582653 w 8128084"/>
              <a:gd name="connsiteY176" fmla="*/ 14052885 h 15135727"/>
              <a:gd name="connsiteX177" fmla="*/ 5462337 w 8128084"/>
              <a:gd name="connsiteY177" fmla="*/ 14149137 h 15135727"/>
              <a:gd name="connsiteX178" fmla="*/ 5342021 w 8128084"/>
              <a:gd name="connsiteY178" fmla="*/ 14004758 h 15135727"/>
              <a:gd name="connsiteX179" fmla="*/ 5245769 w 8128084"/>
              <a:gd name="connsiteY179" fmla="*/ 14004758 h 15135727"/>
              <a:gd name="connsiteX180" fmla="*/ 5245769 w 8128084"/>
              <a:gd name="connsiteY180" fmla="*/ 13956632 h 15135727"/>
              <a:gd name="connsiteX181" fmla="*/ 5101390 w 8128084"/>
              <a:gd name="connsiteY181" fmla="*/ 13956632 h 15135727"/>
              <a:gd name="connsiteX182" fmla="*/ 4981074 w 8128084"/>
              <a:gd name="connsiteY182" fmla="*/ 13860379 h 15135727"/>
              <a:gd name="connsiteX183" fmla="*/ 4740442 w 8128084"/>
              <a:gd name="connsiteY183" fmla="*/ 13908506 h 15135727"/>
              <a:gd name="connsiteX184" fmla="*/ 4475748 w 8128084"/>
              <a:gd name="connsiteY184" fmla="*/ 13956632 h 15135727"/>
              <a:gd name="connsiteX185" fmla="*/ 4379495 w 8128084"/>
              <a:gd name="connsiteY185" fmla="*/ 14028821 h 15135727"/>
              <a:gd name="connsiteX186" fmla="*/ 4403558 w 8128084"/>
              <a:gd name="connsiteY186" fmla="*/ 14197264 h 15135727"/>
              <a:gd name="connsiteX187" fmla="*/ 4572000 w 8128084"/>
              <a:gd name="connsiteY187" fmla="*/ 14149137 h 15135727"/>
              <a:gd name="connsiteX188" fmla="*/ 4523874 w 8128084"/>
              <a:gd name="connsiteY188" fmla="*/ 14558211 h 15135727"/>
              <a:gd name="connsiteX189" fmla="*/ 4403558 w 8128084"/>
              <a:gd name="connsiteY189" fmla="*/ 14437895 h 15135727"/>
              <a:gd name="connsiteX190" fmla="*/ 4403558 w 8128084"/>
              <a:gd name="connsiteY190" fmla="*/ 14437895 h 15135727"/>
              <a:gd name="connsiteX191" fmla="*/ 4283242 w 8128084"/>
              <a:gd name="connsiteY191" fmla="*/ 14245390 h 15135727"/>
              <a:gd name="connsiteX192" fmla="*/ 4235116 w 8128084"/>
              <a:gd name="connsiteY192" fmla="*/ 14341642 h 15135727"/>
              <a:gd name="connsiteX193" fmla="*/ 4162927 w 8128084"/>
              <a:gd name="connsiteY193" fmla="*/ 14389769 h 15135727"/>
              <a:gd name="connsiteX194" fmla="*/ 4162927 w 8128084"/>
              <a:gd name="connsiteY194" fmla="*/ 14389769 h 15135727"/>
              <a:gd name="connsiteX195" fmla="*/ 3922295 w 8128084"/>
              <a:gd name="connsiteY195" fmla="*/ 14245390 h 15135727"/>
              <a:gd name="connsiteX196" fmla="*/ 3801979 w 8128084"/>
              <a:gd name="connsiteY196" fmla="*/ 14293516 h 15135727"/>
              <a:gd name="connsiteX197" fmla="*/ 3681664 w 8128084"/>
              <a:gd name="connsiteY197" fmla="*/ 14389769 h 15135727"/>
              <a:gd name="connsiteX198" fmla="*/ 3657600 w 8128084"/>
              <a:gd name="connsiteY198" fmla="*/ 14654464 h 15135727"/>
              <a:gd name="connsiteX199" fmla="*/ 3513221 w 8128084"/>
              <a:gd name="connsiteY199" fmla="*/ 14726653 h 15135727"/>
              <a:gd name="connsiteX200" fmla="*/ 3513221 w 8128084"/>
              <a:gd name="connsiteY200" fmla="*/ 14871032 h 15135727"/>
              <a:gd name="connsiteX201" fmla="*/ 3633537 w 8128084"/>
              <a:gd name="connsiteY201" fmla="*/ 14967285 h 15135727"/>
              <a:gd name="connsiteX202" fmla="*/ 3609474 w 8128084"/>
              <a:gd name="connsiteY202" fmla="*/ 15087600 h 15135727"/>
              <a:gd name="connsiteX203" fmla="*/ 3441032 w 8128084"/>
              <a:gd name="connsiteY203" fmla="*/ 15039474 h 15135727"/>
              <a:gd name="connsiteX204" fmla="*/ 3272590 w 8128084"/>
              <a:gd name="connsiteY204" fmla="*/ 15063537 h 15135727"/>
              <a:gd name="connsiteX205" fmla="*/ 3248527 w 8128084"/>
              <a:gd name="connsiteY205" fmla="*/ 14895095 h 15135727"/>
              <a:gd name="connsiteX206" fmla="*/ 3128211 w 8128084"/>
              <a:gd name="connsiteY206" fmla="*/ 14919158 h 15135727"/>
              <a:gd name="connsiteX207" fmla="*/ 2959769 w 8128084"/>
              <a:gd name="connsiteY207" fmla="*/ 15135727 h 15135727"/>
              <a:gd name="connsiteX208" fmla="*/ 2935706 w 8128084"/>
              <a:gd name="connsiteY208" fmla="*/ 14895095 h 15135727"/>
              <a:gd name="connsiteX209" fmla="*/ 2791327 w 8128084"/>
              <a:gd name="connsiteY209" fmla="*/ 14943221 h 15135727"/>
              <a:gd name="connsiteX210" fmla="*/ 2671011 w 8128084"/>
              <a:gd name="connsiteY210" fmla="*/ 15039474 h 15135727"/>
              <a:gd name="connsiteX211" fmla="*/ 2430379 w 8128084"/>
              <a:gd name="connsiteY211" fmla="*/ 15087600 h 15135727"/>
              <a:gd name="connsiteX212" fmla="*/ 2237874 w 8128084"/>
              <a:gd name="connsiteY212" fmla="*/ 15039474 h 15135727"/>
              <a:gd name="connsiteX213" fmla="*/ 2622885 w 8128084"/>
              <a:gd name="connsiteY213" fmla="*/ 14846969 h 15135727"/>
              <a:gd name="connsiteX214" fmla="*/ 2887579 w 8128084"/>
              <a:gd name="connsiteY214" fmla="*/ 14774779 h 15135727"/>
              <a:gd name="connsiteX215" fmla="*/ 2839453 w 8128084"/>
              <a:gd name="connsiteY215" fmla="*/ 14582274 h 15135727"/>
              <a:gd name="connsiteX216" fmla="*/ 2935706 w 8128084"/>
              <a:gd name="connsiteY216" fmla="*/ 14510085 h 15135727"/>
              <a:gd name="connsiteX217" fmla="*/ 2935706 w 8128084"/>
              <a:gd name="connsiteY217" fmla="*/ 14510085 h 15135727"/>
              <a:gd name="connsiteX218" fmla="*/ 3080085 w 8128084"/>
              <a:gd name="connsiteY218" fmla="*/ 14413832 h 15135727"/>
              <a:gd name="connsiteX219" fmla="*/ 3152274 w 8128084"/>
              <a:gd name="connsiteY219" fmla="*/ 14341642 h 15135727"/>
              <a:gd name="connsiteX220" fmla="*/ 3080085 w 8128084"/>
              <a:gd name="connsiteY220" fmla="*/ 14269453 h 15135727"/>
              <a:gd name="connsiteX221" fmla="*/ 3152274 w 8128084"/>
              <a:gd name="connsiteY221" fmla="*/ 14197264 h 15135727"/>
              <a:gd name="connsiteX222" fmla="*/ 3152274 w 8128084"/>
              <a:gd name="connsiteY222" fmla="*/ 14052885 h 15135727"/>
              <a:gd name="connsiteX223" fmla="*/ 3080085 w 8128084"/>
              <a:gd name="connsiteY223" fmla="*/ 13980695 h 15135727"/>
              <a:gd name="connsiteX224" fmla="*/ 3056021 w 8128084"/>
              <a:gd name="connsiteY224" fmla="*/ 14076948 h 15135727"/>
              <a:gd name="connsiteX225" fmla="*/ 2935706 w 8128084"/>
              <a:gd name="connsiteY225" fmla="*/ 14076948 h 15135727"/>
              <a:gd name="connsiteX226" fmla="*/ 2863516 w 8128084"/>
              <a:gd name="connsiteY226" fmla="*/ 14125074 h 15135727"/>
              <a:gd name="connsiteX227" fmla="*/ 2719137 w 8128084"/>
              <a:gd name="connsiteY227" fmla="*/ 14197264 h 15135727"/>
              <a:gd name="connsiteX228" fmla="*/ 2646948 w 8128084"/>
              <a:gd name="connsiteY228" fmla="*/ 14197264 h 15135727"/>
              <a:gd name="connsiteX229" fmla="*/ 2598821 w 8128084"/>
              <a:gd name="connsiteY229" fmla="*/ 14125074 h 15135727"/>
              <a:gd name="connsiteX230" fmla="*/ 2430379 w 8128084"/>
              <a:gd name="connsiteY230" fmla="*/ 13836316 h 15135727"/>
              <a:gd name="connsiteX231" fmla="*/ 2646948 w 8128084"/>
              <a:gd name="connsiteY231" fmla="*/ 13812253 h 15135727"/>
              <a:gd name="connsiteX232" fmla="*/ 2502569 w 8128084"/>
              <a:gd name="connsiteY232" fmla="*/ 13475369 h 15135727"/>
              <a:gd name="connsiteX233" fmla="*/ 2550695 w 8128084"/>
              <a:gd name="connsiteY233" fmla="*/ 13186611 h 15135727"/>
              <a:gd name="connsiteX234" fmla="*/ 2719137 w 8128084"/>
              <a:gd name="connsiteY234" fmla="*/ 13042232 h 15135727"/>
              <a:gd name="connsiteX235" fmla="*/ 2791327 w 8128084"/>
              <a:gd name="connsiteY235" fmla="*/ 12945979 h 15135727"/>
              <a:gd name="connsiteX236" fmla="*/ 3031958 w 8128084"/>
              <a:gd name="connsiteY236" fmla="*/ 13090358 h 15135727"/>
              <a:gd name="connsiteX237" fmla="*/ 3056021 w 8128084"/>
              <a:gd name="connsiteY237" fmla="*/ 12753474 h 15135727"/>
              <a:gd name="connsiteX238" fmla="*/ 2887579 w 8128084"/>
              <a:gd name="connsiteY238" fmla="*/ 12777537 h 15135727"/>
              <a:gd name="connsiteX239" fmla="*/ 2815390 w 8128084"/>
              <a:gd name="connsiteY239" fmla="*/ 12777537 h 15135727"/>
              <a:gd name="connsiteX240" fmla="*/ 3176337 w 8128084"/>
              <a:gd name="connsiteY240" fmla="*/ 12368464 h 15135727"/>
              <a:gd name="connsiteX241" fmla="*/ 3104148 w 8128084"/>
              <a:gd name="connsiteY241" fmla="*/ 12320337 h 15135727"/>
              <a:gd name="connsiteX242" fmla="*/ 3104148 w 8128084"/>
              <a:gd name="connsiteY242" fmla="*/ 12320337 h 15135727"/>
              <a:gd name="connsiteX243" fmla="*/ 3007895 w 8128084"/>
              <a:gd name="connsiteY243" fmla="*/ 12079706 h 15135727"/>
              <a:gd name="connsiteX244" fmla="*/ 2911642 w 8128084"/>
              <a:gd name="connsiteY244" fmla="*/ 11935327 h 15135727"/>
              <a:gd name="connsiteX245" fmla="*/ 2863516 w 8128084"/>
              <a:gd name="connsiteY245" fmla="*/ 11694695 h 15135727"/>
              <a:gd name="connsiteX246" fmla="*/ 2911642 w 8128084"/>
              <a:gd name="connsiteY246" fmla="*/ 11454064 h 15135727"/>
              <a:gd name="connsiteX247" fmla="*/ 3056021 w 8128084"/>
              <a:gd name="connsiteY247" fmla="*/ 11454064 h 15135727"/>
              <a:gd name="connsiteX248" fmla="*/ 2983832 w 8128084"/>
              <a:gd name="connsiteY248" fmla="*/ 11381874 h 15135727"/>
              <a:gd name="connsiteX249" fmla="*/ 3031958 w 8128084"/>
              <a:gd name="connsiteY249" fmla="*/ 11285621 h 15135727"/>
              <a:gd name="connsiteX250" fmla="*/ 3007895 w 8128084"/>
              <a:gd name="connsiteY250" fmla="*/ 11189369 h 15135727"/>
              <a:gd name="connsiteX251" fmla="*/ 2887579 w 8128084"/>
              <a:gd name="connsiteY251" fmla="*/ 11141242 h 15135727"/>
              <a:gd name="connsiteX252" fmla="*/ 2887579 w 8128084"/>
              <a:gd name="connsiteY252" fmla="*/ 10972800 h 15135727"/>
              <a:gd name="connsiteX253" fmla="*/ 2887579 w 8128084"/>
              <a:gd name="connsiteY253" fmla="*/ 10924674 h 15135727"/>
              <a:gd name="connsiteX254" fmla="*/ 2767264 w 8128084"/>
              <a:gd name="connsiteY254" fmla="*/ 11020927 h 15135727"/>
              <a:gd name="connsiteX255" fmla="*/ 2743200 w 8128084"/>
              <a:gd name="connsiteY255" fmla="*/ 10924674 h 15135727"/>
              <a:gd name="connsiteX256" fmla="*/ 2550695 w 8128084"/>
              <a:gd name="connsiteY256" fmla="*/ 11020927 h 15135727"/>
              <a:gd name="connsiteX257" fmla="*/ 2526632 w 8128084"/>
              <a:gd name="connsiteY257" fmla="*/ 11117179 h 15135727"/>
              <a:gd name="connsiteX258" fmla="*/ 2334127 w 8128084"/>
              <a:gd name="connsiteY258" fmla="*/ 10996864 h 15135727"/>
              <a:gd name="connsiteX259" fmla="*/ 2358190 w 8128084"/>
              <a:gd name="connsiteY259" fmla="*/ 10732169 h 15135727"/>
              <a:gd name="connsiteX260" fmla="*/ 2334127 w 8128084"/>
              <a:gd name="connsiteY260" fmla="*/ 10587790 h 15135727"/>
              <a:gd name="connsiteX261" fmla="*/ 2406316 w 8128084"/>
              <a:gd name="connsiteY261" fmla="*/ 10491537 h 15135727"/>
              <a:gd name="connsiteX262" fmla="*/ 2598821 w 8128084"/>
              <a:gd name="connsiteY262" fmla="*/ 10684042 h 15135727"/>
              <a:gd name="connsiteX263" fmla="*/ 2767264 w 8128084"/>
              <a:gd name="connsiteY263" fmla="*/ 10684042 h 15135727"/>
              <a:gd name="connsiteX264" fmla="*/ 2646948 w 8128084"/>
              <a:gd name="connsiteY264" fmla="*/ 10515600 h 15135727"/>
              <a:gd name="connsiteX265" fmla="*/ 2815390 w 8128084"/>
              <a:gd name="connsiteY265" fmla="*/ 10395285 h 15135727"/>
              <a:gd name="connsiteX266" fmla="*/ 3080085 w 8128084"/>
              <a:gd name="connsiteY266" fmla="*/ 10419348 h 15135727"/>
              <a:gd name="connsiteX267" fmla="*/ 3248527 w 8128084"/>
              <a:gd name="connsiteY267" fmla="*/ 10539664 h 15135727"/>
              <a:gd name="connsiteX268" fmla="*/ 3320716 w 8128084"/>
              <a:gd name="connsiteY268" fmla="*/ 10659979 h 15135727"/>
              <a:gd name="connsiteX269" fmla="*/ 3465095 w 8128084"/>
              <a:gd name="connsiteY269" fmla="*/ 10659979 h 15135727"/>
              <a:gd name="connsiteX270" fmla="*/ 3441032 w 8128084"/>
              <a:gd name="connsiteY270" fmla="*/ 10491537 h 15135727"/>
              <a:gd name="connsiteX271" fmla="*/ 3392906 w 8128084"/>
              <a:gd name="connsiteY271" fmla="*/ 10250906 h 15135727"/>
              <a:gd name="connsiteX272" fmla="*/ 3152274 w 8128084"/>
              <a:gd name="connsiteY272" fmla="*/ 10250906 h 15135727"/>
              <a:gd name="connsiteX273" fmla="*/ 3176337 w 8128084"/>
              <a:gd name="connsiteY273" fmla="*/ 10178716 h 15135727"/>
              <a:gd name="connsiteX274" fmla="*/ 3104148 w 8128084"/>
              <a:gd name="connsiteY274" fmla="*/ 10154653 h 15135727"/>
              <a:gd name="connsiteX275" fmla="*/ 3007895 w 8128084"/>
              <a:gd name="connsiteY275" fmla="*/ 9962148 h 15135727"/>
              <a:gd name="connsiteX276" fmla="*/ 3176337 w 8128084"/>
              <a:gd name="connsiteY276" fmla="*/ 9889958 h 15135727"/>
              <a:gd name="connsiteX277" fmla="*/ 2959769 w 8128084"/>
              <a:gd name="connsiteY277" fmla="*/ 9504948 h 15135727"/>
              <a:gd name="connsiteX278" fmla="*/ 2791327 w 8128084"/>
              <a:gd name="connsiteY278" fmla="*/ 9456821 h 15135727"/>
              <a:gd name="connsiteX279" fmla="*/ 2574758 w 8128084"/>
              <a:gd name="connsiteY279" fmla="*/ 9336506 h 15135727"/>
              <a:gd name="connsiteX280" fmla="*/ 2550695 w 8128084"/>
              <a:gd name="connsiteY280" fmla="*/ 9071811 h 15135727"/>
              <a:gd name="connsiteX281" fmla="*/ 2695074 w 8128084"/>
              <a:gd name="connsiteY281" fmla="*/ 8999621 h 15135727"/>
              <a:gd name="connsiteX282" fmla="*/ 2622885 w 8128084"/>
              <a:gd name="connsiteY282" fmla="*/ 8975558 h 15135727"/>
              <a:gd name="connsiteX283" fmla="*/ 2430379 w 8128084"/>
              <a:gd name="connsiteY283" fmla="*/ 8999621 h 15135727"/>
              <a:gd name="connsiteX284" fmla="*/ 2261937 w 8128084"/>
              <a:gd name="connsiteY284" fmla="*/ 9168064 h 15135727"/>
              <a:gd name="connsiteX285" fmla="*/ 2237874 w 8128084"/>
              <a:gd name="connsiteY285" fmla="*/ 8999621 h 15135727"/>
              <a:gd name="connsiteX286" fmla="*/ 2117558 w 8128084"/>
              <a:gd name="connsiteY286" fmla="*/ 8975558 h 15135727"/>
              <a:gd name="connsiteX287" fmla="*/ 2045369 w 8128084"/>
              <a:gd name="connsiteY287" fmla="*/ 8783053 h 15135727"/>
              <a:gd name="connsiteX288" fmla="*/ 1852864 w 8128084"/>
              <a:gd name="connsiteY288" fmla="*/ 8758990 h 15135727"/>
              <a:gd name="connsiteX289" fmla="*/ 1636295 w 8128084"/>
              <a:gd name="connsiteY289" fmla="*/ 8927432 h 15135727"/>
              <a:gd name="connsiteX290" fmla="*/ 1588169 w 8128084"/>
              <a:gd name="connsiteY290" fmla="*/ 9023685 h 15135727"/>
              <a:gd name="connsiteX291" fmla="*/ 1515979 w 8128084"/>
              <a:gd name="connsiteY291" fmla="*/ 8879306 h 15135727"/>
              <a:gd name="connsiteX292" fmla="*/ 1347537 w 8128084"/>
              <a:gd name="connsiteY292" fmla="*/ 8879306 h 15135727"/>
              <a:gd name="connsiteX293" fmla="*/ 1347537 w 8128084"/>
              <a:gd name="connsiteY293" fmla="*/ 8710864 h 15135727"/>
              <a:gd name="connsiteX294" fmla="*/ 1106906 w 8128084"/>
              <a:gd name="connsiteY294" fmla="*/ 8783053 h 15135727"/>
              <a:gd name="connsiteX295" fmla="*/ 890337 w 8128084"/>
              <a:gd name="connsiteY295" fmla="*/ 8686800 h 15135727"/>
              <a:gd name="connsiteX296" fmla="*/ 649706 w 8128084"/>
              <a:gd name="connsiteY296" fmla="*/ 8662737 h 15135727"/>
              <a:gd name="connsiteX297" fmla="*/ 385011 w 8128084"/>
              <a:gd name="connsiteY297" fmla="*/ 8566485 h 15135727"/>
              <a:gd name="connsiteX298" fmla="*/ 577516 w 8128084"/>
              <a:gd name="connsiteY298" fmla="*/ 8373979 h 15135727"/>
              <a:gd name="connsiteX299" fmla="*/ 794085 w 8128084"/>
              <a:gd name="connsiteY299" fmla="*/ 8301790 h 15135727"/>
              <a:gd name="connsiteX300" fmla="*/ 745958 w 8128084"/>
              <a:gd name="connsiteY300" fmla="*/ 8133348 h 15135727"/>
              <a:gd name="connsiteX301" fmla="*/ 818148 w 8128084"/>
              <a:gd name="connsiteY301" fmla="*/ 7820527 h 15135727"/>
              <a:gd name="connsiteX302" fmla="*/ 697832 w 8128084"/>
              <a:gd name="connsiteY302" fmla="*/ 7820527 h 15135727"/>
              <a:gd name="connsiteX303" fmla="*/ 625642 w 8128084"/>
              <a:gd name="connsiteY303" fmla="*/ 7916779 h 15135727"/>
              <a:gd name="connsiteX304" fmla="*/ 457200 w 8128084"/>
              <a:gd name="connsiteY304" fmla="*/ 7820527 h 15135727"/>
              <a:gd name="connsiteX305" fmla="*/ 529390 w 8128084"/>
              <a:gd name="connsiteY305" fmla="*/ 7700211 h 15135727"/>
              <a:gd name="connsiteX306" fmla="*/ 938464 w 8128084"/>
              <a:gd name="connsiteY306" fmla="*/ 7676148 h 15135727"/>
              <a:gd name="connsiteX307" fmla="*/ 1058779 w 8128084"/>
              <a:gd name="connsiteY307" fmla="*/ 7459579 h 15135727"/>
              <a:gd name="connsiteX308" fmla="*/ 1203158 w 8128084"/>
              <a:gd name="connsiteY308" fmla="*/ 7603958 h 15135727"/>
              <a:gd name="connsiteX309" fmla="*/ 1299411 w 8128084"/>
              <a:gd name="connsiteY309" fmla="*/ 7555832 h 15135727"/>
              <a:gd name="connsiteX310" fmla="*/ 1443790 w 8128084"/>
              <a:gd name="connsiteY310" fmla="*/ 7507706 h 15135727"/>
              <a:gd name="connsiteX311" fmla="*/ 1684421 w 8128084"/>
              <a:gd name="connsiteY311" fmla="*/ 7603958 h 15135727"/>
              <a:gd name="connsiteX312" fmla="*/ 1684421 w 8128084"/>
              <a:gd name="connsiteY312" fmla="*/ 7603958 h 15135727"/>
              <a:gd name="connsiteX313" fmla="*/ 1540042 w 8128084"/>
              <a:gd name="connsiteY313" fmla="*/ 7363327 h 15135727"/>
              <a:gd name="connsiteX314" fmla="*/ 1299411 w 8128084"/>
              <a:gd name="connsiteY314" fmla="*/ 7315200 h 15135727"/>
              <a:gd name="connsiteX315" fmla="*/ 1130969 w 8128084"/>
              <a:gd name="connsiteY315" fmla="*/ 7339264 h 15135727"/>
              <a:gd name="connsiteX316" fmla="*/ 1034716 w 8128084"/>
              <a:gd name="connsiteY316" fmla="*/ 7315200 h 15135727"/>
              <a:gd name="connsiteX317" fmla="*/ 1155032 w 8128084"/>
              <a:gd name="connsiteY317" fmla="*/ 7050506 h 15135727"/>
              <a:gd name="connsiteX318" fmla="*/ 1155032 w 8128084"/>
              <a:gd name="connsiteY318" fmla="*/ 6930190 h 15135727"/>
              <a:gd name="connsiteX319" fmla="*/ 1155032 w 8128084"/>
              <a:gd name="connsiteY319" fmla="*/ 6761748 h 15135727"/>
              <a:gd name="connsiteX320" fmla="*/ 1203158 w 8128084"/>
              <a:gd name="connsiteY320" fmla="*/ 6617369 h 15135727"/>
              <a:gd name="connsiteX321" fmla="*/ 1371600 w 8128084"/>
              <a:gd name="connsiteY321" fmla="*/ 6472990 h 15135727"/>
              <a:gd name="connsiteX322" fmla="*/ 1443790 w 8128084"/>
              <a:gd name="connsiteY322" fmla="*/ 6328611 h 15135727"/>
              <a:gd name="connsiteX323" fmla="*/ 1419727 w 8128084"/>
              <a:gd name="connsiteY323" fmla="*/ 6208295 h 15135727"/>
              <a:gd name="connsiteX324" fmla="*/ 1275348 w 8128084"/>
              <a:gd name="connsiteY324" fmla="*/ 6304548 h 15135727"/>
              <a:gd name="connsiteX325" fmla="*/ 1323474 w 8128084"/>
              <a:gd name="connsiteY325" fmla="*/ 6015790 h 15135727"/>
              <a:gd name="connsiteX326" fmla="*/ 1540042 w 8128084"/>
              <a:gd name="connsiteY326" fmla="*/ 5871411 h 15135727"/>
              <a:gd name="connsiteX327" fmla="*/ 1540042 w 8128084"/>
              <a:gd name="connsiteY327" fmla="*/ 5751095 h 15135727"/>
              <a:gd name="connsiteX328" fmla="*/ 1395664 w 8128084"/>
              <a:gd name="connsiteY328" fmla="*/ 5799221 h 15135727"/>
              <a:gd name="connsiteX329" fmla="*/ 1179095 w 8128084"/>
              <a:gd name="connsiteY329" fmla="*/ 5799221 h 15135727"/>
              <a:gd name="connsiteX330" fmla="*/ 890337 w 8128084"/>
              <a:gd name="connsiteY330" fmla="*/ 5775158 h 15135727"/>
              <a:gd name="connsiteX331" fmla="*/ 697832 w 8128084"/>
              <a:gd name="connsiteY331" fmla="*/ 5606716 h 15135727"/>
              <a:gd name="connsiteX332" fmla="*/ 577516 w 8128084"/>
              <a:gd name="connsiteY332" fmla="*/ 5582653 h 15135727"/>
              <a:gd name="connsiteX333" fmla="*/ 697832 w 8128084"/>
              <a:gd name="connsiteY333" fmla="*/ 5775158 h 15135727"/>
              <a:gd name="connsiteX334" fmla="*/ 409074 w 8128084"/>
              <a:gd name="connsiteY334" fmla="*/ 5799221 h 15135727"/>
              <a:gd name="connsiteX335" fmla="*/ 168442 w 8128084"/>
              <a:gd name="connsiteY335" fmla="*/ 5702969 h 15135727"/>
              <a:gd name="connsiteX336" fmla="*/ 264695 w 8128084"/>
              <a:gd name="connsiteY336" fmla="*/ 5558590 h 15135727"/>
              <a:gd name="connsiteX337" fmla="*/ 144379 w 8128084"/>
              <a:gd name="connsiteY337" fmla="*/ 5510464 h 15135727"/>
              <a:gd name="connsiteX338" fmla="*/ 0 w 8128084"/>
              <a:gd name="connsiteY338" fmla="*/ 5462337 h 15135727"/>
              <a:gd name="connsiteX339" fmla="*/ 96253 w 8128084"/>
              <a:gd name="connsiteY339"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963987 w 8128084"/>
              <a:gd name="connsiteY147" fmla="*/ 9052761 h 15135727"/>
              <a:gd name="connsiteX148" fmla="*/ 6160169 w 8128084"/>
              <a:gd name="connsiteY148" fmla="*/ 9336506 h 15135727"/>
              <a:gd name="connsiteX149" fmla="*/ 6280485 w 8128084"/>
              <a:gd name="connsiteY149" fmla="*/ 9601200 h 15135727"/>
              <a:gd name="connsiteX150" fmla="*/ 6400800 w 8128084"/>
              <a:gd name="connsiteY150" fmla="*/ 9793706 h 15135727"/>
              <a:gd name="connsiteX151" fmla="*/ 6569242 w 8128084"/>
              <a:gd name="connsiteY151" fmla="*/ 10058400 h 15135727"/>
              <a:gd name="connsiteX152" fmla="*/ 6713621 w 8128084"/>
              <a:gd name="connsiteY152" fmla="*/ 10106527 h 15135727"/>
              <a:gd name="connsiteX153" fmla="*/ 6545179 w 8128084"/>
              <a:gd name="connsiteY153" fmla="*/ 10202779 h 15135727"/>
              <a:gd name="connsiteX154" fmla="*/ 6569242 w 8128084"/>
              <a:gd name="connsiteY154" fmla="*/ 10443411 h 15135727"/>
              <a:gd name="connsiteX155" fmla="*/ 6593306 w 8128084"/>
              <a:gd name="connsiteY155" fmla="*/ 10708106 h 15135727"/>
              <a:gd name="connsiteX156" fmla="*/ 6761748 w 8128084"/>
              <a:gd name="connsiteY156" fmla="*/ 10924674 h 15135727"/>
              <a:gd name="connsiteX157" fmla="*/ 6641432 w 8128084"/>
              <a:gd name="connsiteY157" fmla="*/ 11093116 h 15135727"/>
              <a:gd name="connsiteX158" fmla="*/ 6713621 w 8128084"/>
              <a:gd name="connsiteY158" fmla="*/ 11261558 h 15135727"/>
              <a:gd name="connsiteX159" fmla="*/ 6737685 w 8128084"/>
              <a:gd name="connsiteY159" fmla="*/ 11526253 h 15135727"/>
              <a:gd name="connsiteX160" fmla="*/ 6617369 w 8128084"/>
              <a:gd name="connsiteY160" fmla="*/ 11839074 h 15135727"/>
              <a:gd name="connsiteX161" fmla="*/ 6617369 w 8128084"/>
              <a:gd name="connsiteY161" fmla="*/ 12031579 h 15135727"/>
              <a:gd name="connsiteX162" fmla="*/ 6641432 w 8128084"/>
              <a:gd name="connsiteY162" fmla="*/ 12127832 h 15135727"/>
              <a:gd name="connsiteX163" fmla="*/ 6761748 w 8128084"/>
              <a:gd name="connsiteY163" fmla="*/ 12031579 h 15135727"/>
              <a:gd name="connsiteX164" fmla="*/ 6761748 w 8128084"/>
              <a:gd name="connsiteY164" fmla="*/ 12296274 h 15135727"/>
              <a:gd name="connsiteX165" fmla="*/ 6689558 w 8128084"/>
              <a:gd name="connsiteY165" fmla="*/ 12512842 h 15135727"/>
              <a:gd name="connsiteX166" fmla="*/ 6785811 w 8128084"/>
              <a:gd name="connsiteY166" fmla="*/ 12777537 h 15135727"/>
              <a:gd name="connsiteX167" fmla="*/ 6569242 w 8128084"/>
              <a:gd name="connsiteY167" fmla="*/ 12873790 h 15135727"/>
              <a:gd name="connsiteX168" fmla="*/ 6545179 w 8128084"/>
              <a:gd name="connsiteY168" fmla="*/ 13090358 h 15135727"/>
              <a:gd name="connsiteX169" fmla="*/ 6448927 w 8128084"/>
              <a:gd name="connsiteY169" fmla="*/ 13355053 h 15135727"/>
              <a:gd name="connsiteX170" fmla="*/ 6256421 w 8128084"/>
              <a:gd name="connsiteY170" fmla="*/ 13571621 h 15135727"/>
              <a:gd name="connsiteX171" fmla="*/ 6087979 w 8128084"/>
              <a:gd name="connsiteY171" fmla="*/ 13667874 h 15135727"/>
              <a:gd name="connsiteX172" fmla="*/ 5943600 w 8128084"/>
              <a:gd name="connsiteY172" fmla="*/ 13716000 h 15135727"/>
              <a:gd name="connsiteX173" fmla="*/ 5702969 w 8128084"/>
              <a:gd name="connsiteY173" fmla="*/ 13667874 h 15135727"/>
              <a:gd name="connsiteX174" fmla="*/ 5582653 w 8128084"/>
              <a:gd name="connsiteY174" fmla="*/ 13691937 h 15135727"/>
              <a:gd name="connsiteX175" fmla="*/ 5727032 w 8128084"/>
              <a:gd name="connsiteY175" fmla="*/ 13836316 h 15135727"/>
              <a:gd name="connsiteX176" fmla="*/ 5582653 w 8128084"/>
              <a:gd name="connsiteY176" fmla="*/ 14052885 h 15135727"/>
              <a:gd name="connsiteX177" fmla="*/ 5462337 w 8128084"/>
              <a:gd name="connsiteY177" fmla="*/ 14149137 h 15135727"/>
              <a:gd name="connsiteX178" fmla="*/ 5342021 w 8128084"/>
              <a:gd name="connsiteY178" fmla="*/ 14004758 h 15135727"/>
              <a:gd name="connsiteX179" fmla="*/ 5245769 w 8128084"/>
              <a:gd name="connsiteY179" fmla="*/ 14004758 h 15135727"/>
              <a:gd name="connsiteX180" fmla="*/ 5245769 w 8128084"/>
              <a:gd name="connsiteY180" fmla="*/ 13956632 h 15135727"/>
              <a:gd name="connsiteX181" fmla="*/ 5101390 w 8128084"/>
              <a:gd name="connsiteY181" fmla="*/ 13956632 h 15135727"/>
              <a:gd name="connsiteX182" fmla="*/ 4981074 w 8128084"/>
              <a:gd name="connsiteY182" fmla="*/ 13860379 h 15135727"/>
              <a:gd name="connsiteX183" fmla="*/ 4740442 w 8128084"/>
              <a:gd name="connsiteY183" fmla="*/ 13908506 h 15135727"/>
              <a:gd name="connsiteX184" fmla="*/ 4475748 w 8128084"/>
              <a:gd name="connsiteY184" fmla="*/ 13956632 h 15135727"/>
              <a:gd name="connsiteX185" fmla="*/ 4379495 w 8128084"/>
              <a:gd name="connsiteY185" fmla="*/ 14028821 h 15135727"/>
              <a:gd name="connsiteX186" fmla="*/ 4403558 w 8128084"/>
              <a:gd name="connsiteY186" fmla="*/ 14197264 h 15135727"/>
              <a:gd name="connsiteX187" fmla="*/ 4572000 w 8128084"/>
              <a:gd name="connsiteY187" fmla="*/ 14149137 h 15135727"/>
              <a:gd name="connsiteX188" fmla="*/ 4523874 w 8128084"/>
              <a:gd name="connsiteY188" fmla="*/ 14558211 h 15135727"/>
              <a:gd name="connsiteX189" fmla="*/ 4403558 w 8128084"/>
              <a:gd name="connsiteY189" fmla="*/ 14437895 h 15135727"/>
              <a:gd name="connsiteX190" fmla="*/ 4403558 w 8128084"/>
              <a:gd name="connsiteY190" fmla="*/ 14437895 h 15135727"/>
              <a:gd name="connsiteX191" fmla="*/ 4283242 w 8128084"/>
              <a:gd name="connsiteY191" fmla="*/ 14245390 h 15135727"/>
              <a:gd name="connsiteX192" fmla="*/ 4235116 w 8128084"/>
              <a:gd name="connsiteY192" fmla="*/ 14341642 h 15135727"/>
              <a:gd name="connsiteX193" fmla="*/ 4162927 w 8128084"/>
              <a:gd name="connsiteY193" fmla="*/ 14389769 h 15135727"/>
              <a:gd name="connsiteX194" fmla="*/ 4162927 w 8128084"/>
              <a:gd name="connsiteY194" fmla="*/ 14389769 h 15135727"/>
              <a:gd name="connsiteX195" fmla="*/ 3922295 w 8128084"/>
              <a:gd name="connsiteY195" fmla="*/ 14245390 h 15135727"/>
              <a:gd name="connsiteX196" fmla="*/ 3801979 w 8128084"/>
              <a:gd name="connsiteY196" fmla="*/ 14293516 h 15135727"/>
              <a:gd name="connsiteX197" fmla="*/ 3681664 w 8128084"/>
              <a:gd name="connsiteY197" fmla="*/ 14389769 h 15135727"/>
              <a:gd name="connsiteX198" fmla="*/ 3657600 w 8128084"/>
              <a:gd name="connsiteY198" fmla="*/ 14654464 h 15135727"/>
              <a:gd name="connsiteX199" fmla="*/ 3513221 w 8128084"/>
              <a:gd name="connsiteY199" fmla="*/ 14726653 h 15135727"/>
              <a:gd name="connsiteX200" fmla="*/ 3513221 w 8128084"/>
              <a:gd name="connsiteY200" fmla="*/ 14871032 h 15135727"/>
              <a:gd name="connsiteX201" fmla="*/ 3633537 w 8128084"/>
              <a:gd name="connsiteY201" fmla="*/ 14967285 h 15135727"/>
              <a:gd name="connsiteX202" fmla="*/ 3609474 w 8128084"/>
              <a:gd name="connsiteY202" fmla="*/ 15087600 h 15135727"/>
              <a:gd name="connsiteX203" fmla="*/ 3441032 w 8128084"/>
              <a:gd name="connsiteY203" fmla="*/ 15039474 h 15135727"/>
              <a:gd name="connsiteX204" fmla="*/ 3272590 w 8128084"/>
              <a:gd name="connsiteY204" fmla="*/ 15063537 h 15135727"/>
              <a:gd name="connsiteX205" fmla="*/ 3248527 w 8128084"/>
              <a:gd name="connsiteY205" fmla="*/ 14895095 h 15135727"/>
              <a:gd name="connsiteX206" fmla="*/ 3128211 w 8128084"/>
              <a:gd name="connsiteY206" fmla="*/ 14919158 h 15135727"/>
              <a:gd name="connsiteX207" fmla="*/ 2959769 w 8128084"/>
              <a:gd name="connsiteY207" fmla="*/ 15135727 h 15135727"/>
              <a:gd name="connsiteX208" fmla="*/ 2935706 w 8128084"/>
              <a:gd name="connsiteY208" fmla="*/ 14895095 h 15135727"/>
              <a:gd name="connsiteX209" fmla="*/ 2791327 w 8128084"/>
              <a:gd name="connsiteY209" fmla="*/ 14943221 h 15135727"/>
              <a:gd name="connsiteX210" fmla="*/ 2671011 w 8128084"/>
              <a:gd name="connsiteY210" fmla="*/ 15039474 h 15135727"/>
              <a:gd name="connsiteX211" fmla="*/ 2430379 w 8128084"/>
              <a:gd name="connsiteY211" fmla="*/ 15087600 h 15135727"/>
              <a:gd name="connsiteX212" fmla="*/ 2237874 w 8128084"/>
              <a:gd name="connsiteY212" fmla="*/ 15039474 h 15135727"/>
              <a:gd name="connsiteX213" fmla="*/ 2622885 w 8128084"/>
              <a:gd name="connsiteY213" fmla="*/ 14846969 h 15135727"/>
              <a:gd name="connsiteX214" fmla="*/ 2887579 w 8128084"/>
              <a:gd name="connsiteY214" fmla="*/ 14774779 h 15135727"/>
              <a:gd name="connsiteX215" fmla="*/ 2839453 w 8128084"/>
              <a:gd name="connsiteY215" fmla="*/ 14582274 h 15135727"/>
              <a:gd name="connsiteX216" fmla="*/ 2935706 w 8128084"/>
              <a:gd name="connsiteY216" fmla="*/ 14510085 h 15135727"/>
              <a:gd name="connsiteX217" fmla="*/ 2935706 w 8128084"/>
              <a:gd name="connsiteY217" fmla="*/ 14510085 h 15135727"/>
              <a:gd name="connsiteX218" fmla="*/ 3080085 w 8128084"/>
              <a:gd name="connsiteY218" fmla="*/ 14413832 h 15135727"/>
              <a:gd name="connsiteX219" fmla="*/ 3152274 w 8128084"/>
              <a:gd name="connsiteY219" fmla="*/ 14341642 h 15135727"/>
              <a:gd name="connsiteX220" fmla="*/ 3080085 w 8128084"/>
              <a:gd name="connsiteY220" fmla="*/ 14269453 h 15135727"/>
              <a:gd name="connsiteX221" fmla="*/ 3152274 w 8128084"/>
              <a:gd name="connsiteY221" fmla="*/ 14197264 h 15135727"/>
              <a:gd name="connsiteX222" fmla="*/ 3152274 w 8128084"/>
              <a:gd name="connsiteY222" fmla="*/ 14052885 h 15135727"/>
              <a:gd name="connsiteX223" fmla="*/ 3080085 w 8128084"/>
              <a:gd name="connsiteY223" fmla="*/ 13980695 h 15135727"/>
              <a:gd name="connsiteX224" fmla="*/ 3056021 w 8128084"/>
              <a:gd name="connsiteY224" fmla="*/ 14076948 h 15135727"/>
              <a:gd name="connsiteX225" fmla="*/ 2935706 w 8128084"/>
              <a:gd name="connsiteY225" fmla="*/ 14076948 h 15135727"/>
              <a:gd name="connsiteX226" fmla="*/ 2863516 w 8128084"/>
              <a:gd name="connsiteY226" fmla="*/ 14125074 h 15135727"/>
              <a:gd name="connsiteX227" fmla="*/ 2719137 w 8128084"/>
              <a:gd name="connsiteY227" fmla="*/ 14197264 h 15135727"/>
              <a:gd name="connsiteX228" fmla="*/ 2646948 w 8128084"/>
              <a:gd name="connsiteY228" fmla="*/ 14197264 h 15135727"/>
              <a:gd name="connsiteX229" fmla="*/ 2598821 w 8128084"/>
              <a:gd name="connsiteY229" fmla="*/ 14125074 h 15135727"/>
              <a:gd name="connsiteX230" fmla="*/ 2430379 w 8128084"/>
              <a:gd name="connsiteY230" fmla="*/ 13836316 h 15135727"/>
              <a:gd name="connsiteX231" fmla="*/ 2646948 w 8128084"/>
              <a:gd name="connsiteY231" fmla="*/ 13812253 h 15135727"/>
              <a:gd name="connsiteX232" fmla="*/ 2502569 w 8128084"/>
              <a:gd name="connsiteY232" fmla="*/ 13475369 h 15135727"/>
              <a:gd name="connsiteX233" fmla="*/ 2550695 w 8128084"/>
              <a:gd name="connsiteY233" fmla="*/ 13186611 h 15135727"/>
              <a:gd name="connsiteX234" fmla="*/ 2719137 w 8128084"/>
              <a:gd name="connsiteY234" fmla="*/ 13042232 h 15135727"/>
              <a:gd name="connsiteX235" fmla="*/ 2791327 w 8128084"/>
              <a:gd name="connsiteY235" fmla="*/ 12945979 h 15135727"/>
              <a:gd name="connsiteX236" fmla="*/ 3031958 w 8128084"/>
              <a:gd name="connsiteY236" fmla="*/ 13090358 h 15135727"/>
              <a:gd name="connsiteX237" fmla="*/ 3056021 w 8128084"/>
              <a:gd name="connsiteY237" fmla="*/ 12753474 h 15135727"/>
              <a:gd name="connsiteX238" fmla="*/ 2887579 w 8128084"/>
              <a:gd name="connsiteY238" fmla="*/ 12777537 h 15135727"/>
              <a:gd name="connsiteX239" fmla="*/ 2815390 w 8128084"/>
              <a:gd name="connsiteY239" fmla="*/ 12777537 h 15135727"/>
              <a:gd name="connsiteX240" fmla="*/ 3176337 w 8128084"/>
              <a:gd name="connsiteY240" fmla="*/ 12368464 h 15135727"/>
              <a:gd name="connsiteX241" fmla="*/ 3104148 w 8128084"/>
              <a:gd name="connsiteY241" fmla="*/ 12320337 h 15135727"/>
              <a:gd name="connsiteX242" fmla="*/ 3104148 w 8128084"/>
              <a:gd name="connsiteY242" fmla="*/ 12320337 h 15135727"/>
              <a:gd name="connsiteX243" fmla="*/ 3007895 w 8128084"/>
              <a:gd name="connsiteY243" fmla="*/ 12079706 h 15135727"/>
              <a:gd name="connsiteX244" fmla="*/ 2911642 w 8128084"/>
              <a:gd name="connsiteY244" fmla="*/ 11935327 h 15135727"/>
              <a:gd name="connsiteX245" fmla="*/ 2863516 w 8128084"/>
              <a:gd name="connsiteY245" fmla="*/ 11694695 h 15135727"/>
              <a:gd name="connsiteX246" fmla="*/ 2911642 w 8128084"/>
              <a:gd name="connsiteY246" fmla="*/ 11454064 h 15135727"/>
              <a:gd name="connsiteX247" fmla="*/ 3056021 w 8128084"/>
              <a:gd name="connsiteY247" fmla="*/ 11454064 h 15135727"/>
              <a:gd name="connsiteX248" fmla="*/ 2983832 w 8128084"/>
              <a:gd name="connsiteY248" fmla="*/ 11381874 h 15135727"/>
              <a:gd name="connsiteX249" fmla="*/ 3031958 w 8128084"/>
              <a:gd name="connsiteY249" fmla="*/ 11285621 h 15135727"/>
              <a:gd name="connsiteX250" fmla="*/ 3007895 w 8128084"/>
              <a:gd name="connsiteY250" fmla="*/ 11189369 h 15135727"/>
              <a:gd name="connsiteX251" fmla="*/ 2887579 w 8128084"/>
              <a:gd name="connsiteY251" fmla="*/ 11141242 h 15135727"/>
              <a:gd name="connsiteX252" fmla="*/ 2887579 w 8128084"/>
              <a:gd name="connsiteY252" fmla="*/ 10972800 h 15135727"/>
              <a:gd name="connsiteX253" fmla="*/ 2887579 w 8128084"/>
              <a:gd name="connsiteY253" fmla="*/ 10924674 h 15135727"/>
              <a:gd name="connsiteX254" fmla="*/ 2767264 w 8128084"/>
              <a:gd name="connsiteY254" fmla="*/ 11020927 h 15135727"/>
              <a:gd name="connsiteX255" fmla="*/ 2743200 w 8128084"/>
              <a:gd name="connsiteY255" fmla="*/ 10924674 h 15135727"/>
              <a:gd name="connsiteX256" fmla="*/ 2550695 w 8128084"/>
              <a:gd name="connsiteY256" fmla="*/ 11020927 h 15135727"/>
              <a:gd name="connsiteX257" fmla="*/ 2526632 w 8128084"/>
              <a:gd name="connsiteY257" fmla="*/ 11117179 h 15135727"/>
              <a:gd name="connsiteX258" fmla="*/ 2334127 w 8128084"/>
              <a:gd name="connsiteY258" fmla="*/ 10996864 h 15135727"/>
              <a:gd name="connsiteX259" fmla="*/ 2358190 w 8128084"/>
              <a:gd name="connsiteY259" fmla="*/ 10732169 h 15135727"/>
              <a:gd name="connsiteX260" fmla="*/ 2334127 w 8128084"/>
              <a:gd name="connsiteY260" fmla="*/ 10587790 h 15135727"/>
              <a:gd name="connsiteX261" fmla="*/ 2406316 w 8128084"/>
              <a:gd name="connsiteY261" fmla="*/ 10491537 h 15135727"/>
              <a:gd name="connsiteX262" fmla="*/ 2598821 w 8128084"/>
              <a:gd name="connsiteY262" fmla="*/ 10684042 h 15135727"/>
              <a:gd name="connsiteX263" fmla="*/ 2767264 w 8128084"/>
              <a:gd name="connsiteY263" fmla="*/ 10684042 h 15135727"/>
              <a:gd name="connsiteX264" fmla="*/ 2646948 w 8128084"/>
              <a:gd name="connsiteY264" fmla="*/ 10515600 h 15135727"/>
              <a:gd name="connsiteX265" fmla="*/ 2815390 w 8128084"/>
              <a:gd name="connsiteY265" fmla="*/ 10395285 h 15135727"/>
              <a:gd name="connsiteX266" fmla="*/ 3080085 w 8128084"/>
              <a:gd name="connsiteY266" fmla="*/ 10419348 h 15135727"/>
              <a:gd name="connsiteX267" fmla="*/ 3248527 w 8128084"/>
              <a:gd name="connsiteY267" fmla="*/ 10539664 h 15135727"/>
              <a:gd name="connsiteX268" fmla="*/ 3320716 w 8128084"/>
              <a:gd name="connsiteY268" fmla="*/ 10659979 h 15135727"/>
              <a:gd name="connsiteX269" fmla="*/ 3465095 w 8128084"/>
              <a:gd name="connsiteY269" fmla="*/ 10659979 h 15135727"/>
              <a:gd name="connsiteX270" fmla="*/ 3441032 w 8128084"/>
              <a:gd name="connsiteY270" fmla="*/ 10491537 h 15135727"/>
              <a:gd name="connsiteX271" fmla="*/ 3392906 w 8128084"/>
              <a:gd name="connsiteY271" fmla="*/ 10250906 h 15135727"/>
              <a:gd name="connsiteX272" fmla="*/ 3152274 w 8128084"/>
              <a:gd name="connsiteY272" fmla="*/ 10250906 h 15135727"/>
              <a:gd name="connsiteX273" fmla="*/ 3176337 w 8128084"/>
              <a:gd name="connsiteY273" fmla="*/ 10178716 h 15135727"/>
              <a:gd name="connsiteX274" fmla="*/ 3104148 w 8128084"/>
              <a:gd name="connsiteY274" fmla="*/ 10154653 h 15135727"/>
              <a:gd name="connsiteX275" fmla="*/ 3007895 w 8128084"/>
              <a:gd name="connsiteY275" fmla="*/ 9962148 h 15135727"/>
              <a:gd name="connsiteX276" fmla="*/ 3176337 w 8128084"/>
              <a:gd name="connsiteY276" fmla="*/ 9889958 h 15135727"/>
              <a:gd name="connsiteX277" fmla="*/ 2959769 w 8128084"/>
              <a:gd name="connsiteY277" fmla="*/ 9504948 h 15135727"/>
              <a:gd name="connsiteX278" fmla="*/ 2791327 w 8128084"/>
              <a:gd name="connsiteY278" fmla="*/ 9456821 h 15135727"/>
              <a:gd name="connsiteX279" fmla="*/ 2574758 w 8128084"/>
              <a:gd name="connsiteY279" fmla="*/ 9336506 h 15135727"/>
              <a:gd name="connsiteX280" fmla="*/ 2550695 w 8128084"/>
              <a:gd name="connsiteY280" fmla="*/ 9071811 h 15135727"/>
              <a:gd name="connsiteX281" fmla="*/ 2695074 w 8128084"/>
              <a:gd name="connsiteY281" fmla="*/ 8999621 h 15135727"/>
              <a:gd name="connsiteX282" fmla="*/ 2622885 w 8128084"/>
              <a:gd name="connsiteY282" fmla="*/ 8975558 h 15135727"/>
              <a:gd name="connsiteX283" fmla="*/ 2430379 w 8128084"/>
              <a:gd name="connsiteY283" fmla="*/ 8999621 h 15135727"/>
              <a:gd name="connsiteX284" fmla="*/ 2261937 w 8128084"/>
              <a:gd name="connsiteY284" fmla="*/ 9168064 h 15135727"/>
              <a:gd name="connsiteX285" fmla="*/ 2237874 w 8128084"/>
              <a:gd name="connsiteY285" fmla="*/ 8999621 h 15135727"/>
              <a:gd name="connsiteX286" fmla="*/ 2117558 w 8128084"/>
              <a:gd name="connsiteY286" fmla="*/ 8975558 h 15135727"/>
              <a:gd name="connsiteX287" fmla="*/ 2045369 w 8128084"/>
              <a:gd name="connsiteY287" fmla="*/ 8783053 h 15135727"/>
              <a:gd name="connsiteX288" fmla="*/ 1852864 w 8128084"/>
              <a:gd name="connsiteY288" fmla="*/ 8758990 h 15135727"/>
              <a:gd name="connsiteX289" fmla="*/ 1636295 w 8128084"/>
              <a:gd name="connsiteY289" fmla="*/ 8927432 h 15135727"/>
              <a:gd name="connsiteX290" fmla="*/ 1588169 w 8128084"/>
              <a:gd name="connsiteY290" fmla="*/ 9023685 h 15135727"/>
              <a:gd name="connsiteX291" fmla="*/ 1515979 w 8128084"/>
              <a:gd name="connsiteY291" fmla="*/ 8879306 h 15135727"/>
              <a:gd name="connsiteX292" fmla="*/ 1347537 w 8128084"/>
              <a:gd name="connsiteY292" fmla="*/ 8879306 h 15135727"/>
              <a:gd name="connsiteX293" fmla="*/ 1347537 w 8128084"/>
              <a:gd name="connsiteY293" fmla="*/ 8710864 h 15135727"/>
              <a:gd name="connsiteX294" fmla="*/ 1106906 w 8128084"/>
              <a:gd name="connsiteY294" fmla="*/ 8783053 h 15135727"/>
              <a:gd name="connsiteX295" fmla="*/ 890337 w 8128084"/>
              <a:gd name="connsiteY295" fmla="*/ 8686800 h 15135727"/>
              <a:gd name="connsiteX296" fmla="*/ 649706 w 8128084"/>
              <a:gd name="connsiteY296" fmla="*/ 8662737 h 15135727"/>
              <a:gd name="connsiteX297" fmla="*/ 385011 w 8128084"/>
              <a:gd name="connsiteY297" fmla="*/ 8566485 h 15135727"/>
              <a:gd name="connsiteX298" fmla="*/ 577516 w 8128084"/>
              <a:gd name="connsiteY298" fmla="*/ 8373979 h 15135727"/>
              <a:gd name="connsiteX299" fmla="*/ 794085 w 8128084"/>
              <a:gd name="connsiteY299" fmla="*/ 8301790 h 15135727"/>
              <a:gd name="connsiteX300" fmla="*/ 745958 w 8128084"/>
              <a:gd name="connsiteY300" fmla="*/ 8133348 h 15135727"/>
              <a:gd name="connsiteX301" fmla="*/ 818148 w 8128084"/>
              <a:gd name="connsiteY301" fmla="*/ 7820527 h 15135727"/>
              <a:gd name="connsiteX302" fmla="*/ 697832 w 8128084"/>
              <a:gd name="connsiteY302" fmla="*/ 7820527 h 15135727"/>
              <a:gd name="connsiteX303" fmla="*/ 625642 w 8128084"/>
              <a:gd name="connsiteY303" fmla="*/ 7916779 h 15135727"/>
              <a:gd name="connsiteX304" fmla="*/ 457200 w 8128084"/>
              <a:gd name="connsiteY304" fmla="*/ 7820527 h 15135727"/>
              <a:gd name="connsiteX305" fmla="*/ 529390 w 8128084"/>
              <a:gd name="connsiteY305" fmla="*/ 7700211 h 15135727"/>
              <a:gd name="connsiteX306" fmla="*/ 938464 w 8128084"/>
              <a:gd name="connsiteY306" fmla="*/ 7676148 h 15135727"/>
              <a:gd name="connsiteX307" fmla="*/ 1058779 w 8128084"/>
              <a:gd name="connsiteY307" fmla="*/ 7459579 h 15135727"/>
              <a:gd name="connsiteX308" fmla="*/ 1203158 w 8128084"/>
              <a:gd name="connsiteY308" fmla="*/ 7603958 h 15135727"/>
              <a:gd name="connsiteX309" fmla="*/ 1299411 w 8128084"/>
              <a:gd name="connsiteY309" fmla="*/ 7555832 h 15135727"/>
              <a:gd name="connsiteX310" fmla="*/ 1443790 w 8128084"/>
              <a:gd name="connsiteY310" fmla="*/ 7507706 h 15135727"/>
              <a:gd name="connsiteX311" fmla="*/ 1684421 w 8128084"/>
              <a:gd name="connsiteY311" fmla="*/ 7603958 h 15135727"/>
              <a:gd name="connsiteX312" fmla="*/ 1684421 w 8128084"/>
              <a:gd name="connsiteY312" fmla="*/ 7603958 h 15135727"/>
              <a:gd name="connsiteX313" fmla="*/ 1540042 w 8128084"/>
              <a:gd name="connsiteY313" fmla="*/ 7363327 h 15135727"/>
              <a:gd name="connsiteX314" fmla="*/ 1299411 w 8128084"/>
              <a:gd name="connsiteY314" fmla="*/ 7315200 h 15135727"/>
              <a:gd name="connsiteX315" fmla="*/ 1130969 w 8128084"/>
              <a:gd name="connsiteY315" fmla="*/ 7339264 h 15135727"/>
              <a:gd name="connsiteX316" fmla="*/ 1034716 w 8128084"/>
              <a:gd name="connsiteY316" fmla="*/ 7315200 h 15135727"/>
              <a:gd name="connsiteX317" fmla="*/ 1155032 w 8128084"/>
              <a:gd name="connsiteY317" fmla="*/ 7050506 h 15135727"/>
              <a:gd name="connsiteX318" fmla="*/ 1155032 w 8128084"/>
              <a:gd name="connsiteY318" fmla="*/ 6930190 h 15135727"/>
              <a:gd name="connsiteX319" fmla="*/ 1155032 w 8128084"/>
              <a:gd name="connsiteY319" fmla="*/ 6761748 h 15135727"/>
              <a:gd name="connsiteX320" fmla="*/ 1203158 w 8128084"/>
              <a:gd name="connsiteY320" fmla="*/ 6617369 h 15135727"/>
              <a:gd name="connsiteX321" fmla="*/ 1371600 w 8128084"/>
              <a:gd name="connsiteY321" fmla="*/ 6472990 h 15135727"/>
              <a:gd name="connsiteX322" fmla="*/ 1443790 w 8128084"/>
              <a:gd name="connsiteY322" fmla="*/ 6328611 h 15135727"/>
              <a:gd name="connsiteX323" fmla="*/ 1419727 w 8128084"/>
              <a:gd name="connsiteY323" fmla="*/ 6208295 h 15135727"/>
              <a:gd name="connsiteX324" fmla="*/ 1275348 w 8128084"/>
              <a:gd name="connsiteY324" fmla="*/ 6304548 h 15135727"/>
              <a:gd name="connsiteX325" fmla="*/ 1323474 w 8128084"/>
              <a:gd name="connsiteY325" fmla="*/ 6015790 h 15135727"/>
              <a:gd name="connsiteX326" fmla="*/ 1540042 w 8128084"/>
              <a:gd name="connsiteY326" fmla="*/ 5871411 h 15135727"/>
              <a:gd name="connsiteX327" fmla="*/ 1540042 w 8128084"/>
              <a:gd name="connsiteY327" fmla="*/ 5751095 h 15135727"/>
              <a:gd name="connsiteX328" fmla="*/ 1395664 w 8128084"/>
              <a:gd name="connsiteY328" fmla="*/ 5799221 h 15135727"/>
              <a:gd name="connsiteX329" fmla="*/ 1179095 w 8128084"/>
              <a:gd name="connsiteY329" fmla="*/ 5799221 h 15135727"/>
              <a:gd name="connsiteX330" fmla="*/ 890337 w 8128084"/>
              <a:gd name="connsiteY330" fmla="*/ 5775158 h 15135727"/>
              <a:gd name="connsiteX331" fmla="*/ 697832 w 8128084"/>
              <a:gd name="connsiteY331" fmla="*/ 5606716 h 15135727"/>
              <a:gd name="connsiteX332" fmla="*/ 577516 w 8128084"/>
              <a:gd name="connsiteY332" fmla="*/ 5582653 h 15135727"/>
              <a:gd name="connsiteX333" fmla="*/ 697832 w 8128084"/>
              <a:gd name="connsiteY333" fmla="*/ 5775158 h 15135727"/>
              <a:gd name="connsiteX334" fmla="*/ 409074 w 8128084"/>
              <a:gd name="connsiteY334" fmla="*/ 5799221 h 15135727"/>
              <a:gd name="connsiteX335" fmla="*/ 168442 w 8128084"/>
              <a:gd name="connsiteY335" fmla="*/ 5702969 h 15135727"/>
              <a:gd name="connsiteX336" fmla="*/ 264695 w 8128084"/>
              <a:gd name="connsiteY336" fmla="*/ 5558590 h 15135727"/>
              <a:gd name="connsiteX337" fmla="*/ 144379 w 8128084"/>
              <a:gd name="connsiteY337" fmla="*/ 5510464 h 15135727"/>
              <a:gd name="connsiteX338" fmla="*/ 0 w 8128084"/>
              <a:gd name="connsiteY338" fmla="*/ 5462337 h 15135727"/>
              <a:gd name="connsiteX339" fmla="*/ 96253 w 8128084"/>
              <a:gd name="connsiteY339"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963987 w 8128084"/>
              <a:gd name="connsiteY147" fmla="*/ 9052761 h 15135727"/>
              <a:gd name="connsiteX148" fmla="*/ 6160169 w 8128084"/>
              <a:gd name="connsiteY148" fmla="*/ 9336506 h 15135727"/>
              <a:gd name="connsiteX149" fmla="*/ 6280485 w 8128084"/>
              <a:gd name="connsiteY149" fmla="*/ 9601200 h 15135727"/>
              <a:gd name="connsiteX150" fmla="*/ 6438900 w 8128084"/>
              <a:gd name="connsiteY150" fmla="*/ 9755606 h 15135727"/>
              <a:gd name="connsiteX151" fmla="*/ 6569242 w 8128084"/>
              <a:gd name="connsiteY151" fmla="*/ 10058400 h 15135727"/>
              <a:gd name="connsiteX152" fmla="*/ 6713621 w 8128084"/>
              <a:gd name="connsiteY152" fmla="*/ 10106527 h 15135727"/>
              <a:gd name="connsiteX153" fmla="*/ 6545179 w 8128084"/>
              <a:gd name="connsiteY153" fmla="*/ 10202779 h 15135727"/>
              <a:gd name="connsiteX154" fmla="*/ 6569242 w 8128084"/>
              <a:gd name="connsiteY154" fmla="*/ 10443411 h 15135727"/>
              <a:gd name="connsiteX155" fmla="*/ 6593306 w 8128084"/>
              <a:gd name="connsiteY155" fmla="*/ 10708106 h 15135727"/>
              <a:gd name="connsiteX156" fmla="*/ 6761748 w 8128084"/>
              <a:gd name="connsiteY156" fmla="*/ 10924674 h 15135727"/>
              <a:gd name="connsiteX157" fmla="*/ 6641432 w 8128084"/>
              <a:gd name="connsiteY157" fmla="*/ 11093116 h 15135727"/>
              <a:gd name="connsiteX158" fmla="*/ 6713621 w 8128084"/>
              <a:gd name="connsiteY158" fmla="*/ 11261558 h 15135727"/>
              <a:gd name="connsiteX159" fmla="*/ 6737685 w 8128084"/>
              <a:gd name="connsiteY159" fmla="*/ 11526253 h 15135727"/>
              <a:gd name="connsiteX160" fmla="*/ 6617369 w 8128084"/>
              <a:gd name="connsiteY160" fmla="*/ 11839074 h 15135727"/>
              <a:gd name="connsiteX161" fmla="*/ 6617369 w 8128084"/>
              <a:gd name="connsiteY161" fmla="*/ 12031579 h 15135727"/>
              <a:gd name="connsiteX162" fmla="*/ 6641432 w 8128084"/>
              <a:gd name="connsiteY162" fmla="*/ 12127832 h 15135727"/>
              <a:gd name="connsiteX163" fmla="*/ 6761748 w 8128084"/>
              <a:gd name="connsiteY163" fmla="*/ 12031579 h 15135727"/>
              <a:gd name="connsiteX164" fmla="*/ 6761748 w 8128084"/>
              <a:gd name="connsiteY164" fmla="*/ 12296274 h 15135727"/>
              <a:gd name="connsiteX165" fmla="*/ 6689558 w 8128084"/>
              <a:gd name="connsiteY165" fmla="*/ 12512842 h 15135727"/>
              <a:gd name="connsiteX166" fmla="*/ 6785811 w 8128084"/>
              <a:gd name="connsiteY166" fmla="*/ 12777537 h 15135727"/>
              <a:gd name="connsiteX167" fmla="*/ 6569242 w 8128084"/>
              <a:gd name="connsiteY167" fmla="*/ 12873790 h 15135727"/>
              <a:gd name="connsiteX168" fmla="*/ 6545179 w 8128084"/>
              <a:gd name="connsiteY168" fmla="*/ 13090358 h 15135727"/>
              <a:gd name="connsiteX169" fmla="*/ 6448927 w 8128084"/>
              <a:gd name="connsiteY169" fmla="*/ 13355053 h 15135727"/>
              <a:gd name="connsiteX170" fmla="*/ 6256421 w 8128084"/>
              <a:gd name="connsiteY170" fmla="*/ 13571621 h 15135727"/>
              <a:gd name="connsiteX171" fmla="*/ 6087979 w 8128084"/>
              <a:gd name="connsiteY171" fmla="*/ 13667874 h 15135727"/>
              <a:gd name="connsiteX172" fmla="*/ 5943600 w 8128084"/>
              <a:gd name="connsiteY172" fmla="*/ 13716000 h 15135727"/>
              <a:gd name="connsiteX173" fmla="*/ 5702969 w 8128084"/>
              <a:gd name="connsiteY173" fmla="*/ 13667874 h 15135727"/>
              <a:gd name="connsiteX174" fmla="*/ 5582653 w 8128084"/>
              <a:gd name="connsiteY174" fmla="*/ 13691937 h 15135727"/>
              <a:gd name="connsiteX175" fmla="*/ 5727032 w 8128084"/>
              <a:gd name="connsiteY175" fmla="*/ 13836316 h 15135727"/>
              <a:gd name="connsiteX176" fmla="*/ 5582653 w 8128084"/>
              <a:gd name="connsiteY176" fmla="*/ 14052885 h 15135727"/>
              <a:gd name="connsiteX177" fmla="*/ 5462337 w 8128084"/>
              <a:gd name="connsiteY177" fmla="*/ 14149137 h 15135727"/>
              <a:gd name="connsiteX178" fmla="*/ 5342021 w 8128084"/>
              <a:gd name="connsiteY178" fmla="*/ 14004758 h 15135727"/>
              <a:gd name="connsiteX179" fmla="*/ 5245769 w 8128084"/>
              <a:gd name="connsiteY179" fmla="*/ 14004758 h 15135727"/>
              <a:gd name="connsiteX180" fmla="*/ 5245769 w 8128084"/>
              <a:gd name="connsiteY180" fmla="*/ 13956632 h 15135727"/>
              <a:gd name="connsiteX181" fmla="*/ 5101390 w 8128084"/>
              <a:gd name="connsiteY181" fmla="*/ 13956632 h 15135727"/>
              <a:gd name="connsiteX182" fmla="*/ 4981074 w 8128084"/>
              <a:gd name="connsiteY182" fmla="*/ 13860379 h 15135727"/>
              <a:gd name="connsiteX183" fmla="*/ 4740442 w 8128084"/>
              <a:gd name="connsiteY183" fmla="*/ 13908506 h 15135727"/>
              <a:gd name="connsiteX184" fmla="*/ 4475748 w 8128084"/>
              <a:gd name="connsiteY184" fmla="*/ 13956632 h 15135727"/>
              <a:gd name="connsiteX185" fmla="*/ 4379495 w 8128084"/>
              <a:gd name="connsiteY185" fmla="*/ 14028821 h 15135727"/>
              <a:gd name="connsiteX186" fmla="*/ 4403558 w 8128084"/>
              <a:gd name="connsiteY186" fmla="*/ 14197264 h 15135727"/>
              <a:gd name="connsiteX187" fmla="*/ 4572000 w 8128084"/>
              <a:gd name="connsiteY187" fmla="*/ 14149137 h 15135727"/>
              <a:gd name="connsiteX188" fmla="*/ 4523874 w 8128084"/>
              <a:gd name="connsiteY188" fmla="*/ 14558211 h 15135727"/>
              <a:gd name="connsiteX189" fmla="*/ 4403558 w 8128084"/>
              <a:gd name="connsiteY189" fmla="*/ 14437895 h 15135727"/>
              <a:gd name="connsiteX190" fmla="*/ 4403558 w 8128084"/>
              <a:gd name="connsiteY190" fmla="*/ 14437895 h 15135727"/>
              <a:gd name="connsiteX191" fmla="*/ 4283242 w 8128084"/>
              <a:gd name="connsiteY191" fmla="*/ 14245390 h 15135727"/>
              <a:gd name="connsiteX192" fmla="*/ 4235116 w 8128084"/>
              <a:gd name="connsiteY192" fmla="*/ 14341642 h 15135727"/>
              <a:gd name="connsiteX193" fmla="*/ 4162927 w 8128084"/>
              <a:gd name="connsiteY193" fmla="*/ 14389769 h 15135727"/>
              <a:gd name="connsiteX194" fmla="*/ 4162927 w 8128084"/>
              <a:gd name="connsiteY194" fmla="*/ 14389769 h 15135727"/>
              <a:gd name="connsiteX195" fmla="*/ 3922295 w 8128084"/>
              <a:gd name="connsiteY195" fmla="*/ 14245390 h 15135727"/>
              <a:gd name="connsiteX196" fmla="*/ 3801979 w 8128084"/>
              <a:gd name="connsiteY196" fmla="*/ 14293516 h 15135727"/>
              <a:gd name="connsiteX197" fmla="*/ 3681664 w 8128084"/>
              <a:gd name="connsiteY197" fmla="*/ 14389769 h 15135727"/>
              <a:gd name="connsiteX198" fmla="*/ 3657600 w 8128084"/>
              <a:gd name="connsiteY198" fmla="*/ 14654464 h 15135727"/>
              <a:gd name="connsiteX199" fmla="*/ 3513221 w 8128084"/>
              <a:gd name="connsiteY199" fmla="*/ 14726653 h 15135727"/>
              <a:gd name="connsiteX200" fmla="*/ 3513221 w 8128084"/>
              <a:gd name="connsiteY200" fmla="*/ 14871032 h 15135727"/>
              <a:gd name="connsiteX201" fmla="*/ 3633537 w 8128084"/>
              <a:gd name="connsiteY201" fmla="*/ 14967285 h 15135727"/>
              <a:gd name="connsiteX202" fmla="*/ 3609474 w 8128084"/>
              <a:gd name="connsiteY202" fmla="*/ 15087600 h 15135727"/>
              <a:gd name="connsiteX203" fmla="*/ 3441032 w 8128084"/>
              <a:gd name="connsiteY203" fmla="*/ 15039474 h 15135727"/>
              <a:gd name="connsiteX204" fmla="*/ 3272590 w 8128084"/>
              <a:gd name="connsiteY204" fmla="*/ 15063537 h 15135727"/>
              <a:gd name="connsiteX205" fmla="*/ 3248527 w 8128084"/>
              <a:gd name="connsiteY205" fmla="*/ 14895095 h 15135727"/>
              <a:gd name="connsiteX206" fmla="*/ 3128211 w 8128084"/>
              <a:gd name="connsiteY206" fmla="*/ 14919158 h 15135727"/>
              <a:gd name="connsiteX207" fmla="*/ 2959769 w 8128084"/>
              <a:gd name="connsiteY207" fmla="*/ 15135727 h 15135727"/>
              <a:gd name="connsiteX208" fmla="*/ 2935706 w 8128084"/>
              <a:gd name="connsiteY208" fmla="*/ 14895095 h 15135727"/>
              <a:gd name="connsiteX209" fmla="*/ 2791327 w 8128084"/>
              <a:gd name="connsiteY209" fmla="*/ 14943221 h 15135727"/>
              <a:gd name="connsiteX210" fmla="*/ 2671011 w 8128084"/>
              <a:gd name="connsiteY210" fmla="*/ 15039474 h 15135727"/>
              <a:gd name="connsiteX211" fmla="*/ 2430379 w 8128084"/>
              <a:gd name="connsiteY211" fmla="*/ 15087600 h 15135727"/>
              <a:gd name="connsiteX212" fmla="*/ 2237874 w 8128084"/>
              <a:gd name="connsiteY212" fmla="*/ 15039474 h 15135727"/>
              <a:gd name="connsiteX213" fmla="*/ 2622885 w 8128084"/>
              <a:gd name="connsiteY213" fmla="*/ 14846969 h 15135727"/>
              <a:gd name="connsiteX214" fmla="*/ 2887579 w 8128084"/>
              <a:gd name="connsiteY214" fmla="*/ 14774779 h 15135727"/>
              <a:gd name="connsiteX215" fmla="*/ 2839453 w 8128084"/>
              <a:gd name="connsiteY215" fmla="*/ 14582274 h 15135727"/>
              <a:gd name="connsiteX216" fmla="*/ 2935706 w 8128084"/>
              <a:gd name="connsiteY216" fmla="*/ 14510085 h 15135727"/>
              <a:gd name="connsiteX217" fmla="*/ 2935706 w 8128084"/>
              <a:gd name="connsiteY217" fmla="*/ 14510085 h 15135727"/>
              <a:gd name="connsiteX218" fmla="*/ 3080085 w 8128084"/>
              <a:gd name="connsiteY218" fmla="*/ 14413832 h 15135727"/>
              <a:gd name="connsiteX219" fmla="*/ 3152274 w 8128084"/>
              <a:gd name="connsiteY219" fmla="*/ 14341642 h 15135727"/>
              <a:gd name="connsiteX220" fmla="*/ 3080085 w 8128084"/>
              <a:gd name="connsiteY220" fmla="*/ 14269453 h 15135727"/>
              <a:gd name="connsiteX221" fmla="*/ 3152274 w 8128084"/>
              <a:gd name="connsiteY221" fmla="*/ 14197264 h 15135727"/>
              <a:gd name="connsiteX222" fmla="*/ 3152274 w 8128084"/>
              <a:gd name="connsiteY222" fmla="*/ 14052885 h 15135727"/>
              <a:gd name="connsiteX223" fmla="*/ 3080085 w 8128084"/>
              <a:gd name="connsiteY223" fmla="*/ 13980695 h 15135727"/>
              <a:gd name="connsiteX224" fmla="*/ 3056021 w 8128084"/>
              <a:gd name="connsiteY224" fmla="*/ 14076948 h 15135727"/>
              <a:gd name="connsiteX225" fmla="*/ 2935706 w 8128084"/>
              <a:gd name="connsiteY225" fmla="*/ 14076948 h 15135727"/>
              <a:gd name="connsiteX226" fmla="*/ 2863516 w 8128084"/>
              <a:gd name="connsiteY226" fmla="*/ 14125074 h 15135727"/>
              <a:gd name="connsiteX227" fmla="*/ 2719137 w 8128084"/>
              <a:gd name="connsiteY227" fmla="*/ 14197264 h 15135727"/>
              <a:gd name="connsiteX228" fmla="*/ 2646948 w 8128084"/>
              <a:gd name="connsiteY228" fmla="*/ 14197264 h 15135727"/>
              <a:gd name="connsiteX229" fmla="*/ 2598821 w 8128084"/>
              <a:gd name="connsiteY229" fmla="*/ 14125074 h 15135727"/>
              <a:gd name="connsiteX230" fmla="*/ 2430379 w 8128084"/>
              <a:gd name="connsiteY230" fmla="*/ 13836316 h 15135727"/>
              <a:gd name="connsiteX231" fmla="*/ 2646948 w 8128084"/>
              <a:gd name="connsiteY231" fmla="*/ 13812253 h 15135727"/>
              <a:gd name="connsiteX232" fmla="*/ 2502569 w 8128084"/>
              <a:gd name="connsiteY232" fmla="*/ 13475369 h 15135727"/>
              <a:gd name="connsiteX233" fmla="*/ 2550695 w 8128084"/>
              <a:gd name="connsiteY233" fmla="*/ 13186611 h 15135727"/>
              <a:gd name="connsiteX234" fmla="*/ 2719137 w 8128084"/>
              <a:gd name="connsiteY234" fmla="*/ 13042232 h 15135727"/>
              <a:gd name="connsiteX235" fmla="*/ 2791327 w 8128084"/>
              <a:gd name="connsiteY235" fmla="*/ 12945979 h 15135727"/>
              <a:gd name="connsiteX236" fmla="*/ 3031958 w 8128084"/>
              <a:gd name="connsiteY236" fmla="*/ 13090358 h 15135727"/>
              <a:gd name="connsiteX237" fmla="*/ 3056021 w 8128084"/>
              <a:gd name="connsiteY237" fmla="*/ 12753474 h 15135727"/>
              <a:gd name="connsiteX238" fmla="*/ 2887579 w 8128084"/>
              <a:gd name="connsiteY238" fmla="*/ 12777537 h 15135727"/>
              <a:gd name="connsiteX239" fmla="*/ 2815390 w 8128084"/>
              <a:gd name="connsiteY239" fmla="*/ 12777537 h 15135727"/>
              <a:gd name="connsiteX240" fmla="*/ 3176337 w 8128084"/>
              <a:gd name="connsiteY240" fmla="*/ 12368464 h 15135727"/>
              <a:gd name="connsiteX241" fmla="*/ 3104148 w 8128084"/>
              <a:gd name="connsiteY241" fmla="*/ 12320337 h 15135727"/>
              <a:gd name="connsiteX242" fmla="*/ 3104148 w 8128084"/>
              <a:gd name="connsiteY242" fmla="*/ 12320337 h 15135727"/>
              <a:gd name="connsiteX243" fmla="*/ 3007895 w 8128084"/>
              <a:gd name="connsiteY243" fmla="*/ 12079706 h 15135727"/>
              <a:gd name="connsiteX244" fmla="*/ 2911642 w 8128084"/>
              <a:gd name="connsiteY244" fmla="*/ 11935327 h 15135727"/>
              <a:gd name="connsiteX245" fmla="*/ 2863516 w 8128084"/>
              <a:gd name="connsiteY245" fmla="*/ 11694695 h 15135727"/>
              <a:gd name="connsiteX246" fmla="*/ 2911642 w 8128084"/>
              <a:gd name="connsiteY246" fmla="*/ 11454064 h 15135727"/>
              <a:gd name="connsiteX247" fmla="*/ 3056021 w 8128084"/>
              <a:gd name="connsiteY247" fmla="*/ 11454064 h 15135727"/>
              <a:gd name="connsiteX248" fmla="*/ 2983832 w 8128084"/>
              <a:gd name="connsiteY248" fmla="*/ 11381874 h 15135727"/>
              <a:gd name="connsiteX249" fmla="*/ 3031958 w 8128084"/>
              <a:gd name="connsiteY249" fmla="*/ 11285621 h 15135727"/>
              <a:gd name="connsiteX250" fmla="*/ 3007895 w 8128084"/>
              <a:gd name="connsiteY250" fmla="*/ 11189369 h 15135727"/>
              <a:gd name="connsiteX251" fmla="*/ 2887579 w 8128084"/>
              <a:gd name="connsiteY251" fmla="*/ 11141242 h 15135727"/>
              <a:gd name="connsiteX252" fmla="*/ 2887579 w 8128084"/>
              <a:gd name="connsiteY252" fmla="*/ 10972800 h 15135727"/>
              <a:gd name="connsiteX253" fmla="*/ 2887579 w 8128084"/>
              <a:gd name="connsiteY253" fmla="*/ 10924674 h 15135727"/>
              <a:gd name="connsiteX254" fmla="*/ 2767264 w 8128084"/>
              <a:gd name="connsiteY254" fmla="*/ 11020927 h 15135727"/>
              <a:gd name="connsiteX255" fmla="*/ 2743200 w 8128084"/>
              <a:gd name="connsiteY255" fmla="*/ 10924674 h 15135727"/>
              <a:gd name="connsiteX256" fmla="*/ 2550695 w 8128084"/>
              <a:gd name="connsiteY256" fmla="*/ 11020927 h 15135727"/>
              <a:gd name="connsiteX257" fmla="*/ 2526632 w 8128084"/>
              <a:gd name="connsiteY257" fmla="*/ 11117179 h 15135727"/>
              <a:gd name="connsiteX258" fmla="*/ 2334127 w 8128084"/>
              <a:gd name="connsiteY258" fmla="*/ 10996864 h 15135727"/>
              <a:gd name="connsiteX259" fmla="*/ 2358190 w 8128084"/>
              <a:gd name="connsiteY259" fmla="*/ 10732169 h 15135727"/>
              <a:gd name="connsiteX260" fmla="*/ 2334127 w 8128084"/>
              <a:gd name="connsiteY260" fmla="*/ 10587790 h 15135727"/>
              <a:gd name="connsiteX261" fmla="*/ 2406316 w 8128084"/>
              <a:gd name="connsiteY261" fmla="*/ 10491537 h 15135727"/>
              <a:gd name="connsiteX262" fmla="*/ 2598821 w 8128084"/>
              <a:gd name="connsiteY262" fmla="*/ 10684042 h 15135727"/>
              <a:gd name="connsiteX263" fmla="*/ 2767264 w 8128084"/>
              <a:gd name="connsiteY263" fmla="*/ 10684042 h 15135727"/>
              <a:gd name="connsiteX264" fmla="*/ 2646948 w 8128084"/>
              <a:gd name="connsiteY264" fmla="*/ 10515600 h 15135727"/>
              <a:gd name="connsiteX265" fmla="*/ 2815390 w 8128084"/>
              <a:gd name="connsiteY265" fmla="*/ 10395285 h 15135727"/>
              <a:gd name="connsiteX266" fmla="*/ 3080085 w 8128084"/>
              <a:gd name="connsiteY266" fmla="*/ 10419348 h 15135727"/>
              <a:gd name="connsiteX267" fmla="*/ 3248527 w 8128084"/>
              <a:gd name="connsiteY267" fmla="*/ 10539664 h 15135727"/>
              <a:gd name="connsiteX268" fmla="*/ 3320716 w 8128084"/>
              <a:gd name="connsiteY268" fmla="*/ 10659979 h 15135727"/>
              <a:gd name="connsiteX269" fmla="*/ 3465095 w 8128084"/>
              <a:gd name="connsiteY269" fmla="*/ 10659979 h 15135727"/>
              <a:gd name="connsiteX270" fmla="*/ 3441032 w 8128084"/>
              <a:gd name="connsiteY270" fmla="*/ 10491537 h 15135727"/>
              <a:gd name="connsiteX271" fmla="*/ 3392906 w 8128084"/>
              <a:gd name="connsiteY271" fmla="*/ 10250906 h 15135727"/>
              <a:gd name="connsiteX272" fmla="*/ 3152274 w 8128084"/>
              <a:gd name="connsiteY272" fmla="*/ 10250906 h 15135727"/>
              <a:gd name="connsiteX273" fmla="*/ 3176337 w 8128084"/>
              <a:gd name="connsiteY273" fmla="*/ 10178716 h 15135727"/>
              <a:gd name="connsiteX274" fmla="*/ 3104148 w 8128084"/>
              <a:gd name="connsiteY274" fmla="*/ 10154653 h 15135727"/>
              <a:gd name="connsiteX275" fmla="*/ 3007895 w 8128084"/>
              <a:gd name="connsiteY275" fmla="*/ 9962148 h 15135727"/>
              <a:gd name="connsiteX276" fmla="*/ 3176337 w 8128084"/>
              <a:gd name="connsiteY276" fmla="*/ 9889958 h 15135727"/>
              <a:gd name="connsiteX277" fmla="*/ 2959769 w 8128084"/>
              <a:gd name="connsiteY277" fmla="*/ 9504948 h 15135727"/>
              <a:gd name="connsiteX278" fmla="*/ 2791327 w 8128084"/>
              <a:gd name="connsiteY278" fmla="*/ 9456821 h 15135727"/>
              <a:gd name="connsiteX279" fmla="*/ 2574758 w 8128084"/>
              <a:gd name="connsiteY279" fmla="*/ 9336506 h 15135727"/>
              <a:gd name="connsiteX280" fmla="*/ 2550695 w 8128084"/>
              <a:gd name="connsiteY280" fmla="*/ 9071811 h 15135727"/>
              <a:gd name="connsiteX281" fmla="*/ 2695074 w 8128084"/>
              <a:gd name="connsiteY281" fmla="*/ 8999621 h 15135727"/>
              <a:gd name="connsiteX282" fmla="*/ 2622885 w 8128084"/>
              <a:gd name="connsiteY282" fmla="*/ 8975558 h 15135727"/>
              <a:gd name="connsiteX283" fmla="*/ 2430379 w 8128084"/>
              <a:gd name="connsiteY283" fmla="*/ 8999621 h 15135727"/>
              <a:gd name="connsiteX284" fmla="*/ 2261937 w 8128084"/>
              <a:gd name="connsiteY284" fmla="*/ 9168064 h 15135727"/>
              <a:gd name="connsiteX285" fmla="*/ 2237874 w 8128084"/>
              <a:gd name="connsiteY285" fmla="*/ 8999621 h 15135727"/>
              <a:gd name="connsiteX286" fmla="*/ 2117558 w 8128084"/>
              <a:gd name="connsiteY286" fmla="*/ 8975558 h 15135727"/>
              <a:gd name="connsiteX287" fmla="*/ 2045369 w 8128084"/>
              <a:gd name="connsiteY287" fmla="*/ 8783053 h 15135727"/>
              <a:gd name="connsiteX288" fmla="*/ 1852864 w 8128084"/>
              <a:gd name="connsiteY288" fmla="*/ 8758990 h 15135727"/>
              <a:gd name="connsiteX289" fmla="*/ 1636295 w 8128084"/>
              <a:gd name="connsiteY289" fmla="*/ 8927432 h 15135727"/>
              <a:gd name="connsiteX290" fmla="*/ 1588169 w 8128084"/>
              <a:gd name="connsiteY290" fmla="*/ 9023685 h 15135727"/>
              <a:gd name="connsiteX291" fmla="*/ 1515979 w 8128084"/>
              <a:gd name="connsiteY291" fmla="*/ 8879306 h 15135727"/>
              <a:gd name="connsiteX292" fmla="*/ 1347537 w 8128084"/>
              <a:gd name="connsiteY292" fmla="*/ 8879306 h 15135727"/>
              <a:gd name="connsiteX293" fmla="*/ 1347537 w 8128084"/>
              <a:gd name="connsiteY293" fmla="*/ 8710864 h 15135727"/>
              <a:gd name="connsiteX294" fmla="*/ 1106906 w 8128084"/>
              <a:gd name="connsiteY294" fmla="*/ 8783053 h 15135727"/>
              <a:gd name="connsiteX295" fmla="*/ 890337 w 8128084"/>
              <a:gd name="connsiteY295" fmla="*/ 8686800 h 15135727"/>
              <a:gd name="connsiteX296" fmla="*/ 649706 w 8128084"/>
              <a:gd name="connsiteY296" fmla="*/ 8662737 h 15135727"/>
              <a:gd name="connsiteX297" fmla="*/ 385011 w 8128084"/>
              <a:gd name="connsiteY297" fmla="*/ 8566485 h 15135727"/>
              <a:gd name="connsiteX298" fmla="*/ 577516 w 8128084"/>
              <a:gd name="connsiteY298" fmla="*/ 8373979 h 15135727"/>
              <a:gd name="connsiteX299" fmla="*/ 794085 w 8128084"/>
              <a:gd name="connsiteY299" fmla="*/ 8301790 h 15135727"/>
              <a:gd name="connsiteX300" fmla="*/ 745958 w 8128084"/>
              <a:gd name="connsiteY300" fmla="*/ 8133348 h 15135727"/>
              <a:gd name="connsiteX301" fmla="*/ 818148 w 8128084"/>
              <a:gd name="connsiteY301" fmla="*/ 7820527 h 15135727"/>
              <a:gd name="connsiteX302" fmla="*/ 697832 w 8128084"/>
              <a:gd name="connsiteY302" fmla="*/ 7820527 h 15135727"/>
              <a:gd name="connsiteX303" fmla="*/ 625642 w 8128084"/>
              <a:gd name="connsiteY303" fmla="*/ 7916779 h 15135727"/>
              <a:gd name="connsiteX304" fmla="*/ 457200 w 8128084"/>
              <a:gd name="connsiteY304" fmla="*/ 7820527 h 15135727"/>
              <a:gd name="connsiteX305" fmla="*/ 529390 w 8128084"/>
              <a:gd name="connsiteY305" fmla="*/ 7700211 h 15135727"/>
              <a:gd name="connsiteX306" fmla="*/ 938464 w 8128084"/>
              <a:gd name="connsiteY306" fmla="*/ 7676148 h 15135727"/>
              <a:gd name="connsiteX307" fmla="*/ 1058779 w 8128084"/>
              <a:gd name="connsiteY307" fmla="*/ 7459579 h 15135727"/>
              <a:gd name="connsiteX308" fmla="*/ 1203158 w 8128084"/>
              <a:gd name="connsiteY308" fmla="*/ 7603958 h 15135727"/>
              <a:gd name="connsiteX309" fmla="*/ 1299411 w 8128084"/>
              <a:gd name="connsiteY309" fmla="*/ 7555832 h 15135727"/>
              <a:gd name="connsiteX310" fmla="*/ 1443790 w 8128084"/>
              <a:gd name="connsiteY310" fmla="*/ 7507706 h 15135727"/>
              <a:gd name="connsiteX311" fmla="*/ 1684421 w 8128084"/>
              <a:gd name="connsiteY311" fmla="*/ 7603958 h 15135727"/>
              <a:gd name="connsiteX312" fmla="*/ 1684421 w 8128084"/>
              <a:gd name="connsiteY312" fmla="*/ 7603958 h 15135727"/>
              <a:gd name="connsiteX313" fmla="*/ 1540042 w 8128084"/>
              <a:gd name="connsiteY313" fmla="*/ 7363327 h 15135727"/>
              <a:gd name="connsiteX314" fmla="*/ 1299411 w 8128084"/>
              <a:gd name="connsiteY314" fmla="*/ 7315200 h 15135727"/>
              <a:gd name="connsiteX315" fmla="*/ 1130969 w 8128084"/>
              <a:gd name="connsiteY315" fmla="*/ 7339264 h 15135727"/>
              <a:gd name="connsiteX316" fmla="*/ 1034716 w 8128084"/>
              <a:gd name="connsiteY316" fmla="*/ 7315200 h 15135727"/>
              <a:gd name="connsiteX317" fmla="*/ 1155032 w 8128084"/>
              <a:gd name="connsiteY317" fmla="*/ 7050506 h 15135727"/>
              <a:gd name="connsiteX318" fmla="*/ 1155032 w 8128084"/>
              <a:gd name="connsiteY318" fmla="*/ 6930190 h 15135727"/>
              <a:gd name="connsiteX319" fmla="*/ 1155032 w 8128084"/>
              <a:gd name="connsiteY319" fmla="*/ 6761748 h 15135727"/>
              <a:gd name="connsiteX320" fmla="*/ 1203158 w 8128084"/>
              <a:gd name="connsiteY320" fmla="*/ 6617369 h 15135727"/>
              <a:gd name="connsiteX321" fmla="*/ 1371600 w 8128084"/>
              <a:gd name="connsiteY321" fmla="*/ 6472990 h 15135727"/>
              <a:gd name="connsiteX322" fmla="*/ 1443790 w 8128084"/>
              <a:gd name="connsiteY322" fmla="*/ 6328611 h 15135727"/>
              <a:gd name="connsiteX323" fmla="*/ 1419727 w 8128084"/>
              <a:gd name="connsiteY323" fmla="*/ 6208295 h 15135727"/>
              <a:gd name="connsiteX324" fmla="*/ 1275348 w 8128084"/>
              <a:gd name="connsiteY324" fmla="*/ 6304548 h 15135727"/>
              <a:gd name="connsiteX325" fmla="*/ 1323474 w 8128084"/>
              <a:gd name="connsiteY325" fmla="*/ 6015790 h 15135727"/>
              <a:gd name="connsiteX326" fmla="*/ 1540042 w 8128084"/>
              <a:gd name="connsiteY326" fmla="*/ 5871411 h 15135727"/>
              <a:gd name="connsiteX327" fmla="*/ 1540042 w 8128084"/>
              <a:gd name="connsiteY327" fmla="*/ 5751095 h 15135727"/>
              <a:gd name="connsiteX328" fmla="*/ 1395664 w 8128084"/>
              <a:gd name="connsiteY328" fmla="*/ 5799221 h 15135727"/>
              <a:gd name="connsiteX329" fmla="*/ 1179095 w 8128084"/>
              <a:gd name="connsiteY329" fmla="*/ 5799221 h 15135727"/>
              <a:gd name="connsiteX330" fmla="*/ 890337 w 8128084"/>
              <a:gd name="connsiteY330" fmla="*/ 5775158 h 15135727"/>
              <a:gd name="connsiteX331" fmla="*/ 697832 w 8128084"/>
              <a:gd name="connsiteY331" fmla="*/ 5606716 h 15135727"/>
              <a:gd name="connsiteX332" fmla="*/ 577516 w 8128084"/>
              <a:gd name="connsiteY332" fmla="*/ 5582653 h 15135727"/>
              <a:gd name="connsiteX333" fmla="*/ 697832 w 8128084"/>
              <a:gd name="connsiteY333" fmla="*/ 5775158 h 15135727"/>
              <a:gd name="connsiteX334" fmla="*/ 409074 w 8128084"/>
              <a:gd name="connsiteY334" fmla="*/ 5799221 h 15135727"/>
              <a:gd name="connsiteX335" fmla="*/ 168442 w 8128084"/>
              <a:gd name="connsiteY335" fmla="*/ 5702969 h 15135727"/>
              <a:gd name="connsiteX336" fmla="*/ 264695 w 8128084"/>
              <a:gd name="connsiteY336" fmla="*/ 5558590 h 15135727"/>
              <a:gd name="connsiteX337" fmla="*/ 144379 w 8128084"/>
              <a:gd name="connsiteY337" fmla="*/ 5510464 h 15135727"/>
              <a:gd name="connsiteX338" fmla="*/ 0 w 8128084"/>
              <a:gd name="connsiteY338" fmla="*/ 5462337 h 15135727"/>
              <a:gd name="connsiteX339" fmla="*/ 96253 w 8128084"/>
              <a:gd name="connsiteY339"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963987 w 8128084"/>
              <a:gd name="connsiteY147" fmla="*/ 9052761 h 15135727"/>
              <a:gd name="connsiteX148" fmla="*/ 6160169 w 8128084"/>
              <a:gd name="connsiteY148" fmla="*/ 9336506 h 15135727"/>
              <a:gd name="connsiteX149" fmla="*/ 6252577 w 8128084"/>
              <a:gd name="connsiteY149" fmla="*/ 9379953 h 15135727"/>
              <a:gd name="connsiteX150" fmla="*/ 6280485 w 8128084"/>
              <a:gd name="connsiteY150" fmla="*/ 9601200 h 15135727"/>
              <a:gd name="connsiteX151" fmla="*/ 6438900 w 8128084"/>
              <a:gd name="connsiteY151" fmla="*/ 9755606 h 15135727"/>
              <a:gd name="connsiteX152" fmla="*/ 6569242 w 8128084"/>
              <a:gd name="connsiteY152" fmla="*/ 10058400 h 15135727"/>
              <a:gd name="connsiteX153" fmla="*/ 6713621 w 8128084"/>
              <a:gd name="connsiteY153" fmla="*/ 10106527 h 15135727"/>
              <a:gd name="connsiteX154" fmla="*/ 6545179 w 8128084"/>
              <a:gd name="connsiteY154" fmla="*/ 10202779 h 15135727"/>
              <a:gd name="connsiteX155" fmla="*/ 6569242 w 8128084"/>
              <a:gd name="connsiteY155" fmla="*/ 10443411 h 15135727"/>
              <a:gd name="connsiteX156" fmla="*/ 6593306 w 8128084"/>
              <a:gd name="connsiteY156" fmla="*/ 10708106 h 15135727"/>
              <a:gd name="connsiteX157" fmla="*/ 6761748 w 8128084"/>
              <a:gd name="connsiteY157" fmla="*/ 10924674 h 15135727"/>
              <a:gd name="connsiteX158" fmla="*/ 6641432 w 8128084"/>
              <a:gd name="connsiteY158" fmla="*/ 11093116 h 15135727"/>
              <a:gd name="connsiteX159" fmla="*/ 6713621 w 8128084"/>
              <a:gd name="connsiteY159" fmla="*/ 11261558 h 15135727"/>
              <a:gd name="connsiteX160" fmla="*/ 6737685 w 8128084"/>
              <a:gd name="connsiteY160" fmla="*/ 11526253 h 15135727"/>
              <a:gd name="connsiteX161" fmla="*/ 6617369 w 8128084"/>
              <a:gd name="connsiteY161" fmla="*/ 11839074 h 15135727"/>
              <a:gd name="connsiteX162" fmla="*/ 6617369 w 8128084"/>
              <a:gd name="connsiteY162" fmla="*/ 12031579 h 15135727"/>
              <a:gd name="connsiteX163" fmla="*/ 6641432 w 8128084"/>
              <a:gd name="connsiteY163" fmla="*/ 12127832 h 15135727"/>
              <a:gd name="connsiteX164" fmla="*/ 6761748 w 8128084"/>
              <a:gd name="connsiteY164" fmla="*/ 12031579 h 15135727"/>
              <a:gd name="connsiteX165" fmla="*/ 6761748 w 8128084"/>
              <a:gd name="connsiteY165" fmla="*/ 12296274 h 15135727"/>
              <a:gd name="connsiteX166" fmla="*/ 6689558 w 8128084"/>
              <a:gd name="connsiteY166" fmla="*/ 12512842 h 15135727"/>
              <a:gd name="connsiteX167" fmla="*/ 6785811 w 8128084"/>
              <a:gd name="connsiteY167" fmla="*/ 12777537 h 15135727"/>
              <a:gd name="connsiteX168" fmla="*/ 6569242 w 8128084"/>
              <a:gd name="connsiteY168" fmla="*/ 12873790 h 15135727"/>
              <a:gd name="connsiteX169" fmla="*/ 6545179 w 8128084"/>
              <a:gd name="connsiteY169" fmla="*/ 13090358 h 15135727"/>
              <a:gd name="connsiteX170" fmla="*/ 6448927 w 8128084"/>
              <a:gd name="connsiteY170" fmla="*/ 13355053 h 15135727"/>
              <a:gd name="connsiteX171" fmla="*/ 6256421 w 8128084"/>
              <a:gd name="connsiteY171" fmla="*/ 13571621 h 15135727"/>
              <a:gd name="connsiteX172" fmla="*/ 6087979 w 8128084"/>
              <a:gd name="connsiteY172" fmla="*/ 13667874 h 15135727"/>
              <a:gd name="connsiteX173" fmla="*/ 5943600 w 8128084"/>
              <a:gd name="connsiteY173" fmla="*/ 13716000 h 15135727"/>
              <a:gd name="connsiteX174" fmla="*/ 5702969 w 8128084"/>
              <a:gd name="connsiteY174" fmla="*/ 13667874 h 15135727"/>
              <a:gd name="connsiteX175" fmla="*/ 5582653 w 8128084"/>
              <a:gd name="connsiteY175" fmla="*/ 13691937 h 15135727"/>
              <a:gd name="connsiteX176" fmla="*/ 5727032 w 8128084"/>
              <a:gd name="connsiteY176" fmla="*/ 13836316 h 15135727"/>
              <a:gd name="connsiteX177" fmla="*/ 5582653 w 8128084"/>
              <a:gd name="connsiteY177" fmla="*/ 14052885 h 15135727"/>
              <a:gd name="connsiteX178" fmla="*/ 5462337 w 8128084"/>
              <a:gd name="connsiteY178" fmla="*/ 14149137 h 15135727"/>
              <a:gd name="connsiteX179" fmla="*/ 5342021 w 8128084"/>
              <a:gd name="connsiteY179" fmla="*/ 14004758 h 15135727"/>
              <a:gd name="connsiteX180" fmla="*/ 5245769 w 8128084"/>
              <a:gd name="connsiteY180" fmla="*/ 14004758 h 15135727"/>
              <a:gd name="connsiteX181" fmla="*/ 5245769 w 8128084"/>
              <a:gd name="connsiteY181" fmla="*/ 13956632 h 15135727"/>
              <a:gd name="connsiteX182" fmla="*/ 5101390 w 8128084"/>
              <a:gd name="connsiteY182" fmla="*/ 13956632 h 15135727"/>
              <a:gd name="connsiteX183" fmla="*/ 4981074 w 8128084"/>
              <a:gd name="connsiteY183" fmla="*/ 13860379 h 15135727"/>
              <a:gd name="connsiteX184" fmla="*/ 4740442 w 8128084"/>
              <a:gd name="connsiteY184" fmla="*/ 13908506 h 15135727"/>
              <a:gd name="connsiteX185" fmla="*/ 4475748 w 8128084"/>
              <a:gd name="connsiteY185" fmla="*/ 13956632 h 15135727"/>
              <a:gd name="connsiteX186" fmla="*/ 4379495 w 8128084"/>
              <a:gd name="connsiteY186" fmla="*/ 14028821 h 15135727"/>
              <a:gd name="connsiteX187" fmla="*/ 4403558 w 8128084"/>
              <a:gd name="connsiteY187" fmla="*/ 14197264 h 15135727"/>
              <a:gd name="connsiteX188" fmla="*/ 4572000 w 8128084"/>
              <a:gd name="connsiteY188" fmla="*/ 14149137 h 15135727"/>
              <a:gd name="connsiteX189" fmla="*/ 4523874 w 8128084"/>
              <a:gd name="connsiteY189" fmla="*/ 14558211 h 15135727"/>
              <a:gd name="connsiteX190" fmla="*/ 4403558 w 8128084"/>
              <a:gd name="connsiteY190" fmla="*/ 14437895 h 15135727"/>
              <a:gd name="connsiteX191" fmla="*/ 4403558 w 8128084"/>
              <a:gd name="connsiteY191" fmla="*/ 14437895 h 15135727"/>
              <a:gd name="connsiteX192" fmla="*/ 4283242 w 8128084"/>
              <a:gd name="connsiteY192" fmla="*/ 14245390 h 15135727"/>
              <a:gd name="connsiteX193" fmla="*/ 4235116 w 8128084"/>
              <a:gd name="connsiteY193" fmla="*/ 14341642 h 15135727"/>
              <a:gd name="connsiteX194" fmla="*/ 4162927 w 8128084"/>
              <a:gd name="connsiteY194" fmla="*/ 14389769 h 15135727"/>
              <a:gd name="connsiteX195" fmla="*/ 4162927 w 8128084"/>
              <a:gd name="connsiteY195" fmla="*/ 14389769 h 15135727"/>
              <a:gd name="connsiteX196" fmla="*/ 3922295 w 8128084"/>
              <a:gd name="connsiteY196" fmla="*/ 14245390 h 15135727"/>
              <a:gd name="connsiteX197" fmla="*/ 3801979 w 8128084"/>
              <a:gd name="connsiteY197" fmla="*/ 14293516 h 15135727"/>
              <a:gd name="connsiteX198" fmla="*/ 3681664 w 8128084"/>
              <a:gd name="connsiteY198" fmla="*/ 14389769 h 15135727"/>
              <a:gd name="connsiteX199" fmla="*/ 3657600 w 8128084"/>
              <a:gd name="connsiteY199" fmla="*/ 14654464 h 15135727"/>
              <a:gd name="connsiteX200" fmla="*/ 3513221 w 8128084"/>
              <a:gd name="connsiteY200" fmla="*/ 14726653 h 15135727"/>
              <a:gd name="connsiteX201" fmla="*/ 3513221 w 8128084"/>
              <a:gd name="connsiteY201" fmla="*/ 14871032 h 15135727"/>
              <a:gd name="connsiteX202" fmla="*/ 3633537 w 8128084"/>
              <a:gd name="connsiteY202" fmla="*/ 14967285 h 15135727"/>
              <a:gd name="connsiteX203" fmla="*/ 3609474 w 8128084"/>
              <a:gd name="connsiteY203" fmla="*/ 15087600 h 15135727"/>
              <a:gd name="connsiteX204" fmla="*/ 3441032 w 8128084"/>
              <a:gd name="connsiteY204" fmla="*/ 15039474 h 15135727"/>
              <a:gd name="connsiteX205" fmla="*/ 3272590 w 8128084"/>
              <a:gd name="connsiteY205" fmla="*/ 15063537 h 15135727"/>
              <a:gd name="connsiteX206" fmla="*/ 3248527 w 8128084"/>
              <a:gd name="connsiteY206" fmla="*/ 14895095 h 15135727"/>
              <a:gd name="connsiteX207" fmla="*/ 3128211 w 8128084"/>
              <a:gd name="connsiteY207" fmla="*/ 14919158 h 15135727"/>
              <a:gd name="connsiteX208" fmla="*/ 2959769 w 8128084"/>
              <a:gd name="connsiteY208" fmla="*/ 15135727 h 15135727"/>
              <a:gd name="connsiteX209" fmla="*/ 2935706 w 8128084"/>
              <a:gd name="connsiteY209" fmla="*/ 14895095 h 15135727"/>
              <a:gd name="connsiteX210" fmla="*/ 2791327 w 8128084"/>
              <a:gd name="connsiteY210" fmla="*/ 14943221 h 15135727"/>
              <a:gd name="connsiteX211" fmla="*/ 2671011 w 8128084"/>
              <a:gd name="connsiteY211" fmla="*/ 15039474 h 15135727"/>
              <a:gd name="connsiteX212" fmla="*/ 2430379 w 8128084"/>
              <a:gd name="connsiteY212" fmla="*/ 15087600 h 15135727"/>
              <a:gd name="connsiteX213" fmla="*/ 2237874 w 8128084"/>
              <a:gd name="connsiteY213" fmla="*/ 15039474 h 15135727"/>
              <a:gd name="connsiteX214" fmla="*/ 2622885 w 8128084"/>
              <a:gd name="connsiteY214" fmla="*/ 14846969 h 15135727"/>
              <a:gd name="connsiteX215" fmla="*/ 2887579 w 8128084"/>
              <a:gd name="connsiteY215" fmla="*/ 14774779 h 15135727"/>
              <a:gd name="connsiteX216" fmla="*/ 2839453 w 8128084"/>
              <a:gd name="connsiteY216" fmla="*/ 14582274 h 15135727"/>
              <a:gd name="connsiteX217" fmla="*/ 2935706 w 8128084"/>
              <a:gd name="connsiteY217" fmla="*/ 14510085 h 15135727"/>
              <a:gd name="connsiteX218" fmla="*/ 2935706 w 8128084"/>
              <a:gd name="connsiteY218" fmla="*/ 14510085 h 15135727"/>
              <a:gd name="connsiteX219" fmla="*/ 3080085 w 8128084"/>
              <a:gd name="connsiteY219" fmla="*/ 14413832 h 15135727"/>
              <a:gd name="connsiteX220" fmla="*/ 3152274 w 8128084"/>
              <a:gd name="connsiteY220" fmla="*/ 14341642 h 15135727"/>
              <a:gd name="connsiteX221" fmla="*/ 3080085 w 8128084"/>
              <a:gd name="connsiteY221" fmla="*/ 14269453 h 15135727"/>
              <a:gd name="connsiteX222" fmla="*/ 3152274 w 8128084"/>
              <a:gd name="connsiteY222" fmla="*/ 14197264 h 15135727"/>
              <a:gd name="connsiteX223" fmla="*/ 3152274 w 8128084"/>
              <a:gd name="connsiteY223" fmla="*/ 14052885 h 15135727"/>
              <a:gd name="connsiteX224" fmla="*/ 3080085 w 8128084"/>
              <a:gd name="connsiteY224" fmla="*/ 13980695 h 15135727"/>
              <a:gd name="connsiteX225" fmla="*/ 3056021 w 8128084"/>
              <a:gd name="connsiteY225" fmla="*/ 14076948 h 15135727"/>
              <a:gd name="connsiteX226" fmla="*/ 2935706 w 8128084"/>
              <a:gd name="connsiteY226" fmla="*/ 14076948 h 15135727"/>
              <a:gd name="connsiteX227" fmla="*/ 2863516 w 8128084"/>
              <a:gd name="connsiteY227" fmla="*/ 14125074 h 15135727"/>
              <a:gd name="connsiteX228" fmla="*/ 2719137 w 8128084"/>
              <a:gd name="connsiteY228" fmla="*/ 14197264 h 15135727"/>
              <a:gd name="connsiteX229" fmla="*/ 2646948 w 8128084"/>
              <a:gd name="connsiteY229" fmla="*/ 14197264 h 15135727"/>
              <a:gd name="connsiteX230" fmla="*/ 2598821 w 8128084"/>
              <a:gd name="connsiteY230" fmla="*/ 14125074 h 15135727"/>
              <a:gd name="connsiteX231" fmla="*/ 2430379 w 8128084"/>
              <a:gd name="connsiteY231" fmla="*/ 13836316 h 15135727"/>
              <a:gd name="connsiteX232" fmla="*/ 2646948 w 8128084"/>
              <a:gd name="connsiteY232" fmla="*/ 13812253 h 15135727"/>
              <a:gd name="connsiteX233" fmla="*/ 2502569 w 8128084"/>
              <a:gd name="connsiteY233" fmla="*/ 13475369 h 15135727"/>
              <a:gd name="connsiteX234" fmla="*/ 2550695 w 8128084"/>
              <a:gd name="connsiteY234" fmla="*/ 13186611 h 15135727"/>
              <a:gd name="connsiteX235" fmla="*/ 2719137 w 8128084"/>
              <a:gd name="connsiteY235" fmla="*/ 13042232 h 15135727"/>
              <a:gd name="connsiteX236" fmla="*/ 2791327 w 8128084"/>
              <a:gd name="connsiteY236" fmla="*/ 12945979 h 15135727"/>
              <a:gd name="connsiteX237" fmla="*/ 3031958 w 8128084"/>
              <a:gd name="connsiteY237" fmla="*/ 13090358 h 15135727"/>
              <a:gd name="connsiteX238" fmla="*/ 3056021 w 8128084"/>
              <a:gd name="connsiteY238" fmla="*/ 12753474 h 15135727"/>
              <a:gd name="connsiteX239" fmla="*/ 2887579 w 8128084"/>
              <a:gd name="connsiteY239" fmla="*/ 12777537 h 15135727"/>
              <a:gd name="connsiteX240" fmla="*/ 2815390 w 8128084"/>
              <a:gd name="connsiteY240" fmla="*/ 12777537 h 15135727"/>
              <a:gd name="connsiteX241" fmla="*/ 3176337 w 8128084"/>
              <a:gd name="connsiteY241" fmla="*/ 12368464 h 15135727"/>
              <a:gd name="connsiteX242" fmla="*/ 3104148 w 8128084"/>
              <a:gd name="connsiteY242" fmla="*/ 12320337 h 15135727"/>
              <a:gd name="connsiteX243" fmla="*/ 3104148 w 8128084"/>
              <a:gd name="connsiteY243" fmla="*/ 12320337 h 15135727"/>
              <a:gd name="connsiteX244" fmla="*/ 3007895 w 8128084"/>
              <a:gd name="connsiteY244" fmla="*/ 12079706 h 15135727"/>
              <a:gd name="connsiteX245" fmla="*/ 2911642 w 8128084"/>
              <a:gd name="connsiteY245" fmla="*/ 11935327 h 15135727"/>
              <a:gd name="connsiteX246" fmla="*/ 2863516 w 8128084"/>
              <a:gd name="connsiteY246" fmla="*/ 11694695 h 15135727"/>
              <a:gd name="connsiteX247" fmla="*/ 2911642 w 8128084"/>
              <a:gd name="connsiteY247" fmla="*/ 11454064 h 15135727"/>
              <a:gd name="connsiteX248" fmla="*/ 3056021 w 8128084"/>
              <a:gd name="connsiteY248" fmla="*/ 11454064 h 15135727"/>
              <a:gd name="connsiteX249" fmla="*/ 2983832 w 8128084"/>
              <a:gd name="connsiteY249" fmla="*/ 11381874 h 15135727"/>
              <a:gd name="connsiteX250" fmla="*/ 3031958 w 8128084"/>
              <a:gd name="connsiteY250" fmla="*/ 11285621 h 15135727"/>
              <a:gd name="connsiteX251" fmla="*/ 3007895 w 8128084"/>
              <a:gd name="connsiteY251" fmla="*/ 11189369 h 15135727"/>
              <a:gd name="connsiteX252" fmla="*/ 2887579 w 8128084"/>
              <a:gd name="connsiteY252" fmla="*/ 11141242 h 15135727"/>
              <a:gd name="connsiteX253" fmla="*/ 2887579 w 8128084"/>
              <a:gd name="connsiteY253" fmla="*/ 10972800 h 15135727"/>
              <a:gd name="connsiteX254" fmla="*/ 2887579 w 8128084"/>
              <a:gd name="connsiteY254" fmla="*/ 10924674 h 15135727"/>
              <a:gd name="connsiteX255" fmla="*/ 2767264 w 8128084"/>
              <a:gd name="connsiteY255" fmla="*/ 11020927 h 15135727"/>
              <a:gd name="connsiteX256" fmla="*/ 2743200 w 8128084"/>
              <a:gd name="connsiteY256" fmla="*/ 10924674 h 15135727"/>
              <a:gd name="connsiteX257" fmla="*/ 2550695 w 8128084"/>
              <a:gd name="connsiteY257" fmla="*/ 11020927 h 15135727"/>
              <a:gd name="connsiteX258" fmla="*/ 2526632 w 8128084"/>
              <a:gd name="connsiteY258" fmla="*/ 11117179 h 15135727"/>
              <a:gd name="connsiteX259" fmla="*/ 2334127 w 8128084"/>
              <a:gd name="connsiteY259" fmla="*/ 10996864 h 15135727"/>
              <a:gd name="connsiteX260" fmla="*/ 2358190 w 8128084"/>
              <a:gd name="connsiteY260" fmla="*/ 10732169 h 15135727"/>
              <a:gd name="connsiteX261" fmla="*/ 2334127 w 8128084"/>
              <a:gd name="connsiteY261" fmla="*/ 10587790 h 15135727"/>
              <a:gd name="connsiteX262" fmla="*/ 2406316 w 8128084"/>
              <a:gd name="connsiteY262" fmla="*/ 10491537 h 15135727"/>
              <a:gd name="connsiteX263" fmla="*/ 2598821 w 8128084"/>
              <a:gd name="connsiteY263" fmla="*/ 10684042 h 15135727"/>
              <a:gd name="connsiteX264" fmla="*/ 2767264 w 8128084"/>
              <a:gd name="connsiteY264" fmla="*/ 10684042 h 15135727"/>
              <a:gd name="connsiteX265" fmla="*/ 2646948 w 8128084"/>
              <a:gd name="connsiteY265" fmla="*/ 10515600 h 15135727"/>
              <a:gd name="connsiteX266" fmla="*/ 2815390 w 8128084"/>
              <a:gd name="connsiteY266" fmla="*/ 10395285 h 15135727"/>
              <a:gd name="connsiteX267" fmla="*/ 3080085 w 8128084"/>
              <a:gd name="connsiteY267" fmla="*/ 10419348 h 15135727"/>
              <a:gd name="connsiteX268" fmla="*/ 3248527 w 8128084"/>
              <a:gd name="connsiteY268" fmla="*/ 10539664 h 15135727"/>
              <a:gd name="connsiteX269" fmla="*/ 3320716 w 8128084"/>
              <a:gd name="connsiteY269" fmla="*/ 10659979 h 15135727"/>
              <a:gd name="connsiteX270" fmla="*/ 3465095 w 8128084"/>
              <a:gd name="connsiteY270" fmla="*/ 10659979 h 15135727"/>
              <a:gd name="connsiteX271" fmla="*/ 3441032 w 8128084"/>
              <a:gd name="connsiteY271" fmla="*/ 10491537 h 15135727"/>
              <a:gd name="connsiteX272" fmla="*/ 3392906 w 8128084"/>
              <a:gd name="connsiteY272" fmla="*/ 10250906 h 15135727"/>
              <a:gd name="connsiteX273" fmla="*/ 3152274 w 8128084"/>
              <a:gd name="connsiteY273" fmla="*/ 10250906 h 15135727"/>
              <a:gd name="connsiteX274" fmla="*/ 3176337 w 8128084"/>
              <a:gd name="connsiteY274" fmla="*/ 10178716 h 15135727"/>
              <a:gd name="connsiteX275" fmla="*/ 3104148 w 8128084"/>
              <a:gd name="connsiteY275" fmla="*/ 10154653 h 15135727"/>
              <a:gd name="connsiteX276" fmla="*/ 3007895 w 8128084"/>
              <a:gd name="connsiteY276" fmla="*/ 9962148 h 15135727"/>
              <a:gd name="connsiteX277" fmla="*/ 3176337 w 8128084"/>
              <a:gd name="connsiteY277" fmla="*/ 9889958 h 15135727"/>
              <a:gd name="connsiteX278" fmla="*/ 2959769 w 8128084"/>
              <a:gd name="connsiteY278" fmla="*/ 9504948 h 15135727"/>
              <a:gd name="connsiteX279" fmla="*/ 2791327 w 8128084"/>
              <a:gd name="connsiteY279" fmla="*/ 9456821 h 15135727"/>
              <a:gd name="connsiteX280" fmla="*/ 2574758 w 8128084"/>
              <a:gd name="connsiteY280" fmla="*/ 9336506 h 15135727"/>
              <a:gd name="connsiteX281" fmla="*/ 2550695 w 8128084"/>
              <a:gd name="connsiteY281" fmla="*/ 9071811 h 15135727"/>
              <a:gd name="connsiteX282" fmla="*/ 2695074 w 8128084"/>
              <a:gd name="connsiteY282" fmla="*/ 8999621 h 15135727"/>
              <a:gd name="connsiteX283" fmla="*/ 2622885 w 8128084"/>
              <a:gd name="connsiteY283" fmla="*/ 8975558 h 15135727"/>
              <a:gd name="connsiteX284" fmla="*/ 2430379 w 8128084"/>
              <a:gd name="connsiteY284" fmla="*/ 8999621 h 15135727"/>
              <a:gd name="connsiteX285" fmla="*/ 2261937 w 8128084"/>
              <a:gd name="connsiteY285" fmla="*/ 9168064 h 15135727"/>
              <a:gd name="connsiteX286" fmla="*/ 2237874 w 8128084"/>
              <a:gd name="connsiteY286" fmla="*/ 8999621 h 15135727"/>
              <a:gd name="connsiteX287" fmla="*/ 2117558 w 8128084"/>
              <a:gd name="connsiteY287" fmla="*/ 8975558 h 15135727"/>
              <a:gd name="connsiteX288" fmla="*/ 2045369 w 8128084"/>
              <a:gd name="connsiteY288" fmla="*/ 8783053 h 15135727"/>
              <a:gd name="connsiteX289" fmla="*/ 1852864 w 8128084"/>
              <a:gd name="connsiteY289" fmla="*/ 8758990 h 15135727"/>
              <a:gd name="connsiteX290" fmla="*/ 1636295 w 8128084"/>
              <a:gd name="connsiteY290" fmla="*/ 8927432 h 15135727"/>
              <a:gd name="connsiteX291" fmla="*/ 1588169 w 8128084"/>
              <a:gd name="connsiteY291" fmla="*/ 9023685 h 15135727"/>
              <a:gd name="connsiteX292" fmla="*/ 1515979 w 8128084"/>
              <a:gd name="connsiteY292" fmla="*/ 8879306 h 15135727"/>
              <a:gd name="connsiteX293" fmla="*/ 1347537 w 8128084"/>
              <a:gd name="connsiteY293" fmla="*/ 8879306 h 15135727"/>
              <a:gd name="connsiteX294" fmla="*/ 1347537 w 8128084"/>
              <a:gd name="connsiteY294" fmla="*/ 8710864 h 15135727"/>
              <a:gd name="connsiteX295" fmla="*/ 1106906 w 8128084"/>
              <a:gd name="connsiteY295" fmla="*/ 8783053 h 15135727"/>
              <a:gd name="connsiteX296" fmla="*/ 890337 w 8128084"/>
              <a:gd name="connsiteY296" fmla="*/ 8686800 h 15135727"/>
              <a:gd name="connsiteX297" fmla="*/ 649706 w 8128084"/>
              <a:gd name="connsiteY297" fmla="*/ 8662737 h 15135727"/>
              <a:gd name="connsiteX298" fmla="*/ 385011 w 8128084"/>
              <a:gd name="connsiteY298" fmla="*/ 8566485 h 15135727"/>
              <a:gd name="connsiteX299" fmla="*/ 577516 w 8128084"/>
              <a:gd name="connsiteY299" fmla="*/ 8373979 h 15135727"/>
              <a:gd name="connsiteX300" fmla="*/ 794085 w 8128084"/>
              <a:gd name="connsiteY300" fmla="*/ 8301790 h 15135727"/>
              <a:gd name="connsiteX301" fmla="*/ 745958 w 8128084"/>
              <a:gd name="connsiteY301" fmla="*/ 8133348 h 15135727"/>
              <a:gd name="connsiteX302" fmla="*/ 818148 w 8128084"/>
              <a:gd name="connsiteY302" fmla="*/ 7820527 h 15135727"/>
              <a:gd name="connsiteX303" fmla="*/ 697832 w 8128084"/>
              <a:gd name="connsiteY303" fmla="*/ 7820527 h 15135727"/>
              <a:gd name="connsiteX304" fmla="*/ 625642 w 8128084"/>
              <a:gd name="connsiteY304" fmla="*/ 7916779 h 15135727"/>
              <a:gd name="connsiteX305" fmla="*/ 457200 w 8128084"/>
              <a:gd name="connsiteY305" fmla="*/ 7820527 h 15135727"/>
              <a:gd name="connsiteX306" fmla="*/ 529390 w 8128084"/>
              <a:gd name="connsiteY306" fmla="*/ 7700211 h 15135727"/>
              <a:gd name="connsiteX307" fmla="*/ 938464 w 8128084"/>
              <a:gd name="connsiteY307" fmla="*/ 7676148 h 15135727"/>
              <a:gd name="connsiteX308" fmla="*/ 1058779 w 8128084"/>
              <a:gd name="connsiteY308" fmla="*/ 7459579 h 15135727"/>
              <a:gd name="connsiteX309" fmla="*/ 1203158 w 8128084"/>
              <a:gd name="connsiteY309" fmla="*/ 7603958 h 15135727"/>
              <a:gd name="connsiteX310" fmla="*/ 1299411 w 8128084"/>
              <a:gd name="connsiteY310" fmla="*/ 7555832 h 15135727"/>
              <a:gd name="connsiteX311" fmla="*/ 1443790 w 8128084"/>
              <a:gd name="connsiteY311" fmla="*/ 7507706 h 15135727"/>
              <a:gd name="connsiteX312" fmla="*/ 1684421 w 8128084"/>
              <a:gd name="connsiteY312" fmla="*/ 7603958 h 15135727"/>
              <a:gd name="connsiteX313" fmla="*/ 1684421 w 8128084"/>
              <a:gd name="connsiteY313" fmla="*/ 7603958 h 15135727"/>
              <a:gd name="connsiteX314" fmla="*/ 1540042 w 8128084"/>
              <a:gd name="connsiteY314" fmla="*/ 7363327 h 15135727"/>
              <a:gd name="connsiteX315" fmla="*/ 1299411 w 8128084"/>
              <a:gd name="connsiteY315" fmla="*/ 7315200 h 15135727"/>
              <a:gd name="connsiteX316" fmla="*/ 1130969 w 8128084"/>
              <a:gd name="connsiteY316" fmla="*/ 7339264 h 15135727"/>
              <a:gd name="connsiteX317" fmla="*/ 1034716 w 8128084"/>
              <a:gd name="connsiteY317" fmla="*/ 7315200 h 15135727"/>
              <a:gd name="connsiteX318" fmla="*/ 1155032 w 8128084"/>
              <a:gd name="connsiteY318" fmla="*/ 7050506 h 15135727"/>
              <a:gd name="connsiteX319" fmla="*/ 1155032 w 8128084"/>
              <a:gd name="connsiteY319" fmla="*/ 6930190 h 15135727"/>
              <a:gd name="connsiteX320" fmla="*/ 1155032 w 8128084"/>
              <a:gd name="connsiteY320" fmla="*/ 6761748 h 15135727"/>
              <a:gd name="connsiteX321" fmla="*/ 1203158 w 8128084"/>
              <a:gd name="connsiteY321" fmla="*/ 6617369 h 15135727"/>
              <a:gd name="connsiteX322" fmla="*/ 1371600 w 8128084"/>
              <a:gd name="connsiteY322" fmla="*/ 6472990 h 15135727"/>
              <a:gd name="connsiteX323" fmla="*/ 1443790 w 8128084"/>
              <a:gd name="connsiteY323" fmla="*/ 6328611 h 15135727"/>
              <a:gd name="connsiteX324" fmla="*/ 1419727 w 8128084"/>
              <a:gd name="connsiteY324" fmla="*/ 6208295 h 15135727"/>
              <a:gd name="connsiteX325" fmla="*/ 1275348 w 8128084"/>
              <a:gd name="connsiteY325" fmla="*/ 6304548 h 15135727"/>
              <a:gd name="connsiteX326" fmla="*/ 1323474 w 8128084"/>
              <a:gd name="connsiteY326" fmla="*/ 6015790 h 15135727"/>
              <a:gd name="connsiteX327" fmla="*/ 1540042 w 8128084"/>
              <a:gd name="connsiteY327" fmla="*/ 5871411 h 15135727"/>
              <a:gd name="connsiteX328" fmla="*/ 1540042 w 8128084"/>
              <a:gd name="connsiteY328" fmla="*/ 5751095 h 15135727"/>
              <a:gd name="connsiteX329" fmla="*/ 1395664 w 8128084"/>
              <a:gd name="connsiteY329" fmla="*/ 5799221 h 15135727"/>
              <a:gd name="connsiteX330" fmla="*/ 1179095 w 8128084"/>
              <a:gd name="connsiteY330" fmla="*/ 5799221 h 15135727"/>
              <a:gd name="connsiteX331" fmla="*/ 890337 w 8128084"/>
              <a:gd name="connsiteY331" fmla="*/ 5775158 h 15135727"/>
              <a:gd name="connsiteX332" fmla="*/ 697832 w 8128084"/>
              <a:gd name="connsiteY332" fmla="*/ 5606716 h 15135727"/>
              <a:gd name="connsiteX333" fmla="*/ 577516 w 8128084"/>
              <a:gd name="connsiteY333" fmla="*/ 5582653 h 15135727"/>
              <a:gd name="connsiteX334" fmla="*/ 697832 w 8128084"/>
              <a:gd name="connsiteY334" fmla="*/ 5775158 h 15135727"/>
              <a:gd name="connsiteX335" fmla="*/ 409074 w 8128084"/>
              <a:gd name="connsiteY335" fmla="*/ 5799221 h 15135727"/>
              <a:gd name="connsiteX336" fmla="*/ 168442 w 8128084"/>
              <a:gd name="connsiteY336" fmla="*/ 5702969 h 15135727"/>
              <a:gd name="connsiteX337" fmla="*/ 264695 w 8128084"/>
              <a:gd name="connsiteY337" fmla="*/ 5558590 h 15135727"/>
              <a:gd name="connsiteX338" fmla="*/ 144379 w 8128084"/>
              <a:gd name="connsiteY338" fmla="*/ 5510464 h 15135727"/>
              <a:gd name="connsiteX339" fmla="*/ 0 w 8128084"/>
              <a:gd name="connsiteY339" fmla="*/ 5462337 h 15135727"/>
              <a:gd name="connsiteX340" fmla="*/ 96253 w 8128084"/>
              <a:gd name="connsiteY340"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963987 w 8128084"/>
              <a:gd name="connsiteY147" fmla="*/ 9052761 h 15135727"/>
              <a:gd name="connsiteX148" fmla="*/ 6081127 w 8128084"/>
              <a:gd name="connsiteY148" fmla="*/ 9125953 h 15135727"/>
              <a:gd name="connsiteX149" fmla="*/ 6160169 w 8128084"/>
              <a:gd name="connsiteY149" fmla="*/ 9336506 h 15135727"/>
              <a:gd name="connsiteX150" fmla="*/ 6252577 w 8128084"/>
              <a:gd name="connsiteY150" fmla="*/ 9379953 h 15135727"/>
              <a:gd name="connsiteX151" fmla="*/ 6280485 w 8128084"/>
              <a:gd name="connsiteY151" fmla="*/ 9601200 h 15135727"/>
              <a:gd name="connsiteX152" fmla="*/ 6438900 w 8128084"/>
              <a:gd name="connsiteY152" fmla="*/ 9755606 h 15135727"/>
              <a:gd name="connsiteX153" fmla="*/ 6569242 w 8128084"/>
              <a:gd name="connsiteY153" fmla="*/ 10058400 h 15135727"/>
              <a:gd name="connsiteX154" fmla="*/ 6713621 w 8128084"/>
              <a:gd name="connsiteY154" fmla="*/ 10106527 h 15135727"/>
              <a:gd name="connsiteX155" fmla="*/ 6545179 w 8128084"/>
              <a:gd name="connsiteY155" fmla="*/ 10202779 h 15135727"/>
              <a:gd name="connsiteX156" fmla="*/ 6569242 w 8128084"/>
              <a:gd name="connsiteY156" fmla="*/ 10443411 h 15135727"/>
              <a:gd name="connsiteX157" fmla="*/ 6593306 w 8128084"/>
              <a:gd name="connsiteY157" fmla="*/ 10708106 h 15135727"/>
              <a:gd name="connsiteX158" fmla="*/ 6761748 w 8128084"/>
              <a:gd name="connsiteY158" fmla="*/ 10924674 h 15135727"/>
              <a:gd name="connsiteX159" fmla="*/ 6641432 w 8128084"/>
              <a:gd name="connsiteY159" fmla="*/ 11093116 h 15135727"/>
              <a:gd name="connsiteX160" fmla="*/ 6713621 w 8128084"/>
              <a:gd name="connsiteY160" fmla="*/ 11261558 h 15135727"/>
              <a:gd name="connsiteX161" fmla="*/ 6737685 w 8128084"/>
              <a:gd name="connsiteY161" fmla="*/ 11526253 h 15135727"/>
              <a:gd name="connsiteX162" fmla="*/ 6617369 w 8128084"/>
              <a:gd name="connsiteY162" fmla="*/ 11839074 h 15135727"/>
              <a:gd name="connsiteX163" fmla="*/ 6617369 w 8128084"/>
              <a:gd name="connsiteY163" fmla="*/ 12031579 h 15135727"/>
              <a:gd name="connsiteX164" fmla="*/ 6641432 w 8128084"/>
              <a:gd name="connsiteY164" fmla="*/ 12127832 h 15135727"/>
              <a:gd name="connsiteX165" fmla="*/ 6761748 w 8128084"/>
              <a:gd name="connsiteY165" fmla="*/ 12031579 h 15135727"/>
              <a:gd name="connsiteX166" fmla="*/ 6761748 w 8128084"/>
              <a:gd name="connsiteY166" fmla="*/ 12296274 h 15135727"/>
              <a:gd name="connsiteX167" fmla="*/ 6689558 w 8128084"/>
              <a:gd name="connsiteY167" fmla="*/ 12512842 h 15135727"/>
              <a:gd name="connsiteX168" fmla="*/ 6785811 w 8128084"/>
              <a:gd name="connsiteY168" fmla="*/ 12777537 h 15135727"/>
              <a:gd name="connsiteX169" fmla="*/ 6569242 w 8128084"/>
              <a:gd name="connsiteY169" fmla="*/ 12873790 h 15135727"/>
              <a:gd name="connsiteX170" fmla="*/ 6545179 w 8128084"/>
              <a:gd name="connsiteY170" fmla="*/ 13090358 h 15135727"/>
              <a:gd name="connsiteX171" fmla="*/ 6448927 w 8128084"/>
              <a:gd name="connsiteY171" fmla="*/ 13355053 h 15135727"/>
              <a:gd name="connsiteX172" fmla="*/ 6256421 w 8128084"/>
              <a:gd name="connsiteY172" fmla="*/ 13571621 h 15135727"/>
              <a:gd name="connsiteX173" fmla="*/ 6087979 w 8128084"/>
              <a:gd name="connsiteY173" fmla="*/ 13667874 h 15135727"/>
              <a:gd name="connsiteX174" fmla="*/ 5943600 w 8128084"/>
              <a:gd name="connsiteY174" fmla="*/ 13716000 h 15135727"/>
              <a:gd name="connsiteX175" fmla="*/ 5702969 w 8128084"/>
              <a:gd name="connsiteY175" fmla="*/ 13667874 h 15135727"/>
              <a:gd name="connsiteX176" fmla="*/ 5582653 w 8128084"/>
              <a:gd name="connsiteY176" fmla="*/ 13691937 h 15135727"/>
              <a:gd name="connsiteX177" fmla="*/ 5727032 w 8128084"/>
              <a:gd name="connsiteY177" fmla="*/ 13836316 h 15135727"/>
              <a:gd name="connsiteX178" fmla="*/ 5582653 w 8128084"/>
              <a:gd name="connsiteY178" fmla="*/ 14052885 h 15135727"/>
              <a:gd name="connsiteX179" fmla="*/ 5462337 w 8128084"/>
              <a:gd name="connsiteY179" fmla="*/ 14149137 h 15135727"/>
              <a:gd name="connsiteX180" fmla="*/ 5342021 w 8128084"/>
              <a:gd name="connsiteY180" fmla="*/ 14004758 h 15135727"/>
              <a:gd name="connsiteX181" fmla="*/ 5245769 w 8128084"/>
              <a:gd name="connsiteY181" fmla="*/ 14004758 h 15135727"/>
              <a:gd name="connsiteX182" fmla="*/ 5245769 w 8128084"/>
              <a:gd name="connsiteY182" fmla="*/ 13956632 h 15135727"/>
              <a:gd name="connsiteX183" fmla="*/ 5101390 w 8128084"/>
              <a:gd name="connsiteY183" fmla="*/ 13956632 h 15135727"/>
              <a:gd name="connsiteX184" fmla="*/ 4981074 w 8128084"/>
              <a:gd name="connsiteY184" fmla="*/ 13860379 h 15135727"/>
              <a:gd name="connsiteX185" fmla="*/ 4740442 w 8128084"/>
              <a:gd name="connsiteY185" fmla="*/ 13908506 h 15135727"/>
              <a:gd name="connsiteX186" fmla="*/ 4475748 w 8128084"/>
              <a:gd name="connsiteY186" fmla="*/ 13956632 h 15135727"/>
              <a:gd name="connsiteX187" fmla="*/ 4379495 w 8128084"/>
              <a:gd name="connsiteY187" fmla="*/ 14028821 h 15135727"/>
              <a:gd name="connsiteX188" fmla="*/ 4403558 w 8128084"/>
              <a:gd name="connsiteY188" fmla="*/ 14197264 h 15135727"/>
              <a:gd name="connsiteX189" fmla="*/ 4572000 w 8128084"/>
              <a:gd name="connsiteY189" fmla="*/ 14149137 h 15135727"/>
              <a:gd name="connsiteX190" fmla="*/ 4523874 w 8128084"/>
              <a:gd name="connsiteY190" fmla="*/ 14558211 h 15135727"/>
              <a:gd name="connsiteX191" fmla="*/ 4403558 w 8128084"/>
              <a:gd name="connsiteY191" fmla="*/ 14437895 h 15135727"/>
              <a:gd name="connsiteX192" fmla="*/ 4403558 w 8128084"/>
              <a:gd name="connsiteY192" fmla="*/ 14437895 h 15135727"/>
              <a:gd name="connsiteX193" fmla="*/ 4283242 w 8128084"/>
              <a:gd name="connsiteY193" fmla="*/ 14245390 h 15135727"/>
              <a:gd name="connsiteX194" fmla="*/ 4235116 w 8128084"/>
              <a:gd name="connsiteY194" fmla="*/ 14341642 h 15135727"/>
              <a:gd name="connsiteX195" fmla="*/ 4162927 w 8128084"/>
              <a:gd name="connsiteY195" fmla="*/ 14389769 h 15135727"/>
              <a:gd name="connsiteX196" fmla="*/ 4162927 w 8128084"/>
              <a:gd name="connsiteY196" fmla="*/ 14389769 h 15135727"/>
              <a:gd name="connsiteX197" fmla="*/ 3922295 w 8128084"/>
              <a:gd name="connsiteY197" fmla="*/ 14245390 h 15135727"/>
              <a:gd name="connsiteX198" fmla="*/ 3801979 w 8128084"/>
              <a:gd name="connsiteY198" fmla="*/ 14293516 h 15135727"/>
              <a:gd name="connsiteX199" fmla="*/ 3681664 w 8128084"/>
              <a:gd name="connsiteY199" fmla="*/ 14389769 h 15135727"/>
              <a:gd name="connsiteX200" fmla="*/ 3657600 w 8128084"/>
              <a:gd name="connsiteY200" fmla="*/ 14654464 h 15135727"/>
              <a:gd name="connsiteX201" fmla="*/ 3513221 w 8128084"/>
              <a:gd name="connsiteY201" fmla="*/ 14726653 h 15135727"/>
              <a:gd name="connsiteX202" fmla="*/ 3513221 w 8128084"/>
              <a:gd name="connsiteY202" fmla="*/ 14871032 h 15135727"/>
              <a:gd name="connsiteX203" fmla="*/ 3633537 w 8128084"/>
              <a:gd name="connsiteY203" fmla="*/ 14967285 h 15135727"/>
              <a:gd name="connsiteX204" fmla="*/ 3609474 w 8128084"/>
              <a:gd name="connsiteY204" fmla="*/ 15087600 h 15135727"/>
              <a:gd name="connsiteX205" fmla="*/ 3441032 w 8128084"/>
              <a:gd name="connsiteY205" fmla="*/ 15039474 h 15135727"/>
              <a:gd name="connsiteX206" fmla="*/ 3272590 w 8128084"/>
              <a:gd name="connsiteY206" fmla="*/ 15063537 h 15135727"/>
              <a:gd name="connsiteX207" fmla="*/ 3248527 w 8128084"/>
              <a:gd name="connsiteY207" fmla="*/ 14895095 h 15135727"/>
              <a:gd name="connsiteX208" fmla="*/ 3128211 w 8128084"/>
              <a:gd name="connsiteY208" fmla="*/ 14919158 h 15135727"/>
              <a:gd name="connsiteX209" fmla="*/ 2959769 w 8128084"/>
              <a:gd name="connsiteY209" fmla="*/ 15135727 h 15135727"/>
              <a:gd name="connsiteX210" fmla="*/ 2935706 w 8128084"/>
              <a:gd name="connsiteY210" fmla="*/ 14895095 h 15135727"/>
              <a:gd name="connsiteX211" fmla="*/ 2791327 w 8128084"/>
              <a:gd name="connsiteY211" fmla="*/ 14943221 h 15135727"/>
              <a:gd name="connsiteX212" fmla="*/ 2671011 w 8128084"/>
              <a:gd name="connsiteY212" fmla="*/ 15039474 h 15135727"/>
              <a:gd name="connsiteX213" fmla="*/ 2430379 w 8128084"/>
              <a:gd name="connsiteY213" fmla="*/ 15087600 h 15135727"/>
              <a:gd name="connsiteX214" fmla="*/ 2237874 w 8128084"/>
              <a:gd name="connsiteY214" fmla="*/ 15039474 h 15135727"/>
              <a:gd name="connsiteX215" fmla="*/ 2622885 w 8128084"/>
              <a:gd name="connsiteY215" fmla="*/ 14846969 h 15135727"/>
              <a:gd name="connsiteX216" fmla="*/ 2887579 w 8128084"/>
              <a:gd name="connsiteY216" fmla="*/ 14774779 h 15135727"/>
              <a:gd name="connsiteX217" fmla="*/ 2839453 w 8128084"/>
              <a:gd name="connsiteY217" fmla="*/ 14582274 h 15135727"/>
              <a:gd name="connsiteX218" fmla="*/ 2935706 w 8128084"/>
              <a:gd name="connsiteY218" fmla="*/ 14510085 h 15135727"/>
              <a:gd name="connsiteX219" fmla="*/ 2935706 w 8128084"/>
              <a:gd name="connsiteY219" fmla="*/ 14510085 h 15135727"/>
              <a:gd name="connsiteX220" fmla="*/ 3080085 w 8128084"/>
              <a:gd name="connsiteY220" fmla="*/ 14413832 h 15135727"/>
              <a:gd name="connsiteX221" fmla="*/ 3152274 w 8128084"/>
              <a:gd name="connsiteY221" fmla="*/ 14341642 h 15135727"/>
              <a:gd name="connsiteX222" fmla="*/ 3080085 w 8128084"/>
              <a:gd name="connsiteY222" fmla="*/ 14269453 h 15135727"/>
              <a:gd name="connsiteX223" fmla="*/ 3152274 w 8128084"/>
              <a:gd name="connsiteY223" fmla="*/ 14197264 h 15135727"/>
              <a:gd name="connsiteX224" fmla="*/ 3152274 w 8128084"/>
              <a:gd name="connsiteY224" fmla="*/ 14052885 h 15135727"/>
              <a:gd name="connsiteX225" fmla="*/ 3080085 w 8128084"/>
              <a:gd name="connsiteY225" fmla="*/ 13980695 h 15135727"/>
              <a:gd name="connsiteX226" fmla="*/ 3056021 w 8128084"/>
              <a:gd name="connsiteY226" fmla="*/ 14076948 h 15135727"/>
              <a:gd name="connsiteX227" fmla="*/ 2935706 w 8128084"/>
              <a:gd name="connsiteY227" fmla="*/ 14076948 h 15135727"/>
              <a:gd name="connsiteX228" fmla="*/ 2863516 w 8128084"/>
              <a:gd name="connsiteY228" fmla="*/ 14125074 h 15135727"/>
              <a:gd name="connsiteX229" fmla="*/ 2719137 w 8128084"/>
              <a:gd name="connsiteY229" fmla="*/ 14197264 h 15135727"/>
              <a:gd name="connsiteX230" fmla="*/ 2646948 w 8128084"/>
              <a:gd name="connsiteY230" fmla="*/ 14197264 h 15135727"/>
              <a:gd name="connsiteX231" fmla="*/ 2598821 w 8128084"/>
              <a:gd name="connsiteY231" fmla="*/ 14125074 h 15135727"/>
              <a:gd name="connsiteX232" fmla="*/ 2430379 w 8128084"/>
              <a:gd name="connsiteY232" fmla="*/ 13836316 h 15135727"/>
              <a:gd name="connsiteX233" fmla="*/ 2646948 w 8128084"/>
              <a:gd name="connsiteY233" fmla="*/ 13812253 h 15135727"/>
              <a:gd name="connsiteX234" fmla="*/ 2502569 w 8128084"/>
              <a:gd name="connsiteY234" fmla="*/ 13475369 h 15135727"/>
              <a:gd name="connsiteX235" fmla="*/ 2550695 w 8128084"/>
              <a:gd name="connsiteY235" fmla="*/ 13186611 h 15135727"/>
              <a:gd name="connsiteX236" fmla="*/ 2719137 w 8128084"/>
              <a:gd name="connsiteY236" fmla="*/ 13042232 h 15135727"/>
              <a:gd name="connsiteX237" fmla="*/ 2791327 w 8128084"/>
              <a:gd name="connsiteY237" fmla="*/ 12945979 h 15135727"/>
              <a:gd name="connsiteX238" fmla="*/ 3031958 w 8128084"/>
              <a:gd name="connsiteY238" fmla="*/ 13090358 h 15135727"/>
              <a:gd name="connsiteX239" fmla="*/ 3056021 w 8128084"/>
              <a:gd name="connsiteY239" fmla="*/ 12753474 h 15135727"/>
              <a:gd name="connsiteX240" fmla="*/ 2887579 w 8128084"/>
              <a:gd name="connsiteY240" fmla="*/ 12777537 h 15135727"/>
              <a:gd name="connsiteX241" fmla="*/ 2815390 w 8128084"/>
              <a:gd name="connsiteY241" fmla="*/ 12777537 h 15135727"/>
              <a:gd name="connsiteX242" fmla="*/ 3176337 w 8128084"/>
              <a:gd name="connsiteY242" fmla="*/ 12368464 h 15135727"/>
              <a:gd name="connsiteX243" fmla="*/ 3104148 w 8128084"/>
              <a:gd name="connsiteY243" fmla="*/ 12320337 h 15135727"/>
              <a:gd name="connsiteX244" fmla="*/ 3104148 w 8128084"/>
              <a:gd name="connsiteY244" fmla="*/ 12320337 h 15135727"/>
              <a:gd name="connsiteX245" fmla="*/ 3007895 w 8128084"/>
              <a:gd name="connsiteY245" fmla="*/ 12079706 h 15135727"/>
              <a:gd name="connsiteX246" fmla="*/ 2911642 w 8128084"/>
              <a:gd name="connsiteY246" fmla="*/ 11935327 h 15135727"/>
              <a:gd name="connsiteX247" fmla="*/ 2863516 w 8128084"/>
              <a:gd name="connsiteY247" fmla="*/ 11694695 h 15135727"/>
              <a:gd name="connsiteX248" fmla="*/ 2911642 w 8128084"/>
              <a:gd name="connsiteY248" fmla="*/ 11454064 h 15135727"/>
              <a:gd name="connsiteX249" fmla="*/ 3056021 w 8128084"/>
              <a:gd name="connsiteY249" fmla="*/ 11454064 h 15135727"/>
              <a:gd name="connsiteX250" fmla="*/ 2983832 w 8128084"/>
              <a:gd name="connsiteY250" fmla="*/ 11381874 h 15135727"/>
              <a:gd name="connsiteX251" fmla="*/ 3031958 w 8128084"/>
              <a:gd name="connsiteY251" fmla="*/ 11285621 h 15135727"/>
              <a:gd name="connsiteX252" fmla="*/ 3007895 w 8128084"/>
              <a:gd name="connsiteY252" fmla="*/ 11189369 h 15135727"/>
              <a:gd name="connsiteX253" fmla="*/ 2887579 w 8128084"/>
              <a:gd name="connsiteY253" fmla="*/ 11141242 h 15135727"/>
              <a:gd name="connsiteX254" fmla="*/ 2887579 w 8128084"/>
              <a:gd name="connsiteY254" fmla="*/ 10972800 h 15135727"/>
              <a:gd name="connsiteX255" fmla="*/ 2887579 w 8128084"/>
              <a:gd name="connsiteY255" fmla="*/ 10924674 h 15135727"/>
              <a:gd name="connsiteX256" fmla="*/ 2767264 w 8128084"/>
              <a:gd name="connsiteY256" fmla="*/ 11020927 h 15135727"/>
              <a:gd name="connsiteX257" fmla="*/ 2743200 w 8128084"/>
              <a:gd name="connsiteY257" fmla="*/ 10924674 h 15135727"/>
              <a:gd name="connsiteX258" fmla="*/ 2550695 w 8128084"/>
              <a:gd name="connsiteY258" fmla="*/ 11020927 h 15135727"/>
              <a:gd name="connsiteX259" fmla="*/ 2526632 w 8128084"/>
              <a:gd name="connsiteY259" fmla="*/ 11117179 h 15135727"/>
              <a:gd name="connsiteX260" fmla="*/ 2334127 w 8128084"/>
              <a:gd name="connsiteY260" fmla="*/ 10996864 h 15135727"/>
              <a:gd name="connsiteX261" fmla="*/ 2358190 w 8128084"/>
              <a:gd name="connsiteY261" fmla="*/ 10732169 h 15135727"/>
              <a:gd name="connsiteX262" fmla="*/ 2334127 w 8128084"/>
              <a:gd name="connsiteY262" fmla="*/ 10587790 h 15135727"/>
              <a:gd name="connsiteX263" fmla="*/ 2406316 w 8128084"/>
              <a:gd name="connsiteY263" fmla="*/ 10491537 h 15135727"/>
              <a:gd name="connsiteX264" fmla="*/ 2598821 w 8128084"/>
              <a:gd name="connsiteY264" fmla="*/ 10684042 h 15135727"/>
              <a:gd name="connsiteX265" fmla="*/ 2767264 w 8128084"/>
              <a:gd name="connsiteY265" fmla="*/ 10684042 h 15135727"/>
              <a:gd name="connsiteX266" fmla="*/ 2646948 w 8128084"/>
              <a:gd name="connsiteY266" fmla="*/ 10515600 h 15135727"/>
              <a:gd name="connsiteX267" fmla="*/ 2815390 w 8128084"/>
              <a:gd name="connsiteY267" fmla="*/ 10395285 h 15135727"/>
              <a:gd name="connsiteX268" fmla="*/ 3080085 w 8128084"/>
              <a:gd name="connsiteY268" fmla="*/ 10419348 h 15135727"/>
              <a:gd name="connsiteX269" fmla="*/ 3248527 w 8128084"/>
              <a:gd name="connsiteY269" fmla="*/ 10539664 h 15135727"/>
              <a:gd name="connsiteX270" fmla="*/ 3320716 w 8128084"/>
              <a:gd name="connsiteY270" fmla="*/ 10659979 h 15135727"/>
              <a:gd name="connsiteX271" fmla="*/ 3465095 w 8128084"/>
              <a:gd name="connsiteY271" fmla="*/ 10659979 h 15135727"/>
              <a:gd name="connsiteX272" fmla="*/ 3441032 w 8128084"/>
              <a:gd name="connsiteY272" fmla="*/ 10491537 h 15135727"/>
              <a:gd name="connsiteX273" fmla="*/ 3392906 w 8128084"/>
              <a:gd name="connsiteY273" fmla="*/ 10250906 h 15135727"/>
              <a:gd name="connsiteX274" fmla="*/ 3152274 w 8128084"/>
              <a:gd name="connsiteY274" fmla="*/ 10250906 h 15135727"/>
              <a:gd name="connsiteX275" fmla="*/ 3176337 w 8128084"/>
              <a:gd name="connsiteY275" fmla="*/ 10178716 h 15135727"/>
              <a:gd name="connsiteX276" fmla="*/ 3104148 w 8128084"/>
              <a:gd name="connsiteY276" fmla="*/ 10154653 h 15135727"/>
              <a:gd name="connsiteX277" fmla="*/ 3007895 w 8128084"/>
              <a:gd name="connsiteY277" fmla="*/ 9962148 h 15135727"/>
              <a:gd name="connsiteX278" fmla="*/ 3176337 w 8128084"/>
              <a:gd name="connsiteY278" fmla="*/ 9889958 h 15135727"/>
              <a:gd name="connsiteX279" fmla="*/ 2959769 w 8128084"/>
              <a:gd name="connsiteY279" fmla="*/ 9504948 h 15135727"/>
              <a:gd name="connsiteX280" fmla="*/ 2791327 w 8128084"/>
              <a:gd name="connsiteY280" fmla="*/ 9456821 h 15135727"/>
              <a:gd name="connsiteX281" fmla="*/ 2574758 w 8128084"/>
              <a:gd name="connsiteY281" fmla="*/ 9336506 h 15135727"/>
              <a:gd name="connsiteX282" fmla="*/ 2550695 w 8128084"/>
              <a:gd name="connsiteY282" fmla="*/ 9071811 h 15135727"/>
              <a:gd name="connsiteX283" fmla="*/ 2695074 w 8128084"/>
              <a:gd name="connsiteY283" fmla="*/ 8999621 h 15135727"/>
              <a:gd name="connsiteX284" fmla="*/ 2622885 w 8128084"/>
              <a:gd name="connsiteY284" fmla="*/ 8975558 h 15135727"/>
              <a:gd name="connsiteX285" fmla="*/ 2430379 w 8128084"/>
              <a:gd name="connsiteY285" fmla="*/ 8999621 h 15135727"/>
              <a:gd name="connsiteX286" fmla="*/ 2261937 w 8128084"/>
              <a:gd name="connsiteY286" fmla="*/ 9168064 h 15135727"/>
              <a:gd name="connsiteX287" fmla="*/ 2237874 w 8128084"/>
              <a:gd name="connsiteY287" fmla="*/ 8999621 h 15135727"/>
              <a:gd name="connsiteX288" fmla="*/ 2117558 w 8128084"/>
              <a:gd name="connsiteY288" fmla="*/ 8975558 h 15135727"/>
              <a:gd name="connsiteX289" fmla="*/ 2045369 w 8128084"/>
              <a:gd name="connsiteY289" fmla="*/ 8783053 h 15135727"/>
              <a:gd name="connsiteX290" fmla="*/ 1852864 w 8128084"/>
              <a:gd name="connsiteY290" fmla="*/ 8758990 h 15135727"/>
              <a:gd name="connsiteX291" fmla="*/ 1636295 w 8128084"/>
              <a:gd name="connsiteY291" fmla="*/ 8927432 h 15135727"/>
              <a:gd name="connsiteX292" fmla="*/ 1588169 w 8128084"/>
              <a:gd name="connsiteY292" fmla="*/ 9023685 h 15135727"/>
              <a:gd name="connsiteX293" fmla="*/ 1515979 w 8128084"/>
              <a:gd name="connsiteY293" fmla="*/ 8879306 h 15135727"/>
              <a:gd name="connsiteX294" fmla="*/ 1347537 w 8128084"/>
              <a:gd name="connsiteY294" fmla="*/ 8879306 h 15135727"/>
              <a:gd name="connsiteX295" fmla="*/ 1347537 w 8128084"/>
              <a:gd name="connsiteY295" fmla="*/ 8710864 h 15135727"/>
              <a:gd name="connsiteX296" fmla="*/ 1106906 w 8128084"/>
              <a:gd name="connsiteY296" fmla="*/ 8783053 h 15135727"/>
              <a:gd name="connsiteX297" fmla="*/ 890337 w 8128084"/>
              <a:gd name="connsiteY297" fmla="*/ 8686800 h 15135727"/>
              <a:gd name="connsiteX298" fmla="*/ 649706 w 8128084"/>
              <a:gd name="connsiteY298" fmla="*/ 8662737 h 15135727"/>
              <a:gd name="connsiteX299" fmla="*/ 385011 w 8128084"/>
              <a:gd name="connsiteY299" fmla="*/ 8566485 h 15135727"/>
              <a:gd name="connsiteX300" fmla="*/ 577516 w 8128084"/>
              <a:gd name="connsiteY300" fmla="*/ 8373979 h 15135727"/>
              <a:gd name="connsiteX301" fmla="*/ 794085 w 8128084"/>
              <a:gd name="connsiteY301" fmla="*/ 8301790 h 15135727"/>
              <a:gd name="connsiteX302" fmla="*/ 745958 w 8128084"/>
              <a:gd name="connsiteY302" fmla="*/ 8133348 h 15135727"/>
              <a:gd name="connsiteX303" fmla="*/ 818148 w 8128084"/>
              <a:gd name="connsiteY303" fmla="*/ 7820527 h 15135727"/>
              <a:gd name="connsiteX304" fmla="*/ 697832 w 8128084"/>
              <a:gd name="connsiteY304" fmla="*/ 7820527 h 15135727"/>
              <a:gd name="connsiteX305" fmla="*/ 625642 w 8128084"/>
              <a:gd name="connsiteY305" fmla="*/ 7916779 h 15135727"/>
              <a:gd name="connsiteX306" fmla="*/ 457200 w 8128084"/>
              <a:gd name="connsiteY306" fmla="*/ 7820527 h 15135727"/>
              <a:gd name="connsiteX307" fmla="*/ 529390 w 8128084"/>
              <a:gd name="connsiteY307" fmla="*/ 7700211 h 15135727"/>
              <a:gd name="connsiteX308" fmla="*/ 938464 w 8128084"/>
              <a:gd name="connsiteY308" fmla="*/ 7676148 h 15135727"/>
              <a:gd name="connsiteX309" fmla="*/ 1058779 w 8128084"/>
              <a:gd name="connsiteY309" fmla="*/ 7459579 h 15135727"/>
              <a:gd name="connsiteX310" fmla="*/ 1203158 w 8128084"/>
              <a:gd name="connsiteY310" fmla="*/ 7603958 h 15135727"/>
              <a:gd name="connsiteX311" fmla="*/ 1299411 w 8128084"/>
              <a:gd name="connsiteY311" fmla="*/ 7555832 h 15135727"/>
              <a:gd name="connsiteX312" fmla="*/ 1443790 w 8128084"/>
              <a:gd name="connsiteY312" fmla="*/ 7507706 h 15135727"/>
              <a:gd name="connsiteX313" fmla="*/ 1684421 w 8128084"/>
              <a:gd name="connsiteY313" fmla="*/ 7603958 h 15135727"/>
              <a:gd name="connsiteX314" fmla="*/ 1684421 w 8128084"/>
              <a:gd name="connsiteY314" fmla="*/ 7603958 h 15135727"/>
              <a:gd name="connsiteX315" fmla="*/ 1540042 w 8128084"/>
              <a:gd name="connsiteY315" fmla="*/ 7363327 h 15135727"/>
              <a:gd name="connsiteX316" fmla="*/ 1299411 w 8128084"/>
              <a:gd name="connsiteY316" fmla="*/ 7315200 h 15135727"/>
              <a:gd name="connsiteX317" fmla="*/ 1130969 w 8128084"/>
              <a:gd name="connsiteY317" fmla="*/ 7339264 h 15135727"/>
              <a:gd name="connsiteX318" fmla="*/ 1034716 w 8128084"/>
              <a:gd name="connsiteY318" fmla="*/ 7315200 h 15135727"/>
              <a:gd name="connsiteX319" fmla="*/ 1155032 w 8128084"/>
              <a:gd name="connsiteY319" fmla="*/ 7050506 h 15135727"/>
              <a:gd name="connsiteX320" fmla="*/ 1155032 w 8128084"/>
              <a:gd name="connsiteY320" fmla="*/ 6930190 h 15135727"/>
              <a:gd name="connsiteX321" fmla="*/ 1155032 w 8128084"/>
              <a:gd name="connsiteY321" fmla="*/ 6761748 h 15135727"/>
              <a:gd name="connsiteX322" fmla="*/ 1203158 w 8128084"/>
              <a:gd name="connsiteY322" fmla="*/ 6617369 h 15135727"/>
              <a:gd name="connsiteX323" fmla="*/ 1371600 w 8128084"/>
              <a:gd name="connsiteY323" fmla="*/ 6472990 h 15135727"/>
              <a:gd name="connsiteX324" fmla="*/ 1443790 w 8128084"/>
              <a:gd name="connsiteY324" fmla="*/ 6328611 h 15135727"/>
              <a:gd name="connsiteX325" fmla="*/ 1419727 w 8128084"/>
              <a:gd name="connsiteY325" fmla="*/ 6208295 h 15135727"/>
              <a:gd name="connsiteX326" fmla="*/ 1275348 w 8128084"/>
              <a:gd name="connsiteY326" fmla="*/ 6304548 h 15135727"/>
              <a:gd name="connsiteX327" fmla="*/ 1323474 w 8128084"/>
              <a:gd name="connsiteY327" fmla="*/ 6015790 h 15135727"/>
              <a:gd name="connsiteX328" fmla="*/ 1540042 w 8128084"/>
              <a:gd name="connsiteY328" fmla="*/ 5871411 h 15135727"/>
              <a:gd name="connsiteX329" fmla="*/ 1540042 w 8128084"/>
              <a:gd name="connsiteY329" fmla="*/ 5751095 h 15135727"/>
              <a:gd name="connsiteX330" fmla="*/ 1395664 w 8128084"/>
              <a:gd name="connsiteY330" fmla="*/ 5799221 h 15135727"/>
              <a:gd name="connsiteX331" fmla="*/ 1179095 w 8128084"/>
              <a:gd name="connsiteY331" fmla="*/ 5799221 h 15135727"/>
              <a:gd name="connsiteX332" fmla="*/ 890337 w 8128084"/>
              <a:gd name="connsiteY332" fmla="*/ 5775158 h 15135727"/>
              <a:gd name="connsiteX333" fmla="*/ 697832 w 8128084"/>
              <a:gd name="connsiteY333" fmla="*/ 5606716 h 15135727"/>
              <a:gd name="connsiteX334" fmla="*/ 577516 w 8128084"/>
              <a:gd name="connsiteY334" fmla="*/ 5582653 h 15135727"/>
              <a:gd name="connsiteX335" fmla="*/ 697832 w 8128084"/>
              <a:gd name="connsiteY335" fmla="*/ 5775158 h 15135727"/>
              <a:gd name="connsiteX336" fmla="*/ 409074 w 8128084"/>
              <a:gd name="connsiteY336" fmla="*/ 5799221 h 15135727"/>
              <a:gd name="connsiteX337" fmla="*/ 168442 w 8128084"/>
              <a:gd name="connsiteY337" fmla="*/ 5702969 h 15135727"/>
              <a:gd name="connsiteX338" fmla="*/ 264695 w 8128084"/>
              <a:gd name="connsiteY338" fmla="*/ 5558590 h 15135727"/>
              <a:gd name="connsiteX339" fmla="*/ 144379 w 8128084"/>
              <a:gd name="connsiteY339" fmla="*/ 5510464 h 15135727"/>
              <a:gd name="connsiteX340" fmla="*/ 0 w 8128084"/>
              <a:gd name="connsiteY340" fmla="*/ 5462337 h 15135727"/>
              <a:gd name="connsiteX341" fmla="*/ 96253 w 8128084"/>
              <a:gd name="connsiteY341"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545179 w 8128084"/>
              <a:gd name="connsiteY156" fmla="*/ 10202779 h 15135727"/>
              <a:gd name="connsiteX157" fmla="*/ 6569242 w 8128084"/>
              <a:gd name="connsiteY157" fmla="*/ 10443411 h 15135727"/>
              <a:gd name="connsiteX158" fmla="*/ 6593306 w 8128084"/>
              <a:gd name="connsiteY158" fmla="*/ 107081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3768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61748 w 8128084"/>
              <a:gd name="connsiteY166" fmla="*/ 12031579 h 15135727"/>
              <a:gd name="connsiteX167" fmla="*/ 6761748 w 8128084"/>
              <a:gd name="connsiteY167" fmla="*/ 12296274 h 15135727"/>
              <a:gd name="connsiteX168" fmla="*/ 6689558 w 8128084"/>
              <a:gd name="connsiteY168" fmla="*/ 12512842 h 15135727"/>
              <a:gd name="connsiteX169" fmla="*/ 6785811 w 8128084"/>
              <a:gd name="connsiteY169" fmla="*/ 12777537 h 15135727"/>
              <a:gd name="connsiteX170" fmla="*/ 6569242 w 8128084"/>
              <a:gd name="connsiteY170" fmla="*/ 12873790 h 15135727"/>
              <a:gd name="connsiteX171" fmla="*/ 6545179 w 8128084"/>
              <a:gd name="connsiteY171" fmla="*/ 13090358 h 15135727"/>
              <a:gd name="connsiteX172" fmla="*/ 6448927 w 8128084"/>
              <a:gd name="connsiteY172" fmla="*/ 13355053 h 15135727"/>
              <a:gd name="connsiteX173" fmla="*/ 6256421 w 8128084"/>
              <a:gd name="connsiteY173" fmla="*/ 13571621 h 15135727"/>
              <a:gd name="connsiteX174" fmla="*/ 6087979 w 8128084"/>
              <a:gd name="connsiteY174" fmla="*/ 13667874 h 15135727"/>
              <a:gd name="connsiteX175" fmla="*/ 5943600 w 8128084"/>
              <a:gd name="connsiteY175" fmla="*/ 13716000 h 15135727"/>
              <a:gd name="connsiteX176" fmla="*/ 5702969 w 8128084"/>
              <a:gd name="connsiteY176" fmla="*/ 13667874 h 15135727"/>
              <a:gd name="connsiteX177" fmla="*/ 5582653 w 8128084"/>
              <a:gd name="connsiteY177" fmla="*/ 13691937 h 15135727"/>
              <a:gd name="connsiteX178" fmla="*/ 5727032 w 8128084"/>
              <a:gd name="connsiteY178" fmla="*/ 13836316 h 15135727"/>
              <a:gd name="connsiteX179" fmla="*/ 5582653 w 8128084"/>
              <a:gd name="connsiteY179" fmla="*/ 14052885 h 15135727"/>
              <a:gd name="connsiteX180" fmla="*/ 5462337 w 8128084"/>
              <a:gd name="connsiteY180" fmla="*/ 14149137 h 15135727"/>
              <a:gd name="connsiteX181" fmla="*/ 5342021 w 8128084"/>
              <a:gd name="connsiteY181" fmla="*/ 14004758 h 15135727"/>
              <a:gd name="connsiteX182" fmla="*/ 5245769 w 8128084"/>
              <a:gd name="connsiteY182" fmla="*/ 14004758 h 15135727"/>
              <a:gd name="connsiteX183" fmla="*/ 5245769 w 8128084"/>
              <a:gd name="connsiteY183" fmla="*/ 13956632 h 15135727"/>
              <a:gd name="connsiteX184" fmla="*/ 5101390 w 8128084"/>
              <a:gd name="connsiteY184" fmla="*/ 13956632 h 15135727"/>
              <a:gd name="connsiteX185" fmla="*/ 4981074 w 8128084"/>
              <a:gd name="connsiteY185" fmla="*/ 13860379 h 15135727"/>
              <a:gd name="connsiteX186" fmla="*/ 4740442 w 8128084"/>
              <a:gd name="connsiteY186" fmla="*/ 13908506 h 15135727"/>
              <a:gd name="connsiteX187" fmla="*/ 4475748 w 8128084"/>
              <a:gd name="connsiteY187" fmla="*/ 13956632 h 15135727"/>
              <a:gd name="connsiteX188" fmla="*/ 4379495 w 8128084"/>
              <a:gd name="connsiteY188" fmla="*/ 14028821 h 15135727"/>
              <a:gd name="connsiteX189" fmla="*/ 4403558 w 8128084"/>
              <a:gd name="connsiteY189" fmla="*/ 14197264 h 15135727"/>
              <a:gd name="connsiteX190" fmla="*/ 4572000 w 8128084"/>
              <a:gd name="connsiteY190" fmla="*/ 14149137 h 15135727"/>
              <a:gd name="connsiteX191" fmla="*/ 4523874 w 8128084"/>
              <a:gd name="connsiteY191" fmla="*/ 14558211 h 15135727"/>
              <a:gd name="connsiteX192" fmla="*/ 4403558 w 8128084"/>
              <a:gd name="connsiteY192" fmla="*/ 14437895 h 15135727"/>
              <a:gd name="connsiteX193" fmla="*/ 4403558 w 8128084"/>
              <a:gd name="connsiteY193" fmla="*/ 14437895 h 15135727"/>
              <a:gd name="connsiteX194" fmla="*/ 4283242 w 8128084"/>
              <a:gd name="connsiteY194" fmla="*/ 14245390 h 15135727"/>
              <a:gd name="connsiteX195" fmla="*/ 4235116 w 8128084"/>
              <a:gd name="connsiteY195" fmla="*/ 14341642 h 15135727"/>
              <a:gd name="connsiteX196" fmla="*/ 4162927 w 8128084"/>
              <a:gd name="connsiteY196" fmla="*/ 14389769 h 15135727"/>
              <a:gd name="connsiteX197" fmla="*/ 4162927 w 8128084"/>
              <a:gd name="connsiteY197" fmla="*/ 14389769 h 15135727"/>
              <a:gd name="connsiteX198" fmla="*/ 3922295 w 8128084"/>
              <a:gd name="connsiteY198" fmla="*/ 14245390 h 15135727"/>
              <a:gd name="connsiteX199" fmla="*/ 3801979 w 8128084"/>
              <a:gd name="connsiteY199" fmla="*/ 14293516 h 15135727"/>
              <a:gd name="connsiteX200" fmla="*/ 3681664 w 8128084"/>
              <a:gd name="connsiteY200" fmla="*/ 14389769 h 15135727"/>
              <a:gd name="connsiteX201" fmla="*/ 3657600 w 8128084"/>
              <a:gd name="connsiteY201" fmla="*/ 14654464 h 15135727"/>
              <a:gd name="connsiteX202" fmla="*/ 3513221 w 8128084"/>
              <a:gd name="connsiteY202" fmla="*/ 14726653 h 15135727"/>
              <a:gd name="connsiteX203" fmla="*/ 3513221 w 8128084"/>
              <a:gd name="connsiteY203" fmla="*/ 14871032 h 15135727"/>
              <a:gd name="connsiteX204" fmla="*/ 3633537 w 8128084"/>
              <a:gd name="connsiteY204" fmla="*/ 14967285 h 15135727"/>
              <a:gd name="connsiteX205" fmla="*/ 3609474 w 8128084"/>
              <a:gd name="connsiteY205" fmla="*/ 15087600 h 15135727"/>
              <a:gd name="connsiteX206" fmla="*/ 3441032 w 8128084"/>
              <a:gd name="connsiteY206" fmla="*/ 15039474 h 15135727"/>
              <a:gd name="connsiteX207" fmla="*/ 3272590 w 8128084"/>
              <a:gd name="connsiteY207" fmla="*/ 15063537 h 15135727"/>
              <a:gd name="connsiteX208" fmla="*/ 3248527 w 8128084"/>
              <a:gd name="connsiteY208" fmla="*/ 14895095 h 15135727"/>
              <a:gd name="connsiteX209" fmla="*/ 3128211 w 8128084"/>
              <a:gd name="connsiteY209" fmla="*/ 14919158 h 15135727"/>
              <a:gd name="connsiteX210" fmla="*/ 2959769 w 8128084"/>
              <a:gd name="connsiteY210" fmla="*/ 15135727 h 15135727"/>
              <a:gd name="connsiteX211" fmla="*/ 2935706 w 8128084"/>
              <a:gd name="connsiteY211" fmla="*/ 14895095 h 15135727"/>
              <a:gd name="connsiteX212" fmla="*/ 2791327 w 8128084"/>
              <a:gd name="connsiteY212" fmla="*/ 14943221 h 15135727"/>
              <a:gd name="connsiteX213" fmla="*/ 2671011 w 8128084"/>
              <a:gd name="connsiteY213" fmla="*/ 15039474 h 15135727"/>
              <a:gd name="connsiteX214" fmla="*/ 2430379 w 8128084"/>
              <a:gd name="connsiteY214" fmla="*/ 15087600 h 15135727"/>
              <a:gd name="connsiteX215" fmla="*/ 2237874 w 8128084"/>
              <a:gd name="connsiteY215" fmla="*/ 15039474 h 15135727"/>
              <a:gd name="connsiteX216" fmla="*/ 2622885 w 8128084"/>
              <a:gd name="connsiteY216" fmla="*/ 14846969 h 15135727"/>
              <a:gd name="connsiteX217" fmla="*/ 2887579 w 8128084"/>
              <a:gd name="connsiteY217" fmla="*/ 14774779 h 15135727"/>
              <a:gd name="connsiteX218" fmla="*/ 2839453 w 8128084"/>
              <a:gd name="connsiteY218" fmla="*/ 14582274 h 15135727"/>
              <a:gd name="connsiteX219" fmla="*/ 2935706 w 8128084"/>
              <a:gd name="connsiteY219" fmla="*/ 14510085 h 15135727"/>
              <a:gd name="connsiteX220" fmla="*/ 2935706 w 8128084"/>
              <a:gd name="connsiteY220" fmla="*/ 14510085 h 15135727"/>
              <a:gd name="connsiteX221" fmla="*/ 3080085 w 8128084"/>
              <a:gd name="connsiteY221" fmla="*/ 14413832 h 15135727"/>
              <a:gd name="connsiteX222" fmla="*/ 3152274 w 8128084"/>
              <a:gd name="connsiteY222" fmla="*/ 14341642 h 15135727"/>
              <a:gd name="connsiteX223" fmla="*/ 3080085 w 8128084"/>
              <a:gd name="connsiteY223" fmla="*/ 14269453 h 15135727"/>
              <a:gd name="connsiteX224" fmla="*/ 3152274 w 8128084"/>
              <a:gd name="connsiteY224" fmla="*/ 14197264 h 15135727"/>
              <a:gd name="connsiteX225" fmla="*/ 3152274 w 8128084"/>
              <a:gd name="connsiteY225" fmla="*/ 14052885 h 15135727"/>
              <a:gd name="connsiteX226" fmla="*/ 3080085 w 8128084"/>
              <a:gd name="connsiteY226" fmla="*/ 13980695 h 15135727"/>
              <a:gd name="connsiteX227" fmla="*/ 3056021 w 8128084"/>
              <a:gd name="connsiteY227" fmla="*/ 14076948 h 15135727"/>
              <a:gd name="connsiteX228" fmla="*/ 2935706 w 8128084"/>
              <a:gd name="connsiteY228" fmla="*/ 14076948 h 15135727"/>
              <a:gd name="connsiteX229" fmla="*/ 2863516 w 8128084"/>
              <a:gd name="connsiteY229" fmla="*/ 14125074 h 15135727"/>
              <a:gd name="connsiteX230" fmla="*/ 2719137 w 8128084"/>
              <a:gd name="connsiteY230" fmla="*/ 14197264 h 15135727"/>
              <a:gd name="connsiteX231" fmla="*/ 2646948 w 8128084"/>
              <a:gd name="connsiteY231" fmla="*/ 14197264 h 15135727"/>
              <a:gd name="connsiteX232" fmla="*/ 2598821 w 8128084"/>
              <a:gd name="connsiteY232" fmla="*/ 14125074 h 15135727"/>
              <a:gd name="connsiteX233" fmla="*/ 2430379 w 8128084"/>
              <a:gd name="connsiteY233" fmla="*/ 13836316 h 15135727"/>
              <a:gd name="connsiteX234" fmla="*/ 2646948 w 8128084"/>
              <a:gd name="connsiteY234" fmla="*/ 13812253 h 15135727"/>
              <a:gd name="connsiteX235" fmla="*/ 2502569 w 8128084"/>
              <a:gd name="connsiteY235" fmla="*/ 13475369 h 15135727"/>
              <a:gd name="connsiteX236" fmla="*/ 2550695 w 8128084"/>
              <a:gd name="connsiteY236" fmla="*/ 13186611 h 15135727"/>
              <a:gd name="connsiteX237" fmla="*/ 2719137 w 8128084"/>
              <a:gd name="connsiteY237" fmla="*/ 13042232 h 15135727"/>
              <a:gd name="connsiteX238" fmla="*/ 2791327 w 8128084"/>
              <a:gd name="connsiteY238" fmla="*/ 12945979 h 15135727"/>
              <a:gd name="connsiteX239" fmla="*/ 3031958 w 8128084"/>
              <a:gd name="connsiteY239" fmla="*/ 13090358 h 15135727"/>
              <a:gd name="connsiteX240" fmla="*/ 3056021 w 8128084"/>
              <a:gd name="connsiteY240" fmla="*/ 12753474 h 15135727"/>
              <a:gd name="connsiteX241" fmla="*/ 2887579 w 8128084"/>
              <a:gd name="connsiteY241" fmla="*/ 12777537 h 15135727"/>
              <a:gd name="connsiteX242" fmla="*/ 2815390 w 8128084"/>
              <a:gd name="connsiteY242" fmla="*/ 12777537 h 15135727"/>
              <a:gd name="connsiteX243" fmla="*/ 3176337 w 8128084"/>
              <a:gd name="connsiteY243" fmla="*/ 12368464 h 15135727"/>
              <a:gd name="connsiteX244" fmla="*/ 3104148 w 8128084"/>
              <a:gd name="connsiteY244" fmla="*/ 12320337 h 15135727"/>
              <a:gd name="connsiteX245" fmla="*/ 3104148 w 8128084"/>
              <a:gd name="connsiteY245" fmla="*/ 12320337 h 15135727"/>
              <a:gd name="connsiteX246" fmla="*/ 3007895 w 8128084"/>
              <a:gd name="connsiteY246" fmla="*/ 12079706 h 15135727"/>
              <a:gd name="connsiteX247" fmla="*/ 2911642 w 8128084"/>
              <a:gd name="connsiteY247" fmla="*/ 11935327 h 15135727"/>
              <a:gd name="connsiteX248" fmla="*/ 2863516 w 8128084"/>
              <a:gd name="connsiteY248" fmla="*/ 11694695 h 15135727"/>
              <a:gd name="connsiteX249" fmla="*/ 2911642 w 8128084"/>
              <a:gd name="connsiteY249" fmla="*/ 11454064 h 15135727"/>
              <a:gd name="connsiteX250" fmla="*/ 3056021 w 8128084"/>
              <a:gd name="connsiteY250" fmla="*/ 11454064 h 15135727"/>
              <a:gd name="connsiteX251" fmla="*/ 2983832 w 8128084"/>
              <a:gd name="connsiteY251" fmla="*/ 11381874 h 15135727"/>
              <a:gd name="connsiteX252" fmla="*/ 3031958 w 8128084"/>
              <a:gd name="connsiteY252" fmla="*/ 11285621 h 15135727"/>
              <a:gd name="connsiteX253" fmla="*/ 3007895 w 8128084"/>
              <a:gd name="connsiteY253" fmla="*/ 11189369 h 15135727"/>
              <a:gd name="connsiteX254" fmla="*/ 2887579 w 8128084"/>
              <a:gd name="connsiteY254" fmla="*/ 11141242 h 15135727"/>
              <a:gd name="connsiteX255" fmla="*/ 2887579 w 8128084"/>
              <a:gd name="connsiteY255" fmla="*/ 10972800 h 15135727"/>
              <a:gd name="connsiteX256" fmla="*/ 2887579 w 8128084"/>
              <a:gd name="connsiteY256" fmla="*/ 10924674 h 15135727"/>
              <a:gd name="connsiteX257" fmla="*/ 2767264 w 8128084"/>
              <a:gd name="connsiteY257" fmla="*/ 11020927 h 15135727"/>
              <a:gd name="connsiteX258" fmla="*/ 2743200 w 8128084"/>
              <a:gd name="connsiteY258" fmla="*/ 10924674 h 15135727"/>
              <a:gd name="connsiteX259" fmla="*/ 2550695 w 8128084"/>
              <a:gd name="connsiteY259" fmla="*/ 11020927 h 15135727"/>
              <a:gd name="connsiteX260" fmla="*/ 2526632 w 8128084"/>
              <a:gd name="connsiteY260" fmla="*/ 11117179 h 15135727"/>
              <a:gd name="connsiteX261" fmla="*/ 2334127 w 8128084"/>
              <a:gd name="connsiteY261" fmla="*/ 10996864 h 15135727"/>
              <a:gd name="connsiteX262" fmla="*/ 2358190 w 8128084"/>
              <a:gd name="connsiteY262" fmla="*/ 10732169 h 15135727"/>
              <a:gd name="connsiteX263" fmla="*/ 2334127 w 8128084"/>
              <a:gd name="connsiteY263" fmla="*/ 10587790 h 15135727"/>
              <a:gd name="connsiteX264" fmla="*/ 2406316 w 8128084"/>
              <a:gd name="connsiteY264" fmla="*/ 10491537 h 15135727"/>
              <a:gd name="connsiteX265" fmla="*/ 2598821 w 8128084"/>
              <a:gd name="connsiteY265" fmla="*/ 10684042 h 15135727"/>
              <a:gd name="connsiteX266" fmla="*/ 2767264 w 8128084"/>
              <a:gd name="connsiteY266" fmla="*/ 10684042 h 15135727"/>
              <a:gd name="connsiteX267" fmla="*/ 2646948 w 8128084"/>
              <a:gd name="connsiteY267" fmla="*/ 10515600 h 15135727"/>
              <a:gd name="connsiteX268" fmla="*/ 2815390 w 8128084"/>
              <a:gd name="connsiteY268" fmla="*/ 10395285 h 15135727"/>
              <a:gd name="connsiteX269" fmla="*/ 3080085 w 8128084"/>
              <a:gd name="connsiteY269" fmla="*/ 10419348 h 15135727"/>
              <a:gd name="connsiteX270" fmla="*/ 3248527 w 8128084"/>
              <a:gd name="connsiteY270" fmla="*/ 10539664 h 15135727"/>
              <a:gd name="connsiteX271" fmla="*/ 3320716 w 8128084"/>
              <a:gd name="connsiteY271" fmla="*/ 10659979 h 15135727"/>
              <a:gd name="connsiteX272" fmla="*/ 3465095 w 8128084"/>
              <a:gd name="connsiteY272" fmla="*/ 10659979 h 15135727"/>
              <a:gd name="connsiteX273" fmla="*/ 3441032 w 8128084"/>
              <a:gd name="connsiteY273" fmla="*/ 10491537 h 15135727"/>
              <a:gd name="connsiteX274" fmla="*/ 3392906 w 8128084"/>
              <a:gd name="connsiteY274" fmla="*/ 10250906 h 15135727"/>
              <a:gd name="connsiteX275" fmla="*/ 3152274 w 8128084"/>
              <a:gd name="connsiteY275" fmla="*/ 10250906 h 15135727"/>
              <a:gd name="connsiteX276" fmla="*/ 3176337 w 8128084"/>
              <a:gd name="connsiteY276" fmla="*/ 10178716 h 15135727"/>
              <a:gd name="connsiteX277" fmla="*/ 3104148 w 8128084"/>
              <a:gd name="connsiteY277" fmla="*/ 10154653 h 15135727"/>
              <a:gd name="connsiteX278" fmla="*/ 3007895 w 8128084"/>
              <a:gd name="connsiteY278" fmla="*/ 9962148 h 15135727"/>
              <a:gd name="connsiteX279" fmla="*/ 3176337 w 8128084"/>
              <a:gd name="connsiteY279" fmla="*/ 9889958 h 15135727"/>
              <a:gd name="connsiteX280" fmla="*/ 2959769 w 8128084"/>
              <a:gd name="connsiteY280" fmla="*/ 9504948 h 15135727"/>
              <a:gd name="connsiteX281" fmla="*/ 2791327 w 8128084"/>
              <a:gd name="connsiteY281" fmla="*/ 9456821 h 15135727"/>
              <a:gd name="connsiteX282" fmla="*/ 2574758 w 8128084"/>
              <a:gd name="connsiteY282" fmla="*/ 9336506 h 15135727"/>
              <a:gd name="connsiteX283" fmla="*/ 2550695 w 8128084"/>
              <a:gd name="connsiteY283" fmla="*/ 9071811 h 15135727"/>
              <a:gd name="connsiteX284" fmla="*/ 2695074 w 8128084"/>
              <a:gd name="connsiteY284" fmla="*/ 8999621 h 15135727"/>
              <a:gd name="connsiteX285" fmla="*/ 2622885 w 8128084"/>
              <a:gd name="connsiteY285" fmla="*/ 8975558 h 15135727"/>
              <a:gd name="connsiteX286" fmla="*/ 2430379 w 8128084"/>
              <a:gd name="connsiteY286" fmla="*/ 8999621 h 15135727"/>
              <a:gd name="connsiteX287" fmla="*/ 2261937 w 8128084"/>
              <a:gd name="connsiteY287" fmla="*/ 9168064 h 15135727"/>
              <a:gd name="connsiteX288" fmla="*/ 2237874 w 8128084"/>
              <a:gd name="connsiteY288" fmla="*/ 8999621 h 15135727"/>
              <a:gd name="connsiteX289" fmla="*/ 2117558 w 8128084"/>
              <a:gd name="connsiteY289" fmla="*/ 8975558 h 15135727"/>
              <a:gd name="connsiteX290" fmla="*/ 2045369 w 8128084"/>
              <a:gd name="connsiteY290" fmla="*/ 8783053 h 15135727"/>
              <a:gd name="connsiteX291" fmla="*/ 1852864 w 8128084"/>
              <a:gd name="connsiteY291" fmla="*/ 8758990 h 15135727"/>
              <a:gd name="connsiteX292" fmla="*/ 1636295 w 8128084"/>
              <a:gd name="connsiteY292" fmla="*/ 8927432 h 15135727"/>
              <a:gd name="connsiteX293" fmla="*/ 1588169 w 8128084"/>
              <a:gd name="connsiteY293" fmla="*/ 9023685 h 15135727"/>
              <a:gd name="connsiteX294" fmla="*/ 1515979 w 8128084"/>
              <a:gd name="connsiteY294" fmla="*/ 8879306 h 15135727"/>
              <a:gd name="connsiteX295" fmla="*/ 1347537 w 8128084"/>
              <a:gd name="connsiteY295" fmla="*/ 8879306 h 15135727"/>
              <a:gd name="connsiteX296" fmla="*/ 1347537 w 8128084"/>
              <a:gd name="connsiteY296" fmla="*/ 8710864 h 15135727"/>
              <a:gd name="connsiteX297" fmla="*/ 1106906 w 8128084"/>
              <a:gd name="connsiteY297" fmla="*/ 8783053 h 15135727"/>
              <a:gd name="connsiteX298" fmla="*/ 890337 w 8128084"/>
              <a:gd name="connsiteY298" fmla="*/ 8686800 h 15135727"/>
              <a:gd name="connsiteX299" fmla="*/ 649706 w 8128084"/>
              <a:gd name="connsiteY299" fmla="*/ 8662737 h 15135727"/>
              <a:gd name="connsiteX300" fmla="*/ 385011 w 8128084"/>
              <a:gd name="connsiteY300" fmla="*/ 8566485 h 15135727"/>
              <a:gd name="connsiteX301" fmla="*/ 577516 w 8128084"/>
              <a:gd name="connsiteY301" fmla="*/ 8373979 h 15135727"/>
              <a:gd name="connsiteX302" fmla="*/ 794085 w 8128084"/>
              <a:gd name="connsiteY302" fmla="*/ 8301790 h 15135727"/>
              <a:gd name="connsiteX303" fmla="*/ 745958 w 8128084"/>
              <a:gd name="connsiteY303" fmla="*/ 8133348 h 15135727"/>
              <a:gd name="connsiteX304" fmla="*/ 818148 w 8128084"/>
              <a:gd name="connsiteY304" fmla="*/ 7820527 h 15135727"/>
              <a:gd name="connsiteX305" fmla="*/ 697832 w 8128084"/>
              <a:gd name="connsiteY305" fmla="*/ 7820527 h 15135727"/>
              <a:gd name="connsiteX306" fmla="*/ 625642 w 8128084"/>
              <a:gd name="connsiteY306" fmla="*/ 7916779 h 15135727"/>
              <a:gd name="connsiteX307" fmla="*/ 457200 w 8128084"/>
              <a:gd name="connsiteY307" fmla="*/ 7820527 h 15135727"/>
              <a:gd name="connsiteX308" fmla="*/ 529390 w 8128084"/>
              <a:gd name="connsiteY308" fmla="*/ 7700211 h 15135727"/>
              <a:gd name="connsiteX309" fmla="*/ 938464 w 8128084"/>
              <a:gd name="connsiteY309" fmla="*/ 7676148 h 15135727"/>
              <a:gd name="connsiteX310" fmla="*/ 1058779 w 8128084"/>
              <a:gd name="connsiteY310" fmla="*/ 7459579 h 15135727"/>
              <a:gd name="connsiteX311" fmla="*/ 1203158 w 8128084"/>
              <a:gd name="connsiteY311" fmla="*/ 7603958 h 15135727"/>
              <a:gd name="connsiteX312" fmla="*/ 1299411 w 8128084"/>
              <a:gd name="connsiteY312" fmla="*/ 7555832 h 15135727"/>
              <a:gd name="connsiteX313" fmla="*/ 1443790 w 8128084"/>
              <a:gd name="connsiteY313" fmla="*/ 7507706 h 15135727"/>
              <a:gd name="connsiteX314" fmla="*/ 1684421 w 8128084"/>
              <a:gd name="connsiteY314" fmla="*/ 7603958 h 15135727"/>
              <a:gd name="connsiteX315" fmla="*/ 1684421 w 8128084"/>
              <a:gd name="connsiteY315" fmla="*/ 7603958 h 15135727"/>
              <a:gd name="connsiteX316" fmla="*/ 1540042 w 8128084"/>
              <a:gd name="connsiteY316" fmla="*/ 7363327 h 15135727"/>
              <a:gd name="connsiteX317" fmla="*/ 1299411 w 8128084"/>
              <a:gd name="connsiteY317" fmla="*/ 7315200 h 15135727"/>
              <a:gd name="connsiteX318" fmla="*/ 1130969 w 8128084"/>
              <a:gd name="connsiteY318" fmla="*/ 7339264 h 15135727"/>
              <a:gd name="connsiteX319" fmla="*/ 1034716 w 8128084"/>
              <a:gd name="connsiteY319" fmla="*/ 7315200 h 15135727"/>
              <a:gd name="connsiteX320" fmla="*/ 1155032 w 8128084"/>
              <a:gd name="connsiteY320" fmla="*/ 7050506 h 15135727"/>
              <a:gd name="connsiteX321" fmla="*/ 1155032 w 8128084"/>
              <a:gd name="connsiteY321" fmla="*/ 6930190 h 15135727"/>
              <a:gd name="connsiteX322" fmla="*/ 1155032 w 8128084"/>
              <a:gd name="connsiteY322" fmla="*/ 6761748 h 15135727"/>
              <a:gd name="connsiteX323" fmla="*/ 1203158 w 8128084"/>
              <a:gd name="connsiteY323" fmla="*/ 6617369 h 15135727"/>
              <a:gd name="connsiteX324" fmla="*/ 1371600 w 8128084"/>
              <a:gd name="connsiteY324" fmla="*/ 6472990 h 15135727"/>
              <a:gd name="connsiteX325" fmla="*/ 1443790 w 8128084"/>
              <a:gd name="connsiteY325" fmla="*/ 6328611 h 15135727"/>
              <a:gd name="connsiteX326" fmla="*/ 1419727 w 8128084"/>
              <a:gd name="connsiteY326" fmla="*/ 6208295 h 15135727"/>
              <a:gd name="connsiteX327" fmla="*/ 1275348 w 8128084"/>
              <a:gd name="connsiteY327" fmla="*/ 6304548 h 15135727"/>
              <a:gd name="connsiteX328" fmla="*/ 1323474 w 8128084"/>
              <a:gd name="connsiteY328" fmla="*/ 6015790 h 15135727"/>
              <a:gd name="connsiteX329" fmla="*/ 1540042 w 8128084"/>
              <a:gd name="connsiteY329" fmla="*/ 5871411 h 15135727"/>
              <a:gd name="connsiteX330" fmla="*/ 1540042 w 8128084"/>
              <a:gd name="connsiteY330" fmla="*/ 5751095 h 15135727"/>
              <a:gd name="connsiteX331" fmla="*/ 1395664 w 8128084"/>
              <a:gd name="connsiteY331" fmla="*/ 5799221 h 15135727"/>
              <a:gd name="connsiteX332" fmla="*/ 1179095 w 8128084"/>
              <a:gd name="connsiteY332" fmla="*/ 5799221 h 15135727"/>
              <a:gd name="connsiteX333" fmla="*/ 890337 w 8128084"/>
              <a:gd name="connsiteY333" fmla="*/ 5775158 h 15135727"/>
              <a:gd name="connsiteX334" fmla="*/ 697832 w 8128084"/>
              <a:gd name="connsiteY334" fmla="*/ 5606716 h 15135727"/>
              <a:gd name="connsiteX335" fmla="*/ 577516 w 8128084"/>
              <a:gd name="connsiteY335" fmla="*/ 5582653 h 15135727"/>
              <a:gd name="connsiteX336" fmla="*/ 697832 w 8128084"/>
              <a:gd name="connsiteY336" fmla="*/ 5775158 h 15135727"/>
              <a:gd name="connsiteX337" fmla="*/ 409074 w 8128084"/>
              <a:gd name="connsiteY337" fmla="*/ 5799221 h 15135727"/>
              <a:gd name="connsiteX338" fmla="*/ 168442 w 8128084"/>
              <a:gd name="connsiteY338" fmla="*/ 5702969 h 15135727"/>
              <a:gd name="connsiteX339" fmla="*/ 264695 w 8128084"/>
              <a:gd name="connsiteY339" fmla="*/ 5558590 h 15135727"/>
              <a:gd name="connsiteX340" fmla="*/ 144379 w 8128084"/>
              <a:gd name="connsiteY340" fmla="*/ 5510464 h 15135727"/>
              <a:gd name="connsiteX341" fmla="*/ 0 w 8128084"/>
              <a:gd name="connsiteY341" fmla="*/ 5462337 h 15135727"/>
              <a:gd name="connsiteX342" fmla="*/ 96253 w 8128084"/>
              <a:gd name="connsiteY342"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593306 w 8128084"/>
              <a:gd name="connsiteY158" fmla="*/ 107081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3768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61748 w 8128084"/>
              <a:gd name="connsiteY166" fmla="*/ 12031579 h 15135727"/>
              <a:gd name="connsiteX167" fmla="*/ 6761748 w 8128084"/>
              <a:gd name="connsiteY167" fmla="*/ 12296274 h 15135727"/>
              <a:gd name="connsiteX168" fmla="*/ 6689558 w 8128084"/>
              <a:gd name="connsiteY168" fmla="*/ 12512842 h 15135727"/>
              <a:gd name="connsiteX169" fmla="*/ 6785811 w 8128084"/>
              <a:gd name="connsiteY169" fmla="*/ 12777537 h 15135727"/>
              <a:gd name="connsiteX170" fmla="*/ 6569242 w 8128084"/>
              <a:gd name="connsiteY170" fmla="*/ 12873790 h 15135727"/>
              <a:gd name="connsiteX171" fmla="*/ 6545179 w 8128084"/>
              <a:gd name="connsiteY171" fmla="*/ 13090358 h 15135727"/>
              <a:gd name="connsiteX172" fmla="*/ 6448927 w 8128084"/>
              <a:gd name="connsiteY172" fmla="*/ 13355053 h 15135727"/>
              <a:gd name="connsiteX173" fmla="*/ 6256421 w 8128084"/>
              <a:gd name="connsiteY173" fmla="*/ 13571621 h 15135727"/>
              <a:gd name="connsiteX174" fmla="*/ 6087979 w 8128084"/>
              <a:gd name="connsiteY174" fmla="*/ 13667874 h 15135727"/>
              <a:gd name="connsiteX175" fmla="*/ 5943600 w 8128084"/>
              <a:gd name="connsiteY175" fmla="*/ 13716000 h 15135727"/>
              <a:gd name="connsiteX176" fmla="*/ 5702969 w 8128084"/>
              <a:gd name="connsiteY176" fmla="*/ 13667874 h 15135727"/>
              <a:gd name="connsiteX177" fmla="*/ 5582653 w 8128084"/>
              <a:gd name="connsiteY177" fmla="*/ 13691937 h 15135727"/>
              <a:gd name="connsiteX178" fmla="*/ 5727032 w 8128084"/>
              <a:gd name="connsiteY178" fmla="*/ 13836316 h 15135727"/>
              <a:gd name="connsiteX179" fmla="*/ 5582653 w 8128084"/>
              <a:gd name="connsiteY179" fmla="*/ 14052885 h 15135727"/>
              <a:gd name="connsiteX180" fmla="*/ 5462337 w 8128084"/>
              <a:gd name="connsiteY180" fmla="*/ 14149137 h 15135727"/>
              <a:gd name="connsiteX181" fmla="*/ 5342021 w 8128084"/>
              <a:gd name="connsiteY181" fmla="*/ 14004758 h 15135727"/>
              <a:gd name="connsiteX182" fmla="*/ 5245769 w 8128084"/>
              <a:gd name="connsiteY182" fmla="*/ 14004758 h 15135727"/>
              <a:gd name="connsiteX183" fmla="*/ 5245769 w 8128084"/>
              <a:gd name="connsiteY183" fmla="*/ 13956632 h 15135727"/>
              <a:gd name="connsiteX184" fmla="*/ 5101390 w 8128084"/>
              <a:gd name="connsiteY184" fmla="*/ 13956632 h 15135727"/>
              <a:gd name="connsiteX185" fmla="*/ 4981074 w 8128084"/>
              <a:gd name="connsiteY185" fmla="*/ 13860379 h 15135727"/>
              <a:gd name="connsiteX186" fmla="*/ 4740442 w 8128084"/>
              <a:gd name="connsiteY186" fmla="*/ 13908506 h 15135727"/>
              <a:gd name="connsiteX187" fmla="*/ 4475748 w 8128084"/>
              <a:gd name="connsiteY187" fmla="*/ 13956632 h 15135727"/>
              <a:gd name="connsiteX188" fmla="*/ 4379495 w 8128084"/>
              <a:gd name="connsiteY188" fmla="*/ 14028821 h 15135727"/>
              <a:gd name="connsiteX189" fmla="*/ 4403558 w 8128084"/>
              <a:gd name="connsiteY189" fmla="*/ 14197264 h 15135727"/>
              <a:gd name="connsiteX190" fmla="*/ 4572000 w 8128084"/>
              <a:gd name="connsiteY190" fmla="*/ 14149137 h 15135727"/>
              <a:gd name="connsiteX191" fmla="*/ 4523874 w 8128084"/>
              <a:gd name="connsiteY191" fmla="*/ 14558211 h 15135727"/>
              <a:gd name="connsiteX192" fmla="*/ 4403558 w 8128084"/>
              <a:gd name="connsiteY192" fmla="*/ 14437895 h 15135727"/>
              <a:gd name="connsiteX193" fmla="*/ 4403558 w 8128084"/>
              <a:gd name="connsiteY193" fmla="*/ 14437895 h 15135727"/>
              <a:gd name="connsiteX194" fmla="*/ 4283242 w 8128084"/>
              <a:gd name="connsiteY194" fmla="*/ 14245390 h 15135727"/>
              <a:gd name="connsiteX195" fmla="*/ 4235116 w 8128084"/>
              <a:gd name="connsiteY195" fmla="*/ 14341642 h 15135727"/>
              <a:gd name="connsiteX196" fmla="*/ 4162927 w 8128084"/>
              <a:gd name="connsiteY196" fmla="*/ 14389769 h 15135727"/>
              <a:gd name="connsiteX197" fmla="*/ 4162927 w 8128084"/>
              <a:gd name="connsiteY197" fmla="*/ 14389769 h 15135727"/>
              <a:gd name="connsiteX198" fmla="*/ 3922295 w 8128084"/>
              <a:gd name="connsiteY198" fmla="*/ 14245390 h 15135727"/>
              <a:gd name="connsiteX199" fmla="*/ 3801979 w 8128084"/>
              <a:gd name="connsiteY199" fmla="*/ 14293516 h 15135727"/>
              <a:gd name="connsiteX200" fmla="*/ 3681664 w 8128084"/>
              <a:gd name="connsiteY200" fmla="*/ 14389769 h 15135727"/>
              <a:gd name="connsiteX201" fmla="*/ 3657600 w 8128084"/>
              <a:gd name="connsiteY201" fmla="*/ 14654464 h 15135727"/>
              <a:gd name="connsiteX202" fmla="*/ 3513221 w 8128084"/>
              <a:gd name="connsiteY202" fmla="*/ 14726653 h 15135727"/>
              <a:gd name="connsiteX203" fmla="*/ 3513221 w 8128084"/>
              <a:gd name="connsiteY203" fmla="*/ 14871032 h 15135727"/>
              <a:gd name="connsiteX204" fmla="*/ 3633537 w 8128084"/>
              <a:gd name="connsiteY204" fmla="*/ 14967285 h 15135727"/>
              <a:gd name="connsiteX205" fmla="*/ 3609474 w 8128084"/>
              <a:gd name="connsiteY205" fmla="*/ 15087600 h 15135727"/>
              <a:gd name="connsiteX206" fmla="*/ 3441032 w 8128084"/>
              <a:gd name="connsiteY206" fmla="*/ 15039474 h 15135727"/>
              <a:gd name="connsiteX207" fmla="*/ 3272590 w 8128084"/>
              <a:gd name="connsiteY207" fmla="*/ 15063537 h 15135727"/>
              <a:gd name="connsiteX208" fmla="*/ 3248527 w 8128084"/>
              <a:gd name="connsiteY208" fmla="*/ 14895095 h 15135727"/>
              <a:gd name="connsiteX209" fmla="*/ 3128211 w 8128084"/>
              <a:gd name="connsiteY209" fmla="*/ 14919158 h 15135727"/>
              <a:gd name="connsiteX210" fmla="*/ 2959769 w 8128084"/>
              <a:gd name="connsiteY210" fmla="*/ 15135727 h 15135727"/>
              <a:gd name="connsiteX211" fmla="*/ 2935706 w 8128084"/>
              <a:gd name="connsiteY211" fmla="*/ 14895095 h 15135727"/>
              <a:gd name="connsiteX212" fmla="*/ 2791327 w 8128084"/>
              <a:gd name="connsiteY212" fmla="*/ 14943221 h 15135727"/>
              <a:gd name="connsiteX213" fmla="*/ 2671011 w 8128084"/>
              <a:gd name="connsiteY213" fmla="*/ 15039474 h 15135727"/>
              <a:gd name="connsiteX214" fmla="*/ 2430379 w 8128084"/>
              <a:gd name="connsiteY214" fmla="*/ 15087600 h 15135727"/>
              <a:gd name="connsiteX215" fmla="*/ 2237874 w 8128084"/>
              <a:gd name="connsiteY215" fmla="*/ 15039474 h 15135727"/>
              <a:gd name="connsiteX216" fmla="*/ 2622885 w 8128084"/>
              <a:gd name="connsiteY216" fmla="*/ 14846969 h 15135727"/>
              <a:gd name="connsiteX217" fmla="*/ 2887579 w 8128084"/>
              <a:gd name="connsiteY217" fmla="*/ 14774779 h 15135727"/>
              <a:gd name="connsiteX218" fmla="*/ 2839453 w 8128084"/>
              <a:gd name="connsiteY218" fmla="*/ 14582274 h 15135727"/>
              <a:gd name="connsiteX219" fmla="*/ 2935706 w 8128084"/>
              <a:gd name="connsiteY219" fmla="*/ 14510085 h 15135727"/>
              <a:gd name="connsiteX220" fmla="*/ 2935706 w 8128084"/>
              <a:gd name="connsiteY220" fmla="*/ 14510085 h 15135727"/>
              <a:gd name="connsiteX221" fmla="*/ 3080085 w 8128084"/>
              <a:gd name="connsiteY221" fmla="*/ 14413832 h 15135727"/>
              <a:gd name="connsiteX222" fmla="*/ 3152274 w 8128084"/>
              <a:gd name="connsiteY222" fmla="*/ 14341642 h 15135727"/>
              <a:gd name="connsiteX223" fmla="*/ 3080085 w 8128084"/>
              <a:gd name="connsiteY223" fmla="*/ 14269453 h 15135727"/>
              <a:gd name="connsiteX224" fmla="*/ 3152274 w 8128084"/>
              <a:gd name="connsiteY224" fmla="*/ 14197264 h 15135727"/>
              <a:gd name="connsiteX225" fmla="*/ 3152274 w 8128084"/>
              <a:gd name="connsiteY225" fmla="*/ 14052885 h 15135727"/>
              <a:gd name="connsiteX226" fmla="*/ 3080085 w 8128084"/>
              <a:gd name="connsiteY226" fmla="*/ 13980695 h 15135727"/>
              <a:gd name="connsiteX227" fmla="*/ 3056021 w 8128084"/>
              <a:gd name="connsiteY227" fmla="*/ 14076948 h 15135727"/>
              <a:gd name="connsiteX228" fmla="*/ 2935706 w 8128084"/>
              <a:gd name="connsiteY228" fmla="*/ 14076948 h 15135727"/>
              <a:gd name="connsiteX229" fmla="*/ 2863516 w 8128084"/>
              <a:gd name="connsiteY229" fmla="*/ 14125074 h 15135727"/>
              <a:gd name="connsiteX230" fmla="*/ 2719137 w 8128084"/>
              <a:gd name="connsiteY230" fmla="*/ 14197264 h 15135727"/>
              <a:gd name="connsiteX231" fmla="*/ 2646948 w 8128084"/>
              <a:gd name="connsiteY231" fmla="*/ 14197264 h 15135727"/>
              <a:gd name="connsiteX232" fmla="*/ 2598821 w 8128084"/>
              <a:gd name="connsiteY232" fmla="*/ 14125074 h 15135727"/>
              <a:gd name="connsiteX233" fmla="*/ 2430379 w 8128084"/>
              <a:gd name="connsiteY233" fmla="*/ 13836316 h 15135727"/>
              <a:gd name="connsiteX234" fmla="*/ 2646948 w 8128084"/>
              <a:gd name="connsiteY234" fmla="*/ 13812253 h 15135727"/>
              <a:gd name="connsiteX235" fmla="*/ 2502569 w 8128084"/>
              <a:gd name="connsiteY235" fmla="*/ 13475369 h 15135727"/>
              <a:gd name="connsiteX236" fmla="*/ 2550695 w 8128084"/>
              <a:gd name="connsiteY236" fmla="*/ 13186611 h 15135727"/>
              <a:gd name="connsiteX237" fmla="*/ 2719137 w 8128084"/>
              <a:gd name="connsiteY237" fmla="*/ 13042232 h 15135727"/>
              <a:gd name="connsiteX238" fmla="*/ 2791327 w 8128084"/>
              <a:gd name="connsiteY238" fmla="*/ 12945979 h 15135727"/>
              <a:gd name="connsiteX239" fmla="*/ 3031958 w 8128084"/>
              <a:gd name="connsiteY239" fmla="*/ 13090358 h 15135727"/>
              <a:gd name="connsiteX240" fmla="*/ 3056021 w 8128084"/>
              <a:gd name="connsiteY240" fmla="*/ 12753474 h 15135727"/>
              <a:gd name="connsiteX241" fmla="*/ 2887579 w 8128084"/>
              <a:gd name="connsiteY241" fmla="*/ 12777537 h 15135727"/>
              <a:gd name="connsiteX242" fmla="*/ 2815390 w 8128084"/>
              <a:gd name="connsiteY242" fmla="*/ 12777537 h 15135727"/>
              <a:gd name="connsiteX243" fmla="*/ 3176337 w 8128084"/>
              <a:gd name="connsiteY243" fmla="*/ 12368464 h 15135727"/>
              <a:gd name="connsiteX244" fmla="*/ 3104148 w 8128084"/>
              <a:gd name="connsiteY244" fmla="*/ 12320337 h 15135727"/>
              <a:gd name="connsiteX245" fmla="*/ 3104148 w 8128084"/>
              <a:gd name="connsiteY245" fmla="*/ 12320337 h 15135727"/>
              <a:gd name="connsiteX246" fmla="*/ 3007895 w 8128084"/>
              <a:gd name="connsiteY246" fmla="*/ 12079706 h 15135727"/>
              <a:gd name="connsiteX247" fmla="*/ 2911642 w 8128084"/>
              <a:gd name="connsiteY247" fmla="*/ 11935327 h 15135727"/>
              <a:gd name="connsiteX248" fmla="*/ 2863516 w 8128084"/>
              <a:gd name="connsiteY248" fmla="*/ 11694695 h 15135727"/>
              <a:gd name="connsiteX249" fmla="*/ 2911642 w 8128084"/>
              <a:gd name="connsiteY249" fmla="*/ 11454064 h 15135727"/>
              <a:gd name="connsiteX250" fmla="*/ 3056021 w 8128084"/>
              <a:gd name="connsiteY250" fmla="*/ 11454064 h 15135727"/>
              <a:gd name="connsiteX251" fmla="*/ 2983832 w 8128084"/>
              <a:gd name="connsiteY251" fmla="*/ 11381874 h 15135727"/>
              <a:gd name="connsiteX252" fmla="*/ 3031958 w 8128084"/>
              <a:gd name="connsiteY252" fmla="*/ 11285621 h 15135727"/>
              <a:gd name="connsiteX253" fmla="*/ 3007895 w 8128084"/>
              <a:gd name="connsiteY253" fmla="*/ 11189369 h 15135727"/>
              <a:gd name="connsiteX254" fmla="*/ 2887579 w 8128084"/>
              <a:gd name="connsiteY254" fmla="*/ 11141242 h 15135727"/>
              <a:gd name="connsiteX255" fmla="*/ 2887579 w 8128084"/>
              <a:gd name="connsiteY255" fmla="*/ 10972800 h 15135727"/>
              <a:gd name="connsiteX256" fmla="*/ 2887579 w 8128084"/>
              <a:gd name="connsiteY256" fmla="*/ 10924674 h 15135727"/>
              <a:gd name="connsiteX257" fmla="*/ 2767264 w 8128084"/>
              <a:gd name="connsiteY257" fmla="*/ 11020927 h 15135727"/>
              <a:gd name="connsiteX258" fmla="*/ 2743200 w 8128084"/>
              <a:gd name="connsiteY258" fmla="*/ 10924674 h 15135727"/>
              <a:gd name="connsiteX259" fmla="*/ 2550695 w 8128084"/>
              <a:gd name="connsiteY259" fmla="*/ 11020927 h 15135727"/>
              <a:gd name="connsiteX260" fmla="*/ 2526632 w 8128084"/>
              <a:gd name="connsiteY260" fmla="*/ 11117179 h 15135727"/>
              <a:gd name="connsiteX261" fmla="*/ 2334127 w 8128084"/>
              <a:gd name="connsiteY261" fmla="*/ 10996864 h 15135727"/>
              <a:gd name="connsiteX262" fmla="*/ 2358190 w 8128084"/>
              <a:gd name="connsiteY262" fmla="*/ 10732169 h 15135727"/>
              <a:gd name="connsiteX263" fmla="*/ 2334127 w 8128084"/>
              <a:gd name="connsiteY263" fmla="*/ 10587790 h 15135727"/>
              <a:gd name="connsiteX264" fmla="*/ 2406316 w 8128084"/>
              <a:gd name="connsiteY264" fmla="*/ 10491537 h 15135727"/>
              <a:gd name="connsiteX265" fmla="*/ 2598821 w 8128084"/>
              <a:gd name="connsiteY265" fmla="*/ 10684042 h 15135727"/>
              <a:gd name="connsiteX266" fmla="*/ 2767264 w 8128084"/>
              <a:gd name="connsiteY266" fmla="*/ 10684042 h 15135727"/>
              <a:gd name="connsiteX267" fmla="*/ 2646948 w 8128084"/>
              <a:gd name="connsiteY267" fmla="*/ 10515600 h 15135727"/>
              <a:gd name="connsiteX268" fmla="*/ 2815390 w 8128084"/>
              <a:gd name="connsiteY268" fmla="*/ 10395285 h 15135727"/>
              <a:gd name="connsiteX269" fmla="*/ 3080085 w 8128084"/>
              <a:gd name="connsiteY269" fmla="*/ 10419348 h 15135727"/>
              <a:gd name="connsiteX270" fmla="*/ 3248527 w 8128084"/>
              <a:gd name="connsiteY270" fmla="*/ 10539664 h 15135727"/>
              <a:gd name="connsiteX271" fmla="*/ 3320716 w 8128084"/>
              <a:gd name="connsiteY271" fmla="*/ 10659979 h 15135727"/>
              <a:gd name="connsiteX272" fmla="*/ 3465095 w 8128084"/>
              <a:gd name="connsiteY272" fmla="*/ 10659979 h 15135727"/>
              <a:gd name="connsiteX273" fmla="*/ 3441032 w 8128084"/>
              <a:gd name="connsiteY273" fmla="*/ 10491537 h 15135727"/>
              <a:gd name="connsiteX274" fmla="*/ 3392906 w 8128084"/>
              <a:gd name="connsiteY274" fmla="*/ 10250906 h 15135727"/>
              <a:gd name="connsiteX275" fmla="*/ 3152274 w 8128084"/>
              <a:gd name="connsiteY275" fmla="*/ 10250906 h 15135727"/>
              <a:gd name="connsiteX276" fmla="*/ 3176337 w 8128084"/>
              <a:gd name="connsiteY276" fmla="*/ 10178716 h 15135727"/>
              <a:gd name="connsiteX277" fmla="*/ 3104148 w 8128084"/>
              <a:gd name="connsiteY277" fmla="*/ 10154653 h 15135727"/>
              <a:gd name="connsiteX278" fmla="*/ 3007895 w 8128084"/>
              <a:gd name="connsiteY278" fmla="*/ 9962148 h 15135727"/>
              <a:gd name="connsiteX279" fmla="*/ 3176337 w 8128084"/>
              <a:gd name="connsiteY279" fmla="*/ 9889958 h 15135727"/>
              <a:gd name="connsiteX280" fmla="*/ 2959769 w 8128084"/>
              <a:gd name="connsiteY280" fmla="*/ 9504948 h 15135727"/>
              <a:gd name="connsiteX281" fmla="*/ 2791327 w 8128084"/>
              <a:gd name="connsiteY281" fmla="*/ 9456821 h 15135727"/>
              <a:gd name="connsiteX282" fmla="*/ 2574758 w 8128084"/>
              <a:gd name="connsiteY282" fmla="*/ 9336506 h 15135727"/>
              <a:gd name="connsiteX283" fmla="*/ 2550695 w 8128084"/>
              <a:gd name="connsiteY283" fmla="*/ 9071811 h 15135727"/>
              <a:gd name="connsiteX284" fmla="*/ 2695074 w 8128084"/>
              <a:gd name="connsiteY284" fmla="*/ 8999621 h 15135727"/>
              <a:gd name="connsiteX285" fmla="*/ 2622885 w 8128084"/>
              <a:gd name="connsiteY285" fmla="*/ 8975558 h 15135727"/>
              <a:gd name="connsiteX286" fmla="*/ 2430379 w 8128084"/>
              <a:gd name="connsiteY286" fmla="*/ 8999621 h 15135727"/>
              <a:gd name="connsiteX287" fmla="*/ 2261937 w 8128084"/>
              <a:gd name="connsiteY287" fmla="*/ 9168064 h 15135727"/>
              <a:gd name="connsiteX288" fmla="*/ 2237874 w 8128084"/>
              <a:gd name="connsiteY288" fmla="*/ 8999621 h 15135727"/>
              <a:gd name="connsiteX289" fmla="*/ 2117558 w 8128084"/>
              <a:gd name="connsiteY289" fmla="*/ 8975558 h 15135727"/>
              <a:gd name="connsiteX290" fmla="*/ 2045369 w 8128084"/>
              <a:gd name="connsiteY290" fmla="*/ 8783053 h 15135727"/>
              <a:gd name="connsiteX291" fmla="*/ 1852864 w 8128084"/>
              <a:gd name="connsiteY291" fmla="*/ 8758990 h 15135727"/>
              <a:gd name="connsiteX292" fmla="*/ 1636295 w 8128084"/>
              <a:gd name="connsiteY292" fmla="*/ 8927432 h 15135727"/>
              <a:gd name="connsiteX293" fmla="*/ 1588169 w 8128084"/>
              <a:gd name="connsiteY293" fmla="*/ 9023685 h 15135727"/>
              <a:gd name="connsiteX294" fmla="*/ 1515979 w 8128084"/>
              <a:gd name="connsiteY294" fmla="*/ 8879306 h 15135727"/>
              <a:gd name="connsiteX295" fmla="*/ 1347537 w 8128084"/>
              <a:gd name="connsiteY295" fmla="*/ 8879306 h 15135727"/>
              <a:gd name="connsiteX296" fmla="*/ 1347537 w 8128084"/>
              <a:gd name="connsiteY296" fmla="*/ 8710864 h 15135727"/>
              <a:gd name="connsiteX297" fmla="*/ 1106906 w 8128084"/>
              <a:gd name="connsiteY297" fmla="*/ 8783053 h 15135727"/>
              <a:gd name="connsiteX298" fmla="*/ 890337 w 8128084"/>
              <a:gd name="connsiteY298" fmla="*/ 8686800 h 15135727"/>
              <a:gd name="connsiteX299" fmla="*/ 649706 w 8128084"/>
              <a:gd name="connsiteY299" fmla="*/ 8662737 h 15135727"/>
              <a:gd name="connsiteX300" fmla="*/ 385011 w 8128084"/>
              <a:gd name="connsiteY300" fmla="*/ 8566485 h 15135727"/>
              <a:gd name="connsiteX301" fmla="*/ 577516 w 8128084"/>
              <a:gd name="connsiteY301" fmla="*/ 8373979 h 15135727"/>
              <a:gd name="connsiteX302" fmla="*/ 794085 w 8128084"/>
              <a:gd name="connsiteY302" fmla="*/ 8301790 h 15135727"/>
              <a:gd name="connsiteX303" fmla="*/ 745958 w 8128084"/>
              <a:gd name="connsiteY303" fmla="*/ 8133348 h 15135727"/>
              <a:gd name="connsiteX304" fmla="*/ 818148 w 8128084"/>
              <a:gd name="connsiteY304" fmla="*/ 7820527 h 15135727"/>
              <a:gd name="connsiteX305" fmla="*/ 697832 w 8128084"/>
              <a:gd name="connsiteY305" fmla="*/ 7820527 h 15135727"/>
              <a:gd name="connsiteX306" fmla="*/ 625642 w 8128084"/>
              <a:gd name="connsiteY306" fmla="*/ 7916779 h 15135727"/>
              <a:gd name="connsiteX307" fmla="*/ 457200 w 8128084"/>
              <a:gd name="connsiteY307" fmla="*/ 7820527 h 15135727"/>
              <a:gd name="connsiteX308" fmla="*/ 529390 w 8128084"/>
              <a:gd name="connsiteY308" fmla="*/ 7700211 h 15135727"/>
              <a:gd name="connsiteX309" fmla="*/ 938464 w 8128084"/>
              <a:gd name="connsiteY309" fmla="*/ 7676148 h 15135727"/>
              <a:gd name="connsiteX310" fmla="*/ 1058779 w 8128084"/>
              <a:gd name="connsiteY310" fmla="*/ 7459579 h 15135727"/>
              <a:gd name="connsiteX311" fmla="*/ 1203158 w 8128084"/>
              <a:gd name="connsiteY311" fmla="*/ 7603958 h 15135727"/>
              <a:gd name="connsiteX312" fmla="*/ 1299411 w 8128084"/>
              <a:gd name="connsiteY312" fmla="*/ 7555832 h 15135727"/>
              <a:gd name="connsiteX313" fmla="*/ 1443790 w 8128084"/>
              <a:gd name="connsiteY313" fmla="*/ 7507706 h 15135727"/>
              <a:gd name="connsiteX314" fmla="*/ 1684421 w 8128084"/>
              <a:gd name="connsiteY314" fmla="*/ 7603958 h 15135727"/>
              <a:gd name="connsiteX315" fmla="*/ 1684421 w 8128084"/>
              <a:gd name="connsiteY315" fmla="*/ 7603958 h 15135727"/>
              <a:gd name="connsiteX316" fmla="*/ 1540042 w 8128084"/>
              <a:gd name="connsiteY316" fmla="*/ 7363327 h 15135727"/>
              <a:gd name="connsiteX317" fmla="*/ 1299411 w 8128084"/>
              <a:gd name="connsiteY317" fmla="*/ 7315200 h 15135727"/>
              <a:gd name="connsiteX318" fmla="*/ 1130969 w 8128084"/>
              <a:gd name="connsiteY318" fmla="*/ 7339264 h 15135727"/>
              <a:gd name="connsiteX319" fmla="*/ 1034716 w 8128084"/>
              <a:gd name="connsiteY319" fmla="*/ 7315200 h 15135727"/>
              <a:gd name="connsiteX320" fmla="*/ 1155032 w 8128084"/>
              <a:gd name="connsiteY320" fmla="*/ 7050506 h 15135727"/>
              <a:gd name="connsiteX321" fmla="*/ 1155032 w 8128084"/>
              <a:gd name="connsiteY321" fmla="*/ 6930190 h 15135727"/>
              <a:gd name="connsiteX322" fmla="*/ 1155032 w 8128084"/>
              <a:gd name="connsiteY322" fmla="*/ 6761748 h 15135727"/>
              <a:gd name="connsiteX323" fmla="*/ 1203158 w 8128084"/>
              <a:gd name="connsiteY323" fmla="*/ 6617369 h 15135727"/>
              <a:gd name="connsiteX324" fmla="*/ 1371600 w 8128084"/>
              <a:gd name="connsiteY324" fmla="*/ 6472990 h 15135727"/>
              <a:gd name="connsiteX325" fmla="*/ 1443790 w 8128084"/>
              <a:gd name="connsiteY325" fmla="*/ 6328611 h 15135727"/>
              <a:gd name="connsiteX326" fmla="*/ 1419727 w 8128084"/>
              <a:gd name="connsiteY326" fmla="*/ 6208295 h 15135727"/>
              <a:gd name="connsiteX327" fmla="*/ 1275348 w 8128084"/>
              <a:gd name="connsiteY327" fmla="*/ 6304548 h 15135727"/>
              <a:gd name="connsiteX328" fmla="*/ 1323474 w 8128084"/>
              <a:gd name="connsiteY328" fmla="*/ 6015790 h 15135727"/>
              <a:gd name="connsiteX329" fmla="*/ 1540042 w 8128084"/>
              <a:gd name="connsiteY329" fmla="*/ 5871411 h 15135727"/>
              <a:gd name="connsiteX330" fmla="*/ 1540042 w 8128084"/>
              <a:gd name="connsiteY330" fmla="*/ 5751095 h 15135727"/>
              <a:gd name="connsiteX331" fmla="*/ 1395664 w 8128084"/>
              <a:gd name="connsiteY331" fmla="*/ 5799221 h 15135727"/>
              <a:gd name="connsiteX332" fmla="*/ 1179095 w 8128084"/>
              <a:gd name="connsiteY332" fmla="*/ 5799221 h 15135727"/>
              <a:gd name="connsiteX333" fmla="*/ 890337 w 8128084"/>
              <a:gd name="connsiteY333" fmla="*/ 5775158 h 15135727"/>
              <a:gd name="connsiteX334" fmla="*/ 697832 w 8128084"/>
              <a:gd name="connsiteY334" fmla="*/ 5606716 h 15135727"/>
              <a:gd name="connsiteX335" fmla="*/ 577516 w 8128084"/>
              <a:gd name="connsiteY335" fmla="*/ 5582653 h 15135727"/>
              <a:gd name="connsiteX336" fmla="*/ 697832 w 8128084"/>
              <a:gd name="connsiteY336" fmla="*/ 5775158 h 15135727"/>
              <a:gd name="connsiteX337" fmla="*/ 409074 w 8128084"/>
              <a:gd name="connsiteY337" fmla="*/ 5799221 h 15135727"/>
              <a:gd name="connsiteX338" fmla="*/ 168442 w 8128084"/>
              <a:gd name="connsiteY338" fmla="*/ 5702969 h 15135727"/>
              <a:gd name="connsiteX339" fmla="*/ 264695 w 8128084"/>
              <a:gd name="connsiteY339" fmla="*/ 5558590 h 15135727"/>
              <a:gd name="connsiteX340" fmla="*/ 144379 w 8128084"/>
              <a:gd name="connsiteY340" fmla="*/ 5510464 h 15135727"/>
              <a:gd name="connsiteX341" fmla="*/ 0 w 8128084"/>
              <a:gd name="connsiteY341" fmla="*/ 5462337 h 15135727"/>
              <a:gd name="connsiteX342" fmla="*/ 96253 w 8128084"/>
              <a:gd name="connsiteY342"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3768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61748 w 8128084"/>
              <a:gd name="connsiteY166" fmla="*/ 12031579 h 15135727"/>
              <a:gd name="connsiteX167" fmla="*/ 6761748 w 8128084"/>
              <a:gd name="connsiteY167" fmla="*/ 12296274 h 15135727"/>
              <a:gd name="connsiteX168" fmla="*/ 6689558 w 8128084"/>
              <a:gd name="connsiteY168" fmla="*/ 12512842 h 15135727"/>
              <a:gd name="connsiteX169" fmla="*/ 6785811 w 8128084"/>
              <a:gd name="connsiteY169" fmla="*/ 12777537 h 15135727"/>
              <a:gd name="connsiteX170" fmla="*/ 6569242 w 8128084"/>
              <a:gd name="connsiteY170" fmla="*/ 12873790 h 15135727"/>
              <a:gd name="connsiteX171" fmla="*/ 6545179 w 8128084"/>
              <a:gd name="connsiteY171" fmla="*/ 13090358 h 15135727"/>
              <a:gd name="connsiteX172" fmla="*/ 6448927 w 8128084"/>
              <a:gd name="connsiteY172" fmla="*/ 13355053 h 15135727"/>
              <a:gd name="connsiteX173" fmla="*/ 6256421 w 8128084"/>
              <a:gd name="connsiteY173" fmla="*/ 13571621 h 15135727"/>
              <a:gd name="connsiteX174" fmla="*/ 6087979 w 8128084"/>
              <a:gd name="connsiteY174" fmla="*/ 13667874 h 15135727"/>
              <a:gd name="connsiteX175" fmla="*/ 5943600 w 8128084"/>
              <a:gd name="connsiteY175" fmla="*/ 13716000 h 15135727"/>
              <a:gd name="connsiteX176" fmla="*/ 5702969 w 8128084"/>
              <a:gd name="connsiteY176" fmla="*/ 13667874 h 15135727"/>
              <a:gd name="connsiteX177" fmla="*/ 5582653 w 8128084"/>
              <a:gd name="connsiteY177" fmla="*/ 13691937 h 15135727"/>
              <a:gd name="connsiteX178" fmla="*/ 5727032 w 8128084"/>
              <a:gd name="connsiteY178" fmla="*/ 13836316 h 15135727"/>
              <a:gd name="connsiteX179" fmla="*/ 5582653 w 8128084"/>
              <a:gd name="connsiteY179" fmla="*/ 14052885 h 15135727"/>
              <a:gd name="connsiteX180" fmla="*/ 5462337 w 8128084"/>
              <a:gd name="connsiteY180" fmla="*/ 14149137 h 15135727"/>
              <a:gd name="connsiteX181" fmla="*/ 5342021 w 8128084"/>
              <a:gd name="connsiteY181" fmla="*/ 14004758 h 15135727"/>
              <a:gd name="connsiteX182" fmla="*/ 5245769 w 8128084"/>
              <a:gd name="connsiteY182" fmla="*/ 14004758 h 15135727"/>
              <a:gd name="connsiteX183" fmla="*/ 5245769 w 8128084"/>
              <a:gd name="connsiteY183" fmla="*/ 13956632 h 15135727"/>
              <a:gd name="connsiteX184" fmla="*/ 5101390 w 8128084"/>
              <a:gd name="connsiteY184" fmla="*/ 13956632 h 15135727"/>
              <a:gd name="connsiteX185" fmla="*/ 4981074 w 8128084"/>
              <a:gd name="connsiteY185" fmla="*/ 13860379 h 15135727"/>
              <a:gd name="connsiteX186" fmla="*/ 4740442 w 8128084"/>
              <a:gd name="connsiteY186" fmla="*/ 13908506 h 15135727"/>
              <a:gd name="connsiteX187" fmla="*/ 4475748 w 8128084"/>
              <a:gd name="connsiteY187" fmla="*/ 13956632 h 15135727"/>
              <a:gd name="connsiteX188" fmla="*/ 4379495 w 8128084"/>
              <a:gd name="connsiteY188" fmla="*/ 14028821 h 15135727"/>
              <a:gd name="connsiteX189" fmla="*/ 4403558 w 8128084"/>
              <a:gd name="connsiteY189" fmla="*/ 14197264 h 15135727"/>
              <a:gd name="connsiteX190" fmla="*/ 4572000 w 8128084"/>
              <a:gd name="connsiteY190" fmla="*/ 14149137 h 15135727"/>
              <a:gd name="connsiteX191" fmla="*/ 4523874 w 8128084"/>
              <a:gd name="connsiteY191" fmla="*/ 14558211 h 15135727"/>
              <a:gd name="connsiteX192" fmla="*/ 4403558 w 8128084"/>
              <a:gd name="connsiteY192" fmla="*/ 14437895 h 15135727"/>
              <a:gd name="connsiteX193" fmla="*/ 4403558 w 8128084"/>
              <a:gd name="connsiteY193" fmla="*/ 14437895 h 15135727"/>
              <a:gd name="connsiteX194" fmla="*/ 4283242 w 8128084"/>
              <a:gd name="connsiteY194" fmla="*/ 14245390 h 15135727"/>
              <a:gd name="connsiteX195" fmla="*/ 4235116 w 8128084"/>
              <a:gd name="connsiteY195" fmla="*/ 14341642 h 15135727"/>
              <a:gd name="connsiteX196" fmla="*/ 4162927 w 8128084"/>
              <a:gd name="connsiteY196" fmla="*/ 14389769 h 15135727"/>
              <a:gd name="connsiteX197" fmla="*/ 4162927 w 8128084"/>
              <a:gd name="connsiteY197" fmla="*/ 14389769 h 15135727"/>
              <a:gd name="connsiteX198" fmla="*/ 3922295 w 8128084"/>
              <a:gd name="connsiteY198" fmla="*/ 14245390 h 15135727"/>
              <a:gd name="connsiteX199" fmla="*/ 3801979 w 8128084"/>
              <a:gd name="connsiteY199" fmla="*/ 14293516 h 15135727"/>
              <a:gd name="connsiteX200" fmla="*/ 3681664 w 8128084"/>
              <a:gd name="connsiteY200" fmla="*/ 14389769 h 15135727"/>
              <a:gd name="connsiteX201" fmla="*/ 3657600 w 8128084"/>
              <a:gd name="connsiteY201" fmla="*/ 14654464 h 15135727"/>
              <a:gd name="connsiteX202" fmla="*/ 3513221 w 8128084"/>
              <a:gd name="connsiteY202" fmla="*/ 14726653 h 15135727"/>
              <a:gd name="connsiteX203" fmla="*/ 3513221 w 8128084"/>
              <a:gd name="connsiteY203" fmla="*/ 14871032 h 15135727"/>
              <a:gd name="connsiteX204" fmla="*/ 3633537 w 8128084"/>
              <a:gd name="connsiteY204" fmla="*/ 14967285 h 15135727"/>
              <a:gd name="connsiteX205" fmla="*/ 3609474 w 8128084"/>
              <a:gd name="connsiteY205" fmla="*/ 15087600 h 15135727"/>
              <a:gd name="connsiteX206" fmla="*/ 3441032 w 8128084"/>
              <a:gd name="connsiteY206" fmla="*/ 15039474 h 15135727"/>
              <a:gd name="connsiteX207" fmla="*/ 3272590 w 8128084"/>
              <a:gd name="connsiteY207" fmla="*/ 15063537 h 15135727"/>
              <a:gd name="connsiteX208" fmla="*/ 3248527 w 8128084"/>
              <a:gd name="connsiteY208" fmla="*/ 14895095 h 15135727"/>
              <a:gd name="connsiteX209" fmla="*/ 3128211 w 8128084"/>
              <a:gd name="connsiteY209" fmla="*/ 14919158 h 15135727"/>
              <a:gd name="connsiteX210" fmla="*/ 2959769 w 8128084"/>
              <a:gd name="connsiteY210" fmla="*/ 15135727 h 15135727"/>
              <a:gd name="connsiteX211" fmla="*/ 2935706 w 8128084"/>
              <a:gd name="connsiteY211" fmla="*/ 14895095 h 15135727"/>
              <a:gd name="connsiteX212" fmla="*/ 2791327 w 8128084"/>
              <a:gd name="connsiteY212" fmla="*/ 14943221 h 15135727"/>
              <a:gd name="connsiteX213" fmla="*/ 2671011 w 8128084"/>
              <a:gd name="connsiteY213" fmla="*/ 15039474 h 15135727"/>
              <a:gd name="connsiteX214" fmla="*/ 2430379 w 8128084"/>
              <a:gd name="connsiteY214" fmla="*/ 15087600 h 15135727"/>
              <a:gd name="connsiteX215" fmla="*/ 2237874 w 8128084"/>
              <a:gd name="connsiteY215" fmla="*/ 15039474 h 15135727"/>
              <a:gd name="connsiteX216" fmla="*/ 2622885 w 8128084"/>
              <a:gd name="connsiteY216" fmla="*/ 14846969 h 15135727"/>
              <a:gd name="connsiteX217" fmla="*/ 2887579 w 8128084"/>
              <a:gd name="connsiteY217" fmla="*/ 14774779 h 15135727"/>
              <a:gd name="connsiteX218" fmla="*/ 2839453 w 8128084"/>
              <a:gd name="connsiteY218" fmla="*/ 14582274 h 15135727"/>
              <a:gd name="connsiteX219" fmla="*/ 2935706 w 8128084"/>
              <a:gd name="connsiteY219" fmla="*/ 14510085 h 15135727"/>
              <a:gd name="connsiteX220" fmla="*/ 2935706 w 8128084"/>
              <a:gd name="connsiteY220" fmla="*/ 14510085 h 15135727"/>
              <a:gd name="connsiteX221" fmla="*/ 3080085 w 8128084"/>
              <a:gd name="connsiteY221" fmla="*/ 14413832 h 15135727"/>
              <a:gd name="connsiteX222" fmla="*/ 3152274 w 8128084"/>
              <a:gd name="connsiteY222" fmla="*/ 14341642 h 15135727"/>
              <a:gd name="connsiteX223" fmla="*/ 3080085 w 8128084"/>
              <a:gd name="connsiteY223" fmla="*/ 14269453 h 15135727"/>
              <a:gd name="connsiteX224" fmla="*/ 3152274 w 8128084"/>
              <a:gd name="connsiteY224" fmla="*/ 14197264 h 15135727"/>
              <a:gd name="connsiteX225" fmla="*/ 3152274 w 8128084"/>
              <a:gd name="connsiteY225" fmla="*/ 14052885 h 15135727"/>
              <a:gd name="connsiteX226" fmla="*/ 3080085 w 8128084"/>
              <a:gd name="connsiteY226" fmla="*/ 13980695 h 15135727"/>
              <a:gd name="connsiteX227" fmla="*/ 3056021 w 8128084"/>
              <a:gd name="connsiteY227" fmla="*/ 14076948 h 15135727"/>
              <a:gd name="connsiteX228" fmla="*/ 2935706 w 8128084"/>
              <a:gd name="connsiteY228" fmla="*/ 14076948 h 15135727"/>
              <a:gd name="connsiteX229" fmla="*/ 2863516 w 8128084"/>
              <a:gd name="connsiteY229" fmla="*/ 14125074 h 15135727"/>
              <a:gd name="connsiteX230" fmla="*/ 2719137 w 8128084"/>
              <a:gd name="connsiteY230" fmla="*/ 14197264 h 15135727"/>
              <a:gd name="connsiteX231" fmla="*/ 2646948 w 8128084"/>
              <a:gd name="connsiteY231" fmla="*/ 14197264 h 15135727"/>
              <a:gd name="connsiteX232" fmla="*/ 2598821 w 8128084"/>
              <a:gd name="connsiteY232" fmla="*/ 14125074 h 15135727"/>
              <a:gd name="connsiteX233" fmla="*/ 2430379 w 8128084"/>
              <a:gd name="connsiteY233" fmla="*/ 13836316 h 15135727"/>
              <a:gd name="connsiteX234" fmla="*/ 2646948 w 8128084"/>
              <a:gd name="connsiteY234" fmla="*/ 13812253 h 15135727"/>
              <a:gd name="connsiteX235" fmla="*/ 2502569 w 8128084"/>
              <a:gd name="connsiteY235" fmla="*/ 13475369 h 15135727"/>
              <a:gd name="connsiteX236" fmla="*/ 2550695 w 8128084"/>
              <a:gd name="connsiteY236" fmla="*/ 13186611 h 15135727"/>
              <a:gd name="connsiteX237" fmla="*/ 2719137 w 8128084"/>
              <a:gd name="connsiteY237" fmla="*/ 13042232 h 15135727"/>
              <a:gd name="connsiteX238" fmla="*/ 2791327 w 8128084"/>
              <a:gd name="connsiteY238" fmla="*/ 12945979 h 15135727"/>
              <a:gd name="connsiteX239" fmla="*/ 3031958 w 8128084"/>
              <a:gd name="connsiteY239" fmla="*/ 13090358 h 15135727"/>
              <a:gd name="connsiteX240" fmla="*/ 3056021 w 8128084"/>
              <a:gd name="connsiteY240" fmla="*/ 12753474 h 15135727"/>
              <a:gd name="connsiteX241" fmla="*/ 2887579 w 8128084"/>
              <a:gd name="connsiteY241" fmla="*/ 12777537 h 15135727"/>
              <a:gd name="connsiteX242" fmla="*/ 2815390 w 8128084"/>
              <a:gd name="connsiteY242" fmla="*/ 12777537 h 15135727"/>
              <a:gd name="connsiteX243" fmla="*/ 3176337 w 8128084"/>
              <a:gd name="connsiteY243" fmla="*/ 12368464 h 15135727"/>
              <a:gd name="connsiteX244" fmla="*/ 3104148 w 8128084"/>
              <a:gd name="connsiteY244" fmla="*/ 12320337 h 15135727"/>
              <a:gd name="connsiteX245" fmla="*/ 3104148 w 8128084"/>
              <a:gd name="connsiteY245" fmla="*/ 12320337 h 15135727"/>
              <a:gd name="connsiteX246" fmla="*/ 3007895 w 8128084"/>
              <a:gd name="connsiteY246" fmla="*/ 12079706 h 15135727"/>
              <a:gd name="connsiteX247" fmla="*/ 2911642 w 8128084"/>
              <a:gd name="connsiteY247" fmla="*/ 11935327 h 15135727"/>
              <a:gd name="connsiteX248" fmla="*/ 2863516 w 8128084"/>
              <a:gd name="connsiteY248" fmla="*/ 11694695 h 15135727"/>
              <a:gd name="connsiteX249" fmla="*/ 2911642 w 8128084"/>
              <a:gd name="connsiteY249" fmla="*/ 11454064 h 15135727"/>
              <a:gd name="connsiteX250" fmla="*/ 3056021 w 8128084"/>
              <a:gd name="connsiteY250" fmla="*/ 11454064 h 15135727"/>
              <a:gd name="connsiteX251" fmla="*/ 2983832 w 8128084"/>
              <a:gd name="connsiteY251" fmla="*/ 11381874 h 15135727"/>
              <a:gd name="connsiteX252" fmla="*/ 3031958 w 8128084"/>
              <a:gd name="connsiteY252" fmla="*/ 11285621 h 15135727"/>
              <a:gd name="connsiteX253" fmla="*/ 3007895 w 8128084"/>
              <a:gd name="connsiteY253" fmla="*/ 11189369 h 15135727"/>
              <a:gd name="connsiteX254" fmla="*/ 2887579 w 8128084"/>
              <a:gd name="connsiteY254" fmla="*/ 11141242 h 15135727"/>
              <a:gd name="connsiteX255" fmla="*/ 2887579 w 8128084"/>
              <a:gd name="connsiteY255" fmla="*/ 10972800 h 15135727"/>
              <a:gd name="connsiteX256" fmla="*/ 2887579 w 8128084"/>
              <a:gd name="connsiteY256" fmla="*/ 10924674 h 15135727"/>
              <a:gd name="connsiteX257" fmla="*/ 2767264 w 8128084"/>
              <a:gd name="connsiteY257" fmla="*/ 11020927 h 15135727"/>
              <a:gd name="connsiteX258" fmla="*/ 2743200 w 8128084"/>
              <a:gd name="connsiteY258" fmla="*/ 10924674 h 15135727"/>
              <a:gd name="connsiteX259" fmla="*/ 2550695 w 8128084"/>
              <a:gd name="connsiteY259" fmla="*/ 11020927 h 15135727"/>
              <a:gd name="connsiteX260" fmla="*/ 2526632 w 8128084"/>
              <a:gd name="connsiteY260" fmla="*/ 11117179 h 15135727"/>
              <a:gd name="connsiteX261" fmla="*/ 2334127 w 8128084"/>
              <a:gd name="connsiteY261" fmla="*/ 10996864 h 15135727"/>
              <a:gd name="connsiteX262" fmla="*/ 2358190 w 8128084"/>
              <a:gd name="connsiteY262" fmla="*/ 10732169 h 15135727"/>
              <a:gd name="connsiteX263" fmla="*/ 2334127 w 8128084"/>
              <a:gd name="connsiteY263" fmla="*/ 10587790 h 15135727"/>
              <a:gd name="connsiteX264" fmla="*/ 2406316 w 8128084"/>
              <a:gd name="connsiteY264" fmla="*/ 10491537 h 15135727"/>
              <a:gd name="connsiteX265" fmla="*/ 2598821 w 8128084"/>
              <a:gd name="connsiteY265" fmla="*/ 10684042 h 15135727"/>
              <a:gd name="connsiteX266" fmla="*/ 2767264 w 8128084"/>
              <a:gd name="connsiteY266" fmla="*/ 10684042 h 15135727"/>
              <a:gd name="connsiteX267" fmla="*/ 2646948 w 8128084"/>
              <a:gd name="connsiteY267" fmla="*/ 10515600 h 15135727"/>
              <a:gd name="connsiteX268" fmla="*/ 2815390 w 8128084"/>
              <a:gd name="connsiteY268" fmla="*/ 10395285 h 15135727"/>
              <a:gd name="connsiteX269" fmla="*/ 3080085 w 8128084"/>
              <a:gd name="connsiteY269" fmla="*/ 10419348 h 15135727"/>
              <a:gd name="connsiteX270" fmla="*/ 3248527 w 8128084"/>
              <a:gd name="connsiteY270" fmla="*/ 10539664 h 15135727"/>
              <a:gd name="connsiteX271" fmla="*/ 3320716 w 8128084"/>
              <a:gd name="connsiteY271" fmla="*/ 10659979 h 15135727"/>
              <a:gd name="connsiteX272" fmla="*/ 3465095 w 8128084"/>
              <a:gd name="connsiteY272" fmla="*/ 10659979 h 15135727"/>
              <a:gd name="connsiteX273" fmla="*/ 3441032 w 8128084"/>
              <a:gd name="connsiteY273" fmla="*/ 10491537 h 15135727"/>
              <a:gd name="connsiteX274" fmla="*/ 3392906 w 8128084"/>
              <a:gd name="connsiteY274" fmla="*/ 10250906 h 15135727"/>
              <a:gd name="connsiteX275" fmla="*/ 3152274 w 8128084"/>
              <a:gd name="connsiteY275" fmla="*/ 10250906 h 15135727"/>
              <a:gd name="connsiteX276" fmla="*/ 3176337 w 8128084"/>
              <a:gd name="connsiteY276" fmla="*/ 10178716 h 15135727"/>
              <a:gd name="connsiteX277" fmla="*/ 3104148 w 8128084"/>
              <a:gd name="connsiteY277" fmla="*/ 10154653 h 15135727"/>
              <a:gd name="connsiteX278" fmla="*/ 3007895 w 8128084"/>
              <a:gd name="connsiteY278" fmla="*/ 9962148 h 15135727"/>
              <a:gd name="connsiteX279" fmla="*/ 3176337 w 8128084"/>
              <a:gd name="connsiteY279" fmla="*/ 9889958 h 15135727"/>
              <a:gd name="connsiteX280" fmla="*/ 2959769 w 8128084"/>
              <a:gd name="connsiteY280" fmla="*/ 9504948 h 15135727"/>
              <a:gd name="connsiteX281" fmla="*/ 2791327 w 8128084"/>
              <a:gd name="connsiteY281" fmla="*/ 9456821 h 15135727"/>
              <a:gd name="connsiteX282" fmla="*/ 2574758 w 8128084"/>
              <a:gd name="connsiteY282" fmla="*/ 9336506 h 15135727"/>
              <a:gd name="connsiteX283" fmla="*/ 2550695 w 8128084"/>
              <a:gd name="connsiteY283" fmla="*/ 9071811 h 15135727"/>
              <a:gd name="connsiteX284" fmla="*/ 2695074 w 8128084"/>
              <a:gd name="connsiteY284" fmla="*/ 8999621 h 15135727"/>
              <a:gd name="connsiteX285" fmla="*/ 2622885 w 8128084"/>
              <a:gd name="connsiteY285" fmla="*/ 8975558 h 15135727"/>
              <a:gd name="connsiteX286" fmla="*/ 2430379 w 8128084"/>
              <a:gd name="connsiteY286" fmla="*/ 8999621 h 15135727"/>
              <a:gd name="connsiteX287" fmla="*/ 2261937 w 8128084"/>
              <a:gd name="connsiteY287" fmla="*/ 9168064 h 15135727"/>
              <a:gd name="connsiteX288" fmla="*/ 2237874 w 8128084"/>
              <a:gd name="connsiteY288" fmla="*/ 8999621 h 15135727"/>
              <a:gd name="connsiteX289" fmla="*/ 2117558 w 8128084"/>
              <a:gd name="connsiteY289" fmla="*/ 8975558 h 15135727"/>
              <a:gd name="connsiteX290" fmla="*/ 2045369 w 8128084"/>
              <a:gd name="connsiteY290" fmla="*/ 8783053 h 15135727"/>
              <a:gd name="connsiteX291" fmla="*/ 1852864 w 8128084"/>
              <a:gd name="connsiteY291" fmla="*/ 8758990 h 15135727"/>
              <a:gd name="connsiteX292" fmla="*/ 1636295 w 8128084"/>
              <a:gd name="connsiteY292" fmla="*/ 8927432 h 15135727"/>
              <a:gd name="connsiteX293" fmla="*/ 1588169 w 8128084"/>
              <a:gd name="connsiteY293" fmla="*/ 9023685 h 15135727"/>
              <a:gd name="connsiteX294" fmla="*/ 1515979 w 8128084"/>
              <a:gd name="connsiteY294" fmla="*/ 8879306 h 15135727"/>
              <a:gd name="connsiteX295" fmla="*/ 1347537 w 8128084"/>
              <a:gd name="connsiteY295" fmla="*/ 8879306 h 15135727"/>
              <a:gd name="connsiteX296" fmla="*/ 1347537 w 8128084"/>
              <a:gd name="connsiteY296" fmla="*/ 8710864 h 15135727"/>
              <a:gd name="connsiteX297" fmla="*/ 1106906 w 8128084"/>
              <a:gd name="connsiteY297" fmla="*/ 8783053 h 15135727"/>
              <a:gd name="connsiteX298" fmla="*/ 890337 w 8128084"/>
              <a:gd name="connsiteY298" fmla="*/ 8686800 h 15135727"/>
              <a:gd name="connsiteX299" fmla="*/ 649706 w 8128084"/>
              <a:gd name="connsiteY299" fmla="*/ 8662737 h 15135727"/>
              <a:gd name="connsiteX300" fmla="*/ 385011 w 8128084"/>
              <a:gd name="connsiteY300" fmla="*/ 8566485 h 15135727"/>
              <a:gd name="connsiteX301" fmla="*/ 577516 w 8128084"/>
              <a:gd name="connsiteY301" fmla="*/ 8373979 h 15135727"/>
              <a:gd name="connsiteX302" fmla="*/ 794085 w 8128084"/>
              <a:gd name="connsiteY302" fmla="*/ 8301790 h 15135727"/>
              <a:gd name="connsiteX303" fmla="*/ 745958 w 8128084"/>
              <a:gd name="connsiteY303" fmla="*/ 8133348 h 15135727"/>
              <a:gd name="connsiteX304" fmla="*/ 818148 w 8128084"/>
              <a:gd name="connsiteY304" fmla="*/ 7820527 h 15135727"/>
              <a:gd name="connsiteX305" fmla="*/ 697832 w 8128084"/>
              <a:gd name="connsiteY305" fmla="*/ 7820527 h 15135727"/>
              <a:gd name="connsiteX306" fmla="*/ 625642 w 8128084"/>
              <a:gd name="connsiteY306" fmla="*/ 7916779 h 15135727"/>
              <a:gd name="connsiteX307" fmla="*/ 457200 w 8128084"/>
              <a:gd name="connsiteY307" fmla="*/ 7820527 h 15135727"/>
              <a:gd name="connsiteX308" fmla="*/ 529390 w 8128084"/>
              <a:gd name="connsiteY308" fmla="*/ 7700211 h 15135727"/>
              <a:gd name="connsiteX309" fmla="*/ 938464 w 8128084"/>
              <a:gd name="connsiteY309" fmla="*/ 7676148 h 15135727"/>
              <a:gd name="connsiteX310" fmla="*/ 1058779 w 8128084"/>
              <a:gd name="connsiteY310" fmla="*/ 7459579 h 15135727"/>
              <a:gd name="connsiteX311" fmla="*/ 1203158 w 8128084"/>
              <a:gd name="connsiteY311" fmla="*/ 7603958 h 15135727"/>
              <a:gd name="connsiteX312" fmla="*/ 1299411 w 8128084"/>
              <a:gd name="connsiteY312" fmla="*/ 7555832 h 15135727"/>
              <a:gd name="connsiteX313" fmla="*/ 1443790 w 8128084"/>
              <a:gd name="connsiteY313" fmla="*/ 7507706 h 15135727"/>
              <a:gd name="connsiteX314" fmla="*/ 1684421 w 8128084"/>
              <a:gd name="connsiteY314" fmla="*/ 7603958 h 15135727"/>
              <a:gd name="connsiteX315" fmla="*/ 1684421 w 8128084"/>
              <a:gd name="connsiteY315" fmla="*/ 7603958 h 15135727"/>
              <a:gd name="connsiteX316" fmla="*/ 1540042 w 8128084"/>
              <a:gd name="connsiteY316" fmla="*/ 7363327 h 15135727"/>
              <a:gd name="connsiteX317" fmla="*/ 1299411 w 8128084"/>
              <a:gd name="connsiteY317" fmla="*/ 7315200 h 15135727"/>
              <a:gd name="connsiteX318" fmla="*/ 1130969 w 8128084"/>
              <a:gd name="connsiteY318" fmla="*/ 7339264 h 15135727"/>
              <a:gd name="connsiteX319" fmla="*/ 1034716 w 8128084"/>
              <a:gd name="connsiteY319" fmla="*/ 7315200 h 15135727"/>
              <a:gd name="connsiteX320" fmla="*/ 1155032 w 8128084"/>
              <a:gd name="connsiteY320" fmla="*/ 7050506 h 15135727"/>
              <a:gd name="connsiteX321" fmla="*/ 1155032 w 8128084"/>
              <a:gd name="connsiteY321" fmla="*/ 6930190 h 15135727"/>
              <a:gd name="connsiteX322" fmla="*/ 1155032 w 8128084"/>
              <a:gd name="connsiteY322" fmla="*/ 6761748 h 15135727"/>
              <a:gd name="connsiteX323" fmla="*/ 1203158 w 8128084"/>
              <a:gd name="connsiteY323" fmla="*/ 6617369 h 15135727"/>
              <a:gd name="connsiteX324" fmla="*/ 1371600 w 8128084"/>
              <a:gd name="connsiteY324" fmla="*/ 6472990 h 15135727"/>
              <a:gd name="connsiteX325" fmla="*/ 1443790 w 8128084"/>
              <a:gd name="connsiteY325" fmla="*/ 6328611 h 15135727"/>
              <a:gd name="connsiteX326" fmla="*/ 1419727 w 8128084"/>
              <a:gd name="connsiteY326" fmla="*/ 6208295 h 15135727"/>
              <a:gd name="connsiteX327" fmla="*/ 1275348 w 8128084"/>
              <a:gd name="connsiteY327" fmla="*/ 6304548 h 15135727"/>
              <a:gd name="connsiteX328" fmla="*/ 1323474 w 8128084"/>
              <a:gd name="connsiteY328" fmla="*/ 6015790 h 15135727"/>
              <a:gd name="connsiteX329" fmla="*/ 1540042 w 8128084"/>
              <a:gd name="connsiteY329" fmla="*/ 5871411 h 15135727"/>
              <a:gd name="connsiteX330" fmla="*/ 1540042 w 8128084"/>
              <a:gd name="connsiteY330" fmla="*/ 5751095 h 15135727"/>
              <a:gd name="connsiteX331" fmla="*/ 1395664 w 8128084"/>
              <a:gd name="connsiteY331" fmla="*/ 5799221 h 15135727"/>
              <a:gd name="connsiteX332" fmla="*/ 1179095 w 8128084"/>
              <a:gd name="connsiteY332" fmla="*/ 5799221 h 15135727"/>
              <a:gd name="connsiteX333" fmla="*/ 890337 w 8128084"/>
              <a:gd name="connsiteY333" fmla="*/ 5775158 h 15135727"/>
              <a:gd name="connsiteX334" fmla="*/ 697832 w 8128084"/>
              <a:gd name="connsiteY334" fmla="*/ 5606716 h 15135727"/>
              <a:gd name="connsiteX335" fmla="*/ 577516 w 8128084"/>
              <a:gd name="connsiteY335" fmla="*/ 5582653 h 15135727"/>
              <a:gd name="connsiteX336" fmla="*/ 697832 w 8128084"/>
              <a:gd name="connsiteY336" fmla="*/ 5775158 h 15135727"/>
              <a:gd name="connsiteX337" fmla="*/ 409074 w 8128084"/>
              <a:gd name="connsiteY337" fmla="*/ 5799221 h 15135727"/>
              <a:gd name="connsiteX338" fmla="*/ 168442 w 8128084"/>
              <a:gd name="connsiteY338" fmla="*/ 5702969 h 15135727"/>
              <a:gd name="connsiteX339" fmla="*/ 264695 w 8128084"/>
              <a:gd name="connsiteY339" fmla="*/ 5558590 h 15135727"/>
              <a:gd name="connsiteX340" fmla="*/ 144379 w 8128084"/>
              <a:gd name="connsiteY340" fmla="*/ 5510464 h 15135727"/>
              <a:gd name="connsiteX341" fmla="*/ 0 w 8128084"/>
              <a:gd name="connsiteY341" fmla="*/ 5462337 h 15135727"/>
              <a:gd name="connsiteX342" fmla="*/ 96253 w 8128084"/>
              <a:gd name="connsiteY342"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61748 w 8128084"/>
              <a:gd name="connsiteY166" fmla="*/ 12031579 h 15135727"/>
              <a:gd name="connsiteX167" fmla="*/ 6761748 w 8128084"/>
              <a:gd name="connsiteY167" fmla="*/ 12296274 h 15135727"/>
              <a:gd name="connsiteX168" fmla="*/ 6689558 w 8128084"/>
              <a:gd name="connsiteY168" fmla="*/ 12512842 h 15135727"/>
              <a:gd name="connsiteX169" fmla="*/ 6785811 w 8128084"/>
              <a:gd name="connsiteY169" fmla="*/ 12777537 h 15135727"/>
              <a:gd name="connsiteX170" fmla="*/ 6569242 w 8128084"/>
              <a:gd name="connsiteY170" fmla="*/ 12873790 h 15135727"/>
              <a:gd name="connsiteX171" fmla="*/ 6545179 w 8128084"/>
              <a:gd name="connsiteY171" fmla="*/ 13090358 h 15135727"/>
              <a:gd name="connsiteX172" fmla="*/ 6448927 w 8128084"/>
              <a:gd name="connsiteY172" fmla="*/ 13355053 h 15135727"/>
              <a:gd name="connsiteX173" fmla="*/ 6256421 w 8128084"/>
              <a:gd name="connsiteY173" fmla="*/ 13571621 h 15135727"/>
              <a:gd name="connsiteX174" fmla="*/ 6087979 w 8128084"/>
              <a:gd name="connsiteY174" fmla="*/ 13667874 h 15135727"/>
              <a:gd name="connsiteX175" fmla="*/ 5943600 w 8128084"/>
              <a:gd name="connsiteY175" fmla="*/ 13716000 h 15135727"/>
              <a:gd name="connsiteX176" fmla="*/ 5702969 w 8128084"/>
              <a:gd name="connsiteY176" fmla="*/ 13667874 h 15135727"/>
              <a:gd name="connsiteX177" fmla="*/ 5582653 w 8128084"/>
              <a:gd name="connsiteY177" fmla="*/ 13691937 h 15135727"/>
              <a:gd name="connsiteX178" fmla="*/ 5727032 w 8128084"/>
              <a:gd name="connsiteY178" fmla="*/ 13836316 h 15135727"/>
              <a:gd name="connsiteX179" fmla="*/ 5582653 w 8128084"/>
              <a:gd name="connsiteY179" fmla="*/ 14052885 h 15135727"/>
              <a:gd name="connsiteX180" fmla="*/ 5462337 w 8128084"/>
              <a:gd name="connsiteY180" fmla="*/ 14149137 h 15135727"/>
              <a:gd name="connsiteX181" fmla="*/ 5342021 w 8128084"/>
              <a:gd name="connsiteY181" fmla="*/ 14004758 h 15135727"/>
              <a:gd name="connsiteX182" fmla="*/ 5245769 w 8128084"/>
              <a:gd name="connsiteY182" fmla="*/ 14004758 h 15135727"/>
              <a:gd name="connsiteX183" fmla="*/ 5245769 w 8128084"/>
              <a:gd name="connsiteY183" fmla="*/ 13956632 h 15135727"/>
              <a:gd name="connsiteX184" fmla="*/ 5101390 w 8128084"/>
              <a:gd name="connsiteY184" fmla="*/ 13956632 h 15135727"/>
              <a:gd name="connsiteX185" fmla="*/ 4981074 w 8128084"/>
              <a:gd name="connsiteY185" fmla="*/ 13860379 h 15135727"/>
              <a:gd name="connsiteX186" fmla="*/ 4740442 w 8128084"/>
              <a:gd name="connsiteY186" fmla="*/ 13908506 h 15135727"/>
              <a:gd name="connsiteX187" fmla="*/ 4475748 w 8128084"/>
              <a:gd name="connsiteY187" fmla="*/ 13956632 h 15135727"/>
              <a:gd name="connsiteX188" fmla="*/ 4379495 w 8128084"/>
              <a:gd name="connsiteY188" fmla="*/ 14028821 h 15135727"/>
              <a:gd name="connsiteX189" fmla="*/ 4403558 w 8128084"/>
              <a:gd name="connsiteY189" fmla="*/ 14197264 h 15135727"/>
              <a:gd name="connsiteX190" fmla="*/ 4572000 w 8128084"/>
              <a:gd name="connsiteY190" fmla="*/ 14149137 h 15135727"/>
              <a:gd name="connsiteX191" fmla="*/ 4523874 w 8128084"/>
              <a:gd name="connsiteY191" fmla="*/ 14558211 h 15135727"/>
              <a:gd name="connsiteX192" fmla="*/ 4403558 w 8128084"/>
              <a:gd name="connsiteY192" fmla="*/ 14437895 h 15135727"/>
              <a:gd name="connsiteX193" fmla="*/ 4403558 w 8128084"/>
              <a:gd name="connsiteY193" fmla="*/ 14437895 h 15135727"/>
              <a:gd name="connsiteX194" fmla="*/ 4283242 w 8128084"/>
              <a:gd name="connsiteY194" fmla="*/ 14245390 h 15135727"/>
              <a:gd name="connsiteX195" fmla="*/ 4235116 w 8128084"/>
              <a:gd name="connsiteY195" fmla="*/ 14341642 h 15135727"/>
              <a:gd name="connsiteX196" fmla="*/ 4162927 w 8128084"/>
              <a:gd name="connsiteY196" fmla="*/ 14389769 h 15135727"/>
              <a:gd name="connsiteX197" fmla="*/ 4162927 w 8128084"/>
              <a:gd name="connsiteY197" fmla="*/ 14389769 h 15135727"/>
              <a:gd name="connsiteX198" fmla="*/ 3922295 w 8128084"/>
              <a:gd name="connsiteY198" fmla="*/ 14245390 h 15135727"/>
              <a:gd name="connsiteX199" fmla="*/ 3801979 w 8128084"/>
              <a:gd name="connsiteY199" fmla="*/ 14293516 h 15135727"/>
              <a:gd name="connsiteX200" fmla="*/ 3681664 w 8128084"/>
              <a:gd name="connsiteY200" fmla="*/ 14389769 h 15135727"/>
              <a:gd name="connsiteX201" fmla="*/ 3657600 w 8128084"/>
              <a:gd name="connsiteY201" fmla="*/ 14654464 h 15135727"/>
              <a:gd name="connsiteX202" fmla="*/ 3513221 w 8128084"/>
              <a:gd name="connsiteY202" fmla="*/ 14726653 h 15135727"/>
              <a:gd name="connsiteX203" fmla="*/ 3513221 w 8128084"/>
              <a:gd name="connsiteY203" fmla="*/ 14871032 h 15135727"/>
              <a:gd name="connsiteX204" fmla="*/ 3633537 w 8128084"/>
              <a:gd name="connsiteY204" fmla="*/ 14967285 h 15135727"/>
              <a:gd name="connsiteX205" fmla="*/ 3609474 w 8128084"/>
              <a:gd name="connsiteY205" fmla="*/ 15087600 h 15135727"/>
              <a:gd name="connsiteX206" fmla="*/ 3441032 w 8128084"/>
              <a:gd name="connsiteY206" fmla="*/ 15039474 h 15135727"/>
              <a:gd name="connsiteX207" fmla="*/ 3272590 w 8128084"/>
              <a:gd name="connsiteY207" fmla="*/ 15063537 h 15135727"/>
              <a:gd name="connsiteX208" fmla="*/ 3248527 w 8128084"/>
              <a:gd name="connsiteY208" fmla="*/ 14895095 h 15135727"/>
              <a:gd name="connsiteX209" fmla="*/ 3128211 w 8128084"/>
              <a:gd name="connsiteY209" fmla="*/ 14919158 h 15135727"/>
              <a:gd name="connsiteX210" fmla="*/ 2959769 w 8128084"/>
              <a:gd name="connsiteY210" fmla="*/ 15135727 h 15135727"/>
              <a:gd name="connsiteX211" fmla="*/ 2935706 w 8128084"/>
              <a:gd name="connsiteY211" fmla="*/ 14895095 h 15135727"/>
              <a:gd name="connsiteX212" fmla="*/ 2791327 w 8128084"/>
              <a:gd name="connsiteY212" fmla="*/ 14943221 h 15135727"/>
              <a:gd name="connsiteX213" fmla="*/ 2671011 w 8128084"/>
              <a:gd name="connsiteY213" fmla="*/ 15039474 h 15135727"/>
              <a:gd name="connsiteX214" fmla="*/ 2430379 w 8128084"/>
              <a:gd name="connsiteY214" fmla="*/ 15087600 h 15135727"/>
              <a:gd name="connsiteX215" fmla="*/ 2237874 w 8128084"/>
              <a:gd name="connsiteY215" fmla="*/ 15039474 h 15135727"/>
              <a:gd name="connsiteX216" fmla="*/ 2622885 w 8128084"/>
              <a:gd name="connsiteY216" fmla="*/ 14846969 h 15135727"/>
              <a:gd name="connsiteX217" fmla="*/ 2887579 w 8128084"/>
              <a:gd name="connsiteY217" fmla="*/ 14774779 h 15135727"/>
              <a:gd name="connsiteX218" fmla="*/ 2839453 w 8128084"/>
              <a:gd name="connsiteY218" fmla="*/ 14582274 h 15135727"/>
              <a:gd name="connsiteX219" fmla="*/ 2935706 w 8128084"/>
              <a:gd name="connsiteY219" fmla="*/ 14510085 h 15135727"/>
              <a:gd name="connsiteX220" fmla="*/ 2935706 w 8128084"/>
              <a:gd name="connsiteY220" fmla="*/ 14510085 h 15135727"/>
              <a:gd name="connsiteX221" fmla="*/ 3080085 w 8128084"/>
              <a:gd name="connsiteY221" fmla="*/ 14413832 h 15135727"/>
              <a:gd name="connsiteX222" fmla="*/ 3152274 w 8128084"/>
              <a:gd name="connsiteY222" fmla="*/ 14341642 h 15135727"/>
              <a:gd name="connsiteX223" fmla="*/ 3080085 w 8128084"/>
              <a:gd name="connsiteY223" fmla="*/ 14269453 h 15135727"/>
              <a:gd name="connsiteX224" fmla="*/ 3152274 w 8128084"/>
              <a:gd name="connsiteY224" fmla="*/ 14197264 h 15135727"/>
              <a:gd name="connsiteX225" fmla="*/ 3152274 w 8128084"/>
              <a:gd name="connsiteY225" fmla="*/ 14052885 h 15135727"/>
              <a:gd name="connsiteX226" fmla="*/ 3080085 w 8128084"/>
              <a:gd name="connsiteY226" fmla="*/ 13980695 h 15135727"/>
              <a:gd name="connsiteX227" fmla="*/ 3056021 w 8128084"/>
              <a:gd name="connsiteY227" fmla="*/ 14076948 h 15135727"/>
              <a:gd name="connsiteX228" fmla="*/ 2935706 w 8128084"/>
              <a:gd name="connsiteY228" fmla="*/ 14076948 h 15135727"/>
              <a:gd name="connsiteX229" fmla="*/ 2863516 w 8128084"/>
              <a:gd name="connsiteY229" fmla="*/ 14125074 h 15135727"/>
              <a:gd name="connsiteX230" fmla="*/ 2719137 w 8128084"/>
              <a:gd name="connsiteY230" fmla="*/ 14197264 h 15135727"/>
              <a:gd name="connsiteX231" fmla="*/ 2646948 w 8128084"/>
              <a:gd name="connsiteY231" fmla="*/ 14197264 h 15135727"/>
              <a:gd name="connsiteX232" fmla="*/ 2598821 w 8128084"/>
              <a:gd name="connsiteY232" fmla="*/ 14125074 h 15135727"/>
              <a:gd name="connsiteX233" fmla="*/ 2430379 w 8128084"/>
              <a:gd name="connsiteY233" fmla="*/ 13836316 h 15135727"/>
              <a:gd name="connsiteX234" fmla="*/ 2646948 w 8128084"/>
              <a:gd name="connsiteY234" fmla="*/ 13812253 h 15135727"/>
              <a:gd name="connsiteX235" fmla="*/ 2502569 w 8128084"/>
              <a:gd name="connsiteY235" fmla="*/ 13475369 h 15135727"/>
              <a:gd name="connsiteX236" fmla="*/ 2550695 w 8128084"/>
              <a:gd name="connsiteY236" fmla="*/ 13186611 h 15135727"/>
              <a:gd name="connsiteX237" fmla="*/ 2719137 w 8128084"/>
              <a:gd name="connsiteY237" fmla="*/ 13042232 h 15135727"/>
              <a:gd name="connsiteX238" fmla="*/ 2791327 w 8128084"/>
              <a:gd name="connsiteY238" fmla="*/ 12945979 h 15135727"/>
              <a:gd name="connsiteX239" fmla="*/ 3031958 w 8128084"/>
              <a:gd name="connsiteY239" fmla="*/ 13090358 h 15135727"/>
              <a:gd name="connsiteX240" fmla="*/ 3056021 w 8128084"/>
              <a:gd name="connsiteY240" fmla="*/ 12753474 h 15135727"/>
              <a:gd name="connsiteX241" fmla="*/ 2887579 w 8128084"/>
              <a:gd name="connsiteY241" fmla="*/ 12777537 h 15135727"/>
              <a:gd name="connsiteX242" fmla="*/ 2815390 w 8128084"/>
              <a:gd name="connsiteY242" fmla="*/ 12777537 h 15135727"/>
              <a:gd name="connsiteX243" fmla="*/ 3176337 w 8128084"/>
              <a:gd name="connsiteY243" fmla="*/ 12368464 h 15135727"/>
              <a:gd name="connsiteX244" fmla="*/ 3104148 w 8128084"/>
              <a:gd name="connsiteY244" fmla="*/ 12320337 h 15135727"/>
              <a:gd name="connsiteX245" fmla="*/ 3104148 w 8128084"/>
              <a:gd name="connsiteY245" fmla="*/ 12320337 h 15135727"/>
              <a:gd name="connsiteX246" fmla="*/ 3007895 w 8128084"/>
              <a:gd name="connsiteY246" fmla="*/ 12079706 h 15135727"/>
              <a:gd name="connsiteX247" fmla="*/ 2911642 w 8128084"/>
              <a:gd name="connsiteY247" fmla="*/ 11935327 h 15135727"/>
              <a:gd name="connsiteX248" fmla="*/ 2863516 w 8128084"/>
              <a:gd name="connsiteY248" fmla="*/ 11694695 h 15135727"/>
              <a:gd name="connsiteX249" fmla="*/ 2911642 w 8128084"/>
              <a:gd name="connsiteY249" fmla="*/ 11454064 h 15135727"/>
              <a:gd name="connsiteX250" fmla="*/ 3056021 w 8128084"/>
              <a:gd name="connsiteY250" fmla="*/ 11454064 h 15135727"/>
              <a:gd name="connsiteX251" fmla="*/ 2983832 w 8128084"/>
              <a:gd name="connsiteY251" fmla="*/ 11381874 h 15135727"/>
              <a:gd name="connsiteX252" fmla="*/ 3031958 w 8128084"/>
              <a:gd name="connsiteY252" fmla="*/ 11285621 h 15135727"/>
              <a:gd name="connsiteX253" fmla="*/ 3007895 w 8128084"/>
              <a:gd name="connsiteY253" fmla="*/ 11189369 h 15135727"/>
              <a:gd name="connsiteX254" fmla="*/ 2887579 w 8128084"/>
              <a:gd name="connsiteY254" fmla="*/ 11141242 h 15135727"/>
              <a:gd name="connsiteX255" fmla="*/ 2887579 w 8128084"/>
              <a:gd name="connsiteY255" fmla="*/ 10972800 h 15135727"/>
              <a:gd name="connsiteX256" fmla="*/ 2887579 w 8128084"/>
              <a:gd name="connsiteY256" fmla="*/ 10924674 h 15135727"/>
              <a:gd name="connsiteX257" fmla="*/ 2767264 w 8128084"/>
              <a:gd name="connsiteY257" fmla="*/ 11020927 h 15135727"/>
              <a:gd name="connsiteX258" fmla="*/ 2743200 w 8128084"/>
              <a:gd name="connsiteY258" fmla="*/ 10924674 h 15135727"/>
              <a:gd name="connsiteX259" fmla="*/ 2550695 w 8128084"/>
              <a:gd name="connsiteY259" fmla="*/ 11020927 h 15135727"/>
              <a:gd name="connsiteX260" fmla="*/ 2526632 w 8128084"/>
              <a:gd name="connsiteY260" fmla="*/ 11117179 h 15135727"/>
              <a:gd name="connsiteX261" fmla="*/ 2334127 w 8128084"/>
              <a:gd name="connsiteY261" fmla="*/ 10996864 h 15135727"/>
              <a:gd name="connsiteX262" fmla="*/ 2358190 w 8128084"/>
              <a:gd name="connsiteY262" fmla="*/ 10732169 h 15135727"/>
              <a:gd name="connsiteX263" fmla="*/ 2334127 w 8128084"/>
              <a:gd name="connsiteY263" fmla="*/ 10587790 h 15135727"/>
              <a:gd name="connsiteX264" fmla="*/ 2406316 w 8128084"/>
              <a:gd name="connsiteY264" fmla="*/ 10491537 h 15135727"/>
              <a:gd name="connsiteX265" fmla="*/ 2598821 w 8128084"/>
              <a:gd name="connsiteY265" fmla="*/ 10684042 h 15135727"/>
              <a:gd name="connsiteX266" fmla="*/ 2767264 w 8128084"/>
              <a:gd name="connsiteY266" fmla="*/ 10684042 h 15135727"/>
              <a:gd name="connsiteX267" fmla="*/ 2646948 w 8128084"/>
              <a:gd name="connsiteY267" fmla="*/ 10515600 h 15135727"/>
              <a:gd name="connsiteX268" fmla="*/ 2815390 w 8128084"/>
              <a:gd name="connsiteY268" fmla="*/ 10395285 h 15135727"/>
              <a:gd name="connsiteX269" fmla="*/ 3080085 w 8128084"/>
              <a:gd name="connsiteY269" fmla="*/ 10419348 h 15135727"/>
              <a:gd name="connsiteX270" fmla="*/ 3248527 w 8128084"/>
              <a:gd name="connsiteY270" fmla="*/ 10539664 h 15135727"/>
              <a:gd name="connsiteX271" fmla="*/ 3320716 w 8128084"/>
              <a:gd name="connsiteY271" fmla="*/ 10659979 h 15135727"/>
              <a:gd name="connsiteX272" fmla="*/ 3465095 w 8128084"/>
              <a:gd name="connsiteY272" fmla="*/ 10659979 h 15135727"/>
              <a:gd name="connsiteX273" fmla="*/ 3441032 w 8128084"/>
              <a:gd name="connsiteY273" fmla="*/ 10491537 h 15135727"/>
              <a:gd name="connsiteX274" fmla="*/ 3392906 w 8128084"/>
              <a:gd name="connsiteY274" fmla="*/ 10250906 h 15135727"/>
              <a:gd name="connsiteX275" fmla="*/ 3152274 w 8128084"/>
              <a:gd name="connsiteY275" fmla="*/ 10250906 h 15135727"/>
              <a:gd name="connsiteX276" fmla="*/ 3176337 w 8128084"/>
              <a:gd name="connsiteY276" fmla="*/ 10178716 h 15135727"/>
              <a:gd name="connsiteX277" fmla="*/ 3104148 w 8128084"/>
              <a:gd name="connsiteY277" fmla="*/ 10154653 h 15135727"/>
              <a:gd name="connsiteX278" fmla="*/ 3007895 w 8128084"/>
              <a:gd name="connsiteY278" fmla="*/ 9962148 h 15135727"/>
              <a:gd name="connsiteX279" fmla="*/ 3176337 w 8128084"/>
              <a:gd name="connsiteY279" fmla="*/ 9889958 h 15135727"/>
              <a:gd name="connsiteX280" fmla="*/ 2959769 w 8128084"/>
              <a:gd name="connsiteY280" fmla="*/ 9504948 h 15135727"/>
              <a:gd name="connsiteX281" fmla="*/ 2791327 w 8128084"/>
              <a:gd name="connsiteY281" fmla="*/ 9456821 h 15135727"/>
              <a:gd name="connsiteX282" fmla="*/ 2574758 w 8128084"/>
              <a:gd name="connsiteY282" fmla="*/ 9336506 h 15135727"/>
              <a:gd name="connsiteX283" fmla="*/ 2550695 w 8128084"/>
              <a:gd name="connsiteY283" fmla="*/ 9071811 h 15135727"/>
              <a:gd name="connsiteX284" fmla="*/ 2695074 w 8128084"/>
              <a:gd name="connsiteY284" fmla="*/ 8999621 h 15135727"/>
              <a:gd name="connsiteX285" fmla="*/ 2622885 w 8128084"/>
              <a:gd name="connsiteY285" fmla="*/ 8975558 h 15135727"/>
              <a:gd name="connsiteX286" fmla="*/ 2430379 w 8128084"/>
              <a:gd name="connsiteY286" fmla="*/ 8999621 h 15135727"/>
              <a:gd name="connsiteX287" fmla="*/ 2261937 w 8128084"/>
              <a:gd name="connsiteY287" fmla="*/ 9168064 h 15135727"/>
              <a:gd name="connsiteX288" fmla="*/ 2237874 w 8128084"/>
              <a:gd name="connsiteY288" fmla="*/ 8999621 h 15135727"/>
              <a:gd name="connsiteX289" fmla="*/ 2117558 w 8128084"/>
              <a:gd name="connsiteY289" fmla="*/ 8975558 h 15135727"/>
              <a:gd name="connsiteX290" fmla="*/ 2045369 w 8128084"/>
              <a:gd name="connsiteY290" fmla="*/ 8783053 h 15135727"/>
              <a:gd name="connsiteX291" fmla="*/ 1852864 w 8128084"/>
              <a:gd name="connsiteY291" fmla="*/ 8758990 h 15135727"/>
              <a:gd name="connsiteX292" fmla="*/ 1636295 w 8128084"/>
              <a:gd name="connsiteY292" fmla="*/ 8927432 h 15135727"/>
              <a:gd name="connsiteX293" fmla="*/ 1588169 w 8128084"/>
              <a:gd name="connsiteY293" fmla="*/ 9023685 h 15135727"/>
              <a:gd name="connsiteX294" fmla="*/ 1515979 w 8128084"/>
              <a:gd name="connsiteY294" fmla="*/ 8879306 h 15135727"/>
              <a:gd name="connsiteX295" fmla="*/ 1347537 w 8128084"/>
              <a:gd name="connsiteY295" fmla="*/ 8879306 h 15135727"/>
              <a:gd name="connsiteX296" fmla="*/ 1347537 w 8128084"/>
              <a:gd name="connsiteY296" fmla="*/ 8710864 h 15135727"/>
              <a:gd name="connsiteX297" fmla="*/ 1106906 w 8128084"/>
              <a:gd name="connsiteY297" fmla="*/ 8783053 h 15135727"/>
              <a:gd name="connsiteX298" fmla="*/ 890337 w 8128084"/>
              <a:gd name="connsiteY298" fmla="*/ 8686800 h 15135727"/>
              <a:gd name="connsiteX299" fmla="*/ 649706 w 8128084"/>
              <a:gd name="connsiteY299" fmla="*/ 8662737 h 15135727"/>
              <a:gd name="connsiteX300" fmla="*/ 385011 w 8128084"/>
              <a:gd name="connsiteY300" fmla="*/ 8566485 h 15135727"/>
              <a:gd name="connsiteX301" fmla="*/ 577516 w 8128084"/>
              <a:gd name="connsiteY301" fmla="*/ 8373979 h 15135727"/>
              <a:gd name="connsiteX302" fmla="*/ 794085 w 8128084"/>
              <a:gd name="connsiteY302" fmla="*/ 8301790 h 15135727"/>
              <a:gd name="connsiteX303" fmla="*/ 745958 w 8128084"/>
              <a:gd name="connsiteY303" fmla="*/ 8133348 h 15135727"/>
              <a:gd name="connsiteX304" fmla="*/ 818148 w 8128084"/>
              <a:gd name="connsiteY304" fmla="*/ 7820527 h 15135727"/>
              <a:gd name="connsiteX305" fmla="*/ 697832 w 8128084"/>
              <a:gd name="connsiteY305" fmla="*/ 7820527 h 15135727"/>
              <a:gd name="connsiteX306" fmla="*/ 625642 w 8128084"/>
              <a:gd name="connsiteY306" fmla="*/ 7916779 h 15135727"/>
              <a:gd name="connsiteX307" fmla="*/ 457200 w 8128084"/>
              <a:gd name="connsiteY307" fmla="*/ 7820527 h 15135727"/>
              <a:gd name="connsiteX308" fmla="*/ 529390 w 8128084"/>
              <a:gd name="connsiteY308" fmla="*/ 7700211 h 15135727"/>
              <a:gd name="connsiteX309" fmla="*/ 938464 w 8128084"/>
              <a:gd name="connsiteY309" fmla="*/ 7676148 h 15135727"/>
              <a:gd name="connsiteX310" fmla="*/ 1058779 w 8128084"/>
              <a:gd name="connsiteY310" fmla="*/ 7459579 h 15135727"/>
              <a:gd name="connsiteX311" fmla="*/ 1203158 w 8128084"/>
              <a:gd name="connsiteY311" fmla="*/ 7603958 h 15135727"/>
              <a:gd name="connsiteX312" fmla="*/ 1299411 w 8128084"/>
              <a:gd name="connsiteY312" fmla="*/ 7555832 h 15135727"/>
              <a:gd name="connsiteX313" fmla="*/ 1443790 w 8128084"/>
              <a:gd name="connsiteY313" fmla="*/ 7507706 h 15135727"/>
              <a:gd name="connsiteX314" fmla="*/ 1684421 w 8128084"/>
              <a:gd name="connsiteY314" fmla="*/ 7603958 h 15135727"/>
              <a:gd name="connsiteX315" fmla="*/ 1684421 w 8128084"/>
              <a:gd name="connsiteY315" fmla="*/ 7603958 h 15135727"/>
              <a:gd name="connsiteX316" fmla="*/ 1540042 w 8128084"/>
              <a:gd name="connsiteY316" fmla="*/ 7363327 h 15135727"/>
              <a:gd name="connsiteX317" fmla="*/ 1299411 w 8128084"/>
              <a:gd name="connsiteY317" fmla="*/ 7315200 h 15135727"/>
              <a:gd name="connsiteX318" fmla="*/ 1130969 w 8128084"/>
              <a:gd name="connsiteY318" fmla="*/ 7339264 h 15135727"/>
              <a:gd name="connsiteX319" fmla="*/ 1034716 w 8128084"/>
              <a:gd name="connsiteY319" fmla="*/ 7315200 h 15135727"/>
              <a:gd name="connsiteX320" fmla="*/ 1155032 w 8128084"/>
              <a:gd name="connsiteY320" fmla="*/ 7050506 h 15135727"/>
              <a:gd name="connsiteX321" fmla="*/ 1155032 w 8128084"/>
              <a:gd name="connsiteY321" fmla="*/ 6930190 h 15135727"/>
              <a:gd name="connsiteX322" fmla="*/ 1155032 w 8128084"/>
              <a:gd name="connsiteY322" fmla="*/ 6761748 h 15135727"/>
              <a:gd name="connsiteX323" fmla="*/ 1203158 w 8128084"/>
              <a:gd name="connsiteY323" fmla="*/ 6617369 h 15135727"/>
              <a:gd name="connsiteX324" fmla="*/ 1371600 w 8128084"/>
              <a:gd name="connsiteY324" fmla="*/ 6472990 h 15135727"/>
              <a:gd name="connsiteX325" fmla="*/ 1443790 w 8128084"/>
              <a:gd name="connsiteY325" fmla="*/ 6328611 h 15135727"/>
              <a:gd name="connsiteX326" fmla="*/ 1419727 w 8128084"/>
              <a:gd name="connsiteY326" fmla="*/ 6208295 h 15135727"/>
              <a:gd name="connsiteX327" fmla="*/ 1275348 w 8128084"/>
              <a:gd name="connsiteY327" fmla="*/ 6304548 h 15135727"/>
              <a:gd name="connsiteX328" fmla="*/ 1323474 w 8128084"/>
              <a:gd name="connsiteY328" fmla="*/ 6015790 h 15135727"/>
              <a:gd name="connsiteX329" fmla="*/ 1540042 w 8128084"/>
              <a:gd name="connsiteY329" fmla="*/ 5871411 h 15135727"/>
              <a:gd name="connsiteX330" fmla="*/ 1540042 w 8128084"/>
              <a:gd name="connsiteY330" fmla="*/ 5751095 h 15135727"/>
              <a:gd name="connsiteX331" fmla="*/ 1395664 w 8128084"/>
              <a:gd name="connsiteY331" fmla="*/ 5799221 h 15135727"/>
              <a:gd name="connsiteX332" fmla="*/ 1179095 w 8128084"/>
              <a:gd name="connsiteY332" fmla="*/ 5799221 h 15135727"/>
              <a:gd name="connsiteX333" fmla="*/ 890337 w 8128084"/>
              <a:gd name="connsiteY333" fmla="*/ 5775158 h 15135727"/>
              <a:gd name="connsiteX334" fmla="*/ 697832 w 8128084"/>
              <a:gd name="connsiteY334" fmla="*/ 5606716 h 15135727"/>
              <a:gd name="connsiteX335" fmla="*/ 577516 w 8128084"/>
              <a:gd name="connsiteY335" fmla="*/ 5582653 h 15135727"/>
              <a:gd name="connsiteX336" fmla="*/ 697832 w 8128084"/>
              <a:gd name="connsiteY336" fmla="*/ 5775158 h 15135727"/>
              <a:gd name="connsiteX337" fmla="*/ 409074 w 8128084"/>
              <a:gd name="connsiteY337" fmla="*/ 5799221 h 15135727"/>
              <a:gd name="connsiteX338" fmla="*/ 168442 w 8128084"/>
              <a:gd name="connsiteY338" fmla="*/ 5702969 h 15135727"/>
              <a:gd name="connsiteX339" fmla="*/ 264695 w 8128084"/>
              <a:gd name="connsiteY339" fmla="*/ 5558590 h 15135727"/>
              <a:gd name="connsiteX340" fmla="*/ 144379 w 8128084"/>
              <a:gd name="connsiteY340" fmla="*/ 5510464 h 15135727"/>
              <a:gd name="connsiteX341" fmla="*/ 0 w 8128084"/>
              <a:gd name="connsiteY341" fmla="*/ 5462337 h 15135727"/>
              <a:gd name="connsiteX342" fmla="*/ 96253 w 8128084"/>
              <a:gd name="connsiteY342"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61748 w 8128084"/>
              <a:gd name="connsiteY167" fmla="*/ 12031579 h 15135727"/>
              <a:gd name="connsiteX168" fmla="*/ 6761748 w 8128084"/>
              <a:gd name="connsiteY168" fmla="*/ 12296274 h 15135727"/>
              <a:gd name="connsiteX169" fmla="*/ 6689558 w 8128084"/>
              <a:gd name="connsiteY169" fmla="*/ 12512842 h 15135727"/>
              <a:gd name="connsiteX170" fmla="*/ 6785811 w 8128084"/>
              <a:gd name="connsiteY170" fmla="*/ 12777537 h 15135727"/>
              <a:gd name="connsiteX171" fmla="*/ 6569242 w 8128084"/>
              <a:gd name="connsiteY171" fmla="*/ 12873790 h 15135727"/>
              <a:gd name="connsiteX172" fmla="*/ 6545179 w 8128084"/>
              <a:gd name="connsiteY172" fmla="*/ 13090358 h 15135727"/>
              <a:gd name="connsiteX173" fmla="*/ 6448927 w 8128084"/>
              <a:gd name="connsiteY173" fmla="*/ 13355053 h 15135727"/>
              <a:gd name="connsiteX174" fmla="*/ 6256421 w 8128084"/>
              <a:gd name="connsiteY174" fmla="*/ 13571621 h 15135727"/>
              <a:gd name="connsiteX175" fmla="*/ 6087979 w 8128084"/>
              <a:gd name="connsiteY175" fmla="*/ 13667874 h 15135727"/>
              <a:gd name="connsiteX176" fmla="*/ 5943600 w 8128084"/>
              <a:gd name="connsiteY176" fmla="*/ 13716000 h 15135727"/>
              <a:gd name="connsiteX177" fmla="*/ 5702969 w 8128084"/>
              <a:gd name="connsiteY177" fmla="*/ 13667874 h 15135727"/>
              <a:gd name="connsiteX178" fmla="*/ 5582653 w 8128084"/>
              <a:gd name="connsiteY178" fmla="*/ 13691937 h 15135727"/>
              <a:gd name="connsiteX179" fmla="*/ 5727032 w 8128084"/>
              <a:gd name="connsiteY179" fmla="*/ 13836316 h 15135727"/>
              <a:gd name="connsiteX180" fmla="*/ 5582653 w 8128084"/>
              <a:gd name="connsiteY180" fmla="*/ 14052885 h 15135727"/>
              <a:gd name="connsiteX181" fmla="*/ 5462337 w 8128084"/>
              <a:gd name="connsiteY181" fmla="*/ 14149137 h 15135727"/>
              <a:gd name="connsiteX182" fmla="*/ 5342021 w 8128084"/>
              <a:gd name="connsiteY182" fmla="*/ 14004758 h 15135727"/>
              <a:gd name="connsiteX183" fmla="*/ 5245769 w 8128084"/>
              <a:gd name="connsiteY183" fmla="*/ 14004758 h 15135727"/>
              <a:gd name="connsiteX184" fmla="*/ 5245769 w 8128084"/>
              <a:gd name="connsiteY184" fmla="*/ 13956632 h 15135727"/>
              <a:gd name="connsiteX185" fmla="*/ 5101390 w 8128084"/>
              <a:gd name="connsiteY185" fmla="*/ 13956632 h 15135727"/>
              <a:gd name="connsiteX186" fmla="*/ 4981074 w 8128084"/>
              <a:gd name="connsiteY186" fmla="*/ 13860379 h 15135727"/>
              <a:gd name="connsiteX187" fmla="*/ 4740442 w 8128084"/>
              <a:gd name="connsiteY187" fmla="*/ 13908506 h 15135727"/>
              <a:gd name="connsiteX188" fmla="*/ 4475748 w 8128084"/>
              <a:gd name="connsiteY188" fmla="*/ 13956632 h 15135727"/>
              <a:gd name="connsiteX189" fmla="*/ 4379495 w 8128084"/>
              <a:gd name="connsiteY189" fmla="*/ 14028821 h 15135727"/>
              <a:gd name="connsiteX190" fmla="*/ 4403558 w 8128084"/>
              <a:gd name="connsiteY190" fmla="*/ 14197264 h 15135727"/>
              <a:gd name="connsiteX191" fmla="*/ 4572000 w 8128084"/>
              <a:gd name="connsiteY191" fmla="*/ 14149137 h 15135727"/>
              <a:gd name="connsiteX192" fmla="*/ 4523874 w 8128084"/>
              <a:gd name="connsiteY192" fmla="*/ 14558211 h 15135727"/>
              <a:gd name="connsiteX193" fmla="*/ 4403558 w 8128084"/>
              <a:gd name="connsiteY193" fmla="*/ 14437895 h 15135727"/>
              <a:gd name="connsiteX194" fmla="*/ 4403558 w 8128084"/>
              <a:gd name="connsiteY194" fmla="*/ 14437895 h 15135727"/>
              <a:gd name="connsiteX195" fmla="*/ 4283242 w 8128084"/>
              <a:gd name="connsiteY195" fmla="*/ 14245390 h 15135727"/>
              <a:gd name="connsiteX196" fmla="*/ 4235116 w 8128084"/>
              <a:gd name="connsiteY196" fmla="*/ 14341642 h 15135727"/>
              <a:gd name="connsiteX197" fmla="*/ 4162927 w 8128084"/>
              <a:gd name="connsiteY197" fmla="*/ 14389769 h 15135727"/>
              <a:gd name="connsiteX198" fmla="*/ 4162927 w 8128084"/>
              <a:gd name="connsiteY198" fmla="*/ 14389769 h 15135727"/>
              <a:gd name="connsiteX199" fmla="*/ 3922295 w 8128084"/>
              <a:gd name="connsiteY199" fmla="*/ 14245390 h 15135727"/>
              <a:gd name="connsiteX200" fmla="*/ 3801979 w 8128084"/>
              <a:gd name="connsiteY200" fmla="*/ 14293516 h 15135727"/>
              <a:gd name="connsiteX201" fmla="*/ 3681664 w 8128084"/>
              <a:gd name="connsiteY201" fmla="*/ 14389769 h 15135727"/>
              <a:gd name="connsiteX202" fmla="*/ 3657600 w 8128084"/>
              <a:gd name="connsiteY202" fmla="*/ 14654464 h 15135727"/>
              <a:gd name="connsiteX203" fmla="*/ 3513221 w 8128084"/>
              <a:gd name="connsiteY203" fmla="*/ 14726653 h 15135727"/>
              <a:gd name="connsiteX204" fmla="*/ 3513221 w 8128084"/>
              <a:gd name="connsiteY204" fmla="*/ 14871032 h 15135727"/>
              <a:gd name="connsiteX205" fmla="*/ 3633537 w 8128084"/>
              <a:gd name="connsiteY205" fmla="*/ 14967285 h 15135727"/>
              <a:gd name="connsiteX206" fmla="*/ 3609474 w 8128084"/>
              <a:gd name="connsiteY206" fmla="*/ 15087600 h 15135727"/>
              <a:gd name="connsiteX207" fmla="*/ 3441032 w 8128084"/>
              <a:gd name="connsiteY207" fmla="*/ 15039474 h 15135727"/>
              <a:gd name="connsiteX208" fmla="*/ 3272590 w 8128084"/>
              <a:gd name="connsiteY208" fmla="*/ 15063537 h 15135727"/>
              <a:gd name="connsiteX209" fmla="*/ 3248527 w 8128084"/>
              <a:gd name="connsiteY209" fmla="*/ 14895095 h 15135727"/>
              <a:gd name="connsiteX210" fmla="*/ 3128211 w 8128084"/>
              <a:gd name="connsiteY210" fmla="*/ 14919158 h 15135727"/>
              <a:gd name="connsiteX211" fmla="*/ 2959769 w 8128084"/>
              <a:gd name="connsiteY211" fmla="*/ 15135727 h 15135727"/>
              <a:gd name="connsiteX212" fmla="*/ 2935706 w 8128084"/>
              <a:gd name="connsiteY212" fmla="*/ 14895095 h 15135727"/>
              <a:gd name="connsiteX213" fmla="*/ 2791327 w 8128084"/>
              <a:gd name="connsiteY213" fmla="*/ 14943221 h 15135727"/>
              <a:gd name="connsiteX214" fmla="*/ 2671011 w 8128084"/>
              <a:gd name="connsiteY214" fmla="*/ 15039474 h 15135727"/>
              <a:gd name="connsiteX215" fmla="*/ 2430379 w 8128084"/>
              <a:gd name="connsiteY215" fmla="*/ 15087600 h 15135727"/>
              <a:gd name="connsiteX216" fmla="*/ 2237874 w 8128084"/>
              <a:gd name="connsiteY216" fmla="*/ 15039474 h 15135727"/>
              <a:gd name="connsiteX217" fmla="*/ 2622885 w 8128084"/>
              <a:gd name="connsiteY217" fmla="*/ 14846969 h 15135727"/>
              <a:gd name="connsiteX218" fmla="*/ 2887579 w 8128084"/>
              <a:gd name="connsiteY218" fmla="*/ 14774779 h 15135727"/>
              <a:gd name="connsiteX219" fmla="*/ 2839453 w 8128084"/>
              <a:gd name="connsiteY219" fmla="*/ 14582274 h 15135727"/>
              <a:gd name="connsiteX220" fmla="*/ 2935706 w 8128084"/>
              <a:gd name="connsiteY220" fmla="*/ 14510085 h 15135727"/>
              <a:gd name="connsiteX221" fmla="*/ 2935706 w 8128084"/>
              <a:gd name="connsiteY221" fmla="*/ 14510085 h 15135727"/>
              <a:gd name="connsiteX222" fmla="*/ 3080085 w 8128084"/>
              <a:gd name="connsiteY222" fmla="*/ 14413832 h 15135727"/>
              <a:gd name="connsiteX223" fmla="*/ 3152274 w 8128084"/>
              <a:gd name="connsiteY223" fmla="*/ 14341642 h 15135727"/>
              <a:gd name="connsiteX224" fmla="*/ 3080085 w 8128084"/>
              <a:gd name="connsiteY224" fmla="*/ 14269453 h 15135727"/>
              <a:gd name="connsiteX225" fmla="*/ 3152274 w 8128084"/>
              <a:gd name="connsiteY225" fmla="*/ 14197264 h 15135727"/>
              <a:gd name="connsiteX226" fmla="*/ 3152274 w 8128084"/>
              <a:gd name="connsiteY226" fmla="*/ 14052885 h 15135727"/>
              <a:gd name="connsiteX227" fmla="*/ 3080085 w 8128084"/>
              <a:gd name="connsiteY227" fmla="*/ 13980695 h 15135727"/>
              <a:gd name="connsiteX228" fmla="*/ 3056021 w 8128084"/>
              <a:gd name="connsiteY228" fmla="*/ 14076948 h 15135727"/>
              <a:gd name="connsiteX229" fmla="*/ 2935706 w 8128084"/>
              <a:gd name="connsiteY229" fmla="*/ 14076948 h 15135727"/>
              <a:gd name="connsiteX230" fmla="*/ 2863516 w 8128084"/>
              <a:gd name="connsiteY230" fmla="*/ 14125074 h 15135727"/>
              <a:gd name="connsiteX231" fmla="*/ 2719137 w 8128084"/>
              <a:gd name="connsiteY231" fmla="*/ 14197264 h 15135727"/>
              <a:gd name="connsiteX232" fmla="*/ 2646948 w 8128084"/>
              <a:gd name="connsiteY232" fmla="*/ 14197264 h 15135727"/>
              <a:gd name="connsiteX233" fmla="*/ 2598821 w 8128084"/>
              <a:gd name="connsiteY233" fmla="*/ 14125074 h 15135727"/>
              <a:gd name="connsiteX234" fmla="*/ 2430379 w 8128084"/>
              <a:gd name="connsiteY234" fmla="*/ 13836316 h 15135727"/>
              <a:gd name="connsiteX235" fmla="*/ 2646948 w 8128084"/>
              <a:gd name="connsiteY235" fmla="*/ 13812253 h 15135727"/>
              <a:gd name="connsiteX236" fmla="*/ 2502569 w 8128084"/>
              <a:gd name="connsiteY236" fmla="*/ 13475369 h 15135727"/>
              <a:gd name="connsiteX237" fmla="*/ 2550695 w 8128084"/>
              <a:gd name="connsiteY237" fmla="*/ 13186611 h 15135727"/>
              <a:gd name="connsiteX238" fmla="*/ 2719137 w 8128084"/>
              <a:gd name="connsiteY238" fmla="*/ 13042232 h 15135727"/>
              <a:gd name="connsiteX239" fmla="*/ 2791327 w 8128084"/>
              <a:gd name="connsiteY239" fmla="*/ 12945979 h 15135727"/>
              <a:gd name="connsiteX240" fmla="*/ 3031958 w 8128084"/>
              <a:gd name="connsiteY240" fmla="*/ 13090358 h 15135727"/>
              <a:gd name="connsiteX241" fmla="*/ 3056021 w 8128084"/>
              <a:gd name="connsiteY241" fmla="*/ 12753474 h 15135727"/>
              <a:gd name="connsiteX242" fmla="*/ 2887579 w 8128084"/>
              <a:gd name="connsiteY242" fmla="*/ 12777537 h 15135727"/>
              <a:gd name="connsiteX243" fmla="*/ 2815390 w 8128084"/>
              <a:gd name="connsiteY243" fmla="*/ 12777537 h 15135727"/>
              <a:gd name="connsiteX244" fmla="*/ 3176337 w 8128084"/>
              <a:gd name="connsiteY244" fmla="*/ 12368464 h 15135727"/>
              <a:gd name="connsiteX245" fmla="*/ 3104148 w 8128084"/>
              <a:gd name="connsiteY245" fmla="*/ 12320337 h 15135727"/>
              <a:gd name="connsiteX246" fmla="*/ 3104148 w 8128084"/>
              <a:gd name="connsiteY246" fmla="*/ 12320337 h 15135727"/>
              <a:gd name="connsiteX247" fmla="*/ 3007895 w 8128084"/>
              <a:gd name="connsiteY247" fmla="*/ 12079706 h 15135727"/>
              <a:gd name="connsiteX248" fmla="*/ 2911642 w 8128084"/>
              <a:gd name="connsiteY248" fmla="*/ 11935327 h 15135727"/>
              <a:gd name="connsiteX249" fmla="*/ 2863516 w 8128084"/>
              <a:gd name="connsiteY249" fmla="*/ 11694695 h 15135727"/>
              <a:gd name="connsiteX250" fmla="*/ 2911642 w 8128084"/>
              <a:gd name="connsiteY250" fmla="*/ 11454064 h 15135727"/>
              <a:gd name="connsiteX251" fmla="*/ 3056021 w 8128084"/>
              <a:gd name="connsiteY251" fmla="*/ 11454064 h 15135727"/>
              <a:gd name="connsiteX252" fmla="*/ 2983832 w 8128084"/>
              <a:gd name="connsiteY252" fmla="*/ 11381874 h 15135727"/>
              <a:gd name="connsiteX253" fmla="*/ 3031958 w 8128084"/>
              <a:gd name="connsiteY253" fmla="*/ 11285621 h 15135727"/>
              <a:gd name="connsiteX254" fmla="*/ 3007895 w 8128084"/>
              <a:gd name="connsiteY254" fmla="*/ 11189369 h 15135727"/>
              <a:gd name="connsiteX255" fmla="*/ 2887579 w 8128084"/>
              <a:gd name="connsiteY255" fmla="*/ 11141242 h 15135727"/>
              <a:gd name="connsiteX256" fmla="*/ 2887579 w 8128084"/>
              <a:gd name="connsiteY256" fmla="*/ 10972800 h 15135727"/>
              <a:gd name="connsiteX257" fmla="*/ 2887579 w 8128084"/>
              <a:gd name="connsiteY257" fmla="*/ 10924674 h 15135727"/>
              <a:gd name="connsiteX258" fmla="*/ 2767264 w 8128084"/>
              <a:gd name="connsiteY258" fmla="*/ 11020927 h 15135727"/>
              <a:gd name="connsiteX259" fmla="*/ 2743200 w 8128084"/>
              <a:gd name="connsiteY259" fmla="*/ 10924674 h 15135727"/>
              <a:gd name="connsiteX260" fmla="*/ 2550695 w 8128084"/>
              <a:gd name="connsiteY260" fmla="*/ 11020927 h 15135727"/>
              <a:gd name="connsiteX261" fmla="*/ 2526632 w 8128084"/>
              <a:gd name="connsiteY261" fmla="*/ 11117179 h 15135727"/>
              <a:gd name="connsiteX262" fmla="*/ 2334127 w 8128084"/>
              <a:gd name="connsiteY262" fmla="*/ 10996864 h 15135727"/>
              <a:gd name="connsiteX263" fmla="*/ 2358190 w 8128084"/>
              <a:gd name="connsiteY263" fmla="*/ 10732169 h 15135727"/>
              <a:gd name="connsiteX264" fmla="*/ 2334127 w 8128084"/>
              <a:gd name="connsiteY264" fmla="*/ 10587790 h 15135727"/>
              <a:gd name="connsiteX265" fmla="*/ 2406316 w 8128084"/>
              <a:gd name="connsiteY265" fmla="*/ 10491537 h 15135727"/>
              <a:gd name="connsiteX266" fmla="*/ 2598821 w 8128084"/>
              <a:gd name="connsiteY266" fmla="*/ 10684042 h 15135727"/>
              <a:gd name="connsiteX267" fmla="*/ 2767264 w 8128084"/>
              <a:gd name="connsiteY267" fmla="*/ 10684042 h 15135727"/>
              <a:gd name="connsiteX268" fmla="*/ 2646948 w 8128084"/>
              <a:gd name="connsiteY268" fmla="*/ 10515600 h 15135727"/>
              <a:gd name="connsiteX269" fmla="*/ 2815390 w 8128084"/>
              <a:gd name="connsiteY269" fmla="*/ 10395285 h 15135727"/>
              <a:gd name="connsiteX270" fmla="*/ 3080085 w 8128084"/>
              <a:gd name="connsiteY270" fmla="*/ 10419348 h 15135727"/>
              <a:gd name="connsiteX271" fmla="*/ 3248527 w 8128084"/>
              <a:gd name="connsiteY271" fmla="*/ 10539664 h 15135727"/>
              <a:gd name="connsiteX272" fmla="*/ 3320716 w 8128084"/>
              <a:gd name="connsiteY272" fmla="*/ 10659979 h 15135727"/>
              <a:gd name="connsiteX273" fmla="*/ 3465095 w 8128084"/>
              <a:gd name="connsiteY273" fmla="*/ 10659979 h 15135727"/>
              <a:gd name="connsiteX274" fmla="*/ 3441032 w 8128084"/>
              <a:gd name="connsiteY274" fmla="*/ 10491537 h 15135727"/>
              <a:gd name="connsiteX275" fmla="*/ 3392906 w 8128084"/>
              <a:gd name="connsiteY275" fmla="*/ 10250906 h 15135727"/>
              <a:gd name="connsiteX276" fmla="*/ 3152274 w 8128084"/>
              <a:gd name="connsiteY276" fmla="*/ 10250906 h 15135727"/>
              <a:gd name="connsiteX277" fmla="*/ 3176337 w 8128084"/>
              <a:gd name="connsiteY277" fmla="*/ 10178716 h 15135727"/>
              <a:gd name="connsiteX278" fmla="*/ 3104148 w 8128084"/>
              <a:gd name="connsiteY278" fmla="*/ 10154653 h 15135727"/>
              <a:gd name="connsiteX279" fmla="*/ 3007895 w 8128084"/>
              <a:gd name="connsiteY279" fmla="*/ 9962148 h 15135727"/>
              <a:gd name="connsiteX280" fmla="*/ 3176337 w 8128084"/>
              <a:gd name="connsiteY280" fmla="*/ 9889958 h 15135727"/>
              <a:gd name="connsiteX281" fmla="*/ 2959769 w 8128084"/>
              <a:gd name="connsiteY281" fmla="*/ 9504948 h 15135727"/>
              <a:gd name="connsiteX282" fmla="*/ 2791327 w 8128084"/>
              <a:gd name="connsiteY282" fmla="*/ 9456821 h 15135727"/>
              <a:gd name="connsiteX283" fmla="*/ 2574758 w 8128084"/>
              <a:gd name="connsiteY283" fmla="*/ 9336506 h 15135727"/>
              <a:gd name="connsiteX284" fmla="*/ 2550695 w 8128084"/>
              <a:gd name="connsiteY284" fmla="*/ 9071811 h 15135727"/>
              <a:gd name="connsiteX285" fmla="*/ 2695074 w 8128084"/>
              <a:gd name="connsiteY285" fmla="*/ 8999621 h 15135727"/>
              <a:gd name="connsiteX286" fmla="*/ 2622885 w 8128084"/>
              <a:gd name="connsiteY286" fmla="*/ 8975558 h 15135727"/>
              <a:gd name="connsiteX287" fmla="*/ 2430379 w 8128084"/>
              <a:gd name="connsiteY287" fmla="*/ 8999621 h 15135727"/>
              <a:gd name="connsiteX288" fmla="*/ 2261937 w 8128084"/>
              <a:gd name="connsiteY288" fmla="*/ 9168064 h 15135727"/>
              <a:gd name="connsiteX289" fmla="*/ 2237874 w 8128084"/>
              <a:gd name="connsiteY289" fmla="*/ 8999621 h 15135727"/>
              <a:gd name="connsiteX290" fmla="*/ 2117558 w 8128084"/>
              <a:gd name="connsiteY290" fmla="*/ 8975558 h 15135727"/>
              <a:gd name="connsiteX291" fmla="*/ 2045369 w 8128084"/>
              <a:gd name="connsiteY291" fmla="*/ 8783053 h 15135727"/>
              <a:gd name="connsiteX292" fmla="*/ 1852864 w 8128084"/>
              <a:gd name="connsiteY292" fmla="*/ 8758990 h 15135727"/>
              <a:gd name="connsiteX293" fmla="*/ 1636295 w 8128084"/>
              <a:gd name="connsiteY293" fmla="*/ 8927432 h 15135727"/>
              <a:gd name="connsiteX294" fmla="*/ 1588169 w 8128084"/>
              <a:gd name="connsiteY294" fmla="*/ 9023685 h 15135727"/>
              <a:gd name="connsiteX295" fmla="*/ 1515979 w 8128084"/>
              <a:gd name="connsiteY295" fmla="*/ 8879306 h 15135727"/>
              <a:gd name="connsiteX296" fmla="*/ 1347537 w 8128084"/>
              <a:gd name="connsiteY296" fmla="*/ 8879306 h 15135727"/>
              <a:gd name="connsiteX297" fmla="*/ 1347537 w 8128084"/>
              <a:gd name="connsiteY297" fmla="*/ 8710864 h 15135727"/>
              <a:gd name="connsiteX298" fmla="*/ 1106906 w 8128084"/>
              <a:gd name="connsiteY298" fmla="*/ 8783053 h 15135727"/>
              <a:gd name="connsiteX299" fmla="*/ 890337 w 8128084"/>
              <a:gd name="connsiteY299" fmla="*/ 8686800 h 15135727"/>
              <a:gd name="connsiteX300" fmla="*/ 649706 w 8128084"/>
              <a:gd name="connsiteY300" fmla="*/ 8662737 h 15135727"/>
              <a:gd name="connsiteX301" fmla="*/ 385011 w 8128084"/>
              <a:gd name="connsiteY301" fmla="*/ 8566485 h 15135727"/>
              <a:gd name="connsiteX302" fmla="*/ 577516 w 8128084"/>
              <a:gd name="connsiteY302" fmla="*/ 8373979 h 15135727"/>
              <a:gd name="connsiteX303" fmla="*/ 794085 w 8128084"/>
              <a:gd name="connsiteY303" fmla="*/ 8301790 h 15135727"/>
              <a:gd name="connsiteX304" fmla="*/ 745958 w 8128084"/>
              <a:gd name="connsiteY304" fmla="*/ 8133348 h 15135727"/>
              <a:gd name="connsiteX305" fmla="*/ 818148 w 8128084"/>
              <a:gd name="connsiteY305" fmla="*/ 7820527 h 15135727"/>
              <a:gd name="connsiteX306" fmla="*/ 697832 w 8128084"/>
              <a:gd name="connsiteY306" fmla="*/ 7820527 h 15135727"/>
              <a:gd name="connsiteX307" fmla="*/ 625642 w 8128084"/>
              <a:gd name="connsiteY307" fmla="*/ 7916779 h 15135727"/>
              <a:gd name="connsiteX308" fmla="*/ 457200 w 8128084"/>
              <a:gd name="connsiteY308" fmla="*/ 7820527 h 15135727"/>
              <a:gd name="connsiteX309" fmla="*/ 529390 w 8128084"/>
              <a:gd name="connsiteY309" fmla="*/ 7700211 h 15135727"/>
              <a:gd name="connsiteX310" fmla="*/ 938464 w 8128084"/>
              <a:gd name="connsiteY310" fmla="*/ 7676148 h 15135727"/>
              <a:gd name="connsiteX311" fmla="*/ 1058779 w 8128084"/>
              <a:gd name="connsiteY311" fmla="*/ 7459579 h 15135727"/>
              <a:gd name="connsiteX312" fmla="*/ 1203158 w 8128084"/>
              <a:gd name="connsiteY312" fmla="*/ 7603958 h 15135727"/>
              <a:gd name="connsiteX313" fmla="*/ 1299411 w 8128084"/>
              <a:gd name="connsiteY313" fmla="*/ 7555832 h 15135727"/>
              <a:gd name="connsiteX314" fmla="*/ 1443790 w 8128084"/>
              <a:gd name="connsiteY314" fmla="*/ 7507706 h 15135727"/>
              <a:gd name="connsiteX315" fmla="*/ 1684421 w 8128084"/>
              <a:gd name="connsiteY315" fmla="*/ 7603958 h 15135727"/>
              <a:gd name="connsiteX316" fmla="*/ 1684421 w 8128084"/>
              <a:gd name="connsiteY316" fmla="*/ 7603958 h 15135727"/>
              <a:gd name="connsiteX317" fmla="*/ 1540042 w 8128084"/>
              <a:gd name="connsiteY317" fmla="*/ 7363327 h 15135727"/>
              <a:gd name="connsiteX318" fmla="*/ 1299411 w 8128084"/>
              <a:gd name="connsiteY318" fmla="*/ 7315200 h 15135727"/>
              <a:gd name="connsiteX319" fmla="*/ 1130969 w 8128084"/>
              <a:gd name="connsiteY319" fmla="*/ 7339264 h 15135727"/>
              <a:gd name="connsiteX320" fmla="*/ 1034716 w 8128084"/>
              <a:gd name="connsiteY320" fmla="*/ 7315200 h 15135727"/>
              <a:gd name="connsiteX321" fmla="*/ 1155032 w 8128084"/>
              <a:gd name="connsiteY321" fmla="*/ 7050506 h 15135727"/>
              <a:gd name="connsiteX322" fmla="*/ 1155032 w 8128084"/>
              <a:gd name="connsiteY322" fmla="*/ 6930190 h 15135727"/>
              <a:gd name="connsiteX323" fmla="*/ 1155032 w 8128084"/>
              <a:gd name="connsiteY323" fmla="*/ 6761748 h 15135727"/>
              <a:gd name="connsiteX324" fmla="*/ 1203158 w 8128084"/>
              <a:gd name="connsiteY324" fmla="*/ 6617369 h 15135727"/>
              <a:gd name="connsiteX325" fmla="*/ 1371600 w 8128084"/>
              <a:gd name="connsiteY325" fmla="*/ 6472990 h 15135727"/>
              <a:gd name="connsiteX326" fmla="*/ 1443790 w 8128084"/>
              <a:gd name="connsiteY326" fmla="*/ 6328611 h 15135727"/>
              <a:gd name="connsiteX327" fmla="*/ 1419727 w 8128084"/>
              <a:gd name="connsiteY327" fmla="*/ 6208295 h 15135727"/>
              <a:gd name="connsiteX328" fmla="*/ 1275348 w 8128084"/>
              <a:gd name="connsiteY328" fmla="*/ 6304548 h 15135727"/>
              <a:gd name="connsiteX329" fmla="*/ 1323474 w 8128084"/>
              <a:gd name="connsiteY329" fmla="*/ 6015790 h 15135727"/>
              <a:gd name="connsiteX330" fmla="*/ 1540042 w 8128084"/>
              <a:gd name="connsiteY330" fmla="*/ 5871411 h 15135727"/>
              <a:gd name="connsiteX331" fmla="*/ 1540042 w 8128084"/>
              <a:gd name="connsiteY331" fmla="*/ 5751095 h 15135727"/>
              <a:gd name="connsiteX332" fmla="*/ 1395664 w 8128084"/>
              <a:gd name="connsiteY332" fmla="*/ 5799221 h 15135727"/>
              <a:gd name="connsiteX333" fmla="*/ 1179095 w 8128084"/>
              <a:gd name="connsiteY333" fmla="*/ 5799221 h 15135727"/>
              <a:gd name="connsiteX334" fmla="*/ 890337 w 8128084"/>
              <a:gd name="connsiteY334" fmla="*/ 5775158 h 15135727"/>
              <a:gd name="connsiteX335" fmla="*/ 697832 w 8128084"/>
              <a:gd name="connsiteY335" fmla="*/ 5606716 h 15135727"/>
              <a:gd name="connsiteX336" fmla="*/ 577516 w 8128084"/>
              <a:gd name="connsiteY336" fmla="*/ 5582653 h 15135727"/>
              <a:gd name="connsiteX337" fmla="*/ 697832 w 8128084"/>
              <a:gd name="connsiteY337" fmla="*/ 5775158 h 15135727"/>
              <a:gd name="connsiteX338" fmla="*/ 409074 w 8128084"/>
              <a:gd name="connsiteY338" fmla="*/ 5799221 h 15135727"/>
              <a:gd name="connsiteX339" fmla="*/ 168442 w 8128084"/>
              <a:gd name="connsiteY339" fmla="*/ 5702969 h 15135727"/>
              <a:gd name="connsiteX340" fmla="*/ 264695 w 8128084"/>
              <a:gd name="connsiteY340" fmla="*/ 5558590 h 15135727"/>
              <a:gd name="connsiteX341" fmla="*/ 144379 w 8128084"/>
              <a:gd name="connsiteY341" fmla="*/ 5510464 h 15135727"/>
              <a:gd name="connsiteX342" fmla="*/ 0 w 8128084"/>
              <a:gd name="connsiteY342" fmla="*/ 5462337 h 15135727"/>
              <a:gd name="connsiteX343" fmla="*/ 96253 w 8128084"/>
              <a:gd name="connsiteY343"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785811 w 8128084"/>
              <a:gd name="connsiteY170" fmla="*/ 12777537 h 15135727"/>
              <a:gd name="connsiteX171" fmla="*/ 6569242 w 8128084"/>
              <a:gd name="connsiteY171" fmla="*/ 12873790 h 15135727"/>
              <a:gd name="connsiteX172" fmla="*/ 6545179 w 8128084"/>
              <a:gd name="connsiteY172" fmla="*/ 13090358 h 15135727"/>
              <a:gd name="connsiteX173" fmla="*/ 6448927 w 8128084"/>
              <a:gd name="connsiteY173" fmla="*/ 13355053 h 15135727"/>
              <a:gd name="connsiteX174" fmla="*/ 6256421 w 8128084"/>
              <a:gd name="connsiteY174" fmla="*/ 13571621 h 15135727"/>
              <a:gd name="connsiteX175" fmla="*/ 6087979 w 8128084"/>
              <a:gd name="connsiteY175" fmla="*/ 13667874 h 15135727"/>
              <a:gd name="connsiteX176" fmla="*/ 5943600 w 8128084"/>
              <a:gd name="connsiteY176" fmla="*/ 13716000 h 15135727"/>
              <a:gd name="connsiteX177" fmla="*/ 5702969 w 8128084"/>
              <a:gd name="connsiteY177" fmla="*/ 13667874 h 15135727"/>
              <a:gd name="connsiteX178" fmla="*/ 5582653 w 8128084"/>
              <a:gd name="connsiteY178" fmla="*/ 13691937 h 15135727"/>
              <a:gd name="connsiteX179" fmla="*/ 5727032 w 8128084"/>
              <a:gd name="connsiteY179" fmla="*/ 13836316 h 15135727"/>
              <a:gd name="connsiteX180" fmla="*/ 5582653 w 8128084"/>
              <a:gd name="connsiteY180" fmla="*/ 14052885 h 15135727"/>
              <a:gd name="connsiteX181" fmla="*/ 5462337 w 8128084"/>
              <a:gd name="connsiteY181" fmla="*/ 14149137 h 15135727"/>
              <a:gd name="connsiteX182" fmla="*/ 5342021 w 8128084"/>
              <a:gd name="connsiteY182" fmla="*/ 14004758 h 15135727"/>
              <a:gd name="connsiteX183" fmla="*/ 5245769 w 8128084"/>
              <a:gd name="connsiteY183" fmla="*/ 14004758 h 15135727"/>
              <a:gd name="connsiteX184" fmla="*/ 5245769 w 8128084"/>
              <a:gd name="connsiteY184" fmla="*/ 13956632 h 15135727"/>
              <a:gd name="connsiteX185" fmla="*/ 5101390 w 8128084"/>
              <a:gd name="connsiteY185" fmla="*/ 13956632 h 15135727"/>
              <a:gd name="connsiteX186" fmla="*/ 4981074 w 8128084"/>
              <a:gd name="connsiteY186" fmla="*/ 13860379 h 15135727"/>
              <a:gd name="connsiteX187" fmla="*/ 4740442 w 8128084"/>
              <a:gd name="connsiteY187" fmla="*/ 13908506 h 15135727"/>
              <a:gd name="connsiteX188" fmla="*/ 4475748 w 8128084"/>
              <a:gd name="connsiteY188" fmla="*/ 13956632 h 15135727"/>
              <a:gd name="connsiteX189" fmla="*/ 4379495 w 8128084"/>
              <a:gd name="connsiteY189" fmla="*/ 14028821 h 15135727"/>
              <a:gd name="connsiteX190" fmla="*/ 4403558 w 8128084"/>
              <a:gd name="connsiteY190" fmla="*/ 14197264 h 15135727"/>
              <a:gd name="connsiteX191" fmla="*/ 4572000 w 8128084"/>
              <a:gd name="connsiteY191" fmla="*/ 14149137 h 15135727"/>
              <a:gd name="connsiteX192" fmla="*/ 4523874 w 8128084"/>
              <a:gd name="connsiteY192" fmla="*/ 14558211 h 15135727"/>
              <a:gd name="connsiteX193" fmla="*/ 4403558 w 8128084"/>
              <a:gd name="connsiteY193" fmla="*/ 14437895 h 15135727"/>
              <a:gd name="connsiteX194" fmla="*/ 4403558 w 8128084"/>
              <a:gd name="connsiteY194" fmla="*/ 14437895 h 15135727"/>
              <a:gd name="connsiteX195" fmla="*/ 4283242 w 8128084"/>
              <a:gd name="connsiteY195" fmla="*/ 14245390 h 15135727"/>
              <a:gd name="connsiteX196" fmla="*/ 4235116 w 8128084"/>
              <a:gd name="connsiteY196" fmla="*/ 14341642 h 15135727"/>
              <a:gd name="connsiteX197" fmla="*/ 4162927 w 8128084"/>
              <a:gd name="connsiteY197" fmla="*/ 14389769 h 15135727"/>
              <a:gd name="connsiteX198" fmla="*/ 4162927 w 8128084"/>
              <a:gd name="connsiteY198" fmla="*/ 14389769 h 15135727"/>
              <a:gd name="connsiteX199" fmla="*/ 3922295 w 8128084"/>
              <a:gd name="connsiteY199" fmla="*/ 14245390 h 15135727"/>
              <a:gd name="connsiteX200" fmla="*/ 3801979 w 8128084"/>
              <a:gd name="connsiteY200" fmla="*/ 14293516 h 15135727"/>
              <a:gd name="connsiteX201" fmla="*/ 3681664 w 8128084"/>
              <a:gd name="connsiteY201" fmla="*/ 14389769 h 15135727"/>
              <a:gd name="connsiteX202" fmla="*/ 3657600 w 8128084"/>
              <a:gd name="connsiteY202" fmla="*/ 14654464 h 15135727"/>
              <a:gd name="connsiteX203" fmla="*/ 3513221 w 8128084"/>
              <a:gd name="connsiteY203" fmla="*/ 14726653 h 15135727"/>
              <a:gd name="connsiteX204" fmla="*/ 3513221 w 8128084"/>
              <a:gd name="connsiteY204" fmla="*/ 14871032 h 15135727"/>
              <a:gd name="connsiteX205" fmla="*/ 3633537 w 8128084"/>
              <a:gd name="connsiteY205" fmla="*/ 14967285 h 15135727"/>
              <a:gd name="connsiteX206" fmla="*/ 3609474 w 8128084"/>
              <a:gd name="connsiteY206" fmla="*/ 15087600 h 15135727"/>
              <a:gd name="connsiteX207" fmla="*/ 3441032 w 8128084"/>
              <a:gd name="connsiteY207" fmla="*/ 15039474 h 15135727"/>
              <a:gd name="connsiteX208" fmla="*/ 3272590 w 8128084"/>
              <a:gd name="connsiteY208" fmla="*/ 15063537 h 15135727"/>
              <a:gd name="connsiteX209" fmla="*/ 3248527 w 8128084"/>
              <a:gd name="connsiteY209" fmla="*/ 14895095 h 15135727"/>
              <a:gd name="connsiteX210" fmla="*/ 3128211 w 8128084"/>
              <a:gd name="connsiteY210" fmla="*/ 14919158 h 15135727"/>
              <a:gd name="connsiteX211" fmla="*/ 2959769 w 8128084"/>
              <a:gd name="connsiteY211" fmla="*/ 15135727 h 15135727"/>
              <a:gd name="connsiteX212" fmla="*/ 2935706 w 8128084"/>
              <a:gd name="connsiteY212" fmla="*/ 14895095 h 15135727"/>
              <a:gd name="connsiteX213" fmla="*/ 2791327 w 8128084"/>
              <a:gd name="connsiteY213" fmla="*/ 14943221 h 15135727"/>
              <a:gd name="connsiteX214" fmla="*/ 2671011 w 8128084"/>
              <a:gd name="connsiteY214" fmla="*/ 15039474 h 15135727"/>
              <a:gd name="connsiteX215" fmla="*/ 2430379 w 8128084"/>
              <a:gd name="connsiteY215" fmla="*/ 15087600 h 15135727"/>
              <a:gd name="connsiteX216" fmla="*/ 2237874 w 8128084"/>
              <a:gd name="connsiteY216" fmla="*/ 15039474 h 15135727"/>
              <a:gd name="connsiteX217" fmla="*/ 2622885 w 8128084"/>
              <a:gd name="connsiteY217" fmla="*/ 14846969 h 15135727"/>
              <a:gd name="connsiteX218" fmla="*/ 2887579 w 8128084"/>
              <a:gd name="connsiteY218" fmla="*/ 14774779 h 15135727"/>
              <a:gd name="connsiteX219" fmla="*/ 2839453 w 8128084"/>
              <a:gd name="connsiteY219" fmla="*/ 14582274 h 15135727"/>
              <a:gd name="connsiteX220" fmla="*/ 2935706 w 8128084"/>
              <a:gd name="connsiteY220" fmla="*/ 14510085 h 15135727"/>
              <a:gd name="connsiteX221" fmla="*/ 2935706 w 8128084"/>
              <a:gd name="connsiteY221" fmla="*/ 14510085 h 15135727"/>
              <a:gd name="connsiteX222" fmla="*/ 3080085 w 8128084"/>
              <a:gd name="connsiteY222" fmla="*/ 14413832 h 15135727"/>
              <a:gd name="connsiteX223" fmla="*/ 3152274 w 8128084"/>
              <a:gd name="connsiteY223" fmla="*/ 14341642 h 15135727"/>
              <a:gd name="connsiteX224" fmla="*/ 3080085 w 8128084"/>
              <a:gd name="connsiteY224" fmla="*/ 14269453 h 15135727"/>
              <a:gd name="connsiteX225" fmla="*/ 3152274 w 8128084"/>
              <a:gd name="connsiteY225" fmla="*/ 14197264 h 15135727"/>
              <a:gd name="connsiteX226" fmla="*/ 3152274 w 8128084"/>
              <a:gd name="connsiteY226" fmla="*/ 14052885 h 15135727"/>
              <a:gd name="connsiteX227" fmla="*/ 3080085 w 8128084"/>
              <a:gd name="connsiteY227" fmla="*/ 13980695 h 15135727"/>
              <a:gd name="connsiteX228" fmla="*/ 3056021 w 8128084"/>
              <a:gd name="connsiteY228" fmla="*/ 14076948 h 15135727"/>
              <a:gd name="connsiteX229" fmla="*/ 2935706 w 8128084"/>
              <a:gd name="connsiteY229" fmla="*/ 14076948 h 15135727"/>
              <a:gd name="connsiteX230" fmla="*/ 2863516 w 8128084"/>
              <a:gd name="connsiteY230" fmla="*/ 14125074 h 15135727"/>
              <a:gd name="connsiteX231" fmla="*/ 2719137 w 8128084"/>
              <a:gd name="connsiteY231" fmla="*/ 14197264 h 15135727"/>
              <a:gd name="connsiteX232" fmla="*/ 2646948 w 8128084"/>
              <a:gd name="connsiteY232" fmla="*/ 14197264 h 15135727"/>
              <a:gd name="connsiteX233" fmla="*/ 2598821 w 8128084"/>
              <a:gd name="connsiteY233" fmla="*/ 14125074 h 15135727"/>
              <a:gd name="connsiteX234" fmla="*/ 2430379 w 8128084"/>
              <a:gd name="connsiteY234" fmla="*/ 13836316 h 15135727"/>
              <a:gd name="connsiteX235" fmla="*/ 2646948 w 8128084"/>
              <a:gd name="connsiteY235" fmla="*/ 13812253 h 15135727"/>
              <a:gd name="connsiteX236" fmla="*/ 2502569 w 8128084"/>
              <a:gd name="connsiteY236" fmla="*/ 13475369 h 15135727"/>
              <a:gd name="connsiteX237" fmla="*/ 2550695 w 8128084"/>
              <a:gd name="connsiteY237" fmla="*/ 13186611 h 15135727"/>
              <a:gd name="connsiteX238" fmla="*/ 2719137 w 8128084"/>
              <a:gd name="connsiteY238" fmla="*/ 13042232 h 15135727"/>
              <a:gd name="connsiteX239" fmla="*/ 2791327 w 8128084"/>
              <a:gd name="connsiteY239" fmla="*/ 12945979 h 15135727"/>
              <a:gd name="connsiteX240" fmla="*/ 3031958 w 8128084"/>
              <a:gd name="connsiteY240" fmla="*/ 13090358 h 15135727"/>
              <a:gd name="connsiteX241" fmla="*/ 3056021 w 8128084"/>
              <a:gd name="connsiteY241" fmla="*/ 12753474 h 15135727"/>
              <a:gd name="connsiteX242" fmla="*/ 2887579 w 8128084"/>
              <a:gd name="connsiteY242" fmla="*/ 12777537 h 15135727"/>
              <a:gd name="connsiteX243" fmla="*/ 2815390 w 8128084"/>
              <a:gd name="connsiteY243" fmla="*/ 12777537 h 15135727"/>
              <a:gd name="connsiteX244" fmla="*/ 3176337 w 8128084"/>
              <a:gd name="connsiteY244" fmla="*/ 12368464 h 15135727"/>
              <a:gd name="connsiteX245" fmla="*/ 3104148 w 8128084"/>
              <a:gd name="connsiteY245" fmla="*/ 12320337 h 15135727"/>
              <a:gd name="connsiteX246" fmla="*/ 3104148 w 8128084"/>
              <a:gd name="connsiteY246" fmla="*/ 12320337 h 15135727"/>
              <a:gd name="connsiteX247" fmla="*/ 3007895 w 8128084"/>
              <a:gd name="connsiteY247" fmla="*/ 12079706 h 15135727"/>
              <a:gd name="connsiteX248" fmla="*/ 2911642 w 8128084"/>
              <a:gd name="connsiteY248" fmla="*/ 11935327 h 15135727"/>
              <a:gd name="connsiteX249" fmla="*/ 2863516 w 8128084"/>
              <a:gd name="connsiteY249" fmla="*/ 11694695 h 15135727"/>
              <a:gd name="connsiteX250" fmla="*/ 2911642 w 8128084"/>
              <a:gd name="connsiteY250" fmla="*/ 11454064 h 15135727"/>
              <a:gd name="connsiteX251" fmla="*/ 3056021 w 8128084"/>
              <a:gd name="connsiteY251" fmla="*/ 11454064 h 15135727"/>
              <a:gd name="connsiteX252" fmla="*/ 2983832 w 8128084"/>
              <a:gd name="connsiteY252" fmla="*/ 11381874 h 15135727"/>
              <a:gd name="connsiteX253" fmla="*/ 3031958 w 8128084"/>
              <a:gd name="connsiteY253" fmla="*/ 11285621 h 15135727"/>
              <a:gd name="connsiteX254" fmla="*/ 3007895 w 8128084"/>
              <a:gd name="connsiteY254" fmla="*/ 11189369 h 15135727"/>
              <a:gd name="connsiteX255" fmla="*/ 2887579 w 8128084"/>
              <a:gd name="connsiteY255" fmla="*/ 11141242 h 15135727"/>
              <a:gd name="connsiteX256" fmla="*/ 2887579 w 8128084"/>
              <a:gd name="connsiteY256" fmla="*/ 10972800 h 15135727"/>
              <a:gd name="connsiteX257" fmla="*/ 2887579 w 8128084"/>
              <a:gd name="connsiteY257" fmla="*/ 10924674 h 15135727"/>
              <a:gd name="connsiteX258" fmla="*/ 2767264 w 8128084"/>
              <a:gd name="connsiteY258" fmla="*/ 11020927 h 15135727"/>
              <a:gd name="connsiteX259" fmla="*/ 2743200 w 8128084"/>
              <a:gd name="connsiteY259" fmla="*/ 10924674 h 15135727"/>
              <a:gd name="connsiteX260" fmla="*/ 2550695 w 8128084"/>
              <a:gd name="connsiteY260" fmla="*/ 11020927 h 15135727"/>
              <a:gd name="connsiteX261" fmla="*/ 2526632 w 8128084"/>
              <a:gd name="connsiteY261" fmla="*/ 11117179 h 15135727"/>
              <a:gd name="connsiteX262" fmla="*/ 2334127 w 8128084"/>
              <a:gd name="connsiteY262" fmla="*/ 10996864 h 15135727"/>
              <a:gd name="connsiteX263" fmla="*/ 2358190 w 8128084"/>
              <a:gd name="connsiteY263" fmla="*/ 10732169 h 15135727"/>
              <a:gd name="connsiteX264" fmla="*/ 2334127 w 8128084"/>
              <a:gd name="connsiteY264" fmla="*/ 10587790 h 15135727"/>
              <a:gd name="connsiteX265" fmla="*/ 2406316 w 8128084"/>
              <a:gd name="connsiteY265" fmla="*/ 10491537 h 15135727"/>
              <a:gd name="connsiteX266" fmla="*/ 2598821 w 8128084"/>
              <a:gd name="connsiteY266" fmla="*/ 10684042 h 15135727"/>
              <a:gd name="connsiteX267" fmla="*/ 2767264 w 8128084"/>
              <a:gd name="connsiteY267" fmla="*/ 10684042 h 15135727"/>
              <a:gd name="connsiteX268" fmla="*/ 2646948 w 8128084"/>
              <a:gd name="connsiteY268" fmla="*/ 10515600 h 15135727"/>
              <a:gd name="connsiteX269" fmla="*/ 2815390 w 8128084"/>
              <a:gd name="connsiteY269" fmla="*/ 10395285 h 15135727"/>
              <a:gd name="connsiteX270" fmla="*/ 3080085 w 8128084"/>
              <a:gd name="connsiteY270" fmla="*/ 10419348 h 15135727"/>
              <a:gd name="connsiteX271" fmla="*/ 3248527 w 8128084"/>
              <a:gd name="connsiteY271" fmla="*/ 10539664 h 15135727"/>
              <a:gd name="connsiteX272" fmla="*/ 3320716 w 8128084"/>
              <a:gd name="connsiteY272" fmla="*/ 10659979 h 15135727"/>
              <a:gd name="connsiteX273" fmla="*/ 3465095 w 8128084"/>
              <a:gd name="connsiteY273" fmla="*/ 10659979 h 15135727"/>
              <a:gd name="connsiteX274" fmla="*/ 3441032 w 8128084"/>
              <a:gd name="connsiteY274" fmla="*/ 10491537 h 15135727"/>
              <a:gd name="connsiteX275" fmla="*/ 3392906 w 8128084"/>
              <a:gd name="connsiteY275" fmla="*/ 10250906 h 15135727"/>
              <a:gd name="connsiteX276" fmla="*/ 3152274 w 8128084"/>
              <a:gd name="connsiteY276" fmla="*/ 10250906 h 15135727"/>
              <a:gd name="connsiteX277" fmla="*/ 3176337 w 8128084"/>
              <a:gd name="connsiteY277" fmla="*/ 10178716 h 15135727"/>
              <a:gd name="connsiteX278" fmla="*/ 3104148 w 8128084"/>
              <a:gd name="connsiteY278" fmla="*/ 10154653 h 15135727"/>
              <a:gd name="connsiteX279" fmla="*/ 3007895 w 8128084"/>
              <a:gd name="connsiteY279" fmla="*/ 9962148 h 15135727"/>
              <a:gd name="connsiteX280" fmla="*/ 3176337 w 8128084"/>
              <a:gd name="connsiteY280" fmla="*/ 9889958 h 15135727"/>
              <a:gd name="connsiteX281" fmla="*/ 2959769 w 8128084"/>
              <a:gd name="connsiteY281" fmla="*/ 9504948 h 15135727"/>
              <a:gd name="connsiteX282" fmla="*/ 2791327 w 8128084"/>
              <a:gd name="connsiteY282" fmla="*/ 9456821 h 15135727"/>
              <a:gd name="connsiteX283" fmla="*/ 2574758 w 8128084"/>
              <a:gd name="connsiteY283" fmla="*/ 9336506 h 15135727"/>
              <a:gd name="connsiteX284" fmla="*/ 2550695 w 8128084"/>
              <a:gd name="connsiteY284" fmla="*/ 9071811 h 15135727"/>
              <a:gd name="connsiteX285" fmla="*/ 2695074 w 8128084"/>
              <a:gd name="connsiteY285" fmla="*/ 8999621 h 15135727"/>
              <a:gd name="connsiteX286" fmla="*/ 2622885 w 8128084"/>
              <a:gd name="connsiteY286" fmla="*/ 8975558 h 15135727"/>
              <a:gd name="connsiteX287" fmla="*/ 2430379 w 8128084"/>
              <a:gd name="connsiteY287" fmla="*/ 8999621 h 15135727"/>
              <a:gd name="connsiteX288" fmla="*/ 2261937 w 8128084"/>
              <a:gd name="connsiteY288" fmla="*/ 9168064 h 15135727"/>
              <a:gd name="connsiteX289" fmla="*/ 2237874 w 8128084"/>
              <a:gd name="connsiteY289" fmla="*/ 8999621 h 15135727"/>
              <a:gd name="connsiteX290" fmla="*/ 2117558 w 8128084"/>
              <a:gd name="connsiteY290" fmla="*/ 8975558 h 15135727"/>
              <a:gd name="connsiteX291" fmla="*/ 2045369 w 8128084"/>
              <a:gd name="connsiteY291" fmla="*/ 8783053 h 15135727"/>
              <a:gd name="connsiteX292" fmla="*/ 1852864 w 8128084"/>
              <a:gd name="connsiteY292" fmla="*/ 8758990 h 15135727"/>
              <a:gd name="connsiteX293" fmla="*/ 1636295 w 8128084"/>
              <a:gd name="connsiteY293" fmla="*/ 8927432 h 15135727"/>
              <a:gd name="connsiteX294" fmla="*/ 1588169 w 8128084"/>
              <a:gd name="connsiteY294" fmla="*/ 9023685 h 15135727"/>
              <a:gd name="connsiteX295" fmla="*/ 1515979 w 8128084"/>
              <a:gd name="connsiteY295" fmla="*/ 8879306 h 15135727"/>
              <a:gd name="connsiteX296" fmla="*/ 1347537 w 8128084"/>
              <a:gd name="connsiteY296" fmla="*/ 8879306 h 15135727"/>
              <a:gd name="connsiteX297" fmla="*/ 1347537 w 8128084"/>
              <a:gd name="connsiteY297" fmla="*/ 8710864 h 15135727"/>
              <a:gd name="connsiteX298" fmla="*/ 1106906 w 8128084"/>
              <a:gd name="connsiteY298" fmla="*/ 8783053 h 15135727"/>
              <a:gd name="connsiteX299" fmla="*/ 890337 w 8128084"/>
              <a:gd name="connsiteY299" fmla="*/ 8686800 h 15135727"/>
              <a:gd name="connsiteX300" fmla="*/ 649706 w 8128084"/>
              <a:gd name="connsiteY300" fmla="*/ 8662737 h 15135727"/>
              <a:gd name="connsiteX301" fmla="*/ 385011 w 8128084"/>
              <a:gd name="connsiteY301" fmla="*/ 8566485 h 15135727"/>
              <a:gd name="connsiteX302" fmla="*/ 577516 w 8128084"/>
              <a:gd name="connsiteY302" fmla="*/ 8373979 h 15135727"/>
              <a:gd name="connsiteX303" fmla="*/ 794085 w 8128084"/>
              <a:gd name="connsiteY303" fmla="*/ 8301790 h 15135727"/>
              <a:gd name="connsiteX304" fmla="*/ 745958 w 8128084"/>
              <a:gd name="connsiteY304" fmla="*/ 8133348 h 15135727"/>
              <a:gd name="connsiteX305" fmla="*/ 818148 w 8128084"/>
              <a:gd name="connsiteY305" fmla="*/ 7820527 h 15135727"/>
              <a:gd name="connsiteX306" fmla="*/ 697832 w 8128084"/>
              <a:gd name="connsiteY306" fmla="*/ 7820527 h 15135727"/>
              <a:gd name="connsiteX307" fmla="*/ 625642 w 8128084"/>
              <a:gd name="connsiteY307" fmla="*/ 7916779 h 15135727"/>
              <a:gd name="connsiteX308" fmla="*/ 457200 w 8128084"/>
              <a:gd name="connsiteY308" fmla="*/ 7820527 h 15135727"/>
              <a:gd name="connsiteX309" fmla="*/ 529390 w 8128084"/>
              <a:gd name="connsiteY309" fmla="*/ 7700211 h 15135727"/>
              <a:gd name="connsiteX310" fmla="*/ 938464 w 8128084"/>
              <a:gd name="connsiteY310" fmla="*/ 7676148 h 15135727"/>
              <a:gd name="connsiteX311" fmla="*/ 1058779 w 8128084"/>
              <a:gd name="connsiteY311" fmla="*/ 7459579 h 15135727"/>
              <a:gd name="connsiteX312" fmla="*/ 1203158 w 8128084"/>
              <a:gd name="connsiteY312" fmla="*/ 7603958 h 15135727"/>
              <a:gd name="connsiteX313" fmla="*/ 1299411 w 8128084"/>
              <a:gd name="connsiteY313" fmla="*/ 7555832 h 15135727"/>
              <a:gd name="connsiteX314" fmla="*/ 1443790 w 8128084"/>
              <a:gd name="connsiteY314" fmla="*/ 7507706 h 15135727"/>
              <a:gd name="connsiteX315" fmla="*/ 1684421 w 8128084"/>
              <a:gd name="connsiteY315" fmla="*/ 7603958 h 15135727"/>
              <a:gd name="connsiteX316" fmla="*/ 1684421 w 8128084"/>
              <a:gd name="connsiteY316" fmla="*/ 7603958 h 15135727"/>
              <a:gd name="connsiteX317" fmla="*/ 1540042 w 8128084"/>
              <a:gd name="connsiteY317" fmla="*/ 7363327 h 15135727"/>
              <a:gd name="connsiteX318" fmla="*/ 1299411 w 8128084"/>
              <a:gd name="connsiteY318" fmla="*/ 7315200 h 15135727"/>
              <a:gd name="connsiteX319" fmla="*/ 1130969 w 8128084"/>
              <a:gd name="connsiteY319" fmla="*/ 7339264 h 15135727"/>
              <a:gd name="connsiteX320" fmla="*/ 1034716 w 8128084"/>
              <a:gd name="connsiteY320" fmla="*/ 7315200 h 15135727"/>
              <a:gd name="connsiteX321" fmla="*/ 1155032 w 8128084"/>
              <a:gd name="connsiteY321" fmla="*/ 7050506 h 15135727"/>
              <a:gd name="connsiteX322" fmla="*/ 1155032 w 8128084"/>
              <a:gd name="connsiteY322" fmla="*/ 6930190 h 15135727"/>
              <a:gd name="connsiteX323" fmla="*/ 1155032 w 8128084"/>
              <a:gd name="connsiteY323" fmla="*/ 6761748 h 15135727"/>
              <a:gd name="connsiteX324" fmla="*/ 1203158 w 8128084"/>
              <a:gd name="connsiteY324" fmla="*/ 6617369 h 15135727"/>
              <a:gd name="connsiteX325" fmla="*/ 1371600 w 8128084"/>
              <a:gd name="connsiteY325" fmla="*/ 6472990 h 15135727"/>
              <a:gd name="connsiteX326" fmla="*/ 1443790 w 8128084"/>
              <a:gd name="connsiteY326" fmla="*/ 6328611 h 15135727"/>
              <a:gd name="connsiteX327" fmla="*/ 1419727 w 8128084"/>
              <a:gd name="connsiteY327" fmla="*/ 6208295 h 15135727"/>
              <a:gd name="connsiteX328" fmla="*/ 1275348 w 8128084"/>
              <a:gd name="connsiteY328" fmla="*/ 6304548 h 15135727"/>
              <a:gd name="connsiteX329" fmla="*/ 1323474 w 8128084"/>
              <a:gd name="connsiteY329" fmla="*/ 6015790 h 15135727"/>
              <a:gd name="connsiteX330" fmla="*/ 1540042 w 8128084"/>
              <a:gd name="connsiteY330" fmla="*/ 5871411 h 15135727"/>
              <a:gd name="connsiteX331" fmla="*/ 1540042 w 8128084"/>
              <a:gd name="connsiteY331" fmla="*/ 5751095 h 15135727"/>
              <a:gd name="connsiteX332" fmla="*/ 1395664 w 8128084"/>
              <a:gd name="connsiteY332" fmla="*/ 5799221 h 15135727"/>
              <a:gd name="connsiteX333" fmla="*/ 1179095 w 8128084"/>
              <a:gd name="connsiteY333" fmla="*/ 5799221 h 15135727"/>
              <a:gd name="connsiteX334" fmla="*/ 890337 w 8128084"/>
              <a:gd name="connsiteY334" fmla="*/ 5775158 h 15135727"/>
              <a:gd name="connsiteX335" fmla="*/ 697832 w 8128084"/>
              <a:gd name="connsiteY335" fmla="*/ 5606716 h 15135727"/>
              <a:gd name="connsiteX336" fmla="*/ 577516 w 8128084"/>
              <a:gd name="connsiteY336" fmla="*/ 5582653 h 15135727"/>
              <a:gd name="connsiteX337" fmla="*/ 697832 w 8128084"/>
              <a:gd name="connsiteY337" fmla="*/ 5775158 h 15135727"/>
              <a:gd name="connsiteX338" fmla="*/ 409074 w 8128084"/>
              <a:gd name="connsiteY338" fmla="*/ 5799221 h 15135727"/>
              <a:gd name="connsiteX339" fmla="*/ 168442 w 8128084"/>
              <a:gd name="connsiteY339" fmla="*/ 5702969 h 15135727"/>
              <a:gd name="connsiteX340" fmla="*/ 264695 w 8128084"/>
              <a:gd name="connsiteY340" fmla="*/ 5558590 h 15135727"/>
              <a:gd name="connsiteX341" fmla="*/ 144379 w 8128084"/>
              <a:gd name="connsiteY341" fmla="*/ 5510464 h 15135727"/>
              <a:gd name="connsiteX342" fmla="*/ 0 w 8128084"/>
              <a:gd name="connsiteY342" fmla="*/ 5462337 h 15135727"/>
              <a:gd name="connsiteX343" fmla="*/ 96253 w 8128084"/>
              <a:gd name="connsiteY343"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569242 w 8128084"/>
              <a:gd name="connsiteY171" fmla="*/ 12873790 h 15135727"/>
              <a:gd name="connsiteX172" fmla="*/ 6545179 w 8128084"/>
              <a:gd name="connsiteY172" fmla="*/ 13090358 h 15135727"/>
              <a:gd name="connsiteX173" fmla="*/ 6448927 w 8128084"/>
              <a:gd name="connsiteY173" fmla="*/ 13355053 h 15135727"/>
              <a:gd name="connsiteX174" fmla="*/ 6256421 w 8128084"/>
              <a:gd name="connsiteY174" fmla="*/ 13571621 h 15135727"/>
              <a:gd name="connsiteX175" fmla="*/ 6087979 w 8128084"/>
              <a:gd name="connsiteY175" fmla="*/ 13667874 h 15135727"/>
              <a:gd name="connsiteX176" fmla="*/ 5943600 w 8128084"/>
              <a:gd name="connsiteY176" fmla="*/ 13716000 h 15135727"/>
              <a:gd name="connsiteX177" fmla="*/ 5702969 w 8128084"/>
              <a:gd name="connsiteY177" fmla="*/ 13667874 h 15135727"/>
              <a:gd name="connsiteX178" fmla="*/ 5582653 w 8128084"/>
              <a:gd name="connsiteY178" fmla="*/ 13691937 h 15135727"/>
              <a:gd name="connsiteX179" fmla="*/ 5727032 w 8128084"/>
              <a:gd name="connsiteY179" fmla="*/ 13836316 h 15135727"/>
              <a:gd name="connsiteX180" fmla="*/ 5582653 w 8128084"/>
              <a:gd name="connsiteY180" fmla="*/ 14052885 h 15135727"/>
              <a:gd name="connsiteX181" fmla="*/ 5462337 w 8128084"/>
              <a:gd name="connsiteY181" fmla="*/ 14149137 h 15135727"/>
              <a:gd name="connsiteX182" fmla="*/ 5342021 w 8128084"/>
              <a:gd name="connsiteY182" fmla="*/ 14004758 h 15135727"/>
              <a:gd name="connsiteX183" fmla="*/ 5245769 w 8128084"/>
              <a:gd name="connsiteY183" fmla="*/ 14004758 h 15135727"/>
              <a:gd name="connsiteX184" fmla="*/ 5245769 w 8128084"/>
              <a:gd name="connsiteY184" fmla="*/ 13956632 h 15135727"/>
              <a:gd name="connsiteX185" fmla="*/ 5101390 w 8128084"/>
              <a:gd name="connsiteY185" fmla="*/ 13956632 h 15135727"/>
              <a:gd name="connsiteX186" fmla="*/ 4981074 w 8128084"/>
              <a:gd name="connsiteY186" fmla="*/ 13860379 h 15135727"/>
              <a:gd name="connsiteX187" fmla="*/ 4740442 w 8128084"/>
              <a:gd name="connsiteY187" fmla="*/ 13908506 h 15135727"/>
              <a:gd name="connsiteX188" fmla="*/ 4475748 w 8128084"/>
              <a:gd name="connsiteY188" fmla="*/ 13956632 h 15135727"/>
              <a:gd name="connsiteX189" fmla="*/ 4379495 w 8128084"/>
              <a:gd name="connsiteY189" fmla="*/ 14028821 h 15135727"/>
              <a:gd name="connsiteX190" fmla="*/ 4403558 w 8128084"/>
              <a:gd name="connsiteY190" fmla="*/ 14197264 h 15135727"/>
              <a:gd name="connsiteX191" fmla="*/ 4572000 w 8128084"/>
              <a:gd name="connsiteY191" fmla="*/ 14149137 h 15135727"/>
              <a:gd name="connsiteX192" fmla="*/ 4523874 w 8128084"/>
              <a:gd name="connsiteY192" fmla="*/ 14558211 h 15135727"/>
              <a:gd name="connsiteX193" fmla="*/ 4403558 w 8128084"/>
              <a:gd name="connsiteY193" fmla="*/ 14437895 h 15135727"/>
              <a:gd name="connsiteX194" fmla="*/ 4403558 w 8128084"/>
              <a:gd name="connsiteY194" fmla="*/ 14437895 h 15135727"/>
              <a:gd name="connsiteX195" fmla="*/ 4283242 w 8128084"/>
              <a:gd name="connsiteY195" fmla="*/ 14245390 h 15135727"/>
              <a:gd name="connsiteX196" fmla="*/ 4235116 w 8128084"/>
              <a:gd name="connsiteY196" fmla="*/ 14341642 h 15135727"/>
              <a:gd name="connsiteX197" fmla="*/ 4162927 w 8128084"/>
              <a:gd name="connsiteY197" fmla="*/ 14389769 h 15135727"/>
              <a:gd name="connsiteX198" fmla="*/ 4162927 w 8128084"/>
              <a:gd name="connsiteY198" fmla="*/ 14389769 h 15135727"/>
              <a:gd name="connsiteX199" fmla="*/ 3922295 w 8128084"/>
              <a:gd name="connsiteY199" fmla="*/ 14245390 h 15135727"/>
              <a:gd name="connsiteX200" fmla="*/ 3801979 w 8128084"/>
              <a:gd name="connsiteY200" fmla="*/ 14293516 h 15135727"/>
              <a:gd name="connsiteX201" fmla="*/ 3681664 w 8128084"/>
              <a:gd name="connsiteY201" fmla="*/ 14389769 h 15135727"/>
              <a:gd name="connsiteX202" fmla="*/ 3657600 w 8128084"/>
              <a:gd name="connsiteY202" fmla="*/ 14654464 h 15135727"/>
              <a:gd name="connsiteX203" fmla="*/ 3513221 w 8128084"/>
              <a:gd name="connsiteY203" fmla="*/ 14726653 h 15135727"/>
              <a:gd name="connsiteX204" fmla="*/ 3513221 w 8128084"/>
              <a:gd name="connsiteY204" fmla="*/ 14871032 h 15135727"/>
              <a:gd name="connsiteX205" fmla="*/ 3633537 w 8128084"/>
              <a:gd name="connsiteY205" fmla="*/ 14967285 h 15135727"/>
              <a:gd name="connsiteX206" fmla="*/ 3609474 w 8128084"/>
              <a:gd name="connsiteY206" fmla="*/ 15087600 h 15135727"/>
              <a:gd name="connsiteX207" fmla="*/ 3441032 w 8128084"/>
              <a:gd name="connsiteY207" fmla="*/ 15039474 h 15135727"/>
              <a:gd name="connsiteX208" fmla="*/ 3272590 w 8128084"/>
              <a:gd name="connsiteY208" fmla="*/ 15063537 h 15135727"/>
              <a:gd name="connsiteX209" fmla="*/ 3248527 w 8128084"/>
              <a:gd name="connsiteY209" fmla="*/ 14895095 h 15135727"/>
              <a:gd name="connsiteX210" fmla="*/ 3128211 w 8128084"/>
              <a:gd name="connsiteY210" fmla="*/ 14919158 h 15135727"/>
              <a:gd name="connsiteX211" fmla="*/ 2959769 w 8128084"/>
              <a:gd name="connsiteY211" fmla="*/ 15135727 h 15135727"/>
              <a:gd name="connsiteX212" fmla="*/ 2935706 w 8128084"/>
              <a:gd name="connsiteY212" fmla="*/ 14895095 h 15135727"/>
              <a:gd name="connsiteX213" fmla="*/ 2791327 w 8128084"/>
              <a:gd name="connsiteY213" fmla="*/ 14943221 h 15135727"/>
              <a:gd name="connsiteX214" fmla="*/ 2671011 w 8128084"/>
              <a:gd name="connsiteY214" fmla="*/ 15039474 h 15135727"/>
              <a:gd name="connsiteX215" fmla="*/ 2430379 w 8128084"/>
              <a:gd name="connsiteY215" fmla="*/ 15087600 h 15135727"/>
              <a:gd name="connsiteX216" fmla="*/ 2237874 w 8128084"/>
              <a:gd name="connsiteY216" fmla="*/ 15039474 h 15135727"/>
              <a:gd name="connsiteX217" fmla="*/ 2622885 w 8128084"/>
              <a:gd name="connsiteY217" fmla="*/ 14846969 h 15135727"/>
              <a:gd name="connsiteX218" fmla="*/ 2887579 w 8128084"/>
              <a:gd name="connsiteY218" fmla="*/ 14774779 h 15135727"/>
              <a:gd name="connsiteX219" fmla="*/ 2839453 w 8128084"/>
              <a:gd name="connsiteY219" fmla="*/ 14582274 h 15135727"/>
              <a:gd name="connsiteX220" fmla="*/ 2935706 w 8128084"/>
              <a:gd name="connsiteY220" fmla="*/ 14510085 h 15135727"/>
              <a:gd name="connsiteX221" fmla="*/ 2935706 w 8128084"/>
              <a:gd name="connsiteY221" fmla="*/ 14510085 h 15135727"/>
              <a:gd name="connsiteX222" fmla="*/ 3080085 w 8128084"/>
              <a:gd name="connsiteY222" fmla="*/ 14413832 h 15135727"/>
              <a:gd name="connsiteX223" fmla="*/ 3152274 w 8128084"/>
              <a:gd name="connsiteY223" fmla="*/ 14341642 h 15135727"/>
              <a:gd name="connsiteX224" fmla="*/ 3080085 w 8128084"/>
              <a:gd name="connsiteY224" fmla="*/ 14269453 h 15135727"/>
              <a:gd name="connsiteX225" fmla="*/ 3152274 w 8128084"/>
              <a:gd name="connsiteY225" fmla="*/ 14197264 h 15135727"/>
              <a:gd name="connsiteX226" fmla="*/ 3152274 w 8128084"/>
              <a:gd name="connsiteY226" fmla="*/ 14052885 h 15135727"/>
              <a:gd name="connsiteX227" fmla="*/ 3080085 w 8128084"/>
              <a:gd name="connsiteY227" fmla="*/ 13980695 h 15135727"/>
              <a:gd name="connsiteX228" fmla="*/ 3056021 w 8128084"/>
              <a:gd name="connsiteY228" fmla="*/ 14076948 h 15135727"/>
              <a:gd name="connsiteX229" fmla="*/ 2935706 w 8128084"/>
              <a:gd name="connsiteY229" fmla="*/ 14076948 h 15135727"/>
              <a:gd name="connsiteX230" fmla="*/ 2863516 w 8128084"/>
              <a:gd name="connsiteY230" fmla="*/ 14125074 h 15135727"/>
              <a:gd name="connsiteX231" fmla="*/ 2719137 w 8128084"/>
              <a:gd name="connsiteY231" fmla="*/ 14197264 h 15135727"/>
              <a:gd name="connsiteX232" fmla="*/ 2646948 w 8128084"/>
              <a:gd name="connsiteY232" fmla="*/ 14197264 h 15135727"/>
              <a:gd name="connsiteX233" fmla="*/ 2598821 w 8128084"/>
              <a:gd name="connsiteY233" fmla="*/ 14125074 h 15135727"/>
              <a:gd name="connsiteX234" fmla="*/ 2430379 w 8128084"/>
              <a:gd name="connsiteY234" fmla="*/ 13836316 h 15135727"/>
              <a:gd name="connsiteX235" fmla="*/ 2646948 w 8128084"/>
              <a:gd name="connsiteY235" fmla="*/ 13812253 h 15135727"/>
              <a:gd name="connsiteX236" fmla="*/ 2502569 w 8128084"/>
              <a:gd name="connsiteY236" fmla="*/ 13475369 h 15135727"/>
              <a:gd name="connsiteX237" fmla="*/ 2550695 w 8128084"/>
              <a:gd name="connsiteY237" fmla="*/ 13186611 h 15135727"/>
              <a:gd name="connsiteX238" fmla="*/ 2719137 w 8128084"/>
              <a:gd name="connsiteY238" fmla="*/ 13042232 h 15135727"/>
              <a:gd name="connsiteX239" fmla="*/ 2791327 w 8128084"/>
              <a:gd name="connsiteY239" fmla="*/ 12945979 h 15135727"/>
              <a:gd name="connsiteX240" fmla="*/ 3031958 w 8128084"/>
              <a:gd name="connsiteY240" fmla="*/ 13090358 h 15135727"/>
              <a:gd name="connsiteX241" fmla="*/ 3056021 w 8128084"/>
              <a:gd name="connsiteY241" fmla="*/ 12753474 h 15135727"/>
              <a:gd name="connsiteX242" fmla="*/ 2887579 w 8128084"/>
              <a:gd name="connsiteY242" fmla="*/ 12777537 h 15135727"/>
              <a:gd name="connsiteX243" fmla="*/ 2815390 w 8128084"/>
              <a:gd name="connsiteY243" fmla="*/ 12777537 h 15135727"/>
              <a:gd name="connsiteX244" fmla="*/ 3176337 w 8128084"/>
              <a:gd name="connsiteY244" fmla="*/ 12368464 h 15135727"/>
              <a:gd name="connsiteX245" fmla="*/ 3104148 w 8128084"/>
              <a:gd name="connsiteY245" fmla="*/ 12320337 h 15135727"/>
              <a:gd name="connsiteX246" fmla="*/ 3104148 w 8128084"/>
              <a:gd name="connsiteY246" fmla="*/ 12320337 h 15135727"/>
              <a:gd name="connsiteX247" fmla="*/ 3007895 w 8128084"/>
              <a:gd name="connsiteY247" fmla="*/ 12079706 h 15135727"/>
              <a:gd name="connsiteX248" fmla="*/ 2911642 w 8128084"/>
              <a:gd name="connsiteY248" fmla="*/ 11935327 h 15135727"/>
              <a:gd name="connsiteX249" fmla="*/ 2863516 w 8128084"/>
              <a:gd name="connsiteY249" fmla="*/ 11694695 h 15135727"/>
              <a:gd name="connsiteX250" fmla="*/ 2911642 w 8128084"/>
              <a:gd name="connsiteY250" fmla="*/ 11454064 h 15135727"/>
              <a:gd name="connsiteX251" fmla="*/ 3056021 w 8128084"/>
              <a:gd name="connsiteY251" fmla="*/ 11454064 h 15135727"/>
              <a:gd name="connsiteX252" fmla="*/ 2983832 w 8128084"/>
              <a:gd name="connsiteY252" fmla="*/ 11381874 h 15135727"/>
              <a:gd name="connsiteX253" fmla="*/ 3031958 w 8128084"/>
              <a:gd name="connsiteY253" fmla="*/ 11285621 h 15135727"/>
              <a:gd name="connsiteX254" fmla="*/ 3007895 w 8128084"/>
              <a:gd name="connsiteY254" fmla="*/ 11189369 h 15135727"/>
              <a:gd name="connsiteX255" fmla="*/ 2887579 w 8128084"/>
              <a:gd name="connsiteY255" fmla="*/ 11141242 h 15135727"/>
              <a:gd name="connsiteX256" fmla="*/ 2887579 w 8128084"/>
              <a:gd name="connsiteY256" fmla="*/ 10972800 h 15135727"/>
              <a:gd name="connsiteX257" fmla="*/ 2887579 w 8128084"/>
              <a:gd name="connsiteY257" fmla="*/ 10924674 h 15135727"/>
              <a:gd name="connsiteX258" fmla="*/ 2767264 w 8128084"/>
              <a:gd name="connsiteY258" fmla="*/ 11020927 h 15135727"/>
              <a:gd name="connsiteX259" fmla="*/ 2743200 w 8128084"/>
              <a:gd name="connsiteY259" fmla="*/ 10924674 h 15135727"/>
              <a:gd name="connsiteX260" fmla="*/ 2550695 w 8128084"/>
              <a:gd name="connsiteY260" fmla="*/ 11020927 h 15135727"/>
              <a:gd name="connsiteX261" fmla="*/ 2526632 w 8128084"/>
              <a:gd name="connsiteY261" fmla="*/ 11117179 h 15135727"/>
              <a:gd name="connsiteX262" fmla="*/ 2334127 w 8128084"/>
              <a:gd name="connsiteY262" fmla="*/ 10996864 h 15135727"/>
              <a:gd name="connsiteX263" fmla="*/ 2358190 w 8128084"/>
              <a:gd name="connsiteY263" fmla="*/ 10732169 h 15135727"/>
              <a:gd name="connsiteX264" fmla="*/ 2334127 w 8128084"/>
              <a:gd name="connsiteY264" fmla="*/ 10587790 h 15135727"/>
              <a:gd name="connsiteX265" fmla="*/ 2406316 w 8128084"/>
              <a:gd name="connsiteY265" fmla="*/ 10491537 h 15135727"/>
              <a:gd name="connsiteX266" fmla="*/ 2598821 w 8128084"/>
              <a:gd name="connsiteY266" fmla="*/ 10684042 h 15135727"/>
              <a:gd name="connsiteX267" fmla="*/ 2767264 w 8128084"/>
              <a:gd name="connsiteY267" fmla="*/ 10684042 h 15135727"/>
              <a:gd name="connsiteX268" fmla="*/ 2646948 w 8128084"/>
              <a:gd name="connsiteY268" fmla="*/ 10515600 h 15135727"/>
              <a:gd name="connsiteX269" fmla="*/ 2815390 w 8128084"/>
              <a:gd name="connsiteY269" fmla="*/ 10395285 h 15135727"/>
              <a:gd name="connsiteX270" fmla="*/ 3080085 w 8128084"/>
              <a:gd name="connsiteY270" fmla="*/ 10419348 h 15135727"/>
              <a:gd name="connsiteX271" fmla="*/ 3248527 w 8128084"/>
              <a:gd name="connsiteY271" fmla="*/ 10539664 h 15135727"/>
              <a:gd name="connsiteX272" fmla="*/ 3320716 w 8128084"/>
              <a:gd name="connsiteY272" fmla="*/ 10659979 h 15135727"/>
              <a:gd name="connsiteX273" fmla="*/ 3465095 w 8128084"/>
              <a:gd name="connsiteY273" fmla="*/ 10659979 h 15135727"/>
              <a:gd name="connsiteX274" fmla="*/ 3441032 w 8128084"/>
              <a:gd name="connsiteY274" fmla="*/ 10491537 h 15135727"/>
              <a:gd name="connsiteX275" fmla="*/ 3392906 w 8128084"/>
              <a:gd name="connsiteY275" fmla="*/ 10250906 h 15135727"/>
              <a:gd name="connsiteX276" fmla="*/ 3152274 w 8128084"/>
              <a:gd name="connsiteY276" fmla="*/ 10250906 h 15135727"/>
              <a:gd name="connsiteX277" fmla="*/ 3176337 w 8128084"/>
              <a:gd name="connsiteY277" fmla="*/ 10178716 h 15135727"/>
              <a:gd name="connsiteX278" fmla="*/ 3104148 w 8128084"/>
              <a:gd name="connsiteY278" fmla="*/ 10154653 h 15135727"/>
              <a:gd name="connsiteX279" fmla="*/ 3007895 w 8128084"/>
              <a:gd name="connsiteY279" fmla="*/ 9962148 h 15135727"/>
              <a:gd name="connsiteX280" fmla="*/ 3176337 w 8128084"/>
              <a:gd name="connsiteY280" fmla="*/ 9889958 h 15135727"/>
              <a:gd name="connsiteX281" fmla="*/ 2959769 w 8128084"/>
              <a:gd name="connsiteY281" fmla="*/ 9504948 h 15135727"/>
              <a:gd name="connsiteX282" fmla="*/ 2791327 w 8128084"/>
              <a:gd name="connsiteY282" fmla="*/ 9456821 h 15135727"/>
              <a:gd name="connsiteX283" fmla="*/ 2574758 w 8128084"/>
              <a:gd name="connsiteY283" fmla="*/ 9336506 h 15135727"/>
              <a:gd name="connsiteX284" fmla="*/ 2550695 w 8128084"/>
              <a:gd name="connsiteY284" fmla="*/ 9071811 h 15135727"/>
              <a:gd name="connsiteX285" fmla="*/ 2695074 w 8128084"/>
              <a:gd name="connsiteY285" fmla="*/ 8999621 h 15135727"/>
              <a:gd name="connsiteX286" fmla="*/ 2622885 w 8128084"/>
              <a:gd name="connsiteY286" fmla="*/ 8975558 h 15135727"/>
              <a:gd name="connsiteX287" fmla="*/ 2430379 w 8128084"/>
              <a:gd name="connsiteY287" fmla="*/ 8999621 h 15135727"/>
              <a:gd name="connsiteX288" fmla="*/ 2261937 w 8128084"/>
              <a:gd name="connsiteY288" fmla="*/ 9168064 h 15135727"/>
              <a:gd name="connsiteX289" fmla="*/ 2237874 w 8128084"/>
              <a:gd name="connsiteY289" fmla="*/ 8999621 h 15135727"/>
              <a:gd name="connsiteX290" fmla="*/ 2117558 w 8128084"/>
              <a:gd name="connsiteY290" fmla="*/ 8975558 h 15135727"/>
              <a:gd name="connsiteX291" fmla="*/ 2045369 w 8128084"/>
              <a:gd name="connsiteY291" fmla="*/ 8783053 h 15135727"/>
              <a:gd name="connsiteX292" fmla="*/ 1852864 w 8128084"/>
              <a:gd name="connsiteY292" fmla="*/ 8758990 h 15135727"/>
              <a:gd name="connsiteX293" fmla="*/ 1636295 w 8128084"/>
              <a:gd name="connsiteY293" fmla="*/ 8927432 h 15135727"/>
              <a:gd name="connsiteX294" fmla="*/ 1588169 w 8128084"/>
              <a:gd name="connsiteY294" fmla="*/ 9023685 h 15135727"/>
              <a:gd name="connsiteX295" fmla="*/ 1515979 w 8128084"/>
              <a:gd name="connsiteY295" fmla="*/ 8879306 h 15135727"/>
              <a:gd name="connsiteX296" fmla="*/ 1347537 w 8128084"/>
              <a:gd name="connsiteY296" fmla="*/ 8879306 h 15135727"/>
              <a:gd name="connsiteX297" fmla="*/ 1347537 w 8128084"/>
              <a:gd name="connsiteY297" fmla="*/ 8710864 h 15135727"/>
              <a:gd name="connsiteX298" fmla="*/ 1106906 w 8128084"/>
              <a:gd name="connsiteY298" fmla="*/ 8783053 h 15135727"/>
              <a:gd name="connsiteX299" fmla="*/ 890337 w 8128084"/>
              <a:gd name="connsiteY299" fmla="*/ 8686800 h 15135727"/>
              <a:gd name="connsiteX300" fmla="*/ 649706 w 8128084"/>
              <a:gd name="connsiteY300" fmla="*/ 8662737 h 15135727"/>
              <a:gd name="connsiteX301" fmla="*/ 385011 w 8128084"/>
              <a:gd name="connsiteY301" fmla="*/ 8566485 h 15135727"/>
              <a:gd name="connsiteX302" fmla="*/ 577516 w 8128084"/>
              <a:gd name="connsiteY302" fmla="*/ 8373979 h 15135727"/>
              <a:gd name="connsiteX303" fmla="*/ 794085 w 8128084"/>
              <a:gd name="connsiteY303" fmla="*/ 8301790 h 15135727"/>
              <a:gd name="connsiteX304" fmla="*/ 745958 w 8128084"/>
              <a:gd name="connsiteY304" fmla="*/ 8133348 h 15135727"/>
              <a:gd name="connsiteX305" fmla="*/ 818148 w 8128084"/>
              <a:gd name="connsiteY305" fmla="*/ 7820527 h 15135727"/>
              <a:gd name="connsiteX306" fmla="*/ 697832 w 8128084"/>
              <a:gd name="connsiteY306" fmla="*/ 7820527 h 15135727"/>
              <a:gd name="connsiteX307" fmla="*/ 625642 w 8128084"/>
              <a:gd name="connsiteY307" fmla="*/ 7916779 h 15135727"/>
              <a:gd name="connsiteX308" fmla="*/ 457200 w 8128084"/>
              <a:gd name="connsiteY308" fmla="*/ 7820527 h 15135727"/>
              <a:gd name="connsiteX309" fmla="*/ 529390 w 8128084"/>
              <a:gd name="connsiteY309" fmla="*/ 7700211 h 15135727"/>
              <a:gd name="connsiteX310" fmla="*/ 938464 w 8128084"/>
              <a:gd name="connsiteY310" fmla="*/ 7676148 h 15135727"/>
              <a:gd name="connsiteX311" fmla="*/ 1058779 w 8128084"/>
              <a:gd name="connsiteY311" fmla="*/ 7459579 h 15135727"/>
              <a:gd name="connsiteX312" fmla="*/ 1203158 w 8128084"/>
              <a:gd name="connsiteY312" fmla="*/ 7603958 h 15135727"/>
              <a:gd name="connsiteX313" fmla="*/ 1299411 w 8128084"/>
              <a:gd name="connsiteY313" fmla="*/ 7555832 h 15135727"/>
              <a:gd name="connsiteX314" fmla="*/ 1443790 w 8128084"/>
              <a:gd name="connsiteY314" fmla="*/ 7507706 h 15135727"/>
              <a:gd name="connsiteX315" fmla="*/ 1684421 w 8128084"/>
              <a:gd name="connsiteY315" fmla="*/ 7603958 h 15135727"/>
              <a:gd name="connsiteX316" fmla="*/ 1684421 w 8128084"/>
              <a:gd name="connsiteY316" fmla="*/ 7603958 h 15135727"/>
              <a:gd name="connsiteX317" fmla="*/ 1540042 w 8128084"/>
              <a:gd name="connsiteY317" fmla="*/ 7363327 h 15135727"/>
              <a:gd name="connsiteX318" fmla="*/ 1299411 w 8128084"/>
              <a:gd name="connsiteY318" fmla="*/ 7315200 h 15135727"/>
              <a:gd name="connsiteX319" fmla="*/ 1130969 w 8128084"/>
              <a:gd name="connsiteY319" fmla="*/ 7339264 h 15135727"/>
              <a:gd name="connsiteX320" fmla="*/ 1034716 w 8128084"/>
              <a:gd name="connsiteY320" fmla="*/ 7315200 h 15135727"/>
              <a:gd name="connsiteX321" fmla="*/ 1155032 w 8128084"/>
              <a:gd name="connsiteY321" fmla="*/ 7050506 h 15135727"/>
              <a:gd name="connsiteX322" fmla="*/ 1155032 w 8128084"/>
              <a:gd name="connsiteY322" fmla="*/ 6930190 h 15135727"/>
              <a:gd name="connsiteX323" fmla="*/ 1155032 w 8128084"/>
              <a:gd name="connsiteY323" fmla="*/ 6761748 h 15135727"/>
              <a:gd name="connsiteX324" fmla="*/ 1203158 w 8128084"/>
              <a:gd name="connsiteY324" fmla="*/ 6617369 h 15135727"/>
              <a:gd name="connsiteX325" fmla="*/ 1371600 w 8128084"/>
              <a:gd name="connsiteY325" fmla="*/ 6472990 h 15135727"/>
              <a:gd name="connsiteX326" fmla="*/ 1443790 w 8128084"/>
              <a:gd name="connsiteY326" fmla="*/ 6328611 h 15135727"/>
              <a:gd name="connsiteX327" fmla="*/ 1419727 w 8128084"/>
              <a:gd name="connsiteY327" fmla="*/ 6208295 h 15135727"/>
              <a:gd name="connsiteX328" fmla="*/ 1275348 w 8128084"/>
              <a:gd name="connsiteY328" fmla="*/ 6304548 h 15135727"/>
              <a:gd name="connsiteX329" fmla="*/ 1323474 w 8128084"/>
              <a:gd name="connsiteY329" fmla="*/ 6015790 h 15135727"/>
              <a:gd name="connsiteX330" fmla="*/ 1540042 w 8128084"/>
              <a:gd name="connsiteY330" fmla="*/ 5871411 h 15135727"/>
              <a:gd name="connsiteX331" fmla="*/ 1540042 w 8128084"/>
              <a:gd name="connsiteY331" fmla="*/ 5751095 h 15135727"/>
              <a:gd name="connsiteX332" fmla="*/ 1395664 w 8128084"/>
              <a:gd name="connsiteY332" fmla="*/ 5799221 h 15135727"/>
              <a:gd name="connsiteX333" fmla="*/ 1179095 w 8128084"/>
              <a:gd name="connsiteY333" fmla="*/ 5799221 h 15135727"/>
              <a:gd name="connsiteX334" fmla="*/ 890337 w 8128084"/>
              <a:gd name="connsiteY334" fmla="*/ 5775158 h 15135727"/>
              <a:gd name="connsiteX335" fmla="*/ 697832 w 8128084"/>
              <a:gd name="connsiteY335" fmla="*/ 5606716 h 15135727"/>
              <a:gd name="connsiteX336" fmla="*/ 577516 w 8128084"/>
              <a:gd name="connsiteY336" fmla="*/ 5582653 h 15135727"/>
              <a:gd name="connsiteX337" fmla="*/ 697832 w 8128084"/>
              <a:gd name="connsiteY337" fmla="*/ 5775158 h 15135727"/>
              <a:gd name="connsiteX338" fmla="*/ 409074 w 8128084"/>
              <a:gd name="connsiteY338" fmla="*/ 5799221 h 15135727"/>
              <a:gd name="connsiteX339" fmla="*/ 168442 w 8128084"/>
              <a:gd name="connsiteY339" fmla="*/ 5702969 h 15135727"/>
              <a:gd name="connsiteX340" fmla="*/ 264695 w 8128084"/>
              <a:gd name="connsiteY340" fmla="*/ 5558590 h 15135727"/>
              <a:gd name="connsiteX341" fmla="*/ 144379 w 8128084"/>
              <a:gd name="connsiteY341" fmla="*/ 5510464 h 15135727"/>
              <a:gd name="connsiteX342" fmla="*/ 0 w 8128084"/>
              <a:gd name="connsiteY342" fmla="*/ 5462337 h 15135727"/>
              <a:gd name="connsiteX343" fmla="*/ 96253 w 8128084"/>
              <a:gd name="connsiteY343"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545179 w 8128084"/>
              <a:gd name="connsiteY172" fmla="*/ 13090358 h 15135727"/>
              <a:gd name="connsiteX173" fmla="*/ 6448927 w 8128084"/>
              <a:gd name="connsiteY173" fmla="*/ 13355053 h 15135727"/>
              <a:gd name="connsiteX174" fmla="*/ 6256421 w 8128084"/>
              <a:gd name="connsiteY174" fmla="*/ 13571621 h 15135727"/>
              <a:gd name="connsiteX175" fmla="*/ 6087979 w 8128084"/>
              <a:gd name="connsiteY175" fmla="*/ 13667874 h 15135727"/>
              <a:gd name="connsiteX176" fmla="*/ 5943600 w 8128084"/>
              <a:gd name="connsiteY176" fmla="*/ 13716000 h 15135727"/>
              <a:gd name="connsiteX177" fmla="*/ 5702969 w 8128084"/>
              <a:gd name="connsiteY177" fmla="*/ 13667874 h 15135727"/>
              <a:gd name="connsiteX178" fmla="*/ 5582653 w 8128084"/>
              <a:gd name="connsiteY178" fmla="*/ 13691937 h 15135727"/>
              <a:gd name="connsiteX179" fmla="*/ 5727032 w 8128084"/>
              <a:gd name="connsiteY179" fmla="*/ 13836316 h 15135727"/>
              <a:gd name="connsiteX180" fmla="*/ 5582653 w 8128084"/>
              <a:gd name="connsiteY180" fmla="*/ 14052885 h 15135727"/>
              <a:gd name="connsiteX181" fmla="*/ 5462337 w 8128084"/>
              <a:gd name="connsiteY181" fmla="*/ 14149137 h 15135727"/>
              <a:gd name="connsiteX182" fmla="*/ 5342021 w 8128084"/>
              <a:gd name="connsiteY182" fmla="*/ 14004758 h 15135727"/>
              <a:gd name="connsiteX183" fmla="*/ 5245769 w 8128084"/>
              <a:gd name="connsiteY183" fmla="*/ 14004758 h 15135727"/>
              <a:gd name="connsiteX184" fmla="*/ 5245769 w 8128084"/>
              <a:gd name="connsiteY184" fmla="*/ 13956632 h 15135727"/>
              <a:gd name="connsiteX185" fmla="*/ 5101390 w 8128084"/>
              <a:gd name="connsiteY185" fmla="*/ 13956632 h 15135727"/>
              <a:gd name="connsiteX186" fmla="*/ 4981074 w 8128084"/>
              <a:gd name="connsiteY186" fmla="*/ 13860379 h 15135727"/>
              <a:gd name="connsiteX187" fmla="*/ 4740442 w 8128084"/>
              <a:gd name="connsiteY187" fmla="*/ 13908506 h 15135727"/>
              <a:gd name="connsiteX188" fmla="*/ 4475748 w 8128084"/>
              <a:gd name="connsiteY188" fmla="*/ 13956632 h 15135727"/>
              <a:gd name="connsiteX189" fmla="*/ 4379495 w 8128084"/>
              <a:gd name="connsiteY189" fmla="*/ 14028821 h 15135727"/>
              <a:gd name="connsiteX190" fmla="*/ 4403558 w 8128084"/>
              <a:gd name="connsiteY190" fmla="*/ 14197264 h 15135727"/>
              <a:gd name="connsiteX191" fmla="*/ 4572000 w 8128084"/>
              <a:gd name="connsiteY191" fmla="*/ 14149137 h 15135727"/>
              <a:gd name="connsiteX192" fmla="*/ 4523874 w 8128084"/>
              <a:gd name="connsiteY192" fmla="*/ 14558211 h 15135727"/>
              <a:gd name="connsiteX193" fmla="*/ 4403558 w 8128084"/>
              <a:gd name="connsiteY193" fmla="*/ 14437895 h 15135727"/>
              <a:gd name="connsiteX194" fmla="*/ 4403558 w 8128084"/>
              <a:gd name="connsiteY194" fmla="*/ 14437895 h 15135727"/>
              <a:gd name="connsiteX195" fmla="*/ 4283242 w 8128084"/>
              <a:gd name="connsiteY195" fmla="*/ 14245390 h 15135727"/>
              <a:gd name="connsiteX196" fmla="*/ 4235116 w 8128084"/>
              <a:gd name="connsiteY196" fmla="*/ 14341642 h 15135727"/>
              <a:gd name="connsiteX197" fmla="*/ 4162927 w 8128084"/>
              <a:gd name="connsiteY197" fmla="*/ 14389769 h 15135727"/>
              <a:gd name="connsiteX198" fmla="*/ 4162927 w 8128084"/>
              <a:gd name="connsiteY198" fmla="*/ 14389769 h 15135727"/>
              <a:gd name="connsiteX199" fmla="*/ 3922295 w 8128084"/>
              <a:gd name="connsiteY199" fmla="*/ 14245390 h 15135727"/>
              <a:gd name="connsiteX200" fmla="*/ 3801979 w 8128084"/>
              <a:gd name="connsiteY200" fmla="*/ 14293516 h 15135727"/>
              <a:gd name="connsiteX201" fmla="*/ 3681664 w 8128084"/>
              <a:gd name="connsiteY201" fmla="*/ 14389769 h 15135727"/>
              <a:gd name="connsiteX202" fmla="*/ 3657600 w 8128084"/>
              <a:gd name="connsiteY202" fmla="*/ 14654464 h 15135727"/>
              <a:gd name="connsiteX203" fmla="*/ 3513221 w 8128084"/>
              <a:gd name="connsiteY203" fmla="*/ 14726653 h 15135727"/>
              <a:gd name="connsiteX204" fmla="*/ 3513221 w 8128084"/>
              <a:gd name="connsiteY204" fmla="*/ 14871032 h 15135727"/>
              <a:gd name="connsiteX205" fmla="*/ 3633537 w 8128084"/>
              <a:gd name="connsiteY205" fmla="*/ 14967285 h 15135727"/>
              <a:gd name="connsiteX206" fmla="*/ 3609474 w 8128084"/>
              <a:gd name="connsiteY206" fmla="*/ 15087600 h 15135727"/>
              <a:gd name="connsiteX207" fmla="*/ 3441032 w 8128084"/>
              <a:gd name="connsiteY207" fmla="*/ 15039474 h 15135727"/>
              <a:gd name="connsiteX208" fmla="*/ 3272590 w 8128084"/>
              <a:gd name="connsiteY208" fmla="*/ 15063537 h 15135727"/>
              <a:gd name="connsiteX209" fmla="*/ 3248527 w 8128084"/>
              <a:gd name="connsiteY209" fmla="*/ 14895095 h 15135727"/>
              <a:gd name="connsiteX210" fmla="*/ 3128211 w 8128084"/>
              <a:gd name="connsiteY210" fmla="*/ 14919158 h 15135727"/>
              <a:gd name="connsiteX211" fmla="*/ 2959769 w 8128084"/>
              <a:gd name="connsiteY211" fmla="*/ 15135727 h 15135727"/>
              <a:gd name="connsiteX212" fmla="*/ 2935706 w 8128084"/>
              <a:gd name="connsiteY212" fmla="*/ 14895095 h 15135727"/>
              <a:gd name="connsiteX213" fmla="*/ 2791327 w 8128084"/>
              <a:gd name="connsiteY213" fmla="*/ 14943221 h 15135727"/>
              <a:gd name="connsiteX214" fmla="*/ 2671011 w 8128084"/>
              <a:gd name="connsiteY214" fmla="*/ 15039474 h 15135727"/>
              <a:gd name="connsiteX215" fmla="*/ 2430379 w 8128084"/>
              <a:gd name="connsiteY215" fmla="*/ 15087600 h 15135727"/>
              <a:gd name="connsiteX216" fmla="*/ 2237874 w 8128084"/>
              <a:gd name="connsiteY216" fmla="*/ 15039474 h 15135727"/>
              <a:gd name="connsiteX217" fmla="*/ 2622885 w 8128084"/>
              <a:gd name="connsiteY217" fmla="*/ 14846969 h 15135727"/>
              <a:gd name="connsiteX218" fmla="*/ 2887579 w 8128084"/>
              <a:gd name="connsiteY218" fmla="*/ 14774779 h 15135727"/>
              <a:gd name="connsiteX219" fmla="*/ 2839453 w 8128084"/>
              <a:gd name="connsiteY219" fmla="*/ 14582274 h 15135727"/>
              <a:gd name="connsiteX220" fmla="*/ 2935706 w 8128084"/>
              <a:gd name="connsiteY220" fmla="*/ 14510085 h 15135727"/>
              <a:gd name="connsiteX221" fmla="*/ 2935706 w 8128084"/>
              <a:gd name="connsiteY221" fmla="*/ 14510085 h 15135727"/>
              <a:gd name="connsiteX222" fmla="*/ 3080085 w 8128084"/>
              <a:gd name="connsiteY222" fmla="*/ 14413832 h 15135727"/>
              <a:gd name="connsiteX223" fmla="*/ 3152274 w 8128084"/>
              <a:gd name="connsiteY223" fmla="*/ 14341642 h 15135727"/>
              <a:gd name="connsiteX224" fmla="*/ 3080085 w 8128084"/>
              <a:gd name="connsiteY224" fmla="*/ 14269453 h 15135727"/>
              <a:gd name="connsiteX225" fmla="*/ 3152274 w 8128084"/>
              <a:gd name="connsiteY225" fmla="*/ 14197264 h 15135727"/>
              <a:gd name="connsiteX226" fmla="*/ 3152274 w 8128084"/>
              <a:gd name="connsiteY226" fmla="*/ 14052885 h 15135727"/>
              <a:gd name="connsiteX227" fmla="*/ 3080085 w 8128084"/>
              <a:gd name="connsiteY227" fmla="*/ 13980695 h 15135727"/>
              <a:gd name="connsiteX228" fmla="*/ 3056021 w 8128084"/>
              <a:gd name="connsiteY228" fmla="*/ 14076948 h 15135727"/>
              <a:gd name="connsiteX229" fmla="*/ 2935706 w 8128084"/>
              <a:gd name="connsiteY229" fmla="*/ 14076948 h 15135727"/>
              <a:gd name="connsiteX230" fmla="*/ 2863516 w 8128084"/>
              <a:gd name="connsiteY230" fmla="*/ 14125074 h 15135727"/>
              <a:gd name="connsiteX231" fmla="*/ 2719137 w 8128084"/>
              <a:gd name="connsiteY231" fmla="*/ 14197264 h 15135727"/>
              <a:gd name="connsiteX232" fmla="*/ 2646948 w 8128084"/>
              <a:gd name="connsiteY232" fmla="*/ 14197264 h 15135727"/>
              <a:gd name="connsiteX233" fmla="*/ 2598821 w 8128084"/>
              <a:gd name="connsiteY233" fmla="*/ 14125074 h 15135727"/>
              <a:gd name="connsiteX234" fmla="*/ 2430379 w 8128084"/>
              <a:gd name="connsiteY234" fmla="*/ 13836316 h 15135727"/>
              <a:gd name="connsiteX235" fmla="*/ 2646948 w 8128084"/>
              <a:gd name="connsiteY235" fmla="*/ 13812253 h 15135727"/>
              <a:gd name="connsiteX236" fmla="*/ 2502569 w 8128084"/>
              <a:gd name="connsiteY236" fmla="*/ 13475369 h 15135727"/>
              <a:gd name="connsiteX237" fmla="*/ 2550695 w 8128084"/>
              <a:gd name="connsiteY237" fmla="*/ 13186611 h 15135727"/>
              <a:gd name="connsiteX238" fmla="*/ 2719137 w 8128084"/>
              <a:gd name="connsiteY238" fmla="*/ 13042232 h 15135727"/>
              <a:gd name="connsiteX239" fmla="*/ 2791327 w 8128084"/>
              <a:gd name="connsiteY239" fmla="*/ 12945979 h 15135727"/>
              <a:gd name="connsiteX240" fmla="*/ 3031958 w 8128084"/>
              <a:gd name="connsiteY240" fmla="*/ 13090358 h 15135727"/>
              <a:gd name="connsiteX241" fmla="*/ 3056021 w 8128084"/>
              <a:gd name="connsiteY241" fmla="*/ 12753474 h 15135727"/>
              <a:gd name="connsiteX242" fmla="*/ 2887579 w 8128084"/>
              <a:gd name="connsiteY242" fmla="*/ 12777537 h 15135727"/>
              <a:gd name="connsiteX243" fmla="*/ 2815390 w 8128084"/>
              <a:gd name="connsiteY243" fmla="*/ 12777537 h 15135727"/>
              <a:gd name="connsiteX244" fmla="*/ 3176337 w 8128084"/>
              <a:gd name="connsiteY244" fmla="*/ 12368464 h 15135727"/>
              <a:gd name="connsiteX245" fmla="*/ 3104148 w 8128084"/>
              <a:gd name="connsiteY245" fmla="*/ 12320337 h 15135727"/>
              <a:gd name="connsiteX246" fmla="*/ 3104148 w 8128084"/>
              <a:gd name="connsiteY246" fmla="*/ 12320337 h 15135727"/>
              <a:gd name="connsiteX247" fmla="*/ 3007895 w 8128084"/>
              <a:gd name="connsiteY247" fmla="*/ 12079706 h 15135727"/>
              <a:gd name="connsiteX248" fmla="*/ 2911642 w 8128084"/>
              <a:gd name="connsiteY248" fmla="*/ 11935327 h 15135727"/>
              <a:gd name="connsiteX249" fmla="*/ 2863516 w 8128084"/>
              <a:gd name="connsiteY249" fmla="*/ 11694695 h 15135727"/>
              <a:gd name="connsiteX250" fmla="*/ 2911642 w 8128084"/>
              <a:gd name="connsiteY250" fmla="*/ 11454064 h 15135727"/>
              <a:gd name="connsiteX251" fmla="*/ 3056021 w 8128084"/>
              <a:gd name="connsiteY251" fmla="*/ 11454064 h 15135727"/>
              <a:gd name="connsiteX252" fmla="*/ 2983832 w 8128084"/>
              <a:gd name="connsiteY252" fmla="*/ 11381874 h 15135727"/>
              <a:gd name="connsiteX253" fmla="*/ 3031958 w 8128084"/>
              <a:gd name="connsiteY253" fmla="*/ 11285621 h 15135727"/>
              <a:gd name="connsiteX254" fmla="*/ 3007895 w 8128084"/>
              <a:gd name="connsiteY254" fmla="*/ 11189369 h 15135727"/>
              <a:gd name="connsiteX255" fmla="*/ 2887579 w 8128084"/>
              <a:gd name="connsiteY255" fmla="*/ 11141242 h 15135727"/>
              <a:gd name="connsiteX256" fmla="*/ 2887579 w 8128084"/>
              <a:gd name="connsiteY256" fmla="*/ 10972800 h 15135727"/>
              <a:gd name="connsiteX257" fmla="*/ 2887579 w 8128084"/>
              <a:gd name="connsiteY257" fmla="*/ 10924674 h 15135727"/>
              <a:gd name="connsiteX258" fmla="*/ 2767264 w 8128084"/>
              <a:gd name="connsiteY258" fmla="*/ 11020927 h 15135727"/>
              <a:gd name="connsiteX259" fmla="*/ 2743200 w 8128084"/>
              <a:gd name="connsiteY259" fmla="*/ 10924674 h 15135727"/>
              <a:gd name="connsiteX260" fmla="*/ 2550695 w 8128084"/>
              <a:gd name="connsiteY260" fmla="*/ 11020927 h 15135727"/>
              <a:gd name="connsiteX261" fmla="*/ 2526632 w 8128084"/>
              <a:gd name="connsiteY261" fmla="*/ 11117179 h 15135727"/>
              <a:gd name="connsiteX262" fmla="*/ 2334127 w 8128084"/>
              <a:gd name="connsiteY262" fmla="*/ 10996864 h 15135727"/>
              <a:gd name="connsiteX263" fmla="*/ 2358190 w 8128084"/>
              <a:gd name="connsiteY263" fmla="*/ 10732169 h 15135727"/>
              <a:gd name="connsiteX264" fmla="*/ 2334127 w 8128084"/>
              <a:gd name="connsiteY264" fmla="*/ 10587790 h 15135727"/>
              <a:gd name="connsiteX265" fmla="*/ 2406316 w 8128084"/>
              <a:gd name="connsiteY265" fmla="*/ 10491537 h 15135727"/>
              <a:gd name="connsiteX266" fmla="*/ 2598821 w 8128084"/>
              <a:gd name="connsiteY266" fmla="*/ 10684042 h 15135727"/>
              <a:gd name="connsiteX267" fmla="*/ 2767264 w 8128084"/>
              <a:gd name="connsiteY267" fmla="*/ 10684042 h 15135727"/>
              <a:gd name="connsiteX268" fmla="*/ 2646948 w 8128084"/>
              <a:gd name="connsiteY268" fmla="*/ 10515600 h 15135727"/>
              <a:gd name="connsiteX269" fmla="*/ 2815390 w 8128084"/>
              <a:gd name="connsiteY269" fmla="*/ 10395285 h 15135727"/>
              <a:gd name="connsiteX270" fmla="*/ 3080085 w 8128084"/>
              <a:gd name="connsiteY270" fmla="*/ 10419348 h 15135727"/>
              <a:gd name="connsiteX271" fmla="*/ 3248527 w 8128084"/>
              <a:gd name="connsiteY271" fmla="*/ 10539664 h 15135727"/>
              <a:gd name="connsiteX272" fmla="*/ 3320716 w 8128084"/>
              <a:gd name="connsiteY272" fmla="*/ 10659979 h 15135727"/>
              <a:gd name="connsiteX273" fmla="*/ 3465095 w 8128084"/>
              <a:gd name="connsiteY273" fmla="*/ 10659979 h 15135727"/>
              <a:gd name="connsiteX274" fmla="*/ 3441032 w 8128084"/>
              <a:gd name="connsiteY274" fmla="*/ 10491537 h 15135727"/>
              <a:gd name="connsiteX275" fmla="*/ 3392906 w 8128084"/>
              <a:gd name="connsiteY275" fmla="*/ 10250906 h 15135727"/>
              <a:gd name="connsiteX276" fmla="*/ 3152274 w 8128084"/>
              <a:gd name="connsiteY276" fmla="*/ 10250906 h 15135727"/>
              <a:gd name="connsiteX277" fmla="*/ 3176337 w 8128084"/>
              <a:gd name="connsiteY277" fmla="*/ 10178716 h 15135727"/>
              <a:gd name="connsiteX278" fmla="*/ 3104148 w 8128084"/>
              <a:gd name="connsiteY278" fmla="*/ 10154653 h 15135727"/>
              <a:gd name="connsiteX279" fmla="*/ 3007895 w 8128084"/>
              <a:gd name="connsiteY279" fmla="*/ 9962148 h 15135727"/>
              <a:gd name="connsiteX280" fmla="*/ 3176337 w 8128084"/>
              <a:gd name="connsiteY280" fmla="*/ 9889958 h 15135727"/>
              <a:gd name="connsiteX281" fmla="*/ 2959769 w 8128084"/>
              <a:gd name="connsiteY281" fmla="*/ 9504948 h 15135727"/>
              <a:gd name="connsiteX282" fmla="*/ 2791327 w 8128084"/>
              <a:gd name="connsiteY282" fmla="*/ 9456821 h 15135727"/>
              <a:gd name="connsiteX283" fmla="*/ 2574758 w 8128084"/>
              <a:gd name="connsiteY283" fmla="*/ 9336506 h 15135727"/>
              <a:gd name="connsiteX284" fmla="*/ 2550695 w 8128084"/>
              <a:gd name="connsiteY284" fmla="*/ 9071811 h 15135727"/>
              <a:gd name="connsiteX285" fmla="*/ 2695074 w 8128084"/>
              <a:gd name="connsiteY285" fmla="*/ 8999621 h 15135727"/>
              <a:gd name="connsiteX286" fmla="*/ 2622885 w 8128084"/>
              <a:gd name="connsiteY286" fmla="*/ 8975558 h 15135727"/>
              <a:gd name="connsiteX287" fmla="*/ 2430379 w 8128084"/>
              <a:gd name="connsiteY287" fmla="*/ 8999621 h 15135727"/>
              <a:gd name="connsiteX288" fmla="*/ 2261937 w 8128084"/>
              <a:gd name="connsiteY288" fmla="*/ 9168064 h 15135727"/>
              <a:gd name="connsiteX289" fmla="*/ 2237874 w 8128084"/>
              <a:gd name="connsiteY289" fmla="*/ 8999621 h 15135727"/>
              <a:gd name="connsiteX290" fmla="*/ 2117558 w 8128084"/>
              <a:gd name="connsiteY290" fmla="*/ 8975558 h 15135727"/>
              <a:gd name="connsiteX291" fmla="*/ 2045369 w 8128084"/>
              <a:gd name="connsiteY291" fmla="*/ 8783053 h 15135727"/>
              <a:gd name="connsiteX292" fmla="*/ 1852864 w 8128084"/>
              <a:gd name="connsiteY292" fmla="*/ 8758990 h 15135727"/>
              <a:gd name="connsiteX293" fmla="*/ 1636295 w 8128084"/>
              <a:gd name="connsiteY293" fmla="*/ 8927432 h 15135727"/>
              <a:gd name="connsiteX294" fmla="*/ 1588169 w 8128084"/>
              <a:gd name="connsiteY294" fmla="*/ 9023685 h 15135727"/>
              <a:gd name="connsiteX295" fmla="*/ 1515979 w 8128084"/>
              <a:gd name="connsiteY295" fmla="*/ 8879306 h 15135727"/>
              <a:gd name="connsiteX296" fmla="*/ 1347537 w 8128084"/>
              <a:gd name="connsiteY296" fmla="*/ 8879306 h 15135727"/>
              <a:gd name="connsiteX297" fmla="*/ 1347537 w 8128084"/>
              <a:gd name="connsiteY297" fmla="*/ 8710864 h 15135727"/>
              <a:gd name="connsiteX298" fmla="*/ 1106906 w 8128084"/>
              <a:gd name="connsiteY298" fmla="*/ 8783053 h 15135727"/>
              <a:gd name="connsiteX299" fmla="*/ 890337 w 8128084"/>
              <a:gd name="connsiteY299" fmla="*/ 8686800 h 15135727"/>
              <a:gd name="connsiteX300" fmla="*/ 649706 w 8128084"/>
              <a:gd name="connsiteY300" fmla="*/ 8662737 h 15135727"/>
              <a:gd name="connsiteX301" fmla="*/ 385011 w 8128084"/>
              <a:gd name="connsiteY301" fmla="*/ 8566485 h 15135727"/>
              <a:gd name="connsiteX302" fmla="*/ 577516 w 8128084"/>
              <a:gd name="connsiteY302" fmla="*/ 8373979 h 15135727"/>
              <a:gd name="connsiteX303" fmla="*/ 794085 w 8128084"/>
              <a:gd name="connsiteY303" fmla="*/ 8301790 h 15135727"/>
              <a:gd name="connsiteX304" fmla="*/ 745958 w 8128084"/>
              <a:gd name="connsiteY304" fmla="*/ 8133348 h 15135727"/>
              <a:gd name="connsiteX305" fmla="*/ 818148 w 8128084"/>
              <a:gd name="connsiteY305" fmla="*/ 7820527 h 15135727"/>
              <a:gd name="connsiteX306" fmla="*/ 697832 w 8128084"/>
              <a:gd name="connsiteY306" fmla="*/ 7820527 h 15135727"/>
              <a:gd name="connsiteX307" fmla="*/ 625642 w 8128084"/>
              <a:gd name="connsiteY307" fmla="*/ 7916779 h 15135727"/>
              <a:gd name="connsiteX308" fmla="*/ 457200 w 8128084"/>
              <a:gd name="connsiteY308" fmla="*/ 7820527 h 15135727"/>
              <a:gd name="connsiteX309" fmla="*/ 529390 w 8128084"/>
              <a:gd name="connsiteY309" fmla="*/ 7700211 h 15135727"/>
              <a:gd name="connsiteX310" fmla="*/ 938464 w 8128084"/>
              <a:gd name="connsiteY310" fmla="*/ 7676148 h 15135727"/>
              <a:gd name="connsiteX311" fmla="*/ 1058779 w 8128084"/>
              <a:gd name="connsiteY311" fmla="*/ 7459579 h 15135727"/>
              <a:gd name="connsiteX312" fmla="*/ 1203158 w 8128084"/>
              <a:gd name="connsiteY312" fmla="*/ 7603958 h 15135727"/>
              <a:gd name="connsiteX313" fmla="*/ 1299411 w 8128084"/>
              <a:gd name="connsiteY313" fmla="*/ 7555832 h 15135727"/>
              <a:gd name="connsiteX314" fmla="*/ 1443790 w 8128084"/>
              <a:gd name="connsiteY314" fmla="*/ 7507706 h 15135727"/>
              <a:gd name="connsiteX315" fmla="*/ 1684421 w 8128084"/>
              <a:gd name="connsiteY315" fmla="*/ 7603958 h 15135727"/>
              <a:gd name="connsiteX316" fmla="*/ 1684421 w 8128084"/>
              <a:gd name="connsiteY316" fmla="*/ 7603958 h 15135727"/>
              <a:gd name="connsiteX317" fmla="*/ 1540042 w 8128084"/>
              <a:gd name="connsiteY317" fmla="*/ 7363327 h 15135727"/>
              <a:gd name="connsiteX318" fmla="*/ 1299411 w 8128084"/>
              <a:gd name="connsiteY318" fmla="*/ 7315200 h 15135727"/>
              <a:gd name="connsiteX319" fmla="*/ 1130969 w 8128084"/>
              <a:gd name="connsiteY319" fmla="*/ 7339264 h 15135727"/>
              <a:gd name="connsiteX320" fmla="*/ 1034716 w 8128084"/>
              <a:gd name="connsiteY320" fmla="*/ 7315200 h 15135727"/>
              <a:gd name="connsiteX321" fmla="*/ 1155032 w 8128084"/>
              <a:gd name="connsiteY321" fmla="*/ 7050506 h 15135727"/>
              <a:gd name="connsiteX322" fmla="*/ 1155032 w 8128084"/>
              <a:gd name="connsiteY322" fmla="*/ 6930190 h 15135727"/>
              <a:gd name="connsiteX323" fmla="*/ 1155032 w 8128084"/>
              <a:gd name="connsiteY323" fmla="*/ 6761748 h 15135727"/>
              <a:gd name="connsiteX324" fmla="*/ 1203158 w 8128084"/>
              <a:gd name="connsiteY324" fmla="*/ 6617369 h 15135727"/>
              <a:gd name="connsiteX325" fmla="*/ 1371600 w 8128084"/>
              <a:gd name="connsiteY325" fmla="*/ 6472990 h 15135727"/>
              <a:gd name="connsiteX326" fmla="*/ 1443790 w 8128084"/>
              <a:gd name="connsiteY326" fmla="*/ 6328611 h 15135727"/>
              <a:gd name="connsiteX327" fmla="*/ 1419727 w 8128084"/>
              <a:gd name="connsiteY327" fmla="*/ 6208295 h 15135727"/>
              <a:gd name="connsiteX328" fmla="*/ 1275348 w 8128084"/>
              <a:gd name="connsiteY328" fmla="*/ 6304548 h 15135727"/>
              <a:gd name="connsiteX329" fmla="*/ 1323474 w 8128084"/>
              <a:gd name="connsiteY329" fmla="*/ 6015790 h 15135727"/>
              <a:gd name="connsiteX330" fmla="*/ 1540042 w 8128084"/>
              <a:gd name="connsiteY330" fmla="*/ 5871411 h 15135727"/>
              <a:gd name="connsiteX331" fmla="*/ 1540042 w 8128084"/>
              <a:gd name="connsiteY331" fmla="*/ 5751095 h 15135727"/>
              <a:gd name="connsiteX332" fmla="*/ 1395664 w 8128084"/>
              <a:gd name="connsiteY332" fmla="*/ 5799221 h 15135727"/>
              <a:gd name="connsiteX333" fmla="*/ 1179095 w 8128084"/>
              <a:gd name="connsiteY333" fmla="*/ 5799221 h 15135727"/>
              <a:gd name="connsiteX334" fmla="*/ 890337 w 8128084"/>
              <a:gd name="connsiteY334" fmla="*/ 5775158 h 15135727"/>
              <a:gd name="connsiteX335" fmla="*/ 697832 w 8128084"/>
              <a:gd name="connsiteY335" fmla="*/ 5606716 h 15135727"/>
              <a:gd name="connsiteX336" fmla="*/ 577516 w 8128084"/>
              <a:gd name="connsiteY336" fmla="*/ 5582653 h 15135727"/>
              <a:gd name="connsiteX337" fmla="*/ 697832 w 8128084"/>
              <a:gd name="connsiteY337" fmla="*/ 5775158 h 15135727"/>
              <a:gd name="connsiteX338" fmla="*/ 409074 w 8128084"/>
              <a:gd name="connsiteY338" fmla="*/ 5799221 h 15135727"/>
              <a:gd name="connsiteX339" fmla="*/ 168442 w 8128084"/>
              <a:gd name="connsiteY339" fmla="*/ 5702969 h 15135727"/>
              <a:gd name="connsiteX340" fmla="*/ 264695 w 8128084"/>
              <a:gd name="connsiteY340" fmla="*/ 5558590 h 15135727"/>
              <a:gd name="connsiteX341" fmla="*/ 144379 w 8128084"/>
              <a:gd name="connsiteY341" fmla="*/ 5510464 h 15135727"/>
              <a:gd name="connsiteX342" fmla="*/ 0 w 8128084"/>
              <a:gd name="connsiteY342" fmla="*/ 5462337 h 15135727"/>
              <a:gd name="connsiteX343" fmla="*/ 96253 w 8128084"/>
              <a:gd name="connsiteY343"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494379 w 8128084"/>
              <a:gd name="connsiteY172" fmla="*/ 13090358 h 15135727"/>
              <a:gd name="connsiteX173" fmla="*/ 6448927 w 8128084"/>
              <a:gd name="connsiteY173" fmla="*/ 13355053 h 15135727"/>
              <a:gd name="connsiteX174" fmla="*/ 6256421 w 8128084"/>
              <a:gd name="connsiteY174" fmla="*/ 13571621 h 15135727"/>
              <a:gd name="connsiteX175" fmla="*/ 6087979 w 8128084"/>
              <a:gd name="connsiteY175" fmla="*/ 13667874 h 15135727"/>
              <a:gd name="connsiteX176" fmla="*/ 5943600 w 8128084"/>
              <a:gd name="connsiteY176" fmla="*/ 13716000 h 15135727"/>
              <a:gd name="connsiteX177" fmla="*/ 5702969 w 8128084"/>
              <a:gd name="connsiteY177" fmla="*/ 13667874 h 15135727"/>
              <a:gd name="connsiteX178" fmla="*/ 5582653 w 8128084"/>
              <a:gd name="connsiteY178" fmla="*/ 13691937 h 15135727"/>
              <a:gd name="connsiteX179" fmla="*/ 5727032 w 8128084"/>
              <a:gd name="connsiteY179" fmla="*/ 13836316 h 15135727"/>
              <a:gd name="connsiteX180" fmla="*/ 5582653 w 8128084"/>
              <a:gd name="connsiteY180" fmla="*/ 14052885 h 15135727"/>
              <a:gd name="connsiteX181" fmla="*/ 5462337 w 8128084"/>
              <a:gd name="connsiteY181" fmla="*/ 14149137 h 15135727"/>
              <a:gd name="connsiteX182" fmla="*/ 5342021 w 8128084"/>
              <a:gd name="connsiteY182" fmla="*/ 14004758 h 15135727"/>
              <a:gd name="connsiteX183" fmla="*/ 5245769 w 8128084"/>
              <a:gd name="connsiteY183" fmla="*/ 14004758 h 15135727"/>
              <a:gd name="connsiteX184" fmla="*/ 5245769 w 8128084"/>
              <a:gd name="connsiteY184" fmla="*/ 13956632 h 15135727"/>
              <a:gd name="connsiteX185" fmla="*/ 5101390 w 8128084"/>
              <a:gd name="connsiteY185" fmla="*/ 13956632 h 15135727"/>
              <a:gd name="connsiteX186" fmla="*/ 4981074 w 8128084"/>
              <a:gd name="connsiteY186" fmla="*/ 13860379 h 15135727"/>
              <a:gd name="connsiteX187" fmla="*/ 4740442 w 8128084"/>
              <a:gd name="connsiteY187" fmla="*/ 13908506 h 15135727"/>
              <a:gd name="connsiteX188" fmla="*/ 4475748 w 8128084"/>
              <a:gd name="connsiteY188" fmla="*/ 13956632 h 15135727"/>
              <a:gd name="connsiteX189" fmla="*/ 4379495 w 8128084"/>
              <a:gd name="connsiteY189" fmla="*/ 14028821 h 15135727"/>
              <a:gd name="connsiteX190" fmla="*/ 4403558 w 8128084"/>
              <a:gd name="connsiteY190" fmla="*/ 14197264 h 15135727"/>
              <a:gd name="connsiteX191" fmla="*/ 4572000 w 8128084"/>
              <a:gd name="connsiteY191" fmla="*/ 14149137 h 15135727"/>
              <a:gd name="connsiteX192" fmla="*/ 4523874 w 8128084"/>
              <a:gd name="connsiteY192" fmla="*/ 14558211 h 15135727"/>
              <a:gd name="connsiteX193" fmla="*/ 4403558 w 8128084"/>
              <a:gd name="connsiteY193" fmla="*/ 14437895 h 15135727"/>
              <a:gd name="connsiteX194" fmla="*/ 4403558 w 8128084"/>
              <a:gd name="connsiteY194" fmla="*/ 14437895 h 15135727"/>
              <a:gd name="connsiteX195" fmla="*/ 4283242 w 8128084"/>
              <a:gd name="connsiteY195" fmla="*/ 14245390 h 15135727"/>
              <a:gd name="connsiteX196" fmla="*/ 4235116 w 8128084"/>
              <a:gd name="connsiteY196" fmla="*/ 14341642 h 15135727"/>
              <a:gd name="connsiteX197" fmla="*/ 4162927 w 8128084"/>
              <a:gd name="connsiteY197" fmla="*/ 14389769 h 15135727"/>
              <a:gd name="connsiteX198" fmla="*/ 4162927 w 8128084"/>
              <a:gd name="connsiteY198" fmla="*/ 14389769 h 15135727"/>
              <a:gd name="connsiteX199" fmla="*/ 3922295 w 8128084"/>
              <a:gd name="connsiteY199" fmla="*/ 14245390 h 15135727"/>
              <a:gd name="connsiteX200" fmla="*/ 3801979 w 8128084"/>
              <a:gd name="connsiteY200" fmla="*/ 14293516 h 15135727"/>
              <a:gd name="connsiteX201" fmla="*/ 3681664 w 8128084"/>
              <a:gd name="connsiteY201" fmla="*/ 14389769 h 15135727"/>
              <a:gd name="connsiteX202" fmla="*/ 3657600 w 8128084"/>
              <a:gd name="connsiteY202" fmla="*/ 14654464 h 15135727"/>
              <a:gd name="connsiteX203" fmla="*/ 3513221 w 8128084"/>
              <a:gd name="connsiteY203" fmla="*/ 14726653 h 15135727"/>
              <a:gd name="connsiteX204" fmla="*/ 3513221 w 8128084"/>
              <a:gd name="connsiteY204" fmla="*/ 14871032 h 15135727"/>
              <a:gd name="connsiteX205" fmla="*/ 3633537 w 8128084"/>
              <a:gd name="connsiteY205" fmla="*/ 14967285 h 15135727"/>
              <a:gd name="connsiteX206" fmla="*/ 3609474 w 8128084"/>
              <a:gd name="connsiteY206" fmla="*/ 15087600 h 15135727"/>
              <a:gd name="connsiteX207" fmla="*/ 3441032 w 8128084"/>
              <a:gd name="connsiteY207" fmla="*/ 15039474 h 15135727"/>
              <a:gd name="connsiteX208" fmla="*/ 3272590 w 8128084"/>
              <a:gd name="connsiteY208" fmla="*/ 15063537 h 15135727"/>
              <a:gd name="connsiteX209" fmla="*/ 3248527 w 8128084"/>
              <a:gd name="connsiteY209" fmla="*/ 14895095 h 15135727"/>
              <a:gd name="connsiteX210" fmla="*/ 3128211 w 8128084"/>
              <a:gd name="connsiteY210" fmla="*/ 14919158 h 15135727"/>
              <a:gd name="connsiteX211" fmla="*/ 2959769 w 8128084"/>
              <a:gd name="connsiteY211" fmla="*/ 15135727 h 15135727"/>
              <a:gd name="connsiteX212" fmla="*/ 2935706 w 8128084"/>
              <a:gd name="connsiteY212" fmla="*/ 14895095 h 15135727"/>
              <a:gd name="connsiteX213" fmla="*/ 2791327 w 8128084"/>
              <a:gd name="connsiteY213" fmla="*/ 14943221 h 15135727"/>
              <a:gd name="connsiteX214" fmla="*/ 2671011 w 8128084"/>
              <a:gd name="connsiteY214" fmla="*/ 15039474 h 15135727"/>
              <a:gd name="connsiteX215" fmla="*/ 2430379 w 8128084"/>
              <a:gd name="connsiteY215" fmla="*/ 15087600 h 15135727"/>
              <a:gd name="connsiteX216" fmla="*/ 2237874 w 8128084"/>
              <a:gd name="connsiteY216" fmla="*/ 15039474 h 15135727"/>
              <a:gd name="connsiteX217" fmla="*/ 2622885 w 8128084"/>
              <a:gd name="connsiteY217" fmla="*/ 14846969 h 15135727"/>
              <a:gd name="connsiteX218" fmla="*/ 2887579 w 8128084"/>
              <a:gd name="connsiteY218" fmla="*/ 14774779 h 15135727"/>
              <a:gd name="connsiteX219" fmla="*/ 2839453 w 8128084"/>
              <a:gd name="connsiteY219" fmla="*/ 14582274 h 15135727"/>
              <a:gd name="connsiteX220" fmla="*/ 2935706 w 8128084"/>
              <a:gd name="connsiteY220" fmla="*/ 14510085 h 15135727"/>
              <a:gd name="connsiteX221" fmla="*/ 2935706 w 8128084"/>
              <a:gd name="connsiteY221" fmla="*/ 14510085 h 15135727"/>
              <a:gd name="connsiteX222" fmla="*/ 3080085 w 8128084"/>
              <a:gd name="connsiteY222" fmla="*/ 14413832 h 15135727"/>
              <a:gd name="connsiteX223" fmla="*/ 3152274 w 8128084"/>
              <a:gd name="connsiteY223" fmla="*/ 14341642 h 15135727"/>
              <a:gd name="connsiteX224" fmla="*/ 3080085 w 8128084"/>
              <a:gd name="connsiteY224" fmla="*/ 14269453 h 15135727"/>
              <a:gd name="connsiteX225" fmla="*/ 3152274 w 8128084"/>
              <a:gd name="connsiteY225" fmla="*/ 14197264 h 15135727"/>
              <a:gd name="connsiteX226" fmla="*/ 3152274 w 8128084"/>
              <a:gd name="connsiteY226" fmla="*/ 14052885 h 15135727"/>
              <a:gd name="connsiteX227" fmla="*/ 3080085 w 8128084"/>
              <a:gd name="connsiteY227" fmla="*/ 13980695 h 15135727"/>
              <a:gd name="connsiteX228" fmla="*/ 3056021 w 8128084"/>
              <a:gd name="connsiteY228" fmla="*/ 14076948 h 15135727"/>
              <a:gd name="connsiteX229" fmla="*/ 2935706 w 8128084"/>
              <a:gd name="connsiteY229" fmla="*/ 14076948 h 15135727"/>
              <a:gd name="connsiteX230" fmla="*/ 2863516 w 8128084"/>
              <a:gd name="connsiteY230" fmla="*/ 14125074 h 15135727"/>
              <a:gd name="connsiteX231" fmla="*/ 2719137 w 8128084"/>
              <a:gd name="connsiteY231" fmla="*/ 14197264 h 15135727"/>
              <a:gd name="connsiteX232" fmla="*/ 2646948 w 8128084"/>
              <a:gd name="connsiteY232" fmla="*/ 14197264 h 15135727"/>
              <a:gd name="connsiteX233" fmla="*/ 2598821 w 8128084"/>
              <a:gd name="connsiteY233" fmla="*/ 14125074 h 15135727"/>
              <a:gd name="connsiteX234" fmla="*/ 2430379 w 8128084"/>
              <a:gd name="connsiteY234" fmla="*/ 13836316 h 15135727"/>
              <a:gd name="connsiteX235" fmla="*/ 2646948 w 8128084"/>
              <a:gd name="connsiteY235" fmla="*/ 13812253 h 15135727"/>
              <a:gd name="connsiteX236" fmla="*/ 2502569 w 8128084"/>
              <a:gd name="connsiteY236" fmla="*/ 13475369 h 15135727"/>
              <a:gd name="connsiteX237" fmla="*/ 2550695 w 8128084"/>
              <a:gd name="connsiteY237" fmla="*/ 13186611 h 15135727"/>
              <a:gd name="connsiteX238" fmla="*/ 2719137 w 8128084"/>
              <a:gd name="connsiteY238" fmla="*/ 13042232 h 15135727"/>
              <a:gd name="connsiteX239" fmla="*/ 2791327 w 8128084"/>
              <a:gd name="connsiteY239" fmla="*/ 12945979 h 15135727"/>
              <a:gd name="connsiteX240" fmla="*/ 3031958 w 8128084"/>
              <a:gd name="connsiteY240" fmla="*/ 13090358 h 15135727"/>
              <a:gd name="connsiteX241" fmla="*/ 3056021 w 8128084"/>
              <a:gd name="connsiteY241" fmla="*/ 12753474 h 15135727"/>
              <a:gd name="connsiteX242" fmla="*/ 2887579 w 8128084"/>
              <a:gd name="connsiteY242" fmla="*/ 12777537 h 15135727"/>
              <a:gd name="connsiteX243" fmla="*/ 2815390 w 8128084"/>
              <a:gd name="connsiteY243" fmla="*/ 12777537 h 15135727"/>
              <a:gd name="connsiteX244" fmla="*/ 3176337 w 8128084"/>
              <a:gd name="connsiteY244" fmla="*/ 12368464 h 15135727"/>
              <a:gd name="connsiteX245" fmla="*/ 3104148 w 8128084"/>
              <a:gd name="connsiteY245" fmla="*/ 12320337 h 15135727"/>
              <a:gd name="connsiteX246" fmla="*/ 3104148 w 8128084"/>
              <a:gd name="connsiteY246" fmla="*/ 12320337 h 15135727"/>
              <a:gd name="connsiteX247" fmla="*/ 3007895 w 8128084"/>
              <a:gd name="connsiteY247" fmla="*/ 12079706 h 15135727"/>
              <a:gd name="connsiteX248" fmla="*/ 2911642 w 8128084"/>
              <a:gd name="connsiteY248" fmla="*/ 11935327 h 15135727"/>
              <a:gd name="connsiteX249" fmla="*/ 2863516 w 8128084"/>
              <a:gd name="connsiteY249" fmla="*/ 11694695 h 15135727"/>
              <a:gd name="connsiteX250" fmla="*/ 2911642 w 8128084"/>
              <a:gd name="connsiteY250" fmla="*/ 11454064 h 15135727"/>
              <a:gd name="connsiteX251" fmla="*/ 3056021 w 8128084"/>
              <a:gd name="connsiteY251" fmla="*/ 11454064 h 15135727"/>
              <a:gd name="connsiteX252" fmla="*/ 2983832 w 8128084"/>
              <a:gd name="connsiteY252" fmla="*/ 11381874 h 15135727"/>
              <a:gd name="connsiteX253" fmla="*/ 3031958 w 8128084"/>
              <a:gd name="connsiteY253" fmla="*/ 11285621 h 15135727"/>
              <a:gd name="connsiteX254" fmla="*/ 3007895 w 8128084"/>
              <a:gd name="connsiteY254" fmla="*/ 11189369 h 15135727"/>
              <a:gd name="connsiteX255" fmla="*/ 2887579 w 8128084"/>
              <a:gd name="connsiteY255" fmla="*/ 11141242 h 15135727"/>
              <a:gd name="connsiteX256" fmla="*/ 2887579 w 8128084"/>
              <a:gd name="connsiteY256" fmla="*/ 10972800 h 15135727"/>
              <a:gd name="connsiteX257" fmla="*/ 2887579 w 8128084"/>
              <a:gd name="connsiteY257" fmla="*/ 10924674 h 15135727"/>
              <a:gd name="connsiteX258" fmla="*/ 2767264 w 8128084"/>
              <a:gd name="connsiteY258" fmla="*/ 11020927 h 15135727"/>
              <a:gd name="connsiteX259" fmla="*/ 2743200 w 8128084"/>
              <a:gd name="connsiteY259" fmla="*/ 10924674 h 15135727"/>
              <a:gd name="connsiteX260" fmla="*/ 2550695 w 8128084"/>
              <a:gd name="connsiteY260" fmla="*/ 11020927 h 15135727"/>
              <a:gd name="connsiteX261" fmla="*/ 2526632 w 8128084"/>
              <a:gd name="connsiteY261" fmla="*/ 11117179 h 15135727"/>
              <a:gd name="connsiteX262" fmla="*/ 2334127 w 8128084"/>
              <a:gd name="connsiteY262" fmla="*/ 10996864 h 15135727"/>
              <a:gd name="connsiteX263" fmla="*/ 2358190 w 8128084"/>
              <a:gd name="connsiteY263" fmla="*/ 10732169 h 15135727"/>
              <a:gd name="connsiteX264" fmla="*/ 2334127 w 8128084"/>
              <a:gd name="connsiteY264" fmla="*/ 10587790 h 15135727"/>
              <a:gd name="connsiteX265" fmla="*/ 2406316 w 8128084"/>
              <a:gd name="connsiteY265" fmla="*/ 10491537 h 15135727"/>
              <a:gd name="connsiteX266" fmla="*/ 2598821 w 8128084"/>
              <a:gd name="connsiteY266" fmla="*/ 10684042 h 15135727"/>
              <a:gd name="connsiteX267" fmla="*/ 2767264 w 8128084"/>
              <a:gd name="connsiteY267" fmla="*/ 10684042 h 15135727"/>
              <a:gd name="connsiteX268" fmla="*/ 2646948 w 8128084"/>
              <a:gd name="connsiteY268" fmla="*/ 10515600 h 15135727"/>
              <a:gd name="connsiteX269" fmla="*/ 2815390 w 8128084"/>
              <a:gd name="connsiteY269" fmla="*/ 10395285 h 15135727"/>
              <a:gd name="connsiteX270" fmla="*/ 3080085 w 8128084"/>
              <a:gd name="connsiteY270" fmla="*/ 10419348 h 15135727"/>
              <a:gd name="connsiteX271" fmla="*/ 3248527 w 8128084"/>
              <a:gd name="connsiteY271" fmla="*/ 10539664 h 15135727"/>
              <a:gd name="connsiteX272" fmla="*/ 3320716 w 8128084"/>
              <a:gd name="connsiteY272" fmla="*/ 10659979 h 15135727"/>
              <a:gd name="connsiteX273" fmla="*/ 3465095 w 8128084"/>
              <a:gd name="connsiteY273" fmla="*/ 10659979 h 15135727"/>
              <a:gd name="connsiteX274" fmla="*/ 3441032 w 8128084"/>
              <a:gd name="connsiteY274" fmla="*/ 10491537 h 15135727"/>
              <a:gd name="connsiteX275" fmla="*/ 3392906 w 8128084"/>
              <a:gd name="connsiteY275" fmla="*/ 10250906 h 15135727"/>
              <a:gd name="connsiteX276" fmla="*/ 3152274 w 8128084"/>
              <a:gd name="connsiteY276" fmla="*/ 10250906 h 15135727"/>
              <a:gd name="connsiteX277" fmla="*/ 3176337 w 8128084"/>
              <a:gd name="connsiteY277" fmla="*/ 10178716 h 15135727"/>
              <a:gd name="connsiteX278" fmla="*/ 3104148 w 8128084"/>
              <a:gd name="connsiteY278" fmla="*/ 10154653 h 15135727"/>
              <a:gd name="connsiteX279" fmla="*/ 3007895 w 8128084"/>
              <a:gd name="connsiteY279" fmla="*/ 9962148 h 15135727"/>
              <a:gd name="connsiteX280" fmla="*/ 3176337 w 8128084"/>
              <a:gd name="connsiteY280" fmla="*/ 9889958 h 15135727"/>
              <a:gd name="connsiteX281" fmla="*/ 2959769 w 8128084"/>
              <a:gd name="connsiteY281" fmla="*/ 9504948 h 15135727"/>
              <a:gd name="connsiteX282" fmla="*/ 2791327 w 8128084"/>
              <a:gd name="connsiteY282" fmla="*/ 9456821 h 15135727"/>
              <a:gd name="connsiteX283" fmla="*/ 2574758 w 8128084"/>
              <a:gd name="connsiteY283" fmla="*/ 9336506 h 15135727"/>
              <a:gd name="connsiteX284" fmla="*/ 2550695 w 8128084"/>
              <a:gd name="connsiteY284" fmla="*/ 9071811 h 15135727"/>
              <a:gd name="connsiteX285" fmla="*/ 2695074 w 8128084"/>
              <a:gd name="connsiteY285" fmla="*/ 8999621 h 15135727"/>
              <a:gd name="connsiteX286" fmla="*/ 2622885 w 8128084"/>
              <a:gd name="connsiteY286" fmla="*/ 8975558 h 15135727"/>
              <a:gd name="connsiteX287" fmla="*/ 2430379 w 8128084"/>
              <a:gd name="connsiteY287" fmla="*/ 8999621 h 15135727"/>
              <a:gd name="connsiteX288" fmla="*/ 2261937 w 8128084"/>
              <a:gd name="connsiteY288" fmla="*/ 9168064 h 15135727"/>
              <a:gd name="connsiteX289" fmla="*/ 2237874 w 8128084"/>
              <a:gd name="connsiteY289" fmla="*/ 8999621 h 15135727"/>
              <a:gd name="connsiteX290" fmla="*/ 2117558 w 8128084"/>
              <a:gd name="connsiteY290" fmla="*/ 8975558 h 15135727"/>
              <a:gd name="connsiteX291" fmla="*/ 2045369 w 8128084"/>
              <a:gd name="connsiteY291" fmla="*/ 8783053 h 15135727"/>
              <a:gd name="connsiteX292" fmla="*/ 1852864 w 8128084"/>
              <a:gd name="connsiteY292" fmla="*/ 8758990 h 15135727"/>
              <a:gd name="connsiteX293" fmla="*/ 1636295 w 8128084"/>
              <a:gd name="connsiteY293" fmla="*/ 8927432 h 15135727"/>
              <a:gd name="connsiteX294" fmla="*/ 1588169 w 8128084"/>
              <a:gd name="connsiteY294" fmla="*/ 9023685 h 15135727"/>
              <a:gd name="connsiteX295" fmla="*/ 1515979 w 8128084"/>
              <a:gd name="connsiteY295" fmla="*/ 8879306 h 15135727"/>
              <a:gd name="connsiteX296" fmla="*/ 1347537 w 8128084"/>
              <a:gd name="connsiteY296" fmla="*/ 8879306 h 15135727"/>
              <a:gd name="connsiteX297" fmla="*/ 1347537 w 8128084"/>
              <a:gd name="connsiteY297" fmla="*/ 8710864 h 15135727"/>
              <a:gd name="connsiteX298" fmla="*/ 1106906 w 8128084"/>
              <a:gd name="connsiteY298" fmla="*/ 8783053 h 15135727"/>
              <a:gd name="connsiteX299" fmla="*/ 890337 w 8128084"/>
              <a:gd name="connsiteY299" fmla="*/ 8686800 h 15135727"/>
              <a:gd name="connsiteX300" fmla="*/ 649706 w 8128084"/>
              <a:gd name="connsiteY300" fmla="*/ 8662737 h 15135727"/>
              <a:gd name="connsiteX301" fmla="*/ 385011 w 8128084"/>
              <a:gd name="connsiteY301" fmla="*/ 8566485 h 15135727"/>
              <a:gd name="connsiteX302" fmla="*/ 577516 w 8128084"/>
              <a:gd name="connsiteY302" fmla="*/ 8373979 h 15135727"/>
              <a:gd name="connsiteX303" fmla="*/ 794085 w 8128084"/>
              <a:gd name="connsiteY303" fmla="*/ 8301790 h 15135727"/>
              <a:gd name="connsiteX304" fmla="*/ 745958 w 8128084"/>
              <a:gd name="connsiteY304" fmla="*/ 8133348 h 15135727"/>
              <a:gd name="connsiteX305" fmla="*/ 818148 w 8128084"/>
              <a:gd name="connsiteY305" fmla="*/ 7820527 h 15135727"/>
              <a:gd name="connsiteX306" fmla="*/ 697832 w 8128084"/>
              <a:gd name="connsiteY306" fmla="*/ 7820527 h 15135727"/>
              <a:gd name="connsiteX307" fmla="*/ 625642 w 8128084"/>
              <a:gd name="connsiteY307" fmla="*/ 7916779 h 15135727"/>
              <a:gd name="connsiteX308" fmla="*/ 457200 w 8128084"/>
              <a:gd name="connsiteY308" fmla="*/ 7820527 h 15135727"/>
              <a:gd name="connsiteX309" fmla="*/ 529390 w 8128084"/>
              <a:gd name="connsiteY309" fmla="*/ 7700211 h 15135727"/>
              <a:gd name="connsiteX310" fmla="*/ 938464 w 8128084"/>
              <a:gd name="connsiteY310" fmla="*/ 7676148 h 15135727"/>
              <a:gd name="connsiteX311" fmla="*/ 1058779 w 8128084"/>
              <a:gd name="connsiteY311" fmla="*/ 7459579 h 15135727"/>
              <a:gd name="connsiteX312" fmla="*/ 1203158 w 8128084"/>
              <a:gd name="connsiteY312" fmla="*/ 7603958 h 15135727"/>
              <a:gd name="connsiteX313" fmla="*/ 1299411 w 8128084"/>
              <a:gd name="connsiteY313" fmla="*/ 7555832 h 15135727"/>
              <a:gd name="connsiteX314" fmla="*/ 1443790 w 8128084"/>
              <a:gd name="connsiteY314" fmla="*/ 7507706 h 15135727"/>
              <a:gd name="connsiteX315" fmla="*/ 1684421 w 8128084"/>
              <a:gd name="connsiteY315" fmla="*/ 7603958 h 15135727"/>
              <a:gd name="connsiteX316" fmla="*/ 1684421 w 8128084"/>
              <a:gd name="connsiteY316" fmla="*/ 7603958 h 15135727"/>
              <a:gd name="connsiteX317" fmla="*/ 1540042 w 8128084"/>
              <a:gd name="connsiteY317" fmla="*/ 7363327 h 15135727"/>
              <a:gd name="connsiteX318" fmla="*/ 1299411 w 8128084"/>
              <a:gd name="connsiteY318" fmla="*/ 7315200 h 15135727"/>
              <a:gd name="connsiteX319" fmla="*/ 1130969 w 8128084"/>
              <a:gd name="connsiteY319" fmla="*/ 7339264 h 15135727"/>
              <a:gd name="connsiteX320" fmla="*/ 1034716 w 8128084"/>
              <a:gd name="connsiteY320" fmla="*/ 7315200 h 15135727"/>
              <a:gd name="connsiteX321" fmla="*/ 1155032 w 8128084"/>
              <a:gd name="connsiteY321" fmla="*/ 7050506 h 15135727"/>
              <a:gd name="connsiteX322" fmla="*/ 1155032 w 8128084"/>
              <a:gd name="connsiteY322" fmla="*/ 6930190 h 15135727"/>
              <a:gd name="connsiteX323" fmla="*/ 1155032 w 8128084"/>
              <a:gd name="connsiteY323" fmla="*/ 6761748 h 15135727"/>
              <a:gd name="connsiteX324" fmla="*/ 1203158 w 8128084"/>
              <a:gd name="connsiteY324" fmla="*/ 6617369 h 15135727"/>
              <a:gd name="connsiteX325" fmla="*/ 1371600 w 8128084"/>
              <a:gd name="connsiteY325" fmla="*/ 6472990 h 15135727"/>
              <a:gd name="connsiteX326" fmla="*/ 1443790 w 8128084"/>
              <a:gd name="connsiteY326" fmla="*/ 6328611 h 15135727"/>
              <a:gd name="connsiteX327" fmla="*/ 1419727 w 8128084"/>
              <a:gd name="connsiteY327" fmla="*/ 6208295 h 15135727"/>
              <a:gd name="connsiteX328" fmla="*/ 1275348 w 8128084"/>
              <a:gd name="connsiteY328" fmla="*/ 6304548 h 15135727"/>
              <a:gd name="connsiteX329" fmla="*/ 1323474 w 8128084"/>
              <a:gd name="connsiteY329" fmla="*/ 6015790 h 15135727"/>
              <a:gd name="connsiteX330" fmla="*/ 1540042 w 8128084"/>
              <a:gd name="connsiteY330" fmla="*/ 5871411 h 15135727"/>
              <a:gd name="connsiteX331" fmla="*/ 1540042 w 8128084"/>
              <a:gd name="connsiteY331" fmla="*/ 5751095 h 15135727"/>
              <a:gd name="connsiteX332" fmla="*/ 1395664 w 8128084"/>
              <a:gd name="connsiteY332" fmla="*/ 5799221 h 15135727"/>
              <a:gd name="connsiteX333" fmla="*/ 1179095 w 8128084"/>
              <a:gd name="connsiteY333" fmla="*/ 5799221 h 15135727"/>
              <a:gd name="connsiteX334" fmla="*/ 890337 w 8128084"/>
              <a:gd name="connsiteY334" fmla="*/ 5775158 h 15135727"/>
              <a:gd name="connsiteX335" fmla="*/ 697832 w 8128084"/>
              <a:gd name="connsiteY335" fmla="*/ 5606716 h 15135727"/>
              <a:gd name="connsiteX336" fmla="*/ 577516 w 8128084"/>
              <a:gd name="connsiteY336" fmla="*/ 5582653 h 15135727"/>
              <a:gd name="connsiteX337" fmla="*/ 697832 w 8128084"/>
              <a:gd name="connsiteY337" fmla="*/ 5775158 h 15135727"/>
              <a:gd name="connsiteX338" fmla="*/ 409074 w 8128084"/>
              <a:gd name="connsiteY338" fmla="*/ 5799221 h 15135727"/>
              <a:gd name="connsiteX339" fmla="*/ 168442 w 8128084"/>
              <a:gd name="connsiteY339" fmla="*/ 5702969 h 15135727"/>
              <a:gd name="connsiteX340" fmla="*/ 264695 w 8128084"/>
              <a:gd name="connsiteY340" fmla="*/ 5558590 h 15135727"/>
              <a:gd name="connsiteX341" fmla="*/ 144379 w 8128084"/>
              <a:gd name="connsiteY341" fmla="*/ 5510464 h 15135727"/>
              <a:gd name="connsiteX342" fmla="*/ 0 w 8128084"/>
              <a:gd name="connsiteY342" fmla="*/ 5462337 h 15135727"/>
              <a:gd name="connsiteX343" fmla="*/ 96253 w 8128084"/>
              <a:gd name="connsiteY343"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448927 w 8128084"/>
              <a:gd name="connsiteY174" fmla="*/ 13355053 h 15135727"/>
              <a:gd name="connsiteX175" fmla="*/ 6256421 w 8128084"/>
              <a:gd name="connsiteY175" fmla="*/ 13571621 h 15135727"/>
              <a:gd name="connsiteX176" fmla="*/ 6087979 w 8128084"/>
              <a:gd name="connsiteY176" fmla="*/ 13667874 h 15135727"/>
              <a:gd name="connsiteX177" fmla="*/ 5943600 w 8128084"/>
              <a:gd name="connsiteY177" fmla="*/ 13716000 h 15135727"/>
              <a:gd name="connsiteX178" fmla="*/ 5702969 w 8128084"/>
              <a:gd name="connsiteY178" fmla="*/ 13667874 h 15135727"/>
              <a:gd name="connsiteX179" fmla="*/ 5582653 w 8128084"/>
              <a:gd name="connsiteY179" fmla="*/ 13691937 h 15135727"/>
              <a:gd name="connsiteX180" fmla="*/ 5727032 w 8128084"/>
              <a:gd name="connsiteY180" fmla="*/ 13836316 h 15135727"/>
              <a:gd name="connsiteX181" fmla="*/ 5582653 w 8128084"/>
              <a:gd name="connsiteY181" fmla="*/ 14052885 h 15135727"/>
              <a:gd name="connsiteX182" fmla="*/ 5462337 w 8128084"/>
              <a:gd name="connsiteY182" fmla="*/ 14149137 h 15135727"/>
              <a:gd name="connsiteX183" fmla="*/ 5342021 w 8128084"/>
              <a:gd name="connsiteY183" fmla="*/ 14004758 h 15135727"/>
              <a:gd name="connsiteX184" fmla="*/ 5245769 w 8128084"/>
              <a:gd name="connsiteY184" fmla="*/ 14004758 h 15135727"/>
              <a:gd name="connsiteX185" fmla="*/ 5245769 w 8128084"/>
              <a:gd name="connsiteY185" fmla="*/ 13956632 h 15135727"/>
              <a:gd name="connsiteX186" fmla="*/ 5101390 w 8128084"/>
              <a:gd name="connsiteY186" fmla="*/ 13956632 h 15135727"/>
              <a:gd name="connsiteX187" fmla="*/ 4981074 w 8128084"/>
              <a:gd name="connsiteY187" fmla="*/ 13860379 h 15135727"/>
              <a:gd name="connsiteX188" fmla="*/ 4740442 w 8128084"/>
              <a:gd name="connsiteY188" fmla="*/ 13908506 h 15135727"/>
              <a:gd name="connsiteX189" fmla="*/ 4475748 w 8128084"/>
              <a:gd name="connsiteY189" fmla="*/ 13956632 h 15135727"/>
              <a:gd name="connsiteX190" fmla="*/ 4379495 w 8128084"/>
              <a:gd name="connsiteY190" fmla="*/ 14028821 h 15135727"/>
              <a:gd name="connsiteX191" fmla="*/ 4403558 w 8128084"/>
              <a:gd name="connsiteY191" fmla="*/ 14197264 h 15135727"/>
              <a:gd name="connsiteX192" fmla="*/ 4572000 w 8128084"/>
              <a:gd name="connsiteY192" fmla="*/ 14149137 h 15135727"/>
              <a:gd name="connsiteX193" fmla="*/ 4523874 w 8128084"/>
              <a:gd name="connsiteY193" fmla="*/ 14558211 h 15135727"/>
              <a:gd name="connsiteX194" fmla="*/ 4403558 w 8128084"/>
              <a:gd name="connsiteY194" fmla="*/ 14437895 h 15135727"/>
              <a:gd name="connsiteX195" fmla="*/ 4403558 w 8128084"/>
              <a:gd name="connsiteY195" fmla="*/ 14437895 h 15135727"/>
              <a:gd name="connsiteX196" fmla="*/ 4283242 w 8128084"/>
              <a:gd name="connsiteY196" fmla="*/ 14245390 h 15135727"/>
              <a:gd name="connsiteX197" fmla="*/ 4235116 w 8128084"/>
              <a:gd name="connsiteY197" fmla="*/ 14341642 h 15135727"/>
              <a:gd name="connsiteX198" fmla="*/ 4162927 w 8128084"/>
              <a:gd name="connsiteY198" fmla="*/ 14389769 h 15135727"/>
              <a:gd name="connsiteX199" fmla="*/ 4162927 w 8128084"/>
              <a:gd name="connsiteY199" fmla="*/ 14389769 h 15135727"/>
              <a:gd name="connsiteX200" fmla="*/ 3922295 w 8128084"/>
              <a:gd name="connsiteY200" fmla="*/ 14245390 h 15135727"/>
              <a:gd name="connsiteX201" fmla="*/ 3801979 w 8128084"/>
              <a:gd name="connsiteY201" fmla="*/ 14293516 h 15135727"/>
              <a:gd name="connsiteX202" fmla="*/ 3681664 w 8128084"/>
              <a:gd name="connsiteY202" fmla="*/ 14389769 h 15135727"/>
              <a:gd name="connsiteX203" fmla="*/ 3657600 w 8128084"/>
              <a:gd name="connsiteY203" fmla="*/ 14654464 h 15135727"/>
              <a:gd name="connsiteX204" fmla="*/ 3513221 w 8128084"/>
              <a:gd name="connsiteY204" fmla="*/ 14726653 h 15135727"/>
              <a:gd name="connsiteX205" fmla="*/ 3513221 w 8128084"/>
              <a:gd name="connsiteY205" fmla="*/ 14871032 h 15135727"/>
              <a:gd name="connsiteX206" fmla="*/ 3633537 w 8128084"/>
              <a:gd name="connsiteY206" fmla="*/ 14967285 h 15135727"/>
              <a:gd name="connsiteX207" fmla="*/ 3609474 w 8128084"/>
              <a:gd name="connsiteY207" fmla="*/ 15087600 h 15135727"/>
              <a:gd name="connsiteX208" fmla="*/ 3441032 w 8128084"/>
              <a:gd name="connsiteY208" fmla="*/ 15039474 h 15135727"/>
              <a:gd name="connsiteX209" fmla="*/ 3272590 w 8128084"/>
              <a:gd name="connsiteY209" fmla="*/ 15063537 h 15135727"/>
              <a:gd name="connsiteX210" fmla="*/ 3248527 w 8128084"/>
              <a:gd name="connsiteY210" fmla="*/ 14895095 h 15135727"/>
              <a:gd name="connsiteX211" fmla="*/ 3128211 w 8128084"/>
              <a:gd name="connsiteY211" fmla="*/ 14919158 h 15135727"/>
              <a:gd name="connsiteX212" fmla="*/ 2959769 w 8128084"/>
              <a:gd name="connsiteY212" fmla="*/ 15135727 h 15135727"/>
              <a:gd name="connsiteX213" fmla="*/ 2935706 w 8128084"/>
              <a:gd name="connsiteY213" fmla="*/ 14895095 h 15135727"/>
              <a:gd name="connsiteX214" fmla="*/ 2791327 w 8128084"/>
              <a:gd name="connsiteY214" fmla="*/ 14943221 h 15135727"/>
              <a:gd name="connsiteX215" fmla="*/ 2671011 w 8128084"/>
              <a:gd name="connsiteY215" fmla="*/ 15039474 h 15135727"/>
              <a:gd name="connsiteX216" fmla="*/ 2430379 w 8128084"/>
              <a:gd name="connsiteY216" fmla="*/ 15087600 h 15135727"/>
              <a:gd name="connsiteX217" fmla="*/ 2237874 w 8128084"/>
              <a:gd name="connsiteY217" fmla="*/ 15039474 h 15135727"/>
              <a:gd name="connsiteX218" fmla="*/ 2622885 w 8128084"/>
              <a:gd name="connsiteY218" fmla="*/ 14846969 h 15135727"/>
              <a:gd name="connsiteX219" fmla="*/ 2887579 w 8128084"/>
              <a:gd name="connsiteY219" fmla="*/ 14774779 h 15135727"/>
              <a:gd name="connsiteX220" fmla="*/ 2839453 w 8128084"/>
              <a:gd name="connsiteY220" fmla="*/ 14582274 h 15135727"/>
              <a:gd name="connsiteX221" fmla="*/ 2935706 w 8128084"/>
              <a:gd name="connsiteY221" fmla="*/ 14510085 h 15135727"/>
              <a:gd name="connsiteX222" fmla="*/ 2935706 w 8128084"/>
              <a:gd name="connsiteY222" fmla="*/ 14510085 h 15135727"/>
              <a:gd name="connsiteX223" fmla="*/ 3080085 w 8128084"/>
              <a:gd name="connsiteY223" fmla="*/ 14413832 h 15135727"/>
              <a:gd name="connsiteX224" fmla="*/ 3152274 w 8128084"/>
              <a:gd name="connsiteY224" fmla="*/ 14341642 h 15135727"/>
              <a:gd name="connsiteX225" fmla="*/ 3080085 w 8128084"/>
              <a:gd name="connsiteY225" fmla="*/ 14269453 h 15135727"/>
              <a:gd name="connsiteX226" fmla="*/ 3152274 w 8128084"/>
              <a:gd name="connsiteY226" fmla="*/ 14197264 h 15135727"/>
              <a:gd name="connsiteX227" fmla="*/ 3152274 w 8128084"/>
              <a:gd name="connsiteY227" fmla="*/ 14052885 h 15135727"/>
              <a:gd name="connsiteX228" fmla="*/ 3080085 w 8128084"/>
              <a:gd name="connsiteY228" fmla="*/ 13980695 h 15135727"/>
              <a:gd name="connsiteX229" fmla="*/ 3056021 w 8128084"/>
              <a:gd name="connsiteY229" fmla="*/ 14076948 h 15135727"/>
              <a:gd name="connsiteX230" fmla="*/ 2935706 w 8128084"/>
              <a:gd name="connsiteY230" fmla="*/ 14076948 h 15135727"/>
              <a:gd name="connsiteX231" fmla="*/ 2863516 w 8128084"/>
              <a:gd name="connsiteY231" fmla="*/ 14125074 h 15135727"/>
              <a:gd name="connsiteX232" fmla="*/ 2719137 w 8128084"/>
              <a:gd name="connsiteY232" fmla="*/ 14197264 h 15135727"/>
              <a:gd name="connsiteX233" fmla="*/ 2646948 w 8128084"/>
              <a:gd name="connsiteY233" fmla="*/ 14197264 h 15135727"/>
              <a:gd name="connsiteX234" fmla="*/ 2598821 w 8128084"/>
              <a:gd name="connsiteY234" fmla="*/ 14125074 h 15135727"/>
              <a:gd name="connsiteX235" fmla="*/ 2430379 w 8128084"/>
              <a:gd name="connsiteY235" fmla="*/ 13836316 h 15135727"/>
              <a:gd name="connsiteX236" fmla="*/ 2646948 w 8128084"/>
              <a:gd name="connsiteY236" fmla="*/ 13812253 h 15135727"/>
              <a:gd name="connsiteX237" fmla="*/ 2502569 w 8128084"/>
              <a:gd name="connsiteY237" fmla="*/ 13475369 h 15135727"/>
              <a:gd name="connsiteX238" fmla="*/ 2550695 w 8128084"/>
              <a:gd name="connsiteY238" fmla="*/ 13186611 h 15135727"/>
              <a:gd name="connsiteX239" fmla="*/ 2719137 w 8128084"/>
              <a:gd name="connsiteY239" fmla="*/ 13042232 h 15135727"/>
              <a:gd name="connsiteX240" fmla="*/ 2791327 w 8128084"/>
              <a:gd name="connsiteY240" fmla="*/ 12945979 h 15135727"/>
              <a:gd name="connsiteX241" fmla="*/ 3031958 w 8128084"/>
              <a:gd name="connsiteY241" fmla="*/ 13090358 h 15135727"/>
              <a:gd name="connsiteX242" fmla="*/ 3056021 w 8128084"/>
              <a:gd name="connsiteY242" fmla="*/ 12753474 h 15135727"/>
              <a:gd name="connsiteX243" fmla="*/ 2887579 w 8128084"/>
              <a:gd name="connsiteY243" fmla="*/ 12777537 h 15135727"/>
              <a:gd name="connsiteX244" fmla="*/ 2815390 w 8128084"/>
              <a:gd name="connsiteY244" fmla="*/ 12777537 h 15135727"/>
              <a:gd name="connsiteX245" fmla="*/ 3176337 w 8128084"/>
              <a:gd name="connsiteY245" fmla="*/ 12368464 h 15135727"/>
              <a:gd name="connsiteX246" fmla="*/ 3104148 w 8128084"/>
              <a:gd name="connsiteY246" fmla="*/ 12320337 h 15135727"/>
              <a:gd name="connsiteX247" fmla="*/ 3104148 w 8128084"/>
              <a:gd name="connsiteY247" fmla="*/ 12320337 h 15135727"/>
              <a:gd name="connsiteX248" fmla="*/ 3007895 w 8128084"/>
              <a:gd name="connsiteY248" fmla="*/ 12079706 h 15135727"/>
              <a:gd name="connsiteX249" fmla="*/ 2911642 w 8128084"/>
              <a:gd name="connsiteY249" fmla="*/ 11935327 h 15135727"/>
              <a:gd name="connsiteX250" fmla="*/ 2863516 w 8128084"/>
              <a:gd name="connsiteY250" fmla="*/ 11694695 h 15135727"/>
              <a:gd name="connsiteX251" fmla="*/ 2911642 w 8128084"/>
              <a:gd name="connsiteY251" fmla="*/ 11454064 h 15135727"/>
              <a:gd name="connsiteX252" fmla="*/ 3056021 w 8128084"/>
              <a:gd name="connsiteY252" fmla="*/ 11454064 h 15135727"/>
              <a:gd name="connsiteX253" fmla="*/ 2983832 w 8128084"/>
              <a:gd name="connsiteY253" fmla="*/ 11381874 h 15135727"/>
              <a:gd name="connsiteX254" fmla="*/ 3031958 w 8128084"/>
              <a:gd name="connsiteY254" fmla="*/ 11285621 h 15135727"/>
              <a:gd name="connsiteX255" fmla="*/ 3007895 w 8128084"/>
              <a:gd name="connsiteY255" fmla="*/ 11189369 h 15135727"/>
              <a:gd name="connsiteX256" fmla="*/ 2887579 w 8128084"/>
              <a:gd name="connsiteY256" fmla="*/ 11141242 h 15135727"/>
              <a:gd name="connsiteX257" fmla="*/ 2887579 w 8128084"/>
              <a:gd name="connsiteY257" fmla="*/ 10972800 h 15135727"/>
              <a:gd name="connsiteX258" fmla="*/ 2887579 w 8128084"/>
              <a:gd name="connsiteY258" fmla="*/ 10924674 h 15135727"/>
              <a:gd name="connsiteX259" fmla="*/ 2767264 w 8128084"/>
              <a:gd name="connsiteY259" fmla="*/ 11020927 h 15135727"/>
              <a:gd name="connsiteX260" fmla="*/ 2743200 w 8128084"/>
              <a:gd name="connsiteY260" fmla="*/ 10924674 h 15135727"/>
              <a:gd name="connsiteX261" fmla="*/ 2550695 w 8128084"/>
              <a:gd name="connsiteY261" fmla="*/ 11020927 h 15135727"/>
              <a:gd name="connsiteX262" fmla="*/ 2526632 w 8128084"/>
              <a:gd name="connsiteY262" fmla="*/ 11117179 h 15135727"/>
              <a:gd name="connsiteX263" fmla="*/ 2334127 w 8128084"/>
              <a:gd name="connsiteY263" fmla="*/ 10996864 h 15135727"/>
              <a:gd name="connsiteX264" fmla="*/ 2358190 w 8128084"/>
              <a:gd name="connsiteY264" fmla="*/ 10732169 h 15135727"/>
              <a:gd name="connsiteX265" fmla="*/ 2334127 w 8128084"/>
              <a:gd name="connsiteY265" fmla="*/ 10587790 h 15135727"/>
              <a:gd name="connsiteX266" fmla="*/ 2406316 w 8128084"/>
              <a:gd name="connsiteY266" fmla="*/ 10491537 h 15135727"/>
              <a:gd name="connsiteX267" fmla="*/ 2598821 w 8128084"/>
              <a:gd name="connsiteY267" fmla="*/ 10684042 h 15135727"/>
              <a:gd name="connsiteX268" fmla="*/ 2767264 w 8128084"/>
              <a:gd name="connsiteY268" fmla="*/ 10684042 h 15135727"/>
              <a:gd name="connsiteX269" fmla="*/ 2646948 w 8128084"/>
              <a:gd name="connsiteY269" fmla="*/ 10515600 h 15135727"/>
              <a:gd name="connsiteX270" fmla="*/ 2815390 w 8128084"/>
              <a:gd name="connsiteY270" fmla="*/ 10395285 h 15135727"/>
              <a:gd name="connsiteX271" fmla="*/ 3080085 w 8128084"/>
              <a:gd name="connsiteY271" fmla="*/ 10419348 h 15135727"/>
              <a:gd name="connsiteX272" fmla="*/ 3248527 w 8128084"/>
              <a:gd name="connsiteY272" fmla="*/ 10539664 h 15135727"/>
              <a:gd name="connsiteX273" fmla="*/ 3320716 w 8128084"/>
              <a:gd name="connsiteY273" fmla="*/ 10659979 h 15135727"/>
              <a:gd name="connsiteX274" fmla="*/ 3465095 w 8128084"/>
              <a:gd name="connsiteY274" fmla="*/ 10659979 h 15135727"/>
              <a:gd name="connsiteX275" fmla="*/ 3441032 w 8128084"/>
              <a:gd name="connsiteY275" fmla="*/ 10491537 h 15135727"/>
              <a:gd name="connsiteX276" fmla="*/ 3392906 w 8128084"/>
              <a:gd name="connsiteY276" fmla="*/ 10250906 h 15135727"/>
              <a:gd name="connsiteX277" fmla="*/ 3152274 w 8128084"/>
              <a:gd name="connsiteY277" fmla="*/ 10250906 h 15135727"/>
              <a:gd name="connsiteX278" fmla="*/ 3176337 w 8128084"/>
              <a:gd name="connsiteY278" fmla="*/ 10178716 h 15135727"/>
              <a:gd name="connsiteX279" fmla="*/ 3104148 w 8128084"/>
              <a:gd name="connsiteY279" fmla="*/ 10154653 h 15135727"/>
              <a:gd name="connsiteX280" fmla="*/ 3007895 w 8128084"/>
              <a:gd name="connsiteY280" fmla="*/ 9962148 h 15135727"/>
              <a:gd name="connsiteX281" fmla="*/ 3176337 w 8128084"/>
              <a:gd name="connsiteY281" fmla="*/ 9889958 h 15135727"/>
              <a:gd name="connsiteX282" fmla="*/ 2959769 w 8128084"/>
              <a:gd name="connsiteY282" fmla="*/ 9504948 h 15135727"/>
              <a:gd name="connsiteX283" fmla="*/ 2791327 w 8128084"/>
              <a:gd name="connsiteY283" fmla="*/ 9456821 h 15135727"/>
              <a:gd name="connsiteX284" fmla="*/ 2574758 w 8128084"/>
              <a:gd name="connsiteY284" fmla="*/ 9336506 h 15135727"/>
              <a:gd name="connsiteX285" fmla="*/ 2550695 w 8128084"/>
              <a:gd name="connsiteY285" fmla="*/ 9071811 h 15135727"/>
              <a:gd name="connsiteX286" fmla="*/ 2695074 w 8128084"/>
              <a:gd name="connsiteY286" fmla="*/ 8999621 h 15135727"/>
              <a:gd name="connsiteX287" fmla="*/ 2622885 w 8128084"/>
              <a:gd name="connsiteY287" fmla="*/ 8975558 h 15135727"/>
              <a:gd name="connsiteX288" fmla="*/ 2430379 w 8128084"/>
              <a:gd name="connsiteY288" fmla="*/ 8999621 h 15135727"/>
              <a:gd name="connsiteX289" fmla="*/ 2261937 w 8128084"/>
              <a:gd name="connsiteY289" fmla="*/ 9168064 h 15135727"/>
              <a:gd name="connsiteX290" fmla="*/ 2237874 w 8128084"/>
              <a:gd name="connsiteY290" fmla="*/ 8999621 h 15135727"/>
              <a:gd name="connsiteX291" fmla="*/ 2117558 w 8128084"/>
              <a:gd name="connsiteY291" fmla="*/ 8975558 h 15135727"/>
              <a:gd name="connsiteX292" fmla="*/ 2045369 w 8128084"/>
              <a:gd name="connsiteY292" fmla="*/ 8783053 h 15135727"/>
              <a:gd name="connsiteX293" fmla="*/ 1852864 w 8128084"/>
              <a:gd name="connsiteY293" fmla="*/ 8758990 h 15135727"/>
              <a:gd name="connsiteX294" fmla="*/ 1636295 w 8128084"/>
              <a:gd name="connsiteY294" fmla="*/ 8927432 h 15135727"/>
              <a:gd name="connsiteX295" fmla="*/ 1588169 w 8128084"/>
              <a:gd name="connsiteY295" fmla="*/ 9023685 h 15135727"/>
              <a:gd name="connsiteX296" fmla="*/ 1515979 w 8128084"/>
              <a:gd name="connsiteY296" fmla="*/ 8879306 h 15135727"/>
              <a:gd name="connsiteX297" fmla="*/ 1347537 w 8128084"/>
              <a:gd name="connsiteY297" fmla="*/ 8879306 h 15135727"/>
              <a:gd name="connsiteX298" fmla="*/ 1347537 w 8128084"/>
              <a:gd name="connsiteY298" fmla="*/ 8710864 h 15135727"/>
              <a:gd name="connsiteX299" fmla="*/ 1106906 w 8128084"/>
              <a:gd name="connsiteY299" fmla="*/ 8783053 h 15135727"/>
              <a:gd name="connsiteX300" fmla="*/ 890337 w 8128084"/>
              <a:gd name="connsiteY300" fmla="*/ 8686800 h 15135727"/>
              <a:gd name="connsiteX301" fmla="*/ 649706 w 8128084"/>
              <a:gd name="connsiteY301" fmla="*/ 8662737 h 15135727"/>
              <a:gd name="connsiteX302" fmla="*/ 385011 w 8128084"/>
              <a:gd name="connsiteY302" fmla="*/ 8566485 h 15135727"/>
              <a:gd name="connsiteX303" fmla="*/ 577516 w 8128084"/>
              <a:gd name="connsiteY303" fmla="*/ 8373979 h 15135727"/>
              <a:gd name="connsiteX304" fmla="*/ 794085 w 8128084"/>
              <a:gd name="connsiteY304" fmla="*/ 8301790 h 15135727"/>
              <a:gd name="connsiteX305" fmla="*/ 745958 w 8128084"/>
              <a:gd name="connsiteY305" fmla="*/ 8133348 h 15135727"/>
              <a:gd name="connsiteX306" fmla="*/ 818148 w 8128084"/>
              <a:gd name="connsiteY306" fmla="*/ 7820527 h 15135727"/>
              <a:gd name="connsiteX307" fmla="*/ 697832 w 8128084"/>
              <a:gd name="connsiteY307" fmla="*/ 7820527 h 15135727"/>
              <a:gd name="connsiteX308" fmla="*/ 625642 w 8128084"/>
              <a:gd name="connsiteY308" fmla="*/ 7916779 h 15135727"/>
              <a:gd name="connsiteX309" fmla="*/ 457200 w 8128084"/>
              <a:gd name="connsiteY309" fmla="*/ 7820527 h 15135727"/>
              <a:gd name="connsiteX310" fmla="*/ 529390 w 8128084"/>
              <a:gd name="connsiteY310" fmla="*/ 7700211 h 15135727"/>
              <a:gd name="connsiteX311" fmla="*/ 938464 w 8128084"/>
              <a:gd name="connsiteY311" fmla="*/ 7676148 h 15135727"/>
              <a:gd name="connsiteX312" fmla="*/ 1058779 w 8128084"/>
              <a:gd name="connsiteY312" fmla="*/ 7459579 h 15135727"/>
              <a:gd name="connsiteX313" fmla="*/ 1203158 w 8128084"/>
              <a:gd name="connsiteY313" fmla="*/ 7603958 h 15135727"/>
              <a:gd name="connsiteX314" fmla="*/ 1299411 w 8128084"/>
              <a:gd name="connsiteY314" fmla="*/ 7555832 h 15135727"/>
              <a:gd name="connsiteX315" fmla="*/ 1443790 w 8128084"/>
              <a:gd name="connsiteY315" fmla="*/ 7507706 h 15135727"/>
              <a:gd name="connsiteX316" fmla="*/ 1684421 w 8128084"/>
              <a:gd name="connsiteY316" fmla="*/ 7603958 h 15135727"/>
              <a:gd name="connsiteX317" fmla="*/ 1684421 w 8128084"/>
              <a:gd name="connsiteY317" fmla="*/ 7603958 h 15135727"/>
              <a:gd name="connsiteX318" fmla="*/ 1540042 w 8128084"/>
              <a:gd name="connsiteY318" fmla="*/ 7363327 h 15135727"/>
              <a:gd name="connsiteX319" fmla="*/ 1299411 w 8128084"/>
              <a:gd name="connsiteY319" fmla="*/ 7315200 h 15135727"/>
              <a:gd name="connsiteX320" fmla="*/ 1130969 w 8128084"/>
              <a:gd name="connsiteY320" fmla="*/ 7339264 h 15135727"/>
              <a:gd name="connsiteX321" fmla="*/ 1034716 w 8128084"/>
              <a:gd name="connsiteY321" fmla="*/ 7315200 h 15135727"/>
              <a:gd name="connsiteX322" fmla="*/ 1155032 w 8128084"/>
              <a:gd name="connsiteY322" fmla="*/ 7050506 h 15135727"/>
              <a:gd name="connsiteX323" fmla="*/ 1155032 w 8128084"/>
              <a:gd name="connsiteY323" fmla="*/ 6930190 h 15135727"/>
              <a:gd name="connsiteX324" fmla="*/ 1155032 w 8128084"/>
              <a:gd name="connsiteY324" fmla="*/ 6761748 h 15135727"/>
              <a:gd name="connsiteX325" fmla="*/ 1203158 w 8128084"/>
              <a:gd name="connsiteY325" fmla="*/ 6617369 h 15135727"/>
              <a:gd name="connsiteX326" fmla="*/ 1371600 w 8128084"/>
              <a:gd name="connsiteY326" fmla="*/ 6472990 h 15135727"/>
              <a:gd name="connsiteX327" fmla="*/ 1443790 w 8128084"/>
              <a:gd name="connsiteY327" fmla="*/ 6328611 h 15135727"/>
              <a:gd name="connsiteX328" fmla="*/ 1419727 w 8128084"/>
              <a:gd name="connsiteY328" fmla="*/ 6208295 h 15135727"/>
              <a:gd name="connsiteX329" fmla="*/ 1275348 w 8128084"/>
              <a:gd name="connsiteY329" fmla="*/ 6304548 h 15135727"/>
              <a:gd name="connsiteX330" fmla="*/ 1323474 w 8128084"/>
              <a:gd name="connsiteY330" fmla="*/ 6015790 h 15135727"/>
              <a:gd name="connsiteX331" fmla="*/ 1540042 w 8128084"/>
              <a:gd name="connsiteY331" fmla="*/ 5871411 h 15135727"/>
              <a:gd name="connsiteX332" fmla="*/ 1540042 w 8128084"/>
              <a:gd name="connsiteY332" fmla="*/ 5751095 h 15135727"/>
              <a:gd name="connsiteX333" fmla="*/ 1395664 w 8128084"/>
              <a:gd name="connsiteY333" fmla="*/ 5799221 h 15135727"/>
              <a:gd name="connsiteX334" fmla="*/ 1179095 w 8128084"/>
              <a:gd name="connsiteY334" fmla="*/ 5799221 h 15135727"/>
              <a:gd name="connsiteX335" fmla="*/ 890337 w 8128084"/>
              <a:gd name="connsiteY335" fmla="*/ 5775158 h 15135727"/>
              <a:gd name="connsiteX336" fmla="*/ 697832 w 8128084"/>
              <a:gd name="connsiteY336" fmla="*/ 5606716 h 15135727"/>
              <a:gd name="connsiteX337" fmla="*/ 577516 w 8128084"/>
              <a:gd name="connsiteY337" fmla="*/ 5582653 h 15135727"/>
              <a:gd name="connsiteX338" fmla="*/ 697832 w 8128084"/>
              <a:gd name="connsiteY338" fmla="*/ 5775158 h 15135727"/>
              <a:gd name="connsiteX339" fmla="*/ 409074 w 8128084"/>
              <a:gd name="connsiteY339" fmla="*/ 5799221 h 15135727"/>
              <a:gd name="connsiteX340" fmla="*/ 168442 w 8128084"/>
              <a:gd name="connsiteY340" fmla="*/ 5702969 h 15135727"/>
              <a:gd name="connsiteX341" fmla="*/ 264695 w 8128084"/>
              <a:gd name="connsiteY341" fmla="*/ 5558590 h 15135727"/>
              <a:gd name="connsiteX342" fmla="*/ 144379 w 8128084"/>
              <a:gd name="connsiteY342" fmla="*/ 5510464 h 15135727"/>
              <a:gd name="connsiteX343" fmla="*/ 0 w 8128084"/>
              <a:gd name="connsiteY343" fmla="*/ 5462337 h 15135727"/>
              <a:gd name="connsiteX344" fmla="*/ 96253 w 8128084"/>
              <a:gd name="connsiteY344"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256421 w 8128084"/>
              <a:gd name="connsiteY175" fmla="*/ 13571621 h 15135727"/>
              <a:gd name="connsiteX176" fmla="*/ 6087979 w 8128084"/>
              <a:gd name="connsiteY176" fmla="*/ 13667874 h 15135727"/>
              <a:gd name="connsiteX177" fmla="*/ 5943600 w 8128084"/>
              <a:gd name="connsiteY177" fmla="*/ 13716000 h 15135727"/>
              <a:gd name="connsiteX178" fmla="*/ 5702969 w 8128084"/>
              <a:gd name="connsiteY178" fmla="*/ 13667874 h 15135727"/>
              <a:gd name="connsiteX179" fmla="*/ 5582653 w 8128084"/>
              <a:gd name="connsiteY179" fmla="*/ 13691937 h 15135727"/>
              <a:gd name="connsiteX180" fmla="*/ 5727032 w 8128084"/>
              <a:gd name="connsiteY180" fmla="*/ 13836316 h 15135727"/>
              <a:gd name="connsiteX181" fmla="*/ 5582653 w 8128084"/>
              <a:gd name="connsiteY181" fmla="*/ 14052885 h 15135727"/>
              <a:gd name="connsiteX182" fmla="*/ 5462337 w 8128084"/>
              <a:gd name="connsiteY182" fmla="*/ 14149137 h 15135727"/>
              <a:gd name="connsiteX183" fmla="*/ 5342021 w 8128084"/>
              <a:gd name="connsiteY183" fmla="*/ 14004758 h 15135727"/>
              <a:gd name="connsiteX184" fmla="*/ 5245769 w 8128084"/>
              <a:gd name="connsiteY184" fmla="*/ 14004758 h 15135727"/>
              <a:gd name="connsiteX185" fmla="*/ 5245769 w 8128084"/>
              <a:gd name="connsiteY185" fmla="*/ 13956632 h 15135727"/>
              <a:gd name="connsiteX186" fmla="*/ 5101390 w 8128084"/>
              <a:gd name="connsiteY186" fmla="*/ 13956632 h 15135727"/>
              <a:gd name="connsiteX187" fmla="*/ 4981074 w 8128084"/>
              <a:gd name="connsiteY187" fmla="*/ 13860379 h 15135727"/>
              <a:gd name="connsiteX188" fmla="*/ 4740442 w 8128084"/>
              <a:gd name="connsiteY188" fmla="*/ 13908506 h 15135727"/>
              <a:gd name="connsiteX189" fmla="*/ 4475748 w 8128084"/>
              <a:gd name="connsiteY189" fmla="*/ 13956632 h 15135727"/>
              <a:gd name="connsiteX190" fmla="*/ 4379495 w 8128084"/>
              <a:gd name="connsiteY190" fmla="*/ 14028821 h 15135727"/>
              <a:gd name="connsiteX191" fmla="*/ 4403558 w 8128084"/>
              <a:gd name="connsiteY191" fmla="*/ 14197264 h 15135727"/>
              <a:gd name="connsiteX192" fmla="*/ 4572000 w 8128084"/>
              <a:gd name="connsiteY192" fmla="*/ 14149137 h 15135727"/>
              <a:gd name="connsiteX193" fmla="*/ 4523874 w 8128084"/>
              <a:gd name="connsiteY193" fmla="*/ 14558211 h 15135727"/>
              <a:gd name="connsiteX194" fmla="*/ 4403558 w 8128084"/>
              <a:gd name="connsiteY194" fmla="*/ 14437895 h 15135727"/>
              <a:gd name="connsiteX195" fmla="*/ 4403558 w 8128084"/>
              <a:gd name="connsiteY195" fmla="*/ 14437895 h 15135727"/>
              <a:gd name="connsiteX196" fmla="*/ 4283242 w 8128084"/>
              <a:gd name="connsiteY196" fmla="*/ 14245390 h 15135727"/>
              <a:gd name="connsiteX197" fmla="*/ 4235116 w 8128084"/>
              <a:gd name="connsiteY197" fmla="*/ 14341642 h 15135727"/>
              <a:gd name="connsiteX198" fmla="*/ 4162927 w 8128084"/>
              <a:gd name="connsiteY198" fmla="*/ 14389769 h 15135727"/>
              <a:gd name="connsiteX199" fmla="*/ 4162927 w 8128084"/>
              <a:gd name="connsiteY199" fmla="*/ 14389769 h 15135727"/>
              <a:gd name="connsiteX200" fmla="*/ 3922295 w 8128084"/>
              <a:gd name="connsiteY200" fmla="*/ 14245390 h 15135727"/>
              <a:gd name="connsiteX201" fmla="*/ 3801979 w 8128084"/>
              <a:gd name="connsiteY201" fmla="*/ 14293516 h 15135727"/>
              <a:gd name="connsiteX202" fmla="*/ 3681664 w 8128084"/>
              <a:gd name="connsiteY202" fmla="*/ 14389769 h 15135727"/>
              <a:gd name="connsiteX203" fmla="*/ 3657600 w 8128084"/>
              <a:gd name="connsiteY203" fmla="*/ 14654464 h 15135727"/>
              <a:gd name="connsiteX204" fmla="*/ 3513221 w 8128084"/>
              <a:gd name="connsiteY204" fmla="*/ 14726653 h 15135727"/>
              <a:gd name="connsiteX205" fmla="*/ 3513221 w 8128084"/>
              <a:gd name="connsiteY205" fmla="*/ 14871032 h 15135727"/>
              <a:gd name="connsiteX206" fmla="*/ 3633537 w 8128084"/>
              <a:gd name="connsiteY206" fmla="*/ 14967285 h 15135727"/>
              <a:gd name="connsiteX207" fmla="*/ 3609474 w 8128084"/>
              <a:gd name="connsiteY207" fmla="*/ 15087600 h 15135727"/>
              <a:gd name="connsiteX208" fmla="*/ 3441032 w 8128084"/>
              <a:gd name="connsiteY208" fmla="*/ 15039474 h 15135727"/>
              <a:gd name="connsiteX209" fmla="*/ 3272590 w 8128084"/>
              <a:gd name="connsiteY209" fmla="*/ 15063537 h 15135727"/>
              <a:gd name="connsiteX210" fmla="*/ 3248527 w 8128084"/>
              <a:gd name="connsiteY210" fmla="*/ 14895095 h 15135727"/>
              <a:gd name="connsiteX211" fmla="*/ 3128211 w 8128084"/>
              <a:gd name="connsiteY211" fmla="*/ 14919158 h 15135727"/>
              <a:gd name="connsiteX212" fmla="*/ 2959769 w 8128084"/>
              <a:gd name="connsiteY212" fmla="*/ 15135727 h 15135727"/>
              <a:gd name="connsiteX213" fmla="*/ 2935706 w 8128084"/>
              <a:gd name="connsiteY213" fmla="*/ 14895095 h 15135727"/>
              <a:gd name="connsiteX214" fmla="*/ 2791327 w 8128084"/>
              <a:gd name="connsiteY214" fmla="*/ 14943221 h 15135727"/>
              <a:gd name="connsiteX215" fmla="*/ 2671011 w 8128084"/>
              <a:gd name="connsiteY215" fmla="*/ 15039474 h 15135727"/>
              <a:gd name="connsiteX216" fmla="*/ 2430379 w 8128084"/>
              <a:gd name="connsiteY216" fmla="*/ 15087600 h 15135727"/>
              <a:gd name="connsiteX217" fmla="*/ 2237874 w 8128084"/>
              <a:gd name="connsiteY217" fmla="*/ 15039474 h 15135727"/>
              <a:gd name="connsiteX218" fmla="*/ 2622885 w 8128084"/>
              <a:gd name="connsiteY218" fmla="*/ 14846969 h 15135727"/>
              <a:gd name="connsiteX219" fmla="*/ 2887579 w 8128084"/>
              <a:gd name="connsiteY219" fmla="*/ 14774779 h 15135727"/>
              <a:gd name="connsiteX220" fmla="*/ 2839453 w 8128084"/>
              <a:gd name="connsiteY220" fmla="*/ 14582274 h 15135727"/>
              <a:gd name="connsiteX221" fmla="*/ 2935706 w 8128084"/>
              <a:gd name="connsiteY221" fmla="*/ 14510085 h 15135727"/>
              <a:gd name="connsiteX222" fmla="*/ 2935706 w 8128084"/>
              <a:gd name="connsiteY222" fmla="*/ 14510085 h 15135727"/>
              <a:gd name="connsiteX223" fmla="*/ 3080085 w 8128084"/>
              <a:gd name="connsiteY223" fmla="*/ 14413832 h 15135727"/>
              <a:gd name="connsiteX224" fmla="*/ 3152274 w 8128084"/>
              <a:gd name="connsiteY224" fmla="*/ 14341642 h 15135727"/>
              <a:gd name="connsiteX225" fmla="*/ 3080085 w 8128084"/>
              <a:gd name="connsiteY225" fmla="*/ 14269453 h 15135727"/>
              <a:gd name="connsiteX226" fmla="*/ 3152274 w 8128084"/>
              <a:gd name="connsiteY226" fmla="*/ 14197264 h 15135727"/>
              <a:gd name="connsiteX227" fmla="*/ 3152274 w 8128084"/>
              <a:gd name="connsiteY227" fmla="*/ 14052885 h 15135727"/>
              <a:gd name="connsiteX228" fmla="*/ 3080085 w 8128084"/>
              <a:gd name="connsiteY228" fmla="*/ 13980695 h 15135727"/>
              <a:gd name="connsiteX229" fmla="*/ 3056021 w 8128084"/>
              <a:gd name="connsiteY229" fmla="*/ 14076948 h 15135727"/>
              <a:gd name="connsiteX230" fmla="*/ 2935706 w 8128084"/>
              <a:gd name="connsiteY230" fmla="*/ 14076948 h 15135727"/>
              <a:gd name="connsiteX231" fmla="*/ 2863516 w 8128084"/>
              <a:gd name="connsiteY231" fmla="*/ 14125074 h 15135727"/>
              <a:gd name="connsiteX232" fmla="*/ 2719137 w 8128084"/>
              <a:gd name="connsiteY232" fmla="*/ 14197264 h 15135727"/>
              <a:gd name="connsiteX233" fmla="*/ 2646948 w 8128084"/>
              <a:gd name="connsiteY233" fmla="*/ 14197264 h 15135727"/>
              <a:gd name="connsiteX234" fmla="*/ 2598821 w 8128084"/>
              <a:gd name="connsiteY234" fmla="*/ 14125074 h 15135727"/>
              <a:gd name="connsiteX235" fmla="*/ 2430379 w 8128084"/>
              <a:gd name="connsiteY235" fmla="*/ 13836316 h 15135727"/>
              <a:gd name="connsiteX236" fmla="*/ 2646948 w 8128084"/>
              <a:gd name="connsiteY236" fmla="*/ 13812253 h 15135727"/>
              <a:gd name="connsiteX237" fmla="*/ 2502569 w 8128084"/>
              <a:gd name="connsiteY237" fmla="*/ 13475369 h 15135727"/>
              <a:gd name="connsiteX238" fmla="*/ 2550695 w 8128084"/>
              <a:gd name="connsiteY238" fmla="*/ 13186611 h 15135727"/>
              <a:gd name="connsiteX239" fmla="*/ 2719137 w 8128084"/>
              <a:gd name="connsiteY239" fmla="*/ 13042232 h 15135727"/>
              <a:gd name="connsiteX240" fmla="*/ 2791327 w 8128084"/>
              <a:gd name="connsiteY240" fmla="*/ 12945979 h 15135727"/>
              <a:gd name="connsiteX241" fmla="*/ 3031958 w 8128084"/>
              <a:gd name="connsiteY241" fmla="*/ 13090358 h 15135727"/>
              <a:gd name="connsiteX242" fmla="*/ 3056021 w 8128084"/>
              <a:gd name="connsiteY242" fmla="*/ 12753474 h 15135727"/>
              <a:gd name="connsiteX243" fmla="*/ 2887579 w 8128084"/>
              <a:gd name="connsiteY243" fmla="*/ 12777537 h 15135727"/>
              <a:gd name="connsiteX244" fmla="*/ 2815390 w 8128084"/>
              <a:gd name="connsiteY244" fmla="*/ 12777537 h 15135727"/>
              <a:gd name="connsiteX245" fmla="*/ 3176337 w 8128084"/>
              <a:gd name="connsiteY245" fmla="*/ 12368464 h 15135727"/>
              <a:gd name="connsiteX246" fmla="*/ 3104148 w 8128084"/>
              <a:gd name="connsiteY246" fmla="*/ 12320337 h 15135727"/>
              <a:gd name="connsiteX247" fmla="*/ 3104148 w 8128084"/>
              <a:gd name="connsiteY247" fmla="*/ 12320337 h 15135727"/>
              <a:gd name="connsiteX248" fmla="*/ 3007895 w 8128084"/>
              <a:gd name="connsiteY248" fmla="*/ 12079706 h 15135727"/>
              <a:gd name="connsiteX249" fmla="*/ 2911642 w 8128084"/>
              <a:gd name="connsiteY249" fmla="*/ 11935327 h 15135727"/>
              <a:gd name="connsiteX250" fmla="*/ 2863516 w 8128084"/>
              <a:gd name="connsiteY250" fmla="*/ 11694695 h 15135727"/>
              <a:gd name="connsiteX251" fmla="*/ 2911642 w 8128084"/>
              <a:gd name="connsiteY251" fmla="*/ 11454064 h 15135727"/>
              <a:gd name="connsiteX252" fmla="*/ 3056021 w 8128084"/>
              <a:gd name="connsiteY252" fmla="*/ 11454064 h 15135727"/>
              <a:gd name="connsiteX253" fmla="*/ 2983832 w 8128084"/>
              <a:gd name="connsiteY253" fmla="*/ 11381874 h 15135727"/>
              <a:gd name="connsiteX254" fmla="*/ 3031958 w 8128084"/>
              <a:gd name="connsiteY254" fmla="*/ 11285621 h 15135727"/>
              <a:gd name="connsiteX255" fmla="*/ 3007895 w 8128084"/>
              <a:gd name="connsiteY255" fmla="*/ 11189369 h 15135727"/>
              <a:gd name="connsiteX256" fmla="*/ 2887579 w 8128084"/>
              <a:gd name="connsiteY256" fmla="*/ 11141242 h 15135727"/>
              <a:gd name="connsiteX257" fmla="*/ 2887579 w 8128084"/>
              <a:gd name="connsiteY257" fmla="*/ 10972800 h 15135727"/>
              <a:gd name="connsiteX258" fmla="*/ 2887579 w 8128084"/>
              <a:gd name="connsiteY258" fmla="*/ 10924674 h 15135727"/>
              <a:gd name="connsiteX259" fmla="*/ 2767264 w 8128084"/>
              <a:gd name="connsiteY259" fmla="*/ 11020927 h 15135727"/>
              <a:gd name="connsiteX260" fmla="*/ 2743200 w 8128084"/>
              <a:gd name="connsiteY260" fmla="*/ 10924674 h 15135727"/>
              <a:gd name="connsiteX261" fmla="*/ 2550695 w 8128084"/>
              <a:gd name="connsiteY261" fmla="*/ 11020927 h 15135727"/>
              <a:gd name="connsiteX262" fmla="*/ 2526632 w 8128084"/>
              <a:gd name="connsiteY262" fmla="*/ 11117179 h 15135727"/>
              <a:gd name="connsiteX263" fmla="*/ 2334127 w 8128084"/>
              <a:gd name="connsiteY263" fmla="*/ 10996864 h 15135727"/>
              <a:gd name="connsiteX264" fmla="*/ 2358190 w 8128084"/>
              <a:gd name="connsiteY264" fmla="*/ 10732169 h 15135727"/>
              <a:gd name="connsiteX265" fmla="*/ 2334127 w 8128084"/>
              <a:gd name="connsiteY265" fmla="*/ 10587790 h 15135727"/>
              <a:gd name="connsiteX266" fmla="*/ 2406316 w 8128084"/>
              <a:gd name="connsiteY266" fmla="*/ 10491537 h 15135727"/>
              <a:gd name="connsiteX267" fmla="*/ 2598821 w 8128084"/>
              <a:gd name="connsiteY267" fmla="*/ 10684042 h 15135727"/>
              <a:gd name="connsiteX268" fmla="*/ 2767264 w 8128084"/>
              <a:gd name="connsiteY268" fmla="*/ 10684042 h 15135727"/>
              <a:gd name="connsiteX269" fmla="*/ 2646948 w 8128084"/>
              <a:gd name="connsiteY269" fmla="*/ 10515600 h 15135727"/>
              <a:gd name="connsiteX270" fmla="*/ 2815390 w 8128084"/>
              <a:gd name="connsiteY270" fmla="*/ 10395285 h 15135727"/>
              <a:gd name="connsiteX271" fmla="*/ 3080085 w 8128084"/>
              <a:gd name="connsiteY271" fmla="*/ 10419348 h 15135727"/>
              <a:gd name="connsiteX272" fmla="*/ 3248527 w 8128084"/>
              <a:gd name="connsiteY272" fmla="*/ 10539664 h 15135727"/>
              <a:gd name="connsiteX273" fmla="*/ 3320716 w 8128084"/>
              <a:gd name="connsiteY273" fmla="*/ 10659979 h 15135727"/>
              <a:gd name="connsiteX274" fmla="*/ 3465095 w 8128084"/>
              <a:gd name="connsiteY274" fmla="*/ 10659979 h 15135727"/>
              <a:gd name="connsiteX275" fmla="*/ 3441032 w 8128084"/>
              <a:gd name="connsiteY275" fmla="*/ 10491537 h 15135727"/>
              <a:gd name="connsiteX276" fmla="*/ 3392906 w 8128084"/>
              <a:gd name="connsiteY276" fmla="*/ 10250906 h 15135727"/>
              <a:gd name="connsiteX277" fmla="*/ 3152274 w 8128084"/>
              <a:gd name="connsiteY277" fmla="*/ 10250906 h 15135727"/>
              <a:gd name="connsiteX278" fmla="*/ 3176337 w 8128084"/>
              <a:gd name="connsiteY278" fmla="*/ 10178716 h 15135727"/>
              <a:gd name="connsiteX279" fmla="*/ 3104148 w 8128084"/>
              <a:gd name="connsiteY279" fmla="*/ 10154653 h 15135727"/>
              <a:gd name="connsiteX280" fmla="*/ 3007895 w 8128084"/>
              <a:gd name="connsiteY280" fmla="*/ 9962148 h 15135727"/>
              <a:gd name="connsiteX281" fmla="*/ 3176337 w 8128084"/>
              <a:gd name="connsiteY281" fmla="*/ 9889958 h 15135727"/>
              <a:gd name="connsiteX282" fmla="*/ 2959769 w 8128084"/>
              <a:gd name="connsiteY282" fmla="*/ 9504948 h 15135727"/>
              <a:gd name="connsiteX283" fmla="*/ 2791327 w 8128084"/>
              <a:gd name="connsiteY283" fmla="*/ 9456821 h 15135727"/>
              <a:gd name="connsiteX284" fmla="*/ 2574758 w 8128084"/>
              <a:gd name="connsiteY284" fmla="*/ 9336506 h 15135727"/>
              <a:gd name="connsiteX285" fmla="*/ 2550695 w 8128084"/>
              <a:gd name="connsiteY285" fmla="*/ 9071811 h 15135727"/>
              <a:gd name="connsiteX286" fmla="*/ 2695074 w 8128084"/>
              <a:gd name="connsiteY286" fmla="*/ 8999621 h 15135727"/>
              <a:gd name="connsiteX287" fmla="*/ 2622885 w 8128084"/>
              <a:gd name="connsiteY287" fmla="*/ 8975558 h 15135727"/>
              <a:gd name="connsiteX288" fmla="*/ 2430379 w 8128084"/>
              <a:gd name="connsiteY288" fmla="*/ 8999621 h 15135727"/>
              <a:gd name="connsiteX289" fmla="*/ 2261937 w 8128084"/>
              <a:gd name="connsiteY289" fmla="*/ 9168064 h 15135727"/>
              <a:gd name="connsiteX290" fmla="*/ 2237874 w 8128084"/>
              <a:gd name="connsiteY290" fmla="*/ 8999621 h 15135727"/>
              <a:gd name="connsiteX291" fmla="*/ 2117558 w 8128084"/>
              <a:gd name="connsiteY291" fmla="*/ 8975558 h 15135727"/>
              <a:gd name="connsiteX292" fmla="*/ 2045369 w 8128084"/>
              <a:gd name="connsiteY292" fmla="*/ 8783053 h 15135727"/>
              <a:gd name="connsiteX293" fmla="*/ 1852864 w 8128084"/>
              <a:gd name="connsiteY293" fmla="*/ 8758990 h 15135727"/>
              <a:gd name="connsiteX294" fmla="*/ 1636295 w 8128084"/>
              <a:gd name="connsiteY294" fmla="*/ 8927432 h 15135727"/>
              <a:gd name="connsiteX295" fmla="*/ 1588169 w 8128084"/>
              <a:gd name="connsiteY295" fmla="*/ 9023685 h 15135727"/>
              <a:gd name="connsiteX296" fmla="*/ 1515979 w 8128084"/>
              <a:gd name="connsiteY296" fmla="*/ 8879306 h 15135727"/>
              <a:gd name="connsiteX297" fmla="*/ 1347537 w 8128084"/>
              <a:gd name="connsiteY297" fmla="*/ 8879306 h 15135727"/>
              <a:gd name="connsiteX298" fmla="*/ 1347537 w 8128084"/>
              <a:gd name="connsiteY298" fmla="*/ 8710864 h 15135727"/>
              <a:gd name="connsiteX299" fmla="*/ 1106906 w 8128084"/>
              <a:gd name="connsiteY299" fmla="*/ 8783053 h 15135727"/>
              <a:gd name="connsiteX300" fmla="*/ 890337 w 8128084"/>
              <a:gd name="connsiteY300" fmla="*/ 8686800 h 15135727"/>
              <a:gd name="connsiteX301" fmla="*/ 649706 w 8128084"/>
              <a:gd name="connsiteY301" fmla="*/ 8662737 h 15135727"/>
              <a:gd name="connsiteX302" fmla="*/ 385011 w 8128084"/>
              <a:gd name="connsiteY302" fmla="*/ 8566485 h 15135727"/>
              <a:gd name="connsiteX303" fmla="*/ 577516 w 8128084"/>
              <a:gd name="connsiteY303" fmla="*/ 8373979 h 15135727"/>
              <a:gd name="connsiteX304" fmla="*/ 794085 w 8128084"/>
              <a:gd name="connsiteY304" fmla="*/ 8301790 h 15135727"/>
              <a:gd name="connsiteX305" fmla="*/ 745958 w 8128084"/>
              <a:gd name="connsiteY305" fmla="*/ 8133348 h 15135727"/>
              <a:gd name="connsiteX306" fmla="*/ 818148 w 8128084"/>
              <a:gd name="connsiteY306" fmla="*/ 7820527 h 15135727"/>
              <a:gd name="connsiteX307" fmla="*/ 697832 w 8128084"/>
              <a:gd name="connsiteY307" fmla="*/ 7820527 h 15135727"/>
              <a:gd name="connsiteX308" fmla="*/ 625642 w 8128084"/>
              <a:gd name="connsiteY308" fmla="*/ 7916779 h 15135727"/>
              <a:gd name="connsiteX309" fmla="*/ 457200 w 8128084"/>
              <a:gd name="connsiteY309" fmla="*/ 7820527 h 15135727"/>
              <a:gd name="connsiteX310" fmla="*/ 529390 w 8128084"/>
              <a:gd name="connsiteY310" fmla="*/ 7700211 h 15135727"/>
              <a:gd name="connsiteX311" fmla="*/ 938464 w 8128084"/>
              <a:gd name="connsiteY311" fmla="*/ 7676148 h 15135727"/>
              <a:gd name="connsiteX312" fmla="*/ 1058779 w 8128084"/>
              <a:gd name="connsiteY312" fmla="*/ 7459579 h 15135727"/>
              <a:gd name="connsiteX313" fmla="*/ 1203158 w 8128084"/>
              <a:gd name="connsiteY313" fmla="*/ 7603958 h 15135727"/>
              <a:gd name="connsiteX314" fmla="*/ 1299411 w 8128084"/>
              <a:gd name="connsiteY314" fmla="*/ 7555832 h 15135727"/>
              <a:gd name="connsiteX315" fmla="*/ 1443790 w 8128084"/>
              <a:gd name="connsiteY315" fmla="*/ 7507706 h 15135727"/>
              <a:gd name="connsiteX316" fmla="*/ 1684421 w 8128084"/>
              <a:gd name="connsiteY316" fmla="*/ 7603958 h 15135727"/>
              <a:gd name="connsiteX317" fmla="*/ 1684421 w 8128084"/>
              <a:gd name="connsiteY317" fmla="*/ 7603958 h 15135727"/>
              <a:gd name="connsiteX318" fmla="*/ 1540042 w 8128084"/>
              <a:gd name="connsiteY318" fmla="*/ 7363327 h 15135727"/>
              <a:gd name="connsiteX319" fmla="*/ 1299411 w 8128084"/>
              <a:gd name="connsiteY319" fmla="*/ 7315200 h 15135727"/>
              <a:gd name="connsiteX320" fmla="*/ 1130969 w 8128084"/>
              <a:gd name="connsiteY320" fmla="*/ 7339264 h 15135727"/>
              <a:gd name="connsiteX321" fmla="*/ 1034716 w 8128084"/>
              <a:gd name="connsiteY321" fmla="*/ 7315200 h 15135727"/>
              <a:gd name="connsiteX322" fmla="*/ 1155032 w 8128084"/>
              <a:gd name="connsiteY322" fmla="*/ 7050506 h 15135727"/>
              <a:gd name="connsiteX323" fmla="*/ 1155032 w 8128084"/>
              <a:gd name="connsiteY323" fmla="*/ 6930190 h 15135727"/>
              <a:gd name="connsiteX324" fmla="*/ 1155032 w 8128084"/>
              <a:gd name="connsiteY324" fmla="*/ 6761748 h 15135727"/>
              <a:gd name="connsiteX325" fmla="*/ 1203158 w 8128084"/>
              <a:gd name="connsiteY325" fmla="*/ 6617369 h 15135727"/>
              <a:gd name="connsiteX326" fmla="*/ 1371600 w 8128084"/>
              <a:gd name="connsiteY326" fmla="*/ 6472990 h 15135727"/>
              <a:gd name="connsiteX327" fmla="*/ 1443790 w 8128084"/>
              <a:gd name="connsiteY327" fmla="*/ 6328611 h 15135727"/>
              <a:gd name="connsiteX328" fmla="*/ 1419727 w 8128084"/>
              <a:gd name="connsiteY328" fmla="*/ 6208295 h 15135727"/>
              <a:gd name="connsiteX329" fmla="*/ 1275348 w 8128084"/>
              <a:gd name="connsiteY329" fmla="*/ 6304548 h 15135727"/>
              <a:gd name="connsiteX330" fmla="*/ 1323474 w 8128084"/>
              <a:gd name="connsiteY330" fmla="*/ 6015790 h 15135727"/>
              <a:gd name="connsiteX331" fmla="*/ 1540042 w 8128084"/>
              <a:gd name="connsiteY331" fmla="*/ 5871411 h 15135727"/>
              <a:gd name="connsiteX332" fmla="*/ 1540042 w 8128084"/>
              <a:gd name="connsiteY332" fmla="*/ 5751095 h 15135727"/>
              <a:gd name="connsiteX333" fmla="*/ 1395664 w 8128084"/>
              <a:gd name="connsiteY333" fmla="*/ 5799221 h 15135727"/>
              <a:gd name="connsiteX334" fmla="*/ 1179095 w 8128084"/>
              <a:gd name="connsiteY334" fmla="*/ 5799221 h 15135727"/>
              <a:gd name="connsiteX335" fmla="*/ 890337 w 8128084"/>
              <a:gd name="connsiteY335" fmla="*/ 5775158 h 15135727"/>
              <a:gd name="connsiteX336" fmla="*/ 697832 w 8128084"/>
              <a:gd name="connsiteY336" fmla="*/ 5606716 h 15135727"/>
              <a:gd name="connsiteX337" fmla="*/ 577516 w 8128084"/>
              <a:gd name="connsiteY337" fmla="*/ 5582653 h 15135727"/>
              <a:gd name="connsiteX338" fmla="*/ 697832 w 8128084"/>
              <a:gd name="connsiteY338" fmla="*/ 5775158 h 15135727"/>
              <a:gd name="connsiteX339" fmla="*/ 409074 w 8128084"/>
              <a:gd name="connsiteY339" fmla="*/ 5799221 h 15135727"/>
              <a:gd name="connsiteX340" fmla="*/ 168442 w 8128084"/>
              <a:gd name="connsiteY340" fmla="*/ 5702969 h 15135727"/>
              <a:gd name="connsiteX341" fmla="*/ 264695 w 8128084"/>
              <a:gd name="connsiteY341" fmla="*/ 5558590 h 15135727"/>
              <a:gd name="connsiteX342" fmla="*/ 144379 w 8128084"/>
              <a:gd name="connsiteY342" fmla="*/ 5510464 h 15135727"/>
              <a:gd name="connsiteX343" fmla="*/ 0 w 8128084"/>
              <a:gd name="connsiteY343" fmla="*/ 5462337 h 15135727"/>
              <a:gd name="connsiteX344" fmla="*/ 96253 w 8128084"/>
              <a:gd name="connsiteY344"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087979 w 8128084"/>
              <a:gd name="connsiteY177" fmla="*/ 13667874 h 15135727"/>
              <a:gd name="connsiteX178" fmla="*/ 5943600 w 8128084"/>
              <a:gd name="connsiteY178" fmla="*/ 13716000 h 15135727"/>
              <a:gd name="connsiteX179" fmla="*/ 5702969 w 8128084"/>
              <a:gd name="connsiteY179" fmla="*/ 13667874 h 15135727"/>
              <a:gd name="connsiteX180" fmla="*/ 5582653 w 8128084"/>
              <a:gd name="connsiteY180" fmla="*/ 13691937 h 15135727"/>
              <a:gd name="connsiteX181" fmla="*/ 5727032 w 8128084"/>
              <a:gd name="connsiteY181" fmla="*/ 13836316 h 15135727"/>
              <a:gd name="connsiteX182" fmla="*/ 5582653 w 8128084"/>
              <a:gd name="connsiteY182" fmla="*/ 14052885 h 15135727"/>
              <a:gd name="connsiteX183" fmla="*/ 5462337 w 8128084"/>
              <a:gd name="connsiteY183" fmla="*/ 14149137 h 15135727"/>
              <a:gd name="connsiteX184" fmla="*/ 5342021 w 8128084"/>
              <a:gd name="connsiteY184" fmla="*/ 14004758 h 15135727"/>
              <a:gd name="connsiteX185" fmla="*/ 5245769 w 8128084"/>
              <a:gd name="connsiteY185" fmla="*/ 14004758 h 15135727"/>
              <a:gd name="connsiteX186" fmla="*/ 5245769 w 8128084"/>
              <a:gd name="connsiteY186" fmla="*/ 13956632 h 15135727"/>
              <a:gd name="connsiteX187" fmla="*/ 5101390 w 8128084"/>
              <a:gd name="connsiteY187" fmla="*/ 13956632 h 15135727"/>
              <a:gd name="connsiteX188" fmla="*/ 4981074 w 8128084"/>
              <a:gd name="connsiteY188" fmla="*/ 13860379 h 15135727"/>
              <a:gd name="connsiteX189" fmla="*/ 4740442 w 8128084"/>
              <a:gd name="connsiteY189" fmla="*/ 13908506 h 15135727"/>
              <a:gd name="connsiteX190" fmla="*/ 4475748 w 8128084"/>
              <a:gd name="connsiteY190" fmla="*/ 13956632 h 15135727"/>
              <a:gd name="connsiteX191" fmla="*/ 4379495 w 8128084"/>
              <a:gd name="connsiteY191" fmla="*/ 14028821 h 15135727"/>
              <a:gd name="connsiteX192" fmla="*/ 4403558 w 8128084"/>
              <a:gd name="connsiteY192" fmla="*/ 14197264 h 15135727"/>
              <a:gd name="connsiteX193" fmla="*/ 4572000 w 8128084"/>
              <a:gd name="connsiteY193" fmla="*/ 14149137 h 15135727"/>
              <a:gd name="connsiteX194" fmla="*/ 4523874 w 8128084"/>
              <a:gd name="connsiteY194" fmla="*/ 14558211 h 15135727"/>
              <a:gd name="connsiteX195" fmla="*/ 4403558 w 8128084"/>
              <a:gd name="connsiteY195" fmla="*/ 14437895 h 15135727"/>
              <a:gd name="connsiteX196" fmla="*/ 4403558 w 8128084"/>
              <a:gd name="connsiteY196" fmla="*/ 14437895 h 15135727"/>
              <a:gd name="connsiteX197" fmla="*/ 4283242 w 8128084"/>
              <a:gd name="connsiteY197" fmla="*/ 14245390 h 15135727"/>
              <a:gd name="connsiteX198" fmla="*/ 4235116 w 8128084"/>
              <a:gd name="connsiteY198" fmla="*/ 14341642 h 15135727"/>
              <a:gd name="connsiteX199" fmla="*/ 4162927 w 8128084"/>
              <a:gd name="connsiteY199" fmla="*/ 14389769 h 15135727"/>
              <a:gd name="connsiteX200" fmla="*/ 4162927 w 8128084"/>
              <a:gd name="connsiteY200" fmla="*/ 14389769 h 15135727"/>
              <a:gd name="connsiteX201" fmla="*/ 3922295 w 8128084"/>
              <a:gd name="connsiteY201" fmla="*/ 14245390 h 15135727"/>
              <a:gd name="connsiteX202" fmla="*/ 3801979 w 8128084"/>
              <a:gd name="connsiteY202" fmla="*/ 14293516 h 15135727"/>
              <a:gd name="connsiteX203" fmla="*/ 3681664 w 8128084"/>
              <a:gd name="connsiteY203" fmla="*/ 14389769 h 15135727"/>
              <a:gd name="connsiteX204" fmla="*/ 3657600 w 8128084"/>
              <a:gd name="connsiteY204" fmla="*/ 14654464 h 15135727"/>
              <a:gd name="connsiteX205" fmla="*/ 3513221 w 8128084"/>
              <a:gd name="connsiteY205" fmla="*/ 14726653 h 15135727"/>
              <a:gd name="connsiteX206" fmla="*/ 3513221 w 8128084"/>
              <a:gd name="connsiteY206" fmla="*/ 14871032 h 15135727"/>
              <a:gd name="connsiteX207" fmla="*/ 3633537 w 8128084"/>
              <a:gd name="connsiteY207" fmla="*/ 14967285 h 15135727"/>
              <a:gd name="connsiteX208" fmla="*/ 3609474 w 8128084"/>
              <a:gd name="connsiteY208" fmla="*/ 15087600 h 15135727"/>
              <a:gd name="connsiteX209" fmla="*/ 3441032 w 8128084"/>
              <a:gd name="connsiteY209" fmla="*/ 15039474 h 15135727"/>
              <a:gd name="connsiteX210" fmla="*/ 3272590 w 8128084"/>
              <a:gd name="connsiteY210" fmla="*/ 15063537 h 15135727"/>
              <a:gd name="connsiteX211" fmla="*/ 3248527 w 8128084"/>
              <a:gd name="connsiteY211" fmla="*/ 14895095 h 15135727"/>
              <a:gd name="connsiteX212" fmla="*/ 3128211 w 8128084"/>
              <a:gd name="connsiteY212" fmla="*/ 14919158 h 15135727"/>
              <a:gd name="connsiteX213" fmla="*/ 2959769 w 8128084"/>
              <a:gd name="connsiteY213" fmla="*/ 15135727 h 15135727"/>
              <a:gd name="connsiteX214" fmla="*/ 2935706 w 8128084"/>
              <a:gd name="connsiteY214" fmla="*/ 14895095 h 15135727"/>
              <a:gd name="connsiteX215" fmla="*/ 2791327 w 8128084"/>
              <a:gd name="connsiteY215" fmla="*/ 14943221 h 15135727"/>
              <a:gd name="connsiteX216" fmla="*/ 2671011 w 8128084"/>
              <a:gd name="connsiteY216" fmla="*/ 15039474 h 15135727"/>
              <a:gd name="connsiteX217" fmla="*/ 2430379 w 8128084"/>
              <a:gd name="connsiteY217" fmla="*/ 15087600 h 15135727"/>
              <a:gd name="connsiteX218" fmla="*/ 2237874 w 8128084"/>
              <a:gd name="connsiteY218" fmla="*/ 15039474 h 15135727"/>
              <a:gd name="connsiteX219" fmla="*/ 2622885 w 8128084"/>
              <a:gd name="connsiteY219" fmla="*/ 14846969 h 15135727"/>
              <a:gd name="connsiteX220" fmla="*/ 2887579 w 8128084"/>
              <a:gd name="connsiteY220" fmla="*/ 14774779 h 15135727"/>
              <a:gd name="connsiteX221" fmla="*/ 2839453 w 8128084"/>
              <a:gd name="connsiteY221" fmla="*/ 14582274 h 15135727"/>
              <a:gd name="connsiteX222" fmla="*/ 2935706 w 8128084"/>
              <a:gd name="connsiteY222" fmla="*/ 14510085 h 15135727"/>
              <a:gd name="connsiteX223" fmla="*/ 2935706 w 8128084"/>
              <a:gd name="connsiteY223" fmla="*/ 14510085 h 15135727"/>
              <a:gd name="connsiteX224" fmla="*/ 3080085 w 8128084"/>
              <a:gd name="connsiteY224" fmla="*/ 14413832 h 15135727"/>
              <a:gd name="connsiteX225" fmla="*/ 3152274 w 8128084"/>
              <a:gd name="connsiteY225" fmla="*/ 14341642 h 15135727"/>
              <a:gd name="connsiteX226" fmla="*/ 3080085 w 8128084"/>
              <a:gd name="connsiteY226" fmla="*/ 14269453 h 15135727"/>
              <a:gd name="connsiteX227" fmla="*/ 3152274 w 8128084"/>
              <a:gd name="connsiteY227" fmla="*/ 14197264 h 15135727"/>
              <a:gd name="connsiteX228" fmla="*/ 3152274 w 8128084"/>
              <a:gd name="connsiteY228" fmla="*/ 14052885 h 15135727"/>
              <a:gd name="connsiteX229" fmla="*/ 3080085 w 8128084"/>
              <a:gd name="connsiteY229" fmla="*/ 13980695 h 15135727"/>
              <a:gd name="connsiteX230" fmla="*/ 3056021 w 8128084"/>
              <a:gd name="connsiteY230" fmla="*/ 14076948 h 15135727"/>
              <a:gd name="connsiteX231" fmla="*/ 2935706 w 8128084"/>
              <a:gd name="connsiteY231" fmla="*/ 14076948 h 15135727"/>
              <a:gd name="connsiteX232" fmla="*/ 2863516 w 8128084"/>
              <a:gd name="connsiteY232" fmla="*/ 14125074 h 15135727"/>
              <a:gd name="connsiteX233" fmla="*/ 2719137 w 8128084"/>
              <a:gd name="connsiteY233" fmla="*/ 14197264 h 15135727"/>
              <a:gd name="connsiteX234" fmla="*/ 2646948 w 8128084"/>
              <a:gd name="connsiteY234" fmla="*/ 14197264 h 15135727"/>
              <a:gd name="connsiteX235" fmla="*/ 2598821 w 8128084"/>
              <a:gd name="connsiteY235" fmla="*/ 14125074 h 15135727"/>
              <a:gd name="connsiteX236" fmla="*/ 2430379 w 8128084"/>
              <a:gd name="connsiteY236" fmla="*/ 13836316 h 15135727"/>
              <a:gd name="connsiteX237" fmla="*/ 2646948 w 8128084"/>
              <a:gd name="connsiteY237" fmla="*/ 13812253 h 15135727"/>
              <a:gd name="connsiteX238" fmla="*/ 2502569 w 8128084"/>
              <a:gd name="connsiteY238" fmla="*/ 13475369 h 15135727"/>
              <a:gd name="connsiteX239" fmla="*/ 2550695 w 8128084"/>
              <a:gd name="connsiteY239" fmla="*/ 13186611 h 15135727"/>
              <a:gd name="connsiteX240" fmla="*/ 2719137 w 8128084"/>
              <a:gd name="connsiteY240" fmla="*/ 13042232 h 15135727"/>
              <a:gd name="connsiteX241" fmla="*/ 2791327 w 8128084"/>
              <a:gd name="connsiteY241" fmla="*/ 12945979 h 15135727"/>
              <a:gd name="connsiteX242" fmla="*/ 3031958 w 8128084"/>
              <a:gd name="connsiteY242" fmla="*/ 13090358 h 15135727"/>
              <a:gd name="connsiteX243" fmla="*/ 3056021 w 8128084"/>
              <a:gd name="connsiteY243" fmla="*/ 12753474 h 15135727"/>
              <a:gd name="connsiteX244" fmla="*/ 2887579 w 8128084"/>
              <a:gd name="connsiteY244" fmla="*/ 12777537 h 15135727"/>
              <a:gd name="connsiteX245" fmla="*/ 2815390 w 8128084"/>
              <a:gd name="connsiteY245" fmla="*/ 12777537 h 15135727"/>
              <a:gd name="connsiteX246" fmla="*/ 3176337 w 8128084"/>
              <a:gd name="connsiteY246" fmla="*/ 12368464 h 15135727"/>
              <a:gd name="connsiteX247" fmla="*/ 3104148 w 8128084"/>
              <a:gd name="connsiteY247" fmla="*/ 12320337 h 15135727"/>
              <a:gd name="connsiteX248" fmla="*/ 3104148 w 8128084"/>
              <a:gd name="connsiteY248" fmla="*/ 12320337 h 15135727"/>
              <a:gd name="connsiteX249" fmla="*/ 3007895 w 8128084"/>
              <a:gd name="connsiteY249" fmla="*/ 12079706 h 15135727"/>
              <a:gd name="connsiteX250" fmla="*/ 2911642 w 8128084"/>
              <a:gd name="connsiteY250" fmla="*/ 11935327 h 15135727"/>
              <a:gd name="connsiteX251" fmla="*/ 2863516 w 8128084"/>
              <a:gd name="connsiteY251" fmla="*/ 11694695 h 15135727"/>
              <a:gd name="connsiteX252" fmla="*/ 2911642 w 8128084"/>
              <a:gd name="connsiteY252" fmla="*/ 11454064 h 15135727"/>
              <a:gd name="connsiteX253" fmla="*/ 3056021 w 8128084"/>
              <a:gd name="connsiteY253" fmla="*/ 11454064 h 15135727"/>
              <a:gd name="connsiteX254" fmla="*/ 2983832 w 8128084"/>
              <a:gd name="connsiteY254" fmla="*/ 11381874 h 15135727"/>
              <a:gd name="connsiteX255" fmla="*/ 3031958 w 8128084"/>
              <a:gd name="connsiteY255" fmla="*/ 11285621 h 15135727"/>
              <a:gd name="connsiteX256" fmla="*/ 3007895 w 8128084"/>
              <a:gd name="connsiteY256" fmla="*/ 11189369 h 15135727"/>
              <a:gd name="connsiteX257" fmla="*/ 2887579 w 8128084"/>
              <a:gd name="connsiteY257" fmla="*/ 11141242 h 15135727"/>
              <a:gd name="connsiteX258" fmla="*/ 2887579 w 8128084"/>
              <a:gd name="connsiteY258" fmla="*/ 10972800 h 15135727"/>
              <a:gd name="connsiteX259" fmla="*/ 2887579 w 8128084"/>
              <a:gd name="connsiteY259" fmla="*/ 10924674 h 15135727"/>
              <a:gd name="connsiteX260" fmla="*/ 2767264 w 8128084"/>
              <a:gd name="connsiteY260" fmla="*/ 11020927 h 15135727"/>
              <a:gd name="connsiteX261" fmla="*/ 2743200 w 8128084"/>
              <a:gd name="connsiteY261" fmla="*/ 10924674 h 15135727"/>
              <a:gd name="connsiteX262" fmla="*/ 2550695 w 8128084"/>
              <a:gd name="connsiteY262" fmla="*/ 11020927 h 15135727"/>
              <a:gd name="connsiteX263" fmla="*/ 2526632 w 8128084"/>
              <a:gd name="connsiteY263" fmla="*/ 11117179 h 15135727"/>
              <a:gd name="connsiteX264" fmla="*/ 2334127 w 8128084"/>
              <a:gd name="connsiteY264" fmla="*/ 10996864 h 15135727"/>
              <a:gd name="connsiteX265" fmla="*/ 2358190 w 8128084"/>
              <a:gd name="connsiteY265" fmla="*/ 10732169 h 15135727"/>
              <a:gd name="connsiteX266" fmla="*/ 2334127 w 8128084"/>
              <a:gd name="connsiteY266" fmla="*/ 10587790 h 15135727"/>
              <a:gd name="connsiteX267" fmla="*/ 2406316 w 8128084"/>
              <a:gd name="connsiteY267" fmla="*/ 10491537 h 15135727"/>
              <a:gd name="connsiteX268" fmla="*/ 2598821 w 8128084"/>
              <a:gd name="connsiteY268" fmla="*/ 10684042 h 15135727"/>
              <a:gd name="connsiteX269" fmla="*/ 2767264 w 8128084"/>
              <a:gd name="connsiteY269" fmla="*/ 10684042 h 15135727"/>
              <a:gd name="connsiteX270" fmla="*/ 2646948 w 8128084"/>
              <a:gd name="connsiteY270" fmla="*/ 10515600 h 15135727"/>
              <a:gd name="connsiteX271" fmla="*/ 2815390 w 8128084"/>
              <a:gd name="connsiteY271" fmla="*/ 10395285 h 15135727"/>
              <a:gd name="connsiteX272" fmla="*/ 3080085 w 8128084"/>
              <a:gd name="connsiteY272" fmla="*/ 10419348 h 15135727"/>
              <a:gd name="connsiteX273" fmla="*/ 3248527 w 8128084"/>
              <a:gd name="connsiteY273" fmla="*/ 10539664 h 15135727"/>
              <a:gd name="connsiteX274" fmla="*/ 3320716 w 8128084"/>
              <a:gd name="connsiteY274" fmla="*/ 10659979 h 15135727"/>
              <a:gd name="connsiteX275" fmla="*/ 3465095 w 8128084"/>
              <a:gd name="connsiteY275" fmla="*/ 10659979 h 15135727"/>
              <a:gd name="connsiteX276" fmla="*/ 3441032 w 8128084"/>
              <a:gd name="connsiteY276" fmla="*/ 10491537 h 15135727"/>
              <a:gd name="connsiteX277" fmla="*/ 3392906 w 8128084"/>
              <a:gd name="connsiteY277" fmla="*/ 10250906 h 15135727"/>
              <a:gd name="connsiteX278" fmla="*/ 3152274 w 8128084"/>
              <a:gd name="connsiteY278" fmla="*/ 10250906 h 15135727"/>
              <a:gd name="connsiteX279" fmla="*/ 3176337 w 8128084"/>
              <a:gd name="connsiteY279" fmla="*/ 10178716 h 15135727"/>
              <a:gd name="connsiteX280" fmla="*/ 3104148 w 8128084"/>
              <a:gd name="connsiteY280" fmla="*/ 10154653 h 15135727"/>
              <a:gd name="connsiteX281" fmla="*/ 3007895 w 8128084"/>
              <a:gd name="connsiteY281" fmla="*/ 9962148 h 15135727"/>
              <a:gd name="connsiteX282" fmla="*/ 3176337 w 8128084"/>
              <a:gd name="connsiteY282" fmla="*/ 9889958 h 15135727"/>
              <a:gd name="connsiteX283" fmla="*/ 2959769 w 8128084"/>
              <a:gd name="connsiteY283" fmla="*/ 9504948 h 15135727"/>
              <a:gd name="connsiteX284" fmla="*/ 2791327 w 8128084"/>
              <a:gd name="connsiteY284" fmla="*/ 9456821 h 15135727"/>
              <a:gd name="connsiteX285" fmla="*/ 2574758 w 8128084"/>
              <a:gd name="connsiteY285" fmla="*/ 9336506 h 15135727"/>
              <a:gd name="connsiteX286" fmla="*/ 2550695 w 8128084"/>
              <a:gd name="connsiteY286" fmla="*/ 9071811 h 15135727"/>
              <a:gd name="connsiteX287" fmla="*/ 2695074 w 8128084"/>
              <a:gd name="connsiteY287" fmla="*/ 8999621 h 15135727"/>
              <a:gd name="connsiteX288" fmla="*/ 2622885 w 8128084"/>
              <a:gd name="connsiteY288" fmla="*/ 8975558 h 15135727"/>
              <a:gd name="connsiteX289" fmla="*/ 2430379 w 8128084"/>
              <a:gd name="connsiteY289" fmla="*/ 8999621 h 15135727"/>
              <a:gd name="connsiteX290" fmla="*/ 2261937 w 8128084"/>
              <a:gd name="connsiteY290" fmla="*/ 9168064 h 15135727"/>
              <a:gd name="connsiteX291" fmla="*/ 2237874 w 8128084"/>
              <a:gd name="connsiteY291" fmla="*/ 8999621 h 15135727"/>
              <a:gd name="connsiteX292" fmla="*/ 2117558 w 8128084"/>
              <a:gd name="connsiteY292" fmla="*/ 8975558 h 15135727"/>
              <a:gd name="connsiteX293" fmla="*/ 2045369 w 8128084"/>
              <a:gd name="connsiteY293" fmla="*/ 8783053 h 15135727"/>
              <a:gd name="connsiteX294" fmla="*/ 1852864 w 8128084"/>
              <a:gd name="connsiteY294" fmla="*/ 8758990 h 15135727"/>
              <a:gd name="connsiteX295" fmla="*/ 1636295 w 8128084"/>
              <a:gd name="connsiteY295" fmla="*/ 8927432 h 15135727"/>
              <a:gd name="connsiteX296" fmla="*/ 1588169 w 8128084"/>
              <a:gd name="connsiteY296" fmla="*/ 9023685 h 15135727"/>
              <a:gd name="connsiteX297" fmla="*/ 1515979 w 8128084"/>
              <a:gd name="connsiteY297" fmla="*/ 8879306 h 15135727"/>
              <a:gd name="connsiteX298" fmla="*/ 1347537 w 8128084"/>
              <a:gd name="connsiteY298" fmla="*/ 8879306 h 15135727"/>
              <a:gd name="connsiteX299" fmla="*/ 1347537 w 8128084"/>
              <a:gd name="connsiteY299" fmla="*/ 8710864 h 15135727"/>
              <a:gd name="connsiteX300" fmla="*/ 1106906 w 8128084"/>
              <a:gd name="connsiteY300" fmla="*/ 8783053 h 15135727"/>
              <a:gd name="connsiteX301" fmla="*/ 890337 w 8128084"/>
              <a:gd name="connsiteY301" fmla="*/ 8686800 h 15135727"/>
              <a:gd name="connsiteX302" fmla="*/ 649706 w 8128084"/>
              <a:gd name="connsiteY302" fmla="*/ 8662737 h 15135727"/>
              <a:gd name="connsiteX303" fmla="*/ 385011 w 8128084"/>
              <a:gd name="connsiteY303" fmla="*/ 8566485 h 15135727"/>
              <a:gd name="connsiteX304" fmla="*/ 577516 w 8128084"/>
              <a:gd name="connsiteY304" fmla="*/ 8373979 h 15135727"/>
              <a:gd name="connsiteX305" fmla="*/ 794085 w 8128084"/>
              <a:gd name="connsiteY305" fmla="*/ 8301790 h 15135727"/>
              <a:gd name="connsiteX306" fmla="*/ 745958 w 8128084"/>
              <a:gd name="connsiteY306" fmla="*/ 8133348 h 15135727"/>
              <a:gd name="connsiteX307" fmla="*/ 818148 w 8128084"/>
              <a:gd name="connsiteY307" fmla="*/ 7820527 h 15135727"/>
              <a:gd name="connsiteX308" fmla="*/ 697832 w 8128084"/>
              <a:gd name="connsiteY308" fmla="*/ 7820527 h 15135727"/>
              <a:gd name="connsiteX309" fmla="*/ 625642 w 8128084"/>
              <a:gd name="connsiteY309" fmla="*/ 7916779 h 15135727"/>
              <a:gd name="connsiteX310" fmla="*/ 457200 w 8128084"/>
              <a:gd name="connsiteY310" fmla="*/ 7820527 h 15135727"/>
              <a:gd name="connsiteX311" fmla="*/ 529390 w 8128084"/>
              <a:gd name="connsiteY311" fmla="*/ 7700211 h 15135727"/>
              <a:gd name="connsiteX312" fmla="*/ 938464 w 8128084"/>
              <a:gd name="connsiteY312" fmla="*/ 7676148 h 15135727"/>
              <a:gd name="connsiteX313" fmla="*/ 1058779 w 8128084"/>
              <a:gd name="connsiteY313" fmla="*/ 7459579 h 15135727"/>
              <a:gd name="connsiteX314" fmla="*/ 1203158 w 8128084"/>
              <a:gd name="connsiteY314" fmla="*/ 7603958 h 15135727"/>
              <a:gd name="connsiteX315" fmla="*/ 1299411 w 8128084"/>
              <a:gd name="connsiteY315" fmla="*/ 7555832 h 15135727"/>
              <a:gd name="connsiteX316" fmla="*/ 1443790 w 8128084"/>
              <a:gd name="connsiteY316" fmla="*/ 7507706 h 15135727"/>
              <a:gd name="connsiteX317" fmla="*/ 1684421 w 8128084"/>
              <a:gd name="connsiteY317" fmla="*/ 7603958 h 15135727"/>
              <a:gd name="connsiteX318" fmla="*/ 1684421 w 8128084"/>
              <a:gd name="connsiteY318" fmla="*/ 7603958 h 15135727"/>
              <a:gd name="connsiteX319" fmla="*/ 1540042 w 8128084"/>
              <a:gd name="connsiteY319" fmla="*/ 7363327 h 15135727"/>
              <a:gd name="connsiteX320" fmla="*/ 1299411 w 8128084"/>
              <a:gd name="connsiteY320" fmla="*/ 7315200 h 15135727"/>
              <a:gd name="connsiteX321" fmla="*/ 1130969 w 8128084"/>
              <a:gd name="connsiteY321" fmla="*/ 7339264 h 15135727"/>
              <a:gd name="connsiteX322" fmla="*/ 1034716 w 8128084"/>
              <a:gd name="connsiteY322" fmla="*/ 7315200 h 15135727"/>
              <a:gd name="connsiteX323" fmla="*/ 1155032 w 8128084"/>
              <a:gd name="connsiteY323" fmla="*/ 7050506 h 15135727"/>
              <a:gd name="connsiteX324" fmla="*/ 1155032 w 8128084"/>
              <a:gd name="connsiteY324" fmla="*/ 6930190 h 15135727"/>
              <a:gd name="connsiteX325" fmla="*/ 1155032 w 8128084"/>
              <a:gd name="connsiteY325" fmla="*/ 6761748 h 15135727"/>
              <a:gd name="connsiteX326" fmla="*/ 1203158 w 8128084"/>
              <a:gd name="connsiteY326" fmla="*/ 6617369 h 15135727"/>
              <a:gd name="connsiteX327" fmla="*/ 1371600 w 8128084"/>
              <a:gd name="connsiteY327" fmla="*/ 6472990 h 15135727"/>
              <a:gd name="connsiteX328" fmla="*/ 1443790 w 8128084"/>
              <a:gd name="connsiteY328" fmla="*/ 6328611 h 15135727"/>
              <a:gd name="connsiteX329" fmla="*/ 1419727 w 8128084"/>
              <a:gd name="connsiteY329" fmla="*/ 6208295 h 15135727"/>
              <a:gd name="connsiteX330" fmla="*/ 1275348 w 8128084"/>
              <a:gd name="connsiteY330" fmla="*/ 6304548 h 15135727"/>
              <a:gd name="connsiteX331" fmla="*/ 1323474 w 8128084"/>
              <a:gd name="connsiteY331" fmla="*/ 6015790 h 15135727"/>
              <a:gd name="connsiteX332" fmla="*/ 1540042 w 8128084"/>
              <a:gd name="connsiteY332" fmla="*/ 5871411 h 15135727"/>
              <a:gd name="connsiteX333" fmla="*/ 1540042 w 8128084"/>
              <a:gd name="connsiteY333" fmla="*/ 5751095 h 15135727"/>
              <a:gd name="connsiteX334" fmla="*/ 1395664 w 8128084"/>
              <a:gd name="connsiteY334" fmla="*/ 5799221 h 15135727"/>
              <a:gd name="connsiteX335" fmla="*/ 1179095 w 8128084"/>
              <a:gd name="connsiteY335" fmla="*/ 5799221 h 15135727"/>
              <a:gd name="connsiteX336" fmla="*/ 890337 w 8128084"/>
              <a:gd name="connsiteY336" fmla="*/ 5775158 h 15135727"/>
              <a:gd name="connsiteX337" fmla="*/ 697832 w 8128084"/>
              <a:gd name="connsiteY337" fmla="*/ 5606716 h 15135727"/>
              <a:gd name="connsiteX338" fmla="*/ 577516 w 8128084"/>
              <a:gd name="connsiteY338" fmla="*/ 5582653 h 15135727"/>
              <a:gd name="connsiteX339" fmla="*/ 697832 w 8128084"/>
              <a:gd name="connsiteY339" fmla="*/ 5775158 h 15135727"/>
              <a:gd name="connsiteX340" fmla="*/ 409074 w 8128084"/>
              <a:gd name="connsiteY340" fmla="*/ 5799221 h 15135727"/>
              <a:gd name="connsiteX341" fmla="*/ 168442 w 8128084"/>
              <a:gd name="connsiteY341" fmla="*/ 5702969 h 15135727"/>
              <a:gd name="connsiteX342" fmla="*/ 264695 w 8128084"/>
              <a:gd name="connsiteY342" fmla="*/ 5558590 h 15135727"/>
              <a:gd name="connsiteX343" fmla="*/ 144379 w 8128084"/>
              <a:gd name="connsiteY343" fmla="*/ 5510464 h 15135727"/>
              <a:gd name="connsiteX344" fmla="*/ 0 w 8128084"/>
              <a:gd name="connsiteY344" fmla="*/ 5462337 h 15135727"/>
              <a:gd name="connsiteX345" fmla="*/ 96253 w 8128084"/>
              <a:gd name="connsiteY345"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02969 w 8128084"/>
              <a:gd name="connsiteY180" fmla="*/ 13667874 h 15135727"/>
              <a:gd name="connsiteX181" fmla="*/ 5582653 w 8128084"/>
              <a:gd name="connsiteY181" fmla="*/ 13691937 h 15135727"/>
              <a:gd name="connsiteX182" fmla="*/ 5727032 w 8128084"/>
              <a:gd name="connsiteY182" fmla="*/ 13836316 h 15135727"/>
              <a:gd name="connsiteX183" fmla="*/ 5582653 w 8128084"/>
              <a:gd name="connsiteY183" fmla="*/ 14052885 h 15135727"/>
              <a:gd name="connsiteX184" fmla="*/ 5462337 w 8128084"/>
              <a:gd name="connsiteY184" fmla="*/ 14149137 h 15135727"/>
              <a:gd name="connsiteX185" fmla="*/ 5342021 w 8128084"/>
              <a:gd name="connsiteY185" fmla="*/ 14004758 h 15135727"/>
              <a:gd name="connsiteX186" fmla="*/ 5245769 w 8128084"/>
              <a:gd name="connsiteY186" fmla="*/ 14004758 h 15135727"/>
              <a:gd name="connsiteX187" fmla="*/ 5245769 w 8128084"/>
              <a:gd name="connsiteY187" fmla="*/ 13956632 h 15135727"/>
              <a:gd name="connsiteX188" fmla="*/ 5101390 w 8128084"/>
              <a:gd name="connsiteY188" fmla="*/ 13956632 h 15135727"/>
              <a:gd name="connsiteX189" fmla="*/ 4981074 w 8128084"/>
              <a:gd name="connsiteY189" fmla="*/ 13860379 h 15135727"/>
              <a:gd name="connsiteX190" fmla="*/ 4740442 w 8128084"/>
              <a:gd name="connsiteY190" fmla="*/ 13908506 h 15135727"/>
              <a:gd name="connsiteX191" fmla="*/ 4475748 w 8128084"/>
              <a:gd name="connsiteY191" fmla="*/ 13956632 h 15135727"/>
              <a:gd name="connsiteX192" fmla="*/ 4379495 w 8128084"/>
              <a:gd name="connsiteY192" fmla="*/ 14028821 h 15135727"/>
              <a:gd name="connsiteX193" fmla="*/ 4403558 w 8128084"/>
              <a:gd name="connsiteY193" fmla="*/ 14197264 h 15135727"/>
              <a:gd name="connsiteX194" fmla="*/ 4572000 w 8128084"/>
              <a:gd name="connsiteY194" fmla="*/ 14149137 h 15135727"/>
              <a:gd name="connsiteX195" fmla="*/ 4523874 w 8128084"/>
              <a:gd name="connsiteY195" fmla="*/ 14558211 h 15135727"/>
              <a:gd name="connsiteX196" fmla="*/ 4403558 w 8128084"/>
              <a:gd name="connsiteY196" fmla="*/ 14437895 h 15135727"/>
              <a:gd name="connsiteX197" fmla="*/ 4403558 w 8128084"/>
              <a:gd name="connsiteY197" fmla="*/ 14437895 h 15135727"/>
              <a:gd name="connsiteX198" fmla="*/ 4283242 w 8128084"/>
              <a:gd name="connsiteY198" fmla="*/ 14245390 h 15135727"/>
              <a:gd name="connsiteX199" fmla="*/ 4235116 w 8128084"/>
              <a:gd name="connsiteY199" fmla="*/ 14341642 h 15135727"/>
              <a:gd name="connsiteX200" fmla="*/ 4162927 w 8128084"/>
              <a:gd name="connsiteY200" fmla="*/ 14389769 h 15135727"/>
              <a:gd name="connsiteX201" fmla="*/ 4162927 w 8128084"/>
              <a:gd name="connsiteY201" fmla="*/ 14389769 h 15135727"/>
              <a:gd name="connsiteX202" fmla="*/ 3922295 w 8128084"/>
              <a:gd name="connsiteY202" fmla="*/ 14245390 h 15135727"/>
              <a:gd name="connsiteX203" fmla="*/ 3801979 w 8128084"/>
              <a:gd name="connsiteY203" fmla="*/ 14293516 h 15135727"/>
              <a:gd name="connsiteX204" fmla="*/ 3681664 w 8128084"/>
              <a:gd name="connsiteY204" fmla="*/ 14389769 h 15135727"/>
              <a:gd name="connsiteX205" fmla="*/ 3657600 w 8128084"/>
              <a:gd name="connsiteY205" fmla="*/ 14654464 h 15135727"/>
              <a:gd name="connsiteX206" fmla="*/ 3513221 w 8128084"/>
              <a:gd name="connsiteY206" fmla="*/ 14726653 h 15135727"/>
              <a:gd name="connsiteX207" fmla="*/ 3513221 w 8128084"/>
              <a:gd name="connsiteY207" fmla="*/ 14871032 h 15135727"/>
              <a:gd name="connsiteX208" fmla="*/ 3633537 w 8128084"/>
              <a:gd name="connsiteY208" fmla="*/ 14967285 h 15135727"/>
              <a:gd name="connsiteX209" fmla="*/ 3609474 w 8128084"/>
              <a:gd name="connsiteY209" fmla="*/ 15087600 h 15135727"/>
              <a:gd name="connsiteX210" fmla="*/ 3441032 w 8128084"/>
              <a:gd name="connsiteY210" fmla="*/ 15039474 h 15135727"/>
              <a:gd name="connsiteX211" fmla="*/ 3272590 w 8128084"/>
              <a:gd name="connsiteY211" fmla="*/ 15063537 h 15135727"/>
              <a:gd name="connsiteX212" fmla="*/ 3248527 w 8128084"/>
              <a:gd name="connsiteY212" fmla="*/ 14895095 h 15135727"/>
              <a:gd name="connsiteX213" fmla="*/ 3128211 w 8128084"/>
              <a:gd name="connsiteY213" fmla="*/ 14919158 h 15135727"/>
              <a:gd name="connsiteX214" fmla="*/ 2959769 w 8128084"/>
              <a:gd name="connsiteY214" fmla="*/ 15135727 h 15135727"/>
              <a:gd name="connsiteX215" fmla="*/ 2935706 w 8128084"/>
              <a:gd name="connsiteY215" fmla="*/ 14895095 h 15135727"/>
              <a:gd name="connsiteX216" fmla="*/ 2791327 w 8128084"/>
              <a:gd name="connsiteY216" fmla="*/ 14943221 h 15135727"/>
              <a:gd name="connsiteX217" fmla="*/ 2671011 w 8128084"/>
              <a:gd name="connsiteY217" fmla="*/ 15039474 h 15135727"/>
              <a:gd name="connsiteX218" fmla="*/ 2430379 w 8128084"/>
              <a:gd name="connsiteY218" fmla="*/ 15087600 h 15135727"/>
              <a:gd name="connsiteX219" fmla="*/ 2237874 w 8128084"/>
              <a:gd name="connsiteY219" fmla="*/ 15039474 h 15135727"/>
              <a:gd name="connsiteX220" fmla="*/ 2622885 w 8128084"/>
              <a:gd name="connsiteY220" fmla="*/ 14846969 h 15135727"/>
              <a:gd name="connsiteX221" fmla="*/ 2887579 w 8128084"/>
              <a:gd name="connsiteY221" fmla="*/ 14774779 h 15135727"/>
              <a:gd name="connsiteX222" fmla="*/ 2839453 w 8128084"/>
              <a:gd name="connsiteY222" fmla="*/ 14582274 h 15135727"/>
              <a:gd name="connsiteX223" fmla="*/ 2935706 w 8128084"/>
              <a:gd name="connsiteY223" fmla="*/ 14510085 h 15135727"/>
              <a:gd name="connsiteX224" fmla="*/ 2935706 w 8128084"/>
              <a:gd name="connsiteY224" fmla="*/ 14510085 h 15135727"/>
              <a:gd name="connsiteX225" fmla="*/ 3080085 w 8128084"/>
              <a:gd name="connsiteY225" fmla="*/ 14413832 h 15135727"/>
              <a:gd name="connsiteX226" fmla="*/ 3152274 w 8128084"/>
              <a:gd name="connsiteY226" fmla="*/ 14341642 h 15135727"/>
              <a:gd name="connsiteX227" fmla="*/ 3080085 w 8128084"/>
              <a:gd name="connsiteY227" fmla="*/ 14269453 h 15135727"/>
              <a:gd name="connsiteX228" fmla="*/ 3152274 w 8128084"/>
              <a:gd name="connsiteY228" fmla="*/ 14197264 h 15135727"/>
              <a:gd name="connsiteX229" fmla="*/ 3152274 w 8128084"/>
              <a:gd name="connsiteY229" fmla="*/ 14052885 h 15135727"/>
              <a:gd name="connsiteX230" fmla="*/ 3080085 w 8128084"/>
              <a:gd name="connsiteY230" fmla="*/ 13980695 h 15135727"/>
              <a:gd name="connsiteX231" fmla="*/ 3056021 w 8128084"/>
              <a:gd name="connsiteY231" fmla="*/ 14076948 h 15135727"/>
              <a:gd name="connsiteX232" fmla="*/ 2935706 w 8128084"/>
              <a:gd name="connsiteY232" fmla="*/ 14076948 h 15135727"/>
              <a:gd name="connsiteX233" fmla="*/ 2863516 w 8128084"/>
              <a:gd name="connsiteY233" fmla="*/ 14125074 h 15135727"/>
              <a:gd name="connsiteX234" fmla="*/ 2719137 w 8128084"/>
              <a:gd name="connsiteY234" fmla="*/ 14197264 h 15135727"/>
              <a:gd name="connsiteX235" fmla="*/ 2646948 w 8128084"/>
              <a:gd name="connsiteY235" fmla="*/ 14197264 h 15135727"/>
              <a:gd name="connsiteX236" fmla="*/ 2598821 w 8128084"/>
              <a:gd name="connsiteY236" fmla="*/ 14125074 h 15135727"/>
              <a:gd name="connsiteX237" fmla="*/ 2430379 w 8128084"/>
              <a:gd name="connsiteY237" fmla="*/ 13836316 h 15135727"/>
              <a:gd name="connsiteX238" fmla="*/ 2646948 w 8128084"/>
              <a:gd name="connsiteY238" fmla="*/ 13812253 h 15135727"/>
              <a:gd name="connsiteX239" fmla="*/ 2502569 w 8128084"/>
              <a:gd name="connsiteY239" fmla="*/ 13475369 h 15135727"/>
              <a:gd name="connsiteX240" fmla="*/ 2550695 w 8128084"/>
              <a:gd name="connsiteY240" fmla="*/ 13186611 h 15135727"/>
              <a:gd name="connsiteX241" fmla="*/ 2719137 w 8128084"/>
              <a:gd name="connsiteY241" fmla="*/ 13042232 h 15135727"/>
              <a:gd name="connsiteX242" fmla="*/ 2791327 w 8128084"/>
              <a:gd name="connsiteY242" fmla="*/ 12945979 h 15135727"/>
              <a:gd name="connsiteX243" fmla="*/ 3031958 w 8128084"/>
              <a:gd name="connsiteY243" fmla="*/ 13090358 h 15135727"/>
              <a:gd name="connsiteX244" fmla="*/ 3056021 w 8128084"/>
              <a:gd name="connsiteY244" fmla="*/ 12753474 h 15135727"/>
              <a:gd name="connsiteX245" fmla="*/ 2887579 w 8128084"/>
              <a:gd name="connsiteY245" fmla="*/ 12777537 h 15135727"/>
              <a:gd name="connsiteX246" fmla="*/ 2815390 w 8128084"/>
              <a:gd name="connsiteY246" fmla="*/ 12777537 h 15135727"/>
              <a:gd name="connsiteX247" fmla="*/ 3176337 w 8128084"/>
              <a:gd name="connsiteY247" fmla="*/ 12368464 h 15135727"/>
              <a:gd name="connsiteX248" fmla="*/ 3104148 w 8128084"/>
              <a:gd name="connsiteY248" fmla="*/ 12320337 h 15135727"/>
              <a:gd name="connsiteX249" fmla="*/ 3104148 w 8128084"/>
              <a:gd name="connsiteY249" fmla="*/ 12320337 h 15135727"/>
              <a:gd name="connsiteX250" fmla="*/ 3007895 w 8128084"/>
              <a:gd name="connsiteY250" fmla="*/ 12079706 h 15135727"/>
              <a:gd name="connsiteX251" fmla="*/ 2911642 w 8128084"/>
              <a:gd name="connsiteY251" fmla="*/ 11935327 h 15135727"/>
              <a:gd name="connsiteX252" fmla="*/ 2863516 w 8128084"/>
              <a:gd name="connsiteY252" fmla="*/ 11694695 h 15135727"/>
              <a:gd name="connsiteX253" fmla="*/ 2911642 w 8128084"/>
              <a:gd name="connsiteY253" fmla="*/ 11454064 h 15135727"/>
              <a:gd name="connsiteX254" fmla="*/ 3056021 w 8128084"/>
              <a:gd name="connsiteY254" fmla="*/ 11454064 h 15135727"/>
              <a:gd name="connsiteX255" fmla="*/ 2983832 w 8128084"/>
              <a:gd name="connsiteY255" fmla="*/ 11381874 h 15135727"/>
              <a:gd name="connsiteX256" fmla="*/ 3031958 w 8128084"/>
              <a:gd name="connsiteY256" fmla="*/ 11285621 h 15135727"/>
              <a:gd name="connsiteX257" fmla="*/ 3007895 w 8128084"/>
              <a:gd name="connsiteY257" fmla="*/ 11189369 h 15135727"/>
              <a:gd name="connsiteX258" fmla="*/ 2887579 w 8128084"/>
              <a:gd name="connsiteY258" fmla="*/ 11141242 h 15135727"/>
              <a:gd name="connsiteX259" fmla="*/ 2887579 w 8128084"/>
              <a:gd name="connsiteY259" fmla="*/ 10972800 h 15135727"/>
              <a:gd name="connsiteX260" fmla="*/ 2887579 w 8128084"/>
              <a:gd name="connsiteY260" fmla="*/ 10924674 h 15135727"/>
              <a:gd name="connsiteX261" fmla="*/ 2767264 w 8128084"/>
              <a:gd name="connsiteY261" fmla="*/ 11020927 h 15135727"/>
              <a:gd name="connsiteX262" fmla="*/ 2743200 w 8128084"/>
              <a:gd name="connsiteY262" fmla="*/ 10924674 h 15135727"/>
              <a:gd name="connsiteX263" fmla="*/ 2550695 w 8128084"/>
              <a:gd name="connsiteY263" fmla="*/ 11020927 h 15135727"/>
              <a:gd name="connsiteX264" fmla="*/ 2526632 w 8128084"/>
              <a:gd name="connsiteY264" fmla="*/ 11117179 h 15135727"/>
              <a:gd name="connsiteX265" fmla="*/ 2334127 w 8128084"/>
              <a:gd name="connsiteY265" fmla="*/ 10996864 h 15135727"/>
              <a:gd name="connsiteX266" fmla="*/ 2358190 w 8128084"/>
              <a:gd name="connsiteY266" fmla="*/ 10732169 h 15135727"/>
              <a:gd name="connsiteX267" fmla="*/ 2334127 w 8128084"/>
              <a:gd name="connsiteY267" fmla="*/ 10587790 h 15135727"/>
              <a:gd name="connsiteX268" fmla="*/ 2406316 w 8128084"/>
              <a:gd name="connsiteY268" fmla="*/ 10491537 h 15135727"/>
              <a:gd name="connsiteX269" fmla="*/ 2598821 w 8128084"/>
              <a:gd name="connsiteY269" fmla="*/ 10684042 h 15135727"/>
              <a:gd name="connsiteX270" fmla="*/ 2767264 w 8128084"/>
              <a:gd name="connsiteY270" fmla="*/ 10684042 h 15135727"/>
              <a:gd name="connsiteX271" fmla="*/ 2646948 w 8128084"/>
              <a:gd name="connsiteY271" fmla="*/ 10515600 h 15135727"/>
              <a:gd name="connsiteX272" fmla="*/ 2815390 w 8128084"/>
              <a:gd name="connsiteY272" fmla="*/ 10395285 h 15135727"/>
              <a:gd name="connsiteX273" fmla="*/ 3080085 w 8128084"/>
              <a:gd name="connsiteY273" fmla="*/ 10419348 h 15135727"/>
              <a:gd name="connsiteX274" fmla="*/ 3248527 w 8128084"/>
              <a:gd name="connsiteY274" fmla="*/ 10539664 h 15135727"/>
              <a:gd name="connsiteX275" fmla="*/ 3320716 w 8128084"/>
              <a:gd name="connsiteY275" fmla="*/ 10659979 h 15135727"/>
              <a:gd name="connsiteX276" fmla="*/ 3465095 w 8128084"/>
              <a:gd name="connsiteY276" fmla="*/ 10659979 h 15135727"/>
              <a:gd name="connsiteX277" fmla="*/ 3441032 w 8128084"/>
              <a:gd name="connsiteY277" fmla="*/ 10491537 h 15135727"/>
              <a:gd name="connsiteX278" fmla="*/ 3392906 w 8128084"/>
              <a:gd name="connsiteY278" fmla="*/ 10250906 h 15135727"/>
              <a:gd name="connsiteX279" fmla="*/ 3152274 w 8128084"/>
              <a:gd name="connsiteY279" fmla="*/ 10250906 h 15135727"/>
              <a:gd name="connsiteX280" fmla="*/ 3176337 w 8128084"/>
              <a:gd name="connsiteY280" fmla="*/ 10178716 h 15135727"/>
              <a:gd name="connsiteX281" fmla="*/ 3104148 w 8128084"/>
              <a:gd name="connsiteY281" fmla="*/ 10154653 h 15135727"/>
              <a:gd name="connsiteX282" fmla="*/ 3007895 w 8128084"/>
              <a:gd name="connsiteY282" fmla="*/ 9962148 h 15135727"/>
              <a:gd name="connsiteX283" fmla="*/ 3176337 w 8128084"/>
              <a:gd name="connsiteY283" fmla="*/ 9889958 h 15135727"/>
              <a:gd name="connsiteX284" fmla="*/ 2959769 w 8128084"/>
              <a:gd name="connsiteY284" fmla="*/ 9504948 h 15135727"/>
              <a:gd name="connsiteX285" fmla="*/ 2791327 w 8128084"/>
              <a:gd name="connsiteY285" fmla="*/ 9456821 h 15135727"/>
              <a:gd name="connsiteX286" fmla="*/ 2574758 w 8128084"/>
              <a:gd name="connsiteY286" fmla="*/ 9336506 h 15135727"/>
              <a:gd name="connsiteX287" fmla="*/ 2550695 w 8128084"/>
              <a:gd name="connsiteY287" fmla="*/ 9071811 h 15135727"/>
              <a:gd name="connsiteX288" fmla="*/ 2695074 w 8128084"/>
              <a:gd name="connsiteY288" fmla="*/ 8999621 h 15135727"/>
              <a:gd name="connsiteX289" fmla="*/ 2622885 w 8128084"/>
              <a:gd name="connsiteY289" fmla="*/ 8975558 h 15135727"/>
              <a:gd name="connsiteX290" fmla="*/ 2430379 w 8128084"/>
              <a:gd name="connsiteY290" fmla="*/ 8999621 h 15135727"/>
              <a:gd name="connsiteX291" fmla="*/ 2261937 w 8128084"/>
              <a:gd name="connsiteY291" fmla="*/ 9168064 h 15135727"/>
              <a:gd name="connsiteX292" fmla="*/ 2237874 w 8128084"/>
              <a:gd name="connsiteY292" fmla="*/ 8999621 h 15135727"/>
              <a:gd name="connsiteX293" fmla="*/ 2117558 w 8128084"/>
              <a:gd name="connsiteY293" fmla="*/ 8975558 h 15135727"/>
              <a:gd name="connsiteX294" fmla="*/ 2045369 w 8128084"/>
              <a:gd name="connsiteY294" fmla="*/ 8783053 h 15135727"/>
              <a:gd name="connsiteX295" fmla="*/ 1852864 w 8128084"/>
              <a:gd name="connsiteY295" fmla="*/ 8758990 h 15135727"/>
              <a:gd name="connsiteX296" fmla="*/ 1636295 w 8128084"/>
              <a:gd name="connsiteY296" fmla="*/ 8927432 h 15135727"/>
              <a:gd name="connsiteX297" fmla="*/ 1588169 w 8128084"/>
              <a:gd name="connsiteY297" fmla="*/ 9023685 h 15135727"/>
              <a:gd name="connsiteX298" fmla="*/ 1515979 w 8128084"/>
              <a:gd name="connsiteY298" fmla="*/ 8879306 h 15135727"/>
              <a:gd name="connsiteX299" fmla="*/ 1347537 w 8128084"/>
              <a:gd name="connsiteY299" fmla="*/ 8879306 h 15135727"/>
              <a:gd name="connsiteX300" fmla="*/ 1347537 w 8128084"/>
              <a:gd name="connsiteY300" fmla="*/ 8710864 h 15135727"/>
              <a:gd name="connsiteX301" fmla="*/ 1106906 w 8128084"/>
              <a:gd name="connsiteY301" fmla="*/ 8783053 h 15135727"/>
              <a:gd name="connsiteX302" fmla="*/ 890337 w 8128084"/>
              <a:gd name="connsiteY302" fmla="*/ 8686800 h 15135727"/>
              <a:gd name="connsiteX303" fmla="*/ 649706 w 8128084"/>
              <a:gd name="connsiteY303" fmla="*/ 8662737 h 15135727"/>
              <a:gd name="connsiteX304" fmla="*/ 385011 w 8128084"/>
              <a:gd name="connsiteY304" fmla="*/ 8566485 h 15135727"/>
              <a:gd name="connsiteX305" fmla="*/ 577516 w 8128084"/>
              <a:gd name="connsiteY305" fmla="*/ 8373979 h 15135727"/>
              <a:gd name="connsiteX306" fmla="*/ 794085 w 8128084"/>
              <a:gd name="connsiteY306" fmla="*/ 8301790 h 15135727"/>
              <a:gd name="connsiteX307" fmla="*/ 745958 w 8128084"/>
              <a:gd name="connsiteY307" fmla="*/ 8133348 h 15135727"/>
              <a:gd name="connsiteX308" fmla="*/ 818148 w 8128084"/>
              <a:gd name="connsiteY308" fmla="*/ 7820527 h 15135727"/>
              <a:gd name="connsiteX309" fmla="*/ 697832 w 8128084"/>
              <a:gd name="connsiteY309" fmla="*/ 7820527 h 15135727"/>
              <a:gd name="connsiteX310" fmla="*/ 625642 w 8128084"/>
              <a:gd name="connsiteY310" fmla="*/ 7916779 h 15135727"/>
              <a:gd name="connsiteX311" fmla="*/ 457200 w 8128084"/>
              <a:gd name="connsiteY311" fmla="*/ 7820527 h 15135727"/>
              <a:gd name="connsiteX312" fmla="*/ 529390 w 8128084"/>
              <a:gd name="connsiteY312" fmla="*/ 7700211 h 15135727"/>
              <a:gd name="connsiteX313" fmla="*/ 938464 w 8128084"/>
              <a:gd name="connsiteY313" fmla="*/ 7676148 h 15135727"/>
              <a:gd name="connsiteX314" fmla="*/ 1058779 w 8128084"/>
              <a:gd name="connsiteY314" fmla="*/ 7459579 h 15135727"/>
              <a:gd name="connsiteX315" fmla="*/ 1203158 w 8128084"/>
              <a:gd name="connsiteY315" fmla="*/ 7603958 h 15135727"/>
              <a:gd name="connsiteX316" fmla="*/ 1299411 w 8128084"/>
              <a:gd name="connsiteY316" fmla="*/ 7555832 h 15135727"/>
              <a:gd name="connsiteX317" fmla="*/ 1443790 w 8128084"/>
              <a:gd name="connsiteY317" fmla="*/ 7507706 h 15135727"/>
              <a:gd name="connsiteX318" fmla="*/ 1684421 w 8128084"/>
              <a:gd name="connsiteY318" fmla="*/ 7603958 h 15135727"/>
              <a:gd name="connsiteX319" fmla="*/ 1684421 w 8128084"/>
              <a:gd name="connsiteY319" fmla="*/ 7603958 h 15135727"/>
              <a:gd name="connsiteX320" fmla="*/ 1540042 w 8128084"/>
              <a:gd name="connsiteY320" fmla="*/ 7363327 h 15135727"/>
              <a:gd name="connsiteX321" fmla="*/ 1299411 w 8128084"/>
              <a:gd name="connsiteY321" fmla="*/ 7315200 h 15135727"/>
              <a:gd name="connsiteX322" fmla="*/ 1130969 w 8128084"/>
              <a:gd name="connsiteY322" fmla="*/ 7339264 h 15135727"/>
              <a:gd name="connsiteX323" fmla="*/ 1034716 w 8128084"/>
              <a:gd name="connsiteY323" fmla="*/ 7315200 h 15135727"/>
              <a:gd name="connsiteX324" fmla="*/ 1155032 w 8128084"/>
              <a:gd name="connsiteY324" fmla="*/ 7050506 h 15135727"/>
              <a:gd name="connsiteX325" fmla="*/ 1155032 w 8128084"/>
              <a:gd name="connsiteY325" fmla="*/ 6930190 h 15135727"/>
              <a:gd name="connsiteX326" fmla="*/ 1155032 w 8128084"/>
              <a:gd name="connsiteY326" fmla="*/ 6761748 h 15135727"/>
              <a:gd name="connsiteX327" fmla="*/ 1203158 w 8128084"/>
              <a:gd name="connsiteY327" fmla="*/ 6617369 h 15135727"/>
              <a:gd name="connsiteX328" fmla="*/ 1371600 w 8128084"/>
              <a:gd name="connsiteY328" fmla="*/ 6472990 h 15135727"/>
              <a:gd name="connsiteX329" fmla="*/ 1443790 w 8128084"/>
              <a:gd name="connsiteY329" fmla="*/ 6328611 h 15135727"/>
              <a:gd name="connsiteX330" fmla="*/ 1419727 w 8128084"/>
              <a:gd name="connsiteY330" fmla="*/ 6208295 h 15135727"/>
              <a:gd name="connsiteX331" fmla="*/ 1275348 w 8128084"/>
              <a:gd name="connsiteY331" fmla="*/ 6304548 h 15135727"/>
              <a:gd name="connsiteX332" fmla="*/ 1323474 w 8128084"/>
              <a:gd name="connsiteY332" fmla="*/ 6015790 h 15135727"/>
              <a:gd name="connsiteX333" fmla="*/ 1540042 w 8128084"/>
              <a:gd name="connsiteY333" fmla="*/ 5871411 h 15135727"/>
              <a:gd name="connsiteX334" fmla="*/ 1540042 w 8128084"/>
              <a:gd name="connsiteY334" fmla="*/ 5751095 h 15135727"/>
              <a:gd name="connsiteX335" fmla="*/ 1395664 w 8128084"/>
              <a:gd name="connsiteY335" fmla="*/ 5799221 h 15135727"/>
              <a:gd name="connsiteX336" fmla="*/ 1179095 w 8128084"/>
              <a:gd name="connsiteY336" fmla="*/ 5799221 h 15135727"/>
              <a:gd name="connsiteX337" fmla="*/ 890337 w 8128084"/>
              <a:gd name="connsiteY337" fmla="*/ 5775158 h 15135727"/>
              <a:gd name="connsiteX338" fmla="*/ 697832 w 8128084"/>
              <a:gd name="connsiteY338" fmla="*/ 5606716 h 15135727"/>
              <a:gd name="connsiteX339" fmla="*/ 577516 w 8128084"/>
              <a:gd name="connsiteY339" fmla="*/ 5582653 h 15135727"/>
              <a:gd name="connsiteX340" fmla="*/ 697832 w 8128084"/>
              <a:gd name="connsiteY340" fmla="*/ 5775158 h 15135727"/>
              <a:gd name="connsiteX341" fmla="*/ 409074 w 8128084"/>
              <a:gd name="connsiteY341" fmla="*/ 5799221 h 15135727"/>
              <a:gd name="connsiteX342" fmla="*/ 168442 w 8128084"/>
              <a:gd name="connsiteY342" fmla="*/ 5702969 h 15135727"/>
              <a:gd name="connsiteX343" fmla="*/ 264695 w 8128084"/>
              <a:gd name="connsiteY343" fmla="*/ 5558590 h 15135727"/>
              <a:gd name="connsiteX344" fmla="*/ 144379 w 8128084"/>
              <a:gd name="connsiteY344" fmla="*/ 5510464 h 15135727"/>
              <a:gd name="connsiteX345" fmla="*/ 0 w 8128084"/>
              <a:gd name="connsiteY345" fmla="*/ 5462337 h 15135727"/>
              <a:gd name="connsiteX346" fmla="*/ 96253 w 8128084"/>
              <a:gd name="connsiteY346"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727032 w 8128084"/>
              <a:gd name="connsiteY182" fmla="*/ 13836316 h 15135727"/>
              <a:gd name="connsiteX183" fmla="*/ 5582653 w 8128084"/>
              <a:gd name="connsiteY183" fmla="*/ 14052885 h 15135727"/>
              <a:gd name="connsiteX184" fmla="*/ 5462337 w 8128084"/>
              <a:gd name="connsiteY184" fmla="*/ 14149137 h 15135727"/>
              <a:gd name="connsiteX185" fmla="*/ 5342021 w 8128084"/>
              <a:gd name="connsiteY185" fmla="*/ 14004758 h 15135727"/>
              <a:gd name="connsiteX186" fmla="*/ 5245769 w 8128084"/>
              <a:gd name="connsiteY186" fmla="*/ 14004758 h 15135727"/>
              <a:gd name="connsiteX187" fmla="*/ 5245769 w 8128084"/>
              <a:gd name="connsiteY187" fmla="*/ 13956632 h 15135727"/>
              <a:gd name="connsiteX188" fmla="*/ 5101390 w 8128084"/>
              <a:gd name="connsiteY188" fmla="*/ 13956632 h 15135727"/>
              <a:gd name="connsiteX189" fmla="*/ 4981074 w 8128084"/>
              <a:gd name="connsiteY189" fmla="*/ 13860379 h 15135727"/>
              <a:gd name="connsiteX190" fmla="*/ 4740442 w 8128084"/>
              <a:gd name="connsiteY190" fmla="*/ 13908506 h 15135727"/>
              <a:gd name="connsiteX191" fmla="*/ 4475748 w 8128084"/>
              <a:gd name="connsiteY191" fmla="*/ 13956632 h 15135727"/>
              <a:gd name="connsiteX192" fmla="*/ 4379495 w 8128084"/>
              <a:gd name="connsiteY192" fmla="*/ 14028821 h 15135727"/>
              <a:gd name="connsiteX193" fmla="*/ 4403558 w 8128084"/>
              <a:gd name="connsiteY193" fmla="*/ 14197264 h 15135727"/>
              <a:gd name="connsiteX194" fmla="*/ 4572000 w 8128084"/>
              <a:gd name="connsiteY194" fmla="*/ 14149137 h 15135727"/>
              <a:gd name="connsiteX195" fmla="*/ 4523874 w 8128084"/>
              <a:gd name="connsiteY195" fmla="*/ 14558211 h 15135727"/>
              <a:gd name="connsiteX196" fmla="*/ 4403558 w 8128084"/>
              <a:gd name="connsiteY196" fmla="*/ 14437895 h 15135727"/>
              <a:gd name="connsiteX197" fmla="*/ 4403558 w 8128084"/>
              <a:gd name="connsiteY197" fmla="*/ 14437895 h 15135727"/>
              <a:gd name="connsiteX198" fmla="*/ 4283242 w 8128084"/>
              <a:gd name="connsiteY198" fmla="*/ 14245390 h 15135727"/>
              <a:gd name="connsiteX199" fmla="*/ 4235116 w 8128084"/>
              <a:gd name="connsiteY199" fmla="*/ 14341642 h 15135727"/>
              <a:gd name="connsiteX200" fmla="*/ 4162927 w 8128084"/>
              <a:gd name="connsiteY200" fmla="*/ 14389769 h 15135727"/>
              <a:gd name="connsiteX201" fmla="*/ 4162927 w 8128084"/>
              <a:gd name="connsiteY201" fmla="*/ 14389769 h 15135727"/>
              <a:gd name="connsiteX202" fmla="*/ 3922295 w 8128084"/>
              <a:gd name="connsiteY202" fmla="*/ 14245390 h 15135727"/>
              <a:gd name="connsiteX203" fmla="*/ 3801979 w 8128084"/>
              <a:gd name="connsiteY203" fmla="*/ 14293516 h 15135727"/>
              <a:gd name="connsiteX204" fmla="*/ 3681664 w 8128084"/>
              <a:gd name="connsiteY204" fmla="*/ 14389769 h 15135727"/>
              <a:gd name="connsiteX205" fmla="*/ 3657600 w 8128084"/>
              <a:gd name="connsiteY205" fmla="*/ 14654464 h 15135727"/>
              <a:gd name="connsiteX206" fmla="*/ 3513221 w 8128084"/>
              <a:gd name="connsiteY206" fmla="*/ 14726653 h 15135727"/>
              <a:gd name="connsiteX207" fmla="*/ 3513221 w 8128084"/>
              <a:gd name="connsiteY207" fmla="*/ 14871032 h 15135727"/>
              <a:gd name="connsiteX208" fmla="*/ 3633537 w 8128084"/>
              <a:gd name="connsiteY208" fmla="*/ 14967285 h 15135727"/>
              <a:gd name="connsiteX209" fmla="*/ 3609474 w 8128084"/>
              <a:gd name="connsiteY209" fmla="*/ 15087600 h 15135727"/>
              <a:gd name="connsiteX210" fmla="*/ 3441032 w 8128084"/>
              <a:gd name="connsiteY210" fmla="*/ 15039474 h 15135727"/>
              <a:gd name="connsiteX211" fmla="*/ 3272590 w 8128084"/>
              <a:gd name="connsiteY211" fmla="*/ 15063537 h 15135727"/>
              <a:gd name="connsiteX212" fmla="*/ 3248527 w 8128084"/>
              <a:gd name="connsiteY212" fmla="*/ 14895095 h 15135727"/>
              <a:gd name="connsiteX213" fmla="*/ 3128211 w 8128084"/>
              <a:gd name="connsiteY213" fmla="*/ 14919158 h 15135727"/>
              <a:gd name="connsiteX214" fmla="*/ 2959769 w 8128084"/>
              <a:gd name="connsiteY214" fmla="*/ 15135727 h 15135727"/>
              <a:gd name="connsiteX215" fmla="*/ 2935706 w 8128084"/>
              <a:gd name="connsiteY215" fmla="*/ 14895095 h 15135727"/>
              <a:gd name="connsiteX216" fmla="*/ 2791327 w 8128084"/>
              <a:gd name="connsiteY216" fmla="*/ 14943221 h 15135727"/>
              <a:gd name="connsiteX217" fmla="*/ 2671011 w 8128084"/>
              <a:gd name="connsiteY217" fmla="*/ 15039474 h 15135727"/>
              <a:gd name="connsiteX218" fmla="*/ 2430379 w 8128084"/>
              <a:gd name="connsiteY218" fmla="*/ 15087600 h 15135727"/>
              <a:gd name="connsiteX219" fmla="*/ 2237874 w 8128084"/>
              <a:gd name="connsiteY219" fmla="*/ 15039474 h 15135727"/>
              <a:gd name="connsiteX220" fmla="*/ 2622885 w 8128084"/>
              <a:gd name="connsiteY220" fmla="*/ 14846969 h 15135727"/>
              <a:gd name="connsiteX221" fmla="*/ 2887579 w 8128084"/>
              <a:gd name="connsiteY221" fmla="*/ 14774779 h 15135727"/>
              <a:gd name="connsiteX222" fmla="*/ 2839453 w 8128084"/>
              <a:gd name="connsiteY222" fmla="*/ 14582274 h 15135727"/>
              <a:gd name="connsiteX223" fmla="*/ 2935706 w 8128084"/>
              <a:gd name="connsiteY223" fmla="*/ 14510085 h 15135727"/>
              <a:gd name="connsiteX224" fmla="*/ 2935706 w 8128084"/>
              <a:gd name="connsiteY224" fmla="*/ 14510085 h 15135727"/>
              <a:gd name="connsiteX225" fmla="*/ 3080085 w 8128084"/>
              <a:gd name="connsiteY225" fmla="*/ 14413832 h 15135727"/>
              <a:gd name="connsiteX226" fmla="*/ 3152274 w 8128084"/>
              <a:gd name="connsiteY226" fmla="*/ 14341642 h 15135727"/>
              <a:gd name="connsiteX227" fmla="*/ 3080085 w 8128084"/>
              <a:gd name="connsiteY227" fmla="*/ 14269453 h 15135727"/>
              <a:gd name="connsiteX228" fmla="*/ 3152274 w 8128084"/>
              <a:gd name="connsiteY228" fmla="*/ 14197264 h 15135727"/>
              <a:gd name="connsiteX229" fmla="*/ 3152274 w 8128084"/>
              <a:gd name="connsiteY229" fmla="*/ 14052885 h 15135727"/>
              <a:gd name="connsiteX230" fmla="*/ 3080085 w 8128084"/>
              <a:gd name="connsiteY230" fmla="*/ 13980695 h 15135727"/>
              <a:gd name="connsiteX231" fmla="*/ 3056021 w 8128084"/>
              <a:gd name="connsiteY231" fmla="*/ 14076948 h 15135727"/>
              <a:gd name="connsiteX232" fmla="*/ 2935706 w 8128084"/>
              <a:gd name="connsiteY232" fmla="*/ 14076948 h 15135727"/>
              <a:gd name="connsiteX233" fmla="*/ 2863516 w 8128084"/>
              <a:gd name="connsiteY233" fmla="*/ 14125074 h 15135727"/>
              <a:gd name="connsiteX234" fmla="*/ 2719137 w 8128084"/>
              <a:gd name="connsiteY234" fmla="*/ 14197264 h 15135727"/>
              <a:gd name="connsiteX235" fmla="*/ 2646948 w 8128084"/>
              <a:gd name="connsiteY235" fmla="*/ 14197264 h 15135727"/>
              <a:gd name="connsiteX236" fmla="*/ 2598821 w 8128084"/>
              <a:gd name="connsiteY236" fmla="*/ 14125074 h 15135727"/>
              <a:gd name="connsiteX237" fmla="*/ 2430379 w 8128084"/>
              <a:gd name="connsiteY237" fmla="*/ 13836316 h 15135727"/>
              <a:gd name="connsiteX238" fmla="*/ 2646948 w 8128084"/>
              <a:gd name="connsiteY238" fmla="*/ 13812253 h 15135727"/>
              <a:gd name="connsiteX239" fmla="*/ 2502569 w 8128084"/>
              <a:gd name="connsiteY239" fmla="*/ 13475369 h 15135727"/>
              <a:gd name="connsiteX240" fmla="*/ 2550695 w 8128084"/>
              <a:gd name="connsiteY240" fmla="*/ 13186611 h 15135727"/>
              <a:gd name="connsiteX241" fmla="*/ 2719137 w 8128084"/>
              <a:gd name="connsiteY241" fmla="*/ 13042232 h 15135727"/>
              <a:gd name="connsiteX242" fmla="*/ 2791327 w 8128084"/>
              <a:gd name="connsiteY242" fmla="*/ 12945979 h 15135727"/>
              <a:gd name="connsiteX243" fmla="*/ 3031958 w 8128084"/>
              <a:gd name="connsiteY243" fmla="*/ 13090358 h 15135727"/>
              <a:gd name="connsiteX244" fmla="*/ 3056021 w 8128084"/>
              <a:gd name="connsiteY244" fmla="*/ 12753474 h 15135727"/>
              <a:gd name="connsiteX245" fmla="*/ 2887579 w 8128084"/>
              <a:gd name="connsiteY245" fmla="*/ 12777537 h 15135727"/>
              <a:gd name="connsiteX246" fmla="*/ 2815390 w 8128084"/>
              <a:gd name="connsiteY246" fmla="*/ 12777537 h 15135727"/>
              <a:gd name="connsiteX247" fmla="*/ 3176337 w 8128084"/>
              <a:gd name="connsiteY247" fmla="*/ 12368464 h 15135727"/>
              <a:gd name="connsiteX248" fmla="*/ 3104148 w 8128084"/>
              <a:gd name="connsiteY248" fmla="*/ 12320337 h 15135727"/>
              <a:gd name="connsiteX249" fmla="*/ 3104148 w 8128084"/>
              <a:gd name="connsiteY249" fmla="*/ 12320337 h 15135727"/>
              <a:gd name="connsiteX250" fmla="*/ 3007895 w 8128084"/>
              <a:gd name="connsiteY250" fmla="*/ 12079706 h 15135727"/>
              <a:gd name="connsiteX251" fmla="*/ 2911642 w 8128084"/>
              <a:gd name="connsiteY251" fmla="*/ 11935327 h 15135727"/>
              <a:gd name="connsiteX252" fmla="*/ 2863516 w 8128084"/>
              <a:gd name="connsiteY252" fmla="*/ 11694695 h 15135727"/>
              <a:gd name="connsiteX253" fmla="*/ 2911642 w 8128084"/>
              <a:gd name="connsiteY253" fmla="*/ 11454064 h 15135727"/>
              <a:gd name="connsiteX254" fmla="*/ 3056021 w 8128084"/>
              <a:gd name="connsiteY254" fmla="*/ 11454064 h 15135727"/>
              <a:gd name="connsiteX255" fmla="*/ 2983832 w 8128084"/>
              <a:gd name="connsiteY255" fmla="*/ 11381874 h 15135727"/>
              <a:gd name="connsiteX256" fmla="*/ 3031958 w 8128084"/>
              <a:gd name="connsiteY256" fmla="*/ 11285621 h 15135727"/>
              <a:gd name="connsiteX257" fmla="*/ 3007895 w 8128084"/>
              <a:gd name="connsiteY257" fmla="*/ 11189369 h 15135727"/>
              <a:gd name="connsiteX258" fmla="*/ 2887579 w 8128084"/>
              <a:gd name="connsiteY258" fmla="*/ 11141242 h 15135727"/>
              <a:gd name="connsiteX259" fmla="*/ 2887579 w 8128084"/>
              <a:gd name="connsiteY259" fmla="*/ 10972800 h 15135727"/>
              <a:gd name="connsiteX260" fmla="*/ 2887579 w 8128084"/>
              <a:gd name="connsiteY260" fmla="*/ 10924674 h 15135727"/>
              <a:gd name="connsiteX261" fmla="*/ 2767264 w 8128084"/>
              <a:gd name="connsiteY261" fmla="*/ 11020927 h 15135727"/>
              <a:gd name="connsiteX262" fmla="*/ 2743200 w 8128084"/>
              <a:gd name="connsiteY262" fmla="*/ 10924674 h 15135727"/>
              <a:gd name="connsiteX263" fmla="*/ 2550695 w 8128084"/>
              <a:gd name="connsiteY263" fmla="*/ 11020927 h 15135727"/>
              <a:gd name="connsiteX264" fmla="*/ 2526632 w 8128084"/>
              <a:gd name="connsiteY264" fmla="*/ 11117179 h 15135727"/>
              <a:gd name="connsiteX265" fmla="*/ 2334127 w 8128084"/>
              <a:gd name="connsiteY265" fmla="*/ 10996864 h 15135727"/>
              <a:gd name="connsiteX266" fmla="*/ 2358190 w 8128084"/>
              <a:gd name="connsiteY266" fmla="*/ 10732169 h 15135727"/>
              <a:gd name="connsiteX267" fmla="*/ 2334127 w 8128084"/>
              <a:gd name="connsiteY267" fmla="*/ 10587790 h 15135727"/>
              <a:gd name="connsiteX268" fmla="*/ 2406316 w 8128084"/>
              <a:gd name="connsiteY268" fmla="*/ 10491537 h 15135727"/>
              <a:gd name="connsiteX269" fmla="*/ 2598821 w 8128084"/>
              <a:gd name="connsiteY269" fmla="*/ 10684042 h 15135727"/>
              <a:gd name="connsiteX270" fmla="*/ 2767264 w 8128084"/>
              <a:gd name="connsiteY270" fmla="*/ 10684042 h 15135727"/>
              <a:gd name="connsiteX271" fmla="*/ 2646948 w 8128084"/>
              <a:gd name="connsiteY271" fmla="*/ 10515600 h 15135727"/>
              <a:gd name="connsiteX272" fmla="*/ 2815390 w 8128084"/>
              <a:gd name="connsiteY272" fmla="*/ 10395285 h 15135727"/>
              <a:gd name="connsiteX273" fmla="*/ 3080085 w 8128084"/>
              <a:gd name="connsiteY273" fmla="*/ 10419348 h 15135727"/>
              <a:gd name="connsiteX274" fmla="*/ 3248527 w 8128084"/>
              <a:gd name="connsiteY274" fmla="*/ 10539664 h 15135727"/>
              <a:gd name="connsiteX275" fmla="*/ 3320716 w 8128084"/>
              <a:gd name="connsiteY275" fmla="*/ 10659979 h 15135727"/>
              <a:gd name="connsiteX276" fmla="*/ 3465095 w 8128084"/>
              <a:gd name="connsiteY276" fmla="*/ 10659979 h 15135727"/>
              <a:gd name="connsiteX277" fmla="*/ 3441032 w 8128084"/>
              <a:gd name="connsiteY277" fmla="*/ 10491537 h 15135727"/>
              <a:gd name="connsiteX278" fmla="*/ 3392906 w 8128084"/>
              <a:gd name="connsiteY278" fmla="*/ 10250906 h 15135727"/>
              <a:gd name="connsiteX279" fmla="*/ 3152274 w 8128084"/>
              <a:gd name="connsiteY279" fmla="*/ 10250906 h 15135727"/>
              <a:gd name="connsiteX280" fmla="*/ 3176337 w 8128084"/>
              <a:gd name="connsiteY280" fmla="*/ 10178716 h 15135727"/>
              <a:gd name="connsiteX281" fmla="*/ 3104148 w 8128084"/>
              <a:gd name="connsiteY281" fmla="*/ 10154653 h 15135727"/>
              <a:gd name="connsiteX282" fmla="*/ 3007895 w 8128084"/>
              <a:gd name="connsiteY282" fmla="*/ 9962148 h 15135727"/>
              <a:gd name="connsiteX283" fmla="*/ 3176337 w 8128084"/>
              <a:gd name="connsiteY283" fmla="*/ 9889958 h 15135727"/>
              <a:gd name="connsiteX284" fmla="*/ 2959769 w 8128084"/>
              <a:gd name="connsiteY284" fmla="*/ 9504948 h 15135727"/>
              <a:gd name="connsiteX285" fmla="*/ 2791327 w 8128084"/>
              <a:gd name="connsiteY285" fmla="*/ 9456821 h 15135727"/>
              <a:gd name="connsiteX286" fmla="*/ 2574758 w 8128084"/>
              <a:gd name="connsiteY286" fmla="*/ 9336506 h 15135727"/>
              <a:gd name="connsiteX287" fmla="*/ 2550695 w 8128084"/>
              <a:gd name="connsiteY287" fmla="*/ 9071811 h 15135727"/>
              <a:gd name="connsiteX288" fmla="*/ 2695074 w 8128084"/>
              <a:gd name="connsiteY288" fmla="*/ 8999621 h 15135727"/>
              <a:gd name="connsiteX289" fmla="*/ 2622885 w 8128084"/>
              <a:gd name="connsiteY289" fmla="*/ 8975558 h 15135727"/>
              <a:gd name="connsiteX290" fmla="*/ 2430379 w 8128084"/>
              <a:gd name="connsiteY290" fmla="*/ 8999621 h 15135727"/>
              <a:gd name="connsiteX291" fmla="*/ 2261937 w 8128084"/>
              <a:gd name="connsiteY291" fmla="*/ 9168064 h 15135727"/>
              <a:gd name="connsiteX292" fmla="*/ 2237874 w 8128084"/>
              <a:gd name="connsiteY292" fmla="*/ 8999621 h 15135727"/>
              <a:gd name="connsiteX293" fmla="*/ 2117558 w 8128084"/>
              <a:gd name="connsiteY293" fmla="*/ 8975558 h 15135727"/>
              <a:gd name="connsiteX294" fmla="*/ 2045369 w 8128084"/>
              <a:gd name="connsiteY294" fmla="*/ 8783053 h 15135727"/>
              <a:gd name="connsiteX295" fmla="*/ 1852864 w 8128084"/>
              <a:gd name="connsiteY295" fmla="*/ 8758990 h 15135727"/>
              <a:gd name="connsiteX296" fmla="*/ 1636295 w 8128084"/>
              <a:gd name="connsiteY296" fmla="*/ 8927432 h 15135727"/>
              <a:gd name="connsiteX297" fmla="*/ 1588169 w 8128084"/>
              <a:gd name="connsiteY297" fmla="*/ 9023685 h 15135727"/>
              <a:gd name="connsiteX298" fmla="*/ 1515979 w 8128084"/>
              <a:gd name="connsiteY298" fmla="*/ 8879306 h 15135727"/>
              <a:gd name="connsiteX299" fmla="*/ 1347537 w 8128084"/>
              <a:gd name="connsiteY299" fmla="*/ 8879306 h 15135727"/>
              <a:gd name="connsiteX300" fmla="*/ 1347537 w 8128084"/>
              <a:gd name="connsiteY300" fmla="*/ 8710864 h 15135727"/>
              <a:gd name="connsiteX301" fmla="*/ 1106906 w 8128084"/>
              <a:gd name="connsiteY301" fmla="*/ 8783053 h 15135727"/>
              <a:gd name="connsiteX302" fmla="*/ 890337 w 8128084"/>
              <a:gd name="connsiteY302" fmla="*/ 8686800 h 15135727"/>
              <a:gd name="connsiteX303" fmla="*/ 649706 w 8128084"/>
              <a:gd name="connsiteY303" fmla="*/ 8662737 h 15135727"/>
              <a:gd name="connsiteX304" fmla="*/ 385011 w 8128084"/>
              <a:gd name="connsiteY304" fmla="*/ 8566485 h 15135727"/>
              <a:gd name="connsiteX305" fmla="*/ 577516 w 8128084"/>
              <a:gd name="connsiteY305" fmla="*/ 8373979 h 15135727"/>
              <a:gd name="connsiteX306" fmla="*/ 794085 w 8128084"/>
              <a:gd name="connsiteY306" fmla="*/ 8301790 h 15135727"/>
              <a:gd name="connsiteX307" fmla="*/ 745958 w 8128084"/>
              <a:gd name="connsiteY307" fmla="*/ 8133348 h 15135727"/>
              <a:gd name="connsiteX308" fmla="*/ 818148 w 8128084"/>
              <a:gd name="connsiteY308" fmla="*/ 7820527 h 15135727"/>
              <a:gd name="connsiteX309" fmla="*/ 697832 w 8128084"/>
              <a:gd name="connsiteY309" fmla="*/ 7820527 h 15135727"/>
              <a:gd name="connsiteX310" fmla="*/ 625642 w 8128084"/>
              <a:gd name="connsiteY310" fmla="*/ 7916779 h 15135727"/>
              <a:gd name="connsiteX311" fmla="*/ 457200 w 8128084"/>
              <a:gd name="connsiteY311" fmla="*/ 7820527 h 15135727"/>
              <a:gd name="connsiteX312" fmla="*/ 529390 w 8128084"/>
              <a:gd name="connsiteY312" fmla="*/ 7700211 h 15135727"/>
              <a:gd name="connsiteX313" fmla="*/ 938464 w 8128084"/>
              <a:gd name="connsiteY313" fmla="*/ 7676148 h 15135727"/>
              <a:gd name="connsiteX314" fmla="*/ 1058779 w 8128084"/>
              <a:gd name="connsiteY314" fmla="*/ 7459579 h 15135727"/>
              <a:gd name="connsiteX315" fmla="*/ 1203158 w 8128084"/>
              <a:gd name="connsiteY315" fmla="*/ 7603958 h 15135727"/>
              <a:gd name="connsiteX316" fmla="*/ 1299411 w 8128084"/>
              <a:gd name="connsiteY316" fmla="*/ 7555832 h 15135727"/>
              <a:gd name="connsiteX317" fmla="*/ 1443790 w 8128084"/>
              <a:gd name="connsiteY317" fmla="*/ 7507706 h 15135727"/>
              <a:gd name="connsiteX318" fmla="*/ 1684421 w 8128084"/>
              <a:gd name="connsiteY318" fmla="*/ 7603958 h 15135727"/>
              <a:gd name="connsiteX319" fmla="*/ 1684421 w 8128084"/>
              <a:gd name="connsiteY319" fmla="*/ 7603958 h 15135727"/>
              <a:gd name="connsiteX320" fmla="*/ 1540042 w 8128084"/>
              <a:gd name="connsiteY320" fmla="*/ 7363327 h 15135727"/>
              <a:gd name="connsiteX321" fmla="*/ 1299411 w 8128084"/>
              <a:gd name="connsiteY321" fmla="*/ 7315200 h 15135727"/>
              <a:gd name="connsiteX322" fmla="*/ 1130969 w 8128084"/>
              <a:gd name="connsiteY322" fmla="*/ 7339264 h 15135727"/>
              <a:gd name="connsiteX323" fmla="*/ 1034716 w 8128084"/>
              <a:gd name="connsiteY323" fmla="*/ 7315200 h 15135727"/>
              <a:gd name="connsiteX324" fmla="*/ 1155032 w 8128084"/>
              <a:gd name="connsiteY324" fmla="*/ 7050506 h 15135727"/>
              <a:gd name="connsiteX325" fmla="*/ 1155032 w 8128084"/>
              <a:gd name="connsiteY325" fmla="*/ 6930190 h 15135727"/>
              <a:gd name="connsiteX326" fmla="*/ 1155032 w 8128084"/>
              <a:gd name="connsiteY326" fmla="*/ 6761748 h 15135727"/>
              <a:gd name="connsiteX327" fmla="*/ 1203158 w 8128084"/>
              <a:gd name="connsiteY327" fmla="*/ 6617369 h 15135727"/>
              <a:gd name="connsiteX328" fmla="*/ 1371600 w 8128084"/>
              <a:gd name="connsiteY328" fmla="*/ 6472990 h 15135727"/>
              <a:gd name="connsiteX329" fmla="*/ 1443790 w 8128084"/>
              <a:gd name="connsiteY329" fmla="*/ 6328611 h 15135727"/>
              <a:gd name="connsiteX330" fmla="*/ 1419727 w 8128084"/>
              <a:gd name="connsiteY330" fmla="*/ 6208295 h 15135727"/>
              <a:gd name="connsiteX331" fmla="*/ 1275348 w 8128084"/>
              <a:gd name="connsiteY331" fmla="*/ 6304548 h 15135727"/>
              <a:gd name="connsiteX332" fmla="*/ 1323474 w 8128084"/>
              <a:gd name="connsiteY332" fmla="*/ 6015790 h 15135727"/>
              <a:gd name="connsiteX333" fmla="*/ 1540042 w 8128084"/>
              <a:gd name="connsiteY333" fmla="*/ 5871411 h 15135727"/>
              <a:gd name="connsiteX334" fmla="*/ 1540042 w 8128084"/>
              <a:gd name="connsiteY334" fmla="*/ 5751095 h 15135727"/>
              <a:gd name="connsiteX335" fmla="*/ 1395664 w 8128084"/>
              <a:gd name="connsiteY335" fmla="*/ 5799221 h 15135727"/>
              <a:gd name="connsiteX336" fmla="*/ 1179095 w 8128084"/>
              <a:gd name="connsiteY336" fmla="*/ 5799221 h 15135727"/>
              <a:gd name="connsiteX337" fmla="*/ 890337 w 8128084"/>
              <a:gd name="connsiteY337" fmla="*/ 5775158 h 15135727"/>
              <a:gd name="connsiteX338" fmla="*/ 697832 w 8128084"/>
              <a:gd name="connsiteY338" fmla="*/ 5606716 h 15135727"/>
              <a:gd name="connsiteX339" fmla="*/ 577516 w 8128084"/>
              <a:gd name="connsiteY339" fmla="*/ 5582653 h 15135727"/>
              <a:gd name="connsiteX340" fmla="*/ 697832 w 8128084"/>
              <a:gd name="connsiteY340" fmla="*/ 5775158 h 15135727"/>
              <a:gd name="connsiteX341" fmla="*/ 409074 w 8128084"/>
              <a:gd name="connsiteY341" fmla="*/ 5799221 h 15135727"/>
              <a:gd name="connsiteX342" fmla="*/ 168442 w 8128084"/>
              <a:gd name="connsiteY342" fmla="*/ 5702969 h 15135727"/>
              <a:gd name="connsiteX343" fmla="*/ 264695 w 8128084"/>
              <a:gd name="connsiteY343" fmla="*/ 5558590 h 15135727"/>
              <a:gd name="connsiteX344" fmla="*/ 144379 w 8128084"/>
              <a:gd name="connsiteY344" fmla="*/ 5510464 h 15135727"/>
              <a:gd name="connsiteX345" fmla="*/ 0 w 8128084"/>
              <a:gd name="connsiteY345" fmla="*/ 5462337 h 15135727"/>
              <a:gd name="connsiteX346" fmla="*/ 96253 w 8128084"/>
              <a:gd name="connsiteY346"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582653 w 8128084"/>
              <a:gd name="connsiteY183" fmla="*/ 14052885 h 15135727"/>
              <a:gd name="connsiteX184" fmla="*/ 5462337 w 8128084"/>
              <a:gd name="connsiteY184" fmla="*/ 14149137 h 15135727"/>
              <a:gd name="connsiteX185" fmla="*/ 5342021 w 8128084"/>
              <a:gd name="connsiteY185" fmla="*/ 14004758 h 15135727"/>
              <a:gd name="connsiteX186" fmla="*/ 5245769 w 8128084"/>
              <a:gd name="connsiteY186" fmla="*/ 14004758 h 15135727"/>
              <a:gd name="connsiteX187" fmla="*/ 5245769 w 8128084"/>
              <a:gd name="connsiteY187" fmla="*/ 13956632 h 15135727"/>
              <a:gd name="connsiteX188" fmla="*/ 5101390 w 8128084"/>
              <a:gd name="connsiteY188" fmla="*/ 13956632 h 15135727"/>
              <a:gd name="connsiteX189" fmla="*/ 4981074 w 8128084"/>
              <a:gd name="connsiteY189" fmla="*/ 13860379 h 15135727"/>
              <a:gd name="connsiteX190" fmla="*/ 4740442 w 8128084"/>
              <a:gd name="connsiteY190" fmla="*/ 13908506 h 15135727"/>
              <a:gd name="connsiteX191" fmla="*/ 4475748 w 8128084"/>
              <a:gd name="connsiteY191" fmla="*/ 13956632 h 15135727"/>
              <a:gd name="connsiteX192" fmla="*/ 4379495 w 8128084"/>
              <a:gd name="connsiteY192" fmla="*/ 14028821 h 15135727"/>
              <a:gd name="connsiteX193" fmla="*/ 4403558 w 8128084"/>
              <a:gd name="connsiteY193" fmla="*/ 14197264 h 15135727"/>
              <a:gd name="connsiteX194" fmla="*/ 4572000 w 8128084"/>
              <a:gd name="connsiteY194" fmla="*/ 14149137 h 15135727"/>
              <a:gd name="connsiteX195" fmla="*/ 4523874 w 8128084"/>
              <a:gd name="connsiteY195" fmla="*/ 14558211 h 15135727"/>
              <a:gd name="connsiteX196" fmla="*/ 4403558 w 8128084"/>
              <a:gd name="connsiteY196" fmla="*/ 14437895 h 15135727"/>
              <a:gd name="connsiteX197" fmla="*/ 4403558 w 8128084"/>
              <a:gd name="connsiteY197" fmla="*/ 14437895 h 15135727"/>
              <a:gd name="connsiteX198" fmla="*/ 4283242 w 8128084"/>
              <a:gd name="connsiteY198" fmla="*/ 14245390 h 15135727"/>
              <a:gd name="connsiteX199" fmla="*/ 4235116 w 8128084"/>
              <a:gd name="connsiteY199" fmla="*/ 14341642 h 15135727"/>
              <a:gd name="connsiteX200" fmla="*/ 4162927 w 8128084"/>
              <a:gd name="connsiteY200" fmla="*/ 14389769 h 15135727"/>
              <a:gd name="connsiteX201" fmla="*/ 4162927 w 8128084"/>
              <a:gd name="connsiteY201" fmla="*/ 14389769 h 15135727"/>
              <a:gd name="connsiteX202" fmla="*/ 3922295 w 8128084"/>
              <a:gd name="connsiteY202" fmla="*/ 14245390 h 15135727"/>
              <a:gd name="connsiteX203" fmla="*/ 3801979 w 8128084"/>
              <a:gd name="connsiteY203" fmla="*/ 14293516 h 15135727"/>
              <a:gd name="connsiteX204" fmla="*/ 3681664 w 8128084"/>
              <a:gd name="connsiteY204" fmla="*/ 14389769 h 15135727"/>
              <a:gd name="connsiteX205" fmla="*/ 3657600 w 8128084"/>
              <a:gd name="connsiteY205" fmla="*/ 14654464 h 15135727"/>
              <a:gd name="connsiteX206" fmla="*/ 3513221 w 8128084"/>
              <a:gd name="connsiteY206" fmla="*/ 14726653 h 15135727"/>
              <a:gd name="connsiteX207" fmla="*/ 3513221 w 8128084"/>
              <a:gd name="connsiteY207" fmla="*/ 14871032 h 15135727"/>
              <a:gd name="connsiteX208" fmla="*/ 3633537 w 8128084"/>
              <a:gd name="connsiteY208" fmla="*/ 14967285 h 15135727"/>
              <a:gd name="connsiteX209" fmla="*/ 3609474 w 8128084"/>
              <a:gd name="connsiteY209" fmla="*/ 15087600 h 15135727"/>
              <a:gd name="connsiteX210" fmla="*/ 3441032 w 8128084"/>
              <a:gd name="connsiteY210" fmla="*/ 15039474 h 15135727"/>
              <a:gd name="connsiteX211" fmla="*/ 3272590 w 8128084"/>
              <a:gd name="connsiteY211" fmla="*/ 15063537 h 15135727"/>
              <a:gd name="connsiteX212" fmla="*/ 3248527 w 8128084"/>
              <a:gd name="connsiteY212" fmla="*/ 14895095 h 15135727"/>
              <a:gd name="connsiteX213" fmla="*/ 3128211 w 8128084"/>
              <a:gd name="connsiteY213" fmla="*/ 14919158 h 15135727"/>
              <a:gd name="connsiteX214" fmla="*/ 2959769 w 8128084"/>
              <a:gd name="connsiteY214" fmla="*/ 15135727 h 15135727"/>
              <a:gd name="connsiteX215" fmla="*/ 2935706 w 8128084"/>
              <a:gd name="connsiteY215" fmla="*/ 14895095 h 15135727"/>
              <a:gd name="connsiteX216" fmla="*/ 2791327 w 8128084"/>
              <a:gd name="connsiteY216" fmla="*/ 14943221 h 15135727"/>
              <a:gd name="connsiteX217" fmla="*/ 2671011 w 8128084"/>
              <a:gd name="connsiteY217" fmla="*/ 15039474 h 15135727"/>
              <a:gd name="connsiteX218" fmla="*/ 2430379 w 8128084"/>
              <a:gd name="connsiteY218" fmla="*/ 15087600 h 15135727"/>
              <a:gd name="connsiteX219" fmla="*/ 2237874 w 8128084"/>
              <a:gd name="connsiteY219" fmla="*/ 15039474 h 15135727"/>
              <a:gd name="connsiteX220" fmla="*/ 2622885 w 8128084"/>
              <a:gd name="connsiteY220" fmla="*/ 14846969 h 15135727"/>
              <a:gd name="connsiteX221" fmla="*/ 2887579 w 8128084"/>
              <a:gd name="connsiteY221" fmla="*/ 14774779 h 15135727"/>
              <a:gd name="connsiteX222" fmla="*/ 2839453 w 8128084"/>
              <a:gd name="connsiteY222" fmla="*/ 14582274 h 15135727"/>
              <a:gd name="connsiteX223" fmla="*/ 2935706 w 8128084"/>
              <a:gd name="connsiteY223" fmla="*/ 14510085 h 15135727"/>
              <a:gd name="connsiteX224" fmla="*/ 2935706 w 8128084"/>
              <a:gd name="connsiteY224" fmla="*/ 14510085 h 15135727"/>
              <a:gd name="connsiteX225" fmla="*/ 3080085 w 8128084"/>
              <a:gd name="connsiteY225" fmla="*/ 14413832 h 15135727"/>
              <a:gd name="connsiteX226" fmla="*/ 3152274 w 8128084"/>
              <a:gd name="connsiteY226" fmla="*/ 14341642 h 15135727"/>
              <a:gd name="connsiteX227" fmla="*/ 3080085 w 8128084"/>
              <a:gd name="connsiteY227" fmla="*/ 14269453 h 15135727"/>
              <a:gd name="connsiteX228" fmla="*/ 3152274 w 8128084"/>
              <a:gd name="connsiteY228" fmla="*/ 14197264 h 15135727"/>
              <a:gd name="connsiteX229" fmla="*/ 3152274 w 8128084"/>
              <a:gd name="connsiteY229" fmla="*/ 14052885 h 15135727"/>
              <a:gd name="connsiteX230" fmla="*/ 3080085 w 8128084"/>
              <a:gd name="connsiteY230" fmla="*/ 13980695 h 15135727"/>
              <a:gd name="connsiteX231" fmla="*/ 3056021 w 8128084"/>
              <a:gd name="connsiteY231" fmla="*/ 14076948 h 15135727"/>
              <a:gd name="connsiteX232" fmla="*/ 2935706 w 8128084"/>
              <a:gd name="connsiteY232" fmla="*/ 14076948 h 15135727"/>
              <a:gd name="connsiteX233" fmla="*/ 2863516 w 8128084"/>
              <a:gd name="connsiteY233" fmla="*/ 14125074 h 15135727"/>
              <a:gd name="connsiteX234" fmla="*/ 2719137 w 8128084"/>
              <a:gd name="connsiteY234" fmla="*/ 14197264 h 15135727"/>
              <a:gd name="connsiteX235" fmla="*/ 2646948 w 8128084"/>
              <a:gd name="connsiteY235" fmla="*/ 14197264 h 15135727"/>
              <a:gd name="connsiteX236" fmla="*/ 2598821 w 8128084"/>
              <a:gd name="connsiteY236" fmla="*/ 14125074 h 15135727"/>
              <a:gd name="connsiteX237" fmla="*/ 2430379 w 8128084"/>
              <a:gd name="connsiteY237" fmla="*/ 13836316 h 15135727"/>
              <a:gd name="connsiteX238" fmla="*/ 2646948 w 8128084"/>
              <a:gd name="connsiteY238" fmla="*/ 13812253 h 15135727"/>
              <a:gd name="connsiteX239" fmla="*/ 2502569 w 8128084"/>
              <a:gd name="connsiteY239" fmla="*/ 13475369 h 15135727"/>
              <a:gd name="connsiteX240" fmla="*/ 2550695 w 8128084"/>
              <a:gd name="connsiteY240" fmla="*/ 13186611 h 15135727"/>
              <a:gd name="connsiteX241" fmla="*/ 2719137 w 8128084"/>
              <a:gd name="connsiteY241" fmla="*/ 13042232 h 15135727"/>
              <a:gd name="connsiteX242" fmla="*/ 2791327 w 8128084"/>
              <a:gd name="connsiteY242" fmla="*/ 12945979 h 15135727"/>
              <a:gd name="connsiteX243" fmla="*/ 3031958 w 8128084"/>
              <a:gd name="connsiteY243" fmla="*/ 13090358 h 15135727"/>
              <a:gd name="connsiteX244" fmla="*/ 3056021 w 8128084"/>
              <a:gd name="connsiteY244" fmla="*/ 12753474 h 15135727"/>
              <a:gd name="connsiteX245" fmla="*/ 2887579 w 8128084"/>
              <a:gd name="connsiteY245" fmla="*/ 12777537 h 15135727"/>
              <a:gd name="connsiteX246" fmla="*/ 2815390 w 8128084"/>
              <a:gd name="connsiteY246" fmla="*/ 12777537 h 15135727"/>
              <a:gd name="connsiteX247" fmla="*/ 3176337 w 8128084"/>
              <a:gd name="connsiteY247" fmla="*/ 12368464 h 15135727"/>
              <a:gd name="connsiteX248" fmla="*/ 3104148 w 8128084"/>
              <a:gd name="connsiteY248" fmla="*/ 12320337 h 15135727"/>
              <a:gd name="connsiteX249" fmla="*/ 3104148 w 8128084"/>
              <a:gd name="connsiteY249" fmla="*/ 12320337 h 15135727"/>
              <a:gd name="connsiteX250" fmla="*/ 3007895 w 8128084"/>
              <a:gd name="connsiteY250" fmla="*/ 12079706 h 15135727"/>
              <a:gd name="connsiteX251" fmla="*/ 2911642 w 8128084"/>
              <a:gd name="connsiteY251" fmla="*/ 11935327 h 15135727"/>
              <a:gd name="connsiteX252" fmla="*/ 2863516 w 8128084"/>
              <a:gd name="connsiteY252" fmla="*/ 11694695 h 15135727"/>
              <a:gd name="connsiteX253" fmla="*/ 2911642 w 8128084"/>
              <a:gd name="connsiteY253" fmla="*/ 11454064 h 15135727"/>
              <a:gd name="connsiteX254" fmla="*/ 3056021 w 8128084"/>
              <a:gd name="connsiteY254" fmla="*/ 11454064 h 15135727"/>
              <a:gd name="connsiteX255" fmla="*/ 2983832 w 8128084"/>
              <a:gd name="connsiteY255" fmla="*/ 11381874 h 15135727"/>
              <a:gd name="connsiteX256" fmla="*/ 3031958 w 8128084"/>
              <a:gd name="connsiteY256" fmla="*/ 11285621 h 15135727"/>
              <a:gd name="connsiteX257" fmla="*/ 3007895 w 8128084"/>
              <a:gd name="connsiteY257" fmla="*/ 11189369 h 15135727"/>
              <a:gd name="connsiteX258" fmla="*/ 2887579 w 8128084"/>
              <a:gd name="connsiteY258" fmla="*/ 11141242 h 15135727"/>
              <a:gd name="connsiteX259" fmla="*/ 2887579 w 8128084"/>
              <a:gd name="connsiteY259" fmla="*/ 10972800 h 15135727"/>
              <a:gd name="connsiteX260" fmla="*/ 2887579 w 8128084"/>
              <a:gd name="connsiteY260" fmla="*/ 10924674 h 15135727"/>
              <a:gd name="connsiteX261" fmla="*/ 2767264 w 8128084"/>
              <a:gd name="connsiteY261" fmla="*/ 11020927 h 15135727"/>
              <a:gd name="connsiteX262" fmla="*/ 2743200 w 8128084"/>
              <a:gd name="connsiteY262" fmla="*/ 10924674 h 15135727"/>
              <a:gd name="connsiteX263" fmla="*/ 2550695 w 8128084"/>
              <a:gd name="connsiteY263" fmla="*/ 11020927 h 15135727"/>
              <a:gd name="connsiteX264" fmla="*/ 2526632 w 8128084"/>
              <a:gd name="connsiteY264" fmla="*/ 11117179 h 15135727"/>
              <a:gd name="connsiteX265" fmla="*/ 2334127 w 8128084"/>
              <a:gd name="connsiteY265" fmla="*/ 10996864 h 15135727"/>
              <a:gd name="connsiteX266" fmla="*/ 2358190 w 8128084"/>
              <a:gd name="connsiteY266" fmla="*/ 10732169 h 15135727"/>
              <a:gd name="connsiteX267" fmla="*/ 2334127 w 8128084"/>
              <a:gd name="connsiteY267" fmla="*/ 10587790 h 15135727"/>
              <a:gd name="connsiteX268" fmla="*/ 2406316 w 8128084"/>
              <a:gd name="connsiteY268" fmla="*/ 10491537 h 15135727"/>
              <a:gd name="connsiteX269" fmla="*/ 2598821 w 8128084"/>
              <a:gd name="connsiteY269" fmla="*/ 10684042 h 15135727"/>
              <a:gd name="connsiteX270" fmla="*/ 2767264 w 8128084"/>
              <a:gd name="connsiteY270" fmla="*/ 10684042 h 15135727"/>
              <a:gd name="connsiteX271" fmla="*/ 2646948 w 8128084"/>
              <a:gd name="connsiteY271" fmla="*/ 10515600 h 15135727"/>
              <a:gd name="connsiteX272" fmla="*/ 2815390 w 8128084"/>
              <a:gd name="connsiteY272" fmla="*/ 10395285 h 15135727"/>
              <a:gd name="connsiteX273" fmla="*/ 3080085 w 8128084"/>
              <a:gd name="connsiteY273" fmla="*/ 10419348 h 15135727"/>
              <a:gd name="connsiteX274" fmla="*/ 3248527 w 8128084"/>
              <a:gd name="connsiteY274" fmla="*/ 10539664 h 15135727"/>
              <a:gd name="connsiteX275" fmla="*/ 3320716 w 8128084"/>
              <a:gd name="connsiteY275" fmla="*/ 10659979 h 15135727"/>
              <a:gd name="connsiteX276" fmla="*/ 3465095 w 8128084"/>
              <a:gd name="connsiteY276" fmla="*/ 10659979 h 15135727"/>
              <a:gd name="connsiteX277" fmla="*/ 3441032 w 8128084"/>
              <a:gd name="connsiteY277" fmla="*/ 10491537 h 15135727"/>
              <a:gd name="connsiteX278" fmla="*/ 3392906 w 8128084"/>
              <a:gd name="connsiteY278" fmla="*/ 10250906 h 15135727"/>
              <a:gd name="connsiteX279" fmla="*/ 3152274 w 8128084"/>
              <a:gd name="connsiteY279" fmla="*/ 10250906 h 15135727"/>
              <a:gd name="connsiteX280" fmla="*/ 3176337 w 8128084"/>
              <a:gd name="connsiteY280" fmla="*/ 10178716 h 15135727"/>
              <a:gd name="connsiteX281" fmla="*/ 3104148 w 8128084"/>
              <a:gd name="connsiteY281" fmla="*/ 10154653 h 15135727"/>
              <a:gd name="connsiteX282" fmla="*/ 3007895 w 8128084"/>
              <a:gd name="connsiteY282" fmla="*/ 9962148 h 15135727"/>
              <a:gd name="connsiteX283" fmla="*/ 3176337 w 8128084"/>
              <a:gd name="connsiteY283" fmla="*/ 9889958 h 15135727"/>
              <a:gd name="connsiteX284" fmla="*/ 2959769 w 8128084"/>
              <a:gd name="connsiteY284" fmla="*/ 9504948 h 15135727"/>
              <a:gd name="connsiteX285" fmla="*/ 2791327 w 8128084"/>
              <a:gd name="connsiteY285" fmla="*/ 9456821 h 15135727"/>
              <a:gd name="connsiteX286" fmla="*/ 2574758 w 8128084"/>
              <a:gd name="connsiteY286" fmla="*/ 9336506 h 15135727"/>
              <a:gd name="connsiteX287" fmla="*/ 2550695 w 8128084"/>
              <a:gd name="connsiteY287" fmla="*/ 9071811 h 15135727"/>
              <a:gd name="connsiteX288" fmla="*/ 2695074 w 8128084"/>
              <a:gd name="connsiteY288" fmla="*/ 8999621 h 15135727"/>
              <a:gd name="connsiteX289" fmla="*/ 2622885 w 8128084"/>
              <a:gd name="connsiteY289" fmla="*/ 8975558 h 15135727"/>
              <a:gd name="connsiteX290" fmla="*/ 2430379 w 8128084"/>
              <a:gd name="connsiteY290" fmla="*/ 8999621 h 15135727"/>
              <a:gd name="connsiteX291" fmla="*/ 2261937 w 8128084"/>
              <a:gd name="connsiteY291" fmla="*/ 9168064 h 15135727"/>
              <a:gd name="connsiteX292" fmla="*/ 2237874 w 8128084"/>
              <a:gd name="connsiteY292" fmla="*/ 8999621 h 15135727"/>
              <a:gd name="connsiteX293" fmla="*/ 2117558 w 8128084"/>
              <a:gd name="connsiteY293" fmla="*/ 8975558 h 15135727"/>
              <a:gd name="connsiteX294" fmla="*/ 2045369 w 8128084"/>
              <a:gd name="connsiteY294" fmla="*/ 8783053 h 15135727"/>
              <a:gd name="connsiteX295" fmla="*/ 1852864 w 8128084"/>
              <a:gd name="connsiteY295" fmla="*/ 8758990 h 15135727"/>
              <a:gd name="connsiteX296" fmla="*/ 1636295 w 8128084"/>
              <a:gd name="connsiteY296" fmla="*/ 8927432 h 15135727"/>
              <a:gd name="connsiteX297" fmla="*/ 1588169 w 8128084"/>
              <a:gd name="connsiteY297" fmla="*/ 9023685 h 15135727"/>
              <a:gd name="connsiteX298" fmla="*/ 1515979 w 8128084"/>
              <a:gd name="connsiteY298" fmla="*/ 8879306 h 15135727"/>
              <a:gd name="connsiteX299" fmla="*/ 1347537 w 8128084"/>
              <a:gd name="connsiteY299" fmla="*/ 8879306 h 15135727"/>
              <a:gd name="connsiteX300" fmla="*/ 1347537 w 8128084"/>
              <a:gd name="connsiteY300" fmla="*/ 8710864 h 15135727"/>
              <a:gd name="connsiteX301" fmla="*/ 1106906 w 8128084"/>
              <a:gd name="connsiteY301" fmla="*/ 8783053 h 15135727"/>
              <a:gd name="connsiteX302" fmla="*/ 890337 w 8128084"/>
              <a:gd name="connsiteY302" fmla="*/ 8686800 h 15135727"/>
              <a:gd name="connsiteX303" fmla="*/ 649706 w 8128084"/>
              <a:gd name="connsiteY303" fmla="*/ 8662737 h 15135727"/>
              <a:gd name="connsiteX304" fmla="*/ 385011 w 8128084"/>
              <a:gd name="connsiteY304" fmla="*/ 8566485 h 15135727"/>
              <a:gd name="connsiteX305" fmla="*/ 577516 w 8128084"/>
              <a:gd name="connsiteY305" fmla="*/ 8373979 h 15135727"/>
              <a:gd name="connsiteX306" fmla="*/ 794085 w 8128084"/>
              <a:gd name="connsiteY306" fmla="*/ 8301790 h 15135727"/>
              <a:gd name="connsiteX307" fmla="*/ 745958 w 8128084"/>
              <a:gd name="connsiteY307" fmla="*/ 8133348 h 15135727"/>
              <a:gd name="connsiteX308" fmla="*/ 818148 w 8128084"/>
              <a:gd name="connsiteY308" fmla="*/ 7820527 h 15135727"/>
              <a:gd name="connsiteX309" fmla="*/ 697832 w 8128084"/>
              <a:gd name="connsiteY309" fmla="*/ 7820527 h 15135727"/>
              <a:gd name="connsiteX310" fmla="*/ 625642 w 8128084"/>
              <a:gd name="connsiteY310" fmla="*/ 7916779 h 15135727"/>
              <a:gd name="connsiteX311" fmla="*/ 457200 w 8128084"/>
              <a:gd name="connsiteY311" fmla="*/ 7820527 h 15135727"/>
              <a:gd name="connsiteX312" fmla="*/ 529390 w 8128084"/>
              <a:gd name="connsiteY312" fmla="*/ 7700211 h 15135727"/>
              <a:gd name="connsiteX313" fmla="*/ 938464 w 8128084"/>
              <a:gd name="connsiteY313" fmla="*/ 7676148 h 15135727"/>
              <a:gd name="connsiteX314" fmla="*/ 1058779 w 8128084"/>
              <a:gd name="connsiteY314" fmla="*/ 7459579 h 15135727"/>
              <a:gd name="connsiteX315" fmla="*/ 1203158 w 8128084"/>
              <a:gd name="connsiteY315" fmla="*/ 7603958 h 15135727"/>
              <a:gd name="connsiteX316" fmla="*/ 1299411 w 8128084"/>
              <a:gd name="connsiteY316" fmla="*/ 7555832 h 15135727"/>
              <a:gd name="connsiteX317" fmla="*/ 1443790 w 8128084"/>
              <a:gd name="connsiteY317" fmla="*/ 7507706 h 15135727"/>
              <a:gd name="connsiteX318" fmla="*/ 1684421 w 8128084"/>
              <a:gd name="connsiteY318" fmla="*/ 7603958 h 15135727"/>
              <a:gd name="connsiteX319" fmla="*/ 1684421 w 8128084"/>
              <a:gd name="connsiteY319" fmla="*/ 7603958 h 15135727"/>
              <a:gd name="connsiteX320" fmla="*/ 1540042 w 8128084"/>
              <a:gd name="connsiteY320" fmla="*/ 7363327 h 15135727"/>
              <a:gd name="connsiteX321" fmla="*/ 1299411 w 8128084"/>
              <a:gd name="connsiteY321" fmla="*/ 7315200 h 15135727"/>
              <a:gd name="connsiteX322" fmla="*/ 1130969 w 8128084"/>
              <a:gd name="connsiteY322" fmla="*/ 7339264 h 15135727"/>
              <a:gd name="connsiteX323" fmla="*/ 1034716 w 8128084"/>
              <a:gd name="connsiteY323" fmla="*/ 7315200 h 15135727"/>
              <a:gd name="connsiteX324" fmla="*/ 1155032 w 8128084"/>
              <a:gd name="connsiteY324" fmla="*/ 7050506 h 15135727"/>
              <a:gd name="connsiteX325" fmla="*/ 1155032 w 8128084"/>
              <a:gd name="connsiteY325" fmla="*/ 6930190 h 15135727"/>
              <a:gd name="connsiteX326" fmla="*/ 1155032 w 8128084"/>
              <a:gd name="connsiteY326" fmla="*/ 6761748 h 15135727"/>
              <a:gd name="connsiteX327" fmla="*/ 1203158 w 8128084"/>
              <a:gd name="connsiteY327" fmla="*/ 6617369 h 15135727"/>
              <a:gd name="connsiteX328" fmla="*/ 1371600 w 8128084"/>
              <a:gd name="connsiteY328" fmla="*/ 6472990 h 15135727"/>
              <a:gd name="connsiteX329" fmla="*/ 1443790 w 8128084"/>
              <a:gd name="connsiteY329" fmla="*/ 6328611 h 15135727"/>
              <a:gd name="connsiteX330" fmla="*/ 1419727 w 8128084"/>
              <a:gd name="connsiteY330" fmla="*/ 6208295 h 15135727"/>
              <a:gd name="connsiteX331" fmla="*/ 1275348 w 8128084"/>
              <a:gd name="connsiteY331" fmla="*/ 6304548 h 15135727"/>
              <a:gd name="connsiteX332" fmla="*/ 1323474 w 8128084"/>
              <a:gd name="connsiteY332" fmla="*/ 6015790 h 15135727"/>
              <a:gd name="connsiteX333" fmla="*/ 1540042 w 8128084"/>
              <a:gd name="connsiteY333" fmla="*/ 5871411 h 15135727"/>
              <a:gd name="connsiteX334" fmla="*/ 1540042 w 8128084"/>
              <a:gd name="connsiteY334" fmla="*/ 5751095 h 15135727"/>
              <a:gd name="connsiteX335" fmla="*/ 1395664 w 8128084"/>
              <a:gd name="connsiteY335" fmla="*/ 5799221 h 15135727"/>
              <a:gd name="connsiteX336" fmla="*/ 1179095 w 8128084"/>
              <a:gd name="connsiteY336" fmla="*/ 5799221 h 15135727"/>
              <a:gd name="connsiteX337" fmla="*/ 890337 w 8128084"/>
              <a:gd name="connsiteY337" fmla="*/ 5775158 h 15135727"/>
              <a:gd name="connsiteX338" fmla="*/ 697832 w 8128084"/>
              <a:gd name="connsiteY338" fmla="*/ 5606716 h 15135727"/>
              <a:gd name="connsiteX339" fmla="*/ 577516 w 8128084"/>
              <a:gd name="connsiteY339" fmla="*/ 5582653 h 15135727"/>
              <a:gd name="connsiteX340" fmla="*/ 697832 w 8128084"/>
              <a:gd name="connsiteY340" fmla="*/ 5775158 h 15135727"/>
              <a:gd name="connsiteX341" fmla="*/ 409074 w 8128084"/>
              <a:gd name="connsiteY341" fmla="*/ 5799221 h 15135727"/>
              <a:gd name="connsiteX342" fmla="*/ 168442 w 8128084"/>
              <a:gd name="connsiteY342" fmla="*/ 5702969 h 15135727"/>
              <a:gd name="connsiteX343" fmla="*/ 264695 w 8128084"/>
              <a:gd name="connsiteY343" fmla="*/ 5558590 h 15135727"/>
              <a:gd name="connsiteX344" fmla="*/ 144379 w 8128084"/>
              <a:gd name="connsiteY344" fmla="*/ 5510464 h 15135727"/>
              <a:gd name="connsiteX345" fmla="*/ 0 w 8128084"/>
              <a:gd name="connsiteY345" fmla="*/ 5462337 h 15135727"/>
              <a:gd name="connsiteX346" fmla="*/ 96253 w 8128084"/>
              <a:gd name="connsiteY346"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582653 w 8128084"/>
              <a:gd name="connsiteY183" fmla="*/ 14052885 h 15135727"/>
              <a:gd name="connsiteX184" fmla="*/ 5462337 w 8128084"/>
              <a:gd name="connsiteY184" fmla="*/ 14149137 h 15135727"/>
              <a:gd name="connsiteX185" fmla="*/ 5342021 w 8128084"/>
              <a:gd name="connsiteY185" fmla="*/ 14004758 h 15135727"/>
              <a:gd name="connsiteX186" fmla="*/ 5245769 w 8128084"/>
              <a:gd name="connsiteY186" fmla="*/ 14004758 h 15135727"/>
              <a:gd name="connsiteX187" fmla="*/ 5245769 w 8128084"/>
              <a:gd name="connsiteY187" fmla="*/ 13956632 h 15135727"/>
              <a:gd name="connsiteX188" fmla="*/ 5101390 w 8128084"/>
              <a:gd name="connsiteY188" fmla="*/ 13956632 h 15135727"/>
              <a:gd name="connsiteX189" fmla="*/ 4981074 w 8128084"/>
              <a:gd name="connsiteY189" fmla="*/ 13860379 h 15135727"/>
              <a:gd name="connsiteX190" fmla="*/ 4740442 w 8128084"/>
              <a:gd name="connsiteY190" fmla="*/ 13908506 h 15135727"/>
              <a:gd name="connsiteX191" fmla="*/ 4475748 w 8128084"/>
              <a:gd name="connsiteY191" fmla="*/ 13956632 h 15135727"/>
              <a:gd name="connsiteX192" fmla="*/ 4379495 w 8128084"/>
              <a:gd name="connsiteY192" fmla="*/ 14028821 h 15135727"/>
              <a:gd name="connsiteX193" fmla="*/ 4403558 w 8128084"/>
              <a:gd name="connsiteY193" fmla="*/ 14197264 h 15135727"/>
              <a:gd name="connsiteX194" fmla="*/ 4572000 w 8128084"/>
              <a:gd name="connsiteY194" fmla="*/ 14149137 h 15135727"/>
              <a:gd name="connsiteX195" fmla="*/ 4523874 w 8128084"/>
              <a:gd name="connsiteY195" fmla="*/ 14558211 h 15135727"/>
              <a:gd name="connsiteX196" fmla="*/ 4403558 w 8128084"/>
              <a:gd name="connsiteY196" fmla="*/ 14437895 h 15135727"/>
              <a:gd name="connsiteX197" fmla="*/ 4403558 w 8128084"/>
              <a:gd name="connsiteY197" fmla="*/ 14437895 h 15135727"/>
              <a:gd name="connsiteX198" fmla="*/ 4283242 w 8128084"/>
              <a:gd name="connsiteY198" fmla="*/ 14245390 h 15135727"/>
              <a:gd name="connsiteX199" fmla="*/ 4235116 w 8128084"/>
              <a:gd name="connsiteY199" fmla="*/ 14341642 h 15135727"/>
              <a:gd name="connsiteX200" fmla="*/ 4162927 w 8128084"/>
              <a:gd name="connsiteY200" fmla="*/ 14389769 h 15135727"/>
              <a:gd name="connsiteX201" fmla="*/ 4162927 w 8128084"/>
              <a:gd name="connsiteY201" fmla="*/ 14389769 h 15135727"/>
              <a:gd name="connsiteX202" fmla="*/ 3922295 w 8128084"/>
              <a:gd name="connsiteY202" fmla="*/ 14245390 h 15135727"/>
              <a:gd name="connsiteX203" fmla="*/ 3801979 w 8128084"/>
              <a:gd name="connsiteY203" fmla="*/ 14293516 h 15135727"/>
              <a:gd name="connsiteX204" fmla="*/ 3681664 w 8128084"/>
              <a:gd name="connsiteY204" fmla="*/ 14389769 h 15135727"/>
              <a:gd name="connsiteX205" fmla="*/ 3657600 w 8128084"/>
              <a:gd name="connsiteY205" fmla="*/ 14654464 h 15135727"/>
              <a:gd name="connsiteX206" fmla="*/ 3513221 w 8128084"/>
              <a:gd name="connsiteY206" fmla="*/ 14726653 h 15135727"/>
              <a:gd name="connsiteX207" fmla="*/ 3513221 w 8128084"/>
              <a:gd name="connsiteY207" fmla="*/ 14871032 h 15135727"/>
              <a:gd name="connsiteX208" fmla="*/ 3633537 w 8128084"/>
              <a:gd name="connsiteY208" fmla="*/ 14967285 h 15135727"/>
              <a:gd name="connsiteX209" fmla="*/ 3609474 w 8128084"/>
              <a:gd name="connsiteY209" fmla="*/ 15087600 h 15135727"/>
              <a:gd name="connsiteX210" fmla="*/ 3441032 w 8128084"/>
              <a:gd name="connsiteY210" fmla="*/ 15039474 h 15135727"/>
              <a:gd name="connsiteX211" fmla="*/ 3272590 w 8128084"/>
              <a:gd name="connsiteY211" fmla="*/ 15063537 h 15135727"/>
              <a:gd name="connsiteX212" fmla="*/ 3248527 w 8128084"/>
              <a:gd name="connsiteY212" fmla="*/ 14895095 h 15135727"/>
              <a:gd name="connsiteX213" fmla="*/ 3128211 w 8128084"/>
              <a:gd name="connsiteY213" fmla="*/ 14919158 h 15135727"/>
              <a:gd name="connsiteX214" fmla="*/ 2959769 w 8128084"/>
              <a:gd name="connsiteY214" fmla="*/ 15135727 h 15135727"/>
              <a:gd name="connsiteX215" fmla="*/ 2935706 w 8128084"/>
              <a:gd name="connsiteY215" fmla="*/ 14895095 h 15135727"/>
              <a:gd name="connsiteX216" fmla="*/ 2791327 w 8128084"/>
              <a:gd name="connsiteY216" fmla="*/ 14943221 h 15135727"/>
              <a:gd name="connsiteX217" fmla="*/ 2671011 w 8128084"/>
              <a:gd name="connsiteY217" fmla="*/ 15039474 h 15135727"/>
              <a:gd name="connsiteX218" fmla="*/ 2430379 w 8128084"/>
              <a:gd name="connsiteY218" fmla="*/ 15087600 h 15135727"/>
              <a:gd name="connsiteX219" fmla="*/ 2237874 w 8128084"/>
              <a:gd name="connsiteY219" fmla="*/ 15039474 h 15135727"/>
              <a:gd name="connsiteX220" fmla="*/ 2622885 w 8128084"/>
              <a:gd name="connsiteY220" fmla="*/ 14846969 h 15135727"/>
              <a:gd name="connsiteX221" fmla="*/ 2887579 w 8128084"/>
              <a:gd name="connsiteY221" fmla="*/ 14774779 h 15135727"/>
              <a:gd name="connsiteX222" fmla="*/ 2839453 w 8128084"/>
              <a:gd name="connsiteY222" fmla="*/ 14582274 h 15135727"/>
              <a:gd name="connsiteX223" fmla="*/ 2935706 w 8128084"/>
              <a:gd name="connsiteY223" fmla="*/ 14510085 h 15135727"/>
              <a:gd name="connsiteX224" fmla="*/ 2935706 w 8128084"/>
              <a:gd name="connsiteY224" fmla="*/ 14510085 h 15135727"/>
              <a:gd name="connsiteX225" fmla="*/ 3080085 w 8128084"/>
              <a:gd name="connsiteY225" fmla="*/ 14413832 h 15135727"/>
              <a:gd name="connsiteX226" fmla="*/ 3152274 w 8128084"/>
              <a:gd name="connsiteY226" fmla="*/ 14341642 h 15135727"/>
              <a:gd name="connsiteX227" fmla="*/ 3080085 w 8128084"/>
              <a:gd name="connsiteY227" fmla="*/ 14269453 h 15135727"/>
              <a:gd name="connsiteX228" fmla="*/ 3152274 w 8128084"/>
              <a:gd name="connsiteY228" fmla="*/ 14197264 h 15135727"/>
              <a:gd name="connsiteX229" fmla="*/ 3152274 w 8128084"/>
              <a:gd name="connsiteY229" fmla="*/ 14052885 h 15135727"/>
              <a:gd name="connsiteX230" fmla="*/ 3080085 w 8128084"/>
              <a:gd name="connsiteY230" fmla="*/ 13980695 h 15135727"/>
              <a:gd name="connsiteX231" fmla="*/ 3056021 w 8128084"/>
              <a:gd name="connsiteY231" fmla="*/ 14076948 h 15135727"/>
              <a:gd name="connsiteX232" fmla="*/ 2935706 w 8128084"/>
              <a:gd name="connsiteY232" fmla="*/ 14076948 h 15135727"/>
              <a:gd name="connsiteX233" fmla="*/ 2863516 w 8128084"/>
              <a:gd name="connsiteY233" fmla="*/ 14125074 h 15135727"/>
              <a:gd name="connsiteX234" fmla="*/ 2719137 w 8128084"/>
              <a:gd name="connsiteY234" fmla="*/ 14197264 h 15135727"/>
              <a:gd name="connsiteX235" fmla="*/ 2646948 w 8128084"/>
              <a:gd name="connsiteY235" fmla="*/ 14197264 h 15135727"/>
              <a:gd name="connsiteX236" fmla="*/ 2598821 w 8128084"/>
              <a:gd name="connsiteY236" fmla="*/ 14125074 h 15135727"/>
              <a:gd name="connsiteX237" fmla="*/ 2430379 w 8128084"/>
              <a:gd name="connsiteY237" fmla="*/ 13836316 h 15135727"/>
              <a:gd name="connsiteX238" fmla="*/ 2646948 w 8128084"/>
              <a:gd name="connsiteY238" fmla="*/ 13812253 h 15135727"/>
              <a:gd name="connsiteX239" fmla="*/ 2502569 w 8128084"/>
              <a:gd name="connsiteY239" fmla="*/ 13475369 h 15135727"/>
              <a:gd name="connsiteX240" fmla="*/ 2550695 w 8128084"/>
              <a:gd name="connsiteY240" fmla="*/ 13186611 h 15135727"/>
              <a:gd name="connsiteX241" fmla="*/ 2719137 w 8128084"/>
              <a:gd name="connsiteY241" fmla="*/ 13042232 h 15135727"/>
              <a:gd name="connsiteX242" fmla="*/ 2791327 w 8128084"/>
              <a:gd name="connsiteY242" fmla="*/ 12945979 h 15135727"/>
              <a:gd name="connsiteX243" fmla="*/ 3031958 w 8128084"/>
              <a:gd name="connsiteY243" fmla="*/ 13090358 h 15135727"/>
              <a:gd name="connsiteX244" fmla="*/ 3056021 w 8128084"/>
              <a:gd name="connsiteY244" fmla="*/ 12753474 h 15135727"/>
              <a:gd name="connsiteX245" fmla="*/ 2887579 w 8128084"/>
              <a:gd name="connsiteY245" fmla="*/ 12777537 h 15135727"/>
              <a:gd name="connsiteX246" fmla="*/ 2815390 w 8128084"/>
              <a:gd name="connsiteY246" fmla="*/ 12777537 h 15135727"/>
              <a:gd name="connsiteX247" fmla="*/ 3176337 w 8128084"/>
              <a:gd name="connsiteY247" fmla="*/ 12368464 h 15135727"/>
              <a:gd name="connsiteX248" fmla="*/ 3104148 w 8128084"/>
              <a:gd name="connsiteY248" fmla="*/ 12320337 h 15135727"/>
              <a:gd name="connsiteX249" fmla="*/ 3104148 w 8128084"/>
              <a:gd name="connsiteY249" fmla="*/ 12320337 h 15135727"/>
              <a:gd name="connsiteX250" fmla="*/ 3007895 w 8128084"/>
              <a:gd name="connsiteY250" fmla="*/ 12079706 h 15135727"/>
              <a:gd name="connsiteX251" fmla="*/ 2911642 w 8128084"/>
              <a:gd name="connsiteY251" fmla="*/ 11935327 h 15135727"/>
              <a:gd name="connsiteX252" fmla="*/ 2863516 w 8128084"/>
              <a:gd name="connsiteY252" fmla="*/ 11694695 h 15135727"/>
              <a:gd name="connsiteX253" fmla="*/ 2911642 w 8128084"/>
              <a:gd name="connsiteY253" fmla="*/ 11454064 h 15135727"/>
              <a:gd name="connsiteX254" fmla="*/ 3056021 w 8128084"/>
              <a:gd name="connsiteY254" fmla="*/ 11454064 h 15135727"/>
              <a:gd name="connsiteX255" fmla="*/ 2983832 w 8128084"/>
              <a:gd name="connsiteY255" fmla="*/ 11381874 h 15135727"/>
              <a:gd name="connsiteX256" fmla="*/ 3031958 w 8128084"/>
              <a:gd name="connsiteY256" fmla="*/ 11285621 h 15135727"/>
              <a:gd name="connsiteX257" fmla="*/ 3007895 w 8128084"/>
              <a:gd name="connsiteY257" fmla="*/ 11189369 h 15135727"/>
              <a:gd name="connsiteX258" fmla="*/ 2887579 w 8128084"/>
              <a:gd name="connsiteY258" fmla="*/ 11141242 h 15135727"/>
              <a:gd name="connsiteX259" fmla="*/ 2887579 w 8128084"/>
              <a:gd name="connsiteY259" fmla="*/ 10972800 h 15135727"/>
              <a:gd name="connsiteX260" fmla="*/ 2887579 w 8128084"/>
              <a:gd name="connsiteY260" fmla="*/ 10924674 h 15135727"/>
              <a:gd name="connsiteX261" fmla="*/ 2767264 w 8128084"/>
              <a:gd name="connsiteY261" fmla="*/ 11020927 h 15135727"/>
              <a:gd name="connsiteX262" fmla="*/ 2743200 w 8128084"/>
              <a:gd name="connsiteY262" fmla="*/ 10924674 h 15135727"/>
              <a:gd name="connsiteX263" fmla="*/ 2550695 w 8128084"/>
              <a:gd name="connsiteY263" fmla="*/ 11020927 h 15135727"/>
              <a:gd name="connsiteX264" fmla="*/ 2526632 w 8128084"/>
              <a:gd name="connsiteY264" fmla="*/ 11117179 h 15135727"/>
              <a:gd name="connsiteX265" fmla="*/ 2334127 w 8128084"/>
              <a:gd name="connsiteY265" fmla="*/ 10996864 h 15135727"/>
              <a:gd name="connsiteX266" fmla="*/ 2358190 w 8128084"/>
              <a:gd name="connsiteY266" fmla="*/ 10732169 h 15135727"/>
              <a:gd name="connsiteX267" fmla="*/ 2334127 w 8128084"/>
              <a:gd name="connsiteY267" fmla="*/ 10587790 h 15135727"/>
              <a:gd name="connsiteX268" fmla="*/ 2406316 w 8128084"/>
              <a:gd name="connsiteY268" fmla="*/ 10491537 h 15135727"/>
              <a:gd name="connsiteX269" fmla="*/ 2598821 w 8128084"/>
              <a:gd name="connsiteY269" fmla="*/ 10684042 h 15135727"/>
              <a:gd name="connsiteX270" fmla="*/ 2767264 w 8128084"/>
              <a:gd name="connsiteY270" fmla="*/ 10684042 h 15135727"/>
              <a:gd name="connsiteX271" fmla="*/ 2646948 w 8128084"/>
              <a:gd name="connsiteY271" fmla="*/ 10515600 h 15135727"/>
              <a:gd name="connsiteX272" fmla="*/ 2815390 w 8128084"/>
              <a:gd name="connsiteY272" fmla="*/ 10395285 h 15135727"/>
              <a:gd name="connsiteX273" fmla="*/ 3080085 w 8128084"/>
              <a:gd name="connsiteY273" fmla="*/ 10419348 h 15135727"/>
              <a:gd name="connsiteX274" fmla="*/ 3248527 w 8128084"/>
              <a:gd name="connsiteY274" fmla="*/ 10539664 h 15135727"/>
              <a:gd name="connsiteX275" fmla="*/ 3320716 w 8128084"/>
              <a:gd name="connsiteY275" fmla="*/ 10659979 h 15135727"/>
              <a:gd name="connsiteX276" fmla="*/ 3465095 w 8128084"/>
              <a:gd name="connsiteY276" fmla="*/ 10659979 h 15135727"/>
              <a:gd name="connsiteX277" fmla="*/ 3441032 w 8128084"/>
              <a:gd name="connsiteY277" fmla="*/ 10491537 h 15135727"/>
              <a:gd name="connsiteX278" fmla="*/ 3392906 w 8128084"/>
              <a:gd name="connsiteY278" fmla="*/ 10250906 h 15135727"/>
              <a:gd name="connsiteX279" fmla="*/ 3152274 w 8128084"/>
              <a:gd name="connsiteY279" fmla="*/ 10250906 h 15135727"/>
              <a:gd name="connsiteX280" fmla="*/ 3176337 w 8128084"/>
              <a:gd name="connsiteY280" fmla="*/ 10178716 h 15135727"/>
              <a:gd name="connsiteX281" fmla="*/ 3104148 w 8128084"/>
              <a:gd name="connsiteY281" fmla="*/ 10154653 h 15135727"/>
              <a:gd name="connsiteX282" fmla="*/ 3007895 w 8128084"/>
              <a:gd name="connsiteY282" fmla="*/ 9962148 h 15135727"/>
              <a:gd name="connsiteX283" fmla="*/ 3176337 w 8128084"/>
              <a:gd name="connsiteY283" fmla="*/ 9889958 h 15135727"/>
              <a:gd name="connsiteX284" fmla="*/ 2959769 w 8128084"/>
              <a:gd name="connsiteY284" fmla="*/ 9504948 h 15135727"/>
              <a:gd name="connsiteX285" fmla="*/ 2791327 w 8128084"/>
              <a:gd name="connsiteY285" fmla="*/ 9456821 h 15135727"/>
              <a:gd name="connsiteX286" fmla="*/ 2574758 w 8128084"/>
              <a:gd name="connsiteY286" fmla="*/ 9336506 h 15135727"/>
              <a:gd name="connsiteX287" fmla="*/ 2550695 w 8128084"/>
              <a:gd name="connsiteY287" fmla="*/ 9071811 h 15135727"/>
              <a:gd name="connsiteX288" fmla="*/ 2695074 w 8128084"/>
              <a:gd name="connsiteY288" fmla="*/ 8999621 h 15135727"/>
              <a:gd name="connsiteX289" fmla="*/ 2622885 w 8128084"/>
              <a:gd name="connsiteY289" fmla="*/ 8975558 h 15135727"/>
              <a:gd name="connsiteX290" fmla="*/ 2430379 w 8128084"/>
              <a:gd name="connsiteY290" fmla="*/ 8999621 h 15135727"/>
              <a:gd name="connsiteX291" fmla="*/ 2261937 w 8128084"/>
              <a:gd name="connsiteY291" fmla="*/ 9168064 h 15135727"/>
              <a:gd name="connsiteX292" fmla="*/ 2237874 w 8128084"/>
              <a:gd name="connsiteY292" fmla="*/ 8999621 h 15135727"/>
              <a:gd name="connsiteX293" fmla="*/ 2117558 w 8128084"/>
              <a:gd name="connsiteY293" fmla="*/ 8975558 h 15135727"/>
              <a:gd name="connsiteX294" fmla="*/ 2045369 w 8128084"/>
              <a:gd name="connsiteY294" fmla="*/ 8783053 h 15135727"/>
              <a:gd name="connsiteX295" fmla="*/ 1852864 w 8128084"/>
              <a:gd name="connsiteY295" fmla="*/ 8758990 h 15135727"/>
              <a:gd name="connsiteX296" fmla="*/ 1636295 w 8128084"/>
              <a:gd name="connsiteY296" fmla="*/ 8927432 h 15135727"/>
              <a:gd name="connsiteX297" fmla="*/ 1588169 w 8128084"/>
              <a:gd name="connsiteY297" fmla="*/ 9023685 h 15135727"/>
              <a:gd name="connsiteX298" fmla="*/ 1515979 w 8128084"/>
              <a:gd name="connsiteY298" fmla="*/ 8879306 h 15135727"/>
              <a:gd name="connsiteX299" fmla="*/ 1347537 w 8128084"/>
              <a:gd name="connsiteY299" fmla="*/ 8879306 h 15135727"/>
              <a:gd name="connsiteX300" fmla="*/ 1347537 w 8128084"/>
              <a:gd name="connsiteY300" fmla="*/ 8710864 h 15135727"/>
              <a:gd name="connsiteX301" fmla="*/ 1106906 w 8128084"/>
              <a:gd name="connsiteY301" fmla="*/ 8783053 h 15135727"/>
              <a:gd name="connsiteX302" fmla="*/ 890337 w 8128084"/>
              <a:gd name="connsiteY302" fmla="*/ 8686800 h 15135727"/>
              <a:gd name="connsiteX303" fmla="*/ 649706 w 8128084"/>
              <a:gd name="connsiteY303" fmla="*/ 8662737 h 15135727"/>
              <a:gd name="connsiteX304" fmla="*/ 385011 w 8128084"/>
              <a:gd name="connsiteY304" fmla="*/ 8566485 h 15135727"/>
              <a:gd name="connsiteX305" fmla="*/ 577516 w 8128084"/>
              <a:gd name="connsiteY305" fmla="*/ 8373979 h 15135727"/>
              <a:gd name="connsiteX306" fmla="*/ 794085 w 8128084"/>
              <a:gd name="connsiteY306" fmla="*/ 8301790 h 15135727"/>
              <a:gd name="connsiteX307" fmla="*/ 745958 w 8128084"/>
              <a:gd name="connsiteY307" fmla="*/ 8133348 h 15135727"/>
              <a:gd name="connsiteX308" fmla="*/ 818148 w 8128084"/>
              <a:gd name="connsiteY308" fmla="*/ 7820527 h 15135727"/>
              <a:gd name="connsiteX309" fmla="*/ 697832 w 8128084"/>
              <a:gd name="connsiteY309" fmla="*/ 7820527 h 15135727"/>
              <a:gd name="connsiteX310" fmla="*/ 625642 w 8128084"/>
              <a:gd name="connsiteY310" fmla="*/ 7916779 h 15135727"/>
              <a:gd name="connsiteX311" fmla="*/ 457200 w 8128084"/>
              <a:gd name="connsiteY311" fmla="*/ 7820527 h 15135727"/>
              <a:gd name="connsiteX312" fmla="*/ 529390 w 8128084"/>
              <a:gd name="connsiteY312" fmla="*/ 7700211 h 15135727"/>
              <a:gd name="connsiteX313" fmla="*/ 938464 w 8128084"/>
              <a:gd name="connsiteY313" fmla="*/ 7676148 h 15135727"/>
              <a:gd name="connsiteX314" fmla="*/ 1058779 w 8128084"/>
              <a:gd name="connsiteY314" fmla="*/ 7459579 h 15135727"/>
              <a:gd name="connsiteX315" fmla="*/ 1203158 w 8128084"/>
              <a:gd name="connsiteY315" fmla="*/ 7603958 h 15135727"/>
              <a:gd name="connsiteX316" fmla="*/ 1299411 w 8128084"/>
              <a:gd name="connsiteY316" fmla="*/ 7555832 h 15135727"/>
              <a:gd name="connsiteX317" fmla="*/ 1443790 w 8128084"/>
              <a:gd name="connsiteY317" fmla="*/ 7507706 h 15135727"/>
              <a:gd name="connsiteX318" fmla="*/ 1684421 w 8128084"/>
              <a:gd name="connsiteY318" fmla="*/ 7603958 h 15135727"/>
              <a:gd name="connsiteX319" fmla="*/ 1684421 w 8128084"/>
              <a:gd name="connsiteY319" fmla="*/ 7603958 h 15135727"/>
              <a:gd name="connsiteX320" fmla="*/ 1540042 w 8128084"/>
              <a:gd name="connsiteY320" fmla="*/ 7363327 h 15135727"/>
              <a:gd name="connsiteX321" fmla="*/ 1299411 w 8128084"/>
              <a:gd name="connsiteY321" fmla="*/ 7315200 h 15135727"/>
              <a:gd name="connsiteX322" fmla="*/ 1130969 w 8128084"/>
              <a:gd name="connsiteY322" fmla="*/ 7339264 h 15135727"/>
              <a:gd name="connsiteX323" fmla="*/ 1034716 w 8128084"/>
              <a:gd name="connsiteY323" fmla="*/ 7315200 h 15135727"/>
              <a:gd name="connsiteX324" fmla="*/ 1155032 w 8128084"/>
              <a:gd name="connsiteY324" fmla="*/ 7050506 h 15135727"/>
              <a:gd name="connsiteX325" fmla="*/ 1155032 w 8128084"/>
              <a:gd name="connsiteY325" fmla="*/ 6930190 h 15135727"/>
              <a:gd name="connsiteX326" fmla="*/ 1155032 w 8128084"/>
              <a:gd name="connsiteY326" fmla="*/ 6761748 h 15135727"/>
              <a:gd name="connsiteX327" fmla="*/ 1203158 w 8128084"/>
              <a:gd name="connsiteY327" fmla="*/ 6617369 h 15135727"/>
              <a:gd name="connsiteX328" fmla="*/ 1371600 w 8128084"/>
              <a:gd name="connsiteY328" fmla="*/ 6472990 h 15135727"/>
              <a:gd name="connsiteX329" fmla="*/ 1443790 w 8128084"/>
              <a:gd name="connsiteY329" fmla="*/ 6328611 h 15135727"/>
              <a:gd name="connsiteX330" fmla="*/ 1419727 w 8128084"/>
              <a:gd name="connsiteY330" fmla="*/ 6208295 h 15135727"/>
              <a:gd name="connsiteX331" fmla="*/ 1275348 w 8128084"/>
              <a:gd name="connsiteY331" fmla="*/ 6304548 h 15135727"/>
              <a:gd name="connsiteX332" fmla="*/ 1323474 w 8128084"/>
              <a:gd name="connsiteY332" fmla="*/ 6015790 h 15135727"/>
              <a:gd name="connsiteX333" fmla="*/ 1540042 w 8128084"/>
              <a:gd name="connsiteY333" fmla="*/ 5871411 h 15135727"/>
              <a:gd name="connsiteX334" fmla="*/ 1540042 w 8128084"/>
              <a:gd name="connsiteY334" fmla="*/ 5751095 h 15135727"/>
              <a:gd name="connsiteX335" fmla="*/ 1395664 w 8128084"/>
              <a:gd name="connsiteY335" fmla="*/ 5799221 h 15135727"/>
              <a:gd name="connsiteX336" fmla="*/ 1179095 w 8128084"/>
              <a:gd name="connsiteY336" fmla="*/ 5799221 h 15135727"/>
              <a:gd name="connsiteX337" fmla="*/ 890337 w 8128084"/>
              <a:gd name="connsiteY337" fmla="*/ 5775158 h 15135727"/>
              <a:gd name="connsiteX338" fmla="*/ 697832 w 8128084"/>
              <a:gd name="connsiteY338" fmla="*/ 5606716 h 15135727"/>
              <a:gd name="connsiteX339" fmla="*/ 577516 w 8128084"/>
              <a:gd name="connsiteY339" fmla="*/ 5582653 h 15135727"/>
              <a:gd name="connsiteX340" fmla="*/ 697832 w 8128084"/>
              <a:gd name="connsiteY340" fmla="*/ 5775158 h 15135727"/>
              <a:gd name="connsiteX341" fmla="*/ 409074 w 8128084"/>
              <a:gd name="connsiteY341" fmla="*/ 5799221 h 15135727"/>
              <a:gd name="connsiteX342" fmla="*/ 168442 w 8128084"/>
              <a:gd name="connsiteY342" fmla="*/ 5702969 h 15135727"/>
              <a:gd name="connsiteX343" fmla="*/ 264695 w 8128084"/>
              <a:gd name="connsiteY343" fmla="*/ 5558590 h 15135727"/>
              <a:gd name="connsiteX344" fmla="*/ 144379 w 8128084"/>
              <a:gd name="connsiteY344" fmla="*/ 5510464 h 15135727"/>
              <a:gd name="connsiteX345" fmla="*/ 0 w 8128084"/>
              <a:gd name="connsiteY345" fmla="*/ 5462337 h 15135727"/>
              <a:gd name="connsiteX346" fmla="*/ 96253 w 8128084"/>
              <a:gd name="connsiteY346"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462337 w 8128084"/>
              <a:gd name="connsiteY185" fmla="*/ 14149137 h 15135727"/>
              <a:gd name="connsiteX186" fmla="*/ 5342021 w 8128084"/>
              <a:gd name="connsiteY186" fmla="*/ 14004758 h 15135727"/>
              <a:gd name="connsiteX187" fmla="*/ 5245769 w 8128084"/>
              <a:gd name="connsiteY187" fmla="*/ 14004758 h 15135727"/>
              <a:gd name="connsiteX188" fmla="*/ 5245769 w 8128084"/>
              <a:gd name="connsiteY188" fmla="*/ 13956632 h 15135727"/>
              <a:gd name="connsiteX189" fmla="*/ 5101390 w 8128084"/>
              <a:gd name="connsiteY189" fmla="*/ 13956632 h 15135727"/>
              <a:gd name="connsiteX190" fmla="*/ 4981074 w 8128084"/>
              <a:gd name="connsiteY190" fmla="*/ 13860379 h 15135727"/>
              <a:gd name="connsiteX191" fmla="*/ 4740442 w 8128084"/>
              <a:gd name="connsiteY191" fmla="*/ 13908506 h 15135727"/>
              <a:gd name="connsiteX192" fmla="*/ 4475748 w 8128084"/>
              <a:gd name="connsiteY192" fmla="*/ 13956632 h 15135727"/>
              <a:gd name="connsiteX193" fmla="*/ 4379495 w 8128084"/>
              <a:gd name="connsiteY193" fmla="*/ 14028821 h 15135727"/>
              <a:gd name="connsiteX194" fmla="*/ 4403558 w 8128084"/>
              <a:gd name="connsiteY194" fmla="*/ 14197264 h 15135727"/>
              <a:gd name="connsiteX195" fmla="*/ 4572000 w 8128084"/>
              <a:gd name="connsiteY195" fmla="*/ 14149137 h 15135727"/>
              <a:gd name="connsiteX196" fmla="*/ 4523874 w 8128084"/>
              <a:gd name="connsiteY196" fmla="*/ 14558211 h 15135727"/>
              <a:gd name="connsiteX197" fmla="*/ 4403558 w 8128084"/>
              <a:gd name="connsiteY197" fmla="*/ 14437895 h 15135727"/>
              <a:gd name="connsiteX198" fmla="*/ 4403558 w 8128084"/>
              <a:gd name="connsiteY198" fmla="*/ 14437895 h 15135727"/>
              <a:gd name="connsiteX199" fmla="*/ 4283242 w 8128084"/>
              <a:gd name="connsiteY199" fmla="*/ 14245390 h 15135727"/>
              <a:gd name="connsiteX200" fmla="*/ 4235116 w 8128084"/>
              <a:gd name="connsiteY200" fmla="*/ 14341642 h 15135727"/>
              <a:gd name="connsiteX201" fmla="*/ 4162927 w 8128084"/>
              <a:gd name="connsiteY201" fmla="*/ 14389769 h 15135727"/>
              <a:gd name="connsiteX202" fmla="*/ 4162927 w 8128084"/>
              <a:gd name="connsiteY202" fmla="*/ 14389769 h 15135727"/>
              <a:gd name="connsiteX203" fmla="*/ 3922295 w 8128084"/>
              <a:gd name="connsiteY203" fmla="*/ 14245390 h 15135727"/>
              <a:gd name="connsiteX204" fmla="*/ 3801979 w 8128084"/>
              <a:gd name="connsiteY204" fmla="*/ 14293516 h 15135727"/>
              <a:gd name="connsiteX205" fmla="*/ 3681664 w 8128084"/>
              <a:gd name="connsiteY205" fmla="*/ 14389769 h 15135727"/>
              <a:gd name="connsiteX206" fmla="*/ 3657600 w 8128084"/>
              <a:gd name="connsiteY206" fmla="*/ 14654464 h 15135727"/>
              <a:gd name="connsiteX207" fmla="*/ 3513221 w 8128084"/>
              <a:gd name="connsiteY207" fmla="*/ 14726653 h 15135727"/>
              <a:gd name="connsiteX208" fmla="*/ 3513221 w 8128084"/>
              <a:gd name="connsiteY208" fmla="*/ 14871032 h 15135727"/>
              <a:gd name="connsiteX209" fmla="*/ 3633537 w 8128084"/>
              <a:gd name="connsiteY209" fmla="*/ 14967285 h 15135727"/>
              <a:gd name="connsiteX210" fmla="*/ 3609474 w 8128084"/>
              <a:gd name="connsiteY210" fmla="*/ 15087600 h 15135727"/>
              <a:gd name="connsiteX211" fmla="*/ 3441032 w 8128084"/>
              <a:gd name="connsiteY211" fmla="*/ 15039474 h 15135727"/>
              <a:gd name="connsiteX212" fmla="*/ 3272590 w 8128084"/>
              <a:gd name="connsiteY212" fmla="*/ 15063537 h 15135727"/>
              <a:gd name="connsiteX213" fmla="*/ 3248527 w 8128084"/>
              <a:gd name="connsiteY213" fmla="*/ 14895095 h 15135727"/>
              <a:gd name="connsiteX214" fmla="*/ 3128211 w 8128084"/>
              <a:gd name="connsiteY214" fmla="*/ 14919158 h 15135727"/>
              <a:gd name="connsiteX215" fmla="*/ 2959769 w 8128084"/>
              <a:gd name="connsiteY215" fmla="*/ 15135727 h 15135727"/>
              <a:gd name="connsiteX216" fmla="*/ 2935706 w 8128084"/>
              <a:gd name="connsiteY216" fmla="*/ 14895095 h 15135727"/>
              <a:gd name="connsiteX217" fmla="*/ 2791327 w 8128084"/>
              <a:gd name="connsiteY217" fmla="*/ 14943221 h 15135727"/>
              <a:gd name="connsiteX218" fmla="*/ 2671011 w 8128084"/>
              <a:gd name="connsiteY218" fmla="*/ 15039474 h 15135727"/>
              <a:gd name="connsiteX219" fmla="*/ 2430379 w 8128084"/>
              <a:gd name="connsiteY219" fmla="*/ 15087600 h 15135727"/>
              <a:gd name="connsiteX220" fmla="*/ 2237874 w 8128084"/>
              <a:gd name="connsiteY220" fmla="*/ 15039474 h 15135727"/>
              <a:gd name="connsiteX221" fmla="*/ 2622885 w 8128084"/>
              <a:gd name="connsiteY221" fmla="*/ 14846969 h 15135727"/>
              <a:gd name="connsiteX222" fmla="*/ 2887579 w 8128084"/>
              <a:gd name="connsiteY222" fmla="*/ 14774779 h 15135727"/>
              <a:gd name="connsiteX223" fmla="*/ 2839453 w 8128084"/>
              <a:gd name="connsiteY223" fmla="*/ 14582274 h 15135727"/>
              <a:gd name="connsiteX224" fmla="*/ 2935706 w 8128084"/>
              <a:gd name="connsiteY224" fmla="*/ 14510085 h 15135727"/>
              <a:gd name="connsiteX225" fmla="*/ 2935706 w 8128084"/>
              <a:gd name="connsiteY225" fmla="*/ 14510085 h 15135727"/>
              <a:gd name="connsiteX226" fmla="*/ 3080085 w 8128084"/>
              <a:gd name="connsiteY226" fmla="*/ 14413832 h 15135727"/>
              <a:gd name="connsiteX227" fmla="*/ 3152274 w 8128084"/>
              <a:gd name="connsiteY227" fmla="*/ 14341642 h 15135727"/>
              <a:gd name="connsiteX228" fmla="*/ 3080085 w 8128084"/>
              <a:gd name="connsiteY228" fmla="*/ 14269453 h 15135727"/>
              <a:gd name="connsiteX229" fmla="*/ 3152274 w 8128084"/>
              <a:gd name="connsiteY229" fmla="*/ 14197264 h 15135727"/>
              <a:gd name="connsiteX230" fmla="*/ 3152274 w 8128084"/>
              <a:gd name="connsiteY230" fmla="*/ 14052885 h 15135727"/>
              <a:gd name="connsiteX231" fmla="*/ 3080085 w 8128084"/>
              <a:gd name="connsiteY231" fmla="*/ 13980695 h 15135727"/>
              <a:gd name="connsiteX232" fmla="*/ 3056021 w 8128084"/>
              <a:gd name="connsiteY232" fmla="*/ 14076948 h 15135727"/>
              <a:gd name="connsiteX233" fmla="*/ 2935706 w 8128084"/>
              <a:gd name="connsiteY233" fmla="*/ 14076948 h 15135727"/>
              <a:gd name="connsiteX234" fmla="*/ 2863516 w 8128084"/>
              <a:gd name="connsiteY234" fmla="*/ 14125074 h 15135727"/>
              <a:gd name="connsiteX235" fmla="*/ 2719137 w 8128084"/>
              <a:gd name="connsiteY235" fmla="*/ 14197264 h 15135727"/>
              <a:gd name="connsiteX236" fmla="*/ 2646948 w 8128084"/>
              <a:gd name="connsiteY236" fmla="*/ 14197264 h 15135727"/>
              <a:gd name="connsiteX237" fmla="*/ 2598821 w 8128084"/>
              <a:gd name="connsiteY237" fmla="*/ 14125074 h 15135727"/>
              <a:gd name="connsiteX238" fmla="*/ 2430379 w 8128084"/>
              <a:gd name="connsiteY238" fmla="*/ 13836316 h 15135727"/>
              <a:gd name="connsiteX239" fmla="*/ 2646948 w 8128084"/>
              <a:gd name="connsiteY239" fmla="*/ 13812253 h 15135727"/>
              <a:gd name="connsiteX240" fmla="*/ 2502569 w 8128084"/>
              <a:gd name="connsiteY240" fmla="*/ 13475369 h 15135727"/>
              <a:gd name="connsiteX241" fmla="*/ 2550695 w 8128084"/>
              <a:gd name="connsiteY241" fmla="*/ 13186611 h 15135727"/>
              <a:gd name="connsiteX242" fmla="*/ 2719137 w 8128084"/>
              <a:gd name="connsiteY242" fmla="*/ 13042232 h 15135727"/>
              <a:gd name="connsiteX243" fmla="*/ 2791327 w 8128084"/>
              <a:gd name="connsiteY243" fmla="*/ 12945979 h 15135727"/>
              <a:gd name="connsiteX244" fmla="*/ 3031958 w 8128084"/>
              <a:gd name="connsiteY244" fmla="*/ 13090358 h 15135727"/>
              <a:gd name="connsiteX245" fmla="*/ 3056021 w 8128084"/>
              <a:gd name="connsiteY245" fmla="*/ 12753474 h 15135727"/>
              <a:gd name="connsiteX246" fmla="*/ 2887579 w 8128084"/>
              <a:gd name="connsiteY246" fmla="*/ 12777537 h 15135727"/>
              <a:gd name="connsiteX247" fmla="*/ 2815390 w 8128084"/>
              <a:gd name="connsiteY247" fmla="*/ 12777537 h 15135727"/>
              <a:gd name="connsiteX248" fmla="*/ 3176337 w 8128084"/>
              <a:gd name="connsiteY248" fmla="*/ 12368464 h 15135727"/>
              <a:gd name="connsiteX249" fmla="*/ 3104148 w 8128084"/>
              <a:gd name="connsiteY249" fmla="*/ 12320337 h 15135727"/>
              <a:gd name="connsiteX250" fmla="*/ 3104148 w 8128084"/>
              <a:gd name="connsiteY250" fmla="*/ 12320337 h 15135727"/>
              <a:gd name="connsiteX251" fmla="*/ 3007895 w 8128084"/>
              <a:gd name="connsiteY251" fmla="*/ 12079706 h 15135727"/>
              <a:gd name="connsiteX252" fmla="*/ 2911642 w 8128084"/>
              <a:gd name="connsiteY252" fmla="*/ 11935327 h 15135727"/>
              <a:gd name="connsiteX253" fmla="*/ 2863516 w 8128084"/>
              <a:gd name="connsiteY253" fmla="*/ 11694695 h 15135727"/>
              <a:gd name="connsiteX254" fmla="*/ 2911642 w 8128084"/>
              <a:gd name="connsiteY254" fmla="*/ 11454064 h 15135727"/>
              <a:gd name="connsiteX255" fmla="*/ 3056021 w 8128084"/>
              <a:gd name="connsiteY255" fmla="*/ 11454064 h 15135727"/>
              <a:gd name="connsiteX256" fmla="*/ 2983832 w 8128084"/>
              <a:gd name="connsiteY256" fmla="*/ 11381874 h 15135727"/>
              <a:gd name="connsiteX257" fmla="*/ 3031958 w 8128084"/>
              <a:gd name="connsiteY257" fmla="*/ 11285621 h 15135727"/>
              <a:gd name="connsiteX258" fmla="*/ 3007895 w 8128084"/>
              <a:gd name="connsiteY258" fmla="*/ 11189369 h 15135727"/>
              <a:gd name="connsiteX259" fmla="*/ 2887579 w 8128084"/>
              <a:gd name="connsiteY259" fmla="*/ 11141242 h 15135727"/>
              <a:gd name="connsiteX260" fmla="*/ 2887579 w 8128084"/>
              <a:gd name="connsiteY260" fmla="*/ 10972800 h 15135727"/>
              <a:gd name="connsiteX261" fmla="*/ 2887579 w 8128084"/>
              <a:gd name="connsiteY261" fmla="*/ 10924674 h 15135727"/>
              <a:gd name="connsiteX262" fmla="*/ 2767264 w 8128084"/>
              <a:gd name="connsiteY262" fmla="*/ 11020927 h 15135727"/>
              <a:gd name="connsiteX263" fmla="*/ 2743200 w 8128084"/>
              <a:gd name="connsiteY263" fmla="*/ 10924674 h 15135727"/>
              <a:gd name="connsiteX264" fmla="*/ 2550695 w 8128084"/>
              <a:gd name="connsiteY264" fmla="*/ 11020927 h 15135727"/>
              <a:gd name="connsiteX265" fmla="*/ 2526632 w 8128084"/>
              <a:gd name="connsiteY265" fmla="*/ 11117179 h 15135727"/>
              <a:gd name="connsiteX266" fmla="*/ 2334127 w 8128084"/>
              <a:gd name="connsiteY266" fmla="*/ 10996864 h 15135727"/>
              <a:gd name="connsiteX267" fmla="*/ 2358190 w 8128084"/>
              <a:gd name="connsiteY267" fmla="*/ 10732169 h 15135727"/>
              <a:gd name="connsiteX268" fmla="*/ 2334127 w 8128084"/>
              <a:gd name="connsiteY268" fmla="*/ 10587790 h 15135727"/>
              <a:gd name="connsiteX269" fmla="*/ 2406316 w 8128084"/>
              <a:gd name="connsiteY269" fmla="*/ 10491537 h 15135727"/>
              <a:gd name="connsiteX270" fmla="*/ 2598821 w 8128084"/>
              <a:gd name="connsiteY270" fmla="*/ 10684042 h 15135727"/>
              <a:gd name="connsiteX271" fmla="*/ 2767264 w 8128084"/>
              <a:gd name="connsiteY271" fmla="*/ 10684042 h 15135727"/>
              <a:gd name="connsiteX272" fmla="*/ 2646948 w 8128084"/>
              <a:gd name="connsiteY272" fmla="*/ 10515600 h 15135727"/>
              <a:gd name="connsiteX273" fmla="*/ 2815390 w 8128084"/>
              <a:gd name="connsiteY273" fmla="*/ 10395285 h 15135727"/>
              <a:gd name="connsiteX274" fmla="*/ 3080085 w 8128084"/>
              <a:gd name="connsiteY274" fmla="*/ 10419348 h 15135727"/>
              <a:gd name="connsiteX275" fmla="*/ 3248527 w 8128084"/>
              <a:gd name="connsiteY275" fmla="*/ 10539664 h 15135727"/>
              <a:gd name="connsiteX276" fmla="*/ 3320716 w 8128084"/>
              <a:gd name="connsiteY276" fmla="*/ 10659979 h 15135727"/>
              <a:gd name="connsiteX277" fmla="*/ 3465095 w 8128084"/>
              <a:gd name="connsiteY277" fmla="*/ 10659979 h 15135727"/>
              <a:gd name="connsiteX278" fmla="*/ 3441032 w 8128084"/>
              <a:gd name="connsiteY278" fmla="*/ 10491537 h 15135727"/>
              <a:gd name="connsiteX279" fmla="*/ 3392906 w 8128084"/>
              <a:gd name="connsiteY279" fmla="*/ 10250906 h 15135727"/>
              <a:gd name="connsiteX280" fmla="*/ 3152274 w 8128084"/>
              <a:gd name="connsiteY280" fmla="*/ 10250906 h 15135727"/>
              <a:gd name="connsiteX281" fmla="*/ 3176337 w 8128084"/>
              <a:gd name="connsiteY281" fmla="*/ 10178716 h 15135727"/>
              <a:gd name="connsiteX282" fmla="*/ 3104148 w 8128084"/>
              <a:gd name="connsiteY282" fmla="*/ 10154653 h 15135727"/>
              <a:gd name="connsiteX283" fmla="*/ 3007895 w 8128084"/>
              <a:gd name="connsiteY283" fmla="*/ 9962148 h 15135727"/>
              <a:gd name="connsiteX284" fmla="*/ 3176337 w 8128084"/>
              <a:gd name="connsiteY284" fmla="*/ 9889958 h 15135727"/>
              <a:gd name="connsiteX285" fmla="*/ 2959769 w 8128084"/>
              <a:gd name="connsiteY285" fmla="*/ 9504948 h 15135727"/>
              <a:gd name="connsiteX286" fmla="*/ 2791327 w 8128084"/>
              <a:gd name="connsiteY286" fmla="*/ 9456821 h 15135727"/>
              <a:gd name="connsiteX287" fmla="*/ 2574758 w 8128084"/>
              <a:gd name="connsiteY287" fmla="*/ 9336506 h 15135727"/>
              <a:gd name="connsiteX288" fmla="*/ 2550695 w 8128084"/>
              <a:gd name="connsiteY288" fmla="*/ 9071811 h 15135727"/>
              <a:gd name="connsiteX289" fmla="*/ 2695074 w 8128084"/>
              <a:gd name="connsiteY289" fmla="*/ 8999621 h 15135727"/>
              <a:gd name="connsiteX290" fmla="*/ 2622885 w 8128084"/>
              <a:gd name="connsiteY290" fmla="*/ 8975558 h 15135727"/>
              <a:gd name="connsiteX291" fmla="*/ 2430379 w 8128084"/>
              <a:gd name="connsiteY291" fmla="*/ 8999621 h 15135727"/>
              <a:gd name="connsiteX292" fmla="*/ 2261937 w 8128084"/>
              <a:gd name="connsiteY292" fmla="*/ 9168064 h 15135727"/>
              <a:gd name="connsiteX293" fmla="*/ 2237874 w 8128084"/>
              <a:gd name="connsiteY293" fmla="*/ 8999621 h 15135727"/>
              <a:gd name="connsiteX294" fmla="*/ 2117558 w 8128084"/>
              <a:gd name="connsiteY294" fmla="*/ 8975558 h 15135727"/>
              <a:gd name="connsiteX295" fmla="*/ 2045369 w 8128084"/>
              <a:gd name="connsiteY295" fmla="*/ 8783053 h 15135727"/>
              <a:gd name="connsiteX296" fmla="*/ 1852864 w 8128084"/>
              <a:gd name="connsiteY296" fmla="*/ 8758990 h 15135727"/>
              <a:gd name="connsiteX297" fmla="*/ 1636295 w 8128084"/>
              <a:gd name="connsiteY297" fmla="*/ 8927432 h 15135727"/>
              <a:gd name="connsiteX298" fmla="*/ 1588169 w 8128084"/>
              <a:gd name="connsiteY298" fmla="*/ 9023685 h 15135727"/>
              <a:gd name="connsiteX299" fmla="*/ 1515979 w 8128084"/>
              <a:gd name="connsiteY299" fmla="*/ 8879306 h 15135727"/>
              <a:gd name="connsiteX300" fmla="*/ 1347537 w 8128084"/>
              <a:gd name="connsiteY300" fmla="*/ 8879306 h 15135727"/>
              <a:gd name="connsiteX301" fmla="*/ 1347537 w 8128084"/>
              <a:gd name="connsiteY301" fmla="*/ 8710864 h 15135727"/>
              <a:gd name="connsiteX302" fmla="*/ 1106906 w 8128084"/>
              <a:gd name="connsiteY302" fmla="*/ 8783053 h 15135727"/>
              <a:gd name="connsiteX303" fmla="*/ 890337 w 8128084"/>
              <a:gd name="connsiteY303" fmla="*/ 8686800 h 15135727"/>
              <a:gd name="connsiteX304" fmla="*/ 649706 w 8128084"/>
              <a:gd name="connsiteY304" fmla="*/ 8662737 h 15135727"/>
              <a:gd name="connsiteX305" fmla="*/ 385011 w 8128084"/>
              <a:gd name="connsiteY305" fmla="*/ 8566485 h 15135727"/>
              <a:gd name="connsiteX306" fmla="*/ 577516 w 8128084"/>
              <a:gd name="connsiteY306" fmla="*/ 8373979 h 15135727"/>
              <a:gd name="connsiteX307" fmla="*/ 794085 w 8128084"/>
              <a:gd name="connsiteY307" fmla="*/ 8301790 h 15135727"/>
              <a:gd name="connsiteX308" fmla="*/ 745958 w 8128084"/>
              <a:gd name="connsiteY308" fmla="*/ 8133348 h 15135727"/>
              <a:gd name="connsiteX309" fmla="*/ 818148 w 8128084"/>
              <a:gd name="connsiteY309" fmla="*/ 7820527 h 15135727"/>
              <a:gd name="connsiteX310" fmla="*/ 697832 w 8128084"/>
              <a:gd name="connsiteY310" fmla="*/ 7820527 h 15135727"/>
              <a:gd name="connsiteX311" fmla="*/ 625642 w 8128084"/>
              <a:gd name="connsiteY311" fmla="*/ 7916779 h 15135727"/>
              <a:gd name="connsiteX312" fmla="*/ 457200 w 8128084"/>
              <a:gd name="connsiteY312" fmla="*/ 7820527 h 15135727"/>
              <a:gd name="connsiteX313" fmla="*/ 529390 w 8128084"/>
              <a:gd name="connsiteY313" fmla="*/ 7700211 h 15135727"/>
              <a:gd name="connsiteX314" fmla="*/ 938464 w 8128084"/>
              <a:gd name="connsiteY314" fmla="*/ 7676148 h 15135727"/>
              <a:gd name="connsiteX315" fmla="*/ 1058779 w 8128084"/>
              <a:gd name="connsiteY315" fmla="*/ 7459579 h 15135727"/>
              <a:gd name="connsiteX316" fmla="*/ 1203158 w 8128084"/>
              <a:gd name="connsiteY316" fmla="*/ 7603958 h 15135727"/>
              <a:gd name="connsiteX317" fmla="*/ 1299411 w 8128084"/>
              <a:gd name="connsiteY317" fmla="*/ 7555832 h 15135727"/>
              <a:gd name="connsiteX318" fmla="*/ 1443790 w 8128084"/>
              <a:gd name="connsiteY318" fmla="*/ 7507706 h 15135727"/>
              <a:gd name="connsiteX319" fmla="*/ 1684421 w 8128084"/>
              <a:gd name="connsiteY319" fmla="*/ 7603958 h 15135727"/>
              <a:gd name="connsiteX320" fmla="*/ 1684421 w 8128084"/>
              <a:gd name="connsiteY320" fmla="*/ 7603958 h 15135727"/>
              <a:gd name="connsiteX321" fmla="*/ 1540042 w 8128084"/>
              <a:gd name="connsiteY321" fmla="*/ 7363327 h 15135727"/>
              <a:gd name="connsiteX322" fmla="*/ 1299411 w 8128084"/>
              <a:gd name="connsiteY322" fmla="*/ 7315200 h 15135727"/>
              <a:gd name="connsiteX323" fmla="*/ 1130969 w 8128084"/>
              <a:gd name="connsiteY323" fmla="*/ 7339264 h 15135727"/>
              <a:gd name="connsiteX324" fmla="*/ 1034716 w 8128084"/>
              <a:gd name="connsiteY324" fmla="*/ 7315200 h 15135727"/>
              <a:gd name="connsiteX325" fmla="*/ 1155032 w 8128084"/>
              <a:gd name="connsiteY325" fmla="*/ 7050506 h 15135727"/>
              <a:gd name="connsiteX326" fmla="*/ 1155032 w 8128084"/>
              <a:gd name="connsiteY326" fmla="*/ 6930190 h 15135727"/>
              <a:gd name="connsiteX327" fmla="*/ 1155032 w 8128084"/>
              <a:gd name="connsiteY327" fmla="*/ 6761748 h 15135727"/>
              <a:gd name="connsiteX328" fmla="*/ 1203158 w 8128084"/>
              <a:gd name="connsiteY328" fmla="*/ 6617369 h 15135727"/>
              <a:gd name="connsiteX329" fmla="*/ 1371600 w 8128084"/>
              <a:gd name="connsiteY329" fmla="*/ 6472990 h 15135727"/>
              <a:gd name="connsiteX330" fmla="*/ 1443790 w 8128084"/>
              <a:gd name="connsiteY330" fmla="*/ 6328611 h 15135727"/>
              <a:gd name="connsiteX331" fmla="*/ 1419727 w 8128084"/>
              <a:gd name="connsiteY331" fmla="*/ 6208295 h 15135727"/>
              <a:gd name="connsiteX332" fmla="*/ 1275348 w 8128084"/>
              <a:gd name="connsiteY332" fmla="*/ 6304548 h 15135727"/>
              <a:gd name="connsiteX333" fmla="*/ 1323474 w 8128084"/>
              <a:gd name="connsiteY333" fmla="*/ 6015790 h 15135727"/>
              <a:gd name="connsiteX334" fmla="*/ 1540042 w 8128084"/>
              <a:gd name="connsiteY334" fmla="*/ 5871411 h 15135727"/>
              <a:gd name="connsiteX335" fmla="*/ 1540042 w 8128084"/>
              <a:gd name="connsiteY335" fmla="*/ 5751095 h 15135727"/>
              <a:gd name="connsiteX336" fmla="*/ 1395664 w 8128084"/>
              <a:gd name="connsiteY336" fmla="*/ 5799221 h 15135727"/>
              <a:gd name="connsiteX337" fmla="*/ 1179095 w 8128084"/>
              <a:gd name="connsiteY337" fmla="*/ 5799221 h 15135727"/>
              <a:gd name="connsiteX338" fmla="*/ 890337 w 8128084"/>
              <a:gd name="connsiteY338" fmla="*/ 5775158 h 15135727"/>
              <a:gd name="connsiteX339" fmla="*/ 697832 w 8128084"/>
              <a:gd name="connsiteY339" fmla="*/ 5606716 h 15135727"/>
              <a:gd name="connsiteX340" fmla="*/ 577516 w 8128084"/>
              <a:gd name="connsiteY340" fmla="*/ 5582653 h 15135727"/>
              <a:gd name="connsiteX341" fmla="*/ 697832 w 8128084"/>
              <a:gd name="connsiteY341" fmla="*/ 5775158 h 15135727"/>
              <a:gd name="connsiteX342" fmla="*/ 409074 w 8128084"/>
              <a:gd name="connsiteY342" fmla="*/ 5799221 h 15135727"/>
              <a:gd name="connsiteX343" fmla="*/ 168442 w 8128084"/>
              <a:gd name="connsiteY343" fmla="*/ 5702969 h 15135727"/>
              <a:gd name="connsiteX344" fmla="*/ 264695 w 8128084"/>
              <a:gd name="connsiteY344" fmla="*/ 5558590 h 15135727"/>
              <a:gd name="connsiteX345" fmla="*/ 144379 w 8128084"/>
              <a:gd name="connsiteY345" fmla="*/ 5510464 h 15135727"/>
              <a:gd name="connsiteX346" fmla="*/ 0 w 8128084"/>
              <a:gd name="connsiteY346" fmla="*/ 5462337 h 15135727"/>
              <a:gd name="connsiteX347" fmla="*/ 96253 w 8128084"/>
              <a:gd name="connsiteY347"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462337 w 8128084"/>
              <a:gd name="connsiteY185" fmla="*/ 14149137 h 15135727"/>
              <a:gd name="connsiteX186" fmla="*/ 5471527 w 8128084"/>
              <a:gd name="connsiteY186" fmla="*/ 14028153 h 15135727"/>
              <a:gd name="connsiteX187" fmla="*/ 5342021 w 8128084"/>
              <a:gd name="connsiteY187" fmla="*/ 14004758 h 15135727"/>
              <a:gd name="connsiteX188" fmla="*/ 5245769 w 8128084"/>
              <a:gd name="connsiteY188" fmla="*/ 14004758 h 15135727"/>
              <a:gd name="connsiteX189" fmla="*/ 5245769 w 8128084"/>
              <a:gd name="connsiteY189" fmla="*/ 13956632 h 15135727"/>
              <a:gd name="connsiteX190" fmla="*/ 5101390 w 8128084"/>
              <a:gd name="connsiteY190" fmla="*/ 13956632 h 15135727"/>
              <a:gd name="connsiteX191" fmla="*/ 4981074 w 8128084"/>
              <a:gd name="connsiteY191" fmla="*/ 13860379 h 15135727"/>
              <a:gd name="connsiteX192" fmla="*/ 4740442 w 8128084"/>
              <a:gd name="connsiteY192" fmla="*/ 13908506 h 15135727"/>
              <a:gd name="connsiteX193" fmla="*/ 4475748 w 8128084"/>
              <a:gd name="connsiteY193" fmla="*/ 13956632 h 15135727"/>
              <a:gd name="connsiteX194" fmla="*/ 4379495 w 8128084"/>
              <a:gd name="connsiteY194" fmla="*/ 14028821 h 15135727"/>
              <a:gd name="connsiteX195" fmla="*/ 4403558 w 8128084"/>
              <a:gd name="connsiteY195" fmla="*/ 14197264 h 15135727"/>
              <a:gd name="connsiteX196" fmla="*/ 4572000 w 8128084"/>
              <a:gd name="connsiteY196" fmla="*/ 14149137 h 15135727"/>
              <a:gd name="connsiteX197" fmla="*/ 4523874 w 8128084"/>
              <a:gd name="connsiteY197" fmla="*/ 14558211 h 15135727"/>
              <a:gd name="connsiteX198" fmla="*/ 4403558 w 8128084"/>
              <a:gd name="connsiteY198" fmla="*/ 14437895 h 15135727"/>
              <a:gd name="connsiteX199" fmla="*/ 4403558 w 8128084"/>
              <a:gd name="connsiteY199" fmla="*/ 14437895 h 15135727"/>
              <a:gd name="connsiteX200" fmla="*/ 4283242 w 8128084"/>
              <a:gd name="connsiteY200" fmla="*/ 14245390 h 15135727"/>
              <a:gd name="connsiteX201" fmla="*/ 4235116 w 8128084"/>
              <a:gd name="connsiteY201" fmla="*/ 14341642 h 15135727"/>
              <a:gd name="connsiteX202" fmla="*/ 4162927 w 8128084"/>
              <a:gd name="connsiteY202" fmla="*/ 14389769 h 15135727"/>
              <a:gd name="connsiteX203" fmla="*/ 4162927 w 8128084"/>
              <a:gd name="connsiteY203" fmla="*/ 14389769 h 15135727"/>
              <a:gd name="connsiteX204" fmla="*/ 3922295 w 8128084"/>
              <a:gd name="connsiteY204" fmla="*/ 14245390 h 15135727"/>
              <a:gd name="connsiteX205" fmla="*/ 3801979 w 8128084"/>
              <a:gd name="connsiteY205" fmla="*/ 14293516 h 15135727"/>
              <a:gd name="connsiteX206" fmla="*/ 3681664 w 8128084"/>
              <a:gd name="connsiteY206" fmla="*/ 14389769 h 15135727"/>
              <a:gd name="connsiteX207" fmla="*/ 3657600 w 8128084"/>
              <a:gd name="connsiteY207" fmla="*/ 14654464 h 15135727"/>
              <a:gd name="connsiteX208" fmla="*/ 3513221 w 8128084"/>
              <a:gd name="connsiteY208" fmla="*/ 14726653 h 15135727"/>
              <a:gd name="connsiteX209" fmla="*/ 3513221 w 8128084"/>
              <a:gd name="connsiteY209" fmla="*/ 14871032 h 15135727"/>
              <a:gd name="connsiteX210" fmla="*/ 3633537 w 8128084"/>
              <a:gd name="connsiteY210" fmla="*/ 14967285 h 15135727"/>
              <a:gd name="connsiteX211" fmla="*/ 3609474 w 8128084"/>
              <a:gd name="connsiteY211" fmla="*/ 15087600 h 15135727"/>
              <a:gd name="connsiteX212" fmla="*/ 3441032 w 8128084"/>
              <a:gd name="connsiteY212" fmla="*/ 15039474 h 15135727"/>
              <a:gd name="connsiteX213" fmla="*/ 3272590 w 8128084"/>
              <a:gd name="connsiteY213" fmla="*/ 15063537 h 15135727"/>
              <a:gd name="connsiteX214" fmla="*/ 3248527 w 8128084"/>
              <a:gd name="connsiteY214" fmla="*/ 14895095 h 15135727"/>
              <a:gd name="connsiteX215" fmla="*/ 3128211 w 8128084"/>
              <a:gd name="connsiteY215" fmla="*/ 14919158 h 15135727"/>
              <a:gd name="connsiteX216" fmla="*/ 2959769 w 8128084"/>
              <a:gd name="connsiteY216" fmla="*/ 15135727 h 15135727"/>
              <a:gd name="connsiteX217" fmla="*/ 2935706 w 8128084"/>
              <a:gd name="connsiteY217" fmla="*/ 14895095 h 15135727"/>
              <a:gd name="connsiteX218" fmla="*/ 2791327 w 8128084"/>
              <a:gd name="connsiteY218" fmla="*/ 14943221 h 15135727"/>
              <a:gd name="connsiteX219" fmla="*/ 2671011 w 8128084"/>
              <a:gd name="connsiteY219" fmla="*/ 15039474 h 15135727"/>
              <a:gd name="connsiteX220" fmla="*/ 2430379 w 8128084"/>
              <a:gd name="connsiteY220" fmla="*/ 15087600 h 15135727"/>
              <a:gd name="connsiteX221" fmla="*/ 2237874 w 8128084"/>
              <a:gd name="connsiteY221" fmla="*/ 15039474 h 15135727"/>
              <a:gd name="connsiteX222" fmla="*/ 2622885 w 8128084"/>
              <a:gd name="connsiteY222" fmla="*/ 14846969 h 15135727"/>
              <a:gd name="connsiteX223" fmla="*/ 2887579 w 8128084"/>
              <a:gd name="connsiteY223" fmla="*/ 14774779 h 15135727"/>
              <a:gd name="connsiteX224" fmla="*/ 2839453 w 8128084"/>
              <a:gd name="connsiteY224" fmla="*/ 14582274 h 15135727"/>
              <a:gd name="connsiteX225" fmla="*/ 2935706 w 8128084"/>
              <a:gd name="connsiteY225" fmla="*/ 14510085 h 15135727"/>
              <a:gd name="connsiteX226" fmla="*/ 2935706 w 8128084"/>
              <a:gd name="connsiteY226" fmla="*/ 14510085 h 15135727"/>
              <a:gd name="connsiteX227" fmla="*/ 3080085 w 8128084"/>
              <a:gd name="connsiteY227" fmla="*/ 14413832 h 15135727"/>
              <a:gd name="connsiteX228" fmla="*/ 3152274 w 8128084"/>
              <a:gd name="connsiteY228" fmla="*/ 14341642 h 15135727"/>
              <a:gd name="connsiteX229" fmla="*/ 3080085 w 8128084"/>
              <a:gd name="connsiteY229" fmla="*/ 14269453 h 15135727"/>
              <a:gd name="connsiteX230" fmla="*/ 3152274 w 8128084"/>
              <a:gd name="connsiteY230" fmla="*/ 14197264 h 15135727"/>
              <a:gd name="connsiteX231" fmla="*/ 3152274 w 8128084"/>
              <a:gd name="connsiteY231" fmla="*/ 14052885 h 15135727"/>
              <a:gd name="connsiteX232" fmla="*/ 3080085 w 8128084"/>
              <a:gd name="connsiteY232" fmla="*/ 13980695 h 15135727"/>
              <a:gd name="connsiteX233" fmla="*/ 3056021 w 8128084"/>
              <a:gd name="connsiteY233" fmla="*/ 14076948 h 15135727"/>
              <a:gd name="connsiteX234" fmla="*/ 2935706 w 8128084"/>
              <a:gd name="connsiteY234" fmla="*/ 14076948 h 15135727"/>
              <a:gd name="connsiteX235" fmla="*/ 2863516 w 8128084"/>
              <a:gd name="connsiteY235" fmla="*/ 14125074 h 15135727"/>
              <a:gd name="connsiteX236" fmla="*/ 2719137 w 8128084"/>
              <a:gd name="connsiteY236" fmla="*/ 14197264 h 15135727"/>
              <a:gd name="connsiteX237" fmla="*/ 2646948 w 8128084"/>
              <a:gd name="connsiteY237" fmla="*/ 14197264 h 15135727"/>
              <a:gd name="connsiteX238" fmla="*/ 2598821 w 8128084"/>
              <a:gd name="connsiteY238" fmla="*/ 14125074 h 15135727"/>
              <a:gd name="connsiteX239" fmla="*/ 2430379 w 8128084"/>
              <a:gd name="connsiteY239" fmla="*/ 13836316 h 15135727"/>
              <a:gd name="connsiteX240" fmla="*/ 2646948 w 8128084"/>
              <a:gd name="connsiteY240" fmla="*/ 13812253 h 15135727"/>
              <a:gd name="connsiteX241" fmla="*/ 2502569 w 8128084"/>
              <a:gd name="connsiteY241" fmla="*/ 13475369 h 15135727"/>
              <a:gd name="connsiteX242" fmla="*/ 2550695 w 8128084"/>
              <a:gd name="connsiteY242" fmla="*/ 13186611 h 15135727"/>
              <a:gd name="connsiteX243" fmla="*/ 2719137 w 8128084"/>
              <a:gd name="connsiteY243" fmla="*/ 13042232 h 15135727"/>
              <a:gd name="connsiteX244" fmla="*/ 2791327 w 8128084"/>
              <a:gd name="connsiteY244" fmla="*/ 12945979 h 15135727"/>
              <a:gd name="connsiteX245" fmla="*/ 3031958 w 8128084"/>
              <a:gd name="connsiteY245" fmla="*/ 13090358 h 15135727"/>
              <a:gd name="connsiteX246" fmla="*/ 3056021 w 8128084"/>
              <a:gd name="connsiteY246" fmla="*/ 12753474 h 15135727"/>
              <a:gd name="connsiteX247" fmla="*/ 2887579 w 8128084"/>
              <a:gd name="connsiteY247" fmla="*/ 12777537 h 15135727"/>
              <a:gd name="connsiteX248" fmla="*/ 2815390 w 8128084"/>
              <a:gd name="connsiteY248" fmla="*/ 12777537 h 15135727"/>
              <a:gd name="connsiteX249" fmla="*/ 3176337 w 8128084"/>
              <a:gd name="connsiteY249" fmla="*/ 12368464 h 15135727"/>
              <a:gd name="connsiteX250" fmla="*/ 3104148 w 8128084"/>
              <a:gd name="connsiteY250" fmla="*/ 12320337 h 15135727"/>
              <a:gd name="connsiteX251" fmla="*/ 3104148 w 8128084"/>
              <a:gd name="connsiteY251" fmla="*/ 12320337 h 15135727"/>
              <a:gd name="connsiteX252" fmla="*/ 3007895 w 8128084"/>
              <a:gd name="connsiteY252" fmla="*/ 12079706 h 15135727"/>
              <a:gd name="connsiteX253" fmla="*/ 2911642 w 8128084"/>
              <a:gd name="connsiteY253" fmla="*/ 11935327 h 15135727"/>
              <a:gd name="connsiteX254" fmla="*/ 2863516 w 8128084"/>
              <a:gd name="connsiteY254" fmla="*/ 11694695 h 15135727"/>
              <a:gd name="connsiteX255" fmla="*/ 2911642 w 8128084"/>
              <a:gd name="connsiteY255" fmla="*/ 11454064 h 15135727"/>
              <a:gd name="connsiteX256" fmla="*/ 3056021 w 8128084"/>
              <a:gd name="connsiteY256" fmla="*/ 11454064 h 15135727"/>
              <a:gd name="connsiteX257" fmla="*/ 2983832 w 8128084"/>
              <a:gd name="connsiteY257" fmla="*/ 11381874 h 15135727"/>
              <a:gd name="connsiteX258" fmla="*/ 3031958 w 8128084"/>
              <a:gd name="connsiteY258" fmla="*/ 11285621 h 15135727"/>
              <a:gd name="connsiteX259" fmla="*/ 3007895 w 8128084"/>
              <a:gd name="connsiteY259" fmla="*/ 11189369 h 15135727"/>
              <a:gd name="connsiteX260" fmla="*/ 2887579 w 8128084"/>
              <a:gd name="connsiteY260" fmla="*/ 11141242 h 15135727"/>
              <a:gd name="connsiteX261" fmla="*/ 2887579 w 8128084"/>
              <a:gd name="connsiteY261" fmla="*/ 10972800 h 15135727"/>
              <a:gd name="connsiteX262" fmla="*/ 2887579 w 8128084"/>
              <a:gd name="connsiteY262" fmla="*/ 10924674 h 15135727"/>
              <a:gd name="connsiteX263" fmla="*/ 2767264 w 8128084"/>
              <a:gd name="connsiteY263" fmla="*/ 11020927 h 15135727"/>
              <a:gd name="connsiteX264" fmla="*/ 2743200 w 8128084"/>
              <a:gd name="connsiteY264" fmla="*/ 10924674 h 15135727"/>
              <a:gd name="connsiteX265" fmla="*/ 2550695 w 8128084"/>
              <a:gd name="connsiteY265" fmla="*/ 11020927 h 15135727"/>
              <a:gd name="connsiteX266" fmla="*/ 2526632 w 8128084"/>
              <a:gd name="connsiteY266" fmla="*/ 11117179 h 15135727"/>
              <a:gd name="connsiteX267" fmla="*/ 2334127 w 8128084"/>
              <a:gd name="connsiteY267" fmla="*/ 10996864 h 15135727"/>
              <a:gd name="connsiteX268" fmla="*/ 2358190 w 8128084"/>
              <a:gd name="connsiteY268" fmla="*/ 10732169 h 15135727"/>
              <a:gd name="connsiteX269" fmla="*/ 2334127 w 8128084"/>
              <a:gd name="connsiteY269" fmla="*/ 10587790 h 15135727"/>
              <a:gd name="connsiteX270" fmla="*/ 2406316 w 8128084"/>
              <a:gd name="connsiteY270" fmla="*/ 10491537 h 15135727"/>
              <a:gd name="connsiteX271" fmla="*/ 2598821 w 8128084"/>
              <a:gd name="connsiteY271" fmla="*/ 10684042 h 15135727"/>
              <a:gd name="connsiteX272" fmla="*/ 2767264 w 8128084"/>
              <a:gd name="connsiteY272" fmla="*/ 10684042 h 15135727"/>
              <a:gd name="connsiteX273" fmla="*/ 2646948 w 8128084"/>
              <a:gd name="connsiteY273" fmla="*/ 10515600 h 15135727"/>
              <a:gd name="connsiteX274" fmla="*/ 2815390 w 8128084"/>
              <a:gd name="connsiteY274" fmla="*/ 10395285 h 15135727"/>
              <a:gd name="connsiteX275" fmla="*/ 3080085 w 8128084"/>
              <a:gd name="connsiteY275" fmla="*/ 10419348 h 15135727"/>
              <a:gd name="connsiteX276" fmla="*/ 3248527 w 8128084"/>
              <a:gd name="connsiteY276" fmla="*/ 10539664 h 15135727"/>
              <a:gd name="connsiteX277" fmla="*/ 3320716 w 8128084"/>
              <a:gd name="connsiteY277" fmla="*/ 10659979 h 15135727"/>
              <a:gd name="connsiteX278" fmla="*/ 3465095 w 8128084"/>
              <a:gd name="connsiteY278" fmla="*/ 10659979 h 15135727"/>
              <a:gd name="connsiteX279" fmla="*/ 3441032 w 8128084"/>
              <a:gd name="connsiteY279" fmla="*/ 10491537 h 15135727"/>
              <a:gd name="connsiteX280" fmla="*/ 3392906 w 8128084"/>
              <a:gd name="connsiteY280" fmla="*/ 10250906 h 15135727"/>
              <a:gd name="connsiteX281" fmla="*/ 3152274 w 8128084"/>
              <a:gd name="connsiteY281" fmla="*/ 10250906 h 15135727"/>
              <a:gd name="connsiteX282" fmla="*/ 3176337 w 8128084"/>
              <a:gd name="connsiteY282" fmla="*/ 10178716 h 15135727"/>
              <a:gd name="connsiteX283" fmla="*/ 3104148 w 8128084"/>
              <a:gd name="connsiteY283" fmla="*/ 10154653 h 15135727"/>
              <a:gd name="connsiteX284" fmla="*/ 3007895 w 8128084"/>
              <a:gd name="connsiteY284" fmla="*/ 9962148 h 15135727"/>
              <a:gd name="connsiteX285" fmla="*/ 3176337 w 8128084"/>
              <a:gd name="connsiteY285" fmla="*/ 9889958 h 15135727"/>
              <a:gd name="connsiteX286" fmla="*/ 2959769 w 8128084"/>
              <a:gd name="connsiteY286" fmla="*/ 9504948 h 15135727"/>
              <a:gd name="connsiteX287" fmla="*/ 2791327 w 8128084"/>
              <a:gd name="connsiteY287" fmla="*/ 9456821 h 15135727"/>
              <a:gd name="connsiteX288" fmla="*/ 2574758 w 8128084"/>
              <a:gd name="connsiteY288" fmla="*/ 9336506 h 15135727"/>
              <a:gd name="connsiteX289" fmla="*/ 2550695 w 8128084"/>
              <a:gd name="connsiteY289" fmla="*/ 9071811 h 15135727"/>
              <a:gd name="connsiteX290" fmla="*/ 2695074 w 8128084"/>
              <a:gd name="connsiteY290" fmla="*/ 8999621 h 15135727"/>
              <a:gd name="connsiteX291" fmla="*/ 2622885 w 8128084"/>
              <a:gd name="connsiteY291" fmla="*/ 8975558 h 15135727"/>
              <a:gd name="connsiteX292" fmla="*/ 2430379 w 8128084"/>
              <a:gd name="connsiteY292" fmla="*/ 8999621 h 15135727"/>
              <a:gd name="connsiteX293" fmla="*/ 2261937 w 8128084"/>
              <a:gd name="connsiteY293" fmla="*/ 9168064 h 15135727"/>
              <a:gd name="connsiteX294" fmla="*/ 2237874 w 8128084"/>
              <a:gd name="connsiteY294" fmla="*/ 8999621 h 15135727"/>
              <a:gd name="connsiteX295" fmla="*/ 2117558 w 8128084"/>
              <a:gd name="connsiteY295" fmla="*/ 8975558 h 15135727"/>
              <a:gd name="connsiteX296" fmla="*/ 2045369 w 8128084"/>
              <a:gd name="connsiteY296" fmla="*/ 8783053 h 15135727"/>
              <a:gd name="connsiteX297" fmla="*/ 1852864 w 8128084"/>
              <a:gd name="connsiteY297" fmla="*/ 8758990 h 15135727"/>
              <a:gd name="connsiteX298" fmla="*/ 1636295 w 8128084"/>
              <a:gd name="connsiteY298" fmla="*/ 8927432 h 15135727"/>
              <a:gd name="connsiteX299" fmla="*/ 1588169 w 8128084"/>
              <a:gd name="connsiteY299" fmla="*/ 9023685 h 15135727"/>
              <a:gd name="connsiteX300" fmla="*/ 1515979 w 8128084"/>
              <a:gd name="connsiteY300" fmla="*/ 8879306 h 15135727"/>
              <a:gd name="connsiteX301" fmla="*/ 1347537 w 8128084"/>
              <a:gd name="connsiteY301" fmla="*/ 8879306 h 15135727"/>
              <a:gd name="connsiteX302" fmla="*/ 1347537 w 8128084"/>
              <a:gd name="connsiteY302" fmla="*/ 8710864 h 15135727"/>
              <a:gd name="connsiteX303" fmla="*/ 1106906 w 8128084"/>
              <a:gd name="connsiteY303" fmla="*/ 8783053 h 15135727"/>
              <a:gd name="connsiteX304" fmla="*/ 890337 w 8128084"/>
              <a:gd name="connsiteY304" fmla="*/ 8686800 h 15135727"/>
              <a:gd name="connsiteX305" fmla="*/ 649706 w 8128084"/>
              <a:gd name="connsiteY305" fmla="*/ 8662737 h 15135727"/>
              <a:gd name="connsiteX306" fmla="*/ 385011 w 8128084"/>
              <a:gd name="connsiteY306" fmla="*/ 8566485 h 15135727"/>
              <a:gd name="connsiteX307" fmla="*/ 577516 w 8128084"/>
              <a:gd name="connsiteY307" fmla="*/ 8373979 h 15135727"/>
              <a:gd name="connsiteX308" fmla="*/ 794085 w 8128084"/>
              <a:gd name="connsiteY308" fmla="*/ 8301790 h 15135727"/>
              <a:gd name="connsiteX309" fmla="*/ 745958 w 8128084"/>
              <a:gd name="connsiteY309" fmla="*/ 8133348 h 15135727"/>
              <a:gd name="connsiteX310" fmla="*/ 818148 w 8128084"/>
              <a:gd name="connsiteY310" fmla="*/ 7820527 h 15135727"/>
              <a:gd name="connsiteX311" fmla="*/ 697832 w 8128084"/>
              <a:gd name="connsiteY311" fmla="*/ 7820527 h 15135727"/>
              <a:gd name="connsiteX312" fmla="*/ 625642 w 8128084"/>
              <a:gd name="connsiteY312" fmla="*/ 7916779 h 15135727"/>
              <a:gd name="connsiteX313" fmla="*/ 457200 w 8128084"/>
              <a:gd name="connsiteY313" fmla="*/ 7820527 h 15135727"/>
              <a:gd name="connsiteX314" fmla="*/ 529390 w 8128084"/>
              <a:gd name="connsiteY314" fmla="*/ 7700211 h 15135727"/>
              <a:gd name="connsiteX315" fmla="*/ 938464 w 8128084"/>
              <a:gd name="connsiteY315" fmla="*/ 7676148 h 15135727"/>
              <a:gd name="connsiteX316" fmla="*/ 1058779 w 8128084"/>
              <a:gd name="connsiteY316" fmla="*/ 7459579 h 15135727"/>
              <a:gd name="connsiteX317" fmla="*/ 1203158 w 8128084"/>
              <a:gd name="connsiteY317" fmla="*/ 7603958 h 15135727"/>
              <a:gd name="connsiteX318" fmla="*/ 1299411 w 8128084"/>
              <a:gd name="connsiteY318" fmla="*/ 7555832 h 15135727"/>
              <a:gd name="connsiteX319" fmla="*/ 1443790 w 8128084"/>
              <a:gd name="connsiteY319" fmla="*/ 7507706 h 15135727"/>
              <a:gd name="connsiteX320" fmla="*/ 1684421 w 8128084"/>
              <a:gd name="connsiteY320" fmla="*/ 7603958 h 15135727"/>
              <a:gd name="connsiteX321" fmla="*/ 1684421 w 8128084"/>
              <a:gd name="connsiteY321" fmla="*/ 7603958 h 15135727"/>
              <a:gd name="connsiteX322" fmla="*/ 1540042 w 8128084"/>
              <a:gd name="connsiteY322" fmla="*/ 7363327 h 15135727"/>
              <a:gd name="connsiteX323" fmla="*/ 1299411 w 8128084"/>
              <a:gd name="connsiteY323" fmla="*/ 7315200 h 15135727"/>
              <a:gd name="connsiteX324" fmla="*/ 1130969 w 8128084"/>
              <a:gd name="connsiteY324" fmla="*/ 7339264 h 15135727"/>
              <a:gd name="connsiteX325" fmla="*/ 1034716 w 8128084"/>
              <a:gd name="connsiteY325" fmla="*/ 7315200 h 15135727"/>
              <a:gd name="connsiteX326" fmla="*/ 1155032 w 8128084"/>
              <a:gd name="connsiteY326" fmla="*/ 7050506 h 15135727"/>
              <a:gd name="connsiteX327" fmla="*/ 1155032 w 8128084"/>
              <a:gd name="connsiteY327" fmla="*/ 6930190 h 15135727"/>
              <a:gd name="connsiteX328" fmla="*/ 1155032 w 8128084"/>
              <a:gd name="connsiteY328" fmla="*/ 6761748 h 15135727"/>
              <a:gd name="connsiteX329" fmla="*/ 1203158 w 8128084"/>
              <a:gd name="connsiteY329" fmla="*/ 6617369 h 15135727"/>
              <a:gd name="connsiteX330" fmla="*/ 1371600 w 8128084"/>
              <a:gd name="connsiteY330" fmla="*/ 6472990 h 15135727"/>
              <a:gd name="connsiteX331" fmla="*/ 1443790 w 8128084"/>
              <a:gd name="connsiteY331" fmla="*/ 6328611 h 15135727"/>
              <a:gd name="connsiteX332" fmla="*/ 1419727 w 8128084"/>
              <a:gd name="connsiteY332" fmla="*/ 6208295 h 15135727"/>
              <a:gd name="connsiteX333" fmla="*/ 1275348 w 8128084"/>
              <a:gd name="connsiteY333" fmla="*/ 6304548 h 15135727"/>
              <a:gd name="connsiteX334" fmla="*/ 1323474 w 8128084"/>
              <a:gd name="connsiteY334" fmla="*/ 6015790 h 15135727"/>
              <a:gd name="connsiteX335" fmla="*/ 1540042 w 8128084"/>
              <a:gd name="connsiteY335" fmla="*/ 5871411 h 15135727"/>
              <a:gd name="connsiteX336" fmla="*/ 1540042 w 8128084"/>
              <a:gd name="connsiteY336" fmla="*/ 5751095 h 15135727"/>
              <a:gd name="connsiteX337" fmla="*/ 1395664 w 8128084"/>
              <a:gd name="connsiteY337" fmla="*/ 5799221 h 15135727"/>
              <a:gd name="connsiteX338" fmla="*/ 1179095 w 8128084"/>
              <a:gd name="connsiteY338" fmla="*/ 5799221 h 15135727"/>
              <a:gd name="connsiteX339" fmla="*/ 890337 w 8128084"/>
              <a:gd name="connsiteY339" fmla="*/ 5775158 h 15135727"/>
              <a:gd name="connsiteX340" fmla="*/ 697832 w 8128084"/>
              <a:gd name="connsiteY340" fmla="*/ 5606716 h 15135727"/>
              <a:gd name="connsiteX341" fmla="*/ 577516 w 8128084"/>
              <a:gd name="connsiteY341" fmla="*/ 5582653 h 15135727"/>
              <a:gd name="connsiteX342" fmla="*/ 697832 w 8128084"/>
              <a:gd name="connsiteY342" fmla="*/ 5775158 h 15135727"/>
              <a:gd name="connsiteX343" fmla="*/ 409074 w 8128084"/>
              <a:gd name="connsiteY343" fmla="*/ 5799221 h 15135727"/>
              <a:gd name="connsiteX344" fmla="*/ 168442 w 8128084"/>
              <a:gd name="connsiteY344" fmla="*/ 5702969 h 15135727"/>
              <a:gd name="connsiteX345" fmla="*/ 264695 w 8128084"/>
              <a:gd name="connsiteY345" fmla="*/ 5558590 h 15135727"/>
              <a:gd name="connsiteX346" fmla="*/ 144379 w 8128084"/>
              <a:gd name="connsiteY346" fmla="*/ 5510464 h 15135727"/>
              <a:gd name="connsiteX347" fmla="*/ 0 w 8128084"/>
              <a:gd name="connsiteY347" fmla="*/ 5462337 h 15135727"/>
              <a:gd name="connsiteX348" fmla="*/ 96253 w 8128084"/>
              <a:gd name="connsiteY348"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462337 w 8128084"/>
              <a:gd name="connsiteY185" fmla="*/ 14149137 h 15135727"/>
              <a:gd name="connsiteX186" fmla="*/ 5471527 w 8128084"/>
              <a:gd name="connsiteY186" fmla="*/ 14028153 h 15135727"/>
              <a:gd name="connsiteX187" fmla="*/ 5354721 w 8128084"/>
              <a:gd name="connsiteY187" fmla="*/ 14049208 h 15135727"/>
              <a:gd name="connsiteX188" fmla="*/ 5245769 w 8128084"/>
              <a:gd name="connsiteY188" fmla="*/ 14004758 h 15135727"/>
              <a:gd name="connsiteX189" fmla="*/ 5245769 w 8128084"/>
              <a:gd name="connsiteY189" fmla="*/ 13956632 h 15135727"/>
              <a:gd name="connsiteX190" fmla="*/ 5101390 w 8128084"/>
              <a:gd name="connsiteY190" fmla="*/ 13956632 h 15135727"/>
              <a:gd name="connsiteX191" fmla="*/ 4981074 w 8128084"/>
              <a:gd name="connsiteY191" fmla="*/ 13860379 h 15135727"/>
              <a:gd name="connsiteX192" fmla="*/ 4740442 w 8128084"/>
              <a:gd name="connsiteY192" fmla="*/ 13908506 h 15135727"/>
              <a:gd name="connsiteX193" fmla="*/ 4475748 w 8128084"/>
              <a:gd name="connsiteY193" fmla="*/ 13956632 h 15135727"/>
              <a:gd name="connsiteX194" fmla="*/ 4379495 w 8128084"/>
              <a:gd name="connsiteY194" fmla="*/ 14028821 h 15135727"/>
              <a:gd name="connsiteX195" fmla="*/ 4403558 w 8128084"/>
              <a:gd name="connsiteY195" fmla="*/ 14197264 h 15135727"/>
              <a:gd name="connsiteX196" fmla="*/ 4572000 w 8128084"/>
              <a:gd name="connsiteY196" fmla="*/ 14149137 h 15135727"/>
              <a:gd name="connsiteX197" fmla="*/ 4523874 w 8128084"/>
              <a:gd name="connsiteY197" fmla="*/ 14558211 h 15135727"/>
              <a:gd name="connsiteX198" fmla="*/ 4403558 w 8128084"/>
              <a:gd name="connsiteY198" fmla="*/ 14437895 h 15135727"/>
              <a:gd name="connsiteX199" fmla="*/ 4403558 w 8128084"/>
              <a:gd name="connsiteY199" fmla="*/ 14437895 h 15135727"/>
              <a:gd name="connsiteX200" fmla="*/ 4283242 w 8128084"/>
              <a:gd name="connsiteY200" fmla="*/ 14245390 h 15135727"/>
              <a:gd name="connsiteX201" fmla="*/ 4235116 w 8128084"/>
              <a:gd name="connsiteY201" fmla="*/ 14341642 h 15135727"/>
              <a:gd name="connsiteX202" fmla="*/ 4162927 w 8128084"/>
              <a:gd name="connsiteY202" fmla="*/ 14389769 h 15135727"/>
              <a:gd name="connsiteX203" fmla="*/ 4162927 w 8128084"/>
              <a:gd name="connsiteY203" fmla="*/ 14389769 h 15135727"/>
              <a:gd name="connsiteX204" fmla="*/ 3922295 w 8128084"/>
              <a:gd name="connsiteY204" fmla="*/ 14245390 h 15135727"/>
              <a:gd name="connsiteX205" fmla="*/ 3801979 w 8128084"/>
              <a:gd name="connsiteY205" fmla="*/ 14293516 h 15135727"/>
              <a:gd name="connsiteX206" fmla="*/ 3681664 w 8128084"/>
              <a:gd name="connsiteY206" fmla="*/ 14389769 h 15135727"/>
              <a:gd name="connsiteX207" fmla="*/ 3657600 w 8128084"/>
              <a:gd name="connsiteY207" fmla="*/ 14654464 h 15135727"/>
              <a:gd name="connsiteX208" fmla="*/ 3513221 w 8128084"/>
              <a:gd name="connsiteY208" fmla="*/ 14726653 h 15135727"/>
              <a:gd name="connsiteX209" fmla="*/ 3513221 w 8128084"/>
              <a:gd name="connsiteY209" fmla="*/ 14871032 h 15135727"/>
              <a:gd name="connsiteX210" fmla="*/ 3633537 w 8128084"/>
              <a:gd name="connsiteY210" fmla="*/ 14967285 h 15135727"/>
              <a:gd name="connsiteX211" fmla="*/ 3609474 w 8128084"/>
              <a:gd name="connsiteY211" fmla="*/ 15087600 h 15135727"/>
              <a:gd name="connsiteX212" fmla="*/ 3441032 w 8128084"/>
              <a:gd name="connsiteY212" fmla="*/ 15039474 h 15135727"/>
              <a:gd name="connsiteX213" fmla="*/ 3272590 w 8128084"/>
              <a:gd name="connsiteY213" fmla="*/ 15063537 h 15135727"/>
              <a:gd name="connsiteX214" fmla="*/ 3248527 w 8128084"/>
              <a:gd name="connsiteY214" fmla="*/ 14895095 h 15135727"/>
              <a:gd name="connsiteX215" fmla="*/ 3128211 w 8128084"/>
              <a:gd name="connsiteY215" fmla="*/ 14919158 h 15135727"/>
              <a:gd name="connsiteX216" fmla="*/ 2959769 w 8128084"/>
              <a:gd name="connsiteY216" fmla="*/ 15135727 h 15135727"/>
              <a:gd name="connsiteX217" fmla="*/ 2935706 w 8128084"/>
              <a:gd name="connsiteY217" fmla="*/ 14895095 h 15135727"/>
              <a:gd name="connsiteX218" fmla="*/ 2791327 w 8128084"/>
              <a:gd name="connsiteY218" fmla="*/ 14943221 h 15135727"/>
              <a:gd name="connsiteX219" fmla="*/ 2671011 w 8128084"/>
              <a:gd name="connsiteY219" fmla="*/ 15039474 h 15135727"/>
              <a:gd name="connsiteX220" fmla="*/ 2430379 w 8128084"/>
              <a:gd name="connsiteY220" fmla="*/ 15087600 h 15135727"/>
              <a:gd name="connsiteX221" fmla="*/ 2237874 w 8128084"/>
              <a:gd name="connsiteY221" fmla="*/ 15039474 h 15135727"/>
              <a:gd name="connsiteX222" fmla="*/ 2622885 w 8128084"/>
              <a:gd name="connsiteY222" fmla="*/ 14846969 h 15135727"/>
              <a:gd name="connsiteX223" fmla="*/ 2887579 w 8128084"/>
              <a:gd name="connsiteY223" fmla="*/ 14774779 h 15135727"/>
              <a:gd name="connsiteX224" fmla="*/ 2839453 w 8128084"/>
              <a:gd name="connsiteY224" fmla="*/ 14582274 h 15135727"/>
              <a:gd name="connsiteX225" fmla="*/ 2935706 w 8128084"/>
              <a:gd name="connsiteY225" fmla="*/ 14510085 h 15135727"/>
              <a:gd name="connsiteX226" fmla="*/ 2935706 w 8128084"/>
              <a:gd name="connsiteY226" fmla="*/ 14510085 h 15135727"/>
              <a:gd name="connsiteX227" fmla="*/ 3080085 w 8128084"/>
              <a:gd name="connsiteY227" fmla="*/ 14413832 h 15135727"/>
              <a:gd name="connsiteX228" fmla="*/ 3152274 w 8128084"/>
              <a:gd name="connsiteY228" fmla="*/ 14341642 h 15135727"/>
              <a:gd name="connsiteX229" fmla="*/ 3080085 w 8128084"/>
              <a:gd name="connsiteY229" fmla="*/ 14269453 h 15135727"/>
              <a:gd name="connsiteX230" fmla="*/ 3152274 w 8128084"/>
              <a:gd name="connsiteY230" fmla="*/ 14197264 h 15135727"/>
              <a:gd name="connsiteX231" fmla="*/ 3152274 w 8128084"/>
              <a:gd name="connsiteY231" fmla="*/ 14052885 h 15135727"/>
              <a:gd name="connsiteX232" fmla="*/ 3080085 w 8128084"/>
              <a:gd name="connsiteY232" fmla="*/ 13980695 h 15135727"/>
              <a:gd name="connsiteX233" fmla="*/ 3056021 w 8128084"/>
              <a:gd name="connsiteY233" fmla="*/ 14076948 h 15135727"/>
              <a:gd name="connsiteX234" fmla="*/ 2935706 w 8128084"/>
              <a:gd name="connsiteY234" fmla="*/ 14076948 h 15135727"/>
              <a:gd name="connsiteX235" fmla="*/ 2863516 w 8128084"/>
              <a:gd name="connsiteY235" fmla="*/ 14125074 h 15135727"/>
              <a:gd name="connsiteX236" fmla="*/ 2719137 w 8128084"/>
              <a:gd name="connsiteY236" fmla="*/ 14197264 h 15135727"/>
              <a:gd name="connsiteX237" fmla="*/ 2646948 w 8128084"/>
              <a:gd name="connsiteY237" fmla="*/ 14197264 h 15135727"/>
              <a:gd name="connsiteX238" fmla="*/ 2598821 w 8128084"/>
              <a:gd name="connsiteY238" fmla="*/ 14125074 h 15135727"/>
              <a:gd name="connsiteX239" fmla="*/ 2430379 w 8128084"/>
              <a:gd name="connsiteY239" fmla="*/ 13836316 h 15135727"/>
              <a:gd name="connsiteX240" fmla="*/ 2646948 w 8128084"/>
              <a:gd name="connsiteY240" fmla="*/ 13812253 h 15135727"/>
              <a:gd name="connsiteX241" fmla="*/ 2502569 w 8128084"/>
              <a:gd name="connsiteY241" fmla="*/ 13475369 h 15135727"/>
              <a:gd name="connsiteX242" fmla="*/ 2550695 w 8128084"/>
              <a:gd name="connsiteY242" fmla="*/ 13186611 h 15135727"/>
              <a:gd name="connsiteX243" fmla="*/ 2719137 w 8128084"/>
              <a:gd name="connsiteY243" fmla="*/ 13042232 h 15135727"/>
              <a:gd name="connsiteX244" fmla="*/ 2791327 w 8128084"/>
              <a:gd name="connsiteY244" fmla="*/ 12945979 h 15135727"/>
              <a:gd name="connsiteX245" fmla="*/ 3031958 w 8128084"/>
              <a:gd name="connsiteY245" fmla="*/ 13090358 h 15135727"/>
              <a:gd name="connsiteX246" fmla="*/ 3056021 w 8128084"/>
              <a:gd name="connsiteY246" fmla="*/ 12753474 h 15135727"/>
              <a:gd name="connsiteX247" fmla="*/ 2887579 w 8128084"/>
              <a:gd name="connsiteY247" fmla="*/ 12777537 h 15135727"/>
              <a:gd name="connsiteX248" fmla="*/ 2815390 w 8128084"/>
              <a:gd name="connsiteY248" fmla="*/ 12777537 h 15135727"/>
              <a:gd name="connsiteX249" fmla="*/ 3176337 w 8128084"/>
              <a:gd name="connsiteY249" fmla="*/ 12368464 h 15135727"/>
              <a:gd name="connsiteX250" fmla="*/ 3104148 w 8128084"/>
              <a:gd name="connsiteY250" fmla="*/ 12320337 h 15135727"/>
              <a:gd name="connsiteX251" fmla="*/ 3104148 w 8128084"/>
              <a:gd name="connsiteY251" fmla="*/ 12320337 h 15135727"/>
              <a:gd name="connsiteX252" fmla="*/ 3007895 w 8128084"/>
              <a:gd name="connsiteY252" fmla="*/ 12079706 h 15135727"/>
              <a:gd name="connsiteX253" fmla="*/ 2911642 w 8128084"/>
              <a:gd name="connsiteY253" fmla="*/ 11935327 h 15135727"/>
              <a:gd name="connsiteX254" fmla="*/ 2863516 w 8128084"/>
              <a:gd name="connsiteY254" fmla="*/ 11694695 h 15135727"/>
              <a:gd name="connsiteX255" fmla="*/ 2911642 w 8128084"/>
              <a:gd name="connsiteY255" fmla="*/ 11454064 h 15135727"/>
              <a:gd name="connsiteX256" fmla="*/ 3056021 w 8128084"/>
              <a:gd name="connsiteY256" fmla="*/ 11454064 h 15135727"/>
              <a:gd name="connsiteX257" fmla="*/ 2983832 w 8128084"/>
              <a:gd name="connsiteY257" fmla="*/ 11381874 h 15135727"/>
              <a:gd name="connsiteX258" fmla="*/ 3031958 w 8128084"/>
              <a:gd name="connsiteY258" fmla="*/ 11285621 h 15135727"/>
              <a:gd name="connsiteX259" fmla="*/ 3007895 w 8128084"/>
              <a:gd name="connsiteY259" fmla="*/ 11189369 h 15135727"/>
              <a:gd name="connsiteX260" fmla="*/ 2887579 w 8128084"/>
              <a:gd name="connsiteY260" fmla="*/ 11141242 h 15135727"/>
              <a:gd name="connsiteX261" fmla="*/ 2887579 w 8128084"/>
              <a:gd name="connsiteY261" fmla="*/ 10972800 h 15135727"/>
              <a:gd name="connsiteX262" fmla="*/ 2887579 w 8128084"/>
              <a:gd name="connsiteY262" fmla="*/ 10924674 h 15135727"/>
              <a:gd name="connsiteX263" fmla="*/ 2767264 w 8128084"/>
              <a:gd name="connsiteY263" fmla="*/ 11020927 h 15135727"/>
              <a:gd name="connsiteX264" fmla="*/ 2743200 w 8128084"/>
              <a:gd name="connsiteY264" fmla="*/ 10924674 h 15135727"/>
              <a:gd name="connsiteX265" fmla="*/ 2550695 w 8128084"/>
              <a:gd name="connsiteY265" fmla="*/ 11020927 h 15135727"/>
              <a:gd name="connsiteX266" fmla="*/ 2526632 w 8128084"/>
              <a:gd name="connsiteY266" fmla="*/ 11117179 h 15135727"/>
              <a:gd name="connsiteX267" fmla="*/ 2334127 w 8128084"/>
              <a:gd name="connsiteY267" fmla="*/ 10996864 h 15135727"/>
              <a:gd name="connsiteX268" fmla="*/ 2358190 w 8128084"/>
              <a:gd name="connsiteY268" fmla="*/ 10732169 h 15135727"/>
              <a:gd name="connsiteX269" fmla="*/ 2334127 w 8128084"/>
              <a:gd name="connsiteY269" fmla="*/ 10587790 h 15135727"/>
              <a:gd name="connsiteX270" fmla="*/ 2406316 w 8128084"/>
              <a:gd name="connsiteY270" fmla="*/ 10491537 h 15135727"/>
              <a:gd name="connsiteX271" fmla="*/ 2598821 w 8128084"/>
              <a:gd name="connsiteY271" fmla="*/ 10684042 h 15135727"/>
              <a:gd name="connsiteX272" fmla="*/ 2767264 w 8128084"/>
              <a:gd name="connsiteY272" fmla="*/ 10684042 h 15135727"/>
              <a:gd name="connsiteX273" fmla="*/ 2646948 w 8128084"/>
              <a:gd name="connsiteY273" fmla="*/ 10515600 h 15135727"/>
              <a:gd name="connsiteX274" fmla="*/ 2815390 w 8128084"/>
              <a:gd name="connsiteY274" fmla="*/ 10395285 h 15135727"/>
              <a:gd name="connsiteX275" fmla="*/ 3080085 w 8128084"/>
              <a:gd name="connsiteY275" fmla="*/ 10419348 h 15135727"/>
              <a:gd name="connsiteX276" fmla="*/ 3248527 w 8128084"/>
              <a:gd name="connsiteY276" fmla="*/ 10539664 h 15135727"/>
              <a:gd name="connsiteX277" fmla="*/ 3320716 w 8128084"/>
              <a:gd name="connsiteY277" fmla="*/ 10659979 h 15135727"/>
              <a:gd name="connsiteX278" fmla="*/ 3465095 w 8128084"/>
              <a:gd name="connsiteY278" fmla="*/ 10659979 h 15135727"/>
              <a:gd name="connsiteX279" fmla="*/ 3441032 w 8128084"/>
              <a:gd name="connsiteY279" fmla="*/ 10491537 h 15135727"/>
              <a:gd name="connsiteX280" fmla="*/ 3392906 w 8128084"/>
              <a:gd name="connsiteY280" fmla="*/ 10250906 h 15135727"/>
              <a:gd name="connsiteX281" fmla="*/ 3152274 w 8128084"/>
              <a:gd name="connsiteY281" fmla="*/ 10250906 h 15135727"/>
              <a:gd name="connsiteX282" fmla="*/ 3176337 w 8128084"/>
              <a:gd name="connsiteY282" fmla="*/ 10178716 h 15135727"/>
              <a:gd name="connsiteX283" fmla="*/ 3104148 w 8128084"/>
              <a:gd name="connsiteY283" fmla="*/ 10154653 h 15135727"/>
              <a:gd name="connsiteX284" fmla="*/ 3007895 w 8128084"/>
              <a:gd name="connsiteY284" fmla="*/ 9962148 h 15135727"/>
              <a:gd name="connsiteX285" fmla="*/ 3176337 w 8128084"/>
              <a:gd name="connsiteY285" fmla="*/ 9889958 h 15135727"/>
              <a:gd name="connsiteX286" fmla="*/ 2959769 w 8128084"/>
              <a:gd name="connsiteY286" fmla="*/ 9504948 h 15135727"/>
              <a:gd name="connsiteX287" fmla="*/ 2791327 w 8128084"/>
              <a:gd name="connsiteY287" fmla="*/ 9456821 h 15135727"/>
              <a:gd name="connsiteX288" fmla="*/ 2574758 w 8128084"/>
              <a:gd name="connsiteY288" fmla="*/ 9336506 h 15135727"/>
              <a:gd name="connsiteX289" fmla="*/ 2550695 w 8128084"/>
              <a:gd name="connsiteY289" fmla="*/ 9071811 h 15135727"/>
              <a:gd name="connsiteX290" fmla="*/ 2695074 w 8128084"/>
              <a:gd name="connsiteY290" fmla="*/ 8999621 h 15135727"/>
              <a:gd name="connsiteX291" fmla="*/ 2622885 w 8128084"/>
              <a:gd name="connsiteY291" fmla="*/ 8975558 h 15135727"/>
              <a:gd name="connsiteX292" fmla="*/ 2430379 w 8128084"/>
              <a:gd name="connsiteY292" fmla="*/ 8999621 h 15135727"/>
              <a:gd name="connsiteX293" fmla="*/ 2261937 w 8128084"/>
              <a:gd name="connsiteY293" fmla="*/ 9168064 h 15135727"/>
              <a:gd name="connsiteX294" fmla="*/ 2237874 w 8128084"/>
              <a:gd name="connsiteY294" fmla="*/ 8999621 h 15135727"/>
              <a:gd name="connsiteX295" fmla="*/ 2117558 w 8128084"/>
              <a:gd name="connsiteY295" fmla="*/ 8975558 h 15135727"/>
              <a:gd name="connsiteX296" fmla="*/ 2045369 w 8128084"/>
              <a:gd name="connsiteY296" fmla="*/ 8783053 h 15135727"/>
              <a:gd name="connsiteX297" fmla="*/ 1852864 w 8128084"/>
              <a:gd name="connsiteY297" fmla="*/ 8758990 h 15135727"/>
              <a:gd name="connsiteX298" fmla="*/ 1636295 w 8128084"/>
              <a:gd name="connsiteY298" fmla="*/ 8927432 h 15135727"/>
              <a:gd name="connsiteX299" fmla="*/ 1588169 w 8128084"/>
              <a:gd name="connsiteY299" fmla="*/ 9023685 h 15135727"/>
              <a:gd name="connsiteX300" fmla="*/ 1515979 w 8128084"/>
              <a:gd name="connsiteY300" fmla="*/ 8879306 h 15135727"/>
              <a:gd name="connsiteX301" fmla="*/ 1347537 w 8128084"/>
              <a:gd name="connsiteY301" fmla="*/ 8879306 h 15135727"/>
              <a:gd name="connsiteX302" fmla="*/ 1347537 w 8128084"/>
              <a:gd name="connsiteY302" fmla="*/ 8710864 h 15135727"/>
              <a:gd name="connsiteX303" fmla="*/ 1106906 w 8128084"/>
              <a:gd name="connsiteY303" fmla="*/ 8783053 h 15135727"/>
              <a:gd name="connsiteX304" fmla="*/ 890337 w 8128084"/>
              <a:gd name="connsiteY304" fmla="*/ 8686800 h 15135727"/>
              <a:gd name="connsiteX305" fmla="*/ 649706 w 8128084"/>
              <a:gd name="connsiteY305" fmla="*/ 8662737 h 15135727"/>
              <a:gd name="connsiteX306" fmla="*/ 385011 w 8128084"/>
              <a:gd name="connsiteY306" fmla="*/ 8566485 h 15135727"/>
              <a:gd name="connsiteX307" fmla="*/ 577516 w 8128084"/>
              <a:gd name="connsiteY307" fmla="*/ 8373979 h 15135727"/>
              <a:gd name="connsiteX308" fmla="*/ 794085 w 8128084"/>
              <a:gd name="connsiteY308" fmla="*/ 8301790 h 15135727"/>
              <a:gd name="connsiteX309" fmla="*/ 745958 w 8128084"/>
              <a:gd name="connsiteY309" fmla="*/ 8133348 h 15135727"/>
              <a:gd name="connsiteX310" fmla="*/ 818148 w 8128084"/>
              <a:gd name="connsiteY310" fmla="*/ 7820527 h 15135727"/>
              <a:gd name="connsiteX311" fmla="*/ 697832 w 8128084"/>
              <a:gd name="connsiteY311" fmla="*/ 7820527 h 15135727"/>
              <a:gd name="connsiteX312" fmla="*/ 625642 w 8128084"/>
              <a:gd name="connsiteY312" fmla="*/ 7916779 h 15135727"/>
              <a:gd name="connsiteX313" fmla="*/ 457200 w 8128084"/>
              <a:gd name="connsiteY313" fmla="*/ 7820527 h 15135727"/>
              <a:gd name="connsiteX314" fmla="*/ 529390 w 8128084"/>
              <a:gd name="connsiteY314" fmla="*/ 7700211 h 15135727"/>
              <a:gd name="connsiteX315" fmla="*/ 938464 w 8128084"/>
              <a:gd name="connsiteY315" fmla="*/ 7676148 h 15135727"/>
              <a:gd name="connsiteX316" fmla="*/ 1058779 w 8128084"/>
              <a:gd name="connsiteY316" fmla="*/ 7459579 h 15135727"/>
              <a:gd name="connsiteX317" fmla="*/ 1203158 w 8128084"/>
              <a:gd name="connsiteY317" fmla="*/ 7603958 h 15135727"/>
              <a:gd name="connsiteX318" fmla="*/ 1299411 w 8128084"/>
              <a:gd name="connsiteY318" fmla="*/ 7555832 h 15135727"/>
              <a:gd name="connsiteX319" fmla="*/ 1443790 w 8128084"/>
              <a:gd name="connsiteY319" fmla="*/ 7507706 h 15135727"/>
              <a:gd name="connsiteX320" fmla="*/ 1684421 w 8128084"/>
              <a:gd name="connsiteY320" fmla="*/ 7603958 h 15135727"/>
              <a:gd name="connsiteX321" fmla="*/ 1684421 w 8128084"/>
              <a:gd name="connsiteY321" fmla="*/ 7603958 h 15135727"/>
              <a:gd name="connsiteX322" fmla="*/ 1540042 w 8128084"/>
              <a:gd name="connsiteY322" fmla="*/ 7363327 h 15135727"/>
              <a:gd name="connsiteX323" fmla="*/ 1299411 w 8128084"/>
              <a:gd name="connsiteY323" fmla="*/ 7315200 h 15135727"/>
              <a:gd name="connsiteX324" fmla="*/ 1130969 w 8128084"/>
              <a:gd name="connsiteY324" fmla="*/ 7339264 h 15135727"/>
              <a:gd name="connsiteX325" fmla="*/ 1034716 w 8128084"/>
              <a:gd name="connsiteY325" fmla="*/ 7315200 h 15135727"/>
              <a:gd name="connsiteX326" fmla="*/ 1155032 w 8128084"/>
              <a:gd name="connsiteY326" fmla="*/ 7050506 h 15135727"/>
              <a:gd name="connsiteX327" fmla="*/ 1155032 w 8128084"/>
              <a:gd name="connsiteY327" fmla="*/ 6930190 h 15135727"/>
              <a:gd name="connsiteX328" fmla="*/ 1155032 w 8128084"/>
              <a:gd name="connsiteY328" fmla="*/ 6761748 h 15135727"/>
              <a:gd name="connsiteX329" fmla="*/ 1203158 w 8128084"/>
              <a:gd name="connsiteY329" fmla="*/ 6617369 h 15135727"/>
              <a:gd name="connsiteX330" fmla="*/ 1371600 w 8128084"/>
              <a:gd name="connsiteY330" fmla="*/ 6472990 h 15135727"/>
              <a:gd name="connsiteX331" fmla="*/ 1443790 w 8128084"/>
              <a:gd name="connsiteY331" fmla="*/ 6328611 h 15135727"/>
              <a:gd name="connsiteX332" fmla="*/ 1419727 w 8128084"/>
              <a:gd name="connsiteY332" fmla="*/ 6208295 h 15135727"/>
              <a:gd name="connsiteX333" fmla="*/ 1275348 w 8128084"/>
              <a:gd name="connsiteY333" fmla="*/ 6304548 h 15135727"/>
              <a:gd name="connsiteX334" fmla="*/ 1323474 w 8128084"/>
              <a:gd name="connsiteY334" fmla="*/ 6015790 h 15135727"/>
              <a:gd name="connsiteX335" fmla="*/ 1540042 w 8128084"/>
              <a:gd name="connsiteY335" fmla="*/ 5871411 h 15135727"/>
              <a:gd name="connsiteX336" fmla="*/ 1540042 w 8128084"/>
              <a:gd name="connsiteY336" fmla="*/ 5751095 h 15135727"/>
              <a:gd name="connsiteX337" fmla="*/ 1395664 w 8128084"/>
              <a:gd name="connsiteY337" fmla="*/ 5799221 h 15135727"/>
              <a:gd name="connsiteX338" fmla="*/ 1179095 w 8128084"/>
              <a:gd name="connsiteY338" fmla="*/ 5799221 h 15135727"/>
              <a:gd name="connsiteX339" fmla="*/ 890337 w 8128084"/>
              <a:gd name="connsiteY339" fmla="*/ 5775158 h 15135727"/>
              <a:gd name="connsiteX340" fmla="*/ 697832 w 8128084"/>
              <a:gd name="connsiteY340" fmla="*/ 5606716 h 15135727"/>
              <a:gd name="connsiteX341" fmla="*/ 577516 w 8128084"/>
              <a:gd name="connsiteY341" fmla="*/ 5582653 h 15135727"/>
              <a:gd name="connsiteX342" fmla="*/ 697832 w 8128084"/>
              <a:gd name="connsiteY342" fmla="*/ 5775158 h 15135727"/>
              <a:gd name="connsiteX343" fmla="*/ 409074 w 8128084"/>
              <a:gd name="connsiteY343" fmla="*/ 5799221 h 15135727"/>
              <a:gd name="connsiteX344" fmla="*/ 168442 w 8128084"/>
              <a:gd name="connsiteY344" fmla="*/ 5702969 h 15135727"/>
              <a:gd name="connsiteX345" fmla="*/ 264695 w 8128084"/>
              <a:gd name="connsiteY345" fmla="*/ 5558590 h 15135727"/>
              <a:gd name="connsiteX346" fmla="*/ 144379 w 8128084"/>
              <a:gd name="connsiteY346" fmla="*/ 5510464 h 15135727"/>
              <a:gd name="connsiteX347" fmla="*/ 0 w 8128084"/>
              <a:gd name="connsiteY347" fmla="*/ 5462337 h 15135727"/>
              <a:gd name="connsiteX348" fmla="*/ 96253 w 8128084"/>
              <a:gd name="connsiteY348"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462337 w 8128084"/>
              <a:gd name="connsiteY185" fmla="*/ 14149137 h 15135727"/>
              <a:gd name="connsiteX186" fmla="*/ 5471527 w 8128084"/>
              <a:gd name="connsiteY186" fmla="*/ 14028153 h 15135727"/>
              <a:gd name="connsiteX187" fmla="*/ 5354721 w 8128084"/>
              <a:gd name="connsiteY187" fmla="*/ 14049208 h 15135727"/>
              <a:gd name="connsiteX188" fmla="*/ 5239419 w 8128084"/>
              <a:gd name="connsiteY188" fmla="*/ 14080958 h 15135727"/>
              <a:gd name="connsiteX189" fmla="*/ 5245769 w 8128084"/>
              <a:gd name="connsiteY189" fmla="*/ 13956632 h 15135727"/>
              <a:gd name="connsiteX190" fmla="*/ 5101390 w 8128084"/>
              <a:gd name="connsiteY190" fmla="*/ 13956632 h 15135727"/>
              <a:gd name="connsiteX191" fmla="*/ 4981074 w 8128084"/>
              <a:gd name="connsiteY191" fmla="*/ 13860379 h 15135727"/>
              <a:gd name="connsiteX192" fmla="*/ 4740442 w 8128084"/>
              <a:gd name="connsiteY192" fmla="*/ 13908506 h 15135727"/>
              <a:gd name="connsiteX193" fmla="*/ 4475748 w 8128084"/>
              <a:gd name="connsiteY193" fmla="*/ 13956632 h 15135727"/>
              <a:gd name="connsiteX194" fmla="*/ 4379495 w 8128084"/>
              <a:gd name="connsiteY194" fmla="*/ 14028821 h 15135727"/>
              <a:gd name="connsiteX195" fmla="*/ 4403558 w 8128084"/>
              <a:gd name="connsiteY195" fmla="*/ 14197264 h 15135727"/>
              <a:gd name="connsiteX196" fmla="*/ 4572000 w 8128084"/>
              <a:gd name="connsiteY196" fmla="*/ 14149137 h 15135727"/>
              <a:gd name="connsiteX197" fmla="*/ 4523874 w 8128084"/>
              <a:gd name="connsiteY197" fmla="*/ 14558211 h 15135727"/>
              <a:gd name="connsiteX198" fmla="*/ 4403558 w 8128084"/>
              <a:gd name="connsiteY198" fmla="*/ 14437895 h 15135727"/>
              <a:gd name="connsiteX199" fmla="*/ 4403558 w 8128084"/>
              <a:gd name="connsiteY199" fmla="*/ 14437895 h 15135727"/>
              <a:gd name="connsiteX200" fmla="*/ 4283242 w 8128084"/>
              <a:gd name="connsiteY200" fmla="*/ 14245390 h 15135727"/>
              <a:gd name="connsiteX201" fmla="*/ 4235116 w 8128084"/>
              <a:gd name="connsiteY201" fmla="*/ 14341642 h 15135727"/>
              <a:gd name="connsiteX202" fmla="*/ 4162927 w 8128084"/>
              <a:gd name="connsiteY202" fmla="*/ 14389769 h 15135727"/>
              <a:gd name="connsiteX203" fmla="*/ 4162927 w 8128084"/>
              <a:gd name="connsiteY203" fmla="*/ 14389769 h 15135727"/>
              <a:gd name="connsiteX204" fmla="*/ 3922295 w 8128084"/>
              <a:gd name="connsiteY204" fmla="*/ 14245390 h 15135727"/>
              <a:gd name="connsiteX205" fmla="*/ 3801979 w 8128084"/>
              <a:gd name="connsiteY205" fmla="*/ 14293516 h 15135727"/>
              <a:gd name="connsiteX206" fmla="*/ 3681664 w 8128084"/>
              <a:gd name="connsiteY206" fmla="*/ 14389769 h 15135727"/>
              <a:gd name="connsiteX207" fmla="*/ 3657600 w 8128084"/>
              <a:gd name="connsiteY207" fmla="*/ 14654464 h 15135727"/>
              <a:gd name="connsiteX208" fmla="*/ 3513221 w 8128084"/>
              <a:gd name="connsiteY208" fmla="*/ 14726653 h 15135727"/>
              <a:gd name="connsiteX209" fmla="*/ 3513221 w 8128084"/>
              <a:gd name="connsiteY209" fmla="*/ 14871032 h 15135727"/>
              <a:gd name="connsiteX210" fmla="*/ 3633537 w 8128084"/>
              <a:gd name="connsiteY210" fmla="*/ 14967285 h 15135727"/>
              <a:gd name="connsiteX211" fmla="*/ 3609474 w 8128084"/>
              <a:gd name="connsiteY211" fmla="*/ 15087600 h 15135727"/>
              <a:gd name="connsiteX212" fmla="*/ 3441032 w 8128084"/>
              <a:gd name="connsiteY212" fmla="*/ 15039474 h 15135727"/>
              <a:gd name="connsiteX213" fmla="*/ 3272590 w 8128084"/>
              <a:gd name="connsiteY213" fmla="*/ 15063537 h 15135727"/>
              <a:gd name="connsiteX214" fmla="*/ 3248527 w 8128084"/>
              <a:gd name="connsiteY214" fmla="*/ 14895095 h 15135727"/>
              <a:gd name="connsiteX215" fmla="*/ 3128211 w 8128084"/>
              <a:gd name="connsiteY215" fmla="*/ 14919158 h 15135727"/>
              <a:gd name="connsiteX216" fmla="*/ 2959769 w 8128084"/>
              <a:gd name="connsiteY216" fmla="*/ 15135727 h 15135727"/>
              <a:gd name="connsiteX217" fmla="*/ 2935706 w 8128084"/>
              <a:gd name="connsiteY217" fmla="*/ 14895095 h 15135727"/>
              <a:gd name="connsiteX218" fmla="*/ 2791327 w 8128084"/>
              <a:gd name="connsiteY218" fmla="*/ 14943221 h 15135727"/>
              <a:gd name="connsiteX219" fmla="*/ 2671011 w 8128084"/>
              <a:gd name="connsiteY219" fmla="*/ 15039474 h 15135727"/>
              <a:gd name="connsiteX220" fmla="*/ 2430379 w 8128084"/>
              <a:gd name="connsiteY220" fmla="*/ 15087600 h 15135727"/>
              <a:gd name="connsiteX221" fmla="*/ 2237874 w 8128084"/>
              <a:gd name="connsiteY221" fmla="*/ 15039474 h 15135727"/>
              <a:gd name="connsiteX222" fmla="*/ 2622885 w 8128084"/>
              <a:gd name="connsiteY222" fmla="*/ 14846969 h 15135727"/>
              <a:gd name="connsiteX223" fmla="*/ 2887579 w 8128084"/>
              <a:gd name="connsiteY223" fmla="*/ 14774779 h 15135727"/>
              <a:gd name="connsiteX224" fmla="*/ 2839453 w 8128084"/>
              <a:gd name="connsiteY224" fmla="*/ 14582274 h 15135727"/>
              <a:gd name="connsiteX225" fmla="*/ 2935706 w 8128084"/>
              <a:gd name="connsiteY225" fmla="*/ 14510085 h 15135727"/>
              <a:gd name="connsiteX226" fmla="*/ 2935706 w 8128084"/>
              <a:gd name="connsiteY226" fmla="*/ 14510085 h 15135727"/>
              <a:gd name="connsiteX227" fmla="*/ 3080085 w 8128084"/>
              <a:gd name="connsiteY227" fmla="*/ 14413832 h 15135727"/>
              <a:gd name="connsiteX228" fmla="*/ 3152274 w 8128084"/>
              <a:gd name="connsiteY228" fmla="*/ 14341642 h 15135727"/>
              <a:gd name="connsiteX229" fmla="*/ 3080085 w 8128084"/>
              <a:gd name="connsiteY229" fmla="*/ 14269453 h 15135727"/>
              <a:gd name="connsiteX230" fmla="*/ 3152274 w 8128084"/>
              <a:gd name="connsiteY230" fmla="*/ 14197264 h 15135727"/>
              <a:gd name="connsiteX231" fmla="*/ 3152274 w 8128084"/>
              <a:gd name="connsiteY231" fmla="*/ 14052885 h 15135727"/>
              <a:gd name="connsiteX232" fmla="*/ 3080085 w 8128084"/>
              <a:gd name="connsiteY232" fmla="*/ 13980695 h 15135727"/>
              <a:gd name="connsiteX233" fmla="*/ 3056021 w 8128084"/>
              <a:gd name="connsiteY233" fmla="*/ 14076948 h 15135727"/>
              <a:gd name="connsiteX234" fmla="*/ 2935706 w 8128084"/>
              <a:gd name="connsiteY234" fmla="*/ 14076948 h 15135727"/>
              <a:gd name="connsiteX235" fmla="*/ 2863516 w 8128084"/>
              <a:gd name="connsiteY235" fmla="*/ 14125074 h 15135727"/>
              <a:gd name="connsiteX236" fmla="*/ 2719137 w 8128084"/>
              <a:gd name="connsiteY236" fmla="*/ 14197264 h 15135727"/>
              <a:gd name="connsiteX237" fmla="*/ 2646948 w 8128084"/>
              <a:gd name="connsiteY237" fmla="*/ 14197264 h 15135727"/>
              <a:gd name="connsiteX238" fmla="*/ 2598821 w 8128084"/>
              <a:gd name="connsiteY238" fmla="*/ 14125074 h 15135727"/>
              <a:gd name="connsiteX239" fmla="*/ 2430379 w 8128084"/>
              <a:gd name="connsiteY239" fmla="*/ 13836316 h 15135727"/>
              <a:gd name="connsiteX240" fmla="*/ 2646948 w 8128084"/>
              <a:gd name="connsiteY240" fmla="*/ 13812253 h 15135727"/>
              <a:gd name="connsiteX241" fmla="*/ 2502569 w 8128084"/>
              <a:gd name="connsiteY241" fmla="*/ 13475369 h 15135727"/>
              <a:gd name="connsiteX242" fmla="*/ 2550695 w 8128084"/>
              <a:gd name="connsiteY242" fmla="*/ 13186611 h 15135727"/>
              <a:gd name="connsiteX243" fmla="*/ 2719137 w 8128084"/>
              <a:gd name="connsiteY243" fmla="*/ 13042232 h 15135727"/>
              <a:gd name="connsiteX244" fmla="*/ 2791327 w 8128084"/>
              <a:gd name="connsiteY244" fmla="*/ 12945979 h 15135727"/>
              <a:gd name="connsiteX245" fmla="*/ 3031958 w 8128084"/>
              <a:gd name="connsiteY245" fmla="*/ 13090358 h 15135727"/>
              <a:gd name="connsiteX246" fmla="*/ 3056021 w 8128084"/>
              <a:gd name="connsiteY246" fmla="*/ 12753474 h 15135727"/>
              <a:gd name="connsiteX247" fmla="*/ 2887579 w 8128084"/>
              <a:gd name="connsiteY247" fmla="*/ 12777537 h 15135727"/>
              <a:gd name="connsiteX248" fmla="*/ 2815390 w 8128084"/>
              <a:gd name="connsiteY248" fmla="*/ 12777537 h 15135727"/>
              <a:gd name="connsiteX249" fmla="*/ 3176337 w 8128084"/>
              <a:gd name="connsiteY249" fmla="*/ 12368464 h 15135727"/>
              <a:gd name="connsiteX250" fmla="*/ 3104148 w 8128084"/>
              <a:gd name="connsiteY250" fmla="*/ 12320337 h 15135727"/>
              <a:gd name="connsiteX251" fmla="*/ 3104148 w 8128084"/>
              <a:gd name="connsiteY251" fmla="*/ 12320337 h 15135727"/>
              <a:gd name="connsiteX252" fmla="*/ 3007895 w 8128084"/>
              <a:gd name="connsiteY252" fmla="*/ 12079706 h 15135727"/>
              <a:gd name="connsiteX253" fmla="*/ 2911642 w 8128084"/>
              <a:gd name="connsiteY253" fmla="*/ 11935327 h 15135727"/>
              <a:gd name="connsiteX254" fmla="*/ 2863516 w 8128084"/>
              <a:gd name="connsiteY254" fmla="*/ 11694695 h 15135727"/>
              <a:gd name="connsiteX255" fmla="*/ 2911642 w 8128084"/>
              <a:gd name="connsiteY255" fmla="*/ 11454064 h 15135727"/>
              <a:gd name="connsiteX256" fmla="*/ 3056021 w 8128084"/>
              <a:gd name="connsiteY256" fmla="*/ 11454064 h 15135727"/>
              <a:gd name="connsiteX257" fmla="*/ 2983832 w 8128084"/>
              <a:gd name="connsiteY257" fmla="*/ 11381874 h 15135727"/>
              <a:gd name="connsiteX258" fmla="*/ 3031958 w 8128084"/>
              <a:gd name="connsiteY258" fmla="*/ 11285621 h 15135727"/>
              <a:gd name="connsiteX259" fmla="*/ 3007895 w 8128084"/>
              <a:gd name="connsiteY259" fmla="*/ 11189369 h 15135727"/>
              <a:gd name="connsiteX260" fmla="*/ 2887579 w 8128084"/>
              <a:gd name="connsiteY260" fmla="*/ 11141242 h 15135727"/>
              <a:gd name="connsiteX261" fmla="*/ 2887579 w 8128084"/>
              <a:gd name="connsiteY261" fmla="*/ 10972800 h 15135727"/>
              <a:gd name="connsiteX262" fmla="*/ 2887579 w 8128084"/>
              <a:gd name="connsiteY262" fmla="*/ 10924674 h 15135727"/>
              <a:gd name="connsiteX263" fmla="*/ 2767264 w 8128084"/>
              <a:gd name="connsiteY263" fmla="*/ 11020927 h 15135727"/>
              <a:gd name="connsiteX264" fmla="*/ 2743200 w 8128084"/>
              <a:gd name="connsiteY264" fmla="*/ 10924674 h 15135727"/>
              <a:gd name="connsiteX265" fmla="*/ 2550695 w 8128084"/>
              <a:gd name="connsiteY265" fmla="*/ 11020927 h 15135727"/>
              <a:gd name="connsiteX266" fmla="*/ 2526632 w 8128084"/>
              <a:gd name="connsiteY266" fmla="*/ 11117179 h 15135727"/>
              <a:gd name="connsiteX267" fmla="*/ 2334127 w 8128084"/>
              <a:gd name="connsiteY267" fmla="*/ 10996864 h 15135727"/>
              <a:gd name="connsiteX268" fmla="*/ 2358190 w 8128084"/>
              <a:gd name="connsiteY268" fmla="*/ 10732169 h 15135727"/>
              <a:gd name="connsiteX269" fmla="*/ 2334127 w 8128084"/>
              <a:gd name="connsiteY269" fmla="*/ 10587790 h 15135727"/>
              <a:gd name="connsiteX270" fmla="*/ 2406316 w 8128084"/>
              <a:gd name="connsiteY270" fmla="*/ 10491537 h 15135727"/>
              <a:gd name="connsiteX271" fmla="*/ 2598821 w 8128084"/>
              <a:gd name="connsiteY271" fmla="*/ 10684042 h 15135727"/>
              <a:gd name="connsiteX272" fmla="*/ 2767264 w 8128084"/>
              <a:gd name="connsiteY272" fmla="*/ 10684042 h 15135727"/>
              <a:gd name="connsiteX273" fmla="*/ 2646948 w 8128084"/>
              <a:gd name="connsiteY273" fmla="*/ 10515600 h 15135727"/>
              <a:gd name="connsiteX274" fmla="*/ 2815390 w 8128084"/>
              <a:gd name="connsiteY274" fmla="*/ 10395285 h 15135727"/>
              <a:gd name="connsiteX275" fmla="*/ 3080085 w 8128084"/>
              <a:gd name="connsiteY275" fmla="*/ 10419348 h 15135727"/>
              <a:gd name="connsiteX276" fmla="*/ 3248527 w 8128084"/>
              <a:gd name="connsiteY276" fmla="*/ 10539664 h 15135727"/>
              <a:gd name="connsiteX277" fmla="*/ 3320716 w 8128084"/>
              <a:gd name="connsiteY277" fmla="*/ 10659979 h 15135727"/>
              <a:gd name="connsiteX278" fmla="*/ 3465095 w 8128084"/>
              <a:gd name="connsiteY278" fmla="*/ 10659979 h 15135727"/>
              <a:gd name="connsiteX279" fmla="*/ 3441032 w 8128084"/>
              <a:gd name="connsiteY279" fmla="*/ 10491537 h 15135727"/>
              <a:gd name="connsiteX280" fmla="*/ 3392906 w 8128084"/>
              <a:gd name="connsiteY280" fmla="*/ 10250906 h 15135727"/>
              <a:gd name="connsiteX281" fmla="*/ 3152274 w 8128084"/>
              <a:gd name="connsiteY281" fmla="*/ 10250906 h 15135727"/>
              <a:gd name="connsiteX282" fmla="*/ 3176337 w 8128084"/>
              <a:gd name="connsiteY282" fmla="*/ 10178716 h 15135727"/>
              <a:gd name="connsiteX283" fmla="*/ 3104148 w 8128084"/>
              <a:gd name="connsiteY283" fmla="*/ 10154653 h 15135727"/>
              <a:gd name="connsiteX284" fmla="*/ 3007895 w 8128084"/>
              <a:gd name="connsiteY284" fmla="*/ 9962148 h 15135727"/>
              <a:gd name="connsiteX285" fmla="*/ 3176337 w 8128084"/>
              <a:gd name="connsiteY285" fmla="*/ 9889958 h 15135727"/>
              <a:gd name="connsiteX286" fmla="*/ 2959769 w 8128084"/>
              <a:gd name="connsiteY286" fmla="*/ 9504948 h 15135727"/>
              <a:gd name="connsiteX287" fmla="*/ 2791327 w 8128084"/>
              <a:gd name="connsiteY287" fmla="*/ 9456821 h 15135727"/>
              <a:gd name="connsiteX288" fmla="*/ 2574758 w 8128084"/>
              <a:gd name="connsiteY288" fmla="*/ 9336506 h 15135727"/>
              <a:gd name="connsiteX289" fmla="*/ 2550695 w 8128084"/>
              <a:gd name="connsiteY289" fmla="*/ 9071811 h 15135727"/>
              <a:gd name="connsiteX290" fmla="*/ 2695074 w 8128084"/>
              <a:gd name="connsiteY290" fmla="*/ 8999621 h 15135727"/>
              <a:gd name="connsiteX291" fmla="*/ 2622885 w 8128084"/>
              <a:gd name="connsiteY291" fmla="*/ 8975558 h 15135727"/>
              <a:gd name="connsiteX292" fmla="*/ 2430379 w 8128084"/>
              <a:gd name="connsiteY292" fmla="*/ 8999621 h 15135727"/>
              <a:gd name="connsiteX293" fmla="*/ 2261937 w 8128084"/>
              <a:gd name="connsiteY293" fmla="*/ 9168064 h 15135727"/>
              <a:gd name="connsiteX294" fmla="*/ 2237874 w 8128084"/>
              <a:gd name="connsiteY294" fmla="*/ 8999621 h 15135727"/>
              <a:gd name="connsiteX295" fmla="*/ 2117558 w 8128084"/>
              <a:gd name="connsiteY295" fmla="*/ 8975558 h 15135727"/>
              <a:gd name="connsiteX296" fmla="*/ 2045369 w 8128084"/>
              <a:gd name="connsiteY296" fmla="*/ 8783053 h 15135727"/>
              <a:gd name="connsiteX297" fmla="*/ 1852864 w 8128084"/>
              <a:gd name="connsiteY297" fmla="*/ 8758990 h 15135727"/>
              <a:gd name="connsiteX298" fmla="*/ 1636295 w 8128084"/>
              <a:gd name="connsiteY298" fmla="*/ 8927432 h 15135727"/>
              <a:gd name="connsiteX299" fmla="*/ 1588169 w 8128084"/>
              <a:gd name="connsiteY299" fmla="*/ 9023685 h 15135727"/>
              <a:gd name="connsiteX300" fmla="*/ 1515979 w 8128084"/>
              <a:gd name="connsiteY300" fmla="*/ 8879306 h 15135727"/>
              <a:gd name="connsiteX301" fmla="*/ 1347537 w 8128084"/>
              <a:gd name="connsiteY301" fmla="*/ 8879306 h 15135727"/>
              <a:gd name="connsiteX302" fmla="*/ 1347537 w 8128084"/>
              <a:gd name="connsiteY302" fmla="*/ 8710864 h 15135727"/>
              <a:gd name="connsiteX303" fmla="*/ 1106906 w 8128084"/>
              <a:gd name="connsiteY303" fmla="*/ 8783053 h 15135727"/>
              <a:gd name="connsiteX304" fmla="*/ 890337 w 8128084"/>
              <a:gd name="connsiteY304" fmla="*/ 8686800 h 15135727"/>
              <a:gd name="connsiteX305" fmla="*/ 649706 w 8128084"/>
              <a:gd name="connsiteY305" fmla="*/ 8662737 h 15135727"/>
              <a:gd name="connsiteX306" fmla="*/ 385011 w 8128084"/>
              <a:gd name="connsiteY306" fmla="*/ 8566485 h 15135727"/>
              <a:gd name="connsiteX307" fmla="*/ 577516 w 8128084"/>
              <a:gd name="connsiteY307" fmla="*/ 8373979 h 15135727"/>
              <a:gd name="connsiteX308" fmla="*/ 794085 w 8128084"/>
              <a:gd name="connsiteY308" fmla="*/ 8301790 h 15135727"/>
              <a:gd name="connsiteX309" fmla="*/ 745958 w 8128084"/>
              <a:gd name="connsiteY309" fmla="*/ 8133348 h 15135727"/>
              <a:gd name="connsiteX310" fmla="*/ 818148 w 8128084"/>
              <a:gd name="connsiteY310" fmla="*/ 7820527 h 15135727"/>
              <a:gd name="connsiteX311" fmla="*/ 697832 w 8128084"/>
              <a:gd name="connsiteY311" fmla="*/ 7820527 h 15135727"/>
              <a:gd name="connsiteX312" fmla="*/ 625642 w 8128084"/>
              <a:gd name="connsiteY312" fmla="*/ 7916779 h 15135727"/>
              <a:gd name="connsiteX313" fmla="*/ 457200 w 8128084"/>
              <a:gd name="connsiteY313" fmla="*/ 7820527 h 15135727"/>
              <a:gd name="connsiteX314" fmla="*/ 529390 w 8128084"/>
              <a:gd name="connsiteY314" fmla="*/ 7700211 h 15135727"/>
              <a:gd name="connsiteX315" fmla="*/ 938464 w 8128084"/>
              <a:gd name="connsiteY315" fmla="*/ 7676148 h 15135727"/>
              <a:gd name="connsiteX316" fmla="*/ 1058779 w 8128084"/>
              <a:gd name="connsiteY316" fmla="*/ 7459579 h 15135727"/>
              <a:gd name="connsiteX317" fmla="*/ 1203158 w 8128084"/>
              <a:gd name="connsiteY317" fmla="*/ 7603958 h 15135727"/>
              <a:gd name="connsiteX318" fmla="*/ 1299411 w 8128084"/>
              <a:gd name="connsiteY318" fmla="*/ 7555832 h 15135727"/>
              <a:gd name="connsiteX319" fmla="*/ 1443790 w 8128084"/>
              <a:gd name="connsiteY319" fmla="*/ 7507706 h 15135727"/>
              <a:gd name="connsiteX320" fmla="*/ 1684421 w 8128084"/>
              <a:gd name="connsiteY320" fmla="*/ 7603958 h 15135727"/>
              <a:gd name="connsiteX321" fmla="*/ 1684421 w 8128084"/>
              <a:gd name="connsiteY321" fmla="*/ 7603958 h 15135727"/>
              <a:gd name="connsiteX322" fmla="*/ 1540042 w 8128084"/>
              <a:gd name="connsiteY322" fmla="*/ 7363327 h 15135727"/>
              <a:gd name="connsiteX323" fmla="*/ 1299411 w 8128084"/>
              <a:gd name="connsiteY323" fmla="*/ 7315200 h 15135727"/>
              <a:gd name="connsiteX324" fmla="*/ 1130969 w 8128084"/>
              <a:gd name="connsiteY324" fmla="*/ 7339264 h 15135727"/>
              <a:gd name="connsiteX325" fmla="*/ 1034716 w 8128084"/>
              <a:gd name="connsiteY325" fmla="*/ 7315200 h 15135727"/>
              <a:gd name="connsiteX326" fmla="*/ 1155032 w 8128084"/>
              <a:gd name="connsiteY326" fmla="*/ 7050506 h 15135727"/>
              <a:gd name="connsiteX327" fmla="*/ 1155032 w 8128084"/>
              <a:gd name="connsiteY327" fmla="*/ 6930190 h 15135727"/>
              <a:gd name="connsiteX328" fmla="*/ 1155032 w 8128084"/>
              <a:gd name="connsiteY328" fmla="*/ 6761748 h 15135727"/>
              <a:gd name="connsiteX329" fmla="*/ 1203158 w 8128084"/>
              <a:gd name="connsiteY329" fmla="*/ 6617369 h 15135727"/>
              <a:gd name="connsiteX330" fmla="*/ 1371600 w 8128084"/>
              <a:gd name="connsiteY330" fmla="*/ 6472990 h 15135727"/>
              <a:gd name="connsiteX331" fmla="*/ 1443790 w 8128084"/>
              <a:gd name="connsiteY331" fmla="*/ 6328611 h 15135727"/>
              <a:gd name="connsiteX332" fmla="*/ 1419727 w 8128084"/>
              <a:gd name="connsiteY332" fmla="*/ 6208295 h 15135727"/>
              <a:gd name="connsiteX333" fmla="*/ 1275348 w 8128084"/>
              <a:gd name="connsiteY333" fmla="*/ 6304548 h 15135727"/>
              <a:gd name="connsiteX334" fmla="*/ 1323474 w 8128084"/>
              <a:gd name="connsiteY334" fmla="*/ 6015790 h 15135727"/>
              <a:gd name="connsiteX335" fmla="*/ 1540042 w 8128084"/>
              <a:gd name="connsiteY335" fmla="*/ 5871411 h 15135727"/>
              <a:gd name="connsiteX336" fmla="*/ 1540042 w 8128084"/>
              <a:gd name="connsiteY336" fmla="*/ 5751095 h 15135727"/>
              <a:gd name="connsiteX337" fmla="*/ 1395664 w 8128084"/>
              <a:gd name="connsiteY337" fmla="*/ 5799221 h 15135727"/>
              <a:gd name="connsiteX338" fmla="*/ 1179095 w 8128084"/>
              <a:gd name="connsiteY338" fmla="*/ 5799221 h 15135727"/>
              <a:gd name="connsiteX339" fmla="*/ 890337 w 8128084"/>
              <a:gd name="connsiteY339" fmla="*/ 5775158 h 15135727"/>
              <a:gd name="connsiteX340" fmla="*/ 697832 w 8128084"/>
              <a:gd name="connsiteY340" fmla="*/ 5606716 h 15135727"/>
              <a:gd name="connsiteX341" fmla="*/ 577516 w 8128084"/>
              <a:gd name="connsiteY341" fmla="*/ 5582653 h 15135727"/>
              <a:gd name="connsiteX342" fmla="*/ 697832 w 8128084"/>
              <a:gd name="connsiteY342" fmla="*/ 5775158 h 15135727"/>
              <a:gd name="connsiteX343" fmla="*/ 409074 w 8128084"/>
              <a:gd name="connsiteY343" fmla="*/ 5799221 h 15135727"/>
              <a:gd name="connsiteX344" fmla="*/ 168442 w 8128084"/>
              <a:gd name="connsiteY344" fmla="*/ 5702969 h 15135727"/>
              <a:gd name="connsiteX345" fmla="*/ 264695 w 8128084"/>
              <a:gd name="connsiteY345" fmla="*/ 5558590 h 15135727"/>
              <a:gd name="connsiteX346" fmla="*/ 144379 w 8128084"/>
              <a:gd name="connsiteY346" fmla="*/ 5510464 h 15135727"/>
              <a:gd name="connsiteX347" fmla="*/ 0 w 8128084"/>
              <a:gd name="connsiteY347" fmla="*/ 5462337 h 15135727"/>
              <a:gd name="connsiteX348" fmla="*/ 96253 w 8128084"/>
              <a:gd name="connsiteY348"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462337 w 8128084"/>
              <a:gd name="connsiteY185" fmla="*/ 14149137 h 15135727"/>
              <a:gd name="connsiteX186" fmla="*/ 5471527 w 8128084"/>
              <a:gd name="connsiteY186" fmla="*/ 14028153 h 15135727"/>
              <a:gd name="connsiteX187" fmla="*/ 5354721 w 8128084"/>
              <a:gd name="connsiteY187" fmla="*/ 14049208 h 15135727"/>
              <a:gd name="connsiteX188" fmla="*/ 5239419 w 8128084"/>
              <a:gd name="connsiteY188" fmla="*/ 14080958 h 15135727"/>
              <a:gd name="connsiteX189" fmla="*/ 5245769 w 8128084"/>
              <a:gd name="connsiteY189" fmla="*/ 13956632 h 15135727"/>
              <a:gd name="connsiteX190" fmla="*/ 5031540 w 8128084"/>
              <a:gd name="connsiteY190" fmla="*/ 14007432 h 15135727"/>
              <a:gd name="connsiteX191" fmla="*/ 4981074 w 8128084"/>
              <a:gd name="connsiteY191" fmla="*/ 13860379 h 15135727"/>
              <a:gd name="connsiteX192" fmla="*/ 4740442 w 8128084"/>
              <a:gd name="connsiteY192" fmla="*/ 13908506 h 15135727"/>
              <a:gd name="connsiteX193" fmla="*/ 4475748 w 8128084"/>
              <a:gd name="connsiteY193" fmla="*/ 13956632 h 15135727"/>
              <a:gd name="connsiteX194" fmla="*/ 4379495 w 8128084"/>
              <a:gd name="connsiteY194" fmla="*/ 14028821 h 15135727"/>
              <a:gd name="connsiteX195" fmla="*/ 4403558 w 8128084"/>
              <a:gd name="connsiteY195" fmla="*/ 14197264 h 15135727"/>
              <a:gd name="connsiteX196" fmla="*/ 4572000 w 8128084"/>
              <a:gd name="connsiteY196" fmla="*/ 14149137 h 15135727"/>
              <a:gd name="connsiteX197" fmla="*/ 4523874 w 8128084"/>
              <a:gd name="connsiteY197" fmla="*/ 14558211 h 15135727"/>
              <a:gd name="connsiteX198" fmla="*/ 4403558 w 8128084"/>
              <a:gd name="connsiteY198" fmla="*/ 14437895 h 15135727"/>
              <a:gd name="connsiteX199" fmla="*/ 4403558 w 8128084"/>
              <a:gd name="connsiteY199" fmla="*/ 14437895 h 15135727"/>
              <a:gd name="connsiteX200" fmla="*/ 4283242 w 8128084"/>
              <a:gd name="connsiteY200" fmla="*/ 14245390 h 15135727"/>
              <a:gd name="connsiteX201" fmla="*/ 4235116 w 8128084"/>
              <a:gd name="connsiteY201" fmla="*/ 14341642 h 15135727"/>
              <a:gd name="connsiteX202" fmla="*/ 4162927 w 8128084"/>
              <a:gd name="connsiteY202" fmla="*/ 14389769 h 15135727"/>
              <a:gd name="connsiteX203" fmla="*/ 4162927 w 8128084"/>
              <a:gd name="connsiteY203" fmla="*/ 14389769 h 15135727"/>
              <a:gd name="connsiteX204" fmla="*/ 3922295 w 8128084"/>
              <a:gd name="connsiteY204" fmla="*/ 14245390 h 15135727"/>
              <a:gd name="connsiteX205" fmla="*/ 3801979 w 8128084"/>
              <a:gd name="connsiteY205" fmla="*/ 14293516 h 15135727"/>
              <a:gd name="connsiteX206" fmla="*/ 3681664 w 8128084"/>
              <a:gd name="connsiteY206" fmla="*/ 14389769 h 15135727"/>
              <a:gd name="connsiteX207" fmla="*/ 3657600 w 8128084"/>
              <a:gd name="connsiteY207" fmla="*/ 14654464 h 15135727"/>
              <a:gd name="connsiteX208" fmla="*/ 3513221 w 8128084"/>
              <a:gd name="connsiteY208" fmla="*/ 14726653 h 15135727"/>
              <a:gd name="connsiteX209" fmla="*/ 3513221 w 8128084"/>
              <a:gd name="connsiteY209" fmla="*/ 14871032 h 15135727"/>
              <a:gd name="connsiteX210" fmla="*/ 3633537 w 8128084"/>
              <a:gd name="connsiteY210" fmla="*/ 14967285 h 15135727"/>
              <a:gd name="connsiteX211" fmla="*/ 3609474 w 8128084"/>
              <a:gd name="connsiteY211" fmla="*/ 15087600 h 15135727"/>
              <a:gd name="connsiteX212" fmla="*/ 3441032 w 8128084"/>
              <a:gd name="connsiteY212" fmla="*/ 15039474 h 15135727"/>
              <a:gd name="connsiteX213" fmla="*/ 3272590 w 8128084"/>
              <a:gd name="connsiteY213" fmla="*/ 15063537 h 15135727"/>
              <a:gd name="connsiteX214" fmla="*/ 3248527 w 8128084"/>
              <a:gd name="connsiteY214" fmla="*/ 14895095 h 15135727"/>
              <a:gd name="connsiteX215" fmla="*/ 3128211 w 8128084"/>
              <a:gd name="connsiteY215" fmla="*/ 14919158 h 15135727"/>
              <a:gd name="connsiteX216" fmla="*/ 2959769 w 8128084"/>
              <a:gd name="connsiteY216" fmla="*/ 15135727 h 15135727"/>
              <a:gd name="connsiteX217" fmla="*/ 2935706 w 8128084"/>
              <a:gd name="connsiteY217" fmla="*/ 14895095 h 15135727"/>
              <a:gd name="connsiteX218" fmla="*/ 2791327 w 8128084"/>
              <a:gd name="connsiteY218" fmla="*/ 14943221 h 15135727"/>
              <a:gd name="connsiteX219" fmla="*/ 2671011 w 8128084"/>
              <a:gd name="connsiteY219" fmla="*/ 15039474 h 15135727"/>
              <a:gd name="connsiteX220" fmla="*/ 2430379 w 8128084"/>
              <a:gd name="connsiteY220" fmla="*/ 15087600 h 15135727"/>
              <a:gd name="connsiteX221" fmla="*/ 2237874 w 8128084"/>
              <a:gd name="connsiteY221" fmla="*/ 15039474 h 15135727"/>
              <a:gd name="connsiteX222" fmla="*/ 2622885 w 8128084"/>
              <a:gd name="connsiteY222" fmla="*/ 14846969 h 15135727"/>
              <a:gd name="connsiteX223" fmla="*/ 2887579 w 8128084"/>
              <a:gd name="connsiteY223" fmla="*/ 14774779 h 15135727"/>
              <a:gd name="connsiteX224" fmla="*/ 2839453 w 8128084"/>
              <a:gd name="connsiteY224" fmla="*/ 14582274 h 15135727"/>
              <a:gd name="connsiteX225" fmla="*/ 2935706 w 8128084"/>
              <a:gd name="connsiteY225" fmla="*/ 14510085 h 15135727"/>
              <a:gd name="connsiteX226" fmla="*/ 2935706 w 8128084"/>
              <a:gd name="connsiteY226" fmla="*/ 14510085 h 15135727"/>
              <a:gd name="connsiteX227" fmla="*/ 3080085 w 8128084"/>
              <a:gd name="connsiteY227" fmla="*/ 14413832 h 15135727"/>
              <a:gd name="connsiteX228" fmla="*/ 3152274 w 8128084"/>
              <a:gd name="connsiteY228" fmla="*/ 14341642 h 15135727"/>
              <a:gd name="connsiteX229" fmla="*/ 3080085 w 8128084"/>
              <a:gd name="connsiteY229" fmla="*/ 14269453 h 15135727"/>
              <a:gd name="connsiteX230" fmla="*/ 3152274 w 8128084"/>
              <a:gd name="connsiteY230" fmla="*/ 14197264 h 15135727"/>
              <a:gd name="connsiteX231" fmla="*/ 3152274 w 8128084"/>
              <a:gd name="connsiteY231" fmla="*/ 14052885 h 15135727"/>
              <a:gd name="connsiteX232" fmla="*/ 3080085 w 8128084"/>
              <a:gd name="connsiteY232" fmla="*/ 13980695 h 15135727"/>
              <a:gd name="connsiteX233" fmla="*/ 3056021 w 8128084"/>
              <a:gd name="connsiteY233" fmla="*/ 14076948 h 15135727"/>
              <a:gd name="connsiteX234" fmla="*/ 2935706 w 8128084"/>
              <a:gd name="connsiteY234" fmla="*/ 14076948 h 15135727"/>
              <a:gd name="connsiteX235" fmla="*/ 2863516 w 8128084"/>
              <a:gd name="connsiteY235" fmla="*/ 14125074 h 15135727"/>
              <a:gd name="connsiteX236" fmla="*/ 2719137 w 8128084"/>
              <a:gd name="connsiteY236" fmla="*/ 14197264 h 15135727"/>
              <a:gd name="connsiteX237" fmla="*/ 2646948 w 8128084"/>
              <a:gd name="connsiteY237" fmla="*/ 14197264 h 15135727"/>
              <a:gd name="connsiteX238" fmla="*/ 2598821 w 8128084"/>
              <a:gd name="connsiteY238" fmla="*/ 14125074 h 15135727"/>
              <a:gd name="connsiteX239" fmla="*/ 2430379 w 8128084"/>
              <a:gd name="connsiteY239" fmla="*/ 13836316 h 15135727"/>
              <a:gd name="connsiteX240" fmla="*/ 2646948 w 8128084"/>
              <a:gd name="connsiteY240" fmla="*/ 13812253 h 15135727"/>
              <a:gd name="connsiteX241" fmla="*/ 2502569 w 8128084"/>
              <a:gd name="connsiteY241" fmla="*/ 13475369 h 15135727"/>
              <a:gd name="connsiteX242" fmla="*/ 2550695 w 8128084"/>
              <a:gd name="connsiteY242" fmla="*/ 13186611 h 15135727"/>
              <a:gd name="connsiteX243" fmla="*/ 2719137 w 8128084"/>
              <a:gd name="connsiteY243" fmla="*/ 13042232 h 15135727"/>
              <a:gd name="connsiteX244" fmla="*/ 2791327 w 8128084"/>
              <a:gd name="connsiteY244" fmla="*/ 12945979 h 15135727"/>
              <a:gd name="connsiteX245" fmla="*/ 3031958 w 8128084"/>
              <a:gd name="connsiteY245" fmla="*/ 13090358 h 15135727"/>
              <a:gd name="connsiteX246" fmla="*/ 3056021 w 8128084"/>
              <a:gd name="connsiteY246" fmla="*/ 12753474 h 15135727"/>
              <a:gd name="connsiteX247" fmla="*/ 2887579 w 8128084"/>
              <a:gd name="connsiteY247" fmla="*/ 12777537 h 15135727"/>
              <a:gd name="connsiteX248" fmla="*/ 2815390 w 8128084"/>
              <a:gd name="connsiteY248" fmla="*/ 12777537 h 15135727"/>
              <a:gd name="connsiteX249" fmla="*/ 3176337 w 8128084"/>
              <a:gd name="connsiteY249" fmla="*/ 12368464 h 15135727"/>
              <a:gd name="connsiteX250" fmla="*/ 3104148 w 8128084"/>
              <a:gd name="connsiteY250" fmla="*/ 12320337 h 15135727"/>
              <a:gd name="connsiteX251" fmla="*/ 3104148 w 8128084"/>
              <a:gd name="connsiteY251" fmla="*/ 12320337 h 15135727"/>
              <a:gd name="connsiteX252" fmla="*/ 3007895 w 8128084"/>
              <a:gd name="connsiteY252" fmla="*/ 12079706 h 15135727"/>
              <a:gd name="connsiteX253" fmla="*/ 2911642 w 8128084"/>
              <a:gd name="connsiteY253" fmla="*/ 11935327 h 15135727"/>
              <a:gd name="connsiteX254" fmla="*/ 2863516 w 8128084"/>
              <a:gd name="connsiteY254" fmla="*/ 11694695 h 15135727"/>
              <a:gd name="connsiteX255" fmla="*/ 2911642 w 8128084"/>
              <a:gd name="connsiteY255" fmla="*/ 11454064 h 15135727"/>
              <a:gd name="connsiteX256" fmla="*/ 3056021 w 8128084"/>
              <a:gd name="connsiteY256" fmla="*/ 11454064 h 15135727"/>
              <a:gd name="connsiteX257" fmla="*/ 2983832 w 8128084"/>
              <a:gd name="connsiteY257" fmla="*/ 11381874 h 15135727"/>
              <a:gd name="connsiteX258" fmla="*/ 3031958 w 8128084"/>
              <a:gd name="connsiteY258" fmla="*/ 11285621 h 15135727"/>
              <a:gd name="connsiteX259" fmla="*/ 3007895 w 8128084"/>
              <a:gd name="connsiteY259" fmla="*/ 11189369 h 15135727"/>
              <a:gd name="connsiteX260" fmla="*/ 2887579 w 8128084"/>
              <a:gd name="connsiteY260" fmla="*/ 11141242 h 15135727"/>
              <a:gd name="connsiteX261" fmla="*/ 2887579 w 8128084"/>
              <a:gd name="connsiteY261" fmla="*/ 10972800 h 15135727"/>
              <a:gd name="connsiteX262" fmla="*/ 2887579 w 8128084"/>
              <a:gd name="connsiteY262" fmla="*/ 10924674 h 15135727"/>
              <a:gd name="connsiteX263" fmla="*/ 2767264 w 8128084"/>
              <a:gd name="connsiteY263" fmla="*/ 11020927 h 15135727"/>
              <a:gd name="connsiteX264" fmla="*/ 2743200 w 8128084"/>
              <a:gd name="connsiteY264" fmla="*/ 10924674 h 15135727"/>
              <a:gd name="connsiteX265" fmla="*/ 2550695 w 8128084"/>
              <a:gd name="connsiteY265" fmla="*/ 11020927 h 15135727"/>
              <a:gd name="connsiteX266" fmla="*/ 2526632 w 8128084"/>
              <a:gd name="connsiteY266" fmla="*/ 11117179 h 15135727"/>
              <a:gd name="connsiteX267" fmla="*/ 2334127 w 8128084"/>
              <a:gd name="connsiteY267" fmla="*/ 10996864 h 15135727"/>
              <a:gd name="connsiteX268" fmla="*/ 2358190 w 8128084"/>
              <a:gd name="connsiteY268" fmla="*/ 10732169 h 15135727"/>
              <a:gd name="connsiteX269" fmla="*/ 2334127 w 8128084"/>
              <a:gd name="connsiteY269" fmla="*/ 10587790 h 15135727"/>
              <a:gd name="connsiteX270" fmla="*/ 2406316 w 8128084"/>
              <a:gd name="connsiteY270" fmla="*/ 10491537 h 15135727"/>
              <a:gd name="connsiteX271" fmla="*/ 2598821 w 8128084"/>
              <a:gd name="connsiteY271" fmla="*/ 10684042 h 15135727"/>
              <a:gd name="connsiteX272" fmla="*/ 2767264 w 8128084"/>
              <a:gd name="connsiteY272" fmla="*/ 10684042 h 15135727"/>
              <a:gd name="connsiteX273" fmla="*/ 2646948 w 8128084"/>
              <a:gd name="connsiteY273" fmla="*/ 10515600 h 15135727"/>
              <a:gd name="connsiteX274" fmla="*/ 2815390 w 8128084"/>
              <a:gd name="connsiteY274" fmla="*/ 10395285 h 15135727"/>
              <a:gd name="connsiteX275" fmla="*/ 3080085 w 8128084"/>
              <a:gd name="connsiteY275" fmla="*/ 10419348 h 15135727"/>
              <a:gd name="connsiteX276" fmla="*/ 3248527 w 8128084"/>
              <a:gd name="connsiteY276" fmla="*/ 10539664 h 15135727"/>
              <a:gd name="connsiteX277" fmla="*/ 3320716 w 8128084"/>
              <a:gd name="connsiteY277" fmla="*/ 10659979 h 15135727"/>
              <a:gd name="connsiteX278" fmla="*/ 3465095 w 8128084"/>
              <a:gd name="connsiteY278" fmla="*/ 10659979 h 15135727"/>
              <a:gd name="connsiteX279" fmla="*/ 3441032 w 8128084"/>
              <a:gd name="connsiteY279" fmla="*/ 10491537 h 15135727"/>
              <a:gd name="connsiteX280" fmla="*/ 3392906 w 8128084"/>
              <a:gd name="connsiteY280" fmla="*/ 10250906 h 15135727"/>
              <a:gd name="connsiteX281" fmla="*/ 3152274 w 8128084"/>
              <a:gd name="connsiteY281" fmla="*/ 10250906 h 15135727"/>
              <a:gd name="connsiteX282" fmla="*/ 3176337 w 8128084"/>
              <a:gd name="connsiteY282" fmla="*/ 10178716 h 15135727"/>
              <a:gd name="connsiteX283" fmla="*/ 3104148 w 8128084"/>
              <a:gd name="connsiteY283" fmla="*/ 10154653 h 15135727"/>
              <a:gd name="connsiteX284" fmla="*/ 3007895 w 8128084"/>
              <a:gd name="connsiteY284" fmla="*/ 9962148 h 15135727"/>
              <a:gd name="connsiteX285" fmla="*/ 3176337 w 8128084"/>
              <a:gd name="connsiteY285" fmla="*/ 9889958 h 15135727"/>
              <a:gd name="connsiteX286" fmla="*/ 2959769 w 8128084"/>
              <a:gd name="connsiteY286" fmla="*/ 9504948 h 15135727"/>
              <a:gd name="connsiteX287" fmla="*/ 2791327 w 8128084"/>
              <a:gd name="connsiteY287" fmla="*/ 9456821 h 15135727"/>
              <a:gd name="connsiteX288" fmla="*/ 2574758 w 8128084"/>
              <a:gd name="connsiteY288" fmla="*/ 9336506 h 15135727"/>
              <a:gd name="connsiteX289" fmla="*/ 2550695 w 8128084"/>
              <a:gd name="connsiteY289" fmla="*/ 9071811 h 15135727"/>
              <a:gd name="connsiteX290" fmla="*/ 2695074 w 8128084"/>
              <a:gd name="connsiteY290" fmla="*/ 8999621 h 15135727"/>
              <a:gd name="connsiteX291" fmla="*/ 2622885 w 8128084"/>
              <a:gd name="connsiteY291" fmla="*/ 8975558 h 15135727"/>
              <a:gd name="connsiteX292" fmla="*/ 2430379 w 8128084"/>
              <a:gd name="connsiteY292" fmla="*/ 8999621 h 15135727"/>
              <a:gd name="connsiteX293" fmla="*/ 2261937 w 8128084"/>
              <a:gd name="connsiteY293" fmla="*/ 9168064 h 15135727"/>
              <a:gd name="connsiteX294" fmla="*/ 2237874 w 8128084"/>
              <a:gd name="connsiteY294" fmla="*/ 8999621 h 15135727"/>
              <a:gd name="connsiteX295" fmla="*/ 2117558 w 8128084"/>
              <a:gd name="connsiteY295" fmla="*/ 8975558 h 15135727"/>
              <a:gd name="connsiteX296" fmla="*/ 2045369 w 8128084"/>
              <a:gd name="connsiteY296" fmla="*/ 8783053 h 15135727"/>
              <a:gd name="connsiteX297" fmla="*/ 1852864 w 8128084"/>
              <a:gd name="connsiteY297" fmla="*/ 8758990 h 15135727"/>
              <a:gd name="connsiteX298" fmla="*/ 1636295 w 8128084"/>
              <a:gd name="connsiteY298" fmla="*/ 8927432 h 15135727"/>
              <a:gd name="connsiteX299" fmla="*/ 1588169 w 8128084"/>
              <a:gd name="connsiteY299" fmla="*/ 9023685 h 15135727"/>
              <a:gd name="connsiteX300" fmla="*/ 1515979 w 8128084"/>
              <a:gd name="connsiteY300" fmla="*/ 8879306 h 15135727"/>
              <a:gd name="connsiteX301" fmla="*/ 1347537 w 8128084"/>
              <a:gd name="connsiteY301" fmla="*/ 8879306 h 15135727"/>
              <a:gd name="connsiteX302" fmla="*/ 1347537 w 8128084"/>
              <a:gd name="connsiteY302" fmla="*/ 8710864 h 15135727"/>
              <a:gd name="connsiteX303" fmla="*/ 1106906 w 8128084"/>
              <a:gd name="connsiteY303" fmla="*/ 8783053 h 15135727"/>
              <a:gd name="connsiteX304" fmla="*/ 890337 w 8128084"/>
              <a:gd name="connsiteY304" fmla="*/ 8686800 h 15135727"/>
              <a:gd name="connsiteX305" fmla="*/ 649706 w 8128084"/>
              <a:gd name="connsiteY305" fmla="*/ 8662737 h 15135727"/>
              <a:gd name="connsiteX306" fmla="*/ 385011 w 8128084"/>
              <a:gd name="connsiteY306" fmla="*/ 8566485 h 15135727"/>
              <a:gd name="connsiteX307" fmla="*/ 577516 w 8128084"/>
              <a:gd name="connsiteY307" fmla="*/ 8373979 h 15135727"/>
              <a:gd name="connsiteX308" fmla="*/ 794085 w 8128084"/>
              <a:gd name="connsiteY308" fmla="*/ 8301790 h 15135727"/>
              <a:gd name="connsiteX309" fmla="*/ 745958 w 8128084"/>
              <a:gd name="connsiteY309" fmla="*/ 8133348 h 15135727"/>
              <a:gd name="connsiteX310" fmla="*/ 818148 w 8128084"/>
              <a:gd name="connsiteY310" fmla="*/ 7820527 h 15135727"/>
              <a:gd name="connsiteX311" fmla="*/ 697832 w 8128084"/>
              <a:gd name="connsiteY311" fmla="*/ 7820527 h 15135727"/>
              <a:gd name="connsiteX312" fmla="*/ 625642 w 8128084"/>
              <a:gd name="connsiteY312" fmla="*/ 7916779 h 15135727"/>
              <a:gd name="connsiteX313" fmla="*/ 457200 w 8128084"/>
              <a:gd name="connsiteY313" fmla="*/ 7820527 h 15135727"/>
              <a:gd name="connsiteX314" fmla="*/ 529390 w 8128084"/>
              <a:gd name="connsiteY314" fmla="*/ 7700211 h 15135727"/>
              <a:gd name="connsiteX315" fmla="*/ 938464 w 8128084"/>
              <a:gd name="connsiteY315" fmla="*/ 7676148 h 15135727"/>
              <a:gd name="connsiteX316" fmla="*/ 1058779 w 8128084"/>
              <a:gd name="connsiteY316" fmla="*/ 7459579 h 15135727"/>
              <a:gd name="connsiteX317" fmla="*/ 1203158 w 8128084"/>
              <a:gd name="connsiteY317" fmla="*/ 7603958 h 15135727"/>
              <a:gd name="connsiteX318" fmla="*/ 1299411 w 8128084"/>
              <a:gd name="connsiteY318" fmla="*/ 7555832 h 15135727"/>
              <a:gd name="connsiteX319" fmla="*/ 1443790 w 8128084"/>
              <a:gd name="connsiteY319" fmla="*/ 7507706 h 15135727"/>
              <a:gd name="connsiteX320" fmla="*/ 1684421 w 8128084"/>
              <a:gd name="connsiteY320" fmla="*/ 7603958 h 15135727"/>
              <a:gd name="connsiteX321" fmla="*/ 1684421 w 8128084"/>
              <a:gd name="connsiteY321" fmla="*/ 7603958 h 15135727"/>
              <a:gd name="connsiteX322" fmla="*/ 1540042 w 8128084"/>
              <a:gd name="connsiteY322" fmla="*/ 7363327 h 15135727"/>
              <a:gd name="connsiteX323" fmla="*/ 1299411 w 8128084"/>
              <a:gd name="connsiteY323" fmla="*/ 7315200 h 15135727"/>
              <a:gd name="connsiteX324" fmla="*/ 1130969 w 8128084"/>
              <a:gd name="connsiteY324" fmla="*/ 7339264 h 15135727"/>
              <a:gd name="connsiteX325" fmla="*/ 1034716 w 8128084"/>
              <a:gd name="connsiteY325" fmla="*/ 7315200 h 15135727"/>
              <a:gd name="connsiteX326" fmla="*/ 1155032 w 8128084"/>
              <a:gd name="connsiteY326" fmla="*/ 7050506 h 15135727"/>
              <a:gd name="connsiteX327" fmla="*/ 1155032 w 8128084"/>
              <a:gd name="connsiteY327" fmla="*/ 6930190 h 15135727"/>
              <a:gd name="connsiteX328" fmla="*/ 1155032 w 8128084"/>
              <a:gd name="connsiteY328" fmla="*/ 6761748 h 15135727"/>
              <a:gd name="connsiteX329" fmla="*/ 1203158 w 8128084"/>
              <a:gd name="connsiteY329" fmla="*/ 6617369 h 15135727"/>
              <a:gd name="connsiteX330" fmla="*/ 1371600 w 8128084"/>
              <a:gd name="connsiteY330" fmla="*/ 6472990 h 15135727"/>
              <a:gd name="connsiteX331" fmla="*/ 1443790 w 8128084"/>
              <a:gd name="connsiteY331" fmla="*/ 6328611 h 15135727"/>
              <a:gd name="connsiteX332" fmla="*/ 1419727 w 8128084"/>
              <a:gd name="connsiteY332" fmla="*/ 6208295 h 15135727"/>
              <a:gd name="connsiteX333" fmla="*/ 1275348 w 8128084"/>
              <a:gd name="connsiteY333" fmla="*/ 6304548 h 15135727"/>
              <a:gd name="connsiteX334" fmla="*/ 1323474 w 8128084"/>
              <a:gd name="connsiteY334" fmla="*/ 6015790 h 15135727"/>
              <a:gd name="connsiteX335" fmla="*/ 1540042 w 8128084"/>
              <a:gd name="connsiteY335" fmla="*/ 5871411 h 15135727"/>
              <a:gd name="connsiteX336" fmla="*/ 1540042 w 8128084"/>
              <a:gd name="connsiteY336" fmla="*/ 5751095 h 15135727"/>
              <a:gd name="connsiteX337" fmla="*/ 1395664 w 8128084"/>
              <a:gd name="connsiteY337" fmla="*/ 5799221 h 15135727"/>
              <a:gd name="connsiteX338" fmla="*/ 1179095 w 8128084"/>
              <a:gd name="connsiteY338" fmla="*/ 5799221 h 15135727"/>
              <a:gd name="connsiteX339" fmla="*/ 890337 w 8128084"/>
              <a:gd name="connsiteY339" fmla="*/ 5775158 h 15135727"/>
              <a:gd name="connsiteX340" fmla="*/ 697832 w 8128084"/>
              <a:gd name="connsiteY340" fmla="*/ 5606716 h 15135727"/>
              <a:gd name="connsiteX341" fmla="*/ 577516 w 8128084"/>
              <a:gd name="connsiteY341" fmla="*/ 5582653 h 15135727"/>
              <a:gd name="connsiteX342" fmla="*/ 697832 w 8128084"/>
              <a:gd name="connsiteY342" fmla="*/ 5775158 h 15135727"/>
              <a:gd name="connsiteX343" fmla="*/ 409074 w 8128084"/>
              <a:gd name="connsiteY343" fmla="*/ 5799221 h 15135727"/>
              <a:gd name="connsiteX344" fmla="*/ 168442 w 8128084"/>
              <a:gd name="connsiteY344" fmla="*/ 5702969 h 15135727"/>
              <a:gd name="connsiteX345" fmla="*/ 264695 w 8128084"/>
              <a:gd name="connsiteY345" fmla="*/ 5558590 h 15135727"/>
              <a:gd name="connsiteX346" fmla="*/ 144379 w 8128084"/>
              <a:gd name="connsiteY346" fmla="*/ 5510464 h 15135727"/>
              <a:gd name="connsiteX347" fmla="*/ 0 w 8128084"/>
              <a:gd name="connsiteY347" fmla="*/ 5462337 h 15135727"/>
              <a:gd name="connsiteX348" fmla="*/ 96253 w 8128084"/>
              <a:gd name="connsiteY348"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462337 w 8128084"/>
              <a:gd name="connsiteY185" fmla="*/ 14149137 h 15135727"/>
              <a:gd name="connsiteX186" fmla="*/ 5471527 w 8128084"/>
              <a:gd name="connsiteY186" fmla="*/ 14028153 h 15135727"/>
              <a:gd name="connsiteX187" fmla="*/ 5354721 w 8128084"/>
              <a:gd name="connsiteY187" fmla="*/ 14049208 h 15135727"/>
              <a:gd name="connsiteX188" fmla="*/ 5239419 w 8128084"/>
              <a:gd name="connsiteY188" fmla="*/ 14080958 h 15135727"/>
              <a:gd name="connsiteX189" fmla="*/ 5245769 w 8128084"/>
              <a:gd name="connsiteY189" fmla="*/ 13956632 h 15135727"/>
              <a:gd name="connsiteX190" fmla="*/ 5031540 w 8128084"/>
              <a:gd name="connsiteY190" fmla="*/ 14007432 h 15135727"/>
              <a:gd name="connsiteX191" fmla="*/ 4936624 w 8128084"/>
              <a:gd name="connsiteY191" fmla="*/ 13917529 h 15135727"/>
              <a:gd name="connsiteX192" fmla="*/ 4740442 w 8128084"/>
              <a:gd name="connsiteY192" fmla="*/ 13908506 h 15135727"/>
              <a:gd name="connsiteX193" fmla="*/ 4475748 w 8128084"/>
              <a:gd name="connsiteY193" fmla="*/ 13956632 h 15135727"/>
              <a:gd name="connsiteX194" fmla="*/ 4379495 w 8128084"/>
              <a:gd name="connsiteY194" fmla="*/ 14028821 h 15135727"/>
              <a:gd name="connsiteX195" fmla="*/ 4403558 w 8128084"/>
              <a:gd name="connsiteY195" fmla="*/ 14197264 h 15135727"/>
              <a:gd name="connsiteX196" fmla="*/ 4572000 w 8128084"/>
              <a:gd name="connsiteY196" fmla="*/ 14149137 h 15135727"/>
              <a:gd name="connsiteX197" fmla="*/ 4523874 w 8128084"/>
              <a:gd name="connsiteY197" fmla="*/ 14558211 h 15135727"/>
              <a:gd name="connsiteX198" fmla="*/ 4403558 w 8128084"/>
              <a:gd name="connsiteY198" fmla="*/ 14437895 h 15135727"/>
              <a:gd name="connsiteX199" fmla="*/ 4403558 w 8128084"/>
              <a:gd name="connsiteY199" fmla="*/ 14437895 h 15135727"/>
              <a:gd name="connsiteX200" fmla="*/ 4283242 w 8128084"/>
              <a:gd name="connsiteY200" fmla="*/ 14245390 h 15135727"/>
              <a:gd name="connsiteX201" fmla="*/ 4235116 w 8128084"/>
              <a:gd name="connsiteY201" fmla="*/ 14341642 h 15135727"/>
              <a:gd name="connsiteX202" fmla="*/ 4162927 w 8128084"/>
              <a:gd name="connsiteY202" fmla="*/ 14389769 h 15135727"/>
              <a:gd name="connsiteX203" fmla="*/ 4162927 w 8128084"/>
              <a:gd name="connsiteY203" fmla="*/ 14389769 h 15135727"/>
              <a:gd name="connsiteX204" fmla="*/ 3922295 w 8128084"/>
              <a:gd name="connsiteY204" fmla="*/ 14245390 h 15135727"/>
              <a:gd name="connsiteX205" fmla="*/ 3801979 w 8128084"/>
              <a:gd name="connsiteY205" fmla="*/ 14293516 h 15135727"/>
              <a:gd name="connsiteX206" fmla="*/ 3681664 w 8128084"/>
              <a:gd name="connsiteY206" fmla="*/ 14389769 h 15135727"/>
              <a:gd name="connsiteX207" fmla="*/ 3657600 w 8128084"/>
              <a:gd name="connsiteY207" fmla="*/ 14654464 h 15135727"/>
              <a:gd name="connsiteX208" fmla="*/ 3513221 w 8128084"/>
              <a:gd name="connsiteY208" fmla="*/ 14726653 h 15135727"/>
              <a:gd name="connsiteX209" fmla="*/ 3513221 w 8128084"/>
              <a:gd name="connsiteY209" fmla="*/ 14871032 h 15135727"/>
              <a:gd name="connsiteX210" fmla="*/ 3633537 w 8128084"/>
              <a:gd name="connsiteY210" fmla="*/ 14967285 h 15135727"/>
              <a:gd name="connsiteX211" fmla="*/ 3609474 w 8128084"/>
              <a:gd name="connsiteY211" fmla="*/ 15087600 h 15135727"/>
              <a:gd name="connsiteX212" fmla="*/ 3441032 w 8128084"/>
              <a:gd name="connsiteY212" fmla="*/ 15039474 h 15135727"/>
              <a:gd name="connsiteX213" fmla="*/ 3272590 w 8128084"/>
              <a:gd name="connsiteY213" fmla="*/ 15063537 h 15135727"/>
              <a:gd name="connsiteX214" fmla="*/ 3248527 w 8128084"/>
              <a:gd name="connsiteY214" fmla="*/ 14895095 h 15135727"/>
              <a:gd name="connsiteX215" fmla="*/ 3128211 w 8128084"/>
              <a:gd name="connsiteY215" fmla="*/ 14919158 h 15135727"/>
              <a:gd name="connsiteX216" fmla="*/ 2959769 w 8128084"/>
              <a:gd name="connsiteY216" fmla="*/ 15135727 h 15135727"/>
              <a:gd name="connsiteX217" fmla="*/ 2935706 w 8128084"/>
              <a:gd name="connsiteY217" fmla="*/ 14895095 h 15135727"/>
              <a:gd name="connsiteX218" fmla="*/ 2791327 w 8128084"/>
              <a:gd name="connsiteY218" fmla="*/ 14943221 h 15135727"/>
              <a:gd name="connsiteX219" fmla="*/ 2671011 w 8128084"/>
              <a:gd name="connsiteY219" fmla="*/ 15039474 h 15135727"/>
              <a:gd name="connsiteX220" fmla="*/ 2430379 w 8128084"/>
              <a:gd name="connsiteY220" fmla="*/ 15087600 h 15135727"/>
              <a:gd name="connsiteX221" fmla="*/ 2237874 w 8128084"/>
              <a:gd name="connsiteY221" fmla="*/ 15039474 h 15135727"/>
              <a:gd name="connsiteX222" fmla="*/ 2622885 w 8128084"/>
              <a:gd name="connsiteY222" fmla="*/ 14846969 h 15135727"/>
              <a:gd name="connsiteX223" fmla="*/ 2887579 w 8128084"/>
              <a:gd name="connsiteY223" fmla="*/ 14774779 h 15135727"/>
              <a:gd name="connsiteX224" fmla="*/ 2839453 w 8128084"/>
              <a:gd name="connsiteY224" fmla="*/ 14582274 h 15135727"/>
              <a:gd name="connsiteX225" fmla="*/ 2935706 w 8128084"/>
              <a:gd name="connsiteY225" fmla="*/ 14510085 h 15135727"/>
              <a:gd name="connsiteX226" fmla="*/ 2935706 w 8128084"/>
              <a:gd name="connsiteY226" fmla="*/ 14510085 h 15135727"/>
              <a:gd name="connsiteX227" fmla="*/ 3080085 w 8128084"/>
              <a:gd name="connsiteY227" fmla="*/ 14413832 h 15135727"/>
              <a:gd name="connsiteX228" fmla="*/ 3152274 w 8128084"/>
              <a:gd name="connsiteY228" fmla="*/ 14341642 h 15135727"/>
              <a:gd name="connsiteX229" fmla="*/ 3080085 w 8128084"/>
              <a:gd name="connsiteY229" fmla="*/ 14269453 h 15135727"/>
              <a:gd name="connsiteX230" fmla="*/ 3152274 w 8128084"/>
              <a:gd name="connsiteY230" fmla="*/ 14197264 h 15135727"/>
              <a:gd name="connsiteX231" fmla="*/ 3152274 w 8128084"/>
              <a:gd name="connsiteY231" fmla="*/ 14052885 h 15135727"/>
              <a:gd name="connsiteX232" fmla="*/ 3080085 w 8128084"/>
              <a:gd name="connsiteY232" fmla="*/ 13980695 h 15135727"/>
              <a:gd name="connsiteX233" fmla="*/ 3056021 w 8128084"/>
              <a:gd name="connsiteY233" fmla="*/ 14076948 h 15135727"/>
              <a:gd name="connsiteX234" fmla="*/ 2935706 w 8128084"/>
              <a:gd name="connsiteY234" fmla="*/ 14076948 h 15135727"/>
              <a:gd name="connsiteX235" fmla="*/ 2863516 w 8128084"/>
              <a:gd name="connsiteY235" fmla="*/ 14125074 h 15135727"/>
              <a:gd name="connsiteX236" fmla="*/ 2719137 w 8128084"/>
              <a:gd name="connsiteY236" fmla="*/ 14197264 h 15135727"/>
              <a:gd name="connsiteX237" fmla="*/ 2646948 w 8128084"/>
              <a:gd name="connsiteY237" fmla="*/ 14197264 h 15135727"/>
              <a:gd name="connsiteX238" fmla="*/ 2598821 w 8128084"/>
              <a:gd name="connsiteY238" fmla="*/ 14125074 h 15135727"/>
              <a:gd name="connsiteX239" fmla="*/ 2430379 w 8128084"/>
              <a:gd name="connsiteY239" fmla="*/ 13836316 h 15135727"/>
              <a:gd name="connsiteX240" fmla="*/ 2646948 w 8128084"/>
              <a:gd name="connsiteY240" fmla="*/ 13812253 h 15135727"/>
              <a:gd name="connsiteX241" fmla="*/ 2502569 w 8128084"/>
              <a:gd name="connsiteY241" fmla="*/ 13475369 h 15135727"/>
              <a:gd name="connsiteX242" fmla="*/ 2550695 w 8128084"/>
              <a:gd name="connsiteY242" fmla="*/ 13186611 h 15135727"/>
              <a:gd name="connsiteX243" fmla="*/ 2719137 w 8128084"/>
              <a:gd name="connsiteY243" fmla="*/ 13042232 h 15135727"/>
              <a:gd name="connsiteX244" fmla="*/ 2791327 w 8128084"/>
              <a:gd name="connsiteY244" fmla="*/ 12945979 h 15135727"/>
              <a:gd name="connsiteX245" fmla="*/ 3031958 w 8128084"/>
              <a:gd name="connsiteY245" fmla="*/ 13090358 h 15135727"/>
              <a:gd name="connsiteX246" fmla="*/ 3056021 w 8128084"/>
              <a:gd name="connsiteY246" fmla="*/ 12753474 h 15135727"/>
              <a:gd name="connsiteX247" fmla="*/ 2887579 w 8128084"/>
              <a:gd name="connsiteY247" fmla="*/ 12777537 h 15135727"/>
              <a:gd name="connsiteX248" fmla="*/ 2815390 w 8128084"/>
              <a:gd name="connsiteY248" fmla="*/ 12777537 h 15135727"/>
              <a:gd name="connsiteX249" fmla="*/ 3176337 w 8128084"/>
              <a:gd name="connsiteY249" fmla="*/ 12368464 h 15135727"/>
              <a:gd name="connsiteX250" fmla="*/ 3104148 w 8128084"/>
              <a:gd name="connsiteY250" fmla="*/ 12320337 h 15135727"/>
              <a:gd name="connsiteX251" fmla="*/ 3104148 w 8128084"/>
              <a:gd name="connsiteY251" fmla="*/ 12320337 h 15135727"/>
              <a:gd name="connsiteX252" fmla="*/ 3007895 w 8128084"/>
              <a:gd name="connsiteY252" fmla="*/ 12079706 h 15135727"/>
              <a:gd name="connsiteX253" fmla="*/ 2911642 w 8128084"/>
              <a:gd name="connsiteY253" fmla="*/ 11935327 h 15135727"/>
              <a:gd name="connsiteX254" fmla="*/ 2863516 w 8128084"/>
              <a:gd name="connsiteY254" fmla="*/ 11694695 h 15135727"/>
              <a:gd name="connsiteX255" fmla="*/ 2911642 w 8128084"/>
              <a:gd name="connsiteY255" fmla="*/ 11454064 h 15135727"/>
              <a:gd name="connsiteX256" fmla="*/ 3056021 w 8128084"/>
              <a:gd name="connsiteY256" fmla="*/ 11454064 h 15135727"/>
              <a:gd name="connsiteX257" fmla="*/ 2983832 w 8128084"/>
              <a:gd name="connsiteY257" fmla="*/ 11381874 h 15135727"/>
              <a:gd name="connsiteX258" fmla="*/ 3031958 w 8128084"/>
              <a:gd name="connsiteY258" fmla="*/ 11285621 h 15135727"/>
              <a:gd name="connsiteX259" fmla="*/ 3007895 w 8128084"/>
              <a:gd name="connsiteY259" fmla="*/ 11189369 h 15135727"/>
              <a:gd name="connsiteX260" fmla="*/ 2887579 w 8128084"/>
              <a:gd name="connsiteY260" fmla="*/ 11141242 h 15135727"/>
              <a:gd name="connsiteX261" fmla="*/ 2887579 w 8128084"/>
              <a:gd name="connsiteY261" fmla="*/ 10972800 h 15135727"/>
              <a:gd name="connsiteX262" fmla="*/ 2887579 w 8128084"/>
              <a:gd name="connsiteY262" fmla="*/ 10924674 h 15135727"/>
              <a:gd name="connsiteX263" fmla="*/ 2767264 w 8128084"/>
              <a:gd name="connsiteY263" fmla="*/ 11020927 h 15135727"/>
              <a:gd name="connsiteX264" fmla="*/ 2743200 w 8128084"/>
              <a:gd name="connsiteY264" fmla="*/ 10924674 h 15135727"/>
              <a:gd name="connsiteX265" fmla="*/ 2550695 w 8128084"/>
              <a:gd name="connsiteY265" fmla="*/ 11020927 h 15135727"/>
              <a:gd name="connsiteX266" fmla="*/ 2526632 w 8128084"/>
              <a:gd name="connsiteY266" fmla="*/ 11117179 h 15135727"/>
              <a:gd name="connsiteX267" fmla="*/ 2334127 w 8128084"/>
              <a:gd name="connsiteY267" fmla="*/ 10996864 h 15135727"/>
              <a:gd name="connsiteX268" fmla="*/ 2358190 w 8128084"/>
              <a:gd name="connsiteY268" fmla="*/ 10732169 h 15135727"/>
              <a:gd name="connsiteX269" fmla="*/ 2334127 w 8128084"/>
              <a:gd name="connsiteY269" fmla="*/ 10587790 h 15135727"/>
              <a:gd name="connsiteX270" fmla="*/ 2406316 w 8128084"/>
              <a:gd name="connsiteY270" fmla="*/ 10491537 h 15135727"/>
              <a:gd name="connsiteX271" fmla="*/ 2598821 w 8128084"/>
              <a:gd name="connsiteY271" fmla="*/ 10684042 h 15135727"/>
              <a:gd name="connsiteX272" fmla="*/ 2767264 w 8128084"/>
              <a:gd name="connsiteY272" fmla="*/ 10684042 h 15135727"/>
              <a:gd name="connsiteX273" fmla="*/ 2646948 w 8128084"/>
              <a:gd name="connsiteY273" fmla="*/ 10515600 h 15135727"/>
              <a:gd name="connsiteX274" fmla="*/ 2815390 w 8128084"/>
              <a:gd name="connsiteY274" fmla="*/ 10395285 h 15135727"/>
              <a:gd name="connsiteX275" fmla="*/ 3080085 w 8128084"/>
              <a:gd name="connsiteY275" fmla="*/ 10419348 h 15135727"/>
              <a:gd name="connsiteX276" fmla="*/ 3248527 w 8128084"/>
              <a:gd name="connsiteY276" fmla="*/ 10539664 h 15135727"/>
              <a:gd name="connsiteX277" fmla="*/ 3320716 w 8128084"/>
              <a:gd name="connsiteY277" fmla="*/ 10659979 h 15135727"/>
              <a:gd name="connsiteX278" fmla="*/ 3465095 w 8128084"/>
              <a:gd name="connsiteY278" fmla="*/ 10659979 h 15135727"/>
              <a:gd name="connsiteX279" fmla="*/ 3441032 w 8128084"/>
              <a:gd name="connsiteY279" fmla="*/ 10491537 h 15135727"/>
              <a:gd name="connsiteX280" fmla="*/ 3392906 w 8128084"/>
              <a:gd name="connsiteY280" fmla="*/ 10250906 h 15135727"/>
              <a:gd name="connsiteX281" fmla="*/ 3152274 w 8128084"/>
              <a:gd name="connsiteY281" fmla="*/ 10250906 h 15135727"/>
              <a:gd name="connsiteX282" fmla="*/ 3176337 w 8128084"/>
              <a:gd name="connsiteY282" fmla="*/ 10178716 h 15135727"/>
              <a:gd name="connsiteX283" fmla="*/ 3104148 w 8128084"/>
              <a:gd name="connsiteY283" fmla="*/ 10154653 h 15135727"/>
              <a:gd name="connsiteX284" fmla="*/ 3007895 w 8128084"/>
              <a:gd name="connsiteY284" fmla="*/ 9962148 h 15135727"/>
              <a:gd name="connsiteX285" fmla="*/ 3176337 w 8128084"/>
              <a:gd name="connsiteY285" fmla="*/ 9889958 h 15135727"/>
              <a:gd name="connsiteX286" fmla="*/ 2959769 w 8128084"/>
              <a:gd name="connsiteY286" fmla="*/ 9504948 h 15135727"/>
              <a:gd name="connsiteX287" fmla="*/ 2791327 w 8128084"/>
              <a:gd name="connsiteY287" fmla="*/ 9456821 h 15135727"/>
              <a:gd name="connsiteX288" fmla="*/ 2574758 w 8128084"/>
              <a:gd name="connsiteY288" fmla="*/ 9336506 h 15135727"/>
              <a:gd name="connsiteX289" fmla="*/ 2550695 w 8128084"/>
              <a:gd name="connsiteY289" fmla="*/ 9071811 h 15135727"/>
              <a:gd name="connsiteX290" fmla="*/ 2695074 w 8128084"/>
              <a:gd name="connsiteY290" fmla="*/ 8999621 h 15135727"/>
              <a:gd name="connsiteX291" fmla="*/ 2622885 w 8128084"/>
              <a:gd name="connsiteY291" fmla="*/ 8975558 h 15135727"/>
              <a:gd name="connsiteX292" fmla="*/ 2430379 w 8128084"/>
              <a:gd name="connsiteY292" fmla="*/ 8999621 h 15135727"/>
              <a:gd name="connsiteX293" fmla="*/ 2261937 w 8128084"/>
              <a:gd name="connsiteY293" fmla="*/ 9168064 h 15135727"/>
              <a:gd name="connsiteX294" fmla="*/ 2237874 w 8128084"/>
              <a:gd name="connsiteY294" fmla="*/ 8999621 h 15135727"/>
              <a:gd name="connsiteX295" fmla="*/ 2117558 w 8128084"/>
              <a:gd name="connsiteY295" fmla="*/ 8975558 h 15135727"/>
              <a:gd name="connsiteX296" fmla="*/ 2045369 w 8128084"/>
              <a:gd name="connsiteY296" fmla="*/ 8783053 h 15135727"/>
              <a:gd name="connsiteX297" fmla="*/ 1852864 w 8128084"/>
              <a:gd name="connsiteY297" fmla="*/ 8758990 h 15135727"/>
              <a:gd name="connsiteX298" fmla="*/ 1636295 w 8128084"/>
              <a:gd name="connsiteY298" fmla="*/ 8927432 h 15135727"/>
              <a:gd name="connsiteX299" fmla="*/ 1588169 w 8128084"/>
              <a:gd name="connsiteY299" fmla="*/ 9023685 h 15135727"/>
              <a:gd name="connsiteX300" fmla="*/ 1515979 w 8128084"/>
              <a:gd name="connsiteY300" fmla="*/ 8879306 h 15135727"/>
              <a:gd name="connsiteX301" fmla="*/ 1347537 w 8128084"/>
              <a:gd name="connsiteY301" fmla="*/ 8879306 h 15135727"/>
              <a:gd name="connsiteX302" fmla="*/ 1347537 w 8128084"/>
              <a:gd name="connsiteY302" fmla="*/ 8710864 h 15135727"/>
              <a:gd name="connsiteX303" fmla="*/ 1106906 w 8128084"/>
              <a:gd name="connsiteY303" fmla="*/ 8783053 h 15135727"/>
              <a:gd name="connsiteX304" fmla="*/ 890337 w 8128084"/>
              <a:gd name="connsiteY304" fmla="*/ 8686800 h 15135727"/>
              <a:gd name="connsiteX305" fmla="*/ 649706 w 8128084"/>
              <a:gd name="connsiteY305" fmla="*/ 8662737 h 15135727"/>
              <a:gd name="connsiteX306" fmla="*/ 385011 w 8128084"/>
              <a:gd name="connsiteY306" fmla="*/ 8566485 h 15135727"/>
              <a:gd name="connsiteX307" fmla="*/ 577516 w 8128084"/>
              <a:gd name="connsiteY307" fmla="*/ 8373979 h 15135727"/>
              <a:gd name="connsiteX308" fmla="*/ 794085 w 8128084"/>
              <a:gd name="connsiteY308" fmla="*/ 8301790 h 15135727"/>
              <a:gd name="connsiteX309" fmla="*/ 745958 w 8128084"/>
              <a:gd name="connsiteY309" fmla="*/ 8133348 h 15135727"/>
              <a:gd name="connsiteX310" fmla="*/ 818148 w 8128084"/>
              <a:gd name="connsiteY310" fmla="*/ 7820527 h 15135727"/>
              <a:gd name="connsiteX311" fmla="*/ 697832 w 8128084"/>
              <a:gd name="connsiteY311" fmla="*/ 7820527 h 15135727"/>
              <a:gd name="connsiteX312" fmla="*/ 625642 w 8128084"/>
              <a:gd name="connsiteY312" fmla="*/ 7916779 h 15135727"/>
              <a:gd name="connsiteX313" fmla="*/ 457200 w 8128084"/>
              <a:gd name="connsiteY313" fmla="*/ 7820527 h 15135727"/>
              <a:gd name="connsiteX314" fmla="*/ 529390 w 8128084"/>
              <a:gd name="connsiteY314" fmla="*/ 7700211 h 15135727"/>
              <a:gd name="connsiteX315" fmla="*/ 938464 w 8128084"/>
              <a:gd name="connsiteY315" fmla="*/ 7676148 h 15135727"/>
              <a:gd name="connsiteX316" fmla="*/ 1058779 w 8128084"/>
              <a:gd name="connsiteY316" fmla="*/ 7459579 h 15135727"/>
              <a:gd name="connsiteX317" fmla="*/ 1203158 w 8128084"/>
              <a:gd name="connsiteY317" fmla="*/ 7603958 h 15135727"/>
              <a:gd name="connsiteX318" fmla="*/ 1299411 w 8128084"/>
              <a:gd name="connsiteY318" fmla="*/ 7555832 h 15135727"/>
              <a:gd name="connsiteX319" fmla="*/ 1443790 w 8128084"/>
              <a:gd name="connsiteY319" fmla="*/ 7507706 h 15135727"/>
              <a:gd name="connsiteX320" fmla="*/ 1684421 w 8128084"/>
              <a:gd name="connsiteY320" fmla="*/ 7603958 h 15135727"/>
              <a:gd name="connsiteX321" fmla="*/ 1684421 w 8128084"/>
              <a:gd name="connsiteY321" fmla="*/ 7603958 h 15135727"/>
              <a:gd name="connsiteX322" fmla="*/ 1540042 w 8128084"/>
              <a:gd name="connsiteY322" fmla="*/ 7363327 h 15135727"/>
              <a:gd name="connsiteX323" fmla="*/ 1299411 w 8128084"/>
              <a:gd name="connsiteY323" fmla="*/ 7315200 h 15135727"/>
              <a:gd name="connsiteX324" fmla="*/ 1130969 w 8128084"/>
              <a:gd name="connsiteY324" fmla="*/ 7339264 h 15135727"/>
              <a:gd name="connsiteX325" fmla="*/ 1034716 w 8128084"/>
              <a:gd name="connsiteY325" fmla="*/ 7315200 h 15135727"/>
              <a:gd name="connsiteX326" fmla="*/ 1155032 w 8128084"/>
              <a:gd name="connsiteY326" fmla="*/ 7050506 h 15135727"/>
              <a:gd name="connsiteX327" fmla="*/ 1155032 w 8128084"/>
              <a:gd name="connsiteY327" fmla="*/ 6930190 h 15135727"/>
              <a:gd name="connsiteX328" fmla="*/ 1155032 w 8128084"/>
              <a:gd name="connsiteY328" fmla="*/ 6761748 h 15135727"/>
              <a:gd name="connsiteX329" fmla="*/ 1203158 w 8128084"/>
              <a:gd name="connsiteY329" fmla="*/ 6617369 h 15135727"/>
              <a:gd name="connsiteX330" fmla="*/ 1371600 w 8128084"/>
              <a:gd name="connsiteY330" fmla="*/ 6472990 h 15135727"/>
              <a:gd name="connsiteX331" fmla="*/ 1443790 w 8128084"/>
              <a:gd name="connsiteY331" fmla="*/ 6328611 h 15135727"/>
              <a:gd name="connsiteX332" fmla="*/ 1419727 w 8128084"/>
              <a:gd name="connsiteY332" fmla="*/ 6208295 h 15135727"/>
              <a:gd name="connsiteX333" fmla="*/ 1275348 w 8128084"/>
              <a:gd name="connsiteY333" fmla="*/ 6304548 h 15135727"/>
              <a:gd name="connsiteX334" fmla="*/ 1323474 w 8128084"/>
              <a:gd name="connsiteY334" fmla="*/ 6015790 h 15135727"/>
              <a:gd name="connsiteX335" fmla="*/ 1540042 w 8128084"/>
              <a:gd name="connsiteY335" fmla="*/ 5871411 h 15135727"/>
              <a:gd name="connsiteX336" fmla="*/ 1540042 w 8128084"/>
              <a:gd name="connsiteY336" fmla="*/ 5751095 h 15135727"/>
              <a:gd name="connsiteX337" fmla="*/ 1395664 w 8128084"/>
              <a:gd name="connsiteY337" fmla="*/ 5799221 h 15135727"/>
              <a:gd name="connsiteX338" fmla="*/ 1179095 w 8128084"/>
              <a:gd name="connsiteY338" fmla="*/ 5799221 h 15135727"/>
              <a:gd name="connsiteX339" fmla="*/ 890337 w 8128084"/>
              <a:gd name="connsiteY339" fmla="*/ 5775158 h 15135727"/>
              <a:gd name="connsiteX340" fmla="*/ 697832 w 8128084"/>
              <a:gd name="connsiteY340" fmla="*/ 5606716 h 15135727"/>
              <a:gd name="connsiteX341" fmla="*/ 577516 w 8128084"/>
              <a:gd name="connsiteY341" fmla="*/ 5582653 h 15135727"/>
              <a:gd name="connsiteX342" fmla="*/ 697832 w 8128084"/>
              <a:gd name="connsiteY342" fmla="*/ 5775158 h 15135727"/>
              <a:gd name="connsiteX343" fmla="*/ 409074 w 8128084"/>
              <a:gd name="connsiteY343" fmla="*/ 5799221 h 15135727"/>
              <a:gd name="connsiteX344" fmla="*/ 168442 w 8128084"/>
              <a:gd name="connsiteY344" fmla="*/ 5702969 h 15135727"/>
              <a:gd name="connsiteX345" fmla="*/ 264695 w 8128084"/>
              <a:gd name="connsiteY345" fmla="*/ 5558590 h 15135727"/>
              <a:gd name="connsiteX346" fmla="*/ 144379 w 8128084"/>
              <a:gd name="connsiteY346" fmla="*/ 5510464 h 15135727"/>
              <a:gd name="connsiteX347" fmla="*/ 0 w 8128084"/>
              <a:gd name="connsiteY347" fmla="*/ 5462337 h 15135727"/>
              <a:gd name="connsiteX348" fmla="*/ 96253 w 8128084"/>
              <a:gd name="connsiteY348"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462337 w 8128084"/>
              <a:gd name="connsiteY185" fmla="*/ 14149137 h 15135727"/>
              <a:gd name="connsiteX186" fmla="*/ 5471527 w 8128084"/>
              <a:gd name="connsiteY186" fmla="*/ 14028153 h 15135727"/>
              <a:gd name="connsiteX187" fmla="*/ 5354721 w 8128084"/>
              <a:gd name="connsiteY187" fmla="*/ 14049208 h 15135727"/>
              <a:gd name="connsiteX188" fmla="*/ 5239419 w 8128084"/>
              <a:gd name="connsiteY188" fmla="*/ 14080958 h 15135727"/>
              <a:gd name="connsiteX189" fmla="*/ 5245769 w 8128084"/>
              <a:gd name="connsiteY189" fmla="*/ 13956632 h 15135727"/>
              <a:gd name="connsiteX190" fmla="*/ 5031540 w 8128084"/>
              <a:gd name="connsiteY190" fmla="*/ 14007432 h 15135727"/>
              <a:gd name="connsiteX191" fmla="*/ 4936624 w 8128084"/>
              <a:gd name="connsiteY191" fmla="*/ 13917529 h 15135727"/>
              <a:gd name="connsiteX192" fmla="*/ 4740442 w 8128084"/>
              <a:gd name="connsiteY192" fmla="*/ 13946606 h 15135727"/>
              <a:gd name="connsiteX193" fmla="*/ 4475748 w 8128084"/>
              <a:gd name="connsiteY193" fmla="*/ 13956632 h 15135727"/>
              <a:gd name="connsiteX194" fmla="*/ 4379495 w 8128084"/>
              <a:gd name="connsiteY194" fmla="*/ 14028821 h 15135727"/>
              <a:gd name="connsiteX195" fmla="*/ 4403558 w 8128084"/>
              <a:gd name="connsiteY195" fmla="*/ 14197264 h 15135727"/>
              <a:gd name="connsiteX196" fmla="*/ 4572000 w 8128084"/>
              <a:gd name="connsiteY196" fmla="*/ 14149137 h 15135727"/>
              <a:gd name="connsiteX197" fmla="*/ 4523874 w 8128084"/>
              <a:gd name="connsiteY197" fmla="*/ 14558211 h 15135727"/>
              <a:gd name="connsiteX198" fmla="*/ 4403558 w 8128084"/>
              <a:gd name="connsiteY198" fmla="*/ 14437895 h 15135727"/>
              <a:gd name="connsiteX199" fmla="*/ 4403558 w 8128084"/>
              <a:gd name="connsiteY199" fmla="*/ 14437895 h 15135727"/>
              <a:gd name="connsiteX200" fmla="*/ 4283242 w 8128084"/>
              <a:gd name="connsiteY200" fmla="*/ 14245390 h 15135727"/>
              <a:gd name="connsiteX201" fmla="*/ 4235116 w 8128084"/>
              <a:gd name="connsiteY201" fmla="*/ 14341642 h 15135727"/>
              <a:gd name="connsiteX202" fmla="*/ 4162927 w 8128084"/>
              <a:gd name="connsiteY202" fmla="*/ 14389769 h 15135727"/>
              <a:gd name="connsiteX203" fmla="*/ 4162927 w 8128084"/>
              <a:gd name="connsiteY203" fmla="*/ 14389769 h 15135727"/>
              <a:gd name="connsiteX204" fmla="*/ 3922295 w 8128084"/>
              <a:gd name="connsiteY204" fmla="*/ 14245390 h 15135727"/>
              <a:gd name="connsiteX205" fmla="*/ 3801979 w 8128084"/>
              <a:gd name="connsiteY205" fmla="*/ 14293516 h 15135727"/>
              <a:gd name="connsiteX206" fmla="*/ 3681664 w 8128084"/>
              <a:gd name="connsiteY206" fmla="*/ 14389769 h 15135727"/>
              <a:gd name="connsiteX207" fmla="*/ 3657600 w 8128084"/>
              <a:gd name="connsiteY207" fmla="*/ 14654464 h 15135727"/>
              <a:gd name="connsiteX208" fmla="*/ 3513221 w 8128084"/>
              <a:gd name="connsiteY208" fmla="*/ 14726653 h 15135727"/>
              <a:gd name="connsiteX209" fmla="*/ 3513221 w 8128084"/>
              <a:gd name="connsiteY209" fmla="*/ 14871032 h 15135727"/>
              <a:gd name="connsiteX210" fmla="*/ 3633537 w 8128084"/>
              <a:gd name="connsiteY210" fmla="*/ 14967285 h 15135727"/>
              <a:gd name="connsiteX211" fmla="*/ 3609474 w 8128084"/>
              <a:gd name="connsiteY211" fmla="*/ 15087600 h 15135727"/>
              <a:gd name="connsiteX212" fmla="*/ 3441032 w 8128084"/>
              <a:gd name="connsiteY212" fmla="*/ 15039474 h 15135727"/>
              <a:gd name="connsiteX213" fmla="*/ 3272590 w 8128084"/>
              <a:gd name="connsiteY213" fmla="*/ 15063537 h 15135727"/>
              <a:gd name="connsiteX214" fmla="*/ 3248527 w 8128084"/>
              <a:gd name="connsiteY214" fmla="*/ 14895095 h 15135727"/>
              <a:gd name="connsiteX215" fmla="*/ 3128211 w 8128084"/>
              <a:gd name="connsiteY215" fmla="*/ 14919158 h 15135727"/>
              <a:gd name="connsiteX216" fmla="*/ 2959769 w 8128084"/>
              <a:gd name="connsiteY216" fmla="*/ 15135727 h 15135727"/>
              <a:gd name="connsiteX217" fmla="*/ 2935706 w 8128084"/>
              <a:gd name="connsiteY217" fmla="*/ 14895095 h 15135727"/>
              <a:gd name="connsiteX218" fmla="*/ 2791327 w 8128084"/>
              <a:gd name="connsiteY218" fmla="*/ 14943221 h 15135727"/>
              <a:gd name="connsiteX219" fmla="*/ 2671011 w 8128084"/>
              <a:gd name="connsiteY219" fmla="*/ 15039474 h 15135727"/>
              <a:gd name="connsiteX220" fmla="*/ 2430379 w 8128084"/>
              <a:gd name="connsiteY220" fmla="*/ 15087600 h 15135727"/>
              <a:gd name="connsiteX221" fmla="*/ 2237874 w 8128084"/>
              <a:gd name="connsiteY221" fmla="*/ 15039474 h 15135727"/>
              <a:gd name="connsiteX222" fmla="*/ 2622885 w 8128084"/>
              <a:gd name="connsiteY222" fmla="*/ 14846969 h 15135727"/>
              <a:gd name="connsiteX223" fmla="*/ 2887579 w 8128084"/>
              <a:gd name="connsiteY223" fmla="*/ 14774779 h 15135727"/>
              <a:gd name="connsiteX224" fmla="*/ 2839453 w 8128084"/>
              <a:gd name="connsiteY224" fmla="*/ 14582274 h 15135727"/>
              <a:gd name="connsiteX225" fmla="*/ 2935706 w 8128084"/>
              <a:gd name="connsiteY225" fmla="*/ 14510085 h 15135727"/>
              <a:gd name="connsiteX226" fmla="*/ 2935706 w 8128084"/>
              <a:gd name="connsiteY226" fmla="*/ 14510085 h 15135727"/>
              <a:gd name="connsiteX227" fmla="*/ 3080085 w 8128084"/>
              <a:gd name="connsiteY227" fmla="*/ 14413832 h 15135727"/>
              <a:gd name="connsiteX228" fmla="*/ 3152274 w 8128084"/>
              <a:gd name="connsiteY228" fmla="*/ 14341642 h 15135727"/>
              <a:gd name="connsiteX229" fmla="*/ 3080085 w 8128084"/>
              <a:gd name="connsiteY229" fmla="*/ 14269453 h 15135727"/>
              <a:gd name="connsiteX230" fmla="*/ 3152274 w 8128084"/>
              <a:gd name="connsiteY230" fmla="*/ 14197264 h 15135727"/>
              <a:gd name="connsiteX231" fmla="*/ 3152274 w 8128084"/>
              <a:gd name="connsiteY231" fmla="*/ 14052885 h 15135727"/>
              <a:gd name="connsiteX232" fmla="*/ 3080085 w 8128084"/>
              <a:gd name="connsiteY232" fmla="*/ 13980695 h 15135727"/>
              <a:gd name="connsiteX233" fmla="*/ 3056021 w 8128084"/>
              <a:gd name="connsiteY233" fmla="*/ 14076948 h 15135727"/>
              <a:gd name="connsiteX234" fmla="*/ 2935706 w 8128084"/>
              <a:gd name="connsiteY234" fmla="*/ 14076948 h 15135727"/>
              <a:gd name="connsiteX235" fmla="*/ 2863516 w 8128084"/>
              <a:gd name="connsiteY235" fmla="*/ 14125074 h 15135727"/>
              <a:gd name="connsiteX236" fmla="*/ 2719137 w 8128084"/>
              <a:gd name="connsiteY236" fmla="*/ 14197264 h 15135727"/>
              <a:gd name="connsiteX237" fmla="*/ 2646948 w 8128084"/>
              <a:gd name="connsiteY237" fmla="*/ 14197264 h 15135727"/>
              <a:gd name="connsiteX238" fmla="*/ 2598821 w 8128084"/>
              <a:gd name="connsiteY238" fmla="*/ 14125074 h 15135727"/>
              <a:gd name="connsiteX239" fmla="*/ 2430379 w 8128084"/>
              <a:gd name="connsiteY239" fmla="*/ 13836316 h 15135727"/>
              <a:gd name="connsiteX240" fmla="*/ 2646948 w 8128084"/>
              <a:gd name="connsiteY240" fmla="*/ 13812253 h 15135727"/>
              <a:gd name="connsiteX241" fmla="*/ 2502569 w 8128084"/>
              <a:gd name="connsiteY241" fmla="*/ 13475369 h 15135727"/>
              <a:gd name="connsiteX242" fmla="*/ 2550695 w 8128084"/>
              <a:gd name="connsiteY242" fmla="*/ 13186611 h 15135727"/>
              <a:gd name="connsiteX243" fmla="*/ 2719137 w 8128084"/>
              <a:gd name="connsiteY243" fmla="*/ 13042232 h 15135727"/>
              <a:gd name="connsiteX244" fmla="*/ 2791327 w 8128084"/>
              <a:gd name="connsiteY244" fmla="*/ 12945979 h 15135727"/>
              <a:gd name="connsiteX245" fmla="*/ 3031958 w 8128084"/>
              <a:gd name="connsiteY245" fmla="*/ 13090358 h 15135727"/>
              <a:gd name="connsiteX246" fmla="*/ 3056021 w 8128084"/>
              <a:gd name="connsiteY246" fmla="*/ 12753474 h 15135727"/>
              <a:gd name="connsiteX247" fmla="*/ 2887579 w 8128084"/>
              <a:gd name="connsiteY247" fmla="*/ 12777537 h 15135727"/>
              <a:gd name="connsiteX248" fmla="*/ 2815390 w 8128084"/>
              <a:gd name="connsiteY248" fmla="*/ 12777537 h 15135727"/>
              <a:gd name="connsiteX249" fmla="*/ 3176337 w 8128084"/>
              <a:gd name="connsiteY249" fmla="*/ 12368464 h 15135727"/>
              <a:gd name="connsiteX250" fmla="*/ 3104148 w 8128084"/>
              <a:gd name="connsiteY250" fmla="*/ 12320337 h 15135727"/>
              <a:gd name="connsiteX251" fmla="*/ 3104148 w 8128084"/>
              <a:gd name="connsiteY251" fmla="*/ 12320337 h 15135727"/>
              <a:gd name="connsiteX252" fmla="*/ 3007895 w 8128084"/>
              <a:gd name="connsiteY252" fmla="*/ 12079706 h 15135727"/>
              <a:gd name="connsiteX253" fmla="*/ 2911642 w 8128084"/>
              <a:gd name="connsiteY253" fmla="*/ 11935327 h 15135727"/>
              <a:gd name="connsiteX254" fmla="*/ 2863516 w 8128084"/>
              <a:gd name="connsiteY254" fmla="*/ 11694695 h 15135727"/>
              <a:gd name="connsiteX255" fmla="*/ 2911642 w 8128084"/>
              <a:gd name="connsiteY255" fmla="*/ 11454064 h 15135727"/>
              <a:gd name="connsiteX256" fmla="*/ 3056021 w 8128084"/>
              <a:gd name="connsiteY256" fmla="*/ 11454064 h 15135727"/>
              <a:gd name="connsiteX257" fmla="*/ 2983832 w 8128084"/>
              <a:gd name="connsiteY257" fmla="*/ 11381874 h 15135727"/>
              <a:gd name="connsiteX258" fmla="*/ 3031958 w 8128084"/>
              <a:gd name="connsiteY258" fmla="*/ 11285621 h 15135727"/>
              <a:gd name="connsiteX259" fmla="*/ 3007895 w 8128084"/>
              <a:gd name="connsiteY259" fmla="*/ 11189369 h 15135727"/>
              <a:gd name="connsiteX260" fmla="*/ 2887579 w 8128084"/>
              <a:gd name="connsiteY260" fmla="*/ 11141242 h 15135727"/>
              <a:gd name="connsiteX261" fmla="*/ 2887579 w 8128084"/>
              <a:gd name="connsiteY261" fmla="*/ 10972800 h 15135727"/>
              <a:gd name="connsiteX262" fmla="*/ 2887579 w 8128084"/>
              <a:gd name="connsiteY262" fmla="*/ 10924674 h 15135727"/>
              <a:gd name="connsiteX263" fmla="*/ 2767264 w 8128084"/>
              <a:gd name="connsiteY263" fmla="*/ 11020927 h 15135727"/>
              <a:gd name="connsiteX264" fmla="*/ 2743200 w 8128084"/>
              <a:gd name="connsiteY264" fmla="*/ 10924674 h 15135727"/>
              <a:gd name="connsiteX265" fmla="*/ 2550695 w 8128084"/>
              <a:gd name="connsiteY265" fmla="*/ 11020927 h 15135727"/>
              <a:gd name="connsiteX266" fmla="*/ 2526632 w 8128084"/>
              <a:gd name="connsiteY266" fmla="*/ 11117179 h 15135727"/>
              <a:gd name="connsiteX267" fmla="*/ 2334127 w 8128084"/>
              <a:gd name="connsiteY267" fmla="*/ 10996864 h 15135727"/>
              <a:gd name="connsiteX268" fmla="*/ 2358190 w 8128084"/>
              <a:gd name="connsiteY268" fmla="*/ 10732169 h 15135727"/>
              <a:gd name="connsiteX269" fmla="*/ 2334127 w 8128084"/>
              <a:gd name="connsiteY269" fmla="*/ 10587790 h 15135727"/>
              <a:gd name="connsiteX270" fmla="*/ 2406316 w 8128084"/>
              <a:gd name="connsiteY270" fmla="*/ 10491537 h 15135727"/>
              <a:gd name="connsiteX271" fmla="*/ 2598821 w 8128084"/>
              <a:gd name="connsiteY271" fmla="*/ 10684042 h 15135727"/>
              <a:gd name="connsiteX272" fmla="*/ 2767264 w 8128084"/>
              <a:gd name="connsiteY272" fmla="*/ 10684042 h 15135727"/>
              <a:gd name="connsiteX273" fmla="*/ 2646948 w 8128084"/>
              <a:gd name="connsiteY273" fmla="*/ 10515600 h 15135727"/>
              <a:gd name="connsiteX274" fmla="*/ 2815390 w 8128084"/>
              <a:gd name="connsiteY274" fmla="*/ 10395285 h 15135727"/>
              <a:gd name="connsiteX275" fmla="*/ 3080085 w 8128084"/>
              <a:gd name="connsiteY275" fmla="*/ 10419348 h 15135727"/>
              <a:gd name="connsiteX276" fmla="*/ 3248527 w 8128084"/>
              <a:gd name="connsiteY276" fmla="*/ 10539664 h 15135727"/>
              <a:gd name="connsiteX277" fmla="*/ 3320716 w 8128084"/>
              <a:gd name="connsiteY277" fmla="*/ 10659979 h 15135727"/>
              <a:gd name="connsiteX278" fmla="*/ 3465095 w 8128084"/>
              <a:gd name="connsiteY278" fmla="*/ 10659979 h 15135727"/>
              <a:gd name="connsiteX279" fmla="*/ 3441032 w 8128084"/>
              <a:gd name="connsiteY279" fmla="*/ 10491537 h 15135727"/>
              <a:gd name="connsiteX280" fmla="*/ 3392906 w 8128084"/>
              <a:gd name="connsiteY280" fmla="*/ 10250906 h 15135727"/>
              <a:gd name="connsiteX281" fmla="*/ 3152274 w 8128084"/>
              <a:gd name="connsiteY281" fmla="*/ 10250906 h 15135727"/>
              <a:gd name="connsiteX282" fmla="*/ 3176337 w 8128084"/>
              <a:gd name="connsiteY282" fmla="*/ 10178716 h 15135727"/>
              <a:gd name="connsiteX283" fmla="*/ 3104148 w 8128084"/>
              <a:gd name="connsiteY283" fmla="*/ 10154653 h 15135727"/>
              <a:gd name="connsiteX284" fmla="*/ 3007895 w 8128084"/>
              <a:gd name="connsiteY284" fmla="*/ 9962148 h 15135727"/>
              <a:gd name="connsiteX285" fmla="*/ 3176337 w 8128084"/>
              <a:gd name="connsiteY285" fmla="*/ 9889958 h 15135727"/>
              <a:gd name="connsiteX286" fmla="*/ 2959769 w 8128084"/>
              <a:gd name="connsiteY286" fmla="*/ 9504948 h 15135727"/>
              <a:gd name="connsiteX287" fmla="*/ 2791327 w 8128084"/>
              <a:gd name="connsiteY287" fmla="*/ 9456821 h 15135727"/>
              <a:gd name="connsiteX288" fmla="*/ 2574758 w 8128084"/>
              <a:gd name="connsiteY288" fmla="*/ 9336506 h 15135727"/>
              <a:gd name="connsiteX289" fmla="*/ 2550695 w 8128084"/>
              <a:gd name="connsiteY289" fmla="*/ 9071811 h 15135727"/>
              <a:gd name="connsiteX290" fmla="*/ 2695074 w 8128084"/>
              <a:gd name="connsiteY290" fmla="*/ 8999621 h 15135727"/>
              <a:gd name="connsiteX291" fmla="*/ 2622885 w 8128084"/>
              <a:gd name="connsiteY291" fmla="*/ 8975558 h 15135727"/>
              <a:gd name="connsiteX292" fmla="*/ 2430379 w 8128084"/>
              <a:gd name="connsiteY292" fmla="*/ 8999621 h 15135727"/>
              <a:gd name="connsiteX293" fmla="*/ 2261937 w 8128084"/>
              <a:gd name="connsiteY293" fmla="*/ 9168064 h 15135727"/>
              <a:gd name="connsiteX294" fmla="*/ 2237874 w 8128084"/>
              <a:gd name="connsiteY294" fmla="*/ 8999621 h 15135727"/>
              <a:gd name="connsiteX295" fmla="*/ 2117558 w 8128084"/>
              <a:gd name="connsiteY295" fmla="*/ 8975558 h 15135727"/>
              <a:gd name="connsiteX296" fmla="*/ 2045369 w 8128084"/>
              <a:gd name="connsiteY296" fmla="*/ 8783053 h 15135727"/>
              <a:gd name="connsiteX297" fmla="*/ 1852864 w 8128084"/>
              <a:gd name="connsiteY297" fmla="*/ 8758990 h 15135727"/>
              <a:gd name="connsiteX298" fmla="*/ 1636295 w 8128084"/>
              <a:gd name="connsiteY298" fmla="*/ 8927432 h 15135727"/>
              <a:gd name="connsiteX299" fmla="*/ 1588169 w 8128084"/>
              <a:gd name="connsiteY299" fmla="*/ 9023685 h 15135727"/>
              <a:gd name="connsiteX300" fmla="*/ 1515979 w 8128084"/>
              <a:gd name="connsiteY300" fmla="*/ 8879306 h 15135727"/>
              <a:gd name="connsiteX301" fmla="*/ 1347537 w 8128084"/>
              <a:gd name="connsiteY301" fmla="*/ 8879306 h 15135727"/>
              <a:gd name="connsiteX302" fmla="*/ 1347537 w 8128084"/>
              <a:gd name="connsiteY302" fmla="*/ 8710864 h 15135727"/>
              <a:gd name="connsiteX303" fmla="*/ 1106906 w 8128084"/>
              <a:gd name="connsiteY303" fmla="*/ 8783053 h 15135727"/>
              <a:gd name="connsiteX304" fmla="*/ 890337 w 8128084"/>
              <a:gd name="connsiteY304" fmla="*/ 8686800 h 15135727"/>
              <a:gd name="connsiteX305" fmla="*/ 649706 w 8128084"/>
              <a:gd name="connsiteY305" fmla="*/ 8662737 h 15135727"/>
              <a:gd name="connsiteX306" fmla="*/ 385011 w 8128084"/>
              <a:gd name="connsiteY306" fmla="*/ 8566485 h 15135727"/>
              <a:gd name="connsiteX307" fmla="*/ 577516 w 8128084"/>
              <a:gd name="connsiteY307" fmla="*/ 8373979 h 15135727"/>
              <a:gd name="connsiteX308" fmla="*/ 794085 w 8128084"/>
              <a:gd name="connsiteY308" fmla="*/ 8301790 h 15135727"/>
              <a:gd name="connsiteX309" fmla="*/ 745958 w 8128084"/>
              <a:gd name="connsiteY309" fmla="*/ 8133348 h 15135727"/>
              <a:gd name="connsiteX310" fmla="*/ 818148 w 8128084"/>
              <a:gd name="connsiteY310" fmla="*/ 7820527 h 15135727"/>
              <a:gd name="connsiteX311" fmla="*/ 697832 w 8128084"/>
              <a:gd name="connsiteY311" fmla="*/ 7820527 h 15135727"/>
              <a:gd name="connsiteX312" fmla="*/ 625642 w 8128084"/>
              <a:gd name="connsiteY312" fmla="*/ 7916779 h 15135727"/>
              <a:gd name="connsiteX313" fmla="*/ 457200 w 8128084"/>
              <a:gd name="connsiteY313" fmla="*/ 7820527 h 15135727"/>
              <a:gd name="connsiteX314" fmla="*/ 529390 w 8128084"/>
              <a:gd name="connsiteY314" fmla="*/ 7700211 h 15135727"/>
              <a:gd name="connsiteX315" fmla="*/ 938464 w 8128084"/>
              <a:gd name="connsiteY315" fmla="*/ 7676148 h 15135727"/>
              <a:gd name="connsiteX316" fmla="*/ 1058779 w 8128084"/>
              <a:gd name="connsiteY316" fmla="*/ 7459579 h 15135727"/>
              <a:gd name="connsiteX317" fmla="*/ 1203158 w 8128084"/>
              <a:gd name="connsiteY317" fmla="*/ 7603958 h 15135727"/>
              <a:gd name="connsiteX318" fmla="*/ 1299411 w 8128084"/>
              <a:gd name="connsiteY318" fmla="*/ 7555832 h 15135727"/>
              <a:gd name="connsiteX319" fmla="*/ 1443790 w 8128084"/>
              <a:gd name="connsiteY319" fmla="*/ 7507706 h 15135727"/>
              <a:gd name="connsiteX320" fmla="*/ 1684421 w 8128084"/>
              <a:gd name="connsiteY320" fmla="*/ 7603958 h 15135727"/>
              <a:gd name="connsiteX321" fmla="*/ 1684421 w 8128084"/>
              <a:gd name="connsiteY321" fmla="*/ 7603958 h 15135727"/>
              <a:gd name="connsiteX322" fmla="*/ 1540042 w 8128084"/>
              <a:gd name="connsiteY322" fmla="*/ 7363327 h 15135727"/>
              <a:gd name="connsiteX323" fmla="*/ 1299411 w 8128084"/>
              <a:gd name="connsiteY323" fmla="*/ 7315200 h 15135727"/>
              <a:gd name="connsiteX324" fmla="*/ 1130969 w 8128084"/>
              <a:gd name="connsiteY324" fmla="*/ 7339264 h 15135727"/>
              <a:gd name="connsiteX325" fmla="*/ 1034716 w 8128084"/>
              <a:gd name="connsiteY325" fmla="*/ 7315200 h 15135727"/>
              <a:gd name="connsiteX326" fmla="*/ 1155032 w 8128084"/>
              <a:gd name="connsiteY326" fmla="*/ 7050506 h 15135727"/>
              <a:gd name="connsiteX327" fmla="*/ 1155032 w 8128084"/>
              <a:gd name="connsiteY327" fmla="*/ 6930190 h 15135727"/>
              <a:gd name="connsiteX328" fmla="*/ 1155032 w 8128084"/>
              <a:gd name="connsiteY328" fmla="*/ 6761748 h 15135727"/>
              <a:gd name="connsiteX329" fmla="*/ 1203158 w 8128084"/>
              <a:gd name="connsiteY329" fmla="*/ 6617369 h 15135727"/>
              <a:gd name="connsiteX330" fmla="*/ 1371600 w 8128084"/>
              <a:gd name="connsiteY330" fmla="*/ 6472990 h 15135727"/>
              <a:gd name="connsiteX331" fmla="*/ 1443790 w 8128084"/>
              <a:gd name="connsiteY331" fmla="*/ 6328611 h 15135727"/>
              <a:gd name="connsiteX332" fmla="*/ 1419727 w 8128084"/>
              <a:gd name="connsiteY332" fmla="*/ 6208295 h 15135727"/>
              <a:gd name="connsiteX333" fmla="*/ 1275348 w 8128084"/>
              <a:gd name="connsiteY333" fmla="*/ 6304548 h 15135727"/>
              <a:gd name="connsiteX334" fmla="*/ 1323474 w 8128084"/>
              <a:gd name="connsiteY334" fmla="*/ 6015790 h 15135727"/>
              <a:gd name="connsiteX335" fmla="*/ 1540042 w 8128084"/>
              <a:gd name="connsiteY335" fmla="*/ 5871411 h 15135727"/>
              <a:gd name="connsiteX336" fmla="*/ 1540042 w 8128084"/>
              <a:gd name="connsiteY336" fmla="*/ 5751095 h 15135727"/>
              <a:gd name="connsiteX337" fmla="*/ 1395664 w 8128084"/>
              <a:gd name="connsiteY337" fmla="*/ 5799221 h 15135727"/>
              <a:gd name="connsiteX338" fmla="*/ 1179095 w 8128084"/>
              <a:gd name="connsiteY338" fmla="*/ 5799221 h 15135727"/>
              <a:gd name="connsiteX339" fmla="*/ 890337 w 8128084"/>
              <a:gd name="connsiteY339" fmla="*/ 5775158 h 15135727"/>
              <a:gd name="connsiteX340" fmla="*/ 697832 w 8128084"/>
              <a:gd name="connsiteY340" fmla="*/ 5606716 h 15135727"/>
              <a:gd name="connsiteX341" fmla="*/ 577516 w 8128084"/>
              <a:gd name="connsiteY341" fmla="*/ 5582653 h 15135727"/>
              <a:gd name="connsiteX342" fmla="*/ 697832 w 8128084"/>
              <a:gd name="connsiteY342" fmla="*/ 5775158 h 15135727"/>
              <a:gd name="connsiteX343" fmla="*/ 409074 w 8128084"/>
              <a:gd name="connsiteY343" fmla="*/ 5799221 h 15135727"/>
              <a:gd name="connsiteX344" fmla="*/ 168442 w 8128084"/>
              <a:gd name="connsiteY344" fmla="*/ 5702969 h 15135727"/>
              <a:gd name="connsiteX345" fmla="*/ 264695 w 8128084"/>
              <a:gd name="connsiteY345" fmla="*/ 5558590 h 15135727"/>
              <a:gd name="connsiteX346" fmla="*/ 144379 w 8128084"/>
              <a:gd name="connsiteY346" fmla="*/ 5510464 h 15135727"/>
              <a:gd name="connsiteX347" fmla="*/ 0 w 8128084"/>
              <a:gd name="connsiteY347" fmla="*/ 5462337 h 15135727"/>
              <a:gd name="connsiteX348" fmla="*/ 96253 w 8128084"/>
              <a:gd name="connsiteY348"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239419 w 8128084"/>
              <a:gd name="connsiteY189" fmla="*/ 14080958 h 15135727"/>
              <a:gd name="connsiteX190" fmla="*/ 5245769 w 8128084"/>
              <a:gd name="connsiteY190" fmla="*/ 13956632 h 15135727"/>
              <a:gd name="connsiteX191" fmla="*/ 5031540 w 8128084"/>
              <a:gd name="connsiteY191" fmla="*/ 14007432 h 15135727"/>
              <a:gd name="connsiteX192" fmla="*/ 4936624 w 8128084"/>
              <a:gd name="connsiteY192" fmla="*/ 13917529 h 15135727"/>
              <a:gd name="connsiteX193" fmla="*/ 4740442 w 8128084"/>
              <a:gd name="connsiteY193" fmla="*/ 13946606 h 15135727"/>
              <a:gd name="connsiteX194" fmla="*/ 4475748 w 8128084"/>
              <a:gd name="connsiteY194" fmla="*/ 13956632 h 15135727"/>
              <a:gd name="connsiteX195" fmla="*/ 4379495 w 8128084"/>
              <a:gd name="connsiteY195" fmla="*/ 14028821 h 15135727"/>
              <a:gd name="connsiteX196" fmla="*/ 4403558 w 8128084"/>
              <a:gd name="connsiteY196" fmla="*/ 14197264 h 15135727"/>
              <a:gd name="connsiteX197" fmla="*/ 4572000 w 8128084"/>
              <a:gd name="connsiteY197" fmla="*/ 14149137 h 15135727"/>
              <a:gd name="connsiteX198" fmla="*/ 4523874 w 8128084"/>
              <a:gd name="connsiteY198" fmla="*/ 14558211 h 15135727"/>
              <a:gd name="connsiteX199" fmla="*/ 4403558 w 8128084"/>
              <a:gd name="connsiteY199" fmla="*/ 14437895 h 15135727"/>
              <a:gd name="connsiteX200" fmla="*/ 4403558 w 8128084"/>
              <a:gd name="connsiteY200" fmla="*/ 14437895 h 15135727"/>
              <a:gd name="connsiteX201" fmla="*/ 4283242 w 8128084"/>
              <a:gd name="connsiteY201" fmla="*/ 14245390 h 15135727"/>
              <a:gd name="connsiteX202" fmla="*/ 4235116 w 8128084"/>
              <a:gd name="connsiteY202" fmla="*/ 14341642 h 15135727"/>
              <a:gd name="connsiteX203" fmla="*/ 4162927 w 8128084"/>
              <a:gd name="connsiteY203" fmla="*/ 14389769 h 15135727"/>
              <a:gd name="connsiteX204" fmla="*/ 4162927 w 8128084"/>
              <a:gd name="connsiteY204" fmla="*/ 14389769 h 15135727"/>
              <a:gd name="connsiteX205" fmla="*/ 3922295 w 8128084"/>
              <a:gd name="connsiteY205" fmla="*/ 14245390 h 15135727"/>
              <a:gd name="connsiteX206" fmla="*/ 3801979 w 8128084"/>
              <a:gd name="connsiteY206" fmla="*/ 14293516 h 15135727"/>
              <a:gd name="connsiteX207" fmla="*/ 3681664 w 8128084"/>
              <a:gd name="connsiteY207" fmla="*/ 14389769 h 15135727"/>
              <a:gd name="connsiteX208" fmla="*/ 3657600 w 8128084"/>
              <a:gd name="connsiteY208" fmla="*/ 14654464 h 15135727"/>
              <a:gd name="connsiteX209" fmla="*/ 3513221 w 8128084"/>
              <a:gd name="connsiteY209" fmla="*/ 14726653 h 15135727"/>
              <a:gd name="connsiteX210" fmla="*/ 3513221 w 8128084"/>
              <a:gd name="connsiteY210" fmla="*/ 14871032 h 15135727"/>
              <a:gd name="connsiteX211" fmla="*/ 3633537 w 8128084"/>
              <a:gd name="connsiteY211" fmla="*/ 14967285 h 15135727"/>
              <a:gd name="connsiteX212" fmla="*/ 3609474 w 8128084"/>
              <a:gd name="connsiteY212" fmla="*/ 15087600 h 15135727"/>
              <a:gd name="connsiteX213" fmla="*/ 3441032 w 8128084"/>
              <a:gd name="connsiteY213" fmla="*/ 15039474 h 15135727"/>
              <a:gd name="connsiteX214" fmla="*/ 3272590 w 8128084"/>
              <a:gd name="connsiteY214" fmla="*/ 15063537 h 15135727"/>
              <a:gd name="connsiteX215" fmla="*/ 3248527 w 8128084"/>
              <a:gd name="connsiteY215" fmla="*/ 14895095 h 15135727"/>
              <a:gd name="connsiteX216" fmla="*/ 3128211 w 8128084"/>
              <a:gd name="connsiteY216" fmla="*/ 14919158 h 15135727"/>
              <a:gd name="connsiteX217" fmla="*/ 2959769 w 8128084"/>
              <a:gd name="connsiteY217" fmla="*/ 15135727 h 15135727"/>
              <a:gd name="connsiteX218" fmla="*/ 2935706 w 8128084"/>
              <a:gd name="connsiteY218" fmla="*/ 14895095 h 15135727"/>
              <a:gd name="connsiteX219" fmla="*/ 2791327 w 8128084"/>
              <a:gd name="connsiteY219" fmla="*/ 14943221 h 15135727"/>
              <a:gd name="connsiteX220" fmla="*/ 2671011 w 8128084"/>
              <a:gd name="connsiteY220" fmla="*/ 15039474 h 15135727"/>
              <a:gd name="connsiteX221" fmla="*/ 2430379 w 8128084"/>
              <a:gd name="connsiteY221" fmla="*/ 15087600 h 15135727"/>
              <a:gd name="connsiteX222" fmla="*/ 2237874 w 8128084"/>
              <a:gd name="connsiteY222" fmla="*/ 15039474 h 15135727"/>
              <a:gd name="connsiteX223" fmla="*/ 2622885 w 8128084"/>
              <a:gd name="connsiteY223" fmla="*/ 14846969 h 15135727"/>
              <a:gd name="connsiteX224" fmla="*/ 2887579 w 8128084"/>
              <a:gd name="connsiteY224" fmla="*/ 14774779 h 15135727"/>
              <a:gd name="connsiteX225" fmla="*/ 2839453 w 8128084"/>
              <a:gd name="connsiteY225" fmla="*/ 14582274 h 15135727"/>
              <a:gd name="connsiteX226" fmla="*/ 2935706 w 8128084"/>
              <a:gd name="connsiteY226" fmla="*/ 14510085 h 15135727"/>
              <a:gd name="connsiteX227" fmla="*/ 2935706 w 8128084"/>
              <a:gd name="connsiteY227" fmla="*/ 14510085 h 15135727"/>
              <a:gd name="connsiteX228" fmla="*/ 3080085 w 8128084"/>
              <a:gd name="connsiteY228" fmla="*/ 14413832 h 15135727"/>
              <a:gd name="connsiteX229" fmla="*/ 3152274 w 8128084"/>
              <a:gd name="connsiteY229" fmla="*/ 14341642 h 15135727"/>
              <a:gd name="connsiteX230" fmla="*/ 3080085 w 8128084"/>
              <a:gd name="connsiteY230" fmla="*/ 14269453 h 15135727"/>
              <a:gd name="connsiteX231" fmla="*/ 3152274 w 8128084"/>
              <a:gd name="connsiteY231" fmla="*/ 14197264 h 15135727"/>
              <a:gd name="connsiteX232" fmla="*/ 3152274 w 8128084"/>
              <a:gd name="connsiteY232" fmla="*/ 14052885 h 15135727"/>
              <a:gd name="connsiteX233" fmla="*/ 3080085 w 8128084"/>
              <a:gd name="connsiteY233" fmla="*/ 13980695 h 15135727"/>
              <a:gd name="connsiteX234" fmla="*/ 3056021 w 8128084"/>
              <a:gd name="connsiteY234" fmla="*/ 14076948 h 15135727"/>
              <a:gd name="connsiteX235" fmla="*/ 2935706 w 8128084"/>
              <a:gd name="connsiteY235" fmla="*/ 14076948 h 15135727"/>
              <a:gd name="connsiteX236" fmla="*/ 2863516 w 8128084"/>
              <a:gd name="connsiteY236" fmla="*/ 14125074 h 15135727"/>
              <a:gd name="connsiteX237" fmla="*/ 2719137 w 8128084"/>
              <a:gd name="connsiteY237" fmla="*/ 14197264 h 15135727"/>
              <a:gd name="connsiteX238" fmla="*/ 2646948 w 8128084"/>
              <a:gd name="connsiteY238" fmla="*/ 14197264 h 15135727"/>
              <a:gd name="connsiteX239" fmla="*/ 2598821 w 8128084"/>
              <a:gd name="connsiteY239" fmla="*/ 14125074 h 15135727"/>
              <a:gd name="connsiteX240" fmla="*/ 2430379 w 8128084"/>
              <a:gd name="connsiteY240" fmla="*/ 13836316 h 15135727"/>
              <a:gd name="connsiteX241" fmla="*/ 2646948 w 8128084"/>
              <a:gd name="connsiteY241" fmla="*/ 13812253 h 15135727"/>
              <a:gd name="connsiteX242" fmla="*/ 2502569 w 8128084"/>
              <a:gd name="connsiteY242" fmla="*/ 13475369 h 15135727"/>
              <a:gd name="connsiteX243" fmla="*/ 2550695 w 8128084"/>
              <a:gd name="connsiteY243" fmla="*/ 13186611 h 15135727"/>
              <a:gd name="connsiteX244" fmla="*/ 2719137 w 8128084"/>
              <a:gd name="connsiteY244" fmla="*/ 13042232 h 15135727"/>
              <a:gd name="connsiteX245" fmla="*/ 2791327 w 8128084"/>
              <a:gd name="connsiteY245" fmla="*/ 12945979 h 15135727"/>
              <a:gd name="connsiteX246" fmla="*/ 3031958 w 8128084"/>
              <a:gd name="connsiteY246" fmla="*/ 13090358 h 15135727"/>
              <a:gd name="connsiteX247" fmla="*/ 3056021 w 8128084"/>
              <a:gd name="connsiteY247" fmla="*/ 12753474 h 15135727"/>
              <a:gd name="connsiteX248" fmla="*/ 2887579 w 8128084"/>
              <a:gd name="connsiteY248" fmla="*/ 12777537 h 15135727"/>
              <a:gd name="connsiteX249" fmla="*/ 2815390 w 8128084"/>
              <a:gd name="connsiteY249" fmla="*/ 12777537 h 15135727"/>
              <a:gd name="connsiteX250" fmla="*/ 3176337 w 8128084"/>
              <a:gd name="connsiteY250" fmla="*/ 12368464 h 15135727"/>
              <a:gd name="connsiteX251" fmla="*/ 3104148 w 8128084"/>
              <a:gd name="connsiteY251" fmla="*/ 12320337 h 15135727"/>
              <a:gd name="connsiteX252" fmla="*/ 3104148 w 8128084"/>
              <a:gd name="connsiteY252" fmla="*/ 12320337 h 15135727"/>
              <a:gd name="connsiteX253" fmla="*/ 3007895 w 8128084"/>
              <a:gd name="connsiteY253" fmla="*/ 12079706 h 15135727"/>
              <a:gd name="connsiteX254" fmla="*/ 2911642 w 8128084"/>
              <a:gd name="connsiteY254" fmla="*/ 11935327 h 15135727"/>
              <a:gd name="connsiteX255" fmla="*/ 2863516 w 8128084"/>
              <a:gd name="connsiteY255" fmla="*/ 11694695 h 15135727"/>
              <a:gd name="connsiteX256" fmla="*/ 2911642 w 8128084"/>
              <a:gd name="connsiteY256" fmla="*/ 11454064 h 15135727"/>
              <a:gd name="connsiteX257" fmla="*/ 3056021 w 8128084"/>
              <a:gd name="connsiteY257" fmla="*/ 11454064 h 15135727"/>
              <a:gd name="connsiteX258" fmla="*/ 2983832 w 8128084"/>
              <a:gd name="connsiteY258" fmla="*/ 11381874 h 15135727"/>
              <a:gd name="connsiteX259" fmla="*/ 3031958 w 8128084"/>
              <a:gd name="connsiteY259" fmla="*/ 11285621 h 15135727"/>
              <a:gd name="connsiteX260" fmla="*/ 3007895 w 8128084"/>
              <a:gd name="connsiteY260" fmla="*/ 11189369 h 15135727"/>
              <a:gd name="connsiteX261" fmla="*/ 2887579 w 8128084"/>
              <a:gd name="connsiteY261" fmla="*/ 11141242 h 15135727"/>
              <a:gd name="connsiteX262" fmla="*/ 2887579 w 8128084"/>
              <a:gd name="connsiteY262" fmla="*/ 10972800 h 15135727"/>
              <a:gd name="connsiteX263" fmla="*/ 2887579 w 8128084"/>
              <a:gd name="connsiteY263" fmla="*/ 10924674 h 15135727"/>
              <a:gd name="connsiteX264" fmla="*/ 2767264 w 8128084"/>
              <a:gd name="connsiteY264" fmla="*/ 11020927 h 15135727"/>
              <a:gd name="connsiteX265" fmla="*/ 2743200 w 8128084"/>
              <a:gd name="connsiteY265" fmla="*/ 10924674 h 15135727"/>
              <a:gd name="connsiteX266" fmla="*/ 2550695 w 8128084"/>
              <a:gd name="connsiteY266" fmla="*/ 11020927 h 15135727"/>
              <a:gd name="connsiteX267" fmla="*/ 2526632 w 8128084"/>
              <a:gd name="connsiteY267" fmla="*/ 11117179 h 15135727"/>
              <a:gd name="connsiteX268" fmla="*/ 2334127 w 8128084"/>
              <a:gd name="connsiteY268" fmla="*/ 10996864 h 15135727"/>
              <a:gd name="connsiteX269" fmla="*/ 2358190 w 8128084"/>
              <a:gd name="connsiteY269" fmla="*/ 10732169 h 15135727"/>
              <a:gd name="connsiteX270" fmla="*/ 2334127 w 8128084"/>
              <a:gd name="connsiteY270" fmla="*/ 10587790 h 15135727"/>
              <a:gd name="connsiteX271" fmla="*/ 2406316 w 8128084"/>
              <a:gd name="connsiteY271" fmla="*/ 10491537 h 15135727"/>
              <a:gd name="connsiteX272" fmla="*/ 2598821 w 8128084"/>
              <a:gd name="connsiteY272" fmla="*/ 10684042 h 15135727"/>
              <a:gd name="connsiteX273" fmla="*/ 2767264 w 8128084"/>
              <a:gd name="connsiteY273" fmla="*/ 10684042 h 15135727"/>
              <a:gd name="connsiteX274" fmla="*/ 2646948 w 8128084"/>
              <a:gd name="connsiteY274" fmla="*/ 10515600 h 15135727"/>
              <a:gd name="connsiteX275" fmla="*/ 2815390 w 8128084"/>
              <a:gd name="connsiteY275" fmla="*/ 10395285 h 15135727"/>
              <a:gd name="connsiteX276" fmla="*/ 3080085 w 8128084"/>
              <a:gd name="connsiteY276" fmla="*/ 10419348 h 15135727"/>
              <a:gd name="connsiteX277" fmla="*/ 3248527 w 8128084"/>
              <a:gd name="connsiteY277" fmla="*/ 10539664 h 15135727"/>
              <a:gd name="connsiteX278" fmla="*/ 3320716 w 8128084"/>
              <a:gd name="connsiteY278" fmla="*/ 10659979 h 15135727"/>
              <a:gd name="connsiteX279" fmla="*/ 3465095 w 8128084"/>
              <a:gd name="connsiteY279" fmla="*/ 10659979 h 15135727"/>
              <a:gd name="connsiteX280" fmla="*/ 3441032 w 8128084"/>
              <a:gd name="connsiteY280" fmla="*/ 10491537 h 15135727"/>
              <a:gd name="connsiteX281" fmla="*/ 3392906 w 8128084"/>
              <a:gd name="connsiteY281" fmla="*/ 10250906 h 15135727"/>
              <a:gd name="connsiteX282" fmla="*/ 3152274 w 8128084"/>
              <a:gd name="connsiteY282" fmla="*/ 10250906 h 15135727"/>
              <a:gd name="connsiteX283" fmla="*/ 3176337 w 8128084"/>
              <a:gd name="connsiteY283" fmla="*/ 10178716 h 15135727"/>
              <a:gd name="connsiteX284" fmla="*/ 3104148 w 8128084"/>
              <a:gd name="connsiteY284" fmla="*/ 10154653 h 15135727"/>
              <a:gd name="connsiteX285" fmla="*/ 3007895 w 8128084"/>
              <a:gd name="connsiteY285" fmla="*/ 9962148 h 15135727"/>
              <a:gd name="connsiteX286" fmla="*/ 3176337 w 8128084"/>
              <a:gd name="connsiteY286" fmla="*/ 9889958 h 15135727"/>
              <a:gd name="connsiteX287" fmla="*/ 2959769 w 8128084"/>
              <a:gd name="connsiteY287" fmla="*/ 9504948 h 15135727"/>
              <a:gd name="connsiteX288" fmla="*/ 2791327 w 8128084"/>
              <a:gd name="connsiteY288" fmla="*/ 9456821 h 15135727"/>
              <a:gd name="connsiteX289" fmla="*/ 2574758 w 8128084"/>
              <a:gd name="connsiteY289" fmla="*/ 9336506 h 15135727"/>
              <a:gd name="connsiteX290" fmla="*/ 2550695 w 8128084"/>
              <a:gd name="connsiteY290" fmla="*/ 9071811 h 15135727"/>
              <a:gd name="connsiteX291" fmla="*/ 2695074 w 8128084"/>
              <a:gd name="connsiteY291" fmla="*/ 8999621 h 15135727"/>
              <a:gd name="connsiteX292" fmla="*/ 2622885 w 8128084"/>
              <a:gd name="connsiteY292" fmla="*/ 8975558 h 15135727"/>
              <a:gd name="connsiteX293" fmla="*/ 2430379 w 8128084"/>
              <a:gd name="connsiteY293" fmla="*/ 8999621 h 15135727"/>
              <a:gd name="connsiteX294" fmla="*/ 2261937 w 8128084"/>
              <a:gd name="connsiteY294" fmla="*/ 9168064 h 15135727"/>
              <a:gd name="connsiteX295" fmla="*/ 2237874 w 8128084"/>
              <a:gd name="connsiteY295" fmla="*/ 8999621 h 15135727"/>
              <a:gd name="connsiteX296" fmla="*/ 2117558 w 8128084"/>
              <a:gd name="connsiteY296" fmla="*/ 8975558 h 15135727"/>
              <a:gd name="connsiteX297" fmla="*/ 2045369 w 8128084"/>
              <a:gd name="connsiteY297" fmla="*/ 8783053 h 15135727"/>
              <a:gd name="connsiteX298" fmla="*/ 1852864 w 8128084"/>
              <a:gd name="connsiteY298" fmla="*/ 8758990 h 15135727"/>
              <a:gd name="connsiteX299" fmla="*/ 1636295 w 8128084"/>
              <a:gd name="connsiteY299" fmla="*/ 8927432 h 15135727"/>
              <a:gd name="connsiteX300" fmla="*/ 1588169 w 8128084"/>
              <a:gd name="connsiteY300" fmla="*/ 9023685 h 15135727"/>
              <a:gd name="connsiteX301" fmla="*/ 1515979 w 8128084"/>
              <a:gd name="connsiteY301" fmla="*/ 8879306 h 15135727"/>
              <a:gd name="connsiteX302" fmla="*/ 1347537 w 8128084"/>
              <a:gd name="connsiteY302" fmla="*/ 8879306 h 15135727"/>
              <a:gd name="connsiteX303" fmla="*/ 1347537 w 8128084"/>
              <a:gd name="connsiteY303" fmla="*/ 8710864 h 15135727"/>
              <a:gd name="connsiteX304" fmla="*/ 1106906 w 8128084"/>
              <a:gd name="connsiteY304" fmla="*/ 8783053 h 15135727"/>
              <a:gd name="connsiteX305" fmla="*/ 890337 w 8128084"/>
              <a:gd name="connsiteY305" fmla="*/ 8686800 h 15135727"/>
              <a:gd name="connsiteX306" fmla="*/ 649706 w 8128084"/>
              <a:gd name="connsiteY306" fmla="*/ 8662737 h 15135727"/>
              <a:gd name="connsiteX307" fmla="*/ 385011 w 8128084"/>
              <a:gd name="connsiteY307" fmla="*/ 8566485 h 15135727"/>
              <a:gd name="connsiteX308" fmla="*/ 577516 w 8128084"/>
              <a:gd name="connsiteY308" fmla="*/ 8373979 h 15135727"/>
              <a:gd name="connsiteX309" fmla="*/ 794085 w 8128084"/>
              <a:gd name="connsiteY309" fmla="*/ 8301790 h 15135727"/>
              <a:gd name="connsiteX310" fmla="*/ 745958 w 8128084"/>
              <a:gd name="connsiteY310" fmla="*/ 8133348 h 15135727"/>
              <a:gd name="connsiteX311" fmla="*/ 818148 w 8128084"/>
              <a:gd name="connsiteY311" fmla="*/ 7820527 h 15135727"/>
              <a:gd name="connsiteX312" fmla="*/ 697832 w 8128084"/>
              <a:gd name="connsiteY312" fmla="*/ 7820527 h 15135727"/>
              <a:gd name="connsiteX313" fmla="*/ 625642 w 8128084"/>
              <a:gd name="connsiteY313" fmla="*/ 7916779 h 15135727"/>
              <a:gd name="connsiteX314" fmla="*/ 457200 w 8128084"/>
              <a:gd name="connsiteY314" fmla="*/ 7820527 h 15135727"/>
              <a:gd name="connsiteX315" fmla="*/ 529390 w 8128084"/>
              <a:gd name="connsiteY315" fmla="*/ 7700211 h 15135727"/>
              <a:gd name="connsiteX316" fmla="*/ 938464 w 8128084"/>
              <a:gd name="connsiteY316" fmla="*/ 7676148 h 15135727"/>
              <a:gd name="connsiteX317" fmla="*/ 1058779 w 8128084"/>
              <a:gd name="connsiteY317" fmla="*/ 7459579 h 15135727"/>
              <a:gd name="connsiteX318" fmla="*/ 1203158 w 8128084"/>
              <a:gd name="connsiteY318" fmla="*/ 7603958 h 15135727"/>
              <a:gd name="connsiteX319" fmla="*/ 1299411 w 8128084"/>
              <a:gd name="connsiteY319" fmla="*/ 7555832 h 15135727"/>
              <a:gd name="connsiteX320" fmla="*/ 1443790 w 8128084"/>
              <a:gd name="connsiteY320" fmla="*/ 7507706 h 15135727"/>
              <a:gd name="connsiteX321" fmla="*/ 1684421 w 8128084"/>
              <a:gd name="connsiteY321" fmla="*/ 7603958 h 15135727"/>
              <a:gd name="connsiteX322" fmla="*/ 1684421 w 8128084"/>
              <a:gd name="connsiteY322" fmla="*/ 7603958 h 15135727"/>
              <a:gd name="connsiteX323" fmla="*/ 1540042 w 8128084"/>
              <a:gd name="connsiteY323" fmla="*/ 7363327 h 15135727"/>
              <a:gd name="connsiteX324" fmla="*/ 1299411 w 8128084"/>
              <a:gd name="connsiteY324" fmla="*/ 7315200 h 15135727"/>
              <a:gd name="connsiteX325" fmla="*/ 1130969 w 8128084"/>
              <a:gd name="connsiteY325" fmla="*/ 7339264 h 15135727"/>
              <a:gd name="connsiteX326" fmla="*/ 1034716 w 8128084"/>
              <a:gd name="connsiteY326" fmla="*/ 7315200 h 15135727"/>
              <a:gd name="connsiteX327" fmla="*/ 1155032 w 8128084"/>
              <a:gd name="connsiteY327" fmla="*/ 7050506 h 15135727"/>
              <a:gd name="connsiteX328" fmla="*/ 1155032 w 8128084"/>
              <a:gd name="connsiteY328" fmla="*/ 6930190 h 15135727"/>
              <a:gd name="connsiteX329" fmla="*/ 1155032 w 8128084"/>
              <a:gd name="connsiteY329" fmla="*/ 6761748 h 15135727"/>
              <a:gd name="connsiteX330" fmla="*/ 1203158 w 8128084"/>
              <a:gd name="connsiteY330" fmla="*/ 6617369 h 15135727"/>
              <a:gd name="connsiteX331" fmla="*/ 1371600 w 8128084"/>
              <a:gd name="connsiteY331" fmla="*/ 6472990 h 15135727"/>
              <a:gd name="connsiteX332" fmla="*/ 1443790 w 8128084"/>
              <a:gd name="connsiteY332" fmla="*/ 6328611 h 15135727"/>
              <a:gd name="connsiteX333" fmla="*/ 1419727 w 8128084"/>
              <a:gd name="connsiteY333" fmla="*/ 6208295 h 15135727"/>
              <a:gd name="connsiteX334" fmla="*/ 1275348 w 8128084"/>
              <a:gd name="connsiteY334" fmla="*/ 6304548 h 15135727"/>
              <a:gd name="connsiteX335" fmla="*/ 1323474 w 8128084"/>
              <a:gd name="connsiteY335" fmla="*/ 6015790 h 15135727"/>
              <a:gd name="connsiteX336" fmla="*/ 1540042 w 8128084"/>
              <a:gd name="connsiteY336" fmla="*/ 5871411 h 15135727"/>
              <a:gd name="connsiteX337" fmla="*/ 1540042 w 8128084"/>
              <a:gd name="connsiteY337" fmla="*/ 5751095 h 15135727"/>
              <a:gd name="connsiteX338" fmla="*/ 1395664 w 8128084"/>
              <a:gd name="connsiteY338" fmla="*/ 5799221 h 15135727"/>
              <a:gd name="connsiteX339" fmla="*/ 1179095 w 8128084"/>
              <a:gd name="connsiteY339" fmla="*/ 5799221 h 15135727"/>
              <a:gd name="connsiteX340" fmla="*/ 890337 w 8128084"/>
              <a:gd name="connsiteY340" fmla="*/ 5775158 h 15135727"/>
              <a:gd name="connsiteX341" fmla="*/ 697832 w 8128084"/>
              <a:gd name="connsiteY341" fmla="*/ 5606716 h 15135727"/>
              <a:gd name="connsiteX342" fmla="*/ 577516 w 8128084"/>
              <a:gd name="connsiteY342" fmla="*/ 5582653 h 15135727"/>
              <a:gd name="connsiteX343" fmla="*/ 697832 w 8128084"/>
              <a:gd name="connsiteY343" fmla="*/ 5775158 h 15135727"/>
              <a:gd name="connsiteX344" fmla="*/ 409074 w 8128084"/>
              <a:gd name="connsiteY344" fmla="*/ 5799221 h 15135727"/>
              <a:gd name="connsiteX345" fmla="*/ 168442 w 8128084"/>
              <a:gd name="connsiteY345" fmla="*/ 5702969 h 15135727"/>
              <a:gd name="connsiteX346" fmla="*/ 264695 w 8128084"/>
              <a:gd name="connsiteY346" fmla="*/ 5558590 h 15135727"/>
              <a:gd name="connsiteX347" fmla="*/ 144379 w 8128084"/>
              <a:gd name="connsiteY347" fmla="*/ 5510464 h 15135727"/>
              <a:gd name="connsiteX348" fmla="*/ 0 w 8128084"/>
              <a:gd name="connsiteY348" fmla="*/ 5462337 h 15135727"/>
              <a:gd name="connsiteX349" fmla="*/ 96253 w 8128084"/>
              <a:gd name="connsiteY349"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572000 w 8128084"/>
              <a:gd name="connsiteY198" fmla="*/ 14149137 h 15135727"/>
              <a:gd name="connsiteX199" fmla="*/ 4523874 w 8128084"/>
              <a:gd name="connsiteY199" fmla="*/ 14558211 h 15135727"/>
              <a:gd name="connsiteX200" fmla="*/ 4403558 w 8128084"/>
              <a:gd name="connsiteY200" fmla="*/ 14437895 h 15135727"/>
              <a:gd name="connsiteX201" fmla="*/ 4403558 w 8128084"/>
              <a:gd name="connsiteY201" fmla="*/ 14437895 h 15135727"/>
              <a:gd name="connsiteX202" fmla="*/ 4283242 w 8128084"/>
              <a:gd name="connsiteY202" fmla="*/ 14245390 h 15135727"/>
              <a:gd name="connsiteX203" fmla="*/ 4235116 w 8128084"/>
              <a:gd name="connsiteY203" fmla="*/ 14341642 h 15135727"/>
              <a:gd name="connsiteX204" fmla="*/ 4162927 w 8128084"/>
              <a:gd name="connsiteY204" fmla="*/ 14389769 h 15135727"/>
              <a:gd name="connsiteX205" fmla="*/ 4162927 w 8128084"/>
              <a:gd name="connsiteY205" fmla="*/ 14389769 h 15135727"/>
              <a:gd name="connsiteX206" fmla="*/ 3922295 w 8128084"/>
              <a:gd name="connsiteY206" fmla="*/ 14245390 h 15135727"/>
              <a:gd name="connsiteX207" fmla="*/ 3801979 w 8128084"/>
              <a:gd name="connsiteY207" fmla="*/ 14293516 h 15135727"/>
              <a:gd name="connsiteX208" fmla="*/ 3681664 w 8128084"/>
              <a:gd name="connsiteY208" fmla="*/ 14389769 h 15135727"/>
              <a:gd name="connsiteX209" fmla="*/ 3657600 w 8128084"/>
              <a:gd name="connsiteY209" fmla="*/ 14654464 h 15135727"/>
              <a:gd name="connsiteX210" fmla="*/ 3513221 w 8128084"/>
              <a:gd name="connsiteY210" fmla="*/ 14726653 h 15135727"/>
              <a:gd name="connsiteX211" fmla="*/ 3513221 w 8128084"/>
              <a:gd name="connsiteY211" fmla="*/ 14871032 h 15135727"/>
              <a:gd name="connsiteX212" fmla="*/ 3633537 w 8128084"/>
              <a:gd name="connsiteY212" fmla="*/ 14967285 h 15135727"/>
              <a:gd name="connsiteX213" fmla="*/ 3609474 w 8128084"/>
              <a:gd name="connsiteY213" fmla="*/ 15087600 h 15135727"/>
              <a:gd name="connsiteX214" fmla="*/ 3441032 w 8128084"/>
              <a:gd name="connsiteY214" fmla="*/ 15039474 h 15135727"/>
              <a:gd name="connsiteX215" fmla="*/ 3272590 w 8128084"/>
              <a:gd name="connsiteY215" fmla="*/ 15063537 h 15135727"/>
              <a:gd name="connsiteX216" fmla="*/ 3248527 w 8128084"/>
              <a:gd name="connsiteY216" fmla="*/ 14895095 h 15135727"/>
              <a:gd name="connsiteX217" fmla="*/ 3128211 w 8128084"/>
              <a:gd name="connsiteY217" fmla="*/ 14919158 h 15135727"/>
              <a:gd name="connsiteX218" fmla="*/ 2959769 w 8128084"/>
              <a:gd name="connsiteY218" fmla="*/ 15135727 h 15135727"/>
              <a:gd name="connsiteX219" fmla="*/ 2935706 w 8128084"/>
              <a:gd name="connsiteY219" fmla="*/ 14895095 h 15135727"/>
              <a:gd name="connsiteX220" fmla="*/ 2791327 w 8128084"/>
              <a:gd name="connsiteY220" fmla="*/ 14943221 h 15135727"/>
              <a:gd name="connsiteX221" fmla="*/ 2671011 w 8128084"/>
              <a:gd name="connsiteY221" fmla="*/ 15039474 h 15135727"/>
              <a:gd name="connsiteX222" fmla="*/ 2430379 w 8128084"/>
              <a:gd name="connsiteY222" fmla="*/ 15087600 h 15135727"/>
              <a:gd name="connsiteX223" fmla="*/ 2237874 w 8128084"/>
              <a:gd name="connsiteY223" fmla="*/ 15039474 h 15135727"/>
              <a:gd name="connsiteX224" fmla="*/ 2622885 w 8128084"/>
              <a:gd name="connsiteY224" fmla="*/ 14846969 h 15135727"/>
              <a:gd name="connsiteX225" fmla="*/ 2887579 w 8128084"/>
              <a:gd name="connsiteY225" fmla="*/ 14774779 h 15135727"/>
              <a:gd name="connsiteX226" fmla="*/ 2839453 w 8128084"/>
              <a:gd name="connsiteY226" fmla="*/ 14582274 h 15135727"/>
              <a:gd name="connsiteX227" fmla="*/ 2935706 w 8128084"/>
              <a:gd name="connsiteY227" fmla="*/ 14510085 h 15135727"/>
              <a:gd name="connsiteX228" fmla="*/ 2935706 w 8128084"/>
              <a:gd name="connsiteY228" fmla="*/ 14510085 h 15135727"/>
              <a:gd name="connsiteX229" fmla="*/ 3080085 w 8128084"/>
              <a:gd name="connsiteY229" fmla="*/ 14413832 h 15135727"/>
              <a:gd name="connsiteX230" fmla="*/ 3152274 w 8128084"/>
              <a:gd name="connsiteY230" fmla="*/ 14341642 h 15135727"/>
              <a:gd name="connsiteX231" fmla="*/ 3080085 w 8128084"/>
              <a:gd name="connsiteY231" fmla="*/ 14269453 h 15135727"/>
              <a:gd name="connsiteX232" fmla="*/ 3152274 w 8128084"/>
              <a:gd name="connsiteY232" fmla="*/ 14197264 h 15135727"/>
              <a:gd name="connsiteX233" fmla="*/ 3152274 w 8128084"/>
              <a:gd name="connsiteY233" fmla="*/ 14052885 h 15135727"/>
              <a:gd name="connsiteX234" fmla="*/ 3080085 w 8128084"/>
              <a:gd name="connsiteY234" fmla="*/ 13980695 h 15135727"/>
              <a:gd name="connsiteX235" fmla="*/ 3056021 w 8128084"/>
              <a:gd name="connsiteY235" fmla="*/ 14076948 h 15135727"/>
              <a:gd name="connsiteX236" fmla="*/ 2935706 w 8128084"/>
              <a:gd name="connsiteY236" fmla="*/ 14076948 h 15135727"/>
              <a:gd name="connsiteX237" fmla="*/ 2863516 w 8128084"/>
              <a:gd name="connsiteY237" fmla="*/ 14125074 h 15135727"/>
              <a:gd name="connsiteX238" fmla="*/ 2719137 w 8128084"/>
              <a:gd name="connsiteY238" fmla="*/ 14197264 h 15135727"/>
              <a:gd name="connsiteX239" fmla="*/ 2646948 w 8128084"/>
              <a:gd name="connsiteY239" fmla="*/ 14197264 h 15135727"/>
              <a:gd name="connsiteX240" fmla="*/ 2598821 w 8128084"/>
              <a:gd name="connsiteY240" fmla="*/ 14125074 h 15135727"/>
              <a:gd name="connsiteX241" fmla="*/ 2430379 w 8128084"/>
              <a:gd name="connsiteY241" fmla="*/ 13836316 h 15135727"/>
              <a:gd name="connsiteX242" fmla="*/ 2646948 w 8128084"/>
              <a:gd name="connsiteY242" fmla="*/ 13812253 h 15135727"/>
              <a:gd name="connsiteX243" fmla="*/ 2502569 w 8128084"/>
              <a:gd name="connsiteY243" fmla="*/ 13475369 h 15135727"/>
              <a:gd name="connsiteX244" fmla="*/ 2550695 w 8128084"/>
              <a:gd name="connsiteY244" fmla="*/ 13186611 h 15135727"/>
              <a:gd name="connsiteX245" fmla="*/ 2719137 w 8128084"/>
              <a:gd name="connsiteY245" fmla="*/ 13042232 h 15135727"/>
              <a:gd name="connsiteX246" fmla="*/ 2791327 w 8128084"/>
              <a:gd name="connsiteY246" fmla="*/ 12945979 h 15135727"/>
              <a:gd name="connsiteX247" fmla="*/ 3031958 w 8128084"/>
              <a:gd name="connsiteY247" fmla="*/ 13090358 h 15135727"/>
              <a:gd name="connsiteX248" fmla="*/ 3056021 w 8128084"/>
              <a:gd name="connsiteY248" fmla="*/ 12753474 h 15135727"/>
              <a:gd name="connsiteX249" fmla="*/ 2887579 w 8128084"/>
              <a:gd name="connsiteY249" fmla="*/ 12777537 h 15135727"/>
              <a:gd name="connsiteX250" fmla="*/ 2815390 w 8128084"/>
              <a:gd name="connsiteY250" fmla="*/ 12777537 h 15135727"/>
              <a:gd name="connsiteX251" fmla="*/ 3176337 w 8128084"/>
              <a:gd name="connsiteY251" fmla="*/ 12368464 h 15135727"/>
              <a:gd name="connsiteX252" fmla="*/ 3104148 w 8128084"/>
              <a:gd name="connsiteY252" fmla="*/ 12320337 h 15135727"/>
              <a:gd name="connsiteX253" fmla="*/ 3104148 w 8128084"/>
              <a:gd name="connsiteY253" fmla="*/ 12320337 h 15135727"/>
              <a:gd name="connsiteX254" fmla="*/ 3007895 w 8128084"/>
              <a:gd name="connsiteY254" fmla="*/ 12079706 h 15135727"/>
              <a:gd name="connsiteX255" fmla="*/ 2911642 w 8128084"/>
              <a:gd name="connsiteY255" fmla="*/ 11935327 h 15135727"/>
              <a:gd name="connsiteX256" fmla="*/ 2863516 w 8128084"/>
              <a:gd name="connsiteY256" fmla="*/ 11694695 h 15135727"/>
              <a:gd name="connsiteX257" fmla="*/ 2911642 w 8128084"/>
              <a:gd name="connsiteY257" fmla="*/ 11454064 h 15135727"/>
              <a:gd name="connsiteX258" fmla="*/ 3056021 w 8128084"/>
              <a:gd name="connsiteY258" fmla="*/ 11454064 h 15135727"/>
              <a:gd name="connsiteX259" fmla="*/ 2983832 w 8128084"/>
              <a:gd name="connsiteY259" fmla="*/ 11381874 h 15135727"/>
              <a:gd name="connsiteX260" fmla="*/ 3031958 w 8128084"/>
              <a:gd name="connsiteY260" fmla="*/ 11285621 h 15135727"/>
              <a:gd name="connsiteX261" fmla="*/ 3007895 w 8128084"/>
              <a:gd name="connsiteY261" fmla="*/ 11189369 h 15135727"/>
              <a:gd name="connsiteX262" fmla="*/ 2887579 w 8128084"/>
              <a:gd name="connsiteY262" fmla="*/ 11141242 h 15135727"/>
              <a:gd name="connsiteX263" fmla="*/ 2887579 w 8128084"/>
              <a:gd name="connsiteY263" fmla="*/ 10972800 h 15135727"/>
              <a:gd name="connsiteX264" fmla="*/ 2887579 w 8128084"/>
              <a:gd name="connsiteY264" fmla="*/ 10924674 h 15135727"/>
              <a:gd name="connsiteX265" fmla="*/ 2767264 w 8128084"/>
              <a:gd name="connsiteY265" fmla="*/ 11020927 h 15135727"/>
              <a:gd name="connsiteX266" fmla="*/ 2743200 w 8128084"/>
              <a:gd name="connsiteY266" fmla="*/ 10924674 h 15135727"/>
              <a:gd name="connsiteX267" fmla="*/ 2550695 w 8128084"/>
              <a:gd name="connsiteY267" fmla="*/ 11020927 h 15135727"/>
              <a:gd name="connsiteX268" fmla="*/ 2526632 w 8128084"/>
              <a:gd name="connsiteY268" fmla="*/ 11117179 h 15135727"/>
              <a:gd name="connsiteX269" fmla="*/ 2334127 w 8128084"/>
              <a:gd name="connsiteY269" fmla="*/ 10996864 h 15135727"/>
              <a:gd name="connsiteX270" fmla="*/ 2358190 w 8128084"/>
              <a:gd name="connsiteY270" fmla="*/ 10732169 h 15135727"/>
              <a:gd name="connsiteX271" fmla="*/ 2334127 w 8128084"/>
              <a:gd name="connsiteY271" fmla="*/ 10587790 h 15135727"/>
              <a:gd name="connsiteX272" fmla="*/ 2406316 w 8128084"/>
              <a:gd name="connsiteY272" fmla="*/ 10491537 h 15135727"/>
              <a:gd name="connsiteX273" fmla="*/ 2598821 w 8128084"/>
              <a:gd name="connsiteY273" fmla="*/ 10684042 h 15135727"/>
              <a:gd name="connsiteX274" fmla="*/ 2767264 w 8128084"/>
              <a:gd name="connsiteY274" fmla="*/ 10684042 h 15135727"/>
              <a:gd name="connsiteX275" fmla="*/ 2646948 w 8128084"/>
              <a:gd name="connsiteY275" fmla="*/ 10515600 h 15135727"/>
              <a:gd name="connsiteX276" fmla="*/ 2815390 w 8128084"/>
              <a:gd name="connsiteY276" fmla="*/ 10395285 h 15135727"/>
              <a:gd name="connsiteX277" fmla="*/ 3080085 w 8128084"/>
              <a:gd name="connsiteY277" fmla="*/ 10419348 h 15135727"/>
              <a:gd name="connsiteX278" fmla="*/ 3248527 w 8128084"/>
              <a:gd name="connsiteY278" fmla="*/ 10539664 h 15135727"/>
              <a:gd name="connsiteX279" fmla="*/ 3320716 w 8128084"/>
              <a:gd name="connsiteY279" fmla="*/ 10659979 h 15135727"/>
              <a:gd name="connsiteX280" fmla="*/ 3465095 w 8128084"/>
              <a:gd name="connsiteY280" fmla="*/ 10659979 h 15135727"/>
              <a:gd name="connsiteX281" fmla="*/ 3441032 w 8128084"/>
              <a:gd name="connsiteY281" fmla="*/ 10491537 h 15135727"/>
              <a:gd name="connsiteX282" fmla="*/ 3392906 w 8128084"/>
              <a:gd name="connsiteY282" fmla="*/ 10250906 h 15135727"/>
              <a:gd name="connsiteX283" fmla="*/ 3152274 w 8128084"/>
              <a:gd name="connsiteY283" fmla="*/ 10250906 h 15135727"/>
              <a:gd name="connsiteX284" fmla="*/ 3176337 w 8128084"/>
              <a:gd name="connsiteY284" fmla="*/ 10178716 h 15135727"/>
              <a:gd name="connsiteX285" fmla="*/ 3104148 w 8128084"/>
              <a:gd name="connsiteY285" fmla="*/ 10154653 h 15135727"/>
              <a:gd name="connsiteX286" fmla="*/ 3007895 w 8128084"/>
              <a:gd name="connsiteY286" fmla="*/ 9962148 h 15135727"/>
              <a:gd name="connsiteX287" fmla="*/ 3176337 w 8128084"/>
              <a:gd name="connsiteY287" fmla="*/ 9889958 h 15135727"/>
              <a:gd name="connsiteX288" fmla="*/ 2959769 w 8128084"/>
              <a:gd name="connsiteY288" fmla="*/ 9504948 h 15135727"/>
              <a:gd name="connsiteX289" fmla="*/ 2791327 w 8128084"/>
              <a:gd name="connsiteY289" fmla="*/ 9456821 h 15135727"/>
              <a:gd name="connsiteX290" fmla="*/ 2574758 w 8128084"/>
              <a:gd name="connsiteY290" fmla="*/ 9336506 h 15135727"/>
              <a:gd name="connsiteX291" fmla="*/ 2550695 w 8128084"/>
              <a:gd name="connsiteY291" fmla="*/ 9071811 h 15135727"/>
              <a:gd name="connsiteX292" fmla="*/ 2695074 w 8128084"/>
              <a:gd name="connsiteY292" fmla="*/ 8999621 h 15135727"/>
              <a:gd name="connsiteX293" fmla="*/ 2622885 w 8128084"/>
              <a:gd name="connsiteY293" fmla="*/ 8975558 h 15135727"/>
              <a:gd name="connsiteX294" fmla="*/ 2430379 w 8128084"/>
              <a:gd name="connsiteY294" fmla="*/ 8999621 h 15135727"/>
              <a:gd name="connsiteX295" fmla="*/ 2261937 w 8128084"/>
              <a:gd name="connsiteY295" fmla="*/ 9168064 h 15135727"/>
              <a:gd name="connsiteX296" fmla="*/ 2237874 w 8128084"/>
              <a:gd name="connsiteY296" fmla="*/ 8999621 h 15135727"/>
              <a:gd name="connsiteX297" fmla="*/ 2117558 w 8128084"/>
              <a:gd name="connsiteY297" fmla="*/ 8975558 h 15135727"/>
              <a:gd name="connsiteX298" fmla="*/ 2045369 w 8128084"/>
              <a:gd name="connsiteY298" fmla="*/ 8783053 h 15135727"/>
              <a:gd name="connsiteX299" fmla="*/ 1852864 w 8128084"/>
              <a:gd name="connsiteY299" fmla="*/ 8758990 h 15135727"/>
              <a:gd name="connsiteX300" fmla="*/ 1636295 w 8128084"/>
              <a:gd name="connsiteY300" fmla="*/ 8927432 h 15135727"/>
              <a:gd name="connsiteX301" fmla="*/ 1588169 w 8128084"/>
              <a:gd name="connsiteY301" fmla="*/ 9023685 h 15135727"/>
              <a:gd name="connsiteX302" fmla="*/ 1515979 w 8128084"/>
              <a:gd name="connsiteY302" fmla="*/ 8879306 h 15135727"/>
              <a:gd name="connsiteX303" fmla="*/ 1347537 w 8128084"/>
              <a:gd name="connsiteY303" fmla="*/ 8879306 h 15135727"/>
              <a:gd name="connsiteX304" fmla="*/ 1347537 w 8128084"/>
              <a:gd name="connsiteY304" fmla="*/ 8710864 h 15135727"/>
              <a:gd name="connsiteX305" fmla="*/ 1106906 w 8128084"/>
              <a:gd name="connsiteY305" fmla="*/ 8783053 h 15135727"/>
              <a:gd name="connsiteX306" fmla="*/ 890337 w 8128084"/>
              <a:gd name="connsiteY306" fmla="*/ 8686800 h 15135727"/>
              <a:gd name="connsiteX307" fmla="*/ 649706 w 8128084"/>
              <a:gd name="connsiteY307" fmla="*/ 8662737 h 15135727"/>
              <a:gd name="connsiteX308" fmla="*/ 385011 w 8128084"/>
              <a:gd name="connsiteY308" fmla="*/ 8566485 h 15135727"/>
              <a:gd name="connsiteX309" fmla="*/ 577516 w 8128084"/>
              <a:gd name="connsiteY309" fmla="*/ 8373979 h 15135727"/>
              <a:gd name="connsiteX310" fmla="*/ 794085 w 8128084"/>
              <a:gd name="connsiteY310" fmla="*/ 8301790 h 15135727"/>
              <a:gd name="connsiteX311" fmla="*/ 745958 w 8128084"/>
              <a:gd name="connsiteY311" fmla="*/ 8133348 h 15135727"/>
              <a:gd name="connsiteX312" fmla="*/ 818148 w 8128084"/>
              <a:gd name="connsiteY312" fmla="*/ 7820527 h 15135727"/>
              <a:gd name="connsiteX313" fmla="*/ 697832 w 8128084"/>
              <a:gd name="connsiteY313" fmla="*/ 7820527 h 15135727"/>
              <a:gd name="connsiteX314" fmla="*/ 625642 w 8128084"/>
              <a:gd name="connsiteY314" fmla="*/ 7916779 h 15135727"/>
              <a:gd name="connsiteX315" fmla="*/ 457200 w 8128084"/>
              <a:gd name="connsiteY315" fmla="*/ 7820527 h 15135727"/>
              <a:gd name="connsiteX316" fmla="*/ 529390 w 8128084"/>
              <a:gd name="connsiteY316" fmla="*/ 7700211 h 15135727"/>
              <a:gd name="connsiteX317" fmla="*/ 938464 w 8128084"/>
              <a:gd name="connsiteY317" fmla="*/ 7676148 h 15135727"/>
              <a:gd name="connsiteX318" fmla="*/ 1058779 w 8128084"/>
              <a:gd name="connsiteY318" fmla="*/ 7459579 h 15135727"/>
              <a:gd name="connsiteX319" fmla="*/ 1203158 w 8128084"/>
              <a:gd name="connsiteY319" fmla="*/ 7603958 h 15135727"/>
              <a:gd name="connsiteX320" fmla="*/ 1299411 w 8128084"/>
              <a:gd name="connsiteY320" fmla="*/ 7555832 h 15135727"/>
              <a:gd name="connsiteX321" fmla="*/ 1443790 w 8128084"/>
              <a:gd name="connsiteY321" fmla="*/ 7507706 h 15135727"/>
              <a:gd name="connsiteX322" fmla="*/ 1684421 w 8128084"/>
              <a:gd name="connsiteY322" fmla="*/ 7603958 h 15135727"/>
              <a:gd name="connsiteX323" fmla="*/ 1684421 w 8128084"/>
              <a:gd name="connsiteY323" fmla="*/ 7603958 h 15135727"/>
              <a:gd name="connsiteX324" fmla="*/ 1540042 w 8128084"/>
              <a:gd name="connsiteY324" fmla="*/ 7363327 h 15135727"/>
              <a:gd name="connsiteX325" fmla="*/ 1299411 w 8128084"/>
              <a:gd name="connsiteY325" fmla="*/ 7315200 h 15135727"/>
              <a:gd name="connsiteX326" fmla="*/ 1130969 w 8128084"/>
              <a:gd name="connsiteY326" fmla="*/ 7339264 h 15135727"/>
              <a:gd name="connsiteX327" fmla="*/ 1034716 w 8128084"/>
              <a:gd name="connsiteY327" fmla="*/ 7315200 h 15135727"/>
              <a:gd name="connsiteX328" fmla="*/ 1155032 w 8128084"/>
              <a:gd name="connsiteY328" fmla="*/ 7050506 h 15135727"/>
              <a:gd name="connsiteX329" fmla="*/ 1155032 w 8128084"/>
              <a:gd name="connsiteY329" fmla="*/ 6930190 h 15135727"/>
              <a:gd name="connsiteX330" fmla="*/ 1155032 w 8128084"/>
              <a:gd name="connsiteY330" fmla="*/ 6761748 h 15135727"/>
              <a:gd name="connsiteX331" fmla="*/ 1203158 w 8128084"/>
              <a:gd name="connsiteY331" fmla="*/ 6617369 h 15135727"/>
              <a:gd name="connsiteX332" fmla="*/ 1371600 w 8128084"/>
              <a:gd name="connsiteY332" fmla="*/ 6472990 h 15135727"/>
              <a:gd name="connsiteX333" fmla="*/ 1443790 w 8128084"/>
              <a:gd name="connsiteY333" fmla="*/ 6328611 h 15135727"/>
              <a:gd name="connsiteX334" fmla="*/ 1419727 w 8128084"/>
              <a:gd name="connsiteY334" fmla="*/ 6208295 h 15135727"/>
              <a:gd name="connsiteX335" fmla="*/ 1275348 w 8128084"/>
              <a:gd name="connsiteY335" fmla="*/ 6304548 h 15135727"/>
              <a:gd name="connsiteX336" fmla="*/ 1323474 w 8128084"/>
              <a:gd name="connsiteY336" fmla="*/ 6015790 h 15135727"/>
              <a:gd name="connsiteX337" fmla="*/ 1540042 w 8128084"/>
              <a:gd name="connsiteY337" fmla="*/ 5871411 h 15135727"/>
              <a:gd name="connsiteX338" fmla="*/ 1540042 w 8128084"/>
              <a:gd name="connsiteY338" fmla="*/ 5751095 h 15135727"/>
              <a:gd name="connsiteX339" fmla="*/ 1395664 w 8128084"/>
              <a:gd name="connsiteY339" fmla="*/ 5799221 h 15135727"/>
              <a:gd name="connsiteX340" fmla="*/ 1179095 w 8128084"/>
              <a:gd name="connsiteY340" fmla="*/ 5799221 h 15135727"/>
              <a:gd name="connsiteX341" fmla="*/ 890337 w 8128084"/>
              <a:gd name="connsiteY341" fmla="*/ 5775158 h 15135727"/>
              <a:gd name="connsiteX342" fmla="*/ 697832 w 8128084"/>
              <a:gd name="connsiteY342" fmla="*/ 5606716 h 15135727"/>
              <a:gd name="connsiteX343" fmla="*/ 577516 w 8128084"/>
              <a:gd name="connsiteY343" fmla="*/ 5582653 h 15135727"/>
              <a:gd name="connsiteX344" fmla="*/ 697832 w 8128084"/>
              <a:gd name="connsiteY344" fmla="*/ 5775158 h 15135727"/>
              <a:gd name="connsiteX345" fmla="*/ 409074 w 8128084"/>
              <a:gd name="connsiteY345" fmla="*/ 5799221 h 15135727"/>
              <a:gd name="connsiteX346" fmla="*/ 168442 w 8128084"/>
              <a:gd name="connsiteY346" fmla="*/ 5702969 h 15135727"/>
              <a:gd name="connsiteX347" fmla="*/ 264695 w 8128084"/>
              <a:gd name="connsiteY347" fmla="*/ 5558590 h 15135727"/>
              <a:gd name="connsiteX348" fmla="*/ 144379 w 8128084"/>
              <a:gd name="connsiteY348" fmla="*/ 5510464 h 15135727"/>
              <a:gd name="connsiteX349" fmla="*/ 0 w 8128084"/>
              <a:gd name="connsiteY349" fmla="*/ 5462337 h 15135727"/>
              <a:gd name="connsiteX350" fmla="*/ 96253 w 8128084"/>
              <a:gd name="connsiteY350"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523874 w 8128084"/>
              <a:gd name="connsiteY200" fmla="*/ 14558211 h 15135727"/>
              <a:gd name="connsiteX201" fmla="*/ 4403558 w 8128084"/>
              <a:gd name="connsiteY201" fmla="*/ 14437895 h 15135727"/>
              <a:gd name="connsiteX202" fmla="*/ 4403558 w 8128084"/>
              <a:gd name="connsiteY202" fmla="*/ 14437895 h 15135727"/>
              <a:gd name="connsiteX203" fmla="*/ 4283242 w 8128084"/>
              <a:gd name="connsiteY203" fmla="*/ 14245390 h 15135727"/>
              <a:gd name="connsiteX204" fmla="*/ 4235116 w 8128084"/>
              <a:gd name="connsiteY204" fmla="*/ 14341642 h 15135727"/>
              <a:gd name="connsiteX205" fmla="*/ 4162927 w 8128084"/>
              <a:gd name="connsiteY205" fmla="*/ 14389769 h 15135727"/>
              <a:gd name="connsiteX206" fmla="*/ 4162927 w 8128084"/>
              <a:gd name="connsiteY206" fmla="*/ 14389769 h 15135727"/>
              <a:gd name="connsiteX207" fmla="*/ 3922295 w 8128084"/>
              <a:gd name="connsiteY207" fmla="*/ 14245390 h 15135727"/>
              <a:gd name="connsiteX208" fmla="*/ 3801979 w 8128084"/>
              <a:gd name="connsiteY208" fmla="*/ 14293516 h 15135727"/>
              <a:gd name="connsiteX209" fmla="*/ 3681664 w 8128084"/>
              <a:gd name="connsiteY209" fmla="*/ 14389769 h 15135727"/>
              <a:gd name="connsiteX210" fmla="*/ 3657600 w 8128084"/>
              <a:gd name="connsiteY210" fmla="*/ 14654464 h 15135727"/>
              <a:gd name="connsiteX211" fmla="*/ 3513221 w 8128084"/>
              <a:gd name="connsiteY211" fmla="*/ 14726653 h 15135727"/>
              <a:gd name="connsiteX212" fmla="*/ 3513221 w 8128084"/>
              <a:gd name="connsiteY212" fmla="*/ 14871032 h 15135727"/>
              <a:gd name="connsiteX213" fmla="*/ 3633537 w 8128084"/>
              <a:gd name="connsiteY213" fmla="*/ 14967285 h 15135727"/>
              <a:gd name="connsiteX214" fmla="*/ 3609474 w 8128084"/>
              <a:gd name="connsiteY214" fmla="*/ 15087600 h 15135727"/>
              <a:gd name="connsiteX215" fmla="*/ 3441032 w 8128084"/>
              <a:gd name="connsiteY215" fmla="*/ 15039474 h 15135727"/>
              <a:gd name="connsiteX216" fmla="*/ 3272590 w 8128084"/>
              <a:gd name="connsiteY216" fmla="*/ 15063537 h 15135727"/>
              <a:gd name="connsiteX217" fmla="*/ 3248527 w 8128084"/>
              <a:gd name="connsiteY217" fmla="*/ 14895095 h 15135727"/>
              <a:gd name="connsiteX218" fmla="*/ 3128211 w 8128084"/>
              <a:gd name="connsiteY218" fmla="*/ 14919158 h 15135727"/>
              <a:gd name="connsiteX219" fmla="*/ 2959769 w 8128084"/>
              <a:gd name="connsiteY219" fmla="*/ 15135727 h 15135727"/>
              <a:gd name="connsiteX220" fmla="*/ 2935706 w 8128084"/>
              <a:gd name="connsiteY220" fmla="*/ 14895095 h 15135727"/>
              <a:gd name="connsiteX221" fmla="*/ 2791327 w 8128084"/>
              <a:gd name="connsiteY221" fmla="*/ 14943221 h 15135727"/>
              <a:gd name="connsiteX222" fmla="*/ 2671011 w 8128084"/>
              <a:gd name="connsiteY222" fmla="*/ 15039474 h 15135727"/>
              <a:gd name="connsiteX223" fmla="*/ 2430379 w 8128084"/>
              <a:gd name="connsiteY223" fmla="*/ 15087600 h 15135727"/>
              <a:gd name="connsiteX224" fmla="*/ 2237874 w 8128084"/>
              <a:gd name="connsiteY224" fmla="*/ 15039474 h 15135727"/>
              <a:gd name="connsiteX225" fmla="*/ 2622885 w 8128084"/>
              <a:gd name="connsiteY225" fmla="*/ 14846969 h 15135727"/>
              <a:gd name="connsiteX226" fmla="*/ 2887579 w 8128084"/>
              <a:gd name="connsiteY226" fmla="*/ 14774779 h 15135727"/>
              <a:gd name="connsiteX227" fmla="*/ 2839453 w 8128084"/>
              <a:gd name="connsiteY227" fmla="*/ 14582274 h 15135727"/>
              <a:gd name="connsiteX228" fmla="*/ 2935706 w 8128084"/>
              <a:gd name="connsiteY228" fmla="*/ 14510085 h 15135727"/>
              <a:gd name="connsiteX229" fmla="*/ 2935706 w 8128084"/>
              <a:gd name="connsiteY229" fmla="*/ 14510085 h 15135727"/>
              <a:gd name="connsiteX230" fmla="*/ 3080085 w 8128084"/>
              <a:gd name="connsiteY230" fmla="*/ 14413832 h 15135727"/>
              <a:gd name="connsiteX231" fmla="*/ 3152274 w 8128084"/>
              <a:gd name="connsiteY231" fmla="*/ 14341642 h 15135727"/>
              <a:gd name="connsiteX232" fmla="*/ 3080085 w 8128084"/>
              <a:gd name="connsiteY232" fmla="*/ 14269453 h 15135727"/>
              <a:gd name="connsiteX233" fmla="*/ 3152274 w 8128084"/>
              <a:gd name="connsiteY233" fmla="*/ 14197264 h 15135727"/>
              <a:gd name="connsiteX234" fmla="*/ 3152274 w 8128084"/>
              <a:gd name="connsiteY234" fmla="*/ 14052885 h 15135727"/>
              <a:gd name="connsiteX235" fmla="*/ 3080085 w 8128084"/>
              <a:gd name="connsiteY235" fmla="*/ 13980695 h 15135727"/>
              <a:gd name="connsiteX236" fmla="*/ 3056021 w 8128084"/>
              <a:gd name="connsiteY236" fmla="*/ 14076948 h 15135727"/>
              <a:gd name="connsiteX237" fmla="*/ 2935706 w 8128084"/>
              <a:gd name="connsiteY237" fmla="*/ 14076948 h 15135727"/>
              <a:gd name="connsiteX238" fmla="*/ 2863516 w 8128084"/>
              <a:gd name="connsiteY238" fmla="*/ 14125074 h 15135727"/>
              <a:gd name="connsiteX239" fmla="*/ 2719137 w 8128084"/>
              <a:gd name="connsiteY239" fmla="*/ 14197264 h 15135727"/>
              <a:gd name="connsiteX240" fmla="*/ 2646948 w 8128084"/>
              <a:gd name="connsiteY240" fmla="*/ 14197264 h 15135727"/>
              <a:gd name="connsiteX241" fmla="*/ 2598821 w 8128084"/>
              <a:gd name="connsiteY241" fmla="*/ 14125074 h 15135727"/>
              <a:gd name="connsiteX242" fmla="*/ 2430379 w 8128084"/>
              <a:gd name="connsiteY242" fmla="*/ 13836316 h 15135727"/>
              <a:gd name="connsiteX243" fmla="*/ 2646948 w 8128084"/>
              <a:gd name="connsiteY243" fmla="*/ 13812253 h 15135727"/>
              <a:gd name="connsiteX244" fmla="*/ 2502569 w 8128084"/>
              <a:gd name="connsiteY244" fmla="*/ 13475369 h 15135727"/>
              <a:gd name="connsiteX245" fmla="*/ 2550695 w 8128084"/>
              <a:gd name="connsiteY245" fmla="*/ 13186611 h 15135727"/>
              <a:gd name="connsiteX246" fmla="*/ 2719137 w 8128084"/>
              <a:gd name="connsiteY246" fmla="*/ 13042232 h 15135727"/>
              <a:gd name="connsiteX247" fmla="*/ 2791327 w 8128084"/>
              <a:gd name="connsiteY247" fmla="*/ 12945979 h 15135727"/>
              <a:gd name="connsiteX248" fmla="*/ 3031958 w 8128084"/>
              <a:gd name="connsiteY248" fmla="*/ 13090358 h 15135727"/>
              <a:gd name="connsiteX249" fmla="*/ 3056021 w 8128084"/>
              <a:gd name="connsiteY249" fmla="*/ 12753474 h 15135727"/>
              <a:gd name="connsiteX250" fmla="*/ 2887579 w 8128084"/>
              <a:gd name="connsiteY250" fmla="*/ 12777537 h 15135727"/>
              <a:gd name="connsiteX251" fmla="*/ 2815390 w 8128084"/>
              <a:gd name="connsiteY251" fmla="*/ 12777537 h 15135727"/>
              <a:gd name="connsiteX252" fmla="*/ 3176337 w 8128084"/>
              <a:gd name="connsiteY252" fmla="*/ 12368464 h 15135727"/>
              <a:gd name="connsiteX253" fmla="*/ 3104148 w 8128084"/>
              <a:gd name="connsiteY253" fmla="*/ 12320337 h 15135727"/>
              <a:gd name="connsiteX254" fmla="*/ 3104148 w 8128084"/>
              <a:gd name="connsiteY254" fmla="*/ 12320337 h 15135727"/>
              <a:gd name="connsiteX255" fmla="*/ 3007895 w 8128084"/>
              <a:gd name="connsiteY255" fmla="*/ 12079706 h 15135727"/>
              <a:gd name="connsiteX256" fmla="*/ 2911642 w 8128084"/>
              <a:gd name="connsiteY256" fmla="*/ 11935327 h 15135727"/>
              <a:gd name="connsiteX257" fmla="*/ 2863516 w 8128084"/>
              <a:gd name="connsiteY257" fmla="*/ 11694695 h 15135727"/>
              <a:gd name="connsiteX258" fmla="*/ 2911642 w 8128084"/>
              <a:gd name="connsiteY258" fmla="*/ 11454064 h 15135727"/>
              <a:gd name="connsiteX259" fmla="*/ 3056021 w 8128084"/>
              <a:gd name="connsiteY259" fmla="*/ 11454064 h 15135727"/>
              <a:gd name="connsiteX260" fmla="*/ 2983832 w 8128084"/>
              <a:gd name="connsiteY260" fmla="*/ 11381874 h 15135727"/>
              <a:gd name="connsiteX261" fmla="*/ 3031958 w 8128084"/>
              <a:gd name="connsiteY261" fmla="*/ 11285621 h 15135727"/>
              <a:gd name="connsiteX262" fmla="*/ 3007895 w 8128084"/>
              <a:gd name="connsiteY262" fmla="*/ 11189369 h 15135727"/>
              <a:gd name="connsiteX263" fmla="*/ 2887579 w 8128084"/>
              <a:gd name="connsiteY263" fmla="*/ 11141242 h 15135727"/>
              <a:gd name="connsiteX264" fmla="*/ 2887579 w 8128084"/>
              <a:gd name="connsiteY264" fmla="*/ 10972800 h 15135727"/>
              <a:gd name="connsiteX265" fmla="*/ 2887579 w 8128084"/>
              <a:gd name="connsiteY265" fmla="*/ 10924674 h 15135727"/>
              <a:gd name="connsiteX266" fmla="*/ 2767264 w 8128084"/>
              <a:gd name="connsiteY266" fmla="*/ 11020927 h 15135727"/>
              <a:gd name="connsiteX267" fmla="*/ 2743200 w 8128084"/>
              <a:gd name="connsiteY267" fmla="*/ 10924674 h 15135727"/>
              <a:gd name="connsiteX268" fmla="*/ 2550695 w 8128084"/>
              <a:gd name="connsiteY268" fmla="*/ 11020927 h 15135727"/>
              <a:gd name="connsiteX269" fmla="*/ 2526632 w 8128084"/>
              <a:gd name="connsiteY269" fmla="*/ 11117179 h 15135727"/>
              <a:gd name="connsiteX270" fmla="*/ 2334127 w 8128084"/>
              <a:gd name="connsiteY270" fmla="*/ 10996864 h 15135727"/>
              <a:gd name="connsiteX271" fmla="*/ 2358190 w 8128084"/>
              <a:gd name="connsiteY271" fmla="*/ 10732169 h 15135727"/>
              <a:gd name="connsiteX272" fmla="*/ 2334127 w 8128084"/>
              <a:gd name="connsiteY272" fmla="*/ 10587790 h 15135727"/>
              <a:gd name="connsiteX273" fmla="*/ 2406316 w 8128084"/>
              <a:gd name="connsiteY273" fmla="*/ 10491537 h 15135727"/>
              <a:gd name="connsiteX274" fmla="*/ 2598821 w 8128084"/>
              <a:gd name="connsiteY274" fmla="*/ 10684042 h 15135727"/>
              <a:gd name="connsiteX275" fmla="*/ 2767264 w 8128084"/>
              <a:gd name="connsiteY275" fmla="*/ 10684042 h 15135727"/>
              <a:gd name="connsiteX276" fmla="*/ 2646948 w 8128084"/>
              <a:gd name="connsiteY276" fmla="*/ 10515600 h 15135727"/>
              <a:gd name="connsiteX277" fmla="*/ 2815390 w 8128084"/>
              <a:gd name="connsiteY277" fmla="*/ 10395285 h 15135727"/>
              <a:gd name="connsiteX278" fmla="*/ 3080085 w 8128084"/>
              <a:gd name="connsiteY278" fmla="*/ 10419348 h 15135727"/>
              <a:gd name="connsiteX279" fmla="*/ 3248527 w 8128084"/>
              <a:gd name="connsiteY279" fmla="*/ 10539664 h 15135727"/>
              <a:gd name="connsiteX280" fmla="*/ 3320716 w 8128084"/>
              <a:gd name="connsiteY280" fmla="*/ 10659979 h 15135727"/>
              <a:gd name="connsiteX281" fmla="*/ 3465095 w 8128084"/>
              <a:gd name="connsiteY281" fmla="*/ 10659979 h 15135727"/>
              <a:gd name="connsiteX282" fmla="*/ 3441032 w 8128084"/>
              <a:gd name="connsiteY282" fmla="*/ 10491537 h 15135727"/>
              <a:gd name="connsiteX283" fmla="*/ 3392906 w 8128084"/>
              <a:gd name="connsiteY283" fmla="*/ 10250906 h 15135727"/>
              <a:gd name="connsiteX284" fmla="*/ 3152274 w 8128084"/>
              <a:gd name="connsiteY284" fmla="*/ 10250906 h 15135727"/>
              <a:gd name="connsiteX285" fmla="*/ 3176337 w 8128084"/>
              <a:gd name="connsiteY285" fmla="*/ 10178716 h 15135727"/>
              <a:gd name="connsiteX286" fmla="*/ 3104148 w 8128084"/>
              <a:gd name="connsiteY286" fmla="*/ 10154653 h 15135727"/>
              <a:gd name="connsiteX287" fmla="*/ 3007895 w 8128084"/>
              <a:gd name="connsiteY287" fmla="*/ 9962148 h 15135727"/>
              <a:gd name="connsiteX288" fmla="*/ 3176337 w 8128084"/>
              <a:gd name="connsiteY288" fmla="*/ 9889958 h 15135727"/>
              <a:gd name="connsiteX289" fmla="*/ 2959769 w 8128084"/>
              <a:gd name="connsiteY289" fmla="*/ 9504948 h 15135727"/>
              <a:gd name="connsiteX290" fmla="*/ 2791327 w 8128084"/>
              <a:gd name="connsiteY290" fmla="*/ 9456821 h 15135727"/>
              <a:gd name="connsiteX291" fmla="*/ 2574758 w 8128084"/>
              <a:gd name="connsiteY291" fmla="*/ 9336506 h 15135727"/>
              <a:gd name="connsiteX292" fmla="*/ 2550695 w 8128084"/>
              <a:gd name="connsiteY292" fmla="*/ 9071811 h 15135727"/>
              <a:gd name="connsiteX293" fmla="*/ 2695074 w 8128084"/>
              <a:gd name="connsiteY293" fmla="*/ 8999621 h 15135727"/>
              <a:gd name="connsiteX294" fmla="*/ 2622885 w 8128084"/>
              <a:gd name="connsiteY294" fmla="*/ 8975558 h 15135727"/>
              <a:gd name="connsiteX295" fmla="*/ 2430379 w 8128084"/>
              <a:gd name="connsiteY295" fmla="*/ 8999621 h 15135727"/>
              <a:gd name="connsiteX296" fmla="*/ 2261937 w 8128084"/>
              <a:gd name="connsiteY296" fmla="*/ 9168064 h 15135727"/>
              <a:gd name="connsiteX297" fmla="*/ 2237874 w 8128084"/>
              <a:gd name="connsiteY297" fmla="*/ 8999621 h 15135727"/>
              <a:gd name="connsiteX298" fmla="*/ 2117558 w 8128084"/>
              <a:gd name="connsiteY298" fmla="*/ 8975558 h 15135727"/>
              <a:gd name="connsiteX299" fmla="*/ 2045369 w 8128084"/>
              <a:gd name="connsiteY299" fmla="*/ 8783053 h 15135727"/>
              <a:gd name="connsiteX300" fmla="*/ 1852864 w 8128084"/>
              <a:gd name="connsiteY300" fmla="*/ 8758990 h 15135727"/>
              <a:gd name="connsiteX301" fmla="*/ 1636295 w 8128084"/>
              <a:gd name="connsiteY301" fmla="*/ 8927432 h 15135727"/>
              <a:gd name="connsiteX302" fmla="*/ 1588169 w 8128084"/>
              <a:gd name="connsiteY302" fmla="*/ 9023685 h 15135727"/>
              <a:gd name="connsiteX303" fmla="*/ 1515979 w 8128084"/>
              <a:gd name="connsiteY303" fmla="*/ 8879306 h 15135727"/>
              <a:gd name="connsiteX304" fmla="*/ 1347537 w 8128084"/>
              <a:gd name="connsiteY304" fmla="*/ 8879306 h 15135727"/>
              <a:gd name="connsiteX305" fmla="*/ 1347537 w 8128084"/>
              <a:gd name="connsiteY305" fmla="*/ 8710864 h 15135727"/>
              <a:gd name="connsiteX306" fmla="*/ 1106906 w 8128084"/>
              <a:gd name="connsiteY306" fmla="*/ 8783053 h 15135727"/>
              <a:gd name="connsiteX307" fmla="*/ 890337 w 8128084"/>
              <a:gd name="connsiteY307" fmla="*/ 8686800 h 15135727"/>
              <a:gd name="connsiteX308" fmla="*/ 649706 w 8128084"/>
              <a:gd name="connsiteY308" fmla="*/ 8662737 h 15135727"/>
              <a:gd name="connsiteX309" fmla="*/ 385011 w 8128084"/>
              <a:gd name="connsiteY309" fmla="*/ 8566485 h 15135727"/>
              <a:gd name="connsiteX310" fmla="*/ 577516 w 8128084"/>
              <a:gd name="connsiteY310" fmla="*/ 8373979 h 15135727"/>
              <a:gd name="connsiteX311" fmla="*/ 794085 w 8128084"/>
              <a:gd name="connsiteY311" fmla="*/ 8301790 h 15135727"/>
              <a:gd name="connsiteX312" fmla="*/ 745958 w 8128084"/>
              <a:gd name="connsiteY312" fmla="*/ 8133348 h 15135727"/>
              <a:gd name="connsiteX313" fmla="*/ 818148 w 8128084"/>
              <a:gd name="connsiteY313" fmla="*/ 7820527 h 15135727"/>
              <a:gd name="connsiteX314" fmla="*/ 697832 w 8128084"/>
              <a:gd name="connsiteY314" fmla="*/ 7820527 h 15135727"/>
              <a:gd name="connsiteX315" fmla="*/ 625642 w 8128084"/>
              <a:gd name="connsiteY315" fmla="*/ 7916779 h 15135727"/>
              <a:gd name="connsiteX316" fmla="*/ 457200 w 8128084"/>
              <a:gd name="connsiteY316" fmla="*/ 7820527 h 15135727"/>
              <a:gd name="connsiteX317" fmla="*/ 529390 w 8128084"/>
              <a:gd name="connsiteY317" fmla="*/ 7700211 h 15135727"/>
              <a:gd name="connsiteX318" fmla="*/ 938464 w 8128084"/>
              <a:gd name="connsiteY318" fmla="*/ 7676148 h 15135727"/>
              <a:gd name="connsiteX319" fmla="*/ 1058779 w 8128084"/>
              <a:gd name="connsiteY319" fmla="*/ 7459579 h 15135727"/>
              <a:gd name="connsiteX320" fmla="*/ 1203158 w 8128084"/>
              <a:gd name="connsiteY320" fmla="*/ 7603958 h 15135727"/>
              <a:gd name="connsiteX321" fmla="*/ 1299411 w 8128084"/>
              <a:gd name="connsiteY321" fmla="*/ 7555832 h 15135727"/>
              <a:gd name="connsiteX322" fmla="*/ 1443790 w 8128084"/>
              <a:gd name="connsiteY322" fmla="*/ 7507706 h 15135727"/>
              <a:gd name="connsiteX323" fmla="*/ 1684421 w 8128084"/>
              <a:gd name="connsiteY323" fmla="*/ 7603958 h 15135727"/>
              <a:gd name="connsiteX324" fmla="*/ 1684421 w 8128084"/>
              <a:gd name="connsiteY324" fmla="*/ 7603958 h 15135727"/>
              <a:gd name="connsiteX325" fmla="*/ 1540042 w 8128084"/>
              <a:gd name="connsiteY325" fmla="*/ 7363327 h 15135727"/>
              <a:gd name="connsiteX326" fmla="*/ 1299411 w 8128084"/>
              <a:gd name="connsiteY326" fmla="*/ 7315200 h 15135727"/>
              <a:gd name="connsiteX327" fmla="*/ 1130969 w 8128084"/>
              <a:gd name="connsiteY327" fmla="*/ 7339264 h 15135727"/>
              <a:gd name="connsiteX328" fmla="*/ 1034716 w 8128084"/>
              <a:gd name="connsiteY328" fmla="*/ 7315200 h 15135727"/>
              <a:gd name="connsiteX329" fmla="*/ 1155032 w 8128084"/>
              <a:gd name="connsiteY329" fmla="*/ 7050506 h 15135727"/>
              <a:gd name="connsiteX330" fmla="*/ 1155032 w 8128084"/>
              <a:gd name="connsiteY330" fmla="*/ 6930190 h 15135727"/>
              <a:gd name="connsiteX331" fmla="*/ 1155032 w 8128084"/>
              <a:gd name="connsiteY331" fmla="*/ 6761748 h 15135727"/>
              <a:gd name="connsiteX332" fmla="*/ 1203158 w 8128084"/>
              <a:gd name="connsiteY332" fmla="*/ 6617369 h 15135727"/>
              <a:gd name="connsiteX333" fmla="*/ 1371600 w 8128084"/>
              <a:gd name="connsiteY333" fmla="*/ 6472990 h 15135727"/>
              <a:gd name="connsiteX334" fmla="*/ 1443790 w 8128084"/>
              <a:gd name="connsiteY334" fmla="*/ 6328611 h 15135727"/>
              <a:gd name="connsiteX335" fmla="*/ 1419727 w 8128084"/>
              <a:gd name="connsiteY335" fmla="*/ 6208295 h 15135727"/>
              <a:gd name="connsiteX336" fmla="*/ 1275348 w 8128084"/>
              <a:gd name="connsiteY336" fmla="*/ 6304548 h 15135727"/>
              <a:gd name="connsiteX337" fmla="*/ 1323474 w 8128084"/>
              <a:gd name="connsiteY337" fmla="*/ 6015790 h 15135727"/>
              <a:gd name="connsiteX338" fmla="*/ 1540042 w 8128084"/>
              <a:gd name="connsiteY338" fmla="*/ 5871411 h 15135727"/>
              <a:gd name="connsiteX339" fmla="*/ 1540042 w 8128084"/>
              <a:gd name="connsiteY339" fmla="*/ 5751095 h 15135727"/>
              <a:gd name="connsiteX340" fmla="*/ 1395664 w 8128084"/>
              <a:gd name="connsiteY340" fmla="*/ 5799221 h 15135727"/>
              <a:gd name="connsiteX341" fmla="*/ 1179095 w 8128084"/>
              <a:gd name="connsiteY341" fmla="*/ 5799221 h 15135727"/>
              <a:gd name="connsiteX342" fmla="*/ 890337 w 8128084"/>
              <a:gd name="connsiteY342" fmla="*/ 5775158 h 15135727"/>
              <a:gd name="connsiteX343" fmla="*/ 697832 w 8128084"/>
              <a:gd name="connsiteY343" fmla="*/ 5606716 h 15135727"/>
              <a:gd name="connsiteX344" fmla="*/ 577516 w 8128084"/>
              <a:gd name="connsiteY344" fmla="*/ 5582653 h 15135727"/>
              <a:gd name="connsiteX345" fmla="*/ 697832 w 8128084"/>
              <a:gd name="connsiteY345" fmla="*/ 5775158 h 15135727"/>
              <a:gd name="connsiteX346" fmla="*/ 409074 w 8128084"/>
              <a:gd name="connsiteY346" fmla="*/ 5799221 h 15135727"/>
              <a:gd name="connsiteX347" fmla="*/ 168442 w 8128084"/>
              <a:gd name="connsiteY347" fmla="*/ 5702969 h 15135727"/>
              <a:gd name="connsiteX348" fmla="*/ 264695 w 8128084"/>
              <a:gd name="connsiteY348" fmla="*/ 5558590 h 15135727"/>
              <a:gd name="connsiteX349" fmla="*/ 144379 w 8128084"/>
              <a:gd name="connsiteY349" fmla="*/ 5510464 h 15135727"/>
              <a:gd name="connsiteX350" fmla="*/ 0 w 8128084"/>
              <a:gd name="connsiteY350" fmla="*/ 5462337 h 15135727"/>
              <a:gd name="connsiteX351" fmla="*/ 96253 w 8128084"/>
              <a:gd name="connsiteY351"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23874 w 8128084"/>
              <a:gd name="connsiteY201" fmla="*/ 14558211 h 15135727"/>
              <a:gd name="connsiteX202" fmla="*/ 4403558 w 8128084"/>
              <a:gd name="connsiteY202" fmla="*/ 14437895 h 15135727"/>
              <a:gd name="connsiteX203" fmla="*/ 4403558 w 8128084"/>
              <a:gd name="connsiteY203" fmla="*/ 14437895 h 15135727"/>
              <a:gd name="connsiteX204" fmla="*/ 4283242 w 8128084"/>
              <a:gd name="connsiteY204" fmla="*/ 14245390 h 15135727"/>
              <a:gd name="connsiteX205" fmla="*/ 4235116 w 8128084"/>
              <a:gd name="connsiteY205" fmla="*/ 14341642 h 15135727"/>
              <a:gd name="connsiteX206" fmla="*/ 4162927 w 8128084"/>
              <a:gd name="connsiteY206" fmla="*/ 14389769 h 15135727"/>
              <a:gd name="connsiteX207" fmla="*/ 4162927 w 8128084"/>
              <a:gd name="connsiteY207" fmla="*/ 14389769 h 15135727"/>
              <a:gd name="connsiteX208" fmla="*/ 3922295 w 8128084"/>
              <a:gd name="connsiteY208" fmla="*/ 14245390 h 15135727"/>
              <a:gd name="connsiteX209" fmla="*/ 3801979 w 8128084"/>
              <a:gd name="connsiteY209" fmla="*/ 14293516 h 15135727"/>
              <a:gd name="connsiteX210" fmla="*/ 3681664 w 8128084"/>
              <a:gd name="connsiteY210" fmla="*/ 14389769 h 15135727"/>
              <a:gd name="connsiteX211" fmla="*/ 3657600 w 8128084"/>
              <a:gd name="connsiteY211" fmla="*/ 14654464 h 15135727"/>
              <a:gd name="connsiteX212" fmla="*/ 3513221 w 8128084"/>
              <a:gd name="connsiteY212" fmla="*/ 14726653 h 15135727"/>
              <a:gd name="connsiteX213" fmla="*/ 3513221 w 8128084"/>
              <a:gd name="connsiteY213" fmla="*/ 14871032 h 15135727"/>
              <a:gd name="connsiteX214" fmla="*/ 3633537 w 8128084"/>
              <a:gd name="connsiteY214" fmla="*/ 14967285 h 15135727"/>
              <a:gd name="connsiteX215" fmla="*/ 3609474 w 8128084"/>
              <a:gd name="connsiteY215" fmla="*/ 15087600 h 15135727"/>
              <a:gd name="connsiteX216" fmla="*/ 3441032 w 8128084"/>
              <a:gd name="connsiteY216" fmla="*/ 15039474 h 15135727"/>
              <a:gd name="connsiteX217" fmla="*/ 3272590 w 8128084"/>
              <a:gd name="connsiteY217" fmla="*/ 15063537 h 15135727"/>
              <a:gd name="connsiteX218" fmla="*/ 3248527 w 8128084"/>
              <a:gd name="connsiteY218" fmla="*/ 14895095 h 15135727"/>
              <a:gd name="connsiteX219" fmla="*/ 3128211 w 8128084"/>
              <a:gd name="connsiteY219" fmla="*/ 14919158 h 15135727"/>
              <a:gd name="connsiteX220" fmla="*/ 2959769 w 8128084"/>
              <a:gd name="connsiteY220" fmla="*/ 15135727 h 15135727"/>
              <a:gd name="connsiteX221" fmla="*/ 2935706 w 8128084"/>
              <a:gd name="connsiteY221" fmla="*/ 14895095 h 15135727"/>
              <a:gd name="connsiteX222" fmla="*/ 2791327 w 8128084"/>
              <a:gd name="connsiteY222" fmla="*/ 14943221 h 15135727"/>
              <a:gd name="connsiteX223" fmla="*/ 2671011 w 8128084"/>
              <a:gd name="connsiteY223" fmla="*/ 15039474 h 15135727"/>
              <a:gd name="connsiteX224" fmla="*/ 2430379 w 8128084"/>
              <a:gd name="connsiteY224" fmla="*/ 15087600 h 15135727"/>
              <a:gd name="connsiteX225" fmla="*/ 2237874 w 8128084"/>
              <a:gd name="connsiteY225" fmla="*/ 15039474 h 15135727"/>
              <a:gd name="connsiteX226" fmla="*/ 2622885 w 8128084"/>
              <a:gd name="connsiteY226" fmla="*/ 14846969 h 15135727"/>
              <a:gd name="connsiteX227" fmla="*/ 2887579 w 8128084"/>
              <a:gd name="connsiteY227" fmla="*/ 14774779 h 15135727"/>
              <a:gd name="connsiteX228" fmla="*/ 2839453 w 8128084"/>
              <a:gd name="connsiteY228" fmla="*/ 14582274 h 15135727"/>
              <a:gd name="connsiteX229" fmla="*/ 2935706 w 8128084"/>
              <a:gd name="connsiteY229" fmla="*/ 14510085 h 15135727"/>
              <a:gd name="connsiteX230" fmla="*/ 2935706 w 8128084"/>
              <a:gd name="connsiteY230" fmla="*/ 14510085 h 15135727"/>
              <a:gd name="connsiteX231" fmla="*/ 3080085 w 8128084"/>
              <a:gd name="connsiteY231" fmla="*/ 14413832 h 15135727"/>
              <a:gd name="connsiteX232" fmla="*/ 3152274 w 8128084"/>
              <a:gd name="connsiteY232" fmla="*/ 14341642 h 15135727"/>
              <a:gd name="connsiteX233" fmla="*/ 3080085 w 8128084"/>
              <a:gd name="connsiteY233" fmla="*/ 14269453 h 15135727"/>
              <a:gd name="connsiteX234" fmla="*/ 3152274 w 8128084"/>
              <a:gd name="connsiteY234" fmla="*/ 14197264 h 15135727"/>
              <a:gd name="connsiteX235" fmla="*/ 3152274 w 8128084"/>
              <a:gd name="connsiteY235" fmla="*/ 14052885 h 15135727"/>
              <a:gd name="connsiteX236" fmla="*/ 3080085 w 8128084"/>
              <a:gd name="connsiteY236" fmla="*/ 13980695 h 15135727"/>
              <a:gd name="connsiteX237" fmla="*/ 3056021 w 8128084"/>
              <a:gd name="connsiteY237" fmla="*/ 14076948 h 15135727"/>
              <a:gd name="connsiteX238" fmla="*/ 2935706 w 8128084"/>
              <a:gd name="connsiteY238" fmla="*/ 14076948 h 15135727"/>
              <a:gd name="connsiteX239" fmla="*/ 2863516 w 8128084"/>
              <a:gd name="connsiteY239" fmla="*/ 14125074 h 15135727"/>
              <a:gd name="connsiteX240" fmla="*/ 2719137 w 8128084"/>
              <a:gd name="connsiteY240" fmla="*/ 14197264 h 15135727"/>
              <a:gd name="connsiteX241" fmla="*/ 2646948 w 8128084"/>
              <a:gd name="connsiteY241" fmla="*/ 14197264 h 15135727"/>
              <a:gd name="connsiteX242" fmla="*/ 2598821 w 8128084"/>
              <a:gd name="connsiteY242" fmla="*/ 14125074 h 15135727"/>
              <a:gd name="connsiteX243" fmla="*/ 2430379 w 8128084"/>
              <a:gd name="connsiteY243" fmla="*/ 13836316 h 15135727"/>
              <a:gd name="connsiteX244" fmla="*/ 2646948 w 8128084"/>
              <a:gd name="connsiteY244" fmla="*/ 13812253 h 15135727"/>
              <a:gd name="connsiteX245" fmla="*/ 2502569 w 8128084"/>
              <a:gd name="connsiteY245" fmla="*/ 13475369 h 15135727"/>
              <a:gd name="connsiteX246" fmla="*/ 2550695 w 8128084"/>
              <a:gd name="connsiteY246" fmla="*/ 13186611 h 15135727"/>
              <a:gd name="connsiteX247" fmla="*/ 2719137 w 8128084"/>
              <a:gd name="connsiteY247" fmla="*/ 13042232 h 15135727"/>
              <a:gd name="connsiteX248" fmla="*/ 2791327 w 8128084"/>
              <a:gd name="connsiteY248" fmla="*/ 12945979 h 15135727"/>
              <a:gd name="connsiteX249" fmla="*/ 3031958 w 8128084"/>
              <a:gd name="connsiteY249" fmla="*/ 13090358 h 15135727"/>
              <a:gd name="connsiteX250" fmla="*/ 3056021 w 8128084"/>
              <a:gd name="connsiteY250" fmla="*/ 12753474 h 15135727"/>
              <a:gd name="connsiteX251" fmla="*/ 2887579 w 8128084"/>
              <a:gd name="connsiteY251" fmla="*/ 12777537 h 15135727"/>
              <a:gd name="connsiteX252" fmla="*/ 2815390 w 8128084"/>
              <a:gd name="connsiteY252" fmla="*/ 12777537 h 15135727"/>
              <a:gd name="connsiteX253" fmla="*/ 3176337 w 8128084"/>
              <a:gd name="connsiteY253" fmla="*/ 12368464 h 15135727"/>
              <a:gd name="connsiteX254" fmla="*/ 3104148 w 8128084"/>
              <a:gd name="connsiteY254" fmla="*/ 12320337 h 15135727"/>
              <a:gd name="connsiteX255" fmla="*/ 3104148 w 8128084"/>
              <a:gd name="connsiteY255" fmla="*/ 12320337 h 15135727"/>
              <a:gd name="connsiteX256" fmla="*/ 3007895 w 8128084"/>
              <a:gd name="connsiteY256" fmla="*/ 12079706 h 15135727"/>
              <a:gd name="connsiteX257" fmla="*/ 2911642 w 8128084"/>
              <a:gd name="connsiteY257" fmla="*/ 11935327 h 15135727"/>
              <a:gd name="connsiteX258" fmla="*/ 2863516 w 8128084"/>
              <a:gd name="connsiteY258" fmla="*/ 11694695 h 15135727"/>
              <a:gd name="connsiteX259" fmla="*/ 2911642 w 8128084"/>
              <a:gd name="connsiteY259" fmla="*/ 11454064 h 15135727"/>
              <a:gd name="connsiteX260" fmla="*/ 3056021 w 8128084"/>
              <a:gd name="connsiteY260" fmla="*/ 11454064 h 15135727"/>
              <a:gd name="connsiteX261" fmla="*/ 2983832 w 8128084"/>
              <a:gd name="connsiteY261" fmla="*/ 11381874 h 15135727"/>
              <a:gd name="connsiteX262" fmla="*/ 3031958 w 8128084"/>
              <a:gd name="connsiteY262" fmla="*/ 11285621 h 15135727"/>
              <a:gd name="connsiteX263" fmla="*/ 3007895 w 8128084"/>
              <a:gd name="connsiteY263" fmla="*/ 11189369 h 15135727"/>
              <a:gd name="connsiteX264" fmla="*/ 2887579 w 8128084"/>
              <a:gd name="connsiteY264" fmla="*/ 11141242 h 15135727"/>
              <a:gd name="connsiteX265" fmla="*/ 2887579 w 8128084"/>
              <a:gd name="connsiteY265" fmla="*/ 10972800 h 15135727"/>
              <a:gd name="connsiteX266" fmla="*/ 2887579 w 8128084"/>
              <a:gd name="connsiteY266" fmla="*/ 10924674 h 15135727"/>
              <a:gd name="connsiteX267" fmla="*/ 2767264 w 8128084"/>
              <a:gd name="connsiteY267" fmla="*/ 11020927 h 15135727"/>
              <a:gd name="connsiteX268" fmla="*/ 2743200 w 8128084"/>
              <a:gd name="connsiteY268" fmla="*/ 10924674 h 15135727"/>
              <a:gd name="connsiteX269" fmla="*/ 2550695 w 8128084"/>
              <a:gd name="connsiteY269" fmla="*/ 11020927 h 15135727"/>
              <a:gd name="connsiteX270" fmla="*/ 2526632 w 8128084"/>
              <a:gd name="connsiteY270" fmla="*/ 11117179 h 15135727"/>
              <a:gd name="connsiteX271" fmla="*/ 2334127 w 8128084"/>
              <a:gd name="connsiteY271" fmla="*/ 10996864 h 15135727"/>
              <a:gd name="connsiteX272" fmla="*/ 2358190 w 8128084"/>
              <a:gd name="connsiteY272" fmla="*/ 10732169 h 15135727"/>
              <a:gd name="connsiteX273" fmla="*/ 2334127 w 8128084"/>
              <a:gd name="connsiteY273" fmla="*/ 10587790 h 15135727"/>
              <a:gd name="connsiteX274" fmla="*/ 2406316 w 8128084"/>
              <a:gd name="connsiteY274" fmla="*/ 10491537 h 15135727"/>
              <a:gd name="connsiteX275" fmla="*/ 2598821 w 8128084"/>
              <a:gd name="connsiteY275" fmla="*/ 10684042 h 15135727"/>
              <a:gd name="connsiteX276" fmla="*/ 2767264 w 8128084"/>
              <a:gd name="connsiteY276" fmla="*/ 10684042 h 15135727"/>
              <a:gd name="connsiteX277" fmla="*/ 2646948 w 8128084"/>
              <a:gd name="connsiteY277" fmla="*/ 10515600 h 15135727"/>
              <a:gd name="connsiteX278" fmla="*/ 2815390 w 8128084"/>
              <a:gd name="connsiteY278" fmla="*/ 10395285 h 15135727"/>
              <a:gd name="connsiteX279" fmla="*/ 3080085 w 8128084"/>
              <a:gd name="connsiteY279" fmla="*/ 10419348 h 15135727"/>
              <a:gd name="connsiteX280" fmla="*/ 3248527 w 8128084"/>
              <a:gd name="connsiteY280" fmla="*/ 10539664 h 15135727"/>
              <a:gd name="connsiteX281" fmla="*/ 3320716 w 8128084"/>
              <a:gd name="connsiteY281" fmla="*/ 10659979 h 15135727"/>
              <a:gd name="connsiteX282" fmla="*/ 3465095 w 8128084"/>
              <a:gd name="connsiteY282" fmla="*/ 10659979 h 15135727"/>
              <a:gd name="connsiteX283" fmla="*/ 3441032 w 8128084"/>
              <a:gd name="connsiteY283" fmla="*/ 10491537 h 15135727"/>
              <a:gd name="connsiteX284" fmla="*/ 3392906 w 8128084"/>
              <a:gd name="connsiteY284" fmla="*/ 10250906 h 15135727"/>
              <a:gd name="connsiteX285" fmla="*/ 3152274 w 8128084"/>
              <a:gd name="connsiteY285" fmla="*/ 10250906 h 15135727"/>
              <a:gd name="connsiteX286" fmla="*/ 3176337 w 8128084"/>
              <a:gd name="connsiteY286" fmla="*/ 10178716 h 15135727"/>
              <a:gd name="connsiteX287" fmla="*/ 3104148 w 8128084"/>
              <a:gd name="connsiteY287" fmla="*/ 10154653 h 15135727"/>
              <a:gd name="connsiteX288" fmla="*/ 3007895 w 8128084"/>
              <a:gd name="connsiteY288" fmla="*/ 9962148 h 15135727"/>
              <a:gd name="connsiteX289" fmla="*/ 3176337 w 8128084"/>
              <a:gd name="connsiteY289" fmla="*/ 9889958 h 15135727"/>
              <a:gd name="connsiteX290" fmla="*/ 2959769 w 8128084"/>
              <a:gd name="connsiteY290" fmla="*/ 9504948 h 15135727"/>
              <a:gd name="connsiteX291" fmla="*/ 2791327 w 8128084"/>
              <a:gd name="connsiteY291" fmla="*/ 9456821 h 15135727"/>
              <a:gd name="connsiteX292" fmla="*/ 2574758 w 8128084"/>
              <a:gd name="connsiteY292" fmla="*/ 9336506 h 15135727"/>
              <a:gd name="connsiteX293" fmla="*/ 2550695 w 8128084"/>
              <a:gd name="connsiteY293" fmla="*/ 9071811 h 15135727"/>
              <a:gd name="connsiteX294" fmla="*/ 2695074 w 8128084"/>
              <a:gd name="connsiteY294" fmla="*/ 8999621 h 15135727"/>
              <a:gd name="connsiteX295" fmla="*/ 2622885 w 8128084"/>
              <a:gd name="connsiteY295" fmla="*/ 8975558 h 15135727"/>
              <a:gd name="connsiteX296" fmla="*/ 2430379 w 8128084"/>
              <a:gd name="connsiteY296" fmla="*/ 8999621 h 15135727"/>
              <a:gd name="connsiteX297" fmla="*/ 2261937 w 8128084"/>
              <a:gd name="connsiteY297" fmla="*/ 9168064 h 15135727"/>
              <a:gd name="connsiteX298" fmla="*/ 2237874 w 8128084"/>
              <a:gd name="connsiteY298" fmla="*/ 8999621 h 15135727"/>
              <a:gd name="connsiteX299" fmla="*/ 2117558 w 8128084"/>
              <a:gd name="connsiteY299" fmla="*/ 8975558 h 15135727"/>
              <a:gd name="connsiteX300" fmla="*/ 2045369 w 8128084"/>
              <a:gd name="connsiteY300" fmla="*/ 8783053 h 15135727"/>
              <a:gd name="connsiteX301" fmla="*/ 1852864 w 8128084"/>
              <a:gd name="connsiteY301" fmla="*/ 8758990 h 15135727"/>
              <a:gd name="connsiteX302" fmla="*/ 1636295 w 8128084"/>
              <a:gd name="connsiteY302" fmla="*/ 8927432 h 15135727"/>
              <a:gd name="connsiteX303" fmla="*/ 1588169 w 8128084"/>
              <a:gd name="connsiteY303" fmla="*/ 9023685 h 15135727"/>
              <a:gd name="connsiteX304" fmla="*/ 1515979 w 8128084"/>
              <a:gd name="connsiteY304" fmla="*/ 8879306 h 15135727"/>
              <a:gd name="connsiteX305" fmla="*/ 1347537 w 8128084"/>
              <a:gd name="connsiteY305" fmla="*/ 8879306 h 15135727"/>
              <a:gd name="connsiteX306" fmla="*/ 1347537 w 8128084"/>
              <a:gd name="connsiteY306" fmla="*/ 8710864 h 15135727"/>
              <a:gd name="connsiteX307" fmla="*/ 1106906 w 8128084"/>
              <a:gd name="connsiteY307" fmla="*/ 8783053 h 15135727"/>
              <a:gd name="connsiteX308" fmla="*/ 890337 w 8128084"/>
              <a:gd name="connsiteY308" fmla="*/ 8686800 h 15135727"/>
              <a:gd name="connsiteX309" fmla="*/ 649706 w 8128084"/>
              <a:gd name="connsiteY309" fmla="*/ 8662737 h 15135727"/>
              <a:gd name="connsiteX310" fmla="*/ 385011 w 8128084"/>
              <a:gd name="connsiteY310" fmla="*/ 8566485 h 15135727"/>
              <a:gd name="connsiteX311" fmla="*/ 577516 w 8128084"/>
              <a:gd name="connsiteY311" fmla="*/ 8373979 h 15135727"/>
              <a:gd name="connsiteX312" fmla="*/ 794085 w 8128084"/>
              <a:gd name="connsiteY312" fmla="*/ 8301790 h 15135727"/>
              <a:gd name="connsiteX313" fmla="*/ 745958 w 8128084"/>
              <a:gd name="connsiteY313" fmla="*/ 8133348 h 15135727"/>
              <a:gd name="connsiteX314" fmla="*/ 818148 w 8128084"/>
              <a:gd name="connsiteY314" fmla="*/ 7820527 h 15135727"/>
              <a:gd name="connsiteX315" fmla="*/ 697832 w 8128084"/>
              <a:gd name="connsiteY315" fmla="*/ 7820527 h 15135727"/>
              <a:gd name="connsiteX316" fmla="*/ 625642 w 8128084"/>
              <a:gd name="connsiteY316" fmla="*/ 7916779 h 15135727"/>
              <a:gd name="connsiteX317" fmla="*/ 457200 w 8128084"/>
              <a:gd name="connsiteY317" fmla="*/ 7820527 h 15135727"/>
              <a:gd name="connsiteX318" fmla="*/ 529390 w 8128084"/>
              <a:gd name="connsiteY318" fmla="*/ 7700211 h 15135727"/>
              <a:gd name="connsiteX319" fmla="*/ 938464 w 8128084"/>
              <a:gd name="connsiteY319" fmla="*/ 7676148 h 15135727"/>
              <a:gd name="connsiteX320" fmla="*/ 1058779 w 8128084"/>
              <a:gd name="connsiteY320" fmla="*/ 7459579 h 15135727"/>
              <a:gd name="connsiteX321" fmla="*/ 1203158 w 8128084"/>
              <a:gd name="connsiteY321" fmla="*/ 7603958 h 15135727"/>
              <a:gd name="connsiteX322" fmla="*/ 1299411 w 8128084"/>
              <a:gd name="connsiteY322" fmla="*/ 7555832 h 15135727"/>
              <a:gd name="connsiteX323" fmla="*/ 1443790 w 8128084"/>
              <a:gd name="connsiteY323" fmla="*/ 7507706 h 15135727"/>
              <a:gd name="connsiteX324" fmla="*/ 1684421 w 8128084"/>
              <a:gd name="connsiteY324" fmla="*/ 7603958 h 15135727"/>
              <a:gd name="connsiteX325" fmla="*/ 1684421 w 8128084"/>
              <a:gd name="connsiteY325" fmla="*/ 7603958 h 15135727"/>
              <a:gd name="connsiteX326" fmla="*/ 1540042 w 8128084"/>
              <a:gd name="connsiteY326" fmla="*/ 7363327 h 15135727"/>
              <a:gd name="connsiteX327" fmla="*/ 1299411 w 8128084"/>
              <a:gd name="connsiteY327" fmla="*/ 7315200 h 15135727"/>
              <a:gd name="connsiteX328" fmla="*/ 1130969 w 8128084"/>
              <a:gd name="connsiteY328" fmla="*/ 7339264 h 15135727"/>
              <a:gd name="connsiteX329" fmla="*/ 1034716 w 8128084"/>
              <a:gd name="connsiteY329" fmla="*/ 7315200 h 15135727"/>
              <a:gd name="connsiteX330" fmla="*/ 1155032 w 8128084"/>
              <a:gd name="connsiteY330" fmla="*/ 7050506 h 15135727"/>
              <a:gd name="connsiteX331" fmla="*/ 1155032 w 8128084"/>
              <a:gd name="connsiteY331" fmla="*/ 6930190 h 15135727"/>
              <a:gd name="connsiteX332" fmla="*/ 1155032 w 8128084"/>
              <a:gd name="connsiteY332" fmla="*/ 6761748 h 15135727"/>
              <a:gd name="connsiteX333" fmla="*/ 1203158 w 8128084"/>
              <a:gd name="connsiteY333" fmla="*/ 6617369 h 15135727"/>
              <a:gd name="connsiteX334" fmla="*/ 1371600 w 8128084"/>
              <a:gd name="connsiteY334" fmla="*/ 6472990 h 15135727"/>
              <a:gd name="connsiteX335" fmla="*/ 1443790 w 8128084"/>
              <a:gd name="connsiteY335" fmla="*/ 6328611 h 15135727"/>
              <a:gd name="connsiteX336" fmla="*/ 1419727 w 8128084"/>
              <a:gd name="connsiteY336" fmla="*/ 6208295 h 15135727"/>
              <a:gd name="connsiteX337" fmla="*/ 1275348 w 8128084"/>
              <a:gd name="connsiteY337" fmla="*/ 6304548 h 15135727"/>
              <a:gd name="connsiteX338" fmla="*/ 1323474 w 8128084"/>
              <a:gd name="connsiteY338" fmla="*/ 6015790 h 15135727"/>
              <a:gd name="connsiteX339" fmla="*/ 1540042 w 8128084"/>
              <a:gd name="connsiteY339" fmla="*/ 5871411 h 15135727"/>
              <a:gd name="connsiteX340" fmla="*/ 1540042 w 8128084"/>
              <a:gd name="connsiteY340" fmla="*/ 5751095 h 15135727"/>
              <a:gd name="connsiteX341" fmla="*/ 1395664 w 8128084"/>
              <a:gd name="connsiteY341" fmla="*/ 5799221 h 15135727"/>
              <a:gd name="connsiteX342" fmla="*/ 1179095 w 8128084"/>
              <a:gd name="connsiteY342" fmla="*/ 5799221 h 15135727"/>
              <a:gd name="connsiteX343" fmla="*/ 890337 w 8128084"/>
              <a:gd name="connsiteY343" fmla="*/ 5775158 h 15135727"/>
              <a:gd name="connsiteX344" fmla="*/ 697832 w 8128084"/>
              <a:gd name="connsiteY344" fmla="*/ 5606716 h 15135727"/>
              <a:gd name="connsiteX345" fmla="*/ 577516 w 8128084"/>
              <a:gd name="connsiteY345" fmla="*/ 5582653 h 15135727"/>
              <a:gd name="connsiteX346" fmla="*/ 697832 w 8128084"/>
              <a:gd name="connsiteY346" fmla="*/ 5775158 h 15135727"/>
              <a:gd name="connsiteX347" fmla="*/ 409074 w 8128084"/>
              <a:gd name="connsiteY347" fmla="*/ 5799221 h 15135727"/>
              <a:gd name="connsiteX348" fmla="*/ 168442 w 8128084"/>
              <a:gd name="connsiteY348" fmla="*/ 5702969 h 15135727"/>
              <a:gd name="connsiteX349" fmla="*/ 264695 w 8128084"/>
              <a:gd name="connsiteY349" fmla="*/ 5558590 h 15135727"/>
              <a:gd name="connsiteX350" fmla="*/ 144379 w 8128084"/>
              <a:gd name="connsiteY350" fmla="*/ 5510464 h 15135727"/>
              <a:gd name="connsiteX351" fmla="*/ 0 w 8128084"/>
              <a:gd name="connsiteY351" fmla="*/ 5462337 h 15135727"/>
              <a:gd name="connsiteX352" fmla="*/ 96253 w 8128084"/>
              <a:gd name="connsiteY352"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626977 w 8128084"/>
              <a:gd name="connsiteY201" fmla="*/ 14472653 h 15135727"/>
              <a:gd name="connsiteX202" fmla="*/ 4523874 w 8128084"/>
              <a:gd name="connsiteY202" fmla="*/ 14558211 h 15135727"/>
              <a:gd name="connsiteX203" fmla="*/ 4403558 w 8128084"/>
              <a:gd name="connsiteY203" fmla="*/ 14437895 h 15135727"/>
              <a:gd name="connsiteX204" fmla="*/ 4403558 w 8128084"/>
              <a:gd name="connsiteY204" fmla="*/ 14437895 h 15135727"/>
              <a:gd name="connsiteX205" fmla="*/ 4283242 w 8128084"/>
              <a:gd name="connsiteY205" fmla="*/ 14245390 h 15135727"/>
              <a:gd name="connsiteX206" fmla="*/ 4235116 w 8128084"/>
              <a:gd name="connsiteY206" fmla="*/ 14341642 h 15135727"/>
              <a:gd name="connsiteX207" fmla="*/ 4162927 w 8128084"/>
              <a:gd name="connsiteY207" fmla="*/ 14389769 h 15135727"/>
              <a:gd name="connsiteX208" fmla="*/ 4162927 w 8128084"/>
              <a:gd name="connsiteY208" fmla="*/ 14389769 h 15135727"/>
              <a:gd name="connsiteX209" fmla="*/ 3922295 w 8128084"/>
              <a:gd name="connsiteY209" fmla="*/ 14245390 h 15135727"/>
              <a:gd name="connsiteX210" fmla="*/ 3801979 w 8128084"/>
              <a:gd name="connsiteY210" fmla="*/ 14293516 h 15135727"/>
              <a:gd name="connsiteX211" fmla="*/ 3681664 w 8128084"/>
              <a:gd name="connsiteY211" fmla="*/ 14389769 h 15135727"/>
              <a:gd name="connsiteX212" fmla="*/ 3657600 w 8128084"/>
              <a:gd name="connsiteY212" fmla="*/ 14654464 h 15135727"/>
              <a:gd name="connsiteX213" fmla="*/ 3513221 w 8128084"/>
              <a:gd name="connsiteY213" fmla="*/ 14726653 h 15135727"/>
              <a:gd name="connsiteX214" fmla="*/ 3513221 w 8128084"/>
              <a:gd name="connsiteY214" fmla="*/ 14871032 h 15135727"/>
              <a:gd name="connsiteX215" fmla="*/ 3633537 w 8128084"/>
              <a:gd name="connsiteY215" fmla="*/ 14967285 h 15135727"/>
              <a:gd name="connsiteX216" fmla="*/ 3609474 w 8128084"/>
              <a:gd name="connsiteY216" fmla="*/ 15087600 h 15135727"/>
              <a:gd name="connsiteX217" fmla="*/ 3441032 w 8128084"/>
              <a:gd name="connsiteY217" fmla="*/ 15039474 h 15135727"/>
              <a:gd name="connsiteX218" fmla="*/ 3272590 w 8128084"/>
              <a:gd name="connsiteY218" fmla="*/ 15063537 h 15135727"/>
              <a:gd name="connsiteX219" fmla="*/ 3248527 w 8128084"/>
              <a:gd name="connsiteY219" fmla="*/ 14895095 h 15135727"/>
              <a:gd name="connsiteX220" fmla="*/ 3128211 w 8128084"/>
              <a:gd name="connsiteY220" fmla="*/ 14919158 h 15135727"/>
              <a:gd name="connsiteX221" fmla="*/ 2959769 w 8128084"/>
              <a:gd name="connsiteY221" fmla="*/ 15135727 h 15135727"/>
              <a:gd name="connsiteX222" fmla="*/ 2935706 w 8128084"/>
              <a:gd name="connsiteY222" fmla="*/ 14895095 h 15135727"/>
              <a:gd name="connsiteX223" fmla="*/ 2791327 w 8128084"/>
              <a:gd name="connsiteY223" fmla="*/ 14943221 h 15135727"/>
              <a:gd name="connsiteX224" fmla="*/ 2671011 w 8128084"/>
              <a:gd name="connsiteY224" fmla="*/ 15039474 h 15135727"/>
              <a:gd name="connsiteX225" fmla="*/ 2430379 w 8128084"/>
              <a:gd name="connsiteY225" fmla="*/ 15087600 h 15135727"/>
              <a:gd name="connsiteX226" fmla="*/ 2237874 w 8128084"/>
              <a:gd name="connsiteY226" fmla="*/ 15039474 h 15135727"/>
              <a:gd name="connsiteX227" fmla="*/ 2622885 w 8128084"/>
              <a:gd name="connsiteY227" fmla="*/ 14846969 h 15135727"/>
              <a:gd name="connsiteX228" fmla="*/ 2887579 w 8128084"/>
              <a:gd name="connsiteY228" fmla="*/ 14774779 h 15135727"/>
              <a:gd name="connsiteX229" fmla="*/ 2839453 w 8128084"/>
              <a:gd name="connsiteY229" fmla="*/ 14582274 h 15135727"/>
              <a:gd name="connsiteX230" fmla="*/ 2935706 w 8128084"/>
              <a:gd name="connsiteY230" fmla="*/ 14510085 h 15135727"/>
              <a:gd name="connsiteX231" fmla="*/ 2935706 w 8128084"/>
              <a:gd name="connsiteY231" fmla="*/ 14510085 h 15135727"/>
              <a:gd name="connsiteX232" fmla="*/ 3080085 w 8128084"/>
              <a:gd name="connsiteY232" fmla="*/ 14413832 h 15135727"/>
              <a:gd name="connsiteX233" fmla="*/ 3152274 w 8128084"/>
              <a:gd name="connsiteY233" fmla="*/ 14341642 h 15135727"/>
              <a:gd name="connsiteX234" fmla="*/ 3080085 w 8128084"/>
              <a:gd name="connsiteY234" fmla="*/ 14269453 h 15135727"/>
              <a:gd name="connsiteX235" fmla="*/ 3152274 w 8128084"/>
              <a:gd name="connsiteY235" fmla="*/ 14197264 h 15135727"/>
              <a:gd name="connsiteX236" fmla="*/ 3152274 w 8128084"/>
              <a:gd name="connsiteY236" fmla="*/ 14052885 h 15135727"/>
              <a:gd name="connsiteX237" fmla="*/ 3080085 w 8128084"/>
              <a:gd name="connsiteY237" fmla="*/ 13980695 h 15135727"/>
              <a:gd name="connsiteX238" fmla="*/ 3056021 w 8128084"/>
              <a:gd name="connsiteY238" fmla="*/ 14076948 h 15135727"/>
              <a:gd name="connsiteX239" fmla="*/ 2935706 w 8128084"/>
              <a:gd name="connsiteY239" fmla="*/ 14076948 h 15135727"/>
              <a:gd name="connsiteX240" fmla="*/ 2863516 w 8128084"/>
              <a:gd name="connsiteY240" fmla="*/ 14125074 h 15135727"/>
              <a:gd name="connsiteX241" fmla="*/ 2719137 w 8128084"/>
              <a:gd name="connsiteY241" fmla="*/ 14197264 h 15135727"/>
              <a:gd name="connsiteX242" fmla="*/ 2646948 w 8128084"/>
              <a:gd name="connsiteY242" fmla="*/ 14197264 h 15135727"/>
              <a:gd name="connsiteX243" fmla="*/ 2598821 w 8128084"/>
              <a:gd name="connsiteY243" fmla="*/ 14125074 h 15135727"/>
              <a:gd name="connsiteX244" fmla="*/ 2430379 w 8128084"/>
              <a:gd name="connsiteY244" fmla="*/ 13836316 h 15135727"/>
              <a:gd name="connsiteX245" fmla="*/ 2646948 w 8128084"/>
              <a:gd name="connsiteY245" fmla="*/ 13812253 h 15135727"/>
              <a:gd name="connsiteX246" fmla="*/ 2502569 w 8128084"/>
              <a:gd name="connsiteY246" fmla="*/ 13475369 h 15135727"/>
              <a:gd name="connsiteX247" fmla="*/ 2550695 w 8128084"/>
              <a:gd name="connsiteY247" fmla="*/ 13186611 h 15135727"/>
              <a:gd name="connsiteX248" fmla="*/ 2719137 w 8128084"/>
              <a:gd name="connsiteY248" fmla="*/ 13042232 h 15135727"/>
              <a:gd name="connsiteX249" fmla="*/ 2791327 w 8128084"/>
              <a:gd name="connsiteY249" fmla="*/ 12945979 h 15135727"/>
              <a:gd name="connsiteX250" fmla="*/ 3031958 w 8128084"/>
              <a:gd name="connsiteY250" fmla="*/ 13090358 h 15135727"/>
              <a:gd name="connsiteX251" fmla="*/ 3056021 w 8128084"/>
              <a:gd name="connsiteY251" fmla="*/ 12753474 h 15135727"/>
              <a:gd name="connsiteX252" fmla="*/ 2887579 w 8128084"/>
              <a:gd name="connsiteY252" fmla="*/ 12777537 h 15135727"/>
              <a:gd name="connsiteX253" fmla="*/ 2815390 w 8128084"/>
              <a:gd name="connsiteY253" fmla="*/ 12777537 h 15135727"/>
              <a:gd name="connsiteX254" fmla="*/ 3176337 w 8128084"/>
              <a:gd name="connsiteY254" fmla="*/ 12368464 h 15135727"/>
              <a:gd name="connsiteX255" fmla="*/ 3104148 w 8128084"/>
              <a:gd name="connsiteY255" fmla="*/ 12320337 h 15135727"/>
              <a:gd name="connsiteX256" fmla="*/ 3104148 w 8128084"/>
              <a:gd name="connsiteY256" fmla="*/ 12320337 h 15135727"/>
              <a:gd name="connsiteX257" fmla="*/ 3007895 w 8128084"/>
              <a:gd name="connsiteY257" fmla="*/ 12079706 h 15135727"/>
              <a:gd name="connsiteX258" fmla="*/ 2911642 w 8128084"/>
              <a:gd name="connsiteY258" fmla="*/ 11935327 h 15135727"/>
              <a:gd name="connsiteX259" fmla="*/ 2863516 w 8128084"/>
              <a:gd name="connsiteY259" fmla="*/ 11694695 h 15135727"/>
              <a:gd name="connsiteX260" fmla="*/ 2911642 w 8128084"/>
              <a:gd name="connsiteY260" fmla="*/ 11454064 h 15135727"/>
              <a:gd name="connsiteX261" fmla="*/ 3056021 w 8128084"/>
              <a:gd name="connsiteY261" fmla="*/ 11454064 h 15135727"/>
              <a:gd name="connsiteX262" fmla="*/ 2983832 w 8128084"/>
              <a:gd name="connsiteY262" fmla="*/ 11381874 h 15135727"/>
              <a:gd name="connsiteX263" fmla="*/ 3031958 w 8128084"/>
              <a:gd name="connsiteY263" fmla="*/ 11285621 h 15135727"/>
              <a:gd name="connsiteX264" fmla="*/ 3007895 w 8128084"/>
              <a:gd name="connsiteY264" fmla="*/ 11189369 h 15135727"/>
              <a:gd name="connsiteX265" fmla="*/ 2887579 w 8128084"/>
              <a:gd name="connsiteY265" fmla="*/ 11141242 h 15135727"/>
              <a:gd name="connsiteX266" fmla="*/ 2887579 w 8128084"/>
              <a:gd name="connsiteY266" fmla="*/ 10972800 h 15135727"/>
              <a:gd name="connsiteX267" fmla="*/ 2887579 w 8128084"/>
              <a:gd name="connsiteY267" fmla="*/ 10924674 h 15135727"/>
              <a:gd name="connsiteX268" fmla="*/ 2767264 w 8128084"/>
              <a:gd name="connsiteY268" fmla="*/ 11020927 h 15135727"/>
              <a:gd name="connsiteX269" fmla="*/ 2743200 w 8128084"/>
              <a:gd name="connsiteY269" fmla="*/ 10924674 h 15135727"/>
              <a:gd name="connsiteX270" fmla="*/ 2550695 w 8128084"/>
              <a:gd name="connsiteY270" fmla="*/ 11020927 h 15135727"/>
              <a:gd name="connsiteX271" fmla="*/ 2526632 w 8128084"/>
              <a:gd name="connsiteY271" fmla="*/ 11117179 h 15135727"/>
              <a:gd name="connsiteX272" fmla="*/ 2334127 w 8128084"/>
              <a:gd name="connsiteY272" fmla="*/ 10996864 h 15135727"/>
              <a:gd name="connsiteX273" fmla="*/ 2358190 w 8128084"/>
              <a:gd name="connsiteY273" fmla="*/ 10732169 h 15135727"/>
              <a:gd name="connsiteX274" fmla="*/ 2334127 w 8128084"/>
              <a:gd name="connsiteY274" fmla="*/ 10587790 h 15135727"/>
              <a:gd name="connsiteX275" fmla="*/ 2406316 w 8128084"/>
              <a:gd name="connsiteY275" fmla="*/ 10491537 h 15135727"/>
              <a:gd name="connsiteX276" fmla="*/ 2598821 w 8128084"/>
              <a:gd name="connsiteY276" fmla="*/ 10684042 h 15135727"/>
              <a:gd name="connsiteX277" fmla="*/ 2767264 w 8128084"/>
              <a:gd name="connsiteY277" fmla="*/ 10684042 h 15135727"/>
              <a:gd name="connsiteX278" fmla="*/ 2646948 w 8128084"/>
              <a:gd name="connsiteY278" fmla="*/ 10515600 h 15135727"/>
              <a:gd name="connsiteX279" fmla="*/ 2815390 w 8128084"/>
              <a:gd name="connsiteY279" fmla="*/ 10395285 h 15135727"/>
              <a:gd name="connsiteX280" fmla="*/ 3080085 w 8128084"/>
              <a:gd name="connsiteY280" fmla="*/ 10419348 h 15135727"/>
              <a:gd name="connsiteX281" fmla="*/ 3248527 w 8128084"/>
              <a:gd name="connsiteY281" fmla="*/ 10539664 h 15135727"/>
              <a:gd name="connsiteX282" fmla="*/ 3320716 w 8128084"/>
              <a:gd name="connsiteY282" fmla="*/ 10659979 h 15135727"/>
              <a:gd name="connsiteX283" fmla="*/ 3465095 w 8128084"/>
              <a:gd name="connsiteY283" fmla="*/ 10659979 h 15135727"/>
              <a:gd name="connsiteX284" fmla="*/ 3441032 w 8128084"/>
              <a:gd name="connsiteY284" fmla="*/ 10491537 h 15135727"/>
              <a:gd name="connsiteX285" fmla="*/ 3392906 w 8128084"/>
              <a:gd name="connsiteY285" fmla="*/ 10250906 h 15135727"/>
              <a:gd name="connsiteX286" fmla="*/ 3152274 w 8128084"/>
              <a:gd name="connsiteY286" fmla="*/ 10250906 h 15135727"/>
              <a:gd name="connsiteX287" fmla="*/ 3176337 w 8128084"/>
              <a:gd name="connsiteY287" fmla="*/ 10178716 h 15135727"/>
              <a:gd name="connsiteX288" fmla="*/ 3104148 w 8128084"/>
              <a:gd name="connsiteY288" fmla="*/ 10154653 h 15135727"/>
              <a:gd name="connsiteX289" fmla="*/ 3007895 w 8128084"/>
              <a:gd name="connsiteY289" fmla="*/ 9962148 h 15135727"/>
              <a:gd name="connsiteX290" fmla="*/ 3176337 w 8128084"/>
              <a:gd name="connsiteY290" fmla="*/ 9889958 h 15135727"/>
              <a:gd name="connsiteX291" fmla="*/ 2959769 w 8128084"/>
              <a:gd name="connsiteY291" fmla="*/ 9504948 h 15135727"/>
              <a:gd name="connsiteX292" fmla="*/ 2791327 w 8128084"/>
              <a:gd name="connsiteY292" fmla="*/ 9456821 h 15135727"/>
              <a:gd name="connsiteX293" fmla="*/ 2574758 w 8128084"/>
              <a:gd name="connsiteY293" fmla="*/ 9336506 h 15135727"/>
              <a:gd name="connsiteX294" fmla="*/ 2550695 w 8128084"/>
              <a:gd name="connsiteY294" fmla="*/ 9071811 h 15135727"/>
              <a:gd name="connsiteX295" fmla="*/ 2695074 w 8128084"/>
              <a:gd name="connsiteY295" fmla="*/ 8999621 h 15135727"/>
              <a:gd name="connsiteX296" fmla="*/ 2622885 w 8128084"/>
              <a:gd name="connsiteY296" fmla="*/ 8975558 h 15135727"/>
              <a:gd name="connsiteX297" fmla="*/ 2430379 w 8128084"/>
              <a:gd name="connsiteY297" fmla="*/ 8999621 h 15135727"/>
              <a:gd name="connsiteX298" fmla="*/ 2261937 w 8128084"/>
              <a:gd name="connsiteY298" fmla="*/ 9168064 h 15135727"/>
              <a:gd name="connsiteX299" fmla="*/ 2237874 w 8128084"/>
              <a:gd name="connsiteY299" fmla="*/ 8999621 h 15135727"/>
              <a:gd name="connsiteX300" fmla="*/ 2117558 w 8128084"/>
              <a:gd name="connsiteY300" fmla="*/ 8975558 h 15135727"/>
              <a:gd name="connsiteX301" fmla="*/ 2045369 w 8128084"/>
              <a:gd name="connsiteY301" fmla="*/ 8783053 h 15135727"/>
              <a:gd name="connsiteX302" fmla="*/ 1852864 w 8128084"/>
              <a:gd name="connsiteY302" fmla="*/ 8758990 h 15135727"/>
              <a:gd name="connsiteX303" fmla="*/ 1636295 w 8128084"/>
              <a:gd name="connsiteY303" fmla="*/ 8927432 h 15135727"/>
              <a:gd name="connsiteX304" fmla="*/ 1588169 w 8128084"/>
              <a:gd name="connsiteY304" fmla="*/ 9023685 h 15135727"/>
              <a:gd name="connsiteX305" fmla="*/ 1515979 w 8128084"/>
              <a:gd name="connsiteY305" fmla="*/ 8879306 h 15135727"/>
              <a:gd name="connsiteX306" fmla="*/ 1347537 w 8128084"/>
              <a:gd name="connsiteY306" fmla="*/ 8879306 h 15135727"/>
              <a:gd name="connsiteX307" fmla="*/ 1347537 w 8128084"/>
              <a:gd name="connsiteY307" fmla="*/ 8710864 h 15135727"/>
              <a:gd name="connsiteX308" fmla="*/ 1106906 w 8128084"/>
              <a:gd name="connsiteY308" fmla="*/ 8783053 h 15135727"/>
              <a:gd name="connsiteX309" fmla="*/ 890337 w 8128084"/>
              <a:gd name="connsiteY309" fmla="*/ 8686800 h 15135727"/>
              <a:gd name="connsiteX310" fmla="*/ 649706 w 8128084"/>
              <a:gd name="connsiteY310" fmla="*/ 8662737 h 15135727"/>
              <a:gd name="connsiteX311" fmla="*/ 385011 w 8128084"/>
              <a:gd name="connsiteY311" fmla="*/ 8566485 h 15135727"/>
              <a:gd name="connsiteX312" fmla="*/ 577516 w 8128084"/>
              <a:gd name="connsiteY312" fmla="*/ 8373979 h 15135727"/>
              <a:gd name="connsiteX313" fmla="*/ 794085 w 8128084"/>
              <a:gd name="connsiteY313" fmla="*/ 8301790 h 15135727"/>
              <a:gd name="connsiteX314" fmla="*/ 745958 w 8128084"/>
              <a:gd name="connsiteY314" fmla="*/ 8133348 h 15135727"/>
              <a:gd name="connsiteX315" fmla="*/ 818148 w 8128084"/>
              <a:gd name="connsiteY315" fmla="*/ 7820527 h 15135727"/>
              <a:gd name="connsiteX316" fmla="*/ 697832 w 8128084"/>
              <a:gd name="connsiteY316" fmla="*/ 7820527 h 15135727"/>
              <a:gd name="connsiteX317" fmla="*/ 625642 w 8128084"/>
              <a:gd name="connsiteY317" fmla="*/ 7916779 h 15135727"/>
              <a:gd name="connsiteX318" fmla="*/ 457200 w 8128084"/>
              <a:gd name="connsiteY318" fmla="*/ 7820527 h 15135727"/>
              <a:gd name="connsiteX319" fmla="*/ 529390 w 8128084"/>
              <a:gd name="connsiteY319" fmla="*/ 7700211 h 15135727"/>
              <a:gd name="connsiteX320" fmla="*/ 938464 w 8128084"/>
              <a:gd name="connsiteY320" fmla="*/ 7676148 h 15135727"/>
              <a:gd name="connsiteX321" fmla="*/ 1058779 w 8128084"/>
              <a:gd name="connsiteY321" fmla="*/ 7459579 h 15135727"/>
              <a:gd name="connsiteX322" fmla="*/ 1203158 w 8128084"/>
              <a:gd name="connsiteY322" fmla="*/ 7603958 h 15135727"/>
              <a:gd name="connsiteX323" fmla="*/ 1299411 w 8128084"/>
              <a:gd name="connsiteY323" fmla="*/ 7555832 h 15135727"/>
              <a:gd name="connsiteX324" fmla="*/ 1443790 w 8128084"/>
              <a:gd name="connsiteY324" fmla="*/ 7507706 h 15135727"/>
              <a:gd name="connsiteX325" fmla="*/ 1684421 w 8128084"/>
              <a:gd name="connsiteY325" fmla="*/ 7603958 h 15135727"/>
              <a:gd name="connsiteX326" fmla="*/ 1684421 w 8128084"/>
              <a:gd name="connsiteY326" fmla="*/ 7603958 h 15135727"/>
              <a:gd name="connsiteX327" fmla="*/ 1540042 w 8128084"/>
              <a:gd name="connsiteY327" fmla="*/ 7363327 h 15135727"/>
              <a:gd name="connsiteX328" fmla="*/ 1299411 w 8128084"/>
              <a:gd name="connsiteY328" fmla="*/ 7315200 h 15135727"/>
              <a:gd name="connsiteX329" fmla="*/ 1130969 w 8128084"/>
              <a:gd name="connsiteY329" fmla="*/ 7339264 h 15135727"/>
              <a:gd name="connsiteX330" fmla="*/ 1034716 w 8128084"/>
              <a:gd name="connsiteY330" fmla="*/ 7315200 h 15135727"/>
              <a:gd name="connsiteX331" fmla="*/ 1155032 w 8128084"/>
              <a:gd name="connsiteY331" fmla="*/ 7050506 h 15135727"/>
              <a:gd name="connsiteX332" fmla="*/ 1155032 w 8128084"/>
              <a:gd name="connsiteY332" fmla="*/ 6930190 h 15135727"/>
              <a:gd name="connsiteX333" fmla="*/ 1155032 w 8128084"/>
              <a:gd name="connsiteY333" fmla="*/ 6761748 h 15135727"/>
              <a:gd name="connsiteX334" fmla="*/ 1203158 w 8128084"/>
              <a:gd name="connsiteY334" fmla="*/ 6617369 h 15135727"/>
              <a:gd name="connsiteX335" fmla="*/ 1371600 w 8128084"/>
              <a:gd name="connsiteY335" fmla="*/ 6472990 h 15135727"/>
              <a:gd name="connsiteX336" fmla="*/ 1443790 w 8128084"/>
              <a:gd name="connsiteY336" fmla="*/ 6328611 h 15135727"/>
              <a:gd name="connsiteX337" fmla="*/ 1419727 w 8128084"/>
              <a:gd name="connsiteY337" fmla="*/ 6208295 h 15135727"/>
              <a:gd name="connsiteX338" fmla="*/ 1275348 w 8128084"/>
              <a:gd name="connsiteY338" fmla="*/ 6304548 h 15135727"/>
              <a:gd name="connsiteX339" fmla="*/ 1323474 w 8128084"/>
              <a:gd name="connsiteY339" fmla="*/ 6015790 h 15135727"/>
              <a:gd name="connsiteX340" fmla="*/ 1540042 w 8128084"/>
              <a:gd name="connsiteY340" fmla="*/ 5871411 h 15135727"/>
              <a:gd name="connsiteX341" fmla="*/ 1540042 w 8128084"/>
              <a:gd name="connsiteY341" fmla="*/ 5751095 h 15135727"/>
              <a:gd name="connsiteX342" fmla="*/ 1395664 w 8128084"/>
              <a:gd name="connsiteY342" fmla="*/ 5799221 h 15135727"/>
              <a:gd name="connsiteX343" fmla="*/ 1179095 w 8128084"/>
              <a:gd name="connsiteY343" fmla="*/ 5799221 h 15135727"/>
              <a:gd name="connsiteX344" fmla="*/ 890337 w 8128084"/>
              <a:gd name="connsiteY344" fmla="*/ 5775158 h 15135727"/>
              <a:gd name="connsiteX345" fmla="*/ 697832 w 8128084"/>
              <a:gd name="connsiteY345" fmla="*/ 5606716 h 15135727"/>
              <a:gd name="connsiteX346" fmla="*/ 577516 w 8128084"/>
              <a:gd name="connsiteY346" fmla="*/ 5582653 h 15135727"/>
              <a:gd name="connsiteX347" fmla="*/ 697832 w 8128084"/>
              <a:gd name="connsiteY347" fmla="*/ 5775158 h 15135727"/>
              <a:gd name="connsiteX348" fmla="*/ 409074 w 8128084"/>
              <a:gd name="connsiteY348" fmla="*/ 5799221 h 15135727"/>
              <a:gd name="connsiteX349" fmla="*/ 168442 w 8128084"/>
              <a:gd name="connsiteY349" fmla="*/ 5702969 h 15135727"/>
              <a:gd name="connsiteX350" fmla="*/ 264695 w 8128084"/>
              <a:gd name="connsiteY350" fmla="*/ 5558590 h 15135727"/>
              <a:gd name="connsiteX351" fmla="*/ 144379 w 8128084"/>
              <a:gd name="connsiteY351" fmla="*/ 5510464 h 15135727"/>
              <a:gd name="connsiteX352" fmla="*/ 0 w 8128084"/>
              <a:gd name="connsiteY352" fmla="*/ 5462337 h 15135727"/>
              <a:gd name="connsiteX353" fmla="*/ 96253 w 8128084"/>
              <a:gd name="connsiteY353"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626977 w 8128084"/>
              <a:gd name="connsiteY201" fmla="*/ 14472653 h 15135727"/>
              <a:gd name="connsiteX202" fmla="*/ 4523874 w 8128084"/>
              <a:gd name="connsiteY202" fmla="*/ 14558211 h 15135727"/>
              <a:gd name="connsiteX203" fmla="*/ 4403558 w 8128084"/>
              <a:gd name="connsiteY203" fmla="*/ 14437895 h 15135727"/>
              <a:gd name="connsiteX204" fmla="*/ 4403558 w 8128084"/>
              <a:gd name="connsiteY204" fmla="*/ 14437895 h 15135727"/>
              <a:gd name="connsiteX205" fmla="*/ 4283242 w 8128084"/>
              <a:gd name="connsiteY205" fmla="*/ 14245390 h 15135727"/>
              <a:gd name="connsiteX206" fmla="*/ 4235116 w 8128084"/>
              <a:gd name="connsiteY206" fmla="*/ 14341642 h 15135727"/>
              <a:gd name="connsiteX207" fmla="*/ 4162927 w 8128084"/>
              <a:gd name="connsiteY207" fmla="*/ 14389769 h 15135727"/>
              <a:gd name="connsiteX208" fmla="*/ 4162927 w 8128084"/>
              <a:gd name="connsiteY208" fmla="*/ 14389769 h 15135727"/>
              <a:gd name="connsiteX209" fmla="*/ 3922295 w 8128084"/>
              <a:gd name="connsiteY209" fmla="*/ 14245390 h 15135727"/>
              <a:gd name="connsiteX210" fmla="*/ 3801979 w 8128084"/>
              <a:gd name="connsiteY210" fmla="*/ 14293516 h 15135727"/>
              <a:gd name="connsiteX211" fmla="*/ 3681664 w 8128084"/>
              <a:gd name="connsiteY211" fmla="*/ 14389769 h 15135727"/>
              <a:gd name="connsiteX212" fmla="*/ 3657600 w 8128084"/>
              <a:gd name="connsiteY212" fmla="*/ 14654464 h 15135727"/>
              <a:gd name="connsiteX213" fmla="*/ 3513221 w 8128084"/>
              <a:gd name="connsiteY213" fmla="*/ 14726653 h 15135727"/>
              <a:gd name="connsiteX214" fmla="*/ 3513221 w 8128084"/>
              <a:gd name="connsiteY214" fmla="*/ 14871032 h 15135727"/>
              <a:gd name="connsiteX215" fmla="*/ 3633537 w 8128084"/>
              <a:gd name="connsiteY215" fmla="*/ 14967285 h 15135727"/>
              <a:gd name="connsiteX216" fmla="*/ 3609474 w 8128084"/>
              <a:gd name="connsiteY216" fmla="*/ 15087600 h 15135727"/>
              <a:gd name="connsiteX217" fmla="*/ 3441032 w 8128084"/>
              <a:gd name="connsiteY217" fmla="*/ 15039474 h 15135727"/>
              <a:gd name="connsiteX218" fmla="*/ 3272590 w 8128084"/>
              <a:gd name="connsiteY218" fmla="*/ 15063537 h 15135727"/>
              <a:gd name="connsiteX219" fmla="*/ 3248527 w 8128084"/>
              <a:gd name="connsiteY219" fmla="*/ 14895095 h 15135727"/>
              <a:gd name="connsiteX220" fmla="*/ 3128211 w 8128084"/>
              <a:gd name="connsiteY220" fmla="*/ 14919158 h 15135727"/>
              <a:gd name="connsiteX221" fmla="*/ 2959769 w 8128084"/>
              <a:gd name="connsiteY221" fmla="*/ 15135727 h 15135727"/>
              <a:gd name="connsiteX222" fmla="*/ 2935706 w 8128084"/>
              <a:gd name="connsiteY222" fmla="*/ 14895095 h 15135727"/>
              <a:gd name="connsiteX223" fmla="*/ 2791327 w 8128084"/>
              <a:gd name="connsiteY223" fmla="*/ 14943221 h 15135727"/>
              <a:gd name="connsiteX224" fmla="*/ 2671011 w 8128084"/>
              <a:gd name="connsiteY224" fmla="*/ 15039474 h 15135727"/>
              <a:gd name="connsiteX225" fmla="*/ 2430379 w 8128084"/>
              <a:gd name="connsiteY225" fmla="*/ 15087600 h 15135727"/>
              <a:gd name="connsiteX226" fmla="*/ 2237874 w 8128084"/>
              <a:gd name="connsiteY226" fmla="*/ 15039474 h 15135727"/>
              <a:gd name="connsiteX227" fmla="*/ 2622885 w 8128084"/>
              <a:gd name="connsiteY227" fmla="*/ 14846969 h 15135727"/>
              <a:gd name="connsiteX228" fmla="*/ 2887579 w 8128084"/>
              <a:gd name="connsiteY228" fmla="*/ 14774779 h 15135727"/>
              <a:gd name="connsiteX229" fmla="*/ 2839453 w 8128084"/>
              <a:gd name="connsiteY229" fmla="*/ 14582274 h 15135727"/>
              <a:gd name="connsiteX230" fmla="*/ 2935706 w 8128084"/>
              <a:gd name="connsiteY230" fmla="*/ 14510085 h 15135727"/>
              <a:gd name="connsiteX231" fmla="*/ 2935706 w 8128084"/>
              <a:gd name="connsiteY231" fmla="*/ 14510085 h 15135727"/>
              <a:gd name="connsiteX232" fmla="*/ 3080085 w 8128084"/>
              <a:gd name="connsiteY232" fmla="*/ 14413832 h 15135727"/>
              <a:gd name="connsiteX233" fmla="*/ 3152274 w 8128084"/>
              <a:gd name="connsiteY233" fmla="*/ 14341642 h 15135727"/>
              <a:gd name="connsiteX234" fmla="*/ 3080085 w 8128084"/>
              <a:gd name="connsiteY234" fmla="*/ 14269453 h 15135727"/>
              <a:gd name="connsiteX235" fmla="*/ 3152274 w 8128084"/>
              <a:gd name="connsiteY235" fmla="*/ 14197264 h 15135727"/>
              <a:gd name="connsiteX236" fmla="*/ 3152274 w 8128084"/>
              <a:gd name="connsiteY236" fmla="*/ 14052885 h 15135727"/>
              <a:gd name="connsiteX237" fmla="*/ 3080085 w 8128084"/>
              <a:gd name="connsiteY237" fmla="*/ 13980695 h 15135727"/>
              <a:gd name="connsiteX238" fmla="*/ 3056021 w 8128084"/>
              <a:gd name="connsiteY238" fmla="*/ 14076948 h 15135727"/>
              <a:gd name="connsiteX239" fmla="*/ 2935706 w 8128084"/>
              <a:gd name="connsiteY239" fmla="*/ 14076948 h 15135727"/>
              <a:gd name="connsiteX240" fmla="*/ 2863516 w 8128084"/>
              <a:gd name="connsiteY240" fmla="*/ 14125074 h 15135727"/>
              <a:gd name="connsiteX241" fmla="*/ 2719137 w 8128084"/>
              <a:gd name="connsiteY241" fmla="*/ 14197264 h 15135727"/>
              <a:gd name="connsiteX242" fmla="*/ 2646948 w 8128084"/>
              <a:gd name="connsiteY242" fmla="*/ 14197264 h 15135727"/>
              <a:gd name="connsiteX243" fmla="*/ 2598821 w 8128084"/>
              <a:gd name="connsiteY243" fmla="*/ 14125074 h 15135727"/>
              <a:gd name="connsiteX244" fmla="*/ 2430379 w 8128084"/>
              <a:gd name="connsiteY244" fmla="*/ 13836316 h 15135727"/>
              <a:gd name="connsiteX245" fmla="*/ 2646948 w 8128084"/>
              <a:gd name="connsiteY245" fmla="*/ 13812253 h 15135727"/>
              <a:gd name="connsiteX246" fmla="*/ 2502569 w 8128084"/>
              <a:gd name="connsiteY246" fmla="*/ 13475369 h 15135727"/>
              <a:gd name="connsiteX247" fmla="*/ 2550695 w 8128084"/>
              <a:gd name="connsiteY247" fmla="*/ 13186611 h 15135727"/>
              <a:gd name="connsiteX248" fmla="*/ 2719137 w 8128084"/>
              <a:gd name="connsiteY248" fmla="*/ 13042232 h 15135727"/>
              <a:gd name="connsiteX249" fmla="*/ 2791327 w 8128084"/>
              <a:gd name="connsiteY249" fmla="*/ 12945979 h 15135727"/>
              <a:gd name="connsiteX250" fmla="*/ 3031958 w 8128084"/>
              <a:gd name="connsiteY250" fmla="*/ 13090358 h 15135727"/>
              <a:gd name="connsiteX251" fmla="*/ 3056021 w 8128084"/>
              <a:gd name="connsiteY251" fmla="*/ 12753474 h 15135727"/>
              <a:gd name="connsiteX252" fmla="*/ 2887579 w 8128084"/>
              <a:gd name="connsiteY252" fmla="*/ 12777537 h 15135727"/>
              <a:gd name="connsiteX253" fmla="*/ 2815390 w 8128084"/>
              <a:gd name="connsiteY253" fmla="*/ 12777537 h 15135727"/>
              <a:gd name="connsiteX254" fmla="*/ 3176337 w 8128084"/>
              <a:gd name="connsiteY254" fmla="*/ 12368464 h 15135727"/>
              <a:gd name="connsiteX255" fmla="*/ 3104148 w 8128084"/>
              <a:gd name="connsiteY255" fmla="*/ 12320337 h 15135727"/>
              <a:gd name="connsiteX256" fmla="*/ 3104148 w 8128084"/>
              <a:gd name="connsiteY256" fmla="*/ 12320337 h 15135727"/>
              <a:gd name="connsiteX257" fmla="*/ 3007895 w 8128084"/>
              <a:gd name="connsiteY257" fmla="*/ 12079706 h 15135727"/>
              <a:gd name="connsiteX258" fmla="*/ 2911642 w 8128084"/>
              <a:gd name="connsiteY258" fmla="*/ 11935327 h 15135727"/>
              <a:gd name="connsiteX259" fmla="*/ 2863516 w 8128084"/>
              <a:gd name="connsiteY259" fmla="*/ 11694695 h 15135727"/>
              <a:gd name="connsiteX260" fmla="*/ 2911642 w 8128084"/>
              <a:gd name="connsiteY260" fmla="*/ 11454064 h 15135727"/>
              <a:gd name="connsiteX261" fmla="*/ 3056021 w 8128084"/>
              <a:gd name="connsiteY261" fmla="*/ 11454064 h 15135727"/>
              <a:gd name="connsiteX262" fmla="*/ 2983832 w 8128084"/>
              <a:gd name="connsiteY262" fmla="*/ 11381874 h 15135727"/>
              <a:gd name="connsiteX263" fmla="*/ 3031958 w 8128084"/>
              <a:gd name="connsiteY263" fmla="*/ 11285621 h 15135727"/>
              <a:gd name="connsiteX264" fmla="*/ 3007895 w 8128084"/>
              <a:gd name="connsiteY264" fmla="*/ 11189369 h 15135727"/>
              <a:gd name="connsiteX265" fmla="*/ 2887579 w 8128084"/>
              <a:gd name="connsiteY265" fmla="*/ 11141242 h 15135727"/>
              <a:gd name="connsiteX266" fmla="*/ 2887579 w 8128084"/>
              <a:gd name="connsiteY266" fmla="*/ 10972800 h 15135727"/>
              <a:gd name="connsiteX267" fmla="*/ 2887579 w 8128084"/>
              <a:gd name="connsiteY267" fmla="*/ 10924674 h 15135727"/>
              <a:gd name="connsiteX268" fmla="*/ 2767264 w 8128084"/>
              <a:gd name="connsiteY268" fmla="*/ 11020927 h 15135727"/>
              <a:gd name="connsiteX269" fmla="*/ 2743200 w 8128084"/>
              <a:gd name="connsiteY269" fmla="*/ 10924674 h 15135727"/>
              <a:gd name="connsiteX270" fmla="*/ 2550695 w 8128084"/>
              <a:gd name="connsiteY270" fmla="*/ 11020927 h 15135727"/>
              <a:gd name="connsiteX271" fmla="*/ 2526632 w 8128084"/>
              <a:gd name="connsiteY271" fmla="*/ 11117179 h 15135727"/>
              <a:gd name="connsiteX272" fmla="*/ 2334127 w 8128084"/>
              <a:gd name="connsiteY272" fmla="*/ 10996864 h 15135727"/>
              <a:gd name="connsiteX273" fmla="*/ 2358190 w 8128084"/>
              <a:gd name="connsiteY273" fmla="*/ 10732169 h 15135727"/>
              <a:gd name="connsiteX274" fmla="*/ 2334127 w 8128084"/>
              <a:gd name="connsiteY274" fmla="*/ 10587790 h 15135727"/>
              <a:gd name="connsiteX275" fmla="*/ 2406316 w 8128084"/>
              <a:gd name="connsiteY275" fmla="*/ 10491537 h 15135727"/>
              <a:gd name="connsiteX276" fmla="*/ 2598821 w 8128084"/>
              <a:gd name="connsiteY276" fmla="*/ 10684042 h 15135727"/>
              <a:gd name="connsiteX277" fmla="*/ 2767264 w 8128084"/>
              <a:gd name="connsiteY277" fmla="*/ 10684042 h 15135727"/>
              <a:gd name="connsiteX278" fmla="*/ 2646948 w 8128084"/>
              <a:gd name="connsiteY278" fmla="*/ 10515600 h 15135727"/>
              <a:gd name="connsiteX279" fmla="*/ 2815390 w 8128084"/>
              <a:gd name="connsiteY279" fmla="*/ 10395285 h 15135727"/>
              <a:gd name="connsiteX280" fmla="*/ 3080085 w 8128084"/>
              <a:gd name="connsiteY280" fmla="*/ 10419348 h 15135727"/>
              <a:gd name="connsiteX281" fmla="*/ 3248527 w 8128084"/>
              <a:gd name="connsiteY281" fmla="*/ 10539664 h 15135727"/>
              <a:gd name="connsiteX282" fmla="*/ 3320716 w 8128084"/>
              <a:gd name="connsiteY282" fmla="*/ 10659979 h 15135727"/>
              <a:gd name="connsiteX283" fmla="*/ 3465095 w 8128084"/>
              <a:gd name="connsiteY283" fmla="*/ 10659979 h 15135727"/>
              <a:gd name="connsiteX284" fmla="*/ 3441032 w 8128084"/>
              <a:gd name="connsiteY284" fmla="*/ 10491537 h 15135727"/>
              <a:gd name="connsiteX285" fmla="*/ 3392906 w 8128084"/>
              <a:gd name="connsiteY285" fmla="*/ 10250906 h 15135727"/>
              <a:gd name="connsiteX286" fmla="*/ 3152274 w 8128084"/>
              <a:gd name="connsiteY286" fmla="*/ 10250906 h 15135727"/>
              <a:gd name="connsiteX287" fmla="*/ 3176337 w 8128084"/>
              <a:gd name="connsiteY287" fmla="*/ 10178716 h 15135727"/>
              <a:gd name="connsiteX288" fmla="*/ 3104148 w 8128084"/>
              <a:gd name="connsiteY288" fmla="*/ 10154653 h 15135727"/>
              <a:gd name="connsiteX289" fmla="*/ 3007895 w 8128084"/>
              <a:gd name="connsiteY289" fmla="*/ 9962148 h 15135727"/>
              <a:gd name="connsiteX290" fmla="*/ 3176337 w 8128084"/>
              <a:gd name="connsiteY290" fmla="*/ 9889958 h 15135727"/>
              <a:gd name="connsiteX291" fmla="*/ 2959769 w 8128084"/>
              <a:gd name="connsiteY291" fmla="*/ 9504948 h 15135727"/>
              <a:gd name="connsiteX292" fmla="*/ 2791327 w 8128084"/>
              <a:gd name="connsiteY292" fmla="*/ 9456821 h 15135727"/>
              <a:gd name="connsiteX293" fmla="*/ 2574758 w 8128084"/>
              <a:gd name="connsiteY293" fmla="*/ 9336506 h 15135727"/>
              <a:gd name="connsiteX294" fmla="*/ 2550695 w 8128084"/>
              <a:gd name="connsiteY294" fmla="*/ 9071811 h 15135727"/>
              <a:gd name="connsiteX295" fmla="*/ 2695074 w 8128084"/>
              <a:gd name="connsiteY295" fmla="*/ 8999621 h 15135727"/>
              <a:gd name="connsiteX296" fmla="*/ 2622885 w 8128084"/>
              <a:gd name="connsiteY296" fmla="*/ 8975558 h 15135727"/>
              <a:gd name="connsiteX297" fmla="*/ 2430379 w 8128084"/>
              <a:gd name="connsiteY297" fmla="*/ 8999621 h 15135727"/>
              <a:gd name="connsiteX298" fmla="*/ 2261937 w 8128084"/>
              <a:gd name="connsiteY298" fmla="*/ 9168064 h 15135727"/>
              <a:gd name="connsiteX299" fmla="*/ 2237874 w 8128084"/>
              <a:gd name="connsiteY299" fmla="*/ 8999621 h 15135727"/>
              <a:gd name="connsiteX300" fmla="*/ 2117558 w 8128084"/>
              <a:gd name="connsiteY300" fmla="*/ 8975558 h 15135727"/>
              <a:gd name="connsiteX301" fmla="*/ 2045369 w 8128084"/>
              <a:gd name="connsiteY301" fmla="*/ 8783053 h 15135727"/>
              <a:gd name="connsiteX302" fmla="*/ 1852864 w 8128084"/>
              <a:gd name="connsiteY302" fmla="*/ 8758990 h 15135727"/>
              <a:gd name="connsiteX303" fmla="*/ 1636295 w 8128084"/>
              <a:gd name="connsiteY303" fmla="*/ 8927432 h 15135727"/>
              <a:gd name="connsiteX304" fmla="*/ 1588169 w 8128084"/>
              <a:gd name="connsiteY304" fmla="*/ 9023685 h 15135727"/>
              <a:gd name="connsiteX305" fmla="*/ 1515979 w 8128084"/>
              <a:gd name="connsiteY305" fmla="*/ 8879306 h 15135727"/>
              <a:gd name="connsiteX306" fmla="*/ 1347537 w 8128084"/>
              <a:gd name="connsiteY306" fmla="*/ 8879306 h 15135727"/>
              <a:gd name="connsiteX307" fmla="*/ 1347537 w 8128084"/>
              <a:gd name="connsiteY307" fmla="*/ 8710864 h 15135727"/>
              <a:gd name="connsiteX308" fmla="*/ 1106906 w 8128084"/>
              <a:gd name="connsiteY308" fmla="*/ 8783053 h 15135727"/>
              <a:gd name="connsiteX309" fmla="*/ 890337 w 8128084"/>
              <a:gd name="connsiteY309" fmla="*/ 8686800 h 15135727"/>
              <a:gd name="connsiteX310" fmla="*/ 649706 w 8128084"/>
              <a:gd name="connsiteY310" fmla="*/ 8662737 h 15135727"/>
              <a:gd name="connsiteX311" fmla="*/ 385011 w 8128084"/>
              <a:gd name="connsiteY311" fmla="*/ 8566485 h 15135727"/>
              <a:gd name="connsiteX312" fmla="*/ 577516 w 8128084"/>
              <a:gd name="connsiteY312" fmla="*/ 8373979 h 15135727"/>
              <a:gd name="connsiteX313" fmla="*/ 794085 w 8128084"/>
              <a:gd name="connsiteY313" fmla="*/ 8301790 h 15135727"/>
              <a:gd name="connsiteX314" fmla="*/ 745958 w 8128084"/>
              <a:gd name="connsiteY314" fmla="*/ 8133348 h 15135727"/>
              <a:gd name="connsiteX315" fmla="*/ 818148 w 8128084"/>
              <a:gd name="connsiteY315" fmla="*/ 7820527 h 15135727"/>
              <a:gd name="connsiteX316" fmla="*/ 697832 w 8128084"/>
              <a:gd name="connsiteY316" fmla="*/ 7820527 h 15135727"/>
              <a:gd name="connsiteX317" fmla="*/ 625642 w 8128084"/>
              <a:gd name="connsiteY317" fmla="*/ 7916779 h 15135727"/>
              <a:gd name="connsiteX318" fmla="*/ 457200 w 8128084"/>
              <a:gd name="connsiteY318" fmla="*/ 7820527 h 15135727"/>
              <a:gd name="connsiteX319" fmla="*/ 529390 w 8128084"/>
              <a:gd name="connsiteY319" fmla="*/ 7700211 h 15135727"/>
              <a:gd name="connsiteX320" fmla="*/ 938464 w 8128084"/>
              <a:gd name="connsiteY320" fmla="*/ 7676148 h 15135727"/>
              <a:gd name="connsiteX321" fmla="*/ 1058779 w 8128084"/>
              <a:gd name="connsiteY321" fmla="*/ 7459579 h 15135727"/>
              <a:gd name="connsiteX322" fmla="*/ 1203158 w 8128084"/>
              <a:gd name="connsiteY322" fmla="*/ 7603958 h 15135727"/>
              <a:gd name="connsiteX323" fmla="*/ 1299411 w 8128084"/>
              <a:gd name="connsiteY323" fmla="*/ 7555832 h 15135727"/>
              <a:gd name="connsiteX324" fmla="*/ 1443790 w 8128084"/>
              <a:gd name="connsiteY324" fmla="*/ 7507706 h 15135727"/>
              <a:gd name="connsiteX325" fmla="*/ 1684421 w 8128084"/>
              <a:gd name="connsiteY325" fmla="*/ 7603958 h 15135727"/>
              <a:gd name="connsiteX326" fmla="*/ 1684421 w 8128084"/>
              <a:gd name="connsiteY326" fmla="*/ 7603958 h 15135727"/>
              <a:gd name="connsiteX327" fmla="*/ 1540042 w 8128084"/>
              <a:gd name="connsiteY327" fmla="*/ 7363327 h 15135727"/>
              <a:gd name="connsiteX328" fmla="*/ 1299411 w 8128084"/>
              <a:gd name="connsiteY328" fmla="*/ 7315200 h 15135727"/>
              <a:gd name="connsiteX329" fmla="*/ 1130969 w 8128084"/>
              <a:gd name="connsiteY329" fmla="*/ 7339264 h 15135727"/>
              <a:gd name="connsiteX330" fmla="*/ 1034716 w 8128084"/>
              <a:gd name="connsiteY330" fmla="*/ 7315200 h 15135727"/>
              <a:gd name="connsiteX331" fmla="*/ 1155032 w 8128084"/>
              <a:gd name="connsiteY331" fmla="*/ 7050506 h 15135727"/>
              <a:gd name="connsiteX332" fmla="*/ 1155032 w 8128084"/>
              <a:gd name="connsiteY332" fmla="*/ 6930190 h 15135727"/>
              <a:gd name="connsiteX333" fmla="*/ 1155032 w 8128084"/>
              <a:gd name="connsiteY333" fmla="*/ 6761748 h 15135727"/>
              <a:gd name="connsiteX334" fmla="*/ 1203158 w 8128084"/>
              <a:gd name="connsiteY334" fmla="*/ 6617369 h 15135727"/>
              <a:gd name="connsiteX335" fmla="*/ 1371600 w 8128084"/>
              <a:gd name="connsiteY335" fmla="*/ 6472990 h 15135727"/>
              <a:gd name="connsiteX336" fmla="*/ 1443790 w 8128084"/>
              <a:gd name="connsiteY336" fmla="*/ 6328611 h 15135727"/>
              <a:gd name="connsiteX337" fmla="*/ 1419727 w 8128084"/>
              <a:gd name="connsiteY337" fmla="*/ 6208295 h 15135727"/>
              <a:gd name="connsiteX338" fmla="*/ 1275348 w 8128084"/>
              <a:gd name="connsiteY338" fmla="*/ 6304548 h 15135727"/>
              <a:gd name="connsiteX339" fmla="*/ 1323474 w 8128084"/>
              <a:gd name="connsiteY339" fmla="*/ 6015790 h 15135727"/>
              <a:gd name="connsiteX340" fmla="*/ 1540042 w 8128084"/>
              <a:gd name="connsiteY340" fmla="*/ 5871411 h 15135727"/>
              <a:gd name="connsiteX341" fmla="*/ 1540042 w 8128084"/>
              <a:gd name="connsiteY341" fmla="*/ 5751095 h 15135727"/>
              <a:gd name="connsiteX342" fmla="*/ 1395664 w 8128084"/>
              <a:gd name="connsiteY342" fmla="*/ 5799221 h 15135727"/>
              <a:gd name="connsiteX343" fmla="*/ 1179095 w 8128084"/>
              <a:gd name="connsiteY343" fmla="*/ 5799221 h 15135727"/>
              <a:gd name="connsiteX344" fmla="*/ 890337 w 8128084"/>
              <a:gd name="connsiteY344" fmla="*/ 5775158 h 15135727"/>
              <a:gd name="connsiteX345" fmla="*/ 697832 w 8128084"/>
              <a:gd name="connsiteY345" fmla="*/ 5606716 h 15135727"/>
              <a:gd name="connsiteX346" fmla="*/ 577516 w 8128084"/>
              <a:gd name="connsiteY346" fmla="*/ 5582653 h 15135727"/>
              <a:gd name="connsiteX347" fmla="*/ 697832 w 8128084"/>
              <a:gd name="connsiteY347" fmla="*/ 5775158 h 15135727"/>
              <a:gd name="connsiteX348" fmla="*/ 409074 w 8128084"/>
              <a:gd name="connsiteY348" fmla="*/ 5799221 h 15135727"/>
              <a:gd name="connsiteX349" fmla="*/ 168442 w 8128084"/>
              <a:gd name="connsiteY349" fmla="*/ 5702969 h 15135727"/>
              <a:gd name="connsiteX350" fmla="*/ 264695 w 8128084"/>
              <a:gd name="connsiteY350" fmla="*/ 5558590 h 15135727"/>
              <a:gd name="connsiteX351" fmla="*/ 144379 w 8128084"/>
              <a:gd name="connsiteY351" fmla="*/ 5510464 h 15135727"/>
              <a:gd name="connsiteX352" fmla="*/ 0 w 8128084"/>
              <a:gd name="connsiteY352" fmla="*/ 5462337 h 15135727"/>
              <a:gd name="connsiteX353" fmla="*/ 96253 w 8128084"/>
              <a:gd name="connsiteY353"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523874 w 8128084"/>
              <a:gd name="connsiteY202" fmla="*/ 14558211 h 15135727"/>
              <a:gd name="connsiteX203" fmla="*/ 4403558 w 8128084"/>
              <a:gd name="connsiteY203" fmla="*/ 14437895 h 15135727"/>
              <a:gd name="connsiteX204" fmla="*/ 4403558 w 8128084"/>
              <a:gd name="connsiteY204" fmla="*/ 14437895 h 15135727"/>
              <a:gd name="connsiteX205" fmla="*/ 4283242 w 8128084"/>
              <a:gd name="connsiteY205" fmla="*/ 14245390 h 15135727"/>
              <a:gd name="connsiteX206" fmla="*/ 4235116 w 8128084"/>
              <a:gd name="connsiteY206" fmla="*/ 14341642 h 15135727"/>
              <a:gd name="connsiteX207" fmla="*/ 4162927 w 8128084"/>
              <a:gd name="connsiteY207" fmla="*/ 14389769 h 15135727"/>
              <a:gd name="connsiteX208" fmla="*/ 4162927 w 8128084"/>
              <a:gd name="connsiteY208" fmla="*/ 14389769 h 15135727"/>
              <a:gd name="connsiteX209" fmla="*/ 3922295 w 8128084"/>
              <a:gd name="connsiteY209" fmla="*/ 14245390 h 15135727"/>
              <a:gd name="connsiteX210" fmla="*/ 3801979 w 8128084"/>
              <a:gd name="connsiteY210" fmla="*/ 14293516 h 15135727"/>
              <a:gd name="connsiteX211" fmla="*/ 3681664 w 8128084"/>
              <a:gd name="connsiteY211" fmla="*/ 14389769 h 15135727"/>
              <a:gd name="connsiteX212" fmla="*/ 3657600 w 8128084"/>
              <a:gd name="connsiteY212" fmla="*/ 14654464 h 15135727"/>
              <a:gd name="connsiteX213" fmla="*/ 3513221 w 8128084"/>
              <a:gd name="connsiteY213" fmla="*/ 14726653 h 15135727"/>
              <a:gd name="connsiteX214" fmla="*/ 3513221 w 8128084"/>
              <a:gd name="connsiteY214" fmla="*/ 14871032 h 15135727"/>
              <a:gd name="connsiteX215" fmla="*/ 3633537 w 8128084"/>
              <a:gd name="connsiteY215" fmla="*/ 14967285 h 15135727"/>
              <a:gd name="connsiteX216" fmla="*/ 3609474 w 8128084"/>
              <a:gd name="connsiteY216" fmla="*/ 15087600 h 15135727"/>
              <a:gd name="connsiteX217" fmla="*/ 3441032 w 8128084"/>
              <a:gd name="connsiteY217" fmla="*/ 15039474 h 15135727"/>
              <a:gd name="connsiteX218" fmla="*/ 3272590 w 8128084"/>
              <a:gd name="connsiteY218" fmla="*/ 15063537 h 15135727"/>
              <a:gd name="connsiteX219" fmla="*/ 3248527 w 8128084"/>
              <a:gd name="connsiteY219" fmla="*/ 14895095 h 15135727"/>
              <a:gd name="connsiteX220" fmla="*/ 3128211 w 8128084"/>
              <a:gd name="connsiteY220" fmla="*/ 14919158 h 15135727"/>
              <a:gd name="connsiteX221" fmla="*/ 2959769 w 8128084"/>
              <a:gd name="connsiteY221" fmla="*/ 15135727 h 15135727"/>
              <a:gd name="connsiteX222" fmla="*/ 2935706 w 8128084"/>
              <a:gd name="connsiteY222" fmla="*/ 14895095 h 15135727"/>
              <a:gd name="connsiteX223" fmla="*/ 2791327 w 8128084"/>
              <a:gd name="connsiteY223" fmla="*/ 14943221 h 15135727"/>
              <a:gd name="connsiteX224" fmla="*/ 2671011 w 8128084"/>
              <a:gd name="connsiteY224" fmla="*/ 15039474 h 15135727"/>
              <a:gd name="connsiteX225" fmla="*/ 2430379 w 8128084"/>
              <a:gd name="connsiteY225" fmla="*/ 15087600 h 15135727"/>
              <a:gd name="connsiteX226" fmla="*/ 2237874 w 8128084"/>
              <a:gd name="connsiteY226" fmla="*/ 15039474 h 15135727"/>
              <a:gd name="connsiteX227" fmla="*/ 2622885 w 8128084"/>
              <a:gd name="connsiteY227" fmla="*/ 14846969 h 15135727"/>
              <a:gd name="connsiteX228" fmla="*/ 2887579 w 8128084"/>
              <a:gd name="connsiteY228" fmla="*/ 14774779 h 15135727"/>
              <a:gd name="connsiteX229" fmla="*/ 2839453 w 8128084"/>
              <a:gd name="connsiteY229" fmla="*/ 14582274 h 15135727"/>
              <a:gd name="connsiteX230" fmla="*/ 2935706 w 8128084"/>
              <a:gd name="connsiteY230" fmla="*/ 14510085 h 15135727"/>
              <a:gd name="connsiteX231" fmla="*/ 2935706 w 8128084"/>
              <a:gd name="connsiteY231" fmla="*/ 14510085 h 15135727"/>
              <a:gd name="connsiteX232" fmla="*/ 3080085 w 8128084"/>
              <a:gd name="connsiteY232" fmla="*/ 14413832 h 15135727"/>
              <a:gd name="connsiteX233" fmla="*/ 3152274 w 8128084"/>
              <a:gd name="connsiteY233" fmla="*/ 14341642 h 15135727"/>
              <a:gd name="connsiteX234" fmla="*/ 3080085 w 8128084"/>
              <a:gd name="connsiteY234" fmla="*/ 14269453 h 15135727"/>
              <a:gd name="connsiteX235" fmla="*/ 3152274 w 8128084"/>
              <a:gd name="connsiteY235" fmla="*/ 14197264 h 15135727"/>
              <a:gd name="connsiteX236" fmla="*/ 3152274 w 8128084"/>
              <a:gd name="connsiteY236" fmla="*/ 14052885 h 15135727"/>
              <a:gd name="connsiteX237" fmla="*/ 3080085 w 8128084"/>
              <a:gd name="connsiteY237" fmla="*/ 13980695 h 15135727"/>
              <a:gd name="connsiteX238" fmla="*/ 3056021 w 8128084"/>
              <a:gd name="connsiteY238" fmla="*/ 14076948 h 15135727"/>
              <a:gd name="connsiteX239" fmla="*/ 2935706 w 8128084"/>
              <a:gd name="connsiteY239" fmla="*/ 14076948 h 15135727"/>
              <a:gd name="connsiteX240" fmla="*/ 2863516 w 8128084"/>
              <a:gd name="connsiteY240" fmla="*/ 14125074 h 15135727"/>
              <a:gd name="connsiteX241" fmla="*/ 2719137 w 8128084"/>
              <a:gd name="connsiteY241" fmla="*/ 14197264 h 15135727"/>
              <a:gd name="connsiteX242" fmla="*/ 2646948 w 8128084"/>
              <a:gd name="connsiteY242" fmla="*/ 14197264 h 15135727"/>
              <a:gd name="connsiteX243" fmla="*/ 2598821 w 8128084"/>
              <a:gd name="connsiteY243" fmla="*/ 14125074 h 15135727"/>
              <a:gd name="connsiteX244" fmla="*/ 2430379 w 8128084"/>
              <a:gd name="connsiteY244" fmla="*/ 13836316 h 15135727"/>
              <a:gd name="connsiteX245" fmla="*/ 2646948 w 8128084"/>
              <a:gd name="connsiteY245" fmla="*/ 13812253 h 15135727"/>
              <a:gd name="connsiteX246" fmla="*/ 2502569 w 8128084"/>
              <a:gd name="connsiteY246" fmla="*/ 13475369 h 15135727"/>
              <a:gd name="connsiteX247" fmla="*/ 2550695 w 8128084"/>
              <a:gd name="connsiteY247" fmla="*/ 13186611 h 15135727"/>
              <a:gd name="connsiteX248" fmla="*/ 2719137 w 8128084"/>
              <a:gd name="connsiteY248" fmla="*/ 13042232 h 15135727"/>
              <a:gd name="connsiteX249" fmla="*/ 2791327 w 8128084"/>
              <a:gd name="connsiteY249" fmla="*/ 12945979 h 15135727"/>
              <a:gd name="connsiteX250" fmla="*/ 3031958 w 8128084"/>
              <a:gd name="connsiteY250" fmla="*/ 13090358 h 15135727"/>
              <a:gd name="connsiteX251" fmla="*/ 3056021 w 8128084"/>
              <a:gd name="connsiteY251" fmla="*/ 12753474 h 15135727"/>
              <a:gd name="connsiteX252" fmla="*/ 2887579 w 8128084"/>
              <a:gd name="connsiteY252" fmla="*/ 12777537 h 15135727"/>
              <a:gd name="connsiteX253" fmla="*/ 2815390 w 8128084"/>
              <a:gd name="connsiteY253" fmla="*/ 12777537 h 15135727"/>
              <a:gd name="connsiteX254" fmla="*/ 3176337 w 8128084"/>
              <a:gd name="connsiteY254" fmla="*/ 12368464 h 15135727"/>
              <a:gd name="connsiteX255" fmla="*/ 3104148 w 8128084"/>
              <a:gd name="connsiteY255" fmla="*/ 12320337 h 15135727"/>
              <a:gd name="connsiteX256" fmla="*/ 3104148 w 8128084"/>
              <a:gd name="connsiteY256" fmla="*/ 12320337 h 15135727"/>
              <a:gd name="connsiteX257" fmla="*/ 3007895 w 8128084"/>
              <a:gd name="connsiteY257" fmla="*/ 12079706 h 15135727"/>
              <a:gd name="connsiteX258" fmla="*/ 2911642 w 8128084"/>
              <a:gd name="connsiteY258" fmla="*/ 11935327 h 15135727"/>
              <a:gd name="connsiteX259" fmla="*/ 2863516 w 8128084"/>
              <a:gd name="connsiteY259" fmla="*/ 11694695 h 15135727"/>
              <a:gd name="connsiteX260" fmla="*/ 2911642 w 8128084"/>
              <a:gd name="connsiteY260" fmla="*/ 11454064 h 15135727"/>
              <a:gd name="connsiteX261" fmla="*/ 3056021 w 8128084"/>
              <a:gd name="connsiteY261" fmla="*/ 11454064 h 15135727"/>
              <a:gd name="connsiteX262" fmla="*/ 2983832 w 8128084"/>
              <a:gd name="connsiteY262" fmla="*/ 11381874 h 15135727"/>
              <a:gd name="connsiteX263" fmla="*/ 3031958 w 8128084"/>
              <a:gd name="connsiteY263" fmla="*/ 11285621 h 15135727"/>
              <a:gd name="connsiteX264" fmla="*/ 3007895 w 8128084"/>
              <a:gd name="connsiteY264" fmla="*/ 11189369 h 15135727"/>
              <a:gd name="connsiteX265" fmla="*/ 2887579 w 8128084"/>
              <a:gd name="connsiteY265" fmla="*/ 11141242 h 15135727"/>
              <a:gd name="connsiteX266" fmla="*/ 2887579 w 8128084"/>
              <a:gd name="connsiteY266" fmla="*/ 10972800 h 15135727"/>
              <a:gd name="connsiteX267" fmla="*/ 2887579 w 8128084"/>
              <a:gd name="connsiteY267" fmla="*/ 10924674 h 15135727"/>
              <a:gd name="connsiteX268" fmla="*/ 2767264 w 8128084"/>
              <a:gd name="connsiteY268" fmla="*/ 11020927 h 15135727"/>
              <a:gd name="connsiteX269" fmla="*/ 2743200 w 8128084"/>
              <a:gd name="connsiteY269" fmla="*/ 10924674 h 15135727"/>
              <a:gd name="connsiteX270" fmla="*/ 2550695 w 8128084"/>
              <a:gd name="connsiteY270" fmla="*/ 11020927 h 15135727"/>
              <a:gd name="connsiteX271" fmla="*/ 2526632 w 8128084"/>
              <a:gd name="connsiteY271" fmla="*/ 11117179 h 15135727"/>
              <a:gd name="connsiteX272" fmla="*/ 2334127 w 8128084"/>
              <a:gd name="connsiteY272" fmla="*/ 10996864 h 15135727"/>
              <a:gd name="connsiteX273" fmla="*/ 2358190 w 8128084"/>
              <a:gd name="connsiteY273" fmla="*/ 10732169 h 15135727"/>
              <a:gd name="connsiteX274" fmla="*/ 2334127 w 8128084"/>
              <a:gd name="connsiteY274" fmla="*/ 10587790 h 15135727"/>
              <a:gd name="connsiteX275" fmla="*/ 2406316 w 8128084"/>
              <a:gd name="connsiteY275" fmla="*/ 10491537 h 15135727"/>
              <a:gd name="connsiteX276" fmla="*/ 2598821 w 8128084"/>
              <a:gd name="connsiteY276" fmla="*/ 10684042 h 15135727"/>
              <a:gd name="connsiteX277" fmla="*/ 2767264 w 8128084"/>
              <a:gd name="connsiteY277" fmla="*/ 10684042 h 15135727"/>
              <a:gd name="connsiteX278" fmla="*/ 2646948 w 8128084"/>
              <a:gd name="connsiteY278" fmla="*/ 10515600 h 15135727"/>
              <a:gd name="connsiteX279" fmla="*/ 2815390 w 8128084"/>
              <a:gd name="connsiteY279" fmla="*/ 10395285 h 15135727"/>
              <a:gd name="connsiteX280" fmla="*/ 3080085 w 8128084"/>
              <a:gd name="connsiteY280" fmla="*/ 10419348 h 15135727"/>
              <a:gd name="connsiteX281" fmla="*/ 3248527 w 8128084"/>
              <a:gd name="connsiteY281" fmla="*/ 10539664 h 15135727"/>
              <a:gd name="connsiteX282" fmla="*/ 3320716 w 8128084"/>
              <a:gd name="connsiteY282" fmla="*/ 10659979 h 15135727"/>
              <a:gd name="connsiteX283" fmla="*/ 3465095 w 8128084"/>
              <a:gd name="connsiteY283" fmla="*/ 10659979 h 15135727"/>
              <a:gd name="connsiteX284" fmla="*/ 3441032 w 8128084"/>
              <a:gd name="connsiteY284" fmla="*/ 10491537 h 15135727"/>
              <a:gd name="connsiteX285" fmla="*/ 3392906 w 8128084"/>
              <a:gd name="connsiteY285" fmla="*/ 10250906 h 15135727"/>
              <a:gd name="connsiteX286" fmla="*/ 3152274 w 8128084"/>
              <a:gd name="connsiteY286" fmla="*/ 10250906 h 15135727"/>
              <a:gd name="connsiteX287" fmla="*/ 3176337 w 8128084"/>
              <a:gd name="connsiteY287" fmla="*/ 10178716 h 15135727"/>
              <a:gd name="connsiteX288" fmla="*/ 3104148 w 8128084"/>
              <a:gd name="connsiteY288" fmla="*/ 10154653 h 15135727"/>
              <a:gd name="connsiteX289" fmla="*/ 3007895 w 8128084"/>
              <a:gd name="connsiteY289" fmla="*/ 9962148 h 15135727"/>
              <a:gd name="connsiteX290" fmla="*/ 3176337 w 8128084"/>
              <a:gd name="connsiteY290" fmla="*/ 9889958 h 15135727"/>
              <a:gd name="connsiteX291" fmla="*/ 2959769 w 8128084"/>
              <a:gd name="connsiteY291" fmla="*/ 9504948 h 15135727"/>
              <a:gd name="connsiteX292" fmla="*/ 2791327 w 8128084"/>
              <a:gd name="connsiteY292" fmla="*/ 9456821 h 15135727"/>
              <a:gd name="connsiteX293" fmla="*/ 2574758 w 8128084"/>
              <a:gd name="connsiteY293" fmla="*/ 9336506 h 15135727"/>
              <a:gd name="connsiteX294" fmla="*/ 2550695 w 8128084"/>
              <a:gd name="connsiteY294" fmla="*/ 9071811 h 15135727"/>
              <a:gd name="connsiteX295" fmla="*/ 2695074 w 8128084"/>
              <a:gd name="connsiteY295" fmla="*/ 8999621 h 15135727"/>
              <a:gd name="connsiteX296" fmla="*/ 2622885 w 8128084"/>
              <a:gd name="connsiteY296" fmla="*/ 8975558 h 15135727"/>
              <a:gd name="connsiteX297" fmla="*/ 2430379 w 8128084"/>
              <a:gd name="connsiteY297" fmla="*/ 8999621 h 15135727"/>
              <a:gd name="connsiteX298" fmla="*/ 2261937 w 8128084"/>
              <a:gd name="connsiteY298" fmla="*/ 9168064 h 15135727"/>
              <a:gd name="connsiteX299" fmla="*/ 2237874 w 8128084"/>
              <a:gd name="connsiteY299" fmla="*/ 8999621 h 15135727"/>
              <a:gd name="connsiteX300" fmla="*/ 2117558 w 8128084"/>
              <a:gd name="connsiteY300" fmla="*/ 8975558 h 15135727"/>
              <a:gd name="connsiteX301" fmla="*/ 2045369 w 8128084"/>
              <a:gd name="connsiteY301" fmla="*/ 8783053 h 15135727"/>
              <a:gd name="connsiteX302" fmla="*/ 1852864 w 8128084"/>
              <a:gd name="connsiteY302" fmla="*/ 8758990 h 15135727"/>
              <a:gd name="connsiteX303" fmla="*/ 1636295 w 8128084"/>
              <a:gd name="connsiteY303" fmla="*/ 8927432 h 15135727"/>
              <a:gd name="connsiteX304" fmla="*/ 1588169 w 8128084"/>
              <a:gd name="connsiteY304" fmla="*/ 9023685 h 15135727"/>
              <a:gd name="connsiteX305" fmla="*/ 1515979 w 8128084"/>
              <a:gd name="connsiteY305" fmla="*/ 8879306 h 15135727"/>
              <a:gd name="connsiteX306" fmla="*/ 1347537 w 8128084"/>
              <a:gd name="connsiteY306" fmla="*/ 8879306 h 15135727"/>
              <a:gd name="connsiteX307" fmla="*/ 1347537 w 8128084"/>
              <a:gd name="connsiteY307" fmla="*/ 8710864 h 15135727"/>
              <a:gd name="connsiteX308" fmla="*/ 1106906 w 8128084"/>
              <a:gd name="connsiteY308" fmla="*/ 8783053 h 15135727"/>
              <a:gd name="connsiteX309" fmla="*/ 890337 w 8128084"/>
              <a:gd name="connsiteY309" fmla="*/ 8686800 h 15135727"/>
              <a:gd name="connsiteX310" fmla="*/ 649706 w 8128084"/>
              <a:gd name="connsiteY310" fmla="*/ 8662737 h 15135727"/>
              <a:gd name="connsiteX311" fmla="*/ 385011 w 8128084"/>
              <a:gd name="connsiteY311" fmla="*/ 8566485 h 15135727"/>
              <a:gd name="connsiteX312" fmla="*/ 577516 w 8128084"/>
              <a:gd name="connsiteY312" fmla="*/ 8373979 h 15135727"/>
              <a:gd name="connsiteX313" fmla="*/ 794085 w 8128084"/>
              <a:gd name="connsiteY313" fmla="*/ 8301790 h 15135727"/>
              <a:gd name="connsiteX314" fmla="*/ 745958 w 8128084"/>
              <a:gd name="connsiteY314" fmla="*/ 8133348 h 15135727"/>
              <a:gd name="connsiteX315" fmla="*/ 818148 w 8128084"/>
              <a:gd name="connsiteY315" fmla="*/ 7820527 h 15135727"/>
              <a:gd name="connsiteX316" fmla="*/ 697832 w 8128084"/>
              <a:gd name="connsiteY316" fmla="*/ 7820527 h 15135727"/>
              <a:gd name="connsiteX317" fmla="*/ 625642 w 8128084"/>
              <a:gd name="connsiteY317" fmla="*/ 7916779 h 15135727"/>
              <a:gd name="connsiteX318" fmla="*/ 457200 w 8128084"/>
              <a:gd name="connsiteY318" fmla="*/ 7820527 h 15135727"/>
              <a:gd name="connsiteX319" fmla="*/ 529390 w 8128084"/>
              <a:gd name="connsiteY319" fmla="*/ 7700211 h 15135727"/>
              <a:gd name="connsiteX320" fmla="*/ 938464 w 8128084"/>
              <a:gd name="connsiteY320" fmla="*/ 7676148 h 15135727"/>
              <a:gd name="connsiteX321" fmla="*/ 1058779 w 8128084"/>
              <a:gd name="connsiteY321" fmla="*/ 7459579 h 15135727"/>
              <a:gd name="connsiteX322" fmla="*/ 1203158 w 8128084"/>
              <a:gd name="connsiteY322" fmla="*/ 7603958 h 15135727"/>
              <a:gd name="connsiteX323" fmla="*/ 1299411 w 8128084"/>
              <a:gd name="connsiteY323" fmla="*/ 7555832 h 15135727"/>
              <a:gd name="connsiteX324" fmla="*/ 1443790 w 8128084"/>
              <a:gd name="connsiteY324" fmla="*/ 7507706 h 15135727"/>
              <a:gd name="connsiteX325" fmla="*/ 1684421 w 8128084"/>
              <a:gd name="connsiteY325" fmla="*/ 7603958 h 15135727"/>
              <a:gd name="connsiteX326" fmla="*/ 1684421 w 8128084"/>
              <a:gd name="connsiteY326" fmla="*/ 7603958 h 15135727"/>
              <a:gd name="connsiteX327" fmla="*/ 1540042 w 8128084"/>
              <a:gd name="connsiteY327" fmla="*/ 7363327 h 15135727"/>
              <a:gd name="connsiteX328" fmla="*/ 1299411 w 8128084"/>
              <a:gd name="connsiteY328" fmla="*/ 7315200 h 15135727"/>
              <a:gd name="connsiteX329" fmla="*/ 1130969 w 8128084"/>
              <a:gd name="connsiteY329" fmla="*/ 7339264 h 15135727"/>
              <a:gd name="connsiteX330" fmla="*/ 1034716 w 8128084"/>
              <a:gd name="connsiteY330" fmla="*/ 7315200 h 15135727"/>
              <a:gd name="connsiteX331" fmla="*/ 1155032 w 8128084"/>
              <a:gd name="connsiteY331" fmla="*/ 7050506 h 15135727"/>
              <a:gd name="connsiteX332" fmla="*/ 1155032 w 8128084"/>
              <a:gd name="connsiteY332" fmla="*/ 6930190 h 15135727"/>
              <a:gd name="connsiteX333" fmla="*/ 1155032 w 8128084"/>
              <a:gd name="connsiteY333" fmla="*/ 6761748 h 15135727"/>
              <a:gd name="connsiteX334" fmla="*/ 1203158 w 8128084"/>
              <a:gd name="connsiteY334" fmla="*/ 6617369 h 15135727"/>
              <a:gd name="connsiteX335" fmla="*/ 1371600 w 8128084"/>
              <a:gd name="connsiteY335" fmla="*/ 6472990 h 15135727"/>
              <a:gd name="connsiteX336" fmla="*/ 1443790 w 8128084"/>
              <a:gd name="connsiteY336" fmla="*/ 6328611 h 15135727"/>
              <a:gd name="connsiteX337" fmla="*/ 1419727 w 8128084"/>
              <a:gd name="connsiteY337" fmla="*/ 6208295 h 15135727"/>
              <a:gd name="connsiteX338" fmla="*/ 1275348 w 8128084"/>
              <a:gd name="connsiteY338" fmla="*/ 6304548 h 15135727"/>
              <a:gd name="connsiteX339" fmla="*/ 1323474 w 8128084"/>
              <a:gd name="connsiteY339" fmla="*/ 6015790 h 15135727"/>
              <a:gd name="connsiteX340" fmla="*/ 1540042 w 8128084"/>
              <a:gd name="connsiteY340" fmla="*/ 5871411 h 15135727"/>
              <a:gd name="connsiteX341" fmla="*/ 1540042 w 8128084"/>
              <a:gd name="connsiteY341" fmla="*/ 5751095 h 15135727"/>
              <a:gd name="connsiteX342" fmla="*/ 1395664 w 8128084"/>
              <a:gd name="connsiteY342" fmla="*/ 5799221 h 15135727"/>
              <a:gd name="connsiteX343" fmla="*/ 1179095 w 8128084"/>
              <a:gd name="connsiteY343" fmla="*/ 5799221 h 15135727"/>
              <a:gd name="connsiteX344" fmla="*/ 890337 w 8128084"/>
              <a:gd name="connsiteY344" fmla="*/ 5775158 h 15135727"/>
              <a:gd name="connsiteX345" fmla="*/ 697832 w 8128084"/>
              <a:gd name="connsiteY345" fmla="*/ 5606716 h 15135727"/>
              <a:gd name="connsiteX346" fmla="*/ 577516 w 8128084"/>
              <a:gd name="connsiteY346" fmla="*/ 5582653 h 15135727"/>
              <a:gd name="connsiteX347" fmla="*/ 697832 w 8128084"/>
              <a:gd name="connsiteY347" fmla="*/ 5775158 h 15135727"/>
              <a:gd name="connsiteX348" fmla="*/ 409074 w 8128084"/>
              <a:gd name="connsiteY348" fmla="*/ 5799221 h 15135727"/>
              <a:gd name="connsiteX349" fmla="*/ 168442 w 8128084"/>
              <a:gd name="connsiteY349" fmla="*/ 5702969 h 15135727"/>
              <a:gd name="connsiteX350" fmla="*/ 264695 w 8128084"/>
              <a:gd name="connsiteY350" fmla="*/ 5558590 h 15135727"/>
              <a:gd name="connsiteX351" fmla="*/ 144379 w 8128084"/>
              <a:gd name="connsiteY351" fmla="*/ 5510464 h 15135727"/>
              <a:gd name="connsiteX352" fmla="*/ 0 w 8128084"/>
              <a:gd name="connsiteY352" fmla="*/ 5462337 h 15135727"/>
              <a:gd name="connsiteX353" fmla="*/ 96253 w 8128084"/>
              <a:gd name="connsiteY353"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03558 w 8128084"/>
              <a:gd name="connsiteY202" fmla="*/ 14437895 h 15135727"/>
              <a:gd name="connsiteX203" fmla="*/ 4403558 w 8128084"/>
              <a:gd name="connsiteY203" fmla="*/ 14437895 h 15135727"/>
              <a:gd name="connsiteX204" fmla="*/ 4283242 w 8128084"/>
              <a:gd name="connsiteY204" fmla="*/ 14245390 h 15135727"/>
              <a:gd name="connsiteX205" fmla="*/ 4235116 w 8128084"/>
              <a:gd name="connsiteY205" fmla="*/ 14341642 h 15135727"/>
              <a:gd name="connsiteX206" fmla="*/ 4162927 w 8128084"/>
              <a:gd name="connsiteY206" fmla="*/ 14389769 h 15135727"/>
              <a:gd name="connsiteX207" fmla="*/ 4162927 w 8128084"/>
              <a:gd name="connsiteY207" fmla="*/ 14389769 h 15135727"/>
              <a:gd name="connsiteX208" fmla="*/ 3922295 w 8128084"/>
              <a:gd name="connsiteY208" fmla="*/ 14245390 h 15135727"/>
              <a:gd name="connsiteX209" fmla="*/ 3801979 w 8128084"/>
              <a:gd name="connsiteY209" fmla="*/ 14293516 h 15135727"/>
              <a:gd name="connsiteX210" fmla="*/ 3681664 w 8128084"/>
              <a:gd name="connsiteY210" fmla="*/ 14389769 h 15135727"/>
              <a:gd name="connsiteX211" fmla="*/ 3657600 w 8128084"/>
              <a:gd name="connsiteY211" fmla="*/ 14654464 h 15135727"/>
              <a:gd name="connsiteX212" fmla="*/ 3513221 w 8128084"/>
              <a:gd name="connsiteY212" fmla="*/ 14726653 h 15135727"/>
              <a:gd name="connsiteX213" fmla="*/ 3513221 w 8128084"/>
              <a:gd name="connsiteY213" fmla="*/ 14871032 h 15135727"/>
              <a:gd name="connsiteX214" fmla="*/ 3633537 w 8128084"/>
              <a:gd name="connsiteY214" fmla="*/ 14967285 h 15135727"/>
              <a:gd name="connsiteX215" fmla="*/ 3609474 w 8128084"/>
              <a:gd name="connsiteY215" fmla="*/ 15087600 h 15135727"/>
              <a:gd name="connsiteX216" fmla="*/ 3441032 w 8128084"/>
              <a:gd name="connsiteY216" fmla="*/ 15039474 h 15135727"/>
              <a:gd name="connsiteX217" fmla="*/ 3272590 w 8128084"/>
              <a:gd name="connsiteY217" fmla="*/ 15063537 h 15135727"/>
              <a:gd name="connsiteX218" fmla="*/ 3248527 w 8128084"/>
              <a:gd name="connsiteY218" fmla="*/ 14895095 h 15135727"/>
              <a:gd name="connsiteX219" fmla="*/ 3128211 w 8128084"/>
              <a:gd name="connsiteY219" fmla="*/ 14919158 h 15135727"/>
              <a:gd name="connsiteX220" fmla="*/ 2959769 w 8128084"/>
              <a:gd name="connsiteY220" fmla="*/ 15135727 h 15135727"/>
              <a:gd name="connsiteX221" fmla="*/ 2935706 w 8128084"/>
              <a:gd name="connsiteY221" fmla="*/ 14895095 h 15135727"/>
              <a:gd name="connsiteX222" fmla="*/ 2791327 w 8128084"/>
              <a:gd name="connsiteY222" fmla="*/ 14943221 h 15135727"/>
              <a:gd name="connsiteX223" fmla="*/ 2671011 w 8128084"/>
              <a:gd name="connsiteY223" fmla="*/ 15039474 h 15135727"/>
              <a:gd name="connsiteX224" fmla="*/ 2430379 w 8128084"/>
              <a:gd name="connsiteY224" fmla="*/ 15087600 h 15135727"/>
              <a:gd name="connsiteX225" fmla="*/ 2237874 w 8128084"/>
              <a:gd name="connsiteY225" fmla="*/ 15039474 h 15135727"/>
              <a:gd name="connsiteX226" fmla="*/ 2622885 w 8128084"/>
              <a:gd name="connsiteY226" fmla="*/ 14846969 h 15135727"/>
              <a:gd name="connsiteX227" fmla="*/ 2887579 w 8128084"/>
              <a:gd name="connsiteY227" fmla="*/ 14774779 h 15135727"/>
              <a:gd name="connsiteX228" fmla="*/ 2839453 w 8128084"/>
              <a:gd name="connsiteY228" fmla="*/ 14582274 h 15135727"/>
              <a:gd name="connsiteX229" fmla="*/ 2935706 w 8128084"/>
              <a:gd name="connsiteY229" fmla="*/ 14510085 h 15135727"/>
              <a:gd name="connsiteX230" fmla="*/ 2935706 w 8128084"/>
              <a:gd name="connsiteY230" fmla="*/ 14510085 h 15135727"/>
              <a:gd name="connsiteX231" fmla="*/ 3080085 w 8128084"/>
              <a:gd name="connsiteY231" fmla="*/ 14413832 h 15135727"/>
              <a:gd name="connsiteX232" fmla="*/ 3152274 w 8128084"/>
              <a:gd name="connsiteY232" fmla="*/ 14341642 h 15135727"/>
              <a:gd name="connsiteX233" fmla="*/ 3080085 w 8128084"/>
              <a:gd name="connsiteY233" fmla="*/ 14269453 h 15135727"/>
              <a:gd name="connsiteX234" fmla="*/ 3152274 w 8128084"/>
              <a:gd name="connsiteY234" fmla="*/ 14197264 h 15135727"/>
              <a:gd name="connsiteX235" fmla="*/ 3152274 w 8128084"/>
              <a:gd name="connsiteY235" fmla="*/ 14052885 h 15135727"/>
              <a:gd name="connsiteX236" fmla="*/ 3080085 w 8128084"/>
              <a:gd name="connsiteY236" fmla="*/ 13980695 h 15135727"/>
              <a:gd name="connsiteX237" fmla="*/ 3056021 w 8128084"/>
              <a:gd name="connsiteY237" fmla="*/ 14076948 h 15135727"/>
              <a:gd name="connsiteX238" fmla="*/ 2935706 w 8128084"/>
              <a:gd name="connsiteY238" fmla="*/ 14076948 h 15135727"/>
              <a:gd name="connsiteX239" fmla="*/ 2863516 w 8128084"/>
              <a:gd name="connsiteY239" fmla="*/ 14125074 h 15135727"/>
              <a:gd name="connsiteX240" fmla="*/ 2719137 w 8128084"/>
              <a:gd name="connsiteY240" fmla="*/ 14197264 h 15135727"/>
              <a:gd name="connsiteX241" fmla="*/ 2646948 w 8128084"/>
              <a:gd name="connsiteY241" fmla="*/ 14197264 h 15135727"/>
              <a:gd name="connsiteX242" fmla="*/ 2598821 w 8128084"/>
              <a:gd name="connsiteY242" fmla="*/ 14125074 h 15135727"/>
              <a:gd name="connsiteX243" fmla="*/ 2430379 w 8128084"/>
              <a:gd name="connsiteY243" fmla="*/ 13836316 h 15135727"/>
              <a:gd name="connsiteX244" fmla="*/ 2646948 w 8128084"/>
              <a:gd name="connsiteY244" fmla="*/ 13812253 h 15135727"/>
              <a:gd name="connsiteX245" fmla="*/ 2502569 w 8128084"/>
              <a:gd name="connsiteY245" fmla="*/ 13475369 h 15135727"/>
              <a:gd name="connsiteX246" fmla="*/ 2550695 w 8128084"/>
              <a:gd name="connsiteY246" fmla="*/ 13186611 h 15135727"/>
              <a:gd name="connsiteX247" fmla="*/ 2719137 w 8128084"/>
              <a:gd name="connsiteY247" fmla="*/ 13042232 h 15135727"/>
              <a:gd name="connsiteX248" fmla="*/ 2791327 w 8128084"/>
              <a:gd name="connsiteY248" fmla="*/ 12945979 h 15135727"/>
              <a:gd name="connsiteX249" fmla="*/ 3031958 w 8128084"/>
              <a:gd name="connsiteY249" fmla="*/ 13090358 h 15135727"/>
              <a:gd name="connsiteX250" fmla="*/ 3056021 w 8128084"/>
              <a:gd name="connsiteY250" fmla="*/ 12753474 h 15135727"/>
              <a:gd name="connsiteX251" fmla="*/ 2887579 w 8128084"/>
              <a:gd name="connsiteY251" fmla="*/ 12777537 h 15135727"/>
              <a:gd name="connsiteX252" fmla="*/ 2815390 w 8128084"/>
              <a:gd name="connsiteY252" fmla="*/ 12777537 h 15135727"/>
              <a:gd name="connsiteX253" fmla="*/ 3176337 w 8128084"/>
              <a:gd name="connsiteY253" fmla="*/ 12368464 h 15135727"/>
              <a:gd name="connsiteX254" fmla="*/ 3104148 w 8128084"/>
              <a:gd name="connsiteY254" fmla="*/ 12320337 h 15135727"/>
              <a:gd name="connsiteX255" fmla="*/ 3104148 w 8128084"/>
              <a:gd name="connsiteY255" fmla="*/ 12320337 h 15135727"/>
              <a:gd name="connsiteX256" fmla="*/ 3007895 w 8128084"/>
              <a:gd name="connsiteY256" fmla="*/ 12079706 h 15135727"/>
              <a:gd name="connsiteX257" fmla="*/ 2911642 w 8128084"/>
              <a:gd name="connsiteY257" fmla="*/ 11935327 h 15135727"/>
              <a:gd name="connsiteX258" fmla="*/ 2863516 w 8128084"/>
              <a:gd name="connsiteY258" fmla="*/ 11694695 h 15135727"/>
              <a:gd name="connsiteX259" fmla="*/ 2911642 w 8128084"/>
              <a:gd name="connsiteY259" fmla="*/ 11454064 h 15135727"/>
              <a:gd name="connsiteX260" fmla="*/ 3056021 w 8128084"/>
              <a:gd name="connsiteY260" fmla="*/ 11454064 h 15135727"/>
              <a:gd name="connsiteX261" fmla="*/ 2983832 w 8128084"/>
              <a:gd name="connsiteY261" fmla="*/ 11381874 h 15135727"/>
              <a:gd name="connsiteX262" fmla="*/ 3031958 w 8128084"/>
              <a:gd name="connsiteY262" fmla="*/ 11285621 h 15135727"/>
              <a:gd name="connsiteX263" fmla="*/ 3007895 w 8128084"/>
              <a:gd name="connsiteY263" fmla="*/ 11189369 h 15135727"/>
              <a:gd name="connsiteX264" fmla="*/ 2887579 w 8128084"/>
              <a:gd name="connsiteY264" fmla="*/ 11141242 h 15135727"/>
              <a:gd name="connsiteX265" fmla="*/ 2887579 w 8128084"/>
              <a:gd name="connsiteY265" fmla="*/ 10972800 h 15135727"/>
              <a:gd name="connsiteX266" fmla="*/ 2887579 w 8128084"/>
              <a:gd name="connsiteY266" fmla="*/ 10924674 h 15135727"/>
              <a:gd name="connsiteX267" fmla="*/ 2767264 w 8128084"/>
              <a:gd name="connsiteY267" fmla="*/ 11020927 h 15135727"/>
              <a:gd name="connsiteX268" fmla="*/ 2743200 w 8128084"/>
              <a:gd name="connsiteY268" fmla="*/ 10924674 h 15135727"/>
              <a:gd name="connsiteX269" fmla="*/ 2550695 w 8128084"/>
              <a:gd name="connsiteY269" fmla="*/ 11020927 h 15135727"/>
              <a:gd name="connsiteX270" fmla="*/ 2526632 w 8128084"/>
              <a:gd name="connsiteY270" fmla="*/ 11117179 h 15135727"/>
              <a:gd name="connsiteX271" fmla="*/ 2334127 w 8128084"/>
              <a:gd name="connsiteY271" fmla="*/ 10996864 h 15135727"/>
              <a:gd name="connsiteX272" fmla="*/ 2358190 w 8128084"/>
              <a:gd name="connsiteY272" fmla="*/ 10732169 h 15135727"/>
              <a:gd name="connsiteX273" fmla="*/ 2334127 w 8128084"/>
              <a:gd name="connsiteY273" fmla="*/ 10587790 h 15135727"/>
              <a:gd name="connsiteX274" fmla="*/ 2406316 w 8128084"/>
              <a:gd name="connsiteY274" fmla="*/ 10491537 h 15135727"/>
              <a:gd name="connsiteX275" fmla="*/ 2598821 w 8128084"/>
              <a:gd name="connsiteY275" fmla="*/ 10684042 h 15135727"/>
              <a:gd name="connsiteX276" fmla="*/ 2767264 w 8128084"/>
              <a:gd name="connsiteY276" fmla="*/ 10684042 h 15135727"/>
              <a:gd name="connsiteX277" fmla="*/ 2646948 w 8128084"/>
              <a:gd name="connsiteY277" fmla="*/ 10515600 h 15135727"/>
              <a:gd name="connsiteX278" fmla="*/ 2815390 w 8128084"/>
              <a:gd name="connsiteY278" fmla="*/ 10395285 h 15135727"/>
              <a:gd name="connsiteX279" fmla="*/ 3080085 w 8128084"/>
              <a:gd name="connsiteY279" fmla="*/ 10419348 h 15135727"/>
              <a:gd name="connsiteX280" fmla="*/ 3248527 w 8128084"/>
              <a:gd name="connsiteY280" fmla="*/ 10539664 h 15135727"/>
              <a:gd name="connsiteX281" fmla="*/ 3320716 w 8128084"/>
              <a:gd name="connsiteY281" fmla="*/ 10659979 h 15135727"/>
              <a:gd name="connsiteX282" fmla="*/ 3465095 w 8128084"/>
              <a:gd name="connsiteY282" fmla="*/ 10659979 h 15135727"/>
              <a:gd name="connsiteX283" fmla="*/ 3441032 w 8128084"/>
              <a:gd name="connsiteY283" fmla="*/ 10491537 h 15135727"/>
              <a:gd name="connsiteX284" fmla="*/ 3392906 w 8128084"/>
              <a:gd name="connsiteY284" fmla="*/ 10250906 h 15135727"/>
              <a:gd name="connsiteX285" fmla="*/ 3152274 w 8128084"/>
              <a:gd name="connsiteY285" fmla="*/ 10250906 h 15135727"/>
              <a:gd name="connsiteX286" fmla="*/ 3176337 w 8128084"/>
              <a:gd name="connsiteY286" fmla="*/ 10178716 h 15135727"/>
              <a:gd name="connsiteX287" fmla="*/ 3104148 w 8128084"/>
              <a:gd name="connsiteY287" fmla="*/ 10154653 h 15135727"/>
              <a:gd name="connsiteX288" fmla="*/ 3007895 w 8128084"/>
              <a:gd name="connsiteY288" fmla="*/ 9962148 h 15135727"/>
              <a:gd name="connsiteX289" fmla="*/ 3176337 w 8128084"/>
              <a:gd name="connsiteY289" fmla="*/ 9889958 h 15135727"/>
              <a:gd name="connsiteX290" fmla="*/ 2959769 w 8128084"/>
              <a:gd name="connsiteY290" fmla="*/ 9504948 h 15135727"/>
              <a:gd name="connsiteX291" fmla="*/ 2791327 w 8128084"/>
              <a:gd name="connsiteY291" fmla="*/ 9456821 h 15135727"/>
              <a:gd name="connsiteX292" fmla="*/ 2574758 w 8128084"/>
              <a:gd name="connsiteY292" fmla="*/ 9336506 h 15135727"/>
              <a:gd name="connsiteX293" fmla="*/ 2550695 w 8128084"/>
              <a:gd name="connsiteY293" fmla="*/ 9071811 h 15135727"/>
              <a:gd name="connsiteX294" fmla="*/ 2695074 w 8128084"/>
              <a:gd name="connsiteY294" fmla="*/ 8999621 h 15135727"/>
              <a:gd name="connsiteX295" fmla="*/ 2622885 w 8128084"/>
              <a:gd name="connsiteY295" fmla="*/ 8975558 h 15135727"/>
              <a:gd name="connsiteX296" fmla="*/ 2430379 w 8128084"/>
              <a:gd name="connsiteY296" fmla="*/ 8999621 h 15135727"/>
              <a:gd name="connsiteX297" fmla="*/ 2261937 w 8128084"/>
              <a:gd name="connsiteY297" fmla="*/ 9168064 h 15135727"/>
              <a:gd name="connsiteX298" fmla="*/ 2237874 w 8128084"/>
              <a:gd name="connsiteY298" fmla="*/ 8999621 h 15135727"/>
              <a:gd name="connsiteX299" fmla="*/ 2117558 w 8128084"/>
              <a:gd name="connsiteY299" fmla="*/ 8975558 h 15135727"/>
              <a:gd name="connsiteX300" fmla="*/ 2045369 w 8128084"/>
              <a:gd name="connsiteY300" fmla="*/ 8783053 h 15135727"/>
              <a:gd name="connsiteX301" fmla="*/ 1852864 w 8128084"/>
              <a:gd name="connsiteY301" fmla="*/ 8758990 h 15135727"/>
              <a:gd name="connsiteX302" fmla="*/ 1636295 w 8128084"/>
              <a:gd name="connsiteY302" fmla="*/ 8927432 h 15135727"/>
              <a:gd name="connsiteX303" fmla="*/ 1588169 w 8128084"/>
              <a:gd name="connsiteY303" fmla="*/ 9023685 h 15135727"/>
              <a:gd name="connsiteX304" fmla="*/ 1515979 w 8128084"/>
              <a:gd name="connsiteY304" fmla="*/ 8879306 h 15135727"/>
              <a:gd name="connsiteX305" fmla="*/ 1347537 w 8128084"/>
              <a:gd name="connsiteY305" fmla="*/ 8879306 h 15135727"/>
              <a:gd name="connsiteX306" fmla="*/ 1347537 w 8128084"/>
              <a:gd name="connsiteY306" fmla="*/ 8710864 h 15135727"/>
              <a:gd name="connsiteX307" fmla="*/ 1106906 w 8128084"/>
              <a:gd name="connsiteY307" fmla="*/ 8783053 h 15135727"/>
              <a:gd name="connsiteX308" fmla="*/ 890337 w 8128084"/>
              <a:gd name="connsiteY308" fmla="*/ 8686800 h 15135727"/>
              <a:gd name="connsiteX309" fmla="*/ 649706 w 8128084"/>
              <a:gd name="connsiteY309" fmla="*/ 8662737 h 15135727"/>
              <a:gd name="connsiteX310" fmla="*/ 385011 w 8128084"/>
              <a:gd name="connsiteY310" fmla="*/ 8566485 h 15135727"/>
              <a:gd name="connsiteX311" fmla="*/ 577516 w 8128084"/>
              <a:gd name="connsiteY311" fmla="*/ 8373979 h 15135727"/>
              <a:gd name="connsiteX312" fmla="*/ 794085 w 8128084"/>
              <a:gd name="connsiteY312" fmla="*/ 8301790 h 15135727"/>
              <a:gd name="connsiteX313" fmla="*/ 745958 w 8128084"/>
              <a:gd name="connsiteY313" fmla="*/ 8133348 h 15135727"/>
              <a:gd name="connsiteX314" fmla="*/ 818148 w 8128084"/>
              <a:gd name="connsiteY314" fmla="*/ 7820527 h 15135727"/>
              <a:gd name="connsiteX315" fmla="*/ 697832 w 8128084"/>
              <a:gd name="connsiteY315" fmla="*/ 7820527 h 15135727"/>
              <a:gd name="connsiteX316" fmla="*/ 625642 w 8128084"/>
              <a:gd name="connsiteY316" fmla="*/ 7916779 h 15135727"/>
              <a:gd name="connsiteX317" fmla="*/ 457200 w 8128084"/>
              <a:gd name="connsiteY317" fmla="*/ 7820527 h 15135727"/>
              <a:gd name="connsiteX318" fmla="*/ 529390 w 8128084"/>
              <a:gd name="connsiteY318" fmla="*/ 7700211 h 15135727"/>
              <a:gd name="connsiteX319" fmla="*/ 938464 w 8128084"/>
              <a:gd name="connsiteY319" fmla="*/ 7676148 h 15135727"/>
              <a:gd name="connsiteX320" fmla="*/ 1058779 w 8128084"/>
              <a:gd name="connsiteY320" fmla="*/ 7459579 h 15135727"/>
              <a:gd name="connsiteX321" fmla="*/ 1203158 w 8128084"/>
              <a:gd name="connsiteY321" fmla="*/ 7603958 h 15135727"/>
              <a:gd name="connsiteX322" fmla="*/ 1299411 w 8128084"/>
              <a:gd name="connsiteY322" fmla="*/ 7555832 h 15135727"/>
              <a:gd name="connsiteX323" fmla="*/ 1443790 w 8128084"/>
              <a:gd name="connsiteY323" fmla="*/ 7507706 h 15135727"/>
              <a:gd name="connsiteX324" fmla="*/ 1684421 w 8128084"/>
              <a:gd name="connsiteY324" fmla="*/ 7603958 h 15135727"/>
              <a:gd name="connsiteX325" fmla="*/ 1684421 w 8128084"/>
              <a:gd name="connsiteY325" fmla="*/ 7603958 h 15135727"/>
              <a:gd name="connsiteX326" fmla="*/ 1540042 w 8128084"/>
              <a:gd name="connsiteY326" fmla="*/ 7363327 h 15135727"/>
              <a:gd name="connsiteX327" fmla="*/ 1299411 w 8128084"/>
              <a:gd name="connsiteY327" fmla="*/ 7315200 h 15135727"/>
              <a:gd name="connsiteX328" fmla="*/ 1130969 w 8128084"/>
              <a:gd name="connsiteY328" fmla="*/ 7339264 h 15135727"/>
              <a:gd name="connsiteX329" fmla="*/ 1034716 w 8128084"/>
              <a:gd name="connsiteY329" fmla="*/ 7315200 h 15135727"/>
              <a:gd name="connsiteX330" fmla="*/ 1155032 w 8128084"/>
              <a:gd name="connsiteY330" fmla="*/ 7050506 h 15135727"/>
              <a:gd name="connsiteX331" fmla="*/ 1155032 w 8128084"/>
              <a:gd name="connsiteY331" fmla="*/ 6930190 h 15135727"/>
              <a:gd name="connsiteX332" fmla="*/ 1155032 w 8128084"/>
              <a:gd name="connsiteY332" fmla="*/ 6761748 h 15135727"/>
              <a:gd name="connsiteX333" fmla="*/ 1203158 w 8128084"/>
              <a:gd name="connsiteY333" fmla="*/ 6617369 h 15135727"/>
              <a:gd name="connsiteX334" fmla="*/ 1371600 w 8128084"/>
              <a:gd name="connsiteY334" fmla="*/ 6472990 h 15135727"/>
              <a:gd name="connsiteX335" fmla="*/ 1443790 w 8128084"/>
              <a:gd name="connsiteY335" fmla="*/ 6328611 h 15135727"/>
              <a:gd name="connsiteX336" fmla="*/ 1419727 w 8128084"/>
              <a:gd name="connsiteY336" fmla="*/ 6208295 h 15135727"/>
              <a:gd name="connsiteX337" fmla="*/ 1275348 w 8128084"/>
              <a:gd name="connsiteY337" fmla="*/ 6304548 h 15135727"/>
              <a:gd name="connsiteX338" fmla="*/ 1323474 w 8128084"/>
              <a:gd name="connsiteY338" fmla="*/ 6015790 h 15135727"/>
              <a:gd name="connsiteX339" fmla="*/ 1540042 w 8128084"/>
              <a:gd name="connsiteY339" fmla="*/ 5871411 h 15135727"/>
              <a:gd name="connsiteX340" fmla="*/ 1540042 w 8128084"/>
              <a:gd name="connsiteY340" fmla="*/ 5751095 h 15135727"/>
              <a:gd name="connsiteX341" fmla="*/ 1395664 w 8128084"/>
              <a:gd name="connsiteY341" fmla="*/ 5799221 h 15135727"/>
              <a:gd name="connsiteX342" fmla="*/ 1179095 w 8128084"/>
              <a:gd name="connsiteY342" fmla="*/ 5799221 h 15135727"/>
              <a:gd name="connsiteX343" fmla="*/ 890337 w 8128084"/>
              <a:gd name="connsiteY343" fmla="*/ 5775158 h 15135727"/>
              <a:gd name="connsiteX344" fmla="*/ 697832 w 8128084"/>
              <a:gd name="connsiteY344" fmla="*/ 5606716 h 15135727"/>
              <a:gd name="connsiteX345" fmla="*/ 577516 w 8128084"/>
              <a:gd name="connsiteY345" fmla="*/ 5582653 h 15135727"/>
              <a:gd name="connsiteX346" fmla="*/ 697832 w 8128084"/>
              <a:gd name="connsiteY346" fmla="*/ 5775158 h 15135727"/>
              <a:gd name="connsiteX347" fmla="*/ 409074 w 8128084"/>
              <a:gd name="connsiteY347" fmla="*/ 5799221 h 15135727"/>
              <a:gd name="connsiteX348" fmla="*/ 168442 w 8128084"/>
              <a:gd name="connsiteY348" fmla="*/ 5702969 h 15135727"/>
              <a:gd name="connsiteX349" fmla="*/ 264695 w 8128084"/>
              <a:gd name="connsiteY349" fmla="*/ 5558590 h 15135727"/>
              <a:gd name="connsiteX350" fmla="*/ 144379 w 8128084"/>
              <a:gd name="connsiteY350" fmla="*/ 5510464 h 15135727"/>
              <a:gd name="connsiteX351" fmla="*/ 0 w 8128084"/>
              <a:gd name="connsiteY351" fmla="*/ 5462337 h 15135727"/>
              <a:gd name="connsiteX352" fmla="*/ 96253 w 8128084"/>
              <a:gd name="connsiteY352"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03558 w 8128084"/>
              <a:gd name="connsiteY202" fmla="*/ 14437895 h 15135727"/>
              <a:gd name="connsiteX203" fmla="*/ 4340058 w 8128084"/>
              <a:gd name="connsiteY203" fmla="*/ 14475995 h 15135727"/>
              <a:gd name="connsiteX204" fmla="*/ 4283242 w 8128084"/>
              <a:gd name="connsiteY204" fmla="*/ 14245390 h 15135727"/>
              <a:gd name="connsiteX205" fmla="*/ 4235116 w 8128084"/>
              <a:gd name="connsiteY205" fmla="*/ 14341642 h 15135727"/>
              <a:gd name="connsiteX206" fmla="*/ 4162927 w 8128084"/>
              <a:gd name="connsiteY206" fmla="*/ 14389769 h 15135727"/>
              <a:gd name="connsiteX207" fmla="*/ 4162927 w 8128084"/>
              <a:gd name="connsiteY207" fmla="*/ 14389769 h 15135727"/>
              <a:gd name="connsiteX208" fmla="*/ 3922295 w 8128084"/>
              <a:gd name="connsiteY208" fmla="*/ 14245390 h 15135727"/>
              <a:gd name="connsiteX209" fmla="*/ 3801979 w 8128084"/>
              <a:gd name="connsiteY209" fmla="*/ 14293516 h 15135727"/>
              <a:gd name="connsiteX210" fmla="*/ 3681664 w 8128084"/>
              <a:gd name="connsiteY210" fmla="*/ 14389769 h 15135727"/>
              <a:gd name="connsiteX211" fmla="*/ 3657600 w 8128084"/>
              <a:gd name="connsiteY211" fmla="*/ 14654464 h 15135727"/>
              <a:gd name="connsiteX212" fmla="*/ 3513221 w 8128084"/>
              <a:gd name="connsiteY212" fmla="*/ 14726653 h 15135727"/>
              <a:gd name="connsiteX213" fmla="*/ 3513221 w 8128084"/>
              <a:gd name="connsiteY213" fmla="*/ 14871032 h 15135727"/>
              <a:gd name="connsiteX214" fmla="*/ 3633537 w 8128084"/>
              <a:gd name="connsiteY214" fmla="*/ 14967285 h 15135727"/>
              <a:gd name="connsiteX215" fmla="*/ 3609474 w 8128084"/>
              <a:gd name="connsiteY215" fmla="*/ 15087600 h 15135727"/>
              <a:gd name="connsiteX216" fmla="*/ 3441032 w 8128084"/>
              <a:gd name="connsiteY216" fmla="*/ 15039474 h 15135727"/>
              <a:gd name="connsiteX217" fmla="*/ 3272590 w 8128084"/>
              <a:gd name="connsiteY217" fmla="*/ 15063537 h 15135727"/>
              <a:gd name="connsiteX218" fmla="*/ 3248527 w 8128084"/>
              <a:gd name="connsiteY218" fmla="*/ 14895095 h 15135727"/>
              <a:gd name="connsiteX219" fmla="*/ 3128211 w 8128084"/>
              <a:gd name="connsiteY219" fmla="*/ 14919158 h 15135727"/>
              <a:gd name="connsiteX220" fmla="*/ 2959769 w 8128084"/>
              <a:gd name="connsiteY220" fmla="*/ 15135727 h 15135727"/>
              <a:gd name="connsiteX221" fmla="*/ 2935706 w 8128084"/>
              <a:gd name="connsiteY221" fmla="*/ 14895095 h 15135727"/>
              <a:gd name="connsiteX222" fmla="*/ 2791327 w 8128084"/>
              <a:gd name="connsiteY222" fmla="*/ 14943221 h 15135727"/>
              <a:gd name="connsiteX223" fmla="*/ 2671011 w 8128084"/>
              <a:gd name="connsiteY223" fmla="*/ 15039474 h 15135727"/>
              <a:gd name="connsiteX224" fmla="*/ 2430379 w 8128084"/>
              <a:gd name="connsiteY224" fmla="*/ 15087600 h 15135727"/>
              <a:gd name="connsiteX225" fmla="*/ 2237874 w 8128084"/>
              <a:gd name="connsiteY225" fmla="*/ 15039474 h 15135727"/>
              <a:gd name="connsiteX226" fmla="*/ 2622885 w 8128084"/>
              <a:gd name="connsiteY226" fmla="*/ 14846969 h 15135727"/>
              <a:gd name="connsiteX227" fmla="*/ 2887579 w 8128084"/>
              <a:gd name="connsiteY227" fmla="*/ 14774779 h 15135727"/>
              <a:gd name="connsiteX228" fmla="*/ 2839453 w 8128084"/>
              <a:gd name="connsiteY228" fmla="*/ 14582274 h 15135727"/>
              <a:gd name="connsiteX229" fmla="*/ 2935706 w 8128084"/>
              <a:gd name="connsiteY229" fmla="*/ 14510085 h 15135727"/>
              <a:gd name="connsiteX230" fmla="*/ 2935706 w 8128084"/>
              <a:gd name="connsiteY230" fmla="*/ 14510085 h 15135727"/>
              <a:gd name="connsiteX231" fmla="*/ 3080085 w 8128084"/>
              <a:gd name="connsiteY231" fmla="*/ 14413832 h 15135727"/>
              <a:gd name="connsiteX232" fmla="*/ 3152274 w 8128084"/>
              <a:gd name="connsiteY232" fmla="*/ 14341642 h 15135727"/>
              <a:gd name="connsiteX233" fmla="*/ 3080085 w 8128084"/>
              <a:gd name="connsiteY233" fmla="*/ 14269453 h 15135727"/>
              <a:gd name="connsiteX234" fmla="*/ 3152274 w 8128084"/>
              <a:gd name="connsiteY234" fmla="*/ 14197264 h 15135727"/>
              <a:gd name="connsiteX235" fmla="*/ 3152274 w 8128084"/>
              <a:gd name="connsiteY235" fmla="*/ 14052885 h 15135727"/>
              <a:gd name="connsiteX236" fmla="*/ 3080085 w 8128084"/>
              <a:gd name="connsiteY236" fmla="*/ 13980695 h 15135727"/>
              <a:gd name="connsiteX237" fmla="*/ 3056021 w 8128084"/>
              <a:gd name="connsiteY237" fmla="*/ 14076948 h 15135727"/>
              <a:gd name="connsiteX238" fmla="*/ 2935706 w 8128084"/>
              <a:gd name="connsiteY238" fmla="*/ 14076948 h 15135727"/>
              <a:gd name="connsiteX239" fmla="*/ 2863516 w 8128084"/>
              <a:gd name="connsiteY239" fmla="*/ 14125074 h 15135727"/>
              <a:gd name="connsiteX240" fmla="*/ 2719137 w 8128084"/>
              <a:gd name="connsiteY240" fmla="*/ 14197264 h 15135727"/>
              <a:gd name="connsiteX241" fmla="*/ 2646948 w 8128084"/>
              <a:gd name="connsiteY241" fmla="*/ 14197264 h 15135727"/>
              <a:gd name="connsiteX242" fmla="*/ 2598821 w 8128084"/>
              <a:gd name="connsiteY242" fmla="*/ 14125074 h 15135727"/>
              <a:gd name="connsiteX243" fmla="*/ 2430379 w 8128084"/>
              <a:gd name="connsiteY243" fmla="*/ 13836316 h 15135727"/>
              <a:gd name="connsiteX244" fmla="*/ 2646948 w 8128084"/>
              <a:gd name="connsiteY244" fmla="*/ 13812253 h 15135727"/>
              <a:gd name="connsiteX245" fmla="*/ 2502569 w 8128084"/>
              <a:gd name="connsiteY245" fmla="*/ 13475369 h 15135727"/>
              <a:gd name="connsiteX246" fmla="*/ 2550695 w 8128084"/>
              <a:gd name="connsiteY246" fmla="*/ 13186611 h 15135727"/>
              <a:gd name="connsiteX247" fmla="*/ 2719137 w 8128084"/>
              <a:gd name="connsiteY247" fmla="*/ 13042232 h 15135727"/>
              <a:gd name="connsiteX248" fmla="*/ 2791327 w 8128084"/>
              <a:gd name="connsiteY248" fmla="*/ 12945979 h 15135727"/>
              <a:gd name="connsiteX249" fmla="*/ 3031958 w 8128084"/>
              <a:gd name="connsiteY249" fmla="*/ 13090358 h 15135727"/>
              <a:gd name="connsiteX250" fmla="*/ 3056021 w 8128084"/>
              <a:gd name="connsiteY250" fmla="*/ 12753474 h 15135727"/>
              <a:gd name="connsiteX251" fmla="*/ 2887579 w 8128084"/>
              <a:gd name="connsiteY251" fmla="*/ 12777537 h 15135727"/>
              <a:gd name="connsiteX252" fmla="*/ 2815390 w 8128084"/>
              <a:gd name="connsiteY252" fmla="*/ 12777537 h 15135727"/>
              <a:gd name="connsiteX253" fmla="*/ 3176337 w 8128084"/>
              <a:gd name="connsiteY253" fmla="*/ 12368464 h 15135727"/>
              <a:gd name="connsiteX254" fmla="*/ 3104148 w 8128084"/>
              <a:gd name="connsiteY254" fmla="*/ 12320337 h 15135727"/>
              <a:gd name="connsiteX255" fmla="*/ 3104148 w 8128084"/>
              <a:gd name="connsiteY255" fmla="*/ 12320337 h 15135727"/>
              <a:gd name="connsiteX256" fmla="*/ 3007895 w 8128084"/>
              <a:gd name="connsiteY256" fmla="*/ 12079706 h 15135727"/>
              <a:gd name="connsiteX257" fmla="*/ 2911642 w 8128084"/>
              <a:gd name="connsiteY257" fmla="*/ 11935327 h 15135727"/>
              <a:gd name="connsiteX258" fmla="*/ 2863516 w 8128084"/>
              <a:gd name="connsiteY258" fmla="*/ 11694695 h 15135727"/>
              <a:gd name="connsiteX259" fmla="*/ 2911642 w 8128084"/>
              <a:gd name="connsiteY259" fmla="*/ 11454064 h 15135727"/>
              <a:gd name="connsiteX260" fmla="*/ 3056021 w 8128084"/>
              <a:gd name="connsiteY260" fmla="*/ 11454064 h 15135727"/>
              <a:gd name="connsiteX261" fmla="*/ 2983832 w 8128084"/>
              <a:gd name="connsiteY261" fmla="*/ 11381874 h 15135727"/>
              <a:gd name="connsiteX262" fmla="*/ 3031958 w 8128084"/>
              <a:gd name="connsiteY262" fmla="*/ 11285621 h 15135727"/>
              <a:gd name="connsiteX263" fmla="*/ 3007895 w 8128084"/>
              <a:gd name="connsiteY263" fmla="*/ 11189369 h 15135727"/>
              <a:gd name="connsiteX264" fmla="*/ 2887579 w 8128084"/>
              <a:gd name="connsiteY264" fmla="*/ 11141242 h 15135727"/>
              <a:gd name="connsiteX265" fmla="*/ 2887579 w 8128084"/>
              <a:gd name="connsiteY265" fmla="*/ 10972800 h 15135727"/>
              <a:gd name="connsiteX266" fmla="*/ 2887579 w 8128084"/>
              <a:gd name="connsiteY266" fmla="*/ 10924674 h 15135727"/>
              <a:gd name="connsiteX267" fmla="*/ 2767264 w 8128084"/>
              <a:gd name="connsiteY267" fmla="*/ 11020927 h 15135727"/>
              <a:gd name="connsiteX268" fmla="*/ 2743200 w 8128084"/>
              <a:gd name="connsiteY268" fmla="*/ 10924674 h 15135727"/>
              <a:gd name="connsiteX269" fmla="*/ 2550695 w 8128084"/>
              <a:gd name="connsiteY269" fmla="*/ 11020927 h 15135727"/>
              <a:gd name="connsiteX270" fmla="*/ 2526632 w 8128084"/>
              <a:gd name="connsiteY270" fmla="*/ 11117179 h 15135727"/>
              <a:gd name="connsiteX271" fmla="*/ 2334127 w 8128084"/>
              <a:gd name="connsiteY271" fmla="*/ 10996864 h 15135727"/>
              <a:gd name="connsiteX272" fmla="*/ 2358190 w 8128084"/>
              <a:gd name="connsiteY272" fmla="*/ 10732169 h 15135727"/>
              <a:gd name="connsiteX273" fmla="*/ 2334127 w 8128084"/>
              <a:gd name="connsiteY273" fmla="*/ 10587790 h 15135727"/>
              <a:gd name="connsiteX274" fmla="*/ 2406316 w 8128084"/>
              <a:gd name="connsiteY274" fmla="*/ 10491537 h 15135727"/>
              <a:gd name="connsiteX275" fmla="*/ 2598821 w 8128084"/>
              <a:gd name="connsiteY275" fmla="*/ 10684042 h 15135727"/>
              <a:gd name="connsiteX276" fmla="*/ 2767264 w 8128084"/>
              <a:gd name="connsiteY276" fmla="*/ 10684042 h 15135727"/>
              <a:gd name="connsiteX277" fmla="*/ 2646948 w 8128084"/>
              <a:gd name="connsiteY277" fmla="*/ 10515600 h 15135727"/>
              <a:gd name="connsiteX278" fmla="*/ 2815390 w 8128084"/>
              <a:gd name="connsiteY278" fmla="*/ 10395285 h 15135727"/>
              <a:gd name="connsiteX279" fmla="*/ 3080085 w 8128084"/>
              <a:gd name="connsiteY279" fmla="*/ 10419348 h 15135727"/>
              <a:gd name="connsiteX280" fmla="*/ 3248527 w 8128084"/>
              <a:gd name="connsiteY280" fmla="*/ 10539664 h 15135727"/>
              <a:gd name="connsiteX281" fmla="*/ 3320716 w 8128084"/>
              <a:gd name="connsiteY281" fmla="*/ 10659979 h 15135727"/>
              <a:gd name="connsiteX282" fmla="*/ 3465095 w 8128084"/>
              <a:gd name="connsiteY282" fmla="*/ 10659979 h 15135727"/>
              <a:gd name="connsiteX283" fmla="*/ 3441032 w 8128084"/>
              <a:gd name="connsiteY283" fmla="*/ 10491537 h 15135727"/>
              <a:gd name="connsiteX284" fmla="*/ 3392906 w 8128084"/>
              <a:gd name="connsiteY284" fmla="*/ 10250906 h 15135727"/>
              <a:gd name="connsiteX285" fmla="*/ 3152274 w 8128084"/>
              <a:gd name="connsiteY285" fmla="*/ 10250906 h 15135727"/>
              <a:gd name="connsiteX286" fmla="*/ 3176337 w 8128084"/>
              <a:gd name="connsiteY286" fmla="*/ 10178716 h 15135727"/>
              <a:gd name="connsiteX287" fmla="*/ 3104148 w 8128084"/>
              <a:gd name="connsiteY287" fmla="*/ 10154653 h 15135727"/>
              <a:gd name="connsiteX288" fmla="*/ 3007895 w 8128084"/>
              <a:gd name="connsiteY288" fmla="*/ 9962148 h 15135727"/>
              <a:gd name="connsiteX289" fmla="*/ 3176337 w 8128084"/>
              <a:gd name="connsiteY289" fmla="*/ 9889958 h 15135727"/>
              <a:gd name="connsiteX290" fmla="*/ 2959769 w 8128084"/>
              <a:gd name="connsiteY290" fmla="*/ 9504948 h 15135727"/>
              <a:gd name="connsiteX291" fmla="*/ 2791327 w 8128084"/>
              <a:gd name="connsiteY291" fmla="*/ 9456821 h 15135727"/>
              <a:gd name="connsiteX292" fmla="*/ 2574758 w 8128084"/>
              <a:gd name="connsiteY292" fmla="*/ 9336506 h 15135727"/>
              <a:gd name="connsiteX293" fmla="*/ 2550695 w 8128084"/>
              <a:gd name="connsiteY293" fmla="*/ 9071811 h 15135727"/>
              <a:gd name="connsiteX294" fmla="*/ 2695074 w 8128084"/>
              <a:gd name="connsiteY294" fmla="*/ 8999621 h 15135727"/>
              <a:gd name="connsiteX295" fmla="*/ 2622885 w 8128084"/>
              <a:gd name="connsiteY295" fmla="*/ 8975558 h 15135727"/>
              <a:gd name="connsiteX296" fmla="*/ 2430379 w 8128084"/>
              <a:gd name="connsiteY296" fmla="*/ 8999621 h 15135727"/>
              <a:gd name="connsiteX297" fmla="*/ 2261937 w 8128084"/>
              <a:gd name="connsiteY297" fmla="*/ 9168064 h 15135727"/>
              <a:gd name="connsiteX298" fmla="*/ 2237874 w 8128084"/>
              <a:gd name="connsiteY298" fmla="*/ 8999621 h 15135727"/>
              <a:gd name="connsiteX299" fmla="*/ 2117558 w 8128084"/>
              <a:gd name="connsiteY299" fmla="*/ 8975558 h 15135727"/>
              <a:gd name="connsiteX300" fmla="*/ 2045369 w 8128084"/>
              <a:gd name="connsiteY300" fmla="*/ 8783053 h 15135727"/>
              <a:gd name="connsiteX301" fmla="*/ 1852864 w 8128084"/>
              <a:gd name="connsiteY301" fmla="*/ 8758990 h 15135727"/>
              <a:gd name="connsiteX302" fmla="*/ 1636295 w 8128084"/>
              <a:gd name="connsiteY302" fmla="*/ 8927432 h 15135727"/>
              <a:gd name="connsiteX303" fmla="*/ 1588169 w 8128084"/>
              <a:gd name="connsiteY303" fmla="*/ 9023685 h 15135727"/>
              <a:gd name="connsiteX304" fmla="*/ 1515979 w 8128084"/>
              <a:gd name="connsiteY304" fmla="*/ 8879306 h 15135727"/>
              <a:gd name="connsiteX305" fmla="*/ 1347537 w 8128084"/>
              <a:gd name="connsiteY305" fmla="*/ 8879306 h 15135727"/>
              <a:gd name="connsiteX306" fmla="*/ 1347537 w 8128084"/>
              <a:gd name="connsiteY306" fmla="*/ 8710864 h 15135727"/>
              <a:gd name="connsiteX307" fmla="*/ 1106906 w 8128084"/>
              <a:gd name="connsiteY307" fmla="*/ 8783053 h 15135727"/>
              <a:gd name="connsiteX308" fmla="*/ 890337 w 8128084"/>
              <a:gd name="connsiteY308" fmla="*/ 8686800 h 15135727"/>
              <a:gd name="connsiteX309" fmla="*/ 649706 w 8128084"/>
              <a:gd name="connsiteY309" fmla="*/ 8662737 h 15135727"/>
              <a:gd name="connsiteX310" fmla="*/ 385011 w 8128084"/>
              <a:gd name="connsiteY310" fmla="*/ 8566485 h 15135727"/>
              <a:gd name="connsiteX311" fmla="*/ 577516 w 8128084"/>
              <a:gd name="connsiteY311" fmla="*/ 8373979 h 15135727"/>
              <a:gd name="connsiteX312" fmla="*/ 794085 w 8128084"/>
              <a:gd name="connsiteY312" fmla="*/ 8301790 h 15135727"/>
              <a:gd name="connsiteX313" fmla="*/ 745958 w 8128084"/>
              <a:gd name="connsiteY313" fmla="*/ 8133348 h 15135727"/>
              <a:gd name="connsiteX314" fmla="*/ 818148 w 8128084"/>
              <a:gd name="connsiteY314" fmla="*/ 7820527 h 15135727"/>
              <a:gd name="connsiteX315" fmla="*/ 697832 w 8128084"/>
              <a:gd name="connsiteY315" fmla="*/ 7820527 h 15135727"/>
              <a:gd name="connsiteX316" fmla="*/ 625642 w 8128084"/>
              <a:gd name="connsiteY316" fmla="*/ 7916779 h 15135727"/>
              <a:gd name="connsiteX317" fmla="*/ 457200 w 8128084"/>
              <a:gd name="connsiteY317" fmla="*/ 7820527 h 15135727"/>
              <a:gd name="connsiteX318" fmla="*/ 529390 w 8128084"/>
              <a:gd name="connsiteY318" fmla="*/ 7700211 h 15135727"/>
              <a:gd name="connsiteX319" fmla="*/ 938464 w 8128084"/>
              <a:gd name="connsiteY319" fmla="*/ 7676148 h 15135727"/>
              <a:gd name="connsiteX320" fmla="*/ 1058779 w 8128084"/>
              <a:gd name="connsiteY320" fmla="*/ 7459579 h 15135727"/>
              <a:gd name="connsiteX321" fmla="*/ 1203158 w 8128084"/>
              <a:gd name="connsiteY321" fmla="*/ 7603958 h 15135727"/>
              <a:gd name="connsiteX322" fmla="*/ 1299411 w 8128084"/>
              <a:gd name="connsiteY322" fmla="*/ 7555832 h 15135727"/>
              <a:gd name="connsiteX323" fmla="*/ 1443790 w 8128084"/>
              <a:gd name="connsiteY323" fmla="*/ 7507706 h 15135727"/>
              <a:gd name="connsiteX324" fmla="*/ 1684421 w 8128084"/>
              <a:gd name="connsiteY324" fmla="*/ 7603958 h 15135727"/>
              <a:gd name="connsiteX325" fmla="*/ 1684421 w 8128084"/>
              <a:gd name="connsiteY325" fmla="*/ 7603958 h 15135727"/>
              <a:gd name="connsiteX326" fmla="*/ 1540042 w 8128084"/>
              <a:gd name="connsiteY326" fmla="*/ 7363327 h 15135727"/>
              <a:gd name="connsiteX327" fmla="*/ 1299411 w 8128084"/>
              <a:gd name="connsiteY327" fmla="*/ 7315200 h 15135727"/>
              <a:gd name="connsiteX328" fmla="*/ 1130969 w 8128084"/>
              <a:gd name="connsiteY328" fmla="*/ 7339264 h 15135727"/>
              <a:gd name="connsiteX329" fmla="*/ 1034716 w 8128084"/>
              <a:gd name="connsiteY329" fmla="*/ 7315200 h 15135727"/>
              <a:gd name="connsiteX330" fmla="*/ 1155032 w 8128084"/>
              <a:gd name="connsiteY330" fmla="*/ 7050506 h 15135727"/>
              <a:gd name="connsiteX331" fmla="*/ 1155032 w 8128084"/>
              <a:gd name="connsiteY331" fmla="*/ 6930190 h 15135727"/>
              <a:gd name="connsiteX332" fmla="*/ 1155032 w 8128084"/>
              <a:gd name="connsiteY332" fmla="*/ 6761748 h 15135727"/>
              <a:gd name="connsiteX333" fmla="*/ 1203158 w 8128084"/>
              <a:gd name="connsiteY333" fmla="*/ 6617369 h 15135727"/>
              <a:gd name="connsiteX334" fmla="*/ 1371600 w 8128084"/>
              <a:gd name="connsiteY334" fmla="*/ 6472990 h 15135727"/>
              <a:gd name="connsiteX335" fmla="*/ 1443790 w 8128084"/>
              <a:gd name="connsiteY335" fmla="*/ 6328611 h 15135727"/>
              <a:gd name="connsiteX336" fmla="*/ 1419727 w 8128084"/>
              <a:gd name="connsiteY336" fmla="*/ 6208295 h 15135727"/>
              <a:gd name="connsiteX337" fmla="*/ 1275348 w 8128084"/>
              <a:gd name="connsiteY337" fmla="*/ 6304548 h 15135727"/>
              <a:gd name="connsiteX338" fmla="*/ 1323474 w 8128084"/>
              <a:gd name="connsiteY338" fmla="*/ 6015790 h 15135727"/>
              <a:gd name="connsiteX339" fmla="*/ 1540042 w 8128084"/>
              <a:gd name="connsiteY339" fmla="*/ 5871411 h 15135727"/>
              <a:gd name="connsiteX340" fmla="*/ 1540042 w 8128084"/>
              <a:gd name="connsiteY340" fmla="*/ 5751095 h 15135727"/>
              <a:gd name="connsiteX341" fmla="*/ 1395664 w 8128084"/>
              <a:gd name="connsiteY341" fmla="*/ 5799221 h 15135727"/>
              <a:gd name="connsiteX342" fmla="*/ 1179095 w 8128084"/>
              <a:gd name="connsiteY342" fmla="*/ 5799221 h 15135727"/>
              <a:gd name="connsiteX343" fmla="*/ 890337 w 8128084"/>
              <a:gd name="connsiteY343" fmla="*/ 5775158 h 15135727"/>
              <a:gd name="connsiteX344" fmla="*/ 697832 w 8128084"/>
              <a:gd name="connsiteY344" fmla="*/ 5606716 h 15135727"/>
              <a:gd name="connsiteX345" fmla="*/ 577516 w 8128084"/>
              <a:gd name="connsiteY345" fmla="*/ 5582653 h 15135727"/>
              <a:gd name="connsiteX346" fmla="*/ 697832 w 8128084"/>
              <a:gd name="connsiteY346" fmla="*/ 5775158 h 15135727"/>
              <a:gd name="connsiteX347" fmla="*/ 409074 w 8128084"/>
              <a:gd name="connsiteY347" fmla="*/ 5799221 h 15135727"/>
              <a:gd name="connsiteX348" fmla="*/ 168442 w 8128084"/>
              <a:gd name="connsiteY348" fmla="*/ 5702969 h 15135727"/>
              <a:gd name="connsiteX349" fmla="*/ 264695 w 8128084"/>
              <a:gd name="connsiteY349" fmla="*/ 5558590 h 15135727"/>
              <a:gd name="connsiteX350" fmla="*/ 144379 w 8128084"/>
              <a:gd name="connsiteY350" fmla="*/ 5510464 h 15135727"/>
              <a:gd name="connsiteX351" fmla="*/ 0 w 8128084"/>
              <a:gd name="connsiteY351" fmla="*/ 5462337 h 15135727"/>
              <a:gd name="connsiteX352" fmla="*/ 96253 w 8128084"/>
              <a:gd name="connsiteY352"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42827 w 8128084"/>
              <a:gd name="connsiteY202" fmla="*/ 14383753 h 15135727"/>
              <a:gd name="connsiteX203" fmla="*/ 4403558 w 8128084"/>
              <a:gd name="connsiteY203" fmla="*/ 14437895 h 15135727"/>
              <a:gd name="connsiteX204" fmla="*/ 4340058 w 8128084"/>
              <a:gd name="connsiteY204" fmla="*/ 14475995 h 15135727"/>
              <a:gd name="connsiteX205" fmla="*/ 4283242 w 8128084"/>
              <a:gd name="connsiteY205" fmla="*/ 14245390 h 15135727"/>
              <a:gd name="connsiteX206" fmla="*/ 4235116 w 8128084"/>
              <a:gd name="connsiteY206" fmla="*/ 14341642 h 15135727"/>
              <a:gd name="connsiteX207" fmla="*/ 4162927 w 8128084"/>
              <a:gd name="connsiteY207" fmla="*/ 14389769 h 15135727"/>
              <a:gd name="connsiteX208" fmla="*/ 4162927 w 8128084"/>
              <a:gd name="connsiteY208" fmla="*/ 14389769 h 15135727"/>
              <a:gd name="connsiteX209" fmla="*/ 3922295 w 8128084"/>
              <a:gd name="connsiteY209" fmla="*/ 14245390 h 15135727"/>
              <a:gd name="connsiteX210" fmla="*/ 3801979 w 8128084"/>
              <a:gd name="connsiteY210" fmla="*/ 14293516 h 15135727"/>
              <a:gd name="connsiteX211" fmla="*/ 3681664 w 8128084"/>
              <a:gd name="connsiteY211" fmla="*/ 14389769 h 15135727"/>
              <a:gd name="connsiteX212" fmla="*/ 3657600 w 8128084"/>
              <a:gd name="connsiteY212" fmla="*/ 14654464 h 15135727"/>
              <a:gd name="connsiteX213" fmla="*/ 3513221 w 8128084"/>
              <a:gd name="connsiteY213" fmla="*/ 14726653 h 15135727"/>
              <a:gd name="connsiteX214" fmla="*/ 3513221 w 8128084"/>
              <a:gd name="connsiteY214" fmla="*/ 14871032 h 15135727"/>
              <a:gd name="connsiteX215" fmla="*/ 3633537 w 8128084"/>
              <a:gd name="connsiteY215" fmla="*/ 14967285 h 15135727"/>
              <a:gd name="connsiteX216" fmla="*/ 3609474 w 8128084"/>
              <a:gd name="connsiteY216" fmla="*/ 15087600 h 15135727"/>
              <a:gd name="connsiteX217" fmla="*/ 3441032 w 8128084"/>
              <a:gd name="connsiteY217" fmla="*/ 15039474 h 15135727"/>
              <a:gd name="connsiteX218" fmla="*/ 3272590 w 8128084"/>
              <a:gd name="connsiteY218" fmla="*/ 15063537 h 15135727"/>
              <a:gd name="connsiteX219" fmla="*/ 3248527 w 8128084"/>
              <a:gd name="connsiteY219" fmla="*/ 14895095 h 15135727"/>
              <a:gd name="connsiteX220" fmla="*/ 3128211 w 8128084"/>
              <a:gd name="connsiteY220" fmla="*/ 14919158 h 15135727"/>
              <a:gd name="connsiteX221" fmla="*/ 2959769 w 8128084"/>
              <a:gd name="connsiteY221" fmla="*/ 15135727 h 15135727"/>
              <a:gd name="connsiteX222" fmla="*/ 2935706 w 8128084"/>
              <a:gd name="connsiteY222" fmla="*/ 14895095 h 15135727"/>
              <a:gd name="connsiteX223" fmla="*/ 2791327 w 8128084"/>
              <a:gd name="connsiteY223" fmla="*/ 14943221 h 15135727"/>
              <a:gd name="connsiteX224" fmla="*/ 2671011 w 8128084"/>
              <a:gd name="connsiteY224" fmla="*/ 15039474 h 15135727"/>
              <a:gd name="connsiteX225" fmla="*/ 2430379 w 8128084"/>
              <a:gd name="connsiteY225" fmla="*/ 15087600 h 15135727"/>
              <a:gd name="connsiteX226" fmla="*/ 2237874 w 8128084"/>
              <a:gd name="connsiteY226" fmla="*/ 15039474 h 15135727"/>
              <a:gd name="connsiteX227" fmla="*/ 2622885 w 8128084"/>
              <a:gd name="connsiteY227" fmla="*/ 14846969 h 15135727"/>
              <a:gd name="connsiteX228" fmla="*/ 2887579 w 8128084"/>
              <a:gd name="connsiteY228" fmla="*/ 14774779 h 15135727"/>
              <a:gd name="connsiteX229" fmla="*/ 2839453 w 8128084"/>
              <a:gd name="connsiteY229" fmla="*/ 14582274 h 15135727"/>
              <a:gd name="connsiteX230" fmla="*/ 2935706 w 8128084"/>
              <a:gd name="connsiteY230" fmla="*/ 14510085 h 15135727"/>
              <a:gd name="connsiteX231" fmla="*/ 2935706 w 8128084"/>
              <a:gd name="connsiteY231" fmla="*/ 14510085 h 15135727"/>
              <a:gd name="connsiteX232" fmla="*/ 3080085 w 8128084"/>
              <a:gd name="connsiteY232" fmla="*/ 14413832 h 15135727"/>
              <a:gd name="connsiteX233" fmla="*/ 3152274 w 8128084"/>
              <a:gd name="connsiteY233" fmla="*/ 14341642 h 15135727"/>
              <a:gd name="connsiteX234" fmla="*/ 3080085 w 8128084"/>
              <a:gd name="connsiteY234" fmla="*/ 14269453 h 15135727"/>
              <a:gd name="connsiteX235" fmla="*/ 3152274 w 8128084"/>
              <a:gd name="connsiteY235" fmla="*/ 14197264 h 15135727"/>
              <a:gd name="connsiteX236" fmla="*/ 3152274 w 8128084"/>
              <a:gd name="connsiteY236" fmla="*/ 14052885 h 15135727"/>
              <a:gd name="connsiteX237" fmla="*/ 3080085 w 8128084"/>
              <a:gd name="connsiteY237" fmla="*/ 13980695 h 15135727"/>
              <a:gd name="connsiteX238" fmla="*/ 3056021 w 8128084"/>
              <a:gd name="connsiteY238" fmla="*/ 14076948 h 15135727"/>
              <a:gd name="connsiteX239" fmla="*/ 2935706 w 8128084"/>
              <a:gd name="connsiteY239" fmla="*/ 14076948 h 15135727"/>
              <a:gd name="connsiteX240" fmla="*/ 2863516 w 8128084"/>
              <a:gd name="connsiteY240" fmla="*/ 14125074 h 15135727"/>
              <a:gd name="connsiteX241" fmla="*/ 2719137 w 8128084"/>
              <a:gd name="connsiteY241" fmla="*/ 14197264 h 15135727"/>
              <a:gd name="connsiteX242" fmla="*/ 2646948 w 8128084"/>
              <a:gd name="connsiteY242" fmla="*/ 14197264 h 15135727"/>
              <a:gd name="connsiteX243" fmla="*/ 2598821 w 8128084"/>
              <a:gd name="connsiteY243" fmla="*/ 14125074 h 15135727"/>
              <a:gd name="connsiteX244" fmla="*/ 2430379 w 8128084"/>
              <a:gd name="connsiteY244" fmla="*/ 13836316 h 15135727"/>
              <a:gd name="connsiteX245" fmla="*/ 2646948 w 8128084"/>
              <a:gd name="connsiteY245" fmla="*/ 13812253 h 15135727"/>
              <a:gd name="connsiteX246" fmla="*/ 2502569 w 8128084"/>
              <a:gd name="connsiteY246" fmla="*/ 13475369 h 15135727"/>
              <a:gd name="connsiteX247" fmla="*/ 2550695 w 8128084"/>
              <a:gd name="connsiteY247" fmla="*/ 13186611 h 15135727"/>
              <a:gd name="connsiteX248" fmla="*/ 2719137 w 8128084"/>
              <a:gd name="connsiteY248" fmla="*/ 13042232 h 15135727"/>
              <a:gd name="connsiteX249" fmla="*/ 2791327 w 8128084"/>
              <a:gd name="connsiteY249" fmla="*/ 12945979 h 15135727"/>
              <a:gd name="connsiteX250" fmla="*/ 3031958 w 8128084"/>
              <a:gd name="connsiteY250" fmla="*/ 13090358 h 15135727"/>
              <a:gd name="connsiteX251" fmla="*/ 3056021 w 8128084"/>
              <a:gd name="connsiteY251" fmla="*/ 12753474 h 15135727"/>
              <a:gd name="connsiteX252" fmla="*/ 2887579 w 8128084"/>
              <a:gd name="connsiteY252" fmla="*/ 12777537 h 15135727"/>
              <a:gd name="connsiteX253" fmla="*/ 2815390 w 8128084"/>
              <a:gd name="connsiteY253" fmla="*/ 12777537 h 15135727"/>
              <a:gd name="connsiteX254" fmla="*/ 3176337 w 8128084"/>
              <a:gd name="connsiteY254" fmla="*/ 12368464 h 15135727"/>
              <a:gd name="connsiteX255" fmla="*/ 3104148 w 8128084"/>
              <a:gd name="connsiteY255" fmla="*/ 12320337 h 15135727"/>
              <a:gd name="connsiteX256" fmla="*/ 3104148 w 8128084"/>
              <a:gd name="connsiteY256" fmla="*/ 12320337 h 15135727"/>
              <a:gd name="connsiteX257" fmla="*/ 3007895 w 8128084"/>
              <a:gd name="connsiteY257" fmla="*/ 12079706 h 15135727"/>
              <a:gd name="connsiteX258" fmla="*/ 2911642 w 8128084"/>
              <a:gd name="connsiteY258" fmla="*/ 11935327 h 15135727"/>
              <a:gd name="connsiteX259" fmla="*/ 2863516 w 8128084"/>
              <a:gd name="connsiteY259" fmla="*/ 11694695 h 15135727"/>
              <a:gd name="connsiteX260" fmla="*/ 2911642 w 8128084"/>
              <a:gd name="connsiteY260" fmla="*/ 11454064 h 15135727"/>
              <a:gd name="connsiteX261" fmla="*/ 3056021 w 8128084"/>
              <a:gd name="connsiteY261" fmla="*/ 11454064 h 15135727"/>
              <a:gd name="connsiteX262" fmla="*/ 2983832 w 8128084"/>
              <a:gd name="connsiteY262" fmla="*/ 11381874 h 15135727"/>
              <a:gd name="connsiteX263" fmla="*/ 3031958 w 8128084"/>
              <a:gd name="connsiteY263" fmla="*/ 11285621 h 15135727"/>
              <a:gd name="connsiteX264" fmla="*/ 3007895 w 8128084"/>
              <a:gd name="connsiteY264" fmla="*/ 11189369 h 15135727"/>
              <a:gd name="connsiteX265" fmla="*/ 2887579 w 8128084"/>
              <a:gd name="connsiteY265" fmla="*/ 11141242 h 15135727"/>
              <a:gd name="connsiteX266" fmla="*/ 2887579 w 8128084"/>
              <a:gd name="connsiteY266" fmla="*/ 10972800 h 15135727"/>
              <a:gd name="connsiteX267" fmla="*/ 2887579 w 8128084"/>
              <a:gd name="connsiteY267" fmla="*/ 10924674 h 15135727"/>
              <a:gd name="connsiteX268" fmla="*/ 2767264 w 8128084"/>
              <a:gd name="connsiteY268" fmla="*/ 11020927 h 15135727"/>
              <a:gd name="connsiteX269" fmla="*/ 2743200 w 8128084"/>
              <a:gd name="connsiteY269" fmla="*/ 10924674 h 15135727"/>
              <a:gd name="connsiteX270" fmla="*/ 2550695 w 8128084"/>
              <a:gd name="connsiteY270" fmla="*/ 11020927 h 15135727"/>
              <a:gd name="connsiteX271" fmla="*/ 2526632 w 8128084"/>
              <a:gd name="connsiteY271" fmla="*/ 11117179 h 15135727"/>
              <a:gd name="connsiteX272" fmla="*/ 2334127 w 8128084"/>
              <a:gd name="connsiteY272" fmla="*/ 10996864 h 15135727"/>
              <a:gd name="connsiteX273" fmla="*/ 2358190 w 8128084"/>
              <a:gd name="connsiteY273" fmla="*/ 10732169 h 15135727"/>
              <a:gd name="connsiteX274" fmla="*/ 2334127 w 8128084"/>
              <a:gd name="connsiteY274" fmla="*/ 10587790 h 15135727"/>
              <a:gd name="connsiteX275" fmla="*/ 2406316 w 8128084"/>
              <a:gd name="connsiteY275" fmla="*/ 10491537 h 15135727"/>
              <a:gd name="connsiteX276" fmla="*/ 2598821 w 8128084"/>
              <a:gd name="connsiteY276" fmla="*/ 10684042 h 15135727"/>
              <a:gd name="connsiteX277" fmla="*/ 2767264 w 8128084"/>
              <a:gd name="connsiteY277" fmla="*/ 10684042 h 15135727"/>
              <a:gd name="connsiteX278" fmla="*/ 2646948 w 8128084"/>
              <a:gd name="connsiteY278" fmla="*/ 10515600 h 15135727"/>
              <a:gd name="connsiteX279" fmla="*/ 2815390 w 8128084"/>
              <a:gd name="connsiteY279" fmla="*/ 10395285 h 15135727"/>
              <a:gd name="connsiteX280" fmla="*/ 3080085 w 8128084"/>
              <a:gd name="connsiteY280" fmla="*/ 10419348 h 15135727"/>
              <a:gd name="connsiteX281" fmla="*/ 3248527 w 8128084"/>
              <a:gd name="connsiteY281" fmla="*/ 10539664 h 15135727"/>
              <a:gd name="connsiteX282" fmla="*/ 3320716 w 8128084"/>
              <a:gd name="connsiteY282" fmla="*/ 10659979 h 15135727"/>
              <a:gd name="connsiteX283" fmla="*/ 3465095 w 8128084"/>
              <a:gd name="connsiteY283" fmla="*/ 10659979 h 15135727"/>
              <a:gd name="connsiteX284" fmla="*/ 3441032 w 8128084"/>
              <a:gd name="connsiteY284" fmla="*/ 10491537 h 15135727"/>
              <a:gd name="connsiteX285" fmla="*/ 3392906 w 8128084"/>
              <a:gd name="connsiteY285" fmla="*/ 10250906 h 15135727"/>
              <a:gd name="connsiteX286" fmla="*/ 3152274 w 8128084"/>
              <a:gd name="connsiteY286" fmla="*/ 10250906 h 15135727"/>
              <a:gd name="connsiteX287" fmla="*/ 3176337 w 8128084"/>
              <a:gd name="connsiteY287" fmla="*/ 10178716 h 15135727"/>
              <a:gd name="connsiteX288" fmla="*/ 3104148 w 8128084"/>
              <a:gd name="connsiteY288" fmla="*/ 10154653 h 15135727"/>
              <a:gd name="connsiteX289" fmla="*/ 3007895 w 8128084"/>
              <a:gd name="connsiteY289" fmla="*/ 9962148 h 15135727"/>
              <a:gd name="connsiteX290" fmla="*/ 3176337 w 8128084"/>
              <a:gd name="connsiteY290" fmla="*/ 9889958 h 15135727"/>
              <a:gd name="connsiteX291" fmla="*/ 2959769 w 8128084"/>
              <a:gd name="connsiteY291" fmla="*/ 9504948 h 15135727"/>
              <a:gd name="connsiteX292" fmla="*/ 2791327 w 8128084"/>
              <a:gd name="connsiteY292" fmla="*/ 9456821 h 15135727"/>
              <a:gd name="connsiteX293" fmla="*/ 2574758 w 8128084"/>
              <a:gd name="connsiteY293" fmla="*/ 9336506 h 15135727"/>
              <a:gd name="connsiteX294" fmla="*/ 2550695 w 8128084"/>
              <a:gd name="connsiteY294" fmla="*/ 9071811 h 15135727"/>
              <a:gd name="connsiteX295" fmla="*/ 2695074 w 8128084"/>
              <a:gd name="connsiteY295" fmla="*/ 8999621 h 15135727"/>
              <a:gd name="connsiteX296" fmla="*/ 2622885 w 8128084"/>
              <a:gd name="connsiteY296" fmla="*/ 8975558 h 15135727"/>
              <a:gd name="connsiteX297" fmla="*/ 2430379 w 8128084"/>
              <a:gd name="connsiteY297" fmla="*/ 8999621 h 15135727"/>
              <a:gd name="connsiteX298" fmla="*/ 2261937 w 8128084"/>
              <a:gd name="connsiteY298" fmla="*/ 9168064 h 15135727"/>
              <a:gd name="connsiteX299" fmla="*/ 2237874 w 8128084"/>
              <a:gd name="connsiteY299" fmla="*/ 8999621 h 15135727"/>
              <a:gd name="connsiteX300" fmla="*/ 2117558 w 8128084"/>
              <a:gd name="connsiteY300" fmla="*/ 8975558 h 15135727"/>
              <a:gd name="connsiteX301" fmla="*/ 2045369 w 8128084"/>
              <a:gd name="connsiteY301" fmla="*/ 8783053 h 15135727"/>
              <a:gd name="connsiteX302" fmla="*/ 1852864 w 8128084"/>
              <a:gd name="connsiteY302" fmla="*/ 8758990 h 15135727"/>
              <a:gd name="connsiteX303" fmla="*/ 1636295 w 8128084"/>
              <a:gd name="connsiteY303" fmla="*/ 8927432 h 15135727"/>
              <a:gd name="connsiteX304" fmla="*/ 1588169 w 8128084"/>
              <a:gd name="connsiteY304" fmla="*/ 9023685 h 15135727"/>
              <a:gd name="connsiteX305" fmla="*/ 1515979 w 8128084"/>
              <a:gd name="connsiteY305" fmla="*/ 8879306 h 15135727"/>
              <a:gd name="connsiteX306" fmla="*/ 1347537 w 8128084"/>
              <a:gd name="connsiteY306" fmla="*/ 8879306 h 15135727"/>
              <a:gd name="connsiteX307" fmla="*/ 1347537 w 8128084"/>
              <a:gd name="connsiteY307" fmla="*/ 8710864 h 15135727"/>
              <a:gd name="connsiteX308" fmla="*/ 1106906 w 8128084"/>
              <a:gd name="connsiteY308" fmla="*/ 8783053 h 15135727"/>
              <a:gd name="connsiteX309" fmla="*/ 890337 w 8128084"/>
              <a:gd name="connsiteY309" fmla="*/ 8686800 h 15135727"/>
              <a:gd name="connsiteX310" fmla="*/ 649706 w 8128084"/>
              <a:gd name="connsiteY310" fmla="*/ 8662737 h 15135727"/>
              <a:gd name="connsiteX311" fmla="*/ 385011 w 8128084"/>
              <a:gd name="connsiteY311" fmla="*/ 8566485 h 15135727"/>
              <a:gd name="connsiteX312" fmla="*/ 577516 w 8128084"/>
              <a:gd name="connsiteY312" fmla="*/ 8373979 h 15135727"/>
              <a:gd name="connsiteX313" fmla="*/ 794085 w 8128084"/>
              <a:gd name="connsiteY313" fmla="*/ 8301790 h 15135727"/>
              <a:gd name="connsiteX314" fmla="*/ 745958 w 8128084"/>
              <a:gd name="connsiteY314" fmla="*/ 8133348 h 15135727"/>
              <a:gd name="connsiteX315" fmla="*/ 818148 w 8128084"/>
              <a:gd name="connsiteY315" fmla="*/ 7820527 h 15135727"/>
              <a:gd name="connsiteX316" fmla="*/ 697832 w 8128084"/>
              <a:gd name="connsiteY316" fmla="*/ 7820527 h 15135727"/>
              <a:gd name="connsiteX317" fmla="*/ 625642 w 8128084"/>
              <a:gd name="connsiteY317" fmla="*/ 7916779 h 15135727"/>
              <a:gd name="connsiteX318" fmla="*/ 457200 w 8128084"/>
              <a:gd name="connsiteY318" fmla="*/ 7820527 h 15135727"/>
              <a:gd name="connsiteX319" fmla="*/ 529390 w 8128084"/>
              <a:gd name="connsiteY319" fmla="*/ 7700211 h 15135727"/>
              <a:gd name="connsiteX320" fmla="*/ 938464 w 8128084"/>
              <a:gd name="connsiteY320" fmla="*/ 7676148 h 15135727"/>
              <a:gd name="connsiteX321" fmla="*/ 1058779 w 8128084"/>
              <a:gd name="connsiteY321" fmla="*/ 7459579 h 15135727"/>
              <a:gd name="connsiteX322" fmla="*/ 1203158 w 8128084"/>
              <a:gd name="connsiteY322" fmla="*/ 7603958 h 15135727"/>
              <a:gd name="connsiteX323" fmla="*/ 1299411 w 8128084"/>
              <a:gd name="connsiteY323" fmla="*/ 7555832 h 15135727"/>
              <a:gd name="connsiteX324" fmla="*/ 1443790 w 8128084"/>
              <a:gd name="connsiteY324" fmla="*/ 7507706 h 15135727"/>
              <a:gd name="connsiteX325" fmla="*/ 1684421 w 8128084"/>
              <a:gd name="connsiteY325" fmla="*/ 7603958 h 15135727"/>
              <a:gd name="connsiteX326" fmla="*/ 1684421 w 8128084"/>
              <a:gd name="connsiteY326" fmla="*/ 7603958 h 15135727"/>
              <a:gd name="connsiteX327" fmla="*/ 1540042 w 8128084"/>
              <a:gd name="connsiteY327" fmla="*/ 7363327 h 15135727"/>
              <a:gd name="connsiteX328" fmla="*/ 1299411 w 8128084"/>
              <a:gd name="connsiteY328" fmla="*/ 7315200 h 15135727"/>
              <a:gd name="connsiteX329" fmla="*/ 1130969 w 8128084"/>
              <a:gd name="connsiteY329" fmla="*/ 7339264 h 15135727"/>
              <a:gd name="connsiteX330" fmla="*/ 1034716 w 8128084"/>
              <a:gd name="connsiteY330" fmla="*/ 7315200 h 15135727"/>
              <a:gd name="connsiteX331" fmla="*/ 1155032 w 8128084"/>
              <a:gd name="connsiteY331" fmla="*/ 7050506 h 15135727"/>
              <a:gd name="connsiteX332" fmla="*/ 1155032 w 8128084"/>
              <a:gd name="connsiteY332" fmla="*/ 6930190 h 15135727"/>
              <a:gd name="connsiteX333" fmla="*/ 1155032 w 8128084"/>
              <a:gd name="connsiteY333" fmla="*/ 6761748 h 15135727"/>
              <a:gd name="connsiteX334" fmla="*/ 1203158 w 8128084"/>
              <a:gd name="connsiteY334" fmla="*/ 6617369 h 15135727"/>
              <a:gd name="connsiteX335" fmla="*/ 1371600 w 8128084"/>
              <a:gd name="connsiteY335" fmla="*/ 6472990 h 15135727"/>
              <a:gd name="connsiteX336" fmla="*/ 1443790 w 8128084"/>
              <a:gd name="connsiteY336" fmla="*/ 6328611 h 15135727"/>
              <a:gd name="connsiteX337" fmla="*/ 1419727 w 8128084"/>
              <a:gd name="connsiteY337" fmla="*/ 6208295 h 15135727"/>
              <a:gd name="connsiteX338" fmla="*/ 1275348 w 8128084"/>
              <a:gd name="connsiteY338" fmla="*/ 6304548 h 15135727"/>
              <a:gd name="connsiteX339" fmla="*/ 1323474 w 8128084"/>
              <a:gd name="connsiteY339" fmla="*/ 6015790 h 15135727"/>
              <a:gd name="connsiteX340" fmla="*/ 1540042 w 8128084"/>
              <a:gd name="connsiteY340" fmla="*/ 5871411 h 15135727"/>
              <a:gd name="connsiteX341" fmla="*/ 1540042 w 8128084"/>
              <a:gd name="connsiteY341" fmla="*/ 5751095 h 15135727"/>
              <a:gd name="connsiteX342" fmla="*/ 1395664 w 8128084"/>
              <a:gd name="connsiteY342" fmla="*/ 5799221 h 15135727"/>
              <a:gd name="connsiteX343" fmla="*/ 1179095 w 8128084"/>
              <a:gd name="connsiteY343" fmla="*/ 5799221 h 15135727"/>
              <a:gd name="connsiteX344" fmla="*/ 890337 w 8128084"/>
              <a:gd name="connsiteY344" fmla="*/ 5775158 h 15135727"/>
              <a:gd name="connsiteX345" fmla="*/ 697832 w 8128084"/>
              <a:gd name="connsiteY345" fmla="*/ 5606716 h 15135727"/>
              <a:gd name="connsiteX346" fmla="*/ 577516 w 8128084"/>
              <a:gd name="connsiteY346" fmla="*/ 5582653 h 15135727"/>
              <a:gd name="connsiteX347" fmla="*/ 697832 w 8128084"/>
              <a:gd name="connsiteY347" fmla="*/ 5775158 h 15135727"/>
              <a:gd name="connsiteX348" fmla="*/ 409074 w 8128084"/>
              <a:gd name="connsiteY348" fmla="*/ 5799221 h 15135727"/>
              <a:gd name="connsiteX349" fmla="*/ 168442 w 8128084"/>
              <a:gd name="connsiteY349" fmla="*/ 5702969 h 15135727"/>
              <a:gd name="connsiteX350" fmla="*/ 264695 w 8128084"/>
              <a:gd name="connsiteY350" fmla="*/ 5558590 h 15135727"/>
              <a:gd name="connsiteX351" fmla="*/ 144379 w 8128084"/>
              <a:gd name="connsiteY351" fmla="*/ 5510464 h 15135727"/>
              <a:gd name="connsiteX352" fmla="*/ 0 w 8128084"/>
              <a:gd name="connsiteY352" fmla="*/ 5462337 h 15135727"/>
              <a:gd name="connsiteX353" fmla="*/ 96253 w 8128084"/>
              <a:gd name="connsiteY353"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42827 w 8128084"/>
              <a:gd name="connsiteY202" fmla="*/ 14383753 h 15135727"/>
              <a:gd name="connsiteX203" fmla="*/ 4403558 w 8128084"/>
              <a:gd name="connsiteY203" fmla="*/ 14437895 h 15135727"/>
              <a:gd name="connsiteX204" fmla="*/ 4340058 w 8128084"/>
              <a:gd name="connsiteY204" fmla="*/ 14475995 h 15135727"/>
              <a:gd name="connsiteX205" fmla="*/ 4303127 w 8128084"/>
              <a:gd name="connsiteY205" fmla="*/ 14364703 h 15135727"/>
              <a:gd name="connsiteX206" fmla="*/ 4283242 w 8128084"/>
              <a:gd name="connsiteY206" fmla="*/ 14245390 h 15135727"/>
              <a:gd name="connsiteX207" fmla="*/ 4235116 w 8128084"/>
              <a:gd name="connsiteY207" fmla="*/ 14341642 h 15135727"/>
              <a:gd name="connsiteX208" fmla="*/ 4162927 w 8128084"/>
              <a:gd name="connsiteY208" fmla="*/ 14389769 h 15135727"/>
              <a:gd name="connsiteX209" fmla="*/ 4162927 w 8128084"/>
              <a:gd name="connsiteY209" fmla="*/ 14389769 h 15135727"/>
              <a:gd name="connsiteX210" fmla="*/ 3922295 w 8128084"/>
              <a:gd name="connsiteY210" fmla="*/ 14245390 h 15135727"/>
              <a:gd name="connsiteX211" fmla="*/ 3801979 w 8128084"/>
              <a:gd name="connsiteY211" fmla="*/ 14293516 h 15135727"/>
              <a:gd name="connsiteX212" fmla="*/ 3681664 w 8128084"/>
              <a:gd name="connsiteY212" fmla="*/ 14389769 h 15135727"/>
              <a:gd name="connsiteX213" fmla="*/ 3657600 w 8128084"/>
              <a:gd name="connsiteY213" fmla="*/ 14654464 h 15135727"/>
              <a:gd name="connsiteX214" fmla="*/ 3513221 w 8128084"/>
              <a:gd name="connsiteY214" fmla="*/ 14726653 h 15135727"/>
              <a:gd name="connsiteX215" fmla="*/ 3513221 w 8128084"/>
              <a:gd name="connsiteY215" fmla="*/ 14871032 h 15135727"/>
              <a:gd name="connsiteX216" fmla="*/ 3633537 w 8128084"/>
              <a:gd name="connsiteY216" fmla="*/ 14967285 h 15135727"/>
              <a:gd name="connsiteX217" fmla="*/ 3609474 w 8128084"/>
              <a:gd name="connsiteY217" fmla="*/ 15087600 h 15135727"/>
              <a:gd name="connsiteX218" fmla="*/ 3441032 w 8128084"/>
              <a:gd name="connsiteY218" fmla="*/ 15039474 h 15135727"/>
              <a:gd name="connsiteX219" fmla="*/ 3272590 w 8128084"/>
              <a:gd name="connsiteY219" fmla="*/ 15063537 h 15135727"/>
              <a:gd name="connsiteX220" fmla="*/ 3248527 w 8128084"/>
              <a:gd name="connsiteY220" fmla="*/ 14895095 h 15135727"/>
              <a:gd name="connsiteX221" fmla="*/ 3128211 w 8128084"/>
              <a:gd name="connsiteY221" fmla="*/ 14919158 h 15135727"/>
              <a:gd name="connsiteX222" fmla="*/ 2959769 w 8128084"/>
              <a:gd name="connsiteY222" fmla="*/ 15135727 h 15135727"/>
              <a:gd name="connsiteX223" fmla="*/ 2935706 w 8128084"/>
              <a:gd name="connsiteY223" fmla="*/ 14895095 h 15135727"/>
              <a:gd name="connsiteX224" fmla="*/ 2791327 w 8128084"/>
              <a:gd name="connsiteY224" fmla="*/ 14943221 h 15135727"/>
              <a:gd name="connsiteX225" fmla="*/ 2671011 w 8128084"/>
              <a:gd name="connsiteY225" fmla="*/ 15039474 h 15135727"/>
              <a:gd name="connsiteX226" fmla="*/ 2430379 w 8128084"/>
              <a:gd name="connsiteY226" fmla="*/ 15087600 h 15135727"/>
              <a:gd name="connsiteX227" fmla="*/ 2237874 w 8128084"/>
              <a:gd name="connsiteY227" fmla="*/ 15039474 h 15135727"/>
              <a:gd name="connsiteX228" fmla="*/ 2622885 w 8128084"/>
              <a:gd name="connsiteY228" fmla="*/ 14846969 h 15135727"/>
              <a:gd name="connsiteX229" fmla="*/ 2887579 w 8128084"/>
              <a:gd name="connsiteY229" fmla="*/ 14774779 h 15135727"/>
              <a:gd name="connsiteX230" fmla="*/ 2839453 w 8128084"/>
              <a:gd name="connsiteY230" fmla="*/ 14582274 h 15135727"/>
              <a:gd name="connsiteX231" fmla="*/ 2935706 w 8128084"/>
              <a:gd name="connsiteY231" fmla="*/ 14510085 h 15135727"/>
              <a:gd name="connsiteX232" fmla="*/ 2935706 w 8128084"/>
              <a:gd name="connsiteY232" fmla="*/ 14510085 h 15135727"/>
              <a:gd name="connsiteX233" fmla="*/ 3080085 w 8128084"/>
              <a:gd name="connsiteY233" fmla="*/ 14413832 h 15135727"/>
              <a:gd name="connsiteX234" fmla="*/ 3152274 w 8128084"/>
              <a:gd name="connsiteY234" fmla="*/ 14341642 h 15135727"/>
              <a:gd name="connsiteX235" fmla="*/ 3080085 w 8128084"/>
              <a:gd name="connsiteY235" fmla="*/ 14269453 h 15135727"/>
              <a:gd name="connsiteX236" fmla="*/ 3152274 w 8128084"/>
              <a:gd name="connsiteY236" fmla="*/ 14197264 h 15135727"/>
              <a:gd name="connsiteX237" fmla="*/ 3152274 w 8128084"/>
              <a:gd name="connsiteY237" fmla="*/ 14052885 h 15135727"/>
              <a:gd name="connsiteX238" fmla="*/ 3080085 w 8128084"/>
              <a:gd name="connsiteY238" fmla="*/ 13980695 h 15135727"/>
              <a:gd name="connsiteX239" fmla="*/ 3056021 w 8128084"/>
              <a:gd name="connsiteY239" fmla="*/ 14076948 h 15135727"/>
              <a:gd name="connsiteX240" fmla="*/ 2935706 w 8128084"/>
              <a:gd name="connsiteY240" fmla="*/ 14076948 h 15135727"/>
              <a:gd name="connsiteX241" fmla="*/ 2863516 w 8128084"/>
              <a:gd name="connsiteY241" fmla="*/ 14125074 h 15135727"/>
              <a:gd name="connsiteX242" fmla="*/ 2719137 w 8128084"/>
              <a:gd name="connsiteY242" fmla="*/ 14197264 h 15135727"/>
              <a:gd name="connsiteX243" fmla="*/ 2646948 w 8128084"/>
              <a:gd name="connsiteY243" fmla="*/ 14197264 h 15135727"/>
              <a:gd name="connsiteX244" fmla="*/ 2598821 w 8128084"/>
              <a:gd name="connsiteY244" fmla="*/ 14125074 h 15135727"/>
              <a:gd name="connsiteX245" fmla="*/ 2430379 w 8128084"/>
              <a:gd name="connsiteY245" fmla="*/ 13836316 h 15135727"/>
              <a:gd name="connsiteX246" fmla="*/ 2646948 w 8128084"/>
              <a:gd name="connsiteY246" fmla="*/ 13812253 h 15135727"/>
              <a:gd name="connsiteX247" fmla="*/ 2502569 w 8128084"/>
              <a:gd name="connsiteY247" fmla="*/ 13475369 h 15135727"/>
              <a:gd name="connsiteX248" fmla="*/ 2550695 w 8128084"/>
              <a:gd name="connsiteY248" fmla="*/ 13186611 h 15135727"/>
              <a:gd name="connsiteX249" fmla="*/ 2719137 w 8128084"/>
              <a:gd name="connsiteY249" fmla="*/ 13042232 h 15135727"/>
              <a:gd name="connsiteX250" fmla="*/ 2791327 w 8128084"/>
              <a:gd name="connsiteY250" fmla="*/ 12945979 h 15135727"/>
              <a:gd name="connsiteX251" fmla="*/ 3031958 w 8128084"/>
              <a:gd name="connsiteY251" fmla="*/ 13090358 h 15135727"/>
              <a:gd name="connsiteX252" fmla="*/ 3056021 w 8128084"/>
              <a:gd name="connsiteY252" fmla="*/ 12753474 h 15135727"/>
              <a:gd name="connsiteX253" fmla="*/ 2887579 w 8128084"/>
              <a:gd name="connsiteY253" fmla="*/ 12777537 h 15135727"/>
              <a:gd name="connsiteX254" fmla="*/ 2815390 w 8128084"/>
              <a:gd name="connsiteY254" fmla="*/ 12777537 h 15135727"/>
              <a:gd name="connsiteX255" fmla="*/ 3176337 w 8128084"/>
              <a:gd name="connsiteY255" fmla="*/ 12368464 h 15135727"/>
              <a:gd name="connsiteX256" fmla="*/ 3104148 w 8128084"/>
              <a:gd name="connsiteY256" fmla="*/ 12320337 h 15135727"/>
              <a:gd name="connsiteX257" fmla="*/ 3104148 w 8128084"/>
              <a:gd name="connsiteY257" fmla="*/ 12320337 h 15135727"/>
              <a:gd name="connsiteX258" fmla="*/ 3007895 w 8128084"/>
              <a:gd name="connsiteY258" fmla="*/ 12079706 h 15135727"/>
              <a:gd name="connsiteX259" fmla="*/ 2911642 w 8128084"/>
              <a:gd name="connsiteY259" fmla="*/ 11935327 h 15135727"/>
              <a:gd name="connsiteX260" fmla="*/ 2863516 w 8128084"/>
              <a:gd name="connsiteY260" fmla="*/ 11694695 h 15135727"/>
              <a:gd name="connsiteX261" fmla="*/ 2911642 w 8128084"/>
              <a:gd name="connsiteY261" fmla="*/ 11454064 h 15135727"/>
              <a:gd name="connsiteX262" fmla="*/ 3056021 w 8128084"/>
              <a:gd name="connsiteY262" fmla="*/ 11454064 h 15135727"/>
              <a:gd name="connsiteX263" fmla="*/ 2983832 w 8128084"/>
              <a:gd name="connsiteY263" fmla="*/ 11381874 h 15135727"/>
              <a:gd name="connsiteX264" fmla="*/ 3031958 w 8128084"/>
              <a:gd name="connsiteY264" fmla="*/ 11285621 h 15135727"/>
              <a:gd name="connsiteX265" fmla="*/ 3007895 w 8128084"/>
              <a:gd name="connsiteY265" fmla="*/ 11189369 h 15135727"/>
              <a:gd name="connsiteX266" fmla="*/ 2887579 w 8128084"/>
              <a:gd name="connsiteY266" fmla="*/ 11141242 h 15135727"/>
              <a:gd name="connsiteX267" fmla="*/ 2887579 w 8128084"/>
              <a:gd name="connsiteY267" fmla="*/ 10972800 h 15135727"/>
              <a:gd name="connsiteX268" fmla="*/ 2887579 w 8128084"/>
              <a:gd name="connsiteY268" fmla="*/ 10924674 h 15135727"/>
              <a:gd name="connsiteX269" fmla="*/ 2767264 w 8128084"/>
              <a:gd name="connsiteY269" fmla="*/ 11020927 h 15135727"/>
              <a:gd name="connsiteX270" fmla="*/ 2743200 w 8128084"/>
              <a:gd name="connsiteY270" fmla="*/ 10924674 h 15135727"/>
              <a:gd name="connsiteX271" fmla="*/ 2550695 w 8128084"/>
              <a:gd name="connsiteY271" fmla="*/ 11020927 h 15135727"/>
              <a:gd name="connsiteX272" fmla="*/ 2526632 w 8128084"/>
              <a:gd name="connsiteY272" fmla="*/ 11117179 h 15135727"/>
              <a:gd name="connsiteX273" fmla="*/ 2334127 w 8128084"/>
              <a:gd name="connsiteY273" fmla="*/ 10996864 h 15135727"/>
              <a:gd name="connsiteX274" fmla="*/ 2358190 w 8128084"/>
              <a:gd name="connsiteY274" fmla="*/ 10732169 h 15135727"/>
              <a:gd name="connsiteX275" fmla="*/ 2334127 w 8128084"/>
              <a:gd name="connsiteY275" fmla="*/ 10587790 h 15135727"/>
              <a:gd name="connsiteX276" fmla="*/ 2406316 w 8128084"/>
              <a:gd name="connsiteY276" fmla="*/ 10491537 h 15135727"/>
              <a:gd name="connsiteX277" fmla="*/ 2598821 w 8128084"/>
              <a:gd name="connsiteY277" fmla="*/ 10684042 h 15135727"/>
              <a:gd name="connsiteX278" fmla="*/ 2767264 w 8128084"/>
              <a:gd name="connsiteY278" fmla="*/ 10684042 h 15135727"/>
              <a:gd name="connsiteX279" fmla="*/ 2646948 w 8128084"/>
              <a:gd name="connsiteY279" fmla="*/ 10515600 h 15135727"/>
              <a:gd name="connsiteX280" fmla="*/ 2815390 w 8128084"/>
              <a:gd name="connsiteY280" fmla="*/ 10395285 h 15135727"/>
              <a:gd name="connsiteX281" fmla="*/ 3080085 w 8128084"/>
              <a:gd name="connsiteY281" fmla="*/ 10419348 h 15135727"/>
              <a:gd name="connsiteX282" fmla="*/ 3248527 w 8128084"/>
              <a:gd name="connsiteY282" fmla="*/ 10539664 h 15135727"/>
              <a:gd name="connsiteX283" fmla="*/ 3320716 w 8128084"/>
              <a:gd name="connsiteY283" fmla="*/ 10659979 h 15135727"/>
              <a:gd name="connsiteX284" fmla="*/ 3465095 w 8128084"/>
              <a:gd name="connsiteY284" fmla="*/ 10659979 h 15135727"/>
              <a:gd name="connsiteX285" fmla="*/ 3441032 w 8128084"/>
              <a:gd name="connsiteY285" fmla="*/ 10491537 h 15135727"/>
              <a:gd name="connsiteX286" fmla="*/ 3392906 w 8128084"/>
              <a:gd name="connsiteY286" fmla="*/ 10250906 h 15135727"/>
              <a:gd name="connsiteX287" fmla="*/ 3152274 w 8128084"/>
              <a:gd name="connsiteY287" fmla="*/ 10250906 h 15135727"/>
              <a:gd name="connsiteX288" fmla="*/ 3176337 w 8128084"/>
              <a:gd name="connsiteY288" fmla="*/ 10178716 h 15135727"/>
              <a:gd name="connsiteX289" fmla="*/ 3104148 w 8128084"/>
              <a:gd name="connsiteY289" fmla="*/ 10154653 h 15135727"/>
              <a:gd name="connsiteX290" fmla="*/ 3007895 w 8128084"/>
              <a:gd name="connsiteY290" fmla="*/ 9962148 h 15135727"/>
              <a:gd name="connsiteX291" fmla="*/ 3176337 w 8128084"/>
              <a:gd name="connsiteY291" fmla="*/ 9889958 h 15135727"/>
              <a:gd name="connsiteX292" fmla="*/ 2959769 w 8128084"/>
              <a:gd name="connsiteY292" fmla="*/ 9504948 h 15135727"/>
              <a:gd name="connsiteX293" fmla="*/ 2791327 w 8128084"/>
              <a:gd name="connsiteY293" fmla="*/ 9456821 h 15135727"/>
              <a:gd name="connsiteX294" fmla="*/ 2574758 w 8128084"/>
              <a:gd name="connsiteY294" fmla="*/ 9336506 h 15135727"/>
              <a:gd name="connsiteX295" fmla="*/ 2550695 w 8128084"/>
              <a:gd name="connsiteY295" fmla="*/ 9071811 h 15135727"/>
              <a:gd name="connsiteX296" fmla="*/ 2695074 w 8128084"/>
              <a:gd name="connsiteY296" fmla="*/ 8999621 h 15135727"/>
              <a:gd name="connsiteX297" fmla="*/ 2622885 w 8128084"/>
              <a:gd name="connsiteY297" fmla="*/ 8975558 h 15135727"/>
              <a:gd name="connsiteX298" fmla="*/ 2430379 w 8128084"/>
              <a:gd name="connsiteY298" fmla="*/ 8999621 h 15135727"/>
              <a:gd name="connsiteX299" fmla="*/ 2261937 w 8128084"/>
              <a:gd name="connsiteY299" fmla="*/ 9168064 h 15135727"/>
              <a:gd name="connsiteX300" fmla="*/ 2237874 w 8128084"/>
              <a:gd name="connsiteY300" fmla="*/ 8999621 h 15135727"/>
              <a:gd name="connsiteX301" fmla="*/ 2117558 w 8128084"/>
              <a:gd name="connsiteY301" fmla="*/ 8975558 h 15135727"/>
              <a:gd name="connsiteX302" fmla="*/ 2045369 w 8128084"/>
              <a:gd name="connsiteY302" fmla="*/ 8783053 h 15135727"/>
              <a:gd name="connsiteX303" fmla="*/ 1852864 w 8128084"/>
              <a:gd name="connsiteY303" fmla="*/ 8758990 h 15135727"/>
              <a:gd name="connsiteX304" fmla="*/ 1636295 w 8128084"/>
              <a:gd name="connsiteY304" fmla="*/ 8927432 h 15135727"/>
              <a:gd name="connsiteX305" fmla="*/ 1588169 w 8128084"/>
              <a:gd name="connsiteY305" fmla="*/ 9023685 h 15135727"/>
              <a:gd name="connsiteX306" fmla="*/ 1515979 w 8128084"/>
              <a:gd name="connsiteY306" fmla="*/ 8879306 h 15135727"/>
              <a:gd name="connsiteX307" fmla="*/ 1347537 w 8128084"/>
              <a:gd name="connsiteY307" fmla="*/ 8879306 h 15135727"/>
              <a:gd name="connsiteX308" fmla="*/ 1347537 w 8128084"/>
              <a:gd name="connsiteY308" fmla="*/ 8710864 h 15135727"/>
              <a:gd name="connsiteX309" fmla="*/ 1106906 w 8128084"/>
              <a:gd name="connsiteY309" fmla="*/ 8783053 h 15135727"/>
              <a:gd name="connsiteX310" fmla="*/ 890337 w 8128084"/>
              <a:gd name="connsiteY310" fmla="*/ 8686800 h 15135727"/>
              <a:gd name="connsiteX311" fmla="*/ 649706 w 8128084"/>
              <a:gd name="connsiteY311" fmla="*/ 8662737 h 15135727"/>
              <a:gd name="connsiteX312" fmla="*/ 385011 w 8128084"/>
              <a:gd name="connsiteY312" fmla="*/ 8566485 h 15135727"/>
              <a:gd name="connsiteX313" fmla="*/ 577516 w 8128084"/>
              <a:gd name="connsiteY313" fmla="*/ 8373979 h 15135727"/>
              <a:gd name="connsiteX314" fmla="*/ 794085 w 8128084"/>
              <a:gd name="connsiteY314" fmla="*/ 8301790 h 15135727"/>
              <a:gd name="connsiteX315" fmla="*/ 745958 w 8128084"/>
              <a:gd name="connsiteY315" fmla="*/ 8133348 h 15135727"/>
              <a:gd name="connsiteX316" fmla="*/ 818148 w 8128084"/>
              <a:gd name="connsiteY316" fmla="*/ 7820527 h 15135727"/>
              <a:gd name="connsiteX317" fmla="*/ 697832 w 8128084"/>
              <a:gd name="connsiteY317" fmla="*/ 7820527 h 15135727"/>
              <a:gd name="connsiteX318" fmla="*/ 625642 w 8128084"/>
              <a:gd name="connsiteY318" fmla="*/ 7916779 h 15135727"/>
              <a:gd name="connsiteX319" fmla="*/ 457200 w 8128084"/>
              <a:gd name="connsiteY319" fmla="*/ 7820527 h 15135727"/>
              <a:gd name="connsiteX320" fmla="*/ 529390 w 8128084"/>
              <a:gd name="connsiteY320" fmla="*/ 7700211 h 15135727"/>
              <a:gd name="connsiteX321" fmla="*/ 938464 w 8128084"/>
              <a:gd name="connsiteY321" fmla="*/ 7676148 h 15135727"/>
              <a:gd name="connsiteX322" fmla="*/ 1058779 w 8128084"/>
              <a:gd name="connsiteY322" fmla="*/ 7459579 h 15135727"/>
              <a:gd name="connsiteX323" fmla="*/ 1203158 w 8128084"/>
              <a:gd name="connsiteY323" fmla="*/ 7603958 h 15135727"/>
              <a:gd name="connsiteX324" fmla="*/ 1299411 w 8128084"/>
              <a:gd name="connsiteY324" fmla="*/ 7555832 h 15135727"/>
              <a:gd name="connsiteX325" fmla="*/ 1443790 w 8128084"/>
              <a:gd name="connsiteY325" fmla="*/ 7507706 h 15135727"/>
              <a:gd name="connsiteX326" fmla="*/ 1684421 w 8128084"/>
              <a:gd name="connsiteY326" fmla="*/ 7603958 h 15135727"/>
              <a:gd name="connsiteX327" fmla="*/ 1684421 w 8128084"/>
              <a:gd name="connsiteY327" fmla="*/ 7603958 h 15135727"/>
              <a:gd name="connsiteX328" fmla="*/ 1540042 w 8128084"/>
              <a:gd name="connsiteY328" fmla="*/ 7363327 h 15135727"/>
              <a:gd name="connsiteX329" fmla="*/ 1299411 w 8128084"/>
              <a:gd name="connsiteY329" fmla="*/ 7315200 h 15135727"/>
              <a:gd name="connsiteX330" fmla="*/ 1130969 w 8128084"/>
              <a:gd name="connsiteY330" fmla="*/ 7339264 h 15135727"/>
              <a:gd name="connsiteX331" fmla="*/ 1034716 w 8128084"/>
              <a:gd name="connsiteY331" fmla="*/ 7315200 h 15135727"/>
              <a:gd name="connsiteX332" fmla="*/ 1155032 w 8128084"/>
              <a:gd name="connsiteY332" fmla="*/ 7050506 h 15135727"/>
              <a:gd name="connsiteX333" fmla="*/ 1155032 w 8128084"/>
              <a:gd name="connsiteY333" fmla="*/ 6930190 h 15135727"/>
              <a:gd name="connsiteX334" fmla="*/ 1155032 w 8128084"/>
              <a:gd name="connsiteY334" fmla="*/ 6761748 h 15135727"/>
              <a:gd name="connsiteX335" fmla="*/ 1203158 w 8128084"/>
              <a:gd name="connsiteY335" fmla="*/ 6617369 h 15135727"/>
              <a:gd name="connsiteX336" fmla="*/ 1371600 w 8128084"/>
              <a:gd name="connsiteY336" fmla="*/ 6472990 h 15135727"/>
              <a:gd name="connsiteX337" fmla="*/ 1443790 w 8128084"/>
              <a:gd name="connsiteY337" fmla="*/ 6328611 h 15135727"/>
              <a:gd name="connsiteX338" fmla="*/ 1419727 w 8128084"/>
              <a:gd name="connsiteY338" fmla="*/ 6208295 h 15135727"/>
              <a:gd name="connsiteX339" fmla="*/ 1275348 w 8128084"/>
              <a:gd name="connsiteY339" fmla="*/ 6304548 h 15135727"/>
              <a:gd name="connsiteX340" fmla="*/ 1323474 w 8128084"/>
              <a:gd name="connsiteY340" fmla="*/ 6015790 h 15135727"/>
              <a:gd name="connsiteX341" fmla="*/ 1540042 w 8128084"/>
              <a:gd name="connsiteY341" fmla="*/ 5871411 h 15135727"/>
              <a:gd name="connsiteX342" fmla="*/ 1540042 w 8128084"/>
              <a:gd name="connsiteY342" fmla="*/ 5751095 h 15135727"/>
              <a:gd name="connsiteX343" fmla="*/ 1395664 w 8128084"/>
              <a:gd name="connsiteY343" fmla="*/ 5799221 h 15135727"/>
              <a:gd name="connsiteX344" fmla="*/ 1179095 w 8128084"/>
              <a:gd name="connsiteY344" fmla="*/ 5799221 h 15135727"/>
              <a:gd name="connsiteX345" fmla="*/ 890337 w 8128084"/>
              <a:gd name="connsiteY345" fmla="*/ 5775158 h 15135727"/>
              <a:gd name="connsiteX346" fmla="*/ 697832 w 8128084"/>
              <a:gd name="connsiteY346" fmla="*/ 5606716 h 15135727"/>
              <a:gd name="connsiteX347" fmla="*/ 577516 w 8128084"/>
              <a:gd name="connsiteY347" fmla="*/ 5582653 h 15135727"/>
              <a:gd name="connsiteX348" fmla="*/ 697832 w 8128084"/>
              <a:gd name="connsiteY348" fmla="*/ 5775158 h 15135727"/>
              <a:gd name="connsiteX349" fmla="*/ 409074 w 8128084"/>
              <a:gd name="connsiteY349" fmla="*/ 5799221 h 15135727"/>
              <a:gd name="connsiteX350" fmla="*/ 168442 w 8128084"/>
              <a:gd name="connsiteY350" fmla="*/ 5702969 h 15135727"/>
              <a:gd name="connsiteX351" fmla="*/ 264695 w 8128084"/>
              <a:gd name="connsiteY351" fmla="*/ 5558590 h 15135727"/>
              <a:gd name="connsiteX352" fmla="*/ 144379 w 8128084"/>
              <a:gd name="connsiteY352" fmla="*/ 5510464 h 15135727"/>
              <a:gd name="connsiteX353" fmla="*/ 0 w 8128084"/>
              <a:gd name="connsiteY353" fmla="*/ 5462337 h 15135727"/>
              <a:gd name="connsiteX354" fmla="*/ 96253 w 8128084"/>
              <a:gd name="connsiteY354"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42827 w 8128084"/>
              <a:gd name="connsiteY202" fmla="*/ 14383753 h 15135727"/>
              <a:gd name="connsiteX203" fmla="*/ 4403558 w 8128084"/>
              <a:gd name="connsiteY203" fmla="*/ 14437895 h 15135727"/>
              <a:gd name="connsiteX204" fmla="*/ 4340058 w 8128084"/>
              <a:gd name="connsiteY204" fmla="*/ 14475995 h 15135727"/>
              <a:gd name="connsiteX205" fmla="*/ 4303127 w 8128084"/>
              <a:gd name="connsiteY205" fmla="*/ 14364703 h 15135727"/>
              <a:gd name="connsiteX206" fmla="*/ 4276892 w 8128084"/>
              <a:gd name="connsiteY206" fmla="*/ 14296190 h 15135727"/>
              <a:gd name="connsiteX207" fmla="*/ 4235116 w 8128084"/>
              <a:gd name="connsiteY207" fmla="*/ 14341642 h 15135727"/>
              <a:gd name="connsiteX208" fmla="*/ 4162927 w 8128084"/>
              <a:gd name="connsiteY208" fmla="*/ 14389769 h 15135727"/>
              <a:gd name="connsiteX209" fmla="*/ 4162927 w 8128084"/>
              <a:gd name="connsiteY209" fmla="*/ 14389769 h 15135727"/>
              <a:gd name="connsiteX210" fmla="*/ 3922295 w 8128084"/>
              <a:gd name="connsiteY210" fmla="*/ 14245390 h 15135727"/>
              <a:gd name="connsiteX211" fmla="*/ 3801979 w 8128084"/>
              <a:gd name="connsiteY211" fmla="*/ 14293516 h 15135727"/>
              <a:gd name="connsiteX212" fmla="*/ 3681664 w 8128084"/>
              <a:gd name="connsiteY212" fmla="*/ 14389769 h 15135727"/>
              <a:gd name="connsiteX213" fmla="*/ 3657600 w 8128084"/>
              <a:gd name="connsiteY213" fmla="*/ 14654464 h 15135727"/>
              <a:gd name="connsiteX214" fmla="*/ 3513221 w 8128084"/>
              <a:gd name="connsiteY214" fmla="*/ 14726653 h 15135727"/>
              <a:gd name="connsiteX215" fmla="*/ 3513221 w 8128084"/>
              <a:gd name="connsiteY215" fmla="*/ 14871032 h 15135727"/>
              <a:gd name="connsiteX216" fmla="*/ 3633537 w 8128084"/>
              <a:gd name="connsiteY216" fmla="*/ 14967285 h 15135727"/>
              <a:gd name="connsiteX217" fmla="*/ 3609474 w 8128084"/>
              <a:gd name="connsiteY217" fmla="*/ 15087600 h 15135727"/>
              <a:gd name="connsiteX218" fmla="*/ 3441032 w 8128084"/>
              <a:gd name="connsiteY218" fmla="*/ 15039474 h 15135727"/>
              <a:gd name="connsiteX219" fmla="*/ 3272590 w 8128084"/>
              <a:gd name="connsiteY219" fmla="*/ 15063537 h 15135727"/>
              <a:gd name="connsiteX220" fmla="*/ 3248527 w 8128084"/>
              <a:gd name="connsiteY220" fmla="*/ 14895095 h 15135727"/>
              <a:gd name="connsiteX221" fmla="*/ 3128211 w 8128084"/>
              <a:gd name="connsiteY221" fmla="*/ 14919158 h 15135727"/>
              <a:gd name="connsiteX222" fmla="*/ 2959769 w 8128084"/>
              <a:gd name="connsiteY222" fmla="*/ 15135727 h 15135727"/>
              <a:gd name="connsiteX223" fmla="*/ 2935706 w 8128084"/>
              <a:gd name="connsiteY223" fmla="*/ 14895095 h 15135727"/>
              <a:gd name="connsiteX224" fmla="*/ 2791327 w 8128084"/>
              <a:gd name="connsiteY224" fmla="*/ 14943221 h 15135727"/>
              <a:gd name="connsiteX225" fmla="*/ 2671011 w 8128084"/>
              <a:gd name="connsiteY225" fmla="*/ 15039474 h 15135727"/>
              <a:gd name="connsiteX226" fmla="*/ 2430379 w 8128084"/>
              <a:gd name="connsiteY226" fmla="*/ 15087600 h 15135727"/>
              <a:gd name="connsiteX227" fmla="*/ 2237874 w 8128084"/>
              <a:gd name="connsiteY227" fmla="*/ 15039474 h 15135727"/>
              <a:gd name="connsiteX228" fmla="*/ 2622885 w 8128084"/>
              <a:gd name="connsiteY228" fmla="*/ 14846969 h 15135727"/>
              <a:gd name="connsiteX229" fmla="*/ 2887579 w 8128084"/>
              <a:gd name="connsiteY229" fmla="*/ 14774779 h 15135727"/>
              <a:gd name="connsiteX230" fmla="*/ 2839453 w 8128084"/>
              <a:gd name="connsiteY230" fmla="*/ 14582274 h 15135727"/>
              <a:gd name="connsiteX231" fmla="*/ 2935706 w 8128084"/>
              <a:gd name="connsiteY231" fmla="*/ 14510085 h 15135727"/>
              <a:gd name="connsiteX232" fmla="*/ 2935706 w 8128084"/>
              <a:gd name="connsiteY232" fmla="*/ 14510085 h 15135727"/>
              <a:gd name="connsiteX233" fmla="*/ 3080085 w 8128084"/>
              <a:gd name="connsiteY233" fmla="*/ 14413832 h 15135727"/>
              <a:gd name="connsiteX234" fmla="*/ 3152274 w 8128084"/>
              <a:gd name="connsiteY234" fmla="*/ 14341642 h 15135727"/>
              <a:gd name="connsiteX235" fmla="*/ 3080085 w 8128084"/>
              <a:gd name="connsiteY235" fmla="*/ 14269453 h 15135727"/>
              <a:gd name="connsiteX236" fmla="*/ 3152274 w 8128084"/>
              <a:gd name="connsiteY236" fmla="*/ 14197264 h 15135727"/>
              <a:gd name="connsiteX237" fmla="*/ 3152274 w 8128084"/>
              <a:gd name="connsiteY237" fmla="*/ 14052885 h 15135727"/>
              <a:gd name="connsiteX238" fmla="*/ 3080085 w 8128084"/>
              <a:gd name="connsiteY238" fmla="*/ 13980695 h 15135727"/>
              <a:gd name="connsiteX239" fmla="*/ 3056021 w 8128084"/>
              <a:gd name="connsiteY239" fmla="*/ 14076948 h 15135727"/>
              <a:gd name="connsiteX240" fmla="*/ 2935706 w 8128084"/>
              <a:gd name="connsiteY240" fmla="*/ 14076948 h 15135727"/>
              <a:gd name="connsiteX241" fmla="*/ 2863516 w 8128084"/>
              <a:gd name="connsiteY241" fmla="*/ 14125074 h 15135727"/>
              <a:gd name="connsiteX242" fmla="*/ 2719137 w 8128084"/>
              <a:gd name="connsiteY242" fmla="*/ 14197264 h 15135727"/>
              <a:gd name="connsiteX243" fmla="*/ 2646948 w 8128084"/>
              <a:gd name="connsiteY243" fmla="*/ 14197264 h 15135727"/>
              <a:gd name="connsiteX244" fmla="*/ 2598821 w 8128084"/>
              <a:gd name="connsiteY244" fmla="*/ 14125074 h 15135727"/>
              <a:gd name="connsiteX245" fmla="*/ 2430379 w 8128084"/>
              <a:gd name="connsiteY245" fmla="*/ 13836316 h 15135727"/>
              <a:gd name="connsiteX246" fmla="*/ 2646948 w 8128084"/>
              <a:gd name="connsiteY246" fmla="*/ 13812253 h 15135727"/>
              <a:gd name="connsiteX247" fmla="*/ 2502569 w 8128084"/>
              <a:gd name="connsiteY247" fmla="*/ 13475369 h 15135727"/>
              <a:gd name="connsiteX248" fmla="*/ 2550695 w 8128084"/>
              <a:gd name="connsiteY248" fmla="*/ 13186611 h 15135727"/>
              <a:gd name="connsiteX249" fmla="*/ 2719137 w 8128084"/>
              <a:gd name="connsiteY249" fmla="*/ 13042232 h 15135727"/>
              <a:gd name="connsiteX250" fmla="*/ 2791327 w 8128084"/>
              <a:gd name="connsiteY250" fmla="*/ 12945979 h 15135727"/>
              <a:gd name="connsiteX251" fmla="*/ 3031958 w 8128084"/>
              <a:gd name="connsiteY251" fmla="*/ 13090358 h 15135727"/>
              <a:gd name="connsiteX252" fmla="*/ 3056021 w 8128084"/>
              <a:gd name="connsiteY252" fmla="*/ 12753474 h 15135727"/>
              <a:gd name="connsiteX253" fmla="*/ 2887579 w 8128084"/>
              <a:gd name="connsiteY253" fmla="*/ 12777537 h 15135727"/>
              <a:gd name="connsiteX254" fmla="*/ 2815390 w 8128084"/>
              <a:gd name="connsiteY254" fmla="*/ 12777537 h 15135727"/>
              <a:gd name="connsiteX255" fmla="*/ 3176337 w 8128084"/>
              <a:gd name="connsiteY255" fmla="*/ 12368464 h 15135727"/>
              <a:gd name="connsiteX256" fmla="*/ 3104148 w 8128084"/>
              <a:gd name="connsiteY256" fmla="*/ 12320337 h 15135727"/>
              <a:gd name="connsiteX257" fmla="*/ 3104148 w 8128084"/>
              <a:gd name="connsiteY257" fmla="*/ 12320337 h 15135727"/>
              <a:gd name="connsiteX258" fmla="*/ 3007895 w 8128084"/>
              <a:gd name="connsiteY258" fmla="*/ 12079706 h 15135727"/>
              <a:gd name="connsiteX259" fmla="*/ 2911642 w 8128084"/>
              <a:gd name="connsiteY259" fmla="*/ 11935327 h 15135727"/>
              <a:gd name="connsiteX260" fmla="*/ 2863516 w 8128084"/>
              <a:gd name="connsiteY260" fmla="*/ 11694695 h 15135727"/>
              <a:gd name="connsiteX261" fmla="*/ 2911642 w 8128084"/>
              <a:gd name="connsiteY261" fmla="*/ 11454064 h 15135727"/>
              <a:gd name="connsiteX262" fmla="*/ 3056021 w 8128084"/>
              <a:gd name="connsiteY262" fmla="*/ 11454064 h 15135727"/>
              <a:gd name="connsiteX263" fmla="*/ 2983832 w 8128084"/>
              <a:gd name="connsiteY263" fmla="*/ 11381874 h 15135727"/>
              <a:gd name="connsiteX264" fmla="*/ 3031958 w 8128084"/>
              <a:gd name="connsiteY264" fmla="*/ 11285621 h 15135727"/>
              <a:gd name="connsiteX265" fmla="*/ 3007895 w 8128084"/>
              <a:gd name="connsiteY265" fmla="*/ 11189369 h 15135727"/>
              <a:gd name="connsiteX266" fmla="*/ 2887579 w 8128084"/>
              <a:gd name="connsiteY266" fmla="*/ 11141242 h 15135727"/>
              <a:gd name="connsiteX267" fmla="*/ 2887579 w 8128084"/>
              <a:gd name="connsiteY267" fmla="*/ 10972800 h 15135727"/>
              <a:gd name="connsiteX268" fmla="*/ 2887579 w 8128084"/>
              <a:gd name="connsiteY268" fmla="*/ 10924674 h 15135727"/>
              <a:gd name="connsiteX269" fmla="*/ 2767264 w 8128084"/>
              <a:gd name="connsiteY269" fmla="*/ 11020927 h 15135727"/>
              <a:gd name="connsiteX270" fmla="*/ 2743200 w 8128084"/>
              <a:gd name="connsiteY270" fmla="*/ 10924674 h 15135727"/>
              <a:gd name="connsiteX271" fmla="*/ 2550695 w 8128084"/>
              <a:gd name="connsiteY271" fmla="*/ 11020927 h 15135727"/>
              <a:gd name="connsiteX272" fmla="*/ 2526632 w 8128084"/>
              <a:gd name="connsiteY272" fmla="*/ 11117179 h 15135727"/>
              <a:gd name="connsiteX273" fmla="*/ 2334127 w 8128084"/>
              <a:gd name="connsiteY273" fmla="*/ 10996864 h 15135727"/>
              <a:gd name="connsiteX274" fmla="*/ 2358190 w 8128084"/>
              <a:gd name="connsiteY274" fmla="*/ 10732169 h 15135727"/>
              <a:gd name="connsiteX275" fmla="*/ 2334127 w 8128084"/>
              <a:gd name="connsiteY275" fmla="*/ 10587790 h 15135727"/>
              <a:gd name="connsiteX276" fmla="*/ 2406316 w 8128084"/>
              <a:gd name="connsiteY276" fmla="*/ 10491537 h 15135727"/>
              <a:gd name="connsiteX277" fmla="*/ 2598821 w 8128084"/>
              <a:gd name="connsiteY277" fmla="*/ 10684042 h 15135727"/>
              <a:gd name="connsiteX278" fmla="*/ 2767264 w 8128084"/>
              <a:gd name="connsiteY278" fmla="*/ 10684042 h 15135727"/>
              <a:gd name="connsiteX279" fmla="*/ 2646948 w 8128084"/>
              <a:gd name="connsiteY279" fmla="*/ 10515600 h 15135727"/>
              <a:gd name="connsiteX280" fmla="*/ 2815390 w 8128084"/>
              <a:gd name="connsiteY280" fmla="*/ 10395285 h 15135727"/>
              <a:gd name="connsiteX281" fmla="*/ 3080085 w 8128084"/>
              <a:gd name="connsiteY281" fmla="*/ 10419348 h 15135727"/>
              <a:gd name="connsiteX282" fmla="*/ 3248527 w 8128084"/>
              <a:gd name="connsiteY282" fmla="*/ 10539664 h 15135727"/>
              <a:gd name="connsiteX283" fmla="*/ 3320716 w 8128084"/>
              <a:gd name="connsiteY283" fmla="*/ 10659979 h 15135727"/>
              <a:gd name="connsiteX284" fmla="*/ 3465095 w 8128084"/>
              <a:gd name="connsiteY284" fmla="*/ 10659979 h 15135727"/>
              <a:gd name="connsiteX285" fmla="*/ 3441032 w 8128084"/>
              <a:gd name="connsiteY285" fmla="*/ 10491537 h 15135727"/>
              <a:gd name="connsiteX286" fmla="*/ 3392906 w 8128084"/>
              <a:gd name="connsiteY286" fmla="*/ 10250906 h 15135727"/>
              <a:gd name="connsiteX287" fmla="*/ 3152274 w 8128084"/>
              <a:gd name="connsiteY287" fmla="*/ 10250906 h 15135727"/>
              <a:gd name="connsiteX288" fmla="*/ 3176337 w 8128084"/>
              <a:gd name="connsiteY288" fmla="*/ 10178716 h 15135727"/>
              <a:gd name="connsiteX289" fmla="*/ 3104148 w 8128084"/>
              <a:gd name="connsiteY289" fmla="*/ 10154653 h 15135727"/>
              <a:gd name="connsiteX290" fmla="*/ 3007895 w 8128084"/>
              <a:gd name="connsiteY290" fmla="*/ 9962148 h 15135727"/>
              <a:gd name="connsiteX291" fmla="*/ 3176337 w 8128084"/>
              <a:gd name="connsiteY291" fmla="*/ 9889958 h 15135727"/>
              <a:gd name="connsiteX292" fmla="*/ 2959769 w 8128084"/>
              <a:gd name="connsiteY292" fmla="*/ 9504948 h 15135727"/>
              <a:gd name="connsiteX293" fmla="*/ 2791327 w 8128084"/>
              <a:gd name="connsiteY293" fmla="*/ 9456821 h 15135727"/>
              <a:gd name="connsiteX294" fmla="*/ 2574758 w 8128084"/>
              <a:gd name="connsiteY294" fmla="*/ 9336506 h 15135727"/>
              <a:gd name="connsiteX295" fmla="*/ 2550695 w 8128084"/>
              <a:gd name="connsiteY295" fmla="*/ 9071811 h 15135727"/>
              <a:gd name="connsiteX296" fmla="*/ 2695074 w 8128084"/>
              <a:gd name="connsiteY296" fmla="*/ 8999621 h 15135727"/>
              <a:gd name="connsiteX297" fmla="*/ 2622885 w 8128084"/>
              <a:gd name="connsiteY297" fmla="*/ 8975558 h 15135727"/>
              <a:gd name="connsiteX298" fmla="*/ 2430379 w 8128084"/>
              <a:gd name="connsiteY298" fmla="*/ 8999621 h 15135727"/>
              <a:gd name="connsiteX299" fmla="*/ 2261937 w 8128084"/>
              <a:gd name="connsiteY299" fmla="*/ 9168064 h 15135727"/>
              <a:gd name="connsiteX300" fmla="*/ 2237874 w 8128084"/>
              <a:gd name="connsiteY300" fmla="*/ 8999621 h 15135727"/>
              <a:gd name="connsiteX301" fmla="*/ 2117558 w 8128084"/>
              <a:gd name="connsiteY301" fmla="*/ 8975558 h 15135727"/>
              <a:gd name="connsiteX302" fmla="*/ 2045369 w 8128084"/>
              <a:gd name="connsiteY302" fmla="*/ 8783053 h 15135727"/>
              <a:gd name="connsiteX303" fmla="*/ 1852864 w 8128084"/>
              <a:gd name="connsiteY303" fmla="*/ 8758990 h 15135727"/>
              <a:gd name="connsiteX304" fmla="*/ 1636295 w 8128084"/>
              <a:gd name="connsiteY304" fmla="*/ 8927432 h 15135727"/>
              <a:gd name="connsiteX305" fmla="*/ 1588169 w 8128084"/>
              <a:gd name="connsiteY305" fmla="*/ 9023685 h 15135727"/>
              <a:gd name="connsiteX306" fmla="*/ 1515979 w 8128084"/>
              <a:gd name="connsiteY306" fmla="*/ 8879306 h 15135727"/>
              <a:gd name="connsiteX307" fmla="*/ 1347537 w 8128084"/>
              <a:gd name="connsiteY307" fmla="*/ 8879306 h 15135727"/>
              <a:gd name="connsiteX308" fmla="*/ 1347537 w 8128084"/>
              <a:gd name="connsiteY308" fmla="*/ 8710864 h 15135727"/>
              <a:gd name="connsiteX309" fmla="*/ 1106906 w 8128084"/>
              <a:gd name="connsiteY309" fmla="*/ 8783053 h 15135727"/>
              <a:gd name="connsiteX310" fmla="*/ 890337 w 8128084"/>
              <a:gd name="connsiteY310" fmla="*/ 8686800 h 15135727"/>
              <a:gd name="connsiteX311" fmla="*/ 649706 w 8128084"/>
              <a:gd name="connsiteY311" fmla="*/ 8662737 h 15135727"/>
              <a:gd name="connsiteX312" fmla="*/ 385011 w 8128084"/>
              <a:gd name="connsiteY312" fmla="*/ 8566485 h 15135727"/>
              <a:gd name="connsiteX313" fmla="*/ 577516 w 8128084"/>
              <a:gd name="connsiteY313" fmla="*/ 8373979 h 15135727"/>
              <a:gd name="connsiteX314" fmla="*/ 794085 w 8128084"/>
              <a:gd name="connsiteY314" fmla="*/ 8301790 h 15135727"/>
              <a:gd name="connsiteX315" fmla="*/ 745958 w 8128084"/>
              <a:gd name="connsiteY315" fmla="*/ 8133348 h 15135727"/>
              <a:gd name="connsiteX316" fmla="*/ 818148 w 8128084"/>
              <a:gd name="connsiteY316" fmla="*/ 7820527 h 15135727"/>
              <a:gd name="connsiteX317" fmla="*/ 697832 w 8128084"/>
              <a:gd name="connsiteY317" fmla="*/ 7820527 h 15135727"/>
              <a:gd name="connsiteX318" fmla="*/ 625642 w 8128084"/>
              <a:gd name="connsiteY318" fmla="*/ 7916779 h 15135727"/>
              <a:gd name="connsiteX319" fmla="*/ 457200 w 8128084"/>
              <a:gd name="connsiteY319" fmla="*/ 7820527 h 15135727"/>
              <a:gd name="connsiteX320" fmla="*/ 529390 w 8128084"/>
              <a:gd name="connsiteY320" fmla="*/ 7700211 h 15135727"/>
              <a:gd name="connsiteX321" fmla="*/ 938464 w 8128084"/>
              <a:gd name="connsiteY321" fmla="*/ 7676148 h 15135727"/>
              <a:gd name="connsiteX322" fmla="*/ 1058779 w 8128084"/>
              <a:gd name="connsiteY322" fmla="*/ 7459579 h 15135727"/>
              <a:gd name="connsiteX323" fmla="*/ 1203158 w 8128084"/>
              <a:gd name="connsiteY323" fmla="*/ 7603958 h 15135727"/>
              <a:gd name="connsiteX324" fmla="*/ 1299411 w 8128084"/>
              <a:gd name="connsiteY324" fmla="*/ 7555832 h 15135727"/>
              <a:gd name="connsiteX325" fmla="*/ 1443790 w 8128084"/>
              <a:gd name="connsiteY325" fmla="*/ 7507706 h 15135727"/>
              <a:gd name="connsiteX326" fmla="*/ 1684421 w 8128084"/>
              <a:gd name="connsiteY326" fmla="*/ 7603958 h 15135727"/>
              <a:gd name="connsiteX327" fmla="*/ 1684421 w 8128084"/>
              <a:gd name="connsiteY327" fmla="*/ 7603958 h 15135727"/>
              <a:gd name="connsiteX328" fmla="*/ 1540042 w 8128084"/>
              <a:gd name="connsiteY328" fmla="*/ 7363327 h 15135727"/>
              <a:gd name="connsiteX329" fmla="*/ 1299411 w 8128084"/>
              <a:gd name="connsiteY329" fmla="*/ 7315200 h 15135727"/>
              <a:gd name="connsiteX330" fmla="*/ 1130969 w 8128084"/>
              <a:gd name="connsiteY330" fmla="*/ 7339264 h 15135727"/>
              <a:gd name="connsiteX331" fmla="*/ 1034716 w 8128084"/>
              <a:gd name="connsiteY331" fmla="*/ 7315200 h 15135727"/>
              <a:gd name="connsiteX332" fmla="*/ 1155032 w 8128084"/>
              <a:gd name="connsiteY332" fmla="*/ 7050506 h 15135727"/>
              <a:gd name="connsiteX333" fmla="*/ 1155032 w 8128084"/>
              <a:gd name="connsiteY333" fmla="*/ 6930190 h 15135727"/>
              <a:gd name="connsiteX334" fmla="*/ 1155032 w 8128084"/>
              <a:gd name="connsiteY334" fmla="*/ 6761748 h 15135727"/>
              <a:gd name="connsiteX335" fmla="*/ 1203158 w 8128084"/>
              <a:gd name="connsiteY335" fmla="*/ 6617369 h 15135727"/>
              <a:gd name="connsiteX336" fmla="*/ 1371600 w 8128084"/>
              <a:gd name="connsiteY336" fmla="*/ 6472990 h 15135727"/>
              <a:gd name="connsiteX337" fmla="*/ 1443790 w 8128084"/>
              <a:gd name="connsiteY337" fmla="*/ 6328611 h 15135727"/>
              <a:gd name="connsiteX338" fmla="*/ 1419727 w 8128084"/>
              <a:gd name="connsiteY338" fmla="*/ 6208295 h 15135727"/>
              <a:gd name="connsiteX339" fmla="*/ 1275348 w 8128084"/>
              <a:gd name="connsiteY339" fmla="*/ 6304548 h 15135727"/>
              <a:gd name="connsiteX340" fmla="*/ 1323474 w 8128084"/>
              <a:gd name="connsiteY340" fmla="*/ 6015790 h 15135727"/>
              <a:gd name="connsiteX341" fmla="*/ 1540042 w 8128084"/>
              <a:gd name="connsiteY341" fmla="*/ 5871411 h 15135727"/>
              <a:gd name="connsiteX342" fmla="*/ 1540042 w 8128084"/>
              <a:gd name="connsiteY342" fmla="*/ 5751095 h 15135727"/>
              <a:gd name="connsiteX343" fmla="*/ 1395664 w 8128084"/>
              <a:gd name="connsiteY343" fmla="*/ 5799221 h 15135727"/>
              <a:gd name="connsiteX344" fmla="*/ 1179095 w 8128084"/>
              <a:gd name="connsiteY344" fmla="*/ 5799221 h 15135727"/>
              <a:gd name="connsiteX345" fmla="*/ 890337 w 8128084"/>
              <a:gd name="connsiteY345" fmla="*/ 5775158 h 15135727"/>
              <a:gd name="connsiteX346" fmla="*/ 697832 w 8128084"/>
              <a:gd name="connsiteY346" fmla="*/ 5606716 h 15135727"/>
              <a:gd name="connsiteX347" fmla="*/ 577516 w 8128084"/>
              <a:gd name="connsiteY347" fmla="*/ 5582653 h 15135727"/>
              <a:gd name="connsiteX348" fmla="*/ 697832 w 8128084"/>
              <a:gd name="connsiteY348" fmla="*/ 5775158 h 15135727"/>
              <a:gd name="connsiteX349" fmla="*/ 409074 w 8128084"/>
              <a:gd name="connsiteY349" fmla="*/ 5799221 h 15135727"/>
              <a:gd name="connsiteX350" fmla="*/ 168442 w 8128084"/>
              <a:gd name="connsiteY350" fmla="*/ 5702969 h 15135727"/>
              <a:gd name="connsiteX351" fmla="*/ 264695 w 8128084"/>
              <a:gd name="connsiteY351" fmla="*/ 5558590 h 15135727"/>
              <a:gd name="connsiteX352" fmla="*/ 144379 w 8128084"/>
              <a:gd name="connsiteY352" fmla="*/ 5510464 h 15135727"/>
              <a:gd name="connsiteX353" fmla="*/ 0 w 8128084"/>
              <a:gd name="connsiteY353" fmla="*/ 5462337 h 15135727"/>
              <a:gd name="connsiteX354" fmla="*/ 96253 w 8128084"/>
              <a:gd name="connsiteY354"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42827 w 8128084"/>
              <a:gd name="connsiteY202" fmla="*/ 14383753 h 15135727"/>
              <a:gd name="connsiteX203" fmla="*/ 4403558 w 8128084"/>
              <a:gd name="connsiteY203" fmla="*/ 14437895 h 15135727"/>
              <a:gd name="connsiteX204" fmla="*/ 4340058 w 8128084"/>
              <a:gd name="connsiteY204" fmla="*/ 14475995 h 15135727"/>
              <a:gd name="connsiteX205" fmla="*/ 4303127 w 8128084"/>
              <a:gd name="connsiteY205" fmla="*/ 14364703 h 15135727"/>
              <a:gd name="connsiteX206" fmla="*/ 4276892 w 8128084"/>
              <a:gd name="connsiteY206" fmla="*/ 14296190 h 15135727"/>
              <a:gd name="connsiteX207" fmla="*/ 4235116 w 8128084"/>
              <a:gd name="connsiteY207" fmla="*/ 14341642 h 15135727"/>
              <a:gd name="connsiteX208" fmla="*/ 4162927 w 8128084"/>
              <a:gd name="connsiteY208" fmla="*/ 14389769 h 15135727"/>
              <a:gd name="connsiteX209" fmla="*/ 4137527 w 8128084"/>
              <a:gd name="connsiteY209" fmla="*/ 14364369 h 15135727"/>
              <a:gd name="connsiteX210" fmla="*/ 3922295 w 8128084"/>
              <a:gd name="connsiteY210" fmla="*/ 14245390 h 15135727"/>
              <a:gd name="connsiteX211" fmla="*/ 3801979 w 8128084"/>
              <a:gd name="connsiteY211" fmla="*/ 14293516 h 15135727"/>
              <a:gd name="connsiteX212" fmla="*/ 3681664 w 8128084"/>
              <a:gd name="connsiteY212" fmla="*/ 14389769 h 15135727"/>
              <a:gd name="connsiteX213" fmla="*/ 3657600 w 8128084"/>
              <a:gd name="connsiteY213" fmla="*/ 14654464 h 15135727"/>
              <a:gd name="connsiteX214" fmla="*/ 3513221 w 8128084"/>
              <a:gd name="connsiteY214" fmla="*/ 14726653 h 15135727"/>
              <a:gd name="connsiteX215" fmla="*/ 3513221 w 8128084"/>
              <a:gd name="connsiteY215" fmla="*/ 14871032 h 15135727"/>
              <a:gd name="connsiteX216" fmla="*/ 3633537 w 8128084"/>
              <a:gd name="connsiteY216" fmla="*/ 14967285 h 15135727"/>
              <a:gd name="connsiteX217" fmla="*/ 3609474 w 8128084"/>
              <a:gd name="connsiteY217" fmla="*/ 15087600 h 15135727"/>
              <a:gd name="connsiteX218" fmla="*/ 3441032 w 8128084"/>
              <a:gd name="connsiteY218" fmla="*/ 15039474 h 15135727"/>
              <a:gd name="connsiteX219" fmla="*/ 3272590 w 8128084"/>
              <a:gd name="connsiteY219" fmla="*/ 15063537 h 15135727"/>
              <a:gd name="connsiteX220" fmla="*/ 3248527 w 8128084"/>
              <a:gd name="connsiteY220" fmla="*/ 14895095 h 15135727"/>
              <a:gd name="connsiteX221" fmla="*/ 3128211 w 8128084"/>
              <a:gd name="connsiteY221" fmla="*/ 14919158 h 15135727"/>
              <a:gd name="connsiteX222" fmla="*/ 2959769 w 8128084"/>
              <a:gd name="connsiteY222" fmla="*/ 15135727 h 15135727"/>
              <a:gd name="connsiteX223" fmla="*/ 2935706 w 8128084"/>
              <a:gd name="connsiteY223" fmla="*/ 14895095 h 15135727"/>
              <a:gd name="connsiteX224" fmla="*/ 2791327 w 8128084"/>
              <a:gd name="connsiteY224" fmla="*/ 14943221 h 15135727"/>
              <a:gd name="connsiteX225" fmla="*/ 2671011 w 8128084"/>
              <a:gd name="connsiteY225" fmla="*/ 15039474 h 15135727"/>
              <a:gd name="connsiteX226" fmla="*/ 2430379 w 8128084"/>
              <a:gd name="connsiteY226" fmla="*/ 15087600 h 15135727"/>
              <a:gd name="connsiteX227" fmla="*/ 2237874 w 8128084"/>
              <a:gd name="connsiteY227" fmla="*/ 15039474 h 15135727"/>
              <a:gd name="connsiteX228" fmla="*/ 2622885 w 8128084"/>
              <a:gd name="connsiteY228" fmla="*/ 14846969 h 15135727"/>
              <a:gd name="connsiteX229" fmla="*/ 2887579 w 8128084"/>
              <a:gd name="connsiteY229" fmla="*/ 14774779 h 15135727"/>
              <a:gd name="connsiteX230" fmla="*/ 2839453 w 8128084"/>
              <a:gd name="connsiteY230" fmla="*/ 14582274 h 15135727"/>
              <a:gd name="connsiteX231" fmla="*/ 2935706 w 8128084"/>
              <a:gd name="connsiteY231" fmla="*/ 14510085 h 15135727"/>
              <a:gd name="connsiteX232" fmla="*/ 2935706 w 8128084"/>
              <a:gd name="connsiteY232" fmla="*/ 14510085 h 15135727"/>
              <a:gd name="connsiteX233" fmla="*/ 3080085 w 8128084"/>
              <a:gd name="connsiteY233" fmla="*/ 14413832 h 15135727"/>
              <a:gd name="connsiteX234" fmla="*/ 3152274 w 8128084"/>
              <a:gd name="connsiteY234" fmla="*/ 14341642 h 15135727"/>
              <a:gd name="connsiteX235" fmla="*/ 3080085 w 8128084"/>
              <a:gd name="connsiteY235" fmla="*/ 14269453 h 15135727"/>
              <a:gd name="connsiteX236" fmla="*/ 3152274 w 8128084"/>
              <a:gd name="connsiteY236" fmla="*/ 14197264 h 15135727"/>
              <a:gd name="connsiteX237" fmla="*/ 3152274 w 8128084"/>
              <a:gd name="connsiteY237" fmla="*/ 14052885 h 15135727"/>
              <a:gd name="connsiteX238" fmla="*/ 3080085 w 8128084"/>
              <a:gd name="connsiteY238" fmla="*/ 13980695 h 15135727"/>
              <a:gd name="connsiteX239" fmla="*/ 3056021 w 8128084"/>
              <a:gd name="connsiteY239" fmla="*/ 14076948 h 15135727"/>
              <a:gd name="connsiteX240" fmla="*/ 2935706 w 8128084"/>
              <a:gd name="connsiteY240" fmla="*/ 14076948 h 15135727"/>
              <a:gd name="connsiteX241" fmla="*/ 2863516 w 8128084"/>
              <a:gd name="connsiteY241" fmla="*/ 14125074 h 15135727"/>
              <a:gd name="connsiteX242" fmla="*/ 2719137 w 8128084"/>
              <a:gd name="connsiteY242" fmla="*/ 14197264 h 15135727"/>
              <a:gd name="connsiteX243" fmla="*/ 2646948 w 8128084"/>
              <a:gd name="connsiteY243" fmla="*/ 14197264 h 15135727"/>
              <a:gd name="connsiteX244" fmla="*/ 2598821 w 8128084"/>
              <a:gd name="connsiteY244" fmla="*/ 14125074 h 15135727"/>
              <a:gd name="connsiteX245" fmla="*/ 2430379 w 8128084"/>
              <a:gd name="connsiteY245" fmla="*/ 13836316 h 15135727"/>
              <a:gd name="connsiteX246" fmla="*/ 2646948 w 8128084"/>
              <a:gd name="connsiteY246" fmla="*/ 13812253 h 15135727"/>
              <a:gd name="connsiteX247" fmla="*/ 2502569 w 8128084"/>
              <a:gd name="connsiteY247" fmla="*/ 13475369 h 15135727"/>
              <a:gd name="connsiteX248" fmla="*/ 2550695 w 8128084"/>
              <a:gd name="connsiteY248" fmla="*/ 13186611 h 15135727"/>
              <a:gd name="connsiteX249" fmla="*/ 2719137 w 8128084"/>
              <a:gd name="connsiteY249" fmla="*/ 13042232 h 15135727"/>
              <a:gd name="connsiteX250" fmla="*/ 2791327 w 8128084"/>
              <a:gd name="connsiteY250" fmla="*/ 12945979 h 15135727"/>
              <a:gd name="connsiteX251" fmla="*/ 3031958 w 8128084"/>
              <a:gd name="connsiteY251" fmla="*/ 13090358 h 15135727"/>
              <a:gd name="connsiteX252" fmla="*/ 3056021 w 8128084"/>
              <a:gd name="connsiteY252" fmla="*/ 12753474 h 15135727"/>
              <a:gd name="connsiteX253" fmla="*/ 2887579 w 8128084"/>
              <a:gd name="connsiteY253" fmla="*/ 12777537 h 15135727"/>
              <a:gd name="connsiteX254" fmla="*/ 2815390 w 8128084"/>
              <a:gd name="connsiteY254" fmla="*/ 12777537 h 15135727"/>
              <a:gd name="connsiteX255" fmla="*/ 3176337 w 8128084"/>
              <a:gd name="connsiteY255" fmla="*/ 12368464 h 15135727"/>
              <a:gd name="connsiteX256" fmla="*/ 3104148 w 8128084"/>
              <a:gd name="connsiteY256" fmla="*/ 12320337 h 15135727"/>
              <a:gd name="connsiteX257" fmla="*/ 3104148 w 8128084"/>
              <a:gd name="connsiteY257" fmla="*/ 12320337 h 15135727"/>
              <a:gd name="connsiteX258" fmla="*/ 3007895 w 8128084"/>
              <a:gd name="connsiteY258" fmla="*/ 12079706 h 15135727"/>
              <a:gd name="connsiteX259" fmla="*/ 2911642 w 8128084"/>
              <a:gd name="connsiteY259" fmla="*/ 11935327 h 15135727"/>
              <a:gd name="connsiteX260" fmla="*/ 2863516 w 8128084"/>
              <a:gd name="connsiteY260" fmla="*/ 11694695 h 15135727"/>
              <a:gd name="connsiteX261" fmla="*/ 2911642 w 8128084"/>
              <a:gd name="connsiteY261" fmla="*/ 11454064 h 15135727"/>
              <a:gd name="connsiteX262" fmla="*/ 3056021 w 8128084"/>
              <a:gd name="connsiteY262" fmla="*/ 11454064 h 15135727"/>
              <a:gd name="connsiteX263" fmla="*/ 2983832 w 8128084"/>
              <a:gd name="connsiteY263" fmla="*/ 11381874 h 15135727"/>
              <a:gd name="connsiteX264" fmla="*/ 3031958 w 8128084"/>
              <a:gd name="connsiteY264" fmla="*/ 11285621 h 15135727"/>
              <a:gd name="connsiteX265" fmla="*/ 3007895 w 8128084"/>
              <a:gd name="connsiteY265" fmla="*/ 11189369 h 15135727"/>
              <a:gd name="connsiteX266" fmla="*/ 2887579 w 8128084"/>
              <a:gd name="connsiteY266" fmla="*/ 11141242 h 15135727"/>
              <a:gd name="connsiteX267" fmla="*/ 2887579 w 8128084"/>
              <a:gd name="connsiteY267" fmla="*/ 10972800 h 15135727"/>
              <a:gd name="connsiteX268" fmla="*/ 2887579 w 8128084"/>
              <a:gd name="connsiteY268" fmla="*/ 10924674 h 15135727"/>
              <a:gd name="connsiteX269" fmla="*/ 2767264 w 8128084"/>
              <a:gd name="connsiteY269" fmla="*/ 11020927 h 15135727"/>
              <a:gd name="connsiteX270" fmla="*/ 2743200 w 8128084"/>
              <a:gd name="connsiteY270" fmla="*/ 10924674 h 15135727"/>
              <a:gd name="connsiteX271" fmla="*/ 2550695 w 8128084"/>
              <a:gd name="connsiteY271" fmla="*/ 11020927 h 15135727"/>
              <a:gd name="connsiteX272" fmla="*/ 2526632 w 8128084"/>
              <a:gd name="connsiteY272" fmla="*/ 11117179 h 15135727"/>
              <a:gd name="connsiteX273" fmla="*/ 2334127 w 8128084"/>
              <a:gd name="connsiteY273" fmla="*/ 10996864 h 15135727"/>
              <a:gd name="connsiteX274" fmla="*/ 2358190 w 8128084"/>
              <a:gd name="connsiteY274" fmla="*/ 10732169 h 15135727"/>
              <a:gd name="connsiteX275" fmla="*/ 2334127 w 8128084"/>
              <a:gd name="connsiteY275" fmla="*/ 10587790 h 15135727"/>
              <a:gd name="connsiteX276" fmla="*/ 2406316 w 8128084"/>
              <a:gd name="connsiteY276" fmla="*/ 10491537 h 15135727"/>
              <a:gd name="connsiteX277" fmla="*/ 2598821 w 8128084"/>
              <a:gd name="connsiteY277" fmla="*/ 10684042 h 15135727"/>
              <a:gd name="connsiteX278" fmla="*/ 2767264 w 8128084"/>
              <a:gd name="connsiteY278" fmla="*/ 10684042 h 15135727"/>
              <a:gd name="connsiteX279" fmla="*/ 2646948 w 8128084"/>
              <a:gd name="connsiteY279" fmla="*/ 10515600 h 15135727"/>
              <a:gd name="connsiteX280" fmla="*/ 2815390 w 8128084"/>
              <a:gd name="connsiteY280" fmla="*/ 10395285 h 15135727"/>
              <a:gd name="connsiteX281" fmla="*/ 3080085 w 8128084"/>
              <a:gd name="connsiteY281" fmla="*/ 10419348 h 15135727"/>
              <a:gd name="connsiteX282" fmla="*/ 3248527 w 8128084"/>
              <a:gd name="connsiteY282" fmla="*/ 10539664 h 15135727"/>
              <a:gd name="connsiteX283" fmla="*/ 3320716 w 8128084"/>
              <a:gd name="connsiteY283" fmla="*/ 10659979 h 15135727"/>
              <a:gd name="connsiteX284" fmla="*/ 3465095 w 8128084"/>
              <a:gd name="connsiteY284" fmla="*/ 10659979 h 15135727"/>
              <a:gd name="connsiteX285" fmla="*/ 3441032 w 8128084"/>
              <a:gd name="connsiteY285" fmla="*/ 10491537 h 15135727"/>
              <a:gd name="connsiteX286" fmla="*/ 3392906 w 8128084"/>
              <a:gd name="connsiteY286" fmla="*/ 10250906 h 15135727"/>
              <a:gd name="connsiteX287" fmla="*/ 3152274 w 8128084"/>
              <a:gd name="connsiteY287" fmla="*/ 10250906 h 15135727"/>
              <a:gd name="connsiteX288" fmla="*/ 3176337 w 8128084"/>
              <a:gd name="connsiteY288" fmla="*/ 10178716 h 15135727"/>
              <a:gd name="connsiteX289" fmla="*/ 3104148 w 8128084"/>
              <a:gd name="connsiteY289" fmla="*/ 10154653 h 15135727"/>
              <a:gd name="connsiteX290" fmla="*/ 3007895 w 8128084"/>
              <a:gd name="connsiteY290" fmla="*/ 9962148 h 15135727"/>
              <a:gd name="connsiteX291" fmla="*/ 3176337 w 8128084"/>
              <a:gd name="connsiteY291" fmla="*/ 9889958 h 15135727"/>
              <a:gd name="connsiteX292" fmla="*/ 2959769 w 8128084"/>
              <a:gd name="connsiteY292" fmla="*/ 9504948 h 15135727"/>
              <a:gd name="connsiteX293" fmla="*/ 2791327 w 8128084"/>
              <a:gd name="connsiteY293" fmla="*/ 9456821 h 15135727"/>
              <a:gd name="connsiteX294" fmla="*/ 2574758 w 8128084"/>
              <a:gd name="connsiteY294" fmla="*/ 9336506 h 15135727"/>
              <a:gd name="connsiteX295" fmla="*/ 2550695 w 8128084"/>
              <a:gd name="connsiteY295" fmla="*/ 9071811 h 15135727"/>
              <a:gd name="connsiteX296" fmla="*/ 2695074 w 8128084"/>
              <a:gd name="connsiteY296" fmla="*/ 8999621 h 15135727"/>
              <a:gd name="connsiteX297" fmla="*/ 2622885 w 8128084"/>
              <a:gd name="connsiteY297" fmla="*/ 8975558 h 15135727"/>
              <a:gd name="connsiteX298" fmla="*/ 2430379 w 8128084"/>
              <a:gd name="connsiteY298" fmla="*/ 8999621 h 15135727"/>
              <a:gd name="connsiteX299" fmla="*/ 2261937 w 8128084"/>
              <a:gd name="connsiteY299" fmla="*/ 9168064 h 15135727"/>
              <a:gd name="connsiteX300" fmla="*/ 2237874 w 8128084"/>
              <a:gd name="connsiteY300" fmla="*/ 8999621 h 15135727"/>
              <a:gd name="connsiteX301" fmla="*/ 2117558 w 8128084"/>
              <a:gd name="connsiteY301" fmla="*/ 8975558 h 15135727"/>
              <a:gd name="connsiteX302" fmla="*/ 2045369 w 8128084"/>
              <a:gd name="connsiteY302" fmla="*/ 8783053 h 15135727"/>
              <a:gd name="connsiteX303" fmla="*/ 1852864 w 8128084"/>
              <a:gd name="connsiteY303" fmla="*/ 8758990 h 15135727"/>
              <a:gd name="connsiteX304" fmla="*/ 1636295 w 8128084"/>
              <a:gd name="connsiteY304" fmla="*/ 8927432 h 15135727"/>
              <a:gd name="connsiteX305" fmla="*/ 1588169 w 8128084"/>
              <a:gd name="connsiteY305" fmla="*/ 9023685 h 15135727"/>
              <a:gd name="connsiteX306" fmla="*/ 1515979 w 8128084"/>
              <a:gd name="connsiteY306" fmla="*/ 8879306 h 15135727"/>
              <a:gd name="connsiteX307" fmla="*/ 1347537 w 8128084"/>
              <a:gd name="connsiteY307" fmla="*/ 8879306 h 15135727"/>
              <a:gd name="connsiteX308" fmla="*/ 1347537 w 8128084"/>
              <a:gd name="connsiteY308" fmla="*/ 8710864 h 15135727"/>
              <a:gd name="connsiteX309" fmla="*/ 1106906 w 8128084"/>
              <a:gd name="connsiteY309" fmla="*/ 8783053 h 15135727"/>
              <a:gd name="connsiteX310" fmla="*/ 890337 w 8128084"/>
              <a:gd name="connsiteY310" fmla="*/ 8686800 h 15135727"/>
              <a:gd name="connsiteX311" fmla="*/ 649706 w 8128084"/>
              <a:gd name="connsiteY311" fmla="*/ 8662737 h 15135727"/>
              <a:gd name="connsiteX312" fmla="*/ 385011 w 8128084"/>
              <a:gd name="connsiteY312" fmla="*/ 8566485 h 15135727"/>
              <a:gd name="connsiteX313" fmla="*/ 577516 w 8128084"/>
              <a:gd name="connsiteY313" fmla="*/ 8373979 h 15135727"/>
              <a:gd name="connsiteX314" fmla="*/ 794085 w 8128084"/>
              <a:gd name="connsiteY314" fmla="*/ 8301790 h 15135727"/>
              <a:gd name="connsiteX315" fmla="*/ 745958 w 8128084"/>
              <a:gd name="connsiteY315" fmla="*/ 8133348 h 15135727"/>
              <a:gd name="connsiteX316" fmla="*/ 818148 w 8128084"/>
              <a:gd name="connsiteY316" fmla="*/ 7820527 h 15135727"/>
              <a:gd name="connsiteX317" fmla="*/ 697832 w 8128084"/>
              <a:gd name="connsiteY317" fmla="*/ 7820527 h 15135727"/>
              <a:gd name="connsiteX318" fmla="*/ 625642 w 8128084"/>
              <a:gd name="connsiteY318" fmla="*/ 7916779 h 15135727"/>
              <a:gd name="connsiteX319" fmla="*/ 457200 w 8128084"/>
              <a:gd name="connsiteY319" fmla="*/ 7820527 h 15135727"/>
              <a:gd name="connsiteX320" fmla="*/ 529390 w 8128084"/>
              <a:gd name="connsiteY320" fmla="*/ 7700211 h 15135727"/>
              <a:gd name="connsiteX321" fmla="*/ 938464 w 8128084"/>
              <a:gd name="connsiteY321" fmla="*/ 7676148 h 15135727"/>
              <a:gd name="connsiteX322" fmla="*/ 1058779 w 8128084"/>
              <a:gd name="connsiteY322" fmla="*/ 7459579 h 15135727"/>
              <a:gd name="connsiteX323" fmla="*/ 1203158 w 8128084"/>
              <a:gd name="connsiteY323" fmla="*/ 7603958 h 15135727"/>
              <a:gd name="connsiteX324" fmla="*/ 1299411 w 8128084"/>
              <a:gd name="connsiteY324" fmla="*/ 7555832 h 15135727"/>
              <a:gd name="connsiteX325" fmla="*/ 1443790 w 8128084"/>
              <a:gd name="connsiteY325" fmla="*/ 7507706 h 15135727"/>
              <a:gd name="connsiteX326" fmla="*/ 1684421 w 8128084"/>
              <a:gd name="connsiteY326" fmla="*/ 7603958 h 15135727"/>
              <a:gd name="connsiteX327" fmla="*/ 1684421 w 8128084"/>
              <a:gd name="connsiteY327" fmla="*/ 7603958 h 15135727"/>
              <a:gd name="connsiteX328" fmla="*/ 1540042 w 8128084"/>
              <a:gd name="connsiteY328" fmla="*/ 7363327 h 15135727"/>
              <a:gd name="connsiteX329" fmla="*/ 1299411 w 8128084"/>
              <a:gd name="connsiteY329" fmla="*/ 7315200 h 15135727"/>
              <a:gd name="connsiteX330" fmla="*/ 1130969 w 8128084"/>
              <a:gd name="connsiteY330" fmla="*/ 7339264 h 15135727"/>
              <a:gd name="connsiteX331" fmla="*/ 1034716 w 8128084"/>
              <a:gd name="connsiteY331" fmla="*/ 7315200 h 15135727"/>
              <a:gd name="connsiteX332" fmla="*/ 1155032 w 8128084"/>
              <a:gd name="connsiteY332" fmla="*/ 7050506 h 15135727"/>
              <a:gd name="connsiteX333" fmla="*/ 1155032 w 8128084"/>
              <a:gd name="connsiteY333" fmla="*/ 6930190 h 15135727"/>
              <a:gd name="connsiteX334" fmla="*/ 1155032 w 8128084"/>
              <a:gd name="connsiteY334" fmla="*/ 6761748 h 15135727"/>
              <a:gd name="connsiteX335" fmla="*/ 1203158 w 8128084"/>
              <a:gd name="connsiteY335" fmla="*/ 6617369 h 15135727"/>
              <a:gd name="connsiteX336" fmla="*/ 1371600 w 8128084"/>
              <a:gd name="connsiteY336" fmla="*/ 6472990 h 15135727"/>
              <a:gd name="connsiteX337" fmla="*/ 1443790 w 8128084"/>
              <a:gd name="connsiteY337" fmla="*/ 6328611 h 15135727"/>
              <a:gd name="connsiteX338" fmla="*/ 1419727 w 8128084"/>
              <a:gd name="connsiteY338" fmla="*/ 6208295 h 15135727"/>
              <a:gd name="connsiteX339" fmla="*/ 1275348 w 8128084"/>
              <a:gd name="connsiteY339" fmla="*/ 6304548 h 15135727"/>
              <a:gd name="connsiteX340" fmla="*/ 1323474 w 8128084"/>
              <a:gd name="connsiteY340" fmla="*/ 6015790 h 15135727"/>
              <a:gd name="connsiteX341" fmla="*/ 1540042 w 8128084"/>
              <a:gd name="connsiteY341" fmla="*/ 5871411 h 15135727"/>
              <a:gd name="connsiteX342" fmla="*/ 1540042 w 8128084"/>
              <a:gd name="connsiteY342" fmla="*/ 5751095 h 15135727"/>
              <a:gd name="connsiteX343" fmla="*/ 1395664 w 8128084"/>
              <a:gd name="connsiteY343" fmla="*/ 5799221 h 15135727"/>
              <a:gd name="connsiteX344" fmla="*/ 1179095 w 8128084"/>
              <a:gd name="connsiteY344" fmla="*/ 5799221 h 15135727"/>
              <a:gd name="connsiteX345" fmla="*/ 890337 w 8128084"/>
              <a:gd name="connsiteY345" fmla="*/ 5775158 h 15135727"/>
              <a:gd name="connsiteX346" fmla="*/ 697832 w 8128084"/>
              <a:gd name="connsiteY346" fmla="*/ 5606716 h 15135727"/>
              <a:gd name="connsiteX347" fmla="*/ 577516 w 8128084"/>
              <a:gd name="connsiteY347" fmla="*/ 5582653 h 15135727"/>
              <a:gd name="connsiteX348" fmla="*/ 697832 w 8128084"/>
              <a:gd name="connsiteY348" fmla="*/ 5775158 h 15135727"/>
              <a:gd name="connsiteX349" fmla="*/ 409074 w 8128084"/>
              <a:gd name="connsiteY349" fmla="*/ 5799221 h 15135727"/>
              <a:gd name="connsiteX350" fmla="*/ 168442 w 8128084"/>
              <a:gd name="connsiteY350" fmla="*/ 5702969 h 15135727"/>
              <a:gd name="connsiteX351" fmla="*/ 264695 w 8128084"/>
              <a:gd name="connsiteY351" fmla="*/ 5558590 h 15135727"/>
              <a:gd name="connsiteX352" fmla="*/ 144379 w 8128084"/>
              <a:gd name="connsiteY352" fmla="*/ 5510464 h 15135727"/>
              <a:gd name="connsiteX353" fmla="*/ 0 w 8128084"/>
              <a:gd name="connsiteY353" fmla="*/ 5462337 h 15135727"/>
              <a:gd name="connsiteX354" fmla="*/ 96253 w 8128084"/>
              <a:gd name="connsiteY354"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42827 w 8128084"/>
              <a:gd name="connsiteY202" fmla="*/ 14383753 h 15135727"/>
              <a:gd name="connsiteX203" fmla="*/ 4403558 w 8128084"/>
              <a:gd name="connsiteY203" fmla="*/ 14437895 h 15135727"/>
              <a:gd name="connsiteX204" fmla="*/ 4340058 w 8128084"/>
              <a:gd name="connsiteY204" fmla="*/ 14475995 h 15135727"/>
              <a:gd name="connsiteX205" fmla="*/ 4303127 w 8128084"/>
              <a:gd name="connsiteY205" fmla="*/ 14364703 h 15135727"/>
              <a:gd name="connsiteX206" fmla="*/ 4276892 w 8128084"/>
              <a:gd name="connsiteY206" fmla="*/ 14296190 h 15135727"/>
              <a:gd name="connsiteX207" fmla="*/ 4235116 w 8128084"/>
              <a:gd name="connsiteY207" fmla="*/ 14341642 h 15135727"/>
              <a:gd name="connsiteX208" fmla="*/ 4162927 w 8128084"/>
              <a:gd name="connsiteY208" fmla="*/ 14389769 h 15135727"/>
              <a:gd name="connsiteX209" fmla="*/ 4137527 w 8128084"/>
              <a:gd name="connsiteY209" fmla="*/ 14364369 h 15135727"/>
              <a:gd name="connsiteX210" fmla="*/ 4023727 w 8128084"/>
              <a:gd name="connsiteY210" fmla="*/ 14275803 h 15135727"/>
              <a:gd name="connsiteX211" fmla="*/ 3922295 w 8128084"/>
              <a:gd name="connsiteY211" fmla="*/ 14245390 h 15135727"/>
              <a:gd name="connsiteX212" fmla="*/ 3801979 w 8128084"/>
              <a:gd name="connsiteY212" fmla="*/ 14293516 h 15135727"/>
              <a:gd name="connsiteX213" fmla="*/ 3681664 w 8128084"/>
              <a:gd name="connsiteY213" fmla="*/ 14389769 h 15135727"/>
              <a:gd name="connsiteX214" fmla="*/ 3657600 w 8128084"/>
              <a:gd name="connsiteY214" fmla="*/ 14654464 h 15135727"/>
              <a:gd name="connsiteX215" fmla="*/ 3513221 w 8128084"/>
              <a:gd name="connsiteY215" fmla="*/ 14726653 h 15135727"/>
              <a:gd name="connsiteX216" fmla="*/ 3513221 w 8128084"/>
              <a:gd name="connsiteY216" fmla="*/ 14871032 h 15135727"/>
              <a:gd name="connsiteX217" fmla="*/ 3633537 w 8128084"/>
              <a:gd name="connsiteY217" fmla="*/ 14967285 h 15135727"/>
              <a:gd name="connsiteX218" fmla="*/ 3609474 w 8128084"/>
              <a:gd name="connsiteY218" fmla="*/ 15087600 h 15135727"/>
              <a:gd name="connsiteX219" fmla="*/ 3441032 w 8128084"/>
              <a:gd name="connsiteY219" fmla="*/ 15039474 h 15135727"/>
              <a:gd name="connsiteX220" fmla="*/ 3272590 w 8128084"/>
              <a:gd name="connsiteY220" fmla="*/ 15063537 h 15135727"/>
              <a:gd name="connsiteX221" fmla="*/ 3248527 w 8128084"/>
              <a:gd name="connsiteY221" fmla="*/ 14895095 h 15135727"/>
              <a:gd name="connsiteX222" fmla="*/ 3128211 w 8128084"/>
              <a:gd name="connsiteY222" fmla="*/ 14919158 h 15135727"/>
              <a:gd name="connsiteX223" fmla="*/ 2959769 w 8128084"/>
              <a:gd name="connsiteY223" fmla="*/ 15135727 h 15135727"/>
              <a:gd name="connsiteX224" fmla="*/ 2935706 w 8128084"/>
              <a:gd name="connsiteY224" fmla="*/ 14895095 h 15135727"/>
              <a:gd name="connsiteX225" fmla="*/ 2791327 w 8128084"/>
              <a:gd name="connsiteY225" fmla="*/ 14943221 h 15135727"/>
              <a:gd name="connsiteX226" fmla="*/ 2671011 w 8128084"/>
              <a:gd name="connsiteY226" fmla="*/ 15039474 h 15135727"/>
              <a:gd name="connsiteX227" fmla="*/ 2430379 w 8128084"/>
              <a:gd name="connsiteY227" fmla="*/ 15087600 h 15135727"/>
              <a:gd name="connsiteX228" fmla="*/ 2237874 w 8128084"/>
              <a:gd name="connsiteY228" fmla="*/ 15039474 h 15135727"/>
              <a:gd name="connsiteX229" fmla="*/ 2622885 w 8128084"/>
              <a:gd name="connsiteY229" fmla="*/ 14846969 h 15135727"/>
              <a:gd name="connsiteX230" fmla="*/ 2887579 w 8128084"/>
              <a:gd name="connsiteY230" fmla="*/ 14774779 h 15135727"/>
              <a:gd name="connsiteX231" fmla="*/ 2839453 w 8128084"/>
              <a:gd name="connsiteY231" fmla="*/ 14582274 h 15135727"/>
              <a:gd name="connsiteX232" fmla="*/ 2935706 w 8128084"/>
              <a:gd name="connsiteY232" fmla="*/ 14510085 h 15135727"/>
              <a:gd name="connsiteX233" fmla="*/ 2935706 w 8128084"/>
              <a:gd name="connsiteY233" fmla="*/ 14510085 h 15135727"/>
              <a:gd name="connsiteX234" fmla="*/ 3080085 w 8128084"/>
              <a:gd name="connsiteY234" fmla="*/ 14413832 h 15135727"/>
              <a:gd name="connsiteX235" fmla="*/ 3152274 w 8128084"/>
              <a:gd name="connsiteY235" fmla="*/ 14341642 h 15135727"/>
              <a:gd name="connsiteX236" fmla="*/ 3080085 w 8128084"/>
              <a:gd name="connsiteY236" fmla="*/ 14269453 h 15135727"/>
              <a:gd name="connsiteX237" fmla="*/ 3152274 w 8128084"/>
              <a:gd name="connsiteY237" fmla="*/ 14197264 h 15135727"/>
              <a:gd name="connsiteX238" fmla="*/ 3152274 w 8128084"/>
              <a:gd name="connsiteY238" fmla="*/ 14052885 h 15135727"/>
              <a:gd name="connsiteX239" fmla="*/ 3080085 w 8128084"/>
              <a:gd name="connsiteY239" fmla="*/ 13980695 h 15135727"/>
              <a:gd name="connsiteX240" fmla="*/ 3056021 w 8128084"/>
              <a:gd name="connsiteY240" fmla="*/ 14076948 h 15135727"/>
              <a:gd name="connsiteX241" fmla="*/ 2935706 w 8128084"/>
              <a:gd name="connsiteY241" fmla="*/ 14076948 h 15135727"/>
              <a:gd name="connsiteX242" fmla="*/ 2863516 w 8128084"/>
              <a:gd name="connsiteY242" fmla="*/ 14125074 h 15135727"/>
              <a:gd name="connsiteX243" fmla="*/ 2719137 w 8128084"/>
              <a:gd name="connsiteY243" fmla="*/ 14197264 h 15135727"/>
              <a:gd name="connsiteX244" fmla="*/ 2646948 w 8128084"/>
              <a:gd name="connsiteY244" fmla="*/ 14197264 h 15135727"/>
              <a:gd name="connsiteX245" fmla="*/ 2598821 w 8128084"/>
              <a:gd name="connsiteY245" fmla="*/ 14125074 h 15135727"/>
              <a:gd name="connsiteX246" fmla="*/ 2430379 w 8128084"/>
              <a:gd name="connsiteY246" fmla="*/ 13836316 h 15135727"/>
              <a:gd name="connsiteX247" fmla="*/ 2646948 w 8128084"/>
              <a:gd name="connsiteY247" fmla="*/ 13812253 h 15135727"/>
              <a:gd name="connsiteX248" fmla="*/ 2502569 w 8128084"/>
              <a:gd name="connsiteY248" fmla="*/ 13475369 h 15135727"/>
              <a:gd name="connsiteX249" fmla="*/ 2550695 w 8128084"/>
              <a:gd name="connsiteY249" fmla="*/ 13186611 h 15135727"/>
              <a:gd name="connsiteX250" fmla="*/ 2719137 w 8128084"/>
              <a:gd name="connsiteY250" fmla="*/ 13042232 h 15135727"/>
              <a:gd name="connsiteX251" fmla="*/ 2791327 w 8128084"/>
              <a:gd name="connsiteY251" fmla="*/ 12945979 h 15135727"/>
              <a:gd name="connsiteX252" fmla="*/ 3031958 w 8128084"/>
              <a:gd name="connsiteY252" fmla="*/ 13090358 h 15135727"/>
              <a:gd name="connsiteX253" fmla="*/ 3056021 w 8128084"/>
              <a:gd name="connsiteY253" fmla="*/ 12753474 h 15135727"/>
              <a:gd name="connsiteX254" fmla="*/ 2887579 w 8128084"/>
              <a:gd name="connsiteY254" fmla="*/ 12777537 h 15135727"/>
              <a:gd name="connsiteX255" fmla="*/ 2815390 w 8128084"/>
              <a:gd name="connsiteY255" fmla="*/ 12777537 h 15135727"/>
              <a:gd name="connsiteX256" fmla="*/ 3176337 w 8128084"/>
              <a:gd name="connsiteY256" fmla="*/ 12368464 h 15135727"/>
              <a:gd name="connsiteX257" fmla="*/ 3104148 w 8128084"/>
              <a:gd name="connsiteY257" fmla="*/ 12320337 h 15135727"/>
              <a:gd name="connsiteX258" fmla="*/ 3104148 w 8128084"/>
              <a:gd name="connsiteY258" fmla="*/ 12320337 h 15135727"/>
              <a:gd name="connsiteX259" fmla="*/ 3007895 w 8128084"/>
              <a:gd name="connsiteY259" fmla="*/ 12079706 h 15135727"/>
              <a:gd name="connsiteX260" fmla="*/ 2911642 w 8128084"/>
              <a:gd name="connsiteY260" fmla="*/ 11935327 h 15135727"/>
              <a:gd name="connsiteX261" fmla="*/ 2863516 w 8128084"/>
              <a:gd name="connsiteY261" fmla="*/ 11694695 h 15135727"/>
              <a:gd name="connsiteX262" fmla="*/ 2911642 w 8128084"/>
              <a:gd name="connsiteY262" fmla="*/ 11454064 h 15135727"/>
              <a:gd name="connsiteX263" fmla="*/ 3056021 w 8128084"/>
              <a:gd name="connsiteY263" fmla="*/ 11454064 h 15135727"/>
              <a:gd name="connsiteX264" fmla="*/ 2983832 w 8128084"/>
              <a:gd name="connsiteY264" fmla="*/ 11381874 h 15135727"/>
              <a:gd name="connsiteX265" fmla="*/ 3031958 w 8128084"/>
              <a:gd name="connsiteY265" fmla="*/ 11285621 h 15135727"/>
              <a:gd name="connsiteX266" fmla="*/ 3007895 w 8128084"/>
              <a:gd name="connsiteY266" fmla="*/ 11189369 h 15135727"/>
              <a:gd name="connsiteX267" fmla="*/ 2887579 w 8128084"/>
              <a:gd name="connsiteY267" fmla="*/ 11141242 h 15135727"/>
              <a:gd name="connsiteX268" fmla="*/ 2887579 w 8128084"/>
              <a:gd name="connsiteY268" fmla="*/ 10972800 h 15135727"/>
              <a:gd name="connsiteX269" fmla="*/ 2887579 w 8128084"/>
              <a:gd name="connsiteY269" fmla="*/ 10924674 h 15135727"/>
              <a:gd name="connsiteX270" fmla="*/ 2767264 w 8128084"/>
              <a:gd name="connsiteY270" fmla="*/ 11020927 h 15135727"/>
              <a:gd name="connsiteX271" fmla="*/ 2743200 w 8128084"/>
              <a:gd name="connsiteY271" fmla="*/ 10924674 h 15135727"/>
              <a:gd name="connsiteX272" fmla="*/ 2550695 w 8128084"/>
              <a:gd name="connsiteY272" fmla="*/ 11020927 h 15135727"/>
              <a:gd name="connsiteX273" fmla="*/ 2526632 w 8128084"/>
              <a:gd name="connsiteY273" fmla="*/ 11117179 h 15135727"/>
              <a:gd name="connsiteX274" fmla="*/ 2334127 w 8128084"/>
              <a:gd name="connsiteY274" fmla="*/ 10996864 h 15135727"/>
              <a:gd name="connsiteX275" fmla="*/ 2358190 w 8128084"/>
              <a:gd name="connsiteY275" fmla="*/ 10732169 h 15135727"/>
              <a:gd name="connsiteX276" fmla="*/ 2334127 w 8128084"/>
              <a:gd name="connsiteY276" fmla="*/ 10587790 h 15135727"/>
              <a:gd name="connsiteX277" fmla="*/ 2406316 w 8128084"/>
              <a:gd name="connsiteY277" fmla="*/ 10491537 h 15135727"/>
              <a:gd name="connsiteX278" fmla="*/ 2598821 w 8128084"/>
              <a:gd name="connsiteY278" fmla="*/ 10684042 h 15135727"/>
              <a:gd name="connsiteX279" fmla="*/ 2767264 w 8128084"/>
              <a:gd name="connsiteY279" fmla="*/ 10684042 h 15135727"/>
              <a:gd name="connsiteX280" fmla="*/ 2646948 w 8128084"/>
              <a:gd name="connsiteY280" fmla="*/ 10515600 h 15135727"/>
              <a:gd name="connsiteX281" fmla="*/ 2815390 w 8128084"/>
              <a:gd name="connsiteY281" fmla="*/ 10395285 h 15135727"/>
              <a:gd name="connsiteX282" fmla="*/ 3080085 w 8128084"/>
              <a:gd name="connsiteY282" fmla="*/ 10419348 h 15135727"/>
              <a:gd name="connsiteX283" fmla="*/ 3248527 w 8128084"/>
              <a:gd name="connsiteY283" fmla="*/ 10539664 h 15135727"/>
              <a:gd name="connsiteX284" fmla="*/ 3320716 w 8128084"/>
              <a:gd name="connsiteY284" fmla="*/ 10659979 h 15135727"/>
              <a:gd name="connsiteX285" fmla="*/ 3465095 w 8128084"/>
              <a:gd name="connsiteY285" fmla="*/ 10659979 h 15135727"/>
              <a:gd name="connsiteX286" fmla="*/ 3441032 w 8128084"/>
              <a:gd name="connsiteY286" fmla="*/ 10491537 h 15135727"/>
              <a:gd name="connsiteX287" fmla="*/ 3392906 w 8128084"/>
              <a:gd name="connsiteY287" fmla="*/ 10250906 h 15135727"/>
              <a:gd name="connsiteX288" fmla="*/ 3152274 w 8128084"/>
              <a:gd name="connsiteY288" fmla="*/ 10250906 h 15135727"/>
              <a:gd name="connsiteX289" fmla="*/ 3176337 w 8128084"/>
              <a:gd name="connsiteY289" fmla="*/ 10178716 h 15135727"/>
              <a:gd name="connsiteX290" fmla="*/ 3104148 w 8128084"/>
              <a:gd name="connsiteY290" fmla="*/ 10154653 h 15135727"/>
              <a:gd name="connsiteX291" fmla="*/ 3007895 w 8128084"/>
              <a:gd name="connsiteY291" fmla="*/ 9962148 h 15135727"/>
              <a:gd name="connsiteX292" fmla="*/ 3176337 w 8128084"/>
              <a:gd name="connsiteY292" fmla="*/ 9889958 h 15135727"/>
              <a:gd name="connsiteX293" fmla="*/ 2959769 w 8128084"/>
              <a:gd name="connsiteY293" fmla="*/ 9504948 h 15135727"/>
              <a:gd name="connsiteX294" fmla="*/ 2791327 w 8128084"/>
              <a:gd name="connsiteY294" fmla="*/ 9456821 h 15135727"/>
              <a:gd name="connsiteX295" fmla="*/ 2574758 w 8128084"/>
              <a:gd name="connsiteY295" fmla="*/ 9336506 h 15135727"/>
              <a:gd name="connsiteX296" fmla="*/ 2550695 w 8128084"/>
              <a:gd name="connsiteY296" fmla="*/ 9071811 h 15135727"/>
              <a:gd name="connsiteX297" fmla="*/ 2695074 w 8128084"/>
              <a:gd name="connsiteY297" fmla="*/ 8999621 h 15135727"/>
              <a:gd name="connsiteX298" fmla="*/ 2622885 w 8128084"/>
              <a:gd name="connsiteY298" fmla="*/ 8975558 h 15135727"/>
              <a:gd name="connsiteX299" fmla="*/ 2430379 w 8128084"/>
              <a:gd name="connsiteY299" fmla="*/ 8999621 h 15135727"/>
              <a:gd name="connsiteX300" fmla="*/ 2261937 w 8128084"/>
              <a:gd name="connsiteY300" fmla="*/ 9168064 h 15135727"/>
              <a:gd name="connsiteX301" fmla="*/ 2237874 w 8128084"/>
              <a:gd name="connsiteY301" fmla="*/ 8999621 h 15135727"/>
              <a:gd name="connsiteX302" fmla="*/ 2117558 w 8128084"/>
              <a:gd name="connsiteY302" fmla="*/ 8975558 h 15135727"/>
              <a:gd name="connsiteX303" fmla="*/ 2045369 w 8128084"/>
              <a:gd name="connsiteY303" fmla="*/ 8783053 h 15135727"/>
              <a:gd name="connsiteX304" fmla="*/ 1852864 w 8128084"/>
              <a:gd name="connsiteY304" fmla="*/ 8758990 h 15135727"/>
              <a:gd name="connsiteX305" fmla="*/ 1636295 w 8128084"/>
              <a:gd name="connsiteY305" fmla="*/ 8927432 h 15135727"/>
              <a:gd name="connsiteX306" fmla="*/ 1588169 w 8128084"/>
              <a:gd name="connsiteY306" fmla="*/ 9023685 h 15135727"/>
              <a:gd name="connsiteX307" fmla="*/ 1515979 w 8128084"/>
              <a:gd name="connsiteY307" fmla="*/ 8879306 h 15135727"/>
              <a:gd name="connsiteX308" fmla="*/ 1347537 w 8128084"/>
              <a:gd name="connsiteY308" fmla="*/ 8879306 h 15135727"/>
              <a:gd name="connsiteX309" fmla="*/ 1347537 w 8128084"/>
              <a:gd name="connsiteY309" fmla="*/ 8710864 h 15135727"/>
              <a:gd name="connsiteX310" fmla="*/ 1106906 w 8128084"/>
              <a:gd name="connsiteY310" fmla="*/ 8783053 h 15135727"/>
              <a:gd name="connsiteX311" fmla="*/ 890337 w 8128084"/>
              <a:gd name="connsiteY311" fmla="*/ 8686800 h 15135727"/>
              <a:gd name="connsiteX312" fmla="*/ 649706 w 8128084"/>
              <a:gd name="connsiteY312" fmla="*/ 8662737 h 15135727"/>
              <a:gd name="connsiteX313" fmla="*/ 385011 w 8128084"/>
              <a:gd name="connsiteY313" fmla="*/ 8566485 h 15135727"/>
              <a:gd name="connsiteX314" fmla="*/ 577516 w 8128084"/>
              <a:gd name="connsiteY314" fmla="*/ 8373979 h 15135727"/>
              <a:gd name="connsiteX315" fmla="*/ 794085 w 8128084"/>
              <a:gd name="connsiteY315" fmla="*/ 8301790 h 15135727"/>
              <a:gd name="connsiteX316" fmla="*/ 745958 w 8128084"/>
              <a:gd name="connsiteY316" fmla="*/ 8133348 h 15135727"/>
              <a:gd name="connsiteX317" fmla="*/ 818148 w 8128084"/>
              <a:gd name="connsiteY317" fmla="*/ 7820527 h 15135727"/>
              <a:gd name="connsiteX318" fmla="*/ 697832 w 8128084"/>
              <a:gd name="connsiteY318" fmla="*/ 7820527 h 15135727"/>
              <a:gd name="connsiteX319" fmla="*/ 625642 w 8128084"/>
              <a:gd name="connsiteY319" fmla="*/ 7916779 h 15135727"/>
              <a:gd name="connsiteX320" fmla="*/ 457200 w 8128084"/>
              <a:gd name="connsiteY320" fmla="*/ 7820527 h 15135727"/>
              <a:gd name="connsiteX321" fmla="*/ 529390 w 8128084"/>
              <a:gd name="connsiteY321" fmla="*/ 7700211 h 15135727"/>
              <a:gd name="connsiteX322" fmla="*/ 938464 w 8128084"/>
              <a:gd name="connsiteY322" fmla="*/ 7676148 h 15135727"/>
              <a:gd name="connsiteX323" fmla="*/ 1058779 w 8128084"/>
              <a:gd name="connsiteY323" fmla="*/ 7459579 h 15135727"/>
              <a:gd name="connsiteX324" fmla="*/ 1203158 w 8128084"/>
              <a:gd name="connsiteY324" fmla="*/ 7603958 h 15135727"/>
              <a:gd name="connsiteX325" fmla="*/ 1299411 w 8128084"/>
              <a:gd name="connsiteY325" fmla="*/ 7555832 h 15135727"/>
              <a:gd name="connsiteX326" fmla="*/ 1443790 w 8128084"/>
              <a:gd name="connsiteY326" fmla="*/ 7507706 h 15135727"/>
              <a:gd name="connsiteX327" fmla="*/ 1684421 w 8128084"/>
              <a:gd name="connsiteY327" fmla="*/ 7603958 h 15135727"/>
              <a:gd name="connsiteX328" fmla="*/ 1684421 w 8128084"/>
              <a:gd name="connsiteY328" fmla="*/ 7603958 h 15135727"/>
              <a:gd name="connsiteX329" fmla="*/ 1540042 w 8128084"/>
              <a:gd name="connsiteY329" fmla="*/ 7363327 h 15135727"/>
              <a:gd name="connsiteX330" fmla="*/ 1299411 w 8128084"/>
              <a:gd name="connsiteY330" fmla="*/ 7315200 h 15135727"/>
              <a:gd name="connsiteX331" fmla="*/ 1130969 w 8128084"/>
              <a:gd name="connsiteY331" fmla="*/ 7339264 h 15135727"/>
              <a:gd name="connsiteX332" fmla="*/ 1034716 w 8128084"/>
              <a:gd name="connsiteY332" fmla="*/ 7315200 h 15135727"/>
              <a:gd name="connsiteX333" fmla="*/ 1155032 w 8128084"/>
              <a:gd name="connsiteY333" fmla="*/ 7050506 h 15135727"/>
              <a:gd name="connsiteX334" fmla="*/ 1155032 w 8128084"/>
              <a:gd name="connsiteY334" fmla="*/ 6930190 h 15135727"/>
              <a:gd name="connsiteX335" fmla="*/ 1155032 w 8128084"/>
              <a:gd name="connsiteY335" fmla="*/ 6761748 h 15135727"/>
              <a:gd name="connsiteX336" fmla="*/ 1203158 w 8128084"/>
              <a:gd name="connsiteY336" fmla="*/ 6617369 h 15135727"/>
              <a:gd name="connsiteX337" fmla="*/ 1371600 w 8128084"/>
              <a:gd name="connsiteY337" fmla="*/ 6472990 h 15135727"/>
              <a:gd name="connsiteX338" fmla="*/ 1443790 w 8128084"/>
              <a:gd name="connsiteY338" fmla="*/ 6328611 h 15135727"/>
              <a:gd name="connsiteX339" fmla="*/ 1419727 w 8128084"/>
              <a:gd name="connsiteY339" fmla="*/ 6208295 h 15135727"/>
              <a:gd name="connsiteX340" fmla="*/ 1275348 w 8128084"/>
              <a:gd name="connsiteY340" fmla="*/ 6304548 h 15135727"/>
              <a:gd name="connsiteX341" fmla="*/ 1323474 w 8128084"/>
              <a:gd name="connsiteY341" fmla="*/ 6015790 h 15135727"/>
              <a:gd name="connsiteX342" fmla="*/ 1540042 w 8128084"/>
              <a:gd name="connsiteY342" fmla="*/ 5871411 h 15135727"/>
              <a:gd name="connsiteX343" fmla="*/ 1540042 w 8128084"/>
              <a:gd name="connsiteY343" fmla="*/ 5751095 h 15135727"/>
              <a:gd name="connsiteX344" fmla="*/ 1395664 w 8128084"/>
              <a:gd name="connsiteY344" fmla="*/ 5799221 h 15135727"/>
              <a:gd name="connsiteX345" fmla="*/ 1179095 w 8128084"/>
              <a:gd name="connsiteY345" fmla="*/ 5799221 h 15135727"/>
              <a:gd name="connsiteX346" fmla="*/ 890337 w 8128084"/>
              <a:gd name="connsiteY346" fmla="*/ 5775158 h 15135727"/>
              <a:gd name="connsiteX347" fmla="*/ 697832 w 8128084"/>
              <a:gd name="connsiteY347" fmla="*/ 5606716 h 15135727"/>
              <a:gd name="connsiteX348" fmla="*/ 577516 w 8128084"/>
              <a:gd name="connsiteY348" fmla="*/ 5582653 h 15135727"/>
              <a:gd name="connsiteX349" fmla="*/ 697832 w 8128084"/>
              <a:gd name="connsiteY349" fmla="*/ 5775158 h 15135727"/>
              <a:gd name="connsiteX350" fmla="*/ 409074 w 8128084"/>
              <a:gd name="connsiteY350" fmla="*/ 5799221 h 15135727"/>
              <a:gd name="connsiteX351" fmla="*/ 168442 w 8128084"/>
              <a:gd name="connsiteY351" fmla="*/ 5702969 h 15135727"/>
              <a:gd name="connsiteX352" fmla="*/ 264695 w 8128084"/>
              <a:gd name="connsiteY352" fmla="*/ 5558590 h 15135727"/>
              <a:gd name="connsiteX353" fmla="*/ 144379 w 8128084"/>
              <a:gd name="connsiteY353" fmla="*/ 5510464 h 15135727"/>
              <a:gd name="connsiteX354" fmla="*/ 0 w 8128084"/>
              <a:gd name="connsiteY354" fmla="*/ 5462337 h 15135727"/>
              <a:gd name="connsiteX355" fmla="*/ 96253 w 8128084"/>
              <a:gd name="connsiteY355"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42827 w 8128084"/>
              <a:gd name="connsiteY202" fmla="*/ 14383753 h 15135727"/>
              <a:gd name="connsiteX203" fmla="*/ 4403558 w 8128084"/>
              <a:gd name="connsiteY203" fmla="*/ 14437895 h 15135727"/>
              <a:gd name="connsiteX204" fmla="*/ 4340058 w 8128084"/>
              <a:gd name="connsiteY204" fmla="*/ 14475995 h 15135727"/>
              <a:gd name="connsiteX205" fmla="*/ 4303127 w 8128084"/>
              <a:gd name="connsiteY205" fmla="*/ 14364703 h 15135727"/>
              <a:gd name="connsiteX206" fmla="*/ 4276892 w 8128084"/>
              <a:gd name="connsiteY206" fmla="*/ 14296190 h 15135727"/>
              <a:gd name="connsiteX207" fmla="*/ 4235116 w 8128084"/>
              <a:gd name="connsiteY207" fmla="*/ 14341642 h 15135727"/>
              <a:gd name="connsiteX208" fmla="*/ 4162927 w 8128084"/>
              <a:gd name="connsiteY208" fmla="*/ 14389769 h 15135727"/>
              <a:gd name="connsiteX209" fmla="*/ 4137527 w 8128084"/>
              <a:gd name="connsiteY209" fmla="*/ 14364369 h 15135727"/>
              <a:gd name="connsiteX210" fmla="*/ 4023727 w 8128084"/>
              <a:gd name="connsiteY210" fmla="*/ 14275803 h 15135727"/>
              <a:gd name="connsiteX211" fmla="*/ 3915945 w 8128084"/>
              <a:gd name="connsiteY211" fmla="*/ 14289840 h 15135727"/>
              <a:gd name="connsiteX212" fmla="*/ 3801979 w 8128084"/>
              <a:gd name="connsiteY212" fmla="*/ 14293516 h 15135727"/>
              <a:gd name="connsiteX213" fmla="*/ 3681664 w 8128084"/>
              <a:gd name="connsiteY213" fmla="*/ 14389769 h 15135727"/>
              <a:gd name="connsiteX214" fmla="*/ 3657600 w 8128084"/>
              <a:gd name="connsiteY214" fmla="*/ 14654464 h 15135727"/>
              <a:gd name="connsiteX215" fmla="*/ 3513221 w 8128084"/>
              <a:gd name="connsiteY215" fmla="*/ 14726653 h 15135727"/>
              <a:gd name="connsiteX216" fmla="*/ 3513221 w 8128084"/>
              <a:gd name="connsiteY216" fmla="*/ 14871032 h 15135727"/>
              <a:gd name="connsiteX217" fmla="*/ 3633537 w 8128084"/>
              <a:gd name="connsiteY217" fmla="*/ 14967285 h 15135727"/>
              <a:gd name="connsiteX218" fmla="*/ 3609474 w 8128084"/>
              <a:gd name="connsiteY218" fmla="*/ 15087600 h 15135727"/>
              <a:gd name="connsiteX219" fmla="*/ 3441032 w 8128084"/>
              <a:gd name="connsiteY219" fmla="*/ 15039474 h 15135727"/>
              <a:gd name="connsiteX220" fmla="*/ 3272590 w 8128084"/>
              <a:gd name="connsiteY220" fmla="*/ 15063537 h 15135727"/>
              <a:gd name="connsiteX221" fmla="*/ 3248527 w 8128084"/>
              <a:gd name="connsiteY221" fmla="*/ 14895095 h 15135727"/>
              <a:gd name="connsiteX222" fmla="*/ 3128211 w 8128084"/>
              <a:gd name="connsiteY222" fmla="*/ 14919158 h 15135727"/>
              <a:gd name="connsiteX223" fmla="*/ 2959769 w 8128084"/>
              <a:gd name="connsiteY223" fmla="*/ 15135727 h 15135727"/>
              <a:gd name="connsiteX224" fmla="*/ 2935706 w 8128084"/>
              <a:gd name="connsiteY224" fmla="*/ 14895095 h 15135727"/>
              <a:gd name="connsiteX225" fmla="*/ 2791327 w 8128084"/>
              <a:gd name="connsiteY225" fmla="*/ 14943221 h 15135727"/>
              <a:gd name="connsiteX226" fmla="*/ 2671011 w 8128084"/>
              <a:gd name="connsiteY226" fmla="*/ 15039474 h 15135727"/>
              <a:gd name="connsiteX227" fmla="*/ 2430379 w 8128084"/>
              <a:gd name="connsiteY227" fmla="*/ 15087600 h 15135727"/>
              <a:gd name="connsiteX228" fmla="*/ 2237874 w 8128084"/>
              <a:gd name="connsiteY228" fmla="*/ 15039474 h 15135727"/>
              <a:gd name="connsiteX229" fmla="*/ 2622885 w 8128084"/>
              <a:gd name="connsiteY229" fmla="*/ 14846969 h 15135727"/>
              <a:gd name="connsiteX230" fmla="*/ 2887579 w 8128084"/>
              <a:gd name="connsiteY230" fmla="*/ 14774779 h 15135727"/>
              <a:gd name="connsiteX231" fmla="*/ 2839453 w 8128084"/>
              <a:gd name="connsiteY231" fmla="*/ 14582274 h 15135727"/>
              <a:gd name="connsiteX232" fmla="*/ 2935706 w 8128084"/>
              <a:gd name="connsiteY232" fmla="*/ 14510085 h 15135727"/>
              <a:gd name="connsiteX233" fmla="*/ 2935706 w 8128084"/>
              <a:gd name="connsiteY233" fmla="*/ 14510085 h 15135727"/>
              <a:gd name="connsiteX234" fmla="*/ 3080085 w 8128084"/>
              <a:gd name="connsiteY234" fmla="*/ 14413832 h 15135727"/>
              <a:gd name="connsiteX235" fmla="*/ 3152274 w 8128084"/>
              <a:gd name="connsiteY235" fmla="*/ 14341642 h 15135727"/>
              <a:gd name="connsiteX236" fmla="*/ 3080085 w 8128084"/>
              <a:gd name="connsiteY236" fmla="*/ 14269453 h 15135727"/>
              <a:gd name="connsiteX237" fmla="*/ 3152274 w 8128084"/>
              <a:gd name="connsiteY237" fmla="*/ 14197264 h 15135727"/>
              <a:gd name="connsiteX238" fmla="*/ 3152274 w 8128084"/>
              <a:gd name="connsiteY238" fmla="*/ 14052885 h 15135727"/>
              <a:gd name="connsiteX239" fmla="*/ 3080085 w 8128084"/>
              <a:gd name="connsiteY239" fmla="*/ 13980695 h 15135727"/>
              <a:gd name="connsiteX240" fmla="*/ 3056021 w 8128084"/>
              <a:gd name="connsiteY240" fmla="*/ 14076948 h 15135727"/>
              <a:gd name="connsiteX241" fmla="*/ 2935706 w 8128084"/>
              <a:gd name="connsiteY241" fmla="*/ 14076948 h 15135727"/>
              <a:gd name="connsiteX242" fmla="*/ 2863516 w 8128084"/>
              <a:gd name="connsiteY242" fmla="*/ 14125074 h 15135727"/>
              <a:gd name="connsiteX243" fmla="*/ 2719137 w 8128084"/>
              <a:gd name="connsiteY243" fmla="*/ 14197264 h 15135727"/>
              <a:gd name="connsiteX244" fmla="*/ 2646948 w 8128084"/>
              <a:gd name="connsiteY244" fmla="*/ 14197264 h 15135727"/>
              <a:gd name="connsiteX245" fmla="*/ 2598821 w 8128084"/>
              <a:gd name="connsiteY245" fmla="*/ 14125074 h 15135727"/>
              <a:gd name="connsiteX246" fmla="*/ 2430379 w 8128084"/>
              <a:gd name="connsiteY246" fmla="*/ 13836316 h 15135727"/>
              <a:gd name="connsiteX247" fmla="*/ 2646948 w 8128084"/>
              <a:gd name="connsiteY247" fmla="*/ 13812253 h 15135727"/>
              <a:gd name="connsiteX248" fmla="*/ 2502569 w 8128084"/>
              <a:gd name="connsiteY248" fmla="*/ 13475369 h 15135727"/>
              <a:gd name="connsiteX249" fmla="*/ 2550695 w 8128084"/>
              <a:gd name="connsiteY249" fmla="*/ 13186611 h 15135727"/>
              <a:gd name="connsiteX250" fmla="*/ 2719137 w 8128084"/>
              <a:gd name="connsiteY250" fmla="*/ 13042232 h 15135727"/>
              <a:gd name="connsiteX251" fmla="*/ 2791327 w 8128084"/>
              <a:gd name="connsiteY251" fmla="*/ 12945979 h 15135727"/>
              <a:gd name="connsiteX252" fmla="*/ 3031958 w 8128084"/>
              <a:gd name="connsiteY252" fmla="*/ 13090358 h 15135727"/>
              <a:gd name="connsiteX253" fmla="*/ 3056021 w 8128084"/>
              <a:gd name="connsiteY253" fmla="*/ 12753474 h 15135727"/>
              <a:gd name="connsiteX254" fmla="*/ 2887579 w 8128084"/>
              <a:gd name="connsiteY254" fmla="*/ 12777537 h 15135727"/>
              <a:gd name="connsiteX255" fmla="*/ 2815390 w 8128084"/>
              <a:gd name="connsiteY255" fmla="*/ 12777537 h 15135727"/>
              <a:gd name="connsiteX256" fmla="*/ 3176337 w 8128084"/>
              <a:gd name="connsiteY256" fmla="*/ 12368464 h 15135727"/>
              <a:gd name="connsiteX257" fmla="*/ 3104148 w 8128084"/>
              <a:gd name="connsiteY257" fmla="*/ 12320337 h 15135727"/>
              <a:gd name="connsiteX258" fmla="*/ 3104148 w 8128084"/>
              <a:gd name="connsiteY258" fmla="*/ 12320337 h 15135727"/>
              <a:gd name="connsiteX259" fmla="*/ 3007895 w 8128084"/>
              <a:gd name="connsiteY259" fmla="*/ 12079706 h 15135727"/>
              <a:gd name="connsiteX260" fmla="*/ 2911642 w 8128084"/>
              <a:gd name="connsiteY260" fmla="*/ 11935327 h 15135727"/>
              <a:gd name="connsiteX261" fmla="*/ 2863516 w 8128084"/>
              <a:gd name="connsiteY261" fmla="*/ 11694695 h 15135727"/>
              <a:gd name="connsiteX262" fmla="*/ 2911642 w 8128084"/>
              <a:gd name="connsiteY262" fmla="*/ 11454064 h 15135727"/>
              <a:gd name="connsiteX263" fmla="*/ 3056021 w 8128084"/>
              <a:gd name="connsiteY263" fmla="*/ 11454064 h 15135727"/>
              <a:gd name="connsiteX264" fmla="*/ 2983832 w 8128084"/>
              <a:gd name="connsiteY264" fmla="*/ 11381874 h 15135727"/>
              <a:gd name="connsiteX265" fmla="*/ 3031958 w 8128084"/>
              <a:gd name="connsiteY265" fmla="*/ 11285621 h 15135727"/>
              <a:gd name="connsiteX266" fmla="*/ 3007895 w 8128084"/>
              <a:gd name="connsiteY266" fmla="*/ 11189369 h 15135727"/>
              <a:gd name="connsiteX267" fmla="*/ 2887579 w 8128084"/>
              <a:gd name="connsiteY267" fmla="*/ 11141242 h 15135727"/>
              <a:gd name="connsiteX268" fmla="*/ 2887579 w 8128084"/>
              <a:gd name="connsiteY268" fmla="*/ 10972800 h 15135727"/>
              <a:gd name="connsiteX269" fmla="*/ 2887579 w 8128084"/>
              <a:gd name="connsiteY269" fmla="*/ 10924674 h 15135727"/>
              <a:gd name="connsiteX270" fmla="*/ 2767264 w 8128084"/>
              <a:gd name="connsiteY270" fmla="*/ 11020927 h 15135727"/>
              <a:gd name="connsiteX271" fmla="*/ 2743200 w 8128084"/>
              <a:gd name="connsiteY271" fmla="*/ 10924674 h 15135727"/>
              <a:gd name="connsiteX272" fmla="*/ 2550695 w 8128084"/>
              <a:gd name="connsiteY272" fmla="*/ 11020927 h 15135727"/>
              <a:gd name="connsiteX273" fmla="*/ 2526632 w 8128084"/>
              <a:gd name="connsiteY273" fmla="*/ 11117179 h 15135727"/>
              <a:gd name="connsiteX274" fmla="*/ 2334127 w 8128084"/>
              <a:gd name="connsiteY274" fmla="*/ 10996864 h 15135727"/>
              <a:gd name="connsiteX275" fmla="*/ 2358190 w 8128084"/>
              <a:gd name="connsiteY275" fmla="*/ 10732169 h 15135727"/>
              <a:gd name="connsiteX276" fmla="*/ 2334127 w 8128084"/>
              <a:gd name="connsiteY276" fmla="*/ 10587790 h 15135727"/>
              <a:gd name="connsiteX277" fmla="*/ 2406316 w 8128084"/>
              <a:gd name="connsiteY277" fmla="*/ 10491537 h 15135727"/>
              <a:gd name="connsiteX278" fmla="*/ 2598821 w 8128084"/>
              <a:gd name="connsiteY278" fmla="*/ 10684042 h 15135727"/>
              <a:gd name="connsiteX279" fmla="*/ 2767264 w 8128084"/>
              <a:gd name="connsiteY279" fmla="*/ 10684042 h 15135727"/>
              <a:gd name="connsiteX280" fmla="*/ 2646948 w 8128084"/>
              <a:gd name="connsiteY280" fmla="*/ 10515600 h 15135727"/>
              <a:gd name="connsiteX281" fmla="*/ 2815390 w 8128084"/>
              <a:gd name="connsiteY281" fmla="*/ 10395285 h 15135727"/>
              <a:gd name="connsiteX282" fmla="*/ 3080085 w 8128084"/>
              <a:gd name="connsiteY282" fmla="*/ 10419348 h 15135727"/>
              <a:gd name="connsiteX283" fmla="*/ 3248527 w 8128084"/>
              <a:gd name="connsiteY283" fmla="*/ 10539664 h 15135727"/>
              <a:gd name="connsiteX284" fmla="*/ 3320716 w 8128084"/>
              <a:gd name="connsiteY284" fmla="*/ 10659979 h 15135727"/>
              <a:gd name="connsiteX285" fmla="*/ 3465095 w 8128084"/>
              <a:gd name="connsiteY285" fmla="*/ 10659979 h 15135727"/>
              <a:gd name="connsiteX286" fmla="*/ 3441032 w 8128084"/>
              <a:gd name="connsiteY286" fmla="*/ 10491537 h 15135727"/>
              <a:gd name="connsiteX287" fmla="*/ 3392906 w 8128084"/>
              <a:gd name="connsiteY287" fmla="*/ 10250906 h 15135727"/>
              <a:gd name="connsiteX288" fmla="*/ 3152274 w 8128084"/>
              <a:gd name="connsiteY288" fmla="*/ 10250906 h 15135727"/>
              <a:gd name="connsiteX289" fmla="*/ 3176337 w 8128084"/>
              <a:gd name="connsiteY289" fmla="*/ 10178716 h 15135727"/>
              <a:gd name="connsiteX290" fmla="*/ 3104148 w 8128084"/>
              <a:gd name="connsiteY290" fmla="*/ 10154653 h 15135727"/>
              <a:gd name="connsiteX291" fmla="*/ 3007895 w 8128084"/>
              <a:gd name="connsiteY291" fmla="*/ 9962148 h 15135727"/>
              <a:gd name="connsiteX292" fmla="*/ 3176337 w 8128084"/>
              <a:gd name="connsiteY292" fmla="*/ 9889958 h 15135727"/>
              <a:gd name="connsiteX293" fmla="*/ 2959769 w 8128084"/>
              <a:gd name="connsiteY293" fmla="*/ 9504948 h 15135727"/>
              <a:gd name="connsiteX294" fmla="*/ 2791327 w 8128084"/>
              <a:gd name="connsiteY294" fmla="*/ 9456821 h 15135727"/>
              <a:gd name="connsiteX295" fmla="*/ 2574758 w 8128084"/>
              <a:gd name="connsiteY295" fmla="*/ 9336506 h 15135727"/>
              <a:gd name="connsiteX296" fmla="*/ 2550695 w 8128084"/>
              <a:gd name="connsiteY296" fmla="*/ 9071811 h 15135727"/>
              <a:gd name="connsiteX297" fmla="*/ 2695074 w 8128084"/>
              <a:gd name="connsiteY297" fmla="*/ 8999621 h 15135727"/>
              <a:gd name="connsiteX298" fmla="*/ 2622885 w 8128084"/>
              <a:gd name="connsiteY298" fmla="*/ 8975558 h 15135727"/>
              <a:gd name="connsiteX299" fmla="*/ 2430379 w 8128084"/>
              <a:gd name="connsiteY299" fmla="*/ 8999621 h 15135727"/>
              <a:gd name="connsiteX300" fmla="*/ 2261937 w 8128084"/>
              <a:gd name="connsiteY300" fmla="*/ 9168064 h 15135727"/>
              <a:gd name="connsiteX301" fmla="*/ 2237874 w 8128084"/>
              <a:gd name="connsiteY301" fmla="*/ 8999621 h 15135727"/>
              <a:gd name="connsiteX302" fmla="*/ 2117558 w 8128084"/>
              <a:gd name="connsiteY302" fmla="*/ 8975558 h 15135727"/>
              <a:gd name="connsiteX303" fmla="*/ 2045369 w 8128084"/>
              <a:gd name="connsiteY303" fmla="*/ 8783053 h 15135727"/>
              <a:gd name="connsiteX304" fmla="*/ 1852864 w 8128084"/>
              <a:gd name="connsiteY304" fmla="*/ 8758990 h 15135727"/>
              <a:gd name="connsiteX305" fmla="*/ 1636295 w 8128084"/>
              <a:gd name="connsiteY305" fmla="*/ 8927432 h 15135727"/>
              <a:gd name="connsiteX306" fmla="*/ 1588169 w 8128084"/>
              <a:gd name="connsiteY306" fmla="*/ 9023685 h 15135727"/>
              <a:gd name="connsiteX307" fmla="*/ 1515979 w 8128084"/>
              <a:gd name="connsiteY307" fmla="*/ 8879306 h 15135727"/>
              <a:gd name="connsiteX308" fmla="*/ 1347537 w 8128084"/>
              <a:gd name="connsiteY308" fmla="*/ 8879306 h 15135727"/>
              <a:gd name="connsiteX309" fmla="*/ 1347537 w 8128084"/>
              <a:gd name="connsiteY309" fmla="*/ 8710864 h 15135727"/>
              <a:gd name="connsiteX310" fmla="*/ 1106906 w 8128084"/>
              <a:gd name="connsiteY310" fmla="*/ 8783053 h 15135727"/>
              <a:gd name="connsiteX311" fmla="*/ 890337 w 8128084"/>
              <a:gd name="connsiteY311" fmla="*/ 8686800 h 15135727"/>
              <a:gd name="connsiteX312" fmla="*/ 649706 w 8128084"/>
              <a:gd name="connsiteY312" fmla="*/ 8662737 h 15135727"/>
              <a:gd name="connsiteX313" fmla="*/ 385011 w 8128084"/>
              <a:gd name="connsiteY313" fmla="*/ 8566485 h 15135727"/>
              <a:gd name="connsiteX314" fmla="*/ 577516 w 8128084"/>
              <a:gd name="connsiteY314" fmla="*/ 8373979 h 15135727"/>
              <a:gd name="connsiteX315" fmla="*/ 794085 w 8128084"/>
              <a:gd name="connsiteY315" fmla="*/ 8301790 h 15135727"/>
              <a:gd name="connsiteX316" fmla="*/ 745958 w 8128084"/>
              <a:gd name="connsiteY316" fmla="*/ 8133348 h 15135727"/>
              <a:gd name="connsiteX317" fmla="*/ 818148 w 8128084"/>
              <a:gd name="connsiteY317" fmla="*/ 7820527 h 15135727"/>
              <a:gd name="connsiteX318" fmla="*/ 697832 w 8128084"/>
              <a:gd name="connsiteY318" fmla="*/ 7820527 h 15135727"/>
              <a:gd name="connsiteX319" fmla="*/ 625642 w 8128084"/>
              <a:gd name="connsiteY319" fmla="*/ 7916779 h 15135727"/>
              <a:gd name="connsiteX320" fmla="*/ 457200 w 8128084"/>
              <a:gd name="connsiteY320" fmla="*/ 7820527 h 15135727"/>
              <a:gd name="connsiteX321" fmla="*/ 529390 w 8128084"/>
              <a:gd name="connsiteY321" fmla="*/ 7700211 h 15135727"/>
              <a:gd name="connsiteX322" fmla="*/ 938464 w 8128084"/>
              <a:gd name="connsiteY322" fmla="*/ 7676148 h 15135727"/>
              <a:gd name="connsiteX323" fmla="*/ 1058779 w 8128084"/>
              <a:gd name="connsiteY323" fmla="*/ 7459579 h 15135727"/>
              <a:gd name="connsiteX324" fmla="*/ 1203158 w 8128084"/>
              <a:gd name="connsiteY324" fmla="*/ 7603958 h 15135727"/>
              <a:gd name="connsiteX325" fmla="*/ 1299411 w 8128084"/>
              <a:gd name="connsiteY325" fmla="*/ 7555832 h 15135727"/>
              <a:gd name="connsiteX326" fmla="*/ 1443790 w 8128084"/>
              <a:gd name="connsiteY326" fmla="*/ 7507706 h 15135727"/>
              <a:gd name="connsiteX327" fmla="*/ 1684421 w 8128084"/>
              <a:gd name="connsiteY327" fmla="*/ 7603958 h 15135727"/>
              <a:gd name="connsiteX328" fmla="*/ 1684421 w 8128084"/>
              <a:gd name="connsiteY328" fmla="*/ 7603958 h 15135727"/>
              <a:gd name="connsiteX329" fmla="*/ 1540042 w 8128084"/>
              <a:gd name="connsiteY329" fmla="*/ 7363327 h 15135727"/>
              <a:gd name="connsiteX330" fmla="*/ 1299411 w 8128084"/>
              <a:gd name="connsiteY330" fmla="*/ 7315200 h 15135727"/>
              <a:gd name="connsiteX331" fmla="*/ 1130969 w 8128084"/>
              <a:gd name="connsiteY331" fmla="*/ 7339264 h 15135727"/>
              <a:gd name="connsiteX332" fmla="*/ 1034716 w 8128084"/>
              <a:gd name="connsiteY332" fmla="*/ 7315200 h 15135727"/>
              <a:gd name="connsiteX333" fmla="*/ 1155032 w 8128084"/>
              <a:gd name="connsiteY333" fmla="*/ 7050506 h 15135727"/>
              <a:gd name="connsiteX334" fmla="*/ 1155032 w 8128084"/>
              <a:gd name="connsiteY334" fmla="*/ 6930190 h 15135727"/>
              <a:gd name="connsiteX335" fmla="*/ 1155032 w 8128084"/>
              <a:gd name="connsiteY335" fmla="*/ 6761748 h 15135727"/>
              <a:gd name="connsiteX336" fmla="*/ 1203158 w 8128084"/>
              <a:gd name="connsiteY336" fmla="*/ 6617369 h 15135727"/>
              <a:gd name="connsiteX337" fmla="*/ 1371600 w 8128084"/>
              <a:gd name="connsiteY337" fmla="*/ 6472990 h 15135727"/>
              <a:gd name="connsiteX338" fmla="*/ 1443790 w 8128084"/>
              <a:gd name="connsiteY338" fmla="*/ 6328611 h 15135727"/>
              <a:gd name="connsiteX339" fmla="*/ 1419727 w 8128084"/>
              <a:gd name="connsiteY339" fmla="*/ 6208295 h 15135727"/>
              <a:gd name="connsiteX340" fmla="*/ 1275348 w 8128084"/>
              <a:gd name="connsiteY340" fmla="*/ 6304548 h 15135727"/>
              <a:gd name="connsiteX341" fmla="*/ 1323474 w 8128084"/>
              <a:gd name="connsiteY341" fmla="*/ 6015790 h 15135727"/>
              <a:gd name="connsiteX342" fmla="*/ 1540042 w 8128084"/>
              <a:gd name="connsiteY342" fmla="*/ 5871411 h 15135727"/>
              <a:gd name="connsiteX343" fmla="*/ 1540042 w 8128084"/>
              <a:gd name="connsiteY343" fmla="*/ 5751095 h 15135727"/>
              <a:gd name="connsiteX344" fmla="*/ 1395664 w 8128084"/>
              <a:gd name="connsiteY344" fmla="*/ 5799221 h 15135727"/>
              <a:gd name="connsiteX345" fmla="*/ 1179095 w 8128084"/>
              <a:gd name="connsiteY345" fmla="*/ 5799221 h 15135727"/>
              <a:gd name="connsiteX346" fmla="*/ 890337 w 8128084"/>
              <a:gd name="connsiteY346" fmla="*/ 5775158 h 15135727"/>
              <a:gd name="connsiteX347" fmla="*/ 697832 w 8128084"/>
              <a:gd name="connsiteY347" fmla="*/ 5606716 h 15135727"/>
              <a:gd name="connsiteX348" fmla="*/ 577516 w 8128084"/>
              <a:gd name="connsiteY348" fmla="*/ 5582653 h 15135727"/>
              <a:gd name="connsiteX349" fmla="*/ 697832 w 8128084"/>
              <a:gd name="connsiteY349" fmla="*/ 5775158 h 15135727"/>
              <a:gd name="connsiteX350" fmla="*/ 409074 w 8128084"/>
              <a:gd name="connsiteY350" fmla="*/ 5799221 h 15135727"/>
              <a:gd name="connsiteX351" fmla="*/ 168442 w 8128084"/>
              <a:gd name="connsiteY351" fmla="*/ 5702969 h 15135727"/>
              <a:gd name="connsiteX352" fmla="*/ 264695 w 8128084"/>
              <a:gd name="connsiteY352" fmla="*/ 5558590 h 15135727"/>
              <a:gd name="connsiteX353" fmla="*/ 144379 w 8128084"/>
              <a:gd name="connsiteY353" fmla="*/ 5510464 h 15135727"/>
              <a:gd name="connsiteX354" fmla="*/ 0 w 8128084"/>
              <a:gd name="connsiteY354" fmla="*/ 5462337 h 15135727"/>
              <a:gd name="connsiteX355" fmla="*/ 96253 w 8128084"/>
              <a:gd name="connsiteY355"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42827 w 8128084"/>
              <a:gd name="connsiteY202" fmla="*/ 14383753 h 15135727"/>
              <a:gd name="connsiteX203" fmla="*/ 4403558 w 8128084"/>
              <a:gd name="connsiteY203" fmla="*/ 14437895 h 15135727"/>
              <a:gd name="connsiteX204" fmla="*/ 4340058 w 8128084"/>
              <a:gd name="connsiteY204" fmla="*/ 14475995 h 15135727"/>
              <a:gd name="connsiteX205" fmla="*/ 4303127 w 8128084"/>
              <a:gd name="connsiteY205" fmla="*/ 14364703 h 15135727"/>
              <a:gd name="connsiteX206" fmla="*/ 4276892 w 8128084"/>
              <a:gd name="connsiteY206" fmla="*/ 14296190 h 15135727"/>
              <a:gd name="connsiteX207" fmla="*/ 4235116 w 8128084"/>
              <a:gd name="connsiteY207" fmla="*/ 14341642 h 15135727"/>
              <a:gd name="connsiteX208" fmla="*/ 4162927 w 8128084"/>
              <a:gd name="connsiteY208" fmla="*/ 14389769 h 15135727"/>
              <a:gd name="connsiteX209" fmla="*/ 4137527 w 8128084"/>
              <a:gd name="connsiteY209" fmla="*/ 14364369 h 15135727"/>
              <a:gd name="connsiteX210" fmla="*/ 3998327 w 8128084"/>
              <a:gd name="connsiteY210" fmla="*/ 14409153 h 15135727"/>
              <a:gd name="connsiteX211" fmla="*/ 4023727 w 8128084"/>
              <a:gd name="connsiteY211" fmla="*/ 14275803 h 15135727"/>
              <a:gd name="connsiteX212" fmla="*/ 3915945 w 8128084"/>
              <a:gd name="connsiteY212" fmla="*/ 14289840 h 15135727"/>
              <a:gd name="connsiteX213" fmla="*/ 3801979 w 8128084"/>
              <a:gd name="connsiteY213" fmla="*/ 14293516 h 15135727"/>
              <a:gd name="connsiteX214" fmla="*/ 3681664 w 8128084"/>
              <a:gd name="connsiteY214" fmla="*/ 14389769 h 15135727"/>
              <a:gd name="connsiteX215" fmla="*/ 3657600 w 8128084"/>
              <a:gd name="connsiteY215" fmla="*/ 14654464 h 15135727"/>
              <a:gd name="connsiteX216" fmla="*/ 3513221 w 8128084"/>
              <a:gd name="connsiteY216" fmla="*/ 14726653 h 15135727"/>
              <a:gd name="connsiteX217" fmla="*/ 3513221 w 8128084"/>
              <a:gd name="connsiteY217" fmla="*/ 14871032 h 15135727"/>
              <a:gd name="connsiteX218" fmla="*/ 3633537 w 8128084"/>
              <a:gd name="connsiteY218" fmla="*/ 14967285 h 15135727"/>
              <a:gd name="connsiteX219" fmla="*/ 3609474 w 8128084"/>
              <a:gd name="connsiteY219" fmla="*/ 15087600 h 15135727"/>
              <a:gd name="connsiteX220" fmla="*/ 3441032 w 8128084"/>
              <a:gd name="connsiteY220" fmla="*/ 15039474 h 15135727"/>
              <a:gd name="connsiteX221" fmla="*/ 3272590 w 8128084"/>
              <a:gd name="connsiteY221" fmla="*/ 15063537 h 15135727"/>
              <a:gd name="connsiteX222" fmla="*/ 3248527 w 8128084"/>
              <a:gd name="connsiteY222" fmla="*/ 14895095 h 15135727"/>
              <a:gd name="connsiteX223" fmla="*/ 3128211 w 8128084"/>
              <a:gd name="connsiteY223" fmla="*/ 14919158 h 15135727"/>
              <a:gd name="connsiteX224" fmla="*/ 2959769 w 8128084"/>
              <a:gd name="connsiteY224" fmla="*/ 15135727 h 15135727"/>
              <a:gd name="connsiteX225" fmla="*/ 2935706 w 8128084"/>
              <a:gd name="connsiteY225" fmla="*/ 14895095 h 15135727"/>
              <a:gd name="connsiteX226" fmla="*/ 2791327 w 8128084"/>
              <a:gd name="connsiteY226" fmla="*/ 14943221 h 15135727"/>
              <a:gd name="connsiteX227" fmla="*/ 2671011 w 8128084"/>
              <a:gd name="connsiteY227" fmla="*/ 15039474 h 15135727"/>
              <a:gd name="connsiteX228" fmla="*/ 2430379 w 8128084"/>
              <a:gd name="connsiteY228" fmla="*/ 15087600 h 15135727"/>
              <a:gd name="connsiteX229" fmla="*/ 2237874 w 8128084"/>
              <a:gd name="connsiteY229" fmla="*/ 15039474 h 15135727"/>
              <a:gd name="connsiteX230" fmla="*/ 2622885 w 8128084"/>
              <a:gd name="connsiteY230" fmla="*/ 14846969 h 15135727"/>
              <a:gd name="connsiteX231" fmla="*/ 2887579 w 8128084"/>
              <a:gd name="connsiteY231" fmla="*/ 14774779 h 15135727"/>
              <a:gd name="connsiteX232" fmla="*/ 2839453 w 8128084"/>
              <a:gd name="connsiteY232" fmla="*/ 14582274 h 15135727"/>
              <a:gd name="connsiteX233" fmla="*/ 2935706 w 8128084"/>
              <a:gd name="connsiteY233" fmla="*/ 14510085 h 15135727"/>
              <a:gd name="connsiteX234" fmla="*/ 2935706 w 8128084"/>
              <a:gd name="connsiteY234" fmla="*/ 14510085 h 15135727"/>
              <a:gd name="connsiteX235" fmla="*/ 3080085 w 8128084"/>
              <a:gd name="connsiteY235" fmla="*/ 14413832 h 15135727"/>
              <a:gd name="connsiteX236" fmla="*/ 3152274 w 8128084"/>
              <a:gd name="connsiteY236" fmla="*/ 14341642 h 15135727"/>
              <a:gd name="connsiteX237" fmla="*/ 3080085 w 8128084"/>
              <a:gd name="connsiteY237" fmla="*/ 14269453 h 15135727"/>
              <a:gd name="connsiteX238" fmla="*/ 3152274 w 8128084"/>
              <a:gd name="connsiteY238" fmla="*/ 14197264 h 15135727"/>
              <a:gd name="connsiteX239" fmla="*/ 3152274 w 8128084"/>
              <a:gd name="connsiteY239" fmla="*/ 14052885 h 15135727"/>
              <a:gd name="connsiteX240" fmla="*/ 3080085 w 8128084"/>
              <a:gd name="connsiteY240" fmla="*/ 13980695 h 15135727"/>
              <a:gd name="connsiteX241" fmla="*/ 3056021 w 8128084"/>
              <a:gd name="connsiteY241" fmla="*/ 14076948 h 15135727"/>
              <a:gd name="connsiteX242" fmla="*/ 2935706 w 8128084"/>
              <a:gd name="connsiteY242" fmla="*/ 14076948 h 15135727"/>
              <a:gd name="connsiteX243" fmla="*/ 2863516 w 8128084"/>
              <a:gd name="connsiteY243" fmla="*/ 14125074 h 15135727"/>
              <a:gd name="connsiteX244" fmla="*/ 2719137 w 8128084"/>
              <a:gd name="connsiteY244" fmla="*/ 14197264 h 15135727"/>
              <a:gd name="connsiteX245" fmla="*/ 2646948 w 8128084"/>
              <a:gd name="connsiteY245" fmla="*/ 14197264 h 15135727"/>
              <a:gd name="connsiteX246" fmla="*/ 2598821 w 8128084"/>
              <a:gd name="connsiteY246" fmla="*/ 14125074 h 15135727"/>
              <a:gd name="connsiteX247" fmla="*/ 2430379 w 8128084"/>
              <a:gd name="connsiteY247" fmla="*/ 13836316 h 15135727"/>
              <a:gd name="connsiteX248" fmla="*/ 2646948 w 8128084"/>
              <a:gd name="connsiteY248" fmla="*/ 13812253 h 15135727"/>
              <a:gd name="connsiteX249" fmla="*/ 2502569 w 8128084"/>
              <a:gd name="connsiteY249" fmla="*/ 13475369 h 15135727"/>
              <a:gd name="connsiteX250" fmla="*/ 2550695 w 8128084"/>
              <a:gd name="connsiteY250" fmla="*/ 13186611 h 15135727"/>
              <a:gd name="connsiteX251" fmla="*/ 2719137 w 8128084"/>
              <a:gd name="connsiteY251" fmla="*/ 13042232 h 15135727"/>
              <a:gd name="connsiteX252" fmla="*/ 2791327 w 8128084"/>
              <a:gd name="connsiteY252" fmla="*/ 12945979 h 15135727"/>
              <a:gd name="connsiteX253" fmla="*/ 3031958 w 8128084"/>
              <a:gd name="connsiteY253" fmla="*/ 13090358 h 15135727"/>
              <a:gd name="connsiteX254" fmla="*/ 3056021 w 8128084"/>
              <a:gd name="connsiteY254" fmla="*/ 12753474 h 15135727"/>
              <a:gd name="connsiteX255" fmla="*/ 2887579 w 8128084"/>
              <a:gd name="connsiteY255" fmla="*/ 12777537 h 15135727"/>
              <a:gd name="connsiteX256" fmla="*/ 2815390 w 8128084"/>
              <a:gd name="connsiteY256" fmla="*/ 12777537 h 15135727"/>
              <a:gd name="connsiteX257" fmla="*/ 3176337 w 8128084"/>
              <a:gd name="connsiteY257" fmla="*/ 12368464 h 15135727"/>
              <a:gd name="connsiteX258" fmla="*/ 3104148 w 8128084"/>
              <a:gd name="connsiteY258" fmla="*/ 12320337 h 15135727"/>
              <a:gd name="connsiteX259" fmla="*/ 3104148 w 8128084"/>
              <a:gd name="connsiteY259" fmla="*/ 12320337 h 15135727"/>
              <a:gd name="connsiteX260" fmla="*/ 3007895 w 8128084"/>
              <a:gd name="connsiteY260" fmla="*/ 12079706 h 15135727"/>
              <a:gd name="connsiteX261" fmla="*/ 2911642 w 8128084"/>
              <a:gd name="connsiteY261" fmla="*/ 11935327 h 15135727"/>
              <a:gd name="connsiteX262" fmla="*/ 2863516 w 8128084"/>
              <a:gd name="connsiteY262" fmla="*/ 11694695 h 15135727"/>
              <a:gd name="connsiteX263" fmla="*/ 2911642 w 8128084"/>
              <a:gd name="connsiteY263" fmla="*/ 11454064 h 15135727"/>
              <a:gd name="connsiteX264" fmla="*/ 3056021 w 8128084"/>
              <a:gd name="connsiteY264" fmla="*/ 11454064 h 15135727"/>
              <a:gd name="connsiteX265" fmla="*/ 2983832 w 8128084"/>
              <a:gd name="connsiteY265" fmla="*/ 11381874 h 15135727"/>
              <a:gd name="connsiteX266" fmla="*/ 3031958 w 8128084"/>
              <a:gd name="connsiteY266" fmla="*/ 11285621 h 15135727"/>
              <a:gd name="connsiteX267" fmla="*/ 3007895 w 8128084"/>
              <a:gd name="connsiteY267" fmla="*/ 11189369 h 15135727"/>
              <a:gd name="connsiteX268" fmla="*/ 2887579 w 8128084"/>
              <a:gd name="connsiteY268" fmla="*/ 11141242 h 15135727"/>
              <a:gd name="connsiteX269" fmla="*/ 2887579 w 8128084"/>
              <a:gd name="connsiteY269" fmla="*/ 10972800 h 15135727"/>
              <a:gd name="connsiteX270" fmla="*/ 2887579 w 8128084"/>
              <a:gd name="connsiteY270" fmla="*/ 10924674 h 15135727"/>
              <a:gd name="connsiteX271" fmla="*/ 2767264 w 8128084"/>
              <a:gd name="connsiteY271" fmla="*/ 11020927 h 15135727"/>
              <a:gd name="connsiteX272" fmla="*/ 2743200 w 8128084"/>
              <a:gd name="connsiteY272" fmla="*/ 10924674 h 15135727"/>
              <a:gd name="connsiteX273" fmla="*/ 2550695 w 8128084"/>
              <a:gd name="connsiteY273" fmla="*/ 11020927 h 15135727"/>
              <a:gd name="connsiteX274" fmla="*/ 2526632 w 8128084"/>
              <a:gd name="connsiteY274" fmla="*/ 11117179 h 15135727"/>
              <a:gd name="connsiteX275" fmla="*/ 2334127 w 8128084"/>
              <a:gd name="connsiteY275" fmla="*/ 10996864 h 15135727"/>
              <a:gd name="connsiteX276" fmla="*/ 2358190 w 8128084"/>
              <a:gd name="connsiteY276" fmla="*/ 10732169 h 15135727"/>
              <a:gd name="connsiteX277" fmla="*/ 2334127 w 8128084"/>
              <a:gd name="connsiteY277" fmla="*/ 10587790 h 15135727"/>
              <a:gd name="connsiteX278" fmla="*/ 2406316 w 8128084"/>
              <a:gd name="connsiteY278" fmla="*/ 10491537 h 15135727"/>
              <a:gd name="connsiteX279" fmla="*/ 2598821 w 8128084"/>
              <a:gd name="connsiteY279" fmla="*/ 10684042 h 15135727"/>
              <a:gd name="connsiteX280" fmla="*/ 2767264 w 8128084"/>
              <a:gd name="connsiteY280" fmla="*/ 10684042 h 15135727"/>
              <a:gd name="connsiteX281" fmla="*/ 2646948 w 8128084"/>
              <a:gd name="connsiteY281" fmla="*/ 10515600 h 15135727"/>
              <a:gd name="connsiteX282" fmla="*/ 2815390 w 8128084"/>
              <a:gd name="connsiteY282" fmla="*/ 10395285 h 15135727"/>
              <a:gd name="connsiteX283" fmla="*/ 3080085 w 8128084"/>
              <a:gd name="connsiteY283" fmla="*/ 10419348 h 15135727"/>
              <a:gd name="connsiteX284" fmla="*/ 3248527 w 8128084"/>
              <a:gd name="connsiteY284" fmla="*/ 10539664 h 15135727"/>
              <a:gd name="connsiteX285" fmla="*/ 3320716 w 8128084"/>
              <a:gd name="connsiteY285" fmla="*/ 10659979 h 15135727"/>
              <a:gd name="connsiteX286" fmla="*/ 3465095 w 8128084"/>
              <a:gd name="connsiteY286" fmla="*/ 10659979 h 15135727"/>
              <a:gd name="connsiteX287" fmla="*/ 3441032 w 8128084"/>
              <a:gd name="connsiteY287" fmla="*/ 10491537 h 15135727"/>
              <a:gd name="connsiteX288" fmla="*/ 3392906 w 8128084"/>
              <a:gd name="connsiteY288" fmla="*/ 10250906 h 15135727"/>
              <a:gd name="connsiteX289" fmla="*/ 3152274 w 8128084"/>
              <a:gd name="connsiteY289" fmla="*/ 10250906 h 15135727"/>
              <a:gd name="connsiteX290" fmla="*/ 3176337 w 8128084"/>
              <a:gd name="connsiteY290" fmla="*/ 10178716 h 15135727"/>
              <a:gd name="connsiteX291" fmla="*/ 3104148 w 8128084"/>
              <a:gd name="connsiteY291" fmla="*/ 10154653 h 15135727"/>
              <a:gd name="connsiteX292" fmla="*/ 3007895 w 8128084"/>
              <a:gd name="connsiteY292" fmla="*/ 9962148 h 15135727"/>
              <a:gd name="connsiteX293" fmla="*/ 3176337 w 8128084"/>
              <a:gd name="connsiteY293" fmla="*/ 9889958 h 15135727"/>
              <a:gd name="connsiteX294" fmla="*/ 2959769 w 8128084"/>
              <a:gd name="connsiteY294" fmla="*/ 9504948 h 15135727"/>
              <a:gd name="connsiteX295" fmla="*/ 2791327 w 8128084"/>
              <a:gd name="connsiteY295" fmla="*/ 9456821 h 15135727"/>
              <a:gd name="connsiteX296" fmla="*/ 2574758 w 8128084"/>
              <a:gd name="connsiteY296" fmla="*/ 9336506 h 15135727"/>
              <a:gd name="connsiteX297" fmla="*/ 2550695 w 8128084"/>
              <a:gd name="connsiteY297" fmla="*/ 9071811 h 15135727"/>
              <a:gd name="connsiteX298" fmla="*/ 2695074 w 8128084"/>
              <a:gd name="connsiteY298" fmla="*/ 8999621 h 15135727"/>
              <a:gd name="connsiteX299" fmla="*/ 2622885 w 8128084"/>
              <a:gd name="connsiteY299" fmla="*/ 8975558 h 15135727"/>
              <a:gd name="connsiteX300" fmla="*/ 2430379 w 8128084"/>
              <a:gd name="connsiteY300" fmla="*/ 8999621 h 15135727"/>
              <a:gd name="connsiteX301" fmla="*/ 2261937 w 8128084"/>
              <a:gd name="connsiteY301" fmla="*/ 9168064 h 15135727"/>
              <a:gd name="connsiteX302" fmla="*/ 2237874 w 8128084"/>
              <a:gd name="connsiteY302" fmla="*/ 8999621 h 15135727"/>
              <a:gd name="connsiteX303" fmla="*/ 2117558 w 8128084"/>
              <a:gd name="connsiteY303" fmla="*/ 8975558 h 15135727"/>
              <a:gd name="connsiteX304" fmla="*/ 2045369 w 8128084"/>
              <a:gd name="connsiteY304" fmla="*/ 8783053 h 15135727"/>
              <a:gd name="connsiteX305" fmla="*/ 1852864 w 8128084"/>
              <a:gd name="connsiteY305" fmla="*/ 8758990 h 15135727"/>
              <a:gd name="connsiteX306" fmla="*/ 1636295 w 8128084"/>
              <a:gd name="connsiteY306" fmla="*/ 8927432 h 15135727"/>
              <a:gd name="connsiteX307" fmla="*/ 1588169 w 8128084"/>
              <a:gd name="connsiteY307" fmla="*/ 9023685 h 15135727"/>
              <a:gd name="connsiteX308" fmla="*/ 1515979 w 8128084"/>
              <a:gd name="connsiteY308" fmla="*/ 8879306 h 15135727"/>
              <a:gd name="connsiteX309" fmla="*/ 1347537 w 8128084"/>
              <a:gd name="connsiteY309" fmla="*/ 8879306 h 15135727"/>
              <a:gd name="connsiteX310" fmla="*/ 1347537 w 8128084"/>
              <a:gd name="connsiteY310" fmla="*/ 8710864 h 15135727"/>
              <a:gd name="connsiteX311" fmla="*/ 1106906 w 8128084"/>
              <a:gd name="connsiteY311" fmla="*/ 8783053 h 15135727"/>
              <a:gd name="connsiteX312" fmla="*/ 890337 w 8128084"/>
              <a:gd name="connsiteY312" fmla="*/ 8686800 h 15135727"/>
              <a:gd name="connsiteX313" fmla="*/ 649706 w 8128084"/>
              <a:gd name="connsiteY313" fmla="*/ 8662737 h 15135727"/>
              <a:gd name="connsiteX314" fmla="*/ 385011 w 8128084"/>
              <a:gd name="connsiteY314" fmla="*/ 8566485 h 15135727"/>
              <a:gd name="connsiteX315" fmla="*/ 577516 w 8128084"/>
              <a:gd name="connsiteY315" fmla="*/ 8373979 h 15135727"/>
              <a:gd name="connsiteX316" fmla="*/ 794085 w 8128084"/>
              <a:gd name="connsiteY316" fmla="*/ 8301790 h 15135727"/>
              <a:gd name="connsiteX317" fmla="*/ 745958 w 8128084"/>
              <a:gd name="connsiteY317" fmla="*/ 8133348 h 15135727"/>
              <a:gd name="connsiteX318" fmla="*/ 818148 w 8128084"/>
              <a:gd name="connsiteY318" fmla="*/ 7820527 h 15135727"/>
              <a:gd name="connsiteX319" fmla="*/ 697832 w 8128084"/>
              <a:gd name="connsiteY319" fmla="*/ 7820527 h 15135727"/>
              <a:gd name="connsiteX320" fmla="*/ 625642 w 8128084"/>
              <a:gd name="connsiteY320" fmla="*/ 7916779 h 15135727"/>
              <a:gd name="connsiteX321" fmla="*/ 457200 w 8128084"/>
              <a:gd name="connsiteY321" fmla="*/ 7820527 h 15135727"/>
              <a:gd name="connsiteX322" fmla="*/ 529390 w 8128084"/>
              <a:gd name="connsiteY322" fmla="*/ 7700211 h 15135727"/>
              <a:gd name="connsiteX323" fmla="*/ 938464 w 8128084"/>
              <a:gd name="connsiteY323" fmla="*/ 7676148 h 15135727"/>
              <a:gd name="connsiteX324" fmla="*/ 1058779 w 8128084"/>
              <a:gd name="connsiteY324" fmla="*/ 7459579 h 15135727"/>
              <a:gd name="connsiteX325" fmla="*/ 1203158 w 8128084"/>
              <a:gd name="connsiteY325" fmla="*/ 7603958 h 15135727"/>
              <a:gd name="connsiteX326" fmla="*/ 1299411 w 8128084"/>
              <a:gd name="connsiteY326" fmla="*/ 7555832 h 15135727"/>
              <a:gd name="connsiteX327" fmla="*/ 1443790 w 8128084"/>
              <a:gd name="connsiteY327" fmla="*/ 7507706 h 15135727"/>
              <a:gd name="connsiteX328" fmla="*/ 1684421 w 8128084"/>
              <a:gd name="connsiteY328" fmla="*/ 7603958 h 15135727"/>
              <a:gd name="connsiteX329" fmla="*/ 1684421 w 8128084"/>
              <a:gd name="connsiteY329" fmla="*/ 7603958 h 15135727"/>
              <a:gd name="connsiteX330" fmla="*/ 1540042 w 8128084"/>
              <a:gd name="connsiteY330" fmla="*/ 7363327 h 15135727"/>
              <a:gd name="connsiteX331" fmla="*/ 1299411 w 8128084"/>
              <a:gd name="connsiteY331" fmla="*/ 7315200 h 15135727"/>
              <a:gd name="connsiteX332" fmla="*/ 1130969 w 8128084"/>
              <a:gd name="connsiteY332" fmla="*/ 7339264 h 15135727"/>
              <a:gd name="connsiteX333" fmla="*/ 1034716 w 8128084"/>
              <a:gd name="connsiteY333" fmla="*/ 7315200 h 15135727"/>
              <a:gd name="connsiteX334" fmla="*/ 1155032 w 8128084"/>
              <a:gd name="connsiteY334" fmla="*/ 7050506 h 15135727"/>
              <a:gd name="connsiteX335" fmla="*/ 1155032 w 8128084"/>
              <a:gd name="connsiteY335" fmla="*/ 6930190 h 15135727"/>
              <a:gd name="connsiteX336" fmla="*/ 1155032 w 8128084"/>
              <a:gd name="connsiteY336" fmla="*/ 6761748 h 15135727"/>
              <a:gd name="connsiteX337" fmla="*/ 1203158 w 8128084"/>
              <a:gd name="connsiteY337" fmla="*/ 6617369 h 15135727"/>
              <a:gd name="connsiteX338" fmla="*/ 1371600 w 8128084"/>
              <a:gd name="connsiteY338" fmla="*/ 6472990 h 15135727"/>
              <a:gd name="connsiteX339" fmla="*/ 1443790 w 8128084"/>
              <a:gd name="connsiteY339" fmla="*/ 6328611 h 15135727"/>
              <a:gd name="connsiteX340" fmla="*/ 1419727 w 8128084"/>
              <a:gd name="connsiteY340" fmla="*/ 6208295 h 15135727"/>
              <a:gd name="connsiteX341" fmla="*/ 1275348 w 8128084"/>
              <a:gd name="connsiteY341" fmla="*/ 6304548 h 15135727"/>
              <a:gd name="connsiteX342" fmla="*/ 1323474 w 8128084"/>
              <a:gd name="connsiteY342" fmla="*/ 6015790 h 15135727"/>
              <a:gd name="connsiteX343" fmla="*/ 1540042 w 8128084"/>
              <a:gd name="connsiteY343" fmla="*/ 5871411 h 15135727"/>
              <a:gd name="connsiteX344" fmla="*/ 1540042 w 8128084"/>
              <a:gd name="connsiteY344" fmla="*/ 5751095 h 15135727"/>
              <a:gd name="connsiteX345" fmla="*/ 1395664 w 8128084"/>
              <a:gd name="connsiteY345" fmla="*/ 5799221 h 15135727"/>
              <a:gd name="connsiteX346" fmla="*/ 1179095 w 8128084"/>
              <a:gd name="connsiteY346" fmla="*/ 5799221 h 15135727"/>
              <a:gd name="connsiteX347" fmla="*/ 890337 w 8128084"/>
              <a:gd name="connsiteY347" fmla="*/ 5775158 h 15135727"/>
              <a:gd name="connsiteX348" fmla="*/ 697832 w 8128084"/>
              <a:gd name="connsiteY348" fmla="*/ 5606716 h 15135727"/>
              <a:gd name="connsiteX349" fmla="*/ 577516 w 8128084"/>
              <a:gd name="connsiteY349" fmla="*/ 5582653 h 15135727"/>
              <a:gd name="connsiteX350" fmla="*/ 697832 w 8128084"/>
              <a:gd name="connsiteY350" fmla="*/ 5775158 h 15135727"/>
              <a:gd name="connsiteX351" fmla="*/ 409074 w 8128084"/>
              <a:gd name="connsiteY351" fmla="*/ 5799221 h 15135727"/>
              <a:gd name="connsiteX352" fmla="*/ 168442 w 8128084"/>
              <a:gd name="connsiteY352" fmla="*/ 5702969 h 15135727"/>
              <a:gd name="connsiteX353" fmla="*/ 264695 w 8128084"/>
              <a:gd name="connsiteY353" fmla="*/ 5558590 h 15135727"/>
              <a:gd name="connsiteX354" fmla="*/ 144379 w 8128084"/>
              <a:gd name="connsiteY354" fmla="*/ 5510464 h 15135727"/>
              <a:gd name="connsiteX355" fmla="*/ 0 w 8128084"/>
              <a:gd name="connsiteY355" fmla="*/ 5462337 h 15135727"/>
              <a:gd name="connsiteX356" fmla="*/ 96253 w 8128084"/>
              <a:gd name="connsiteY356"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42827 w 8128084"/>
              <a:gd name="connsiteY202" fmla="*/ 14383753 h 15135727"/>
              <a:gd name="connsiteX203" fmla="*/ 4403558 w 8128084"/>
              <a:gd name="connsiteY203" fmla="*/ 14437895 h 15135727"/>
              <a:gd name="connsiteX204" fmla="*/ 4340058 w 8128084"/>
              <a:gd name="connsiteY204" fmla="*/ 14475995 h 15135727"/>
              <a:gd name="connsiteX205" fmla="*/ 4303127 w 8128084"/>
              <a:gd name="connsiteY205" fmla="*/ 14364703 h 15135727"/>
              <a:gd name="connsiteX206" fmla="*/ 4276892 w 8128084"/>
              <a:gd name="connsiteY206" fmla="*/ 14296190 h 15135727"/>
              <a:gd name="connsiteX207" fmla="*/ 4235116 w 8128084"/>
              <a:gd name="connsiteY207" fmla="*/ 14341642 h 15135727"/>
              <a:gd name="connsiteX208" fmla="*/ 4162927 w 8128084"/>
              <a:gd name="connsiteY208" fmla="*/ 14389769 h 15135727"/>
              <a:gd name="connsiteX209" fmla="*/ 4137527 w 8128084"/>
              <a:gd name="connsiteY209" fmla="*/ 14364369 h 15135727"/>
              <a:gd name="connsiteX210" fmla="*/ 3998327 w 8128084"/>
              <a:gd name="connsiteY210" fmla="*/ 14409153 h 15135727"/>
              <a:gd name="connsiteX211" fmla="*/ 4023727 w 8128084"/>
              <a:gd name="connsiteY211" fmla="*/ 14275803 h 15135727"/>
              <a:gd name="connsiteX212" fmla="*/ 3915945 w 8128084"/>
              <a:gd name="connsiteY212" fmla="*/ 14289840 h 15135727"/>
              <a:gd name="connsiteX213" fmla="*/ 3801979 w 8128084"/>
              <a:gd name="connsiteY213" fmla="*/ 14293516 h 15135727"/>
              <a:gd name="connsiteX214" fmla="*/ 3719764 w 8128084"/>
              <a:gd name="connsiteY214" fmla="*/ 14415169 h 15135727"/>
              <a:gd name="connsiteX215" fmla="*/ 3657600 w 8128084"/>
              <a:gd name="connsiteY215" fmla="*/ 14654464 h 15135727"/>
              <a:gd name="connsiteX216" fmla="*/ 3513221 w 8128084"/>
              <a:gd name="connsiteY216" fmla="*/ 14726653 h 15135727"/>
              <a:gd name="connsiteX217" fmla="*/ 3513221 w 8128084"/>
              <a:gd name="connsiteY217" fmla="*/ 14871032 h 15135727"/>
              <a:gd name="connsiteX218" fmla="*/ 3633537 w 8128084"/>
              <a:gd name="connsiteY218" fmla="*/ 14967285 h 15135727"/>
              <a:gd name="connsiteX219" fmla="*/ 3609474 w 8128084"/>
              <a:gd name="connsiteY219" fmla="*/ 15087600 h 15135727"/>
              <a:gd name="connsiteX220" fmla="*/ 3441032 w 8128084"/>
              <a:gd name="connsiteY220" fmla="*/ 15039474 h 15135727"/>
              <a:gd name="connsiteX221" fmla="*/ 3272590 w 8128084"/>
              <a:gd name="connsiteY221" fmla="*/ 15063537 h 15135727"/>
              <a:gd name="connsiteX222" fmla="*/ 3248527 w 8128084"/>
              <a:gd name="connsiteY222" fmla="*/ 14895095 h 15135727"/>
              <a:gd name="connsiteX223" fmla="*/ 3128211 w 8128084"/>
              <a:gd name="connsiteY223" fmla="*/ 14919158 h 15135727"/>
              <a:gd name="connsiteX224" fmla="*/ 2959769 w 8128084"/>
              <a:gd name="connsiteY224" fmla="*/ 15135727 h 15135727"/>
              <a:gd name="connsiteX225" fmla="*/ 2935706 w 8128084"/>
              <a:gd name="connsiteY225" fmla="*/ 14895095 h 15135727"/>
              <a:gd name="connsiteX226" fmla="*/ 2791327 w 8128084"/>
              <a:gd name="connsiteY226" fmla="*/ 14943221 h 15135727"/>
              <a:gd name="connsiteX227" fmla="*/ 2671011 w 8128084"/>
              <a:gd name="connsiteY227" fmla="*/ 15039474 h 15135727"/>
              <a:gd name="connsiteX228" fmla="*/ 2430379 w 8128084"/>
              <a:gd name="connsiteY228" fmla="*/ 15087600 h 15135727"/>
              <a:gd name="connsiteX229" fmla="*/ 2237874 w 8128084"/>
              <a:gd name="connsiteY229" fmla="*/ 15039474 h 15135727"/>
              <a:gd name="connsiteX230" fmla="*/ 2622885 w 8128084"/>
              <a:gd name="connsiteY230" fmla="*/ 14846969 h 15135727"/>
              <a:gd name="connsiteX231" fmla="*/ 2887579 w 8128084"/>
              <a:gd name="connsiteY231" fmla="*/ 14774779 h 15135727"/>
              <a:gd name="connsiteX232" fmla="*/ 2839453 w 8128084"/>
              <a:gd name="connsiteY232" fmla="*/ 14582274 h 15135727"/>
              <a:gd name="connsiteX233" fmla="*/ 2935706 w 8128084"/>
              <a:gd name="connsiteY233" fmla="*/ 14510085 h 15135727"/>
              <a:gd name="connsiteX234" fmla="*/ 2935706 w 8128084"/>
              <a:gd name="connsiteY234" fmla="*/ 14510085 h 15135727"/>
              <a:gd name="connsiteX235" fmla="*/ 3080085 w 8128084"/>
              <a:gd name="connsiteY235" fmla="*/ 14413832 h 15135727"/>
              <a:gd name="connsiteX236" fmla="*/ 3152274 w 8128084"/>
              <a:gd name="connsiteY236" fmla="*/ 14341642 h 15135727"/>
              <a:gd name="connsiteX237" fmla="*/ 3080085 w 8128084"/>
              <a:gd name="connsiteY237" fmla="*/ 14269453 h 15135727"/>
              <a:gd name="connsiteX238" fmla="*/ 3152274 w 8128084"/>
              <a:gd name="connsiteY238" fmla="*/ 14197264 h 15135727"/>
              <a:gd name="connsiteX239" fmla="*/ 3152274 w 8128084"/>
              <a:gd name="connsiteY239" fmla="*/ 14052885 h 15135727"/>
              <a:gd name="connsiteX240" fmla="*/ 3080085 w 8128084"/>
              <a:gd name="connsiteY240" fmla="*/ 13980695 h 15135727"/>
              <a:gd name="connsiteX241" fmla="*/ 3056021 w 8128084"/>
              <a:gd name="connsiteY241" fmla="*/ 14076948 h 15135727"/>
              <a:gd name="connsiteX242" fmla="*/ 2935706 w 8128084"/>
              <a:gd name="connsiteY242" fmla="*/ 14076948 h 15135727"/>
              <a:gd name="connsiteX243" fmla="*/ 2863516 w 8128084"/>
              <a:gd name="connsiteY243" fmla="*/ 14125074 h 15135727"/>
              <a:gd name="connsiteX244" fmla="*/ 2719137 w 8128084"/>
              <a:gd name="connsiteY244" fmla="*/ 14197264 h 15135727"/>
              <a:gd name="connsiteX245" fmla="*/ 2646948 w 8128084"/>
              <a:gd name="connsiteY245" fmla="*/ 14197264 h 15135727"/>
              <a:gd name="connsiteX246" fmla="*/ 2598821 w 8128084"/>
              <a:gd name="connsiteY246" fmla="*/ 14125074 h 15135727"/>
              <a:gd name="connsiteX247" fmla="*/ 2430379 w 8128084"/>
              <a:gd name="connsiteY247" fmla="*/ 13836316 h 15135727"/>
              <a:gd name="connsiteX248" fmla="*/ 2646948 w 8128084"/>
              <a:gd name="connsiteY248" fmla="*/ 13812253 h 15135727"/>
              <a:gd name="connsiteX249" fmla="*/ 2502569 w 8128084"/>
              <a:gd name="connsiteY249" fmla="*/ 13475369 h 15135727"/>
              <a:gd name="connsiteX250" fmla="*/ 2550695 w 8128084"/>
              <a:gd name="connsiteY250" fmla="*/ 13186611 h 15135727"/>
              <a:gd name="connsiteX251" fmla="*/ 2719137 w 8128084"/>
              <a:gd name="connsiteY251" fmla="*/ 13042232 h 15135727"/>
              <a:gd name="connsiteX252" fmla="*/ 2791327 w 8128084"/>
              <a:gd name="connsiteY252" fmla="*/ 12945979 h 15135727"/>
              <a:gd name="connsiteX253" fmla="*/ 3031958 w 8128084"/>
              <a:gd name="connsiteY253" fmla="*/ 13090358 h 15135727"/>
              <a:gd name="connsiteX254" fmla="*/ 3056021 w 8128084"/>
              <a:gd name="connsiteY254" fmla="*/ 12753474 h 15135727"/>
              <a:gd name="connsiteX255" fmla="*/ 2887579 w 8128084"/>
              <a:gd name="connsiteY255" fmla="*/ 12777537 h 15135727"/>
              <a:gd name="connsiteX256" fmla="*/ 2815390 w 8128084"/>
              <a:gd name="connsiteY256" fmla="*/ 12777537 h 15135727"/>
              <a:gd name="connsiteX257" fmla="*/ 3176337 w 8128084"/>
              <a:gd name="connsiteY257" fmla="*/ 12368464 h 15135727"/>
              <a:gd name="connsiteX258" fmla="*/ 3104148 w 8128084"/>
              <a:gd name="connsiteY258" fmla="*/ 12320337 h 15135727"/>
              <a:gd name="connsiteX259" fmla="*/ 3104148 w 8128084"/>
              <a:gd name="connsiteY259" fmla="*/ 12320337 h 15135727"/>
              <a:gd name="connsiteX260" fmla="*/ 3007895 w 8128084"/>
              <a:gd name="connsiteY260" fmla="*/ 12079706 h 15135727"/>
              <a:gd name="connsiteX261" fmla="*/ 2911642 w 8128084"/>
              <a:gd name="connsiteY261" fmla="*/ 11935327 h 15135727"/>
              <a:gd name="connsiteX262" fmla="*/ 2863516 w 8128084"/>
              <a:gd name="connsiteY262" fmla="*/ 11694695 h 15135727"/>
              <a:gd name="connsiteX263" fmla="*/ 2911642 w 8128084"/>
              <a:gd name="connsiteY263" fmla="*/ 11454064 h 15135727"/>
              <a:gd name="connsiteX264" fmla="*/ 3056021 w 8128084"/>
              <a:gd name="connsiteY264" fmla="*/ 11454064 h 15135727"/>
              <a:gd name="connsiteX265" fmla="*/ 2983832 w 8128084"/>
              <a:gd name="connsiteY265" fmla="*/ 11381874 h 15135727"/>
              <a:gd name="connsiteX266" fmla="*/ 3031958 w 8128084"/>
              <a:gd name="connsiteY266" fmla="*/ 11285621 h 15135727"/>
              <a:gd name="connsiteX267" fmla="*/ 3007895 w 8128084"/>
              <a:gd name="connsiteY267" fmla="*/ 11189369 h 15135727"/>
              <a:gd name="connsiteX268" fmla="*/ 2887579 w 8128084"/>
              <a:gd name="connsiteY268" fmla="*/ 11141242 h 15135727"/>
              <a:gd name="connsiteX269" fmla="*/ 2887579 w 8128084"/>
              <a:gd name="connsiteY269" fmla="*/ 10972800 h 15135727"/>
              <a:gd name="connsiteX270" fmla="*/ 2887579 w 8128084"/>
              <a:gd name="connsiteY270" fmla="*/ 10924674 h 15135727"/>
              <a:gd name="connsiteX271" fmla="*/ 2767264 w 8128084"/>
              <a:gd name="connsiteY271" fmla="*/ 11020927 h 15135727"/>
              <a:gd name="connsiteX272" fmla="*/ 2743200 w 8128084"/>
              <a:gd name="connsiteY272" fmla="*/ 10924674 h 15135727"/>
              <a:gd name="connsiteX273" fmla="*/ 2550695 w 8128084"/>
              <a:gd name="connsiteY273" fmla="*/ 11020927 h 15135727"/>
              <a:gd name="connsiteX274" fmla="*/ 2526632 w 8128084"/>
              <a:gd name="connsiteY274" fmla="*/ 11117179 h 15135727"/>
              <a:gd name="connsiteX275" fmla="*/ 2334127 w 8128084"/>
              <a:gd name="connsiteY275" fmla="*/ 10996864 h 15135727"/>
              <a:gd name="connsiteX276" fmla="*/ 2358190 w 8128084"/>
              <a:gd name="connsiteY276" fmla="*/ 10732169 h 15135727"/>
              <a:gd name="connsiteX277" fmla="*/ 2334127 w 8128084"/>
              <a:gd name="connsiteY277" fmla="*/ 10587790 h 15135727"/>
              <a:gd name="connsiteX278" fmla="*/ 2406316 w 8128084"/>
              <a:gd name="connsiteY278" fmla="*/ 10491537 h 15135727"/>
              <a:gd name="connsiteX279" fmla="*/ 2598821 w 8128084"/>
              <a:gd name="connsiteY279" fmla="*/ 10684042 h 15135727"/>
              <a:gd name="connsiteX280" fmla="*/ 2767264 w 8128084"/>
              <a:gd name="connsiteY280" fmla="*/ 10684042 h 15135727"/>
              <a:gd name="connsiteX281" fmla="*/ 2646948 w 8128084"/>
              <a:gd name="connsiteY281" fmla="*/ 10515600 h 15135727"/>
              <a:gd name="connsiteX282" fmla="*/ 2815390 w 8128084"/>
              <a:gd name="connsiteY282" fmla="*/ 10395285 h 15135727"/>
              <a:gd name="connsiteX283" fmla="*/ 3080085 w 8128084"/>
              <a:gd name="connsiteY283" fmla="*/ 10419348 h 15135727"/>
              <a:gd name="connsiteX284" fmla="*/ 3248527 w 8128084"/>
              <a:gd name="connsiteY284" fmla="*/ 10539664 h 15135727"/>
              <a:gd name="connsiteX285" fmla="*/ 3320716 w 8128084"/>
              <a:gd name="connsiteY285" fmla="*/ 10659979 h 15135727"/>
              <a:gd name="connsiteX286" fmla="*/ 3465095 w 8128084"/>
              <a:gd name="connsiteY286" fmla="*/ 10659979 h 15135727"/>
              <a:gd name="connsiteX287" fmla="*/ 3441032 w 8128084"/>
              <a:gd name="connsiteY287" fmla="*/ 10491537 h 15135727"/>
              <a:gd name="connsiteX288" fmla="*/ 3392906 w 8128084"/>
              <a:gd name="connsiteY288" fmla="*/ 10250906 h 15135727"/>
              <a:gd name="connsiteX289" fmla="*/ 3152274 w 8128084"/>
              <a:gd name="connsiteY289" fmla="*/ 10250906 h 15135727"/>
              <a:gd name="connsiteX290" fmla="*/ 3176337 w 8128084"/>
              <a:gd name="connsiteY290" fmla="*/ 10178716 h 15135727"/>
              <a:gd name="connsiteX291" fmla="*/ 3104148 w 8128084"/>
              <a:gd name="connsiteY291" fmla="*/ 10154653 h 15135727"/>
              <a:gd name="connsiteX292" fmla="*/ 3007895 w 8128084"/>
              <a:gd name="connsiteY292" fmla="*/ 9962148 h 15135727"/>
              <a:gd name="connsiteX293" fmla="*/ 3176337 w 8128084"/>
              <a:gd name="connsiteY293" fmla="*/ 9889958 h 15135727"/>
              <a:gd name="connsiteX294" fmla="*/ 2959769 w 8128084"/>
              <a:gd name="connsiteY294" fmla="*/ 9504948 h 15135727"/>
              <a:gd name="connsiteX295" fmla="*/ 2791327 w 8128084"/>
              <a:gd name="connsiteY295" fmla="*/ 9456821 h 15135727"/>
              <a:gd name="connsiteX296" fmla="*/ 2574758 w 8128084"/>
              <a:gd name="connsiteY296" fmla="*/ 9336506 h 15135727"/>
              <a:gd name="connsiteX297" fmla="*/ 2550695 w 8128084"/>
              <a:gd name="connsiteY297" fmla="*/ 9071811 h 15135727"/>
              <a:gd name="connsiteX298" fmla="*/ 2695074 w 8128084"/>
              <a:gd name="connsiteY298" fmla="*/ 8999621 h 15135727"/>
              <a:gd name="connsiteX299" fmla="*/ 2622885 w 8128084"/>
              <a:gd name="connsiteY299" fmla="*/ 8975558 h 15135727"/>
              <a:gd name="connsiteX300" fmla="*/ 2430379 w 8128084"/>
              <a:gd name="connsiteY300" fmla="*/ 8999621 h 15135727"/>
              <a:gd name="connsiteX301" fmla="*/ 2261937 w 8128084"/>
              <a:gd name="connsiteY301" fmla="*/ 9168064 h 15135727"/>
              <a:gd name="connsiteX302" fmla="*/ 2237874 w 8128084"/>
              <a:gd name="connsiteY302" fmla="*/ 8999621 h 15135727"/>
              <a:gd name="connsiteX303" fmla="*/ 2117558 w 8128084"/>
              <a:gd name="connsiteY303" fmla="*/ 8975558 h 15135727"/>
              <a:gd name="connsiteX304" fmla="*/ 2045369 w 8128084"/>
              <a:gd name="connsiteY304" fmla="*/ 8783053 h 15135727"/>
              <a:gd name="connsiteX305" fmla="*/ 1852864 w 8128084"/>
              <a:gd name="connsiteY305" fmla="*/ 8758990 h 15135727"/>
              <a:gd name="connsiteX306" fmla="*/ 1636295 w 8128084"/>
              <a:gd name="connsiteY306" fmla="*/ 8927432 h 15135727"/>
              <a:gd name="connsiteX307" fmla="*/ 1588169 w 8128084"/>
              <a:gd name="connsiteY307" fmla="*/ 9023685 h 15135727"/>
              <a:gd name="connsiteX308" fmla="*/ 1515979 w 8128084"/>
              <a:gd name="connsiteY308" fmla="*/ 8879306 h 15135727"/>
              <a:gd name="connsiteX309" fmla="*/ 1347537 w 8128084"/>
              <a:gd name="connsiteY309" fmla="*/ 8879306 h 15135727"/>
              <a:gd name="connsiteX310" fmla="*/ 1347537 w 8128084"/>
              <a:gd name="connsiteY310" fmla="*/ 8710864 h 15135727"/>
              <a:gd name="connsiteX311" fmla="*/ 1106906 w 8128084"/>
              <a:gd name="connsiteY311" fmla="*/ 8783053 h 15135727"/>
              <a:gd name="connsiteX312" fmla="*/ 890337 w 8128084"/>
              <a:gd name="connsiteY312" fmla="*/ 8686800 h 15135727"/>
              <a:gd name="connsiteX313" fmla="*/ 649706 w 8128084"/>
              <a:gd name="connsiteY313" fmla="*/ 8662737 h 15135727"/>
              <a:gd name="connsiteX314" fmla="*/ 385011 w 8128084"/>
              <a:gd name="connsiteY314" fmla="*/ 8566485 h 15135727"/>
              <a:gd name="connsiteX315" fmla="*/ 577516 w 8128084"/>
              <a:gd name="connsiteY315" fmla="*/ 8373979 h 15135727"/>
              <a:gd name="connsiteX316" fmla="*/ 794085 w 8128084"/>
              <a:gd name="connsiteY316" fmla="*/ 8301790 h 15135727"/>
              <a:gd name="connsiteX317" fmla="*/ 745958 w 8128084"/>
              <a:gd name="connsiteY317" fmla="*/ 8133348 h 15135727"/>
              <a:gd name="connsiteX318" fmla="*/ 818148 w 8128084"/>
              <a:gd name="connsiteY318" fmla="*/ 7820527 h 15135727"/>
              <a:gd name="connsiteX319" fmla="*/ 697832 w 8128084"/>
              <a:gd name="connsiteY319" fmla="*/ 7820527 h 15135727"/>
              <a:gd name="connsiteX320" fmla="*/ 625642 w 8128084"/>
              <a:gd name="connsiteY320" fmla="*/ 7916779 h 15135727"/>
              <a:gd name="connsiteX321" fmla="*/ 457200 w 8128084"/>
              <a:gd name="connsiteY321" fmla="*/ 7820527 h 15135727"/>
              <a:gd name="connsiteX322" fmla="*/ 529390 w 8128084"/>
              <a:gd name="connsiteY322" fmla="*/ 7700211 h 15135727"/>
              <a:gd name="connsiteX323" fmla="*/ 938464 w 8128084"/>
              <a:gd name="connsiteY323" fmla="*/ 7676148 h 15135727"/>
              <a:gd name="connsiteX324" fmla="*/ 1058779 w 8128084"/>
              <a:gd name="connsiteY324" fmla="*/ 7459579 h 15135727"/>
              <a:gd name="connsiteX325" fmla="*/ 1203158 w 8128084"/>
              <a:gd name="connsiteY325" fmla="*/ 7603958 h 15135727"/>
              <a:gd name="connsiteX326" fmla="*/ 1299411 w 8128084"/>
              <a:gd name="connsiteY326" fmla="*/ 7555832 h 15135727"/>
              <a:gd name="connsiteX327" fmla="*/ 1443790 w 8128084"/>
              <a:gd name="connsiteY327" fmla="*/ 7507706 h 15135727"/>
              <a:gd name="connsiteX328" fmla="*/ 1684421 w 8128084"/>
              <a:gd name="connsiteY328" fmla="*/ 7603958 h 15135727"/>
              <a:gd name="connsiteX329" fmla="*/ 1684421 w 8128084"/>
              <a:gd name="connsiteY329" fmla="*/ 7603958 h 15135727"/>
              <a:gd name="connsiteX330" fmla="*/ 1540042 w 8128084"/>
              <a:gd name="connsiteY330" fmla="*/ 7363327 h 15135727"/>
              <a:gd name="connsiteX331" fmla="*/ 1299411 w 8128084"/>
              <a:gd name="connsiteY331" fmla="*/ 7315200 h 15135727"/>
              <a:gd name="connsiteX332" fmla="*/ 1130969 w 8128084"/>
              <a:gd name="connsiteY332" fmla="*/ 7339264 h 15135727"/>
              <a:gd name="connsiteX333" fmla="*/ 1034716 w 8128084"/>
              <a:gd name="connsiteY333" fmla="*/ 7315200 h 15135727"/>
              <a:gd name="connsiteX334" fmla="*/ 1155032 w 8128084"/>
              <a:gd name="connsiteY334" fmla="*/ 7050506 h 15135727"/>
              <a:gd name="connsiteX335" fmla="*/ 1155032 w 8128084"/>
              <a:gd name="connsiteY335" fmla="*/ 6930190 h 15135727"/>
              <a:gd name="connsiteX336" fmla="*/ 1155032 w 8128084"/>
              <a:gd name="connsiteY336" fmla="*/ 6761748 h 15135727"/>
              <a:gd name="connsiteX337" fmla="*/ 1203158 w 8128084"/>
              <a:gd name="connsiteY337" fmla="*/ 6617369 h 15135727"/>
              <a:gd name="connsiteX338" fmla="*/ 1371600 w 8128084"/>
              <a:gd name="connsiteY338" fmla="*/ 6472990 h 15135727"/>
              <a:gd name="connsiteX339" fmla="*/ 1443790 w 8128084"/>
              <a:gd name="connsiteY339" fmla="*/ 6328611 h 15135727"/>
              <a:gd name="connsiteX340" fmla="*/ 1419727 w 8128084"/>
              <a:gd name="connsiteY340" fmla="*/ 6208295 h 15135727"/>
              <a:gd name="connsiteX341" fmla="*/ 1275348 w 8128084"/>
              <a:gd name="connsiteY341" fmla="*/ 6304548 h 15135727"/>
              <a:gd name="connsiteX342" fmla="*/ 1323474 w 8128084"/>
              <a:gd name="connsiteY342" fmla="*/ 6015790 h 15135727"/>
              <a:gd name="connsiteX343" fmla="*/ 1540042 w 8128084"/>
              <a:gd name="connsiteY343" fmla="*/ 5871411 h 15135727"/>
              <a:gd name="connsiteX344" fmla="*/ 1540042 w 8128084"/>
              <a:gd name="connsiteY344" fmla="*/ 5751095 h 15135727"/>
              <a:gd name="connsiteX345" fmla="*/ 1395664 w 8128084"/>
              <a:gd name="connsiteY345" fmla="*/ 5799221 h 15135727"/>
              <a:gd name="connsiteX346" fmla="*/ 1179095 w 8128084"/>
              <a:gd name="connsiteY346" fmla="*/ 5799221 h 15135727"/>
              <a:gd name="connsiteX347" fmla="*/ 890337 w 8128084"/>
              <a:gd name="connsiteY347" fmla="*/ 5775158 h 15135727"/>
              <a:gd name="connsiteX348" fmla="*/ 697832 w 8128084"/>
              <a:gd name="connsiteY348" fmla="*/ 5606716 h 15135727"/>
              <a:gd name="connsiteX349" fmla="*/ 577516 w 8128084"/>
              <a:gd name="connsiteY349" fmla="*/ 5582653 h 15135727"/>
              <a:gd name="connsiteX350" fmla="*/ 697832 w 8128084"/>
              <a:gd name="connsiteY350" fmla="*/ 5775158 h 15135727"/>
              <a:gd name="connsiteX351" fmla="*/ 409074 w 8128084"/>
              <a:gd name="connsiteY351" fmla="*/ 5799221 h 15135727"/>
              <a:gd name="connsiteX352" fmla="*/ 168442 w 8128084"/>
              <a:gd name="connsiteY352" fmla="*/ 5702969 h 15135727"/>
              <a:gd name="connsiteX353" fmla="*/ 264695 w 8128084"/>
              <a:gd name="connsiteY353" fmla="*/ 5558590 h 15135727"/>
              <a:gd name="connsiteX354" fmla="*/ 144379 w 8128084"/>
              <a:gd name="connsiteY354" fmla="*/ 5510464 h 15135727"/>
              <a:gd name="connsiteX355" fmla="*/ 0 w 8128084"/>
              <a:gd name="connsiteY355" fmla="*/ 5462337 h 15135727"/>
              <a:gd name="connsiteX356" fmla="*/ 96253 w 8128084"/>
              <a:gd name="connsiteY356"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42827 w 8128084"/>
              <a:gd name="connsiteY202" fmla="*/ 14383753 h 15135727"/>
              <a:gd name="connsiteX203" fmla="*/ 4403558 w 8128084"/>
              <a:gd name="connsiteY203" fmla="*/ 14437895 h 15135727"/>
              <a:gd name="connsiteX204" fmla="*/ 4340058 w 8128084"/>
              <a:gd name="connsiteY204" fmla="*/ 14475995 h 15135727"/>
              <a:gd name="connsiteX205" fmla="*/ 4303127 w 8128084"/>
              <a:gd name="connsiteY205" fmla="*/ 14364703 h 15135727"/>
              <a:gd name="connsiteX206" fmla="*/ 4276892 w 8128084"/>
              <a:gd name="connsiteY206" fmla="*/ 14296190 h 15135727"/>
              <a:gd name="connsiteX207" fmla="*/ 4235116 w 8128084"/>
              <a:gd name="connsiteY207" fmla="*/ 14341642 h 15135727"/>
              <a:gd name="connsiteX208" fmla="*/ 4162927 w 8128084"/>
              <a:gd name="connsiteY208" fmla="*/ 14389769 h 15135727"/>
              <a:gd name="connsiteX209" fmla="*/ 4137527 w 8128084"/>
              <a:gd name="connsiteY209" fmla="*/ 14364369 h 15135727"/>
              <a:gd name="connsiteX210" fmla="*/ 3998327 w 8128084"/>
              <a:gd name="connsiteY210" fmla="*/ 14409153 h 15135727"/>
              <a:gd name="connsiteX211" fmla="*/ 4023727 w 8128084"/>
              <a:gd name="connsiteY211" fmla="*/ 14275803 h 15135727"/>
              <a:gd name="connsiteX212" fmla="*/ 3915945 w 8128084"/>
              <a:gd name="connsiteY212" fmla="*/ 14289840 h 15135727"/>
              <a:gd name="connsiteX213" fmla="*/ 3801979 w 8128084"/>
              <a:gd name="connsiteY213" fmla="*/ 14293516 h 15135727"/>
              <a:gd name="connsiteX214" fmla="*/ 3719764 w 8128084"/>
              <a:gd name="connsiteY214" fmla="*/ 14415169 h 15135727"/>
              <a:gd name="connsiteX215" fmla="*/ 3625850 w 8128084"/>
              <a:gd name="connsiteY215" fmla="*/ 14616364 h 15135727"/>
              <a:gd name="connsiteX216" fmla="*/ 3513221 w 8128084"/>
              <a:gd name="connsiteY216" fmla="*/ 14726653 h 15135727"/>
              <a:gd name="connsiteX217" fmla="*/ 3513221 w 8128084"/>
              <a:gd name="connsiteY217" fmla="*/ 14871032 h 15135727"/>
              <a:gd name="connsiteX218" fmla="*/ 3633537 w 8128084"/>
              <a:gd name="connsiteY218" fmla="*/ 14967285 h 15135727"/>
              <a:gd name="connsiteX219" fmla="*/ 3609474 w 8128084"/>
              <a:gd name="connsiteY219" fmla="*/ 15087600 h 15135727"/>
              <a:gd name="connsiteX220" fmla="*/ 3441032 w 8128084"/>
              <a:gd name="connsiteY220" fmla="*/ 15039474 h 15135727"/>
              <a:gd name="connsiteX221" fmla="*/ 3272590 w 8128084"/>
              <a:gd name="connsiteY221" fmla="*/ 15063537 h 15135727"/>
              <a:gd name="connsiteX222" fmla="*/ 3248527 w 8128084"/>
              <a:gd name="connsiteY222" fmla="*/ 14895095 h 15135727"/>
              <a:gd name="connsiteX223" fmla="*/ 3128211 w 8128084"/>
              <a:gd name="connsiteY223" fmla="*/ 14919158 h 15135727"/>
              <a:gd name="connsiteX224" fmla="*/ 2959769 w 8128084"/>
              <a:gd name="connsiteY224" fmla="*/ 15135727 h 15135727"/>
              <a:gd name="connsiteX225" fmla="*/ 2935706 w 8128084"/>
              <a:gd name="connsiteY225" fmla="*/ 14895095 h 15135727"/>
              <a:gd name="connsiteX226" fmla="*/ 2791327 w 8128084"/>
              <a:gd name="connsiteY226" fmla="*/ 14943221 h 15135727"/>
              <a:gd name="connsiteX227" fmla="*/ 2671011 w 8128084"/>
              <a:gd name="connsiteY227" fmla="*/ 15039474 h 15135727"/>
              <a:gd name="connsiteX228" fmla="*/ 2430379 w 8128084"/>
              <a:gd name="connsiteY228" fmla="*/ 15087600 h 15135727"/>
              <a:gd name="connsiteX229" fmla="*/ 2237874 w 8128084"/>
              <a:gd name="connsiteY229" fmla="*/ 15039474 h 15135727"/>
              <a:gd name="connsiteX230" fmla="*/ 2622885 w 8128084"/>
              <a:gd name="connsiteY230" fmla="*/ 14846969 h 15135727"/>
              <a:gd name="connsiteX231" fmla="*/ 2887579 w 8128084"/>
              <a:gd name="connsiteY231" fmla="*/ 14774779 h 15135727"/>
              <a:gd name="connsiteX232" fmla="*/ 2839453 w 8128084"/>
              <a:gd name="connsiteY232" fmla="*/ 14582274 h 15135727"/>
              <a:gd name="connsiteX233" fmla="*/ 2935706 w 8128084"/>
              <a:gd name="connsiteY233" fmla="*/ 14510085 h 15135727"/>
              <a:gd name="connsiteX234" fmla="*/ 2935706 w 8128084"/>
              <a:gd name="connsiteY234" fmla="*/ 14510085 h 15135727"/>
              <a:gd name="connsiteX235" fmla="*/ 3080085 w 8128084"/>
              <a:gd name="connsiteY235" fmla="*/ 14413832 h 15135727"/>
              <a:gd name="connsiteX236" fmla="*/ 3152274 w 8128084"/>
              <a:gd name="connsiteY236" fmla="*/ 14341642 h 15135727"/>
              <a:gd name="connsiteX237" fmla="*/ 3080085 w 8128084"/>
              <a:gd name="connsiteY237" fmla="*/ 14269453 h 15135727"/>
              <a:gd name="connsiteX238" fmla="*/ 3152274 w 8128084"/>
              <a:gd name="connsiteY238" fmla="*/ 14197264 h 15135727"/>
              <a:gd name="connsiteX239" fmla="*/ 3152274 w 8128084"/>
              <a:gd name="connsiteY239" fmla="*/ 14052885 h 15135727"/>
              <a:gd name="connsiteX240" fmla="*/ 3080085 w 8128084"/>
              <a:gd name="connsiteY240" fmla="*/ 13980695 h 15135727"/>
              <a:gd name="connsiteX241" fmla="*/ 3056021 w 8128084"/>
              <a:gd name="connsiteY241" fmla="*/ 14076948 h 15135727"/>
              <a:gd name="connsiteX242" fmla="*/ 2935706 w 8128084"/>
              <a:gd name="connsiteY242" fmla="*/ 14076948 h 15135727"/>
              <a:gd name="connsiteX243" fmla="*/ 2863516 w 8128084"/>
              <a:gd name="connsiteY243" fmla="*/ 14125074 h 15135727"/>
              <a:gd name="connsiteX244" fmla="*/ 2719137 w 8128084"/>
              <a:gd name="connsiteY244" fmla="*/ 14197264 h 15135727"/>
              <a:gd name="connsiteX245" fmla="*/ 2646948 w 8128084"/>
              <a:gd name="connsiteY245" fmla="*/ 14197264 h 15135727"/>
              <a:gd name="connsiteX246" fmla="*/ 2598821 w 8128084"/>
              <a:gd name="connsiteY246" fmla="*/ 14125074 h 15135727"/>
              <a:gd name="connsiteX247" fmla="*/ 2430379 w 8128084"/>
              <a:gd name="connsiteY247" fmla="*/ 13836316 h 15135727"/>
              <a:gd name="connsiteX248" fmla="*/ 2646948 w 8128084"/>
              <a:gd name="connsiteY248" fmla="*/ 13812253 h 15135727"/>
              <a:gd name="connsiteX249" fmla="*/ 2502569 w 8128084"/>
              <a:gd name="connsiteY249" fmla="*/ 13475369 h 15135727"/>
              <a:gd name="connsiteX250" fmla="*/ 2550695 w 8128084"/>
              <a:gd name="connsiteY250" fmla="*/ 13186611 h 15135727"/>
              <a:gd name="connsiteX251" fmla="*/ 2719137 w 8128084"/>
              <a:gd name="connsiteY251" fmla="*/ 13042232 h 15135727"/>
              <a:gd name="connsiteX252" fmla="*/ 2791327 w 8128084"/>
              <a:gd name="connsiteY252" fmla="*/ 12945979 h 15135727"/>
              <a:gd name="connsiteX253" fmla="*/ 3031958 w 8128084"/>
              <a:gd name="connsiteY253" fmla="*/ 13090358 h 15135727"/>
              <a:gd name="connsiteX254" fmla="*/ 3056021 w 8128084"/>
              <a:gd name="connsiteY254" fmla="*/ 12753474 h 15135727"/>
              <a:gd name="connsiteX255" fmla="*/ 2887579 w 8128084"/>
              <a:gd name="connsiteY255" fmla="*/ 12777537 h 15135727"/>
              <a:gd name="connsiteX256" fmla="*/ 2815390 w 8128084"/>
              <a:gd name="connsiteY256" fmla="*/ 12777537 h 15135727"/>
              <a:gd name="connsiteX257" fmla="*/ 3176337 w 8128084"/>
              <a:gd name="connsiteY257" fmla="*/ 12368464 h 15135727"/>
              <a:gd name="connsiteX258" fmla="*/ 3104148 w 8128084"/>
              <a:gd name="connsiteY258" fmla="*/ 12320337 h 15135727"/>
              <a:gd name="connsiteX259" fmla="*/ 3104148 w 8128084"/>
              <a:gd name="connsiteY259" fmla="*/ 12320337 h 15135727"/>
              <a:gd name="connsiteX260" fmla="*/ 3007895 w 8128084"/>
              <a:gd name="connsiteY260" fmla="*/ 12079706 h 15135727"/>
              <a:gd name="connsiteX261" fmla="*/ 2911642 w 8128084"/>
              <a:gd name="connsiteY261" fmla="*/ 11935327 h 15135727"/>
              <a:gd name="connsiteX262" fmla="*/ 2863516 w 8128084"/>
              <a:gd name="connsiteY262" fmla="*/ 11694695 h 15135727"/>
              <a:gd name="connsiteX263" fmla="*/ 2911642 w 8128084"/>
              <a:gd name="connsiteY263" fmla="*/ 11454064 h 15135727"/>
              <a:gd name="connsiteX264" fmla="*/ 3056021 w 8128084"/>
              <a:gd name="connsiteY264" fmla="*/ 11454064 h 15135727"/>
              <a:gd name="connsiteX265" fmla="*/ 2983832 w 8128084"/>
              <a:gd name="connsiteY265" fmla="*/ 11381874 h 15135727"/>
              <a:gd name="connsiteX266" fmla="*/ 3031958 w 8128084"/>
              <a:gd name="connsiteY266" fmla="*/ 11285621 h 15135727"/>
              <a:gd name="connsiteX267" fmla="*/ 3007895 w 8128084"/>
              <a:gd name="connsiteY267" fmla="*/ 11189369 h 15135727"/>
              <a:gd name="connsiteX268" fmla="*/ 2887579 w 8128084"/>
              <a:gd name="connsiteY268" fmla="*/ 11141242 h 15135727"/>
              <a:gd name="connsiteX269" fmla="*/ 2887579 w 8128084"/>
              <a:gd name="connsiteY269" fmla="*/ 10972800 h 15135727"/>
              <a:gd name="connsiteX270" fmla="*/ 2887579 w 8128084"/>
              <a:gd name="connsiteY270" fmla="*/ 10924674 h 15135727"/>
              <a:gd name="connsiteX271" fmla="*/ 2767264 w 8128084"/>
              <a:gd name="connsiteY271" fmla="*/ 11020927 h 15135727"/>
              <a:gd name="connsiteX272" fmla="*/ 2743200 w 8128084"/>
              <a:gd name="connsiteY272" fmla="*/ 10924674 h 15135727"/>
              <a:gd name="connsiteX273" fmla="*/ 2550695 w 8128084"/>
              <a:gd name="connsiteY273" fmla="*/ 11020927 h 15135727"/>
              <a:gd name="connsiteX274" fmla="*/ 2526632 w 8128084"/>
              <a:gd name="connsiteY274" fmla="*/ 11117179 h 15135727"/>
              <a:gd name="connsiteX275" fmla="*/ 2334127 w 8128084"/>
              <a:gd name="connsiteY275" fmla="*/ 10996864 h 15135727"/>
              <a:gd name="connsiteX276" fmla="*/ 2358190 w 8128084"/>
              <a:gd name="connsiteY276" fmla="*/ 10732169 h 15135727"/>
              <a:gd name="connsiteX277" fmla="*/ 2334127 w 8128084"/>
              <a:gd name="connsiteY277" fmla="*/ 10587790 h 15135727"/>
              <a:gd name="connsiteX278" fmla="*/ 2406316 w 8128084"/>
              <a:gd name="connsiteY278" fmla="*/ 10491537 h 15135727"/>
              <a:gd name="connsiteX279" fmla="*/ 2598821 w 8128084"/>
              <a:gd name="connsiteY279" fmla="*/ 10684042 h 15135727"/>
              <a:gd name="connsiteX280" fmla="*/ 2767264 w 8128084"/>
              <a:gd name="connsiteY280" fmla="*/ 10684042 h 15135727"/>
              <a:gd name="connsiteX281" fmla="*/ 2646948 w 8128084"/>
              <a:gd name="connsiteY281" fmla="*/ 10515600 h 15135727"/>
              <a:gd name="connsiteX282" fmla="*/ 2815390 w 8128084"/>
              <a:gd name="connsiteY282" fmla="*/ 10395285 h 15135727"/>
              <a:gd name="connsiteX283" fmla="*/ 3080085 w 8128084"/>
              <a:gd name="connsiteY283" fmla="*/ 10419348 h 15135727"/>
              <a:gd name="connsiteX284" fmla="*/ 3248527 w 8128084"/>
              <a:gd name="connsiteY284" fmla="*/ 10539664 h 15135727"/>
              <a:gd name="connsiteX285" fmla="*/ 3320716 w 8128084"/>
              <a:gd name="connsiteY285" fmla="*/ 10659979 h 15135727"/>
              <a:gd name="connsiteX286" fmla="*/ 3465095 w 8128084"/>
              <a:gd name="connsiteY286" fmla="*/ 10659979 h 15135727"/>
              <a:gd name="connsiteX287" fmla="*/ 3441032 w 8128084"/>
              <a:gd name="connsiteY287" fmla="*/ 10491537 h 15135727"/>
              <a:gd name="connsiteX288" fmla="*/ 3392906 w 8128084"/>
              <a:gd name="connsiteY288" fmla="*/ 10250906 h 15135727"/>
              <a:gd name="connsiteX289" fmla="*/ 3152274 w 8128084"/>
              <a:gd name="connsiteY289" fmla="*/ 10250906 h 15135727"/>
              <a:gd name="connsiteX290" fmla="*/ 3176337 w 8128084"/>
              <a:gd name="connsiteY290" fmla="*/ 10178716 h 15135727"/>
              <a:gd name="connsiteX291" fmla="*/ 3104148 w 8128084"/>
              <a:gd name="connsiteY291" fmla="*/ 10154653 h 15135727"/>
              <a:gd name="connsiteX292" fmla="*/ 3007895 w 8128084"/>
              <a:gd name="connsiteY292" fmla="*/ 9962148 h 15135727"/>
              <a:gd name="connsiteX293" fmla="*/ 3176337 w 8128084"/>
              <a:gd name="connsiteY293" fmla="*/ 9889958 h 15135727"/>
              <a:gd name="connsiteX294" fmla="*/ 2959769 w 8128084"/>
              <a:gd name="connsiteY294" fmla="*/ 9504948 h 15135727"/>
              <a:gd name="connsiteX295" fmla="*/ 2791327 w 8128084"/>
              <a:gd name="connsiteY295" fmla="*/ 9456821 h 15135727"/>
              <a:gd name="connsiteX296" fmla="*/ 2574758 w 8128084"/>
              <a:gd name="connsiteY296" fmla="*/ 9336506 h 15135727"/>
              <a:gd name="connsiteX297" fmla="*/ 2550695 w 8128084"/>
              <a:gd name="connsiteY297" fmla="*/ 9071811 h 15135727"/>
              <a:gd name="connsiteX298" fmla="*/ 2695074 w 8128084"/>
              <a:gd name="connsiteY298" fmla="*/ 8999621 h 15135727"/>
              <a:gd name="connsiteX299" fmla="*/ 2622885 w 8128084"/>
              <a:gd name="connsiteY299" fmla="*/ 8975558 h 15135727"/>
              <a:gd name="connsiteX300" fmla="*/ 2430379 w 8128084"/>
              <a:gd name="connsiteY300" fmla="*/ 8999621 h 15135727"/>
              <a:gd name="connsiteX301" fmla="*/ 2261937 w 8128084"/>
              <a:gd name="connsiteY301" fmla="*/ 9168064 h 15135727"/>
              <a:gd name="connsiteX302" fmla="*/ 2237874 w 8128084"/>
              <a:gd name="connsiteY302" fmla="*/ 8999621 h 15135727"/>
              <a:gd name="connsiteX303" fmla="*/ 2117558 w 8128084"/>
              <a:gd name="connsiteY303" fmla="*/ 8975558 h 15135727"/>
              <a:gd name="connsiteX304" fmla="*/ 2045369 w 8128084"/>
              <a:gd name="connsiteY304" fmla="*/ 8783053 h 15135727"/>
              <a:gd name="connsiteX305" fmla="*/ 1852864 w 8128084"/>
              <a:gd name="connsiteY305" fmla="*/ 8758990 h 15135727"/>
              <a:gd name="connsiteX306" fmla="*/ 1636295 w 8128084"/>
              <a:gd name="connsiteY306" fmla="*/ 8927432 h 15135727"/>
              <a:gd name="connsiteX307" fmla="*/ 1588169 w 8128084"/>
              <a:gd name="connsiteY307" fmla="*/ 9023685 h 15135727"/>
              <a:gd name="connsiteX308" fmla="*/ 1515979 w 8128084"/>
              <a:gd name="connsiteY308" fmla="*/ 8879306 h 15135727"/>
              <a:gd name="connsiteX309" fmla="*/ 1347537 w 8128084"/>
              <a:gd name="connsiteY309" fmla="*/ 8879306 h 15135727"/>
              <a:gd name="connsiteX310" fmla="*/ 1347537 w 8128084"/>
              <a:gd name="connsiteY310" fmla="*/ 8710864 h 15135727"/>
              <a:gd name="connsiteX311" fmla="*/ 1106906 w 8128084"/>
              <a:gd name="connsiteY311" fmla="*/ 8783053 h 15135727"/>
              <a:gd name="connsiteX312" fmla="*/ 890337 w 8128084"/>
              <a:gd name="connsiteY312" fmla="*/ 8686800 h 15135727"/>
              <a:gd name="connsiteX313" fmla="*/ 649706 w 8128084"/>
              <a:gd name="connsiteY313" fmla="*/ 8662737 h 15135727"/>
              <a:gd name="connsiteX314" fmla="*/ 385011 w 8128084"/>
              <a:gd name="connsiteY314" fmla="*/ 8566485 h 15135727"/>
              <a:gd name="connsiteX315" fmla="*/ 577516 w 8128084"/>
              <a:gd name="connsiteY315" fmla="*/ 8373979 h 15135727"/>
              <a:gd name="connsiteX316" fmla="*/ 794085 w 8128084"/>
              <a:gd name="connsiteY316" fmla="*/ 8301790 h 15135727"/>
              <a:gd name="connsiteX317" fmla="*/ 745958 w 8128084"/>
              <a:gd name="connsiteY317" fmla="*/ 8133348 h 15135727"/>
              <a:gd name="connsiteX318" fmla="*/ 818148 w 8128084"/>
              <a:gd name="connsiteY318" fmla="*/ 7820527 h 15135727"/>
              <a:gd name="connsiteX319" fmla="*/ 697832 w 8128084"/>
              <a:gd name="connsiteY319" fmla="*/ 7820527 h 15135727"/>
              <a:gd name="connsiteX320" fmla="*/ 625642 w 8128084"/>
              <a:gd name="connsiteY320" fmla="*/ 7916779 h 15135727"/>
              <a:gd name="connsiteX321" fmla="*/ 457200 w 8128084"/>
              <a:gd name="connsiteY321" fmla="*/ 7820527 h 15135727"/>
              <a:gd name="connsiteX322" fmla="*/ 529390 w 8128084"/>
              <a:gd name="connsiteY322" fmla="*/ 7700211 h 15135727"/>
              <a:gd name="connsiteX323" fmla="*/ 938464 w 8128084"/>
              <a:gd name="connsiteY323" fmla="*/ 7676148 h 15135727"/>
              <a:gd name="connsiteX324" fmla="*/ 1058779 w 8128084"/>
              <a:gd name="connsiteY324" fmla="*/ 7459579 h 15135727"/>
              <a:gd name="connsiteX325" fmla="*/ 1203158 w 8128084"/>
              <a:gd name="connsiteY325" fmla="*/ 7603958 h 15135727"/>
              <a:gd name="connsiteX326" fmla="*/ 1299411 w 8128084"/>
              <a:gd name="connsiteY326" fmla="*/ 7555832 h 15135727"/>
              <a:gd name="connsiteX327" fmla="*/ 1443790 w 8128084"/>
              <a:gd name="connsiteY327" fmla="*/ 7507706 h 15135727"/>
              <a:gd name="connsiteX328" fmla="*/ 1684421 w 8128084"/>
              <a:gd name="connsiteY328" fmla="*/ 7603958 h 15135727"/>
              <a:gd name="connsiteX329" fmla="*/ 1684421 w 8128084"/>
              <a:gd name="connsiteY329" fmla="*/ 7603958 h 15135727"/>
              <a:gd name="connsiteX330" fmla="*/ 1540042 w 8128084"/>
              <a:gd name="connsiteY330" fmla="*/ 7363327 h 15135727"/>
              <a:gd name="connsiteX331" fmla="*/ 1299411 w 8128084"/>
              <a:gd name="connsiteY331" fmla="*/ 7315200 h 15135727"/>
              <a:gd name="connsiteX332" fmla="*/ 1130969 w 8128084"/>
              <a:gd name="connsiteY332" fmla="*/ 7339264 h 15135727"/>
              <a:gd name="connsiteX333" fmla="*/ 1034716 w 8128084"/>
              <a:gd name="connsiteY333" fmla="*/ 7315200 h 15135727"/>
              <a:gd name="connsiteX334" fmla="*/ 1155032 w 8128084"/>
              <a:gd name="connsiteY334" fmla="*/ 7050506 h 15135727"/>
              <a:gd name="connsiteX335" fmla="*/ 1155032 w 8128084"/>
              <a:gd name="connsiteY335" fmla="*/ 6930190 h 15135727"/>
              <a:gd name="connsiteX336" fmla="*/ 1155032 w 8128084"/>
              <a:gd name="connsiteY336" fmla="*/ 6761748 h 15135727"/>
              <a:gd name="connsiteX337" fmla="*/ 1203158 w 8128084"/>
              <a:gd name="connsiteY337" fmla="*/ 6617369 h 15135727"/>
              <a:gd name="connsiteX338" fmla="*/ 1371600 w 8128084"/>
              <a:gd name="connsiteY338" fmla="*/ 6472990 h 15135727"/>
              <a:gd name="connsiteX339" fmla="*/ 1443790 w 8128084"/>
              <a:gd name="connsiteY339" fmla="*/ 6328611 h 15135727"/>
              <a:gd name="connsiteX340" fmla="*/ 1419727 w 8128084"/>
              <a:gd name="connsiteY340" fmla="*/ 6208295 h 15135727"/>
              <a:gd name="connsiteX341" fmla="*/ 1275348 w 8128084"/>
              <a:gd name="connsiteY341" fmla="*/ 6304548 h 15135727"/>
              <a:gd name="connsiteX342" fmla="*/ 1323474 w 8128084"/>
              <a:gd name="connsiteY342" fmla="*/ 6015790 h 15135727"/>
              <a:gd name="connsiteX343" fmla="*/ 1540042 w 8128084"/>
              <a:gd name="connsiteY343" fmla="*/ 5871411 h 15135727"/>
              <a:gd name="connsiteX344" fmla="*/ 1540042 w 8128084"/>
              <a:gd name="connsiteY344" fmla="*/ 5751095 h 15135727"/>
              <a:gd name="connsiteX345" fmla="*/ 1395664 w 8128084"/>
              <a:gd name="connsiteY345" fmla="*/ 5799221 h 15135727"/>
              <a:gd name="connsiteX346" fmla="*/ 1179095 w 8128084"/>
              <a:gd name="connsiteY346" fmla="*/ 5799221 h 15135727"/>
              <a:gd name="connsiteX347" fmla="*/ 890337 w 8128084"/>
              <a:gd name="connsiteY347" fmla="*/ 5775158 h 15135727"/>
              <a:gd name="connsiteX348" fmla="*/ 697832 w 8128084"/>
              <a:gd name="connsiteY348" fmla="*/ 5606716 h 15135727"/>
              <a:gd name="connsiteX349" fmla="*/ 577516 w 8128084"/>
              <a:gd name="connsiteY349" fmla="*/ 5582653 h 15135727"/>
              <a:gd name="connsiteX350" fmla="*/ 697832 w 8128084"/>
              <a:gd name="connsiteY350" fmla="*/ 5775158 h 15135727"/>
              <a:gd name="connsiteX351" fmla="*/ 409074 w 8128084"/>
              <a:gd name="connsiteY351" fmla="*/ 5799221 h 15135727"/>
              <a:gd name="connsiteX352" fmla="*/ 168442 w 8128084"/>
              <a:gd name="connsiteY352" fmla="*/ 5702969 h 15135727"/>
              <a:gd name="connsiteX353" fmla="*/ 264695 w 8128084"/>
              <a:gd name="connsiteY353" fmla="*/ 5558590 h 15135727"/>
              <a:gd name="connsiteX354" fmla="*/ 144379 w 8128084"/>
              <a:gd name="connsiteY354" fmla="*/ 5510464 h 15135727"/>
              <a:gd name="connsiteX355" fmla="*/ 0 w 8128084"/>
              <a:gd name="connsiteY355" fmla="*/ 5462337 h 15135727"/>
              <a:gd name="connsiteX356" fmla="*/ 96253 w 8128084"/>
              <a:gd name="connsiteY356"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42827 w 8128084"/>
              <a:gd name="connsiteY202" fmla="*/ 14383753 h 15135727"/>
              <a:gd name="connsiteX203" fmla="*/ 4403558 w 8128084"/>
              <a:gd name="connsiteY203" fmla="*/ 14437895 h 15135727"/>
              <a:gd name="connsiteX204" fmla="*/ 4340058 w 8128084"/>
              <a:gd name="connsiteY204" fmla="*/ 14475995 h 15135727"/>
              <a:gd name="connsiteX205" fmla="*/ 4303127 w 8128084"/>
              <a:gd name="connsiteY205" fmla="*/ 14364703 h 15135727"/>
              <a:gd name="connsiteX206" fmla="*/ 4276892 w 8128084"/>
              <a:gd name="connsiteY206" fmla="*/ 14296190 h 15135727"/>
              <a:gd name="connsiteX207" fmla="*/ 4235116 w 8128084"/>
              <a:gd name="connsiteY207" fmla="*/ 14341642 h 15135727"/>
              <a:gd name="connsiteX208" fmla="*/ 4162927 w 8128084"/>
              <a:gd name="connsiteY208" fmla="*/ 14389769 h 15135727"/>
              <a:gd name="connsiteX209" fmla="*/ 4137527 w 8128084"/>
              <a:gd name="connsiteY209" fmla="*/ 14364369 h 15135727"/>
              <a:gd name="connsiteX210" fmla="*/ 3998327 w 8128084"/>
              <a:gd name="connsiteY210" fmla="*/ 14409153 h 15135727"/>
              <a:gd name="connsiteX211" fmla="*/ 4023727 w 8128084"/>
              <a:gd name="connsiteY211" fmla="*/ 14275803 h 15135727"/>
              <a:gd name="connsiteX212" fmla="*/ 3915945 w 8128084"/>
              <a:gd name="connsiteY212" fmla="*/ 14289840 h 15135727"/>
              <a:gd name="connsiteX213" fmla="*/ 3801979 w 8128084"/>
              <a:gd name="connsiteY213" fmla="*/ 14293516 h 15135727"/>
              <a:gd name="connsiteX214" fmla="*/ 3719764 w 8128084"/>
              <a:gd name="connsiteY214" fmla="*/ 14415169 h 15135727"/>
              <a:gd name="connsiteX215" fmla="*/ 3625850 w 8128084"/>
              <a:gd name="connsiteY215" fmla="*/ 14616364 h 15135727"/>
              <a:gd name="connsiteX216" fmla="*/ 3513221 w 8128084"/>
              <a:gd name="connsiteY216" fmla="*/ 14726653 h 15135727"/>
              <a:gd name="connsiteX217" fmla="*/ 3583071 w 8128084"/>
              <a:gd name="connsiteY217" fmla="*/ 14832932 h 15135727"/>
              <a:gd name="connsiteX218" fmla="*/ 3633537 w 8128084"/>
              <a:gd name="connsiteY218" fmla="*/ 14967285 h 15135727"/>
              <a:gd name="connsiteX219" fmla="*/ 3609474 w 8128084"/>
              <a:gd name="connsiteY219" fmla="*/ 15087600 h 15135727"/>
              <a:gd name="connsiteX220" fmla="*/ 3441032 w 8128084"/>
              <a:gd name="connsiteY220" fmla="*/ 15039474 h 15135727"/>
              <a:gd name="connsiteX221" fmla="*/ 3272590 w 8128084"/>
              <a:gd name="connsiteY221" fmla="*/ 15063537 h 15135727"/>
              <a:gd name="connsiteX222" fmla="*/ 3248527 w 8128084"/>
              <a:gd name="connsiteY222" fmla="*/ 14895095 h 15135727"/>
              <a:gd name="connsiteX223" fmla="*/ 3128211 w 8128084"/>
              <a:gd name="connsiteY223" fmla="*/ 14919158 h 15135727"/>
              <a:gd name="connsiteX224" fmla="*/ 2959769 w 8128084"/>
              <a:gd name="connsiteY224" fmla="*/ 15135727 h 15135727"/>
              <a:gd name="connsiteX225" fmla="*/ 2935706 w 8128084"/>
              <a:gd name="connsiteY225" fmla="*/ 14895095 h 15135727"/>
              <a:gd name="connsiteX226" fmla="*/ 2791327 w 8128084"/>
              <a:gd name="connsiteY226" fmla="*/ 14943221 h 15135727"/>
              <a:gd name="connsiteX227" fmla="*/ 2671011 w 8128084"/>
              <a:gd name="connsiteY227" fmla="*/ 15039474 h 15135727"/>
              <a:gd name="connsiteX228" fmla="*/ 2430379 w 8128084"/>
              <a:gd name="connsiteY228" fmla="*/ 15087600 h 15135727"/>
              <a:gd name="connsiteX229" fmla="*/ 2237874 w 8128084"/>
              <a:gd name="connsiteY229" fmla="*/ 15039474 h 15135727"/>
              <a:gd name="connsiteX230" fmla="*/ 2622885 w 8128084"/>
              <a:gd name="connsiteY230" fmla="*/ 14846969 h 15135727"/>
              <a:gd name="connsiteX231" fmla="*/ 2887579 w 8128084"/>
              <a:gd name="connsiteY231" fmla="*/ 14774779 h 15135727"/>
              <a:gd name="connsiteX232" fmla="*/ 2839453 w 8128084"/>
              <a:gd name="connsiteY232" fmla="*/ 14582274 h 15135727"/>
              <a:gd name="connsiteX233" fmla="*/ 2935706 w 8128084"/>
              <a:gd name="connsiteY233" fmla="*/ 14510085 h 15135727"/>
              <a:gd name="connsiteX234" fmla="*/ 2935706 w 8128084"/>
              <a:gd name="connsiteY234" fmla="*/ 14510085 h 15135727"/>
              <a:gd name="connsiteX235" fmla="*/ 3080085 w 8128084"/>
              <a:gd name="connsiteY235" fmla="*/ 14413832 h 15135727"/>
              <a:gd name="connsiteX236" fmla="*/ 3152274 w 8128084"/>
              <a:gd name="connsiteY236" fmla="*/ 14341642 h 15135727"/>
              <a:gd name="connsiteX237" fmla="*/ 3080085 w 8128084"/>
              <a:gd name="connsiteY237" fmla="*/ 14269453 h 15135727"/>
              <a:gd name="connsiteX238" fmla="*/ 3152274 w 8128084"/>
              <a:gd name="connsiteY238" fmla="*/ 14197264 h 15135727"/>
              <a:gd name="connsiteX239" fmla="*/ 3152274 w 8128084"/>
              <a:gd name="connsiteY239" fmla="*/ 14052885 h 15135727"/>
              <a:gd name="connsiteX240" fmla="*/ 3080085 w 8128084"/>
              <a:gd name="connsiteY240" fmla="*/ 13980695 h 15135727"/>
              <a:gd name="connsiteX241" fmla="*/ 3056021 w 8128084"/>
              <a:gd name="connsiteY241" fmla="*/ 14076948 h 15135727"/>
              <a:gd name="connsiteX242" fmla="*/ 2935706 w 8128084"/>
              <a:gd name="connsiteY242" fmla="*/ 14076948 h 15135727"/>
              <a:gd name="connsiteX243" fmla="*/ 2863516 w 8128084"/>
              <a:gd name="connsiteY243" fmla="*/ 14125074 h 15135727"/>
              <a:gd name="connsiteX244" fmla="*/ 2719137 w 8128084"/>
              <a:gd name="connsiteY244" fmla="*/ 14197264 h 15135727"/>
              <a:gd name="connsiteX245" fmla="*/ 2646948 w 8128084"/>
              <a:gd name="connsiteY245" fmla="*/ 14197264 h 15135727"/>
              <a:gd name="connsiteX246" fmla="*/ 2598821 w 8128084"/>
              <a:gd name="connsiteY246" fmla="*/ 14125074 h 15135727"/>
              <a:gd name="connsiteX247" fmla="*/ 2430379 w 8128084"/>
              <a:gd name="connsiteY247" fmla="*/ 13836316 h 15135727"/>
              <a:gd name="connsiteX248" fmla="*/ 2646948 w 8128084"/>
              <a:gd name="connsiteY248" fmla="*/ 13812253 h 15135727"/>
              <a:gd name="connsiteX249" fmla="*/ 2502569 w 8128084"/>
              <a:gd name="connsiteY249" fmla="*/ 13475369 h 15135727"/>
              <a:gd name="connsiteX250" fmla="*/ 2550695 w 8128084"/>
              <a:gd name="connsiteY250" fmla="*/ 13186611 h 15135727"/>
              <a:gd name="connsiteX251" fmla="*/ 2719137 w 8128084"/>
              <a:gd name="connsiteY251" fmla="*/ 13042232 h 15135727"/>
              <a:gd name="connsiteX252" fmla="*/ 2791327 w 8128084"/>
              <a:gd name="connsiteY252" fmla="*/ 12945979 h 15135727"/>
              <a:gd name="connsiteX253" fmla="*/ 3031958 w 8128084"/>
              <a:gd name="connsiteY253" fmla="*/ 13090358 h 15135727"/>
              <a:gd name="connsiteX254" fmla="*/ 3056021 w 8128084"/>
              <a:gd name="connsiteY254" fmla="*/ 12753474 h 15135727"/>
              <a:gd name="connsiteX255" fmla="*/ 2887579 w 8128084"/>
              <a:gd name="connsiteY255" fmla="*/ 12777537 h 15135727"/>
              <a:gd name="connsiteX256" fmla="*/ 2815390 w 8128084"/>
              <a:gd name="connsiteY256" fmla="*/ 12777537 h 15135727"/>
              <a:gd name="connsiteX257" fmla="*/ 3176337 w 8128084"/>
              <a:gd name="connsiteY257" fmla="*/ 12368464 h 15135727"/>
              <a:gd name="connsiteX258" fmla="*/ 3104148 w 8128084"/>
              <a:gd name="connsiteY258" fmla="*/ 12320337 h 15135727"/>
              <a:gd name="connsiteX259" fmla="*/ 3104148 w 8128084"/>
              <a:gd name="connsiteY259" fmla="*/ 12320337 h 15135727"/>
              <a:gd name="connsiteX260" fmla="*/ 3007895 w 8128084"/>
              <a:gd name="connsiteY260" fmla="*/ 12079706 h 15135727"/>
              <a:gd name="connsiteX261" fmla="*/ 2911642 w 8128084"/>
              <a:gd name="connsiteY261" fmla="*/ 11935327 h 15135727"/>
              <a:gd name="connsiteX262" fmla="*/ 2863516 w 8128084"/>
              <a:gd name="connsiteY262" fmla="*/ 11694695 h 15135727"/>
              <a:gd name="connsiteX263" fmla="*/ 2911642 w 8128084"/>
              <a:gd name="connsiteY263" fmla="*/ 11454064 h 15135727"/>
              <a:gd name="connsiteX264" fmla="*/ 3056021 w 8128084"/>
              <a:gd name="connsiteY264" fmla="*/ 11454064 h 15135727"/>
              <a:gd name="connsiteX265" fmla="*/ 2983832 w 8128084"/>
              <a:gd name="connsiteY265" fmla="*/ 11381874 h 15135727"/>
              <a:gd name="connsiteX266" fmla="*/ 3031958 w 8128084"/>
              <a:gd name="connsiteY266" fmla="*/ 11285621 h 15135727"/>
              <a:gd name="connsiteX267" fmla="*/ 3007895 w 8128084"/>
              <a:gd name="connsiteY267" fmla="*/ 11189369 h 15135727"/>
              <a:gd name="connsiteX268" fmla="*/ 2887579 w 8128084"/>
              <a:gd name="connsiteY268" fmla="*/ 11141242 h 15135727"/>
              <a:gd name="connsiteX269" fmla="*/ 2887579 w 8128084"/>
              <a:gd name="connsiteY269" fmla="*/ 10972800 h 15135727"/>
              <a:gd name="connsiteX270" fmla="*/ 2887579 w 8128084"/>
              <a:gd name="connsiteY270" fmla="*/ 10924674 h 15135727"/>
              <a:gd name="connsiteX271" fmla="*/ 2767264 w 8128084"/>
              <a:gd name="connsiteY271" fmla="*/ 11020927 h 15135727"/>
              <a:gd name="connsiteX272" fmla="*/ 2743200 w 8128084"/>
              <a:gd name="connsiteY272" fmla="*/ 10924674 h 15135727"/>
              <a:gd name="connsiteX273" fmla="*/ 2550695 w 8128084"/>
              <a:gd name="connsiteY273" fmla="*/ 11020927 h 15135727"/>
              <a:gd name="connsiteX274" fmla="*/ 2526632 w 8128084"/>
              <a:gd name="connsiteY274" fmla="*/ 11117179 h 15135727"/>
              <a:gd name="connsiteX275" fmla="*/ 2334127 w 8128084"/>
              <a:gd name="connsiteY275" fmla="*/ 10996864 h 15135727"/>
              <a:gd name="connsiteX276" fmla="*/ 2358190 w 8128084"/>
              <a:gd name="connsiteY276" fmla="*/ 10732169 h 15135727"/>
              <a:gd name="connsiteX277" fmla="*/ 2334127 w 8128084"/>
              <a:gd name="connsiteY277" fmla="*/ 10587790 h 15135727"/>
              <a:gd name="connsiteX278" fmla="*/ 2406316 w 8128084"/>
              <a:gd name="connsiteY278" fmla="*/ 10491537 h 15135727"/>
              <a:gd name="connsiteX279" fmla="*/ 2598821 w 8128084"/>
              <a:gd name="connsiteY279" fmla="*/ 10684042 h 15135727"/>
              <a:gd name="connsiteX280" fmla="*/ 2767264 w 8128084"/>
              <a:gd name="connsiteY280" fmla="*/ 10684042 h 15135727"/>
              <a:gd name="connsiteX281" fmla="*/ 2646948 w 8128084"/>
              <a:gd name="connsiteY281" fmla="*/ 10515600 h 15135727"/>
              <a:gd name="connsiteX282" fmla="*/ 2815390 w 8128084"/>
              <a:gd name="connsiteY282" fmla="*/ 10395285 h 15135727"/>
              <a:gd name="connsiteX283" fmla="*/ 3080085 w 8128084"/>
              <a:gd name="connsiteY283" fmla="*/ 10419348 h 15135727"/>
              <a:gd name="connsiteX284" fmla="*/ 3248527 w 8128084"/>
              <a:gd name="connsiteY284" fmla="*/ 10539664 h 15135727"/>
              <a:gd name="connsiteX285" fmla="*/ 3320716 w 8128084"/>
              <a:gd name="connsiteY285" fmla="*/ 10659979 h 15135727"/>
              <a:gd name="connsiteX286" fmla="*/ 3465095 w 8128084"/>
              <a:gd name="connsiteY286" fmla="*/ 10659979 h 15135727"/>
              <a:gd name="connsiteX287" fmla="*/ 3441032 w 8128084"/>
              <a:gd name="connsiteY287" fmla="*/ 10491537 h 15135727"/>
              <a:gd name="connsiteX288" fmla="*/ 3392906 w 8128084"/>
              <a:gd name="connsiteY288" fmla="*/ 10250906 h 15135727"/>
              <a:gd name="connsiteX289" fmla="*/ 3152274 w 8128084"/>
              <a:gd name="connsiteY289" fmla="*/ 10250906 h 15135727"/>
              <a:gd name="connsiteX290" fmla="*/ 3176337 w 8128084"/>
              <a:gd name="connsiteY290" fmla="*/ 10178716 h 15135727"/>
              <a:gd name="connsiteX291" fmla="*/ 3104148 w 8128084"/>
              <a:gd name="connsiteY291" fmla="*/ 10154653 h 15135727"/>
              <a:gd name="connsiteX292" fmla="*/ 3007895 w 8128084"/>
              <a:gd name="connsiteY292" fmla="*/ 9962148 h 15135727"/>
              <a:gd name="connsiteX293" fmla="*/ 3176337 w 8128084"/>
              <a:gd name="connsiteY293" fmla="*/ 9889958 h 15135727"/>
              <a:gd name="connsiteX294" fmla="*/ 2959769 w 8128084"/>
              <a:gd name="connsiteY294" fmla="*/ 9504948 h 15135727"/>
              <a:gd name="connsiteX295" fmla="*/ 2791327 w 8128084"/>
              <a:gd name="connsiteY295" fmla="*/ 9456821 h 15135727"/>
              <a:gd name="connsiteX296" fmla="*/ 2574758 w 8128084"/>
              <a:gd name="connsiteY296" fmla="*/ 9336506 h 15135727"/>
              <a:gd name="connsiteX297" fmla="*/ 2550695 w 8128084"/>
              <a:gd name="connsiteY297" fmla="*/ 9071811 h 15135727"/>
              <a:gd name="connsiteX298" fmla="*/ 2695074 w 8128084"/>
              <a:gd name="connsiteY298" fmla="*/ 8999621 h 15135727"/>
              <a:gd name="connsiteX299" fmla="*/ 2622885 w 8128084"/>
              <a:gd name="connsiteY299" fmla="*/ 8975558 h 15135727"/>
              <a:gd name="connsiteX300" fmla="*/ 2430379 w 8128084"/>
              <a:gd name="connsiteY300" fmla="*/ 8999621 h 15135727"/>
              <a:gd name="connsiteX301" fmla="*/ 2261937 w 8128084"/>
              <a:gd name="connsiteY301" fmla="*/ 9168064 h 15135727"/>
              <a:gd name="connsiteX302" fmla="*/ 2237874 w 8128084"/>
              <a:gd name="connsiteY302" fmla="*/ 8999621 h 15135727"/>
              <a:gd name="connsiteX303" fmla="*/ 2117558 w 8128084"/>
              <a:gd name="connsiteY303" fmla="*/ 8975558 h 15135727"/>
              <a:gd name="connsiteX304" fmla="*/ 2045369 w 8128084"/>
              <a:gd name="connsiteY304" fmla="*/ 8783053 h 15135727"/>
              <a:gd name="connsiteX305" fmla="*/ 1852864 w 8128084"/>
              <a:gd name="connsiteY305" fmla="*/ 8758990 h 15135727"/>
              <a:gd name="connsiteX306" fmla="*/ 1636295 w 8128084"/>
              <a:gd name="connsiteY306" fmla="*/ 8927432 h 15135727"/>
              <a:gd name="connsiteX307" fmla="*/ 1588169 w 8128084"/>
              <a:gd name="connsiteY307" fmla="*/ 9023685 h 15135727"/>
              <a:gd name="connsiteX308" fmla="*/ 1515979 w 8128084"/>
              <a:gd name="connsiteY308" fmla="*/ 8879306 h 15135727"/>
              <a:gd name="connsiteX309" fmla="*/ 1347537 w 8128084"/>
              <a:gd name="connsiteY309" fmla="*/ 8879306 h 15135727"/>
              <a:gd name="connsiteX310" fmla="*/ 1347537 w 8128084"/>
              <a:gd name="connsiteY310" fmla="*/ 8710864 h 15135727"/>
              <a:gd name="connsiteX311" fmla="*/ 1106906 w 8128084"/>
              <a:gd name="connsiteY311" fmla="*/ 8783053 h 15135727"/>
              <a:gd name="connsiteX312" fmla="*/ 890337 w 8128084"/>
              <a:gd name="connsiteY312" fmla="*/ 8686800 h 15135727"/>
              <a:gd name="connsiteX313" fmla="*/ 649706 w 8128084"/>
              <a:gd name="connsiteY313" fmla="*/ 8662737 h 15135727"/>
              <a:gd name="connsiteX314" fmla="*/ 385011 w 8128084"/>
              <a:gd name="connsiteY314" fmla="*/ 8566485 h 15135727"/>
              <a:gd name="connsiteX315" fmla="*/ 577516 w 8128084"/>
              <a:gd name="connsiteY315" fmla="*/ 8373979 h 15135727"/>
              <a:gd name="connsiteX316" fmla="*/ 794085 w 8128084"/>
              <a:gd name="connsiteY316" fmla="*/ 8301790 h 15135727"/>
              <a:gd name="connsiteX317" fmla="*/ 745958 w 8128084"/>
              <a:gd name="connsiteY317" fmla="*/ 8133348 h 15135727"/>
              <a:gd name="connsiteX318" fmla="*/ 818148 w 8128084"/>
              <a:gd name="connsiteY318" fmla="*/ 7820527 h 15135727"/>
              <a:gd name="connsiteX319" fmla="*/ 697832 w 8128084"/>
              <a:gd name="connsiteY319" fmla="*/ 7820527 h 15135727"/>
              <a:gd name="connsiteX320" fmla="*/ 625642 w 8128084"/>
              <a:gd name="connsiteY320" fmla="*/ 7916779 h 15135727"/>
              <a:gd name="connsiteX321" fmla="*/ 457200 w 8128084"/>
              <a:gd name="connsiteY321" fmla="*/ 7820527 h 15135727"/>
              <a:gd name="connsiteX322" fmla="*/ 529390 w 8128084"/>
              <a:gd name="connsiteY322" fmla="*/ 7700211 h 15135727"/>
              <a:gd name="connsiteX323" fmla="*/ 938464 w 8128084"/>
              <a:gd name="connsiteY323" fmla="*/ 7676148 h 15135727"/>
              <a:gd name="connsiteX324" fmla="*/ 1058779 w 8128084"/>
              <a:gd name="connsiteY324" fmla="*/ 7459579 h 15135727"/>
              <a:gd name="connsiteX325" fmla="*/ 1203158 w 8128084"/>
              <a:gd name="connsiteY325" fmla="*/ 7603958 h 15135727"/>
              <a:gd name="connsiteX326" fmla="*/ 1299411 w 8128084"/>
              <a:gd name="connsiteY326" fmla="*/ 7555832 h 15135727"/>
              <a:gd name="connsiteX327" fmla="*/ 1443790 w 8128084"/>
              <a:gd name="connsiteY327" fmla="*/ 7507706 h 15135727"/>
              <a:gd name="connsiteX328" fmla="*/ 1684421 w 8128084"/>
              <a:gd name="connsiteY328" fmla="*/ 7603958 h 15135727"/>
              <a:gd name="connsiteX329" fmla="*/ 1684421 w 8128084"/>
              <a:gd name="connsiteY329" fmla="*/ 7603958 h 15135727"/>
              <a:gd name="connsiteX330" fmla="*/ 1540042 w 8128084"/>
              <a:gd name="connsiteY330" fmla="*/ 7363327 h 15135727"/>
              <a:gd name="connsiteX331" fmla="*/ 1299411 w 8128084"/>
              <a:gd name="connsiteY331" fmla="*/ 7315200 h 15135727"/>
              <a:gd name="connsiteX332" fmla="*/ 1130969 w 8128084"/>
              <a:gd name="connsiteY332" fmla="*/ 7339264 h 15135727"/>
              <a:gd name="connsiteX333" fmla="*/ 1034716 w 8128084"/>
              <a:gd name="connsiteY333" fmla="*/ 7315200 h 15135727"/>
              <a:gd name="connsiteX334" fmla="*/ 1155032 w 8128084"/>
              <a:gd name="connsiteY334" fmla="*/ 7050506 h 15135727"/>
              <a:gd name="connsiteX335" fmla="*/ 1155032 w 8128084"/>
              <a:gd name="connsiteY335" fmla="*/ 6930190 h 15135727"/>
              <a:gd name="connsiteX336" fmla="*/ 1155032 w 8128084"/>
              <a:gd name="connsiteY336" fmla="*/ 6761748 h 15135727"/>
              <a:gd name="connsiteX337" fmla="*/ 1203158 w 8128084"/>
              <a:gd name="connsiteY337" fmla="*/ 6617369 h 15135727"/>
              <a:gd name="connsiteX338" fmla="*/ 1371600 w 8128084"/>
              <a:gd name="connsiteY338" fmla="*/ 6472990 h 15135727"/>
              <a:gd name="connsiteX339" fmla="*/ 1443790 w 8128084"/>
              <a:gd name="connsiteY339" fmla="*/ 6328611 h 15135727"/>
              <a:gd name="connsiteX340" fmla="*/ 1419727 w 8128084"/>
              <a:gd name="connsiteY340" fmla="*/ 6208295 h 15135727"/>
              <a:gd name="connsiteX341" fmla="*/ 1275348 w 8128084"/>
              <a:gd name="connsiteY341" fmla="*/ 6304548 h 15135727"/>
              <a:gd name="connsiteX342" fmla="*/ 1323474 w 8128084"/>
              <a:gd name="connsiteY342" fmla="*/ 6015790 h 15135727"/>
              <a:gd name="connsiteX343" fmla="*/ 1540042 w 8128084"/>
              <a:gd name="connsiteY343" fmla="*/ 5871411 h 15135727"/>
              <a:gd name="connsiteX344" fmla="*/ 1540042 w 8128084"/>
              <a:gd name="connsiteY344" fmla="*/ 5751095 h 15135727"/>
              <a:gd name="connsiteX345" fmla="*/ 1395664 w 8128084"/>
              <a:gd name="connsiteY345" fmla="*/ 5799221 h 15135727"/>
              <a:gd name="connsiteX346" fmla="*/ 1179095 w 8128084"/>
              <a:gd name="connsiteY346" fmla="*/ 5799221 h 15135727"/>
              <a:gd name="connsiteX347" fmla="*/ 890337 w 8128084"/>
              <a:gd name="connsiteY347" fmla="*/ 5775158 h 15135727"/>
              <a:gd name="connsiteX348" fmla="*/ 697832 w 8128084"/>
              <a:gd name="connsiteY348" fmla="*/ 5606716 h 15135727"/>
              <a:gd name="connsiteX349" fmla="*/ 577516 w 8128084"/>
              <a:gd name="connsiteY349" fmla="*/ 5582653 h 15135727"/>
              <a:gd name="connsiteX350" fmla="*/ 697832 w 8128084"/>
              <a:gd name="connsiteY350" fmla="*/ 5775158 h 15135727"/>
              <a:gd name="connsiteX351" fmla="*/ 409074 w 8128084"/>
              <a:gd name="connsiteY351" fmla="*/ 5799221 h 15135727"/>
              <a:gd name="connsiteX352" fmla="*/ 168442 w 8128084"/>
              <a:gd name="connsiteY352" fmla="*/ 5702969 h 15135727"/>
              <a:gd name="connsiteX353" fmla="*/ 264695 w 8128084"/>
              <a:gd name="connsiteY353" fmla="*/ 5558590 h 15135727"/>
              <a:gd name="connsiteX354" fmla="*/ 144379 w 8128084"/>
              <a:gd name="connsiteY354" fmla="*/ 5510464 h 15135727"/>
              <a:gd name="connsiteX355" fmla="*/ 0 w 8128084"/>
              <a:gd name="connsiteY355" fmla="*/ 5462337 h 15135727"/>
              <a:gd name="connsiteX356" fmla="*/ 96253 w 8128084"/>
              <a:gd name="connsiteY356"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42827 w 8128084"/>
              <a:gd name="connsiteY202" fmla="*/ 14383753 h 15135727"/>
              <a:gd name="connsiteX203" fmla="*/ 4403558 w 8128084"/>
              <a:gd name="connsiteY203" fmla="*/ 14437895 h 15135727"/>
              <a:gd name="connsiteX204" fmla="*/ 4340058 w 8128084"/>
              <a:gd name="connsiteY204" fmla="*/ 14475995 h 15135727"/>
              <a:gd name="connsiteX205" fmla="*/ 4303127 w 8128084"/>
              <a:gd name="connsiteY205" fmla="*/ 14364703 h 15135727"/>
              <a:gd name="connsiteX206" fmla="*/ 4276892 w 8128084"/>
              <a:gd name="connsiteY206" fmla="*/ 14296190 h 15135727"/>
              <a:gd name="connsiteX207" fmla="*/ 4235116 w 8128084"/>
              <a:gd name="connsiteY207" fmla="*/ 14341642 h 15135727"/>
              <a:gd name="connsiteX208" fmla="*/ 4162927 w 8128084"/>
              <a:gd name="connsiteY208" fmla="*/ 14389769 h 15135727"/>
              <a:gd name="connsiteX209" fmla="*/ 4137527 w 8128084"/>
              <a:gd name="connsiteY209" fmla="*/ 14364369 h 15135727"/>
              <a:gd name="connsiteX210" fmla="*/ 3998327 w 8128084"/>
              <a:gd name="connsiteY210" fmla="*/ 14409153 h 15135727"/>
              <a:gd name="connsiteX211" fmla="*/ 4023727 w 8128084"/>
              <a:gd name="connsiteY211" fmla="*/ 14275803 h 15135727"/>
              <a:gd name="connsiteX212" fmla="*/ 3915945 w 8128084"/>
              <a:gd name="connsiteY212" fmla="*/ 14289840 h 15135727"/>
              <a:gd name="connsiteX213" fmla="*/ 3801979 w 8128084"/>
              <a:gd name="connsiteY213" fmla="*/ 14293516 h 15135727"/>
              <a:gd name="connsiteX214" fmla="*/ 3719764 w 8128084"/>
              <a:gd name="connsiteY214" fmla="*/ 14415169 h 15135727"/>
              <a:gd name="connsiteX215" fmla="*/ 3625850 w 8128084"/>
              <a:gd name="connsiteY215" fmla="*/ 14616364 h 15135727"/>
              <a:gd name="connsiteX216" fmla="*/ 3513221 w 8128084"/>
              <a:gd name="connsiteY216" fmla="*/ 14726653 h 15135727"/>
              <a:gd name="connsiteX217" fmla="*/ 3583071 w 8128084"/>
              <a:gd name="connsiteY217" fmla="*/ 14832932 h 15135727"/>
              <a:gd name="connsiteX218" fmla="*/ 3633537 w 8128084"/>
              <a:gd name="connsiteY218" fmla="*/ 14967285 h 15135727"/>
              <a:gd name="connsiteX219" fmla="*/ 3609474 w 8128084"/>
              <a:gd name="connsiteY219" fmla="*/ 15087600 h 15135727"/>
              <a:gd name="connsiteX220" fmla="*/ 3479132 w 8128084"/>
              <a:gd name="connsiteY220" fmla="*/ 14975974 h 15135727"/>
              <a:gd name="connsiteX221" fmla="*/ 3272590 w 8128084"/>
              <a:gd name="connsiteY221" fmla="*/ 15063537 h 15135727"/>
              <a:gd name="connsiteX222" fmla="*/ 3248527 w 8128084"/>
              <a:gd name="connsiteY222" fmla="*/ 14895095 h 15135727"/>
              <a:gd name="connsiteX223" fmla="*/ 3128211 w 8128084"/>
              <a:gd name="connsiteY223" fmla="*/ 14919158 h 15135727"/>
              <a:gd name="connsiteX224" fmla="*/ 2959769 w 8128084"/>
              <a:gd name="connsiteY224" fmla="*/ 15135727 h 15135727"/>
              <a:gd name="connsiteX225" fmla="*/ 2935706 w 8128084"/>
              <a:gd name="connsiteY225" fmla="*/ 14895095 h 15135727"/>
              <a:gd name="connsiteX226" fmla="*/ 2791327 w 8128084"/>
              <a:gd name="connsiteY226" fmla="*/ 14943221 h 15135727"/>
              <a:gd name="connsiteX227" fmla="*/ 2671011 w 8128084"/>
              <a:gd name="connsiteY227" fmla="*/ 15039474 h 15135727"/>
              <a:gd name="connsiteX228" fmla="*/ 2430379 w 8128084"/>
              <a:gd name="connsiteY228" fmla="*/ 15087600 h 15135727"/>
              <a:gd name="connsiteX229" fmla="*/ 2237874 w 8128084"/>
              <a:gd name="connsiteY229" fmla="*/ 15039474 h 15135727"/>
              <a:gd name="connsiteX230" fmla="*/ 2622885 w 8128084"/>
              <a:gd name="connsiteY230" fmla="*/ 14846969 h 15135727"/>
              <a:gd name="connsiteX231" fmla="*/ 2887579 w 8128084"/>
              <a:gd name="connsiteY231" fmla="*/ 14774779 h 15135727"/>
              <a:gd name="connsiteX232" fmla="*/ 2839453 w 8128084"/>
              <a:gd name="connsiteY232" fmla="*/ 14582274 h 15135727"/>
              <a:gd name="connsiteX233" fmla="*/ 2935706 w 8128084"/>
              <a:gd name="connsiteY233" fmla="*/ 14510085 h 15135727"/>
              <a:gd name="connsiteX234" fmla="*/ 2935706 w 8128084"/>
              <a:gd name="connsiteY234" fmla="*/ 14510085 h 15135727"/>
              <a:gd name="connsiteX235" fmla="*/ 3080085 w 8128084"/>
              <a:gd name="connsiteY235" fmla="*/ 14413832 h 15135727"/>
              <a:gd name="connsiteX236" fmla="*/ 3152274 w 8128084"/>
              <a:gd name="connsiteY236" fmla="*/ 14341642 h 15135727"/>
              <a:gd name="connsiteX237" fmla="*/ 3080085 w 8128084"/>
              <a:gd name="connsiteY237" fmla="*/ 14269453 h 15135727"/>
              <a:gd name="connsiteX238" fmla="*/ 3152274 w 8128084"/>
              <a:gd name="connsiteY238" fmla="*/ 14197264 h 15135727"/>
              <a:gd name="connsiteX239" fmla="*/ 3152274 w 8128084"/>
              <a:gd name="connsiteY239" fmla="*/ 14052885 h 15135727"/>
              <a:gd name="connsiteX240" fmla="*/ 3080085 w 8128084"/>
              <a:gd name="connsiteY240" fmla="*/ 13980695 h 15135727"/>
              <a:gd name="connsiteX241" fmla="*/ 3056021 w 8128084"/>
              <a:gd name="connsiteY241" fmla="*/ 14076948 h 15135727"/>
              <a:gd name="connsiteX242" fmla="*/ 2935706 w 8128084"/>
              <a:gd name="connsiteY242" fmla="*/ 14076948 h 15135727"/>
              <a:gd name="connsiteX243" fmla="*/ 2863516 w 8128084"/>
              <a:gd name="connsiteY243" fmla="*/ 14125074 h 15135727"/>
              <a:gd name="connsiteX244" fmla="*/ 2719137 w 8128084"/>
              <a:gd name="connsiteY244" fmla="*/ 14197264 h 15135727"/>
              <a:gd name="connsiteX245" fmla="*/ 2646948 w 8128084"/>
              <a:gd name="connsiteY245" fmla="*/ 14197264 h 15135727"/>
              <a:gd name="connsiteX246" fmla="*/ 2598821 w 8128084"/>
              <a:gd name="connsiteY246" fmla="*/ 14125074 h 15135727"/>
              <a:gd name="connsiteX247" fmla="*/ 2430379 w 8128084"/>
              <a:gd name="connsiteY247" fmla="*/ 13836316 h 15135727"/>
              <a:gd name="connsiteX248" fmla="*/ 2646948 w 8128084"/>
              <a:gd name="connsiteY248" fmla="*/ 13812253 h 15135727"/>
              <a:gd name="connsiteX249" fmla="*/ 2502569 w 8128084"/>
              <a:gd name="connsiteY249" fmla="*/ 13475369 h 15135727"/>
              <a:gd name="connsiteX250" fmla="*/ 2550695 w 8128084"/>
              <a:gd name="connsiteY250" fmla="*/ 13186611 h 15135727"/>
              <a:gd name="connsiteX251" fmla="*/ 2719137 w 8128084"/>
              <a:gd name="connsiteY251" fmla="*/ 13042232 h 15135727"/>
              <a:gd name="connsiteX252" fmla="*/ 2791327 w 8128084"/>
              <a:gd name="connsiteY252" fmla="*/ 12945979 h 15135727"/>
              <a:gd name="connsiteX253" fmla="*/ 3031958 w 8128084"/>
              <a:gd name="connsiteY253" fmla="*/ 13090358 h 15135727"/>
              <a:gd name="connsiteX254" fmla="*/ 3056021 w 8128084"/>
              <a:gd name="connsiteY254" fmla="*/ 12753474 h 15135727"/>
              <a:gd name="connsiteX255" fmla="*/ 2887579 w 8128084"/>
              <a:gd name="connsiteY255" fmla="*/ 12777537 h 15135727"/>
              <a:gd name="connsiteX256" fmla="*/ 2815390 w 8128084"/>
              <a:gd name="connsiteY256" fmla="*/ 12777537 h 15135727"/>
              <a:gd name="connsiteX257" fmla="*/ 3176337 w 8128084"/>
              <a:gd name="connsiteY257" fmla="*/ 12368464 h 15135727"/>
              <a:gd name="connsiteX258" fmla="*/ 3104148 w 8128084"/>
              <a:gd name="connsiteY258" fmla="*/ 12320337 h 15135727"/>
              <a:gd name="connsiteX259" fmla="*/ 3104148 w 8128084"/>
              <a:gd name="connsiteY259" fmla="*/ 12320337 h 15135727"/>
              <a:gd name="connsiteX260" fmla="*/ 3007895 w 8128084"/>
              <a:gd name="connsiteY260" fmla="*/ 12079706 h 15135727"/>
              <a:gd name="connsiteX261" fmla="*/ 2911642 w 8128084"/>
              <a:gd name="connsiteY261" fmla="*/ 11935327 h 15135727"/>
              <a:gd name="connsiteX262" fmla="*/ 2863516 w 8128084"/>
              <a:gd name="connsiteY262" fmla="*/ 11694695 h 15135727"/>
              <a:gd name="connsiteX263" fmla="*/ 2911642 w 8128084"/>
              <a:gd name="connsiteY263" fmla="*/ 11454064 h 15135727"/>
              <a:gd name="connsiteX264" fmla="*/ 3056021 w 8128084"/>
              <a:gd name="connsiteY264" fmla="*/ 11454064 h 15135727"/>
              <a:gd name="connsiteX265" fmla="*/ 2983832 w 8128084"/>
              <a:gd name="connsiteY265" fmla="*/ 11381874 h 15135727"/>
              <a:gd name="connsiteX266" fmla="*/ 3031958 w 8128084"/>
              <a:gd name="connsiteY266" fmla="*/ 11285621 h 15135727"/>
              <a:gd name="connsiteX267" fmla="*/ 3007895 w 8128084"/>
              <a:gd name="connsiteY267" fmla="*/ 11189369 h 15135727"/>
              <a:gd name="connsiteX268" fmla="*/ 2887579 w 8128084"/>
              <a:gd name="connsiteY268" fmla="*/ 11141242 h 15135727"/>
              <a:gd name="connsiteX269" fmla="*/ 2887579 w 8128084"/>
              <a:gd name="connsiteY269" fmla="*/ 10972800 h 15135727"/>
              <a:gd name="connsiteX270" fmla="*/ 2887579 w 8128084"/>
              <a:gd name="connsiteY270" fmla="*/ 10924674 h 15135727"/>
              <a:gd name="connsiteX271" fmla="*/ 2767264 w 8128084"/>
              <a:gd name="connsiteY271" fmla="*/ 11020927 h 15135727"/>
              <a:gd name="connsiteX272" fmla="*/ 2743200 w 8128084"/>
              <a:gd name="connsiteY272" fmla="*/ 10924674 h 15135727"/>
              <a:gd name="connsiteX273" fmla="*/ 2550695 w 8128084"/>
              <a:gd name="connsiteY273" fmla="*/ 11020927 h 15135727"/>
              <a:gd name="connsiteX274" fmla="*/ 2526632 w 8128084"/>
              <a:gd name="connsiteY274" fmla="*/ 11117179 h 15135727"/>
              <a:gd name="connsiteX275" fmla="*/ 2334127 w 8128084"/>
              <a:gd name="connsiteY275" fmla="*/ 10996864 h 15135727"/>
              <a:gd name="connsiteX276" fmla="*/ 2358190 w 8128084"/>
              <a:gd name="connsiteY276" fmla="*/ 10732169 h 15135727"/>
              <a:gd name="connsiteX277" fmla="*/ 2334127 w 8128084"/>
              <a:gd name="connsiteY277" fmla="*/ 10587790 h 15135727"/>
              <a:gd name="connsiteX278" fmla="*/ 2406316 w 8128084"/>
              <a:gd name="connsiteY278" fmla="*/ 10491537 h 15135727"/>
              <a:gd name="connsiteX279" fmla="*/ 2598821 w 8128084"/>
              <a:gd name="connsiteY279" fmla="*/ 10684042 h 15135727"/>
              <a:gd name="connsiteX280" fmla="*/ 2767264 w 8128084"/>
              <a:gd name="connsiteY280" fmla="*/ 10684042 h 15135727"/>
              <a:gd name="connsiteX281" fmla="*/ 2646948 w 8128084"/>
              <a:gd name="connsiteY281" fmla="*/ 10515600 h 15135727"/>
              <a:gd name="connsiteX282" fmla="*/ 2815390 w 8128084"/>
              <a:gd name="connsiteY282" fmla="*/ 10395285 h 15135727"/>
              <a:gd name="connsiteX283" fmla="*/ 3080085 w 8128084"/>
              <a:gd name="connsiteY283" fmla="*/ 10419348 h 15135727"/>
              <a:gd name="connsiteX284" fmla="*/ 3248527 w 8128084"/>
              <a:gd name="connsiteY284" fmla="*/ 10539664 h 15135727"/>
              <a:gd name="connsiteX285" fmla="*/ 3320716 w 8128084"/>
              <a:gd name="connsiteY285" fmla="*/ 10659979 h 15135727"/>
              <a:gd name="connsiteX286" fmla="*/ 3465095 w 8128084"/>
              <a:gd name="connsiteY286" fmla="*/ 10659979 h 15135727"/>
              <a:gd name="connsiteX287" fmla="*/ 3441032 w 8128084"/>
              <a:gd name="connsiteY287" fmla="*/ 10491537 h 15135727"/>
              <a:gd name="connsiteX288" fmla="*/ 3392906 w 8128084"/>
              <a:gd name="connsiteY288" fmla="*/ 10250906 h 15135727"/>
              <a:gd name="connsiteX289" fmla="*/ 3152274 w 8128084"/>
              <a:gd name="connsiteY289" fmla="*/ 10250906 h 15135727"/>
              <a:gd name="connsiteX290" fmla="*/ 3176337 w 8128084"/>
              <a:gd name="connsiteY290" fmla="*/ 10178716 h 15135727"/>
              <a:gd name="connsiteX291" fmla="*/ 3104148 w 8128084"/>
              <a:gd name="connsiteY291" fmla="*/ 10154653 h 15135727"/>
              <a:gd name="connsiteX292" fmla="*/ 3007895 w 8128084"/>
              <a:gd name="connsiteY292" fmla="*/ 9962148 h 15135727"/>
              <a:gd name="connsiteX293" fmla="*/ 3176337 w 8128084"/>
              <a:gd name="connsiteY293" fmla="*/ 9889958 h 15135727"/>
              <a:gd name="connsiteX294" fmla="*/ 2959769 w 8128084"/>
              <a:gd name="connsiteY294" fmla="*/ 9504948 h 15135727"/>
              <a:gd name="connsiteX295" fmla="*/ 2791327 w 8128084"/>
              <a:gd name="connsiteY295" fmla="*/ 9456821 h 15135727"/>
              <a:gd name="connsiteX296" fmla="*/ 2574758 w 8128084"/>
              <a:gd name="connsiteY296" fmla="*/ 9336506 h 15135727"/>
              <a:gd name="connsiteX297" fmla="*/ 2550695 w 8128084"/>
              <a:gd name="connsiteY297" fmla="*/ 9071811 h 15135727"/>
              <a:gd name="connsiteX298" fmla="*/ 2695074 w 8128084"/>
              <a:gd name="connsiteY298" fmla="*/ 8999621 h 15135727"/>
              <a:gd name="connsiteX299" fmla="*/ 2622885 w 8128084"/>
              <a:gd name="connsiteY299" fmla="*/ 8975558 h 15135727"/>
              <a:gd name="connsiteX300" fmla="*/ 2430379 w 8128084"/>
              <a:gd name="connsiteY300" fmla="*/ 8999621 h 15135727"/>
              <a:gd name="connsiteX301" fmla="*/ 2261937 w 8128084"/>
              <a:gd name="connsiteY301" fmla="*/ 9168064 h 15135727"/>
              <a:gd name="connsiteX302" fmla="*/ 2237874 w 8128084"/>
              <a:gd name="connsiteY302" fmla="*/ 8999621 h 15135727"/>
              <a:gd name="connsiteX303" fmla="*/ 2117558 w 8128084"/>
              <a:gd name="connsiteY303" fmla="*/ 8975558 h 15135727"/>
              <a:gd name="connsiteX304" fmla="*/ 2045369 w 8128084"/>
              <a:gd name="connsiteY304" fmla="*/ 8783053 h 15135727"/>
              <a:gd name="connsiteX305" fmla="*/ 1852864 w 8128084"/>
              <a:gd name="connsiteY305" fmla="*/ 8758990 h 15135727"/>
              <a:gd name="connsiteX306" fmla="*/ 1636295 w 8128084"/>
              <a:gd name="connsiteY306" fmla="*/ 8927432 h 15135727"/>
              <a:gd name="connsiteX307" fmla="*/ 1588169 w 8128084"/>
              <a:gd name="connsiteY307" fmla="*/ 9023685 h 15135727"/>
              <a:gd name="connsiteX308" fmla="*/ 1515979 w 8128084"/>
              <a:gd name="connsiteY308" fmla="*/ 8879306 h 15135727"/>
              <a:gd name="connsiteX309" fmla="*/ 1347537 w 8128084"/>
              <a:gd name="connsiteY309" fmla="*/ 8879306 h 15135727"/>
              <a:gd name="connsiteX310" fmla="*/ 1347537 w 8128084"/>
              <a:gd name="connsiteY310" fmla="*/ 8710864 h 15135727"/>
              <a:gd name="connsiteX311" fmla="*/ 1106906 w 8128084"/>
              <a:gd name="connsiteY311" fmla="*/ 8783053 h 15135727"/>
              <a:gd name="connsiteX312" fmla="*/ 890337 w 8128084"/>
              <a:gd name="connsiteY312" fmla="*/ 8686800 h 15135727"/>
              <a:gd name="connsiteX313" fmla="*/ 649706 w 8128084"/>
              <a:gd name="connsiteY313" fmla="*/ 8662737 h 15135727"/>
              <a:gd name="connsiteX314" fmla="*/ 385011 w 8128084"/>
              <a:gd name="connsiteY314" fmla="*/ 8566485 h 15135727"/>
              <a:gd name="connsiteX315" fmla="*/ 577516 w 8128084"/>
              <a:gd name="connsiteY315" fmla="*/ 8373979 h 15135727"/>
              <a:gd name="connsiteX316" fmla="*/ 794085 w 8128084"/>
              <a:gd name="connsiteY316" fmla="*/ 8301790 h 15135727"/>
              <a:gd name="connsiteX317" fmla="*/ 745958 w 8128084"/>
              <a:gd name="connsiteY317" fmla="*/ 8133348 h 15135727"/>
              <a:gd name="connsiteX318" fmla="*/ 818148 w 8128084"/>
              <a:gd name="connsiteY318" fmla="*/ 7820527 h 15135727"/>
              <a:gd name="connsiteX319" fmla="*/ 697832 w 8128084"/>
              <a:gd name="connsiteY319" fmla="*/ 7820527 h 15135727"/>
              <a:gd name="connsiteX320" fmla="*/ 625642 w 8128084"/>
              <a:gd name="connsiteY320" fmla="*/ 7916779 h 15135727"/>
              <a:gd name="connsiteX321" fmla="*/ 457200 w 8128084"/>
              <a:gd name="connsiteY321" fmla="*/ 7820527 h 15135727"/>
              <a:gd name="connsiteX322" fmla="*/ 529390 w 8128084"/>
              <a:gd name="connsiteY322" fmla="*/ 7700211 h 15135727"/>
              <a:gd name="connsiteX323" fmla="*/ 938464 w 8128084"/>
              <a:gd name="connsiteY323" fmla="*/ 7676148 h 15135727"/>
              <a:gd name="connsiteX324" fmla="*/ 1058779 w 8128084"/>
              <a:gd name="connsiteY324" fmla="*/ 7459579 h 15135727"/>
              <a:gd name="connsiteX325" fmla="*/ 1203158 w 8128084"/>
              <a:gd name="connsiteY325" fmla="*/ 7603958 h 15135727"/>
              <a:gd name="connsiteX326" fmla="*/ 1299411 w 8128084"/>
              <a:gd name="connsiteY326" fmla="*/ 7555832 h 15135727"/>
              <a:gd name="connsiteX327" fmla="*/ 1443790 w 8128084"/>
              <a:gd name="connsiteY327" fmla="*/ 7507706 h 15135727"/>
              <a:gd name="connsiteX328" fmla="*/ 1684421 w 8128084"/>
              <a:gd name="connsiteY328" fmla="*/ 7603958 h 15135727"/>
              <a:gd name="connsiteX329" fmla="*/ 1684421 w 8128084"/>
              <a:gd name="connsiteY329" fmla="*/ 7603958 h 15135727"/>
              <a:gd name="connsiteX330" fmla="*/ 1540042 w 8128084"/>
              <a:gd name="connsiteY330" fmla="*/ 7363327 h 15135727"/>
              <a:gd name="connsiteX331" fmla="*/ 1299411 w 8128084"/>
              <a:gd name="connsiteY331" fmla="*/ 7315200 h 15135727"/>
              <a:gd name="connsiteX332" fmla="*/ 1130969 w 8128084"/>
              <a:gd name="connsiteY332" fmla="*/ 7339264 h 15135727"/>
              <a:gd name="connsiteX333" fmla="*/ 1034716 w 8128084"/>
              <a:gd name="connsiteY333" fmla="*/ 7315200 h 15135727"/>
              <a:gd name="connsiteX334" fmla="*/ 1155032 w 8128084"/>
              <a:gd name="connsiteY334" fmla="*/ 7050506 h 15135727"/>
              <a:gd name="connsiteX335" fmla="*/ 1155032 w 8128084"/>
              <a:gd name="connsiteY335" fmla="*/ 6930190 h 15135727"/>
              <a:gd name="connsiteX336" fmla="*/ 1155032 w 8128084"/>
              <a:gd name="connsiteY336" fmla="*/ 6761748 h 15135727"/>
              <a:gd name="connsiteX337" fmla="*/ 1203158 w 8128084"/>
              <a:gd name="connsiteY337" fmla="*/ 6617369 h 15135727"/>
              <a:gd name="connsiteX338" fmla="*/ 1371600 w 8128084"/>
              <a:gd name="connsiteY338" fmla="*/ 6472990 h 15135727"/>
              <a:gd name="connsiteX339" fmla="*/ 1443790 w 8128084"/>
              <a:gd name="connsiteY339" fmla="*/ 6328611 h 15135727"/>
              <a:gd name="connsiteX340" fmla="*/ 1419727 w 8128084"/>
              <a:gd name="connsiteY340" fmla="*/ 6208295 h 15135727"/>
              <a:gd name="connsiteX341" fmla="*/ 1275348 w 8128084"/>
              <a:gd name="connsiteY341" fmla="*/ 6304548 h 15135727"/>
              <a:gd name="connsiteX342" fmla="*/ 1323474 w 8128084"/>
              <a:gd name="connsiteY342" fmla="*/ 6015790 h 15135727"/>
              <a:gd name="connsiteX343" fmla="*/ 1540042 w 8128084"/>
              <a:gd name="connsiteY343" fmla="*/ 5871411 h 15135727"/>
              <a:gd name="connsiteX344" fmla="*/ 1540042 w 8128084"/>
              <a:gd name="connsiteY344" fmla="*/ 5751095 h 15135727"/>
              <a:gd name="connsiteX345" fmla="*/ 1395664 w 8128084"/>
              <a:gd name="connsiteY345" fmla="*/ 5799221 h 15135727"/>
              <a:gd name="connsiteX346" fmla="*/ 1179095 w 8128084"/>
              <a:gd name="connsiteY346" fmla="*/ 5799221 h 15135727"/>
              <a:gd name="connsiteX347" fmla="*/ 890337 w 8128084"/>
              <a:gd name="connsiteY347" fmla="*/ 5775158 h 15135727"/>
              <a:gd name="connsiteX348" fmla="*/ 697832 w 8128084"/>
              <a:gd name="connsiteY348" fmla="*/ 5606716 h 15135727"/>
              <a:gd name="connsiteX349" fmla="*/ 577516 w 8128084"/>
              <a:gd name="connsiteY349" fmla="*/ 5582653 h 15135727"/>
              <a:gd name="connsiteX350" fmla="*/ 697832 w 8128084"/>
              <a:gd name="connsiteY350" fmla="*/ 5775158 h 15135727"/>
              <a:gd name="connsiteX351" fmla="*/ 409074 w 8128084"/>
              <a:gd name="connsiteY351" fmla="*/ 5799221 h 15135727"/>
              <a:gd name="connsiteX352" fmla="*/ 168442 w 8128084"/>
              <a:gd name="connsiteY352" fmla="*/ 5702969 h 15135727"/>
              <a:gd name="connsiteX353" fmla="*/ 264695 w 8128084"/>
              <a:gd name="connsiteY353" fmla="*/ 5558590 h 15135727"/>
              <a:gd name="connsiteX354" fmla="*/ 144379 w 8128084"/>
              <a:gd name="connsiteY354" fmla="*/ 5510464 h 15135727"/>
              <a:gd name="connsiteX355" fmla="*/ 0 w 8128084"/>
              <a:gd name="connsiteY355" fmla="*/ 5462337 h 15135727"/>
              <a:gd name="connsiteX356" fmla="*/ 96253 w 8128084"/>
              <a:gd name="connsiteY356"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42827 w 8128084"/>
              <a:gd name="connsiteY202" fmla="*/ 14383753 h 15135727"/>
              <a:gd name="connsiteX203" fmla="*/ 4403558 w 8128084"/>
              <a:gd name="connsiteY203" fmla="*/ 14437895 h 15135727"/>
              <a:gd name="connsiteX204" fmla="*/ 4340058 w 8128084"/>
              <a:gd name="connsiteY204" fmla="*/ 14475995 h 15135727"/>
              <a:gd name="connsiteX205" fmla="*/ 4303127 w 8128084"/>
              <a:gd name="connsiteY205" fmla="*/ 14364703 h 15135727"/>
              <a:gd name="connsiteX206" fmla="*/ 4276892 w 8128084"/>
              <a:gd name="connsiteY206" fmla="*/ 14296190 h 15135727"/>
              <a:gd name="connsiteX207" fmla="*/ 4235116 w 8128084"/>
              <a:gd name="connsiteY207" fmla="*/ 14341642 h 15135727"/>
              <a:gd name="connsiteX208" fmla="*/ 4162927 w 8128084"/>
              <a:gd name="connsiteY208" fmla="*/ 14389769 h 15135727"/>
              <a:gd name="connsiteX209" fmla="*/ 4137527 w 8128084"/>
              <a:gd name="connsiteY209" fmla="*/ 14364369 h 15135727"/>
              <a:gd name="connsiteX210" fmla="*/ 3998327 w 8128084"/>
              <a:gd name="connsiteY210" fmla="*/ 14409153 h 15135727"/>
              <a:gd name="connsiteX211" fmla="*/ 4023727 w 8128084"/>
              <a:gd name="connsiteY211" fmla="*/ 14275803 h 15135727"/>
              <a:gd name="connsiteX212" fmla="*/ 3915945 w 8128084"/>
              <a:gd name="connsiteY212" fmla="*/ 14289840 h 15135727"/>
              <a:gd name="connsiteX213" fmla="*/ 3801979 w 8128084"/>
              <a:gd name="connsiteY213" fmla="*/ 14293516 h 15135727"/>
              <a:gd name="connsiteX214" fmla="*/ 3719764 w 8128084"/>
              <a:gd name="connsiteY214" fmla="*/ 14415169 h 15135727"/>
              <a:gd name="connsiteX215" fmla="*/ 3625850 w 8128084"/>
              <a:gd name="connsiteY215" fmla="*/ 14616364 h 15135727"/>
              <a:gd name="connsiteX216" fmla="*/ 3513221 w 8128084"/>
              <a:gd name="connsiteY216" fmla="*/ 14726653 h 15135727"/>
              <a:gd name="connsiteX217" fmla="*/ 3583071 w 8128084"/>
              <a:gd name="connsiteY217" fmla="*/ 14832932 h 15135727"/>
              <a:gd name="connsiteX218" fmla="*/ 3633537 w 8128084"/>
              <a:gd name="connsiteY218" fmla="*/ 14967285 h 15135727"/>
              <a:gd name="connsiteX219" fmla="*/ 3609474 w 8128084"/>
              <a:gd name="connsiteY219" fmla="*/ 15087600 h 15135727"/>
              <a:gd name="connsiteX220" fmla="*/ 3479132 w 8128084"/>
              <a:gd name="connsiteY220" fmla="*/ 14975974 h 15135727"/>
              <a:gd name="connsiteX221" fmla="*/ 3272590 w 8128084"/>
              <a:gd name="connsiteY221" fmla="*/ 15063537 h 15135727"/>
              <a:gd name="connsiteX222" fmla="*/ 3248527 w 8128084"/>
              <a:gd name="connsiteY222" fmla="*/ 14895095 h 15135727"/>
              <a:gd name="connsiteX223" fmla="*/ 3128211 w 8128084"/>
              <a:gd name="connsiteY223" fmla="*/ 14919158 h 15135727"/>
              <a:gd name="connsiteX224" fmla="*/ 2959769 w 8128084"/>
              <a:gd name="connsiteY224" fmla="*/ 15135727 h 15135727"/>
              <a:gd name="connsiteX225" fmla="*/ 2935706 w 8128084"/>
              <a:gd name="connsiteY225" fmla="*/ 14895095 h 15135727"/>
              <a:gd name="connsiteX226" fmla="*/ 2791327 w 8128084"/>
              <a:gd name="connsiteY226" fmla="*/ 14943221 h 15135727"/>
              <a:gd name="connsiteX227" fmla="*/ 2671011 w 8128084"/>
              <a:gd name="connsiteY227" fmla="*/ 15039474 h 15135727"/>
              <a:gd name="connsiteX228" fmla="*/ 2430379 w 8128084"/>
              <a:gd name="connsiteY228" fmla="*/ 15087600 h 15135727"/>
              <a:gd name="connsiteX229" fmla="*/ 2237874 w 8128084"/>
              <a:gd name="connsiteY229" fmla="*/ 15039474 h 15135727"/>
              <a:gd name="connsiteX230" fmla="*/ 2622885 w 8128084"/>
              <a:gd name="connsiteY230" fmla="*/ 14846969 h 15135727"/>
              <a:gd name="connsiteX231" fmla="*/ 2887579 w 8128084"/>
              <a:gd name="connsiteY231" fmla="*/ 14774779 h 15135727"/>
              <a:gd name="connsiteX232" fmla="*/ 2839453 w 8128084"/>
              <a:gd name="connsiteY232" fmla="*/ 14582274 h 15135727"/>
              <a:gd name="connsiteX233" fmla="*/ 2935706 w 8128084"/>
              <a:gd name="connsiteY233" fmla="*/ 14510085 h 15135727"/>
              <a:gd name="connsiteX234" fmla="*/ 2935706 w 8128084"/>
              <a:gd name="connsiteY234" fmla="*/ 14510085 h 15135727"/>
              <a:gd name="connsiteX235" fmla="*/ 3080085 w 8128084"/>
              <a:gd name="connsiteY235" fmla="*/ 14413832 h 15135727"/>
              <a:gd name="connsiteX236" fmla="*/ 3152274 w 8128084"/>
              <a:gd name="connsiteY236" fmla="*/ 14341642 h 15135727"/>
              <a:gd name="connsiteX237" fmla="*/ 3080085 w 8128084"/>
              <a:gd name="connsiteY237" fmla="*/ 14269453 h 15135727"/>
              <a:gd name="connsiteX238" fmla="*/ 3152274 w 8128084"/>
              <a:gd name="connsiteY238" fmla="*/ 14197264 h 15135727"/>
              <a:gd name="connsiteX239" fmla="*/ 3152274 w 8128084"/>
              <a:gd name="connsiteY239" fmla="*/ 14052885 h 15135727"/>
              <a:gd name="connsiteX240" fmla="*/ 3080085 w 8128084"/>
              <a:gd name="connsiteY240" fmla="*/ 13980695 h 15135727"/>
              <a:gd name="connsiteX241" fmla="*/ 3056021 w 8128084"/>
              <a:gd name="connsiteY241" fmla="*/ 14076948 h 15135727"/>
              <a:gd name="connsiteX242" fmla="*/ 2935706 w 8128084"/>
              <a:gd name="connsiteY242" fmla="*/ 14076948 h 15135727"/>
              <a:gd name="connsiteX243" fmla="*/ 2863516 w 8128084"/>
              <a:gd name="connsiteY243" fmla="*/ 14125074 h 15135727"/>
              <a:gd name="connsiteX244" fmla="*/ 2719137 w 8128084"/>
              <a:gd name="connsiteY244" fmla="*/ 14197264 h 15135727"/>
              <a:gd name="connsiteX245" fmla="*/ 2646948 w 8128084"/>
              <a:gd name="connsiteY245" fmla="*/ 14197264 h 15135727"/>
              <a:gd name="connsiteX246" fmla="*/ 2598821 w 8128084"/>
              <a:gd name="connsiteY246" fmla="*/ 14125074 h 15135727"/>
              <a:gd name="connsiteX247" fmla="*/ 2430379 w 8128084"/>
              <a:gd name="connsiteY247" fmla="*/ 13836316 h 15135727"/>
              <a:gd name="connsiteX248" fmla="*/ 2646948 w 8128084"/>
              <a:gd name="connsiteY248" fmla="*/ 13812253 h 15135727"/>
              <a:gd name="connsiteX249" fmla="*/ 2502569 w 8128084"/>
              <a:gd name="connsiteY249" fmla="*/ 13475369 h 15135727"/>
              <a:gd name="connsiteX250" fmla="*/ 2550695 w 8128084"/>
              <a:gd name="connsiteY250" fmla="*/ 13186611 h 15135727"/>
              <a:gd name="connsiteX251" fmla="*/ 2719137 w 8128084"/>
              <a:gd name="connsiteY251" fmla="*/ 13042232 h 15135727"/>
              <a:gd name="connsiteX252" fmla="*/ 2791327 w 8128084"/>
              <a:gd name="connsiteY252" fmla="*/ 12945979 h 15135727"/>
              <a:gd name="connsiteX253" fmla="*/ 3031958 w 8128084"/>
              <a:gd name="connsiteY253" fmla="*/ 13090358 h 15135727"/>
              <a:gd name="connsiteX254" fmla="*/ 3056021 w 8128084"/>
              <a:gd name="connsiteY254" fmla="*/ 12753474 h 15135727"/>
              <a:gd name="connsiteX255" fmla="*/ 2887579 w 8128084"/>
              <a:gd name="connsiteY255" fmla="*/ 12777537 h 15135727"/>
              <a:gd name="connsiteX256" fmla="*/ 2815390 w 8128084"/>
              <a:gd name="connsiteY256" fmla="*/ 12777537 h 15135727"/>
              <a:gd name="connsiteX257" fmla="*/ 3176337 w 8128084"/>
              <a:gd name="connsiteY257" fmla="*/ 12368464 h 15135727"/>
              <a:gd name="connsiteX258" fmla="*/ 3104148 w 8128084"/>
              <a:gd name="connsiteY258" fmla="*/ 12320337 h 15135727"/>
              <a:gd name="connsiteX259" fmla="*/ 3104148 w 8128084"/>
              <a:gd name="connsiteY259" fmla="*/ 12320337 h 15135727"/>
              <a:gd name="connsiteX260" fmla="*/ 3007895 w 8128084"/>
              <a:gd name="connsiteY260" fmla="*/ 12079706 h 15135727"/>
              <a:gd name="connsiteX261" fmla="*/ 2911642 w 8128084"/>
              <a:gd name="connsiteY261" fmla="*/ 11935327 h 15135727"/>
              <a:gd name="connsiteX262" fmla="*/ 2863516 w 8128084"/>
              <a:gd name="connsiteY262" fmla="*/ 11694695 h 15135727"/>
              <a:gd name="connsiteX263" fmla="*/ 2911642 w 8128084"/>
              <a:gd name="connsiteY263" fmla="*/ 11454064 h 15135727"/>
              <a:gd name="connsiteX264" fmla="*/ 3056021 w 8128084"/>
              <a:gd name="connsiteY264" fmla="*/ 11454064 h 15135727"/>
              <a:gd name="connsiteX265" fmla="*/ 2983832 w 8128084"/>
              <a:gd name="connsiteY265" fmla="*/ 11381874 h 15135727"/>
              <a:gd name="connsiteX266" fmla="*/ 3031958 w 8128084"/>
              <a:gd name="connsiteY266" fmla="*/ 11285621 h 15135727"/>
              <a:gd name="connsiteX267" fmla="*/ 3007895 w 8128084"/>
              <a:gd name="connsiteY267" fmla="*/ 11189369 h 15135727"/>
              <a:gd name="connsiteX268" fmla="*/ 2887579 w 8128084"/>
              <a:gd name="connsiteY268" fmla="*/ 11141242 h 15135727"/>
              <a:gd name="connsiteX269" fmla="*/ 2887579 w 8128084"/>
              <a:gd name="connsiteY269" fmla="*/ 10972800 h 15135727"/>
              <a:gd name="connsiteX270" fmla="*/ 2887579 w 8128084"/>
              <a:gd name="connsiteY270" fmla="*/ 10924674 h 15135727"/>
              <a:gd name="connsiteX271" fmla="*/ 2767264 w 8128084"/>
              <a:gd name="connsiteY271" fmla="*/ 11020927 h 15135727"/>
              <a:gd name="connsiteX272" fmla="*/ 2743200 w 8128084"/>
              <a:gd name="connsiteY272" fmla="*/ 10924674 h 15135727"/>
              <a:gd name="connsiteX273" fmla="*/ 2550695 w 8128084"/>
              <a:gd name="connsiteY273" fmla="*/ 11020927 h 15135727"/>
              <a:gd name="connsiteX274" fmla="*/ 2526632 w 8128084"/>
              <a:gd name="connsiteY274" fmla="*/ 11117179 h 15135727"/>
              <a:gd name="connsiteX275" fmla="*/ 2334127 w 8128084"/>
              <a:gd name="connsiteY275" fmla="*/ 10996864 h 15135727"/>
              <a:gd name="connsiteX276" fmla="*/ 2358190 w 8128084"/>
              <a:gd name="connsiteY276" fmla="*/ 10732169 h 15135727"/>
              <a:gd name="connsiteX277" fmla="*/ 2334127 w 8128084"/>
              <a:gd name="connsiteY277" fmla="*/ 10587790 h 15135727"/>
              <a:gd name="connsiteX278" fmla="*/ 2406316 w 8128084"/>
              <a:gd name="connsiteY278" fmla="*/ 10491537 h 15135727"/>
              <a:gd name="connsiteX279" fmla="*/ 2598821 w 8128084"/>
              <a:gd name="connsiteY279" fmla="*/ 10684042 h 15135727"/>
              <a:gd name="connsiteX280" fmla="*/ 2767264 w 8128084"/>
              <a:gd name="connsiteY280" fmla="*/ 10684042 h 15135727"/>
              <a:gd name="connsiteX281" fmla="*/ 2646948 w 8128084"/>
              <a:gd name="connsiteY281" fmla="*/ 10515600 h 15135727"/>
              <a:gd name="connsiteX282" fmla="*/ 2815390 w 8128084"/>
              <a:gd name="connsiteY282" fmla="*/ 10395285 h 15135727"/>
              <a:gd name="connsiteX283" fmla="*/ 3080085 w 8128084"/>
              <a:gd name="connsiteY283" fmla="*/ 10419348 h 15135727"/>
              <a:gd name="connsiteX284" fmla="*/ 3248527 w 8128084"/>
              <a:gd name="connsiteY284" fmla="*/ 10539664 h 15135727"/>
              <a:gd name="connsiteX285" fmla="*/ 3320716 w 8128084"/>
              <a:gd name="connsiteY285" fmla="*/ 10659979 h 15135727"/>
              <a:gd name="connsiteX286" fmla="*/ 3465095 w 8128084"/>
              <a:gd name="connsiteY286" fmla="*/ 10659979 h 15135727"/>
              <a:gd name="connsiteX287" fmla="*/ 3441032 w 8128084"/>
              <a:gd name="connsiteY287" fmla="*/ 10491537 h 15135727"/>
              <a:gd name="connsiteX288" fmla="*/ 3392906 w 8128084"/>
              <a:gd name="connsiteY288" fmla="*/ 10250906 h 15135727"/>
              <a:gd name="connsiteX289" fmla="*/ 3152274 w 8128084"/>
              <a:gd name="connsiteY289" fmla="*/ 10250906 h 15135727"/>
              <a:gd name="connsiteX290" fmla="*/ 3176337 w 8128084"/>
              <a:gd name="connsiteY290" fmla="*/ 10178716 h 15135727"/>
              <a:gd name="connsiteX291" fmla="*/ 3104148 w 8128084"/>
              <a:gd name="connsiteY291" fmla="*/ 10154653 h 15135727"/>
              <a:gd name="connsiteX292" fmla="*/ 3007895 w 8128084"/>
              <a:gd name="connsiteY292" fmla="*/ 9962148 h 15135727"/>
              <a:gd name="connsiteX293" fmla="*/ 3176337 w 8128084"/>
              <a:gd name="connsiteY293" fmla="*/ 9889958 h 15135727"/>
              <a:gd name="connsiteX294" fmla="*/ 2959769 w 8128084"/>
              <a:gd name="connsiteY294" fmla="*/ 9504948 h 15135727"/>
              <a:gd name="connsiteX295" fmla="*/ 2791327 w 8128084"/>
              <a:gd name="connsiteY295" fmla="*/ 9456821 h 15135727"/>
              <a:gd name="connsiteX296" fmla="*/ 2574758 w 8128084"/>
              <a:gd name="connsiteY296" fmla="*/ 9336506 h 15135727"/>
              <a:gd name="connsiteX297" fmla="*/ 2550695 w 8128084"/>
              <a:gd name="connsiteY297" fmla="*/ 9071811 h 15135727"/>
              <a:gd name="connsiteX298" fmla="*/ 2695074 w 8128084"/>
              <a:gd name="connsiteY298" fmla="*/ 8999621 h 15135727"/>
              <a:gd name="connsiteX299" fmla="*/ 2622885 w 8128084"/>
              <a:gd name="connsiteY299" fmla="*/ 8975558 h 15135727"/>
              <a:gd name="connsiteX300" fmla="*/ 2430379 w 8128084"/>
              <a:gd name="connsiteY300" fmla="*/ 8999621 h 15135727"/>
              <a:gd name="connsiteX301" fmla="*/ 2261937 w 8128084"/>
              <a:gd name="connsiteY301" fmla="*/ 9168064 h 15135727"/>
              <a:gd name="connsiteX302" fmla="*/ 2237874 w 8128084"/>
              <a:gd name="connsiteY302" fmla="*/ 8999621 h 15135727"/>
              <a:gd name="connsiteX303" fmla="*/ 2117558 w 8128084"/>
              <a:gd name="connsiteY303" fmla="*/ 8975558 h 15135727"/>
              <a:gd name="connsiteX304" fmla="*/ 2045369 w 8128084"/>
              <a:gd name="connsiteY304" fmla="*/ 8783053 h 15135727"/>
              <a:gd name="connsiteX305" fmla="*/ 1852864 w 8128084"/>
              <a:gd name="connsiteY305" fmla="*/ 8758990 h 15135727"/>
              <a:gd name="connsiteX306" fmla="*/ 1636295 w 8128084"/>
              <a:gd name="connsiteY306" fmla="*/ 8927432 h 15135727"/>
              <a:gd name="connsiteX307" fmla="*/ 1588169 w 8128084"/>
              <a:gd name="connsiteY307" fmla="*/ 9023685 h 15135727"/>
              <a:gd name="connsiteX308" fmla="*/ 1515979 w 8128084"/>
              <a:gd name="connsiteY308" fmla="*/ 8879306 h 15135727"/>
              <a:gd name="connsiteX309" fmla="*/ 1347537 w 8128084"/>
              <a:gd name="connsiteY309" fmla="*/ 8879306 h 15135727"/>
              <a:gd name="connsiteX310" fmla="*/ 1347537 w 8128084"/>
              <a:gd name="connsiteY310" fmla="*/ 8710864 h 15135727"/>
              <a:gd name="connsiteX311" fmla="*/ 1106906 w 8128084"/>
              <a:gd name="connsiteY311" fmla="*/ 8783053 h 15135727"/>
              <a:gd name="connsiteX312" fmla="*/ 890337 w 8128084"/>
              <a:gd name="connsiteY312" fmla="*/ 8686800 h 15135727"/>
              <a:gd name="connsiteX313" fmla="*/ 649706 w 8128084"/>
              <a:gd name="connsiteY313" fmla="*/ 8662737 h 15135727"/>
              <a:gd name="connsiteX314" fmla="*/ 385011 w 8128084"/>
              <a:gd name="connsiteY314" fmla="*/ 8566485 h 15135727"/>
              <a:gd name="connsiteX315" fmla="*/ 577516 w 8128084"/>
              <a:gd name="connsiteY315" fmla="*/ 8373979 h 15135727"/>
              <a:gd name="connsiteX316" fmla="*/ 794085 w 8128084"/>
              <a:gd name="connsiteY316" fmla="*/ 8301790 h 15135727"/>
              <a:gd name="connsiteX317" fmla="*/ 745958 w 8128084"/>
              <a:gd name="connsiteY317" fmla="*/ 8133348 h 15135727"/>
              <a:gd name="connsiteX318" fmla="*/ 818148 w 8128084"/>
              <a:gd name="connsiteY318" fmla="*/ 7820527 h 15135727"/>
              <a:gd name="connsiteX319" fmla="*/ 697832 w 8128084"/>
              <a:gd name="connsiteY319" fmla="*/ 7820527 h 15135727"/>
              <a:gd name="connsiteX320" fmla="*/ 625642 w 8128084"/>
              <a:gd name="connsiteY320" fmla="*/ 7916779 h 15135727"/>
              <a:gd name="connsiteX321" fmla="*/ 457200 w 8128084"/>
              <a:gd name="connsiteY321" fmla="*/ 7820527 h 15135727"/>
              <a:gd name="connsiteX322" fmla="*/ 529390 w 8128084"/>
              <a:gd name="connsiteY322" fmla="*/ 7700211 h 15135727"/>
              <a:gd name="connsiteX323" fmla="*/ 938464 w 8128084"/>
              <a:gd name="connsiteY323" fmla="*/ 7676148 h 15135727"/>
              <a:gd name="connsiteX324" fmla="*/ 1058779 w 8128084"/>
              <a:gd name="connsiteY324" fmla="*/ 7459579 h 15135727"/>
              <a:gd name="connsiteX325" fmla="*/ 1203158 w 8128084"/>
              <a:gd name="connsiteY325" fmla="*/ 7603958 h 15135727"/>
              <a:gd name="connsiteX326" fmla="*/ 1299411 w 8128084"/>
              <a:gd name="connsiteY326" fmla="*/ 7555832 h 15135727"/>
              <a:gd name="connsiteX327" fmla="*/ 1443790 w 8128084"/>
              <a:gd name="connsiteY327" fmla="*/ 7507706 h 15135727"/>
              <a:gd name="connsiteX328" fmla="*/ 1684421 w 8128084"/>
              <a:gd name="connsiteY328" fmla="*/ 7603958 h 15135727"/>
              <a:gd name="connsiteX329" fmla="*/ 1684421 w 8128084"/>
              <a:gd name="connsiteY329" fmla="*/ 7603958 h 15135727"/>
              <a:gd name="connsiteX330" fmla="*/ 1540042 w 8128084"/>
              <a:gd name="connsiteY330" fmla="*/ 7363327 h 15135727"/>
              <a:gd name="connsiteX331" fmla="*/ 1299411 w 8128084"/>
              <a:gd name="connsiteY331" fmla="*/ 7315200 h 15135727"/>
              <a:gd name="connsiteX332" fmla="*/ 1130969 w 8128084"/>
              <a:gd name="connsiteY332" fmla="*/ 7339264 h 15135727"/>
              <a:gd name="connsiteX333" fmla="*/ 1034716 w 8128084"/>
              <a:gd name="connsiteY333" fmla="*/ 7315200 h 15135727"/>
              <a:gd name="connsiteX334" fmla="*/ 1155032 w 8128084"/>
              <a:gd name="connsiteY334" fmla="*/ 7050506 h 15135727"/>
              <a:gd name="connsiteX335" fmla="*/ 1155032 w 8128084"/>
              <a:gd name="connsiteY335" fmla="*/ 6930190 h 15135727"/>
              <a:gd name="connsiteX336" fmla="*/ 1155032 w 8128084"/>
              <a:gd name="connsiteY336" fmla="*/ 6761748 h 15135727"/>
              <a:gd name="connsiteX337" fmla="*/ 1203158 w 8128084"/>
              <a:gd name="connsiteY337" fmla="*/ 6617369 h 15135727"/>
              <a:gd name="connsiteX338" fmla="*/ 1371600 w 8128084"/>
              <a:gd name="connsiteY338" fmla="*/ 6472990 h 15135727"/>
              <a:gd name="connsiteX339" fmla="*/ 1443790 w 8128084"/>
              <a:gd name="connsiteY339" fmla="*/ 6328611 h 15135727"/>
              <a:gd name="connsiteX340" fmla="*/ 1419727 w 8128084"/>
              <a:gd name="connsiteY340" fmla="*/ 6208295 h 15135727"/>
              <a:gd name="connsiteX341" fmla="*/ 1275348 w 8128084"/>
              <a:gd name="connsiteY341" fmla="*/ 6304548 h 15135727"/>
              <a:gd name="connsiteX342" fmla="*/ 1323474 w 8128084"/>
              <a:gd name="connsiteY342" fmla="*/ 6015790 h 15135727"/>
              <a:gd name="connsiteX343" fmla="*/ 1540042 w 8128084"/>
              <a:gd name="connsiteY343" fmla="*/ 5871411 h 15135727"/>
              <a:gd name="connsiteX344" fmla="*/ 1540042 w 8128084"/>
              <a:gd name="connsiteY344" fmla="*/ 5751095 h 15135727"/>
              <a:gd name="connsiteX345" fmla="*/ 1395664 w 8128084"/>
              <a:gd name="connsiteY345" fmla="*/ 5799221 h 15135727"/>
              <a:gd name="connsiteX346" fmla="*/ 1179095 w 8128084"/>
              <a:gd name="connsiteY346" fmla="*/ 5799221 h 15135727"/>
              <a:gd name="connsiteX347" fmla="*/ 890337 w 8128084"/>
              <a:gd name="connsiteY347" fmla="*/ 5775158 h 15135727"/>
              <a:gd name="connsiteX348" fmla="*/ 697832 w 8128084"/>
              <a:gd name="connsiteY348" fmla="*/ 5606716 h 15135727"/>
              <a:gd name="connsiteX349" fmla="*/ 577516 w 8128084"/>
              <a:gd name="connsiteY349" fmla="*/ 5582653 h 15135727"/>
              <a:gd name="connsiteX350" fmla="*/ 697832 w 8128084"/>
              <a:gd name="connsiteY350" fmla="*/ 5775158 h 15135727"/>
              <a:gd name="connsiteX351" fmla="*/ 409074 w 8128084"/>
              <a:gd name="connsiteY351" fmla="*/ 5799221 h 15135727"/>
              <a:gd name="connsiteX352" fmla="*/ 168442 w 8128084"/>
              <a:gd name="connsiteY352" fmla="*/ 5702969 h 15135727"/>
              <a:gd name="connsiteX353" fmla="*/ 264695 w 8128084"/>
              <a:gd name="connsiteY353" fmla="*/ 5558590 h 15135727"/>
              <a:gd name="connsiteX354" fmla="*/ 144379 w 8128084"/>
              <a:gd name="connsiteY354" fmla="*/ 5510464 h 15135727"/>
              <a:gd name="connsiteX355" fmla="*/ 0 w 8128084"/>
              <a:gd name="connsiteY355" fmla="*/ 5462337 h 15135727"/>
              <a:gd name="connsiteX356" fmla="*/ 96253 w 8128084"/>
              <a:gd name="connsiteY356"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42827 w 8128084"/>
              <a:gd name="connsiteY202" fmla="*/ 14383753 h 15135727"/>
              <a:gd name="connsiteX203" fmla="*/ 4403558 w 8128084"/>
              <a:gd name="connsiteY203" fmla="*/ 14437895 h 15135727"/>
              <a:gd name="connsiteX204" fmla="*/ 4340058 w 8128084"/>
              <a:gd name="connsiteY204" fmla="*/ 14475995 h 15135727"/>
              <a:gd name="connsiteX205" fmla="*/ 4303127 w 8128084"/>
              <a:gd name="connsiteY205" fmla="*/ 14364703 h 15135727"/>
              <a:gd name="connsiteX206" fmla="*/ 4276892 w 8128084"/>
              <a:gd name="connsiteY206" fmla="*/ 14296190 h 15135727"/>
              <a:gd name="connsiteX207" fmla="*/ 4235116 w 8128084"/>
              <a:gd name="connsiteY207" fmla="*/ 14341642 h 15135727"/>
              <a:gd name="connsiteX208" fmla="*/ 4162927 w 8128084"/>
              <a:gd name="connsiteY208" fmla="*/ 14389769 h 15135727"/>
              <a:gd name="connsiteX209" fmla="*/ 4137527 w 8128084"/>
              <a:gd name="connsiteY209" fmla="*/ 14364369 h 15135727"/>
              <a:gd name="connsiteX210" fmla="*/ 3998327 w 8128084"/>
              <a:gd name="connsiteY210" fmla="*/ 14409153 h 15135727"/>
              <a:gd name="connsiteX211" fmla="*/ 4023727 w 8128084"/>
              <a:gd name="connsiteY211" fmla="*/ 14275803 h 15135727"/>
              <a:gd name="connsiteX212" fmla="*/ 3915945 w 8128084"/>
              <a:gd name="connsiteY212" fmla="*/ 14289840 h 15135727"/>
              <a:gd name="connsiteX213" fmla="*/ 3801979 w 8128084"/>
              <a:gd name="connsiteY213" fmla="*/ 14293516 h 15135727"/>
              <a:gd name="connsiteX214" fmla="*/ 3719764 w 8128084"/>
              <a:gd name="connsiteY214" fmla="*/ 14415169 h 15135727"/>
              <a:gd name="connsiteX215" fmla="*/ 3625850 w 8128084"/>
              <a:gd name="connsiteY215" fmla="*/ 14616364 h 15135727"/>
              <a:gd name="connsiteX216" fmla="*/ 3513221 w 8128084"/>
              <a:gd name="connsiteY216" fmla="*/ 14726653 h 15135727"/>
              <a:gd name="connsiteX217" fmla="*/ 3583071 w 8128084"/>
              <a:gd name="connsiteY217" fmla="*/ 14832932 h 15135727"/>
              <a:gd name="connsiteX218" fmla="*/ 3633537 w 8128084"/>
              <a:gd name="connsiteY218" fmla="*/ 14967285 h 15135727"/>
              <a:gd name="connsiteX219" fmla="*/ 3609474 w 8128084"/>
              <a:gd name="connsiteY219" fmla="*/ 15087600 h 15135727"/>
              <a:gd name="connsiteX220" fmla="*/ 3479132 w 8128084"/>
              <a:gd name="connsiteY220" fmla="*/ 14975974 h 15135727"/>
              <a:gd name="connsiteX221" fmla="*/ 3304340 w 8128084"/>
              <a:gd name="connsiteY221" fmla="*/ 14949237 h 15135727"/>
              <a:gd name="connsiteX222" fmla="*/ 3248527 w 8128084"/>
              <a:gd name="connsiteY222" fmla="*/ 14895095 h 15135727"/>
              <a:gd name="connsiteX223" fmla="*/ 3128211 w 8128084"/>
              <a:gd name="connsiteY223" fmla="*/ 14919158 h 15135727"/>
              <a:gd name="connsiteX224" fmla="*/ 2959769 w 8128084"/>
              <a:gd name="connsiteY224" fmla="*/ 15135727 h 15135727"/>
              <a:gd name="connsiteX225" fmla="*/ 2935706 w 8128084"/>
              <a:gd name="connsiteY225" fmla="*/ 14895095 h 15135727"/>
              <a:gd name="connsiteX226" fmla="*/ 2791327 w 8128084"/>
              <a:gd name="connsiteY226" fmla="*/ 14943221 h 15135727"/>
              <a:gd name="connsiteX227" fmla="*/ 2671011 w 8128084"/>
              <a:gd name="connsiteY227" fmla="*/ 15039474 h 15135727"/>
              <a:gd name="connsiteX228" fmla="*/ 2430379 w 8128084"/>
              <a:gd name="connsiteY228" fmla="*/ 15087600 h 15135727"/>
              <a:gd name="connsiteX229" fmla="*/ 2237874 w 8128084"/>
              <a:gd name="connsiteY229" fmla="*/ 15039474 h 15135727"/>
              <a:gd name="connsiteX230" fmla="*/ 2622885 w 8128084"/>
              <a:gd name="connsiteY230" fmla="*/ 14846969 h 15135727"/>
              <a:gd name="connsiteX231" fmla="*/ 2887579 w 8128084"/>
              <a:gd name="connsiteY231" fmla="*/ 14774779 h 15135727"/>
              <a:gd name="connsiteX232" fmla="*/ 2839453 w 8128084"/>
              <a:gd name="connsiteY232" fmla="*/ 14582274 h 15135727"/>
              <a:gd name="connsiteX233" fmla="*/ 2935706 w 8128084"/>
              <a:gd name="connsiteY233" fmla="*/ 14510085 h 15135727"/>
              <a:gd name="connsiteX234" fmla="*/ 2935706 w 8128084"/>
              <a:gd name="connsiteY234" fmla="*/ 14510085 h 15135727"/>
              <a:gd name="connsiteX235" fmla="*/ 3080085 w 8128084"/>
              <a:gd name="connsiteY235" fmla="*/ 14413832 h 15135727"/>
              <a:gd name="connsiteX236" fmla="*/ 3152274 w 8128084"/>
              <a:gd name="connsiteY236" fmla="*/ 14341642 h 15135727"/>
              <a:gd name="connsiteX237" fmla="*/ 3080085 w 8128084"/>
              <a:gd name="connsiteY237" fmla="*/ 14269453 h 15135727"/>
              <a:gd name="connsiteX238" fmla="*/ 3152274 w 8128084"/>
              <a:gd name="connsiteY238" fmla="*/ 14197264 h 15135727"/>
              <a:gd name="connsiteX239" fmla="*/ 3152274 w 8128084"/>
              <a:gd name="connsiteY239" fmla="*/ 14052885 h 15135727"/>
              <a:gd name="connsiteX240" fmla="*/ 3080085 w 8128084"/>
              <a:gd name="connsiteY240" fmla="*/ 13980695 h 15135727"/>
              <a:gd name="connsiteX241" fmla="*/ 3056021 w 8128084"/>
              <a:gd name="connsiteY241" fmla="*/ 14076948 h 15135727"/>
              <a:gd name="connsiteX242" fmla="*/ 2935706 w 8128084"/>
              <a:gd name="connsiteY242" fmla="*/ 14076948 h 15135727"/>
              <a:gd name="connsiteX243" fmla="*/ 2863516 w 8128084"/>
              <a:gd name="connsiteY243" fmla="*/ 14125074 h 15135727"/>
              <a:gd name="connsiteX244" fmla="*/ 2719137 w 8128084"/>
              <a:gd name="connsiteY244" fmla="*/ 14197264 h 15135727"/>
              <a:gd name="connsiteX245" fmla="*/ 2646948 w 8128084"/>
              <a:gd name="connsiteY245" fmla="*/ 14197264 h 15135727"/>
              <a:gd name="connsiteX246" fmla="*/ 2598821 w 8128084"/>
              <a:gd name="connsiteY246" fmla="*/ 14125074 h 15135727"/>
              <a:gd name="connsiteX247" fmla="*/ 2430379 w 8128084"/>
              <a:gd name="connsiteY247" fmla="*/ 13836316 h 15135727"/>
              <a:gd name="connsiteX248" fmla="*/ 2646948 w 8128084"/>
              <a:gd name="connsiteY248" fmla="*/ 13812253 h 15135727"/>
              <a:gd name="connsiteX249" fmla="*/ 2502569 w 8128084"/>
              <a:gd name="connsiteY249" fmla="*/ 13475369 h 15135727"/>
              <a:gd name="connsiteX250" fmla="*/ 2550695 w 8128084"/>
              <a:gd name="connsiteY250" fmla="*/ 13186611 h 15135727"/>
              <a:gd name="connsiteX251" fmla="*/ 2719137 w 8128084"/>
              <a:gd name="connsiteY251" fmla="*/ 13042232 h 15135727"/>
              <a:gd name="connsiteX252" fmla="*/ 2791327 w 8128084"/>
              <a:gd name="connsiteY252" fmla="*/ 12945979 h 15135727"/>
              <a:gd name="connsiteX253" fmla="*/ 3031958 w 8128084"/>
              <a:gd name="connsiteY253" fmla="*/ 13090358 h 15135727"/>
              <a:gd name="connsiteX254" fmla="*/ 3056021 w 8128084"/>
              <a:gd name="connsiteY254" fmla="*/ 12753474 h 15135727"/>
              <a:gd name="connsiteX255" fmla="*/ 2887579 w 8128084"/>
              <a:gd name="connsiteY255" fmla="*/ 12777537 h 15135727"/>
              <a:gd name="connsiteX256" fmla="*/ 2815390 w 8128084"/>
              <a:gd name="connsiteY256" fmla="*/ 12777537 h 15135727"/>
              <a:gd name="connsiteX257" fmla="*/ 3176337 w 8128084"/>
              <a:gd name="connsiteY257" fmla="*/ 12368464 h 15135727"/>
              <a:gd name="connsiteX258" fmla="*/ 3104148 w 8128084"/>
              <a:gd name="connsiteY258" fmla="*/ 12320337 h 15135727"/>
              <a:gd name="connsiteX259" fmla="*/ 3104148 w 8128084"/>
              <a:gd name="connsiteY259" fmla="*/ 12320337 h 15135727"/>
              <a:gd name="connsiteX260" fmla="*/ 3007895 w 8128084"/>
              <a:gd name="connsiteY260" fmla="*/ 12079706 h 15135727"/>
              <a:gd name="connsiteX261" fmla="*/ 2911642 w 8128084"/>
              <a:gd name="connsiteY261" fmla="*/ 11935327 h 15135727"/>
              <a:gd name="connsiteX262" fmla="*/ 2863516 w 8128084"/>
              <a:gd name="connsiteY262" fmla="*/ 11694695 h 15135727"/>
              <a:gd name="connsiteX263" fmla="*/ 2911642 w 8128084"/>
              <a:gd name="connsiteY263" fmla="*/ 11454064 h 15135727"/>
              <a:gd name="connsiteX264" fmla="*/ 3056021 w 8128084"/>
              <a:gd name="connsiteY264" fmla="*/ 11454064 h 15135727"/>
              <a:gd name="connsiteX265" fmla="*/ 2983832 w 8128084"/>
              <a:gd name="connsiteY265" fmla="*/ 11381874 h 15135727"/>
              <a:gd name="connsiteX266" fmla="*/ 3031958 w 8128084"/>
              <a:gd name="connsiteY266" fmla="*/ 11285621 h 15135727"/>
              <a:gd name="connsiteX267" fmla="*/ 3007895 w 8128084"/>
              <a:gd name="connsiteY267" fmla="*/ 11189369 h 15135727"/>
              <a:gd name="connsiteX268" fmla="*/ 2887579 w 8128084"/>
              <a:gd name="connsiteY268" fmla="*/ 11141242 h 15135727"/>
              <a:gd name="connsiteX269" fmla="*/ 2887579 w 8128084"/>
              <a:gd name="connsiteY269" fmla="*/ 10972800 h 15135727"/>
              <a:gd name="connsiteX270" fmla="*/ 2887579 w 8128084"/>
              <a:gd name="connsiteY270" fmla="*/ 10924674 h 15135727"/>
              <a:gd name="connsiteX271" fmla="*/ 2767264 w 8128084"/>
              <a:gd name="connsiteY271" fmla="*/ 11020927 h 15135727"/>
              <a:gd name="connsiteX272" fmla="*/ 2743200 w 8128084"/>
              <a:gd name="connsiteY272" fmla="*/ 10924674 h 15135727"/>
              <a:gd name="connsiteX273" fmla="*/ 2550695 w 8128084"/>
              <a:gd name="connsiteY273" fmla="*/ 11020927 h 15135727"/>
              <a:gd name="connsiteX274" fmla="*/ 2526632 w 8128084"/>
              <a:gd name="connsiteY274" fmla="*/ 11117179 h 15135727"/>
              <a:gd name="connsiteX275" fmla="*/ 2334127 w 8128084"/>
              <a:gd name="connsiteY275" fmla="*/ 10996864 h 15135727"/>
              <a:gd name="connsiteX276" fmla="*/ 2358190 w 8128084"/>
              <a:gd name="connsiteY276" fmla="*/ 10732169 h 15135727"/>
              <a:gd name="connsiteX277" fmla="*/ 2334127 w 8128084"/>
              <a:gd name="connsiteY277" fmla="*/ 10587790 h 15135727"/>
              <a:gd name="connsiteX278" fmla="*/ 2406316 w 8128084"/>
              <a:gd name="connsiteY278" fmla="*/ 10491537 h 15135727"/>
              <a:gd name="connsiteX279" fmla="*/ 2598821 w 8128084"/>
              <a:gd name="connsiteY279" fmla="*/ 10684042 h 15135727"/>
              <a:gd name="connsiteX280" fmla="*/ 2767264 w 8128084"/>
              <a:gd name="connsiteY280" fmla="*/ 10684042 h 15135727"/>
              <a:gd name="connsiteX281" fmla="*/ 2646948 w 8128084"/>
              <a:gd name="connsiteY281" fmla="*/ 10515600 h 15135727"/>
              <a:gd name="connsiteX282" fmla="*/ 2815390 w 8128084"/>
              <a:gd name="connsiteY282" fmla="*/ 10395285 h 15135727"/>
              <a:gd name="connsiteX283" fmla="*/ 3080085 w 8128084"/>
              <a:gd name="connsiteY283" fmla="*/ 10419348 h 15135727"/>
              <a:gd name="connsiteX284" fmla="*/ 3248527 w 8128084"/>
              <a:gd name="connsiteY284" fmla="*/ 10539664 h 15135727"/>
              <a:gd name="connsiteX285" fmla="*/ 3320716 w 8128084"/>
              <a:gd name="connsiteY285" fmla="*/ 10659979 h 15135727"/>
              <a:gd name="connsiteX286" fmla="*/ 3465095 w 8128084"/>
              <a:gd name="connsiteY286" fmla="*/ 10659979 h 15135727"/>
              <a:gd name="connsiteX287" fmla="*/ 3441032 w 8128084"/>
              <a:gd name="connsiteY287" fmla="*/ 10491537 h 15135727"/>
              <a:gd name="connsiteX288" fmla="*/ 3392906 w 8128084"/>
              <a:gd name="connsiteY288" fmla="*/ 10250906 h 15135727"/>
              <a:gd name="connsiteX289" fmla="*/ 3152274 w 8128084"/>
              <a:gd name="connsiteY289" fmla="*/ 10250906 h 15135727"/>
              <a:gd name="connsiteX290" fmla="*/ 3176337 w 8128084"/>
              <a:gd name="connsiteY290" fmla="*/ 10178716 h 15135727"/>
              <a:gd name="connsiteX291" fmla="*/ 3104148 w 8128084"/>
              <a:gd name="connsiteY291" fmla="*/ 10154653 h 15135727"/>
              <a:gd name="connsiteX292" fmla="*/ 3007895 w 8128084"/>
              <a:gd name="connsiteY292" fmla="*/ 9962148 h 15135727"/>
              <a:gd name="connsiteX293" fmla="*/ 3176337 w 8128084"/>
              <a:gd name="connsiteY293" fmla="*/ 9889958 h 15135727"/>
              <a:gd name="connsiteX294" fmla="*/ 2959769 w 8128084"/>
              <a:gd name="connsiteY294" fmla="*/ 9504948 h 15135727"/>
              <a:gd name="connsiteX295" fmla="*/ 2791327 w 8128084"/>
              <a:gd name="connsiteY295" fmla="*/ 9456821 h 15135727"/>
              <a:gd name="connsiteX296" fmla="*/ 2574758 w 8128084"/>
              <a:gd name="connsiteY296" fmla="*/ 9336506 h 15135727"/>
              <a:gd name="connsiteX297" fmla="*/ 2550695 w 8128084"/>
              <a:gd name="connsiteY297" fmla="*/ 9071811 h 15135727"/>
              <a:gd name="connsiteX298" fmla="*/ 2695074 w 8128084"/>
              <a:gd name="connsiteY298" fmla="*/ 8999621 h 15135727"/>
              <a:gd name="connsiteX299" fmla="*/ 2622885 w 8128084"/>
              <a:gd name="connsiteY299" fmla="*/ 8975558 h 15135727"/>
              <a:gd name="connsiteX300" fmla="*/ 2430379 w 8128084"/>
              <a:gd name="connsiteY300" fmla="*/ 8999621 h 15135727"/>
              <a:gd name="connsiteX301" fmla="*/ 2261937 w 8128084"/>
              <a:gd name="connsiteY301" fmla="*/ 9168064 h 15135727"/>
              <a:gd name="connsiteX302" fmla="*/ 2237874 w 8128084"/>
              <a:gd name="connsiteY302" fmla="*/ 8999621 h 15135727"/>
              <a:gd name="connsiteX303" fmla="*/ 2117558 w 8128084"/>
              <a:gd name="connsiteY303" fmla="*/ 8975558 h 15135727"/>
              <a:gd name="connsiteX304" fmla="*/ 2045369 w 8128084"/>
              <a:gd name="connsiteY304" fmla="*/ 8783053 h 15135727"/>
              <a:gd name="connsiteX305" fmla="*/ 1852864 w 8128084"/>
              <a:gd name="connsiteY305" fmla="*/ 8758990 h 15135727"/>
              <a:gd name="connsiteX306" fmla="*/ 1636295 w 8128084"/>
              <a:gd name="connsiteY306" fmla="*/ 8927432 h 15135727"/>
              <a:gd name="connsiteX307" fmla="*/ 1588169 w 8128084"/>
              <a:gd name="connsiteY307" fmla="*/ 9023685 h 15135727"/>
              <a:gd name="connsiteX308" fmla="*/ 1515979 w 8128084"/>
              <a:gd name="connsiteY308" fmla="*/ 8879306 h 15135727"/>
              <a:gd name="connsiteX309" fmla="*/ 1347537 w 8128084"/>
              <a:gd name="connsiteY309" fmla="*/ 8879306 h 15135727"/>
              <a:gd name="connsiteX310" fmla="*/ 1347537 w 8128084"/>
              <a:gd name="connsiteY310" fmla="*/ 8710864 h 15135727"/>
              <a:gd name="connsiteX311" fmla="*/ 1106906 w 8128084"/>
              <a:gd name="connsiteY311" fmla="*/ 8783053 h 15135727"/>
              <a:gd name="connsiteX312" fmla="*/ 890337 w 8128084"/>
              <a:gd name="connsiteY312" fmla="*/ 8686800 h 15135727"/>
              <a:gd name="connsiteX313" fmla="*/ 649706 w 8128084"/>
              <a:gd name="connsiteY313" fmla="*/ 8662737 h 15135727"/>
              <a:gd name="connsiteX314" fmla="*/ 385011 w 8128084"/>
              <a:gd name="connsiteY314" fmla="*/ 8566485 h 15135727"/>
              <a:gd name="connsiteX315" fmla="*/ 577516 w 8128084"/>
              <a:gd name="connsiteY315" fmla="*/ 8373979 h 15135727"/>
              <a:gd name="connsiteX316" fmla="*/ 794085 w 8128084"/>
              <a:gd name="connsiteY316" fmla="*/ 8301790 h 15135727"/>
              <a:gd name="connsiteX317" fmla="*/ 745958 w 8128084"/>
              <a:gd name="connsiteY317" fmla="*/ 8133348 h 15135727"/>
              <a:gd name="connsiteX318" fmla="*/ 818148 w 8128084"/>
              <a:gd name="connsiteY318" fmla="*/ 7820527 h 15135727"/>
              <a:gd name="connsiteX319" fmla="*/ 697832 w 8128084"/>
              <a:gd name="connsiteY319" fmla="*/ 7820527 h 15135727"/>
              <a:gd name="connsiteX320" fmla="*/ 625642 w 8128084"/>
              <a:gd name="connsiteY320" fmla="*/ 7916779 h 15135727"/>
              <a:gd name="connsiteX321" fmla="*/ 457200 w 8128084"/>
              <a:gd name="connsiteY321" fmla="*/ 7820527 h 15135727"/>
              <a:gd name="connsiteX322" fmla="*/ 529390 w 8128084"/>
              <a:gd name="connsiteY322" fmla="*/ 7700211 h 15135727"/>
              <a:gd name="connsiteX323" fmla="*/ 938464 w 8128084"/>
              <a:gd name="connsiteY323" fmla="*/ 7676148 h 15135727"/>
              <a:gd name="connsiteX324" fmla="*/ 1058779 w 8128084"/>
              <a:gd name="connsiteY324" fmla="*/ 7459579 h 15135727"/>
              <a:gd name="connsiteX325" fmla="*/ 1203158 w 8128084"/>
              <a:gd name="connsiteY325" fmla="*/ 7603958 h 15135727"/>
              <a:gd name="connsiteX326" fmla="*/ 1299411 w 8128084"/>
              <a:gd name="connsiteY326" fmla="*/ 7555832 h 15135727"/>
              <a:gd name="connsiteX327" fmla="*/ 1443790 w 8128084"/>
              <a:gd name="connsiteY327" fmla="*/ 7507706 h 15135727"/>
              <a:gd name="connsiteX328" fmla="*/ 1684421 w 8128084"/>
              <a:gd name="connsiteY328" fmla="*/ 7603958 h 15135727"/>
              <a:gd name="connsiteX329" fmla="*/ 1684421 w 8128084"/>
              <a:gd name="connsiteY329" fmla="*/ 7603958 h 15135727"/>
              <a:gd name="connsiteX330" fmla="*/ 1540042 w 8128084"/>
              <a:gd name="connsiteY330" fmla="*/ 7363327 h 15135727"/>
              <a:gd name="connsiteX331" fmla="*/ 1299411 w 8128084"/>
              <a:gd name="connsiteY331" fmla="*/ 7315200 h 15135727"/>
              <a:gd name="connsiteX332" fmla="*/ 1130969 w 8128084"/>
              <a:gd name="connsiteY332" fmla="*/ 7339264 h 15135727"/>
              <a:gd name="connsiteX333" fmla="*/ 1034716 w 8128084"/>
              <a:gd name="connsiteY333" fmla="*/ 7315200 h 15135727"/>
              <a:gd name="connsiteX334" fmla="*/ 1155032 w 8128084"/>
              <a:gd name="connsiteY334" fmla="*/ 7050506 h 15135727"/>
              <a:gd name="connsiteX335" fmla="*/ 1155032 w 8128084"/>
              <a:gd name="connsiteY335" fmla="*/ 6930190 h 15135727"/>
              <a:gd name="connsiteX336" fmla="*/ 1155032 w 8128084"/>
              <a:gd name="connsiteY336" fmla="*/ 6761748 h 15135727"/>
              <a:gd name="connsiteX337" fmla="*/ 1203158 w 8128084"/>
              <a:gd name="connsiteY337" fmla="*/ 6617369 h 15135727"/>
              <a:gd name="connsiteX338" fmla="*/ 1371600 w 8128084"/>
              <a:gd name="connsiteY338" fmla="*/ 6472990 h 15135727"/>
              <a:gd name="connsiteX339" fmla="*/ 1443790 w 8128084"/>
              <a:gd name="connsiteY339" fmla="*/ 6328611 h 15135727"/>
              <a:gd name="connsiteX340" fmla="*/ 1419727 w 8128084"/>
              <a:gd name="connsiteY340" fmla="*/ 6208295 h 15135727"/>
              <a:gd name="connsiteX341" fmla="*/ 1275348 w 8128084"/>
              <a:gd name="connsiteY341" fmla="*/ 6304548 h 15135727"/>
              <a:gd name="connsiteX342" fmla="*/ 1323474 w 8128084"/>
              <a:gd name="connsiteY342" fmla="*/ 6015790 h 15135727"/>
              <a:gd name="connsiteX343" fmla="*/ 1540042 w 8128084"/>
              <a:gd name="connsiteY343" fmla="*/ 5871411 h 15135727"/>
              <a:gd name="connsiteX344" fmla="*/ 1540042 w 8128084"/>
              <a:gd name="connsiteY344" fmla="*/ 5751095 h 15135727"/>
              <a:gd name="connsiteX345" fmla="*/ 1395664 w 8128084"/>
              <a:gd name="connsiteY345" fmla="*/ 5799221 h 15135727"/>
              <a:gd name="connsiteX346" fmla="*/ 1179095 w 8128084"/>
              <a:gd name="connsiteY346" fmla="*/ 5799221 h 15135727"/>
              <a:gd name="connsiteX347" fmla="*/ 890337 w 8128084"/>
              <a:gd name="connsiteY347" fmla="*/ 5775158 h 15135727"/>
              <a:gd name="connsiteX348" fmla="*/ 697832 w 8128084"/>
              <a:gd name="connsiteY348" fmla="*/ 5606716 h 15135727"/>
              <a:gd name="connsiteX349" fmla="*/ 577516 w 8128084"/>
              <a:gd name="connsiteY349" fmla="*/ 5582653 h 15135727"/>
              <a:gd name="connsiteX350" fmla="*/ 697832 w 8128084"/>
              <a:gd name="connsiteY350" fmla="*/ 5775158 h 15135727"/>
              <a:gd name="connsiteX351" fmla="*/ 409074 w 8128084"/>
              <a:gd name="connsiteY351" fmla="*/ 5799221 h 15135727"/>
              <a:gd name="connsiteX352" fmla="*/ 168442 w 8128084"/>
              <a:gd name="connsiteY352" fmla="*/ 5702969 h 15135727"/>
              <a:gd name="connsiteX353" fmla="*/ 264695 w 8128084"/>
              <a:gd name="connsiteY353" fmla="*/ 5558590 h 15135727"/>
              <a:gd name="connsiteX354" fmla="*/ 144379 w 8128084"/>
              <a:gd name="connsiteY354" fmla="*/ 5510464 h 15135727"/>
              <a:gd name="connsiteX355" fmla="*/ 0 w 8128084"/>
              <a:gd name="connsiteY355" fmla="*/ 5462337 h 15135727"/>
              <a:gd name="connsiteX356" fmla="*/ 96253 w 8128084"/>
              <a:gd name="connsiteY356"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42827 w 8128084"/>
              <a:gd name="connsiteY202" fmla="*/ 14383753 h 15135727"/>
              <a:gd name="connsiteX203" fmla="*/ 4403558 w 8128084"/>
              <a:gd name="connsiteY203" fmla="*/ 14437895 h 15135727"/>
              <a:gd name="connsiteX204" fmla="*/ 4340058 w 8128084"/>
              <a:gd name="connsiteY204" fmla="*/ 14475995 h 15135727"/>
              <a:gd name="connsiteX205" fmla="*/ 4303127 w 8128084"/>
              <a:gd name="connsiteY205" fmla="*/ 14364703 h 15135727"/>
              <a:gd name="connsiteX206" fmla="*/ 4276892 w 8128084"/>
              <a:gd name="connsiteY206" fmla="*/ 14296190 h 15135727"/>
              <a:gd name="connsiteX207" fmla="*/ 4235116 w 8128084"/>
              <a:gd name="connsiteY207" fmla="*/ 14341642 h 15135727"/>
              <a:gd name="connsiteX208" fmla="*/ 4162927 w 8128084"/>
              <a:gd name="connsiteY208" fmla="*/ 14389769 h 15135727"/>
              <a:gd name="connsiteX209" fmla="*/ 4137527 w 8128084"/>
              <a:gd name="connsiteY209" fmla="*/ 14364369 h 15135727"/>
              <a:gd name="connsiteX210" fmla="*/ 3998327 w 8128084"/>
              <a:gd name="connsiteY210" fmla="*/ 14409153 h 15135727"/>
              <a:gd name="connsiteX211" fmla="*/ 4023727 w 8128084"/>
              <a:gd name="connsiteY211" fmla="*/ 14275803 h 15135727"/>
              <a:gd name="connsiteX212" fmla="*/ 3915945 w 8128084"/>
              <a:gd name="connsiteY212" fmla="*/ 14289840 h 15135727"/>
              <a:gd name="connsiteX213" fmla="*/ 3801979 w 8128084"/>
              <a:gd name="connsiteY213" fmla="*/ 14293516 h 15135727"/>
              <a:gd name="connsiteX214" fmla="*/ 3719764 w 8128084"/>
              <a:gd name="connsiteY214" fmla="*/ 14415169 h 15135727"/>
              <a:gd name="connsiteX215" fmla="*/ 3625850 w 8128084"/>
              <a:gd name="connsiteY215" fmla="*/ 14616364 h 15135727"/>
              <a:gd name="connsiteX216" fmla="*/ 3513221 w 8128084"/>
              <a:gd name="connsiteY216" fmla="*/ 14726653 h 15135727"/>
              <a:gd name="connsiteX217" fmla="*/ 3583071 w 8128084"/>
              <a:gd name="connsiteY217" fmla="*/ 14832932 h 15135727"/>
              <a:gd name="connsiteX218" fmla="*/ 3633537 w 8128084"/>
              <a:gd name="connsiteY218" fmla="*/ 14967285 h 15135727"/>
              <a:gd name="connsiteX219" fmla="*/ 3609474 w 8128084"/>
              <a:gd name="connsiteY219" fmla="*/ 15087600 h 15135727"/>
              <a:gd name="connsiteX220" fmla="*/ 3479132 w 8128084"/>
              <a:gd name="connsiteY220" fmla="*/ 14975974 h 15135727"/>
              <a:gd name="connsiteX221" fmla="*/ 3304340 w 8128084"/>
              <a:gd name="connsiteY221" fmla="*/ 14949237 h 15135727"/>
              <a:gd name="connsiteX222" fmla="*/ 3261227 w 8128084"/>
              <a:gd name="connsiteY222" fmla="*/ 14787145 h 15135727"/>
              <a:gd name="connsiteX223" fmla="*/ 3128211 w 8128084"/>
              <a:gd name="connsiteY223" fmla="*/ 14919158 h 15135727"/>
              <a:gd name="connsiteX224" fmla="*/ 2959769 w 8128084"/>
              <a:gd name="connsiteY224" fmla="*/ 15135727 h 15135727"/>
              <a:gd name="connsiteX225" fmla="*/ 2935706 w 8128084"/>
              <a:gd name="connsiteY225" fmla="*/ 14895095 h 15135727"/>
              <a:gd name="connsiteX226" fmla="*/ 2791327 w 8128084"/>
              <a:gd name="connsiteY226" fmla="*/ 14943221 h 15135727"/>
              <a:gd name="connsiteX227" fmla="*/ 2671011 w 8128084"/>
              <a:gd name="connsiteY227" fmla="*/ 15039474 h 15135727"/>
              <a:gd name="connsiteX228" fmla="*/ 2430379 w 8128084"/>
              <a:gd name="connsiteY228" fmla="*/ 15087600 h 15135727"/>
              <a:gd name="connsiteX229" fmla="*/ 2237874 w 8128084"/>
              <a:gd name="connsiteY229" fmla="*/ 15039474 h 15135727"/>
              <a:gd name="connsiteX230" fmla="*/ 2622885 w 8128084"/>
              <a:gd name="connsiteY230" fmla="*/ 14846969 h 15135727"/>
              <a:gd name="connsiteX231" fmla="*/ 2887579 w 8128084"/>
              <a:gd name="connsiteY231" fmla="*/ 14774779 h 15135727"/>
              <a:gd name="connsiteX232" fmla="*/ 2839453 w 8128084"/>
              <a:gd name="connsiteY232" fmla="*/ 14582274 h 15135727"/>
              <a:gd name="connsiteX233" fmla="*/ 2935706 w 8128084"/>
              <a:gd name="connsiteY233" fmla="*/ 14510085 h 15135727"/>
              <a:gd name="connsiteX234" fmla="*/ 2935706 w 8128084"/>
              <a:gd name="connsiteY234" fmla="*/ 14510085 h 15135727"/>
              <a:gd name="connsiteX235" fmla="*/ 3080085 w 8128084"/>
              <a:gd name="connsiteY235" fmla="*/ 14413832 h 15135727"/>
              <a:gd name="connsiteX236" fmla="*/ 3152274 w 8128084"/>
              <a:gd name="connsiteY236" fmla="*/ 14341642 h 15135727"/>
              <a:gd name="connsiteX237" fmla="*/ 3080085 w 8128084"/>
              <a:gd name="connsiteY237" fmla="*/ 14269453 h 15135727"/>
              <a:gd name="connsiteX238" fmla="*/ 3152274 w 8128084"/>
              <a:gd name="connsiteY238" fmla="*/ 14197264 h 15135727"/>
              <a:gd name="connsiteX239" fmla="*/ 3152274 w 8128084"/>
              <a:gd name="connsiteY239" fmla="*/ 14052885 h 15135727"/>
              <a:gd name="connsiteX240" fmla="*/ 3080085 w 8128084"/>
              <a:gd name="connsiteY240" fmla="*/ 13980695 h 15135727"/>
              <a:gd name="connsiteX241" fmla="*/ 3056021 w 8128084"/>
              <a:gd name="connsiteY241" fmla="*/ 14076948 h 15135727"/>
              <a:gd name="connsiteX242" fmla="*/ 2935706 w 8128084"/>
              <a:gd name="connsiteY242" fmla="*/ 14076948 h 15135727"/>
              <a:gd name="connsiteX243" fmla="*/ 2863516 w 8128084"/>
              <a:gd name="connsiteY243" fmla="*/ 14125074 h 15135727"/>
              <a:gd name="connsiteX244" fmla="*/ 2719137 w 8128084"/>
              <a:gd name="connsiteY244" fmla="*/ 14197264 h 15135727"/>
              <a:gd name="connsiteX245" fmla="*/ 2646948 w 8128084"/>
              <a:gd name="connsiteY245" fmla="*/ 14197264 h 15135727"/>
              <a:gd name="connsiteX246" fmla="*/ 2598821 w 8128084"/>
              <a:gd name="connsiteY246" fmla="*/ 14125074 h 15135727"/>
              <a:gd name="connsiteX247" fmla="*/ 2430379 w 8128084"/>
              <a:gd name="connsiteY247" fmla="*/ 13836316 h 15135727"/>
              <a:gd name="connsiteX248" fmla="*/ 2646948 w 8128084"/>
              <a:gd name="connsiteY248" fmla="*/ 13812253 h 15135727"/>
              <a:gd name="connsiteX249" fmla="*/ 2502569 w 8128084"/>
              <a:gd name="connsiteY249" fmla="*/ 13475369 h 15135727"/>
              <a:gd name="connsiteX250" fmla="*/ 2550695 w 8128084"/>
              <a:gd name="connsiteY250" fmla="*/ 13186611 h 15135727"/>
              <a:gd name="connsiteX251" fmla="*/ 2719137 w 8128084"/>
              <a:gd name="connsiteY251" fmla="*/ 13042232 h 15135727"/>
              <a:gd name="connsiteX252" fmla="*/ 2791327 w 8128084"/>
              <a:gd name="connsiteY252" fmla="*/ 12945979 h 15135727"/>
              <a:gd name="connsiteX253" fmla="*/ 3031958 w 8128084"/>
              <a:gd name="connsiteY253" fmla="*/ 13090358 h 15135727"/>
              <a:gd name="connsiteX254" fmla="*/ 3056021 w 8128084"/>
              <a:gd name="connsiteY254" fmla="*/ 12753474 h 15135727"/>
              <a:gd name="connsiteX255" fmla="*/ 2887579 w 8128084"/>
              <a:gd name="connsiteY255" fmla="*/ 12777537 h 15135727"/>
              <a:gd name="connsiteX256" fmla="*/ 2815390 w 8128084"/>
              <a:gd name="connsiteY256" fmla="*/ 12777537 h 15135727"/>
              <a:gd name="connsiteX257" fmla="*/ 3176337 w 8128084"/>
              <a:gd name="connsiteY257" fmla="*/ 12368464 h 15135727"/>
              <a:gd name="connsiteX258" fmla="*/ 3104148 w 8128084"/>
              <a:gd name="connsiteY258" fmla="*/ 12320337 h 15135727"/>
              <a:gd name="connsiteX259" fmla="*/ 3104148 w 8128084"/>
              <a:gd name="connsiteY259" fmla="*/ 12320337 h 15135727"/>
              <a:gd name="connsiteX260" fmla="*/ 3007895 w 8128084"/>
              <a:gd name="connsiteY260" fmla="*/ 12079706 h 15135727"/>
              <a:gd name="connsiteX261" fmla="*/ 2911642 w 8128084"/>
              <a:gd name="connsiteY261" fmla="*/ 11935327 h 15135727"/>
              <a:gd name="connsiteX262" fmla="*/ 2863516 w 8128084"/>
              <a:gd name="connsiteY262" fmla="*/ 11694695 h 15135727"/>
              <a:gd name="connsiteX263" fmla="*/ 2911642 w 8128084"/>
              <a:gd name="connsiteY263" fmla="*/ 11454064 h 15135727"/>
              <a:gd name="connsiteX264" fmla="*/ 3056021 w 8128084"/>
              <a:gd name="connsiteY264" fmla="*/ 11454064 h 15135727"/>
              <a:gd name="connsiteX265" fmla="*/ 2983832 w 8128084"/>
              <a:gd name="connsiteY265" fmla="*/ 11381874 h 15135727"/>
              <a:gd name="connsiteX266" fmla="*/ 3031958 w 8128084"/>
              <a:gd name="connsiteY266" fmla="*/ 11285621 h 15135727"/>
              <a:gd name="connsiteX267" fmla="*/ 3007895 w 8128084"/>
              <a:gd name="connsiteY267" fmla="*/ 11189369 h 15135727"/>
              <a:gd name="connsiteX268" fmla="*/ 2887579 w 8128084"/>
              <a:gd name="connsiteY268" fmla="*/ 11141242 h 15135727"/>
              <a:gd name="connsiteX269" fmla="*/ 2887579 w 8128084"/>
              <a:gd name="connsiteY269" fmla="*/ 10972800 h 15135727"/>
              <a:gd name="connsiteX270" fmla="*/ 2887579 w 8128084"/>
              <a:gd name="connsiteY270" fmla="*/ 10924674 h 15135727"/>
              <a:gd name="connsiteX271" fmla="*/ 2767264 w 8128084"/>
              <a:gd name="connsiteY271" fmla="*/ 11020927 h 15135727"/>
              <a:gd name="connsiteX272" fmla="*/ 2743200 w 8128084"/>
              <a:gd name="connsiteY272" fmla="*/ 10924674 h 15135727"/>
              <a:gd name="connsiteX273" fmla="*/ 2550695 w 8128084"/>
              <a:gd name="connsiteY273" fmla="*/ 11020927 h 15135727"/>
              <a:gd name="connsiteX274" fmla="*/ 2526632 w 8128084"/>
              <a:gd name="connsiteY274" fmla="*/ 11117179 h 15135727"/>
              <a:gd name="connsiteX275" fmla="*/ 2334127 w 8128084"/>
              <a:gd name="connsiteY275" fmla="*/ 10996864 h 15135727"/>
              <a:gd name="connsiteX276" fmla="*/ 2358190 w 8128084"/>
              <a:gd name="connsiteY276" fmla="*/ 10732169 h 15135727"/>
              <a:gd name="connsiteX277" fmla="*/ 2334127 w 8128084"/>
              <a:gd name="connsiteY277" fmla="*/ 10587790 h 15135727"/>
              <a:gd name="connsiteX278" fmla="*/ 2406316 w 8128084"/>
              <a:gd name="connsiteY278" fmla="*/ 10491537 h 15135727"/>
              <a:gd name="connsiteX279" fmla="*/ 2598821 w 8128084"/>
              <a:gd name="connsiteY279" fmla="*/ 10684042 h 15135727"/>
              <a:gd name="connsiteX280" fmla="*/ 2767264 w 8128084"/>
              <a:gd name="connsiteY280" fmla="*/ 10684042 h 15135727"/>
              <a:gd name="connsiteX281" fmla="*/ 2646948 w 8128084"/>
              <a:gd name="connsiteY281" fmla="*/ 10515600 h 15135727"/>
              <a:gd name="connsiteX282" fmla="*/ 2815390 w 8128084"/>
              <a:gd name="connsiteY282" fmla="*/ 10395285 h 15135727"/>
              <a:gd name="connsiteX283" fmla="*/ 3080085 w 8128084"/>
              <a:gd name="connsiteY283" fmla="*/ 10419348 h 15135727"/>
              <a:gd name="connsiteX284" fmla="*/ 3248527 w 8128084"/>
              <a:gd name="connsiteY284" fmla="*/ 10539664 h 15135727"/>
              <a:gd name="connsiteX285" fmla="*/ 3320716 w 8128084"/>
              <a:gd name="connsiteY285" fmla="*/ 10659979 h 15135727"/>
              <a:gd name="connsiteX286" fmla="*/ 3465095 w 8128084"/>
              <a:gd name="connsiteY286" fmla="*/ 10659979 h 15135727"/>
              <a:gd name="connsiteX287" fmla="*/ 3441032 w 8128084"/>
              <a:gd name="connsiteY287" fmla="*/ 10491537 h 15135727"/>
              <a:gd name="connsiteX288" fmla="*/ 3392906 w 8128084"/>
              <a:gd name="connsiteY288" fmla="*/ 10250906 h 15135727"/>
              <a:gd name="connsiteX289" fmla="*/ 3152274 w 8128084"/>
              <a:gd name="connsiteY289" fmla="*/ 10250906 h 15135727"/>
              <a:gd name="connsiteX290" fmla="*/ 3176337 w 8128084"/>
              <a:gd name="connsiteY290" fmla="*/ 10178716 h 15135727"/>
              <a:gd name="connsiteX291" fmla="*/ 3104148 w 8128084"/>
              <a:gd name="connsiteY291" fmla="*/ 10154653 h 15135727"/>
              <a:gd name="connsiteX292" fmla="*/ 3007895 w 8128084"/>
              <a:gd name="connsiteY292" fmla="*/ 9962148 h 15135727"/>
              <a:gd name="connsiteX293" fmla="*/ 3176337 w 8128084"/>
              <a:gd name="connsiteY293" fmla="*/ 9889958 h 15135727"/>
              <a:gd name="connsiteX294" fmla="*/ 2959769 w 8128084"/>
              <a:gd name="connsiteY294" fmla="*/ 9504948 h 15135727"/>
              <a:gd name="connsiteX295" fmla="*/ 2791327 w 8128084"/>
              <a:gd name="connsiteY295" fmla="*/ 9456821 h 15135727"/>
              <a:gd name="connsiteX296" fmla="*/ 2574758 w 8128084"/>
              <a:gd name="connsiteY296" fmla="*/ 9336506 h 15135727"/>
              <a:gd name="connsiteX297" fmla="*/ 2550695 w 8128084"/>
              <a:gd name="connsiteY297" fmla="*/ 9071811 h 15135727"/>
              <a:gd name="connsiteX298" fmla="*/ 2695074 w 8128084"/>
              <a:gd name="connsiteY298" fmla="*/ 8999621 h 15135727"/>
              <a:gd name="connsiteX299" fmla="*/ 2622885 w 8128084"/>
              <a:gd name="connsiteY299" fmla="*/ 8975558 h 15135727"/>
              <a:gd name="connsiteX300" fmla="*/ 2430379 w 8128084"/>
              <a:gd name="connsiteY300" fmla="*/ 8999621 h 15135727"/>
              <a:gd name="connsiteX301" fmla="*/ 2261937 w 8128084"/>
              <a:gd name="connsiteY301" fmla="*/ 9168064 h 15135727"/>
              <a:gd name="connsiteX302" fmla="*/ 2237874 w 8128084"/>
              <a:gd name="connsiteY302" fmla="*/ 8999621 h 15135727"/>
              <a:gd name="connsiteX303" fmla="*/ 2117558 w 8128084"/>
              <a:gd name="connsiteY303" fmla="*/ 8975558 h 15135727"/>
              <a:gd name="connsiteX304" fmla="*/ 2045369 w 8128084"/>
              <a:gd name="connsiteY304" fmla="*/ 8783053 h 15135727"/>
              <a:gd name="connsiteX305" fmla="*/ 1852864 w 8128084"/>
              <a:gd name="connsiteY305" fmla="*/ 8758990 h 15135727"/>
              <a:gd name="connsiteX306" fmla="*/ 1636295 w 8128084"/>
              <a:gd name="connsiteY306" fmla="*/ 8927432 h 15135727"/>
              <a:gd name="connsiteX307" fmla="*/ 1588169 w 8128084"/>
              <a:gd name="connsiteY307" fmla="*/ 9023685 h 15135727"/>
              <a:gd name="connsiteX308" fmla="*/ 1515979 w 8128084"/>
              <a:gd name="connsiteY308" fmla="*/ 8879306 h 15135727"/>
              <a:gd name="connsiteX309" fmla="*/ 1347537 w 8128084"/>
              <a:gd name="connsiteY309" fmla="*/ 8879306 h 15135727"/>
              <a:gd name="connsiteX310" fmla="*/ 1347537 w 8128084"/>
              <a:gd name="connsiteY310" fmla="*/ 8710864 h 15135727"/>
              <a:gd name="connsiteX311" fmla="*/ 1106906 w 8128084"/>
              <a:gd name="connsiteY311" fmla="*/ 8783053 h 15135727"/>
              <a:gd name="connsiteX312" fmla="*/ 890337 w 8128084"/>
              <a:gd name="connsiteY312" fmla="*/ 8686800 h 15135727"/>
              <a:gd name="connsiteX313" fmla="*/ 649706 w 8128084"/>
              <a:gd name="connsiteY313" fmla="*/ 8662737 h 15135727"/>
              <a:gd name="connsiteX314" fmla="*/ 385011 w 8128084"/>
              <a:gd name="connsiteY314" fmla="*/ 8566485 h 15135727"/>
              <a:gd name="connsiteX315" fmla="*/ 577516 w 8128084"/>
              <a:gd name="connsiteY315" fmla="*/ 8373979 h 15135727"/>
              <a:gd name="connsiteX316" fmla="*/ 794085 w 8128084"/>
              <a:gd name="connsiteY316" fmla="*/ 8301790 h 15135727"/>
              <a:gd name="connsiteX317" fmla="*/ 745958 w 8128084"/>
              <a:gd name="connsiteY317" fmla="*/ 8133348 h 15135727"/>
              <a:gd name="connsiteX318" fmla="*/ 818148 w 8128084"/>
              <a:gd name="connsiteY318" fmla="*/ 7820527 h 15135727"/>
              <a:gd name="connsiteX319" fmla="*/ 697832 w 8128084"/>
              <a:gd name="connsiteY319" fmla="*/ 7820527 h 15135727"/>
              <a:gd name="connsiteX320" fmla="*/ 625642 w 8128084"/>
              <a:gd name="connsiteY320" fmla="*/ 7916779 h 15135727"/>
              <a:gd name="connsiteX321" fmla="*/ 457200 w 8128084"/>
              <a:gd name="connsiteY321" fmla="*/ 7820527 h 15135727"/>
              <a:gd name="connsiteX322" fmla="*/ 529390 w 8128084"/>
              <a:gd name="connsiteY322" fmla="*/ 7700211 h 15135727"/>
              <a:gd name="connsiteX323" fmla="*/ 938464 w 8128084"/>
              <a:gd name="connsiteY323" fmla="*/ 7676148 h 15135727"/>
              <a:gd name="connsiteX324" fmla="*/ 1058779 w 8128084"/>
              <a:gd name="connsiteY324" fmla="*/ 7459579 h 15135727"/>
              <a:gd name="connsiteX325" fmla="*/ 1203158 w 8128084"/>
              <a:gd name="connsiteY325" fmla="*/ 7603958 h 15135727"/>
              <a:gd name="connsiteX326" fmla="*/ 1299411 w 8128084"/>
              <a:gd name="connsiteY326" fmla="*/ 7555832 h 15135727"/>
              <a:gd name="connsiteX327" fmla="*/ 1443790 w 8128084"/>
              <a:gd name="connsiteY327" fmla="*/ 7507706 h 15135727"/>
              <a:gd name="connsiteX328" fmla="*/ 1684421 w 8128084"/>
              <a:gd name="connsiteY328" fmla="*/ 7603958 h 15135727"/>
              <a:gd name="connsiteX329" fmla="*/ 1684421 w 8128084"/>
              <a:gd name="connsiteY329" fmla="*/ 7603958 h 15135727"/>
              <a:gd name="connsiteX330" fmla="*/ 1540042 w 8128084"/>
              <a:gd name="connsiteY330" fmla="*/ 7363327 h 15135727"/>
              <a:gd name="connsiteX331" fmla="*/ 1299411 w 8128084"/>
              <a:gd name="connsiteY331" fmla="*/ 7315200 h 15135727"/>
              <a:gd name="connsiteX332" fmla="*/ 1130969 w 8128084"/>
              <a:gd name="connsiteY332" fmla="*/ 7339264 h 15135727"/>
              <a:gd name="connsiteX333" fmla="*/ 1034716 w 8128084"/>
              <a:gd name="connsiteY333" fmla="*/ 7315200 h 15135727"/>
              <a:gd name="connsiteX334" fmla="*/ 1155032 w 8128084"/>
              <a:gd name="connsiteY334" fmla="*/ 7050506 h 15135727"/>
              <a:gd name="connsiteX335" fmla="*/ 1155032 w 8128084"/>
              <a:gd name="connsiteY335" fmla="*/ 6930190 h 15135727"/>
              <a:gd name="connsiteX336" fmla="*/ 1155032 w 8128084"/>
              <a:gd name="connsiteY336" fmla="*/ 6761748 h 15135727"/>
              <a:gd name="connsiteX337" fmla="*/ 1203158 w 8128084"/>
              <a:gd name="connsiteY337" fmla="*/ 6617369 h 15135727"/>
              <a:gd name="connsiteX338" fmla="*/ 1371600 w 8128084"/>
              <a:gd name="connsiteY338" fmla="*/ 6472990 h 15135727"/>
              <a:gd name="connsiteX339" fmla="*/ 1443790 w 8128084"/>
              <a:gd name="connsiteY339" fmla="*/ 6328611 h 15135727"/>
              <a:gd name="connsiteX340" fmla="*/ 1419727 w 8128084"/>
              <a:gd name="connsiteY340" fmla="*/ 6208295 h 15135727"/>
              <a:gd name="connsiteX341" fmla="*/ 1275348 w 8128084"/>
              <a:gd name="connsiteY341" fmla="*/ 6304548 h 15135727"/>
              <a:gd name="connsiteX342" fmla="*/ 1323474 w 8128084"/>
              <a:gd name="connsiteY342" fmla="*/ 6015790 h 15135727"/>
              <a:gd name="connsiteX343" fmla="*/ 1540042 w 8128084"/>
              <a:gd name="connsiteY343" fmla="*/ 5871411 h 15135727"/>
              <a:gd name="connsiteX344" fmla="*/ 1540042 w 8128084"/>
              <a:gd name="connsiteY344" fmla="*/ 5751095 h 15135727"/>
              <a:gd name="connsiteX345" fmla="*/ 1395664 w 8128084"/>
              <a:gd name="connsiteY345" fmla="*/ 5799221 h 15135727"/>
              <a:gd name="connsiteX346" fmla="*/ 1179095 w 8128084"/>
              <a:gd name="connsiteY346" fmla="*/ 5799221 h 15135727"/>
              <a:gd name="connsiteX347" fmla="*/ 890337 w 8128084"/>
              <a:gd name="connsiteY347" fmla="*/ 5775158 h 15135727"/>
              <a:gd name="connsiteX348" fmla="*/ 697832 w 8128084"/>
              <a:gd name="connsiteY348" fmla="*/ 5606716 h 15135727"/>
              <a:gd name="connsiteX349" fmla="*/ 577516 w 8128084"/>
              <a:gd name="connsiteY349" fmla="*/ 5582653 h 15135727"/>
              <a:gd name="connsiteX350" fmla="*/ 697832 w 8128084"/>
              <a:gd name="connsiteY350" fmla="*/ 5775158 h 15135727"/>
              <a:gd name="connsiteX351" fmla="*/ 409074 w 8128084"/>
              <a:gd name="connsiteY351" fmla="*/ 5799221 h 15135727"/>
              <a:gd name="connsiteX352" fmla="*/ 168442 w 8128084"/>
              <a:gd name="connsiteY352" fmla="*/ 5702969 h 15135727"/>
              <a:gd name="connsiteX353" fmla="*/ 264695 w 8128084"/>
              <a:gd name="connsiteY353" fmla="*/ 5558590 h 15135727"/>
              <a:gd name="connsiteX354" fmla="*/ 144379 w 8128084"/>
              <a:gd name="connsiteY354" fmla="*/ 5510464 h 15135727"/>
              <a:gd name="connsiteX355" fmla="*/ 0 w 8128084"/>
              <a:gd name="connsiteY355" fmla="*/ 5462337 h 15135727"/>
              <a:gd name="connsiteX356" fmla="*/ 96253 w 8128084"/>
              <a:gd name="connsiteY356"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42827 w 8128084"/>
              <a:gd name="connsiteY202" fmla="*/ 14383753 h 15135727"/>
              <a:gd name="connsiteX203" fmla="*/ 4403558 w 8128084"/>
              <a:gd name="connsiteY203" fmla="*/ 14437895 h 15135727"/>
              <a:gd name="connsiteX204" fmla="*/ 4340058 w 8128084"/>
              <a:gd name="connsiteY204" fmla="*/ 14475995 h 15135727"/>
              <a:gd name="connsiteX205" fmla="*/ 4303127 w 8128084"/>
              <a:gd name="connsiteY205" fmla="*/ 14364703 h 15135727"/>
              <a:gd name="connsiteX206" fmla="*/ 4276892 w 8128084"/>
              <a:gd name="connsiteY206" fmla="*/ 14296190 h 15135727"/>
              <a:gd name="connsiteX207" fmla="*/ 4235116 w 8128084"/>
              <a:gd name="connsiteY207" fmla="*/ 14341642 h 15135727"/>
              <a:gd name="connsiteX208" fmla="*/ 4162927 w 8128084"/>
              <a:gd name="connsiteY208" fmla="*/ 14389769 h 15135727"/>
              <a:gd name="connsiteX209" fmla="*/ 4137527 w 8128084"/>
              <a:gd name="connsiteY209" fmla="*/ 14364369 h 15135727"/>
              <a:gd name="connsiteX210" fmla="*/ 3998327 w 8128084"/>
              <a:gd name="connsiteY210" fmla="*/ 14409153 h 15135727"/>
              <a:gd name="connsiteX211" fmla="*/ 4023727 w 8128084"/>
              <a:gd name="connsiteY211" fmla="*/ 14275803 h 15135727"/>
              <a:gd name="connsiteX212" fmla="*/ 3915945 w 8128084"/>
              <a:gd name="connsiteY212" fmla="*/ 14289840 h 15135727"/>
              <a:gd name="connsiteX213" fmla="*/ 3801979 w 8128084"/>
              <a:gd name="connsiteY213" fmla="*/ 14293516 h 15135727"/>
              <a:gd name="connsiteX214" fmla="*/ 3719764 w 8128084"/>
              <a:gd name="connsiteY214" fmla="*/ 14415169 h 15135727"/>
              <a:gd name="connsiteX215" fmla="*/ 3625850 w 8128084"/>
              <a:gd name="connsiteY215" fmla="*/ 14616364 h 15135727"/>
              <a:gd name="connsiteX216" fmla="*/ 3513221 w 8128084"/>
              <a:gd name="connsiteY216" fmla="*/ 14726653 h 15135727"/>
              <a:gd name="connsiteX217" fmla="*/ 3583071 w 8128084"/>
              <a:gd name="connsiteY217" fmla="*/ 14832932 h 15135727"/>
              <a:gd name="connsiteX218" fmla="*/ 3633537 w 8128084"/>
              <a:gd name="connsiteY218" fmla="*/ 14967285 h 15135727"/>
              <a:gd name="connsiteX219" fmla="*/ 3609474 w 8128084"/>
              <a:gd name="connsiteY219" fmla="*/ 15087600 h 15135727"/>
              <a:gd name="connsiteX220" fmla="*/ 3479132 w 8128084"/>
              <a:gd name="connsiteY220" fmla="*/ 14975974 h 15135727"/>
              <a:gd name="connsiteX221" fmla="*/ 3304340 w 8128084"/>
              <a:gd name="connsiteY221" fmla="*/ 14949237 h 15135727"/>
              <a:gd name="connsiteX222" fmla="*/ 3261227 w 8128084"/>
              <a:gd name="connsiteY222" fmla="*/ 14787145 h 15135727"/>
              <a:gd name="connsiteX223" fmla="*/ 3128211 w 8128084"/>
              <a:gd name="connsiteY223" fmla="*/ 14919158 h 15135727"/>
              <a:gd name="connsiteX224" fmla="*/ 3090277 w 8128084"/>
              <a:gd name="connsiteY224" fmla="*/ 15075903 h 15135727"/>
              <a:gd name="connsiteX225" fmla="*/ 2959769 w 8128084"/>
              <a:gd name="connsiteY225" fmla="*/ 15135727 h 15135727"/>
              <a:gd name="connsiteX226" fmla="*/ 2935706 w 8128084"/>
              <a:gd name="connsiteY226" fmla="*/ 14895095 h 15135727"/>
              <a:gd name="connsiteX227" fmla="*/ 2791327 w 8128084"/>
              <a:gd name="connsiteY227" fmla="*/ 14943221 h 15135727"/>
              <a:gd name="connsiteX228" fmla="*/ 2671011 w 8128084"/>
              <a:gd name="connsiteY228" fmla="*/ 15039474 h 15135727"/>
              <a:gd name="connsiteX229" fmla="*/ 2430379 w 8128084"/>
              <a:gd name="connsiteY229" fmla="*/ 15087600 h 15135727"/>
              <a:gd name="connsiteX230" fmla="*/ 2237874 w 8128084"/>
              <a:gd name="connsiteY230" fmla="*/ 15039474 h 15135727"/>
              <a:gd name="connsiteX231" fmla="*/ 2622885 w 8128084"/>
              <a:gd name="connsiteY231" fmla="*/ 14846969 h 15135727"/>
              <a:gd name="connsiteX232" fmla="*/ 2887579 w 8128084"/>
              <a:gd name="connsiteY232" fmla="*/ 14774779 h 15135727"/>
              <a:gd name="connsiteX233" fmla="*/ 2839453 w 8128084"/>
              <a:gd name="connsiteY233" fmla="*/ 14582274 h 15135727"/>
              <a:gd name="connsiteX234" fmla="*/ 2935706 w 8128084"/>
              <a:gd name="connsiteY234" fmla="*/ 14510085 h 15135727"/>
              <a:gd name="connsiteX235" fmla="*/ 2935706 w 8128084"/>
              <a:gd name="connsiteY235" fmla="*/ 14510085 h 15135727"/>
              <a:gd name="connsiteX236" fmla="*/ 3080085 w 8128084"/>
              <a:gd name="connsiteY236" fmla="*/ 14413832 h 15135727"/>
              <a:gd name="connsiteX237" fmla="*/ 3152274 w 8128084"/>
              <a:gd name="connsiteY237" fmla="*/ 14341642 h 15135727"/>
              <a:gd name="connsiteX238" fmla="*/ 3080085 w 8128084"/>
              <a:gd name="connsiteY238" fmla="*/ 14269453 h 15135727"/>
              <a:gd name="connsiteX239" fmla="*/ 3152274 w 8128084"/>
              <a:gd name="connsiteY239" fmla="*/ 14197264 h 15135727"/>
              <a:gd name="connsiteX240" fmla="*/ 3152274 w 8128084"/>
              <a:gd name="connsiteY240" fmla="*/ 14052885 h 15135727"/>
              <a:gd name="connsiteX241" fmla="*/ 3080085 w 8128084"/>
              <a:gd name="connsiteY241" fmla="*/ 13980695 h 15135727"/>
              <a:gd name="connsiteX242" fmla="*/ 3056021 w 8128084"/>
              <a:gd name="connsiteY242" fmla="*/ 14076948 h 15135727"/>
              <a:gd name="connsiteX243" fmla="*/ 2935706 w 8128084"/>
              <a:gd name="connsiteY243" fmla="*/ 14076948 h 15135727"/>
              <a:gd name="connsiteX244" fmla="*/ 2863516 w 8128084"/>
              <a:gd name="connsiteY244" fmla="*/ 14125074 h 15135727"/>
              <a:gd name="connsiteX245" fmla="*/ 2719137 w 8128084"/>
              <a:gd name="connsiteY245" fmla="*/ 14197264 h 15135727"/>
              <a:gd name="connsiteX246" fmla="*/ 2646948 w 8128084"/>
              <a:gd name="connsiteY246" fmla="*/ 14197264 h 15135727"/>
              <a:gd name="connsiteX247" fmla="*/ 2598821 w 8128084"/>
              <a:gd name="connsiteY247" fmla="*/ 14125074 h 15135727"/>
              <a:gd name="connsiteX248" fmla="*/ 2430379 w 8128084"/>
              <a:gd name="connsiteY248" fmla="*/ 13836316 h 15135727"/>
              <a:gd name="connsiteX249" fmla="*/ 2646948 w 8128084"/>
              <a:gd name="connsiteY249" fmla="*/ 13812253 h 15135727"/>
              <a:gd name="connsiteX250" fmla="*/ 2502569 w 8128084"/>
              <a:gd name="connsiteY250" fmla="*/ 13475369 h 15135727"/>
              <a:gd name="connsiteX251" fmla="*/ 2550695 w 8128084"/>
              <a:gd name="connsiteY251" fmla="*/ 13186611 h 15135727"/>
              <a:gd name="connsiteX252" fmla="*/ 2719137 w 8128084"/>
              <a:gd name="connsiteY252" fmla="*/ 13042232 h 15135727"/>
              <a:gd name="connsiteX253" fmla="*/ 2791327 w 8128084"/>
              <a:gd name="connsiteY253" fmla="*/ 12945979 h 15135727"/>
              <a:gd name="connsiteX254" fmla="*/ 3031958 w 8128084"/>
              <a:gd name="connsiteY254" fmla="*/ 13090358 h 15135727"/>
              <a:gd name="connsiteX255" fmla="*/ 3056021 w 8128084"/>
              <a:gd name="connsiteY255" fmla="*/ 12753474 h 15135727"/>
              <a:gd name="connsiteX256" fmla="*/ 2887579 w 8128084"/>
              <a:gd name="connsiteY256" fmla="*/ 12777537 h 15135727"/>
              <a:gd name="connsiteX257" fmla="*/ 2815390 w 8128084"/>
              <a:gd name="connsiteY257" fmla="*/ 12777537 h 15135727"/>
              <a:gd name="connsiteX258" fmla="*/ 3176337 w 8128084"/>
              <a:gd name="connsiteY258" fmla="*/ 12368464 h 15135727"/>
              <a:gd name="connsiteX259" fmla="*/ 3104148 w 8128084"/>
              <a:gd name="connsiteY259" fmla="*/ 12320337 h 15135727"/>
              <a:gd name="connsiteX260" fmla="*/ 3104148 w 8128084"/>
              <a:gd name="connsiteY260" fmla="*/ 12320337 h 15135727"/>
              <a:gd name="connsiteX261" fmla="*/ 3007895 w 8128084"/>
              <a:gd name="connsiteY261" fmla="*/ 12079706 h 15135727"/>
              <a:gd name="connsiteX262" fmla="*/ 2911642 w 8128084"/>
              <a:gd name="connsiteY262" fmla="*/ 11935327 h 15135727"/>
              <a:gd name="connsiteX263" fmla="*/ 2863516 w 8128084"/>
              <a:gd name="connsiteY263" fmla="*/ 11694695 h 15135727"/>
              <a:gd name="connsiteX264" fmla="*/ 2911642 w 8128084"/>
              <a:gd name="connsiteY264" fmla="*/ 11454064 h 15135727"/>
              <a:gd name="connsiteX265" fmla="*/ 3056021 w 8128084"/>
              <a:gd name="connsiteY265" fmla="*/ 11454064 h 15135727"/>
              <a:gd name="connsiteX266" fmla="*/ 2983832 w 8128084"/>
              <a:gd name="connsiteY266" fmla="*/ 11381874 h 15135727"/>
              <a:gd name="connsiteX267" fmla="*/ 3031958 w 8128084"/>
              <a:gd name="connsiteY267" fmla="*/ 11285621 h 15135727"/>
              <a:gd name="connsiteX268" fmla="*/ 3007895 w 8128084"/>
              <a:gd name="connsiteY268" fmla="*/ 11189369 h 15135727"/>
              <a:gd name="connsiteX269" fmla="*/ 2887579 w 8128084"/>
              <a:gd name="connsiteY269" fmla="*/ 11141242 h 15135727"/>
              <a:gd name="connsiteX270" fmla="*/ 2887579 w 8128084"/>
              <a:gd name="connsiteY270" fmla="*/ 10972800 h 15135727"/>
              <a:gd name="connsiteX271" fmla="*/ 2887579 w 8128084"/>
              <a:gd name="connsiteY271" fmla="*/ 10924674 h 15135727"/>
              <a:gd name="connsiteX272" fmla="*/ 2767264 w 8128084"/>
              <a:gd name="connsiteY272" fmla="*/ 11020927 h 15135727"/>
              <a:gd name="connsiteX273" fmla="*/ 2743200 w 8128084"/>
              <a:gd name="connsiteY273" fmla="*/ 10924674 h 15135727"/>
              <a:gd name="connsiteX274" fmla="*/ 2550695 w 8128084"/>
              <a:gd name="connsiteY274" fmla="*/ 11020927 h 15135727"/>
              <a:gd name="connsiteX275" fmla="*/ 2526632 w 8128084"/>
              <a:gd name="connsiteY275" fmla="*/ 11117179 h 15135727"/>
              <a:gd name="connsiteX276" fmla="*/ 2334127 w 8128084"/>
              <a:gd name="connsiteY276" fmla="*/ 10996864 h 15135727"/>
              <a:gd name="connsiteX277" fmla="*/ 2358190 w 8128084"/>
              <a:gd name="connsiteY277" fmla="*/ 10732169 h 15135727"/>
              <a:gd name="connsiteX278" fmla="*/ 2334127 w 8128084"/>
              <a:gd name="connsiteY278" fmla="*/ 10587790 h 15135727"/>
              <a:gd name="connsiteX279" fmla="*/ 2406316 w 8128084"/>
              <a:gd name="connsiteY279" fmla="*/ 10491537 h 15135727"/>
              <a:gd name="connsiteX280" fmla="*/ 2598821 w 8128084"/>
              <a:gd name="connsiteY280" fmla="*/ 10684042 h 15135727"/>
              <a:gd name="connsiteX281" fmla="*/ 2767264 w 8128084"/>
              <a:gd name="connsiteY281" fmla="*/ 10684042 h 15135727"/>
              <a:gd name="connsiteX282" fmla="*/ 2646948 w 8128084"/>
              <a:gd name="connsiteY282" fmla="*/ 10515600 h 15135727"/>
              <a:gd name="connsiteX283" fmla="*/ 2815390 w 8128084"/>
              <a:gd name="connsiteY283" fmla="*/ 10395285 h 15135727"/>
              <a:gd name="connsiteX284" fmla="*/ 3080085 w 8128084"/>
              <a:gd name="connsiteY284" fmla="*/ 10419348 h 15135727"/>
              <a:gd name="connsiteX285" fmla="*/ 3248527 w 8128084"/>
              <a:gd name="connsiteY285" fmla="*/ 10539664 h 15135727"/>
              <a:gd name="connsiteX286" fmla="*/ 3320716 w 8128084"/>
              <a:gd name="connsiteY286" fmla="*/ 10659979 h 15135727"/>
              <a:gd name="connsiteX287" fmla="*/ 3465095 w 8128084"/>
              <a:gd name="connsiteY287" fmla="*/ 10659979 h 15135727"/>
              <a:gd name="connsiteX288" fmla="*/ 3441032 w 8128084"/>
              <a:gd name="connsiteY288" fmla="*/ 10491537 h 15135727"/>
              <a:gd name="connsiteX289" fmla="*/ 3392906 w 8128084"/>
              <a:gd name="connsiteY289" fmla="*/ 10250906 h 15135727"/>
              <a:gd name="connsiteX290" fmla="*/ 3152274 w 8128084"/>
              <a:gd name="connsiteY290" fmla="*/ 10250906 h 15135727"/>
              <a:gd name="connsiteX291" fmla="*/ 3176337 w 8128084"/>
              <a:gd name="connsiteY291" fmla="*/ 10178716 h 15135727"/>
              <a:gd name="connsiteX292" fmla="*/ 3104148 w 8128084"/>
              <a:gd name="connsiteY292" fmla="*/ 10154653 h 15135727"/>
              <a:gd name="connsiteX293" fmla="*/ 3007895 w 8128084"/>
              <a:gd name="connsiteY293" fmla="*/ 9962148 h 15135727"/>
              <a:gd name="connsiteX294" fmla="*/ 3176337 w 8128084"/>
              <a:gd name="connsiteY294" fmla="*/ 9889958 h 15135727"/>
              <a:gd name="connsiteX295" fmla="*/ 2959769 w 8128084"/>
              <a:gd name="connsiteY295" fmla="*/ 9504948 h 15135727"/>
              <a:gd name="connsiteX296" fmla="*/ 2791327 w 8128084"/>
              <a:gd name="connsiteY296" fmla="*/ 9456821 h 15135727"/>
              <a:gd name="connsiteX297" fmla="*/ 2574758 w 8128084"/>
              <a:gd name="connsiteY297" fmla="*/ 9336506 h 15135727"/>
              <a:gd name="connsiteX298" fmla="*/ 2550695 w 8128084"/>
              <a:gd name="connsiteY298" fmla="*/ 9071811 h 15135727"/>
              <a:gd name="connsiteX299" fmla="*/ 2695074 w 8128084"/>
              <a:gd name="connsiteY299" fmla="*/ 8999621 h 15135727"/>
              <a:gd name="connsiteX300" fmla="*/ 2622885 w 8128084"/>
              <a:gd name="connsiteY300" fmla="*/ 8975558 h 15135727"/>
              <a:gd name="connsiteX301" fmla="*/ 2430379 w 8128084"/>
              <a:gd name="connsiteY301" fmla="*/ 8999621 h 15135727"/>
              <a:gd name="connsiteX302" fmla="*/ 2261937 w 8128084"/>
              <a:gd name="connsiteY302" fmla="*/ 9168064 h 15135727"/>
              <a:gd name="connsiteX303" fmla="*/ 2237874 w 8128084"/>
              <a:gd name="connsiteY303" fmla="*/ 8999621 h 15135727"/>
              <a:gd name="connsiteX304" fmla="*/ 2117558 w 8128084"/>
              <a:gd name="connsiteY304" fmla="*/ 8975558 h 15135727"/>
              <a:gd name="connsiteX305" fmla="*/ 2045369 w 8128084"/>
              <a:gd name="connsiteY305" fmla="*/ 8783053 h 15135727"/>
              <a:gd name="connsiteX306" fmla="*/ 1852864 w 8128084"/>
              <a:gd name="connsiteY306" fmla="*/ 8758990 h 15135727"/>
              <a:gd name="connsiteX307" fmla="*/ 1636295 w 8128084"/>
              <a:gd name="connsiteY307" fmla="*/ 8927432 h 15135727"/>
              <a:gd name="connsiteX308" fmla="*/ 1588169 w 8128084"/>
              <a:gd name="connsiteY308" fmla="*/ 9023685 h 15135727"/>
              <a:gd name="connsiteX309" fmla="*/ 1515979 w 8128084"/>
              <a:gd name="connsiteY309" fmla="*/ 8879306 h 15135727"/>
              <a:gd name="connsiteX310" fmla="*/ 1347537 w 8128084"/>
              <a:gd name="connsiteY310" fmla="*/ 8879306 h 15135727"/>
              <a:gd name="connsiteX311" fmla="*/ 1347537 w 8128084"/>
              <a:gd name="connsiteY311" fmla="*/ 8710864 h 15135727"/>
              <a:gd name="connsiteX312" fmla="*/ 1106906 w 8128084"/>
              <a:gd name="connsiteY312" fmla="*/ 8783053 h 15135727"/>
              <a:gd name="connsiteX313" fmla="*/ 890337 w 8128084"/>
              <a:gd name="connsiteY313" fmla="*/ 8686800 h 15135727"/>
              <a:gd name="connsiteX314" fmla="*/ 649706 w 8128084"/>
              <a:gd name="connsiteY314" fmla="*/ 8662737 h 15135727"/>
              <a:gd name="connsiteX315" fmla="*/ 385011 w 8128084"/>
              <a:gd name="connsiteY315" fmla="*/ 8566485 h 15135727"/>
              <a:gd name="connsiteX316" fmla="*/ 577516 w 8128084"/>
              <a:gd name="connsiteY316" fmla="*/ 8373979 h 15135727"/>
              <a:gd name="connsiteX317" fmla="*/ 794085 w 8128084"/>
              <a:gd name="connsiteY317" fmla="*/ 8301790 h 15135727"/>
              <a:gd name="connsiteX318" fmla="*/ 745958 w 8128084"/>
              <a:gd name="connsiteY318" fmla="*/ 8133348 h 15135727"/>
              <a:gd name="connsiteX319" fmla="*/ 818148 w 8128084"/>
              <a:gd name="connsiteY319" fmla="*/ 7820527 h 15135727"/>
              <a:gd name="connsiteX320" fmla="*/ 697832 w 8128084"/>
              <a:gd name="connsiteY320" fmla="*/ 7820527 h 15135727"/>
              <a:gd name="connsiteX321" fmla="*/ 625642 w 8128084"/>
              <a:gd name="connsiteY321" fmla="*/ 7916779 h 15135727"/>
              <a:gd name="connsiteX322" fmla="*/ 457200 w 8128084"/>
              <a:gd name="connsiteY322" fmla="*/ 7820527 h 15135727"/>
              <a:gd name="connsiteX323" fmla="*/ 529390 w 8128084"/>
              <a:gd name="connsiteY323" fmla="*/ 7700211 h 15135727"/>
              <a:gd name="connsiteX324" fmla="*/ 938464 w 8128084"/>
              <a:gd name="connsiteY324" fmla="*/ 7676148 h 15135727"/>
              <a:gd name="connsiteX325" fmla="*/ 1058779 w 8128084"/>
              <a:gd name="connsiteY325" fmla="*/ 7459579 h 15135727"/>
              <a:gd name="connsiteX326" fmla="*/ 1203158 w 8128084"/>
              <a:gd name="connsiteY326" fmla="*/ 7603958 h 15135727"/>
              <a:gd name="connsiteX327" fmla="*/ 1299411 w 8128084"/>
              <a:gd name="connsiteY327" fmla="*/ 7555832 h 15135727"/>
              <a:gd name="connsiteX328" fmla="*/ 1443790 w 8128084"/>
              <a:gd name="connsiteY328" fmla="*/ 7507706 h 15135727"/>
              <a:gd name="connsiteX329" fmla="*/ 1684421 w 8128084"/>
              <a:gd name="connsiteY329" fmla="*/ 7603958 h 15135727"/>
              <a:gd name="connsiteX330" fmla="*/ 1684421 w 8128084"/>
              <a:gd name="connsiteY330" fmla="*/ 7603958 h 15135727"/>
              <a:gd name="connsiteX331" fmla="*/ 1540042 w 8128084"/>
              <a:gd name="connsiteY331" fmla="*/ 7363327 h 15135727"/>
              <a:gd name="connsiteX332" fmla="*/ 1299411 w 8128084"/>
              <a:gd name="connsiteY332" fmla="*/ 7315200 h 15135727"/>
              <a:gd name="connsiteX333" fmla="*/ 1130969 w 8128084"/>
              <a:gd name="connsiteY333" fmla="*/ 7339264 h 15135727"/>
              <a:gd name="connsiteX334" fmla="*/ 1034716 w 8128084"/>
              <a:gd name="connsiteY334" fmla="*/ 7315200 h 15135727"/>
              <a:gd name="connsiteX335" fmla="*/ 1155032 w 8128084"/>
              <a:gd name="connsiteY335" fmla="*/ 7050506 h 15135727"/>
              <a:gd name="connsiteX336" fmla="*/ 1155032 w 8128084"/>
              <a:gd name="connsiteY336" fmla="*/ 6930190 h 15135727"/>
              <a:gd name="connsiteX337" fmla="*/ 1155032 w 8128084"/>
              <a:gd name="connsiteY337" fmla="*/ 6761748 h 15135727"/>
              <a:gd name="connsiteX338" fmla="*/ 1203158 w 8128084"/>
              <a:gd name="connsiteY338" fmla="*/ 6617369 h 15135727"/>
              <a:gd name="connsiteX339" fmla="*/ 1371600 w 8128084"/>
              <a:gd name="connsiteY339" fmla="*/ 6472990 h 15135727"/>
              <a:gd name="connsiteX340" fmla="*/ 1443790 w 8128084"/>
              <a:gd name="connsiteY340" fmla="*/ 6328611 h 15135727"/>
              <a:gd name="connsiteX341" fmla="*/ 1419727 w 8128084"/>
              <a:gd name="connsiteY341" fmla="*/ 6208295 h 15135727"/>
              <a:gd name="connsiteX342" fmla="*/ 1275348 w 8128084"/>
              <a:gd name="connsiteY342" fmla="*/ 6304548 h 15135727"/>
              <a:gd name="connsiteX343" fmla="*/ 1323474 w 8128084"/>
              <a:gd name="connsiteY343" fmla="*/ 6015790 h 15135727"/>
              <a:gd name="connsiteX344" fmla="*/ 1540042 w 8128084"/>
              <a:gd name="connsiteY344" fmla="*/ 5871411 h 15135727"/>
              <a:gd name="connsiteX345" fmla="*/ 1540042 w 8128084"/>
              <a:gd name="connsiteY345" fmla="*/ 5751095 h 15135727"/>
              <a:gd name="connsiteX346" fmla="*/ 1395664 w 8128084"/>
              <a:gd name="connsiteY346" fmla="*/ 5799221 h 15135727"/>
              <a:gd name="connsiteX347" fmla="*/ 1179095 w 8128084"/>
              <a:gd name="connsiteY347" fmla="*/ 5799221 h 15135727"/>
              <a:gd name="connsiteX348" fmla="*/ 890337 w 8128084"/>
              <a:gd name="connsiteY348" fmla="*/ 5775158 h 15135727"/>
              <a:gd name="connsiteX349" fmla="*/ 697832 w 8128084"/>
              <a:gd name="connsiteY349" fmla="*/ 5606716 h 15135727"/>
              <a:gd name="connsiteX350" fmla="*/ 577516 w 8128084"/>
              <a:gd name="connsiteY350" fmla="*/ 5582653 h 15135727"/>
              <a:gd name="connsiteX351" fmla="*/ 697832 w 8128084"/>
              <a:gd name="connsiteY351" fmla="*/ 5775158 h 15135727"/>
              <a:gd name="connsiteX352" fmla="*/ 409074 w 8128084"/>
              <a:gd name="connsiteY352" fmla="*/ 5799221 h 15135727"/>
              <a:gd name="connsiteX353" fmla="*/ 168442 w 8128084"/>
              <a:gd name="connsiteY353" fmla="*/ 5702969 h 15135727"/>
              <a:gd name="connsiteX354" fmla="*/ 264695 w 8128084"/>
              <a:gd name="connsiteY354" fmla="*/ 5558590 h 15135727"/>
              <a:gd name="connsiteX355" fmla="*/ 144379 w 8128084"/>
              <a:gd name="connsiteY355" fmla="*/ 5510464 h 15135727"/>
              <a:gd name="connsiteX356" fmla="*/ 0 w 8128084"/>
              <a:gd name="connsiteY356" fmla="*/ 5462337 h 15135727"/>
              <a:gd name="connsiteX357" fmla="*/ 96253 w 8128084"/>
              <a:gd name="connsiteY357"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42827 w 8128084"/>
              <a:gd name="connsiteY202" fmla="*/ 14383753 h 15135727"/>
              <a:gd name="connsiteX203" fmla="*/ 4403558 w 8128084"/>
              <a:gd name="connsiteY203" fmla="*/ 14437895 h 15135727"/>
              <a:gd name="connsiteX204" fmla="*/ 4340058 w 8128084"/>
              <a:gd name="connsiteY204" fmla="*/ 14475995 h 15135727"/>
              <a:gd name="connsiteX205" fmla="*/ 4303127 w 8128084"/>
              <a:gd name="connsiteY205" fmla="*/ 14364703 h 15135727"/>
              <a:gd name="connsiteX206" fmla="*/ 4276892 w 8128084"/>
              <a:gd name="connsiteY206" fmla="*/ 14296190 h 15135727"/>
              <a:gd name="connsiteX207" fmla="*/ 4235116 w 8128084"/>
              <a:gd name="connsiteY207" fmla="*/ 14341642 h 15135727"/>
              <a:gd name="connsiteX208" fmla="*/ 4162927 w 8128084"/>
              <a:gd name="connsiteY208" fmla="*/ 14389769 h 15135727"/>
              <a:gd name="connsiteX209" fmla="*/ 4137527 w 8128084"/>
              <a:gd name="connsiteY209" fmla="*/ 14364369 h 15135727"/>
              <a:gd name="connsiteX210" fmla="*/ 3998327 w 8128084"/>
              <a:gd name="connsiteY210" fmla="*/ 14409153 h 15135727"/>
              <a:gd name="connsiteX211" fmla="*/ 4023727 w 8128084"/>
              <a:gd name="connsiteY211" fmla="*/ 14275803 h 15135727"/>
              <a:gd name="connsiteX212" fmla="*/ 3915945 w 8128084"/>
              <a:gd name="connsiteY212" fmla="*/ 14289840 h 15135727"/>
              <a:gd name="connsiteX213" fmla="*/ 3801979 w 8128084"/>
              <a:gd name="connsiteY213" fmla="*/ 14293516 h 15135727"/>
              <a:gd name="connsiteX214" fmla="*/ 3719764 w 8128084"/>
              <a:gd name="connsiteY214" fmla="*/ 14415169 h 15135727"/>
              <a:gd name="connsiteX215" fmla="*/ 3625850 w 8128084"/>
              <a:gd name="connsiteY215" fmla="*/ 14616364 h 15135727"/>
              <a:gd name="connsiteX216" fmla="*/ 3513221 w 8128084"/>
              <a:gd name="connsiteY216" fmla="*/ 14726653 h 15135727"/>
              <a:gd name="connsiteX217" fmla="*/ 3583071 w 8128084"/>
              <a:gd name="connsiteY217" fmla="*/ 14832932 h 15135727"/>
              <a:gd name="connsiteX218" fmla="*/ 3633537 w 8128084"/>
              <a:gd name="connsiteY218" fmla="*/ 14967285 h 15135727"/>
              <a:gd name="connsiteX219" fmla="*/ 3609474 w 8128084"/>
              <a:gd name="connsiteY219" fmla="*/ 15087600 h 15135727"/>
              <a:gd name="connsiteX220" fmla="*/ 3479132 w 8128084"/>
              <a:gd name="connsiteY220" fmla="*/ 14975974 h 15135727"/>
              <a:gd name="connsiteX221" fmla="*/ 3304340 w 8128084"/>
              <a:gd name="connsiteY221" fmla="*/ 14949237 h 15135727"/>
              <a:gd name="connsiteX222" fmla="*/ 3261227 w 8128084"/>
              <a:gd name="connsiteY222" fmla="*/ 14787145 h 15135727"/>
              <a:gd name="connsiteX223" fmla="*/ 3128211 w 8128084"/>
              <a:gd name="connsiteY223" fmla="*/ 14919158 h 15135727"/>
              <a:gd name="connsiteX224" fmla="*/ 3090277 w 8128084"/>
              <a:gd name="connsiteY224" fmla="*/ 15075903 h 15135727"/>
              <a:gd name="connsiteX225" fmla="*/ 2959769 w 8128084"/>
              <a:gd name="connsiteY225" fmla="*/ 15135727 h 15135727"/>
              <a:gd name="connsiteX226" fmla="*/ 2891256 w 8128084"/>
              <a:gd name="connsiteY226" fmla="*/ 14945895 h 15135727"/>
              <a:gd name="connsiteX227" fmla="*/ 2791327 w 8128084"/>
              <a:gd name="connsiteY227" fmla="*/ 14943221 h 15135727"/>
              <a:gd name="connsiteX228" fmla="*/ 2671011 w 8128084"/>
              <a:gd name="connsiteY228" fmla="*/ 15039474 h 15135727"/>
              <a:gd name="connsiteX229" fmla="*/ 2430379 w 8128084"/>
              <a:gd name="connsiteY229" fmla="*/ 15087600 h 15135727"/>
              <a:gd name="connsiteX230" fmla="*/ 2237874 w 8128084"/>
              <a:gd name="connsiteY230" fmla="*/ 15039474 h 15135727"/>
              <a:gd name="connsiteX231" fmla="*/ 2622885 w 8128084"/>
              <a:gd name="connsiteY231" fmla="*/ 14846969 h 15135727"/>
              <a:gd name="connsiteX232" fmla="*/ 2887579 w 8128084"/>
              <a:gd name="connsiteY232" fmla="*/ 14774779 h 15135727"/>
              <a:gd name="connsiteX233" fmla="*/ 2839453 w 8128084"/>
              <a:gd name="connsiteY233" fmla="*/ 14582274 h 15135727"/>
              <a:gd name="connsiteX234" fmla="*/ 2935706 w 8128084"/>
              <a:gd name="connsiteY234" fmla="*/ 14510085 h 15135727"/>
              <a:gd name="connsiteX235" fmla="*/ 2935706 w 8128084"/>
              <a:gd name="connsiteY235" fmla="*/ 14510085 h 15135727"/>
              <a:gd name="connsiteX236" fmla="*/ 3080085 w 8128084"/>
              <a:gd name="connsiteY236" fmla="*/ 14413832 h 15135727"/>
              <a:gd name="connsiteX237" fmla="*/ 3152274 w 8128084"/>
              <a:gd name="connsiteY237" fmla="*/ 14341642 h 15135727"/>
              <a:gd name="connsiteX238" fmla="*/ 3080085 w 8128084"/>
              <a:gd name="connsiteY238" fmla="*/ 14269453 h 15135727"/>
              <a:gd name="connsiteX239" fmla="*/ 3152274 w 8128084"/>
              <a:gd name="connsiteY239" fmla="*/ 14197264 h 15135727"/>
              <a:gd name="connsiteX240" fmla="*/ 3152274 w 8128084"/>
              <a:gd name="connsiteY240" fmla="*/ 14052885 h 15135727"/>
              <a:gd name="connsiteX241" fmla="*/ 3080085 w 8128084"/>
              <a:gd name="connsiteY241" fmla="*/ 13980695 h 15135727"/>
              <a:gd name="connsiteX242" fmla="*/ 3056021 w 8128084"/>
              <a:gd name="connsiteY242" fmla="*/ 14076948 h 15135727"/>
              <a:gd name="connsiteX243" fmla="*/ 2935706 w 8128084"/>
              <a:gd name="connsiteY243" fmla="*/ 14076948 h 15135727"/>
              <a:gd name="connsiteX244" fmla="*/ 2863516 w 8128084"/>
              <a:gd name="connsiteY244" fmla="*/ 14125074 h 15135727"/>
              <a:gd name="connsiteX245" fmla="*/ 2719137 w 8128084"/>
              <a:gd name="connsiteY245" fmla="*/ 14197264 h 15135727"/>
              <a:gd name="connsiteX246" fmla="*/ 2646948 w 8128084"/>
              <a:gd name="connsiteY246" fmla="*/ 14197264 h 15135727"/>
              <a:gd name="connsiteX247" fmla="*/ 2598821 w 8128084"/>
              <a:gd name="connsiteY247" fmla="*/ 14125074 h 15135727"/>
              <a:gd name="connsiteX248" fmla="*/ 2430379 w 8128084"/>
              <a:gd name="connsiteY248" fmla="*/ 13836316 h 15135727"/>
              <a:gd name="connsiteX249" fmla="*/ 2646948 w 8128084"/>
              <a:gd name="connsiteY249" fmla="*/ 13812253 h 15135727"/>
              <a:gd name="connsiteX250" fmla="*/ 2502569 w 8128084"/>
              <a:gd name="connsiteY250" fmla="*/ 13475369 h 15135727"/>
              <a:gd name="connsiteX251" fmla="*/ 2550695 w 8128084"/>
              <a:gd name="connsiteY251" fmla="*/ 13186611 h 15135727"/>
              <a:gd name="connsiteX252" fmla="*/ 2719137 w 8128084"/>
              <a:gd name="connsiteY252" fmla="*/ 13042232 h 15135727"/>
              <a:gd name="connsiteX253" fmla="*/ 2791327 w 8128084"/>
              <a:gd name="connsiteY253" fmla="*/ 12945979 h 15135727"/>
              <a:gd name="connsiteX254" fmla="*/ 3031958 w 8128084"/>
              <a:gd name="connsiteY254" fmla="*/ 13090358 h 15135727"/>
              <a:gd name="connsiteX255" fmla="*/ 3056021 w 8128084"/>
              <a:gd name="connsiteY255" fmla="*/ 12753474 h 15135727"/>
              <a:gd name="connsiteX256" fmla="*/ 2887579 w 8128084"/>
              <a:gd name="connsiteY256" fmla="*/ 12777537 h 15135727"/>
              <a:gd name="connsiteX257" fmla="*/ 2815390 w 8128084"/>
              <a:gd name="connsiteY257" fmla="*/ 12777537 h 15135727"/>
              <a:gd name="connsiteX258" fmla="*/ 3176337 w 8128084"/>
              <a:gd name="connsiteY258" fmla="*/ 12368464 h 15135727"/>
              <a:gd name="connsiteX259" fmla="*/ 3104148 w 8128084"/>
              <a:gd name="connsiteY259" fmla="*/ 12320337 h 15135727"/>
              <a:gd name="connsiteX260" fmla="*/ 3104148 w 8128084"/>
              <a:gd name="connsiteY260" fmla="*/ 12320337 h 15135727"/>
              <a:gd name="connsiteX261" fmla="*/ 3007895 w 8128084"/>
              <a:gd name="connsiteY261" fmla="*/ 12079706 h 15135727"/>
              <a:gd name="connsiteX262" fmla="*/ 2911642 w 8128084"/>
              <a:gd name="connsiteY262" fmla="*/ 11935327 h 15135727"/>
              <a:gd name="connsiteX263" fmla="*/ 2863516 w 8128084"/>
              <a:gd name="connsiteY263" fmla="*/ 11694695 h 15135727"/>
              <a:gd name="connsiteX264" fmla="*/ 2911642 w 8128084"/>
              <a:gd name="connsiteY264" fmla="*/ 11454064 h 15135727"/>
              <a:gd name="connsiteX265" fmla="*/ 3056021 w 8128084"/>
              <a:gd name="connsiteY265" fmla="*/ 11454064 h 15135727"/>
              <a:gd name="connsiteX266" fmla="*/ 2983832 w 8128084"/>
              <a:gd name="connsiteY266" fmla="*/ 11381874 h 15135727"/>
              <a:gd name="connsiteX267" fmla="*/ 3031958 w 8128084"/>
              <a:gd name="connsiteY267" fmla="*/ 11285621 h 15135727"/>
              <a:gd name="connsiteX268" fmla="*/ 3007895 w 8128084"/>
              <a:gd name="connsiteY268" fmla="*/ 11189369 h 15135727"/>
              <a:gd name="connsiteX269" fmla="*/ 2887579 w 8128084"/>
              <a:gd name="connsiteY269" fmla="*/ 11141242 h 15135727"/>
              <a:gd name="connsiteX270" fmla="*/ 2887579 w 8128084"/>
              <a:gd name="connsiteY270" fmla="*/ 10972800 h 15135727"/>
              <a:gd name="connsiteX271" fmla="*/ 2887579 w 8128084"/>
              <a:gd name="connsiteY271" fmla="*/ 10924674 h 15135727"/>
              <a:gd name="connsiteX272" fmla="*/ 2767264 w 8128084"/>
              <a:gd name="connsiteY272" fmla="*/ 11020927 h 15135727"/>
              <a:gd name="connsiteX273" fmla="*/ 2743200 w 8128084"/>
              <a:gd name="connsiteY273" fmla="*/ 10924674 h 15135727"/>
              <a:gd name="connsiteX274" fmla="*/ 2550695 w 8128084"/>
              <a:gd name="connsiteY274" fmla="*/ 11020927 h 15135727"/>
              <a:gd name="connsiteX275" fmla="*/ 2526632 w 8128084"/>
              <a:gd name="connsiteY275" fmla="*/ 11117179 h 15135727"/>
              <a:gd name="connsiteX276" fmla="*/ 2334127 w 8128084"/>
              <a:gd name="connsiteY276" fmla="*/ 10996864 h 15135727"/>
              <a:gd name="connsiteX277" fmla="*/ 2358190 w 8128084"/>
              <a:gd name="connsiteY277" fmla="*/ 10732169 h 15135727"/>
              <a:gd name="connsiteX278" fmla="*/ 2334127 w 8128084"/>
              <a:gd name="connsiteY278" fmla="*/ 10587790 h 15135727"/>
              <a:gd name="connsiteX279" fmla="*/ 2406316 w 8128084"/>
              <a:gd name="connsiteY279" fmla="*/ 10491537 h 15135727"/>
              <a:gd name="connsiteX280" fmla="*/ 2598821 w 8128084"/>
              <a:gd name="connsiteY280" fmla="*/ 10684042 h 15135727"/>
              <a:gd name="connsiteX281" fmla="*/ 2767264 w 8128084"/>
              <a:gd name="connsiteY281" fmla="*/ 10684042 h 15135727"/>
              <a:gd name="connsiteX282" fmla="*/ 2646948 w 8128084"/>
              <a:gd name="connsiteY282" fmla="*/ 10515600 h 15135727"/>
              <a:gd name="connsiteX283" fmla="*/ 2815390 w 8128084"/>
              <a:gd name="connsiteY283" fmla="*/ 10395285 h 15135727"/>
              <a:gd name="connsiteX284" fmla="*/ 3080085 w 8128084"/>
              <a:gd name="connsiteY284" fmla="*/ 10419348 h 15135727"/>
              <a:gd name="connsiteX285" fmla="*/ 3248527 w 8128084"/>
              <a:gd name="connsiteY285" fmla="*/ 10539664 h 15135727"/>
              <a:gd name="connsiteX286" fmla="*/ 3320716 w 8128084"/>
              <a:gd name="connsiteY286" fmla="*/ 10659979 h 15135727"/>
              <a:gd name="connsiteX287" fmla="*/ 3465095 w 8128084"/>
              <a:gd name="connsiteY287" fmla="*/ 10659979 h 15135727"/>
              <a:gd name="connsiteX288" fmla="*/ 3441032 w 8128084"/>
              <a:gd name="connsiteY288" fmla="*/ 10491537 h 15135727"/>
              <a:gd name="connsiteX289" fmla="*/ 3392906 w 8128084"/>
              <a:gd name="connsiteY289" fmla="*/ 10250906 h 15135727"/>
              <a:gd name="connsiteX290" fmla="*/ 3152274 w 8128084"/>
              <a:gd name="connsiteY290" fmla="*/ 10250906 h 15135727"/>
              <a:gd name="connsiteX291" fmla="*/ 3176337 w 8128084"/>
              <a:gd name="connsiteY291" fmla="*/ 10178716 h 15135727"/>
              <a:gd name="connsiteX292" fmla="*/ 3104148 w 8128084"/>
              <a:gd name="connsiteY292" fmla="*/ 10154653 h 15135727"/>
              <a:gd name="connsiteX293" fmla="*/ 3007895 w 8128084"/>
              <a:gd name="connsiteY293" fmla="*/ 9962148 h 15135727"/>
              <a:gd name="connsiteX294" fmla="*/ 3176337 w 8128084"/>
              <a:gd name="connsiteY294" fmla="*/ 9889958 h 15135727"/>
              <a:gd name="connsiteX295" fmla="*/ 2959769 w 8128084"/>
              <a:gd name="connsiteY295" fmla="*/ 9504948 h 15135727"/>
              <a:gd name="connsiteX296" fmla="*/ 2791327 w 8128084"/>
              <a:gd name="connsiteY296" fmla="*/ 9456821 h 15135727"/>
              <a:gd name="connsiteX297" fmla="*/ 2574758 w 8128084"/>
              <a:gd name="connsiteY297" fmla="*/ 9336506 h 15135727"/>
              <a:gd name="connsiteX298" fmla="*/ 2550695 w 8128084"/>
              <a:gd name="connsiteY298" fmla="*/ 9071811 h 15135727"/>
              <a:gd name="connsiteX299" fmla="*/ 2695074 w 8128084"/>
              <a:gd name="connsiteY299" fmla="*/ 8999621 h 15135727"/>
              <a:gd name="connsiteX300" fmla="*/ 2622885 w 8128084"/>
              <a:gd name="connsiteY300" fmla="*/ 8975558 h 15135727"/>
              <a:gd name="connsiteX301" fmla="*/ 2430379 w 8128084"/>
              <a:gd name="connsiteY301" fmla="*/ 8999621 h 15135727"/>
              <a:gd name="connsiteX302" fmla="*/ 2261937 w 8128084"/>
              <a:gd name="connsiteY302" fmla="*/ 9168064 h 15135727"/>
              <a:gd name="connsiteX303" fmla="*/ 2237874 w 8128084"/>
              <a:gd name="connsiteY303" fmla="*/ 8999621 h 15135727"/>
              <a:gd name="connsiteX304" fmla="*/ 2117558 w 8128084"/>
              <a:gd name="connsiteY304" fmla="*/ 8975558 h 15135727"/>
              <a:gd name="connsiteX305" fmla="*/ 2045369 w 8128084"/>
              <a:gd name="connsiteY305" fmla="*/ 8783053 h 15135727"/>
              <a:gd name="connsiteX306" fmla="*/ 1852864 w 8128084"/>
              <a:gd name="connsiteY306" fmla="*/ 8758990 h 15135727"/>
              <a:gd name="connsiteX307" fmla="*/ 1636295 w 8128084"/>
              <a:gd name="connsiteY307" fmla="*/ 8927432 h 15135727"/>
              <a:gd name="connsiteX308" fmla="*/ 1588169 w 8128084"/>
              <a:gd name="connsiteY308" fmla="*/ 9023685 h 15135727"/>
              <a:gd name="connsiteX309" fmla="*/ 1515979 w 8128084"/>
              <a:gd name="connsiteY309" fmla="*/ 8879306 h 15135727"/>
              <a:gd name="connsiteX310" fmla="*/ 1347537 w 8128084"/>
              <a:gd name="connsiteY310" fmla="*/ 8879306 h 15135727"/>
              <a:gd name="connsiteX311" fmla="*/ 1347537 w 8128084"/>
              <a:gd name="connsiteY311" fmla="*/ 8710864 h 15135727"/>
              <a:gd name="connsiteX312" fmla="*/ 1106906 w 8128084"/>
              <a:gd name="connsiteY312" fmla="*/ 8783053 h 15135727"/>
              <a:gd name="connsiteX313" fmla="*/ 890337 w 8128084"/>
              <a:gd name="connsiteY313" fmla="*/ 8686800 h 15135727"/>
              <a:gd name="connsiteX314" fmla="*/ 649706 w 8128084"/>
              <a:gd name="connsiteY314" fmla="*/ 8662737 h 15135727"/>
              <a:gd name="connsiteX315" fmla="*/ 385011 w 8128084"/>
              <a:gd name="connsiteY315" fmla="*/ 8566485 h 15135727"/>
              <a:gd name="connsiteX316" fmla="*/ 577516 w 8128084"/>
              <a:gd name="connsiteY316" fmla="*/ 8373979 h 15135727"/>
              <a:gd name="connsiteX317" fmla="*/ 794085 w 8128084"/>
              <a:gd name="connsiteY317" fmla="*/ 8301790 h 15135727"/>
              <a:gd name="connsiteX318" fmla="*/ 745958 w 8128084"/>
              <a:gd name="connsiteY318" fmla="*/ 8133348 h 15135727"/>
              <a:gd name="connsiteX319" fmla="*/ 818148 w 8128084"/>
              <a:gd name="connsiteY319" fmla="*/ 7820527 h 15135727"/>
              <a:gd name="connsiteX320" fmla="*/ 697832 w 8128084"/>
              <a:gd name="connsiteY320" fmla="*/ 7820527 h 15135727"/>
              <a:gd name="connsiteX321" fmla="*/ 625642 w 8128084"/>
              <a:gd name="connsiteY321" fmla="*/ 7916779 h 15135727"/>
              <a:gd name="connsiteX322" fmla="*/ 457200 w 8128084"/>
              <a:gd name="connsiteY322" fmla="*/ 7820527 h 15135727"/>
              <a:gd name="connsiteX323" fmla="*/ 529390 w 8128084"/>
              <a:gd name="connsiteY323" fmla="*/ 7700211 h 15135727"/>
              <a:gd name="connsiteX324" fmla="*/ 938464 w 8128084"/>
              <a:gd name="connsiteY324" fmla="*/ 7676148 h 15135727"/>
              <a:gd name="connsiteX325" fmla="*/ 1058779 w 8128084"/>
              <a:gd name="connsiteY325" fmla="*/ 7459579 h 15135727"/>
              <a:gd name="connsiteX326" fmla="*/ 1203158 w 8128084"/>
              <a:gd name="connsiteY326" fmla="*/ 7603958 h 15135727"/>
              <a:gd name="connsiteX327" fmla="*/ 1299411 w 8128084"/>
              <a:gd name="connsiteY327" fmla="*/ 7555832 h 15135727"/>
              <a:gd name="connsiteX328" fmla="*/ 1443790 w 8128084"/>
              <a:gd name="connsiteY328" fmla="*/ 7507706 h 15135727"/>
              <a:gd name="connsiteX329" fmla="*/ 1684421 w 8128084"/>
              <a:gd name="connsiteY329" fmla="*/ 7603958 h 15135727"/>
              <a:gd name="connsiteX330" fmla="*/ 1684421 w 8128084"/>
              <a:gd name="connsiteY330" fmla="*/ 7603958 h 15135727"/>
              <a:gd name="connsiteX331" fmla="*/ 1540042 w 8128084"/>
              <a:gd name="connsiteY331" fmla="*/ 7363327 h 15135727"/>
              <a:gd name="connsiteX332" fmla="*/ 1299411 w 8128084"/>
              <a:gd name="connsiteY332" fmla="*/ 7315200 h 15135727"/>
              <a:gd name="connsiteX333" fmla="*/ 1130969 w 8128084"/>
              <a:gd name="connsiteY333" fmla="*/ 7339264 h 15135727"/>
              <a:gd name="connsiteX334" fmla="*/ 1034716 w 8128084"/>
              <a:gd name="connsiteY334" fmla="*/ 7315200 h 15135727"/>
              <a:gd name="connsiteX335" fmla="*/ 1155032 w 8128084"/>
              <a:gd name="connsiteY335" fmla="*/ 7050506 h 15135727"/>
              <a:gd name="connsiteX336" fmla="*/ 1155032 w 8128084"/>
              <a:gd name="connsiteY336" fmla="*/ 6930190 h 15135727"/>
              <a:gd name="connsiteX337" fmla="*/ 1155032 w 8128084"/>
              <a:gd name="connsiteY337" fmla="*/ 6761748 h 15135727"/>
              <a:gd name="connsiteX338" fmla="*/ 1203158 w 8128084"/>
              <a:gd name="connsiteY338" fmla="*/ 6617369 h 15135727"/>
              <a:gd name="connsiteX339" fmla="*/ 1371600 w 8128084"/>
              <a:gd name="connsiteY339" fmla="*/ 6472990 h 15135727"/>
              <a:gd name="connsiteX340" fmla="*/ 1443790 w 8128084"/>
              <a:gd name="connsiteY340" fmla="*/ 6328611 h 15135727"/>
              <a:gd name="connsiteX341" fmla="*/ 1419727 w 8128084"/>
              <a:gd name="connsiteY341" fmla="*/ 6208295 h 15135727"/>
              <a:gd name="connsiteX342" fmla="*/ 1275348 w 8128084"/>
              <a:gd name="connsiteY342" fmla="*/ 6304548 h 15135727"/>
              <a:gd name="connsiteX343" fmla="*/ 1323474 w 8128084"/>
              <a:gd name="connsiteY343" fmla="*/ 6015790 h 15135727"/>
              <a:gd name="connsiteX344" fmla="*/ 1540042 w 8128084"/>
              <a:gd name="connsiteY344" fmla="*/ 5871411 h 15135727"/>
              <a:gd name="connsiteX345" fmla="*/ 1540042 w 8128084"/>
              <a:gd name="connsiteY345" fmla="*/ 5751095 h 15135727"/>
              <a:gd name="connsiteX346" fmla="*/ 1395664 w 8128084"/>
              <a:gd name="connsiteY346" fmla="*/ 5799221 h 15135727"/>
              <a:gd name="connsiteX347" fmla="*/ 1179095 w 8128084"/>
              <a:gd name="connsiteY347" fmla="*/ 5799221 h 15135727"/>
              <a:gd name="connsiteX348" fmla="*/ 890337 w 8128084"/>
              <a:gd name="connsiteY348" fmla="*/ 5775158 h 15135727"/>
              <a:gd name="connsiteX349" fmla="*/ 697832 w 8128084"/>
              <a:gd name="connsiteY349" fmla="*/ 5606716 h 15135727"/>
              <a:gd name="connsiteX350" fmla="*/ 577516 w 8128084"/>
              <a:gd name="connsiteY350" fmla="*/ 5582653 h 15135727"/>
              <a:gd name="connsiteX351" fmla="*/ 697832 w 8128084"/>
              <a:gd name="connsiteY351" fmla="*/ 5775158 h 15135727"/>
              <a:gd name="connsiteX352" fmla="*/ 409074 w 8128084"/>
              <a:gd name="connsiteY352" fmla="*/ 5799221 h 15135727"/>
              <a:gd name="connsiteX353" fmla="*/ 168442 w 8128084"/>
              <a:gd name="connsiteY353" fmla="*/ 5702969 h 15135727"/>
              <a:gd name="connsiteX354" fmla="*/ 264695 w 8128084"/>
              <a:gd name="connsiteY354" fmla="*/ 5558590 h 15135727"/>
              <a:gd name="connsiteX355" fmla="*/ 144379 w 8128084"/>
              <a:gd name="connsiteY355" fmla="*/ 5510464 h 15135727"/>
              <a:gd name="connsiteX356" fmla="*/ 0 w 8128084"/>
              <a:gd name="connsiteY356" fmla="*/ 5462337 h 15135727"/>
              <a:gd name="connsiteX357" fmla="*/ 96253 w 8128084"/>
              <a:gd name="connsiteY357"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42827 w 8128084"/>
              <a:gd name="connsiteY202" fmla="*/ 14383753 h 15135727"/>
              <a:gd name="connsiteX203" fmla="*/ 4403558 w 8128084"/>
              <a:gd name="connsiteY203" fmla="*/ 14437895 h 15135727"/>
              <a:gd name="connsiteX204" fmla="*/ 4340058 w 8128084"/>
              <a:gd name="connsiteY204" fmla="*/ 14475995 h 15135727"/>
              <a:gd name="connsiteX205" fmla="*/ 4303127 w 8128084"/>
              <a:gd name="connsiteY205" fmla="*/ 14364703 h 15135727"/>
              <a:gd name="connsiteX206" fmla="*/ 4276892 w 8128084"/>
              <a:gd name="connsiteY206" fmla="*/ 14296190 h 15135727"/>
              <a:gd name="connsiteX207" fmla="*/ 4235116 w 8128084"/>
              <a:gd name="connsiteY207" fmla="*/ 14341642 h 15135727"/>
              <a:gd name="connsiteX208" fmla="*/ 4162927 w 8128084"/>
              <a:gd name="connsiteY208" fmla="*/ 14389769 h 15135727"/>
              <a:gd name="connsiteX209" fmla="*/ 4137527 w 8128084"/>
              <a:gd name="connsiteY209" fmla="*/ 14364369 h 15135727"/>
              <a:gd name="connsiteX210" fmla="*/ 3998327 w 8128084"/>
              <a:gd name="connsiteY210" fmla="*/ 14409153 h 15135727"/>
              <a:gd name="connsiteX211" fmla="*/ 4023727 w 8128084"/>
              <a:gd name="connsiteY211" fmla="*/ 14275803 h 15135727"/>
              <a:gd name="connsiteX212" fmla="*/ 3915945 w 8128084"/>
              <a:gd name="connsiteY212" fmla="*/ 14289840 h 15135727"/>
              <a:gd name="connsiteX213" fmla="*/ 3801979 w 8128084"/>
              <a:gd name="connsiteY213" fmla="*/ 14293516 h 15135727"/>
              <a:gd name="connsiteX214" fmla="*/ 3719764 w 8128084"/>
              <a:gd name="connsiteY214" fmla="*/ 14415169 h 15135727"/>
              <a:gd name="connsiteX215" fmla="*/ 3625850 w 8128084"/>
              <a:gd name="connsiteY215" fmla="*/ 14616364 h 15135727"/>
              <a:gd name="connsiteX216" fmla="*/ 3513221 w 8128084"/>
              <a:gd name="connsiteY216" fmla="*/ 14726653 h 15135727"/>
              <a:gd name="connsiteX217" fmla="*/ 3583071 w 8128084"/>
              <a:gd name="connsiteY217" fmla="*/ 14832932 h 15135727"/>
              <a:gd name="connsiteX218" fmla="*/ 3633537 w 8128084"/>
              <a:gd name="connsiteY218" fmla="*/ 14967285 h 15135727"/>
              <a:gd name="connsiteX219" fmla="*/ 3609474 w 8128084"/>
              <a:gd name="connsiteY219" fmla="*/ 15087600 h 15135727"/>
              <a:gd name="connsiteX220" fmla="*/ 3479132 w 8128084"/>
              <a:gd name="connsiteY220" fmla="*/ 14975974 h 15135727"/>
              <a:gd name="connsiteX221" fmla="*/ 3304340 w 8128084"/>
              <a:gd name="connsiteY221" fmla="*/ 14949237 h 15135727"/>
              <a:gd name="connsiteX222" fmla="*/ 3261227 w 8128084"/>
              <a:gd name="connsiteY222" fmla="*/ 14787145 h 15135727"/>
              <a:gd name="connsiteX223" fmla="*/ 3128211 w 8128084"/>
              <a:gd name="connsiteY223" fmla="*/ 14919158 h 15135727"/>
              <a:gd name="connsiteX224" fmla="*/ 3090277 w 8128084"/>
              <a:gd name="connsiteY224" fmla="*/ 15075903 h 15135727"/>
              <a:gd name="connsiteX225" fmla="*/ 2959769 w 8128084"/>
              <a:gd name="connsiteY225" fmla="*/ 15135727 h 15135727"/>
              <a:gd name="connsiteX226" fmla="*/ 2891256 w 8128084"/>
              <a:gd name="connsiteY226" fmla="*/ 14945895 h 15135727"/>
              <a:gd name="connsiteX227" fmla="*/ 2791327 w 8128084"/>
              <a:gd name="connsiteY227" fmla="*/ 14943221 h 15135727"/>
              <a:gd name="connsiteX228" fmla="*/ 2671011 w 8128084"/>
              <a:gd name="connsiteY228" fmla="*/ 15039474 h 15135727"/>
              <a:gd name="connsiteX229" fmla="*/ 2430379 w 8128084"/>
              <a:gd name="connsiteY229" fmla="*/ 15087600 h 15135727"/>
              <a:gd name="connsiteX230" fmla="*/ 2622885 w 8128084"/>
              <a:gd name="connsiteY230" fmla="*/ 14846969 h 15135727"/>
              <a:gd name="connsiteX231" fmla="*/ 2887579 w 8128084"/>
              <a:gd name="connsiteY231" fmla="*/ 14774779 h 15135727"/>
              <a:gd name="connsiteX232" fmla="*/ 2839453 w 8128084"/>
              <a:gd name="connsiteY232" fmla="*/ 14582274 h 15135727"/>
              <a:gd name="connsiteX233" fmla="*/ 2935706 w 8128084"/>
              <a:gd name="connsiteY233" fmla="*/ 14510085 h 15135727"/>
              <a:gd name="connsiteX234" fmla="*/ 2935706 w 8128084"/>
              <a:gd name="connsiteY234" fmla="*/ 14510085 h 15135727"/>
              <a:gd name="connsiteX235" fmla="*/ 3080085 w 8128084"/>
              <a:gd name="connsiteY235" fmla="*/ 14413832 h 15135727"/>
              <a:gd name="connsiteX236" fmla="*/ 3152274 w 8128084"/>
              <a:gd name="connsiteY236" fmla="*/ 14341642 h 15135727"/>
              <a:gd name="connsiteX237" fmla="*/ 3080085 w 8128084"/>
              <a:gd name="connsiteY237" fmla="*/ 14269453 h 15135727"/>
              <a:gd name="connsiteX238" fmla="*/ 3152274 w 8128084"/>
              <a:gd name="connsiteY238" fmla="*/ 14197264 h 15135727"/>
              <a:gd name="connsiteX239" fmla="*/ 3152274 w 8128084"/>
              <a:gd name="connsiteY239" fmla="*/ 14052885 h 15135727"/>
              <a:gd name="connsiteX240" fmla="*/ 3080085 w 8128084"/>
              <a:gd name="connsiteY240" fmla="*/ 13980695 h 15135727"/>
              <a:gd name="connsiteX241" fmla="*/ 3056021 w 8128084"/>
              <a:gd name="connsiteY241" fmla="*/ 14076948 h 15135727"/>
              <a:gd name="connsiteX242" fmla="*/ 2935706 w 8128084"/>
              <a:gd name="connsiteY242" fmla="*/ 14076948 h 15135727"/>
              <a:gd name="connsiteX243" fmla="*/ 2863516 w 8128084"/>
              <a:gd name="connsiteY243" fmla="*/ 14125074 h 15135727"/>
              <a:gd name="connsiteX244" fmla="*/ 2719137 w 8128084"/>
              <a:gd name="connsiteY244" fmla="*/ 14197264 h 15135727"/>
              <a:gd name="connsiteX245" fmla="*/ 2646948 w 8128084"/>
              <a:gd name="connsiteY245" fmla="*/ 14197264 h 15135727"/>
              <a:gd name="connsiteX246" fmla="*/ 2598821 w 8128084"/>
              <a:gd name="connsiteY246" fmla="*/ 14125074 h 15135727"/>
              <a:gd name="connsiteX247" fmla="*/ 2430379 w 8128084"/>
              <a:gd name="connsiteY247" fmla="*/ 13836316 h 15135727"/>
              <a:gd name="connsiteX248" fmla="*/ 2646948 w 8128084"/>
              <a:gd name="connsiteY248" fmla="*/ 13812253 h 15135727"/>
              <a:gd name="connsiteX249" fmla="*/ 2502569 w 8128084"/>
              <a:gd name="connsiteY249" fmla="*/ 13475369 h 15135727"/>
              <a:gd name="connsiteX250" fmla="*/ 2550695 w 8128084"/>
              <a:gd name="connsiteY250" fmla="*/ 13186611 h 15135727"/>
              <a:gd name="connsiteX251" fmla="*/ 2719137 w 8128084"/>
              <a:gd name="connsiteY251" fmla="*/ 13042232 h 15135727"/>
              <a:gd name="connsiteX252" fmla="*/ 2791327 w 8128084"/>
              <a:gd name="connsiteY252" fmla="*/ 12945979 h 15135727"/>
              <a:gd name="connsiteX253" fmla="*/ 3031958 w 8128084"/>
              <a:gd name="connsiteY253" fmla="*/ 13090358 h 15135727"/>
              <a:gd name="connsiteX254" fmla="*/ 3056021 w 8128084"/>
              <a:gd name="connsiteY254" fmla="*/ 12753474 h 15135727"/>
              <a:gd name="connsiteX255" fmla="*/ 2887579 w 8128084"/>
              <a:gd name="connsiteY255" fmla="*/ 12777537 h 15135727"/>
              <a:gd name="connsiteX256" fmla="*/ 2815390 w 8128084"/>
              <a:gd name="connsiteY256" fmla="*/ 12777537 h 15135727"/>
              <a:gd name="connsiteX257" fmla="*/ 3176337 w 8128084"/>
              <a:gd name="connsiteY257" fmla="*/ 12368464 h 15135727"/>
              <a:gd name="connsiteX258" fmla="*/ 3104148 w 8128084"/>
              <a:gd name="connsiteY258" fmla="*/ 12320337 h 15135727"/>
              <a:gd name="connsiteX259" fmla="*/ 3104148 w 8128084"/>
              <a:gd name="connsiteY259" fmla="*/ 12320337 h 15135727"/>
              <a:gd name="connsiteX260" fmla="*/ 3007895 w 8128084"/>
              <a:gd name="connsiteY260" fmla="*/ 12079706 h 15135727"/>
              <a:gd name="connsiteX261" fmla="*/ 2911642 w 8128084"/>
              <a:gd name="connsiteY261" fmla="*/ 11935327 h 15135727"/>
              <a:gd name="connsiteX262" fmla="*/ 2863516 w 8128084"/>
              <a:gd name="connsiteY262" fmla="*/ 11694695 h 15135727"/>
              <a:gd name="connsiteX263" fmla="*/ 2911642 w 8128084"/>
              <a:gd name="connsiteY263" fmla="*/ 11454064 h 15135727"/>
              <a:gd name="connsiteX264" fmla="*/ 3056021 w 8128084"/>
              <a:gd name="connsiteY264" fmla="*/ 11454064 h 15135727"/>
              <a:gd name="connsiteX265" fmla="*/ 2983832 w 8128084"/>
              <a:gd name="connsiteY265" fmla="*/ 11381874 h 15135727"/>
              <a:gd name="connsiteX266" fmla="*/ 3031958 w 8128084"/>
              <a:gd name="connsiteY266" fmla="*/ 11285621 h 15135727"/>
              <a:gd name="connsiteX267" fmla="*/ 3007895 w 8128084"/>
              <a:gd name="connsiteY267" fmla="*/ 11189369 h 15135727"/>
              <a:gd name="connsiteX268" fmla="*/ 2887579 w 8128084"/>
              <a:gd name="connsiteY268" fmla="*/ 11141242 h 15135727"/>
              <a:gd name="connsiteX269" fmla="*/ 2887579 w 8128084"/>
              <a:gd name="connsiteY269" fmla="*/ 10972800 h 15135727"/>
              <a:gd name="connsiteX270" fmla="*/ 2887579 w 8128084"/>
              <a:gd name="connsiteY270" fmla="*/ 10924674 h 15135727"/>
              <a:gd name="connsiteX271" fmla="*/ 2767264 w 8128084"/>
              <a:gd name="connsiteY271" fmla="*/ 11020927 h 15135727"/>
              <a:gd name="connsiteX272" fmla="*/ 2743200 w 8128084"/>
              <a:gd name="connsiteY272" fmla="*/ 10924674 h 15135727"/>
              <a:gd name="connsiteX273" fmla="*/ 2550695 w 8128084"/>
              <a:gd name="connsiteY273" fmla="*/ 11020927 h 15135727"/>
              <a:gd name="connsiteX274" fmla="*/ 2526632 w 8128084"/>
              <a:gd name="connsiteY274" fmla="*/ 11117179 h 15135727"/>
              <a:gd name="connsiteX275" fmla="*/ 2334127 w 8128084"/>
              <a:gd name="connsiteY275" fmla="*/ 10996864 h 15135727"/>
              <a:gd name="connsiteX276" fmla="*/ 2358190 w 8128084"/>
              <a:gd name="connsiteY276" fmla="*/ 10732169 h 15135727"/>
              <a:gd name="connsiteX277" fmla="*/ 2334127 w 8128084"/>
              <a:gd name="connsiteY277" fmla="*/ 10587790 h 15135727"/>
              <a:gd name="connsiteX278" fmla="*/ 2406316 w 8128084"/>
              <a:gd name="connsiteY278" fmla="*/ 10491537 h 15135727"/>
              <a:gd name="connsiteX279" fmla="*/ 2598821 w 8128084"/>
              <a:gd name="connsiteY279" fmla="*/ 10684042 h 15135727"/>
              <a:gd name="connsiteX280" fmla="*/ 2767264 w 8128084"/>
              <a:gd name="connsiteY280" fmla="*/ 10684042 h 15135727"/>
              <a:gd name="connsiteX281" fmla="*/ 2646948 w 8128084"/>
              <a:gd name="connsiteY281" fmla="*/ 10515600 h 15135727"/>
              <a:gd name="connsiteX282" fmla="*/ 2815390 w 8128084"/>
              <a:gd name="connsiteY282" fmla="*/ 10395285 h 15135727"/>
              <a:gd name="connsiteX283" fmla="*/ 3080085 w 8128084"/>
              <a:gd name="connsiteY283" fmla="*/ 10419348 h 15135727"/>
              <a:gd name="connsiteX284" fmla="*/ 3248527 w 8128084"/>
              <a:gd name="connsiteY284" fmla="*/ 10539664 h 15135727"/>
              <a:gd name="connsiteX285" fmla="*/ 3320716 w 8128084"/>
              <a:gd name="connsiteY285" fmla="*/ 10659979 h 15135727"/>
              <a:gd name="connsiteX286" fmla="*/ 3465095 w 8128084"/>
              <a:gd name="connsiteY286" fmla="*/ 10659979 h 15135727"/>
              <a:gd name="connsiteX287" fmla="*/ 3441032 w 8128084"/>
              <a:gd name="connsiteY287" fmla="*/ 10491537 h 15135727"/>
              <a:gd name="connsiteX288" fmla="*/ 3392906 w 8128084"/>
              <a:gd name="connsiteY288" fmla="*/ 10250906 h 15135727"/>
              <a:gd name="connsiteX289" fmla="*/ 3152274 w 8128084"/>
              <a:gd name="connsiteY289" fmla="*/ 10250906 h 15135727"/>
              <a:gd name="connsiteX290" fmla="*/ 3176337 w 8128084"/>
              <a:gd name="connsiteY290" fmla="*/ 10178716 h 15135727"/>
              <a:gd name="connsiteX291" fmla="*/ 3104148 w 8128084"/>
              <a:gd name="connsiteY291" fmla="*/ 10154653 h 15135727"/>
              <a:gd name="connsiteX292" fmla="*/ 3007895 w 8128084"/>
              <a:gd name="connsiteY292" fmla="*/ 9962148 h 15135727"/>
              <a:gd name="connsiteX293" fmla="*/ 3176337 w 8128084"/>
              <a:gd name="connsiteY293" fmla="*/ 9889958 h 15135727"/>
              <a:gd name="connsiteX294" fmla="*/ 2959769 w 8128084"/>
              <a:gd name="connsiteY294" fmla="*/ 9504948 h 15135727"/>
              <a:gd name="connsiteX295" fmla="*/ 2791327 w 8128084"/>
              <a:gd name="connsiteY295" fmla="*/ 9456821 h 15135727"/>
              <a:gd name="connsiteX296" fmla="*/ 2574758 w 8128084"/>
              <a:gd name="connsiteY296" fmla="*/ 9336506 h 15135727"/>
              <a:gd name="connsiteX297" fmla="*/ 2550695 w 8128084"/>
              <a:gd name="connsiteY297" fmla="*/ 9071811 h 15135727"/>
              <a:gd name="connsiteX298" fmla="*/ 2695074 w 8128084"/>
              <a:gd name="connsiteY298" fmla="*/ 8999621 h 15135727"/>
              <a:gd name="connsiteX299" fmla="*/ 2622885 w 8128084"/>
              <a:gd name="connsiteY299" fmla="*/ 8975558 h 15135727"/>
              <a:gd name="connsiteX300" fmla="*/ 2430379 w 8128084"/>
              <a:gd name="connsiteY300" fmla="*/ 8999621 h 15135727"/>
              <a:gd name="connsiteX301" fmla="*/ 2261937 w 8128084"/>
              <a:gd name="connsiteY301" fmla="*/ 9168064 h 15135727"/>
              <a:gd name="connsiteX302" fmla="*/ 2237874 w 8128084"/>
              <a:gd name="connsiteY302" fmla="*/ 8999621 h 15135727"/>
              <a:gd name="connsiteX303" fmla="*/ 2117558 w 8128084"/>
              <a:gd name="connsiteY303" fmla="*/ 8975558 h 15135727"/>
              <a:gd name="connsiteX304" fmla="*/ 2045369 w 8128084"/>
              <a:gd name="connsiteY304" fmla="*/ 8783053 h 15135727"/>
              <a:gd name="connsiteX305" fmla="*/ 1852864 w 8128084"/>
              <a:gd name="connsiteY305" fmla="*/ 8758990 h 15135727"/>
              <a:gd name="connsiteX306" fmla="*/ 1636295 w 8128084"/>
              <a:gd name="connsiteY306" fmla="*/ 8927432 h 15135727"/>
              <a:gd name="connsiteX307" fmla="*/ 1588169 w 8128084"/>
              <a:gd name="connsiteY307" fmla="*/ 9023685 h 15135727"/>
              <a:gd name="connsiteX308" fmla="*/ 1515979 w 8128084"/>
              <a:gd name="connsiteY308" fmla="*/ 8879306 h 15135727"/>
              <a:gd name="connsiteX309" fmla="*/ 1347537 w 8128084"/>
              <a:gd name="connsiteY309" fmla="*/ 8879306 h 15135727"/>
              <a:gd name="connsiteX310" fmla="*/ 1347537 w 8128084"/>
              <a:gd name="connsiteY310" fmla="*/ 8710864 h 15135727"/>
              <a:gd name="connsiteX311" fmla="*/ 1106906 w 8128084"/>
              <a:gd name="connsiteY311" fmla="*/ 8783053 h 15135727"/>
              <a:gd name="connsiteX312" fmla="*/ 890337 w 8128084"/>
              <a:gd name="connsiteY312" fmla="*/ 8686800 h 15135727"/>
              <a:gd name="connsiteX313" fmla="*/ 649706 w 8128084"/>
              <a:gd name="connsiteY313" fmla="*/ 8662737 h 15135727"/>
              <a:gd name="connsiteX314" fmla="*/ 385011 w 8128084"/>
              <a:gd name="connsiteY314" fmla="*/ 8566485 h 15135727"/>
              <a:gd name="connsiteX315" fmla="*/ 577516 w 8128084"/>
              <a:gd name="connsiteY315" fmla="*/ 8373979 h 15135727"/>
              <a:gd name="connsiteX316" fmla="*/ 794085 w 8128084"/>
              <a:gd name="connsiteY316" fmla="*/ 8301790 h 15135727"/>
              <a:gd name="connsiteX317" fmla="*/ 745958 w 8128084"/>
              <a:gd name="connsiteY317" fmla="*/ 8133348 h 15135727"/>
              <a:gd name="connsiteX318" fmla="*/ 818148 w 8128084"/>
              <a:gd name="connsiteY318" fmla="*/ 7820527 h 15135727"/>
              <a:gd name="connsiteX319" fmla="*/ 697832 w 8128084"/>
              <a:gd name="connsiteY319" fmla="*/ 7820527 h 15135727"/>
              <a:gd name="connsiteX320" fmla="*/ 625642 w 8128084"/>
              <a:gd name="connsiteY320" fmla="*/ 7916779 h 15135727"/>
              <a:gd name="connsiteX321" fmla="*/ 457200 w 8128084"/>
              <a:gd name="connsiteY321" fmla="*/ 7820527 h 15135727"/>
              <a:gd name="connsiteX322" fmla="*/ 529390 w 8128084"/>
              <a:gd name="connsiteY322" fmla="*/ 7700211 h 15135727"/>
              <a:gd name="connsiteX323" fmla="*/ 938464 w 8128084"/>
              <a:gd name="connsiteY323" fmla="*/ 7676148 h 15135727"/>
              <a:gd name="connsiteX324" fmla="*/ 1058779 w 8128084"/>
              <a:gd name="connsiteY324" fmla="*/ 7459579 h 15135727"/>
              <a:gd name="connsiteX325" fmla="*/ 1203158 w 8128084"/>
              <a:gd name="connsiteY325" fmla="*/ 7603958 h 15135727"/>
              <a:gd name="connsiteX326" fmla="*/ 1299411 w 8128084"/>
              <a:gd name="connsiteY326" fmla="*/ 7555832 h 15135727"/>
              <a:gd name="connsiteX327" fmla="*/ 1443790 w 8128084"/>
              <a:gd name="connsiteY327" fmla="*/ 7507706 h 15135727"/>
              <a:gd name="connsiteX328" fmla="*/ 1684421 w 8128084"/>
              <a:gd name="connsiteY328" fmla="*/ 7603958 h 15135727"/>
              <a:gd name="connsiteX329" fmla="*/ 1684421 w 8128084"/>
              <a:gd name="connsiteY329" fmla="*/ 7603958 h 15135727"/>
              <a:gd name="connsiteX330" fmla="*/ 1540042 w 8128084"/>
              <a:gd name="connsiteY330" fmla="*/ 7363327 h 15135727"/>
              <a:gd name="connsiteX331" fmla="*/ 1299411 w 8128084"/>
              <a:gd name="connsiteY331" fmla="*/ 7315200 h 15135727"/>
              <a:gd name="connsiteX332" fmla="*/ 1130969 w 8128084"/>
              <a:gd name="connsiteY332" fmla="*/ 7339264 h 15135727"/>
              <a:gd name="connsiteX333" fmla="*/ 1034716 w 8128084"/>
              <a:gd name="connsiteY333" fmla="*/ 7315200 h 15135727"/>
              <a:gd name="connsiteX334" fmla="*/ 1155032 w 8128084"/>
              <a:gd name="connsiteY334" fmla="*/ 7050506 h 15135727"/>
              <a:gd name="connsiteX335" fmla="*/ 1155032 w 8128084"/>
              <a:gd name="connsiteY335" fmla="*/ 6930190 h 15135727"/>
              <a:gd name="connsiteX336" fmla="*/ 1155032 w 8128084"/>
              <a:gd name="connsiteY336" fmla="*/ 6761748 h 15135727"/>
              <a:gd name="connsiteX337" fmla="*/ 1203158 w 8128084"/>
              <a:gd name="connsiteY337" fmla="*/ 6617369 h 15135727"/>
              <a:gd name="connsiteX338" fmla="*/ 1371600 w 8128084"/>
              <a:gd name="connsiteY338" fmla="*/ 6472990 h 15135727"/>
              <a:gd name="connsiteX339" fmla="*/ 1443790 w 8128084"/>
              <a:gd name="connsiteY339" fmla="*/ 6328611 h 15135727"/>
              <a:gd name="connsiteX340" fmla="*/ 1419727 w 8128084"/>
              <a:gd name="connsiteY340" fmla="*/ 6208295 h 15135727"/>
              <a:gd name="connsiteX341" fmla="*/ 1275348 w 8128084"/>
              <a:gd name="connsiteY341" fmla="*/ 6304548 h 15135727"/>
              <a:gd name="connsiteX342" fmla="*/ 1323474 w 8128084"/>
              <a:gd name="connsiteY342" fmla="*/ 6015790 h 15135727"/>
              <a:gd name="connsiteX343" fmla="*/ 1540042 w 8128084"/>
              <a:gd name="connsiteY343" fmla="*/ 5871411 h 15135727"/>
              <a:gd name="connsiteX344" fmla="*/ 1540042 w 8128084"/>
              <a:gd name="connsiteY344" fmla="*/ 5751095 h 15135727"/>
              <a:gd name="connsiteX345" fmla="*/ 1395664 w 8128084"/>
              <a:gd name="connsiteY345" fmla="*/ 5799221 h 15135727"/>
              <a:gd name="connsiteX346" fmla="*/ 1179095 w 8128084"/>
              <a:gd name="connsiteY346" fmla="*/ 5799221 h 15135727"/>
              <a:gd name="connsiteX347" fmla="*/ 890337 w 8128084"/>
              <a:gd name="connsiteY347" fmla="*/ 5775158 h 15135727"/>
              <a:gd name="connsiteX348" fmla="*/ 697832 w 8128084"/>
              <a:gd name="connsiteY348" fmla="*/ 5606716 h 15135727"/>
              <a:gd name="connsiteX349" fmla="*/ 577516 w 8128084"/>
              <a:gd name="connsiteY349" fmla="*/ 5582653 h 15135727"/>
              <a:gd name="connsiteX350" fmla="*/ 697832 w 8128084"/>
              <a:gd name="connsiteY350" fmla="*/ 5775158 h 15135727"/>
              <a:gd name="connsiteX351" fmla="*/ 409074 w 8128084"/>
              <a:gd name="connsiteY351" fmla="*/ 5799221 h 15135727"/>
              <a:gd name="connsiteX352" fmla="*/ 168442 w 8128084"/>
              <a:gd name="connsiteY352" fmla="*/ 5702969 h 15135727"/>
              <a:gd name="connsiteX353" fmla="*/ 264695 w 8128084"/>
              <a:gd name="connsiteY353" fmla="*/ 5558590 h 15135727"/>
              <a:gd name="connsiteX354" fmla="*/ 144379 w 8128084"/>
              <a:gd name="connsiteY354" fmla="*/ 5510464 h 15135727"/>
              <a:gd name="connsiteX355" fmla="*/ 0 w 8128084"/>
              <a:gd name="connsiteY355" fmla="*/ 5462337 h 15135727"/>
              <a:gd name="connsiteX356" fmla="*/ 96253 w 8128084"/>
              <a:gd name="connsiteY356"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42827 w 8128084"/>
              <a:gd name="connsiteY202" fmla="*/ 14383753 h 15135727"/>
              <a:gd name="connsiteX203" fmla="*/ 4403558 w 8128084"/>
              <a:gd name="connsiteY203" fmla="*/ 14437895 h 15135727"/>
              <a:gd name="connsiteX204" fmla="*/ 4340058 w 8128084"/>
              <a:gd name="connsiteY204" fmla="*/ 14475995 h 15135727"/>
              <a:gd name="connsiteX205" fmla="*/ 4303127 w 8128084"/>
              <a:gd name="connsiteY205" fmla="*/ 14364703 h 15135727"/>
              <a:gd name="connsiteX206" fmla="*/ 4276892 w 8128084"/>
              <a:gd name="connsiteY206" fmla="*/ 14296190 h 15135727"/>
              <a:gd name="connsiteX207" fmla="*/ 4235116 w 8128084"/>
              <a:gd name="connsiteY207" fmla="*/ 14341642 h 15135727"/>
              <a:gd name="connsiteX208" fmla="*/ 4162927 w 8128084"/>
              <a:gd name="connsiteY208" fmla="*/ 14389769 h 15135727"/>
              <a:gd name="connsiteX209" fmla="*/ 4137527 w 8128084"/>
              <a:gd name="connsiteY209" fmla="*/ 14364369 h 15135727"/>
              <a:gd name="connsiteX210" fmla="*/ 3998327 w 8128084"/>
              <a:gd name="connsiteY210" fmla="*/ 14409153 h 15135727"/>
              <a:gd name="connsiteX211" fmla="*/ 4023727 w 8128084"/>
              <a:gd name="connsiteY211" fmla="*/ 14275803 h 15135727"/>
              <a:gd name="connsiteX212" fmla="*/ 3915945 w 8128084"/>
              <a:gd name="connsiteY212" fmla="*/ 14289840 h 15135727"/>
              <a:gd name="connsiteX213" fmla="*/ 3801979 w 8128084"/>
              <a:gd name="connsiteY213" fmla="*/ 14293516 h 15135727"/>
              <a:gd name="connsiteX214" fmla="*/ 3719764 w 8128084"/>
              <a:gd name="connsiteY214" fmla="*/ 14415169 h 15135727"/>
              <a:gd name="connsiteX215" fmla="*/ 3625850 w 8128084"/>
              <a:gd name="connsiteY215" fmla="*/ 14616364 h 15135727"/>
              <a:gd name="connsiteX216" fmla="*/ 3513221 w 8128084"/>
              <a:gd name="connsiteY216" fmla="*/ 14726653 h 15135727"/>
              <a:gd name="connsiteX217" fmla="*/ 3583071 w 8128084"/>
              <a:gd name="connsiteY217" fmla="*/ 14832932 h 15135727"/>
              <a:gd name="connsiteX218" fmla="*/ 3633537 w 8128084"/>
              <a:gd name="connsiteY218" fmla="*/ 14967285 h 15135727"/>
              <a:gd name="connsiteX219" fmla="*/ 3609474 w 8128084"/>
              <a:gd name="connsiteY219" fmla="*/ 15087600 h 15135727"/>
              <a:gd name="connsiteX220" fmla="*/ 3479132 w 8128084"/>
              <a:gd name="connsiteY220" fmla="*/ 14975974 h 15135727"/>
              <a:gd name="connsiteX221" fmla="*/ 3304340 w 8128084"/>
              <a:gd name="connsiteY221" fmla="*/ 14949237 h 15135727"/>
              <a:gd name="connsiteX222" fmla="*/ 3261227 w 8128084"/>
              <a:gd name="connsiteY222" fmla="*/ 14787145 h 15135727"/>
              <a:gd name="connsiteX223" fmla="*/ 3128211 w 8128084"/>
              <a:gd name="connsiteY223" fmla="*/ 14919158 h 15135727"/>
              <a:gd name="connsiteX224" fmla="*/ 3090277 w 8128084"/>
              <a:gd name="connsiteY224" fmla="*/ 15075903 h 15135727"/>
              <a:gd name="connsiteX225" fmla="*/ 2959769 w 8128084"/>
              <a:gd name="connsiteY225" fmla="*/ 15135727 h 15135727"/>
              <a:gd name="connsiteX226" fmla="*/ 2891256 w 8128084"/>
              <a:gd name="connsiteY226" fmla="*/ 14945895 h 15135727"/>
              <a:gd name="connsiteX227" fmla="*/ 2791327 w 8128084"/>
              <a:gd name="connsiteY227" fmla="*/ 14943221 h 15135727"/>
              <a:gd name="connsiteX228" fmla="*/ 2671011 w 8128084"/>
              <a:gd name="connsiteY228" fmla="*/ 15039474 h 15135727"/>
              <a:gd name="connsiteX229" fmla="*/ 2622885 w 8128084"/>
              <a:gd name="connsiteY229" fmla="*/ 14846969 h 15135727"/>
              <a:gd name="connsiteX230" fmla="*/ 2887579 w 8128084"/>
              <a:gd name="connsiteY230" fmla="*/ 14774779 h 15135727"/>
              <a:gd name="connsiteX231" fmla="*/ 2839453 w 8128084"/>
              <a:gd name="connsiteY231" fmla="*/ 14582274 h 15135727"/>
              <a:gd name="connsiteX232" fmla="*/ 2935706 w 8128084"/>
              <a:gd name="connsiteY232" fmla="*/ 14510085 h 15135727"/>
              <a:gd name="connsiteX233" fmla="*/ 2935706 w 8128084"/>
              <a:gd name="connsiteY233" fmla="*/ 14510085 h 15135727"/>
              <a:gd name="connsiteX234" fmla="*/ 3080085 w 8128084"/>
              <a:gd name="connsiteY234" fmla="*/ 14413832 h 15135727"/>
              <a:gd name="connsiteX235" fmla="*/ 3152274 w 8128084"/>
              <a:gd name="connsiteY235" fmla="*/ 14341642 h 15135727"/>
              <a:gd name="connsiteX236" fmla="*/ 3080085 w 8128084"/>
              <a:gd name="connsiteY236" fmla="*/ 14269453 h 15135727"/>
              <a:gd name="connsiteX237" fmla="*/ 3152274 w 8128084"/>
              <a:gd name="connsiteY237" fmla="*/ 14197264 h 15135727"/>
              <a:gd name="connsiteX238" fmla="*/ 3152274 w 8128084"/>
              <a:gd name="connsiteY238" fmla="*/ 14052885 h 15135727"/>
              <a:gd name="connsiteX239" fmla="*/ 3080085 w 8128084"/>
              <a:gd name="connsiteY239" fmla="*/ 13980695 h 15135727"/>
              <a:gd name="connsiteX240" fmla="*/ 3056021 w 8128084"/>
              <a:gd name="connsiteY240" fmla="*/ 14076948 h 15135727"/>
              <a:gd name="connsiteX241" fmla="*/ 2935706 w 8128084"/>
              <a:gd name="connsiteY241" fmla="*/ 14076948 h 15135727"/>
              <a:gd name="connsiteX242" fmla="*/ 2863516 w 8128084"/>
              <a:gd name="connsiteY242" fmla="*/ 14125074 h 15135727"/>
              <a:gd name="connsiteX243" fmla="*/ 2719137 w 8128084"/>
              <a:gd name="connsiteY243" fmla="*/ 14197264 h 15135727"/>
              <a:gd name="connsiteX244" fmla="*/ 2646948 w 8128084"/>
              <a:gd name="connsiteY244" fmla="*/ 14197264 h 15135727"/>
              <a:gd name="connsiteX245" fmla="*/ 2598821 w 8128084"/>
              <a:gd name="connsiteY245" fmla="*/ 14125074 h 15135727"/>
              <a:gd name="connsiteX246" fmla="*/ 2430379 w 8128084"/>
              <a:gd name="connsiteY246" fmla="*/ 13836316 h 15135727"/>
              <a:gd name="connsiteX247" fmla="*/ 2646948 w 8128084"/>
              <a:gd name="connsiteY247" fmla="*/ 13812253 h 15135727"/>
              <a:gd name="connsiteX248" fmla="*/ 2502569 w 8128084"/>
              <a:gd name="connsiteY248" fmla="*/ 13475369 h 15135727"/>
              <a:gd name="connsiteX249" fmla="*/ 2550695 w 8128084"/>
              <a:gd name="connsiteY249" fmla="*/ 13186611 h 15135727"/>
              <a:gd name="connsiteX250" fmla="*/ 2719137 w 8128084"/>
              <a:gd name="connsiteY250" fmla="*/ 13042232 h 15135727"/>
              <a:gd name="connsiteX251" fmla="*/ 2791327 w 8128084"/>
              <a:gd name="connsiteY251" fmla="*/ 12945979 h 15135727"/>
              <a:gd name="connsiteX252" fmla="*/ 3031958 w 8128084"/>
              <a:gd name="connsiteY252" fmla="*/ 13090358 h 15135727"/>
              <a:gd name="connsiteX253" fmla="*/ 3056021 w 8128084"/>
              <a:gd name="connsiteY253" fmla="*/ 12753474 h 15135727"/>
              <a:gd name="connsiteX254" fmla="*/ 2887579 w 8128084"/>
              <a:gd name="connsiteY254" fmla="*/ 12777537 h 15135727"/>
              <a:gd name="connsiteX255" fmla="*/ 2815390 w 8128084"/>
              <a:gd name="connsiteY255" fmla="*/ 12777537 h 15135727"/>
              <a:gd name="connsiteX256" fmla="*/ 3176337 w 8128084"/>
              <a:gd name="connsiteY256" fmla="*/ 12368464 h 15135727"/>
              <a:gd name="connsiteX257" fmla="*/ 3104148 w 8128084"/>
              <a:gd name="connsiteY257" fmla="*/ 12320337 h 15135727"/>
              <a:gd name="connsiteX258" fmla="*/ 3104148 w 8128084"/>
              <a:gd name="connsiteY258" fmla="*/ 12320337 h 15135727"/>
              <a:gd name="connsiteX259" fmla="*/ 3007895 w 8128084"/>
              <a:gd name="connsiteY259" fmla="*/ 12079706 h 15135727"/>
              <a:gd name="connsiteX260" fmla="*/ 2911642 w 8128084"/>
              <a:gd name="connsiteY260" fmla="*/ 11935327 h 15135727"/>
              <a:gd name="connsiteX261" fmla="*/ 2863516 w 8128084"/>
              <a:gd name="connsiteY261" fmla="*/ 11694695 h 15135727"/>
              <a:gd name="connsiteX262" fmla="*/ 2911642 w 8128084"/>
              <a:gd name="connsiteY262" fmla="*/ 11454064 h 15135727"/>
              <a:gd name="connsiteX263" fmla="*/ 3056021 w 8128084"/>
              <a:gd name="connsiteY263" fmla="*/ 11454064 h 15135727"/>
              <a:gd name="connsiteX264" fmla="*/ 2983832 w 8128084"/>
              <a:gd name="connsiteY264" fmla="*/ 11381874 h 15135727"/>
              <a:gd name="connsiteX265" fmla="*/ 3031958 w 8128084"/>
              <a:gd name="connsiteY265" fmla="*/ 11285621 h 15135727"/>
              <a:gd name="connsiteX266" fmla="*/ 3007895 w 8128084"/>
              <a:gd name="connsiteY266" fmla="*/ 11189369 h 15135727"/>
              <a:gd name="connsiteX267" fmla="*/ 2887579 w 8128084"/>
              <a:gd name="connsiteY267" fmla="*/ 11141242 h 15135727"/>
              <a:gd name="connsiteX268" fmla="*/ 2887579 w 8128084"/>
              <a:gd name="connsiteY268" fmla="*/ 10972800 h 15135727"/>
              <a:gd name="connsiteX269" fmla="*/ 2887579 w 8128084"/>
              <a:gd name="connsiteY269" fmla="*/ 10924674 h 15135727"/>
              <a:gd name="connsiteX270" fmla="*/ 2767264 w 8128084"/>
              <a:gd name="connsiteY270" fmla="*/ 11020927 h 15135727"/>
              <a:gd name="connsiteX271" fmla="*/ 2743200 w 8128084"/>
              <a:gd name="connsiteY271" fmla="*/ 10924674 h 15135727"/>
              <a:gd name="connsiteX272" fmla="*/ 2550695 w 8128084"/>
              <a:gd name="connsiteY272" fmla="*/ 11020927 h 15135727"/>
              <a:gd name="connsiteX273" fmla="*/ 2526632 w 8128084"/>
              <a:gd name="connsiteY273" fmla="*/ 11117179 h 15135727"/>
              <a:gd name="connsiteX274" fmla="*/ 2334127 w 8128084"/>
              <a:gd name="connsiteY274" fmla="*/ 10996864 h 15135727"/>
              <a:gd name="connsiteX275" fmla="*/ 2358190 w 8128084"/>
              <a:gd name="connsiteY275" fmla="*/ 10732169 h 15135727"/>
              <a:gd name="connsiteX276" fmla="*/ 2334127 w 8128084"/>
              <a:gd name="connsiteY276" fmla="*/ 10587790 h 15135727"/>
              <a:gd name="connsiteX277" fmla="*/ 2406316 w 8128084"/>
              <a:gd name="connsiteY277" fmla="*/ 10491537 h 15135727"/>
              <a:gd name="connsiteX278" fmla="*/ 2598821 w 8128084"/>
              <a:gd name="connsiteY278" fmla="*/ 10684042 h 15135727"/>
              <a:gd name="connsiteX279" fmla="*/ 2767264 w 8128084"/>
              <a:gd name="connsiteY279" fmla="*/ 10684042 h 15135727"/>
              <a:gd name="connsiteX280" fmla="*/ 2646948 w 8128084"/>
              <a:gd name="connsiteY280" fmla="*/ 10515600 h 15135727"/>
              <a:gd name="connsiteX281" fmla="*/ 2815390 w 8128084"/>
              <a:gd name="connsiteY281" fmla="*/ 10395285 h 15135727"/>
              <a:gd name="connsiteX282" fmla="*/ 3080085 w 8128084"/>
              <a:gd name="connsiteY282" fmla="*/ 10419348 h 15135727"/>
              <a:gd name="connsiteX283" fmla="*/ 3248527 w 8128084"/>
              <a:gd name="connsiteY283" fmla="*/ 10539664 h 15135727"/>
              <a:gd name="connsiteX284" fmla="*/ 3320716 w 8128084"/>
              <a:gd name="connsiteY284" fmla="*/ 10659979 h 15135727"/>
              <a:gd name="connsiteX285" fmla="*/ 3465095 w 8128084"/>
              <a:gd name="connsiteY285" fmla="*/ 10659979 h 15135727"/>
              <a:gd name="connsiteX286" fmla="*/ 3441032 w 8128084"/>
              <a:gd name="connsiteY286" fmla="*/ 10491537 h 15135727"/>
              <a:gd name="connsiteX287" fmla="*/ 3392906 w 8128084"/>
              <a:gd name="connsiteY287" fmla="*/ 10250906 h 15135727"/>
              <a:gd name="connsiteX288" fmla="*/ 3152274 w 8128084"/>
              <a:gd name="connsiteY288" fmla="*/ 10250906 h 15135727"/>
              <a:gd name="connsiteX289" fmla="*/ 3176337 w 8128084"/>
              <a:gd name="connsiteY289" fmla="*/ 10178716 h 15135727"/>
              <a:gd name="connsiteX290" fmla="*/ 3104148 w 8128084"/>
              <a:gd name="connsiteY290" fmla="*/ 10154653 h 15135727"/>
              <a:gd name="connsiteX291" fmla="*/ 3007895 w 8128084"/>
              <a:gd name="connsiteY291" fmla="*/ 9962148 h 15135727"/>
              <a:gd name="connsiteX292" fmla="*/ 3176337 w 8128084"/>
              <a:gd name="connsiteY292" fmla="*/ 9889958 h 15135727"/>
              <a:gd name="connsiteX293" fmla="*/ 2959769 w 8128084"/>
              <a:gd name="connsiteY293" fmla="*/ 9504948 h 15135727"/>
              <a:gd name="connsiteX294" fmla="*/ 2791327 w 8128084"/>
              <a:gd name="connsiteY294" fmla="*/ 9456821 h 15135727"/>
              <a:gd name="connsiteX295" fmla="*/ 2574758 w 8128084"/>
              <a:gd name="connsiteY295" fmla="*/ 9336506 h 15135727"/>
              <a:gd name="connsiteX296" fmla="*/ 2550695 w 8128084"/>
              <a:gd name="connsiteY296" fmla="*/ 9071811 h 15135727"/>
              <a:gd name="connsiteX297" fmla="*/ 2695074 w 8128084"/>
              <a:gd name="connsiteY297" fmla="*/ 8999621 h 15135727"/>
              <a:gd name="connsiteX298" fmla="*/ 2622885 w 8128084"/>
              <a:gd name="connsiteY298" fmla="*/ 8975558 h 15135727"/>
              <a:gd name="connsiteX299" fmla="*/ 2430379 w 8128084"/>
              <a:gd name="connsiteY299" fmla="*/ 8999621 h 15135727"/>
              <a:gd name="connsiteX300" fmla="*/ 2261937 w 8128084"/>
              <a:gd name="connsiteY300" fmla="*/ 9168064 h 15135727"/>
              <a:gd name="connsiteX301" fmla="*/ 2237874 w 8128084"/>
              <a:gd name="connsiteY301" fmla="*/ 8999621 h 15135727"/>
              <a:gd name="connsiteX302" fmla="*/ 2117558 w 8128084"/>
              <a:gd name="connsiteY302" fmla="*/ 8975558 h 15135727"/>
              <a:gd name="connsiteX303" fmla="*/ 2045369 w 8128084"/>
              <a:gd name="connsiteY303" fmla="*/ 8783053 h 15135727"/>
              <a:gd name="connsiteX304" fmla="*/ 1852864 w 8128084"/>
              <a:gd name="connsiteY304" fmla="*/ 8758990 h 15135727"/>
              <a:gd name="connsiteX305" fmla="*/ 1636295 w 8128084"/>
              <a:gd name="connsiteY305" fmla="*/ 8927432 h 15135727"/>
              <a:gd name="connsiteX306" fmla="*/ 1588169 w 8128084"/>
              <a:gd name="connsiteY306" fmla="*/ 9023685 h 15135727"/>
              <a:gd name="connsiteX307" fmla="*/ 1515979 w 8128084"/>
              <a:gd name="connsiteY307" fmla="*/ 8879306 h 15135727"/>
              <a:gd name="connsiteX308" fmla="*/ 1347537 w 8128084"/>
              <a:gd name="connsiteY308" fmla="*/ 8879306 h 15135727"/>
              <a:gd name="connsiteX309" fmla="*/ 1347537 w 8128084"/>
              <a:gd name="connsiteY309" fmla="*/ 8710864 h 15135727"/>
              <a:gd name="connsiteX310" fmla="*/ 1106906 w 8128084"/>
              <a:gd name="connsiteY310" fmla="*/ 8783053 h 15135727"/>
              <a:gd name="connsiteX311" fmla="*/ 890337 w 8128084"/>
              <a:gd name="connsiteY311" fmla="*/ 8686800 h 15135727"/>
              <a:gd name="connsiteX312" fmla="*/ 649706 w 8128084"/>
              <a:gd name="connsiteY312" fmla="*/ 8662737 h 15135727"/>
              <a:gd name="connsiteX313" fmla="*/ 385011 w 8128084"/>
              <a:gd name="connsiteY313" fmla="*/ 8566485 h 15135727"/>
              <a:gd name="connsiteX314" fmla="*/ 577516 w 8128084"/>
              <a:gd name="connsiteY314" fmla="*/ 8373979 h 15135727"/>
              <a:gd name="connsiteX315" fmla="*/ 794085 w 8128084"/>
              <a:gd name="connsiteY315" fmla="*/ 8301790 h 15135727"/>
              <a:gd name="connsiteX316" fmla="*/ 745958 w 8128084"/>
              <a:gd name="connsiteY316" fmla="*/ 8133348 h 15135727"/>
              <a:gd name="connsiteX317" fmla="*/ 818148 w 8128084"/>
              <a:gd name="connsiteY317" fmla="*/ 7820527 h 15135727"/>
              <a:gd name="connsiteX318" fmla="*/ 697832 w 8128084"/>
              <a:gd name="connsiteY318" fmla="*/ 7820527 h 15135727"/>
              <a:gd name="connsiteX319" fmla="*/ 625642 w 8128084"/>
              <a:gd name="connsiteY319" fmla="*/ 7916779 h 15135727"/>
              <a:gd name="connsiteX320" fmla="*/ 457200 w 8128084"/>
              <a:gd name="connsiteY320" fmla="*/ 7820527 h 15135727"/>
              <a:gd name="connsiteX321" fmla="*/ 529390 w 8128084"/>
              <a:gd name="connsiteY321" fmla="*/ 7700211 h 15135727"/>
              <a:gd name="connsiteX322" fmla="*/ 938464 w 8128084"/>
              <a:gd name="connsiteY322" fmla="*/ 7676148 h 15135727"/>
              <a:gd name="connsiteX323" fmla="*/ 1058779 w 8128084"/>
              <a:gd name="connsiteY323" fmla="*/ 7459579 h 15135727"/>
              <a:gd name="connsiteX324" fmla="*/ 1203158 w 8128084"/>
              <a:gd name="connsiteY324" fmla="*/ 7603958 h 15135727"/>
              <a:gd name="connsiteX325" fmla="*/ 1299411 w 8128084"/>
              <a:gd name="connsiteY325" fmla="*/ 7555832 h 15135727"/>
              <a:gd name="connsiteX326" fmla="*/ 1443790 w 8128084"/>
              <a:gd name="connsiteY326" fmla="*/ 7507706 h 15135727"/>
              <a:gd name="connsiteX327" fmla="*/ 1684421 w 8128084"/>
              <a:gd name="connsiteY327" fmla="*/ 7603958 h 15135727"/>
              <a:gd name="connsiteX328" fmla="*/ 1684421 w 8128084"/>
              <a:gd name="connsiteY328" fmla="*/ 7603958 h 15135727"/>
              <a:gd name="connsiteX329" fmla="*/ 1540042 w 8128084"/>
              <a:gd name="connsiteY329" fmla="*/ 7363327 h 15135727"/>
              <a:gd name="connsiteX330" fmla="*/ 1299411 w 8128084"/>
              <a:gd name="connsiteY330" fmla="*/ 7315200 h 15135727"/>
              <a:gd name="connsiteX331" fmla="*/ 1130969 w 8128084"/>
              <a:gd name="connsiteY331" fmla="*/ 7339264 h 15135727"/>
              <a:gd name="connsiteX332" fmla="*/ 1034716 w 8128084"/>
              <a:gd name="connsiteY332" fmla="*/ 7315200 h 15135727"/>
              <a:gd name="connsiteX333" fmla="*/ 1155032 w 8128084"/>
              <a:gd name="connsiteY333" fmla="*/ 7050506 h 15135727"/>
              <a:gd name="connsiteX334" fmla="*/ 1155032 w 8128084"/>
              <a:gd name="connsiteY334" fmla="*/ 6930190 h 15135727"/>
              <a:gd name="connsiteX335" fmla="*/ 1155032 w 8128084"/>
              <a:gd name="connsiteY335" fmla="*/ 6761748 h 15135727"/>
              <a:gd name="connsiteX336" fmla="*/ 1203158 w 8128084"/>
              <a:gd name="connsiteY336" fmla="*/ 6617369 h 15135727"/>
              <a:gd name="connsiteX337" fmla="*/ 1371600 w 8128084"/>
              <a:gd name="connsiteY337" fmla="*/ 6472990 h 15135727"/>
              <a:gd name="connsiteX338" fmla="*/ 1443790 w 8128084"/>
              <a:gd name="connsiteY338" fmla="*/ 6328611 h 15135727"/>
              <a:gd name="connsiteX339" fmla="*/ 1419727 w 8128084"/>
              <a:gd name="connsiteY339" fmla="*/ 6208295 h 15135727"/>
              <a:gd name="connsiteX340" fmla="*/ 1275348 w 8128084"/>
              <a:gd name="connsiteY340" fmla="*/ 6304548 h 15135727"/>
              <a:gd name="connsiteX341" fmla="*/ 1323474 w 8128084"/>
              <a:gd name="connsiteY341" fmla="*/ 6015790 h 15135727"/>
              <a:gd name="connsiteX342" fmla="*/ 1540042 w 8128084"/>
              <a:gd name="connsiteY342" fmla="*/ 5871411 h 15135727"/>
              <a:gd name="connsiteX343" fmla="*/ 1540042 w 8128084"/>
              <a:gd name="connsiteY343" fmla="*/ 5751095 h 15135727"/>
              <a:gd name="connsiteX344" fmla="*/ 1395664 w 8128084"/>
              <a:gd name="connsiteY344" fmla="*/ 5799221 h 15135727"/>
              <a:gd name="connsiteX345" fmla="*/ 1179095 w 8128084"/>
              <a:gd name="connsiteY345" fmla="*/ 5799221 h 15135727"/>
              <a:gd name="connsiteX346" fmla="*/ 890337 w 8128084"/>
              <a:gd name="connsiteY346" fmla="*/ 5775158 h 15135727"/>
              <a:gd name="connsiteX347" fmla="*/ 697832 w 8128084"/>
              <a:gd name="connsiteY347" fmla="*/ 5606716 h 15135727"/>
              <a:gd name="connsiteX348" fmla="*/ 577516 w 8128084"/>
              <a:gd name="connsiteY348" fmla="*/ 5582653 h 15135727"/>
              <a:gd name="connsiteX349" fmla="*/ 697832 w 8128084"/>
              <a:gd name="connsiteY349" fmla="*/ 5775158 h 15135727"/>
              <a:gd name="connsiteX350" fmla="*/ 409074 w 8128084"/>
              <a:gd name="connsiteY350" fmla="*/ 5799221 h 15135727"/>
              <a:gd name="connsiteX351" fmla="*/ 168442 w 8128084"/>
              <a:gd name="connsiteY351" fmla="*/ 5702969 h 15135727"/>
              <a:gd name="connsiteX352" fmla="*/ 264695 w 8128084"/>
              <a:gd name="connsiteY352" fmla="*/ 5558590 h 15135727"/>
              <a:gd name="connsiteX353" fmla="*/ 144379 w 8128084"/>
              <a:gd name="connsiteY353" fmla="*/ 5510464 h 15135727"/>
              <a:gd name="connsiteX354" fmla="*/ 0 w 8128084"/>
              <a:gd name="connsiteY354" fmla="*/ 5462337 h 15135727"/>
              <a:gd name="connsiteX355" fmla="*/ 96253 w 8128084"/>
              <a:gd name="connsiteY355"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42827 w 8128084"/>
              <a:gd name="connsiteY202" fmla="*/ 14383753 h 15135727"/>
              <a:gd name="connsiteX203" fmla="*/ 4403558 w 8128084"/>
              <a:gd name="connsiteY203" fmla="*/ 14437895 h 15135727"/>
              <a:gd name="connsiteX204" fmla="*/ 4340058 w 8128084"/>
              <a:gd name="connsiteY204" fmla="*/ 14475995 h 15135727"/>
              <a:gd name="connsiteX205" fmla="*/ 4303127 w 8128084"/>
              <a:gd name="connsiteY205" fmla="*/ 14364703 h 15135727"/>
              <a:gd name="connsiteX206" fmla="*/ 4276892 w 8128084"/>
              <a:gd name="connsiteY206" fmla="*/ 14296190 h 15135727"/>
              <a:gd name="connsiteX207" fmla="*/ 4235116 w 8128084"/>
              <a:gd name="connsiteY207" fmla="*/ 14341642 h 15135727"/>
              <a:gd name="connsiteX208" fmla="*/ 4162927 w 8128084"/>
              <a:gd name="connsiteY208" fmla="*/ 14389769 h 15135727"/>
              <a:gd name="connsiteX209" fmla="*/ 4137527 w 8128084"/>
              <a:gd name="connsiteY209" fmla="*/ 14364369 h 15135727"/>
              <a:gd name="connsiteX210" fmla="*/ 3998327 w 8128084"/>
              <a:gd name="connsiteY210" fmla="*/ 14409153 h 15135727"/>
              <a:gd name="connsiteX211" fmla="*/ 4023727 w 8128084"/>
              <a:gd name="connsiteY211" fmla="*/ 14275803 h 15135727"/>
              <a:gd name="connsiteX212" fmla="*/ 3915945 w 8128084"/>
              <a:gd name="connsiteY212" fmla="*/ 14289840 h 15135727"/>
              <a:gd name="connsiteX213" fmla="*/ 3801979 w 8128084"/>
              <a:gd name="connsiteY213" fmla="*/ 14293516 h 15135727"/>
              <a:gd name="connsiteX214" fmla="*/ 3719764 w 8128084"/>
              <a:gd name="connsiteY214" fmla="*/ 14415169 h 15135727"/>
              <a:gd name="connsiteX215" fmla="*/ 3625850 w 8128084"/>
              <a:gd name="connsiteY215" fmla="*/ 14616364 h 15135727"/>
              <a:gd name="connsiteX216" fmla="*/ 3513221 w 8128084"/>
              <a:gd name="connsiteY216" fmla="*/ 14726653 h 15135727"/>
              <a:gd name="connsiteX217" fmla="*/ 3583071 w 8128084"/>
              <a:gd name="connsiteY217" fmla="*/ 14832932 h 15135727"/>
              <a:gd name="connsiteX218" fmla="*/ 3633537 w 8128084"/>
              <a:gd name="connsiteY218" fmla="*/ 14967285 h 15135727"/>
              <a:gd name="connsiteX219" fmla="*/ 3609474 w 8128084"/>
              <a:gd name="connsiteY219" fmla="*/ 15087600 h 15135727"/>
              <a:gd name="connsiteX220" fmla="*/ 3479132 w 8128084"/>
              <a:gd name="connsiteY220" fmla="*/ 14975974 h 15135727"/>
              <a:gd name="connsiteX221" fmla="*/ 3304340 w 8128084"/>
              <a:gd name="connsiteY221" fmla="*/ 14949237 h 15135727"/>
              <a:gd name="connsiteX222" fmla="*/ 3261227 w 8128084"/>
              <a:gd name="connsiteY222" fmla="*/ 14787145 h 15135727"/>
              <a:gd name="connsiteX223" fmla="*/ 3128211 w 8128084"/>
              <a:gd name="connsiteY223" fmla="*/ 14919158 h 15135727"/>
              <a:gd name="connsiteX224" fmla="*/ 3090277 w 8128084"/>
              <a:gd name="connsiteY224" fmla="*/ 15075903 h 15135727"/>
              <a:gd name="connsiteX225" fmla="*/ 2959769 w 8128084"/>
              <a:gd name="connsiteY225" fmla="*/ 15135727 h 15135727"/>
              <a:gd name="connsiteX226" fmla="*/ 2891256 w 8128084"/>
              <a:gd name="connsiteY226" fmla="*/ 14945895 h 15135727"/>
              <a:gd name="connsiteX227" fmla="*/ 2791327 w 8128084"/>
              <a:gd name="connsiteY227" fmla="*/ 14943221 h 15135727"/>
              <a:gd name="connsiteX228" fmla="*/ 2671011 w 8128084"/>
              <a:gd name="connsiteY228" fmla="*/ 15039474 h 15135727"/>
              <a:gd name="connsiteX229" fmla="*/ 2887579 w 8128084"/>
              <a:gd name="connsiteY229" fmla="*/ 14774779 h 15135727"/>
              <a:gd name="connsiteX230" fmla="*/ 2839453 w 8128084"/>
              <a:gd name="connsiteY230" fmla="*/ 14582274 h 15135727"/>
              <a:gd name="connsiteX231" fmla="*/ 2935706 w 8128084"/>
              <a:gd name="connsiteY231" fmla="*/ 14510085 h 15135727"/>
              <a:gd name="connsiteX232" fmla="*/ 2935706 w 8128084"/>
              <a:gd name="connsiteY232" fmla="*/ 14510085 h 15135727"/>
              <a:gd name="connsiteX233" fmla="*/ 3080085 w 8128084"/>
              <a:gd name="connsiteY233" fmla="*/ 14413832 h 15135727"/>
              <a:gd name="connsiteX234" fmla="*/ 3152274 w 8128084"/>
              <a:gd name="connsiteY234" fmla="*/ 14341642 h 15135727"/>
              <a:gd name="connsiteX235" fmla="*/ 3080085 w 8128084"/>
              <a:gd name="connsiteY235" fmla="*/ 14269453 h 15135727"/>
              <a:gd name="connsiteX236" fmla="*/ 3152274 w 8128084"/>
              <a:gd name="connsiteY236" fmla="*/ 14197264 h 15135727"/>
              <a:gd name="connsiteX237" fmla="*/ 3152274 w 8128084"/>
              <a:gd name="connsiteY237" fmla="*/ 14052885 h 15135727"/>
              <a:gd name="connsiteX238" fmla="*/ 3080085 w 8128084"/>
              <a:gd name="connsiteY238" fmla="*/ 13980695 h 15135727"/>
              <a:gd name="connsiteX239" fmla="*/ 3056021 w 8128084"/>
              <a:gd name="connsiteY239" fmla="*/ 14076948 h 15135727"/>
              <a:gd name="connsiteX240" fmla="*/ 2935706 w 8128084"/>
              <a:gd name="connsiteY240" fmla="*/ 14076948 h 15135727"/>
              <a:gd name="connsiteX241" fmla="*/ 2863516 w 8128084"/>
              <a:gd name="connsiteY241" fmla="*/ 14125074 h 15135727"/>
              <a:gd name="connsiteX242" fmla="*/ 2719137 w 8128084"/>
              <a:gd name="connsiteY242" fmla="*/ 14197264 h 15135727"/>
              <a:gd name="connsiteX243" fmla="*/ 2646948 w 8128084"/>
              <a:gd name="connsiteY243" fmla="*/ 14197264 h 15135727"/>
              <a:gd name="connsiteX244" fmla="*/ 2598821 w 8128084"/>
              <a:gd name="connsiteY244" fmla="*/ 14125074 h 15135727"/>
              <a:gd name="connsiteX245" fmla="*/ 2430379 w 8128084"/>
              <a:gd name="connsiteY245" fmla="*/ 13836316 h 15135727"/>
              <a:gd name="connsiteX246" fmla="*/ 2646948 w 8128084"/>
              <a:gd name="connsiteY246" fmla="*/ 13812253 h 15135727"/>
              <a:gd name="connsiteX247" fmla="*/ 2502569 w 8128084"/>
              <a:gd name="connsiteY247" fmla="*/ 13475369 h 15135727"/>
              <a:gd name="connsiteX248" fmla="*/ 2550695 w 8128084"/>
              <a:gd name="connsiteY248" fmla="*/ 13186611 h 15135727"/>
              <a:gd name="connsiteX249" fmla="*/ 2719137 w 8128084"/>
              <a:gd name="connsiteY249" fmla="*/ 13042232 h 15135727"/>
              <a:gd name="connsiteX250" fmla="*/ 2791327 w 8128084"/>
              <a:gd name="connsiteY250" fmla="*/ 12945979 h 15135727"/>
              <a:gd name="connsiteX251" fmla="*/ 3031958 w 8128084"/>
              <a:gd name="connsiteY251" fmla="*/ 13090358 h 15135727"/>
              <a:gd name="connsiteX252" fmla="*/ 3056021 w 8128084"/>
              <a:gd name="connsiteY252" fmla="*/ 12753474 h 15135727"/>
              <a:gd name="connsiteX253" fmla="*/ 2887579 w 8128084"/>
              <a:gd name="connsiteY253" fmla="*/ 12777537 h 15135727"/>
              <a:gd name="connsiteX254" fmla="*/ 2815390 w 8128084"/>
              <a:gd name="connsiteY254" fmla="*/ 12777537 h 15135727"/>
              <a:gd name="connsiteX255" fmla="*/ 3176337 w 8128084"/>
              <a:gd name="connsiteY255" fmla="*/ 12368464 h 15135727"/>
              <a:gd name="connsiteX256" fmla="*/ 3104148 w 8128084"/>
              <a:gd name="connsiteY256" fmla="*/ 12320337 h 15135727"/>
              <a:gd name="connsiteX257" fmla="*/ 3104148 w 8128084"/>
              <a:gd name="connsiteY257" fmla="*/ 12320337 h 15135727"/>
              <a:gd name="connsiteX258" fmla="*/ 3007895 w 8128084"/>
              <a:gd name="connsiteY258" fmla="*/ 12079706 h 15135727"/>
              <a:gd name="connsiteX259" fmla="*/ 2911642 w 8128084"/>
              <a:gd name="connsiteY259" fmla="*/ 11935327 h 15135727"/>
              <a:gd name="connsiteX260" fmla="*/ 2863516 w 8128084"/>
              <a:gd name="connsiteY260" fmla="*/ 11694695 h 15135727"/>
              <a:gd name="connsiteX261" fmla="*/ 2911642 w 8128084"/>
              <a:gd name="connsiteY261" fmla="*/ 11454064 h 15135727"/>
              <a:gd name="connsiteX262" fmla="*/ 3056021 w 8128084"/>
              <a:gd name="connsiteY262" fmla="*/ 11454064 h 15135727"/>
              <a:gd name="connsiteX263" fmla="*/ 2983832 w 8128084"/>
              <a:gd name="connsiteY263" fmla="*/ 11381874 h 15135727"/>
              <a:gd name="connsiteX264" fmla="*/ 3031958 w 8128084"/>
              <a:gd name="connsiteY264" fmla="*/ 11285621 h 15135727"/>
              <a:gd name="connsiteX265" fmla="*/ 3007895 w 8128084"/>
              <a:gd name="connsiteY265" fmla="*/ 11189369 h 15135727"/>
              <a:gd name="connsiteX266" fmla="*/ 2887579 w 8128084"/>
              <a:gd name="connsiteY266" fmla="*/ 11141242 h 15135727"/>
              <a:gd name="connsiteX267" fmla="*/ 2887579 w 8128084"/>
              <a:gd name="connsiteY267" fmla="*/ 10972800 h 15135727"/>
              <a:gd name="connsiteX268" fmla="*/ 2887579 w 8128084"/>
              <a:gd name="connsiteY268" fmla="*/ 10924674 h 15135727"/>
              <a:gd name="connsiteX269" fmla="*/ 2767264 w 8128084"/>
              <a:gd name="connsiteY269" fmla="*/ 11020927 h 15135727"/>
              <a:gd name="connsiteX270" fmla="*/ 2743200 w 8128084"/>
              <a:gd name="connsiteY270" fmla="*/ 10924674 h 15135727"/>
              <a:gd name="connsiteX271" fmla="*/ 2550695 w 8128084"/>
              <a:gd name="connsiteY271" fmla="*/ 11020927 h 15135727"/>
              <a:gd name="connsiteX272" fmla="*/ 2526632 w 8128084"/>
              <a:gd name="connsiteY272" fmla="*/ 11117179 h 15135727"/>
              <a:gd name="connsiteX273" fmla="*/ 2334127 w 8128084"/>
              <a:gd name="connsiteY273" fmla="*/ 10996864 h 15135727"/>
              <a:gd name="connsiteX274" fmla="*/ 2358190 w 8128084"/>
              <a:gd name="connsiteY274" fmla="*/ 10732169 h 15135727"/>
              <a:gd name="connsiteX275" fmla="*/ 2334127 w 8128084"/>
              <a:gd name="connsiteY275" fmla="*/ 10587790 h 15135727"/>
              <a:gd name="connsiteX276" fmla="*/ 2406316 w 8128084"/>
              <a:gd name="connsiteY276" fmla="*/ 10491537 h 15135727"/>
              <a:gd name="connsiteX277" fmla="*/ 2598821 w 8128084"/>
              <a:gd name="connsiteY277" fmla="*/ 10684042 h 15135727"/>
              <a:gd name="connsiteX278" fmla="*/ 2767264 w 8128084"/>
              <a:gd name="connsiteY278" fmla="*/ 10684042 h 15135727"/>
              <a:gd name="connsiteX279" fmla="*/ 2646948 w 8128084"/>
              <a:gd name="connsiteY279" fmla="*/ 10515600 h 15135727"/>
              <a:gd name="connsiteX280" fmla="*/ 2815390 w 8128084"/>
              <a:gd name="connsiteY280" fmla="*/ 10395285 h 15135727"/>
              <a:gd name="connsiteX281" fmla="*/ 3080085 w 8128084"/>
              <a:gd name="connsiteY281" fmla="*/ 10419348 h 15135727"/>
              <a:gd name="connsiteX282" fmla="*/ 3248527 w 8128084"/>
              <a:gd name="connsiteY282" fmla="*/ 10539664 h 15135727"/>
              <a:gd name="connsiteX283" fmla="*/ 3320716 w 8128084"/>
              <a:gd name="connsiteY283" fmla="*/ 10659979 h 15135727"/>
              <a:gd name="connsiteX284" fmla="*/ 3465095 w 8128084"/>
              <a:gd name="connsiteY284" fmla="*/ 10659979 h 15135727"/>
              <a:gd name="connsiteX285" fmla="*/ 3441032 w 8128084"/>
              <a:gd name="connsiteY285" fmla="*/ 10491537 h 15135727"/>
              <a:gd name="connsiteX286" fmla="*/ 3392906 w 8128084"/>
              <a:gd name="connsiteY286" fmla="*/ 10250906 h 15135727"/>
              <a:gd name="connsiteX287" fmla="*/ 3152274 w 8128084"/>
              <a:gd name="connsiteY287" fmla="*/ 10250906 h 15135727"/>
              <a:gd name="connsiteX288" fmla="*/ 3176337 w 8128084"/>
              <a:gd name="connsiteY288" fmla="*/ 10178716 h 15135727"/>
              <a:gd name="connsiteX289" fmla="*/ 3104148 w 8128084"/>
              <a:gd name="connsiteY289" fmla="*/ 10154653 h 15135727"/>
              <a:gd name="connsiteX290" fmla="*/ 3007895 w 8128084"/>
              <a:gd name="connsiteY290" fmla="*/ 9962148 h 15135727"/>
              <a:gd name="connsiteX291" fmla="*/ 3176337 w 8128084"/>
              <a:gd name="connsiteY291" fmla="*/ 9889958 h 15135727"/>
              <a:gd name="connsiteX292" fmla="*/ 2959769 w 8128084"/>
              <a:gd name="connsiteY292" fmla="*/ 9504948 h 15135727"/>
              <a:gd name="connsiteX293" fmla="*/ 2791327 w 8128084"/>
              <a:gd name="connsiteY293" fmla="*/ 9456821 h 15135727"/>
              <a:gd name="connsiteX294" fmla="*/ 2574758 w 8128084"/>
              <a:gd name="connsiteY294" fmla="*/ 9336506 h 15135727"/>
              <a:gd name="connsiteX295" fmla="*/ 2550695 w 8128084"/>
              <a:gd name="connsiteY295" fmla="*/ 9071811 h 15135727"/>
              <a:gd name="connsiteX296" fmla="*/ 2695074 w 8128084"/>
              <a:gd name="connsiteY296" fmla="*/ 8999621 h 15135727"/>
              <a:gd name="connsiteX297" fmla="*/ 2622885 w 8128084"/>
              <a:gd name="connsiteY297" fmla="*/ 8975558 h 15135727"/>
              <a:gd name="connsiteX298" fmla="*/ 2430379 w 8128084"/>
              <a:gd name="connsiteY298" fmla="*/ 8999621 h 15135727"/>
              <a:gd name="connsiteX299" fmla="*/ 2261937 w 8128084"/>
              <a:gd name="connsiteY299" fmla="*/ 9168064 h 15135727"/>
              <a:gd name="connsiteX300" fmla="*/ 2237874 w 8128084"/>
              <a:gd name="connsiteY300" fmla="*/ 8999621 h 15135727"/>
              <a:gd name="connsiteX301" fmla="*/ 2117558 w 8128084"/>
              <a:gd name="connsiteY301" fmla="*/ 8975558 h 15135727"/>
              <a:gd name="connsiteX302" fmla="*/ 2045369 w 8128084"/>
              <a:gd name="connsiteY302" fmla="*/ 8783053 h 15135727"/>
              <a:gd name="connsiteX303" fmla="*/ 1852864 w 8128084"/>
              <a:gd name="connsiteY303" fmla="*/ 8758990 h 15135727"/>
              <a:gd name="connsiteX304" fmla="*/ 1636295 w 8128084"/>
              <a:gd name="connsiteY304" fmla="*/ 8927432 h 15135727"/>
              <a:gd name="connsiteX305" fmla="*/ 1588169 w 8128084"/>
              <a:gd name="connsiteY305" fmla="*/ 9023685 h 15135727"/>
              <a:gd name="connsiteX306" fmla="*/ 1515979 w 8128084"/>
              <a:gd name="connsiteY306" fmla="*/ 8879306 h 15135727"/>
              <a:gd name="connsiteX307" fmla="*/ 1347537 w 8128084"/>
              <a:gd name="connsiteY307" fmla="*/ 8879306 h 15135727"/>
              <a:gd name="connsiteX308" fmla="*/ 1347537 w 8128084"/>
              <a:gd name="connsiteY308" fmla="*/ 8710864 h 15135727"/>
              <a:gd name="connsiteX309" fmla="*/ 1106906 w 8128084"/>
              <a:gd name="connsiteY309" fmla="*/ 8783053 h 15135727"/>
              <a:gd name="connsiteX310" fmla="*/ 890337 w 8128084"/>
              <a:gd name="connsiteY310" fmla="*/ 8686800 h 15135727"/>
              <a:gd name="connsiteX311" fmla="*/ 649706 w 8128084"/>
              <a:gd name="connsiteY311" fmla="*/ 8662737 h 15135727"/>
              <a:gd name="connsiteX312" fmla="*/ 385011 w 8128084"/>
              <a:gd name="connsiteY312" fmla="*/ 8566485 h 15135727"/>
              <a:gd name="connsiteX313" fmla="*/ 577516 w 8128084"/>
              <a:gd name="connsiteY313" fmla="*/ 8373979 h 15135727"/>
              <a:gd name="connsiteX314" fmla="*/ 794085 w 8128084"/>
              <a:gd name="connsiteY314" fmla="*/ 8301790 h 15135727"/>
              <a:gd name="connsiteX315" fmla="*/ 745958 w 8128084"/>
              <a:gd name="connsiteY315" fmla="*/ 8133348 h 15135727"/>
              <a:gd name="connsiteX316" fmla="*/ 818148 w 8128084"/>
              <a:gd name="connsiteY316" fmla="*/ 7820527 h 15135727"/>
              <a:gd name="connsiteX317" fmla="*/ 697832 w 8128084"/>
              <a:gd name="connsiteY317" fmla="*/ 7820527 h 15135727"/>
              <a:gd name="connsiteX318" fmla="*/ 625642 w 8128084"/>
              <a:gd name="connsiteY318" fmla="*/ 7916779 h 15135727"/>
              <a:gd name="connsiteX319" fmla="*/ 457200 w 8128084"/>
              <a:gd name="connsiteY319" fmla="*/ 7820527 h 15135727"/>
              <a:gd name="connsiteX320" fmla="*/ 529390 w 8128084"/>
              <a:gd name="connsiteY320" fmla="*/ 7700211 h 15135727"/>
              <a:gd name="connsiteX321" fmla="*/ 938464 w 8128084"/>
              <a:gd name="connsiteY321" fmla="*/ 7676148 h 15135727"/>
              <a:gd name="connsiteX322" fmla="*/ 1058779 w 8128084"/>
              <a:gd name="connsiteY322" fmla="*/ 7459579 h 15135727"/>
              <a:gd name="connsiteX323" fmla="*/ 1203158 w 8128084"/>
              <a:gd name="connsiteY323" fmla="*/ 7603958 h 15135727"/>
              <a:gd name="connsiteX324" fmla="*/ 1299411 w 8128084"/>
              <a:gd name="connsiteY324" fmla="*/ 7555832 h 15135727"/>
              <a:gd name="connsiteX325" fmla="*/ 1443790 w 8128084"/>
              <a:gd name="connsiteY325" fmla="*/ 7507706 h 15135727"/>
              <a:gd name="connsiteX326" fmla="*/ 1684421 w 8128084"/>
              <a:gd name="connsiteY326" fmla="*/ 7603958 h 15135727"/>
              <a:gd name="connsiteX327" fmla="*/ 1684421 w 8128084"/>
              <a:gd name="connsiteY327" fmla="*/ 7603958 h 15135727"/>
              <a:gd name="connsiteX328" fmla="*/ 1540042 w 8128084"/>
              <a:gd name="connsiteY328" fmla="*/ 7363327 h 15135727"/>
              <a:gd name="connsiteX329" fmla="*/ 1299411 w 8128084"/>
              <a:gd name="connsiteY329" fmla="*/ 7315200 h 15135727"/>
              <a:gd name="connsiteX330" fmla="*/ 1130969 w 8128084"/>
              <a:gd name="connsiteY330" fmla="*/ 7339264 h 15135727"/>
              <a:gd name="connsiteX331" fmla="*/ 1034716 w 8128084"/>
              <a:gd name="connsiteY331" fmla="*/ 7315200 h 15135727"/>
              <a:gd name="connsiteX332" fmla="*/ 1155032 w 8128084"/>
              <a:gd name="connsiteY332" fmla="*/ 7050506 h 15135727"/>
              <a:gd name="connsiteX333" fmla="*/ 1155032 w 8128084"/>
              <a:gd name="connsiteY333" fmla="*/ 6930190 h 15135727"/>
              <a:gd name="connsiteX334" fmla="*/ 1155032 w 8128084"/>
              <a:gd name="connsiteY334" fmla="*/ 6761748 h 15135727"/>
              <a:gd name="connsiteX335" fmla="*/ 1203158 w 8128084"/>
              <a:gd name="connsiteY335" fmla="*/ 6617369 h 15135727"/>
              <a:gd name="connsiteX336" fmla="*/ 1371600 w 8128084"/>
              <a:gd name="connsiteY336" fmla="*/ 6472990 h 15135727"/>
              <a:gd name="connsiteX337" fmla="*/ 1443790 w 8128084"/>
              <a:gd name="connsiteY337" fmla="*/ 6328611 h 15135727"/>
              <a:gd name="connsiteX338" fmla="*/ 1419727 w 8128084"/>
              <a:gd name="connsiteY338" fmla="*/ 6208295 h 15135727"/>
              <a:gd name="connsiteX339" fmla="*/ 1275348 w 8128084"/>
              <a:gd name="connsiteY339" fmla="*/ 6304548 h 15135727"/>
              <a:gd name="connsiteX340" fmla="*/ 1323474 w 8128084"/>
              <a:gd name="connsiteY340" fmla="*/ 6015790 h 15135727"/>
              <a:gd name="connsiteX341" fmla="*/ 1540042 w 8128084"/>
              <a:gd name="connsiteY341" fmla="*/ 5871411 h 15135727"/>
              <a:gd name="connsiteX342" fmla="*/ 1540042 w 8128084"/>
              <a:gd name="connsiteY342" fmla="*/ 5751095 h 15135727"/>
              <a:gd name="connsiteX343" fmla="*/ 1395664 w 8128084"/>
              <a:gd name="connsiteY343" fmla="*/ 5799221 h 15135727"/>
              <a:gd name="connsiteX344" fmla="*/ 1179095 w 8128084"/>
              <a:gd name="connsiteY344" fmla="*/ 5799221 h 15135727"/>
              <a:gd name="connsiteX345" fmla="*/ 890337 w 8128084"/>
              <a:gd name="connsiteY345" fmla="*/ 5775158 h 15135727"/>
              <a:gd name="connsiteX346" fmla="*/ 697832 w 8128084"/>
              <a:gd name="connsiteY346" fmla="*/ 5606716 h 15135727"/>
              <a:gd name="connsiteX347" fmla="*/ 577516 w 8128084"/>
              <a:gd name="connsiteY347" fmla="*/ 5582653 h 15135727"/>
              <a:gd name="connsiteX348" fmla="*/ 697832 w 8128084"/>
              <a:gd name="connsiteY348" fmla="*/ 5775158 h 15135727"/>
              <a:gd name="connsiteX349" fmla="*/ 409074 w 8128084"/>
              <a:gd name="connsiteY349" fmla="*/ 5799221 h 15135727"/>
              <a:gd name="connsiteX350" fmla="*/ 168442 w 8128084"/>
              <a:gd name="connsiteY350" fmla="*/ 5702969 h 15135727"/>
              <a:gd name="connsiteX351" fmla="*/ 264695 w 8128084"/>
              <a:gd name="connsiteY351" fmla="*/ 5558590 h 15135727"/>
              <a:gd name="connsiteX352" fmla="*/ 144379 w 8128084"/>
              <a:gd name="connsiteY352" fmla="*/ 5510464 h 15135727"/>
              <a:gd name="connsiteX353" fmla="*/ 0 w 8128084"/>
              <a:gd name="connsiteY353" fmla="*/ 5462337 h 15135727"/>
              <a:gd name="connsiteX354" fmla="*/ 96253 w 8128084"/>
              <a:gd name="connsiteY354"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42827 w 8128084"/>
              <a:gd name="connsiteY202" fmla="*/ 14383753 h 15135727"/>
              <a:gd name="connsiteX203" fmla="*/ 4403558 w 8128084"/>
              <a:gd name="connsiteY203" fmla="*/ 14437895 h 15135727"/>
              <a:gd name="connsiteX204" fmla="*/ 4340058 w 8128084"/>
              <a:gd name="connsiteY204" fmla="*/ 14475995 h 15135727"/>
              <a:gd name="connsiteX205" fmla="*/ 4303127 w 8128084"/>
              <a:gd name="connsiteY205" fmla="*/ 14364703 h 15135727"/>
              <a:gd name="connsiteX206" fmla="*/ 4276892 w 8128084"/>
              <a:gd name="connsiteY206" fmla="*/ 14296190 h 15135727"/>
              <a:gd name="connsiteX207" fmla="*/ 4235116 w 8128084"/>
              <a:gd name="connsiteY207" fmla="*/ 14341642 h 15135727"/>
              <a:gd name="connsiteX208" fmla="*/ 4162927 w 8128084"/>
              <a:gd name="connsiteY208" fmla="*/ 14389769 h 15135727"/>
              <a:gd name="connsiteX209" fmla="*/ 4137527 w 8128084"/>
              <a:gd name="connsiteY209" fmla="*/ 14364369 h 15135727"/>
              <a:gd name="connsiteX210" fmla="*/ 3998327 w 8128084"/>
              <a:gd name="connsiteY210" fmla="*/ 14409153 h 15135727"/>
              <a:gd name="connsiteX211" fmla="*/ 4023727 w 8128084"/>
              <a:gd name="connsiteY211" fmla="*/ 14275803 h 15135727"/>
              <a:gd name="connsiteX212" fmla="*/ 3915945 w 8128084"/>
              <a:gd name="connsiteY212" fmla="*/ 14289840 h 15135727"/>
              <a:gd name="connsiteX213" fmla="*/ 3801979 w 8128084"/>
              <a:gd name="connsiteY213" fmla="*/ 14293516 h 15135727"/>
              <a:gd name="connsiteX214" fmla="*/ 3719764 w 8128084"/>
              <a:gd name="connsiteY214" fmla="*/ 14415169 h 15135727"/>
              <a:gd name="connsiteX215" fmla="*/ 3625850 w 8128084"/>
              <a:gd name="connsiteY215" fmla="*/ 14616364 h 15135727"/>
              <a:gd name="connsiteX216" fmla="*/ 3513221 w 8128084"/>
              <a:gd name="connsiteY216" fmla="*/ 14726653 h 15135727"/>
              <a:gd name="connsiteX217" fmla="*/ 3583071 w 8128084"/>
              <a:gd name="connsiteY217" fmla="*/ 14832932 h 15135727"/>
              <a:gd name="connsiteX218" fmla="*/ 3633537 w 8128084"/>
              <a:gd name="connsiteY218" fmla="*/ 14967285 h 15135727"/>
              <a:gd name="connsiteX219" fmla="*/ 3609474 w 8128084"/>
              <a:gd name="connsiteY219" fmla="*/ 15087600 h 15135727"/>
              <a:gd name="connsiteX220" fmla="*/ 3479132 w 8128084"/>
              <a:gd name="connsiteY220" fmla="*/ 14975974 h 15135727"/>
              <a:gd name="connsiteX221" fmla="*/ 3304340 w 8128084"/>
              <a:gd name="connsiteY221" fmla="*/ 14949237 h 15135727"/>
              <a:gd name="connsiteX222" fmla="*/ 3261227 w 8128084"/>
              <a:gd name="connsiteY222" fmla="*/ 14787145 h 15135727"/>
              <a:gd name="connsiteX223" fmla="*/ 3128211 w 8128084"/>
              <a:gd name="connsiteY223" fmla="*/ 14919158 h 15135727"/>
              <a:gd name="connsiteX224" fmla="*/ 3090277 w 8128084"/>
              <a:gd name="connsiteY224" fmla="*/ 15075903 h 15135727"/>
              <a:gd name="connsiteX225" fmla="*/ 2959769 w 8128084"/>
              <a:gd name="connsiteY225" fmla="*/ 15135727 h 15135727"/>
              <a:gd name="connsiteX226" fmla="*/ 2891256 w 8128084"/>
              <a:gd name="connsiteY226" fmla="*/ 14945895 h 15135727"/>
              <a:gd name="connsiteX227" fmla="*/ 2791327 w 8128084"/>
              <a:gd name="connsiteY227" fmla="*/ 14943221 h 15135727"/>
              <a:gd name="connsiteX228" fmla="*/ 2887579 w 8128084"/>
              <a:gd name="connsiteY228" fmla="*/ 14774779 h 15135727"/>
              <a:gd name="connsiteX229" fmla="*/ 2839453 w 8128084"/>
              <a:gd name="connsiteY229" fmla="*/ 14582274 h 15135727"/>
              <a:gd name="connsiteX230" fmla="*/ 2935706 w 8128084"/>
              <a:gd name="connsiteY230" fmla="*/ 14510085 h 15135727"/>
              <a:gd name="connsiteX231" fmla="*/ 2935706 w 8128084"/>
              <a:gd name="connsiteY231" fmla="*/ 14510085 h 15135727"/>
              <a:gd name="connsiteX232" fmla="*/ 3080085 w 8128084"/>
              <a:gd name="connsiteY232" fmla="*/ 14413832 h 15135727"/>
              <a:gd name="connsiteX233" fmla="*/ 3152274 w 8128084"/>
              <a:gd name="connsiteY233" fmla="*/ 14341642 h 15135727"/>
              <a:gd name="connsiteX234" fmla="*/ 3080085 w 8128084"/>
              <a:gd name="connsiteY234" fmla="*/ 14269453 h 15135727"/>
              <a:gd name="connsiteX235" fmla="*/ 3152274 w 8128084"/>
              <a:gd name="connsiteY235" fmla="*/ 14197264 h 15135727"/>
              <a:gd name="connsiteX236" fmla="*/ 3152274 w 8128084"/>
              <a:gd name="connsiteY236" fmla="*/ 14052885 h 15135727"/>
              <a:gd name="connsiteX237" fmla="*/ 3080085 w 8128084"/>
              <a:gd name="connsiteY237" fmla="*/ 13980695 h 15135727"/>
              <a:gd name="connsiteX238" fmla="*/ 3056021 w 8128084"/>
              <a:gd name="connsiteY238" fmla="*/ 14076948 h 15135727"/>
              <a:gd name="connsiteX239" fmla="*/ 2935706 w 8128084"/>
              <a:gd name="connsiteY239" fmla="*/ 14076948 h 15135727"/>
              <a:gd name="connsiteX240" fmla="*/ 2863516 w 8128084"/>
              <a:gd name="connsiteY240" fmla="*/ 14125074 h 15135727"/>
              <a:gd name="connsiteX241" fmla="*/ 2719137 w 8128084"/>
              <a:gd name="connsiteY241" fmla="*/ 14197264 h 15135727"/>
              <a:gd name="connsiteX242" fmla="*/ 2646948 w 8128084"/>
              <a:gd name="connsiteY242" fmla="*/ 14197264 h 15135727"/>
              <a:gd name="connsiteX243" fmla="*/ 2598821 w 8128084"/>
              <a:gd name="connsiteY243" fmla="*/ 14125074 h 15135727"/>
              <a:gd name="connsiteX244" fmla="*/ 2430379 w 8128084"/>
              <a:gd name="connsiteY244" fmla="*/ 13836316 h 15135727"/>
              <a:gd name="connsiteX245" fmla="*/ 2646948 w 8128084"/>
              <a:gd name="connsiteY245" fmla="*/ 13812253 h 15135727"/>
              <a:gd name="connsiteX246" fmla="*/ 2502569 w 8128084"/>
              <a:gd name="connsiteY246" fmla="*/ 13475369 h 15135727"/>
              <a:gd name="connsiteX247" fmla="*/ 2550695 w 8128084"/>
              <a:gd name="connsiteY247" fmla="*/ 13186611 h 15135727"/>
              <a:gd name="connsiteX248" fmla="*/ 2719137 w 8128084"/>
              <a:gd name="connsiteY248" fmla="*/ 13042232 h 15135727"/>
              <a:gd name="connsiteX249" fmla="*/ 2791327 w 8128084"/>
              <a:gd name="connsiteY249" fmla="*/ 12945979 h 15135727"/>
              <a:gd name="connsiteX250" fmla="*/ 3031958 w 8128084"/>
              <a:gd name="connsiteY250" fmla="*/ 13090358 h 15135727"/>
              <a:gd name="connsiteX251" fmla="*/ 3056021 w 8128084"/>
              <a:gd name="connsiteY251" fmla="*/ 12753474 h 15135727"/>
              <a:gd name="connsiteX252" fmla="*/ 2887579 w 8128084"/>
              <a:gd name="connsiteY252" fmla="*/ 12777537 h 15135727"/>
              <a:gd name="connsiteX253" fmla="*/ 2815390 w 8128084"/>
              <a:gd name="connsiteY253" fmla="*/ 12777537 h 15135727"/>
              <a:gd name="connsiteX254" fmla="*/ 3176337 w 8128084"/>
              <a:gd name="connsiteY254" fmla="*/ 12368464 h 15135727"/>
              <a:gd name="connsiteX255" fmla="*/ 3104148 w 8128084"/>
              <a:gd name="connsiteY255" fmla="*/ 12320337 h 15135727"/>
              <a:gd name="connsiteX256" fmla="*/ 3104148 w 8128084"/>
              <a:gd name="connsiteY256" fmla="*/ 12320337 h 15135727"/>
              <a:gd name="connsiteX257" fmla="*/ 3007895 w 8128084"/>
              <a:gd name="connsiteY257" fmla="*/ 12079706 h 15135727"/>
              <a:gd name="connsiteX258" fmla="*/ 2911642 w 8128084"/>
              <a:gd name="connsiteY258" fmla="*/ 11935327 h 15135727"/>
              <a:gd name="connsiteX259" fmla="*/ 2863516 w 8128084"/>
              <a:gd name="connsiteY259" fmla="*/ 11694695 h 15135727"/>
              <a:gd name="connsiteX260" fmla="*/ 2911642 w 8128084"/>
              <a:gd name="connsiteY260" fmla="*/ 11454064 h 15135727"/>
              <a:gd name="connsiteX261" fmla="*/ 3056021 w 8128084"/>
              <a:gd name="connsiteY261" fmla="*/ 11454064 h 15135727"/>
              <a:gd name="connsiteX262" fmla="*/ 2983832 w 8128084"/>
              <a:gd name="connsiteY262" fmla="*/ 11381874 h 15135727"/>
              <a:gd name="connsiteX263" fmla="*/ 3031958 w 8128084"/>
              <a:gd name="connsiteY263" fmla="*/ 11285621 h 15135727"/>
              <a:gd name="connsiteX264" fmla="*/ 3007895 w 8128084"/>
              <a:gd name="connsiteY264" fmla="*/ 11189369 h 15135727"/>
              <a:gd name="connsiteX265" fmla="*/ 2887579 w 8128084"/>
              <a:gd name="connsiteY265" fmla="*/ 11141242 h 15135727"/>
              <a:gd name="connsiteX266" fmla="*/ 2887579 w 8128084"/>
              <a:gd name="connsiteY266" fmla="*/ 10972800 h 15135727"/>
              <a:gd name="connsiteX267" fmla="*/ 2887579 w 8128084"/>
              <a:gd name="connsiteY267" fmla="*/ 10924674 h 15135727"/>
              <a:gd name="connsiteX268" fmla="*/ 2767264 w 8128084"/>
              <a:gd name="connsiteY268" fmla="*/ 11020927 h 15135727"/>
              <a:gd name="connsiteX269" fmla="*/ 2743200 w 8128084"/>
              <a:gd name="connsiteY269" fmla="*/ 10924674 h 15135727"/>
              <a:gd name="connsiteX270" fmla="*/ 2550695 w 8128084"/>
              <a:gd name="connsiteY270" fmla="*/ 11020927 h 15135727"/>
              <a:gd name="connsiteX271" fmla="*/ 2526632 w 8128084"/>
              <a:gd name="connsiteY271" fmla="*/ 11117179 h 15135727"/>
              <a:gd name="connsiteX272" fmla="*/ 2334127 w 8128084"/>
              <a:gd name="connsiteY272" fmla="*/ 10996864 h 15135727"/>
              <a:gd name="connsiteX273" fmla="*/ 2358190 w 8128084"/>
              <a:gd name="connsiteY273" fmla="*/ 10732169 h 15135727"/>
              <a:gd name="connsiteX274" fmla="*/ 2334127 w 8128084"/>
              <a:gd name="connsiteY274" fmla="*/ 10587790 h 15135727"/>
              <a:gd name="connsiteX275" fmla="*/ 2406316 w 8128084"/>
              <a:gd name="connsiteY275" fmla="*/ 10491537 h 15135727"/>
              <a:gd name="connsiteX276" fmla="*/ 2598821 w 8128084"/>
              <a:gd name="connsiteY276" fmla="*/ 10684042 h 15135727"/>
              <a:gd name="connsiteX277" fmla="*/ 2767264 w 8128084"/>
              <a:gd name="connsiteY277" fmla="*/ 10684042 h 15135727"/>
              <a:gd name="connsiteX278" fmla="*/ 2646948 w 8128084"/>
              <a:gd name="connsiteY278" fmla="*/ 10515600 h 15135727"/>
              <a:gd name="connsiteX279" fmla="*/ 2815390 w 8128084"/>
              <a:gd name="connsiteY279" fmla="*/ 10395285 h 15135727"/>
              <a:gd name="connsiteX280" fmla="*/ 3080085 w 8128084"/>
              <a:gd name="connsiteY280" fmla="*/ 10419348 h 15135727"/>
              <a:gd name="connsiteX281" fmla="*/ 3248527 w 8128084"/>
              <a:gd name="connsiteY281" fmla="*/ 10539664 h 15135727"/>
              <a:gd name="connsiteX282" fmla="*/ 3320716 w 8128084"/>
              <a:gd name="connsiteY282" fmla="*/ 10659979 h 15135727"/>
              <a:gd name="connsiteX283" fmla="*/ 3465095 w 8128084"/>
              <a:gd name="connsiteY283" fmla="*/ 10659979 h 15135727"/>
              <a:gd name="connsiteX284" fmla="*/ 3441032 w 8128084"/>
              <a:gd name="connsiteY284" fmla="*/ 10491537 h 15135727"/>
              <a:gd name="connsiteX285" fmla="*/ 3392906 w 8128084"/>
              <a:gd name="connsiteY285" fmla="*/ 10250906 h 15135727"/>
              <a:gd name="connsiteX286" fmla="*/ 3152274 w 8128084"/>
              <a:gd name="connsiteY286" fmla="*/ 10250906 h 15135727"/>
              <a:gd name="connsiteX287" fmla="*/ 3176337 w 8128084"/>
              <a:gd name="connsiteY287" fmla="*/ 10178716 h 15135727"/>
              <a:gd name="connsiteX288" fmla="*/ 3104148 w 8128084"/>
              <a:gd name="connsiteY288" fmla="*/ 10154653 h 15135727"/>
              <a:gd name="connsiteX289" fmla="*/ 3007895 w 8128084"/>
              <a:gd name="connsiteY289" fmla="*/ 9962148 h 15135727"/>
              <a:gd name="connsiteX290" fmla="*/ 3176337 w 8128084"/>
              <a:gd name="connsiteY290" fmla="*/ 9889958 h 15135727"/>
              <a:gd name="connsiteX291" fmla="*/ 2959769 w 8128084"/>
              <a:gd name="connsiteY291" fmla="*/ 9504948 h 15135727"/>
              <a:gd name="connsiteX292" fmla="*/ 2791327 w 8128084"/>
              <a:gd name="connsiteY292" fmla="*/ 9456821 h 15135727"/>
              <a:gd name="connsiteX293" fmla="*/ 2574758 w 8128084"/>
              <a:gd name="connsiteY293" fmla="*/ 9336506 h 15135727"/>
              <a:gd name="connsiteX294" fmla="*/ 2550695 w 8128084"/>
              <a:gd name="connsiteY294" fmla="*/ 9071811 h 15135727"/>
              <a:gd name="connsiteX295" fmla="*/ 2695074 w 8128084"/>
              <a:gd name="connsiteY295" fmla="*/ 8999621 h 15135727"/>
              <a:gd name="connsiteX296" fmla="*/ 2622885 w 8128084"/>
              <a:gd name="connsiteY296" fmla="*/ 8975558 h 15135727"/>
              <a:gd name="connsiteX297" fmla="*/ 2430379 w 8128084"/>
              <a:gd name="connsiteY297" fmla="*/ 8999621 h 15135727"/>
              <a:gd name="connsiteX298" fmla="*/ 2261937 w 8128084"/>
              <a:gd name="connsiteY298" fmla="*/ 9168064 h 15135727"/>
              <a:gd name="connsiteX299" fmla="*/ 2237874 w 8128084"/>
              <a:gd name="connsiteY299" fmla="*/ 8999621 h 15135727"/>
              <a:gd name="connsiteX300" fmla="*/ 2117558 w 8128084"/>
              <a:gd name="connsiteY300" fmla="*/ 8975558 h 15135727"/>
              <a:gd name="connsiteX301" fmla="*/ 2045369 w 8128084"/>
              <a:gd name="connsiteY301" fmla="*/ 8783053 h 15135727"/>
              <a:gd name="connsiteX302" fmla="*/ 1852864 w 8128084"/>
              <a:gd name="connsiteY302" fmla="*/ 8758990 h 15135727"/>
              <a:gd name="connsiteX303" fmla="*/ 1636295 w 8128084"/>
              <a:gd name="connsiteY303" fmla="*/ 8927432 h 15135727"/>
              <a:gd name="connsiteX304" fmla="*/ 1588169 w 8128084"/>
              <a:gd name="connsiteY304" fmla="*/ 9023685 h 15135727"/>
              <a:gd name="connsiteX305" fmla="*/ 1515979 w 8128084"/>
              <a:gd name="connsiteY305" fmla="*/ 8879306 h 15135727"/>
              <a:gd name="connsiteX306" fmla="*/ 1347537 w 8128084"/>
              <a:gd name="connsiteY306" fmla="*/ 8879306 h 15135727"/>
              <a:gd name="connsiteX307" fmla="*/ 1347537 w 8128084"/>
              <a:gd name="connsiteY307" fmla="*/ 8710864 h 15135727"/>
              <a:gd name="connsiteX308" fmla="*/ 1106906 w 8128084"/>
              <a:gd name="connsiteY308" fmla="*/ 8783053 h 15135727"/>
              <a:gd name="connsiteX309" fmla="*/ 890337 w 8128084"/>
              <a:gd name="connsiteY309" fmla="*/ 8686800 h 15135727"/>
              <a:gd name="connsiteX310" fmla="*/ 649706 w 8128084"/>
              <a:gd name="connsiteY310" fmla="*/ 8662737 h 15135727"/>
              <a:gd name="connsiteX311" fmla="*/ 385011 w 8128084"/>
              <a:gd name="connsiteY311" fmla="*/ 8566485 h 15135727"/>
              <a:gd name="connsiteX312" fmla="*/ 577516 w 8128084"/>
              <a:gd name="connsiteY312" fmla="*/ 8373979 h 15135727"/>
              <a:gd name="connsiteX313" fmla="*/ 794085 w 8128084"/>
              <a:gd name="connsiteY313" fmla="*/ 8301790 h 15135727"/>
              <a:gd name="connsiteX314" fmla="*/ 745958 w 8128084"/>
              <a:gd name="connsiteY314" fmla="*/ 8133348 h 15135727"/>
              <a:gd name="connsiteX315" fmla="*/ 818148 w 8128084"/>
              <a:gd name="connsiteY315" fmla="*/ 7820527 h 15135727"/>
              <a:gd name="connsiteX316" fmla="*/ 697832 w 8128084"/>
              <a:gd name="connsiteY316" fmla="*/ 7820527 h 15135727"/>
              <a:gd name="connsiteX317" fmla="*/ 625642 w 8128084"/>
              <a:gd name="connsiteY317" fmla="*/ 7916779 h 15135727"/>
              <a:gd name="connsiteX318" fmla="*/ 457200 w 8128084"/>
              <a:gd name="connsiteY318" fmla="*/ 7820527 h 15135727"/>
              <a:gd name="connsiteX319" fmla="*/ 529390 w 8128084"/>
              <a:gd name="connsiteY319" fmla="*/ 7700211 h 15135727"/>
              <a:gd name="connsiteX320" fmla="*/ 938464 w 8128084"/>
              <a:gd name="connsiteY320" fmla="*/ 7676148 h 15135727"/>
              <a:gd name="connsiteX321" fmla="*/ 1058779 w 8128084"/>
              <a:gd name="connsiteY321" fmla="*/ 7459579 h 15135727"/>
              <a:gd name="connsiteX322" fmla="*/ 1203158 w 8128084"/>
              <a:gd name="connsiteY322" fmla="*/ 7603958 h 15135727"/>
              <a:gd name="connsiteX323" fmla="*/ 1299411 w 8128084"/>
              <a:gd name="connsiteY323" fmla="*/ 7555832 h 15135727"/>
              <a:gd name="connsiteX324" fmla="*/ 1443790 w 8128084"/>
              <a:gd name="connsiteY324" fmla="*/ 7507706 h 15135727"/>
              <a:gd name="connsiteX325" fmla="*/ 1684421 w 8128084"/>
              <a:gd name="connsiteY325" fmla="*/ 7603958 h 15135727"/>
              <a:gd name="connsiteX326" fmla="*/ 1684421 w 8128084"/>
              <a:gd name="connsiteY326" fmla="*/ 7603958 h 15135727"/>
              <a:gd name="connsiteX327" fmla="*/ 1540042 w 8128084"/>
              <a:gd name="connsiteY327" fmla="*/ 7363327 h 15135727"/>
              <a:gd name="connsiteX328" fmla="*/ 1299411 w 8128084"/>
              <a:gd name="connsiteY328" fmla="*/ 7315200 h 15135727"/>
              <a:gd name="connsiteX329" fmla="*/ 1130969 w 8128084"/>
              <a:gd name="connsiteY329" fmla="*/ 7339264 h 15135727"/>
              <a:gd name="connsiteX330" fmla="*/ 1034716 w 8128084"/>
              <a:gd name="connsiteY330" fmla="*/ 7315200 h 15135727"/>
              <a:gd name="connsiteX331" fmla="*/ 1155032 w 8128084"/>
              <a:gd name="connsiteY331" fmla="*/ 7050506 h 15135727"/>
              <a:gd name="connsiteX332" fmla="*/ 1155032 w 8128084"/>
              <a:gd name="connsiteY332" fmla="*/ 6930190 h 15135727"/>
              <a:gd name="connsiteX333" fmla="*/ 1155032 w 8128084"/>
              <a:gd name="connsiteY333" fmla="*/ 6761748 h 15135727"/>
              <a:gd name="connsiteX334" fmla="*/ 1203158 w 8128084"/>
              <a:gd name="connsiteY334" fmla="*/ 6617369 h 15135727"/>
              <a:gd name="connsiteX335" fmla="*/ 1371600 w 8128084"/>
              <a:gd name="connsiteY335" fmla="*/ 6472990 h 15135727"/>
              <a:gd name="connsiteX336" fmla="*/ 1443790 w 8128084"/>
              <a:gd name="connsiteY336" fmla="*/ 6328611 h 15135727"/>
              <a:gd name="connsiteX337" fmla="*/ 1419727 w 8128084"/>
              <a:gd name="connsiteY337" fmla="*/ 6208295 h 15135727"/>
              <a:gd name="connsiteX338" fmla="*/ 1275348 w 8128084"/>
              <a:gd name="connsiteY338" fmla="*/ 6304548 h 15135727"/>
              <a:gd name="connsiteX339" fmla="*/ 1323474 w 8128084"/>
              <a:gd name="connsiteY339" fmla="*/ 6015790 h 15135727"/>
              <a:gd name="connsiteX340" fmla="*/ 1540042 w 8128084"/>
              <a:gd name="connsiteY340" fmla="*/ 5871411 h 15135727"/>
              <a:gd name="connsiteX341" fmla="*/ 1540042 w 8128084"/>
              <a:gd name="connsiteY341" fmla="*/ 5751095 h 15135727"/>
              <a:gd name="connsiteX342" fmla="*/ 1395664 w 8128084"/>
              <a:gd name="connsiteY342" fmla="*/ 5799221 h 15135727"/>
              <a:gd name="connsiteX343" fmla="*/ 1179095 w 8128084"/>
              <a:gd name="connsiteY343" fmla="*/ 5799221 h 15135727"/>
              <a:gd name="connsiteX344" fmla="*/ 890337 w 8128084"/>
              <a:gd name="connsiteY344" fmla="*/ 5775158 h 15135727"/>
              <a:gd name="connsiteX345" fmla="*/ 697832 w 8128084"/>
              <a:gd name="connsiteY345" fmla="*/ 5606716 h 15135727"/>
              <a:gd name="connsiteX346" fmla="*/ 577516 w 8128084"/>
              <a:gd name="connsiteY346" fmla="*/ 5582653 h 15135727"/>
              <a:gd name="connsiteX347" fmla="*/ 697832 w 8128084"/>
              <a:gd name="connsiteY347" fmla="*/ 5775158 h 15135727"/>
              <a:gd name="connsiteX348" fmla="*/ 409074 w 8128084"/>
              <a:gd name="connsiteY348" fmla="*/ 5799221 h 15135727"/>
              <a:gd name="connsiteX349" fmla="*/ 168442 w 8128084"/>
              <a:gd name="connsiteY349" fmla="*/ 5702969 h 15135727"/>
              <a:gd name="connsiteX350" fmla="*/ 264695 w 8128084"/>
              <a:gd name="connsiteY350" fmla="*/ 5558590 h 15135727"/>
              <a:gd name="connsiteX351" fmla="*/ 144379 w 8128084"/>
              <a:gd name="connsiteY351" fmla="*/ 5510464 h 15135727"/>
              <a:gd name="connsiteX352" fmla="*/ 0 w 8128084"/>
              <a:gd name="connsiteY352" fmla="*/ 5462337 h 15135727"/>
              <a:gd name="connsiteX353" fmla="*/ 96253 w 8128084"/>
              <a:gd name="connsiteY353"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42827 w 8128084"/>
              <a:gd name="connsiteY202" fmla="*/ 14383753 h 15135727"/>
              <a:gd name="connsiteX203" fmla="*/ 4403558 w 8128084"/>
              <a:gd name="connsiteY203" fmla="*/ 14437895 h 15135727"/>
              <a:gd name="connsiteX204" fmla="*/ 4340058 w 8128084"/>
              <a:gd name="connsiteY204" fmla="*/ 14475995 h 15135727"/>
              <a:gd name="connsiteX205" fmla="*/ 4303127 w 8128084"/>
              <a:gd name="connsiteY205" fmla="*/ 14364703 h 15135727"/>
              <a:gd name="connsiteX206" fmla="*/ 4276892 w 8128084"/>
              <a:gd name="connsiteY206" fmla="*/ 14296190 h 15135727"/>
              <a:gd name="connsiteX207" fmla="*/ 4235116 w 8128084"/>
              <a:gd name="connsiteY207" fmla="*/ 14341642 h 15135727"/>
              <a:gd name="connsiteX208" fmla="*/ 4162927 w 8128084"/>
              <a:gd name="connsiteY208" fmla="*/ 14389769 h 15135727"/>
              <a:gd name="connsiteX209" fmla="*/ 4137527 w 8128084"/>
              <a:gd name="connsiteY209" fmla="*/ 14364369 h 15135727"/>
              <a:gd name="connsiteX210" fmla="*/ 3998327 w 8128084"/>
              <a:gd name="connsiteY210" fmla="*/ 14409153 h 15135727"/>
              <a:gd name="connsiteX211" fmla="*/ 4023727 w 8128084"/>
              <a:gd name="connsiteY211" fmla="*/ 14275803 h 15135727"/>
              <a:gd name="connsiteX212" fmla="*/ 3915945 w 8128084"/>
              <a:gd name="connsiteY212" fmla="*/ 14289840 h 15135727"/>
              <a:gd name="connsiteX213" fmla="*/ 3801979 w 8128084"/>
              <a:gd name="connsiteY213" fmla="*/ 14293516 h 15135727"/>
              <a:gd name="connsiteX214" fmla="*/ 3719764 w 8128084"/>
              <a:gd name="connsiteY214" fmla="*/ 14415169 h 15135727"/>
              <a:gd name="connsiteX215" fmla="*/ 3625850 w 8128084"/>
              <a:gd name="connsiteY215" fmla="*/ 14616364 h 15135727"/>
              <a:gd name="connsiteX216" fmla="*/ 3513221 w 8128084"/>
              <a:gd name="connsiteY216" fmla="*/ 14726653 h 15135727"/>
              <a:gd name="connsiteX217" fmla="*/ 3583071 w 8128084"/>
              <a:gd name="connsiteY217" fmla="*/ 14832932 h 15135727"/>
              <a:gd name="connsiteX218" fmla="*/ 3633537 w 8128084"/>
              <a:gd name="connsiteY218" fmla="*/ 14967285 h 15135727"/>
              <a:gd name="connsiteX219" fmla="*/ 3609474 w 8128084"/>
              <a:gd name="connsiteY219" fmla="*/ 15087600 h 15135727"/>
              <a:gd name="connsiteX220" fmla="*/ 3479132 w 8128084"/>
              <a:gd name="connsiteY220" fmla="*/ 14975974 h 15135727"/>
              <a:gd name="connsiteX221" fmla="*/ 3304340 w 8128084"/>
              <a:gd name="connsiteY221" fmla="*/ 14949237 h 15135727"/>
              <a:gd name="connsiteX222" fmla="*/ 3261227 w 8128084"/>
              <a:gd name="connsiteY222" fmla="*/ 14787145 h 15135727"/>
              <a:gd name="connsiteX223" fmla="*/ 3128211 w 8128084"/>
              <a:gd name="connsiteY223" fmla="*/ 14919158 h 15135727"/>
              <a:gd name="connsiteX224" fmla="*/ 3090277 w 8128084"/>
              <a:gd name="connsiteY224" fmla="*/ 15075903 h 15135727"/>
              <a:gd name="connsiteX225" fmla="*/ 2959769 w 8128084"/>
              <a:gd name="connsiteY225" fmla="*/ 15135727 h 15135727"/>
              <a:gd name="connsiteX226" fmla="*/ 2891256 w 8128084"/>
              <a:gd name="connsiteY226" fmla="*/ 14945895 h 15135727"/>
              <a:gd name="connsiteX227" fmla="*/ 2887579 w 8128084"/>
              <a:gd name="connsiteY227" fmla="*/ 14774779 h 15135727"/>
              <a:gd name="connsiteX228" fmla="*/ 2839453 w 8128084"/>
              <a:gd name="connsiteY228" fmla="*/ 14582274 h 15135727"/>
              <a:gd name="connsiteX229" fmla="*/ 2935706 w 8128084"/>
              <a:gd name="connsiteY229" fmla="*/ 14510085 h 15135727"/>
              <a:gd name="connsiteX230" fmla="*/ 2935706 w 8128084"/>
              <a:gd name="connsiteY230" fmla="*/ 14510085 h 15135727"/>
              <a:gd name="connsiteX231" fmla="*/ 3080085 w 8128084"/>
              <a:gd name="connsiteY231" fmla="*/ 14413832 h 15135727"/>
              <a:gd name="connsiteX232" fmla="*/ 3152274 w 8128084"/>
              <a:gd name="connsiteY232" fmla="*/ 14341642 h 15135727"/>
              <a:gd name="connsiteX233" fmla="*/ 3080085 w 8128084"/>
              <a:gd name="connsiteY233" fmla="*/ 14269453 h 15135727"/>
              <a:gd name="connsiteX234" fmla="*/ 3152274 w 8128084"/>
              <a:gd name="connsiteY234" fmla="*/ 14197264 h 15135727"/>
              <a:gd name="connsiteX235" fmla="*/ 3152274 w 8128084"/>
              <a:gd name="connsiteY235" fmla="*/ 14052885 h 15135727"/>
              <a:gd name="connsiteX236" fmla="*/ 3080085 w 8128084"/>
              <a:gd name="connsiteY236" fmla="*/ 13980695 h 15135727"/>
              <a:gd name="connsiteX237" fmla="*/ 3056021 w 8128084"/>
              <a:gd name="connsiteY237" fmla="*/ 14076948 h 15135727"/>
              <a:gd name="connsiteX238" fmla="*/ 2935706 w 8128084"/>
              <a:gd name="connsiteY238" fmla="*/ 14076948 h 15135727"/>
              <a:gd name="connsiteX239" fmla="*/ 2863516 w 8128084"/>
              <a:gd name="connsiteY239" fmla="*/ 14125074 h 15135727"/>
              <a:gd name="connsiteX240" fmla="*/ 2719137 w 8128084"/>
              <a:gd name="connsiteY240" fmla="*/ 14197264 h 15135727"/>
              <a:gd name="connsiteX241" fmla="*/ 2646948 w 8128084"/>
              <a:gd name="connsiteY241" fmla="*/ 14197264 h 15135727"/>
              <a:gd name="connsiteX242" fmla="*/ 2598821 w 8128084"/>
              <a:gd name="connsiteY242" fmla="*/ 14125074 h 15135727"/>
              <a:gd name="connsiteX243" fmla="*/ 2430379 w 8128084"/>
              <a:gd name="connsiteY243" fmla="*/ 13836316 h 15135727"/>
              <a:gd name="connsiteX244" fmla="*/ 2646948 w 8128084"/>
              <a:gd name="connsiteY244" fmla="*/ 13812253 h 15135727"/>
              <a:gd name="connsiteX245" fmla="*/ 2502569 w 8128084"/>
              <a:gd name="connsiteY245" fmla="*/ 13475369 h 15135727"/>
              <a:gd name="connsiteX246" fmla="*/ 2550695 w 8128084"/>
              <a:gd name="connsiteY246" fmla="*/ 13186611 h 15135727"/>
              <a:gd name="connsiteX247" fmla="*/ 2719137 w 8128084"/>
              <a:gd name="connsiteY247" fmla="*/ 13042232 h 15135727"/>
              <a:gd name="connsiteX248" fmla="*/ 2791327 w 8128084"/>
              <a:gd name="connsiteY248" fmla="*/ 12945979 h 15135727"/>
              <a:gd name="connsiteX249" fmla="*/ 3031958 w 8128084"/>
              <a:gd name="connsiteY249" fmla="*/ 13090358 h 15135727"/>
              <a:gd name="connsiteX250" fmla="*/ 3056021 w 8128084"/>
              <a:gd name="connsiteY250" fmla="*/ 12753474 h 15135727"/>
              <a:gd name="connsiteX251" fmla="*/ 2887579 w 8128084"/>
              <a:gd name="connsiteY251" fmla="*/ 12777537 h 15135727"/>
              <a:gd name="connsiteX252" fmla="*/ 2815390 w 8128084"/>
              <a:gd name="connsiteY252" fmla="*/ 12777537 h 15135727"/>
              <a:gd name="connsiteX253" fmla="*/ 3176337 w 8128084"/>
              <a:gd name="connsiteY253" fmla="*/ 12368464 h 15135727"/>
              <a:gd name="connsiteX254" fmla="*/ 3104148 w 8128084"/>
              <a:gd name="connsiteY254" fmla="*/ 12320337 h 15135727"/>
              <a:gd name="connsiteX255" fmla="*/ 3104148 w 8128084"/>
              <a:gd name="connsiteY255" fmla="*/ 12320337 h 15135727"/>
              <a:gd name="connsiteX256" fmla="*/ 3007895 w 8128084"/>
              <a:gd name="connsiteY256" fmla="*/ 12079706 h 15135727"/>
              <a:gd name="connsiteX257" fmla="*/ 2911642 w 8128084"/>
              <a:gd name="connsiteY257" fmla="*/ 11935327 h 15135727"/>
              <a:gd name="connsiteX258" fmla="*/ 2863516 w 8128084"/>
              <a:gd name="connsiteY258" fmla="*/ 11694695 h 15135727"/>
              <a:gd name="connsiteX259" fmla="*/ 2911642 w 8128084"/>
              <a:gd name="connsiteY259" fmla="*/ 11454064 h 15135727"/>
              <a:gd name="connsiteX260" fmla="*/ 3056021 w 8128084"/>
              <a:gd name="connsiteY260" fmla="*/ 11454064 h 15135727"/>
              <a:gd name="connsiteX261" fmla="*/ 2983832 w 8128084"/>
              <a:gd name="connsiteY261" fmla="*/ 11381874 h 15135727"/>
              <a:gd name="connsiteX262" fmla="*/ 3031958 w 8128084"/>
              <a:gd name="connsiteY262" fmla="*/ 11285621 h 15135727"/>
              <a:gd name="connsiteX263" fmla="*/ 3007895 w 8128084"/>
              <a:gd name="connsiteY263" fmla="*/ 11189369 h 15135727"/>
              <a:gd name="connsiteX264" fmla="*/ 2887579 w 8128084"/>
              <a:gd name="connsiteY264" fmla="*/ 11141242 h 15135727"/>
              <a:gd name="connsiteX265" fmla="*/ 2887579 w 8128084"/>
              <a:gd name="connsiteY265" fmla="*/ 10972800 h 15135727"/>
              <a:gd name="connsiteX266" fmla="*/ 2887579 w 8128084"/>
              <a:gd name="connsiteY266" fmla="*/ 10924674 h 15135727"/>
              <a:gd name="connsiteX267" fmla="*/ 2767264 w 8128084"/>
              <a:gd name="connsiteY267" fmla="*/ 11020927 h 15135727"/>
              <a:gd name="connsiteX268" fmla="*/ 2743200 w 8128084"/>
              <a:gd name="connsiteY268" fmla="*/ 10924674 h 15135727"/>
              <a:gd name="connsiteX269" fmla="*/ 2550695 w 8128084"/>
              <a:gd name="connsiteY269" fmla="*/ 11020927 h 15135727"/>
              <a:gd name="connsiteX270" fmla="*/ 2526632 w 8128084"/>
              <a:gd name="connsiteY270" fmla="*/ 11117179 h 15135727"/>
              <a:gd name="connsiteX271" fmla="*/ 2334127 w 8128084"/>
              <a:gd name="connsiteY271" fmla="*/ 10996864 h 15135727"/>
              <a:gd name="connsiteX272" fmla="*/ 2358190 w 8128084"/>
              <a:gd name="connsiteY272" fmla="*/ 10732169 h 15135727"/>
              <a:gd name="connsiteX273" fmla="*/ 2334127 w 8128084"/>
              <a:gd name="connsiteY273" fmla="*/ 10587790 h 15135727"/>
              <a:gd name="connsiteX274" fmla="*/ 2406316 w 8128084"/>
              <a:gd name="connsiteY274" fmla="*/ 10491537 h 15135727"/>
              <a:gd name="connsiteX275" fmla="*/ 2598821 w 8128084"/>
              <a:gd name="connsiteY275" fmla="*/ 10684042 h 15135727"/>
              <a:gd name="connsiteX276" fmla="*/ 2767264 w 8128084"/>
              <a:gd name="connsiteY276" fmla="*/ 10684042 h 15135727"/>
              <a:gd name="connsiteX277" fmla="*/ 2646948 w 8128084"/>
              <a:gd name="connsiteY277" fmla="*/ 10515600 h 15135727"/>
              <a:gd name="connsiteX278" fmla="*/ 2815390 w 8128084"/>
              <a:gd name="connsiteY278" fmla="*/ 10395285 h 15135727"/>
              <a:gd name="connsiteX279" fmla="*/ 3080085 w 8128084"/>
              <a:gd name="connsiteY279" fmla="*/ 10419348 h 15135727"/>
              <a:gd name="connsiteX280" fmla="*/ 3248527 w 8128084"/>
              <a:gd name="connsiteY280" fmla="*/ 10539664 h 15135727"/>
              <a:gd name="connsiteX281" fmla="*/ 3320716 w 8128084"/>
              <a:gd name="connsiteY281" fmla="*/ 10659979 h 15135727"/>
              <a:gd name="connsiteX282" fmla="*/ 3465095 w 8128084"/>
              <a:gd name="connsiteY282" fmla="*/ 10659979 h 15135727"/>
              <a:gd name="connsiteX283" fmla="*/ 3441032 w 8128084"/>
              <a:gd name="connsiteY283" fmla="*/ 10491537 h 15135727"/>
              <a:gd name="connsiteX284" fmla="*/ 3392906 w 8128084"/>
              <a:gd name="connsiteY284" fmla="*/ 10250906 h 15135727"/>
              <a:gd name="connsiteX285" fmla="*/ 3152274 w 8128084"/>
              <a:gd name="connsiteY285" fmla="*/ 10250906 h 15135727"/>
              <a:gd name="connsiteX286" fmla="*/ 3176337 w 8128084"/>
              <a:gd name="connsiteY286" fmla="*/ 10178716 h 15135727"/>
              <a:gd name="connsiteX287" fmla="*/ 3104148 w 8128084"/>
              <a:gd name="connsiteY287" fmla="*/ 10154653 h 15135727"/>
              <a:gd name="connsiteX288" fmla="*/ 3007895 w 8128084"/>
              <a:gd name="connsiteY288" fmla="*/ 9962148 h 15135727"/>
              <a:gd name="connsiteX289" fmla="*/ 3176337 w 8128084"/>
              <a:gd name="connsiteY289" fmla="*/ 9889958 h 15135727"/>
              <a:gd name="connsiteX290" fmla="*/ 2959769 w 8128084"/>
              <a:gd name="connsiteY290" fmla="*/ 9504948 h 15135727"/>
              <a:gd name="connsiteX291" fmla="*/ 2791327 w 8128084"/>
              <a:gd name="connsiteY291" fmla="*/ 9456821 h 15135727"/>
              <a:gd name="connsiteX292" fmla="*/ 2574758 w 8128084"/>
              <a:gd name="connsiteY292" fmla="*/ 9336506 h 15135727"/>
              <a:gd name="connsiteX293" fmla="*/ 2550695 w 8128084"/>
              <a:gd name="connsiteY293" fmla="*/ 9071811 h 15135727"/>
              <a:gd name="connsiteX294" fmla="*/ 2695074 w 8128084"/>
              <a:gd name="connsiteY294" fmla="*/ 8999621 h 15135727"/>
              <a:gd name="connsiteX295" fmla="*/ 2622885 w 8128084"/>
              <a:gd name="connsiteY295" fmla="*/ 8975558 h 15135727"/>
              <a:gd name="connsiteX296" fmla="*/ 2430379 w 8128084"/>
              <a:gd name="connsiteY296" fmla="*/ 8999621 h 15135727"/>
              <a:gd name="connsiteX297" fmla="*/ 2261937 w 8128084"/>
              <a:gd name="connsiteY297" fmla="*/ 9168064 h 15135727"/>
              <a:gd name="connsiteX298" fmla="*/ 2237874 w 8128084"/>
              <a:gd name="connsiteY298" fmla="*/ 8999621 h 15135727"/>
              <a:gd name="connsiteX299" fmla="*/ 2117558 w 8128084"/>
              <a:gd name="connsiteY299" fmla="*/ 8975558 h 15135727"/>
              <a:gd name="connsiteX300" fmla="*/ 2045369 w 8128084"/>
              <a:gd name="connsiteY300" fmla="*/ 8783053 h 15135727"/>
              <a:gd name="connsiteX301" fmla="*/ 1852864 w 8128084"/>
              <a:gd name="connsiteY301" fmla="*/ 8758990 h 15135727"/>
              <a:gd name="connsiteX302" fmla="*/ 1636295 w 8128084"/>
              <a:gd name="connsiteY302" fmla="*/ 8927432 h 15135727"/>
              <a:gd name="connsiteX303" fmla="*/ 1588169 w 8128084"/>
              <a:gd name="connsiteY303" fmla="*/ 9023685 h 15135727"/>
              <a:gd name="connsiteX304" fmla="*/ 1515979 w 8128084"/>
              <a:gd name="connsiteY304" fmla="*/ 8879306 h 15135727"/>
              <a:gd name="connsiteX305" fmla="*/ 1347537 w 8128084"/>
              <a:gd name="connsiteY305" fmla="*/ 8879306 h 15135727"/>
              <a:gd name="connsiteX306" fmla="*/ 1347537 w 8128084"/>
              <a:gd name="connsiteY306" fmla="*/ 8710864 h 15135727"/>
              <a:gd name="connsiteX307" fmla="*/ 1106906 w 8128084"/>
              <a:gd name="connsiteY307" fmla="*/ 8783053 h 15135727"/>
              <a:gd name="connsiteX308" fmla="*/ 890337 w 8128084"/>
              <a:gd name="connsiteY308" fmla="*/ 8686800 h 15135727"/>
              <a:gd name="connsiteX309" fmla="*/ 649706 w 8128084"/>
              <a:gd name="connsiteY309" fmla="*/ 8662737 h 15135727"/>
              <a:gd name="connsiteX310" fmla="*/ 385011 w 8128084"/>
              <a:gd name="connsiteY310" fmla="*/ 8566485 h 15135727"/>
              <a:gd name="connsiteX311" fmla="*/ 577516 w 8128084"/>
              <a:gd name="connsiteY311" fmla="*/ 8373979 h 15135727"/>
              <a:gd name="connsiteX312" fmla="*/ 794085 w 8128084"/>
              <a:gd name="connsiteY312" fmla="*/ 8301790 h 15135727"/>
              <a:gd name="connsiteX313" fmla="*/ 745958 w 8128084"/>
              <a:gd name="connsiteY313" fmla="*/ 8133348 h 15135727"/>
              <a:gd name="connsiteX314" fmla="*/ 818148 w 8128084"/>
              <a:gd name="connsiteY314" fmla="*/ 7820527 h 15135727"/>
              <a:gd name="connsiteX315" fmla="*/ 697832 w 8128084"/>
              <a:gd name="connsiteY315" fmla="*/ 7820527 h 15135727"/>
              <a:gd name="connsiteX316" fmla="*/ 625642 w 8128084"/>
              <a:gd name="connsiteY316" fmla="*/ 7916779 h 15135727"/>
              <a:gd name="connsiteX317" fmla="*/ 457200 w 8128084"/>
              <a:gd name="connsiteY317" fmla="*/ 7820527 h 15135727"/>
              <a:gd name="connsiteX318" fmla="*/ 529390 w 8128084"/>
              <a:gd name="connsiteY318" fmla="*/ 7700211 h 15135727"/>
              <a:gd name="connsiteX319" fmla="*/ 938464 w 8128084"/>
              <a:gd name="connsiteY319" fmla="*/ 7676148 h 15135727"/>
              <a:gd name="connsiteX320" fmla="*/ 1058779 w 8128084"/>
              <a:gd name="connsiteY320" fmla="*/ 7459579 h 15135727"/>
              <a:gd name="connsiteX321" fmla="*/ 1203158 w 8128084"/>
              <a:gd name="connsiteY321" fmla="*/ 7603958 h 15135727"/>
              <a:gd name="connsiteX322" fmla="*/ 1299411 w 8128084"/>
              <a:gd name="connsiteY322" fmla="*/ 7555832 h 15135727"/>
              <a:gd name="connsiteX323" fmla="*/ 1443790 w 8128084"/>
              <a:gd name="connsiteY323" fmla="*/ 7507706 h 15135727"/>
              <a:gd name="connsiteX324" fmla="*/ 1684421 w 8128084"/>
              <a:gd name="connsiteY324" fmla="*/ 7603958 h 15135727"/>
              <a:gd name="connsiteX325" fmla="*/ 1684421 w 8128084"/>
              <a:gd name="connsiteY325" fmla="*/ 7603958 h 15135727"/>
              <a:gd name="connsiteX326" fmla="*/ 1540042 w 8128084"/>
              <a:gd name="connsiteY326" fmla="*/ 7363327 h 15135727"/>
              <a:gd name="connsiteX327" fmla="*/ 1299411 w 8128084"/>
              <a:gd name="connsiteY327" fmla="*/ 7315200 h 15135727"/>
              <a:gd name="connsiteX328" fmla="*/ 1130969 w 8128084"/>
              <a:gd name="connsiteY328" fmla="*/ 7339264 h 15135727"/>
              <a:gd name="connsiteX329" fmla="*/ 1034716 w 8128084"/>
              <a:gd name="connsiteY329" fmla="*/ 7315200 h 15135727"/>
              <a:gd name="connsiteX330" fmla="*/ 1155032 w 8128084"/>
              <a:gd name="connsiteY330" fmla="*/ 7050506 h 15135727"/>
              <a:gd name="connsiteX331" fmla="*/ 1155032 w 8128084"/>
              <a:gd name="connsiteY331" fmla="*/ 6930190 h 15135727"/>
              <a:gd name="connsiteX332" fmla="*/ 1155032 w 8128084"/>
              <a:gd name="connsiteY332" fmla="*/ 6761748 h 15135727"/>
              <a:gd name="connsiteX333" fmla="*/ 1203158 w 8128084"/>
              <a:gd name="connsiteY333" fmla="*/ 6617369 h 15135727"/>
              <a:gd name="connsiteX334" fmla="*/ 1371600 w 8128084"/>
              <a:gd name="connsiteY334" fmla="*/ 6472990 h 15135727"/>
              <a:gd name="connsiteX335" fmla="*/ 1443790 w 8128084"/>
              <a:gd name="connsiteY335" fmla="*/ 6328611 h 15135727"/>
              <a:gd name="connsiteX336" fmla="*/ 1419727 w 8128084"/>
              <a:gd name="connsiteY336" fmla="*/ 6208295 h 15135727"/>
              <a:gd name="connsiteX337" fmla="*/ 1275348 w 8128084"/>
              <a:gd name="connsiteY337" fmla="*/ 6304548 h 15135727"/>
              <a:gd name="connsiteX338" fmla="*/ 1323474 w 8128084"/>
              <a:gd name="connsiteY338" fmla="*/ 6015790 h 15135727"/>
              <a:gd name="connsiteX339" fmla="*/ 1540042 w 8128084"/>
              <a:gd name="connsiteY339" fmla="*/ 5871411 h 15135727"/>
              <a:gd name="connsiteX340" fmla="*/ 1540042 w 8128084"/>
              <a:gd name="connsiteY340" fmla="*/ 5751095 h 15135727"/>
              <a:gd name="connsiteX341" fmla="*/ 1395664 w 8128084"/>
              <a:gd name="connsiteY341" fmla="*/ 5799221 h 15135727"/>
              <a:gd name="connsiteX342" fmla="*/ 1179095 w 8128084"/>
              <a:gd name="connsiteY342" fmla="*/ 5799221 h 15135727"/>
              <a:gd name="connsiteX343" fmla="*/ 890337 w 8128084"/>
              <a:gd name="connsiteY343" fmla="*/ 5775158 h 15135727"/>
              <a:gd name="connsiteX344" fmla="*/ 697832 w 8128084"/>
              <a:gd name="connsiteY344" fmla="*/ 5606716 h 15135727"/>
              <a:gd name="connsiteX345" fmla="*/ 577516 w 8128084"/>
              <a:gd name="connsiteY345" fmla="*/ 5582653 h 15135727"/>
              <a:gd name="connsiteX346" fmla="*/ 697832 w 8128084"/>
              <a:gd name="connsiteY346" fmla="*/ 5775158 h 15135727"/>
              <a:gd name="connsiteX347" fmla="*/ 409074 w 8128084"/>
              <a:gd name="connsiteY347" fmla="*/ 5799221 h 15135727"/>
              <a:gd name="connsiteX348" fmla="*/ 168442 w 8128084"/>
              <a:gd name="connsiteY348" fmla="*/ 5702969 h 15135727"/>
              <a:gd name="connsiteX349" fmla="*/ 264695 w 8128084"/>
              <a:gd name="connsiteY349" fmla="*/ 5558590 h 15135727"/>
              <a:gd name="connsiteX350" fmla="*/ 144379 w 8128084"/>
              <a:gd name="connsiteY350" fmla="*/ 5510464 h 15135727"/>
              <a:gd name="connsiteX351" fmla="*/ 0 w 8128084"/>
              <a:gd name="connsiteY351" fmla="*/ 5462337 h 15135727"/>
              <a:gd name="connsiteX352" fmla="*/ 96253 w 8128084"/>
              <a:gd name="connsiteY352"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42827 w 8128084"/>
              <a:gd name="connsiteY202" fmla="*/ 14383753 h 15135727"/>
              <a:gd name="connsiteX203" fmla="*/ 4403558 w 8128084"/>
              <a:gd name="connsiteY203" fmla="*/ 14437895 h 15135727"/>
              <a:gd name="connsiteX204" fmla="*/ 4340058 w 8128084"/>
              <a:gd name="connsiteY204" fmla="*/ 14475995 h 15135727"/>
              <a:gd name="connsiteX205" fmla="*/ 4303127 w 8128084"/>
              <a:gd name="connsiteY205" fmla="*/ 14364703 h 15135727"/>
              <a:gd name="connsiteX206" fmla="*/ 4276892 w 8128084"/>
              <a:gd name="connsiteY206" fmla="*/ 14296190 h 15135727"/>
              <a:gd name="connsiteX207" fmla="*/ 4235116 w 8128084"/>
              <a:gd name="connsiteY207" fmla="*/ 14341642 h 15135727"/>
              <a:gd name="connsiteX208" fmla="*/ 4162927 w 8128084"/>
              <a:gd name="connsiteY208" fmla="*/ 14389769 h 15135727"/>
              <a:gd name="connsiteX209" fmla="*/ 4137527 w 8128084"/>
              <a:gd name="connsiteY209" fmla="*/ 14364369 h 15135727"/>
              <a:gd name="connsiteX210" fmla="*/ 3998327 w 8128084"/>
              <a:gd name="connsiteY210" fmla="*/ 14409153 h 15135727"/>
              <a:gd name="connsiteX211" fmla="*/ 4023727 w 8128084"/>
              <a:gd name="connsiteY211" fmla="*/ 14275803 h 15135727"/>
              <a:gd name="connsiteX212" fmla="*/ 3915945 w 8128084"/>
              <a:gd name="connsiteY212" fmla="*/ 14289840 h 15135727"/>
              <a:gd name="connsiteX213" fmla="*/ 3801979 w 8128084"/>
              <a:gd name="connsiteY213" fmla="*/ 14293516 h 15135727"/>
              <a:gd name="connsiteX214" fmla="*/ 3719764 w 8128084"/>
              <a:gd name="connsiteY214" fmla="*/ 14415169 h 15135727"/>
              <a:gd name="connsiteX215" fmla="*/ 3625850 w 8128084"/>
              <a:gd name="connsiteY215" fmla="*/ 14616364 h 15135727"/>
              <a:gd name="connsiteX216" fmla="*/ 3513221 w 8128084"/>
              <a:gd name="connsiteY216" fmla="*/ 14726653 h 15135727"/>
              <a:gd name="connsiteX217" fmla="*/ 3583071 w 8128084"/>
              <a:gd name="connsiteY217" fmla="*/ 14832932 h 15135727"/>
              <a:gd name="connsiteX218" fmla="*/ 3633537 w 8128084"/>
              <a:gd name="connsiteY218" fmla="*/ 14967285 h 15135727"/>
              <a:gd name="connsiteX219" fmla="*/ 3609474 w 8128084"/>
              <a:gd name="connsiteY219" fmla="*/ 15087600 h 15135727"/>
              <a:gd name="connsiteX220" fmla="*/ 3479132 w 8128084"/>
              <a:gd name="connsiteY220" fmla="*/ 14975974 h 15135727"/>
              <a:gd name="connsiteX221" fmla="*/ 3304340 w 8128084"/>
              <a:gd name="connsiteY221" fmla="*/ 14949237 h 15135727"/>
              <a:gd name="connsiteX222" fmla="*/ 3261227 w 8128084"/>
              <a:gd name="connsiteY222" fmla="*/ 14787145 h 15135727"/>
              <a:gd name="connsiteX223" fmla="*/ 3128211 w 8128084"/>
              <a:gd name="connsiteY223" fmla="*/ 14919158 h 15135727"/>
              <a:gd name="connsiteX224" fmla="*/ 3090277 w 8128084"/>
              <a:gd name="connsiteY224" fmla="*/ 15075903 h 15135727"/>
              <a:gd name="connsiteX225" fmla="*/ 2959769 w 8128084"/>
              <a:gd name="connsiteY225" fmla="*/ 15135727 h 15135727"/>
              <a:gd name="connsiteX226" fmla="*/ 2891256 w 8128084"/>
              <a:gd name="connsiteY226" fmla="*/ 14945895 h 15135727"/>
              <a:gd name="connsiteX227" fmla="*/ 2829927 w 8128084"/>
              <a:gd name="connsiteY227" fmla="*/ 14872703 h 15135727"/>
              <a:gd name="connsiteX228" fmla="*/ 2887579 w 8128084"/>
              <a:gd name="connsiteY228" fmla="*/ 14774779 h 15135727"/>
              <a:gd name="connsiteX229" fmla="*/ 2839453 w 8128084"/>
              <a:gd name="connsiteY229" fmla="*/ 14582274 h 15135727"/>
              <a:gd name="connsiteX230" fmla="*/ 2935706 w 8128084"/>
              <a:gd name="connsiteY230" fmla="*/ 14510085 h 15135727"/>
              <a:gd name="connsiteX231" fmla="*/ 2935706 w 8128084"/>
              <a:gd name="connsiteY231" fmla="*/ 14510085 h 15135727"/>
              <a:gd name="connsiteX232" fmla="*/ 3080085 w 8128084"/>
              <a:gd name="connsiteY232" fmla="*/ 14413832 h 15135727"/>
              <a:gd name="connsiteX233" fmla="*/ 3152274 w 8128084"/>
              <a:gd name="connsiteY233" fmla="*/ 14341642 h 15135727"/>
              <a:gd name="connsiteX234" fmla="*/ 3080085 w 8128084"/>
              <a:gd name="connsiteY234" fmla="*/ 14269453 h 15135727"/>
              <a:gd name="connsiteX235" fmla="*/ 3152274 w 8128084"/>
              <a:gd name="connsiteY235" fmla="*/ 14197264 h 15135727"/>
              <a:gd name="connsiteX236" fmla="*/ 3152274 w 8128084"/>
              <a:gd name="connsiteY236" fmla="*/ 14052885 h 15135727"/>
              <a:gd name="connsiteX237" fmla="*/ 3080085 w 8128084"/>
              <a:gd name="connsiteY237" fmla="*/ 13980695 h 15135727"/>
              <a:gd name="connsiteX238" fmla="*/ 3056021 w 8128084"/>
              <a:gd name="connsiteY238" fmla="*/ 14076948 h 15135727"/>
              <a:gd name="connsiteX239" fmla="*/ 2935706 w 8128084"/>
              <a:gd name="connsiteY239" fmla="*/ 14076948 h 15135727"/>
              <a:gd name="connsiteX240" fmla="*/ 2863516 w 8128084"/>
              <a:gd name="connsiteY240" fmla="*/ 14125074 h 15135727"/>
              <a:gd name="connsiteX241" fmla="*/ 2719137 w 8128084"/>
              <a:gd name="connsiteY241" fmla="*/ 14197264 h 15135727"/>
              <a:gd name="connsiteX242" fmla="*/ 2646948 w 8128084"/>
              <a:gd name="connsiteY242" fmla="*/ 14197264 h 15135727"/>
              <a:gd name="connsiteX243" fmla="*/ 2598821 w 8128084"/>
              <a:gd name="connsiteY243" fmla="*/ 14125074 h 15135727"/>
              <a:gd name="connsiteX244" fmla="*/ 2430379 w 8128084"/>
              <a:gd name="connsiteY244" fmla="*/ 13836316 h 15135727"/>
              <a:gd name="connsiteX245" fmla="*/ 2646948 w 8128084"/>
              <a:gd name="connsiteY245" fmla="*/ 13812253 h 15135727"/>
              <a:gd name="connsiteX246" fmla="*/ 2502569 w 8128084"/>
              <a:gd name="connsiteY246" fmla="*/ 13475369 h 15135727"/>
              <a:gd name="connsiteX247" fmla="*/ 2550695 w 8128084"/>
              <a:gd name="connsiteY247" fmla="*/ 13186611 h 15135727"/>
              <a:gd name="connsiteX248" fmla="*/ 2719137 w 8128084"/>
              <a:gd name="connsiteY248" fmla="*/ 13042232 h 15135727"/>
              <a:gd name="connsiteX249" fmla="*/ 2791327 w 8128084"/>
              <a:gd name="connsiteY249" fmla="*/ 12945979 h 15135727"/>
              <a:gd name="connsiteX250" fmla="*/ 3031958 w 8128084"/>
              <a:gd name="connsiteY250" fmla="*/ 13090358 h 15135727"/>
              <a:gd name="connsiteX251" fmla="*/ 3056021 w 8128084"/>
              <a:gd name="connsiteY251" fmla="*/ 12753474 h 15135727"/>
              <a:gd name="connsiteX252" fmla="*/ 2887579 w 8128084"/>
              <a:gd name="connsiteY252" fmla="*/ 12777537 h 15135727"/>
              <a:gd name="connsiteX253" fmla="*/ 2815390 w 8128084"/>
              <a:gd name="connsiteY253" fmla="*/ 12777537 h 15135727"/>
              <a:gd name="connsiteX254" fmla="*/ 3176337 w 8128084"/>
              <a:gd name="connsiteY254" fmla="*/ 12368464 h 15135727"/>
              <a:gd name="connsiteX255" fmla="*/ 3104148 w 8128084"/>
              <a:gd name="connsiteY255" fmla="*/ 12320337 h 15135727"/>
              <a:gd name="connsiteX256" fmla="*/ 3104148 w 8128084"/>
              <a:gd name="connsiteY256" fmla="*/ 12320337 h 15135727"/>
              <a:gd name="connsiteX257" fmla="*/ 3007895 w 8128084"/>
              <a:gd name="connsiteY257" fmla="*/ 12079706 h 15135727"/>
              <a:gd name="connsiteX258" fmla="*/ 2911642 w 8128084"/>
              <a:gd name="connsiteY258" fmla="*/ 11935327 h 15135727"/>
              <a:gd name="connsiteX259" fmla="*/ 2863516 w 8128084"/>
              <a:gd name="connsiteY259" fmla="*/ 11694695 h 15135727"/>
              <a:gd name="connsiteX260" fmla="*/ 2911642 w 8128084"/>
              <a:gd name="connsiteY260" fmla="*/ 11454064 h 15135727"/>
              <a:gd name="connsiteX261" fmla="*/ 3056021 w 8128084"/>
              <a:gd name="connsiteY261" fmla="*/ 11454064 h 15135727"/>
              <a:gd name="connsiteX262" fmla="*/ 2983832 w 8128084"/>
              <a:gd name="connsiteY262" fmla="*/ 11381874 h 15135727"/>
              <a:gd name="connsiteX263" fmla="*/ 3031958 w 8128084"/>
              <a:gd name="connsiteY263" fmla="*/ 11285621 h 15135727"/>
              <a:gd name="connsiteX264" fmla="*/ 3007895 w 8128084"/>
              <a:gd name="connsiteY264" fmla="*/ 11189369 h 15135727"/>
              <a:gd name="connsiteX265" fmla="*/ 2887579 w 8128084"/>
              <a:gd name="connsiteY265" fmla="*/ 11141242 h 15135727"/>
              <a:gd name="connsiteX266" fmla="*/ 2887579 w 8128084"/>
              <a:gd name="connsiteY266" fmla="*/ 10972800 h 15135727"/>
              <a:gd name="connsiteX267" fmla="*/ 2887579 w 8128084"/>
              <a:gd name="connsiteY267" fmla="*/ 10924674 h 15135727"/>
              <a:gd name="connsiteX268" fmla="*/ 2767264 w 8128084"/>
              <a:gd name="connsiteY268" fmla="*/ 11020927 h 15135727"/>
              <a:gd name="connsiteX269" fmla="*/ 2743200 w 8128084"/>
              <a:gd name="connsiteY269" fmla="*/ 10924674 h 15135727"/>
              <a:gd name="connsiteX270" fmla="*/ 2550695 w 8128084"/>
              <a:gd name="connsiteY270" fmla="*/ 11020927 h 15135727"/>
              <a:gd name="connsiteX271" fmla="*/ 2526632 w 8128084"/>
              <a:gd name="connsiteY271" fmla="*/ 11117179 h 15135727"/>
              <a:gd name="connsiteX272" fmla="*/ 2334127 w 8128084"/>
              <a:gd name="connsiteY272" fmla="*/ 10996864 h 15135727"/>
              <a:gd name="connsiteX273" fmla="*/ 2358190 w 8128084"/>
              <a:gd name="connsiteY273" fmla="*/ 10732169 h 15135727"/>
              <a:gd name="connsiteX274" fmla="*/ 2334127 w 8128084"/>
              <a:gd name="connsiteY274" fmla="*/ 10587790 h 15135727"/>
              <a:gd name="connsiteX275" fmla="*/ 2406316 w 8128084"/>
              <a:gd name="connsiteY275" fmla="*/ 10491537 h 15135727"/>
              <a:gd name="connsiteX276" fmla="*/ 2598821 w 8128084"/>
              <a:gd name="connsiteY276" fmla="*/ 10684042 h 15135727"/>
              <a:gd name="connsiteX277" fmla="*/ 2767264 w 8128084"/>
              <a:gd name="connsiteY277" fmla="*/ 10684042 h 15135727"/>
              <a:gd name="connsiteX278" fmla="*/ 2646948 w 8128084"/>
              <a:gd name="connsiteY278" fmla="*/ 10515600 h 15135727"/>
              <a:gd name="connsiteX279" fmla="*/ 2815390 w 8128084"/>
              <a:gd name="connsiteY279" fmla="*/ 10395285 h 15135727"/>
              <a:gd name="connsiteX280" fmla="*/ 3080085 w 8128084"/>
              <a:gd name="connsiteY280" fmla="*/ 10419348 h 15135727"/>
              <a:gd name="connsiteX281" fmla="*/ 3248527 w 8128084"/>
              <a:gd name="connsiteY281" fmla="*/ 10539664 h 15135727"/>
              <a:gd name="connsiteX282" fmla="*/ 3320716 w 8128084"/>
              <a:gd name="connsiteY282" fmla="*/ 10659979 h 15135727"/>
              <a:gd name="connsiteX283" fmla="*/ 3465095 w 8128084"/>
              <a:gd name="connsiteY283" fmla="*/ 10659979 h 15135727"/>
              <a:gd name="connsiteX284" fmla="*/ 3441032 w 8128084"/>
              <a:gd name="connsiteY284" fmla="*/ 10491537 h 15135727"/>
              <a:gd name="connsiteX285" fmla="*/ 3392906 w 8128084"/>
              <a:gd name="connsiteY285" fmla="*/ 10250906 h 15135727"/>
              <a:gd name="connsiteX286" fmla="*/ 3152274 w 8128084"/>
              <a:gd name="connsiteY286" fmla="*/ 10250906 h 15135727"/>
              <a:gd name="connsiteX287" fmla="*/ 3176337 w 8128084"/>
              <a:gd name="connsiteY287" fmla="*/ 10178716 h 15135727"/>
              <a:gd name="connsiteX288" fmla="*/ 3104148 w 8128084"/>
              <a:gd name="connsiteY288" fmla="*/ 10154653 h 15135727"/>
              <a:gd name="connsiteX289" fmla="*/ 3007895 w 8128084"/>
              <a:gd name="connsiteY289" fmla="*/ 9962148 h 15135727"/>
              <a:gd name="connsiteX290" fmla="*/ 3176337 w 8128084"/>
              <a:gd name="connsiteY290" fmla="*/ 9889958 h 15135727"/>
              <a:gd name="connsiteX291" fmla="*/ 2959769 w 8128084"/>
              <a:gd name="connsiteY291" fmla="*/ 9504948 h 15135727"/>
              <a:gd name="connsiteX292" fmla="*/ 2791327 w 8128084"/>
              <a:gd name="connsiteY292" fmla="*/ 9456821 h 15135727"/>
              <a:gd name="connsiteX293" fmla="*/ 2574758 w 8128084"/>
              <a:gd name="connsiteY293" fmla="*/ 9336506 h 15135727"/>
              <a:gd name="connsiteX294" fmla="*/ 2550695 w 8128084"/>
              <a:gd name="connsiteY294" fmla="*/ 9071811 h 15135727"/>
              <a:gd name="connsiteX295" fmla="*/ 2695074 w 8128084"/>
              <a:gd name="connsiteY295" fmla="*/ 8999621 h 15135727"/>
              <a:gd name="connsiteX296" fmla="*/ 2622885 w 8128084"/>
              <a:gd name="connsiteY296" fmla="*/ 8975558 h 15135727"/>
              <a:gd name="connsiteX297" fmla="*/ 2430379 w 8128084"/>
              <a:gd name="connsiteY297" fmla="*/ 8999621 h 15135727"/>
              <a:gd name="connsiteX298" fmla="*/ 2261937 w 8128084"/>
              <a:gd name="connsiteY298" fmla="*/ 9168064 h 15135727"/>
              <a:gd name="connsiteX299" fmla="*/ 2237874 w 8128084"/>
              <a:gd name="connsiteY299" fmla="*/ 8999621 h 15135727"/>
              <a:gd name="connsiteX300" fmla="*/ 2117558 w 8128084"/>
              <a:gd name="connsiteY300" fmla="*/ 8975558 h 15135727"/>
              <a:gd name="connsiteX301" fmla="*/ 2045369 w 8128084"/>
              <a:gd name="connsiteY301" fmla="*/ 8783053 h 15135727"/>
              <a:gd name="connsiteX302" fmla="*/ 1852864 w 8128084"/>
              <a:gd name="connsiteY302" fmla="*/ 8758990 h 15135727"/>
              <a:gd name="connsiteX303" fmla="*/ 1636295 w 8128084"/>
              <a:gd name="connsiteY303" fmla="*/ 8927432 h 15135727"/>
              <a:gd name="connsiteX304" fmla="*/ 1588169 w 8128084"/>
              <a:gd name="connsiteY304" fmla="*/ 9023685 h 15135727"/>
              <a:gd name="connsiteX305" fmla="*/ 1515979 w 8128084"/>
              <a:gd name="connsiteY305" fmla="*/ 8879306 h 15135727"/>
              <a:gd name="connsiteX306" fmla="*/ 1347537 w 8128084"/>
              <a:gd name="connsiteY306" fmla="*/ 8879306 h 15135727"/>
              <a:gd name="connsiteX307" fmla="*/ 1347537 w 8128084"/>
              <a:gd name="connsiteY307" fmla="*/ 8710864 h 15135727"/>
              <a:gd name="connsiteX308" fmla="*/ 1106906 w 8128084"/>
              <a:gd name="connsiteY308" fmla="*/ 8783053 h 15135727"/>
              <a:gd name="connsiteX309" fmla="*/ 890337 w 8128084"/>
              <a:gd name="connsiteY309" fmla="*/ 8686800 h 15135727"/>
              <a:gd name="connsiteX310" fmla="*/ 649706 w 8128084"/>
              <a:gd name="connsiteY310" fmla="*/ 8662737 h 15135727"/>
              <a:gd name="connsiteX311" fmla="*/ 385011 w 8128084"/>
              <a:gd name="connsiteY311" fmla="*/ 8566485 h 15135727"/>
              <a:gd name="connsiteX312" fmla="*/ 577516 w 8128084"/>
              <a:gd name="connsiteY312" fmla="*/ 8373979 h 15135727"/>
              <a:gd name="connsiteX313" fmla="*/ 794085 w 8128084"/>
              <a:gd name="connsiteY313" fmla="*/ 8301790 h 15135727"/>
              <a:gd name="connsiteX314" fmla="*/ 745958 w 8128084"/>
              <a:gd name="connsiteY314" fmla="*/ 8133348 h 15135727"/>
              <a:gd name="connsiteX315" fmla="*/ 818148 w 8128084"/>
              <a:gd name="connsiteY315" fmla="*/ 7820527 h 15135727"/>
              <a:gd name="connsiteX316" fmla="*/ 697832 w 8128084"/>
              <a:gd name="connsiteY316" fmla="*/ 7820527 h 15135727"/>
              <a:gd name="connsiteX317" fmla="*/ 625642 w 8128084"/>
              <a:gd name="connsiteY317" fmla="*/ 7916779 h 15135727"/>
              <a:gd name="connsiteX318" fmla="*/ 457200 w 8128084"/>
              <a:gd name="connsiteY318" fmla="*/ 7820527 h 15135727"/>
              <a:gd name="connsiteX319" fmla="*/ 529390 w 8128084"/>
              <a:gd name="connsiteY319" fmla="*/ 7700211 h 15135727"/>
              <a:gd name="connsiteX320" fmla="*/ 938464 w 8128084"/>
              <a:gd name="connsiteY320" fmla="*/ 7676148 h 15135727"/>
              <a:gd name="connsiteX321" fmla="*/ 1058779 w 8128084"/>
              <a:gd name="connsiteY321" fmla="*/ 7459579 h 15135727"/>
              <a:gd name="connsiteX322" fmla="*/ 1203158 w 8128084"/>
              <a:gd name="connsiteY322" fmla="*/ 7603958 h 15135727"/>
              <a:gd name="connsiteX323" fmla="*/ 1299411 w 8128084"/>
              <a:gd name="connsiteY323" fmla="*/ 7555832 h 15135727"/>
              <a:gd name="connsiteX324" fmla="*/ 1443790 w 8128084"/>
              <a:gd name="connsiteY324" fmla="*/ 7507706 h 15135727"/>
              <a:gd name="connsiteX325" fmla="*/ 1684421 w 8128084"/>
              <a:gd name="connsiteY325" fmla="*/ 7603958 h 15135727"/>
              <a:gd name="connsiteX326" fmla="*/ 1684421 w 8128084"/>
              <a:gd name="connsiteY326" fmla="*/ 7603958 h 15135727"/>
              <a:gd name="connsiteX327" fmla="*/ 1540042 w 8128084"/>
              <a:gd name="connsiteY327" fmla="*/ 7363327 h 15135727"/>
              <a:gd name="connsiteX328" fmla="*/ 1299411 w 8128084"/>
              <a:gd name="connsiteY328" fmla="*/ 7315200 h 15135727"/>
              <a:gd name="connsiteX329" fmla="*/ 1130969 w 8128084"/>
              <a:gd name="connsiteY329" fmla="*/ 7339264 h 15135727"/>
              <a:gd name="connsiteX330" fmla="*/ 1034716 w 8128084"/>
              <a:gd name="connsiteY330" fmla="*/ 7315200 h 15135727"/>
              <a:gd name="connsiteX331" fmla="*/ 1155032 w 8128084"/>
              <a:gd name="connsiteY331" fmla="*/ 7050506 h 15135727"/>
              <a:gd name="connsiteX332" fmla="*/ 1155032 w 8128084"/>
              <a:gd name="connsiteY332" fmla="*/ 6930190 h 15135727"/>
              <a:gd name="connsiteX333" fmla="*/ 1155032 w 8128084"/>
              <a:gd name="connsiteY333" fmla="*/ 6761748 h 15135727"/>
              <a:gd name="connsiteX334" fmla="*/ 1203158 w 8128084"/>
              <a:gd name="connsiteY334" fmla="*/ 6617369 h 15135727"/>
              <a:gd name="connsiteX335" fmla="*/ 1371600 w 8128084"/>
              <a:gd name="connsiteY335" fmla="*/ 6472990 h 15135727"/>
              <a:gd name="connsiteX336" fmla="*/ 1443790 w 8128084"/>
              <a:gd name="connsiteY336" fmla="*/ 6328611 h 15135727"/>
              <a:gd name="connsiteX337" fmla="*/ 1419727 w 8128084"/>
              <a:gd name="connsiteY337" fmla="*/ 6208295 h 15135727"/>
              <a:gd name="connsiteX338" fmla="*/ 1275348 w 8128084"/>
              <a:gd name="connsiteY338" fmla="*/ 6304548 h 15135727"/>
              <a:gd name="connsiteX339" fmla="*/ 1323474 w 8128084"/>
              <a:gd name="connsiteY339" fmla="*/ 6015790 h 15135727"/>
              <a:gd name="connsiteX340" fmla="*/ 1540042 w 8128084"/>
              <a:gd name="connsiteY340" fmla="*/ 5871411 h 15135727"/>
              <a:gd name="connsiteX341" fmla="*/ 1540042 w 8128084"/>
              <a:gd name="connsiteY341" fmla="*/ 5751095 h 15135727"/>
              <a:gd name="connsiteX342" fmla="*/ 1395664 w 8128084"/>
              <a:gd name="connsiteY342" fmla="*/ 5799221 h 15135727"/>
              <a:gd name="connsiteX343" fmla="*/ 1179095 w 8128084"/>
              <a:gd name="connsiteY343" fmla="*/ 5799221 h 15135727"/>
              <a:gd name="connsiteX344" fmla="*/ 890337 w 8128084"/>
              <a:gd name="connsiteY344" fmla="*/ 5775158 h 15135727"/>
              <a:gd name="connsiteX345" fmla="*/ 697832 w 8128084"/>
              <a:gd name="connsiteY345" fmla="*/ 5606716 h 15135727"/>
              <a:gd name="connsiteX346" fmla="*/ 577516 w 8128084"/>
              <a:gd name="connsiteY346" fmla="*/ 5582653 h 15135727"/>
              <a:gd name="connsiteX347" fmla="*/ 697832 w 8128084"/>
              <a:gd name="connsiteY347" fmla="*/ 5775158 h 15135727"/>
              <a:gd name="connsiteX348" fmla="*/ 409074 w 8128084"/>
              <a:gd name="connsiteY348" fmla="*/ 5799221 h 15135727"/>
              <a:gd name="connsiteX349" fmla="*/ 168442 w 8128084"/>
              <a:gd name="connsiteY349" fmla="*/ 5702969 h 15135727"/>
              <a:gd name="connsiteX350" fmla="*/ 264695 w 8128084"/>
              <a:gd name="connsiteY350" fmla="*/ 5558590 h 15135727"/>
              <a:gd name="connsiteX351" fmla="*/ 144379 w 8128084"/>
              <a:gd name="connsiteY351" fmla="*/ 5510464 h 15135727"/>
              <a:gd name="connsiteX352" fmla="*/ 0 w 8128084"/>
              <a:gd name="connsiteY352" fmla="*/ 5462337 h 15135727"/>
              <a:gd name="connsiteX353" fmla="*/ 96253 w 8128084"/>
              <a:gd name="connsiteY353"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42827 w 8128084"/>
              <a:gd name="connsiteY202" fmla="*/ 14383753 h 15135727"/>
              <a:gd name="connsiteX203" fmla="*/ 4403558 w 8128084"/>
              <a:gd name="connsiteY203" fmla="*/ 14437895 h 15135727"/>
              <a:gd name="connsiteX204" fmla="*/ 4340058 w 8128084"/>
              <a:gd name="connsiteY204" fmla="*/ 14475995 h 15135727"/>
              <a:gd name="connsiteX205" fmla="*/ 4303127 w 8128084"/>
              <a:gd name="connsiteY205" fmla="*/ 14364703 h 15135727"/>
              <a:gd name="connsiteX206" fmla="*/ 4276892 w 8128084"/>
              <a:gd name="connsiteY206" fmla="*/ 14296190 h 15135727"/>
              <a:gd name="connsiteX207" fmla="*/ 4235116 w 8128084"/>
              <a:gd name="connsiteY207" fmla="*/ 14341642 h 15135727"/>
              <a:gd name="connsiteX208" fmla="*/ 4162927 w 8128084"/>
              <a:gd name="connsiteY208" fmla="*/ 14389769 h 15135727"/>
              <a:gd name="connsiteX209" fmla="*/ 4137527 w 8128084"/>
              <a:gd name="connsiteY209" fmla="*/ 14364369 h 15135727"/>
              <a:gd name="connsiteX210" fmla="*/ 3998327 w 8128084"/>
              <a:gd name="connsiteY210" fmla="*/ 14409153 h 15135727"/>
              <a:gd name="connsiteX211" fmla="*/ 4023727 w 8128084"/>
              <a:gd name="connsiteY211" fmla="*/ 14275803 h 15135727"/>
              <a:gd name="connsiteX212" fmla="*/ 3915945 w 8128084"/>
              <a:gd name="connsiteY212" fmla="*/ 14289840 h 15135727"/>
              <a:gd name="connsiteX213" fmla="*/ 3801979 w 8128084"/>
              <a:gd name="connsiteY213" fmla="*/ 14293516 h 15135727"/>
              <a:gd name="connsiteX214" fmla="*/ 3719764 w 8128084"/>
              <a:gd name="connsiteY214" fmla="*/ 14415169 h 15135727"/>
              <a:gd name="connsiteX215" fmla="*/ 3625850 w 8128084"/>
              <a:gd name="connsiteY215" fmla="*/ 14616364 h 15135727"/>
              <a:gd name="connsiteX216" fmla="*/ 3513221 w 8128084"/>
              <a:gd name="connsiteY216" fmla="*/ 14726653 h 15135727"/>
              <a:gd name="connsiteX217" fmla="*/ 3583071 w 8128084"/>
              <a:gd name="connsiteY217" fmla="*/ 14832932 h 15135727"/>
              <a:gd name="connsiteX218" fmla="*/ 3633537 w 8128084"/>
              <a:gd name="connsiteY218" fmla="*/ 14967285 h 15135727"/>
              <a:gd name="connsiteX219" fmla="*/ 3609474 w 8128084"/>
              <a:gd name="connsiteY219" fmla="*/ 15087600 h 15135727"/>
              <a:gd name="connsiteX220" fmla="*/ 3479132 w 8128084"/>
              <a:gd name="connsiteY220" fmla="*/ 14975974 h 15135727"/>
              <a:gd name="connsiteX221" fmla="*/ 3304340 w 8128084"/>
              <a:gd name="connsiteY221" fmla="*/ 14949237 h 15135727"/>
              <a:gd name="connsiteX222" fmla="*/ 3261227 w 8128084"/>
              <a:gd name="connsiteY222" fmla="*/ 14787145 h 15135727"/>
              <a:gd name="connsiteX223" fmla="*/ 3128211 w 8128084"/>
              <a:gd name="connsiteY223" fmla="*/ 14919158 h 15135727"/>
              <a:gd name="connsiteX224" fmla="*/ 3090277 w 8128084"/>
              <a:gd name="connsiteY224" fmla="*/ 15075903 h 15135727"/>
              <a:gd name="connsiteX225" fmla="*/ 2959769 w 8128084"/>
              <a:gd name="connsiteY225" fmla="*/ 15135727 h 15135727"/>
              <a:gd name="connsiteX226" fmla="*/ 2891256 w 8128084"/>
              <a:gd name="connsiteY226" fmla="*/ 14945895 h 15135727"/>
              <a:gd name="connsiteX227" fmla="*/ 2829927 w 8128084"/>
              <a:gd name="connsiteY227" fmla="*/ 14872703 h 15135727"/>
              <a:gd name="connsiteX228" fmla="*/ 2887579 w 8128084"/>
              <a:gd name="connsiteY228" fmla="*/ 14774779 h 15135727"/>
              <a:gd name="connsiteX229" fmla="*/ 2779127 w 8128084"/>
              <a:gd name="connsiteY229" fmla="*/ 14694903 h 15135727"/>
              <a:gd name="connsiteX230" fmla="*/ 2839453 w 8128084"/>
              <a:gd name="connsiteY230" fmla="*/ 14582274 h 15135727"/>
              <a:gd name="connsiteX231" fmla="*/ 2935706 w 8128084"/>
              <a:gd name="connsiteY231" fmla="*/ 14510085 h 15135727"/>
              <a:gd name="connsiteX232" fmla="*/ 2935706 w 8128084"/>
              <a:gd name="connsiteY232" fmla="*/ 14510085 h 15135727"/>
              <a:gd name="connsiteX233" fmla="*/ 3080085 w 8128084"/>
              <a:gd name="connsiteY233" fmla="*/ 14413832 h 15135727"/>
              <a:gd name="connsiteX234" fmla="*/ 3152274 w 8128084"/>
              <a:gd name="connsiteY234" fmla="*/ 14341642 h 15135727"/>
              <a:gd name="connsiteX235" fmla="*/ 3080085 w 8128084"/>
              <a:gd name="connsiteY235" fmla="*/ 14269453 h 15135727"/>
              <a:gd name="connsiteX236" fmla="*/ 3152274 w 8128084"/>
              <a:gd name="connsiteY236" fmla="*/ 14197264 h 15135727"/>
              <a:gd name="connsiteX237" fmla="*/ 3152274 w 8128084"/>
              <a:gd name="connsiteY237" fmla="*/ 14052885 h 15135727"/>
              <a:gd name="connsiteX238" fmla="*/ 3080085 w 8128084"/>
              <a:gd name="connsiteY238" fmla="*/ 13980695 h 15135727"/>
              <a:gd name="connsiteX239" fmla="*/ 3056021 w 8128084"/>
              <a:gd name="connsiteY239" fmla="*/ 14076948 h 15135727"/>
              <a:gd name="connsiteX240" fmla="*/ 2935706 w 8128084"/>
              <a:gd name="connsiteY240" fmla="*/ 14076948 h 15135727"/>
              <a:gd name="connsiteX241" fmla="*/ 2863516 w 8128084"/>
              <a:gd name="connsiteY241" fmla="*/ 14125074 h 15135727"/>
              <a:gd name="connsiteX242" fmla="*/ 2719137 w 8128084"/>
              <a:gd name="connsiteY242" fmla="*/ 14197264 h 15135727"/>
              <a:gd name="connsiteX243" fmla="*/ 2646948 w 8128084"/>
              <a:gd name="connsiteY243" fmla="*/ 14197264 h 15135727"/>
              <a:gd name="connsiteX244" fmla="*/ 2598821 w 8128084"/>
              <a:gd name="connsiteY244" fmla="*/ 14125074 h 15135727"/>
              <a:gd name="connsiteX245" fmla="*/ 2430379 w 8128084"/>
              <a:gd name="connsiteY245" fmla="*/ 13836316 h 15135727"/>
              <a:gd name="connsiteX246" fmla="*/ 2646948 w 8128084"/>
              <a:gd name="connsiteY246" fmla="*/ 13812253 h 15135727"/>
              <a:gd name="connsiteX247" fmla="*/ 2502569 w 8128084"/>
              <a:gd name="connsiteY247" fmla="*/ 13475369 h 15135727"/>
              <a:gd name="connsiteX248" fmla="*/ 2550695 w 8128084"/>
              <a:gd name="connsiteY248" fmla="*/ 13186611 h 15135727"/>
              <a:gd name="connsiteX249" fmla="*/ 2719137 w 8128084"/>
              <a:gd name="connsiteY249" fmla="*/ 13042232 h 15135727"/>
              <a:gd name="connsiteX250" fmla="*/ 2791327 w 8128084"/>
              <a:gd name="connsiteY250" fmla="*/ 12945979 h 15135727"/>
              <a:gd name="connsiteX251" fmla="*/ 3031958 w 8128084"/>
              <a:gd name="connsiteY251" fmla="*/ 13090358 h 15135727"/>
              <a:gd name="connsiteX252" fmla="*/ 3056021 w 8128084"/>
              <a:gd name="connsiteY252" fmla="*/ 12753474 h 15135727"/>
              <a:gd name="connsiteX253" fmla="*/ 2887579 w 8128084"/>
              <a:gd name="connsiteY253" fmla="*/ 12777537 h 15135727"/>
              <a:gd name="connsiteX254" fmla="*/ 2815390 w 8128084"/>
              <a:gd name="connsiteY254" fmla="*/ 12777537 h 15135727"/>
              <a:gd name="connsiteX255" fmla="*/ 3176337 w 8128084"/>
              <a:gd name="connsiteY255" fmla="*/ 12368464 h 15135727"/>
              <a:gd name="connsiteX256" fmla="*/ 3104148 w 8128084"/>
              <a:gd name="connsiteY256" fmla="*/ 12320337 h 15135727"/>
              <a:gd name="connsiteX257" fmla="*/ 3104148 w 8128084"/>
              <a:gd name="connsiteY257" fmla="*/ 12320337 h 15135727"/>
              <a:gd name="connsiteX258" fmla="*/ 3007895 w 8128084"/>
              <a:gd name="connsiteY258" fmla="*/ 12079706 h 15135727"/>
              <a:gd name="connsiteX259" fmla="*/ 2911642 w 8128084"/>
              <a:gd name="connsiteY259" fmla="*/ 11935327 h 15135727"/>
              <a:gd name="connsiteX260" fmla="*/ 2863516 w 8128084"/>
              <a:gd name="connsiteY260" fmla="*/ 11694695 h 15135727"/>
              <a:gd name="connsiteX261" fmla="*/ 2911642 w 8128084"/>
              <a:gd name="connsiteY261" fmla="*/ 11454064 h 15135727"/>
              <a:gd name="connsiteX262" fmla="*/ 3056021 w 8128084"/>
              <a:gd name="connsiteY262" fmla="*/ 11454064 h 15135727"/>
              <a:gd name="connsiteX263" fmla="*/ 2983832 w 8128084"/>
              <a:gd name="connsiteY263" fmla="*/ 11381874 h 15135727"/>
              <a:gd name="connsiteX264" fmla="*/ 3031958 w 8128084"/>
              <a:gd name="connsiteY264" fmla="*/ 11285621 h 15135727"/>
              <a:gd name="connsiteX265" fmla="*/ 3007895 w 8128084"/>
              <a:gd name="connsiteY265" fmla="*/ 11189369 h 15135727"/>
              <a:gd name="connsiteX266" fmla="*/ 2887579 w 8128084"/>
              <a:gd name="connsiteY266" fmla="*/ 11141242 h 15135727"/>
              <a:gd name="connsiteX267" fmla="*/ 2887579 w 8128084"/>
              <a:gd name="connsiteY267" fmla="*/ 10972800 h 15135727"/>
              <a:gd name="connsiteX268" fmla="*/ 2887579 w 8128084"/>
              <a:gd name="connsiteY268" fmla="*/ 10924674 h 15135727"/>
              <a:gd name="connsiteX269" fmla="*/ 2767264 w 8128084"/>
              <a:gd name="connsiteY269" fmla="*/ 11020927 h 15135727"/>
              <a:gd name="connsiteX270" fmla="*/ 2743200 w 8128084"/>
              <a:gd name="connsiteY270" fmla="*/ 10924674 h 15135727"/>
              <a:gd name="connsiteX271" fmla="*/ 2550695 w 8128084"/>
              <a:gd name="connsiteY271" fmla="*/ 11020927 h 15135727"/>
              <a:gd name="connsiteX272" fmla="*/ 2526632 w 8128084"/>
              <a:gd name="connsiteY272" fmla="*/ 11117179 h 15135727"/>
              <a:gd name="connsiteX273" fmla="*/ 2334127 w 8128084"/>
              <a:gd name="connsiteY273" fmla="*/ 10996864 h 15135727"/>
              <a:gd name="connsiteX274" fmla="*/ 2358190 w 8128084"/>
              <a:gd name="connsiteY274" fmla="*/ 10732169 h 15135727"/>
              <a:gd name="connsiteX275" fmla="*/ 2334127 w 8128084"/>
              <a:gd name="connsiteY275" fmla="*/ 10587790 h 15135727"/>
              <a:gd name="connsiteX276" fmla="*/ 2406316 w 8128084"/>
              <a:gd name="connsiteY276" fmla="*/ 10491537 h 15135727"/>
              <a:gd name="connsiteX277" fmla="*/ 2598821 w 8128084"/>
              <a:gd name="connsiteY277" fmla="*/ 10684042 h 15135727"/>
              <a:gd name="connsiteX278" fmla="*/ 2767264 w 8128084"/>
              <a:gd name="connsiteY278" fmla="*/ 10684042 h 15135727"/>
              <a:gd name="connsiteX279" fmla="*/ 2646948 w 8128084"/>
              <a:gd name="connsiteY279" fmla="*/ 10515600 h 15135727"/>
              <a:gd name="connsiteX280" fmla="*/ 2815390 w 8128084"/>
              <a:gd name="connsiteY280" fmla="*/ 10395285 h 15135727"/>
              <a:gd name="connsiteX281" fmla="*/ 3080085 w 8128084"/>
              <a:gd name="connsiteY281" fmla="*/ 10419348 h 15135727"/>
              <a:gd name="connsiteX282" fmla="*/ 3248527 w 8128084"/>
              <a:gd name="connsiteY282" fmla="*/ 10539664 h 15135727"/>
              <a:gd name="connsiteX283" fmla="*/ 3320716 w 8128084"/>
              <a:gd name="connsiteY283" fmla="*/ 10659979 h 15135727"/>
              <a:gd name="connsiteX284" fmla="*/ 3465095 w 8128084"/>
              <a:gd name="connsiteY284" fmla="*/ 10659979 h 15135727"/>
              <a:gd name="connsiteX285" fmla="*/ 3441032 w 8128084"/>
              <a:gd name="connsiteY285" fmla="*/ 10491537 h 15135727"/>
              <a:gd name="connsiteX286" fmla="*/ 3392906 w 8128084"/>
              <a:gd name="connsiteY286" fmla="*/ 10250906 h 15135727"/>
              <a:gd name="connsiteX287" fmla="*/ 3152274 w 8128084"/>
              <a:gd name="connsiteY287" fmla="*/ 10250906 h 15135727"/>
              <a:gd name="connsiteX288" fmla="*/ 3176337 w 8128084"/>
              <a:gd name="connsiteY288" fmla="*/ 10178716 h 15135727"/>
              <a:gd name="connsiteX289" fmla="*/ 3104148 w 8128084"/>
              <a:gd name="connsiteY289" fmla="*/ 10154653 h 15135727"/>
              <a:gd name="connsiteX290" fmla="*/ 3007895 w 8128084"/>
              <a:gd name="connsiteY290" fmla="*/ 9962148 h 15135727"/>
              <a:gd name="connsiteX291" fmla="*/ 3176337 w 8128084"/>
              <a:gd name="connsiteY291" fmla="*/ 9889958 h 15135727"/>
              <a:gd name="connsiteX292" fmla="*/ 2959769 w 8128084"/>
              <a:gd name="connsiteY292" fmla="*/ 9504948 h 15135727"/>
              <a:gd name="connsiteX293" fmla="*/ 2791327 w 8128084"/>
              <a:gd name="connsiteY293" fmla="*/ 9456821 h 15135727"/>
              <a:gd name="connsiteX294" fmla="*/ 2574758 w 8128084"/>
              <a:gd name="connsiteY294" fmla="*/ 9336506 h 15135727"/>
              <a:gd name="connsiteX295" fmla="*/ 2550695 w 8128084"/>
              <a:gd name="connsiteY295" fmla="*/ 9071811 h 15135727"/>
              <a:gd name="connsiteX296" fmla="*/ 2695074 w 8128084"/>
              <a:gd name="connsiteY296" fmla="*/ 8999621 h 15135727"/>
              <a:gd name="connsiteX297" fmla="*/ 2622885 w 8128084"/>
              <a:gd name="connsiteY297" fmla="*/ 8975558 h 15135727"/>
              <a:gd name="connsiteX298" fmla="*/ 2430379 w 8128084"/>
              <a:gd name="connsiteY298" fmla="*/ 8999621 h 15135727"/>
              <a:gd name="connsiteX299" fmla="*/ 2261937 w 8128084"/>
              <a:gd name="connsiteY299" fmla="*/ 9168064 h 15135727"/>
              <a:gd name="connsiteX300" fmla="*/ 2237874 w 8128084"/>
              <a:gd name="connsiteY300" fmla="*/ 8999621 h 15135727"/>
              <a:gd name="connsiteX301" fmla="*/ 2117558 w 8128084"/>
              <a:gd name="connsiteY301" fmla="*/ 8975558 h 15135727"/>
              <a:gd name="connsiteX302" fmla="*/ 2045369 w 8128084"/>
              <a:gd name="connsiteY302" fmla="*/ 8783053 h 15135727"/>
              <a:gd name="connsiteX303" fmla="*/ 1852864 w 8128084"/>
              <a:gd name="connsiteY303" fmla="*/ 8758990 h 15135727"/>
              <a:gd name="connsiteX304" fmla="*/ 1636295 w 8128084"/>
              <a:gd name="connsiteY304" fmla="*/ 8927432 h 15135727"/>
              <a:gd name="connsiteX305" fmla="*/ 1588169 w 8128084"/>
              <a:gd name="connsiteY305" fmla="*/ 9023685 h 15135727"/>
              <a:gd name="connsiteX306" fmla="*/ 1515979 w 8128084"/>
              <a:gd name="connsiteY306" fmla="*/ 8879306 h 15135727"/>
              <a:gd name="connsiteX307" fmla="*/ 1347537 w 8128084"/>
              <a:gd name="connsiteY307" fmla="*/ 8879306 h 15135727"/>
              <a:gd name="connsiteX308" fmla="*/ 1347537 w 8128084"/>
              <a:gd name="connsiteY308" fmla="*/ 8710864 h 15135727"/>
              <a:gd name="connsiteX309" fmla="*/ 1106906 w 8128084"/>
              <a:gd name="connsiteY309" fmla="*/ 8783053 h 15135727"/>
              <a:gd name="connsiteX310" fmla="*/ 890337 w 8128084"/>
              <a:gd name="connsiteY310" fmla="*/ 8686800 h 15135727"/>
              <a:gd name="connsiteX311" fmla="*/ 649706 w 8128084"/>
              <a:gd name="connsiteY311" fmla="*/ 8662737 h 15135727"/>
              <a:gd name="connsiteX312" fmla="*/ 385011 w 8128084"/>
              <a:gd name="connsiteY312" fmla="*/ 8566485 h 15135727"/>
              <a:gd name="connsiteX313" fmla="*/ 577516 w 8128084"/>
              <a:gd name="connsiteY313" fmla="*/ 8373979 h 15135727"/>
              <a:gd name="connsiteX314" fmla="*/ 794085 w 8128084"/>
              <a:gd name="connsiteY314" fmla="*/ 8301790 h 15135727"/>
              <a:gd name="connsiteX315" fmla="*/ 745958 w 8128084"/>
              <a:gd name="connsiteY315" fmla="*/ 8133348 h 15135727"/>
              <a:gd name="connsiteX316" fmla="*/ 818148 w 8128084"/>
              <a:gd name="connsiteY316" fmla="*/ 7820527 h 15135727"/>
              <a:gd name="connsiteX317" fmla="*/ 697832 w 8128084"/>
              <a:gd name="connsiteY317" fmla="*/ 7820527 h 15135727"/>
              <a:gd name="connsiteX318" fmla="*/ 625642 w 8128084"/>
              <a:gd name="connsiteY318" fmla="*/ 7916779 h 15135727"/>
              <a:gd name="connsiteX319" fmla="*/ 457200 w 8128084"/>
              <a:gd name="connsiteY319" fmla="*/ 7820527 h 15135727"/>
              <a:gd name="connsiteX320" fmla="*/ 529390 w 8128084"/>
              <a:gd name="connsiteY320" fmla="*/ 7700211 h 15135727"/>
              <a:gd name="connsiteX321" fmla="*/ 938464 w 8128084"/>
              <a:gd name="connsiteY321" fmla="*/ 7676148 h 15135727"/>
              <a:gd name="connsiteX322" fmla="*/ 1058779 w 8128084"/>
              <a:gd name="connsiteY322" fmla="*/ 7459579 h 15135727"/>
              <a:gd name="connsiteX323" fmla="*/ 1203158 w 8128084"/>
              <a:gd name="connsiteY323" fmla="*/ 7603958 h 15135727"/>
              <a:gd name="connsiteX324" fmla="*/ 1299411 w 8128084"/>
              <a:gd name="connsiteY324" fmla="*/ 7555832 h 15135727"/>
              <a:gd name="connsiteX325" fmla="*/ 1443790 w 8128084"/>
              <a:gd name="connsiteY325" fmla="*/ 7507706 h 15135727"/>
              <a:gd name="connsiteX326" fmla="*/ 1684421 w 8128084"/>
              <a:gd name="connsiteY326" fmla="*/ 7603958 h 15135727"/>
              <a:gd name="connsiteX327" fmla="*/ 1684421 w 8128084"/>
              <a:gd name="connsiteY327" fmla="*/ 7603958 h 15135727"/>
              <a:gd name="connsiteX328" fmla="*/ 1540042 w 8128084"/>
              <a:gd name="connsiteY328" fmla="*/ 7363327 h 15135727"/>
              <a:gd name="connsiteX329" fmla="*/ 1299411 w 8128084"/>
              <a:gd name="connsiteY329" fmla="*/ 7315200 h 15135727"/>
              <a:gd name="connsiteX330" fmla="*/ 1130969 w 8128084"/>
              <a:gd name="connsiteY330" fmla="*/ 7339264 h 15135727"/>
              <a:gd name="connsiteX331" fmla="*/ 1034716 w 8128084"/>
              <a:gd name="connsiteY331" fmla="*/ 7315200 h 15135727"/>
              <a:gd name="connsiteX332" fmla="*/ 1155032 w 8128084"/>
              <a:gd name="connsiteY332" fmla="*/ 7050506 h 15135727"/>
              <a:gd name="connsiteX333" fmla="*/ 1155032 w 8128084"/>
              <a:gd name="connsiteY333" fmla="*/ 6930190 h 15135727"/>
              <a:gd name="connsiteX334" fmla="*/ 1155032 w 8128084"/>
              <a:gd name="connsiteY334" fmla="*/ 6761748 h 15135727"/>
              <a:gd name="connsiteX335" fmla="*/ 1203158 w 8128084"/>
              <a:gd name="connsiteY335" fmla="*/ 6617369 h 15135727"/>
              <a:gd name="connsiteX336" fmla="*/ 1371600 w 8128084"/>
              <a:gd name="connsiteY336" fmla="*/ 6472990 h 15135727"/>
              <a:gd name="connsiteX337" fmla="*/ 1443790 w 8128084"/>
              <a:gd name="connsiteY337" fmla="*/ 6328611 h 15135727"/>
              <a:gd name="connsiteX338" fmla="*/ 1419727 w 8128084"/>
              <a:gd name="connsiteY338" fmla="*/ 6208295 h 15135727"/>
              <a:gd name="connsiteX339" fmla="*/ 1275348 w 8128084"/>
              <a:gd name="connsiteY339" fmla="*/ 6304548 h 15135727"/>
              <a:gd name="connsiteX340" fmla="*/ 1323474 w 8128084"/>
              <a:gd name="connsiteY340" fmla="*/ 6015790 h 15135727"/>
              <a:gd name="connsiteX341" fmla="*/ 1540042 w 8128084"/>
              <a:gd name="connsiteY341" fmla="*/ 5871411 h 15135727"/>
              <a:gd name="connsiteX342" fmla="*/ 1540042 w 8128084"/>
              <a:gd name="connsiteY342" fmla="*/ 5751095 h 15135727"/>
              <a:gd name="connsiteX343" fmla="*/ 1395664 w 8128084"/>
              <a:gd name="connsiteY343" fmla="*/ 5799221 h 15135727"/>
              <a:gd name="connsiteX344" fmla="*/ 1179095 w 8128084"/>
              <a:gd name="connsiteY344" fmla="*/ 5799221 h 15135727"/>
              <a:gd name="connsiteX345" fmla="*/ 890337 w 8128084"/>
              <a:gd name="connsiteY345" fmla="*/ 5775158 h 15135727"/>
              <a:gd name="connsiteX346" fmla="*/ 697832 w 8128084"/>
              <a:gd name="connsiteY346" fmla="*/ 5606716 h 15135727"/>
              <a:gd name="connsiteX347" fmla="*/ 577516 w 8128084"/>
              <a:gd name="connsiteY347" fmla="*/ 5582653 h 15135727"/>
              <a:gd name="connsiteX348" fmla="*/ 697832 w 8128084"/>
              <a:gd name="connsiteY348" fmla="*/ 5775158 h 15135727"/>
              <a:gd name="connsiteX349" fmla="*/ 409074 w 8128084"/>
              <a:gd name="connsiteY349" fmla="*/ 5799221 h 15135727"/>
              <a:gd name="connsiteX350" fmla="*/ 168442 w 8128084"/>
              <a:gd name="connsiteY350" fmla="*/ 5702969 h 15135727"/>
              <a:gd name="connsiteX351" fmla="*/ 264695 w 8128084"/>
              <a:gd name="connsiteY351" fmla="*/ 5558590 h 15135727"/>
              <a:gd name="connsiteX352" fmla="*/ 144379 w 8128084"/>
              <a:gd name="connsiteY352" fmla="*/ 5510464 h 15135727"/>
              <a:gd name="connsiteX353" fmla="*/ 0 w 8128084"/>
              <a:gd name="connsiteY353" fmla="*/ 5462337 h 15135727"/>
              <a:gd name="connsiteX354" fmla="*/ 96253 w 8128084"/>
              <a:gd name="connsiteY354"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42827 w 8128084"/>
              <a:gd name="connsiteY202" fmla="*/ 14383753 h 15135727"/>
              <a:gd name="connsiteX203" fmla="*/ 4403558 w 8128084"/>
              <a:gd name="connsiteY203" fmla="*/ 14437895 h 15135727"/>
              <a:gd name="connsiteX204" fmla="*/ 4340058 w 8128084"/>
              <a:gd name="connsiteY204" fmla="*/ 14475995 h 15135727"/>
              <a:gd name="connsiteX205" fmla="*/ 4303127 w 8128084"/>
              <a:gd name="connsiteY205" fmla="*/ 14364703 h 15135727"/>
              <a:gd name="connsiteX206" fmla="*/ 4276892 w 8128084"/>
              <a:gd name="connsiteY206" fmla="*/ 14296190 h 15135727"/>
              <a:gd name="connsiteX207" fmla="*/ 4235116 w 8128084"/>
              <a:gd name="connsiteY207" fmla="*/ 14341642 h 15135727"/>
              <a:gd name="connsiteX208" fmla="*/ 4162927 w 8128084"/>
              <a:gd name="connsiteY208" fmla="*/ 14389769 h 15135727"/>
              <a:gd name="connsiteX209" fmla="*/ 4137527 w 8128084"/>
              <a:gd name="connsiteY209" fmla="*/ 14364369 h 15135727"/>
              <a:gd name="connsiteX210" fmla="*/ 3998327 w 8128084"/>
              <a:gd name="connsiteY210" fmla="*/ 14409153 h 15135727"/>
              <a:gd name="connsiteX211" fmla="*/ 4023727 w 8128084"/>
              <a:gd name="connsiteY211" fmla="*/ 14275803 h 15135727"/>
              <a:gd name="connsiteX212" fmla="*/ 3915945 w 8128084"/>
              <a:gd name="connsiteY212" fmla="*/ 14289840 h 15135727"/>
              <a:gd name="connsiteX213" fmla="*/ 3801979 w 8128084"/>
              <a:gd name="connsiteY213" fmla="*/ 14293516 h 15135727"/>
              <a:gd name="connsiteX214" fmla="*/ 3719764 w 8128084"/>
              <a:gd name="connsiteY214" fmla="*/ 14415169 h 15135727"/>
              <a:gd name="connsiteX215" fmla="*/ 3625850 w 8128084"/>
              <a:gd name="connsiteY215" fmla="*/ 14616364 h 15135727"/>
              <a:gd name="connsiteX216" fmla="*/ 3513221 w 8128084"/>
              <a:gd name="connsiteY216" fmla="*/ 14726653 h 15135727"/>
              <a:gd name="connsiteX217" fmla="*/ 3583071 w 8128084"/>
              <a:gd name="connsiteY217" fmla="*/ 14832932 h 15135727"/>
              <a:gd name="connsiteX218" fmla="*/ 3633537 w 8128084"/>
              <a:gd name="connsiteY218" fmla="*/ 14967285 h 15135727"/>
              <a:gd name="connsiteX219" fmla="*/ 3609474 w 8128084"/>
              <a:gd name="connsiteY219" fmla="*/ 15087600 h 15135727"/>
              <a:gd name="connsiteX220" fmla="*/ 3479132 w 8128084"/>
              <a:gd name="connsiteY220" fmla="*/ 14975974 h 15135727"/>
              <a:gd name="connsiteX221" fmla="*/ 3304340 w 8128084"/>
              <a:gd name="connsiteY221" fmla="*/ 14949237 h 15135727"/>
              <a:gd name="connsiteX222" fmla="*/ 3261227 w 8128084"/>
              <a:gd name="connsiteY222" fmla="*/ 14787145 h 15135727"/>
              <a:gd name="connsiteX223" fmla="*/ 3128211 w 8128084"/>
              <a:gd name="connsiteY223" fmla="*/ 14919158 h 15135727"/>
              <a:gd name="connsiteX224" fmla="*/ 3090277 w 8128084"/>
              <a:gd name="connsiteY224" fmla="*/ 15075903 h 15135727"/>
              <a:gd name="connsiteX225" fmla="*/ 2959769 w 8128084"/>
              <a:gd name="connsiteY225" fmla="*/ 15135727 h 15135727"/>
              <a:gd name="connsiteX226" fmla="*/ 2891256 w 8128084"/>
              <a:gd name="connsiteY226" fmla="*/ 14945895 h 15135727"/>
              <a:gd name="connsiteX227" fmla="*/ 2829927 w 8128084"/>
              <a:gd name="connsiteY227" fmla="*/ 14872703 h 15135727"/>
              <a:gd name="connsiteX228" fmla="*/ 2887579 w 8128084"/>
              <a:gd name="connsiteY228" fmla="*/ 14774779 h 15135727"/>
              <a:gd name="connsiteX229" fmla="*/ 2779127 w 8128084"/>
              <a:gd name="connsiteY229" fmla="*/ 14694903 h 15135727"/>
              <a:gd name="connsiteX230" fmla="*/ 2839453 w 8128084"/>
              <a:gd name="connsiteY230" fmla="*/ 14582274 h 15135727"/>
              <a:gd name="connsiteX231" fmla="*/ 2935706 w 8128084"/>
              <a:gd name="connsiteY231" fmla="*/ 14510085 h 15135727"/>
              <a:gd name="connsiteX232" fmla="*/ 2948406 w 8128084"/>
              <a:gd name="connsiteY232" fmla="*/ 14554535 h 15135727"/>
              <a:gd name="connsiteX233" fmla="*/ 3080085 w 8128084"/>
              <a:gd name="connsiteY233" fmla="*/ 14413832 h 15135727"/>
              <a:gd name="connsiteX234" fmla="*/ 3152274 w 8128084"/>
              <a:gd name="connsiteY234" fmla="*/ 14341642 h 15135727"/>
              <a:gd name="connsiteX235" fmla="*/ 3080085 w 8128084"/>
              <a:gd name="connsiteY235" fmla="*/ 14269453 h 15135727"/>
              <a:gd name="connsiteX236" fmla="*/ 3152274 w 8128084"/>
              <a:gd name="connsiteY236" fmla="*/ 14197264 h 15135727"/>
              <a:gd name="connsiteX237" fmla="*/ 3152274 w 8128084"/>
              <a:gd name="connsiteY237" fmla="*/ 14052885 h 15135727"/>
              <a:gd name="connsiteX238" fmla="*/ 3080085 w 8128084"/>
              <a:gd name="connsiteY238" fmla="*/ 13980695 h 15135727"/>
              <a:gd name="connsiteX239" fmla="*/ 3056021 w 8128084"/>
              <a:gd name="connsiteY239" fmla="*/ 14076948 h 15135727"/>
              <a:gd name="connsiteX240" fmla="*/ 2935706 w 8128084"/>
              <a:gd name="connsiteY240" fmla="*/ 14076948 h 15135727"/>
              <a:gd name="connsiteX241" fmla="*/ 2863516 w 8128084"/>
              <a:gd name="connsiteY241" fmla="*/ 14125074 h 15135727"/>
              <a:gd name="connsiteX242" fmla="*/ 2719137 w 8128084"/>
              <a:gd name="connsiteY242" fmla="*/ 14197264 h 15135727"/>
              <a:gd name="connsiteX243" fmla="*/ 2646948 w 8128084"/>
              <a:gd name="connsiteY243" fmla="*/ 14197264 h 15135727"/>
              <a:gd name="connsiteX244" fmla="*/ 2598821 w 8128084"/>
              <a:gd name="connsiteY244" fmla="*/ 14125074 h 15135727"/>
              <a:gd name="connsiteX245" fmla="*/ 2430379 w 8128084"/>
              <a:gd name="connsiteY245" fmla="*/ 13836316 h 15135727"/>
              <a:gd name="connsiteX246" fmla="*/ 2646948 w 8128084"/>
              <a:gd name="connsiteY246" fmla="*/ 13812253 h 15135727"/>
              <a:gd name="connsiteX247" fmla="*/ 2502569 w 8128084"/>
              <a:gd name="connsiteY247" fmla="*/ 13475369 h 15135727"/>
              <a:gd name="connsiteX248" fmla="*/ 2550695 w 8128084"/>
              <a:gd name="connsiteY248" fmla="*/ 13186611 h 15135727"/>
              <a:gd name="connsiteX249" fmla="*/ 2719137 w 8128084"/>
              <a:gd name="connsiteY249" fmla="*/ 13042232 h 15135727"/>
              <a:gd name="connsiteX250" fmla="*/ 2791327 w 8128084"/>
              <a:gd name="connsiteY250" fmla="*/ 12945979 h 15135727"/>
              <a:gd name="connsiteX251" fmla="*/ 3031958 w 8128084"/>
              <a:gd name="connsiteY251" fmla="*/ 13090358 h 15135727"/>
              <a:gd name="connsiteX252" fmla="*/ 3056021 w 8128084"/>
              <a:gd name="connsiteY252" fmla="*/ 12753474 h 15135727"/>
              <a:gd name="connsiteX253" fmla="*/ 2887579 w 8128084"/>
              <a:gd name="connsiteY253" fmla="*/ 12777537 h 15135727"/>
              <a:gd name="connsiteX254" fmla="*/ 2815390 w 8128084"/>
              <a:gd name="connsiteY254" fmla="*/ 12777537 h 15135727"/>
              <a:gd name="connsiteX255" fmla="*/ 3176337 w 8128084"/>
              <a:gd name="connsiteY255" fmla="*/ 12368464 h 15135727"/>
              <a:gd name="connsiteX256" fmla="*/ 3104148 w 8128084"/>
              <a:gd name="connsiteY256" fmla="*/ 12320337 h 15135727"/>
              <a:gd name="connsiteX257" fmla="*/ 3104148 w 8128084"/>
              <a:gd name="connsiteY257" fmla="*/ 12320337 h 15135727"/>
              <a:gd name="connsiteX258" fmla="*/ 3007895 w 8128084"/>
              <a:gd name="connsiteY258" fmla="*/ 12079706 h 15135727"/>
              <a:gd name="connsiteX259" fmla="*/ 2911642 w 8128084"/>
              <a:gd name="connsiteY259" fmla="*/ 11935327 h 15135727"/>
              <a:gd name="connsiteX260" fmla="*/ 2863516 w 8128084"/>
              <a:gd name="connsiteY260" fmla="*/ 11694695 h 15135727"/>
              <a:gd name="connsiteX261" fmla="*/ 2911642 w 8128084"/>
              <a:gd name="connsiteY261" fmla="*/ 11454064 h 15135727"/>
              <a:gd name="connsiteX262" fmla="*/ 3056021 w 8128084"/>
              <a:gd name="connsiteY262" fmla="*/ 11454064 h 15135727"/>
              <a:gd name="connsiteX263" fmla="*/ 2983832 w 8128084"/>
              <a:gd name="connsiteY263" fmla="*/ 11381874 h 15135727"/>
              <a:gd name="connsiteX264" fmla="*/ 3031958 w 8128084"/>
              <a:gd name="connsiteY264" fmla="*/ 11285621 h 15135727"/>
              <a:gd name="connsiteX265" fmla="*/ 3007895 w 8128084"/>
              <a:gd name="connsiteY265" fmla="*/ 11189369 h 15135727"/>
              <a:gd name="connsiteX266" fmla="*/ 2887579 w 8128084"/>
              <a:gd name="connsiteY266" fmla="*/ 11141242 h 15135727"/>
              <a:gd name="connsiteX267" fmla="*/ 2887579 w 8128084"/>
              <a:gd name="connsiteY267" fmla="*/ 10972800 h 15135727"/>
              <a:gd name="connsiteX268" fmla="*/ 2887579 w 8128084"/>
              <a:gd name="connsiteY268" fmla="*/ 10924674 h 15135727"/>
              <a:gd name="connsiteX269" fmla="*/ 2767264 w 8128084"/>
              <a:gd name="connsiteY269" fmla="*/ 11020927 h 15135727"/>
              <a:gd name="connsiteX270" fmla="*/ 2743200 w 8128084"/>
              <a:gd name="connsiteY270" fmla="*/ 10924674 h 15135727"/>
              <a:gd name="connsiteX271" fmla="*/ 2550695 w 8128084"/>
              <a:gd name="connsiteY271" fmla="*/ 11020927 h 15135727"/>
              <a:gd name="connsiteX272" fmla="*/ 2526632 w 8128084"/>
              <a:gd name="connsiteY272" fmla="*/ 11117179 h 15135727"/>
              <a:gd name="connsiteX273" fmla="*/ 2334127 w 8128084"/>
              <a:gd name="connsiteY273" fmla="*/ 10996864 h 15135727"/>
              <a:gd name="connsiteX274" fmla="*/ 2358190 w 8128084"/>
              <a:gd name="connsiteY274" fmla="*/ 10732169 h 15135727"/>
              <a:gd name="connsiteX275" fmla="*/ 2334127 w 8128084"/>
              <a:gd name="connsiteY275" fmla="*/ 10587790 h 15135727"/>
              <a:gd name="connsiteX276" fmla="*/ 2406316 w 8128084"/>
              <a:gd name="connsiteY276" fmla="*/ 10491537 h 15135727"/>
              <a:gd name="connsiteX277" fmla="*/ 2598821 w 8128084"/>
              <a:gd name="connsiteY277" fmla="*/ 10684042 h 15135727"/>
              <a:gd name="connsiteX278" fmla="*/ 2767264 w 8128084"/>
              <a:gd name="connsiteY278" fmla="*/ 10684042 h 15135727"/>
              <a:gd name="connsiteX279" fmla="*/ 2646948 w 8128084"/>
              <a:gd name="connsiteY279" fmla="*/ 10515600 h 15135727"/>
              <a:gd name="connsiteX280" fmla="*/ 2815390 w 8128084"/>
              <a:gd name="connsiteY280" fmla="*/ 10395285 h 15135727"/>
              <a:gd name="connsiteX281" fmla="*/ 3080085 w 8128084"/>
              <a:gd name="connsiteY281" fmla="*/ 10419348 h 15135727"/>
              <a:gd name="connsiteX282" fmla="*/ 3248527 w 8128084"/>
              <a:gd name="connsiteY282" fmla="*/ 10539664 h 15135727"/>
              <a:gd name="connsiteX283" fmla="*/ 3320716 w 8128084"/>
              <a:gd name="connsiteY283" fmla="*/ 10659979 h 15135727"/>
              <a:gd name="connsiteX284" fmla="*/ 3465095 w 8128084"/>
              <a:gd name="connsiteY284" fmla="*/ 10659979 h 15135727"/>
              <a:gd name="connsiteX285" fmla="*/ 3441032 w 8128084"/>
              <a:gd name="connsiteY285" fmla="*/ 10491537 h 15135727"/>
              <a:gd name="connsiteX286" fmla="*/ 3392906 w 8128084"/>
              <a:gd name="connsiteY286" fmla="*/ 10250906 h 15135727"/>
              <a:gd name="connsiteX287" fmla="*/ 3152274 w 8128084"/>
              <a:gd name="connsiteY287" fmla="*/ 10250906 h 15135727"/>
              <a:gd name="connsiteX288" fmla="*/ 3176337 w 8128084"/>
              <a:gd name="connsiteY288" fmla="*/ 10178716 h 15135727"/>
              <a:gd name="connsiteX289" fmla="*/ 3104148 w 8128084"/>
              <a:gd name="connsiteY289" fmla="*/ 10154653 h 15135727"/>
              <a:gd name="connsiteX290" fmla="*/ 3007895 w 8128084"/>
              <a:gd name="connsiteY290" fmla="*/ 9962148 h 15135727"/>
              <a:gd name="connsiteX291" fmla="*/ 3176337 w 8128084"/>
              <a:gd name="connsiteY291" fmla="*/ 9889958 h 15135727"/>
              <a:gd name="connsiteX292" fmla="*/ 2959769 w 8128084"/>
              <a:gd name="connsiteY292" fmla="*/ 9504948 h 15135727"/>
              <a:gd name="connsiteX293" fmla="*/ 2791327 w 8128084"/>
              <a:gd name="connsiteY293" fmla="*/ 9456821 h 15135727"/>
              <a:gd name="connsiteX294" fmla="*/ 2574758 w 8128084"/>
              <a:gd name="connsiteY294" fmla="*/ 9336506 h 15135727"/>
              <a:gd name="connsiteX295" fmla="*/ 2550695 w 8128084"/>
              <a:gd name="connsiteY295" fmla="*/ 9071811 h 15135727"/>
              <a:gd name="connsiteX296" fmla="*/ 2695074 w 8128084"/>
              <a:gd name="connsiteY296" fmla="*/ 8999621 h 15135727"/>
              <a:gd name="connsiteX297" fmla="*/ 2622885 w 8128084"/>
              <a:gd name="connsiteY297" fmla="*/ 8975558 h 15135727"/>
              <a:gd name="connsiteX298" fmla="*/ 2430379 w 8128084"/>
              <a:gd name="connsiteY298" fmla="*/ 8999621 h 15135727"/>
              <a:gd name="connsiteX299" fmla="*/ 2261937 w 8128084"/>
              <a:gd name="connsiteY299" fmla="*/ 9168064 h 15135727"/>
              <a:gd name="connsiteX300" fmla="*/ 2237874 w 8128084"/>
              <a:gd name="connsiteY300" fmla="*/ 8999621 h 15135727"/>
              <a:gd name="connsiteX301" fmla="*/ 2117558 w 8128084"/>
              <a:gd name="connsiteY301" fmla="*/ 8975558 h 15135727"/>
              <a:gd name="connsiteX302" fmla="*/ 2045369 w 8128084"/>
              <a:gd name="connsiteY302" fmla="*/ 8783053 h 15135727"/>
              <a:gd name="connsiteX303" fmla="*/ 1852864 w 8128084"/>
              <a:gd name="connsiteY303" fmla="*/ 8758990 h 15135727"/>
              <a:gd name="connsiteX304" fmla="*/ 1636295 w 8128084"/>
              <a:gd name="connsiteY304" fmla="*/ 8927432 h 15135727"/>
              <a:gd name="connsiteX305" fmla="*/ 1588169 w 8128084"/>
              <a:gd name="connsiteY305" fmla="*/ 9023685 h 15135727"/>
              <a:gd name="connsiteX306" fmla="*/ 1515979 w 8128084"/>
              <a:gd name="connsiteY306" fmla="*/ 8879306 h 15135727"/>
              <a:gd name="connsiteX307" fmla="*/ 1347537 w 8128084"/>
              <a:gd name="connsiteY307" fmla="*/ 8879306 h 15135727"/>
              <a:gd name="connsiteX308" fmla="*/ 1347537 w 8128084"/>
              <a:gd name="connsiteY308" fmla="*/ 8710864 h 15135727"/>
              <a:gd name="connsiteX309" fmla="*/ 1106906 w 8128084"/>
              <a:gd name="connsiteY309" fmla="*/ 8783053 h 15135727"/>
              <a:gd name="connsiteX310" fmla="*/ 890337 w 8128084"/>
              <a:gd name="connsiteY310" fmla="*/ 8686800 h 15135727"/>
              <a:gd name="connsiteX311" fmla="*/ 649706 w 8128084"/>
              <a:gd name="connsiteY311" fmla="*/ 8662737 h 15135727"/>
              <a:gd name="connsiteX312" fmla="*/ 385011 w 8128084"/>
              <a:gd name="connsiteY312" fmla="*/ 8566485 h 15135727"/>
              <a:gd name="connsiteX313" fmla="*/ 577516 w 8128084"/>
              <a:gd name="connsiteY313" fmla="*/ 8373979 h 15135727"/>
              <a:gd name="connsiteX314" fmla="*/ 794085 w 8128084"/>
              <a:gd name="connsiteY314" fmla="*/ 8301790 h 15135727"/>
              <a:gd name="connsiteX315" fmla="*/ 745958 w 8128084"/>
              <a:gd name="connsiteY315" fmla="*/ 8133348 h 15135727"/>
              <a:gd name="connsiteX316" fmla="*/ 818148 w 8128084"/>
              <a:gd name="connsiteY316" fmla="*/ 7820527 h 15135727"/>
              <a:gd name="connsiteX317" fmla="*/ 697832 w 8128084"/>
              <a:gd name="connsiteY317" fmla="*/ 7820527 h 15135727"/>
              <a:gd name="connsiteX318" fmla="*/ 625642 w 8128084"/>
              <a:gd name="connsiteY318" fmla="*/ 7916779 h 15135727"/>
              <a:gd name="connsiteX319" fmla="*/ 457200 w 8128084"/>
              <a:gd name="connsiteY319" fmla="*/ 7820527 h 15135727"/>
              <a:gd name="connsiteX320" fmla="*/ 529390 w 8128084"/>
              <a:gd name="connsiteY320" fmla="*/ 7700211 h 15135727"/>
              <a:gd name="connsiteX321" fmla="*/ 938464 w 8128084"/>
              <a:gd name="connsiteY321" fmla="*/ 7676148 h 15135727"/>
              <a:gd name="connsiteX322" fmla="*/ 1058779 w 8128084"/>
              <a:gd name="connsiteY322" fmla="*/ 7459579 h 15135727"/>
              <a:gd name="connsiteX323" fmla="*/ 1203158 w 8128084"/>
              <a:gd name="connsiteY323" fmla="*/ 7603958 h 15135727"/>
              <a:gd name="connsiteX324" fmla="*/ 1299411 w 8128084"/>
              <a:gd name="connsiteY324" fmla="*/ 7555832 h 15135727"/>
              <a:gd name="connsiteX325" fmla="*/ 1443790 w 8128084"/>
              <a:gd name="connsiteY325" fmla="*/ 7507706 h 15135727"/>
              <a:gd name="connsiteX326" fmla="*/ 1684421 w 8128084"/>
              <a:gd name="connsiteY326" fmla="*/ 7603958 h 15135727"/>
              <a:gd name="connsiteX327" fmla="*/ 1684421 w 8128084"/>
              <a:gd name="connsiteY327" fmla="*/ 7603958 h 15135727"/>
              <a:gd name="connsiteX328" fmla="*/ 1540042 w 8128084"/>
              <a:gd name="connsiteY328" fmla="*/ 7363327 h 15135727"/>
              <a:gd name="connsiteX329" fmla="*/ 1299411 w 8128084"/>
              <a:gd name="connsiteY329" fmla="*/ 7315200 h 15135727"/>
              <a:gd name="connsiteX330" fmla="*/ 1130969 w 8128084"/>
              <a:gd name="connsiteY330" fmla="*/ 7339264 h 15135727"/>
              <a:gd name="connsiteX331" fmla="*/ 1034716 w 8128084"/>
              <a:gd name="connsiteY331" fmla="*/ 7315200 h 15135727"/>
              <a:gd name="connsiteX332" fmla="*/ 1155032 w 8128084"/>
              <a:gd name="connsiteY332" fmla="*/ 7050506 h 15135727"/>
              <a:gd name="connsiteX333" fmla="*/ 1155032 w 8128084"/>
              <a:gd name="connsiteY333" fmla="*/ 6930190 h 15135727"/>
              <a:gd name="connsiteX334" fmla="*/ 1155032 w 8128084"/>
              <a:gd name="connsiteY334" fmla="*/ 6761748 h 15135727"/>
              <a:gd name="connsiteX335" fmla="*/ 1203158 w 8128084"/>
              <a:gd name="connsiteY335" fmla="*/ 6617369 h 15135727"/>
              <a:gd name="connsiteX336" fmla="*/ 1371600 w 8128084"/>
              <a:gd name="connsiteY336" fmla="*/ 6472990 h 15135727"/>
              <a:gd name="connsiteX337" fmla="*/ 1443790 w 8128084"/>
              <a:gd name="connsiteY337" fmla="*/ 6328611 h 15135727"/>
              <a:gd name="connsiteX338" fmla="*/ 1419727 w 8128084"/>
              <a:gd name="connsiteY338" fmla="*/ 6208295 h 15135727"/>
              <a:gd name="connsiteX339" fmla="*/ 1275348 w 8128084"/>
              <a:gd name="connsiteY339" fmla="*/ 6304548 h 15135727"/>
              <a:gd name="connsiteX340" fmla="*/ 1323474 w 8128084"/>
              <a:gd name="connsiteY340" fmla="*/ 6015790 h 15135727"/>
              <a:gd name="connsiteX341" fmla="*/ 1540042 w 8128084"/>
              <a:gd name="connsiteY341" fmla="*/ 5871411 h 15135727"/>
              <a:gd name="connsiteX342" fmla="*/ 1540042 w 8128084"/>
              <a:gd name="connsiteY342" fmla="*/ 5751095 h 15135727"/>
              <a:gd name="connsiteX343" fmla="*/ 1395664 w 8128084"/>
              <a:gd name="connsiteY343" fmla="*/ 5799221 h 15135727"/>
              <a:gd name="connsiteX344" fmla="*/ 1179095 w 8128084"/>
              <a:gd name="connsiteY344" fmla="*/ 5799221 h 15135727"/>
              <a:gd name="connsiteX345" fmla="*/ 890337 w 8128084"/>
              <a:gd name="connsiteY345" fmla="*/ 5775158 h 15135727"/>
              <a:gd name="connsiteX346" fmla="*/ 697832 w 8128084"/>
              <a:gd name="connsiteY346" fmla="*/ 5606716 h 15135727"/>
              <a:gd name="connsiteX347" fmla="*/ 577516 w 8128084"/>
              <a:gd name="connsiteY347" fmla="*/ 5582653 h 15135727"/>
              <a:gd name="connsiteX348" fmla="*/ 697832 w 8128084"/>
              <a:gd name="connsiteY348" fmla="*/ 5775158 h 15135727"/>
              <a:gd name="connsiteX349" fmla="*/ 409074 w 8128084"/>
              <a:gd name="connsiteY349" fmla="*/ 5799221 h 15135727"/>
              <a:gd name="connsiteX350" fmla="*/ 168442 w 8128084"/>
              <a:gd name="connsiteY350" fmla="*/ 5702969 h 15135727"/>
              <a:gd name="connsiteX351" fmla="*/ 264695 w 8128084"/>
              <a:gd name="connsiteY351" fmla="*/ 5558590 h 15135727"/>
              <a:gd name="connsiteX352" fmla="*/ 144379 w 8128084"/>
              <a:gd name="connsiteY352" fmla="*/ 5510464 h 15135727"/>
              <a:gd name="connsiteX353" fmla="*/ 0 w 8128084"/>
              <a:gd name="connsiteY353" fmla="*/ 5462337 h 15135727"/>
              <a:gd name="connsiteX354" fmla="*/ 96253 w 8128084"/>
              <a:gd name="connsiteY354"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42827 w 8128084"/>
              <a:gd name="connsiteY202" fmla="*/ 14383753 h 15135727"/>
              <a:gd name="connsiteX203" fmla="*/ 4403558 w 8128084"/>
              <a:gd name="connsiteY203" fmla="*/ 14437895 h 15135727"/>
              <a:gd name="connsiteX204" fmla="*/ 4340058 w 8128084"/>
              <a:gd name="connsiteY204" fmla="*/ 14475995 h 15135727"/>
              <a:gd name="connsiteX205" fmla="*/ 4303127 w 8128084"/>
              <a:gd name="connsiteY205" fmla="*/ 14364703 h 15135727"/>
              <a:gd name="connsiteX206" fmla="*/ 4276892 w 8128084"/>
              <a:gd name="connsiteY206" fmla="*/ 14296190 h 15135727"/>
              <a:gd name="connsiteX207" fmla="*/ 4235116 w 8128084"/>
              <a:gd name="connsiteY207" fmla="*/ 14341642 h 15135727"/>
              <a:gd name="connsiteX208" fmla="*/ 4162927 w 8128084"/>
              <a:gd name="connsiteY208" fmla="*/ 14389769 h 15135727"/>
              <a:gd name="connsiteX209" fmla="*/ 4137527 w 8128084"/>
              <a:gd name="connsiteY209" fmla="*/ 14364369 h 15135727"/>
              <a:gd name="connsiteX210" fmla="*/ 3998327 w 8128084"/>
              <a:gd name="connsiteY210" fmla="*/ 14409153 h 15135727"/>
              <a:gd name="connsiteX211" fmla="*/ 4023727 w 8128084"/>
              <a:gd name="connsiteY211" fmla="*/ 14275803 h 15135727"/>
              <a:gd name="connsiteX212" fmla="*/ 3915945 w 8128084"/>
              <a:gd name="connsiteY212" fmla="*/ 14289840 h 15135727"/>
              <a:gd name="connsiteX213" fmla="*/ 3801979 w 8128084"/>
              <a:gd name="connsiteY213" fmla="*/ 14293516 h 15135727"/>
              <a:gd name="connsiteX214" fmla="*/ 3719764 w 8128084"/>
              <a:gd name="connsiteY214" fmla="*/ 14415169 h 15135727"/>
              <a:gd name="connsiteX215" fmla="*/ 3625850 w 8128084"/>
              <a:gd name="connsiteY215" fmla="*/ 14616364 h 15135727"/>
              <a:gd name="connsiteX216" fmla="*/ 3513221 w 8128084"/>
              <a:gd name="connsiteY216" fmla="*/ 14726653 h 15135727"/>
              <a:gd name="connsiteX217" fmla="*/ 3583071 w 8128084"/>
              <a:gd name="connsiteY217" fmla="*/ 14832932 h 15135727"/>
              <a:gd name="connsiteX218" fmla="*/ 3633537 w 8128084"/>
              <a:gd name="connsiteY218" fmla="*/ 14967285 h 15135727"/>
              <a:gd name="connsiteX219" fmla="*/ 3609474 w 8128084"/>
              <a:gd name="connsiteY219" fmla="*/ 15087600 h 15135727"/>
              <a:gd name="connsiteX220" fmla="*/ 3479132 w 8128084"/>
              <a:gd name="connsiteY220" fmla="*/ 14975974 h 15135727"/>
              <a:gd name="connsiteX221" fmla="*/ 3304340 w 8128084"/>
              <a:gd name="connsiteY221" fmla="*/ 14949237 h 15135727"/>
              <a:gd name="connsiteX222" fmla="*/ 3261227 w 8128084"/>
              <a:gd name="connsiteY222" fmla="*/ 14787145 h 15135727"/>
              <a:gd name="connsiteX223" fmla="*/ 3128211 w 8128084"/>
              <a:gd name="connsiteY223" fmla="*/ 14919158 h 15135727"/>
              <a:gd name="connsiteX224" fmla="*/ 3090277 w 8128084"/>
              <a:gd name="connsiteY224" fmla="*/ 15075903 h 15135727"/>
              <a:gd name="connsiteX225" fmla="*/ 2959769 w 8128084"/>
              <a:gd name="connsiteY225" fmla="*/ 15135727 h 15135727"/>
              <a:gd name="connsiteX226" fmla="*/ 2891256 w 8128084"/>
              <a:gd name="connsiteY226" fmla="*/ 14945895 h 15135727"/>
              <a:gd name="connsiteX227" fmla="*/ 2829927 w 8128084"/>
              <a:gd name="connsiteY227" fmla="*/ 14872703 h 15135727"/>
              <a:gd name="connsiteX228" fmla="*/ 2887579 w 8128084"/>
              <a:gd name="connsiteY228" fmla="*/ 14774779 h 15135727"/>
              <a:gd name="connsiteX229" fmla="*/ 2779127 w 8128084"/>
              <a:gd name="connsiteY229" fmla="*/ 14694903 h 15135727"/>
              <a:gd name="connsiteX230" fmla="*/ 2839453 w 8128084"/>
              <a:gd name="connsiteY230" fmla="*/ 14582274 h 15135727"/>
              <a:gd name="connsiteX231" fmla="*/ 2935706 w 8128084"/>
              <a:gd name="connsiteY231" fmla="*/ 14510085 h 15135727"/>
              <a:gd name="connsiteX232" fmla="*/ 2948406 w 8128084"/>
              <a:gd name="connsiteY232" fmla="*/ 14554535 h 15135727"/>
              <a:gd name="connsiteX233" fmla="*/ 3080085 w 8128084"/>
              <a:gd name="connsiteY233" fmla="*/ 14413832 h 15135727"/>
              <a:gd name="connsiteX234" fmla="*/ 3152274 w 8128084"/>
              <a:gd name="connsiteY234" fmla="*/ 14341642 h 15135727"/>
              <a:gd name="connsiteX235" fmla="*/ 3080085 w 8128084"/>
              <a:gd name="connsiteY235" fmla="*/ 14269453 h 15135727"/>
              <a:gd name="connsiteX236" fmla="*/ 3152274 w 8128084"/>
              <a:gd name="connsiteY236" fmla="*/ 14197264 h 15135727"/>
              <a:gd name="connsiteX237" fmla="*/ 3152274 w 8128084"/>
              <a:gd name="connsiteY237" fmla="*/ 14052885 h 15135727"/>
              <a:gd name="connsiteX238" fmla="*/ 3080085 w 8128084"/>
              <a:gd name="connsiteY238" fmla="*/ 13980695 h 15135727"/>
              <a:gd name="connsiteX239" fmla="*/ 3056021 w 8128084"/>
              <a:gd name="connsiteY239" fmla="*/ 14076948 h 15135727"/>
              <a:gd name="connsiteX240" fmla="*/ 2935706 w 8128084"/>
              <a:gd name="connsiteY240" fmla="*/ 14076948 h 15135727"/>
              <a:gd name="connsiteX241" fmla="*/ 2863516 w 8128084"/>
              <a:gd name="connsiteY241" fmla="*/ 14125074 h 15135727"/>
              <a:gd name="connsiteX242" fmla="*/ 2719137 w 8128084"/>
              <a:gd name="connsiteY242" fmla="*/ 14197264 h 15135727"/>
              <a:gd name="connsiteX243" fmla="*/ 2646948 w 8128084"/>
              <a:gd name="connsiteY243" fmla="*/ 14197264 h 15135727"/>
              <a:gd name="connsiteX244" fmla="*/ 2598821 w 8128084"/>
              <a:gd name="connsiteY244" fmla="*/ 14125074 h 15135727"/>
              <a:gd name="connsiteX245" fmla="*/ 2430379 w 8128084"/>
              <a:gd name="connsiteY245" fmla="*/ 13836316 h 15135727"/>
              <a:gd name="connsiteX246" fmla="*/ 2646948 w 8128084"/>
              <a:gd name="connsiteY246" fmla="*/ 13812253 h 15135727"/>
              <a:gd name="connsiteX247" fmla="*/ 2502569 w 8128084"/>
              <a:gd name="connsiteY247" fmla="*/ 13475369 h 15135727"/>
              <a:gd name="connsiteX248" fmla="*/ 2550695 w 8128084"/>
              <a:gd name="connsiteY248" fmla="*/ 13186611 h 15135727"/>
              <a:gd name="connsiteX249" fmla="*/ 2719137 w 8128084"/>
              <a:gd name="connsiteY249" fmla="*/ 13042232 h 15135727"/>
              <a:gd name="connsiteX250" fmla="*/ 2791327 w 8128084"/>
              <a:gd name="connsiteY250" fmla="*/ 12945979 h 15135727"/>
              <a:gd name="connsiteX251" fmla="*/ 3031958 w 8128084"/>
              <a:gd name="connsiteY251" fmla="*/ 13090358 h 15135727"/>
              <a:gd name="connsiteX252" fmla="*/ 3056021 w 8128084"/>
              <a:gd name="connsiteY252" fmla="*/ 12753474 h 15135727"/>
              <a:gd name="connsiteX253" fmla="*/ 2887579 w 8128084"/>
              <a:gd name="connsiteY253" fmla="*/ 12777537 h 15135727"/>
              <a:gd name="connsiteX254" fmla="*/ 2815390 w 8128084"/>
              <a:gd name="connsiteY254" fmla="*/ 12777537 h 15135727"/>
              <a:gd name="connsiteX255" fmla="*/ 3176337 w 8128084"/>
              <a:gd name="connsiteY255" fmla="*/ 12368464 h 15135727"/>
              <a:gd name="connsiteX256" fmla="*/ 3104148 w 8128084"/>
              <a:gd name="connsiteY256" fmla="*/ 12320337 h 15135727"/>
              <a:gd name="connsiteX257" fmla="*/ 3104148 w 8128084"/>
              <a:gd name="connsiteY257" fmla="*/ 12320337 h 15135727"/>
              <a:gd name="connsiteX258" fmla="*/ 3007895 w 8128084"/>
              <a:gd name="connsiteY258" fmla="*/ 12079706 h 15135727"/>
              <a:gd name="connsiteX259" fmla="*/ 2911642 w 8128084"/>
              <a:gd name="connsiteY259" fmla="*/ 11935327 h 15135727"/>
              <a:gd name="connsiteX260" fmla="*/ 2863516 w 8128084"/>
              <a:gd name="connsiteY260" fmla="*/ 11694695 h 15135727"/>
              <a:gd name="connsiteX261" fmla="*/ 2911642 w 8128084"/>
              <a:gd name="connsiteY261" fmla="*/ 11454064 h 15135727"/>
              <a:gd name="connsiteX262" fmla="*/ 3056021 w 8128084"/>
              <a:gd name="connsiteY262" fmla="*/ 11454064 h 15135727"/>
              <a:gd name="connsiteX263" fmla="*/ 2983832 w 8128084"/>
              <a:gd name="connsiteY263" fmla="*/ 11381874 h 15135727"/>
              <a:gd name="connsiteX264" fmla="*/ 3031958 w 8128084"/>
              <a:gd name="connsiteY264" fmla="*/ 11285621 h 15135727"/>
              <a:gd name="connsiteX265" fmla="*/ 3007895 w 8128084"/>
              <a:gd name="connsiteY265" fmla="*/ 11189369 h 15135727"/>
              <a:gd name="connsiteX266" fmla="*/ 2887579 w 8128084"/>
              <a:gd name="connsiteY266" fmla="*/ 11141242 h 15135727"/>
              <a:gd name="connsiteX267" fmla="*/ 2887579 w 8128084"/>
              <a:gd name="connsiteY267" fmla="*/ 10972800 h 15135727"/>
              <a:gd name="connsiteX268" fmla="*/ 2887579 w 8128084"/>
              <a:gd name="connsiteY268" fmla="*/ 10924674 h 15135727"/>
              <a:gd name="connsiteX269" fmla="*/ 2767264 w 8128084"/>
              <a:gd name="connsiteY269" fmla="*/ 11020927 h 15135727"/>
              <a:gd name="connsiteX270" fmla="*/ 2743200 w 8128084"/>
              <a:gd name="connsiteY270" fmla="*/ 10924674 h 15135727"/>
              <a:gd name="connsiteX271" fmla="*/ 2550695 w 8128084"/>
              <a:gd name="connsiteY271" fmla="*/ 11020927 h 15135727"/>
              <a:gd name="connsiteX272" fmla="*/ 2526632 w 8128084"/>
              <a:gd name="connsiteY272" fmla="*/ 11117179 h 15135727"/>
              <a:gd name="connsiteX273" fmla="*/ 2334127 w 8128084"/>
              <a:gd name="connsiteY273" fmla="*/ 10996864 h 15135727"/>
              <a:gd name="connsiteX274" fmla="*/ 2358190 w 8128084"/>
              <a:gd name="connsiteY274" fmla="*/ 10732169 h 15135727"/>
              <a:gd name="connsiteX275" fmla="*/ 2334127 w 8128084"/>
              <a:gd name="connsiteY275" fmla="*/ 10587790 h 15135727"/>
              <a:gd name="connsiteX276" fmla="*/ 2406316 w 8128084"/>
              <a:gd name="connsiteY276" fmla="*/ 10491537 h 15135727"/>
              <a:gd name="connsiteX277" fmla="*/ 2598821 w 8128084"/>
              <a:gd name="connsiteY277" fmla="*/ 10684042 h 15135727"/>
              <a:gd name="connsiteX278" fmla="*/ 2767264 w 8128084"/>
              <a:gd name="connsiteY278" fmla="*/ 10684042 h 15135727"/>
              <a:gd name="connsiteX279" fmla="*/ 2646948 w 8128084"/>
              <a:gd name="connsiteY279" fmla="*/ 10515600 h 15135727"/>
              <a:gd name="connsiteX280" fmla="*/ 2815390 w 8128084"/>
              <a:gd name="connsiteY280" fmla="*/ 10395285 h 15135727"/>
              <a:gd name="connsiteX281" fmla="*/ 3080085 w 8128084"/>
              <a:gd name="connsiteY281" fmla="*/ 10419348 h 15135727"/>
              <a:gd name="connsiteX282" fmla="*/ 3248527 w 8128084"/>
              <a:gd name="connsiteY282" fmla="*/ 10539664 h 15135727"/>
              <a:gd name="connsiteX283" fmla="*/ 3320716 w 8128084"/>
              <a:gd name="connsiteY283" fmla="*/ 10659979 h 15135727"/>
              <a:gd name="connsiteX284" fmla="*/ 3465095 w 8128084"/>
              <a:gd name="connsiteY284" fmla="*/ 10659979 h 15135727"/>
              <a:gd name="connsiteX285" fmla="*/ 3441032 w 8128084"/>
              <a:gd name="connsiteY285" fmla="*/ 10491537 h 15135727"/>
              <a:gd name="connsiteX286" fmla="*/ 3392906 w 8128084"/>
              <a:gd name="connsiteY286" fmla="*/ 10250906 h 15135727"/>
              <a:gd name="connsiteX287" fmla="*/ 3152274 w 8128084"/>
              <a:gd name="connsiteY287" fmla="*/ 10250906 h 15135727"/>
              <a:gd name="connsiteX288" fmla="*/ 3176337 w 8128084"/>
              <a:gd name="connsiteY288" fmla="*/ 10178716 h 15135727"/>
              <a:gd name="connsiteX289" fmla="*/ 3104148 w 8128084"/>
              <a:gd name="connsiteY289" fmla="*/ 10154653 h 15135727"/>
              <a:gd name="connsiteX290" fmla="*/ 3007895 w 8128084"/>
              <a:gd name="connsiteY290" fmla="*/ 9962148 h 15135727"/>
              <a:gd name="connsiteX291" fmla="*/ 3176337 w 8128084"/>
              <a:gd name="connsiteY291" fmla="*/ 9889958 h 15135727"/>
              <a:gd name="connsiteX292" fmla="*/ 2959769 w 8128084"/>
              <a:gd name="connsiteY292" fmla="*/ 9504948 h 15135727"/>
              <a:gd name="connsiteX293" fmla="*/ 2791327 w 8128084"/>
              <a:gd name="connsiteY293" fmla="*/ 9456821 h 15135727"/>
              <a:gd name="connsiteX294" fmla="*/ 2574758 w 8128084"/>
              <a:gd name="connsiteY294" fmla="*/ 9336506 h 15135727"/>
              <a:gd name="connsiteX295" fmla="*/ 2550695 w 8128084"/>
              <a:gd name="connsiteY295" fmla="*/ 9071811 h 15135727"/>
              <a:gd name="connsiteX296" fmla="*/ 2695074 w 8128084"/>
              <a:gd name="connsiteY296" fmla="*/ 8999621 h 15135727"/>
              <a:gd name="connsiteX297" fmla="*/ 2622885 w 8128084"/>
              <a:gd name="connsiteY297" fmla="*/ 8975558 h 15135727"/>
              <a:gd name="connsiteX298" fmla="*/ 2430379 w 8128084"/>
              <a:gd name="connsiteY298" fmla="*/ 8999621 h 15135727"/>
              <a:gd name="connsiteX299" fmla="*/ 2261937 w 8128084"/>
              <a:gd name="connsiteY299" fmla="*/ 9168064 h 15135727"/>
              <a:gd name="connsiteX300" fmla="*/ 2237874 w 8128084"/>
              <a:gd name="connsiteY300" fmla="*/ 8999621 h 15135727"/>
              <a:gd name="connsiteX301" fmla="*/ 2117558 w 8128084"/>
              <a:gd name="connsiteY301" fmla="*/ 8975558 h 15135727"/>
              <a:gd name="connsiteX302" fmla="*/ 2045369 w 8128084"/>
              <a:gd name="connsiteY302" fmla="*/ 8783053 h 15135727"/>
              <a:gd name="connsiteX303" fmla="*/ 1852864 w 8128084"/>
              <a:gd name="connsiteY303" fmla="*/ 8758990 h 15135727"/>
              <a:gd name="connsiteX304" fmla="*/ 1636295 w 8128084"/>
              <a:gd name="connsiteY304" fmla="*/ 8927432 h 15135727"/>
              <a:gd name="connsiteX305" fmla="*/ 1588169 w 8128084"/>
              <a:gd name="connsiteY305" fmla="*/ 9023685 h 15135727"/>
              <a:gd name="connsiteX306" fmla="*/ 1515979 w 8128084"/>
              <a:gd name="connsiteY306" fmla="*/ 8879306 h 15135727"/>
              <a:gd name="connsiteX307" fmla="*/ 1347537 w 8128084"/>
              <a:gd name="connsiteY307" fmla="*/ 8879306 h 15135727"/>
              <a:gd name="connsiteX308" fmla="*/ 1347537 w 8128084"/>
              <a:gd name="connsiteY308" fmla="*/ 8710864 h 15135727"/>
              <a:gd name="connsiteX309" fmla="*/ 1106906 w 8128084"/>
              <a:gd name="connsiteY309" fmla="*/ 8783053 h 15135727"/>
              <a:gd name="connsiteX310" fmla="*/ 890337 w 8128084"/>
              <a:gd name="connsiteY310" fmla="*/ 8686800 h 15135727"/>
              <a:gd name="connsiteX311" fmla="*/ 649706 w 8128084"/>
              <a:gd name="connsiteY311" fmla="*/ 8662737 h 15135727"/>
              <a:gd name="connsiteX312" fmla="*/ 385011 w 8128084"/>
              <a:gd name="connsiteY312" fmla="*/ 8566485 h 15135727"/>
              <a:gd name="connsiteX313" fmla="*/ 577516 w 8128084"/>
              <a:gd name="connsiteY313" fmla="*/ 8373979 h 15135727"/>
              <a:gd name="connsiteX314" fmla="*/ 794085 w 8128084"/>
              <a:gd name="connsiteY314" fmla="*/ 8301790 h 15135727"/>
              <a:gd name="connsiteX315" fmla="*/ 745958 w 8128084"/>
              <a:gd name="connsiteY315" fmla="*/ 8133348 h 15135727"/>
              <a:gd name="connsiteX316" fmla="*/ 818148 w 8128084"/>
              <a:gd name="connsiteY316" fmla="*/ 7820527 h 15135727"/>
              <a:gd name="connsiteX317" fmla="*/ 697832 w 8128084"/>
              <a:gd name="connsiteY317" fmla="*/ 7820527 h 15135727"/>
              <a:gd name="connsiteX318" fmla="*/ 625642 w 8128084"/>
              <a:gd name="connsiteY318" fmla="*/ 7916779 h 15135727"/>
              <a:gd name="connsiteX319" fmla="*/ 457200 w 8128084"/>
              <a:gd name="connsiteY319" fmla="*/ 7820527 h 15135727"/>
              <a:gd name="connsiteX320" fmla="*/ 529390 w 8128084"/>
              <a:gd name="connsiteY320" fmla="*/ 7700211 h 15135727"/>
              <a:gd name="connsiteX321" fmla="*/ 938464 w 8128084"/>
              <a:gd name="connsiteY321" fmla="*/ 7676148 h 15135727"/>
              <a:gd name="connsiteX322" fmla="*/ 1058779 w 8128084"/>
              <a:gd name="connsiteY322" fmla="*/ 7459579 h 15135727"/>
              <a:gd name="connsiteX323" fmla="*/ 1203158 w 8128084"/>
              <a:gd name="connsiteY323" fmla="*/ 7603958 h 15135727"/>
              <a:gd name="connsiteX324" fmla="*/ 1299411 w 8128084"/>
              <a:gd name="connsiteY324" fmla="*/ 7555832 h 15135727"/>
              <a:gd name="connsiteX325" fmla="*/ 1443790 w 8128084"/>
              <a:gd name="connsiteY325" fmla="*/ 7507706 h 15135727"/>
              <a:gd name="connsiteX326" fmla="*/ 1684421 w 8128084"/>
              <a:gd name="connsiteY326" fmla="*/ 7603958 h 15135727"/>
              <a:gd name="connsiteX327" fmla="*/ 1684421 w 8128084"/>
              <a:gd name="connsiteY327" fmla="*/ 7603958 h 15135727"/>
              <a:gd name="connsiteX328" fmla="*/ 1540042 w 8128084"/>
              <a:gd name="connsiteY328" fmla="*/ 7363327 h 15135727"/>
              <a:gd name="connsiteX329" fmla="*/ 1299411 w 8128084"/>
              <a:gd name="connsiteY329" fmla="*/ 7315200 h 15135727"/>
              <a:gd name="connsiteX330" fmla="*/ 1130969 w 8128084"/>
              <a:gd name="connsiteY330" fmla="*/ 7339264 h 15135727"/>
              <a:gd name="connsiteX331" fmla="*/ 1034716 w 8128084"/>
              <a:gd name="connsiteY331" fmla="*/ 7315200 h 15135727"/>
              <a:gd name="connsiteX332" fmla="*/ 1155032 w 8128084"/>
              <a:gd name="connsiteY332" fmla="*/ 7050506 h 15135727"/>
              <a:gd name="connsiteX333" fmla="*/ 1155032 w 8128084"/>
              <a:gd name="connsiteY333" fmla="*/ 6930190 h 15135727"/>
              <a:gd name="connsiteX334" fmla="*/ 1155032 w 8128084"/>
              <a:gd name="connsiteY334" fmla="*/ 6761748 h 15135727"/>
              <a:gd name="connsiteX335" fmla="*/ 1203158 w 8128084"/>
              <a:gd name="connsiteY335" fmla="*/ 6617369 h 15135727"/>
              <a:gd name="connsiteX336" fmla="*/ 1371600 w 8128084"/>
              <a:gd name="connsiteY336" fmla="*/ 6472990 h 15135727"/>
              <a:gd name="connsiteX337" fmla="*/ 1443790 w 8128084"/>
              <a:gd name="connsiteY337" fmla="*/ 6328611 h 15135727"/>
              <a:gd name="connsiteX338" fmla="*/ 1419727 w 8128084"/>
              <a:gd name="connsiteY338" fmla="*/ 6208295 h 15135727"/>
              <a:gd name="connsiteX339" fmla="*/ 1275348 w 8128084"/>
              <a:gd name="connsiteY339" fmla="*/ 6304548 h 15135727"/>
              <a:gd name="connsiteX340" fmla="*/ 1323474 w 8128084"/>
              <a:gd name="connsiteY340" fmla="*/ 6015790 h 15135727"/>
              <a:gd name="connsiteX341" fmla="*/ 1540042 w 8128084"/>
              <a:gd name="connsiteY341" fmla="*/ 5871411 h 15135727"/>
              <a:gd name="connsiteX342" fmla="*/ 1540042 w 8128084"/>
              <a:gd name="connsiteY342" fmla="*/ 5751095 h 15135727"/>
              <a:gd name="connsiteX343" fmla="*/ 1395664 w 8128084"/>
              <a:gd name="connsiteY343" fmla="*/ 5799221 h 15135727"/>
              <a:gd name="connsiteX344" fmla="*/ 1179095 w 8128084"/>
              <a:gd name="connsiteY344" fmla="*/ 5799221 h 15135727"/>
              <a:gd name="connsiteX345" fmla="*/ 890337 w 8128084"/>
              <a:gd name="connsiteY345" fmla="*/ 5775158 h 15135727"/>
              <a:gd name="connsiteX346" fmla="*/ 697832 w 8128084"/>
              <a:gd name="connsiteY346" fmla="*/ 5606716 h 15135727"/>
              <a:gd name="connsiteX347" fmla="*/ 577516 w 8128084"/>
              <a:gd name="connsiteY347" fmla="*/ 5582653 h 15135727"/>
              <a:gd name="connsiteX348" fmla="*/ 697832 w 8128084"/>
              <a:gd name="connsiteY348" fmla="*/ 5775158 h 15135727"/>
              <a:gd name="connsiteX349" fmla="*/ 409074 w 8128084"/>
              <a:gd name="connsiteY349" fmla="*/ 5799221 h 15135727"/>
              <a:gd name="connsiteX350" fmla="*/ 168442 w 8128084"/>
              <a:gd name="connsiteY350" fmla="*/ 5702969 h 15135727"/>
              <a:gd name="connsiteX351" fmla="*/ 264695 w 8128084"/>
              <a:gd name="connsiteY351" fmla="*/ 5558590 h 15135727"/>
              <a:gd name="connsiteX352" fmla="*/ 144379 w 8128084"/>
              <a:gd name="connsiteY352" fmla="*/ 5510464 h 15135727"/>
              <a:gd name="connsiteX353" fmla="*/ 0 w 8128084"/>
              <a:gd name="connsiteY353" fmla="*/ 5462337 h 15135727"/>
              <a:gd name="connsiteX354" fmla="*/ 96253 w 8128084"/>
              <a:gd name="connsiteY354"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42827 w 8128084"/>
              <a:gd name="connsiteY202" fmla="*/ 14383753 h 15135727"/>
              <a:gd name="connsiteX203" fmla="*/ 4403558 w 8128084"/>
              <a:gd name="connsiteY203" fmla="*/ 14437895 h 15135727"/>
              <a:gd name="connsiteX204" fmla="*/ 4340058 w 8128084"/>
              <a:gd name="connsiteY204" fmla="*/ 14475995 h 15135727"/>
              <a:gd name="connsiteX205" fmla="*/ 4303127 w 8128084"/>
              <a:gd name="connsiteY205" fmla="*/ 14364703 h 15135727"/>
              <a:gd name="connsiteX206" fmla="*/ 4276892 w 8128084"/>
              <a:gd name="connsiteY206" fmla="*/ 14296190 h 15135727"/>
              <a:gd name="connsiteX207" fmla="*/ 4235116 w 8128084"/>
              <a:gd name="connsiteY207" fmla="*/ 14341642 h 15135727"/>
              <a:gd name="connsiteX208" fmla="*/ 4162927 w 8128084"/>
              <a:gd name="connsiteY208" fmla="*/ 14389769 h 15135727"/>
              <a:gd name="connsiteX209" fmla="*/ 4137527 w 8128084"/>
              <a:gd name="connsiteY209" fmla="*/ 14364369 h 15135727"/>
              <a:gd name="connsiteX210" fmla="*/ 3998327 w 8128084"/>
              <a:gd name="connsiteY210" fmla="*/ 14409153 h 15135727"/>
              <a:gd name="connsiteX211" fmla="*/ 4023727 w 8128084"/>
              <a:gd name="connsiteY211" fmla="*/ 14275803 h 15135727"/>
              <a:gd name="connsiteX212" fmla="*/ 3915945 w 8128084"/>
              <a:gd name="connsiteY212" fmla="*/ 14289840 h 15135727"/>
              <a:gd name="connsiteX213" fmla="*/ 3801979 w 8128084"/>
              <a:gd name="connsiteY213" fmla="*/ 14293516 h 15135727"/>
              <a:gd name="connsiteX214" fmla="*/ 3719764 w 8128084"/>
              <a:gd name="connsiteY214" fmla="*/ 14415169 h 15135727"/>
              <a:gd name="connsiteX215" fmla="*/ 3625850 w 8128084"/>
              <a:gd name="connsiteY215" fmla="*/ 14616364 h 15135727"/>
              <a:gd name="connsiteX216" fmla="*/ 3513221 w 8128084"/>
              <a:gd name="connsiteY216" fmla="*/ 14726653 h 15135727"/>
              <a:gd name="connsiteX217" fmla="*/ 3583071 w 8128084"/>
              <a:gd name="connsiteY217" fmla="*/ 14832932 h 15135727"/>
              <a:gd name="connsiteX218" fmla="*/ 3633537 w 8128084"/>
              <a:gd name="connsiteY218" fmla="*/ 14967285 h 15135727"/>
              <a:gd name="connsiteX219" fmla="*/ 3609474 w 8128084"/>
              <a:gd name="connsiteY219" fmla="*/ 15087600 h 15135727"/>
              <a:gd name="connsiteX220" fmla="*/ 3479132 w 8128084"/>
              <a:gd name="connsiteY220" fmla="*/ 14975974 h 15135727"/>
              <a:gd name="connsiteX221" fmla="*/ 3304340 w 8128084"/>
              <a:gd name="connsiteY221" fmla="*/ 14949237 h 15135727"/>
              <a:gd name="connsiteX222" fmla="*/ 3261227 w 8128084"/>
              <a:gd name="connsiteY222" fmla="*/ 14787145 h 15135727"/>
              <a:gd name="connsiteX223" fmla="*/ 3128211 w 8128084"/>
              <a:gd name="connsiteY223" fmla="*/ 14919158 h 15135727"/>
              <a:gd name="connsiteX224" fmla="*/ 3090277 w 8128084"/>
              <a:gd name="connsiteY224" fmla="*/ 15075903 h 15135727"/>
              <a:gd name="connsiteX225" fmla="*/ 2959769 w 8128084"/>
              <a:gd name="connsiteY225" fmla="*/ 15135727 h 15135727"/>
              <a:gd name="connsiteX226" fmla="*/ 2891256 w 8128084"/>
              <a:gd name="connsiteY226" fmla="*/ 14945895 h 15135727"/>
              <a:gd name="connsiteX227" fmla="*/ 2829927 w 8128084"/>
              <a:gd name="connsiteY227" fmla="*/ 14872703 h 15135727"/>
              <a:gd name="connsiteX228" fmla="*/ 2887579 w 8128084"/>
              <a:gd name="connsiteY228" fmla="*/ 14774779 h 15135727"/>
              <a:gd name="connsiteX229" fmla="*/ 2779127 w 8128084"/>
              <a:gd name="connsiteY229" fmla="*/ 14694903 h 15135727"/>
              <a:gd name="connsiteX230" fmla="*/ 2839453 w 8128084"/>
              <a:gd name="connsiteY230" fmla="*/ 14582274 h 15135727"/>
              <a:gd name="connsiteX231" fmla="*/ 2935706 w 8128084"/>
              <a:gd name="connsiteY231" fmla="*/ 14510085 h 15135727"/>
              <a:gd name="connsiteX232" fmla="*/ 2948406 w 8128084"/>
              <a:gd name="connsiteY232" fmla="*/ 14554535 h 15135727"/>
              <a:gd name="connsiteX233" fmla="*/ 3080085 w 8128084"/>
              <a:gd name="connsiteY233" fmla="*/ 14413832 h 15135727"/>
              <a:gd name="connsiteX234" fmla="*/ 3152274 w 8128084"/>
              <a:gd name="connsiteY234" fmla="*/ 14341642 h 15135727"/>
              <a:gd name="connsiteX235" fmla="*/ 3080085 w 8128084"/>
              <a:gd name="connsiteY235" fmla="*/ 14269453 h 15135727"/>
              <a:gd name="connsiteX236" fmla="*/ 3152274 w 8128084"/>
              <a:gd name="connsiteY236" fmla="*/ 14197264 h 15135727"/>
              <a:gd name="connsiteX237" fmla="*/ 3152274 w 8128084"/>
              <a:gd name="connsiteY237" fmla="*/ 14052885 h 15135727"/>
              <a:gd name="connsiteX238" fmla="*/ 3080085 w 8128084"/>
              <a:gd name="connsiteY238" fmla="*/ 13980695 h 15135727"/>
              <a:gd name="connsiteX239" fmla="*/ 3056021 w 8128084"/>
              <a:gd name="connsiteY239" fmla="*/ 14076948 h 15135727"/>
              <a:gd name="connsiteX240" fmla="*/ 2935706 w 8128084"/>
              <a:gd name="connsiteY240" fmla="*/ 14076948 h 15135727"/>
              <a:gd name="connsiteX241" fmla="*/ 2863516 w 8128084"/>
              <a:gd name="connsiteY241" fmla="*/ 14125074 h 15135727"/>
              <a:gd name="connsiteX242" fmla="*/ 2719137 w 8128084"/>
              <a:gd name="connsiteY242" fmla="*/ 14197264 h 15135727"/>
              <a:gd name="connsiteX243" fmla="*/ 2646948 w 8128084"/>
              <a:gd name="connsiteY243" fmla="*/ 14197264 h 15135727"/>
              <a:gd name="connsiteX244" fmla="*/ 2598821 w 8128084"/>
              <a:gd name="connsiteY244" fmla="*/ 14125074 h 15135727"/>
              <a:gd name="connsiteX245" fmla="*/ 2430379 w 8128084"/>
              <a:gd name="connsiteY245" fmla="*/ 13836316 h 15135727"/>
              <a:gd name="connsiteX246" fmla="*/ 2646948 w 8128084"/>
              <a:gd name="connsiteY246" fmla="*/ 13812253 h 15135727"/>
              <a:gd name="connsiteX247" fmla="*/ 2502569 w 8128084"/>
              <a:gd name="connsiteY247" fmla="*/ 13475369 h 15135727"/>
              <a:gd name="connsiteX248" fmla="*/ 2550695 w 8128084"/>
              <a:gd name="connsiteY248" fmla="*/ 13186611 h 15135727"/>
              <a:gd name="connsiteX249" fmla="*/ 2719137 w 8128084"/>
              <a:gd name="connsiteY249" fmla="*/ 13042232 h 15135727"/>
              <a:gd name="connsiteX250" fmla="*/ 2791327 w 8128084"/>
              <a:gd name="connsiteY250" fmla="*/ 12945979 h 15135727"/>
              <a:gd name="connsiteX251" fmla="*/ 3031958 w 8128084"/>
              <a:gd name="connsiteY251" fmla="*/ 13090358 h 15135727"/>
              <a:gd name="connsiteX252" fmla="*/ 3056021 w 8128084"/>
              <a:gd name="connsiteY252" fmla="*/ 12753474 h 15135727"/>
              <a:gd name="connsiteX253" fmla="*/ 2887579 w 8128084"/>
              <a:gd name="connsiteY253" fmla="*/ 12777537 h 15135727"/>
              <a:gd name="connsiteX254" fmla="*/ 2815390 w 8128084"/>
              <a:gd name="connsiteY254" fmla="*/ 12777537 h 15135727"/>
              <a:gd name="connsiteX255" fmla="*/ 3176337 w 8128084"/>
              <a:gd name="connsiteY255" fmla="*/ 12368464 h 15135727"/>
              <a:gd name="connsiteX256" fmla="*/ 3104148 w 8128084"/>
              <a:gd name="connsiteY256" fmla="*/ 12320337 h 15135727"/>
              <a:gd name="connsiteX257" fmla="*/ 3104148 w 8128084"/>
              <a:gd name="connsiteY257" fmla="*/ 12320337 h 15135727"/>
              <a:gd name="connsiteX258" fmla="*/ 3007895 w 8128084"/>
              <a:gd name="connsiteY258" fmla="*/ 12079706 h 15135727"/>
              <a:gd name="connsiteX259" fmla="*/ 2911642 w 8128084"/>
              <a:gd name="connsiteY259" fmla="*/ 11935327 h 15135727"/>
              <a:gd name="connsiteX260" fmla="*/ 2863516 w 8128084"/>
              <a:gd name="connsiteY260" fmla="*/ 11694695 h 15135727"/>
              <a:gd name="connsiteX261" fmla="*/ 2911642 w 8128084"/>
              <a:gd name="connsiteY261" fmla="*/ 11454064 h 15135727"/>
              <a:gd name="connsiteX262" fmla="*/ 3056021 w 8128084"/>
              <a:gd name="connsiteY262" fmla="*/ 11454064 h 15135727"/>
              <a:gd name="connsiteX263" fmla="*/ 2983832 w 8128084"/>
              <a:gd name="connsiteY263" fmla="*/ 11381874 h 15135727"/>
              <a:gd name="connsiteX264" fmla="*/ 3031958 w 8128084"/>
              <a:gd name="connsiteY264" fmla="*/ 11285621 h 15135727"/>
              <a:gd name="connsiteX265" fmla="*/ 3007895 w 8128084"/>
              <a:gd name="connsiteY265" fmla="*/ 11189369 h 15135727"/>
              <a:gd name="connsiteX266" fmla="*/ 2887579 w 8128084"/>
              <a:gd name="connsiteY266" fmla="*/ 11141242 h 15135727"/>
              <a:gd name="connsiteX267" fmla="*/ 2887579 w 8128084"/>
              <a:gd name="connsiteY267" fmla="*/ 10972800 h 15135727"/>
              <a:gd name="connsiteX268" fmla="*/ 2887579 w 8128084"/>
              <a:gd name="connsiteY268" fmla="*/ 10924674 h 15135727"/>
              <a:gd name="connsiteX269" fmla="*/ 2767264 w 8128084"/>
              <a:gd name="connsiteY269" fmla="*/ 11020927 h 15135727"/>
              <a:gd name="connsiteX270" fmla="*/ 2743200 w 8128084"/>
              <a:gd name="connsiteY270" fmla="*/ 10924674 h 15135727"/>
              <a:gd name="connsiteX271" fmla="*/ 2550695 w 8128084"/>
              <a:gd name="connsiteY271" fmla="*/ 11020927 h 15135727"/>
              <a:gd name="connsiteX272" fmla="*/ 2526632 w 8128084"/>
              <a:gd name="connsiteY272" fmla="*/ 11117179 h 15135727"/>
              <a:gd name="connsiteX273" fmla="*/ 2334127 w 8128084"/>
              <a:gd name="connsiteY273" fmla="*/ 10996864 h 15135727"/>
              <a:gd name="connsiteX274" fmla="*/ 2358190 w 8128084"/>
              <a:gd name="connsiteY274" fmla="*/ 10732169 h 15135727"/>
              <a:gd name="connsiteX275" fmla="*/ 2334127 w 8128084"/>
              <a:gd name="connsiteY275" fmla="*/ 10587790 h 15135727"/>
              <a:gd name="connsiteX276" fmla="*/ 2406316 w 8128084"/>
              <a:gd name="connsiteY276" fmla="*/ 10491537 h 15135727"/>
              <a:gd name="connsiteX277" fmla="*/ 2598821 w 8128084"/>
              <a:gd name="connsiteY277" fmla="*/ 10684042 h 15135727"/>
              <a:gd name="connsiteX278" fmla="*/ 2767264 w 8128084"/>
              <a:gd name="connsiteY278" fmla="*/ 10684042 h 15135727"/>
              <a:gd name="connsiteX279" fmla="*/ 2646948 w 8128084"/>
              <a:gd name="connsiteY279" fmla="*/ 10515600 h 15135727"/>
              <a:gd name="connsiteX280" fmla="*/ 2815390 w 8128084"/>
              <a:gd name="connsiteY280" fmla="*/ 10395285 h 15135727"/>
              <a:gd name="connsiteX281" fmla="*/ 3080085 w 8128084"/>
              <a:gd name="connsiteY281" fmla="*/ 10419348 h 15135727"/>
              <a:gd name="connsiteX282" fmla="*/ 3248527 w 8128084"/>
              <a:gd name="connsiteY282" fmla="*/ 10539664 h 15135727"/>
              <a:gd name="connsiteX283" fmla="*/ 3320716 w 8128084"/>
              <a:gd name="connsiteY283" fmla="*/ 10659979 h 15135727"/>
              <a:gd name="connsiteX284" fmla="*/ 3465095 w 8128084"/>
              <a:gd name="connsiteY284" fmla="*/ 10659979 h 15135727"/>
              <a:gd name="connsiteX285" fmla="*/ 3441032 w 8128084"/>
              <a:gd name="connsiteY285" fmla="*/ 10491537 h 15135727"/>
              <a:gd name="connsiteX286" fmla="*/ 3392906 w 8128084"/>
              <a:gd name="connsiteY286" fmla="*/ 10250906 h 15135727"/>
              <a:gd name="connsiteX287" fmla="*/ 3152274 w 8128084"/>
              <a:gd name="connsiteY287" fmla="*/ 10250906 h 15135727"/>
              <a:gd name="connsiteX288" fmla="*/ 3176337 w 8128084"/>
              <a:gd name="connsiteY288" fmla="*/ 10178716 h 15135727"/>
              <a:gd name="connsiteX289" fmla="*/ 3104148 w 8128084"/>
              <a:gd name="connsiteY289" fmla="*/ 10154653 h 15135727"/>
              <a:gd name="connsiteX290" fmla="*/ 3007895 w 8128084"/>
              <a:gd name="connsiteY290" fmla="*/ 9962148 h 15135727"/>
              <a:gd name="connsiteX291" fmla="*/ 3176337 w 8128084"/>
              <a:gd name="connsiteY291" fmla="*/ 9889958 h 15135727"/>
              <a:gd name="connsiteX292" fmla="*/ 2959769 w 8128084"/>
              <a:gd name="connsiteY292" fmla="*/ 9504948 h 15135727"/>
              <a:gd name="connsiteX293" fmla="*/ 2791327 w 8128084"/>
              <a:gd name="connsiteY293" fmla="*/ 9456821 h 15135727"/>
              <a:gd name="connsiteX294" fmla="*/ 2574758 w 8128084"/>
              <a:gd name="connsiteY294" fmla="*/ 9336506 h 15135727"/>
              <a:gd name="connsiteX295" fmla="*/ 2550695 w 8128084"/>
              <a:gd name="connsiteY295" fmla="*/ 9071811 h 15135727"/>
              <a:gd name="connsiteX296" fmla="*/ 2695074 w 8128084"/>
              <a:gd name="connsiteY296" fmla="*/ 8999621 h 15135727"/>
              <a:gd name="connsiteX297" fmla="*/ 2622885 w 8128084"/>
              <a:gd name="connsiteY297" fmla="*/ 8975558 h 15135727"/>
              <a:gd name="connsiteX298" fmla="*/ 2430379 w 8128084"/>
              <a:gd name="connsiteY298" fmla="*/ 8999621 h 15135727"/>
              <a:gd name="connsiteX299" fmla="*/ 2261937 w 8128084"/>
              <a:gd name="connsiteY299" fmla="*/ 9168064 h 15135727"/>
              <a:gd name="connsiteX300" fmla="*/ 2237874 w 8128084"/>
              <a:gd name="connsiteY300" fmla="*/ 8999621 h 15135727"/>
              <a:gd name="connsiteX301" fmla="*/ 2117558 w 8128084"/>
              <a:gd name="connsiteY301" fmla="*/ 8975558 h 15135727"/>
              <a:gd name="connsiteX302" fmla="*/ 2045369 w 8128084"/>
              <a:gd name="connsiteY302" fmla="*/ 8783053 h 15135727"/>
              <a:gd name="connsiteX303" fmla="*/ 1852864 w 8128084"/>
              <a:gd name="connsiteY303" fmla="*/ 8758990 h 15135727"/>
              <a:gd name="connsiteX304" fmla="*/ 1636295 w 8128084"/>
              <a:gd name="connsiteY304" fmla="*/ 8927432 h 15135727"/>
              <a:gd name="connsiteX305" fmla="*/ 1588169 w 8128084"/>
              <a:gd name="connsiteY305" fmla="*/ 9023685 h 15135727"/>
              <a:gd name="connsiteX306" fmla="*/ 1515979 w 8128084"/>
              <a:gd name="connsiteY306" fmla="*/ 8879306 h 15135727"/>
              <a:gd name="connsiteX307" fmla="*/ 1347537 w 8128084"/>
              <a:gd name="connsiteY307" fmla="*/ 8879306 h 15135727"/>
              <a:gd name="connsiteX308" fmla="*/ 1347537 w 8128084"/>
              <a:gd name="connsiteY308" fmla="*/ 8710864 h 15135727"/>
              <a:gd name="connsiteX309" fmla="*/ 1106906 w 8128084"/>
              <a:gd name="connsiteY309" fmla="*/ 8783053 h 15135727"/>
              <a:gd name="connsiteX310" fmla="*/ 890337 w 8128084"/>
              <a:gd name="connsiteY310" fmla="*/ 8686800 h 15135727"/>
              <a:gd name="connsiteX311" fmla="*/ 649706 w 8128084"/>
              <a:gd name="connsiteY311" fmla="*/ 8662737 h 15135727"/>
              <a:gd name="connsiteX312" fmla="*/ 385011 w 8128084"/>
              <a:gd name="connsiteY312" fmla="*/ 8566485 h 15135727"/>
              <a:gd name="connsiteX313" fmla="*/ 577516 w 8128084"/>
              <a:gd name="connsiteY313" fmla="*/ 8373979 h 15135727"/>
              <a:gd name="connsiteX314" fmla="*/ 794085 w 8128084"/>
              <a:gd name="connsiteY314" fmla="*/ 8301790 h 15135727"/>
              <a:gd name="connsiteX315" fmla="*/ 745958 w 8128084"/>
              <a:gd name="connsiteY315" fmla="*/ 8133348 h 15135727"/>
              <a:gd name="connsiteX316" fmla="*/ 818148 w 8128084"/>
              <a:gd name="connsiteY316" fmla="*/ 7820527 h 15135727"/>
              <a:gd name="connsiteX317" fmla="*/ 697832 w 8128084"/>
              <a:gd name="connsiteY317" fmla="*/ 7820527 h 15135727"/>
              <a:gd name="connsiteX318" fmla="*/ 625642 w 8128084"/>
              <a:gd name="connsiteY318" fmla="*/ 7916779 h 15135727"/>
              <a:gd name="connsiteX319" fmla="*/ 457200 w 8128084"/>
              <a:gd name="connsiteY319" fmla="*/ 7820527 h 15135727"/>
              <a:gd name="connsiteX320" fmla="*/ 529390 w 8128084"/>
              <a:gd name="connsiteY320" fmla="*/ 7700211 h 15135727"/>
              <a:gd name="connsiteX321" fmla="*/ 938464 w 8128084"/>
              <a:gd name="connsiteY321" fmla="*/ 7676148 h 15135727"/>
              <a:gd name="connsiteX322" fmla="*/ 1058779 w 8128084"/>
              <a:gd name="connsiteY322" fmla="*/ 7459579 h 15135727"/>
              <a:gd name="connsiteX323" fmla="*/ 1203158 w 8128084"/>
              <a:gd name="connsiteY323" fmla="*/ 7603958 h 15135727"/>
              <a:gd name="connsiteX324" fmla="*/ 1299411 w 8128084"/>
              <a:gd name="connsiteY324" fmla="*/ 7555832 h 15135727"/>
              <a:gd name="connsiteX325" fmla="*/ 1443790 w 8128084"/>
              <a:gd name="connsiteY325" fmla="*/ 7507706 h 15135727"/>
              <a:gd name="connsiteX326" fmla="*/ 1684421 w 8128084"/>
              <a:gd name="connsiteY326" fmla="*/ 7603958 h 15135727"/>
              <a:gd name="connsiteX327" fmla="*/ 1684421 w 8128084"/>
              <a:gd name="connsiteY327" fmla="*/ 7603958 h 15135727"/>
              <a:gd name="connsiteX328" fmla="*/ 1540042 w 8128084"/>
              <a:gd name="connsiteY328" fmla="*/ 7363327 h 15135727"/>
              <a:gd name="connsiteX329" fmla="*/ 1299411 w 8128084"/>
              <a:gd name="connsiteY329" fmla="*/ 7315200 h 15135727"/>
              <a:gd name="connsiteX330" fmla="*/ 1130969 w 8128084"/>
              <a:gd name="connsiteY330" fmla="*/ 7339264 h 15135727"/>
              <a:gd name="connsiteX331" fmla="*/ 1034716 w 8128084"/>
              <a:gd name="connsiteY331" fmla="*/ 7315200 h 15135727"/>
              <a:gd name="connsiteX332" fmla="*/ 1155032 w 8128084"/>
              <a:gd name="connsiteY332" fmla="*/ 7050506 h 15135727"/>
              <a:gd name="connsiteX333" fmla="*/ 1155032 w 8128084"/>
              <a:gd name="connsiteY333" fmla="*/ 6930190 h 15135727"/>
              <a:gd name="connsiteX334" fmla="*/ 1155032 w 8128084"/>
              <a:gd name="connsiteY334" fmla="*/ 6761748 h 15135727"/>
              <a:gd name="connsiteX335" fmla="*/ 1203158 w 8128084"/>
              <a:gd name="connsiteY335" fmla="*/ 6617369 h 15135727"/>
              <a:gd name="connsiteX336" fmla="*/ 1371600 w 8128084"/>
              <a:gd name="connsiteY336" fmla="*/ 6472990 h 15135727"/>
              <a:gd name="connsiteX337" fmla="*/ 1443790 w 8128084"/>
              <a:gd name="connsiteY337" fmla="*/ 6328611 h 15135727"/>
              <a:gd name="connsiteX338" fmla="*/ 1419727 w 8128084"/>
              <a:gd name="connsiteY338" fmla="*/ 6208295 h 15135727"/>
              <a:gd name="connsiteX339" fmla="*/ 1275348 w 8128084"/>
              <a:gd name="connsiteY339" fmla="*/ 6304548 h 15135727"/>
              <a:gd name="connsiteX340" fmla="*/ 1323474 w 8128084"/>
              <a:gd name="connsiteY340" fmla="*/ 6015790 h 15135727"/>
              <a:gd name="connsiteX341" fmla="*/ 1540042 w 8128084"/>
              <a:gd name="connsiteY341" fmla="*/ 5871411 h 15135727"/>
              <a:gd name="connsiteX342" fmla="*/ 1540042 w 8128084"/>
              <a:gd name="connsiteY342" fmla="*/ 5751095 h 15135727"/>
              <a:gd name="connsiteX343" fmla="*/ 1395664 w 8128084"/>
              <a:gd name="connsiteY343" fmla="*/ 5799221 h 15135727"/>
              <a:gd name="connsiteX344" fmla="*/ 1179095 w 8128084"/>
              <a:gd name="connsiteY344" fmla="*/ 5799221 h 15135727"/>
              <a:gd name="connsiteX345" fmla="*/ 890337 w 8128084"/>
              <a:gd name="connsiteY345" fmla="*/ 5775158 h 15135727"/>
              <a:gd name="connsiteX346" fmla="*/ 697832 w 8128084"/>
              <a:gd name="connsiteY346" fmla="*/ 5606716 h 15135727"/>
              <a:gd name="connsiteX347" fmla="*/ 577516 w 8128084"/>
              <a:gd name="connsiteY347" fmla="*/ 5582653 h 15135727"/>
              <a:gd name="connsiteX348" fmla="*/ 697832 w 8128084"/>
              <a:gd name="connsiteY348" fmla="*/ 5775158 h 15135727"/>
              <a:gd name="connsiteX349" fmla="*/ 409074 w 8128084"/>
              <a:gd name="connsiteY349" fmla="*/ 5799221 h 15135727"/>
              <a:gd name="connsiteX350" fmla="*/ 168442 w 8128084"/>
              <a:gd name="connsiteY350" fmla="*/ 5702969 h 15135727"/>
              <a:gd name="connsiteX351" fmla="*/ 264695 w 8128084"/>
              <a:gd name="connsiteY351" fmla="*/ 5558590 h 15135727"/>
              <a:gd name="connsiteX352" fmla="*/ 144379 w 8128084"/>
              <a:gd name="connsiteY352" fmla="*/ 5510464 h 15135727"/>
              <a:gd name="connsiteX353" fmla="*/ 0 w 8128084"/>
              <a:gd name="connsiteY353" fmla="*/ 5462337 h 15135727"/>
              <a:gd name="connsiteX354" fmla="*/ 96253 w 8128084"/>
              <a:gd name="connsiteY354"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42827 w 8128084"/>
              <a:gd name="connsiteY202" fmla="*/ 14383753 h 15135727"/>
              <a:gd name="connsiteX203" fmla="*/ 4403558 w 8128084"/>
              <a:gd name="connsiteY203" fmla="*/ 14437895 h 15135727"/>
              <a:gd name="connsiteX204" fmla="*/ 4340058 w 8128084"/>
              <a:gd name="connsiteY204" fmla="*/ 14475995 h 15135727"/>
              <a:gd name="connsiteX205" fmla="*/ 4303127 w 8128084"/>
              <a:gd name="connsiteY205" fmla="*/ 14364703 h 15135727"/>
              <a:gd name="connsiteX206" fmla="*/ 4276892 w 8128084"/>
              <a:gd name="connsiteY206" fmla="*/ 14296190 h 15135727"/>
              <a:gd name="connsiteX207" fmla="*/ 4235116 w 8128084"/>
              <a:gd name="connsiteY207" fmla="*/ 14341642 h 15135727"/>
              <a:gd name="connsiteX208" fmla="*/ 4162927 w 8128084"/>
              <a:gd name="connsiteY208" fmla="*/ 14389769 h 15135727"/>
              <a:gd name="connsiteX209" fmla="*/ 4137527 w 8128084"/>
              <a:gd name="connsiteY209" fmla="*/ 14364369 h 15135727"/>
              <a:gd name="connsiteX210" fmla="*/ 3998327 w 8128084"/>
              <a:gd name="connsiteY210" fmla="*/ 14409153 h 15135727"/>
              <a:gd name="connsiteX211" fmla="*/ 4023727 w 8128084"/>
              <a:gd name="connsiteY211" fmla="*/ 14275803 h 15135727"/>
              <a:gd name="connsiteX212" fmla="*/ 3915945 w 8128084"/>
              <a:gd name="connsiteY212" fmla="*/ 14289840 h 15135727"/>
              <a:gd name="connsiteX213" fmla="*/ 3801979 w 8128084"/>
              <a:gd name="connsiteY213" fmla="*/ 14293516 h 15135727"/>
              <a:gd name="connsiteX214" fmla="*/ 3719764 w 8128084"/>
              <a:gd name="connsiteY214" fmla="*/ 14415169 h 15135727"/>
              <a:gd name="connsiteX215" fmla="*/ 3625850 w 8128084"/>
              <a:gd name="connsiteY215" fmla="*/ 14616364 h 15135727"/>
              <a:gd name="connsiteX216" fmla="*/ 3513221 w 8128084"/>
              <a:gd name="connsiteY216" fmla="*/ 14726653 h 15135727"/>
              <a:gd name="connsiteX217" fmla="*/ 3583071 w 8128084"/>
              <a:gd name="connsiteY217" fmla="*/ 14832932 h 15135727"/>
              <a:gd name="connsiteX218" fmla="*/ 3633537 w 8128084"/>
              <a:gd name="connsiteY218" fmla="*/ 14967285 h 15135727"/>
              <a:gd name="connsiteX219" fmla="*/ 3609474 w 8128084"/>
              <a:gd name="connsiteY219" fmla="*/ 15087600 h 15135727"/>
              <a:gd name="connsiteX220" fmla="*/ 3479132 w 8128084"/>
              <a:gd name="connsiteY220" fmla="*/ 14975974 h 15135727"/>
              <a:gd name="connsiteX221" fmla="*/ 3304340 w 8128084"/>
              <a:gd name="connsiteY221" fmla="*/ 14949237 h 15135727"/>
              <a:gd name="connsiteX222" fmla="*/ 3261227 w 8128084"/>
              <a:gd name="connsiteY222" fmla="*/ 14787145 h 15135727"/>
              <a:gd name="connsiteX223" fmla="*/ 3128211 w 8128084"/>
              <a:gd name="connsiteY223" fmla="*/ 14919158 h 15135727"/>
              <a:gd name="connsiteX224" fmla="*/ 3090277 w 8128084"/>
              <a:gd name="connsiteY224" fmla="*/ 15075903 h 15135727"/>
              <a:gd name="connsiteX225" fmla="*/ 2959769 w 8128084"/>
              <a:gd name="connsiteY225" fmla="*/ 15135727 h 15135727"/>
              <a:gd name="connsiteX226" fmla="*/ 2891256 w 8128084"/>
              <a:gd name="connsiteY226" fmla="*/ 14945895 h 15135727"/>
              <a:gd name="connsiteX227" fmla="*/ 2829927 w 8128084"/>
              <a:gd name="connsiteY227" fmla="*/ 14872703 h 15135727"/>
              <a:gd name="connsiteX228" fmla="*/ 2887579 w 8128084"/>
              <a:gd name="connsiteY228" fmla="*/ 14774779 h 15135727"/>
              <a:gd name="connsiteX229" fmla="*/ 2779127 w 8128084"/>
              <a:gd name="connsiteY229" fmla="*/ 14694903 h 15135727"/>
              <a:gd name="connsiteX230" fmla="*/ 2839453 w 8128084"/>
              <a:gd name="connsiteY230" fmla="*/ 14582274 h 15135727"/>
              <a:gd name="connsiteX231" fmla="*/ 2935706 w 8128084"/>
              <a:gd name="connsiteY231" fmla="*/ 14510085 h 15135727"/>
              <a:gd name="connsiteX232" fmla="*/ 2948406 w 8128084"/>
              <a:gd name="connsiteY232" fmla="*/ 14554535 h 15135727"/>
              <a:gd name="connsiteX233" fmla="*/ 2855327 w 8128084"/>
              <a:gd name="connsiteY233" fmla="*/ 14371053 h 15135727"/>
              <a:gd name="connsiteX234" fmla="*/ 3080085 w 8128084"/>
              <a:gd name="connsiteY234" fmla="*/ 14413832 h 15135727"/>
              <a:gd name="connsiteX235" fmla="*/ 3152274 w 8128084"/>
              <a:gd name="connsiteY235" fmla="*/ 14341642 h 15135727"/>
              <a:gd name="connsiteX236" fmla="*/ 3080085 w 8128084"/>
              <a:gd name="connsiteY236" fmla="*/ 14269453 h 15135727"/>
              <a:gd name="connsiteX237" fmla="*/ 3152274 w 8128084"/>
              <a:gd name="connsiteY237" fmla="*/ 14197264 h 15135727"/>
              <a:gd name="connsiteX238" fmla="*/ 3152274 w 8128084"/>
              <a:gd name="connsiteY238" fmla="*/ 14052885 h 15135727"/>
              <a:gd name="connsiteX239" fmla="*/ 3080085 w 8128084"/>
              <a:gd name="connsiteY239" fmla="*/ 13980695 h 15135727"/>
              <a:gd name="connsiteX240" fmla="*/ 3056021 w 8128084"/>
              <a:gd name="connsiteY240" fmla="*/ 14076948 h 15135727"/>
              <a:gd name="connsiteX241" fmla="*/ 2935706 w 8128084"/>
              <a:gd name="connsiteY241" fmla="*/ 14076948 h 15135727"/>
              <a:gd name="connsiteX242" fmla="*/ 2863516 w 8128084"/>
              <a:gd name="connsiteY242" fmla="*/ 14125074 h 15135727"/>
              <a:gd name="connsiteX243" fmla="*/ 2719137 w 8128084"/>
              <a:gd name="connsiteY243" fmla="*/ 14197264 h 15135727"/>
              <a:gd name="connsiteX244" fmla="*/ 2646948 w 8128084"/>
              <a:gd name="connsiteY244" fmla="*/ 14197264 h 15135727"/>
              <a:gd name="connsiteX245" fmla="*/ 2598821 w 8128084"/>
              <a:gd name="connsiteY245" fmla="*/ 14125074 h 15135727"/>
              <a:gd name="connsiteX246" fmla="*/ 2430379 w 8128084"/>
              <a:gd name="connsiteY246" fmla="*/ 13836316 h 15135727"/>
              <a:gd name="connsiteX247" fmla="*/ 2646948 w 8128084"/>
              <a:gd name="connsiteY247" fmla="*/ 13812253 h 15135727"/>
              <a:gd name="connsiteX248" fmla="*/ 2502569 w 8128084"/>
              <a:gd name="connsiteY248" fmla="*/ 13475369 h 15135727"/>
              <a:gd name="connsiteX249" fmla="*/ 2550695 w 8128084"/>
              <a:gd name="connsiteY249" fmla="*/ 13186611 h 15135727"/>
              <a:gd name="connsiteX250" fmla="*/ 2719137 w 8128084"/>
              <a:gd name="connsiteY250" fmla="*/ 13042232 h 15135727"/>
              <a:gd name="connsiteX251" fmla="*/ 2791327 w 8128084"/>
              <a:gd name="connsiteY251" fmla="*/ 12945979 h 15135727"/>
              <a:gd name="connsiteX252" fmla="*/ 3031958 w 8128084"/>
              <a:gd name="connsiteY252" fmla="*/ 13090358 h 15135727"/>
              <a:gd name="connsiteX253" fmla="*/ 3056021 w 8128084"/>
              <a:gd name="connsiteY253" fmla="*/ 12753474 h 15135727"/>
              <a:gd name="connsiteX254" fmla="*/ 2887579 w 8128084"/>
              <a:gd name="connsiteY254" fmla="*/ 12777537 h 15135727"/>
              <a:gd name="connsiteX255" fmla="*/ 2815390 w 8128084"/>
              <a:gd name="connsiteY255" fmla="*/ 12777537 h 15135727"/>
              <a:gd name="connsiteX256" fmla="*/ 3176337 w 8128084"/>
              <a:gd name="connsiteY256" fmla="*/ 12368464 h 15135727"/>
              <a:gd name="connsiteX257" fmla="*/ 3104148 w 8128084"/>
              <a:gd name="connsiteY257" fmla="*/ 12320337 h 15135727"/>
              <a:gd name="connsiteX258" fmla="*/ 3104148 w 8128084"/>
              <a:gd name="connsiteY258" fmla="*/ 12320337 h 15135727"/>
              <a:gd name="connsiteX259" fmla="*/ 3007895 w 8128084"/>
              <a:gd name="connsiteY259" fmla="*/ 12079706 h 15135727"/>
              <a:gd name="connsiteX260" fmla="*/ 2911642 w 8128084"/>
              <a:gd name="connsiteY260" fmla="*/ 11935327 h 15135727"/>
              <a:gd name="connsiteX261" fmla="*/ 2863516 w 8128084"/>
              <a:gd name="connsiteY261" fmla="*/ 11694695 h 15135727"/>
              <a:gd name="connsiteX262" fmla="*/ 2911642 w 8128084"/>
              <a:gd name="connsiteY262" fmla="*/ 11454064 h 15135727"/>
              <a:gd name="connsiteX263" fmla="*/ 3056021 w 8128084"/>
              <a:gd name="connsiteY263" fmla="*/ 11454064 h 15135727"/>
              <a:gd name="connsiteX264" fmla="*/ 2983832 w 8128084"/>
              <a:gd name="connsiteY264" fmla="*/ 11381874 h 15135727"/>
              <a:gd name="connsiteX265" fmla="*/ 3031958 w 8128084"/>
              <a:gd name="connsiteY265" fmla="*/ 11285621 h 15135727"/>
              <a:gd name="connsiteX266" fmla="*/ 3007895 w 8128084"/>
              <a:gd name="connsiteY266" fmla="*/ 11189369 h 15135727"/>
              <a:gd name="connsiteX267" fmla="*/ 2887579 w 8128084"/>
              <a:gd name="connsiteY267" fmla="*/ 11141242 h 15135727"/>
              <a:gd name="connsiteX268" fmla="*/ 2887579 w 8128084"/>
              <a:gd name="connsiteY268" fmla="*/ 10972800 h 15135727"/>
              <a:gd name="connsiteX269" fmla="*/ 2887579 w 8128084"/>
              <a:gd name="connsiteY269" fmla="*/ 10924674 h 15135727"/>
              <a:gd name="connsiteX270" fmla="*/ 2767264 w 8128084"/>
              <a:gd name="connsiteY270" fmla="*/ 11020927 h 15135727"/>
              <a:gd name="connsiteX271" fmla="*/ 2743200 w 8128084"/>
              <a:gd name="connsiteY271" fmla="*/ 10924674 h 15135727"/>
              <a:gd name="connsiteX272" fmla="*/ 2550695 w 8128084"/>
              <a:gd name="connsiteY272" fmla="*/ 11020927 h 15135727"/>
              <a:gd name="connsiteX273" fmla="*/ 2526632 w 8128084"/>
              <a:gd name="connsiteY273" fmla="*/ 11117179 h 15135727"/>
              <a:gd name="connsiteX274" fmla="*/ 2334127 w 8128084"/>
              <a:gd name="connsiteY274" fmla="*/ 10996864 h 15135727"/>
              <a:gd name="connsiteX275" fmla="*/ 2358190 w 8128084"/>
              <a:gd name="connsiteY275" fmla="*/ 10732169 h 15135727"/>
              <a:gd name="connsiteX276" fmla="*/ 2334127 w 8128084"/>
              <a:gd name="connsiteY276" fmla="*/ 10587790 h 15135727"/>
              <a:gd name="connsiteX277" fmla="*/ 2406316 w 8128084"/>
              <a:gd name="connsiteY277" fmla="*/ 10491537 h 15135727"/>
              <a:gd name="connsiteX278" fmla="*/ 2598821 w 8128084"/>
              <a:gd name="connsiteY278" fmla="*/ 10684042 h 15135727"/>
              <a:gd name="connsiteX279" fmla="*/ 2767264 w 8128084"/>
              <a:gd name="connsiteY279" fmla="*/ 10684042 h 15135727"/>
              <a:gd name="connsiteX280" fmla="*/ 2646948 w 8128084"/>
              <a:gd name="connsiteY280" fmla="*/ 10515600 h 15135727"/>
              <a:gd name="connsiteX281" fmla="*/ 2815390 w 8128084"/>
              <a:gd name="connsiteY281" fmla="*/ 10395285 h 15135727"/>
              <a:gd name="connsiteX282" fmla="*/ 3080085 w 8128084"/>
              <a:gd name="connsiteY282" fmla="*/ 10419348 h 15135727"/>
              <a:gd name="connsiteX283" fmla="*/ 3248527 w 8128084"/>
              <a:gd name="connsiteY283" fmla="*/ 10539664 h 15135727"/>
              <a:gd name="connsiteX284" fmla="*/ 3320716 w 8128084"/>
              <a:gd name="connsiteY284" fmla="*/ 10659979 h 15135727"/>
              <a:gd name="connsiteX285" fmla="*/ 3465095 w 8128084"/>
              <a:gd name="connsiteY285" fmla="*/ 10659979 h 15135727"/>
              <a:gd name="connsiteX286" fmla="*/ 3441032 w 8128084"/>
              <a:gd name="connsiteY286" fmla="*/ 10491537 h 15135727"/>
              <a:gd name="connsiteX287" fmla="*/ 3392906 w 8128084"/>
              <a:gd name="connsiteY287" fmla="*/ 10250906 h 15135727"/>
              <a:gd name="connsiteX288" fmla="*/ 3152274 w 8128084"/>
              <a:gd name="connsiteY288" fmla="*/ 10250906 h 15135727"/>
              <a:gd name="connsiteX289" fmla="*/ 3176337 w 8128084"/>
              <a:gd name="connsiteY289" fmla="*/ 10178716 h 15135727"/>
              <a:gd name="connsiteX290" fmla="*/ 3104148 w 8128084"/>
              <a:gd name="connsiteY290" fmla="*/ 10154653 h 15135727"/>
              <a:gd name="connsiteX291" fmla="*/ 3007895 w 8128084"/>
              <a:gd name="connsiteY291" fmla="*/ 9962148 h 15135727"/>
              <a:gd name="connsiteX292" fmla="*/ 3176337 w 8128084"/>
              <a:gd name="connsiteY292" fmla="*/ 9889958 h 15135727"/>
              <a:gd name="connsiteX293" fmla="*/ 2959769 w 8128084"/>
              <a:gd name="connsiteY293" fmla="*/ 9504948 h 15135727"/>
              <a:gd name="connsiteX294" fmla="*/ 2791327 w 8128084"/>
              <a:gd name="connsiteY294" fmla="*/ 9456821 h 15135727"/>
              <a:gd name="connsiteX295" fmla="*/ 2574758 w 8128084"/>
              <a:gd name="connsiteY295" fmla="*/ 9336506 h 15135727"/>
              <a:gd name="connsiteX296" fmla="*/ 2550695 w 8128084"/>
              <a:gd name="connsiteY296" fmla="*/ 9071811 h 15135727"/>
              <a:gd name="connsiteX297" fmla="*/ 2695074 w 8128084"/>
              <a:gd name="connsiteY297" fmla="*/ 8999621 h 15135727"/>
              <a:gd name="connsiteX298" fmla="*/ 2622885 w 8128084"/>
              <a:gd name="connsiteY298" fmla="*/ 8975558 h 15135727"/>
              <a:gd name="connsiteX299" fmla="*/ 2430379 w 8128084"/>
              <a:gd name="connsiteY299" fmla="*/ 8999621 h 15135727"/>
              <a:gd name="connsiteX300" fmla="*/ 2261937 w 8128084"/>
              <a:gd name="connsiteY300" fmla="*/ 9168064 h 15135727"/>
              <a:gd name="connsiteX301" fmla="*/ 2237874 w 8128084"/>
              <a:gd name="connsiteY301" fmla="*/ 8999621 h 15135727"/>
              <a:gd name="connsiteX302" fmla="*/ 2117558 w 8128084"/>
              <a:gd name="connsiteY302" fmla="*/ 8975558 h 15135727"/>
              <a:gd name="connsiteX303" fmla="*/ 2045369 w 8128084"/>
              <a:gd name="connsiteY303" fmla="*/ 8783053 h 15135727"/>
              <a:gd name="connsiteX304" fmla="*/ 1852864 w 8128084"/>
              <a:gd name="connsiteY304" fmla="*/ 8758990 h 15135727"/>
              <a:gd name="connsiteX305" fmla="*/ 1636295 w 8128084"/>
              <a:gd name="connsiteY305" fmla="*/ 8927432 h 15135727"/>
              <a:gd name="connsiteX306" fmla="*/ 1588169 w 8128084"/>
              <a:gd name="connsiteY306" fmla="*/ 9023685 h 15135727"/>
              <a:gd name="connsiteX307" fmla="*/ 1515979 w 8128084"/>
              <a:gd name="connsiteY307" fmla="*/ 8879306 h 15135727"/>
              <a:gd name="connsiteX308" fmla="*/ 1347537 w 8128084"/>
              <a:gd name="connsiteY308" fmla="*/ 8879306 h 15135727"/>
              <a:gd name="connsiteX309" fmla="*/ 1347537 w 8128084"/>
              <a:gd name="connsiteY309" fmla="*/ 8710864 h 15135727"/>
              <a:gd name="connsiteX310" fmla="*/ 1106906 w 8128084"/>
              <a:gd name="connsiteY310" fmla="*/ 8783053 h 15135727"/>
              <a:gd name="connsiteX311" fmla="*/ 890337 w 8128084"/>
              <a:gd name="connsiteY311" fmla="*/ 8686800 h 15135727"/>
              <a:gd name="connsiteX312" fmla="*/ 649706 w 8128084"/>
              <a:gd name="connsiteY312" fmla="*/ 8662737 h 15135727"/>
              <a:gd name="connsiteX313" fmla="*/ 385011 w 8128084"/>
              <a:gd name="connsiteY313" fmla="*/ 8566485 h 15135727"/>
              <a:gd name="connsiteX314" fmla="*/ 577516 w 8128084"/>
              <a:gd name="connsiteY314" fmla="*/ 8373979 h 15135727"/>
              <a:gd name="connsiteX315" fmla="*/ 794085 w 8128084"/>
              <a:gd name="connsiteY315" fmla="*/ 8301790 h 15135727"/>
              <a:gd name="connsiteX316" fmla="*/ 745958 w 8128084"/>
              <a:gd name="connsiteY316" fmla="*/ 8133348 h 15135727"/>
              <a:gd name="connsiteX317" fmla="*/ 818148 w 8128084"/>
              <a:gd name="connsiteY317" fmla="*/ 7820527 h 15135727"/>
              <a:gd name="connsiteX318" fmla="*/ 697832 w 8128084"/>
              <a:gd name="connsiteY318" fmla="*/ 7820527 h 15135727"/>
              <a:gd name="connsiteX319" fmla="*/ 625642 w 8128084"/>
              <a:gd name="connsiteY319" fmla="*/ 7916779 h 15135727"/>
              <a:gd name="connsiteX320" fmla="*/ 457200 w 8128084"/>
              <a:gd name="connsiteY320" fmla="*/ 7820527 h 15135727"/>
              <a:gd name="connsiteX321" fmla="*/ 529390 w 8128084"/>
              <a:gd name="connsiteY321" fmla="*/ 7700211 h 15135727"/>
              <a:gd name="connsiteX322" fmla="*/ 938464 w 8128084"/>
              <a:gd name="connsiteY322" fmla="*/ 7676148 h 15135727"/>
              <a:gd name="connsiteX323" fmla="*/ 1058779 w 8128084"/>
              <a:gd name="connsiteY323" fmla="*/ 7459579 h 15135727"/>
              <a:gd name="connsiteX324" fmla="*/ 1203158 w 8128084"/>
              <a:gd name="connsiteY324" fmla="*/ 7603958 h 15135727"/>
              <a:gd name="connsiteX325" fmla="*/ 1299411 w 8128084"/>
              <a:gd name="connsiteY325" fmla="*/ 7555832 h 15135727"/>
              <a:gd name="connsiteX326" fmla="*/ 1443790 w 8128084"/>
              <a:gd name="connsiteY326" fmla="*/ 7507706 h 15135727"/>
              <a:gd name="connsiteX327" fmla="*/ 1684421 w 8128084"/>
              <a:gd name="connsiteY327" fmla="*/ 7603958 h 15135727"/>
              <a:gd name="connsiteX328" fmla="*/ 1684421 w 8128084"/>
              <a:gd name="connsiteY328" fmla="*/ 7603958 h 15135727"/>
              <a:gd name="connsiteX329" fmla="*/ 1540042 w 8128084"/>
              <a:gd name="connsiteY329" fmla="*/ 7363327 h 15135727"/>
              <a:gd name="connsiteX330" fmla="*/ 1299411 w 8128084"/>
              <a:gd name="connsiteY330" fmla="*/ 7315200 h 15135727"/>
              <a:gd name="connsiteX331" fmla="*/ 1130969 w 8128084"/>
              <a:gd name="connsiteY331" fmla="*/ 7339264 h 15135727"/>
              <a:gd name="connsiteX332" fmla="*/ 1034716 w 8128084"/>
              <a:gd name="connsiteY332" fmla="*/ 7315200 h 15135727"/>
              <a:gd name="connsiteX333" fmla="*/ 1155032 w 8128084"/>
              <a:gd name="connsiteY333" fmla="*/ 7050506 h 15135727"/>
              <a:gd name="connsiteX334" fmla="*/ 1155032 w 8128084"/>
              <a:gd name="connsiteY334" fmla="*/ 6930190 h 15135727"/>
              <a:gd name="connsiteX335" fmla="*/ 1155032 w 8128084"/>
              <a:gd name="connsiteY335" fmla="*/ 6761748 h 15135727"/>
              <a:gd name="connsiteX336" fmla="*/ 1203158 w 8128084"/>
              <a:gd name="connsiteY336" fmla="*/ 6617369 h 15135727"/>
              <a:gd name="connsiteX337" fmla="*/ 1371600 w 8128084"/>
              <a:gd name="connsiteY337" fmla="*/ 6472990 h 15135727"/>
              <a:gd name="connsiteX338" fmla="*/ 1443790 w 8128084"/>
              <a:gd name="connsiteY338" fmla="*/ 6328611 h 15135727"/>
              <a:gd name="connsiteX339" fmla="*/ 1419727 w 8128084"/>
              <a:gd name="connsiteY339" fmla="*/ 6208295 h 15135727"/>
              <a:gd name="connsiteX340" fmla="*/ 1275348 w 8128084"/>
              <a:gd name="connsiteY340" fmla="*/ 6304548 h 15135727"/>
              <a:gd name="connsiteX341" fmla="*/ 1323474 w 8128084"/>
              <a:gd name="connsiteY341" fmla="*/ 6015790 h 15135727"/>
              <a:gd name="connsiteX342" fmla="*/ 1540042 w 8128084"/>
              <a:gd name="connsiteY342" fmla="*/ 5871411 h 15135727"/>
              <a:gd name="connsiteX343" fmla="*/ 1540042 w 8128084"/>
              <a:gd name="connsiteY343" fmla="*/ 5751095 h 15135727"/>
              <a:gd name="connsiteX344" fmla="*/ 1395664 w 8128084"/>
              <a:gd name="connsiteY344" fmla="*/ 5799221 h 15135727"/>
              <a:gd name="connsiteX345" fmla="*/ 1179095 w 8128084"/>
              <a:gd name="connsiteY345" fmla="*/ 5799221 h 15135727"/>
              <a:gd name="connsiteX346" fmla="*/ 890337 w 8128084"/>
              <a:gd name="connsiteY346" fmla="*/ 5775158 h 15135727"/>
              <a:gd name="connsiteX347" fmla="*/ 697832 w 8128084"/>
              <a:gd name="connsiteY347" fmla="*/ 5606716 h 15135727"/>
              <a:gd name="connsiteX348" fmla="*/ 577516 w 8128084"/>
              <a:gd name="connsiteY348" fmla="*/ 5582653 h 15135727"/>
              <a:gd name="connsiteX349" fmla="*/ 697832 w 8128084"/>
              <a:gd name="connsiteY349" fmla="*/ 5775158 h 15135727"/>
              <a:gd name="connsiteX350" fmla="*/ 409074 w 8128084"/>
              <a:gd name="connsiteY350" fmla="*/ 5799221 h 15135727"/>
              <a:gd name="connsiteX351" fmla="*/ 168442 w 8128084"/>
              <a:gd name="connsiteY351" fmla="*/ 5702969 h 15135727"/>
              <a:gd name="connsiteX352" fmla="*/ 264695 w 8128084"/>
              <a:gd name="connsiteY352" fmla="*/ 5558590 h 15135727"/>
              <a:gd name="connsiteX353" fmla="*/ 144379 w 8128084"/>
              <a:gd name="connsiteY353" fmla="*/ 5510464 h 15135727"/>
              <a:gd name="connsiteX354" fmla="*/ 0 w 8128084"/>
              <a:gd name="connsiteY354" fmla="*/ 5462337 h 15135727"/>
              <a:gd name="connsiteX355" fmla="*/ 96253 w 8128084"/>
              <a:gd name="connsiteY355"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42827 w 8128084"/>
              <a:gd name="connsiteY202" fmla="*/ 14383753 h 15135727"/>
              <a:gd name="connsiteX203" fmla="*/ 4403558 w 8128084"/>
              <a:gd name="connsiteY203" fmla="*/ 14437895 h 15135727"/>
              <a:gd name="connsiteX204" fmla="*/ 4340058 w 8128084"/>
              <a:gd name="connsiteY204" fmla="*/ 14475995 h 15135727"/>
              <a:gd name="connsiteX205" fmla="*/ 4303127 w 8128084"/>
              <a:gd name="connsiteY205" fmla="*/ 14364703 h 15135727"/>
              <a:gd name="connsiteX206" fmla="*/ 4276892 w 8128084"/>
              <a:gd name="connsiteY206" fmla="*/ 14296190 h 15135727"/>
              <a:gd name="connsiteX207" fmla="*/ 4235116 w 8128084"/>
              <a:gd name="connsiteY207" fmla="*/ 14341642 h 15135727"/>
              <a:gd name="connsiteX208" fmla="*/ 4162927 w 8128084"/>
              <a:gd name="connsiteY208" fmla="*/ 14389769 h 15135727"/>
              <a:gd name="connsiteX209" fmla="*/ 4137527 w 8128084"/>
              <a:gd name="connsiteY209" fmla="*/ 14364369 h 15135727"/>
              <a:gd name="connsiteX210" fmla="*/ 3998327 w 8128084"/>
              <a:gd name="connsiteY210" fmla="*/ 14409153 h 15135727"/>
              <a:gd name="connsiteX211" fmla="*/ 4023727 w 8128084"/>
              <a:gd name="connsiteY211" fmla="*/ 14275803 h 15135727"/>
              <a:gd name="connsiteX212" fmla="*/ 3915945 w 8128084"/>
              <a:gd name="connsiteY212" fmla="*/ 14289840 h 15135727"/>
              <a:gd name="connsiteX213" fmla="*/ 3801979 w 8128084"/>
              <a:gd name="connsiteY213" fmla="*/ 14293516 h 15135727"/>
              <a:gd name="connsiteX214" fmla="*/ 3719764 w 8128084"/>
              <a:gd name="connsiteY214" fmla="*/ 14415169 h 15135727"/>
              <a:gd name="connsiteX215" fmla="*/ 3625850 w 8128084"/>
              <a:gd name="connsiteY215" fmla="*/ 14616364 h 15135727"/>
              <a:gd name="connsiteX216" fmla="*/ 3513221 w 8128084"/>
              <a:gd name="connsiteY216" fmla="*/ 14726653 h 15135727"/>
              <a:gd name="connsiteX217" fmla="*/ 3583071 w 8128084"/>
              <a:gd name="connsiteY217" fmla="*/ 14832932 h 15135727"/>
              <a:gd name="connsiteX218" fmla="*/ 3633537 w 8128084"/>
              <a:gd name="connsiteY218" fmla="*/ 14967285 h 15135727"/>
              <a:gd name="connsiteX219" fmla="*/ 3609474 w 8128084"/>
              <a:gd name="connsiteY219" fmla="*/ 15087600 h 15135727"/>
              <a:gd name="connsiteX220" fmla="*/ 3479132 w 8128084"/>
              <a:gd name="connsiteY220" fmla="*/ 14975974 h 15135727"/>
              <a:gd name="connsiteX221" fmla="*/ 3304340 w 8128084"/>
              <a:gd name="connsiteY221" fmla="*/ 14949237 h 15135727"/>
              <a:gd name="connsiteX222" fmla="*/ 3261227 w 8128084"/>
              <a:gd name="connsiteY222" fmla="*/ 14787145 h 15135727"/>
              <a:gd name="connsiteX223" fmla="*/ 3128211 w 8128084"/>
              <a:gd name="connsiteY223" fmla="*/ 14919158 h 15135727"/>
              <a:gd name="connsiteX224" fmla="*/ 3090277 w 8128084"/>
              <a:gd name="connsiteY224" fmla="*/ 15075903 h 15135727"/>
              <a:gd name="connsiteX225" fmla="*/ 2959769 w 8128084"/>
              <a:gd name="connsiteY225" fmla="*/ 15135727 h 15135727"/>
              <a:gd name="connsiteX226" fmla="*/ 2891256 w 8128084"/>
              <a:gd name="connsiteY226" fmla="*/ 14945895 h 15135727"/>
              <a:gd name="connsiteX227" fmla="*/ 2829927 w 8128084"/>
              <a:gd name="connsiteY227" fmla="*/ 14872703 h 15135727"/>
              <a:gd name="connsiteX228" fmla="*/ 2887579 w 8128084"/>
              <a:gd name="connsiteY228" fmla="*/ 14774779 h 15135727"/>
              <a:gd name="connsiteX229" fmla="*/ 2779127 w 8128084"/>
              <a:gd name="connsiteY229" fmla="*/ 14694903 h 15135727"/>
              <a:gd name="connsiteX230" fmla="*/ 2839453 w 8128084"/>
              <a:gd name="connsiteY230" fmla="*/ 14582274 h 15135727"/>
              <a:gd name="connsiteX231" fmla="*/ 2935706 w 8128084"/>
              <a:gd name="connsiteY231" fmla="*/ 14510085 h 15135727"/>
              <a:gd name="connsiteX232" fmla="*/ 2948406 w 8128084"/>
              <a:gd name="connsiteY232" fmla="*/ 14554535 h 15135727"/>
              <a:gd name="connsiteX233" fmla="*/ 2855327 w 8128084"/>
              <a:gd name="connsiteY233" fmla="*/ 14371053 h 15135727"/>
              <a:gd name="connsiteX234" fmla="*/ 3014077 w 8128084"/>
              <a:gd name="connsiteY234" fmla="*/ 14447253 h 15135727"/>
              <a:gd name="connsiteX235" fmla="*/ 3080085 w 8128084"/>
              <a:gd name="connsiteY235" fmla="*/ 14413832 h 15135727"/>
              <a:gd name="connsiteX236" fmla="*/ 3152274 w 8128084"/>
              <a:gd name="connsiteY236" fmla="*/ 14341642 h 15135727"/>
              <a:gd name="connsiteX237" fmla="*/ 3080085 w 8128084"/>
              <a:gd name="connsiteY237" fmla="*/ 14269453 h 15135727"/>
              <a:gd name="connsiteX238" fmla="*/ 3152274 w 8128084"/>
              <a:gd name="connsiteY238" fmla="*/ 14197264 h 15135727"/>
              <a:gd name="connsiteX239" fmla="*/ 3152274 w 8128084"/>
              <a:gd name="connsiteY239" fmla="*/ 14052885 h 15135727"/>
              <a:gd name="connsiteX240" fmla="*/ 3080085 w 8128084"/>
              <a:gd name="connsiteY240" fmla="*/ 13980695 h 15135727"/>
              <a:gd name="connsiteX241" fmla="*/ 3056021 w 8128084"/>
              <a:gd name="connsiteY241" fmla="*/ 14076948 h 15135727"/>
              <a:gd name="connsiteX242" fmla="*/ 2935706 w 8128084"/>
              <a:gd name="connsiteY242" fmla="*/ 14076948 h 15135727"/>
              <a:gd name="connsiteX243" fmla="*/ 2863516 w 8128084"/>
              <a:gd name="connsiteY243" fmla="*/ 14125074 h 15135727"/>
              <a:gd name="connsiteX244" fmla="*/ 2719137 w 8128084"/>
              <a:gd name="connsiteY244" fmla="*/ 14197264 h 15135727"/>
              <a:gd name="connsiteX245" fmla="*/ 2646948 w 8128084"/>
              <a:gd name="connsiteY245" fmla="*/ 14197264 h 15135727"/>
              <a:gd name="connsiteX246" fmla="*/ 2598821 w 8128084"/>
              <a:gd name="connsiteY246" fmla="*/ 14125074 h 15135727"/>
              <a:gd name="connsiteX247" fmla="*/ 2430379 w 8128084"/>
              <a:gd name="connsiteY247" fmla="*/ 13836316 h 15135727"/>
              <a:gd name="connsiteX248" fmla="*/ 2646948 w 8128084"/>
              <a:gd name="connsiteY248" fmla="*/ 13812253 h 15135727"/>
              <a:gd name="connsiteX249" fmla="*/ 2502569 w 8128084"/>
              <a:gd name="connsiteY249" fmla="*/ 13475369 h 15135727"/>
              <a:gd name="connsiteX250" fmla="*/ 2550695 w 8128084"/>
              <a:gd name="connsiteY250" fmla="*/ 13186611 h 15135727"/>
              <a:gd name="connsiteX251" fmla="*/ 2719137 w 8128084"/>
              <a:gd name="connsiteY251" fmla="*/ 13042232 h 15135727"/>
              <a:gd name="connsiteX252" fmla="*/ 2791327 w 8128084"/>
              <a:gd name="connsiteY252" fmla="*/ 12945979 h 15135727"/>
              <a:gd name="connsiteX253" fmla="*/ 3031958 w 8128084"/>
              <a:gd name="connsiteY253" fmla="*/ 13090358 h 15135727"/>
              <a:gd name="connsiteX254" fmla="*/ 3056021 w 8128084"/>
              <a:gd name="connsiteY254" fmla="*/ 12753474 h 15135727"/>
              <a:gd name="connsiteX255" fmla="*/ 2887579 w 8128084"/>
              <a:gd name="connsiteY255" fmla="*/ 12777537 h 15135727"/>
              <a:gd name="connsiteX256" fmla="*/ 2815390 w 8128084"/>
              <a:gd name="connsiteY256" fmla="*/ 12777537 h 15135727"/>
              <a:gd name="connsiteX257" fmla="*/ 3176337 w 8128084"/>
              <a:gd name="connsiteY257" fmla="*/ 12368464 h 15135727"/>
              <a:gd name="connsiteX258" fmla="*/ 3104148 w 8128084"/>
              <a:gd name="connsiteY258" fmla="*/ 12320337 h 15135727"/>
              <a:gd name="connsiteX259" fmla="*/ 3104148 w 8128084"/>
              <a:gd name="connsiteY259" fmla="*/ 12320337 h 15135727"/>
              <a:gd name="connsiteX260" fmla="*/ 3007895 w 8128084"/>
              <a:gd name="connsiteY260" fmla="*/ 12079706 h 15135727"/>
              <a:gd name="connsiteX261" fmla="*/ 2911642 w 8128084"/>
              <a:gd name="connsiteY261" fmla="*/ 11935327 h 15135727"/>
              <a:gd name="connsiteX262" fmla="*/ 2863516 w 8128084"/>
              <a:gd name="connsiteY262" fmla="*/ 11694695 h 15135727"/>
              <a:gd name="connsiteX263" fmla="*/ 2911642 w 8128084"/>
              <a:gd name="connsiteY263" fmla="*/ 11454064 h 15135727"/>
              <a:gd name="connsiteX264" fmla="*/ 3056021 w 8128084"/>
              <a:gd name="connsiteY264" fmla="*/ 11454064 h 15135727"/>
              <a:gd name="connsiteX265" fmla="*/ 2983832 w 8128084"/>
              <a:gd name="connsiteY265" fmla="*/ 11381874 h 15135727"/>
              <a:gd name="connsiteX266" fmla="*/ 3031958 w 8128084"/>
              <a:gd name="connsiteY266" fmla="*/ 11285621 h 15135727"/>
              <a:gd name="connsiteX267" fmla="*/ 3007895 w 8128084"/>
              <a:gd name="connsiteY267" fmla="*/ 11189369 h 15135727"/>
              <a:gd name="connsiteX268" fmla="*/ 2887579 w 8128084"/>
              <a:gd name="connsiteY268" fmla="*/ 11141242 h 15135727"/>
              <a:gd name="connsiteX269" fmla="*/ 2887579 w 8128084"/>
              <a:gd name="connsiteY269" fmla="*/ 10972800 h 15135727"/>
              <a:gd name="connsiteX270" fmla="*/ 2887579 w 8128084"/>
              <a:gd name="connsiteY270" fmla="*/ 10924674 h 15135727"/>
              <a:gd name="connsiteX271" fmla="*/ 2767264 w 8128084"/>
              <a:gd name="connsiteY271" fmla="*/ 11020927 h 15135727"/>
              <a:gd name="connsiteX272" fmla="*/ 2743200 w 8128084"/>
              <a:gd name="connsiteY272" fmla="*/ 10924674 h 15135727"/>
              <a:gd name="connsiteX273" fmla="*/ 2550695 w 8128084"/>
              <a:gd name="connsiteY273" fmla="*/ 11020927 h 15135727"/>
              <a:gd name="connsiteX274" fmla="*/ 2526632 w 8128084"/>
              <a:gd name="connsiteY274" fmla="*/ 11117179 h 15135727"/>
              <a:gd name="connsiteX275" fmla="*/ 2334127 w 8128084"/>
              <a:gd name="connsiteY275" fmla="*/ 10996864 h 15135727"/>
              <a:gd name="connsiteX276" fmla="*/ 2358190 w 8128084"/>
              <a:gd name="connsiteY276" fmla="*/ 10732169 h 15135727"/>
              <a:gd name="connsiteX277" fmla="*/ 2334127 w 8128084"/>
              <a:gd name="connsiteY277" fmla="*/ 10587790 h 15135727"/>
              <a:gd name="connsiteX278" fmla="*/ 2406316 w 8128084"/>
              <a:gd name="connsiteY278" fmla="*/ 10491537 h 15135727"/>
              <a:gd name="connsiteX279" fmla="*/ 2598821 w 8128084"/>
              <a:gd name="connsiteY279" fmla="*/ 10684042 h 15135727"/>
              <a:gd name="connsiteX280" fmla="*/ 2767264 w 8128084"/>
              <a:gd name="connsiteY280" fmla="*/ 10684042 h 15135727"/>
              <a:gd name="connsiteX281" fmla="*/ 2646948 w 8128084"/>
              <a:gd name="connsiteY281" fmla="*/ 10515600 h 15135727"/>
              <a:gd name="connsiteX282" fmla="*/ 2815390 w 8128084"/>
              <a:gd name="connsiteY282" fmla="*/ 10395285 h 15135727"/>
              <a:gd name="connsiteX283" fmla="*/ 3080085 w 8128084"/>
              <a:gd name="connsiteY283" fmla="*/ 10419348 h 15135727"/>
              <a:gd name="connsiteX284" fmla="*/ 3248527 w 8128084"/>
              <a:gd name="connsiteY284" fmla="*/ 10539664 h 15135727"/>
              <a:gd name="connsiteX285" fmla="*/ 3320716 w 8128084"/>
              <a:gd name="connsiteY285" fmla="*/ 10659979 h 15135727"/>
              <a:gd name="connsiteX286" fmla="*/ 3465095 w 8128084"/>
              <a:gd name="connsiteY286" fmla="*/ 10659979 h 15135727"/>
              <a:gd name="connsiteX287" fmla="*/ 3441032 w 8128084"/>
              <a:gd name="connsiteY287" fmla="*/ 10491537 h 15135727"/>
              <a:gd name="connsiteX288" fmla="*/ 3392906 w 8128084"/>
              <a:gd name="connsiteY288" fmla="*/ 10250906 h 15135727"/>
              <a:gd name="connsiteX289" fmla="*/ 3152274 w 8128084"/>
              <a:gd name="connsiteY289" fmla="*/ 10250906 h 15135727"/>
              <a:gd name="connsiteX290" fmla="*/ 3176337 w 8128084"/>
              <a:gd name="connsiteY290" fmla="*/ 10178716 h 15135727"/>
              <a:gd name="connsiteX291" fmla="*/ 3104148 w 8128084"/>
              <a:gd name="connsiteY291" fmla="*/ 10154653 h 15135727"/>
              <a:gd name="connsiteX292" fmla="*/ 3007895 w 8128084"/>
              <a:gd name="connsiteY292" fmla="*/ 9962148 h 15135727"/>
              <a:gd name="connsiteX293" fmla="*/ 3176337 w 8128084"/>
              <a:gd name="connsiteY293" fmla="*/ 9889958 h 15135727"/>
              <a:gd name="connsiteX294" fmla="*/ 2959769 w 8128084"/>
              <a:gd name="connsiteY294" fmla="*/ 9504948 h 15135727"/>
              <a:gd name="connsiteX295" fmla="*/ 2791327 w 8128084"/>
              <a:gd name="connsiteY295" fmla="*/ 9456821 h 15135727"/>
              <a:gd name="connsiteX296" fmla="*/ 2574758 w 8128084"/>
              <a:gd name="connsiteY296" fmla="*/ 9336506 h 15135727"/>
              <a:gd name="connsiteX297" fmla="*/ 2550695 w 8128084"/>
              <a:gd name="connsiteY297" fmla="*/ 9071811 h 15135727"/>
              <a:gd name="connsiteX298" fmla="*/ 2695074 w 8128084"/>
              <a:gd name="connsiteY298" fmla="*/ 8999621 h 15135727"/>
              <a:gd name="connsiteX299" fmla="*/ 2622885 w 8128084"/>
              <a:gd name="connsiteY299" fmla="*/ 8975558 h 15135727"/>
              <a:gd name="connsiteX300" fmla="*/ 2430379 w 8128084"/>
              <a:gd name="connsiteY300" fmla="*/ 8999621 h 15135727"/>
              <a:gd name="connsiteX301" fmla="*/ 2261937 w 8128084"/>
              <a:gd name="connsiteY301" fmla="*/ 9168064 h 15135727"/>
              <a:gd name="connsiteX302" fmla="*/ 2237874 w 8128084"/>
              <a:gd name="connsiteY302" fmla="*/ 8999621 h 15135727"/>
              <a:gd name="connsiteX303" fmla="*/ 2117558 w 8128084"/>
              <a:gd name="connsiteY303" fmla="*/ 8975558 h 15135727"/>
              <a:gd name="connsiteX304" fmla="*/ 2045369 w 8128084"/>
              <a:gd name="connsiteY304" fmla="*/ 8783053 h 15135727"/>
              <a:gd name="connsiteX305" fmla="*/ 1852864 w 8128084"/>
              <a:gd name="connsiteY305" fmla="*/ 8758990 h 15135727"/>
              <a:gd name="connsiteX306" fmla="*/ 1636295 w 8128084"/>
              <a:gd name="connsiteY306" fmla="*/ 8927432 h 15135727"/>
              <a:gd name="connsiteX307" fmla="*/ 1588169 w 8128084"/>
              <a:gd name="connsiteY307" fmla="*/ 9023685 h 15135727"/>
              <a:gd name="connsiteX308" fmla="*/ 1515979 w 8128084"/>
              <a:gd name="connsiteY308" fmla="*/ 8879306 h 15135727"/>
              <a:gd name="connsiteX309" fmla="*/ 1347537 w 8128084"/>
              <a:gd name="connsiteY309" fmla="*/ 8879306 h 15135727"/>
              <a:gd name="connsiteX310" fmla="*/ 1347537 w 8128084"/>
              <a:gd name="connsiteY310" fmla="*/ 8710864 h 15135727"/>
              <a:gd name="connsiteX311" fmla="*/ 1106906 w 8128084"/>
              <a:gd name="connsiteY311" fmla="*/ 8783053 h 15135727"/>
              <a:gd name="connsiteX312" fmla="*/ 890337 w 8128084"/>
              <a:gd name="connsiteY312" fmla="*/ 8686800 h 15135727"/>
              <a:gd name="connsiteX313" fmla="*/ 649706 w 8128084"/>
              <a:gd name="connsiteY313" fmla="*/ 8662737 h 15135727"/>
              <a:gd name="connsiteX314" fmla="*/ 385011 w 8128084"/>
              <a:gd name="connsiteY314" fmla="*/ 8566485 h 15135727"/>
              <a:gd name="connsiteX315" fmla="*/ 577516 w 8128084"/>
              <a:gd name="connsiteY315" fmla="*/ 8373979 h 15135727"/>
              <a:gd name="connsiteX316" fmla="*/ 794085 w 8128084"/>
              <a:gd name="connsiteY316" fmla="*/ 8301790 h 15135727"/>
              <a:gd name="connsiteX317" fmla="*/ 745958 w 8128084"/>
              <a:gd name="connsiteY317" fmla="*/ 8133348 h 15135727"/>
              <a:gd name="connsiteX318" fmla="*/ 818148 w 8128084"/>
              <a:gd name="connsiteY318" fmla="*/ 7820527 h 15135727"/>
              <a:gd name="connsiteX319" fmla="*/ 697832 w 8128084"/>
              <a:gd name="connsiteY319" fmla="*/ 7820527 h 15135727"/>
              <a:gd name="connsiteX320" fmla="*/ 625642 w 8128084"/>
              <a:gd name="connsiteY320" fmla="*/ 7916779 h 15135727"/>
              <a:gd name="connsiteX321" fmla="*/ 457200 w 8128084"/>
              <a:gd name="connsiteY321" fmla="*/ 7820527 h 15135727"/>
              <a:gd name="connsiteX322" fmla="*/ 529390 w 8128084"/>
              <a:gd name="connsiteY322" fmla="*/ 7700211 h 15135727"/>
              <a:gd name="connsiteX323" fmla="*/ 938464 w 8128084"/>
              <a:gd name="connsiteY323" fmla="*/ 7676148 h 15135727"/>
              <a:gd name="connsiteX324" fmla="*/ 1058779 w 8128084"/>
              <a:gd name="connsiteY324" fmla="*/ 7459579 h 15135727"/>
              <a:gd name="connsiteX325" fmla="*/ 1203158 w 8128084"/>
              <a:gd name="connsiteY325" fmla="*/ 7603958 h 15135727"/>
              <a:gd name="connsiteX326" fmla="*/ 1299411 w 8128084"/>
              <a:gd name="connsiteY326" fmla="*/ 7555832 h 15135727"/>
              <a:gd name="connsiteX327" fmla="*/ 1443790 w 8128084"/>
              <a:gd name="connsiteY327" fmla="*/ 7507706 h 15135727"/>
              <a:gd name="connsiteX328" fmla="*/ 1684421 w 8128084"/>
              <a:gd name="connsiteY328" fmla="*/ 7603958 h 15135727"/>
              <a:gd name="connsiteX329" fmla="*/ 1684421 w 8128084"/>
              <a:gd name="connsiteY329" fmla="*/ 7603958 h 15135727"/>
              <a:gd name="connsiteX330" fmla="*/ 1540042 w 8128084"/>
              <a:gd name="connsiteY330" fmla="*/ 7363327 h 15135727"/>
              <a:gd name="connsiteX331" fmla="*/ 1299411 w 8128084"/>
              <a:gd name="connsiteY331" fmla="*/ 7315200 h 15135727"/>
              <a:gd name="connsiteX332" fmla="*/ 1130969 w 8128084"/>
              <a:gd name="connsiteY332" fmla="*/ 7339264 h 15135727"/>
              <a:gd name="connsiteX333" fmla="*/ 1034716 w 8128084"/>
              <a:gd name="connsiteY333" fmla="*/ 7315200 h 15135727"/>
              <a:gd name="connsiteX334" fmla="*/ 1155032 w 8128084"/>
              <a:gd name="connsiteY334" fmla="*/ 7050506 h 15135727"/>
              <a:gd name="connsiteX335" fmla="*/ 1155032 w 8128084"/>
              <a:gd name="connsiteY335" fmla="*/ 6930190 h 15135727"/>
              <a:gd name="connsiteX336" fmla="*/ 1155032 w 8128084"/>
              <a:gd name="connsiteY336" fmla="*/ 6761748 h 15135727"/>
              <a:gd name="connsiteX337" fmla="*/ 1203158 w 8128084"/>
              <a:gd name="connsiteY337" fmla="*/ 6617369 h 15135727"/>
              <a:gd name="connsiteX338" fmla="*/ 1371600 w 8128084"/>
              <a:gd name="connsiteY338" fmla="*/ 6472990 h 15135727"/>
              <a:gd name="connsiteX339" fmla="*/ 1443790 w 8128084"/>
              <a:gd name="connsiteY339" fmla="*/ 6328611 h 15135727"/>
              <a:gd name="connsiteX340" fmla="*/ 1419727 w 8128084"/>
              <a:gd name="connsiteY340" fmla="*/ 6208295 h 15135727"/>
              <a:gd name="connsiteX341" fmla="*/ 1275348 w 8128084"/>
              <a:gd name="connsiteY341" fmla="*/ 6304548 h 15135727"/>
              <a:gd name="connsiteX342" fmla="*/ 1323474 w 8128084"/>
              <a:gd name="connsiteY342" fmla="*/ 6015790 h 15135727"/>
              <a:gd name="connsiteX343" fmla="*/ 1540042 w 8128084"/>
              <a:gd name="connsiteY343" fmla="*/ 5871411 h 15135727"/>
              <a:gd name="connsiteX344" fmla="*/ 1540042 w 8128084"/>
              <a:gd name="connsiteY344" fmla="*/ 5751095 h 15135727"/>
              <a:gd name="connsiteX345" fmla="*/ 1395664 w 8128084"/>
              <a:gd name="connsiteY345" fmla="*/ 5799221 h 15135727"/>
              <a:gd name="connsiteX346" fmla="*/ 1179095 w 8128084"/>
              <a:gd name="connsiteY346" fmla="*/ 5799221 h 15135727"/>
              <a:gd name="connsiteX347" fmla="*/ 890337 w 8128084"/>
              <a:gd name="connsiteY347" fmla="*/ 5775158 h 15135727"/>
              <a:gd name="connsiteX348" fmla="*/ 697832 w 8128084"/>
              <a:gd name="connsiteY348" fmla="*/ 5606716 h 15135727"/>
              <a:gd name="connsiteX349" fmla="*/ 577516 w 8128084"/>
              <a:gd name="connsiteY349" fmla="*/ 5582653 h 15135727"/>
              <a:gd name="connsiteX350" fmla="*/ 697832 w 8128084"/>
              <a:gd name="connsiteY350" fmla="*/ 5775158 h 15135727"/>
              <a:gd name="connsiteX351" fmla="*/ 409074 w 8128084"/>
              <a:gd name="connsiteY351" fmla="*/ 5799221 h 15135727"/>
              <a:gd name="connsiteX352" fmla="*/ 168442 w 8128084"/>
              <a:gd name="connsiteY352" fmla="*/ 5702969 h 15135727"/>
              <a:gd name="connsiteX353" fmla="*/ 264695 w 8128084"/>
              <a:gd name="connsiteY353" fmla="*/ 5558590 h 15135727"/>
              <a:gd name="connsiteX354" fmla="*/ 144379 w 8128084"/>
              <a:gd name="connsiteY354" fmla="*/ 5510464 h 15135727"/>
              <a:gd name="connsiteX355" fmla="*/ 0 w 8128084"/>
              <a:gd name="connsiteY355" fmla="*/ 5462337 h 15135727"/>
              <a:gd name="connsiteX356" fmla="*/ 96253 w 8128084"/>
              <a:gd name="connsiteY356"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42827 w 8128084"/>
              <a:gd name="connsiteY202" fmla="*/ 14383753 h 15135727"/>
              <a:gd name="connsiteX203" fmla="*/ 4403558 w 8128084"/>
              <a:gd name="connsiteY203" fmla="*/ 14437895 h 15135727"/>
              <a:gd name="connsiteX204" fmla="*/ 4340058 w 8128084"/>
              <a:gd name="connsiteY204" fmla="*/ 14475995 h 15135727"/>
              <a:gd name="connsiteX205" fmla="*/ 4303127 w 8128084"/>
              <a:gd name="connsiteY205" fmla="*/ 14364703 h 15135727"/>
              <a:gd name="connsiteX206" fmla="*/ 4276892 w 8128084"/>
              <a:gd name="connsiteY206" fmla="*/ 14296190 h 15135727"/>
              <a:gd name="connsiteX207" fmla="*/ 4235116 w 8128084"/>
              <a:gd name="connsiteY207" fmla="*/ 14341642 h 15135727"/>
              <a:gd name="connsiteX208" fmla="*/ 4162927 w 8128084"/>
              <a:gd name="connsiteY208" fmla="*/ 14389769 h 15135727"/>
              <a:gd name="connsiteX209" fmla="*/ 4137527 w 8128084"/>
              <a:gd name="connsiteY209" fmla="*/ 14364369 h 15135727"/>
              <a:gd name="connsiteX210" fmla="*/ 3998327 w 8128084"/>
              <a:gd name="connsiteY210" fmla="*/ 14409153 h 15135727"/>
              <a:gd name="connsiteX211" fmla="*/ 4023727 w 8128084"/>
              <a:gd name="connsiteY211" fmla="*/ 14275803 h 15135727"/>
              <a:gd name="connsiteX212" fmla="*/ 3915945 w 8128084"/>
              <a:gd name="connsiteY212" fmla="*/ 14289840 h 15135727"/>
              <a:gd name="connsiteX213" fmla="*/ 3801979 w 8128084"/>
              <a:gd name="connsiteY213" fmla="*/ 14293516 h 15135727"/>
              <a:gd name="connsiteX214" fmla="*/ 3719764 w 8128084"/>
              <a:gd name="connsiteY214" fmla="*/ 14415169 h 15135727"/>
              <a:gd name="connsiteX215" fmla="*/ 3625850 w 8128084"/>
              <a:gd name="connsiteY215" fmla="*/ 14616364 h 15135727"/>
              <a:gd name="connsiteX216" fmla="*/ 3513221 w 8128084"/>
              <a:gd name="connsiteY216" fmla="*/ 14726653 h 15135727"/>
              <a:gd name="connsiteX217" fmla="*/ 3583071 w 8128084"/>
              <a:gd name="connsiteY217" fmla="*/ 14832932 h 15135727"/>
              <a:gd name="connsiteX218" fmla="*/ 3633537 w 8128084"/>
              <a:gd name="connsiteY218" fmla="*/ 14967285 h 15135727"/>
              <a:gd name="connsiteX219" fmla="*/ 3609474 w 8128084"/>
              <a:gd name="connsiteY219" fmla="*/ 15087600 h 15135727"/>
              <a:gd name="connsiteX220" fmla="*/ 3479132 w 8128084"/>
              <a:gd name="connsiteY220" fmla="*/ 14975974 h 15135727"/>
              <a:gd name="connsiteX221" fmla="*/ 3304340 w 8128084"/>
              <a:gd name="connsiteY221" fmla="*/ 14949237 h 15135727"/>
              <a:gd name="connsiteX222" fmla="*/ 3261227 w 8128084"/>
              <a:gd name="connsiteY222" fmla="*/ 14787145 h 15135727"/>
              <a:gd name="connsiteX223" fmla="*/ 3128211 w 8128084"/>
              <a:gd name="connsiteY223" fmla="*/ 14919158 h 15135727"/>
              <a:gd name="connsiteX224" fmla="*/ 3090277 w 8128084"/>
              <a:gd name="connsiteY224" fmla="*/ 15075903 h 15135727"/>
              <a:gd name="connsiteX225" fmla="*/ 2959769 w 8128084"/>
              <a:gd name="connsiteY225" fmla="*/ 15135727 h 15135727"/>
              <a:gd name="connsiteX226" fmla="*/ 2891256 w 8128084"/>
              <a:gd name="connsiteY226" fmla="*/ 14945895 h 15135727"/>
              <a:gd name="connsiteX227" fmla="*/ 2829927 w 8128084"/>
              <a:gd name="connsiteY227" fmla="*/ 14872703 h 15135727"/>
              <a:gd name="connsiteX228" fmla="*/ 2887579 w 8128084"/>
              <a:gd name="connsiteY228" fmla="*/ 14774779 h 15135727"/>
              <a:gd name="connsiteX229" fmla="*/ 2779127 w 8128084"/>
              <a:gd name="connsiteY229" fmla="*/ 14694903 h 15135727"/>
              <a:gd name="connsiteX230" fmla="*/ 2839453 w 8128084"/>
              <a:gd name="connsiteY230" fmla="*/ 14582274 h 15135727"/>
              <a:gd name="connsiteX231" fmla="*/ 2935706 w 8128084"/>
              <a:gd name="connsiteY231" fmla="*/ 14510085 h 15135727"/>
              <a:gd name="connsiteX232" fmla="*/ 2948406 w 8128084"/>
              <a:gd name="connsiteY232" fmla="*/ 14554535 h 15135727"/>
              <a:gd name="connsiteX233" fmla="*/ 2855327 w 8128084"/>
              <a:gd name="connsiteY233" fmla="*/ 14371053 h 15135727"/>
              <a:gd name="connsiteX234" fmla="*/ 3014077 w 8128084"/>
              <a:gd name="connsiteY234" fmla="*/ 14447253 h 15135727"/>
              <a:gd name="connsiteX235" fmla="*/ 3029285 w 8128084"/>
              <a:gd name="connsiteY235" fmla="*/ 14363032 h 15135727"/>
              <a:gd name="connsiteX236" fmla="*/ 3152274 w 8128084"/>
              <a:gd name="connsiteY236" fmla="*/ 14341642 h 15135727"/>
              <a:gd name="connsiteX237" fmla="*/ 3080085 w 8128084"/>
              <a:gd name="connsiteY237" fmla="*/ 14269453 h 15135727"/>
              <a:gd name="connsiteX238" fmla="*/ 3152274 w 8128084"/>
              <a:gd name="connsiteY238" fmla="*/ 14197264 h 15135727"/>
              <a:gd name="connsiteX239" fmla="*/ 3152274 w 8128084"/>
              <a:gd name="connsiteY239" fmla="*/ 14052885 h 15135727"/>
              <a:gd name="connsiteX240" fmla="*/ 3080085 w 8128084"/>
              <a:gd name="connsiteY240" fmla="*/ 13980695 h 15135727"/>
              <a:gd name="connsiteX241" fmla="*/ 3056021 w 8128084"/>
              <a:gd name="connsiteY241" fmla="*/ 14076948 h 15135727"/>
              <a:gd name="connsiteX242" fmla="*/ 2935706 w 8128084"/>
              <a:gd name="connsiteY242" fmla="*/ 14076948 h 15135727"/>
              <a:gd name="connsiteX243" fmla="*/ 2863516 w 8128084"/>
              <a:gd name="connsiteY243" fmla="*/ 14125074 h 15135727"/>
              <a:gd name="connsiteX244" fmla="*/ 2719137 w 8128084"/>
              <a:gd name="connsiteY244" fmla="*/ 14197264 h 15135727"/>
              <a:gd name="connsiteX245" fmla="*/ 2646948 w 8128084"/>
              <a:gd name="connsiteY245" fmla="*/ 14197264 h 15135727"/>
              <a:gd name="connsiteX246" fmla="*/ 2598821 w 8128084"/>
              <a:gd name="connsiteY246" fmla="*/ 14125074 h 15135727"/>
              <a:gd name="connsiteX247" fmla="*/ 2430379 w 8128084"/>
              <a:gd name="connsiteY247" fmla="*/ 13836316 h 15135727"/>
              <a:gd name="connsiteX248" fmla="*/ 2646948 w 8128084"/>
              <a:gd name="connsiteY248" fmla="*/ 13812253 h 15135727"/>
              <a:gd name="connsiteX249" fmla="*/ 2502569 w 8128084"/>
              <a:gd name="connsiteY249" fmla="*/ 13475369 h 15135727"/>
              <a:gd name="connsiteX250" fmla="*/ 2550695 w 8128084"/>
              <a:gd name="connsiteY250" fmla="*/ 13186611 h 15135727"/>
              <a:gd name="connsiteX251" fmla="*/ 2719137 w 8128084"/>
              <a:gd name="connsiteY251" fmla="*/ 13042232 h 15135727"/>
              <a:gd name="connsiteX252" fmla="*/ 2791327 w 8128084"/>
              <a:gd name="connsiteY252" fmla="*/ 12945979 h 15135727"/>
              <a:gd name="connsiteX253" fmla="*/ 3031958 w 8128084"/>
              <a:gd name="connsiteY253" fmla="*/ 13090358 h 15135727"/>
              <a:gd name="connsiteX254" fmla="*/ 3056021 w 8128084"/>
              <a:gd name="connsiteY254" fmla="*/ 12753474 h 15135727"/>
              <a:gd name="connsiteX255" fmla="*/ 2887579 w 8128084"/>
              <a:gd name="connsiteY255" fmla="*/ 12777537 h 15135727"/>
              <a:gd name="connsiteX256" fmla="*/ 2815390 w 8128084"/>
              <a:gd name="connsiteY256" fmla="*/ 12777537 h 15135727"/>
              <a:gd name="connsiteX257" fmla="*/ 3176337 w 8128084"/>
              <a:gd name="connsiteY257" fmla="*/ 12368464 h 15135727"/>
              <a:gd name="connsiteX258" fmla="*/ 3104148 w 8128084"/>
              <a:gd name="connsiteY258" fmla="*/ 12320337 h 15135727"/>
              <a:gd name="connsiteX259" fmla="*/ 3104148 w 8128084"/>
              <a:gd name="connsiteY259" fmla="*/ 12320337 h 15135727"/>
              <a:gd name="connsiteX260" fmla="*/ 3007895 w 8128084"/>
              <a:gd name="connsiteY260" fmla="*/ 12079706 h 15135727"/>
              <a:gd name="connsiteX261" fmla="*/ 2911642 w 8128084"/>
              <a:gd name="connsiteY261" fmla="*/ 11935327 h 15135727"/>
              <a:gd name="connsiteX262" fmla="*/ 2863516 w 8128084"/>
              <a:gd name="connsiteY262" fmla="*/ 11694695 h 15135727"/>
              <a:gd name="connsiteX263" fmla="*/ 2911642 w 8128084"/>
              <a:gd name="connsiteY263" fmla="*/ 11454064 h 15135727"/>
              <a:gd name="connsiteX264" fmla="*/ 3056021 w 8128084"/>
              <a:gd name="connsiteY264" fmla="*/ 11454064 h 15135727"/>
              <a:gd name="connsiteX265" fmla="*/ 2983832 w 8128084"/>
              <a:gd name="connsiteY265" fmla="*/ 11381874 h 15135727"/>
              <a:gd name="connsiteX266" fmla="*/ 3031958 w 8128084"/>
              <a:gd name="connsiteY266" fmla="*/ 11285621 h 15135727"/>
              <a:gd name="connsiteX267" fmla="*/ 3007895 w 8128084"/>
              <a:gd name="connsiteY267" fmla="*/ 11189369 h 15135727"/>
              <a:gd name="connsiteX268" fmla="*/ 2887579 w 8128084"/>
              <a:gd name="connsiteY268" fmla="*/ 11141242 h 15135727"/>
              <a:gd name="connsiteX269" fmla="*/ 2887579 w 8128084"/>
              <a:gd name="connsiteY269" fmla="*/ 10972800 h 15135727"/>
              <a:gd name="connsiteX270" fmla="*/ 2887579 w 8128084"/>
              <a:gd name="connsiteY270" fmla="*/ 10924674 h 15135727"/>
              <a:gd name="connsiteX271" fmla="*/ 2767264 w 8128084"/>
              <a:gd name="connsiteY271" fmla="*/ 11020927 h 15135727"/>
              <a:gd name="connsiteX272" fmla="*/ 2743200 w 8128084"/>
              <a:gd name="connsiteY272" fmla="*/ 10924674 h 15135727"/>
              <a:gd name="connsiteX273" fmla="*/ 2550695 w 8128084"/>
              <a:gd name="connsiteY273" fmla="*/ 11020927 h 15135727"/>
              <a:gd name="connsiteX274" fmla="*/ 2526632 w 8128084"/>
              <a:gd name="connsiteY274" fmla="*/ 11117179 h 15135727"/>
              <a:gd name="connsiteX275" fmla="*/ 2334127 w 8128084"/>
              <a:gd name="connsiteY275" fmla="*/ 10996864 h 15135727"/>
              <a:gd name="connsiteX276" fmla="*/ 2358190 w 8128084"/>
              <a:gd name="connsiteY276" fmla="*/ 10732169 h 15135727"/>
              <a:gd name="connsiteX277" fmla="*/ 2334127 w 8128084"/>
              <a:gd name="connsiteY277" fmla="*/ 10587790 h 15135727"/>
              <a:gd name="connsiteX278" fmla="*/ 2406316 w 8128084"/>
              <a:gd name="connsiteY278" fmla="*/ 10491537 h 15135727"/>
              <a:gd name="connsiteX279" fmla="*/ 2598821 w 8128084"/>
              <a:gd name="connsiteY279" fmla="*/ 10684042 h 15135727"/>
              <a:gd name="connsiteX280" fmla="*/ 2767264 w 8128084"/>
              <a:gd name="connsiteY280" fmla="*/ 10684042 h 15135727"/>
              <a:gd name="connsiteX281" fmla="*/ 2646948 w 8128084"/>
              <a:gd name="connsiteY281" fmla="*/ 10515600 h 15135727"/>
              <a:gd name="connsiteX282" fmla="*/ 2815390 w 8128084"/>
              <a:gd name="connsiteY282" fmla="*/ 10395285 h 15135727"/>
              <a:gd name="connsiteX283" fmla="*/ 3080085 w 8128084"/>
              <a:gd name="connsiteY283" fmla="*/ 10419348 h 15135727"/>
              <a:gd name="connsiteX284" fmla="*/ 3248527 w 8128084"/>
              <a:gd name="connsiteY284" fmla="*/ 10539664 h 15135727"/>
              <a:gd name="connsiteX285" fmla="*/ 3320716 w 8128084"/>
              <a:gd name="connsiteY285" fmla="*/ 10659979 h 15135727"/>
              <a:gd name="connsiteX286" fmla="*/ 3465095 w 8128084"/>
              <a:gd name="connsiteY286" fmla="*/ 10659979 h 15135727"/>
              <a:gd name="connsiteX287" fmla="*/ 3441032 w 8128084"/>
              <a:gd name="connsiteY287" fmla="*/ 10491537 h 15135727"/>
              <a:gd name="connsiteX288" fmla="*/ 3392906 w 8128084"/>
              <a:gd name="connsiteY288" fmla="*/ 10250906 h 15135727"/>
              <a:gd name="connsiteX289" fmla="*/ 3152274 w 8128084"/>
              <a:gd name="connsiteY289" fmla="*/ 10250906 h 15135727"/>
              <a:gd name="connsiteX290" fmla="*/ 3176337 w 8128084"/>
              <a:gd name="connsiteY290" fmla="*/ 10178716 h 15135727"/>
              <a:gd name="connsiteX291" fmla="*/ 3104148 w 8128084"/>
              <a:gd name="connsiteY291" fmla="*/ 10154653 h 15135727"/>
              <a:gd name="connsiteX292" fmla="*/ 3007895 w 8128084"/>
              <a:gd name="connsiteY292" fmla="*/ 9962148 h 15135727"/>
              <a:gd name="connsiteX293" fmla="*/ 3176337 w 8128084"/>
              <a:gd name="connsiteY293" fmla="*/ 9889958 h 15135727"/>
              <a:gd name="connsiteX294" fmla="*/ 2959769 w 8128084"/>
              <a:gd name="connsiteY294" fmla="*/ 9504948 h 15135727"/>
              <a:gd name="connsiteX295" fmla="*/ 2791327 w 8128084"/>
              <a:gd name="connsiteY295" fmla="*/ 9456821 h 15135727"/>
              <a:gd name="connsiteX296" fmla="*/ 2574758 w 8128084"/>
              <a:gd name="connsiteY296" fmla="*/ 9336506 h 15135727"/>
              <a:gd name="connsiteX297" fmla="*/ 2550695 w 8128084"/>
              <a:gd name="connsiteY297" fmla="*/ 9071811 h 15135727"/>
              <a:gd name="connsiteX298" fmla="*/ 2695074 w 8128084"/>
              <a:gd name="connsiteY298" fmla="*/ 8999621 h 15135727"/>
              <a:gd name="connsiteX299" fmla="*/ 2622885 w 8128084"/>
              <a:gd name="connsiteY299" fmla="*/ 8975558 h 15135727"/>
              <a:gd name="connsiteX300" fmla="*/ 2430379 w 8128084"/>
              <a:gd name="connsiteY300" fmla="*/ 8999621 h 15135727"/>
              <a:gd name="connsiteX301" fmla="*/ 2261937 w 8128084"/>
              <a:gd name="connsiteY301" fmla="*/ 9168064 h 15135727"/>
              <a:gd name="connsiteX302" fmla="*/ 2237874 w 8128084"/>
              <a:gd name="connsiteY302" fmla="*/ 8999621 h 15135727"/>
              <a:gd name="connsiteX303" fmla="*/ 2117558 w 8128084"/>
              <a:gd name="connsiteY303" fmla="*/ 8975558 h 15135727"/>
              <a:gd name="connsiteX304" fmla="*/ 2045369 w 8128084"/>
              <a:gd name="connsiteY304" fmla="*/ 8783053 h 15135727"/>
              <a:gd name="connsiteX305" fmla="*/ 1852864 w 8128084"/>
              <a:gd name="connsiteY305" fmla="*/ 8758990 h 15135727"/>
              <a:gd name="connsiteX306" fmla="*/ 1636295 w 8128084"/>
              <a:gd name="connsiteY306" fmla="*/ 8927432 h 15135727"/>
              <a:gd name="connsiteX307" fmla="*/ 1588169 w 8128084"/>
              <a:gd name="connsiteY307" fmla="*/ 9023685 h 15135727"/>
              <a:gd name="connsiteX308" fmla="*/ 1515979 w 8128084"/>
              <a:gd name="connsiteY308" fmla="*/ 8879306 h 15135727"/>
              <a:gd name="connsiteX309" fmla="*/ 1347537 w 8128084"/>
              <a:gd name="connsiteY309" fmla="*/ 8879306 h 15135727"/>
              <a:gd name="connsiteX310" fmla="*/ 1347537 w 8128084"/>
              <a:gd name="connsiteY310" fmla="*/ 8710864 h 15135727"/>
              <a:gd name="connsiteX311" fmla="*/ 1106906 w 8128084"/>
              <a:gd name="connsiteY311" fmla="*/ 8783053 h 15135727"/>
              <a:gd name="connsiteX312" fmla="*/ 890337 w 8128084"/>
              <a:gd name="connsiteY312" fmla="*/ 8686800 h 15135727"/>
              <a:gd name="connsiteX313" fmla="*/ 649706 w 8128084"/>
              <a:gd name="connsiteY313" fmla="*/ 8662737 h 15135727"/>
              <a:gd name="connsiteX314" fmla="*/ 385011 w 8128084"/>
              <a:gd name="connsiteY314" fmla="*/ 8566485 h 15135727"/>
              <a:gd name="connsiteX315" fmla="*/ 577516 w 8128084"/>
              <a:gd name="connsiteY315" fmla="*/ 8373979 h 15135727"/>
              <a:gd name="connsiteX316" fmla="*/ 794085 w 8128084"/>
              <a:gd name="connsiteY316" fmla="*/ 8301790 h 15135727"/>
              <a:gd name="connsiteX317" fmla="*/ 745958 w 8128084"/>
              <a:gd name="connsiteY317" fmla="*/ 8133348 h 15135727"/>
              <a:gd name="connsiteX318" fmla="*/ 818148 w 8128084"/>
              <a:gd name="connsiteY318" fmla="*/ 7820527 h 15135727"/>
              <a:gd name="connsiteX319" fmla="*/ 697832 w 8128084"/>
              <a:gd name="connsiteY319" fmla="*/ 7820527 h 15135727"/>
              <a:gd name="connsiteX320" fmla="*/ 625642 w 8128084"/>
              <a:gd name="connsiteY320" fmla="*/ 7916779 h 15135727"/>
              <a:gd name="connsiteX321" fmla="*/ 457200 w 8128084"/>
              <a:gd name="connsiteY321" fmla="*/ 7820527 h 15135727"/>
              <a:gd name="connsiteX322" fmla="*/ 529390 w 8128084"/>
              <a:gd name="connsiteY322" fmla="*/ 7700211 h 15135727"/>
              <a:gd name="connsiteX323" fmla="*/ 938464 w 8128084"/>
              <a:gd name="connsiteY323" fmla="*/ 7676148 h 15135727"/>
              <a:gd name="connsiteX324" fmla="*/ 1058779 w 8128084"/>
              <a:gd name="connsiteY324" fmla="*/ 7459579 h 15135727"/>
              <a:gd name="connsiteX325" fmla="*/ 1203158 w 8128084"/>
              <a:gd name="connsiteY325" fmla="*/ 7603958 h 15135727"/>
              <a:gd name="connsiteX326" fmla="*/ 1299411 w 8128084"/>
              <a:gd name="connsiteY326" fmla="*/ 7555832 h 15135727"/>
              <a:gd name="connsiteX327" fmla="*/ 1443790 w 8128084"/>
              <a:gd name="connsiteY327" fmla="*/ 7507706 h 15135727"/>
              <a:gd name="connsiteX328" fmla="*/ 1684421 w 8128084"/>
              <a:gd name="connsiteY328" fmla="*/ 7603958 h 15135727"/>
              <a:gd name="connsiteX329" fmla="*/ 1684421 w 8128084"/>
              <a:gd name="connsiteY329" fmla="*/ 7603958 h 15135727"/>
              <a:gd name="connsiteX330" fmla="*/ 1540042 w 8128084"/>
              <a:gd name="connsiteY330" fmla="*/ 7363327 h 15135727"/>
              <a:gd name="connsiteX331" fmla="*/ 1299411 w 8128084"/>
              <a:gd name="connsiteY331" fmla="*/ 7315200 h 15135727"/>
              <a:gd name="connsiteX332" fmla="*/ 1130969 w 8128084"/>
              <a:gd name="connsiteY332" fmla="*/ 7339264 h 15135727"/>
              <a:gd name="connsiteX333" fmla="*/ 1034716 w 8128084"/>
              <a:gd name="connsiteY333" fmla="*/ 7315200 h 15135727"/>
              <a:gd name="connsiteX334" fmla="*/ 1155032 w 8128084"/>
              <a:gd name="connsiteY334" fmla="*/ 7050506 h 15135727"/>
              <a:gd name="connsiteX335" fmla="*/ 1155032 w 8128084"/>
              <a:gd name="connsiteY335" fmla="*/ 6930190 h 15135727"/>
              <a:gd name="connsiteX336" fmla="*/ 1155032 w 8128084"/>
              <a:gd name="connsiteY336" fmla="*/ 6761748 h 15135727"/>
              <a:gd name="connsiteX337" fmla="*/ 1203158 w 8128084"/>
              <a:gd name="connsiteY337" fmla="*/ 6617369 h 15135727"/>
              <a:gd name="connsiteX338" fmla="*/ 1371600 w 8128084"/>
              <a:gd name="connsiteY338" fmla="*/ 6472990 h 15135727"/>
              <a:gd name="connsiteX339" fmla="*/ 1443790 w 8128084"/>
              <a:gd name="connsiteY339" fmla="*/ 6328611 h 15135727"/>
              <a:gd name="connsiteX340" fmla="*/ 1419727 w 8128084"/>
              <a:gd name="connsiteY340" fmla="*/ 6208295 h 15135727"/>
              <a:gd name="connsiteX341" fmla="*/ 1275348 w 8128084"/>
              <a:gd name="connsiteY341" fmla="*/ 6304548 h 15135727"/>
              <a:gd name="connsiteX342" fmla="*/ 1323474 w 8128084"/>
              <a:gd name="connsiteY342" fmla="*/ 6015790 h 15135727"/>
              <a:gd name="connsiteX343" fmla="*/ 1540042 w 8128084"/>
              <a:gd name="connsiteY343" fmla="*/ 5871411 h 15135727"/>
              <a:gd name="connsiteX344" fmla="*/ 1540042 w 8128084"/>
              <a:gd name="connsiteY344" fmla="*/ 5751095 h 15135727"/>
              <a:gd name="connsiteX345" fmla="*/ 1395664 w 8128084"/>
              <a:gd name="connsiteY345" fmla="*/ 5799221 h 15135727"/>
              <a:gd name="connsiteX346" fmla="*/ 1179095 w 8128084"/>
              <a:gd name="connsiteY346" fmla="*/ 5799221 h 15135727"/>
              <a:gd name="connsiteX347" fmla="*/ 890337 w 8128084"/>
              <a:gd name="connsiteY347" fmla="*/ 5775158 h 15135727"/>
              <a:gd name="connsiteX348" fmla="*/ 697832 w 8128084"/>
              <a:gd name="connsiteY348" fmla="*/ 5606716 h 15135727"/>
              <a:gd name="connsiteX349" fmla="*/ 577516 w 8128084"/>
              <a:gd name="connsiteY349" fmla="*/ 5582653 h 15135727"/>
              <a:gd name="connsiteX350" fmla="*/ 697832 w 8128084"/>
              <a:gd name="connsiteY350" fmla="*/ 5775158 h 15135727"/>
              <a:gd name="connsiteX351" fmla="*/ 409074 w 8128084"/>
              <a:gd name="connsiteY351" fmla="*/ 5799221 h 15135727"/>
              <a:gd name="connsiteX352" fmla="*/ 168442 w 8128084"/>
              <a:gd name="connsiteY352" fmla="*/ 5702969 h 15135727"/>
              <a:gd name="connsiteX353" fmla="*/ 264695 w 8128084"/>
              <a:gd name="connsiteY353" fmla="*/ 5558590 h 15135727"/>
              <a:gd name="connsiteX354" fmla="*/ 144379 w 8128084"/>
              <a:gd name="connsiteY354" fmla="*/ 5510464 h 15135727"/>
              <a:gd name="connsiteX355" fmla="*/ 0 w 8128084"/>
              <a:gd name="connsiteY355" fmla="*/ 5462337 h 15135727"/>
              <a:gd name="connsiteX356" fmla="*/ 96253 w 8128084"/>
              <a:gd name="connsiteY356"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42827 w 8128084"/>
              <a:gd name="connsiteY202" fmla="*/ 14383753 h 15135727"/>
              <a:gd name="connsiteX203" fmla="*/ 4403558 w 8128084"/>
              <a:gd name="connsiteY203" fmla="*/ 14437895 h 15135727"/>
              <a:gd name="connsiteX204" fmla="*/ 4340058 w 8128084"/>
              <a:gd name="connsiteY204" fmla="*/ 14475995 h 15135727"/>
              <a:gd name="connsiteX205" fmla="*/ 4303127 w 8128084"/>
              <a:gd name="connsiteY205" fmla="*/ 14364703 h 15135727"/>
              <a:gd name="connsiteX206" fmla="*/ 4276892 w 8128084"/>
              <a:gd name="connsiteY206" fmla="*/ 14296190 h 15135727"/>
              <a:gd name="connsiteX207" fmla="*/ 4235116 w 8128084"/>
              <a:gd name="connsiteY207" fmla="*/ 14341642 h 15135727"/>
              <a:gd name="connsiteX208" fmla="*/ 4162927 w 8128084"/>
              <a:gd name="connsiteY208" fmla="*/ 14389769 h 15135727"/>
              <a:gd name="connsiteX209" fmla="*/ 4137527 w 8128084"/>
              <a:gd name="connsiteY209" fmla="*/ 14364369 h 15135727"/>
              <a:gd name="connsiteX210" fmla="*/ 3998327 w 8128084"/>
              <a:gd name="connsiteY210" fmla="*/ 14409153 h 15135727"/>
              <a:gd name="connsiteX211" fmla="*/ 4023727 w 8128084"/>
              <a:gd name="connsiteY211" fmla="*/ 14275803 h 15135727"/>
              <a:gd name="connsiteX212" fmla="*/ 3915945 w 8128084"/>
              <a:gd name="connsiteY212" fmla="*/ 14289840 h 15135727"/>
              <a:gd name="connsiteX213" fmla="*/ 3801979 w 8128084"/>
              <a:gd name="connsiteY213" fmla="*/ 14293516 h 15135727"/>
              <a:gd name="connsiteX214" fmla="*/ 3719764 w 8128084"/>
              <a:gd name="connsiteY214" fmla="*/ 14415169 h 15135727"/>
              <a:gd name="connsiteX215" fmla="*/ 3625850 w 8128084"/>
              <a:gd name="connsiteY215" fmla="*/ 14616364 h 15135727"/>
              <a:gd name="connsiteX216" fmla="*/ 3513221 w 8128084"/>
              <a:gd name="connsiteY216" fmla="*/ 14726653 h 15135727"/>
              <a:gd name="connsiteX217" fmla="*/ 3583071 w 8128084"/>
              <a:gd name="connsiteY217" fmla="*/ 14832932 h 15135727"/>
              <a:gd name="connsiteX218" fmla="*/ 3633537 w 8128084"/>
              <a:gd name="connsiteY218" fmla="*/ 14967285 h 15135727"/>
              <a:gd name="connsiteX219" fmla="*/ 3609474 w 8128084"/>
              <a:gd name="connsiteY219" fmla="*/ 15087600 h 15135727"/>
              <a:gd name="connsiteX220" fmla="*/ 3479132 w 8128084"/>
              <a:gd name="connsiteY220" fmla="*/ 14975974 h 15135727"/>
              <a:gd name="connsiteX221" fmla="*/ 3304340 w 8128084"/>
              <a:gd name="connsiteY221" fmla="*/ 14949237 h 15135727"/>
              <a:gd name="connsiteX222" fmla="*/ 3261227 w 8128084"/>
              <a:gd name="connsiteY222" fmla="*/ 14787145 h 15135727"/>
              <a:gd name="connsiteX223" fmla="*/ 3128211 w 8128084"/>
              <a:gd name="connsiteY223" fmla="*/ 14919158 h 15135727"/>
              <a:gd name="connsiteX224" fmla="*/ 3090277 w 8128084"/>
              <a:gd name="connsiteY224" fmla="*/ 15075903 h 15135727"/>
              <a:gd name="connsiteX225" fmla="*/ 2959769 w 8128084"/>
              <a:gd name="connsiteY225" fmla="*/ 15135727 h 15135727"/>
              <a:gd name="connsiteX226" fmla="*/ 2891256 w 8128084"/>
              <a:gd name="connsiteY226" fmla="*/ 14945895 h 15135727"/>
              <a:gd name="connsiteX227" fmla="*/ 2829927 w 8128084"/>
              <a:gd name="connsiteY227" fmla="*/ 14872703 h 15135727"/>
              <a:gd name="connsiteX228" fmla="*/ 2887579 w 8128084"/>
              <a:gd name="connsiteY228" fmla="*/ 14774779 h 15135727"/>
              <a:gd name="connsiteX229" fmla="*/ 2779127 w 8128084"/>
              <a:gd name="connsiteY229" fmla="*/ 14694903 h 15135727"/>
              <a:gd name="connsiteX230" fmla="*/ 2839453 w 8128084"/>
              <a:gd name="connsiteY230" fmla="*/ 14582274 h 15135727"/>
              <a:gd name="connsiteX231" fmla="*/ 2935706 w 8128084"/>
              <a:gd name="connsiteY231" fmla="*/ 14510085 h 15135727"/>
              <a:gd name="connsiteX232" fmla="*/ 2948406 w 8128084"/>
              <a:gd name="connsiteY232" fmla="*/ 14554535 h 15135727"/>
              <a:gd name="connsiteX233" fmla="*/ 2855327 w 8128084"/>
              <a:gd name="connsiteY233" fmla="*/ 14371053 h 15135727"/>
              <a:gd name="connsiteX234" fmla="*/ 3014077 w 8128084"/>
              <a:gd name="connsiteY234" fmla="*/ 14447253 h 15135727"/>
              <a:gd name="connsiteX235" fmla="*/ 3029285 w 8128084"/>
              <a:gd name="connsiteY235" fmla="*/ 14363032 h 15135727"/>
              <a:gd name="connsiteX236" fmla="*/ 3152274 w 8128084"/>
              <a:gd name="connsiteY236" fmla="*/ 14341642 h 15135727"/>
              <a:gd name="connsiteX237" fmla="*/ 3226135 w 8128084"/>
              <a:gd name="connsiteY237" fmla="*/ 14269453 h 15135727"/>
              <a:gd name="connsiteX238" fmla="*/ 3152274 w 8128084"/>
              <a:gd name="connsiteY238" fmla="*/ 14197264 h 15135727"/>
              <a:gd name="connsiteX239" fmla="*/ 3152274 w 8128084"/>
              <a:gd name="connsiteY239" fmla="*/ 14052885 h 15135727"/>
              <a:gd name="connsiteX240" fmla="*/ 3080085 w 8128084"/>
              <a:gd name="connsiteY240" fmla="*/ 13980695 h 15135727"/>
              <a:gd name="connsiteX241" fmla="*/ 3056021 w 8128084"/>
              <a:gd name="connsiteY241" fmla="*/ 14076948 h 15135727"/>
              <a:gd name="connsiteX242" fmla="*/ 2935706 w 8128084"/>
              <a:gd name="connsiteY242" fmla="*/ 14076948 h 15135727"/>
              <a:gd name="connsiteX243" fmla="*/ 2863516 w 8128084"/>
              <a:gd name="connsiteY243" fmla="*/ 14125074 h 15135727"/>
              <a:gd name="connsiteX244" fmla="*/ 2719137 w 8128084"/>
              <a:gd name="connsiteY244" fmla="*/ 14197264 h 15135727"/>
              <a:gd name="connsiteX245" fmla="*/ 2646948 w 8128084"/>
              <a:gd name="connsiteY245" fmla="*/ 14197264 h 15135727"/>
              <a:gd name="connsiteX246" fmla="*/ 2598821 w 8128084"/>
              <a:gd name="connsiteY246" fmla="*/ 14125074 h 15135727"/>
              <a:gd name="connsiteX247" fmla="*/ 2430379 w 8128084"/>
              <a:gd name="connsiteY247" fmla="*/ 13836316 h 15135727"/>
              <a:gd name="connsiteX248" fmla="*/ 2646948 w 8128084"/>
              <a:gd name="connsiteY248" fmla="*/ 13812253 h 15135727"/>
              <a:gd name="connsiteX249" fmla="*/ 2502569 w 8128084"/>
              <a:gd name="connsiteY249" fmla="*/ 13475369 h 15135727"/>
              <a:gd name="connsiteX250" fmla="*/ 2550695 w 8128084"/>
              <a:gd name="connsiteY250" fmla="*/ 13186611 h 15135727"/>
              <a:gd name="connsiteX251" fmla="*/ 2719137 w 8128084"/>
              <a:gd name="connsiteY251" fmla="*/ 13042232 h 15135727"/>
              <a:gd name="connsiteX252" fmla="*/ 2791327 w 8128084"/>
              <a:gd name="connsiteY252" fmla="*/ 12945979 h 15135727"/>
              <a:gd name="connsiteX253" fmla="*/ 3031958 w 8128084"/>
              <a:gd name="connsiteY253" fmla="*/ 13090358 h 15135727"/>
              <a:gd name="connsiteX254" fmla="*/ 3056021 w 8128084"/>
              <a:gd name="connsiteY254" fmla="*/ 12753474 h 15135727"/>
              <a:gd name="connsiteX255" fmla="*/ 2887579 w 8128084"/>
              <a:gd name="connsiteY255" fmla="*/ 12777537 h 15135727"/>
              <a:gd name="connsiteX256" fmla="*/ 2815390 w 8128084"/>
              <a:gd name="connsiteY256" fmla="*/ 12777537 h 15135727"/>
              <a:gd name="connsiteX257" fmla="*/ 3176337 w 8128084"/>
              <a:gd name="connsiteY257" fmla="*/ 12368464 h 15135727"/>
              <a:gd name="connsiteX258" fmla="*/ 3104148 w 8128084"/>
              <a:gd name="connsiteY258" fmla="*/ 12320337 h 15135727"/>
              <a:gd name="connsiteX259" fmla="*/ 3104148 w 8128084"/>
              <a:gd name="connsiteY259" fmla="*/ 12320337 h 15135727"/>
              <a:gd name="connsiteX260" fmla="*/ 3007895 w 8128084"/>
              <a:gd name="connsiteY260" fmla="*/ 12079706 h 15135727"/>
              <a:gd name="connsiteX261" fmla="*/ 2911642 w 8128084"/>
              <a:gd name="connsiteY261" fmla="*/ 11935327 h 15135727"/>
              <a:gd name="connsiteX262" fmla="*/ 2863516 w 8128084"/>
              <a:gd name="connsiteY262" fmla="*/ 11694695 h 15135727"/>
              <a:gd name="connsiteX263" fmla="*/ 2911642 w 8128084"/>
              <a:gd name="connsiteY263" fmla="*/ 11454064 h 15135727"/>
              <a:gd name="connsiteX264" fmla="*/ 3056021 w 8128084"/>
              <a:gd name="connsiteY264" fmla="*/ 11454064 h 15135727"/>
              <a:gd name="connsiteX265" fmla="*/ 2983832 w 8128084"/>
              <a:gd name="connsiteY265" fmla="*/ 11381874 h 15135727"/>
              <a:gd name="connsiteX266" fmla="*/ 3031958 w 8128084"/>
              <a:gd name="connsiteY266" fmla="*/ 11285621 h 15135727"/>
              <a:gd name="connsiteX267" fmla="*/ 3007895 w 8128084"/>
              <a:gd name="connsiteY267" fmla="*/ 11189369 h 15135727"/>
              <a:gd name="connsiteX268" fmla="*/ 2887579 w 8128084"/>
              <a:gd name="connsiteY268" fmla="*/ 11141242 h 15135727"/>
              <a:gd name="connsiteX269" fmla="*/ 2887579 w 8128084"/>
              <a:gd name="connsiteY269" fmla="*/ 10972800 h 15135727"/>
              <a:gd name="connsiteX270" fmla="*/ 2887579 w 8128084"/>
              <a:gd name="connsiteY270" fmla="*/ 10924674 h 15135727"/>
              <a:gd name="connsiteX271" fmla="*/ 2767264 w 8128084"/>
              <a:gd name="connsiteY271" fmla="*/ 11020927 h 15135727"/>
              <a:gd name="connsiteX272" fmla="*/ 2743200 w 8128084"/>
              <a:gd name="connsiteY272" fmla="*/ 10924674 h 15135727"/>
              <a:gd name="connsiteX273" fmla="*/ 2550695 w 8128084"/>
              <a:gd name="connsiteY273" fmla="*/ 11020927 h 15135727"/>
              <a:gd name="connsiteX274" fmla="*/ 2526632 w 8128084"/>
              <a:gd name="connsiteY274" fmla="*/ 11117179 h 15135727"/>
              <a:gd name="connsiteX275" fmla="*/ 2334127 w 8128084"/>
              <a:gd name="connsiteY275" fmla="*/ 10996864 h 15135727"/>
              <a:gd name="connsiteX276" fmla="*/ 2358190 w 8128084"/>
              <a:gd name="connsiteY276" fmla="*/ 10732169 h 15135727"/>
              <a:gd name="connsiteX277" fmla="*/ 2334127 w 8128084"/>
              <a:gd name="connsiteY277" fmla="*/ 10587790 h 15135727"/>
              <a:gd name="connsiteX278" fmla="*/ 2406316 w 8128084"/>
              <a:gd name="connsiteY278" fmla="*/ 10491537 h 15135727"/>
              <a:gd name="connsiteX279" fmla="*/ 2598821 w 8128084"/>
              <a:gd name="connsiteY279" fmla="*/ 10684042 h 15135727"/>
              <a:gd name="connsiteX280" fmla="*/ 2767264 w 8128084"/>
              <a:gd name="connsiteY280" fmla="*/ 10684042 h 15135727"/>
              <a:gd name="connsiteX281" fmla="*/ 2646948 w 8128084"/>
              <a:gd name="connsiteY281" fmla="*/ 10515600 h 15135727"/>
              <a:gd name="connsiteX282" fmla="*/ 2815390 w 8128084"/>
              <a:gd name="connsiteY282" fmla="*/ 10395285 h 15135727"/>
              <a:gd name="connsiteX283" fmla="*/ 3080085 w 8128084"/>
              <a:gd name="connsiteY283" fmla="*/ 10419348 h 15135727"/>
              <a:gd name="connsiteX284" fmla="*/ 3248527 w 8128084"/>
              <a:gd name="connsiteY284" fmla="*/ 10539664 h 15135727"/>
              <a:gd name="connsiteX285" fmla="*/ 3320716 w 8128084"/>
              <a:gd name="connsiteY285" fmla="*/ 10659979 h 15135727"/>
              <a:gd name="connsiteX286" fmla="*/ 3465095 w 8128084"/>
              <a:gd name="connsiteY286" fmla="*/ 10659979 h 15135727"/>
              <a:gd name="connsiteX287" fmla="*/ 3441032 w 8128084"/>
              <a:gd name="connsiteY287" fmla="*/ 10491537 h 15135727"/>
              <a:gd name="connsiteX288" fmla="*/ 3392906 w 8128084"/>
              <a:gd name="connsiteY288" fmla="*/ 10250906 h 15135727"/>
              <a:gd name="connsiteX289" fmla="*/ 3152274 w 8128084"/>
              <a:gd name="connsiteY289" fmla="*/ 10250906 h 15135727"/>
              <a:gd name="connsiteX290" fmla="*/ 3176337 w 8128084"/>
              <a:gd name="connsiteY290" fmla="*/ 10178716 h 15135727"/>
              <a:gd name="connsiteX291" fmla="*/ 3104148 w 8128084"/>
              <a:gd name="connsiteY291" fmla="*/ 10154653 h 15135727"/>
              <a:gd name="connsiteX292" fmla="*/ 3007895 w 8128084"/>
              <a:gd name="connsiteY292" fmla="*/ 9962148 h 15135727"/>
              <a:gd name="connsiteX293" fmla="*/ 3176337 w 8128084"/>
              <a:gd name="connsiteY293" fmla="*/ 9889958 h 15135727"/>
              <a:gd name="connsiteX294" fmla="*/ 2959769 w 8128084"/>
              <a:gd name="connsiteY294" fmla="*/ 9504948 h 15135727"/>
              <a:gd name="connsiteX295" fmla="*/ 2791327 w 8128084"/>
              <a:gd name="connsiteY295" fmla="*/ 9456821 h 15135727"/>
              <a:gd name="connsiteX296" fmla="*/ 2574758 w 8128084"/>
              <a:gd name="connsiteY296" fmla="*/ 9336506 h 15135727"/>
              <a:gd name="connsiteX297" fmla="*/ 2550695 w 8128084"/>
              <a:gd name="connsiteY297" fmla="*/ 9071811 h 15135727"/>
              <a:gd name="connsiteX298" fmla="*/ 2695074 w 8128084"/>
              <a:gd name="connsiteY298" fmla="*/ 8999621 h 15135727"/>
              <a:gd name="connsiteX299" fmla="*/ 2622885 w 8128084"/>
              <a:gd name="connsiteY299" fmla="*/ 8975558 h 15135727"/>
              <a:gd name="connsiteX300" fmla="*/ 2430379 w 8128084"/>
              <a:gd name="connsiteY300" fmla="*/ 8999621 h 15135727"/>
              <a:gd name="connsiteX301" fmla="*/ 2261937 w 8128084"/>
              <a:gd name="connsiteY301" fmla="*/ 9168064 h 15135727"/>
              <a:gd name="connsiteX302" fmla="*/ 2237874 w 8128084"/>
              <a:gd name="connsiteY302" fmla="*/ 8999621 h 15135727"/>
              <a:gd name="connsiteX303" fmla="*/ 2117558 w 8128084"/>
              <a:gd name="connsiteY303" fmla="*/ 8975558 h 15135727"/>
              <a:gd name="connsiteX304" fmla="*/ 2045369 w 8128084"/>
              <a:gd name="connsiteY304" fmla="*/ 8783053 h 15135727"/>
              <a:gd name="connsiteX305" fmla="*/ 1852864 w 8128084"/>
              <a:gd name="connsiteY305" fmla="*/ 8758990 h 15135727"/>
              <a:gd name="connsiteX306" fmla="*/ 1636295 w 8128084"/>
              <a:gd name="connsiteY306" fmla="*/ 8927432 h 15135727"/>
              <a:gd name="connsiteX307" fmla="*/ 1588169 w 8128084"/>
              <a:gd name="connsiteY307" fmla="*/ 9023685 h 15135727"/>
              <a:gd name="connsiteX308" fmla="*/ 1515979 w 8128084"/>
              <a:gd name="connsiteY308" fmla="*/ 8879306 h 15135727"/>
              <a:gd name="connsiteX309" fmla="*/ 1347537 w 8128084"/>
              <a:gd name="connsiteY309" fmla="*/ 8879306 h 15135727"/>
              <a:gd name="connsiteX310" fmla="*/ 1347537 w 8128084"/>
              <a:gd name="connsiteY310" fmla="*/ 8710864 h 15135727"/>
              <a:gd name="connsiteX311" fmla="*/ 1106906 w 8128084"/>
              <a:gd name="connsiteY311" fmla="*/ 8783053 h 15135727"/>
              <a:gd name="connsiteX312" fmla="*/ 890337 w 8128084"/>
              <a:gd name="connsiteY312" fmla="*/ 8686800 h 15135727"/>
              <a:gd name="connsiteX313" fmla="*/ 649706 w 8128084"/>
              <a:gd name="connsiteY313" fmla="*/ 8662737 h 15135727"/>
              <a:gd name="connsiteX314" fmla="*/ 385011 w 8128084"/>
              <a:gd name="connsiteY314" fmla="*/ 8566485 h 15135727"/>
              <a:gd name="connsiteX315" fmla="*/ 577516 w 8128084"/>
              <a:gd name="connsiteY315" fmla="*/ 8373979 h 15135727"/>
              <a:gd name="connsiteX316" fmla="*/ 794085 w 8128084"/>
              <a:gd name="connsiteY316" fmla="*/ 8301790 h 15135727"/>
              <a:gd name="connsiteX317" fmla="*/ 745958 w 8128084"/>
              <a:gd name="connsiteY317" fmla="*/ 8133348 h 15135727"/>
              <a:gd name="connsiteX318" fmla="*/ 818148 w 8128084"/>
              <a:gd name="connsiteY318" fmla="*/ 7820527 h 15135727"/>
              <a:gd name="connsiteX319" fmla="*/ 697832 w 8128084"/>
              <a:gd name="connsiteY319" fmla="*/ 7820527 h 15135727"/>
              <a:gd name="connsiteX320" fmla="*/ 625642 w 8128084"/>
              <a:gd name="connsiteY320" fmla="*/ 7916779 h 15135727"/>
              <a:gd name="connsiteX321" fmla="*/ 457200 w 8128084"/>
              <a:gd name="connsiteY321" fmla="*/ 7820527 h 15135727"/>
              <a:gd name="connsiteX322" fmla="*/ 529390 w 8128084"/>
              <a:gd name="connsiteY322" fmla="*/ 7700211 h 15135727"/>
              <a:gd name="connsiteX323" fmla="*/ 938464 w 8128084"/>
              <a:gd name="connsiteY323" fmla="*/ 7676148 h 15135727"/>
              <a:gd name="connsiteX324" fmla="*/ 1058779 w 8128084"/>
              <a:gd name="connsiteY324" fmla="*/ 7459579 h 15135727"/>
              <a:gd name="connsiteX325" fmla="*/ 1203158 w 8128084"/>
              <a:gd name="connsiteY325" fmla="*/ 7603958 h 15135727"/>
              <a:gd name="connsiteX326" fmla="*/ 1299411 w 8128084"/>
              <a:gd name="connsiteY326" fmla="*/ 7555832 h 15135727"/>
              <a:gd name="connsiteX327" fmla="*/ 1443790 w 8128084"/>
              <a:gd name="connsiteY327" fmla="*/ 7507706 h 15135727"/>
              <a:gd name="connsiteX328" fmla="*/ 1684421 w 8128084"/>
              <a:gd name="connsiteY328" fmla="*/ 7603958 h 15135727"/>
              <a:gd name="connsiteX329" fmla="*/ 1684421 w 8128084"/>
              <a:gd name="connsiteY329" fmla="*/ 7603958 h 15135727"/>
              <a:gd name="connsiteX330" fmla="*/ 1540042 w 8128084"/>
              <a:gd name="connsiteY330" fmla="*/ 7363327 h 15135727"/>
              <a:gd name="connsiteX331" fmla="*/ 1299411 w 8128084"/>
              <a:gd name="connsiteY331" fmla="*/ 7315200 h 15135727"/>
              <a:gd name="connsiteX332" fmla="*/ 1130969 w 8128084"/>
              <a:gd name="connsiteY332" fmla="*/ 7339264 h 15135727"/>
              <a:gd name="connsiteX333" fmla="*/ 1034716 w 8128084"/>
              <a:gd name="connsiteY333" fmla="*/ 7315200 h 15135727"/>
              <a:gd name="connsiteX334" fmla="*/ 1155032 w 8128084"/>
              <a:gd name="connsiteY334" fmla="*/ 7050506 h 15135727"/>
              <a:gd name="connsiteX335" fmla="*/ 1155032 w 8128084"/>
              <a:gd name="connsiteY335" fmla="*/ 6930190 h 15135727"/>
              <a:gd name="connsiteX336" fmla="*/ 1155032 w 8128084"/>
              <a:gd name="connsiteY336" fmla="*/ 6761748 h 15135727"/>
              <a:gd name="connsiteX337" fmla="*/ 1203158 w 8128084"/>
              <a:gd name="connsiteY337" fmla="*/ 6617369 h 15135727"/>
              <a:gd name="connsiteX338" fmla="*/ 1371600 w 8128084"/>
              <a:gd name="connsiteY338" fmla="*/ 6472990 h 15135727"/>
              <a:gd name="connsiteX339" fmla="*/ 1443790 w 8128084"/>
              <a:gd name="connsiteY339" fmla="*/ 6328611 h 15135727"/>
              <a:gd name="connsiteX340" fmla="*/ 1419727 w 8128084"/>
              <a:gd name="connsiteY340" fmla="*/ 6208295 h 15135727"/>
              <a:gd name="connsiteX341" fmla="*/ 1275348 w 8128084"/>
              <a:gd name="connsiteY341" fmla="*/ 6304548 h 15135727"/>
              <a:gd name="connsiteX342" fmla="*/ 1323474 w 8128084"/>
              <a:gd name="connsiteY342" fmla="*/ 6015790 h 15135727"/>
              <a:gd name="connsiteX343" fmla="*/ 1540042 w 8128084"/>
              <a:gd name="connsiteY343" fmla="*/ 5871411 h 15135727"/>
              <a:gd name="connsiteX344" fmla="*/ 1540042 w 8128084"/>
              <a:gd name="connsiteY344" fmla="*/ 5751095 h 15135727"/>
              <a:gd name="connsiteX345" fmla="*/ 1395664 w 8128084"/>
              <a:gd name="connsiteY345" fmla="*/ 5799221 h 15135727"/>
              <a:gd name="connsiteX346" fmla="*/ 1179095 w 8128084"/>
              <a:gd name="connsiteY346" fmla="*/ 5799221 h 15135727"/>
              <a:gd name="connsiteX347" fmla="*/ 890337 w 8128084"/>
              <a:gd name="connsiteY347" fmla="*/ 5775158 h 15135727"/>
              <a:gd name="connsiteX348" fmla="*/ 697832 w 8128084"/>
              <a:gd name="connsiteY348" fmla="*/ 5606716 h 15135727"/>
              <a:gd name="connsiteX349" fmla="*/ 577516 w 8128084"/>
              <a:gd name="connsiteY349" fmla="*/ 5582653 h 15135727"/>
              <a:gd name="connsiteX350" fmla="*/ 697832 w 8128084"/>
              <a:gd name="connsiteY350" fmla="*/ 5775158 h 15135727"/>
              <a:gd name="connsiteX351" fmla="*/ 409074 w 8128084"/>
              <a:gd name="connsiteY351" fmla="*/ 5799221 h 15135727"/>
              <a:gd name="connsiteX352" fmla="*/ 168442 w 8128084"/>
              <a:gd name="connsiteY352" fmla="*/ 5702969 h 15135727"/>
              <a:gd name="connsiteX353" fmla="*/ 264695 w 8128084"/>
              <a:gd name="connsiteY353" fmla="*/ 5558590 h 15135727"/>
              <a:gd name="connsiteX354" fmla="*/ 144379 w 8128084"/>
              <a:gd name="connsiteY354" fmla="*/ 5510464 h 15135727"/>
              <a:gd name="connsiteX355" fmla="*/ 0 w 8128084"/>
              <a:gd name="connsiteY355" fmla="*/ 5462337 h 15135727"/>
              <a:gd name="connsiteX356" fmla="*/ 96253 w 8128084"/>
              <a:gd name="connsiteY356"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42827 w 8128084"/>
              <a:gd name="connsiteY202" fmla="*/ 14383753 h 15135727"/>
              <a:gd name="connsiteX203" fmla="*/ 4403558 w 8128084"/>
              <a:gd name="connsiteY203" fmla="*/ 14437895 h 15135727"/>
              <a:gd name="connsiteX204" fmla="*/ 4340058 w 8128084"/>
              <a:gd name="connsiteY204" fmla="*/ 14475995 h 15135727"/>
              <a:gd name="connsiteX205" fmla="*/ 4303127 w 8128084"/>
              <a:gd name="connsiteY205" fmla="*/ 14364703 h 15135727"/>
              <a:gd name="connsiteX206" fmla="*/ 4276892 w 8128084"/>
              <a:gd name="connsiteY206" fmla="*/ 14296190 h 15135727"/>
              <a:gd name="connsiteX207" fmla="*/ 4235116 w 8128084"/>
              <a:gd name="connsiteY207" fmla="*/ 14341642 h 15135727"/>
              <a:gd name="connsiteX208" fmla="*/ 4162927 w 8128084"/>
              <a:gd name="connsiteY208" fmla="*/ 14389769 h 15135727"/>
              <a:gd name="connsiteX209" fmla="*/ 4137527 w 8128084"/>
              <a:gd name="connsiteY209" fmla="*/ 14364369 h 15135727"/>
              <a:gd name="connsiteX210" fmla="*/ 3998327 w 8128084"/>
              <a:gd name="connsiteY210" fmla="*/ 14409153 h 15135727"/>
              <a:gd name="connsiteX211" fmla="*/ 4023727 w 8128084"/>
              <a:gd name="connsiteY211" fmla="*/ 14275803 h 15135727"/>
              <a:gd name="connsiteX212" fmla="*/ 3915945 w 8128084"/>
              <a:gd name="connsiteY212" fmla="*/ 14289840 h 15135727"/>
              <a:gd name="connsiteX213" fmla="*/ 3801979 w 8128084"/>
              <a:gd name="connsiteY213" fmla="*/ 14293516 h 15135727"/>
              <a:gd name="connsiteX214" fmla="*/ 3719764 w 8128084"/>
              <a:gd name="connsiteY214" fmla="*/ 14415169 h 15135727"/>
              <a:gd name="connsiteX215" fmla="*/ 3625850 w 8128084"/>
              <a:gd name="connsiteY215" fmla="*/ 14616364 h 15135727"/>
              <a:gd name="connsiteX216" fmla="*/ 3513221 w 8128084"/>
              <a:gd name="connsiteY216" fmla="*/ 14726653 h 15135727"/>
              <a:gd name="connsiteX217" fmla="*/ 3583071 w 8128084"/>
              <a:gd name="connsiteY217" fmla="*/ 14832932 h 15135727"/>
              <a:gd name="connsiteX218" fmla="*/ 3633537 w 8128084"/>
              <a:gd name="connsiteY218" fmla="*/ 14967285 h 15135727"/>
              <a:gd name="connsiteX219" fmla="*/ 3609474 w 8128084"/>
              <a:gd name="connsiteY219" fmla="*/ 15087600 h 15135727"/>
              <a:gd name="connsiteX220" fmla="*/ 3479132 w 8128084"/>
              <a:gd name="connsiteY220" fmla="*/ 14975974 h 15135727"/>
              <a:gd name="connsiteX221" fmla="*/ 3304340 w 8128084"/>
              <a:gd name="connsiteY221" fmla="*/ 14949237 h 15135727"/>
              <a:gd name="connsiteX222" fmla="*/ 3261227 w 8128084"/>
              <a:gd name="connsiteY222" fmla="*/ 14787145 h 15135727"/>
              <a:gd name="connsiteX223" fmla="*/ 3128211 w 8128084"/>
              <a:gd name="connsiteY223" fmla="*/ 14919158 h 15135727"/>
              <a:gd name="connsiteX224" fmla="*/ 3090277 w 8128084"/>
              <a:gd name="connsiteY224" fmla="*/ 15075903 h 15135727"/>
              <a:gd name="connsiteX225" fmla="*/ 2959769 w 8128084"/>
              <a:gd name="connsiteY225" fmla="*/ 15135727 h 15135727"/>
              <a:gd name="connsiteX226" fmla="*/ 2891256 w 8128084"/>
              <a:gd name="connsiteY226" fmla="*/ 14945895 h 15135727"/>
              <a:gd name="connsiteX227" fmla="*/ 2829927 w 8128084"/>
              <a:gd name="connsiteY227" fmla="*/ 14872703 h 15135727"/>
              <a:gd name="connsiteX228" fmla="*/ 2887579 w 8128084"/>
              <a:gd name="connsiteY228" fmla="*/ 14774779 h 15135727"/>
              <a:gd name="connsiteX229" fmla="*/ 2779127 w 8128084"/>
              <a:gd name="connsiteY229" fmla="*/ 14694903 h 15135727"/>
              <a:gd name="connsiteX230" fmla="*/ 2839453 w 8128084"/>
              <a:gd name="connsiteY230" fmla="*/ 14582274 h 15135727"/>
              <a:gd name="connsiteX231" fmla="*/ 2935706 w 8128084"/>
              <a:gd name="connsiteY231" fmla="*/ 14510085 h 15135727"/>
              <a:gd name="connsiteX232" fmla="*/ 2948406 w 8128084"/>
              <a:gd name="connsiteY232" fmla="*/ 14554535 h 15135727"/>
              <a:gd name="connsiteX233" fmla="*/ 2855327 w 8128084"/>
              <a:gd name="connsiteY233" fmla="*/ 14371053 h 15135727"/>
              <a:gd name="connsiteX234" fmla="*/ 3014077 w 8128084"/>
              <a:gd name="connsiteY234" fmla="*/ 14447253 h 15135727"/>
              <a:gd name="connsiteX235" fmla="*/ 3029285 w 8128084"/>
              <a:gd name="connsiteY235" fmla="*/ 14363032 h 15135727"/>
              <a:gd name="connsiteX236" fmla="*/ 3152274 w 8128084"/>
              <a:gd name="connsiteY236" fmla="*/ 14341642 h 15135727"/>
              <a:gd name="connsiteX237" fmla="*/ 3226135 w 8128084"/>
              <a:gd name="connsiteY237" fmla="*/ 14269453 h 15135727"/>
              <a:gd name="connsiteX238" fmla="*/ 3152274 w 8128084"/>
              <a:gd name="connsiteY238" fmla="*/ 14197264 h 15135727"/>
              <a:gd name="connsiteX239" fmla="*/ 3152274 w 8128084"/>
              <a:gd name="connsiteY239" fmla="*/ 14052885 h 15135727"/>
              <a:gd name="connsiteX240" fmla="*/ 3086435 w 8128084"/>
              <a:gd name="connsiteY240" fmla="*/ 14037845 h 15135727"/>
              <a:gd name="connsiteX241" fmla="*/ 3056021 w 8128084"/>
              <a:gd name="connsiteY241" fmla="*/ 14076948 h 15135727"/>
              <a:gd name="connsiteX242" fmla="*/ 2935706 w 8128084"/>
              <a:gd name="connsiteY242" fmla="*/ 14076948 h 15135727"/>
              <a:gd name="connsiteX243" fmla="*/ 2863516 w 8128084"/>
              <a:gd name="connsiteY243" fmla="*/ 14125074 h 15135727"/>
              <a:gd name="connsiteX244" fmla="*/ 2719137 w 8128084"/>
              <a:gd name="connsiteY244" fmla="*/ 14197264 h 15135727"/>
              <a:gd name="connsiteX245" fmla="*/ 2646948 w 8128084"/>
              <a:gd name="connsiteY245" fmla="*/ 14197264 h 15135727"/>
              <a:gd name="connsiteX246" fmla="*/ 2598821 w 8128084"/>
              <a:gd name="connsiteY246" fmla="*/ 14125074 h 15135727"/>
              <a:gd name="connsiteX247" fmla="*/ 2430379 w 8128084"/>
              <a:gd name="connsiteY247" fmla="*/ 13836316 h 15135727"/>
              <a:gd name="connsiteX248" fmla="*/ 2646948 w 8128084"/>
              <a:gd name="connsiteY248" fmla="*/ 13812253 h 15135727"/>
              <a:gd name="connsiteX249" fmla="*/ 2502569 w 8128084"/>
              <a:gd name="connsiteY249" fmla="*/ 13475369 h 15135727"/>
              <a:gd name="connsiteX250" fmla="*/ 2550695 w 8128084"/>
              <a:gd name="connsiteY250" fmla="*/ 13186611 h 15135727"/>
              <a:gd name="connsiteX251" fmla="*/ 2719137 w 8128084"/>
              <a:gd name="connsiteY251" fmla="*/ 13042232 h 15135727"/>
              <a:gd name="connsiteX252" fmla="*/ 2791327 w 8128084"/>
              <a:gd name="connsiteY252" fmla="*/ 12945979 h 15135727"/>
              <a:gd name="connsiteX253" fmla="*/ 3031958 w 8128084"/>
              <a:gd name="connsiteY253" fmla="*/ 13090358 h 15135727"/>
              <a:gd name="connsiteX254" fmla="*/ 3056021 w 8128084"/>
              <a:gd name="connsiteY254" fmla="*/ 12753474 h 15135727"/>
              <a:gd name="connsiteX255" fmla="*/ 2887579 w 8128084"/>
              <a:gd name="connsiteY255" fmla="*/ 12777537 h 15135727"/>
              <a:gd name="connsiteX256" fmla="*/ 2815390 w 8128084"/>
              <a:gd name="connsiteY256" fmla="*/ 12777537 h 15135727"/>
              <a:gd name="connsiteX257" fmla="*/ 3176337 w 8128084"/>
              <a:gd name="connsiteY257" fmla="*/ 12368464 h 15135727"/>
              <a:gd name="connsiteX258" fmla="*/ 3104148 w 8128084"/>
              <a:gd name="connsiteY258" fmla="*/ 12320337 h 15135727"/>
              <a:gd name="connsiteX259" fmla="*/ 3104148 w 8128084"/>
              <a:gd name="connsiteY259" fmla="*/ 12320337 h 15135727"/>
              <a:gd name="connsiteX260" fmla="*/ 3007895 w 8128084"/>
              <a:gd name="connsiteY260" fmla="*/ 12079706 h 15135727"/>
              <a:gd name="connsiteX261" fmla="*/ 2911642 w 8128084"/>
              <a:gd name="connsiteY261" fmla="*/ 11935327 h 15135727"/>
              <a:gd name="connsiteX262" fmla="*/ 2863516 w 8128084"/>
              <a:gd name="connsiteY262" fmla="*/ 11694695 h 15135727"/>
              <a:gd name="connsiteX263" fmla="*/ 2911642 w 8128084"/>
              <a:gd name="connsiteY263" fmla="*/ 11454064 h 15135727"/>
              <a:gd name="connsiteX264" fmla="*/ 3056021 w 8128084"/>
              <a:gd name="connsiteY264" fmla="*/ 11454064 h 15135727"/>
              <a:gd name="connsiteX265" fmla="*/ 2983832 w 8128084"/>
              <a:gd name="connsiteY265" fmla="*/ 11381874 h 15135727"/>
              <a:gd name="connsiteX266" fmla="*/ 3031958 w 8128084"/>
              <a:gd name="connsiteY266" fmla="*/ 11285621 h 15135727"/>
              <a:gd name="connsiteX267" fmla="*/ 3007895 w 8128084"/>
              <a:gd name="connsiteY267" fmla="*/ 11189369 h 15135727"/>
              <a:gd name="connsiteX268" fmla="*/ 2887579 w 8128084"/>
              <a:gd name="connsiteY268" fmla="*/ 11141242 h 15135727"/>
              <a:gd name="connsiteX269" fmla="*/ 2887579 w 8128084"/>
              <a:gd name="connsiteY269" fmla="*/ 10972800 h 15135727"/>
              <a:gd name="connsiteX270" fmla="*/ 2887579 w 8128084"/>
              <a:gd name="connsiteY270" fmla="*/ 10924674 h 15135727"/>
              <a:gd name="connsiteX271" fmla="*/ 2767264 w 8128084"/>
              <a:gd name="connsiteY271" fmla="*/ 11020927 h 15135727"/>
              <a:gd name="connsiteX272" fmla="*/ 2743200 w 8128084"/>
              <a:gd name="connsiteY272" fmla="*/ 10924674 h 15135727"/>
              <a:gd name="connsiteX273" fmla="*/ 2550695 w 8128084"/>
              <a:gd name="connsiteY273" fmla="*/ 11020927 h 15135727"/>
              <a:gd name="connsiteX274" fmla="*/ 2526632 w 8128084"/>
              <a:gd name="connsiteY274" fmla="*/ 11117179 h 15135727"/>
              <a:gd name="connsiteX275" fmla="*/ 2334127 w 8128084"/>
              <a:gd name="connsiteY275" fmla="*/ 10996864 h 15135727"/>
              <a:gd name="connsiteX276" fmla="*/ 2358190 w 8128084"/>
              <a:gd name="connsiteY276" fmla="*/ 10732169 h 15135727"/>
              <a:gd name="connsiteX277" fmla="*/ 2334127 w 8128084"/>
              <a:gd name="connsiteY277" fmla="*/ 10587790 h 15135727"/>
              <a:gd name="connsiteX278" fmla="*/ 2406316 w 8128084"/>
              <a:gd name="connsiteY278" fmla="*/ 10491537 h 15135727"/>
              <a:gd name="connsiteX279" fmla="*/ 2598821 w 8128084"/>
              <a:gd name="connsiteY279" fmla="*/ 10684042 h 15135727"/>
              <a:gd name="connsiteX280" fmla="*/ 2767264 w 8128084"/>
              <a:gd name="connsiteY280" fmla="*/ 10684042 h 15135727"/>
              <a:gd name="connsiteX281" fmla="*/ 2646948 w 8128084"/>
              <a:gd name="connsiteY281" fmla="*/ 10515600 h 15135727"/>
              <a:gd name="connsiteX282" fmla="*/ 2815390 w 8128084"/>
              <a:gd name="connsiteY282" fmla="*/ 10395285 h 15135727"/>
              <a:gd name="connsiteX283" fmla="*/ 3080085 w 8128084"/>
              <a:gd name="connsiteY283" fmla="*/ 10419348 h 15135727"/>
              <a:gd name="connsiteX284" fmla="*/ 3248527 w 8128084"/>
              <a:gd name="connsiteY284" fmla="*/ 10539664 h 15135727"/>
              <a:gd name="connsiteX285" fmla="*/ 3320716 w 8128084"/>
              <a:gd name="connsiteY285" fmla="*/ 10659979 h 15135727"/>
              <a:gd name="connsiteX286" fmla="*/ 3465095 w 8128084"/>
              <a:gd name="connsiteY286" fmla="*/ 10659979 h 15135727"/>
              <a:gd name="connsiteX287" fmla="*/ 3441032 w 8128084"/>
              <a:gd name="connsiteY287" fmla="*/ 10491537 h 15135727"/>
              <a:gd name="connsiteX288" fmla="*/ 3392906 w 8128084"/>
              <a:gd name="connsiteY288" fmla="*/ 10250906 h 15135727"/>
              <a:gd name="connsiteX289" fmla="*/ 3152274 w 8128084"/>
              <a:gd name="connsiteY289" fmla="*/ 10250906 h 15135727"/>
              <a:gd name="connsiteX290" fmla="*/ 3176337 w 8128084"/>
              <a:gd name="connsiteY290" fmla="*/ 10178716 h 15135727"/>
              <a:gd name="connsiteX291" fmla="*/ 3104148 w 8128084"/>
              <a:gd name="connsiteY291" fmla="*/ 10154653 h 15135727"/>
              <a:gd name="connsiteX292" fmla="*/ 3007895 w 8128084"/>
              <a:gd name="connsiteY292" fmla="*/ 9962148 h 15135727"/>
              <a:gd name="connsiteX293" fmla="*/ 3176337 w 8128084"/>
              <a:gd name="connsiteY293" fmla="*/ 9889958 h 15135727"/>
              <a:gd name="connsiteX294" fmla="*/ 2959769 w 8128084"/>
              <a:gd name="connsiteY294" fmla="*/ 9504948 h 15135727"/>
              <a:gd name="connsiteX295" fmla="*/ 2791327 w 8128084"/>
              <a:gd name="connsiteY295" fmla="*/ 9456821 h 15135727"/>
              <a:gd name="connsiteX296" fmla="*/ 2574758 w 8128084"/>
              <a:gd name="connsiteY296" fmla="*/ 9336506 h 15135727"/>
              <a:gd name="connsiteX297" fmla="*/ 2550695 w 8128084"/>
              <a:gd name="connsiteY297" fmla="*/ 9071811 h 15135727"/>
              <a:gd name="connsiteX298" fmla="*/ 2695074 w 8128084"/>
              <a:gd name="connsiteY298" fmla="*/ 8999621 h 15135727"/>
              <a:gd name="connsiteX299" fmla="*/ 2622885 w 8128084"/>
              <a:gd name="connsiteY299" fmla="*/ 8975558 h 15135727"/>
              <a:gd name="connsiteX300" fmla="*/ 2430379 w 8128084"/>
              <a:gd name="connsiteY300" fmla="*/ 8999621 h 15135727"/>
              <a:gd name="connsiteX301" fmla="*/ 2261937 w 8128084"/>
              <a:gd name="connsiteY301" fmla="*/ 9168064 h 15135727"/>
              <a:gd name="connsiteX302" fmla="*/ 2237874 w 8128084"/>
              <a:gd name="connsiteY302" fmla="*/ 8999621 h 15135727"/>
              <a:gd name="connsiteX303" fmla="*/ 2117558 w 8128084"/>
              <a:gd name="connsiteY303" fmla="*/ 8975558 h 15135727"/>
              <a:gd name="connsiteX304" fmla="*/ 2045369 w 8128084"/>
              <a:gd name="connsiteY304" fmla="*/ 8783053 h 15135727"/>
              <a:gd name="connsiteX305" fmla="*/ 1852864 w 8128084"/>
              <a:gd name="connsiteY305" fmla="*/ 8758990 h 15135727"/>
              <a:gd name="connsiteX306" fmla="*/ 1636295 w 8128084"/>
              <a:gd name="connsiteY306" fmla="*/ 8927432 h 15135727"/>
              <a:gd name="connsiteX307" fmla="*/ 1588169 w 8128084"/>
              <a:gd name="connsiteY307" fmla="*/ 9023685 h 15135727"/>
              <a:gd name="connsiteX308" fmla="*/ 1515979 w 8128084"/>
              <a:gd name="connsiteY308" fmla="*/ 8879306 h 15135727"/>
              <a:gd name="connsiteX309" fmla="*/ 1347537 w 8128084"/>
              <a:gd name="connsiteY309" fmla="*/ 8879306 h 15135727"/>
              <a:gd name="connsiteX310" fmla="*/ 1347537 w 8128084"/>
              <a:gd name="connsiteY310" fmla="*/ 8710864 h 15135727"/>
              <a:gd name="connsiteX311" fmla="*/ 1106906 w 8128084"/>
              <a:gd name="connsiteY311" fmla="*/ 8783053 h 15135727"/>
              <a:gd name="connsiteX312" fmla="*/ 890337 w 8128084"/>
              <a:gd name="connsiteY312" fmla="*/ 8686800 h 15135727"/>
              <a:gd name="connsiteX313" fmla="*/ 649706 w 8128084"/>
              <a:gd name="connsiteY313" fmla="*/ 8662737 h 15135727"/>
              <a:gd name="connsiteX314" fmla="*/ 385011 w 8128084"/>
              <a:gd name="connsiteY314" fmla="*/ 8566485 h 15135727"/>
              <a:gd name="connsiteX315" fmla="*/ 577516 w 8128084"/>
              <a:gd name="connsiteY315" fmla="*/ 8373979 h 15135727"/>
              <a:gd name="connsiteX316" fmla="*/ 794085 w 8128084"/>
              <a:gd name="connsiteY316" fmla="*/ 8301790 h 15135727"/>
              <a:gd name="connsiteX317" fmla="*/ 745958 w 8128084"/>
              <a:gd name="connsiteY317" fmla="*/ 8133348 h 15135727"/>
              <a:gd name="connsiteX318" fmla="*/ 818148 w 8128084"/>
              <a:gd name="connsiteY318" fmla="*/ 7820527 h 15135727"/>
              <a:gd name="connsiteX319" fmla="*/ 697832 w 8128084"/>
              <a:gd name="connsiteY319" fmla="*/ 7820527 h 15135727"/>
              <a:gd name="connsiteX320" fmla="*/ 625642 w 8128084"/>
              <a:gd name="connsiteY320" fmla="*/ 7916779 h 15135727"/>
              <a:gd name="connsiteX321" fmla="*/ 457200 w 8128084"/>
              <a:gd name="connsiteY321" fmla="*/ 7820527 h 15135727"/>
              <a:gd name="connsiteX322" fmla="*/ 529390 w 8128084"/>
              <a:gd name="connsiteY322" fmla="*/ 7700211 h 15135727"/>
              <a:gd name="connsiteX323" fmla="*/ 938464 w 8128084"/>
              <a:gd name="connsiteY323" fmla="*/ 7676148 h 15135727"/>
              <a:gd name="connsiteX324" fmla="*/ 1058779 w 8128084"/>
              <a:gd name="connsiteY324" fmla="*/ 7459579 h 15135727"/>
              <a:gd name="connsiteX325" fmla="*/ 1203158 w 8128084"/>
              <a:gd name="connsiteY325" fmla="*/ 7603958 h 15135727"/>
              <a:gd name="connsiteX326" fmla="*/ 1299411 w 8128084"/>
              <a:gd name="connsiteY326" fmla="*/ 7555832 h 15135727"/>
              <a:gd name="connsiteX327" fmla="*/ 1443790 w 8128084"/>
              <a:gd name="connsiteY327" fmla="*/ 7507706 h 15135727"/>
              <a:gd name="connsiteX328" fmla="*/ 1684421 w 8128084"/>
              <a:gd name="connsiteY328" fmla="*/ 7603958 h 15135727"/>
              <a:gd name="connsiteX329" fmla="*/ 1684421 w 8128084"/>
              <a:gd name="connsiteY329" fmla="*/ 7603958 h 15135727"/>
              <a:gd name="connsiteX330" fmla="*/ 1540042 w 8128084"/>
              <a:gd name="connsiteY330" fmla="*/ 7363327 h 15135727"/>
              <a:gd name="connsiteX331" fmla="*/ 1299411 w 8128084"/>
              <a:gd name="connsiteY331" fmla="*/ 7315200 h 15135727"/>
              <a:gd name="connsiteX332" fmla="*/ 1130969 w 8128084"/>
              <a:gd name="connsiteY332" fmla="*/ 7339264 h 15135727"/>
              <a:gd name="connsiteX333" fmla="*/ 1034716 w 8128084"/>
              <a:gd name="connsiteY333" fmla="*/ 7315200 h 15135727"/>
              <a:gd name="connsiteX334" fmla="*/ 1155032 w 8128084"/>
              <a:gd name="connsiteY334" fmla="*/ 7050506 h 15135727"/>
              <a:gd name="connsiteX335" fmla="*/ 1155032 w 8128084"/>
              <a:gd name="connsiteY335" fmla="*/ 6930190 h 15135727"/>
              <a:gd name="connsiteX336" fmla="*/ 1155032 w 8128084"/>
              <a:gd name="connsiteY336" fmla="*/ 6761748 h 15135727"/>
              <a:gd name="connsiteX337" fmla="*/ 1203158 w 8128084"/>
              <a:gd name="connsiteY337" fmla="*/ 6617369 h 15135727"/>
              <a:gd name="connsiteX338" fmla="*/ 1371600 w 8128084"/>
              <a:gd name="connsiteY338" fmla="*/ 6472990 h 15135727"/>
              <a:gd name="connsiteX339" fmla="*/ 1443790 w 8128084"/>
              <a:gd name="connsiteY339" fmla="*/ 6328611 h 15135727"/>
              <a:gd name="connsiteX340" fmla="*/ 1419727 w 8128084"/>
              <a:gd name="connsiteY340" fmla="*/ 6208295 h 15135727"/>
              <a:gd name="connsiteX341" fmla="*/ 1275348 w 8128084"/>
              <a:gd name="connsiteY341" fmla="*/ 6304548 h 15135727"/>
              <a:gd name="connsiteX342" fmla="*/ 1323474 w 8128084"/>
              <a:gd name="connsiteY342" fmla="*/ 6015790 h 15135727"/>
              <a:gd name="connsiteX343" fmla="*/ 1540042 w 8128084"/>
              <a:gd name="connsiteY343" fmla="*/ 5871411 h 15135727"/>
              <a:gd name="connsiteX344" fmla="*/ 1540042 w 8128084"/>
              <a:gd name="connsiteY344" fmla="*/ 5751095 h 15135727"/>
              <a:gd name="connsiteX345" fmla="*/ 1395664 w 8128084"/>
              <a:gd name="connsiteY345" fmla="*/ 5799221 h 15135727"/>
              <a:gd name="connsiteX346" fmla="*/ 1179095 w 8128084"/>
              <a:gd name="connsiteY346" fmla="*/ 5799221 h 15135727"/>
              <a:gd name="connsiteX347" fmla="*/ 890337 w 8128084"/>
              <a:gd name="connsiteY347" fmla="*/ 5775158 h 15135727"/>
              <a:gd name="connsiteX348" fmla="*/ 697832 w 8128084"/>
              <a:gd name="connsiteY348" fmla="*/ 5606716 h 15135727"/>
              <a:gd name="connsiteX349" fmla="*/ 577516 w 8128084"/>
              <a:gd name="connsiteY349" fmla="*/ 5582653 h 15135727"/>
              <a:gd name="connsiteX350" fmla="*/ 697832 w 8128084"/>
              <a:gd name="connsiteY350" fmla="*/ 5775158 h 15135727"/>
              <a:gd name="connsiteX351" fmla="*/ 409074 w 8128084"/>
              <a:gd name="connsiteY351" fmla="*/ 5799221 h 15135727"/>
              <a:gd name="connsiteX352" fmla="*/ 168442 w 8128084"/>
              <a:gd name="connsiteY352" fmla="*/ 5702969 h 15135727"/>
              <a:gd name="connsiteX353" fmla="*/ 264695 w 8128084"/>
              <a:gd name="connsiteY353" fmla="*/ 5558590 h 15135727"/>
              <a:gd name="connsiteX354" fmla="*/ 144379 w 8128084"/>
              <a:gd name="connsiteY354" fmla="*/ 5510464 h 15135727"/>
              <a:gd name="connsiteX355" fmla="*/ 0 w 8128084"/>
              <a:gd name="connsiteY355" fmla="*/ 5462337 h 15135727"/>
              <a:gd name="connsiteX356" fmla="*/ 96253 w 8128084"/>
              <a:gd name="connsiteY356"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42827 w 8128084"/>
              <a:gd name="connsiteY202" fmla="*/ 14383753 h 15135727"/>
              <a:gd name="connsiteX203" fmla="*/ 4403558 w 8128084"/>
              <a:gd name="connsiteY203" fmla="*/ 14437895 h 15135727"/>
              <a:gd name="connsiteX204" fmla="*/ 4340058 w 8128084"/>
              <a:gd name="connsiteY204" fmla="*/ 14475995 h 15135727"/>
              <a:gd name="connsiteX205" fmla="*/ 4303127 w 8128084"/>
              <a:gd name="connsiteY205" fmla="*/ 14364703 h 15135727"/>
              <a:gd name="connsiteX206" fmla="*/ 4276892 w 8128084"/>
              <a:gd name="connsiteY206" fmla="*/ 14296190 h 15135727"/>
              <a:gd name="connsiteX207" fmla="*/ 4235116 w 8128084"/>
              <a:gd name="connsiteY207" fmla="*/ 14341642 h 15135727"/>
              <a:gd name="connsiteX208" fmla="*/ 4162927 w 8128084"/>
              <a:gd name="connsiteY208" fmla="*/ 14389769 h 15135727"/>
              <a:gd name="connsiteX209" fmla="*/ 4137527 w 8128084"/>
              <a:gd name="connsiteY209" fmla="*/ 14364369 h 15135727"/>
              <a:gd name="connsiteX210" fmla="*/ 3998327 w 8128084"/>
              <a:gd name="connsiteY210" fmla="*/ 14409153 h 15135727"/>
              <a:gd name="connsiteX211" fmla="*/ 4023727 w 8128084"/>
              <a:gd name="connsiteY211" fmla="*/ 14275803 h 15135727"/>
              <a:gd name="connsiteX212" fmla="*/ 3915945 w 8128084"/>
              <a:gd name="connsiteY212" fmla="*/ 14289840 h 15135727"/>
              <a:gd name="connsiteX213" fmla="*/ 3801979 w 8128084"/>
              <a:gd name="connsiteY213" fmla="*/ 14293516 h 15135727"/>
              <a:gd name="connsiteX214" fmla="*/ 3719764 w 8128084"/>
              <a:gd name="connsiteY214" fmla="*/ 14415169 h 15135727"/>
              <a:gd name="connsiteX215" fmla="*/ 3625850 w 8128084"/>
              <a:gd name="connsiteY215" fmla="*/ 14616364 h 15135727"/>
              <a:gd name="connsiteX216" fmla="*/ 3513221 w 8128084"/>
              <a:gd name="connsiteY216" fmla="*/ 14726653 h 15135727"/>
              <a:gd name="connsiteX217" fmla="*/ 3583071 w 8128084"/>
              <a:gd name="connsiteY217" fmla="*/ 14832932 h 15135727"/>
              <a:gd name="connsiteX218" fmla="*/ 3633537 w 8128084"/>
              <a:gd name="connsiteY218" fmla="*/ 14967285 h 15135727"/>
              <a:gd name="connsiteX219" fmla="*/ 3609474 w 8128084"/>
              <a:gd name="connsiteY219" fmla="*/ 15087600 h 15135727"/>
              <a:gd name="connsiteX220" fmla="*/ 3479132 w 8128084"/>
              <a:gd name="connsiteY220" fmla="*/ 14975974 h 15135727"/>
              <a:gd name="connsiteX221" fmla="*/ 3304340 w 8128084"/>
              <a:gd name="connsiteY221" fmla="*/ 14949237 h 15135727"/>
              <a:gd name="connsiteX222" fmla="*/ 3261227 w 8128084"/>
              <a:gd name="connsiteY222" fmla="*/ 14787145 h 15135727"/>
              <a:gd name="connsiteX223" fmla="*/ 3128211 w 8128084"/>
              <a:gd name="connsiteY223" fmla="*/ 14919158 h 15135727"/>
              <a:gd name="connsiteX224" fmla="*/ 3090277 w 8128084"/>
              <a:gd name="connsiteY224" fmla="*/ 15075903 h 15135727"/>
              <a:gd name="connsiteX225" fmla="*/ 2959769 w 8128084"/>
              <a:gd name="connsiteY225" fmla="*/ 15135727 h 15135727"/>
              <a:gd name="connsiteX226" fmla="*/ 2891256 w 8128084"/>
              <a:gd name="connsiteY226" fmla="*/ 14945895 h 15135727"/>
              <a:gd name="connsiteX227" fmla="*/ 2829927 w 8128084"/>
              <a:gd name="connsiteY227" fmla="*/ 14872703 h 15135727"/>
              <a:gd name="connsiteX228" fmla="*/ 2887579 w 8128084"/>
              <a:gd name="connsiteY228" fmla="*/ 14774779 h 15135727"/>
              <a:gd name="connsiteX229" fmla="*/ 2779127 w 8128084"/>
              <a:gd name="connsiteY229" fmla="*/ 14694903 h 15135727"/>
              <a:gd name="connsiteX230" fmla="*/ 2839453 w 8128084"/>
              <a:gd name="connsiteY230" fmla="*/ 14582274 h 15135727"/>
              <a:gd name="connsiteX231" fmla="*/ 2935706 w 8128084"/>
              <a:gd name="connsiteY231" fmla="*/ 14510085 h 15135727"/>
              <a:gd name="connsiteX232" fmla="*/ 2948406 w 8128084"/>
              <a:gd name="connsiteY232" fmla="*/ 14554535 h 15135727"/>
              <a:gd name="connsiteX233" fmla="*/ 2855327 w 8128084"/>
              <a:gd name="connsiteY233" fmla="*/ 14371053 h 15135727"/>
              <a:gd name="connsiteX234" fmla="*/ 3014077 w 8128084"/>
              <a:gd name="connsiteY234" fmla="*/ 14447253 h 15135727"/>
              <a:gd name="connsiteX235" fmla="*/ 3029285 w 8128084"/>
              <a:gd name="connsiteY235" fmla="*/ 14363032 h 15135727"/>
              <a:gd name="connsiteX236" fmla="*/ 3152274 w 8128084"/>
              <a:gd name="connsiteY236" fmla="*/ 14341642 h 15135727"/>
              <a:gd name="connsiteX237" fmla="*/ 3226135 w 8128084"/>
              <a:gd name="connsiteY237" fmla="*/ 14269453 h 15135727"/>
              <a:gd name="connsiteX238" fmla="*/ 3152274 w 8128084"/>
              <a:gd name="connsiteY238" fmla="*/ 14197264 h 15135727"/>
              <a:gd name="connsiteX239" fmla="*/ 3152274 w 8128084"/>
              <a:gd name="connsiteY239" fmla="*/ 14052885 h 15135727"/>
              <a:gd name="connsiteX240" fmla="*/ 3086435 w 8128084"/>
              <a:gd name="connsiteY240" fmla="*/ 14037845 h 15135727"/>
              <a:gd name="connsiteX241" fmla="*/ 3056021 w 8128084"/>
              <a:gd name="connsiteY241" fmla="*/ 14153148 h 15135727"/>
              <a:gd name="connsiteX242" fmla="*/ 2935706 w 8128084"/>
              <a:gd name="connsiteY242" fmla="*/ 14076948 h 15135727"/>
              <a:gd name="connsiteX243" fmla="*/ 2863516 w 8128084"/>
              <a:gd name="connsiteY243" fmla="*/ 14125074 h 15135727"/>
              <a:gd name="connsiteX244" fmla="*/ 2719137 w 8128084"/>
              <a:gd name="connsiteY244" fmla="*/ 14197264 h 15135727"/>
              <a:gd name="connsiteX245" fmla="*/ 2646948 w 8128084"/>
              <a:gd name="connsiteY245" fmla="*/ 14197264 h 15135727"/>
              <a:gd name="connsiteX246" fmla="*/ 2598821 w 8128084"/>
              <a:gd name="connsiteY246" fmla="*/ 14125074 h 15135727"/>
              <a:gd name="connsiteX247" fmla="*/ 2430379 w 8128084"/>
              <a:gd name="connsiteY247" fmla="*/ 13836316 h 15135727"/>
              <a:gd name="connsiteX248" fmla="*/ 2646948 w 8128084"/>
              <a:gd name="connsiteY248" fmla="*/ 13812253 h 15135727"/>
              <a:gd name="connsiteX249" fmla="*/ 2502569 w 8128084"/>
              <a:gd name="connsiteY249" fmla="*/ 13475369 h 15135727"/>
              <a:gd name="connsiteX250" fmla="*/ 2550695 w 8128084"/>
              <a:gd name="connsiteY250" fmla="*/ 13186611 h 15135727"/>
              <a:gd name="connsiteX251" fmla="*/ 2719137 w 8128084"/>
              <a:gd name="connsiteY251" fmla="*/ 13042232 h 15135727"/>
              <a:gd name="connsiteX252" fmla="*/ 2791327 w 8128084"/>
              <a:gd name="connsiteY252" fmla="*/ 12945979 h 15135727"/>
              <a:gd name="connsiteX253" fmla="*/ 3031958 w 8128084"/>
              <a:gd name="connsiteY253" fmla="*/ 13090358 h 15135727"/>
              <a:gd name="connsiteX254" fmla="*/ 3056021 w 8128084"/>
              <a:gd name="connsiteY254" fmla="*/ 12753474 h 15135727"/>
              <a:gd name="connsiteX255" fmla="*/ 2887579 w 8128084"/>
              <a:gd name="connsiteY255" fmla="*/ 12777537 h 15135727"/>
              <a:gd name="connsiteX256" fmla="*/ 2815390 w 8128084"/>
              <a:gd name="connsiteY256" fmla="*/ 12777537 h 15135727"/>
              <a:gd name="connsiteX257" fmla="*/ 3176337 w 8128084"/>
              <a:gd name="connsiteY257" fmla="*/ 12368464 h 15135727"/>
              <a:gd name="connsiteX258" fmla="*/ 3104148 w 8128084"/>
              <a:gd name="connsiteY258" fmla="*/ 12320337 h 15135727"/>
              <a:gd name="connsiteX259" fmla="*/ 3104148 w 8128084"/>
              <a:gd name="connsiteY259" fmla="*/ 12320337 h 15135727"/>
              <a:gd name="connsiteX260" fmla="*/ 3007895 w 8128084"/>
              <a:gd name="connsiteY260" fmla="*/ 12079706 h 15135727"/>
              <a:gd name="connsiteX261" fmla="*/ 2911642 w 8128084"/>
              <a:gd name="connsiteY261" fmla="*/ 11935327 h 15135727"/>
              <a:gd name="connsiteX262" fmla="*/ 2863516 w 8128084"/>
              <a:gd name="connsiteY262" fmla="*/ 11694695 h 15135727"/>
              <a:gd name="connsiteX263" fmla="*/ 2911642 w 8128084"/>
              <a:gd name="connsiteY263" fmla="*/ 11454064 h 15135727"/>
              <a:gd name="connsiteX264" fmla="*/ 3056021 w 8128084"/>
              <a:gd name="connsiteY264" fmla="*/ 11454064 h 15135727"/>
              <a:gd name="connsiteX265" fmla="*/ 2983832 w 8128084"/>
              <a:gd name="connsiteY265" fmla="*/ 11381874 h 15135727"/>
              <a:gd name="connsiteX266" fmla="*/ 3031958 w 8128084"/>
              <a:gd name="connsiteY266" fmla="*/ 11285621 h 15135727"/>
              <a:gd name="connsiteX267" fmla="*/ 3007895 w 8128084"/>
              <a:gd name="connsiteY267" fmla="*/ 11189369 h 15135727"/>
              <a:gd name="connsiteX268" fmla="*/ 2887579 w 8128084"/>
              <a:gd name="connsiteY268" fmla="*/ 11141242 h 15135727"/>
              <a:gd name="connsiteX269" fmla="*/ 2887579 w 8128084"/>
              <a:gd name="connsiteY269" fmla="*/ 10972800 h 15135727"/>
              <a:gd name="connsiteX270" fmla="*/ 2887579 w 8128084"/>
              <a:gd name="connsiteY270" fmla="*/ 10924674 h 15135727"/>
              <a:gd name="connsiteX271" fmla="*/ 2767264 w 8128084"/>
              <a:gd name="connsiteY271" fmla="*/ 11020927 h 15135727"/>
              <a:gd name="connsiteX272" fmla="*/ 2743200 w 8128084"/>
              <a:gd name="connsiteY272" fmla="*/ 10924674 h 15135727"/>
              <a:gd name="connsiteX273" fmla="*/ 2550695 w 8128084"/>
              <a:gd name="connsiteY273" fmla="*/ 11020927 h 15135727"/>
              <a:gd name="connsiteX274" fmla="*/ 2526632 w 8128084"/>
              <a:gd name="connsiteY274" fmla="*/ 11117179 h 15135727"/>
              <a:gd name="connsiteX275" fmla="*/ 2334127 w 8128084"/>
              <a:gd name="connsiteY275" fmla="*/ 10996864 h 15135727"/>
              <a:gd name="connsiteX276" fmla="*/ 2358190 w 8128084"/>
              <a:gd name="connsiteY276" fmla="*/ 10732169 h 15135727"/>
              <a:gd name="connsiteX277" fmla="*/ 2334127 w 8128084"/>
              <a:gd name="connsiteY277" fmla="*/ 10587790 h 15135727"/>
              <a:gd name="connsiteX278" fmla="*/ 2406316 w 8128084"/>
              <a:gd name="connsiteY278" fmla="*/ 10491537 h 15135727"/>
              <a:gd name="connsiteX279" fmla="*/ 2598821 w 8128084"/>
              <a:gd name="connsiteY279" fmla="*/ 10684042 h 15135727"/>
              <a:gd name="connsiteX280" fmla="*/ 2767264 w 8128084"/>
              <a:gd name="connsiteY280" fmla="*/ 10684042 h 15135727"/>
              <a:gd name="connsiteX281" fmla="*/ 2646948 w 8128084"/>
              <a:gd name="connsiteY281" fmla="*/ 10515600 h 15135727"/>
              <a:gd name="connsiteX282" fmla="*/ 2815390 w 8128084"/>
              <a:gd name="connsiteY282" fmla="*/ 10395285 h 15135727"/>
              <a:gd name="connsiteX283" fmla="*/ 3080085 w 8128084"/>
              <a:gd name="connsiteY283" fmla="*/ 10419348 h 15135727"/>
              <a:gd name="connsiteX284" fmla="*/ 3248527 w 8128084"/>
              <a:gd name="connsiteY284" fmla="*/ 10539664 h 15135727"/>
              <a:gd name="connsiteX285" fmla="*/ 3320716 w 8128084"/>
              <a:gd name="connsiteY285" fmla="*/ 10659979 h 15135727"/>
              <a:gd name="connsiteX286" fmla="*/ 3465095 w 8128084"/>
              <a:gd name="connsiteY286" fmla="*/ 10659979 h 15135727"/>
              <a:gd name="connsiteX287" fmla="*/ 3441032 w 8128084"/>
              <a:gd name="connsiteY287" fmla="*/ 10491537 h 15135727"/>
              <a:gd name="connsiteX288" fmla="*/ 3392906 w 8128084"/>
              <a:gd name="connsiteY288" fmla="*/ 10250906 h 15135727"/>
              <a:gd name="connsiteX289" fmla="*/ 3152274 w 8128084"/>
              <a:gd name="connsiteY289" fmla="*/ 10250906 h 15135727"/>
              <a:gd name="connsiteX290" fmla="*/ 3176337 w 8128084"/>
              <a:gd name="connsiteY290" fmla="*/ 10178716 h 15135727"/>
              <a:gd name="connsiteX291" fmla="*/ 3104148 w 8128084"/>
              <a:gd name="connsiteY291" fmla="*/ 10154653 h 15135727"/>
              <a:gd name="connsiteX292" fmla="*/ 3007895 w 8128084"/>
              <a:gd name="connsiteY292" fmla="*/ 9962148 h 15135727"/>
              <a:gd name="connsiteX293" fmla="*/ 3176337 w 8128084"/>
              <a:gd name="connsiteY293" fmla="*/ 9889958 h 15135727"/>
              <a:gd name="connsiteX294" fmla="*/ 2959769 w 8128084"/>
              <a:gd name="connsiteY294" fmla="*/ 9504948 h 15135727"/>
              <a:gd name="connsiteX295" fmla="*/ 2791327 w 8128084"/>
              <a:gd name="connsiteY295" fmla="*/ 9456821 h 15135727"/>
              <a:gd name="connsiteX296" fmla="*/ 2574758 w 8128084"/>
              <a:gd name="connsiteY296" fmla="*/ 9336506 h 15135727"/>
              <a:gd name="connsiteX297" fmla="*/ 2550695 w 8128084"/>
              <a:gd name="connsiteY297" fmla="*/ 9071811 h 15135727"/>
              <a:gd name="connsiteX298" fmla="*/ 2695074 w 8128084"/>
              <a:gd name="connsiteY298" fmla="*/ 8999621 h 15135727"/>
              <a:gd name="connsiteX299" fmla="*/ 2622885 w 8128084"/>
              <a:gd name="connsiteY299" fmla="*/ 8975558 h 15135727"/>
              <a:gd name="connsiteX300" fmla="*/ 2430379 w 8128084"/>
              <a:gd name="connsiteY300" fmla="*/ 8999621 h 15135727"/>
              <a:gd name="connsiteX301" fmla="*/ 2261937 w 8128084"/>
              <a:gd name="connsiteY301" fmla="*/ 9168064 h 15135727"/>
              <a:gd name="connsiteX302" fmla="*/ 2237874 w 8128084"/>
              <a:gd name="connsiteY302" fmla="*/ 8999621 h 15135727"/>
              <a:gd name="connsiteX303" fmla="*/ 2117558 w 8128084"/>
              <a:gd name="connsiteY303" fmla="*/ 8975558 h 15135727"/>
              <a:gd name="connsiteX304" fmla="*/ 2045369 w 8128084"/>
              <a:gd name="connsiteY304" fmla="*/ 8783053 h 15135727"/>
              <a:gd name="connsiteX305" fmla="*/ 1852864 w 8128084"/>
              <a:gd name="connsiteY305" fmla="*/ 8758990 h 15135727"/>
              <a:gd name="connsiteX306" fmla="*/ 1636295 w 8128084"/>
              <a:gd name="connsiteY306" fmla="*/ 8927432 h 15135727"/>
              <a:gd name="connsiteX307" fmla="*/ 1588169 w 8128084"/>
              <a:gd name="connsiteY307" fmla="*/ 9023685 h 15135727"/>
              <a:gd name="connsiteX308" fmla="*/ 1515979 w 8128084"/>
              <a:gd name="connsiteY308" fmla="*/ 8879306 h 15135727"/>
              <a:gd name="connsiteX309" fmla="*/ 1347537 w 8128084"/>
              <a:gd name="connsiteY309" fmla="*/ 8879306 h 15135727"/>
              <a:gd name="connsiteX310" fmla="*/ 1347537 w 8128084"/>
              <a:gd name="connsiteY310" fmla="*/ 8710864 h 15135727"/>
              <a:gd name="connsiteX311" fmla="*/ 1106906 w 8128084"/>
              <a:gd name="connsiteY311" fmla="*/ 8783053 h 15135727"/>
              <a:gd name="connsiteX312" fmla="*/ 890337 w 8128084"/>
              <a:gd name="connsiteY312" fmla="*/ 8686800 h 15135727"/>
              <a:gd name="connsiteX313" fmla="*/ 649706 w 8128084"/>
              <a:gd name="connsiteY313" fmla="*/ 8662737 h 15135727"/>
              <a:gd name="connsiteX314" fmla="*/ 385011 w 8128084"/>
              <a:gd name="connsiteY314" fmla="*/ 8566485 h 15135727"/>
              <a:gd name="connsiteX315" fmla="*/ 577516 w 8128084"/>
              <a:gd name="connsiteY315" fmla="*/ 8373979 h 15135727"/>
              <a:gd name="connsiteX316" fmla="*/ 794085 w 8128084"/>
              <a:gd name="connsiteY316" fmla="*/ 8301790 h 15135727"/>
              <a:gd name="connsiteX317" fmla="*/ 745958 w 8128084"/>
              <a:gd name="connsiteY317" fmla="*/ 8133348 h 15135727"/>
              <a:gd name="connsiteX318" fmla="*/ 818148 w 8128084"/>
              <a:gd name="connsiteY318" fmla="*/ 7820527 h 15135727"/>
              <a:gd name="connsiteX319" fmla="*/ 697832 w 8128084"/>
              <a:gd name="connsiteY319" fmla="*/ 7820527 h 15135727"/>
              <a:gd name="connsiteX320" fmla="*/ 625642 w 8128084"/>
              <a:gd name="connsiteY320" fmla="*/ 7916779 h 15135727"/>
              <a:gd name="connsiteX321" fmla="*/ 457200 w 8128084"/>
              <a:gd name="connsiteY321" fmla="*/ 7820527 h 15135727"/>
              <a:gd name="connsiteX322" fmla="*/ 529390 w 8128084"/>
              <a:gd name="connsiteY322" fmla="*/ 7700211 h 15135727"/>
              <a:gd name="connsiteX323" fmla="*/ 938464 w 8128084"/>
              <a:gd name="connsiteY323" fmla="*/ 7676148 h 15135727"/>
              <a:gd name="connsiteX324" fmla="*/ 1058779 w 8128084"/>
              <a:gd name="connsiteY324" fmla="*/ 7459579 h 15135727"/>
              <a:gd name="connsiteX325" fmla="*/ 1203158 w 8128084"/>
              <a:gd name="connsiteY325" fmla="*/ 7603958 h 15135727"/>
              <a:gd name="connsiteX326" fmla="*/ 1299411 w 8128084"/>
              <a:gd name="connsiteY326" fmla="*/ 7555832 h 15135727"/>
              <a:gd name="connsiteX327" fmla="*/ 1443790 w 8128084"/>
              <a:gd name="connsiteY327" fmla="*/ 7507706 h 15135727"/>
              <a:gd name="connsiteX328" fmla="*/ 1684421 w 8128084"/>
              <a:gd name="connsiteY328" fmla="*/ 7603958 h 15135727"/>
              <a:gd name="connsiteX329" fmla="*/ 1684421 w 8128084"/>
              <a:gd name="connsiteY329" fmla="*/ 7603958 h 15135727"/>
              <a:gd name="connsiteX330" fmla="*/ 1540042 w 8128084"/>
              <a:gd name="connsiteY330" fmla="*/ 7363327 h 15135727"/>
              <a:gd name="connsiteX331" fmla="*/ 1299411 w 8128084"/>
              <a:gd name="connsiteY331" fmla="*/ 7315200 h 15135727"/>
              <a:gd name="connsiteX332" fmla="*/ 1130969 w 8128084"/>
              <a:gd name="connsiteY332" fmla="*/ 7339264 h 15135727"/>
              <a:gd name="connsiteX333" fmla="*/ 1034716 w 8128084"/>
              <a:gd name="connsiteY333" fmla="*/ 7315200 h 15135727"/>
              <a:gd name="connsiteX334" fmla="*/ 1155032 w 8128084"/>
              <a:gd name="connsiteY334" fmla="*/ 7050506 h 15135727"/>
              <a:gd name="connsiteX335" fmla="*/ 1155032 w 8128084"/>
              <a:gd name="connsiteY335" fmla="*/ 6930190 h 15135727"/>
              <a:gd name="connsiteX336" fmla="*/ 1155032 w 8128084"/>
              <a:gd name="connsiteY336" fmla="*/ 6761748 h 15135727"/>
              <a:gd name="connsiteX337" fmla="*/ 1203158 w 8128084"/>
              <a:gd name="connsiteY337" fmla="*/ 6617369 h 15135727"/>
              <a:gd name="connsiteX338" fmla="*/ 1371600 w 8128084"/>
              <a:gd name="connsiteY338" fmla="*/ 6472990 h 15135727"/>
              <a:gd name="connsiteX339" fmla="*/ 1443790 w 8128084"/>
              <a:gd name="connsiteY339" fmla="*/ 6328611 h 15135727"/>
              <a:gd name="connsiteX340" fmla="*/ 1419727 w 8128084"/>
              <a:gd name="connsiteY340" fmla="*/ 6208295 h 15135727"/>
              <a:gd name="connsiteX341" fmla="*/ 1275348 w 8128084"/>
              <a:gd name="connsiteY341" fmla="*/ 6304548 h 15135727"/>
              <a:gd name="connsiteX342" fmla="*/ 1323474 w 8128084"/>
              <a:gd name="connsiteY342" fmla="*/ 6015790 h 15135727"/>
              <a:gd name="connsiteX343" fmla="*/ 1540042 w 8128084"/>
              <a:gd name="connsiteY343" fmla="*/ 5871411 h 15135727"/>
              <a:gd name="connsiteX344" fmla="*/ 1540042 w 8128084"/>
              <a:gd name="connsiteY344" fmla="*/ 5751095 h 15135727"/>
              <a:gd name="connsiteX345" fmla="*/ 1395664 w 8128084"/>
              <a:gd name="connsiteY345" fmla="*/ 5799221 h 15135727"/>
              <a:gd name="connsiteX346" fmla="*/ 1179095 w 8128084"/>
              <a:gd name="connsiteY346" fmla="*/ 5799221 h 15135727"/>
              <a:gd name="connsiteX347" fmla="*/ 890337 w 8128084"/>
              <a:gd name="connsiteY347" fmla="*/ 5775158 h 15135727"/>
              <a:gd name="connsiteX348" fmla="*/ 697832 w 8128084"/>
              <a:gd name="connsiteY348" fmla="*/ 5606716 h 15135727"/>
              <a:gd name="connsiteX349" fmla="*/ 577516 w 8128084"/>
              <a:gd name="connsiteY349" fmla="*/ 5582653 h 15135727"/>
              <a:gd name="connsiteX350" fmla="*/ 697832 w 8128084"/>
              <a:gd name="connsiteY350" fmla="*/ 5775158 h 15135727"/>
              <a:gd name="connsiteX351" fmla="*/ 409074 w 8128084"/>
              <a:gd name="connsiteY351" fmla="*/ 5799221 h 15135727"/>
              <a:gd name="connsiteX352" fmla="*/ 168442 w 8128084"/>
              <a:gd name="connsiteY352" fmla="*/ 5702969 h 15135727"/>
              <a:gd name="connsiteX353" fmla="*/ 264695 w 8128084"/>
              <a:gd name="connsiteY353" fmla="*/ 5558590 h 15135727"/>
              <a:gd name="connsiteX354" fmla="*/ 144379 w 8128084"/>
              <a:gd name="connsiteY354" fmla="*/ 5510464 h 15135727"/>
              <a:gd name="connsiteX355" fmla="*/ 0 w 8128084"/>
              <a:gd name="connsiteY355" fmla="*/ 5462337 h 15135727"/>
              <a:gd name="connsiteX356" fmla="*/ 96253 w 8128084"/>
              <a:gd name="connsiteY356"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42827 w 8128084"/>
              <a:gd name="connsiteY202" fmla="*/ 14383753 h 15135727"/>
              <a:gd name="connsiteX203" fmla="*/ 4403558 w 8128084"/>
              <a:gd name="connsiteY203" fmla="*/ 14437895 h 15135727"/>
              <a:gd name="connsiteX204" fmla="*/ 4340058 w 8128084"/>
              <a:gd name="connsiteY204" fmla="*/ 14475995 h 15135727"/>
              <a:gd name="connsiteX205" fmla="*/ 4303127 w 8128084"/>
              <a:gd name="connsiteY205" fmla="*/ 14364703 h 15135727"/>
              <a:gd name="connsiteX206" fmla="*/ 4276892 w 8128084"/>
              <a:gd name="connsiteY206" fmla="*/ 14296190 h 15135727"/>
              <a:gd name="connsiteX207" fmla="*/ 4235116 w 8128084"/>
              <a:gd name="connsiteY207" fmla="*/ 14341642 h 15135727"/>
              <a:gd name="connsiteX208" fmla="*/ 4162927 w 8128084"/>
              <a:gd name="connsiteY208" fmla="*/ 14389769 h 15135727"/>
              <a:gd name="connsiteX209" fmla="*/ 4137527 w 8128084"/>
              <a:gd name="connsiteY209" fmla="*/ 14364369 h 15135727"/>
              <a:gd name="connsiteX210" fmla="*/ 3998327 w 8128084"/>
              <a:gd name="connsiteY210" fmla="*/ 14409153 h 15135727"/>
              <a:gd name="connsiteX211" fmla="*/ 4023727 w 8128084"/>
              <a:gd name="connsiteY211" fmla="*/ 14275803 h 15135727"/>
              <a:gd name="connsiteX212" fmla="*/ 3915945 w 8128084"/>
              <a:gd name="connsiteY212" fmla="*/ 14289840 h 15135727"/>
              <a:gd name="connsiteX213" fmla="*/ 3801979 w 8128084"/>
              <a:gd name="connsiteY213" fmla="*/ 14293516 h 15135727"/>
              <a:gd name="connsiteX214" fmla="*/ 3719764 w 8128084"/>
              <a:gd name="connsiteY214" fmla="*/ 14415169 h 15135727"/>
              <a:gd name="connsiteX215" fmla="*/ 3625850 w 8128084"/>
              <a:gd name="connsiteY215" fmla="*/ 14616364 h 15135727"/>
              <a:gd name="connsiteX216" fmla="*/ 3513221 w 8128084"/>
              <a:gd name="connsiteY216" fmla="*/ 14726653 h 15135727"/>
              <a:gd name="connsiteX217" fmla="*/ 3583071 w 8128084"/>
              <a:gd name="connsiteY217" fmla="*/ 14832932 h 15135727"/>
              <a:gd name="connsiteX218" fmla="*/ 3633537 w 8128084"/>
              <a:gd name="connsiteY218" fmla="*/ 14967285 h 15135727"/>
              <a:gd name="connsiteX219" fmla="*/ 3609474 w 8128084"/>
              <a:gd name="connsiteY219" fmla="*/ 15087600 h 15135727"/>
              <a:gd name="connsiteX220" fmla="*/ 3479132 w 8128084"/>
              <a:gd name="connsiteY220" fmla="*/ 14975974 h 15135727"/>
              <a:gd name="connsiteX221" fmla="*/ 3304340 w 8128084"/>
              <a:gd name="connsiteY221" fmla="*/ 14949237 h 15135727"/>
              <a:gd name="connsiteX222" fmla="*/ 3261227 w 8128084"/>
              <a:gd name="connsiteY222" fmla="*/ 14787145 h 15135727"/>
              <a:gd name="connsiteX223" fmla="*/ 3128211 w 8128084"/>
              <a:gd name="connsiteY223" fmla="*/ 14919158 h 15135727"/>
              <a:gd name="connsiteX224" fmla="*/ 3090277 w 8128084"/>
              <a:gd name="connsiteY224" fmla="*/ 15075903 h 15135727"/>
              <a:gd name="connsiteX225" fmla="*/ 2959769 w 8128084"/>
              <a:gd name="connsiteY225" fmla="*/ 15135727 h 15135727"/>
              <a:gd name="connsiteX226" fmla="*/ 2891256 w 8128084"/>
              <a:gd name="connsiteY226" fmla="*/ 14945895 h 15135727"/>
              <a:gd name="connsiteX227" fmla="*/ 2829927 w 8128084"/>
              <a:gd name="connsiteY227" fmla="*/ 14872703 h 15135727"/>
              <a:gd name="connsiteX228" fmla="*/ 2887579 w 8128084"/>
              <a:gd name="connsiteY228" fmla="*/ 14774779 h 15135727"/>
              <a:gd name="connsiteX229" fmla="*/ 2779127 w 8128084"/>
              <a:gd name="connsiteY229" fmla="*/ 14694903 h 15135727"/>
              <a:gd name="connsiteX230" fmla="*/ 2839453 w 8128084"/>
              <a:gd name="connsiteY230" fmla="*/ 14582274 h 15135727"/>
              <a:gd name="connsiteX231" fmla="*/ 2935706 w 8128084"/>
              <a:gd name="connsiteY231" fmla="*/ 14510085 h 15135727"/>
              <a:gd name="connsiteX232" fmla="*/ 2948406 w 8128084"/>
              <a:gd name="connsiteY232" fmla="*/ 14554535 h 15135727"/>
              <a:gd name="connsiteX233" fmla="*/ 2855327 w 8128084"/>
              <a:gd name="connsiteY233" fmla="*/ 14371053 h 15135727"/>
              <a:gd name="connsiteX234" fmla="*/ 3014077 w 8128084"/>
              <a:gd name="connsiteY234" fmla="*/ 14447253 h 15135727"/>
              <a:gd name="connsiteX235" fmla="*/ 3029285 w 8128084"/>
              <a:gd name="connsiteY235" fmla="*/ 14363032 h 15135727"/>
              <a:gd name="connsiteX236" fmla="*/ 3152274 w 8128084"/>
              <a:gd name="connsiteY236" fmla="*/ 14341642 h 15135727"/>
              <a:gd name="connsiteX237" fmla="*/ 3226135 w 8128084"/>
              <a:gd name="connsiteY237" fmla="*/ 14269453 h 15135727"/>
              <a:gd name="connsiteX238" fmla="*/ 3152274 w 8128084"/>
              <a:gd name="connsiteY238" fmla="*/ 14197264 h 15135727"/>
              <a:gd name="connsiteX239" fmla="*/ 3152274 w 8128084"/>
              <a:gd name="connsiteY239" fmla="*/ 14052885 h 15135727"/>
              <a:gd name="connsiteX240" fmla="*/ 3086435 w 8128084"/>
              <a:gd name="connsiteY240" fmla="*/ 14037845 h 15135727"/>
              <a:gd name="connsiteX241" fmla="*/ 3056021 w 8128084"/>
              <a:gd name="connsiteY241" fmla="*/ 14153148 h 15135727"/>
              <a:gd name="connsiteX242" fmla="*/ 2935706 w 8128084"/>
              <a:gd name="connsiteY242" fmla="*/ 14076948 h 15135727"/>
              <a:gd name="connsiteX243" fmla="*/ 2863516 w 8128084"/>
              <a:gd name="connsiteY243" fmla="*/ 14093324 h 15135727"/>
              <a:gd name="connsiteX244" fmla="*/ 2719137 w 8128084"/>
              <a:gd name="connsiteY244" fmla="*/ 14197264 h 15135727"/>
              <a:gd name="connsiteX245" fmla="*/ 2646948 w 8128084"/>
              <a:gd name="connsiteY245" fmla="*/ 14197264 h 15135727"/>
              <a:gd name="connsiteX246" fmla="*/ 2598821 w 8128084"/>
              <a:gd name="connsiteY246" fmla="*/ 14125074 h 15135727"/>
              <a:gd name="connsiteX247" fmla="*/ 2430379 w 8128084"/>
              <a:gd name="connsiteY247" fmla="*/ 13836316 h 15135727"/>
              <a:gd name="connsiteX248" fmla="*/ 2646948 w 8128084"/>
              <a:gd name="connsiteY248" fmla="*/ 13812253 h 15135727"/>
              <a:gd name="connsiteX249" fmla="*/ 2502569 w 8128084"/>
              <a:gd name="connsiteY249" fmla="*/ 13475369 h 15135727"/>
              <a:gd name="connsiteX250" fmla="*/ 2550695 w 8128084"/>
              <a:gd name="connsiteY250" fmla="*/ 13186611 h 15135727"/>
              <a:gd name="connsiteX251" fmla="*/ 2719137 w 8128084"/>
              <a:gd name="connsiteY251" fmla="*/ 13042232 h 15135727"/>
              <a:gd name="connsiteX252" fmla="*/ 2791327 w 8128084"/>
              <a:gd name="connsiteY252" fmla="*/ 12945979 h 15135727"/>
              <a:gd name="connsiteX253" fmla="*/ 3031958 w 8128084"/>
              <a:gd name="connsiteY253" fmla="*/ 13090358 h 15135727"/>
              <a:gd name="connsiteX254" fmla="*/ 3056021 w 8128084"/>
              <a:gd name="connsiteY254" fmla="*/ 12753474 h 15135727"/>
              <a:gd name="connsiteX255" fmla="*/ 2887579 w 8128084"/>
              <a:gd name="connsiteY255" fmla="*/ 12777537 h 15135727"/>
              <a:gd name="connsiteX256" fmla="*/ 2815390 w 8128084"/>
              <a:gd name="connsiteY256" fmla="*/ 12777537 h 15135727"/>
              <a:gd name="connsiteX257" fmla="*/ 3176337 w 8128084"/>
              <a:gd name="connsiteY257" fmla="*/ 12368464 h 15135727"/>
              <a:gd name="connsiteX258" fmla="*/ 3104148 w 8128084"/>
              <a:gd name="connsiteY258" fmla="*/ 12320337 h 15135727"/>
              <a:gd name="connsiteX259" fmla="*/ 3104148 w 8128084"/>
              <a:gd name="connsiteY259" fmla="*/ 12320337 h 15135727"/>
              <a:gd name="connsiteX260" fmla="*/ 3007895 w 8128084"/>
              <a:gd name="connsiteY260" fmla="*/ 12079706 h 15135727"/>
              <a:gd name="connsiteX261" fmla="*/ 2911642 w 8128084"/>
              <a:gd name="connsiteY261" fmla="*/ 11935327 h 15135727"/>
              <a:gd name="connsiteX262" fmla="*/ 2863516 w 8128084"/>
              <a:gd name="connsiteY262" fmla="*/ 11694695 h 15135727"/>
              <a:gd name="connsiteX263" fmla="*/ 2911642 w 8128084"/>
              <a:gd name="connsiteY263" fmla="*/ 11454064 h 15135727"/>
              <a:gd name="connsiteX264" fmla="*/ 3056021 w 8128084"/>
              <a:gd name="connsiteY264" fmla="*/ 11454064 h 15135727"/>
              <a:gd name="connsiteX265" fmla="*/ 2983832 w 8128084"/>
              <a:gd name="connsiteY265" fmla="*/ 11381874 h 15135727"/>
              <a:gd name="connsiteX266" fmla="*/ 3031958 w 8128084"/>
              <a:gd name="connsiteY266" fmla="*/ 11285621 h 15135727"/>
              <a:gd name="connsiteX267" fmla="*/ 3007895 w 8128084"/>
              <a:gd name="connsiteY267" fmla="*/ 11189369 h 15135727"/>
              <a:gd name="connsiteX268" fmla="*/ 2887579 w 8128084"/>
              <a:gd name="connsiteY268" fmla="*/ 11141242 h 15135727"/>
              <a:gd name="connsiteX269" fmla="*/ 2887579 w 8128084"/>
              <a:gd name="connsiteY269" fmla="*/ 10972800 h 15135727"/>
              <a:gd name="connsiteX270" fmla="*/ 2887579 w 8128084"/>
              <a:gd name="connsiteY270" fmla="*/ 10924674 h 15135727"/>
              <a:gd name="connsiteX271" fmla="*/ 2767264 w 8128084"/>
              <a:gd name="connsiteY271" fmla="*/ 11020927 h 15135727"/>
              <a:gd name="connsiteX272" fmla="*/ 2743200 w 8128084"/>
              <a:gd name="connsiteY272" fmla="*/ 10924674 h 15135727"/>
              <a:gd name="connsiteX273" fmla="*/ 2550695 w 8128084"/>
              <a:gd name="connsiteY273" fmla="*/ 11020927 h 15135727"/>
              <a:gd name="connsiteX274" fmla="*/ 2526632 w 8128084"/>
              <a:gd name="connsiteY274" fmla="*/ 11117179 h 15135727"/>
              <a:gd name="connsiteX275" fmla="*/ 2334127 w 8128084"/>
              <a:gd name="connsiteY275" fmla="*/ 10996864 h 15135727"/>
              <a:gd name="connsiteX276" fmla="*/ 2358190 w 8128084"/>
              <a:gd name="connsiteY276" fmla="*/ 10732169 h 15135727"/>
              <a:gd name="connsiteX277" fmla="*/ 2334127 w 8128084"/>
              <a:gd name="connsiteY277" fmla="*/ 10587790 h 15135727"/>
              <a:gd name="connsiteX278" fmla="*/ 2406316 w 8128084"/>
              <a:gd name="connsiteY278" fmla="*/ 10491537 h 15135727"/>
              <a:gd name="connsiteX279" fmla="*/ 2598821 w 8128084"/>
              <a:gd name="connsiteY279" fmla="*/ 10684042 h 15135727"/>
              <a:gd name="connsiteX280" fmla="*/ 2767264 w 8128084"/>
              <a:gd name="connsiteY280" fmla="*/ 10684042 h 15135727"/>
              <a:gd name="connsiteX281" fmla="*/ 2646948 w 8128084"/>
              <a:gd name="connsiteY281" fmla="*/ 10515600 h 15135727"/>
              <a:gd name="connsiteX282" fmla="*/ 2815390 w 8128084"/>
              <a:gd name="connsiteY282" fmla="*/ 10395285 h 15135727"/>
              <a:gd name="connsiteX283" fmla="*/ 3080085 w 8128084"/>
              <a:gd name="connsiteY283" fmla="*/ 10419348 h 15135727"/>
              <a:gd name="connsiteX284" fmla="*/ 3248527 w 8128084"/>
              <a:gd name="connsiteY284" fmla="*/ 10539664 h 15135727"/>
              <a:gd name="connsiteX285" fmla="*/ 3320716 w 8128084"/>
              <a:gd name="connsiteY285" fmla="*/ 10659979 h 15135727"/>
              <a:gd name="connsiteX286" fmla="*/ 3465095 w 8128084"/>
              <a:gd name="connsiteY286" fmla="*/ 10659979 h 15135727"/>
              <a:gd name="connsiteX287" fmla="*/ 3441032 w 8128084"/>
              <a:gd name="connsiteY287" fmla="*/ 10491537 h 15135727"/>
              <a:gd name="connsiteX288" fmla="*/ 3392906 w 8128084"/>
              <a:gd name="connsiteY288" fmla="*/ 10250906 h 15135727"/>
              <a:gd name="connsiteX289" fmla="*/ 3152274 w 8128084"/>
              <a:gd name="connsiteY289" fmla="*/ 10250906 h 15135727"/>
              <a:gd name="connsiteX290" fmla="*/ 3176337 w 8128084"/>
              <a:gd name="connsiteY290" fmla="*/ 10178716 h 15135727"/>
              <a:gd name="connsiteX291" fmla="*/ 3104148 w 8128084"/>
              <a:gd name="connsiteY291" fmla="*/ 10154653 h 15135727"/>
              <a:gd name="connsiteX292" fmla="*/ 3007895 w 8128084"/>
              <a:gd name="connsiteY292" fmla="*/ 9962148 h 15135727"/>
              <a:gd name="connsiteX293" fmla="*/ 3176337 w 8128084"/>
              <a:gd name="connsiteY293" fmla="*/ 9889958 h 15135727"/>
              <a:gd name="connsiteX294" fmla="*/ 2959769 w 8128084"/>
              <a:gd name="connsiteY294" fmla="*/ 9504948 h 15135727"/>
              <a:gd name="connsiteX295" fmla="*/ 2791327 w 8128084"/>
              <a:gd name="connsiteY295" fmla="*/ 9456821 h 15135727"/>
              <a:gd name="connsiteX296" fmla="*/ 2574758 w 8128084"/>
              <a:gd name="connsiteY296" fmla="*/ 9336506 h 15135727"/>
              <a:gd name="connsiteX297" fmla="*/ 2550695 w 8128084"/>
              <a:gd name="connsiteY297" fmla="*/ 9071811 h 15135727"/>
              <a:gd name="connsiteX298" fmla="*/ 2695074 w 8128084"/>
              <a:gd name="connsiteY298" fmla="*/ 8999621 h 15135727"/>
              <a:gd name="connsiteX299" fmla="*/ 2622885 w 8128084"/>
              <a:gd name="connsiteY299" fmla="*/ 8975558 h 15135727"/>
              <a:gd name="connsiteX300" fmla="*/ 2430379 w 8128084"/>
              <a:gd name="connsiteY300" fmla="*/ 8999621 h 15135727"/>
              <a:gd name="connsiteX301" fmla="*/ 2261937 w 8128084"/>
              <a:gd name="connsiteY301" fmla="*/ 9168064 h 15135727"/>
              <a:gd name="connsiteX302" fmla="*/ 2237874 w 8128084"/>
              <a:gd name="connsiteY302" fmla="*/ 8999621 h 15135727"/>
              <a:gd name="connsiteX303" fmla="*/ 2117558 w 8128084"/>
              <a:gd name="connsiteY303" fmla="*/ 8975558 h 15135727"/>
              <a:gd name="connsiteX304" fmla="*/ 2045369 w 8128084"/>
              <a:gd name="connsiteY304" fmla="*/ 8783053 h 15135727"/>
              <a:gd name="connsiteX305" fmla="*/ 1852864 w 8128084"/>
              <a:gd name="connsiteY305" fmla="*/ 8758990 h 15135727"/>
              <a:gd name="connsiteX306" fmla="*/ 1636295 w 8128084"/>
              <a:gd name="connsiteY306" fmla="*/ 8927432 h 15135727"/>
              <a:gd name="connsiteX307" fmla="*/ 1588169 w 8128084"/>
              <a:gd name="connsiteY307" fmla="*/ 9023685 h 15135727"/>
              <a:gd name="connsiteX308" fmla="*/ 1515979 w 8128084"/>
              <a:gd name="connsiteY308" fmla="*/ 8879306 h 15135727"/>
              <a:gd name="connsiteX309" fmla="*/ 1347537 w 8128084"/>
              <a:gd name="connsiteY309" fmla="*/ 8879306 h 15135727"/>
              <a:gd name="connsiteX310" fmla="*/ 1347537 w 8128084"/>
              <a:gd name="connsiteY310" fmla="*/ 8710864 h 15135727"/>
              <a:gd name="connsiteX311" fmla="*/ 1106906 w 8128084"/>
              <a:gd name="connsiteY311" fmla="*/ 8783053 h 15135727"/>
              <a:gd name="connsiteX312" fmla="*/ 890337 w 8128084"/>
              <a:gd name="connsiteY312" fmla="*/ 8686800 h 15135727"/>
              <a:gd name="connsiteX313" fmla="*/ 649706 w 8128084"/>
              <a:gd name="connsiteY313" fmla="*/ 8662737 h 15135727"/>
              <a:gd name="connsiteX314" fmla="*/ 385011 w 8128084"/>
              <a:gd name="connsiteY314" fmla="*/ 8566485 h 15135727"/>
              <a:gd name="connsiteX315" fmla="*/ 577516 w 8128084"/>
              <a:gd name="connsiteY315" fmla="*/ 8373979 h 15135727"/>
              <a:gd name="connsiteX316" fmla="*/ 794085 w 8128084"/>
              <a:gd name="connsiteY316" fmla="*/ 8301790 h 15135727"/>
              <a:gd name="connsiteX317" fmla="*/ 745958 w 8128084"/>
              <a:gd name="connsiteY317" fmla="*/ 8133348 h 15135727"/>
              <a:gd name="connsiteX318" fmla="*/ 818148 w 8128084"/>
              <a:gd name="connsiteY318" fmla="*/ 7820527 h 15135727"/>
              <a:gd name="connsiteX319" fmla="*/ 697832 w 8128084"/>
              <a:gd name="connsiteY319" fmla="*/ 7820527 h 15135727"/>
              <a:gd name="connsiteX320" fmla="*/ 625642 w 8128084"/>
              <a:gd name="connsiteY320" fmla="*/ 7916779 h 15135727"/>
              <a:gd name="connsiteX321" fmla="*/ 457200 w 8128084"/>
              <a:gd name="connsiteY321" fmla="*/ 7820527 h 15135727"/>
              <a:gd name="connsiteX322" fmla="*/ 529390 w 8128084"/>
              <a:gd name="connsiteY322" fmla="*/ 7700211 h 15135727"/>
              <a:gd name="connsiteX323" fmla="*/ 938464 w 8128084"/>
              <a:gd name="connsiteY323" fmla="*/ 7676148 h 15135727"/>
              <a:gd name="connsiteX324" fmla="*/ 1058779 w 8128084"/>
              <a:gd name="connsiteY324" fmla="*/ 7459579 h 15135727"/>
              <a:gd name="connsiteX325" fmla="*/ 1203158 w 8128084"/>
              <a:gd name="connsiteY325" fmla="*/ 7603958 h 15135727"/>
              <a:gd name="connsiteX326" fmla="*/ 1299411 w 8128084"/>
              <a:gd name="connsiteY326" fmla="*/ 7555832 h 15135727"/>
              <a:gd name="connsiteX327" fmla="*/ 1443790 w 8128084"/>
              <a:gd name="connsiteY327" fmla="*/ 7507706 h 15135727"/>
              <a:gd name="connsiteX328" fmla="*/ 1684421 w 8128084"/>
              <a:gd name="connsiteY328" fmla="*/ 7603958 h 15135727"/>
              <a:gd name="connsiteX329" fmla="*/ 1684421 w 8128084"/>
              <a:gd name="connsiteY329" fmla="*/ 7603958 h 15135727"/>
              <a:gd name="connsiteX330" fmla="*/ 1540042 w 8128084"/>
              <a:gd name="connsiteY330" fmla="*/ 7363327 h 15135727"/>
              <a:gd name="connsiteX331" fmla="*/ 1299411 w 8128084"/>
              <a:gd name="connsiteY331" fmla="*/ 7315200 h 15135727"/>
              <a:gd name="connsiteX332" fmla="*/ 1130969 w 8128084"/>
              <a:gd name="connsiteY332" fmla="*/ 7339264 h 15135727"/>
              <a:gd name="connsiteX333" fmla="*/ 1034716 w 8128084"/>
              <a:gd name="connsiteY333" fmla="*/ 7315200 h 15135727"/>
              <a:gd name="connsiteX334" fmla="*/ 1155032 w 8128084"/>
              <a:gd name="connsiteY334" fmla="*/ 7050506 h 15135727"/>
              <a:gd name="connsiteX335" fmla="*/ 1155032 w 8128084"/>
              <a:gd name="connsiteY335" fmla="*/ 6930190 h 15135727"/>
              <a:gd name="connsiteX336" fmla="*/ 1155032 w 8128084"/>
              <a:gd name="connsiteY336" fmla="*/ 6761748 h 15135727"/>
              <a:gd name="connsiteX337" fmla="*/ 1203158 w 8128084"/>
              <a:gd name="connsiteY337" fmla="*/ 6617369 h 15135727"/>
              <a:gd name="connsiteX338" fmla="*/ 1371600 w 8128084"/>
              <a:gd name="connsiteY338" fmla="*/ 6472990 h 15135727"/>
              <a:gd name="connsiteX339" fmla="*/ 1443790 w 8128084"/>
              <a:gd name="connsiteY339" fmla="*/ 6328611 h 15135727"/>
              <a:gd name="connsiteX340" fmla="*/ 1419727 w 8128084"/>
              <a:gd name="connsiteY340" fmla="*/ 6208295 h 15135727"/>
              <a:gd name="connsiteX341" fmla="*/ 1275348 w 8128084"/>
              <a:gd name="connsiteY341" fmla="*/ 6304548 h 15135727"/>
              <a:gd name="connsiteX342" fmla="*/ 1323474 w 8128084"/>
              <a:gd name="connsiteY342" fmla="*/ 6015790 h 15135727"/>
              <a:gd name="connsiteX343" fmla="*/ 1540042 w 8128084"/>
              <a:gd name="connsiteY343" fmla="*/ 5871411 h 15135727"/>
              <a:gd name="connsiteX344" fmla="*/ 1540042 w 8128084"/>
              <a:gd name="connsiteY344" fmla="*/ 5751095 h 15135727"/>
              <a:gd name="connsiteX345" fmla="*/ 1395664 w 8128084"/>
              <a:gd name="connsiteY345" fmla="*/ 5799221 h 15135727"/>
              <a:gd name="connsiteX346" fmla="*/ 1179095 w 8128084"/>
              <a:gd name="connsiteY346" fmla="*/ 5799221 h 15135727"/>
              <a:gd name="connsiteX347" fmla="*/ 890337 w 8128084"/>
              <a:gd name="connsiteY347" fmla="*/ 5775158 h 15135727"/>
              <a:gd name="connsiteX348" fmla="*/ 697832 w 8128084"/>
              <a:gd name="connsiteY348" fmla="*/ 5606716 h 15135727"/>
              <a:gd name="connsiteX349" fmla="*/ 577516 w 8128084"/>
              <a:gd name="connsiteY349" fmla="*/ 5582653 h 15135727"/>
              <a:gd name="connsiteX350" fmla="*/ 697832 w 8128084"/>
              <a:gd name="connsiteY350" fmla="*/ 5775158 h 15135727"/>
              <a:gd name="connsiteX351" fmla="*/ 409074 w 8128084"/>
              <a:gd name="connsiteY351" fmla="*/ 5799221 h 15135727"/>
              <a:gd name="connsiteX352" fmla="*/ 168442 w 8128084"/>
              <a:gd name="connsiteY352" fmla="*/ 5702969 h 15135727"/>
              <a:gd name="connsiteX353" fmla="*/ 264695 w 8128084"/>
              <a:gd name="connsiteY353" fmla="*/ 5558590 h 15135727"/>
              <a:gd name="connsiteX354" fmla="*/ 144379 w 8128084"/>
              <a:gd name="connsiteY354" fmla="*/ 5510464 h 15135727"/>
              <a:gd name="connsiteX355" fmla="*/ 0 w 8128084"/>
              <a:gd name="connsiteY355" fmla="*/ 5462337 h 15135727"/>
              <a:gd name="connsiteX356" fmla="*/ 96253 w 8128084"/>
              <a:gd name="connsiteY356"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42827 w 8128084"/>
              <a:gd name="connsiteY202" fmla="*/ 14383753 h 15135727"/>
              <a:gd name="connsiteX203" fmla="*/ 4403558 w 8128084"/>
              <a:gd name="connsiteY203" fmla="*/ 14437895 h 15135727"/>
              <a:gd name="connsiteX204" fmla="*/ 4340058 w 8128084"/>
              <a:gd name="connsiteY204" fmla="*/ 14475995 h 15135727"/>
              <a:gd name="connsiteX205" fmla="*/ 4303127 w 8128084"/>
              <a:gd name="connsiteY205" fmla="*/ 14364703 h 15135727"/>
              <a:gd name="connsiteX206" fmla="*/ 4276892 w 8128084"/>
              <a:gd name="connsiteY206" fmla="*/ 14296190 h 15135727"/>
              <a:gd name="connsiteX207" fmla="*/ 4235116 w 8128084"/>
              <a:gd name="connsiteY207" fmla="*/ 14341642 h 15135727"/>
              <a:gd name="connsiteX208" fmla="*/ 4162927 w 8128084"/>
              <a:gd name="connsiteY208" fmla="*/ 14389769 h 15135727"/>
              <a:gd name="connsiteX209" fmla="*/ 4137527 w 8128084"/>
              <a:gd name="connsiteY209" fmla="*/ 14364369 h 15135727"/>
              <a:gd name="connsiteX210" fmla="*/ 3998327 w 8128084"/>
              <a:gd name="connsiteY210" fmla="*/ 14409153 h 15135727"/>
              <a:gd name="connsiteX211" fmla="*/ 4023727 w 8128084"/>
              <a:gd name="connsiteY211" fmla="*/ 14275803 h 15135727"/>
              <a:gd name="connsiteX212" fmla="*/ 3915945 w 8128084"/>
              <a:gd name="connsiteY212" fmla="*/ 14289840 h 15135727"/>
              <a:gd name="connsiteX213" fmla="*/ 3801979 w 8128084"/>
              <a:gd name="connsiteY213" fmla="*/ 14293516 h 15135727"/>
              <a:gd name="connsiteX214" fmla="*/ 3719764 w 8128084"/>
              <a:gd name="connsiteY214" fmla="*/ 14415169 h 15135727"/>
              <a:gd name="connsiteX215" fmla="*/ 3625850 w 8128084"/>
              <a:gd name="connsiteY215" fmla="*/ 14616364 h 15135727"/>
              <a:gd name="connsiteX216" fmla="*/ 3513221 w 8128084"/>
              <a:gd name="connsiteY216" fmla="*/ 14726653 h 15135727"/>
              <a:gd name="connsiteX217" fmla="*/ 3583071 w 8128084"/>
              <a:gd name="connsiteY217" fmla="*/ 14832932 h 15135727"/>
              <a:gd name="connsiteX218" fmla="*/ 3633537 w 8128084"/>
              <a:gd name="connsiteY218" fmla="*/ 14967285 h 15135727"/>
              <a:gd name="connsiteX219" fmla="*/ 3609474 w 8128084"/>
              <a:gd name="connsiteY219" fmla="*/ 15087600 h 15135727"/>
              <a:gd name="connsiteX220" fmla="*/ 3479132 w 8128084"/>
              <a:gd name="connsiteY220" fmla="*/ 14975974 h 15135727"/>
              <a:gd name="connsiteX221" fmla="*/ 3304340 w 8128084"/>
              <a:gd name="connsiteY221" fmla="*/ 14949237 h 15135727"/>
              <a:gd name="connsiteX222" fmla="*/ 3261227 w 8128084"/>
              <a:gd name="connsiteY222" fmla="*/ 14787145 h 15135727"/>
              <a:gd name="connsiteX223" fmla="*/ 3128211 w 8128084"/>
              <a:gd name="connsiteY223" fmla="*/ 14919158 h 15135727"/>
              <a:gd name="connsiteX224" fmla="*/ 3090277 w 8128084"/>
              <a:gd name="connsiteY224" fmla="*/ 15075903 h 15135727"/>
              <a:gd name="connsiteX225" fmla="*/ 2959769 w 8128084"/>
              <a:gd name="connsiteY225" fmla="*/ 15135727 h 15135727"/>
              <a:gd name="connsiteX226" fmla="*/ 2891256 w 8128084"/>
              <a:gd name="connsiteY226" fmla="*/ 14945895 h 15135727"/>
              <a:gd name="connsiteX227" fmla="*/ 2829927 w 8128084"/>
              <a:gd name="connsiteY227" fmla="*/ 14872703 h 15135727"/>
              <a:gd name="connsiteX228" fmla="*/ 2887579 w 8128084"/>
              <a:gd name="connsiteY228" fmla="*/ 14774779 h 15135727"/>
              <a:gd name="connsiteX229" fmla="*/ 2779127 w 8128084"/>
              <a:gd name="connsiteY229" fmla="*/ 14694903 h 15135727"/>
              <a:gd name="connsiteX230" fmla="*/ 2839453 w 8128084"/>
              <a:gd name="connsiteY230" fmla="*/ 14582274 h 15135727"/>
              <a:gd name="connsiteX231" fmla="*/ 2935706 w 8128084"/>
              <a:gd name="connsiteY231" fmla="*/ 14510085 h 15135727"/>
              <a:gd name="connsiteX232" fmla="*/ 2948406 w 8128084"/>
              <a:gd name="connsiteY232" fmla="*/ 14554535 h 15135727"/>
              <a:gd name="connsiteX233" fmla="*/ 2855327 w 8128084"/>
              <a:gd name="connsiteY233" fmla="*/ 14371053 h 15135727"/>
              <a:gd name="connsiteX234" fmla="*/ 3014077 w 8128084"/>
              <a:gd name="connsiteY234" fmla="*/ 14447253 h 15135727"/>
              <a:gd name="connsiteX235" fmla="*/ 3029285 w 8128084"/>
              <a:gd name="connsiteY235" fmla="*/ 14363032 h 15135727"/>
              <a:gd name="connsiteX236" fmla="*/ 3152274 w 8128084"/>
              <a:gd name="connsiteY236" fmla="*/ 14341642 h 15135727"/>
              <a:gd name="connsiteX237" fmla="*/ 3226135 w 8128084"/>
              <a:gd name="connsiteY237" fmla="*/ 14269453 h 15135727"/>
              <a:gd name="connsiteX238" fmla="*/ 3152274 w 8128084"/>
              <a:gd name="connsiteY238" fmla="*/ 14197264 h 15135727"/>
              <a:gd name="connsiteX239" fmla="*/ 3152274 w 8128084"/>
              <a:gd name="connsiteY239" fmla="*/ 14052885 h 15135727"/>
              <a:gd name="connsiteX240" fmla="*/ 3086435 w 8128084"/>
              <a:gd name="connsiteY240" fmla="*/ 14037845 h 15135727"/>
              <a:gd name="connsiteX241" fmla="*/ 3056021 w 8128084"/>
              <a:gd name="connsiteY241" fmla="*/ 14153148 h 15135727"/>
              <a:gd name="connsiteX242" fmla="*/ 2935706 w 8128084"/>
              <a:gd name="connsiteY242" fmla="*/ 14076948 h 15135727"/>
              <a:gd name="connsiteX243" fmla="*/ 2863516 w 8128084"/>
              <a:gd name="connsiteY243" fmla="*/ 14093324 h 15135727"/>
              <a:gd name="connsiteX244" fmla="*/ 2804527 w 8128084"/>
              <a:gd name="connsiteY244" fmla="*/ 14218653 h 15135727"/>
              <a:gd name="connsiteX245" fmla="*/ 2719137 w 8128084"/>
              <a:gd name="connsiteY245" fmla="*/ 14197264 h 15135727"/>
              <a:gd name="connsiteX246" fmla="*/ 2646948 w 8128084"/>
              <a:gd name="connsiteY246" fmla="*/ 14197264 h 15135727"/>
              <a:gd name="connsiteX247" fmla="*/ 2598821 w 8128084"/>
              <a:gd name="connsiteY247" fmla="*/ 14125074 h 15135727"/>
              <a:gd name="connsiteX248" fmla="*/ 2430379 w 8128084"/>
              <a:gd name="connsiteY248" fmla="*/ 13836316 h 15135727"/>
              <a:gd name="connsiteX249" fmla="*/ 2646948 w 8128084"/>
              <a:gd name="connsiteY249" fmla="*/ 13812253 h 15135727"/>
              <a:gd name="connsiteX250" fmla="*/ 2502569 w 8128084"/>
              <a:gd name="connsiteY250" fmla="*/ 13475369 h 15135727"/>
              <a:gd name="connsiteX251" fmla="*/ 2550695 w 8128084"/>
              <a:gd name="connsiteY251" fmla="*/ 13186611 h 15135727"/>
              <a:gd name="connsiteX252" fmla="*/ 2719137 w 8128084"/>
              <a:gd name="connsiteY252" fmla="*/ 13042232 h 15135727"/>
              <a:gd name="connsiteX253" fmla="*/ 2791327 w 8128084"/>
              <a:gd name="connsiteY253" fmla="*/ 12945979 h 15135727"/>
              <a:gd name="connsiteX254" fmla="*/ 3031958 w 8128084"/>
              <a:gd name="connsiteY254" fmla="*/ 13090358 h 15135727"/>
              <a:gd name="connsiteX255" fmla="*/ 3056021 w 8128084"/>
              <a:gd name="connsiteY255" fmla="*/ 12753474 h 15135727"/>
              <a:gd name="connsiteX256" fmla="*/ 2887579 w 8128084"/>
              <a:gd name="connsiteY256" fmla="*/ 12777537 h 15135727"/>
              <a:gd name="connsiteX257" fmla="*/ 2815390 w 8128084"/>
              <a:gd name="connsiteY257" fmla="*/ 12777537 h 15135727"/>
              <a:gd name="connsiteX258" fmla="*/ 3176337 w 8128084"/>
              <a:gd name="connsiteY258" fmla="*/ 12368464 h 15135727"/>
              <a:gd name="connsiteX259" fmla="*/ 3104148 w 8128084"/>
              <a:gd name="connsiteY259" fmla="*/ 12320337 h 15135727"/>
              <a:gd name="connsiteX260" fmla="*/ 3104148 w 8128084"/>
              <a:gd name="connsiteY260" fmla="*/ 12320337 h 15135727"/>
              <a:gd name="connsiteX261" fmla="*/ 3007895 w 8128084"/>
              <a:gd name="connsiteY261" fmla="*/ 12079706 h 15135727"/>
              <a:gd name="connsiteX262" fmla="*/ 2911642 w 8128084"/>
              <a:gd name="connsiteY262" fmla="*/ 11935327 h 15135727"/>
              <a:gd name="connsiteX263" fmla="*/ 2863516 w 8128084"/>
              <a:gd name="connsiteY263" fmla="*/ 11694695 h 15135727"/>
              <a:gd name="connsiteX264" fmla="*/ 2911642 w 8128084"/>
              <a:gd name="connsiteY264" fmla="*/ 11454064 h 15135727"/>
              <a:gd name="connsiteX265" fmla="*/ 3056021 w 8128084"/>
              <a:gd name="connsiteY265" fmla="*/ 11454064 h 15135727"/>
              <a:gd name="connsiteX266" fmla="*/ 2983832 w 8128084"/>
              <a:gd name="connsiteY266" fmla="*/ 11381874 h 15135727"/>
              <a:gd name="connsiteX267" fmla="*/ 3031958 w 8128084"/>
              <a:gd name="connsiteY267" fmla="*/ 11285621 h 15135727"/>
              <a:gd name="connsiteX268" fmla="*/ 3007895 w 8128084"/>
              <a:gd name="connsiteY268" fmla="*/ 11189369 h 15135727"/>
              <a:gd name="connsiteX269" fmla="*/ 2887579 w 8128084"/>
              <a:gd name="connsiteY269" fmla="*/ 11141242 h 15135727"/>
              <a:gd name="connsiteX270" fmla="*/ 2887579 w 8128084"/>
              <a:gd name="connsiteY270" fmla="*/ 10972800 h 15135727"/>
              <a:gd name="connsiteX271" fmla="*/ 2887579 w 8128084"/>
              <a:gd name="connsiteY271" fmla="*/ 10924674 h 15135727"/>
              <a:gd name="connsiteX272" fmla="*/ 2767264 w 8128084"/>
              <a:gd name="connsiteY272" fmla="*/ 11020927 h 15135727"/>
              <a:gd name="connsiteX273" fmla="*/ 2743200 w 8128084"/>
              <a:gd name="connsiteY273" fmla="*/ 10924674 h 15135727"/>
              <a:gd name="connsiteX274" fmla="*/ 2550695 w 8128084"/>
              <a:gd name="connsiteY274" fmla="*/ 11020927 h 15135727"/>
              <a:gd name="connsiteX275" fmla="*/ 2526632 w 8128084"/>
              <a:gd name="connsiteY275" fmla="*/ 11117179 h 15135727"/>
              <a:gd name="connsiteX276" fmla="*/ 2334127 w 8128084"/>
              <a:gd name="connsiteY276" fmla="*/ 10996864 h 15135727"/>
              <a:gd name="connsiteX277" fmla="*/ 2358190 w 8128084"/>
              <a:gd name="connsiteY277" fmla="*/ 10732169 h 15135727"/>
              <a:gd name="connsiteX278" fmla="*/ 2334127 w 8128084"/>
              <a:gd name="connsiteY278" fmla="*/ 10587790 h 15135727"/>
              <a:gd name="connsiteX279" fmla="*/ 2406316 w 8128084"/>
              <a:gd name="connsiteY279" fmla="*/ 10491537 h 15135727"/>
              <a:gd name="connsiteX280" fmla="*/ 2598821 w 8128084"/>
              <a:gd name="connsiteY280" fmla="*/ 10684042 h 15135727"/>
              <a:gd name="connsiteX281" fmla="*/ 2767264 w 8128084"/>
              <a:gd name="connsiteY281" fmla="*/ 10684042 h 15135727"/>
              <a:gd name="connsiteX282" fmla="*/ 2646948 w 8128084"/>
              <a:gd name="connsiteY282" fmla="*/ 10515600 h 15135727"/>
              <a:gd name="connsiteX283" fmla="*/ 2815390 w 8128084"/>
              <a:gd name="connsiteY283" fmla="*/ 10395285 h 15135727"/>
              <a:gd name="connsiteX284" fmla="*/ 3080085 w 8128084"/>
              <a:gd name="connsiteY284" fmla="*/ 10419348 h 15135727"/>
              <a:gd name="connsiteX285" fmla="*/ 3248527 w 8128084"/>
              <a:gd name="connsiteY285" fmla="*/ 10539664 h 15135727"/>
              <a:gd name="connsiteX286" fmla="*/ 3320716 w 8128084"/>
              <a:gd name="connsiteY286" fmla="*/ 10659979 h 15135727"/>
              <a:gd name="connsiteX287" fmla="*/ 3465095 w 8128084"/>
              <a:gd name="connsiteY287" fmla="*/ 10659979 h 15135727"/>
              <a:gd name="connsiteX288" fmla="*/ 3441032 w 8128084"/>
              <a:gd name="connsiteY288" fmla="*/ 10491537 h 15135727"/>
              <a:gd name="connsiteX289" fmla="*/ 3392906 w 8128084"/>
              <a:gd name="connsiteY289" fmla="*/ 10250906 h 15135727"/>
              <a:gd name="connsiteX290" fmla="*/ 3152274 w 8128084"/>
              <a:gd name="connsiteY290" fmla="*/ 10250906 h 15135727"/>
              <a:gd name="connsiteX291" fmla="*/ 3176337 w 8128084"/>
              <a:gd name="connsiteY291" fmla="*/ 10178716 h 15135727"/>
              <a:gd name="connsiteX292" fmla="*/ 3104148 w 8128084"/>
              <a:gd name="connsiteY292" fmla="*/ 10154653 h 15135727"/>
              <a:gd name="connsiteX293" fmla="*/ 3007895 w 8128084"/>
              <a:gd name="connsiteY293" fmla="*/ 9962148 h 15135727"/>
              <a:gd name="connsiteX294" fmla="*/ 3176337 w 8128084"/>
              <a:gd name="connsiteY294" fmla="*/ 9889958 h 15135727"/>
              <a:gd name="connsiteX295" fmla="*/ 2959769 w 8128084"/>
              <a:gd name="connsiteY295" fmla="*/ 9504948 h 15135727"/>
              <a:gd name="connsiteX296" fmla="*/ 2791327 w 8128084"/>
              <a:gd name="connsiteY296" fmla="*/ 9456821 h 15135727"/>
              <a:gd name="connsiteX297" fmla="*/ 2574758 w 8128084"/>
              <a:gd name="connsiteY297" fmla="*/ 9336506 h 15135727"/>
              <a:gd name="connsiteX298" fmla="*/ 2550695 w 8128084"/>
              <a:gd name="connsiteY298" fmla="*/ 9071811 h 15135727"/>
              <a:gd name="connsiteX299" fmla="*/ 2695074 w 8128084"/>
              <a:gd name="connsiteY299" fmla="*/ 8999621 h 15135727"/>
              <a:gd name="connsiteX300" fmla="*/ 2622885 w 8128084"/>
              <a:gd name="connsiteY300" fmla="*/ 8975558 h 15135727"/>
              <a:gd name="connsiteX301" fmla="*/ 2430379 w 8128084"/>
              <a:gd name="connsiteY301" fmla="*/ 8999621 h 15135727"/>
              <a:gd name="connsiteX302" fmla="*/ 2261937 w 8128084"/>
              <a:gd name="connsiteY302" fmla="*/ 9168064 h 15135727"/>
              <a:gd name="connsiteX303" fmla="*/ 2237874 w 8128084"/>
              <a:gd name="connsiteY303" fmla="*/ 8999621 h 15135727"/>
              <a:gd name="connsiteX304" fmla="*/ 2117558 w 8128084"/>
              <a:gd name="connsiteY304" fmla="*/ 8975558 h 15135727"/>
              <a:gd name="connsiteX305" fmla="*/ 2045369 w 8128084"/>
              <a:gd name="connsiteY305" fmla="*/ 8783053 h 15135727"/>
              <a:gd name="connsiteX306" fmla="*/ 1852864 w 8128084"/>
              <a:gd name="connsiteY306" fmla="*/ 8758990 h 15135727"/>
              <a:gd name="connsiteX307" fmla="*/ 1636295 w 8128084"/>
              <a:gd name="connsiteY307" fmla="*/ 8927432 h 15135727"/>
              <a:gd name="connsiteX308" fmla="*/ 1588169 w 8128084"/>
              <a:gd name="connsiteY308" fmla="*/ 9023685 h 15135727"/>
              <a:gd name="connsiteX309" fmla="*/ 1515979 w 8128084"/>
              <a:gd name="connsiteY309" fmla="*/ 8879306 h 15135727"/>
              <a:gd name="connsiteX310" fmla="*/ 1347537 w 8128084"/>
              <a:gd name="connsiteY310" fmla="*/ 8879306 h 15135727"/>
              <a:gd name="connsiteX311" fmla="*/ 1347537 w 8128084"/>
              <a:gd name="connsiteY311" fmla="*/ 8710864 h 15135727"/>
              <a:gd name="connsiteX312" fmla="*/ 1106906 w 8128084"/>
              <a:gd name="connsiteY312" fmla="*/ 8783053 h 15135727"/>
              <a:gd name="connsiteX313" fmla="*/ 890337 w 8128084"/>
              <a:gd name="connsiteY313" fmla="*/ 8686800 h 15135727"/>
              <a:gd name="connsiteX314" fmla="*/ 649706 w 8128084"/>
              <a:gd name="connsiteY314" fmla="*/ 8662737 h 15135727"/>
              <a:gd name="connsiteX315" fmla="*/ 385011 w 8128084"/>
              <a:gd name="connsiteY315" fmla="*/ 8566485 h 15135727"/>
              <a:gd name="connsiteX316" fmla="*/ 577516 w 8128084"/>
              <a:gd name="connsiteY316" fmla="*/ 8373979 h 15135727"/>
              <a:gd name="connsiteX317" fmla="*/ 794085 w 8128084"/>
              <a:gd name="connsiteY317" fmla="*/ 8301790 h 15135727"/>
              <a:gd name="connsiteX318" fmla="*/ 745958 w 8128084"/>
              <a:gd name="connsiteY318" fmla="*/ 8133348 h 15135727"/>
              <a:gd name="connsiteX319" fmla="*/ 818148 w 8128084"/>
              <a:gd name="connsiteY319" fmla="*/ 7820527 h 15135727"/>
              <a:gd name="connsiteX320" fmla="*/ 697832 w 8128084"/>
              <a:gd name="connsiteY320" fmla="*/ 7820527 h 15135727"/>
              <a:gd name="connsiteX321" fmla="*/ 625642 w 8128084"/>
              <a:gd name="connsiteY321" fmla="*/ 7916779 h 15135727"/>
              <a:gd name="connsiteX322" fmla="*/ 457200 w 8128084"/>
              <a:gd name="connsiteY322" fmla="*/ 7820527 h 15135727"/>
              <a:gd name="connsiteX323" fmla="*/ 529390 w 8128084"/>
              <a:gd name="connsiteY323" fmla="*/ 7700211 h 15135727"/>
              <a:gd name="connsiteX324" fmla="*/ 938464 w 8128084"/>
              <a:gd name="connsiteY324" fmla="*/ 7676148 h 15135727"/>
              <a:gd name="connsiteX325" fmla="*/ 1058779 w 8128084"/>
              <a:gd name="connsiteY325" fmla="*/ 7459579 h 15135727"/>
              <a:gd name="connsiteX326" fmla="*/ 1203158 w 8128084"/>
              <a:gd name="connsiteY326" fmla="*/ 7603958 h 15135727"/>
              <a:gd name="connsiteX327" fmla="*/ 1299411 w 8128084"/>
              <a:gd name="connsiteY327" fmla="*/ 7555832 h 15135727"/>
              <a:gd name="connsiteX328" fmla="*/ 1443790 w 8128084"/>
              <a:gd name="connsiteY328" fmla="*/ 7507706 h 15135727"/>
              <a:gd name="connsiteX329" fmla="*/ 1684421 w 8128084"/>
              <a:gd name="connsiteY329" fmla="*/ 7603958 h 15135727"/>
              <a:gd name="connsiteX330" fmla="*/ 1684421 w 8128084"/>
              <a:gd name="connsiteY330" fmla="*/ 7603958 h 15135727"/>
              <a:gd name="connsiteX331" fmla="*/ 1540042 w 8128084"/>
              <a:gd name="connsiteY331" fmla="*/ 7363327 h 15135727"/>
              <a:gd name="connsiteX332" fmla="*/ 1299411 w 8128084"/>
              <a:gd name="connsiteY332" fmla="*/ 7315200 h 15135727"/>
              <a:gd name="connsiteX333" fmla="*/ 1130969 w 8128084"/>
              <a:gd name="connsiteY333" fmla="*/ 7339264 h 15135727"/>
              <a:gd name="connsiteX334" fmla="*/ 1034716 w 8128084"/>
              <a:gd name="connsiteY334" fmla="*/ 7315200 h 15135727"/>
              <a:gd name="connsiteX335" fmla="*/ 1155032 w 8128084"/>
              <a:gd name="connsiteY335" fmla="*/ 7050506 h 15135727"/>
              <a:gd name="connsiteX336" fmla="*/ 1155032 w 8128084"/>
              <a:gd name="connsiteY336" fmla="*/ 6930190 h 15135727"/>
              <a:gd name="connsiteX337" fmla="*/ 1155032 w 8128084"/>
              <a:gd name="connsiteY337" fmla="*/ 6761748 h 15135727"/>
              <a:gd name="connsiteX338" fmla="*/ 1203158 w 8128084"/>
              <a:gd name="connsiteY338" fmla="*/ 6617369 h 15135727"/>
              <a:gd name="connsiteX339" fmla="*/ 1371600 w 8128084"/>
              <a:gd name="connsiteY339" fmla="*/ 6472990 h 15135727"/>
              <a:gd name="connsiteX340" fmla="*/ 1443790 w 8128084"/>
              <a:gd name="connsiteY340" fmla="*/ 6328611 h 15135727"/>
              <a:gd name="connsiteX341" fmla="*/ 1419727 w 8128084"/>
              <a:gd name="connsiteY341" fmla="*/ 6208295 h 15135727"/>
              <a:gd name="connsiteX342" fmla="*/ 1275348 w 8128084"/>
              <a:gd name="connsiteY342" fmla="*/ 6304548 h 15135727"/>
              <a:gd name="connsiteX343" fmla="*/ 1323474 w 8128084"/>
              <a:gd name="connsiteY343" fmla="*/ 6015790 h 15135727"/>
              <a:gd name="connsiteX344" fmla="*/ 1540042 w 8128084"/>
              <a:gd name="connsiteY344" fmla="*/ 5871411 h 15135727"/>
              <a:gd name="connsiteX345" fmla="*/ 1540042 w 8128084"/>
              <a:gd name="connsiteY345" fmla="*/ 5751095 h 15135727"/>
              <a:gd name="connsiteX346" fmla="*/ 1395664 w 8128084"/>
              <a:gd name="connsiteY346" fmla="*/ 5799221 h 15135727"/>
              <a:gd name="connsiteX347" fmla="*/ 1179095 w 8128084"/>
              <a:gd name="connsiteY347" fmla="*/ 5799221 h 15135727"/>
              <a:gd name="connsiteX348" fmla="*/ 890337 w 8128084"/>
              <a:gd name="connsiteY348" fmla="*/ 5775158 h 15135727"/>
              <a:gd name="connsiteX349" fmla="*/ 697832 w 8128084"/>
              <a:gd name="connsiteY349" fmla="*/ 5606716 h 15135727"/>
              <a:gd name="connsiteX350" fmla="*/ 577516 w 8128084"/>
              <a:gd name="connsiteY350" fmla="*/ 5582653 h 15135727"/>
              <a:gd name="connsiteX351" fmla="*/ 697832 w 8128084"/>
              <a:gd name="connsiteY351" fmla="*/ 5775158 h 15135727"/>
              <a:gd name="connsiteX352" fmla="*/ 409074 w 8128084"/>
              <a:gd name="connsiteY352" fmla="*/ 5799221 h 15135727"/>
              <a:gd name="connsiteX353" fmla="*/ 168442 w 8128084"/>
              <a:gd name="connsiteY353" fmla="*/ 5702969 h 15135727"/>
              <a:gd name="connsiteX354" fmla="*/ 264695 w 8128084"/>
              <a:gd name="connsiteY354" fmla="*/ 5558590 h 15135727"/>
              <a:gd name="connsiteX355" fmla="*/ 144379 w 8128084"/>
              <a:gd name="connsiteY355" fmla="*/ 5510464 h 15135727"/>
              <a:gd name="connsiteX356" fmla="*/ 0 w 8128084"/>
              <a:gd name="connsiteY356" fmla="*/ 5462337 h 15135727"/>
              <a:gd name="connsiteX357" fmla="*/ 96253 w 8128084"/>
              <a:gd name="connsiteY357"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42827 w 8128084"/>
              <a:gd name="connsiteY202" fmla="*/ 14383753 h 15135727"/>
              <a:gd name="connsiteX203" fmla="*/ 4403558 w 8128084"/>
              <a:gd name="connsiteY203" fmla="*/ 14437895 h 15135727"/>
              <a:gd name="connsiteX204" fmla="*/ 4340058 w 8128084"/>
              <a:gd name="connsiteY204" fmla="*/ 14475995 h 15135727"/>
              <a:gd name="connsiteX205" fmla="*/ 4303127 w 8128084"/>
              <a:gd name="connsiteY205" fmla="*/ 14364703 h 15135727"/>
              <a:gd name="connsiteX206" fmla="*/ 4276892 w 8128084"/>
              <a:gd name="connsiteY206" fmla="*/ 14296190 h 15135727"/>
              <a:gd name="connsiteX207" fmla="*/ 4235116 w 8128084"/>
              <a:gd name="connsiteY207" fmla="*/ 14341642 h 15135727"/>
              <a:gd name="connsiteX208" fmla="*/ 4162927 w 8128084"/>
              <a:gd name="connsiteY208" fmla="*/ 14389769 h 15135727"/>
              <a:gd name="connsiteX209" fmla="*/ 4137527 w 8128084"/>
              <a:gd name="connsiteY209" fmla="*/ 14364369 h 15135727"/>
              <a:gd name="connsiteX210" fmla="*/ 3998327 w 8128084"/>
              <a:gd name="connsiteY210" fmla="*/ 14409153 h 15135727"/>
              <a:gd name="connsiteX211" fmla="*/ 4023727 w 8128084"/>
              <a:gd name="connsiteY211" fmla="*/ 14275803 h 15135727"/>
              <a:gd name="connsiteX212" fmla="*/ 3915945 w 8128084"/>
              <a:gd name="connsiteY212" fmla="*/ 14289840 h 15135727"/>
              <a:gd name="connsiteX213" fmla="*/ 3801979 w 8128084"/>
              <a:gd name="connsiteY213" fmla="*/ 14293516 h 15135727"/>
              <a:gd name="connsiteX214" fmla="*/ 3719764 w 8128084"/>
              <a:gd name="connsiteY214" fmla="*/ 14415169 h 15135727"/>
              <a:gd name="connsiteX215" fmla="*/ 3625850 w 8128084"/>
              <a:gd name="connsiteY215" fmla="*/ 14616364 h 15135727"/>
              <a:gd name="connsiteX216" fmla="*/ 3513221 w 8128084"/>
              <a:gd name="connsiteY216" fmla="*/ 14726653 h 15135727"/>
              <a:gd name="connsiteX217" fmla="*/ 3583071 w 8128084"/>
              <a:gd name="connsiteY217" fmla="*/ 14832932 h 15135727"/>
              <a:gd name="connsiteX218" fmla="*/ 3633537 w 8128084"/>
              <a:gd name="connsiteY218" fmla="*/ 14967285 h 15135727"/>
              <a:gd name="connsiteX219" fmla="*/ 3609474 w 8128084"/>
              <a:gd name="connsiteY219" fmla="*/ 15087600 h 15135727"/>
              <a:gd name="connsiteX220" fmla="*/ 3479132 w 8128084"/>
              <a:gd name="connsiteY220" fmla="*/ 14975974 h 15135727"/>
              <a:gd name="connsiteX221" fmla="*/ 3304340 w 8128084"/>
              <a:gd name="connsiteY221" fmla="*/ 14949237 h 15135727"/>
              <a:gd name="connsiteX222" fmla="*/ 3261227 w 8128084"/>
              <a:gd name="connsiteY222" fmla="*/ 14787145 h 15135727"/>
              <a:gd name="connsiteX223" fmla="*/ 3128211 w 8128084"/>
              <a:gd name="connsiteY223" fmla="*/ 14919158 h 15135727"/>
              <a:gd name="connsiteX224" fmla="*/ 3090277 w 8128084"/>
              <a:gd name="connsiteY224" fmla="*/ 15075903 h 15135727"/>
              <a:gd name="connsiteX225" fmla="*/ 2959769 w 8128084"/>
              <a:gd name="connsiteY225" fmla="*/ 15135727 h 15135727"/>
              <a:gd name="connsiteX226" fmla="*/ 2891256 w 8128084"/>
              <a:gd name="connsiteY226" fmla="*/ 14945895 h 15135727"/>
              <a:gd name="connsiteX227" fmla="*/ 2829927 w 8128084"/>
              <a:gd name="connsiteY227" fmla="*/ 14872703 h 15135727"/>
              <a:gd name="connsiteX228" fmla="*/ 2887579 w 8128084"/>
              <a:gd name="connsiteY228" fmla="*/ 14774779 h 15135727"/>
              <a:gd name="connsiteX229" fmla="*/ 2779127 w 8128084"/>
              <a:gd name="connsiteY229" fmla="*/ 14694903 h 15135727"/>
              <a:gd name="connsiteX230" fmla="*/ 2839453 w 8128084"/>
              <a:gd name="connsiteY230" fmla="*/ 14582274 h 15135727"/>
              <a:gd name="connsiteX231" fmla="*/ 2935706 w 8128084"/>
              <a:gd name="connsiteY231" fmla="*/ 14510085 h 15135727"/>
              <a:gd name="connsiteX232" fmla="*/ 2948406 w 8128084"/>
              <a:gd name="connsiteY232" fmla="*/ 14554535 h 15135727"/>
              <a:gd name="connsiteX233" fmla="*/ 2855327 w 8128084"/>
              <a:gd name="connsiteY233" fmla="*/ 14371053 h 15135727"/>
              <a:gd name="connsiteX234" fmla="*/ 3014077 w 8128084"/>
              <a:gd name="connsiteY234" fmla="*/ 14447253 h 15135727"/>
              <a:gd name="connsiteX235" fmla="*/ 3029285 w 8128084"/>
              <a:gd name="connsiteY235" fmla="*/ 14363032 h 15135727"/>
              <a:gd name="connsiteX236" fmla="*/ 3152274 w 8128084"/>
              <a:gd name="connsiteY236" fmla="*/ 14341642 h 15135727"/>
              <a:gd name="connsiteX237" fmla="*/ 3226135 w 8128084"/>
              <a:gd name="connsiteY237" fmla="*/ 14269453 h 15135727"/>
              <a:gd name="connsiteX238" fmla="*/ 3152274 w 8128084"/>
              <a:gd name="connsiteY238" fmla="*/ 14197264 h 15135727"/>
              <a:gd name="connsiteX239" fmla="*/ 3152274 w 8128084"/>
              <a:gd name="connsiteY239" fmla="*/ 14052885 h 15135727"/>
              <a:gd name="connsiteX240" fmla="*/ 3086435 w 8128084"/>
              <a:gd name="connsiteY240" fmla="*/ 14037845 h 15135727"/>
              <a:gd name="connsiteX241" fmla="*/ 3056021 w 8128084"/>
              <a:gd name="connsiteY241" fmla="*/ 14153148 h 15135727"/>
              <a:gd name="connsiteX242" fmla="*/ 2935706 w 8128084"/>
              <a:gd name="connsiteY242" fmla="*/ 14076948 h 15135727"/>
              <a:gd name="connsiteX243" fmla="*/ 2863516 w 8128084"/>
              <a:gd name="connsiteY243" fmla="*/ 14093324 h 15135727"/>
              <a:gd name="connsiteX244" fmla="*/ 2804527 w 8128084"/>
              <a:gd name="connsiteY244" fmla="*/ 14218653 h 15135727"/>
              <a:gd name="connsiteX245" fmla="*/ 2719137 w 8128084"/>
              <a:gd name="connsiteY245" fmla="*/ 14197264 h 15135727"/>
              <a:gd name="connsiteX246" fmla="*/ 2653298 w 8128084"/>
              <a:gd name="connsiteY246" fmla="*/ 14248064 h 15135727"/>
              <a:gd name="connsiteX247" fmla="*/ 2598821 w 8128084"/>
              <a:gd name="connsiteY247" fmla="*/ 14125074 h 15135727"/>
              <a:gd name="connsiteX248" fmla="*/ 2430379 w 8128084"/>
              <a:gd name="connsiteY248" fmla="*/ 13836316 h 15135727"/>
              <a:gd name="connsiteX249" fmla="*/ 2646948 w 8128084"/>
              <a:gd name="connsiteY249" fmla="*/ 13812253 h 15135727"/>
              <a:gd name="connsiteX250" fmla="*/ 2502569 w 8128084"/>
              <a:gd name="connsiteY250" fmla="*/ 13475369 h 15135727"/>
              <a:gd name="connsiteX251" fmla="*/ 2550695 w 8128084"/>
              <a:gd name="connsiteY251" fmla="*/ 13186611 h 15135727"/>
              <a:gd name="connsiteX252" fmla="*/ 2719137 w 8128084"/>
              <a:gd name="connsiteY252" fmla="*/ 13042232 h 15135727"/>
              <a:gd name="connsiteX253" fmla="*/ 2791327 w 8128084"/>
              <a:gd name="connsiteY253" fmla="*/ 12945979 h 15135727"/>
              <a:gd name="connsiteX254" fmla="*/ 3031958 w 8128084"/>
              <a:gd name="connsiteY254" fmla="*/ 13090358 h 15135727"/>
              <a:gd name="connsiteX255" fmla="*/ 3056021 w 8128084"/>
              <a:gd name="connsiteY255" fmla="*/ 12753474 h 15135727"/>
              <a:gd name="connsiteX256" fmla="*/ 2887579 w 8128084"/>
              <a:gd name="connsiteY256" fmla="*/ 12777537 h 15135727"/>
              <a:gd name="connsiteX257" fmla="*/ 2815390 w 8128084"/>
              <a:gd name="connsiteY257" fmla="*/ 12777537 h 15135727"/>
              <a:gd name="connsiteX258" fmla="*/ 3176337 w 8128084"/>
              <a:gd name="connsiteY258" fmla="*/ 12368464 h 15135727"/>
              <a:gd name="connsiteX259" fmla="*/ 3104148 w 8128084"/>
              <a:gd name="connsiteY259" fmla="*/ 12320337 h 15135727"/>
              <a:gd name="connsiteX260" fmla="*/ 3104148 w 8128084"/>
              <a:gd name="connsiteY260" fmla="*/ 12320337 h 15135727"/>
              <a:gd name="connsiteX261" fmla="*/ 3007895 w 8128084"/>
              <a:gd name="connsiteY261" fmla="*/ 12079706 h 15135727"/>
              <a:gd name="connsiteX262" fmla="*/ 2911642 w 8128084"/>
              <a:gd name="connsiteY262" fmla="*/ 11935327 h 15135727"/>
              <a:gd name="connsiteX263" fmla="*/ 2863516 w 8128084"/>
              <a:gd name="connsiteY263" fmla="*/ 11694695 h 15135727"/>
              <a:gd name="connsiteX264" fmla="*/ 2911642 w 8128084"/>
              <a:gd name="connsiteY264" fmla="*/ 11454064 h 15135727"/>
              <a:gd name="connsiteX265" fmla="*/ 3056021 w 8128084"/>
              <a:gd name="connsiteY265" fmla="*/ 11454064 h 15135727"/>
              <a:gd name="connsiteX266" fmla="*/ 2983832 w 8128084"/>
              <a:gd name="connsiteY266" fmla="*/ 11381874 h 15135727"/>
              <a:gd name="connsiteX267" fmla="*/ 3031958 w 8128084"/>
              <a:gd name="connsiteY267" fmla="*/ 11285621 h 15135727"/>
              <a:gd name="connsiteX268" fmla="*/ 3007895 w 8128084"/>
              <a:gd name="connsiteY268" fmla="*/ 11189369 h 15135727"/>
              <a:gd name="connsiteX269" fmla="*/ 2887579 w 8128084"/>
              <a:gd name="connsiteY269" fmla="*/ 11141242 h 15135727"/>
              <a:gd name="connsiteX270" fmla="*/ 2887579 w 8128084"/>
              <a:gd name="connsiteY270" fmla="*/ 10972800 h 15135727"/>
              <a:gd name="connsiteX271" fmla="*/ 2887579 w 8128084"/>
              <a:gd name="connsiteY271" fmla="*/ 10924674 h 15135727"/>
              <a:gd name="connsiteX272" fmla="*/ 2767264 w 8128084"/>
              <a:gd name="connsiteY272" fmla="*/ 11020927 h 15135727"/>
              <a:gd name="connsiteX273" fmla="*/ 2743200 w 8128084"/>
              <a:gd name="connsiteY273" fmla="*/ 10924674 h 15135727"/>
              <a:gd name="connsiteX274" fmla="*/ 2550695 w 8128084"/>
              <a:gd name="connsiteY274" fmla="*/ 11020927 h 15135727"/>
              <a:gd name="connsiteX275" fmla="*/ 2526632 w 8128084"/>
              <a:gd name="connsiteY275" fmla="*/ 11117179 h 15135727"/>
              <a:gd name="connsiteX276" fmla="*/ 2334127 w 8128084"/>
              <a:gd name="connsiteY276" fmla="*/ 10996864 h 15135727"/>
              <a:gd name="connsiteX277" fmla="*/ 2358190 w 8128084"/>
              <a:gd name="connsiteY277" fmla="*/ 10732169 h 15135727"/>
              <a:gd name="connsiteX278" fmla="*/ 2334127 w 8128084"/>
              <a:gd name="connsiteY278" fmla="*/ 10587790 h 15135727"/>
              <a:gd name="connsiteX279" fmla="*/ 2406316 w 8128084"/>
              <a:gd name="connsiteY279" fmla="*/ 10491537 h 15135727"/>
              <a:gd name="connsiteX280" fmla="*/ 2598821 w 8128084"/>
              <a:gd name="connsiteY280" fmla="*/ 10684042 h 15135727"/>
              <a:gd name="connsiteX281" fmla="*/ 2767264 w 8128084"/>
              <a:gd name="connsiteY281" fmla="*/ 10684042 h 15135727"/>
              <a:gd name="connsiteX282" fmla="*/ 2646948 w 8128084"/>
              <a:gd name="connsiteY282" fmla="*/ 10515600 h 15135727"/>
              <a:gd name="connsiteX283" fmla="*/ 2815390 w 8128084"/>
              <a:gd name="connsiteY283" fmla="*/ 10395285 h 15135727"/>
              <a:gd name="connsiteX284" fmla="*/ 3080085 w 8128084"/>
              <a:gd name="connsiteY284" fmla="*/ 10419348 h 15135727"/>
              <a:gd name="connsiteX285" fmla="*/ 3248527 w 8128084"/>
              <a:gd name="connsiteY285" fmla="*/ 10539664 h 15135727"/>
              <a:gd name="connsiteX286" fmla="*/ 3320716 w 8128084"/>
              <a:gd name="connsiteY286" fmla="*/ 10659979 h 15135727"/>
              <a:gd name="connsiteX287" fmla="*/ 3465095 w 8128084"/>
              <a:gd name="connsiteY287" fmla="*/ 10659979 h 15135727"/>
              <a:gd name="connsiteX288" fmla="*/ 3441032 w 8128084"/>
              <a:gd name="connsiteY288" fmla="*/ 10491537 h 15135727"/>
              <a:gd name="connsiteX289" fmla="*/ 3392906 w 8128084"/>
              <a:gd name="connsiteY289" fmla="*/ 10250906 h 15135727"/>
              <a:gd name="connsiteX290" fmla="*/ 3152274 w 8128084"/>
              <a:gd name="connsiteY290" fmla="*/ 10250906 h 15135727"/>
              <a:gd name="connsiteX291" fmla="*/ 3176337 w 8128084"/>
              <a:gd name="connsiteY291" fmla="*/ 10178716 h 15135727"/>
              <a:gd name="connsiteX292" fmla="*/ 3104148 w 8128084"/>
              <a:gd name="connsiteY292" fmla="*/ 10154653 h 15135727"/>
              <a:gd name="connsiteX293" fmla="*/ 3007895 w 8128084"/>
              <a:gd name="connsiteY293" fmla="*/ 9962148 h 15135727"/>
              <a:gd name="connsiteX294" fmla="*/ 3176337 w 8128084"/>
              <a:gd name="connsiteY294" fmla="*/ 9889958 h 15135727"/>
              <a:gd name="connsiteX295" fmla="*/ 2959769 w 8128084"/>
              <a:gd name="connsiteY295" fmla="*/ 9504948 h 15135727"/>
              <a:gd name="connsiteX296" fmla="*/ 2791327 w 8128084"/>
              <a:gd name="connsiteY296" fmla="*/ 9456821 h 15135727"/>
              <a:gd name="connsiteX297" fmla="*/ 2574758 w 8128084"/>
              <a:gd name="connsiteY297" fmla="*/ 9336506 h 15135727"/>
              <a:gd name="connsiteX298" fmla="*/ 2550695 w 8128084"/>
              <a:gd name="connsiteY298" fmla="*/ 9071811 h 15135727"/>
              <a:gd name="connsiteX299" fmla="*/ 2695074 w 8128084"/>
              <a:gd name="connsiteY299" fmla="*/ 8999621 h 15135727"/>
              <a:gd name="connsiteX300" fmla="*/ 2622885 w 8128084"/>
              <a:gd name="connsiteY300" fmla="*/ 8975558 h 15135727"/>
              <a:gd name="connsiteX301" fmla="*/ 2430379 w 8128084"/>
              <a:gd name="connsiteY301" fmla="*/ 8999621 h 15135727"/>
              <a:gd name="connsiteX302" fmla="*/ 2261937 w 8128084"/>
              <a:gd name="connsiteY302" fmla="*/ 9168064 h 15135727"/>
              <a:gd name="connsiteX303" fmla="*/ 2237874 w 8128084"/>
              <a:gd name="connsiteY303" fmla="*/ 8999621 h 15135727"/>
              <a:gd name="connsiteX304" fmla="*/ 2117558 w 8128084"/>
              <a:gd name="connsiteY304" fmla="*/ 8975558 h 15135727"/>
              <a:gd name="connsiteX305" fmla="*/ 2045369 w 8128084"/>
              <a:gd name="connsiteY305" fmla="*/ 8783053 h 15135727"/>
              <a:gd name="connsiteX306" fmla="*/ 1852864 w 8128084"/>
              <a:gd name="connsiteY306" fmla="*/ 8758990 h 15135727"/>
              <a:gd name="connsiteX307" fmla="*/ 1636295 w 8128084"/>
              <a:gd name="connsiteY307" fmla="*/ 8927432 h 15135727"/>
              <a:gd name="connsiteX308" fmla="*/ 1588169 w 8128084"/>
              <a:gd name="connsiteY308" fmla="*/ 9023685 h 15135727"/>
              <a:gd name="connsiteX309" fmla="*/ 1515979 w 8128084"/>
              <a:gd name="connsiteY309" fmla="*/ 8879306 h 15135727"/>
              <a:gd name="connsiteX310" fmla="*/ 1347537 w 8128084"/>
              <a:gd name="connsiteY310" fmla="*/ 8879306 h 15135727"/>
              <a:gd name="connsiteX311" fmla="*/ 1347537 w 8128084"/>
              <a:gd name="connsiteY311" fmla="*/ 8710864 h 15135727"/>
              <a:gd name="connsiteX312" fmla="*/ 1106906 w 8128084"/>
              <a:gd name="connsiteY312" fmla="*/ 8783053 h 15135727"/>
              <a:gd name="connsiteX313" fmla="*/ 890337 w 8128084"/>
              <a:gd name="connsiteY313" fmla="*/ 8686800 h 15135727"/>
              <a:gd name="connsiteX314" fmla="*/ 649706 w 8128084"/>
              <a:gd name="connsiteY314" fmla="*/ 8662737 h 15135727"/>
              <a:gd name="connsiteX315" fmla="*/ 385011 w 8128084"/>
              <a:gd name="connsiteY315" fmla="*/ 8566485 h 15135727"/>
              <a:gd name="connsiteX316" fmla="*/ 577516 w 8128084"/>
              <a:gd name="connsiteY316" fmla="*/ 8373979 h 15135727"/>
              <a:gd name="connsiteX317" fmla="*/ 794085 w 8128084"/>
              <a:gd name="connsiteY317" fmla="*/ 8301790 h 15135727"/>
              <a:gd name="connsiteX318" fmla="*/ 745958 w 8128084"/>
              <a:gd name="connsiteY318" fmla="*/ 8133348 h 15135727"/>
              <a:gd name="connsiteX319" fmla="*/ 818148 w 8128084"/>
              <a:gd name="connsiteY319" fmla="*/ 7820527 h 15135727"/>
              <a:gd name="connsiteX320" fmla="*/ 697832 w 8128084"/>
              <a:gd name="connsiteY320" fmla="*/ 7820527 h 15135727"/>
              <a:gd name="connsiteX321" fmla="*/ 625642 w 8128084"/>
              <a:gd name="connsiteY321" fmla="*/ 7916779 h 15135727"/>
              <a:gd name="connsiteX322" fmla="*/ 457200 w 8128084"/>
              <a:gd name="connsiteY322" fmla="*/ 7820527 h 15135727"/>
              <a:gd name="connsiteX323" fmla="*/ 529390 w 8128084"/>
              <a:gd name="connsiteY323" fmla="*/ 7700211 h 15135727"/>
              <a:gd name="connsiteX324" fmla="*/ 938464 w 8128084"/>
              <a:gd name="connsiteY324" fmla="*/ 7676148 h 15135727"/>
              <a:gd name="connsiteX325" fmla="*/ 1058779 w 8128084"/>
              <a:gd name="connsiteY325" fmla="*/ 7459579 h 15135727"/>
              <a:gd name="connsiteX326" fmla="*/ 1203158 w 8128084"/>
              <a:gd name="connsiteY326" fmla="*/ 7603958 h 15135727"/>
              <a:gd name="connsiteX327" fmla="*/ 1299411 w 8128084"/>
              <a:gd name="connsiteY327" fmla="*/ 7555832 h 15135727"/>
              <a:gd name="connsiteX328" fmla="*/ 1443790 w 8128084"/>
              <a:gd name="connsiteY328" fmla="*/ 7507706 h 15135727"/>
              <a:gd name="connsiteX329" fmla="*/ 1684421 w 8128084"/>
              <a:gd name="connsiteY329" fmla="*/ 7603958 h 15135727"/>
              <a:gd name="connsiteX330" fmla="*/ 1684421 w 8128084"/>
              <a:gd name="connsiteY330" fmla="*/ 7603958 h 15135727"/>
              <a:gd name="connsiteX331" fmla="*/ 1540042 w 8128084"/>
              <a:gd name="connsiteY331" fmla="*/ 7363327 h 15135727"/>
              <a:gd name="connsiteX332" fmla="*/ 1299411 w 8128084"/>
              <a:gd name="connsiteY332" fmla="*/ 7315200 h 15135727"/>
              <a:gd name="connsiteX333" fmla="*/ 1130969 w 8128084"/>
              <a:gd name="connsiteY333" fmla="*/ 7339264 h 15135727"/>
              <a:gd name="connsiteX334" fmla="*/ 1034716 w 8128084"/>
              <a:gd name="connsiteY334" fmla="*/ 7315200 h 15135727"/>
              <a:gd name="connsiteX335" fmla="*/ 1155032 w 8128084"/>
              <a:gd name="connsiteY335" fmla="*/ 7050506 h 15135727"/>
              <a:gd name="connsiteX336" fmla="*/ 1155032 w 8128084"/>
              <a:gd name="connsiteY336" fmla="*/ 6930190 h 15135727"/>
              <a:gd name="connsiteX337" fmla="*/ 1155032 w 8128084"/>
              <a:gd name="connsiteY337" fmla="*/ 6761748 h 15135727"/>
              <a:gd name="connsiteX338" fmla="*/ 1203158 w 8128084"/>
              <a:gd name="connsiteY338" fmla="*/ 6617369 h 15135727"/>
              <a:gd name="connsiteX339" fmla="*/ 1371600 w 8128084"/>
              <a:gd name="connsiteY339" fmla="*/ 6472990 h 15135727"/>
              <a:gd name="connsiteX340" fmla="*/ 1443790 w 8128084"/>
              <a:gd name="connsiteY340" fmla="*/ 6328611 h 15135727"/>
              <a:gd name="connsiteX341" fmla="*/ 1419727 w 8128084"/>
              <a:gd name="connsiteY341" fmla="*/ 6208295 h 15135727"/>
              <a:gd name="connsiteX342" fmla="*/ 1275348 w 8128084"/>
              <a:gd name="connsiteY342" fmla="*/ 6304548 h 15135727"/>
              <a:gd name="connsiteX343" fmla="*/ 1323474 w 8128084"/>
              <a:gd name="connsiteY343" fmla="*/ 6015790 h 15135727"/>
              <a:gd name="connsiteX344" fmla="*/ 1540042 w 8128084"/>
              <a:gd name="connsiteY344" fmla="*/ 5871411 h 15135727"/>
              <a:gd name="connsiteX345" fmla="*/ 1540042 w 8128084"/>
              <a:gd name="connsiteY345" fmla="*/ 5751095 h 15135727"/>
              <a:gd name="connsiteX346" fmla="*/ 1395664 w 8128084"/>
              <a:gd name="connsiteY346" fmla="*/ 5799221 h 15135727"/>
              <a:gd name="connsiteX347" fmla="*/ 1179095 w 8128084"/>
              <a:gd name="connsiteY347" fmla="*/ 5799221 h 15135727"/>
              <a:gd name="connsiteX348" fmla="*/ 890337 w 8128084"/>
              <a:gd name="connsiteY348" fmla="*/ 5775158 h 15135727"/>
              <a:gd name="connsiteX349" fmla="*/ 697832 w 8128084"/>
              <a:gd name="connsiteY349" fmla="*/ 5606716 h 15135727"/>
              <a:gd name="connsiteX350" fmla="*/ 577516 w 8128084"/>
              <a:gd name="connsiteY350" fmla="*/ 5582653 h 15135727"/>
              <a:gd name="connsiteX351" fmla="*/ 697832 w 8128084"/>
              <a:gd name="connsiteY351" fmla="*/ 5775158 h 15135727"/>
              <a:gd name="connsiteX352" fmla="*/ 409074 w 8128084"/>
              <a:gd name="connsiteY352" fmla="*/ 5799221 h 15135727"/>
              <a:gd name="connsiteX353" fmla="*/ 168442 w 8128084"/>
              <a:gd name="connsiteY353" fmla="*/ 5702969 h 15135727"/>
              <a:gd name="connsiteX354" fmla="*/ 264695 w 8128084"/>
              <a:gd name="connsiteY354" fmla="*/ 5558590 h 15135727"/>
              <a:gd name="connsiteX355" fmla="*/ 144379 w 8128084"/>
              <a:gd name="connsiteY355" fmla="*/ 5510464 h 15135727"/>
              <a:gd name="connsiteX356" fmla="*/ 0 w 8128084"/>
              <a:gd name="connsiteY356" fmla="*/ 5462337 h 15135727"/>
              <a:gd name="connsiteX357" fmla="*/ 96253 w 8128084"/>
              <a:gd name="connsiteY357"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42827 w 8128084"/>
              <a:gd name="connsiteY202" fmla="*/ 14383753 h 15135727"/>
              <a:gd name="connsiteX203" fmla="*/ 4403558 w 8128084"/>
              <a:gd name="connsiteY203" fmla="*/ 14437895 h 15135727"/>
              <a:gd name="connsiteX204" fmla="*/ 4340058 w 8128084"/>
              <a:gd name="connsiteY204" fmla="*/ 14475995 h 15135727"/>
              <a:gd name="connsiteX205" fmla="*/ 4303127 w 8128084"/>
              <a:gd name="connsiteY205" fmla="*/ 14364703 h 15135727"/>
              <a:gd name="connsiteX206" fmla="*/ 4276892 w 8128084"/>
              <a:gd name="connsiteY206" fmla="*/ 14296190 h 15135727"/>
              <a:gd name="connsiteX207" fmla="*/ 4235116 w 8128084"/>
              <a:gd name="connsiteY207" fmla="*/ 14341642 h 15135727"/>
              <a:gd name="connsiteX208" fmla="*/ 4162927 w 8128084"/>
              <a:gd name="connsiteY208" fmla="*/ 14389769 h 15135727"/>
              <a:gd name="connsiteX209" fmla="*/ 4137527 w 8128084"/>
              <a:gd name="connsiteY209" fmla="*/ 14364369 h 15135727"/>
              <a:gd name="connsiteX210" fmla="*/ 3998327 w 8128084"/>
              <a:gd name="connsiteY210" fmla="*/ 14409153 h 15135727"/>
              <a:gd name="connsiteX211" fmla="*/ 4023727 w 8128084"/>
              <a:gd name="connsiteY211" fmla="*/ 14275803 h 15135727"/>
              <a:gd name="connsiteX212" fmla="*/ 3915945 w 8128084"/>
              <a:gd name="connsiteY212" fmla="*/ 14289840 h 15135727"/>
              <a:gd name="connsiteX213" fmla="*/ 3801979 w 8128084"/>
              <a:gd name="connsiteY213" fmla="*/ 14293516 h 15135727"/>
              <a:gd name="connsiteX214" fmla="*/ 3719764 w 8128084"/>
              <a:gd name="connsiteY214" fmla="*/ 14415169 h 15135727"/>
              <a:gd name="connsiteX215" fmla="*/ 3625850 w 8128084"/>
              <a:gd name="connsiteY215" fmla="*/ 14616364 h 15135727"/>
              <a:gd name="connsiteX216" fmla="*/ 3513221 w 8128084"/>
              <a:gd name="connsiteY216" fmla="*/ 14726653 h 15135727"/>
              <a:gd name="connsiteX217" fmla="*/ 3583071 w 8128084"/>
              <a:gd name="connsiteY217" fmla="*/ 14832932 h 15135727"/>
              <a:gd name="connsiteX218" fmla="*/ 3633537 w 8128084"/>
              <a:gd name="connsiteY218" fmla="*/ 14967285 h 15135727"/>
              <a:gd name="connsiteX219" fmla="*/ 3609474 w 8128084"/>
              <a:gd name="connsiteY219" fmla="*/ 15087600 h 15135727"/>
              <a:gd name="connsiteX220" fmla="*/ 3479132 w 8128084"/>
              <a:gd name="connsiteY220" fmla="*/ 14975974 h 15135727"/>
              <a:gd name="connsiteX221" fmla="*/ 3304340 w 8128084"/>
              <a:gd name="connsiteY221" fmla="*/ 14949237 h 15135727"/>
              <a:gd name="connsiteX222" fmla="*/ 3261227 w 8128084"/>
              <a:gd name="connsiteY222" fmla="*/ 14787145 h 15135727"/>
              <a:gd name="connsiteX223" fmla="*/ 3128211 w 8128084"/>
              <a:gd name="connsiteY223" fmla="*/ 14919158 h 15135727"/>
              <a:gd name="connsiteX224" fmla="*/ 3090277 w 8128084"/>
              <a:gd name="connsiteY224" fmla="*/ 15075903 h 15135727"/>
              <a:gd name="connsiteX225" fmla="*/ 2959769 w 8128084"/>
              <a:gd name="connsiteY225" fmla="*/ 15135727 h 15135727"/>
              <a:gd name="connsiteX226" fmla="*/ 2891256 w 8128084"/>
              <a:gd name="connsiteY226" fmla="*/ 14945895 h 15135727"/>
              <a:gd name="connsiteX227" fmla="*/ 2829927 w 8128084"/>
              <a:gd name="connsiteY227" fmla="*/ 14872703 h 15135727"/>
              <a:gd name="connsiteX228" fmla="*/ 2887579 w 8128084"/>
              <a:gd name="connsiteY228" fmla="*/ 14774779 h 15135727"/>
              <a:gd name="connsiteX229" fmla="*/ 2779127 w 8128084"/>
              <a:gd name="connsiteY229" fmla="*/ 14694903 h 15135727"/>
              <a:gd name="connsiteX230" fmla="*/ 2839453 w 8128084"/>
              <a:gd name="connsiteY230" fmla="*/ 14582274 h 15135727"/>
              <a:gd name="connsiteX231" fmla="*/ 2935706 w 8128084"/>
              <a:gd name="connsiteY231" fmla="*/ 14510085 h 15135727"/>
              <a:gd name="connsiteX232" fmla="*/ 2948406 w 8128084"/>
              <a:gd name="connsiteY232" fmla="*/ 14554535 h 15135727"/>
              <a:gd name="connsiteX233" fmla="*/ 2855327 w 8128084"/>
              <a:gd name="connsiteY233" fmla="*/ 14371053 h 15135727"/>
              <a:gd name="connsiteX234" fmla="*/ 3014077 w 8128084"/>
              <a:gd name="connsiteY234" fmla="*/ 14447253 h 15135727"/>
              <a:gd name="connsiteX235" fmla="*/ 3029285 w 8128084"/>
              <a:gd name="connsiteY235" fmla="*/ 14363032 h 15135727"/>
              <a:gd name="connsiteX236" fmla="*/ 3152274 w 8128084"/>
              <a:gd name="connsiteY236" fmla="*/ 14341642 h 15135727"/>
              <a:gd name="connsiteX237" fmla="*/ 3226135 w 8128084"/>
              <a:gd name="connsiteY237" fmla="*/ 14269453 h 15135727"/>
              <a:gd name="connsiteX238" fmla="*/ 3152274 w 8128084"/>
              <a:gd name="connsiteY238" fmla="*/ 14197264 h 15135727"/>
              <a:gd name="connsiteX239" fmla="*/ 3152274 w 8128084"/>
              <a:gd name="connsiteY239" fmla="*/ 14052885 h 15135727"/>
              <a:gd name="connsiteX240" fmla="*/ 3086435 w 8128084"/>
              <a:gd name="connsiteY240" fmla="*/ 14037845 h 15135727"/>
              <a:gd name="connsiteX241" fmla="*/ 3056021 w 8128084"/>
              <a:gd name="connsiteY241" fmla="*/ 14153148 h 15135727"/>
              <a:gd name="connsiteX242" fmla="*/ 2935706 w 8128084"/>
              <a:gd name="connsiteY242" fmla="*/ 14076948 h 15135727"/>
              <a:gd name="connsiteX243" fmla="*/ 2863516 w 8128084"/>
              <a:gd name="connsiteY243" fmla="*/ 14093324 h 15135727"/>
              <a:gd name="connsiteX244" fmla="*/ 2804527 w 8128084"/>
              <a:gd name="connsiteY244" fmla="*/ 14218653 h 15135727"/>
              <a:gd name="connsiteX245" fmla="*/ 2719137 w 8128084"/>
              <a:gd name="connsiteY245" fmla="*/ 14197264 h 15135727"/>
              <a:gd name="connsiteX246" fmla="*/ 2653298 w 8128084"/>
              <a:gd name="connsiteY246" fmla="*/ 14248064 h 15135727"/>
              <a:gd name="connsiteX247" fmla="*/ 2560721 w 8128084"/>
              <a:gd name="connsiteY247" fmla="*/ 14150474 h 15135727"/>
              <a:gd name="connsiteX248" fmla="*/ 2430379 w 8128084"/>
              <a:gd name="connsiteY248" fmla="*/ 13836316 h 15135727"/>
              <a:gd name="connsiteX249" fmla="*/ 2646948 w 8128084"/>
              <a:gd name="connsiteY249" fmla="*/ 13812253 h 15135727"/>
              <a:gd name="connsiteX250" fmla="*/ 2502569 w 8128084"/>
              <a:gd name="connsiteY250" fmla="*/ 13475369 h 15135727"/>
              <a:gd name="connsiteX251" fmla="*/ 2550695 w 8128084"/>
              <a:gd name="connsiteY251" fmla="*/ 13186611 h 15135727"/>
              <a:gd name="connsiteX252" fmla="*/ 2719137 w 8128084"/>
              <a:gd name="connsiteY252" fmla="*/ 13042232 h 15135727"/>
              <a:gd name="connsiteX253" fmla="*/ 2791327 w 8128084"/>
              <a:gd name="connsiteY253" fmla="*/ 12945979 h 15135727"/>
              <a:gd name="connsiteX254" fmla="*/ 3031958 w 8128084"/>
              <a:gd name="connsiteY254" fmla="*/ 13090358 h 15135727"/>
              <a:gd name="connsiteX255" fmla="*/ 3056021 w 8128084"/>
              <a:gd name="connsiteY255" fmla="*/ 12753474 h 15135727"/>
              <a:gd name="connsiteX256" fmla="*/ 2887579 w 8128084"/>
              <a:gd name="connsiteY256" fmla="*/ 12777537 h 15135727"/>
              <a:gd name="connsiteX257" fmla="*/ 2815390 w 8128084"/>
              <a:gd name="connsiteY257" fmla="*/ 12777537 h 15135727"/>
              <a:gd name="connsiteX258" fmla="*/ 3176337 w 8128084"/>
              <a:gd name="connsiteY258" fmla="*/ 12368464 h 15135727"/>
              <a:gd name="connsiteX259" fmla="*/ 3104148 w 8128084"/>
              <a:gd name="connsiteY259" fmla="*/ 12320337 h 15135727"/>
              <a:gd name="connsiteX260" fmla="*/ 3104148 w 8128084"/>
              <a:gd name="connsiteY260" fmla="*/ 12320337 h 15135727"/>
              <a:gd name="connsiteX261" fmla="*/ 3007895 w 8128084"/>
              <a:gd name="connsiteY261" fmla="*/ 12079706 h 15135727"/>
              <a:gd name="connsiteX262" fmla="*/ 2911642 w 8128084"/>
              <a:gd name="connsiteY262" fmla="*/ 11935327 h 15135727"/>
              <a:gd name="connsiteX263" fmla="*/ 2863516 w 8128084"/>
              <a:gd name="connsiteY263" fmla="*/ 11694695 h 15135727"/>
              <a:gd name="connsiteX264" fmla="*/ 2911642 w 8128084"/>
              <a:gd name="connsiteY264" fmla="*/ 11454064 h 15135727"/>
              <a:gd name="connsiteX265" fmla="*/ 3056021 w 8128084"/>
              <a:gd name="connsiteY265" fmla="*/ 11454064 h 15135727"/>
              <a:gd name="connsiteX266" fmla="*/ 2983832 w 8128084"/>
              <a:gd name="connsiteY266" fmla="*/ 11381874 h 15135727"/>
              <a:gd name="connsiteX267" fmla="*/ 3031958 w 8128084"/>
              <a:gd name="connsiteY267" fmla="*/ 11285621 h 15135727"/>
              <a:gd name="connsiteX268" fmla="*/ 3007895 w 8128084"/>
              <a:gd name="connsiteY268" fmla="*/ 11189369 h 15135727"/>
              <a:gd name="connsiteX269" fmla="*/ 2887579 w 8128084"/>
              <a:gd name="connsiteY269" fmla="*/ 11141242 h 15135727"/>
              <a:gd name="connsiteX270" fmla="*/ 2887579 w 8128084"/>
              <a:gd name="connsiteY270" fmla="*/ 10972800 h 15135727"/>
              <a:gd name="connsiteX271" fmla="*/ 2887579 w 8128084"/>
              <a:gd name="connsiteY271" fmla="*/ 10924674 h 15135727"/>
              <a:gd name="connsiteX272" fmla="*/ 2767264 w 8128084"/>
              <a:gd name="connsiteY272" fmla="*/ 11020927 h 15135727"/>
              <a:gd name="connsiteX273" fmla="*/ 2743200 w 8128084"/>
              <a:gd name="connsiteY273" fmla="*/ 10924674 h 15135727"/>
              <a:gd name="connsiteX274" fmla="*/ 2550695 w 8128084"/>
              <a:gd name="connsiteY274" fmla="*/ 11020927 h 15135727"/>
              <a:gd name="connsiteX275" fmla="*/ 2526632 w 8128084"/>
              <a:gd name="connsiteY275" fmla="*/ 11117179 h 15135727"/>
              <a:gd name="connsiteX276" fmla="*/ 2334127 w 8128084"/>
              <a:gd name="connsiteY276" fmla="*/ 10996864 h 15135727"/>
              <a:gd name="connsiteX277" fmla="*/ 2358190 w 8128084"/>
              <a:gd name="connsiteY277" fmla="*/ 10732169 h 15135727"/>
              <a:gd name="connsiteX278" fmla="*/ 2334127 w 8128084"/>
              <a:gd name="connsiteY278" fmla="*/ 10587790 h 15135727"/>
              <a:gd name="connsiteX279" fmla="*/ 2406316 w 8128084"/>
              <a:gd name="connsiteY279" fmla="*/ 10491537 h 15135727"/>
              <a:gd name="connsiteX280" fmla="*/ 2598821 w 8128084"/>
              <a:gd name="connsiteY280" fmla="*/ 10684042 h 15135727"/>
              <a:gd name="connsiteX281" fmla="*/ 2767264 w 8128084"/>
              <a:gd name="connsiteY281" fmla="*/ 10684042 h 15135727"/>
              <a:gd name="connsiteX282" fmla="*/ 2646948 w 8128084"/>
              <a:gd name="connsiteY282" fmla="*/ 10515600 h 15135727"/>
              <a:gd name="connsiteX283" fmla="*/ 2815390 w 8128084"/>
              <a:gd name="connsiteY283" fmla="*/ 10395285 h 15135727"/>
              <a:gd name="connsiteX284" fmla="*/ 3080085 w 8128084"/>
              <a:gd name="connsiteY284" fmla="*/ 10419348 h 15135727"/>
              <a:gd name="connsiteX285" fmla="*/ 3248527 w 8128084"/>
              <a:gd name="connsiteY285" fmla="*/ 10539664 h 15135727"/>
              <a:gd name="connsiteX286" fmla="*/ 3320716 w 8128084"/>
              <a:gd name="connsiteY286" fmla="*/ 10659979 h 15135727"/>
              <a:gd name="connsiteX287" fmla="*/ 3465095 w 8128084"/>
              <a:gd name="connsiteY287" fmla="*/ 10659979 h 15135727"/>
              <a:gd name="connsiteX288" fmla="*/ 3441032 w 8128084"/>
              <a:gd name="connsiteY288" fmla="*/ 10491537 h 15135727"/>
              <a:gd name="connsiteX289" fmla="*/ 3392906 w 8128084"/>
              <a:gd name="connsiteY289" fmla="*/ 10250906 h 15135727"/>
              <a:gd name="connsiteX290" fmla="*/ 3152274 w 8128084"/>
              <a:gd name="connsiteY290" fmla="*/ 10250906 h 15135727"/>
              <a:gd name="connsiteX291" fmla="*/ 3176337 w 8128084"/>
              <a:gd name="connsiteY291" fmla="*/ 10178716 h 15135727"/>
              <a:gd name="connsiteX292" fmla="*/ 3104148 w 8128084"/>
              <a:gd name="connsiteY292" fmla="*/ 10154653 h 15135727"/>
              <a:gd name="connsiteX293" fmla="*/ 3007895 w 8128084"/>
              <a:gd name="connsiteY293" fmla="*/ 9962148 h 15135727"/>
              <a:gd name="connsiteX294" fmla="*/ 3176337 w 8128084"/>
              <a:gd name="connsiteY294" fmla="*/ 9889958 h 15135727"/>
              <a:gd name="connsiteX295" fmla="*/ 2959769 w 8128084"/>
              <a:gd name="connsiteY295" fmla="*/ 9504948 h 15135727"/>
              <a:gd name="connsiteX296" fmla="*/ 2791327 w 8128084"/>
              <a:gd name="connsiteY296" fmla="*/ 9456821 h 15135727"/>
              <a:gd name="connsiteX297" fmla="*/ 2574758 w 8128084"/>
              <a:gd name="connsiteY297" fmla="*/ 9336506 h 15135727"/>
              <a:gd name="connsiteX298" fmla="*/ 2550695 w 8128084"/>
              <a:gd name="connsiteY298" fmla="*/ 9071811 h 15135727"/>
              <a:gd name="connsiteX299" fmla="*/ 2695074 w 8128084"/>
              <a:gd name="connsiteY299" fmla="*/ 8999621 h 15135727"/>
              <a:gd name="connsiteX300" fmla="*/ 2622885 w 8128084"/>
              <a:gd name="connsiteY300" fmla="*/ 8975558 h 15135727"/>
              <a:gd name="connsiteX301" fmla="*/ 2430379 w 8128084"/>
              <a:gd name="connsiteY301" fmla="*/ 8999621 h 15135727"/>
              <a:gd name="connsiteX302" fmla="*/ 2261937 w 8128084"/>
              <a:gd name="connsiteY302" fmla="*/ 9168064 h 15135727"/>
              <a:gd name="connsiteX303" fmla="*/ 2237874 w 8128084"/>
              <a:gd name="connsiteY303" fmla="*/ 8999621 h 15135727"/>
              <a:gd name="connsiteX304" fmla="*/ 2117558 w 8128084"/>
              <a:gd name="connsiteY304" fmla="*/ 8975558 h 15135727"/>
              <a:gd name="connsiteX305" fmla="*/ 2045369 w 8128084"/>
              <a:gd name="connsiteY305" fmla="*/ 8783053 h 15135727"/>
              <a:gd name="connsiteX306" fmla="*/ 1852864 w 8128084"/>
              <a:gd name="connsiteY306" fmla="*/ 8758990 h 15135727"/>
              <a:gd name="connsiteX307" fmla="*/ 1636295 w 8128084"/>
              <a:gd name="connsiteY307" fmla="*/ 8927432 h 15135727"/>
              <a:gd name="connsiteX308" fmla="*/ 1588169 w 8128084"/>
              <a:gd name="connsiteY308" fmla="*/ 9023685 h 15135727"/>
              <a:gd name="connsiteX309" fmla="*/ 1515979 w 8128084"/>
              <a:gd name="connsiteY309" fmla="*/ 8879306 h 15135727"/>
              <a:gd name="connsiteX310" fmla="*/ 1347537 w 8128084"/>
              <a:gd name="connsiteY310" fmla="*/ 8879306 h 15135727"/>
              <a:gd name="connsiteX311" fmla="*/ 1347537 w 8128084"/>
              <a:gd name="connsiteY311" fmla="*/ 8710864 h 15135727"/>
              <a:gd name="connsiteX312" fmla="*/ 1106906 w 8128084"/>
              <a:gd name="connsiteY312" fmla="*/ 8783053 h 15135727"/>
              <a:gd name="connsiteX313" fmla="*/ 890337 w 8128084"/>
              <a:gd name="connsiteY313" fmla="*/ 8686800 h 15135727"/>
              <a:gd name="connsiteX314" fmla="*/ 649706 w 8128084"/>
              <a:gd name="connsiteY314" fmla="*/ 8662737 h 15135727"/>
              <a:gd name="connsiteX315" fmla="*/ 385011 w 8128084"/>
              <a:gd name="connsiteY315" fmla="*/ 8566485 h 15135727"/>
              <a:gd name="connsiteX316" fmla="*/ 577516 w 8128084"/>
              <a:gd name="connsiteY316" fmla="*/ 8373979 h 15135727"/>
              <a:gd name="connsiteX317" fmla="*/ 794085 w 8128084"/>
              <a:gd name="connsiteY317" fmla="*/ 8301790 h 15135727"/>
              <a:gd name="connsiteX318" fmla="*/ 745958 w 8128084"/>
              <a:gd name="connsiteY318" fmla="*/ 8133348 h 15135727"/>
              <a:gd name="connsiteX319" fmla="*/ 818148 w 8128084"/>
              <a:gd name="connsiteY319" fmla="*/ 7820527 h 15135727"/>
              <a:gd name="connsiteX320" fmla="*/ 697832 w 8128084"/>
              <a:gd name="connsiteY320" fmla="*/ 7820527 h 15135727"/>
              <a:gd name="connsiteX321" fmla="*/ 625642 w 8128084"/>
              <a:gd name="connsiteY321" fmla="*/ 7916779 h 15135727"/>
              <a:gd name="connsiteX322" fmla="*/ 457200 w 8128084"/>
              <a:gd name="connsiteY322" fmla="*/ 7820527 h 15135727"/>
              <a:gd name="connsiteX323" fmla="*/ 529390 w 8128084"/>
              <a:gd name="connsiteY323" fmla="*/ 7700211 h 15135727"/>
              <a:gd name="connsiteX324" fmla="*/ 938464 w 8128084"/>
              <a:gd name="connsiteY324" fmla="*/ 7676148 h 15135727"/>
              <a:gd name="connsiteX325" fmla="*/ 1058779 w 8128084"/>
              <a:gd name="connsiteY325" fmla="*/ 7459579 h 15135727"/>
              <a:gd name="connsiteX326" fmla="*/ 1203158 w 8128084"/>
              <a:gd name="connsiteY326" fmla="*/ 7603958 h 15135727"/>
              <a:gd name="connsiteX327" fmla="*/ 1299411 w 8128084"/>
              <a:gd name="connsiteY327" fmla="*/ 7555832 h 15135727"/>
              <a:gd name="connsiteX328" fmla="*/ 1443790 w 8128084"/>
              <a:gd name="connsiteY328" fmla="*/ 7507706 h 15135727"/>
              <a:gd name="connsiteX329" fmla="*/ 1684421 w 8128084"/>
              <a:gd name="connsiteY329" fmla="*/ 7603958 h 15135727"/>
              <a:gd name="connsiteX330" fmla="*/ 1684421 w 8128084"/>
              <a:gd name="connsiteY330" fmla="*/ 7603958 h 15135727"/>
              <a:gd name="connsiteX331" fmla="*/ 1540042 w 8128084"/>
              <a:gd name="connsiteY331" fmla="*/ 7363327 h 15135727"/>
              <a:gd name="connsiteX332" fmla="*/ 1299411 w 8128084"/>
              <a:gd name="connsiteY332" fmla="*/ 7315200 h 15135727"/>
              <a:gd name="connsiteX333" fmla="*/ 1130969 w 8128084"/>
              <a:gd name="connsiteY333" fmla="*/ 7339264 h 15135727"/>
              <a:gd name="connsiteX334" fmla="*/ 1034716 w 8128084"/>
              <a:gd name="connsiteY334" fmla="*/ 7315200 h 15135727"/>
              <a:gd name="connsiteX335" fmla="*/ 1155032 w 8128084"/>
              <a:gd name="connsiteY335" fmla="*/ 7050506 h 15135727"/>
              <a:gd name="connsiteX336" fmla="*/ 1155032 w 8128084"/>
              <a:gd name="connsiteY336" fmla="*/ 6930190 h 15135727"/>
              <a:gd name="connsiteX337" fmla="*/ 1155032 w 8128084"/>
              <a:gd name="connsiteY337" fmla="*/ 6761748 h 15135727"/>
              <a:gd name="connsiteX338" fmla="*/ 1203158 w 8128084"/>
              <a:gd name="connsiteY338" fmla="*/ 6617369 h 15135727"/>
              <a:gd name="connsiteX339" fmla="*/ 1371600 w 8128084"/>
              <a:gd name="connsiteY339" fmla="*/ 6472990 h 15135727"/>
              <a:gd name="connsiteX340" fmla="*/ 1443790 w 8128084"/>
              <a:gd name="connsiteY340" fmla="*/ 6328611 h 15135727"/>
              <a:gd name="connsiteX341" fmla="*/ 1419727 w 8128084"/>
              <a:gd name="connsiteY341" fmla="*/ 6208295 h 15135727"/>
              <a:gd name="connsiteX342" fmla="*/ 1275348 w 8128084"/>
              <a:gd name="connsiteY342" fmla="*/ 6304548 h 15135727"/>
              <a:gd name="connsiteX343" fmla="*/ 1323474 w 8128084"/>
              <a:gd name="connsiteY343" fmla="*/ 6015790 h 15135727"/>
              <a:gd name="connsiteX344" fmla="*/ 1540042 w 8128084"/>
              <a:gd name="connsiteY344" fmla="*/ 5871411 h 15135727"/>
              <a:gd name="connsiteX345" fmla="*/ 1540042 w 8128084"/>
              <a:gd name="connsiteY345" fmla="*/ 5751095 h 15135727"/>
              <a:gd name="connsiteX346" fmla="*/ 1395664 w 8128084"/>
              <a:gd name="connsiteY346" fmla="*/ 5799221 h 15135727"/>
              <a:gd name="connsiteX347" fmla="*/ 1179095 w 8128084"/>
              <a:gd name="connsiteY347" fmla="*/ 5799221 h 15135727"/>
              <a:gd name="connsiteX348" fmla="*/ 890337 w 8128084"/>
              <a:gd name="connsiteY348" fmla="*/ 5775158 h 15135727"/>
              <a:gd name="connsiteX349" fmla="*/ 697832 w 8128084"/>
              <a:gd name="connsiteY349" fmla="*/ 5606716 h 15135727"/>
              <a:gd name="connsiteX350" fmla="*/ 577516 w 8128084"/>
              <a:gd name="connsiteY350" fmla="*/ 5582653 h 15135727"/>
              <a:gd name="connsiteX351" fmla="*/ 697832 w 8128084"/>
              <a:gd name="connsiteY351" fmla="*/ 5775158 h 15135727"/>
              <a:gd name="connsiteX352" fmla="*/ 409074 w 8128084"/>
              <a:gd name="connsiteY352" fmla="*/ 5799221 h 15135727"/>
              <a:gd name="connsiteX353" fmla="*/ 168442 w 8128084"/>
              <a:gd name="connsiteY353" fmla="*/ 5702969 h 15135727"/>
              <a:gd name="connsiteX354" fmla="*/ 264695 w 8128084"/>
              <a:gd name="connsiteY354" fmla="*/ 5558590 h 15135727"/>
              <a:gd name="connsiteX355" fmla="*/ 144379 w 8128084"/>
              <a:gd name="connsiteY355" fmla="*/ 5510464 h 15135727"/>
              <a:gd name="connsiteX356" fmla="*/ 0 w 8128084"/>
              <a:gd name="connsiteY356" fmla="*/ 5462337 h 15135727"/>
              <a:gd name="connsiteX357" fmla="*/ 96253 w 8128084"/>
              <a:gd name="connsiteY357"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42827 w 8128084"/>
              <a:gd name="connsiteY202" fmla="*/ 14383753 h 15135727"/>
              <a:gd name="connsiteX203" fmla="*/ 4403558 w 8128084"/>
              <a:gd name="connsiteY203" fmla="*/ 14437895 h 15135727"/>
              <a:gd name="connsiteX204" fmla="*/ 4340058 w 8128084"/>
              <a:gd name="connsiteY204" fmla="*/ 14475995 h 15135727"/>
              <a:gd name="connsiteX205" fmla="*/ 4303127 w 8128084"/>
              <a:gd name="connsiteY205" fmla="*/ 14364703 h 15135727"/>
              <a:gd name="connsiteX206" fmla="*/ 4276892 w 8128084"/>
              <a:gd name="connsiteY206" fmla="*/ 14296190 h 15135727"/>
              <a:gd name="connsiteX207" fmla="*/ 4235116 w 8128084"/>
              <a:gd name="connsiteY207" fmla="*/ 14341642 h 15135727"/>
              <a:gd name="connsiteX208" fmla="*/ 4162927 w 8128084"/>
              <a:gd name="connsiteY208" fmla="*/ 14389769 h 15135727"/>
              <a:gd name="connsiteX209" fmla="*/ 4137527 w 8128084"/>
              <a:gd name="connsiteY209" fmla="*/ 14364369 h 15135727"/>
              <a:gd name="connsiteX210" fmla="*/ 3998327 w 8128084"/>
              <a:gd name="connsiteY210" fmla="*/ 14409153 h 15135727"/>
              <a:gd name="connsiteX211" fmla="*/ 4023727 w 8128084"/>
              <a:gd name="connsiteY211" fmla="*/ 14275803 h 15135727"/>
              <a:gd name="connsiteX212" fmla="*/ 3915945 w 8128084"/>
              <a:gd name="connsiteY212" fmla="*/ 14289840 h 15135727"/>
              <a:gd name="connsiteX213" fmla="*/ 3801979 w 8128084"/>
              <a:gd name="connsiteY213" fmla="*/ 14293516 h 15135727"/>
              <a:gd name="connsiteX214" fmla="*/ 3719764 w 8128084"/>
              <a:gd name="connsiteY214" fmla="*/ 14415169 h 15135727"/>
              <a:gd name="connsiteX215" fmla="*/ 3625850 w 8128084"/>
              <a:gd name="connsiteY215" fmla="*/ 14616364 h 15135727"/>
              <a:gd name="connsiteX216" fmla="*/ 3513221 w 8128084"/>
              <a:gd name="connsiteY216" fmla="*/ 14726653 h 15135727"/>
              <a:gd name="connsiteX217" fmla="*/ 3583071 w 8128084"/>
              <a:gd name="connsiteY217" fmla="*/ 14832932 h 15135727"/>
              <a:gd name="connsiteX218" fmla="*/ 3633537 w 8128084"/>
              <a:gd name="connsiteY218" fmla="*/ 14967285 h 15135727"/>
              <a:gd name="connsiteX219" fmla="*/ 3609474 w 8128084"/>
              <a:gd name="connsiteY219" fmla="*/ 15087600 h 15135727"/>
              <a:gd name="connsiteX220" fmla="*/ 3479132 w 8128084"/>
              <a:gd name="connsiteY220" fmla="*/ 14975974 h 15135727"/>
              <a:gd name="connsiteX221" fmla="*/ 3304340 w 8128084"/>
              <a:gd name="connsiteY221" fmla="*/ 14949237 h 15135727"/>
              <a:gd name="connsiteX222" fmla="*/ 3261227 w 8128084"/>
              <a:gd name="connsiteY222" fmla="*/ 14787145 h 15135727"/>
              <a:gd name="connsiteX223" fmla="*/ 3128211 w 8128084"/>
              <a:gd name="connsiteY223" fmla="*/ 14919158 h 15135727"/>
              <a:gd name="connsiteX224" fmla="*/ 3090277 w 8128084"/>
              <a:gd name="connsiteY224" fmla="*/ 15075903 h 15135727"/>
              <a:gd name="connsiteX225" fmla="*/ 2959769 w 8128084"/>
              <a:gd name="connsiteY225" fmla="*/ 15135727 h 15135727"/>
              <a:gd name="connsiteX226" fmla="*/ 2891256 w 8128084"/>
              <a:gd name="connsiteY226" fmla="*/ 14945895 h 15135727"/>
              <a:gd name="connsiteX227" fmla="*/ 2829927 w 8128084"/>
              <a:gd name="connsiteY227" fmla="*/ 14872703 h 15135727"/>
              <a:gd name="connsiteX228" fmla="*/ 2887579 w 8128084"/>
              <a:gd name="connsiteY228" fmla="*/ 14774779 h 15135727"/>
              <a:gd name="connsiteX229" fmla="*/ 2779127 w 8128084"/>
              <a:gd name="connsiteY229" fmla="*/ 14694903 h 15135727"/>
              <a:gd name="connsiteX230" fmla="*/ 2839453 w 8128084"/>
              <a:gd name="connsiteY230" fmla="*/ 14582274 h 15135727"/>
              <a:gd name="connsiteX231" fmla="*/ 2935706 w 8128084"/>
              <a:gd name="connsiteY231" fmla="*/ 14510085 h 15135727"/>
              <a:gd name="connsiteX232" fmla="*/ 2948406 w 8128084"/>
              <a:gd name="connsiteY232" fmla="*/ 14554535 h 15135727"/>
              <a:gd name="connsiteX233" fmla="*/ 2855327 w 8128084"/>
              <a:gd name="connsiteY233" fmla="*/ 14371053 h 15135727"/>
              <a:gd name="connsiteX234" fmla="*/ 3014077 w 8128084"/>
              <a:gd name="connsiteY234" fmla="*/ 14447253 h 15135727"/>
              <a:gd name="connsiteX235" fmla="*/ 3029285 w 8128084"/>
              <a:gd name="connsiteY235" fmla="*/ 14363032 h 15135727"/>
              <a:gd name="connsiteX236" fmla="*/ 3152274 w 8128084"/>
              <a:gd name="connsiteY236" fmla="*/ 14341642 h 15135727"/>
              <a:gd name="connsiteX237" fmla="*/ 3226135 w 8128084"/>
              <a:gd name="connsiteY237" fmla="*/ 14269453 h 15135727"/>
              <a:gd name="connsiteX238" fmla="*/ 3152274 w 8128084"/>
              <a:gd name="connsiteY238" fmla="*/ 14197264 h 15135727"/>
              <a:gd name="connsiteX239" fmla="*/ 3152274 w 8128084"/>
              <a:gd name="connsiteY239" fmla="*/ 14052885 h 15135727"/>
              <a:gd name="connsiteX240" fmla="*/ 3086435 w 8128084"/>
              <a:gd name="connsiteY240" fmla="*/ 14037845 h 15135727"/>
              <a:gd name="connsiteX241" fmla="*/ 3056021 w 8128084"/>
              <a:gd name="connsiteY241" fmla="*/ 14153148 h 15135727"/>
              <a:gd name="connsiteX242" fmla="*/ 2935706 w 8128084"/>
              <a:gd name="connsiteY242" fmla="*/ 14076948 h 15135727"/>
              <a:gd name="connsiteX243" fmla="*/ 2863516 w 8128084"/>
              <a:gd name="connsiteY243" fmla="*/ 14093324 h 15135727"/>
              <a:gd name="connsiteX244" fmla="*/ 2804527 w 8128084"/>
              <a:gd name="connsiteY244" fmla="*/ 14218653 h 15135727"/>
              <a:gd name="connsiteX245" fmla="*/ 2719137 w 8128084"/>
              <a:gd name="connsiteY245" fmla="*/ 14197264 h 15135727"/>
              <a:gd name="connsiteX246" fmla="*/ 2653298 w 8128084"/>
              <a:gd name="connsiteY246" fmla="*/ 14248064 h 15135727"/>
              <a:gd name="connsiteX247" fmla="*/ 2560721 w 8128084"/>
              <a:gd name="connsiteY247" fmla="*/ 14150474 h 15135727"/>
              <a:gd name="connsiteX248" fmla="*/ 2436729 w 8128084"/>
              <a:gd name="connsiteY248" fmla="*/ 13804566 h 15135727"/>
              <a:gd name="connsiteX249" fmla="*/ 2646948 w 8128084"/>
              <a:gd name="connsiteY249" fmla="*/ 13812253 h 15135727"/>
              <a:gd name="connsiteX250" fmla="*/ 2502569 w 8128084"/>
              <a:gd name="connsiteY250" fmla="*/ 13475369 h 15135727"/>
              <a:gd name="connsiteX251" fmla="*/ 2550695 w 8128084"/>
              <a:gd name="connsiteY251" fmla="*/ 13186611 h 15135727"/>
              <a:gd name="connsiteX252" fmla="*/ 2719137 w 8128084"/>
              <a:gd name="connsiteY252" fmla="*/ 13042232 h 15135727"/>
              <a:gd name="connsiteX253" fmla="*/ 2791327 w 8128084"/>
              <a:gd name="connsiteY253" fmla="*/ 12945979 h 15135727"/>
              <a:gd name="connsiteX254" fmla="*/ 3031958 w 8128084"/>
              <a:gd name="connsiteY254" fmla="*/ 13090358 h 15135727"/>
              <a:gd name="connsiteX255" fmla="*/ 3056021 w 8128084"/>
              <a:gd name="connsiteY255" fmla="*/ 12753474 h 15135727"/>
              <a:gd name="connsiteX256" fmla="*/ 2887579 w 8128084"/>
              <a:gd name="connsiteY256" fmla="*/ 12777537 h 15135727"/>
              <a:gd name="connsiteX257" fmla="*/ 2815390 w 8128084"/>
              <a:gd name="connsiteY257" fmla="*/ 12777537 h 15135727"/>
              <a:gd name="connsiteX258" fmla="*/ 3176337 w 8128084"/>
              <a:gd name="connsiteY258" fmla="*/ 12368464 h 15135727"/>
              <a:gd name="connsiteX259" fmla="*/ 3104148 w 8128084"/>
              <a:gd name="connsiteY259" fmla="*/ 12320337 h 15135727"/>
              <a:gd name="connsiteX260" fmla="*/ 3104148 w 8128084"/>
              <a:gd name="connsiteY260" fmla="*/ 12320337 h 15135727"/>
              <a:gd name="connsiteX261" fmla="*/ 3007895 w 8128084"/>
              <a:gd name="connsiteY261" fmla="*/ 12079706 h 15135727"/>
              <a:gd name="connsiteX262" fmla="*/ 2911642 w 8128084"/>
              <a:gd name="connsiteY262" fmla="*/ 11935327 h 15135727"/>
              <a:gd name="connsiteX263" fmla="*/ 2863516 w 8128084"/>
              <a:gd name="connsiteY263" fmla="*/ 11694695 h 15135727"/>
              <a:gd name="connsiteX264" fmla="*/ 2911642 w 8128084"/>
              <a:gd name="connsiteY264" fmla="*/ 11454064 h 15135727"/>
              <a:gd name="connsiteX265" fmla="*/ 3056021 w 8128084"/>
              <a:gd name="connsiteY265" fmla="*/ 11454064 h 15135727"/>
              <a:gd name="connsiteX266" fmla="*/ 2983832 w 8128084"/>
              <a:gd name="connsiteY266" fmla="*/ 11381874 h 15135727"/>
              <a:gd name="connsiteX267" fmla="*/ 3031958 w 8128084"/>
              <a:gd name="connsiteY267" fmla="*/ 11285621 h 15135727"/>
              <a:gd name="connsiteX268" fmla="*/ 3007895 w 8128084"/>
              <a:gd name="connsiteY268" fmla="*/ 11189369 h 15135727"/>
              <a:gd name="connsiteX269" fmla="*/ 2887579 w 8128084"/>
              <a:gd name="connsiteY269" fmla="*/ 11141242 h 15135727"/>
              <a:gd name="connsiteX270" fmla="*/ 2887579 w 8128084"/>
              <a:gd name="connsiteY270" fmla="*/ 10972800 h 15135727"/>
              <a:gd name="connsiteX271" fmla="*/ 2887579 w 8128084"/>
              <a:gd name="connsiteY271" fmla="*/ 10924674 h 15135727"/>
              <a:gd name="connsiteX272" fmla="*/ 2767264 w 8128084"/>
              <a:gd name="connsiteY272" fmla="*/ 11020927 h 15135727"/>
              <a:gd name="connsiteX273" fmla="*/ 2743200 w 8128084"/>
              <a:gd name="connsiteY273" fmla="*/ 10924674 h 15135727"/>
              <a:gd name="connsiteX274" fmla="*/ 2550695 w 8128084"/>
              <a:gd name="connsiteY274" fmla="*/ 11020927 h 15135727"/>
              <a:gd name="connsiteX275" fmla="*/ 2526632 w 8128084"/>
              <a:gd name="connsiteY275" fmla="*/ 11117179 h 15135727"/>
              <a:gd name="connsiteX276" fmla="*/ 2334127 w 8128084"/>
              <a:gd name="connsiteY276" fmla="*/ 10996864 h 15135727"/>
              <a:gd name="connsiteX277" fmla="*/ 2358190 w 8128084"/>
              <a:gd name="connsiteY277" fmla="*/ 10732169 h 15135727"/>
              <a:gd name="connsiteX278" fmla="*/ 2334127 w 8128084"/>
              <a:gd name="connsiteY278" fmla="*/ 10587790 h 15135727"/>
              <a:gd name="connsiteX279" fmla="*/ 2406316 w 8128084"/>
              <a:gd name="connsiteY279" fmla="*/ 10491537 h 15135727"/>
              <a:gd name="connsiteX280" fmla="*/ 2598821 w 8128084"/>
              <a:gd name="connsiteY280" fmla="*/ 10684042 h 15135727"/>
              <a:gd name="connsiteX281" fmla="*/ 2767264 w 8128084"/>
              <a:gd name="connsiteY281" fmla="*/ 10684042 h 15135727"/>
              <a:gd name="connsiteX282" fmla="*/ 2646948 w 8128084"/>
              <a:gd name="connsiteY282" fmla="*/ 10515600 h 15135727"/>
              <a:gd name="connsiteX283" fmla="*/ 2815390 w 8128084"/>
              <a:gd name="connsiteY283" fmla="*/ 10395285 h 15135727"/>
              <a:gd name="connsiteX284" fmla="*/ 3080085 w 8128084"/>
              <a:gd name="connsiteY284" fmla="*/ 10419348 h 15135727"/>
              <a:gd name="connsiteX285" fmla="*/ 3248527 w 8128084"/>
              <a:gd name="connsiteY285" fmla="*/ 10539664 h 15135727"/>
              <a:gd name="connsiteX286" fmla="*/ 3320716 w 8128084"/>
              <a:gd name="connsiteY286" fmla="*/ 10659979 h 15135727"/>
              <a:gd name="connsiteX287" fmla="*/ 3465095 w 8128084"/>
              <a:gd name="connsiteY287" fmla="*/ 10659979 h 15135727"/>
              <a:gd name="connsiteX288" fmla="*/ 3441032 w 8128084"/>
              <a:gd name="connsiteY288" fmla="*/ 10491537 h 15135727"/>
              <a:gd name="connsiteX289" fmla="*/ 3392906 w 8128084"/>
              <a:gd name="connsiteY289" fmla="*/ 10250906 h 15135727"/>
              <a:gd name="connsiteX290" fmla="*/ 3152274 w 8128084"/>
              <a:gd name="connsiteY290" fmla="*/ 10250906 h 15135727"/>
              <a:gd name="connsiteX291" fmla="*/ 3176337 w 8128084"/>
              <a:gd name="connsiteY291" fmla="*/ 10178716 h 15135727"/>
              <a:gd name="connsiteX292" fmla="*/ 3104148 w 8128084"/>
              <a:gd name="connsiteY292" fmla="*/ 10154653 h 15135727"/>
              <a:gd name="connsiteX293" fmla="*/ 3007895 w 8128084"/>
              <a:gd name="connsiteY293" fmla="*/ 9962148 h 15135727"/>
              <a:gd name="connsiteX294" fmla="*/ 3176337 w 8128084"/>
              <a:gd name="connsiteY294" fmla="*/ 9889958 h 15135727"/>
              <a:gd name="connsiteX295" fmla="*/ 2959769 w 8128084"/>
              <a:gd name="connsiteY295" fmla="*/ 9504948 h 15135727"/>
              <a:gd name="connsiteX296" fmla="*/ 2791327 w 8128084"/>
              <a:gd name="connsiteY296" fmla="*/ 9456821 h 15135727"/>
              <a:gd name="connsiteX297" fmla="*/ 2574758 w 8128084"/>
              <a:gd name="connsiteY297" fmla="*/ 9336506 h 15135727"/>
              <a:gd name="connsiteX298" fmla="*/ 2550695 w 8128084"/>
              <a:gd name="connsiteY298" fmla="*/ 9071811 h 15135727"/>
              <a:gd name="connsiteX299" fmla="*/ 2695074 w 8128084"/>
              <a:gd name="connsiteY299" fmla="*/ 8999621 h 15135727"/>
              <a:gd name="connsiteX300" fmla="*/ 2622885 w 8128084"/>
              <a:gd name="connsiteY300" fmla="*/ 8975558 h 15135727"/>
              <a:gd name="connsiteX301" fmla="*/ 2430379 w 8128084"/>
              <a:gd name="connsiteY301" fmla="*/ 8999621 h 15135727"/>
              <a:gd name="connsiteX302" fmla="*/ 2261937 w 8128084"/>
              <a:gd name="connsiteY302" fmla="*/ 9168064 h 15135727"/>
              <a:gd name="connsiteX303" fmla="*/ 2237874 w 8128084"/>
              <a:gd name="connsiteY303" fmla="*/ 8999621 h 15135727"/>
              <a:gd name="connsiteX304" fmla="*/ 2117558 w 8128084"/>
              <a:gd name="connsiteY304" fmla="*/ 8975558 h 15135727"/>
              <a:gd name="connsiteX305" fmla="*/ 2045369 w 8128084"/>
              <a:gd name="connsiteY305" fmla="*/ 8783053 h 15135727"/>
              <a:gd name="connsiteX306" fmla="*/ 1852864 w 8128084"/>
              <a:gd name="connsiteY306" fmla="*/ 8758990 h 15135727"/>
              <a:gd name="connsiteX307" fmla="*/ 1636295 w 8128084"/>
              <a:gd name="connsiteY307" fmla="*/ 8927432 h 15135727"/>
              <a:gd name="connsiteX308" fmla="*/ 1588169 w 8128084"/>
              <a:gd name="connsiteY308" fmla="*/ 9023685 h 15135727"/>
              <a:gd name="connsiteX309" fmla="*/ 1515979 w 8128084"/>
              <a:gd name="connsiteY309" fmla="*/ 8879306 h 15135727"/>
              <a:gd name="connsiteX310" fmla="*/ 1347537 w 8128084"/>
              <a:gd name="connsiteY310" fmla="*/ 8879306 h 15135727"/>
              <a:gd name="connsiteX311" fmla="*/ 1347537 w 8128084"/>
              <a:gd name="connsiteY311" fmla="*/ 8710864 h 15135727"/>
              <a:gd name="connsiteX312" fmla="*/ 1106906 w 8128084"/>
              <a:gd name="connsiteY312" fmla="*/ 8783053 h 15135727"/>
              <a:gd name="connsiteX313" fmla="*/ 890337 w 8128084"/>
              <a:gd name="connsiteY313" fmla="*/ 8686800 h 15135727"/>
              <a:gd name="connsiteX314" fmla="*/ 649706 w 8128084"/>
              <a:gd name="connsiteY314" fmla="*/ 8662737 h 15135727"/>
              <a:gd name="connsiteX315" fmla="*/ 385011 w 8128084"/>
              <a:gd name="connsiteY315" fmla="*/ 8566485 h 15135727"/>
              <a:gd name="connsiteX316" fmla="*/ 577516 w 8128084"/>
              <a:gd name="connsiteY316" fmla="*/ 8373979 h 15135727"/>
              <a:gd name="connsiteX317" fmla="*/ 794085 w 8128084"/>
              <a:gd name="connsiteY317" fmla="*/ 8301790 h 15135727"/>
              <a:gd name="connsiteX318" fmla="*/ 745958 w 8128084"/>
              <a:gd name="connsiteY318" fmla="*/ 8133348 h 15135727"/>
              <a:gd name="connsiteX319" fmla="*/ 818148 w 8128084"/>
              <a:gd name="connsiteY319" fmla="*/ 7820527 h 15135727"/>
              <a:gd name="connsiteX320" fmla="*/ 697832 w 8128084"/>
              <a:gd name="connsiteY320" fmla="*/ 7820527 h 15135727"/>
              <a:gd name="connsiteX321" fmla="*/ 625642 w 8128084"/>
              <a:gd name="connsiteY321" fmla="*/ 7916779 h 15135727"/>
              <a:gd name="connsiteX322" fmla="*/ 457200 w 8128084"/>
              <a:gd name="connsiteY322" fmla="*/ 7820527 h 15135727"/>
              <a:gd name="connsiteX323" fmla="*/ 529390 w 8128084"/>
              <a:gd name="connsiteY323" fmla="*/ 7700211 h 15135727"/>
              <a:gd name="connsiteX324" fmla="*/ 938464 w 8128084"/>
              <a:gd name="connsiteY324" fmla="*/ 7676148 h 15135727"/>
              <a:gd name="connsiteX325" fmla="*/ 1058779 w 8128084"/>
              <a:gd name="connsiteY325" fmla="*/ 7459579 h 15135727"/>
              <a:gd name="connsiteX326" fmla="*/ 1203158 w 8128084"/>
              <a:gd name="connsiteY326" fmla="*/ 7603958 h 15135727"/>
              <a:gd name="connsiteX327" fmla="*/ 1299411 w 8128084"/>
              <a:gd name="connsiteY327" fmla="*/ 7555832 h 15135727"/>
              <a:gd name="connsiteX328" fmla="*/ 1443790 w 8128084"/>
              <a:gd name="connsiteY328" fmla="*/ 7507706 h 15135727"/>
              <a:gd name="connsiteX329" fmla="*/ 1684421 w 8128084"/>
              <a:gd name="connsiteY329" fmla="*/ 7603958 h 15135727"/>
              <a:gd name="connsiteX330" fmla="*/ 1684421 w 8128084"/>
              <a:gd name="connsiteY330" fmla="*/ 7603958 h 15135727"/>
              <a:gd name="connsiteX331" fmla="*/ 1540042 w 8128084"/>
              <a:gd name="connsiteY331" fmla="*/ 7363327 h 15135727"/>
              <a:gd name="connsiteX332" fmla="*/ 1299411 w 8128084"/>
              <a:gd name="connsiteY332" fmla="*/ 7315200 h 15135727"/>
              <a:gd name="connsiteX333" fmla="*/ 1130969 w 8128084"/>
              <a:gd name="connsiteY333" fmla="*/ 7339264 h 15135727"/>
              <a:gd name="connsiteX334" fmla="*/ 1034716 w 8128084"/>
              <a:gd name="connsiteY334" fmla="*/ 7315200 h 15135727"/>
              <a:gd name="connsiteX335" fmla="*/ 1155032 w 8128084"/>
              <a:gd name="connsiteY335" fmla="*/ 7050506 h 15135727"/>
              <a:gd name="connsiteX336" fmla="*/ 1155032 w 8128084"/>
              <a:gd name="connsiteY336" fmla="*/ 6930190 h 15135727"/>
              <a:gd name="connsiteX337" fmla="*/ 1155032 w 8128084"/>
              <a:gd name="connsiteY337" fmla="*/ 6761748 h 15135727"/>
              <a:gd name="connsiteX338" fmla="*/ 1203158 w 8128084"/>
              <a:gd name="connsiteY338" fmla="*/ 6617369 h 15135727"/>
              <a:gd name="connsiteX339" fmla="*/ 1371600 w 8128084"/>
              <a:gd name="connsiteY339" fmla="*/ 6472990 h 15135727"/>
              <a:gd name="connsiteX340" fmla="*/ 1443790 w 8128084"/>
              <a:gd name="connsiteY340" fmla="*/ 6328611 h 15135727"/>
              <a:gd name="connsiteX341" fmla="*/ 1419727 w 8128084"/>
              <a:gd name="connsiteY341" fmla="*/ 6208295 h 15135727"/>
              <a:gd name="connsiteX342" fmla="*/ 1275348 w 8128084"/>
              <a:gd name="connsiteY342" fmla="*/ 6304548 h 15135727"/>
              <a:gd name="connsiteX343" fmla="*/ 1323474 w 8128084"/>
              <a:gd name="connsiteY343" fmla="*/ 6015790 h 15135727"/>
              <a:gd name="connsiteX344" fmla="*/ 1540042 w 8128084"/>
              <a:gd name="connsiteY344" fmla="*/ 5871411 h 15135727"/>
              <a:gd name="connsiteX345" fmla="*/ 1540042 w 8128084"/>
              <a:gd name="connsiteY345" fmla="*/ 5751095 h 15135727"/>
              <a:gd name="connsiteX346" fmla="*/ 1395664 w 8128084"/>
              <a:gd name="connsiteY346" fmla="*/ 5799221 h 15135727"/>
              <a:gd name="connsiteX347" fmla="*/ 1179095 w 8128084"/>
              <a:gd name="connsiteY347" fmla="*/ 5799221 h 15135727"/>
              <a:gd name="connsiteX348" fmla="*/ 890337 w 8128084"/>
              <a:gd name="connsiteY348" fmla="*/ 5775158 h 15135727"/>
              <a:gd name="connsiteX349" fmla="*/ 697832 w 8128084"/>
              <a:gd name="connsiteY349" fmla="*/ 5606716 h 15135727"/>
              <a:gd name="connsiteX350" fmla="*/ 577516 w 8128084"/>
              <a:gd name="connsiteY350" fmla="*/ 5582653 h 15135727"/>
              <a:gd name="connsiteX351" fmla="*/ 697832 w 8128084"/>
              <a:gd name="connsiteY351" fmla="*/ 5775158 h 15135727"/>
              <a:gd name="connsiteX352" fmla="*/ 409074 w 8128084"/>
              <a:gd name="connsiteY352" fmla="*/ 5799221 h 15135727"/>
              <a:gd name="connsiteX353" fmla="*/ 168442 w 8128084"/>
              <a:gd name="connsiteY353" fmla="*/ 5702969 h 15135727"/>
              <a:gd name="connsiteX354" fmla="*/ 264695 w 8128084"/>
              <a:gd name="connsiteY354" fmla="*/ 5558590 h 15135727"/>
              <a:gd name="connsiteX355" fmla="*/ 144379 w 8128084"/>
              <a:gd name="connsiteY355" fmla="*/ 5510464 h 15135727"/>
              <a:gd name="connsiteX356" fmla="*/ 0 w 8128084"/>
              <a:gd name="connsiteY356" fmla="*/ 5462337 h 15135727"/>
              <a:gd name="connsiteX357" fmla="*/ 96253 w 8128084"/>
              <a:gd name="connsiteY357"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42827 w 8128084"/>
              <a:gd name="connsiteY202" fmla="*/ 14383753 h 15135727"/>
              <a:gd name="connsiteX203" fmla="*/ 4403558 w 8128084"/>
              <a:gd name="connsiteY203" fmla="*/ 14437895 h 15135727"/>
              <a:gd name="connsiteX204" fmla="*/ 4340058 w 8128084"/>
              <a:gd name="connsiteY204" fmla="*/ 14475995 h 15135727"/>
              <a:gd name="connsiteX205" fmla="*/ 4303127 w 8128084"/>
              <a:gd name="connsiteY205" fmla="*/ 14364703 h 15135727"/>
              <a:gd name="connsiteX206" fmla="*/ 4276892 w 8128084"/>
              <a:gd name="connsiteY206" fmla="*/ 14296190 h 15135727"/>
              <a:gd name="connsiteX207" fmla="*/ 4235116 w 8128084"/>
              <a:gd name="connsiteY207" fmla="*/ 14341642 h 15135727"/>
              <a:gd name="connsiteX208" fmla="*/ 4162927 w 8128084"/>
              <a:gd name="connsiteY208" fmla="*/ 14389769 h 15135727"/>
              <a:gd name="connsiteX209" fmla="*/ 4137527 w 8128084"/>
              <a:gd name="connsiteY209" fmla="*/ 14364369 h 15135727"/>
              <a:gd name="connsiteX210" fmla="*/ 3998327 w 8128084"/>
              <a:gd name="connsiteY210" fmla="*/ 14409153 h 15135727"/>
              <a:gd name="connsiteX211" fmla="*/ 4023727 w 8128084"/>
              <a:gd name="connsiteY211" fmla="*/ 14275803 h 15135727"/>
              <a:gd name="connsiteX212" fmla="*/ 3915945 w 8128084"/>
              <a:gd name="connsiteY212" fmla="*/ 14289840 h 15135727"/>
              <a:gd name="connsiteX213" fmla="*/ 3801979 w 8128084"/>
              <a:gd name="connsiteY213" fmla="*/ 14293516 h 15135727"/>
              <a:gd name="connsiteX214" fmla="*/ 3719764 w 8128084"/>
              <a:gd name="connsiteY214" fmla="*/ 14415169 h 15135727"/>
              <a:gd name="connsiteX215" fmla="*/ 3625850 w 8128084"/>
              <a:gd name="connsiteY215" fmla="*/ 14616364 h 15135727"/>
              <a:gd name="connsiteX216" fmla="*/ 3513221 w 8128084"/>
              <a:gd name="connsiteY216" fmla="*/ 14726653 h 15135727"/>
              <a:gd name="connsiteX217" fmla="*/ 3583071 w 8128084"/>
              <a:gd name="connsiteY217" fmla="*/ 14832932 h 15135727"/>
              <a:gd name="connsiteX218" fmla="*/ 3633537 w 8128084"/>
              <a:gd name="connsiteY218" fmla="*/ 14967285 h 15135727"/>
              <a:gd name="connsiteX219" fmla="*/ 3609474 w 8128084"/>
              <a:gd name="connsiteY219" fmla="*/ 15087600 h 15135727"/>
              <a:gd name="connsiteX220" fmla="*/ 3479132 w 8128084"/>
              <a:gd name="connsiteY220" fmla="*/ 14975974 h 15135727"/>
              <a:gd name="connsiteX221" fmla="*/ 3304340 w 8128084"/>
              <a:gd name="connsiteY221" fmla="*/ 14949237 h 15135727"/>
              <a:gd name="connsiteX222" fmla="*/ 3261227 w 8128084"/>
              <a:gd name="connsiteY222" fmla="*/ 14787145 h 15135727"/>
              <a:gd name="connsiteX223" fmla="*/ 3128211 w 8128084"/>
              <a:gd name="connsiteY223" fmla="*/ 14919158 h 15135727"/>
              <a:gd name="connsiteX224" fmla="*/ 3090277 w 8128084"/>
              <a:gd name="connsiteY224" fmla="*/ 15075903 h 15135727"/>
              <a:gd name="connsiteX225" fmla="*/ 2959769 w 8128084"/>
              <a:gd name="connsiteY225" fmla="*/ 15135727 h 15135727"/>
              <a:gd name="connsiteX226" fmla="*/ 2891256 w 8128084"/>
              <a:gd name="connsiteY226" fmla="*/ 14945895 h 15135727"/>
              <a:gd name="connsiteX227" fmla="*/ 2829927 w 8128084"/>
              <a:gd name="connsiteY227" fmla="*/ 14872703 h 15135727"/>
              <a:gd name="connsiteX228" fmla="*/ 2887579 w 8128084"/>
              <a:gd name="connsiteY228" fmla="*/ 14774779 h 15135727"/>
              <a:gd name="connsiteX229" fmla="*/ 2779127 w 8128084"/>
              <a:gd name="connsiteY229" fmla="*/ 14694903 h 15135727"/>
              <a:gd name="connsiteX230" fmla="*/ 2839453 w 8128084"/>
              <a:gd name="connsiteY230" fmla="*/ 14582274 h 15135727"/>
              <a:gd name="connsiteX231" fmla="*/ 2935706 w 8128084"/>
              <a:gd name="connsiteY231" fmla="*/ 14510085 h 15135727"/>
              <a:gd name="connsiteX232" fmla="*/ 2948406 w 8128084"/>
              <a:gd name="connsiteY232" fmla="*/ 14554535 h 15135727"/>
              <a:gd name="connsiteX233" fmla="*/ 2855327 w 8128084"/>
              <a:gd name="connsiteY233" fmla="*/ 14371053 h 15135727"/>
              <a:gd name="connsiteX234" fmla="*/ 3014077 w 8128084"/>
              <a:gd name="connsiteY234" fmla="*/ 14447253 h 15135727"/>
              <a:gd name="connsiteX235" fmla="*/ 3029285 w 8128084"/>
              <a:gd name="connsiteY235" fmla="*/ 14363032 h 15135727"/>
              <a:gd name="connsiteX236" fmla="*/ 3152274 w 8128084"/>
              <a:gd name="connsiteY236" fmla="*/ 14341642 h 15135727"/>
              <a:gd name="connsiteX237" fmla="*/ 3226135 w 8128084"/>
              <a:gd name="connsiteY237" fmla="*/ 14269453 h 15135727"/>
              <a:gd name="connsiteX238" fmla="*/ 3152274 w 8128084"/>
              <a:gd name="connsiteY238" fmla="*/ 14197264 h 15135727"/>
              <a:gd name="connsiteX239" fmla="*/ 3152274 w 8128084"/>
              <a:gd name="connsiteY239" fmla="*/ 14052885 h 15135727"/>
              <a:gd name="connsiteX240" fmla="*/ 3086435 w 8128084"/>
              <a:gd name="connsiteY240" fmla="*/ 14037845 h 15135727"/>
              <a:gd name="connsiteX241" fmla="*/ 3056021 w 8128084"/>
              <a:gd name="connsiteY241" fmla="*/ 14153148 h 15135727"/>
              <a:gd name="connsiteX242" fmla="*/ 2935706 w 8128084"/>
              <a:gd name="connsiteY242" fmla="*/ 14076948 h 15135727"/>
              <a:gd name="connsiteX243" fmla="*/ 2863516 w 8128084"/>
              <a:gd name="connsiteY243" fmla="*/ 14093324 h 15135727"/>
              <a:gd name="connsiteX244" fmla="*/ 2804527 w 8128084"/>
              <a:gd name="connsiteY244" fmla="*/ 14218653 h 15135727"/>
              <a:gd name="connsiteX245" fmla="*/ 2719137 w 8128084"/>
              <a:gd name="connsiteY245" fmla="*/ 14197264 h 15135727"/>
              <a:gd name="connsiteX246" fmla="*/ 2653298 w 8128084"/>
              <a:gd name="connsiteY246" fmla="*/ 14248064 h 15135727"/>
              <a:gd name="connsiteX247" fmla="*/ 2560721 w 8128084"/>
              <a:gd name="connsiteY247" fmla="*/ 14150474 h 15135727"/>
              <a:gd name="connsiteX248" fmla="*/ 2436729 w 8128084"/>
              <a:gd name="connsiteY248" fmla="*/ 13804566 h 15135727"/>
              <a:gd name="connsiteX249" fmla="*/ 2729498 w 8128084"/>
              <a:gd name="connsiteY249" fmla="*/ 13812253 h 15135727"/>
              <a:gd name="connsiteX250" fmla="*/ 2502569 w 8128084"/>
              <a:gd name="connsiteY250" fmla="*/ 13475369 h 15135727"/>
              <a:gd name="connsiteX251" fmla="*/ 2550695 w 8128084"/>
              <a:gd name="connsiteY251" fmla="*/ 13186611 h 15135727"/>
              <a:gd name="connsiteX252" fmla="*/ 2719137 w 8128084"/>
              <a:gd name="connsiteY252" fmla="*/ 13042232 h 15135727"/>
              <a:gd name="connsiteX253" fmla="*/ 2791327 w 8128084"/>
              <a:gd name="connsiteY253" fmla="*/ 12945979 h 15135727"/>
              <a:gd name="connsiteX254" fmla="*/ 3031958 w 8128084"/>
              <a:gd name="connsiteY254" fmla="*/ 13090358 h 15135727"/>
              <a:gd name="connsiteX255" fmla="*/ 3056021 w 8128084"/>
              <a:gd name="connsiteY255" fmla="*/ 12753474 h 15135727"/>
              <a:gd name="connsiteX256" fmla="*/ 2887579 w 8128084"/>
              <a:gd name="connsiteY256" fmla="*/ 12777537 h 15135727"/>
              <a:gd name="connsiteX257" fmla="*/ 2815390 w 8128084"/>
              <a:gd name="connsiteY257" fmla="*/ 12777537 h 15135727"/>
              <a:gd name="connsiteX258" fmla="*/ 3176337 w 8128084"/>
              <a:gd name="connsiteY258" fmla="*/ 12368464 h 15135727"/>
              <a:gd name="connsiteX259" fmla="*/ 3104148 w 8128084"/>
              <a:gd name="connsiteY259" fmla="*/ 12320337 h 15135727"/>
              <a:gd name="connsiteX260" fmla="*/ 3104148 w 8128084"/>
              <a:gd name="connsiteY260" fmla="*/ 12320337 h 15135727"/>
              <a:gd name="connsiteX261" fmla="*/ 3007895 w 8128084"/>
              <a:gd name="connsiteY261" fmla="*/ 12079706 h 15135727"/>
              <a:gd name="connsiteX262" fmla="*/ 2911642 w 8128084"/>
              <a:gd name="connsiteY262" fmla="*/ 11935327 h 15135727"/>
              <a:gd name="connsiteX263" fmla="*/ 2863516 w 8128084"/>
              <a:gd name="connsiteY263" fmla="*/ 11694695 h 15135727"/>
              <a:gd name="connsiteX264" fmla="*/ 2911642 w 8128084"/>
              <a:gd name="connsiteY264" fmla="*/ 11454064 h 15135727"/>
              <a:gd name="connsiteX265" fmla="*/ 3056021 w 8128084"/>
              <a:gd name="connsiteY265" fmla="*/ 11454064 h 15135727"/>
              <a:gd name="connsiteX266" fmla="*/ 2983832 w 8128084"/>
              <a:gd name="connsiteY266" fmla="*/ 11381874 h 15135727"/>
              <a:gd name="connsiteX267" fmla="*/ 3031958 w 8128084"/>
              <a:gd name="connsiteY267" fmla="*/ 11285621 h 15135727"/>
              <a:gd name="connsiteX268" fmla="*/ 3007895 w 8128084"/>
              <a:gd name="connsiteY268" fmla="*/ 11189369 h 15135727"/>
              <a:gd name="connsiteX269" fmla="*/ 2887579 w 8128084"/>
              <a:gd name="connsiteY269" fmla="*/ 11141242 h 15135727"/>
              <a:gd name="connsiteX270" fmla="*/ 2887579 w 8128084"/>
              <a:gd name="connsiteY270" fmla="*/ 10972800 h 15135727"/>
              <a:gd name="connsiteX271" fmla="*/ 2887579 w 8128084"/>
              <a:gd name="connsiteY271" fmla="*/ 10924674 h 15135727"/>
              <a:gd name="connsiteX272" fmla="*/ 2767264 w 8128084"/>
              <a:gd name="connsiteY272" fmla="*/ 11020927 h 15135727"/>
              <a:gd name="connsiteX273" fmla="*/ 2743200 w 8128084"/>
              <a:gd name="connsiteY273" fmla="*/ 10924674 h 15135727"/>
              <a:gd name="connsiteX274" fmla="*/ 2550695 w 8128084"/>
              <a:gd name="connsiteY274" fmla="*/ 11020927 h 15135727"/>
              <a:gd name="connsiteX275" fmla="*/ 2526632 w 8128084"/>
              <a:gd name="connsiteY275" fmla="*/ 11117179 h 15135727"/>
              <a:gd name="connsiteX276" fmla="*/ 2334127 w 8128084"/>
              <a:gd name="connsiteY276" fmla="*/ 10996864 h 15135727"/>
              <a:gd name="connsiteX277" fmla="*/ 2358190 w 8128084"/>
              <a:gd name="connsiteY277" fmla="*/ 10732169 h 15135727"/>
              <a:gd name="connsiteX278" fmla="*/ 2334127 w 8128084"/>
              <a:gd name="connsiteY278" fmla="*/ 10587790 h 15135727"/>
              <a:gd name="connsiteX279" fmla="*/ 2406316 w 8128084"/>
              <a:gd name="connsiteY279" fmla="*/ 10491537 h 15135727"/>
              <a:gd name="connsiteX280" fmla="*/ 2598821 w 8128084"/>
              <a:gd name="connsiteY280" fmla="*/ 10684042 h 15135727"/>
              <a:gd name="connsiteX281" fmla="*/ 2767264 w 8128084"/>
              <a:gd name="connsiteY281" fmla="*/ 10684042 h 15135727"/>
              <a:gd name="connsiteX282" fmla="*/ 2646948 w 8128084"/>
              <a:gd name="connsiteY282" fmla="*/ 10515600 h 15135727"/>
              <a:gd name="connsiteX283" fmla="*/ 2815390 w 8128084"/>
              <a:gd name="connsiteY283" fmla="*/ 10395285 h 15135727"/>
              <a:gd name="connsiteX284" fmla="*/ 3080085 w 8128084"/>
              <a:gd name="connsiteY284" fmla="*/ 10419348 h 15135727"/>
              <a:gd name="connsiteX285" fmla="*/ 3248527 w 8128084"/>
              <a:gd name="connsiteY285" fmla="*/ 10539664 h 15135727"/>
              <a:gd name="connsiteX286" fmla="*/ 3320716 w 8128084"/>
              <a:gd name="connsiteY286" fmla="*/ 10659979 h 15135727"/>
              <a:gd name="connsiteX287" fmla="*/ 3465095 w 8128084"/>
              <a:gd name="connsiteY287" fmla="*/ 10659979 h 15135727"/>
              <a:gd name="connsiteX288" fmla="*/ 3441032 w 8128084"/>
              <a:gd name="connsiteY288" fmla="*/ 10491537 h 15135727"/>
              <a:gd name="connsiteX289" fmla="*/ 3392906 w 8128084"/>
              <a:gd name="connsiteY289" fmla="*/ 10250906 h 15135727"/>
              <a:gd name="connsiteX290" fmla="*/ 3152274 w 8128084"/>
              <a:gd name="connsiteY290" fmla="*/ 10250906 h 15135727"/>
              <a:gd name="connsiteX291" fmla="*/ 3176337 w 8128084"/>
              <a:gd name="connsiteY291" fmla="*/ 10178716 h 15135727"/>
              <a:gd name="connsiteX292" fmla="*/ 3104148 w 8128084"/>
              <a:gd name="connsiteY292" fmla="*/ 10154653 h 15135727"/>
              <a:gd name="connsiteX293" fmla="*/ 3007895 w 8128084"/>
              <a:gd name="connsiteY293" fmla="*/ 9962148 h 15135727"/>
              <a:gd name="connsiteX294" fmla="*/ 3176337 w 8128084"/>
              <a:gd name="connsiteY294" fmla="*/ 9889958 h 15135727"/>
              <a:gd name="connsiteX295" fmla="*/ 2959769 w 8128084"/>
              <a:gd name="connsiteY295" fmla="*/ 9504948 h 15135727"/>
              <a:gd name="connsiteX296" fmla="*/ 2791327 w 8128084"/>
              <a:gd name="connsiteY296" fmla="*/ 9456821 h 15135727"/>
              <a:gd name="connsiteX297" fmla="*/ 2574758 w 8128084"/>
              <a:gd name="connsiteY297" fmla="*/ 9336506 h 15135727"/>
              <a:gd name="connsiteX298" fmla="*/ 2550695 w 8128084"/>
              <a:gd name="connsiteY298" fmla="*/ 9071811 h 15135727"/>
              <a:gd name="connsiteX299" fmla="*/ 2695074 w 8128084"/>
              <a:gd name="connsiteY299" fmla="*/ 8999621 h 15135727"/>
              <a:gd name="connsiteX300" fmla="*/ 2622885 w 8128084"/>
              <a:gd name="connsiteY300" fmla="*/ 8975558 h 15135727"/>
              <a:gd name="connsiteX301" fmla="*/ 2430379 w 8128084"/>
              <a:gd name="connsiteY301" fmla="*/ 8999621 h 15135727"/>
              <a:gd name="connsiteX302" fmla="*/ 2261937 w 8128084"/>
              <a:gd name="connsiteY302" fmla="*/ 9168064 h 15135727"/>
              <a:gd name="connsiteX303" fmla="*/ 2237874 w 8128084"/>
              <a:gd name="connsiteY303" fmla="*/ 8999621 h 15135727"/>
              <a:gd name="connsiteX304" fmla="*/ 2117558 w 8128084"/>
              <a:gd name="connsiteY304" fmla="*/ 8975558 h 15135727"/>
              <a:gd name="connsiteX305" fmla="*/ 2045369 w 8128084"/>
              <a:gd name="connsiteY305" fmla="*/ 8783053 h 15135727"/>
              <a:gd name="connsiteX306" fmla="*/ 1852864 w 8128084"/>
              <a:gd name="connsiteY306" fmla="*/ 8758990 h 15135727"/>
              <a:gd name="connsiteX307" fmla="*/ 1636295 w 8128084"/>
              <a:gd name="connsiteY307" fmla="*/ 8927432 h 15135727"/>
              <a:gd name="connsiteX308" fmla="*/ 1588169 w 8128084"/>
              <a:gd name="connsiteY308" fmla="*/ 9023685 h 15135727"/>
              <a:gd name="connsiteX309" fmla="*/ 1515979 w 8128084"/>
              <a:gd name="connsiteY309" fmla="*/ 8879306 h 15135727"/>
              <a:gd name="connsiteX310" fmla="*/ 1347537 w 8128084"/>
              <a:gd name="connsiteY310" fmla="*/ 8879306 h 15135727"/>
              <a:gd name="connsiteX311" fmla="*/ 1347537 w 8128084"/>
              <a:gd name="connsiteY311" fmla="*/ 8710864 h 15135727"/>
              <a:gd name="connsiteX312" fmla="*/ 1106906 w 8128084"/>
              <a:gd name="connsiteY312" fmla="*/ 8783053 h 15135727"/>
              <a:gd name="connsiteX313" fmla="*/ 890337 w 8128084"/>
              <a:gd name="connsiteY313" fmla="*/ 8686800 h 15135727"/>
              <a:gd name="connsiteX314" fmla="*/ 649706 w 8128084"/>
              <a:gd name="connsiteY314" fmla="*/ 8662737 h 15135727"/>
              <a:gd name="connsiteX315" fmla="*/ 385011 w 8128084"/>
              <a:gd name="connsiteY315" fmla="*/ 8566485 h 15135727"/>
              <a:gd name="connsiteX316" fmla="*/ 577516 w 8128084"/>
              <a:gd name="connsiteY316" fmla="*/ 8373979 h 15135727"/>
              <a:gd name="connsiteX317" fmla="*/ 794085 w 8128084"/>
              <a:gd name="connsiteY317" fmla="*/ 8301790 h 15135727"/>
              <a:gd name="connsiteX318" fmla="*/ 745958 w 8128084"/>
              <a:gd name="connsiteY318" fmla="*/ 8133348 h 15135727"/>
              <a:gd name="connsiteX319" fmla="*/ 818148 w 8128084"/>
              <a:gd name="connsiteY319" fmla="*/ 7820527 h 15135727"/>
              <a:gd name="connsiteX320" fmla="*/ 697832 w 8128084"/>
              <a:gd name="connsiteY320" fmla="*/ 7820527 h 15135727"/>
              <a:gd name="connsiteX321" fmla="*/ 625642 w 8128084"/>
              <a:gd name="connsiteY321" fmla="*/ 7916779 h 15135727"/>
              <a:gd name="connsiteX322" fmla="*/ 457200 w 8128084"/>
              <a:gd name="connsiteY322" fmla="*/ 7820527 h 15135727"/>
              <a:gd name="connsiteX323" fmla="*/ 529390 w 8128084"/>
              <a:gd name="connsiteY323" fmla="*/ 7700211 h 15135727"/>
              <a:gd name="connsiteX324" fmla="*/ 938464 w 8128084"/>
              <a:gd name="connsiteY324" fmla="*/ 7676148 h 15135727"/>
              <a:gd name="connsiteX325" fmla="*/ 1058779 w 8128084"/>
              <a:gd name="connsiteY325" fmla="*/ 7459579 h 15135727"/>
              <a:gd name="connsiteX326" fmla="*/ 1203158 w 8128084"/>
              <a:gd name="connsiteY326" fmla="*/ 7603958 h 15135727"/>
              <a:gd name="connsiteX327" fmla="*/ 1299411 w 8128084"/>
              <a:gd name="connsiteY327" fmla="*/ 7555832 h 15135727"/>
              <a:gd name="connsiteX328" fmla="*/ 1443790 w 8128084"/>
              <a:gd name="connsiteY328" fmla="*/ 7507706 h 15135727"/>
              <a:gd name="connsiteX329" fmla="*/ 1684421 w 8128084"/>
              <a:gd name="connsiteY329" fmla="*/ 7603958 h 15135727"/>
              <a:gd name="connsiteX330" fmla="*/ 1684421 w 8128084"/>
              <a:gd name="connsiteY330" fmla="*/ 7603958 h 15135727"/>
              <a:gd name="connsiteX331" fmla="*/ 1540042 w 8128084"/>
              <a:gd name="connsiteY331" fmla="*/ 7363327 h 15135727"/>
              <a:gd name="connsiteX332" fmla="*/ 1299411 w 8128084"/>
              <a:gd name="connsiteY332" fmla="*/ 7315200 h 15135727"/>
              <a:gd name="connsiteX333" fmla="*/ 1130969 w 8128084"/>
              <a:gd name="connsiteY333" fmla="*/ 7339264 h 15135727"/>
              <a:gd name="connsiteX334" fmla="*/ 1034716 w 8128084"/>
              <a:gd name="connsiteY334" fmla="*/ 7315200 h 15135727"/>
              <a:gd name="connsiteX335" fmla="*/ 1155032 w 8128084"/>
              <a:gd name="connsiteY335" fmla="*/ 7050506 h 15135727"/>
              <a:gd name="connsiteX336" fmla="*/ 1155032 w 8128084"/>
              <a:gd name="connsiteY336" fmla="*/ 6930190 h 15135727"/>
              <a:gd name="connsiteX337" fmla="*/ 1155032 w 8128084"/>
              <a:gd name="connsiteY337" fmla="*/ 6761748 h 15135727"/>
              <a:gd name="connsiteX338" fmla="*/ 1203158 w 8128084"/>
              <a:gd name="connsiteY338" fmla="*/ 6617369 h 15135727"/>
              <a:gd name="connsiteX339" fmla="*/ 1371600 w 8128084"/>
              <a:gd name="connsiteY339" fmla="*/ 6472990 h 15135727"/>
              <a:gd name="connsiteX340" fmla="*/ 1443790 w 8128084"/>
              <a:gd name="connsiteY340" fmla="*/ 6328611 h 15135727"/>
              <a:gd name="connsiteX341" fmla="*/ 1419727 w 8128084"/>
              <a:gd name="connsiteY341" fmla="*/ 6208295 h 15135727"/>
              <a:gd name="connsiteX342" fmla="*/ 1275348 w 8128084"/>
              <a:gd name="connsiteY342" fmla="*/ 6304548 h 15135727"/>
              <a:gd name="connsiteX343" fmla="*/ 1323474 w 8128084"/>
              <a:gd name="connsiteY343" fmla="*/ 6015790 h 15135727"/>
              <a:gd name="connsiteX344" fmla="*/ 1540042 w 8128084"/>
              <a:gd name="connsiteY344" fmla="*/ 5871411 h 15135727"/>
              <a:gd name="connsiteX345" fmla="*/ 1540042 w 8128084"/>
              <a:gd name="connsiteY345" fmla="*/ 5751095 h 15135727"/>
              <a:gd name="connsiteX346" fmla="*/ 1395664 w 8128084"/>
              <a:gd name="connsiteY346" fmla="*/ 5799221 h 15135727"/>
              <a:gd name="connsiteX347" fmla="*/ 1179095 w 8128084"/>
              <a:gd name="connsiteY347" fmla="*/ 5799221 h 15135727"/>
              <a:gd name="connsiteX348" fmla="*/ 890337 w 8128084"/>
              <a:gd name="connsiteY348" fmla="*/ 5775158 h 15135727"/>
              <a:gd name="connsiteX349" fmla="*/ 697832 w 8128084"/>
              <a:gd name="connsiteY349" fmla="*/ 5606716 h 15135727"/>
              <a:gd name="connsiteX350" fmla="*/ 577516 w 8128084"/>
              <a:gd name="connsiteY350" fmla="*/ 5582653 h 15135727"/>
              <a:gd name="connsiteX351" fmla="*/ 697832 w 8128084"/>
              <a:gd name="connsiteY351" fmla="*/ 5775158 h 15135727"/>
              <a:gd name="connsiteX352" fmla="*/ 409074 w 8128084"/>
              <a:gd name="connsiteY352" fmla="*/ 5799221 h 15135727"/>
              <a:gd name="connsiteX353" fmla="*/ 168442 w 8128084"/>
              <a:gd name="connsiteY353" fmla="*/ 5702969 h 15135727"/>
              <a:gd name="connsiteX354" fmla="*/ 264695 w 8128084"/>
              <a:gd name="connsiteY354" fmla="*/ 5558590 h 15135727"/>
              <a:gd name="connsiteX355" fmla="*/ 144379 w 8128084"/>
              <a:gd name="connsiteY355" fmla="*/ 5510464 h 15135727"/>
              <a:gd name="connsiteX356" fmla="*/ 0 w 8128084"/>
              <a:gd name="connsiteY356" fmla="*/ 5462337 h 15135727"/>
              <a:gd name="connsiteX357" fmla="*/ 96253 w 8128084"/>
              <a:gd name="connsiteY357"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42827 w 8128084"/>
              <a:gd name="connsiteY202" fmla="*/ 14383753 h 15135727"/>
              <a:gd name="connsiteX203" fmla="*/ 4403558 w 8128084"/>
              <a:gd name="connsiteY203" fmla="*/ 14437895 h 15135727"/>
              <a:gd name="connsiteX204" fmla="*/ 4340058 w 8128084"/>
              <a:gd name="connsiteY204" fmla="*/ 14475995 h 15135727"/>
              <a:gd name="connsiteX205" fmla="*/ 4303127 w 8128084"/>
              <a:gd name="connsiteY205" fmla="*/ 14364703 h 15135727"/>
              <a:gd name="connsiteX206" fmla="*/ 4276892 w 8128084"/>
              <a:gd name="connsiteY206" fmla="*/ 14296190 h 15135727"/>
              <a:gd name="connsiteX207" fmla="*/ 4235116 w 8128084"/>
              <a:gd name="connsiteY207" fmla="*/ 14341642 h 15135727"/>
              <a:gd name="connsiteX208" fmla="*/ 4162927 w 8128084"/>
              <a:gd name="connsiteY208" fmla="*/ 14389769 h 15135727"/>
              <a:gd name="connsiteX209" fmla="*/ 4137527 w 8128084"/>
              <a:gd name="connsiteY209" fmla="*/ 14364369 h 15135727"/>
              <a:gd name="connsiteX210" fmla="*/ 3998327 w 8128084"/>
              <a:gd name="connsiteY210" fmla="*/ 14409153 h 15135727"/>
              <a:gd name="connsiteX211" fmla="*/ 4023727 w 8128084"/>
              <a:gd name="connsiteY211" fmla="*/ 14275803 h 15135727"/>
              <a:gd name="connsiteX212" fmla="*/ 3915945 w 8128084"/>
              <a:gd name="connsiteY212" fmla="*/ 14289840 h 15135727"/>
              <a:gd name="connsiteX213" fmla="*/ 3801979 w 8128084"/>
              <a:gd name="connsiteY213" fmla="*/ 14293516 h 15135727"/>
              <a:gd name="connsiteX214" fmla="*/ 3719764 w 8128084"/>
              <a:gd name="connsiteY214" fmla="*/ 14415169 h 15135727"/>
              <a:gd name="connsiteX215" fmla="*/ 3625850 w 8128084"/>
              <a:gd name="connsiteY215" fmla="*/ 14616364 h 15135727"/>
              <a:gd name="connsiteX216" fmla="*/ 3513221 w 8128084"/>
              <a:gd name="connsiteY216" fmla="*/ 14726653 h 15135727"/>
              <a:gd name="connsiteX217" fmla="*/ 3583071 w 8128084"/>
              <a:gd name="connsiteY217" fmla="*/ 14832932 h 15135727"/>
              <a:gd name="connsiteX218" fmla="*/ 3633537 w 8128084"/>
              <a:gd name="connsiteY218" fmla="*/ 14967285 h 15135727"/>
              <a:gd name="connsiteX219" fmla="*/ 3609474 w 8128084"/>
              <a:gd name="connsiteY219" fmla="*/ 15087600 h 15135727"/>
              <a:gd name="connsiteX220" fmla="*/ 3479132 w 8128084"/>
              <a:gd name="connsiteY220" fmla="*/ 14975974 h 15135727"/>
              <a:gd name="connsiteX221" fmla="*/ 3304340 w 8128084"/>
              <a:gd name="connsiteY221" fmla="*/ 14949237 h 15135727"/>
              <a:gd name="connsiteX222" fmla="*/ 3261227 w 8128084"/>
              <a:gd name="connsiteY222" fmla="*/ 14787145 h 15135727"/>
              <a:gd name="connsiteX223" fmla="*/ 3128211 w 8128084"/>
              <a:gd name="connsiteY223" fmla="*/ 14919158 h 15135727"/>
              <a:gd name="connsiteX224" fmla="*/ 3090277 w 8128084"/>
              <a:gd name="connsiteY224" fmla="*/ 15075903 h 15135727"/>
              <a:gd name="connsiteX225" fmla="*/ 2959769 w 8128084"/>
              <a:gd name="connsiteY225" fmla="*/ 15135727 h 15135727"/>
              <a:gd name="connsiteX226" fmla="*/ 2891256 w 8128084"/>
              <a:gd name="connsiteY226" fmla="*/ 14945895 h 15135727"/>
              <a:gd name="connsiteX227" fmla="*/ 2829927 w 8128084"/>
              <a:gd name="connsiteY227" fmla="*/ 14872703 h 15135727"/>
              <a:gd name="connsiteX228" fmla="*/ 2887579 w 8128084"/>
              <a:gd name="connsiteY228" fmla="*/ 14774779 h 15135727"/>
              <a:gd name="connsiteX229" fmla="*/ 2779127 w 8128084"/>
              <a:gd name="connsiteY229" fmla="*/ 14694903 h 15135727"/>
              <a:gd name="connsiteX230" fmla="*/ 2839453 w 8128084"/>
              <a:gd name="connsiteY230" fmla="*/ 14582274 h 15135727"/>
              <a:gd name="connsiteX231" fmla="*/ 2935706 w 8128084"/>
              <a:gd name="connsiteY231" fmla="*/ 14510085 h 15135727"/>
              <a:gd name="connsiteX232" fmla="*/ 2948406 w 8128084"/>
              <a:gd name="connsiteY232" fmla="*/ 14554535 h 15135727"/>
              <a:gd name="connsiteX233" fmla="*/ 2855327 w 8128084"/>
              <a:gd name="connsiteY233" fmla="*/ 14371053 h 15135727"/>
              <a:gd name="connsiteX234" fmla="*/ 3014077 w 8128084"/>
              <a:gd name="connsiteY234" fmla="*/ 14447253 h 15135727"/>
              <a:gd name="connsiteX235" fmla="*/ 3029285 w 8128084"/>
              <a:gd name="connsiteY235" fmla="*/ 14363032 h 15135727"/>
              <a:gd name="connsiteX236" fmla="*/ 3152274 w 8128084"/>
              <a:gd name="connsiteY236" fmla="*/ 14341642 h 15135727"/>
              <a:gd name="connsiteX237" fmla="*/ 3226135 w 8128084"/>
              <a:gd name="connsiteY237" fmla="*/ 14269453 h 15135727"/>
              <a:gd name="connsiteX238" fmla="*/ 3152274 w 8128084"/>
              <a:gd name="connsiteY238" fmla="*/ 14197264 h 15135727"/>
              <a:gd name="connsiteX239" fmla="*/ 3152274 w 8128084"/>
              <a:gd name="connsiteY239" fmla="*/ 14052885 h 15135727"/>
              <a:gd name="connsiteX240" fmla="*/ 3086435 w 8128084"/>
              <a:gd name="connsiteY240" fmla="*/ 14037845 h 15135727"/>
              <a:gd name="connsiteX241" fmla="*/ 3056021 w 8128084"/>
              <a:gd name="connsiteY241" fmla="*/ 14153148 h 15135727"/>
              <a:gd name="connsiteX242" fmla="*/ 2935706 w 8128084"/>
              <a:gd name="connsiteY242" fmla="*/ 14076948 h 15135727"/>
              <a:gd name="connsiteX243" fmla="*/ 2863516 w 8128084"/>
              <a:gd name="connsiteY243" fmla="*/ 14093324 h 15135727"/>
              <a:gd name="connsiteX244" fmla="*/ 2804527 w 8128084"/>
              <a:gd name="connsiteY244" fmla="*/ 14218653 h 15135727"/>
              <a:gd name="connsiteX245" fmla="*/ 2719137 w 8128084"/>
              <a:gd name="connsiteY245" fmla="*/ 14197264 h 15135727"/>
              <a:gd name="connsiteX246" fmla="*/ 2653298 w 8128084"/>
              <a:gd name="connsiteY246" fmla="*/ 14248064 h 15135727"/>
              <a:gd name="connsiteX247" fmla="*/ 2560721 w 8128084"/>
              <a:gd name="connsiteY247" fmla="*/ 14150474 h 15135727"/>
              <a:gd name="connsiteX248" fmla="*/ 2436729 w 8128084"/>
              <a:gd name="connsiteY248" fmla="*/ 13804566 h 15135727"/>
              <a:gd name="connsiteX249" fmla="*/ 2729498 w 8128084"/>
              <a:gd name="connsiteY249" fmla="*/ 13812253 h 15135727"/>
              <a:gd name="connsiteX250" fmla="*/ 2502569 w 8128084"/>
              <a:gd name="connsiteY250" fmla="*/ 13475369 h 15135727"/>
              <a:gd name="connsiteX251" fmla="*/ 2550695 w 8128084"/>
              <a:gd name="connsiteY251" fmla="*/ 13186611 h 15135727"/>
              <a:gd name="connsiteX252" fmla="*/ 2719137 w 8128084"/>
              <a:gd name="connsiteY252" fmla="*/ 13042232 h 15135727"/>
              <a:gd name="connsiteX253" fmla="*/ 2791327 w 8128084"/>
              <a:gd name="connsiteY253" fmla="*/ 12945979 h 15135727"/>
              <a:gd name="connsiteX254" fmla="*/ 3031958 w 8128084"/>
              <a:gd name="connsiteY254" fmla="*/ 13090358 h 15135727"/>
              <a:gd name="connsiteX255" fmla="*/ 3056021 w 8128084"/>
              <a:gd name="connsiteY255" fmla="*/ 12753474 h 15135727"/>
              <a:gd name="connsiteX256" fmla="*/ 2887579 w 8128084"/>
              <a:gd name="connsiteY256" fmla="*/ 12777537 h 15135727"/>
              <a:gd name="connsiteX257" fmla="*/ 2815390 w 8128084"/>
              <a:gd name="connsiteY257" fmla="*/ 12777537 h 15135727"/>
              <a:gd name="connsiteX258" fmla="*/ 3176337 w 8128084"/>
              <a:gd name="connsiteY258" fmla="*/ 12368464 h 15135727"/>
              <a:gd name="connsiteX259" fmla="*/ 3104148 w 8128084"/>
              <a:gd name="connsiteY259" fmla="*/ 12320337 h 15135727"/>
              <a:gd name="connsiteX260" fmla="*/ 3104148 w 8128084"/>
              <a:gd name="connsiteY260" fmla="*/ 12320337 h 15135727"/>
              <a:gd name="connsiteX261" fmla="*/ 3007895 w 8128084"/>
              <a:gd name="connsiteY261" fmla="*/ 12079706 h 15135727"/>
              <a:gd name="connsiteX262" fmla="*/ 2911642 w 8128084"/>
              <a:gd name="connsiteY262" fmla="*/ 11935327 h 15135727"/>
              <a:gd name="connsiteX263" fmla="*/ 2863516 w 8128084"/>
              <a:gd name="connsiteY263" fmla="*/ 11694695 h 15135727"/>
              <a:gd name="connsiteX264" fmla="*/ 2911642 w 8128084"/>
              <a:gd name="connsiteY264" fmla="*/ 11454064 h 15135727"/>
              <a:gd name="connsiteX265" fmla="*/ 3056021 w 8128084"/>
              <a:gd name="connsiteY265" fmla="*/ 11454064 h 15135727"/>
              <a:gd name="connsiteX266" fmla="*/ 2983832 w 8128084"/>
              <a:gd name="connsiteY266" fmla="*/ 11381874 h 15135727"/>
              <a:gd name="connsiteX267" fmla="*/ 3031958 w 8128084"/>
              <a:gd name="connsiteY267" fmla="*/ 11285621 h 15135727"/>
              <a:gd name="connsiteX268" fmla="*/ 3007895 w 8128084"/>
              <a:gd name="connsiteY268" fmla="*/ 11189369 h 15135727"/>
              <a:gd name="connsiteX269" fmla="*/ 2887579 w 8128084"/>
              <a:gd name="connsiteY269" fmla="*/ 11141242 h 15135727"/>
              <a:gd name="connsiteX270" fmla="*/ 2887579 w 8128084"/>
              <a:gd name="connsiteY270" fmla="*/ 10972800 h 15135727"/>
              <a:gd name="connsiteX271" fmla="*/ 2887579 w 8128084"/>
              <a:gd name="connsiteY271" fmla="*/ 10924674 h 15135727"/>
              <a:gd name="connsiteX272" fmla="*/ 2767264 w 8128084"/>
              <a:gd name="connsiteY272" fmla="*/ 11020927 h 15135727"/>
              <a:gd name="connsiteX273" fmla="*/ 2743200 w 8128084"/>
              <a:gd name="connsiteY273" fmla="*/ 10924674 h 15135727"/>
              <a:gd name="connsiteX274" fmla="*/ 2550695 w 8128084"/>
              <a:gd name="connsiteY274" fmla="*/ 11020927 h 15135727"/>
              <a:gd name="connsiteX275" fmla="*/ 2526632 w 8128084"/>
              <a:gd name="connsiteY275" fmla="*/ 11117179 h 15135727"/>
              <a:gd name="connsiteX276" fmla="*/ 2334127 w 8128084"/>
              <a:gd name="connsiteY276" fmla="*/ 10996864 h 15135727"/>
              <a:gd name="connsiteX277" fmla="*/ 2358190 w 8128084"/>
              <a:gd name="connsiteY277" fmla="*/ 10732169 h 15135727"/>
              <a:gd name="connsiteX278" fmla="*/ 2334127 w 8128084"/>
              <a:gd name="connsiteY278" fmla="*/ 10587790 h 15135727"/>
              <a:gd name="connsiteX279" fmla="*/ 2406316 w 8128084"/>
              <a:gd name="connsiteY279" fmla="*/ 10491537 h 15135727"/>
              <a:gd name="connsiteX280" fmla="*/ 2598821 w 8128084"/>
              <a:gd name="connsiteY280" fmla="*/ 10684042 h 15135727"/>
              <a:gd name="connsiteX281" fmla="*/ 2767264 w 8128084"/>
              <a:gd name="connsiteY281" fmla="*/ 10684042 h 15135727"/>
              <a:gd name="connsiteX282" fmla="*/ 2646948 w 8128084"/>
              <a:gd name="connsiteY282" fmla="*/ 10515600 h 15135727"/>
              <a:gd name="connsiteX283" fmla="*/ 2815390 w 8128084"/>
              <a:gd name="connsiteY283" fmla="*/ 10395285 h 15135727"/>
              <a:gd name="connsiteX284" fmla="*/ 3080085 w 8128084"/>
              <a:gd name="connsiteY284" fmla="*/ 10419348 h 15135727"/>
              <a:gd name="connsiteX285" fmla="*/ 3248527 w 8128084"/>
              <a:gd name="connsiteY285" fmla="*/ 10539664 h 15135727"/>
              <a:gd name="connsiteX286" fmla="*/ 3320716 w 8128084"/>
              <a:gd name="connsiteY286" fmla="*/ 10659979 h 15135727"/>
              <a:gd name="connsiteX287" fmla="*/ 3465095 w 8128084"/>
              <a:gd name="connsiteY287" fmla="*/ 10659979 h 15135727"/>
              <a:gd name="connsiteX288" fmla="*/ 3441032 w 8128084"/>
              <a:gd name="connsiteY288" fmla="*/ 10491537 h 15135727"/>
              <a:gd name="connsiteX289" fmla="*/ 3392906 w 8128084"/>
              <a:gd name="connsiteY289" fmla="*/ 10250906 h 15135727"/>
              <a:gd name="connsiteX290" fmla="*/ 3152274 w 8128084"/>
              <a:gd name="connsiteY290" fmla="*/ 10250906 h 15135727"/>
              <a:gd name="connsiteX291" fmla="*/ 3176337 w 8128084"/>
              <a:gd name="connsiteY291" fmla="*/ 10178716 h 15135727"/>
              <a:gd name="connsiteX292" fmla="*/ 3104148 w 8128084"/>
              <a:gd name="connsiteY292" fmla="*/ 10154653 h 15135727"/>
              <a:gd name="connsiteX293" fmla="*/ 3007895 w 8128084"/>
              <a:gd name="connsiteY293" fmla="*/ 9962148 h 15135727"/>
              <a:gd name="connsiteX294" fmla="*/ 3176337 w 8128084"/>
              <a:gd name="connsiteY294" fmla="*/ 9889958 h 15135727"/>
              <a:gd name="connsiteX295" fmla="*/ 2959769 w 8128084"/>
              <a:gd name="connsiteY295" fmla="*/ 9504948 h 15135727"/>
              <a:gd name="connsiteX296" fmla="*/ 2791327 w 8128084"/>
              <a:gd name="connsiteY296" fmla="*/ 9456821 h 15135727"/>
              <a:gd name="connsiteX297" fmla="*/ 2574758 w 8128084"/>
              <a:gd name="connsiteY297" fmla="*/ 9336506 h 15135727"/>
              <a:gd name="connsiteX298" fmla="*/ 2550695 w 8128084"/>
              <a:gd name="connsiteY298" fmla="*/ 9071811 h 15135727"/>
              <a:gd name="connsiteX299" fmla="*/ 2695074 w 8128084"/>
              <a:gd name="connsiteY299" fmla="*/ 8999621 h 15135727"/>
              <a:gd name="connsiteX300" fmla="*/ 2622885 w 8128084"/>
              <a:gd name="connsiteY300" fmla="*/ 8975558 h 15135727"/>
              <a:gd name="connsiteX301" fmla="*/ 2430379 w 8128084"/>
              <a:gd name="connsiteY301" fmla="*/ 8999621 h 15135727"/>
              <a:gd name="connsiteX302" fmla="*/ 2261937 w 8128084"/>
              <a:gd name="connsiteY302" fmla="*/ 9168064 h 15135727"/>
              <a:gd name="connsiteX303" fmla="*/ 2237874 w 8128084"/>
              <a:gd name="connsiteY303" fmla="*/ 8999621 h 15135727"/>
              <a:gd name="connsiteX304" fmla="*/ 2117558 w 8128084"/>
              <a:gd name="connsiteY304" fmla="*/ 8975558 h 15135727"/>
              <a:gd name="connsiteX305" fmla="*/ 2045369 w 8128084"/>
              <a:gd name="connsiteY305" fmla="*/ 8783053 h 15135727"/>
              <a:gd name="connsiteX306" fmla="*/ 1852864 w 8128084"/>
              <a:gd name="connsiteY306" fmla="*/ 8758990 h 15135727"/>
              <a:gd name="connsiteX307" fmla="*/ 1636295 w 8128084"/>
              <a:gd name="connsiteY307" fmla="*/ 8927432 h 15135727"/>
              <a:gd name="connsiteX308" fmla="*/ 1588169 w 8128084"/>
              <a:gd name="connsiteY308" fmla="*/ 9023685 h 15135727"/>
              <a:gd name="connsiteX309" fmla="*/ 1515979 w 8128084"/>
              <a:gd name="connsiteY309" fmla="*/ 8879306 h 15135727"/>
              <a:gd name="connsiteX310" fmla="*/ 1347537 w 8128084"/>
              <a:gd name="connsiteY310" fmla="*/ 8879306 h 15135727"/>
              <a:gd name="connsiteX311" fmla="*/ 1347537 w 8128084"/>
              <a:gd name="connsiteY311" fmla="*/ 8710864 h 15135727"/>
              <a:gd name="connsiteX312" fmla="*/ 1106906 w 8128084"/>
              <a:gd name="connsiteY312" fmla="*/ 8783053 h 15135727"/>
              <a:gd name="connsiteX313" fmla="*/ 890337 w 8128084"/>
              <a:gd name="connsiteY313" fmla="*/ 8686800 h 15135727"/>
              <a:gd name="connsiteX314" fmla="*/ 649706 w 8128084"/>
              <a:gd name="connsiteY314" fmla="*/ 8662737 h 15135727"/>
              <a:gd name="connsiteX315" fmla="*/ 385011 w 8128084"/>
              <a:gd name="connsiteY315" fmla="*/ 8566485 h 15135727"/>
              <a:gd name="connsiteX316" fmla="*/ 577516 w 8128084"/>
              <a:gd name="connsiteY316" fmla="*/ 8373979 h 15135727"/>
              <a:gd name="connsiteX317" fmla="*/ 794085 w 8128084"/>
              <a:gd name="connsiteY317" fmla="*/ 8301790 h 15135727"/>
              <a:gd name="connsiteX318" fmla="*/ 745958 w 8128084"/>
              <a:gd name="connsiteY318" fmla="*/ 8133348 h 15135727"/>
              <a:gd name="connsiteX319" fmla="*/ 818148 w 8128084"/>
              <a:gd name="connsiteY319" fmla="*/ 7820527 h 15135727"/>
              <a:gd name="connsiteX320" fmla="*/ 697832 w 8128084"/>
              <a:gd name="connsiteY320" fmla="*/ 7820527 h 15135727"/>
              <a:gd name="connsiteX321" fmla="*/ 625642 w 8128084"/>
              <a:gd name="connsiteY321" fmla="*/ 7916779 h 15135727"/>
              <a:gd name="connsiteX322" fmla="*/ 457200 w 8128084"/>
              <a:gd name="connsiteY322" fmla="*/ 7820527 h 15135727"/>
              <a:gd name="connsiteX323" fmla="*/ 529390 w 8128084"/>
              <a:gd name="connsiteY323" fmla="*/ 7700211 h 15135727"/>
              <a:gd name="connsiteX324" fmla="*/ 938464 w 8128084"/>
              <a:gd name="connsiteY324" fmla="*/ 7676148 h 15135727"/>
              <a:gd name="connsiteX325" fmla="*/ 1058779 w 8128084"/>
              <a:gd name="connsiteY325" fmla="*/ 7459579 h 15135727"/>
              <a:gd name="connsiteX326" fmla="*/ 1203158 w 8128084"/>
              <a:gd name="connsiteY326" fmla="*/ 7603958 h 15135727"/>
              <a:gd name="connsiteX327" fmla="*/ 1299411 w 8128084"/>
              <a:gd name="connsiteY327" fmla="*/ 7555832 h 15135727"/>
              <a:gd name="connsiteX328" fmla="*/ 1443790 w 8128084"/>
              <a:gd name="connsiteY328" fmla="*/ 7507706 h 15135727"/>
              <a:gd name="connsiteX329" fmla="*/ 1684421 w 8128084"/>
              <a:gd name="connsiteY329" fmla="*/ 7603958 h 15135727"/>
              <a:gd name="connsiteX330" fmla="*/ 1684421 w 8128084"/>
              <a:gd name="connsiteY330" fmla="*/ 7603958 h 15135727"/>
              <a:gd name="connsiteX331" fmla="*/ 1540042 w 8128084"/>
              <a:gd name="connsiteY331" fmla="*/ 7363327 h 15135727"/>
              <a:gd name="connsiteX332" fmla="*/ 1299411 w 8128084"/>
              <a:gd name="connsiteY332" fmla="*/ 7315200 h 15135727"/>
              <a:gd name="connsiteX333" fmla="*/ 1130969 w 8128084"/>
              <a:gd name="connsiteY333" fmla="*/ 7339264 h 15135727"/>
              <a:gd name="connsiteX334" fmla="*/ 1034716 w 8128084"/>
              <a:gd name="connsiteY334" fmla="*/ 7315200 h 15135727"/>
              <a:gd name="connsiteX335" fmla="*/ 1155032 w 8128084"/>
              <a:gd name="connsiteY335" fmla="*/ 7050506 h 15135727"/>
              <a:gd name="connsiteX336" fmla="*/ 1155032 w 8128084"/>
              <a:gd name="connsiteY336" fmla="*/ 6930190 h 15135727"/>
              <a:gd name="connsiteX337" fmla="*/ 1155032 w 8128084"/>
              <a:gd name="connsiteY337" fmla="*/ 6761748 h 15135727"/>
              <a:gd name="connsiteX338" fmla="*/ 1203158 w 8128084"/>
              <a:gd name="connsiteY338" fmla="*/ 6617369 h 15135727"/>
              <a:gd name="connsiteX339" fmla="*/ 1371600 w 8128084"/>
              <a:gd name="connsiteY339" fmla="*/ 6472990 h 15135727"/>
              <a:gd name="connsiteX340" fmla="*/ 1443790 w 8128084"/>
              <a:gd name="connsiteY340" fmla="*/ 6328611 h 15135727"/>
              <a:gd name="connsiteX341" fmla="*/ 1419727 w 8128084"/>
              <a:gd name="connsiteY341" fmla="*/ 6208295 h 15135727"/>
              <a:gd name="connsiteX342" fmla="*/ 1275348 w 8128084"/>
              <a:gd name="connsiteY342" fmla="*/ 6304548 h 15135727"/>
              <a:gd name="connsiteX343" fmla="*/ 1323474 w 8128084"/>
              <a:gd name="connsiteY343" fmla="*/ 6015790 h 15135727"/>
              <a:gd name="connsiteX344" fmla="*/ 1540042 w 8128084"/>
              <a:gd name="connsiteY344" fmla="*/ 5871411 h 15135727"/>
              <a:gd name="connsiteX345" fmla="*/ 1540042 w 8128084"/>
              <a:gd name="connsiteY345" fmla="*/ 5751095 h 15135727"/>
              <a:gd name="connsiteX346" fmla="*/ 1395664 w 8128084"/>
              <a:gd name="connsiteY346" fmla="*/ 5799221 h 15135727"/>
              <a:gd name="connsiteX347" fmla="*/ 1179095 w 8128084"/>
              <a:gd name="connsiteY347" fmla="*/ 5799221 h 15135727"/>
              <a:gd name="connsiteX348" fmla="*/ 890337 w 8128084"/>
              <a:gd name="connsiteY348" fmla="*/ 5775158 h 15135727"/>
              <a:gd name="connsiteX349" fmla="*/ 697832 w 8128084"/>
              <a:gd name="connsiteY349" fmla="*/ 5606716 h 15135727"/>
              <a:gd name="connsiteX350" fmla="*/ 577516 w 8128084"/>
              <a:gd name="connsiteY350" fmla="*/ 5582653 h 15135727"/>
              <a:gd name="connsiteX351" fmla="*/ 697832 w 8128084"/>
              <a:gd name="connsiteY351" fmla="*/ 5775158 h 15135727"/>
              <a:gd name="connsiteX352" fmla="*/ 409074 w 8128084"/>
              <a:gd name="connsiteY352" fmla="*/ 5799221 h 15135727"/>
              <a:gd name="connsiteX353" fmla="*/ 168442 w 8128084"/>
              <a:gd name="connsiteY353" fmla="*/ 5702969 h 15135727"/>
              <a:gd name="connsiteX354" fmla="*/ 264695 w 8128084"/>
              <a:gd name="connsiteY354" fmla="*/ 5558590 h 15135727"/>
              <a:gd name="connsiteX355" fmla="*/ 144379 w 8128084"/>
              <a:gd name="connsiteY355" fmla="*/ 5510464 h 15135727"/>
              <a:gd name="connsiteX356" fmla="*/ 0 w 8128084"/>
              <a:gd name="connsiteY356" fmla="*/ 5462337 h 15135727"/>
              <a:gd name="connsiteX357" fmla="*/ 96253 w 8128084"/>
              <a:gd name="connsiteY357"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42827 w 8128084"/>
              <a:gd name="connsiteY202" fmla="*/ 14383753 h 15135727"/>
              <a:gd name="connsiteX203" fmla="*/ 4403558 w 8128084"/>
              <a:gd name="connsiteY203" fmla="*/ 14437895 h 15135727"/>
              <a:gd name="connsiteX204" fmla="*/ 4340058 w 8128084"/>
              <a:gd name="connsiteY204" fmla="*/ 14475995 h 15135727"/>
              <a:gd name="connsiteX205" fmla="*/ 4303127 w 8128084"/>
              <a:gd name="connsiteY205" fmla="*/ 14364703 h 15135727"/>
              <a:gd name="connsiteX206" fmla="*/ 4276892 w 8128084"/>
              <a:gd name="connsiteY206" fmla="*/ 14296190 h 15135727"/>
              <a:gd name="connsiteX207" fmla="*/ 4235116 w 8128084"/>
              <a:gd name="connsiteY207" fmla="*/ 14341642 h 15135727"/>
              <a:gd name="connsiteX208" fmla="*/ 4162927 w 8128084"/>
              <a:gd name="connsiteY208" fmla="*/ 14389769 h 15135727"/>
              <a:gd name="connsiteX209" fmla="*/ 4137527 w 8128084"/>
              <a:gd name="connsiteY209" fmla="*/ 14364369 h 15135727"/>
              <a:gd name="connsiteX210" fmla="*/ 3998327 w 8128084"/>
              <a:gd name="connsiteY210" fmla="*/ 14409153 h 15135727"/>
              <a:gd name="connsiteX211" fmla="*/ 4023727 w 8128084"/>
              <a:gd name="connsiteY211" fmla="*/ 14275803 h 15135727"/>
              <a:gd name="connsiteX212" fmla="*/ 3915945 w 8128084"/>
              <a:gd name="connsiteY212" fmla="*/ 14289840 h 15135727"/>
              <a:gd name="connsiteX213" fmla="*/ 3801979 w 8128084"/>
              <a:gd name="connsiteY213" fmla="*/ 14293516 h 15135727"/>
              <a:gd name="connsiteX214" fmla="*/ 3719764 w 8128084"/>
              <a:gd name="connsiteY214" fmla="*/ 14415169 h 15135727"/>
              <a:gd name="connsiteX215" fmla="*/ 3625850 w 8128084"/>
              <a:gd name="connsiteY215" fmla="*/ 14616364 h 15135727"/>
              <a:gd name="connsiteX216" fmla="*/ 3513221 w 8128084"/>
              <a:gd name="connsiteY216" fmla="*/ 14726653 h 15135727"/>
              <a:gd name="connsiteX217" fmla="*/ 3583071 w 8128084"/>
              <a:gd name="connsiteY217" fmla="*/ 14832932 h 15135727"/>
              <a:gd name="connsiteX218" fmla="*/ 3633537 w 8128084"/>
              <a:gd name="connsiteY218" fmla="*/ 14967285 h 15135727"/>
              <a:gd name="connsiteX219" fmla="*/ 3609474 w 8128084"/>
              <a:gd name="connsiteY219" fmla="*/ 15087600 h 15135727"/>
              <a:gd name="connsiteX220" fmla="*/ 3479132 w 8128084"/>
              <a:gd name="connsiteY220" fmla="*/ 14975974 h 15135727"/>
              <a:gd name="connsiteX221" fmla="*/ 3304340 w 8128084"/>
              <a:gd name="connsiteY221" fmla="*/ 14949237 h 15135727"/>
              <a:gd name="connsiteX222" fmla="*/ 3261227 w 8128084"/>
              <a:gd name="connsiteY222" fmla="*/ 14787145 h 15135727"/>
              <a:gd name="connsiteX223" fmla="*/ 3128211 w 8128084"/>
              <a:gd name="connsiteY223" fmla="*/ 14919158 h 15135727"/>
              <a:gd name="connsiteX224" fmla="*/ 3090277 w 8128084"/>
              <a:gd name="connsiteY224" fmla="*/ 15075903 h 15135727"/>
              <a:gd name="connsiteX225" fmla="*/ 2959769 w 8128084"/>
              <a:gd name="connsiteY225" fmla="*/ 15135727 h 15135727"/>
              <a:gd name="connsiteX226" fmla="*/ 2891256 w 8128084"/>
              <a:gd name="connsiteY226" fmla="*/ 14945895 h 15135727"/>
              <a:gd name="connsiteX227" fmla="*/ 2829927 w 8128084"/>
              <a:gd name="connsiteY227" fmla="*/ 14872703 h 15135727"/>
              <a:gd name="connsiteX228" fmla="*/ 2887579 w 8128084"/>
              <a:gd name="connsiteY228" fmla="*/ 14774779 h 15135727"/>
              <a:gd name="connsiteX229" fmla="*/ 2779127 w 8128084"/>
              <a:gd name="connsiteY229" fmla="*/ 14694903 h 15135727"/>
              <a:gd name="connsiteX230" fmla="*/ 2839453 w 8128084"/>
              <a:gd name="connsiteY230" fmla="*/ 14582274 h 15135727"/>
              <a:gd name="connsiteX231" fmla="*/ 2935706 w 8128084"/>
              <a:gd name="connsiteY231" fmla="*/ 14510085 h 15135727"/>
              <a:gd name="connsiteX232" fmla="*/ 2948406 w 8128084"/>
              <a:gd name="connsiteY232" fmla="*/ 14554535 h 15135727"/>
              <a:gd name="connsiteX233" fmla="*/ 2855327 w 8128084"/>
              <a:gd name="connsiteY233" fmla="*/ 14371053 h 15135727"/>
              <a:gd name="connsiteX234" fmla="*/ 3014077 w 8128084"/>
              <a:gd name="connsiteY234" fmla="*/ 14447253 h 15135727"/>
              <a:gd name="connsiteX235" fmla="*/ 3029285 w 8128084"/>
              <a:gd name="connsiteY235" fmla="*/ 14363032 h 15135727"/>
              <a:gd name="connsiteX236" fmla="*/ 3152274 w 8128084"/>
              <a:gd name="connsiteY236" fmla="*/ 14341642 h 15135727"/>
              <a:gd name="connsiteX237" fmla="*/ 3226135 w 8128084"/>
              <a:gd name="connsiteY237" fmla="*/ 14269453 h 15135727"/>
              <a:gd name="connsiteX238" fmla="*/ 3152274 w 8128084"/>
              <a:gd name="connsiteY238" fmla="*/ 14197264 h 15135727"/>
              <a:gd name="connsiteX239" fmla="*/ 3152274 w 8128084"/>
              <a:gd name="connsiteY239" fmla="*/ 14052885 h 15135727"/>
              <a:gd name="connsiteX240" fmla="*/ 3086435 w 8128084"/>
              <a:gd name="connsiteY240" fmla="*/ 14037845 h 15135727"/>
              <a:gd name="connsiteX241" fmla="*/ 3056021 w 8128084"/>
              <a:gd name="connsiteY241" fmla="*/ 14153148 h 15135727"/>
              <a:gd name="connsiteX242" fmla="*/ 2935706 w 8128084"/>
              <a:gd name="connsiteY242" fmla="*/ 14076948 h 15135727"/>
              <a:gd name="connsiteX243" fmla="*/ 2863516 w 8128084"/>
              <a:gd name="connsiteY243" fmla="*/ 14093324 h 15135727"/>
              <a:gd name="connsiteX244" fmla="*/ 2804527 w 8128084"/>
              <a:gd name="connsiteY244" fmla="*/ 14218653 h 15135727"/>
              <a:gd name="connsiteX245" fmla="*/ 2719137 w 8128084"/>
              <a:gd name="connsiteY245" fmla="*/ 14197264 h 15135727"/>
              <a:gd name="connsiteX246" fmla="*/ 2653298 w 8128084"/>
              <a:gd name="connsiteY246" fmla="*/ 14248064 h 15135727"/>
              <a:gd name="connsiteX247" fmla="*/ 2560721 w 8128084"/>
              <a:gd name="connsiteY247" fmla="*/ 14150474 h 15135727"/>
              <a:gd name="connsiteX248" fmla="*/ 2436729 w 8128084"/>
              <a:gd name="connsiteY248" fmla="*/ 13804566 h 15135727"/>
              <a:gd name="connsiteX249" fmla="*/ 2550527 w 8128084"/>
              <a:gd name="connsiteY249" fmla="*/ 13805903 h 15135727"/>
              <a:gd name="connsiteX250" fmla="*/ 2729498 w 8128084"/>
              <a:gd name="connsiteY250" fmla="*/ 13812253 h 15135727"/>
              <a:gd name="connsiteX251" fmla="*/ 2502569 w 8128084"/>
              <a:gd name="connsiteY251" fmla="*/ 13475369 h 15135727"/>
              <a:gd name="connsiteX252" fmla="*/ 2550695 w 8128084"/>
              <a:gd name="connsiteY252" fmla="*/ 13186611 h 15135727"/>
              <a:gd name="connsiteX253" fmla="*/ 2719137 w 8128084"/>
              <a:gd name="connsiteY253" fmla="*/ 13042232 h 15135727"/>
              <a:gd name="connsiteX254" fmla="*/ 2791327 w 8128084"/>
              <a:gd name="connsiteY254" fmla="*/ 12945979 h 15135727"/>
              <a:gd name="connsiteX255" fmla="*/ 3031958 w 8128084"/>
              <a:gd name="connsiteY255" fmla="*/ 13090358 h 15135727"/>
              <a:gd name="connsiteX256" fmla="*/ 3056021 w 8128084"/>
              <a:gd name="connsiteY256" fmla="*/ 12753474 h 15135727"/>
              <a:gd name="connsiteX257" fmla="*/ 2887579 w 8128084"/>
              <a:gd name="connsiteY257" fmla="*/ 12777537 h 15135727"/>
              <a:gd name="connsiteX258" fmla="*/ 2815390 w 8128084"/>
              <a:gd name="connsiteY258" fmla="*/ 12777537 h 15135727"/>
              <a:gd name="connsiteX259" fmla="*/ 3176337 w 8128084"/>
              <a:gd name="connsiteY259" fmla="*/ 12368464 h 15135727"/>
              <a:gd name="connsiteX260" fmla="*/ 3104148 w 8128084"/>
              <a:gd name="connsiteY260" fmla="*/ 12320337 h 15135727"/>
              <a:gd name="connsiteX261" fmla="*/ 3104148 w 8128084"/>
              <a:gd name="connsiteY261" fmla="*/ 12320337 h 15135727"/>
              <a:gd name="connsiteX262" fmla="*/ 3007895 w 8128084"/>
              <a:gd name="connsiteY262" fmla="*/ 12079706 h 15135727"/>
              <a:gd name="connsiteX263" fmla="*/ 2911642 w 8128084"/>
              <a:gd name="connsiteY263" fmla="*/ 11935327 h 15135727"/>
              <a:gd name="connsiteX264" fmla="*/ 2863516 w 8128084"/>
              <a:gd name="connsiteY264" fmla="*/ 11694695 h 15135727"/>
              <a:gd name="connsiteX265" fmla="*/ 2911642 w 8128084"/>
              <a:gd name="connsiteY265" fmla="*/ 11454064 h 15135727"/>
              <a:gd name="connsiteX266" fmla="*/ 3056021 w 8128084"/>
              <a:gd name="connsiteY266" fmla="*/ 11454064 h 15135727"/>
              <a:gd name="connsiteX267" fmla="*/ 2983832 w 8128084"/>
              <a:gd name="connsiteY267" fmla="*/ 11381874 h 15135727"/>
              <a:gd name="connsiteX268" fmla="*/ 3031958 w 8128084"/>
              <a:gd name="connsiteY268" fmla="*/ 11285621 h 15135727"/>
              <a:gd name="connsiteX269" fmla="*/ 3007895 w 8128084"/>
              <a:gd name="connsiteY269" fmla="*/ 11189369 h 15135727"/>
              <a:gd name="connsiteX270" fmla="*/ 2887579 w 8128084"/>
              <a:gd name="connsiteY270" fmla="*/ 11141242 h 15135727"/>
              <a:gd name="connsiteX271" fmla="*/ 2887579 w 8128084"/>
              <a:gd name="connsiteY271" fmla="*/ 10972800 h 15135727"/>
              <a:gd name="connsiteX272" fmla="*/ 2887579 w 8128084"/>
              <a:gd name="connsiteY272" fmla="*/ 10924674 h 15135727"/>
              <a:gd name="connsiteX273" fmla="*/ 2767264 w 8128084"/>
              <a:gd name="connsiteY273" fmla="*/ 11020927 h 15135727"/>
              <a:gd name="connsiteX274" fmla="*/ 2743200 w 8128084"/>
              <a:gd name="connsiteY274" fmla="*/ 10924674 h 15135727"/>
              <a:gd name="connsiteX275" fmla="*/ 2550695 w 8128084"/>
              <a:gd name="connsiteY275" fmla="*/ 11020927 h 15135727"/>
              <a:gd name="connsiteX276" fmla="*/ 2526632 w 8128084"/>
              <a:gd name="connsiteY276" fmla="*/ 11117179 h 15135727"/>
              <a:gd name="connsiteX277" fmla="*/ 2334127 w 8128084"/>
              <a:gd name="connsiteY277" fmla="*/ 10996864 h 15135727"/>
              <a:gd name="connsiteX278" fmla="*/ 2358190 w 8128084"/>
              <a:gd name="connsiteY278" fmla="*/ 10732169 h 15135727"/>
              <a:gd name="connsiteX279" fmla="*/ 2334127 w 8128084"/>
              <a:gd name="connsiteY279" fmla="*/ 10587790 h 15135727"/>
              <a:gd name="connsiteX280" fmla="*/ 2406316 w 8128084"/>
              <a:gd name="connsiteY280" fmla="*/ 10491537 h 15135727"/>
              <a:gd name="connsiteX281" fmla="*/ 2598821 w 8128084"/>
              <a:gd name="connsiteY281" fmla="*/ 10684042 h 15135727"/>
              <a:gd name="connsiteX282" fmla="*/ 2767264 w 8128084"/>
              <a:gd name="connsiteY282" fmla="*/ 10684042 h 15135727"/>
              <a:gd name="connsiteX283" fmla="*/ 2646948 w 8128084"/>
              <a:gd name="connsiteY283" fmla="*/ 10515600 h 15135727"/>
              <a:gd name="connsiteX284" fmla="*/ 2815390 w 8128084"/>
              <a:gd name="connsiteY284" fmla="*/ 10395285 h 15135727"/>
              <a:gd name="connsiteX285" fmla="*/ 3080085 w 8128084"/>
              <a:gd name="connsiteY285" fmla="*/ 10419348 h 15135727"/>
              <a:gd name="connsiteX286" fmla="*/ 3248527 w 8128084"/>
              <a:gd name="connsiteY286" fmla="*/ 10539664 h 15135727"/>
              <a:gd name="connsiteX287" fmla="*/ 3320716 w 8128084"/>
              <a:gd name="connsiteY287" fmla="*/ 10659979 h 15135727"/>
              <a:gd name="connsiteX288" fmla="*/ 3465095 w 8128084"/>
              <a:gd name="connsiteY288" fmla="*/ 10659979 h 15135727"/>
              <a:gd name="connsiteX289" fmla="*/ 3441032 w 8128084"/>
              <a:gd name="connsiteY289" fmla="*/ 10491537 h 15135727"/>
              <a:gd name="connsiteX290" fmla="*/ 3392906 w 8128084"/>
              <a:gd name="connsiteY290" fmla="*/ 10250906 h 15135727"/>
              <a:gd name="connsiteX291" fmla="*/ 3152274 w 8128084"/>
              <a:gd name="connsiteY291" fmla="*/ 10250906 h 15135727"/>
              <a:gd name="connsiteX292" fmla="*/ 3176337 w 8128084"/>
              <a:gd name="connsiteY292" fmla="*/ 10178716 h 15135727"/>
              <a:gd name="connsiteX293" fmla="*/ 3104148 w 8128084"/>
              <a:gd name="connsiteY293" fmla="*/ 10154653 h 15135727"/>
              <a:gd name="connsiteX294" fmla="*/ 3007895 w 8128084"/>
              <a:gd name="connsiteY294" fmla="*/ 9962148 h 15135727"/>
              <a:gd name="connsiteX295" fmla="*/ 3176337 w 8128084"/>
              <a:gd name="connsiteY295" fmla="*/ 9889958 h 15135727"/>
              <a:gd name="connsiteX296" fmla="*/ 2959769 w 8128084"/>
              <a:gd name="connsiteY296" fmla="*/ 9504948 h 15135727"/>
              <a:gd name="connsiteX297" fmla="*/ 2791327 w 8128084"/>
              <a:gd name="connsiteY297" fmla="*/ 9456821 h 15135727"/>
              <a:gd name="connsiteX298" fmla="*/ 2574758 w 8128084"/>
              <a:gd name="connsiteY298" fmla="*/ 9336506 h 15135727"/>
              <a:gd name="connsiteX299" fmla="*/ 2550695 w 8128084"/>
              <a:gd name="connsiteY299" fmla="*/ 9071811 h 15135727"/>
              <a:gd name="connsiteX300" fmla="*/ 2695074 w 8128084"/>
              <a:gd name="connsiteY300" fmla="*/ 8999621 h 15135727"/>
              <a:gd name="connsiteX301" fmla="*/ 2622885 w 8128084"/>
              <a:gd name="connsiteY301" fmla="*/ 8975558 h 15135727"/>
              <a:gd name="connsiteX302" fmla="*/ 2430379 w 8128084"/>
              <a:gd name="connsiteY302" fmla="*/ 8999621 h 15135727"/>
              <a:gd name="connsiteX303" fmla="*/ 2261937 w 8128084"/>
              <a:gd name="connsiteY303" fmla="*/ 9168064 h 15135727"/>
              <a:gd name="connsiteX304" fmla="*/ 2237874 w 8128084"/>
              <a:gd name="connsiteY304" fmla="*/ 8999621 h 15135727"/>
              <a:gd name="connsiteX305" fmla="*/ 2117558 w 8128084"/>
              <a:gd name="connsiteY305" fmla="*/ 8975558 h 15135727"/>
              <a:gd name="connsiteX306" fmla="*/ 2045369 w 8128084"/>
              <a:gd name="connsiteY306" fmla="*/ 8783053 h 15135727"/>
              <a:gd name="connsiteX307" fmla="*/ 1852864 w 8128084"/>
              <a:gd name="connsiteY307" fmla="*/ 8758990 h 15135727"/>
              <a:gd name="connsiteX308" fmla="*/ 1636295 w 8128084"/>
              <a:gd name="connsiteY308" fmla="*/ 8927432 h 15135727"/>
              <a:gd name="connsiteX309" fmla="*/ 1588169 w 8128084"/>
              <a:gd name="connsiteY309" fmla="*/ 9023685 h 15135727"/>
              <a:gd name="connsiteX310" fmla="*/ 1515979 w 8128084"/>
              <a:gd name="connsiteY310" fmla="*/ 8879306 h 15135727"/>
              <a:gd name="connsiteX311" fmla="*/ 1347537 w 8128084"/>
              <a:gd name="connsiteY311" fmla="*/ 8879306 h 15135727"/>
              <a:gd name="connsiteX312" fmla="*/ 1347537 w 8128084"/>
              <a:gd name="connsiteY312" fmla="*/ 8710864 h 15135727"/>
              <a:gd name="connsiteX313" fmla="*/ 1106906 w 8128084"/>
              <a:gd name="connsiteY313" fmla="*/ 8783053 h 15135727"/>
              <a:gd name="connsiteX314" fmla="*/ 890337 w 8128084"/>
              <a:gd name="connsiteY314" fmla="*/ 8686800 h 15135727"/>
              <a:gd name="connsiteX315" fmla="*/ 649706 w 8128084"/>
              <a:gd name="connsiteY315" fmla="*/ 8662737 h 15135727"/>
              <a:gd name="connsiteX316" fmla="*/ 385011 w 8128084"/>
              <a:gd name="connsiteY316" fmla="*/ 8566485 h 15135727"/>
              <a:gd name="connsiteX317" fmla="*/ 577516 w 8128084"/>
              <a:gd name="connsiteY317" fmla="*/ 8373979 h 15135727"/>
              <a:gd name="connsiteX318" fmla="*/ 794085 w 8128084"/>
              <a:gd name="connsiteY318" fmla="*/ 8301790 h 15135727"/>
              <a:gd name="connsiteX319" fmla="*/ 745958 w 8128084"/>
              <a:gd name="connsiteY319" fmla="*/ 8133348 h 15135727"/>
              <a:gd name="connsiteX320" fmla="*/ 818148 w 8128084"/>
              <a:gd name="connsiteY320" fmla="*/ 7820527 h 15135727"/>
              <a:gd name="connsiteX321" fmla="*/ 697832 w 8128084"/>
              <a:gd name="connsiteY321" fmla="*/ 7820527 h 15135727"/>
              <a:gd name="connsiteX322" fmla="*/ 625642 w 8128084"/>
              <a:gd name="connsiteY322" fmla="*/ 7916779 h 15135727"/>
              <a:gd name="connsiteX323" fmla="*/ 457200 w 8128084"/>
              <a:gd name="connsiteY323" fmla="*/ 7820527 h 15135727"/>
              <a:gd name="connsiteX324" fmla="*/ 529390 w 8128084"/>
              <a:gd name="connsiteY324" fmla="*/ 7700211 h 15135727"/>
              <a:gd name="connsiteX325" fmla="*/ 938464 w 8128084"/>
              <a:gd name="connsiteY325" fmla="*/ 7676148 h 15135727"/>
              <a:gd name="connsiteX326" fmla="*/ 1058779 w 8128084"/>
              <a:gd name="connsiteY326" fmla="*/ 7459579 h 15135727"/>
              <a:gd name="connsiteX327" fmla="*/ 1203158 w 8128084"/>
              <a:gd name="connsiteY327" fmla="*/ 7603958 h 15135727"/>
              <a:gd name="connsiteX328" fmla="*/ 1299411 w 8128084"/>
              <a:gd name="connsiteY328" fmla="*/ 7555832 h 15135727"/>
              <a:gd name="connsiteX329" fmla="*/ 1443790 w 8128084"/>
              <a:gd name="connsiteY329" fmla="*/ 7507706 h 15135727"/>
              <a:gd name="connsiteX330" fmla="*/ 1684421 w 8128084"/>
              <a:gd name="connsiteY330" fmla="*/ 7603958 h 15135727"/>
              <a:gd name="connsiteX331" fmla="*/ 1684421 w 8128084"/>
              <a:gd name="connsiteY331" fmla="*/ 7603958 h 15135727"/>
              <a:gd name="connsiteX332" fmla="*/ 1540042 w 8128084"/>
              <a:gd name="connsiteY332" fmla="*/ 7363327 h 15135727"/>
              <a:gd name="connsiteX333" fmla="*/ 1299411 w 8128084"/>
              <a:gd name="connsiteY333" fmla="*/ 7315200 h 15135727"/>
              <a:gd name="connsiteX334" fmla="*/ 1130969 w 8128084"/>
              <a:gd name="connsiteY334" fmla="*/ 7339264 h 15135727"/>
              <a:gd name="connsiteX335" fmla="*/ 1034716 w 8128084"/>
              <a:gd name="connsiteY335" fmla="*/ 7315200 h 15135727"/>
              <a:gd name="connsiteX336" fmla="*/ 1155032 w 8128084"/>
              <a:gd name="connsiteY336" fmla="*/ 7050506 h 15135727"/>
              <a:gd name="connsiteX337" fmla="*/ 1155032 w 8128084"/>
              <a:gd name="connsiteY337" fmla="*/ 6930190 h 15135727"/>
              <a:gd name="connsiteX338" fmla="*/ 1155032 w 8128084"/>
              <a:gd name="connsiteY338" fmla="*/ 6761748 h 15135727"/>
              <a:gd name="connsiteX339" fmla="*/ 1203158 w 8128084"/>
              <a:gd name="connsiteY339" fmla="*/ 6617369 h 15135727"/>
              <a:gd name="connsiteX340" fmla="*/ 1371600 w 8128084"/>
              <a:gd name="connsiteY340" fmla="*/ 6472990 h 15135727"/>
              <a:gd name="connsiteX341" fmla="*/ 1443790 w 8128084"/>
              <a:gd name="connsiteY341" fmla="*/ 6328611 h 15135727"/>
              <a:gd name="connsiteX342" fmla="*/ 1419727 w 8128084"/>
              <a:gd name="connsiteY342" fmla="*/ 6208295 h 15135727"/>
              <a:gd name="connsiteX343" fmla="*/ 1275348 w 8128084"/>
              <a:gd name="connsiteY343" fmla="*/ 6304548 h 15135727"/>
              <a:gd name="connsiteX344" fmla="*/ 1323474 w 8128084"/>
              <a:gd name="connsiteY344" fmla="*/ 6015790 h 15135727"/>
              <a:gd name="connsiteX345" fmla="*/ 1540042 w 8128084"/>
              <a:gd name="connsiteY345" fmla="*/ 5871411 h 15135727"/>
              <a:gd name="connsiteX346" fmla="*/ 1540042 w 8128084"/>
              <a:gd name="connsiteY346" fmla="*/ 5751095 h 15135727"/>
              <a:gd name="connsiteX347" fmla="*/ 1395664 w 8128084"/>
              <a:gd name="connsiteY347" fmla="*/ 5799221 h 15135727"/>
              <a:gd name="connsiteX348" fmla="*/ 1179095 w 8128084"/>
              <a:gd name="connsiteY348" fmla="*/ 5799221 h 15135727"/>
              <a:gd name="connsiteX349" fmla="*/ 890337 w 8128084"/>
              <a:gd name="connsiteY349" fmla="*/ 5775158 h 15135727"/>
              <a:gd name="connsiteX350" fmla="*/ 697832 w 8128084"/>
              <a:gd name="connsiteY350" fmla="*/ 5606716 h 15135727"/>
              <a:gd name="connsiteX351" fmla="*/ 577516 w 8128084"/>
              <a:gd name="connsiteY351" fmla="*/ 5582653 h 15135727"/>
              <a:gd name="connsiteX352" fmla="*/ 697832 w 8128084"/>
              <a:gd name="connsiteY352" fmla="*/ 5775158 h 15135727"/>
              <a:gd name="connsiteX353" fmla="*/ 409074 w 8128084"/>
              <a:gd name="connsiteY353" fmla="*/ 5799221 h 15135727"/>
              <a:gd name="connsiteX354" fmla="*/ 168442 w 8128084"/>
              <a:gd name="connsiteY354" fmla="*/ 5702969 h 15135727"/>
              <a:gd name="connsiteX355" fmla="*/ 264695 w 8128084"/>
              <a:gd name="connsiteY355" fmla="*/ 5558590 h 15135727"/>
              <a:gd name="connsiteX356" fmla="*/ 144379 w 8128084"/>
              <a:gd name="connsiteY356" fmla="*/ 5510464 h 15135727"/>
              <a:gd name="connsiteX357" fmla="*/ 0 w 8128084"/>
              <a:gd name="connsiteY357" fmla="*/ 5462337 h 15135727"/>
              <a:gd name="connsiteX358" fmla="*/ 96253 w 8128084"/>
              <a:gd name="connsiteY358"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42827 w 8128084"/>
              <a:gd name="connsiteY202" fmla="*/ 14383753 h 15135727"/>
              <a:gd name="connsiteX203" fmla="*/ 4403558 w 8128084"/>
              <a:gd name="connsiteY203" fmla="*/ 14437895 h 15135727"/>
              <a:gd name="connsiteX204" fmla="*/ 4340058 w 8128084"/>
              <a:gd name="connsiteY204" fmla="*/ 14475995 h 15135727"/>
              <a:gd name="connsiteX205" fmla="*/ 4303127 w 8128084"/>
              <a:gd name="connsiteY205" fmla="*/ 14364703 h 15135727"/>
              <a:gd name="connsiteX206" fmla="*/ 4276892 w 8128084"/>
              <a:gd name="connsiteY206" fmla="*/ 14296190 h 15135727"/>
              <a:gd name="connsiteX207" fmla="*/ 4235116 w 8128084"/>
              <a:gd name="connsiteY207" fmla="*/ 14341642 h 15135727"/>
              <a:gd name="connsiteX208" fmla="*/ 4162927 w 8128084"/>
              <a:gd name="connsiteY208" fmla="*/ 14389769 h 15135727"/>
              <a:gd name="connsiteX209" fmla="*/ 4137527 w 8128084"/>
              <a:gd name="connsiteY209" fmla="*/ 14364369 h 15135727"/>
              <a:gd name="connsiteX210" fmla="*/ 3998327 w 8128084"/>
              <a:gd name="connsiteY210" fmla="*/ 14409153 h 15135727"/>
              <a:gd name="connsiteX211" fmla="*/ 4023727 w 8128084"/>
              <a:gd name="connsiteY211" fmla="*/ 14275803 h 15135727"/>
              <a:gd name="connsiteX212" fmla="*/ 3915945 w 8128084"/>
              <a:gd name="connsiteY212" fmla="*/ 14289840 h 15135727"/>
              <a:gd name="connsiteX213" fmla="*/ 3801979 w 8128084"/>
              <a:gd name="connsiteY213" fmla="*/ 14293516 h 15135727"/>
              <a:gd name="connsiteX214" fmla="*/ 3719764 w 8128084"/>
              <a:gd name="connsiteY214" fmla="*/ 14415169 h 15135727"/>
              <a:gd name="connsiteX215" fmla="*/ 3625850 w 8128084"/>
              <a:gd name="connsiteY215" fmla="*/ 14616364 h 15135727"/>
              <a:gd name="connsiteX216" fmla="*/ 3513221 w 8128084"/>
              <a:gd name="connsiteY216" fmla="*/ 14726653 h 15135727"/>
              <a:gd name="connsiteX217" fmla="*/ 3583071 w 8128084"/>
              <a:gd name="connsiteY217" fmla="*/ 14832932 h 15135727"/>
              <a:gd name="connsiteX218" fmla="*/ 3633537 w 8128084"/>
              <a:gd name="connsiteY218" fmla="*/ 14967285 h 15135727"/>
              <a:gd name="connsiteX219" fmla="*/ 3609474 w 8128084"/>
              <a:gd name="connsiteY219" fmla="*/ 15087600 h 15135727"/>
              <a:gd name="connsiteX220" fmla="*/ 3479132 w 8128084"/>
              <a:gd name="connsiteY220" fmla="*/ 14975974 h 15135727"/>
              <a:gd name="connsiteX221" fmla="*/ 3304340 w 8128084"/>
              <a:gd name="connsiteY221" fmla="*/ 14949237 h 15135727"/>
              <a:gd name="connsiteX222" fmla="*/ 3261227 w 8128084"/>
              <a:gd name="connsiteY222" fmla="*/ 14787145 h 15135727"/>
              <a:gd name="connsiteX223" fmla="*/ 3128211 w 8128084"/>
              <a:gd name="connsiteY223" fmla="*/ 14919158 h 15135727"/>
              <a:gd name="connsiteX224" fmla="*/ 3090277 w 8128084"/>
              <a:gd name="connsiteY224" fmla="*/ 15075903 h 15135727"/>
              <a:gd name="connsiteX225" fmla="*/ 2959769 w 8128084"/>
              <a:gd name="connsiteY225" fmla="*/ 15135727 h 15135727"/>
              <a:gd name="connsiteX226" fmla="*/ 2891256 w 8128084"/>
              <a:gd name="connsiteY226" fmla="*/ 14945895 h 15135727"/>
              <a:gd name="connsiteX227" fmla="*/ 2829927 w 8128084"/>
              <a:gd name="connsiteY227" fmla="*/ 14872703 h 15135727"/>
              <a:gd name="connsiteX228" fmla="*/ 2887579 w 8128084"/>
              <a:gd name="connsiteY228" fmla="*/ 14774779 h 15135727"/>
              <a:gd name="connsiteX229" fmla="*/ 2779127 w 8128084"/>
              <a:gd name="connsiteY229" fmla="*/ 14694903 h 15135727"/>
              <a:gd name="connsiteX230" fmla="*/ 2839453 w 8128084"/>
              <a:gd name="connsiteY230" fmla="*/ 14582274 h 15135727"/>
              <a:gd name="connsiteX231" fmla="*/ 2935706 w 8128084"/>
              <a:gd name="connsiteY231" fmla="*/ 14510085 h 15135727"/>
              <a:gd name="connsiteX232" fmla="*/ 2948406 w 8128084"/>
              <a:gd name="connsiteY232" fmla="*/ 14554535 h 15135727"/>
              <a:gd name="connsiteX233" fmla="*/ 2855327 w 8128084"/>
              <a:gd name="connsiteY233" fmla="*/ 14371053 h 15135727"/>
              <a:gd name="connsiteX234" fmla="*/ 3014077 w 8128084"/>
              <a:gd name="connsiteY234" fmla="*/ 14447253 h 15135727"/>
              <a:gd name="connsiteX235" fmla="*/ 3029285 w 8128084"/>
              <a:gd name="connsiteY235" fmla="*/ 14363032 h 15135727"/>
              <a:gd name="connsiteX236" fmla="*/ 3152274 w 8128084"/>
              <a:gd name="connsiteY236" fmla="*/ 14341642 h 15135727"/>
              <a:gd name="connsiteX237" fmla="*/ 3226135 w 8128084"/>
              <a:gd name="connsiteY237" fmla="*/ 14269453 h 15135727"/>
              <a:gd name="connsiteX238" fmla="*/ 3152274 w 8128084"/>
              <a:gd name="connsiteY238" fmla="*/ 14197264 h 15135727"/>
              <a:gd name="connsiteX239" fmla="*/ 3152274 w 8128084"/>
              <a:gd name="connsiteY239" fmla="*/ 14052885 h 15135727"/>
              <a:gd name="connsiteX240" fmla="*/ 3086435 w 8128084"/>
              <a:gd name="connsiteY240" fmla="*/ 14037845 h 15135727"/>
              <a:gd name="connsiteX241" fmla="*/ 3056021 w 8128084"/>
              <a:gd name="connsiteY241" fmla="*/ 14153148 h 15135727"/>
              <a:gd name="connsiteX242" fmla="*/ 2935706 w 8128084"/>
              <a:gd name="connsiteY242" fmla="*/ 14076948 h 15135727"/>
              <a:gd name="connsiteX243" fmla="*/ 2863516 w 8128084"/>
              <a:gd name="connsiteY243" fmla="*/ 14093324 h 15135727"/>
              <a:gd name="connsiteX244" fmla="*/ 2804527 w 8128084"/>
              <a:gd name="connsiteY244" fmla="*/ 14218653 h 15135727"/>
              <a:gd name="connsiteX245" fmla="*/ 2719137 w 8128084"/>
              <a:gd name="connsiteY245" fmla="*/ 14197264 h 15135727"/>
              <a:gd name="connsiteX246" fmla="*/ 2653298 w 8128084"/>
              <a:gd name="connsiteY246" fmla="*/ 14248064 h 15135727"/>
              <a:gd name="connsiteX247" fmla="*/ 2560721 w 8128084"/>
              <a:gd name="connsiteY247" fmla="*/ 14150474 h 15135727"/>
              <a:gd name="connsiteX248" fmla="*/ 2436729 w 8128084"/>
              <a:gd name="connsiteY248" fmla="*/ 13804566 h 15135727"/>
              <a:gd name="connsiteX249" fmla="*/ 2550527 w 8128084"/>
              <a:gd name="connsiteY249" fmla="*/ 13805903 h 15135727"/>
              <a:gd name="connsiteX250" fmla="*/ 2729498 w 8128084"/>
              <a:gd name="connsiteY250" fmla="*/ 13812253 h 15135727"/>
              <a:gd name="connsiteX251" fmla="*/ 2502569 w 8128084"/>
              <a:gd name="connsiteY251" fmla="*/ 13475369 h 15135727"/>
              <a:gd name="connsiteX252" fmla="*/ 2550695 w 8128084"/>
              <a:gd name="connsiteY252" fmla="*/ 13186611 h 15135727"/>
              <a:gd name="connsiteX253" fmla="*/ 2719137 w 8128084"/>
              <a:gd name="connsiteY253" fmla="*/ 13042232 h 15135727"/>
              <a:gd name="connsiteX254" fmla="*/ 2791327 w 8128084"/>
              <a:gd name="connsiteY254" fmla="*/ 12945979 h 15135727"/>
              <a:gd name="connsiteX255" fmla="*/ 3031958 w 8128084"/>
              <a:gd name="connsiteY255" fmla="*/ 13090358 h 15135727"/>
              <a:gd name="connsiteX256" fmla="*/ 3056021 w 8128084"/>
              <a:gd name="connsiteY256" fmla="*/ 12753474 h 15135727"/>
              <a:gd name="connsiteX257" fmla="*/ 2887579 w 8128084"/>
              <a:gd name="connsiteY257" fmla="*/ 12777537 h 15135727"/>
              <a:gd name="connsiteX258" fmla="*/ 2815390 w 8128084"/>
              <a:gd name="connsiteY258" fmla="*/ 12777537 h 15135727"/>
              <a:gd name="connsiteX259" fmla="*/ 3176337 w 8128084"/>
              <a:gd name="connsiteY259" fmla="*/ 12368464 h 15135727"/>
              <a:gd name="connsiteX260" fmla="*/ 3104148 w 8128084"/>
              <a:gd name="connsiteY260" fmla="*/ 12320337 h 15135727"/>
              <a:gd name="connsiteX261" fmla="*/ 3104148 w 8128084"/>
              <a:gd name="connsiteY261" fmla="*/ 12320337 h 15135727"/>
              <a:gd name="connsiteX262" fmla="*/ 3007895 w 8128084"/>
              <a:gd name="connsiteY262" fmla="*/ 12079706 h 15135727"/>
              <a:gd name="connsiteX263" fmla="*/ 2911642 w 8128084"/>
              <a:gd name="connsiteY263" fmla="*/ 11935327 h 15135727"/>
              <a:gd name="connsiteX264" fmla="*/ 2863516 w 8128084"/>
              <a:gd name="connsiteY264" fmla="*/ 11694695 h 15135727"/>
              <a:gd name="connsiteX265" fmla="*/ 2911642 w 8128084"/>
              <a:gd name="connsiteY265" fmla="*/ 11454064 h 15135727"/>
              <a:gd name="connsiteX266" fmla="*/ 3056021 w 8128084"/>
              <a:gd name="connsiteY266" fmla="*/ 11454064 h 15135727"/>
              <a:gd name="connsiteX267" fmla="*/ 2983832 w 8128084"/>
              <a:gd name="connsiteY267" fmla="*/ 11381874 h 15135727"/>
              <a:gd name="connsiteX268" fmla="*/ 3031958 w 8128084"/>
              <a:gd name="connsiteY268" fmla="*/ 11285621 h 15135727"/>
              <a:gd name="connsiteX269" fmla="*/ 3007895 w 8128084"/>
              <a:gd name="connsiteY269" fmla="*/ 11189369 h 15135727"/>
              <a:gd name="connsiteX270" fmla="*/ 2887579 w 8128084"/>
              <a:gd name="connsiteY270" fmla="*/ 11141242 h 15135727"/>
              <a:gd name="connsiteX271" fmla="*/ 2887579 w 8128084"/>
              <a:gd name="connsiteY271" fmla="*/ 10972800 h 15135727"/>
              <a:gd name="connsiteX272" fmla="*/ 2887579 w 8128084"/>
              <a:gd name="connsiteY272" fmla="*/ 10924674 h 15135727"/>
              <a:gd name="connsiteX273" fmla="*/ 2767264 w 8128084"/>
              <a:gd name="connsiteY273" fmla="*/ 11020927 h 15135727"/>
              <a:gd name="connsiteX274" fmla="*/ 2743200 w 8128084"/>
              <a:gd name="connsiteY274" fmla="*/ 10924674 h 15135727"/>
              <a:gd name="connsiteX275" fmla="*/ 2550695 w 8128084"/>
              <a:gd name="connsiteY275" fmla="*/ 11020927 h 15135727"/>
              <a:gd name="connsiteX276" fmla="*/ 2526632 w 8128084"/>
              <a:gd name="connsiteY276" fmla="*/ 11117179 h 15135727"/>
              <a:gd name="connsiteX277" fmla="*/ 2334127 w 8128084"/>
              <a:gd name="connsiteY277" fmla="*/ 10996864 h 15135727"/>
              <a:gd name="connsiteX278" fmla="*/ 2358190 w 8128084"/>
              <a:gd name="connsiteY278" fmla="*/ 10732169 h 15135727"/>
              <a:gd name="connsiteX279" fmla="*/ 2334127 w 8128084"/>
              <a:gd name="connsiteY279" fmla="*/ 10587790 h 15135727"/>
              <a:gd name="connsiteX280" fmla="*/ 2406316 w 8128084"/>
              <a:gd name="connsiteY280" fmla="*/ 10491537 h 15135727"/>
              <a:gd name="connsiteX281" fmla="*/ 2598821 w 8128084"/>
              <a:gd name="connsiteY281" fmla="*/ 10684042 h 15135727"/>
              <a:gd name="connsiteX282" fmla="*/ 2767264 w 8128084"/>
              <a:gd name="connsiteY282" fmla="*/ 10684042 h 15135727"/>
              <a:gd name="connsiteX283" fmla="*/ 2646948 w 8128084"/>
              <a:gd name="connsiteY283" fmla="*/ 10515600 h 15135727"/>
              <a:gd name="connsiteX284" fmla="*/ 2815390 w 8128084"/>
              <a:gd name="connsiteY284" fmla="*/ 10395285 h 15135727"/>
              <a:gd name="connsiteX285" fmla="*/ 3080085 w 8128084"/>
              <a:gd name="connsiteY285" fmla="*/ 10419348 h 15135727"/>
              <a:gd name="connsiteX286" fmla="*/ 3248527 w 8128084"/>
              <a:gd name="connsiteY286" fmla="*/ 10539664 h 15135727"/>
              <a:gd name="connsiteX287" fmla="*/ 3320716 w 8128084"/>
              <a:gd name="connsiteY287" fmla="*/ 10659979 h 15135727"/>
              <a:gd name="connsiteX288" fmla="*/ 3465095 w 8128084"/>
              <a:gd name="connsiteY288" fmla="*/ 10659979 h 15135727"/>
              <a:gd name="connsiteX289" fmla="*/ 3441032 w 8128084"/>
              <a:gd name="connsiteY289" fmla="*/ 10491537 h 15135727"/>
              <a:gd name="connsiteX290" fmla="*/ 3392906 w 8128084"/>
              <a:gd name="connsiteY290" fmla="*/ 10250906 h 15135727"/>
              <a:gd name="connsiteX291" fmla="*/ 3152274 w 8128084"/>
              <a:gd name="connsiteY291" fmla="*/ 10250906 h 15135727"/>
              <a:gd name="connsiteX292" fmla="*/ 3176337 w 8128084"/>
              <a:gd name="connsiteY292" fmla="*/ 10178716 h 15135727"/>
              <a:gd name="connsiteX293" fmla="*/ 3104148 w 8128084"/>
              <a:gd name="connsiteY293" fmla="*/ 10154653 h 15135727"/>
              <a:gd name="connsiteX294" fmla="*/ 3007895 w 8128084"/>
              <a:gd name="connsiteY294" fmla="*/ 9962148 h 15135727"/>
              <a:gd name="connsiteX295" fmla="*/ 3176337 w 8128084"/>
              <a:gd name="connsiteY295" fmla="*/ 9889958 h 15135727"/>
              <a:gd name="connsiteX296" fmla="*/ 2959769 w 8128084"/>
              <a:gd name="connsiteY296" fmla="*/ 9504948 h 15135727"/>
              <a:gd name="connsiteX297" fmla="*/ 2791327 w 8128084"/>
              <a:gd name="connsiteY297" fmla="*/ 9456821 h 15135727"/>
              <a:gd name="connsiteX298" fmla="*/ 2574758 w 8128084"/>
              <a:gd name="connsiteY298" fmla="*/ 9336506 h 15135727"/>
              <a:gd name="connsiteX299" fmla="*/ 2550695 w 8128084"/>
              <a:gd name="connsiteY299" fmla="*/ 9071811 h 15135727"/>
              <a:gd name="connsiteX300" fmla="*/ 2695074 w 8128084"/>
              <a:gd name="connsiteY300" fmla="*/ 8999621 h 15135727"/>
              <a:gd name="connsiteX301" fmla="*/ 2622885 w 8128084"/>
              <a:gd name="connsiteY301" fmla="*/ 8975558 h 15135727"/>
              <a:gd name="connsiteX302" fmla="*/ 2430379 w 8128084"/>
              <a:gd name="connsiteY302" fmla="*/ 8999621 h 15135727"/>
              <a:gd name="connsiteX303" fmla="*/ 2261937 w 8128084"/>
              <a:gd name="connsiteY303" fmla="*/ 9168064 h 15135727"/>
              <a:gd name="connsiteX304" fmla="*/ 2237874 w 8128084"/>
              <a:gd name="connsiteY304" fmla="*/ 8999621 h 15135727"/>
              <a:gd name="connsiteX305" fmla="*/ 2117558 w 8128084"/>
              <a:gd name="connsiteY305" fmla="*/ 8975558 h 15135727"/>
              <a:gd name="connsiteX306" fmla="*/ 2045369 w 8128084"/>
              <a:gd name="connsiteY306" fmla="*/ 8783053 h 15135727"/>
              <a:gd name="connsiteX307" fmla="*/ 1852864 w 8128084"/>
              <a:gd name="connsiteY307" fmla="*/ 8758990 h 15135727"/>
              <a:gd name="connsiteX308" fmla="*/ 1636295 w 8128084"/>
              <a:gd name="connsiteY308" fmla="*/ 8927432 h 15135727"/>
              <a:gd name="connsiteX309" fmla="*/ 1588169 w 8128084"/>
              <a:gd name="connsiteY309" fmla="*/ 9023685 h 15135727"/>
              <a:gd name="connsiteX310" fmla="*/ 1515979 w 8128084"/>
              <a:gd name="connsiteY310" fmla="*/ 8879306 h 15135727"/>
              <a:gd name="connsiteX311" fmla="*/ 1347537 w 8128084"/>
              <a:gd name="connsiteY311" fmla="*/ 8879306 h 15135727"/>
              <a:gd name="connsiteX312" fmla="*/ 1347537 w 8128084"/>
              <a:gd name="connsiteY312" fmla="*/ 8710864 h 15135727"/>
              <a:gd name="connsiteX313" fmla="*/ 1106906 w 8128084"/>
              <a:gd name="connsiteY313" fmla="*/ 8783053 h 15135727"/>
              <a:gd name="connsiteX314" fmla="*/ 890337 w 8128084"/>
              <a:gd name="connsiteY314" fmla="*/ 8686800 h 15135727"/>
              <a:gd name="connsiteX315" fmla="*/ 649706 w 8128084"/>
              <a:gd name="connsiteY315" fmla="*/ 8662737 h 15135727"/>
              <a:gd name="connsiteX316" fmla="*/ 385011 w 8128084"/>
              <a:gd name="connsiteY316" fmla="*/ 8566485 h 15135727"/>
              <a:gd name="connsiteX317" fmla="*/ 577516 w 8128084"/>
              <a:gd name="connsiteY317" fmla="*/ 8373979 h 15135727"/>
              <a:gd name="connsiteX318" fmla="*/ 794085 w 8128084"/>
              <a:gd name="connsiteY318" fmla="*/ 8301790 h 15135727"/>
              <a:gd name="connsiteX319" fmla="*/ 745958 w 8128084"/>
              <a:gd name="connsiteY319" fmla="*/ 8133348 h 15135727"/>
              <a:gd name="connsiteX320" fmla="*/ 818148 w 8128084"/>
              <a:gd name="connsiteY320" fmla="*/ 7820527 h 15135727"/>
              <a:gd name="connsiteX321" fmla="*/ 697832 w 8128084"/>
              <a:gd name="connsiteY321" fmla="*/ 7820527 h 15135727"/>
              <a:gd name="connsiteX322" fmla="*/ 625642 w 8128084"/>
              <a:gd name="connsiteY322" fmla="*/ 7916779 h 15135727"/>
              <a:gd name="connsiteX323" fmla="*/ 457200 w 8128084"/>
              <a:gd name="connsiteY323" fmla="*/ 7820527 h 15135727"/>
              <a:gd name="connsiteX324" fmla="*/ 529390 w 8128084"/>
              <a:gd name="connsiteY324" fmla="*/ 7700211 h 15135727"/>
              <a:gd name="connsiteX325" fmla="*/ 938464 w 8128084"/>
              <a:gd name="connsiteY325" fmla="*/ 7676148 h 15135727"/>
              <a:gd name="connsiteX326" fmla="*/ 1058779 w 8128084"/>
              <a:gd name="connsiteY326" fmla="*/ 7459579 h 15135727"/>
              <a:gd name="connsiteX327" fmla="*/ 1203158 w 8128084"/>
              <a:gd name="connsiteY327" fmla="*/ 7603958 h 15135727"/>
              <a:gd name="connsiteX328" fmla="*/ 1299411 w 8128084"/>
              <a:gd name="connsiteY328" fmla="*/ 7555832 h 15135727"/>
              <a:gd name="connsiteX329" fmla="*/ 1443790 w 8128084"/>
              <a:gd name="connsiteY329" fmla="*/ 7507706 h 15135727"/>
              <a:gd name="connsiteX330" fmla="*/ 1684421 w 8128084"/>
              <a:gd name="connsiteY330" fmla="*/ 7603958 h 15135727"/>
              <a:gd name="connsiteX331" fmla="*/ 1684421 w 8128084"/>
              <a:gd name="connsiteY331" fmla="*/ 7603958 h 15135727"/>
              <a:gd name="connsiteX332" fmla="*/ 1540042 w 8128084"/>
              <a:gd name="connsiteY332" fmla="*/ 7363327 h 15135727"/>
              <a:gd name="connsiteX333" fmla="*/ 1299411 w 8128084"/>
              <a:gd name="connsiteY333" fmla="*/ 7315200 h 15135727"/>
              <a:gd name="connsiteX334" fmla="*/ 1130969 w 8128084"/>
              <a:gd name="connsiteY334" fmla="*/ 7339264 h 15135727"/>
              <a:gd name="connsiteX335" fmla="*/ 1034716 w 8128084"/>
              <a:gd name="connsiteY335" fmla="*/ 7315200 h 15135727"/>
              <a:gd name="connsiteX336" fmla="*/ 1155032 w 8128084"/>
              <a:gd name="connsiteY336" fmla="*/ 7050506 h 15135727"/>
              <a:gd name="connsiteX337" fmla="*/ 1155032 w 8128084"/>
              <a:gd name="connsiteY337" fmla="*/ 6930190 h 15135727"/>
              <a:gd name="connsiteX338" fmla="*/ 1155032 w 8128084"/>
              <a:gd name="connsiteY338" fmla="*/ 6761748 h 15135727"/>
              <a:gd name="connsiteX339" fmla="*/ 1203158 w 8128084"/>
              <a:gd name="connsiteY339" fmla="*/ 6617369 h 15135727"/>
              <a:gd name="connsiteX340" fmla="*/ 1371600 w 8128084"/>
              <a:gd name="connsiteY340" fmla="*/ 6472990 h 15135727"/>
              <a:gd name="connsiteX341" fmla="*/ 1443790 w 8128084"/>
              <a:gd name="connsiteY341" fmla="*/ 6328611 h 15135727"/>
              <a:gd name="connsiteX342" fmla="*/ 1419727 w 8128084"/>
              <a:gd name="connsiteY342" fmla="*/ 6208295 h 15135727"/>
              <a:gd name="connsiteX343" fmla="*/ 1275348 w 8128084"/>
              <a:gd name="connsiteY343" fmla="*/ 6304548 h 15135727"/>
              <a:gd name="connsiteX344" fmla="*/ 1323474 w 8128084"/>
              <a:gd name="connsiteY344" fmla="*/ 6015790 h 15135727"/>
              <a:gd name="connsiteX345" fmla="*/ 1540042 w 8128084"/>
              <a:gd name="connsiteY345" fmla="*/ 5871411 h 15135727"/>
              <a:gd name="connsiteX346" fmla="*/ 1540042 w 8128084"/>
              <a:gd name="connsiteY346" fmla="*/ 5751095 h 15135727"/>
              <a:gd name="connsiteX347" fmla="*/ 1395664 w 8128084"/>
              <a:gd name="connsiteY347" fmla="*/ 5799221 h 15135727"/>
              <a:gd name="connsiteX348" fmla="*/ 1179095 w 8128084"/>
              <a:gd name="connsiteY348" fmla="*/ 5799221 h 15135727"/>
              <a:gd name="connsiteX349" fmla="*/ 890337 w 8128084"/>
              <a:gd name="connsiteY349" fmla="*/ 5775158 h 15135727"/>
              <a:gd name="connsiteX350" fmla="*/ 697832 w 8128084"/>
              <a:gd name="connsiteY350" fmla="*/ 5606716 h 15135727"/>
              <a:gd name="connsiteX351" fmla="*/ 577516 w 8128084"/>
              <a:gd name="connsiteY351" fmla="*/ 5582653 h 15135727"/>
              <a:gd name="connsiteX352" fmla="*/ 697832 w 8128084"/>
              <a:gd name="connsiteY352" fmla="*/ 5775158 h 15135727"/>
              <a:gd name="connsiteX353" fmla="*/ 409074 w 8128084"/>
              <a:gd name="connsiteY353" fmla="*/ 5799221 h 15135727"/>
              <a:gd name="connsiteX354" fmla="*/ 168442 w 8128084"/>
              <a:gd name="connsiteY354" fmla="*/ 5702969 h 15135727"/>
              <a:gd name="connsiteX355" fmla="*/ 264695 w 8128084"/>
              <a:gd name="connsiteY355" fmla="*/ 5558590 h 15135727"/>
              <a:gd name="connsiteX356" fmla="*/ 144379 w 8128084"/>
              <a:gd name="connsiteY356" fmla="*/ 5510464 h 15135727"/>
              <a:gd name="connsiteX357" fmla="*/ 0 w 8128084"/>
              <a:gd name="connsiteY357" fmla="*/ 5462337 h 15135727"/>
              <a:gd name="connsiteX358" fmla="*/ 96253 w 8128084"/>
              <a:gd name="connsiteY358"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42827 w 8128084"/>
              <a:gd name="connsiteY202" fmla="*/ 14383753 h 15135727"/>
              <a:gd name="connsiteX203" fmla="*/ 4403558 w 8128084"/>
              <a:gd name="connsiteY203" fmla="*/ 14437895 h 15135727"/>
              <a:gd name="connsiteX204" fmla="*/ 4340058 w 8128084"/>
              <a:gd name="connsiteY204" fmla="*/ 14475995 h 15135727"/>
              <a:gd name="connsiteX205" fmla="*/ 4303127 w 8128084"/>
              <a:gd name="connsiteY205" fmla="*/ 14364703 h 15135727"/>
              <a:gd name="connsiteX206" fmla="*/ 4276892 w 8128084"/>
              <a:gd name="connsiteY206" fmla="*/ 14296190 h 15135727"/>
              <a:gd name="connsiteX207" fmla="*/ 4235116 w 8128084"/>
              <a:gd name="connsiteY207" fmla="*/ 14341642 h 15135727"/>
              <a:gd name="connsiteX208" fmla="*/ 4162927 w 8128084"/>
              <a:gd name="connsiteY208" fmla="*/ 14389769 h 15135727"/>
              <a:gd name="connsiteX209" fmla="*/ 4137527 w 8128084"/>
              <a:gd name="connsiteY209" fmla="*/ 14364369 h 15135727"/>
              <a:gd name="connsiteX210" fmla="*/ 3998327 w 8128084"/>
              <a:gd name="connsiteY210" fmla="*/ 14409153 h 15135727"/>
              <a:gd name="connsiteX211" fmla="*/ 4023727 w 8128084"/>
              <a:gd name="connsiteY211" fmla="*/ 14275803 h 15135727"/>
              <a:gd name="connsiteX212" fmla="*/ 3915945 w 8128084"/>
              <a:gd name="connsiteY212" fmla="*/ 14289840 h 15135727"/>
              <a:gd name="connsiteX213" fmla="*/ 3801979 w 8128084"/>
              <a:gd name="connsiteY213" fmla="*/ 14293516 h 15135727"/>
              <a:gd name="connsiteX214" fmla="*/ 3719764 w 8128084"/>
              <a:gd name="connsiteY214" fmla="*/ 14415169 h 15135727"/>
              <a:gd name="connsiteX215" fmla="*/ 3625850 w 8128084"/>
              <a:gd name="connsiteY215" fmla="*/ 14616364 h 15135727"/>
              <a:gd name="connsiteX216" fmla="*/ 3513221 w 8128084"/>
              <a:gd name="connsiteY216" fmla="*/ 14726653 h 15135727"/>
              <a:gd name="connsiteX217" fmla="*/ 3583071 w 8128084"/>
              <a:gd name="connsiteY217" fmla="*/ 14832932 h 15135727"/>
              <a:gd name="connsiteX218" fmla="*/ 3633537 w 8128084"/>
              <a:gd name="connsiteY218" fmla="*/ 14967285 h 15135727"/>
              <a:gd name="connsiteX219" fmla="*/ 3609474 w 8128084"/>
              <a:gd name="connsiteY219" fmla="*/ 15087600 h 15135727"/>
              <a:gd name="connsiteX220" fmla="*/ 3479132 w 8128084"/>
              <a:gd name="connsiteY220" fmla="*/ 14975974 h 15135727"/>
              <a:gd name="connsiteX221" fmla="*/ 3304340 w 8128084"/>
              <a:gd name="connsiteY221" fmla="*/ 14949237 h 15135727"/>
              <a:gd name="connsiteX222" fmla="*/ 3261227 w 8128084"/>
              <a:gd name="connsiteY222" fmla="*/ 14787145 h 15135727"/>
              <a:gd name="connsiteX223" fmla="*/ 3128211 w 8128084"/>
              <a:gd name="connsiteY223" fmla="*/ 14919158 h 15135727"/>
              <a:gd name="connsiteX224" fmla="*/ 3090277 w 8128084"/>
              <a:gd name="connsiteY224" fmla="*/ 15075903 h 15135727"/>
              <a:gd name="connsiteX225" fmla="*/ 2959769 w 8128084"/>
              <a:gd name="connsiteY225" fmla="*/ 15135727 h 15135727"/>
              <a:gd name="connsiteX226" fmla="*/ 2891256 w 8128084"/>
              <a:gd name="connsiteY226" fmla="*/ 14945895 h 15135727"/>
              <a:gd name="connsiteX227" fmla="*/ 2829927 w 8128084"/>
              <a:gd name="connsiteY227" fmla="*/ 14872703 h 15135727"/>
              <a:gd name="connsiteX228" fmla="*/ 2887579 w 8128084"/>
              <a:gd name="connsiteY228" fmla="*/ 14774779 h 15135727"/>
              <a:gd name="connsiteX229" fmla="*/ 2779127 w 8128084"/>
              <a:gd name="connsiteY229" fmla="*/ 14694903 h 15135727"/>
              <a:gd name="connsiteX230" fmla="*/ 2839453 w 8128084"/>
              <a:gd name="connsiteY230" fmla="*/ 14582274 h 15135727"/>
              <a:gd name="connsiteX231" fmla="*/ 2935706 w 8128084"/>
              <a:gd name="connsiteY231" fmla="*/ 14510085 h 15135727"/>
              <a:gd name="connsiteX232" fmla="*/ 2948406 w 8128084"/>
              <a:gd name="connsiteY232" fmla="*/ 14554535 h 15135727"/>
              <a:gd name="connsiteX233" fmla="*/ 2855327 w 8128084"/>
              <a:gd name="connsiteY233" fmla="*/ 14371053 h 15135727"/>
              <a:gd name="connsiteX234" fmla="*/ 3014077 w 8128084"/>
              <a:gd name="connsiteY234" fmla="*/ 14447253 h 15135727"/>
              <a:gd name="connsiteX235" fmla="*/ 3029285 w 8128084"/>
              <a:gd name="connsiteY235" fmla="*/ 14363032 h 15135727"/>
              <a:gd name="connsiteX236" fmla="*/ 3152274 w 8128084"/>
              <a:gd name="connsiteY236" fmla="*/ 14341642 h 15135727"/>
              <a:gd name="connsiteX237" fmla="*/ 3226135 w 8128084"/>
              <a:gd name="connsiteY237" fmla="*/ 14269453 h 15135727"/>
              <a:gd name="connsiteX238" fmla="*/ 3152274 w 8128084"/>
              <a:gd name="connsiteY238" fmla="*/ 14197264 h 15135727"/>
              <a:gd name="connsiteX239" fmla="*/ 3152274 w 8128084"/>
              <a:gd name="connsiteY239" fmla="*/ 14052885 h 15135727"/>
              <a:gd name="connsiteX240" fmla="*/ 3086435 w 8128084"/>
              <a:gd name="connsiteY240" fmla="*/ 14037845 h 15135727"/>
              <a:gd name="connsiteX241" fmla="*/ 3056021 w 8128084"/>
              <a:gd name="connsiteY241" fmla="*/ 14153148 h 15135727"/>
              <a:gd name="connsiteX242" fmla="*/ 2935706 w 8128084"/>
              <a:gd name="connsiteY242" fmla="*/ 14076948 h 15135727"/>
              <a:gd name="connsiteX243" fmla="*/ 2863516 w 8128084"/>
              <a:gd name="connsiteY243" fmla="*/ 14093324 h 15135727"/>
              <a:gd name="connsiteX244" fmla="*/ 2804527 w 8128084"/>
              <a:gd name="connsiteY244" fmla="*/ 14218653 h 15135727"/>
              <a:gd name="connsiteX245" fmla="*/ 2719137 w 8128084"/>
              <a:gd name="connsiteY245" fmla="*/ 14197264 h 15135727"/>
              <a:gd name="connsiteX246" fmla="*/ 2653298 w 8128084"/>
              <a:gd name="connsiteY246" fmla="*/ 14248064 h 15135727"/>
              <a:gd name="connsiteX247" fmla="*/ 2560721 w 8128084"/>
              <a:gd name="connsiteY247" fmla="*/ 14150474 h 15135727"/>
              <a:gd name="connsiteX248" fmla="*/ 2436729 w 8128084"/>
              <a:gd name="connsiteY248" fmla="*/ 13804566 h 15135727"/>
              <a:gd name="connsiteX249" fmla="*/ 2550527 w 8128084"/>
              <a:gd name="connsiteY249" fmla="*/ 13805903 h 15135727"/>
              <a:gd name="connsiteX250" fmla="*/ 2729498 w 8128084"/>
              <a:gd name="connsiteY250" fmla="*/ 13812253 h 15135727"/>
              <a:gd name="connsiteX251" fmla="*/ 2633077 w 8128084"/>
              <a:gd name="connsiteY251" fmla="*/ 13755103 h 15135727"/>
              <a:gd name="connsiteX252" fmla="*/ 2502569 w 8128084"/>
              <a:gd name="connsiteY252" fmla="*/ 13475369 h 15135727"/>
              <a:gd name="connsiteX253" fmla="*/ 2550695 w 8128084"/>
              <a:gd name="connsiteY253" fmla="*/ 13186611 h 15135727"/>
              <a:gd name="connsiteX254" fmla="*/ 2719137 w 8128084"/>
              <a:gd name="connsiteY254" fmla="*/ 13042232 h 15135727"/>
              <a:gd name="connsiteX255" fmla="*/ 2791327 w 8128084"/>
              <a:gd name="connsiteY255" fmla="*/ 12945979 h 15135727"/>
              <a:gd name="connsiteX256" fmla="*/ 3031958 w 8128084"/>
              <a:gd name="connsiteY256" fmla="*/ 13090358 h 15135727"/>
              <a:gd name="connsiteX257" fmla="*/ 3056021 w 8128084"/>
              <a:gd name="connsiteY257" fmla="*/ 12753474 h 15135727"/>
              <a:gd name="connsiteX258" fmla="*/ 2887579 w 8128084"/>
              <a:gd name="connsiteY258" fmla="*/ 12777537 h 15135727"/>
              <a:gd name="connsiteX259" fmla="*/ 2815390 w 8128084"/>
              <a:gd name="connsiteY259" fmla="*/ 12777537 h 15135727"/>
              <a:gd name="connsiteX260" fmla="*/ 3176337 w 8128084"/>
              <a:gd name="connsiteY260" fmla="*/ 12368464 h 15135727"/>
              <a:gd name="connsiteX261" fmla="*/ 3104148 w 8128084"/>
              <a:gd name="connsiteY261" fmla="*/ 12320337 h 15135727"/>
              <a:gd name="connsiteX262" fmla="*/ 3104148 w 8128084"/>
              <a:gd name="connsiteY262" fmla="*/ 12320337 h 15135727"/>
              <a:gd name="connsiteX263" fmla="*/ 3007895 w 8128084"/>
              <a:gd name="connsiteY263" fmla="*/ 12079706 h 15135727"/>
              <a:gd name="connsiteX264" fmla="*/ 2911642 w 8128084"/>
              <a:gd name="connsiteY264" fmla="*/ 11935327 h 15135727"/>
              <a:gd name="connsiteX265" fmla="*/ 2863516 w 8128084"/>
              <a:gd name="connsiteY265" fmla="*/ 11694695 h 15135727"/>
              <a:gd name="connsiteX266" fmla="*/ 2911642 w 8128084"/>
              <a:gd name="connsiteY266" fmla="*/ 11454064 h 15135727"/>
              <a:gd name="connsiteX267" fmla="*/ 3056021 w 8128084"/>
              <a:gd name="connsiteY267" fmla="*/ 11454064 h 15135727"/>
              <a:gd name="connsiteX268" fmla="*/ 2983832 w 8128084"/>
              <a:gd name="connsiteY268" fmla="*/ 11381874 h 15135727"/>
              <a:gd name="connsiteX269" fmla="*/ 3031958 w 8128084"/>
              <a:gd name="connsiteY269" fmla="*/ 11285621 h 15135727"/>
              <a:gd name="connsiteX270" fmla="*/ 3007895 w 8128084"/>
              <a:gd name="connsiteY270" fmla="*/ 11189369 h 15135727"/>
              <a:gd name="connsiteX271" fmla="*/ 2887579 w 8128084"/>
              <a:gd name="connsiteY271" fmla="*/ 11141242 h 15135727"/>
              <a:gd name="connsiteX272" fmla="*/ 2887579 w 8128084"/>
              <a:gd name="connsiteY272" fmla="*/ 10972800 h 15135727"/>
              <a:gd name="connsiteX273" fmla="*/ 2887579 w 8128084"/>
              <a:gd name="connsiteY273" fmla="*/ 10924674 h 15135727"/>
              <a:gd name="connsiteX274" fmla="*/ 2767264 w 8128084"/>
              <a:gd name="connsiteY274" fmla="*/ 11020927 h 15135727"/>
              <a:gd name="connsiteX275" fmla="*/ 2743200 w 8128084"/>
              <a:gd name="connsiteY275" fmla="*/ 10924674 h 15135727"/>
              <a:gd name="connsiteX276" fmla="*/ 2550695 w 8128084"/>
              <a:gd name="connsiteY276" fmla="*/ 11020927 h 15135727"/>
              <a:gd name="connsiteX277" fmla="*/ 2526632 w 8128084"/>
              <a:gd name="connsiteY277" fmla="*/ 11117179 h 15135727"/>
              <a:gd name="connsiteX278" fmla="*/ 2334127 w 8128084"/>
              <a:gd name="connsiteY278" fmla="*/ 10996864 h 15135727"/>
              <a:gd name="connsiteX279" fmla="*/ 2358190 w 8128084"/>
              <a:gd name="connsiteY279" fmla="*/ 10732169 h 15135727"/>
              <a:gd name="connsiteX280" fmla="*/ 2334127 w 8128084"/>
              <a:gd name="connsiteY280" fmla="*/ 10587790 h 15135727"/>
              <a:gd name="connsiteX281" fmla="*/ 2406316 w 8128084"/>
              <a:gd name="connsiteY281" fmla="*/ 10491537 h 15135727"/>
              <a:gd name="connsiteX282" fmla="*/ 2598821 w 8128084"/>
              <a:gd name="connsiteY282" fmla="*/ 10684042 h 15135727"/>
              <a:gd name="connsiteX283" fmla="*/ 2767264 w 8128084"/>
              <a:gd name="connsiteY283" fmla="*/ 10684042 h 15135727"/>
              <a:gd name="connsiteX284" fmla="*/ 2646948 w 8128084"/>
              <a:gd name="connsiteY284" fmla="*/ 10515600 h 15135727"/>
              <a:gd name="connsiteX285" fmla="*/ 2815390 w 8128084"/>
              <a:gd name="connsiteY285" fmla="*/ 10395285 h 15135727"/>
              <a:gd name="connsiteX286" fmla="*/ 3080085 w 8128084"/>
              <a:gd name="connsiteY286" fmla="*/ 10419348 h 15135727"/>
              <a:gd name="connsiteX287" fmla="*/ 3248527 w 8128084"/>
              <a:gd name="connsiteY287" fmla="*/ 10539664 h 15135727"/>
              <a:gd name="connsiteX288" fmla="*/ 3320716 w 8128084"/>
              <a:gd name="connsiteY288" fmla="*/ 10659979 h 15135727"/>
              <a:gd name="connsiteX289" fmla="*/ 3465095 w 8128084"/>
              <a:gd name="connsiteY289" fmla="*/ 10659979 h 15135727"/>
              <a:gd name="connsiteX290" fmla="*/ 3441032 w 8128084"/>
              <a:gd name="connsiteY290" fmla="*/ 10491537 h 15135727"/>
              <a:gd name="connsiteX291" fmla="*/ 3392906 w 8128084"/>
              <a:gd name="connsiteY291" fmla="*/ 10250906 h 15135727"/>
              <a:gd name="connsiteX292" fmla="*/ 3152274 w 8128084"/>
              <a:gd name="connsiteY292" fmla="*/ 10250906 h 15135727"/>
              <a:gd name="connsiteX293" fmla="*/ 3176337 w 8128084"/>
              <a:gd name="connsiteY293" fmla="*/ 10178716 h 15135727"/>
              <a:gd name="connsiteX294" fmla="*/ 3104148 w 8128084"/>
              <a:gd name="connsiteY294" fmla="*/ 10154653 h 15135727"/>
              <a:gd name="connsiteX295" fmla="*/ 3007895 w 8128084"/>
              <a:gd name="connsiteY295" fmla="*/ 9962148 h 15135727"/>
              <a:gd name="connsiteX296" fmla="*/ 3176337 w 8128084"/>
              <a:gd name="connsiteY296" fmla="*/ 9889958 h 15135727"/>
              <a:gd name="connsiteX297" fmla="*/ 2959769 w 8128084"/>
              <a:gd name="connsiteY297" fmla="*/ 9504948 h 15135727"/>
              <a:gd name="connsiteX298" fmla="*/ 2791327 w 8128084"/>
              <a:gd name="connsiteY298" fmla="*/ 9456821 h 15135727"/>
              <a:gd name="connsiteX299" fmla="*/ 2574758 w 8128084"/>
              <a:gd name="connsiteY299" fmla="*/ 9336506 h 15135727"/>
              <a:gd name="connsiteX300" fmla="*/ 2550695 w 8128084"/>
              <a:gd name="connsiteY300" fmla="*/ 9071811 h 15135727"/>
              <a:gd name="connsiteX301" fmla="*/ 2695074 w 8128084"/>
              <a:gd name="connsiteY301" fmla="*/ 8999621 h 15135727"/>
              <a:gd name="connsiteX302" fmla="*/ 2622885 w 8128084"/>
              <a:gd name="connsiteY302" fmla="*/ 8975558 h 15135727"/>
              <a:gd name="connsiteX303" fmla="*/ 2430379 w 8128084"/>
              <a:gd name="connsiteY303" fmla="*/ 8999621 h 15135727"/>
              <a:gd name="connsiteX304" fmla="*/ 2261937 w 8128084"/>
              <a:gd name="connsiteY304" fmla="*/ 9168064 h 15135727"/>
              <a:gd name="connsiteX305" fmla="*/ 2237874 w 8128084"/>
              <a:gd name="connsiteY305" fmla="*/ 8999621 h 15135727"/>
              <a:gd name="connsiteX306" fmla="*/ 2117558 w 8128084"/>
              <a:gd name="connsiteY306" fmla="*/ 8975558 h 15135727"/>
              <a:gd name="connsiteX307" fmla="*/ 2045369 w 8128084"/>
              <a:gd name="connsiteY307" fmla="*/ 8783053 h 15135727"/>
              <a:gd name="connsiteX308" fmla="*/ 1852864 w 8128084"/>
              <a:gd name="connsiteY308" fmla="*/ 8758990 h 15135727"/>
              <a:gd name="connsiteX309" fmla="*/ 1636295 w 8128084"/>
              <a:gd name="connsiteY309" fmla="*/ 8927432 h 15135727"/>
              <a:gd name="connsiteX310" fmla="*/ 1588169 w 8128084"/>
              <a:gd name="connsiteY310" fmla="*/ 9023685 h 15135727"/>
              <a:gd name="connsiteX311" fmla="*/ 1515979 w 8128084"/>
              <a:gd name="connsiteY311" fmla="*/ 8879306 h 15135727"/>
              <a:gd name="connsiteX312" fmla="*/ 1347537 w 8128084"/>
              <a:gd name="connsiteY312" fmla="*/ 8879306 h 15135727"/>
              <a:gd name="connsiteX313" fmla="*/ 1347537 w 8128084"/>
              <a:gd name="connsiteY313" fmla="*/ 8710864 h 15135727"/>
              <a:gd name="connsiteX314" fmla="*/ 1106906 w 8128084"/>
              <a:gd name="connsiteY314" fmla="*/ 8783053 h 15135727"/>
              <a:gd name="connsiteX315" fmla="*/ 890337 w 8128084"/>
              <a:gd name="connsiteY315" fmla="*/ 8686800 h 15135727"/>
              <a:gd name="connsiteX316" fmla="*/ 649706 w 8128084"/>
              <a:gd name="connsiteY316" fmla="*/ 8662737 h 15135727"/>
              <a:gd name="connsiteX317" fmla="*/ 385011 w 8128084"/>
              <a:gd name="connsiteY317" fmla="*/ 8566485 h 15135727"/>
              <a:gd name="connsiteX318" fmla="*/ 577516 w 8128084"/>
              <a:gd name="connsiteY318" fmla="*/ 8373979 h 15135727"/>
              <a:gd name="connsiteX319" fmla="*/ 794085 w 8128084"/>
              <a:gd name="connsiteY319" fmla="*/ 8301790 h 15135727"/>
              <a:gd name="connsiteX320" fmla="*/ 745958 w 8128084"/>
              <a:gd name="connsiteY320" fmla="*/ 8133348 h 15135727"/>
              <a:gd name="connsiteX321" fmla="*/ 818148 w 8128084"/>
              <a:gd name="connsiteY321" fmla="*/ 7820527 h 15135727"/>
              <a:gd name="connsiteX322" fmla="*/ 697832 w 8128084"/>
              <a:gd name="connsiteY322" fmla="*/ 7820527 h 15135727"/>
              <a:gd name="connsiteX323" fmla="*/ 625642 w 8128084"/>
              <a:gd name="connsiteY323" fmla="*/ 7916779 h 15135727"/>
              <a:gd name="connsiteX324" fmla="*/ 457200 w 8128084"/>
              <a:gd name="connsiteY324" fmla="*/ 7820527 h 15135727"/>
              <a:gd name="connsiteX325" fmla="*/ 529390 w 8128084"/>
              <a:gd name="connsiteY325" fmla="*/ 7700211 h 15135727"/>
              <a:gd name="connsiteX326" fmla="*/ 938464 w 8128084"/>
              <a:gd name="connsiteY326" fmla="*/ 7676148 h 15135727"/>
              <a:gd name="connsiteX327" fmla="*/ 1058779 w 8128084"/>
              <a:gd name="connsiteY327" fmla="*/ 7459579 h 15135727"/>
              <a:gd name="connsiteX328" fmla="*/ 1203158 w 8128084"/>
              <a:gd name="connsiteY328" fmla="*/ 7603958 h 15135727"/>
              <a:gd name="connsiteX329" fmla="*/ 1299411 w 8128084"/>
              <a:gd name="connsiteY329" fmla="*/ 7555832 h 15135727"/>
              <a:gd name="connsiteX330" fmla="*/ 1443790 w 8128084"/>
              <a:gd name="connsiteY330" fmla="*/ 7507706 h 15135727"/>
              <a:gd name="connsiteX331" fmla="*/ 1684421 w 8128084"/>
              <a:gd name="connsiteY331" fmla="*/ 7603958 h 15135727"/>
              <a:gd name="connsiteX332" fmla="*/ 1684421 w 8128084"/>
              <a:gd name="connsiteY332" fmla="*/ 7603958 h 15135727"/>
              <a:gd name="connsiteX333" fmla="*/ 1540042 w 8128084"/>
              <a:gd name="connsiteY333" fmla="*/ 7363327 h 15135727"/>
              <a:gd name="connsiteX334" fmla="*/ 1299411 w 8128084"/>
              <a:gd name="connsiteY334" fmla="*/ 7315200 h 15135727"/>
              <a:gd name="connsiteX335" fmla="*/ 1130969 w 8128084"/>
              <a:gd name="connsiteY335" fmla="*/ 7339264 h 15135727"/>
              <a:gd name="connsiteX336" fmla="*/ 1034716 w 8128084"/>
              <a:gd name="connsiteY336" fmla="*/ 7315200 h 15135727"/>
              <a:gd name="connsiteX337" fmla="*/ 1155032 w 8128084"/>
              <a:gd name="connsiteY337" fmla="*/ 7050506 h 15135727"/>
              <a:gd name="connsiteX338" fmla="*/ 1155032 w 8128084"/>
              <a:gd name="connsiteY338" fmla="*/ 6930190 h 15135727"/>
              <a:gd name="connsiteX339" fmla="*/ 1155032 w 8128084"/>
              <a:gd name="connsiteY339" fmla="*/ 6761748 h 15135727"/>
              <a:gd name="connsiteX340" fmla="*/ 1203158 w 8128084"/>
              <a:gd name="connsiteY340" fmla="*/ 6617369 h 15135727"/>
              <a:gd name="connsiteX341" fmla="*/ 1371600 w 8128084"/>
              <a:gd name="connsiteY341" fmla="*/ 6472990 h 15135727"/>
              <a:gd name="connsiteX342" fmla="*/ 1443790 w 8128084"/>
              <a:gd name="connsiteY342" fmla="*/ 6328611 h 15135727"/>
              <a:gd name="connsiteX343" fmla="*/ 1419727 w 8128084"/>
              <a:gd name="connsiteY343" fmla="*/ 6208295 h 15135727"/>
              <a:gd name="connsiteX344" fmla="*/ 1275348 w 8128084"/>
              <a:gd name="connsiteY344" fmla="*/ 6304548 h 15135727"/>
              <a:gd name="connsiteX345" fmla="*/ 1323474 w 8128084"/>
              <a:gd name="connsiteY345" fmla="*/ 6015790 h 15135727"/>
              <a:gd name="connsiteX346" fmla="*/ 1540042 w 8128084"/>
              <a:gd name="connsiteY346" fmla="*/ 5871411 h 15135727"/>
              <a:gd name="connsiteX347" fmla="*/ 1540042 w 8128084"/>
              <a:gd name="connsiteY347" fmla="*/ 5751095 h 15135727"/>
              <a:gd name="connsiteX348" fmla="*/ 1395664 w 8128084"/>
              <a:gd name="connsiteY348" fmla="*/ 5799221 h 15135727"/>
              <a:gd name="connsiteX349" fmla="*/ 1179095 w 8128084"/>
              <a:gd name="connsiteY349" fmla="*/ 5799221 h 15135727"/>
              <a:gd name="connsiteX350" fmla="*/ 890337 w 8128084"/>
              <a:gd name="connsiteY350" fmla="*/ 5775158 h 15135727"/>
              <a:gd name="connsiteX351" fmla="*/ 697832 w 8128084"/>
              <a:gd name="connsiteY351" fmla="*/ 5606716 h 15135727"/>
              <a:gd name="connsiteX352" fmla="*/ 577516 w 8128084"/>
              <a:gd name="connsiteY352" fmla="*/ 5582653 h 15135727"/>
              <a:gd name="connsiteX353" fmla="*/ 697832 w 8128084"/>
              <a:gd name="connsiteY353" fmla="*/ 5775158 h 15135727"/>
              <a:gd name="connsiteX354" fmla="*/ 409074 w 8128084"/>
              <a:gd name="connsiteY354" fmla="*/ 5799221 h 15135727"/>
              <a:gd name="connsiteX355" fmla="*/ 168442 w 8128084"/>
              <a:gd name="connsiteY355" fmla="*/ 5702969 h 15135727"/>
              <a:gd name="connsiteX356" fmla="*/ 264695 w 8128084"/>
              <a:gd name="connsiteY356" fmla="*/ 5558590 h 15135727"/>
              <a:gd name="connsiteX357" fmla="*/ 144379 w 8128084"/>
              <a:gd name="connsiteY357" fmla="*/ 5510464 h 15135727"/>
              <a:gd name="connsiteX358" fmla="*/ 0 w 8128084"/>
              <a:gd name="connsiteY358" fmla="*/ 5462337 h 15135727"/>
              <a:gd name="connsiteX359" fmla="*/ 96253 w 8128084"/>
              <a:gd name="connsiteY359"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42827 w 8128084"/>
              <a:gd name="connsiteY202" fmla="*/ 14383753 h 15135727"/>
              <a:gd name="connsiteX203" fmla="*/ 4403558 w 8128084"/>
              <a:gd name="connsiteY203" fmla="*/ 14437895 h 15135727"/>
              <a:gd name="connsiteX204" fmla="*/ 4340058 w 8128084"/>
              <a:gd name="connsiteY204" fmla="*/ 14475995 h 15135727"/>
              <a:gd name="connsiteX205" fmla="*/ 4303127 w 8128084"/>
              <a:gd name="connsiteY205" fmla="*/ 14364703 h 15135727"/>
              <a:gd name="connsiteX206" fmla="*/ 4276892 w 8128084"/>
              <a:gd name="connsiteY206" fmla="*/ 14296190 h 15135727"/>
              <a:gd name="connsiteX207" fmla="*/ 4235116 w 8128084"/>
              <a:gd name="connsiteY207" fmla="*/ 14341642 h 15135727"/>
              <a:gd name="connsiteX208" fmla="*/ 4162927 w 8128084"/>
              <a:gd name="connsiteY208" fmla="*/ 14389769 h 15135727"/>
              <a:gd name="connsiteX209" fmla="*/ 4137527 w 8128084"/>
              <a:gd name="connsiteY209" fmla="*/ 14364369 h 15135727"/>
              <a:gd name="connsiteX210" fmla="*/ 3998327 w 8128084"/>
              <a:gd name="connsiteY210" fmla="*/ 14409153 h 15135727"/>
              <a:gd name="connsiteX211" fmla="*/ 4023727 w 8128084"/>
              <a:gd name="connsiteY211" fmla="*/ 14275803 h 15135727"/>
              <a:gd name="connsiteX212" fmla="*/ 3915945 w 8128084"/>
              <a:gd name="connsiteY212" fmla="*/ 14289840 h 15135727"/>
              <a:gd name="connsiteX213" fmla="*/ 3801979 w 8128084"/>
              <a:gd name="connsiteY213" fmla="*/ 14293516 h 15135727"/>
              <a:gd name="connsiteX214" fmla="*/ 3719764 w 8128084"/>
              <a:gd name="connsiteY214" fmla="*/ 14415169 h 15135727"/>
              <a:gd name="connsiteX215" fmla="*/ 3625850 w 8128084"/>
              <a:gd name="connsiteY215" fmla="*/ 14616364 h 15135727"/>
              <a:gd name="connsiteX216" fmla="*/ 3513221 w 8128084"/>
              <a:gd name="connsiteY216" fmla="*/ 14726653 h 15135727"/>
              <a:gd name="connsiteX217" fmla="*/ 3583071 w 8128084"/>
              <a:gd name="connsiteY217" fmla="*/ 14832932 h 15135727"/>
              <a:gd name="connsiteX218" fmla="*/ 3633537 w 8128084"/>
              <a:gd name="connsiteY218" fmla="*/ 14967285 h 15135727"/>
              <a:gd name="connsiteX219" fmla="*/ 3609474 w 8128084"/>
              <a:gd name="connsiteY219" fmla="*/ 15087600 h 15135727"/>
              <a:gd name="connsiteX220" fmla="*/ 3479132 w 8128084"/>
              <a:gd name="connsiteY220" fmla="*/ 14975974 h 15135727"/>
              <a:gd name="connsiteX221" fmla="*/ 3304340 w 8128084"/>
              <a:gd name="connsiteY221" fmla="*/ 14949237 h 15135727"/>
              <a:gd name="connsiteX222" fmla="*/ 3261227 w 8128084"/>
              <a:gd name="connsiteY222" fmla="*/ 14787145 h 15135727"/>
              <a:gd name="connsiteX223" fmla="*/ 3128211 w 8128084"/>
              <a:gd name="connsiteY223" fmla="*/ 14919158 h 15135727"/>
              <a:gd name="connsiteX224" fmla="*/ 3090277 w 8128084"/>
              <a:gd name="connsiteY224" fmla="*/ 15075903 h 15135727"/>
              <a:gd name="connsiteX225" fmla="*/ 2959769 w 8128084"/>
              <a:gd name="connsiteY225" fmla="*/ 15135727 h 15135727"/>
              <a:gd name="connsiteX226" fmla="*/ 2891256 w 8128084"/>
              <a:gd name="connsiteY226" fmla="*/ 14945895 h 15135727"/>
              <a:gd name="connsiteX227" fmla="*/ 2829927 w 8128084"/>
              <a:gd name="connsiteY227" fmla="*/ 14872703 h 15135727"/>
              <a:gd name="connsiteX228" fmla="*/ 2887579 w 8128084"/>
              <a:gd name="connsiteY228" fmla="*/ 14774779 h 15135727"/>
              <a:gd name="connsiteX229" fmla="*/ 2779127 w 8128084"/>
              <a:gd name="connsiteY229" fmla="*/ 14694903 h 15135727"/>
              <a:gd name="connsiteX230" fmla="*/ 2839453 w 8128084"/>
              <a:gd name="connsiteY230" fmla="*/ 14582274 h 15135727"/>
              <a:gd name="connsiteX231" fmla="*/ 2935706 w 8128084"/>
              <a:gd name="connsiteY231" fmla="*/ 14510085 h 15135727"/>
              <a:gd name="connsiteX232" fmla="*/ 2948406 w 8128084"/>
              <a:gd name="connsiteY232" fmla="*/ 14554535 h 15135727"/>
              <a:gd name="connsiteX233" fmla="*/ 2855327 w 8128084"/>
              <a:gd name="connsiteY233" fmla="*/ 14371053 h 15135727"/>
              <a:gd name="connsiteX234" fmla="*/ 3014077 w 8128084"/>
              <a:gd name="connsiteY234" fmla="*/ 14447253 h 15135727"/>
              <a:gd name="connsiteX235" fmla="*/ 3029285 w 8128084"/>
              <a:gd name="connsiteY235" fmla="*/ 14363032 h 15135727"/>
              <a:gd name="connsiteX236" fmla="*/ 3152274 w 8128084"/>
              <a:gd name="connsiteY236" fmla="*/ 14341642 h 15135727"/>
              <a:gd name="connsiteX237" fmla="*/ 3226135 w 8128084"/>
              <a:gd name="connsiteY237" fmla="*/ 14269453 h 15135727"/>
              <a:gd name="connsiteX238" fmla="*/ 3152274 w 8128084"/>
              <a:gd name="connsiteY238" fmla="*/ 14197264 h 15135727"/>
              <a:gd name="connsiteX239" fmla="*/ 3152274 w 8128084"/>
              <a:gd name="connsiteY239" fmla="*/ 14052885 h 15135727"/>
              <a:gd name="connsiteX240" fmla="*/ 3086435 w 8128084"/>
              <a:gd name="connsiteY240" fmla="*/ 14037845 h 15135727"/>
              <a:gd name="connsiteX241" fmla="*/ 3056021 w 8128084"/>
              <a:gd name="connsiteY241" fmla="*/ 14153148 h 15135727"/>
              <a:gd name="connsiteX242" fmla="*/ 2935706 w 8128084"/>
              <a:gd name="connsiteY242" fmla="*/ 14076948 h 15135727"/>
              <a:gd name="connsiteX243" fmla="*/ 2863516 w 8128084"/>
              <a:gd name="connsiteY243" fmla="*/ 14093324 h 15135727"/>
              <a:gd name="connsiteX244" fmla="*/ 2804527 w 8128084"/>
              <a:gd name="connsiteY244" fmla="*/ 14218653 h 15135727"/>
              <a:gd name="connsiteX245" fmla="*/ 2719137 w 8128084"/>
              <a:gd name="connsiteY245" fmla="*/ 14197264 h 15135727"/>
              <a:gd name="connsiteX246" fmla="*/ 2653298 w 8128084"/>
              <a:gd name="connsiteY246" fmla="*/ 14248064 h 15135727"/>
              <a:gd name="connsiteX247" fmla="*/ 2560721 w 8128084"/>
              <a:gd name="connsiteY247" fmla="*/ 14150474 h 15135727"/>
              <a:gd name="connsiteX248" fmla="*/ 2436729 w 8128084"/>
              <a:gd name="connsiteY248" fmla="*/ 13804566 h 15135727"/>
              <a:gd name="connsiteX249" fmla="*/ 2550527 w 8128084"/>
              <a:gd name="connsiteY249" fmla="*/ 13805903 h 15135727"/>
              <a:gd name="connsiteX250" fmla="*/ 2729498 w 8128084"/>
              <a:gd name="connsiteY250" fmla="*/ 13812253 h 15135727"/>
              <a:gd name="connsiteX251" fmla="*/ 2633077 w 8128084"/>
              <a:gd name="connsiteY251" fmla="*/ 13755103 h 15135727"/>
              <a:gd name="connsiteX252" fmla="*/ 2553369 w 8128084"/>
              <a:gd name="connsiteY252" fmla="*/ 13475369 h 15135727"/>
              <a:gd name="connsiteX253" fmla="*/ 2550695 w 8128084"/>
              <a:gd name="connsiteY253" fmla="*/ 13186611 h 15135727"/>
              <a:gd name="connsiteX254" fmla="*/ 2719137 w 8128084"/>
              <a:gd name="connsiteY254" fmla="*/ 13042232 h 15135727"/>
              <a:gd name="connsiteX255" fmla="*/ 2791327 w 8128084"/>
              <a:gd name="connsiteY255" fmla="*/ 12945979 h 15135727"/>
              <a:gd name="connsiteX256" fmla="*/ 3031958 w 8128084"/>
              <a:gd name="connsiteY256" fmla="*/ 13090358 h 15135727"/>
              <a:gd name="connsiteX257" fmla="*/ 3056021 w 8128084"/>
              <a:gd name="connsiteY257" fmla="*/ 12753474 h 15135727"/>
              <a:gd name="connsiteX258" fmla="*/ 2887579 w 8128084"/>
              <a:gd name="connsiteY258" fmla="*/ 12777537 h 15135727"/>
              <a:gd name="connsiteX259" fmla="*/ 2815390 w 8128084"/>
              <a:gd name="connsiteY259" fmla="*/ 12777537 h 15135727"/>
              <a:gd name="connsiteX260" fmla="*/ 3176337 w 8128084"/>
              <a:gd name="connsiteY260" fmla="*/ 12368464 h 15135727"/>
              <a:gd name="connsiteX261" fmla="*/ 3104148 w 8128084"/>
              <a:gd name="connsiteY261" fmla="*/ 12320337 h 15135727"/>
              <a:gd name="connsiteX262" fmla="*/ 3104148 w 8128084"/>
              <a:gd name="connsiteY262" fmla="*/ 12320337 h 15135727"/>
              <a:gd name="connsiteX263" fmla="*/ 3007895 w 8128084"/>
              <a:gd name="connsiteY263" fmla="*/ 12079706 h 15135727"/>
              <a:gd name="connsiteX264" fmla="*/ 2911642 w 8128084"/>
              <a:gd name="connsiteY264" fmla="*/ 11935327 h 15135727"/>
              <a:gd name="connsiteX265" fmla="*/ 2863516 w 8128084"/>
              <a:gd name="connsiteY265" fmla="*/ 11694695 h 15135727"/>
              <a:gd name="connsiteX266" fmla="*/ 2911642 w 8128084"/>
              <a:gd name="connsiteY266" fmla="*/ 11454064 h 15135727"/>
              <a:gd name="connsiteX267" fmla="*/ 3056021 w 8128084"/>
              <a:gd name="connsiteY267" fmla="*/ 11454064 h 15135727"/>
              <a:gd name="connsiteX268" fmla="*/ 2983832 w 8128084"/>
              <a:gd name="connsiteY268" fmla="*/ 11381874 h 15135727"/>
              <a:gd name="connsiteX269" fmla="*/ 3031958 w 8128084"/>
              <a:gd name="connsiteY269" fmla="*/ 11285621 h 15135727"/>
              <a:gd name="connsiteX270" fmla="*/ 3007895 w 8128084"/>
              <a:gd name="connsiteY270" fmla="*/ 11189369 h 15135727"/>
              <a:gd name="connsiteX271" fmla="*/ 2887579 w 8128084"/>
              <a:gd name="connsiteY271" fmla="*/ 11141242 h 15135727"/>
              <a:gd name="connsiteX272" fmla="*/ 2887579 w 8128084"/>
              <a:gd name="connsiteY272" fmla="*/ 10972800 h 15135727"/>
              <a:gd name="connsiteX273" fmla="*/ 2887579 w 8128084"/>
              <a:gd name="connsiteY273" fmla="*/ 10924674 h 15135727"/>
              <a:gd name="connsiteX274" fmla="*/ 2767264 w 8128084"/>
              <a:gd name="connsiteY274" fmla="*/ 11020927 h 15135727"/>
              <a:gd name="connsiteX275" fmla="*/ 2743200 w 8128084"/>
              <a:gd name="connsiteY275" fmla="*/ 10924674 h 15135727"/>
              <a:gd name="connsiteX276" fmla="*/ 2550695 w 8128084"/>
              <a:gd name="connsiteY276" fmla="*/ 11020927 h 15135727"/>
              <a:gd name="connsiteX277" fmla="*/ 2526632 w 8128084"/>
              <a:gd name="connsiteY277" fmla="*/ 11117179 h 15135727"/>
              <a:gd name="connsiteX278" fmla="*/ 2334127 w 8128084"/>
              <a:gd name="connsiteY278" fmla="*/ 10996864 h 15135727"/>
              <a:gd name="connsiteX279" fmla="*/ 2358190 w 8128084"/>
              <a:gd name="connsiteY279" fmla="*/ 10732169 h 15135727"/>
              <a:gd name="connsiteX280" fmla="*/ 2334127 w 8128084"/>
              <a:gd name="connsiteY280" fmla="*/ 10587790 h 15135727"/>
              <a:gd name="connsiteX281" fmla="*/ 2406316 w 8128084"/>
              <a:gd name="connsiteY281" fmla="*/ 10491537 h 15135727"/>
              <a:gd name="connsiteX282" fmla="*/ 2598821 w 8128084"/>
              <a:gd name="connsiteY282" fmla="*/ 10684042 h 15135727"/>
              <a:gd name="connsiteX283" fmla="*/ 2767264 w 8128084"/>
              <a:gd name="connsiteY283" fmla="*/ 10684042 h 15135727"/>
              <a:gd name="connsiteX284" fmla="*/ 2646948 w 8128084"/>
              <a:gd name="connsiteY284" fmla="*/ 10515600 h 15135727"/>
              <a:gd name="connsiteX285" fmla="*/ 2815390 w 8128084"/>
              <a:gd name="connsiteY285" fmla="*/ 10395285 h 15135727"/>
              <a:gd name="connsiteX286" fmla="*/ 3080085 w 8128084"/>
              <a:gd name="connsiteY286" fmla="*/ 10419348 h 15135727"/>
              <a:gd name="connsiteX287" fmla="*/ 3248527 w 8128084"/>
              <a:gd name="connsiteY287" fmla="*/ 10539664 h 15135727"/>
              <a:gd name="connsiteX288" fmla="*/ 3320716 w 8128084"/>
              <a:gd name="connsiteY288" fmla="*/ 10659979 h 15135727"/>
              <a:gd name="connsiteX289" fmla="*/ 3465095 w 8128084"/>
              <a:gd name="connsiteY289" fmla="*/ 10659979 h 15135727"/>
              <a:gd name="connsiteX290" fmla="*/ 3441032 w 8128084"/>
              <a:gd name="connsiteY290" fmla="*/ 10491537 h 15135727"/>
              <a:gd name="connsiteX291" fmla="*/ 3392906 w 8128084"/>
              <a:gd name="connsiteY291" fmla="*/ 10250906 h 15135727"/>
              <a:gd name="connsiteX292" fmla="*/ 3152274 w 8128084"/>
              <a:gd name="connsiteY292" fmla="*/ 10250906 h 15135727"/>
              <a:gd name="connsiteX293" fmla="*/ 3176337 w 8128084"/>
              <a:gd name="connsiteY293" fmla="*/ 10178716 h 15135727"/>
              <a:gd name="connsiteX294" fmla="*/ 3104148 w 8128084"/>
              <a:gd name="connsiteY294" fmla="*/ 10154653 h 15135727"/>
              <a:gd name="connsiteX295" fmla="*/ 3007895 w 8128084"/>
              <a:gd name="connsiteY295" fmla="*/ 9962148 h 15135727"/>
              <a:gd name="connsiteX296" fmla="*/ 3176337 w 8128084"/>
              <a:gd name="connsiteY296" fmla="*/ 9889958 h 15135727"/>
              <a:gd name="connsiteX297" fmla="*/ 2959769 w 8128084"/>
              <a:gd name="connsiteY297" fmla="*/ 9504948 h 15135727"/>
              <a:gd name="connsiteX298" fmla="*/ 2791327 w 8128084"/>
              <a:gd name="connsiteY298" fmla="*/ 9456821 h 15135727"/>
              <a:gd name="connsiteX299" fmla="*/ 2574758 w 8128084"/>
              <a:gd name="connsiteY299" fmla="*/ 9336506 h 15135727"/>
              <a:gd name="connsiteX300" fmla="*/ 2550695 w 8128084"/>
              <a:gd name="connsiteY300" fmla="*/ 9071811 h 15135727"/>
              <a:gd name="connsiteX301" fmla="*/ 2695074 w 8128084"/>
              <a:gd name="connsiteY301" fmla="*/ 8999621 h 15135727"/>
              <a:gd name="connsiteX302" fmla="*/ 2622885 w 8128084"/>
              <a:gd name="connsiteY302" fmla="*/ 8975558 h 15135727"/>
              <a:gd name="connsiteX303" fmla="*/ 2430379 w 8128084"/>
              <a:gd name="connsiteY303" fmla="*/ 8999621 h 15135727"/>
              <a:gd name="connsiteX304" fmla="*/ 2261937 w 8128084"/>
              <a:gd name="connsiteY304" fmla="*/ 9168064 h 15135727"/>
              <a:gd name="connsiteX305" fmla="*/ 2237874 w 8128084"/>
              <a:gd name="connsiteY305" fmla="*/ 8999621 h 15135727"/>
              <a:gd name="connsiteX306" fmla="*/ 2117558 w 8128084"/>
              <a:gd name="connsiteY306" fmla="*/ 8975558 h 15135727"/>
              <a:gd name="connsiteX307" fmla="*/ 2045369 w 8128084"/>
              <a:gd name="connsiteY307" fmla="*/ 8783053 h 15135727"/>
              <a:gd name="connsiteX308" fmla="*/ 1852864 w 8128084"/>
              <a:gd name="connsiteY308" fmla="*/ 8758990 h 15135727"/>
              <a:gd name="connsiteX309" fmla="*/ 1636295 w 8128084"/>
              <a:gd name="connsiteY309" fmla="*/ 8927432 h 15135727"/>
              <a:gd name="connsiteX310" fmla="*/ 1588169 w 8128084"/>
              <a:gd name="connsiteY310" fmla="*/ 9023685 h 15135727"/>
              <a:gd name="connsiteX311" fmla="*/ 1515979 w 8128084"/>
              <a:gd name="connsiteY311" fmla="*/ 8879306 h 15135727"/>
              <a:gd name="connsiteX312" fmla="*/ 1347537 w 8128084"/>
              <a:gd name="connsiteY312" fmla="*/ 8879306 h 15135727"/>
              <a:gd name="connsiteX313" fmla="*/ 1347537 w 8128084"/>
              <a:gd name="connsiteY313" fmla="*/ 8710864 h 15135727"/>
              <a:gd name="connsiteX314" fmla="*/ 1106906 w 8128084"/>
              <a:gd name="connsiteY314" fmla="*/ 8783053 h 15135727"/>
              <a:gd name="connsiteX315" fmla="*/ 890337 w 8128084"/>
              <a:gd name="connsiteY315" fmla="*/ 8686800 h 15135727"/>
              <a:gd name="connsiteX316" fmla="*/ 649706 w 8128084"/>
              <a:gd name="connsiteY316" fmla="*/ 8662737 h 15135727"/>
              <a:gd name="connsiteX317" fmla="*/ 385011 w 8128084"/>
              <a:gd name="connsiteY317" fmla="*/ 8566485 h 15135727"/>
              <a:gd name="connsiteX318" fmla="*/ 577516 w 8128084"/>
              <a:gd name="connsiteY318" fmla="*/ 8373979 h 15135727"/>
              <a:gd name="connsiteX319" fmla="*/ 794085 w 8128084"/>
              <a:gd name="connsiteY319" fmla="*/ 8301790 h 15135727"/>
              <a:gd name="connsiteX320" fmla="*/ 745958 w 8128084"/>
              <a:gd name="connsiteY320" fmla="*/ 8133348 h 15135727"/>
              <a:gd name="connsiteX321" fmla="*/ 818148 w 8128084"/>
              <a:gd name="connsiteY321" fmla="*/ 7820527 h 15135727"/>
              <a:gd name="connsiteX322" fmla="*/ 697832 w 8128084"/>
              <a:gd name="connsiteY322" fmla="*/ 7820527 h 15135727"/>
              <a:gd name="connsiteX323" fmla="*/ 625642 w 8128084"/>
              <a:gd name="connsiteY323" fmla="*/ 7916779 h 15135727"/>
              <a:gd name="connsiteX324" fmla="*/ 457200 w 8128084"/>
              <a:gd name="connsiteY324" fmla="*/ 7820527 h 15135727"/>
              <a:gd name="connsiteX325" fmla="*/ 529390 w 8128084"/>
              <a:gd name="connsiteY325" fmla="*/ 7700211 h 15135727"/>
              <a:gd name="connsiteX326" fmla="*/ 938464 w 8128084"/>
              <a:gd name="connsiteY326" fmla="*/ 7676148 h 15135727"/>
              <a:gd name="connsiteX327" fmla="*/ 1058779 w 8128084"/>
              <a:gd name="connsiteY327" fmla="*/ 7459579 h 15135727"/>
              <a:gd name="connsiteX328" fmla="*/ 1203158 w 8128084"/>
              <a:gd name="connsiteY328" fmla="*/ 7603958 h 15135727"/>
              <a:gd name="connsiteX329" fmla="*/ 1299411 w 8128084"/>
              <a:gd name="connsiteY329" fmla="*/ 7555832 h 15135727"/>
              <a:gd name="connsiteX330" fmla="*/ 1443790 w 8128084"/>
              <a:gd name="connsiteY330" fmla="*/ 7507706 h 15135727"/>
              <a:gd name="connsiteX331" fmla="*/ 1684421 w 8128084"/>
              <a:gd name="connsiteY331" fmla="*/ 7603958 h 15135727"/>
              <a:gd name="connsiteX332" fmla="*/ 1684421 w 8128084"/>
              <a:gd name="connsiteY332" fmla="*/ 7603958 h 15135727"/>
              <a:gd name="connsiteX333" fmla="*/ 1540042 w 8128084"/>
              <a:gd name="connsiteY333" fmla="*/ 7363327 h 15135727"/>
              <a:gd name="connsiteX334" fmla="*/ 1299411 w 8128084"/>
              <a:gd name="connsiteY334" fmla="*/ 7315200 h 15135727"/>
              <a:gd name="connsiteX335" fmla="*/ 1130969 w 8128084"/>
              <a:gd name="connsiteY335" fmla="*/ 7339264 h 15135727"/>
              <a:gd name="connsiteX336" fmla="*/ 1034716 w 8128084"/>
              <a:gd name="connsiteY336" fmla="*/ 7315200 h 15135727"/>
              <a:gd name="connsiteX337" fmla="*/ 1155032 w 8128084"/>
              <a:gd name="connsiteY337" fmla="*/ 7050506 h 15135727"/>
              <a:gd name="connsiteX338" fmla="*/ 1155032 w 8128084"/>
              <a:gd name="connsiteY338" fmla="*/ 6930190 h 15135727"/>
              <a:gd name="connsiteX339" fmla="*/ 1155032 w 8128084"/>
              <a:gd name="connsiteY339" fmla="*/ 6761748 h 15135727"/>
              <a:gd name="connsiteX340" fmla="*/ 1203158 w 8128084"/>
              <a:gd name="connsiteY340" fmla="*/ 6617369 h 15135727"/>
              <a:gd name="connsiteX341" fmla="*/ 1371600 w 8128084"/>
              <a:gd name="connsiteY341" fmla="*/ 6472990 h 15135727"/>
              <a:gd name="connsiteX342" fmla="*/ 1443790 w 8128084"/>
              <a:gd name="connsiteY342" fmla="*/ 6328611 h 15135727"/>
              <a:gd name="connsiteX343" fmla="*/ 1419727 w 8128084"/>
              <a:gd name="connsiteY343" fmla="*/ 6208295 h 15135727"/>
              <a:gd name="connsiteX344" fmla="*/ 1275348 w 8128084"/>
              <a:gd name="connsiteY344" fmla="*/ 6304548 h 15135727"/>
              <a:gd name="connsiteX345" fmla="*/ 1323474 w 8128084"/>
              <a:gd name="connsiteY345" fmla="*/ 6015790 h 15135727"/>
              <a:gd name="connsiteX346" fmla="*/ 1540042 w 8128084"/>
              <a:gd name="connsiteY346" fmla="*/ 5871411 h 15135727"/>
              <a:gd name="connsiteX347" fmla="*/ 1540042 w 8128084"/>
              <a:gd name="connsiteY347" fmla="*/ 5751095 h 15135727"/>
              <a:gd name="connsiteX348" fmla="*/ 1395664 w 8128084"/>
              <a:gd name="connsiteY348" fmla="*/ 5799221 h 15135727"/>
              <a:gd name="connsiteX349" fmla="*/ 1179095 w 8128084"/>
              <a:gd name="connsiteY349" fmla="*/ 5799221 h 15135727"/>
              <a:gd name="connsiteX350" fmla="*/ 890337 w 8128084"/>
              <a:gd name="connsiteY350" fmla="*/ 5775158 h 15135727"/>
              <a:gd name="connsiteX351" fmla="*/ 697832 w 8128084"/>
              <a:gd name="connsiteY351" fmla="*/ 5606716 h 15135727"/>
              <a:gd name="connsiteX352" fmla="*/ 577516 w 8128084"/>
              <a:gd name="connsiteY352" fmla="*/ 5582653 h 15135727"/>
              <a:gd name="connsiteX353" fmla="*/ 697832 w 8128084"/>
              <a:gd name="connsiteY353" fmla="*/ 5775158 h 15135727"/>
              <a:gd name="connsiteX354" fmla="*/ 409074 w 8128084"/>
              <a:gd name="connsiteY354" fmla="*/ 5799221 h 15135727"/>
              <a:gd name="connsiteX355" fmla="*/ 168442 w 8128084"/>
              <a:gd name="connsiteY355" fmla="*/ 5702969 h 15135727"/>
              <a:gd name="connsiteX356" fmla="*/ 264695 w 8128084"/>
              <a:gd name="connsiteY356" fmla="*/ 5558590 h 15135727"/>
              <a:gd name="connsiteX357" fmla="*/ 144379 w 8128084"/>
              <a:gd name="connsiteY357" fmla="*/ 5510464 h 15135727"/>
              <a:gd name="connsiteX358" fmla="*/ 0 w 8128084"/>
              <a:gd name="connsiteY358" fmla="*/ 5462337 h 15135727"/>
              <a:gd name="connsiteX359" fmla="*/ 96253 w 8128084"/>
              <a:gd name="connsiteY359"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42827 w 8128084"/>
              <a:gd name="connsiteY202" fmla="*/ 14383753 h 15135727"/>
              <a:gd name="connsiteX203" fmla="*/ 4403558 w 8128084"/>
              <a:gd name="connsiteY203" fmla="*/ 14437895 h 15135727"/>
              <a:gd name="connsiteX204" fmla="*/ 4340058 w 8128084"/>
              <a:gd name="connsiteY204" fmla="*/ 14475995 h 15135727"/>
              <a:gd name="connsiteX205" fmla="*/ 4303127 w 8128084"/>
              <a:gd name="connsiteY205" fmla="*/ 14364703 h 15135727"/>
              <a:gd name="connsiteX206" fmla="*/ 4276892 w 8128084"/>
              <a:gd name="connsiteY206" fmla="*/ 14296190 h 15135727"/>
              <a:gd name="connsiteX207" fmla="*/ 4235116 w 8128084"/>
              <a:gd name="connsiteY207" fmla="*/ 14341642 h 15135727"/>
              <a:gd name="connsiteX208" fmla="*/ 4162927 w 8128084"/>
              <a:gd name="connsiteY208" fmla="*/ 14389769 h 15135727"/>
              <a:gd name="connsiteX209" fmla="*/ 4137527 w 8128084"/>
              <a:gd name="connsiteY209" fmla="*/ 14364369 h 15135727"/>
              <a:gd name="connsiteX210" fmla="*/ 3998327 w 8128084"/>
              <a:gd name="connsiteY210" fmla="*/ 14409153 h 15135727"/>
              <a:gd name="connsiteX211" fmla="*/ 4023727 w 8128084"/>
              <a:gd name="connsiteY211" fmla="*/ 14275803 h 15135727"/>
              <a:gd name="connsiteX212" fmla="*/ 3915945 w 8128084"/>
              <a:gd name="connsiteY212" fmla="*/ 14289840 h 15135727"/>
              <a:gd name="connsiteX213" fmla="*/ 3801979 w 8128084"/>
              <a:gd name="connsiteY213" fmla="*/ 14293516 h 15135727"/>
              <a:gd name="connsiteX214" fmla="*/ 3719764 w 8128084"/>
              <a:gd name="connsiteY214" fmla="*/ 14415169 h 15135727"/>
              <a:gd name="connsiteX215" fmla="*/ 3625850 w 8128084"/>
              <a:gd name="connsiteY215" fmla="*/ 14616364 h 15135727"/>
              <a:gd name="connsiteX216" fmla="*/ 3513221 w 8128084"/>
              <a:gd name="connsiteY216" fmla="*/ 14726653 h 15135727"/>
              <a:gd name="connsiteX217" fmla="*/ 3583071 w 8128084"/>
              <a:gd name="connsiteY217" fmla="*/ 14832932 h 15135727"/>
              <a:gd name="connsiteX218" fmla="*/ 3633537 w 8128084"/>
              <a:gd name="connsiteY218" fmla="*/ 14967285 h 15135727"/>
              <a:gd name="connsiteX219" fmla="*/ 3609474 w 8128084"/>
              <a:gd name="connsiteY219" fmla="*/ 15087600 h 15135727"/>
              <a:gd name="connsiteX220" fmla="*/ 3479132 w 8128084"/>
              <a:gd name="connsiteY220" fmla="*/ 14975974 h 15135727"/>
              <a:gd name="connsiteX221" fmla="*/ 3304340 w 8128084"/>
              <a:gd name="connsiteY221" fmla="*/ 14949237 h 15135727"/>
              <a:gd name="connsiteX222" fmla="*/ 3261227 w 8128084"/>
              <a:gd name="connsiteY222" fmla="*/ 14787145 h 15135727"/>
              <a:gd name="connsiteX223" fmla="*/ 3128211 w 8128084"/>
              <a:gd name="connsiteY223" fmla="*/ 14919158 h 15135727"/>
              <a:gd name="connsiteX224" fmla="*/ 3090277 w 8128084"/>
              <a:gd name="connsiteY224" fmla="*/ 15075903 h 15135727"/>
              <a:gd name="connsiteX225" fmla="*/ 2959769 w 8128084"/>
              <a:gd name="connsiteY225" fmla="*/ 15135727 h 15135727"/>
              <a:gd name="connsiteX226" fmla="*/ 2891256 w 8128084"/>
              <a:gd name="connsiteY226" fmla="*/ 14945895 h 15135727"/>
              <a:gd name="connsiteX227" fmla="*/ 2829927 w 8128084"/>
              <a:gd name="connsiteY227" fmla="*/ 14872703 h 15135727"/>
              <a:gd name="connsiteX228" fmla="*/ 2887579 w 8128084"/>
              <a:gd name="connsiteY228" fmla="*/ 14774779 h 15135727"/>
              <a:gd name="connsiteX229" fmla="*/ 2779127 w 8128084"/>
              <a:gd name="connsiteY229" fmla="*/ 14694903 h 15135727"/>
              <a:gd name="connsiteX230" fmla="*/ 2839453 w 8128084"/>
              <a:gd name="connsiteY230" fmla="*/ 14582274 h 15135727"/>
              <a:gd name="connsiteX231" fmla="*/ 2935706 w 8128084"/>
              <a:gd name="connsiteY231" fmla="*/ 14510085 h 15135727"/>
              <a:gd name="connsiteX232" fmla="*/ 2948406 w 8128084"/>
              <a:gd name="connsiteY232" fmla="*/ 14554535 h 15135727"/>
              <a:gd name="connsiteX233" fmla="*/ 2855327 w 8128084"/>
              <a:gd name="connsiteY233" fmla="*/ 14371053 h 15135727"/>
              <a:gd name="connsiteX234" fmla="*/ 3014077 w 8128084"/>
              <a:gd name="connsiteY234" fmla="*/ 14447253 h 15135727"/>
              <a:gd name="connsiteX235" fmla="*/ 3029285 w 8128084"/>
              <a:gd name="connsiteY235" fmla="*/ 14363032 h 15135727"/>
              <a:gd name="connsiteX236" fmla="*/ 3152274 w 8128084"/>
              <a:gd name="connsiteY236" fmla="*/ 14341642 h 15135727"/>
              <a:gd name="connsiteX237" fmla="*/ 3226135 w 8128084"/>
              <a:gd name="connsiteY237" fmla="*/ 14269453 h 15135727"/>
              <a:gd name="connsiteX238" fmla="*/ 3152274 w 8128084"/>
              <a:gd name="connsiteY238" fmla="*/ 14197264 h 15135727"/>
              <a:gd name="connsiteX239" fmla="*/ 3152274 w 8128084"/>
              <a:gd name="connsiteY239" fmla="*/ 14052885 h 15135727"/>
              <a:gd name="connsiteX240" fmla="*/ 3086435 w 8128084"/>
              <a:gd name="connsiteY240" fmla="*/ 14037845 h 15135727"/>
              <a:gd name="connsiteX241" fmla="*/ 3056021 w 8128084"/>
              <a:gd name="connsiteY241" fmla="*/ 14153148 h 15135727"/>
              <a:gd name="connsiteX242" fmla="*/ 2935706 w 8128084"/>
              <a:gd name="connsiteY242" fmla="*/ 14076948 h 15135727"/>
              <a:gd name="connsiteX243" fmla="*/ 2863516 w 8128084"/>
              <a:gd name="connsiteY243" fmla="*/ 14093324 h 15135727"/>
              <a:gd name="connsiteX244" fmla="*/ 2804527 w 8128084"/>
              <a:gd name="connsiteY244" fmla="*/ 14218653 h 15135727"/>
              <a:gd name="connsiteX245" fmla="*/ 2719137 w 8128084"/>
              <a:gd name="connsiteY245" fmla="*/ 14197264 h 15135727"/>
              <a:gd name="connsiteX246" fmla="*/ 2653298 w 8128084"/>
              <a:gd name="connsiteY246" fmla="*/ 14248064 h 15135727"/>
              <a:gd name="connsiteX247" fmla="*/ 2560721 w 8128084"/>
              <a:gd name="connsiteY247" fmla="*/ 14150474 h 15135727"/>
              <a:gd name="connsiteX248" fmla="*/ 2436729 w 8128084"/>
              <a:gd name="connsiteY248" fmla="*/ 13804566 h 15135727"/>
              <a:gd name="connsiteX249" fmla="*/ 2550527 w 8128084"/>
              <a:gd name="connsiteY249" fmla="*/ 13805903 h 15135727"/>
              <a:gd name="connsiteX250" fmla="*/ 2729498 w 8128084"/>
              <a:gd name="connsiteY250" fmla="*/ 13812253 h 15135727"/>
              <a:gd name="connsiteX251" fmla="*/ 2633077 w 8128084"/>
              <a:gd name="connsiteY251" fmla="*/ 13755103 h 15135727"/>
              <a:gd name="connsiteX252" fmla="*/ 2553369 w 8128084"/>
              <a:gd name="connsiteY252" fmla="*/ 13475369 h 15135727"/>
              <a:gd name="connsiteX253" fmla="*/ 2658645 w 8128084"/>
              <a:gd name="connsiteY253" fmla="*/ 13224711 h 15135727"/>
              <a:gd name="connsiteX254" fmla="*/ 2719137 w 8128084"/>
              <a:gd name="connsiteY254" fmla="*/ 13042232 h 15135727"/>
              <a:gd name="connsiteX255" fmla="*/ 2791327 w 8128084"/>
              <a:gd name="connsiteY255" fmla="*/ 12945979 h 15135727"/>
              <a:gd name="connsiteX256" fmla="*/ 3031958 w 8128084"/>
              <a:gd name="connsiteY256" fmla="*/ 13090358 h 15135727"/>
              <a:gd name="connsiteX257" fmla="*/ 3056021 w 8128084"/>
              <a:gd name="connsiteY257" fmla="*/ 12753474 h 15135727"/>
              <a:gd name="connsiteX258" fmla="*/ 2887579 w 8128084"/>
              <a:gd name="connsiteY258" fmla="*/ 12777537 h 15135727"/>
              <a:gd name="connsiteX259" fmla="*/ 2815390 w 8128084"/>
              <a:gd name="connsiteY259" fmla="*/ 12777537 h 15135727"/>
              <a:gd name="connsiteX260" fmla="*/ 3176337 w 8128084"/>
              <a:gd name="connsiteY260" fmla="*/ 12368464 h 15135727"/>
              <a:gd name="connsiteX261" fmla="*/ 3104148 w 8128084"/>
              <a:gd name="connsiteY261" fmla="*/ 12320337 h 15135727"/>
              <a:gd name="connsiteX262" fmla="*/ 3104148 w 8128084"/>
              <a:gd name="connsiteY262" fmla="*/ 12320337 h 15135727"/>
              <a:gd name="connsiteX263" fmla="*/ 3007895 w 8128084"/>
              <a:gd name="connsiteY263" fmla="*/ 12079706 h 15135727"/>
              <a:gd name="connsiteX264" fmla="*/ 2911642 w 8128084"/>
              <a:gd name="connsiteY264" fmla="*/ 11935327 h 15135727"/>
              <a:gd name="connsiteX265" fmla="*/ 2863516 w 8128084"/>
              <a:gd name="connsiteY265" fmla="*/ 11694695 h 15135727"/>
              <a:gd name="connsiteX266" fmla="*/ 2911642 w 8128084"/>
              <a:gd name="connsiteY266" fmla="*/ 11454064 h 15135727"/>
              <a:gd name="connsiteX267" fmla="*/ 3056021 w 8128084"/>
              <a:gd name="connsiteY267" fmla="*/ 11454064 h 15135727"/>
              <a:gd name="connsiteX268" fmla="*/ 2983832 w 8128084"/>
              <a:gd name="connsiteY268" fmla="*/ 11381874 h 15135727"/>
              <a:gd name="connsiteX269" fmla="*/ 3031958 w 8128084"/>
              <a:gd name="connsiteY269" fmla="*/ 11285621 h 15135727"/>
              <a:gd name="connsiteX270" fmla="*/ 3007895 w 8128084"/>
              <a:gd name="connsiteY270" fmla="*/ 11189369 h 15135727"/>
              <a:gd name="connsiteX271" fmla="*/ 2887579 w 8128084"/>
              <a:gd name="connsiteY271" fmla="*/ 11141242 h 15135727"/>
              <a:gd name="connsiteX272" fmla="*/ 2887579 w 8128084"/>
              <a:gd name="connsiteY272" fmla="*/ 10972800 h 15135727"/>
              <a:gd name="connsiteX273" fmla="*/ 2887579 w 8128084"/>
              <a:gd name="connsiteY273" fmla="*/ 10924674 h 15135727"/>
              <a:gd name="connsiteX274" fmla="*/ 2767264 w 8128084"/>
              <a:gd name="connsiteY274" fmla="*/ 11020927 h 15135727"/>
              <a:gd name="connsiteX275" fmla="*/ 2743200 w 8128084"/>
              <a:gd name="connsiteY275" fmla="*/ 10924674 h 15135727"/>
              <a:gd name="connsiteX276" fmla="*/ 2550695 w 8128084"/>
              <a:gd name="connsiteY276" fmla="*/ 11020927 h 15135727"/>
              <a:gd name="connsiteX277" fmla="*/ 2526632 w 8128084"/>
              <a:gd name="connsiteY277" fmla="*/ 11117179 h 15135727"/>
              <a:gd name="connsiteX278" fmla="*/ 2334127 w 8128084"/>
              <a:gd name="connsiteY278" fmla="*/ 10996864 h 15135727"/>
              <a:gd name="connsiteX279" fmla="*/ 2358190 w 8128084"/>
              <a:gd name="connsiteY279" fmla="*/ 10732169 h 15135727"/>
              <a:gd name="connsiteX280" fmla="*/ 2334127 w 8128084"/>
              <a:gd name="connsiteY280" fmla="*/ 10587790 h 15135727"/>
              <a:gd name="connsiteX281" fmla="*/ 2406316 w 8128084"/>
              <a:gd name="connsiteY281" fmla="*/ 10491537 h 15135727"/>
              <a:gd name="connsiteX282" fmla="*/ 2598821 w 8128084"/>
              <a:gd name="connsiteY282" fmla="*/ 10684042 h 15135727"/>
              <a:gd name="connsiteX283" fmla="*/ 2767264 w 8128084"/>
              <a:gd name="connsiteY283" fmla="*/ 10684042 h 15135727"/>
              <a:gd name="connsiteX284" fmla="*/ 2646948 w 8128084"/>
              <a:gd name="connsiteY284" fmla="*/ 10515600 h 15135727"/>
              <a:gd name="connsiteX285" fmla="*/ 2815390 w 8128084"/>
              <a:gd name="connsiteY285" fmla="*/ 10395285 h 15135727"/>
              <a:gd name="connsiteX286" fmla="*/ 3080085 w 8128084"/>
              <a:gd name="connsiteY286" fmla="*/ 10419348 h 15135727"/>
              <a:gd name="connsiteX287" fmla="*/ 3248527 w 8128084"/>
              <a:gd name="connsiteY287" fmla="*/ 10539664 h 15135727"/>
              <a:gd name="connsiteX288" fmla="*/ 3320716 w 8128084"/>
              <a:gd name="connsiteY288" fmla="*/ 10659979 h 15135727"/>
              <a:gd name="connsiteX289" fmla="*/ 3465095 w 8128084"/>
              <a:gd name="connsiteY289" fmla="*/ 10659979 h 15135727"/>
              <a:gd name="connsiteX290" fmla="*/ 3441032 w 8128084"/>
              <a:gd name="connsiteY290" fmla="*/ 10491537 h 15135727"/>
              <a:gd name="connsiteX291" fmla="*/ 3392906 w 8128084"/>
              <a:gd name="connsiteY291" fmla="*/ 10250906 h 15135727"/>
              <a:gd name="connsiteX292" fmla="*/ 3152274 w 8128084"/>
              <a:gd name="connsiteY292" fmla="*/ 10250906 h 15135727"/>
              <a:gd name="connsiteX293" fmla="*/ 3176337 w 8128084"/>
              <a:gd name="connsiteY293" fmla="*/ 10178716 h 15135727"/>
              <a:gd name="connsiteX294" fmla="*/ 3104148 w 8128084"/>
              <a:gd name="connsiteY294" fmla="*/ 10154653 h 15135727"/>
              <a:gd name="connsiteX295" fmla="*/ 3007895 w 8128084"/>
              <a:gd name="connsiteY295" fmla="*/ 9962148 h 15135727"/>
              <a:gd name="connsiteX296" fmla="*/ 3176337 w 8128084"/>
              <a:gd name="connsiteY296" fmla="*/ 9889958 h 15135727"/>
              <a:gd name="connsiteX297" fmla="*/ 2959769 w 8128084"/>
              <a:gd name="connsiteY297" fmla="*/ 9504948 h 15135727"/>
              <a:gd name="connsiteX298" fmla="*/ 2791327 w 8128084"/>
              <a:gd name="connsiteY298" fmla="*/ 9456821 h 15135727"/>
              <a:gd name="connsiteX299" fmla="*/ 2574758 w 8128084"/>
              <a:gd name="connsiteY299" fmla="*/ 9336506 h 15135727"/>
              <a:gd name="connsiteX300" fmla="*/ 2550695 w 8128084"/>
              <a:gd name="connsiteY300" fmla="*/ 9071811 h 15135727"/>
              <a:gd name="connsiteX301" fmla="*/ 2695074 w 8128084"/>
              <a:gd name="connsiteY301" fmla="*/ 8999621 h 15135727"/>
              <a:gd name="connsiteX302" fmla="*/ 2622885 w 8128084"/>
              <a:gd name="connsiteY302" fmla="*/ 8975558 h 15135727"/>
              <a:gd name="connsiteX303" fmla="*/ 2430379 w 8128084"/>
              <a:gd name="connsiteY303" fmla="*/ 8999621 h 15135727"/>
              <a:gd name="connsiteX304" fmla="*/ 2261937 w 8128084"/>
              <a:gd name="connsiteY304" fmla="*/ 9168064 h 15135727"/>
              <a:gd name="connsiteX305" fmla="*/ 2237874 w 8128084"/>
              <a:gd name="connsiteY305" fmla="*/ 8999621 h 15135727"/>
              <a:gd name="connsiteX306" fmla="*/ 2117558 w 8128084"/>
              <a:gd name="connsiteY306" fmla="*/ 8975558 h 15135727"/>
              <a:gd name="connsiteX307" fmla="*/ 2045369 w 8128084"/>
              <a:gd name="connsiteY307" fmla="*/ 8783053 h 15135727"/>
              <a:gd name="connsiteX308" fmla="*/ 1852864 w 8128084"/>
              <a:gd name="connsiteY308" fmla="*/ 8758990 h 15135727"/>
              <a:gd name="connsiteX309" fmla="*/ 1636295 w 8128084"/>
              <a:gd name="connsiteY309" fmla="*/ 8927432 h 15135727"/>
              <a:gd name="connsiteX310" fmla="*/ 1588169 w 8128084"/>
              <a:gd name="connsiteY310" fmla="*/ 9023685 h 15135727"/>
              <a:gd name="connsiteX311" fmla="*/ 1515979 w 8128084"/>
              <a:gd name="connsiteY311" fmla="*/ 8879306 h 15135727"/>
              <a:gd name="connsiteX312" fmla="*/ 1347537 w 8128084"/>
              <a:gd name="connsiteY312" fmla="*/ 8879306 h 15135727"/>
              <a:gd name="connsiteX313" fmla="*/ 1347537 w 8128084"/>
              <a:gd name="connsiteY313" fmla="*/ 8710864 h 15135727"/>
              <a:gd name="connsiteX314" fmla="*/ 1106906 w 8128084"/>
              <a:gd name="connsiteY314" fmla="*/ 8783053 h 15135727"/>
              <a:gd name="connsiteX315" fmla="*/ 890337 w 8128084"/>
              <a:gd name="connsiteY315" fmla="*/ 8686800 h 15135727"/>
              <a:gd name="connsiteX316" fmla="*/ 649706 w 8128084"/>
              <a:gd name="connsiteY316" fmla="*/ 8662737 h 15135727"/>
              <a:gd name="connsiteX317" fmla="*/ 385011 w 8128084"/>
              <a:gd name="connsiteY317" fmla="*/ 8566485 h 15135727"/>
              <a:gd name="connsiteX318" fmla="*/ 577516 w 8128084"/>
              <a:gd name="connsiteY318" fmla="*/ 8373979 h 15135727"/>
              <a:gd name="connsiteX319" fmla="*/ 794085 w 8128084"/>
              <a:gd name="connsiteY319" fmla="*/ 8301790 h 15135727"/>
              <a:gd name="connsiteX320" fmla="*/ 745958 w 8128084"/>
              <a:gd name="connsiteY320" fmla="*/ 8133348 h 15135727"/>
              <a:gd name="connsiteX321" fmla="*/ 818148 w 8128084"/>
              <a:gd name="connsiteY321" fmla="*/ 7820527 h 15135727"/>
              <a:gd name="connsiteX322" fmla="*/ 697832 w 8128084"/>
              <a:gd name="connsiteY322" fmla="*/ 7820527 h 15135727"/>
              <a:gd name="connsiteX323" fmla="*/ 625642 w 8128084"/>
              <a:gd name="connsiteY323" fmla="*/ 7916779 h 15135727"/>
              <a:gd name="connsiteX324" fmla="*/ 457200 w 8128084"/>
              <a:gd name="connsiteY324" fmla="*/ 7820527 h 15135727"/>
              <a:gd name="connsiteX325" fmla="*/ 529390 w 8128084"/>
              <a:gd name="connsiteY325" fmla="*/ 7700211 h 15135727"/>
              <a:gd name="connsiteX326" fmla="*/ 938464 w 8128084"/>
              <a:gd name="connsiteY326" fmla="*/ 7676148 h 15135727"/>
              <a:gd name="connsiteX327" fmla="*/ 1058779 w 8128084"/>
              <a:gd name="connsiteY327" fmla="*/ 7459579 h 15135727"/>
              <a:gd name="connsiteX328" fmla="*/ 1203158 w 8128084"/>
              <a:gd name="connsiteY328" fmla="*/ 7603958 h 15135727"/>
              <a:gd name="connsiteX329" fmla="*/ 1299411 w 8128084"/>
              <a:gd name="connsiteY329" fmla="*/ 7555832 h 15135727"/>
              <a:gd name="connsiteX330" fmla="*/ 1443790 w 8128084"/>
              <a:gd name="connsiteY330" fmla="*/ 7507706 h 15135727"/>
              <a:gd name="connsiteX331" fmla="*/ 1684421 w 8128084"/>
              <a:gd name="connsiteY331" fmla="*/ 7603958 h 15135727"/>
              <a:gd name="connsiteX332" fmla="*/ 1684421 w 8128084"/>
              <a:gd name="connsiteY332" fmla="*/ 7603958 h 15135727"/>
              <a:gd name="connsiteX333" fmla="*/ 1540042 w 8128084"/>
              <a:gd name="connsiteY333" fmla="*/ 7363327 h 15135727"/>
              <a:gd name="connsiteX334" fmla="*/ 1299411 w 8128084"/>
              <a:gd name="connsiteY334" fmla="*/ 7315200 h 15135727"/>
              <a:gd name="connsiteX335" fmla="*/ 1130969 w 8128084"/>
              <a:gd name="connsiteY335" fmla="*/ 7339264 h 15135727"/>
              <a:gd name="connsiteX336" fmla="*/ 1034716 w 8128084"/>
              <a:gd name="connsiteY336" fmla="*/ 7315200 h 15135727"/>
              <a:gd name="connsiteX337" fmla="*/ 1155032 w 8128084"/>
              <a:gd name="connsiteY337" fmla="*/ 7050506 h 15135727"/>
              <a:gd name="connsiteX338" fmla="*/ 1155032 w 8128084"/>
              <a:gd name="connsiteY338" fmla="*/ 6930190 h 15135727"/>
              <a:gd name="connsiteX339" fmla="*/ 1155032 w 8128084"/>
              <a:gd name="connsiteY339" fmla="*/ 6761748 h 15135727"/>
              <a:gd name="connsiteX340" fmla="*/ 1203158 w 8128084"/>
              <a:gd name="connsiteY340" fmla="*/ 6617369 h 15135727"/>
              <a:gd name="connsiteX341" fmla="*/ 1371600 w 8128084"/>
              <a:gd name="connsiteY341" fmla="*/ 6472990 h 15135727"/>
              <a:gd name="connsiteX342" fmla="*/ 1443790 w 8128084"/>
              <a:gd name="connsiteY342" fmla="*/ 6328611 h 15135727"/>
              <a:gd name="connsiteX343" fmla="*/ 1419727 w 8128084"/>
              <a:gd name="connsiteY343" fmla="*/ 6208295 h 15135727"/>
              <a:gd name="connsiteX344" fmla="*/ 1275348 w 8128084"/>
              <a:gd name="connsiteY344" fmla="*/ 6304548 h 15135727"/>
              <a:gd name="connsiteX345" fmla="*/ 1323474 w 8128084"/>
              <a:gd name="connsiteY345" fmla="*/ 6015790 h 15135727"/>
              <a:gd name="connsiteX346" fmla="*/ 1540042 w 8128084"/>
              <a:gd name="connsiteY346" fmla="*/ 5871411 h 15135727"/>
              <a:gd name="connsiteX347" fmla="*/ 1540042 w 8128084"/>
              <a:gd name="connsiteY347" fmla="*/ 5751095 h 15135727"/>
              <a:gd name="connsiteX348" fmla="*/ 1395664 w 8128084"/>
              <a:gd name="connsiteY348" fmla="*/ 5799221 h 15135727"/>
              <a:gd name="connsiteX349" fmla="*/ 1179095 w 8128084"/>
              <a:gd name="connsiteY349" fmla="*/ 5799221 h 15135727"/>
              <a:gd name="connsiteX350" fmla="*/ 890337 w 8128084"/>
              <a:gd name="connsiteY350" fmla="*/ 5775158 h 15135727"/>
              <a:gd name="connsiteX351" fmla="*/ 697832 w 8128084"/>
              <a:gd name="connsiteY351" fmla="*/ 5606716 h 15135727"/>
              <a:gd name="connsiteX352" fmla="*/ 577516 w 8128084"/>
              <a:gd name="connsiteY352" fmla="*/ 5582653 h 15135727"/>
              <a:gd name="connsiteX353" fmla="*/ 697832 w 8128084"/>
              <a:gd name="connsiteY353" fmla="*/ 5775158 h 15135727"/>
              <a:gd name="connsiteX354" fmla="*/ 409074 w 8128084"/>
              <a:gd name="connsiteY354" fmla="*/ 5799221 h 15135727"/>
              <a:gd name="connsiteX355" fmla="*/ 168442 w 8128084"/>
              <a:gd name="connsiteY355" fmla="*/ 5702969 h 15135727"/>
              <a:gd name="connsiteX356" fmla="*/ 264695 w 8128084"/>
              <a:gd name="connsiteY356" fmla="*/ 5558590 h 15135727"/>
              <a:gd name="connsiteX357" fmla="*/ 144379 w 8128084"/>
              <a:gd name="connsiteY357" fmla="*/ 5510464 h 15135727"/>
              <a:gd name="connsiteX358" fmla="*/ 0 w 8128084"/>
              <a:gd name="connsiteY358" fmla="*/ 5462337 h 15135727"/>
              <a:gd name="connsiteX359" fmla="*/ 96253 w 8128084"/>
              <a:gd name="connsiteY359"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42827 w 8128084"/>
              <a:gd name="connsiteY202" fmla="*/ 14383753 h 15135727"/>
              <a:gd name="connsiteX203" fmla="*/ 4403558 w 8128084"/>
              <a:gd name="connsiteY203" fmla="*/ 14437895 h 15135727"/>
              <a:gd name="connsiteX204" fmla="*/ 4340058 w 8128084"/>
              <a:gd name="connsiteY204" fmla="*/ 14475995 h 15135727"/>
              <a:gd name="connsiteX205" fmla="*/ 4303127 w 8128084"/>
              <a:gd name="connsiteY205" fmla="*/ 14364703 h 15135727"/>
              <a:gd name="connsiteX206" fmla="*/ 4276892 w 8128084"/>
              <a:gd name="connsiteY206" fmla="*/ 14296190 h 15135727"/>
              <a:gd name="connsiteX207" fmla="*/ 4235116 w 8128084"/>
              <a:gd name="connsiteY207" fmla="*/ 14341642 h 15135727"/>
              <a:gd name="connsiteX208" fmla="*/ 4162927 w 8128084"/>
              <a:gd name="connsiteY208" fmla="*/ 14389769 h 15135727"/>
              <a:gd name="connsiteX209" fmla="*/ 4137527 w 8128084"/>
              <a:gd name="connsiteY209" fmla="*/ 14364369 h 15135727"/>
              <a:gd name="connsiteX210" fmla="*/ 3998327 w 8128084"/>
              <a:gd name="connsiteY210" fmla="*/ 14409153 h 15135727"/>
              <a:gd name="connsiteX211" fmla="*/ 4023727 w 8128084"/>
              <a:gd name="connsiteY211" fmla="*/ 14275803 h 15135727"/>
              <a:gd name="connsiteX212" fmla="*/ 3915945 w 8128084"/>
              <a:gd name="connsiteY212" fmla="*/ 14289840 h 15135727"/>
              <a:gd name="connsiteX213" fmla="*/ 3801979 w 8128084"/>
              <a:gd name="connsiteY213" fmla="*/ 14293516 h 15135727"/>
              <a:gd name="connsiteX214" fmla="*/ 3719764 w 8128084"/>
              <a:gd name="connsiteY214" fmla="*/ 14415169 h 15135727"/>
              <a:gd name="connsiteX215" fmla="*/ 3625850 w 8128084"/>
              <a:gd name="connsiteY215" fmla="*/ 14616364 h 15135727"/>
              <a:gd name="connsiteX216" fmla="*/ 3513221 w 8128084"/>
              <a:gd name="connsiteY216" fmla="*/ 14726653 h 15135727"/>
              <a:gd name="connsiteX217" fmla="*/ 3583071 w 8128084"/>
              <a:gd name="connsiteY217" fmla="*/ 14832932 h 15135727"/>
              <a:gd name="connsiteX218" fmla="*/ 3633537 w 8128084"/>
              <a:gd name="connsiteY218" fmla="*/ 14967285 h 15135727"/>
              <a:gd name="connsiteX219" fmla="*/ 3609474 w 8128084"/>
              <a:gd name="connsiteY219" fmla="*/ 15087600 h 15135727"/>
              <a:gd name="connsiteX220" fmla="*/ 3479132 w 8128084"/>
              <a:gd name="connsiteY220" fmla="*/ 14975974 h 15135727"/>
              <a:gd name="connsiteX221" fmla="*/ 3304340 w 8128084"/>
              <a:gd name="connsiteY221" fmla="*/ 14949237 h 15135727"/>
              <a:gd name="connsiteX222" fmla="*/ 3261227 w 8128084"/>
              <a:gd name="connsiteY222" fmla="*/ 14787145 h 15135727"/>
              <a:gd name="connsiteX223" fmla="*/ 3128211 w 8128084"/>
              <a:gd name="connsiteY223" fmla="*/ 14919158 h 15135727"/>
              <a:gd name="connsiteX224" fmla="*/ 3090277 w 8128084"/>
              <a:gd name="connsiteY224" fmla="*/ 15075903 h 15135727"/>
              <a:gd name="connsiteX225" fmla="*/ 2959769 w 8128084"/>
              <a:gd name="connsiteY225" fmla="*/ 15135727 h 15135727"/>
              <a:gd name="connsiteX226" fmla="*/ 2891256 w 8128084"/>
              <a:gd name="connsiteY226" fmla="*/ 14945895 h 15135727"/>
              <a:gd name="connsiteX227" fmla="*/ 2829927 w 8128084"/>
              <a:gd name="connsiteY227" fmla="*/ 14872703 h 15135727"/>
              <a:gd name="connsiteX228" fmla="*/ 2887579 w 8128084"/>
              <a:gd name="connsiteY228" fmla="*/ 14774779 h 15135727"/>
              <a:gd name="connsiteX229" fmla="*/ 2779127 w 8128084"/>
              <a:gd name="connsiteY229" fmla="*/ 14694903 h 15135727"/>
              <a:gd name="connsiteX230" fmla="*/ 2839453 w 8128084"/>
              <a:gd name="connsiteY230" fmla="*/ 14582274 h 15135727"/>
              <a:gd name="connsiteX231" fmla="*/ 2935706 w 8128084"/>
              <a:gd name="connsiteY231" fmla="*/ 14510085 h 15135727"/>
              <a:gd name="connsiteX232" fmla="*/ 2948406 w 8128084"/>
              <a:gd name="connsiteY232" fmla="*/ 14554535 h 15135727"/>
              <a:gd name="connsiteX233" fmla="*/ 2855327 w 8128084"/>
              <a:gd name="connsiteY233" fmla="*/ 14371053 h 15135727"/>
              <a:gd name="connsiteX234" fmla="*/ 3014077 w 8128084"/>
              <a:gd name="connsiteY234" fmla="*/ 14447253 h 15135727"/>
              <a:gd name="connsiteX235" fmla="*/ 3029285 w 8128084"/>
              <a:gd name="connsiteY235" fmla="*/ 14363032 h 15135727"/>
              <a:gd name="connsiteX236" fmla="*/ 3152274 w 8128084"/>
              <a:gd name="connsiteY236" fmla="*/ 14341642 h 15135727"/>
              <a:gd name="connsiteX237" fmla="*/ 3226135 w 8128084"/>
              <a:gd name="connsiteY237" fmla="*/ 14269453 h 15135727"/>
              <a:gd name="connsiteX238" fmla="*/ 3152274 w 8128084"/>
              <a:gd name="connsiteY238" fmla="*/ 14197264 h 15135727"/>
              <a:gd name="connsiteX239" fmla="*/ 3152274 w 8128084"/>
              <a:gd name="connsiteY239" fmla="*/ 14052885 h 15135727"/>
              <a:gd name="connsiteX240" fmla="*/ 3086435 w 8128084"/>
              <a:gd name="connsiteY240" fmla="*/ 14037845 h 15135727"/>
              <a:gd name="connsiteX241" fmla="*/ 3056021 w 8128084"/>
              <a:gd name="connsiteY241" fmla="*/ 14153148 h 15135727"/>
              <a:gd name="connsiteX242" fmla="*/ 2935706 w 8128084"/>
              <a:gd name="connsiteY242" fmla="*/ 14076948 h 15135727"/>
              <a:gd name="connsiteX243" fmla="*/ 2863516 w 8128084"/>
              <a:gd name="connsiteY243" fmla="*/ 14093324 h 15135727"/>
              <a:gd name="connsiteX244" fmla="*/ 2804527 w 8128084"/>
              <a:gd name="connsiteY244" fmla="*/ 14218653 h 15135727"/>
              <a:gd name="connsiteX245" fmla="*/ 2719137 w 8128084"/>
              <a:gd name="connsiteY245" fmla="*/ 14197264 h 15135727"/>
              <a:gd name="connsiteX246" fmla="*/ 2653298 w 8128084"/>
              <a:gd name="connsiteY246" fmla="*/ 14248064 h 15135727"/>
              <a:gd name="connsiteX247" fmla="*/ 2560721 w 8128084"/>
              <a:gd name="connsiteY247" fmla="*/ 14150474 h 15135727"/>
              <a:gd name="connsiteX248" fmla="*/ 2436729 w 8128084"/>
              <a:gd name="connsiteY248" fmla="*/ 13804566 h 15135727"/>
              <a:gd name="connsiteX249" fmla="*/ 2550527 w 8128084"/>
              <a:gd name="connsiteY249" fmla="*/ 13805903 h 15135727"/>
              <a:gd name="connsiteX250" fmla="*/ 2729498 w 8128084"/>
              <a:gd name="connsiteY250" fmla="*/ 13812253 h 15135727"/>
              <a:gd name="connsiteX251" fmla="*/ 2633077 w 8128084"/>
              <a:gd name="connsiteY251" fmla="*/ 13755103 h 15135727"/>
              <a:gd name="connsiteX252" fmla="*/ 2553369 w 8128084"/>
              <a:gd name="connsiteY252" fmla="*/ 13475369 h 15135727"/>
              <a:gd name="connsiteX253" fmla="*/ 2658645 w 8128084"/>
              <a:gd name="connsiteY253" fmla="*/ 13224711 h 15135727"/>
              <a:gd name="connsiteX254" fmla="*/ 2719137 w 8128084"/>
              <a:gd name="connsiteY254" fmla="*/ 13042232 h 15135727"/>
              <a:gd name="connsiteX255" fmla="*/ 2791327 w 8128084"/>
              <a:gd name="connsiteY255" fmla="*/ 12945979 h 15135727"/>
              <a:gd name="connsiteX256" fmla="*/ 2969627 w 8128084"/>
              <a:gd name="connsiteY256" fmla="*/ 12929603 h 15135727"/>
              <a:gd name="connsiteX257" fmla="*/ 3031958 w 8128084"/>
              <a:gd name="connsiteY257" fmla="*/ 13090358 h 15135727"/>
              <a:gd name="connsiteX258" fmla="*/ 3056021 w 8128084"/>
              <a:gd name="connsiteY258" fmla="*/ 12753474 h 15135727"/>
              <a:gd name="connsiteX259" fmla="*/ 2887579 w 8128084"/>
              <a:gd name="connsiteY259" fmla="*/ 12777537 h 15135727"/>
              <a:gd name="connsiteX260" fmla="*/ 2815390 w 8128084"/>
              <a:gd name="connsiteY260" fmla="*/ 12777537 h 15135727"/>
              <a:gd name="connsiteX261" fmla="*/ 3176337 w 8128084"/>
              <a:gd name="connsiteY261" fmla="*/ 12368464 h 15135727"/>
              <a:gd name="connsiteX262" fmla="*/ 3104148 w 8128084"/>
              <a:gd name="connsiteY262" fmla="*/ 12320337 h 15135727"/>
              <a:gd name="connsiteX263" fmla="*/ 3104148 w 8128084"/>
              <a:gd name="connsiteY263" fmla="*/ 12320337 h 15135727"/>
              <a:gd name="connsiteX264" fmla="*/ 3007895 w 8128084"/>
              <a:gd name="connsiteY264" fmla="*/ 12079706 h 15135727"/>
              <a:gd name="connsiteX265" fmla="*/ 2911642 w 8128084"/>
              <a:gd name="connsiteY265" fmla="*/ 11935327 h 15135727"/>
              <a:gd name="connsiteX266" fmla="*/ 2863516 w 8128084"/>
              <a:gd name="connsiteY266" fmla="*/ 11694695 h 15135727"/>
              <a:gd name="connsiteX267" fmla="*/ 2911642 w 8128084"/>
              <a:gd name="connsiteY267" fmla="*/ 11454064 h 15135727"/>
              <a:gd name="connsiteX268" fmla="*/ 3056021 w 8128084"/>
              <a:gd name="connsiteY268" fmla="*/ 11454064 h 15135727"/>
              <a:gd name="connsiteX269" fmla="*/ 2983832 w 8128084"/>
              <a:gd name="connsiteY269" fmla="*/ 11381874 h 15135727"/>
              <a:gd name="connsiteX270" fmla="*/ 3031958 w 8128084"/>
              <a:gd name="connsiteY270" fmla="*/ 11285621 h 15135727"/>
              <a:gd name="connsiteX271" fmla="*/ 3007895 w 8128084"/>
              <a:gd name="connsiteY271" fmla="*/ 11189369 h 15135727"/>
              <a:gd name="connsiteX272" fmla="*/ 2887579 w 8128084"/>
              <a:gd name="connsiteY272" fmla="*/ 11141242 h 15135727"/>
              <a:gd name="connsiteX273" fmla="*/ 2887579 w 8128084"/>
              <a:gd name="connsiteY273" fmla="*/ 10972800 h 15135727"/>
              <a:gd name="connsiteX274" fmla="*/ 2887579 w 8128084"/>
              <a:gd name="connsiteY274" fmla="*/ 10924674 h 15135727"/>
              <a:gd name="connsiteX275" fmla="*/ 2767264 w 8128084"/>
              <a:gd name="connsiteY275" fmla="*/ 11020927 h 15135727"/>
              <a:gd name="connsiteX276" fmla="*/ 2743200 w 8128084"/>
              <a:gd name="connsiteY276" fmla="*/ 10924674 h 15135727"/>
              <a:gd name="connsiteX277" fmla="*/ 2550695 w 8128084"/>
              <a:gd name="connsiteY277" fmla="*/ 11020927 h 15135727"/>
              <a:gd name="connsiteX278" fmla="*/ 2526632 w 8128084"/>
              <a:gd name="connsiteY278" fmla="*/ 11117179 h 15135727"/>
              <a:gd name="connsiteX279" fmla="*/ 2334127 w 8128084"/>
              <a:gd name="connsiteY279" fmla="*/ 10996864 h 15135727"/>
              <a:gd name="connsiteX280" fmla="*/ 2358190 w 8128084"/>
              <a:gd name="connsiteY280" fmla="*/ 10732169 h 15135727"/>
              <a:gd name="connsiteX281" fmla="*/ 2334127 w 8128084"/>
              <a:gd name="connsiteY281" fmla="*/ 10587790 h 15135727"/>
              <a:gd name="connsiteX282" fmla="*/ 2406316 w 8128084"/>
              <a:gd name="connsiteY282" fmla="*/ 10491537 h 15135727"/>
              <a:gd name="connsiteX283" fmla="*/ 2598821 w 8128084"/>
              <a:gd name="connsiteY283" fmla="*/ 10684042 h 15135727"/>
              <a:gd name="connsiteX284" fmla="*/ 2767264 w 8128084"/>
              <a:gd name="connsiteY284" fmla="*/ 10684042 h 15135727"/>
              <a:gd name="connsiteX285" fmla="*/ 2646948 w 8128084"/>
              <a:gd name="connsiteY285" fmla="*/ 10515600 h 15135727"/>
              <a:gd name="connsiteX286" fmla="*/ 2815390 w 8128084"/>
              <a:gd name="connsiteY286" fmla="*/ 10395285 h 15135727"/>
              <a:gd name="connsiteX287" fmla="*/ 3080085 w 8128084"/>
              <a:gd name="connsiteY287" fmla="*/ 10419348 h 15135727"/>
              <a:gd name="connsiteX288" fmla="*/ 3248527 w 8128084"/>
              <a:gd name="connsiteY288" fmla="*/ 10539664 h 15135727"/>
              <a:gd name="connsiteX289" fmla="*/ 3320716 w 8128084"/>
              <a:gd name="connsiteY289" fmla="*/ 10659979 h 15135727"/>
              <a:gd name="connsiteX290" fmla="*/ 3465095 w 8128084"/>
              <a:gd name="connsiteY290" fmla="*/ 10659979 h 15135727"/>
              <a:gd name="connsiteX291" fmla="*/ 3441032 w 8128084"/>
              <a:gd name="connsiteY291" fmla="*/ 10491537 h 15135727"/>
              <a:gd name="connsiteX292" fmla="*/ 3392906 w 8128084"/>
              <a:gd name="connsiteY292" fmla="*/ 10250906 h 15135727"/>
              <a:gd name="connsiteX293" fmla="*/ 3152274 w 8128084"/>
              <a:gd name="connsiteY293" fmla="*/ 10250906 h 15135727"/>
              <a:gd name="connsiteX294" fmla="*/ 3176337 w 8128084"/>
              <a:gd name="connsiteY294" fmla="*/ 10178716 h 15135727"/>
              <a:gd name="connsiteX295" fmla="*/ 3104148 w 8128084"/>
              <a:gd name="connsiteY295" fmla="*/ 10154653 h 15135727"/>
              <a:gd name="connsiteX296" fmla="*/ 3007895 w 8128084"/>
              <a:gd name="connsiteY296" fmla="*/ 9962148 h 15135727"/>
              <a:gd name="connsiteX297" fmla="*/ 3176337 w 8128084"/>
              <a:gd name="connsiteY297" fmla="*/ 9889958 h 15135727"/>
              <a:gd name="connsiteX298" fmla="*/ 2959769 w 8128084"/>
              <a:gd name="connsiteY298" fmla="*/ 9504948 h 15135727"/>
              <a:gd name="connsiteX299" fmla="*/ 2791327 w 8128084"/>
              <a:gd name="connsiteY299" fmla="*/ 9456821 h 15135727"/>
              <a:gd name="connsiteX300" fmla="*/ 2574758 w 8128084"/>
              <a:gd name="connsiteY300" fmla="*/ 9336506 h 15135727"/>
              <a:gd name="connsiteX301" fmla="*/ 2550695 w 8128084"/>
              <a:gd name="connsiteY301" fmla="*/ 9071811 h 15135727"/>
              <a:gd name="connsiteX302" fmla="*/ 2695074 w 8128084"/>
              <a:gd name="connsiteY302" fmla="*/ 8999621 h 15135727"/>
              <a:gd name="connsiteX303" fmla="*/ 2622885 w 8128084"/>
              <a:gd name="connsiteY303" fmla="*/ 8975558 h 15135727"/>
              <a:gd name="connsiteX304" fmla="*/ 2430379 w 8128084"/>
              <a:gd name="connsiteY304" fmla="*/ 8999621 h 15135727"/>
              <a:gd name="connsiteX305" fmla="*/ 2261937 w 8128084"/>
              <a:gd name="connsiteY305" fmla="*/ 9168064 h 15135727"/>
              <a:gd name="connsiteX306" fmla="*/ 2237874 w 8128084"/>
              <a:gd name="connsiteY306" fmla="*/ 8999621 h 15135727"/>
              <a:gd name="connsiteX307" fmla="*/ 2117558 w 8128084"/>
              <a:gd name="connsiteY307" fmla="*/ 8975558 h 15135727"/>
              <a:gd name="connsiteX308" fmla="*/ 2045369 w 8128084"/>
              <a:gd name="connsiteY308" fmla="*/ 8783053 h 15135727"/>
              <a:gd name="connsiteX309" fmla="*/ 1852864 w 8128084"/>
              <a:gd name="connsiteY309" fmla="*/ 8758990 h 15135727"/>
              <a:gd name="connsiteX310" fmla="*/ 1636295 w 8128084"/>
              <a:gd name="connsiteY310" fmla="*/ 8927432 h 15135727"/>
              <a:gd name="connsiteX311" fmla="*/ 1588169 w 8128084"/>
              <a:gd name="connsiteY311" fmla="*/ 9023685 h 15135727"/>
              <a:gd name="connsiteX312" fmla="*/ 1515979 w 8128084"/>
              <a:gd name="connsiteY312" fmla="*/ 8879306 h 15135727"/>
              <a:gd name="connsiteX313" fmla="*/ 1347537 w 8128084"/>
              <a:gd name="connsiteY313" fmla="*/ 8879306 h 15135727"/>
              <a:gd name="connsiteX314" fmla="*/ 1347537 w 8128084"/>
              <a:gd name="connsiteY314" fmla="*/ 8710864 h 15135727"/>
              <a:gd name="connsiteX315" fmla="*/ 1106906 w 8128084"/>
              <a:gd name="connsiteY315" fmla="*/ 8783053 h 15135727"/>
              <a:gd name="connsiteX316" fmla="*/ 890337 w 8128084"/>
              <a:gd name="connsiteY316" fmla="*/ 8686800 h 15135727"/>
              <a:gd name="connsiteX317" fmla="*/ 649706 w 8128084"/>
              <a:gd name="connsiteY317" fmla="*/ 8662737 h 15135727"/>
              <a:gd name="connsiteX318" fmla="*/ 385011 w 8128084"/>
              <a:gd name="connsiteY318" fmla="*/ 8566485 h 15135727"/>
              <a:gd name="connsiteX319" fmla="*/ 577516 w 8128084"/>
              <a:gd name="connsiteY319" fmla="*/ 8373979 h 15135727"/>
              <a:gd name="connsiteX320" fmla="*/ 794085 w 8128084"/>
              <a:gd name="connsiteY320" fmla="*/ 8301790 h 15135727"/>
              <a:gd name="connsiteX321" fmla="*/ 745958 w 8128084"/>
              <a:gd name="connsiteY321" fmla="*/ 8133348 h 15135727"/>
              <a:gd name="connsiteX322" fmla="*/ 818148 w 8128084"/>
              <a:gd name="connsiteY322" fmla="*/ 7820527 h 15135727"/>
              <a:gd name="connsiteX323" fmla="*/ 697832 w 8128084"/>
              <a:gd name="connsiteY323" fmla="*/ 7820527 h 15135727"/>
              <a:gd name="connsiteX324" fmla="*/ 625642 w 8128084"/>
              <a:gd name="connsiteY324" fmla="*/ 7916779 h 15135727"/>
              <a:gd name="connsiteX325" fmla="*/ 457200 w 8128084"/>
              <a:gd name="connsiteY325" fmla="*/ 7820527 h 15135727"/>
              <a:gd name="connsiteX326" fmla="*/ 529390 w 8128084"/>
              <a:gd name="connsiteY326" fmla="*/ 7700211 h 15135727"/>
              <a:gd name="connsiteX327" fmla="*/ 938464 w 8128084"/>
              <a:gd name="connsiteY327" fmla="*/ 7676148 h 15135727"/>
              <a:gd name="connsiteX328" fmla="*/ 1058779 w 8128084"/>
              <a:gd name="connsiteY328" fmla="*/ 7459579 h 15135727"/>
              <a:gd name="connsiteX329" fmla="*/ 1203158 w 8128084"/>
              <a:gd name="connsiteY329" fmla="*/ 7603958 h 15135727"/>
              <a:gd name="connsiteX330" fmla="*/ 1299411 w 8128084"/>
              <a:gd name="connsiteY330" fmla="*/ 7555832 h 15135727"/>
              <a:gd name="connsiteX331" fmla="*/ 1443790 w 8128084"/>
              <a:gd name="connsiteY331" fmla="*/ 7507706 h 15135727"/>
              <a:gd name="connsiteX332" fmla="*/ 1684421 w 8128084"/>
              <a:gd name="connsiteY332" fmla="*/ 7603958 h 15135727"/>
              <a:gd name="connsiteX333" fmla="*/ 1684421 w 8128084"/>
              <a:gd name="connsiteY333" fmla="*/ 7603958 h 15135727"/>
              <a:gd name="connsiteX334" fmla="*/ 1540042 w 8128084"/>
              <a:gd name="connsiteY334" fmla="*/ 7363327 h 15135727"/>
              <a:gd name="connsiteX335" fmla="*/ 1299411 w 8128084"/>
              <a:gd name="connsiteY335" fmla="*/ 7315200 h 15135727"/>
              <a:gd name="connsiteX336" fmla="*/ 1130969 w 8128084"/>
              <a:gd name="connsiteY336" fmla="*/ 7339264 h 15135727"/>
              <a:gd name="connsiteX337" fmla="*/ 1034716 w 8128084"/>
              <a:gd name="connsiteY337" fmla="*/ 7315200 h 15135727"/>
              <a:gd name="connsiteX338" fmla="*/ 1155032 w 8128084"/>
              <a:gd name="connsiteY338" fmla="*/ 7050506 h 15135727"/>
              <a:gd name="connsiteX339" fmla="*/ 1155032 w 8128084"/>
              <a:gd name="connsiteY339" fmla="*/ 6930190 h 15135727"/>
              <a:gd name="connsiteX340" fmla="*/ 1155032 w 8128084"/>
              <a:gd name="connsiteY340" fmla="*/ 6761748 h 15135727"/>
              <a:gd name="connsiteX341" fmla="*/ 1203158 w 8128084"/>
              <a:gd name="connsiteY341" fmla="*/ 6617369 h 15135727"/>
              <a:gd name="connsiteX342" fmla="*/ 1371600 w 8128084"/>
              <a:gd name="connsiteY342" fmla="*/ 6472990 h 15135727"/>
              <a:gd name="connsiteX343" fmla="*/ 1443790 w 8128084"/>
              <a:gd name="connsiteY343" fmla="*/ 6328611 h 15135727"/>
              <a:gd name="connsiteX344" fmla="*/ 1419727 w 8128084"/>
              <a:gd name="connsiteY344" fmla="*/ 6208295 h 15135727"/>
              <a:gd name="connsiteX345" fmla="*/ 1275348 w 8128084"/>
              <a:gd name="connsiteY345" fmla="*/ 6304548 h 15135727"/>
              <a:gd name="connsiteX346" fmla="*/ 1323474 w 8128084"/>
              <a:gd name="connsiteY346" fmla="*/ 6015790 h 15135727"/>
              <a:gd name="connsiteX347" fmla="*/ 1540042 w 8128084"/>
              <a:gd name="connsiteY347" fmla="*/ 5871411 h 15135727"/>
              <a:gd name="connsiteX348" fmla="*/ 1540042 w 8128084"/>
              <a:gd name="connsiteY348" fmla="*/ 5751095 h 15135727"/>
              <a:gd name="connsiteX349" fmla="*/ 1395664 w 8128084"/>
              <a:gd name="connsiteY349" fmla="*/ 5799221 h 15135727"/>
              <a:gd name="connsiteX350" fmla="*/ 1179095 w 8128084"/>
              <a:gd name="connsiteY350" fmla="*/ 5799221 h 15135727"/>
              <a:gd name="connsiteX351" fmla="*/ 890337 w 8128084"/>
              <a:gd name="connsiteY351" fmla="*/ 5775158 h 15135727"/>
              <a:gd name="connsiteX352" fmla="*/ 697832 w 8128084"/>
              <a:gd name="connsiteY352" fmla="*/ 5606716 h 15135727"/>
              <a:gd name="connsiteX353" fmla="*/ 577516 w 8128084"/>
              <a:gd name="connsiteY353" fmla="*/ 5582653 h 15135727"/>
              <a:gd name="connsiteX354" fmla="*/ 697832 w 8128084"/>
              <a:gd name="connsiteY354" fmla="*/ 5775158 h 15135727"/>
              <a:gd name="connsiteX355" fmla="*/ 409074 w 8128084"/>
              <a:gd name="connsiteY355" fmla="*/ 5799221 h 15135727"/>
              <a:gd name="connsiteX356" fmla="*/ 168442 w 8128084"/>
              <a:gd name="connsiteY356" fmla="*/ 5702969 h 15135727"/>
              <a:gd name="connsiteX357" fmla="*/ 264695 w 8128084"/>
              <a:gd name="connsiteY357" fmla="*/ 5558590 h 15135727"/>
              <a:gd name="connsiteX358" fmla="*/ 144379 w 8128084"/>
              <a:gd name="connsiteY358" fmla="*/ 5510464 h 15135727"/>
              <a:gd name="connsiteX359" fmla="*/ 0 w 8128084"/>
              <a:gd name="connsiteY359" fmla="*/ 5462337 h 15135727"/>
              <a:gd name="connsiteX360" fmla="*/ 96253 w 8128084"/>
              <a:gd name="connsiteY360"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42827 w 8128084"/>
              <a:gd name="connsiteY202" fmla="*/ 14383753 h 15135727"/>
              <a:gd name="connsiteX203" fmla="*/ 4403558 w 8128084"/>
              <a:gd name="connsiteY203" fmla="*/ 14437895 h 15135727"/>
              <a:gd name="connsiteX204" fmla="*/ 4340058 w 8128084"/>
              <a:gd name="connsiteY204" fmla="*/ 14475995 h 15135727"/>
              <a:gd name="connsiteX205" fmla="*/ 4303127 w 8128084"/>
              <a:gd name="connsiteY205" fmla="*/ 14364703 h 15135727"/>
              <a:gd name="connsiteX206" fmla="*/ 4276892 w 8128084"/>
              <a:gd name="connsiteY206" fmla="*/ 14296190 h 15135727"/>
              <a:gd name="connsiteX207" fmla="*/ 4235116 w 8128084"/>
              <a:gd name="connsiteY207" fmla="*/ 14341642 h 15135727"/>
              <a:gd name="connsiteX208" fmla="*/ 4162927 w 8128084"/>
              <a:gd name="connsiteY208" fmla="*/ 14389769 h 15135727"/>
              <a:gd name="connsiteX209" fmla="*/ 4137527 w 8128084"/>
              <a:gd name="connsiteY209" fmla="*/ 14364369 h 15135727"/>
              <a:gd name="connsiteX210" fmla="*/ 3998327 w 8128084"/>
              <a:gd name="connsiteY210" fmla="*/ 14409153 h 15135727"/>
              <a:gd name="connsiteX211" fmla="*/ 4023727 w 8128084"/>
              <a:gd name="connsiteY211" fmla="*/ 14275803 h 15135727"/>
              <a:gd name="connsiteX212" fmla="*/ 3915945 w 8128084"/>
              <a:gd name="connsiteY212" fmla="*/ 14289840 h 15135727"/>
              <a:gd name="connsiteX213" fmla="*/ 3801979 w 8128084"/>
              <a:gd name="connsiteY213" fmla="*/ 14293516 h 15135727"/>
              <a:gd name="connsiteX214" fmla="*/ 3719764 w 8128084"/>
              <a:gd name="connsiteY214" fmla="*/ 14415169 h 15135727"/>
              <a:gd name="connsiteX215" fmla="*/ 3625850 w 8128084"/>
              <a:gd name="connsiteY215" fmla="*/ 14616364 h 15135727"/>
              <a:gd name="connsiteX216" fmla="*/ 3513221 w 8128084"/>
              <a:gd name="connsiteY216" fmla="*/ 14726653 h 15135727"/>
              <a:gd name="connsiteX217" fmla="*/ 3583071 w 8128084"/>
              <a:gd name="connsiteY217" fmla="*/ 14832932 h 15135727"/>
              <a:gd name="connsiteX218" fmla="*/ 3633537 w 8128084"/>
              <a:gd name="connsiteY218" fmla="*/ 14967285 h 15135727"/>
              <a:gd name="connsiteX219" fmla="*/ 3609474 w 8128084"/>
              <a:gd name="connsiteY219" fmla="*/ 15087600 h 15135727"/>
              <a:gd name="connsiteX220" fmla="*/ 3479132 w 8128084"/>
              <a:gd name="connsiteY220" fmla="*/ 14975974 h 15135727"/>
              <a:gd name="connsiteX221" fmla="*/ 3304340 w 8128084"/>
              <a:gd name="connsiteY221" fmla="*/ 14949237 h 15135727"/>
              <a:gd name="connsiteX222" fmla="*/ 3261227 w 8128084"/>
              <a:gd name="connsiteY222" fmla="*/ 14787145 h 15135727"/>
              <a:gd name="connsiteX223" fmla="*/ 3128211 w 8128084"/>
              <a:gd name="connsiteY223" fmla="*/ 14919158 h 15135727"/>
              <a:gd name="connsiteX224" fmla="*/ 3090277 w 8128084"/>
              <a:gd name="connsiteY224" fmla="*/ 15075903 h 15135727"/>
              <a:gd name="connsiteX225" fmla="*/ 2959769 w 8128084"/>
              <a:gd name="connsiteY225" fmla="*/ 15135727 h 15135727"/>
              <a:gd name="connsiteX226" fmla="*/ 2891256 w 8128084"/>
              <a:gd name="connsiteY226" fmla="*/ 14945895 h 15135727"/>
              <a:gd name="connsiteX227" fmla="*/ 2829927 w 8128084"/>
              <a:gd name="connsiteY227" fmla="*/ 14872703 h 15135727"/>
              <a:gd name="connsiteX228" fmla="*/ 2887579 w 8128084"/>
              <a:gd name="connsiteY228" fmla="*/ 14774779 h 15135727"/>
              <a:gd name="connsiteX229" fmla="*/ 2779127 w 8128084"/>
              <a:gd name="connsiteY229" fmla="*/ 14694903 h 15135727"/>
              <a:gd name="connsiteX230" fmla="*/ 2839453 w 8128084"/>
              <a:gd name="connsiteY230" fmla="*/ 14582274 h 15135727"/>
              <a:gd name="connsiteX231" fmla="*/ 2935706 w 8128084"/>
              <a:gd name="connsiteY231" fmla="*/ 14510085 h 15135727"/>
              <a:gd name="connsiteX232" fmla="*/ 2948406 w 8128084"/>
              <a:gd name="connsiteY232" fmla="*/ 14554535 h 15135727"/>
              <a:gd name="connsiteX233" fmla="*/ 2855327 w 8128084"/>
              <a:gd name="connsiteY233" fmla="*/ 14371053 h 15135727"/>
              <a:gd name="connsiteX234" fmla="*/ 3014077 w 8128084"/>
              <a:gd name="connsiteY234" fmla="*/ 14447253 h 15135727"/>
              <a:gd name="connsiteX235" fmla="*/ 3029285 w 8128084"/>
              <a:gd name="connsiteY235" fmla="*/ 14363032 h 15135727"/>
              <a:gd name="connsiteX236" fmla="*/ 3152274 w 8128084"/>
              <a:gd name="connsiteY236" fmla="*/ 14341642 h 15135727"/>
              <a:gd name="connsiteX237" fmla="*/ 3226135 w 8128084"/>
              <a:gd name="connsiteY237" fmla="*/ 14269453 h 15135727"/>
              <a:gd name="connsiteX238" fmla="*/ 3152274 w 8128084"/>
              <a:gd name="connsiteY238" fmla="*/ 14197264 h 15135727"/>
              <a:gd name="connsiteX239" fmla="*/ 3152274 w 8128084"/>
              <a:gd name="connsiteY239" fmla="*/ 14052885 h 15135727"/>
              <a:gd name="connsiteX240" fmla="*/ 3086435 w 8128084"/>
              <a:gd name="connsiteY240" fmla="*/ 14037845 h 15135727"/>
              <a:gd name="connsiteX241" fmla="*/ 3056021 w 8128084"/>
              <a:gd name="connsiteY241" fmla="*/ 14153148 h 15135727"/>
              <a:gd name="connsiteX242" fmla="*/ 2935706 w 8128084"/>
              <a:gd name="connsiteY242" fmla="*/ 14076948 h 15135727"/>
              <a:gd name="connsiteX243" fmla="*/ 2863516 w 8128084"/>
              <a:gd name="connsiteY243" fmla="*/ 14093324 h 15135727"/>
              <a:gd name="connsiteX244" fmla="*/ 2804527 w 8128084"/>
              <a:gd name="connsiteY244" fmla="*/ 14218653 h 15135727"/>
              <a:gd name="connsiteX245" fmla="*/ 2719137 w 8128084"/>
              <a:gd name="connsiteY245" fmla="*/ 14197264 h 15135727"/>
              <a:gd name="connsiteX246" fmla="*/ 2653298 w 8128084"/>
              <a:gd name="connsiteY246" fmla="*/ 14248064 h 15135727"/>
              <a:gd name="connsiteX247" fmla="*/ 2560721 w 8128084"/>
              <a:gd name="connsiteY247" fmla="*/ 14150474 h 15135727"/>
              <a:gd name="connsiteX248" fmla="*/ 2436729 w 8128084"/>
              <a:gd name="connsiteY248" fmla="*/ 13804566 h 15135727"/>
              <a:gd name="connsiteX249" fmla="*/ 2550527 w 8128084"/>
              <a:gd name="connsiteY249" fmla="*/ 13805903 h 15135727"/>
              <a:gd name="connsiteX250" fmla="*/ 2729498 w 8128084"/>
              <a:gd name="connsiteY250" fmla="*/ 13812253 h 15135727"/>
              <a:gd name="connsiteX251" fmla="*/ 2633077 w 8128084"/>
              <a:gd name="connsiteY251" fmla="*/ 13755103 h 15135727"/>
              <a:gd name="connsiteX252" fmla="*/ 2553369 w 8128084"/>
              <a:gd name="connsiteY252" fmla="*/ 13475369 h 15135727"/>
              <a:gd name="connsiteX253" fmla="*/ 2658645 w 8128084"/>
              <a:gd name="connsiteY253" fmla="*/ 13224711 h 15135727"/>
              <a:gd name="connsiteX254" fmla="*/ 2719137 w 8128084"/>
              <a:gd name="connsiteY254" fmla="*/ 13042232 h 15135727"/>
              <a:gd name="connsiteX255" fmla="*/ 2791327 w 8128084"/>
              <a:gd name="connsiteY255" fmla="*/ 12945979 h 15135727"/>
              <a:gd name="connsiteX256" fmla="*/ 2969627 w 8128084"/>
              <a:gd name="connsiteY256" fmla="*/ 12929603 h 15135727"/>
              <a:gd name="connsiteX257" fmla="*/ 3031958 w 8128084"/>
              <a:gd name="connsiteY257" fmla="*/ 13090358 h 15135727"/>
              <a:gd name="connsiteX258" fmla="*/ 3102977 w 8128084"/>
              <a:gd name="connsiteY258" fmla="*/ 12974053 h 15135727"/>
              <a:gd name="connsiteX259" fmla="*/ 3056021 w 8128084"/>
              <a:gd name="connsiteY259" fmla="*/ 12753474 h 15135727"/>
              <a:gd name="connsiteX260" fmla="*/ 2887579 w 8128084"/>
              <a:gd name="connsiteY260" fmla="*/ 12777537 h 15135727"/>
              <a:gd name="connsiteX261" fmla="*/ 2815390 w 8128084"/>
              <a:gd name="connsiteY261" fmla="*/ 12777537 h 15135727"/>
              <a:gd name="connsiteX262" fmla="*/ 3176337 w 8128084"/>
              <a:gd name="connsiteY262" fmla="*/ 12368464 h 15135727"/>
              <a:gd name="connsiteX263" fmla="*/ 3104148 w 8128084"/>
              <a:gd name="connsiteY263" fmla="*/ 12320337 h 15135727"/>
              <a:gd name="connsiteX264" fmla="*/ 3104148 w 8128084"/>
              <a:gd name="connsiteY264" fmla="*/ 12320337 h 15135727"/>
              <a:gd name="connsiteX265" fmla="*/ 3007895 w 8128084"/>
              <a:gd name="connsiteY265" fmla="*/ 12079706 h 15135727"/>
              <a:gd name="connsiteX266" fmla="*/ 2911642 w 8128084"/>
              <a:gd name="connsiteY266" fmla="*/ 11935327 h 15135727"/>
              <a:gd name="connsiteX267" fmla="*/ 2863516 w 8128084"/>
              <a:gd name="connsiteY267" fmla="*/ 11694695 h 15135727"/>
              <a:gd name="connsiteX268" fmla="*/ 2911642 w 8128084"/>
              <a:gd name="connsiteY268" fmla="*/ 11454064 h 15135727"/>
              <a:gd name="connsiteX269" fmla="*/ 3056021 w 8128084"/>
              <a:gd name="connsiteY269" fmla="*/ 11454064 h 15135727"/>
              <a:gd name="connsiteX270" fmla="*/ 2983832 w 8128084"/>
              <a:gd name="connsiteY270" fmla="*/ 11381874 h 15135727"/>
              <a:gd name="connsiteX271" fmla="*/ 3031958 w 8128084"/>
              <a:gd name="connsiteY271" fmla="*/ 11285621 h 15135727"/>
              <a:gd name="connsiteX272" fmla="*/ 3007895 w 8128084"/>
              <a:gd name="connsiteY272" fmla="*/ 11189369 h 15135727"/>
              <a:gd name="connsiteX273" fmla="*/ 2887579 w 8128084"/>
              <a:gd name="connsiteY273" fmla="*/ 11141242 h 15135727"/>
              <a:gd name="connsiteX274" fmla="*/ 2887579 w 8128084"/>
              <a:gd name="connsiteY274" fmla="*/ 10972800 h 15135727"/>
              <a:gd name="connsiteX275" fmla="*/ 2887579 w 8128084"/>
              <a:gd name="connsiteY275" fmla="*/ 10924674 h 15135727"/>
              <a:gd name="connsiteX276" fmla="*/ 2767264 w 8128084"/>
              <a:gd name="connsiteY276" fmla="*/ 11020927 h 15135727"/>
              <a:gd name="connsiteX277" fmla="*/ 2743200 w 8128084"/>
              <a:gd name="connsiteY277" fmla="*/ 10924674 h 15135727"/>
              <a:gd name="connsiteX278" fmla="*/ 2550695 w 8128084"/>
              <a:gd name="connsiteY278" fmla="*/ 11020927 h 15135727"/>
              <a:gd name="connsiteX279" fmla="*/ 2526632 w 8128084"/>
              <a:gd name="connsiteY279" fmla="*/ 11117179 h 15135727"/>
              <a:gd name="connsiteX280" fmla="*/ 2334127 w 8128084"/>
              <a:gd name="connsiteY280" fmla="*/ 10996864 h 15135727"/>
              <a:gd name="connsiteX281" fmla="*/ 2358190 w 8128084"/>
              <a:gd name="connsiteY281" fmla="*/ 10732169 h 15135727"/>
              <a:gd name="connsiteX282" fmla="*/ 2334127 w 8128084"/>
              <a:gd name="connsiteY282" fmla="*/ 10587790 h 15135727"/>
              <a:gd name="connsiteX283" fmla="*/ 2406316 w 8128084"/>
              <a:gd name="connsiteY283" fmla="*/ 10491537 h 15135727"/>
              <a:gd name="connsiteX284" fmla="*/ 2598821 w 8128084"/>
              <a:gd name="connsiteY284" fmla="*/ 10684042 h 15135727"/>
              <a:gd name="connsiteX285" fmla="*/ 2767264 w 8128084"/>
              <a:gd name="connsiteY285" fmla="*/ 10684042 h 15135727"/>
              <a:gd name="connsiteX286" fmla="*/ 2646948 w 8128084"/>
              <a:gd name="connsiteY286" fmla="*/ 10515600 h 15135727"/>
              <a:gd name="connsiteX287" fmla="*/ 2815390 w 8128084"/>
              <a:gd name="connsiteY287" fmla="*/ 10395285 h 15135727"/>
              <a:gd name="connsiteX288" fmla="*/ 3080085 w 8128084"/>
              <a:gd name="connsiteY288" fmla="*/ 10419348 h 15135727"/>
              <a:gd name="connsiteX289" fmla="*/ 3248527 w 8128084"/>
              <a:gd name="connsiteY289" fmla="*/ 10539664 h 15135727"/>
              <a:gd name="connsiteX290" fmla="*/ 3320716 w 8128084"/>
              <a:gd name="connsiteY290" fmla="*/ 10659979 h 15135727"/>
              <a:gd name="connsiteX291" fmla="*/ 3465095 w 8128084"/>
              <a:gd name="connsiteY291" fmla="*/ 10659979 h 15135727"/>
              <a:gd name="connsiteX292" fmla="*/ 3441032 w 8128084"/>
              <a:gd name="connsiteY292" fmla="*/ 10491537 h 15135727"/>
              <a:gd name="connsiteX293" fmla="*/ 3392906 w 8128084"/>
              <a:gd name="connsiteY293" fmla="*/ 10250906 h 15135727"/>
              <a:gd name="connsiteX294" fmla="*/ 3152274 w 8128084"/>
              <a:gd name="connsiteY294" fmla="*/ 10250906 h 15135727"/>
              <a:gd name="connsiteX295" fmla="*/ 3176337 w 8128084"/>
              <a:gd name="connsiteY295" fmla="*/ 10178716 h 15135727"/>
              <a:gd name="connsiteX296" fmla="*/ 3104148 w 8128084"/>
              <a:gd name="connsiteY296" fmla="*/ 10154653 h 15135727"/>
              <a:gd name="connsiteX297" fmla="*/ 3007895 w 8128084"/>
              <a:gd name="connsiteY297" fmla="*/ 9962148 h 15135727"/>
              <a:gd name="connsiteX298" fmla="*/ 3176337 w 8128084"/>
              <a:gd name="connsiteY298" fmla="*/ 9889958 h 15135727"/>
              <a:gd name="connsiteX299" fmla="*/ 2959769 w 8128084"/>
              <a:gd name="connsiteY299" fmla="*/ 9504948 h 15135727"/>
              <a:gd name="connsiteX300" fmla="*/ 2791327 w 8128084"/>
              <a:gd name="connsiteY300" fmla="*/ 9456821 h 15135727"/>
              <a:gd name="connsiteX301" fmla="*/ 2574758 w 8128084"/>
              <a:gd name="connsiteY301" fmla="*/ 9336506 h 15135727"/>
              <a:gd name="connsiteX302" fmla="*/ 2550695 w 8128084"/>
              <a:gd name="connsiteY302" fmla="*/ 9071811 h 15135727"/>
              <a:gd name="connsiteX303" fmla="*/ 2695074 w 8128084"/>
              <a:gd name="connsiteY303" fmla="*/ 8999621 h 15135727"/>
              <a:gd name="connsiteX304" fmla="*/ 2622885 w 8128084"/>
              <a:gd name="connsiteY304" fmla="*/ 8975558 h 15135727"/>
              <a:gd name="connsiteX305" fmla="*/ 2430379 w 8128084"/>
              <a:gd name="connsiteY305" fmla="*/ 8999621 h 15135727"/>
              <a:gd name="connsiteX306" fmla="*/ 2261937 w 8128084"/>
              <a:gd name="connsiteY306" fmla="*/ 9168064 h 15135727"/>
              <a:gd name="connsiteX307" fmla="*/ 2237874 w 8128084"/>
              <a:gd name="connsiteY307" fmla="*/ 8999621 h 15135727"/>
              <a:gd name="connsiteX308" fmla="*/ 2117558 w 8128084"/>
              <a:gd name="connsiteY308" fmla="*/ 8975558 h 15135727"/>
              <a:gd name="connsiteX309" fmla="*/ 2045369 w 8128084"/>
              <a:gd name="connsiteY309" fmla="*/ 8783053 h 15135727"/>
              <a:gd name="connsiteX310" fmla="*/ 1852864 w 8128084"/>
              <a:gd name="connsiteY310" fmla="*/ 8758990 h 15135727"/>
              <a:gd name="connsiteX311" fmla="*/ 1636295 w 8128084"/>
              <a:gd name="connsiteY311" fmla="*/ 8927432 h 15135727"/>
              <a:gd name="connsiteX312" fmla="*/ 1588169 w 8128084"/>
              <a:gd name="connsiteY312" fmla="*/ 9023685 h 15135727"/>
              <a:gd name="connsiteX313" fmla="*/ 1515979 w 8128084"/>
              <a:gd name="connsiteY313" fmla="*/ 8879306 h 15135727"/>
              <a:gd name="connsiteX314" fmla="*/ 1347537 w 8128084"/>
              <a:gd name="connsiteY314" fmla="*/ 8879306 h 15135727"/>
              <a:gd name="connsiteX315" fmla="*/ 1347537 w 8128084"/>
              <a:gd name="connsiteY315" fmla="*/ 8710864 h 15135727"/>
              <a:gd name="connsiteX316" fmla="*/ 1106906 w 8128084"/>
              <a:gd name="connsiteY316" fmla="*/ 8783053 h 15135727"/>
              <a:gd name="connsiteX317" fmla="*/ 890337 w 8128084"/>
              <a:gd name="connsiteY317" fmla="*/ 8686800 h 15135727"/>
              <a:gd name="connsiteX318" fmla="*/ 649706 w 8128084"/>
              <a:gd name="connsiteY318" fmla="*/ 8662737 h 15135727"/>
              <a:gd name="connsiteX319" fmla="*/ 385011 w 8128084"/>
              <a:gd name="connsiteY319" fmla="*/ 8566485 h 15135727"/>
              <a:gd name="connsiteX320" fmla="*/ 577516 w 8128084"/>
              <a:gd name="connsiteY320" fmla="*/ 8373979 h 15135727"/>
              <a:gd name="connsiteX321" fmla="*/ 794085 w 8128084"/>
              <a:gd name="connsiteY321" fmla="*/ 8301790 h 15135727"/>
              <a:gd name="connsiteX322" fmla="*/ 745958 w 8128084"/>
              <a:gd name="connsiteY322" fmla="*/ 8133348 h 15135727"/>
              <a:gd name="connsiteX323" fmla="*/ 818148 w 8128084"/>
              <a:gd name="connsiteY323" fmla="*/ 7820527 h 15135727"/>
              <a:gd name="connsiteX324" fmla="*/ 697832 w 8128084"/>
              <a:gd name="connsiteY324" fmla="*/ 7820527 h 15135727"/>
              <a:gd name="connsiteX325" fmla="*/ 625642 w 8128084"/>
              <a:gd name="connsiteY325" fmla="*/ 7916779 h 15135727"/>
              <a:gd name="connsiteX326" fmla="*/ 457200 w 8128084"/>
              <a:gd name="connsiteY326" fmla="*/ 7820527 h 15135727"/>
              <a:gd name="connsiteX327" fmla="*/ 529390 w 8128084"/>
              <a:gd name="connsiteY327" fmla="*/ 7700211 h 15135727"/>
              <a:gd name="connsiteX328" fmla="*/ 938464 w 8128084"/>
              <a:gd name="connsiteY328" fmla="*/ 7676148 h 15135727"/>
              <a:gd name="connsiteX329" fmla="*/ 1058779 w 8128084"/>
              <a:gd name="connsiteY329" fmla="*/ 7459579 h 15135727"/>
              <a:gd name="connsiteX330" fmla="*/ 1203158 w 8128084"/>
              <a:gd name="connsiteY330" fmla="*/ 7603958 h 15135727"/>
              <a:gd name="connsiteX331" fmla="*/ 1299411 w 8128084"/>
              <a:gd name="connsiteY331" fmla="*/ 7555832 h 15135727"/>
              <a:gd name="connsiteX332" fmla="*/ 1443790 w 8128084"/>
              <a:gd name="connsiteY332" fmla="*/ 7507706 h 15135727"/>
              <a:gd name="connsiteX333" fmla="*/ 1684421 w 8128084"/>
              <a:gd name="connsiteY333" fmla="*/ 7603958 h 15135727"/>
              <a:gd name="connsiteX334" fmla="*/ 1684421 w 8128084"/>
              <a:gd name="connsiteY334" fmla="*/ 7603958 h 15135727"/>
              <a:gd name="connsiteX335" fmla="*/ 1540042 w 8128084"/>
              <a:gd name="connsiteY335" fmla="*/ 7363327 h 15135727"/>
              <a:gd name="connsiteX336" fmla="*/ 1299411 w 8128084"/>
              <a:gd name="connsiteY336" fmla="*/ 7315200 h 15135727"/>
              <a:gd name="connsiteX337" fmla="*/ 1130969 w 8128084"/>
              <a:gd name="connsiteY337" fmla="*/ 7339264 h 15135727"/>
              <a:gd name="connsiteX338" fmla="*/ 1034716 w 8128084"/>
              <a:gd name="connsiteY338" fmla="*/ 7315200 h 15135727"/>
              <a:gd name="connsiteX339" fmla="*/ 1155032 w 8128084"/>
              <a:gd name="connsiteY339" fmla="*/ 7050506 h 15135727"/>
              <a:gd name="connsiteX340" fmla="*/ 1155032 w 8128084"/>
              <a:gd name="connsiteY340" fmla="*/ 6930190 h 15135727"/>
              <a:gd name="connsiteX341" fmla="*/ 1155032 w 8128084"/>
              <a:gd name="connsiteY341" fmla="*/ 6761748 h 15135727"/>
              <a:gd name="connsiteX342" fmla="*/ 1203158 w 8128084"/>
              <a:gd name="connsiteY342" fmla="*/ 6617369 h 15135727"/>
              <a:gd name="connsiteX343" fmla="*/ 1371600 w 8128084"/>
              <a:gd name="connsiteY343" fmla="*/ 6472990 h 15135727"/>
              <a:gd name="connsiteX344" fmla="*/ 1443790 w 8128084"/>
              <a:gd name="connsiteY344" fmla="*/ 6328611 h 15135727"/>
              <a:gd name="connsiteX345" fmla="*/ 1419727 w 8128084"/>
              <a:gd name="connsiteY345" fmla="*/ 6208295 h 15135727"/>
              <a:gd name="connsiteX346" fmla="*/ 1275348 w 8128084"/>
              <a:gd name="connsiteY346" fmla="*/ 6304548 h 15135727"/>
              <a:gd name="connsiteX347" fmla="*/ 1323474 w 8128084"/>
              <a:gd name="connsiteY347" fmla="*/ 6015790 h 15135727"/>
              <a:gd name="connsiteX348" fmla="*/ 1540042 w 8128084"/>
              <a:gd name="connsiteY348" fmla="*/ 5871411 h 15135727"/>
              <a:gd name="connsiteX349" fmla="*/ 1540042 w 8128084"/>
              <a:gd name="connsiteY349" fmla="*/ 5751095 h 15135727"/>
              <a:gd name="connsiteX350" fmla="*/ 1395664 w 8128084"/>
              <a:gd name="connsiteY350" fmla="*/ 5799221 h 15135727"/>
              <a:gd name="connsiteX351" fmla="*/ 1179095 w 8128084"/>
              <a:gd name="connsiteY351" fmla="*/ 5799221 h 15135727"/>
              <a:gd name="connsiteX352" fmla="*/ 890337 w 8128084"/>
              <a:gd name="connsiteY352" fmla="*/ 5775158 h 15135727"/>
              <a:gd name="connsiteX353" fmla="*/ 697832 w 8128084"/>
              <a:gd name="connsiteY353" fmla="*/ 5606716 h 15135727"/>
              <a:gd name="connsiteX354" fmla="*/ 577516 w 8128084"/>
              <a:gd name="connsiteY354" fmla="*/ 5582653 h 15135727"/>
              <a:gd name="connsiteX355" fmla="*/ 697832 w 8128084"/>
              <a:gd name="connsiteY355" fmla="*/ 5775158 h 15135727"/>
              <a:gd name="connsiteX356" fmla="*/ 409074 w 8128084"/>
              <a:gd name="connsiteY356" fmla="*/ 5799221 h 15135727"/>
              <a:gd name="connsiteX357" fmla="*/ 168442 w 8128084"/>
              <a:gd name="connsiteY357" fmla="*/ 5702969 h 15135727"/>
              <a:gd name="connsiteX358" fmla="*/ 264695 w 8128084"/>
              <a:gd name="connsiteY358" fmla="*/ 5558590 h 15135727"/>
              <a:gd name="connsiteX359" fmla="*/ 144379 w 8128084"/>
              <a:gd name="connsiteY359" fmla="*/ 5510464 h 15135727"/>
              <a:gd name="connsiteX360" fmla="*/ 0 w 8128084"/>
              <a:gd name="connsiteY360" fmla="*/ 5462337 h 15135727"/>
              <a:gd name="connsiteX361" fmla="*/ 96253 w 8128084"/>
              <a:gd name="connsiteY361"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42827 w 8128084"/>
              <a:gd name="connsiteY202" fmla="*/ 14383753 h 15135727"/>
              <a:gd name="connsiteX203" fmla="*/ 4403558 w 8128084"/>
              <a:gd name="connsiteY203" fmla="*/ 14437895 h 15135727"/>
              <a:gd name="connsiteX204" fmla="*/ 4340058 w 8128084"/>
              <a:gd name="connsiteY204" fmla="*/ 14475995 h 15135727"/>
              <a:gd name="connsiteX205" fmla="*/ 4303127 w 8128084"/>
              <a:gd name="connsiteY205" fmla="*/ 14364703 h 15135727"/>
              <a:gd name="connsiteX206" fmla="*/ 4276892 w 8128084"/>
              <a:gd name="connsiteY206" fmla="*/ 14296190 h 15135727"/>
              <a:gd name="connsiteX207" fmla="*/ 4235116 w 8128084"/>
              <a:gd name="connsiteY207" fmla="*/ 14341642 h 15135727"/>
              <a:gd name="connsiteX208" fmla="*/ 4162927 w 8128084"/>
              <a:gd name="connsiteY208" fmla="*/ 14389769 h 15135727"/>
              <a:gd name="connsiteX209" fmla="*/ 4137527 w 8128084"/>
              <a:gd name="connsiteY209" fmla="*/ 14364369 h 15135727"/>
              <a:gd name="connsiteX210" fmla="*/ 3998327 w 8128084"/>
              <a:gd name="connsiteY210" fmla="*/ 14409153 h 15135727"/>
              <a:gd name="connsiteX211" fmla="*/ 4023727 w 8128084"/>
              <a:gd name="connsiteY211" fmla="*/ 14275803 h 15135727"/>
              <a:gd name="connsiteX212" fmla="*/ 3915945 w 8128084"/>
              <a:gd name="connsiteY212" fmla="*/ 14289840 h 15135727"/>
              <a:gd name="connsiteX213" fmla="*/ 3801979 w 8128084"/>
              <a:gd name="connsiteY213" fmla="*/ 14293516 h 15135727"/>
              <a:gd name="connsiteX214" fmla="*/ 3719764 w 8128084"/>
              <a:gd name="connsiteY214" fmla="*/ 14415169 h 15135727"/>
              <a:gd name="connsiteX215" fmla="*/ 3625850 w 8128084"/>
              <a:gd name="connsiteY215" fmla="*/ 14616364 h 15135727"/>
              <a:gd name="connsiteX216" fmla="*/ 3513221 w 8128084"/>
              <a:gd name="connsiteY216" fmla="*/ 14726653 h 15135727"/>
              <a:gd name="connsiteX217" fmla="*/ 3583071 w 8128084"/>
              <a:gd name="connsiteY217" fmla="*/ 14832932 h 15135727"/>
              <a:gd name="connsiteX218" fmla="*/ 3633537 w 8128084"/>
              <a:gd name="connsiteY218" fmla="*/ 14967285 h 15135727"/>
              <a:gd name="connsiteX219" fmla="*/ 3609474 w 8128084"/>
              <a:gd name="connsiteY219" fmla="*/ 15087600 h 15135727"/>
              <a:gd name="connsiteX220" fmla="*/ 3479132 w 8128084"/>
              <a:gd name="connsiteY220" fmla="*/ 14975974 h 15135727"/>
              <a:gd name="connsiteX221" fmla="*/ 3304340 w 8128084"/>
              <a:gd name="connsiteY221" fmla="*/ 14949237 h 15135727"/>
              <a:gd name="connsiteX222" fmla="*/ 3261227 w 8128084"/>
              <a:gd name="connsiteY222" fmla="*/ 14787145 h 15135727"/>
              <a:gd name="connsiteX223" fmla="*/ 3128211 w 8128084"/>
              <a:gd name="connsiteY223" fmla="*/ 14919158 h 15135727"/>
              <a:gd name="connsiteX224" fmla="*/ 3090277 w 8128084"/>
              <a:gd name="connsiteY224" fmla="*/ 15075903 h 15135727"/>
              <a:gd name="connsiteX225" fmla="*/ 2959769 w 8128084"/>
              <a:gd name="connsiteY225" fmla="*/ 15135727 h 15135727"/>
              <a:gd name="connsiteX226" fmla="*/ 2891256 w 8128084"/>
              <a:gd name="connsiteY226" fmla="*/ 14945895 h 15135727"/>
              <a:gd name="connsiteX227" fmla="*/ 2829927 w 8128084"/>
              <a:gd name="connsiteY227" fmla="*/ 14872703 h 15135727"/>
              <a:gd name="connsiteX228" fmla="*/ 2887579 w 8128084"/>
              <a:gd name="connsiteY228" fmla="*/ 14774779 h 15135727"/>
              <a:gd name="connsiteX229" fmla="*/ 2779127 w 8128084"/>
              <a:gd name="connsiteY229" fmla="*/ 14694903 h 15135727"/>
              <a:gd name="connsiteX230" fmla="*/ 2839453 w 8128084"/>
              <a:gd name="connsiteY230" fmla="*/ 14582274 h 15135727"/>
              <a:gd name="connsiteX231" fmla="*/ 2935706 w 8128084"/>
              <a:gd name="connsiteY231" fmla="*/ 14510085 h 15135727"/>
              <a:gd name="connsiteX232" fmla="*/ 2948406 w 8128084"/>
              <a:gd name="connsiteY232" fmla="*/ 14554535 h 15135727"/>
              <a:gd name="connsiteX233" fmla="*/ 2855327 w 8128084"/>
              <a:gd name="connsiteY233" fmla="*/ 14371053 h 15135727"/>
              <a:gd name="connsiteX234" fmla="*/ 3014077 w 8128084"/>
              <a:gd name="connsiteY234" fmla="*/ 14447253 h 15135727"/>
              <a:gd name="connsiteX235" fmla="*/ 3029285 w 8128084"/>
              <a:gd name="connsiteY235" fmla="*/ 14363032 h 15135727"/>
              <a:gd name="connsiteX236" fmla="*/ 3152274 w 8128084"/>
              <a:gd name="connsiteY236" fmla="*/ 14341642 h 15135727"/>
              <a:gd name="connsiteX237" fmla="*/ 3226135 w 8128084"/>
              <a:gd name="connsiteY237" fmla="*/ 14269453 h 15135727"/>
              <a:gd name="connsiteX238" fmla="*/ 3152274 w 8128084"/>
              <a:gd name="connsiteY238" fmla="*/ 14197264 h 15135727"/>
              <a:gd name="connsiteX239" fmla="*/ 3152274 w 8128084"/>
              <a:gd name="connsiteY239" fmla="*/ 14052885 h 15135727"/>
              <a:gd name="connsiteX240" fmla="*/ 3086435 w 8128084"/>
              <a:gd name="connsiteY240" fmla="*/ 14037845 h 15135727"/>
              <a:gd name="connsiteX241" fmla="*/ 3056021 w 8128084"/>
              <a:gd name="connsiteY241" fmla="*/ 14153148 h 15135727"/>
              <a:gd name="connsiteX242" fmla="*/ 2935706 w 8128084"/>
              <a:gd name="connsiteY242" fmla="*/ 14076948 h 15135727"/>
              <a:gd name="connsiteX243" fmla="*/ 2863516 w 8128084"/>
              <a:gd name="connsiteY243" fmla="*/ 14093324 h 15135727"/>
              <a:gd name="connsiteX244" fmla="*/ 2804527 w 8128084"/>
              <a:gd name="connsiteY244" fmla="*/ 14218653 h 15135727"/>
              <a:gd name="connsiteX245" fmla="*/ 2719137 w 8128084"/>
              <a:gd name="connsiteY245" fmla="*/ 14197264 h 15135727"/>
              <a:gd name="connsiteX246" fmla="*/ 2653298 w 8128084"/>
              <a:gd name="connsiteY246" fmla="*/ 14248064 h 15135727"/>
              <a:gd name="connsiteX247" fmla="*/ 2560721 w 8128084"/>
              <a:gd name="connsiteY247" fmla="*/ 14150474 h 15135727"/>
              <a:gd name="connsiteX248" fmla="*/ 2436729 w 8128084"/>
              <a:gd name="connsiteY248" fmla="*/ 13804566 h 15135727"/>
              <a:gd name="connsiteX249" fmla="*/ 2550527 w 8128084"/>
              <a:gd name="connsiteY249" fmla="*/ 13805903 h 15135727"/>
              <a:gd name="connsiteX250" fmla="*/ 2729498 w 8128084"/>
              <a:gd name="connsiteY250" fmla="*/ 13812253 h 15135727"/>
              <a:gd name="connsiteX251" fmla="*/ 2633077 w 8128084"/>
              <a:gd name="connsiteY251" fmla="*/ 13755103 h 15135727"/>
              <a:gd name="connsiteX252" fmla="*/ 2553369 w 8128084"/>
              <a:gd name="connsiteY252" fmla="*/ 13475369 h 15135727"/>
              <a:gd name="connsiteX253" fmla="*/ 2658645 w 8128084"/>
              <a:gd name="connsiteY253" fmla="*/ 13224711 h 15135727"/>
              <a:gd name="connsiteX254" fmla="*/ 2719137 w 8128084"/>
              <a:gd name="connsiteY254" fmla="*/ 13042232 h 15135727"/>
              <a:gd name="connsiteX255" fmla="*/ 2791327 w 8128084"/>
              <a:gd name="connsiteY255" fmla="*/ 12945979 h 15135727"/>
              <a:gd name="connsiteX256" fmla="*/ 2969627 w 8128084"/>
              <a:gd name="connsiteY256" fmla="*/ 12929603 h 15135727"/>
              <a:gd name="connsiteX257" fmla="*/ 3031958 w 8128084"/>
              <a:gd name="connsiteY257" fmla="*/ 13090358 h 15135727"/>
              <a:gd name="connsiteX258" fmla="*/ 3102977 w 8128084"/>
              <a:gd name="connsiteY258" fmla="*/ 12974053 h 15135727"/>
              <a:gd name="connsiteX259" fmla="*/ 3043321 w 8128084"/>
              <a:gd name="connsiteY259" fmla="*/ 12836024 h 15135727"/>
              <a:gd name="connsiteX260" fmla="*/ 2887579 w 8128084"/>
              <a:gd name="connsiteY260" fmla="*/ 12777537 h 15135727"/>
              <a:gd name="connsiteX261" fmla="*/ 2815390 w 8128084"/>
              <a:gd name="connsiteY261" fmla="*/ 12777537 h 15135727"/>
              <a:gd name="connsiteX262" fmla="*/ 3176337 w 8128084"/>
              <a:gd name="connsiteY262" fmla="*/ 12368464 h 15135727"/>
              <a:gd name="connsiteX263" fmla="*/ 3104148 w 8128084"/>
              <a:gd name="connsiteY263" fmla="*/ 12320337 h 15135727"/>
              <a:gd name="connsiteX264" fmla="*/ 3104148 w 8128084"/>
              <a:gd name="connsiteY264" fmla="*/ 12320337 h 15135727"/>
              <a:gd name="connsiteX265" fmla="*/ 3007895 w 8128084"/>
              <a:gd name="connsiteY265" fmla="*/ 12079706 h 15135727"/>
              <a:gd name="connsiteX266" fmla="*/ 2911642 w 8128084"/>
              <a:gd name="connsiteY266" fmla="*/ 11935327 h 15135727"/>
              <a:gd name="connsiteX267" fmla="*/ 2863516 w 8128084"/>
              <a:gd name="connsiteY267" fmla="*/ 11694695 h 15135727"/>
              <a:gd name="connsiteX268" fmla="*/ 2911642 w 8128084"/>
              <a:gd name="connsiteY268" fmla="*/ 11454064 h 15135727"/>
              <a:gd name="connsiteX269" fmla="*/ 3056021 w 8128084"/>
              <a:gd name="connsiteY269" fmla="*/ 11454064 h 15135727"/>
              <a:gd name="connsiteX270" fmla="*/ 2983832 w 8128084"/>
              <a:gd name="connsiteY270" fmla="*/ 11381874 h 15135727"/>
              <a:gd name="connsiteX271" fmla="*/ 3031958 w 8128084"/>
              <a:gd name="connsiteY271" fmla="*/ 11285621 h 15135727"/>
              <a:gd name="connsiteX272" fmla="*/ 3007895 w 8128084"/>
              <a:gd name="connsiteY272" fmla="*/ 11189369 h 15135727"/>
              <a:gd name="connsiteX273" fmla="*/ 2887579 w 8128084"/>
              <a:gd name="connsiteY273" fmla="*/ 11141242 h 15135727"/>
              <a:gd name="connsiteX274" fmla="*/ 2887579 w 8128084"/>
              <a:gd name="connsiteY274" fmla="*/ 10972800 h 15135727"/>
              <a:gd name="connsiteX275" fmla="*/ 2887579 w 8128084"/>
              <a:gd name="connsiteY275" fmla="*/ 10924674 h 15135727"/>
              <a:gd name="connsiteX276" fmla="*/ 2767264 w 8128084"/>
              <a:gd name="connsiteY276" fmla="*/ 11020927 h 15135727"/>
              <a:gd name="connsiteX277" fmla="*/ 2743200 w 8128084"/>
              <a:gd name="connsiteY277" fmla="*/ 10924674 h 15135727"/>
              <a:gd name="connsiteX278" fmla="*/ 2550695 w 8128084"/>
              <a:gd name="connsiteY278" fmla="*/ 11020927 h 15135727"/>
              <a:gd name="connsiteX279" fmla="*/ 2526632 w 8128084"/>
              <a:gd name="connsiteY279" fmla="*/ 11117179 h 15135727"/>
              <a:gd name="connsiteX280" fmla="*/ 2334127 w 8128084"/>
              <a:gd name="connsiteY280" fmla="*/ 10996864 h 15135727"/>
              <a:gd name="connsiteX281" fmla="*/ 2358190 w 8128084"/>
              <a:gd name="connsiteY281" fmla="*/ 10732169 h 15135727"/>
              <a:gd name="connsiteX282" fmla="*/ 2334127 w 8128084"/>
              <a:gd name="connsiteY282" fmla="*/ 10587790 h 15135727"/>
              <a:gd name="connsiteX283" fmla="*/ 2406316 w 8128084"/>
              <a:gd name="connsiteY283" fmla="*/ 10491537 h 15135727"/>
              <a:gd name="connsiteX284" fmla="*/ 2598821 w 8128084"/>
              <a:gd name="connsiteY284" fmla="*/ 10684042 h 15135727"/>
              <a:gd name="connsiteX285" fmla="*/ 2767264 w 8128084"/>
              <a:gd name="connsiteY285" fmla="*/ 10684042 h 15135727"/>
              <a:gd name="connsiteX286" fmla="*/ 2646948 w 8128084"/>
              <a:gd name="connsiteY286" fmla="*/ 10515600 h 15135727"/>
              <a:gd name="connsiteX287" fmla="*/ 2815390 w 8128084"/>
              <a:gd name="connsiteY287" fmla="*/ 10395285 h 15135727"/>
              <a:gd name="connsiteX288" fmla="*/ 3080085 w 8128084"/>
              <a:gd name="connsiteY288" fmla="*/ 10419348 h 15135727"/>
              <a:gd name="connsiteX289" fmla="*/ 3248527 w 8128084"/>
              <a:gd name="connsiteY289" fmla="*/ 10539664 h 15135727"/>
              <a:gd name="connsiteX290" fmla="*/ 3320716 w 8128084"/>
              <a:gd name="connsiteY290" fmla="*/ 10659979 h 15135727"/>
              <a:gd name="connsiteX291" fmla="*/ 3465095 w 8128084"/>
              <a:gd name="connsiteY291" fmla="*/ 10659979 h 15135727"/>
              <a:gd name="connsiteX292" fmla="*/ 3441032 w 8128084"/>
              <a:gd name="connsiteY292" fmla="*/ 10491537 h 15135727"/>
              <a:gd name="connsiteX293" fmla="*/ 3392906 w 8128084"/>
              <a:gd name="connsiteY293" fmla="*/ 10250906 h 15135727"/>
              <a:gd name="connsiteX294" fmla="*/ 3152274 w 8128084"/>
              <a:gd name="connsiteY294" fmla="*/ 10250906 h 15135727"/>
              <a:gd name="connsiteX295" fmla="*/ 3176337 w 8128084"/>
              <a:gd name="connsiteY295" fmla="*/ 10178716 h 15135727"/>
              <a:gd name="connsiteX296" fmla="*/ 3104148 w 8128084"/>
              <a:gd name="connsiteY296" fmla="*/ 10154653 h 15135727"/>
              <a:gd name="connsiteX297" fmla="*/ 3007895 w 8128084"/>
              <a:gd name="connsiteY297" fmla="*/ 9962148 h 15135727"/>
              <a:gd name="connsiteX298" fmla="*/ 3176337 w 8128084"/>
              <a:gd name="connsiteY298" fmla="*/ 9889958 h 15135727"/>
              <a:gd name="connsiteX299" fmla="*/ 2959769 w 8128084"/>
              <a:gd name="connsiteY299" fmla="*/ 9504948 h 15135727"/>
              <a:gd name="connsiteX300" fmla="*/ 2791327 w 8128084"/>
              <a:gd name="connsiteY300" fmla="*/ 9456821 h 15135727"/>
              <a:gd name="connsiteX301" fmla="*/ 2574758 w 8128084"/>
              <a:gd name="connsiteY301" fmla="*/ 9336506 h 15135727"/>
              <a:gd name="connsiteX302" fmla="*/ 2550695 w 8128084"/>
              <a:gd name="connsiteY302" fmla="*/ 9071811 h 15135727"/>
              <a:gd name="connsiteX303" fmla="*/ 2695074 w 8128084"/>
              <a:gd name="connsiteY303" fmla="*/ 8999621 h 15135727"/>
              <a:gd name="connsiteX304" fmla="*/ 2622885 w 8128084"/>
              <a:gd name="connsiteY304" fmla="*/ 8975558 h 15135727"/>
              <a:gd name="connsiteX305" fmla="*/ 2430379 w 8128084"/>
              <a:gd name="connsiteY305" fmla="*/ 8999621 h 15135727"/>
              <a:gd name="connsiteX306" fmla="*/ 2261937 w 8128084"/>
              <a:gd name="connsiteY306" fmla="*/ 9168064 h 15135727"/>
              <a:gd name="connsiteX307" fmla="*/ 2237874 w 8128084"/>
              <a:gd name="connsiteY307" fmla="*/ 8999621 h 15135727"/>
              <a:gd name="connsiteX308" fmla="*/ 2117558 w 8128084"/>
              <a:gd name="connsiteY308" fmla="*/ 8975558 h 15135727"/>
              <a:gd name="connsiteX309" fmla="*/ 2045369 w 8128084"/>
              <a:gd name="connsiteY309" fmla="*/ 8783053 h 15135727"/>
              <a:gd name="connsiteX310" fmla="*/ 1852864 w 8128084"/>
              <a:gd name="connsiteY310" fmla="*/ 8758990 h 15135727"/>
              <a:gd name="connsiteX311" fmla="*/ 1636295 w 8128084"/>
              <a:gd name="connsiteY311" fmla="*/ 8927432 h 15135727"/>
              <a:gd name="connsiteX312" fmla="*/ 1588169 w 8128084"/>
              <a:gd name="connsiteY312" fmla="*/ 9023685 h 15135727"/>
              <a:gd name="connsiteX313" fmla="*/ 1515979 w 8128084"/>
              <a:gd name="connsiteY313" fmla="*/ 8879306 h 15135727"/>
              <a:gd name="connsiteX314" fmla="*/ 1347537 w 8128084"/>
              <a:gd name="connsiteY314" fmla="*/ 8879306 h 15135727"/>
              <a:gd name="connsiteX315" fmla="*/ 1347537 w 8128084"/>
              <a:gd name="connsiteY315" fmla="*/ 8710864 h 15135727"/>
              <a:gd name="connsiteX316" fmla="*/ 1106906 w 8128084"/>
              <a:gd name="connsiteY316" fmla="*/ 8783053 h 15135727"/>
              <a:gd name="connsiteX317" fmla="*/ 890337 w 8128084"/>
              <a:gd name="connsiteY317" fmla="*/ 8686800 h 15135727"/>
              <a:gd name="connsiteX318" fmla="*/ 649706 w 8128084"/>
              <a:gd name="connsiteY318" fmla="*/ 8662737 h 15135727"/>
              <a:gd name="connsiteX319" fmla="*/ 385011 w 8128084"/>
              <a:gd name="connsiteY319" fmla="*/ 8566485 h 15135727"/>
              <a:gd name="connsiteX320" fmla="*/ 577516 w 8128084"/>
              <a:gd name="connsiteY320" fmla="*/ 8373979 h 15135727"/>
              <a:gd name="connsiteX321" fmla="*/ 794085 w 8128084"/>
              <a:gd name="connsiteY321" fmla="*/ 8301790 h 15135727"/>
              <a:gd name="connsiteX322" fmla="*/ 745958 w 8128084"/>
              <a:gd name="connsiteY322" fmla="*/ 8133348 h 15135727"/>
              <a:gd name="connsiteX323" fmla="*/ 818148 w 8128084"/>
              <a:gd name="connsiteY323" fmla="*/ 7820527 h 15135727"/>
              <a:gd name="connsiteX324" fmla="*/ 697832 w 8128084"/>
              <a:gd name="connsiteY324" fmla="*/ 7820527 h 15135727"/>
              <a:gd name="connsiteX325" fmla="*/ 625642 w 8128084"/>
              <a:gd name="connsiteY325" fmla="*/ 7916779 h 15135727"/>
              <a:gd name="connsiteX326" fmla="*/ 457200 w 8128084"/>
              <a:gd name="connsiteY326" fmla="*/ 7820527 h 15135727"/>
              <a:gd name="connsiteX327" fmla="*/ 529390 w 8128084"/>
              <a:gd name="connsiteY327" fmla="*/ 7700211 h 15135727"/>
              <a:gd name="connsiteX328" fmla="*/ 938464 w 8128084"/>
              <a:gd name="connsiteY328" fmla="*/ 7676148 h 15135727"/>
              <a:gd name="connsiteX329" fmla="*/ 1058779 w 8128084"/>
              <a:gd name="connsiteY329" fmla="*/ 7459579 h 15135727"/>
              <a:gd name="connsiteX330" fmla="*/ 1203158 w 8128084"/>
              <a:gd name="connsiteY330" fmla="*/ 7603958 h 15135727"/>
              <a:gd name="connsiteX331" fmla="*/ 1299411 w 8128084"/>
              <a:gd name="connsiteY331" fmla="*/ 7555832 h 15135727"/>
              <a:gd name="connsiteX332" fmla="*/ 1443790 w 8128084"/>
              <a:gd name="connsiteY332" fmla="*/ 7507706 h 15135727"/>
              <a:gd name="connsiteX333" fmla="*/ 1684421 w 8128084"/>
              <a:gd name="connsiteY333" fmla="*/ 7603958 h 15135727"/>
              <a:gd name="connsiteX334" fmla="*/ 1684421 w 8128084"/>
              <a:gd name="connsiteY334" fmla="*/ 7603958 h 15135727"/>
              <a:gd name="connsiteX335" fmla="*/ 1540042 w 8128084"/>
              <a:gd name="connsiteY335" fmla="*/ 7363327 h 15135727"/>
              <a:gd name="connsiteX336" fmla="*/ 1299411 w 8128084"/>
              <a:gd name="connsiteY336" fmla="*/ 7315200 h 15135727"/>
              <a:gd name="connsiteX337" fmla="*/ 1130969 w 8128084"/>
              <a:gd name="connsiteY337" fmla="*/ 7339264 h 15135727"/>
              <a:gd name="connsiteX338" fmla="*/ 1034716 w 8128084"/>
              <a:gd name="connsiteY338" fmla="*/ 7315200 h 15135727"/>
              <a:gd name="connsiteX339" fmla="*/ 1155032 w 8128084"/>
              <a:gd name="connsiteY339" fmla="*/ 7050506 h 15135727"/>
              <a:gd name="connsiteX340" fmla="*/ 1155032 w 8128084"/>
              <a:gd name="connsiteY340" fmla="*/ 6930190 h 15135727"/>
              <a:gd name="connsiteX341" fmla="*/ 1155032 w 8128084"/>
              <a:gd name="connsiteY341" fmla="*/ 6761748 h 15135727"/>
              <a:gd name="connsiteX342" fmla="*/ 1203158 w 8128084"/>
              <a:gd name="connsiteY342" fmla="*/ 6617369 h 15135727"/>
              <a:gd name="connsiteX343" fmla="*/ 1371600 w 8128084"/>
              <a:gd name="connsiteY343" fmla="*/ 6472990 h 15135727"/>
              <a:gd name="connsiteX344" fmla="*/ 1443790 w 8128084"/>
              <a:gd name="connsiteY344" fmla="*/ 6328611 h 15135727"/>
              <a:gd name="connsiteX345" fmla="*/ 1419727 w 8128084"/>
              <a:gd name="connsiteY345" fmla="*/ 6208295 h 15135727"/>
              <a:gd name="connsiteX346" fmla="*/ 1275348 w 8128084"/>
              <a:gd name="connsiteY346" fmla="*/ 6304548 h 15135727"/>
              <a:gd name="connsiteX347" fmla="*/ 1323474 w 8128084"/>
              <a:gd name="connsiteY347" fmla="*/ 6015790 h 15135727"/>
              <a:gd name="connsiteX348" fmla="*/ 1540042 w 8128084"/>
              <a:gd name="connsiteY348" fmla="*/ 5871411 h 15135727"/>
              <a:gd name="connsiteX349" fmla="*/ 1540042 w 8128084"/>
              <a:gd name="connsiteY349" fmla="*/ 5751095 h 15135727"/>
              <a:gd name="connsiteX350" fmla="*/ 1395664 w 8128084"/>
              <a:gd name="connsiteY350" fmla="*/ 5799221 h 15135727"/>
              <a:gd name="connsiteX351" fmla="*/ 1179095 w 8128084"/>
              <a:gd name="connsiteY351" fmla="*/ 5799221 h 15135727"/>
              <a:gd name="connsiteX352" fmla="*/ 890337 w 8128084"/>
              <a:gd name="connsiteY352" fmla="*/ 5775158 h 15135727"/>
              <a:gd name="connsiteX353" fmla="*/ 697832 w 8128084"/>
              <a:gd name="connsiteY353" fmla="*/ 5606716 h 15135727"/>
              <a:gd name="connsiteX354" fmla="*/ 577516 w 8128084"/>
              <a:gd name="connsiteY354" fmla="*/ 5582653 h 15135727"/>
              <a:gd name="connsiteX355" fmla="*/ 697832 w 8128084"/>
              <a:gd name="connsiteY355" fmla="*/ 5775158 h 15135727"/>
              <a:gd name="connsiteX356" fmla="*/ 409074 w 8128084"/>
              <a:gd name="connsiteY356" fmla="*/ 5799221 h 15135727"/>
              <a:gd name="connsiteX357" fmla="*/ 168442 w 8128084"/>
              <a:gd name="connsiteY357" fmla="*/ 5702969 h 15135727"/>
              <a:gd name="connsiteX358" fmla="*/ 264695 w 8128084"/>
              <a:gd name="connsiteY358" fmla="*/ 5558590 h 15135727"/>
              <a:gd name="connsiteX359" fmla="*/ 144379 w 8128084"/>
              <a:gd name="connsiteY359" fmla="*/ 5510464 h 15135727"/>
              <a:gd name="connsiteX360" fmla="*/ 0 w 8128084"/>
              <a:gd name="connsiteY360" fmla="*/ 5462337 h 15135727"/>
              <a:gd name="connsiteX361" fmla="*/ 96253 w 8128084"/>
              <a:gd name="connsiteY361"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42827 w 8128084"/>
              <a:gd name="connsiteY202" fmla="*/ 14383753 h 15135727"/>
              <a:gd name="connsiteX203" fmla="*/ 4403558 w 8128084"/>
              <a:gd name="connsiteY203" fmla="*/ 14437895 h 15135727"/>
              <a:gd name="connsiteX204" fmla="*/ 4340058 w 8128084"/>
              <a:gd name="connsiteY204" fmla="*/ 14475995 h 15135727"/>
              <a:gd name="connsiteX205" fmla="*/ 4303127 w 8128084"/>
              <a:gd name="connsiteY205" fmla="*/ 14364703 h 15135727"/>
              <a:gd name="connsiteX206" fmla="*/ 4276892 w 8128084"/>
              <a:gd name="connsiteY206" fmla="*/ 14296190 h 15135727"/>
              <a:gd name="connsiteX207" fmla="*/ 4235116 w 8128084"/>
              <a:gd name="connsiteY207" fmla="*/ 14341642 h 15135727"/>
              <a:gd name="connsiteX208" fmla="*/ 4162927 w 8128084"/>
              <a:gd name="connsiteY208" fmla="*/ 14389769 h 15135727"/>
              <a:gd name="connsiteX209" fmla="*/ 4137527 w 8128084"/>
              <a:gd name="connsiteY209" fmla="*/ 14364369 h 15135727"/>
              <a:gd name="connsiteX210" fmla="*/ 3998327 w 8128084"/>
              <a:gd name="connsiteY210" fmla="*/ 14409153 h 15135727"/>
              <a:gd name="connsiteX211" fmla="*/ 4023727 w 8128084"/>
              <a:gd name="connsiteY211" fmla="*/ 14275803 h 15135727"/>
              <a:gd name="connsiteX212" fmla="*/ 3915945 w 8128084"/>
              <a:gd name="connsiteY212" fmla="*/ 14289840 h 15135727"/>
              <a:gd name="connsiteX213" fmla="*/ 3801979 w 8128084"/>
              <a:gd name="connsiteY213" fmla="*/ 14293516 h 15135727"/>
              <a:gd name="connsiteX214" fmla="*/ 3719764 w 8128084"/>
              <a:gd name="connsiteY214" fmla="*/ 14415169 h 15135727"/>
              <a:gd name="connsiteX215" fmla="*/ 3625850 w 8128084"/>
              <a:gd name="connsiteY215" fmla="*/ 14616364 h 15135727"/>
              <a:gd name="connsiteX216" fmla="*/ 3513221 w 8128084"/>
              <a:gd name="connsiteY216" fmla="*/ 14726653 h 15135727"/>
              <a:gd name="connsiteX217" fmla="*/ 3583071 w 8128084"/>
              <a:gd name="connsiteY217" fmla="*/ 14832932 h 15135727"/>
              <a:gd name="connsiteX218" fmla="*/ 3633537 w 8128084"/>
              <a:gd name="connsiteY218" fmla="*/ 14967285 h 15135727"/>
              <a:gd name="connsiteX219" fmla="*/ 3609474 w 8128084"/>
              <a:gd name="connsiteY219" fmla="*/ 15087600 h 15135727"/>
              <a:gd name="connsiteX220" fmla="*/ 3479132 w 8128084"/>
              <a:gd name="connsiteY220" fmla="*/ 14975974 h 15135727"/>
              <a:gd name="connsiteX221" fmla="*/ 3304340 w 8128084"/>
              <a:gd name="connsiteY221" fmla="*/ 14949237 h 15135727"/>
              <a:gd name="connsiteX222" fmla="*/ 3261227 w 8128084"/>
              <a:gd name="connsiteY222" fmla="*/ 14787145 h 15135727"/>
              <a:gd name="connsiteX223" fmla="*/ 3128211 w 8128084"/>
              <a:gd name="connsiteY223" fmla="*/ 14919158 h 15135727"/>
              <a:gd name="connsiteX224" fmla="*/ 3090277 w 8128084"/>
              <a:gd name="connsiteY224" fmla="*/ 15075903 h 15135727"/>
              <a:gd name="connsiteX225" fmla="*/ 2959769 w 8128084"/>
              <a:gd name="connsiteY225" fmla="*/ 15135727 h 15135727"/>
              <a:gd name="connsiteX226" fmla="*/ 2891256 w 8128084"/>
              <a:gd name="connsiteY226" fmla="*/ 14945895 h 15135727"/>
              <a:gd name="connsiteX227" fmla="*/ 2829927 w 8128084"/>
              <a:gd name="connsiteY227" fmla="*/ 14872703 h 15135727"/>
              <a:gd name="connsiteX228" fmla="*/ 2887579 w 8128084"/>
              <a:gd name="connsiteY228" fmla="*/ 14774779 h 15135727"/>
              <a:gd name="connsiteX229" fmla="*/ 2779127 w 8128084"/>
              <a:gd name="connsiteY229" fmla="*/ 14694903 h 15135727"/>
              <a:gd name="connsiteX230" fmla="*/ 2839453 w 8128084"/>
              <a:gd name="connsiteY230" fmla="*/ 14582274 h 15135727"/>
              <a:gd name="connsiteX231" fmla="*/ 2935706 w 8128084"/>
              <a:gd name="connsiteY231" fmla="*/ 14510085 h 15135727"/>
              <a:gd name="connsiteX232" fmla="*/ 2948406 w 8128084"/>
              <a:gd name="connsiteY232" fmla="*/ 14554535 h 15135727"/>
              <a:gd name="connsiteX233" fmla="*/ 2855327 w 8128084"/>
              <a:gd name="connsiteY233" fmla="*/ 14371053 h 15135727"/>
              <a:gd name="connsiteX234" fmla="*/ 3014077 w 8128084"/>
              <a:gd name="connsiteY234" fmla="*/ 14447253 h 15135727"/>
              <a:gd name="connsiteX235" fmla="*/ 3029285 w 8128084"/>
              <a:gd name="connsiteY235" fmla="*/ 14363032 h 15135727"/>
              <a:gd name="connsiteX236" fmla="*/ 3152274 w 8128084"/>
              <a:gd name="connsiteY236" fmla="*/ 14341642 h 15135727"/>
              <a:gd name="connsiteX237" fmla="*/ 3226135 w 8128084"/>
              <a:gd name="connsiteY237" fmla="*/ 14269453 h 15135727"/>
              <a:gd name="connsiteX238" fmla="*/ 3152274 w 8128084"/>
              <a:gd name="connsiteY238" fmla="*/ 14197264 h 15135727"/>
              <a:gd name="connsiteX239" fmla="*/ 3152274 w 8128084"/>
              <a:gd name="connsiteY239" fmla="*/ 14052885 h 15135727"/>
              <a:gd name="connsiteX240" fmla="*/ 3086435 w 8128084"/>
              <a:gd name="connsiteY240" fmla="*/ 14037845 h 15135727"/>
              <a:gd name="connsiteX241" fmla="*/ 3056021 w 8128084"/>
              <a:gd name="connsiteY241" fmla="*/ 14153148 h 15135727"/>
              <a:gd name="connsiteX242" fmla="*/ 2935706 w 8128084"/>
              <a:gd name="connsiteY242" fmla="*/ 14076948 h 15135727"/>
              <a:gd name="connsiteX243" fmla="*/ 2863516 w 8128084"/>
              <a:gd name="connsiteY243" fmla="*/ 14093324 h 15135727"/>
              <a:gd name="connsiteX244" fmla="*/ 2804527 w 8128084"/>
              <a:gd name="connsiteY244" fmla="*/ 14218653 h 15135727"/>
              <a:gd name="connsiteX245" fmla="*/ 2719137 w 8128084"/>
              <a:gd name="connsiteY245" fmla="*/ 14197264 h 15135727"/>
              <a:gd name="connsiteX246" fmla="*/ 2653298 w 8128084"/>
              <a:gd name="connsiteY246" fmla="*/ 14248064 h 15135727"/>
              <a:gd name="connsiteX247" fmla="*/ 2560721 w 8128084"/>
              <a:gd name="connsiteY247" fmla="*/ 14150474 h 15135727"/>
              <a:gd name="connsiteX248" fmla="*/ 2436729 w 8128084"/>
              <a:gd name="connsiteY248" fmla="*/ 13804566 h 15135727"/>
              <a:gd name="connsiteX249" fmla="*/ 2550527 w 8128084"/>
              <a:gd name="connsiteY249" fmla="*/ 13805903 h 15135727"/>
              <a:gd name="connsiteX250" fmla="*/ 2729498 w 8128084"/>
              <a:gd name="connsiteY250" fmla="*/ 13812253 h 15135727"/>
              <a:gd name="connsiteX251" fmla="*/ 2633077 w 8128084"/>
              <a:gd name="connsiteY251" fmla="*/ 13755103 h 15135727"/>
              <a:gd name="connsiteX252" fmla="*/ 2553369 w 8128084"/>
              <a:gd name="connsiteY252" fmla="*/ 13475369 h 15135727"/>
              <a:gd name="connsiteX253" fmla="*/ 2658645 w 8128084"/>
              <a:gd name="connsiteY253" fmla="*/ 13224711 h 15135727"/>
              <a:gd name="connsiteX254" fmla="*/ 2719137 w 8128084"/>
              <a:gd name="connsiteY254" fmla="*/ 13042232 h 15135727"/>
              <a:gd name="connsiteX255" fmla="*/ 2791327 w 8128084"/>
              <a:gd name="connsiteY255" fmla="*/ 12945979 h 15135727"/>
              <a:gd name="connsiteX256" fmla="*/ 2969627 w 8128084"/>
              <a:gd name="connsiteY256" fmla="*/ 12929603 h 15135727"/>
              <a:gd name="connsiteX257" fmla="*/ 3031958 w 8128084"/>
              <a:gd name="connsiteY257" fmla="*/ 13090358 h 15135727"/>
              <a:gd name="connsiteX258" fmla="*/ 3102977 w 8128084"/>
              <a:gd name="connsiteY258" fmla="*/ 12974053 h 15135727"/>
              <a:gd name="connsiteX259" fmla="*/ 3043321 w 8128084"/>
              <a:gd name="connsiteY259" fmla="*/ 12836024 h 15135727"/>
              <a:gd name="connsiteX260" fmla="*/ 2849479 w 8128084"/>
              <a:gd name="connsiteY260" fmla="*/ 12815637 h 15135727"/>
              <a:gd name="connsiteX261" fmla="*/ 2815390 w 8128084"/>
              <a:gd name="connsiteY261" fmla="*/ 12777537 h 15135727"/>
              <a:gd name="connsiteX262" fmla="*/ 3176337 w 8128084"/>
              <a:gd name="connsiteY262" fmla="*/ 12368464 h 15135727"/>
              <a:gd name="connsiteX263" fmla="*/ 3104148 w 8128084"/>
              <a:gd name="connsiteY263" fmla="*/ 12320337 h 15135727"/>
              <a:gd name="connsiteX264" fmla="*/ 3104148 w 8128084"/>
              <a:gd name="connsiteY264" fmla="*/ 12320337 h 15135727"/>
              <a:gd name="connsiteX265" fmla="*/ 3007895 w 8128084"/>
              <a:gd name="connsiteY265" fmla="*/ 12079706 h 15135727"/>
              <a:gd name="connsiteX266" fmla="*/ 2911642 w 8128084"/>
              <a:gd name="connsiteY266" fmla="*/ 11935327 h 15135727"/>
              <a:gd name="connsiteX267" fmla="*/ 2863516 w 8128084"/>
              <a:gd name="connsiteY267" fmla="*/ 11694695 h 15135727"/>
              <a:gd name="connsiteX268" fmla="*/ 2911642 w 8128084"/>
              <a:gd name="connsiteY268" fmla="*/ 11454064 h 15135727"/>
              <a:gd name="connsiteX269" fmla="*/ 3056021 w 8128084"/>
              <a:gd name="connsiteY269" fmla="*/ 11454064 h 15135727"/>
              <a:gd name="connsiteX270" fmla="*/ 2983832 w 8128084"/>
              <a:gd name="connsiteY270" fmla="*/ 11381874 h 15135727"/>
              <a:gd name="connsiteX271" fmla="*/ 3031958 w 8128084"/>
              <a:gd name="connsiteY271" fmla="*/ 11285621 h 15135727"/>
              <a:gd name="connsiteX272" fmla="*/ 3007895 w 8128084"/>
              <a:gd name="connsiteY272" fmla="*/ 11189369 h 15135727"/>
              <a:gd name="connsiteX273" fmla="*/ 2887579 w 8128084"/>
              <a:gd name="connsiteY273" fmla="*/ 11141242 h 15135727"/>
              <a:gd name="connsiteX274" fmla="*/ 2887579 w 8128084"/>
              <a:gd name="connsiteY274" fmla="*/ 10972800 h 15135727"/>
              <a:gd name="connsiteX275" fmla="*/ 2887579 w 8128084"/>
              <a:gd name="connsiteY275" fmla="*/ 10924674 h 15135727"/>
              <a:gd name="connsiteX276" fmla="*/ 2767264 w 8128084"/>
              <a:gd name="connsiteY276" fmla="*/ 11020927 h 15135727"/>
              <a:gd name="connsiteX277" fmla="*/ 2743200 w 8128084"/>
              <a:gd name="connsiteY277" fmla="*/ 10924674 h 15135727"/>
              <a:gd name="connsiteX278" fmla="*/ 2550695 w 8128084"/>
              <a:gd name="connsiteY278" fmla="*/ 11020927 h 15135727"/>
              <a:gd name="connsiteX279" fmla="*/ 2526632 w 8128084"/>
              <a:gd name="connsiteY279" fmla="*/ 11117179 h 15135727"/>
              <a:gd name="connsiteX280" fmla="*/ 2334127 w 8128084"/>
              <a:gd name="connsiteY280" fmla="*/ 10996864 h 15135727"/>
              <a:gd name="connsiteX281" fmla="*/ 2358190 w 8128084"/>
              <a:gd name="connsiteY281" fmla="*/ 10732169 h 15135727"/>
              <a:gd name="connsiteX282" fmla="*/ 2334127 w 8128084"/>
              <a:gd name="connsiteY282" fmla="*/ 10587790 h 15135727"/>
              <a:gd name="connsiteX283" fmla="*/ 2406316 w 8128084"/>
              <a:gd name="connsiteY283" fmla="*/ 10491537 h 15135727"/>
              <a:gd name="connsiteX284" fmla="*/ 2598821 w 8128084"/>
              <a:gd name="connsiteY284" fmla="*/ 10684042 h 15135727"/>
              <a:gd name="connsiteX285" fmla="*/ 2767264 w 8128084"/>
              <a:gd name="connsiteY285" fmla="*/ 10684042 h 15135727"/>
              <a:gd name="connsiteX286" fmla="*/ 2646948 w 8128084"/>
              <a:gd name="connsiteY286" fmla="*/ 10515600 h 15135727"/>
              <a:gd name="connsiteX287" fmla="*/ 2815390 w 8128084"/>
              <a:gd name="connsiteY287" fmla="*/ 10395285 h 15135727"/>
              <a:gd name="connsiteX288" fmla="*/ 3080085 w 8128084"/>
              <a:gd name="connsiteY288" fmla="*/ 10419348 h 15135727"/>
              <a:gd name="connsiteX289" fmla="*/ 3248527 w 8128084"/>
              <a:gd name="connsiteY289" fmla="*/ 10539664 h 15135727"/>
              <a:gd name="connsiteX290" fmla="*/ 3320716 w 8128084"/>
              <a:gd name="connsiteY290" fmla="*/ 10659979 h 15135727"/>
              <a:gd name="connsiteX291" fmla="*/ 3465095 w 8128084"/>
              <a:gd name="connsiteY291" fmla="*/ 10659979 h 15135727"/>
              <a:gd name="connsiteX292" fmla="*/ 3441032 w 8128084"/>
              <a:gd name="connsiteY292" fmla="*/ 10491537 h 15135727"/>
              <a:gd name="connsiteX293" fmla="*/ 3392906 w 8128084"/>
              <a:gd name="connsiteY293" fmla="*/ 10250906 h 15135727"/>
              <a:gd name="connsiteX294" fmla="*/ 3152274 w 8128084"/>
              <a:gd name="connsiteY294" fmla="*/ 10250906 h 15135727"/>
              <a:gd name="connsiteX295" fmla="*/ 3176337 w 8128084"/>
              <a:gd name="connsiteY295" fmla="*/ 10178716 h 15135727"/>
              <a:gd name="connsiteX296" fmla="*/ 3104148 w 8128084"/>
              <a:gd name="connsiteY296" fmla="*/ 10154653 h 15135727"/>
              <a:gd name="connsiteX297" fmla="*/ 3007895 w 8128084"/>
              <a:gd name="connsiteY297" fmla="*/ 9962148 h 15135727"/>
              <a:gd name="connsiteX298" fmla="*/ 3176337 w 8128084"/>
              <a:gd name="connsiteY298" fmla="*/ 9889958 h 15135727"/>
              <a:gd name="connsiteX299" fmla="*/ 2959769 w 8128084"/>
              <a:gd name="connsiteY299" fmla="*/ 9504948 h 15135727"/>
              <a:gd name="connsiteX300" fmla="*/ 2791327 w 8128084"/>
              <a:gd name="connsiteY300" fmla="*/ 9456821 h 15135727"/>
              <a:gd name="connsiteX301" fmla="*/ 2574758 w 8128084"/>
              <a:gd name="connsiteY301" fmla="*/ 9336506 h 15135727"/>
              <a:gd name="connsiteX302" fmla="*/ 2550695 w 8128084"/>
              <a:gd name="connsiteY302" fmla="*/ 9071811 h 15135727"/>
              <a:gd name="connsiteX303" fmla="*/ 2695074 w 8128084"/>
              <a:gd name="connsiteY303" fmla="*/ 8999621 h 15135727"/>
              <a:gd name="connsiteX304" fmla="*/ 2622885 w 8128084"/>
              <a:gd name="connsiteY304" fmla="*/ 8975558 h 15135727"/>
              <a:gd name="connsiteX305" fmla="*/ 2430379 w 8128084"/>
              <a:gd name="connsiteY305" fmla="*/ 8999621 h 15135727"/>
              <a:gd name="connsiteX306" fmla="*/ 2261937 w 8128084"/>
              <a:gd name="connsiteY306" fmla="*/ 9168064 h 15135727"/>
              <a:gd name="connsiteX307" fmla="*/ 2237874 w 8128084"/>
              <a:gd name="connsiteY307" fmla="*/ 8999621 h 15135727"/>
              <a:gd name="connsiteX308" fmla="*/ 2117558 w 8128084"/>
              <a:gd name="connsiteY308" fmla="*/ 8975558 h 15135727"/>
              <a:gd name="connsiteX309" fmla="*/ 2045369 w 8128084"/>
              <a:gd name="connsiteY309" fmla="*/ 8783053 h 15135727"/>
              <a:gd name="connsiteX310" fmla="*/ 1852864 w 8128084"/>
              <a:gd name="connsiteY310" fmla="*/ 8758990 h 15135727"/>
              <a:gd name="connsiteX311" fmla="*/ 1636295 w 8128084"/>
              <a:gd name="connsiteY311" fmla="*/ 8927432 h 15135727"/>
              <a:gd name="connsiteX312" fmla="*/ 1588169 w 8128084"/>
              <a:gd name="connsiteY312" fmla="*/ 9023685 h 15135727"/>
              <a:gd name="connsiteX313" fmla="*/ 1515979 w 8128084"/>
              <a:gd name="connsiteY313" fmla="*/ 8879306 h 15135727"/>
              <a:gd name="connsiteX314" fmla="*/ 1347537 w 8128084"/>
              <a:gd name="connsiteY314" fmla="*/ 8879306 h 15135727"/>
              <a:gd name="connsiteX315" fmla="*/ 1347537 w 8128084"/>
              <a:gd name="connsiteY315" fmla="*/ 8710864 h 15135727"/>
              <a:gd name="connsiteX316" fmla="*/ 1106906 w 8128084"/>
              <a:gd name="connsiteY316" fmla="*/ 8783053 h 15135727"/>
              <a:gd name="connsiteX317" fmla="*/ 890337 w 8128084"/>
              <a:gd name="connsiteY317" fmla="*/ 8686800 h 15135727"/>
              <a:gd name="connsiteX318" fmla="*/ 649706 w 8128084"/>
              <a:gd name="connsiteY318" fmla="*/ 8662737 h 15135727"/>
              <a:gd name="connsiteX319" fmla="*/ 385011 w 8128084"/>
              <a:gd name="connsiteY319" fmla="*/ 8566485 h 15135727"/>
              <a:gd name="connsiteX320" fmla="*/ 577516 w 8128084"/>
              <a:gd name="connsiteY320" fmla="*/ 8373979 h 15135727"/>
              <a:gd name="connsiteX321" fmla="*/ 794085 w 8128084"/>
              <a:gd name="connsiteY321" fmla="*/ 8301790 h 15135727"/>
              <a:gd name="connsiteX322" fmla="*/ 745958 w 8128084"/>
              <a:gd name="connsiteY322" fmla="*/ 8133348 h 15135727"/>
              <a:gd name="connsiteX323" fmla="*/ 818148 w 8128084"/>
              <a:gd name="connsiteY323" fmla="*/ 7820527 h 15135727"/>
              <a:gd name="connsiteX324" fmla="*/ 697832 w 8128084"/>
              <a:gd name="connsiteY324" fmla="*/ 7820527 h 15135727"/>
              <a:gd name="connsiteX325" fmla="*/ 625642 w 8128084"/>
              <a:gd name="connsiteY325" fmla="*/ 7916779 h 15135727"/>
              <a:gd name="connsiteX326" fmla="*/ 457200 w 8128084"/>
              <a:gd name="connsiteY326" fmla="*/ 7820527 h 15135727"/>
              <a:gd name="connsiteX327" fmla="*/ 529390 w 8128084"/>
              <a:gd name="connsiteY327" fmla="*/ 7700211 h 15135727"/>
              <a:gd name="connsiteX328" fmla="*/ 938464 w 8128084"/>
              <a:gd name="connsiteY328" fmla="*/ 7676148 h 15135727"/>
              <a:gd name="connsiteX329" fmla="*/ 1058779 w 8128084"/>
              <a:gd name="connsiteY329" fmla="*/ 7459579 h 15135727"/>
              <a:gd name="connsiteX330" fmla="*/ 1203158 w 8128084"/>
              <a:gd name="connsiteY330" fmla="*/ 7603958 h 15135727"/>
              <a:gd name="connsiteX331" fmla="*/ 1299411 w 8128084"/>
              <a:gd name="connsiteY331" fmla="*/ 7555832 h 15135727"/>
              <a:gd name="connsiteX332" fmla="*/ 1443790 w 8128084"/>
              <a:gd name="connsiteY332" fmla="*/ 7507706 h 15135727"/>
              <a:gd name="connsiteX333" fmla="*/ 1684421 w 8128084"/>
              <a:gd name="connsiteY333" fmla="*/ 7603958 h 15135727"/>
              <a:gd name="connsiteX334" fmla="*/ 1684421 w 8128084"/>
              <a:gd name="connsiteY334" fmla="*/ 7603958 h 15135727"/>
              <a:gd name="connsiteX335" fmla="*/ 1540042 w 8128084"/>
              <a:gd name="connsiteY335" fmla="*/ 7363327 h 15135727"/>
              <a:gd name="connsiteX336" fmla="*/ 1299411 w 8128084"/>
              <a:gd name="connsiteY336" fmla="*/ 7315200 h 15135727"/>
              <a:gd name="connsiteX337" fmla="*/ 1130969 w 8128084"/>
              <a:gd name="connsiteY337" fmla="*/ 7339264 h 15135727"/>
              <a:gd name="connsiteX338" fmla="*/ 1034716 w 8128084"/>
              <a:gd name="connsiteY338" fmla="*/ 7315200 h 15135727"/>
              <a:gd name="connsiteX339" fmla="*/ 1155032 w 8128084"/>
              <a:gd name="connsiteY339" fmla="*/ 7050506 h 15135727"/>
              <a:gd name="connsiteX340" fmla="*/ 1155032 w 8128084"/>
              <a:gd name="connsiteY340" fmla="*/ 6930190 h 15135727"/>
              <a:gd name="connsiteX341" fmla="*/ 1155032 w 8128084"/>
              <a:gd name="connsiteY341" fmla="*/ 6761748 h 15135727"/>
              <a:gd name="connsiteX342" fmla="*/ 1203158 w 8128084"/>
              <a:gd name="connsiteY342" fmla="*/ 6617369 h 15135727"/>
              <a:gd name="connsiteX343" fmla="*/ 1371600 w 8128084"/>
              <a:gd name="connsiteY343" fmla="*/ 6472990 h 15135727"/>
              <a:gd name="connsiteX344" fmla="*/ 1443790 w 8128084"/>
              <a:gd name="connsiteY344" fmla="*/ 6328611 h 15135727"/>
              <a:gd name="connsiteX345" fmla="*/ 1419727 w 8128084"/>
              <a:gd name="connsiteY345" fmla="*/ 6208295 h 15135727"/>
              <a:gd name="connsiteX346" fmla="*/ 1275348 w 8128084"/>
              <a:gd name="connsiteY346" fmla="*/ 6304548 h 15135727"/>
              <a:gd name="connsiteX347" fmla="*/ 1323474 w 8128084"/>
              <a:gd name="connsiteY347" fmla="*/ 6015790 h 15135727"/>
              <a:gd name="connsiteX348" fmla="*/ 1540042 w 8128084"/>
              <a:gd name="connsiteY348" fmla="*/ 5871411 h 15135727"/>
              <a:gd name="connsiteX349" fmla="*/ 1540042 w 8128084"/>
              <a:gd name="connsiteY349" fmla="*/ 5751095 h 15135727"/>
              <a:gd name="connsiteX350" fmla="*/ 1395664 w 8128084"/>
              <a:gd name="connsiteY350" fmla="*/ 5799221 h 15135727"/>
              <a:gd name="connsiteX351" fmla="*/ 1179095 w 8128084"/>
              <a:gd name="connsiteY351" fmla="*/ 5799221 h 15135727"/>
              <a:gd name="connsiteX352" fmla="*/ 890337 w 8128084"/>
              <a:gd name="connsiteY352" fmla="*/ 5775158 h 15135727"/>
              <a:gd name="connsiteX353" fmla="*/ 697832 w 8128084"/>
              <a:gd name="connsiteY353" fmla="*/ 5606716 h 15135727"/>
              <a:gd name="connsiteX354" fmla="*/ 577516 w 8128084"/>
              <a:gd name="connsiteY354" fmla="*/ 5582653 h 15135727"/>
              <a:gd name="connsiteX355" fmla="*/ 697832 w 8128084"/>
              <a:gd name="connsiteY355" fmla="*/ 5775158 h 15135727"/>
              <a:gd name="connsiteX356" fmla="*/ 409074 w 8128084"/>
              <a:gd name="connsiteY356" fmla="*/ 5799221 h 15135727"/>
              <a:gd name="connsiteX357" fmla="*/ 168442 w 8128084"/>
              <a:gd name="connsiteY357" fmla="*/ 5702969 h 15135727"/>
              <a:gd name="connsiteX358" fmla="*/ 264695 w 8128084"/>
              <a:gd name="connsiteY358" fmla="*/ 5558590 h 15135727"/>
              <a:gd name="connsiteX359" fmla="*/ 144379 w 8128084"/>
              <a:gd name="connsiteY359" fmla="*/ 5510464 h 15135727"/>
              <a:gd name="connsiteX360" fmla="*/ 0 w 8128084"/>
              <a:gd name="connsiteY360" fmla="*/ 5462337 h 15135727"/>
              <a:gd name="connsiteX361" fmla="*/ 96253 w 8128084"/>
              <a:gd name="connsiteY361"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42827 w 8128084"/>
              <a:gd name="connsiteY202" fmla="*/ 14383753 h 15135727"/>
              <a:gd name="connsiteX203" fmla="*/ 4403558 w 8128084"/>
              <a:gd name="connsiteY203" fmla="*/ 14437895 h 15135727"/>
              <a:gd name="connsiteX204" fmla="*/ 4340058 w 8128084"/>
              <a:gd name="connsiteY204" fmla="*/ 14475995 h 15135727"/>
              <a:gd name="connsiteX205" fmla="*/ 4303127 w 8128084"/>
              <a:gd name="connsiteY205" fmla="*/ 14364703 h 15135727"/>
              <a:gd name="connsiteX206" fmla="*/ 4276892 w 8128084"/>
              <a:gd name="connsiteY206" fmla="*/ 14296190 h 15135727"/>
              <a:gd name="connsiteX207" fmla="*/ 4235116 w 8128084"/>
              <a:gd name="connsiteY207" fmla="*/ 14341642 h 15135727"/>
              <a:gd name="connsiteX208" fmla="*/ 4162927 w 8128084"/>
              <a:gd name="connsiteY208" fmla="*/ 14389769 h 15135727"/>
              <a:gd name="connsiteX209" fmla="*/ 4137527 w 8128084"/>
              <a:gd name="connsiteY209" fmla="*/ 14364369 h 15135727"/>
              <a:gd name="connsiteX210" fmla="*/ 3998327 w 8128084"/>
              <a:gd name="connsiteY210" fmla="*/ 14409153 h 15135727"/>
              <a:gd name="connsiteX211" fmla="*/ 4023727 w 8128084"/>
              <a:gd name="connsiteY211" fmla="*/ 14275803 h 15135727"/>
              <a:gd name="connsiteX212" fmla="*/ 3915945 w 8128084"/>
              <a:gd name="connsiteY212" fmla="*/ 14289840 h 15135727"/>
              <a:gd name="connsiteX213" fmla="*/ 3801979 w 8128084"/>
              <a:gd name="connsiteY213" fmla="*/ 14293516 h 15135727"/>
              <a:gd name="connsiteX214" fmla="*/ 3719764 w 8128084"/>
              <a:gd name="connsiteY214" fmla="*/ 14415169 h 15135727"/>
              <a:gd name="connsiteX215" fmla="*/ 3625850 w 8128084"/>
              <a:gd name="connsiteY215" fmla="*/ 14616364 h 15135727"/>
              <a:gd name="connsiteX216" fmla="*/ 3513221 w 8128084"/>
              <a:gd name="connsiteY216" fmla="*/ 14726653 h 15135727"/>
              <a:gd name="connsiteX217" fmla="*/ 3583071 w 8128084"/>
              <a:gd name="connsiteY217" fmla="*/ 14832932 h 15135727"/>
              <a:gd name="connsiteX218" fmla="*/ 3633537 w 8128084"/>
              <a:gd name="connsiteY218" fmla="*/ 14967285 h 15135727"/>
              <a:gd name="connsiteX219" fmla="*/ 3609474 w 8128084"/>
              <a:gd name="connsiteY219" fmla="*/ 15087600 h 15135727"/>
              <a:gd name="connsiteX220" fmla="*/ 3479132 w 8128084"/>
              <a:gd name="connsiteY220" fmla="*/ 14975974 h 15135727"/>
              <a:gd name="connsiteX221" fmla="*/ 3304340 w 8128084"/>
              <a:gd name="connsiteY221" fmla="*/ 14949237 h 15135727"/>
              <a:gd name="connsiteX222" fmla="*/ 3261227 w 8128084"/>
              <a:gd name="connsiteY222" fmla="*/ 14787145 h 15135727"/>
              <a:gd name="connsiteX223" fmla="*/ 3128211 w 8128084"/>
              <a:gd name="connsiteY223" fmla="*/ 14919158 h 15135727"/>
              <a:gd name="connsiteX224" fmla="*/ 3090277 w 8128084"/>
              <a:gd name="connsiteY224" fmla="*/ 15075903 h 15135727"/>
              <a:gd name="connsiteX225" fmla="*/ 2959769 w 8128084"/>
              <a:gd name="connsiteY225" fmla="*/ 15135727 h 15135727"/>
              <a:gd name="connsiteX226" fmla="*/ 2891256 w 8128084"/>
              <a:gd name="connsiteY226" fmla="*/ 14945895 h 15135727"/>
              <a:gd name="connsiteX227" fmla="*/ 2829927 w 8128084"/>
              <a:gd name="connsiteY227" fmla="*/ 14872703 h 15135727"/>
              <a:gd name="connsiteX228" fmla="*/ 2887579 w 8128084"/>
              <a:gd name="connsiteY228" fmla="*/ 14774779 h 15135727"/>
              <a:gd name="connsiteX229" fmla="*/ 2779127 w 8128084"/>
              <a:gd name="connsiteY229" fmla="*/ 14694903 h 15135727"/>
              <a:gd name="connsiteX230" fmla="*/ 2839453 w 8128084"/>
              <a:gd name="connsiteY230" fmla="*/ 14582274 h 15135727"/>
              <a:gd name="connsiteX231" fmla="*/ 2935706 w 8128084"/>
              <a:gd name="connsiteY231" fmla="*/ 14510085 h 15135727"/>
              <a:gd name="connsiteX232" fmla="*/ 2948406 w 8128084"/>
              <a:gd name="connsiteY232" fmla="*/ 14554535 h 15135727"/>
              <a:gd name="connsiteX233" fmla="*/ 2855327 w 8128084"/>
              <a:gd name="connsiteY233" fmla="*/ 14371053 h 15135727"/>
              <a:gd name="connsiteX234" fmla="*/ 3014077 w 8128084"/>
              <a:gd name="connsiteY234" fmla="*/ 14447253 h 15135727"/>
              <a:gd name="connsiteX235" fmla="*/ 3029285 w 8128084"/>
              <a:gd name="connsiteY235" fmla="*/ 14363032 h 15135727"/>
              <a:gd name="connsiteX236" fmla="*/ 3152274 w 8128084"/>
              <a:gd name="connsiteY236" fmla="*/ 14341642 h 15135727"/>
              <a:gd name="connsiteX237" fmla="*/ 3226135 w 8128084"/>
              <a:gd name="connsiteY237" fmla="*/ 14269453 h 15135727"/>
              <a:gd name="connsiteX238" fmla="*/ 3152274 w 8128084"/>
              <a:gd name="connsiteY238" fmla="*/ 14197264 h 15135727"/>
              <a:gd name="connsiteX239" fmla="*/ 3152274 w 8128084"/>
              <a:gd name="connsiteY239" fmla="*/ 14052885 h 15135727"/>
              <a:gd name="connsiteX240" fmla="*/ 3086435 w 8128084"/>
              <a:gd name="connsiteY240" fmla="*/ 14037845 h 15135727"/>
              <a:gd name="connsiteX241" fmla="*/ 3056021 w 8128084"/>
              <a:gd name="connsiteY241" fmla="*/ 14153148 h 15135727"/>
              <a:gd name="connsiteX242" fmla="*/ 2935706 w 8128084"/>
              <a:gd name="connsiteY242" fmla="*/ 14076948 h 15135727"/>
              <a:gd name="connsiteX243" fmla="*/ 2863516 w 8128084"/>
              <a:gd name="connsiteY243" fmla="*/ 14093324 h 15135727"/>
              <a:gd name="connsiteX244" fmla="*/ 2804527 w 8128084"/>
              <a:gd name="connsiteY244" fmla="*/ 14218653 h 15135727"/>
              <a:gd name="connsiteX245" fmla="*/ 2719137 w 8128084"/>
              <a:gd name="connsiteY245" fmla="*/ 14197264 h 15135727"/>
              <a:gd name="connsiteX246" fmla="*/ 2653298 w 8128084"/>
              <a:gd name="connsiteY246" fmla="*/ 14248064 h 15135727"/>
              <a:gd name="connsiteX247" fmla="*/ 2560721 w 8128084"/>
              <a:gd name="connsiteY247" fmla="*/ 14150474 h 15135727"/>
              <a:gd name="connsiteX248" fmla="*/ 2436729 w 8128084"/>
              <a:gd name="connsiteY248" fmla="*/ 13804566 h 15135727"/>
              <a:gd name="connsiteX249" fmla="*/ 2550527 w 8128084"/>
              <a:gd name="connsiteY249" fmla="*/ 13805903 h 15135727"/>
              <a:gd name="connsiteX250" fmla="*/ 2729498 w 8128084"/>
              <a:gd name="connsiteY250" fmla="*/ 13812253 h 15135727"/>
              <a:gd name="connsiteX251" fmla="*/ 2633077 w 8128084"/>
              <a:gd name="connsiteY251" fmla="*/ 13755103 h 15135727"/>
              <a:gd name="connsiteX252" fmla="*/ 2553369 w 8128084"/>
              <a:gd name="connsiteY252" fmla="*/ 13475369 h 15135727"/>
              <a:gd name="connsiteX253" fmla="*/ 2658645 w 8128084"/>
              <a:gd name="connsiteY253" fmla="*/ 13224711 h 15135727"/>
              <a:gd name="connsiteX254" fmla="*/ 2719137 w 8128084"/>
              <a:gd name="connsiteY254" fmla="*/ 13042232 h 15135727"/>
              <a:gd name="connsiteX255" fmla="*/ 2791327 w 8128084"/>
              <a:gd name="connsiteY255" fmla="*/ 12945979 h 15135727"/>
              <a:gd name="connsiteX256" fmla="*/ 2969627 w 8128084"/>
              <a:gd name="connsiteY256" fmla="*/ 12929603 h 15135727"/>
              <a:gd name="connsiteX257" fmla="*/ 3031958 w 8128084"/>
              <a:gd name="connsiteY257" fmla="*/ 13090358 h 15135727"/>
              <a:gd name="connsiteX258" fmla="*/ 3102977 w 8128084"/>
              <a:gd name="connsiteY258" fmla="*/ 12974053 h 15135727"/>
              <a:gd name="connsiteX259" fmla="*/ 3043321 w 8128084"/>
              <a:gd name="connsiteY259" fmla="*/ 12836024 h 15135727"/>
              <a:gd name="connsiteX260" fmla="*/ 2849479 w 8128084"/>
              <a:gd name="connsiteY260" fmla="*/ 12815637 h 15135727"/>
              <a:gd name="connsiteX261" fmla="*/ 2815390 w 8128084"/>
              <a:gd name="connsiteY261" fmla="*/ 12777537 h 15135727"/>
              <a:gd name="connsiteX262" fmla="*/ 2887077 w 8128084"/>
              <a:gd name="connsiteY262" fmla="*/ 12586703 h 15135727"/>
              <a:gd name="connsiteX263" fmla="*/ 3176337 w 8128084"/>
              <a:gd name="connsiteY263" fmla="*/ 12368464 h 15135727"/>
              <a:gd name="connsiteX264" fmla="*/ 3104148 w 8128084"/>
              <a:gd name="connsiteY264" fmla="*/ 12320337 h 15135727"/>
              <a:gd name="connsiteX265" fmla="*/ 3104148 w 8128084"/>
              <a:gd name="connsiteY265" fmla="*/ 12320337 h 15135727"/>
              <a:gd name="connsiteX266" fmla="*/ 3007895 w 8128084"/>
              <a:gd name="connsiteY266" fmla="*/ 12079706 h 15135727"/>
              <a:gd name="connsiteX267" fmla="*/ 2911642 w 8128084"/>
              <a:gd name="connsiteY267" fmla="*/ 11935327 h 15135727"/>
              <a:gd name="connsiteX268" fmla="*/ 2863516 w 8128084"/>
              <a:gd name="connsiteY268" fmla="*/ 11694695 h 15135727"/>
              <a:gd name="connsiteX269" fmla="*/ 2911642 w 8128084"/>
              <a:gd name="connsiteY269" fmla="*/ 11454064 h 15135727"/>
              <a:gd name="connsiteX270" fmla="*/ 3056021 w 8128084"/>
              <a:gd name="connsiteY270" fmla="*/ 11454064 h 15135727"/>
              <a:gd name="connsiteX271" fmla="*/ 2983832 w 8128084"/>
              <a:gd name="connsiteY271" fmla="*/ 11381874 h 15135727"/>
              <a:gd name="connsiteX272" fmla="*/ 3031958 w 8128084"/>
              <a:gd name="connsiteY272" fmla="*/ 11285621 h 15135727"/>
              <a:gd name="connsiteX273" fmla="*/ 3007895 w 8128084"/>
              <a:gd name="connsiteY273" fmla="*/ 11189369 h 15135727"/>
              <a:gd name="connsiteX274" fmla="*/ 2887579 w 8128084"/>
              <a:gd name="connsiteY274" fmla="*/ 11141242 h 15135727"/>
              <a:gd name="connsiteX275" fmla="*/ 2887579 w 8128084"/>
              <a:gd name="connsiteY275" fmla="*/ 10972800 h 15135727"/>
              <a:gd name="connsiteX276" fmla="*/ 2887579 w 8128084"/>
              <a:gd name="connsiteY276" fmla="*/ 10924674 h 15135727"/>
              <a:gd name="connsiteX277" fmla="*/ 2767264 w 8128084"/>
              <a:gd name="connsiteY277" fmla="*/ 11020927 h 15135727"/>
              <a:gd name="connsiteX278" fmla="*/ 2743200 w 8128084"/>
              <a:gd name="connsiteY278" fmla="*/ 10924674 h 15135727"/>
              <a:gd name="connsiteX279" fmla="*/ 2550695 w 8128084"/>
              <a:gd name="connsiteY279" fmla="*/ 11020927 h 15135727"/>
              <a:gd name="connsiteX280" fmla="*/ 2526632 w 8128084"/>
              <a:gd name="connsiteY280" fmla="*/ 11117179 h 15135727"/>
              <a:gd name="connsiteX281" fmla="*/ 2334127 w 8128084"/>
              <a:gd name="connsiteY281" fmla="*/ 10996864 h 15135727"/>
              <a:gd name="connsiteX282" fmla="*/ 2358190 w 8128084"/>
              <a:gd name="connsiteY282" fmla="*/ 10732169 h 15135727"/>
              <a:gd name="connsiteX283" fmla="*/ 2334127 w 8128084"/>
              <a:gd name="connsiteY283" fmla="*/ 10587790 h 15135727"/>
              <a:gd name="connsiteX284" fmla="*/ 2406316 w 8128084"/>
              <a:gd name="connsiteY284" fmla="*/ 10491537 h 15135727"/>
              <a:gd name="connsiteX285" fmla="*/ 2598821 w 8128084"/>
              <a:gd name="connsiteY285" fmla="*/ 10684042 h 15135727"/>
              <a:gd name="connsiteX286" fmla="*/ 2767264 w 8128084"/>
              <a:gd name="connsiteY286" fmla="*/ 10684042 h 15135727"/>
              <a:gd name="connsiteX287" fmla="*/ 2646948 w 8128084"/>
              <a:gd name="connsiteY287" fmla="*/ 10515600 h 15135727"/>
              <a:gd name="connsiteX288" fmla="*/ 2815390 w 8128084"/>
              <a:gd name="connsiteY288" fmla="*/ 10395285 h 15135727"/>
              <a:gd name="connsiteX289" fmla="*/ 3080085 w 8128084"/>
              <a:gd name="connsiteY289" fmla="*/ 10419348 h 15135727"/>
              <a:gd name="connsiteX290" fmla="*/ 3248527 w 8128084"/>
              <a:gd name="connsiteY290" fmla="*/ 10539664 h 15135727"/>
              <a:gd name="connsiteX291" fmla="*/ 3320716 w 8128084"/>
              <a:gd name="connsiteY291" fmla="*/ 10659979 h 15135727"/>
              <a:gd name="connsiteX292" fmla="*/ 3465095 w 8128084"/>
              <a:gd name="connsiteY292" fmla="*/ 10659979 h 15135727"/>
              <a:gd name="connsiteX293" fmla="*/ 3441032 w 8128084"/>
              <a:gd name="connsiteY293" fmla="*/ 10491537 h 15135727"/>
              <a:gd name="connsiteX294" fmla="*/ 3392906 w 8128084"/>
              <a:gd name="connsiteY294" fmla="*/ 10250906 h 15135727"/>
              <a:gd name="connsiteX295" fmla="*/ 3152274 w 8128084"/>
              <a:gd name="connsiteY295" fmla="*/ 10250906 h 15135727"/>
              <a:gd name="connsiteX296" fmla="*/ 3176337 w 8128084"/>
              <a:gd name="connsiteY296" fmla="*/ 10178716 h 15135727"/>
              <a:gd name="connsiteX297" fmla="*/ 3104148 w 8128084"/>
              <a:gd name="connsiteY297" fmla="*/ 10154653 h 15135727"/>
              <a:gd name="connsiteX298" fmla="*/ 3007895 w 8128084"/>
              <a:gd name="connsiteY298" fmla="*/ 9962148 h 15135727"/>
              <a:gd name="connsiteX299" fmla="*/ 3176337 w 8128084"/>
              <a:gd name="connsiteY299" fmla="*/ 9889958 h 15135727"/>
              <a:gd name="connsiteX300" fmla="*/ 2959769 w 8128084"/>
              <a:gd name="connsiteY300" fmla="*/ 9504948 h 15135727"/>
              <a:gd name="connsiteX301" fmla="*/ 2791327 w 8128084"/>
              <a:gd name="connsiteY301" fmla="*/ 9456821 h 15135727"/>
              <a:gd name="connsiteX302" fmla="*/ 2574758 w 8128084"/>
              <a:gd name="connsiteY302" fmla="*/ 9336506 h 15135727"/>
              <a:gd name="connsiteX303" fmla="*/ 2550695 w 8128084"/>
              <a:gd name="connsiteY303" fmla="*/ 9071811 h 15135727"/>
              <a:gd name="connsiteX304" fmla="*/ 2695074 w 8128084"/>
              <a:gd name="connsiteY304" fmla="*/ 8999621 h 15135727"/>
              <a:gd name="connsiteX305" fmla="*/ 2622885 w 8128084"/>
              <a:gd name="connsiteY305" fmla="*/ 8975558 h 15135727"/>
              <a:gd name="connsiteX306" fmla="*/ 2430379 w 8128084"/>
              <a:gd name="connsiteY306" fmla="*/ 8999621 h 15135727"/>
              <a:gd name="connsiteX307" fmla="*/ 2261937 w 8128084"/>
              <a:gd name="connsiteY307" fmla="*/ 9168064 h 15135727"/>
              <a:gd name="connsiteX308" fmla="*/ 2237874 w 8128084"/>
              <a:gd name="connsiteY308" fmla="*/ 8999621 h 15135727"/>
              <a:gd name="connsiteX309" fmla="*/ 2117558 w 8128084"/>
              <a:gd name="connsiteY309" fmla="*/ 8975558 h 15135727"/>
              <a:gd name="connsiteX310" fmla="*/ 2045369 w 8128084"/>
              <a:gd name="connsiteY310" fmla="*/ 8783053 h 15135727"/>
              <a:gd name="connsiteX311" fmla="*/ 1852864 w 8128084"/>
              <a:gd name="connsiteY311" fmla="*/ 8758990 h 15135727"/>
              <a:gd name="connsiteX312" fmla="*/ 1636295 w 8128084"/>
              <a:gd name="connsiteY312" fmla="*/ 8927432 h 15135727"/>
              <a:gd name="connsiteX313" fmla="*/ 1588169 w 8128084"/>
              <a:gd name="connsiteY313" fmla="*/ 9023685 h 15135727"/>
              <a:gd name="connsiteX314" fmla="*/ 1515979 w 8128084"/>
              <a:gd name="connsiteY314" fmla="*/ 8879306 h 15135727"/>
              <a:gd name="connsiteX315" fmla="*/ 1347537 w 8128084"/>
              <a:gd name="connsiteY315" fmla="*/ 8879306 h 15135727"/>
              <a:gd name="connsiteX316" fmla="*/ 1347537 w 8128084"/>
              <a:gd name="connsiteY316" fmla="*/ 8710864 h 15135727"/>
              <a:gd name="connsiteX317" fmla="*/ 1106906 w 8128084"/>
              <a:gd name="connsiteY317" fmla="*/ 8783053 h 15135727"/>
              <a:gd name="connsiteX318" fmla="*/ 890337 w 8128084"/>
              <a:gd name="connsiteY318" fmla="*/ 8686800 h 15135727"/>
              <a:gd name="connsiteX319" fmla="*/ 649706 w 8128084"/>
              <a:gd name="connsiteY319" fmla="*/ 8662737 h 15135727"/>
              <a:gd name="connsiteX320" fmla="*/ 385011 w 8128084"/>
              <a:gd name="connsiteY320" fmla="*/ 8566485 h 15135727"/>
              <a:gd name="connsiteX321" fmla="*/ 577516 w 8128084"/>
              <a:gd name="connsiteY321" fmla="*/ 8373979 h 15135727"/>
              <a:gd name="connsiteX322" fmla="*/ 794085 w 8128084"/>
              <a:gd name="connsiteY322" fmla="*/ 8301790 h 15135727"/>
              <a:gd name="connsiteX323" fmla="*/ 745958 w 8128084"/>
              <a:gd name="connsiteY323" fmla="*/ 8133348 h 15135727"/>
              <a:gd name="connsiteX324" fmla="*/ 818148 w 8128084"/>
              <a:gd name="connsiteY324" fmla="*/ 7820527 h 15135727"/>
              <a:gd name="connsiteX325" fmla="*/ 697832 w 8128084"/>
              <a:gd name="connsiteY325" fmla="*/ 7820527 h 15135727"/>
              <a:gd name="connsiteX326" fmla="*/ 625642 w 8128084"/>
              <a:gd name="connsiteY326" fmla="*/ 7916779 h 15135727"/>
              <a:gd name="connsiteX327" fmla="*/ 457200 w 8128084"/>
              <a:gd name="connsiteY327" fmla="*/ 7820527 h 15135727"/>
              <a:gd name="connsiteX328" fmla="*/ 529390 w 8128084"/>
              <a:gd name="connsiteY328" fmla="*/ 7700211 h 15135727"/>
              <a:gd name="connsiteX329" fmla="*/ 938464 w 8128084"/>
              <a:gd name="connsiteY329" fmla="*/ 7676148 h 15135727"/>
              <a:gd name="connsiteX330" fmla="*/ 1058779 w 8128084"/>
              <a:gd name="connsiteY330" fmla="*/ 7459579 h 15135727"/>
              <a:gd name="connsiteX331" fmla="*/ 1203158 w 8128084"/>
              <a:gd name="connsiteY331" fmla="*/ 7603958 h 15135727"/>
              <a:gd name="connsiteX332" fmla="*/ 1299411 w 8128084"/>
              <a:gd name="connsiteY332" fmla="*/ 7555832 h 15135727"/>
              <a:gd name="connsiteX333" fmla="*/ 1443790 w 8128084"/>
              <a:gd name="connsiteY333" fmla="*/ 7507706 h 15135727"/>
              <a:gd name="connsiteX334" fmla="*/ 1684421 w 8128084"/>
              <a:gd name="connsiteY334" fmla="*/ 7603958 h 15135727"/>
              <a:gd name="connsiteX335" fmla="*/ 1684421 w 8128084"/>
              <a:gd name="connsiteY335" fmla="*/ 7603958 h 15135727"/>
              <a:gd name="connsiteX336" fmla="*/ 1540042 w 8128084"/>
              <a:gd name="connsiteY336" fmla="*/ 7363327 h 15135727"/>
              <a:gd name="connsiteX337" fmla="*/ 1299411 w 8128084"/>
              <a:gd name="connsiteY337" fmla="*/ 7315200 h 15135727"/>
              <a:gd name="connsiteX338" fmla="*/ 1130969 w 8128084"/>
              <a:gd name="connsiteY338" fmla="*/ 7339264 h 15135727"/>
              <a:gd name="connsiteX339" fmla="*/ 1034716 w 8128084"/>
              <a:gd name="connsiteY339" fmla="*/ 7315200 h 15135727"/>
              <a:gd name="connsiteX340" fmla="*/ 1155032 w 8128084"/>
              <a:gd name="connsiteY340" fmla="*/ 7050506 h 15135727"/>
              <a:gd name="connsiteX341" fmla="*/ 1155032 w 8128084"/>
              <a:gd name="connsiteY341" fmla="*/ 6930190 h 15135727"/>
              <a:gd name="connsiteX342" fmla="*/ 1155032 w 8128084"/>
              <a:gd name="connsiteY342" fmla="*/ 6761748 h 15135727"/>
              <a:gd name="connsiteX343" fmla="*/ 1203158 w 8128084"/>
              <a:gd name="connsiteY343" fmla="*/ 6617369 h 15135727"/>
              <a:gd name="connsiteX344" fmla="*/ 1371600 w 8128084"/>
              <a:gd name="connsiteY344" fmla="*/ 6472990 h 15135727"/>
              <a:gd name="connsiteX345" fmla="*/ 1443790 w 8128084"/>
              <a:gd name="connsiteY345" fmla="*/ 6328611 h 15135727"/>
              <a:gd name="connsiteX346" fmla="*/ 1419727 w 8128084"/>
              <a:gd name="connsiteY346" fmla="*/ 6208295 h 15135727"/>
              <a:gd name="connsiteX347" fmla="*/ 1275348 w 8128084"/>
              <a:gd name="connsiteY347" fmla="*/ 6304548 h 15135727"/>
              <a:gd name="connsiteX348" fmla="*/ 1323474 w 8128084"/>
              <a:gd name="connsiteY348" fmla="*/ 6015790 h 15135727"/>
              <a:gd name="connsiteX349" fmla="*/ 1540042 w 8128084"/>
              <a:gd name="connsiteY349" fmla="*/ 5871411 h 15135727"/>
              <a:gd name="connsiteX350" fmla="*/ 1540042 w 8128084"/>
              <a:gd name="connsiteY350" fmla="*/ 5751095 h 15135727"/>
              <a:gd name="connsiteX351" fmla="*/ 1395664 w 8128084"/>
              <a:gd name="connsiteY351" fmla="*/ 5799221 h 15135727"/>
              <a:gd name="connsiteX352" fmla="*/ 1179095 w 8128084"/>
              <a:gd name="connsiteY352" fmla="*/ 5799221 h 15135727"/>
              <a:gd name="connsiteX353" fmla="*/ 890337 w 8128084"/>
              <a:gd name="connsiteY353" fmla="*/ 5775158 h 15135727"/>
              <a:gd name="connsiteX354" fmla="*/ 697832 w 8128084"/>
              <a:gd name="connsiteY354" fmla="*/ 5606716 h 15135727"/>
              <a:gd name="connsiteX355" fmla="*/ 577516 w 8128084"/>
              <a:gd name="connsiteY355" fmla="*/ 5582653 h 15135727"/>
              <a:gd name="connsiteX356" fmla="*/ 697832 w 8128084"/>
              <a:gd name="connsiteY356" fmla="*/ 5775158 h 15135727"/>
              <a:gd name="connsiteX357" fmla="*/ 409074 w 8128084"/>
              <a:gd name="connsiteY357" fmla="*/ 5799221 h 15135727"/>
              <a:gd name="connsiteX358" fmla="*/ 168442 w 8128084"/>
              <a:gd name="connsiteY358" fmla="*/ 5702969 h 15135727"/>
              <a:gd name="connsiteX359" fmla="*/ 264695 w 8128084"/>
              <a:gd name="connsiteY359" fmla="*/ 5558590 h 15135727"/>
              <a:gd name="connsiteX360" fmla="*/ 144379 w 8128084"/>
              <a:gd name="connsiteY360" fmla="*/ 5510464 h 15135727"/>
              <a:gd name="connsiteX361" fmla="*/ 0 w 8128084"/>
              <a:gd name="connsiteY361" fmla="*/ 5462337 h 15135727"/>
              <a:gd name="connsiteX362" fmla="*/ 96253 w 8128084"/>
              <a:gd name="connsiteY362"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42827 w 8128084"/>
              <a:gd name="connsiteY202" fmla="*/ 14383753 h 15135727"/>
              <a:gd name="connsiteX203" fmla="*/ 4403558 w 8128084"/>
              <a:gd name="connsiteY203" fmla="*/ 14437895 h 15135727"/>
              <a:gd name="connsiteX204" fmla="*/ 4340058 w 8128084"/>
              <a:gd name="connsiteY204" fmla="*/ 14475995 h 15135727"/>
              <a:gd name="connsiteX205" fmla="*/ 4303127 w 8128084"/>
              <a:gd name="connsiteY205" fmla="*/ 14364703 h 15135727"/>
              <a:gd name="connsiteX206" fmla="*/ 4276892 w 8128084"/>
              <a:gd name="connsiteY206" fmla="*/ 14296190 h 15135727"/>
              <a:gd name="connsiteX207" fmla="*/ 4235116 w 8128084"/>
              <a:gd name="connsiteY207" fmla="*/ 14341642 h 15135727"/>
              <a:gd name="connsiteX208" fmla="*/ 4162927 w 8128084"/>
              <a:gd name="connsiteY208" fmla="*/ 14389769 h 15135727"/>
              <a:gd name="connsiteX209" fmla="*/ 4137527 w 8128084"/>
              <a:gd name="connsiteY209" fmla="*/ 14364369 h 15135727"/>
              <a:gd name="connsiteX210" fmla="*/ 3998327 w 8128084"/>
              <a:gd name="connsiteY210" fmla="*/ 14409153 h 15135727"/>
              <a:gd name="connsiteX211" fmla="*/ 4023727 w 8128084"/>
              <a:gd name="connsiteY211" fmla="*/ 14275803 h 15135727"/>
              <a:gd name="connsiteX212" fmla="*/ 3915945 w 8128084"/>
              <a:gd name="connsiteY212" fmla="*/ 14289840 h 15135727"/>
              <a:gd name="connsiteX213" fmla="*/ 3801979 w 8128084"/>
              <a:gd name="connsiteY213" fmla="*/ 14293516 h 15135727"/>
              <a:gd name="connsiteX214" fmla="*/ 3719764 w 8128084"/>
              <a:gd name="connsiteY214" fmla="*/ 14415169 h 15135727"/>
              <a:gd name="connsiteX215" fmla="*/ 3625850 w 8128084"/>
              <a:gd name="connsiteY215" fmla="*/ 14616364 h 15135727"/>
              <a:gd name="connsiteX216" fmla="*/ 3513221 w 8128084"/>
              <a:gd name="connsiteY216" fmla="*/ 14726653 h 15135727"/>
              <a:gd name="connsiteX217" fmla="*/ 3583071 w 8128084"/>
              <a:gd name="connsiteY217" fmla="*/ 14832932 h 15135727"/>
              <a:gd name="connsiteX218" fmla="*/ 3633537 w 8128084"/>
              <a:gd name="connsiteY218" fmla="*/ 14967285 h 15135727"/>
              <a:gd name="connsiteX219" fmla="*/ 3609474 w 8128084"/>
              <a:gd name="connsiteY219" fmla="*/ 15087600 h 15135727"/>
              <a:gd name="connsiteX220" fmla="*/ 3479132 w 8128084"/>
              <a:gd name="connsiteY220" fmla="*/ 14975974 h 15135727"/>
              <a:gd name="connsiteX221" fmla="*/ 3304340 w 8128084"/>
              <a:gd name="connsiteY221" fmla="*/ 14949237 h 15135727"/>
              <a:gd name="connsiteX222" fmla="*/ 3261227 w 8128084"/>
              <a:gd name="connsiteY222" fmla="*/ 14787145 h 15135727"/>
              <a:gd name="connsiteX223" fmla="*/ 3128211 w 8128084"/>
              <a:gd name="connsiteY223" fmla="*/ 14919158 h 15135727"/>
              <a:gd name="connsiteX224" fmla="*/ 3090277 w 8128084"/>
              <a:gd name="connsiteY224" fmla="*/ 15075903 h 15135727"/>
              <a:gd name="connsiteX225" fmla="*/ 2959769 w 8128084"/>
              <a:gd name="connsiteY225" fmla="*/ 15135727 h 15135727"/>
              <a:gd name="connsiteX226" fmla="*/ 2891256 w 8128084"/>
              <a:gd name="connsiteY226" fmla="*/ 14945895 h 15135727"/>
              <a:gd name="connsiteX227" fmla="*/ 2829927 w 8128084"/>
              <a:gd name="connsiteY227" fmla="*/ 14872703 h 15135727"/>
              <a:gd name="connsiteX228" fmla="*/ 2887579 w 8128084"/>
              <a:gd name="connsiteY228" fmla="*/ 14774779 h 15135727"/>
              <a:gd name="connsiteX229" fmla="*/ 2779127 w 8128084"/>
              <a:gd name="connsiteY229" fmla="*/ 14694903 h 15135727"/>
              <a:gd name="connsiteX230" fmla="*/ 2839453 w 8128084"/>
              <a:gd name="connsiteY230" fmla="*/ 14582274 h 15135727"/>
              <a:gd name="connsiteX231" fmla="*/ 2935706 w 8128084"/>
              <a:gd name="connsiteY231" fmla="*/ 14510085 h 15135727"/>
              <a:gd name="connsiteX232" fmla="*/ 2948406 w 8128084"/>
              <a:gd name="connsiteY232" fmla="*/ 14554535 h 15135727"/>
              <a:gd name="connsiteX233" fmla="*/ 2855327 w 8128084"/>
              <a:gd name="connsiteY233" fmla="*/ 14371053 h 15135727"/>
              <a:gd name="connsiteX234" fmla="*/ 3014077 w 8128084"/>
              <a:gd name="connsiteY234" fmla="*/ 14447253 h 15135727"/>
              <a:gd name="connsiteX235" fmla="*/ 3029285 w 8128084"/>
              <a:gd name="connsiteY235" fmla="*/ 14363032 h 15135727"/>
              <a:gd name="connsiteX236" fmla="*/ 3152274 w 8128084"/>
              <a:gd name="connsiteY236" fmla="*/ 14341642 h 15135727"/>
              <a:gd name="connsiteX237" fmla="*/ 3226135 w 8128084"/>
              <a:gd name="connsiteY237" fmla="*/ 14269453 h 15135727"/>
              <a:gd name="connsiteX238" fmla="*/ 3152274 w 8128084"/>
              <a:gd name="connsiteY238" fmla="*/ 14197264 h 15135727"/>
              <a:gd name="connsiteX239" fmla="*/ 3152274 w 8128084"/>
              <a:gd name="connsiteY239" fmla="*/ 14052885 h 15135727"/>
              <a:gd name="connsiteX240" fmla="*/ 3086435 w 8128084"/>
              <a:gd name="connsiteY240" fmla="*/ 14037845 h 15135727"/>
              <a:gd name="connsiteX241" fmla="*/ 3056021 w 8128084"/>
              <a:gd name="connsiteY241" fmla="*/ 14153148 h 15135727"/>
              <a:gd name="connsiteX242" fmla="*/ 2935706 w 8128084"/>
              <a:gd name="connsiteY242" fmla="*/ 14076948 h 15135727"/>
              <a:gd name="connsiteX243" fmla="*/ 2863516 w 8128084"/>
              <a:gd name="connsiteY243" fmla="*/ 14093324 h 15135727"/>
              <a:gd name="connsiteX244" fmla="*/ 2804527 w 8128084"/>
              <a:gd name="connsiteY244" fmla="*/ 14218653 h 15135727"/>
              <a:gd name="connsiteX245" fmla="*/ 2719137 w 8128084"/>
              <a:gd name="connsiteY245" fmla="*/ 14197264 h 15135727"/>
              <a:gd name="connsiteX246" fmla="*/ 2653298 w 8128084"/>
              <a:gd name="connsiteY246" fmla="*/ 14248064 h 15135727"/>
              <a:gd name="connsiteX247" fmla="*/ 2560721 w 8128084"/>
              <a:gd name="connsiteY247" fmla="*/ 14150474 h 15135727"/>
              <a:gd name="connsiteX248" fmla="*/ 2436729 w 8128084"/>
              <a:gd name="connsiteY248" fmla="*/ 13804566 h 15135727"/>
              <a:gd name="connsiteX249" fmla="*/ 2550527 w 8128084"/>
              <a:gd name="connsiteY249" fmla="*/ 13805903 h 15135727"/>
              <a:gd name="connsiteX250" fmla="*/ 2729498 w 8128084"/>
              <a:gd name="connsiteY250" fmla="*/ 13812253 h 15135727"/>
              <a:gd name="connsiteX251" fmla="*/ 2633077 w 8128084"/>
              <a:gd name="connsiteY251" fmla="*/ 13755103 h 15135727"/>
              <a:gd name="connsiteX252" fmla="*/ 2553369 w 8128084"/>
              <a:gd name="connsiteY252" fmla="*/ 13475369 h 15135727"/>
              <a:gd name="connsiteX253" fmla="*/ 2658645 w 8128084"/>
              <a:gd name="connsiteY253" fmla="*/ 13224711 h 15135727"/>
              <a:gd name="connsiteX254" fmla="*/ 2719137 w 8128084"/>
              <a:gd name="connsiteY254" fmla="*/ 13042232 h 15135727"/>
              <a:gd name="connsiteX255" fmla="*/ 2791327 w 8128084"/>
              <a:gd name="connsiteY255" fmla="*/ 12945979 h 15135727"/>
              <a:gd name="connsiteX256" fmla="*/ 2969627 w 8128084"/>
              <a:gd name="connsiteY256" fmla="*/ 12929603 h 15135727"/>
              <a:gd name="connsiteX257" fmla="*/ 3031958 w 8128084"/>
              <a:gd name="connsiteY257" fmla="*/ 13090358 h 15135727"/>
              <a:gd name="connsiteX258" fmla="*/ 3102977 w 8128084"/>
              <a:gd name="connsiteY258" fmla="*/ 12974053 h 15135727"/>
              <a:gd name="connsiteX259" fmla="*/ 3043321 w 8128084"/>
              <a:gd name="connsiteY259" fmla="*/ 12836024 h 15135727"/>
              <a:gd name="connsiteX260" fmla="*/ 2849479 w 8128084"/>
              <a:gd name="connsiteY260" fmla="*/ 12815637 h 15135727"/>
              <a:gd name="connsiteX261" fmla="*/ 2815390 w 8128084"/>
              <a:gd name="connsiteY261" fmla="*/ 12777537 h 15135727"/>
              <a:gd name="connsiteX262" fmla="*/ 2887077 w 8128084"/>
              <a:gd name="connsiteY262" fmla="*/ 12586703 h 15135727"/>
              <a:gd name="connsiteX263" fmla="*/ 3153777 w 8128084"/>
              <a:gd name="connsiteY263" fmla="*/ 12516853 h 15135727"/>
              <a:gd name="connsiteX264" fmla="*/ 3176337 w 8128084"/>
              <a:gd name="connsiteY264" fmla="*/ 12368464 h 15135727"/>
              <a:gd name="connsiteX265" fmla="*/ 3104148 w 8128084"/>
              <a:gd name="connsiteY265" fmla="*/ 12320337 h 15135727"/>
              <a:gd name="connsiteX266" fmla="*/ 3104148 w 8128084"/>
              <a:gd name="connsiteY266" fmla="*/ 12320337 h 15135727"/>
              <a:gd name="connsiteX267" fmla="*/ 3007895 w 8128084"/>
              <a:gd name="connsiteY267" fmla="*/ 12079706 h 15135727"/>
              <a:gd name="connsiteX268" fmla="*/ 2911642 w 8128084"/>
              <a:gd name="connsiteY268" fmla="*/ 11935327 h 15135727"/>
              <a:gd name="connsiteX269" fmla="*/ 2863516 w 8128084"/>
              <a:gd name="connsiteY269" fmla="*/ 11694695 h 15135727"/>
              <a:gd name="connsiteX270" fmla="*/ 2911642 w 8128084"/>
              <a:gd name="connsiteY270" fmla="*/ 11454064 h 15135727"/>
              <a:gd name="connsiteX271" fmla="*/ 3056021 w 8128084"/>
              <a:gd name="connsiteY271" fmla="*/ 11454064 h 15135727"/>
              <a:gd name="connsiteX272" fmla="*/ 2983832 w 8128084"/>
              <a:gd name="connsiteY272" fmla="*/ 11381874 h 15135727"/>
              <a:gd name="connsiteX273" fmla="*/ 3031958 w 8128084"/>
              <a:gd name="connsiteY273" fmla="*/ 11285621 h 15135727"/>
              <a:gd name="connsiteX274" fmla="*/ 3007895 w 8128084"/>
              <a:gd name="connsiteY274" fmla="*/ 11189369 h 15135727"/>
              <a:gd name="connsiteX275" fmla="*/ 2887579 w 8128084"/>
              <a:gd name="connsiteY275" fmla="*/ 11141242 h 15135727"/>
              <a:gd name="connsiteX276" fmla="*/ 2887579 w 8128084"/>
              <a:gd name="connsiteY276" fmla="*/ 10972800 h 15135727"/>
              <a:gd name="connsiteX277" fmla="*/ 2887579 w 8128084"/>
              <a:gd name="connsiteY277" fmla="*/ 10924674 h 15135727"/>
              <a:gd name="connsiteX278" fmla="*/ 2767264 w 8128084"/>
              <a:gd name="connsiteY278" fmla="*/ 11020927 h 15135727"/>
              <a:gd name="connsiteX279" fmla="*/ 2743200 w 8128084"/>
              <a:gd name="connsiteY279" fmla="*/ 10924674 h 15135727"/>
              <a:gd name="connsiteX280" fmla="*/ 2550695 w 8128084"/>
              <a:gd name="connsiteY280" fmla="*/ 11020927 h 15135727"/>
              <a:gd name="connsiteX281" fmla="*/ 2526632 w 8128084"/>
              <a:gd name="connsiteY281" fmla="*/ 11117179 h 15135727"/>
              <a:gd name="connsiteX282" fmla="*/ 2334127 w 8128084"/>
              <a:gd name="connsiteY282" fmla="*/ 10996864 h 15135727"/>
              <a:gd name="connsiteX283" fmla="*/ 2358190 w 8128084"/>
              <a:gd name="connsiteY283" fmla="*/ 10732169 h 15135727"/>
              <a:gd name="connsiteX284" fmla="*/ 2334127 w 8128084"/>
              <a:gd name="connsiteY284" fmla="*/ 10587790 h 15135727"/>
              <a:gd name="connsiteX285" fmla="*/ 2406316 w 8128084"/>
              <a:gd name="connsiteY285" fmla="*/ 10491537 h 15135727"/>
              <a:gd name="connsiteX286" fmla="*/ 2598821 w 8128084"/>
              <a:gd name="connsiteY286" fmla="*/ 10684042 h 15135727"/>
              <a:gd name="connsiteX287" fmla="*/ 2767264 w 8128084"/>
              <a:gd name="connsiteY287" fmla="*/ 10684042 h 15135727"/>
              <a:gd name="connsiteX288" fmla="*/ 2646948 w 8128084"/>
              <a:gd name="connsiteY288" fmla="*/ 10515600 h 15135727"/>
              <a:gd name="connsiteX289" fmla="*/ 2815390 w 8128084"/>
              <a:gd name="connsiteY289" fmla="*/ 10395285 h 15135727"/>
              <a:gd name="connsiteX290" fmla="*/ 3080085 w 8128084"/>
              <a:gd name="connsiteY290" fmla="*/ 10419348 h 15135727"/>
              <a:gd name="connsiteX291" fmla="*/ 3248527 w 8128084"/>
              <a:gd name="connsiteY291" fmla="*/ 10539664 h 15135727"/>
              <a:gd name="connsiteX292" fmla="*/ 3320716 w 8128084"/>
              <a:gd name="connsiteY292" fmla="*/ 10659979 h 15135727"/>
              <a:gd name="connsiteX293" fmla="*/ 3465095 w 8128084"/>
              <a:gd name="connsiteY293" fmla="*/ 10659979 h 15135727"/>
              <a:gd name="connsiteX294" fmla="*/ 3441032 w 8128084"/>
              <a:gd name="connsiteY294" fmla="*/ 10491537 h 15135727"/>
              <a:gd name="connsiteX295" fmla="*/ 3392906 w 8128084"/>
              <a:gd name="connsiteY295" fmla="*/ 10250906 h 15135727"/>
              <a:gd name="connsiteX296" fmla="*/ 3152274 w 8128084"/>
              <a:gd name="connsiteY296" fmla="*/ 10250906 h 15135727"/>
              <a:gd name="connsiteX297" fmla="*/ 3176337 w 8128084"/>
              <a:gd name="connsiteY297" fmla="*/ 10178716 h 15135727"/>
              <a:gd name="connsiteX298" fmla="*/ 3104148 w 8128084"/>
              <a:gd name="connsiteY298" fmla="*/ 10154653 h 15135727"/>
              <a:gd name="connsiteX299" fmla="*/ 3007895 w 8128084"/>
              <a:gd name="connsiteY299" fmla="*/ 9962148 h 15135727"/>
              <a:gd name="connsiteX300" fmla="*/ 3176337 w 8128084"/>
              <a:gd name="connsiteY300" fmla="*/ 9889958 h 15135727"/>
              <a:gd name="connsiteX301" fmla="*/ 2959769 w 8128084"/>
              <a:gd name="connsiteY301" fmla="*/ 9504948 h 15135727"/>
              <a:gd name="connsiteX302" fmla="*/ 2791327 w 8128084"/>
              <a:gd name="connsiteY302" fmla="*/ 9456821 h 15135727"/>
              <a:gd name="connsiteX303" fmla="*/ 2574758 w 8128084"/>
              <a:gd name="connsiteY303" fmla="*/ 9336506 h 15135727"/>
              <a:gd name="connsiteX304" fmla="*/ 2550695 w 8128084"/>
              <a:gd name="connsiteY304" fmla="*/ 9071811 h 15135727"/>
              <a:gd name="connsiteX305" fmla="*/ 2695074 w 8128084"/>
              <a:gd name="connsiteY305" fmla="*/ 8999621 h 15135727"/>
              <a:gd name="connsiteX306" fmla="*/ 2622885 w 8128084"/>
              <a:gd name="connsiteY306" fmla="*/ 8975558 h 15135727"/>
              <a:gd name="connsiteX307" fmla="*/ 2430379 w 8128084"/>
              <a:gd name="connsiteY307" fmla="*/ 8999621 h 15135727"/>
              <a:gd name="connsiteX308" fmla="*/ 2261937 w 8128084"/>
              <a:gd name="connsiteY308" fmla="*/ 9168064 h 15135727"/>
              <a:gd name="connsiteX309" fmla="*/ 2237874 w 8128084"/>
              <a:gd name="connsiteY309" fmla="*/ 8999621 h 15135727"/>
              <a:gd name="connsiteX310" fmla="*/ 2117558 w 8128084"/>
              <a:gd name="connsiteY310" fmla="*/ 8975558 h 15135727"/>
              <a:gd name="connsiteX311" fmla="*/ 2045369 w 8128084"/>
              <a:gd name="connsiteY311" fmla="*/ 8783053 h 15135727"/>
              <a:gd name="connsiteX312" fmla="*/ 1852864 w 8128084"/>
              <a:gd name="connsiteY312" fmla="*/ 8758990 h 15135727"/>
              <a:gd name="connsiteX313" fmla="*/ 1636295 w 8128084"/>
              <a:gd name="connsiteY313" fmla="*/ 8927432 h 15135727"/>
              <a:gd name="connsiteX314" fmla="*/ 1588169 w 8128084"/>
              <a:gd name="connsiteY314" fmla="*/ 9023685 h 15135727"/>
              <a:gd name="connsiteX315" fmla="*/ 1515979 w 8128084"/>
              <a:gd name="connsiteY315" fmla="*/ 8879306 h 15135727"/>
              <a:gd name="connsiteX316" fmla="*/ 1347537 w 8128084"/>
              <a:gd name="connsiteY316" fmla="*/ 8879306 h 15135727"/>
              <a:gd name="connsiteX317" fmla="*/ 1347537 w 8128084"/>
              <a:gd name="connsiteY317" fmla="*/ 8710864 h 15135727"/>
              <a:gd name="connsiteX318" fmla="*/ 1106906 w 8128084"/>
              <a:gd name="connsiteY318" fmla="*/ 8783053 h 15135727"/>
              <a:gd name="connsiteX319" fmla="*/ 890337 w 8128084"/>
              <a:gd name="connsiteY319" fmla="*/ 8686800 h 15135727"/>
              <a:gd name="connsiteX320" fmla="*/ 649706 w 8128084"/>
              <a:gd name="connsiteY320" fmla="*/ 8662737 h 15135727"/>
              <a:gd name="connsiteX321" fmla="*/ 385011 w 8128084"/>
              <a:gd name="connsiteY321" fmla="*/ 8566485 h 15135727"/>
              <a:gd name="connsiteX322" fmla="*/ 577516 w 8128084"/>
              <a:gd name="connsiteY322" fmla="*/ 8373979 h 15135727"/>
              <a:gd name="connsiteX323" fmla="*/ 794085 w 8128084"/>
              <a:gd name="connsiteY323" fmla="*/ 8301790 h 15135727"/>
              <a:gd name="connsiteX324" fmla="*/ 745958 w 8128084"/>
              <a:gd name="connsiteY324" fmla="*/ 8133348 h 15135727"/>
              <a:gd name="connsiteX325" fmla="*/ 818148 w 8128084"/>
              <a:gd name="connsiteY325" fmla="*/ 7820527 h 15135727"/>
              <a:gd name="connsiteX326" fmla="*/ 697832 w 8128084"/>
              <a:gd name="connsiteY326" fmla="*/ 7820527 h 15135727"/>
              <a:gd name="connsiteX327" fmla="*/ 625642 w 8128084"/>
              <a:gd name="connsiteY327" fmla="*/ 7916779 h 15135727"/>
              <a:gd name="connsiteX328" fmla="*/ 457200 w 8128084"/>
              <a:gd name="connsiteY328" fmla="*/ 7820527 h 15135727"/>
              <a:gd name="connsiteX329" fmla="*/ 529390 w 8128084"/>
              <a:gd name="connsiteY329" fmla="*/ 7700211 h 15135727"/>
              <a:gd name="connsiteX330" fmla="*/ 938464 w 8128084"/>
              <a:gd name="connsiteY330" fmla="*/ 7676148 h 15135727"/>
              <a:gd name="connsiteX331" fmla="*/ 1058779 w 8128084"/>
              <a:gd name="connsiteY331" fmla="*/ 7459579 h 15135727"/>
              <a:gd name="connsiteX332" fmla="*/ 1203158 w 8128084"/>
              <a:gd name="connsiteY332" fmla="*/ 7603958 h 15135727"/>
              <a:gd name="connsiteX333" fmla="*/ 1299411 w 8128084"/>
              <a:gd name="connsiteY333" fmla="*/ 7555832 h 15135727"/>
              <a:gd name="connsiteX334" fmla="*/ 1443790 w 8128084"/>
              <a:gd name="connsiteY334" fmla="*/ 7507706 h 15135727"/>
              <a:gd name="connsiteX335" fmla="*/ 1684421 w 8128084"/>
              <a:gd name="connsiteY335" fmla="*/ 7603958 h 15135727"/>
              <a:gd name="connsiteX336" fmla="*/ 1684421 w 8128084"/>
              <a:gd name="connsiteY336" fmla="*/ 7603958 h 15135727"/>
              <a:gd name="connsiteX337" fmla="*/ 1540042 w 8128084"/>
              <a:gd name="connsiteY337" fmla="*/ 7363327 h 15135727"/>
              <a:gd name="connsiteX338" fmla="*/ 1299411 w 8128084"/>
              <a:gd name="connsiteY338" fmla="*/ 7315200 h 15135727"/>
              <a:gd name="connsiteX339" fmla="*/ 1130969 w 8128084"/>
              <a:gd name="connsiteY339" fmla="*/ 7339264 h 15135727"/>
              <a:gd name="connsiteX340" fmla="*/ 1034716 w 8128084"/>
              <a:gd name="connsiteY340" fmla="*/ 7315200 h 15135727"/>
              <a:gd name="connsiteX341" fmla="*/ 1155032 w 8128084"/>
              <a:gd name="connsiteY341" fmla="*/ 7050506 h 15135727"/>
              <a:gd name="connsiteX342" fmla="*/ 1155032 w 8128084"/>
              <a:gd name="connsiteY342" fmla="*/ 6930190 h 15135727"/>
              <a:gd name="connsiteX343" fmla="*/ 1155032 w 8128084"/>
              <a:gd name="connsiteY343" fmla="*/ 6761748 h 15135727"/>
              <a:gd name="connsiteX344" fmla="*/ 1203158 w 8128084"/>
              <a:gd name="connsiteY344" fmla="*/ 6617369 h 15135727"/>
              <a:gd name="connsiteX345" fmla="*/ 1371600 w 8128084"/>
              <a:gd name="connsiteY345" fmla="*/ 6472990 h 15135727"/>
              <a:gd name="connsiteX346" fmla="*/ 1443790 w 8128084"/>
              <a:gd name="connsiteY346" fmla="*/ 6328611 h 15135727"/>
              <a:gd name="connsiteX347" fmla="*/ 1419727 w 8128084"/>
              <a:gd name="connsiteY347" fmla="*/ 6208295 h 15135727"/>
              <a:gd name="connsiteX348" fmla="*/ 1275348 w 8128084"/>
              <a:gd name="connsiteY348" fmla="*/ 6304548 h 15135727"/>
              <a:gd name="connsiteX349" fmla="*/ 1323474 w 8128084"/>
              <a:gd name="connsiteY349" fmla="*/ 6015790 h 15135727"/>
              <a:gd name="connsiteX350" fmla="*/ 1540042 w 8128084"/>
              <a:gd name="connsiteY350" fmla="*/ 5871411 h 15135727"/>
              <a:gd name="connsiteX351" fmla="*/ 1540042 w 8128084"/>
              <a:gd name="connsiteY351" fmla="*/ 5751095 h 15135727"/>
              <a:gd name="connsiteX352" fmla="*/ 1395664 w 8128084"/>
              <a:gd name="connsiteY352" fmla="*/ 5799221 h 15135727"/>
              <a:gd name="connsiteX353" fmla="*/ 1179095 w 8128084"/>
              <a:gd name="connsiteY353" fmla="*/ 5799221 h 15135727"/>
              <a:gd name="connsiteX354" fmla="*/ 890337 w 8128084"/>
              <a:gd name="connsiteY354" fmla="*/ 5775158 h 15135727"/>
              <a:gd name="connsiteX355" fmla="*/ 697832 w 8128084"/>
              <a:gd name="connsiteY355" fmla="*/ 5606716 h 15135727"/>
              <a:gd name="connsiteX356" fmla="*/ 577516 w 8128084"/>
              <a:gd name="connsiteY356" fmla="*/ 5582653 h 15135727"/>
              <a:gd name="connsiteX357" fmla="*/ 697832 w 8128084"/>
              <a:gd name="connsiteY357" fmla="*/ 5775158 h 15135727"/>
              <a:gd name="connsiteX358" fmla="*/ 409074 w 8128084"/>
              <a:gd name="connsiteY358" fmla="*/ 5799221 h 15135727"/>
              <a:gd name="connsiteX359" fmla="*/ 168442 w 8128084"/>
              <a:gd name="connsiteY359" fmla="*/ 5702969 h 15135727"/>
              <a:gd name="connsiteX360" fmla="*/ 264695 w 8128084"/>
              <a:gd name="connsiteY360" fmla="*/ 5558590 h 15135727"/>
              <a:gd name="connsiteX361" fmla="*/ 144379 w 8128084"/>
              <a:gd name="connsiteY361" fmla="*/ 5510464 h 15135727"/>
              <a:gd name="connsiteX362" fmla="*/ 0 w 8128084"/>
              <a:gd name="connsiteY362" fmla="*/ 5462337 h 15135727"/>
              <a:gd name="connsiteX363" fmla="*/ 96253 w 8128084"/>
              <a:gd name="connsiteY363"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42827 w 8128084"/>
              <a:gd name="connsiteY202" fmla="*/ 14383753 h 15135727"/>
              <a:gd name="connsiteX203" fmla="*/ 4403558 w 8128084"/>
              <a:gd name="connsiteY203" fmla="*/ 14437895 h 15135727"/>
              <a:gd name="connsiteX204" fmla="*/ 4340058 w 8128084"/>
              <a:gd name="connsiteY204" fmla="*/ 14475995 h 15135727"/>
              <a:gd name="connsiteX205" fmla="*/ 4303127 w 8128084"/>
              <a:gd name="connsiteY205" fmla="*/ 14364703 h 15135727"/>
              <a:gd name="connsiteX206" fmla="*/ 4276892 w 8128084"/>
              <a:gd name="connsiteY206" fmla="*/ 14296190 h 15135727"/>
              <a:gd name="connsiteX207" fmla="*/ 4235116 w 8128084"/>
              <a:gd name="connsiteY207" fmla="*/ 14341642 h 15135727"/>
              <a:gd name="connsiteX208" fmla="*/ 4162927 w 8128084"/>
              <a:gd name="connsiteY208" fmla="*/ 14389769 h 15135727"/>
              <a:gd name="connsiteX209" fmla="*/ 4137527 w 8128084"/>
              <a:gd name="connsiteY209" fmla="*/ 14364369 h 15135727"/>
              <a:gd name="connsiteX210" fmla="*/ 3998327 w 8128084"/>
              <a:gd name="connsiteY210" fmla="*/ 14409153 h 15135727"/>
              <a:gd name="connsiteX211" fmla="*/ 4023727 w 8128084"/>
              <a:gd name="connsiteY211" fmla="*/ 14275803 h 15135727"/>
              <a:gd name="connsiteX212" fmla="*/ 3915945 w 8128084"/>
              <a:gd name="connsiteY212" fmla="*/ 14289840 h 15135727"/>
              <a:gd name="connsiteX213" fmla="*/ 3801979 w 8128084"/>
              <a:gd name="connsiteY213" fmla="*/ 14293516 h 15135727"/>
              <a:gd name="connsiteX214" fmla="*/ 3719764 w 8128084"/>
              <a:gd name="connsiteY214" fmla="*/ 14415169 h 15135727"/>
              <a:gd name="connsiteX215" fmla="*/ 3625850 w 8128084"/>
              <a:gd name="connsiteY215" fmla="*/ 14616364 h 15135727"/>
              <a:gd name="connsiteX216" fmla="*/ 3513221 w 8128084"/>
              <a:gd name="connsiteY216" fmla="*/ 14726653 h 15135727"/>
              <a:gd name="connsiteX217" fmla="*/ 3583071 w 8128084"/>
              <a:gd name="connsiteY217" fmla="*/ 14832932 h 15135727"/>
              <a:gd name="connsiteX218" fmla="*/ 3633537 w 8128084"/>
              <a:gd name="connsiteY218" fmla="*/ 14967285 h 15135727"/>
              <a:gd name="connsiteX219" fmla="*/ 3609474 w 8128084"/>
              <a:gd name="connsiteY219" fmla="*/ 15087600 h 15135727"/>
              <a:gd name="connsiteX220" fmla="*/ 3479132 w 8128084"/>
              <a:gd name="connsiteY220" fmla="*/ 14975974 h 15135727"/>
              <a:gd name="connsiteX221" fmla="*/ 3304340 w 8128084"/>
              <a:gd name="connsiteY221" fmla="*/ 14949237 h 15135727"/>
              <a:gd name="connsiteX222" fmla="*/ 3261227 w 8128084"/>
              <a:gd name="connsiteY222" fmla="*/ 14787145 h 15135727"/>
              <a:gd name="connsiteX223" fmla="*/ 3128211 w 8128084"/>
              <a:gd name="connsiteY223" fmla="*/ 14919158 h 15135727"/>
              <a:gd name="connsiteX224" fmla="*/ 3090277 w 8128084"/>
              <a:gd name="connsiteY224" fmla="*/ 15075903 h 15135727"/>
              <a:gd name="connsiteX225" fmla="*/ 2959769 w 8128084"/>
              <a:gd name="connsiteY225" fmla="*/ 15135727 h 15135727"/>
              <a:gd name="connsiteX226" fmla="*/ 2891256 w 8128084"/>
              <a:gd name="connsiteY226" fmla="*/ 14945895 h 15135727"/>
              <a:gd name="connsiteX227" fmla="*/ 2829927 w 8128084"/>
              <a:gd name="connsiteY227" fmla="*/ 14872703 h 15135727"/>
              <a:gd name="connsiteX228" fmla="*/ 2887579 w 8128084"/>
              <a:gd name="connsiteY228" fmla="*/ 14774779 h 15135727"/>
              <a:gd name="connsiteX229" fmla="*/ 2779127 w 8128084"/>
              <a:gd name="connsiteY229" fmla="*/ 14694903 h 15135727"/>
              <a:gd name="connsiteX230" fmla="*/ 2839453 w 8128084"/>
              <a:gd name="connsiteY230" fmla="*/ 14582274 h 15135727"/>
              <a:gd name="connsiteX231" fmla="*/ 2935706 w 8128084"/>
              <a:gd name="connsiteY231" fmla="*/ 14510085 h 15135727"/>
              <a:gd name="connsiteX232" fmla="*/ 2948406 w 8128084"/>
              <a:gd name="connsiteY232" fmla="*/ 14554535 h 15135727"/>
              <a:gd name="connsiteX233" fmla="*/ 2855327 w 8128084"/>
              <a:gd name="connsiteY233" fmla="*/ 14371053 h 15135727"/>
              <a:gd name="connsiteX234" fmla="*/ 3014077 w 8128084"/>
              <a:gd name="connsiteY234" fmla="*/ 14447253 h 15135727"/>
              <a:gd name="connsiteX235" fmla="*/ 3029285 w 8128084"/>
              <a:gd name="connsiteY235" fmla="*/ 14363032 h 15135727"/>
              <a:gd name="connsiteX236" fmla="*/ 3152274 w 8128084"/>
              <a:gd name="connsiteY236" fmla="*/ 14341642 h 15135727"/>
              <a:gd name="connsiteX237" fmla="*/ 3226135 w 8128084"/>
              <a:gd name="connsiteY237" fmla="*/ 14269453 h 15135727"/>
              <a:gd name="connsiteX238" fmla="*/ 3152274 w 8128084"/>
              <a:gd name="connsiteY238" fmla="*/ 14197264 h 15135727"/>
              <a:gd name="connsiteX239" fmla="*/ 3152274 w 8128084"/>
              <a:gd name="connsiteY239" fmla="*/ 14052885 h 15135727"/>
              <a:gd name="connsiteX240" fmla="*/ 3086435 w 8128084"/>
              <a:gd name="connsiteY240" fmla="*/ 14037845 h 15135727"/>
              <a:gd name="connsiteX241" fmla="*/ 3056021 w 8128084"/>
              <a:gd name="connsiteY241" fmla="*/ 14153148 h 15135727"/>
              <a:gd name="connsiteX242" fmla="*/ 2935706 w 8128084"/>
              <a:gd name="connsiteY242" fmla="*/ 14076948 h 15135727"/>
              <a:gd name="connsiteX243" fmla="*/ 2863516 w 8128084"/>
              <a:gd name="connsiteY243" fmla="*/ 14093324 h 15135727"/>
              <a:gd name="connsiteX244" fmla="*/ 2804527 w 8128084"/>
              <a:gd name="connsiteY244" fmla="*/ 14218653 h 15135727"/>
              <a:gd name="connsiteX245" fmla="*/ 2719137 w 8128084"/>
              <a:gd name="connsiteY245" fmla="*/ 14197264 h 15135727"/>
              <a:gd name="connsiteX246" fmla="*/ 2653298 w 8128084"/>
              <a:gd name="connsiteY246" fmla="*/ 14248064 h 15135727"/>
              <a:gd name="connsiteX247" fmla="*/ 2560721 w 8128084"/>
              <a:gd name="connsiteY247" fmla="*/ 14150474 h 15135727"/>
              <a:gd name="connsiteX248" fmla="*/ 2436729 w 8128084"/>
              <a:gd name="connsiteY248" fmla="*/ 13804566 h 15135727"/>
              <a:gd name="connsiteX249" fmla="*/ 2550527 w 8128084"/>
              <a:gd name="connsiteY249" fmla="*/ 13805903 h 15135727"/>
              <a:gd name="connsiteX250" fmla="*/ 2729498 w 8128084"/>
              <a:gd name="connsiteY250" fmla="*/ 13812253 h 15135727"/>
              <a:gd name="connsiteX251" fmla="*/ 2633077 w 8128084"/>
              <a:gd name="connsiteY251" fmla="*/ 13755103 h 15135727"/>
              <a:gd name="connsiteX252" fmla="*/ 2553369 w 8128084"/>
              <a:gd name="connsiteY252" fmla="*/ 13475369 h 15135727"/>
              <a:gd name="connsiteX253" fmla="*/ 2658645 w 8128084"/>
              <a:gd name="connsiteY253" fmla="*/ 13224711 h 15135727"/>
              <a:gd name="connsiteX254" fmla="*/ 2719137 w 8128084"/>
              <a:gd name="connsiteY254" fmla="*/ 13042232 h 15135727"/>
              <a:gd name="connsiteX255" fmla="*/ 2791327 w 8128084"/>
              <a:gd name="connsiteY255" fmla="*/ 12945979 h 15135727"/>
              <a:gd name="connsiteX256" fmla="*/ 2969627 w 8128084"/>
              <a:gd name="connsiteY256" fmla="*/ 12929603 h 15135727"/>
              <a:gd name="connsiteX257" fmla="*/ 3031958 w 8128084"/>
              <a:gd name="connsiteY257" fmla="*/ 13090358 h 15135727"/>
              <a:gd name="connsiteX258" fmla="*/ 3102977 w 8128084"/>
              <a:gd name="connsiteY258" fmla="*/ 12974053 h 15135727"/>
              <a:gd name="connsiteX259" fmla="*/ 3043321 w 8128084"/>
              <a:gd name="connsiteY259" fmla="*/ 12836024 h 15135727"/>
              <a:gd name="connsiteX260" fmla="*/ 2849479 w 8128084"/>
              <a:gd name="connsiteY260" fmla="*/ 12815637 h 15135727"/>
              <a:gd name="connsiteX261" fmla="*/ 2815390 w 8128084"/>
              <a:gd name="connsiteY261" fmla="*/ 12777537 h 15135727"/>
              <a:gd name="connsiteX262" fmla="*/ 2887077 w 8128084"/>
              <a:gd name="connsiteY262" fmla="*/ 12586703 h 15135727"/>
              <a:gd name="connsiteX263" fmla="*/ 3153777 w 8128084"/>
              <a:gd name="connsiteY263" fmla="*/ 12516853 h 15135727"/>
              <a:gd name="connsiteX264" fmla="*/ 3176337 w 8128084"/>
              <a:gd name="connsiteY264" fmla="*/ 12368464 h 15135727"/>
              <a:gd name="connsiteX265" fmla="*/ 3104148 w 8128084"/>
              <a:gd name="connsiteY265" fmla="*/ 12320337 h 15135727"/>
              <a:gd name="connsiteX266" fmla="*/ 3104148 w 8128084"/>
              <a:gd name="connsiteY266" fmla="*/ 12320337 h 15135727"/>
              <a:gd name="connsiteX267" fmla="*/ 3007895 w 8128084"/>
              <a:gd name="connsiteY267" fmla="*/ 12079706 h 15135727"/>
              <a:gd name="connsiteX268" fmla="*/ 2911642 w 8128084"/>
              <a:gd name="connsiteY268" fmla="*/ 11935327 h 15135727"/>
              <a:gd name="connsiteX269" fmla="*/ 2863516 w 8128084"/>
              <a:gd name="connsiteY269" fmla="*/ 11694695 h 15135727"/>
              <a:gd name="connsiteX270" fmla="*/ 2911642 w 8128084"/>
              <a:gd name="connsiteY270" fmla="*/ 11454064 h 15135727"/>
              <a:gd name="connsiteX271" fmla="*/ 3056021 w 8128084"/>
              <a:gd name="connsiteY271" fmla="*/ 11454064 h 15135727"/>
              <a:gd name="connsiteX272" fmla="*/ 2983832 w 8128084"/>
              <a:gd name="connsiteY272" fmla="*/ 11381874 h 15135727"/>
              <a:gd name="connsiteX273" fmla="*/ 3031958 w 8128084"/>
              <a:gd name="connsiteY273" fmla="*/ 11285621 h 15135727"/>
              <a:gd name="connsiteX274" fmla="*/ 3007895 w 8128084"/>
              <a:gd name="connsiteY274" fmla="*/ 11189369 h 15135727"/>
              <a:gd name="connsiteX275" fmla="*/ 2887579 w 8128084"/>
              <a:gd name="connsiteY275" fmla="*/ 11141242 h 15135727"/>
              <a:gd name="connsiteX276" fmla="*/ 2887579 w 8128084"/>
              <a:gd name="connsiteY276" fmla="*/ 10972800 h 15135727"/>
              <a:gd name="connsiteX277" fmla="*/ 2887579 w 8128084"/>
              <a:gd name="connsiteY277" fmla="*/ 10924674 h 15135727"/>
              <a:gd name="connsiteX278" fmla="*/ 2767264 w 8128084"/>
              <a:gd name="connsiteY278" fmla="*/ 11020927 h 15135727"/>
              <a:gd name="connsiteX279" fmla="*/ 2743200 w 8128084"/>
              <a:gd name="connsiteY279" fmla="*/ 10924674 h 15135727"/>
              <a:gd name="connsiteX280" fmla="*/ 2550695 w 8128084"/>
              <a:gd name="connsiteY280" fmla="*/ 11020927 h 15135727"/>
              <a:gd name="connsiteX281" fmla="*/ 2526632 w 8128084"/>
              <a:gd name="connsiteY281" fmla="*/ 11117179 h 15135727"/>
              <a:gd name="connsiteX282" fmla="*/ 2334127 w 8128084"/>
              <a:gd name="connsiteY282" fmla="*/ 10996864 h 15135727"/>
              <a:gd name="connsiteX283" fmla="*/ 2358190 w 8128084"/>
              <a:gd name="connsiteY283" fmla="*/ 10732169 h 15135727"/>
              <a:gd name="connsiteX284" fmla="*/ 2334127 w 8128084"/>
              <a:gd name="connsiteY284" fmla="*/ 10587790 h 15135727"/>
              <a:gd name="connsiteX285" fmla="*/ 2406316 w 8128084"/>
              <a:gd name="connsiteY285" fmla="*/ 10491537 h 15135727"/>
              <a:gd name="connsiteX286" fmla="*/ 2598821 w 8128084"/>
              <a:gd name="connsiteY286" fmla="*/ 10684042 h 15135727"/>
              <a:gd name="connsiteX287" fmla="*/ 2767264 w 8128084"/>
              <a:gd name="connsiteY287" fmla="*/ 10684042 h 15135727"/>
              <a:gd name="connsiteX288" fmla="*/ 2646948 w 8128084"/>
              <a:gd name="connsiteY288" fmla="*/ 10515600 h 15135727"/>
              <a:gd name="connsiteX289" fmla="*/ 2815390 w 8128084"/>
              <a:gd name="connsiteY289" fmla="*/ 10395285 h 15135727"/>
              <a:gd name="connsiteX290" fmla="*/ 3080085 w 8128084"/>
              <a:gd name="connsiteY290" fmla="*/ 10419348 h 15135727"/>
              <a:gd name="connsiteX291" fmla="*/ 3248527 w 8128084"/>
              <a:gd name="connsiteY291" fmla="*/ 10539664 h 15135727"/>
              <a:gd name="connsiteX292" fmla="*/ 3320716 w 8128084"/>
              <a:gd name="connsiteY292" fmla="*/ 10659979 h 15135727"/>
              <a:gd name="connsiteX293" fmla="*/ 3465095 w 8128084"/>
              <a:gd name="connsiteY293" fmla="*/ 10659979 h 15135727"/>
              <a:gd name="connsiteX294" fmla="*/ 3441032 w 8128084"/>
              <a:gd name="connsiteY294" fmla="*/ 10491537 h 15135727"/>
              <a:gd name="connsiteX295" fmla="*/ 3392906 w 8128084"/>
              <a:gd name="connsiteY295" fmla="*/ 10250906 h 15135727"/>
              <a:gd name="connsiteX296" fmla="*/ 3152274 w 8128084"/>
              <a:gd name="connsiteY296" fmla="*/ 10250906 h 15135727"/>
              <a:gd name="connsiteX297" fmla="*/ 3176337 w 8128084"/>
              <a:gd name="connsiteY297" fmla="*/ 10178716 h 15135727"/>
              <a:gd name="connsiteX298" fmla="*/ 3104148 w 8128084"/>
              <a:gd name="connsiteY298" fmla="*/ 10154653 h 15135727"/>
              <a:gd name="connsiteX299" fmla="*/ 3007895 w 8128084"/>
              <a:gd name="connsiteY299" fmla="*/ 9962148 h 15135727"/>
              <a:gd name="connsiteX300" fmla="*/ 3176337 w 8128084"/>
              <a:gd name="connsiteY300" fmla="*/ 9889958 h 15135727"/>
              <a:gd name="connsiteX301" fmla="*/ 2959769 w 8128084"/>
              <a:gd name="connsiteY301" fmla="*/ 9504948 h 15135727"/>
              <a:gd name="connsiteX302" fmla="*/ 2791327 w 8128084"/>
              <a:gd name="connsiteY302" fmla="*/ 9456821 h 15135727"/>
              <a:gd name="connsiteX303" fmla="*/ 2574758 w 8128084"/>
              <a:gd name="connsiteY303" fmla="*/ 9336506 h 15135727"/>
              <a:gd name="connsiteX304" fmla="*/ 2550695 w 8128084"/>
              <a:gd name="connsiteY304" fmla="*/ 9071811 h 15135727"/>
              <a:gd name="connsiteX305" fmla="*/ 2695074 w 8128084"/>
              <a:gd name="connsiteY305" fmla="*/ 8999621 h 15135727"/>
              <a:gd name="connsiteX306" fmla="*/ 2622885 w 8128084"/>
              <a:gd name="connsiteY306" fmla="*/ 8975558 h 15135727"/>
              <a:gd name="connsiteX307" fmla="*/ 2430379 w 8128084"/>
              <a:gd name="connsiteY307" fmla="*/ 8999621 h 15135727"/>
              <a:gd name="connsiteX308" fmla="*/ 2261937 w 8128084"/>
              <a:gd name="connsiteY308" fmla="*/ 9168064 h 15135727"/>
              <a:gd name="connsiteX309" fmla="*/ 2237874 w 8128084"/>
              <a:gd name="connsiteY309" fmla="*/ 8999621 h 15135727"/>
              <a:gd name="connsiteX310" fmla="*/ 2117558 w 8128084"/>
              <a:gd name="connsiteY310" fmla="*/ 8975558 h 15135727"/>
              <a:gd name="connsiteX311" fmla="*/ 2045369 w 8128084"/>
              <a:gd name="connsiteY311" fmla="*/ 8783053 h 15135727"/>
              <a:gd name="connsiteX312" fmla="*/ 1852864 w 8128084"/>
              <a:gd name="connsiteY312" fmla="*/ 8758990 h 15135727"/>
              <a:gd name="connsiteX313" fmla="*/ 1636295 w 8128084"/>
              <a:gd name="connsiteY313" fmla="*/ 8927432 h 15135727"/>
              <a:gd name="connsiteX314" fmla="*/ 1588169 w 8128084"/>
              <a:gd name="connsiteY314" fmla="*/ 9023685 h 15135727"/>
              <a:gd name="connsiteX315" fmla="*/ 1515979 w 8128084"/>
              <a:gd name="connsiteY315" fmla="*/ 8879306 h 15135727"/>
              <a:gd name="connsiteX316" fmla="*/ 1347537 w 8128084"/>
              <a:gd name="connsiteY316" fmla="*/ 8879306 h 15135727"/>
              <a:gd name="connsiteX317" fmla="*/ 1347537 w 8128084"/>
              <a:gd name="connsiteY317" fmla="*/ 8710864 h 15135727"/>
              <a:gd name="connsiteX318" fmla="*/ 1106906 w 8128084"/>
              <a:gd name="connsiteY318" fmla="*/ 8783053 h 15135727"/>
              <a:gd name="connsiteX319" fmla="*/ 890337 w 8128084"/>
              <a:gd name="connsiteY319" fmla="*/ 8686800 h 15135727"/>
              <a:gd name="connsiteX320" fmla="*/ 649706 w 8128084"/>
              <a:gd name="connsiteY320" fmla="*/ 8662737 h 15135727"/>
              <a:gd name="connsiteX321" fmla="*/ 385011 w 8128084"/>
              <a:gd name="connsiteY321" fmla="*/ 8566485 h 15135727"/>
              <a:gd name="connsiteX322" fmla="*/ 577516 w 8128084"/>
              <a:gd name="connsiteY322" fmla="*/ 8373979 h 15135727"/>
              <a:gd name="connsiteX323" fmla="*/ 794085 w 8128084"/>
              <a:gd name="connsiteY323" fmla="*/ 8301790 h 15135727"/>
              <a:gd name="connsiteX324" fmla="*/ 745958 w 8128084"/>
              <a:gd name="connsiteY324" fmla="*/ 8133348 h 15135727"/>
              <a:gd name="connsiteX325" fmla="*/ 818148 w 8128084"/>
              <a:gd name="connsiteY325" fmla="*/ 7820527 h 15135727"/>
              <a:gd name="connsiteX326" fmla="*/ 697832 w 8128084"/>
              <a:gd name="connsiteY326" fmla="*/ 7820527 h 15135727"/>
              <a:gd name="connsiteX327" fmla="*/ 625642 w 8128084"/>
              <a:gd name="connsiteY327" fmla="*/ 7916779 h 15135727"/>
              <a:gd name="connsiteX328" fmla="*/ 457200 w 8128084"/>
              <a:gd name="connsiteY328" fmla="*/ 7820527 h 15135727"/>
              <a:gd name="connsiteX329" fmla="*/ 529390 w 8128084"/>
              <a:gd name="connsiteY329" fmla="*/ 7700211 h 15135727"/>
              <a:gd name="connsiteX330" fmla="*/ 938464 w 8128084"/>
              <a:gd name="connsiteY330" fmla="*/ 7676148 h 15135727"/>
              <a:gd name="connsiteX331" fmla="*/ 1058779 w 8128084"/>
              <a:gd name="connsiteY331" fmla="*/ 7459579 h 15135727"/>
              <a:gd name="connsiteX332" fmla="*/ 1203158 w 8128084"/>
              <a:gd name="connsiteY332" fmla="*/ 7603958 h 15135727"/>
              <a:gd name="connsiteX333" fmla="*/ 1299411 w 8128084"/>
              <a:gd name="connsiteY333" fmla="*/ 7555832 h 15135727"/>
              <a:gd name="connsiteX334" fmla="*/ 1443790 w 8128084"/>
              <a:gd name="connsiteY334" fmla="*/ 7507706 h 15135727"/>
              <a:gd name="connsiteX335" fmla="*/ 1684421 w 8128084"/>
              <a:gd name="connsiteY335" fmla="*/ 7603958 h 15135727"/>
              <a:gd name="connsiteX336" fmla="*/ 1684421 w 8128084"/>
              <a:gd name="connsiteY336" fmla="*/ 7603958 h 15135727"/>
              <a:gd name="connsiteX337" fmla="*/ 1540042 w 8128084"/>
              <a:gd name="connsiteY337" fmla="*/ 7363327 h 15135727"/>
              <a:gd name="connsiteX338" fmla="*/ 1299411 w 8128084"/>
              <a:gd name="connsiteY338" fmla="*/ 7315200 h 15135727"/>
              <a:gd name="connsiteX339" fmla="*/ 1130969 w 8128084"/>
              <a:gd name="connsiteY339" fmla="*/ 7339264 h 15135727"/>
              <a:gd name="connsiteX340" fmla="*/ 1034716 w 8128084"/>
              <a:gd name="connsiteY340" fmla="*/ 7315200 h 15135727"/>
              <a:gd name="connsiteX341" fmla="*/ 1155032 w 8128084"/>
              <a:gd name="connsiteY341" fmla="*/ 7050506 h 15135727"/>
              <a:gd name="connsiteX342" fmla="*/ 1155032 w 8128084"/>
              <a:gd name="connsiteY342" fmla="*/ 6930190 h 15135727"/>
              <a:gd name="connsiteX343" fmla="*/ 1155032 w 8128084"/>
              <a:gd name="connsiteY343" fmla="*/ 6761748 h 15135727"/>
              <a:gd name="connsiteX344" fmla="*/ 1203158 w 8128084"/>
              <a:gd name="connsiteY344" fmla="*/ 6617369 h 15135727"/>
              <a:gd name="connsiteX345" fmla="*/ 1371600 w 8128084"/>
              <a:gd name="connsiteY345" fmla="*/ 6472990 h 15135727"/>
              <a:gd name="connsiteX346" fmla="*/ 1443790 w 8128084"/>
              <a:gd name="connsiteY346" fmla="*/ 6328611 h 15135727"/>
              <a:gd name="connsiteX347" fmla="*/ 1419727 w 8128084"/>
              <a:gd name="connsiteY347" fmla="*/ 6208295 h 15135727"/>
              <a:gd name="connsiteX348" fmla="*/ 1275348 w 8128084"/>
              <a:gd name="connsiteY348" fmla="*/ 6304548 h 15135727"/>
              <a:gd name="connsiteX349" fmla="*/ 1323474 w 8128084"/>
              <a:gd name="connsiteY349" fmla="*/ 6015790 h 15135727"/>
              <a:gd name="connsiteX350" fmla="*/ 1540042 w 8128084"/>
              <a:gd name="connsiteY350" fmla="*/ 5871411 h 15135727"/>
              <a:gd name="connsiteX351" fmla="*/ 1540042 w 8128084"/>
              <a:gd name="connsiteY351" fmla="*/ 5751095 h 15135727"/>
              <a:gd name="connsiteX352" fmla="*/ 1395664 w 8128084"/>
              <a:gd name="connsiteY352" fmla="*/ 5799221 h 15135727"/>
              <a:gd name="connsiteX353" fmla="*/ 1179095 w 8128084"/>
              <a:gd name="connsiteY353" fmla="*/ 5799221 h 15135727"/>
              <a:gd name="connsiteX354" fmla="*/ 890337 w 8128084"/>
              <a:gd name="connsiteY354" fmla="*/ 5775158 h 15135727"/>
              <a:gd name="connsiteX355" fmla="*/ 697832 w 8128084"/>
              <a:gd name="connsiteY355" fmla="*/ 5606716 h 15135727"/>
              <a:gd name="connsiteX356" fmla="*/ 577516 w 8128084"/>
              <a:gd name="connsiteY356" fmla="*/ 5582653 h 15135727"/>
              <a:gd name="connsiteX357" fmla="*/ 697832 w 8128084"/>
              <a:gd name="connsiteY357" fmla="*/ 5775158 h 15135727"/>
              <a:gd name="connsiteX358" fmla="*/ 409074 w 8128084"/>
              <a:gd name="connsiteY358" fmla="*/ 5799221 h 15135727"/>
              <a:gd name="connsiteX359" fmla="*/ 168442 w 8128084"/>
              <a:gd name="connsiteY359" fmla="*/ 5702969 h 15135727"/>
              <a:gd name="connsiteX360" fmla="*/ 264695 w 8128084"/>
              <a:gd name="connsiteY360" fmla="*/ 5558590 h 15135727"/>
              <a:gd name="connsiteX361" fmla="*/ 144379 w 8128084"/>
              <a:gd name="connsiteY361" fmla="*/ 5510464 h 15135727"/>
              <a:gd name="connsiteX362" fmla="*/ 0 w 8128084"/>
              <a:gd name="connsiteY362" fmla="*/ 5462337 h 15135727"/>
              <a:gd name="connsiteX363" fmla="*/ 96253 w 8128084"/>
              <a:gd name="connsiteY363"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42827 w 8128084"/>
              <a:gd name="connsiteY202" fmla="*/ 14383753 h 15135727"/>
              <a:gd name="connsiteX203" fmla="*/ 4403558 w 8128084"/>
              <a:gd name="connsiteY203" fmla="*/ 14437895 h 15135727"/>
              <a:gd name="connsiteX204" fmla="*/ 4340058 w 8128084"/>
              <a:gd name="connsiteY204" fmla="*/ 14475995 h 15135727"/>
              <a:gd name="connsiteX205" fmla="*/ 4303127 w 8128084"/>
              <a:gd name="connsiteY205" fmla="*/ 14364703 h 15135727"/>
              <a:gd name="connsiteX206" fmla="*/ 4276892 w 8128084"/>
              <a:gd name="connsiteY206" fmla="*/ 14296190 h 15135727"/>
              <a:gd name="connsiteX207" fmla="*/ 4235116 w 8128084"/>
              <a:gd name="connsiteY207" fmla="*/ 14341642 h 15135727"/>
              <a:gd name="connsiteX208" fmla="*/ 4162927 w 8128084"/>
              <a:gd name="connsiteY208" fmla="*/ 14389769 h 15135727"/>
              <a:gd name="connsiteX209" fmla="*/ 4137527 w 8128084"/>
              <a:gd name="connsiteY209" fmla="*/ 14364369 h 15135727"/>
              <a:gd name="connsiteX210" fmla="*/ 3998327 w 8128084"/>
              <a:gd name="connsiteY210" fmla="*/ 14409153 h 15135727"/>
              <a:gd name="connsiteX211" fmla="*/ 4023727 w 8128084"/>
              <a:gd name="connsiteY211" fmla="*/ 14275803 h 15135727"/>
              <a:gd name="connsiteX212" fmla="*/ 3915945 w 8128084"/>
              <a:gd name="connsiteY212" fmla="*/ 14289840 h 15135727"/>
              <a:gd name="connsiteX213" fmla="*/ 3801979 w 8128084"/>
              <a:gd name="connsiteY213" fmla="*/ 14293516 h 15135727"/>
              <a:gd name="connsiteX214" fmla="*/ 3719764 w 8128084"/>
              <a:gd name="connsiteY214" fmla="*/ 14415169 h 15135727"/>
              <a:gd name="connsiteX215" fmla="*/ 3625850 w 8128084"/>
              <a:gd name="connsiteY215" fmla="*/ 14616364 h 15135727"/>
              <a:gd name="connsiteX216" fmla="*/ 3513221 w 8128084"/>
              <a:gd name="connsiteY216" fmla="*/ 14726653 h 15135727"/>
              <a:gd name="connsiteX217" fmla="*/ 3583071 w 8128084"/>
              <a:gd name="connsiteY217" fmla="*/ 14832932 h 15135727"/>
              <a:gd name="connsiteX218" fmla="*/ 3633537 w 8128084"/>
              <a:gd name="connsiteY218" fmla="*/ 14967285 h 15135727"/>
              <a:gd name="connsiteX219" fmla="*/ 3609474 w 8128084"/>
              <a:gd name="connsiteY219" fmla="*/ 15087600 h 15135727"/>
              <a:gd name="connsiteX220" fmla="*/ 3479132 w 8128084"/>
              <a:gd name="connsiteY220" fmla="*/ 14975974 h 15135727"/>
              <a:gd name="connsiteX221" fmla="*/ 3304340 w 8128084"/>
              <a:gd name="connsiteY221" fmla="*/ 14949237 h 15135727"/>
              <a:gd name="connsiteX222" fmla="*/ 3261227 w 8128084"/>
              <a:gd name="connsiteY222" fmla="*/ 14787145 h 15135727"/>
              <a:gd name="connsiteX223" fmla="*/ 3128211 w 8128084"/>
              <a:gd name="connsiteY223" fmla="*/ 14919158 h 15135727"/>
              <a:gd name="connsiteX224" fmla="*/ 3090277 w 8128084"/>
              <a:gd name="connsiteY224" fmla="*/ 15075903 h 15135727"/>
              <a:gd name="connsiteX225" fmla="*/ 2959769 w 8128084"/>
              <a:gd name="connsiteY225" fmla="*/ 15135727 h 15135727"/>
              <a:gd name="connsiteX226" fmla="*/ 2891256 w 8128084"/>
              <a:gd name="connsiteY226" fmla="*/ 14945895 h 15135727"/>
              <a:gd name="connsiteX227" fmla="*/ 2829927 w 8128084"/>
              <a:gd name="connsiteY227" fmla="*/ 14872703 h 15135727"/>
              <a:gd name="connsiteX228" fmla="*/ 2887579 w 8128084"/>
              <a:gd name="connsiteY228" fmla="*/ 14774779 h 15135727"/>
              <a:gd name="connsiteX229" fmla="*/ 2779127 w 8128084"/>
              <a:gd name="connsiteY229" fmla="*/ 14694903 h 15135727"/>
              <a:gd name="connsiteX230" fmla="*/ 2839453 w 8128084"/>
              <a:gd name="connsiteY230" fmla="*/ 14582274 h 15135727"/>
              <a:gd name="connsiteX231" fmla="*/ 2935706 w 8128084"/>
              <a:gd name="connsiteY231" fmla="*/ 14510085 h 15135727"/>
              <a:gd name="connsiteX232" fmla="*/ 2948406 w 8128084"/>
              <a:gd name="connsiteY232" fmla="*/ 14554535 h 15135727"/>
              <a:gd name="connsiteX233" fmla="*/ 2855327 w 8128084"/>
              <a:gd name="connsiteY233" fmla="*/ 14371053 h 15135727"/>
              <a:gd name="connsiteX234" fmla="*/ 3014077 w 8128084"/>
              <a:gd name="connsiteY234" fmla="*/ 14447253 h 15135727"/>
              <a:gd name="connsiteX235" fmla="*/ 3029285 w 8128084"/>
              <a:gd name="connsiteY235" fmla="*/ 14363032 h 15135727"/>
              <a:gd name="connsiteX236" fmla="*/ 3152274 w 8128084"/>
              <a:gd name="connsiteY236" fmla="*/ 14341642 h 15135727"/>
              <a:gd name="connsiteX237" fmla="*/ 3226135 w 8128084"/>
              <a:gd name="connsiteY237" fmla="*/ 14269453 h 15135727"/>
              <a:gd name="connsiteX238" fmla="*/ 3152274 w 8128084"/>
              <a:gd name="connsiteY238" fmla="*/ 14197264 h 15135727"/>
              <a:gd name="connsiteX239" fmla="*/ 3152274 w 8128084"/>
              <a:gd name="connsiteY239" fmla="*/ 14052885 h 15135727"/>
              <a:gd name="connsiteX240" fmla="*/ 3086435 w 8128084"/>
              <a:gd name="connsiteY240" fmla="*/ 14037845 h 15135727"/>
              <a:gd name="connsiteX241" fmla="*/ 3056021 w 8128084"/>
              <a:gd name="connsiteY241" fmla="*/ 14153148 h 15135727"/>
              <a:gd name="connsiteX242" fmla="*/ 2935706 w 8128084"/>
              <a:gd name="connsiteY242" fmla="*/ 14076948 h 15135727"/>
              <a:gd name="connsiteX243" fmla="*/ 2863516 w 8128084"/>
              <a:gd name="connsiteY243" fmla="*/ 14093324 h 15135727"/>
              <a:gd name="connsiteX244" fmla="*/ 2804527 w 8128084"/>
              <a:gd name="connsiteY244" fmla="*/ 14218653 h 15135727"/>
              <a:gd name="connsiteX245" fmla="*/ 2719137 w 8128084"/>
              <a:gd name="connsiteY245" fmla="*/ 14197264 h 15135727"/>
              <a:gd name="connsiteX246" fmla="*/ 2653298 w 8128084"/>
              <a:gd name="connsiteY246" fmla="*/ 14248064 h 15135727"/>
              <a:gd name="connsiteX247" fmla="*/ 2560721 w 8128084"/>
              <a:gd name="connsiteY247" fmla="*/ 14150474 h 15135727"/>
              <a:gd name="connsiteX248" fmla="*/ 2436729 w 8128084"/>
              <a:gd name="connsiteY248" fmla="*/ 13804566 h 15135727"/>
              <a:gd name="connsiteX249" fmla="*/ 2550527 w 8128084"/>
              <a:gd name="connsiteY249" fmla="*/ 13805903 h 15135727"/>
              <a:gd name="connsiteX250" fmla="*/ 2729498 w 8128084"/>
              <a:gd name="connsiteY250" fmla="*/ 13812253 h 15135727"/>
              <a:gd name="connsiteX251" fmla="*/ 2633077 w 8128084"/>
              <a:gd name="connsiteY251" fmla="*/ 13755103 h 15135727"/>
              <a:gd name="connsiteX252" fmla="*/ 2553369 w 8128084"/>
              <a:gd name="connsiteY252" fmla="*/ 13475369 h 15135727"/>
              <a:gd name="connsiteX253" fmla="*/ 2658645 w 8128084"/>
              <a:gd name="connsiteY253" fmla="*/ 13224711 h 15135727"/>
              <a:gd name="connsiteX254" fmla="*/ 2719137 w 8128084"/>
              <a:gd name="connsiteY254" fmla="*/ 13042232 h 15135727"/>
              <a:gd name="connsiteX255" fmla="*/ 2791327 w 8128084"/>
              <a:gd name="connsiteY255" fmla="*/ 12945979 h 15135727"/>
              <a:gd name="connsiteX256" fmla="*/ 2969627 w 8128084"/>
              <a:gd name="connsiteY256" fmla="*/ 12929603 h 15135727"/>
              <a:gd name="connsiteX257" fmla="*/ 3031958 w 8128084"/>
              <a:gd name="connsiteY257" fmla="*/ 13090358 h 15135727"/>
              <a:gd name="connsiteX258" fmla="*/ 3102977 w 8128084"/>
              <a:gd name="connsiteY258" fmla="*/ 12974053 h 15135727"/>
              <a:gd name="connsiteX259" fmla="*/ 3043321 w 8128084"/>
              <a:gd name="connsiteY259" fmla="*/ 12836024 h 15135727"/>
              <a:gd name="connsiteX260" fmla="*/ 2849479 w 8128084"/>
              <a:gd name="connsiteY260" fmla="*/ 12815637 h 15135727"/>
              <a:gd name="connsiteX261" fmla="*/ 2815390 w 8128084"/>
              <a:gd name="connsiteY261" fmla="*/ 12777537 h 15135727"/>
              <a:gd name="connsiteX262" fmla="*/ 2887077 w 8128084"/>
              <a:gd name="connsiteY262" fmla="*/ 12586703 h 15135727"/>
              <a:gd name="connsiteX263" fmla="*/ 3153777 w 8128084"/>
              <a:gd name="connsiteY263" fmla="*/ 12516853 h 15135727"/>
              <a:gd name="connsiteX264" fmla="*/ 3176337 w 8128084"/>
              <a:gd name="connsiteY264" fmla="*/ 12368464 h 15135727"/>
              <a:gd name="connsiteX265" fmla="*/ 3104148 w 8128084"/>
              <a:gd name="connsiteY265" fmla="*/ 12320337 h 15135727"/>
              <a:gd name="connsiteX266" fmla="*/ 3040648 w 8128084"/>
              <a:gd name="connsiteY266" fmla="*/ 12320337 h 15135727"/>
              <a:gd name="connsiteX267" fmla="*/ 3007895 w 8128084"/>
              <a:gd name="connsiteY267" fmla="*/ 12079706 h 15135727"/>
              <a:gd name="connsiteX268" fmla="*/ 2911642 w 8128084"/>
              <a:gd name="connsiteY268" fmla="*/ 11935327 h 15135727"/>
              <a:gd name="connsiteX269" fmla="*/ 2863516 w 8128084"/>
              <a:gd name="connsiteY269" fmla="*/ 11694695 h 15135727"/>
              <a:gd name="connsiteX270" fmla="*/ 2911642 w 8128084"/>
              <a:gd name="connsiteY270" fmla="*/ 11454064 h 15135727"/>
              <a:gd name="connsiteX271" fmla="*/ 3056021 w 8128084"/>
              <a:gd name="connsiteY271" fmla="*/ 11454064 h 15135727"/>
              <a:gd name="connsiteX272" fmla="*/ 2983832 w 8128084"/>
              <a:gd name="connsiteY272" fmla="*/ 11381874 h 15135727"/>
              <a:gd name="connsiteX273" fmla="*/ 3031958 w 8128084"/>
              <a:gd name="connsiteY273" fmla="*/ 11285621 h 15135727"/>
              <a:gd name="connsiteX274" fmla="*/ 3007895 w 8128084"/>
              <a:gd name="connsiteY274" fmla="*/ 11189369 h 15135727"/>
              <a:gd name="connsiteX275" fmla="*/ 2887579 w 8128084"/>
              <a:gd name="connsiteY275" fmla="*/ 11141242 h 15135727"/>
              <a:gd name="connsiteX276" fmla="*/ 2887579 w 8128084"/>
              <a:gd name="connsiteY276" fmla="*/ 10972800 h 15135727"/>
              <a:gd name="connsiteX277" fmla="*/ 2887579 w 8128084"/>
              <a:gd name="connsiteY277" fmla="*/ 10924674 h 15135727"/>
              <a:gd name="connsiteX278" fmla="*/ 2767264 w 8128084"/>
              <a:gd name="connsiteY278" fmla="*/ 11020927 h 15135727"/>
              <a:gd name="connsiteX279" fmla="*/ 2743200 w 8128084"/>
              <a:gd name="connsiteY279" fmla="*/ 10924674 h 15135727"/>
              <a:gd name="connsiteX280" fmla="*/ 2550695 w 8128084"/>
              <a:gd name="connsiteY280" fmla="*/ 11020927 h 15135727"/>
              <a:gd name="connsiteX281" fmla="*/ 2526632 w 8128084"/>
              <a:gd name="connsiteY281" fmla="*/ 11117179 h 15135727"/>
              <a:gd name="connsiteX282" fmla="*/ 2334127 w 8128084"/>
              <a:gd name="connsiteY282" fmla="*/ 10996864 h 15135727"/>
              <a:gd name="connsiteX283" fmla="*/ 2358190 w 8128084"/>
              <a:gd name="connsiteY283" fmla="*/ 10732169 h 15135727"/>
              <a:gd name="connsiteX284" fmla="*/ 2334127 w 8128084"/>
              <a:gd name="connsiteY284" fmla="*/ 10587790 h 15135727"/>
              <a:gd name="connsiteX285" fmla="*/ 2406316 w 8128084"/>
              <a:gd name="connsiteY285" fmla="*/ 10491537 h 15135727"/>
              <a:gd name="connsiteX286" fmla="*/ 2598821 w 8128084"/>
              <a:gd name="connsiteY286" fmla="*/ 10684042 h 15135727"/>
              <a:gd name="connsiteX287" fmla="*/ 2767264 w 8128084"/>
              <a:gd name="connsiteY287" fmla="*/ 10684042 h 15135727"/>
              <a:gd name="connsiteX288" fmla="*/ 2646948 w 8128084"/>
              <a:gd name="connsiteY288" fmla="*/ 10515600 h 15135727"/>
              <a:gd name="connsiteX289" fmla="*/ 2815390 w 8128084"/>
              <a:gd name="connsiteY289" fmla="*/ 10395285 h 15135727"/>
              <a:gd name="connsiteX290" fmla="*/ 3080085 w 8128084"/>
              <a:gd name="connsiteY290" fmla="*/ 10419348 h 15135727"/>
              <a:gd name="connsiteX291" fmla="*/ 3248527 w 8128084"/>
              <a:gd name="connsiteY291" fmla="*/ 10539664 h 15135727"/>
              <a:gd name="connsiteX292" fmla="*/ 3320716 w 8128084"/>
              <a:gd name="connsiteY292" fmla="*/ 10659979 h 15135727"/>
              <a:gd name="connsiteX293" fmla="*/ 3465095 w 8128084"/>
              <a:gd name="connsiteY293" fmla="*/ 10659979 h 15135727"/>
              <a:gd name="connsiteX294" fmla="*/ 3441032 w 8128084"/>
              <a:gd name="connsiteY294" fmla="*/ 10491537 h 15135727"/>
              <a:gd name="connsiteX295" fmla="*/ 3392906 w 8128084"/>
              <a:gd name="connsiteY295" fmla="*/ 10250906 h 15135727"/>
              <a:gd name="connsiteX296" fmla="*/ 3152274 w 8128084"/>
              <a:gd name="connsiteY296" fmla="*/ 10250906 h 15135727"/>
              <a:gd name="connsiteX297" fmla="*/ 3176337 w 8128084"/>
              <a:gd name="connsiteY297" fmla="*/ 10178716 h 15135727"/>
              <a:gd name="connsiteX298" fmla="*/ 3104148 w 8128084"/>
              <a:gd name="connsiteY298" fmla="*/ 10154653 h 15135727"/>
              <a:gd name="connsiteX299" fmla="*/ 3007895 w 8128084"/>
              <a:gd name="connsiteY299" fmla="*/ 9962148 h 15135727"/>
              <a:gd name="connsiteX300" fmla="*/ 3176337 w 8128084"/>
              <a:gd name="connsiteY300" fmla="*/ 9889958 h 15135727"/>
              <a:gd name="connsiteX301" fmla="*/ 2959769 w 8128084"/>
              <a:gd name="connsiteY301" fmla="*/ 9504948 h 15135727"/>
              <a:gd name="connsiteX302" fmla="*/ 2791327 w 8128084"/>
              <a:gd name="connsiteY302" fmla="*/ 9456821 h 15135727"/>
              <a:gd name="connsiteX303" fmla="*/ 2574758 w 8128084"/>
              <a:gd name="connsiteY303" fmla="*/ 9336506 h 15135727"/>
              <a:gd name="connsiteX304" fmla="*/ 2550695 w 8128084"/>
              <a:gd name="connsiteY304" fmla="*/ 9071811 h 15135727"/>
              <a:gd name="connsiteX305" fmla="*/ 2695074 w 8128084"/>
              <a:gd name="connsiteY305" fmla="*/ 8999621 h 15135727"/>
              <a:gd name="connsiteX306" fmla="*/ 2622885 w 8128084"/>
              <a:gd name="connsiteY306" fmla="*/ 8975558 h 15135727"/>
              <a:gd name="connsiteX307" fmla="*/ 2430379 w 8128084"/>
              <a:gd name="connsiteY307" fmla="*/ 8999621 h 15135727"/>
              <a:gd name="connsiteX308" fmla="*/ 2261937 w 8128084"/>
              <a:gd name="connsiteY308" fmla="*/ 9168064 h 15135727"/>
              <a:gd name="connsiteX309" fmla="*/ 2237874 w 8128084"/>
              <a:gd name="connsiteY309" fmla="*/ 8999621 h 15135727"/>
              <a:gd name="connsiteX310" fmla="*/ 2117558 w 8128084"/>
              <a:gd name="connsiteY310" fmla="*/ 8975558 h 15135727"/>
              <a:gd name="connsiteX311" fmla="*/ 2045369 w 8128084"/>
              <a:gd name="connsiteY311" fmla="*/ 8783053 h 15135727"/>
              <a:gd name="connsiteX312" fmla="*/ 1852864 w 8128084"/>
              <a:gd name="connsiteY312" fmla="*/ 8758990 h 15135727"/>
              <a:gd name="connsiteX313" fmla="*/ 1636295 w 8128084"/>
              <a:gd name="connsiteY313" fmla="*/ 8927432 h 15135727"/>
              <a:gd name="connsiteX314" fmla="*/ 1588169 w 8128084"/>
              <a:gd name="connsiteY314" fmla="*/ 9023685 h 15135727"/>
              <a:gd name="connsiteX315" fmla="*/ 1515979 w 8128084"/>
              <a:gd name="connsiteY315" fmla="*/ 8879306 h 15135727"/>
              <a:gd name="connsiteX316" fmla="*/ 1347537 w 8128084"/>
              <a:gd name="connsiteY316" fmla="*/ 8879306 h 15135727"/>
              <a:gd name="connsiteX317" fmla="*/ 1347537 w 8128084"/>
              <a:gd name="connsiteY317" fmla="*/ 8710864 h 15135727"/>
              <a:gd name="connsiteX318" fmla="*/ 1106906 w 8128084"/>
              <a:gd name="connsiteY318" fmla="*/ 8783053 h 15135727"/>
              <a:gd name="connsiteX319" fmla="*/ 890337 w 8128084"/>
              <a:gd name="connsiteY319" fmla="*/ 8686800 h 15135727"/>
              <a:gd name="connsiteX320" fmla="*/ 649706 w 8128084"/>
              <a:gd name="connsiteY320" fmla="*/ 8662737 h 15135727"/>
              <a:gd name="connsiteX321" fmla="*/ 385011 w 8128084"/>
              <a:gd name="connsiteY321" fmla="*/ 8566485 h 15135727"/>
              <a:gd name="connsiteX322" fmla="*/ 577516 w 8128084"/>
              <a:gd name="connsiteY322" fmla="*/ 8373979 h 15135727"/>
              <a:gd name="connsiteX323" fmla="*/ 794085 w 8128084"/>
              <a:gd name="connsiteY323" fmla="*/ 8301790 h 15135727"/>
              <a:gd name="connsiteX324" fmla="*/ 745958 w 8128084"/>
              <a:gd name="connsiteY324" fmla="*/ 8133348 h 15135727"/>
              <a:gd name="connsiteX325" fmla="*/ 818148 w 8128084"/>
              <a:gd name="connsiteY325" fmla="*/ 7820527 h 15135727"/>
              <a:gd name="connsiteX326" fmla="*/ 697832 w 8128084"/>
              <a:gd name="connsiteY326" fmla="*/ 7820527 h 15135727"/>
              <a:gd name="connsiteX327" fmla="*/ 625642 w 8128084"/>
              <a:gd name="connsiteY327" fmla="*/ 7916779 h 15135727"/>
              <a:gd name="connsiteX328" fmla="*/ 457200 w 8128084"/>
              <a:gd name="connsiteY328" fmla="*/ 7820527 h 15135727"/>
              <a:gd name="connsiteX329" fmla="*/ 529390 w 8128084"/>
              <a:gd name="connsiteY329" fmla="*/ 7700211 h 15135727"/>
              <a:gd name="connsiteX330" fmla="*/ 938464 w 8128084"/>
              <a:gd name="connsiteY330" fmla="*/ 7676148 h 15135727"/>
              <a:gd name="connsiteX331" fmla="*/ 1058779 w 8128084"/>
              <a:gd name="connsiteY331" fmla="*/ 7459579 h 15135727"/>
              <a:gd name="connsiteX332" fmla="*/ 1203158 w 8128084"/>
              <a:gd name="connsiteY332" fmla="*/ 7603958 h 15135727"/>
              <a:gd name="connsiteX333" fmla="*/ 1299411 w 8128084"/>
              <a:gd name="connsiteY333" fmla="*/ 7555832 h 15135727"/>
              <a:gd name="connsiteX334" fmla="*/ 1443790 w 8128084"/>
              <a:gd name="connsiteY334" fmla="*/ 7507706 h 15135727"/>
              <a:gd name="connsiteX335" fmla="*/ 1684421 w 8128084"/>
              <a:gd name="connsiteY335" fmla="*/ 7603958 h 15135727"/>
              <a:gd name="connsiteX336" fmla="*/ 1684421 w 8128084"/>
              <a:gd name="connsiteY336" fmla="*/ 7603958 h 15135727"/>
              <a:gd name="connsiteX337" fmla="*/ 1540042 w 8128084"/>
              <a:gd name="connsiteY337" fmla="*/ 7363327 h 15135727"/>
              <a:gd name="connsiteX338" fmla="*/ 1299411 w 8128084"/>
              <a:gd name="connsiteY338" fmla="*/ 7315200 h 15135727"/>
              <a:gd name="connsiteX339" fmla="*/ 1130969 w 8128084"/>
              <a:gd name="connsiteY339" fmla="*/ 7339264 h 15135727"/>
              <a:gd name="connsiteX340" fmla="*/ 1034716 w 8128084"/>
              <a:gd name="connsiteY340" fmla="*/ 7315200 h 15135727"/>
              <a:gd name="connsiteX341" fmla="*/ 1155032 w 8128084"/>
              <a:gd name="connsiteY341" fmla="*/ 7050506 h 15135727"/>
              <a:gd name="connsiteX342" fmla="*/ 1155032 w 8128084"/>
              <a:gd name="connsiteY342" fmla="*/ 6930190 h 15135727"/>
              <a:gd name="connsiteX343" fmla="*/ 1155032 w 8128084"/>
              <a:gd name="connsiteY343" fmla="*/ 6761748 h 15135727"/>
              <a:gd name="connsiteX344" fmla="*/ 1203158 w 8128084"/>
              <a:gd name="connsiteY344" fmla="*/ 6617369 h 15135727"/>
              <a:gd name="connsiteX345" fmla="*/ 1371600 w 8128084"/>
              <a:gd name="connsiteY345" fmla="*/ 6472990 h 15135727"/>
              <a:gd name="connsiteX346" fmla="*/ 1443790 w 8128084"/>
              <a:gd name="connsiteY346" fmla="*/ 6328611 h 15135727"/>
              <a:gd name="connsiteX347" fmla="*/ 1419727 w 8128084"/>
              <a:gd name="connsiteY347" fmla="*/ 6208295 h 15135727"/>
              <a:gd name="connsiteX348" fmla="*/ 1275348 w 8128084"/>
              <a:gd name="connsiteY348" fmla="*/ 6304548 h 15135727"/>
              <a:gd name="connsiteX349" fmla="*/ 1323474 w 8128084"/>
              <a:gd name="connsiteY349" fmla="*/ 6015790 h 15135727"/>
              <a:gd name="connsiteX350" fmla="*/ 1540042 w 8128084"/>
              <a:gd name="connsiteY350" fmla="*/ 5871411 h 15135727"/>
              <a:gd name="connsiteX351" fmla="*/ 1540042 w 8128084"/>
              <a:gd name="connsiteY351" fmla="*/ 5751095 h 15135727"/>
              <a:gd name="connsiteX352" fmla="*/ 1395664 w 8128084"/>
              <a:gd name="connsiteY352" fmla="*/ 5799221 h 15135727"/>
              <a:gd name="connsiteX353" fmla="*/ 1179095 w 8128084"/>
              <a:gd name="connsiteY353" fmla="*/ 5799221 h 15135727"/>
              <a:gd name="connsiteX354" fmla="*/ 890337 w 8128084"/>
              <a:gd name="connsiteY354" fmla="*/ 5775158 h 15135727"/>
              <a:gd name="connsiteX355" fmla="*/ 697832 w 8128084"/>
              <a:gd name="connsiteY355" fmla="*/ 5606716 h 15135727"/>
              <a:gd name="connsiteX356" fmla="*/ 577516 w 8128084"/>
              <a:gd name="connsiteY356" fmla="*/ 5582653 h 15135727"/>
              <a:gd name="connsiteX357" fmla="*/ 697832 w 8128084"/>
              <a:gd name="connsiteY357" fmla="*/ 5775158 h 15135727"/>
              <a:gd name="connsiteX358" fmla="*/ 409074 w 8128084"/>
              <a:gd name="connsiteY358" fmla="*/ 5799221 h 15135727"/>
              <a:gd name="connsiteX359" fmla="*/ 168442 w 8128084"/>
              <a:gd name="connsiteY359" fmla="*/ 5702969 h 15135727"/>
              <a:gd name="connsiteX360" fmla="*/ 264695 w 8128084"/>
              <a:gd name="connsiteY360" fmla="*/ 5558590 h 15135727"/>
              <a:gd name="connsiteX361" fmla="*/ 144379 w 8128084"/>
              <a:gd name="connsiteY361" fmla="*/ 5510464 h 15135727"/>
              <a:gd name="connsiteX362" fmla="*/ 0 w 8128084"/>
              <a:gd name="connsiteY362" fmla="*/ 5462337 h 15135727"/>
              <a:gd name="connsiteX363" fmla="*/ 96253 w 8128084"/>
              <a:gd name="connsiteY363"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42827 w 8128084"/>
              <a:gd name="connsiteY202" fmla="*/ 14383753 h 15135727"/>
              <a:gd name="connsiteX203" fmla="*/ 4403558 w 8128084"/>
              <a:gd name="connsiteY203" fmla="*/ 14437895 h 15135727"/>
              <a:gd name="connsiteX204" fmla="*/ 4340058 w 8128084"/>
              <a:gd name="connsiteY204" fmla="*/ 14475995 h 15135727"/>
              <a:gd name="connsiteX205" fmla="*/ 4303127 w 8128084"/>
              <a:gd name="connsiteY205" fmla="*/ 14364703 h 15135727"/>
              <a:gd name="connsiteX206" fmla="*/ 4276892 w 8128084"/>
              <a:gd name="connsiteY206" fmla="*/ 14296190 h 15135727"/>
              <a:gd name="connsiteX207" fmla="*/ 4235116 w 8128084"/>
              <a:gd name="connsiteY207" fmla="*/ 14341642 h 15135727"/>
              <a:gd name="connsiteX208" fmla="*/ 4162927 w 8128084"/>
              <a:gd name="connsiteY208" fmla="*/ 14389769 h 15135727"/>
              <a:gd name="connsiteX209" fmla="*/ 4137527 w 8128084"/>
              <a:gd name="connsiteY209" fmla="*/ 14364369 h 15135727"/>
              <a:gd name="connsiteX210" fmla="*/ 3998327 w 8128084"/>
              <a:gd name="connsiteY210" fmla="*/ 14409153 h 15135727"/>
              <a:gd name="connsiteX211" fmla="*/ 4023727 w 8128084"/>
              <a:gd name="connsiteY211" fmla="*/ 14275803 h 15135727"/>
              <a:gd name="connsiteX212" fmla="*/ 3915945 w 8128084"/>
              <a:gd name="connsiteY212" fmla="*/ 14289840 h 15135727"/>
              <a:gd name="connsiteX213" fmla="*/ 3801979 w 8128084"/>
              <a:gd name="connsiteY213" fmla="*/ 14293516 h 15135727"/>
              <a:gd name="connsiteX214" fmla="*/ 3719764 w 8128084"/>
              <a:gd name="connsiteY214" fmla="*/ 14415169 h 15135727"/>
              <a:gd name="connsiteX215" fmla="*/ 3625850 w 8128084"/>
              <a:gd name="connsiteY215" fmla="*/ 14616364 h 15135727"/>
              <a:gd name="connsiteX216" fmla="*/ 3513221 w 8128084"/>
              <a:gd name="connsiteY216" fmla="*/ 14726653 h 15135727"/>
              <a:gd name="connsiteX217" fmla="*/ 3583071 w 8128084"/>
              <a:gd name="connsiteY217" fmla="*/ 14832932 h 15135727"/>
              <a:gd name="connsiteX218" fmla="*/ 3633537 w 8128084"/>
              <a:gd name="connsiteY218" fmla="*/ 14967285 h 15135727"/>
              <a:gd name="connsiteX219" fmla="*/ 3609474 w 8128084"/>
              <a:gd name="connsiteY219" fmla="*/ 15087600 h 15135727"/>
              <a:gd name="connsiteX220" fmla="*/ 3479132 w 8128084"/>
              <a:gd name="connsiteY220" fmla="*/ 14975974 h 15135727"/>
              <a:gd name="connsiteX221" fmla="*/ 3304340 w 8128084"/>
              <a:gd name="connsiteY221" fmla="*/ 14949237 h 15135727"/>
              <a:gd name="connsiteX222" fmla="*/ 3261227 w 8128084"/>
              <a:gd name="connsiteY222" fmla="*/ 14787145 h 15135727"/>
              <a:gd name="connsiteX223" fmla="*/ 3128211 w 8128084"/>
              <a:gd name="connsiteY223" fmla="*/ 14919158 h 15135727"/>
              <a:gd name="connsiteX224" fmla="*/ 3090277 w 8128084"/>
              <a:gd name="connsiteY224" fmla="*/ 15075903 h 15135727"/>
              <a:gd name="connsiteX225" fmla="*/ 2959769 w 8128084"/>
              <a:gd name="connsiteY225" fmla="*/ 15135727 h 15135727"/>
              <a:gd name="connsiteX226" fmla="*/ 2891256 w 8128084"/>
              <a:gd name="connsiteY226" fmla="*/ 14945895 h 15135727"/>
              <a:gd name="connsiteX227" fmla="*/ 2829927 w 8128084"/>
              <a:gd name="connsiteY227" fmla="*/ 14872703 h 15135727"/>
              <a:gd name="connsiteX228" fmla="*/ 2887579 w 8128084"/>
              <a:gd name="connsiteY228" fmla="*/ 14774779 h 15135727"/>
              <a:gd name="connsiteX229" fmla="*/ 2779127 w 8128084"/>
              <a:gd name="connsiteY229" fmla="*/ 14694903 h 15135727"/>
              <a:gd name="connsiteX230" fmla="*/ 2839453 w 8128084"/>
              <a:gd name="connsiteY230" fmla="*/ 14582274 h 15135727"/>
              <a:gd name="connsiteX231" fmla="*/ 2935706 w 8128084"/>
              <a:gd name="connsiteY231" fmla="*/ 14510085 h 15135727"/>
              <a:gd name="connsiteX232" fmla="*/ 2948406 w 8128084"/>
              <a:gd name="connsiteY232" fmla="*/ 14554535 h 15135727"/>
              <a:gd name="connsiteX233" fmla="*/ 2855327 w 8128084"/>
              <a:gd name="connsiteY233" fmla="*/ 14371053 h 15135727"/>
              <a:gd name="connsiteX234" fmla="*/ 3014077 w 8128084"/>
              <a:gd name="connsiteY234" fmla="*/ 14447253 h 15135727"/>
              <a:gd name="connsiteX235" fmla="*/ 3029285 w 8128084"/>
              <a:gd name="connsiteY235" fmla="*/ 14363032 h 15135727"/>
              <a:gd name="connsiteX236" fmla="*/ 3152274 w 8128084"/>
              <a:gd name="connsiteY236" fmla="*/ 14341642 h 15135727"/>
              <a:gd name="connsiteX237" fmla="*/ 3226135 w 8128084"/>
              <a:gd name="connsiteY237" fmla="*/ 14269453 h 15135727"/>
              <a:gd name="connsiteX238" fmla="*/ 3152274 w 8128084"/>
              <a:gd name="connsiteY238" fmla="*/ 14197264 h 15135727"/>
              <a:gd name="connsiteX239" fmla="*/ 3152274 w 8128084"/>
              <a:gd name="connsiteY239" fmla="*/ 14052885 h 15135727"/>
              <a:gd name="connsiteX240" fmla="*/ 3086435 w 8128084"/>
              <a:gd name="connsiteY240" fmla="*/ 14037845 h 15135727"/>
              <a:gd name="connsiteX241" fmla="*/ 3056021 w 8128084"/>
              <a:gd name="connsiteY241" fmla="*/ 14153148 h 15135727"/>
              <a:gd name="connsiteX242" fmla="*/ 2935706 w 8128084"/>
              <a:gd name="connsiteY242" fmla="*/ 14076948 h 15135727"/>
              <a:gd name="connsiteX243" fmla="*/ 2863516 w 8128084"/>
              <a:gd name="connsiteY243" fmla="*/ 14093324 h 15135727"/>
              <a:gd name="connsiteX244" fmla="*/ 2804527 w 8128084"/>
              <a:gd name="connsiteY244" fmla="*/ 14218653 h 15135727"/>
              <a:gd name="connsiteX245" fmla="*/ 2719137 w 8128084"/>
              <a:gd name="connsiteY245" fmla="*/ 14197264 h 15135727"/>
              <a:gd name="connsiteX246" fmla="*/ 2653298 w 8128084"/>
              <a:gd name="connsiteY246" fmla="*/ 14248064 h 15135727"/>
              <a:gd name="connsiteX247" fmla="*/ 2560721 w 8128084"/>
              <a:gd name="connsiteY247" fmla="*/ 14150474 h 15135727"/>
              <a:gd name="connsiteX248" fmla="*/ 2436729 w 8128084"/>
              <a:gd name="connsiteY248" fmla="*/ 13804566 h 15135727"/>
              <a:gd name="connsiteX249" fmla="*/ 2550527 w 8128084"/>
              <a:gd name="connsiteY249" fmla="*/ 13805903 h 15135727"/>
              <a:gd name="connsiteX250" fmla="*/ 2729498 w 8128084"/>
              <a:gd name="connsiteY250" fmla="*/ 13812253 h 15135727"/>
              <a:gd name="connsiteX251" fmla="*/ 2633077 w 8128084"/>
              <a:gd name="connsiteY251" fmla="*/ 13755103 h 15135727"/>
              <a:gd name="connsiteX252" fmla="*/ 2553369 w 8128084"/>
              <a:gd name="connsiteY252" fmla="*/ 13475369 h 15135727"/>
              <a:gd name="connsiteX253" fmla="*/ 2658645 w 8128084"/>
              <a:gd name="connsiteY253" fmla="*/ 13224711 h 15135727"/>
              <a:gd name="connsiteX254" fmla="*/ 2719137 w 8128084"/>
              <a:gd name="connsiteY254" fmla="*/ 13042232 h 15135727"/>
              <a:gd name="connsiteX255" fmla="*/ 2791327 w 8128084"/>
              <a:gd name="connsiteY255" fmla="*/ 12945979 h 15135727"/>
              <a:gd name="connsiteX256" fmla="*/ 2969627 w 8128084"/>
              <a:gd name="connsiteY256" fmla="*/ 12929603 h 15135727"/>
              <a:gd name="connsiteX257" fmla="*/ 3031958 w 8128084"/>
              <a:gd name="connsiteY257" fmla="*/ 13090358 h 15135727"/>
              <a:gd name="connsiteX258" fmla="*/ 3102977 w 8128084"/>
              <a:gd name="connsiteY258" fmla="*/ 12974053 h 15135727"/>
              <a:gd name="connsiteX259" fmla="*/ 3043321 w 8128084"/>
              <a:gd name="connsiteY259" fmla="*/ 12836024 h 15135727"/>
              <a:gd name="connsiteX260" fmla="*/ 2849479 w 8128084"/>
              <a:gd name="connsiteY260" fmla="*/ 12815637 h 15135727"/>
              <a:gd name="connsiteX261" fmla="*/ 2815390 w 8128084"/>
              <a:gd name="connsiteY261" fmla="*/ 12777537 h 15135727"/>
              <a:gd name="connsiteX262" fmla="*/ 2887077 w 8128084"/>
              <a:gd name="connsiteY262" fmla="*/ 12586703 h 15135727"/>
              <a:gd name="connsiteX263" fmla="*/ 3153777 w 8128084"/>
              <a:gd name="connsiteY263" fmla="*/ 12516853 h 15135727"/>
              <a:gd name="connsiteX264" fmla="*/ 3239837 w 8128084"/>
              <a:gd name="connsiteY264" fmla="*/ 12311314 h 15135727"/>
              <a:gd name="connsiteX265" fmla="*/ 3104148 w 8128084"/>
              <a:gd name="connsiteY265" fmla="*/ 12320337 h 15135727"/>
              <a:gd name="connsiteX266" fmla="*/ 3040648 w 8128084"/>
              <a:gd name="connsiteY266" fmla="*/ 12320337 h 15135727"/>
              <a:gd name="connsiteX267" fmla="*/ 3007895 w 8128084"/>
              <a:gd name="connsiteY267" fmla="*/ 12079706 h 15135727"/>
              <a:gd name="connsiteX268" fmla="*/ 2911642 w 8128084"/>
              <a:gd name="connsiteY268" fmla="*/ 11935327 h 15135727"/>
              <a:gd name="connsiteX269" fmla="*/ 2863516 w 8128084"/>
              <a:gd name="connsiteY269" fmla="*/ 11694695 h 15135727"/>
              <a:gd name="connsiteX270" fmla="*/ 2911642 w 8128084"/>
              <a:gd name="connsiteY270" fmla="*/ 11454064 h 15135727"/>
              <a:gd name="connsiteX271" fmla="*/ 3056021 w 8128084"/>
              <a:gd name="connsiteY271" fmla="*/ 11454064 h 15135727"/>
              <a:gd name="connsiteX272" fmla="*/ 2983832 w 8128084"/>
              <a:gd name="connsiteY272" fmla="*/ 11381874 h 15135727"/>
              <a:gd name="connsiteX273" fmla="*/ 3031958 w 8128084"/>
              <a:gd name="connsiteY273" fmla="*/ 11285621 h 15135727"/>
              <a:gd name="connsiteX274" fmla="*/ 3007895 w 8128084"/>
              <a:gd name="connsiteY274" fmla="*/ 11189369 h 15135727"/>
              <a:gd name="connsiteX275" fmla="*/ 2887579 w 8128084"/>
              <a:gd name="connsiteY275" fmla="*/ 11141242 h 15135727"/>
              <a:gd name="connsiteX276" fmla="*/ 2887579 w 8128084"/>
              <a:gd name="connsiteY276" fmla="*/ 10972800 h 15135727"/>
              <a:gd name="connsiteX277" fmla="*/ 2887579 w 8128084"/>
              <a:gd name="connsiteY277" fmla="*/ 10924674 h 15135727"/>
              <a:gd name="connsiteX278" fmla="*/ 2767264 w 8128084"/>
              <a:gd name="connsiteY278" fmla="*/ 11020927 h 15135727"/>
              <a:gd name="connsiteX279" fmla="*/ 2743200 w 8128084"/>
              <a:gd name="connsiteY279" fmla="*/ 10924674 h 15135727"/>
              <a:gd name="connsiteX280" fmla="*/ 2550695 w 8128084"/>
              <a:gd name="connsiteY280" fmla="*/ 11020927 h 15135727"/>
              <a:gd name="connsiteX281" fmla="*/ 2526632 w 8128084"/>
              <a:gd name="connsiteY281" fmla="*/ 11117179 h 15135727"/>
              <a:gd name="connsiteX282" fmla="*/ 2334127 w 8128084"/>
              <a:gd name="connsiteY282" fmla="*/ 10996864 h 15135727"/>
              <a:gd name="connsiteX283" fmla="*/ 2358190 w 8128084"/>
              <a:gd name="connsiteY283" fmla="*/ 10732169 h 15135727"/>
              <a:gd name="connsiteX284" fmla="*/ 2334127 w 8128084"/>
              <a:gd name="connsiteY284" fmla="*/ 10587790 h 15135727"/>
              <a:gd name="connsiteX285" fmla="*/ 2406316 w 8128084"/>
              <a:gd name="connsiteY285" fmla="*/ 10491537 h 15135727"/>
              <a:gd name="connsiteX286" fmla="*/ 2598821 w 8128084"/>
              <a:gd name="connsiteY286" fmla="*/ 10684042 h 15135727"/>
              <a:gd name="connsiteX287" fmla="*/ 2767264 w 8128084"/>
              <a:gd name="connsiteY287" fmla="*/ 10684042 h 15135727"/>
              <a:gd name="connsiteX288" fmla="*/ 2646948 w 8128084"/>
              <a:gd name="connsiteY288" fmla="*/ 10515600 h 15135727"/>
              <a:gd name="connsiteX289" fmla="*/ 2815390 w 8128084"/>
              <a:gd name="connsiteY289" fmla="*/ 10395285 h 15135727"/>
              <a:gd name="connsiteX290" fmla="*/ 3080085 w 8128084"/>
              <a:gd name="connsiteY290" fmla="*/ 10419348 h 15135727"/>
              <a:gd name="connsiteX291" fmla="*/ 3248527 w 8128084"/>
              <a:gd name="connsiteY291" fmla="*/ 10539664 h 15135727"/>
              <a:gd name="connsiteX292" fmla="*/ 3320716 w 8128084"/>
              <a:gd name="connsiteY292" fmla="*/ 10659979 h 15135727"/>
              <a:gd name="connsiteX293" fmla="*/ 3465095 w 8128084"/>
              <a:gd name="connsiteY293" fmla="*/ 10659979 h 15135727"/>
              <a:gd name="connsiteX294" fmla="*/ 3441032 w 8128084"/>
              <a:gd name="connsiteY294" fmla="*/ 10491537 h 15135727"/>
              <a:gd name="connsiteX295" fmla="*/ 3392906 w 8128084"/>
              <a:gd name="connsiteY295" fmla="*/ 10250906 h 15135727"/>
              <a:gd name="connsiteX296" fmla="*/ 3152274 w 8128084"/>
              <a:gd name="connsiteY296" fmla="*/ 10250906 h 15135727"/>
              <a:gd name="connsiteX297" fmla="*/ 3176337 w 8128084"/>
              <a:gd name="connsiteY297" fmla="*/ 10178716 h 15135727"/>
              <a:gd name="connsiteX298" fmla="*/ 3104148 w 8128084"/>
              <a:gd name="connsiteY298" fmla="*/ 10154653 h 15135727"/>
              <a:gd name="connsiteX299" fmla="*/ 3007895 w 8128084"/>
              <a:gd name="connsiteY299" fmla="*/ 9962148 h 15135727"/>
              <a:gd name="connsiteX300" fmla="*/ 3176337 w 8128084"/>
              <a:gd name="connsiteY300" fmla="*/ 9889958 h 15135727"/>
              <a:gd name="connsiteX301" fmla="*/ 2959769 w 8128084"/>
              <a:gd name="connsiteY301" fmla="*/ 9504948 h 15135727"/>
              <a:gd name="connsiteX302" fmla="*/ 2791327 w 8128084"/>
              <a:gd name="connsiteY302" fmla="*/ 9456821 h 15135727"/>
              <a:gd name="connsiteX303" fmla="*/ 2574758 w 8128084"/>
              <a:gd name="connsiteY303" fmla="*/ 9336506 h 15135727"/>
              <a:gd name="connsiteX304" fmla="*/ 2550695 w 8128084"/>
              <a:gd name="connsiteY304" fmla="*/ 9071811 h 15135727"/>
              <a:gd name="connsiteX305" fmla="*/ 2695074 w 8128084"/>
              <a:gd name="connsiteY305" fmla="*/ 8999621 h 15135727"/>
              <a:gd name="connsiteX306" fmla="*/ 2622885 w 8128084"/>
              <a:gd name="connsiteY306" fmla="*/ 8975558 h 15135727"/>
              <a:gd name="connsiteX307" fmla="*/ 2430379 w 8128084"/>
              <a:gd name="connsiteY307" fmla="*/ 8999621 h 15135727"/>
              <a:gd name="connsiteX308" fmla="*/ 2261937 w 8128084"/>
              <a:gd name="connsiteY308" fmla="*/ 9168064 h 15135727"/>
              <a:gd name="connsiteX309" fmla="*/ 2237874 w 8128084"/>
              <a:gd name="connsiteY309" fmla="*/ 8999621 h 15135727"/>
              <a:gd name="connsiteX310" fmla="*/ 2117558 w 8128084"/>
              <a:gd name="connsiteY310" fmla="*/ 8975558 h 15135727"/>
              <a:gd name="connsiteX311" fmla="*/ 2045369 w 8128084"/>
              <a:gd name="connsiteY311" fmla="*/ 8783053 h 15135727"/>
              <a:gd name="connsiteX312" fmla="*/ 1852864 w 8128084"/>
              <a:gd name="connsiteY312" fmla="*/ 8758990 h 15135727"/>
              <a:gd name="connsiteX313" fmla="*/ 1636295 w 8128084"/>
              <a:gd name="connsiteY313" fmla="*/ 8927432 h 15135727"/>
              <a:gd name="connsiteX314" fmla="*/ 1588169 w 8128084"/>
              <a:gd name="connsiteY314" fmla="*/ 9023685 h 15135727"/>
              <a:gd name="connsiteX315" fmla="*/ 1515979 w 8128084"/>
              <a:gd name="connsiteY315" fmla="*/ 8879306 h 15135727"/>
              <a:gd name="connsiteX316" fmla="*/ 1347537 w 8128084"/>
              <a:gd name="connsiteY316" fmla="*/ 8879306 h 15135727"/>
              <a:gd name="connsiteX317" fmla="*/ 1347537 w 8128084"/>
              <a:gd name="connsiteY317" fmla="*/ 8710864 h 15135727"/>
              <a:gd name="connsiteX318" fmla="*/ 1106906 w 8128084"/>
              <a:gd name="connsiteY318" fmla="*/ 8783053 h 15135727"/>
              <a:gd name="connsiteX319" fmla="*/ 890337 w 8128084"/>
              <a:gd name="connsiteY319" fmla="*/ 8686800 h 15135727"/>
              <a:gd name="connsiteX320" fmla="*/ 649706 w 8128084"/>
              <a:gd name="connsiteY320" fmla="*/ 8662737 h 15135727"/>
              <a:gd name="connsiteX321" fmla="*/ 385011 w 8128084"/>
              <a:gd name="connsiteY321" fmla="*/ 8566485 h 15135727"/>
              <a:gd name="connsiteX322" fmla="*/ 577516 w 8128084"/>
              <a:gd name="connsiteY322" fmla="*/ 8373979 h 15135727"/>
              <a:gd name="connsiteX323" fmla="*/ 794085 w 8128084"/>
              <a:gd name="connsiteY323" fmla="*/ 8301790 h 15135727"/>
              <a:gd name="connsiteX324" fmla="*/ 745958 w 8128084"/>
              <a:gd name="connsiteY324" fmla="*/ 8133348 h 15135727"/>
              <a:gd name="connsiteX325" fmla="*/ 818148 w 8128084"/>
              <a:gd name="connsiteY325" fmla="*/ 7820527 h 15135727"/>
              <a:gd name="connsiteX326" fmla="*/ 697832 w 8128084"/>
              <a:gd name="connsiteY326" fmla="*/ 7820527 h 15135727"/>
              <a:gd name="connsiteX327" fmla="*/ 625642 w 8128084"/>
              <a:gd name="connsiteY327" fmla="*/ 7916779 h 15135727"/>
              <a:gd name="connsiteX328" fmla="*/ 457200 w 8128084"/>
              <a:gd name="connsiteY328" fmla="*/ 7820527 h 15135727"/>
              <a:gd name="connsiteX329" fmla="*/ 529390 w 8128084"/>
              <a:gd name="connsiteY329" fmla="*/ 7700211 h 15135727"/>
              <a:gd name="connsiteX330" fmla="*/ 938464 w 8128084"/>
              <a:gd name="connsiteY330" fmla="*/ 7676148 h 15135727"/>
              <a:gd name="connsiteX331" fmla="*/ 1058779 w 8128084"/>
              <a:gd name="connsiteY331" fmla="*/ 7459579 h 15135727"/>
              <a:gd name="connsiteX332" fmla="*/ 1203158 w 8128084"/>
              <a:gd name="connsiteY332" fmla="*/ 7603958 h 15135727"/>
              <a:gd name="connsiteX333" fmla="*/ 1299411 w 8128084"/>
              <a:gd name="connsiteY333" fmla="*/ 7555832 h 15135727"/>
              <a:gd name="connsiteX334" fmla="*/ 1443790 w 8128084"/>
              <a:gd name="connsiteY334" fmla="*/ 7507706 h 15135727"/>
              <a:gd name="connsiteX335" fmla="*/ 1684421 w 8128084"/>
              <a:gd name="connsiteY335" fmla="*/ 7603958 h 15135727"/>
              <a:gd name="connsiteX336" fmla="*/ 1684421 w 8128084"/>
              <a:gd name="connsiteY336" fmla="*/ 7603958 h 15135727"/>
              <a:gd name="connsiteX337" fmla="*/ 1540042 w 8128084"/>
              <a:gd name="connsiteY337" fmla="*/ 7363327 h 15135727"/>
              <a:gd name="connsiteX338" fmla="*/ 1299411 w 8128084"/>
              <a:gd name="connsiteY338" fmla="*/ 7315200 h 15135727"/>
              <a:gd name="connsiteX339" fmla="*/ 1130969 w 8128084"/>
              <a:gd name="connsiteY339" fmla="*/ 7339264 h 15135727"/>
              <a:gd name="connsiteX340" fmla="*/ 1034716 w 8128084"/>
              <a:gd name="connsiteY340" fmla="*/ 7315200 h 15135727"/>
              <a:gd name="connsiteX341" fmla="*/ 1155032 w 8128084"/>
              <a:gd name="connsiteY341" fmla="*/ 7050506 h 15135727"/>
              <a:gd name="connsiteX342" fmla="*/ 1155032 w 8128084"/>
              <a:gd name="connsiteY342" fmla="*/ 6930190 h 15135727"/>
              <a:gd name="connsiteX343" fmla="*/ 1155032 w 8128084"/>
              <a:gd name="connsiteY343" fmla="*/ 6761748 h 15135727"/>
              <a:gd name="connsiteX344" fmla="*/ 1203158 w 8128084"/>
              <a:gd name="connsiteY344" fmla="*/ 6617369 h 15135727"/>
              <a:gd name="connsiteX345" fmla="*/ 1371600 w 8128084"/>
              <a:gd name="connsiteY345" fmla="*/ 6472990 h 15135727"/>
              <a:gd name="connsiteX346" fmla="*/ 1443790 w 8128084"/>
              <a:gd name="connsiteY346" fmla="*/ 6328611 h 15135727"/>
              <a:gd name="connsiteX347" fmla="*/ 1419727 w 8128084"/>
              <a:gd name="connsiteY347" fmla="*/ 6208295 h 15135727"/>
              <a:gd name="connsiteX348" fmla="*/ 1275348 w 8128084"/>
              <a:gd name="connsiteY348" fmla="*/ 6304548 h 15135727"/>
              <a:gd name="connsiteX349" fmla="*/ 1323474 w 8128084"/>
              <a:gd name="connsiteY349" fmla="*/ 6015790 h 15135727"/>
              <a:gd name="connsiteX350" fmla="*/ 1540042 w 8128084"/>
              <a:gd name="connsiteY350" fmla="*/ 5871411 h 15135727"/>
              <a:gd name="connsiteX351" fmla="*/ 1540042 w 8128084"/>
              <a:gd name="connsiteY351" fmla="*/ 5751095 h 15135727"/>
              <a:gd name="connsiteX352" fmla="*/ 1395664 w 8128084"/>
              <a:gd name="connsiteY352" fmla="*/ 5799221 h 15135727"/>
              <a:gd name="connsiteX353" fmla="*/ 1179095 w 8128084"/>
              <a:gd name="connsiteY353" fmla="*/ 5799221 h 15135727"/>
              <a:gd name="connsiteX354" fmla="*/ 890337 w 8128084"/>
              <a:gd name="connsiteY354" fmla="*/ 5775158 h 15135727"/>
              <a:gd name="connsiteX355" fmla="*/ 697832 w 8128084"/>
              <a:gd name="connsiteY355" fmla="*/ 5606716 h 15135727"/>
              <a:gd name="connsiteX356" fmla="*/ 577516 w 8128084"/>
              <a:gd name="connsiteY356" fmla="*/ 5582653 h 15135727"/>
              <a:gd name="connsiteX357" fmla="*/ 697832 w 8128084"/>
              <a:gd name="connsiteY357" fmla="*/ 5775158 h 15135727"/>
              <a:gd name="connsiteX358" fmla="*/ 409074 w 8128084"/>
              <a:gd name="connsiteY358" fmla="*/ 5799221 h 15135727"/>
              <a:gd name="connsiteX359" fmla="*/ 168442 w 8128084"/>
              <a:gd name="connsiteY359" fmla="*/ 5702969 h 15135727"/>
              <a:gd name="connsiteX360" fmla="*/ 264695 w 8128084"/>
              <a:gd name="connsiteY360" fmla="*/ 5558590 h 15135727"/>
              <a:gd name="connsiteX361" fmla="*/ 144379 w 8128084"/>
              <a:gd name="connsiteY361" fmla="*/ 5510464 h 15135727"/>
              <a:gd name="connsiteX362" fmla="*/ 0 w 8128084"/>
              <a:gd name="connsiteY362" fmla="*/ 5462337 h 15135727"/>
              <a:gd name="connsiteX363" fmla="*/ 96253 w 8128084"/>
              <a:gd name="connsiteY363"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42827 w 8128084"/>
              <a:gd name="connsiteY202" fmla="*/ 14383753 h 15135727"/>
              <a:gd name="connsiteX203" fmla="*/ 4403558 w 8128084"/>
              <a:gd name="connsiteY203" fmla="*/ 14437895 h 15135727"/>
              <a:gd name="connsiteX204" fmla="*/ 4340058 w 8128084"/>
              <a:gd name="connsiteY204" fmla="*/ 14475995 h 15135727"/>
              <a:gd name="connsiteX205" fmla="*/ 4303127 w 8128084"/>
              <a:gd name="connsiteY205" fmla="*/ 14364703 h 15135727"/>
              <a:gd name="connsiteX206" fmla="*/ 4276892 w 8128084"/>
              <a:gd name="connsiteY206" fmla="*/ 14296190 h 15135727"/>
              <a:gd name="connsiteX207" fmla="*/ 4235116 w 8128084"/>
              <a:gd name="connsiteY207" fmla="*/ 14341642 h 15135727"/>
              <a:gd name="connsiteX208" fmla="*/ 4162927 w 8128084"/>
              <a:gd name="connsiteY208" fmla="*/ 14389769 h 15135727"/>
              <a:gd name="connsiteX209" fmla="*/ 4137527 w 8128084"/>
              <a:gd name="connsiteY209" fmla="*/ 14364369 h 15135727"/>
              <a:gd name="connsiteX210" fmla="*/ 3998327 w 8128084"/>
              <a:gd name="connsiteY210" fmla="*/ 14409153 h 15135727"/>
              <a:gd name="connsiteX211" fmla="*/ 4023727 w 8128084"/>
              <a:gd name="connsiteY211" fmla="*/ 14275803 h 15135727"/>
              <a:gd name="connsiteX212" fmla="*/ 3915945 w 8128084"/>
              <a:gd name="connsiteY212" fmla="*/ 14289840 h 15135727"/>
              <a:gd name="connsiteX213" fmla="*/ 3801979 w 8128084"/>
              <a:gd name="connsiteY213" fmla="*/ 14293516 h 15135727"/>
              <a:gd name="connsiteX214" fmla="*/ 3719764 w 8128084"/>
              <a:gd name="connsiteY214" fmla="*/ 14415169 h 15135727"/>
              <a:gd name="connsiteX215" fmla="*/ 3625850 w 8128084"/>
              <a:gd name="connsiteY215" fmla="*/ 14616364 h 15135727"/>
              <a:gd name="connsiteX216" fmla="*/ 3513221 w 8128084"/>
              <a:gd name="connsiteY216" fmla="*/ 14726653 h 15135727"/>
              <a:gd name="connsiteX217" fmla="*/ 3583071 w 8128084"/>
              <a:gd name="connsiteY217" fmla="*/ 14832932 h 15135727"/>
              <a:gd name="connsiteX218" fmla="*/ 3633537 w 8128084"/>
              <a:gd name="connsiteY218" fmla="*/ 14967285 h 15135727"/>
              <a:gd name="connsiteX219" fmla="*/ 3609474 w 8128084"/>
              <a:gd name="connsiteY219" fmla="*/ 15087600 h 15135727"/>
              <a:gd name="connsiteX220" fmla="*/ 3479132 w 8128084"/>
              <a:gd name="connsiteY220" fmla="*/ 14975974 h 15135727"/>
              <a:gd name="connsiteX221" fmla="*/ 3304340 w 8128084"/>
              <a:gd name="connsiteY221" fmla="*/ 14949237 h 15135727"/>
              <a:gd name="connsiteX222" fmla="*/ 3261227 w 8128084"/>
              <a:gd name="connsiteY222" fmla="*/ 14787145 h 15135727"/>
              <a:gd name="connsiteX223" fmla="*/ 3128211 w 8128084"/>
              <a:gd name="connsiteY223" fmla="*/ 14919158 h 15135727"/>
              <a:gd name="connsiteX224" fmla="*/ 3090277 w 8128084"/>
              <a:gd name="connsiteY224" fmla="*/ 15075903 h 15135727"/>
              <a:gd name="connsiteX225" fmla="*/ 2959769 w 8128084"/>
              <a:gd name="connsiteY225" fmla="*/ 15135727 h 15135727"/>
              <a:gd name="connsiteX226" fmla="*/ 2891256 w 8128084"/>
              <a:gd name="connsiteY226" fmla="*/ 14945895 h 15135727"/>
              <a:gd name="connsiteX227" fmla="*/ 2829927 w 8128084"/>
              <a:gd name="connsiteY227" fmla="*/ 14872703 h 15135727"/>
              <a:gd name="connsiteX228" fmla="*/ 2887579 w 8128084"/>
              <a:gd name="connsiteY228" fmla="*/ 14774779 h 15135727"/>
              <a:gd name="connsiteX229" fmla="*/ 2779127 w 8128084"/>
              <a:gd name="connsiteY229" fmla="*/ 14694903 h 15135727"/>
              <a:gd name="connsiteX230" fmla="*/ 2839453 w 8128084"/>
              <a:gd name="connsiteY230" fmla="*/ 14582274 h 15135727"/>
              <a:gd name="connsiteX231" fmla="*/ 2935706 w 8128084"/>
              <a:gd name="connsiteY231" fmla="*/ 14510085 h 15135727"/>
              <a:gd name="connsiteX232" fmla="*/ 2948406 w 8128084"/>
              <a:gd name="connsiteY232" fmla="*/ 14554535 h 15135727"/>
              <a:gd name="connsiteX233" fmla="*/ 2855327 w 8128084"/>
              <a:gd name="connsiteY233" fmla="*/ 14371053 h 15135727"/>
              <a:gd name="connsiteX234" fmla="*/ 3014077 w 8128084"/>
              <a:gd name="connsiteY234" fmla="*/ 14447253 h 15135727"/>
              <a:gd name="connsiteX235" fmla="*/ 3029285 w 8128084"/>
              <a:gd name="connsiteY235" fmla="*/ 14363032 h 15135727"/>
              <a:gd name="connsiteX236" fmla="*/ 3152274 w 8128084"/>
              <a:gd name="connsiteY236" fmla="*/ 14341642 h 15135727"/>
              <a:gd name="connsiteX237" fmla="*/ 3226135 w 8128084"/>
              <a:gd name="connsiteY237" fmla="*/ 14269453 h 15135727"/>
              <a:gd name="connsiteX238" fmla="*/ 3152274 w 8128084"/>
              <a:gd name="connsiteY238" fmla="*/ 14197264 h 15135727"/>
              <a:gd name="connsiteX239" fmla="*/ 3152274 w 8128084"/>
              <a:gd name="connsiteY239" fmla="*/ 14052885 h 15135727"/>
              <a:gd name="connsiteX240" fmla="*/ 3086435 w 8128084"/>
              <a:gd name="connsiteY240" fmla="*/ 14037845 h 15135727"/>
              <a:gd name="connsiteX241" fmla="*/ 3056021 w 8128084"/>
              <a:gd name="connsiteY241" fmla="*/ 14153148 h 15135727"/>
              <a:gd name="connsiteX242" fmla="*/ 2935706 w 8128084"/>
              <a:gd name="connsiteY242" fmla="*/ 14076948 h 15135727"/>
              <a:gd name="connsiteX243" fmla="*/ 2863516 w 8128084"/>
              <a:gd name="connsiteY243" fmla="*/ 14093324 h 15135727"/>
              <a:gd name="connsiteX244" fmla="*/ 2804527 w 8128084"/>
              <a:gd name="connsiteY244" fmla="*/ 14218653 h 15135727"/>
              <a:gd name="connsiteX245" fmla="*/ 2719137 w 8128084"/>
              <a:gd name="connsiteY245" fmla="*/ 14197264 h 15135727"/>
              <a:gd name="connsiteX246" fmla="*/ 2653298 w 8128084"/>
              <a:gd name="connsiteY246" fmla="*/ 14248064 h 15135727"/>
              <a:gd name="connsiteX247" fmla="*/ 2560721 w 8128084"/>
              <a:gd name="connsiteY247" fmla="*/ 14150474 h 15135727"/>
              <a:gd name="connsiteX248" fmla="*/ 2436729 w 8128084"/>
              <a:gd name="connsiteY248" fmla="*/ 13804566 h 15135727"/>
              <a:gd name="connsiteX249" fmla="*/ 2550527 w 8128084"/>
              <a:gd name="connsiteY249" fmla="*/ 13805903 h 15135727"/>
              <a:gd name="connsiteX250" fmla="*/ 2729498 w 8128084"/>
              <a:gd name="connsiteY250" fmla="*/ 13812253 h 15135727"/>
              <a:gd name="connsiteX251" fmla="*/ 2633077 w 8128084"/>
              <a:gd name="connsiteY251" fmla="*/ 13755103 h 15135727"/>
              <a:gd name="connsiteX252" fmla="*/ 2553369 w 8128084"/>
              <a:gd name="connsiteY252" fmla="*/ 13475369 h 15135727"/>
              <a:gd name="connsiteX253" fmla="*/ 2658645 w 8128084"/>
              <a:gd name="connsiteY253" fmla="*/ 13224711 h 15135727"/>
              <a:gd name="connsiteX254" fmla="*/ 2719137 w 8128084"/>
              <a:gd name="connsiteY254" fmla="*/ 13042232 h 15135727"/>
              <a:gd name="connsiteX255" fmla="*/ 2791327 w 8128084"/>
              <a:gd name="connsiteY255" fmla="*/ 12945979 h 15135727"/>
              <a:gd name="connsiteX256" fmla="*/ 2969627 w 8128084"/>
              <a:gd name="connsiteY256" fmla="*/ 12929603 h 15135727"/>
              <a:gd name="connsiteX257" fmla="*/ 3031958 w 8128084"/>
              <a:gd name="connsiteY257" fmla="*/ 13090358 h 15135727"/>
              <a:gd name="connsiteX258" fmla="*/ 3102977 w 8128084"/>
              <a:gd name="connsiteY258" fmla="*/ 12974053 h 15135727"/>
              <a:gd name="connsiteX259" fmla="*/ 3043321 w 8128084"/>
              <a:gd name="connsiteY259" fmla="*/ 12836024 h 15135727"/>
              <a:gd name="connsiteX260" fmla="*/ 2849479 w 8128084"/>
              <a:gd name="connsiteY260" fmla="*/ 12815637 h 15135727"/>
              <a:gd name="connsiteX261" fmla="*/ 2815390 w 8128084"/>
              <a:gd name="connsiteY261" fmla="*/ 12777537 h 15135727"/>
              <a:gd name="connsiteX262" fmla="*/ 2887077 w 8128084"/>
              <a:gd name="connsiteY262" fmla="*/ 12586703 h 15135727"/>
              <a:gd name="connsiteX263" fmla="*/ 3153777 w 8128084"/>
              <a:gd name="connsiteY263" fmla="*/ 12516853 h 15135727"/>
              <a:gd name="connsiteX264" fmla="*/ 3239837 w 8128084"/>
              <a:gd name="connsiteY264" fmla="*/ 12311314 h 15135727"/>
              <a:gd name="connsiteX265" fmla="*/ 3104148 w 8128084"/>
              <a:gd name="connsiteY265" fmla="*/ 12320337 h 15135727"/>
              <a:gd name="connsiteX266" fmla="*/ 3040648 w 8128084"/>
              <a:gd name="connsiteY266" fmla="*/ 12320337 h 15135727"/>
              <a:gd name="connsiteX267" fmla="*/ 2956927 w 8128084"/>
              <a:gd name="connsiteY267" fmla="*/ 12237453 h 15135727"/>
              <a:gd name="connsiteX268" fmla="*/ 3007895 w 8128084"/>
              <a:gd name="connsiteY268" fmla="*/ 12079706 h 15135727"/>
              <a:gd name="connsiteX269" fmla="*/ 2911642 w 8128084"/>
              <a:gd name="connsiteY269" fmla="*/ 11935327 h 15135727"/>
              <a:gd name="connsiteX270" fmla="*/ 2863516 w 8128084"/>
              <a:gd name="connsiteY270" fmla="*/ 11694695 h 15135727"/>
              <a:gd name="connsiteX271" fmla="*/ 2911642 w 8128084"/>
              <a:gd name="connsiteY271" fmla="*/ 11454064 h 15135727"/>
              <a:gd name="connsiteX272" fmla="*/ 3056021 w 8128084"/>
              <a:gd name="connsiteY272" fmla="*/ 11454064 h 15135727"/>
              <a:gd name="connsiteX273" fmla="*/ 2983832 w 8128084"/>
              <a:gd name="connsiteY273" fmla="*/ 11381874 h 15135727"/>
              <a:gd name="connsiteX274" fmla="*/ 3031958 w 8128084"/>
              <a:gd name="connsiteY274" fmla="*/ 11285621 h 15135727"/>
              <a:gd name="connsiteX275" fmla="*/ 3007895 w 8128084"/>
              <a:gd name="connsiteY275" fmla="*/ 11189369 h 15135727"/>
              <a:gd name="connsiteX276" fmla="*/ 2887579 w 8128084"/>
              <a:gd name="connsiteY276" fmla="*/ 11141242 h 15135727"/>
              <a:gd name="connsiteX277" fmla="*/ 2887579 w 8128084"/>
              <a:gd name="connsiteY277" fmla="*/ 10972800 h 15135727"/>
              <a:gd name="connsiteX278" fmla="*/ 2887579 w 8128084"/>
              <a:gd name="connsiteY278" fmla="*/ 10924674 h 15135727"/>
              <a:gd name="connsiteX279" fmla="*/ 2767264 w 8128084"/>
              <a:gd name="connsiteY279" fmla="*/ 11020927 h 15135727"/>
              <a:gd name="connsiteX280" fmla="*/ 2743200 w 8128084"/>
              <a:gd name="connsiteY280" fmla="*/ 10924674 h 15135727"/>
              <a:gd name="connsiteX281" fmla="*/ 2550695 w 8128084"/>
              <a:gd name="connsiteY281" fmla="*/ 11020927 h 15135727"/>
              <a:gd name="connsiteX282" fmla="*/ 2526632 w 8128084"/>
              <a:gd name="connsiteY282" fmla="*/ 11117179 h 15135727"/>
              <a:gd name="connsiteX283" fmla="*/ 2334127 w 8128084"/>
              <a:gd name="connsiteY283" fmla="*/ 10996864 h 15135727"/>
              <a:gd name="connsiteX284" fmla="*/ 2358190 w 8128084"/>
              <a:gd name="connsiteY284" fmla="*/ 10732169 h 15135727"/>
              <a:gd name="connsiteX285" fmla="*/ 2334127 w 8128084"/>
              <a:gd name="connsiteY285" fmla="*/ 10587790 h 15135727"/>
              <a:gd name="connsiteX286" fmla="*/ 2406316 w 8128084"/>
              <a:gd name="connsiteY286" fmla="*/ 10491537 h 15135727"/>
              <a:gd name="connsiteX287" fmla="*/ 2598821 w 8128084"/>
              <a:gd name="connsiteY287" fmla="*/ 10684042 h 15135727"/>
              <a:gd name="connsiteX288" fmla="*/ 2767264 w 8128084"/>
              <a:gd name="connsiteY288" fmla="*/ 10684042 h 15135727"/>
              <a:gd name="connsiteX289" fmla="*/ 2646948 w 8128084"/>
              <a:gd name="connsiteY289" fmla="*/ 10515600 h 15135727"/>
              <a:gd name="connsiteX290" fmla="*/ 2815390 w 8128084"/>
              <a:gd name="connsiteY290" fmla="*/ 10395285 h 15135727"/>
              <a:gd name="connsiteX291" fmla="*/ 3080085 w 8128084"/>
              <a:gd name="connsiteY291" fmla="*/ 10419348 h 15135727"/>
              <a:gd name="connsiteX292" fmla="*/ 3248527 w 8128084"/>
              <a:gd name="connsiteY292" fmla="*/ 10539664 h 15135727"/>
              <a:gd name="connsiteX293" fmla="*/ 3320716 w 8128084"/>
              <a:gd name="connsiteY293" fmla="*/ 10659979 h 15135727"/>
              <a:gd name="connsiteX294" fmla="*/ 3465095 w 8128084"/>
              <a:gd name="connsiteY294" fmla="*/ 10659979 h 15135727"/>
              <a:gd name="connsiteX295" fmla="*/ 3441032 w 8128084"/>
              <a:gd name="connsiteY295" fmla="*/ 10491537 h 15135727"/>
              <a:gd name="connsiteX296" fmla="*/ 3392906 w 8128084"/>
              <a:gd name="connsiteY296" fmla="*/ 10250906 h 15135727"/>
              <a:gd name="connsiteX297" fmla="*/ 3152274 w 8128084"/>
              <a:gd name="connsiteY297" fmla="*/ 10250906 h 15135727"/>
              <a:gd name="connsiteX298" fmla="*/ 3176337 w 8128084"/>
              <a:gd name="connsiteY298" fmla="*/ 10178716 h 15135727"/>
              <a:gd name="connsiteX299" fmla="*/ 3104148 w 8128084"/>
              <a:gd name="connsiteY299" fmla="*/ 10154653 h 15135727"/>
              <a:gd name="connsiteX300" fmla="*/ 3007895 w 8128084"/>
              <a:gd name="connsiteY300" fmla="*/ 9962148 h 15135727"/>
              <a:gd name="connsiteX301" fmla="*/ 3176337 w 8128084"/>
              <a:gd name="connsiteY301" fmla="*/ 9889958 h 15135727"/>
              <a:gd name="connsiteX302" fmla="*/ 2959769 w 8128084"/>
              <a:gd name="connsiteY302" fmla="*/ 9504948 h 15135727"/>
              <a:gd name="connsiteX303" fmla="*/ 2791327 w 8128084"/>
              <a:gd name="connsiteY303" fmla="*/ 9456821 h 15135727"/>
              <a:gd name="connsiteX304" fmla="*/ 2574758 w 8128084"/>
              <a:gd name="connsiteY304" fmla="*/ 9336506 h 15135727"/>
              <a:gd name="connsiteX305" fmla="*/ 2550695 w 8128084"/>
              <a:gd name="connsiteY305" fmla="*/ 9071811 h 15135727"/>
              <a:gd name="connsiteX306" fmla="*/ 2695074 w 8128084"/>
              <a:gd name="connsiteY306" fmla="*/ 8999621 h 15135727"/>
              <a:gd name="connsiteX307" fmla="*/ 2622885 w 8128084"/>
              <a:gd name="connsiteY307" fmla="*/ 8975558 h 15135727"/>
              <a:gd name="connsiteX308" fmla="*/ 2430379 w 8128084"/>
              <a:gd name="connsiteY308" fmla="*/ 8999621 h 15135727"/>
              <a:gd name="connsiteX309" fmla="*/ 2261937 w 8128084"/>
              <a:gd name="connsiteY309" fmla="*/ 9168064 h 15135727"/>
              <a:gd name="connsiteX310" fmla="*/ 2237874 w 8128084"/>
              <a:gd name="connsiteY310" fmla="*/ 8999621 h 15135727"/>
              <a:gd name="connsiteX311" fmla="*/ 2117558 w 8128084"/>
              <a:gd name="connsiteY311" fmla="*/ 8975558 h 15135727"/>
              <a:gd name="connsiteX312" fmla="*/ 2045369 w 8128084"/>
              <a:gd name="connsiteY312" fmla="*/ 8783053 h 15135727"/>
              <a:gd name="connsiteX313" fmla="*/ 1852864 w 8128084"/>
              <a:gd name="connsiteY313" fmla="*/ 8758990 h 15135727"/>
              <a:gd name="connsiteX314" fmla="*/ 1636295 w 8128084"/>
              <a:gd name="connsiteY314" fmla="*/ 8927432 h 15135727"/>
              <a:gd name="connsiteX315" fmla="*/ 1588169 w 8128084"/>
              <a:gd name="connsiteY315" fmla="*/ 9023685 h 15135727"/>
              <a:gd name="connsiteX316" fmla="*/ 1515979 w 8128084"/>
              <a:gd name="connsiteY316" fmla="*/ 8879306 h 15135727"/>
              <a:gd name="connsiteX317" fmla="*/ 1347537 w 8128084"/>
              <a:gd name="connsiteY317" fmla="*/ 8879306 h 15135727"/>
              <a:gd name="connsiteX318" fmla="*/ 1347537 w 8128084"/>
              <a:gd name="connsiteY318" fmla="*/ 8710864 h 15135727"/>
              <a:gd name="connsiteX319" fmla="*/ 1106906 w 8128084"/>
              <a:gd name="connsiteY319" fmla="*/ 8783053 h 15135727"/>
              <a:gd name="connsiteX320" fmla="*/ 890337 w 8128084"/>
              <a:gd name="connsiteY320" fmla="*/ 8686800 h 15135727"/>
              <a:gd name="connsiteX321" fmla="*/ 649706 w 8128084"/>
              <a:gd name="connsiteY321" fmla="*/ 8662737 h 15135727"/>
              <a:gd name="connsiteX322" fmla="*/ 385011 w 8128084"/>
              <a:gd name="connsiteY322" fmla="*/ 8566485 h 15135727"/>
              <a:gd name="connsiteX323" fmla="*/ 577516 w 8128084"/>
              <a:gd name="connsiteY323" fmla="*/ 8373979 h 15135727"/>
              <a:gd name="connsiteX324" fmla="*/ 794085 w 8128084"/>
              <a:gd name="connsiteY324" fmla="*/ 8301790 h 15135727"/>
              <a:gd name="connsiteX325" fmla="*/ 745958 w 8128084"/>
              <a:gd name="connsiteY325" fmla="*/ 8133348 h 15135727"/>
              <a:gd name="connsiteX326" fmla="*/ 818148 w 8128084"/>
              <a:gd name="connsiteY326" fmla="*/ 7820527 h 15135727"/>
              <a:gd name="connsiteX327" fmla="*/ 697832 w 8128084"/>
              <a:gd name="connsiteY327" fmla="*/ 7820527 h 15135727"/>
              <a:gd name="connsiteX328" fmla="*/ 625642 w 8128084"/>
              <a:gd name="connsiteY328" fmla="*/ 7916779 h 15135727"/>
              <a:gd name="connsiteX329" fmla="*/ 457200 w 8128084"/>
              <a:gd name="connsiteY329" fmla="*/ 7820527 h 15135727"/>
              <a:gd name="connsiteX330" fmla="*/ 529390 w 8128084"/>
              <a:gd name="connsiteY330" fmla="*/ 7700211 h 15135727"/>
              <a:gd name="connsiteX331" fmla="*/ 938464 w 8128084"/>
              <a:gd name="connsiteY331" fmla="*/ 7676148 h 15135727"/>
              <a:gd name="connsiteX332" fmla="*/ 1058779 w 8128084"/>
              <a:gd name="connsiteY332" fmla="*/ 7459579 h 15135727"/>
              <a:gd name="connsiteX333" fmla="*/ 1203158 w 8128084"/>
              <a:gd name="connsiteY333" fmla="*/ 7603958 h 15135727"/>
              <a:gd name="connsiteX334" fmla="*/ 1299411 w 8128084"/>
              <a:gd name="connsiteY334" fmla="*/ 7555832 h 15135727"/>
              <a:gd name="connsiteX335" fmla="*/ 1443790 w 8128084"/>
              <a:gd name="connsiteY335" fmla="*/ 7507706 h 15135727"/>
              <a:gd name="connsiteX336" fmla="*/ 1684421 w 8128084"/>
              <a:gd name="connsiteY336" fmla="*/ 7603958 h 15135727"/>
              <a:gd name="connsiteX337" fmla="*/ 1684421 w 8128084"/>
              <a:gd name="connsiteY337" fmla="*/ 7603958 h 15135727"/>
              <a:gd name="connsiteX338" fmla="*/ 1540042 w 8128084"/>
              <a:gd name="connsiteY338" fmla="*/ 7363327 h 15135727"/>
              <a:gd name="connsiteX339" fmla="*/ 1299411 w 8128084"/>
              <a:gd name="connsiteY339" fmla="*/ 7315200 h 15135727"/>
              <a:gd name="connsiteX340" fmla="*/ 1130969 w 8128084"/>
              <a:gd name="connsiteY340" fmla="*/ 7339264 h 15135727"/>
              <a:gd name="connsiteX341" fmla="*/ 1034716 w 8128084"/>
              <a:gd name="connsiteY341" fmla="*/ 7315200 h 15135727"/>
              <a:gd name="connsiteX342" fmla="*/ 1155032 w 8128084"/>
              <a:gd name="connsiteY342" fmla="*/ 7050506 h 15135727"/>
              <a:gd name="connsiteX343" fmla="*/ 1155032 w 8128084"/>
              <a:gd name="connsiteY343" fmla="*/ 6930190 h 15135727"/>
              <a:gd name="connsiteX344" fmla="*/ 1155032 w 8128084"/>
              <a:gd name="connsiteY344" fmla="*/ 6761748 h 15135727"/>
              <a:gd name="connsiteX345" fmla="*/ 1203158 w 8128084"/>
              <a:gd name="connsiteY345" fmla="*/ 6617369 h 15135727"/>
              <a:gd name="connsiteX346" fmla="*/ 1371600 w 8128084"/>
              <a:gd name="connsiteY346" fmla="*/ 6472990 h 15135727"/>
              <a:gd name="connsiteX347" fmla="*/ 1443790 w 8128084"/>
              <a:gd name="connsiteY347" fmla="*/ 6328611 h 15135727"/>
              <a:gd name="connsiteX348" fmla="*/ 1419727 w 8128084"/>
              <a:gd name="connsiteY348" fmla="*/ 6208295 h 15135727"/>
              <a:gd name="connsiteX349" fmla="*/ 1275348 w 8128084"/>
              <a:gd name="connsiteY349" fmla="*/ 6304548 h 15135727"/>
              <a:gd name="connsiteX350" fmla="*/ 1323474 w 8128084"/>
              <a:gd name="connsiteY350" fmla="*/ 6015790 h 15135727"/>
              <a:gd name="connsiteX351" fmla="*/ 1540042 w 8128084"/>
              <a:gd name="connsiteY351" fmla="*/ 5871411 h 15135727"/>
              <a:gd name="connsiteX352" fmla="*/ 1540042 w 8128084"/>
              <a:gd name="connsiteY352" fmla="*/ 5751095 h 15135727"/>
              <a:gd name="connsiteX353" fmla="*/ 1395664 w 8128084"/>
              <a:gd name="connsiteY353" fmla="*/ 5799221 h 15135727"/>
              <a:gd name="connsiteX354" fmla="*/ 1179095 w 8128084"/>
              <a:gd name="connsiteY354" fmla="*/ 5799221 h 15135727"/>
              <a:gd name="connsiteX355" fmla="*/ 890337 w 8128084"/>
              <a:gd name="connsiteY355" fmla="*/ 5775158 h 15135727"/>
              <a:gd name="connsiteX356" fmla="*/ 697832 w 8128084"/>
              <a:gd name="connsiteY356" fmla="*/ 5606716 h 15135727"/>
              <a:gd name="connsiteX357" fmla="*/ 577516 w 8128084"/>
              <a:gd name="connsiteY357" fmla="*/ 5582653 h 15135727"/>
              <a:gd name="connsiteX358" fmla="*/ 697832 w 8128084"/>
              <a:gd name="connsiteY358" fmla="*/ 5775158 h 15135727"/>
              <a:gd name="connsiteX359" fmla="*/ 409074 w 8128084"/>
              <a:gd name="connsiteY359" fmla="*/ 5799221 h 15135727"/>
              <a:gd name="connsiteX360" fmla="*/ 168442 w 8128084"/>
              <a:gd name="connsiteY360" fmla="*/ 5702969 h 15135727"/>
              <a:gd name="connsiteX361" fmla="*/ 264695 w 8128084"/>
              <a:gd name="connsiteY361" fmla="*/ 5558590 h 15135727"/>
              <a:gd name="connsiteX362" fmla="*/ 144379 w 8128084"/>
              <a:gd name="connsiteY362" fmla="*/ 5510464 h 15135727"/>
              <a:gd name="connsiteX363" fmla="*/ 0 w 8128084"/>
              <a:gd name="connsiteY363" fmla="*/ 5462337 h 15135727"/>
              <a:gd name="connsiteX364" fmla="*/ 96253 w 8128084"/>
              <a:gd name="connsiteY364"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42827 w 8128084"/>
              <a:gd name="connsiteY202" fmla="*/ 14383753 h 15135727"/>
              <a:gd name="connsiteX203" fmla="*/ 4403558 w 8128084"/>
              <a:gd name="connsiteY203" fmla="*/ 14437895 h 15135727"/>
              <a:gd name="connsiteX204" fmla="*/ 4340058 w 8128084"/>
              <a:gd name="connsiteY204" fmla="*/ 14475995 h 15135727"/>
              <a:gd name="connsiteX205" fmla="*/ 4303127 w 8128084"/>
              <a:gd name="connsiteY205" fmla="*/ 14364703 h 15135727"/>
              <a:gd name="connsiteX206" fmla="*/ 4276892 w 8128084"/>
              <a:gd name="connsiteY206" fmla="*/ 14296190 h 15135727"/>
              <a:gd name="connsiteX207" fmla="*/ 4235116 w 8128084"/>
              <a:gd name="connsiteY207" fmla="*/ 14341642 h 15135727"/>
              <a:gd name="connsiteX208" fmla="*/ 4162927 w 8128084"/>
              <a:gd name="connsiteY208" fmla="*/ 14389769 h 15135727"/>
              <a:gd name="connsiteX209" fmla="*/ 4137527 w 8128084"/>
              <a:gd name="connsiteY209" fmla="*/ 14364369 h 15135727"/>
              <a:gd name="connsiteX210" fmla="*/ 3998327 w 8128084"/>
              <a:gd name="connsiteY210" fmla="*/ 14409153 h 15135727"/>
              <a:gd name="connsiteX211" fmla="*/ 4023727 w 8128084"/>
              <a:gd name="connsiteY211" fmla="*/ 14275803 h 15135727"/>
              <a:gd name="connsiteX212" fmla="*/ 3915945 w 8128084"/>
              <a:gd name="connsiteY212" fmla="*/ 14289840 h 15135727"/>
              <a:gd name="connsiteX213" fmla="*/ 3801979 w 8128084"/>
              <a:gd name="connsiteY213" fmla="*/ 14293516 h 15135727"/>
              <a:gd name="connsiteX214" fmla="*/ 3719764 w 8128084"/>
              <a:gd name="connsiteY214" fmla="*/ 14415169 h 15135727"/>
              <a:gd name="connsiteX215" fmla="*/ 3625850 w 8128084"/>
              <a:gd name="connsiteY215" fmla="*/ 14616364 h 15135727"/>
              <a:gd name="connsiteX216" fmla="*/ 3513221 w 8128084"/>
              <a:gd name="connsiteY216" fmla="*/ 14726653 h 15135727"/>
              <a:gd name="connsiteX217" fmla="*/ 3583071 w 8128084"/>
              <a:gd name="connsiteY217" fmla="*/ 14832932 h 15135727"/>
              <a:gd name="connsiteX218" fmla="*/ 3633537 w 8128084"/>
              <a:gd name="connsiteY218" fmla="*/ 14967285 h 15135727"/>
              <a:gd name="connsiteX219" fmla="*/ 3609474 w 8128084"/>
              <a:gd name="connsiteY219" fmla="*/ 15087600 h 15135727"/>
              <a:gd name="connsiteX220" fmla="*/ 3479132 w 8128084"/>
              <a:gd name="connsiteY220" fmla="*/ 14975974 h 15135727"/>
              <a:gd name="connsiteX221" fmla="*/ 3304340 w 8128084"/>
              <a:gd name="connsiteY221" fmla="*/ 14949237 h 15135727"/>
              <a:gd name="connsiteX222" fmla="*/ 3261227 w 8128084"/>
              <a:gd name="connsiteY222" fmla="*/ 14787145 h 15135727"/>
              <a:gd name="connsiteX223" fmla="*/ 3128211 w 8128084"/>
              <a:gd name="connsiteY223" fmla="*/ 14919158 h 15135727"/>
              <a:gd name="connsiteX224" fmla="*/ 3090277 w 8128084"/>
              <a:gd name="connsiteY224" fmla="*/ 15075903 h 15135727"/>
              <a:gd name="connsiteX225" fmla="*/ 2959769 w 8128084"/>
              <a:gd name="connsiteY225" fmla="*/ 15135727 h 15135727"/>
              <a:gd name="connsiteX226" fmla="*/ 2891256 w 8128084"/>
              <a:gd name="connsiteY226" fmla="*/ 14945895 h 15135727"/>
              <a:gd name="connsiteX227" fmla="*/ 2829927 w 8128084"/>
              <a:gd name="connsiteY227" fmla="*/ 14872703 h 15135727"/>
              <a:gd name="connsiteX228" fmla="*/ 2887579 w 8128084"/>
              <a:gd name="connsiteY228" fmla="*/ 14774779 h 15135727"/>
              <a:gd name="connsiteX229" fmla="*/ 2779127 w 8128084"/>
              <a:gd name="connsiteY229" fmla="*/ 14694903 h 15135727"/>
              <a:gd name="connsiteX230" fmla="*/ 2839453 w 8128084"/>
              <a:gd name="connsiteY230" fmla="*/ 14582274 h 15135727"/>
              <a:gd name="connsiteX231" fmla="*/ 2935706 w 8128084"/>
              <a:gd name="connsiteY231" fmla="*/ 14510085 h 15135727"/>
              <a:gd name="connsiteX232" fmla="*/ 2948406 w 8128084"/>
              <a:gd name="connsiteY232" fmla="*/ 14554535 h 15135727"/>
              <a:gd name="connsiteX233" fmla="*/ 2855327 w 8128084"/>
              <a:gd name="connsiteY233" fmla="*/ 14371053 h 15135727"/>
              <a:gd name="connsiteX234" fmla="*/ 3014077 w 8128084"/>
              <a:gd name="connsiteY234" fmla="*/ 14447253 h 15135727"/>
              <a:gd name="connsiteX235" fmla="*/ 3029285 w 8128084"/>
              <a:gd name="connsiteY235" fmla="*/ 14363032 h 15135727"/>
              <a:gd name="connsiteX236" fmla="*/ 3152274 w 8128084"/>
              <a:gd name="connsiteY236" fmla="*/ 14341642 h 15135727"/>
              <a:gd name="connsiteX237" fmla="*/ 3226135 w 8128084"/>
              <a:gd name="connsiteY237" fmla="*/ 14269453 h 15135727"/>
              <a:gd name="connsiteX238" fmla="*/ 3152274 w 8128084"/>
              <a:gd name="connsiteY238" fmla="*/ 14197264 h 15135727"/>
              <a:gd name="connsiteX239" fmla="*/ 3152274 w 8128084"/>
              <a:gd name="connsiteY239" fmla="*/ 14052885 h 15135727"/>
              <a:gd name="connsiteX240" fmla="*/ 3086435 w 8128084"/>
              <a:gd name="connsiteY240" fmla="*/ 14037845 h 15135727"/>
              <a:gd name="connsiteX241" fmla="*/ 3056021 w 8128084"/>
              <a:gd name="connsiteY241" fmla="*/ 14153148 h 15135727"/>
              <a:gd name="connsiteX242" fmla="*/ 2935706 w 8128084"/>
              <a:gd name="connsiteY242" fmla="*/ 14076948 h 15135727"/>
              <a:gd name="connsiteX243" fmla="*/ 2863516 w 8128084"/>
              <a:gd name="connsiteY243" fmla="*/ 14093324 h 15135727"/>
              <a:gd name="connsiteX244" fmla="*/ 2804527 w 8128084"/>
              <a:gd name="connsiteY244" fmla="*/ 14218653 h 15135727"/>
              <a:gd name="connsiteX245" fmla="*/ 2719137 w 8128084"/>
              <a:gd name="connsiteY245" fmla="*/ 14197264 h 15135727"/>
              <a:gd name="connsiteX246" fmla="*/ 2653298 w 8128084"/>
              <a:gd name="connsiteY246" fmla="*/ 14248064 h 15135727"/>
              <a:gd name="connsiteX247" fmla="*/ 2560721 w 8128084"/>
              <a:gd name="connsiteY247" fmla="*/ 14150474 h 15135727"/>
              <a:gd name="connsiteX248" fmla="*/ 2436729 w 8128084"/>
              <a:gd name="connsiteY248" fmla="*/ 13804566 h 15135727"/>
              <a:gd name="connsiteX249" fmla="*/ 2550527 w 8128084"/>
              <a:gd name="connsiteY249" fmla="*/ 13805903 h 15135727"/>
              <a:gd name="connsiteX250" fmla="*/ 2729498 w 8128084"/>
              <a:gd name="connsiteY250" fmla="*/ 13812253 h 15135727"/>
              <a:gd name="connsiteX251" fmla="*/ 2633077 w 8128084"/>
              <a:gd name="connsiteY251" fmla="*/ 13755103 h 15135727"/>
              <a:gd name="connsiteX252" fmla="*/ 2553369 w 8128084"/>
              <a:gd name="connsiteY252" fmla="*/ 13475369 h 15135727"/>
              <a:gd name="connsiteX253" fmla="*/ 2658645 w 8128084"/>
              <a:gd name="connsiteY253" fmla="*/ 13224711 h 15135727"/>
              <a:gd name="connsiteX254" fmla="*/ 2719137 w 8128084"/>
              <a:gd name="connsiteY254" fmla="*/ 13042232 h 15135727"/>
              <a:gd name="connsiteX255" fmla="*/ 2791327 w 8128084"/>
              <a:gd name="connsiteY255" fmla="*/ 12945979 h 15135727"/>
              <a:gd name="connsiteX256" fmla="*/ 2969627 w 8128084"/>
              <a:gd name="connsiteY256" fmla="*/ 12929603 h 15135727"/>
              <a:gd name="connsiteX257" fmla="*/ 3031958 w 8128084"/>
              <a:gd name="connsiteY257" fmla="*/ 13090358 h 15135727"/>
              <a:gd name="connsiteX258" fmla="*/ 3102977 w 8128084"/>
              <a:gd name="connsiteY258" fmla="*/ 12974053 h 15135727"/>
              <a:gd name="connsiteX259" fmla="*/ 3043321 w 8128084"/>
              <a:gd name="connsiteY259" fmla="*/ 12836024 h 15135727"/>
              <a:gd name="connsiteX260" fmla="*/ 2849479 w 8128084"/>
              <a:gd name="connsiteY260" fmla="*/ 12815637 h 15135727"/>
              <a:gd name="connsiteX261" fmla="*/ 2815390 w 8128084"/>
              <a:gd name="connsiteY261" fmla="*/ 12777537 h 15135727"/>
              <a:gd name="connsiteX262" fmla="*/ 2887077 w 8128084"/>
              <a:gd name="connsiteY262" fmla="*/ 12586703 h 15135727"/>
              <a:gd name="connsiteX263" fmla="*/ 3153777 w 8128084"/>
              <a:gd name="connsiteY263" fmla="*/ 12516853 h 15135727"/>
              <a:gd name="connsiteX264" fmla="*/ 3239837 w 8128084"/>
              <a:gd name="connsiteY264" fmla="*/ 12311314 h 15135727"/>
              <a:gd name="connsiteX265" fmla="*/ 3104148 w 8128084"/>
              <a:gd name="connsiteY265" fmla="*/ 12320337 h 15135727"/>
              <a:gd name="connsiteX266" fmla="*/ 3040648 w 8128084"/>
              <a:gd name="connsiteY266" fmla="*/ 12320337 h 15135727"/>
              <a:gd name="connsiteX267" fmla="*/ 2956927 w 8128084"/>
              <a:gd name="connsiteY267" fmla="*/ 12237453 h 15135727"/>
              <a:gd name="connsiteX268" fmla="*/ 3007895 w 8128084"/>
              <a:gd name="connsiteY268" fmla="*/ 12079706 h 15135727"/>
              <a:gd name="connsiteX269" fmla="*/ 2810042 w 8128084"/>
              <a:gd name="connsiteY269" fmla="*/ 11954377 h 15135727"/>
              <a:gd name="connsiteX270" fmla="*/ 2863516 w 8128084"/>
              <a:gd name="connsiteY270" fmla="*/ 11694695 h 15135727"/>
              <a:gd name="connsiteX271" fmla="*/ 2911642 w 8128084"/>
              <a:gd name="connsiteY271" fmla="*/ 11454064 h 15135727"/>
              <a:gd name="connsiteX272" fmla="*/ 3056021 w 8128084"/>
              <a:gd name="connsiteY272" fmla="*/ 11454064 h 15135727"/>
              <a:gd name="connsiteX273" fmla="*/ 2983832 w 8128084"/>
              <a:gd name="connsiteY273" fmla="*/ 11381874 h 15135727"/>
              <a:gd name="connsiteX274" fmla="*/ 3031958 w 8128084"/>
              <a:gd name="connsiteY274" fmla="*/ 11285621 h 15135727"/>
              <a:gd name="connsiteX275" fmla="*/ 3007895 w 8128084"/>
              <a:gd name="connsiteY275" fmla="*/ 11189369 h 15135727"/>
              <a:gd name="connsiteX276" fmla="*/ 2887579 w 8128084"/>
              <a:gd name="connsiteY276" fmla="*/ 11141242 h 15135727"/>
              <a:gd name="connsiteX277" fmla="*/ 2887579 w 8128084"/>
              <a:gd name="connsiteY277" fmla="*/ 10972800 h 15135727"/>
              <a:gd name="connsiteX278" fmla="*/ 2887579 w 8128084"/>
              <a:gd name="connsiteY278" fmla="*/ 10924674 h 15135727"/>
              <a:gd name="connsiteX279" fmla="*/ 2767264 w 8128084"/>
              <a:gd name="connsiteY279" fmla="*/ 11020927 h 15135727"/>
              <a:gd name="connsiteX280" fmla="*/ 2743200 w 8128084"/>
              <a:gd name="connsiteY280" fmla="*/ 10924674 h 15135727"/>
              <a:gd name="connsiteX281" fmla="*/ 2550695 w 8128084"/>
              <a:gd name="connsiteY281" fmla="*/ 11020927 h 15135727"/>
              <a:gd name="connsiteX282" fmla="*/ 2526632 w 8128084"/>
              <a:gd name="connsiteY282" fmla="*/ 11117179 h 15135727"/>
              <a:gd name="connsiteX283" fmla="*/ 2334127 w 8128084"/>
              <a:gd name="connsiteY283" fmla="*/ 10996864 h 15135727"/>
              <a:gd name="connsiteX284" fmla="*/ 2358190 w 8128084"/>
              <a:gd name="connsiteY284" fmla="*/ 10732169 h 15135727"/>
              <a:gd name="connsiteX285" fmla="*/ 2334127 w 8128084"/>
              <a:gd name="connsiteY285" fmla="*/ 10587790 h 15135727"/>
              <a:gd name="connsiteX286" fmla="*/ 2406316 w 8128084"/>
              <a:gd name="connsiteY286" fmla="*/ 10491537 h 15135727"/>
              <a:gd name="connsiteX287" fmla="*/ 2598821 w 8128084"/>
              <a:gd name="connsiteY287" fmla="*/ 10684042 h 15135727"/>
              <a:gd name="connsiteX288" fmla="*/ 2767264 w 8128084"/>
              <a:gd name="connsiteY288" fmla="*/ 10684042 h 15135727"/>
              <a:gd name="connsiteX289" fmla="*/ 2646948 w 8128084"/>
              <a:gd name="connsiteY289" fmla="*/ 10515600 h 15135727"/>
              <a:gd name="connsiteX290" fmla="*/ 2815390 w 8128084"/>
              <a:gd name="connsiteY290" fmla="*/ 10395285 h 15135727"/>
              <a:gd name="connsiteX291" fmla="*/ 3080085 w 8128084"/>
              <a:gd name="connsiteY291" fmla="*/ 10419348 h 15135727"/>
              <a:gd name="connsiteX292" fmla="*/ 3248527 w 8128084"/>
              <a:gd name="connsiteY292" fmla="*/ 10539664 h 15135727"/>
              <a:gd name="connsiteX293" fmla="*/ 3320716 w 8128084"/>
              <a:gd name="connsiteY293" fmla="*/ 10659979 h 15135727"/>
              <a:gd name="connsiteX294" fmla="*/ 3465095 w 8128084"/>
              <a:gd name="connsiteY294" fmla="*/ 10659979 h 15135727"/>
              <a:gd name="connsiteX295" fmla="*/ 3441032 w 8128084"/>
              <a:gd name="connsiteY295" fmla="*/ 10491537 h 15135727"/>
              <a:gd name="connsiteX296" fmla="*/ 3392906 w 8128084"/>
              <a:gd name="connsiteY296" fmla="*/ 10250906 h 15135727"/>
              <a:gd name="connsiteX297" fmla="*/ 3152274 w 8128084"/>
              <a:gd name="connsiteY297" fmla="*/ 10250906 h 15135727"/>
              <a:gd name="connsiteX298" fmla="*/ 3176337 w 8128084"/>
              <a:gd name="connsiteY298" fmla="*/ 10178716 h 15135727"/>
              <a:gd name="connsiteX299" fmla="*/ 3104148 w 8128084"/>
              <a:gd name="connsiteY299" fmla="*/ 10154653 h 15135727"/>
              <a:gd name="connsiteX300" fmla="*/ 3007895 w 8128084"/>
              <a:gd name="connsiteY300" fmla="*/ 9962148 h 15135727"/>
              <a:gd name="connsiteX301" fmla="*/ 3176337 w 8128084"/>
              <a:gd name="connsiteY301" fmla="*/ 9889958 h 15135727"/>
              <a:gd name="connsiteX302" fmla="*/ 2959769 w 8128084"/>
              <a:gd name="connsiteY302" fmla="*/ 9504948 h 15135727"/>
              <a:gd name="connsiteX303" fmla="*/ 2791327 w 8128084"/>
              <a:gd name="connsiteY303" fmla="*/ 9456821 h 15135727"/>
              <a:gd name="connsiteX304" fmla="*/ 2574758 w 8128084"/>
              <a:gd name="connsiteY304" fmla="*/ 9336506 h 15135727"/>
              <a:gd name="connsiteX305" fmla="*/ 2550695 w 8128084"/>
              <a:gd name="connsiteY305" fmla="*/ 9071811 h 15135727"/>
              <a:gd name="connsiteX306" fmla="*/ 2695074 w 8128084"/>
              <a:gd name="connsiteY306" fmla="*/ 8999621 h 15135727"/>
              <a:gd name="connsiteX307" fmla="*/ 2622885 w 8128084"/>
              <a:gd name="connsiteY307" fmla="*/ 8975558 h 15135727"/>
              <a:gd name="connsiteX308" fmla="*/ 2430379 w 8128084"/>
              <a:gd name="connsiteY308" fmla="*/ 8999621 h 15135727"/>
              <a:gd name="connsiteX309" fmla="*/ 2261937 w 8128084"/>
              <a:gd name="connsiteY309" fmla="*/ 9168064 h 15135727"/>
              <a:gd name="connsiteX310" fmla="*/ 2237874 w 8128084"/>
              <a:gd name="connsiteY310" fmla="*/ 8999621 h 15135727"/>
              <a:gd name="connsiteX311" fmla="*/ 2117558 w 8128084"/>
              <a:gd name="connsiteY311" fmla="*/ 8975558 h 15135727"/>
              <a:gd name="connsiteX312" fmla="*/ 2045369 w 8128084"/>
              <a:gd name="connsiteY312" fmla="*/ 8783053 h 15135727"/>
              <a:gd name="connsiteX313" fmla="*/ 1852864 w 8128084"/>
              <a:gd name="connsiteY313" fmla="*/ 8758990 h 15135727"/>
              <a:gd name="connsiteX314" fmla="*/ 1636295 w 8128084"/>
              <a:gd name="connsiteY314" fmla="*/ 8927432 h 15135727"/>
              <a:gd name="connsiteX315" fmla="*/ 1588169 w 8128084"/>
              <a:gd name="connsiteY315" fmla="*/ 9023685 h 15135727"/>
              <a:gd name="connsiteX316" fmla="*/ 1515979 w 8128084"/>
              <a:gd name="connsiteY316" fmla="*/ 8879306 h 15135727"/>
              <a:gd name="connsiteX317" fmla="*/ 1347537 w 8128084"/>
              <a:gd name="connsiteY317" fmla="*/ 8879306 h 15135727"/>
              <a:gd name="connsiteX318" fmla="*/ 1347537 w 8128084"/>
              <a:gd name="connsiteY318" fmla="*/ 8710864 h 15135727"/>
              <a:gd name="connsiteX319" fmla="*/ 1106906 w 8128084"/>
              <a:gd name="connsiteY319" fmla="*/ 8783053 h 15135727"/>
              <a:gd name="connsiteX320" fmla="*/ 890337 w 8128084"/>
              <a:gd name="connsiteY320" fmla="*/ 8686800 h 15135727"/>
              <a:gd name="connsiteX321" fmla="*/ 649706 w 8128084"/>
              <a:gd name="connsiteY321" fmla="*/ 8662737 h 15135727"/>
              <a:gd name="connsiteX322" fmla="*/ 385011 w 8128084"/>
              <a:gd name="connsiteY322" fmla="*/ 8566485 h 15135727"/>
              <a:gd name="connsiteX323" fmla="*/ 577516 w 8128084"/>
              <a:gd name="connsiteY323" fmla="*/ 8373979 h 15135727"/>
              <a:gd name="connsiteX324" fmla="*/ 794085 w 8128084"/>
              <a:gd name="connsiteY324" fmla="*/ 8301790 h 15135727"/>
              <a:gd name="connsiteX325" fmla="*/ 745958 w 8128084"/>
              <a:gd name="connsiteY325" fmla="*/ 8133348 h 15135727"/>
              <a:gd name="connsiteX326" fmla="*/ 818148 w 8128084"/>
              <a:gd name="connsiteY326" fmla="*/ 7820527 h 15135727"/>
              <a:gd name="connsiteX327" fmla="*/ 697832 w 8128084"/>
              <a:gd name="connsiteY327" fmla="*/ 7820527 h 15135727"/>
              <a:gd name="connsiteX328" fmla="*/ 625642 w 8128084"/>
              <a:gd name="connsiteY328" fmla="*/ 7916779 h 15135727"/>
              <a:gd name="connsiteX329" fmla="*/ 457200 w 8128084"/>
              <a:gd name="connsiteY329" fmla="*/ 7820527 h 15135727"/>
              <a:gd name="connsiteX330" fmla="*/ 529390 w 8128084"/>
              <a:gd name="connsiteY330" fmla="*/ 7700211 h 15135727"/>
              <a:gd name="connsiteX331" fmla="*/ 938464 w 8128084"/>
              <a:gd name="connsiteY331" fmla="*/ 7676148 h 15135727"/>
              <a:gd name="connsiteX332" fmla="*/ 1058779 w 8128084"/>
              <a:gd name="connsiteY332" fmla="*/ 7459579 h 15135727"/>
              <a:gd name="connsiteX333" fmla="*/ 1203158 w 8128084"/>
              <a:gd name="connsiteY333" fmla="*/ 7603958 h 15135727"/>
              <a:gd name="connsiteX334" fmla="*/ 1299411 w 8128084"/>
              <a:gd name="connsiteY334" fmla="*/ 7555832 h 15135727"/>
              <a:gd name="connsiteX335" fmla="*/ 1443790 w 8128084"/>
              <a:gd name="connsiteY335" fmla="*/ 7507706 h 15135727"/>
              <a:gd name="connsiteX336" fmla="*/ 1684421 w 8128084"/>
              <a:gd name="connsiteY336" fmla="*/ 7603958 h 15135727"/>
              <a:gd name="connsiteX337" fmla="*/ 1684421 w 8128084"/>
              <a:gd name="connsiteY337" fmla="*/ 7603958 h 15135727"/>
              <a:gd name="connsiteX338" fmla="*/ 1540042 w 8128084"/>
              <a:gd name="connsiteY338" fmla="*/ 7363327 h 15135727"/>
              <a:gd name="connsiteX339" fmla="*/ 1299411 w 8128084"/>
              <a:gd name="connsiteY339" fmla="*/ 7315200 h 15135727"/>
              <a:gd name="connsiteX340" fmla="*/ 1130969 w 8128084"/>
              <a:gd name="connsiteY340" fmla="*/ 7339264 h 15135727"/>
              <a:gd name="connsiteX341" fmla="*/ 1034716 w 8128084"/>
              <a:gd name="connsiteY341" fmla="*/ 7315200 h 15135727"/>
              <a:gd name="connsiteX342" fmla="*/ 1155032 w 8128084"/>
              <a:gd name="connsiteY342" fmla="*/ 7050506 h 15135727"/>
              <a:gd name="connsiteX343" fmla="*/ 1155032 w 8128084"/>
              <a:gd name="connsiteY343" fmla="*/ 6930190 h 15135727"/>
              <a:gd name="connsiteX344" fmla="*/ 1155032 w 8128084"/>
              <a:gd name="connsiteY344" fmla="*/ 6761748 h 15135727"/>
              <a:gd name="connsiteX345" fmla="*/ 1203158 w 8128084"/>
              <a:gd name="connsiteY345" fmla="*/ 6617369 h 15135727"/>
              <a:gd name="connsiteX346" fmla="*/ 1371600 w 8128084"/>
              <a:gd name="connsiteY346" fmla="*/ 6472990 h 15135727"/>
              <a:gd name="connsiteX347" fmla="*/ 1443790 w 8128084"/>
              <a:gd name="connsiteY347" fmla="*/ 6328611 h 15135727"/>
              <a:gd name="connsiteX348" fmla="*/ 1419727 w 8128084"/>
              <a:gd name="connsiteY348" fmla="*/ 6208295 h 15135727"/>
              <a:gd name="connsiteX349" fmla="*/ 1275348 w 8128084"/>
              <a:gd name="connsiteY349" fmla="*/ 6304548 h 15135727"/>
              <a:gd name="connsiteX350" fmla="*/ 1323474 w 8128084"/>
              <a:gd name="connsiteY350" fmla="*/ 6015790 h 15135727"/>
              <a:gd name="connsiteX351" fmla="*/ 1540042 w 8128084"/>
              <a:gd name="connsiteY351" fmla="*/ 5871411 h 15135727"/>
              <a:gd name="connsiteX352" fmla="*/ 1540042 w 8128084"/>
              <a:gd name="connsiteY352" fmla="*/ 5751095 h 15135727"/>
              <a:gd name="connsiteX353" fmla="*/ 1395664 w 8128084"/>
              <a:gd name="connsiteY353" fmla="*/ 5799221 h 15135727"/>
              <a:gd name="connsiteX354" fmla="*/ 1179095 w 8128084"/>
              <a:gd name="connsiteY354" fmla="*/ 5799221 h 15135727"/>
              <a:gd name="connsiteX355" fmla="*/ 890337 w 8128084"/>
              <a:gd name="connsiteY355" fmla="*/ 5775158 h 15135727"/>
              <a:gd name="connsiteX356" fmla="*/ 697832 w 8128084"/>
              <a:gd name="connsiteY356" fmla="*/ 5606716 h 15135727"/>
              <a:gd name="connsiteX357" fmla="*/ 577516 w 8128084"/>
              <a:gd name="connsiteY357" fmla="*/ 5582653 h 15135727"/>
              <a:gd name="connsiteX358" fmla="*/ 697832 w 8128084"/>
              <a:gd name="connsiteY358" fmla="*/ 5775158 h 15135727"/>
              <a:gd name="connsiteX359" fmla="*/ 409074 w 8128084"/>
              <a:gd name="connsiteY359" fmla="*/ 5799221 h 15135727"/>
              <a:gd name="connsiteX360" fmla="*/ 168442 w 8128084"/>
              <a:gd name="connsiteY360" fmla="*/ 5702969 h 15135727"/>
              <a:gd name="connsiteX361" fmla="*/ 264695 w 8128084"/>
              <a:gd name="connsiteY361" fmla="*/ 5558590 h 15135727"/>
              <a:gd name="connsiteX362" fmla="*/ 144379 w 8128084"/>
              <a:gd name="connsiteY362" fmla="*/ 5510464 h 15135727"/>
              <a:gd name="connsiteX363" fmla="*/ 0 w 8128084"/>
              <a:gd name="connsiteY363" fmla="*/ 5462337 h 15135727"/>
              <a:gd name="connsiteX364" fmla="*/ 96253 w 8128084"/>
              <a:gd name="connsiteY364"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42827 w 8128084"/>
              <a:gd name="connsiteY202" fmla="*/ 14383753 h 15135727"/>
              <a:gd name="connsiteX203" fmla="*/ 4403558 w 8128084"/>
              <a:gd name="connsiteY203" fmla="*/ 14437895 h 15135727"/>
              <a:gd name="connsiteX204" fmla="*/ 4340058 w 8128084"/>
              <a:gd name="connsiteY204" fmla="*/ 14475995 h 15135727"/>
              <a:gd name="connsiteX205" fmla="*/ 4303127 w 8128084"/>
              <a:gd name="connsiteY205" fmla="*/ 14364703 h 15135727"/>
              <a:gd name="connsiteX206" fmla="*/ 4276892 w 8128084"/>
              <a:gd name="connsiteY206" fmla="*/ 14296190 h 15135727"/>
              <a:gd name="connsiteX207" fmla="*/ 4235116 w 8128084"/>
              <a:gd name="connsiteY207" fmla="*/ 14341642 h 15135727"/>
              <a:gd name="connsiteX208" fmla="*/ 4162927 w 8128084"/>
              <a:gd name="connsiteY208" fmla="*/ 14389769 h 15135727"/>
              <a:gd name="connsiteX209" fmla="*/ 4137527 w 8128084"/>
              <a:gd name="connsiteY209" fmla="*/ 14364369 h 15135727"/>
              <a:gd name="connsiteX210" fmla="*/ 3998327 w 8128084"/>
              <a:gd name="connsiteY210" fmla="*/ 14409153 h 15135727"/>
              <a:gd name="connsiteX211" fmla="*/ 4023727 w 8128084"/>
              <a:gd name="connsiteY211" fmla="*/ 14275803 h 15135727"/>
              <a:gd name="connsiteX212" fmla="*/ 3915945 w 8128084"/>
              <a:gd name="connsiteY212" fmla="*/ 14289840 h 15135727"/>
              <a:gd name="connsiteX213" fmla="*/ 3801979 w 8128084"/>
              <a:gd name="connsiteY213" fmla="*/ 14293516 h 15135727"/>
              <a:gd name="connsiteX214" fmla="*/ 3719764 w 8128084"/>
              <a:gd name="connsiteY214" fmla="*/ 14415169 h 15135727"/>
              <a:gd name="connsiteX215" fmla="*/ 3625850 w 8128084"/>
              <a:gd name="connsiteY215" fmla="*/ 14616364 h 15135727"/>
              <a:gd name="connsiteX216" fmla="*/ 3513221 w 8128084"/>
              <a:gd name="connsiteY216" fmla="*/ 14726653 h 15135727"/>
              <a:gd name="connsiteX217" fmla="*/ 3583071 w 8128084"/>
              <a:gd name="connsiteY217" fmla="*/ 14832932 h 15135727"/>
              <a:gd name="connsiteX218" fmla="*/ 3633537 w 8128084"/>
              <a:gd name="connsiteY218" fmla="*/ 14967285 h 15135727"/>
              <a:gd name="connsiteX219" fmla="*/ 3609474 w 8128084"/>
              <a:gd name="connsiteY219" fmla="*/ 15087600 h 15135727"/>
              <a:gd name="connsiteX220" fmla="*/ 3479132 w 8128084"/>
              <a:gd name="connsiteY220" fmla="*/ 14975974 h 15135727"/>
              <a:gd name="connsiteX221" fmla="*/ 3304340 w 8128084"/>
              <a:gd name="connsiteY221" fmla="*/ 14949237 h 15135727"/>
              <a:gd name="connsiteX222" fmla="*/ 3261227 w 8128084"/>
              <a:gd name="connsiteY222" fmla="*/ 14787145 h 15135727"/>
              <a:gd name="connsiteX223" fmla="*/ 3128211 w 8128084"/>
              <a:gd name="connsiteY223" fmla="*/ 14919158 h 15135727"/>
              <a:gd name="connsiteX224" fmla="*/ 3090277 w 8128084"/>
              <a:gd name="connsiteY224" fmla="*/ 15075903 h 15135727"/>
              <a:gd name="connsiteX225" fmla="*/ 2959769 w 8128084"/>
              <a:gd name="connsiteY225" fmla="*/ 15135727 h 15135727"/>
              <a:gd name="connsiteX226" fmla="*/ 2891256 w 8128084"/>
              <a:gd name="connsiteY226" fmla="*/ 14945895 h 15135727"/>
              <a:gd name="connsiteX227" fmla="*/ 2829927 w 8128084"/>
              <a:gd name="connsiteY227" fmla="*/ 14872703 h 15135727"/>
              <a:gd name="connsiteX228" fmla="*/ 2887579 w 8128084"/>
              <a:gd name="connsiteY228" fmla="*/ 14774779 h 15135727"/>
              <a:gd name="connsiteX229" fmla="*/ 2779127 w 8128084"/>
              <a:gd name="connsiteY229" fmla="*/ 14694903 h 15135727"/>
              <a:gd name="connsiteX230" fmla="*/ 2839453 w 8128084"/>
              <a:gd name="connsiteY230" fmla="*/ 14582274 h 15135727"/>
              <a:gd name="connsiteX231" fmla="*/ 2935706 w 8128084"/>
              <a:gd name="connsiteY231" fmla="*/ 14510085 h 15135727"/>
              <a:gd name="connsiteX232" fmla="*/ 2948406 w 8128084"/>
              <a:gd name="connsiteY232" fmla="*/ 14554535 h 15135727"/>
              <a:gd name="connsiteX233" fmla="*/ 2855327 w 8128084"/>
              <a:gd name="connsiteY233" fmla="*/ 14371053 h 15135727"/>
              <a:gd name="connsiteX234" fmla="*/ 3014077 w 8128084"/>
              <a:gd name="connsiteY234" fmla="*/ 14447253 h 15135727"/>
              <a:gd name="connsiteX235" fmla="*/ 3029285 w 8128084"/>
              <a:gd name="connsiteY235" fmla="*/ 14363032 h 15135727"/>
              <a:gd name="connsiteX236" fmla="*/ 3152274 w 8128084"/>
              <a:gd name="connsiteY236" fmla="*/ 14341642 h 15135727"/>
              <a:gd name="connsiteX237" fmla="*/ 3226135 w 8128084"/>
              <a:gd name="connsiteY237" fmla="*/ 14269453 h 15135727"/>
              <a:gd name="connsiteX238" fmla="*/ 3152274 w 8128084"/>
              <a:gd name="connsiteY238" fmla="*/ 14197264 h 15135727"/>
              <a:gd name="connsiteX239" fmla="*/ 3152274 w 8128084"/>
              <a:gd name="connsiteY239" fmla="*/ 14052885 h 15135727"/>
              <a:gd name="connsiteX240" fmla="*/ 3086435 w 8128084"/>
              <a:gd name="connsiteY240" fmla="*/ 14037845 h 15135727"/>
              <a:gd name="connsiteX241" fmla="*/ 3056021 w 8128084"/>
              <a:gd name="connsiteY241" fmla="*/ 14153148 h 15135727"/>
              <a:gd name="connsiteX242" fmla="*/ 2935706 w 8128084"/>
              <a:gd name="connsiteY242" fmla="*/ 14076948 h 15135727"/>
              <a:gd name="connsiteX243" fmla="*/ 2863516 w 8128084"/>
              <a:gd name="connsiteY243" fmla="*/ 14093324 h 15135727"/>
              <a:gd name="connsiteX244" fmla="*/ 2804527 w 8128084"/>
              <a:gd name="connsiteY244" fmla="*/ 14218653 h 15135727"/>
              <a:gd name="connsiteX245" fmla="*/ 2719137 w 8128084"/>
              <a:gd name="connsiteY245" fmla="*/ 14197264 h 15135727"/>
              <a:gd name="connsiteX246" fmla="*/ 2653298 w 8128084"/>
              <a:gd name="connsiteY246" fmla="*/ 14248064 h 15135727"/>
              <a:gd name="connsiteX247" fmla="*/ 2560721 w 8128084"/>
              <a:gd name="connsiteY247" fmla="*/ 14150474 h 15135727"/>
              <a:gd name="connsiteX248" fmla="*/ 2436729 w 8128084"/>
              <a:gd name="connsiteY248" fmla="*/ 13804566 h 15135727"/>
              <a:gd name="connsiteX249" fmla="*/ 2550527 w 8128084"/>
              <a:gd name="connsiteY249" fmla="*/ 13805903 h 15135727"/>
              <a:gd name="connsiteX250" fmla="*/ 2729498 w 8128084"/>
              <a:gd name="connsiteY250" fmla="*/ 13812253 h 15135727"/>
              <a:gd name="connsiteX251" fmla="*/ 2633077 w 8128084"/>
              <a:gd name="connsiteY251" fmla="*/ 13755103 h 15135727"/>
              <a:gd name="connsiteX252" fmla="*/ 2553369 w 8128084"/>
              <a:gd name="connsiteY252" fmla="*/ 13475369 h 15135727"/>
              <a:gd name="connsiteX253" fmla="*/ 2658645 w 8128084"/>
              <a:gd name="connsiteY253" fmla="*/ 13224711 h 15135727"/>
              <a:gd name="connsiteX254" fmla="*/ 2719137 w 8128084"/>
              <a:gd name="connsiteY254" fmla="*/ 13042232 h 15135727"/>
              <a:gd name="connsiteX255" fmla="*/ 2791327 w 8128084"/>
              <a:gd name="connsiteY255" fmla="*/ 12945979 h 15135727"/>
              <a:gd name="connsiteX256" fmla="*/ 2969627 w 8128084"/>
              <a:gd name="connsiteY256" fmla="*/ 12929603 h 15135727"/>
              <a:gd name="connsiteX257" fmla="*/ 3031958 w 8128084"/>
              <a:gd name="connsiteY257" fmla="*/ 13090358 h 15135727"/>
              <a:gd name="connsiteX258" fmla="*/ 3102977 w 8128084"/>
              <a:gd name="connsiteY258" fmla="*/ 12974053 h 15135727"/>
              <a:gd name="connsiteX259" fmla="*/ 3043321 w 8128084"/>
              <a:gd name="connsiteY259" fmla="*/ 12836024 h 15135727"/>
              <a:gd name="connsiteX260" fmla="*/ 2849479 w 8128084"/>
              <a:gd name="connsiteY260" fmla="*/ 12815637 h 15135727"/>
              <a:gd name="connsiteX261" fmla="*/ 2815390 w 8128084"/>
              <a:gd name="connsiteY261" fmla="*/ 12777537 h 15135727"/>
              <a:gd name="connsiteX262" fmla="*/ 2887077 w 8128084"/>
              <a:gd name="connsiteY262" fmla="*/ 12586703 h 15135727"/>
              <a:gd name="connsiteX263" fmla="*/ 3153777 w 8128084"/>
              <a:gd name="connsiteY263" fmla="*/ 12516853 h 15135727"/>
              <a:gd name="connsiteX264" fmla="*/ 3239837 w 8128084"/>
              <a:gd name="connsiteY264" fmla="*/ 12311314 h 15135727"/>
              <a:gd name="connsiteX265" fmla="*/ 3104148 w 8128084"/>
              <a:gd name="connsiteY265" fmla="*/ 12320337 h 15135727"/>
              <a:gd name="connsiteX266" fmla="*/ 3040648 w 8128084"/>
              <a:gd name="connsiteY266" fmla="*/ 12320337 h 15135727"/>
              <a:gd name="connsiteX267" fmla="*/ 2956927 w 8128084"/>
              <a:gd name="connsiteY267" fmla="*/ 12237453 h 15135727"/>
              <a:gd name="connsiteX268" fmla="*/ 3007895 w 8128084"/>
              <a:gd name="connsiteY268" fmla="*/ 12079706 h 15135727"/>
              <a:gd name="connsiteX269" fmla="*/ 2810042 w 8128084"/>
              <a:gd name="connsiteY269" fmla="*/ 11954377 h 15135727"/>
              <a:gd name="connsiteX270" fmla="*/ 2863516 w 8128084"/>
              <a:gd name="connsiteY270" fmla="*/ 11694695 h 15135727"/>
              <a:gd name="connsiteX271" fmla="*/ 2817227 w 8128084"/>
              <a:gd name="connsiteY271" fmla="*/ 11507203 h 15135727"/>
              <a:gd name="connsiteX272" fmla="*/ 2911642 w 8128084"/>
              <a:gd name="connsiteY272" fmla="*/ 11454064 h 15135727"/>
              <a:gd name="connsiteX273" fmla="*/ 3056021 w 8128084"/>
              <a:gd name="connsiteY273" fmla="*/ 11454064 h 15135727"/>
              <a:gd name="connsiteX274" fmla="*/ 2983832 w 8128084"/>
              <a:gd name="connsiteY274" fmla="*/ 11381874 h 15135727"/>
              <a:gd name="connsiteX275" fmla="*/ 3031958 w 8128084"/>
              <a:gd name="connsiteY275" fmla="*/ 11285621 h 15135727"/>
              <a:gd name="connsiteX276" fmla="*/ 3007895 w 8128084"/>
              <a:gd name="connsiteY276" fmla="*/ 11189369 h 15135727"/>
              <a:gd name="connsiteX277" fmla="*/ 2887579 w 8128084"/>
              <a:gd name="connsiteY277" fmla="*/ 11141242 h 15135727"/>
              <a:gd name="connsiteX278" fmla="*/ 2887579 w 8128084"/>
              <a:gd name="connsiteY278" fmla="*/ 10972800 h 15135727"/>
              <a:gd name="connsiteX279" fmla="*/ 2887579 w 8128084"/>
              <a:gd name="connsiteY279" fmla="*/ 10924674 h 15135727"/>
              <a:gd name="connsiteX280" fmla="*/ 2767264 w 8128084"/>
              <a:gd name="connsiteY280" fmla="*/ 11020927 h 15135727"/>
              <a:gd name="connsiteX281" fmla="*/ 2743200 w 8128084"/>
              <a:gd name="connsiteY281" fmla="*/ 10924674 h 15135727"/>
              <a:gd name="connsiteX282" fmla="*/ 2550695 w 8128084"/>
              <a:gd name="connsiteY282" fmla="*/ 11020927 h 15135727"/>
              <a:gd name="connsiteX283" fmla="*/ 2526632 w 8128084"/>
              <a:gd name="connsiteY283" fmla="*/ 11117179 h 15135727"/>
              <a:gd name="connsiteX284" fmla="*/ 2334127 w 8128084"/>
              <a:gd name="connsiteY284" fmla="*/ 10996864 h 15135727"/>
              <a:gd name="connsiteX285" fmla="*/ 2358190 w 8128084"/>
              <a:gd name="connsiteY285" fmla="*/ 10732169 h 15135727"/>
              <a:gd name="connsiteX286" fmla="*/ 2334127 w 8128084"/>
              <a:gd name="connsiteY286" fmla="*/ 10587790 h 15135727"/>
              <a:gd name="connsiteX287" fmla="*/ 2406316 w 8128084"/>
              <a:gd name="connsiteY287" fmla="*/ 10491537 h 15135727"/>
              <a:gd name="connsiteX288" fmla="*/ 2598821 w 8128084"/>
              <a:gd name="connsiteY288" fmla="*/ 10684042 h 15135727"/>
              <a:gd name="connsiteX289" fmla="*/ 2767264 w 8128084"/>
              <a:gd name="connsiteY289" fmla="*/ 10684042 h 15135727"/>
              <a:gd name="connsiteX290" fmla="*/ 2646948 w 8128084"/>
              <a:gd name="connsiteY290" fmla="*/ 10515600 h 15135727"/>
              <a:gd name="connsiteX291" fmla="*/ 2815390 w 8128084"/>
              <a:gd name="connsiteY291" fmla="*/ 10395285 h 15135727"/>
              <a:gd name="connsiteX292" fmla="*/ 3080085 w 8128084"/>
              <a:gd name="connsiteY292" fmla="*/ 10419348 h 15135727"/>
              <a:gd name="connsiteX293" fmla="*/ 3248527 w 8128084"/>
              <a:gd name="connsiteY293" fmla="*/ 10539664 h 15135727"/>
              <a:gd name="connsiteX294" fmla="*/ 3320716 w 8128084"/>
              <a:gd name="connsiteY294" fmla="*/ 10659979 h 15135727"/>
              <a:gd name="connsiteX295" fmla="*/ 3465095 w 8128084"/>
              <a:gd name="connsiteY295" fmla="*/ 10659979 h 15135727"/>
              <a:gd name="connsiteX296" fmla="*/ 3441032 w 8128084"/>
              <a:gd name="connsiteY296" fmla="*/ 10491537 h 15135727"/>
              <a:gd name="connsiteX297" fmla="*/ 3392906 w 8128084"/>
              <a:gd name="connsiteY297" fmla="*/ 10250906 h 15135727"/>
              <a:gd name="connsiteX298" fmla="*/ 3152274 w 8128084"/>
              <a:gd name="connsiteY298" fmla="*/ 10250906 h 15135727"/>
              <a:gd name="connsiteX299" fmla="*/ 3176337 w 8128084"/>
              <a:gd name="connsiteY299" fmla="*/ 10178716 h 15135727"/>
              <a:gd name="connsiteX300" fmla="*/ 3104148 w 8128084"/>
              <a:gd name="connsiteY300" fmla="*/ 10154653 h 15135727"/>
              <a:gd name="connsiteX301" fmla="*/ 3007895 w 8128084"/>
              <a:gd name="connsiteY301" fmla="*/ 9962148 h 15135727"/>
              <a:gd name="connsiteX302" fmla="*/ 3176337 w 8128084"/>
              <a:gd name="connsiteY302" fmla="*/ 9889958 h 15135727"/>
              <a:gd name="connsiteX303" fmla="*/ 2959769 w 8128084"/>
              <a:gd name="connsiteY303" fmla="*/ 9504948 h 15135727"/>
              <a:gd name="connsiteX304" fmla="*/ 2791327 w 8128084"/>
              <a:gd name="connsiteY304" fmla="*/ 9456821 h 15135727"/>
              <a:gd name="connsiteX305" fmla="*/ 2574758 w 8128084"/>
              <a:gd name="connsiteY305" fmla="*/ 9336506 h 15135727"/>
              <a:gd name="connsiteX306" fmla="*/ 2550695 w 8128084"/>
              <a:gd name="connsiteY306" fmla="*/ 9071811 h 15135727"/>
              <a:gd name="connsiteX307" fmla="*/ 2695074 w 8128084"/>
              <a:gd name="connsiteY307" fmla="*/ 8999621 h 15135727"/>
              <a:gd name="connsiteX308" fmla="*/ 2622885 w 8128084"/>
              <a:gd name="connsiteY308" fmla="*/ 8975558 h 15135727"/>
              <a:gd name="connsiteX309" fmla="*/ 2430379 w 8128084"/>
              <a:gd name="connsiteY309" fmla="*/ 8999621 h 15135727"/>
              <a:gd name="connsiteX310" fmla="*/ 2261937 w 8128084"/>
              <a:gd name="connsiteY310" fmla="*/ 9168064 h 15135727"/>
              <a:gd name="connsiteX311" fmla="*/ 2237874 w 8128084"/>
              <a:gd name="connsiteY311" fmla="*/ 8999621 h 15135727"/>
              <a:gd name="connsiteX312" fmla="*/ 2117558 w 8128084"/>
              <a:gd name="connsiteY312" fmla="*/ 8975558 h 15135727"/>
              <a:gd name="connsiteX313" fmla="*/ 2045369 w 8128084"/>
              <a:gd name="connsiteY313" fmla="*/ 8783053 h 15135727"/>
              <a:gd name="connsiteX314" fmla="*/ 1852864 w 8128084"/>
              <a:gd name="connsiteY314" fmla="*/ 8758990 h 15135727"/>
              <a:gd name="connsiteX315" fmla="*/ 1636295 w 8128084"/>
              <a:gd name="connsiteY315" fmla="*/ 8927432 h 15135727"/>
              <a:gd name="connsiteX316" fmla="*/ 1588169 w 8128084"/>
              <a:gd name="connsiteY316" fmla="*/ 9023685 h 15135727"/>
              <a:gd name="connsiteX317" fmla="*/ 1515979 w 8128084"/>
              <a:gd name="connsiteY317" fmla="*/ 8879306 h 15135727"/>
              <a:gd name="connsiteX318" fmla="*/ 1347537 w 8128084"/>
              <a:gd name="connsiteY318" fmla="*/ 8879306 h 15135727"/>
              <a:gd name="connsiteX319" fmla="*/ 1347537 w 8128084"/>
              <a:gd name="connsiteY319" fmla="*/ 8710864 h 15135727"/>
              <a:gd name="connsiteX320" fmla="*/ 1106906 w 8128084"/>
              <a:gd name="connsiteY320" fmla="*/ 8783053 h 15135727"/>
              <a:gd name="connsiteX321" fmla="*/ 890337 w 8128084"/>
              <a:gd name="connsiteY321" fmla="*/ 8686800 h 15135727"/>
              <a:gd name="connsiteX322" fmla="*/ 649706 w 8128084"/>
              <a:gd name="connsiteY322" fmla="*/ 8662737 h 15135727"/>
              <a:gd name="connsiteX323" fmla="*/ 385011 w 8128084"/>
              <a:gd name="connsiteY323" fmla="*/ 8566485 h 15135727"/>
              <a:gd name="connsiteX324" fmla="*/ 577516 w 8128084"/>
              <a:gd name="connsiteY324" fmla="*/ 8373979 h 15135727"/>
              <a:gd name="connsiteX325" fmla="*/ 794085 w 8128084"/>
              <a:gd name="connsiteY325" fmla="*/ 8301790 h 15135727"/>
              <a:gd name="connsiteX326" fmla="*/ 745958 w 8128084"/>
              <a:gd name="connsiteY326" fmla="*/ 8133348 h 15135727"/>
              <a:gd name="connsiteX327" fmla="*/ 818148 w 8128084"/>
              <a:gd name="connsiteY327" fmla="*/ 7820527 h 15135727"/>
              <a:gd name="connsiteX328" fmla="*/ 697832 w 8128084"/>
              <a:gd name="connsiteY328" fmla="*/ 7820527 h 15135727"/>
              <a:gd name="connsiteX329" fmla="*/ 625642 w 8128084"/>
              <a:gd name="connsiteY329" fmla="*/ 7916779 h 15135727"/>
              <a:gd name="connsiteX330" fmla="*/ 457200 w 8128084"/>
              <a:gd name="connsiteY330" fmla="*/ 7820527 h 15135727"/>
              <a:gd name="connsiteX331" fmla="*/ 529390 w 8128084"/>
              <a:gd name="connsiteY331" fmla="*/ 7700211 h 15135727"/>
              <a:gd name="connsiteX332" fmla="*/ 938464 w 8128084"/>
              <a:gd name="connsiteY332" fmla="*/ 7676148 h 15135727"/>
              <a:gd name="connsiteX333" fmla="*/ 1058779 w 8128084"/>
              <a:gd name="connsiteY333" fmla="*/ 7459579 h 15135727"/>
              <a:gd name="connsiteX334" fmla="*/ 1203158 w 8128084"/>
              <a:gd name="connsiteY334" fmla="*/ 7603958 h 15135727"/>
              <a:gd name="connsiteX335" fmla="*/ 1299411 w 8128084"/>
              <a:gd name="connsiteY335" fmla="*/ 7555832 h 15135727"/>
              <a:gd name="connsiteX336" fmla="*/ 1443790 w 8128084"/>
              <a:gd name="connsiteY336" fmla="*/ 7507706 h 15135727"/>
              <a:gd name="connsiteX337" fmla="*/ 1684421 w 8128084"/>
              <a:gd name="connsiteY337" fmla="*/ 7603958 h 15135727"/>
              <a:gd name="connsiteX338" fmla="*/ 1684421 w 8128084"/>
              <a:gd name="connsiteY338" fmla="*/ 7603958 h 15135727"/>
              <a:gd name="connsiteX339" fmla="*/ 1540042 w 8128084"/>
              <a:gd name="connsiteY339" fmla="*/ 7363327 h 15135727"/>
              <a:gd name="connsiteX340" fmla="*/ 1299411 w 8128084"/>
              <a:gd name="connsiteY340" fmla="*/ 7315200 h 15135727"/>
              <a:gd name="connsiteX341" fmla="*/ 1130969 w 8128084"/>
              <a:gd name="connsiteY341" fmla="*/ 7339264 h 15135727"/>
              <a:gd name="connsiteX342" fmla="*/ 1034716 w 8128084"/>
              <a:gd name="connsiteY342" fmla="*/ 7315200 h 15135727"/>
              <a:gd name="connsiteX343" fmla="*/ 1155032 w 8128084"/>
              <a:gd name="connsiteY343" fmla="*/ 7050506 h 15135727"/>
              <a:gd name="connsiteX344" fmla="*/ 1155032 w 8128084"/>
              <a:gd name="connsiteY344" fmla="*/ 6930190 h 15135727"/>
              <a:gd name="connsiteX345" fmla="*/ 1155032 w 8128084"/>
              <a:gd name="connsiteY345" fmla="*/ 6761748 h 15135727"/>
              <a:gd name="connsiteX346" fmla="*/ 1203158 w 8128084"/>
              <a:gd name="connsiteY346" fmla="*/ 6617369 h 15135727"/>
              <a:gd name="connsiteX347" fmla="*/ 1371600 w 8128084"/>
              <a:gd name="connsiteY347" fmla="*/ 6472990 h 15135727"/>
              <a:gd name="connsiteX348" fmla="*/ 1443790 w 8128084"/>
              <a:gd name="connsiteY348" fmla="*/ 6328611 h 15135727"/>
              <a:gd name="connsiteX349" fmla="*/ 1419727 w 8128084"/>
              <a:gd name="connsiteY349" fmla="*/ 6208295 h 15135727"/>
              <a:gd name="connsiteX350" fmla="*/ 1275348 w 8128084"/>
              <a:gd name="connsiteY350" fmla="*/ 6304548 h 15135727"/>
              <a:gd name="connsiteX351" fmla="*/ 1323474 w 8128084"/>
              <a:gd name="connsiteY351" fmla="*/ 6015790 h 15135727"/>
              <a:gd name="connsiteX352" fmla="*/ 1540042 w 8128084"/>
              <a:gd name="connsiteY352" fmla="*/ 5871411 h 15135727"/>
              <a:gd name="connsiteX353" fmla="*/ 1540042 w 8128084"/>
              <a:gd name="connsiteY353" fmla="*/ 5751095 h 15135727"/>
              <a:gd name="connsiteX354" fmla="*/ 1395664 w 8128084"/>
              <a:gd name="connsiteY354" fmla="*/ 5799221 h 15135727"/>
              <a:gd name="connsiteX355" fmla="*/ 1179095 w 8128084"/>
              <a:gd name="connsiteY355" fmla="*/ 5799221 h 15135727"/>
              <a:gd name="connsiteX356" fmla="*/ 890337 w 8128084"/>
              <a:gd name="connsiteY356" fmla="*/ 5775158 h 15135727"/>
              <a:gd name="connsiteX357" fmla="*/ 697832 w 8128084"/>
              <a:gd name="connsiteY357" fmla="*/ 5606716 h 15135727"/>
              <a:gd name="connsiteX358" fmla="*/ 577516 w 8128084"/>
              <a:gd name="connsiteY358" fmla="*/ 5582653 h 15135727"/>
              <a:gd name="connsiteX359" fmla="*/ 697832 w 8128084"/>
              <a:gd name="connsiteY359" fmla="*/ 5775158 h 15135727"/>
              <a:gd name="connsiteX360" fmla="*/ 409074 w 8128084"/>
              <a:gd name="connsiteY360" fmla="*/ 5799221 h 15135727"/>
              <a:gd name="connsiteX361" fmla="*/ 168442 w 8128084"/>
              <a:gd name="connsiteY361" fmla="*/ 5702969 h 15135727"/>
              <a:gd name="connsiteX362" fmla="*/ 264695 w 8128084"/>
              <a:gd name="connsiteY362" fmla="*/ 5558590 h 15135727"/>
              <a:gd name="connsiteX363" fmla="*/ 144379 w 8128084"/>
              <a:gd name="connsiteY363" fmla="*/ 5510464 h 15135727"/>
              <a:gd name="connsiteX364" fmla="*/ 0 w 8128084"/>
              <a:gd name="connsiteY364" fmla="*/ 5462337 h 15135727"/>
              <a:gd name="connsiteX365" fmla="*/ 96253 w 8128084"/>
              <a:gd name="connsiteY365"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42827 w 8128084"/>
              <a:gd name="connsiteY202" fmla="*/ 14383753 h 15135727"/>
              <a:gd name="connsiteX203" fmla="*/ 4403558 w 8128084"/>
              <a:gd name="connsiteY203" fmla="*/ 14437895 h 15135727"/>
              <a:gd name="connsiteX204" fmla="*/ 4340058 w 8128084"/>
              <a:gd name="connsiteY204" fmla="*/ 14475995 h 15135727"/>
              <a:gd name="connsiteX205" fmla="*/ 4303127 w 8128084"/>
              <a:gd name="connsiteY205" fmla="*/ 14364703 h 15135727"/>
              <a:gd name="connsiteX206" fmla="*/ 4276892 w 8128084"/>
              <a:gd name="connsiteY206" fmla="*/ 14296190 h 15135727"/>
              <a:gd name="connsiteX207" fmla="*/ 4235116 w 8128084"/>
              <a:gd name="connsiteY207" fmla="*/ 14341642 h 15135727"/>
              <a:gd name="connsiteX208" fmla="*/ 4162927 w 8128084"/>
              <a:gd name="connsiteY208" fmla="*/ 14389769 h 15135727"/>
              <a:gd name="connsiteX209" fmla="*/ 4137527 w 8128084"/>
              <a:gd name="connsiteY209" fmla="*/ 14364369 h 15135727"/>
              <a:gd name="connsiteX210" fmla="*/ 3998327 w 8128084"/>
              <a:gd name="connsiteY210" fmla="*/ 14409153 h 15135727"/>
              <a:gd name="connsiteX211" fmla="*/ 4023727 w 8128084"/>
              <a:gd name="connsiteY211" fmla="*/ 14275803 h 15135727"/>
              <a:gd name="connsiteX212" fmla="*/ 3915945 w 8128084"/>
              <a:gd name="connsiteY212" fmla="*/ 14289840 h 15135727"/>
              <a:gd name="connsiteX213" fmla="*/ 3801979 w 8128084"/>
              <a:gd name="connsiteY213" fmla="*/ 14293516 h 15135727"/>
              <a:gd name="connsiteX214" fmla="*/ 3719764 w 8128084"/>
              <a:gd name="connsiteY214" fmla="*/ 14415169 h 15135727"/>
              <a:gd name="connsiteX215" fmla="*/ 3625850 w 8128084"/>
              <a:gd name="connsiteY215" fmla="*/ 14616364 h 15135727"/>
              <a:gd name="connsiteX216" fmla="*/ 3513221 w 8128084"/>
              <a:gd name="connsiteY216" fmla="*/ 14726653 h 15135727"/>
              <a:gd name="connsiteX217" fmla="*/ 3583071 w 8128084"/>
              <a:gd name="connsiteY217" fmla="*/ 14832932 h 15135727"/>
              <a:gd name="connsiteX218" fmla="*/ 3633537 w 8128084"/>
              <a:gd name="connsiteY218" fmla="*/ 14967285 h 15135727"/>
              <a:gd name="connsiteX219" fmla="*/ 3609474 w 8128084"/>
              <a:gd name="connsiteY219" fmla="*/ 15087600 h 15135727"/>
              <a:gd name="connsiteX220" fmla="*/ 3479132 w 8128084"/>
              <a:gd name="connsiteY220" fmla="*/ 14975974 h 15135727"/>
              <a:gd name="connsiteX221" fmla="*/ 3304340 w 8128084"/>
              <a:gd name="connsiteY221" fmla="*/ 14949237 h 15135727"/>
              <a:gd name="connsiteX222" fmla="*/ 3261227 w 8128084"/>
              <a:gd name="connsiteY222" fmla="*/ 14787145 h 15135727"/>
              <a:gd name="connsiteX223" fmla="*/ 3128211 w 8128084"/>
              <a:gd name="connsiteY223" fmla="*/ 14919158 h 15135727"/>
              <a:gd name="connsiteX224" fmla="*/ 3090277 w 8128084"/>
              <a:gd name="connsiteY224" fmla="*/ 15075903 h 15135727"/>
              <a:gd name="connsiteX225" fmla="*/ 2959769 w 8128084"/>
              <a:gd name="connsiteY225" fmla="*/ 15135727 h 15135727"/>
              <a:gd name="connsiteX226" fmla="*/ 2891256 w 8128084"/>
              <a:gd name="connsiteY226" fmla="*/ 14945895 h 15135727"/>
              <a:gd name="connsiteX227" fmla="*/ 2829927 w 8128084"/>
              <a:gd name="connsiteY227" fmla="*/ 14872703 h 15135727"/>
              <a:gd name="connsiteX228" fmla="*/ 2887579 w 8128084"/>
              <a:gd name="connsiteY228" fmla="*/ 14774779 h 15135727"/>
              <a:gd name="connsiteX229" fmla="*/ 2779127 w 8128084"/>
              <a:gd name="connsiteY229" fmla="*/ 14694903 h 15135727"/>
              <a:gd name="connsiteX230" fmla="*/ 2839453 w 8128084"/>
              <a:gd name="connsiteY230" fmla="*/ 14582274 h 15135727"/>
              <a:gd name="connsiteX231" fmla="*/ 2935706 w 8128084"/>
              <a:gd name="connsiteY231" fmla="*/ 14510085 h 15135727"/>
              <a:gd name="connsiteX232" fmla="*/ 2948406 w 8128084"/>
              <a:gd name="connsiteY232" fmla="*/ 14554535 h 15135727"/>
              <a:gd name="connsiteX233" fmla="*/ 2855327 w 8128084"/>
              <a:gd name="connsiteY233" fmla="*/ 14371053 h 15135727"/>
              <a:gd name="connsiteX234" fmla="*/ 3014077 w 8128084"/>
              <a:gd name="connsiteY234" fmla="*/ 14447253 h 15135727"/>
              <a:gd name="connsiteX235" fmla="*/ 3029285 w 8128084"/>
              <a:gd name="connsiteY235" fmla="*/ 14363032 h 15135727"/>
              <a:gd name="connsiteX236" fmla="*/ 3152274 w 8128084"/>
              <a:gd name="connsiteY236" fmla="*/ 14341642 h 15135727"/>
              <a:gd name="connsiteX237" fmla="*/ 3226135 w 8128084"/>
              <a:gd name="connsiteY237" fmla="*/ 14269453 h 15135727"/>
              <a:gd name="connsiteX238" fmla="*/ 3152274 w 8128084"/>
              <a:gd name="connsiteY238" fmla="*/ 14197264 h 15135727"/>
              <a:gd name="connsiteX239" fmla="*/ 3152274 w 8128084"/>
              <a:gd name="connsiteY239" fmla="*/ 14052885 h 15135727"/>
              <a:gd name="connsiteX240" fmla="*/ 3086435 w 8128084"/>
              <a:gd name="connsiteY240" fmla="*/ 14037845 h 15135727"/>
              <a:gd name="connsiteX241" fmla="*/ 3056021 w 8128084"/>
              <a:gd name="connsiteY241" fmla="*/ 14153148 h 15135727"/>
              <a:gd name="connsiteX242" fmla="*/ 2935706 w 8128084"/>
              <a:gd name="connsiteY242" fmla="*/ 14076948 h 15135727"/>
              <a:gd name="connsiteX243" fmla="*/ 2863516 w 8128084"/>
              <a:gd name="connsiteY243" fmla="*/ 14093324 h 15135727"/>
              <a:gd name="connsiteX244" fmla="*/ 2804527 w 8128084"/>
              <a:gd name="connsiteY244" fmla="*/ 14218653 h 15135727"/>
              <a:gd name="connsiteX245" fmla="*/ 2719137 w 8128084"/>
              <a:gd name="connsiteY245" fmla="*/ 14197264 h 15135727"/>
              <a:gd name="connsiteX246" fmla="*/ 2653298 w 8128084"/>
              <a:gd name="connsiteY246" fmla="*/ 14248064 h 15135727"/>
              <a:gd name="connsiteX247" fmla="*/ 2560721 w 8128084"/>
              <a:gd name="connsiteY247" fmla="*/ 14150474 h 15135727"/>
              <a:gd name="connsiteX248" fmla="*/ 2436729 w 8128084"/>
              <a:gd name="connsiteY248" fmla="*/ 13804566 h 15135727"/>
              <a:gd name="connsiteX249" fmla="*/ 2550527 w 8128084"/>
              <a:gd name="connsiteY249" fmla="*/ 13805903 h 15135727"/>
              <a:gd name="connsiteX250" fmla="*/ 2729498 w 8128084"/>
              <a:gd name="connsiteY250" fmla="*/ 13812253 h 15135727"/>
              <a:gd name="connsiteX251" fmla="*/ 2633077 w 8128084"/>
              <a:gd name="connsiteY251" fmla="*/ 13755103 h 15135727"/>
              <a:gd name="connsiteX252" fmla="*/ 2553369 w 8128084"/>
              <a:gd name="connsiteY252" fmla="*/ 13475369 h 15135727"/>
              <a:gd name="connsiteX253" fmla="*/ 2658645 w 8128084"/>
              <a:gd name="connsiteY253" fmla="*/ 13224711 h 15135727"/>
              <a:gd name="connsiteX254" fmla="*/ 2719137 w 8128084"/>
              <a:gd name="connsiteY254" fmla="*/ 13042232 h 15135727"/>
              <a:gd name="connsiteX255" fmla="*/ 2791327 w 8128084"/>
              <a:gd name="connsiteY255" fmla="*/ 12945979 h 15135727"/>
              <a:gd name="connsiteX256" fmla="*/ 2969627 w 8128084"/>
              <a:gd name="connsiteY256" fmla="*/ 12929603 h 15135727"/>
              <a:gd name="connsiteX257" fmla="*/ 3031958 w 8128084"/>
              <a:gd name="connsiteY257" fmla="*/ 13090358 h 15135727"/>
              <a:gd name="connsiteX258" fmla="*/ 3102977 w 8128084"/>
              <a:gd name="connsiteY258" fmla="*/ 12974053 h 15135727"/>
              <a:gd name="connsiteX259" fmla="*/ 3043321 w 8128084"/>
              <a:gd name="connsiteY259" fmla="*/ 12836024 h 15135727"/>
              <a:gd name="connsiteX260" fmla="*/ 2849479 w 8128084"/>
              <a:gd name="connsiteY260" fmla="*/ 12815637 h 15135727"/>
              <a:gd name="connsiteX261" fmla="*/ 2815390 w 8128084"/>
              <a:gd name="connsiteY261" fmla="*/ 12777537 h 15135727"/>
              <a:gd name="connsiteX262" fmla="*/ 2887077 w 8128084"/>
              <a:gd name="connsiteY262" fmla="*/ 12586703 h 15135727"/>
              <a:gd name="connsiteX263" fmla="*/ 3153777 w 8128084"/>
              <a:gd name="connsiteY263" fmla="*/ 12516853 h 15135727"/>
              <a:gd name="connsiteX264" fmla="*/ 3239837 w 8128084"/>
              <a:gd name="connsiteY264" fmla="*/ 12311314 h 15135727"/>
              <a:gd name="connsiteX265" fmla="*/ 3104148 w 8128084"/>
              <a:gd name="connsiteY265" fmla="*/ 12320337 h 15135727"/>
              <a:gd name="connsiteX266" fmla="*/ 3040648 w 8128084"/>
              <a:gd name="connsiteY266" fmla="*/ 12320337 h 15135727"/>
              <a:gd name="connsiteX267" fmla="*/ 2956927 w 8128084"/>
              <a:gd name="connsiteY267" fmla="*/ 12237453 h 15135727"/>
              <a:gd name="connsiteX268" fmla="*/ 3007895 w 8128084"/>
              <a:gd name="connsiteY268" fmla="*/ 12079706 h 15135727"/>
              <a:gd name="connsiteX269" fmla="*/ 2810042 w 8128084"/>
              <a:gd name="connsiteY269" fmla="*/ 11954377 h 15135727"/>
              <a:gd name="connsiteX270" fmla="*/ 2863516 w 8128084"/>
              <a:gd name="connsiteY270" fmla="*/ 11694695 h 15135727"/>
              <a:gd name="connsiteX271" fmla="*/ 2817227 w 8128084"/>
              <a:gd name="connsiteY271" fmla="*/ 11507203 h 15135727"/>
              <a:gd name="connsiteX272" fmla="*/ 2911642 w 8128084"/>
              <a:gd name="connsiteY272" fmla="*/ 11454064 h 15135727"/>
              <a:gd name="connsiteX273" fmla="*/ 2988677 w 8128084"/>
              <a:gd name="connsiteY273" fmla="*/ 11494503 h 15135727"/>
              <a:gd name="connsiteX274" fmla="*/ 3056021 w 8128084"/>
              <a:gd name="connsiteY274" fmla="*/ 11454064 h 15135727"/>
              <a:gd name="connsiteX275" fmla="*/ 2983832 w 8128084"/>
              <a:gd name="connsiteY275" fmla="*/ 11381874 h 15135727"/>
              <a:gd name="connsiteX276" fmla="*/ 3031958 w 8128084"/>
              <a:gd name="connsiteY276" fmla="*/ 11285621 h 15135727"/>
              <a:gd name="connsiteX277" fmla="*/ 3007895 w 8128084"/>
              <a:gd name="connsiteY277" fmla="*/ 11189369 h 15135727"/>
              <a:gd name="connsiteX278" fmla="*/ 2887579 w 8128084"/>
              <a:gd name="connsiteY278" fmla="*/ 11141242 h 15135727"/>
              <a:gd name="connsiteX279" fmla="*/ 2887579 w 8128084"/>
              <a:gd name="connsiteY279" fmla="*/ 10972800 h 15135727"/>
              <a:gd name="connsiteX280" fmla="*/ 2887579 w 8128084"/>
              <a:gd name="connsiteY280" fmla="*/ 10924674 h 15135727"/>
              <a:gd name="connsiteX281" fmla="*/ 2767264 w 8128084"/>
              <a:gd name="connsiteY281" fmla="*/ 11020927 h 15135727"/>
              <a:gd name="connsiteX282" fmla="*/ 2743200 w 8128084"/>
              <a:gd name="connsiteY282" fmla="*/ 10924674 h 15135727"/>
              <a:gd name="connsiteX283" fmla="*/ 2550695 w 8128084"/>
              <a:gd name="connsiteY283" fmla="*/ 11020927 h 15135727"/>
              <a:gd name="connsiteX284" fmla="*/ 2526632 w 8128084"/>
              <a:gd name="connsiteY284" fmla="*/ 11117179 h 15135727"/>
              <a:gd name="connsiteX285" fmla="*/ 2334127 w 8128084"/>
              <a:gd name="connsiteY285" fmla="*/ 10996864 h 15135727"/>
              <a:gd name="connsiteX286" fmla="*/ 2358190 w 8128084"/>
              <a:gd name="connsiteY286" fmla="*/ 10732169 h 15135727"/>
              <a:gd name="connsiteX287" fmla="*/ 2334127 w 8128084"/>
              <a:gd name="connsiteY287" fmla="*/ 10587790 h 15135727"/>
              <a:gd name="connsiteX288" fmla="*/ 2406316 w 8128084"/>
              <a:gd name="connsiteY288" fmla="*/ 10491537 h 15135727"/>
              <a:gd name="connsiteX289" fmla="*/ 2598821 w 8128084"/>
              <a:gd name="connsiteY289" fmla="*/ 10684042 h 15135727"/>
              <a:gd name="connsiteX290" fmla="*/ 2767264 w 8128084"/>
              <a:gd name="connsiteY290" fmla="*/ 10684042 h 15135727"/>
              <a:gd name="connsiteX291" fmla="*/ 2646948 w 8128084"/>
              <a:gd name="connsiteY291" fmla="*/ 10515600 h 15135727"/>
              <a:gd name="connsiteX292" fmla="*/ 2815390 w 8128084"/>
              <a:gd name="connsiteY292" fmla="*/ 10395285 h 15135727"/>
              <a:gd name="connsiteX293" fmla="*/ 3080085 w 8128084"/>
              <a:gd name="connsiteY293" fmla="*/ 10419348 h 15135727"/>
              <a:gd name="connsiteX294" fmla="*/ 3248527 w 8128084"/>
              <a:gd name="connsiteY294" fmla="*/ 10539664 h 15135727"/>
              <a:gd name="connsiteX295" fmla="*/ 3320716 w 8128084"/>
              <a:gd name="connsiteY295" fmla="*/ 10659979 h 15135727"/>
              <a:gd name="connsiteX296" fmla="*/ 3465095 w 8128084"/>
              <a:gd name="connsiteY296" fmla="*/ 10659979 h 15135727"/>
              <a:gd name="connsiteX297" fmla="*/ 3441032 w 8128084"/>
              <a:gd name="connsiteY297" fmla="*/ 10491537 h 15135727"/>
              <a:gd name="connsiteX298" fmla="*/ 3392906 w 8128084"/>
              <a:gd name="connsiteY298" fmla="*/ 10250906 h 15135727"/>
              <a:gd name="connsiteX299" fmla="*/ 3152274 w 8128084"/>
              <a:gd name="connsiteY299" fmla="*/ 10250906 h 15135727"/>
              <a:gd name="connsiteX300" fmla="*/ 3176337 w 8128084"/>
              <a:gd name="connsiteY300" fmla="*/ 10178716 h 15135727"/>
              <a:gd name="connsiteX301" fmla="*/ 3104148 w 8128084"/>
              <a:gd name="connsiteY301" fmla="*/ 10154653 h 15135727"/>
              <a:gd name="connsiteX302" fmla="*/ 3007895 w 8128084"/>
              <a:gd name="connsiteY302" fmla="*/ 9962148 h 15135727"/>
              <a:gd name="connsiteX303" fmla="*/ 3176337 w 8128084"/>
              <a:gd name="connsiteY303" fmla="*/ 9889958 h 15135727"/>
              <a:gd name="connsiteX304" fmla="*/ 2959769 w 8128084"/>
              <a:gd name="connsiteY304" fmla="*/ 9504948 h 15135727"/>
              <a:gd name="connsiteX305" fmla="*/ 2791327 w 8128084"/>
              <a:gd name="connsiteY305" fmla="*/ 9456821 h 15135727"/>
              <a:gd name="connsiteX306" fmla="*/ 2574758 w 8128084"/>
              <a:gd name="connsiteY306" fmla="*/ 9336506 h 15135727"/>
              <a:gd name="connsiteX307" fmla="*/ 2550695 w 8128084"/>
              <a:gd name="connsiteY307" fmla="*/ 9071811 h 15135727"/>
              <a:gd name="connsiteX308" fmla="*/ 2695074 w 8128084"/>
              <a:gd name="connsiteY308" fmla="*/ 8999621 h 15135727"/>
              <a:gd name="connsiteX309" fmla="*/ 2622885 w 8128084"/>
              <a:gd name="connsiteY309" fmla="*/ 8975558 h 15135727"/>
              <a:gd name="connsiteX310" fmla="*/ 2430379 w 8128084"/>
              <a:gd name="connsiteY310" fmla="*/ 8999621 h 15135727"/>
              <a:gd name="connsiteX311" fmla="*/ 2261937 w 8128084"/>
              <a:gd name="connsiteY311" fmla="*/ 9168064 h 15135727"/>
              <a:gd name="connsiteX312" fmla="*/ 2237874 w 8128084"/>
              <a:gd name="connsiteY312" fmla="*/ 8999621 h 15135727"/>
              <a:gd name="connsiteX313" fmla="*/ 2117558 w 8128084"/>
              <a:gd name="connsiteY313" fmla="*/ 8975558 h 15135727"/>
              <a:gd name="connsiteX314" fmla="*/ 2045369 w 8128084"/>
              <a:gd name="connsiteY314" fmla="*/ 8783053 h 15135727"/>
              <a:gd name="connsiteX315" fmla="*/ 1852864 w 8128084"/>
              <a:gd name="connsiteY315" fmla="*/ 8758990 h 15135727"/>
              <a:gd name="connsiteX316" fmla="*/ 1636295 w 8128084"/>
              <a:gd name="connsiteY316" fmla="*/ 8927432 h 15135727"/>
              <a:gd name="connsiteX317" fmla="*/ 1588169 w 8128084"/>
              <a:gd name="connsiteY317" fmla="*/ 9023685 h 15135727"/>
              <a:gd name="connsiteX318" fmla="*/ 1515979 w 8128084"/>
              <a:gd name="connsiteY318" fmla="*/ 8879306 h 15135727"/>
              <a:gd name="connsiteX319" fmla="*/ 1347537 w 8128084"/>
              <a:gd name="connsiteY319" fmla="*/ 8879306 h 15135727"/>
              <a:gd name="connsiteX320" fmla="*/ 1347537 w 8128084"/>
              <a:gd name="connsiteY320" fmla="*/ 8710864 h 15135727"/>
              <a:gd name="connsiteX321" fmla="*/ 1106906 w 8128084"/>
              <a:gd name="connsiteY321" fmla="*/ 8783053 h 15135727"/>
              <a:gd name="connsiteX322" fmla="*/ 890337 w 8128084"/>
              <a:gd name="connsiteY322" fmla="*/ 8686800 h 15135727"/>
              <a:gd name="connsiteX323" fmla="*/ 649706 w 8128084"/>
              <a:gd name="connsiteY323" fmla="*/ 8662737 h 15135727"/>
              <a:gd name="connsiteX324" fmla="*/ 385011 w 8128084"/>
              <a:gd name="connsiteY324" fmla="*/ 8566485 h 15135727"/>
              <a:gd name="connsiteX325" fmla="*/ 577516 w 8128084"/>
              <a:gd name="connsiteY325" fmla="*/ 8373979 h 15135727"/>
              <a:gd name="connsiteX326" fmla="*/ 794085 w 8128084"/>
              <a:gd name="connsiteY326" fmla="*/ 8301790 h 15135727"/>
              <a:gd name="connsiteX327" fmla="*/ 745958 w 8128084"/>
              <a:gd name="connsiteY327" fmla="*/ 8133348 h 15135727"/>
              <a:gd name="connsiteX328" fmla="*/ 818148 w 8128084"/>
              <a:gd name="connsiteY328" fmla="*/ 7820527 h 15135727"/>
              <a:gd name="connsiteX329" fmla="*/ 697832 w 8128084"/>
              <a:gd name="connsiteY329" fmla="*/ 7820527 h 15135727"/>
              <a:gd name="connsiteX330" fmla="*/ 625642 w 8128084"/>
              <a:gd name="connsiteY330" fmla="*/ 7916779 h 15135727"/>
              <a:gd name="connsiteX331" fmla="*/ 457200 w 8128084"/>
              <a:gd name="connsiteY331" fmla="*/ 7820527 h 15135727"/>
              <a:gd name="connsiteX332" fmla="*/ 529390 w 8128084"/>
              <a:gd name="connsiteY332" fmla="*/ 7700211 h 15135727"/>
              <a:gd name="connsiteX333" fmla="*/ 938464 w 8128084"/>
              <a:gd name="connsiteY333" fmla="*/ 7676148 h 15135727"/>
              <a:gd name="connsiteX334" fmla="*/ 1058779 w 8128084"/>
              <a:gd name="connsiteY334" fmla="*/ 7459579 h 15135727"/>
              <a:gd name="connsiteX335" fmla="*/ 1203158 w 8128084"/>
              <a:gd name="connsiteY335" fmla="*/ 7603958 h 15135727"/>
              <a:gd name="connsiteX336" fmla="*/ 1299411 w 8128084"/>
              <a:gd name="connsiteY336" fmla="*/ 7555832 h 15135727"/>
              <a:gd name="connsiteX337" fmla="*/ 1443790 w 8128084"/>
              <a:gd name="connsiteY337" fmla="*/ 7507706 h 15135727"/>
              <a:gd name="connsiteX338" fmla="*/ 1684421 w 8128084"/>
              <a:gd name="connsiteY338" fmla="*/ 7603958 h 15135727"/>
              <a:gd name="connsiteX339" fmla="*/ 1684421 w 8128084"/>
              <a:gd name="connsiteY339" fmla="*/ 7603958 h 15135727"/>
              <a:gd name="connsiteX340" fmla="*/ 1540042 w 8128084"/>
              <a:gd name="connsiteY340" fmla="*/ 7363327 h 15135727"/>
              <a:gd name="connsiteX341" fmla="*/ 1299411 w 8128084"/>
              <a:gd name="connsiteY341" fmla="*/ 7315200 h 15135727"/>
              <a:gd name="connsiteX342" fmla="*/ 1130969 w 8128084"/>
              <a:gd name="connsiteY342" fmla="*/ 7339264 h 15135727"/>
              <a:gd name="connsiteX343" fmla="*/ 1034716 w 8128084"/>
              <a:gd name="connsiteY343" fmla="*/ 7315200 h 15135727"/>
              <a:gd name="connsiteX344" fmla="*/ 1155032 w 8128084"/>
              <a:gd name="connsiteY344" fmla="*/ 7050506 h 15135727"/>
              <a:gd name="connsiteX345" fmla="*/ 1155032 w 8128084"/>
              <a:gd name="connsiteY345" fmla="*/ 6930190 h 15135727"/>
              <a:gd name="connsiteX346" fmla="*/ 1155032 w 8128084"/>
              <a:gd name="connsiteY346" fmla="*/ 6761748 h 15135727"/>
              <a:gd name="connsiteX347" fmla="*/ 1203158 w 8128084"/>
              <a:gd name="connsiteY347" fmla="*/ 6617369 h 15135727"/>
              <a:gd name="connsiteX348" fmla="*/ 1371600 w 8128084"/>
              <a:gd name="connsiteY348" fmla="*/ 6472990 h 15135727"/>
              <a:gd name="connsiteX349" fmla="*/ 1443790 w 8128084"/>
              <a:gd name="connsiteY349" fmla="*/ 6328611 h 15135727"/>
              <a:gd name="connsiteX350" fmla="*/ 1419727 w 8128084"/>
              <a:gd name="connsiteY350" fmla="*/ 6208295 h 15135727"/>
              <a:gd name="connsiteX351" fmla="*/ 1275348 w 8128084"/>
              <a:gd name="connsiteY351" fmla="*/ 6304548 h 15135727"/>
              <a:gd name="connsiteX352" fmla="*/ 1323474 w 8128084"/>
              <a:gd name="connsiteY352" fmla="*/ 6015790 h 15135727"/>
              <a:gd name="connsiteX353" fmla="*/ 1540042 w 8128084"/>
              <a:gd name="connsiteY353" fmla="*/ 5871411 h 15135727"/>
              <a:gd name="connsiteX354" fmla="*/ 1540042 w 8128084"/>
              <a:gd name="connsiteY354" fmla="*/ 5751095 h 15135727"/>
              <a:gd name="connsiteX355" fmla="*/ 1395664 w 8128084"/>
              <a:gd name="connsiteY355" fmla="*/ 5799221 h 15135727"/>
              <a:gd name="connsiteX356" fmla="*/ 1179095 w 8128084"/>
              <a:gd name="connsiteY356" fmla="*/ 5799221 h 15135727"/>
              <a:gd name="connsiteX357" fmla="*/ 890337 w 8128084"/>
              <a:gd name="connsiteY357" fmla="*/ 5775158 h 15135727"/>
              <a:gd name="connsiteX358" fmla="*/ 697832 w 8128084"/>
              <a:gd name="connsiteY358" fmla="*/ 5606716 h 15135727"/>
              <a:gd name="connsiteX359" fmla="*/ 577516 w 8128084"/>
              <a:gd name="connsiteY359" fmla="*/ 5582653 h 15135727"/>
              <a:gd name="connsiteX360" fmla="*/ 697832 w 8128084"/>
              <a:gd name="connsiteY360" fmla="*/ 5775158 h 15135727"/>
              <a:gd name="connsiteX361" fmla="*/ 409074 w 8128084"/>
              <a:gd name="connsiteY361" fmla="*/ 5799221 h 15135727"/>
              <a:gd name="connsiteX362" fmla="*/ 168442 w 8128084"/>
              <a:gd name="connsiteY362" fmla="*/ 5702969 h 15135727"/>
              <a:gd name="connsiteX363" fmla="*/ 264695 w 8128084"/>
              <a:gd name="connsiteY363" fmla="*/ 5558590 h 15135727"/>
              <a:gd name="connsiteX364" fmla="*/ 144379 w 8128084"/>
              <a:gd name="connsiteY364" fmla="*/ 5510464 h 15135727"/>
              <a:gd name="connsiteX365" fmla="*/ 0 w 8128084"/>
              <a:gd name="connsiteY365" fmla="*/ 5462337 h 15135727"/>
              <a:gd name="connsiteX366" fmla="*/ 96253 w 8128084"/>
              <a:gd name="connsiteY366"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42827 w 8128084"/>
              <a:gd name="connsiteY202" fmla="*/ 14383753 h 15135727"/>
              <a:gd name="connsiteX203" fmla="*/ 4403558 w 8128084"/>
              <a:gd name="connsiteY203" fmla="*/ 14437895 h 15135727"/>
              <a:gd name="connsiteX204" fmla="*/ 4340058 w 8128084"/>
              <a:gd name="connsiteY204" fmla="*/ 14475995 h 15135727"/>
              <a:gd name="connsiteX205" fmla="*/ 4303127 w 8128084"/>
              <a:gd name="connsiteY205" fmla="*/ 14364703 h 15135727"/>
              <a:gd name="connsiteX206" fmla="*/ 4276892 w 8128084"/>
              <a:gd name="connsiteY206" fmla="*/ 14296190 h 15135727"/>
              <a:gd name="connsiteX207" fmla="*/ 4235116 w 8128084"/>
              <a:gd name="connsiteY207" fmla="*/ 14341642 h 15135727"/>
              <a:gd name="connsiteX208" fmla="*/ 4162927 w 8128084"/>
              <a:gd name="connsiteY208" fmla="*/ 14389769 h 15135727"/>
              <a:gd name="connsiteX209" fmla="*/ 4137527 w 8128084"/>
              <a:gd name="connsiteY209" fmla="*/ 14364369 h 15135727"/>
              <a:gd name="connsiteX210" fmla="*/ 3998327 w 8128084"/>
              <a:gd name="connsiteY210" fmla="*/ 14409153 h 15135727"/>
              <a:gd name="connsiteX211" fmla="*/ 4023727 w 8128084"/>
              <a:gd name="connsiteY211" fmla="*/ 14275803 h 15135727"/>
              <a:gd name="connsiteX212" fmla="*/ 3915945 w 8128084"/>
              <a:gd name="connsiteY212" fmla="*/ 14289840 h 15135727"/>
              <a:gd name="connsiteX213" fmla="*/ 3801979 w 8128084"/>
              <a:gd name="connsiteY213" fmla="*/ 14293516 h 15135727"/>
              <a:gd name="connsiteX214" fmla="*/ 3719764 w 8128084"/>
              <a:gd name="connsiteY214" fmla="*/ 14415169 h 15135727"/>
              <a:gd name="connsiteX215" fmla="*/ 3625850 w 8128084"/>
              <a:gd name="connsiteY215" fmla="*/ 14616364 h 15135727"/>
              <a:gd name="connsiteX216" fmla="*/ 3513221 w 8128084"/>
              <a:gd name="connsiteY216" fmla="*/ 14726653 h 15135727"/>
              <a:gd name="connsiteX217" fmla="*/ 3583071 w 8128084"/>
              <a:gd name="connsiteY217" fmla="*/ 14832932 h 15135727"/>
              <a:gd name="connsiteX218" fmla="*/ 3633537 w 8128084"/>
              <a:gd name="connsiteY218" fmla="*/ 14967285 h 15135727"/>
              <a:gd name="connsiteX219" fmla="*/ 3609474 w 8128084"/>
              <a:gd name="connsiteY219" fmla="*/ 15087600 h 15135727"/>
              <a:gd name="connsiteX220" fmla="*/ 3479132 w 8128084"/>
              <a:gd name="connsiteY220" fmla="*/ 14975974 h 15135727"/>
              <a:gd name="connsiteX221" fmla="*/ 3304340 w 8128084"/>
              <a:gd name="connsiteY221" fmla="*/ 14949237 h 15135727"/>
              <a:gd name="connsiteX222" fmla="*/ 3261227 w 8128084"/>
              <a:gd name="connsiteY222" fmla="*/ 14787145 h 15135727"/>
              <a:gd name="connsiteX223" fmla="*/ 3128211 w 8128084"/>
              <a:gd name="connsiteY223" fmla="*/ 14919158 h 15135727"/>
              <a:gd name="connsiteX224" fmla="*/ 3090277 w 8128084"/>
              <a:gd name="connsiteY224" fmla="*/ 15075903 h 15135727"/>
              <a:gd name="connsiteX225" fmla="*/ 2959769 w 8128084"/>
              <a:gd name="connsiteY225" fmla="*/ 15135727 h 15135727"/>
              <a:gd name="connsiteX226" fmla="*/ 2891256 w 8128084"/>
              <a:gd name="connsiteY226" fmla="*/ 14945895 h 15135727"/>
              <a:gd name="connsiteX227" fmla="*/ 2829927 w 8128084"/>
              <a:gd name="connsiteY227" fmla="*/ 14872703 h 15135727"/>
              <a:gd name="connsiteX228" fmla="*/ 2887579 w 8128084"/>
              <a:gd name="connsiteY228" fmla="*/ 14774779 h 15135727"/>
              <a:gd name="connsiteX229" fmla="*/ 2779127 w 8128084"/>
              <a:gd name="connsiteY229" fmla="*/ 14694903 h 15135727"/>
              <a:gd name="connsiteX230" fmla="*/ 2839453 w 8128084"/>
              <a:gd name="connsiteY230" fmla="*/ 14582274 h 15135727"/>
              <a:gd name="connsiteX231" fmla="*/ 2935706 w 8128084"/>
              <a:gd name="connsiteY231" fmla="*/ 14510085 h 15135727"/>
              <a:gd name="connsiteX232" fmla="*/ 2948406 w 8128084"/>
              <a:gd name="connsiteY232" fmla="*/ 14554535 h 15135727"/>
              <a:gd name="connsiteX233" fmla="*/ 2855327 w 8128084"/>
              <a:gd name="connsiteY233" fmla="*/ 14371053 h 15135727"/>
              <a:gd name="connsiteX234" fmla="*/ 3014077 w 8128084"/>
              <a:gd name="connsiteY234" fmla="*/ 14447253 h 15135727"/>
              <a:gd name="connsiteX235" fmla="*/ 3029285 w 8128084"/>
              <a:gd name="connsiteY235" fmla="*/ 14363032 h 15135727"/>
              <a:gd name="connsiteX236" fmla="*/ 3152274 w 8128084"/>
              <a:gd name="connsiteY236" fmla="*/ 14341642 h 15135727"/>
              <a:gd name="connsiteX237" fmla="*/ 3226135 w 8128084"/>
              <a:gd name="connsiteY237" fmla="*/ 14269453 h 15135727"/>
              <a:gd name="connsiteX238" fmla="*/ 3152274 w 8128084"/>
              <a:gd name="connsiteY238" fmla="*/ 14197264 h 15135727"/>
              <a:gd name="connsiteX239" fmla="*/ 3152274 w 8128084"/>
              <a:gd name="connsiteY239" fmla="*/ 14052885 h 15135727"/>
              <a:gd name="connsiteX240" fmla="*/ 3086435 w 8128084"/>
              <a:gd name="connsiteY240" fmla="*/ 14037845 h 15135727"/>
              <a:gd name="connsiteX241" fmla="*/ 3056021 w 8128084"/>
              <a:gd name="connsiteY241" fmla="*/ 14153148 h 15135727"/>
              <a:gd name="connsiteX242" fmla="*/ 2935706 w 8128084"/>
              <a:gd name="connsiteY242" fmla="*/ 14076948 h 15135727"/>
              <a:gd name="connsiteX243" fmla="*/ 2863516 w 8128084"/>
              <a:gd name="connsiteY243" fmla="*/ 14093324 h 15135727"/>
              <a:gd name="connsiteX244" fmla="*/ 2804527 w 8128084"/>
              <a:gd name="connsiteY244" fmla="*/ 14218653 h 15135727"/>
              <a:gd name="connsiteX245" fmla="*/ 2719137 w 8128084"/>
              <a:gd name="connsiteY245" fmla="*/ 14197264 h 15135727"/>
              <a:gd name="connsiteX246" fmla="*/ 2653298 w 8128084"/>
              <a:gd name="connsiteY246" fmla="*/ 14248064 h 15135727"/>
              <a:gd name="connsiteX247" fmla="*/ 2560721 w 8128084"/>
              <a:gd name="connsiteY247" fmla="*/ 14150474 h 15135727"/>
              <a:gd name="connsiteX248" fmla="*/ 2436729 w 8128084"/>
              <a:gd name="connsiteY248" fmla="*/ 13804566 h 15135727"/>
              <a:gd name="connsiteX249" fmla="*/ 2550527 w 8128084"/>
              <a:gd name="connsiteY249" fmla="*/ 13805903 h 15135727"/>
              <a:gd name="connsiteX250" fmla="*/ 2729498 w 8128084"/>
              <a:gd name="connsiteY250" fmla="*/ 13812253 h 15135727"/>
              <a:gd name="connsiteX251" fmla="*/ 2633077 w 8128084"/>
              <a:gd name="connsiteY251" fmla="*/ 13755103 h 15135727"/>
              <a:gd name="connsiteX252" fmla="*/ 2553369 w 8128084"/>
              <a:gd name="connsiteY252" fmla="*/ 13475369 h 15135727"/>
              <a:gd name="connsiteX253" fmla="*/ 2658645 w 8128084"/>
              <a:gd name="connsiteY253" fmla="*/ 13224711 h 15135727"/>
              <a:gd name="connsiteX254" fmla="*/ 2719137 w 8128084"/>
              <a:gd name="connsiteY254" fmla="*/ 13042232 h 15135727"/>
              <a:gd name="connsiteX255" fmla="*/ 2791327 w 8128084"/>
              <a:gd name="connsiteY255" fmla="*/ 12945979 h 15135727"/>
              <a:gd name="connsiteX256" fmla="*/ 2969627 w 8128084"/>
              <a:gd name="connsiteY256" fmla="*/ 12929603 h 15135727"/>
              <a:gd name="connsiteX257" fmla="*/ 3031958 w 8128084"/>
              <a:gd name="connsiteY257" fmla="*/ 13090358 h 15135727"/>
              <a:gd name="connsiteX258" fmla="*/ 3102977 w 8128084"/>
              <a:gd name="connsiteY258" fmla="*/ 12974053 h 15135727"/>
              <a:gd name="connsiteX259" fmla="*/ 3043321 w 8128084"/>
              <a:gd name="connsiteY259" fmla="*/ 12836024 h 15135727"/>
              <a:gd name="connsiteX260" fmla="*/ 2849479 w 8128084"/>
              <a:gd name="connsiteY260" fmla="*/ 12815637 h 15135727"/>
              <a:gd name="connsiteX261" fmla="*/ 2815390 w 8128084"/>
              <a:gd name="connsiteY261" fmla="*/ 12777537 h 15135727"/>
              <a:gd name="connsiteX262" fmla="*/ 2887077 w 8128084"/>
              <a:gd name="connsiteY262" fmla="*/ 12586703 h 15135727"/>
              <a:gd name="connsiteX263" fmla="*/ 3153777 w 8128084"/>
              <a:gd name="connsiteY263" fmla="*/ 12516853 h 15135727"/>
              <a:gd name="connsiteX264" fmla="*/ 3239837 w 8128084"/>
              <a:gd name="connsiteY264" fmla="*/ 12311314 h 15135727"/>
              <a:gd name="connsiteX265" fmla="*/ 3104148 w 8128084"/>
              <a:gd name="connsiteY265" fmla="*/ 12320337 h 15135727"/>
              <a:gd name="connsiteX266" fmla="*/ 3040648 w 8128084"/>
              <a:gd name="connsiteY266" fmla="*/ 12320337 h 15135727"/>
              <a:gd name="connsiteX267" fmla="*/ 2956927 w 8128084"/>
              <a:gd name="connsiteY267" fmla="*/ 12237453 h 15135727"/>
              <a:gd name="connsiteX268" fmla="*/ 3007895 w 8128084"/>
              <a:gd name="connsiteY268" fmla="*/ 12079706 h 15135727"/>
              <a:gd name="connsiteX269" fmla="*/ 2810042 w 8128084"/>
              <a:gd name="connsiteY269" fmla="*/ 11954377 h 15135727"/>
              <a:gd name="connsiteX270" fmla="*/ 2863516 w 8128084"/>
              <a:gd name="connsiteY270" fmla="*/ 11694695 h 15135727"/>
              <a:gd name="connsiteX271" fmla="*/ 2817227 w 8128084"/>
              <a:gd name="connsiteY271" fmla="*/ 11507203 h 15135727"/>
              <a:gd name="connsiteX272" fmla="*/ 2911642 w 8128084"/>
              <a:gd name="connsiteY272" fmla="*/ 11454064 h 15135727"/>
              <a:gd name="connsiteX273" fmla="*/ 2988677 w 8128084"/>
              <a:gd name="connsiteY273" fmla="*/ 11494503 h 15135727"/>
              <a:gd name="connsiteX274" fmla="*/ 3056021 w 8128084"/>
              <a:gd name="connsiteY274" fmla="*/ 11454064 h 15135727"/>
              <a:gd name="connsiteX275" fmla="*/ 2850482 w 8128084"/>
              <a:gd name="connsiteY275" fmla="*/ 11381874 h 15135727"/>
              <a:gd name="connsiteX276" fmla="*/ 3031958 w 8128084"/>
              <a:gd name="connsiteY276" fmla="*/ 11285621 h 15135727"/>
              <a:gd name="connsiteX277" fmla="*/ 3007895 w 8128084"/>
              <a:gd name="connsiteY277" fmla="*/ 11189369 h 15135727"/>
              <a:gd name="connsiteX278" fmla="*/ 2887579 w 8128084"/>
              <a:gd name="connsiteY278" fmla="*/ 11141242 h 15135727"/>
              <a:gd name="connsiteX279" fmla="*/ 2887579 w 8128084"/>
              <a:gd name="connsiteY279" fmla="*/ 10972800 h 15135727"/>
              <a:gd name="connsiteX280" fmla="*/ 2887579 w 8128084"/>
              <a:gd name="connsiteY280" fmla="*/ 10924674 h 15135727"/>
              <a:gd name="connsiteX281" fmla="*/ 2767264 w 8128084"/>
              <a:gd name="connsiteY281" fmla="*/ 11020927 h 15135727"/>
              <a:gd name="connsiteX282" fmla="*/ 2743200 w 8128084"/>
              <a:gd name="connsiteY282" fmla="*/ 10924674 h 15135727"/>
              <a:gd name="connsiteX283" fmla="*/ 2550695 w 8128084"/>
              <a:gd name="connsiteY283" fmla="*/ 11020927 h 15135727"/>
              <a:gd name="connsiteX284" fmla="*/ 2526632 w 8128084"/>
              <a:gd name="connsiteY284" fmla="*/ 11117179 h 15135727"/>
              <a:gd name="connsiteX285" fmla="*/ 2334127 w 8128084"/>
              <a:gd name="connsiteY285" fmla="*/ 10996864 h 15135727"/>
              <a:gd name="connsiteX286" fmla="*/ 2358190 w 8128084"/>
              <a:gd name="connsiteY286" fmla="*/ 10732169 h 15135727"/>
              <a:gd name="connsiteX287" fmla="*/ 2334127 w 8128084"/>
              <a:gd name="connsiteY287" fmla="*/ 10587790 h 15135727"/>
              <a:gd name="connsiteX288" fmla="*/ 2406316 w 8128084"/>
              <a:gd name="connsiteY288" fmla="*/ 10491537 h 15135727"/>
              <a:gd name="connsiteX289" fmla="*/ 2598821 w 8128084"/>
              <a:gd name="connsiteY289" fmla="*/ 10684042 h 15135727"/>
              <a:gd name="connsiteX290" fmla="*/ 2767264 w 8128084"/>
              <a:gd name="connsiteY290" fmla="*/ 10684042 h 15135727"/>
              <a:gd name="connsiteX291" fmla="*/ 2646948 w 8128084"/>
              <a:gd name="connsiteY291" fmla="*/ 10515600 h 15135727"/>
              <a:gd name="connsiteX292" fmla="*/ 2815390 w 8128084"/>
              <a:gd name="connsiteY292" fmla="*/ 10395285 h 15135727"/>
              <a:gd name="connsiteX293" fmla="*/ 3080085 w 8128084"/>
              <a:gd name="connsiteY293" fmla="*/ 10419348 h 15135727"/>
              <a:gd name="connsiteX294" fmla="*/ 3248527 w 8128084"/>
              <a:gd name="connsiteY294" fmla="*/ 10539664 h 15135727"/>
              <a:gd name="connsiteX295" fmla="*/ 3320716 w 8128084"/>
              <a:gd name="connsiteY295" fmla="*/ 10659979 h 15135727"/>
              <a:gd name="connsiteX296" fmla="*/ 3465095 w 8128084"/>
              <a:gd name="connsiteY296" fmla="*/ 10659979 h 15135727"/>
              <a:gd name="connsiteX297" fmla="*/ 3441032 w 8128084"/>
              <a:gd name="connsiteY297" fmla="*/ 10491537 h 15135727"/>
              <a:gd name="connsiteX298" fmla="*/ 3392906 w 8128084"/>
              <a:gd name="connsiteY298" fmla="*/ 10250906 h 15135727"/>
              <a:gd name="connsiteX299" fmla="*/ 3152274 w 8128084"/>
              <a:gd name="connsiteY299" fmla="*/ 10250906 h 15135727"/>
              <a:gd name="connsiteX300" fmla="*/ 3176337 w 8128084"/>
              <a:gd name="connsiteY300" fmla="*/ 10178716 h 15135727"/>
              <a:gd name="connsiteX301" fmla="*/ 3104148 w 8128084"/>
              <a:gd name="connsiteY301" fmla="*/ 10154653 h 15135727"/>
              <a:gd name="connsiteX302" fmla="*/ 3007895 w 8128084"/>
              <a:gd name="connsiteY302" fmla="*/ 9962148 h 15135727"/>
              <a:gd name="connsiteX303" fmla="*/ 3176337 w 8128084"/>
              <a:gd name="connsiteY303" fmla="*/ 9889958 h 15135727"/>
              <a:gd name="connsiteX304" fmla="*/ 2959769 w 8128084"/>
              <a:gd name="connsiteY304" fmla="*/ 9504948 h 15135727"/>
              <a:gd name="connsiteX305" fmla="*/ 2791327 w 8128084"/>
              <a:gd name="connsiteY305" fmla="*/ 9456821 h 15135727"/>
              <a:gd name="connsiteX306" fmla="*/ 2574758 w 8128084"/>
              <a:gd name="connsiteY306" fmla="*/ 9336506 h 15135727"/>
              <a:gd name="connsiteX307" fmla="*/ 2550695 w 8128084"/>
              <a:gd name="connsiteY307" fmla="*/ 9071811 h 15135727"/>
              <a:gd name="connsiteX308" fmla="*/ 2695074 w 8128084"/>
              <a:gd name="connsiteY308" fmla="*/ 8999621 h 15135727"/>
              <a:gd name="connsiteX309" fmla="*/ 2622885 w 8128084"/>
              <a:gd name="connsiteY309" fmla="*/ 8975558 h 15135727"/>
              <a:gd name="connsiteX310" fmla="*/ 2430379 w 8128084"/>
              <a:gd name="connsiteY310" fmla="*/ 8999621 h 15135727"/>
              <a:gd name="connsiteX311" fmla="*/ 2261937 w 8128084"/>
              <a:gd name="connsiteY311" fmla="*/ 9168064 h 15135727"/>
              <a:gd name="connsiteX312" fmla="*/ 2237874 w 8128084"/>
              <a:gd name="connsiteY312" fmla="*/ 8999621 h 15135727"/>
              <a:gd name="connsiteX313" fmla="*/ 2117558 w 8128084"/>
              <a:gd name="connsiteY313" fmla="*/ 8975558 h 15135727"/>
              <a:gd name="connsiteX314" fmla="*/ 2045369 w 8128084"/>
              <a:gd name="connsiteY314" fmla="*/ 8783053 h 15135727"/>
              <a:gd name="connsiteX315" fmla="*/ 1852864 w 8128084"/>
              <a:gd name="connsiteY315" fmla="*/ 8758990 h 15135727"/>
              <a:gd name="connsiteX316" fmla="*/ 1636295 w 8128084"/>
              <a:gd name="connsiteY316" fmla="*/ 8927432 h 15135727"/>
              <a:gd name="connsiteX317" fmla="*/ 1588169 w 8128084"/>
              <a:gd name="connsiteY317" fmla="*/ 9023685 h 15135727"/>
              <a:gd name="connsiteX318" fmla="*/ 1515979 w 8128084"/>
              <a:gd name="connsiteY318" fmla="*/ 8879306 h 15135727"/>
              <a:gd name="connsiteX319" fmla="*/ 1347537 w 8128084"/>
              <a:gd name="connsiteY319" fmla="*/ 8879306 h 15135727"/>
              <a:gd name="connsiteX320" fmla="*/ 1347537 w 8128084"/>
              <a:gd name="connsiteY320" fmla="*/ 8710864 h 15135727"/>
              <a:gd name="connsiteX321" fmla="*/ 1106906 w 8128084"/>
              <a:gd name="connsiteY321" fmla="*/ 8783053 h 15135727"/>
              <a:gd name="connsiteX322" fmla="*/ 890337 w 8128084"/>
              <a:gd name="connsiteY322" fmla="*/ 8686800 h 15135727"/>
              <a:gd name="connsiteX323" fmla="*/ 649706 w 8128084"/>
              <a:gd name="connsiteY323" fmla="*/ 8662737 h 15135727"/>
              <a:gd name="connsiteX324" fmla="*/ 385011 w 8128084"/>
              <a:gd name="connsiteY324" fmla="*/ 8566485 h 15135727"/>
              <a:gd name="connsiteX325" fmla="*/ 577516 w 8128084"/>
              <a:gd name="connsiteY325" fmla="*/ 8373979 h 15135727"/>
              <a:gd name="connsiteX326" fmla="*/ 794085 w 8128084"/>
              <a:gd name="connsiteY326" fmla="*/ 8301790 h 15135727"/>
              <a:gd name="connsiteX327" fmla="*/ 745958 w 8128084"/>
              <a:gd name="connsiteY327" fmla="*/ 8133348 h 15135727"/>
              <a:gd name="connsiteX328" fmla="*/ 818148 w 8128084"/>
              <a:gd name="connsiteY328" fmla="*/ 7820527 h 15135727"/>
              <a:gd name="connsiteX329" fmla="*/ 697832 w 8128084"/>
              <a:gd name="connsiteY329" fmla="*/ 7820527 h 15135727"/>
              <a:gd name="connsiteX330" fmla="*/ 625642 w 8128084"/>
              <a:gd name="connsiteY330" fmla="*/ 7916779 h 15135727"/>
              <a:gd name="connsiteX331" fmla="*/ 457200 w 8128084"/>
              <a:gd name="connsiteY331" fmla="*/ 7820527 h 15135727"/>
              <a:gd name="connsiteX332" fmla="*/ 529390 w 8128084"/>
              <a:gd name="connsiteY332" fmla="*/ 7700211 h 15135727"/>
              <a:gd name="connsiteX333" fmla="*/ 938464 w 8128084"/>
              <a:gd name="connsiteY333" fmla="*/ 7676148 h 15135727"/>
              <a:gd name="connsiteX334" fmla="*/ 1058779 w 8128084"/>
              <a:gd name="connsiteY334" fmla="*/ 7459579 h 15135727"/>
              <a:gd name="connsiteX335" fmla="*/ 1203158 w 8128084"/>
              <a:gd name="connsiteY335" fmla="*/ 7603958 h 15135727"/>
              <a:gd name="connsiteX336" fmla="*/ 1299411 w 8128084"/>
              <a:gd name="connsiteY336" fmla="*/ 7555832 h 15135727"/>
              <a:gd name="connsiteX337" fmla="*/ 1443790 w 8128084"/>
              <a:gd name="connsiteY337" fmla="*/ 7507706 h 15135727"/>
              <a:gd name="connsiteX338" fmla="*/ 1684421 w 8128084"/>
              <a:gd name="connsiteY338" fmla="*/ 7603958 h 15135727"/>
              <a:gd name="connsiteX339" fmla="*/ 1684421 w 8128084"/>
              <a:gd name="connsiteY339" fmla="*/ 7603958 h 15135727"/>
              <a:gd name="connsiteX340" fmla="*/ 1540042 w 8128084"/>
              <a:gd name="connsiteY340" fmla="*/ 7363327 h 15135727"/>
              <a:gd name="connsiteX341" fmla="*/ 1299411 w 8128084"/>
              <a:gd name="connsiteY341" fmla="*/ 7315200 h 15135727"/>
              <a:gd name="connsiteX342" fmla="*/ 1130969 w 8128084"/>
              <a:gd name="connsiteY342" fmla="*/ 7339264 h 15135727"/>
              <a:gd name="connsiteX343" fmla="*/ 1034716 w 8128084"/>
              <a:gd name="connsiteY343" fmla="*/ 7315200 h 15135727"/>
              <a:gd name="connsiteX344" fmla="*/ 1155032 w 8128084"/>
              <a:gd name="connsiteY344" fmla="*/ 7050506 h 15135727"/>
              <a:gd name="connsiteX345" fmla="*/ 1155032 w 8128084"/>
              <a:gd name="connsiteY345" fmla="*/ 6930190 h 15135727"/>
              <a:gd name="connsiteX346" fmla="*/ 1155032 w 8128084"/>
              <a:gd name="connsiteY346" fmla="*/ 6761748 h 15135727"/>
              <a:gd name="connsiteX347" fmla="*/ 1203158 w 8128084"/>
              <a:gd name="connsiteY347" fmla="*/ 6617369 h 15135727"/>
              <a:gd name="connsiteX348" fmla="*/ 1371600 w 8128084"/>
              <a:gd name="connsiteY348" fmla="*/ 6472990 h 15135727"/>
              <a:gd name="connsiteX349" fmla="*/ 1443790 w 8128084"/>
              <a:gd name="connsiteY349" fmla="*/ 6328611 h 15135727"/>
              <a:gd name="connsiteX350" fmla="*/ 1419727 w 8128084"/>
              <a:gd name="connsiteY350" fmla="*/ 6208295 h 15135727"/>
              <a:gd name="connsiteX351" fmla="*/ 1275348 w 8128084"/>
              <a:gd name="connsiteY351" fmla="*/ 6304548 h 15135727"/>
              <a:gd name="connsiteX352" fmla="*/ 1323474 w 8128084"/>
              <a:gd name="connsiteY352" fmla="*/ 6015790 h 15135727"/>
              <a:gd name="connsiteX353" fmla="*/ 1540042 w 8128084"/>
              <a:gd name="connsiteY353" fmla="*/ 5871411 h 15135727"/>
              <a:gd name="connsiteX354" fmla="*/ 1540042 w 8128084"/>
              <a:gd name="connsiteY354" fmla="*/ 5751095 h 15135727"/>
              <a:gd name="connsiteX355" fmla="*/ 1395664 w 8128084"/>
              <a:gd name="connsiteY355" fmla="*/ 5799221 h 15135727"/>
              <a:gd name="connsiteX356" fmla="*/ 1179095 w 8128084"/>
              <a:gd name="connsiteY356" fmla="*/ 5799221 h 15135727"/>
              <a:gd name="connsiteX357" fmla="*/ 890337 w 8128084"/>
              <a:gd name="connsiteY357" fmla="*/ 5775158 h 15135727"/>
              <a:gd name="connsiteX358" fmla="*/ 697832 w 8128084"/>
              <a:gd name="connsiteY358" fmla="*/ 5606716 h 15135727"/>
              <a:gd name="connsiteX359" fmla="*/ 577516 w 8128084"/>
              <a:gd name="connsiteY359" fmla="*/ 5582653 h 15135727"/>
              <a:gd name="connsiteX360" fmla="*/ 697832 w 8128084"/>
              <a:gd name="connsiteY360" fmla="*/ 5775158 h 15135727"/>
              <a:gd name="connsiteX361" fmla="*/ 409074 w 8128084"/>
              <a:gd name="connsiteY361" fmla="*/ 5799221 h 15135727"/>
              <a:gd name="connsiteX362" fmla="*/ 168442 w 8128084"/>
              <a:gd name="connsiteY362" fmla="*/ 5702969 h 15135727"/>
              <a:gd name="connsiteX363" fmla="*/ 264695 w 8128084"/>
              <a:gd name="connsiteY363" fmla="*/ 5558590 h 15135727"/>
              <a:gd name="connsiteX364" fmla="*/ 144379 w 8128084"/>
              <a:gd name="connsiteY364" fmla="*/ 5510464 h 15135727"/>
              <a:gd name="connsiteX365" fmla="*/ 0 w 8128084"/>
              <a:gd name="connsiteY365" fmla="*/ 5462337 h 15135727"/>
              <a:gd name="connsiteX366" fmla="*/ 96253 w 8128084"/>
              <a:gd name="connsiteY366"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42827 w 8128084"/>
              <a:gd name="connsiteY202" fmla="*/ 14383753 h 15135727"/>
              <a:gd name="connsiteX203" fmla="*/ 4403558 w 8128084"/>
              <a:gd name="connsiteY203" fmla="*/ 14437895 h 15135727"/>
              <a:gd name="connsiteX204" fmla="*/ 4340058 w 8128084"/>
              <a:gd name="connsiteY204" fmla="*/ 14475995 h 15135727"/>
              <a:gd name="connsiteX205" fmla="*/ 4303127 w 8128084"/>
              <a:gd name="connsiteY205" fmla="*/ 14364703 h 15135727"/>
              <a:gd name="connsiteX206" fmla="*/ 4276892 w 8128084"/>
              <a:gd name="connsiteY206" fmla="*/ 14296190 h 15135727"/>
              <a:gd name="connsiteX207" fmla="*/ 4235116 w 8128084"/>
              <a:gd name="connsiteY207" fmla="*/ 14341642 h 15135727"/>
              <a:gd name="connsiteX208" fmla="*/ 4162927 w 8128084"/>
              <a:gd name="connsiteY208" fmla="*/ 14389769 h 15135727"/>
              <a:gd name="connsiteX209" fmla="*/ 4137527 w 8128084"/>
              <a:gd name="connsiteY209" fmla="*/ 14364369 h 15135727"/>
              <a:gd name="connsiteX210" fmla="*/ 3998327 w 8128084"/>
              <a:gd name="connsiteY210" fmla="*/ 14409153 h 15135727"/>
              <a:gd name="connsiteX211" fmla="*/ 4023727 w 8128084"/>
              <a:gd name="connsiteY211" fmla="*/ 14275803 h 15135727"/>
              <a:gd name="connsiteX212" fmla="*/ 3915945 w 8128084"/>
              <a:gd name="connsiteY212" fmla="*/ 14289840 h 15135727"/>
              <a:gd name="connsiteX213" fmla="*/ 3801979 w 8128084"/>
              <a:gd name="connsiteY213" fmla="*/ 14293516 h 15135727"/>
              <a:gd name="connsiteX214" fmla="*/ 3719764 w 8128084"/>
              <a:gd name="connsiteY214" fmla="*/ 14415169 h 15135727"/>
              <a:gd name="connsiteX215" fmla="*/ 3625850 w 8128084"/>
              <a:gd name="connsiteY215" fmla="*/ 14616364 h 15135727"/>
              <a:gd name="connsiteX216" fmla="*/ 3513221 w 8128084"/>
              <a:gd name="connsiteY216" fmla="*/ 14726653 h 15135727"/>
              <a:gd name="connsiteX217" fmla="*/ 3583071 w 8128084"/>
              <a:gd name="connsiteY217" fmla="*/ 14832932 h 15135727"/>
              <a:gd name="connsiteX218" fmla="*/ 3633537 w 8128084"/>
              <a:gd name="connsiteY218" fmla="*/ 14967285 h 15135727"/>
              <a:gd name="connsiteX219" fmla="*/ 3609474 w 8128084"/>
              <a:gd name="connsiteY219" fmla="*/ 15087600 h 15135727"/>
              <a:gd name="connsiteX220" fmla="*/ 3479132 w 8128084"/>
              <a:gd name="connsiteY220" fmla="*/ 14975974 h 15135727"/>
              <a:gd name="connsiteX221" fmla="*/ 3304340 w 8128084"/>
              <a:gd name="connsiteY221" fmla="*/ 14949237 h 15135727"/>
              <a:gd name="connsiteX222" fmla="*/ 3261227 w 8128084"/>
              <a:gd name="connsiteY222" fmla="*/ 14787145 h 15135727"/>
              <a:gd name="connsiteX223" fmla="*/ 3128211 w 8128084"/>
              <a:gd name="connsiteY223" fmla="*/ 14919158 h 15135727"/>
              <a:gd name="connsiteX224" fmla="*/ 3090277 w 8128084"/>
              <a:gd name="connsiteY224" fmla="*/ 15075903 h 15135727"/>
              <a:gd name="connsiteX225" fmla="*/ 2959769 w 8128084"/>
              <a:gd name="connsiteY225" fmla="*/ 15135727 h 15135727"/>
              <a:gd name="connsiteX226" fmla="*/ 2891256 w 8128084"/>
              <a:gd name="connsiteY226" fmla="*/ 14945895 h 15135727"/>
              <a:gd name="connsiteX227" fmla="*/ 2829927 w 8128084"/>
              <a:gd name="connsiteY227" fmla="*/ 14872703 h 15135727"/>
              <a:gd name="connsiteX228" fmla="*/ 2887579 w 8128084"/>
              <a:gd name="connsiteY228" fmla="*/ 14774779 h 15135727"/>
              <a:gd name="connsiteX229" fmla="*/ 2779127 w 8128084"/>
              <a:gd name="connsiteY229" fmla="*/ 14694903 h 15135727"/>
              <a:gd name="connsiteX230" fmla="*/ 2839453 w 8128084"/>
              <a:gd name="connsiteY230" fmla="*/ 14582274 h 15135727"/>
              <a:gd name="connsiteX231" fmla="*/ 2935706 w 8128084"/>
              <a:gd name="connsiteY231" fmla="*/ 14510085 h 15135727"/>
              <a:gd name="connsiteX232" fmla="*/ 2948406 w 8128084"/>
              <a:gd name="connsiteY232" fmla="*/ 14554535 h 15135727"/>
              <a:gd name="connsiteX233" fmla="*/ 2855327 w 8128084"/>
              <a:gd name="connsiteY233" fmla="*/ 14371053 h 15135727"/>
              <a:gd name="connsiteX234" fmla="*/ 3014077 w 8128084"/>
              <a:gd name="connsiteY234" fmla="*/ 14447253 h 15135727"/>
              <a:gd name="connsiteX235" fmla="*/ 3029285 w 8128084"/>
              <a:gd name="connsiteY235" fmla="*/ 14363032 h 15135727"/>
              <a:gd name="connsiteX236" fmla="*/ 3152274 w 8128084"/>
              <a:gd name="connsiteY236" fmla="*/ 14341642 h 15135727"/>
              <a:gd name="connsiteX237" fmla="*/ 3226135 w 8128084"/>
              <a:gd name="connsiteY237" fmla="*/ 14269453 h 15135727"/>
              <a:gd name="connsiteX238" fmla="*/ 3152274 w 8128084"/>
              <a:gd name="connsiteY238" fmla="*/ 14197264 h 15135727"/>
              <a:gd name="connsiteX239" fmla="*/ 3152274 w 8128084"/>
              <a:gd name="connsiteY239" fmla="*/ 14052885 h 15135727"/>
              <a:gd name="connsiteX240" fmla="*/ 3086435 w 8128084"/>
              <a:gd name="connsiteY240" fmla="*/ 14037845 h 15135727"/>
              <a:gd name="connsiteX241" fmla="*/ 3056021 w 8128084"/>
              <a:gd name="connsiteY241" fmla="*/ 14153148 h 15135727"/>
              <a:gd name="connsiteX242" fmla="*/ 2935706 w 8128084"/>
              <a:gd name="connsiteY242" fmla="*/ 14076948 h 15135727"/>
              <a:gd name="connsiteX243" fmla="*/ 2863516 w 8128084"/>
              <a:gd name="connsiteY243" fmla="*/ 14093324 h 15135727"/>
              <a:gd name="connsiteX244" fmla="*/ 2804527 w 8128084"/>
              <a:gd name="connsiteY244" fmla="*/ 14218653 h 15135727"/>
              <a:gd name="connsiteX245" fmla="*/ 2719137 w 8128084"/>
              <a:gd name="connsiteY245" fmla="*/ 14197264 h 15135727"/>
              <a:gd name="connsiteX246" fmla="*/ 2653298 w 8128084"/>
              <a:gd name="connsiteY246" fmla="*/ 14248064 h 15135727"/>
              <a:gd name="connsiteX247" fmla="*/ 2560721 w 8128084"/>
              <a:gd name="connsiteY247" fmla="*/ 14150474 h 15135727"/>
              <a:gd name="connsiteX248" fmla="*/ 2436729 w 8128084"/>
              <a:gd name="connsiteY248" fmla="*/ 13804566 h 15135727"/>
              <a:gd name="connsiteX249" fmla="*/ 2550527 w 8128084"/>
              <a:gd name="connsiteY249" fmla="*/ 13805903 h 15135727"/>
              <a:gd name="connsiteX250" fmla="*/ 2729498 w 8128084"/>
              <a:gd name="connsiteY250" fmla="*/ 13812253 h 15135727"/>
              <a:gd name="connsiteX251" fmla="*/ 2633077 w 8128084"/>
              <a:gd name="connsiteY251" fmla="*/ 13755103 h 15135727"/>
              <a:gd name="connsiteX252" fmla="*/ 2553369 w 8128084"/>
              <a:gd name="connsiteY252" fmla="*/ 13475369 h 15135727"/>
              <a:gd name="connsiteX253" fmla="*/ 2658645 w 8128084"/>
              <a:gd name="connsiteY253" fmla="*/ 13224711 h 15135727"/>
              <a:gd name="connsiteX254" fmla="*/ 2719137 w 8128084"/>
              <a:gd name="connsiteY254" fmla="*/ 13042232 h 15135727"/>
              <a:gd name="connsiteX255" fmla="*/ 2791327 w 8128084"/>
              <a:gd name="connsiteY255" fmla="*/ 12945979 h 15135727"/>
              <a:gd name="connsiteX256" fmla="*/ 2969627 w 8128084"/>
              <a:gd name="connsiteY256" fmla="*/ 12929603 h 15135727"/>
              <a:gd name="connsiteX257" fmla="*/ 3031958 w 8128084"/>
              <a:gd name="connsiteY257" fmla="*/ 13090358 h 15135727"/>
              <a:gd name="connsiteX258" fmla="*/ 3102977 w 8128084"/>
              <a:gd name="connsiteY258" fmla="*/ 12974053 h 15135727"/>
              <a:gd name="connsiteX259" fmla="*/ 3043321 w 8128084"/>
              <a:gd name="connsiteY259" fmla="*/ 12836024 h 15135727"/>
              <a:gd name="connsiteX260" fmla="*/ 2849479 w 8128084"/>
              <a:gd name="connsiteY260" fmla="*/ 12815637 h 15135727"/>
              <a:gd name="connsiteX261" fmla="*/ 2815390 w 8128084"/>
              <a:gd name="connsiteY261" fmla="*/ 12777537 h 15135727"/>
              <a:gd name="connsiteX262" fmla="*/ 2887077 w 8128084"/>
              <a:gd name="connsiteY262" fmla="*/ 12586703 h 15135727"/>
              <a:gd name="connsiteX263" fmla="*/ 3153777 w 8128084"/>
              <a:gd name="connsiteY263" fmla="*/ 12516853 h 15135727"/>
              <a:gd name="connsiteX264" fmla="*/ 3239837 w 8128084"/>
              <a:gd name="connsiteY264" fmla="*/ 12311314 h 15135727"/>
              <a:gd name="connsiteX265" fmla="*/ 3104148 w 8128084"/>
              <a:gd name="connsiteY265" fmla="*/ 12320337 h 15135727"/>
              <a:gd name="connsiteX266" fmla="*/ 3040648 w 8128084"/>
              <a:gd name="connsiteY266" fmla="*/ 12320337 h 15135727"/>
              <a:gd name="connsiteX267" fmla="*/ 2956927 w 8128084"/>
              <a:gd name="connsiteY267" fmla="*/ 12237453 h 15135727"/>
              <a:gd name="connsiteX268" fmla="*/ 3007895 w 8128084"/>
              <a:gd name="connsiteY268" fmla="*/ 12079706 h 15135727"/>
              <a:gd name="connsiteX269" fmla="*/ 2810042 w 8128084"/>
              <a:gd name="connsiteY269" fmla="*/ 11954377 h 15135727"/>
              <a:gd name="connsiteX270" fmla="*/ 2863516 w 8128084"/>
              <a:gd name="connsiteY270" fmla="*/ 11694695 h 15135727"/>
              <a:gd name="connsiteX271" fmla="*/ 2817227 w 8128084"/>
              <a:gd name="connsiteY271" fmla="*/ 11507203 h 15135727"/>
              <a:gd name="connsiteX272" fmla="*/ 2911642 w 8128084"/>
              <a:gd name="connsiteY272" fmla="*/ 11454064 h 15135727"/>
              <a:gd name="connsiteX273" fmla="*/ 2988677 w 8128084"/>
              <a:gd name="connsiteY273" fmla="*/ 11494503 h 15135727"/>
              <a:gd name="connsiteX274" fmla="*/ 3056021 w 8128084"/>
              <a:gd name="connsiteY274" fmla="*/ 11454064 h 15135727"/>
              <a:gd name="connsiteX275" fmla="*/ 2850482 w 8128084"/>
              <a:gd name="connsiteY275" fmla="*/ 11381874 h 15135727"/>
              <a:gd name="connsiteX276" fmla="*/ 2993858 w 8128084"/>
              <a:gd name="connsiteY276" fmla="*/ 11266571 h 15135727"/>
              <a:gd name="connsiteX277" fmla="*/ 3007895 w 8128084"/>
              <a:gd name="connsiteY277" fmla="*/ 11189369 h 15135727"/>
              <a:gd name="connsiteX278" fmla="*/ 2887579 w 8128084"/>
              <a:gd name="connsiteY278" fmla="*/ 11141242 h 15135727"/>
              <a:gd name="connsiteX279" fmla="*/ 2887579 w 8128084"/>
              <a:gd name="connsiteY279" fmla="*/ 10972800 h 15135727"/>
              <a:gd name="connsiteX280" fmla="*/ 2887579 w 8128084"/>
              <a:gd name="connsiteY280" fmla="*/ 10924674 h 15135727"/>
              <a:gd name="connsiteX281" fmla="*/ 2767264 w 8128084"/>
              <a:gd name="connsiteY281" fmla="*/ 11020927 h 15135727"/>
              <a:gd name="connsiteX282" fmla="*/ 2743200 w 8128084"/>
              <a:gd name="connsiteY282" fmla="*/ 10924674 h 15135727"/>
              <a:gd name="connsiteX283" fmla="*/ 2550695 w 8128084"/>
              <a:gd name="connsiteY283" fmla="*/ 11020927 h 15135727"/>
              <a:gd name="connsiteX284" fmla="*/ 2526632 w 8128084"/>
              <a:gd name="connsiteY284" fmla="*/ 11117179 h 15135727"/>
              <a:gd name="connsiteX285" fmla="*/ 2334127 w 8128084"/>
              <a:gd name="connsiteY285" fmla="*/ 10996864 h 15135727"/>
              <a:gd name="connsiteX286" fmla="*/ 2358190 w 8128084"/>
              <a:gd name="connsiteY286" fmla="*/ 10732169 h 15135727"/>
              <a:gd name="connsiteX287" fmla="*/ 2334127 w 8128084"/>
              <a:gd name="connsiteY287" fmla="*/ 10587790 h 15135727"/>
              <a:gd name="connsiteX288" fmla="*/ 2406316 w 8128084"/>
              <a:gd name="connsiteY288" fmla="*/ 10491537 h 15135727"/>
              <a:gd name="connsiteX289" fmla="*/ 2598821 w 8128084"/>
              <a:gd name="connsiteY289" fmla="*/ 10684042 h 15135727"/>
              <a:gd name="connsiteX290" fmla="*/ 2767264 w 8128084"/>
              <a:gd name="connsiteY290" fmla="*/ 10684042 h 15135727"/>
              <a:gd name="connsiteX291" fmla="*/ 2646948 w 8128084"/>
              <a:gd name="connsiteY291" fmla="*/ 10515600 h 15135727"/>
              <a:gd name="connsiteX292" fmla="*/ 2815390 w 8128084"/>
              <a:gd name="connsiteY292" fmla="*/ 10395285 h 15135727"/>
              <a:gd name="connsiteX293" fmla="*/ 3080085 w 8128084"/>
              <a:gd name="connsiteY293" fmla="*/ 10419348 h 15135727"/>
              <a:gd name="connsiteX294" fmla="*/ 3248527 w 8128084"/>
              <a:gd name="connsiteY294" fmla="*/ 10539664 h 15135727"/>
              <a:gd name="connsiteX295" fmla="*/ 3320716 w 8128084"/>
              <a:gd name="connsiteY295" fmla="*/ 10659979 h 15135727"/>
              <a:gd name="connsiteX296" fmla="*/ 3465095 w 8128084"/>
              <a:gd name="connsiteY296" fmla="*/ 10659979 h 15135727"/>
              <a:gd name="connsiteX297" fmla="*/ 3441032 w 8128084"/>
              <a:gd name="connsiteY297" fmla="*/ 10491537 h 15135727"/>
              <a:gd name="connsiteX298" fmla="*/ 3392906 w 8128084"/>
              <a:gd name="connsiteY298" fmla="*/ 10250906 h 15135727"/>
              <a:gd name="connsiteX299" fmla="*/ 3152274 w 8128084"/>
              <a:gd name="connsiteY299" fmla="*/ 10250906 h 15135727"/>
              <a:gd name="connsiteX300" fmla="*/ 3176337 w 8128084"/>
              <a:gd name="connsiteY300" fmla="*/ 10178716 h 15135727"/>
              <a:gd name="connsiteX301" fmla="*/ 3104148 w 8128084"/>
              <a:gd name="connsiteY301" fmla="*/ 10154653 h 15135727"/>
              <a:gd name="connsiteX302" fmla="*/ 3007895 w 8128084"/>
              <a:gd name="connsiteY302" fmla="*/ 9962148 h 15135727"/>
              <a:gd name="connsiteX303" fmla="*/ 3176337 w 8128084"/>
              <a:gd name="connsiteY303" fmla="*/ 9889958 h 15135727"/>
              <a:gd name="connsiteX304" fmla="*/ 2959769 w 8128084"/>
              <a:gd name="connsiteY304" fmla="*/ 9504948 h 15135727"/>
              <a:gd name="connsiteX305" fmla="*/ 2791327 w 8128084"/>
              <a:gd name="connsiteY305" fmla="*/ 9456821 h 15135727"/>
              <a:gd name="connsiteX306" fmla="*/ 2574758 w 8128084"/>
              <a:gd name="connsiteY306" fmla="*/ 9336506 h 15135727"/>
              <a:gd name="connsiteX307" fmla="*/ 2550695 w 8128084"/>
              <a:gd name="connsiteY307" fmla="*/ 9071811 h 15135727"/>
              <a:gd name="connsiteX308" fmla="*/ 2695074 w 8128084"/>
              <a:gd name="connsiteY308" fmla="*/ 8999621 h 15135727"/>
              <a:gd name="connsiteX309" fmla="*/ 2622885 w 8128084"/>
              <a:gd name="connsiteY309" fmla="*/ 8975558 h 15135727"/>
              <a:gd name="connsiteX310" fmla="*/ 2430379 w 8128084"/>
              <a:gd name="connsiteY310" fmla="*/ 8999621 h 15135727"/>
              <a:gd name="connsiteX311" fmla="*/ 2261937 w 8128084"/>
              <a:gd name="connsiteY311" fmla="*/ 9168064 h 15135727"/>
              <a:gd name="connsiteX312" fmla="*/ 2237874 w 8128084"/>
              <a:gd name="connsiteY312" fmla="*/ 8999621 h 15135727"/>
              <a:gd name="connsiteX313" fmla="*/ 2117558 w 8128084"/>
              <a:gd name="connsiteY313" fmla="*/ 8975558 h 15135727"/>
              <a:gd name="connsiteX314" fmla="*/ 2045369 w 8128084"/>
              <a:gd name="connsiteY314" fmla="*/ 8783053 h 15135727"/>
              <a:gd name="connsiteX315" fmla="*/ 1852864 w 8128084"/>
              <a:gd name="connsiteY315" fmla="*/ 8758990 h 15135727"/>
              <a:gd name="connsiteX316" fmla="*/ 1636295 w 8128084"/>
              <a:gd name="connsiteY316" fmla="*/ 8927432 h 15135727"/>
              <a:gd name="connsiteX317" fmla="*/ 1588169 w 8128084"/>
              <a:gd name="connsiteY317" fmla="*/ 9023685 h 15135727"/>
              <a:gd name="connsiteX318" fmla="*/ 1515979 w 8128084"/>
              <a:gd name="connsiteY318" fmla="*/ 8879306 h 15135727"/>
              <a:gd name="connsiteX319" fmla="*/ 1347537 w 8128084"/>
              <a:gd name="connsiteY319" fmla="*/ 8879306 h 15135727"/>
              <a:gd name="connsiteX320" fmla="*/ 1347537 w 8128084"/>
              <a:gd name="connsiteY320" fmla="*/ 8710864 h 15135727"/>
              <a:gd name="connsiteX321" fmla="*/ 1106906 w 8128084"/>
              <a:gd name="connsiteY321" fmla="*/ 8783053 h 15135727"/>
              <a:gd name="connsiteX322" fmla="*/ 890337 w 8128084"/>
              <a:gd name="connsiteY322" fmla="*/ 8686800 h 15135727"/>
              <a:gd name="connsiteX323" fmla="*/ 649706 w 8128084"/>
              <a:gd name="connsiteY323" fmla="*/ 8662737 h 15135727"/>
              <a:gd name="connsiteX324" fmla="*/ 385011 w 8128084"/>
              <a:gd name="connsiteY324" fmla="*/ 8566485 h 15135727"/>
              <a:gd name="connsiteX325" fmla="*/ 577516 w 8128084"/>
              <a:gd name="connsiteY325" fmla="*/ 8373979 h 15135727"/>
              <a:gd name="connsiteX326" fmla="*/ 794085 w 8128084"/>
              <a:gd name="connsiteY326" fmla="*/ 8301790 h 15135727"/>
              <a:gd name="connsiteX327" fmla="*/ 745958 w 8128084"/>
              <a:gd name="connsiteY327" fmla="*/ 8133348 h 15135727"/>
              <a:gd name="connsiteX328" fmla="*/ 818148 w 8128084"/>
              <a:gd name="connsiteY328" fmla="*/ 7820527 h 15135727"/>
              <a:gd name="connsiteX329" fmla="*/ 697832 w 8128084"/>
              <a:gd name="connsiteY329" fmla="*/ 7820527 h 15135727"/>
              <a:gd name="connsiteX330" fmla="*/ 625642 w 8128084"/>
              <a:gd name="connsiteY330" fmla="*/ 7916779 h 15135727"/>
              <a:gd name="connsiteX331" fmla="*/ 457200 w 8128084"/>
              <a:gd name="connsiteY331" fmla="*/ 7820527 h 15135727"/>
              <a:gd name="connsiteX332" fmla="*/ 529390 w 8128084"/>
              <a:gd name="connsiteY332" fmla="*/ 7700211 h 15135727"/>
              <a:gd name="connsiteX333" fmla="*/ 938464 w 8128084"/>
              <a:gd name="connsiteY333" fmla="*/ 7676148 h 15135727"/>
              <a:gd name="connsiteX334" fmla="*/ 1058779 w 8128084"/>
              <a:gd name="connsiteY334" fmla="*/ 7459579 h 15135727"/>
              <a:gd name="connsiteX335" fmla="*/ 1203158 w 8128084"/>
              <a:gd name="connsiteY335" fmla="*/ 7603958 h 15135727"/>
              <a:gd name="connsiteX336" fmla="*/ 1299411 w 8128084"/>
              <a:gd name="connsiteY336" fmla="*/ 7555832 h 15135727"/>
              <a:gd name="connsiteX337" fmla="*/ 1443790 w 8128084"/>
              <a:gd name="connsiteY337" fmla="*/ 7507706 h 15135727"/>
              <a:gd name="connsiteX338" fmla="*/ 1684421 w 8128084"/>
              <a:gd name="connsiteY338" fmla="*/ 7603958 h 15135727"/>
              <a:gd name="connsiteX339" fmla="*/ 1684421 w 8128084"/>
              <a:gd name="connsiteY339" fmla="*/ 7603958 h 15135727"/>
              <a:gd name="connsiteX340" fmla="*/ 1540042 w 8128084"/>
              <a:gd name="connsiteY340" fmla="*/ 7363327 h 15135727"/>
              <a:gd name="connsiteX341" fmla="*/ 1299411 w 8128084"/>
              <a:gd name="connsiteY341" fmla="*/ 7315200 h 15135727"/>
              <a:gd name="connsiteX342" fmla="*/ 1130969 w 8128084"/>
              <a:gd name="connsiteY342" fmla="*/ 7339264 h 15135727"/>
              <a:gd name="connsiteX343" fmla="*/ 1034716 w 8128084"/>
              <a:gd name="connsiteY343" fmla="*/ 7315200 h 15135727"/>
              <a:gd name="connsiteX344" fmla="*/ 1155032 w 8128084"/>
              <a:gd name="connsiteY344" fmla="*/ 7050506 h 15135727"/>
              <a:gd name="connsiteX345" fmla="*/ 1155032 w 8128084"/>
              <a:gd name="connsiteY345" fmla="*/ 6930190 h 15135727"/>
              <a:gd name="connsiteX346" fmla="*/ 1155032 w 8128084"/>
              <a:gd name="connsiteY346" fmla="*/ 6761748 h 15135727"/>
              <a:gd name="connsiteX347" fmla="*/ 1203158 w 8128084"/>
              <a:gd name="connsiteY347" fmla="*/ 6617369 h 15135727"/>
              <a:gd name="connsiteX348" fmla="*/ 1371600 w 8128084"/>
              <a:gd name="connsiteY348" fmla="*/ 6472990 h 15135727"/>
              <a:gd name="connsiteX349" fmla="*/ 1443790 w 8128084"/>
              <a:gd name="connsiteY349" fmla="*/ 6328611 h 15135727"/>
              <a:gd name="connsiteX350" fmla="*/ 1419727 w 8128084"/>
              <a:gd name="connsiteY350" fmla="*/ 6208295 h 15135727"/>
              <a:gd name="connsiteX351" fmla="*/ 1275348 w 8128084"/>
              <a:gd name="connsiteY351" fmla="*/ 6304548 h 15135727"/>
              <a:gd name="connsiteX352" fmla="*/ 1323474 w 8128084"/>
              <a:gd name="connsiteY352" fmla="*/ 6015790 h 15135727"/>
              <a:gd name="connsiteX353" fmla="*/ 1540042 w 8128084"/>
              <a:gd name="connsiteY353" fmla="*/ 5871411 h 15135727"/>
              <a:gd name="connsiteX354" fmla="*/ 1540042 w 8128084"/>
              <a:gd name="connsiteY354" fmla="*/ 5751095 h 15135727"/>
              <a:gd name="connsiteX355" fmla="*/ 1395664 w 8128084"/>
              <a:gd name="connsiteY355" fmla="*/ 5799221 h 15135727"/>
              <a:gd name="connsiteX356" fmla="*/ 1179095 w 8128084"/>
              <a:gd name="connsiteY356" fmla="*/ 5799221 h 15135727"/>
              <a:gd name="connsiteX357" fmla="*/ 890337 w 8128084"/>
              <a:gd name="connsiteY357" fmla="*/ 5775158 h 15135727"/>
              <a:gd name="connsiteX358" fmla="*/ 697832 w 8128084"/>
              <a:gd name="connsiteY358" fmla="*/ 5606716 h 15135727"/>
              <a:gd name="connsiteX359" fmla="*/ 577516 w 8128084"/>
              <a:gd name="connsiteY359" fmla="*/ 5582653 h 15135727"/>
              <a:gd name="connsiteX360" fmla="*/ 697832 w 8128084"/>
              <a:gd name="connsiteY360" fmla="*/ 5775158 h 15135727"/>
              <a:gd name="connsiteX361" fmla="*/ 409074 w 8128084"/>
              <a:gd name="connsiteY361" fmla="*/ 5799221 h 15135727"/>
              <a:gd name="connsiteX362" fmla="*/ 168442 w 8128084"/>
              <a:gd name="connsiteY362" fmla="*/ 5702969 h 15135727"/>
              <a:gd name="connsiteX363" fmla="*/ 264695 w 8128084"/>
              <a:gd name="connsiteY363" fmla="*/ 5558590 h 15135727"/>
              <a:gd name="connsiteX364" fmla="*/ 144379 w 8128084"/>
              <a:gd name="connsiteY364" fmla="*/ 5510464 h 15135727"/>
              <a:gd name="connsiteX365" fmla="*/ 0 w 8128084"/>
              <a:gd name="connsiteY365" fmla="*/ 5462337 h 15135727"/>
              <a:gd name="connsiteX366" fmla="*/ 96253 w 8128084"/>
              <a:gd name="connsiteY366"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42827 w 8128084"/>
              <a:gd name="connsiteY202" fmla="*/ 14383753 h 15135727"/>
              <a:gd name="connsiteX203" fmla="*/ 4403558 w 8128084"/>
              <a:gd name="connsiteY203" fmla="*/ 14437895 h 15135727"/>
              <a:gd name="connsiteX204" fmla="*/ 4340058 w 8128084"/>
              <a:gd name="connsiteY204" fmla="*/ 14475995 h 15135727"/>
              <a:gd name="connsiteX205" fmla="*/ 4303127 w 8128084"/>
              <a:gd name="connsiteY205" fmla="*/ 14364703 h 15135727"/>
              <a:gd name="connsiteX206" fmla="*/ 4276892 w 8128084"/>
              <a:gd name="connsiteY206" fmla="*/ 14296190 h 15135727"/>
              <a:gd name="connsiteX207" fmla="*/ 4235116 w 8128084"/>
              <a:gd name="connsiteY207" fmla="*/ 14341642 h 15135727"/>
              <a:gd name="connsiteX208" fmla="*/ 4162927 w 8128084"/>
              <a:gd name="connsiteY208" fmla="*/ 14389769 h 15135727"/>
              <a:gd name="connsiteX209" fmla="*/ 4137527 w 8128084"/>
              <a:gd name="connsiteY209" fmla="*/ 14364369 h 15135727"/>
              <a:gd name="connsiteX210" fmla="*/ 3998327 w 8128084"/>
              <a:gd name="connsiteY210" fmla="*/ 14409153 h 15135727"/>
              <a:gd name="connsiteX211" fmla="*/ 4023727 w 8128084"/>
              <a:gd name="connsiteY211" fmla="*/ 14275803 h 15135727"/>
              <a:gd name="connsiteX212" fmla="*/ 3915945 w 8128084"/>
              <a:gd name="connsiteY212" fmla="*/ 14289840 h 15135727"/>
              <a:gd name="connsiteX213" fmla="*/ 3801979 w 8128084"/>
              <a:gd name="connsiteY213" fmla="*/ 14293516 h 15135727"/>
              <a:gd name="connsiteX214" fmla="*/ 3719764 w 8128084"/>
              <a:gd name="connsiteY214" fmla="*/ 14415169 h 15135727"/>
              <a:gd name="connsiteX215" fmla="*/ 3625850 w 8128084"/>
              <a:gd name="connsiteY215" fmla="*/ 14616364 h 15135727"/>
              <a:gd name="connsiteX216" fmla="*/ 3513221 w 8128084"/>
              <a:gd name="connsiteY216" fmla="*/ 14726653 h 15135727"/>
              <a:gd name="connsiteX217" fmla="*/ 3583071 w 8128084"/>
              <a:gd name="connsiteY217" fmla="*/ 14832932 h 15135727"/>
              <a:gd name="connsiteX218" fmla="*/ 3633537 w 8128084"/>
              <a:gd name="connsiteY218" fmla="*/ 14967285 h 15135727"/>
              <a:gd name="connsiteX219" fmla="*/ 3609474 w 8128084"/>
              <a:gd name="connsiteY219" fmla="*/ 15087600 h 15135727"/>
              <a:gd name="connsiteX220" fmla="*/ 3479132 w 8128084"/>
              <a:gd name="connsiteY220" fmla="*/ 14975974 h 15135727"/>
              <a:gd name="connsiteX221" fmla="*/ 3304340 w 8128084"/>
              <a:gd name="connsiteY221" fmla="*/ 14949237 h 15135727"/>
              <a:gd name="connsiteX222" fmla="*/ 3261227 w 8128084"/>
              <a:gd name="connsiteY222" fmla="*/ 14787145 h 15135727"/>
              <a:gd name="connsiteX223" fmla="*/ 3128211 w 8128084"/>
              <a:gd name="connsiteY223" fmla="*/ 14919158 h 15135727"/>
              <a:gd name="connsiteX224" fmla="*/ 3090277 w 8128084"/>
              <a:gd name="connsiteY224" fmla="*/ 15075903 h 15135727"/>
              <a:gd name="connsiteX225" fmla="*/ 2959769 w 8128084"/>
              <a:gd name="connsiteY225" fmla="*/ 15135727 h 15135727"/>
              <a:gd name="connsiteX226" fmla="*/ 2891256 w 8128084"/>
              <a:gd name="connsiteY226" fmla="*/ 14945895 h 15135727"/>
              <a:gd name="connsiteX227" fmla="*/ 2829927 w 8128084"/>
              <a:gd name="connsiteY227" fmla="*/ 14872703 h 15135727"/>
              <a:gd name="connsiteX228" fmla="*/ 2887579 w 8128084"/>
              <a:gd name="connsiteY228" fmla="*/ 14774779 h 15135727"/>
              <a:gd name="connsiteX229" fmla="*/ 2779127 w 8128084"/>
              <a:gd name="connsiteY229" fmla="*/ 14694903 h 15135727"/>
              <a:gd name="connsiteX230" fmla="*/ 2839453 w 8128084"/>
              <a:gd name="connsiteY230" fmla="*/ 14582274 h 15135727"/>
              <a:gd name="connsiteX231" fmla="*/ 2935706 w 8128084"/>
              <a:gd name="connsiteY231" fmla="*/ 14510085 h 15135727"/>
              <a:gd name="connsiteX232" fmla="*/ 2948406 w 8128084"/>
              <a:gd name="connsiteY232" fmla="*/ 14554535 h 15135727"/>
              <a:gd name="connsiteX233" fmla="*/ 2855327 w 8128084"/>
              <a:gd name="connsiteY233" fmla="*/ 14371053 h 15135727"/>
              <a:gd name="connsiteX234" fmla="*/ 3014077 w 8128084"/>
              <a:gd name="connsiteY234" fmla="*/ 14447253 h 15135727"/>
              <a:gd name="connsiteX235" fmla="*/ 3029285 w 8128084"/>
              <a:gd name="connsiteY235" fmla="*/ 14363032 h 15135727"/>
              <a:gd name="connsiteX236" fmla="*/ 3152274 w 8128084"/>
              <a:gd name="connsiteY236" fmla="*/ 14341642 h 15135727"/>
              <a:gd name="connsiteX237" fmla="*/ 3226135 w 8128084"/>
              <a:gd name="connsiteY237" fmla="*/ 14269453 h 15135727"/>
              <a:gd name="connsiteX238" fmla="*/ 3152274 w 8128084"/>
              <a:gd name="connsiteY238" fmla="*/ 14197264 h 15135727"/>
              <a:gd name="connsiteX239" fmla="*/ 3152274 w 8128084"/>
              <a:gd name="connsiteY239" fmla="*/ 14052885 h 15135727"/>
              <a:gd name="connsiteX240" fmla="*/ 3086435 w 8128084"/>
              <a:gd name="connsiteY240" fmla="*/ 14037845 h 15135727"/>
              <a:gd name="connsiteX241" fmla="*/ 3056021 w 8128084"/>
              <a:gd name="connsiteY241" fmla="*/ 14153148 h 15135727"/>
              <a:gd name="connsiteX242" fmla="*/ 2935706 w 8128084"/>
              <a:gd name="connsiteY242" fmla="*/ 14076948 h 15135727"/>
              <a:gd name="connsiteX243" fmla="*/ 2863516 w 8128084"/>
              <a:gd name="connsiteY243" fmla="*/ 14093324 h 15135727"/>
              <a:gd name="connsiteX244" fmla="*/ 2804527 w 8128084"/>
              <a:gd name="connsiteY244" fmla="*/ 14218653 h 15135727"/>
              <a:gd name="connsiteX245" fmla="*/ 2719137 w 8128084"/>
              <a:gd name="connsiteY245" fmla="*/ 14197264 h 15135727"/>
              <a:gd name="connsiteX246" fmla="*/ 2653298 w 8128084"/>
              <a:gd name="connsiteY246" fmla="*/ 14248064 h 15135727"/>
              <a:gd name="connsiteX247" fmla="*/ 2560721 w 8128084"/>
              <a:gd name="connsiteY247" fmla="*/ 14150474 h 15135727"/>
              <a:gd name="connsiteX248" fmla="*/ 2436729 w 8128084"/>
              <a:gd name="connsiteY248" fmla="*/ 13804566 h 15135727"/>
              <a:gd name="connsiteX249" fmla="*/ 2550527 w 8128084"/>
              <a:gd name="connsiteY249" fmla="*/ 13805903 h 15135727"/>
              <a:gd name="connsiteX250" fmla="*/ 2729498 w 8128084"/>
              <a:gd name="connsiteY250" fmla="*/ 13812253 h 15135727"/>
              <a:gd name="connsiteX251" fmla="*/ 2633077 w 8128084"/>
              <a:gd name="connsiteY251" fmla="*/ 13755103 h 15135727"/>
              <a:gd name="connsiteX252" fmla="*/ 2553369 w 8128084"/>
              <a:gd name="connsiteY252" fmla="*/ 13475369 h 15135727"/>
              <a:gd name="connsiteX253" fmla="*/ 2658645 w 8128084"/>
              <a:gd name="connsiteY253" fmla="*/ 13224711 h 15135727"/>
              <a:gd name="connsiteX254" fmla="*/ 2719137 w 8128084"/>
              <a:gd name="connsiteY254" fmla="*/ 13042232 h 15135727"/>
              <a:gd name="connsiteX255" fmla="*/ 2791327 w 8128084"/>
              <a:gd name="connsiteY255" fmla="*/ 12945979 h 15135727"/>
              <a:gd name="connsiteX256" fmla="*/ 2969627 w 8128084"/>
              <a:gd name="connsiteY256" fmla="*/ 12929603 h 15135727"/>
              <a:gd name="connsiteX257" fmla="*/ 3031958 w 8128084"/>
              <a:gd name="connsiteY257" fmla="*/ 13090358 h 15135727"/>
              <a:gd name="connsiteX258" fmla="*/ 3102977 w 8128084"/>
              <a:gd name="connsiteY258" fmla="*/ 12974053 h 15135727"/>
              <a:gd name="connsiteX259" fmla="*/ 3043321 w 8128084"/>
              <a:gd name="connsiteY259" fmla="*/ 12836024 h 15135727"/>
              <a:gd name="connsiteX260" fmla="*/ 2849479 w 8128084"/>
              <a:gd name="connsiteY260" fmla="*/ 12815637 h 15135727"/>
              <a:gd name="connsiteX261" fmla="*/ 2815390 w 8128084"/>
              <a:gd name="connsiteY261" fmla="*/ 12777537 h 15135727"/>
              <a:gd name="connsiteX262" fmla="*/ 2887077 w 8128084"/>
              <a:gd name="connsiteY262" fmla="*/ 12586703 h 15135727"/>
              <a:gd name="connsiteX263" fmla="*/ 3153777 w 8128084"/>
              <a:gd name="connsiteY263" fmla="*/ 12516853 h 15135727"/>
              <a:gd name="connsiteX264" fmla="*/ 3239837 w 8128084"/>
              <a:gd name="connsiteY264" fmla="*/ 12311314 h 15135727"/>
              <a:gd name="connsiteX265" fmla="*/ 3104148 w 8128084"/>
              <a:gd name="connsiteY265" fmla="*/ 12320337 h 15135727"/>
              <a:gd name="connsiteX266" fmla="*/ 3040648 w 8128084"/>
              <a:gd name="connsiteY266" fmla="*/ 12320337 h 15135727"/>
              <a:gd name="connsiteX267" fmla="*/ 2956927 w 8128084"/>
              <a:gd name="connsiteY267" fmla="*/ 12237453 h 15135727"/>
              <a:gd name="connsiteX268" fmla="*/ 3007895 w 8128084"/>
              <a:gd name="connsiteY268" fmla="*/ 12079706 h 15135727"/>
              <a:gd name="connsiteX269" fmla="*/ 2810042 w 8128084"/>
              <a:gd name="connsiteY269" fmla="*/ 11954377 h 15135727"/>
              <a:gd name="connsiteX270" fmla="*/ 2863516 w 8128084"/>
              <a:gd name="connsiteY270" fmla="*/ 11694695 h 15135727"/>
              <a:gd name="connsiteX271" fmla="*/ 2817227 w 8128084"/>
              <a:gd name="connsiteY271" fmla="*/ 11507203 h 15135727"/>
              <a:gd name="connsiteX272" fmla="*/ 2911642 w 8128084"/>
              <a:gd name="connsiteY272" fmla="*/ 11454064 h 15135727"/>
              <a:gd name="connsiteX273" fmla="*/ 2988677 w 8128084"/>
              <a:gd name="connsiteY273" fmla="*/ 11494503 h 15135727"/>
              <a:gd name="connsiteX274" fmla="*/ 3011571 w 8128084"/>
              <a:gd name="connsiteY274" fmla="*/ 11454064 h 15135727"/>
              <a:gd name="connsiteX275" fmla="*/ 2850482 w 8128084"/>
              <a:gd name="connsiteY275" fmla="*/ 11381874 h 15135727"/>
              <a:gd name="connsiteX276" fmla="*/ 2993858 w 8128084"/>
              <a:gd name="connsiteY276" fmla="*/ 11266571 h 15135727"/>
              <a:gd name="connsiteX277" fmla="*/ 3007895 w 8128084"/>
              <a:gd name="connsiteY277" fmla="*/ 11189369 h 15135727"/>
              <a:gd name="connsiteX278" fmla="*/ 2887579 w 8128084"/>
              <a:gd name="connsiteY278" fmla="*/ 11141242 h 15135727"/>
              <a:gd name="connsiteX279" fmla="*/ 2887579 w 8128084"/>
              <a:gd name="connsiteY279" fmla="*/ 10972800 h 15135727"/>
              <a:gd name="connsiteX280" fmla="*/ 2887579 w 8128084"/>
              <a:gd name="connsiteY280" fmla="*/ 10924674 h 15135727"/>
              <a:gd name="connsiteX281" fmla="*/ 2767264 w 8128084"/>
              <a:gd name="connsiteY281" fmla="*/ 11020927 h 15135727"/>
              <a:gd name="connsiteX282" fmla="*/ 2743200 w 8128084"/>
              <a:gd name="connsiteY282" fmla="*/ 10924674 h 15135727"/>
              <a:gd name="connsiteX283" fmla="*/ 2550695 w 8128084"/>
              <a:gd name="connsiteY283" fmla="*/ 11020927 h 15135727"/>
              <a:gd name="connsiteX284" fmla="*/ 2526632 w 8128084"/>
              <a:gd name="connsiteY284" fmla="*/ 11117179 h 15135727"/>
              <a:gd name="connsiteX285" fmla="*/ 2334127 w 8128084"/>
              <a:gd name="connsiteY285" fmla="*/ 10996864 h 15135727"/>
              <a:gd name="connsiteX286" fmla="*/ 2358190 w 8128084"/>
              <a:gd name="connsiteY286" fmla="*/ 10732169 h 15135727"/>
              <a:gd name="connsiteX287" fmla="*/ 2334127 w 8128084"/>
              <a:gd name="connsiteY287" fmla="*/ 10587790 h 15135727"/>
              <a:gd name="connsiteX288" fmla="*/ 2406316 w 8128084"/>
              <a:gd name="connsiteY288" fmla="*/ 10491537 h 15135727"/>
              <a:gd name="connsiteX289" fmla="*/ 2598821 w 8128084"/>
              <a:gd name="connsiteY289" fmla="*/ 10684042 h 15135727"/>
              <a:gd name="connsiteX290" fmla="*/ 2767264 w 8128084"/>
              <a:gd name="connsiteY290" fmla="*/ 10684042 h 15135727"/>
              <a:gd name="connsiteX291" fmla="*/ 2646948 w 8128084"/>
              <a:gd name="connsiteY291" fmla="*/ 10515600 h 15135727"/>
              <a:gd name="connsiteX292" fmla="*/ 2815390 w 8128084"/>
              <a:gd name="connsiteY292" fmla="*/ 10395285 h 15135727"/>
              <a:gd name="connsiteX293" fmla="*/ 3080085 w 8128084"/>
              <a:gd name="connsiteY293" fmla="*/ 10419348 h 15135727"/>
              <a:gd name="connsiteX294" fmla="*/ 3248527 w 8128084"/>
              <a:gd name="connsiteY294" fmla="*/ 10539664 h 15135727"/>
              <a:gd name="connsiteX295" fmla="*/ 3320716 w 8128084"/>
              <a:gd name="connsiteY295" fmla="*/ 10659979 h 15135727"/>
              <a:gd name="connsiteX296" fmla="*/ 3465095 w 8128084"/>
              <a:gd name="connsiteY296" fmla="*/ 10659979 h 15135727"/>
              <a:gd name="connsiteX297" fmla="*/ 3441032 w 8128084"/>
              <a:gd name="connsiteY297" fmla="*/ 10491537 h 15135727"/>
              <a:gd name="connsiteX298" fmla="*/ 3392906 w 8128084"/>
              <a:gd name="connsiteY298" fmla="*/ 10250906 h 15135727"/>
              <a:gd name="connsiteX299" fmla="*/ 3152274 w 8128084"/>
              <a:gd name="connsiteY299" fmla="*/ 10250906 h 15135727"/>
              <a:gd name="connsiteX300" fmla="*/ 3176337 w 8128084"/>
              <a:gd name="connsiteY300" fmla="*/ 10178716 h 15135727"/>
              <a:gd name="connsiteX301" fmla="*/ 3104148 w 8128084"/>
              <a:gd name="connsiteY301" fmla="*/ 10154653 h 15135727"/>
              <a:gd name="connsiteX302" fmla="*/ 3007895 w 8128084"/>
              <a:gd name="connsiteY302" fmla="*/ 9962148 h 15135727"/>
              <a:gd name="connsiteX303" fmla="*/ 3176337 w 8128084"/>
              <a:gd name="connsiteY303" fmla="*/ 9889958 h 15135727"/>
              <a:gd name="connsiteX304" fmla="*/ 2959769 w 8128084"/>
              <a:gd name="connsiteY304" fmla="*/ 9504948 h 15135727"/>
              <a:gd name="connsiteX305" fmla="*/ 2791327 w 8128084"/>
              <a:gd name="connsiteY305" fmla="*/ 9456821 h 15135727"/>
              <a:gd name="connsiteX306" fmla="*/ 2574758 w 8128084"/>
              <a:gd name="connsiteY306" fmla="*/ 9336506 h 15135727"/>
              <a:gd name="connsiteX307" fmla="*/ 2550695 w 8128084"/>
              <a:gd name="connsiteY307" fmla="*/ 9071811 h 15135727"/>
              <a:gd name="connsiteX308" fmla="*/ 2695074 w 8128084"/>
              <a:gd name="connsiteY308" fmla="*/ 8999621 h 15135727"/>
              <a:gd name="connsiteX309" fmla="*/ 2622885 w 8128084"/>
              <a:gd name="connsiteY309" fmla="*/ 8975558 h 15135727"/>
              <a:gd name="connsiteX310" fmla="*/ 2430379 w 8128084"/>
              <a:gd name="connsiteY310" fmla="*/ 8999621 h 15135727"/>
              <a:gd name="connsiteX311" fmla="*/ 2261937 w 8128084"/>
              <a:gd name="connsiteY311" fmla="*/ 9168064 h 15135727"/>
              <a:gd name="connsiteX312" fmla="*/ 2237874 w 8128084"/>
              <a:gd name="connsiteY312" fmla="*/ 8999621 h 15135727"/>
              <a:gd name="connsiteX313" fmla="*/ 2117558 w 8128084"/>
              <a:gd name="connsiteY313" fmla="*/ 8975558 h 15135727"/>
              <a:gd name="connsiteX314" fmla="*/ 2045369 w 8128084"/>
              <a:gd name="connsiteY314" fmla="*/ 8783053 h 15135727"/>
              <a:gd name="connsiteX315" fmla="*/ 1852864 w 8128084"/>
              <a:gd name="connsiteY315" fmla="*/ 8758990 h 15135727"/>
              <a:gd name="connsiteX316" fmla="*/ 1636295 w 8128084"/>
              <a:gd name="connsiteY316" fmla="*/ 8927432 h 15135727"/>
              <a:gd name="connsiteX317" fmla="*/ 1588169 w 8128084"/>
              <a:gd name="connsiteY317" fmla="*/ 9023685 h 15135727"/>
              <a:gd name="connsiteX318" fmla="*/ 1515979 w 8128084"/>
              <a:gd name="connsiteY318" fmla="*/ 8879306 h 15135727"/>
              <a:gd name="connsiteX319" fmla="*/ 1347537 w 8128084"/>
              <a:gd name="connsiteY319" fmla="*/ 8879306 h 15135727"/>
              <a:gd name="connsiteX320" fmla="*/ 1347537 w 8128084"/>
              <a:gd name="connsiteY320" fmla="*/ 8710864 h 15135727"/>
              <a:gd name="connsiteX321" fmla="*/ 1106906 w 8128084"/>
              <a:gd name="connsiteY321" fmla="*/ 8783053 h 15135727"/>
              <a:gd name="connsiteX322" fmla="*/ 890337 w 8128084"/>
              <a:gd name="connsiteY322" fmla="*/ 8686800 h 15135727"/>
              <a:gd name="connsiteX323" fmla="*/ 649706 w 8128084"/>
              <a:gd name="connsiteY323" fmla="*/ 8662737 h 15135727"/>
              <a:gd name="connsiteX324" fmla="*/ 385011 w 8128084"/>
              <a:gd name="connsiteY324" fmla="*/ 8566485 h 15135727"/>
              <a:gd name="connsiteX325" fmla="*/ 577516 w 8128084"/>
              <a:gd name="connsiteY325" fmla="*/ 8373979 h 15135727"/>
              <a:gd name="connsiteX326" fmla="*/ 794085 w 8128084"/>
              <a:gd name="connsiteY326" fmla="*/ 8301790 h 15135727"/>
              <a:gd name="connsiteX327" fmla="*/ 745958 w 8128084"/>
              <a:gd name="connsiteY327" fmla="*/ 8133348 h 15135727"/>
              <a:gd name="connsiteX328" fmla="*/ 818148 w 8128084"/>
              <a:gd name="connsiteY328" fmla="*/ 7820527 h 15135727"/>
              <a:gd name="connsiteX329" fmla="*/ 697832 w 8128084"/>
              <a:gd name="connsiteY329" fmla="*/ 7820527 h 15135727"/>
              <a:gd name="connsiteX330" fmla="*/ 625642 w 8128084"/>
              <a:gd name="connsiteY330" fmla="*/ 7916779 h 15135727"/>
              <a:gd name="connsiteX331" fmla="*/ 457200 w 8128084"/>
              <a:gd name="connsiteY331" fmla="*/ 7820527 h 15135727"/>
              <a:gd name="connsiteX332" fmla="*/ 529390 w 8128084"/>
              <a:gd name="connsiteY332" fmla="*/ 7700211 h 15135727"/>
              <a:gd name="connsiteX333" fmla="*/ 938464 w 8128084"/>
              <a:gd name="connsiteY333" fmla="*/ 7676148 h 15135727"/>
              <a:gd name="connsiteX334" fmla="*/ 1058779 w 8128084"/>
              <a:gd name="connsiteY334" fmla="*/ 7459579 h 15135727"/>
              <a:gd name="connsiteX335" fmla="*/ 1203158 w 8128084"/>
              <a:gd name="connsiteY335" fmla="*/ 7603958 h 15135727"/>
              <a:gd name="connsiteX336" fmla="*/ 1299411 w 8128084"/>
              <a:gd name="connsiteY336" fmla="*/ 7555832 h 15135727"/>
              <a:gd name="connsiteX337" fmla="*/ 1443790 w 8128084"/>
              <a:gd name="connsiteY337" fmla="*/ 7507706 h 15135727"/>
              <a:gd name="connsiteX338" fmla="*/ 1684421 w 8128084"/>
              <a:gd name="connsiteY338" fmla="*/ 7603958 h 15135727"/>
              <a:gd name="connsiteX339" fmla="*/ 1684421 w 8128084"/>
              <a:gd name="connsiteY339" fmla="*/ 7603958 h 15135727"/>
              <a:gd name="connsiteX340" fmla="*/ 1540042 w 8128084"/>
              <a:gd name="connsiteY340" fmla="*/ 7363327 h 15135727"/>
              <a:gd name="connsiteX341" fmla="*/ 1299411 w 8128084"/>
              <a:gd name="connsiteY341" fmla="*/ 7315200 h 15135727"/>
              <a:gd name="connsiteX342" fmla="*/ 1130969 w 8128084"/>
              <a:gd name="connsiteY342" fmla="*/ 7339264 h 15135727"/>
              <a:gd name="connsiteX343" fmla="*/ 1034716 w 8128084"/>
              <a:gd name="connsiteY343" fmla="*/ 7315200 h 15135727"/>
              <a:gd name="connsiteX344" fmla="*/ 1155032 w 8128084"/>
              <a:gd name="connsiteY344" fmla="*/ 7050506 h 15135727"/>
              <a:gd name="connsiteX345" fmla="*/ 1155032 w 8128084"/>
              <a:gd name="connsiteY345" fmla="*/ 6930190 h 15135727"/>
              <a:gd name="connsiteX346" fmla="*/ 1155032 w 8128084"/>
              <a:gd name="connsiteY346" fmla="*/ 6761748 h 15135727"/>
              <a:gd name="connsiteX347" fmla="*/ 1203158 w 8128084"/>
              <a:gd name="connsiteY347" fmla="*/ 6617369 h 15135727"/>
              <a:gd name="connsiteX348" fmla="*/ 1371600 w 8128084"/>
              <a:gd name="connsiteY348" fmla="*/ 6472990 h 15135727"/>
              <a:gd name="connsiteX349" fmla="*/ 1443790 w 8128084"/>
              <a:gd name="connsiteY349" fmla="*/ 6328611 h 15135727"/>
              <a:gd name="connsiteX350" fmla="*/ 1419727 w 8128084"/>
              <a:gd name="connsiteY350" fmla="*/ 6208295 h 15135727"/>
              <a:gd name="connsiteX351" fmla="*/ 1275348 w 8128084"/>
              <a:gd name="connsiteY351" fmla="*/ 6304548 h 15135727"/>
              <a:gd name="connsiteX352" fmla="*/ 1323474 w 8128084"/>
              <a:gd name="connsiteY352" fmla="*/ 6015790 h 15135727"/>
              <a:gd name="connsiteX353" fmla="*/ 1540042 w 8128084"/>
              <a:gd name="connsiteY353" fmla="*/ 5871411 h 15135727"/>
              <a:gd name="connsiteX354" fmla="*/ 1540042 w 8128084"/>
              <a:gd name="connsiteY354" fmla="*/ 5751095 h 15135727"/>
              <a:gd name="connsiteX355" fmla="*/ 1395664 w 8128084"/>
              <a:gd name="connsiteY355" fmla="*/ 5799221 h 15135727"/>
              <a:gd name="connsiteX356" fmla="*/ 1179095 w 8128084"/>
              <a:gd name="connsiteY356" fmla="*/ 5799221 h 15135727"/>
              <a:gd name="connsiteX357" fmla="*/ 890337 w 8128084"/>
              <a:gd name="connsiteY357" fmla="*/ 5775158 h 15135727"/>
              <a:gd name="connsiteX358" fmla="*/ 697832 w 8128084"/>
              <a:gd name="connsiteY358" fmla="*/ 5606716 h 15135727"/>
              <a:gd name="connsiteX359" fmla="*/ 577516 w 8128084"/>
              <a:gd name="connsiteY359" fmla="*/ 5582653 h 15135727"/>
              <a:gd name="connsiteX360" fmla="*/ 697832 w 8128084"/>
              <a:gd name="connsiteY360" fmla="*/ 5775158 h 15135727"/>
              <a:gd name="connsiteX361" fmla="*/ 409074 w 8128084"/>
              <a:gd name="connsiteY361" fmla="*/ 5799221 h 15135727"/>
              <a:gd name="connsiteX362" fmla="*/ 168442 w 8128084"/>
              <a:gd name="connsiteY362" fmla="*/ 5702969 h 15135727"/>
              <a:gd name="connsiteX363" fmla="*/ 264695 w 8128084"/>
              <a:gd name="connsiteY363" fmla="*/ 5558590 h 15135727"/>
              <a:gd name="connsiteX364" fmla="*/ 144379 w 8128084"/>
              <a:gd name="connsiteY364" fmla="*/ 5510464 h 15135727"/>
              <a:gd name="connsiteX365" fmla="*/ 0 w 8128084"/>
              <a:gd name="connsiteY365" fmla="*/ 5462337 h 15135727"/>
              <a:gd name="connsiteX366" fmla="*/ 96253 w 8128084"/>
              <a:gd name="connsiteY366"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42827 w 8128084"/>
              <a:gd name="connsiteY202" fmla="*/ 14383753 h 15135727"/>
              <a:gd name="connsiteX203" fmla="*/ 4403558 w 8128084"/>
              <a:gd name="connsiteY203" fmla="*/ 14437895 h 15135727"/>
              <a:gd name="connsiteX204" fmla="*/ 4340058 w 8128084"/>
              <a:gd name="connsiteY204" fmla="*/ 14475995 h 15135727"/>
              <a:gd name="connsiteX205" fmla="*/ 4303127 w 8128084"/>
              <a:gd name="connsiteY205" fmla="*/ 14364703 h 15135727"/>
              <a:gd name="connsiteX206" fmla="*/ 4276892 w 8128084"/>
              <a:gd name="connsiteY206" fmla="*/ 14296190 h 15135727"/>
              <a:gd name="connsiteX207" fmla="*/ 4235116 w 8128084"/>
              <a:gd name="connsiteY207" fmla="*/ 14341642 h 15135727"/>
              <a:gd name="connsiteX208" fmla="*/ 4162927 w 8128084"/>
              <a:gd name="connsiteY208" fmla="*/ 14389769 h 15135727"/>
              <a:gd name="connsiteX209" fmla="*/ 4137527 w 8128084"/>
              <a:gd name="connsiteY209" fmla="*/ 14364369 h 15135727"/>
              <a:gd name="connsiteX210" fmla="*/ 3998327 w 8128084"/>
              <a:gd name="connsiteY210" fmla="*/ 14409153 h 15135727"/>
              <a:gd name="connsiteX211" fmla="*/ 4023727 w 8128084"/>
              <a:gd name="connsiteY211" fmla="*/ 14275803 h 15135727"/>
              <a:gd name="connsiteX212" fmla="*/ 3915945 w 8128084"/>
              <a:gd name="connsiteY212" fmla="*/ 14289840 h 15135727"/>
              <a:gd name="connsiteX213" fmla="*/ 3801979 w 8128084"/>
              <a:gd name="connsiteY213" fmla="*/ 14293516 h 15135727"/>
              <a:gd name="connsiteX214" fmla="*/ 3719764 w 8128084"/>
              <a:gd name="connsiteY214" fmla="*/ 14415169 h 15135727"/>
              <a:gd name="connsiteX215" fmla="*/ 3625850 w 8128084"/>
              <a:gd name="connsiteY215" fmla="*/ 14616364 h 15135727"/>
              <a:gd name="connsiteX216" fmla="*/ 3513221 w 8128084"/>
              <a:gd name="connsiteY216" fmla="*/ 14726653 h 15135727"/>
              <a:gd name="connsiteX217" fmla="*/ 3583071 w 8128084"/>
              <a:gd name="connsiteY217" fmla="*/ 14832932 h 15135727"/>
              <a:gd name="connsiteX218" fmla="*/ 3633537 w 8128084"/>
              <a:gd name="connsiteY218" fmla="*/ 14967285 h 15135727"/>
              <a:gd name="connsiteX219" fmla="*/ 3609474 w 8128084"/>
              <a:gd name="connsiteY219" fmla="*/ 15087600 h 15135727"/>
              <a:gd name="connsiteX220" fmla="*/ 3479132 w 8128084"/>
              <a:gd name="connsiteY220" fmla="*/ 14975974 h 15135727"/>
              <a:gd name="connsiteX221" fmla="*/ 3304340 w 8128084"/>
              <a:gd name="connsiteY221" fmla="*/ 14949237 h 15135727"/>
              <a:gd name="connsiteX222" fmla="*/ 3261227 w 8128084"/>
              <a:gd name="connsiteY222" fmla="*/ 14787145 h 15135727"/>
              <a:gd name="connsiteX223" fmla="*/ 3128211 w 8128084"/>
              <a:gd name="connsiteY223" fmla="*/ 14919158 h 15135727"/>
              <a:gd name="connsiteX224" fmla="*/ 3090277 w 8128084"/>
              <a:gd name="connsiteY224" fmla="*/ 15075903 h 15135727"/>
              <a:gd name="connsiteX225" fmla="*/ 2959769 w 8128084"/>
              <a:gd name="connsiteY225" fmla="*/ 15135727 h 15135727"/>
              <a:gd name="connsiteX226" fmla="*/ 2891256 w 8128084"/>
              <a:gd name="connsiteY226" fmla="*/ 14945895 h 15135727"/>
              <a:gd name="connsiteX227" fmla="*/ 2829927 w 8128084"/>
              <a:gd name="connsiteY227" fmla="*/ 14872703 h 15135727"/>
              <a:gd name="connsiteX228" fmla="*/ 2887579 w 8128084"/>
              <a:gd name="connsiteY228" fmla="*/ 14774779 h 15135727"/>
              <a:gd name="connsiteX229" fmla="*/ 2779127 w 8128084"/>
              <a:gd name="connsiteY229" fmla="*/ 14694903 h 15135727"/>
              <a:gd name="connsiteX230" fmla="*/ 2839453 w 8128084"/>
              <a:gd name="connsiteY230" fmla="*/ 14582274 h 15135727"/>
              <a:gd name="connsiteX231" fmla="*/ 2935706 w 8128084"/>
              <a:gd name="connsiteY231" fmla="*/ 14510085 h 15135727"/>
              <a:gd name="connsiteX232" fmla="*/ 2948406 w 8128084"/>
              <a:gd name="connsiteY232" fmla="*/ 14554535 h 15135727"/>
              <a:gd name="connsiteX233" fmla="*/ 2855327 w 8128084"/>
              <a:gd name="connsiteY233" fmla="*/ 14371053 h 15135727"/>
              <a:gd name="connsiteX234" fmla="*/ 3014077 w 8128084"/>
              <a:gd name="connsiteY234" fmla="*/ 14447253 h 15135727"/>
              <a:gd name="connsiteX235" fmla="*/ 3029285 w 8128084"/>
              <a:gd name="connsiteY235" fmla="*/ 14363032 h 15135727"/>
              <a:gd name="connsiteX236" fmla="*/ 3152274 w 8128084"/>
              <a:gd name="connsiteY236" fmla="*/ 14341642 h 15135727"/>
              <a:gd name="connsiteX237" fmla="*/ 3226135 w 8128084"/>
              <a:gd name="connsiteY237" fmla="*/ 14269453 h 15135727"/>
              <a:gd name="connsiteX238" fmla="*/ 3152274 w 8128084"/>
              <a:gd name="connsiteY238" fmla="*/ 14197264 h 15135727"/>
              <a:gd name="connsiteX239" fmla="*/ 3152274 w 8128084"/>
              <a:gd name="connsiteY239" fmla="*/ 14052885 h 15135727"/>
              <a:gd name="connsiteX240" fmla="*/ 3086435 w 8128084"/>
              <a:gd name="connsiteY240" fmla="*/ 14037845 h 15135727"/>
              <a:gd name="connsiteX241" fmla="*/ 3056021 w 8128084"/>
              <a:gd name="connsiteY241" fmla="*/ 14153148 h 15135727"/>
              <a:gd name="connsiteX242" fmla="*/ 2935706 w 8128084"/>
              <a:gd name="connsiteY242" fmla="*/ 14076948 h 15135727"/>
              <a:gd name="connsiteX243" fmla="*/ 2863516 w 8128084"/>
              <a:gd name="connsiteY243" fmla="*/ 14093324 h 15135727"/>
              <a:gd name="connsiteX244" fmla="*/ 2804527 w 8128084"/>
              <a:gd name="connsiteY244" fmla="*/ 14218653 h 15135727"/>
              <a:gd name="connsiteX245" fmla="*/ 2719137 w 8128084"/>
              <a:gd name="connsiteY245" fmla="*/ 14197264 h 15135727"/>
              <a:gd name="connsiteX246" fmla="*/ 2653298 w 8128084"/>
              <a:gd name="connsiteY246" fmla="*/ 14248064 h 15135727"/>
              <a:gd name="connsiteX247" fmla="*/ 2560721 w 8128084"/>
              <a:gd name="connsiteY247" fmla="*/ 14150474 h 15135727"/>
              <a:gd name="connsiteX248" fmla="*/ 2436729 w 8128084"/>
              <a:gd name="connsiteY248" fmla="*/ 13804566 h 15135727"/>
              <a:gd name="connsiteX249" fmla="*/ 2550527 w 8128084"/>
              <a:gd name="connsiteY249" fmla="*/ 13805903 h 15135727"/>
              <a:gd name="connsiteX250" fmla="*/ 2729498 w 8128084"/>
              <a:gd name="connsiteY250" fmla="*/ 13812253 h 15135727"/>
              <a:gd name="connsiteX251" fmla="*/ 2633077 w 8128084"/>
              <a:gd name="connsiteY251" fmla="*/ 13755103 h 15135727"/>
              <a:gd name="connsiteX252" fmla="*/ 2553369 w 8128084"/>
              <a:gd name="connsiteY252" fmla="*/ 13475369 h 15135727"/>
              <a:gd name="connsiteX253" fmla="*/ 2658645 w 8128084"/>
              <a:gd name="connsiteY253" fmla="*/ 13224711 h 15135727"/>
              <a:gd name="connsiteX254" fmla="*/ 2719137 w 8128084"/>
              <a:gd name="connsiteY254" fmla="*/ 13042232 h 15135727"/>
              <a:gd name="connsiteX255" fmla="*/ 2791327 w 8128084"/>
              <a:gd name="connsiteY255" fmla="*/ 12945979 h 15135727"/>
              <a:gd name="connsiteX256" fmla="*/ 2969627 w 8128084"/>
              <a:gd name="connsiteY256" fmla="*/ 12929603 h 15135727"/>
              <a:gd name="connsiteX257" fmla="*/ 3031958 w 8128084"/>
              <a:gd name="connsiteY257" fmla="*/ 13090358 h 15135727"/>
              <a:gd name="connsiteX258" fmla="*/ 3102977 w 8128084"/>
              <a:gd name="connsiteY258" fmla="*/ 12974053 h 15135727"/>
              <a:gd name="connsiteX259" fmla="*/ 3043321 w 8128084"/>
              <a:gd name="connsiteY259" fmla="*/ 12836024 h 15135727"/>
              <a:gd name="connsiteX260" fmla="*/ 2849479 w 8128084"/>
              <a:gd name="connsiteY260" fmla="*/ 12815637 h 15135727"/>
              <a:gd name="connsiteX261" fmla="*/ 2815390 w 8128084"/>
              <a:gd name="connsiteY261" fmla="*/ 12777537 h 15135727"/>
              <a:gd name="connsiteX262" fmla="*/ 2887077 w 8128084"/>
              <a:gd name="connsiteY262" fmla="*/ 12586703 h 15135727"/>
              <a:gd name="connsiteX263" fmla="*/ 3153777 w 8128084"/>
              <a:gd name="connsiteY263" fmla="*/ 12516853 h 15135727"/>
              <a:gd name="connsiteX264" fmla="*/ 3239837 w 8128084"/>
              <a:gd name="connsiteY264" fmla="*/ 12311314 h 15135727"/>
              <a:gd name="connsiteX265" fmla="*/ 3104148 w 8128084"/>
              <a:gd name="connsiteY265" fmla="*/ 12320337 h 15135727"/>
              <a:gd name="connsiteX266" fmla="*/ 3040648 w 8128084"/>
              <a:gd name="connsiteY266" fmla="*/ 12320337 h 15135727"/>
              <a:gd name="connsiteX267" fmla="*/ 2956927 w 8128084"/>
              <a:gd name="connsiteY267" fmla="*/ 12237453 h 15135727"/>
              <a:gd name="connsiteX268" fmla="*/ 3007895 w 8128084"/>
              <a:gd name="connsiteY268" fmla="*/ 12079706 h 15135727"/>
              <a:gd name="connsiteX269" fmla="*/ 2810042 w 8128084"/>
              <a:gd name="connsiteY269" fmla="*/ 11954377 h 15135727"/>
              <a:gd name="connsiteX270" fmla="*/ 2863516 w 8128084"/>
              <a:gd name="connsiteY270" fmla="*/ 11694695 h 15135727"/>
              <a:gd name="connsiteX271" fmla="*/ 2817227 w 8128084"/>
              <a:gd name="connsiteY271" fmla="*/ 11507203 h 15135727"/>
              <a:gd name="connsiteX272" fmla="*/ 2911642 w 8128084"/>
              <a:gd name="connsiteY272" fmla="*/ 11454064 h 15135727"/>
              <a:gd name="connsiteX273" fmla="*/ 2988677 w 8128084"/>
              <a:gd name="connsiteY273" fmla="*/ 11494503 h 15135727"/>
              <a:gd name="connsiteX274" fmla="*/ 3011571 w 8128084"/>
              <a:gd name="connsiteY274" fmla="*/ 11454064 h 15135727"/>
              <a:gd name="connsiteX275" fmla="*/ 2850482 w 8128084"/>
              <a:gd name="connsiteY275" fmla="*/ 11381874 h 15135727"/>
              <a:gd name="connsiteX276" fmla="*/ 2993858 w 8128084"/>
              <a:gd name="connsiteY276" fmla="*/ 11266571 h 15135727"/>
              <a:gd name="connsiteX277" fmla="*/ 3007895 w 8128084"/>
              <a:gd name="connsiteY277" fmla="*/ 11189369 h 15135727"/>
              <a:gd name="connsiteX278" fmla="*/ 2874879 w 8128084"/>
              <a:gd name="connsiteY278" fmla="*/ 11179342 h 15135727"/>
              <a:gd name="connsiteX279" fmla="*/ 2887579 w 8128084"/>
              <a:gd name="connsiteY279" fmla="*/ 10972800 h 15135727"/>
              <a:gd name="connsiteX280" fmla="*/ 2887579 w 8128084"/>
              <a:gd name="connsiteY280" fmla="*/ 10924674 h 15135727"/>
              <a:gd name="connsiteX281" fmla="*/ 2767264 w 8128084"/>
              <a:gd name="connsiteY281" fmla="*/ 11020927 h 15135727"/>
              <a:gd name="connsiteX282" fmla="*/ 2743200 w 8128084"/>
              <a:gd name="connsiteY282" fmla="*/ 10924674 h 15135727"/>
              <a:gd name="connsiteX283" fmla="*/ 2550695 w 8128084"/>
              <a:gd name="connsiteY283" fmla="*/ 11020927 h 15135727"/>
              <a:gd name="connsiteX284" fmla="*/ 2526632 w 8128084"/>
              <a:gd name="connsiteY284" fmla="*/ 11117179 h 15135727"/>
              <a:gd name="connsiteX285" fmla="*/ 2334127 w 8128084"/>
              <a:gd name="connsiteY285" fmla="*/ 10996864 h 15135727"/>
              <a:gd name="connsiteX286" fmla="*/ 2358190 w 8128084"/>
              <a:gd name="connsiteY286" fmla="*/ 10732169 h 15135727"/>
              <a:gd name="connsiteX287" fmla="*/ 2334127 w 8128084"/>
              <a:gd name="connsiteY287" fmla="*/ 10587790 h 15135727"/>
              <a:gd name="connsiteX288" fmla="*/ 2406316 w 8128084"/>
              <a:gd name="connsiteY288" fmla="*/ 10491537 h 15135727"/>
              <a:gd name="connsiteX289" fmla="*/ 2598821 w 8128084"/>
              <a:gd name="connsiteY289" fmla="*/ 10684042 h 15135727"/>
              <a:gd name="connsiteX290" fmla="*/ 2767264 w 8128084"/>
              <a:gd name="connsiteY290" fmla="*/ 10684042 h 15135727"/>
              <a:gd name="connsiteX291" fmla="*/ 2646948 w 8128084"/>
              <a:gd name="connsiteY291" fmla="*/ 10515600 h 15135727"/>
              <a:gd name="connsiteX292" fmla="*/ 2815390 w 8128084"/>
              <a:gd name="connsiteY292" fmla="*/ 10395285 h 15135727"/>
              <a:gd name="connsiteX293" fmla="*/ 3080085 w 8128084"/>
              <a:gd name="connsiteY293" fmla="*/ 10419348 h 15135727"/>
              <a:gd name="connsiteX294" fmla="*/ 3248527 w 8128084"/>
              <a:gd name="connsiteY294" fmla="*/ 10539664 h 15135727"/>
              <a:gd name="connsiteX295" fmla="*/ 3320716 w 8128084"/>
              <a:gd name="connsiteY295" fmla="*/ 10659979 h 15135727"/>
              <a:gd name="connsiteX296" fmla="*/ 3465095 w 8128084"/>
              <a:gd name="connsiteY296" fmla="*/ 10659979 h 15135727"/>
              <a:gd name="connsiteX297" fmla="*/ 3441032 w 8128084"/>
              <a:gd name="connsiteY297" fmla="*/ 10491537 h 15135727"/>
              <a:gd name="connsiteX298" fmla="*/ 3392906 w 8128084"/>
              <a:gd name="connsiteY298" fmla="*/ 10250906 h 15135727"/>
              <a:gd name="connsiteX299" fmla="*/ 3152274 w 8128084"/>
              <a:gd name="connsiteY299" fmla="*/ 10250906 h 15135727"/>
              <a:gd name="connsiteX300" fmla="*/ 3176337 w 8128084"/>
              <a:gd name="connsiteY300" fmla="*/ 10178716 h 15135727"/>
              <a:gd name="connsiteX301" fmla="*/ 3104148 w 8128084"/>
              <a:gd name="connsiteY301" fmla="*/ 10154653 h 15135727"/>
              <a:gd name="connsiteX302" fmla="*/ 3007895 w 8128084"/>
              <a:gd name="connsiteY302" fmla="*/ 9962148 h 15135727"/>
              <a:gd name="connsiteX303" fmla="*/ 3176337 w 8128084"/>
              <a:gd name="connsiteY303" fmla="*/ 9889958 h 15135727"/>
              <a:gd name="connsiteX304" fmla="*/ 2959769 w 8128084"/>
              <a:gd name="connsiteY304" fmla="*/ 9504948 h 15135727"/>
              <a:gd name="connsiteX305" fmla="*/ 2791327 w 8128084"/>
              <a:gd name="connsiteY305" fmla="*/ 9456821 h 15135727"/>
              <a:gd name="connsiteX306" fmla="*/ 2574758 w 8128084"/>
              <a:gd name="connsiteY306" fmla="*/ 9336506 h 15135727"/>
              <a:gd name="connsiteX307" fmla="*/ 2550695 w 8128084"/>
              <a:gd name="connsiteY307" fmla="*/ 9071811 h 15135727"/>
              <a:gd name="connsiteX308" fmla="*/ 2695074 w 8128084"/>
              <a:gd name="connsiteY308" fmla="*/ 8999621 h 15135727"/>
              <a:gd name="connsiteX309" fmla="*/ 2622885 w 8128084"/>
              <a:gd name="connsiteY309" fmla="*/ 8975558 h 15135727"/>
              <a:gd name="connsiteX310" fmla="*/ 2430379 w 8128084"/>
              <a:gd name="connsiteY310" fmla="*/ 8999621 h 15135727"/>
              <a:gd name="connsiteX311" fmla="*/ 2261937 w 8128084"/>
              <a:gd name="connsiteY311" fmla="*/ 9168064 h 15135727"/>
              <a:gd name="connsiteX312" fmla="*/ 2237874 w 8128084"/>
              <a:gd name="connsiteY312" fmla="*/ 8999621 h 15135727"/>
              <a:gd name="connsiteX313" fmla="*/ 2117558 w 8128084"/>
              <a:gd name="connsiteY313" fmla="*/ 8975558 h 15135727"/>
              <a:gd name="connsiteX314" fmla="*/ 2045369 w 8128084"/>
              <a:gd name="connsiteY314" fmla="*/ 8783053 h 15135727"/>
              <a:gd name="connsiteX315" fmla="*/ 1852864 w 8128084"/>
              <a:gd name="connsiteY315" fmla="*/ 8758990 h 15135727"/>
              <a:gd name="connsiteX316" fmla="*/ 1636295 w 8128084"/>
              <a:gd name="connsiteY316" fmla="*/ 8927432 h 15135727"/>
              <a:gd name="connsiteX317" fmla="*/ 1588169 w 8128084"/>
              <a:gd name="connsiteY317" fmla="*/ 9023685 h 15135727"/>
              <a:gd name="connsiteX318" fmla="*/ 1515979 w 8128084"/>
              <a:gd name="connsiteY318" fmla="*/ 8879306 h 15135727"/>
              <a:gd name="connsiteX319" fmla="*/ 1347537 w 8128084"/>
              <a:gd name="connsiteY319" fmla="*/ 8879306 h 15135727"/>
              <a:gd name="connsiteX320" fmla="*/ 1347537 w 8128084"/>
              <a:gd name="connsiteY320" fmla="*/ 8710864 h 15135727"/>
              <a:gd name="connsiteX321" fmla="*/ 1106906 w 8128084"/>
              <a:gd name="connsiteY321" fmla="*/ 8783053 h 15135727"/>
              <a:gd name="connsiteX322" fmla="*/ 890337 w 8128084"/>
              <a:gd name="connsiteY322" fmla="*/ 8686800 h 15135727"/>
              <a:gd name="connsiteX323" fmla="*/ 649706 w 8128084"/>
              <a:gd name="connsiteY323" fmla="*/ 8662737 h 15135727"/>
              <a:gd name="connsiteX324" fmla="*/ 385011 w 8128084"/>
              <a:gd name="connsiteY324" fmla="*/ 8566485 h 15135727"/>
              <a:gd name="connsiteX325" fmla="*/ 577516 w 8128084"/>
              <a:gd name="connsiteY325" fmla="*/ 8373979 h 15135727"/>
              <a:gd name="connsiteX326" fmla="*/ 794085 w 8128084"/>
              <a:gd name="connsiteY326" fmla="*/ 8301790 h 15135727"/>
              <a:gd name="connsiteX327" fmla="*/ 745958 w 8128084"/>
              <a:gd name="connsiteY327" fmla="*/ 8133348 h 15135727"/>
              <a:gd name="connsiteX328" fmla="*/ 818148 w 8128084"/>
              <a:gd name="connsiteY328" fmla="*/ 7820527 h 15135727"/>
              <a:gd name="connsiteX329" fmla="*/ 697832 w 8128084"/>
              <a:gd name="connsiteY329" fmla="*/ 7820527 h 15135727"/>
              <a:gd name="connsiteX330" fmla="*/ 625642 w 8128084"/>
              <a:gd name="connsiteY330" fmla="*/ 7916779 h 15135727"/>
              <a:gd name="connsiteX331" fmla="*/ 457200 w 8128084"/>
              <a:gd name="connsiteY331" fmla="*/ 7820527 h 15135727"/>
              <a:gd name="connsiteX332" fmla="*/ 529390 w 8128084"/>
              <a:gd name="connsiteY332" fmla="*/ 7700211 h 15135727"/>
              <a:gd name="connsiteX333" fmla="*/ 938464 w 8128084"/>
              <a:gd name="connsiteY333" fmla="*/ 7676148 h 15135727"/>
              <a:gd name="connsiteX334" fmla="*/ 1058779 w 8128084"/>
              <a:gd name="connsiteY334" fmla="*/ 7459579 h 15135727"/>
              <a:gd name="connsiteX335" fmla="*/ 1203158 w 8128084"/>
              <a:gd name="connsiteY335" fmla="*/ 7603958 h 15135727"/>
              <a:gd name="connsiteX336" fmla="*/ 1299411 w 8128084"/>
              <a:gd name="connsiteY336" fmla="*/ 7555832 h 15135727"/>
              <a:gd name="connsiteX337" fmla="*/ 1443790 w 8128084"/>
              <a:gd name="connsiteY337" fmla="*/ 7507706 h 15135727"/>
              <a:gd name="connsiteX338" fmla="*/ 1684421 w 8128084"/>
              <a:gd name="connsiteY338" fmla="*/ 7603958 h 15135727"/>
              <a:gd name="connsiteX339" fmla="*/ 1684421 w 8128084"/>
              <a:gd name="connsiteY339" fmla="*/ 7603958 h 15135727"/>
              <a:gd name="connsiteX340" fmla="*/ 1540042 w 8128084"/>
              <a:gd name="connsiteY340" fmla="*/ 7363327 h 15135727"/>
              <a:gd name="connsiteX341" fmla="*/ 1299411 w 8128084"/>
              <a:gd name="connsiteY341" fmla="*/ 7315200 h 15135727"/>
              <a:gd name="connsiteX342" fmla="*/ 1130969 w 8128084"/>
              <a:gd name="connsiteY342" fmla="*/ 7339264 h 15135727"/>
              <a:gd name="connsiteX343" fmla="*/ 1034716 w 8128084"/>
              <a:gd name="connsiteY343" fmla="*/ 7315200 h 15135727"/>
              <a:gd name="connsiteX344" fmla="*/ 1155032 w 8128084"/>
              <a:gd name="connsiteY344" fmla="*/ 7050506 h 15135727"/>
              <a:gd name="connsiteX345" fmla="*/ 1155032 w 8128084"/>
              <a:gd name="connsiteY345" fmla="*/ 6930190 h 15135727"/>
              <a:gd name="connsiteX346" fmla="*/ 1155032 w 8128084"/>
              <a:gd name="connsiteY346" fmla="*/ 6761748 h 15135727"/>
              <a:gd name="connsiteX347" fmla="*/ 1203158 w 8128084"/>
              <a:gd name="connsiteY347" fmla="*/ 6617369 h 15135727"/>
              <a:gd name="connsiteX348" fmla="*/ 1371600 w 8128084"/>
              <a:gd name="connsiteY348" fmla="*/ 6472990 h 15135727"/>
              <a:gd name="connsiteX349" fmla="*/ 1443790 w 8128084"/>
              <a:gd name="connsiteY349" fmla="*/ 6328611 h 15135727"/>
              <a:gd name="connsiteX350" fmla="*/ 1419727 w 8128084"/>
              <a:gd name="connsiteY350" fmla="*/ 6208295 h 15135727"/>
              <a:gd name="connsiteX351" fmla="*/ 1275348 w 8128084"/>
              <a:gd name="connsiteY351" fmla="*/ 6304548 h 15135727"/>
              <a:gd name="connsiteX352" fmla="*/ 1323474 w 8128084"/>
              <a:gd name="connsiteY352" fmla="*/ 6015790 h 15135727"/>
              <a:gd name="connsiteX353" fmla="*/ 1540042 w 8128084"/>
              <a:gd name="connsiteY353" fmla="*/ 5871411 h 15135727"/>
              <a:gd name="connsiteX354" fmla="*/ 1540042 w 8128084"/>
              <a:gd name="connsiteY354" fmla="*/ 5751095 h 15135727"/>
              <a:gd name="connsiteX355" fmla="*/ 1395664 w 8128084"/>
              <a:gd name="connsiteY355" fmla="*/ 5799221 h 15135727"/>
              <a:gd name="connsiteX356" fmla="*/ 1179095 w 8128084"/>
              <a:gd name="connsiteY356" fmla="*/ 5799221 h 15135727"/>
              <a:gd name="connsiteX357" fmla="*/ 890337 w 8128084"/>
              <a:gd name="connsiteY357" fmla="*/ 5775158 h 15135727"/>
              <a:gd name="connsiteX358" fmla="*/ 697832 w 8128084"/>
              <a:gd name="connsiteY358" fmla="*/ 5606716 h 15135727"/>
              <a:gd name="connsiteX359" fmla="*/ 577516 w 8128084"/>
              <a:gd name="connsiteY359" fmla="*/ 5582653 h 15135727"/>
              <a:gd name="connsiteX360" fmla="*/ 697832 w 8128084"/>
              <a:gd name="connsiteY360" fmla="*/ 5775158 h 15135727"/>
              <a:gd name="connsiteX361" fmla="*/ 409074 w 8128084"/>
              <a:gd name="connsiteY361" fmla="*/ 5799221 h 15135727"/>
              <a:gd name="connsiteX362" fmla="*/ 168442 w 8128084"/>
              <a:gd name="connsiteY362" fmla="*/ 5702969 h 15135727"/>
              <a:gd name="connsiteX363" fmla="*/ 264695 w 8128084"/>
              <a:gd name="connsiteY363" fmla="*/ 5558590 h 15135727"/>
              <a:gd name="connsiteX364" fmla="*/ 144379 w 8128084"/>
              <a:gd name="connsiteY364" fmla="*/ 5510464 h 15135727"/>
              <a:gd name="connsiteX365" fmla="*/ 0 w 8128084"/>
              <a:gd name="connsiteY365" fmla="*/ 5462337 h 15135727"/>
              <a:gd name="connsiteX366" fmla="*/ 96253 w 8128084"/>
              <a:gd name="connsiteY366"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42827 w 8128084"/>
              <a:gd name="connsiteY202" fmla="*/ 14383753 h 15135727"/>
              <a:gd name="connsiteX203" fmla="*/ 4403558 w 8128084"/>
              <a:gd name="connsiteY203" fmla="*/ 14437895 h 15135727"/>
              <a:gd name="connsiteX204" fmla="*/ 4340058 w 8128084"/>
              <a:gd name="connsiteY204" fmla="*/ 14475995 h 15135727"/>
              <a:gd name="connsiteX205" fmla="*/ 4303127 w 8128084"/>
              <a:gd name="connsiteY205" fmla="*/ 14364703 h 15135727"/>
              <a:gd name="connsiteX206" fmla="*/ 4276892 w 8128084"/>
              <a:gd name="connsiteY206" fmla="*/ 14296190 h 15135727"/>
              <a:gd name="connsiteX207" fmla="*/ 4235116 w 8128084"/>
              <a:gd name="connsiteY207" fmla="*/ 14341642 h 15135727"/>
              <a:gd name="connsiteX208" fmla="*/ 4162927 w 8128084"/>
              <a:gd name="connsiteY208" fmla="*/ 14389769 h 15135727"/>
              <a:gd name="connsiteX209" fmla="*/ 4137527 w 8128084"/>
              <a:gd name="connsiteY209" fmla="*/ 14364369 h 15135727"/>
              <a:gd name="connsiteX210" fmla="*/ 3998327 w 8128084"/>
              <a:gd name="connsiteY210" fmla="*/ 14409153 h 15135727"/>
              <a:gd name="connsiteX211" fmla="*/ 4023727 w 8128084"/>
              <a:gd name="connsiteY211" fmla="*/ 14275803 h 15135727"/>
              <a:gd name="connsiteX212" fmla="*/ 3915945 w 8128084"/>
              <a:gd name="connsiteY212" fmla="*/ 14289840 h 15135727"/>
              <a:gd name="connsiteX213" fmla="*/ 3801979 w 8128084"/>
              <a:gd name="connsiteY213" fmla="*/ 14293516 h 15135727"/>
              <a:gd name="connsiteX214" fmla="*/ 3719764 w 8128084"/>
              <a:gd name="connsiteY214" fmla="*/ 14415169 h 15135727"/>
              <a:gd name="connsiteX215" fmla="*/ 3625850 w 8128084"/>
              <a:gd name="connsiteY215" fmla="*/ 14616364 h 15135727"/>
              <a:gd name="connsiteX216" fmla="*/ 3513221 w 8128084"/>
              <a:gd name="connsiteY216" fmla="*/ 14726653 h 15135727"/>
              <a:gd name="connsiteX217" fmla="*/ 3583071 w 8128084"/>
              <a:gd name="connsiteY217" fmla="*/ 14832932 h 15135727"/>
              <a:gd name="connsiteX218" fmla="*/ 3633537 w 8128084"/>
              <a:gd name="connsiteY218" fmla="*/ 14967285 h 15135727"/>
              <a:gd name="connsiteX219" fmla="*/ 3609474 w 8128084"/>
              <a:gd name="connsiteY219" fmla="*/ 15087600 h 15135727"/>
              <a:gd name="connsiteX220" fmla="*/ 3479132 w 8128084"/>
              <a:gd name="connsiteY220" fmla="*/ 14975974 h 15135727"/>
              <a:gd name="connsiteX221" fmla="*/ 3304340 w 8128084"/>
              <a:gd name="connsiteY221" fmla="*/ 14949237 h 15135727"/>
              <a:gd name="connsiteX222" fmla="*/ 3261227 w 8128084"/>
              <a:gd name="connsiteY222" fmla="*/ 14787145 h 15135727"/>
              <a:gd name="connsiteX223" fmla="*/ 3128211 w 8128084"/>
              <a:gd name="connsiteY223" fmla="*/ 14919158 h 15135727"/>
              <a:gd name="connsiteX224" fmla="*/ 3090277 w 8128084"/>
              <a:gd name="connsiteY224" fmla="*/ 15075903 h 15135727"/>
              <a:gd name="connsiteX225" fmla="*/ 2959769 w 8128084"/>
              <a:gd name="connsiteY225" fmla="*/ 15135727 h 15135727"/>
              <a:gd name="connsiteX226" fmla="*/ 2891256 w 8128084"/>
              <a:gd name="connsiteY226" fmla="*/ 14945895 h 15135727"/>
              <a:gd name="connsiteX227" fmla="*/ 2829927 w 8128084"/>
              <a:gd name="connsiteY227" fmla="*/ 14872703 h 15135727"/>
              <a:gd name="connsiteX228" fmla="*/ 2887579 w 8128084"/>
              <a:gd name="connsiteY228" fmla="*/ 14774779 h 15135727"/>
              <a:gd name="connsiteX229" fmla="*/ 2779127 w 8128084"/>
              <a:gd name="connsiteY229" fmla="*/ 14694903 h 15135727"/>
              <a:gd name="connsiteX230" fmla="*/ 2839453 w 8128084"/>
              <a:gd name="connsiteY230" fmla="*/ 14582274 h 15135727"/>
              <a:gd name="connsiteX231" fmla="*/ 2935706 w 8128084"/>
              <a:gd name="connsiteY231" fmla="*/ 14510085 h 15135727"/>
              <a:gd name="connsiteX232" fmla="*/ 2948406 w 8128084"/>
              <a:gd name="connsiteY232" fmla="*/ 14554535 h 15135727"/>
              <a:gd name="connsiteX233" fmla="*/ 2855327 w 8128084"/>
              <a:gd name="connsiteY233" fmla="*/ 14371053 h 15135727"/>
              <a:gd name="connsiteX234" fmla="*/ 3014077 w 8128084"/>
              <a:gd name="connsiteY234" fmla="*/ 14447253 h 15135727"/>
              <a:gd name="connsiteX235" fmla="*/ 3029285 w 8128084"/>
              <a:gd name="connsiteY235" fmla="*/ 14363032 h 15135727"/>
              <a:gd name="connsiteX236" fmla="*/ 3152274 w 8128084"/>
              <a:gd name="connsiteY236" fmla="*/ 14341642 h 15135727"/>
              <a:gd name="connsiteX237" fmla="*/ 3226135 w 8128084"/>
              <a:gd name="connsiteY237" fmla="*/ 14269453 h 15135727"/>
              <a:gd name="connsiteX238" fmla="*/ 3152274 w 8128084"/>
              <a:gd name="connsiteY238" fmla="*/ 14197264 h 15135727"/>
              <a:gd name="connsiteX239" fmla="*/ 3152274 w 8128084"/>
              <a:gd name="connsiteY239" fmla="*/ 14052885 h 15135727"/>
              <a:gd name="connsiteX240" fmla="*/ 3086435 w 8128084"/>
              <a:gd name="connsiteY240" fmla="*/ 14037845 h 15135727"/>
              <a:gd name="connsiteX241" fmla="*/ 3056021 w 8128084"/>
              <a:gd name="connsiteY241" fmla="*/ 14153148 h 15135727"/>
              <a:gd name="connsiteX242" fmla="*/ 2935706 w 8128084"/>
              <a:gd name="connsiteY242" fmla="*/ 14076948 h 15135727"/>
              <a:gd name="connsiteX243" fmla="*/ 2863516 w 8128084"/>
              <a:gd name="connsiteY243" fmla="*/ 14093324 h 15135727"/>
              <a:gd name="connsiteX244" fmla="*/ 2804527 w 8128084"/>
              <a:gd name="connsiteY244" fmla="*/ 14218653 h 15135727"/>
              <a:gd name="connsiteX245" fmla="*/ 2719137 w 8128084"/>
              <a:gd name="connsiteY245" fmla="*/ 14197264 h 15135727"/>
              <a:gd name="connsiteX246" fmla="*/ 2653298 w 8128084"/>
              <a:gd name="connsiteY246" fmla="*/ 14248064 h 15135727"/>
              <a:gd name="connsiteX247" fmla="*/ 2560721 w 8128084"/>
              <a:gd name="connsiteY247" fmla="*/ 14150474 h 15135727"/>
              <a:gd name="connsiteX248" fmla="*/ 2436729 w 8128084"/>
              <a:gd name="connsiteY248" fmla="*/ 13804566 h 15135727"/>
              <a:gd name="connsiteX249" fmla="*/ 2550527 w 8128084"/>
              <a:gd name="connsiteY249" fmla="*/ 13805903 h 15135727"/>
              <a:gd name="connsiteX250" fmla="*/ 2729498 w 8128084"/>
              <a:gd name="connsiteY250" fmla="*/ 13812253 h 15135727"/>
              <a:gd name="connsiteX251" fmla="*/ 2633077 w 8128084"/>
              <a:gd name="connsiteY251" fmla="*/ 13755103 h 15135727"/>
              <a:gd name="connsiteX252" fmla="*/ 2553369 w 8128084"/>
              <a:gd name="connsiteY252" fmla="*/ 13475369 h 15135727"/>
              <a:gd name="connsiteX253" fmla="*/ 2658645 w 8128084"/>
              <a:gd name="connsiteY253" fmla="*/ 13224711 h 15135727"/>
              <a:gd name="connsiteX254" fmla="*/ 2719137 w 8128084"/>
              <a:gd name="connsiteY254" fmla="*/ 13042232 h 15135727"/>
              <a:gd name="connsiteX255" fmla="*/ 2791327 w 8128084"/>
              <a:gd name="connsiteY255" fmla="*/ 12945979 h 15135727"/>
              <a:gd name="connsiteX256" fmla="*/ 2969627 w 8128084"/>
              <a:gd name="connsiteY256" fmla="*/ 12929603 h 15135727"/>
              <a:gd name="connsiteX257" fmla="*/ 3031958 w 8128084"/>
              <a:gd name="connsiteY257" fmla="*/ 13090358 h 15135727"/>
              <a:gd name="connsiteX258" fmla="*/ 3102977 w 8128084"/>
              <a:gd name="connsiteY258" fmla="*/ 12974053 h 15135727"/>
              <a:gd name="connsiteX259" fmla="*/ 3043321 w 8128084"/>
              <a:gd name="connsiteY259" fmla="*/ 12836024 h 15135727"/>
              <a:gd name="connsiteX260" fmla="*/ 2849479 w 8128084"/>
              <a:gd name="connsiteY260" fmla="*/ 12815637 h 15135727"/>
              <a:gd name="connsiteX261" fmla="*/ 2815390 w 8128084"/>
              <a:gd name="connsiteY261" fmla="*/ 12777537 h 15135727"/>
              <a:gd name="connsiteX262" fmla="*/ 2887077 w 8128084"/>
              <a:gd name="connsiteY262" fmla="*/ 12586703 h 15135727"/>
              <a:gd name="connsiteX263" fmla="*/ 3153777 w 8128084"/>
              <a:gd name="connsiteY263" fmla="*/ 12516853 h 15135727"/>
              <a:gd name="connsiteX264" fmla="*/ 3239837 w 8128084"/>
              <a:gd name="connsiteY264" fmla="*/ 12311314 h 15135727"/>
              <a:gd name="connsiteX265" fmla="*/ 3104148 w 8128084"/>
              <a:gd name="connsiteY265" fmla="*/ 12320337 h 15135727"/>
              <a:gd name="connsiteX266" fmla="*/ 3040648 w 8128084"/>
              <a:gd name="connsiteY266" fmla="*/ 12320337 h 15135727"/>
              <a:gd name="connsiteX267" fmla="*/ 2956927 w 8128084"/>
              <a:gd name="connsiteY267" fmla="*/ 12237453 h 15135727"/>
              <a:gd name="connsiteX268" fmla="*/ 3007895 w 8128084"/>
              <a:gd name="connsiteY268" fmla="*/ 12079706 h 15135727"/>
              <a:gd name="connsiteX269" fmla="*/ 2810042 w 8128084"/>
              <a:gd name="connsiteY269" fmla="*/ 11954377 h 15135727"/>
              <a:gd name="connsiteX270" fmla="*/ 2863516 w 8128084"/>
              <a:gd name="connsiteY270" fmla="*/ 11694695 h 15135727"/>
              <a:gd name="connsiteX271" fmla="*/ 2817227 w 8128084"/>
              <a:gd name="connsiteY271" fmla="*/ 11507203 h 15135727"/>
              <a:gd name="connsiteX272" fmla="*/ 2911642 w 8128084"/>
              <a:gd name="connsiteY272" fmla="*/ 11454064 h 15135727"/>
              <a:gd name="connsiteX273" fmla="*/ 2988677 w 8128084"/>
              <a:gd name="connsiteY273" fmla="*/ 11494503 h 15135727"/>
              <a:gd name="connsiteX274" fmla="*/ 3011571 w 8128084"/>
              <a:gd name="connsiteY274" fmla="*/ 11454064 h 15135727"/>
              <a:gd name="connsiteX275" fmla="*/ 2850482 w 8128084"/>
              <a:gd name="connsiteY275" fmla="*/ 11381874 h 15135727"/>
              <a:gd name="connsiteX276" fmla="*/ 2993858 w 8128084"/>
              <a:gd name="connsiteY276" fmla="*/ 11266571 h 15135727"/>
              <a:gd name="connsiteX277" fmla="*/ 3007895 w 8128084"/>
              <a:gd name="connsiteY277" fmla="*/ 11189369 h 15135727"/>
              <a:gd name="connsiteX278" fmla="*/ 2874879 w 8128084"/>
              <a:gd name="connsiteY278" fmla="*/ 11179342 h 15135727"/>
              <a:gd name="connsiteX279" fmla="*/ 2919329 w 8128084"/>
              <a:gd name="connsiteY279" fmla="*/ 11023600 h 15135727"/>
              <a:gd name="connsiteX280" fmla="*/ 2887579 w 8128084"/>
              <a:gd name="connsiteY280" fmla="*/ 10924674 h 15135727"/>
              <a:gd name="connsiteX281" fmla="*/ 2767264 w 8128084"/>
              <a:gd name="connsiteY281" fmla="*/ 11020927 h 15135727"/>
              <a:gd name="connsiteX282" fmla="*/ 2743200 w 8128084"/>
              <a:gd name="connsiteY282" fmla="*/ 10924674 h 15135727"/>
              <a:gd name="connsiteX283" fmla="*/ 2550695 w 8128084"/>
              <a:gd name="connsiteY283" fmla="*/ 11020927 h 15135727"/>
              <a:gd name="connsiteX284" fmla="*/ 2526632 w 8128084"/>
              <a:gd name="connsiteY284" fmla="*/ 11117179 h 15135727"/>
              <a:gd name="connsiteX285" fmla="*/ 2334127 w 8128084"/>
              <a:gd name="connsiteY285" fmla="*/ 10996864 h 15135727"/>
              <a:gd name="connsiteX286" fmla="*/ 2358190 w 8128084"/>
              <a:gd name="connsiteY286" fmla="*/ 10732169 h 15135727"/>
              <a:gd name="connsiteX287" fmla="*/ 2334127 w 8128084"/>
              <a:gd name="connsiteY287" fmla="*/ 10587790 h 15135727"/>
              <a:gd name="connsiteX288" fmla="*/ 2406316 w 8128084"/>
              <a:gd name="connsiteY288" fmla="*/ 10491537 h 15135727"/>
              <a:gd name="connsiteX289" fmla="*/ 2598821 w 8128084"/>
              <a:gd name="connsiteY289" fmla="*/ 10684042 h 15135727"/>
              <a:gd name="connsiteX290" fmla="*/ 2767264 w 8128084"/>
              <a:gd name="connsiteY290" fmla="*/ 10684042 h 15135727"/>
              <a:gd name="connsiteX291" fmla="*/ 2646948 w 8128084"/>
              <a:gd name="connsiteY291" fmla="*/ 10515600 h 15135727"/>
              <a:gd name="connsiteX292" fmla="*/ 2815390 w 8128084"/>
              <a:gd name="connsiteY292" fmla="*/ 10395285 h 15135727"/>
              <a:gd name="connsiteX293" fmla="*/ 3080085 w 8128084"/>
              <a:gd name="connsiteY293" fmla="*/ 10419348 h 15135727"/>
              <a:gd name="connsiteX294" fmla="*/ 3248527 w 8128084"/>
              <a:gd name="connsiteY294" fmla="*/ 10539664 h 15135727"/>
              <a:gd name="connsiteX295" fmla="*/ 3320716 w 8128084"/>
              <a:gd name="connsiteY295" fmla="*/ 10659979 h 15135727"/>
              <a:gd name="connsiteX296" fmla="*/ 3465095 w 8128084"/>
              <a:gd name="connsiteY296" fmla="*/ 10659979 h 15135727"/>
              <a:gd name="connsiteX297" fmla="*/ 3441032 w 8128084"/>
              <a:gd name="connsiteY297" fmla="*/ 10491537 h 15135727"/>
              <a:gd name="connsiteX298" fmla="*/ 3392906 w 8128084"/>
              <a:gd name="connsiteY298" fmla="*/ 10250906 h 15135727"/>
              <a:gd name="connsiteX299" fmla="*/ 3152274 w 8128084"/>
              <a:gd name="connsiteY299" fmla="*/ 10250906 h 15135727"/>
              <a:gd name="connsiteX300" fmla="*/ 3176337 w 8128084"/>
              <a:gd name="connsiteY300" fmla="*/ 10178716 h 15135727"/>
              <a:gd name="connsiteX301" fmla="*/ 3104148 w 8128084"/>
              <a:gd name="connsiteY301" fmla="*/ 10154653 h 15135727"/>
              <a:gd name="connsiteX302" fmla="*/ 3007895 w 8128084"/>
              <a:gd name="connsiteY302" fmla="*/ 9962148 h 15135727"/>
              <a:gd name="connsiteX303" fmla="*/ 3176337 w 8128084"/>
              <a:gd name="connsiteY303" fmla="*/ 9889958 h 15135727"/>
              <a:gd name="connsiteX304" fmla="*/ 2959769 w 8128084"/>
              <a:gd name="connsiteY304" fmla="*/ 9504948 h 15135727"/>
              <a:gd name="connsiteX305" fmla="*/ 2791327 w 8128084"/>
              <a:gd name="connsiteY305" fmla="*/ 9456821 h 15135727"/>
              <a:gd name="connsiteX306" fmla="*/ 2574758 w 8128084"/>
              <a:gd name="connsiteY306" fmla="*/ 9336506 h 15135727"/>
              <a:gd name="connsiteX307" fmla="*/ 2550695 w 8128084"/>
              <a:gd name="connsiteY307" fmla="*/ 9071811 h 15135727"/>
              <a:gd name="connsiteX308" fmla="*/ 2695074 w 8128084"/>
              <a:gd name="connsiteY308" fmla="*/ 8999621 h 15135727"/>
              <a:gd name="connsiteX309" fmla="*/ 2622885 w 8128084"/>
              <a:gd name="connsiteY309" fmla="*/ 8975558 h 15135727"/>
              <a:gd name="connsiteX310" fmla="*/ 2430379 w 8128084"/>
              <a:gd name="connsiteY310" fmla="*/ 8999621 h 15135727"/>
              <a:gd name="connsiteX311" fmla="*/ 2261937 w 8128084"/>
              <a:gd name="connsiteY311" fmla="*/ 9168064 h 15135727"/>
              <a:gd name="connsiteX312" fmla="*/ 2237874 w 8128084"/>
              <a:gd name="connsiteY312" fmla="*/ 8999621 h 15135727"/>
              <a:gd name="connsiteX313" fmla="*/ 2117558 w 8128084"/>
              <a:gd name="connsiteY313" fmla="*/ 8975558 h 15135727"/>
              <a:gd name="connsiteX314" fmla="*/ 2045369 w 8128084"/>
              <a:gd name="connsiteY314" fmla="*/ 8783053 h 15135727"/>
              <a:gd name="connsiteX315" fmla="*/ 1852864 w 8128084"/>
              <a:gd name="connsiteY315" fmla="*/ 8758990 h 15135727"/>
              <a:gd name="connsiteX316" fmla="*/ 1636295 w 8128084"/>
              <a:gd name="connsiteY316" fmla="*/ 8927432 h 15135727"/>
              <a:gd name="connsiteX317" fmla="*/ 1588169 w 8128084"/>
              <a:gd name="connsiteY317" fmla="*/ 9023685 h 15135727"/>
              <a:gd name="connsiteX318" fmla="*/ 1515979 w 8128084"/>
              <a:gd name="connsiteY318" fmla="*/ 8879306 h 15135727"/>
              <a:gd name="connsiteX319" fmla="*/ 1347537 w 8128084"/>
              <a:gd name="connsiteY319" fmla="*/ 8879306 h 15135727"/>
              <a:gd name="connsiteX320" fmla="*/ 1347537 w 8128084"/>
              <a:gd name="connsiteY320" fmla="*/ 8710864 h 15135727"/>
              <a:gd name="connsiteX321" fmla="*/ 1106906 w 8128084"/>
              <a:gd name="connsiteY321" fmla="*/ 8783053 h 15135727"/>
              <a:gd name="connsiteX322" fmla="*/ 890337 w 8128084"/>
              <a:gd name="connsiteY322" fmla="*/ 8686800 h 15135727"/>
              <a:gd name="connsiteX323" fmla="*/ 649706 w 8128084"/>
              <a:gd name="connsiteY323" fmla="*/ 8662737 h 15135727"/>
              <a:gd name="connsiteX324" fmla="*/ 385011 w 8128084"/>
              <a:gd name="connsiteY324" fmla="*/ 8566485 h 15135727"/>
              <a:gd name="connsiteX325" fmla="*/ 577516 w 8128084"/>
              <a:gd name="connsiteY325" fmla="*/ 8373979 h 15135727"/>
              <a:gd name="connsiteX326" fmla="*/ 794085 w 8128084"/>
              <a:gd name="connsiteY326" fmla="*/ 8301790 h 15135727"/>
              <a:gd name="connsiteX327" fmla="*/ 745958 w 8128084"/>
              <a:gd name="connsiteY327" fmla="*/ 8133348 h 15135727"/>
              <a:gd name="connsiteX328" fmla="*/ 818148 w 8128084"/>
              <a:gd name="connsiteY328" fmla="*/ 7820527 h 15135727"/>
              <a:gd name="connsiteX329" fmla="*/ 697832 w 8128084"/>
              <a:gd name="connsiteY329" fmla="*/ 7820527 h 15135727"/>
              <a:gd name="connsiteX330" fmla="*/ 625642 w 8128084"/>
              <a:gd name="connsiteY330" fmla="*/ 7916779 h 15135727"/>
              <a:gd name="connsiteX331" fmla="*/ 457200 w 8128084"/>
              <a:gd name="connsiteY331" fmla="*/ 7820527 h 15135727"/>
              <a:gd name="connsiteX332" fmla="*/ 529390 w 8128084"/>
              <a:gd name="connsiteY332" fmla="*/ 7700211 h 15135727"/>
              <a:gd name="connsiteX333" fmla="*/ 938464 w 8128084"/>
              <a:gd name="connsiteY333" fmla="*/ 7676148 h 15135727"/>
              <a:gd name="connsiteX334" fmla="*/ 1058779 w 8128084"/>
              <a:gd name="connsiteY334" fmla="*/ 7459579 h 15135727"/>
              <a:gd name="connsiteX335" fmla="*/ 1203158 w 8128084"/>
              <a:gd name="connsiteY335" fmla="*/ 7603958 h 15135727"/>
              <a:gd name="connsiteX336" fmla="*/ 1299411 w 8128084"/>
              <a:gd name="connsiteY336" fmla="*/ 7555832 h 15135727"/>
              <a:gd name="connsiteX337" fmla="*/ 1443790 w 8128084"/>
              <a:gd name="connsiteY337" fmla="*/ 7507706 h 15135727"/>
              <a:gd name="connsiteX338" fmla="*/ 1684421 w 8128084"/>
              <a:gd name="connsiteY338" fmla="*/ 7603958 h 15135727"/>
              <a:gd name="connsiteX339" fmla="*/ 1684421 w 8128084"/>
              <a:gd name="connsiteY339" fmla="*/ 7603958 h 15135727"/>
              <a:gd name="connsiteX340" fmla="*/ 1540042 w 8128084"/>
              <a:gd name="connsiteY340" fmla="*/ 7363327 h 15135727"/>
              <a:gd name="connsiteX341" fmla="*/ 1299411 w 8128084"/>
              <a:gd name="connsiteY341" fmla="*/ 7315200 h 15135727"/>
              <a:gd name="connsiteX342" fmla="*/ 1130969 w 8128084"/>
              <a:gd name="connsiteY342" fmla="*/ 7339264 h 15135727"/>
              <a:gd name="connsiteX343" fmla="*/ 1034716 w 8128084"/>
              <a:gd name="connsiteY343" fmla="*/ 7315200 h 15135727"/>
              <a:gd name="connsiteX344" fmla="*/ 1155032 w 8128084"/>
              <a:gd name="connsiteY344" fmla="*/ 7050506 h 15135727"/>
              <a:gd name="connsiteX345" fmla="*/ 1155032 w 8128084"/>
              <a:gd name="connsiteY345" fmla="*/ 6930190 h 15135727"/>
              <a:gd name="connsiteX346" fmla="*/ 1155032 w 8128084"/>
              <a:gd name="connsiteY346" fmla="*/ 6761748 h 15135727"/>
              <a:gd name="connsiteX347" fmla="*/ 1203158 w 8128084"/>
              <a:gd name="connsiteY347" fmla="*/ 6617369 h 15135727"/>
              <a:gd name="connsiteX348" fmla="*/ 1371600 w 8128084"/>
              <a:gd name="connsiteY348" fmla="*/ 6472990 h 15135727"/>
              <a:gd name="connsiteX349" fmla="*/ 1443790 w 8128084"/>
              <a:gd name="connsiteY349" fmla="*/ 6328611 h 15135727"/>
              <a:gd name="connsiteX350" fmla="*/ 1419727 w 8128084"/>
              <a:gd name="connsiteY350" fmla="*/ 6208295 h 15135727"/>
              <a:gd name="connsiteX351" fmla="*/ 1275348 w 8128084"/>
              <a:gd name="connsiteY351" fmla="*/ 6304548 h 15135727"/>
              <a:gd name="connsiteX352" fmla="*/ 1323474 w 8128084"/>
              <a:gd name="connsiteY352" fmla="*/ 6015790 h 15135727"/>
              <a:gd name="connsiteX353" fmla="*/ 1540042 w 8128084"/>
              <a:gd name="connsiteY353" fmla="*/ 5871411 h 15135727"/>
              <a:gd name="connsiteX354" fmla="*/ 1540042 w 8128084"/>
              <a:gd name="connsiteY354" fmla="*/ 5751095 h 15135727"/>
              <a:gd name="connsiteX355" fmla="*/ 1395664 w 8128084"/>
              <a:gd name="connsiteY355" fmla="*/ 5799221 h 15135727"/>
              <a:gd name="connsiteX356" fmla="*/ 1179095 w 8128084"/>
              <a:gd name="connsiteY356" fmla="*/ 5799221 h 15135727"/>
              <a:gd name="connsiteX357" fmla="*/ 890337 w 8128084"/>
              <a:gd name="connsiteY357" fmla="*/ 5775158 h 15135727"/>
              <a:gd name="connsiteX358" fmla="*/ 697832 w 8128084"/>
              <a:gd name="connsiteY358" fmla="*/ 5606716 h 15135727"/>
              <a:gd name="connsiteX359" fmla="*/ 577516 w 8128084"/>
              <a:gd name="connsiteY359" fmla="*/ 5582653 h 15135727"/>
              <a:gd name="connsiteX360" fmla="*/ 697832 w 8128084"/>
              <a:gd name="connsiteY360" fmla="*/ 5775158 h 15135727"/>
              <a:gd name="connsiteX361" fmla="*/ 409074 w 8128084"/>
              <a:gd name="connsiteY361" fmla="*/ 5799221 h 15135727"/>
              <a:gd name="connsiteX362" fmla="*/ 168442 w 8128084"/>
              <a:gd name="connsiteY362" fmla="*/ 5702969 h 15135727"/>
              <a:gd name="connsiteX363" fmla="*/ 264695 w 8128084"/>
              <a:gd name="connsiteY363" fmla="*/ 5558590 h 15135727"/>
              <a:gd name="connsiteX364" fmla="*/ 144379 w 8128084"/>
              <a:gd name="connsiteY364" fmla="*/ 5510464 h 15135727"/>
              <a:gd name="connsiteX365" fmla="*/ 0 w 8128084"/>
              <a:gd name="connsiteY365" fmla="*/ 5462337 h 15135727"/>
              <a:gd name="connsiteX366" fmla="*/ 96253 w 8128084"/>
              <a:gd name="connsiteY366"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42827 w 8128084"/>
              <a:gd name="connsiteY202" fmla="*/ 14383753 h 15135727"/>
              <a:gd name="connsiteX203" fmla="*/ 4403558 w 8128084"/>
              <a:gd name="connsiteY203" fmla="*/ 14437895 h 15135727"/>
              <a:gd name="connsiteX204" fmla="*/ 4340058 w 8128084"/>
              <a:gd name="connsiteY204" fmla="*/ 14475995 h 15135727"/>
              <a:gd name="connsiteX205" fmla="*/ 4303127 w 8128084"/>
              <a:gd name="connsiteY205" fmla="*/ 14364703 h 15135727"/>
              <a:gd name="connsiteX206" fmla="*/ 4276892 w 8128084"/>
              <a:gd name="connsiteY206" fmla="*/ 14296190 h 15135727"/>
              <a:gd name="connsiteX207" fmla="*/ 4235116 w 8128084"/>
              <a:gd name="connsiteY207" fmla="*/ 14341642 h 15135727"/>
              <a:gd name="connsiteX208" fmla="*/ 4162927 w 8128084"/>
              <a:gd name="connsiteY208" fmla="*/ 14389769 h 15135727"/>
              <a:gd name="connsiteX209" fmla="*/ 4137527 w 8128084"/>
              <a:gd name="connsiteY209" fmla="*/ 14364369 h 15135727"/>
              <a:gd name="connsiteX210" fmla="*/ 3998327 w 8128084"/>
              <a:gd name="connsiteY210" fmla="*/ 14409153 h 15135727"/>
              <a:gd name="connsiteX211" fmla="*/ 4023727 w 8128084"/>
              <a:gd name="connsiteY211" fmla="*/ 14275803 h 15135727"/>
              <a:gd name="connsiteX212" fmla="*/ 3915945 w 8128084"/>
              <a:gd name="connsiteY212" fmla="*/ 14289840 h 15135727"/>
              <a:gd name="connsiteX213" fmla="*/ 3801979 w 8128084"/>
              <a:gd name="connsiteY213" fmla="*/ 14293516 h 15135727"/>
              <a:gd name="connsiteX214" fmla="*/ 3719764 w 8128084"/>
              <a:gd name="connsiteY214" fmla="*/ 14415169 h 15135727"/>
              <a:gd name="connsiteX215" fmla="*/ 3625850 w 8128084"/>
              <a:gd name="connsiteY215" fmla="*/ 14616364 h 15135727"/>
              <a:gd name="connsiteX216" fmla="*/ 3513221 w 8128084"/>
              <a:gd name="connsiteY216" fmla="*/ 14726653 h 15135727"/>
              <a:gd name="connsiteX217" fmla="*/ 3583071 w 8128084"/>
              <a:gd name="connsiteY217" fmla="*/ 14832932 h 15135727"/>
              <a:gd name="connsiteX218" fmla="*/ 3633537 w 8128084"/>
              <a:gd name="connsiteY218" fmla="*/ 14967285 h 15135727"/>
              <a:gd name="connsiteX219" fmla="*/ 3609474 w 8128084"/>
              <a:gd name="connsiteY219" fmla="*/ 15087600 h 15135727"/>
              <a:gd name="connsiteX220" fmla="*/ 3479132 w 8128084"/>
              <a:gd name="connsiteY220" fmla="*/ 14975974 h 15135727"/>
              <a:gd name="connsiteX221" fmla="*/ 3304340 w 8128084"/>
              <a:gd name="connsiteY221" fmla="*/ 14949237 h 15135727"/>
              <a:gd name="connsiteX222" fmla="*/ 3261227 w 8128084"/>
              <a:gd name="connsiteY222" fmla="*/ 14787145 h 15135727"/>
              <a:gd name="connsiteX223" fmla="*/ 3128211 w 8128084"/>
              <a:gd name="connsiteY223" fmla="*/ 14919158 h 15135727"/>
              <a:gd name="connsiteX224" fmla="*/ 3090277 w 8128084"/>
              <a:gd name="connsiteY224" fmla="*/ 15075903 h 15135727"/>
              <a:gd name="connsiteX225" fmla="*/ 2959769 w 8128084"/>
              <a:gd name="connsiteY225" fmla="*/ 15135727 h 15135727"/>
              <a:gd name="connsiteX226" fmla="*/ 2891256 w 8128084"/>
              <a:gd name="connsiteY226" fmla="*/ 14945895 h 15135727"/>
              <a:gd name="connsiteX227" fmla="*/ 2829927 w 8128084"/>
              <a:gd name="connsiteY227" fmla="*/ 14872703 h 15135727"/>
              <a:gd name="connsiteX228" fmla="*/ 2887579 w 8128084"/>
              <a:gd name="connsiteY228" fmla="*/ 14774779 h 15135727"/>
              <a:gd name="connsiteX229" fmla="*/ 2779127 w 8128084"/>
              <a:gd name="connsiteY229" fmla="*/ 14694903 h 15135727"/>
              <a:gd name="connsiteX230" fmla="*/ 2839453 w 8128084"/>
              <a:gd name="connsiteY230" fmla="*/ 14582274 h 15135727"/>
              <a:gd name="connsiteX231" fmla="*/ 2935706 w 8128084"/>
              <a:gd name="connsiteY231" fmla="*/ 14510085 h 15135727"/>
              <a:gd name="connsiteX232" fmla="*/ 2948406 w 8128084"/>
              <a:gd name="connsiteY232" fmla="*/ 14554535 h 15135727"/>
              <a:gd name="connsiteX233" fmla="*/ 2855327 w 8128084"/>
              <a:gd name="connsiteY233" fmla="*/ 14371053 h 15135727"/>
              <a:gd name="connsiteX234" fmla="*/ 3014077 w 8128084"/>
              <a:gd name="connsiteY234" fmla="*/ 14447253 h 15135727"/>
              <a:gd name="connsiteX235" fmla="*/ 3029285 w 8128084"/>
              <a:gd name="connsiteY235" fmla="*/ 14363032 h 15135727"/>
              <a:gd name="connsiteX236" fmla="*/ 3152274 w 8128084"/>
              <a:gd name="connsiteY236" fmla="*/ 14341642 h 15135727"/>
              <a:gd name="connsiteX237" fmla="*/ 3226135 w 8128084"/>
              <a:gd name="connsiteY237" fmla="*/ 14269453 h 15135727"/>
              <a:gd name="connsiteX238" fmla="*/ 3152274 w 8128084"/>
              <a:gd name="connsiteY238" fmla="*/ 14197264 h 15135727"/>
              <a:gd name="connsiteX239" fmla="*/ 3152274 w 8128084"/>
              <a:gd name="connsiteY239" fmla="*/ 14052885 h 15135727"/>
              <a:gd name="connsiteX240" fmla="*/ 3086435 w 8128084"/>
              <a:gd name="connsiteY240" fmla="*/ 14037845 h 15135727"/>
              <a:gd name="connsiteX241" fmla="*/ 3056021 w 8128084"/>
              <a:gd name="connsiteY241" fmla="*/ 14153148 h 15135727"/>
              <a:gd name="connsiteX242" fmla="*/ 2935706 w 8128084"/>
              <a:gd name="connsiteY242" fmla="*/ 14076948 h 15135727"/>
              <a:gd name="connsiteX243" fmla="*/ 2863516 w 8128084"/>
              <a:gd name="connsiteY243" fmla="*/ 14093324 h 15135727"/>
              <a:gd name="connsiteX244" fmla="*/ 2804527 w 8128084"/>
              <a:gd name="connsiteY244" fmla="*/ 14218653 h 15135727"/>
              <a:gd name="connsiteX245" fmla="*/ 2719137 w 8128084"/>
              <a:gd name="connsiteY245" fmla="*/ 14197264 h 15135727"/>
              <a:gd name="connsiteX246" fmla="*/ 2653298 w 8128084"/>
              <a:gd name="connsiteY246" fmla="*/ 14248064 h 15135727"/>
              <a:gd name="connsiteX247" fmla="*/ 2560721 w 8128084"/>
              <a:gd name="connsiteY247" fmla="*/ 14150474 h 15135727"/>
              <a:gd name="connsiteX248" fmla="*/ 2436729 w 8128084"/>
              <a:gd name="connsiteY248" fmla="*/ 13804566 h 15135727"/>
              <a:gd name="connsiteX249" fmla="*/ 2550527 w 8128084"/>
              <a:gd name="connsiteY249" fmla="*/ 13805903 h 15135727"/>
              <a:gd name="connsiteX250" fmla="*/ 2729498 w 8128084"/>
              <a:gd name="connsiteY250" fmla="*/ 13812253 h 15135727"/>
              <a:gd name="connsiteX251" fmla="*/ 2633077 w 8128084"/>
              <a:gd name="connsiteY251" fmla="*/ 13755103 h 15135727"/>
              <a:gd name="connsiteX252" fmla="*/ 2553369 w 8128084"/>
              <a:gd name="connsiteY252" fmla="*/ 13475369 h 15135727"/>
              <a:gd name="connsiteX253" fmla="*/ 2658645 w 8128084"/>
              <a:gd name="connsiteY253" fmla="*/ 13224711 h 15135727"/>
              <a:gd name="connsiteX254" fmla="*/ 2719137 w 8128084"/>
              <a:gd name="connsiteY254" fmla="*/ 13042232 h 15135727"/>
              <a:gd name="connsiteX255" fmla="*/ 2791327 w 8128084"/>
              <a:gd name="connsiteY255" fmla="*/ 12945979 h 15135727"/>
              <a:gd name="connsiteX256" fmla="*/ 2969627 w 8128084"/>
              <a:gd name="connsiteY256" fmla="*/ 12929603 h 15135727"/>
              <a:gd name="connsiteX257" fmla="*/ 3031958 w 8128084"/>
              <a:gd name="connsiteY257" fmla="*/ 13090358 h 15135727"/>
              <a:gd name="connsiteX258" fmla="*/ 3102977 w 8128084"/>
              <a:gd name="connsiteY258" fmla="*/ 12974053 h 15135727"/>
              <a:gd name="connsiteX259" fmla="*/ 3043321 w 8128084"/>
              <a:gd name="connsiteY259" fmla="*/ 12836024 h 15135727"/>
              <a:gd name="connsiteX260" fmla="*/ 2849479 w 8128084"/>
              <a:gd name="connsiteY260" fmla="*/ 12815637 h 15135727"/>
              <a:gd name="connsiteX261" fmla="*/ 2815390 w 8128084"/>
              <a:gd name="connsiteY261" fmla="*/ 12777537 h 15135727"/>
              <a:gd name="connsiteX262" fmla="*/ 2887077 w 8128084"/>
              <a:gd name="connsiteY262" fmla="*/ 12586703 h 15135727"/>
              <a:gd name="connsiteX263" fmla="*/ 3153777 w 8128084"/>
              <a:gd name="connsiteY263" fmla="*/ 12516853 h 15135727"/>
              <a:gd name="connsiteX264" fmla="*/ 3239837 w 8128084"/>
              <a:gd name="connsiteY264" fmla="*/ 12311314 h 15135727"/>
              <a:gd name="connsiteX265" fmla="*/ 3104148 w 8128084"/>
              <a:gd name="connsiteY265" fmla="*/ 12320337 h 15135727"/>
              <a:gd name="connsiteX266" fmla="*/ 3040648 w 8128084"/>
              <a:gd name="connsiteY266" fmla="*/ 12320337 h 15135727"/>
              <a:gd name="connsiteX267" fmla="*/ 2956927 w 8128084"/>
              <a:gd name="connsiteY267" fmla="*/ 12237453 h 15135727"/>
              <a:gd name="connsiteX268" fmla="*/ 3007895 w 8128084"/>
              <a:gd name="connsiteY268" fmla="*/ 12079706 h 15135727"/>
              <a:gd name="connsiteX269" fmla="*/ 2810042 w 8128084"/>
              <a:gd name="connsiteY269" fmla="*/ 11954377 h 15135727"/>
              <a:gd name="connsiteX270" fmla="*/ 2863516 w 8128084"/>
              <a:gd name="connsiteY270" fmla="*/ 11694695 h 15135727"/>
              <a:gd name="connsiteX271" fmla="*/ 2817227 w 8128084"/>
              <a:gd name="connsiteY271" fmla="*/ 11507203 h 15135727"/>
              <a:gd name="connsiteX272" fmla="*/ 2911642 w 8128084"/>
              <a:gd name="connsiteY272" fmla="*/ 11454064 h 15135727"/>
              <a:gd name="connsiteX273" fmla="*/ 2988677 w 8128084"/>
              <a:gd name="connsiteY273" fmla="*/ 11494503 h 15135727"/>
              <a:gd name="connsiteX274" fmla="*/ 3011571 w 8128084"/>
              <a:gd name="connsiteY274" fmla="*/ 11454064 h 15135727"/>
              <a:gd name="connsiteX275" fmla="*/ 2850482 w 8128084"/>
              <a:gd name="connsiteY275" fmla="*/ 11381874 h 15135727"/>
              <a:gd name="connsiteX276" fmla="*/ 2993858 w 8128084"/>
              <a:gd name="connsiteY276" fmla="*/ 11266571 h 15135727"/>
              <a:gd name="connsiteX277" fmla="*/ 3007895 w 8128084"/>
              <a:gd name="connsiteY277" fmla="*/ 11189369 h 15135727"/>
              <a:gd name="connsiteX278" fmla="*/ 2874879 w 8128084"/>
              <a:gd name="connsiteY278" fmla="*/ 11179342 h 15135727"/>
              <a:gd name="connsiteX279" fmla="*/ 2919329 w 8128084"/>
              <a:gd name="connsiteY279" fmla="*/ 11023600 h 15135727"/>
              <a:gd name="connsiteX280" fmla="*/ 2887579 w 8128084"/>
              <a:gd name="connsiteY280" fmla="*/ 10924674 h 15135727"/>
              <a:gd name="connsiteX281" fmla="*/ 2760914 w 8128084"/>
              <a:gd name="connsiteY281" fmla="*/ 11065377 h 15135727"/>
              <a:gd name="connsiteX282" fmla="*/ 2743200 w 8128084"/>
              <a:gd name="connsiteY282" fmla="*/ 10924674 h 15135727"/>
              <a:gd name="connsiteX283" fmla="*/ 2550695 w 8128084"/>
              <a:gd name="connsiteY283" fmla="*/ 11020927 h 15135727"/>
              <a:gd name="connsiteX284" fmla="*/ 2526632 w 8128084"/>
              <a:gd name="connsiteY284" fmla="*/ 11117179 h 15135727"/>
              <a:gd name="connsiteX285" fmla="*/ 2334127 w 8128084"/>
              <a:gd name="connsiteY285" fmla="*/ 10996864 h 15135727"/>
              <a:gd name="connsiteX286" fmla="*/ 2358190 w 8128084"/>
              <a:gd name="connsiteY286" fmla="*/ 10732169 h 15135727"/>
              <a:gd name="connsiteX287" fmla="*/ 2334127 w 8128084"/>
              <a:gd name="connsiteY287" fmla="*/ 10587790 h 15135727"/>
              <a:gd name="connsiteX288" fmla="*/ 2406316 w 8128084"/>
              <a:gd name="connsiteY288" fmla="*/ 10491537 h 15135727"/>
              <a:gd name="connsiteX289" fmla="*/ 2598821 w 8128084"/>
              <a:gd name="connsiteY289" fmla="*/ 10684042 h 15135727"/>
              <a:gd name="connsiteX290" fmla="*/ 2767264 w 8128084"/>
              <a:gd name="connsiteY290" fmla="*/ 10684042 h 15135727"/>
              <a:gd name="connsiteX291" fmla="*/ 2646948 w 8128084"/>
              <a:gd name="connsiteY291" fmla="*/ 10515600 h 15135727"/>
              <a:gd name="connsiteX292" fmla="*/ 2815390 w 8128084"/>
              <a:gd name="connsiteY292" fmla="*/ 10395285 h 15135727"/>
              <a:gd name="connsiteX293" fmla="*/ 3080085 w 8128084"/>
              <a:gd name="connsiteY293" fmla="*/ 10419348 h 15135727"/>
              <a:gd name="connsiteX294" fmla="*/ 3248527 w 8128084"/>
              <a:gd name="connsiteY294" fmla="*/ 10539664 h 15135727"/>
              <a:gd name="connsiteX295" fmla="*/ 3320716 w 8128084"/>
              <a:gd name="connsiteY295" fmla="*/ 10659979 h 15135727"/>
              <a:gd name="connsiteX296" fmla="*/ 3465095 w 8128084"/>
              <a:gd name="connsiteY296" fmla="*/ 10659979 h 15135727"/>
              <a:gd name="connsiteX297" fmla="*/ 3441032 w 8128084"/>
              <a:gd name="connsiteY297" fmla="*/ 10491537 h 15135727"/>
              <a:gd name="connsiteX298" fmla="*/ 3392906 w 8128084"/>
              <a:gd name="connsiteY298" fmla="*/ 10250906 h 15135727"/>
              <a:gd name="connsiteX299" fmla="*/ 3152274 w 8128084"/>
              <a:gd name="connsiteY299" fmla="*/ 10250906 h 15135727"/>
              <a:gd name="connsiteX300" fmla="*/ 3176337 w 8128084"/>
              <a:gd name="connsiteY300" fmla="*/ 10178716 h 15135727"/>
              <a:gd name="connsiteX301" fmla="*/ 3104148 w 8128084"/>
              <a:gd name="connsiteY301" fmla="*/ 10154653 h 15135727"/>
              <a:gd name="connsiteX302" fmla="*/ 3007895 w 8128084"/>
              <a:gd name="connsiteY302" fmla="*/ 9962148 h 15135727"/>
              <a:gd name="connsiteX303" fmla="*/ 3176337 w 8128084"/>
              <a:gd name="connsiteY303" fmla="*/ 9889958 h 15135727"/>
              <a:gd name="connsiteX304" fmla="*/ 2959769 w 8128084"/>
              <a:gd name="connsiteY304" fmla="*/ 9504948 h 15135727"/>
              <a:gd name="connsiteX305" fmla="*/ 2791327 w 8128084"/>
              <a:gd name="connsiteY305" fmla="*/ 9456821 h 15135727"/>
              <a:gd name="connsiteX306" fmla="*/ 2574758 w 8128084"/>
              <a:gd name="connsiteY306" fmla="*/ 9336506 h 15135727"/>
              <a:gd name="connsiteX307" fmla="*/ 2550695 w 8128084"/>
              <a:gd name="connsiteY307" fmla="*/ 9071811 h 15135727"/>
              <a:gd name="connsiteX308" fmla="*/ 2695074 w 8128084"/>
              <a:gd name="connsiteY308" fmla="*/ 8999621 h 15135727"/>
              <a:gd name="connsiteX309" fmla="*/ 2622885 w 8128084"/>
              <a:gd name="connsiteY309" fmla="*/ 8975558 h 15135727"/>
              <a:gd name="connsiteX310" fmla="*/ 2430379 w 8128084"/>
              <a:gd name="connsiteY310" fmla="*/ 8999621 h 15135727"/>
              <a:gd name="connsiteX311" fmla="*/ 2261937 w 8128084"/>
              <a:gd name="connsiteY311" fmla="*/ 9168064 h 15135727"/>
              <a:gd name="connsiteX312" fmla="*/ 2237874 w 8128084"/>
              <a:gd name="connsiteY312" fmla="*/ 8999621 h 15135727"/>
              <a:gd name="connsiteX313" fmla="*/ 2117558 w 8128084"/>
              <a:gd name="connsiteY313" fmla="*/ 8975558 h 15135727"/>
              <a:gd name="connsiteX314" fmla="*/ 2045369 w 8128084"/>
              <a:gd name="connsiteY314" fmla="*/ 8783053 h 15135727"/>
              <a:gd name="connsiteX315" fmla="*/ 1852864 w 8128084"/>
              <a:gd name="connsiteY315" fmla="*/ 8758990 h 15135727"/>
              <a:gd name="connsiteX316" fmla="*/ 1636295 w 8128084"/>
              <a:gd name="connsiteY316" fmla="*/ 8927432 h 15135727"/>
              <a:gd name="connsiteX317" fmla="*/ 1588169 w 8128084"/>
              <a:gd name="connsiteY317" fmla="*/ 9023685 h 15135727"/>
              <a:gd name="connsiteX318" fmla="*/ 1515979 w 8128084"/>
              <a:gd name="connsiteY318" fmla="*/ 8879306 h 15135727"/>
              <a:gd name="connsiteX319" fmla="*/ 1347537 w 8128084"/>
              <a:gd name="connsiteY319" fmla="*/ 8879306 h 15135727"/>
              <a:gd name="connsiteX320" fmla="*/ 1347537 w 8128084"/>
              <a:gd name="connsiteY320" fmla="*/ 8710864 h 15135727"/>
              <a:gd name="connsiteX321" fmla="*/ 1106906 w 8128084"/>
              <a:gd name="connsiteY321" fmla="*/ 8783053 h 15135727"/>
              <a:gd name="connsiteX322" fmla="*/ 890337 w 8128084"/>
              <a:gd name="connsiteY322" fmla="*/ 8686800 h 15135727"/>
              <a:gd name="connsiteX323" fmla="*/ 649706 w 8128084"/>
              <a:gd name="connsiteY323" fmla="*/ 8662737 h 15135727"/>
              <a:gd name="connsiteX324" fmla="*/ 385011 w 8128084"/>
              <a:gd name="connsiteY324" fmla="*/ 8566485 h 15135727"/>
              <a:gd name="connsiteX325" fmla="*/ 577516 w 8128084"/>
              <a:gd name="connsiteY325" fmla="*/ 8373979 h 15135727"/>
              <a:gd name="connsiteX326" fmla="*/ 794085 w 8128084"/>
              <a:gd name="connsiteY326" fmla="*/ 8301790 h 15135727"/>
              <a:gd name="connsiteX327" fmla="*/ 745958 w 8128084"/>
              <a:gd name="connsiteY327" fmla="*/ 8133348 h 15135727"/>
              <a:gd name="connsiteX328" fmla="*/ 818148 w 8128084"/>
              <a:gd name="connsiteY328" fmla="*/ 7820527 h 15135727"/>
              <a:gd name="connsiteX329" fmla="*/ 697832 w 8128084"/>
              <a:gd name="connsiteY329" fmla="*/ 7820527 h 15135727"/>
              <a:gd name="connsiteX330" fmla="*/ 625642 w 8128084"/>
              <a:gd name="connsiteY330" fmla="*/ 7916779 h 15135727"/>
              <a:gd name="connsiteX331" fmla="*/ 457200 w 8128084"/>
              <a:gd name="connsiteY331" fmla="*/ 7820527 h 15135727"/>
              <a:gd name="connsiteX332" fmla="*/ 529390 w 8128084"/>
              <a:gd name="connsiteY332" fmla="*/ 7700211 h 15135727"/>
              <a:gd name="connsiteX333" fmla="*/ 938464 w 8128084"/>
              <a:gd name="connsiteY333" fmla="*/ 7676148 h 15135727"/>
              <a:gd name="connsiteX334" fmla="*/ 1058779 w 8128084"/>
              <a:gd name="connsiteY334" fmla="*/ 7459579 h 15135727"/>
              <a:gd name="connsiteX335" fmla="*/ 1203158 w 8128084"/>
              <a:gd name="connsiteY335" fmla="*/ 7603958 h 15135727"/>
              <a:gd name="connsiteX336" fmla="*/ 1299411 w 8128084"/>
              <a:gd name="connsiteY336" fmla="*/ 7555832 h 15135727"/>
              <a:gd name="connsiteX337" fmla="*/ 1443790 w 8128084"/>
              <a:gd name="connsiteY337" fmla="*/ 7507706 h 15135727"/>
              <a:gd name="connsiteX338" fmla="*/ 1684421 w 8128084"/>
              <a:gd name="connsiteY338" fmla="*/ 7603958 h 15135727"/>
              <a:gd name="connsiteX339" fmla="*/ 1684421 w 8128084"/>
              <a:gd name="connsiteY339" fmla="*/ 7603958 h 15135727"/>
              <a:gd name="connsiteX340" fmla="*/ 1540042 w 8128084"/>
              <a:gd name="connsiteY340" fmla="*/ 7363327 h 15135727"/>
              <a:gd name="connsiteX341" fmla="*/ 1299411 w 8128084"/>
              <a:gd name="connsiteY341" fmla="*/ 7315200 h 15135727"/>
              <a:gd name="connsiteX342" fmla="*/ 1130969 w 8128084"/>
              <a:gd name="connsiteY342" fmla="*/ 7339264 h 15135727"/>
              <a:gd name="connsiteX343" fmla="*/ 1034716 w 8128084"/>
              <a:gd name="connsiteY343" fmla="*/ 7315200 h 15135727"/>
              <a:gd name="connsiteX344" fmla="*/ 1155032 w 8128084"/>
              <a:gd name="connsiteY344" fmla="*/ 7050506 h 15135727"/>
              <a:gd name="connsiteX345" fmla="*/ 1155032 w 8128084"/>
              <a:gd name="connsiteY345" fmla="*/ 6930190 h 15135727"/>
              <a:gd name="connsiteX346" fmla="*/ 1155032 w 8128084"/>
              <a:gd name="connsiteY346" fmla="*/ 6761748 h 15135727"/>
              <a:gd name="connsiteX347" fmla="*/ 1203158 w 8128084"/>
              <a:gd name="connsiteY347" fmla="*/ 6617369 h 15135727"/>
              <a:gd name="connsiteX348" fmla="*/ 1371600 w 8128084"/>
              <a:gd name="connsiteY348" fmla="*/ 6472990 h 15135727"/>
              <a:gd name="connsiteX349" fmla="*/ 1443790 w 8128084"/>
              <a:gd name="connsiteY349" fmla="*/ 6328611 h 15135727"/>
              <a:gd name="connsiteX350" fmla="*/ 1419727 w 8128084"/>
              <a:gd name="connsiteY350" fmla="*/ 6208295 h 15135727"/>
              <a:gd name="connsiteX351" fmla="*/ 1275348 w 8128084"/>
              <a:gd name="connsiteY351" fmla="*/ 6304548 h 15135727"/>
              <a:gd name="connsiteX352" fmla="*/ 1323474 w 8128084"/>
              <a:gd name="connsiteY352" fmla="*/ 6015790 h 15135727"/>
              <a:gd name="connsiteX353" fmla="*/ 1540042 w 8128084"/>
              <a:gd name="connsiteY353" fmla="*/ 5871411 h 15135727"/>
              <a:gd name="connsiteX354" fmla="*/ 1540042 w 8128084"/>
              <a:gd name="connsiteY354" fmla="*/ 5751095 h 15135727"/>
              <a:gd name="connsiteX355" fmla="*/ 1395664 w 8128084"/>
              <a:gd name="connsiteY355" fmla="*/ 5799221 h 15135727"/>
              <a:gd name="connsiteX356" fmla="*/ 1179095 w 8128084"/>
              <a:gd name="connsiteY356" fmla="*/ 5799221 h 15135727"/>
              <a:gd name="connsiteX357" fmla="*/ 890337 w 8128084"/>
              <a:gd name="connsiteY357" fmla="*/ 5775158 h 15135727"/>
              <a:gd name="connsiteX358" fmla="*/ 697832 w 8128084"/>
              <a:gd name="connsiteY358" fmla="*/ 5606716 h 15135727"/>
              <a:gd name="connsiteX359" fmla="*/ 577516 w 8128084"/>
              <a:gd name="connsiteY359" fmla="*/ 5582653 h 15135727"/>
              <a:gd name="connsiteX360" fmla="*/ 697832 w 8128084"/>
              <a:gd name="connsiteY360" fmla="*/ 5775158 h 15135727"/>
              <a:gd name="connsiteX361" fmla="*/ 409074 w 8128084"/>
              <a:gd name="connsiteY361" fmla="*/ 5799221 h 15135727"/>
              <a:gd name="connsiteX362" fmla="*/ 168442 w 8128084"/>
              <a:gd name="connsiteY362" fmla="*/ 5702969 h 15135727"/>
              <a:gd name="connsiteX363" fmla="*/ 264695 w 8128084"/>
              <a:gd name="connsiteY363" fmla="*/ 5558590 h 15135727"/>
              <a:gd name="connsiteX364" fmla="*/ 144379 w 8128084"/>
              <a:gd name="connsiteY364" fmla="*/ 5510464 h 15135727"/>
              <a:gd name="connsiteX365" fmla="*/ 0 w 8128084"/>
              <a:gd name="connsiteY365" fmla="*/ 5462337 h 15135727"/>
              <a:gd name="connsiteX366" fmla="*/ 96253 w 8128084"/>
              <a:gd name="connsiteY366"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42827 w 8128084"/>
              <a:gd name="connsiteY202" fmla="*/ 14383753 h 15135727"/>
              <a:gd name="connsiteX203" fmla="*/ 4403558 w 8128084"/>
              <a:gd name="connsiteY203" fmla="*/ 14437895 h 15135727"/>
              <a:gd name="connsiteX204" fmla="*/ 4340058 w 8128084"/>
              <a:gd name="connsiteY204" fmla="*/ 14475995 h 15135727"/>
              <a:gd name="connsiteX205" fmla="*/ 4303127 w 8128084"/>
              <a:gd name="connsiteY205" fmla="*/ 14364703 h 15135727"/>
              <a:gd name="connsiteX206" fmla="*/ 4276892 w 8128084"/>
              <a:gd name="connsiteY206" fmla="*/ 14296190 h 15135727"/>
              <a:gd name="connsiteX207" fmla="*/ 4235116 w 8128084"/>
              <a:gd name="connsiteY207" fmla="*/ 14341642 h 15135727"/>
              <a:gd name="connsiteX208" fmla="*/ 4162927 w 8128084"/>
              <a:gd name="connsiteY208" fmla="*/ 14389769 h 15135727"/>
              <a:gd name="connsiteX209" fmla="*/ 4137527 w 8128084"/>
              <a:gd name="connsiteY209" fmla="*/ 14364369 h 15135727"/>
              <a:gd name="connsiteX210" fmla="*/ 3998327 w 8128084"/>
              <a:gd name="connsiteY210" fmla="*/ 14409153 h 15135727"/>
              <a:gd name="connsiteX211" fmla="*/ 4023727 w 8128084"/>
              <a:gd name="connsiteY211" fmla="*/ 14275803 h 15135727"/>
              <a:gd name="connsiteX212" fmla="*/ 3915945 w 8128084"/>
              <a:gd name="connsiteY212" fmla="*/ 14289840 h 15135727"/>
              <a:gd name="connsiteX213" fmla="*/ 3801979 w 8128084"/>
              <a:gd name="connsiteY213" fmla="*/ 14293516 h 15135727"/>
              <a:gd name="connsiteX214" fmla="*/ 3719764 w 8128084"/>
              <a:gd name="connsiteY214" fmla="*/ 14415169 h 15135727"/>
              <a:gd name="connsiteX215" fmla="*/ 3625850 w 8128084"/>
              <a:gd name="connsiteY215" fmla="*/ 14616364 h 15135727"/>
              <a:gd name="connsiteX216" fmla="*/ 3513221 w 8128084"/>
              <a:gd name="connsiteY216" fmla="*/ 14726653 h 15135727"/>
              <a:gd name="connsiteX217" fmla="*/ 3583071 w 8128084"/>
              <a:gd name="connsiteY217" fmla="*/ 14832932 h 15135727"/>
              <a:gd name="connsiteX218" fmla="*/ 3633537 w 8128084"/>
              <a:gd name="connsiteY218" fmla="*/ 14967285 h 15135727"/>
              <a:gd name="connsiteX219" fmla="*/ 3609474 w 8128084"/>
              <a:gd name="connsiteY219" fmla="*/ 15087600 h 15135727"/>
              <a:gd name="connsiteX220" fmla="*/ 3479132 w 8128084"/>
              <a:gd name="connsiteY220" fmla="*/ 14975974 h 15135727"/>
              <a:gd name="connsiteX221" fmla="*/ 3304340 w 8128084"/>
              <a:gd name="connsiteY221" fmla="*/ 14949237 h 15135727"/>
              <a:gd name="connsiteX222" fmla="*/ 3261227 w 8128084"/>
              <a:gd name="connsiteY222" fmla="*/ 14787145 h 15135727"/>
              <a:gd name="connsiteX223" fmla="*/ 3128211 w 8128084"/>
              <a:gd name="connsiteY223" fmla="*/ 14919158 h 15135727"/>
              <a:gd name="connsiteX224" fmla="*/ 3090277 w 8128084"/>
              <a:gd name="connsiteY224" fmla="*/ 15075903 h 15135727"/>
              <a:gd name="connsiteX225" fmla="*/ 2959769 w 8128084"/>
              <a:gd name="connsiteY225" fmla="*/ 15135727 h 15135727"/>
              <a:gd name="connsiteX226" fmla="*/ 2891256 w 8128084"/>
              <a:gd name="connsiteY226" fmla="*/ 14945895 h 15135727"/>
              <a:gd name="connsiteX227" fmla="*/ 2829927 w 8128084"/>
              <a:gd name="connsiteY227" fmla="*/ 14872703 h 15135727"/>
              <a:gd name="connsiteX228" fmla="*/ 2887579 w 8128084"/>
              <a:gd name="connsiteY228" fmla="*/ 14774779 h 15135727"/>
              <a:gd name="connsiteX229" fmla="*/ 2779127 w 8128084"/>
              <a:gd name="connsiteY229" fmla="*/ 14694903 h 15135727"/>
              <a:gd name="connsiteX230" fmla="*/ 2839453 w 8128084"/>
              <a:gd name="connsiteY230" fmla="*/ 14582274 h 15135727"/>
              <a:gd name="connsiteX231" fmla="*/ 2935706 w 8128084"/>
              <a:gd name="connsiteY231" fmla="*/ 14510085 h 15135727"/>
              <a:gd name="connsiteX232" fmla="*/ 2948406 w 8128084"/>
              <a:gd name="connsiteY232" fmla="*/ 14554535 h 15135727"/>
              <a:gd name="connsiteX233" fmla="*/ 2855327 w 8128084"/>
              <a:gd name="connsiteY233" fmla="*/ 14371053 h 15135727"/>
              <a:gd name="connsiteX234" fmla="*/ 3014077 w 8128084"/>
              <a:gd name="connsiteY234" fmla="*/ 14447253 h 15135727"/>
              <a:gd name="connsiteX235" fmla="*/ 3029285 w 8128084"/>
              <a:gd name="connsiteY235" fmla="*/ 14363032 h 15135727"/>
              <a:gd name="connsiteX236" fmla="*/ 3152274 w 8128084"/>
              <a:gd name="connsiteY236" fmla="*/ 14341642 h 15135727"/>
              <a:gd name="connsiteX237" fmla="*/ 3226135 w 8128084"/>
              <a:gd name="connsiteY237" fmla="*/ 14269453 h 15135727"/>
              <a:gd name="connsiteX238" fmla="*/ 3152274 w 8128084"/>
              <a:gd name="connsiteY238" fmla="*/ 14197264 h 15135727"/>
              <a:gd name="connsiteX239" fmla="*/ 3152274 w 8128084"/>
              <a:gd name="connsiteY239" fmla="*/ 14052885 h 15135727"/>
              <a:gd name="connsiteX240" fmla="*/ 3086435 w 8128084"/>
              <a:gd name="connsiteY240" fmla="*/ 14037845 h 15135727"/>
              <a:gd name="connsiteX241" fmla="*/ 3056021 w 8128084"/>
              <a:gd name="connsiteY241" fmla="*/ 14153148 h 15135727"/>
              <a:gd name="connsiteX242" fmla="*/ 2935706 w 8128084"/>
              <a:gd name="connsiteY242" fmla="*/ 14076948 h 15135727"/>
              <a:gd name="connsiteX243" fmla="*/ 2863516 w 8128084"/>
              <a:gd name="connsiteY243" fmla="*/ 14093324 h 15135727"/>
              <a:gd name="connsiteX244" fmla="*/ 2804527 w 8128084"/>
              <a:gd name="connsiteY244" fmla="*/ 14218653 h 15135727"/>
              <a:gd name="connsiteX245" fmla="*/ 2719137 w 8128084"/>
              <a:gd name="connsiteY245" fmla="*/ 14197264 h 15135727"/>
              <a:gd name="connsiteX246" fmla="*/ 2653298 w 8128084"/>
              <a:gd name="connsiteY246" fmla="*/ 14248064 h 15135727"/>
              <a:gd name="connsiteX247" fmla="*/ 2560721 w 8128084"/>
              <a:gd name="connsiteY247" fmla="*/ 14150474 h 15135727"/>
              <a:gd name="connsiteX248" fmla="*/ 2436729 w 8128084"/>
              <a:gd name="connsiteY248" fmla="*/ 13804566 h 15135727"/>
              <a:gd name="connsiteX249" fmla="*/ 2550527 w 8128084"/>
              <a:gd name="connsiteY249" fmla="*/ 13805903 h 15135727"/>
              <a:gd name="connsiteX250" fmla="*/ 2729498 w 8128084"/>
              <a:gd name="connsiteY250" fmla="*/ 13812253 h 15135727"/>
              <a:gd name="connsiteX251" fmla="*/ 2633077 w 8128084"/>
              <a:gd name="connsiteY251" fmla="*/ 13755103 h 15135727"/>
              <a:gd name="connsiteX252" fmla="*/ 2553369 w 8128084"/>
              <a:gd name="connsiteY252" fmla="*/ 13475369 h 15135727"/>
              <a:gd name="connsiteX253" fmla="*/ 2658645 w 8128084"/>
              <a:gd name="connsiteY253" fmla="*/ 13224711 h 15135727"/>
              <a:gd name="connsiteX254" fmla="*/ 2719137 w 8128084"/>
              <a:gd name="connsiteY254" fmla="*/ 13042232 h 15135727"/>
              <a:gd name="connsiteX255" fmla="*/ 2791327 w 8128084"/>
              <a:gd name="connsiteY255" fmla="*/ 12945979 h 15135727"/>
              <a:gd name="connsiteX256" fmla="*/ 2969627 w 8128084"/>
              <a:gd name="connsiteY256" fmla="*/ 12929603 h 15135727"/>
              <a:gd name="connsiteX257" fmla="*/ 3031958 w 8128084"/>
              <a:gd name="connsiteY257" fmla="*/ 13090358 h 15135727"/>
              <a:gd name="connsiteX258" fmla="*/ 3102977 w 8128084"/>
              <a:gd name="connsiteY258" fmla="*/ 12974053 h 15135727"/>
              <a:gd name="connsiteX259" fmla="*/ 3043321 w 8128084"/>
              <a:gd name="connsiteY259" fmla="*/ 12836024 h 15135727"/>
              <a:gd name="connsiteX260" fmla="*/ 2849479 w 8128084"/>
              <a:gd name="connsiteY260" fmla="*/ 12815637 h 15135727"/>
              <a:gd name="connsiteX261" fmla="*/ 2815390 w 8128084"/>
              <a:gd name="connsiteY261" fmla="*/ 12777537 h 15135727"/>
              <a:gd name="connsiteX262" fmla="*/ 2887077 w 8128084"/>
              <a:gd name="connsiteY262" fmla="*/ 12586703 h 15135727"/>
              <a:gd name="connsiteX263" fmla="*/ 3153777 w 8128084"/>
              <a:gd name="connsiteY263" fmla="*/ 12516853 h 15135727"/>
              <a:gd name="connsiteX264" fmla="*/ 3239837 w 8128084"/>
              <a:gd name="connsiteY264" fmla="*/ 12311314 h 15135727"/>
              <a:gd name="connsiteX265" fmla="*/ 3104148 w 8128084"/>
              <a:gd name="connsiteY265" fmla="*/ 12320337 h 15135727"/>
              <a:gd name="connsiteX266" fmla="*/ 3040648 w 8128084"/>
              <a:gd name="connsiteY266" fmla="*/ 12320337 h 15135727"/>
              <a:gd name="connsiteX267" fmla="*/ 2956927 w 8128084"/>
              <a:gd name="connsiteY267" fmla="*/ 12237453 h 15135727"/>
              <a:gd name="connsiteX268" fmla="*/ 3007895 w 8128084"/>
              <a:gd name="connsiteY268" fmla="*/ 12079706 h 15135727"/>
              <a:gd name="connsiteX269" fmla="*/ 2810042 w 8128084"/>
              <a:gd name="connsiteY269" fmla="*/ 11954377 h 15135727"/>
              <a:gd name="connsiteX270" fmla="*/ 2863516 w 8128084"/>
              <a:gd name="connsiteY270" fmla="*/ 11694695 h 15135727"/>
              <a:gd name="connsiteX271" fmla="*/ 2817227 w 8128084"/>
              <a:gd name="connsiteY271" fmla="*/ 11507203 h 15135727"/>
              <a:gd name="connsiteX272" fmla="*/ 2911642 w 8128084"/>
              <a:gd name="connsiteY272" fmla="*/ 11454064 h 15135727"/>
              <a:gd name="connsiteX273" fmla="*/ 2988677 w 8128084"/>
              <a:gd name="connsiteY273" fmla="*/ 11494503 h 15135727"/>
              <a:gd name="connsiteX274" fmla="*/ 3011571 w 8128084"/>
              <a:gd name="connsiteY274" fmla="*/ 11454064 h 15135727"/>
              <a:gd name="connsiteX275" fmla="*/ 2850482 w 8128084"/>
              <a:gd name="connsiteY275" fmla="*/ 11381874 h 15135727"/>
              <a:gd name="connsiteX276" fmla="*/ 2993858 w 8128084"/>
              <a:gd name="connsiteY276" fmla="*/ 11266571 h 15135727"/>
              <a:gd name="connsiteX277" fmla="*/ 3007895 w 8128084"/>
              <a:gd name="connsiteY277" fmla="*/ 11189369 h 15135727"/>
              <a:gd name="connsiteX278" fmla="*/ 2874879 w 8128084"/>
              <a:gd name="connsiteY278" fmla="*/ 11179342 h 15135727"/>
              <a:gd name="connsiteX279" fmla="*/ 2919329 w 8128084"/>
              <a:gd name="connsiteY279" fmla="*/ 11023600 h 15135727"/>
              <a:gd name="connsiteX280" fmla="*/ 2887579 w 8128084"/>
              <a:gd name="connsiteY280" fmla="*/ 10924674 h 15135727"/>
              <a:gd name="connsiteX281" fmla="*/ 2760914 w 8128084"/>
              <a:gd name="connsiteY281" fmla="*/ 11065377 h 15135727"/>
              <a:gd name="connsiteX282" fmla="*/ 2667000 w 8128084"/>
              <a:gd name="connsiteY282" fmla="*/ 10969124 h 15135727"/>
              <a:gd name="connsiteX283" fmla="*/ 2550695 w 8128084"/>
              <a:gd name="connsiteY283" fmla="*/ 11020927 h 15135727"/>
              <a:gd name="connsiteX284" fmla="*/ 2526632 w 8128084"/>
              <a:gd name="connsiteY284" fmla="*/ 11117179 h 15135727"/>
              <a:gd name="connsiteX285" fmla="*/ 2334127 w 8128084"/>
              <a:gd name="connsiteY285" fmla="*/ 10996864 h 15135727"/>
              <a:gd name="connsiteX286" fmla="*/ 2358190 w 8128084"/>
              <a:gd name="connsiteY286" fmla="*/ 10732169 h 15135727"/>
              <a:gd name="connsiteX287" fmla="*/ 2334127 w 8128084"/>
              <a:gd name="connsiteY287" fmla="*/ 10587790 h 15135727"/>
              <a:gd name="connsiteX288" fmla="*/ 2406316 w 8128084"/>
              <a:gd name="connsiteY288" fmla="*/ 10491537 h 15135727"/>
              <a:gd name="connsiteX289" fmla="*/ 2598821 w 8128084"/>
              <a:gd name="connsiteY289" fmla="*/ 10684042 h 15135727"/>
              <a:gd name="connsiteX290" fmla="*/ 2767264 w 8128084"/>
              <a:gd name="connsiteY290" fmla="*/ 10684042 h 15135727"/>
              <a:gd name="connsiteX291" fmla="*/ 2646948 w 8128084"/>
              <a:gd name="connsiteY291" fmla="*/ 10515600 h 15135727"/>
              <a:gd name="connsiteX292" fmla="*/ 2815390 w 8128084"/>
              <a:gd name="connsiteY292" fmla="*/ 10395285 h 15135727"/>
              <a:gd name="connsiteX293" fmla="*/ 3080085 w 8128084"/>
              <a:gd name="connsiteY293" fmla="*/ 10419348 h 15135727"/>
              <a:gd name="connsiteX294" fmla="*/ 3248527 w 8128084"/>
              <a:gd name="connsiteY294" fmla="*/ 10539664 h 15135727"/>
              <a:gd name="connsiteX295" fmla="*/ 3320716 w 8128084"/>
              <a:gd name="connsiteY295" fmla="*/ 10659979 h 15135727"/>
              <a:gd name="connsiteX296" fmla="*/ 3465095 w 8128084"/>
              <a:gd name="connsiteY296" fmla="*/ 10659979 h 15135727"/>
              <a:gd name="connsiteX297" fmla="*/ 3441032 w 8128084"/>
              <a:gd name="connsiteY297" fmla="*/ 10491537 h 15135727"/>
              <a:gd name="connsiteX298" fmla="*/ 3392906 w 8128084"/>
              <a:gd name="connsiteY298" fmla="*/ 10250906 h 15135727"/>
              <a:gd name="connsiteX299" fmla="*/ 3152274 w 8128084"/>
              <a:gd name="connsiteY299" fmla="*/ 10250906 h 15135727"/>
              <a:gd name="connsiteX300" fmla="*/ 3176337 w 8128084"/>
              <a:gd name="connsiteY300" fmla="*/ 10178716 h 15135727"/>
              <a:gd name="connsiteX301" fmla="*/ 3104148 w 8128084"/>
              <a:gd name="connsiteY301" fmla="*/ 10154653 h 15135727"/>
              <a:gd name="connsiteX302" fmla="*/ 3007895 w 8128084"/>
              <a:gd name="connsiteY302" fmla="*/ 9962148 h 15135727"/>
              <a:gd name="connsiteX303" fmla="*/ 3176337 w 8128084"/>
              <a:gd name="connsiteY303" fmla="*/ 9889958 h 15135727"/>
              <a:gd name="connsiteX304" fmla="*/ 2959769 w 8128084"/>
              <a:gd name="connsiteY304" fmla="*/ 9504948 h 15135727"/>
              <a:gd name="connsiteX305" fmla="*/ 2791327 w 8128084"/>
              <a:gd name="connsiteY305" fmla="*/ 9456821 h 15135727"/>
              <a:gd name="connsiteX306" fmla="*/ 2574758 w 8128084"/>
              <a:gd name="connsiteY306" fmla="*/ 9336506 h 15135727"/>
              <a:gd name="connsiteX307" fmla="*/ 2550695 w 8128084"/>
              <a:gd name="connsiteY307" fmla="*/ 9071811 h 15135727"/>
              <a:gd name="connsiteX308" fmla="*/ 2695074 w 8128084"/>
              <a:gd name="connsiteY308" fmla="*/ 8999621 h 15135727"/>
              <a:gd name="connsiteX309" fmla="*/ 2622885 w 8128084"/>
              <a:gd name="connsiteY309" fmla="*/ 8975558 h 15135727"/>
              <a:gd name="connsiteX310" fmla="*/ 2430379 w 8128084"/>
              <a:gd name="connsiteY310" fmla="*/ 8999621 h 15135727"/>
              <a:gd name="connsiteX311" fmla="*/ 2261937 w 8128084"/>
              <a:gd name="connsiteY311" fmla="*/ 9168064 h 15135727"/>
              <a:gd name="connsiteX312" fmla="*/ 2237874 w 8128084"/>
              <a:gd name="connsiteY312" fmla="*/ 8999621 h 15135727"/>
              <a:gd name="connsiteX313" fmla="*/ 2117558 w 8128084"/>
              <a:gd name="connsiteY313" fmla="*/ 8975558 h 15135727"/>
              <a:gd name="connsiteX314" fmla="*/ 2045369 w 8128084"/>
              <a:gd name="connsiteY314" fmla="*/ 8783053 h 15135727"/>
              <a:gd name="connsiteX315" fmla="*/ 1852864 w 8128084"/>
              <a:gd name="connsiteY315" fmla="*/ 8758990 h 15135727"/>
              <a:gd name="connsiteX316" fmla="*/ 1636295 w 8128084"/>
              <a:gd name="connsiteY316" fmla="*/ 8927432 h 15135727"/>
              <a:gd name="connsiteX317" fmla="*/ 1588169 w 8128084"/>
              <a:gd name="connsiteY317" fmla="*/ 9023685 h 15135727"/>
              <a:gd name="connsiteX318" fmla="*/ 1515979 w 8128084"/>
              <a:gd name="connsiteY318" fmla="*/ 8879306 h 15135727"/>
              <a:gd name="connsiteX319" fmla="*/ 1347537 w 8128084"/>
              <a:gd name="connsiteY319" fmla="*/ 8879306 h 15135727"/>
              <a:gd name="connsiteX320" fmla="*/ 1347537 w 8128084"/>
              <a:gd name="connsiteY320" fmla="*/ 8710864 h 15135727"/>
              <a:gd name="connsiteX321" fmla="*/ 1106906 w 8128084"/>
              <a:gd name="connsiteY321" fmla="*/ 8783053 h 15135727"/>
              <a:gd name="connsiteX322" fmla="*/ 890337 w 8128084"/>
              <a:gd name="connsiteY322" fmla="*/ 8686800 h 15135727"/>
              <a:gd name="connsiteX323" fmla="*/ 649706 w 8128084"/>
              <a:gd name="connsiteY323" fmla="*/ 8662737 h 15135727"/>
              <a:gd name="connsiteX324" fmla="*/ 385011 w 8128084"/>
              <a:gd name="connsiteY324" fmla="*/ 8566485 h 15135727"/>
              <a:gd name="connsiteX325" fmla="*/ 577516 w 8128084"/>
              <a:gd name="connsiteY325" fmla="*/ 8373979 h 15135727"/>
              <a:gd name="connsiteX326" fmla="*/ 794085 w 8128084"/>
              <a:gd name="connsiteY326" fmla="*/ 8301790 h 15135727"/>
              <a:gd name="connsiteX327" fmla="*/ 745958 w 8128084"/>
              <a:gd name="connsiteY327" fmla="*/ 8133348 h 15135727"/>
              <a:gd name="connsiteX328" fmla="*/ 818148 w 8128084"/>
              <a:gd name="connsiteY328" fmla="*/ 7820527 h 15135727"/>
              <a:gd name="connsiteX329" fmla="*/ 697832 w 8128084"/>
              <a:gd name="connsiteY329" fmla="*/ 7820527 h 15135727"/>
              <a:gd name="connsiteX330" fmla="*/ 625642 w 8128084"/>
              <a:gd name="connsiteY330" fmla="*/ 7916779 h 15135727"/>
              <a:gd name="connsiteX331" fmla="*/ 457200 w 8128084"/>
              <a:gd name="connsiteY331" fmla="*/ 7820527 h 15135727"/>
              <a:gd name="connsiteX332" fmla="*/ 529390 w 8128084"/>
              <a:gd name="connsiteY332" fmla="*/ 7700211 h 15135727"/>
              <a:gd name="connsiteX333" fmla="*/ 938464 w 8128084"/>
              <a:gd name="connsiteY333" fmla="*/ 7676148 h 15135727"/>
              <a:gd name="connsiteX334" fmla="*/ 1058779 w 8128084"/>
              <a:gd name="connsiteY334" fmla="*/ 7459579 h 15135727"/>
              <a:gd name="connsiteX335" fmla="*/ 1203158 w 8128084"/>
              <a:gd name="connsiteY335" fmla="*/ 7603958 h 15135727"/>
              <a:gd name="connsiteX336" fmla="*/ 1299411 w 8128084"/>
              <a:gd name="connsiteY336" fmla="*/ 7555832 h 15135727"/>
              <a:gd name="connsiteX337" fmla="*/ 1443790 w 8128084"/>
              <a:gd name="connsiteY337" fmla="*/ 7507706 h 15135727"/>
              <a:gd name="connsiteX338" fmla="*/ 1684421 w 8128084"/>
              <a:gd name="connsiteY338" fmla="*/ 7603958 h 15135727"/>
              <a:gd name="connsiteX339" fmla="*/ 1684421 w 8128084"/>
              <a:gd name="connsiteY339" fmla="*/ 7603958 h 15135727"/>
              <a:gd name="connsiteX340" fmla="*/ 1540042 w 8128084"/>
              <a:gd name="connsiteY340" fmla="*/ 7363327 h 15135727"/>
              <a:gd name="connsiteX341" fmla="*/ 1299411 w 8128084"/>
              <a:gd name="connsiteY341" fmla="*/ 7315200 h 15135727"/>
              <a:gd name="connsiteX342" fmla="*/ 1130969 w 8128084"/>
              <a:gd name="connsiteY342" fmla="*/ 7339264 h 15135727"/>
              <a:gd name="connsiteX343" fmla="*/ 1034716 w 8128084"/>
              <a:gd name="connsiteY343" fmla="*/ 7315200 h 15135727"/>
              <a:gd name="connsiteX344" fmla="*/ 1155032 w 8128084"/>
              <a:gd name="connsiteY344" fmla="*/ 7050506 h 15135727"/>
              <a:gd name="connsiteX345" fmla="*/ 1155032 w 8128084"/>
              <a:gd name="connsiteY345" fmla="*/ 6930190 h 15135727"/>
              <a:gd name="connsiteX346" fmla="*/ 1155032 w 8128084"/>
              <a:gd name="connsiteY346" fmla="*/ 6761748 h 15135727"/>
              <a:gd name="connsiteX347" fmla="*/ 1203158 w 8128084"/>
              <a:gd name="connsiteY347" fmla="*/ 6617369 h 15135727"/>
              <a:gd name="connsiteX348" fmla="*/ 1371600 w 8128084"/>
              <a:gd name="connsiteY348" fmla="*/ 6472990 h 15135727"/>
              <a:gd name="connsiteX349" fmla="*/ 1443790 w 8128084"/>
              <a:gd name="connsiteY349" fmla="*/ 6328611 h 15135727"/>
              <a:gd name="connsiteX350" fmla="*/ 1419727 w 8128084"/>
              <a:gd name="connsiteY350" fmla="*/ 6208295 h 15135727"/>
              <a:gd name="connsiteX351" fmla="*/ 1275348 w 8128084"/>
              <a:gd name="connsiteY351" fmla="*/ 6304548 h 15135727"/>
              <a:gd name="connsiteX352" fmla="*/ 1323474 w 8128084"/>
              <a:gd name="connsiteY352" fmla="*/ 6015790 h 15135727"/>
              <a:gd name="connsiteX353" fmla="*/ 1540042 w 8128084"/>
              <a:gd name="connsiteY353" fmla="*/ 5871411 h 15135727"/>
              <a:gd name="connsiteX354" fmla="*/ 1540042 w 8128084"/>
              <a:gd name="connsiteY354" fmla="*/ 5751095 h 15135727"/>
              <a:gd name="connsiteX355" fmla="*/ 1395664 w 8128084"/>
              <a:gd name="connsiteY355" fmla="*/ 5799221 h 15135727"/>
              <a:gd name="connsiteX356" fmla="*/ 1179095 w 8128084"/>
              <a:gd name="connsiteY356" fmla="*/ 5799221 h 15135727"/>
              <a:gd name="connsiteX357" fmla="*/ 890337 w 8128084"/>
              <a:gd name="connsiteY357" fmla="*/ 5775158 h 15135727"/>
              <a:gd name="connsiteX358" fmla="*/ 697832 w 8128084"/>
              <a:gd name="connsiteY358" fmla="*/ 5606716 h 15135727"/>
              <a:gd name="connsiteX359" fmla="*/ 577516 w 8128084"/>
              <a:gd name="connsiteY359" fmla="*/ 5582653 h 15135727"/>
              <a:gd name="connsiteX360" fmla="*/ 697832 w 8128084"/>
              <a:gd name="connsiteY360" fmla="*/ 5775158 h 15135727"/>
              <a:gd name="connsiteX361" fmla="*/ 409074 w 8128084"/>
              <a:gd name="connsiteY361" fmla="*/ 5799221 h 15135727"/>
              <a:gd name="connsiteX362" fmla="*/ 168442 w 8128084"/>
              <a:gd name="connsiteY362" fmla="*/ 5702969 h 15135727"/>
              <a:gd name="connsiteX363" fmla="*/ 264695 w 8128084"/>
              <a:gd name="connsiteY363" fmla="*/ 5558590 h 15135727"/>
              <a:gd name="connsiteX364" fmla="*/ 144379 w 8128084"/>
              <a:gd name="connsiteY364" fmla="*/ 5510464 h 15135727"/>
              <a:gd name="connsiteX365" fmla="*/ 0 w 8128084"/>
              <a:gd name="connsiteY365" fmla="*/ 5462337 h 15135727"/>
              <a:gd name="connsiteX366" fmla="*/ 96253 w 8128084"/>
              <a:gd name="connsiteY366"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42827 w 8128084"/>
              <a:gd name="connsiteY202" fmla="*/ 14383753 h 15135727"/>
              <a:gd name="connsiteX203" fmla="*/ 4403558 w 8128084"/>
              <a:gd name="connsiteY203" fmla="*/ 14437895 h 15135727"/>
              <a:gd name="connsiteX204" fmla="*/ 4340058 w 8128084"/>
              <a:gd name="connsiteY204" fmla="*/ 14475995 h 15135727"/>
              <a:gd name="connsiteX205" fmla="*/ 4303127 w 8128084"/>
              <a:gd name="connsiteY205" fmla="*/ 14364703 h 15135727"/>
              <a:gd name="connsiteX206" fmla="*/ 4276892 w 8128084"/>
              <a:gd name="connsiteY206" fmla="*/ 14296190 h 15135727"/>
              <a:gd name="connsiteX207" fmla="*/ 4235116 w 8128084"/>
              <a:gd name="connsiteY207" fmla="*/ 14341642 h 15135727"/>
              <a:gd name="connsiteX208" fmla="*/ 4162927 w 8128084"/>
              <a:gd name="connsiteY208" fmla="*/ 14389769 h 15135727"/>
              <a:gd name="connsiteX209" fmla="*/ 4137527 w 8128084"/>
              <a:gd name="connsiteY209" fmla="*/ 14364369 h 15135727"/>
              <a:gd name="connsiteX210" fmla="*/ 3998327 w 8128084"/>
              <a:gd name="connsiteY210" fmla="*/ 14409153 h 15135727"/>
              <a:gd name="connsiteX211" fmla="*/ 4023727 w 8128084"/>
              <a:gd name="connsiteY211" fmla="*/ 14275803 h 15135727"/>
              <a:gd name="connsiteX212" fmla="*/ 3915945 w 8128084"/>
              <a:gd name="connsiteY212" fmla="*/ 14289840 h 15135727"/>
              <a:gd name="connsiteX213" fmla="*/ 3801979 w 8128084"/>
              <a:gd name="connsiteY213" fmla="*/ 14293516 h 15135727"/>
              <a:gd name="connsiteX214" fmla="*/ 3719764 w 8128084"/>
              <a:gd name="connsiteY214" fmla="*/ 14415169 h 15135727"/>
              <a:gd name="connsiteX215" fmla="*/ 3625850 w 8128084"/>
              <a:gd name="connsiteY215" fmla="*/ 14616364 h 15135727"/>
              <a:gd name="connsiteX216" fmla="*/ 3513221 w 8128084"/>
              <a:gd name="connsiteY216" fmla="*/ 14726653 h 15135727"/>
              <a:gd name="connsiteX217" fmla="*/ 3583071 w 8128084"/>
              <a:gd name="connsiteY217" fmla="*/ 14832932 h 15135727"/>
              <a:gd name="connsiteX218" fmla="*/ 3633537 w 8128084"/>
              <a:gd name="connsiteY218" fmla="*/ 14967285 h 15135727"/>
              <a:gd name="connsiteX219" fmla="*/ 3609474 w 8128084"/>
              <a:gd name="connsiteY219" fmla="*/ 15087600 h 15135727"/>
              <a:gd name="connsiteX220" fmla="*/ 3479132 w 8128084"/>
              <a:gd name="connsiteY220" fmla="*/ 14975974 h 15135727"/>
              <a:gd name="connsiteX221" fmla="*/ 3304340 w 8128084"/>
              <a:gd name="connsiteY221" fmla="*/ 14949237 h 15135727"/>
              <a:gd name="connsiteX222" fmla="*/ 3261227 w 8128084"/>
              <a:gd name="connsiteY222" fmla="*/ 14787145 h 15135727"/>
              <a:gd name="connsiteX223" fmla="*/ 3128211 w 8128084"/>
              <a:gd name="connsiteY223" fmla="*/ 14919158 h 15135727"/>
              <a:gd name="connsiteX224" fmla="*/ 3090277 w 8128084"/>
              <a:gd name="connsiteY224" fmla="*/ 15075903 h 15135727"/>
              <a:gd name="connsiteX225" fmla="*/ 2959769 w 8128084"/>
              <a:gd name="connsiteY225" fmla="*/ 15135727 h 15135727"/>
              <a:gd name="connsiteX226" fmla="*/ 2891256 w 8128084"/>
              <a:gd name="connsiteY226" fmla="*/ 14945895 h 15135727"/>
              <a:gd name="connsiteX227" fmla="*/ 2829927 w 8128084"/>
              <a:gd name="connsiteY227" fmla="*/ 14872703 h 15135727"/>
              <a:gd name="connsiteX228" fmla="*/ 2887579 w 8128084"/>
              <a:gd name="connsiteY228" fmla="*/ 14774779 h 15135727"/>
              <a:gd name="connsiteX229" fmla="*/ 2779127 w 8128084"/>
              <a:gd name="connsiteY229" fmla="*/ 14694903 h 15135727"/>
              <a:gd name="connsiteX230" fmla="*/ 2839453 w 8128084"/>
              <a:gd name="connsiteY230" fmla="*/ 14582274 h 15135727"/>
              <a:gd name="connsiteX231" fmla="*/ 2935706 w 8128084"/>
              <a:gd name="connsiteY231" fmla="*/ 14510085 h 15135727"/>
              <a:gd name="connsiteX232" fmla="*/ 2948406 w 8128084"/>
              <a:gd name="connsiteY232" fmla="*/ 14554535 h 15135727"/>
              <a:gd name="connsiteX233" fmla="*/ 2855327 w 8128084"/>
              <a:gd name="connsiteY233" fmla="*/ 14371053 h 15135727"/>
              <a:gd name="connsiteX234" fmla="*/ 3014077 w 8128084"/>
              <a:gd name="connsiteY234" fmla="*/ 14447253 h 15135727"/>
              <a:gd name="connsiteX235" fmla="*/ 3029285 w 8128084"/>
              <a:gd name="connsiteY235" fmla="*/ 14363032 h 15135727"/>
              <a:gd name="connsiteX236" fmla="*/ 3152274 w 8128084"/>
              <a:gd name="connsiteY236" fmla="*/ 14341642 h 15135727"/>
              <a:gd name="connsiteX237" fmla="*/ 3226135 w 8128084"/>
              <a:gd name="connsiteY237" fmla="*/ 14269453 h 15135727"/>
              <a:gd name="connsiteX238" fmla="*/ 3152274 w 8128084"/>
              <a:gd name="connsiteY238" fmla="*/ 14197264 h 15135727"/>
              <a:gd name="connsiteX239" fmla="*/ 3152274 w 8128084"/>
              <a:gd name="connsiteY239" fmla="*/ 14052885 h 15135727"/>
              <a:gd name="connsiteX240" fmla="*/ 3086435 w 8128084"/>
              <a:gd name="connsiteY240" fmla="*/ 14037845 h 15135727"/>
              <a:gd name="connsiteX241" fmla="*/ 3056021 w 8128084"/>
              <a:gd name="connsiteY241" fmla="*/ 14153148 h 15135727"/>
              <a:gd name="connsiteX242" fmla="*/ 2935706 w 8128084"/>
              <a:gd name="connsiteY242" fmla="*/ 14076948 h 15135727"/>
              <a:gd name="connsiteX243" fmla="*/ 2863516 w 8128084"/>
              <a:gd name="connsiteY243" fmla="*/ 14093324 h 15135727"/>
              <a:gd name="connsiteX244" fmla="*/ 2804527 w 8128084"/>
              <a:gd name="connsiteY244" fmla="*/ 14218653 h 15135727"/>
              <a:gd name="connsiteX245" fmla="*/ 2719137 w 8128084"/>
              <a:gd name="connsiteY245" fmla="*/ 14197264 h 15135727"/>
              <a:gd name="connsiteX246" fmla="*/ 2653298 w 8128084"/>
              <a:gd name="connsiteY246" fmla="*/ 14248064 h 15135727"/>
              <a:gd name="connsiteX247" fmla="*/ 2560721 w 8128084"/>
              <a:gd name="connsiteY247" fmla="*/ 14150474 h 15135727"/>
              <a:gd name="connsiteX248" fmla="*/ 2436729 w 8128084"/>
              <a:gd name="connsiteY248" fmla="*/ 13804566 h 15135727"/>
              <a:gd name="connsiteX249" fmla="*/ 2550527 w 8128084"/>
              <a:gd name="connsiteY249" fmla="*/ 13805903 h 15135727"/>
              <a:gd name="connsiteX250" fmla="*/ 2729498 w 8128084"/>
              <a:gd name="connsiteY250" fmla="*/ 13812253 h 15135727"/>
              <a:gd name="connsiteX251" fmla="*/ 2633077 w 8128084"/>
              <a:gd name="connsiteY251" fmla="*/ 13755103 h 15135727"/>
              <a:gd name="connsiteX252" fmla="*/ 2553369 w 8128084"/>
              <a:gd name="connsiteY252" fmla="*/ 13475369 h 15135727"/>
              <a:gd name="connsiteX253" fmla="*/ 2658645 w 8128084"/>
              <a:gd name="connsiteY253" fmla="*/ 13224711 h 15135727"/>
              <a:gd name="connsiteX254" fmla="*/ 2719137 w 8128084"/>
              <a:gd name="connsiteY254" fmla="*/ 13042232 h 15135727"/>
              <a:gd name="connsiteX255" fmla="*/ 2791327 w 8128084"/>
              <a:gd name="connsiteY255" fmla="*/ 12945979 h 15135727"/>
              <a:gd name="connsiteX256" fmla="*/ 2969627 w 8128084"/>
              <a:gd name="connsiteY256" fmla="*/ 12929603 h 15135727"/>
              <a:gd name="connsiteX257" fmla="*/ 3031958 w 8128084"/>
              <a:gd name="connsiteY257" fmla="*/ 13090358 h 15135727"/>
              <a:gd name="connsiteX258" fmla="*/ 3102977 w 8128084"/>
              <a:gd name="connsiteY258" fmla="*/ 12974053 h 15135727"/>
              <a:gd name="connsiteX259" fmla="*/ 3043321 w 8128084"/>
              <a:gd name="connsiteY259" fmla="*/ 12836024 h 15135727"/>
              <a:gd name="connsiteX260" fmla="*/ 2849479 w 8128084"/>
              <a:gd name="connsiteY260" fmla="*/ 12815637 h 15135727"/>
              <a:gd name="connsiteX261" fmla="*/ 2815390 w 8128084"/>
              <a:gd name="connsiteY261" fmla="*/ 12777537 h 15135727"/>
              <a:gd name="connsiteX262" fmla="*/ 2887077 w 8128084"/>
              <a:gd name="connsiteY262" fmla="*/ 12586703 h 15135727"/>
              <a:gd name="connsiteX263" fmla="*/ 3153777 w 8128084"/>
              <a:gd name="connsiteY263" fmla="*/ 12516853 h 15135727"/>
              <a:gd name="connsiteX264" fmla="*/ 3239837 w 8128084"/>
              <a:gd name="connsiteY264" fmla="*/ 12311314 h 15135727"/>
              <a:gd name="connsiteX265" fmla="*/ 3104148 w 8128084"/>
              <a:gd name="connsiteY265" fmla="*/ 12320337 h 15135727"/>
              <a:gd name="connsiteX266" fmla="*/ 3040648 w 8128084"/>
              <a:gd name="connsiteY266" fmla="*/ 12320337 h 15135727"/>
              <a:gd name="connsiteX267" fmla="*/ 2956927 w 8128084"/>
              <a:gd name="connsiteY267" fmla="*/ 12237453 h 15135727"/>
              <a:gd name="connsiteX268" fmla="*/ 3007895 w 8128084"/>
              <a:gd name="connsiteY268" fmla="*/ 12079706 h 15135727"/>
              <a:gd name="connsiteX269" fmla="*/ 2810042 w 8128084"/>
              <a:gd name="connsiteY269" fmla="*/ 11954377 h 15135727"/>
              <a:gd name="connsiteX270" fmla="*/ 2863516 w 8128084"/>
              <a:gd name="connsiteY270" fmla="*/ 11694695 h 15135727"/>
              <a:gd name="connsiteX271" fmla="*/ 2817227 w 8128084"/>
              <a:gd name="connsiteY271" fmla="*/ 11507203 h 15135727"/>
              <a:gd name="connsiteX272" fmla="*/ 2911642 w 8128084"/>
              <a:gd name="connsiteY272" fmla="*/ 11454064 h 15135727"/>
              <a:gd name="connsiteX273" fmla="*/ 2988677 w 8128084"/>
              <a:gd name="connsiteY273" fmla="*/ 11494503 h 15135727"/>
              <a:gd name="connsiteX274" fmla="*/ 3011571 w 8128084"/>
              <a:gd name="connsiteY274" fmla="*/ 11454064 h 15135727"/>
              <a:gd name="connsiteX275" fmla="*/ 2850482 w 8128084"/>
              <a:gd name="connsiteY275" fmla="*/ 11381874 h 15135727"/>
              <a:gd name="connsiteX276" fmla="*/ 2993858 w 8128084"/>
              <a:gd name="connsiteY276" fmla="*/ 11266571 h 15135727"/>
              <a:gd name="connsiteX277" fmla="*/ 3007895 w 8128084"/>
              <a:gd name="connsiteY277" fmla="*/ 11189369 h 15135727"/>
              <a:gd name="connsiteX278" fmla="*/ 2874879 w 8128084"/>
              <a:gd name="connsiteY278" fmla="*/ 11179342 h 15135727"/>
              <a:gd name="connsiteX279" fmla="*/ 2919329 w 8128084"/>
              <a:gd name="connsiteY279" fmla="*/ 11023600 h 15135727"/>
              <a:gd name="connsiteX280" fmla="*/ 2887579 w 8128084"/>
              <a:gd name="connsiteY280" fmla="*/ 10924674 h 15135727"/>
              <a:gd name="connsiteX281" fmla="*/ 2760914 w 8128084"/>
              <a:gd name="connsiteY281" fmla="*/ 11065377 h 15135727"/>
              <a:gd name="connsiteX282" fmla="*/ 2667000 w 8128084"/>
              <a:gd name="connsiteY282" fmla="*/ 10969124 h 15135727"/>
              <a:gd name="connsiteX283" fmla="*/ 2607845 w 8128084"/>
              <a:gd name="connsiteY283" fmla="*/ 11071727 h 15135727"/>
              <a:gd name="connsiteX284" fmla="*/ 2526632 w 8128084"/>
              <a:gd name="connsiteY284" fmla="*/ 11117179 h 15135727"/>
              <a:gd name="connsiteX285" fmla="*/ 2334127 w 8128084"/>
              <a:gd name="connsiteY285" fmla="*/ 10996864 h 15135727"/>
              <a:gd name="connsiteX286" fmla="*/ 2358190 w 8128084"/>
              <a:gd name="connsiteY286" fmla="*/ 10732169 h 15135727"/>
              <a:gd name="connsiteX287" fmla="*/ 2334127 w 8128084"/>
              <a:gd name="connsiteY287" fmla="*/ 10587790 h 15135727"/>
              <a:gd name="connsiteX288" fmla="*/ 2406316 w 8128084"/>
              <a:gd name="connsiteY288" fmla="*/ 10491537 h 15135727"/>
              <a:gd name="connsiteX289" fmla="*/ 2598821 w 8128084"/>
              <a:gd name="connsiteY289" fmla="*/ 10684042 h 15135727"/>
              <a:gd name="connsiteX290" fmla="*/ 2767264 w 8128084"/>
              <a:gd name="connsiteY290" fmla="*/ 10684042 h 15135727"/>
              <a:gd name="connsiteX291" fmla="*/ 2646948 w 8128084"/>
              <a:gd name="connsiteY291" fmla="*/ 10515600 h 15135727"/>
              <a:gd name="connsiteX292" fmla="*/ 2815390 w 8128084"/>
              <a:gd name="connsiteY292" fmla="*/ 10395285 h 15135727"/>
              <a:gd name="connsiteX293" fmla="*/ 3080085 w 8128084"/>
              <a:gd name="connsiteY293" fmla="*/ 10419348 h 15135727"/>
              <a:gd name="connsiteX294" fmla="*/ 3248527 w 8128084"/>
              <a:gd name="connsiteY294" fmla="*/ 10539664 h 15135727"/>
              <a:gd name="connsiteX295" fmla="*/ 3320716 w 8128084"/>
              <a:gd name="connsiteY295" fmla="*/ 10659979 h 15135727"/>
              <a:gd name="connsiteX296" fmla="*/ 3465095 w 8128084"/>
              <a:gd name="connsiteY296" fmla="*/ 10659979 h 15135727"/>
              <a:gd name="connsiteX297" fmla="*/ 3441032 w 8128084"/>
              <a:gd name="connsiteY297" fmla="*/ 10491537 h 15135727"/>
              <a:gd name="connsiteX298" fmla="*/ 3392906 w 8128084"/>
              <a:gd name="connsiteY298" fmla="*/ 10250906 h 15135727"/>
              <a:gd name="connsiteX299" fmla="*/ 3152274 w 8128084"/>
              <a:gd name="connsiteY299" fmla="*/ 10250906 h 15135727"/>
              <a:gd name="connsiteX300" fmla="*/ 3176337 w 8128084"/>
              <a:gd name="connsiteY300" fmla="*/ 10178716 h 15135727"/>
              <a:gd name="connsiteX301" fmla="*/ 3104148 w 8128084"/>
              <a:gd name="connsiteY301" fmla="*/ 10154653 h 15135727"/>
              <a:gd name="connsiteX302" fmla="*/ 3007895 w 8128084"/>
              <a:gd name="connsiteY302" fmla="*/ 9962148 h 15135727"/>
              <a:gd name="connsiteX303" fmla="*/ 3176337 w 8128084"/>
              <a:gd name="connsiteY303" fmla="*/ 9889958 h 15135727"/>
              <a:gd name="connsiteX304" fmla="*/ 2959769 w 8128084"/>
              <a:gd name="connsiteY304" fmla="*/ 9504948 h 15135727"/>
              <a:gd name="connsiteX305" fmla="*/ 2791327 w 8128084"/>
              <a:gd name="connsiteY305" fmla="*/ 9456821 h 15135727"/>
              <a:gd name="connsiteX306" fmla="*/ 2574758 w 8128084"/>
              <a:gd name="connsiteY306" fmla="*/ 9336506 h 15135727"/>
              <a:gd name="connsiteX307" fmla="*/ 2550695 w 8128084"/>
              <a:gd name="connsiteY307" fmla="*/ 9071811 h 15135727"/>
              <a:gd name="connsiteX308" fmla="*/ 2695074 w 8128084"/>
              <a:gd name="connsiteY308" fmla="*/ 8999621 h 15135727"/>
              <a:gd name="connsiteX309" fmla="*/ 2622885 w 8128084"/>
              <a:gd name="connsiteY309" fmla="*/ 8975558 h 15135727"/>
              <a:gd name="connsiteX310" fmla="*/ 2430379 w 8128084"/>
              <a:gd name="connsiteY310" fmla="*/ 8999621 h 15135727"/>
              <a:gd name="connsiteX311" fmla="*/ 2261937 w 8128084"/>
              <a:gd name="connsiteY311" fmla="*/ 9168064 h 15135727"/>
              <a:gd name="connsiteX312" fmla="*/ 2237874 w 8128084"/>
              <a:gd name="connsiteY312" fmla="*/ 8999621 h 15135727"/>
              <a:gd name="connsiteX313" fmla="*/ 2117558 w 8128084"/>
              <a:gd name="connsiteY313" fmla="*/ 8975558 h 15135727"/>
              <a:gd name="connsiteX314" fmla="*/ 2045369 w 8128084"/>
              <a:gd name="connsiteY314" fmla="*/ 8783053 h 15135727"/>
              <a:gd name="connsiteX315" fmla="*/ 1852864 w 8128084"/>
              <a:gd name="connsiteY315" fmla="*/ 8758990 h 15135727"/>
              <a:gd name="connsiteX316" fmla="*/ 1636295 w 8128084"/>
              <a:gd name="connsiteY316" fmla="*/ 8927432 h 15135727"/>
              <a:gd name="connsiteX317" fmla="*/ 1588169 w 8128084"/>
              <a:gd name="connsiteY317" fmla="*/ 9023685 h 15135727"/>
              <a:gd name="connsiteX318" fmla="*/ 1515979 w 8128084"/>
              <a:gd name="connsiteY318" fmla="*/ 8879306 h 15135727"/>
              <a:gd name="connsiteX319" fmla="*/ 1347537 w 8128084"/>
              <a:gd name="connsiteY319" fmla="*/ 8879306 h 15135727"/>
              <a:gd name="connsiteX320" fmla="*/ 1347537 w 8128084"/>
              <a:gd name="connsiteY320" fmla="*/ 8710864 h 15135727"/>
              <a:gd name="connsiteX321" fmla="*/ 1106906 w 8128084"/>
              <a:gd name="connsiteY321" fmla="*/ 8783053 h 15135727"/>
              <a:gd name="connsiteX322" fmla="*/ 890337 w 8128084"/>
              <a:gd name="connsiteY322" fmla="*/ 8686800 h 15135727"/>
              <a:gd name="connsiteX323" fmla="*/ 649706 w 8128084"/>
              <a:gd name="connsiteY323" fmla="*/ 8662737 h 15135727"/>
              <a:gd name="connsiteX324" fmla="*/ 385011 w 8128084"/>
              <a:gd name="connsiteY324" fmla="*/ 8566485 h 15135727"/>
              <a:gd name="connsiteX325" fmla="*/ 577516 w 8128084"/>
              <a:gd name="connsiteY325" fmla="*/ 8373979 h 15135727"/>
              <a:gd name="connsiteX326" fmla="*/ 794085 w 8128084"/>
              <a:gd name="connsiteY326" fmla="*/ 8301790 h 15135727"/>
              <a:gd name="connsiteX327" fmla="*/ 745958 w 8128084"/>
              <a:gd name="connsiteY327" fmla="*/ 8133348 h 15135727"/>
              <a:gd name="connsiteX328" fmla="*/ 818148 w 8128084"/>
              <a:gd name="connsiteY328" fmla="*/ 7820527 h 15135727"/>
              <a:gd name="connsiteX329" fmla="*/ 697832 w 8128084"/>
              <a:gd name="connsiteY329" fmla="*/ 7820527 h 15135727"/>
              <a:gd name="connsiteX330" fmla="*/ 625642 w 8128084"/>
              <a:gd name="connsiteY330" fmla="*/ 7916779 h 15135727"/>
              <a:gd name="connsiteX331" fmla="*/ 457200 w 8128084"/>
              <a:gd name="connsiteY331" fmla="*/ 7820527 h 15135727"/>
              <a:gd name="connsiteX332" fmla="*/ 529390 w 8128084"/>
              <a:gd name="connsiteY332" fmla="*/ 7700211 h 15135727"/>
              <a:gd name="connsiteX333" fmla="*/ 938464 w 8128084"/>
              <a:gd name="connsiteY333" fmla="*/ 7676148 h 15135727"/>
              <a:gd name="connsiteX334" fmla="*/ 1058779 w 8128084"/>
              <a:gd name="connsiteY334" fmla="*/ 7459579 h 15135727"/>
              <a:gd name="connsiteX335" fmla="*/ 1203158 w 8128084"/>
              <a:gd name="connsiteY335" fmla="*/ 7603958 h 15135727"/>
              <a:gd name="connsiteX336" fmla="*/ 1299411 w 8128084"/>
              <a:gd name="connsiteY336" fmla="*/ 7555832 h 15135727"/>
              <a:gd name="connsiteX337" fmla="*/ 1443790 w 8128084"/>
              <a:gd name="connsiteY337" fmla="*/ 7507706 h 15135727"/>
              <a:gd name="connsiteX338" fmla="*/ 1684421 w 8128084"/>
              <a:gd name="connsiteY338" fmla="*/ 7603958 h 15135727"/>
              <a:gd name="connsiteX339" fmla="*/ 1684421 w 8128084"/>
              <a:gd name="connsiteY339" fmla="*/ 7603958 h 15135727"/>
              <a:gd name="connsiteX340" fmla="*/ 1540042 w 8128084"/>
              <a:gd name="connsiteY340" fmla="*/ 7363327 h 15135727"/>
              <a:gd name="connsiteX341" fmla="*/ 1299411 w 8128084"/>
              <a:gd name="connsiteY341" fmla="*/ 7315200 h 15135727"/>
              <a:gd name="connsiteX342" fmla="*/ 1130969 w 8128084"/>
              <a:gd name="connsiteY342" fmla="*/ 7339264 h 15135727"/>
              <a:gd name="connsiteX343" fmla="*/ 1034716 w 8128084"/>
              <a:gd name="connsiteY343" fmla="*/ 7315200 h 15135727"/>
              <a:gd name="connsiteX344" fmla="*/ 1155032 w 8128084"/>
              <a:gd name="connsiteY344" fmla="*/ 7050506 h 15135727"/>
              <a:gd name="connsiteX345" fmla="*/ 1155032 w 8128084"/>
              <a:gd name="connsiteY345" fmla="*/ 6930190 h 15135727"/>
              <a:gd name="connsiteX346" fmla="*/ 1155032 w 8128084"/>
              <a:gd name="connsiteY346" fmla="*/ 6761748 h 15135727"/>
              <a:gd name="connsiteX347" fmla="*/ 1203158 w 8128084"/>
              <a:gd name="connsiteY347" fmla="*/ 6617369 h 15135727"/>
              <a:gd name="connsiteX348" fmla="*/ 1371600 w 8128084"/>
              <a:gd name="connsiteY348" fmla="*/ 6472990 h 15135727"/>
              <a:gd name="connsiteX349" fmla="*/ 1443790 w 8128084"/>
              <a:gd name="connsiteY349" fmla="*/ 6328611 h 15135727"/>
              <a:gd name="connsiteX350" fmla="*/ 1419727 w 8128084"/>
              <a:gd name="connsiteY350" fmla="*/ 6208295 h 15135727"/>
              <a:gd name="connsiteX351" fmla="*/ 1275348 w 8128084"/>
              <a:gd name="connsiteY351" fmla="*/ 6304548 h 15135727"/>
              <a:gd name="connsiteX352" fmla="*/ 1323474 w 8128084"/>
              <a:gd name="connsiteY352" fmla="*/ 6015790 h 15135727"/>
              <a:gd name="connsiteX353" fmla="*/ 1540042 w 8128084"/>
              <a:gd name="connsiteY353" fmla="*/ 5871411 h 15135727"/>
              <a:gd name="connsiteX354" fmla="*/ 1540042 w 8128084"/>
              <a:gd name="connsiteY354" fmla="*/ 5751095 h 15135727"/>
              <a:gd name="connsiteX355" fmla="*/ 1395664 w 8128084"/>
              <a:gd name="connsiteY355" fmla="*/ 5799221 h 15135727"/>
              <a:gd name="connsiteX356" fmla="*/ 1179095 w 8128084"/>
              <a:gd name="connsiteY356" fmla="*/ 5799221 h 15135727"/>
              <a:gd name="connsiteX357" fmla="*/ 890337 w 8128084"/>
              <a:gd name="connsiteY357" fmla="*/ 5775158 h 15135727"/>
              <a:gd name="connsiteX358" fmla="*/ 697832 w 8128084"/>
              <a:gd name="connsiteY358" fmla="*/ 5606716 h 15135727"/>
              <a:gd name="connsiteX359" fmla="*/ 577516 w 8128084"/>
              <a:gd name="connsiteY359" fmla="*/ 5582653 h 15135727"/>
              <a:gd name="connsiteX360" fmla="*/ 697832 w 8128084"/>
              <a:gd name="connsiteY360" fmla="*/ 5775158 h 15135727"/>
              <a:gd name="connsiteX361" fmla="*/ 409074 w 8128084"/>
              <a:gd name="connsiteY361" fmla="*/ 5799221 h 15135727"/>
              <a:gd name="connsiteX362" fmla="*/ 168442 w 8128084"/>
              <a:gd name="connsiteY362" fmla="*/ 5702969 h 15135727"/>
              <a:gd name="connsiteX363" fmla="*/ 264695 w 8128084"/>
              <a:gd name="connsiteY363" fmla="*/ 5558590 h 15135727"/>
              <a:gd name="connsiteX364" fmla="*/ 144379 w 8128084"/>
              <a:gd name="connsiteY364" fmla="*/ 5510464 h 15135727"/>
              <a:gd name="connsiteX365" fmla="*/ 0 w 8128084"/>
              <a:gd name="connsiteY365" fmla="*/ 5462337 h 15135727"/>
              <a:gd name="connsiteX366" fmla="*/ 96253 w 8128084"/>
              <a:gd name="connsiteY366"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42827 w 8128084"/>
              <a:gd name="connsiteY202" fmla="*/ 14383753 h 15135727"/>
              <a:gd name="connsiteX203" fmla="*/ 4403558 w 8128084"/>
              <a:gd name="connsiteY203" fmla="*/ 14437895 h 15135727"/>
              <a:gd name="connsiteX204" fmla="*/ 4340058 w 8128084"/>
              <a:gd name="connsiteY204" fmla="*/ 14475995 h 15135727"/>
              <a:gd name="connsiteX205" fmla="*/ 4303127 w 8128084"/>
              <a:gd name="connsiteY205" fmla="*/ 14364703 h 15135727"/>
              <a:gd name="connsiteX206" fmla="*/ 4276892 w 8128084"/>
              <a:gd name="connsiteY206" fmla="*/ 14296190 h 15135727"/>
              <a:gd name="connsiteX207" fmla="*/ 4235116 w 8128084"/>
              <a:gd name="connsiteY207" fmla="*/ 14341642 h 15135727"/>
              <a:gd name="connsiteX208" fmla="*/ 4162927 w 8128084"/>
              <a:gd name="connsiteY208" fmla="*/ 14389769 h 15135727"/>
              <a:gd name="connsiteX209" fmla="*/ 4137527 w 8128084"/>
              <a:gd name="connsiteY209" fmla="*/ 14364369 h 15135727"/>
              <a:gd name="connsiteX210" fmla="*/ 3998327 w 8128084"/>
              <a:gd name="connsiteY210" fmla="*/ 14409153 h 15135727"/>
              <a:gd name="connsiteX211" fmla="*/ 4023727 w 8128084"/>
              <a:gd name="connsiteY211" fmla="*/ 14275803 h 15135727"/>
              <a:gd name="connsiteX212" fmla="*/ 3915945 w 8128084"/>
              <a:gd name="connsiteY212" fmla="*/ 14289840 h 15135727"/>
              <a:gd name="connsiteX213" fmla="*/ 3801979 w 8128084"/>
              <a:gd name="connsiteY213" fmla="*/ 14293516 h 15135727"/>
              <a:gd name="connsiteX214" fmla="*/ 3719764 w 8128084"/>
              <a:gd name="connsiteY214" fmla="*/ 14415169 h 15135727"/>
              <a:gd name="connsiteX215" fmla="*/ 3625850 w 8128084"/>
              <a:gd name="connsiteY215" fmla="*/ 14616364 h 15135727"/>
              <a:gd name="connsiteX216" fmla="*/ 3513221 w 8128084"/>
              <a:gd name="connsiteY216" fmla="*/ 14726653 h 15135727"/>
              <a:gd name="connsiteX217" fmla="*/ 3583071 w 8128084"/>
              <a:gd name="connsiteY217" fmla="*/ 14832932 h 15135727"/>
              <a:gd name="connsiteX218" fmla="*/ 3633537 w 8128084"/>
              <a:gd name="connsiteY218" fmla="*/ 14967285 h 15135727"/>
              <a:gd name="connsiteX219" fmla="*/ 3609474 w 8128084"/>
              <a:gd name="connsiteY219" fmla="*/ 15087600 h 15135727"/>
              <a:gd name="connsiteX220" fmla="*/ 3479132 w 8128084"/>
              <a:gd name="connsiteY220" fmla="*/ 14975974 h 15135727"/>
              <a:gd name="connsiteX221" fmla="*/ 3304340 w 8128084"/>
              <a:gd name="connsiteY221" fmla="*/ 14949237 h 15135727"/>
              <a:gd name="connsiteX222" fmla="*/ 3261227 w 8128084"/>
              <a:gd name="connsiteY222" fmla="*/ 14787145 h 15135727"/>
              <a:gd name="connsiteX223" fmla="*/ 3128211 w 8128084"/>
              <a:gd name="connsiteY223" fmla="*/ 14919158 h 15135727"/>
              <a:gd name="connsiteX224" fmla="*/ 3090277 w 8128084"/>
              <a:gd name="connsiteY224" fmla="*/ 15075903 h 15135727"/>
              <a:gd name="connsiteX225" fmla="*/ 2959769 w 8128084"/>
              <a:gd name="connsiteY225" fmla="*/ 15135727 h 15135727"/>
              <a:gd name="connsiteX226" fmla="*/ 2891256 w 8128084"/>
              <a:gd name="connsiteY226" fmla="*/ 14945895 h 15135727"/>
              <a:gd name="connsiteX227" fmla="*/ 2829927 w 8128084"/>
              <a:gd name="connsiteY227" fmla="*/ 14872703 h 15135727"/>
              <a:gd name="connsiteX228" fmla="*/ 2887579 w 8128084"/>
              <a:gd name="connsiteY228" fmla="*/ 14774779 h 15135727"/>
              <a:gd name="connsiteX229" fmla="*/ 2779127 w 8128084"/>
              <a:gd name="connsiteY229" fmla="*/ 14694903 h 15135727"/>
              <a:gd name="connsiteX230" fmla="*/ 2839453 w 8128084"/>
              <a:gd name="connsiteY230" fmla="*/ 14582274 h 15135727"/>
              <a:gd name="connsiteX231" fmla="*/ 2935706 w 8128084"/>
              <a:gd name="connsiteY231" fmla="*/ 14510085 h 15135727"/>
              <a:gd name="connsiteX232" fmla="*/ 2948406 w 8128084"/>
              <a:gd name="connsiteY232" fmla="*/ 14554535 h 15135727"/>
              <a:gd name="connsiteX233" fmla="*/ 2855327 w 8128084"/>
              <a:gd name="connsiteY233" fmla="*/ 14371053 h 15135727"/>
              <a:gd name="connsiteX234" fmla="*/ 3014077 w 8128084"/>
              <a:gd name="connsiteY234" fmla="*/ 14447253 h 15135727"/>
              <a:gd name="connsiteX235" fmla="*/ 3029285 w 8128084"/>
              <a:gd name="connsiteY235" fmla="*/ 14363032 h 15135727"/>
              <a:gd name="connsiteX236" fmla="*/ 3152274 w 8128084"/>
              <a:gd name="connsiteY236" fmla="*/ 14341642 h 15135727"/>
              <a:gd name="connsiteX237" fmla="*/ 3226135 w 8128084"/>
              <a:gd name="connsiteY237" fmla="*/ 14269453 h 15135727"/>
              <a:gd name="connsiteX238" fmla="*/ 3152274 w 8128084"/>
              <a:gd name="connsiteY238" fmla="*/ 14197264 h 15135727"/>
              <a:gd name="connsiteX239" fmla="*/ 3152274 w 8128084"/>
              <a:gd name="connsiteY239" fmla="*/ 14052885 h 15135727"/>
              <a:gd name="connsiteX240" fmla="*/ 3086435 w 8128084"/>
              <a:gd name="connsiteY240" fmla="*/ 14037845 h 15135727"/>
              <a:gd name="connsiteX241" fmla="*/ 3056021 w 8128084"/>
              <a:gd name="connsiteY241" fmla="*/ 14153148 h 15135727"/>
              <a:gd name="connsiteX242" fmla="*/ 2935706 w 8128084"/>
              <a:gd name="connsiteY242" fmla="*/ 14076948 h 15135727"/>
              <a:gd name="connsiteX243" fmla="*/ 2863516 w 8128084"/>
              <a:gd name="connsiteY243" fmla="*/ 14093324 h 15135727"/>
              <a:gd name="connsiteX244" fmla="*/ 2804527 w 8128084"/>
              <a:gd name="connsiteY244" fmla="*/ 14218653 h 15135727"/>
              <a:gd name="connsiteX245" fmla="*/ 2719137 w 8128084"/>
              <a:gd name="connsiteY245" fmla="*/ 14197264 h 15135727"/>
              <a:gd name="connsiteX246" fmla="*/ 2653298 w 8128084"/>
              <a:gd name="connsiteY246" fmla="*/ 14248064 h 15135727"/>
              <a:gd name="connsiteX247" fmla="*/ 2560721 w 8128084"/>
              <a:gd name="connsiteY247" fmla="*/ 14150474 h 15135727"/>
              <a:gd name="connsiteX248" fmla="*/ 2436729 w 8128084"/>
              <a:gd name="connsiteY248" fmla="*/ 13804566 h 15135727"/>
              <a:gd name="connsiteX249" fmla="*/ 2550527 w 8128084"/>
              <a:gd name="connsiteY249" fmla="*/ 13805903 h 15135727"/>
              <a:gd name="connsiteX250" fmla="*/ 2729498 w 8128084"/>
              <a:gd name="connsiteY250" fmla="*/ 13812253 h 15135727"/>
              <a:gd name="connsiteX251" fmla="*/ 2633077 w 8128084"/>
              <a:gd name="connsiteY251" fmla="*/ 13755103 h 15135727"/>
              <a:gd name="connsiteX252" fmla="*/ 2553369 w 8128084"/>
              <a:gd name="connsiteY252" fmla="*/ 13475369 h 15135727"/>
              <a:gd name="connsiteX253" fmla="*/ 2658645 w 8128084"/>
              <a:gd name="connsiteY253" fmla="*/ 13224711 h 15135727"/>
              <a:gd name="connsiteX254" fmla="*/ 2719137 w 8128084"/>
              <a:gd name="connsiteY254" fmla="*/ 13042232 h 15135727"/>
              <a:gd name="connsiteX255" fmla="*/ 2791327 w 8128084"/>
              <a:gd name="connsiteY255" fmla="*/ 12945979 h 15135727"/>
              <a:gd name="connsiteX256" fmla="*/ 2969627 w 8128084"/>
              <a:gd name="connsiteY256" fmla="*/ 12929603 h 15135727"/>
              <a:gd name="connsiteX257" fmla="*/ 3031958 w 8128084"/>
              <a:gd name="connsiteY257" fmla="*/ 13090358 h 15135727"/>
              <a:gd name="connsiteX258" fmla="*/ 3102977 w 8128084"/>
              <a:gd name="connsiteY258" fmla="*/ 12974053 h 15135727"/>
              <a:gd name="connsiteX259" fmla="*/ 3043321 w 8128084"/>
              <a:gd name="connsiteY259" fmla="*/ 12836024 h 15135727"/>
              <a:gd name="connsiteX260" fmla="*/ 2849479 w 8128084"/>
              <a:gd name="connsiteY260" fmla="*/ 12815637 h 15135727"/>
              <a:gd name="connsiteX261" fmla="*/ 2815390 w 8128084"/>
              <a:gd name="connsiteY261" fmla="*/ 12777537 h 15135727"/>
              <a:gd name="connsiteX262" fmla="*/ 2887077 w 8128084"/>
              <a:gd name="connsiteY262" fmla="*/ 12586703 h 15135727"/>
              <a:gd name="connsiteX263" fmla="*/ 3153777 w 8128084"/>
              <a:gd name="connsiteY263" fmla="*/ 12516853 h 15135727"/>
              <a:gd name="connsiteX264" fmla="*/ 3239837 w 8128084"/>
              <a:gd name="connsiteY264" fmla="*/ 12311314 h 15135727"/>
              <a:gd name="connsiteX265" fmla="*/ 3104148 w 8128084"/>
              <a:gd name="connsiteY265" fmla="*/ 12320337 h 15135727"/>
              <a:gd name="connsiteX266" fmla="*/ 3040648 w 8128084"/>
              <a:gd name="connsiteY266" fmla="*/ 12320337 h 15135727"/>
              <a:gd name="connsiteX267" fmla="*/ 2956927 w 8128084"/>
              <a:gd name="connsiteY267" fmla="*/ 12237453 h 15135727"/>
              <a:gd name="connsiteX268" fmla="*/ 3007895 w 8128084"/>
              <a:gd name="connsiteY268" fmla="*/ 12079706 h 15135727"/>
              <a:gd name="connsiteX269" fmla="*/ 2810042 w 8128084"/>
              <a:gd name="connsiteY269" fmla="*/ 11954377 h 15135727"/>
              <a:gd name="connsiteX270" fmla="*/ 2863516 w 8128084"/>
              <a:gd name="connsiteY270" fmla="*/ 11694695 h 15135727"/>
              <a:gd name="connsiteX271" fmla="*/ 2817227 w 8128084"/>
              <a:gd name="connsiteY271" fmla="*/ 11507203 h 15135727"/>
              <a:gd name="connsiteX272" fmla="*/ 2911642 w 8128084"/>
              <a:gd name="connsiteY272" fmla="*/ 11454064 h 15135727"/>
              <a:gd name="connsiteX273" fmla="*/ 2988677 w 8128084"/>
              <a:gd name="connsiteY273" fmla="*/ 11494503 h 15135727"/>
              <a:gd name="connsiteX274" fmla="*/ 3011571 w 8128084"/>
              <a:gd name="connsiteY274" fmla="*/ 11454064 h 15135727"/>
              <a:gd name="connsiteX275" fmla="*/ 2850482 w 8128084"/>
              <a:gd name="connsiteY275" fmla="*/ 11381874 h 15135727"/>
              <a:gd name="connsiteX276" fmla="*/ 2993858 w 8128084"/>
              <a:gd name="connsiteY276" fmla="*/ 11266571 h 15135727"/>
              <a:gd name="connsiteX277" fmla="*/ 3007895 w 8128084"/>
              <a:gd name="connsiteY277" fmla="*/ 11189369 h 15135727"/>
              <a:gd name="connsiteX278" fmla="*/ 2874879 w 8128084"/>
              <a:gd name="connsiteY278" fmla="*/ 11179342 h 15135727"/>
              <a:gd name="connsiteX279" fmla="*/ 2919329 w 8128084"/>
              <a:gd name="connsiteY279" fmla="*/ 11023600 h 15135727"/>
              <a:gd name="connsiteX280" fmla="*/ 2887579 w 8128084"/>
              <a:gd name="connsiteY280" fmla="*/ 10924674 h 15135727"/>
              <a:gd name="connsiteX281" fmla="*/ 2760914 w 8128084"/>
              <a:gd name="connsiteY281" fmla="*/ 11065377 h 15135727"/>
              <a:gd name="connsiteX282" fmla="*/ 2667000 w 8128084"/>
              <a:gd name="connsiteY282" fmla="*/ 10969124 h 15135727"/>
              <a:gd name="connsiteX283" fmla="*/ 2607845 w 8128084"/>
              <a:gd name="connsiteY283" fmla="*/ 11071727 h 15135727"/>
              <a:gd name="connsiteX284" fmla="*/ 2526632 w 8128084"/>
              <a:gd name="connsiteY284" fmla="*/ 11117179 h 15135727"/>
              <a:gd name="connsiteX285" fmla="*/ 2410827 w 8128084"/>
              <a:gd name="connsiteY285" fmla="*/ 11100803 h 15135727"/>
              <a:gd name="connsiteX286" fmla="*/ 2334127 w 8128084"/>
              <a:gd name="connsiteY286" fmla="*/ 10996864 h 15135727"/>
              <a:gd name="connsiteX287" fmla="*/ 2358190 w 8128084"/>
              <a:gd name="connsiteY287" fmla="*/ 10732169 h 15135727"/>
              <a:gd name="connsiteX288" fmla="*/ 2334127 w 8128084"/>
              <a:gd name="connsiteY288" fmla="*/ 10587790 h 15135727"/>
              <a:gd name="connsiteX289" fmla="*/ 2406316 w 8128084"/>
              <a:gd name="connsiteY289" fmla="*/ 10491537 h 15135727"/>
              <a:gd name="connsiteX290" fmla="*/ 2598821 w 8128084"/>
              <a:gd name="connsiteY290" fmla="*/ 10684042 h 15135727"/>
              <a:gd name="connsiteX291" fmla="*/ 2767264 w 8128084"/>
              <a:gd name="connsiteY291" fmla="*/ 10684042 h 15135727"/>
              <a:gd name="connsiteX292" fmla="*/ 2646948 w 8128084"/>
              <a:gd name="connsiteY292" fmla="*/ 10515600 h 15135727"/>
              <a:gd name="connsiteX293" fmla="*/ 2815390 w 8128084"/>
              <a:gd name="connsiteY293" fmla="*/ 10395285 h 15135727"/>
              <a:gd name="connsiteX294" fmla="*/ 3080085 w 8128084"/>
              <a:gd name="connsiteY294" fmla="*/ 10419348 h 15135727"/>
              <a:gd name="connsiteX295" fmla="*/ 3248527 w 8128084"/>
              <a:gd name="connsiteY295" fmla="*/ 10539664 h 15135727"/>
              <a:gd name="connsiteX296" fmla="*/ 3320716 w 8128084"/>
              <a:gd name="connsiteY296" fmla="*/ 10659979 h 15135727"/>
              <a:gd name="connsiteX297" fmla="*/ 3465095 w 8128084"/>
              <a:gd name="connsiteY297" fmla="*/ 10659979 h 15135727"/>
              <a:gd name="connsiteX298" fmla="*/ 3441032 w 8128084"/>
              <a:gd name="connsiteY298" fmla="*/ 10491537 h 15135727"/>
              <a:gd name="connsiteX299" fmla="*/ 3392906 w 8128084"/>
              <a:gd name="connsiteY299" fmla="*/ 10250906 h 15135727"/>
              <a:gd name="connsiteX300" fmla="*/ 3152274 w 8128084"/>
              <a:gd name="connsiteY300" fmla="*/ 10250906 h 15135727"/>
              <a:gd name="connsiteX301" fmla="*/ 3176337 w 8128084"/>
              <a:gd name="connsiteY301" fmla="*/ 10178716 h 15135727"/>
              <a:gd name="connsiteX302" fmla="*/ 3104148 w 8128084"/>
              <a:gd name="connsiteY302" fmla="*/ 10154653 h 15135727"/>
              <a:gd name="connsiteX303" fmla="*/ 3007895 w 8128084"/>
              <a:gd name="connsiteY303" fmla="*/ 9962148 h 15135727"/>
              <a:gd name="connsiteX304" fmla="*/ 3176337 w 8128084"/>
              <a:gd name="connsiteY304" fmla="*/ 9889958 h 15135727"/>
              <a:gd name="connsiteX305" fmla="*/ 2959769 w 8128084"/>
              <a:gd name="connsiteY305" fmla="*/ 9504948 h 15135727"/>
              <a:gd name="connsiteX306" fmla="*/ 2791327 w 8128084"/>
              <a:gd name="connsiteY306" fmla="*/ 9456821 h 15135727"/>
              <a:gd name="connsiteX307" fmla="*/ 2574758 w 8128084"/>
              <a:gd name="connsiteY307" fmla="*/ 9336506 h 15135727"/>
              <a:gd name="connsiteX308" fmla="*/ 2550695 w 8128084"/>
              <a:gd name="connsiteY308" fmla="*/ 9071811 h 15135727"/>
              <a:gd name="connsiteX309" fmla="*/ 2695074 w 8128084"/>
              <a:gd name="connsiteY309" fmla="*/ 8999621 h 15135727"/>
              <a:gd name="connsiteX310" fmla="*/ 2622885 w 8128084"/>
              <a:gd name="connsiteY310" fmla="*/ 8975558 h 15135727"/>
              <a:gd name="connsiteX311" fmla="*/ 2430379 w 8128084"/>
              <a:gd name="connsiteY311" fmla="*/ 8999621 h 15135727"/>
              <a:gd name="connsiteX312" fmla="*/ 2261937 w 8128084"/>
              <a:gd name="connsiteY312" fmla="*/ 9168064 h 15135727"/>
              <a:gd name="connsiteX313" fmla="*/ 2237874 w 8128084"/>
              <a:gd name="connsiteY313" fmla="*/ 8999621 h 15135727"/>
              <a:gd name="connsiteX314" fmla="*/ 2117558 w 8128084"/>
              <a:gd name="connsiteY314" fmla="*/ 8975558 h 15135727"/>
              <a:gd name="connsiteX315" fmla="*/ 2045369 w 8128084"/>
              <a:gd name="connsiteY315" fmla="*/ 8783053 h 15135727"/>
              <a:gd name="connsiteX316" fmla="*/ 1852864 w 8128084"/>
              <a:gd name="connsiteY316" fmla="*/ 8758990 h 15135727"/>
              <a:gd name="connsiteX317" fmla="*/ 1636295 w 8128084"/>
              <a:gd name="connsiteY317" fmla="*/ 8927432 h 15135727"/>
              <a:gd name="connsiteX318" fmla="*/ 1588169 w 8128084"/>
              <a:gd name="connsiteY318" fmla="*/ 9023685 h 15135727"/>
              <a:gd name="connsiteX319" fmla="*/ 1515979 w 8128084"/>
              <a:gd name="connsiteY319" fmla="*/ 8879306 h 15135727"/>
              <a:gd name="connsiteX320" fmla="*/ 1347537 w 8128084"/>
              <a:gd name="connsiteY320" fmla="*/ 8879306 h 15135727"/>
              <a:gd name="connsiteX321" fmla="*/ 1347537 w 8128084"/>
              <a:gd name="connsiteY321" fmla="*/ 8710864 h 15135727"/>
              <a:gd name="connsiteX322" fmla="*/ 1106906 w 8128084"/>
              <a:gd name="connsiteY322" fmla="*/ 8783053 h 15135727"/>
              <a:gd name="connsiteX323" fmla="*/ 890337 w 8128084"/>
              <a:gd name="connsiteY323" fmla="*/ 8686800 h 15135727"/>
              <a:gd name="connsiteX324" fmla="*/ 649706 w 8128084"/>
              <a:gd name="connsiteY324" fmla="*/ 8662737 h 15135727"/>
              <a:gd name="connsiteX325" fmla="*/ 385011 w 8128084"/>
              <a:gd name="connsiteY325" fmla="*/ 8566485 h 15135727"/>
              <a:gd name="connsiteX326" fmla="*/ 577516 w 8128084"/>
              <a:gd name="connsiteY326" fmla="*/ 8373979 h 15135727"/>
              <a:gd name="connsiteX327" fmla="*/ 794085 w 8128084"/>
              <a:gd name="connsiteY327" fmla="*/ 8301790 h 15135727"/>
              <a:gd name="connsiteX328" fmla="*/ 745958 w 8128084"/>
              <a:gd name="connsiteY328" fmla="*/ 8133348 h 15135727"/>
              <a:gd name="connsiteX329" fmla="*/ 818148 w 8128084"/>
              <a:gd name="connsiteY329" fmla="*/ 7820527 h 15135727"/>
              <a:gd name="connsiteX330" fmla="*/ 697832 w 8128084"/>
              <a:gd name="connsiteY330" fmla="*/ 7820527 h 15135727"/>
              <a:gd name="connsiteX331" fmla="*/ 625642 w 8128084"/>
              <a:gd name="connsiteY331" fmla="*/ 7916779 h 15135727"/>
              <a:gd name="connsiteX332" fmla="*/ 457200 w 8128084"/>
              <a:gd name="connsiteY332" fmla="*/ 7820527 h 15135727"/>
              <a:gd name="connsiteX333" fmla="*/ 529390 w 8128084"/>
              <a:gd name="connsiteY333" fmla="*/ 7700211 h 15135727"/>
              <a:gd name="connsiteX334" fmla="*/ 938464 w 8128084"/>
              <a:gd name="connsiteY334" fmla="*/ 7676148 h 15135727"/>
              <a:gd name="connsiteX335" fmla="*/ 1058779 w 8128084"/>
              <a:gd name="connsiteY335" fmla="*/ 7459579 h 15135727"/>
              <a:gd name="connsiteX336" fmla="*/ 1203158 w 8128084"/>
              <a:gd name="connsiteY336" fmla="*/ 7603958 h 15135727"/>
              <a:gd name="connsiteX337" fmla="*/ 1299411 w 8128084"/>
              <a:gd name="connsiteY337" fmla="*/ 7555832 h 15135727"/>
              <a:gd name="connsiteX338" fmla="*/ 1443790 w 8128084"/>
              <a:gd name="connsiteY338" fmla="*/ 7507706 h 15135727"/>
              <a:gd name="connsiteX339" fmla="*/ 1684421 w 8128084"/>
              <a:gd name="connsiteY339" fmla="*/ 7603958 h 15135727"/>
              <a:gd name="connsiteX340" fmla="*/ 1684421 w 8128084"/>
              <a:gd name="connsiteY340" fmla="*/ 7603958 h 15135727"/>
              <a:gd name="connsiteX341" fmla="*/ 1540042 w 8128084"/>
              <a:gd name="connsiteY341" fmla="*/ 7363327 h 15135727"/>
              <a:gd name="connsiteX342" fmla="*/ 1299411 w 8128084"/>
              <a:gd name="connsiteY342" fmla="*/ 7315200 h 15135727"/>
              <a:gd name="connsiteX343" fmla="*/ 1130969 w 8128084"/>
              <a:gd name="connsiteY343" fmla="*/ 7339264 h 15135727"/>
              <a:gd name="connsiteX344" fmla="*/ 1034716 w 8128084"/>
              <a:gd name="connsiteY344" fmla="*/ 7315200 h 15135727"/>
              <a:gd name="connsiteX345" fmla="*/ 1155032 w 8128084"/>
              <a:gd name="connsiteY345" fmla="*/ 7050506 h 15135727"/>
              <a:gd name="connsiteX346" fmla="*/ 1155032 w 8128084"/>
              <a:gd name="connsiteY346" fmla="*/ 6930190 h 15135727"/>
              <a:gd name="connsiteX347" fmla="*/ 1155032 w 8128084"/>
              <a:gd name="connsiteY347" fmla="*/ 6761748 h 15135727"/>
              <a:gd name="connsiteX348" fmla="*/ 1203158 w 8128084"/>
              <a:gd name="connsiteY348" fmla="*/ 6617369 h 15135727"/>
              <a:gd name="connsiteX349" fmla="*/ 1371600 w 8128084"/>
              <a:gd name="connsiteY349" fmla="*/ 6472990 h 15135727"/>
              <a:gd name="connsiteX350" fmla="*/ 1443790 w 8128084"/>
              <a:gd name="connsiteY350" fmla="*/ 6328611 h 15135727"/>
              <a:gd name="connsiteX351" fmla="*/ 1419727 w 8128084"/>
              <a:gd name="connsiteY351" fmla="*/ 6208295 h 15135727"/>
              <a:gd name="connsiteX352" fmla="*/ 1275348 w 8128084"/>
              <a:gd name="connsiteY352" fmla="*/ 6304548 h 15135727"/>
              <a:gd name="connsiteX353" fmla="*/ 1323474 w 8128084"/>
              <a:gd name="connsiteY353" fmla="*/ 6015790 h 15135727"/>
              <a:gd name="connsiteX354" fmla="*/ 1540042 w 8128084"/>
              <a:gd name="connsiteY354" fmla="*/ 5871411 h 15135727"/>
              <a:gd name="connsiteX355" fmla="*/ 1540042 w 8128084"/>
              <a:gd name="connsiteY355" fmla="*/ 5751095 h 15135727"/>
              <a:gd name="connsiteX356" fmla="*/ 1395664 w 8128084"/>
              <a:gd name="connsiteY356" fmla="*/ 5799221 h 15135727"/>
              <a:gd name="connsiteX357" fmla="*/ 1179095 w 8128084"/>
              <a:gd name="connsiteY357" fmla="*/ 5799221 h 15135727"/>
              <a:gd name="connsiteX358" fmla="*/ 890337 w 8128084"/>
              <a:gd name="connsiteY358" fmla="*/ 5775158 h 15135727"/>
              <a:gd name="connsiteX359" fmla="*/ 697832 w 8128084"/>
              <a:gd name="connsiteY359" fmla="*/ 5606716 h 15135727"/>
              <a:gd name="connsiteX360" fmla="*/ 577516 w 8128084"/>
              <a:gd name="connsiteY360" fmla="*/ 5582653 h 15135727"/>
              <a:gd name="connsiteX361" fmla="*/ 697832 w 8128084"/>
              <a:gd name="connsiteY361" fmla="*/ 5775158 h 15135727"/>
              <a:gd name="connsiteX362" fmla="*/ 409074 w 8128084"/>
              <a:gd name="connsiteY362" fmla="*/ 5799221 h 15135727"/>
              <a:gd name="connsiteX363" fmla="*/ 168442 w 8128084"/>
              <a:gd name="connsiteY363" fmla="*/ 5702969 h 15135727"/>
              <a:gd name="connsiteX364" fmla="*/ 264695 w 8128084"/>
              <a:gd name="connsiteY364" fmla="*/ 5558590 h 15135727"/>
              <a:gd name="connsiteX365" fmla="*/ 144379 w 8128084"/>
              <a:gd name="connsiteY365" fmla="*/ 5510464 h 15135727"/>
              <a:gd name="connsiteX366" fmla="*/ 0 w 8128084"/>
              <a:gd name="connsiteY366" fmla="*/ 5462337 h 15135727"/>
              <a:gd name="connsiteX367" fmla="*/ 96253 w 8128084"/>
              <a:gd name="connsiteY367"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42827 w 8128084"/>
              <a:gd name="connsiteY202" fmla="*/ 14383753 h 15135727"/>
              <a:gd name="connsiteX203" fmla="*/ 4403558 w 8128084"/>
              <a:gd name="connsiteY203" fmla="*/ 14437895 h 15135727"/>
              <a:gd name="connsiteX204" fmla="*/ 4340058 w 8128084"/>
              <a:gd name="connsiteY204" fmla="*/ 14475995 h 15135727"/>
              <a:gd name="connsiteX205" fmla="*/ 4303127 w 8128084"/>
              <a:gd name="connsiteY205" fmla="*/ 14364703 h 15135727"/>
              <a:gd name="connsiteX206" fmla="*/ 4276892 w 8128084"/>
              <a:gd name="connsiteY206" fmla="*/ 14296190 h 15135727"/>
              <a:gd name="connsiteX207" fmla="*/ 4235116 w 8128084"/>
              <a:gd name="connsiteY207" fmla="*/ 14341642 h 15135727"/>
              <a:gd name="connsiteX208" fmla="*/ 4162927 w 8128084"/>
              <a:gd name="connsiteY208" fmla="*/ 14389769 h 15135727"/>
              <a:gd name="connsiteX209" fmla="*/ 4137527 w 8128084"/>
              <a:gd name="connsiteY209" fmla="*/ 14364369 h 15135727"/>
              <a:gd name="connsiteX210" fmla="*/ 3998327 w 8128084"/>
              <a:gd name="connsiteY210" fmla="*/ 14409153 h 15135727"/>
              <a:gd name="connsiteX211" fmla="*/ 4023727 w 8128084"/>
              <a:gd name="connsiteY211" fmla="*/ 14275803 h 15135727"/>
              <a:gd name="connsiteX212" fmla="*/ 3915945 w 8128084"/>
              <a:gd name="connsiteY212" fmla="*/ 14289840 h 15135727"/>
              <a:gd name="connsiteX213" fmla="*/ 3801979 w 8128084"/>
              <a:gd name="connsiteY213" fmla="*/ 14293516 h 15135727"/>
              <a:gd name="connsiteX214" fmla="*/ 3719764 w 8128084"/>
              <a:gd name="connsiteY214" fmla="*/ 14415169 h 15135727"/>
              <a:gd name="connsiteX215" fmla="*/ 3625850 w 8128084"/>
              <a:gd name="connsiteY215" fmla="*/ 14616364 h 15135727"/>
              <a:gd name="connsiteX216" fmla="*/ 3513221 w 8128084"/>
              <a:gd name="connsiteY216" fmla="*/ 14726653 h 15135727"/>
              <a:gd name="connsiteX217" fmla="*/ 3583071 w 8128084"/>
              <a:gd name="connsiteY217" fmla="*/ 14832932 h 15135727"/>
              <a:gd name="connsiteX218" fmla="*/ 3633537 w 8128084"/>
              <a:gd name="connsiteY218" fmla="*/ 14967285 h 15135727"/>
              <a:gd name="connsiteX219" fmla="*/ 3609474 w 8128084"/>
              <a:gd name="connsiteY219" fmla="*/ 15087600 h 15135727"/>
              <a:gd name="connsiteX220" fmla="*/ 3479132 w 8128084"/>
              <a:gd name="connsiteY220" fmla="*/ 14975974 h 15135727"/>
              <a:gd name="connsiteX221" fmla="*/ 3304340 w 8128084"/>
              <a:gd name="connsiteY221" fmla="*/ 14949237 h 15135727"/>
              <a:gd name="connsiteX222" fmla="*/ 3261227 w 8128084"/>
              <a:gd name="connsiteY222" fmla="*/ 14787145 h 15135727"/>
              <a:gd name="connsiteX223" fmla="*/ 3128211 w 8128084"/>
              <a:gd name="connsiteY223" fmla="*/ 14919158 h 15135727"/>
              <a:gd name="connsiteX224" fmla="*/ 3090277 w 8128084"/>
              <a:gd name="connsiteY224" fmla="*/ 15075903 h 15135727"/>
              <a:gd name="connsiteX225" fmla="*/ 2959769 w 8128084"/>
              <a:gd name="connsiteY225" fmla="*/ 15135727 h 15135727"/>
              <a:gd name="connsiteX226" fmla="*/ 2891256 w 8128084"/>
              <a:gd name="connsiteY226" fmla="*/ 14945895 h 15135727"/>
              <a:gd name="connsiteX227" fmla="*/ 2829927 w 8128084"/>
              <a:gd name="connsiteY227" fmla="*/ 14872703 h 15135727"/>
              <a:gd name="connsiteX228" fmla="*/ 2887579 w 8128084"/>
              <a:gd name="connsiteY228" fmla="*/ 14774779 h 15135727"/>
              <a:gd name="connsiteX229" fmla="*/ 2779127 w 8128084"/>
              <a:gd name="connsiteY229" fmla="*/ 14694903 h 15135727"/>
              <a:gd name="connsiteX230" fmla="*/ 2839453 w 8128084"/>
              <a:gd name="connsiteY230" fmla="*/ 14582274 h 15135727"/>
              <a:gd name="connsiteX231" fmla="*/ 2935706 w 8128084"/>
              <a:gd name="connsiteY231" fmla="*/ 14510085 h 15135727"/>
              <a:gd name="connsiteX232" fmla="*/ 2948406 w 8128084"/>
              <a:gd name="connsiteY232" fmla="*/ 14554535 h 15135727"/>
              <a:gd name="connsiteX233" fmla="*/ 2855327 w 8128084"/>
              <a:gd name="connsiteY233" fmla="*/ 14371053 h 15135727"/>
              <a:gd name="connsiteX234" fmla="*/ 3014077 w 8128084"/>
              <a:gd name="connsiteY234" fmla="*/ 14447253 h 15135727"/>
              <a:gd name="connsiteX235" fmla="*/ 3029285 w 8128084"/>
              <a:gd name="connsiteY235" fmla="*/ 14363032 h 15135727"/>
              <a:gd name="connsiteX236" fmla="*/ 3152274 w 8128084"/>
              <a:gd name="connsiteY236" fmla="*/ 14341642 h 15135727"/>
              <a:gd name="connsiteX237" fmla="*/ 3226135 w 8128084"/>
              <a:gd name="connsiteY237" fmla="*/ 14269453 h 15135727"/>
              <a:gd name="connsiteX238" fmla="*/ 3152274 w 8128084"/>
              <a:gd name="connsiteY238" fmla="*/ 14197264 h 15135727"/>
              <a:gd name="connsiteX239" fmla="*/ 3152274 w 8128084"/>
              <a:gd name="connsiteY239" fmla="*/ 14052885 h 15135727"/>
              <a:gd name="connsiteX240" fmla="*/ 3086435 w 8128084"/>
              <a:gd name="connsiteY240" fmla="*/ 14037845 h 15135727"/>
              <a:gd name="connsiteX241" fmla="*/ 3056021 w 8128084"/>
              <a:gd name="connsiteY241" fmla="*/ 14153148 h 15135727"/>
              <a:gd name="connsiteX242" fmla="*/ 2935706 w 8128084"/>
              <a:gd name="connsiteY242" fmla="*/ 14076948 h 15135727"/>
              <a:gd name="connsiteX243" fmla="*/ 2863516 w 8128084"/>
              <a:gd name="connsiteY243" fmla="*/ 14093324 h 15135727"/>
              <a:gd name="connsiteX244" fmla="*/ 2804527 w 8128084"/>
              <a:gd name="connsiteY244" fmla="*/ 14218653 h 15135727"/>
              <a:gd name="connsiteX245" fmla="*/ 2719137 w 8128084"/>
              <a:gd name="connsiteY245" fmla="*/ 14197264 h 15135727"/>
              <a:gd name="connsiteX246" fmla="*/ 2653298 w 8128084"/>
              <a:gd name="connsiteY246" fmla="*/ 14248064 h 15135727"/>
              <a:gd name="connsiteX247" fmla="*/ 2560721 w 8128084"/>
              <a:gd name="connsiteY247" fmla="*/ 14150474 h 15135727"/>
              <a:gd name="connsiteX248" fmla="*/ 2436729 w 8128084"/>
              <a:gd name="connsiteY248" fmla="*/ 13804566 h 15135727"/>
              <a:gd name="connsiteX249" fmla="*/ 2550527 w 8128084"/>
              <a:gd name="connsiteY249" fmla="*/ 13805903 h 15135727"/>
              <a:gd name="connsiteX250" fmla="*/ 2729498 w 8128084"/>
              <a:gd name="connsiteY250" fmla="*/ 13812253 h 15135727"/>
              <a:gd name="connsiteX251" fmla="*/ 2633077 w 8128084"/>
              <a:gd name="connsiteY251" fmla="*/ 13755103 h 15135727"/>
              <a:gd name="connsiteX252" fmla="*/ 2553369 w 8128084"/>
              <a:gd name="connsiteY252" fmla="*/ 13475369 h 15135727"/>
              <a:gd name="connsiteX253" fmla="*/ 2658645 w 8128084"/>
              <a:gd name="connsiteY253" fmla="*/ 13224711 h 15135727"/>
              <a:gd name="connsiteX254" fmla="*/ 2719137 w 8128084"/>
              <a:gd name="connsiteY254" fmla="*/ 13042232 h 15135727"/>
              <a:gd name="connsiteX255" fmla="*/ 2791327 w 8128084"/>
              <a:gd name="connsiteY255" fmla="*/ 12945979 h 15135727"/>
              <a:gd name="connsiteX256" fmla="*/ 2969627 w 8128084"/>
              <a:gd name="connsiteY256" fmla="*/ 12929603 h 15135727"/>
              <a:gd name="connsiteX257" fmla="*/ 3031958 w 8128084"/>
              <a:gd name="connsiteY257" fmla="*/ 13090358 h 15135727"/>
              <a:gd name="connsiteX258" fmla="*/ 3102977 w 8128084"/>
              <a:gd name="connsiteY258" fmla="*/ 12974053 h 15135727"/>
              <a:gd name="connsiteX259" fmla="*/ 3043321 w 8128084"/>
              <a:gd name="connsiteY259" fmla="*/ 12836024 h 15135727"/>
              <a:gd name="connsiteX260" fmla="*/ 2849479 w 8128084"/>
              <a:gd name="connsiteY260" fmla="*/ 12815637 h 15135727"/>
              <a:gd name="connsiteX261" fmla="*/ 2815390 w 8128084"/>
              <a:gd name="connsiteY261" fmla="*/ 12777537 h 15135727"/>
              <a:gd name="connsiteX262" fmla="*/ 2887077 w 8128084"/>
              <a:gd name="connsiteY262" fmla="*/ 12586703 h 15135727"/>
              <a:gd name="connsiteX263" fmla="*/ 3153777 w 8128084"/>
              <a:gd name="connsiteY263" fmla="*/ 12516853 h 15135727"/>
              <a:gd name="connsiteX264" fmla="*/ 3239837 w 8128084"/>
              <a:gd name="connsiteY264" fmla="*/ 12311314 h 15135727"/>
              <a:gd name="connsiteX265" fmla="*/ 3104148 w 8128084"/>
              <a:gd name="connsiteY265" fmla="*/ 12320337 h 15135727"/>
              <a:gd name="connsiteX266" fmla="*/ 3040648 w 8128084"/>
              <a:gd name="connsiteY266" fmla="*/ 12320337 h 15135727"/>
              <a:gd name="connsiteX267" fmla="*/ 2956927 w 8128084"/>
              <a:gd name="connsiteY267" fmla="*/ 12237453 h 15135727"/>
              <a:gd name="connsiteX268" fmla="*/ 3007895 w 8128084"/>
              <a:gd name="connsiteY268" fmla="*/ 12079706 h 15135727"/>
              <a:gd name="connsiteX269" fmla="*/ 2810042 w 8128084"/>
              <a:gd name="connsiteY269" fmla="*/ 11954377 h 15135727"/>
              <a:gd name="connsiteX270" fmla="*/ 2863516 w 8128084"/>
              <a:gd name="connsiteY270" fmla="*/ 11694695 h 15135727"/>
              <a:gd name="connsiteX271" fmla="*/ 2817227 w 8128084"/>
              <a:gd name="connsiteY271" fmla="*/ 11507203 h 15135727"/>
              <a:gd name="connsiteX272" fmla="*/ 2911642 w 8128084"/>
              <a:gd name="connsiteY272" fmla="*/ 11454064 h 15135727"/>
              <a:gd name="connsiteX273" fmla="*/ 2988677 w 8128084"/>
              <a:gd name="connsiteY273" fmla="*/ 11494503 h 15135727"/>
              <a:gd name="connsiteX274" fmla="*/ 3011571 w 8128084"/>
              <a:gd name="connsiteY274" fmla="*/ 11454064 h 15135727"/>
              <a:gd name="connsiteX275" fmla="*/ 2850482 w 8128084"/>
              <a:gd name="connsiteY275" fmla="*/ 11381874 h 15135727"/>
              <a:gd name="connsiteX276" fmla="*/ 2993858 w 8128084"/>
              <a:gd name="connsiteY276" fmla="*/ 11266571 h 15135727"/>
              <a:gd name="connsiteX277" fmla="*/ 3007895 w 8128084"/>
              <a:gd name="connsiteY277" fmla="*/ 11189369 h 15135727"/>
              <a:gd name="connsiteX278" fmla="*/ 2874879 w 8128084"/>
              <a:gd name="connsiteY278" fmla="*/ 11179342 h 15135727"/>
              <a:gd name="connsiteX279" fmla="*/ 2919329 w 8128084"/>
              <a:gd name="connsiteY279" fmla="*/ 11023600 h 15135727"/>
              <a:gd name="connsiteX280" fmla="*/ 2887579 w 8128084"/>
              <a:gd name="connsiteY280" fmla="*/ 10924674 h 15135727"/>
              <a:gd name="connsiteX281" fmla="*/ 2760914 w 8128084"/>
              <a:gd name="connsiteY281" fmla="*/ 11065377 h 15135727"/>
              <a:gd name="connsiteX282" fmla="*/ 2667000 w 8128084"/>
              <a:gd name="connsiteY282" fmla="*/ 10969124 h 15135727"/>
              <a:gd name="connsiteX283" fmla="*/ 2607845 w 8128084"/>
              <a:gd name="connsiteY283" fmla="*/ 11071727 h 15135727"/>
              <a:gd name="connsiteX284" fmla="*/ 2526632 w 8128084"/>
              <a:gd name="connsiteY284" fmla="*/ 11117179 h 15135727"/>
              <a:gd name="connsiteX285" fmla="*/ 2410827 w 8128084"/>
              <a:gd name="connsiteY285" fmla="*/ 11100803 h 15135727"/>
              <a:gd name="connsiteX286" fmla="*/ 2334127 w 8128084"/>
              <a:gd name="connsiteY286" fmla="*/ 10996864 h 15135727"/>
              <a:gd name="connsiteX287" fmla="*/ 2358190 w 8128084"/>
              <a:gd name="connsiteY287" fmla="*/ 10732169 h 15135727"/>
              <a:gd name="connsiteX288" fmla="*/ 2334127 w 8128084"/>
              <a:gd name="connsiteY288" fmla="*/ 10587790 h 15135727"/>
              <a:gd name="connsiteX289" fmla="*/ 2406316 w 8128084"/>
              <a:gd name="connsiteY289" fmla="*/ 10491537 h 15135727"/>
              <a:gd name="connsiteX290" fmla="*/ 2598821 w 8128084"/>
              <a:gd name="connsiteY290" fmla="*/ 10684042 h 15135727"/>
              <a:gd name="connsiteX291" fmla="*/ 2767264 w 8128084"/>
              <a:gd name="connsiteY291" fmla="*/ 10684042 h 15135727"/>
              <a:gd name="connsiteX292" fmla="*/ 2646948 w 8128084"/>
              <a:gd name="connsiteY292" fmla="*/ 10515600 h 15135727"/>
              <a:gd name="connsiteX293" fmla="*/ 2815390 w 8128084"/>
              <a:gd name="connsiteY293" fmla="*/ 10395285 h 15135727"/>
              <a:gd name="connsiteX294" fmla="*/ 3080085 w 8128084"/>
              <a:gd name="connsiteY294" fmla="*/ 10419348 h 15135727"/>
              <a:gd name="connsiteX295" fmla="*/ 3248527 w 8128084"/>
              <a:gd name="connsiteY295" fmla="*/ 10539664 h 15135727"/>
              <a:gd name="connsiteX296" fmla="*/ 3320716 w 8128084"/>
              <a:gd name="connsiteY296" fmla="*/ 10659979 h 15135727"/>
              <a:gd name="connsiteX297" fmla="*/ 3465095 w 8128084"/>
              <a:gd name="connsiteY297" fmla="*/ 10659979 h 15135727"/>
              <a:gd name="connsiteX298" fmla="*/ 3441032 w 8128084"/>
              <a:gd name="connsiteY298" fmla="*/ 10491537 h 15135727"/>
              <a:gd name="connsiteX299" fmla="*/ 3392906 w 8128084"/>
              <a:gd name="connsiteY299" fmla="*/ 10250906 h 15135727"/>
              <a:gd name="connsiteX300" fmla="*/ 3152274 w 8128084"/>
              <a:gd name="connsiteY300" fmla="*/ 10250906 h 15135727"/>
              <a:gd name="connsiteX301" fmla="*/ 3176337 w 8128084"/>
              <a:gd name="connsiteY301" fmla="*/ 10178716 h 15135727"/>
              <a:gd name="connsiteX302" fmla="*/ 3104148 w 8128084"/>
              <a:gd name="connsiteY302" fmla="*/ 10154653 h 15135727"/>
              <a:gd name="connsiteX303" fmla="*/ 3007895 w 8128084"/>
              <a:gd name="connsiteY303" fmla="*/ 9962148 h 15135727"/>
              <a:gd name="connsiteX304" fmla="*/ 3176337 w 8128084"/>
              <a:gd name="connsiteY304" fmla="*/ 9889958 h 15135727"/>
              <a:gd name="connsiteX305" fmla="*/ 2959769 w 8128084"/>
              <a:gd name="connsiteY305" fmla="*/ 9504948 h 15135727"/>
              <a:gd name="connsiteX306" fmla="*/ 2791327 w 8128084"/>
              <a:gd name="connsiteY306" fmla="*/ 9456821 h 15135727"/>
              <a:gd name="connsiteX307" fmla="*/ 2574758 w 8128084"/>
              <a:gd name="connsiteY307" fmla="*/ 9336506 h 15135727"/>
              <a:gd name="connsiteX308" fmla="*/ 2550695 w 8128084"/>
              <a:gd name="connsiteY308" fmla="*/ 9071811 h 15135727"/>
              <a:gd name="connsiteX309" fmla="*/ 2695074 w 8128084"/>
              <a:gd name="connsiteY309" fmla="*/ 8999621 h 15135727"/>
              <a:gd name="connsiteX310" fmla="*/ 2622885 w 8128084"/>
              <a:gd name="connsiteY310" fmla="*/ 8975558 h 15135727"/>
              <a:gd name="connsiteX311" fmla="*/ 2430379 w 8128084"/>
              <a:gd name="connsiteY311" fmla="*/ 8999621 h 15135727"/>
              <a:gd name="connsiteX312" fmla="*/ 2261937 w 8128084"/>
              <a:gd name="connsiteY312" fmla="*/ 9168064 h 15135727"/>
              <a:gd name="connsiteX313" fmla="*/ 2237874 w 8128084"/>
              <a:gd name="connsiteY313" fmla="*/ 8999621 h 15135727"/>
              <a:gd name="connsiteX314" fmla="*/ 2117558 w 8128084"/>
              <a:gd name="connsiteY314" fmla="*/ 8975558 h 15135727"/>
              <a:gd name="connsiteX315" fmla="*/ 2045369 w 8128084"/>
              <a:gd name="connsiteY315" fmla="*/ 8783053 h 15135727"/>
              <a:gd name="connsiteX316" fmla="*/ 1852864 w 8128084"/>
              <a:gd name="connsiteY316" fmla="*/ 8758990 h 15135727"/>
              <a:gd name="connsiteX317" fmla="*/ 1636295 w 8128084"/>
              <a:gd name="connsiteY317" fmla="*/ 8927432 h 15135727"/>
              <a:gd name="connsiteX318" fmla="*/ 1588169 w 8128084"/>
              <a:gd name="connsiteY318" fmla="*/ 9023685 h 15135727"/>
              <a:gd name="connsiteX319" fmla="*/ 1515979 w 8128084"/>
              <a:gd name="connsiteY319" fmla="*/ 8879306 h 15135727"/>
              <a:gd name="connsiteX320" fmla="*/ 1347537 w 8128084"/>
              <a:gd name="connsiteY320" fmla="*/ 8879306 h 15135727"/>
              <a:gd name="connsiteX321" fmla="*/ 1347537 w 8128084"/>
              <a:gd name="connsiteY321" fmla="*/ 8710864 h 15135727"/>
              <a:gd name="connsiteX322" fmla="*/ 1106906 w 8128084"/>
              <a:gd name="connsiteY322" fmla="*/ 8783053 h 15135727"/>
              <a:gd name="connsiteX323" fmla="*/ 890337 w 8128084"/>
              <a:gd name="connsiteY323" fmla="*/ 8686800 h 15135727"/>
              <a:gd name="connsiteX324" fmla="*/ 649706 w 8128084"/>
              <a:gd name="connsiteY324" fmla="*/ 8662737 h 15135727"/>
              <a:gd name="connsiteX325" fmla="*/ 385011 w 8128084"/>
              <a:gd name="connsiteY325" fmla="*/ 8566485 h 15135727"/>
              <a:gd name="connsiteX326" fmla="*/ 577516 w 8128084"/>
              <a:gd name="connsiteY326" fmla="*/ 8373979 h 15135727"/>
              <a:gd name="connsiteX327" fmla="*/ 794085 w 8128084"/>
              <a:gd name="connsiteY327" fmla="*/ 8301790 h 15135727"/>
              <a:gd name="connsiteX328" fmla="*/ 745958 w 8128084"/>
              <a:gd name="connsiteY328" fmla="*/ 8133348 h 15135727"/>
              <a:gd name="connsiteX329" fmla="*/ 818148 w 8128084"/>
              <a:gd name="connsiteY329" fmla="*/ 7820527 h 15135727"/>
              <a:gd name="connsiteX330" fmla="*/ 697832 w 8128084"/>
              <a:gd name="connsiteY330" fmla="*/ 7820527 h 15135727"/>
              <a:gd name="connsiteX331" fmla="*/ 625642 w 8128084"/>
              <a:gd name="connsiteY331" fmla="*/ 7916779 h 15135727"/>
              <a:gd name="connsiteX332" fmla="*/ 457200 w 8128084"/>
              <a:gd name="connsiteY332" fmla="*/ 7820527 h 15135727"/>
              <a:gd name="connsiteX333" fmla="*/ 529390 w 8128084"/>
              <a:gd name="connsiteY333" fmla="*/ 7700211 h 15135727"/>
              <a:gd name="connsiteX334" fmla="*/ 938464 w 8128084"/>
              <a:gd name="connsiteY334" fmla="*/ 7676148 h 15135727"/>
              <a:gd name="connsiteX335" fmla="*/ 1058779 w 8128084"/>
              <a:gd name="connsiteY335" fmla="*/ 7459579 h 15135727"/>
              <a:gd name="connsiteX336" fmla="*/ 1203158 w 8128084"/>
              <a:gd name="connsiteY336" fmla="*/ 7603958 h 15135727"/>
              <a:gd name="connsiteX337" fmla="*/ 1299411 w 8128084"/>
              <a:gd name="connsiteY337" fmla="*/ 7555832 h 15135727"/>
              <a:gd name="connsiteX338" fmla="*/ 1443790 w 8128084"/>
              <a:gd name="connsiteY338" fmla="*/ 7507706 h 15135727"/>
              <a:gd name="connsiteX339" fmla="*/ 1684421 w 8128084"/>
              <a:gd name="connsiteY339" fmla="*/ 7603958 h 15135727"/>
              <a:gd name="connsiteX340" fmla="*/ 1684421 w 8128084"/>
              <a:gd name="connsiteY340" fmla="*/ 7603958 h 15135727"/>
              <a:gd name="connsiteX341" fmla="*/ 1540042 w 8128084"/>
              <a:gd name="connsiteY341" fmla="*/ 7363327 h 15135727"/>
              <a:gd name="connsiteX342" fmla="*/ 1299411 w 8128084"/>
              <a:gd name="connsiteY342" fmla="*/ 7315200 h 15135727"/>
              <a:gd name="connsiteX343" fmla="*/ 1130969 w 8128084"/>
              <a:gd name="connsiteY343" fmla="*/ 7339264 h 15135727"/>
              <a:gd name="connsiteX344" fmla="*/ 1034716 w 8128084"/>
              <a:gd name="connsiteY344" fmla="*/ 7315200 h 15135727"/>
              <a:gd name="connsiteX345" fmla="*/ 1155032 w 8128084"/>
              <a:gd name="connsiteY345" fmla="*/ 7050506 h 15135727"/>
              <a:gd name="connsiteX346" fmla="*/ 1155032 w 8128084"/>
              <a:gd name="connsiteY346" fmla="*/ 6930190 h 15135727"/>
              <a:gd name="connsiteX347" fmla="*/ 1155032 w 8128084"/>
              <a:gd name="connsiteY347" fmla="*/ 6761748 h 15135727"/>
              <a:gd name="connsiteX348" fmla="*/ 1203158 w 8128084"/>
              <a:gd name="connsiteY348" fmla="*/ 6617369 h 15135727"/>
              <a:gd name="connsiteX349" fmla="*/ 1371600 w 8128084"/>
              <a:gd name="connsiteY349" fmla="*/ 6472990 h 15135727"/>
              <a:gd name="connsiteX350" fmla="*/ 1443790 w 8128084"/>
              <a:gd name="connsiteY350" fmla="*/ 6328611 h 15135727"/>
              <a:gd name="connsiteX351" fmla="*/ 1419727 w 8128084"/>
              <a:gd name="connsiteY351" fmla="*/ 6208295 h 15135727"/>
              <a:gd name="connsiteX352" fmla="*/ 1275348 w 8128084"/>
              <a:gd name="connsiteY352" fmla="*/ 6304548 h 15135727"/>
              <a:gd name="connsiteX353" fmla="*/ 1323474 w 8128084"/>
              <a:gd name="connsiteY353" fmla="*/ 6015790 h 15135727"/>
              <a:gd name="connsiteX354" fmla="*/ 1540042 w 8128084"/>
              <a:gd name="connsiteY354" fmla="*/ 5871411 h 15135727"/>
              <a:gd name="connsiteX355" fmla="*/ 1540042 w 8128084"/>
              <a:gd name="connsiteY355" fmla="*/ 5751095 h 15135727"/>
              <a:gd name="connsiteX356" fmla="*/ 1395664 w 8128084"/>
              <a:gd name="connsiteY356" fmla="*/ 5799221 h 15135727"/>
              <a:gd name="connsiteX357" fmla="*/ 1179095 w 8128084"/>
              <a:gd name="connsiteY357" fmla="*/ 5799221 h 15135727"/>
              <a:gd name="connsiteX358" fmla="*/ 890337 w 8128084"/>
              <a:gd name="connsiteY358" fmla="*/ 5775158 h 15135727"/>
              <a:gd name="connsiteX359" fmla="*/ 697832 w 8128084"/>
              <a:gd name="connsiteY359" fmla="*/ 5606716 h 15135727"/>
              <a:gd name="connsiteX360" fmla="*/ 577516 w 8128084"/>
              <a:gd name="connsiteY360" fmla="*/ 5582653 h 15135727"/>
              <a:gd name="connsiteX361" fmla="*/ 697832 w 8128084"/>
              <a:gd name="connsiteY361" fmla="*/ 5775158 h 15135727"/>
              <a:gd name="connsiteX362" fmla="*/ 409074 w 8128084"/>
              <a:gd name="connsiteY362" fmla="*/ 5799221 h 15135727"/>
              <a:gd name="connsiteX363" fmla="*/ 168442 w 8128084"/>
              <a:gd name="connsiteY363" fmla="*/ 5702969 h 15135727"/>
              <a:gd name="connsiteX364" fmla="*/ 264695 w 8128084"/>
              <a:gd name="connsiteY364" fmla="*/ 5558590 h 15135727"/>
              <a:gd name="connsiteX365" fmla="*/ 144379 w 8128084"/>
              <a:gd name="connsiteY365" fmla="*/ 5510464 h 15135727"/>
              <a:gd name="connsiteX366" fmla="*/ 0 w 8128084"/>
              <a:gd name="connsiteY366" fmla="*/ 5462337 h 15135727"/>
              <a:gd name="connsiteX367" fmla="*/ 96253 w 8128084"/>
              <a:gd name="connsiteY367"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42827 w 8128084"/>
              <a:gd name="connsiteY202" fmla="*/ 14383753 h 15135727"/>
              <a:gd name="connsiteX203" fmla="*/ 4403558 w 8128084"/>
              <a:gd name="connsiteY203" fmla="*/ 14437895 h 15135727"/>
              <a:gd name="connsiteX204" fmla="*/ 4340058 w 8128084"/>
              <a:gd name="connsiteY204" fmla="*/ 14475995 h 15135727"/>
              <a:gd name="connsiteX205" fmla="*/ 4303127 w 8128084"/>
              <a:gd name="connsiteY205" fmla="*/ 14364703 h 15135727"/>
              <a:gd name="connsiteX206" fmla="*/ 4276892 w 8128084"/>
              <a:gd name="connsiteY206" fmla="*/ 14296190 h 15135727"/>
              <a:gd name="connsiteX207" fmla="*/ 4235116 w 8128084"/>
              <a:gd name="connsiteY207" fmla="*/ 14341642 h 15135727"/>
              <a:gd name="connsiteX208" fmla="*/ 4162927 w 8128084"/>
              <a:gd name="connsiteY208" fmla="*/ 14389769 h 15135727"/>
              <a:gd name="connsiteX209" fmla="*/ 4137527 w 8128084"/>
              <a:gd name="connsiteY209" fmla="*/ 14364369 h 15135727"/>
              <a:gd name="connsiteX210" fmla="*/ 3998327 w 8128084"/>
              <a:gd name="connsiteY210" fmla="*/ 14409153 h 15135727"/>
              <a:gd name="connsiteX211" fmla="*/ 4023727 w 8128084"/>
              <a:gd name="connsiteY211" fmla="*/ 14275803 h 15135727"/>
              <a:gd name="connsiteX212" fmla="*/ 3915945 w 8128084"/>
              <a:gd name="connsiteY212" fmla="*/ 14289840 h 15135727"/>
              <a:gd name="connsiteX213" fmla="*/ 3801979 w 8128084"/>
              <a:gd name="connsiteY213" fmla="*/ 14293516 h 15135727"/>
              <a:gd name="connsiteX214" fmla="*/ 3719764 w 8128084"/>
              <a:gd name="connsiteY214" fmla="*/ 14415169 h 15135727"/>
              <a:gd name="connsiteX215" fmla="*/ 3625850 w 8128084"/>
              <a:gd name="connsiteY215" fmla="*/ 14616364 h 15135727"/>
              <a:gd name="connsiteX216" fmla="*/ 3513221 w 8128084"/>
              <a:gd name="connsiteY216" fmla="*/ 14726653 h 15135727"/>
              <a:gd name="connsiteX217" fmla="*/ 3583071 w 8128084"/>
              <a:gd name="connsiteY217" fmla="*/ 14832932 h 15135727"/>
              <a:gd name="connsiteX218" fmla="*/ 3633537 w 8128084"/>
              <a:gd name="connsiteY218" fmla="*/ 14967285 h 15135727"/>
              <a:gd name="connsiteX219" fmla="*/ 3609474 w 8128084"/>
              <a:gd name="connsiteY219" fmla="*/ 15087600 h 15135727"/>
              <a:gd name="connsiteX220" fmla="*/ 3479132 w 8128084"/>
              <a:gd name="connsiteY220" fmla="*/ 14975974 h 15135727"/>
              <a:gd name="connsiteX221" fmla="*/ 3304340 w 8128084"/>
              <a:gd name="connsiteY221" fmla="*/ 14949237 h 15135727"/>
              <a:gd name="connsiteX222" fmla="*/ 3261227 w 8128084"/>
              <a:gd name="connsiteY222" fmla="*/ 14787145 h 15135727"/>
              <a:gd name="connsiteX223" fmla="*/ 3128211 w 8128084"/>
              <a:gd name="connsiteY223" fmla="*/ 14919158 h 15135727"/>
              <a:gd name="connsiteX224" fmla="*/ 3090277 w 8128084"/>
              <a:gd name="connsiteY224" fmla="*/ 15075903 h 15135727"/>
              <a:gd name="connsiteX225" fmla="*/ 2959769 w 8128084"/>
              <a:gd name="connsiteY225" fmla="*/ 15135727 h 15135727"/>
              <a:gd name="connsiteX226" fmla="*/ 2891256 w 8128084"/>
              <a:gd name="connsiteY226" fmla="*/ 14945895 h 15135727"/>
              <a:gd name="connsiteX227" fmla="*/ 2829927 w 8128084"/>
              <a:gd name="connsiteY227" fmla="*/ 14872703 h 15135727"/>
              <a:gd name="connsiteX228" fmla="*/ 2887579 w 8128084"/>
              <a:gd name="connsiteY228" fmla="*/ 14774779 h 15135727"/>
              <a:gd name="connsiteX229" fmla="*/ 2779127 w 8128084"/>
              <a:gd name="connsiteY229" fmla="*/ 14694903 h 15135727"/>
              <a:gd name="connsiteX230" fmla="*/ 2839453 w 8128084"/>
              <a:gd name="connsiteY230" fmla="*/ 14582274 h 15135727"/>
              <a:gd name="connsiteX231" fmla="*/ 2935706 w 8128084"/>
              <a:gd name="connsiteY231" fmla="*/ 14510085 h 15135727"/>
              <a:gd name="connsiteX232" fmla="*/ 2948406 w 8128084"/>
              <a:gd name="connsiteY232" fmla="*/ 14554535 h 15135727"/>
              <a:gd name="connsiteX233" fmla="*/ 2855327 w 8128084"/>
              <a:gd name="connsiteY233" fmla="*/ 14371053 h 15135727"/>
              <a:gd name="connsiteX234" fmla="*/ 3014077 w 8128084"/>
              <a:gd name="connsiteY234" fmla="*/ 14447253 h 15135727"/>
              <a:gd name="connsiteX235" fmla="*/ 3029285 w 8128084"/>
              <a:gd name="connsiteY235" fmla="*/ 14363032 h 15135727"/>
              <a:gd name="connsiteX236" fmla="*/ 3152274 w 8128084"/>
              <a:gd name="connsiteY236" fmla="*/ 14341642 h 15135727"/>
              <a:gd name="connsiteX237" fmla="*/ 3226135 w 8128084"/>
              <a:gd name="connsiteY237" fmla="*/ 14269453 h 15135727"/>
              <a:gd name="connsiteX238" fmla="*/ 3152274 w 8128084"/>
              <a:gd name="connsiteY238" fmla="*/ 14197264 h 15135727"/>
              <a:gd name="connsiteX239" fmla="*/ 3152274 w 8128084"/>
              <a:gd name="connsiteY239" fmla="*/ 14052885 h 15135727"/>
              <a:gd name="connsiteX240" fmla="*/ 3086435 w 8128084"/>
              <a:gd name="connsiteY240" fmla="*/ 14037845 h 15135727"/>
              <a:gd name="connsiteX241" fmla="*/ 3056021 w 8128084"/>
              <a:gd name="connsiteY241" fmla="*/ 14153148 h 15135727"/>
              <a:gd name="connsiteX242" fmla="*/ 2935706 w 8128084"/>
              <a:gd name="connsiteY242" fmla="*/ 14076948 h 15135727"/>
              <a:gd name="connsiteX243" fmla="*/ 2863516 w 8128084"/>
              <a:gd name="connsiteY243" fmla="*/ 14093324 h 15135727"/>
              <a:gd name="connsiteX244" fmla="*/ 2804527 w 8128084"/>
              <a:gd name="connsiteY244" fmla="*/ 14218653 h 15135727"/>
              <a:gd name="connsiteX245" fmla="*/ 2719137 w 8128084"/>
              <a:gd name="connsiteY245" fmla="*/ 14197264 h 15135727"/>
              <a:gd name="connsiteX246" fmla="*/ 2653298 w 8128084"/>
              <a:gd name="connsiteY246" fmla="*/ 14248064 h 15135727"/>
              <a:gd name="connsiteX247" fmla="*/ 2560721 w 8128084"/>
              <a:gd name="connsiteY247" fmla="*/ 14150474 h 15135727"/>
              <a:gd name="connsiteX248" fmla="*/ 2436729 w 8128084"/>
              <a:gd name="connsiteY248" fmla="*/ 13804566 h 15135727"/>
              <a:gd name="connsiteX249" fmla="*/ 2550527 w 8128084"/>
              <a:gd name="connsiteY249" fmla="*/ 13805903 h 15135727"/>
              <a:gd name="connsiteX250" fmla="*/ 2729498 w 8128084"/>
              <a:gd name="connsiteY250" fmla="*/ 13812253 h 15135727"/>
              <a:gd name="connsiteX251" fmla="*/ 2633077 w 8128084"/>
              <a:gd name="connsiteY251" fmla="*/ 13755103 h 15135727"/>
              <a:gd name="connsiteX252" fmla="*/ 2553369 w 8128084"/>
              <a:gd name="connsiteY252" fmla="*/ 13475369 h 15135727"/>
              <a:gd name="connsiteX253" fmla="*/ 2658645 w 8128084"/>
              <a:gd name="connsiteY253" fmla="*/ 13224711 h 15135727"/>
              <a:gd name="connsiteX254" fmla="*/ 2719137 w 8128084"/>
              <a:gd name="connsiteY254" fmla="*/ 13042232 h 15135727"/>
              <a:gd name="connsiteX255" fmla="*/ 2791327 w 8128084"/>
              <a:gd name="connsiteY255" fmla="*/ 12945979 h 15135727"/>
              <a:gd name="connsiteX256" fmla="*/ 2969627 w 8128084"/>
              <a:gd name="connsiteY256" fmla="*/ 12929603 h 15135727"/>
              <a:gd name="connsiteX257" fmla="*/ 3031958 w 8128084"/>
              <a:gd name="connsiteY257" fmla="*/ 13090358 h 15135727"/>
              <a:gd name="connsiteX258" fmla="*/ 3102977 w 8128084"/>
              <a:gd name="connsiteY258" fmla="*/ 12974053 h 15135727"/>
              <a:gd name="connsiteX259" fmla="*/ 3043321 w 8128084"/>
              <a:gd name="connsiteY259" fmla="*/ 12836024 h 15135727"/>
              <a:gd name="connsiteX260" fmla="*/ 2849479 w 8128084"/>
              <a:gd name="connsiteY260" fmla="*/ 12815637 h 15135727"/>
              <a:gd name="connsiteX261" fmla="*/ 2815390 w 8128084"/>
              <a:gd name="connsiteY261" fmla="*/ 12777537 h 15135727"/>
              <a:gd name="connsiteX262" fmla="*/ 2887077 w 8128084"/>
              <a:gd name="connsiteY262" fmla="*/ 12586703 h 15135727"/>
              <a:gd name="connsiteX263" fmla="*/ 3153777 w 8128084"/>
              <a:gd name="connsiteY263" fmla="*/ 12516853 h 15135727"/>
              <a:gd name="connsiteX264" fmla="*/ 3239837 w 8128084"/>
              <a:gd name="connsiteY264" fmla="*/ 12311314 h 15135727"/>
              <a:gd name="connsiteX265" fmla="*/ 3104148 w 8128084"/>
              <a:gd name="connsiteY265" fmla="*/ 12320337 h 15135727"/>
              <a:gd name="connsiteX266" fmla="*/ 3040648 w 8128084"/>
              <a:gd name="connsiteY266" fmla="*/ 12320337 h 15135727"/>
              <a:gd name="connsiteX267" fmla="*/ 2956927 w 8128084"/>
              <a:gd name="connsiteY267" fmla="*/ 12237453 h 15135727"/>
              <a:gd name="connsiteX268" fmla="*/ 3007895 w 8128084"/>
              <a:gd name="connsiteY268" fmla="*/ 12079706 h 15135727"/>
              <a:gd name="connsiteX269" fmla="*/ 2810042 w 8128084"/>
              <a:gd name="connsiteY269" fmla="*/ 11954377 h 15135727"/>
              <a:gd name="connsiteX270" fmla="*/ 2863516 w 8128084"/>
              <a:gd name="connsiteY270" fmla="*/ 11694695 h 15135727"/>
              <a:gd name="connsiteX271" fmla="*/ 2817227 w 8128084"/>
              <a:gd name="connsiteY271" fmla="*/ 11507203 h 15135727"/>
              <a:gd name="connsiteX272" fmla="*/ 2911642 w 8128084"/>
              <a:gd name="connsiteY272" fmla="*/ 11454064 h 15135727"/>
              <a:gd name="connsiteX273" fmla="*/ 2988677 w 8128084"/>
              <a:gd name="connsiteY273" fmla="*/ 11494503 h 15135727"/>
              <a:gd name="connsiteX274" fmla="*/ 3011571 w 8128084"/>
              <a:gd name="connsiteY274" fmla="*/ 11454064 h 15135727"/>
              <a:gd name="connsiteX275" fmla="*/ 2850482 w 8128084"/>
              <a:gd name="connsiteY275" fmla="*/ 11381874 h 15135727"/>
              <a:gd name="connsiteX276" fmla="*/ 2993858 w 8128084"/>
              <a:gd name="connsiteY276" fmla="*/ 11266571 h 15135727"/>
              <a:gd name="connsiteX277" fmla="*/ 3007895 w 8128084"/>
              <a:gd name="connsiteY277" fmla="*/ 11189369 h 15135727"/>
              <a:gd name="connsiteX278" fmla="*/ 2874879 w 8128084"/>
              <a:gd name="connsiteY278" fmla="*/ 11179342 h 15135727"/>
              <a:gd name="connsiteX279" fmla="*/ 2919329 w 8128084"/>
              <a:gd name="connsiteY279" fmla="*/ 11023600 h 15135727"/>
              <a:gd name="connsiteX280" fmla="*/ 2887579 w 8128084"/>
              <a:gd name="connsiteY280" fmla="*/ 10924674 h 15135727"/>
              <a:gd name="connsiteX281" fmla="*/ 2760914 w 8128084"/>
              <a:gd name="connsiteY281" fmla="*/ 11065377 h 15135727"/>
              <a:gd name="connsiteX282" fmla="*/ 2667000 w 8128084"/>
              <a:gd name="connsiteY282" fmla="*/ 10969124 h 15135727"/>
              <a:gd name="connsiteX283" fmla="*/ 2607845 w 8128084"/>
              <a:gd name="connsiteY283" fmla="*/ 11071727 h 15135727"/>
              <a:gd name="connsiteX284" fmla="*/ 2526632 w 8128084"/>
              <a:gd name="connsiteY284" fmla="*/ 11117179 h 15135727"/>
              <a:gd name="connsiteX285" fmla="*/ 2410827 w 8128084"/>
              <a:gd name="connsiteY285" fmla="*/ 11100803 h 15135727"/>
              <a:gd name="connsiteX286" fmla="*/ 2334127 w 8128084"/>
              <a:gd name="connsiteY286" fmla="*/ 10996864 h 15135727"/>
              <a:gd name="connsiteX287" fmla="*/ 2358190 w 8128084"/>
              <a:gd name="connsiteY287" fmla="*/ 10732169 h 15135727"/>
              <a:gd name="connsiteX288" fmla="*/ 2334127 w 8128084"/>
              <a:gd name="connsiteY288" fmla="*/ 10587790 h 15135727"/>
              <a:gd name="connsiteX289" fmla="*/ 2533316 w 8128084"/>
              <a:gd name="connsiteY289" fmla="*/ 10574087 h 15135727"/>
              <a:gd name="connsiteX290" fmla="*/ 2598821 w 8128084"/>
              <a:gd name="connsiteY290" fmla="*/ 10684042 h 15135727"/>
              <a:gd name="connsiteX291" fmla="*/ 2767264 w 8128084"/>
              <a:gd name="connsiteY291" fmla="*/ 10684042 h 15135727"/>
              <a:gd name="connsiteX292" fmla="*/ 2646948 w 8128084"/>
              <a:gd name="connsiteY292" fmla="*/ 10515600 h 15135727"/>
              <a:gd name="connsiteX293" fmla="*/ 2815390 w 8128084"/>
              <a:gd name="connsiteY293" fmla="*/ 10395285 h 15135727"/>
              <a:gd name="connsiteX294" fmla="*/ 3080085 w 8128084"/>
              <a:gd name="connsiteY294" fmla="*/ 10419348 h 15135727"/>
              <a:gd name="connsiteX295" fmla="*/ 3248527 w 8128084"/>
              <a:gd name="connsiteY295" fmla="*/ 10539664 h 15135727"/>
              <a:gd name="connsiteX296" fmla="*/ 3320716 w 8128084"/>
              <a:gd name="connsiteY296" fmla="*/ 10659979 h 15135727"/>
              <a:gd name="connsiteX297" fmla="*/ 3465095 w 8128084"/>
              <a:gd name="connsiteY297" fmla="*/ 10659979 h 15135727"/>
              <a:gd name="connsiteX298" fmla="*/ 3441032 w 8128084"/>
              <a:gd name="connsiteY298" fmla="*/ 10491537 h 15135727"/>
              <a:gd name="connsiteX299" fmla="*/ 3392906 w 8128084"/>
              <a:gd name="connsiteY299" fmla="*/ 10250906 h 15135727"/>
              <a:gd name="connsiteX300" fmla="*/ 3152274 w 8128084"/>
              <a:gd name="connsiteY300" fmla="*/ 10250906 h 15135727"/>
              <a:gd name="connsiteX301" fmla="*/ 3176337 w 8128084"/>
              <a:gd name="connsiteY301" fmla="*/ 10178716 h 15135727"/>
              <a:gd name="connsiteX302" fmla="*/ 3104148 w 8128084"/>
              <a:gd name="connsiteY302" fmla="*/ 10154653 h 15135727"/>
              <a:gd name="connsiteX303" fmla="*/ 3007895 w 8128084"/>
              <a:gd name="connsiteY303" fmla="*/ 9962148 h 15135727"/>
              <a:gd name="connsiteX304" fmla="*/ 3176337 w 8128084"/>
              <a:gd name="connsiteY304" fmla="*/ 9889958 h 15135727"/>
              <a:gd name="connsiteX305" fmla="*/ 2959769 w 8128084"/>
              <a:gd name="connsiteY305" fmla="*/ 9504948 h 15135727"/>
              <a:gd name="connsiteX306" fmla="*/ 2791327 w 8128084"/>
              <a:gd name="connsiteY306" fmla="*/ 9456821 h 15135727"/>
              <a:gd name="connsiteX307" fmla="*/ 2574758 w 8128084"/>
              <a:gd name="connsiteY307" fmla="*/ 9336506 h 15135727"/>
              <a:gd name="connsiteX308" fmla="*/ 2550695 w 8128084"/>
              <a:gd name="connsiteY308" fmla="*/ 9071811 h 15135727"/>
              <a:gd name="connsiteX309" fmla="*/ 2695074 w 8128084"/>
              <a:gd name="connsiteY309" fmla="*/ 8999621 h 15135727"/>
              <a:gd name="connsiteX310" fmla="*/ 2622885 w 8128084"/>
              <a:gd name="connsiteY310" fmla="*/ 8975558 h 15135727"/>
              <a:gd name="connsiteX311" fmla="*/ 2430379 w 8128084"/>
              <a:gd name="connsiteY311" fmla="*/ 8999621 h 15135727"/>
              <a:gd name="connsiteX312" fmla="*/ 2261937 w 8128084"/>
              <a:gd name="connsiteY312" fmla="*/ 9168064 h 15135727"/>
              <a:gd name="connsiteX313" fmla="*/ 2237874 w 8128084"/>
              <a:gd name="connsiteY313" fmla="*/ 8999621 h 15135727"/>
              <a:gd name="connsiteX314" fmla="*/ 2117558 w 8128084"/>
              <a:gd name="connsiteY314" fmla="*/ 8975558 h 15135727"/>
              <a:gd name="connsiteX315" fmla="*/ 2045369 w 8128084"/>
              <a:gd name="connsiteY315" fmla="*/ 8783053 h 15135727"/>
              <a:gd name="connsiteX316" fmla="*/ 1852864 w 8128084"/>
              <a:gd name="connsiteY316" fmla="*/ 8758990 h 15135727"/>
              <a:gd name="connsiteX317" fmla="*/ 1636295 w 8128084"/>
              <a:gd name="connsiteY317" fmla="*/ 8927432 h 15135727"/>
              <a:gd name="connsiteX318" fmla="*/ 1588169 w 8128084"/>
              <a:gd name="connsiteY318" fmla="*/ 9023685 h 15135727"/>
              <a:gd name="connsiteX319" fmla="*/ 1515979 w 8128084"/>
              <a:gd name="connsiteY319" fmla="*/ 8879306 h 15135727"/>
              <a:gd name="connsiteX320" fmla="*/ 1347537 w 8128084"/>
              <a:gd name="connsiteY320" fmla="*/ 8879306 h 15135727"/>
              <a:gd name="connsiteX321" fmla="*/ 1347537 w 8128084"/>
              <a:gd name="connsiteY321" fmla="*/ 8710864 h 15135727"/>
              <a:gd name="connsiteX322" fmla="*/ 1106906 w 8128084"/>
              <a:gd name="connsiteY322" fmla="*/ 8783053 h 15135727"/>
              <a:gd name="connsiteX323" fmla="*/ 890337 w 8128084"/>
              <a:gd name="connsiteY323" fmla="*/ 8686800 h 15135727"/>
              <a:gd name="connsiteX324" fmla="*/ 649706 w 8128084"/>
              <a:gd name="connsiteY324" fmla="*/ 8662737 h 15135727"/>
              <a:gd name="connsiteX325" fmla="*/ 385011 w 8128084"/>
              <a:gd name="connsiteY325" fmla="*/ 8566485 h 15135727"/>
              <a:gd name="connsiteX326" fmla="*/ 577516 w 8128084"/>
              <a:gd name="connsiteY326" fmla="*/ 8373979 h 15135727"/>
              <a:gd name="connsiteX327" fmla="*/ 794085 w 8128084"/>
              <a:gd name="connsiteY327" fmla="*/ 8301790 h 15135727"/>
              <a:gd name="connsiteX328" fmla="*/ 745958 w 8128084"/>
              <a:gd name="connsiteY328" fmla="*/ 8133348 h 15135727"/>
              <a:gd name="connsiteX329" fmla="*/ 818148 w 8128084"/>
              <a:gd name="connsiteY329" fmla="*/ 7820527 h 15135727"/>
              <a:gd name="connsiteX330" fmla="*/ 697832 w 8128084"/>
              <a:gd name="connsiteY330" fmla="*/ 7820527 h 15135727"/>
              <a:gd name="connsiteX331" fmla="*/ 625642 w 8128084"/>
              <a:gd name="connsiteY331" fmla="*/ 7916779 h 15135727"/>
              <a:gd name="connsiteX332" fmla="*/ 457200 w 8128084"/>
              <a:gd name="connsiteY332" fmla="*/ 7820527 h 15135727"/>
              <a:gd name="connsiteX333" fmla="*/ 529390 w 8128084"/>
              <a:gd name="connsiteY333" fmla="*/ 7700211 h 15135727"/>
              <a:gd name="connsiteX334" fmla="*/ 938464 w 8128084"/>
              <a:gd name="connsiteY334" fmla="*/ 7676148 h 15135727"/>
              <a:gd name="connsiteX335" fmla="*/ 1058779 w 8128084"/>
              <a:gd name="connsiteY335" fmla="*/ 7459579 h 15135727"/>
              <a:gd name="connsiteX336" fmla="*/ 1203158 w 8128084"/>
              <a:gd name="connsiteY336" fmla="*/ 7603958 h 15135727"/>
              <a:gd name="connsiteX337" fmla="*/ 1299411 w 8128084"/>
              <a:gd name="connsiteY337" fmla="*/ 7555832 h 15135727"/>
              <a:gd name="connsiteX338" fmla="*/ 1443790 w 8128084"/>
              <a:gd name="connsiteY338" fmla="*/ 7507706 h 15135727"/>
              <a:gd name="connsiteX339" fmla="*/ 1684421 w 8128084"/>
              <a:gd name="connsiteY339" fmla="*/ 7603958 h 15135727"/>
              <a:gd name="connsiteX340" fmla="*/ 1684421 w 8128084"/>
              <a:gd name="connsiteY340" fmla="*/ 7603958 h 15135727"/>
              <a:gd name="connsiteX341" fmla="*/ 1540042 w 8128084"/>
              <a:gd name="connsiteY341" fmla="*/ 7363327 h 15135727"/>
              <a:gd name="connsiteX342" fmla="*/ 1299411 w 8128084"/>
              <a:gd name="connsiteY342" fmla="*/ 7315200 h 15135727"/>
              <a:gd name="connsiteX343" fmla="*/ 1130969 w 8128084"/>
              <a:gd name="connsiteY343" fmla="*/ 7339264 h 15135727"/>
              <a:gd name="connsiteX344" fmla="*/ 1034716 w 8128084"/>
              <a:gd name="connsiteY344" fmla="*/ 7315200 h 15135727"/>
              <a:gd name="connsiteX345" fmla="*/ 1155032 w 8128084"/>
              <a:gd name="connsiteY345" fmla="*/ 7050506 h 15135727"/>
              <a:gd name="connsiteX346" fmla="*/ 1155032 w 8128084"/>
              <a:gd name="connsiteY346" fmla="*/ 6930190 h 15135727"/>
              <a:gd name="connsiteX347" fmla="*/ 1155032 w 8128084"/>
              <a:gd name="connsiteY347" fmla="*/ 6761748 h 15135727"/>
              <a:gd name="connsiteX348" fmla="*/ 1203158 w 8128084"/>
              <a:gd name="connsiteY348" fmla="*/ 6617369 h 15135727"/>
              <a:gd name="connsiteX349" fmla="*/ 1371600 w 8128084"/>
              <a:gd name="connsiteY349" fmla="*/ 6472990 h 15135727"/>
              <a:gd name="connsiteX350" fmla="*/ 1443790 w 8128084"/>
              <a:gd name="connsiteY350" fmla="*/ 6328611 h 15135727"/>
              <a:gd name="connsiteX351" fmla="*/ 1419727 w 8128084"/>
              <a:gd name="connsiteY351" fmla="*/ 6208295 h 15135727"/>
              <a:gd name="connsiteX352" fmla="*/ 1275348 w 8128084"/>
              <a:gd name="connsiteY352" fmla="*/ 6304548 h 15135727"/>
              <a:gd name="connsiteX353" fmla="*/ 1323474 w 8128084"/>
              <a:gd name="connsiteY353" fmla="*/ 6015790 h 15135727"/>
              <a:gd name="connsiteX354" fmla="*/ 1540042 w 8128084"/>
              <a:gd name="connsiteY354" fmla="*/ 5871411 h 15135727"/>
              <a:gd name="connsiteX355" fmla="*/ 1540042 w 8128084"/>
              <a:gd name="connsiteY355" fmla="*/ 5751095 h 15135727"/>
              <a:gd name="connsiteX356" fmla="*/ 1395664 w 8128084"/>
              <a:gd name="connsiteY356" fmla="*/ 5799221 h 15135727"/>
              <a:gd name="connsiteX357" fmla="*/ 1179095 w 8128084"/>
              <a:gd name="connsiteY357" fmla="*/ 5799221 h 15135727"/>
              <a:gd name="connsiteX358" fmla="*/ 890337 w 8128084"/>
              <a:gd name="connsiteY358" fmla="*/ 5775158 h 15135727"/>
              <a:gd name="connsiteX359" fmla="*/ 697832 w 8128084"/>
              <a:gd name="connsiteY359" fmla="*/ 5606716 h 15135727"/>
              <a:gd name="connsiteX360" fmla="*/ 577516 w 8128084"/>
              <a:gd name="connsiteY360" fmla="*/ 5582653 h 15135727"/>
              <a:gd name="connsiteX361" fmla="*/ 697832 w 8128084"/>
              <a:gd name="connsiteY361" fmla="*/ 5775158 h 15135727"/>
              <a:gd name="connsiteX362" fmla="*/ 409074 w 8128084"/>
              <a:gd name="connsiteY362" fmla="*/ 5799221 h 15135727"/>
              <a:gd name="connsiteX363" fmla="*/ 168442 w 8128084"/>
              <a:gd name="connsiteY363" fmla="*/ 5702969 h 15135727"/>
              <a:gd name="connsiteX364" fmla="*/ 264695 w 8128084"/>
              <a:gd name="connsiteY364" fmla="*/ 5558590 h 15135727"/>
              <a:gd name="connsiteX365" fmla="*/ 144379 w 8128084"/>
              <a:gd name="connsiteY365" fmla="*/ 5510464 h 15135727"/>
              <a:gd name="connsiteX366" fmla="*/ 0 w 8128084"/>
              <a:gd name="connsiteY366" fmla="*/ 5462337 h 15135727"/>
              <a:gd name="connsiteX367" fmla="*/ 96253 w 8128084"/>
              <a:gd name="connsiteY367"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42827 w 8128084"/>
              <a:gd name="connsiteY202" fmla="*/ 14383753 h 15135727"/>
              <a:gd name="connsiteX203" fmla="*/ 4403558 w 8128084"/>
              <a:gd name="connsiteY203" fmla="*/ 14437895 h 15135727"/>
              <a:gd name="connsiteX204" fmla="*/ 4340058 w 8128084"/>
              <a:gd name="connsiteY204" fmla="*/ 14475995 h 15135727"/>
              <a:gd name="connsiteX205" fmla="*/ 4303127 w 8128084"/>
              <a:gd name="connsiteY205" fmla="*/ 14364703 h 15135727"/>
              <a:gd name="connsiteX206" fmla="*/ 4276892 w 8128084"/>
              <a:gd name="connsiteY206" fmla="*/ 14296190 h 15135727"/>
              <a:gd name="connsiteX207" fmla="*/ 4235116 w 8128084"/>
              <a:gd name="connsiteY207" fmla="*/ 14341642 h 15135727"/>
              <a:gd name="connsiteX208" fmla="*/ 4162927 w 8128084"/>
              <a:gd name="connsiteY208" fmla="*/ 14389769 h 15135727"/>
              <a:gd name="connsiteX209" fmla="*/ 4137527 w 8128084"/>
              <a:gd name="connsiteY209" fmla="*/ 14364369 h 15135727"/>
              <a:gd name="connsiteX210" fmla="*/ 3998327 w 8128084"/>
              <a:gd name="connsiteY210" fmla="*/ 14409153 h 15135727"/>
              <a:gd name="connsiteX211" fmla="*/ 4023727 w 8128084"/>
              <a:gd name="connsiteY211" fmla="*/ 14275803 h 15135727"/>
              <a:gd name="connsiteX212" fmla="*/ 3915945 w 8128084"/>
              <a:gd name="connsiteY212" fmla="*/ 14289840 h 15135727"/>
              <a:gd name="connsiteX213" fmla="*/ 3801979 w 8128084"/>
              <a:gd name="connsiteY213" fmla="*/ 14293516 h 15135727"/>
              <a:gd name="connsiteX214" fmla="*/ 3719764 w 8128084"/>
              <a:gd name="connsiteY214" fmla="*/ 14415169 h 15135727"/>
              <a:gd name="connsiteX215" fmla="*/ 3625850 w 8128084"/>
              <a:gd name="connsiteY215" fmla="*/ 14616364 h 15135727"/>
              <a:gd name="connsiteX216" fmla="*/ 3513221 w 8128084"/>
              <a:gd name="connsiteY216" fmla="*/ 14726653 h 15135727"/>
              <a:gd name="connsiteX217" fmla="*/ 3583071 w 8128084"/>
              <a:gd name="connsiteY217" fmla="*/ 14832932 h 15135727"/>
              <a:gd name="connsiteX218" fmla="*/ 3633537 w 8128084"/>
              <a:gd name="connsiteY218" fmla="*/ 14967285 h 15135727"/>
              <a:gd name="connsiteX219" fmla="*/ 3609474 w 8128084"/>
              <a:gd name="connsiteY219" fmla="*/ 15087600 h 15135727"/>
              <a:gd name="connsiteX220" fmla="*/ 3479132 w 8128084"/>
              <a:gd name="connsiteY220" fmla="*/ 14975974 h 15135727"/>
              <a:gd name="connsiteX221" fmla="*/ 3304340 w 8128084"/>
              <a:gd name="connsiteY221" fmla="*/ 14949237 h 15135727"/>
              <a:gd name="connsiteX222" fmla="*/ 3261227 w 8128084"/>
              <a:gd name="connsiteY222" fmla="*/ 14787145 h 15135727"/>
              <a:gd name="connsiteX223" fmla="*/ 3128211 w 8128084"/>
              <a:gd name="connsiteY223" fmla="*/ 14919158 h 15135727"/>
              <a:gd name="connsiteX224" fmla="*/ 3090277 w 8128084"/>
              <a:gd name="connsiteY224" fmla="*/ 15075903 h 15135727"/>
              <a:gd name="connsiteX225" fmla="*/ 2959769 w 8128084"/>
              <a:gd name="connsiteY225" fmla="*/ 15135727 h 15135727"/>
              <a:gd name="connsiteX226" fmla="*/ 2891256 w 8128084"/>
              <a:gd name="connsiteY226" fmla="*/ 14945895 h 15135727"/>
              <a:gd name="connsiteX227" fmla="*/ 2829927 w 8128084"/>
              <a:gd name="connsiteY227" fmla="*/ 14872703 h 15135727"/>
              <a:gd name="connsiteX228" fmla="*/ 2887579 w 8128084"/>
              <a:gd name="connsiteY228" fmla="*/ 14774779 h 15135727"/>
              <a:gd name="connsiteX229" fmla="*/ 2779127 w 8128084"/>
              <a:gd name="connsiteY229" fmla="*/ 14694903 h 15135727"/>
              <a:gd name="connsiteX230" fmla="*/ 2839453 w 8128084"/>
              <a:gd name="connsiteY230" fmla="*/ 14582274 h 15135727"/>
              <a:gd name="connsiteX231" fmla="*/ 2935706 w 8128084"/>
              <a:gd name="connsiteY231" fmla="*/ 14510085 h 15135727"/>
              <a:gd name="connsiteX232" fmla="*/ 2948406 w 8128084"/>
              <a:gd name="connsiteY232" fmla="*/ 14554535 h 15135727"/>
              <a:gd name="connsiteX233" fmla="*/ 2855327 w 8128084"/>
              <a:gd name="connsiteY233" fmla="*/ 14371053 h 15135727"/>
              <a:gd name="connsiteX234" fmla="*/ 3014077 w 8128084"/>
              <a:gd name="connsiteY234" fmla="*/ 14447253 h 15135727"/>
              <a:gd name="connsiteX235" fmla="*/ 3029285 w 8128084"/>
              <a:gd name="connsiteY235" fmla="*/ 14363032 h 15135727"/>
              <a:gd name="connsiteX236" fmla="*/ 3152274 w 8128084"/>
              <a:gd name="connsiteY236" fmla="*/ 14341642 h 15135727"/>
              <a:gd name="connsiteX237" fmla="*/ 3226135 w 8128084"/>
              <a:gd name="connsiteY237" fmla="*/ 14269453 h 15135727"/>
              <a:gd name="connsiteX238" fmla="*/ 3152274 w 8128084"/>
              <a:gd name="connsiteY238" fmla="*/ 14197264 h 15135727"/>
              <a:gd name="connsiteX239" fmla="*/ 3152274 w 8128084"/>
              <a:gd name="connsiteY239" fmla="*/ 14052885 h 15135727"/>
              <a:gd name="connsiteX240" fmla="*/ 3086435 w 8128084"/>
              <a:gd name="connsiteY240" fmla="*/ 14037845 h 15135727"/>
              <a:gd name="connsiteX241" fmla="*/ 3056021 w 8128084"/>
              <a:gd name="connsiteY241" fmla="*/ 14153148 h 15135727"/>
              <a:gd name="connsiteX242" fmla="*/ 2935706 w 8128084"/>
              <a:gd name="connsiteY242" fmla="*/ 14076948 h 15135727"/>
              <a:gd name="connsiteX243" fmla="*/ 2863516 w 8128084"/>
              <a:gd name="connsiteY243" fmla="*/ 14093324 h 15135727"/>
              <a:gd name="connsiteX244" fmla="*/ 2804527 w 8128084"/>
              <a:gd name="connsiteY244" fmla="*/ 14218653 h 15135727"/>
              <a:gd name="connsiteX245" fmla="*/ 2719137 w 8128084"/>
              <a:gd name="connsiteY245" fmla="*/ 14197264 h 15135727"/>
              <a:gd name="connsiteX246" fmla="*/ 2653298 w 8128084"/>
              <a:gd name="connsiteY246" fmla="*/ 14248064 h 15135727"/>
              <a:gd name="connsiteX247" fmla="*/ 2560721 w 8128084"/>
              <a:gd name="connsiteY247" fmla="*/ 14150474 h 15135727"/>
              <a:gd name="connsiteX248" fmla="*/ 2436729 w 8128084"/>
              <a:gd name="connsiteY248" fmla="*/ 13804566 h 15135727"/>
              <a:gd name="connsiteX249" fmla="*/ 2550527 w 8128084"/>
              <a:gd name="connsiteY249" fmla="*/ 13805903 h 15135727"/>
              <a:gd name="connsiteX250" fmla="*/ 2729498 w 8128084"/>
              <a:gd name="connsiteY250" fmla="*/ 13812253 h 15135727"/>
              <a:gd name="connsiteX251" fmla="*/ 2633077 w 8128084"/>
              <a:gd name="connsiteY251" fmla="*/ 13755103 h 15135727"/>
              <a:gd name="connsiteX252" fmla="*/ 2553369 w 8128084"/>
              <a:gd name="connsiteY252" fmla="*/ 13475369 h 15135727"/>
              <a:gd name="connsiteX253" fmla="*/ 2658645 w 8128084"/>
              <a:gd name="connsiteY253" fmla="*/ 13224711 h 15135727"/>
              <a:gd name="connsiteX254" fmla="*/ 2719137 w 8128084"/>
              <a:gd name="connsiteY254" fmla="*/ 13042232 h 15135727"/>
              <a:gd name="connsiteX255" fmla="*/ 2791327 w 8128084"/>
              <a:gd name="connsiteY255" fmla="*/ 12945979 h 15135727"/>
              <a:gd name="connsiteX256" fmla="*/ 2969627 w 8128084"/>
              <a:gd name="connsiteY256" fmla="*/ 12929603 h 15135727"/>
              <a:gd name="connsiteX257" fmla="*/ 3031958 w 8128084"/>
              <a:gd name="connsiteY257" fmla="*/ 13090358 h 15135727"/>
              <a:gd name="connsiteX258" fmla="*/ 3102977 w 8128084"/>
              <a:gd name="connsiteY258" fmla="*/ 12974053 h 15135727"/>
              <a:gd name="connsiteX259" fmla="*/ 3043321 w 8128084"/>
              <a:gd name="connsiteY259" fmla="*/ 12836024 h 15135727"/>
              <a:gd name="connsiteX260" fmla="*/ 2849479 w 8128084"/>
              <a:gd name="connsiteY260" fmla="*/ 12815637 h 15135727"/>
              <a:gd name="connsiteX261" fmla="*/ 2815390 w 8128084"/>
              <a:gd name="connsiteY261" fmla="*/ 12777537 h 15135727"/>
              <a:gd name="connsiteX262" fmla="*/ 2887077 w 8128084"/>
              <a:gd name="connsiteY262" fmla="*/ 12586703 h 15135727"/>
              <a:gd name="connsiteX263" fmla="*/ 3153777 w 8128084"/>
              <a:gd name="connsiteY263" fmla="*/ 12516853 h 15135727"/>
              <a:gd name="connsiteX264" fmla="*/ 3239837 w 8128084"/>
              <a:gd name="connsiteY264" fmla="*/ 12311314 h 15135727"/>
              <a:gd name="connsiteX265" fmla="*/ 3104148 w 8128084"/>
              <a:gd name="connsiteY265" fmla="*/ 12320337 h 15135727"/>
              <a:gd name="connsiteX266" fmla="*/ 3040648 w 8128084"/>
              <a:gd name="connsiteY266" fmla="*/ 12320337 h 15135727"/>
              <a:gd name="connsiteX267" fmla="*/ 2956927 w 8128084"/>
              <a:gd name="connsiteY267" fmla="*/ 12237453 h 15135727"/>
              <a:gd name="connsiteX268" fmla="*/ 3007895 w 8128084"/>
              <a:gd name="connsiteY268" fmla="*/ 12079706 h 15135727"/>
              <a:gd name="connsiteX269" fmla="*/ 2810042 w 8128084"/>
              <a:gd name="connsiteY269" fmla="*/ 11954377 h 15135727"/>
              <a:gd name="connsiteX270" fmla="*/ 2863516 w 8128084"/>
              <a:gd name="connsiteY270" fmla="*/ 11694695 h 15135727"/>
              <a:gd name="connsiteX271" fmla="*/ 2817227 w 8128084"/>
              <a:gd name="connsiteY271" fmla="*/ 11507203 h 15135727"/>
              <a:gd name="connsiteX272" fmla="*/ 2911642 w 8128084"/>
              <a:gd name="connsiteY272" fmla="*/ 11454064 h 15135727"/>
              <a:gd name="connsiteX273" fmla="*/ 2988677 w 8128084"/>
              <a:gd name="connsiteY273" fmla="*/ 11494503 h 15135727"/>
              <a:gd name="connsiteX274" fmla="*/ 3011571 w 8128084"/>
              <a:gd name="connsiteY274" fmla="*/ 11454064 h 15135727"/>
              <a:gd name="connsiteX275" fmla="*/ 2850482 w 8128084"/>
              <a:gd name="connsiteY275" fmla="*/ 11381874 h 15135727"/>
              <a:gd name="connsiteX276" fmla="*/ 2993858 w 8128084"/>
              <a:gd name="connsiteY276" fmla="*/ 11266571 h 15135727"/>
              <a:gd name="connsiteX277" fmla="*/ 3007895 w 8128084"/>
              <a:gd name="connsiteY277" fmla="*/ 11189369 h 15135727"/>
              <a:gd name="connsiteX278" fmla="*/ 2874879 w 8128084"/>
              <a:gd name="connsiteY278" fmla="*/ 11179342 h 15135727"/>
              <a:gd name="connsiteX279" fmla="*/ 2919329 w 8128084"/>
              <a:gd name="connsiteY279" fmla="*/ 11023600 h 15135727"/>
              <a:gd name="connsiteX280" fmla="*/ 2887579 w 8128084"/>
              <a:gd name="connsiteY280" fmla="*/ 10924674 h 15135727"/>
              <a:gd name="connsiteX281" fmla="*/ 2760914 w 8128084"/>
              <a:gd name="connsiteY281" fmla="*/ 11065377 h 15135727"/>
              <a:gd name="connsiteX282" fmla="*/ 2667000 w 8128084"/>
              <a:gd name="connsiteY282" fmla="*/ 10969124 h 15135727"/>
              <a:gd name="connsiteX283" fmla="*/ 2607845 w 8128084"/>
              <a:gd name="connsiteY283" fmla="*/ 11071727 h 15135727"/>
              <a:gd name="connsiteX284" fmla="*/ 2526632 w 8128084"/>
              <a:gd name="connsiteY284" fmla="*/ 11117179 h 15135727"/>
              <a:gd name="connsiteX285" fmla="*/ 2410827 w 8128084"/>
              <a:gd name="connsiteY285" fmla="*/ 11100803 h 15135727"/>
              <a:gd name="connsiteX286" fmla="*/ 2334127 w 8128084"/>
              <a:gd name="connsiteY286" fmla="*/ 10996864 h 15135727"/>
              <a:gd name="connsiteX287" fmla="*/ 2358190 w 8128084"/>
              <a:gd name="connsiteY287" fmla="*/ 10732169 h 15135727"/>
              <a:gd name="connsiteX288" fmla="*/ 2372227 w 8128084"/>
              <a:gd name="connsiteY288" fmla="*/ 10689390 h 15135727"/>
              <a:gd name="connsiteX289" fmla="*/ 2533316 w 8128084"/>
              <a:gd name="connsiteY289" fmla="*/ 10574087 h 15135727"/>
              <a:gd name="connsiteX290" fmla="*/ 2598821 w 8128084"/>
              <a:gd name="connsiteY290" fmla="*/ 10684042 h 15135727"/>
              <a:gd name="connsiteX291" fmla="*/ 2767264 w 8128084"/>
              <a:gd name="connsiteY291" fmla="*/ 10684042 h 15135727"/>
              <a:gd name="connsiteX292" fmla="*/ 2646948 w 8128084"/>
              <a:gd name="connsiteY292" fmla="*/ 10515600 h 15135727"/>
              <a:gd name="connsiteX293" fmla="*/ 2815390 w 8128084"/>
              <a:gd name="connsiteY293" fmla="*/ 10395285 h 15135727"/>
              <a:gd name="connsiteX294" fmla="*/ 3080085 w 8128084"/>
              <a:gd name="connsiteY294" fmla="*/ 10419348 h 15135727"/>
              <a:gd name="connsiteX295" fmla="*/ 3248527 w 8128084"/>
              <a:gd name="connsiteY295" fmla="*/ 10539664 h 15135727"/>
              <a:gd name="connsiteX296" fmla="*/ 3320716 w 8128084"/>
              <a:gd name="connsiteY296" fmla="*/ 10659979 h 15135727"/>
              <a:gd name="connsiteX297" fmla="*/ 3465095 w 8128084"/>
              <a:gd name="connsiteY297" fmla="*/ 10659979 h 15135727"/>
              <a:gd name="connsiteX298" fmla="*/ 3441032 w 8128084"/>
              <a:gd name="connsiteY298" fmla="*/ 10491537 h 15135727"/>
              <a:gd name="connsiteX299" fmla="*/ 3392906 w 8128084"/>
              <a:gd name="connsiteY299" fmla="*/ 10250906 h 15135727"/>
              <a:gd name="connsiteX300" fmla="*/ 3152274 w 8128084"/>
              <a:gd name="connsiteY300" fmla="*/ 10250906 h 15135727"/>
              <a:gd name="connsiteX301" fmla="*/ 3176337 w 8128084"/>
              <a:gd name="connsiteY301" fmla="*/ 10178716 h 15135727"/>
              <a:gd name="connsiteX302" fmla="*/ 3104148 w 8128084"/>
              <a:gd name="connsiteY302" fmla="*/ 10154653 h 15135727"/>
              <a:gd name="connsiteX303" fmla="*/ 3007895 w 8128084"/>
              <a:gd name="connsiteY303" fmla="*/ 9962148 h 15135727"/>
              <a:gd name="connsiteX304" fmla="*/ 3176337 w 8128084"/>
              <a:gd name="connsiteY304" fmla="*/ 9889958 h 15135727"/>
              <a:gd name="connsiteX305" fmla="*/ 2959769 w 8128084"/>
              <a:gd name="connsiteY305" fmla="*/ 9504948 h 15135727"/>
              <a:gd name="connsiteX306" fmla="*/ 2791327 w 8128084"/>
              <a:gd name="connsiteY306" fmla="*/ 9456821 h 15135727"/>
              <a:gd name="connsiteX307" fmla="*/ 2574758 w 8128084"/>
              <a:gd name="connsiteY307" fmla="*/ 9336506 h 15135727"/>
              <a:gd name="connsiteX308" fmla="*/ 2550695 w 8128084"/>
              <a:gd name="connsiteY308" fmla="*/ 9071811 h 15135727"/>
              <a:gd name="connsiteX309" fmla="*/ 2695074 w 8128084"/>
              <a:gd name="connsiteY309" fmla="*/ 8999621 h 15135727"/>
              <a:gd name="connsiteX310" fmla="*/ 2622885 w 8128084"/>
              <a:gd name="connsiteY310" fmla="*/ 8975558 h 15135727"/>
              <a:gd name="connsiteX311" fmla="*/ 2430379 w 8128084"/>
              <a:gd name="connsiteY311" fmla="*/ 8999621 h 15135727"/>
              <a:gd name="connsiteX312" fmla="*/ 2261937 w 8128084"/>
              <a:gd name="connsiteY312" fmla="*/ 9168064 h 15135727"/>
              <a:gd name="connsiteX313" fmla="*/ 2237874 w 8128084"/>
              <a:gd name="connsiteY313" fmla="*/ 8999621 h 15135727"/>
              <a:gd name="connsiteX314" fmla="*/ 2117558 w 8128084"/>
              <a:gd name="connsiteY314" fmla="*/ 8975558 h 15135727"/>
              <a:gd name="connsiteX315" fmla="*/ 2045369 w 8128084"/>
              <a:gd name="connsiteY315" fmla="*/ 8783053 h 15135727"/>
              <a:gd name="connsiteX316" fmla="*/ 1852864 w 8128084"/>
              <a:gd name="connsiteY316" fmla="*/ 8758990 h 15135727"/>
              <a:gd name="connsiteX317" fmla="*/ 1636295 w 8128084"/>
              <a:gd name="connsiteY317" fmla="*/ 8927432 h 15135727"/>
              <a:gd name="connsiteX318" fmla="*/ 1588169 w 8128084"/>
              <a:gd name="connsiteY318" fmla="*/ 9023685 h 15135727"/>
              <a:gd name="connsiteX319" fmla="*/ 1515979 w 8128084"/>
              <a:gd name="connsiteY319" fmla="*/ 8879306 h 15135727"/>
              <a:gd name="connsiteX320" fmla="*/ 1347537 w 8128084"/>
              <a:gd name="connsiteY320" fmla="*/ 8879306 h 15135727"/>
              <a:gd name="connsiteX321" fmla="*/ 1347537 w 8128084"/>
              <a:gd name="connsiteY321" fmla="*/ 8710864 h 15135727"/>
              <a:gd name="connsiteX322" fmla="*/ 1106906 w 8128084"/>
              <a:gd name="connsiteY322" fmla="*/ 8783053 h 15135727"/>
              <a:gd name="connsiteX323" fmla="*/ 890337 w 8128084"/>
              <a:gd name="connsiteY323" fmla="*/ 8686800 h 15135727"/>
              <a:gd name="connsiteX324" fmla="*/ 649706 w 8128084"/>
              <a:gd name="connsiteY324" fmla="*/ 8662737 h 15135727"/>
              <a:gd name="connsiteX325" fmla="*/ 385011 w 8128084"/>
              <a:gd name="connsiteY325" fmla="*/ 8566485 h 15135727"/>
              <a:gd name="connsiteX326" fmla="*/ 577516 w 8128084"/>
              <a:gd name="connsiteY326" fmla="*/ 8373979 h 15135727"/>
              <a:gd name="connsiteX327" fmla="*/ 794085 w 8128084"/>
              <a:gd name="connsiteY327" fmla="*/ 8301790 h 15135727"/>
              <a:gd name="connsiteX328" fmla="*/ 745958 w 8128084"/>
              <a:gd name="connsiteY328" fmla="*/ 8133348 h 15135727"/>
              <a:gd name="connsiteX329" fmla="*/ 818148 w 8128084"/>
              <a:gd name="connsiteY329" fmla="*/ 7820527 h 15135727"/>
              <a:gd name="connsiteX330" fmla="*/ 697832 w 8128084"/>
              <a:gd name="connsiteY330" fmla="*/ 7820527 h 15135727"/>
              <a:gd name="connsiteX331" fmla="*/ 625642 w 8128084"/>
              <a:gd name="connsiteY331" fmla="*/ 7916779 h 15135727"/>
              <a:gd name="connsiteX332" fmla="*/ 457200 w 8128084"/>
              <a:gd name="connsiteY332" fmla="*/ 7820527 h 15135727"/>
              <a:gd name="connsiteX333" fmla="*/ 529390 w 8128084"/>
              <a:gd name="connsiteY333" fmla="*/ 7700211 h 15135727"/>
              <a:gd name="connsiteX334" fmla="*/ 938464 w 8128084"/>
              <a:gd name="connsiteY334" fmla="*/ 7676148 h 15135727"/>
              <a:gd name="connsiteX335" fmla="*/ 1058779 w 8128084"/>
              <a:gd name="connsiteY335" fmla="*/ 7459579 h 15135727"/>
              <a:gd name="connsiteX336" fmla="*/ 1203158 w 8128084"/>
              <a:gd name="connsiteY336" fmla="*/ 7603958 h 15135727"/>
              <a:gd name="connsiteX337" fmla="*/ 1299411 w 8128084"/>
              <a:gd name="connsiteY337" fmla="*/ 7555832 h 15135727"/>
              <a:gd name="connsiteX338" fmla="*/ 1443790 w 8128084"/>
              <a:gd name="connsiteY338" fmla="*/ 7507706 h 15135727"/>
              <a:gd name="connsiteX339" fmla="*/ 1684421 w 8128084"/>
              <a:gd name="connsiteY339" fmla="*/ 7603958 h 15135727"/>
              <a:gd name="connsiteX340" fmla="*/ 1684421 w 8128084"/>
              <a:gd name="connsiteY340" fmla="*/ 7603958 h 15135727"/>
              <a:gd name="connsiteX341" fmla="*/ 1540042 w 8128084"/>
              <a:gd name="connsiteY341" fmla="*/ 7363327 h 15135727"/>
              <a:gd name="connsiteX342" fmla="*/ 1299411 w 8128084"/>
              <a:gd name="connsiteY342" fmla="*/ 7315200 h 15135727"/>
              <a:gd name="connsiteX343" fmla="*/ 1130969 w 8128084"/>
              <a:gd name="connsiteY343" fmla="*/ 7339264 h 15135727"/>
              <a:gd name="connsiteX344" fmla="*/ 1034716 w 8128084"/>
              <a:gd name="connsiteY344" fmla="*/ 7315200 h 15135727"/>
              <a:gd name="connsiteX345" fmla="*/ 1155032 w 8128084"/>
              <a:gd name="connsiteY345" fmla="*/ 7050506 h 15135727"/>
              <a:gd name="connsiteX346" fmla="*/ 1155032 w 8128084"/>
              <a:gd name="connsiteY346" fmla="*/ 6930190 h 15135727"/>
              <a:gd name="connsiteX347" fmla="*/ 1155032 w 8128084"/>
              <a:gd name="connsiteY347" fmla="*/ 6761748 h 15135727"/>
              <a:gd name="connsiteX348" fmla="*/ 1203158 w 8128084"/>
              <a:gd name="connsiteY348" fmla="*/ 6617369 h 15135727"/>
              <a:gd name="connsiteX349" fmla="*/ 1371600 w 8128084"/>
              <a:gd name="connsiteY349" fmla="*/ 6472990 h 15135727"/>
              <a:gd name="connsiteX350" fmla="*/ 1443790 w 8128084"/>
              <a:gd name="connsiteY350" fmla="*/ 6328611 h 15135727"/>
              <a:gd name="connsiteX351" fmla="*/ 1419727 w 8128084"/>
              <a:gd name="connsiteY351" fmla="*/ 6208295 h 15135727"/>
              <a:gd name="connsiteX352" fmla="*/ 1275348 w 8128084"/>
              <a:gd name="connsiteY352" fmla="*/ 6304548 h 15135727"/>
              <a:gd name="connsiteX353" fmla="*/ 1323474 w 8128084"/>
              <a:gd name="connsiteY353" fmla="*/ 6015790 h 15135727"/>
              <a:gd name="connsiteX354" fmla="*/ 1540042 w 8128084"/>
              <a:gd name="connsiteY354" fmla="*/ 5871411 h 15135727"/>
              <a:gd name="connsiteX355" fmla="*/ 1540042 w 8128084"/>
              <a:gd name="connsiteY355" fmla="*/ 5751095 h 15135727"/>
              <a:gd name="connsiteX356" fmla="*/ 1395664 w 8128084"/>
              <a:gd name="connsiteY356" fmla="*/ 5799221 h 15135727"/>
              <a:gd name="connsiteX357" fmla="*/ 1179095 w 8128084"/>
              <a:gd name="connsiteY357" fmla="*/ 5799221 h 15135727"/>
              <a:gd name="connsiteX358" fmla="*/ 890337 w 8128084"/>
              <a:gd name="connsiteY358" fmla="*/ 5775158 h 15135727"/>
              <a:gd name="connsiteX359" fmla="*/ 697832 w 8128084"/>
              <a:gd name="connsiteY359" fmla="*/ 5606716 h 15135727"/>
              <a:gd name="connsiteX360" fmla="*/ 577516 w 8128084"/>
              <a:gd name="connsiteY360" fmla="*/ 5582653 h 15135727"/>
              <a:gd name="connsiteX361" fmla="*/ 697832 w 8128084"/>
              <a:gd name="connsiteY361" fmla="*/ 5775158 h 15135727"/>
              <a:gd name="connsiteX362" fmla="*/ 409074 w 8128084"/>
              <a:gd name="connsiteY362" fmla="*/ 5799221 h 15135727"/>
              <a:gd name="connsiteX363" fmla="*/ 168442 w 8128084"/>
              <a:gd name="connsiteY363" fmla="*/ 5702969 h 15135727"/>
              <a:gd name="connsiteX364" fmla="*/ 264695 w 8128084"/>
              <a:gd name="connsiteY364" fmla="*/ 5558590 h 15135727"/>
              <a:gd name="connsiteX365" fmla="*/ 144379 w 8128084"/>
              <a:gd name="connsiteY365" fmla="*/ 5510464 h 15135727"/>
              <a:gd name="connsiteX366" fmla="*/ 0 w 8128084"/>
              <a:gd name="connsiteY366" fmla="*/ 5462337 h 15135727"/>
              <a:gd name="connsiteX367" fmla="*/ 96253 w 8128084"/>
              <a:gd name="connsiteY367"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42827 w 8128084"/>
              <a:gd name="connsiteY202" fmla="*/ 14383753 h 15135727"/>
              <a:gd name="connsiteX203" fmla="*/ 4403558 w 8128084"/>
              <a:gd name="connsiteY203" fmla="*/ 14437895 h 15135727"/>
              <a:gd name="connsiteX204" fmla="*/ 4340058 w 8128084"/>
              <a:gd name="connsiteY204" fmla="*/ 14475995 h 15135727"/>
              <a:gd name="connsiteX205" fmla="*/ 4303127 w 8128084"/>
              <a:gd name="connsiteY205" fmla="*/ 14364703 h 15135727"/>
              <a:gd name="connsiteX206" fmla="*/ 4276892 w 8128084"/>
              <a:gd name="connsiteY206" fmla="*/ 14296190 h 15135727"/>
              <a:gd name="connsiteX207" fmla="*/ 4235116 w 8128084"/>
              <a:gd name="connsiteY207" fmla="*/ 14341642 h 15135727"/>
              <a:gd name="connsiteX208" fmla="*/ 4162927 w 8128084"/>
              <a:gd name="connsiteY208" fmla="*/ 14389769 h 15135727"/>
              <a:gd name="connsiteX209" fmla="*/ 4137527 w 8128084"/>
              <a:gd name="connsiteY209" fmla="*/ 14364369 h 15135727"/>
              <a:gd name="connsiteX210" fmla="*/ 3998327 w 8128084"/>
              <a:gd name="connsiteY210" fmla="*/ 14409153 h 15135727"/>
              <a:gd name="connsiteX211" fmla="*/ 4023727 w 8128084"/>
              <a:gd name="connsiteY211" fmla="*/ 14275803 h 15135727"/>
              <a:gd name="connsiteX212" fmla="*/ 3915945 w 8128084"/>
              <a:gd name="connsiteY212" fmla="*/ 14289840 h 15135727"/>
              <a:gd name="connsiteX213" fmla="*/ 3801979 w 8128084"/>
              <a:gd name="connsiteY213" fmla="*/ 14293516 h 15135727"/>
              <a:gd name="connsiteX214" fmla="*/ 3719764 w 8128084"/>
              <a:gd name="connsiteY214" fmla="*/ 14415169 h 15135727"/>
              <a:gd name="connsiteX215" fmla="*/ 3625850 w 8128084"/>
              <a:gd name="connsiteY215" fmla="*/ 14616364 h 15135727"/>
              <a:gd name="connsiteX216" fmla="*/ 3513221 w 8128084"/>
              <a:gd name="connsiteY216" fmla="*/ 14726653 h 15135727"/>
              <a:gd name="connsiteX217" fmla="*/ 3583071 w 8128084"/>
              <a:gd name="connsiteY217" fmla="*/ 14832932 h 15135727"/>
              <a:gd name="connsiteX218" fmla="*/ 3633537 w 8128084"/>
              <a:gd name="connsiteY218" fmla="*/ 14967285 h 15135727"/>
              <a:gd name="connsiteX219" fmla="*/ 3609474 w 8128084"/>
              <a:gd name="connsiteY219" fmla="*/ 15087600 h 15135727"/>
              <a:gd name="connsiteX220" fmla="*/ 3479132 w 8128084"/>
              <a:gd name="connsiteY220" fmla="*/ 14975974 h 15135727"/>
              <a:gd name="connsiteX221" fmla="*/ 3304340 w 8128084"/>
              <a:gd name="connsiteY221" fmla="*/ 14949237 h 15135727"/>
              <a:gd name="connsiteX222" fmla="*/ 3261227 w 8128084"/>
              <a:gd name="connsiteY222" fmla="*/ 14787145 h 15135727"/>
              <a:gd name="connsiteX223" fmla="*/ 3128211 w 8128084"/>
              <a:gd name="connsiteY223" fmla="*/ 14919158 h 15135727"/>
              <a:gd name="connsiteX224" fmla="*/ 3090277 w 8128084"/>
              <a:gd name="connsiteY224" fmla="*/ 15075903 h 15135727"/>
              <a:gd name="connsiteX225" fmla="*/ 2959769 w 8128084"/>
              <a:gd name="connsiteY225" fmla="*/ 15135727 h 15135727"/>
              <a:gd name="connsiteX226" fmla="*/ 2891256 w 8128084"/>
              <a:gd name="connsiteY226" fmla="*/ 14945895 h 15135727"/>
              <a:gd name="connsiteX227" fmla="*/ 2829927 w 8128084"/>
              <a:gd name="connsiteY227" fmla="*/ 14872703 h 15135727"/>
              <a:gd name="connsiteX228" fmla="*/ 2887579 w 8128084"/>
              <a:gd name="connsiteY228" fmla="*/ 14774779 h 15135727"/>
              <a:gd name="connsiteX229" fmla="*/ 2779127 w 8128084"/>
              <a:gd name="connsiteY229" fmla="*/ 14694903 h 15135727"/>
              <a:gd name="connsiteX230" fmla="*/ 2839453 w 8128084"/>
              <a:gd name="connsiteY230" fmla="*/ 14582274 h 15135727"/>
              <a:gd name="connsiteX231" fmla="*/ 2935706 w 8128084"/>
              <a:gd name="connsiteY231" fmla="*/ 14510085 h 15135727"/>
              <a:gd name="connsiteX232" fmla="*/ 2948406 w 8128084"/>
              <a:gd name="connsiteY232" fmla="*/ 14554535 h 15135727"/>
              <a:gd name="connsiteX233" fmla="*/ 2855327 w 8128084"/>
              <a:gd name="connsiteY233" fmla="*/ 14371053 h 15135727"/>
              <a:gd name="connsiteX234" fmla="*/ 3014077 w 8128084"/>
              <a:gd name="connsiteY234" fmla="*/ 14447253 h 15135727"/>
              <a:gd name="connsiteX235" fmla="*/ 3029285 w 8128084"/>
              <a:gd name="connsiteY235" fmla="*/ 14363032 h 15135727"/>
              <a:gd name="connsiteX236" fmla="*/ 3152274 w 8128084"/>
              <a:gd name="connsiteY236" fmla="*/ 14341642 h 15135727"/>
              <a:gd name="connsiteX237" fmla="*/ 3226135 w 8128084"/>
              <a:gd name="connsiteY237" fmla="*/ 14269453 h 15135727"/>
              <a:gd name="connsiteX238" fmla="*/ 3152274 w 8128084"/>
              <a:gd name="connsiteY238" fmla="*/ 14197264 h 15135727"/>
              <a:gd name="connsiteX239" fmla="*/ 3152274 w 8128084"/>
              <a:gd name="connsiteY239" fmla="*/ 14052885 h 15135727"/>
              <a:gd name="connsiteX240" fmla="*/ 3086435 w 8128084"/>
              <a:gd name="connsiteY240" fmla="*/ 14037845 h 15135727"/>
              <a:gd name="connsiteX241" fmla="*/ 3056021 w 8128084"/>
              <a:gd name="connsiteY241" fmla="*/ 14153148 h 15135727"/>
              <a:gd name="connsiteX242" fmla="*/ 2935706 w 8128084"/>
              <a:gd name="connsiteY242" fmla="*/ 14076948 h 15135727"/>
              <a:gd name="connsiteX243" fmla="*/ 2863516 w 8128084"/>
              <a:gd name="connsiteY243" fmla="*/ 14093324 h 15135727"/>
              <a:gd name="connsiteX244" fmla="*/ 2804527 w 8128084"/>
              <a:gd name="connsiteY244" fmla="*/ 14218653 h 15135727"/>
              <a:gd name="connsiteX245" fmla="*/ 2719137 w 8128084"/>
              <a:gd name="connsiteY245" fmla="*/ 14197264 h 15135727"/>
              <a:gd name="connsiteX246" fmla="*/ 2653298 w 8128084"/>
              <a:gd name="connsiteY246" fmla="*/ 14248064 h 15135727"/>
              <a:gd name="connsiteX247" fmla="*/ 2560721 w 8128084"/>
              <a:gd name="connsiteY247" fmla="*/ 14150474 h 15135727"/>
              <a:gd name="connsiteX248" fmla="*/ 2436729 w 8128084"/>
              <a:gd name="connsiteY248" fmla="*/ 13804566 h 15135727"/>
              <a:gd name="connsiteX249" fmla="*/ 2550527 w 8128084"/>
              <a:gd name="connsiteY249" fmla="*/ 13805903 h 15135727"/>
              <a:gd name="connsiteX250" fmla="*/ 2729498 w 8128084"/>
              <a:gd name="connsiteY250" fmla="*/ 13812253 h 15135727"/>
              <a:gd name="connsiteX251" fmla="*/ 2633077 w 8128084"/>
              <a:gd name="connsiteY251" fmla="*/ 13755103 h 15135727"/>
              <a:gd name="connsiteX252" fmla="*/ 2553369 w 8128084"/>
              <a:gd name="connsiteY252" fmla="*/ 13475369 h 15135727"/>
              <a:gd name="connsiteX253" fmla="*/ 2658645 w 8128084"/>
              <a:gd name="connsiteY253" fmla="*/ 13224711 h 15135727"/>
              <a:gd name="connsiteX254" fmla="*/ 2719137 w 8128084"/>
              <a:gd name="connsiteY254" fmla="*/ 13042232 h 15135727"/>
              <a:gd name="connsiteX255" fmla="*/ 2791327 w 8128084"/>
              <a:gd name="connsiteY255" fmla="*/ 12945979 h 15135727"/>
              <a:gd name="connsiteX256" fmla="*/ 2969627 w 8128084"/>
              <a:gd name="connsiteY256" fmla="*/ 12929603 h 15135727"/>
              <a:gd name="connsiteX257" fmla="*/ 3031958 w 8128084"/>
              <a:gd name="connsiteY257" fmla="*/ 13090358 h 15135727"/>
              <a:gd name="connsiteX258" fmla="*/ 3102977 w 8128084"/>
              <a:gd name="connsiteY258" fmla="*/ 12974053 h 15135727"/>
              <a:gd name="connsiteX259" fmla="*/ 3043321 w 8128084"/>
              <a:gd name="connsiteY259" fmla="*/ 12836024 h 15135727"/>
              <a:gd name="connsiteX260" fmla="*/ 2849479 w 8128084"/>
              <a:gd name="connsiteY260" fmla="*/ 12815637 h 15135727"/>
              <a:gd name="connsiteX261" fmla="*/ 2815390 w 8128084"/>
              <a:gd name="connsiteY261" fmla="*/ 12777537 h 15135727"/>
              <a:gd name="connsiteX262" fmla="*/ 2887077 w 8128084"/>
              <a:gd name="connsiteY262" fmla="*/ 12586703 h 15135727"/>
              <a:gd name="connsiteX263" fmla="*/ 3153777 w 8128084"/>
              <a:gd name="connsiteY263" fmla="*/ 12516853 h 15135727"/>
              <a:gd name="connsiteX264" fmla="*/ 3239837 w 8128084"/>
              <a:gd name="connsiteY264" fmla="*/ 12311314 h 15135727"/>
              <a:gd name="connsiteX265" fmla="*/ 3104148 w 8128084"/>
              <a:gd name="connsiteY265" fmla="*/ 12320337 h 15135727"/>
              <a:gd name="connsiteX266" fmla="*/ 3040648 w 8128084"/>
              <a:gd name="connsiteY266" fmla="*/ 12320337 h 15135727"/>
              <a:gd name="connsiteX267" fmla="*/ 2956927 w 8128084"/>
              <a:gd name="connsiteY267" fmla="*/ 12237453 h 15135727"/>
              <a:gd name="connsiteX268" fmla="*/ 3007895 w 8128084"/>
              <a:gd name="connsiteY268" fmla="*/ 12079706 h 15135727"/>
              <a:gd name="connsiteX269" fmla="*/ 2810042 w 8128084"/>
              <a:gd name="connsiteY269" fmla="*/ 11954377 h 15135727"/>
              <a:gd name="connsiteX270" fmla="*/ 2863516 w 8128084"/>
              <a:gd name="connsiteY270" fmla="*/ 11694695 h 15135727"/>
              <a:gd name="connsiteX271" fmla="*/ 2817227 w 8128084"/>
              <a:gd name="connsiteY271" fmla="*/ 11507203 h 15135727"/>
              <a:gd name="connsiteX272" fmla="*/ 2911642 w 8128084"/>
              <a:gd name="connsiteY272" fmla="*/ 11454064 h 15135727"/>
              <a:gd name="connsiteX273" fmla="*/ 2988677 w 8128084"/>
              <a:gd name="connsiteY273" fmla="*/ 11494503 h 15135727"/>
              <a:gd name="connsiteX274" fmla="*/ 3011571 w 8128084"/>
              <a:gd name="connsiteY274" fmla="*/ 11454064 h 15135727"/>
              <a:gd name="connsiteX275" fmla="*/ 2850482 w 8128084"/>
              <a:gd name="connsiteY275" fmla="*/ 11381874 h 15135727"/>
              <a:gd name="connsiteX276" fmla="*/ 2993858 w 8128084"/>
              <a:gd name="connsiteY276" fmla="*/ 11266571 h 15135727"/>
              <a:gd name="connsiteX277" fmla="*/ 3007895 w 8128084"/>
              <a:gd name="connsiteY277" fmla="*/ 11189369 h 15135727"/>
              <a:gd name="connsiteX278" fmla="*/ 2874879 w 8128084"/>
              <a:gd name="connsiteY278" fmla="*/ 11179342 h 15135727"/>
              <a:gd name="connsiteX279" fmla="*/ 2919329 w 8128084"/>
              <a:gd name="connsiteY279" fmla="*/ 11023600 h 15135727"/>
              <a:gd name="connsiteX280" fmla="*/ 2887579 w 8128084"/>
              <a:gd name="connsiteY280" fmla="*/ 10924674 h 15135727"/>
              <a:gd name="connsiteX281" fmla="*/ 2760914 w 8128084"/>
              <a:gd name="connsiteY281" fmla="*/ 11065377 h 15135727"/>
              <a:gd name="connsiteX282" fmla="*/ 2667000 w 8128084"/>
              <a:gd name="connsiteY282" fmla="*/ 10969124 h 15135727"/>
              <a:gd name="connsiteX283" fmla="*/ 2607845 w 8128084"/>
              <a:gd name="connsiteY283" fmla="*/ 11071727 h 15135727"/>
              <a:gd name="connsiteX284" fmla="*/ 2526632 w 8128084"/>
              <a:gd name="connsiteY284" fmla="*/ 11117179 h 15135727"/>
              <a:gd name="connsiteX285" fmla="*/ 2410827 w 8128084"/>
              <a:gd name="connsiteY285" fmla="*/ 11100803 h 15135727"/>
              <a:gd name="connsiteX286" fmla="*/ 2334127 w 8128084"/>
              <a:gd name="connsiteY286" fmla="*/ 10996864 h 15135727"/>
              <a:gd name="connsiteX287" fmla="*/ 2358190 w 8128084"/>
              <a:gd name="connsiteY287" fmla="*/ 10732169 h 15135727"/>
              <a:gd name="connsiteX288" fmla="*/ 2372227 w 8128084"/>
              <a:gd name="connsiteY288" fmla="*/ 10689390 h 15135727"/>
              <a:gd name="connsiteX289" fmla="*/ 2533316 w 8128084"/>
              <a:gd name="connsiteY289" fmla="*/ 10574087 h 15135727"/>
              <a:gd name="connsiteX290" fmla="*/ 2598821 w 8128084"/>
              <a:gd name="connsiteY290" fmla="*/ 10684042 h 15135727"/>
              <a:gd name="connsiteX291" fmla="*/ 2683877 w 8128084"/>
              <a:gd name="connsiteY291" fmla="*/ 10745203 h 15135727"/>
              <a:gd name="connsiteX292" fmla="*/ 2767264 w 8128084"/>
              <a:gd name="connsiteY292" fmla="*/ 10684042 h 15135727"/>
              <a:gd name="connsiteX293" fmla="*/ 2646948 w 8128084"/>
              <a:gd name="connsiteY293" fmla="*/ 10515600 h 15135727"/>
              <a:gd name="connsiteX294" fmla="*/ 2815390 w 8128084"/>
              <a:gd name="connsiteY294" fmla="*/ 10395285 h 15135727"/>
              <a:gd name="connsiteX295" fmla="*/ 3080085 w 8128084"/>
              <a:gd name="connsiteY295" fmla="*/ 10419348 h 15135727"/>
              <a:gd name="connsiteX296" fmla="*/ 3248527 w 8128084"/>
              <a:gd name="connsiteY296" fmla="*/ 10539664 h 15135727"/>
              <a:gd name="connsiteX297" fmla="*/ 3320716 w 8128084"/>
              <a:gd name="connsiteY297" fmla="*/ 10659979 h 15135727"/>
              <a:gd name="connsiteX298" fmla="*/ 3465095 w 8128084"/>
              <a:gd name="connsiteY298" fmla="*/ 10659979 h 15135727"/>
              <a:gd name="connsiteX299" fmla="*/ 3441032 w 8128084"/>
              <a:gd name="connsiteY299" fmla="*/ 10491537 h 15135727"/>
              <a:gd name="connsiteX300" fmla="*/ 3392906 w 8128084"/>
              <a:gd name="connsiteY300" fmla="*/ 10250906 h 15135727"/>
              <a:gd name="connsiteX301" fmla="*/ 3152274 w 8128084"/>
              <a:gd name="connsiteY301" fmla="*/ 10250906 h 15135727"/>
              <a:gd name="connsiteX302" fmla="*/ 3176337 w 8128084"/>
              <a:gd name="connsiteY302" fmla="*/ 10178716 h 15135727"/>
              <a:gd name="connsiteX303" fmla="*/ 3104148 w 8128084"/>
              <a:gd name="connsiteY303" fmla="*/ 10154653 h 15135727"/>
              <a:gd name="connsiteX304" fmla="*/ 3007895 w 8128084"/>
              <a:gd name="connsiteY304" fmla="*/ 9962148 h 15135727"/>
              <a:gd name="connsiteX305" fmla="*/ 3176337 w 8128084"/>
              <a:gd name="connsiteY305" fmla="*/ 9889958 h 15135727"/>
              <a:gd name="connsiteX306" fmla="*/ 2959769 w 8128084"/>
              <a:gd name="connsiteY306" fmla="*/ 9504948 h 15135727"/>
              <a:gd name="connsiteX307" fmla="*/ 2791327 w 8128084"/>
              <a:gd name="connsiteY307" fmla="*/ 9456821 h 15135727"/>
              <a:gd name="connsiteX308" fmla="*/ 2574758 w 8128084"/>
              <a:gd name="connsiteY308" fmla="*/ 9336506 h 15135727"/>
              <a:gd name="connsiteX309" fmla="*/ 2550695 w 8128084"/>
              <a:gd name="connsiteY309" fmla="*/ 9071811 h 15135727"/>
              <a:gd name="connsiteX310" fmla="*/ 2695074 w 8128084"/>
              <a:gd name="connsiteY310" fmla="*/ 8999621 h 15135727"/>
              <a:gd name="connsiteX311" fmla="*/ 2622885 w 8128084"/>
              <a:gd name="connsiteY311" fmla="*/ 8975558 h 15135727"/>
              <a:gd name="connsiteX312" fmla="*/ 2430379 w 8128084"/>
              <a:gd name="connsiteY312" fmla="*/ 8999621 h 15135727"/>
              <a:gd name="connsiteX313" fmla="*/ 2261937 w 8128084"/>
              <a:gd name="connsiteY313" fmla="*/ 9168064 h 15135727"/>
              <a:gd name="connsiteX314" fmla="*/ 2237874 w 8128084"/>
              <a:gd name="connsiteY314" fmla="*/ 8999621 h 15135727"/>
              <a:gd name="connsiteX315" fmla="*/ 2117558 w 8128084"/>
              <a:gd name="connsiteY315" fmla="*/ 8975558 h 15135727"/>
              <a:gd name="connsiteX316" fmla="*/ 2045369 w 8128084"/>
              <a:gd name="connsiteY316" fmla="*/ 8783053 h 15135727"/>
              <a:gd name="connsiteX317" fmla="*/ 1852864 w 8128084"/>
              <a:gd name="connsiteY317" fmla="*/ 8758990 h 15135727"/>
              <a:gd name="connsiteX318" fmla="*/ 1636295 w 8128084"/>
              <a:gd name="connsiteY318" fmla="*/ 8927432 h 15135727"/>
              <a:gd name="connsiteX319" fmla="*/ 1588169 w 8128084"/>
              <a:gd name="connsiteY319" fmla="*/ 9023685 h 15135727"/>
              <a:gd name="connsiteX320" fmla="*/ 1515979 w 8128084"/>
              <a:gd name="connsiteY320" fmla="*/ 8879306 h 15135727"/>
              <a:gd name="connsiteX321" fmla="*/ 1347537 w 8128084"/>
              <a:gd name="connsiteY321" fmla="*/ 8879306 h 15135727"/>
              <a:gd name="connsiteX322" fmla="*/ 1347537 w 8128084"/>
              <a:gd name="connsiteY322" fmla="*/ 8710864 h 15135727"/>
              <a:gd name="connsiteX323" fmla="*/ 1106906 w 8128084"/>
              <a:gd name="connsiteY323" fmla="*/ 8783053 h 15135727"/>
              <a:gd name="connsiteX324" fmla="*/ 890337 w 8128084"/>
              <a:gd name="connsiteY324" fmla="*/ 8686800 h 15135727"/>
              <a:gd name="connsiteX325" fmla="*/ 649706 w 8128084"/>
              <a:gd name="connsiteY325" fmla="*/ 8662737 h 15135727"/>
              <a:gd name="connsiteX326" fmla="*/ 385011 w 8128084"/>
              <a:gd name="connsiteY326" fmla="*/ 8566485 h 15135727"/>
              <a:gd name="connsiteX327" fmla="*/ 577516 w 8128084"/>
              <a:gd name="connsiteY327" fmla="*/ 8373979 h 15135727"/>
              <a:gd name="connsiteX328" fmla="*/ 794085 w 8128084"/>
              <a:gd name="connsiteY328" fmla="*/ 8301790 h 15135727"/>
              <a:gd name="connsiteX329" fmla="*/ 745958 w 8128084"/>
              <a:gd name="connsiteY329" fmla="*/ 8133348 h 15135727"/>
              <a:gd name="connsiteX330" fmla="*/ 818148 w 8128084"/>
              <a:gd name="connsiteY330" fmla="*/ 7820527 h 15135727"/>
              <a:gd name="connsiteX331" fmla="*/ 697832 w 8128084"/>
              <a:gd name="connsiteY331" fmla="*/ 7820527 h 15135727"/>
              <a:gd name="connsiteX332" fmla="*/ 625642 w 8128084"/>
              <a:gd name="connsiteY332" fmla="*/ 7916779 h 15135727"/>
              <a:gd name="connsiteX333" fmla="*/ 457200 w 8128084"/>
              <a:gd name="connsiteY333" fmla="*/ 7820527 h 15135727"/>
              <a:gd name="connsiteX334" fmla="*/ 529390 w 8128084"/>
              <a:gd name="connsiteY334" fmla="*/ 7700211 h 15135727"/>
              <a:gd name="connsiteX335" fmla="*/ 938464 w 8128084"/>
              <a:gd name="connsiteY335" fmla="*/ 7676148 h 15135727"/>
              <a:gd name="connsiteX336" fmla="*/ 1058779 w 8128084"/>
              <a:gd name="connsiteY336" fmla="*/ 7459579 h 15135727"/>
              <a:gd name="connsiteX337" fmla="*/ 1203158 w 8128084"/>
              <a:gd name="connsiteY337" fmla="*/ 7603958 h 15135727"/>
              <a:gd name="connsiteX338" fmla="*/ 1299411 w 8128084"/>
              <a:gd name="connsiteY338" fmla="*/ 7555832 h 15135727"/>
              <a:gd name="connsiteX339" fmla="*/ 1443790 w 8128084"/>
              <a:gd name="connsiteY339" fmla="*/ 7507706 h 15135727"/>
              <a:gd name="connsiteX340" fmla="*/ 1684421 w 8128084"/>
              <a:gd name="connsiteY340" fmla="*/ 7603958 h 15135727"/>
              <a:gd name="connsiteX341" fmla="*/ 1684421 w 8128084"/>
              <a:gd name="connsiteY341" fmla="*/ 7603958 h 15135727"/>
              <a:gd name="connsiteX342" fmla="*/ 1540042 w 8128084"/>
              <a:gd name="connsiteY342" fmla="*/ 7363327 h 15135727"/>
              <a:gd name="connsiteX343" fmla="*/ 1299411 w 8128084"/>
              <a:gd name="connsiteY343" fmla="*/ 7315200 h 15135727"/>
              <a:gd name="connsiteX344" fmla="*/ 1130969 w 8128084"/>
              <a:gd name="connsiteY344" fmla="*/ 7339264 h 15135727"/>
              <a:gd name="connsiteX345" fmla="*/ 1034716 w 8128084"/>
              <a:gd name="connsiteY345" fmla="*/ 7315200 h 15135727"/>
              <a:gd name="connsiteX346" fmla="*/ 1155032 w 8128084"/>
              <a:gd name="connsiteY346" fmla="*/ 7050506 h 15135727"/>
              <a:gd name="connsiteX347" fmla="*/ 1155032 w 8128084"/>
              <a:gd name="connsiteY347" fmla="*/ 6930190 h 15135727"/>
              <a:gd name="connsiteX348" fmla="*/ 1155032 w 8128084"/>
              <a:gd name="connsiteY348" fmla="*/ 6761748 h 15135727"/>
              <a:gd name="connsiteX349" fmla="*/ 1203158 w 8128084"/>
              <a:gd name="connsiteY349" fmla="*/ 6617369 h 15135727"/>
              <a:gd name="connsiteX350" fmla="*/ 1371600 w 8128084"/>
              <a:gd name="connsiteY350" fmla="*/ 6472990 h 15135727"/>
              <a:gd name="connsiteX351" fmla="*/ 1443790 w 8128084"/>
              <a:gd name="connsiteY351" fmla="*/ 6328611 h 15135727"/>
              <a:gd name="connsiteX352" fmla="*/ 1419727 w 8128084"/>
              <a:gd name="connsiteY352" fmla="*/ 6208295 h 15135727"/>
              <a:gd name="connsiteX353" fmla="*/ 1275348 w 8128084"/>
              <a:gd name="connsiteY353" fmla="*/ 6304548 h 15135727"/>
              <a:gd name="connsiteX354" fmla="*/ 1323474 w 8128084"/>
              <a:gd name="connsiteY354" fmla="*/ 6015790 h 15135727"/>
              <a:gd name="connsiteX355" fmla="*/ 1540042 w 8128084"/>
              <a:gd name="connsiteY355" fmla="*/ 5871411 h 15135727"/>
              <a:gd name="connsiteX356" fmla="*/ 1540042 w 8128084"/>
              <a:gd name="connsiteY356" fmla="*/ 5751095 h 15135727"/>
              <a:gd name="connsiteX357" fmla="*/ 1395664 w 8128084"/>
              <a:gd name="connsiteY357" fmla="*/ 5799221 h 15135727"/>
              <a:gd name="connsiteX358" fmla="*/ 1179095 w 8128084"/>
              <a:gd name="connsiteY358" fmla="*/ 5799221 h 15135727"/>
              <a:gd name="connsiteX359" fmla="*/ 890337 w 8128084"/>
              <a:gd name="connsiteY359" fmla="*/ 5775158 h 15135727"/>
              <a:gd name="connsiteX360" fmla="*/ 697832 w 8128084"/>
              <a:gd name="connsiteY360" fmla="*/ 5606716 h 15135727"/>
              <a:gd name="connsiteX361" fmla="*/ 577516 w 8128084"/>
              <a:gd name="connsiteY361" fmla="*/ 5582653 h 15135727"/>
              <a:gd name="connsiteX362" fmla="*/ 697832 w 8128084"/>
              <a:gd name="connsiteY362" fmla="*/ 5775158 h 15135727"/>
              <a:gd name="connsiteX363" fmla="*/ 409074 w 8128084"/>
              <a:gd name="connsiteY363" fmla="*/ 5799221 h 15135727"/>
              <a:gd name="connsiteX364" fmla="*/ 168442 w 8128084"/>
              <a:gd name="connsiteY364" fmla="*/ 5702969 h 15135727"/>
              <a:gd name="connsiteX365" fmla="*/ 264695 w 8128084"/>
              <a:gd name="connsiteY365" fmla="*/ 5558590 h 15135727"/>
              <a:gd name="connsiteX366" fmla="*/ 144379 w 8128084"/>
              <a:gd name="connsiteY366" fmla="*/ 5510464 h 15135727"/>
              <a:gd name="connsiteX367" fmla="*/ 0 w 8128084"/>
              <a:gd name="connsiteY367" fmla="*/ 5462337 h 15135727"/>
              <a:gd name="connsiteX368" fmla="*/ 96253 w 8128084"/>
              <a:gd name="connsiteY368"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42827 w 8128084"/>
              <a:gd name="connsiteY202" fmla="*/ 14383753 h 15135727"/>
              <a:gd name="connsiteX203" fmla="*/ 4403558 w 8128084"/>
              <a:gd name="connsiteY203" fmla="*/ 14437895 h 15135727"/>
              <a:gd name="connsiteX204" fmla="*/ 4340058 w 8128084"/>
              <a:gd name="connsiteY204" fmla="*/ 14475995 h 15135727"/>
              <a:gd name="connsiteX205" fmla="*/ 4303127 w 8128084"/>
              <a:gd name="connsiteY205" fmla="*/ 14364703 h 15135727"/>
              <a:gd name="connsiteX206" fmla="*/ 4276892 w 8128084"/>
              <a:gd name="connsiteY206" fmla="*/ 14296190 h 15135727"/>
              <a:gd name="connsiteX207" fmla="*/ 4235116 w 8128084"/>
              <a:gd name="connsiteY207" fmla="*/ 14341642 h 15135727"/>
              <a:gd name="connsiteX208" fmla="*/ 4162927 w 8128084"/>
              <a:gd name="connsiteY208" fmla="*/ 14389769 h 15135727"/>
              <a:gd name="connsiteX209" fmla="*/ 4137527 w 8128084"/>
              <a:gd name="connsiteY209" fmla="*/ 14364369 h 15135727"/>
              <a:gd name="connsiteX210" fmla="*/ 3998327 w 8128084"/>
              <a:gd name="connsiteY210" fmla="*/ 14409153 h 15135727"/>
              <a:gd name="connsiteX211" fmla="*/ 4023727 w 8128084"/>
              <a:gd name="connsiteY211" fmla="*/ 14275803 h 15135727"/>
              <a:gd name="connsiteX212" fmla="*/ 3915945 w 8128084"/>
              <a:gd name="connsiteY212" fmla="*/ 14289840 h 15135727"/>
              <a:gd name="connsiteX213" fmla="*/ 3801979 w 8128084"/>
              <a:gd name="connsiteY213" fmla="*/ 14293516 h 15135727"/>
              <a:gd name="connsiteX214" fmla="*/ 3719764 w 8128084"/>
              <a:gd name="connsiteY214" fmla="*/ 14415169 h 15135727"/>
              <a:gd name="connsiteX215" fmla="*/ 3625850 w 8128084"/>
              <a:gd name="connsiteY215" fmla="*/ 14616364 h 15135727"/>
              <a:gd name="connsiteX216" fmla="*/ 3513221 w 8128084"/>
              <a:gd name="connsiteY216" fmla="*/ 14726653 h 15135727"/>
              <a:gd name="connsiteX217" fmla="*/ 3583071 w 8128084"/>
              <a:gd name="connsiteY217" fmla="*/ 14832932 h 15135727"/>
              <a:gd name="connsiteX218" fmla="*/ 3633537 w 8128084"/>
              <a:gd name="connsiteY218" fmla="*/ 14967285 h 15135727"/>
              <a:gd name="connsiteX219" fmla="*/ 3609474 w 8128084"/>
              <a:gd name="connsiteY219" fmla="*/ 15087600 h 15135727"/>
              <a:gd name="connsiteX220" fmla="*/ 3479132 w 8128084"/>
              <a:gd name="connsiteY220" fmla="*/ 14975974 h 15135727"/>
              <a:gd name="connsiteX221" fmla="*/ 3304340 w 8128084"/>
              <a:gd name="connsiteY221" fmla="*/ 14949237 h 15135727"/>
              <a:gd name="connsiteX222" fmla="*/ 3261227 w 8128084"/>
              <a:gd name="connsiteY222" fmla="*/ 14787145 h 15135727"/>
              <a:gd name="connsiteX223" fmla="*/ 3128211 w 8128084"/>
              <a:gd name="connsiteY223" fmla="*/ 14919158 h 15135727"/>
              <a:gd name="connsiteX224" fmla="*/ 3090277 w 8128084"/>
              <a:gd name="connsiteY224" fmla="*/ 15075903 h 15135727"/>
              <a:gd name="connsiteX225" fmla="*/ 2959769 w 8128084"/>
              <a:gd name="connsiteY225" fmla="*/ 15135727 h 15135727"/>
              <a:gd name="connsiteX226" fmla="*/ 2891256 w 8128084"/>
              <a:gd name="connsiteY226" fmla="*/ 14945895 h 15135727"/>
              <a:gd name="connsiteX227" fmla="*/ 2829927 w 8128084"/>
              <a:gd name="connsiteY227" fmla="*/ 14872703 h 15135727"/>
              <a:gd name="connsiteX228" fmla="*/ 2887579 w 8128084"/>
              <a:gd name="connsiteY228" fmla="*/ 14774779 h 15135727"/>
              <a:gd name="connsiteX229" fmla="*/ 2779127 w 8128084"/>
              <a:gd name="connsiteY229" fmla="*/ 14694903 h 15135727"/>
              <a:gd name="connsiteX230" fmla="*/ 2839453 w 8128084"/>
              <a:gd name="connsiteY230" fmla="*/ 14582274 h 15135727"/>
              <a:gd name="connsiteX231" fmla="*/ 2935706 w 8128084"/>
              <a:gd name="connsiteY231" fmla="*/ 14510085 h 15135727"/>
              <a:gd name="connsiteX232" fmla="*/ 2948406 w 8128084"/>
              <a:gd name="connsiteY232" fmla="*/ 14554535 h 15135727"/>
              <a:gd name="connsiteX233" fmla="*/ 2855327 w 8128084"/>
              <a:gd name="connsiteY233" fmla="*/ 14371053 h 15135727"/>
              <a:gd name="connsiteX234" fmla="*/ 3014077 w 8128084"/>
              <a:gd name="connsiteY234" fmla="*/ 14447253 h 15135727"/>
              <a:gd name="connsiteX235" fmla="*/ 3029285 w 8128084"/>
              <a:gd name="connsiteY235" fmla="*/ 14363032 h 15135727"/>
              <a:gd name="connsiteX236" fmla="*/ 3152274 w 8128084"/>
              <a:gd name="connsiteY236" fmla="*/ 14341642 h 15135727"/>
              <a:gd name="connsiteX237" fmla="*/ 3226135 w 8128084"/>
              <a:gd name="connsiteY237" fmla="*/ 14269453 h 15135727"/>
              <a:gd name="connsiteX238" fmla="*/ 3152274 w 8128084"/>
              <a:gd name="connsiteY238" fmla="*/ 14197264 h 15135727"/>
              <a:gd name="connsiteX239" fmla="*/ 3152274 w 8128084"/>
              <a:gd name="connsiteY239" fmla="*/ 14052885 h 15135727"/>
              <a:gd name="connsiteX240" fmla="*/ 3086435 w 8128084"/>
              <a:gd name="connsiteY240" fmla="*/ 14037845 h 15135727"/>
              <a:gd name="connsiteX241" fmla="*/ 3056021 w 8128084"/>
              <a:gd name="connsiteY241" fmla="*/ 14153148 h 15135727"/>
              <a:gd name="connsiteX242" fmla="*/ 2935706 w 8128084"/>
              <a:gd name="connsiteY242" fmla="*/ 14076948 h 15135727"/>
              <a:gd name="connsiteX243" fmla="*/ 2863516 w 8128084"/>
              <a:gd name="connsiteY243" fmla="*/ 14093324 h 15135727"/>
              <a:gd name="connsiteX244" fmla="*/ 2804527 w 8128084"/>
              <a:gd name="connsiteY244" fmla="*/ 14218653 h 15135727"/>
              <a:gd name="connsiteX245" fmla="*/ 2719137 w 8128084"/>
              <a:gd name="connsiteY245" fmla="*/ 14197264 h 15135727"/>
              <a:gd name="connsiteX246" fmla="*/ 2653298 w 8128084"/>
              <a:gd name="connsiteY246" fmla="*/ 14248064 h 15135727"/>
              <a:gd name="connsiteX247" fmla="*/ 2560721 w 8128084"/>
              <a:gd name="connsiteY247" fmla="*/ 14150474 h 15135727"/>
              <a:gd name="connsiteX248" fmla="*/ 2436729 w 8128084"/>
              <a:gd name="connsiteY248" fmla="*/ 13804566 h 15135727"/>
              <a:gd name="connsiteX249" fmla="*/ 2550527 w 8128084"/>
              <a:gd name="connsiteY249" fmla="*/ 13805903 h 15135727"/>
              <a:gd name="connsiteX250" fmla="*/ 2729498 w 8128084"/>
              <a:gd name="connsiteY250" fmla="*/ 13812253 h 15135727"/>
              <a:gd name="connsiteX251" fmla="*/ 2633077 w 8128084"/>
              <a:gd name="connsiteY251" fmla="*/ 13755103 h 15135727"/>
              <a:gd name="connsiteX252" fmla="*/ 2553369 w 8128084"/>
              <a:gd name="connsiteY252" fmla="*/ 13475369 h 15135727"/>
              <a:gd name="connsiteX253" fmla="*/ 2658645 w 8128084"/>
              <a:gd name="connsiteY253" fmla="*/ 13224711 h 15135727"/>
              <a:gd name="connsiteX254" fmla="*/ 2719137 w 8128084"/>
              <a:gd name="connsiteY254" fmla="*/ 13042232 h 15135727"/>
              <a:gd name="connsiteX255" fmla="*/ 2791327 w 8128084"/>
              <a:gd name="connsiteY255" fmla="*/ 12945979 h 15135727"/>
              <a:gd name="connsiteX256" fmla="*/ 2969627 w 8128084"/>
              <a:gd name="connsiteY256" fmla="*/ 12929603 h 15135727"/>
              <a:gd name="connsiteX257" fmla="*/ 3031958 w 8128084"/>
              <a:gd name="connsiteY257" fmla="*/ 13090358 h 15135727"/>
              <a:gd name="connsiteX258" fmla="*/ 3102977 w 8128084"/>
              <a:gd name="connsiteY258" fmla="*/ 12974053 h 15135727"/>
              <a:gd name="connsiteX259" fmla="*/ 3043321 w 8128084"/>
              <a:gd name="connsiteY259" fmla="*/ 12836024 h 15135727"/>
              <a:gd name="connsiteX260" fmla="*/ 2849479 w 8128084"/>
              <a:gd name="connsiteY260" fmla="*/ 12815637 h 15135727"/>
              <a:gd name="connsiteX261" fmla="*/ 2815390 w 8128084"/>
              <a:gd name="connsiteY261" fmla="*/ 12777537 h 15135727"/>
              <a:gd name="connsiteX262" fmla="*/ 2887077 w 8128084"/>
              <a:gd name="connsiteY262" fmla="*/ 12586703 h 15135727"/>
              <a:gd name="connsiteX263" fmla="*/ 3153777 w 8128084"/>
              <a:gd name="connsiteY263" fmla="*/ 12516853 h 15135727"/>
              <a:gd name="connsiteX264" fmla="*/ 3239837 w 8128084"/>
              <a:gd name="connsiteY264" fmla="*/ 12311314 h 15135727"/>
              <a:gd name="connsiteX265" fmla="*/ 3104148 w 8128084"/>
              <a:gd name="connsiteY265" fmla="*/ 12320337 h 15135727"/>
              <a:gd name="connsiteX266" fmla="*/ 3040648 w 8128084"/>
              <a:gd name="connsiteY266" fmla="*/ 12320337 h 15135727"/>
              <a:gd name="connsiteX267" fmla="*/ 2956927 w 8128084"/>
              <a:gd name="connsiteY267" fmla="*/ 12237453 h 15135727"/>
              <a:gd name="connsiteX268" fmla="*/ 3007895 w 8128084"/>
              <a:gd name="connsiteY268" fmla="*/ 12079706 h 15135727"/>
              <a:gd name="connsiteX269" fmla="*/ 2810042 w 8128084"/>
              <a:gd name="connsiteY269" fmla="*/ 11954377 h 15135727"/>
              <a:gd name="connsiteX270" fmla="*/ 2863516 w 8128084"/>
              <a:gd name="connsiteY270" fmla="*/ 11694695 h 15135727"/>
              <a:gd name="connsiteX271" fmla="*/ 2817227 w 8128084"/>
              <a:gd name="connsiteY271" fmla="*/ 11507203 h 15135727"/>
              <a:gd name="connsiteX272" fmla="*/ 2911642 w 8128084"/>
              <a:gd name="connsiteY272" fmla="*/ 11454064 h 15135727"/>
              <a:gd name="connsiteX273" fmla="*/ 2988677 w 8128084"/>
              <a:gd name="connsiteY273" fmla="*/ 11494503 h 15135727"/>
              <a:gd name="connsiteX274" fmla="*/ 3011571 w 8128084"/>
              <a:gd name="connsiteY274" fmla="*/ 11454064 h 15135727"/>
              <a:gd name="connsiteX275" fmla="*/ 2850482 w 8128084"/>
              <a:gd name="connsiteY275" fmla="*/ 11381874 h 15135727"/>
              <a:gd name="connsiteX276" fmla="*/ 2993858 w 8128084"/>
              <a:gd name="connsiteY276" fmla="*/ 11266571 h 15135727"/>
              <a:gd name="connsiteX277" fmla="*/ 3007895 w 8128084"/>
              <a:gd name="connsiteY277" fmla="*/ 11189369 h 15135727"/>
              <a:gd name="connsiteX278" fmla="*/ 2874879 w 8128084"/>
              <a:gd name="connsiteY278" fmla="*/ 11179342 h 15135727"/>
              <a:gd name="connsiteX279" fmla="*/ 2919329 w 8128084"/>
              <a:gd name="connsiteY279" fmla="*/ 11023600 h 15135727"/>
              <a:gd name="connsiteX280" fmla="*/ 2887579 w 8128084"/>
              <a:gd name="connsiteY280" fmla="*/ 10924674 h 15135727"/>
              <a:gd name="connsiteX281" fmla="*/ 2760914 w 8128084"/>
              <a:gd name="connsiteY281" fmla="*/ 11065377 h 15135727"/>
              <a:gd name="connsiteX282" fmla="*/ 2667000 w 8128084"/>
              <a:gd name="connsiteY282" fmla="*/ 10969124 h 15135727"/>
              <a:gd name="connsiteX283" fmla="*/ 2607845 w 8128084"/>
              <a:gd name="connsiteY283" fmla="*/ 11071727 h 15135727"/>
              <a:gd name="connsiteX284" fmla="*/ 2526632 w 8128084"/>
              <a:gd name="connsiteY284" fmla="*/ 11117179 h 15135727"/>
              <a:gd name="connsiteX285" fmla="*/ 2410827 w 8128084"/>
              <a:gd name="connsiteY285" fmla="*/ 11100803 h 15135727"/>
              <a:gd name="connsiteX286" fmla="*/ 2334127 w 8128084"/>
              <a:gd name="connsiteY286" fmla="*/ 10996864 h 15135727"/>
              <a:gd name="connsiteX287" fmla="*/ 2358190 w 8128084"/>
              <a:gd name="connsiteY287" fmla="*/ 10732169 h 15135727"/>
              <a:gd name="connsiteX288" fmla="*/ 2372227 w 8128084"/>
              <a:gd name="connsiteY288" fmla="*/ 10689390 h 15135727"/>
              <a:gd name="connsiteX289" fmla="*/ 2533316 w 8128084"/>
              <a:gd name="connsiteY289" fmla="*/ 10574087 h 15135727"/>
              <a:gd name="connsiteX290" fmla="*/ 2598821 w 8128084"/>
              <a:gd name="connsiteY290" fmla="*/ 10684042 h 15135727"/>
              <a:gd name="connsiteX291" fmla="*/ 2683877 w 8128084"/>
              <a:gd name="connsiteY291" fmla="*/ 10745203 h 15135727"/>
              <a:gd name="connsiteX292" fmla="*/ 2767264 w 8128084"/>
              <a:gd name="connsiteY292" fmla="*/ 10684042 h 15135727"/>
              <a:gd name="connsiteX293" fmla="*/ 2646948 w 8128084"/>
              <a:gd name="connsiteY293" fmla="*/ 10515600 h 15135727"/>
              <a:gd name="connsiteX294" fmla="*/ 2815390 w 8128084"/>
              <a:gd name="connsiteY294" fmla="*/ 10395285 h 15135727"/>
              <a:gd name="connsiteX295" fmla="*/ 2899777 w 8128084"/>
              <a:gd name="connsiteY295" fmla="*/ 10586453 h 15135727"/>
              <a:gd name="connsiteX296" fmla="*/ 3080085 w 8128084"/>
              <a:gd name="connsiteY296" fmla="*/ 10419348 h 15135727"/>
              <a:gd name="connsiteX297" fmla="*/ 3248527 w 8128084"/>
              <a:gd name="connsiteY297" fmla="*/ 10539664 h 15135727"/>
              <a:gd name="connsiteX298" fmla="*/ 3320716 w 8128084"/>
              <a:gd name="connsiteY298" fmla="*/ 10659979 h 15135727"/>
              <a:gd name="connsiteX299" fmla="*/ 3465095 w 8128084"/>
              <a:gd name="connsiteY299" fmla="*/ 10659979 h 15135727"/>
              <a:gd name="connsiteX300" fmla="*/ 3441032 w 8128084"/>
              <a:gd name="connsiteY300" fmla="*/ 10491537 h 15135727"/>
              <a:gd name="connsiteX301" fmla="*/ 3392906 w 8128084"/>
              <a:gd name="connsiteY301" fmla="*/ 10250906 h 15135727"/>
              <a:gd name="connsiteX302" fmla="*/ 3152274 w 8128084"/>
              <a:gd name="connsiteY302" fmla="*/ 10250906 h 15135727"/>
              <a:gd name="connsiteX303" fmla="*/ 3176337 w 8128084"/>
              <a:gd name="connsiteY303" fmla="*/ 10178716 h 15135727"/>
              <a:gd name="connsiteX304" fmla="*/ 3104148 w 8128084"/>
              <a:gd name="connsiteY304" fmla="*/ 10154653 h 15135727"/>
              <a:gd name="connsiteX305" fmla="*/ 3007895 w 8128084"/>
              <a:gd name="connsiteY305" fmla="*/ 9962148 h 15135727"/>
              <a:gd name="connsiteX306" fmla="*/ 3176337 w 8128084"/>
              <a:gd name="connsiteY306" fmla="*/ 9889958 h 15135727"/>
              <a:gd name="connsiteX307" fmla="*/ 2959769 w 8128084"/>
              <a:gd name="connsiteY307" fmla="*/ 9504948 h 15135727"/>
              <a:gd name="connsiteX308" fmla="*/ 2791327 w 8128084"/>
              <a:gd name="connsiteY308" fmla="*/ 9456821 h 15135727"/>
              <a:gd name="connsiteX309" fmla="*/ 2574758 w 8128084"/>
              <a:gd name="connsiteY309" fmla="*/ 9336506 h 15135727"/>
              <a:gd name="connsiteX310" fmla="*/ 2550695 w 8128084"/>
              <a:gd name="connsiteY310" fmla="*/ 9071811 h 15135727"/>
              <a:gd name="connsiteX311" fmla="*/ 2695074 w 8128084"/>
              <a:gd name="connsiteY311" fmla="*/ 8999621 h 15135727"/>
              <a:gd name="connsiteX312" fmla="*/ 2622885 w 8128084"/>
              <a:gd name="connsiteY312" fmla="*/ 8975558 h 15135727"/>
              <a:gd name="connsiteX313" fmla="*/ 2430379 w 8128084"/>
              <a:gd name="connsiteY313" fmla="*/ 8999621 h 15135727"/>
              <a:gd name="connsiteX314" fmla="*/ 2261937 w 8128084"/>
              <a:gd name="connsiteY314" fmla="*/ 9168064 h 15135727"/>
              <a:gd name="connsiteX315" fmla="*/ 2237874 w 8128084"/>
              <a:gd name="connsiteY315" fmla="*/ 8999621 h 15135727"/>
              <a:gd name="connsiteX316" fmla="*/ 2117558 w 8128084"/>
              <a:gd name="connsiteY316" fmla="*/ 8975558 h 15135727"/>
              <a:gd name="connsiteX317" fmla="*/ 2045369 w 8128084"/>
              <a:gd name="connsiteY317" fmla="*/ 8783053 h 15135727"/>
              <a:gd name="connsiteX318" fmla="*/ 1852864 w 8128084"/>
              <a:gd name="connsiteY318" fmla="*/ 8758990 h 15135727"/>
              <a:gd name="connsiteX319" fmla="*/ 1636295 w 8128084"/>
              <a:gd name="connsiteY319" fmla="*/ 8927432 h 15135727"/>
              <a:gd name="connsiteX320" fmla="*/ 1588169 w 8128084"/>
              <a:gd name="connsiteY320" fmla="*/ 9023685 h 15135727"/>
              <a:gd name="connsiteX321" fmla="*/ 1515979 w 8128084"/>
              <a:gd name="connsiteY321" fmla="*/ 8879306 h 15135727"/>
              <a:gd name="connsiteX322" fmla="*/ 1347537 w 8128084"/>
              <a:gd name="connsiteY322" fmla="*/ 8879306 h 15135727"/>
              <a:gd name="connsiteX323" fmla="*/ 1347537 w 8128084"/>
              <a:gd name="connsiteY323" fmla="*/ 8710864 h 15135727"/>
              <a:gd name="connsiteX324" fmla="*/ 1106906 w 8128084"/>
              <a:gd name="connsiteY324" fmla="*/ 8783053 h 15135727"/>
              <a:gd name="connsiteX325" fmla="*/ 890337 w 8128084"/>
              <a:gd name="connsiteY325" fmla="*/ 8686800 h 15135727"/>
              <a:gd name="connsiteX326" fmla="*/ 649706 w 8128084"/>
              <a:gd name="connsiteY326" fmla="*/ 8662737 h 15135727"/>
              <a:gd name="connsiteX327" fmla="*/ 385011 w 8128084"/>
              <a:gd name="connsiteY327" fmla="*/ 8566485 h 15135727"/>
              <a:gd name="connsiteX328" fmla="*/ 577516 w 8128084"/>
              <a:gd name="connsiteY328" fmla="*/ 8373979 h 15135727"/>
              <a:gd name="connsiteX329" fmla="*/ 794085 w 8128084"/>
              <a:gd name="connsiteY329" fmla="*/ 8301790 h 15135727"/>
              <a:gd name="connsiteX330" fmla="*/ 745958 w 8128084"/>
              <a:gd name="connsiteY330" fmla="*/ 8133348 h 15135727"/>
              <a:gd name="connsiteX331" fmla="*/ 818148 w 8128084"/>
              <a:gd name="connsiteY331" fmla="*/ 7820527 h 15135727"/>
              <a:gd name="connsiteX332" fmla="*/ 697832 w 8128084"/>
              <a:gd name="connsiteY332" fmla="*/ 7820527 h 15135727"/>
              <a:gd name="connsiteX333" fmla="*/ 625642 w 8128084"/>
              <a:gd name="connsiteY333" fmla="*/ 7916779 h 15135727"/>
              <a:gd name="connsiteX334" fmla="*/ 457200 w 8128084"/>
              <a:gd name="connsiteY334" fmla="*/ 7820527 h 15135727"/>
              <a:gd name="connsiteX335" fmla="*/ 529390 w 8128084"/>
              <a:gd name="connsiteY335" fmla="*/ 7700211 h 15135727"/>
              <a:gd name="connsiteX336" fmla="*/ 938464 w 8128084"/>
              <a:gd name="connsiteY336" fmla="*/ 7676148 h 15135727"/>
              <a:gd name="connsiteX337" fmla="*/ 1058779 w 8128084"/>
              <a:gd name="connsiteY337" fmla="*/ 7459579 h 15135727"/>
              <a:gd name="connsiteX338" fmla="*/ 1203158 w 8128084"/>
              <a:gd name="connsiteY338" fmla="*/ 7603958 h 15135727"/>
              <a:gd name="connsiteX339" fmla="*/ 1299411 w 8128084"/>
              <a:gd name="connsiteY339" fmla="*/ 7555832 h 15135727"/>
              <a:gd name="connsiteX340" fmla="*/ 1443790 w 8128084"/>
              <a:gd name="connsiteY340" fmla="*/ 7507706 h 15135727"/>
              <a:gd name="connsiteX341" fmla="*/ 1684421 w 8128084"/>
              <a:gd name="connsiteY341" fmla="*/ 7603958 h 15135727"/>
              <a:gd name="connsiteX342" fmla="*/ 1684421 w 8128084"/>
              <a:gd name="connsiteY342" fmla="*/ 7603958 h 15135727"/>
              <a:gd name="connsiteX343" fmla="*/ 1540042 w 8128084"/>
              <a:gd name="connsiteY343" fmla="*/ 7363327 h 15135727"/>
              <a:gd name="connsiteX344" fmla="*/ 1299411 w 8128084"/>
              <a:gd name="connsiteY344" fmla="*/ 7315200 h 15135727"/>
              <a:gd name="connsiteX345" fmla="*/ 1130969 w 8128084"/>
              <a:gd name="connsiteY345" fmla="*/ 7339264 h 15135727"/>
              <a:gd name="connsiteX346" fmla="*/ 1034716 w 8128084"/>
              <a:gd name="connsiteY346" fmla="*/ 7315200 h 15135727"/>
              <a:gd name="connsiteX347" fmla="*/ 1155032 w 8128084"/>
              <a:gd name="connsiteY347" fmla="*/ 7050506 h 15135727"/>
              <a:gd name="connsiteX348" fmla="*/ 1155032 w 8128084"/>
              <a:gd name="connsiteY348" fmla="*/ 6930190 h 15135727"/>
              <a:gd name="connsiteX349" fmla="*/ 1155032 w 8128084"/>
              <a:gd name="connsiteY349" fmla="*/ 6761748 h 15135727"/>
              <a:gd name="connsiteX350" fmla="*/ 1203158 w 8128084"/>
              <a:gd name="connsiteY350" fmla="*/ 6617369 h 15135727"/>
              <a:gd name="connsiteX351" fmla="*/ 1371600 w 8128084"/>
              <a:gd name="connsiteY351" fmla="*/ 6472990 h 15135727"/>
              <a:gd name="connsiteX352" fmla="*/ 1443790 w 8128084"/>
              <a:gd name="connsiteY352" fmla="*/ 6328611 h 15135727"/>
              <a:gd name="connsiteX353" fmla="*/ 1419727 w 8128084"/>
              <a:gd name="connsiteY353" fmla="*/ 6208295 h 15135727"/>
              <a:gd name="connsiteX354" fmla="*/ 1275348 w 8128084"/>
              <a:gd name="connsiteY354" fmla="*/ 6304548 h 15135727"/>
              <a:gd name="connsiteX355" fmla="*/ 1323474 w 8128084"/>
              <a:gd name="connsiteY355" fmla="*/ 6015790 h 15135727"/>
              <a:gd name="connsiteX356" fmla="*/ 1540042 w 8128084"/>
              <a:gd name="connsiteY356" fmla="*/ 5871411 h 15135727"/>
              <a:gd name="connsiteX357" fmla="*/ 1540042 w 8128084"/>
              <a:gd name="connsiteY357" fmla="*/ 5751095 h 15135727"/>
              <a:gd name="connsiteX358" fmla="*/ 1395664 w 8128084"/>
              <a:gd name="connsiteY358" fmla="*/ 5799221 h 15135727"/>
              <a:gd name="connsiteX359" fmla="*/ 1179095 w 8128084"/>
              <a:gd name="connsiteY359" fmla="*/ 5799221 h 15135727"/>
              <a:gd name="connsiteX360" fmla="*/ 890337 w 8128084"/>
              <a:gd name="connsiteY360" fmla="*/ 5775158 h 15135727"/>
              <a:gd name="connsiteX361" fmla="*/ 697832 w 8128084"/>
              <a:gd name="connsiteY361" fmla="*/ 5606716 h 15135727"/>
              <a:gd name="connsiteX362" fmla="*/ 577516 w 8128084"/>
              <a:gd name="connsiteY362" fmla="*/ 5582653 h 15135727"/>
              <a:gd name="connsiteX363" fmla="*/ 697832 w 8128084"/>
              <a:gd name="connsiteY363" fmla="*/ 5775158 h 15135727"/>
              <a:gd name="connsiteX364" fmla="*/ 409074 w 8128084"/>
              <a:gd name="connsiteY364" fmla="*/ 5799221 h 15135727"/>
              <a:gd name="connsiteX365" fmla="*/ 168442 w 8128084"/>
              <a:gd name="connsiteY365" fmla="*/ 5702969 h 15135727"/>
              <a:gd name="connsiteX366" fmla="*/ 264695 w 8128084"/>
              <a:gd name="connsiteY366" fmla="*/ 5558590 h 15135727"/>
              <a:gd name="connsiteX367" fmla="*/ 144379 w 8128084"/>
              <a:gd name="connsiteY367" fmla="*/ 5510464 h 15135727"/>
              <a:gd name="connsiteX368" fmla="*/ 0 w 8128084"/>
              <a:gd name="connsiteY368" fmla="*/ 5462337 h 15135727"/>
              <a:gd name="connsiteX369" fmla="*/ 96253 w 8128084"/>
              <a:gd name="connsiteY369"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42827 w 8128084"/>
              <a:gd name="connsiteY202" fmla="*/ 14383753 h 15135727"/>
              <a:gd name="connsiteX203" fmla="*/ 4403558 w 8128084"/>
              <a:gd name="connsiteY203" fmla="*/ 14437895 h 15135727"/>
              <a:gd name="connsiteX204" fmla="*/ 4340058 w 8128084"/>
              <a:gd name="connsiteY204" fmla="*/ 14475995 h 15135727"/>
              <a:gd name="connsiteX205" fmla="*/ 4303127 w 8128084"/>
              <a:gd name="connsiteY205" fmla="*/ 14364703 h 15135727"/>
              <a:gd name="connsiteX206" fmla="*/ 4276892 w 8128084"/>
              <a:gd name="connsiteY206" fmla="*/ 14296190 h 15135727"/>
              <a:gd name="connsiteX207" fmla="*/ 4235116 w 8128084"/>
              <a:gd name="connsiteY207" fmla="*/ 14341642 h 15135727"/>
              <a:gd name="connsiteX208" fmla="*/ 4162927 w 8128084"/>
              <a:gd name="connsiteY208" fmla="*/ 14389769 h 15135727"/>
              <a:gd name="connsiteX209" fmla="*/ 4137527 w 8128084"/>
              <a:gd name="connsiteY209" fmla="*/ 14364369 h 15135727"/>
              <a:gd name="connsiteX210" fmla="*/ 3998327 w 8128084"/>
              <a:gd name="connsiteY210" fmla="*/ 14409153 h 15135727"/>
              <a:gd name="connsiteX211" fmla="*/ 4023727 w 8128084"/>
              <a:gd name="connsiteY211" fmla="*/ 14275803 h 15135727"/>
              <a:gd name="connsiteX212" fmla="*/ 3915945 w 8128084"/>
              <a:gd name="connsiteY212" fmla="*/ 14289840 h 15135727"/>
              <a:gd name="connsiteX213" fmla="*/ 3801979 w 8128084"/>
              <a:gd name="connsiteY213" fmla="*/ 14293516 h 15135727"/>
              <a:gd name="connsiteX214" fmla="*/ 3719764 w 8128084"/>
              <a:gd name="connsiteY214" fmla="*/ 14415169 h 15135727"/>
              <a:gd name="connsiteX215" fmla="*/ 3625850 w 8128084"/>
              <a:gd name="connsiteY215" fmla="*/ 14616364 h 15135727"/>
              <a:gd name="connsiteX216" fmla="*/ 3513221 w 8128084"/>
              <a:gd name="connsiteY216" fmla="*/ 14726653 h 15135727"/>
              <a:gd name="connsiteX217" fmla="*/ 3583071 w 8128084"/>
              <a:gd name="connsiteY217" fmla="*/ 14832932 h 15135727"/>
              <a:gd name="connsiteX218" fmla="*/ 3633537 w 8128084"/>
              <a:gd name="connsiteY218" fmla="*/ 14967285 h 15135727"/>
              <a:gd name="connsiteX219" fmla="*/ 3609474 w 8128084"/>
              <a:gd name="connsiteY219" fmla="*/ 15087600 h 15135727"/>
              <a:gd name="connsiteX220" fmla="*/ 3479132 w 8128084"/>
              <a:gd name="connsiteY220" fmla="*/ 14975974 h 15135727"/>
              <a:gd name="connsiteX221" fmla="*/ 3304340 w 8128084"/>
              <a:gd name="connsiteY221" fmla="*/ 14949237 h 15135727"/>
              <a:gd name="connsiteX222" fmla="*/ 3261227 w 8128084"/>
              <a:gd name="connsiteY222" fmla="*/ 14787145 h 15135727"/>
              <a:gd name="connsiteX223" fmla="*/ 3128211 w 8128084"/>
              <a:gd name="connsiteY223" fmla="*/ 14919158 h 15135727"/>
              <a:gd name="connsiteX224" fmla="*/ 3090277 w 8128084"/>
              <a:gd name="connsiteY224" fmla="*/ 15075903 h 15135727"/>
              <a:gd name="connsiteX225" fmla="*/ 2959769 w 8128084"/>
              <a:gd name="connsiteY225" fmla="*/ 15135727 h 15135727"/>
              <a:gd name="connsiteX226" fmla="*/ 2891256 w 8128084"/>
              <a:gd name="connsiteY226" fmla="*/ 14945895 h 15135727"/>
              <a:gd name="connsiteX227" fmla="*/ 2829927 w 8128084"/>
              <a:gd name="connsiteY227" fmla="*/ 14872703 h 15135727"/>
              <a:gd name="connsiteX228" fmla="*/ 2887579 w 8128084"/>
              <a:gd name="connsiteY228" fmla="*/ 14774779 h 15135727"/>
              <a:gd name="connsiteX229" fmla="*/ 2779127 w 8128084"/>
              <a:gd name="connsiteY229" fmla="*/ 14694903 h 15135727"/>
              <a:gd name="connsiteX230" fmla="*/ 2839453 w 8128084"/>
              <a:gd name="connsiteY230" fmla="*/ 14582274 h 15135727"/>
              <a:gd name="connsiteX231" fmla="*/ 2935706 w 8128084"/>
              <a:gd name="connsiteY231" fmla="*/ 14510085 h 15135727"/>
              <a:gd name="connsiteX232" fmla="*/ 2948406 w 8128084"/>
              <a:gd name="connsiteY232" fmla="*/ 14554535 h 15135727"/>
              <a:gd name="connsiteX233" fmla="*/ 2855327 w 8128084"/>
              <a:gd name="connsiteY233" fmla="*/ 14371053 h 15135727"/>
              <a:gd name="connsiteX234" fmla="*/ 3014077 w 8128084"/>
              <a:gd name="connsiteY234" fmla="*/ 14447253 h 15135727"/>
              <a:gd name="connsiteX235" fmla="*/ 3029285 w 8128084"/>
              <a:gd name="connsiteY235" fmla="*/ 14363032 h 15135727"/>
              <a:gd name="connsiteX236" fmla="*/ 3152274 w 8128084"/>
              <a:gd name="connsiteY236" fmla="*/ 14341642 h 15135727"/>
              <a:gd name="connsiteX237" fmla="*/ 3226135 w 8128084"/>
              <a:gd name="connsiteY237" fmla="*/ 14269453 h 15135727"/>
              <a:gd name="connsiteX238" fmla="*/ 3152274 w 8128084"/>
              <a:gd name="connsiteY238" fmla="*/ 14197264 h 15135727"/>
              <a:gd name="connsiteX239" fmla="*/ 3152274 w 8128084"/>
              <a:gd name="connsiteY239" fmla="*/ 14052885 h 15135727"/>
              <a:gd name="connsiteX240" fmla="*/ 3086435 w 8128084"/>
              <a:gd name="connsiteY240" fmla="*/ 14037845 h 15135727"/>
              <a:gd name="connsiteX241" fmla="*/ 3056021 w 8128084"/>
              <a:gd name="connsiteY241" fmla="*/ 14153148 h 15135727"/>
              <a:gd name="connsiteX242" fmla="*/ 2935706 w 8128084"/>
              <a:gd name="connsiteY242" fmla="*/ 14076948 h 15135727"/>
              <a:gd name="connsiteX243" fmla="*/ 2863516 w 8128084"/>
              <a:gd name="connsiteY243" fmla="*/ 14093324 h 15135727"/>
              <a:gd name="connsiteX244" fmla="*/ 2804527 w 8128084"/>
              <a:gd name="connsiteY244" fmla="*/ 14218653 h 15135727"/>
              <a:gd name="connsiteX245" fmla="*/ 2719137 w 8128084"/>
              <a:gd name="connsiteY245" fmla="*/ 14197264 h 15135727"/>
              <a:gd name="connsiteX246" fmla="*/ 2653298 w 8128084"/>
              <a:gd name="connsiteY246" fmla="*/ 14248064 h 15135727"/>
              <a:gd name="connsiteX247" fmla="*/ 2560721 w 8128084"/>
              <a:gd name="connsiteY247" fmla="*/ 14150474 h 15135727"/>
              <a:gd name="connsiteX248" fmla="*/ 2436729 w 8128084"/>
              <a:gd name="connsiteY248" fmla="*/ 13804566 h 15135727"/>
              <a:gd name="connsiteX249" fmla="*/ 2550527 w 8128084"/>
              <a:gd name="connsiteY249" fmla="*/ 13805903 h 15135727"/>
              <a:gd name="connsiteX250" fmla="*/ 2729498 w 8128084"/>
              <a:gd name="connsiteY250" fmla="*/ 13812253 h 15135727"/>
              <a:gd name="connsiteX251" fmla="*/ 2633077 w 8128084"/>
              <a:gd name="connsiteY251" fmla="*/ 13755103 h 15135727"/>
              <a:gd name="connsiteX252" fmla="*/ 2553369 w 8128084"/>
              <a:gd name="connsiteY252" fmla="*/ 13475369 h 15135727"/>
              <a:gd name="connsiteX253" fmla="*/ 2658645 w 8128084"/>
              <a:gd name="connsiteY253" fmla="*/ 13224711 h 15135727"/>
              <a:gd name="connsiteX254" fmla="*/ 2719137 w 8128084"/>
              <a:gd name="connsiteY254" fmla="*/ 13042232 h 15135727"/>
              <a:gd name="connsiteX255" fmla="*/ 2791327 w 8128084"/>
              <a:gd name="connsiteY255" fmla="*/ 12945979 h 15135727"/>
              <a:gd name="connsiteX256" fmla="*/ 2969627 w 8128084"/>
              <a:gd name="connsiteY256" fmla="*/ 12929603 h 15135727"/>
              <a:gd name="connsiteX257" fmla="*/ 3031958 w 8128084"/>
              <a:gd name="connsiteY257" fmla="*/ 13090358 h 15135727"/>
              <a:gd name="connsiteX258" fmla="*/ 3102977 w 8128084"/>
              <a:gd name="connsiteY258" fmla="*/ 12974053 h 15135727"/>
              <a:gd name="connsiteX259" fmla="*/ 3043321 w 8128084"/>
              <a:gd name="connsiteY259" fmla="*/ 12836024 h 15135727"/>
              <a:gd name="connsiteX260" fmla="*/ 2849479 w 8128084"/>
              <a:gd name="connsiteY260" fmla="*/ 12815637 h 15135727"/>
              <a:gd name="connsiteX261" fmla="*/ 2815390 w 8128084"/>
              <a:gd name="connsiteY261" fmla="*/ 12777537 h 15135727"/>
              <a:gd name="connsiteX262" fmla="*/ 2887077 w 8128084"/>
              <a:gd name="connsiteY262" fmla="*/ 12586703 h 15135727"/>
              <a:gd name="connsiteX263" fmla="*/ 3153777 w 8128084"/>
              <a:gd name="connsiteY263" fmla="*/ 12516853 h 15135727"/>
              <a:gd name="connsiteX264" fmla="*/ 3239837 w 8128084"/>
              <a:gd name="connsiteY264" fmla="*/ 12311314 h 15135727"/>
              <a:gd name="connsiteX265" fmla="*/ 3104148 w 8128084"/>
              <a:gd name="connsiteY265" fmla="*/ 12320337 h 15135727"/>
              <a:gd name="connsiteX266" fmla="*/ 3040648 w 8128084"/>
              <a:gd name="connsiteY266" fmla="*/ 12320337 h 15135727"/>
              <a:gd name="connsiteX267" fmla="*/ 2956927 w 8128084"/>
              <a:gd name="connsiteY267" fmla="*/ 12237453 h 15135727"/>
              <a:gd name="connsiteX268" fmla="*/ 3007895 w 8128084"/>
              <a:gd name="connsiteY268" fmla="*/ 12079706 h 15135727"/>
              <a:gd name="connsiteX269" fmla="*/ 2810042 w 8128084"/>
              <a:gd name="connsiteY269" fmla="*/ 11954377 h 15135727"/>
              <a:gd name="connsiteX270" fmla="*/ 2863516 w 8128084"/>
              <a:gd name="connsiteY270" fmla="*/ 11694695 h 15135727"/>
              <a:gd name="connsiteX271" fmla="*/ 2817227 w 8128084"/>
              <a:gd name="connsiteY271" fmla="*/ 11507203 h 15135727"/>
              <a:gd name="connsiteX272" fmla="*/ 2911642 w 8128084"/>
              <a:gd name="connsiteY272" fmla="*/ 11454064 h 15135727"/>
              <a:gd name="connsiteX273" fmla="*/ 2988677 w 8128084"/>
              <a:gd name="connsiteY273" fmla="*/ 11494503 h 15135727"/>
              <a:gd name="connsiteX274" fmla="*/ 3011571 w 8128084"/>
              <a:gd name="connsiteY274" fmla="*/ 11454064 h 15135727"/>
              <a:gd name="connsiteX275" fmla="*/ 2850482 w 8128084"/>
              <a:gd name="connsiteY275" fmla="*/ 11381874 h 15135727"/>
              <a:gd name="connsiteX276" fmla="*/ 2993858 w 8128084"/>
              <a:gd name="connsiteY276" fmla="*/ 11266571 h 15135727"/>
              <a:gd name="connsiteX277" fmla="*/ 3007895 w 8128084"/>
              <a:gd name="connsiteY277" fmla="*/ 11189369 h 15135727"/>
              <a:gd name="connsiteX278" fmla="*/ 2874879 w 8128084"/>
              <a:gd name="connsiteY278" fmla="*/ 11179342 h 15135727"/>
              <a:gd name="connsiteX279" fmla="*/ 2919329 w 8128084"/>
              <a:gd name="connsiteY279" fmla="*/ 11023600 h 15135727"/>
              <a:gd name="connsiteX280" fmla="*/ 2887579 w 8128084"/>
              <a:gd name="connsiteY280" fmla="*/ 10924674 h 15135727"/>
              <a:gd name="connsiteX281" fmla="*/ 2760914 w 8128084"/>
              <a:gd name="connsiteY281" fmla="*/ 11065377 h 15135727"/>
              <a:gd name="connsiteX282" fmla="*/ 2667000 w 8128084"/>
              <a:gd name="connsiteY282" fmla="*/ 10969124 h 15135727"/>
              <a:gd name="connsiteX283" fmla="*/ 2607845 w 8128084"/>
              <a:gd name="connsiteY283" fmla="*/ 11071727 h 15135727"/>
              <a:gd name="connsiteX284" fmla="*/ 2526632 w 8128084"/>
              <a:gd name="connsiteY284" fmla="*/ 11117179 h 15135727"/>
              <a:gd name="connsiteX285" fmla="*/ 2410827 w 8128084"/>
              <a:gd name="connsiteY285" fmla="*/ 11100803 h 15135727"/>
              <a:gd name="connsiteX286" fmla="*/ 2334127 w 8128084"/>
              <a:gd name="connsiteY286" fmla="*/ 10996864 h 15135727"/>
              <a:gd name="connsiteX287" fmla="*/ 2358190 w 8128084"/>
              <a:gd name="connsiteY287" fmla="*/ 10732169 h 15135727"/>
              <a:gd name="connsiteX288" fmla="*/ 2372227 w 8128084"/>
              <a:gd name="connsiteY288" fmla="*/ 10689390 h 15135727"/>
              <a:gd name="connsiteX289" fmla="*/ 2533316 w 8128084"/>
              <a:gd name="connsiteY289" fmla="*/ 10574087 h 15135727"/>
              <a:gd name="connsiteX290" fmla="*/ 2598821 w 8128084"/>
              <a:gd name="connsiteY290" fmla="*/ 10684042 h 15135727"/>
              <a:gd name="connsiteX291" fmla="*/ 2683877 w 8128084"/>
              <a:gd name="connsiteY291" fmla="*/ 10745203 h 15135727"/>
              <a:gd name="connsiteX292" fmla="*/ 2767264 w 8128084"/>
              <a:gd name="connsiteY292" fmla="*/ 10684042 h 15135727"/>
              <a:gd name="connsiteX293" fmla="*/ 2646948 w 8128084"/>
              <a:gd name="connsiteY293" fmla="*/ 10515600 h 15135727"/>
              <a:gd name="connsiteX294" fmla="*/ 2815390 w 8128084"/>
              <a:gd name="connsiteY294" fmla="*/ 10395285 h 15135727"/>
              <a:gd name="connsiteX295" fmla="*/ 2899777 w 8128084"/>
              <a:gd name="connsiteY295" fmla="*/ 10453103 h 15135727"/>
              <a:gd name="connsiteX296" fmla="*/ 2899777 w 8128084"/>
              <a:gd name="connsiteY296" fmla="*/ 10586453 h 15135727"/>
              <a:gd name="connsiteX297" fmla="*/ 3080085 w 8128084"/>
              <a:gd name="connsiteY297" fmla="*/ 10419348 h 15135727"/>
              <a:gd name="connsiteX298" fmla="*/ 3248527 w 8128084"/>
              <a:gd name="connsiteY298" fmla="*/ 10539664 h 15135727"/>
              <a:gd name="connsiteX299" fmla="*/ 3320716 w 8128084"/>
              <a:gd name="connsiteY299" fmla="*/ 10659979 h 15135727"/>
              <a:gd name="connsiteX300" fmla="*/ 3465095 w 8128084"/>
              <a:gd name="connsiteY300" fmla="*/ 10659979 h 15135727"/>
              <a:gd name="connsiteX301" fmla="*/ 3441032 w 8128084"/>
              <a:gd name="connsiteY301" fmla="*/ 10491537 h 15135727"/>
              <a:gd name="connsiteX302" fmla="*/ 3392906 w 8128084"/>
              <a:gd name="connsiteY302" fmla="*/ 10250906 h 15135727"/>
              <a:gd name="connsiteX303" fmla="*/ 3152274 w 8128084"/>
              <a:gd name="connsiteY303" fmla="*/ 10250906 h 15135727"/>
              <a:gd name="connsiteX304" fmla="*/ 3176337 w 8128084"/>
              <a:gd name="connsiteY304" fmla="*/ 10178716 h 15135727"/>
              <a:gd name="connsiteX305" fmla="*/ 3104148 w 8128084"/>
              <a:gd name="connsiteY305" fmla="*/ 10154653 h 15135727"/>
              <a:gd name="connsiteX306" fmla="*/ 3007895 w 8128084"/>
              <a:gd name="connsiteY306" fmla="*/ 9962148 h 15135727"/>
              <a:gd name="connsiteX307" fmla="*/ 3176337 w 8128084"/>
              <a:gd name="connsiteY307" fmla="*/ 9889958 h 15135727"/>
              <a:gd name="connsiteX308" fmla="*/ 2959769 w 8128084"/>
              <a:gd name="connsiteY308" fmla="*/ 9504948 h 15135727"/>
              <a:gd name="connsiteX309" fmla="*/ 2791327 w 8128084"/>
              <a:gd name="connsiteY309" fmla="*/ 9456821 h 15135727"/>
              <a:gd name="connsiteX310" fmla="*/ 2574758 w 8128084"/>
              <a:gd name="connsiteY310" fmla="*/ 9336506 h 15135727"/>
              <a:gd name="connsiteX311" fmla="*/ 2550695 w 8128084"/>
              <a:gd name="connsiteY311" fmla="*/ 9071811 h 15135727"/>
              <a:gd name="connsiteX312" fmla="*/ 2695074 w 8128084"/>
              <a:gd name="connsiteY312" fmla="*/ 8999621 h 15135727"/>
              <a:gd name="connsiteX313" fmla="*/ 2622885 w 8128084"/>
              <a:gd name="connsiteY313" fmla="*/ 8975558 h 15135727"/>
              <a:gd name="connsiteX314" fmla="*/ 2430379 w 8128084"/>
              <a:gd name="connsiteY314" fmla="*/ 8999621 h 15135727"/>
              <a:gd name="connsiteX315" fmla="*/ 2261937 w 8128084"/>
              <a:gd name="connsiteY315" fmla="*/ 9168064 h 15135727"/>
              <a:gd name="connsiteX316" fmla="*/ 2237874 w 8128084"/>
              <a:gd name="connsiteY316" fmla="*/ 8999621 h 15135727"/>
              <a:gd name="connsiteX317" fmla="*/ 2117558 w 8128084"/>
              <a:gd name="connsiteY317" fmla="*/ 8975558 h 15135727"/>
              <a:gd name="connsiteX318" fmla="*/ 2045369 w 8128084"/>
              <a:gd name="connsiteY318" fmla="*/ 8783053 h 15135727"/>
              <a:gd name="connsiteX319" fmla="*/ 1852864 w 8128084"/>
              <a:gd name="connsiteY319" fmla="*/ 8758990 h 15135727"/>
              <a:gd name="connsiteX320" fmla="*/ 1636295 w 8128084"/>
              <a:gd name="connsiteY320" fmla="*/ 8927432 h 15135727"/>
              <a:gd name="connsiteX321" fmla="*/ 1588169 w 8128084"/>
              <a:gd name="connsiteY321" fmla="*/ 9023685 h 15135727"/>
              <a:gd name="connsiteX322" fmla="*/ 1515979 w 8128084"/>
              <a:gd name="connsiteY322" fmla="*/ 8879306 h 15135727"/>
              <a:gd name="connsiteX323" fmla="*/ 1347537 w 8128084"/>
              <a:gd name="connsiteY323" fmla="*/ 8879306 h 15135727"/>
              <a:gd name="connsiteX324" fmla="*/ 1347537 w 8128084"/>
              <a:gd name="connsiteY324" fmla="*/ 8710864 h 15135727"/>
              <a:gd name="connsiteX325" fmla="*/ 1106906 w 8128084"/>
              <a:gd name="connsiteY325" fmla="*/ 8783053 h 15135727"/>
              <a:gd name="connsiteX326" fmla="*/ 890337 w 8128084"/>
              <a:gd name="connsiteY326" fmla="*/ 8686800 h 15135727"/>
              <a:gd name="connsiteX327" fmla="*/ 649706 w 8128084"/>
              <a:gd name="connsiteY327" fmla="*/ 8662737 h 15135727"/>
              <a:gd name="connsiteX328" fmla="*/ 385011 w 8128084"/>
              <a:gd name="connsiteY328" fmla="*/ 8566485 h 15135727"/>
              <a:gd name="connsiteX329" fmla="*/ 577516 w 8128084"/>
              <a:gd name="connsiteY329" fmla="*/ 8373979 h 15135727"/>
              <a:gd name="connsiteX330" fmla="*/ 794085 w 8128084"/>
              <a:gd name="connsiteY330" fmla="*/ 8301790 h 15135727"/>
              <a:gd name="connsiteX331" fmla="*/ 745958 w 8128084"/>
              <a:gd name="connsiteY331" fmla="*/ 8133348 h 15135727"/>
              <a:gd name="connsiteX332" fmla="*/ 818148 w 8128084"/>
              <a:gd name="connsiteY332" fmla="*/ 7820527 h 15135727"/>
              <a:gd name="connsiteX333" fmla="*/ 697832 w 8128084"/>
              <a:gd name="connsiteY333" fmla="*/ 7820527 h 15135727"/>
              <a:gd name="connsiteX334" fmla="*/ 625642 w 8128084"/>
              <a:gd name="connsiteY334" fmla="*/ 7916779 h 15135727"/>
              <a:gd name="connsiteX335" fmla="*/ 457200 w 8128084"/>
              <a:gd name="connsiteY335" fmla="*/ 7820527 h 15135727"/>
              <a:gd name="connsiteX336" fmla="*/ 529390 w 8128084"/>
              <a:gd name="connsiteY336" fmla="*/ 7700211 h 15135727"/>
              <a:gd name="connsiteX337" fmla="*/ 938464 w 8128084"/>
              <a:gd name="connsiteY337" fmla="*/ 7676148 h 15135727"/>
              <a:gd name="connsiteX338" fmla="*/ 1058779 w 8128084"/>
              <a:gd name="connsiteY338" fmla="*/ 7459579 h 15135727"/>
              <a:gd name="connsiteX339" fmla="*/ 1203158 w 8128084"/>
              <a:gd name="connsiteY339" fmla="*/ 7603958 h 15135727"/>
              <a:gd name="connsiteX340" fmla="*/ 1299411 w 8128084"/>
              <a:gd name="connsiteY340" fmla="*/ 7555832 h 15135727"/>
              <a:gd name="connsiteX341" fmla="*/ 1443790 w 8128084"/>
              <a:gd name="connsiteY341" fmla="*/ 7507706 h 15135727"/>
              <a:gd name="connsiteX342" fmla="*/ 1684421 w 8128084"/>
              <a:gd name="connsiteY342" fmla="*/ 7603958 h 15135727"/>
              <a:gd name="connsiteX343" fmla="*/ 1684421 w 8128084"/>
              <a:gd name="connsiteY343" fmla="*/ 7603958 h 15135727"/>
              <a:gd name="connsiteX344" fmla="*/ 1540042 w 8128084"/>
              <a:gd name="connsiteY344" fmla="*/ 7363327 h 15135727"/>
              <a:gd name="connsiteX345" fmla="*/ 1299411 w 8128084"/>
              <a:gd name="connsiteY345" fmla="*/ 7315200 h 15135727"/>
              <a:gd name="connsiteX346" fmla="*/ 1130969 w 8128084"/>
              <a:gd name="connsiteY346" fmla="*/ 7339264 h 15135727"/>
              <a:gd name="connsiteX347" fmla="*/ 1034716 w 8128084"/>
              <a:gd name="connsiteY347" fmla="*/ 7315200 h 15135727"/>
              <a:gd name="connsiteX348" fmla="*/ 1155032 w 8128084"/>
              <a:gd name="connsiteY348" fmla="*/ 7050506 h 15135727"/>
              <a:gd name="connsiteX349" fmla="*/ 1155032 w 8128084"/>
              <a:gd name="connsiteY349" fmla="*/ 6930190 h 15135727"/>
              <a:gd name="connsiteX350" fmla="*/ 1155032 w 8128084"/>
              <a:gd name="connsiteY350" fmla="*/ 6761748 h 15135727"/>
              <a:gd name="connsiteX351" fmla="*/ 1203158 w 8128084"/>
              <a:gd name="connsiteY351" fmla="*/ 6617369 h 15135727"/>
              <a:gd name="connsiteX352" fmla="*/ 1371600 w 8128084"/>
              <a:gd name="connsiteY352" fmla="*/ 6472990 h 15135727"/>
              <a:gd name="connsiteX353" fmla="*/ 1443790 w 8128084"/>
              <a:gd name="connsiteY353" fmla="*/ 6328611 h 15135727"/>
              <a:gd name="connsiteX354" fmla="*/ 1419727 w 8128084"/>
              <a:gd name="connsiteY354" fmla="*/ 6208295 h 15135727"/>
              <a:gd name="connsiteX355" fmla="*/ 1275348 w 8128084"/>
              <a:gd name="connsiteY355" fmla="*/ 6304548 h 15135727"/>
              <a:gd name="connsiteX356" fmla="*/ 1323474 w 8128084"/>
              <a:gd name="connsiteY356" fmla="*/ 6015790 h 15135727"/>
              <a:gd name="connsiteX357" fmla="*/ 1540042 w 8128084"/>
              <a:gd name="connsiteY357" fmla="*/ 5871411 h 15135727"/>
              <a:gd name="connsiteX358" fmla="*/ 1540042 w 8128084"/>
              <a:gd name="connsiteY358" fmla="*/ 5751095 h 15135727"/>
              <a:gd name="connsiteX359" fmla="*/ 1395664 w 8128084"/>
              <a:gd name="connsiteY359" fmla="*/ 5799221 h 15135727"/>
              <a:gd name="connsiteX360" fmla="*/ 1179095 w 8128084"/>
              <a:gd name="connsiteY360" fmla="*/ 5799221 h 15135727"/>
              <a:gd name="connsiteX361" fmla="*/ 890337 w 8128084"/>
              <a:gd name="connsiteY361" fmla="*/ 5775158 h 15135727"/>
              <a:gd name="connsiteX362" fmla="*/ 697832 w 8128084"/>
              <a:gd name="connsiteY362" fmla="*/ 5606716 h 15135727"/>
              <a:gd name="connsiteX363" fmla="*/ 577516 w 8128084"/>
              <a:gd name="connsiteY363" fmla="*/ 5582653 h 15135727"/>
              <a:gd name="connsiteX364" fmla="*/ 697832 w 8128084"/>
              <a:gd name="connsiteY364" fmla="*/ 5775158 h 15135727"/>
              <a:gd name="connsiteX365" fmla="*/ 409074 w 8128084"/>
              <a:gd name="connsiteY365" fmla="*/ 5799221 h 15135727"/>
              <a:gd name="connsiteX366" fmla="*/ 168442 w 8128084"/>
              <a:gd name="connsiteY366" fmla="*/ 5702969 h 15135727"/>
              <a:gd name="connsiteX367" fmla="*/ 264695 w 8128084"/>
              <a:gd name="connsiteY367" fmla="*/ 5558590 h 15135727"/>
              <a:gd name="connsiteX368" fmla="*/ 144379 w 8128084"/>
              <a:gd name="connsiteY368" fmla="*/ 5510464 h 15135727"/>
              <a:gd name="connsiteX369" fmla="*/ 0 w 8128084"/>
              <a:gd name="connsiteY369" fmla="*/ 5462337 h 15135727"/>
              <a:gd name="connsiteX370" fmla="*/ 96253 w 8128084"/>
              <a:gd name="connsiteY370"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42827 w 8128084"/>
              <a:gd name="connsiteY202" fmla="*/ 14383753 h 15135727"/>
              <a:gd name="connsiteX203" fmla="*/ 4403558 w 8128084"/>
              <a:gd name="connsiteY203" fmla="*/ 14437895 h 15135727"/>
              <a:gd name="connsiteX204" fmla="*/ 4340058 w 8128084"/>
              <a:gd name="connsiteY204" fmla="*/ 14475995 h 15135727"/>
              <a:gd name="connsiteX205" fmla="*/ 4303127 w 8128084"/>
              <a:gd name="connsiteY205" fmla="*/ 14364703 h 15135727"/>
              <a:gd name="connsiteX206" fmla="*/ 4276892 w 8128084"/>
              <a:gd name="connsiteY206" fmla="*/ 14296190 h 15135727"/>
              <a:gd name="connsiteX207" fmla="*/ 4235116 w 8128084"/>
              <a:gd name="connsiteY207" fmla="*/ 14341642 h 15135727"/>
              <a:gd name="connsiteX208" fmla="*/ 4162927 w 8128084"/>
              <a:gd name="connsiteY208" fmla="*/ 14389769 h 15135727"/>
              <a:gd name="connsiteX209" fmla="*/ 4137527 w 8128084"/>
              <a:gd name="connsiteY209" fmla="*/ 14364369 h 15135727"/>
              <a:gd name="connsiteX210" fmla="*/ 3998327 w 8128084"/>
              <a:gd name="connsiteY210" fmla="*/ 14409153 h 15135727"/>
              <a:gd name="connsiteX211" fmla="*/ 4023727 w 8128084"/>
              <a:gd name="connsiteY211" fmla="*/ 14275803 h 15135727"/>
              <a:gd name="connsiteX212" fmla="*/ 3915945 w 8128084"/>
              <a:gd name="connsiteY212" fmla="*/ 14289840 h 15135727"/>
              <a:gd name="connsiteX213" fmla="*/ 3801979 w 8128084"/>
              <a:gd name="connsiteY213" fmla="*/ 14293516 h 15135727"/>
              <a:gd name="connsiteX214" fmla="*/ 3719764 w 8128084"/>
              <a:gd name="connsiteY214" fmla="*/ 14415169 h 15135727"/>
              <a:gd name="connsiteX215" fmla="*/ 3625850 w 8128084"/>
              <a:gd name="connsiteY215" fmla="*/ 14616364 h 15135727"/>
              <a:gd name="connsiteX216" fmla="*/ 3513221 w 8128084"/>
              <a:gd name="connsiteY216" fmla="*/ 14726653 h 15135727"/>
              <a:gd name="connsiteX217" fmla="*/ 3583071 w 8128084"/>
              <a:gd name="connsiteY217" fmla="*/ 14832932 h 15135727"/>
              <a:gd name="connsiteX218" fmla="*/ 3633537 w 8128084"/>
              <a:gd name="connsiteY218" fmla="*/ 14967285 h 15135727"/>
              <a:gd name="connsiteX219" fmla="*/ 3609474 w 8128084"/>
              <a:gd name="connsiteY219" fmla="*/ 15087600 h 15135727"/>
              <a:gd name="connsiteX220" fmla="*/ 3479132 w 8128084"/>
              <a:gd name="connsiteY220" fmla="*/ 14975974 h 15135727"/>
              <a:gd name="connsiteX221" fmla="*/ 3304340 w 8128084"/>
              <a:gd name="connsiteY221" fmla="*/ 14949237 h 15135727"/>
              <a:gd name="connsiteX222" fmla="*/ 3261227 w 8128084"/>
              <a:gd name="connsiteY222" fmla="*/ 14787145 h 15135727"/>
              <a:gd name="connsiteX223" fmla="*/ 3128211 w 8128084"/>
              <a:gd name="connsiteY223" fmla="*/ 14919158 h 15135727"/>
              <a:gd name="connsiteX224" fmla="*/ 3090277 w 8128084"/>
              <a:gd name="connsiteY224" fmla="*/ 15075903 h 15135727"/>
              <a:gd name="connsiteX225" fmla="*/ 2959769 w 8128084"/>
              <a:gd name="connsiteY225" fmla="*/ 15135727 h 15135727"/>
              <a:gd name="connsiteX226" fmla="*/ 2891256 w 8128084"/>
              <a:gd name="connsiteY226" fmla="*/ 14945895 h 15135727"/>
              <a:gd name="connsiteX227" fmla="*/ 2829927 w 8128084"/>
              <a:gd name="connsiteY227" fmla="*/ 14872703 h 15135727"/>
              <a:gd name="connsiteX228" fmla="*/ 2887579 w 8128084"/>
              <a:gd name="connsiteY228" fmla="*/ 14774779 h 15135727"/>
              <a:gd name="connsiteX229" fmla="*/ 2779127 w 8128084"/>
              <a:gd name="connsiteY229" fmla="*/ 14694903 h 15135727"/>
              <a:gd name="connsiteX230" fmla="*/ 2839453 w 8128084"/>
              <a:gd name="connsiteY230" fmla="*/ 14582274 h 15135727"/>
              <a:gd name="connsiteX231" fmla="*/ 2935706 w 8128084"/>
              <a:gd name="connsiteY231" fmla="*/ 14510085 h 15135727"/>
              <a:gd name="connsiteX232" fmla="*/ 2948406 w 8128084"/>
              <a:gd name="connsiteY232" fmla="*/ 14554535 h 15135727"/>
              <a:gd name="connsiteX233" fmla="*/ 2855327 w 8128084"/>
              <a:gd name="connsiteY233" fmla="*/ 14371053 h 15135727"/>
              <a:gd name="connsiteX234" fmla="*/ 3014077 w 8128084"/>
              <a:gd name="connsiteY234" fmla="*/ 14447253 h 15135727"/>
              <a:gd name="connsiteX235" fmla="*/ 3029285 w 8128084"/>
              <a:gd name="connsiteY235" fmla="*/ 14363032 h 15135727"/>
              <a:gd name="connsiteX236" fmla="*/ 3152274 w 8128084"/>
              <a:gd name="connsiteY236" fmla="*/ 14341642 h 15135727"/>
              <a:gd name="connsiteX237" fmla="*/ 3226135 w 8128084"/>
              <a:gd name="connsiteY237" fmla="*/ 14269453 h 15135727"/>
              <a:gd name="connsiteX238" fmla="*/ 3152274 w 8128084"/>
              <a:gd name="connsiteY238" fmla="*/ 14197264 h 15135727"/>
              <a:gd name="connsiteX239" fmla="*/ 3152274 w 8128084"/>
              <a:gd name="connsiteY239" fmla="*/ 14052885 h 15135727"/>
              <a:gd name="connsiteX240" fmla="*/ 3086435 w 8128084"/>
              <a:gd name="connsiteY240" fmla="*/ 14037845 h 15135727"/>
              <a:gd name="connsiteX241" fmla="*/ 3056021 w 8128084"/>
              <a:gd name="connsiteY241" fmla="*/ 14153148 h 15135727"/>
              <a:gd name="connsiteX242" fmla="*/ 2935706 w 8128084"/>
              <a:gd name="connsiteY242" fmla="*/ 14076948 h 15135727"/>
              <a:gd name="connsiteX243" fmla="*/ 2863516 w 8128084"/>
              <a:gd name="connsiteY243" fmla="*/ 14093324 h 15135727"/>
              <a:gd name="connsiteX244" fmla="*/ 2804527 w 8128084"/>
              <a:gd name="connsiteY244" fmla="*/ 14218653 h 15135727"/>
              <a:gd name="connsiteX245" fmla="*/ 2719137 w 8128084"/>
              <a:gd name="connsiteY245" fmla="*/ 14197264 h 15135727"/>
              <a:gd name="connsiteX246" fmla="*/ 2653298 w 8128084"/>
              <a:gd name="connsiteY246" fmla="*/ 14248064 h 15135727"/>
              <a:gd name="connsiteX247" fmla="*/ 2560721 w 8128084"/>
              <a:gd name="connsiteY247" fmla="*/ 14150474 h 15135727"/>
              <a:gd name="connsiteX248" fmla="*/ 2436729 w 8128084"/>
              <a:gd name="connsiteY248" fmla="*/ 13804566 h 15135727"/>
              <a:gd name="connsiteX249" fmla="*/ 2550527 w 8128084"/>
              <a:gd name="connsiteY249" fmla="*/ 13805903 h 15135727"/>
              <a:gd name="connsiteX250" fmla="*/ 2729498 w 8128084"/>
              <a:gd name="connsiteY250" fmla="*/ 13812253 h 15135727"/>
              <a:gd name="connsiteX251" fmla="*/ 2633077 w 8128084"/>
              <a:gd name="connsiteY251" fmla="*/ 13755103 h 15135727"/>
              <a:gd name="connsiteX252" fmla="*/ 2553369 w 8128084"/>
              <a:gd name="connsiteY252" fmla="*/ 13475369 h 15135727"/>
              <a:gd name="connsiteX253" fmla="*/ 2658645 w 8128084"/>
              <a:gd name="connsiteY253" fmla="*/ 13224711 h 15135727"/>
              <a:gd name="connsiteX254" fmla="*/ 2719137 w 8128084"/>
              <a:gd name="connsiteY254" fmla="*/ 13042232 h 15135727"/>
              <a:gd name="connsiteX255" fmla="*/ 2791327 w 8128084"/>
              <a:gd name="connsiteY255" fmla="*/ 12945979 h 15135727"/>
              <a:gd name="connsiteX256" fmla="*/ 2969627 w 8128084"/>
              <a:gd name="connsiteY256" fmla="*/ 12929603 h 15135727"/>
              <a:gd name="connsiteX257" fmla="*/ 3031958 w 8128084"/>
              <a:gd name="connsiteY257" fmla="*/ 13090358 h 15135727"/>
              <a:gd name="connsiteX258" fmla="*/ 3102977 w 8128084"/>
              <a:gd name="connsiteY258" fmla="*/ 12974053 h 15135727"/>
              <a:gd name="connsiteX259" fmla="*/ 3043321 w 8128084"/>
              <a:gd name="connsiteY259" fmla="*/ 12836024 h 15135727"/>
              <a:gd name="connsiteX260" fmla="*/ 2849479 w 8128084"/>
              <a:gd name="connsiteY260" fmla="*/ 12815637 h 15135727"/>
              <a:gd name="connsiteX261" fmla="*/ 2815390 w 8128084"/>
              <a:gd name="connsiteY261" fmla="*/ 12777537 h 15135727"/>
              <a:gd name="connsiteX262" fmla="*/ 2887077 w 8128084"/>
              <a:gd name="connsiteY262" fmla="*/ 12586703 h 15135727"/>
              <a:gd name="connsiteX263" fmla="*/ 3153777 w 8128084"/>
              <a:gd name="connsiteY263" fmla="*/ 12516853 h 15135727"/>
              <a:gd name="connsiteX264" fmla="*/ 3239837 w 8128084"/>
              <a:gd name="connsiteY264" fmla="*/ 12311314 h 15135727"/>
              <a:gd name="connsiteX265" fmla="*/ 3104148 w 8128084"/>
              <a:gd name="connsiteY265" fmla="*/ 12320337 h 15135727"/>
              <a:gd name="connsiteX266" fmla="*/ 3040648 w 8128084"/>
              <a:gd name="connsiteY266" fmla="*/ 12320337 h 15135727"/>
              <a:gd name="connsiteX267" fmla="*/ 2956927 w 8128084"/>
              <a:gd name="connsiteY267" fmla="*/ 12237453 h 15135727"/>
              <a:gd name="connsiteX268" fmla="*/ 3007895 w 8128084"/>
              <a:gd name="connsiteY268" fmla="*/ 12079706 h 15135727"/>
              <a:gd name="connsiteX269" fmla="*/ 2810042 w 8128084"/>
              <a:gd name="connsiteY269" fmla="*/ 11954377 h 15135727"/>
              <a:gd name="connsiteX270" fmla="*/ 2863516 w 8128084"/>
              <a:gd name="connsiteY270" fmla="*/ 11694695 h 15135727"/>
              <a:gd name="connsiteX271" fmla="*/ 2817227 w 8128084"/>
              <a:gd name="connsiteY271" fmla="*/ 11507203 h 15135727"/>
              <a:gd name="connsiteX272" fmla="*/ 2911642 w 8128084"/>
              <a:gd name="connsiteY272" fmla="*/ 11454064 h 15135727"/>
              <a:gd name="connsiteX273" fmla="*/ 2988677 w 8128084"/>
              <a:gd name="connsiteY273" fmla="*/ 11494503 h 15135727"/>
              <a:gd name="connsiteX274" fmla="*/ 3011571 w 8128084"/>
              <a:gd name="connsiteY274" fmla="*/ 11454064 h 15135727"/>
              <a:gd name="connsiteX275" fmla="*/ 2850482 w 8128084"/>
              <a:gd name="connsiteY275" fmla="*/ 11381874 h 15135727"/>
              <a:gd name="connsiteX276" fmla="*/ 2993858 w 8128084"/>
              <a:gd name="connsiteY276" fmla="*/ 11266571 h 15135727"/>
              <a:gd name="connsiteX277" fmla="*/ 3007895 w 8128084"/>
              <a:gd name="connsiteY277" fmla="*/ 11189369 h 15135727"/>
              <a:gd name="connsiteX278" fmla="*/ 2874879 w 8128084"/>
              <a:gd name="connsiteY278" fmla="*/ 11179342 h 15135727"/>
              <a:gd name="connsiteX279" fmla="*/ 2919329 w 8128084"/>
              <a:gd name="connsiteY279" fmla="*/ 11023600 h 15135727"/>
              <a:gd name="connsiteX280" fmla="*/ 2887579 w 8128084"/>
              <a:gd name="connsiteY280" fmla="*/ 10924674 h 15135727"/>
              <a:gd name="connsiteX281" fmla="*/ 2760914 w 8128084"/>
              <a:gd name="connsiteY281" fmla="*/ 11065377 h 15135727"/>
              <a:gd name="connsiteX282" fmla="*/ 2667000 w 8128084"/>
              <a:gd name="connsiteY282" fmla="*/ 10969124 h 15135727"/>
              <a:gd name="connsiteX283" fmla="*/ 2607845 w 8128084"/>
              <a:gd name="connsiteY283" fmla="*/ 11071727 h 15135727"/>
              <a:gd name="connsiteX284" fmla="*/ 2526632 w 8128084"/>
              <a:gd name="connsiteY284" fmla="*/ 11117179 h 15135727"/>
              <a:gd name="connsiteX285" fmla="*/ 2410827 w 8128084"/>
              <a:gd name="connsiteY285" fmla="*/ 11100803 h 15135727"/>
              <a:gd name="connsiteX286" fmla="*/ 2334127 w 8128084"/>
              <a:gd name="connsiteY286" fmla="*/ 10996864 h 15135727"/>
              <a:gd name="connsiteX287" fmla="*/ 2358190 w 8128084"/>
              <a:gd name="connsiteY287" fmla="*/ 10732169 h 15135727"/>
              <a:gd name="connsiteX288" fmla="*/ 2372227 w 8128084"/>
              <a:gd name="connsiteY288" fmla="*/ 10689390 h 15135727"/>
              <a:gd name="connsiteX289" fmla="*/ 2533316 w 8128084"/>
              <a:gd name="connsiteY289" fmla="*/ 10574087 h 15135727"/>
              <a:gd name="connsiteX290" fmla="*/ 2598821 w 8128084"/>
              <a:gd name="connsiteY290" fmla="*/ 10684042 h 15135727"/>
              <a:gd name="connsiteX291" fmla="*/ 2683877 w 8128084"/>
              <a:gd name="connsiteY291" fmla="*/ 10745203 h 15135727"/>
              <a:gd name="connsiteX292" fmla="*/ 2767264 w 8128084"/>
              <a:gd name="connsiteY292" fmla="*/ 10684042 h 15135727"/>
              <a:gd name="connsiteX293" fmla="*/ 2646948 w 8128084"/>
              <a:gd name="connsiteY293" fmla="*/ 10515600 h 15135727"/>
              <a:gd name="connsiteX294" fmla="*/ 2815390 w 8128084"/>
              <a:gd name="connsiteY294" fmla="*/ 10395285 h 15135727"/>
              <a:gd name="connsiteX295" fmla="*/ 2899777 w 8128084"/>
              <a:gd name="connsiteY295" fmla="*/ 10453103 h 15135727"/>
              <a:gd name="connsiteX296" fmla="*/ 2899777 w 8128084"/>
              <a:gd name="connsiteY296" fmla="*/ 10586453 h 15135727"/>
              <a:gd name="connsiteX297" fmla="*/ 2982327 w 8128084"/>
              <a:gd name="connsiteY297" fmla="*/ 10459453 h 15135727"/>
              <a:gd name="connsiteX298" fmla="*/ 3080085 w 8128084"/>
              <a:gd name="connsiteY298" fmla="*/ 10419348 h 15135727"/>
              <a:gd name="connsiteX299" fmla="*/ 3248527 w 8128084"/>
              <a:gd name="connsiteY299" fmla="*/ 10539664 h 15135727"/>
              <a:gd name="connsiteX300" fmla="*/ 3320716 w 8128084"/>
              <a:gd name="connsiteY300" fmla="*/ 10659979 h 15135727"/>
              <a:gd name="connsiteX301" fmla="*/ 3465095 w 8128084"/>
              <a:gd name="connsiteY301" fmla="*/ 10659979 h 15135727"/>
              <a:gd name="connsiteX302" fmla="*/ 3441032 w 8128084"/>
              <a:gd name="connsiteY302" fmla="*/ 10491537 h 15135727"/>
              <a:gd name="connsiteX303" fmla="*/ 3392906 w 8128084"/>
              <a:gd name="connsiteY303" fmla="*/ 10250906 h 15135727"/>
              <a:gd name="connsiteX304" fmla="*/ 3152274 w 8128084"/>
              <a:gd name="connsiteY304" fmla="*/ 10250906 h 15135727"/>
              <a:gd name="connsiteX305" fmla="*/ 3176337 w 8128084"/>
              <a:gd name="connsiteY305" fmla="*/ 10178716 h 15135727"/>
              <a:gd name="connsiteX306" fmla="*/ 3104148 w 8128084"/>
              <a:gd name="connsiteY306" fmla="*/ 10154653 h 15135727"/>
              <a:gd name="connsiteX307" fmla="*/ 3007895 w 8128084"/>
              <a:gd name="connsiteY307" fmla="*/ 9962148 h 15135727"/>
              <a:gd name="connsiteX308" fmla="*/ 3176337 w 8128084"/>
              <a:gd name="connsiteY308" fmla="*/ 9889958 h 15135727"/>
              <a:gd name="connsiteX309" fmla="*/ 2959769 w 8128084"/>
              <a:gd name="connsiteY309" fmla="*/ 9504948 h 15135727"/>
              <a:gd name="connsiteX310" fmla="*/ 2791327 w 8128084"/>
              <a:gd name="connsiteY310" fmla="*/ 9456821 h 15135727"/>
              <a:gd name="connsiteX311" fmla="*/ 2574758 w 8128084"/>
              <a:gd name="connsiteY311" fmla="*/ 9336506 h 15135727"/>
              <a:gd name="connsiteX312" fmla="*/ 2550695 w 8128084"/>
              <a:gd name="connsiteY312" fmla="*/ 9071811 h 15135727"/>
              <a:gd name="connsiteX313" fmla="*/ 2695074 w 8128084"/>
              <a:gd name="connsiteY313" fmla="*/ 8999621 h 15135727"/>
              <a:gd name="connsiteX314" fmla="*/ 2622885 w 8128084"/>
              <a:gd name="connsiteY314" fmla="*/ 8975558 h 15135727"/>
              <a:gd name="connsiteX315" fmla="*/ 2430379 w 8128084"/>
              <a:gd name="connsiteY315" fmla="*/ 8999621 h 15135727"/>
              <a:gd name="connsiteX316" fmla="*/ 2261937 w 8128084"/>
              <a:gd name="connsiteY316" fmla="*/ 9168064 h 15135727"/>
              <a:gd name="connsiteX317" fmla="*/ 2237874 w 8128084"/>
              <a:gd name="connsiteY317" fmla="*/ 8999621 h 15135727"/>
              <a:gd name="connsiteX318" fmla="*/ 2117558 w 8128084"/>
              <a:gd name="connsiteY318" fmla="*/ 8975558 h 15135727"/>
              <a:gd name="connsiteX319" fmla="*/ 2045369 w 8128084"/>
              <a:gd name="connsiteY319" fmla="*/ 8783053 h 15135727"/>
              <a:gd name="connsiteX320" fmla="*/ 1852864 w 8128084"/>
              <a:gd name="connsiteY320" fmla="*/ 8758990 h 15135727"/>
              <a:gd name="connsiteX321" fmla="*/ 1636295 w 8128084"/>
              <a:gd name="connsiteY321" fmla="*/ 8927432 h 15135727"/>
              <a:gd name="connsiteX322" fmla="*/ 1588169 w 8128084"/>
              <a:gd name="connsiteY322" fmla="*/ 9023685 h 15135727"/>
              <a:gd name="connsiteX323" fmla="*/ 1515979 w 8128084"/>
              <a:gd name="connsiteY323" fmla="*/ 8879306 h 15135727"/>
              <a:gd name="connsiteX324" fmla="*/ 1347537 w 8128084"/>
              <a:gd name="connsiteY324" fmla="*/ 8879306 h 15135727"/>
              <a:gd name="connsiteX325" fmla="*/ 1347537 w 8128084"/>
              <a:gd name="connsiteY325" fmla="*/ 8710864 h 15135727"/>
              <a:gd name="connsiteX326" fmla="*/ 1106906 w 8128084"/>
              <a:gd name="connsiteY326" fmla="*/ 8783053 h 15135727"/>
              <a:gd name="connsiteX327" fmla="*/ 890337 w 8128084"/>
              <a:gd name="connsiteY327" fmla="*/ 8686800 h 15135727"/>
              <a:gd name="connsiteX328" fmla="*/ 649706 w 8128084"/>
              <a:gd name="connsiteY328" fmla="*/ 8662737 h 15135727"/>
              <a:gd name="connsiteX329" fmla="*/ 385011 w 8128084"/>
              <a:gd name="connsiteY329" fmla="*/ 8566485 h 15135727"/>
              <a:gd name="connsiteX330" fmla="*/ 577516 w 8128084"/>
              <a:gd name="connsiteY330" fmla="*/ 8373979 h 15135727"/>
              <a:gd name="connsiteX331" fmla="*/ 794085 w 8128084"/>
              <a:gd name="connsiteY331" fmla="*/ 8301790 h 15135727"/>
              <a:gd name="connsiteX332" fmla="*/ 745958 w 8128084"/>
              <a:gd name="connsiteY332" fmla="*/ 8133348 h 15135727"/>
              <a:gd name="connsiteX333" fmla="*/ 818148 w 8128084"/>
              <a:gd name="connsiteY333" fmla="*/ 7820527 h 15135727"/>
              <a:gd name="connsiteX334" fmla="*/ 697832 w 8128084"/>
              <a:gd name="connsiteY334" fmla="*/ 7820527 h 15135727"/>
              <a:gd name="connsiteX335" fmla="*/ 625642 w 8128084"/>
              <a:gd name="connsiteY335" fmla="*/ 7916779 h 15135727"/>
              <a:gd name="connsiteX336" fmla="*/ 457200 w 8128084"/>
              <a:gd name="connsiteY336" fmla="*/ 7820527 h 15135727"/>
              <a:gd name="connsiteX337" fmla="*/ 529390 w 8128084"/>
              <a:gd name="connsiteY337" fmla="*/ 7700211 h 15135727"/>
              <a:gd name="connsiteX338" fmla="*/ 938464 w 8128084"/>
              <a:gd name="connsiteY338" fmla="*/ 7676148 h 15135727"/>
              <a:gd name="connsiteX339" fmla="*/ 1058779 w 8128084"/>
              <a:gd name="connsiteY339" fmla="*/ 7459579 h 15135727"/>
              <a:gd name="connsiteX340" fmla="*/ 1203158 w 8128084"/>
              <a:gd name="connsiteY340" fmla="*/ 7603958 h 15135727"/>
              <a:gd name="connsiteX341" fmla="*/ 1299411 w 8128084"/>
              <a:gd name="connsiteY341" fmla="*/ 7555832 h 15135727"/>
              <a:gd name="connsiteX342" fmla="*/ 1443790 w 8128084"/>
              <a:gd name="connsiteY342" fmla="*/ 7507706 h 15135727"/>
              <a:gd name="connsiteX343" fmla="*/ 1684421 w 8128084"/>
              <a:gd name="connsiteY343" fmla="*/ 7603958 h 15135727"/>
              <a:gd name="connsiteX344" fmla="*/ 1684421 w 8128084"/>
              <a:gd name="connsiteY344" fmla="*/ 7603958 h 15135727"/>
              <a:gd name="connsiteX345" fmla="*/ 1540042 w 8128084"/>
              <a:gd name="connsiteY345" fmla="*/ 7363327 h 15135727"/>
              <a:gd name="connsiteX346" fmla="*/ 1299411 w 8128084"/>
              <a:gd name="connsiteY346" fmla="*/ 7315200 h 15135727"/>
              <a:gd name="connsiteX347" fmla="*/ 1130969 w 8128084"/>
              <a:gd name="connsiteY347" fmla="*/ 7339264 h 15135727"/>
              <a:gd name="connsiteX348" fmla="*/ 1034716 w 8128084"/>
              <a:gd name="connsiteY348" fmla="*/ 7315200 h 15135727"/>
              <a:gd name="connsiteX349" fmla="*/ 1155032 w 8128084"/>
              <a:gd name="connsiteY349" fmla="*/ 7050506 h 15135727"/>
              <a:gd name="connsiteX350" fmla="*/ 1155032 w 8128084"/>
              <a:gd name="connsiteY350" fmla="*/ 6930190 h 15135727"/>
              <a:gd name="connsiteX351" fmla="*/ 1155032 w 8128084"/>
              <a:gd name="connsiteY351" fmla="*/ 6761748 h 15135727"/>
              <a:gd name="connsiteX352" fmla="*/ 1203158 w 8128084"/>
              <a:gd name="connsiteY352" fmla="*/ 6617369 h 15135727"/>
              <a:gd name="connsiteX353" fmla="*/ 1371600 w 8128084"/>
              <a:gd name="connsiteY353" fmla="*/ 6472990 h 15135727"/>
              <a:gd name="connsiteX354" fmla="*/ 1443790 w 8128084"/>
              <a:gd name="connsiteY354" fmla="*/ 6328611 h 15135727"/>
              <a:gd name="connsiteX355" fmla="*/ 1419727 w 8128084"/>
              <a:gd name="connsiteY355" fmla="*/ 6208295 h 15135727"/>
              <a:gd name="connsiteX356" fmla="*/ 1275348 w 8128084"/>
              <a:gd name="connsiteY356" fmla="*/ 6304548 h 15135727"/>
              <a:gd name="connsiteX357" fmla="*/ 1323474 w 8128084"/>
              <a:gd name="connsiteY357" fmla="*/ 6015790 h 15135727"/>
              <a:gd name="connsiteX358" fmla="*/ 1540042 w 8128084"/>
              <a:gd name="connsiteY358" fmla="*/ 5871411 h 15135727"/>
              <a:gd name="connsiteX359" fmla="*/ 1540042 w 8128084"/>
              <a:gd name="connsiteY359" fmla="*/ 5751095 h 15135727"/>
              <a:gd name="connsiteX360" fmla="*/ 1395664 w 8128084"/>
              <a:gd name="connsiteY360" fmla="*/ 5799221 h 15135727"/>
              <a:gd name="connsiteX361" fmla="*/ 1179095 w 8128084"/>
              <a:gd name="connsiteY361" fmla="*/ 5799221 h 15135727"/>
              <a:gd name="connsiteX362" fmla="*/ 890337 w 8128084"/>
              <a:gd name="connsiteY362" fmla="*/ 5775158 h 15135727"/>
              <a:gd name="connsiteX363" fmla="*/ 697832 w 8128084"/>
              <a:gd name="connsiteY363" fmla="*/ 5606716 h 15135727"/>
              <a:gd name="connsiteX364" fmla="*/ 577516 w 8128084"/>
              <a:gd name="connsiteY364" fmla="*/ 5582653 h 15135727"/>
              <a:gd name="connsiteX365" fmla="*/ 697832 w 8128084"/>
              <a:gd name="connsiteY365" fmla="*/ 5775158 h 15135727"/>
              <a:gd name="connsiteX366" fmla="*/ 409074 w 8128084"/>
              <a:gd name="connsiteY366" fmla="*/ 5799221 h 15135727"/>
              <a:gd name="connsiteX367" fmla="*/ 168442 w 8128084"/>
              <a:gd name="connsiteY367" fmla="*/ 5702969 h 15135727"/>
              <a:gd name="connsiteX368" fmla="*/ 264695 w 8128084"/>
              <a:gd name="connsiteY368" fmla="*/ 5558590 h 15135727"/>
              <a:gd name="connsiteX369" fmla="*/ 144379 w 8128084"/>
              <a:gd name="connsiteY369" fmla="*/ 5510464 h 15135727"/>
              <a:gd name="connsiteX370" fmla="*/ 0 w 8128084"/>
              <a:gd name="connsiteY370" fmla="*/ 5462337 h 15135727"/>
              <a:gd name="connsiteX371" fmla="*/ 96253 w 8128084"/>
              <a:gd name="connsiteY371"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42827 w 8128084"/>
              <a:gd name="connsiteY202" fmla="*/ 14383753 h 15135727"/>
              <a:gd name="connsiteX203" fmla="*/ 4403558 w 8128084"/>
              <a:gd name="connsiteY203" fmla="*/ 14437895 h 15135727"/>
              <a:gd name="connsiteX204" fmla="*/ 4340058 w 8128084"/>
              <a:gd name="connsiteY204" fmla="*/ 14475995 h 15135727"/>
              <a:gd name="connsiteX205" fmla="*/ 4303127 w 8128084"/>
              <a:gd name="connsiteY205" fmla="*/ 14364703 h 15135727"/>
              <a:gd name="connsiteX206" fmla="*/ 4276892 w 8128084"/>
              <a:gd name="connsiteY206" fmla="*/ 14296190 h 15135727"/>
              <a:gd name="connsiteX207" fmla="*/ 4235116 w 8128084"/>
              <a:gd name="connsiteY207" fmla="*/ 14341642 h 15135727"/>
              <a:gd name="connsiteX208" fmla="*/ 4162927 w 8128084"/>
              <a:gd name="connsiteY208" fmla="*/ 14389769 h 15135727"/>
              <a:gd name="connsiteX209" fmla="*/ 4137527 w 8128084"/>
              <a:gd name="connsiteY209" fmla="*/ 14364369 h 15135727"/>
              <a:gd name="connsiteX210" fmla="*/ 3998327 w 8128084"/>
              <a:gd name="connsiteY210" fmla="*/ 14409153 h 15135727"/>
              <a:gd name="connsiteX211" fmla="*/ 4023727 w 8128084"/>
              <a:gd name="connsiteY211" fmla="*/ 14275803 h 15135727"/>
              <a:gd name="connsiteX212" fmla="*/ 3915945 w 8128084"/>
              <a:gd name="connsiteY212" fmla="*/ 14289840 h 15135727"/>
              <a:gd name="connsiteX213" fmla="*/ 3801979 w 8128084"/>
              <a:gd name="connsiteY213" fmla="*/ 14293516 h 15135727"/>
              <a:gd name="connsiteX214" fmla="*/ 3719764 w 8128084"/>
              <a:gd name="connsiteY214" fmla="*/ 14415169 h 15135727"/>
              <a:gd name="connsiteX215" fmla="*/ 3625850 w 8128084"/>
              <a:gd name="connsiteY215" fmla="*/ 14616364 h 15135727"/>
              <a:gd name="connsiteX216" fmla="*/ 3513221 w 8128084"/>
              <a:gd name="connsiteY216" fmla="*/ 14726653 h 15135727"/>
              <a:gd name="connsiteX217" fmla="*/ 3583071 w 8128084"/>
              <a:gd name="connsiteY217" fmla="*/ 14832932 h 15135727"/>
              <a:gd name="connsiteX218" fmla="*/ 3633537 w 8128084"/>
              <a:gd name="connsiteY218" fmla="*/ 14967285 h 15135727"/>
              <a:gd name="connsiteX219" fmla="*/ 3609474 w 8128084"/>
              <a:gd name="connsiteY219" fmla="*/ 15087600 h 15135727"/>
              <a:gd name="connsiteX220" fmla="*/ 3479132 w 8128084"/>
              <a:gd name="connsiteY220" fmla="*/ 14975974 h 15135727"/>
              <a:gd name="connsiteX221" fmla="*/ 3304340 w 8128084"/>
              <a:gd name="connsiteY221" fmla="*/ 14949237 h 15135727"/>
              <a:gd name="connsiteX222" fmla="*/ 3261227 w 8128084"/>
              <a:gd name="connsiteY222" fmla="*/ 14787145 h 15135727"/>
              <a:gd name="connsiteX223" fmla="*/ 3128211 w 8128084"/>
              <a:gd name="connsiteY223" fmla="*/ 14919158 h 15135727"/>
              <a:gd name="connsiteX224" fmla="*/ 3090277 w 8128084"/>
              <a:gd name="connsiteY224" fmla="*/ 15075903 h 15135727"/>
              <a:gd name="connsiteX225" fmla="*/ 2959769 w 8128084"/>
              <a:gd name="connsiteY225" fmla="*/ 15135727 h 15135727"/>
              <a:gd name="connsiteX226" fmla="*/ 2891256 w 8128084"/>
              <a:gd name="connsiteY226" fmla="*/ 14945895 h 15135727"/>
              <a:gd name="connsiteX227" fmla="*/ 2829927 w 8128084"/>
              <a:gd name="connsiteY227" fmla="*/ 14872703 h 15135727"/>
              <a:gd name="connsiteX228" fmla="*/ 2887579 w 8128084"/>
              <a:gd name="connsiteY228" fmla="*/ 14774779 h 15135727"/>
              <a:gd name="connsiteX229" fmla="*/ 2779127 w 8128084"/>
              <a:gd name="connsiteY229" fmla="*/ 14694903 h 15135727"/>
              <a:gd name="connsiteX230" fmla="*/ 2839453 w 8128084"/>
              <a:gd name="connsiteY230" fmla="*/ 14582274 h 15135727"/>
              <a:gd name="connsiteX231" fmla="*/ 2935706 w 8128084"/>
              <a:gd name="connsiteY231" fmla="*/ 14510085 h 15135727"/>
              <a:gd name="connsiteX232" fmla="*/ 2948406 w 8128084"/>
              <a:gd name="connsiteY232" fmla="*/ 14554535 h 15135727"/>
              <a:gd name="connsiteX233" fmla="*/ 2855327 w 8128084"/>
              <a:gd name="connsiteY233" fmla="*/ 14371053 h 15135727"/>
              <a:gd name="connsiteX234" fmla="*/ 3014077 w 8128084"/>
              <a:gd name="connsiteY234" fmla="*/ 14447253 h 15135727"/>
              <a:gd name="connsiteX235" fmla="*/ 3029285 w 8128084"/>
              <a:gd name="connsiteY235" fmla="*/ 14363032 h 15135727"/>
              <a:gd name="connsiteX236" fmla="*/ 3152274 w 8128084"/>
              <a:gd name="connsiteY236" fmla="*/ 14341642 h 15135727"/>
              <a:gd name="connsiteX237" fmla="*/ 3226135 w 8128084"/>
              <a:gd name="connsiteY237" fmla="*/ 14269453 h 15135727"/>
              <a:gd name="connsiteX238" fmla="*/ 3152274 w 8128084"/>
              <a:gd name="connsiteY238" fmla="*/ 14197264 h 15135727"/>
              <a:gd name="connsiteX239" fmla="*/ 3152274 w 8128084"/>
              <a:gd name="connsiteY239" fmla="*/ 14052885 h 15135727"/>
              <a:gd name="connsiteX240" fmla="*/ 3086435 w 8128084"/>
              <a:gd name="connsiteY240" fmla="*/ 14037845 h 15135727"/>
              <a:gd name="connsiteX241" fmla="*/ 3056021 w 8128084"/>
              <a:gd name="connsiteY241" fmla="*/ 14153148 h 15135727"/>
              <a:gd name="connsiteX242" fmla="*/ 2935706 w 8128084"/>
              <a:gd name="connsiteY242" fmla="*/ 14076948 h 15135727"/>
              <a:gd name="connsiteX243" fmla="*/ 2863516 w 8128084"/>
              <a:gd name="connsiteY243" fmla="*/ 14093324 h 15135727"/>
              <a:gd name="connsiteX244" fmla="*/ 2804527 w 8128084"/>
              <a:gd name="connsiteY244" fmla="*/ 14218653 h 15135727"/>
              <a:gd name="connsiteX245" fmla="*/ 2719137 w 8128084"/>
              <a:gd name="connsiteY245" fmla="*/ 14197264 h 15135727"/>
              <a:gd name="connsiteX246" fmla="*/ 2653298 w 8128084"/>
              <a:gd name="connsiteY246" fmla="*/ 14248064 h 15135727"/>
              <a:gd name="connsiteX247" fmla="*/ 2560721 w 8128084"/>
              <a:gd name="connsiteY247" fmla="*/ 14150474 h 15135727"/>
              <a:gd name="connsiteX248" fmla="*/ 2436729 w 8128084"/>
              <a:gd name="connsiteY248" fmla="*/ 13804566 h 15135727"/>
              <a:gd name="connsiteX249" fmla="*/ 2550527 w 8128084"/>
              <a:gd name="connsiteY249" fmla="*/ 13805903 h 15135727"/>
              <a:gd name="connsiteX250" fmla="*/ 2729498 w 8128084"/>
              <a:gd name="connsiteY250" fmla="*/ 13812253 h 15135727"/>
              <a:gd name="connsiteX251" fmla="*/ 2633077 w 8128084"/>
              <a:gd name="connsiteY251" fmla="*/ 13755103 h 15135727"/>
              <a:gd name="connsiteX252" fmla="*/ 2553369 w 8128084"/>
              <a:gd name="connsiteY252" fmla="*/ 13475369 h 15135727"/>
              <a:gd name="connsiteX253" fmla="*/ 2658645 w 8128084"/>
              <a:gd name="connsiteY253" fmla="*/ 13224711 h 15135727"/>
              <a:gd name="connsiteX254" fmla="*/ 2719137 w 8128084"/>
              <a:gd name="connsiteY254" fmla="*/ 13042232 h 15135727"/>
              <a:gd name="connsiteX255" fmla="*/ 2791327 w 8128084"/>
              <a:gd name="connsiteY255" fmla="*/ 12945979 h 15135727"/>
              <a:gd name="connsiteX256" fmla="*/ 2969627 w 8128084"/>
              <a:gd name="connsiteY256" fmla="*/ 12929603 h 15135727"/>
              <a:gd name="connsiteX257" fmla="*/ 3031958 w 8128084"/>
              <a:gd name="connsiteY257" fmla="*/ 13090358 h 15135727"/>
              <a:gd name="connsiteX258" fmla="*/ 3102977 w 8128084"/>
              <a:gd name="connsiteY258" fmla="*/ 12974053 h 15135727"/>
              <a:gd name="connsiteX259" fmla="*/ 3043321 w 8128084"/>
              <a:gd name="connsiteY259" fmla="*/ 12836024 h 15135727"/>
              <a:gd name="connsiteX260" fmla="*/ 2849479 w 8128084"/>
              <a:gd name="connsiteY260" fmla="*/ 12815637 h 15135727"/>
              <a:gd name="connsiteX261" fmla="*/ 2815390 w 8128084"/>
              <a:gd name="connsiteY261" fmla="*/ 12777537 h 15135727"/>
              <a:gd name="connsiteX262" fmla="*/ 2887077 w 8128084"/>
              <a:gd name="connsiteY262" fmla="*/ 12586703 h 15135727"/>
              <a:gd name="connsiteX263" fmla="*/ 3153777 w 8128084"/>
              <a:gd name="connsiteY263" fmla="*/ 12516853 h 15135727"/>
              <a:gd name="connsiteX264" fmla="*/ 3239837 w 8128084"/>
              <a:gd name="connsiteY264" fmla="*/ 12311314 h 15135727"/>
              <a:gd name="connsiteX265" fmla="*/ 3104148 w 8128084"/>
              <a:gd name="connsiteY265" fmla="*/ 12320337 h 15135727"/>
              <a:gd name="connsiteX266" fmla="*/ 3040648 w 8128084"/>
              <a:gd name="connsiteY266" fmla="*/ 12320337 h 15135727"/>
              <a:gd name="connsiteX267" fmla="*/ 2956927 w 8128084"/>
              <a:gd name="connsiteY267" fmla="*/ 12237453 h 15135727"/>
              <a:gd name="connsiteX268" fmla="*/ 3007895 w 8128084"/>
              <a:gd name="connsiteY268" fmla="*/ 12079706 h 15135727"/>
              <a:gd name="connsiteX269" fmla="*/ 2810042 w 8128084"/>
              <a:gd name="connsiteY269" fmla="*/ 11954377 h 15135727"/>
              <a:gd name="connsiteX270" fmla="*/ 2863516 w 8128084"/>
              <a:gd name="connsiteY270" fmla="*/ 11694695 h 15135727"/>
              <a:gd name="connsiteX271" fmla="*/ 2817227 w 8128084"/>
              <a:gd name="connsiteY271" fmla="*/ 11507203 h 15135727"/>
              <a:gd name="connsiteX272" fmla="*/ 2911642 w 8128084"/>
              <a:gd name="connsiteY272" fmla="*/ 11454064 h 15135727"/>
              <a:gd name="connsiteX273" fmla="*/ 2988677 w 8128084"/>
              <a:gd name="connsiteY273" fmla="*/ 11494503 h 15135727"/>
              <a:gd name="connsiteX274" fmla="*/ 3011571 w 8128084"/>
              <a:gd name="connsiteY274" fmla="*/ 11454064 h 15135727"/>
              <a:gd name="connsiteX275" fmla="*/ 2850482 w 8128084"/>
              <a:gd name="connsiteY275" fmla="*/ 11381874 h 15135727"/>
              <a:gd name="connsiteX276" fmla="*/ 2993858 w 8128084"/>
              <a:gd name="connsiteY276" fmla="*/ 11266571 h 15135727"/>
              <a:gd name="connsiteX277" fmla="*/ 3007895 w 8128084"/>
              <a:gd name="connsiteY277" fmla="*/ 11189369 h 15135727"/>
              <a:gd name="connsiteX278" fmla="*/ 2874879 w 8128084"/>
              <a:gd name="connsiteY278" fmla="*/ 11179342 h 15135727"/>
              <a:gd name="connsiteX279" fmla="*/ 2919329 w 8128084"/>
              <a:gd name="connsiteY279" fmla="*/ 11023600 h 15135727"/>
              <a:gd name="connsiteX280" fmla="*/ 2887579 w 8128084"/>
              <a:gd name="connsiteY280" fmla="*/ 10924674 h 15135727"/>
              <a:gd name="connsiteX281" fmla="*/ 2760914 w 8128084"/>
              <a:gd name="connsiteY281" fmla="*/ 11065377 h 15135727"/>
              <a:gd name="connsiteX282" fmla="*/ 2667000 w 8128084"/>
              <a:gd name="connsiteY282" fmla="*/ 10969124 h 15135727"/>
              <a:gd name="connsiteX283" fmla="*/ 2607845 w 8128084"/>
              <a:gd name="connsiteY283" fmla="*/ 11071727 h 15135727"/>
              <a:gd name="connsiteX284" fmla="*/ 2526632 w 8128084"/>
              <a:gd name="connsiteY284" fmla="*/ 11117179 h 15135727"/>
              <a:gd name="connsiteX285" fmla="*/ 2410827 w 8128084"/>
              <a:gd name="connsiteY285" fmla="*/ 11100803 h 15135727"/>
              <a:gd name="connsiteX286" fmla="*/ 2334127 w 8128084"/>
              <a:gd name="connsiteY286" fmla="*/ 10996864 h 15135727"/>
              <a:gd name="connsiteX287" fmla="*/ 2358190 w 8128084"/>
              <a:gd name="connsiteY287" fmla="*/ 10732169 h 15135727"/>
              <a:gd name="connsiteX288" fmla="*/ 2372227 w 8128084"/>
              <a:gd name="connsiteY288" fmla="*/ 10689390 h 15135727"/>
              <a:gd name="connsiteX289" fmla="*/ 2533316 w 8128084"/>
              <a:gd name="connsiteY289" fmla="*/ 10574087 h 15135727"/>
              <a:gd name="connsiteX290" fmla="*/ 2598821 w 8128084"/>
              <a:gd name="connsiteY290" fmla="*/ 10684042 h 15135727"/>
              <a:gd name="connsiteX291" fmla="*/ 2683877 w 8128084"/>
              <a:gd name="connsiteY291" fmla="*/ 10745203 h 15135727"/>
              <a:gd name="connsiteX292" fmla="*/ 2767264 w 8128084"/>
              <a:gd name="connsiteY292" fmla="*/ 10684042 h 15135727"/>
              <a:gd name="connsiteX293" fmla="*/ 2646948 w 8128084"/>
              <a:gd name="connsiteY293" fmla="*/ 10515600 h 15135727"/>
              <a:gd name="connsiteX294" fmla="*/ 2815390 w 8128084"/>
              <a:gd name="connsiteY294" fmla="*/ 10395285 h 15135727"/>
              <a:gd name="connsiteX295" fmla="*/ 2899777 w 8128084"/>
              <a:gd name="connsiteY295" fmla="*/ 10453103 h 15135727"/>
              <a:gd name="connsiteX296" fmla="*/ 2899777 w 8128084"/>
              <a:gd name="connsiteY296" fmla="*/ 10586453 h 15135727"/>
              <a:gd name="connsiteX297" fmla="*/ 2982327 w 8128084"/>
              <a:gd name="connsiteY297" fmla="*/ 10459453 h 15135727"/>
              <a:gd name="connsiteX298" fmla="*/ 3080085 w 8128084"/>
              <a:gd name="connsiteY298" fmla="*/ 10419348 h 15135727"/>
              <a:gd name="connsiteX299" fmla="*/ 3248527 w 8128084"/>
              <a:gd name="connsiteY299" fmla="*/ 10539664 h 15135727"/>
              <a:gd name="connsiteX300" fmla="*/ 3320716 w 8128084"/>
              <a:gd name="connsiteY300" fmla="*/ 10659979 h 15135727"/>
              <a:gd name="connsiteX301" fmla="*/ 3465095 w 8128084"/>
              <a:gd name="connsiteY301" fmla="*/ 10659979 h 15135727"/>
              <a:gd name="connsiteX302" fmla="*/ 3441032 w 8128084"/>
              <a:gd name="connsiteY302" fmla="*/ 10491537 h 15135727"/>
              <a:gd name="connsiteX303" fmla="*/ 3356977 w 8128084"/>
              <a:gd name="connsiteY303" fmla="*/ 10408653 h 15135727"/>
              <a:gd name="connsiteX304" fmla="*/ 3392906 w 8128084"/>
              <a:gd name="connsiteY304" fmla="*/ 10250906 h 15135727"/>
              <a:gd name="connsiteX305" fmla="*/ 3152274 w 8128084"/>
              <a:gd name="connsiteY305" fmla="*/ 10250906 h 15135727"/>
              <a:gd name="connsiteX306" fmla="*/ 3176337 w 8128084"/>
              <a:gd name="connsiteY306" fmla="*/ 10178716 h 15135727"/>
              <a:gd name="connsiteX307" fmla="*/ 3104148 w 8128084"/>
              <a:gd name="connsiteY307" fmla="*/ 10154653 h 15135727"/>
              <a:gd name="connsiteX308" fmla="*/ 3007895 w 8128084"/>
              <a:gd name="connsiteY308" fmla="*/ 9962148 h 15135727"/>
              <a:gd name="connsiteX309" fmla="*/ 3176337 w 8128084"/>
              <a:gd name="connsiteY309" fmla="*/ 9889958 h 15135727"/>
              <a:gd name="connsiteX310" fmla="*/ 2959769 w 8128084"/>
              <a:gd name="connsiteY310" fmla="*/ 9504948 h 15135727"/>
              <a:gd name="connsiteX311" fmla="*/ 2791327 w 8128084"/>
              <a:gd name="connsiteY311" fmla="*/ 9456821 h 15135727"/>
              <a:gd name="connsiteX312" fmla="*/ 2574758 w 8128084"/>
              <a:gd name="connsiteY312" fmla="*/ 9336506 h 15135727"/>
              <a:gd name="connsiteX313" fmla="*/ 2550695 w 8128084"/>
              <a:gd name="connsiteY313" fmla="*/ 9071811 h 15135727"/>
              <a:gd name="connsiteX314" fmla="*/ 2695074 w 8128084"/>
              <a:gd name="connsiteY314" fmla="*/ 8999621 h 15135727"/>
              <a:gd name="connsiteX315" fmla="*/ 2622885 w 8128084"/>
              <a:gd name="connsiteY315" fmla="*/ 8975558 h 15135727"/>
              <a:gd name="connsiteX316" fmla="*/ 2430379 w 8128084"/>
              <a:gd name="connsiteY316" fmla="*/ 8999621 h 15135727"/>
              <a:gd name="connsiteX317" fmla="*/ 2261937 w 8128084"/>
              <a:gd name="connsiteY317" fmla="*/ 9168064 h 15135727"/>
              <a:gd name="connsiteX318" fmla="*/ 2237874 w 8128084"/>
              <a:gd name="connsiteY318" fmla="*/ 8999621 h 15135727"/>
              <a:gd name="connsiteX319" fmla="*/ 2117558 w 8128084"/>
              <a:gd name="connsiteY319" fmla="*/ 8975558 h 15135727"/>
              <a:gd name="connsiteX320" fmla="*/ 2045369 w 8128084"/>
              <a:gd name="connsiteY320" fmla="*/ 8783053 h 15135727"/>
              <a:gd name="connsiteX321" fmla="*/ 1852864 w 8128084"/>
              <a:gd name="connsiteY321" fmla="*/ 8758990 h 15135727"/>
              <a:gd name="connsiteX322" fmla="*/ 1636295 w 8128084"/>
              <a:gd name="connsiteY322" fmla="*/ 8927432 h 15135727"/>
              <a:gd name="connsiteX323" fmla="*/ 1588169 w 8128084"/>
              <a:gd name="connsiteY323" fmla="*/ 9023685 h 15135727"/>
              <a:gd name="connsiteX324" fmla="*/ 1515979 w 8128084"/>
              <a:gd name="connsiteY324" fmla="*/ 8879306 h 15135727"/>
              <a:gd name="connsiteX325" fmla="*/ 1347537 w 8128084"/>
              <a:gd name="connsiteY325" fmla="*/ 8879306 h 15135727"/>
              <a:gd name="connsiteX326" fmla="*/ 1347537 w 8128084"/>
              <a:gd name="connsiteY326" fmla="*/ 8710864 h 15135727"/>
              <a:gd name="connsiteX327" fmla="*/ 1106906 w 8128084"/>
              <a:gd name="connsiteY327" fmla="*/ 8783053 h 15135727"/>
              <a:gd name="connsiteX328" fmla="*/ 890337 w 8128084"/>
              <a:gd name="connsiteY328" fmla="*/ 8686800 h 15135727"/>
              <a:gd name="connsiteX329" fmla="*/ 649706 w 8128084"/>
              <a:gd name="connsiteY329" fmla="*/ 8662737 h 15135727"/>
              <a:gd name="connsiteX330" fmla="*/ 385011 w 8128084"/>
              <a:gd name="connsiteY330" fmla="*/ 8566485 h 15135727"/>
              <a:gd name="connsiteX331" fmla="*/ 577516 w 8128084"/>
              <a:gd name="connsiteY331" fmla="*/ 8373979 h 15135727"/>
              <a:gd name="connsiteX332" fmla="*/ 794085 w 8128084"/>
              <a:gd name="connsiteY332" fmla="*/ 8301790 h 15135727"/>
              <a:gd name="connsiteX333" fmla="*/ 745958 w 8128084"/>
              <a:gd name="connsiteY333" fmla="*/ 8133348 h 15135727"/>
              <a:gd name="connsiteX334" fmla="*/ 818148 w 8128084"/>
              <a:gd name="connsiteY334" fmla="*/ 7820527 h 15135727"/>
              <a:gd name="connsiteX335" fmla="*/ 697832 w 8128084"/>
              <a:gd name="connsiteY335" fmla="*/ 7820527 h 15135727"/>
              <a:gd name="connsiteX336" fmla="*/ 625642 w 8128084"/>
              <a:gd name="connsiteY336" fmla="*/ 7916779 h 15135727"/>
              <a:gd name="connsiteX337" fmla="*/ 457200 w 8128084"/>
              <a:gd name="connsiteY337" fmla="*/ 7820527 h 15135727"/>
              <a:gd name="connsiteX338" fmla="*/ 529390 w 8128084"/>
              <a:gd name="connsiteY338" fmla="*/ 7700211 h 15135727"/>
              <a:gd name="connsiteX339" fmla="*/ 938464 w 8128084"/>
              <a:gd name="connsiteY339" fmla="*/ 7676148 h 15135727"/>
              <a:gd name="connsiteX340" fmla="*/ 1058779 w 8128084"/>
              <a:gd name="connsiteY340" fmla="*/ 7459579 h 15135727"/>
              <a:gd name="connsiteX341" fmla="*/ 1203158 w 8128084"/>
              <a:gd name="connsiteY341" fmla="*/ 7603958 h 15135727"/>
              <a:gd name="connsiteX342" fmla="*/ 1299411 w 8128084"/>
              <a:gd name="connsiteY342" fmla="*/ 7555832 h 15135727"/>
              <a:gd name="connsiteX343" fmla="*/ 1443790 w 8128084"/>
              <a:gd name="connsiteY343" fmla="*/ 7507706 h 15135727"/>
              <a:gd name="connsiteX344" fmla="*/ 1684421 w 8128084"/>
              <a:gd name="connsiteY344" fmla="*/ 7603958 h 15135727"/>
              <a:gd name="connsiteX345" fmla="*/ 1684421 w 8128084"/>
              <a:gd name="connsiteY345" fmla="*/ 7603958 h 15135727"/>
              <a:gd name="connsiteX346" fmla="*/ 1540042 w 8128084"/>
              <a:gd name="connsiteY346" fmla="*/ 7363327 h 15135727"/>
              <a:gd name="connsiteX347" fmla="*/ 1299411 w 8128084"/>
              <a:gd name="connsiteY347" fmla="*/ 7315200 h 15135727"/>
              <a:gd name="connsiteX348" fmla="*/ 1130969 w 8128084"/>
              <a:gd name="connsiteY348" fmla="*/ 7339264 h 15135727"/>
              <a:gd name="connsiteX349" fmla="*/ 1034716 w 8128084"/>
              <a:gd name="connsiteY349" fmla="*/ 7315200 h 15135727"/>
              <a:gd name="connsiteX350" fmla="*/ 1155032 w 8128084"/>
              <a:gd name="connsiteY350" fmla="*/ 7050506 h 15135727"/>
              <a:gd name="connsiteX351" fmla="*/ 1155032 w 8128084"/>
              <a:gd name="connsiteY351" fmla="*/ 6930190 h 15135727"/>
              <a:gd name="connsiteX352" fmla="*/ 1155032 w 8128084"/>
              <a:gd name="connsiteY352" fmla="*/ 6761748 h 15135727"/>
              <a:gd name="connsiteX353" fmla="*/ 1203158 w 8128084"/>
              <a:gd name="connsiteY353" fmla="*/ 6617369 h 15135727"/>
              <a:gd name="connsiteX354" fmla="*/ 1371600 w 8128084"/>
              <a:gd name="connsiteY354" fmla="*/ 6472990 h 15135727"/>
              <a:gd name="connsiteX355" fmla="*/ 1443790 w 8128084"/>
              <a:gd name="connsiteY355" fmla="*/ 6328611 h 15135727"/>
              <a:gd name="connsiteX356" fmla="*/ 1419727 w 8128084"/>
              <a:gd name="connsiteY356" fmla="*/ 6208295 h 15135727"/>
              <a:gd name="connsiteX357" fmla="*/ 1275348 w 8128084"/>
              <a:gd name="connsiteY357" fmla="*/ 6304548 h 15135727"/>
              <a:gd name="connsiteX358" fmla="*/ 1323474 w 8128084"/>
              <a:gd name="connsiteY358" fmla="*/ 6015790 h 15135727"/>
              <a:gd name="connsiteX359" fmla="*/ 1540042 w 8128084"/>
              <a:gd name="connsiteY359" fmla="*/ 5871411 h 15135727"/>
              <a:gd name="connsiteX360" fmla="*/ 1540042 w 8128084"/>
              <a:gd name="connsiteY360" fmla="*/ 5751095 h 15135727"/>
              <a:gd name="connsiteX361" fmla="*/ 1395664 w 8128084"/>
              <a:gd name="connsiteY361" fmla="*/ 5799221 h 15135727"/>
              <a:gd name="connsiteX362" fmla="*/ 1179095 w 8128084"/>
              <a:gd name="connsiteY362" fmla="*/ 5799221 h 15135727"/>
              <a:gd name="connsiteX363" fmla="*/ 890337 w 8128084"/>
              <a:gd name="connsiteY363" fmla="*/ 5775158 h 15135727"/>
              <a:gd name="connsiteX364" fmla="*/ 697832 w 8128084"/>
              <a:gd name="connsiteY364" fmla="*/ 5606716 h 15135727"/>
              <a:gd name="connsiteX365" fmla="*/ 577516 w 8128084"/>
              <a:gd name="connsiteY365" fmla="*/ 5582653 h 15135727"/>
              <a:gd name="connsiteX366" fmla="*/ 697832 w 8128084"/>
              <a:gd name="connsiteY366" fmla="*/ 5775158 h 15135727"/>
              <a:gd name="connsiteX367" fmla="*/ 409074 w 8128084"/>
              <a:gd name="connsiteY367" fmla="*/ 5799221 h 15135727"/>
              <a:gd name="connsiteX368" fmla="*/ 168442 w 8128084"/>
              <a:gd name="connsiteY368" fmla="*/ 5702969 h 15135727"/>
              <a:gd name="connsiteX369" fmla="*/ 264695 w 8128084"/>
              <a:gd name="connsiteY369" fmla="*/ 5558590 h 15135727"/>
              <a:gd name="connsiteX370" fmla="*/ 144379 w 8128084"/>
              <a:gd name="connsiteY370" fmla="*/ 5510464 h 15135727"/>
              <a:gd name="connsiteX371" fmla="*/ 0 w 8128084"/>
              <a:gd name="connsiteY371" fmla="*/ 5462337 h 15135727"/>
              <a:gd name="connsiteX372" fmla="*/ 96253 w 8128084"/>
              <a:gd name="connsiteY372"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42827 w 8128084"/>
              <a:gd name="connsiteY202" fmla="*/ 14383753 h 15135727"/>
              <a:gd name="connsiteX203" fmla="*/ 4403558 w 8128084"/>
              <a:gd name="connsiteY203" fmla="*/ 14437895 h 15135727"/>
              <a:gd name="connsiteX204" fmla="*/ 4340058 w 8128084"/>
              <a:gd name="connsiteY204" fmla="*/ 14475995 h 15135727"/>
              <a:gd name="connsiteX205" fmla="*/ 4303127 w 8128084"/>
              <a:gd name="connsiteY205" fmla="*/ 14364703 h 15135727"/>
              <a:gd name="connsiteX206" fmla="*/ 4276892 w 8128084"/>
              <a:gd name="connsiteY206" fmla="*/ 14296190 h 15135727"/>
              <a:gd name="connsiteX207" fmla="*/ 4235116 w 8128084"/>
              <a:gd name="connsiteY207" fmla="*/ 14341642 h 15135727"/>
              <a:gd name="connsiteX208" fmla="*/ 4162927 w 8128084"/>
              <a:gd name="connsiteY208" fmla="*/ 14389769 h 15135727"/>
              <a:gd name="connsiteX209" fmla="*/ 4137527 w 8128084"/>
              <a:gd name="connsiteY209" fmla="*/ 14364369 h 15135727"/>
              <a:gd name="connsiteX210" fmla="*/ 3998327 w 8128084"/>
              <a:gd name="connsiteY210" fmla="*/ 14409153 h 15135727"/>
              <a:gd name="connsiteX211" fmla="*/ 4023727 w 8128084"/>
              <a:gd name="connsiteY211" fmla="*/ 14275803 h 15135727"/>
              <a:gd name="connsiteX212" fmla="*/ 3915945 w 8128084"/>
              <a:gd name="connsiteY212" fmla="*/ 14289840 h 15135727"/>
              <a:gd name="connsiteX213" fmla="*/ 3801979 w 8128084"/>
              <a:gd name="connsiteY213" fmla="*/ 14293516 h 15135727"/>
              <a:gd name="connsiteX214" fmla="*/ 3719764 w 8128084"/>
              <a:gd name="connsiteY214" fmla="*/ 14415169 h 15135727"/>
              <a:gd name="connsiteX215" fmla="*/ 3625850 w 8128084"/>
              <a:gd name="connsiteY215" fmla="*/ 14616364 h 15135727"/>
              <a:gd name="connsiteX216" fmla="*/ 3513221 w 8128084"/>
              <a:gd name="connsiteY216" fmla="*/ 14726653 h 15135727"/>
              <a:gd name="connsiteX217" fmla="*/ 3583071 w 8128084"/>
              <a:gd name="connsiteY217" fmla="*/ 14832932 h 15135727"/>
              <a:gd name="connsiteX218" fmla="*/ 3633537 w 8128084"/>
              <a:gd name="connsiteY218" fmla="*/ 14967285 h 15135727"/>
              <a:gd name="connsiteX219" fmla="*/ 3609474 w 8128084"/>
              <a:gd name="connsiteY219" fmla="*/ 15087600 h 15135727"/>
              <a:gd name="connsiteX220" fmla="*/ 3479132 w 8128084"/>
              <a:gd name="connsiteY220" fmla="*/ 14975974 h 15135727"/>
              <a:gd name="connsiteX221" fmla="*/ 3304340 w 8128084"/>
              <a:gd name="connsiteY221" fmla="*/ 14949237 h 15135727"/>
              <a:gd name="connsiteX222" fmla="*/ 3261227 w 8128084"/>
              <a:gd name="connsiteY222" fmla="*/ 14787145 h 15135727"/>
              <a:gd name="connsiteX223" fmla="*/ 3128211 w 8128084"/>
              <a:gd name="connsiteY223" fmla="*/ 14919158 h 15135727"/>
              <a:gd name="connsiteX224" fmla="*/ 3090277 w 8128084"/>
              <a:gd name="connsiteY224" fmla="*/ 15075903 h 15135727"/>
              <a:gd name="connsiteX225" fmla="*/ 2959769 w 8128084"/>
              <a:gd name="connsiteY225" fmla="*/ 15135727 h 15135727"/>
              <a:gd name="connsiteX226" fmla="*/ 2891256 w 8128084"/>
              <a:gd name="connsiteY226" fmla="*/ 14945895 h 15135727"/>
              <a:gd name="connsiteX227" fmla="*/ 2829927 w 8128084"/>
              <a:gd name="connsiteY227" fmla="*/ 14872703 h 15135727"/>
              <a:gd name="connsiteX228" fmla="*/ 2887579 w 8128084"/>
              <a:gd name="connsiteY228" fmla="*/ 14774779 h 15135727"/>
              <a:gd name="connsiteX229" fmla="*/ 2779127 w 8128084"/>
              <a:gd name="connsiteY229" fmla="*/ 14694903 h 15135727"/>
              <a:gd name="connsiteX230" fmla="*/ 2839453 w 8128084"/>
              <a:gd name="connsiteY230" fmla="*/ 14582274 h 15135727"/>
              <a:gd name="connsiteX231" fmla="*/ 2935706 w 8128084"/>
              <a:gd name="connsiteY231" fmla="*/ 14510085 h 15135727"/>
              <a:gd name="connsiteX232" fmla="*/ 2948406 w 8128084"/>
              <a:gd name="connsiteY232" fmla="*/ 14554535 h 15135727"/>
              <a:gd name="connsiteX233" fmla="*/ 2855327 w 8128084"/>
              <a:gd name="connsiteY233" fmla="*/ 14371053 h 15135727"/>
              <a:gd name="connsiteX234" fmla="*/ 3014077 w 8128084"/>
              <a:gd name="connsiteY234" fmla="*/ 14447253 h 15135727"/>
              <a:gd name="connsiteX235" fmla="*/ 3029285 w 8128084"/>
              <a:gd name="connsiteY235" fmla="*/ 14363032 h 15135727"/>
              <a:gd name="connsiteX236" fmla="*/ 3152274 w 8128084"/>
              <a:gd name="connsiteY236" fmla="*/ 14341642 h 15135727"/>
              <a:gd name="connsiteX237" fmla="*/ 3226135 w 8128084"/>
              <a:gd name="connsiteY237" fmla="*/ 14269453 h 15135727"/>
              <a:gd name="connsiteX238" fmla="*/ 3152274 w 8128084"/>
              <a:gd name="connsiteY238" fmla="*/ 14197264 h 15135727"/>
              <a:gd name="connsiteX239" fmla="*/ 3152274 w 8128084"/>
              <a:gd name="connsiteY239" fmla="*/ 14052885 h 15135727"/>
              <a:gd name="connsiteX240" fmla="*/ 3086435 w 8128084"/>
              <a:gd name="connsiteY240" fmla="*/ 14037845 h 15135727"/>
              <a:gd name="connsiteX241" fmla="*/ 3056021 w 8128084"/>
              <a:gd name="connsiteY241" fmla="*/ 14153148 h 15135727"/>
              <a:gd name="connsiteX242" fmla="*/ 2935706 w 8128084"/>
              <a:gd name="connsiteY242" fmla="*/ 14076948 h 15135727"/>
              <a:gd name="connsiteX243" fmla="*/ 2863516 w 8128084"/>
              <a:gd name="connsiteY243" fmla="*/ 14093324 h 15135727"/>
              <a:gd name="connsiteX244" fmla="*/ 2804527 w 8128084"/>
              <a:gd name="connsiteY244" fmla="*/ 14218653 h 15135727"/>
              <a:gd name="connsiteX245" fmla="*/ 2719137 w 8128084"/>
              <a:gd name="connsiteY245" fmla="*/ 14197264 h 15135727"/>
              <a:gd name="connsiteX246" fmla="*/ 2653298 w 8128084"/>
              <a:gd name="connsiteY246" fmla="*/ 14248064 h 15135727"/>
              <a:gd name="connsiteX247" fmla="*/ 2560721 w 8128084"/>
              <a:gd name="connsiteY247" fmla="*/ 14150474 h 15135727"/>
              <a:gd name="connsiteX248" fmla="*/ 2436729 w 8128084"/>
              <a:gd name="connsiteY248" fmla="*/ 13804566 h 15135727"/>
              <a:gd name="connsiteX249" fmla="*/ 2550527 w 8128084"/>
              <a:gd name="connsiteY249" fmla="*/ 13805903 h 15135727"/>
              <a:gd name="connsiteX250" fmla="*/ 2729498 w 8128084"/>
              <a:gd name="connsiteY250" fmla="*/ 13812253 h 15135727"/>
              <a:gd name="connsiteX251" fmla="*/ 2633077 w 8128084"/>
              <a:gd name="connsiteY251" fmla="*/ 13755103 h 15135727"/>
              <a:gd name="connsiteX252" fmla="*/ 2553369 w 8128084"/>
              <a:gd name="connsiteY252" fmla="*/ 13475369 h 15135727"/>
              <a:gd name="connsiteX253" fmla="*/ 2658645 w 8128084"/>
              <a:gd name="connsiteY253" fmla="*/ 13224711 h 15135727"/>
              <a:gd name="connsiteX254" fmla="*/ 2719137 w 8128084"/>
              <a:gd name="connsiteY254" fmla="*/ 13042232 h 15135727"/>
              <a:gd name="connsiteX255" fmla="*/ 2791327 w 8128084"/>
              <a:gd name="connsiteY255" fmla="*/ 12945979 h 15135727"/>
              <a:gd name="connsiteX256" fmla="*/ 2969627 w 8128084"/>
              <a:gd name="connsiteY256" fmla="*/ 12929603 h 15135727"/>
              <a:gd name="connsiteX257" fmla="*/ 3031958 w 8128084"/>
              <a:gd name="connsiteY257" fmla="*/ 13090358 h 15135727"/>
              <a:gd name="connsiteX258" fmla="*/ 3102977 w 8128084"/>
              <a:gd name="connsiteY258" fmla="*/ 12974053 h 15135727"/>
              <a:gd name="connsiteX259" fmla="*/ 3043321 w 8128084"/>
              <a:gd name="connsiteY259" fmla="*/ 12836024 h 15135727"/>
              <a:gd name="connsiteX260" fmla="*/ 2849479 w 8128084"/>
              <a:gd name="connsiteY260" fmla="*/ 12815637 h 15135727"/>
              <a:gd name="connsiteX261" fmla="*/ 2815390 w 8128084"/>
              <a:gd name="connsiteY261" fmla="*/ 12777537 h 15135727"/>
              <a:gd name="connsiteX262" fmla="*/ 2887077 w 8128084"/>
              <a:gd name="connsiteY262" fmla="*/ 12586703 h 15135727"/>
              <a:gd name="connsiteX263" fmla="*/ 3153777 w 8128084"/>
              <a:gd name="connsiteY263" fmla="*/ 12516853 h 15135727"/>
              <a:gd name="connsiteX264" fmla="*/ 3239837 w 8128084"/>
              <a:gd name="connsiteY264" fmla="*/ 12311314 h 15135727"/>
              <a:gd name="connsiteX265" fmla="*/ 3104148 w 8128084"/>
              <a:gd name="connsiteY265" fmla="*/ 12320337 h 15135727"/>
              <a:gd name="connsiteX266" fmla="*/ 3040648 w 8128084"/>
              <a:gd name="connsiteY266" fmla="*/ 12320337 h 15135727"/>
              <a:gd name="connsiteX267" fmla="*/ 2956927 w 8128084"/>
              <a:gd name="connsiteY267" fmla="*/ 12237453 h 15135727"/>
              <a:gd name="connsiteX268" fmla="*/ 3007895 w 8128084"/>
              <a:gd name="connsiteY268" fmla="*/ 12079706 h 15135727"/>
              <a:gd name="connsiteX269" fmla="*/ 2810042 w 8128084"/>
              <a:gd name="connsiteY269" fmla="*/ 11954377 h 15135727"/>
              <a:gd name="connsiteX270" fmla="*/ 2863516 w 8128084"/>
              <a:gd name="connsiteY270" fmla="*/ 11694695 h 15135727"/>
              <a:gd name="connsiteX271" fmla="*/ 2817227 w 8128084"/>
              <a:gd name="connsiteY271" fmla="*/ 11507203 h 15135727"/>
              <a:gd name="connsiteX272" fmla="*/ 2911642 w 8128084"/>
              <a:gd name="connsiteY272" fmla="*/ 11454064 h 15135727"/>
              <a:gd name="connsiteX273" fmla="*/ 2988677 w 8128084"/>
              <a:gd name="connsiteY273" fmla="*/ 11494503 h 15135727"/>
              <a:gd name="connsiteX274" fmla="*/ 3011571 w 8128084"/>
              <a:gd name="connsiteY274" fmla="*/ 11454064 h 15135727"/>
              <a:gd name="connsiteX275" fmla="*/ 2850482 w 8128084"/>
              <a:gd name="connsiteY275" fmla="*/ 11381874 h 15135727"/>
              <a:gd name="connsiteX276" fmla="*/ 2993858 w 8128084"/>
              <a:gd name="connsiteY276" fmla="*/ 11266571 h 15135727"/>
              <a:gd name="connsiteX277" fmla="*/ 3007895 w 8128084"/>
              <a:gd name="connsiteY277" fmla="*/ 11189369 h 15135727"/>
              <a:gd name="connsiteX278" fmla="*/ 2874879 w 8128084"/>
              <a:gd name="connsiteY278" fmla="*/ 11179342 h 15135727"/>
              <a:gd name="connsiteX279" fmla="*/ 2919329 w 8128084"/>
              <a:gd name="connsiteY279" fmla="*/ 11023600 h 15135727"/>
              <a:gd name="connsiteX280" fmla="*/ 2887579 w 8128084"/>
              <a:gd name="connsiteY280" fmla="*/ 10924674 h 15135727"/>
              <a:gd name="connsiteX281" fmla="*/ 2760914 w 8128084"/>
              <a:gd name="connsiteY281" fmla="*/ 11065377 h 15135727"/>
              <a:gd name="connsiteX282" fmla="*/ 2667000 w 8128084"/>
              <a:gd name="connsiteY282" fmla="*/ 10969124 h 15135727"/>
              <a:gd name="connsiteX283" fmla="*/ 2607845 w 8128084"/>
              <a:gd name="connsiteY283" fmla="*/ 11071727 h 15135727"/>
              <a:gd name="connsiteX284" fmla="*/ 2526632 w 8128084"/>
              <a:gd name="connsiteY284" fmla="*/ 11117179 h 15135727"/>
              <a:gd name="connsiteX285" fmla="*/ 2410827 w 8128084"/>
              <a:gd name="connsiteY285" fmla="*/ 11100803 h 15135727"/>
              <a:gd name="connsiteX286" fmla="*/ 2334127 w 8128084"/>
              <a:gd name="connsiteY286" fmla="*/ 10996864 h 15135727"/>
              <a:gd name="connsiteX287" fmla="*/ 2358190 w 8128084"/>
              <a:gd name="connsiteY287" fmla="*/ 10732169 h 15135727"/>
              <a:gd name="connsiteX288" fmla="*/ 2372227 w 8128084"/>
              <a:gd name="connsiteY288" fmla="*/ 10689390 h 15135727"/>
              <a:gd name="connsiteX289" fmla="*/ 2533316 w 8128084"/>
              <a:gd name="connsiteY289" fmla="*/ 10574087 h 15135727"/>
              <a:gd name="connsiteX290" fmla="*/ 2598821 w 8128084"/>
              <a:gd name="connsiteY290" fmla="*/ 10684042 h 15135727"/>
              <a:gd name="connsiteX291" fmla="*/ 2683877 w 8128084"/>
              <a:gd name="connsiteY291" fmla="*/ 10745203 h 15135727"/>
              <a:gd name="connsiteX292" fmla="*/ 2767264 w 8128084"/>
              <a:gd name="connsiteY292" fmla="*/ 10684042 h 15135727"/>
              <a:gd name="connsiteX293" fmla="*/ 2646948 w 8128084"/>
              <a:gd name="connsiteY293" fmla="*/ 10515600 h 15135727"/>
              <a:gd name="connsiteX294" fmla="*/ 2815390 w 8128084"/>
              <a:gd name="connsiteY294" fmla="*/ 10395285 h 15135727"/>
              <a:gd name="connsiteX295" fmla="*/ 2899777 w 8128084"/>
              <a:gd name="connsiteY295" fmla="*/ 10453103 h 15135727"/>
              <a:gd name="connsiteX296" fmla="*/ 2899777 w 8128084"/>
              <a:gd name="connsiteY296" fmla="*/ 10586453 h 15135727"/>
              <a:gd name="connsiteX297" fmla="*/ 2982327 w 8128084"/>
              <a:gd name="connsiteY297" fmla="*/ 10459453 h 15135727"/>
              <a:gd name="connsiteX298" fmla="*/ 3080085 w 8128084"/>
              <a:gd name="connsiteY298" fmla="*/ 10419348 h 15135727"/>
              <a:gd name="connsiteX299" fmla="*/ 3248527 w 8128084"/>
              <a:gd name="connsiteY299" fmla="*/ 10539664 h 15135727"/>
              <a:gd name="connsiteX300" fmla="*/ 3320716 w 8128084"/>
              <a:gd name="connsiteY300" fmla="*/ 10659979 h 15135727"/>
              <a:gd name="connsiteX301" fmla="*/ 3465095 w 8128084"/>
              <a:gd name="connsiteY301" fmla="*/ 10659979 h 15135727"/>
              <a:gd name="connsiteX302" fmla="*/ 3441032 w 8128084"/>
              <a:gd name="connsiteY302" fmla="*/ 10491537 h 15135727"/>
              <a:gd name="connsiteX303" fmla="*/ 3356977 w 8128084"/>
              <a:gd name="connsiteY303" fmla="*/ 10408653 h 15135727"/>
              <a:gd name="connsiteX304" fmla="*/ 3348456 w 8128084"/>
              <a:gd name="connsiteY304" fmla="*/ 10282656 h 15135727"/>
              <a:gd name="connsiteX305" fmla="*/ 3152274 w 8128084"/>
              <a:gd name="connsiteY305" fmla="*/ 10250906 h 15135727"/>
              <a:gd name="connsiteX306" fmla="*/ 3176337 w 8128084"/>
              <a:gd name="connsiteY306" fmla="*/ 10178716 h 15135727"/>
              <a:gd name="connsiteX307" fmla="*/ 3104148 w 8128084"/>
              <a:gd name="connsiteY307" fmla="*/ 10154653 h 15135727"/>
              <a:gd name="connsiteX308" fmla="*/ 3007895 w 8128084"/>
              <a:gd name="connsiteY308" fmla="*/ 9962148 h 15135727"/>
              <a:gd name="connsiteX309" fmla="*/ 3176337 w 8128084"/>
              <a:gd name="connsiteY309" fmla="*/ 9889958 h 15135727"/>
              <a:gd name="connsiteX310" fmla="*/ 2959769 w 8128084"/>
              <a:gd name="connsiteY310" fmla="*/ 9504948 h 15135727"/>
              <a:gd name="connsiteX311" fmla="*/ 2791327 w 8128084"/>
              <a:gd name="connsiteY311" fmla="*/ 9456821 h 15135727"/>
              <a:gd name="connsiteX312" fmla="*/ 2574758 w 8128084"/>
              <a:gd name="connsiteY312" fmla="*/ 9336506 h 15135727"/>
              <a:gd name="connsiteX313" fmla="*/ 2550695 w 8128084"/>
              <a:gd name="connsiteY313" fmla="*/ 9071811 h 15135727"/>
              <a:gd name="connsiteX314" fmla="*/ 2695074 w 8128084"/>
              <a:gd name="connsiteY314" fmla="*/ 8999621 h 15135727"/>
              <a:gd name="connsiteX315" fmla="*/ 2622885 w 8128084"/>
              <a:gd name="connsiteY315" fmla="*/ 8975558 h 15135727"/>
              <a:gd name="connsiteX316" fmla="*/ 2430379 w 8128084"/>
              <a:gd name="connsiteY316" fmla="*/ 8999621 h 15135727"/>
              <a:gd name="connsiteX317" fmla="*/ 2261937 w 8128084"/>
              <a:gd name="connsiteY317" fmla="*/ 9168064 h 15135727"/>
              <a:gd name="connsiteX318" fmla="*/ 2237874 w 8128084"/>
              <a:gd name="connsiteY318" fmla="*/ 8999621 h 15135727"/>
              <a:gd name="connsiteX319" fmla="*/ 2117558 w 8128084"/>
              <a:gd name="connsiteY319" fmla="*/ 8975558 h 15135727"/>
              <a:gd name="connsiteX320" fmla="*/ 2045369 w 8128084"/>
              <a:gd name="connsiteY320" fmla="*/ 8783053 h 15135727"/>
              <a:gd name="connsiteX321" fmla="*/ 1852864 w 8128084"/>
              <a:gd name="connsiteY321" fmla="*/ 8758990 h 15135727"/>
              <a:gd name="connsiteX322" fmla="*/ 1636295 w 8128084"/>
              <a:gd name="connsiteY322" fmla="*/ 8927432 h 15135727"/>
              <a:gd name="connsiteX323" fmla="*/ 1588169 w 8128084"/>
              <a:gd name="connsiteY323" fmla="*/ 9023685 h 15135727"/>
              <a:gd name="connsiteX324" fmla="*/ 1515979 w 8128084"/>
              <a:gd name="connsiteY324" fmla="*/ 8879306 h 15135727"/>
              <a:gd name="connsiteX325" fmla="*/ 1347537 w 8128084"/>
              <a:gd name="connsiteY325" fmla="*/ 8879306 h 15135727"/>
              <a:gd name="connsiteX326" fmla="*/ 1347537 w 8128084"/>
              <a:gd name="connsiteY326" fmla="*/ 8710864 h 15135727"/>
              <a:gd name="connsiteX327" fmla="*/ 1106906 w 8128084"/>
              <a:gd name="connsiteY327" fmla="*/ 8783053 h 15135727"/>
              <a:gd name="connsiteX328" fmla="*/ 890337 w 8128084"/>
              <a:gd name="connsiteY328" fmla="*/ 8686800 h 15135727"/>
              <a:gd name="connsiteX329" fmla="*/ 649706 w 8128084"/>
              <a:gd name="connsiteY329" fmla="*/ 8662737 h 15135727"/>
              <a:gd name="connsiteX330" fmla="*/ 385011 w 8128084"/>
              <a:gd name="connsiteY330" fmla="*/ 8566485 h 15135727"/>
              <a:gd name="connsiteX331" fmla="*/ 577516 w 8128084"/>
              <a:gd name="connsiteY331" fmla="*/ 8373979 h 15135727"/>
              <a:gd name="connsiteX332" fmla="*/ 794085 w 8128084"/>
              <a:gd name="connsiteY332" fmla="*/ 8301790 h 15135727"/>
              <a:gd name="connsiteX333" fmla="*/ 745958 w 8128084"/>
              <a:gd name="connsiteY333" fmla="*/ 8133348 h 15135727"/>
              <a:gd name="connsiteX334" fmla="*/ 818148 w 8128084"/>
              <a:gd name="connsiteY334" fmla="*/ 7820527 h 15135727"/>
              <a:gd name="connsiteX335" fmla="*/ 697832 w 8128084"/>
              <a:gd name="connsiteY335" fmla="*/ 7820527 h 15135727"/>
              <a:gd name="connsiteX336" fmla="*/ 625642 w 8128084"/>
              <a:gd name="connsiteY336" fmla="*/ 7916779 h 15135727"/>
              <a:gd name="connsiteX337" fmla="*/ 457200 w 8128084"/>
              <a:gd name="connsiteY337" fmla="*/ 7820527 h 15135727"/>
              <a:gd name="connsiteX338" fmla="*/ 529390 w 8128084"/>
              <a:gd name="connsiteY338" fmla="*/ 7700211 h 15135727"/>
              <a:gd name="connsiteX339" fmla="*/ 938464 w 8128084"/>
              <a:gd name="connsiteY339" fmla="*/ 7676148 h 15135727"/>
              <a:gd name="connsiteX340" fmla="*/ 1058779 w 8128084"/>
              <a:gd name="connsiteY340" fmla="*/ 7459579 h 15135727"/>
              <a:gd name="connsiteX341" fmla="*/ 1203158 w 8128084"/>
              <a:gd name="connsiteY341" fmla="*/ 7603958 h 15135727"/>
              <a:gd name="connsiteX342" fmla="*/ 1299411 w 8128084"/>
              <a:gd name="connsiteY342" fmla="*/ 7555832 h 15135727"/>
              <a:gd name="connsiteX343" fmla="*/ 1443790 w 8128084"/>
              <a:gd name="connsiteY343" fmla="*/ 7507706 h 15135727"/>
              <a:gd name="connsiteX344" fmla="*/ 1684421 w 8128084"/>
              <a:gd name="connsiteY344" fmla="*/ 7603958 h 15135727"/>
              <a:gd name="connsiteX345" fmla="*/ 1684421 w 8128084"/>
              <a:gd name="connsiteY345" fmla="*/ 7603958 h 15135727"/>
              <a:gd name="connsiteX346" fmla="*/ 1540042 w 8128084"/>
              <a:gd name="connsiteY346" fmla="*/ 7363327 h 15135727"/>
              <a:gd name="connsiteX347" fmla="*/ 1299411 w 8128084"/>
              <a:gd name="connsiteY347" fmla="*/ 7315200 h 15135727"/>
              <a:gd name="connsiteX348" fmla="*/ 1130969 w 8128084"/>
              <a:gd name="connsiteY348" fmla="*/ 7339264 h 15135727"/>
              <a:gd name="connsiteX349" fmla="*/ 1034716 w 8128084"/>
              <a:gd name="connsiteY349" fmla="*/ 7315200 h 15135727"/>
              <a:gd name="connsiteX350" fmla="*/ 1155032 w 8128084"/>
              <a:gd name="connsiteY350" fmla="*/ 7050506 h 15135727"/>
              <a:gd name="connsiteX351" fmla="*/ 1155032 w 8128084"/>
              <a:gd name="connsiteY351" fmla="*/ 6930190 h 15135727"/>
              <a:gd name="connsiteX352" fmla="*/ 1155032 w 8128084"/>
              <a:gd name="connsiteY352" fmla="*/ 6761748 h 15135727"/>
              <a:gd name="connsiteX353" fmla="*/ 1203158 w 8128084"/>
              <a:gd name="connsiteY353" fmla="*/ 6617369 h 15135727"/>
              <a:gd name="connsiteX354" fmla="*/ 1371600 w 8128084"/>
              <a:gd name="connsiteY354" fmla="*/ 6472990 h 15135727"/>
              <a:gd name="connsiteX355" fmla="*/ 1443790 w 8128084"/>
              <a:gd name="connsiteY355" fmla="*/ 6328611 h 15135727"/>
              <a:gd name="connsiteX356" fmla="*/ 1419727 w 8128084"/>
              <a:gd name="connsiteY356" fmla="*/ 6208295 h 15135727"/>
              <a:gd name="connsiteX357" fmla="*/ 1275348 w 8128084"/>
              <a:gd name="connsiteY357" fmla="*/ 6304548 h 15135727"/>
              <a:gd name="connsiteX358" fmla="*/ 1323474 w 8128084"/>
              <a:gd name="connsiteY358" fmla="*/ 6015790 h 15135727"/>
              <a:gd name="connsiteX359" fmla="*/ 1540042 w 8128084"/>
              <a:gd name="connsiteY359" fmla="*/ 5871411 h 15135727"/>
              <a:gd name="connsiteX360" fmla="*/ 1540042 w 8128084"/>
              <a:gd name="connsiteY360" fmla="*/ 5751095 h 15135727"/>
              <a:gd name="connsiteX361" fmla="*/ 1395664 w 8128084"/>
              <a:gd name="connsiteY361" fmla="*/ 5799221 h 15135727"/>
              <a:gd name="connsiteX362" fmla="*/ 1179095 w 8128084"/>
              <a:gd name="connsiteY362" fmla="*/ 5799221 h 15135727"/>
              <a:gd name="connsiteX363" fmla="*/ 890337 w 8128084"/>
              <a:gd name="connsiteY363" fmla="*/ 5775158 h 15135727"/>
              <a:gd name="connsiteX364" fmla="*/ 697832 w 8128084"/>
              <a:gd name="connsiteY364" fmla="*/ 5606716 h 15135727"/>
              <a:gd name="connsiteX365" fmla="*/ 577516 w 8128084"/>
              <a:gd name="connsiteY365" fmla="*/ 5582653 h 15135727"/>
              <a:gd name="connsiteX366" fmla="*/ 697832 w 8128084"/>
              <a:gd name="connsiteY366" fmla="*/ 5775158 h 15135727"/>
              <a:gd name="connsiteX367" fmla="*/ 409074 w 8128084"/>
              <a:gd name="connsiteY367" fmla="*/ 5799221 h 15135727"/>
              <a:gd name="connsiteX368" fmla="*/ 168442 w 8128084"/>
              <a:gd name="connsiteY368" fmla="*/ 5702969 h 15135727"/>
              <a:gd name="connsiteX369" fmla="*/ 264695 w 8128084"/>
              <a:gd name="connsiteY369" fmla="*/ 5558590 h 15135727"/>
              <a:gd name="connsiteX370" fmla="*/ 144379 w 8128084"/>
              <a:gd name="connsiteY370" fmla="*/ 5510464 h 15135727"/>
              <a:gd name="connsiteX371" fmla="*/ 0 w 8128084"/>
              <a:gd name="connsiteY371" fmla="*/ 5462337 h 15135727"/>
              <a:gd name="connsiteX372" fmla="*/ 96253 w 8128084"/>
              <a:gd name="connsiteY372"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42827 w 8128084"/>
              <a:gd name="connsiteY202" fmla="*/ 14383753 h 15135727"/>
              <a:gd name="connsiteX203" fmla="*/ 4403558 w 8128084"/>
              <a:gd name="connsiteY203" fmla="*/ 14437895 h 15135727"/>
              <a:gd name="connsiteX204" fmla="*/ 4340058 w 8128084"/>
              <a:gd name="connsiteY204" fmla="*/ 14475995 h 15135727"/>
              <a:gd name="connsiteX205" fmla="*/ 4303127 w 8128084"/>
              <a:gd name="connsiteY205" fmla="*/ 14364703 h 15135727"/>
              <a:gd name="connsiteX206" fmla="*/ 4276892 w 8128084"/>
              <a:gd name="connsiteY206" fmla="*/ 14296190 h 15135727"/>
              <a:gd name="connsiteX207" fmla="*/ 4235116 w 8128084"/>
              <a:gd name="connsiteY207" fmla="*/ 14341642 h 15135727"/>
              <a:gd name="connsiteX208" fmla="*/ 4162927 w 8128084"/>
              <a:gd name="connsiteY208" fmla="*/ 14389769 h 15135727"/>
              <a:gd name="connsiteX209" fmla="*/ 4137527 w 8128084"/>
              <a:gd name="connsiteY209" fmla="*/ 14364369 h 15135727"/>
              <a:gd name="connsiteX210" fmla="*/ 3998327 w 8128084"/>
              <a:gd name="connsiteY210" fmla="*/ 14409153 h 15135727"/>
              <a:gd name="connsiteX211" fmla="*/ 4023727 w 8128084"/>
              <a:gd name="connsiteY211" fmla="*/ 14275803 h 15135727"/>
              <a:gd name="connsiteX212" fmla="*/ 3915945 w 8128084"/>
              <a:gd name="connsiteY212" fmla="*/ 14289840 h 15135727"/>
              <a:gd name="connsiteX213" fmla="*/ 3801979 w 8128084"/>
              <a:gd name="connsiteY213" fmla="*/ 14293516 h 15135727"/>
              <a:gd name="connsiteX214" fmla="*/ 3719764 w 8128084"/>
              <a:gd name="connsiteY214" fmla="*/ 14415169 h 15135727"/>
              <a:gd name="connsiteX215" fmla="*/ 3625850 w 8128084"/>
              <a:gd name="connsiteY215" fmla="*/ 14616364 h 15135727"/>
              <a:gd name="connsiteX216" fmla="*/ 3513221 w 8128084"/>
              <a:gd name="connsiteY216" fmla="*/ 14726653 h 15135727"/>
              <a:gd name="connsiteX217" fmla="*/ 3583071 w 8128084"/>
              <a:gd name="connsiteY217" fmla="*/ 14832932 h 15135727"/>
              <a:gd name="connsiteX218" fmla="*/ 3633537 w 8128084"/>
              <a:gd name="connsiteY218" fmla="*/ 14967285 h 15135727"/>
              <a:gd name="connsiteX219" fmla="*/ 3609474 w 8128084"/>
              <a:gd name="connsiteY219" fmla="*/ 15087600 h 15135727"/>
              <a:gd name="connsiteX220" fmla="*/ 3479132 w 8128084"/>
              <a:gd name="connsiteY220" fmla="*/ 14975974 h 15135727"/>
              <a:gd name="connsiteX221" fmla="*/ 3304340 w 8128084"/>
              <a:gd name="connsiteY221" fmla="*/ 14949237 h 15135727"/>
              <a:gd name="connsiteX222" fmla="*/ 3261227 w 8128084"/>
              <a:gd name="connsiteY222" fmla="*/ 14787145 h 15135727"/>
              <a:gd name="connsiteX223" fmla="*/ 3128211 w 8128084"/>
              <a:gd name="connsiteY223" fmla="*/ 14919158 h 15135727"/>
              <a:gd name="connsiteX224" fmla="*/ 3090277 w 8128084"/>
              <a:gd name="connsiteY224" fmla="*/ 15075903 h 15135727"/>
              <a:gd name="connsiteX225" fmla="*/ 2959769 w 8128084"/>
              <a:gd name="connsiteY225" fmla="*/ 15135727 h 15135727"/>
              <a:gd name="connsiteX226" fmla="*/ 2891256 w 8128084"/>
              <a:gd name="connsiteY226" fmla="*/ 14945895 h 15135727"/>
              <a:gd name="connsiteX227" fmla="*/ 2829927 w 8128084"/>
              <a:gd name="connsiteY227" fmla="*/ 14872703 h 15135727"/>
              <a:gd name="connsiteX228" fmla="*/ 2887579 w 8128084"/>
              <a:gd name="connsiteY228" fmla="*/ 14774779 h 15135727"/>
              <a:gd name="connsiteX229" fmla="*/ 2779127 w 8128084"/>
              <a:gd name="connsiteY229" fmla="*/ 14694903 h 15135727"/>
              <a:gd name="connsiteX230" fmla="*/ 2839453 w 8128084"/>
              <a:gd name="connsiteY230" fmla="*/ 14582274 h 15135727"/>
              <a:gd name="connsiteX231" fmla="*/ 2935706 w 8128084"/>
              <a:gd name="connsiteY231" fmla="*/ 14510085 h 15135727"/>
              <a:gd name="connsiteX232" fmla="*/ 2948406 w 8128084"/>
              <a:gd name="connsiteY232" fmla="*/ 14554535 h 15135727"/>
              <a:gd name="connsiteX233" fmla="*/ 2855327 w 8128084"/>
              <a:gd name="connsiteY233" fmla="*/ 14371053 h 15135727"/>
              <a:gd name="connsiteX234" fmla="*/ 3014077 w 8128084"/>
              <a:gd name="connsiteY234" fmla="*/ 14447253 h 15135727"/>
              <a:gd name="connsiteX235" fmla="*/ 3029285 w 8128084"/>
              <a:gd name="connsiteY235" fmla="*/ 14363032 h 15135727"/>
              <a:gd name="connsiteX236" fmla="*/ 3152274 w 8128084"/>
              <a:gd name="connsiteY236" fmla="*/ 14341642 h 15135727"/>
              <a:gd name="connsiteX237" fmla="*/ 3226135 w 8128084"/>
              <a:gd name="connsiteY237" fmla="*/ 14269453 h 15135727"/>
              <a:gd name="connsiteX238" fmla="*/ 3152274 w 8128084"/>
              <a:gd name="connsiteY238" fmla="*/ 14197264 h 15135727"/>
              <a:gd name="connsiteX239" fmla="*/ 3152274 w 8128084"/>
              <a:gd name="connsiteY239" fmla="*/ 14052885 h 15135727"/>
              <a:gd name="connsiteX240" fmla="*/ 3086435 w 8128084"/>
              <a:gd name="connsiteY240" fmla="*/ 14037845 h 15135727"/>
              <a:gd name="connsiteX241" fmla="*/ 3056021 w 8128084"/>
              <a:gd name="connsiteY241" fmla="*/ 14153148 h 15135727"/>
              <a:gd name="connsiteX242" fmla="*/ 2935706 w 8128084"/>
              <a:gd name="connsiteY242" fmla="*/ 14076948 h 15135727"/>
              <a:gd name="connsiteX243" fmla="*/ 2863516 w 8128084"/>
              <a:gd name="connsiteY243" fmla="*/ 14093324 h 15135727"/>
              <a:gd name="connsiteX244" fmla="*/ 2804527 w 8128084"/>
              <a:gd name="connsiteY244" fmla="*/ 14218653 h 15135727"/>
              <a:gd name="connsiteX245" fmla="*/ 2719137 w 8128084"/>
              <a:gd name="connsiteY245" fmla="*/ 14197264 h 15135727"/>
              <a:gd name="connsiteX246" fmla="*/ 2653298 w 8128084"/>
              <a:gd name="connsiteY246" fmla="*/ 14248064 h 15135727"/>
              <a:gd name="connsiteX247" fmla="*/ 2560721 w 8128084"/>
              <a:gd name="connsiteY247" fmla="*/ 14150474 h 15135727"/>
              <a:gd name="connsiteX248" fmla="*/ 2436729 w 8128084"/>
              <a:gd name="connsiteY248" fmla="*/ 13804566 h 15135727"/>
              <a:gd name="connsiteX249" fmla="*/ 2550527 w 8128084"/>
              <a:gd name="connsiteY249" fmla="*/ 13805903 h 15135727"/>
              <a:gd name="connsiteX250" fmla="*/ 2729498 w 8128084"/>
              <a:gd name="connsiteY250" fmla="*/ 13812253 h 15135727"/>
              <a:gd name="connsiteX251" fmla="*/ 2633077 w 8128084"/>
              <a:gd name="connsiteY251" fmla="*/ 13755103 h 15135727"/>
              <a:gd name="connsiteX252" fmla="*/ 2553369 w 8128084"/>
              <a:gd name="connsiteY252" fmla="*/ 13475369 h 15135727"/>
              <a:gd name="connsiteX253" fmla="*/ 2658645 w 8128084"/>
              <a:gd name="connsiteY253" fmla="*/ 13224711 h 15135727"/>
              <a:gd name="connsiteX254" fmla="*/ 2719137 w 8128084"/>
              <a:gd name="connsiteY254" fmla="*/ 13042232 h 15135727"/>
              <a:gd name="connsiteX255" fmla="*/ 2791327 w 8128084"/>
              <a:gd name="connsiteY255" fmla="*/ 12945979 h 15135727"/>
              <a:gd name="connsiteX256" fmla="*/ 2969627 w 8128084"/>
              <a:gd name="connsiteY256" fmla="*/ 12929603 h 15135727"/>
              <a:gd name="connsiteX257" fmla="*/ 3031958 w 8128084"/>
              <a:gd name="connsiteY257" fmla="*/ 13090358 h 15135727"/>
              <a:gd name="connsiteX258" fmla="*/ 3102977 w 8128084"/>
              <a:gd name="connsiteY258" fmla="*/ 12974053 h 15135727"/>
              <a:gd name="connsiteX259" fmla="*/ 3043321 w 8128084"/>
              <a:gd name="connsiteY259" fmla="*/ 12836024 h 15135727"/>
              <a:gd name="connsiteX260" fmla="*/ 2849479 w 8128084"/>
              <a:gd name="connsiteY260" fmla="*/ 12815637 h 15135727"/>
              <a:gd name="connsiteX261" fmla="*/ 2815390 w 8128084"/>
              <a:gd name="connsiteY261" fmla="*/ 12777537 h 15135727"/>
              <a:gd name="connsiteX262" fmla="*/ 2887077 w 8128084"/>
              <a:gd name="connsiteY262" fmla="*/ 12586703 h 15135727"/>
              <a:gd name="connsiteX263" fmla="*/ 3153777 w 8128084"/>
              <a:gd name="connsiteY263" fmla="*/ 12516853 h 15135727"/>
              <a:gd name="connsiteX264" fmla="*/ 3239837 w 8128084"/>
              <a:gd name="connsiteY264" fmla="*/ 12311314 h 15135727"/>
              <a:gd name="connsiteX265" fmla="*/ 3104148 w 8128084"/>
              <a:gd name="connsiteY265" fmla="*/ 12320337 h 15135727"/>
              <a:gd name="connsiteX266" fmla="*/ 3040648 w 8128084"/>
              <a:gd name="connsiteY266" fmla="*/ 12320337 h 15135727"/>
              <a:gd name="connsiteX267" fmla="*/ 2956927 w 8128084"/>
              <a:gd name="connsiteY267" fmla="*/ 12237453 h 15135727"/>
              <a:gd name="connsiteX268" fmla="*/ 3007895 w 8128084"/>
              <a:gd name="connsiteY268" fmla="*/ 12079706 h 15135727"/>
              <a:gd name="connsiteX269" fmla="*/ 2810042 w 8128084"/>
              <a:gd name="connsiteY269" fmla="*/ 11954377 h 15135727"/>
              <a:gd name="connsiteX270" fmla="*/ 2863516 w 8128084"/>
              <a:gd name="connsiteY270" fmla="*/ 11694695 h 15135727"/>
              <a:gd name="connsiteX271" fmla="*/ 2817227 w 8128084"/>
              <a:gd name="connsiteY271" fmla="*/ 11507203 h 15135727"/>
              <a:gd name="connsiteX272" fmla="*/ 2911642 w 8128084"/>
              <a:gd name="connsiteY272" fmla="*/ 11454064 h 15135727"/>
              <a:gd name="connsiteX273" fmla="*/ 2988677 w 8128084"/>
              <a:gd name="connsiteY273" fmla="*/ 11494503 h 15135727"/>
              <a:gd name="connsiteX274" fmla="*/ 3011571 w 8128084"/>
              <a:gd name="connsiteY274" fmla="*/ 11454064 h 15135727"/>
              <a:gd name="connsiteX275" fmla="*/ 2850482 w 8128084"/>
              <a:gd name="connsiteY275" fmla="*/ 11381874 h 15135727"/>
              <a:gd name="connsiteX276" fmla="*/ 2993858 w 8128084"/>
              <a:gd name="connsiteY276" fmla="*/ 11266571 h 15135727"/>
              <a:gd name="connsiteX277" fmla="*/ 3007895 w 8128084"/>
              <a:gd name="connsiteY277" fmla="*/ 11189369 h 15135727"/>
              <a:gd name="connsiteX278" fmla="*/ 2874879 w 8128084"/>
              <a:gd name="connsiteY278" fmla="*/ 11179342 h 15135727"/>
              <a:gd name="connsiteX279" fmla="*/ 2919329 w 8128084"/>
              <a:gd name="connsiteY279" fmla="*/ 11023600 h 15135727"/>
              <a:gd name="connsiteX280" fmla="*/ 2887579 w 8128084"/>
              <a:gd name="connsiteY280" fmla="*/ 10924674 h 15135727"/>
              <a:gd name="connsiteX281" fmla="*/ 2760914 w 8128084"/>
              <a:gd name="connsiteY281" fmla="*/ 11065377 h 15135727"/>
              <a:gd name="connsiteX282" fmla="*/ 2667000 w 8128084"/>
              <a:gd name="connsiteY282" fmla="*/ 10969124 h 15135727"/>
              <a:gd name="connsiteX283" fmla="*/ 2607845 w 8128084"/>
              <a:gd name="connsiteY283" fmla="*/ 11071727 h 15135727"/>
              <a:gd name="connsiteX284" fmla="*/ 2526632 w 8128084"/>
              <a:gd name="connsiteY284" fmla="*/ 11117179 h 15135727"/>
              <a:gd name="connsiteX285" fmla="*/ 2410827 w 8128084"/>
              <a:gd name="connsiteY285" fmla="*/ 11100803 h 15135727"/>
              <a:gd name="connsiteX286" fmla="*/ 2334127 w 8128084"/>
              <a:gd name="connsiteY286" fmla="*/ 10996864 h 15135727"/>
              <a:gd name="connsiteX287" fmla="*/ 2358190 w 8128084"/>
              <a:gd name="connsiteY287" fmla="*/ 10732169 h 15135727"/>
              <a:gd name="connsiteX288" fmla="*/ 2372227 w 8128084"/>
              <a:gd name="connsiteY288" fmla="*/ 10689390 h 15135727"/>
              <a:gd name="connsiteX289" fmla="*/ 2533316 w 8128084"/>
              <a:gd name="connsiteY289" fmla="*/ 10574087 h 15135727"/>
              <a:gd name="connsiteX290" fmla="*/ 2598821 w 8128084"/>
              <a:gd name="connsiteY290" fmla="*/ 10684042 h 15135727"/>
              <a:gd name="connsiteX291" fmla="*/ 2683877 w 8128084"/>
              <a:gd name="connsiteY291" fmla="*/ 10745203 h 15135727"/>
              <a:gd name="connsiteX292" fmla="*/ 2767264 w 8128084"/>
              <a:gd name="connsiteY292" fmla="*/ 10684042 h 15135727"/>
              <a:gd name="connsiteX293" fmla="*/ 2646948 w 8128084"/>
              <a:gd name="connsiteY293" fmla="*/ 10515600 h 15135727"/>
              <a:gd name="connsiteX294" fmla="*/ 2815390 w 8128084"/>
              <a:gd name="connsiteY294" fmla="*/ 10395285 h 15135727"/>
              <a:gd name="connsiteX295" fmla="*/ 2899777 w 8128084"/>
              <a:gd name="connsiteY295" fmla="*/ 10453103 h 15135727"/>
              <a:gd name="connsiteX296" fmla="*/ 2899777 w 8128084"/>
              <a:gd name="connsiteY296" fmla="*/ 10586453 h 15135727"/>
              <a:gd name="connsiteX297" fmla="*/ 2982327 w 8128084"/>
              <a:gd name="connsiteY297" fmla="*/ 10459453 h 15135727"/>
              <a:gd name="connsiteX298" fmla="*/ 3080085 w 8128084"/>
              <a:gd name="connsiteY298" fmla="*/ 10419348 h 15135727"/>
              <a:gd name="connsiteX299" fmla="*/ 3248527 w 8128084"/>
              <a:gd name="connsiteY299" fmla="*/ 10539664 h 15135727"/>
              <a:gd name="connsiteX300" fmla="*/ 3320716 w 8128084"/>
              <a:gd name="connsiteY300" fmla="*/ 10659979 h 15135727"/>
              <a:gd name="connsiteX301" fmla="*/ 3465095 w 8128084"/>
              <a:gd name="connsiteY301" fmla="*/ 10659979 h 15135727"/>
              <a:gd name="connsiteX302" fmla="*/ 3441032 w 8128084"/>
              <a:gd name="connsiteY302" fmla="*/ 10491537 h 15135727"/>
              <a:gd name="connsiteX303" fmla="*/ 3356977 w 8128084"/>
              <a:gd name="connsiteY303" fmla="*/ 10408653 h 15135727"/>
              <a:gd name="connsiteX304" fmla="*/ 3348456 w 8128084"/>
              <a:gd name="connsiteY304" fmla="*/ 10282656 h 15135727"/>
              <a:gd name="connsiteX305" fmla="*/ 3198227 w 8128084"/>
              <a:gd name="connsiteY305" fmla="*/ 10319753 h 15135727"/>
              <a:gd name="connsiteX306" fmla="*/ 3152274 w 8128084"/>
              <a:gd name="connsiteY306" fmla="*/ 10250906 h 15135727"/>
              <a:gd name="connsiteX307" fmla="*/ 3176337 w 8128084"/>
              <a:gd name="connsiteY307" fmla="*/ 10178716 h 15135727"/>
              <a:gd name="connsiteX308" fmla="*/ 3104148 w 8128084"/>
              <a:gd name="connsiteY308" fmla="*/ 10154653 h 15135727"/>
              <a:gd name="connsiteX309" fmla="*/ 3007895 w 8128084"/>
              <a:gd name="connsiteY309" fmla="*/ 9962148 h 15135727"/>
              <a:gd name="connsiteX310" fmla="*/ 3176337 w 8128084"/>
              <a:gd name="connsiteY310" fmla="*/ 9889958 h 15135727"/>
              <a:gd name="connsiteX311" fmla="*/ 2959769 w 8128084"/>
              <a:gd name="connsiteY311" fmla="*/ 9504948 h 15135727"/>
              <a:gd name="connsiteX312" fmla="*/ 2791327 w 8128084"/>
              <a:gd name="connsiteY312" fmla="*/ 9456821 h 15135727"/>
              <a:gd name="connsiteX313" fmla="*/ 2574758 w 8128084"/>
              <a:gd name="connsiteY313" fmla="*/ 9336506 h 15135727"/>
              <a:gd name="connsiteX314" fmla="*/ 2550695 w 8128084"/>
              <a:gd name="connsiteY314" fmla="*/ 9071811 h 15135727"/>
              <a:gd name="connsiteX315" fmla="*/ 2695074 w 8128084"/>
              <a:gd name="connsiteY315" fmla="*/ 8999621 h 15135727"/>
              <a:gd name="connsiteX316" fmla="*/ 2622885 w 8128084"/>
              <a:gd name="connsiteY316" fmla="*/ 8975558 h 15135727"/>
              <a:gd name="connsiteX317" fmla="*/ 2430379 w 8128084"/>
              <a:gd name="connsiteY317" fmla="*/ 8999621 h 15135727"/>
              <a:gd name="connsiteX318" fmla="*/ 2261937 w 8128084"/>
              <a:gd name="connsiteY318" fmla="*/ 9168064 h 15135727"/>
              <a:gd name="connsiteX319" fmla="*/ 2237874 w 8128084"/>
              <a:gd name="connsiteY319" fmla="*/ 8999621 h 15135727"/>
              <a:gd name="connsiteX320" fmla="*/ 2117558 w 8128084"/>
              <a:gd name="connsiteY320" fmla="*/ 8975558 h 15135727"/>
              <a:gd name="connsiteX321" fmla="*/ 2045369 w 8128084"/>
              <a:gd name="connsiteY321" fmla="*/ 8783053 h 15135727"/>
              <a:gd name="connsiteX322" fmla="*/ 1852864 w 8128084"/>
              <a:gd name="connsiteY322" fmla="*/ 8758990 h 15135727"/>
              <a:gd name="connsiteX323" fmla="*/ 1636295 w 8128084"/>
              <a:gd name="connsiteY323" fmla="*/ 8927432 h 15135727"/>
              <a:gd name="connsiteX324" fmla="*/ 1588169 w 8128084"/>
              <a:gd name="connsiteY324" fmla="*/ 9023685 h 15135727"/>
              <a:gd name="connsiteX325" fmla="*/ 1515979 w 8128084"/>
              <a:gd name="connsiteY325" fmla="*/ 8879306 h 15135727"/>
              <a:gd name="connsiteX326" fmla="*/ 1347537 w 8128084"/>
              <a:gd name="connsiteY326" fmla="*/ 8879306 h 15135727"/>
              <a:gd name="connsiteX327" fmla="*/ 1347537 w 8128084"/>
              <a:gd name="connsiteY327" fmla="*/ 8710864 h 15135727"/>
              <a:gd name="connsiteX328" fmla="*/ 1106906 w 8128084"/>
              <a:gd name="connsiteY328" fmla="*/ 8783053 h 15135727"/>
              <a:gd name="connsiteX329" fmla="*/ 890337 w 8128084"/>
              <a:gd name="connsiteY329" fmla="*/ 8686800 h 15135727"/>
              <a:gd name="connsiteX330" fmla="*/ 649706 w 8128084"/>
              <a:gd name="connsiteY330" fmla="*/ 8662737 h 15135727"/>
              <a:gd name="connsiteX331" fmla="*/ 385011 w 8128084"/>
              <a:gd name="connsiteY331" fmla="*/ 8566485 h 15135727"/>
              <a:gd name="connsiteX332" fmla="*/ 577516 w 8128084"/>
              <a:gd name="connsiteY332" fmla="*/ 8373979 h 15135727"/>
              <a:gd name="connsiteX333" fmla="*/ 794085 w 8128084"/>
              <a:gd name="connsiteY333" fmla="*/ 8301790 h 15135727"/>
              <a:gd name="connsiteX334" fmla="*/ 745958 w 8128084"/>
              <a:gd name="connsiteY334" fmla="*/ 8133348 h 15135727"/>
              <a:gd name="connsiteX335" fmla="*/ 818148 w 8128084"/>
              <a:gd name="connsiteY335" fmla="*/ 7820527 h 15135727"/>
              <a:gd name="connsiteX336" fmla="*/ 697832 w 8128084"/>
              <a:gd name="connsiteY336" fmla="*/ 7820527 h 15135727"/>
              <a:gd name="connsiteX337" fmla="*/ 625642 w 8128084"/>
              <a:gd name="connsiteY337" fmla="*/ 7916779 h 15135727"/>
              <a:gd name="connsiteX338" fmla="*/ 457200 w 8128084"/>
              <a:gd name="connsiteY338" fmla="*/ 7820527 h 15135727"/>
              <a:gd name="connsiteX339" fmla="*/ 529390 w 8128084"/>
              <a:gd name="connsiteY339" fmla="*/ 7700211 h 15135727"/>
              <a:gd name="connsiteX340" fmla="*/ 938464 w 8128084"/>
              <a:gd name="connsiteY340" fmla="*/ 7676148 h 15135727"/>
              <a:gd name="connsiteX341" fmla="*/ 1058779 w 8128084"/>
              <a:gd name="connsiteY341" fmla="*/ 7459579 h 15135727"/>
              <a:gd name="connsiteX342" fmla="*/ 1203158 w 8128084"/>
              <a:gd name="connsiteY342" fmla="*/ 7603958 h 15135727"/>
              <a:gd name="connsiteX343" fmla="*/ 1299411 w 8128084"/>
              <a:gd name="connsiteY343" fmla="*/ 7555832 h 15135727"/>
              <a:gd name="connsiteX344" fmla="*/ 1443790 w 8128084"/>
              <a:gd name="connsiteY344" fmla="*/ 7507706 h 15135727"/>
              <a:gd name="connsiteX345" fmla="*/ 1684421 w 8128084"/>
              <a:gd name="connsiteY345" fmla="*/ 7603958 h 15135727"/>
              <a:gd name="connsiteX346" fmla="*/ 1684421 w 8128084"/>
              <a:gd name="connsiteY346" fmla="*/ 7603958 h 15135727"/>
              <a:gd name="connsiteX347" fmla="*/ 1540042 w 8128084"/>
              <a:gd name="connsiteY347" fmla="*/ 7363327 h 15135727"/>
              <a:gd name="connsiteX348" fmla="*/ 1299411 w 8128084"/>
              <a:gd name="connsiteY348" fmla="*/ 7315200 h 15135727"/>
              <a:gd name="connsiteX349" fmla="*/ 1130969 w 8128084"/>
              <a:gd name="connsiteY349" fmla="*/ 7339264 h 15135727"/>
              <a:gd name="connsiteX350" fmla="*/ 1034716 w 8128084"/>
              <a:gd name="connsiteY350" fmla="*/ 7315200 h 15135727"/>
              <a:gd name="connsiteX351" fmla="*/ 1155032 w 8128084"/>
              <a:gd name="connsiteY351" fmla="*/ 7050506 h 15135727"/>
              <a:gd name="connsiteX352" fmla="*/ 1155032 w 8128084"/>
              <a:gd name="connsiteY352" fmla="*/ 6930190 h 15135727"/>
              <a:gd name="connsiteX353" fmla="*/ 1155032 w 8128084"/>
              <a:gd name="connsiteY353" fmla="*/ 6761748 h 15135727"/>
              <a:gd name="connsiteX354" fmla="*/ 1203158 w 8128084"/>
              <a:gd name="connsiteY354" fmla="*/ 6617369 h 15135727"/>
              <a:gd name="connsiteX355" fmla="*/ 1371600 w 8128084"/>
              <a:gd name="connsiteY355" fmla="*/ 6472990 h 15135727"/>
              <a:gd name="connsiteX356" fmla="*/ 1443790 w 8128084"/>
              <a:gd name="connsiteY356" fmla="*/ 6328611 h 15135727"/>
              <a:gd name="connsiteX357" fmla="*/ 1419727 w 8128084"/>
              <a:gd name="connsiteY357" fmla="*/ 6208295 h 15135727"/>
              <a:gd name="connsiteX358" fmla="*/ 1275348 w 8128084"/>
              <a:gd name="connsiteY358" fmla="*/ 6304548 h 15135727"/>
              <a:gd name="connsiteX359" fmla="*/ 1323474 w 8128084"/>
              <a:gd name="connsiteY359" fmla="*/ 6015790 h 15135727"/>
              <a:gd name="connsiteX360" fmla="*/ 1540042 w 8128084"/>
              <a:gd name="connsiteY360" fmla="*/ 5871411 h 15135727"/>
              <a:gd name="connsiteX361" fmla="*/ 1540042 w 8128084"/>
              <a:gd name="connsiteY361" fmla="*/ 5751095 h 15135727"/>
              <a:gd name="connsiteX362" fmla="*/ 1395664 w 8128084"/>
              <a:gd name="connsiteY362" fmla="*/ 5799221 h 15135727"/>
              <a:gd name="connsiteX363" fmla="*/ 1179095 w 8128084"/>
              <a:gd name="connsiteY363" fmla="*/ 5799221 h 15135727"/>
              <a:gd name="connsiteX364" fmla="*/ 890337 w 8128084"/>
              <a:gd name="connsiteY364" fmla="*/ 5775158 h 15135727"/>
              <a:gd name="connsiteX365" fmla="*/ 697832 w 8128084"/>
              <a:gd name="connsiteY365" fmla="*/ 5606716 h 15135727"/>
              <a:gd name="connsiteX366" fmla="*/ 577516 w 8128084"/>
              <a:gd name="connsiteY366" fmla="*/ 5582653 h 15135727"/>
              <a:gd name="connsiteX367" fmla="*/ 697832 w 8128084"/>
              <a:gd name="connsiteY367" fmla="*/ 5775158 h 15135727"/>
              <a:gd name="connsiteX368" fmla="*/ 409074 w 8128084"/>
              <a:gd name="connsiteY368" fmla="*/ 5799221 h 15135727"/>
              <a:gd name="connsiteX369" fmla="*/ 168442 w 8128084"/>
              <a:gd name="connsiteY369" fmla="*/ 5702969 h 15135727"/>
              <a:gd name="connsiteX370" fmla="*/ 264695 w 8128084"/>
              <a:gd name="connsiteY370" fmla="*/ 5558590 h 15135727"/>
              <a:gd name="connsiteX371" fmla="*/ 144379 w 8128084"/>
              <a:gd name="connsiteY371" fmla="*/ 5510464 h 15135727"/>
              <a:gd name="connsiteX372" fmla="*/ 0 w 8128084"/>
              <a:gd name="connsiteY372" fmla="*/ 5462337 h 15135727"/>
              <a:gd name="connsiteX373" fmla="*/ 96253 w 8128084"/>
              <a:gd name="connsiteY373"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42827 w 8128084"/>
              <a:gd name="connsiteY202" fmla="*/ 14383753 h 15135727"/>
              <a:gd name="connsiteX203" fmla="*/ 4403558 w 8128084"/>
              <a:gd name="connsiteY203" fmla="*/ 14437895 h 15135727"/>
              <a:gd name="connsiteX204" fmla="*/ 4340058 w 8128084"/>
              <a:gd name="connsiteY204" fmla="*/ 14475995 h 15135727"/>
              <a:gd name="connsiteX205" fmla="*/ 4303127 w 8128084"/>
              <a:gd name="connsiteY205" fmla="*/ 14364703 h 15135727"/>
              <a:gd name="connsiteX206" fmla="*/ 4276892 w 8128084"/>
              <a:gd name="connsiteY206" fmla="*/ 14296190 h 15135727"/>
              <a:gd name="connsiteX207" fmla="*/ 4235116 w 8128084"/>
              <a:gd name="connsiteY207" fmla="*/ 14341642 h 15135727"/>
              <a:gd name="connsiteX208" fmla="*/ 4162927 w 8128084"/>
              <a:gd name="connsiteY208" fmla="*/ 14389769 h 15135727"/>
              <a:gd name="connsiteX209" fmla="*/ 4137527 w 8128084"/>
              <a:gd name="connsiteY209" fmla="*/ 14364369 h 15135727"/>
              <a:gd name="connsiteX210" fmla="*/ 3998327 w 8128084"/>
              <a:gd name="connsiteY210" fmla="*/ 14409153 h 15135727"/>
              <a:gd name="connsiteX211" fmla="*/ 4023727 w 8128084"/>
              <a:gd name="connsiteY211" fmla="*/ 14275803 h 15135727"/>
              <a:gd name="connsiteX212" fmla="*/ 3915945 w 8128084"/>
              <a:gd name="connsiteY212" fmla="*/ 14289840 h 15135727"/>
              <a:gd name="connsiteX213" fmla="*/ 3801979 w 8128084"/>
              <a:gd name="connsiteY213" fmla="*/ 14293516 h 15135727"/>
              <a:gd name="connsiteX214" fmla="*/ 3719764 w 8128084"/>
              <a:gd name="connsiteY214" fmla="*/ 14415169 h 15135727"/>
              <a:gd name="connsiteX215" fmla="*/ 3625850 w 8128084"/>
              <a:gd name="connsiteY215" fmla="*/ 14616364 h 15135727"/>
              <a:gd name="connsiteX216" fmla="*/ 3513221 w 8128084"/>
              <a:gd name="connsiteY216" fmla="*/ 14726653 h 15135727"/>
              <a:gd name="connsiteX217" fmla="*/ 3583071 w 8128084"/>
              <a:gd name="connsiteY217" fmla="*/ 14832932 h 15135727"/>
              <a:gd name="connsiteX218" fmla="*/ 3633537 w 8128084"/>
              <a:gd name="connsiteY218" fmla="*/ 14967285 h 15135727"/>
              <a:gd name="connsiteX219" fmla="*/ 3609474 w 8128084"/>
              <a:gd name="connsiteY219" fmla="*/ 15087600 h 15135727"/>
              <a:gd name="connsiteX220" fmla="*/ 3479132 w 8128084"/>
              <a:gd name="connsiteY220" fmla="*/ 14975974 h 15135727"/>
              <a:gd name="connsiteX221" fmla="*/ 3304340 w 8128084"/>
              <a:gd name="connsiteY221" fmla="*/ 14949237 h 15135727"/>
              <a:gd name="connsiteX222" fmla="*/ 3261227 w 8128084"/>
              <a:gd name="connsiteY222" fmla="*/ 14787145 h 15135727"/>
              <a:gd name="connsiteX223" fmla="*/ 3128211 w 8128084"/>
              <a:gd name="connsiteY223" fmla="*/ 14919158 h 15135727"/>
              <a:gd name="connsiteX224" fmla="*/ 3090277 w 8128084"/>
              <a:gd name="connsiteY224" fmla="*/ 15075903 h 15135727"/>
              <a:gd name="connsiteX225" fmla="*/ 2959769 w 8128084"/>
              <a:gd name="connsiteY225" fmla="*/ 15135727 h 15135727"/>
              <a:gd name="connsiteX226" fmla="*/ 2891256 w 8128084"/>
              <a:gd name="connsiteY226" fmla="*/ 14945895 h 15135727"/>
              <a:gd name="connsiteX227" fmla="*/ 2829927 w 8128084"/>
              <a:gd name="connsiteY227" fmla="*/ 14872703 h 15135727"/>
              <a:gd name="connsiteX228" fmla="*/ 2887579 w 8128084"/>
              <a:gd name="connsiteY228" fmla="*/ 14774779 h 15135727"/>
              <a:gd name="connsiteX229" fmla="*/ 2779127 w 8128084"/>
              <a:gd name="connsiteY229" fmla="*/ 14694903 h 15135727"/>
              <a:gd name="connsiteX230" fmla="*/ 2839453 w 8128084"/>
              <a:gd name="connsiteY230" fmla="*/ 14582274 h 15135727"/>
              <a:gd name="connsiteX231" fmla="*/ 2935706 w 8128084"/>
              <a:gd name="connsiteY231" fmla="*/ 14510085 h 15135727"/>
              <a:gd name="connsiteX232" fmla="*/ 2948406 w 8128084"/>
              <a:gd name="connsiteY232" fmla="*/ 14554535 h 15135727"/>
              <a:gd name="connsiteX233" fmla="*/ 2855327 w 8128084"/>
              <a:gd name="connsiteY233" fmla="*/ 14371053 h 15135727"/>
              <a:gd name="connsiteX234" fmla="*/ 3014077 w 8128084"/>
              <a:gd name="connsiteY234" fmla="*/ 14447253 h 15135727"/>
              <a:gd name="connsiteX235" fmla="*/ 3029285 w 8128084"/>
              <a:gd name="connsiteY235" fmla="*/ 14363032 h 15135727"/>
              <a:gd name="connsiteX236" fmla="*/ 3152274 w 8128084"/>
              <a:gd name="connsiteY236" fmla="*/ 14341642 h 15135727"/>
              <a:gd name="connsiteX237" fmla="*/ 3226135 w 8128084"/>
              <a:gd name="connsiteY237" fmla="*/ 14269453 h 15135727"/>
              <a:gd name="connsiteX238" fmla="*/ 3152274 w 8128084"/>
              <a:gd name="connsiteY238" fmla="*/ 14197264 h 15135727"/>
              <a:gd name="connsiteX239" fmla="*/ 3152274 w 8128084"/>
              <a:gd name="connsiteY239" fmla="*/ 14052885 h 15135727"/>
              <a:gd name="connsiteX240" fmla="*/ 3086435 w 8128084"/>
              <a:gd name="connsiteY240" fmla="*/ 14037845 h 15135727"/>
              <a:gd name="connsiteX241" fmla="*/ 3056021 w 8128084"/>
              <a:gd name="connsiteY241" fmla="*/ 14153148 h 15135727"/>
              <a:gd name="connsiteX242" fmla="*/ 2935706 w 8128084"/>
              <a:gd name="connsiteY242" fmla="*/ 14076948 h 15135727"/>
              <a:gd name="connsiteX243" fmla="*/ 2863516 w 8128084"/>
              <a:gd name="connsiteY243" fmla="*/ 14093324 h 15135727"/>
              <a:gd name="connsiteX244" fmla="*/ 2804527 w 8128084"/>
              <a:gd name="connsiteY244" fmla="*/ 14218653 h 15135727"/>
              <a:gd name="connsiteX245" fmla="*/ 2719137 w 8128084"/>
              <a:gd name="connsiteY245" fmla="*/ 14197264 h 15135727"/>
              <a:gd name="connsiteX246" fmla="*/ 2653298 w 8128084"/>
              <a:gd name="connsiteY246" fmla="*/ 14248064 h 15135727"/>
              <a:gd name="connsiteX247" fmla="*/ 2560721 w 8128084"/>
              <a:gd name="connsiteY247" fmla="*/ 14150474 h 15135727"/>
              <a:gd name="connsiteX248" fmla="*/ 2436729 w 8128084"/>
              <a:gd name="connsiteY248" fmla="*/ 13804566 h 15135727"/>
              <a:gd name="connsiteX249" fmla="*/ 2550527 w 8128084"/>
              <a:gd name="connsiteY249" fmla="*/ 13805903 h 15135727"/>
              <a:gd name="connsiteX250" fmla="*/ 2729498 w 8128084"/>
              <a:gd name="connsiteY250" fmla="*/ 13812253 h 15135727"/>
              <a:gd name="connsiteX251" fmla="*/ 2633077 w 8128084"/>
              <a:gd name="connsiteY251" fmla="*/ 13755103 h 15135727"/>
              <a:gd name="connsiteX252" fmla="*/ 2553369 w 8128084"/>
              <a:gd name="connsiteY252" fmla="*/ 13475369 h 15135727"/>
              <a:gd name="connsiteX253" fmla="*/ 2658645 w 8128084"/>
              <a:gd name="connsiteY253" fmla="*/ 13224711 h 15135727"/>
              <a:gd name="connsiteX254" fmla="*/ 2719137 w 8128084"/>
              <a:gd name="connsiteY254" fmla="*/ 13042232 h 15135727"/>
              <a:gd name="connsiteX255" fmla="*/ 2791327 w 8128084"/>
              <a:gd name="connsiteY255" fmla="*/ 12945979 h 15135727"/>
              <a:gd name="connsiteX256" fmla="*/ 2969627 w 8128084"/>
              <a:gd name="connsiteY256" fmla="*/ 12929603 h 15135727"/>
              <a:gd name="connsiteX257" fmla="*/ 3031958 w 8128084"/>
              <a:gd name="connsiteY257" fmla="*/ 13090358 h 15135727"/>
              <a:gd name="connsiteX258" fmla="*/ 3102977 w 8128084"/>
              <a:gd name="connsiteY258" fmla="*/ 12974053 h 15135727"/>
              <a:gd name="connsiteX259" fmla="*/ 3043321 w 8128084"/>
              <a:gd name="connsiteY259" fmla="*/ 12836024 h 15135727"/>
              <a:gd name="connsiteX260" fmla="*/ 2849479 w 8128084"/>
              <a:gd name="connsiteY260" fmla="*/ 12815637 h 15135727"/>
              <a:gd name="connsiteX261" fmla="*/ 2815390 w 8128084"/>
              <a:gd name="connsiteY261" fmla="*/ 12777537 h 15135727"/>
              <a:gd name="connsiteX262" fmla="*/ 2887077 w 8128084"/>
              <a:gd name="connsiteY262" fmla="*/ 12586703 h 15135727"/>
              <a:gd name="connsiteX263" fmla="*/ 3153777 w 8128084"/>
              <a:gd name="connsiteY263" fmla="*/ 12516853 h 15135727"/>
              <a:gd name="connsiteX264" fmla="*/ 3239837 w 8128084"/>
              <a:gd name="connsiteY264" fmla="*/ 12311314 h 15135727"/>
              <a:gd name="connsiteX265" fmla="*/ 3104148 w 8128084"/>
              <a:gd name="connsiteY265" fmla="*/ 12320337 h 15135727"/>
              <a:gd name="connsiteX266" fmla="*/ 3040648 w 8128084"/>
              <a:gd name="connsiteY266" fmla="*/ 12320337 h 15135727"/>
              <a:gd name="connsiteX267" fmla="*/ 2956927 w 8128084"/>
              <a:gd name="connsiteY267" fmla="*/ 12237453 h 15135727"/>
              <a:gd name="connsiteX268" fmla="*/ 3007895 w 8128084"/>
              <a:gd name="connsiteY268" fmla="*/ 12079706 h 15135727"/>
              <a:gd name="connsiteX269" fmla="*/ 2810042 w 8128084"/>
              <a:gd name="connsiteY269" fmla="*/ 11954377 h 15135727"/>
              <a:gd name="connsiteX270" fmla="*/ 2863516 w 8128084"/>
              <a:gd name="connsiteY270" fmla="*/ 11694695 h 15135727"/>
              <a:gd name="connsiteX271" fmla="*/ 2817227 w 8128084"/>
              <a:gd name="connsiteY271" fmla="*/ 11507203 h 15135727"/>
              <a:gd name="connsiteX272" fmla="*/ 2911642 w 8128084"/>
              <a:gd name="connsiteY272" fmla="*/ 11454064 h 15135727"/>
              <a:gd name="connsiteX273" fmla="*/ 2988677 w 8128084"/>
              <a:gd name="connsiteY273" fmla="*/ 11494503 h 15135727"/>
              <a:gd name="connsiteX274" fmla="*/ 3011571 w 8128084"/>
              <a:gd name="connsiteY274" fmla="*/ 11454064 h 15135727"/>
              <a:gd name="connsiteX275" fmla="*/ 2850482 w 8128084"/>
              <a:gd name="connsiteY275" fmla="*/ 11381874 h 15135727"/>
              <a:gd name="connsiteX276" fmla="*/ 2993858 w 8128084"/>
              <a:gd name="connsiteY276" fmla="*/ 11266571 h 15135727"/>
              <a:gd name="connsiteX277" fmla="*/ 3007895 w 8128084"/>
              <a:gd name="connsiteY277" fmla="*/ 11189369 h 15135727"/>
              <a:gd name="connsiteX278" fmla="*/ 2874879 w 8128084"/>
              <a:gd name="connsiteY278" fmla="*/ 11179342 h 15135727"/>
              <a:gd name="connsiteX279" fmla="*/ 2919329 w 8128084"/>
              <a:gd name="connsiteY279" fmla="*/ 11023600 h 15135727"/>
              <a:gd name="connsiteX280" fmla="*/ 2887579 w 8128084"/>
              <a:gd name="connsiteY280" fmla="*/ 10924674 h 15135727"/>
              <a:gd name="connsiteX281" fmla="*/ 2760914 w 8128084"/>
              <a:gd name="connsiteY281" fmla="*/ 11065377 h 15135727"/>
              <a:gd name="connsiteX282" fmla="*/ 2667000 w 8128084"/>
              <a:gd name="connsiteY282" fmla="*/ 10969124 h 15135727"/>
              <a:gd name="connsiteX283" fmla="*/ 2607845 w 8128084"/>
              <a:gd name="connsiteY283" fmla="*/ 11071727 h 15135727"/>
              <a:gd name="connsiteX284" fmla="*/ 2526632 w 8128084"/>
              <a:gd name="connsiteY284" fmla="*/ 11117179 h 15135727"/>
              <a:gd name="connsiteX285" fmla="*/ 2410827 w 8128084"/>
              <a:gd name="connsiteY285" fmla="*/ 11100803 h 15135727"/>
              <a:gd name="connsiteX286" fmla="*/ 2334127 w 8128084"/>
              <a:gd name="connsiteY286" fmla="*/ 10996864 h 15135727"/>
              <a:gd name="connsiteX287" fmla="*/ 2358190 w 8128084"/>
              <a:gd name="connsiteY287" fmla="*/ 10732169 h 15135727"/>
              <a:gd name="connsiteX288" fmla="*/ 2372227 w 8128084"/>
              <a:gd name="connsiteY288" fmla="*/ 10689390 h 15135727"/>
              <a:gd name="connsiteX289" fmla="*/ 2533316 w 8128084"/>
              <a:gd name="connsiteY289" fmla="*/ 10574087 h 15135727"/>
              <a:gd name="connsiteX290" fmla="*/ 2598821 w 8128084"/>
              <a:gd name="connsiteY290" fmla="*/ 10684042 h 15135727"/>
              <a:gd name="connsiteX291" fmla="*/ 2683877 w 8128084"/>
              <a:gd name="connsiteY291" fmla="*/ 10745203 h 15135727"/>
              <a:gd name="connsiteX292" fmla="*/ 2767264 w 8128084"/>
              <a:gd name="connsiteY292" fmla="*/ 10684042 h 15135727"/>
              <a:gd name="connsiteX293" fmla="*/ 2646948 w 8128084"/>
              <a:gd name="connsiteY293" fmla="*/ 10515600 h 15135727"/>
              <a:gd name="connsiteX294" fmla="*/ 2815390 w 8128084"/>
              <a:gd name="connsiteY294" fmla="*/ 10395285 h 15135727"/>
              <a:gd name="connsiteX295" fmla="*/ 2899777 w 8128084"/>
              <a:gd name="connsiteY295" fmla="*/ 10453103 h 15135727"/>
              <a:gd name="connsiteX296" fmla="*/ 2899777 w 8128084"/>
              <a:gd name="connsiteY296" fmla="*/ 10586453 h 15135727"/>
              <a:gd name="connsiteX297" fmla="*/ 2982327 w 8128084"/>
              <a:gd name="connsiteY297" fmla="*/ 10459453 h 15135727"/>
              <a:gd name="connsiteX298" fmla="*/ 3080085 w 8128084"/>
              <a:gd name="connsiteY298" fmla="*/ 10419348 h 15135727"/>
              <a:gd name="connsiteX299" fmla="*/ 3248527 w 8128084"/>
              <a:gd name="connsiteY299" fmla="*/ 10539664 h 15135727"/>
              <a:gd name="connsiteX300" fmla="*/ 3320716 w 8128084"/>
              <a:gd name="connsiteY300" fmla="*/ 10659979 h 15135727"/>
              <a:gd name="connsiteX301" fmla="*/ 3465095 w 8128084"/>
              <a:gd name="connsiteY301" fmla="*/ 10659979 h 15135727"/>
              <a:gd name="connsiteX302" fmla="*/ 3441032 w 8128084"/>
              <a:gd name="connsiteY302" fmla="*/ 10491537 h 15135727"/>
              <a:gd name="connsiteX303" fmla="*/ 3356977 w 8128084"/>
              <a:gd name="connsiteY303" fmla="*/ 10408653 h 15135727"/>
              <a:gd name="connsiteX304" fmla="*/ 3348456 w 8128084"/>
              <a:gd name="connsiteY304" fmla="*/ 10282656 h 15135727"/>
              <a:gd name="connsiteX305" fmla="*/ 3198227 w 8128084"/>
              <a:gd name="connsiteY305" fmla="*/ 10319753 h 15135727"/>
              <a:gd name="connsiteX306" fmla="*/ 3152274 w 8128084"/>
              <a:gd name="connsiteY306" fmla="*/ 10250906 h 15135727"/>
              <a:gd name="connsiteX307" fmla="*/ 3176337 w 8128084"/>
              <a:gd name="connsiteY307" fmla="*/ 10178716 h 15135727"/>
              <a:gd name="connsiteX308" fmla="*/ 3104148 w 8128084"/>
              <a:gd name="connsiteY308" fmla="*/ 10154653 h 15135727"/>
              <a:gd name="connsiteX309" fmla="*/ 2975977 w 8128084"/>
              <a:gd name="connsiteY309" fmla="*/ 10167353 h 15135727"/>
              <a:gd name="connsiteX310" fmla="*/ 3007895 w 8128084"/>
              <a:gd name="connsiteY310" fmla="*/ 9962148 h 15135727"/>
              <a:gd name="connsiteX311" fmla="*/ 3176337 w 8128084"/>
              <a:gd name="connsiteY311" fmla="*/ 9889958 h 15135727"/>
              <a:gd name="connsiteX312" fmla="*/ 2959769 w 8128084"/>
              <a:gd name="connsiteY312" fmla="*/ 9504948 h 15135727"/>
              <a:gd name="connsiteX313" fmla="*/ 2791327 w 8128084"/>
              <a:gd name="connsiteY313" fmla="*/ 9456821 h 15135727"/>
              <a:gd name="connsiteX314" fmla="*/ 2574758 w 8128084"/>
              <a:gd name="connsiteY314" fmla="*/ 9336506 h 15135727"/>
              <a:gd name="connsiteX315" fmla="*/ 2550695 w 8128084"/>
              <a:gd name="connsiteY315" fmla="*/ 9071811 h 15135727"/>
              <a:gd name="connsiteX316" fmla="*/ 2695074 w 8128084"/>
              <a:gd name="connsiteY316" fmla="*/ 8999621 h 15135727"/>
              <a:gd name="connsiteX317" fmla="*/ 2622885 w 8128084"/>
              <a:gd name="connsiteY317" fmla="*/ 8975558 h 15135727"/>
              <a:gd name="connsiteX318" fmla="*/ 2430379 w 8128084"/>
              <a:gd name="connsiteY318" fmla="*/ 8999621 h 15135727"/>
              <a:gd name="connsiteX319" fmla="*/ 2261937 w 8128084"/>
              <a:gd name="connsiteY319" fmla="*/ 9168064 h 15135727"/>
              <a:gd name="connsiteX320" fmla="*/ 2237874 w 8128084"/>
              <a:gd name="connsiteY320" fmla="*/ 8999621 h 15135727"/>
              <a:gd name="connsiteX321" fmla="*/ 2117558 w 8128084"/>
              <a:gd name="connsiteY321" fmla="*/ 8975558 h 15135727"/>
              <a:gd name="connsiteX322" fmla="*/ 2045369 w 8128084"/>
              <a:gd name="connsiteY322" fmla="*/ 8783053 h 15135727"/>
              <a:gd name="connsiteX323" fmla="*/ 1852864 w 8128084"/>
              <a:gd name="connsiteY323" fmla="*/ 8758990 h 15135727"/>
              <a:gd name="connsiteX324" fmla="*/ 1636295 w 8128084"/>
              <a:gd name="connsiteY324" fmla="*/ 8927432 h 15135727"/>
              <a:gd name="connsiteX325" fmla="*/ 1588169 w 8128084"/>
              <a:gd name="connsiteY325" fmla="*/ 9023685 h 15135727"/>
              <a:gd name="connsiteX326" fmla="*/ 1515979 w 8128084"/>
              <a:gd name="connsiteY326" fmla="*/ 8879306 h 15135727"/>
              <a:gd name="connsiteX327" fmla="*/ 1347537 w 8128084"/>
              <a:gd name="connsiteY327" fmla="*/ 8879306 h 15135727"/>
              <a:gd name="connsiteX328" fmla="*/ 1347537 w 8128084"/>
              <a:gd name="connsiteY328" fmla="*/ 8710864 h 15135727"/>
              <a:gd name="connsiteX329" fmla="*/ 1106906 w 8128084"/>
              <a:gd name="connsiteY329" fmla="*/ 8783053 h 15135727"/>
              <a:gd name="connsiteX330" fmla="*/ 890337 w 8128084"/>
              <a:gd name="connsiteY330" fmla="*/ 8686800 h 15135727"/>
              <a:gd name="connsiteX331" fmla="*/ 649706 w 8128084"/>
              <a:gd name="connsiteY331" fmla="*/ 8662737 h 15135727"/>
              <a:gd name="connsiteX332" fmla="*/ 385011 w 8128084"/>
              <a:gd name="connsiteY332" fmla="*/ 8566485 h 15135727"/>
              <a:gd name="connsiteX333" fmla="*/ 577516 w 8128084"/>
              <a:gd name="connsiteY333" fmla="*/ 8373979 h 15135727"/>
              <a:gd name="connsiteX334" fmla="*/ 794085 w 8128084"/>
              <a:gd name="connsiteY334" fmla="*/ 8301790 h 15135727"/>
              <a:gd name="connsiteX335" fmla="*/ 745958 w 8128084"/>
              <a:gd name="connsiteY335" fmla="*/ 8133348 h 15135727"/>
              <a:gd name="connsiteX336" fmla="*/ 818148 w 8128084"/>
              <a:gd name="connsiteY336" fmla="*/ 7820527 h 15135727"/>
              <a:gd name="connsiteX337" fmla="*/ 697832 w 8128084"/>
              <a:gd name="connsiteY337" fmla="*/ 7820527 h 15135727"/>
              <a:gd name="connsiteX338" fmla="*/ 625642 w 8128084"/>
              <a:gd name="connsiteY338" fmla="*/ 7916779 h 15135727"/>
              <a:gd name="connsiteX339" fmla="*/ 457200 w 8128084"/>
              <a:gd name="connsiteY339" fmla="*/ 7820527 h 15135727"/>
              <a:gd name="connsiteX340" fmla="*/ 529390 w 8128084"/>
              <a:gd name="connsiteY340" fmla="*/ 7700211 h 15135727"/>
              <a:gd name="connsiteX341" fmla="*/ 938464 w 8128084"/>
              <a:gd name="connsiteY341" fmla="*/ 7676148 h 15135727"/>
              <a:gd name="connsiteX342" fmla="*/ 1058779 w 8128084"/>
              <a:gd name="connsiteY342" fmla="*/ 7459579 h 15135727"/>
              <a:gd name="connsiteX343" fmla="*/ 1203158 w 8128084"/>
              <a:gd name="connsiteY343" fmla="*/ 7603958 h 15135727"/>
              <a:gd name="connsiteX344" fmla="*/ 1299411 w 8128084"/>
              <a:gd name="connsiteY344" fmla="*/ 7555832 h 15135727"/>
              <a:gd name="connsiteX345" fmla="*/ 1443790 w 8128084"/>
              <a:gd name="connsiteY345" fmla="*/ 7507706 h 15135727"/>
              <a:gd name="connsiteX346" fmla="*/ 1684421 w 8128084"/>
              <a:gd name="connsiteY346" fmla="*/ 7603958 h 15135727"/>
              <a:gd name="connsiteX347" fmla="*/ 1684421 w 8128084"/>
              <a:gd name="connsiteY347" fmla="*/ 7603958 h 15135727"/>
              <a:gd name="connsiteX348" fmla="*/ 1540042 w 8128084"/>
              <a:gd name="connsiteY348" fmla="*/ 7363327 h 15135727"/>
              <a:gd name="connsiteX349" fmla="*/ 1299411 w 8128084"/>
              <a:gd name="connsiteY349" fmla="*/ 7315200 h 15135727"/>
              <a:gd name="connsiteX350" fmla="*/ 1130969 w 8128084"/>
              <a:gd name="connsiteY350" fmla="*/ 7339264 h 15135727"/>
              <a:gd name="connsiteX351" fmla="*/ 1034716 w 8128084"/>
              <a:gd name="connsiteY351" fmla="*/ 7315200 h 15135727"/>
              <a:gd name="connsiteX352" fmla="*/ 1155032 w 8128084"/>
              <a:gd name="connsiteY352" fmla="*/ 7050506 h 15135727"/>
              <a:gd name="connsiteX353" fmla="*/ 1155032 w 8128084"/>
              <a:gd name="connsiteY353" fmla="*/ 6930190 h 15135727"/>
              <a:gd name="connsiteX354" fmla="*/ 1155032 w 8128084"/>
              <a:gd name="connsiteY354" fmla="*/ 6761748 h 15135727"/>
              <a:gd name="connsiteX355" fmla="*/ 1203158 w 8128084"/>
              <a:gd name="connsiteY355" fmla="*/ 6617369 h 15135727"/>
              <a:gd name="connsiteX356" fmla="*/ 1371600 w 8128084"/>
              <a:gd name="connsiteY356" fmla="*/ 6472990 h 15135727"/>
              <a:gd name="connsiteX357" fmla="*/ 1443790 w 8128084"/>
              <a:gd name="connsiteY357" fmla="*/ 6328611 h 15135727"/>
              <a:gd name="connsiteX358" fmla="*/ 1419727 w 8128084"/>
              <a:gd name="connsiteY358" fmla="*/ 6208295 h 15135727"/>
              <a:gd name="connsiteX359" fmla="*/ 1275348 w 8128084"/>
              <a:gd name="connsiteY359" fmla="*/ 6304548 h 15135727"/>
              <a:gd name="connsiteX360" fmla="*/ 1323474 w 8128084"/>
              <a:gd name="connsiteY360" fmla="*/ 6015790 h 15135727"/>
              <a:gd name="connsiteX361" fmla="*/ 1540042 w 8128084"/>
              <a:gd name="connsiteY361" fmla="*/ 5871411 h 15135727"/>
              <a:gd name="connsiteX362" fmla="*/ 1540042 w 8128084"/>
              <a:gd name="connsiteY362" fmla="*/ 5751095 h 15135727"/>
              <a:gd name="connsiteX363" fmla="*/ 1395664 w 8128084"/>
              <a:gd name="connsiteY363" fmla="*/ 5799221 h 15135727"/>
              <a:gd name="connsiteX364" fmla="*/ 1179095 w 8128084"/>
              <a:gd name="connsiteY364" fmla="*/ 5799221 h 15135727"/>
              <a:gd name="connsiteX365" fmla="*/ 890337 w 8128084"/>
              <a:gd name="connsiteY365" fmla="*/ 5775158 h 15135727"/>
              <a:gd name="connsiteX366" fmla="*/ 697832 w 8128084"/>
              <a:gd name="connsiteY366" fmla="*/ 5606716 h 15135727"/>
              <a:gd name="connsiteX367" fmla="*/ 577516 w 8128084"/>
              <a:gd name="connsiteY367" fmla="*/ 5582653 h 15135727"/>
              <a:gd name="connsiteX368" fmla="*/ 697832 w 8128084"/>
              <a:gd name="connsiteY368" fmla="*/ 5775158 h 15135727"/>
              <a:gd name="connsiteX369" fmla="*/ 409074 w 8128084"/>
              <a:gd name="connsiteY369" fmla="*/ 5799221 h 15135727"/>
              <a:gd name="connsiteX370" fmla="*/ 168442 w 8128084"/>
              <a:gd name="connsiteY370" fmla="*/ 5702969 h 15135727"/>
              <a:gd name="connsiteX371" fmla="*/ 264695 w 8128084"/>
              <a:gd name="connsiteY371" fmla="*/ 5558590 h 15135727"/>
              <a:gd name="connsiteX372" fmla="*/ 144379 w 8128084"/>
              <a:gd name="connsiteY372" fmla="*/ 5510464 h 15135727"/>
              <a:gd name="connsiteX373" fmla="*/ 0 w 8128084"/>
              <a:gd name="connsiteY373" fmla="*/ 5462337 h 15135727"/>
              <a:gd name="connsiteX374" fmla="*/ 96253 w 8128084"/>
              <a:gd name="connsiteY374"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42827 w 8128084"/>
              <a:gd name="connsiteY202" fmla="*/ 14383753 h 15135727"/>
              <a:gd name="connsiteX203" fmla="*/ 4403558 w 8128084"/>
              <a:gd name="connsiteY203" fmla="*/ 14437895 h 15135727"/>
              <a:gd name="connsiteX204" fmla="*/ 4340058 w 8128084"/>
              <a:gd name="connsiteY204" fmla="*/ 14475995 h 15135727"/>
              <a:gd name="connsiteX205" fmla="*/ 4303127 w 8128084"/>
              <a:gd name="connsiteY205" fmla="*/ 14364703 h 15135727"/>
              <a:gd name="connsiteX206" fmla="*/ 4276892 w 8128084"/>
              <a:gd name="connsiteY206" fmla="*/ 14296190 h 15135727"/>
              <a:gd name="connsiteX207" fmla="*/ 4235116 w 8128084"/>
              <a:gd name="connsiteY207" fmla="*/ 14341642 h 15135727"/>
              <a:gd name="connsiteX208" fmla="*/ 4162927 w 8128084"/>
              <a:gd name="connsiteY208" fmla="*/ 14389769 h 15135727"/>
              <a:gd name="connsiteX209" fmla="*/ 4137527 w 8128084"/>
              <a:gd name="connsiteY209" fmla="*/ 14364369 h 15135727"/>
              <a:gd name="connsiteX210" fmla="*/ 3998327 w 8128084"/>
              <a:gd name="connsiteY210" fmla="*/ 14409153 h 15135727"/>
              <a:gd name="connsiteX211" fmla="*/ 4023727 w 8128084"/>
              <a:gd name="connsiteY211" fmla="*/ 14275803 h 15135727"/>
              <a:gd name="connsiteX212" fmla="*/ 3915945 w 8128084"/>
              <a:gd name="connsiteY212" fmla="*/ 14289840 h 15135727"/>
              <a:gd name="connsiteX213" fmla="*/ 3801979 w 8128084"/>
              <a:gd name="connsiteY213" fmla="*/ 14293516 h 15135727"/>
              <a:gd name="connsiteX214" fmla="*/ 3719764 w 8128084"/>
              <a:gd name="connsiteY214" fmla="*/ 14415169 h 15135727"/>
              <a:gd name="connsiteX215" fmla="*/ 3625850 w 8128084"/>
              <a:gd name="connsiteY215" fmla="*/ 14616364 h 15135727"/>
              <a:gd name="connsiteX216" fmla="*/ 3513221 w 8128084"/>
              <a:gd name="connsiteY216" fmla="*/ 14726653 h 15135727"/>
              <a:gd name="connsiteX217" fmla="*/ 3583071 w 8128084"/>
              <a:gd name="connsiteY217" fmla="*/ 14832932 h 15135727"/>
              <a:gd name="connsiteX218" fmla="*/ 3633537 w 8128084"/>
              <a:gd name="connsiteY218" fmla="*/ 14967285 h 15135727"/>
              <a:gd name="connsiteX219" fmla="*/ 3609474 w 8128084"/>
              <a:gd name="connsiteY219" fmla="*/ 15087600 h 15135727"/>
              <a:gd name="connsiteX220" fmla="*/ 3479132 w 8128084"/>
              <a:gd name="connsiteY220" fmla="*/ 14975974 h 15135727"/>
              <a:gd name="connsiteX221" fmla="*/ 3304340 w 8128084"/>
              <a:gd name="connsiteY221" fmla="*/ 14949237 h 15135727"/>
              <a:gd name="connsiteX222" fmla="*/ 3261227 w 8128084"/>
              <a:gd name="connsiteY222" fmla="*/ 14787145 h 15135727"/>
              <a:gd name="connsiteX223" fmla="*/ 3128211 w 8128084"/>
              <a:gd name="connsiteY223" fmla="*/ 14919158 h 15135727"/>
              <a:gd name="connsiteX224" fmla="*/ 3090277 w 8128084"/>
              <a:gd name="connsiteY224" fmla="*/ 15075903 h 15135727"/>
              <a:gd name="connsiteX225" fmla="*/ 2959769 w 8128084"/>
              <a:gd name="connsiteY225" fmla="*/ 15135727 h 15135727"/>
              <a:gd name="connsiteX226" fmla="*/ 2891256 w 8128084"/>
              <a:gd name="connsiteY226" fmla="*/ 14945895 h 15135727"/>
              <a:gd name="connsiteX227" fmla="*/ 2829927 w 8128084"/>
              <a:gd name="connsiteY227" fmla="*/ 14872703 h 15135727"/>
              <a:gd name="connsiteX228" fmla="*/ 2887579 w 8128084"/>
              <a:gd name="connsiteY228" fmla="*/ 14774779 h 15135727"/>
              <a:gd name="connsiteX229" fmla="*/ 2779127 w 8128084"/>
              <a:gd name="connsiteY229" fmla="*/ 14694903 h 15135727"/>
              <a:gd name="connsiteX230" fmla="*/ 2839453 w 8128084"/>
              <a:gd name="connsiteY230" fmla="*/ 14582274 h 15135727"/>
              <a:gd name="connsiteX231" fmla="*/ 2935706 w 8128084"/>
              <a:gd name="connsiteY231" fmla="*/ 14510085 h 15135727"/>
              <a:gd name="connsiteX232" fmla="*/ 2948406 w 8128084"/>
              <a:gd name="connsiteY232" fmla="*/ 14554535 h 15135727"/>
              <a:gd name="connsiteX233" fmla="*/ 2855327 w 8128084"/>
              <a:gd name="connsiteY233" fmla="*/ 14371053 h 15135727"/>
              <a:gd name="connsiteX234" fmla="*/ 3014077 w 8128084"/>
              <a:gd name="connsiteY234" fmla="*/ 14447253 h 15135727"/>
              <a:gd name="connsiteX235" fmla="*/ 3029285 w 8128084"/>
              <a:gd name="connsiteY235" fmla="*/ 14363032 h 15135727"/>
              <a:gd name="connsiteX236" fmla="*/ 3152274 w 8128084"/>
              <a:gd name="connsiteY236" fmla="*/ 14341642 h 15135727"/>
              <a:gd name="connsiteX237" fmla="*/ 3226135 w 8128084"/>
              <a:gd name="connsiteY237" fmla="*/ 14269453 h 15135727"/>
              <a:gd name="connsiteX238" fmla="*/ 3152274 w 8128084"/>
              <a:gd name="connsiteY238" fmla="*/ 14197264 h 15135727"/>
              <a:gd name="connsiteX239" fmla="*/ 3152274 w 8128084"/>
              <a:gd name="connsiteY239" fmla="*/ 14052885 h 15135727"/>
              <a:gd name="connsiteX240" fmla="*/ 3086435 w 8128084"/>
              <a:gd name="connsiteY240" fmla="*/ 14037845 h 15135727"/>
              <a:gd name="connsiteX241" fmla="*/ 3056021 w 8128084"/>
              <a:gd name="connsiteY241" fmla="*/ 14153148 h 15135727"/>
              <a:gd name="connsiteX242" fmla="*/ 2935706 w 8128084"/>
              <a:gd name="connsiteY242" fmla="*/ 14076948 h 15135727"/>
              <a:gd name="connsiteX243" fmla="*/ 2863516 w 8128084"/>
              <a:gd name="connsiteY243" fmla="*/ 14093324 h 15135727"/>
              <a:gd name="connsiteX244" fmla="*/ 2804527 w 8128084"/>
              <a:gd name="connsiteY244" fmla="*/ 14218653 h 15135727"/>
              <a:gd name="connsiteX245" fmla="*/ 2719137 w 8128084"/>
              <a:gd name="connsiteY245" fmla="*/ 14197264 h 15135727"/>
              <a:gd name="connsiteX246" fmla="*/ 2653298 w 8128084"/>
              <a:gd name="connsiteY246" fmla="*/ 14248064 h 15135727"/>
              <a:gd name="connsiteX247" fmla="*/ 2560721 w 8128084"/>
              <a:gd name="connsiteY247" fmla="*/ 14150474 h 15135727"/>
              <a:gd name="connsiteX248" fmla="*/ 2436729 w 8128084"/>
              <a:gd name="connsiteY248" fmla="*/ 13804566 h 15135727"/>
              <a:gd name="connsiteX249" fmla="*/ 2550527 w 8128084"/>
              <a:gd name="connsiteY249" fmla="*/ 13805903 h 15135727"/>
              <a:gd name="connsiteX250" fmla="*/ 2729498 w 8128084"/>
              <a:gd name="connsiteY250" fmla="*/ 13812253 h 15135727"/>
              <a:gd name="connsiteX251" fmla="*/ 2633077 w 8128084"/>
              <a:gd name="connsiteY251" fmla="*/ 13755103 h 15135727"/>
              <a:gd name="connsiteX252" fmla="*/ 2553369 w 8128084"/>
              <a:gd name="connsiteY252" fmla="*/ 13475369 h 15135727"/>
              <a:gd name="connsiteX253" fmla="*/ 2658645 w 8128084"/>
              <a:gd name="connsiteY253" fmla="*/ 13224711 h 15135727"/>
              <a:gd name="connsiteX254" fmla="*/ 2719137 w 8128084"/>
              <a:gd name="connsiteY254" fmla="*/ 13042232 h 15135727"/>
              <a:gd name="connsiteX255" fmla="*/ 2791327 w 8128084"/>
              <a:gd name="connsiteY255" fmla="*/ 12945979 h 15135727"/>
              <a:gd name="connsiteX256" fmla="*/ 2969627 w 8128084"/>
              <a:gd name="connsiteY256" fmla="*/ 12929603 h 15135727"/>
              <a:gd name="connsiteX257" fmla="*/ 3031958 w 8128084"/>
              <a:gd name="connsiteY257" fmla="*/ 13090358 h 15135727"/>
              <a:gd name="connsiteX258" fmla="*/ 3102977 w 8128084"/>
              <a:gd name="connsiteY258" fmla="*/ 12974053 h 15135727"/>
              <a:gd name="connsiteX259" fmla="*/ 3043321 w 8128084"/>
              <a:gd name="connsiteY259" fmla="*/ 12836024 h 15135727"/>
              <a:gd name="connsiteX260" fmla="*/ 2849479 w 8128084"/>
              <a:gd name="connsiteY260" fmla="*/ 12815637 h 15135727"/>
              <a:gd name="connsiteX261" fmla="*/ 2815390 w 8128084"/>
              <a:gd name="connsiteY261" fmla="*/ 12777537 h 15135727"/>
              <a:gd name="connsiteX262" fmla="*/ 2887077 w 8128084"/>
              <a:gd name="connsiteY262" fmla="*/ 12586703 h 15135727"/>
              <a:gd name="connsiteX263" fmla="*/ 3153777 w 8128084"/>
              <a:gd name="connsiteY263" fmla="*/ 12516853 h 15135727"/>
              <a:gd name="connsiteX264" fmla="*/ 3239837 w 8128084"/>
              <a:gd name="connsiteY264" fmla="*/ 12311314 h 15135727"/>
              <a:gd name="connsiteX265" fmla="*/ 3104148 w 8128084"/>
              <a:gd name="connsiteY265" fmla="*/ 12320337 h 15135727"/>
              <a:gd name="connsiteX266" fmla="*/ 3040648 w 8128084"/>
              <a:gd name="connsiteY266" fmla="*/ 12320337 h 15135727"/>
              <a:gd name="connsiteX267" fmla="*/ 2956927 w 8128084"/>
              <a:gd name="connsiteY267" fmla="*/ 12237453 h 15135727"/>
              <a:gd name="connsiteX268" fmla="*/ 3007895 w 8128084"/>
              <a:gd name="connsiteY268" fmla="*/ 12079706 h 15135727"/>
              <a:gd name="connsiteX269" fmla="*/ 2810042 w 8128084"/>
              <a:gd name="connsiteY269" fmla="*/ 11954377 h 15135727"/>
              <a:gd name="connsiteX270" fmla="*/ 2863516 w 8128084"/>
              <a:gd name="connsiteY270" fmla="*/ 11694695 h 15135727"/>
              <a:gd name="connsiteX271" fmla="*/ 2817227 w 8128084"/>
              <a:gd name="connsiteY271" fmla="*/ 11507203 h 15135727"/>
              <a:gd name="connsiteX272" fmla="*/ 2911642 w 8128084"/>
              <a:gd name="connsiteY272" fmla="*/ 11454064 h 15135727"/>
              <a:gd name="connsiteX273" fmla="*/ 2988677 w 8128084"/>
              <a:gd name="connsiteY273" fmla="*/ 11494503 h 15135727"/>
              <a:gd name="connsiteX274" fmla="*/ 3011571 w 8128084"/>
              <a:gd name="connsiteY274" fmla="*/ 11454064 h 15135727"/>
              <a:gd name="connsiteX275" fmla="*/ 2850482 w 8128084"/>
              <a:gd name="connsiteY275" fmla="*/ 11381874 h 15135727"/>
              <a:gd name="connsiteX276" fmla="*/ 2993858 w 8128084"/>
              <a:gd name="connsiteY276" fmla="*/ 11266571 h 15135727"/>
              <a:gd name="connsiteX277" fmla="*/ 3007895 w 8128084"/>
              <a:gd name="connsiteY277" fmla="*/ 11189369 h 15135727"/>
              <a:gd name="connsiteX278" fmla="*/ 2874879 w 8128084"/>
              <a:gd name="connsiteY278" fmla="*/ 11179342 h 15135727"/>
              <a:gd name="connsiteX279" fmla="*/ 2919329 w 8128084"/>
              <a:gd name="connsiteY279" fmla="*/ 11023600 h 15135727"/>
              <a:gd name="connsiteX280" fmla="*/ 2887579 w 8128084"/>
              <a:gd name="connsiteY280" fmla="*/ 10924674 h 15135727"/>
              <a:gd name="connsiteX281" fmla="*/ 2760914 w 8128084"/>
              <a:gd name="connsiteY281" fmla="*/ 11065377 h 15135727"/>
              <a:gd name="connsiteX282" fmla="*/ 2667000 w 8128084"/>
              <a:gd name="connsiteY282" fmla="*/ 10969124 h 15135727"/>
              <a:gd name="connsiteX283" fmla="*/ 2607845 w 8128084"/>
              <a:gd name="connsiteY283" fmla="*/ 11071727 h 15135727"/>
              <a:gd name="connsiteX284" fmla="*/ 2526632 w 8128084"/>
              <a:gd name="connsiteY284" fmla="*/ 11117179 h 15135727"/>
              <a:gd name="connsiteX285" fmla="*/ 2410827 w 8128084"/>
              <a:gd name="connsiteY285" fmla="*/ 11100803 h 15135727"/>
              <a:gd name="connsiteX286" fmla="*/ 2334127 w 8128084"/>
              <a:gd name="connsiteY286" fmla="*/ 10996864 h 15135727"/>
              <a:gd name="connsiteX287" fmla="*/ 2358190 w 8128084"/>
              <a:gd name="connsiteY287" fmla="*/ 10732169 h 15135727"/>
              <a:gd name="connsiteX288" fmla="*/ 2372227 w 8128084"/>
              <a:gd name="connsiteY288" fmla="*/ 10689390 h 15135727"/>
              <a:gd name="connsiteX289" fmla="*/ 2533316 w 8128084"/>
              <a:gd name="connsiteY289" fmla="*/ 10574087 h 15135727"/>
              <a:gd name="connsiteX290" fmla="*/ 2598821 w 8128084"/>
              <a:gd name="connsiteY290" fmla="*/ 10684042 h 15135727"/>
              <a:gd name="connsiteX291" fmla="*/ 2683877 w 8128084"/>
              <a:gd name="connsiteY291" fmla="*/ 10745203 h 15135727"/>
              <a:gd name="connsiteX292" fmla="*/ 2767264 w 8128084"/>
              <a:gd name="connsiteY292" fmla="*/ 10684042 h 15135727"/>
              <a:gd name="connsiteX293" fmla="*/ 2646948 w 8128084"/>
              <a:gd name="connsiteY293" fmla="*/ 10515600 h 15135727"/>
              <a:gd name="connsiteX294" fmla="*/ 2815390 w 8128084"/>
              <a:gd name="connsiteY294" fmla="*/ 10395285 h 15135727"/>
              <a:gd name="connsiteX295" fmla="*/ 2899777 w 8128084"/>
              <a:gd name="connsiteY295" fmla="*/ 10453103 h 15135727"/>
              <a:gd name="connsiteX296" fmla="*/ 2899777 w 8128084"/>
              <a:gd name="connsiteY296" fmla="*/ 10586453 h 15135727"/>
              <a:gd name="connsiteX297" fmla="*/ 2982327 w 8128084"/>
              <a:gd name="connsiteY297" fmla="*/ 10459453 h 15135727"/>
              <a:gd name="connsiteX298" fmla="*/ 3080085 w 8128084"/>
              <a:gd name="connsiteY298" fmla="*/ 10419348 h 15135727"/>
              <a:gd name="connsiteX299" fmla="*/ 3248527 w 8128084"/>
              <a:gd name="connsiteY299" fmla="*/ 10539664 h 15135727"/>
              <a:gd name="connsiteX300" fmla="*/ 3320716 w 8128084"/>
              <a:gd name="connsiteY300" fmla="*/ 10659979 h 15135727"/>
              <a:gd name="connsiteX301" fmla="*/ 3465095 w 8128084"/>
              <a:gd name="connsiteY301" fmla="*/ 10659979 h 15135727"/>
              <a:gd name="connsiteX302" fmla="*/ 3441032 w 8128084"/>
              <a:gd name="connsiteY302" fmla="*/ 10491537 h 15135727"/>
              <a:gd name="connsiteX303" fmla="*/ 3356977 w 8128084"/>
              <a:gd name="connsiteY303" fmla="*/ 10408653 h 15135727"/>
              <a:gd name="connsiteX304" fmla="*/ 3348456 w 8128084"/>
              <a:gd name="connsiteY304" fmla="*/ 10282656 h 15135727"/>
              <a:gd name="connsiteX305" fmla="*/ 3198227 w 8128084"/>
              <a:gd name="connsiteY305" fmla="*/ 10319753 h 15135727"/>
              <a:gd name="connsiteX306" fmla="*/ 3152274 w 8128084"/>
              <a:gd name="connsiteY306" fmla="*/ 10250906 h 15135727"/>
              <a:gd name="connsiteX307" fmla="*/ 3176337 w 8128084"/>
              <a:gd name="connsiteY307" fmla="*/ 10178716 h 15135727"/>
              <a:gd name="connsiteX308" fmla="*/ 3104148 w 8128084"/>
              <a:gd name="connsiteY308" fmla="*/ 10154653 h 15135727"/>
              <a:gd name="connsiteX309" fmla="*/ 2975977 w 8128084"/>
              <a:gd name="connsiteY309" fmla="*/ 10167353 h 15135727"/>
              <a:gd name="connsiteX310" fmla="*/ 3007895 w 8128084"/>
              <a:gd name="connsiteY310" fmla="*/ 9962148 h 15135727"/>
              <a:gd name="connsiteX311" fmla="*/ 3176337 w 8128084"/>
              <a:gd name="connsiteY311" fmla="*/ 9889958 h 15135727"/>
              <a:gd name="connsiteX312" fmla="*/ 2959769 w 8128084"/>
              <a:gd name="connsiteY312" fmla="*/ 9504948 h 15135727"/>
              <a:gd name="connsiteX313" fmla="*/ 2791327 w 8128084"/>
              <a:gd name="connsiteY313" fmla="*/ 9456821 h 15135727"/>
              <a:gd name="connsiteX314" fmla="*/ 2574758 w 8128084"/>
              <a:gd name="connsiteY314" fmla="*/ 9336506 h 15135727"/>
              <a:gd name="connsiteX315" fmla="*/ 2671177 w 8128084"/>
              <a:gd name="connsiteY315" fmla="*/ 9189453 h 15135727"/>
              <a:gd name="connsiteX316" fmla="*/ 2550695 w 8128084"/>
              <a:gd name="connsiteY316" fmla="*/ 9071811 h 15135727"/>
              <a:gd name="connsiteX317" fmla="*/ 2695074 w 8128084"/>
              <a:gd name="connsiteY317" fmla="*/ 8999621 h 15135727"/>
              <a:gd name="connsiteX318" fmla="*/ 2622885 w 8128084"/>
              <a:gd name="connsiteY318" fmla="*/ 8975558 h 15135727"/>
              <a:gd name="connsiteX319" fmla="*/ 2430379 w 8128084"/>
              <a:gd name="connsiteY319" fmla="*/ 8999621 h 15135727"/>
              <a:gd name="connsiteX320" fmla="*/ 2261937 w 8128084"/>
              <a:gd name="connsiteY320" fmla="*/ 9168064 h 15135727"/>
              <a:gd name="connsiteX321" fmla="*/ 2237874 w 8128084"/>
              <a:gd name="connsiteY321" fmla="*/ 8999621 h 15135727"/>
              <a:gd name="connsiteX322" fmla="*/ 2117558 w 8128084"/>
              <a:gd name="connsiteY322" fmla="*/ 8975558 h 15135727"/>
              <a:gd name="connsiteX323" fmla="*/ 2045369 w 8128084"/>
              <a:gd name="connsiteY323" fmla="*/ 8783053 h 15135727"/>
              <a:gd name="connsiteX324" fmla="*/ 1852864 w 8128084"/>
              <a:gd name="connsiteY324" fmla="*/ 8758990 h 15135727"/>
              <a:gd name="connsiteX325" fmla="*/ 1636295 w 8128084"/>
              <a:gd name="connsiteY325" fmla="*/ 8927432 h 15135727"/>
              <a:gd name="connsiteX326" fmla="*/ 1588169 w 8128084"/>
              <a:gd name="connsiteY326" fmla="*/ 9023685 h 15135727"/>
              <a:gd name="connsiteX327" fmla="*/ 1515979 w 8128084"/>
              <a:gd name="connsiteY327" fmla="*/ 8879306 h 15135727"/>
              <a:gd name="connsiteX328" fmla="*/ 1347537 w 8128084"/>
              <a:gd name="connsiteY328" fmla="*/ 8879306 h 15135727"/>
              <a:gd name="connsiteX329" fmla="*/ 1347537 w 8128084"/>
              <a:gd name="connsiteY329" fmla="*/ 8710864 h 15135727"/>
              <a:gd name="connsiteX330" fmla="*/ 1106906 w 8128084"/>
              <a:gd name="connsiteY330" fmla="*/ 8783053 h 15135727"/>
              <a:gd name="connsiteX331" fmla="*/ 890337 w 8128084"/>
              <a:gd name="connsiteY331" fmla="*/ 8686800 h 15135727"/>
              <a:gd name="connsiteX332" fmla="*/ 649706 w 8128084"/>
              <a:gd name="connsiteY332" fmla="*/ 8662737 h 15135727"/>
              <a:gd name="connsiteX333" fmla="*/ 385011 w 8128084"/>
              <a:gd name="connsiteY333" fmla="*/ 8566485 h 15135727"/>
              <a:gd name="connsiteX334" fmla="*/ 577516 w 8128084"/>
              <a:gd name="connsiteY334" fmla="*/ 8373979 h 15135727"/>
              <a:gd name="connsiteX335" fmla="*/ 794085 w 8128084"/>
              <a:gd name="connsiteY335" fmla="*/ 8301790 h 15135727"/>
              <a:gd name="connsiteX336" fmla="*/ 745958 w 8128084"/>
              <a:gd name="connsiteY336" fmla="*/ 8133348 h 15135727"/>
              <a:gd name="connsiteX337" fmla="*/ 818148 w 8128084"/>
              <a:gd name="connsiteY337" fmla="*/ 7820527 h 15135727"/>
              <a:gd name="connsiteX338" fmla="*/ 697832 w 8128084"/>
              <a:gd name="connsiteY338" fmla="*/ 7820527 h 15135727"/>
              <a:gd name="connsiteX339" fmla="*/ 625642 w 8128084"/>
              <a:gd name="connsiteY339" fmla="*/ 7916779 h 15135727"/>
              <a:gd name="connsiteX340" fmla="*/ 457200 w 8128084"/>
              <a:gd name="connsiteY340" fmla="*/ 7820527 h 15135727"/>
              <a:gd name="connsiteX341" fmla="*/ 529390 w 8128084"/>
              <a:gd name="connsiteY341" fmla="*/ 7700211 h 15135727"/>
              <a:gd name="connsiteX342" fmla="*/ 938464 w 8128084"/>
              <a:gd name="connsiteY342" fmla="*/ 7676148 h 15135727"/>
              <a:gd name="connsiteX343" fmla="*/ 1058779 w 8128084"/>
              <a:gd name="connsiteY343" fmla="*/ 7459579 h 15135727"/>
              <a:gd name="connsiteX344" fmla="*/ 1203158 w 8128084"/>
              <a:gd name="connsiteY344" fmla="*/ 7603958 h 15135727"/>
              <a:gd name="connsiteX345" fmla="*/ 1299411 w 8128084"/>
              <a:gd name="connsiteY345" fmla="*/ 7555832 h 15135727"/>
              <a:gd name="connsiteX346" fmla="*/ 1443790 w 8128084"/>
              <a:gd name="connsiteY346" fmla="*/ 7507706 h 15135727"/>
              <a:gd name="connsiteX347" fmla="*/ 1684421 w 8128084"/>
              <a:gd name="connsiteY347" fmla="*/ 7603958 h 15135727"/>
              <a:gd name="connsiteX348" fmla="*/ 1684421 w 8128084"/>
              <a:gd name="connsiteY348" fmla="*/ 7603958 h 15135727"/>
              <a:gd name="connsiteX349" fmla="*/ 1540042 w 8128084"/>
              <a:gd name="connsiteY349" fmla="*/ 7363327 h 15135727"/>
              <a:gd name="connsiteX350" fmla="*/ 1299411 w 8128084"/>
              <a:gd name="connsiteY350" fmla="*/ 7315200 h 15135727"/>
              <a:gd name="connsiteX351" fmla="*/ 1130969 w 8128084"/>
              <a:gd name="connsiteY351" fmla="*/ 7339264 h 15135727"/>
              <a:gd name="connsiteX352" fmla="*/ 1034716 w 8128084"/>
              <a:gd name="connsiteY352" fmla="*/ 7315200 h 15135727"/>
              <a:gd name="connsiteX353" fmla="*/ 1155032 w 8128084"/>
              <a:gd name="connsiteY353" fmla="*/ 7050506 h 15135727"/>
              <a:gd name="connsiteX354" fmla="*/ 1155032 w 8128084"/>
              <a:gd name="connsiteY354" fmla="*/ 6930190 h 15135727"/>
              <a:gd name="connsiteX355" fmla="*/ 1155032 w 8128084"/>
              <a:gd name="connsiteY355" fmla="*/ 6761748 h 15135727"/>
              <a:gd name="connsiteX356" fmla="*/ 1203158 w 8128084"/>
              <a:gd name="connsiteY356" fmla="*/ 6617369 h 15135727"/>
              <a:gd name="connsiteX357" fmla="*/ 1371600 w 8128084"/>
              <a:gd name="connsiteY357" fmla="*/ 6472990 h 15135727"/>
              <a:gd name="connsiteX358" fmla="*/ 1443790 w 8128084"/>
              <a:gd name="connsiteY358" fmla="*/ 6328611 h 15135727"/>
              <a:gd name="connsiteX359" fmla="*/ 1419727 w 8128084"/>
              <a:gd name="connsiteY359" fmla="*/ 6208295 h 15135727"/>
              <a:gd name="connsiteX360" fmla="*/ 1275348 w 8128084"/>
              <a:gd name="connsiteY360" fmla="*/ 6304548 h 15135727"/>
              <a:gd name="connsiteX361" fmla="*/ 1323474 w 8128084"/>
              <a:gd name="connsiteY361" fmla="*/ 6015790 h 15135727"/>
              <a:gd name="connsiteX362" fmla="*/ 1540042 w 8128084"/>
              <a:gd name="connsiteY362" fmla="*/ 5871411 h 15135727"/>
              <a:gd name="connsiteX363" fmla="*/ 1540042 w 8128084"/>
              <a:gd name="connsiteY363" fmla="*/ 5751095 h 15135727"/>
              <a:gd name="connsiteX364" fmla="*/ 1395664 w 8128084"/>
              <a:gd name="connsiteY364" fmla="*/ 5799221 h 15135727"/>
              <a:gd name="connsiteX365" fmla="*/ 1179095 w 8128084"/>
              <a:gd name="connsiteY365" fmla="*/ 5799221 h 15135727"/>
              <a:gd name="connsiteX366" fmla="*/ 890337 w 8128084"/>
              <a:gd name="connsiteY366" fmla="*/ 5775158 h 15135727"/>
              <a:gd name="connsiteX367" fmla="*/ 697832 w 8128084"/>
              <a:gd name="connsiteY367" fmla="*/ 5606716 h 15135727"/>
              <a:gd name="connsiteX368" fmla="*/ 577516 w 8128084"/>
              <a:gd name="connsiteY368" fmla="*/ 5582653 h 15135727"/>
              <a:gd name="connsiteX369" fmla="*/ 697832 w 8128084"/>
              <a:gd name="connsiteY369" fmla="*/ 5775158 h 15135727"/>
              <a:gd name="connsiteX370" fmla="*/ 409074 w 8128084"/>
              <a:gd name="connsiteY370" fmla="*/ 5799221 h 15135727"/>
              <a:gd name="connsiteX371" fmla="*/ 168442 w 8128084"/>
              <a:gd name="connsiteY371" fmla="*/ 5702969 h 15135727"/>
              <a:gd name="connsiteX372" fmla="*/ 264695 w 8128084"/>
              <a:gd name="connsiteY372" fmla="*/ 5558590 h 15135727"/>
              <a:gd name="connsiteX373" fmla="*/ 144379 w 8128084"/>
              <a:gd name="connsiteY373" fmla="*/ 5510464 h 15135727"/>
              <a:gd name="connsiteX374" fmla="*/ 0 w 8128084"/>
              <a:gd name="connsiteY374" fmla="*/ 5462337 h 15135727"/>
              <a:gd name="connsiteX375" fmla="*/ 96253 w 8128084"/>
              <a:gd name="connsiteY375"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42827 w 8128084"/>
              <a:gd name="connsiteY202" fmla="*/ 14383753 h 15135727"/>
              <a:gd name="connsiteX203" fmla="*/ 4403558 w 8128084"/>
              <a:gd name="connsiteY203" fmla="*/ 14437895 h 15135727"/>
              <a:gd name="connsiteX204" fmla="*/ 4340058 w 8128084"/>
              <a:gd name="connsiteY204" fmla="*/ 14475995 h 15135727"/>
              <a:gd name="connsiteX205" fmla="*/ 4303127 w 8128084"/>
              <a:gd name="connsiteY205" fmla="*/ 14364703 h 15135727"/>
              <a:gd name="connsiteX206" fmla="*/ 4276892 w 8128084"/>
              <a:gd name="connsiteY206" fmla="*/ 14296190 h 15135727"/>
              <a:gd name="connsiteX207" fmla="*/ 4235116 w 8128084"/>
              <a:gd name="connsiteY207" fmla="*/ 14341642 h 15135727"/>
              <a:gd name="connsiteX208" fmla="*/ 4162927 w 8128084"/>
              <a:gd name="connsiteY208" fmla="*/ 14389769 h 15135727"/>
              <a:gd name="connsiteX209" fmla="*/ 4137527 w 8128084"/>
              <a:gd name="connsiteY209" fmla="*/ 14364369 h 15135727"/>
              <a:gd name="connsiteX210" fmla="*/ 3998327 w 8128084"/>
              <a:gd name="connsiteY210" fmla="*/ 14409153 h 15135727"/>
              <a:gd name="connsiteX211" fmla="*/ 4023727 w 8128084"/>
              <a:gd name="connsiteY211" fmla="*/ 14275803 h 15135727"/>
              <a:gd name="connsiteX212" fmla="*/ 3915945 w 8128084"/>
              <a:gd name="connsiteY212" fmla="*/ 14289840 h 15135727"/>
              <a:gd name="connsiteX213" fmla="*/ 3801979 w 8128084"/>
              <a:gd name="connsiteY213" fmla="*/ 14293516 h 15135727"/>
              <a:gd name="connsiteX214" fmla="*/ 3719764 w 8128084"/>
              <a:gd name="connsiteY214" fmla="*/ 14415169 h 15135727"/>
              <a:gd name="connsiteX215" fmla="*/ 3625850 w 8128084"/>
              <a:gd name="connsiteY215" fmla="*/ 14616364 h 15135727"/>
              <a:gd name="connsiteX216" fmla="*/ 3513221 w 8128084"/>
              <a:gd name="connsiteY216" fmla="*/ 14726653 h 15135727"/>
              <a:gd name="connsiteX217" fmla="*/ 3583071 w 8128084"/>
              <a:gd name="connsiteY217" fmla="*/ 14832932 h 15135727"/>
              <a:gd name="connsiteX218" fmla="*/ 3633537 w 8128084"/>
              <a:gd name="connsiteY218" fmla="*/ 14967285 h 15135727"/>
              <a:gd name="connsiteX219" fmla="*/ 3609474 w 8128084"/>
              <a:gd name="connsiteY219" fmla="*/ 15087600 h 15135727"/>
              <a:gd name="connsiteX220" fmla="*/ 3479132 w 8128084"/>
              <a:gd name="connsiteY220" fmla="*/ 14975974 h 15135727"/>
              <a:gd name="connsiteX221" fmla="*/ 3304340 w 8128084"/>
              <a:gd name="connsiteY221" fmla="*/ 14949237 h 15135727"/>
              <a:gd name="connsiteX222" fmla="*/ 3261227 w 8128084"/>
              <a:gd name="connsiteY222" fmla="*/ 14787145 h 15135727"/>
              <a:gd name="connsiteX223" fmla="*/ 3128211 w 8128084"/>
              <a:gd name="connsiteY223" fmla="*/ 14919158 h 15135727"/>
              <a:gd name="connsiteX224" fmla="*/ 3090277 w 8128084"/>
              <a:gd name="connsiteY224" fmla="*/ 15075903 h 15135727"/>
              <a:gd name="connsiteX225" fmla="*/ 2959769 w 8128084"/>
              <a:gd name="connsiteY225" fmla="*/ 15135727 h 15135727"/>
              <a:gd name="connsiteX226" fmla="*/ 2891256 w 8128084"/>
              <a:gd name="connsiteY226" fmla="*/ 14945895 h 15135727"/>
              <a:gd name="connsiteX227" fmla="*/ 2829927 w 8128084"/>
              <a:gd name="connsiteY227" fmla="*/ 14872703 h 15135727"/>
              <a:gd name="connsiteX228" fmla="*/ 2887579 w 8128084"/>
              <a:gd name="connsiteY228" fmla="*/ 14774779 h 15135727"/>
              <a:gd name="connsiteX229" fmla="*/ 2779127 w 8128084"/>
              <a:gd name="connsiteY229" fmla="*/ 14694903 h 15135727"/>
              <a:gd name="connsiteX230" fmla="*/ 2839453 w 8128084"/>
              <a:gd name="connsiteY230" fmla="*/ 14582274 h 15135727"/>
              <a:gd name="connsiteX231" fmla="*/ 2935706 w 8128084"/>
              <a:gd name="connsiteY231" fmla="*/ 14510085 h 15135727"/>
              <a:gd name="connsiteX232" fmla="*/ 2948406 w 8128084"/>
              <a:gd name="connsiteY232" fmla="*/ 14554535 h 15135727"/>
              <a:gd name="connsiteX233" fmla="*/ 2855327 w 8128084"/>
              <a:gd name="connsiteY233" fmla="*/ 14371053 h 15135727"/>
              <a:gd name="connsiteX234" fmla="*/ 3014077 w 8128084"/>
              <a:gd name="connsiteY234" fmla="*/ 14447253 h 15135727"/>
              <a:gd name="connsiteX235" fmla="*/ 3029285 w 8128084"/>
              <a:gd name="connsiteY235" fmla="*/ 14363032 h 15135727"/>
              <a:gd name="connsiteX236" fmla="*/ 3152274 w 8128084"/>
              <a:gd name="connsiteY236" fmla="*/ 14341642 h 15135727"/>
              <a:gd name="connsiteX237" fmla="*/ 3226135 w 8128084"/>
              <a:gd name="connsiteY237" fmla="*/ 14269453 h 15135727"/>
              <a:gd name="connsiteX238" fmla="*/ 3152274 w 8128084"/>
              <a:gd name="connsiteY238" fmla="*/ 14197264 h 15135727"/>
              <a:gd name="connsiteX239" fmla="*/ 3152274 w 8128084"/>
              <a:gd name="connsiteY239" fmla="*/ 14052885 h 15135727"/>
              <a:gd name="connsiteX240" fmla="*/ 3086435 w 8128084"/>
              <a:gd name="connsiteY240" fmla="*/ 14037845 h 15135727"/>
              <a:gd name="connsiteX241" fmla="*/ 3056021 w 8128084"/>
              <a:gd name="connsiteY241" fmla="*/ 14153148 h 15135727"/>
              <a:gd name="connsiteX242" fmla="*/ 2935706 w 8128084"/>
              <a:gd name="connsiteY242" fmla="*/ 14076948 h 15135727"/>
              <a:gd name="connsiteX243" fmla="*/ 2863516 w 8128084"/>
              <a:gd name="connsiteY243" fmla="*/ 14093324 h 15135727"/>
              <a:gd name="connsiteX244" fmla="*/ 2804527 w 8128084"/>
              <a:gd name="connsiteY244" fmla="*/ 14218653 h 15135727"/>
              <a:gd name="connsiteX245" fmla="*/ 2719137 w 8128084"/>
              <a:gd name="connsiteY245" fmla="*/ 14197264 h 15135727"/>
              <a:gd name="connsiteX246" fmla="*/ 2653298 w 8128084"/>
              <a:gd name="connsiteY246" fmla="*/ 14248064 h 15135727"/>
              <a:gd name="connsiteX247" fmla="*/ 2560721 w 8128084"/>
              <a:gd name="connsiteY247" fmla="*/ 14150474 h 15135727"/>
              <a:gd name="connsiteX248" fmla="*/ 2436729 w 8128084"/>
              <a:gd name="connsiteY248" fmla="*/ 13804566 h 15135727"/>
              <a:gd name="connsiteX249" fmla="*/ 2550527 w 8128084"/>
              <a:gd name="connsiteY249" fmla="*/ 13805903 h 15135727"/>
              <a:gd name="connsiteX250" fmla="*/ 2729498 w 8128084"/>
              <a:gd name="connsiteY250" fmla="*/ 13812253 h 15135727"/>
              <a:gd name="connsiteX251" fmla="*/ 2633077 w 8128084"/>
              <a:gd name="connsiteY251" fmla="*/ 13755103 h 15135727"/>
              <a:gd name="connsiteX252" fmla="*/ 2553369 w 8128084"/>
              <a:gd name="connsiteY252" fmla="*/ 13475369 h 15135727"/>
              <a:gd name="connsiteX253" fmla="*/ 2658645 w 8128084"/>
              <a:gd name="connsiteY253" fmla="*/ 13224711 h 15135727"/>
              <a:gd name="connsiteX254" fmla="*/ 2719137 w 8128084"/>
              <a:gd name="connsiteY254" fmla="*/ 13042232 h 15135727"/>
              <a:gd name="connsiteX255" fmla="*/ 2791327 w 8128084"/>
              <a:gd name="connsiteY255" fmla="*/ 12945979 h 15135727"/>
              <a:gd name="connsiteX256" fmla="*/ 2969627 w 8128084"/>
              <a:gd name="connsiteY256" fmla="*/ 12929603 h 15135727"/>
              <a:gd name="connsiteX257" fmla="*/ 3031958 w 8128084"/>
              <a:gd name="connsiteY257" fmla="*/ 13090358 h 15135727"/>
              <a:gd name="connsiteX258" fmla="*/ 3102977 w 8128084"/>
              <a:gd name="connsiteY258" fmla="*/ 12974053 h 15135727"/>
              <a:gd name="connsiteX259" fmla="*/ 3043321 w 8128084"/>
              <a:gd name="connsiteY259" fmla="*/ 12836024 h 15135727"/>
              <a:gd name="connsiteX260" fmla="*/ 2849479 w 8128084"/>
              <a:gd name="connsiteY260" fmla="*/ 12815637 h 15135727"/>
              <a:gd name="connsiteX261" fmla="*/ 2815390 w 8128084"/>
              <a:gd name="connsiteY261" fmla="*/ 12777537 h 15135727"/>
              <a:gd name="connsiteX262" fmla="*/ 2887077 w 8128084"/>
              <a:gd name="connsiteY262" fmla="*/ 12586703 h 15135727"/>
              <a:gd name="connsiteX263" fmla="*/ 3153777 w 8128084"/>
              <a:gd name="connsiteY263" fmla="*/ 12516853 h 15135727"/>
              <a:gd name="connsiteX264" fmla="*/ 3239837 w 8128084"/>
              <a:gd name="connsiteY264" fmla="*/ 12311314 h 15135727"/>
              <a:gd name="connsiteX265" fmla="*/ 3104148 w 8128084"/>
              <a:gd name="connsiteY265" fmla="*/ 12320337 h 15135727"/>
              <a:gd name="connsiteX266" fmla="*/ 3040648 w 8128084"/>
              <a:gd name="connsiteY266" fmla="*/ 12320337 h 15135727"/>
              <a:gd name="connsiteX267" fmla="*/ 2956927 w 8128084"/>
              <a:gd name="connsiteY267" fmla="*/ 12237453 h 15135727"/>
              <a:gd name="connsiteX268" fmla="*/ 3007895 w 8128084"/>
              <a:gd name="connsiteY268" fmla="*/ 12079706 h 15135727"/>
              <a:gd name="connsiteX269" fmla="*/ 2810042 w 8128084"/>
              <a:gd name="connsiteY269" fmla="*/ 11954377 h 15135727"/>
              <a:gd name="connsiteX270" fmla="*/ 2863516 w 8128084"/>
              <a:gd name="connsiteY270" fmla="*/ 11694695 h 15135727"/>
              <a:gd name="connsiteX271" fmla="*/ 2817227 w 8128084"/>
              <a:gd name="connsiteY271" fmla="*/ 11507203 h 15135727"/>
              <a:gd name="connsiteX272" fmla="*/ 2911642 w 8128084"/>
              <a:gd name="connsiteY272" fmla="*/ 11454064 h 15135727"/>
              <a:gd name="connsiteX273" fmla="*/ 2988677 w 8128084"/>
              <a:gd name="connsiteY273" fmla="*/ 11494503 h 15135727"/>
              <a:gd name="connsiteX274" fmla="*/ 3011571 w 8128084"/>
              <a:gd name="connsiteY274" fmla="*/ 11454064 h 15135727"/>
              <a:gd name="connsiteX275" fmla="*/ 2850482 w 8128084"/>
              <a:gd name="connsiteY275" fmla="*/ 11381874 h 15135727"/>
              <a:gd name="connsiteX276" fmla="*/ 2993858 w 8128084"/>
              <a:gd name="connsiteY276" fmla="*/ 11266571 h 15135727"/>
              <a:gd name="connsiteX277" fmla="*/ 3007895 w 8128084"/>
              <a:gd name="connsiteY277" fmla="*/ 11189369 h 15135727"/>
              <a:gd name="connsiteX278" fmla="*/ 2874879 w 8128084"/>
              <a:gd name="connsiteY278" fmla="*/ 11179342 h 15135727"/>
              <a:gd name="connsiteX279" fmla="*/ 2919329 w 8128084"/>
              <a:gd name="connsiteY279" fmla="*/ 11023600 h 15135727"/>
              <a:gd name="connsiteX280" fmla="*/ 2887579 w 8128084"/>
              <a:gd name="connsiteY280" fmla="*/ 10924674 h 15135727"/>
              <a:gd name="connsiteX281" fmla="*/ 2760914 w 8128084"/>
              <a:gd name="connsiteY281" fmla="*/ 11065377 h 15135727"/>
              <a:gd name="connsiteX282" fmla="*/ 2667000 w 8128084"/>
              <a:gd name="connsiteY282" fmla="*/ 10969124 h 15135727"/>
              <a:gd name="connsiteX283" fmla="*/ 2607845 w 8128084"/>
              <a:gd name="connsiteY283" fmla="*/ 11071727 h 15135727"/>
              <a:gd name="connsiteX284" fmla="*/ 2526632 w 8128084"/>
              <a:gd name="connsiteY284" fmla="*/ 11117179 h 15135727"/>
              <a:gd name="connsiteX285" fmla="*/ 2410827 w 8128084"/>
              <a:gd name="connsiteY285" fmla="*/ 11100803 h 15135727"/>
              <a:gd name="connsiteX286" fmla="*/ 2334127 w 8128084"/>
              <a:gd name="connsiteY286" fmla="*/ 10996864 h 15135727"/>
              <a:gd name="connsiteX287" fmla="*/ 2358190 w 8128084"/>
              <a:gd name="connsiteY287" fmla="*/ 10732169 h 15135727"/>
              <a:gd name="connsiteX288" fmla="*/ 2372227 w 8128084"/>
              <a:gd name="connsiteY288" fmla="*/ 10689390 h 15135727"/>
              <a:gd name="connsiteX289" fmla="*/ 2533316 w 8128084"/>
              <a:gd name="connsiteY289" fmla="*/ 10574087 h 15135727"/>
              <a:gd name="connsiteX290" fmla="*/ 2598821 w 8128084"/>
              <a:gd name="connsiteY290" fmla="*/ 10684042 h 15135727"/>
              <a:gd name="connsiteX291" fmla="*/ 2683877 w 8128084"/>
              <a:gd name="connsiteY291" fmla="*/ 10745203 h 15135727"/>
              <a:gd name="connsiteX292" fmla="*/ 2767264 w 8128084"/>
              <a:gd name="connsiteY292" fmla="*/ 10684042 h 15135727"/>
              <a:gd name="connsiteX293" fmla="*/ 2646948 w 8128084"/>
              <a:gd name="connsiteY293" fmla="*/ 10515600 h 15135727"/>
              <a:gd name="connsiteX294" fmla="*/ 2815390 w 8128084"/>
              <a:gd name="connsiteY294" fmla="*/ 10395285 h 15135727"/>
              <a:gd name="connsiteX295" fmla="*/ 2899777 w 8128084"/>
              <a:gd name="connsiteY295" fmla="*/ 10453103 h 15135727"/>
              <a:gd name="connsiteX296" fmla="*/ 2899777 w 8128084"/>
              <a:gd name="connsiteY296" fmla="*/ 10586453 h 15135727"/>
              <a:gd name="connsiteX297" fmla="*/ 2982327 w 8128084"/>
              <a:gd name="connsiteY297" fmla="*/ 10459453 h 15135727"/>
              <a:gd name="connsiteX298" fmla="*/ 3080085 w 8128084"/>
              <a:gd name="connsiteY298" fmla="*/ 10419348 h 15135727"/>
              <a:gd name="connsiteX299" fmla="*/ 3248527 w 8128084"/>
              <a:gd name="connsiteY299" fmla="*/ 10539664 h 15135727"/>
              <a:gd name="connsiteX300" fmla="*/ 3320716 w 8128084"/>
              <a:gd name="connsiteY300" fmla="*/ 10659979 h 15135727"/>
              <a:gd name="connsiteX301" fmla="*/ 3465095 w 8128084"/>
              <a:gd name="connsiteY301" fmla="*/ 10659979 h 15135727"/>
              <a:gd name="connsiteX302" fmla="*/ 3441032 w 8128084"/>
              <a:gd name="connsiteY302" fmla="*/ 10491537 h 15135727"/>
              <a:gd name="connsiteX303" fmla="*/ 3356977 w 8128084"/>
              <a:gd name="connsiteY303" fmla="*/ 10408653 h 15135727"/>
              <a:gd name="connsiteX304" fmla="*/ 3348456 w 8128084"/>
              <a:gd name="connsiteY304" fmla="*/ 10282656 h 15135727"/>
              <a:gd name="connsiteX305" fmla="*/ 3198227 w 8128084"/>
              <a:gd name="connsiteY305" fmla="*/ 10319753 h 15135727"/>
              <a:gd name="connsiteX306" fmla="*/ 3152274 w 8128084"/>
              <a:gd name="connsiteY306" fmla="*/ 10250906 h 15135727"/>
              <a:gd name="connsiteX307" fmla="*/ 3176337 w 8128084"/>
              <a:gd name="connsiteY307" fmla="*/ 10178716 h 15135727"/>
              <a:gd name="connsiteX308" fmla="*/ 3104148 w 8128084"/>
              <a:gd name="connsiteY308" fmla="*/ 10154653 h 15135727"/>
              <a:gd name="connsiteX309" fmla="*/ 2975977 w 8128084"/>
              <a:gd name="connsiteY309" fmla="*/ 10167353 h 15135727"/>
              <a:gd name="connsiteX310" fmla="*/ 3007895 w 8128084"/>
              <a:gd name="connsiteY310" fmla="*/ 9962148 h 15135727"/>
              <a:gd name="connsiteX311" fmla="*/ 3176337 w 8128084"/>
              <a:gd name="connsiteY311" fmla="*/ 9889958 h 15135727"/>
              <a:gd name="connsiteX312" fmla="*/ 2959769 w 8128084"/>
              <a:gd name="connsiteY312" fmla="*/ 9504948 h 15135727"/>
              <a:gd name="connsiteX313" fmla="*/ 2791327 w 8128084"/>
              <a:gd name="connsiteY313" fmla="*/ 9456821 h 15135727"/>
              <a:gd name="connsiteX314" fmla="*/ 2574758 w 8128084"/>
              <a:gd name="connsiteY314" fmla="*/ 9336506 h 15135727"/>
              <a:gd name="connsiteX315" fmla="*/ 2671177 w 8128084"/>
              <a:gd name="connsiteY315" fmla="*/ 9189453 h 15135727"/>
              <a:gd name="connsiteX316" fmla="*/ 2684045 w 8128084"/>
              <a:gd name="connsiteY316" fmla="*/ 9109911 h 15135727"/>
              <a:gd name="connsiteX317" fmla="*/ 2695074 w 8128084"/>
              <a:gd name="connsiteY317" fmla="*/ 8999621 h 15135727"/>
              <a:gd name="connsiteX318" fmla="*/ 2622885 w 8128084"/>
              <a:gd name="connsiteY318" fmla="*/ 8975558 h 15135727"/>
              <a:gd name="connsiteX319" fmla="*/ 2430379 w 8128084"/>
              <a:gd name="connsiteY319" fmla="*/ 8999621 h 15135727"/>
              <a:gd name="connsiteX320" fmla="*/ 2261937 w 8128084"/>
              <a:gd name="connsiteY320" fmla="*/ 9168064 h 15135727"/>
              <a:gd name="connsiteX321" fmla="*/ 2237874 w 8128084"/>
              <a:gd name="connsiteY321" fmla="*/ 8999621 h 15135727"/>
              <a:gd name="connsiteX322" fmla="*/ 2117558 w 8128084"/>
              <a:gd name="connsiteY322" fmla="*/ 8975558 h 15135727"/>
              <a:gd name="connsiteX323" fmla="*/ 2045369 w 8128084"/>
              <a:gd name="connsiteY323" fmla="*/ 8783053 h 15135727"/>
              <a:gd name="connsiteX324" fmla="*/ 1852864 w 8128084"/>
              <a:gd name="connsiteY324" fmla="*/ 8758990 h 15135727"/>
              <a:gd name="connsiteX325" fmla="*/ 1636295 w 8128084"/>
              <a:gd name="connsiteY325" fmla="*/ 8927432 h 15135727"/>
              <a:gd name="connsiteX326" fmla="*/ 1588169 w 8128084"/>
              <a:gd name="connsiteY326" fmla="*/ 9023685 h 15135727"/>
              <a:gd name="connsiteX327" fmla="*/ 1515979 w 8128084"/>
              <a:gd name="connsiteY327" fmla="*/ 8879306 h 15135727"/>
              <a:gd name="connsiteX328" fmla="*/ 1347537 w 8128084"/>
              <a:gd name="connsiteY328" fmla="*/ 8879306 h 15135727"/>
              <a:gd name="connsiteX329" fmla="*/ 1347537 w 8128084"/>
              <a:gd name="connsiteY329" fmla="*/ 8710864 h 15135727"/>
              <a:gd name="connsiteX330" fmla="*/ 1106906 w 8128084"/>
              <a:gd name="connsiteY330" fmla="*/ 8783053 h 15135727"/>
              <a:gd name="connsiteX331" fmla="*/ 890337 w 8128084"/>
              <a:gd name="connsiteY331" fmla="*/ 8686800 h 15135727"/>
              <a:gd name="connsiteX332" fmla="*/ 649706 w 8128084"/>
              <a:gd name="connsiteY332" fmla="*/ 8662737 h 15135727"/>
              <a:gd name="connsiteX333" fmla="*/ 385011 w 8128084"/>
              <a:gd name="connsiteY333" fmla="*/ 8566485 h 15135727"/>
              <a:gd name="connsiteX334" fmla="*/ 577516 w 8128084"/>
              <a:gd name="connsiteY334" fmla="*/ 8373979 h 15135727"/>
              <a:gd name="connsiteX335" fmla="*/ 794085 w 8128084"/>
              <a:gd name="connsiteY335" fmla="*/ 8301790 h 15135727"/>
              <a:gd name="connsiteX336" fmla="*/ 745958 w 8128084"/>
              <a:gd name="connsiteY336" fmla="*/ 8133348 h 15135727"/>
              <a:gd name="connsiteX337" fmla="*/ 818148 w 8128084"/>
              <a:gd name="connsiteY337" fmla="*/ 7820527 h 15135727"/>
              <a:gd name="connsiteX338" fmla="*/ 697832 w 8128084"/>
              <a:gd name="connsiteY338" fmla="*/ 7820527 h 15135727"/>
              <a:gd name="connsiteX339" fmla="*/ 625642 w 8128084"/>
              <a:gd name="connsiteY339" fmla="*/ 7916779 h 15135727"/>
              <a:gd name="connsiteX340" fmla="*/ 457200 w 8128084"/>
              <a:gd name="connsiteY340" fmla="*/ 7820527 h 15135727"/>
              <a:gd name="connsiteX341" fmla="*/ 529390 w 8128084"/>
              <a:gd name="connsiteY341" fmla="*/ 7700211 h 15135727"/>
              <a:gd name="connsiteX342" fmla="*/ 938464 w 8128084"/>
              <a:gd name="connsiteY342" fmla="*/ 7676148 h 15135727"/>
              <a:gd name="connsiteX343" fmla="*/ 1058779 w 8128084"/>
              <a:gd name="connsiteY343" fmla="*/ 7459579 h 15135727"/>
              <a:gd name="connsiteX344" fmla="*/ 1203158 w 8128084"/>
              <a:gd name="connsiteY344" fmla="*/ 7603958 h 15135727"/>
              <a:gd name="connsiteX345" fmla="*/ 1299411 w 8128084"/>
              <a:gd name="connsiteY345" fmla="*/ 7555832 h 15135727"/>
              <a:gd name="connsiteX346" fmla="*/ 1443790 w 8128084"/>
              <a:gd name="connsiteY346" fmla="*/ 7507706 h 15135727"/>
              <a:gd name="connsiteX347" fmla="*/ 1684421 w 8128084"/>
              <a:gd name="connsiteY347" fmla="*/ 7603958 h 15135727"/>
              <a:gd name="connsiteX348" fmla="*/ 1684421 w 8128084"/>
              <a:gd name="connsiteY348" fmla="*/ 7603958 h 15135727"/>
              <a:gd name="connsiteX349" fmla="*/ 1540042 w 8128084"/>
              <a:gd name="connsiteY349" fmla="*/ 7363327 h 15135727"/>
              <a:gd name="connsiteX350" fmla="*/ 1299411 w 8128084"/>
              <a:gd name="connsiteY350" fmla="*/ 7315200 h 15135727"/>
              <a:gd name="connsiteX351" fmla="*/ 1130969 w 8128084"/>
              <a:gd name="connsiteY351" fmla="*/ 7339264 h 15135727"/>
              <a:gd name="connsiteX352" fmla="*/ 1034716 w 8128084"/>
              <a:gd name="connsiteY352" fmla="*/ 7315200 h 15135727"/>
              <a:gd name="connsiteX353" fmla="*/ 1155032 w 8128084"/>
              <a:gd name="connsiteY353" fmla="*/ 7050506 h 15135727"/>
              <a:gd name="connsiteX354" fmla="*/ 1155032 w 8128084"/>
              <a:gd name="connsiteY354" fmla="*/ 6930190 h 15135727"/>
              <a:gd name="connsiteX355" fmla="*/ 1155032 w 8128084"/>
              <a:gd name="connsiteY355" fmla="*/ 6761748 h 15135727"/>
              <a:gd name="connsiteX356" fmla="*/ 1203158 w 8128084"/>
              <a:gd name="connsiteY356" fmla="*/ 6617369 h 15135727"/>
              <a:gd name="connsiteX357" fmla="*/ 1371600 w 8128084"/>
              <a:gd name="connsiteY357" fmla="*/ 6472990 h 15135727"/>
              <a:gd name="connsiteX358" fmla="*/ 1443790 w 8128084"/>
              <a:gd name="connsiteY358" fmla="*/ 6328611 h 15135727"/>
              <a:gd name="connsiteX359" fmla="*/ 1419727 w 8128084"/>
              <a:gd name="connsiteY359" fmla="*/ 6208295 h 15135727"/>
              <a:gd name="connsiteX360" fmla="*/ 1275348 w 8128084"/>
              <a:gd name="connsiteY360" fmla="*/ 6304548 h 15135727"/>
              <a:gd name="connsiteX361" fmla="*/ 1323474 w 8128084"/>
              <a:gd name="connsiteY361" fmla="*/ 6015790 h 15135727"/>
              <a:gd name="connsiteX362" fmla="*/ 1540042 w 8128084"/>
              <a:gd name="connsiteY362" fmla="*/ 5871411 h 15135727"/>
              <a:gd name="connsiteX363" fmla="*/ 1540042 w 8128084"/>
              <a:gd name="connsiteY363" fmla="*/ 5751095 h 15135727"/>
              <a:gd name="connsiteX364" fmla="*/ 1395664 w 8128084"/>
              <a:gd name="connsiteY364" fmla="*/ 5799221 h 15135727"/>
              <a:gd name="connsiteX365" fmla="*/ 1179095 w 8128084"/>
              <a:gd name="connsiteY365" fmla="*/ 5799221 h 15135727"/>
              <a:gd name="connsiteX366" fmla="*/ 890337 w 8128084"/>
              <a:gd name="connsiteY366" fmla="*/ 5775158 h 15135727"/>
              <a:gd name="connsiteX367" fmla="*/ 697832 w 8128084"/>
              <a:gd name="connsiteY367" fmla="*/ 5606716 h 15135727"/>
              <a:gd name="connsiteX368" fmla="*/ 577516 w 8128084"/>
              <a:gd name="connsiteY368" fmla="*/ 5582653 h 15135727"/>
              <a:gd name="connsiteX369" fmla="*/ 697832 w 8128084"/>
              <a:gd name="connsiteY369" fmla="*/ 5775158 h 15135727"/>
              <a:gd name="connsiteX370" fmla="*/ 409074 w 8128084"/>
              <a:gd name="connsiteY370" fmla="*/ 5799221 h 15135727"/>
              <a:gd name="connsiteX371" fmla="*/ 168442 w 8128084"/>
              <a:gd name="connsiteY371" fmla="*/ 5702969 h 15135727"/>
              <a:gd name="connsiteX372" fmla="*/ 264695 w 8128084"/>
              <a:gd name="connsiteY372" fmla="*/ 5558590 h 15135727"/>
              <a:gd name="connsiteX373" fmla="*/ 144379 w 8128084"/>
              <a:gd name="connsiteY373" fmla="*/ 5510464 h 15135727"/>
              <a:gd name="connsiteX374" fmla="*/ 0 w 8128084"/>
              <a:gd name="connsiteY374" fmla="*/ 5462337 h 15135727"/>
              <a:gd name="connsiteX375" fmla="*/ 96253 w 8128084"/>
              <a:gd name="connsiteY375"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42827 w 8128084"/>
              <a:gd name="connsiteY202" fmla="*/ 14383753 h 15135727"/>
              <a:gd name="connsiteX203" fmla="*/ 4403558 w 8128084"/>
              <a:gd name="connsiteY203" fmla="*/ 14437895 h 15135727"/>
              <a:gd name="connsiteX204" fmla="*/ 4340058 w 8128084"/>
              <a:gd name="connsiteY204" fmla="*/ 14475995 h 15135727"/>
              <a:gd name="connsiteX205" fmla="*/ 4303127 w 8128084"/>
              <a:gd name="connsiteY205" fmla="*/ 14364703 h 15135727"/>
              <a:gd name="connsiteX206" fmla="*/ 4276892 w 8128084"/>
              <a:gd name="connsiteY206" fmla="*/ 14296190 h 15135727"/>
              <a:gd name="connsiteX207" fmla="*/ 4235116 w 8128084"/>
              <a:gd name="connsiteY207" fmla="*/ 14341642 h 15135727"/>
              <a:gd name="connsiteX208" fmla="*/ 4162927 w 8128084"/>
              <a:gd name="connsiteY208" fmla="*/ 14389769 h 15135727"/>
              <a:gd name="connsiteX209" fmla="*/ 4137527 w 8128084"/>
              <a:gd name="connsiteY209" fmla="*/ 14364369 h 15135727"/>
              <a:gd name="connsiteX210" fmla="*/ 3998327 w 8128084"/>
              <a:gd name="connsiteY210" fmla="*/ 14409153 h 15135727"/>
              <a:gd name="connsiteX211" fmla="*/ 4023727 w 8128084"/>
              <a:gd name="connsiteY211" fmla="*/ 14275803 h 15135727"/>
              <a:gd name="connsiteX212" fmla="*/ 3915945 w 8128084"/>
              <a:gd name="connsiteY212" fmla="*/ 14289840 h 15135727"/>
              <a:gd name="connsiteX213" fmla="*/ 3801979 w 8128084"/>
              <a:gd name="connsiteY213" fmla="*/ 14293516 h 15135727"/>
              <a:gd name="connsiteX214" fmla="*/ 3719764 w 8128084"/>
              <a:gd name="connsiteY214" fmla="*/ 14415169 h 15135727"/>
              <a:gd name="connsiteX215" fmla="*/ 3625850 w 8128084"/>
              <a:gd name="connsiteY215" fmla="*/ 14616364 h 15135727"/>
              <a:gd name="connsiteX216" fmla="*/ 3513221 w 8128084"/>
              <a:gd name="connsiteY216" fmla="*/ 14726653 h 15135727"/>
              <a:gd name="connsiteX217" fmla="*/ 3583071 w 8128084"/>
              <a:gd name="connsiteY217" fmla="*/ 14832932 h 15135727"/>
              <a:gd name="connsiteX218" fmla="*/ 3633537 w 8128084"/>
              <a:gd name="connsiteY218" fmla="*/ 14967285 h 15135727"/>
              <a:gd name="connsiteX219" fmla="*/ 3609474 w 8128084"/>
              <a:gd name="connsiteY219" fmla="*/ 15087600 h 15135727"/>
              <a:gd name="connsiteX220" fmla="*/ 3479132 w 8128084"/>
              <a:gd name="connsiteY220" fmla="*/ 14975974 h 15135727"/>
              <a:gd name="connsiteX221" fmla="*/ 3304340 w 8128084"/>
              <a:gd name="connsiteY221" fmla="*/ 14949237 h 15135727"/>
              <a:gd name="connsiteX222" fmla="*/ 3261227 w 8128084"/>
              <a:gd name="connsiteY222" fmla="*/ 14787145 h 15135727"/>
              <a:gd name="connsiteX223" fmla="*/ 3128211 w 8128084"/>
              <a:gd name="connsiteY223" fmla="*/ 14919158 h 15135727"/>
              <a:gd name="connsiteX224" fmla="*/ 3090277 w 8128084"/>
              <a:gd name="connsiteY224" fmla="*/ 15075903 h 15135727"/>
              <a:gd name="connsiteX225" fmla="*/ 2959769 w 8128084"/>
              <a:gd name="connsiteY225" fmla="*/ 15135727 h 15135727"/>
              <a:gd name="connsiteX226" fmla="*/ 2891256 w 8128084"/>
              <a:gd name="connsiteY226" fmla="*/ 14945895 h 15135727"/>
              <a:gd name="connsiteX227" fmla="*/ 2829927 w 8128084"/>
              <a:gd name="connsiteY227" fmla="*/ 14872703 h 15135727"/>
              <a:gd name="connsiteX228" fmla="*/ 2887579 w 8128084"/>
              <a:gd name="connsiteY228" fmla="*/ 14774779 h 15135727"/>
              <a:gd name="connsiteX229" fmla="*/ 2779127 w 8128084"/>
              <a:gd name="connsiteY229" fmla="*/ 14694903 h 15135727"/>
              <a:gd name="connsiteX230" fmla="*/ 2839453 w 8128084"/>
              <a:gd name="connsiteY230" fmla="*/ 14582274 h 15135727"/>
              <a:gd name="connsiteX231" fmla="*/ 2935706 w 8128084"/>
              <a:gd name="connsiteY231" fmla="*/ 14510085 h 15135727"/>
              <a:gd name="connsiteX232" fmla="*/ 2948406 w 8128084"/>
              <a:gd name="connsiteY232" fmla="*/ 14554535 h 15135727"/>
              <a:gd name="connsiteX233" fmla="*/ 2855327 w 8128084"/>
              <a:gd name="connsiteY233" fmla="*/ 14371053 h 15135727"/>
              <a:gd name="connsiteX234" fmla="*/ 3014077 w 8128084"/>
              <a:gd name="connsiteY234" fmla="*/ 14447253 h 15135727"/>
              <a:gd name="connsiteX235" fmla="*/ 3029285 w 8128084"/>
              <a:gd name="connsiteY235" fmla="*/ 14363032 h 15135727"/>
              <a:gd name="connsiteX236" fmla="*/ 3152274 w 8128084"/>
              <a:gd name="connsiteY236" fmla="*/ 14341642 h 15135727"/>
              <a:gd name="connsiteX237" fmla="*/ 3226135 w 8128084"/>
              <a:gd name="connsiteY237" fmla="*/ 14269453 h 15135727"/>
              <a:gd name="connsiteX238" fmla="*/ 3152274 w 8128084"/>
              <a:gd name="connsiteY238" fmla="*/ 14197264 h 15135727"/>
              <a:gd name="connsiteX239" fmla="*/ 3152274 w 8128084"/>
              <a:gd name="connsiteY239" fmla="*/ 14052885 h 15135727"/>
              <a:gd name="connsiteX240" fmla="*/ 3086435 w 8128084"/>
              <a:gd name="connsiteY240" fmla="*/ 14037845 h 15135727"/>
              <a:gd name="connsiteX241" fmla="*/ 3056021 w 8128084"/>
              <a:gd name="connsiteY241" fmla="*/ 14153148 h 15135727"/>
              <a:gd name="connsiteX242" fmla="*/ 2935706 w 8128084"/>
              <a:gd name="connsiteY242" fmla="*/ 14076948 h 15135727"/>
              <a:gd name="connsiteX243" fmla="*/ 2863516 w 8128084"/>
              <a:gd name="connsiteY243" fmla="*/ 14093324 h 15135727"/>
              <a:gd name="connsiteX244" fmla="*/ 2804527 w 8128084"/>
              <a:gd name="connsiteY244" fmla="*/ 14218653 h 15135727"/>
              <a:gd name="connsiteX245" fmla="*/ 2719137 w 8128084"/>
              <a:gd name="connsiteY245" fmla="*/ 14197264 h 15135727"/>
              <a:gd name="connsiteX246" fmla="*/ 2653298 w 8128084"/>
              <a:gd name="connsiteY246" fmla="*/ 14248064 h 15135727"/>
              <a:gd name="connsiteX247" fmla="*/ 2560721 w 8128084"/>
              <a:gd name="connsiteY247" fmla="*/ 14150474 h 15135727"/>
              <a:gd name="connsiteX248" fmla="*/ 2436729 w 8128084"/>
              <a:gd name="connsiteY248" fmla="*/ 13804566 h 15135727"/>
              <a:gd name="connsiteX249" fmla="*/ 2550527 w 8128084"/>
              <a:gd name="connsiteY249" fmla="*/ 13805903 h 15135727"/>
              <a:gd name="connsiteX250" fmla="*/ 2729498 w 8128084"/>
              <a:gd name="connsiteY250" fmla="*/ 13812253 h 15135727"/>
              <a:gd name="connsiteX251" fmla="*/ 2633077 w 8128084"/>
              <a:gd name="connsiteY251" fmla="*/ 13755103 h 15135727"/>
              <a:gd name="connsiteX252" fmla="*/ 2553369 w 8128084"/>
              <a:gd name="connsiteY252" fmla="*/ 13475369 h 15135727"/>
              <a:gd name="connsiteX253" fmla="*/ 2658645 w 8128084"/>
              <a:gd name="connsiteY253" fmla="*/ 13224711 h 15135727"/>
              <a:gd name="connsiteX254" fmla="*/ 2719137 w 8128084"/>
              <a:gd name="connsiteY254" fmla="*/ 13042232 h 15135727"/>
              <a:gd name="connsiteX255" fmla="*/ 2791327 w 8128084"/>
              <a:gd name="connsiteY255" fmla="*/ 12945979 h 15135727"/>
              <a:gd name="connsiteX256" fmla="*/ 2969627 w 8128084"/>
              <a:gd name="connsiteY256" fmla="*/ 12929603 h 15135727"/>
              <a:gd name="connsiteX257" fmla="*/ 3031958 w 8128084"/>
              <a:gd name="connsiteY257" fmla="*/ 13090358 h 15135727"/>
              <a:gd name="connsiteX258" fmla="*/ 3102977 w 8128084"/>
              <a:gd name="connsiteY258" fmla="*/ 12974053 h 15135727"/>
              <a:gd name="connsiteX259" fmla="*/ 3043321 w 8128084"/>
              <a:gd name="connsiteY259" fmla="*/ 12836024 h 15135727"/>
              <a:gd name="connsiteX260" fmla="*/ 2849479 w 8128084"/>
              <a:gd name="connsiteY260" fmla="*/ 12815637 h 15135727"/>
              <a:gd name="connsiteX261" fmla="*/ 2815390 w 8128084"/>
              <a:gd name="connsiteY261" fmla="*/ 12777537 h 15135727"/>
              <a:gd name="connsiteX262" fmla="*/ 2887077 w 8128084"/>
              <a:gd name="connsiteY262" fmla="*/ 12586703 h 15135727"/>
              <a:gd name="connsiteX263" fmla="*/ 3153777 w 8128084"/>
              <a:gd name="connsiteY263" fmla="*/ 12516853 h 15135727"/>
              <a:gd name="connsiteX264" fmla="*/ 3239837 w 8128084"/>
              <a:gd name="connsiteY264" fmla="*/ 12311314 h 15135727"/>
              <a:gd name="connsiteX265" fmla="*/ 3104148 w 8128084"/>
              <a:gd name="connsiteY265" fmla="*/ 12320337 h 15135727"/>
              <a:gd name="connsiteX266" fmla="*/ 3040648 w 8128084"/>
              <a:gd name="connsiteY266" fmla="*/ 12320337 h 15135727"/>
              <a:gd name="connsiteX267" fmla="*/ 2956927 w 8128084"/>
              <a:gd name="connsiteY267" fmla="*/ 12237453 h 15135727"/>
              <a:gd name="connsiteX268" fmla="*/ 3007895 w 8128084"/>
              <a:gd name="connsiteY268" fmla="*/ 12079706 h 15135727"/>
              <a:gd name="connsiteX269" fmla="*/ 2810042 w 8128084"/>
              <a:gd name="connsiteY269" fmla="*/ 11954377 h 15135727"/>
              <a:gd name="connsiteX270" fmla="*/ 2863516 w 8128084"/>
              <a:gd name="connsiteY270" fmla="*/ 11694695 h 15135727"/>
              <a:gd name="connsiteX271" fmla="*/ 2817227 w 8128084"/>
              <a:gd name="connsiteY271" fmla="*/ 11507203 h 15135727"/>
              <a:gd name="connsiteX272" fmla="*/ 2911642 w 8128084"/>
              <a:gd name="connsiteY272" fmla="*/ 11454064 h 15135727"/>
              <a:gd name="connsiteX273" fmla="*/ 2988677 w 8128084"/>
              <a:gd name="connsiteY273" fmla="*/ 11494503 h 15135727"/>
              <a:gd name="connsiteX274" fmla="*/ 3011571 w 8128084"/>
              <a:gd name="connsiteY274" fmla="*/ 11454064 h 15135727"/>
              <a:gd name="connsiteX275" fmla="*/ 2850482 w 8128084"/>
              <a:gd name="connsiteY275" fmla="*/ 11381874 h 15135727"/>
              <a:gd name="connsiteX276" fmla="*/ 2993858 w 8128084"/>
              <a:gd name="connsiteY276" fmla="*/ 11266571 h 15135727"/>
              <a:gd name="connsiteX277" fmla="*/ 3007895 w 8128084"/>
              <a:gd name="connsiteY277" fmla="*/ 11189369 h 15135727"/>
              <a:gd name="connsiteX278" fmla="*/ 2874879 w 8128084"/>
              <a:gd name="connsiteY278" fmla="*/ 11179342 h 15135727"/>
              <a:gd name="connsiteX279" fmla="*/ 2919329 w 8128084"/>
              <a:gd name="connsiteY279" fmla="*/ 11023600 h 15135727"/>
              <a:gd name="connsiteX280" fmla="*/ 2887579 w 8128084"/>
              <a:gd name="connsiteY280" fmla="*/ 10924674 h 15135727"/>
              <a:gd name="connsiteX281" fmla="*/ 2760914 w 8128084"/>
              <a:gd name="connsiteY281" fmla="*/ 11065377 h 15135727"/>
              <a:gd name="connsiteX282" fmla="*/ 2667000 w 8128084"/>
              <a:gd name="connsiteY282" fmla="*/ 10969124 h 15135727"/>
              <a:gd name="connsiteX283" fmla="*/ 2607845 w 8128084"/>
              <a:gd name="connsiteY283" fmla="*/ 11071727 h 15135727"/>
              <a:gd name="connsiteX284" fmla="*/ 2526632 w 8128084"/>
              <a:gd name="connsiteY284" fmla="*/ 11117179 h 15135727"/>
              <a:gd name="connsiteX285" fmla="*/ 2410827 w 8128084"/>
              <a:gd name="connsiteY285" fmla="*/ 11100803 h 15135727"/>
              <a:gd name="connsiteX286" fmla="*/ 2334127 w 8128084"/>
              <a:gd name="connsiteY286" fmla="*/ 10996864 h 15135727"/>
              <a:gd name="connsiteX287" fmla="*/ 2358190 w 8128084"/>
              <a:gd name="connsiteY287" fmla="*/ 10732169 h 15135727"/>
              <a:gd name="connsiteX288" fmla="*/ 2372227 w 8128084"/>
              <a:gd name="connsiteY288" fmla="*/ 10689390 h 15135727"/>
              <a:gd name="connsiteX289" fmla="*/ 2533316 w 8128084"/>
              <a:gd name="connsiteY289" fmla="*/ 10574087 h 15135727"/>
              <a:gd name="connsiteX290" fmla="*/ 2598821 w 8128084"/>
              <a:gd name="connsiteY290" fmla="*/ 10684042 h 15135727"/>
              <a:gd name="connsiteX291" fmla="*/ 2683877 w 8128084"/>
              <a:gd name="connsiteY291" fmla="*/ 10745203 h 15135727"/>
              <a:gd name="connsiteX292" fmla="*/ 2767264 w 8128084"/>
              <a:gd name="connsiteY292" fmla="*/ 10684042 h 15135727"/>
              <a:gd name="connsiteX293" fmla="*/ 2646948 w 8128084"/>
              <a:gd name="connsiteY293" fmla="*/ 10515600 h 15135727"/>
              <a:gd name="connsiteX294" fmla="*/ 2815390 w 8128084"/>
              <a:gd name="connsiteY294" fmla="*/ 10395285 h 15135727"/>
              <a:gd name="connsiteX295" fmla="*/ 2899777 w 8128084"/>
              <a:gd name="connsiteY295" fmla="*/ 10453103 h 15135727"/>
              <a:gd name="connsiteX296" fmla="*/ 2899777 w 8128084"/>
              <a:gd name="connsiteY296" fmla="*/ 10586453 h 15135727"/>
              <a:gd name="connsiteX297" fmla="*/ 2982327 w 8128084"/>
              <a:gd name="connsiteY297" fmla="*/ 10459453 h 15135727"/>
              <a:gd name="connsiteX298" fmla="*/ 3080085 w 8128084"/>
              <a:gd name="connsiteY298" fmla="*/ 10419348 h 15135727"/>
              <a:gd name="connsiteX299" fmla="*/ 3248527 w 8128084"/>
              <a:gd name="connsiteY299" fmla="*/ 10539664 h 15135727"/>
              <a:gd name="connsiteX300" fmla="*/ 3320716 w 8128084"/>
              <a:gd name="connsiteY300" fmla="*/ 10659979 h 15135727"/>
              <a:gd name="connsiteX301" fmla="*/ 3465095 w 8128084"/>
              <a:gd name="connsiteY301" fmla="*/ 10659979 h 15135727"/>
              <a:gd name="connsiteX302" fmla="*/ 3441032 w 8128084"/>
              <a:gd name="connsiteY302" fmla="*/ 10491537 h 15135727"/>
              <a:gd name="connsiteX303" fmla="*/ 3356977 w 8128084"/>
              <a:gd name="connsiteY303" fmla="*/ 10408653 h 15135727"/>
              <a:gd name="connsiteX304" fmla="*/ 3348456 w 8128084"/>
              <a:gd name="connsiteY304" fmla="*/ 10282656 h 15135727"/>
              <a:gd name="connsiteX305" fmla="*/ 3198227 w 8128084"/>
              <a:gd name="connsiteY305" fmla="*/ 10319753 h 15135727"/>
              <a:gd name="connsiteX306" fmla="*/ 3152274 w 8128084"/>
              <a:gd name="connsiteY306" fmla="*/ 10250906 h 15135727"/>
              <a:gd name="connsiteX307" fmla="*/ 3176337 w 8128084"/>
              <a:gd name="connsiteY307" fmla="*/ 10178716 h 15135727"/>
              <a:gd name="connsiteX308" fmla="*/ 3104148 w 8128084"/>
              <a:gd name="connsiteY308" fmla="*/ 10154653 h 15135727"/>
              <a:gd name="connsiteX309" fmla="*/ 2975977 w 8128084"/>
              <a:gd name="connsiteY309" fmla="*/ 10167353 h 15135727"/>
              <a:gd name="connsiteX310" fmla="*/ 3007895 w 8128084"/>
              <a:gd name="connsiteY310" fmla="*/ 9962148 h 15135727"/>
              <a:gd name="connsiteX311" fmla="*/ 3176337 w 8128084"/>
              <a:gd name="connsiteY311" fmla="*/ 9889958 h 15135727"/>
              <a:gd name="connsiteX312" fmla="*/ 2959769 w 8128084"/>
              <a:gd name="connsiteY312" fmla="*/ 9504948 h 15135727"/>
              <a:gd name="connsiteX313" fmla="*/ 2791327 w 8128084"/>
              <a:gd name="connsiteY313" fmla="*/ 9456821 h 15135727"/>
              <a:gd name="connsiteX314" fmla="*/ 2574758 w 8128084"/>
              <a:gd name="connsiteY314" fmla="*/ 9336506 h 15135727"/>
              <a:gd name="connsiteX315" fmla="*/ 2671177 w 8128084"/>
              <a:gd name="connsiteY315" fmla="*/ 9189453 h 15135727"/>
              <a:gd name="connsiteX316" fmla="*/ 2684045 w 8128084"/>
              <a:gd name="connsiteY316" fmla="*/ 9109911 h 15135727"/>
              <a:gd name="connsiteX317" fmla="*/ 2580774 w 8128084"/>
              <a:gd name="connsiteY317" fmla="*/ 9069471 h 15135727"/>
              <a:gd name="connsiteX318" fmla="*/ 2622885 w 8128084"/>
              <a:gd name="connsiteY318" fmla="*/ 8975558 h 15135727"/>
              <a:gd name="connsiteX319" fmla="*/ 2430379 w 8128084"/>
              <a:gd name="connsiteY319" fmla="*/ 8999621 h 15135727"/>
              <a:gd name="connsiteX320" fmla="*/ 2261937 w 8128084"/>
              <a:gd name="connsiteY320" fmla="*/ 9168064 h 15135727"/>
              <a:gd name="connsiteX321" fmla="*/ 2237874 w 8128084"/>
              <a:gd name="connsiteY321" fmla="*/ 8999621 h 15135727"/>
              <a:gd name="connsiteX322" fmla="*/ 2117558 w 8128084"/>
              <a:gd name="connsiteY322" fmla="*/ 8975558 h 15135727"/>
              <a:gd name="connsiteX323" fmla="*/ 2045369 w 8128084"/>
              <a:gd name="connsiteY323" fmla="*/ 8783053 h 15135727"/>
              <a:gd name="connsiteX324" fmla="*/ 1852864 w 8128084"/>
              <a:gd name="connsiteY324" fmla="*/ 8758990 h 15135727"/>
              <a:gd name="connsiteX325" fmla="*/ 1636295 w 8128084"/>
              <a:gd name="connsiteY325" fmla="*/ 8927432 h 15135727"/>
              <a:gd name="connsiteX326" fmla="*/ 1588169 w 8128084"/>
              <a:gd name="connsiteY326" fmla="*/ 9023685 h 15135727"/>
              <a:gd name="connsiteX327" fmla="*/ 1515979 w 8128084"/>
              <a:gd name="connsiteY327" fmla="*/ 8879306 h 15135727"/>
              <a:gd name="connsiteX328" fmla="*/ 1347537 w 8128084"/>
              <a:gd name="connsiteY328" fmla="*/ 8879306 h 15135727"/>
              <a:gd name="connsiteX329" fmla="*/ 1347537 w 8128084"/>
              <a:gd name="connsiteY329" fmla="*/ 8710864 h 15135727"/>
              <a:gd name="connsiteX330" fmla="*/ 1106906 w 8128084"/>
              <a:gd name="connsiteY330" fmla="*/ 8783053 h 15135727"/>
              <a:gd name="connsiteX331" fmla="*/ 890337 w 8128084"/>
              <a:gd name="connsiteY331" fmla="*/ 8686800 h 15135727"/>
              <a:gd name="connsiteX332" fmla="*/ 649706 w 8128084"/>
              <a:gd name="connsiteY332" fmla="*/ 8662737 h 15135727"/>
              <a:gd name="connsiteX333" fmla="*/ 385011 w 8128084"/>
              <a:gd name="connsiteY333" fmla="*/ 8566485 h 15135727"/>
              <a:gd name="connsiteX334" fmla="*/ 577516 w 8128084"/>
              <a:gd name="connsiteY334" fmla="*/ 8373979 h 15135727"/>
              <a:gd name="connsiteX335" fmla="*/ 794085 w 8128084"/>
              <a:gd name="connsiteY335" fmla="*/ 8301790 h 15135727"/>
              <a:gd name="connsiteX336" fmla="*/ 745958 w 8128084"/>
              <a:gd name="connsiteY336" fmla="*/ 8133348 h 15135727"/>
              <a:gd name="connsiteX337" fmla="*/ 818148 w 8128084"/>
              <a:gd name="connsiteY337" fmla="*/ 7820527 h 15135727"/>
              <a:gd name="connsiteX338" fmla="*/ 697832 w 8128084"/>
              <a:gd name="connsiteY338" fmla="*/ 7820527 h 15135727"/>
              <a:gd name="connsiteX339" fmla="*/ 625642 w 8128084"/>
              <a:gd name="connsiteY339" fmla="*/ 7916779 h 15135727"/>
              <a:gd name="connsiteX340" fmla="*/ 457200 w 8128084"/>
              <a:gd name="connsiteY340" fmla="*/ 7820527 h 15135727"/>
              <a:gd name="connsiteX341" fmla="*/ 529390 w 8128084"/>
              <a:gd name="connsiteY341" fmla="*/ 7700211 h 15135727"/>
              <a:gd name="connsiteX342" fmla="*/ 938464 w 8128084"/>
              <a:gd name="connsiteY342" fmla="*/ 7676148 h 15135727"/>
              <a:gd name="connsiteX343" fmla="*/ 1058779 w 8128084"/>
              <a:gd name="connsiteY343" fmla="*/ 7459579 h 15135727"/>
              <a:gd name="connsiteX344" fmla="*/ 1203158 w 8128084"/>
              <a:gd name="connsiteY344" fmla="*/ 7603958 h 15135727"/>
              <a:gd name="connsiteX345" fmla="*/ 1299411 w 8128084"/>
              <a:gd name="connsiteY345" fmla="*/ 7555832 h 15135727"/>
              <a:gd name="connsiteX346" fmla="*/ 1443790 w 8128084"/>
              <a:gd name="connsiteY346" fmla="*/ 7507706 h 15135727"/>
              <a:gd name="connsiteX347" fmla="*/ 1684421 w 8128084"/>
              <a:gd name="connsiteY347" fmla="*/ 7603958 h 15135727"/>
              <a:gd name="connsiteX348" fmla="*/ 1684421 w 8128084"/>
              <a:gd name="connsiteY348" fmla="*/ 7603958 h 15135727"/>
              <a:gd name="connsiteX349" fmla="*/ 1540042 w 8128084"/>
              <a:gd name="connsiteY349" fmla="*/ 7363327 h 15135727"/>
              <a:gd name="connsiteX350" fmla="*/ 1299411 w 8128084"/>
              <a:gd name="connsiteY350" fmla="*/ 7315200 h 15135727"/>
              <a:gd name="connsiteX351" fmla="*/ 1130969 w 8128084"/>
              <a:gd name="connsiteY351" fmla="*/ 7339264 h 15135727"/>
              <a:gd name="connsiteX352" fmla="*/ 1034716 w 8128084"/>
              <a:gd name="connsiteY352" fmla="*/ 7315200 h 15135727"/>
              <a:gd name="connsiteX353" fmla="*/ 1155032 w 8128084"/>
              <a:gd name="connsiteY353" fmla="*/ 7050506 h 15135727"/>
              <a:gd name="connsiteX354" fmla="*/ 1155032 w 8128084"/>
              <a:gd name="connsiteY354" fmla="*/ 6930190 h 15135727"/>
              <a:gd name="connsiteX355" fmla="*/ 1155032 w 8128084"/>
              <a:gd name="connsiteY355" fmla="*/ 6761748 h 15135727"/>
              <a:gd name="connsiteX356" fmla="*/ 1203158 w 8128084"/>
              <a:gd name="connsiteY356" fmla="*/ 6617369 h 15135727"/>
              <a:gd name="connsiteX357" fmla="*/ 1371600 w 8128084"/>
              <a:gd name="connsiteY357" fmla="*/ 6472990 h 15135727"/>
              <a:gd name="connsiteX358" fmla="*/ 1443790 w 8128084"/>
              <a:gd name="connsiteY358" fmla="*/ 6328611 h 15135727"/>
              <a:gd name="connsiteX359" fmla="*/ 1419727 w 8128084"/>
              <a:gd name="connsiteY359" fmla="*/ 6208295 h 15135727"/>
              <a:gd name="connsiteX360" fmla="*/ 1275348 w 8128084"/>
              <a:gd name="connsiteY360" fmla="*/ 6304548 h 15135727"/>
              <a:gd name="connsiteX361" fmla="*/ 1323474 w 8128084"/>
              <a:gd name="connsiteY361" fmla="*/ 6015790 h 15135727"/>
              <a:gd name="connsiteX362" fmla="*/ 1540042 w 8128084"/>
              <a:gd name="connsiteY362" fmla="*/ 5871411 h 15135727"/>
              <a:gd name="connsiteX363" fmla="*/ 1540042 w 8128084"/>
              <a:gd name="connsiteY363" fmla="*/ 5751095 h 15135727"/>
              <a:gd name="connsiteX364" fmla="*/ 1395664 w 8128084"/>
              <a:gd name="connsiteY364" fmla="*/ 5799221 h 15135727"/>
              <a:gd name="connsiteX365" fmla="*/ 1179095 w 8128084"/>
              <a:gd name="connsiteY365" fmla="*/ 5799221 h 15135727"/>
              <a:gd name="connsiteX366" fmla="*/ 890337 w 8128084"/>
              <a:gd name="connsiteY366" fmla="*/ 5775158 h 15135727"/>
              <a:gd name="connsiteX367" fmla="*/ 697832 w 8128084"/>
              <a:gd name="connsiteY367" fmla="*/ 5606716 h 15135727"/>
              <a:gd name="connsiteX368" fmla="*/ 577516 w 8128084"/>
              <a:gd name="connsiteY368" fmla="*/ 5582653 h 15135727"/>
              <a:gd name="connsiteX369" fmla="*/ 697832 w 8128084"/>
              <a:gd name="connsiteY369" fmla="*/ 5775158 h 15135727"/>
              <a:gd name="connsiteX370" fmla="*/ 409074 w 8128084"/>
              <a:gd name="connsiteY370" fmla="*/ 5799221 h 15135727"/>
              <a:gd name="connsiteX371" fmla="*/ 168442 w 8128084"/>
              <a:gd name="connsiteY371" fmla="*/ 5702969 h 15135727"/>
              <a:gd name="connsiteX372" fmla="*/ 264695 w 8128084"/>
              <a:gd name="connsiteY372" fmla="*/ 5558590 h 15135727"/>
              <a:gd name="connsiteX373" fmla="*/ 144379 w 8128084"/>
              <a:gd name="connsiteY373" fmla="*/ 5510464 h 15135727"/>
              <a:gd name="connsiteX374" fmla="*/ 0 w 8128084"/>
              <a:gd name="connsiteY374" fmla="*/ 5462337 h 15135727"/>
              <a:gd name="connsiteX375" fmla="*/ 96253 w 8128084"/>
              <a:gd name="connsiteY375"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42827 w 8128084"/>
              <a:gd name="connsiteY202" fmla="*/ 14383753 h 15135727"/>
              <a:gd name="connsiteX203" fmla="*/ 4403558 w 8128084"/>
              <a:gd name="connsiteY203" fmla="*/ 14437895 h 15135727"/>
              <a:gd name="connsiteX204" fmla="*/ 4340058 w 8128084"/>
              <a:gd name="connsiteY204" fmla="*/ 14475995 h 15135727"/>
              <a:gd name="connsiteX205" fmla="*/ 4303127 w 8128084"/>
              <a:gd name="connsiteY205" fmla="*/ 14364703 h 15135727"/>
              <a:gd name="connsiteX206" fmla="*/ 4276892 w 8128084"/>
              <a:gd name="connsiteY206" fmla="*/ 14296190 h 15135727"/>
              <a:gd name="connsiteX207" fmla="*/ 4235116 w 8128084"/>
              <a:gd name="connsiteY207" fmla="*/ 14341642 h 15135727"/>
              <a:gd name="connsiteX208" fmla="*/ 4162927 w 8128084"/>
              <a:gd name="connsiteY208" fmla="*/ 14389769 h 15135727"/>
              <a:gd name="connsiteX209" fmla="*/ 4137527 w 8128084"/>
              <a:gd name="connsiteY209" fmla="*/ 14364369 h 15135727"/>
              <a:gd name="connsiteX210" fmla="*/ 3998327 w 8128084"/>
              <a:gd name="connsiteY210" fmla="*/ 14409153 h 15135727"/>
              <a:gd name="connsiteX211" fmla="*/ 4023727 w 8128084"/>
              <a:gd name="connsiteY211" fmla="*/ 14275803 h 15135727"/>
              <a:gd name="connsiteX212" fmla="*/ 3915945 w 8128084"/>
              <a:gd name="connsiteY212" fmla="*/ 14289840 h 15135727"/>
              <a:gd name="connsiteX213" fmla="*/ 3801979 w 8128084"/>
              <a:gd name="connsiteY213" fmla="*/ 14293516 h 15135727"/>
              <a:gd name="connsiteX214" fmla="*/ 3719764 w 8128084"/>
              <a:gd name="connsiteY214" fmla="*/ 14415169 h 15135727"/>
              <a:gd name="connsiteX215" fmla="*/ 3625850 w 8128084"/>
              <a:gd name="connsiteY215" fmla="*/ 14616364 h 15135727"/>
              <a:gd name="connsiteX216" fmla="*/ 3513221 w 8128084"/>
              <a:gd name="connsiteY216" fmla="*/ 14726653 h 15135727"/>
              <a:gd name="connsiteX217" fmla="*/ 3583071 w 8128084"/>
              <a:gd name="connsiteY217" fmla="*/ 14832932 h 15135727"/>
              <a:gd name="connsiteX218" fmla="*/ 3633537 w 8128084"/>
              <a:gd name="connsiteY218" fmla="*/ 14967285 h 15135727"/>
              <a:gd name="connsiteX219" fmla="*/ 3609474 w 8128084"/>
              <a:gd name="connsiteY219" fmla="*/ 15087600 h 15135727"/>
              <a:gd name="connsiteX220" fmla="*/ 3479132 w 8128084"/>
              <a:gd name="connsiteY220" fmla="*/ 14975974 h 15135727"/>
              <a:gd name="connsiteX221" fmla="*/ 3304340 w 8128084"/>
              <a:gd name="connsiteY221" fmla="*/ 14949237 h 15135727"/>
              <a:gd name="connsiteX222" fmla="*/ 3261227 w 8128084"/>
              <a:gd name="connsiteY222" fmla="*/ 14787145 h 15135727"/>
              <a:gd name="connsiteX223" fmla="*/ 3128211 w 8128084"/>
              <a:gd name="connsiteY223" fmla="*/ 14919158 h 15135727"/>
              <a:gd name="connsiteX224" fmla="*/ 3090277 w 8128084"/>
              <a:gd name="connsiteY224" fmla="*/ 15075903 h 15135727"/>
              <a:gd name="connsiteX225" fmla="*/ 2959769 w 8128084"/>
              <a:gd name="connsiteY225" fmla="*/ 15135727 h 15135727"/>
              <a:gd name="connsiteX226" fmla="*/ 2891256 w 8128084"/>
              <a:gd name="connsiteY226" fmla="*/ 14945895 h 15135727"/>
              <a:gd name="connsiteX227" fmla="*/ 2829927 w 8128084"/>
              <a:gd name="connsiteY227" fmla="*/ 14872703 h 15135727"/>
              <a:gd name="connsiteX228" fmla="*/ 2887579 w 8128084"/>
              <a:gd name="connsiteY228" fmla="*/ 14774779 h 15135727"/>
              <a:gd name="connsiteX229" fmla="*/ 2779127 w 8128084"/>
              <a:gd name="connsiteY229" fmla="*/ 14694903 h 15135727"/>
              <a:gd name="connsiteX230" fmla="*/ 2839453 w 8128084"/>
              <a:gd name="connsiteY230" fmla="*/ 14582274 h 15135727"/>
              <a:gd name="connsiteX231" fmla="*/ 2935706 w 8128084"/>
              <a:gd name="connsiteY231" fmla="*/ 14510085 h 15135727"/>
              <a:gd name="connsiteX232" fmla="*/ 2948406 w 8128084"/>
              <a:gd name="connsiteY232" fmla="*/ 14554535 h 15135727"/>
              <a:gd name="connsiteX233" fmla="*/ 2855327 w 8128084"/>
              <a:gd name="connsiteY233" fmla="*/ 14371053 h 15135727"/>
              <a:gd name="connsiteX234" fmla="*/ 3014077 w 8128084"/>
              <a:gd name="connsiteY234" fmla="*/ 14447253 h 15135727"/>
              <a:gd name="connsiteX235" fmla="*/ 3029285 w 8128084"/>
              <a:gd name="connsiteY235" fmla="*/ 14363032 h 15135727"/>
              <a:gd name="connsiteX236" fmla="*/ 3152274 w 8128084"/>
              <a:gd name="connsiteY236" fmla="*/ 14341642 h 15135727"/>
              <a:gd name="connsiteX237" fmla="*/ 3226135 w 8128084"/>
              <a:gd name="connsiteY237" fmla="*/ 14269453 h 15135727"/>
              <a:gd name="connsiteX238" fmla="*/ 3152274 w 8128084"/>
              <a:gd name="connsiteY238" fmla="*/ 14197264 h 15135727"/>
              <a:gd name="connsiteX239" fmla="*/ 3152274 w 8128084"/>
              <a:gd name="connsiteY239" fmla="*/ 14052885 h 15135727"/>
              <a:gd name="connsiteX240" fmla="*/ 3086435 w 8128084"/>
              <a:gd name="connsiteY240" fmla="*/ 14037845 h 15135727"/>
              <a:gd name="connsiteX241" fmla="*/ 3056021 w 8128084"/>
              <a:gd name="connsiteY241" fmla="*/ 14153148 h 15135727"/>
              <a:gd name="connsiteX242" fmla="*/ 2935706 w 8128084"/>
              <a:gd name="connsiteY242" fmla="*/ 14076948 h 15135727"/>
              <a:gd name="connsiteX243" fmla="*/ 2863516 w 8128084"/>
              <a:gd name="connsiteY243" fmla="*/ 14093324 h 15135727"/>
              <a:gd name="connsiteX244" fmla="*/ 2804527 w 8128084"/>
              <a:gd name="connsiteY244" fmla="*/ 14218653 h 15135727"/>
              <a:gd name="connsiteX245" fmla="*/ 2719137 w 8128084"/>
              <a:gd name="connsiteY245" fmla="*/ 14197264 h 15135727"/>
              <a:gd name="connsiteX246" fmla="*/ 2653298 w 8128084"/>
              <a:gd name="connsiteY246" fmla="*/ 14248064 h 15135727"/>
              <a:gd name="connsiteX247" fmla="*/ 2560721 w 8128084"/>
              <a:gd name="connsiteY247" fmla="*/ 14150474 h 15135727"/>
              <a:gd name="connsiteX248" fmla="*/ 2436729 w 8128084"/>
              <a:gd name="connsiteY248" fmla="*/ 13804566 h 15135727"/>
              <a:gd name="connsiteX249" fmla="*/ 2550527 w 8128084"/>
              <a:gd name="connsiteY249" fmla="*/ 13805903 h 15135727"/>
              <a:gd name="connsiteX250" fmla="*/ 2729498 w 8128084"/>
              <a:gd name="connsiteY250" fmla="*/ 13812253 h 15135727"/>
              <a:gd name="connsiteX251" fmla="*/ 2633077 w 8128084"/>
              <a:gd name="connsiteY251" fmla="*/ 13755103 h 15135727"/>
              <a:gd name="connsiteX252" fmla="*/ 2553369 w 8128084"/>
              <a:gd name="connsiteY252" fmla="*/ 13475369 h 15135727"/>
              <a:gd name="connsiteX253" fmla="*/ 2658645 w 8128084"/>
              <a:gd name="connsiteY253" fmla="*/ 13224711 h 15135727"/>
              <a:gd name="connsiteX254" fmla="*/ 2719137 w 8128084"/>
              <a:gd name="connsiteY254" fmla="*/ 13042232 h 15135727"/>
              <a:gd name="connsiteX255" fmla="*/ 2791327 w 8128084"/>
              <a:gd name="connsiteY255" fmla="*/ 12945979 h 15135727"/>
              <a:gd name="connsiteX256" fmla="*/ 2969627 w 8128084"/>
              <a:gd name="connsiteY256" fmla="*/ 12929603 h 15135727"/>
              <a:gd name="connsiteX257" fmla="*/ 3031958 w 8128084"/>
              <a:gd name="connsiteY257" fmla="*/ 13090358 h 15135727"/>
              <a:gd name="connsiteX258" fmla="*/ 3102977 w 8128084"/>
              <a:gd name="connsiteY258" fmla="*/ 12974053 h 15135727"/>
              <a:gd name="connsiteX259" fmla="*/ 3043321 w 8128084"/>
              <a:gd name="connsiteY259" fmla="*/ 12836024 h 15135727"/>
              <a:gd name="connsiteX260" fmla="*/ 2849479 w 8128084"/>
              <a:gd name="connsiteY260" fmla="*/ 12815637 h 15135727"/>
              <a:gd name="connsiteX261" fmla="*/ 2815390 w 8128084"/>
              <a:gd name="connsiteY261" fmla="*/ 12777537 h 15135727"/>
              <a:gd name="connsiteX262" fmla="*/ 2887077 w 8128084"/>
              <a:gd name="connsiteY262" fmla="*/ 12586703 h 15135727"/>
              <a:gd name="connsiteX263" fmla="*/ 3153777 w 8128084"/>
              <a:gd name="connsiteY263" fmla="*/ 12516853 h 15135727"/>
              <a:gd name="connsiteX264" fmla="*/ 3239837 w 8128084"/>
              <a:gd name="connsiteY264" fmla="*/ 12311314 h 15135727"/>
              <a:gd name="connsiteX265" fmla="*/ 3104148 w 8128084"/>
              <a:gd name="connsiteY265" fmla="*/ 12320337 h 15135727"/>
              <a:gd name="connsiteX266" fmla="*/ 3040648 w 8128084"/>
              <a:gd name="connsiteY266" fmla="*/ 12320337 h 15135727"/>
              <a:gd name="connsiteX267" fmla="*/ 2956927 w 8128084"/>
              <a:gd name="connsiteY267" fmla="*/ 12237453 h 15135727"/>
              <a:gd name="connsiteX268" fmla="*/ 3007895 w 8128084"/>
              <a:gd name="connsiteY268" fmla="*/ 12079706 h 15135727"/>
              <a:gd name="connsiteX269" fmla="*/ 2810042 w 8128084"/>
              <a:gd name="connsiteY269" fmla="*/ 11954377 h 15135727"/>
              <a:gd name="connsiteX270" fmla="*/ 2863516 w 8128084"/>
              <a:gd name="connsiteY270" fmla="*/ 11694695 h 15135727"/>
              <a:gd name="connsiteX271" fmla="*/ 2817227 w 8128084"/>
              <a:gd name="connsiteY271" fmla="*/ 11507203 h 15135727"/>
              <a:gd name="connsiteX272" fmla="*/ 2911642 w 8128084"/>
              <a:gd name="connsiteY272" fmla="*/ 11454064 h 15135727"/>
              <a:gd name="connsiteX273" fmla="*/ 2988677 w 8128084"/>
              <a:gd name="connsiteY273" fmla="*/ 11494503 h 15135727"/>
              <a:gd name="connsiteX274" fmla="*/ 3011571 w 8128084"/>
              <a:gd name="connsiteY274" fmla="*/ 11454064 h 15135727"/>
              <a:gd name="connsiteX275" fmla="*/ 2850482 w 8128084"/>
              <a:gd name="connsiteY275" fmla="*/ 11381874 h 15135727"/>
              <a:gd name="connsiteX276" fmla="*/ 2993858 w 8128084"/>
              <a:gd name="connsiteY276" fmla="*/ 11266571 h 15135727"/>
              <a:gd name="connsiteX277" fmla="*/ 3007895 w 8128084"/>
              <a:gd name="connsiteY277" fmla="*/ 11189369 h 15135727"/>
              <a:gd name="connsiteX278" fmla="*/ 2874879 w 8128084"/>
              <a:gd name="connsiteY278" fmla="*/ 11179342 h 15135727"/>
              <a:gd name="connsiteX279" fmla="*/ 2919329 w 8128084"/>
              <a:gd name="connsiteY279" fmla="*/ 11023600 h 15135727"/>
              <a:gd name="connsiteX280" fmla="*/ 2887579 w 8128084"/>
              <a:gd name="connsiteY280" fmla="*/ 10924674 h 15135727"/>
              <a:gd name="connsiteX281" fmla="*/ 2760914 w 8128084"/>
              <a:gd name="connsiteY281" fmla="*/ 11065377 h 15135727"/>
              <a:gd name="connsiteX282" fmla="*/ 2667000 w 8128084"/>
              <a:gd name="connsiteY282" fmla="*/ 10969124 h 15135727"/>
              <a:gd name="connsiteX283" fmla="*/ 2607845 w 8128084"/>
              <a:gd name="connsiteY283" fmla="*/ 11071727 h 15135727"/>
              <a:gd name="connsiteX284" fmla="*/ 2526632 w 8128084"/>
              <a:gd name="connsiteY284" fmla="*/ 11117179 h 15135727"/>
              <a:gd name="connsiteX285" fmla="*/ 2410827 w 8128084"/>
              <a:gd name="connsiteY285" fmla="*/ 11100803 h 15135727"/>
              <a:gd name="connsiteX286" fmla="*/ 2334127 w 8128084"/>
              <a:gd name="connsiteY286" fmla="*/ 10996864 h 15135727"/>
              <a:gd name="connsiteX287" fmla="*/ 2358190 w 8128084"/>
              <a:gd name="connsiteY287" fmla="*/ 10732169 h 15135727"/>
              <a:gd name="connsiteX288" fmla="*/ 2372227 w 8128084"/>
              <a:gd name="connsiteY288" fmla="*/ 10689390 h 15135727"/>
              <a:gd name="connsiteX289" fmla="*/ 2533316 w 8128084"/>
              <a:gd name="connsiteY289" fmla="*/ 10574087 h 15135727"/>
              <a:gd name="connsiteX290" fmla="*/ 2598821 w 8128084"/>
              <a:gd name="connsiteY290" fmla="*/ 10684042 h 15135727"/>
              <a:gd name="connsiteX291" fmla="*/ 2683877 w 8128084"/>
              <a:gd name="connsiteY291" fmla="*/ 10745203 h 15135727"/>
              <a:gd name="connsiteX292" fmla="*/ 2767264 w 8128084"/>
              <a:gd name="connsiteY292" fmla="*/ 10684042 h 15135727"/>
              <a:gd name="connsiteX293" fmla="*/ 2646948 w 8128084"/>
              <a:gd name="connsiteY293" fmla="*/ 10515600 h 15135727"/>
              <a:gd name="connsiteX294" fmla="*/ 2815390 w 8128084"/>
              <a:gd name="connsiteY294" fmla="*/ 10395285 h 15135727"/>
              <a:gd name="connsiteX295" fmla="*/ 2899777 w 8128084"/>
              <a:gd name="connsiteY295" fmla="*/ 10453103 h 15135727"/>
              <a:gd name="connsiteX296" fmla="*/ 2899777 w 8128084"/>
              <a:gd name="connsiteY296" fmla="*/ 10586453 h 15135727"/>
              <a:gd name="connsiteX297" fmla="*/ 2982327 w 8128084"/>
              <a:gd name="connsiteY297" fmla="*/ 10459453 h 15135727"/>
              <a:gd name="connsiteX298" fmla="*/ 3080085 w 8128084"/>
              <a:gd name="connsiteY298" fmla="*/ 10419348 h 15135727"/>
              <a:gd name="connsiteX299" fmla="*/ 3248527 w 8128084"/>
              <a:gd name="connsiteY299" fmla="*/ 10539664 h 15135727"/>
              <a:gd name="connsiteX300" fmla="*/ 3320716 w 8128084"/>
              <a:gd name="connsiteY300" fmla="*/ 10659979 h 15135727"/>
              <a:gd name="connsiteX301" fmla="*/ 3465095 w 8128084"/>
              <a:gd name="connsiteY301" fmla="*/ 10659979 h 15135727"/>
              <a:gd name="connsiteX302" fmla="*/ 3441032 w 8128084"/>
              <a:gd name="connsiteY302" fmla="*/ 10491537 h 15135727"/>
              <a:gd name="connsiteX303" fmla="*/ 3356977 w 8128084"/>
              <a:gd name="connsiteY303" fmla="*/ 10408653 h 15135727"/>
              <a:gd name="connsiteX304" fmla="*/ 3348456 w 8128084"/>
              <a:gd name="connsiteY304" fmla="*/ 10282656 h 15135727"/>
              <a:gd name="connsiteX305" fmla="*/ 3198227 w 8128084"/>
              <a:gd name="connsiteY305" fmla="*/ 10319753 h 15135727"/>
              <a:gd name="connsiteX306" fmla="*/ 3152274 w 8128084"/>
              <a:gd name="connsiteY306" fmla="*/ 10250906 h 15135727"/>
              <a:gd name="connsiteX307" fmla="*/ 3176337 w 8128084"/>
              <a:gd name="connsiteY307" fmla="*/ 10178716 h 15135727"/>
              <a:gd name="connsiteX308" fmla="*/ 3104148 w 8128084"/>
              <a:gd name="connsiteY308" fmla="*/ 10154653 h 15135727"/>
              <a:gd name="connsiteX309" fmla="*/ 2975977 w 8128084"/>
              <a:gd name="connsiteY309" fmla="*/ 10167353 h 15135727"/>
              <a:gd name="connsiteX310" fmla="*/ 3007895 w 8128084"/>
              <a:gd name="connsiteY310" fmla="*/ 9962148 h 15135727"/>
              <a:gd name="connsiteX311" fmla="*/ 3176337 w 8128084"/>
              <a:gd name="connsiteY311" fmla="*/ 9889958 h 15135727"/>
              <a:gd name="connsiteX312" fmla="*/ 2959769 w 8128084"/>
              <a:gd name="connsiteY312" fmla="*/ 9504948 h 15135727"/>
              <a:gd name="connsiteX313" fmla="*/ 2791327 w 8128084"/>
              <a:gd name="connsiteY313" fmla="*/ 9456821 h 15135727"/>
              <a:gd name="connsiteX314" fmla="*/ 2574758 w 8128084"/>
              <a:gd name="connsiteY314" fmla="*/ 9336506 h 15135727"/>
              <a:gd name="connsiteX315" fmla="*/ 2671177 w 8128084"/>
              <a:gd name="connsiteY315" fmla="*/ 9189453 h 15135727"/>
              <a:gd name="connsiteX316" fmla="*/ 2684045 w 8128084"/>
              <a:gd name="connsiteY316" fmla="*/ 9109911 h 15135727"/>
              <a:gd name="connsiteX317" fmla="*/ 2580774 w 8128084"/>
              <a:gd name="connsiteY317" fmla="*/ 9069471 h 15135727"/>
              <a:gd name="connsiteX318" fmla="*/ 2546685 w 8128084"/>
              <a:gd name="connsiteY318" fmla="*/ 9051758 h 15135727"/>
              <a:gd name="connsiteX319" fmla="*/ 2430379 w 8128084"/>
              <a:gd name="connsiteY319" fmla="*/ 8999621 h 15135727"/>
              <a:gd name="connsiteX320" fmla="*/ 2261937 w 8128084"/>
              <a:gd name="connsiteY320" fmla="*/ 9168064 h 15135727"/>
              <a:gd name="connsiteX321" fmla="*/ 2237874 w 8128084"/>
              <a:gd name="connsiteY321" fmla="*/ 8999621 h 15135727"/>
              <a:gd name="connsiteX322" fmla="*/ 2117558 w 8128084"/>
              <a:gd name="connsiteY322" fmla="*/ 8975558 h 15135727"/>
              <a:gd name="connsiteX323" fmla="*/ 2045369 w 8128084"/>
              <a:gd name="connsiteY323" fmla="*/ 8783053 h 15135727"/>
              <a:gd name="connsiteX324" fmla="*/ 1852864 w 8128084"/>
              <a:gd name="connsiteY324" fmla="*/ 8758990 h 15135727"/>
              <a:gd name="connsiteX325" fmla="*/ 1636295 w 8128084"/>
              <a:gd name="connsiteY325" fmla="*/ 8927432 h 15135727"/>
              <a:gd name="connsiteX326" fmla="*/ 1588169 w 8128084"/>
              <a:gd name="connsiteY326" fmla="*/ 9023685 h 15135727"/>
              <a:gd name="connsiteX327" fmla="*/ 1515979 w 8128084"/>
              <a:gd name="connsiteY327" fmla="*/ 8879306 h 15135727"/>
              <a:gd name="connsiteX328" fmla="*/ 1347537 w 8128084"/>
              <a:gd name="connsiteY328" fmla="*/ 8879306 h 15135727"/>
              <a:gd name="connsiteX329" fmla="*/ 1347537 w 8128084"/>
              <a:gd name="connsiteY329" fmla="*/ 8710864 h 15135727"/>
              <a:gd name="connsiteX330" fmla="*/ 1106906 w 8128084"/>
              <a:gd name="connsiteY330" fmla="*/ 8783053 h 15135727"/>
              <a:gd name="connsiteX331" fmla="*/ 890337 w 8128084"/>
              <a:gd name="connsiteY331" fmla="*/ 8686800 h 15135727"/>
              <a:gd name="connsiteX332" fmla="*/ 649706 w 8128084"/>
              <a:gd name="connsiteY332" fmla="*/ 8662737 h 15135727"/>
              <a:gd name="connsiteX333" fmla="*/ 385011 w 8128084"/>
              <a:gd name="connsiteY333" fmla="*/ 8566485 h 15135727"/>
              <a:gd name="connsiteX334" fmla="*/ 577516 w 8128084"/>
              <a:gd name="connsiteY334" fmla="*/ 8373979 h 15135727"/>
              <a:gd name="connsiteX335" fmla="*/ 794085 w 8128084"/>
              <a:gd name="connsiteY335" fmla="*/ 8301790 h 15135727"/>
              <a:gd name="connsiteX336" fmla="*/ 745958 w 8128084"/>
              <a:gd name="connsiteY336" fmla="*/ 8133348 h 15135727"/>
              <a:gd name="connsiteX337" fmla="*/ 818148 w 8128084"/>
              <a:gd name="connsiteY337" fmla="*/ 7820527 h 15135727"/>
              <a:gd name="connsiteX338" fmla="*/ 697832 w 8128084"/>
              <a:gd name="connsiteY338" fmla="*/ 7820527 h 15135727"/>
              <a:gd name="connsiteX339" fmla="*/ 625642 w 8128084"/>
              <a:gd name="connsiteY339" fmla="*/ 7916779 h 15135727"/>
              <a:gd name="connsiteX340" fmla="*/ 457200 w 8128084"/>
              <a:gd name="connsiteY340" fmla="*/ 7820527 h 15135727"/>
              <a:gd name="connsiteX341" fmla="*/ 529390 w 8128084"/>
              <a:gd name="connsiteY341" fmla="*/ 7700211 h 15135727"/>
              <a:gd name="connsiteX342" fmla="*/ 938464 w 8128084"/>
              <a:gd name="connsiteY342" fmla="*/ 7676148 h 15135727"/>
              <a:gd name="connsiteX343" fmla="*/ 1058779 w 8128084"/>
              <a:gd name="connsiteY343" fmla="*/ 7459579 h 15135727"/>
              <a:gd name="connsiteX344" fmla="*/ 1203158 w 8128084"/>
              <a:gd name="connsiteY344" fmla="*/ 7603958 h 15135727"/>
              <a:gd name="connsiteX345" fmla="*/ 1299411 w 8128084"/>
              <a:gd name="connsiteY345" fmla="*/ 7555832 h 15135727"/>
              <a:gd name="connsiteX346" fmla="*/ 1443790 w 8128084"/>
              <a:gd name="connsiteY346" fmla="*/ 7507706 h 15135727"/>
              <a:gd name="connsiteX347" fmla="*/ 1684421 w 8128084"/>
              <a:gd name="connsiteY347" fmla="*/ 7603958 h 15135727"/>
              <a:gd name="connsiteX348" fmla="*/ 1684421 w 8128084"/>
              <a:gd name="connsiteY348" fmla="*/ 7603958 h 15135727"/>
              <a:gd name="connsiteX349" fmla="*/ 1540042 w 8128084"/>
              <a:gd name="connsiteY349" fmla="*/ 7363327 h 15135727"/>
              <a:gd name="connsiteX350" fmla="*/ 1299411 w 8128084"/>
              <a:gd name="connsiteY350" fmla="*/ 7315200 h 15135727"/>
              <a:gd name="connsiteX351" fmla="*/ 1130969 w 8128084"/>
              <a:gd name="connsiteY351" fmla="*/ 7339264 h 15135727"/>
              <a:gd name="connsiteX352" fmla="*/ 1034716 w 8128084"/>
              <a:gd name="connsiteY352" fmla="*/ 7315200 h 15135727"/>
              <a:gd name="connsiteX353" fmla="*/ 1155032 w 8128084"/>
              <a:gd name="connsiteY353" fmla="*/ 7050506 h 15135727"/>
              <a:gd name="connsiteX354" fmla="*/ 1155032 w 8128084"/>
              <a:gd name="connsiteY354" fmla="*/ 6930190 h 15135727"/>
              <a:gd name="connsiteX355" fmla="*/ 1155032 w 8128084"/>
              <a:gd name="connsiteY355" fmla="*/ 6761748 h 15135727"/>
              <a:gd name="connsiteX356" fmla="*/ 1203158 w 8128084"/>
              <a:gd name="connsiteY356" fmla="*/ 6617369 h 15135727"/>
              <a:gd name="connsiteX357" fmla="*/ 1371600 w 8128084"/>
              <a:gd name="connsiteY357" fmla="*/ 6472990 h 15135727"/>
              <a:gd name="connsiteX358" fmla="*/ 1443790 w 8128084"/>
              <a:gd name="connsiteY358" fmla="*/ 6328611 h 15135727"/>
              <a:gd name="connsiteX359" fmla="*/ 1419727 w 8128084"/>
              <a:gd name="connsiteY359" fmla="*/ 6208295 h 15135727"/>
              <a:gd name="connsiteX360" fmla="*/ 1275348 w 8128084"/>
              <a:gd name="connsiteY360" fmla="*/ 6304548 h 15135727"/>
              <a:gd name="connsiteX361" fmla="*/ 1323474 w 8128084"/>
              <a:gd name="connsiteY361" fmla="*/ 6015790 h 15135727"/>
              <a:gd name="connsiteX362" fmla="*/ 1540042 w 8128084"/>
              <a:gd name="connsiteY362" fmla="*/ 5871411 h 15135727"/>
              <a:gd name="connsiteX363" fmla="*/ 1540042 w 8128084"/>
              <a:gd name="connsiteY363" fmla="*/ 5751095 h 15135727"/>
              <a:gd name="connsiteX364" fmla="*/ 1395664 w 8128084"/>
              <a:gd name="connsiteY364" fmla="*/ 5799221 h 15135727"/>
              <a:gd name="connsiteX365" fmla="*/ 1179095 w 8128084"/>
              <a:gd name="connsiteY365" fmla="*/ 5799221 h 15135727"/>
              <a:gd name="connsiteX366" fmla="*/ 890337 w 8128084"/>
              <a:gd name="connsiteY366" fmla="*/ 5775158 h 15135727"/>
              <a:gd name="connsiteX367" fmla="*/ 697832 w 8128084"/>
              <a:gd name="connsiteY367" fmla="*/ 5606716 h 15135727"/>
              <a:gd name="connsiteX368" fmla="*/ 577516 w 8128084"/>
              <a:gd name="connsiteY368" fmla="*/ 5582653 h 15135727"/>
              <a:gd name="connsiteX369" fmla="*/ 697832 w 8128084"/>
              <a:gd name="connsiteY369" fmla="*/ 5775158 h 15135727"/>
              <a:gd name="connsiteX370" fmla="*/ 409074 w 8128084"/>
              <a:gd name="connsiteY370" fmla="*/ 5799221 h 15135727"/>
              <a:gd name="connsiteX371" fmla="*/ 168442 w 8128084"/>
              <a:gd name="connsiteY371" fmla="*/ 5702969 h 15135727"/>
              <a:gd name="connsiteX372" fmla="*/ 264695 w 8128084"/>
              <a:gd name="connsiteY372" fmla="*/ 5558590 h 15135727"/>
              <a:gd name="connsiteX373" fmla="*/ 144379 w 8128084"/>
              <a:gd name="connsiteY373" fmla="*/ 5510464 h 15135727"/>
              <a:gd name="connsiteX374" fmla="*/ 0 w 8128084"/>
              <a:gd name="connsiteY374" fmla="*/ 5462337 h 15135727"/>
              <a:gd name="connsiteX375" fmla="*/ 96253 w 8128084"/>
              <a:gd name="connsiteY375"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42827 w 8128084"/>
              <a:gd name="connsiteY202" fmla="*/ 14383753 h 15135727"/>
              <a:gd name="connsiteX203" fmla="*/ 4403558 w 8128084"/>
              <a:gd name="connsiteY203" fmla="*/ 14437895 h 15135727"/>
              <a:gd name="connsiteX204" fmla="*/ 4340058 w 8128084"/>
              <a:gd name="connsiteY204" fmla="*/ 14475995 h 15135727"/>
              <a:gd name="connsiteX205" fmla="*/ 4303127 w 8128084"/>
              <a:gd name="connsiteY205" fmla="*/ 14364703 h 15135727"/>
              <a:gd name="connsiteX206" fmla="*/ 4276892 w 8128084"/>
              <a:gd name="connsiteY206" fmla="*/ 14296190 h 15135727"/>
              <a:gd name="connsiteX207" fmla="*/ 4235116 w 8128084"/>
              <a:gd name="connsiteY207" fmla="*/ 14341642 h 15135727"/>
              <a:gd name="connsiteX208" fmla="*/ 4162927 w 8128084"/>
              <a:gd name="connsiteY208" fmla="*/ 14389769 h 15135727"/>
              <a:gd name="connsiteX209" fmla="*/ 4137527 w 8128084"/>
              <a:gd name="connsiteY209" fmla="*/ 14364369 h 15135727"/>
              <a:gd name="connsiteX210" fmla="*/ 3998327 w 8128084"/>
              <a:gd name="connsiteY210" fmla="*/ 14409153 h 15135727"/>
              <a:gd name="connsiteX211" fmla="*/ 4023727 w 8128084"/>
              <a:gd name="connsiteY211" fmla="*/ 14275803 h 15135727"/>
              <a:gd name="connsiteX212" fmla="*/ 3915945 w 8128084"/>
              <a:gd name="connsiteY212" fmla="*/ 14289840 h 15135727"/>
              <a:gd name="connsiteX213" fmla="*/ 3801979 w 8128084"/>
              <a:gd name="connsiteY213" fmla="*/ 14293516 h 15135727"/>
              <a:gd name="connsiteX214" fmla="*/ 3719764 w 8128084"/>
              <a:gd name="connsiteY214" fmla="*/ 14415169 h 15135727"/>
              <a:gd name="connsiteX215" fmla="*/ 3625850 w 8128084"/>
              <a:gd name="connsiteY215" fmla="*/ 14616364 h 15135727"/>
              <a:gd name="connsiteX216" fmla="*/ 3513221 w 8128084"/>
              <a:gd name="connsiteY216" fmla="*/ 14726653 h 15135727"/>
              <a:gd name="connsiteX217" fmla="*/ 3583071 w 8128084"/>
              <a:gd name="connsiteY217" fmla="*/ 14832932 h 15135727"/>
              <a:gd name="connsiteX218" fmla="*/ 3633537 w 8128084"/>
              <a:gd name="connsiteY218" fmla="*/ 14967285 h 15135727"/>
              <a:gd name="connsiteX219" fmla="*/ 3609474 w 8128084"/>
              <a:gd name="connsiteY219" fmla="*/ 15087600 h 15135727"/>
              <a:gd name="connsiteX220" fmla="*/ 3479132 w 8128084"/>
              <a:gd name="connsiteY220" fmla="*/ 14975974 h 15135727"/>
              <a:gd name="connsiteX221" fmla="*/ 3304340 w 8128084"/>
              <a:gd name="connsiteY221" fmla="*/ 14949237 h 15135727"/>
              <a:gd name="connsiteX222" fmla="*/ 3261227 w 8128084"/>
              <a:gd name="connsiteY222" fmla="*/ 14787145 h 15135727"/>
              <a:gd name="connsiteX223" fmla="*/ 3128211 w 8128084"/>
              <a:gd name="connsiteY223" fmla="*/ 14919158 h 15135727"/>
              <a:gd name="connsiteX224" fmla="*/ 3090277 w 8128084"/>
              <a:gd name="connsiteY224" fmla="*/ 15075903 h 15135727"/>
              <a:gd name="connsiteX225" fmla="*/ 2959769 w 8128084"/>
              <a:gd name="connsiteY225" fmla="*/ 15135727 h 15135727"/>
              <a:gd name="connsiteX226" fmla="*/ 2891256 w 8128084"/>
              <a:gd name="connsiteY226" fmla="*/ 14945895 h 15135727"/>
              <a:gd name="connsiteX227" fmla="*/ 2829927 w 8128084"/>
              <a:gd name="connsiteY227" fmla="*/ 14872703 h 15135727"/>
              <a:gd name="connsiteX228" fmla="*/ 2887579 w 8128084"/>
              <a:gd name="connsiteY228" fmla="*/ 14774779 h 15135727"/>
              <a:gd name="connsiteX229" fmla="*/ 2779127 w 8128084"/>
              <a:gd name="connsiteY229" fmla="*/ 14694903 h 15135727"/>
              <a:gd name="connsiteX230" fmla="*/ 2839453 w 8128084"/>
              <a:gd name="connsiteY230" fmla="*/ 14582274 h 15135727"/>
              <a:gd name="connsiteX231" fmla="*/ 2935706 w 8128084"/>
              <a:gd name="connsiteY231" fmla="*/ 14510085 h 15135727"/>
              <a:gd name="connsiteX232" fmla="*/ 2948406 w 8128084"/>
              <a:gd name="connsiteY232" fmla="*/ 14554535 h 15135727"/>
              <a:gd name="connsiteX233" fmla="*/ 2855327 w 8128084"/>
              <a:gd name="connsiteY233" fmla="*/ 14371053 h 15135727"/>
              <a:gd name="connsiteX234" fmla="*/ 3014077 w 8128084"/>
              <a:gd name="connsiteY234" fmla="*/ 14447253 h 15135727"/>
              <a:gd name="connsiteX235" fmla="*/ 3029285 w 8128084"/>
              <a:gd name="connsiteY235" fmla="*/ 14363032 h 15135727"/>
              <a:gd name="connsiteX236" fmla="*/ 3152274 w 8128084"/>
              <a:gd name="connsiteY236" fmla="*/ 14341642 h 15135727"/>
              <a:gd name="connsiteX237" fmla="*/ 3226135 w 8128084"/>
              <a:gd name="connsiteY237" fmla="*/ 14269453 h 15135727"/>
              <a:gd name="connsiteX238" fmla="*/ 3152274 w 8128084"/>
              <a:gd name="connsiteY238" fmla="*/ 14197264 h 15135727"/>
              <a:gd name="connsiteX239" fmla="*/ 3152274 w 8128084"/>
              <a:gd name="connsiteY239" fmla="*/ 14052885 h 15135727"/>
              <a:gd name="connsiteX240" fmla="*/ 3086435 w 8128084"/>
              <a:gd name="connsiteY240" fmla="*/ 14037845 h 15135727"/>
              <a:gd name="connsiteX241" fmla="*/ 3056021 w 8128084"/>
              <a:gd name="connsiteY241" fmla="*/ 14153148 h 15135727"/>
              <a:gd name="connsiteX242" fmla="*/ 2935706 w 8128084"/>
              <a:gd name="connsiteY242" fmla="*/ 14076948 h 15135727"/>
              <a:gd name="connsiteX243" fmla="*/ 2863516 w 8128084"/>
              <a:gd name="connsiteY243" fmla="*/ 14093324 h 15135727"/>
              <a:gd name="connsiteX244" fmla="*/ 2804527 w 8128084"/>
              <a:gd name="connsiteY244" fmla="*/ 14218653 h 15135727"/>
              <a:gd name="connsiteX245" fmla="*/ 2719137 w 8128084"/>
              <a:gd name="connsiteY245" fmla="*/ 14197264 h 15135727"/>
              <a:gd name="connsiteX246" fmla="*/ 2653298 w 8128084"/>
              <a:gd name="connsiteY246" fmla="*/ 14248064 h 15135727"/>
              <a:gd name="connsiteX247" fmla="*/ 2560721 w 8128084"/>
              <a:gd name="connsiteY247" fmla="*/ 14150474 h 15135727"/>
              <a:gd name="connsiteX248" fmla="*/ 2436729 w 8128084"/>
              <a:gd name="connsiteY248" fmla="*/ 13804566 h 15135727"/>
              <a:gd name="connsiteX249" fmla="*/ 2550527 w 8128084"/>
              <a:gd name="connsiteY249" fmla="*/ 13805903 h 15135727"/>
              <a:gd name="connsiteX250" fmla="*/ 2729498 w 8128084"/>
              <a:gd name="connsiteY250" fmla="*/ 13812253 h 15135727"/>
              <a:gd name="connsiteX251" fmla="*/ 2633077 w 8128084"/>
              <a:gd name="connsiteY251" fmla="*/ 13755103 h 15135727"/>
              <a:gd name="connsiteX252" fmla="*/ 2553369 w 8128084"/>
              <a:gd name="connsiteY252" fmla="*/ 13475369 h 15135727"/>
              <a:gd name="connsiteX253" fmla="*/ 2658645 w 8128084"/>
              <a:gd name="connsiteY253" fmla="*/ 13224711 h 15135727"/>
              <a:gd name="connsiteX254" fmla="*/ 2719137 w 8128084"/>
              <a:gd name="connsiteY254" fmla="*/ 13042232 h 15135727"/>
              <a:gd name="connsiteX255" fmla="*/ 2791327 w 8128084"/>
              <a:gd name="connsiteY255" fmla="*/ 12945979 h 15135727"/>
              <a:gd name="connsiteX256" fmla="*/ 2969627 w 8128084"/>
              <a:gd name="connsiteY256" fmla="*/ 12929603 h 15135727"/>
              <a:gd name="connsiteX257" fmla="*/ 3031958 w 8128084"/>
              <a:gd name="connsiteY257" fmla="*/ 13090358 h 15135727"/>
              <a:gd name="connsiteX258" fmla="*/ 3102977 w 8128084"/>
              <a:gd name="connsiteY258" fmla="*/ 12974053 h 15135727"/>
              <a:gd name="connsiteX259" fmla="*/ 3043321 w 8128084"/>
              <a:gd name="connsiteY259" fmla="*/ 12836024 h 15135727"/>
              <a:gd name="connsiteX260" fmla="*/ 2849479 w 8128084"/>
              <a:gd name="connsiteY260" fmla="*/ 12815637 h 15135727"/>
              <a:gd name="connsiteX261" fmla="*/ 2815390 w 8128084"/>
              <a:gd name="connsiteY261" fmla="*/ 12777537 h 15135727"/>
              <a:gd name="connsiteX262" fmla="*/ 2887077 w 8128084"/>
              <a:gd name="connsiteY262" fmla="*/ 12586703 h 15135727"/>
              <a:gd name="connsiteX263" fmla="*/ 3153777 w 8128084"/>
              <a:gd name="connsiteY263" fmla="*/ 12516853 h 15135727"/>
              <a:gd name="connsiteX264" fmla="*/ 3239837 w 8128084"/>
              <a:gd name="connsiteY264" fmla="*/ 12311314 h 15135727"/>
              <a:gd name="connsiteX265" fmla="*/ 3104148 w 8128084"/>
              <a:gd name="connsiteY265" fmla="*/ 12320337 h 15135727"/>
              <a:gd name="connsiteX266" fmla="*/ 3040648 w 8128084"/>
              <a:gd name="connsiteY266" fmla="*/ 12320337 h 15135727"/>
              <a:gd name="connsiteX267" fmla="*/ 2956927 w 8128084"/>
              <a:gd name="connsiteY267" fmla="*/ 12237453 h 15135727"/>
              <a:gd name="connsiteX268" fmla="*/ 3007895 w 8128084"/>
              <a:gd name="connsiteY268" fmla="*/ 12079706 h 15135727"/>
              <a:gd name="connsiteX269" fmla="*/ 2810042 w 8128084"/>
              <a:gd name="connsiteY269" fmla="*/ 11954377 h 15135727"/>
              <a:gd name="connsiteX270" fmla="*/ 2863516 w 8128084"/>
              <a:gd name="connsiteY270" fmla="*/ 11694695 h 15135727"/>
              <a:gd name="connsiteX271" fmla="*/ 2817227 w 8128084"/>
              <a:gd name="connsiteY271" fmla="*/ 11507203 h 15135727"/>
              <a:gd name="connsiteX272" fmla="*/ 2911642 w 8128084"/>
              <a:gd name="connsiteY272" fmla="*/ 11454064 h 15135727"/>
              <a:gd name="connsiteX273" fmla="*/ 2988677 w 8128084"/>
              <a:gd name="connsiteY273" fmla="*/ 11494503 h 15135727"/>
              <a:gd name="connsiteX274" fmla="*/ 3011571 w 8128084"/>
              <a:gd name="connsiteY274" fmla="*/ 11454064 h 15135727"/>
              <a:gd name="connsiteX275" fmla="*/ 2850482 w 8128084"/>
              <a:gd name="connsiteY275" fmla="*/ 11381874 h 15135727"/>
              <a:gd name="connsiteX276" fmla="*/ 2993858 w 8128084"/>
              <a:gd name="connsiteY276" fmla="*/ 11266571 h 15135727"/>
              <a:gd name="connsiteX277" fmla="*/ 3007895 w 8128084"/>
              <a:gd name="connsiteY277" fmla="*/ 11189369 h 15135727"/>
              <a:gd name="connsiteX278" fmla="*/ 2874879 w 8128084"/>
              <a:gd name="connsiteY278" fmla="*/ 11179342 h 15135727"/>
              <a:gd name="connsiteX279" fmla="*/ 2919329 w 8128084"/>
              <a:gd name="connsiteY279" fmla="*/ 11023600 h 15135727"/>
              <a:gd name="connsiteX280" fmla="*/ 2887579 w 8128084"/>
              <a:gd name="connsiteY280" fmla="*/ 10924674 h 15135727"/>
              <a:gd name="connsiteX281" fmla="*/ 2760914 w 8128084"/>
              <a:gd name="connsiteY281" fmla="*/ 11065377 h 15135727"/>
              <a:gd name="connsiteX282" fmla="*/ 2667000 w 8128084"/>
              <a:gd name="connsiteY282" fmla="*/ 10969124 h 15135727"/>
              <a:gd name="connsiteX283" fmla="*/ 2607845 w 8128084"/>
              <a:gd name="connsiteY283" fmla="*/ 11071727 h 15135727"/>
              <a:gd name="connsiteX284" fmla="*/ 2526632 w 8128084"/>
              <a:gd name="connsiteY284" fmla="*/ 11117179 h 15135727"/>
              <a:gd name="connsiteX285" fmla="*/ 2410827 w 8128084"/>
              <a:gd name="connsiteY285" fmla="*/ 11100803 h 15135727"/>
              <a:gd name="connsiteX286" fmla="*/ 2334127 w 8128084"/>
              <a:gd name="connsiteY286" fmla="*/ 10996864 h 15135727"/>
              <a:gd name="connsiteX287" fmla="*/ 2358190 w 8128084"/>
              <a:gd name="connsiteY287" fmla="*/ 10732169 h 15135727"/>
              <a:gd name="connsiteX288" fmla="*/ 2372227 w 8128084"/>
              <a:gd name="connsiteY288" fmla="*/ 10689390 h 15135727"/>
              <a:gd name="connsiteX289" fmla="*/ 2533316 w 8128084"/>
              <a:gd name="connsiteY289" fmla="*/ 10574087 h 15135727"/>
              <a:gd name="connsiteX290" fmla="*/ 2598821 w 8128084"/>
              <a:gd name="connsiteY290" fmla="*/ 10684042 h 15135727"/>
              <a:gd name="connsiteX291" fmla="*/ 2683877 w 8128084"/>
              <a:gd name="connsiteY291" fmla="*/ 10745203 h 15135727"/>
              <a:gd name="connsiteX292" fmla="*/ 2767264 w 8128084"/>
              <a:gd name="connsiteY292" fmla="*/ 10684042 h 15135727"/>
              <a:gd name="connsiteX293" fmla="*/ 2646948 w 8128084"/>
              <a:gd name="connsiteY293" fmla="*/ 10515600 h 15135727"/>
              <a:gd name="connsiteX294" fmla="*/ 2815390 w 8128084"/>
              <a:gd name="connsiteY294" fmla="*/ 10395285 h 15135727"/>
              <a:gd name="connsiteX295" fmla="*/ 2899777 w 8128084"/>
              <a:gd name="connsiteY295" fmla="*/ 10453103 h 15135727"/>
              <a:gd name="connsiteX296" fmla="*/ 2899777 w 8128084"/>
              <a:gd name="connsiteY296" fmla="*/ 10586453 h 15135727"/>
              <a:gd name="connsiteX297" fmla="*/ 2982327 w 8128084"/>
              <a:gd name="connsiteY297" fmla="*/ 10459453 h 15135727"/>
              <a:gd name="connsiteX298" fmla="*/ 3080085 w 8128084"/>
              <a:gd name="connsiteY298" fmla="*/ 10419348 h 15135727"/>
              <a:gd name="connsiteX299" fmla="*/ 3248527 w 8128084"/>
              <a:gd name="connsiteY299" fmla="*/ 10539664 h 15135727"/>
              <a:gd name="connsiteX300" fmla="*/ 3320716 w 8128084"/>
              <a:gd name="connsiteY300" fmla="*/ 10659979 h 15135727"/>
              <a:gd name="connsiteX301" fmla="*/ 3465095 w 8128084"/>
              <a:gd name="connsiteY301" fmla="*/ 10659979 h 15135727"/>
              <a:gd name="connsiteX302" fmla="*/ 3441032 w 8128084"/>
              <a:gd name="connsiteY302" fmla="*/ 10491537 h 15135727"/>
              <a:gd name="connsiteX303" fmla="*/ 3356977 w 8128084"/>
              <a:gd name="connsiteY303" fmla="*/ 10408653 h 15135727"/>
              <a:gd name="connsiteX304" fmla="*/ 3348456 w 8128084"/>
              <a:gd name="connsiteY304" fmla="*/ 10282656 h 15135727"/>
              <a:gd name="connsiteX305" fmla="*/ 3198227 w 8128084"/>
              <a:gd name="connsiteY305" fmla="*/ 10319753 h 15135727"/>
              <a:gd name="connsiteX306" fmla="*/ 3152274 w 8128084"/>
              <a:gd name="connsiteY306" fmla="*/ 10250906 h 15135727"/>
              <a:gd name="connsiteX307" fmla="*/ 3176337 w 8128084"/>
              <a:gd name="connsiteY307" fmla="*/ 10178716 h 15135727"/>
              <a:gd name="connsiteX308" fmla="*/ 3104148 w 8128084"/>
              <a:gd name="connsiteY308" fmla="*/ 10154653 h 15135727"/>
              <a:gd name="connsiteX309" fmla="*/ 2975977 w 8128084"/>
              <a:gd name="connsiteY309" fmla="*/ 10167353 h 15135727"/>
              <a:gd name="connsiteX310" fmla="*/ 3007895 w 8128084"/>
              <a:gd name="connsiteY310" fmla="*/ 9962148 h 15135727"/>
              <a:gd name="connsiteX311" fmla="*/ 3176337 w 8128084"/>
              <a:gd name="connsiteY311" fmla="*/ 9889958 h 15135727"/>
              <a:gd name="connsiteX312" fmla="*/ 2959769 w 8128084"/>
              <a:gd name="connsiteY312" fmla="*/ 9504948 h 15135727"/>
              <a:gd name="connsiteX313" fmla="*/ 2791327 w 8128084"/>
              <a:gd name="connsiteY313" fmla="*/ 9456821 h 15135727"/>
              <a:gd name="connsiteX314" fmla="*/ 2574758 w 8128084"/>
              <a:gd name="connsiteY314" fmla="*/ 9336506 h 15135727"/>
              <a:gd name="connsiteX315" fmla="*/ 2671177 w 8128084"/>
              <a:gd name="connsiteY315" fmla="*/ 9189453 h 15135727"/>
              <a:gd name="connsiteX316" fmla="*/ 2684045 w 8128084"/>
              <a:gd name="connsiteY316" fmla="*/ 9109911 h 15135727"/>
              <a:gd name="connsiteX317" fmla="*/ 2580774 w 8128084"/>
              <a:gd name="connsiteY317" fmla="*/ 9069471 h 15135727"/>
              <a:gd name="connsiteX318" fmla="*/ 2546685 w 8128084"/>
              <a:gd name="connsiteY318" fmla="*/ 9051758 h 15135727"/>
              <a:gd name="connsiteX319" fmla="*/ 2436729 w 8128084"/>
              <a:gd name="connsiteY319" fmla="*/ 9056771 h 15135727"/>
              <a:gd name="connsiteX320" fmla="*/ 2261937 w 8128084"/>
              <a:gd name="connsiteY320" fmla="*/ 9168064 h 15135727"/>
              <a:gd name="connsiteX321" fmla="*/ 2237874 w 8128084"/>
              <a:gd name="connsiteY321" fmla="*/ 8999621 h 15135727"/>
              <a:gd name="connsiteX322" fmla="*/ 2117558 w 8128084"/>
              <a:gd name="connsiteY322" fmla="*/ 8975558 h 15135727"/>
              <a:gd name="connsiteX323" fmla="*/ 2045369 w 8128084"/>
              <a:gd name="connsiteY323" fmla="*/ 8783053 h 15135727"/>
              <a:gd name="connsiteX324" fmla="*/ 1852864 w 8128084"/>
              <a:gd name="connsiteY324" fmla="*/ 8758990 h 15135727"/>
              <a:gd name="connsiteX325" fmla="*/ 1636295 w 8128084"/>
              <a:gd name="connsiteY325" fmla="*/ 8927432 h 15135727"/>
              <a:gd name="connsiteX326" fmla="*/ 1588169 w 8128084"/>
              <a:gd name="connsiteY326" fmla="*/ 9023685 h 15135727"/>
              <a:gd name="connsiteX327" fmla="*/ 1515979 w 8128084"/>
              <a:gd name="connsiteY327" fmla="*/ 8879306 h 15135727"/>
              <a:gd name="connsiteX328" fmla="*/ 1347537 w 8128084"/>
              <a:gd name="connsiteY328" fmla="*/ 8879306 h 15135727"/>
              <a:gd name="connsiteX329" fmla="*/ 1347537 w 8128084"/>
              <a:gd name="connsiteY329" fmla="*/ 8710864 h 15135727"/>
              <a:gd name="connsiteX330" fmla="*/ 1106906 w 8128084"/>
              <a:gd name="connsiteY330" fmla="*/ 8783053 h 15135727"/>
              <a:gd name="connsiteX331" fmla="*/ 890337 w 8128084"/>
              <a:gd name="connsiteY331" fmla="*/ 8686800 h 15135727"/>
              <a:gd name="connsiteX332" fmla="*/ 649706 w 8128084"/>
              <a:gd name="connsiteY332" fmla="*/ 8662737 h 15135727"/>
              <a:gd name="connsiteX333" fmla="*/ 385011 w 8128084"/>
              <a:gd name="connsiteY333" fmla="*/ 8566485 h 15135727"/>
              <a:gd name="connsiteX334" fmla="*/ 577516 w 8128084"/>
              <a:gd name="connsiteY334" fmla="*/ 8373979 h 15135727"/>
              <a:gd name="connsiteX335" fmla="*/ 794085 w 8128084"/>
              <a:gd name="connsiteY335" fmla="*/ 8301790 h 15135727"/>
              <a:gd name="connsiteX336" fmla="*/ 745958 w 8128084"/>
              <a:gd name="connsiteY336" fmla="*/ 8133348 h 15135727"/>
              <a:gd name="connsiteX337" fmla="*/ 818148 w 8128084"/>
              <a:gd name="connsiteY337" fmla="*/ 7820527 h 15135727"/>
              <a:gd name="connsiteX338" fmla="*/ 697832 w 8128084"/>
              <a:gd name="connsiteY338" fmla="*/ 7820527 h 15135727"/>
              <a:gd name="connsiteX339" fmla="*/ 625642 w 8128084"/>
              <a:gd name="connsiteY339" fmla="*/ 7916779 h 15135727"/>
              <a:gd name="connsiteX340" fmla="*/ 457200 w 8128084"/>
              <a:gd name="connsiteY340" fmla="*/ 7820527 h 15135727"/>
              <a:gd name="connsiteX341" fmla="*/ 529390 w 8128084"/>
              <a:gd name="connsiteY341" fmla="*/ 7700211 h 15135727"/>
              <a:gd name="connsiteX342" fmla="*/ 938464 w 8128084"/>
              <a:gd name="connsiteY342" fmla="*/ 7676148 h 15135727"/>
              <a:gd name="connsiteX343" fmla="*/ 1058779 w 8128084"/>
              <a:gd name="connsiteY343" fmla="*/ 7459579 h 15135727"/>
              <a:gd name="connsiteX344" fmla="*/ 1203158 w 8128084"/>
              <a:gd name="connsiteY344" fmla="*/ 7603958 h 15135727"/>
              <a:gd name="connsiteX345" fmla="*/ 1299411 w 8128084"/>
              <a:gd name="connsiteY345" fmla="*/ 7555832 h 15135727"/>
              <a:gd name="connsiteX346" fmla="*/ 1443790 w 8128084"/>
              <a:gd name="connsiteY346" fmla="*/ 7507706 h 15135727"/>
              <a:gd name="connsiteX347" fmla="*/ 1684421 w 8128084"/>
              <a:gd name="connsiteY347" fmla="*/ 7603958 h 15135727"/>
              <a:gd name="connsiteX348" fmla="*/ 1684421 w 8128084"/>
              <a:gd name="connsiteY348" fmla="*/ 7603958 h 15135727"/>
              <a:gd name="connsiteX349" fmla="*/ 1540042 w 8128084"/>
              <a:gd name="connsiteY349" fmla="*/ 7363327 h 15135727"/>
              <a:gd name="connsiteX350" fmla="*/ 1299411 w 8128084"/>
              <a:gd name="connsiteY350" fmla="*/ 7315200 h 15135727"/>
              <a:gd name="connsiteX351" fmla="*/ 1130969 w 8128084"/>
              <a:gd name="connsiteY351" fmla="*/ 7339264 h 15135727"/>
              <a:gd name="connsiteX352" fmla="*/ 1034716 w 8128084"/>
              <a:gd name="connsiteY352" fmla="*/ 7315200 h 15135727"/>
              <a:gd name="connsiteX353" fmla="*/ 1155032 w 8128084"/>
              <a:gd name="connsiteY353" fmla="*/ 7050506 h 15135727"/>
              <a:gd name="connsiteX354" fmla="*/ 1155032 w 8128084"/>
              <a:gd name="connsiteY354" fmla="*/ 6930190 h 15135727"/>
              <a:gd name="connsiteX355" fmla="*/ 1155032 w 8128084"/>
              <a:gd name="connsiteY355" fmla="*/ 6761748 h 15135727"/>
              <a:gd name="connsiteX356" fmla="*/ 1203158 w 8128084"/>
              <a:gd name="connsiteY356" fmla="*/ 6617369 h 15135727"/>
              <a:gd name="connsiteX357" fmla="*/ 1371600 w 8128084"/>
              <a:gd name="connsiteY357" fmla="*/ 6472990 h 15135727"/>
              <a:gd name="connsiteX358" fmla="*/ 1443790 w 8128084"/>
              <a:gd name="connsiteY358" fmla="*/ 6328611 h 15135727"/>
              <a:gd name="connsiteX359" fmla="*/ 1419727 w 8128084"/>
              <a:gd name="connsiteY359" fmla="*/ 6208295 h 15135727"/>
              <a:gd name="connsiteX360" fmla="*/ 1275348 w 8128084"/>
              <a:gd name="connsiteY360" fmla="*/ 6304548 h 15135727"/>
              <a:gd name="connsiteX361" fmla="*/ 1323474 w 8128084"/>
              <a:gd name="connsiteY361" fmla="*/ 6015790 h 15135727"/>
              <a:gd name="connsiteX362" fmla="*/ 1540042 w 8128084"/>
              <a:gd name="connsiteY362" fmla="*/ 5871411 h 15135727"/>
              <a:gd name="connsiteX363" fmla="*/ 1540042 w 8128084"/>
              <a:gd name="connsiteY363" fmla="*/ 5751095 h 15135727"/>
              <a:gd name="connsiteX364" fmla="*/ 1395664 w 8128084"/>
              <a:gd name="connsiteY364" fmla="*/ 5799221 h 15135727"/>
              <a:gd name="connsiteX365" fmla="*/ 1179095 w 8128084"/>
              <a:gd name="connsiteY365" fmla="*/ 5799221 h 15135727"/>
              <a:gd name="connsiteX366" fmla="*/ 890337 w 8128084"/>
              <a:gd name="connsiteY366" fmla="*/ 5775158 h 15135727"/>
              <a:gd name="connsiteX367" fmla="*/ 697832 w 8128084"/>
              <a:gd name="connsiteY367" fmla="*/ 5606716 h 15135727"/>
              <a:gd name="connsiteX368" fmla="*/ 577516 w 8128084"/>
              <a:gd name="connsiteY368" fmla="*/ 5582653 h 15135727"/>
              <a:gd name="connsiteX369" fmla="*/ 697832 w 8128084"/>
              <a:gd name="connsiteY369" fmla="*/ 5775158 h 15135727"/>
              <a:gd name="connsiteX370" fmla="*/ 409074 w 8128084"/>
              <a:gd name="connsiteY370" fmla="*/ 5799221 h 15135727"/>
              <a:gd name="connsiteX371" fmla="*/ 168442 w 8128084"/>
              <a:gd name="connsiteY371" fmla="*/ 5702969 h 15135727"/>
              <a:gd name="connsiteX372" fmla="*/ 264695 w 8128084"/>
              <a:gd name="connsiteY372" fmla="*/ 5558590 h 15135727"/>
              <a:gd name="connsiteX373" fmla="*/ 144379 w 8128084"/>
              <a:gd name="connsiteY373" fmla="*/ 5510464 h 15135727"/>
              <a:gd name="connsiteX374" fmla="*/ 0 w 8128084"/>
              <a:gd name="connsiteY374" fmla="*/ 5462337 h 15135727"/>
              <a:gd name="connsiteX375" fmla="*/ 96253 w 8128084"/>
              <a:gd name="connsiteY375"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42827 w 8128084"/>
              <a:gd name="connsiteY202" fmla="*/ 14383753 h 15135727"/>
              <a:gd name="connsiteX203" fmla="*/ 4403558 w 8128084"/>
              <a:gd name="connsiteY203" fmla="*/ 14437895 h 15135727"/>
              <a:gd name="connsiteX204" fmla="*/ 4340058 w 8128084"/>
              <a:gd name="connsiteY204" fmla="*/ 14475995 h 15135727"/>
              <a:gd name="connsiteX205" fmla="*/ 4303127 w 8128084"/>
              <a:gd name="connsiteY205" fmla="*/ 14364703 h 15135727"/>
              <a:gd name="connsiteX206" fmla="*/ 4276892 w 8128084"/>
              <a:gd name="connsiteY206" fmla="*/ 14296190 h 15135727"/>
              <a:gd name="connsiteX207" fmla="*/ 4235116 w 8128084"/>
              <a:gd name="connsiteY207" fmla="*/ 14341642 h 15135727"/>
              <a:gd name="connsiteX208" fmla="*/ 4162927 w 8128084"/>
              <a:gd name="connsiteY208" fmla="*/ 14389769 h 15135727"/>
              <a:gd name="connsiteX209" fmla="*/ 4137527 w 8128084"/>
              <a:gd name="connsiteY209" fmla="*/ 14364369 h 15135727"/>
              <a:gd name="connsiteX210" fmla="*/ 3998327 w 8128084"/>
              <a:gd name="connsiteY210" fmla="*/ 14409153 h 15135727"/>
              <a:gd name="connsiteX211" fmla="*/ 4023727 w 8128084"/>
              <a:gd name="connsiteY211" fmla="*/ 14275803 h 15135727"/>
              <a:gd name="connsiteX212" fmla="*/ 3915945 w 8128084"/>
              <a:gd name="connsiteY212" fmla="*/ 14289840 h 15135727"/>
              <a:gd name="connsiteX213" fmla="*/ 3801979 w 8128084"/>
              <a:gd name="connsiteY213" fmla="*/ 14293516 h 15135727"/>
              <a:gd name="connsiteX214" fmla="*/ 3719764 w 8128084"/>
              <a:gd name="connsiteY214" fmla="*/ 14415169 h 15135727"/>
              <a:gd name="connsiteX215" fmla="*/ 3625850 w 8128084"/>
              <a:gd name="connsiteY215" fmla="*/ 14616364 h 15135727"/>
              <a:gd name="connsiteX216" fmla="*/ 3513221 w 8128084"/>
              <a:gd name="connsiteY216" fmla="*/ 14726653 h 15135727"/>
              <a:gd name="connsiteX217" fmla="*/ 3583071 w 8128084"/>
              <a:gd name="connsiteY217" fmla="*/ 14832932 h 15135727"/>
              <a:gd name="connsiteX218" fmla="*/ 3633537 w 8128084"/>
              <a:gd name="connsiteY218" fmla="*/ 14967285 h 15135727"/>
              <a:gd name="connsiteX219" fmla="*/ 3609474 w 8128084"/>
              <a:gd name="connsiteY219" fmla="*/ 15087600 h 15135727"/>
              <a:gd name="connsiteX220" fmla="*/ 3479132 w 8128084"/>
              <a:gd name="connsiteY220" fmla="*/ 14975974 h 15135727"/>
              <a:gd name="connsiteX221" fmla="*/ 3304340 w 8128084"/>
              <a:gd name="connsiteY221" fmla="*/ 14949237 h 15135727"/>
              <a:gd name="connsiteX222" fmla="*/ 3261227 w 8128084"/>
              <a:gd name="connsiteY222" fmla="*/ 14787145 h 15135727"/>
              <a:gd name="connsiteX223" fmla="*/ 3128211 w 8128084"/>
              <a:gd name="connsiteY223" fmla="*/ 14919158 h 15135727"/>
              <a:gd name="connsiteX224" fmla="*/ 3090277 w 8128084"/>
              <a:gd name="connsiteY224" fmla="*/ 15075903 h 15135727"/>
              <a:gd name="connsiteX225" fmla="*/ 2959769 w 8128084"/>
              <a:gd name="connsiteY225" fmla="*/ 15135727 h 15135727"/>
              <a:gd name="connsiteX226" fmla="*/ 2891256 w 8128084"/>
              <a:gd name="connsiteY226" fmla="*/ 14945895 h 15135727"/>
              <a:gd name="connsiteX227" fmla="*/ 2829927 w 8128084"/>
              <a:gd name="connsiteY227" fmla="*/ 14872703 h 15135727"/>
              <a:gd name="connsiteX228" fmla="*/ 2887579 w 8128084"/>
              <a:gd name="connsiteY228" fmla="*/ 14774779 h 15135727"/>
              <a:gd name="connsiteX229" fmla="*/ 2779127 w 8128084"/>
              <a:gd name="connsiteY229" fmla="*/ 14694903 h 15135727"/>
              <a:gd name="connsiteX230" fmla="*/ 2839453 w 8128084"/>
              <a:gd name="connsiteY230" fmla="*/ 14582274 h 15135727"/>
              <a:gd name="connsiteX231" fmla="*/ 2935706 w 8128084"/>
              <a:gd name="connsiteY231" fmla="*/ 14510085 h 15135727"/>
              <a:gd name="connsiteX232" fmla="*/ 2948406 w 8128084"/>
              <a:gd name="connsiteY232" fmla="*/ 14554535 h 15135727"/>
              <a:gd name="connsiteX233" fmla="*/ 2855327 w 8128084"/>
              <a:gd name="connsiteY233" fmla="*/ 14371053 h 15135727"/>
              <a:gd name="connsiteX234" fmla="*/ 3014077 w 8128084"/>
              <a:gd name="connsiteY234" fmla="*/ 14447253 h 15135727"/>
              <a:gd name="connsiteX235" fmla="*/ 3029285 w 8128084"/>
              <a:gd name="connsiteY235" fmla="*/ 14363032 h 15135727"/>
              <a:gd name="connsiteX236" fmla="*/ 3152274 w 8128084"/>
              <a:gd name="connsiteY236" fmla="*/ 14341642 h 15135727"/>
              <a:gd name="connsiteX237" fmla="*/ 3226135 w 8128084"/>
              <a:gd name="connsiteY237" fmla="*/ 14269453 h 15135727"/>
              <a:gd name="connsiteX238" fmla="*/ 3152274 w 8128084"/>
              <a:gd name="connsiteY238" fmla="*/ 14197264 h 15135727"/>
              <a:gd name="connsiteX239" fmla="*/ 3152274 w 8128084"/>
              <a:gd name="connsiteY239" fmla="*/ 14052885 h 15135727"/>
              <a:gd name="connsiteX240" fmla="*/ 3086435 w 8128084"/>
              <a:gd name="connsiteY240" fmla="*/ 14037845 h 15135727"/>
              <a:gd name="connsiteX241" fmla="*/ 3056021 w 8128084"/>
              <a:gd name="connsiteY241" fmla="*/ 14153148 h 15135727"/>
              <a:gd name="connsiteX242" fmla="*/ 2935706 w 8128084"/>
              <a:gd name="connsiteY242" fmla="*/ 14076948 h 15135727"/>
              <a:gd name="connsiteX243" fmla="*/ 2863516 w 8128084"/>
              <a:gd name="connsiteY243" fmla="*/ 14093324 h 15135727"/>
              <a:gd name="connsiteX244" fmla="*/ 2804527 w 8128084"/>
              <a:gd name="connsiteY244" fmla="*/ 14218653 h 15135727"/>
              <a:gd name="connsiteX245" fmla="*/ 2719137 w 8128084"/>
              <a:gd name="connsiteY245" fmla="*/ 14197264 h 15135727"/>
              <a:gd name="connsiteX246" fmla="*/ 2653298 w 8128084"/>
              <a:gd name="connsiteY246" fmla="*/ 14248064 h 15135727"/>
              <a:gd name="connsiteX247" fmla="*/ 2560721 w 8128084"/>
              <a:gd name="connsiteY247" fmla="*/ 14150474 h 15135727"/>
              <a:gd name="connsiteX248" fmla="*/ 2436729 w 8128084"/>
              <a:gd name="connsiteY248" fmla="*/ 13804566 h 15135727"/>
              <a:gd name="connsiteX249" fmla="*/ 2550527 w 8128084"/>
              <a:gd name="connsiteY249" fmla="*/ 13805903 h 15135727"/>
              <a:gd name="connsiteX250" fmla="*/ 2729498 w 8128084"/>
              <a:gd name="connsiteY250" fmla="*/ 13812253 h 15135727"/>
              <a:gd name="connsiteX251" fmla="*/ 2633077 w 8128084"/>
              <a:gd name="connsiteY251" fmla="*/ 13755103 h 15135727"/>
              <a:gd name="connsiteX252" fmla="*/ 2553369 w 8128084"/>
              <a:gd name="connsiteY252" fmla="*/ 13475369 h 15135727"/>
              <a:gd name="connsiteX253" fmla="*/ 2658645 w 8128084"/>
              <a:gd name="connsiteY253" fmla="*/ 13224711 h 15135727"/>
              <a:gd name="connsiteX254" fmla="*/ 2719137 w 8128084"/>
              <a:gd name="connsiteY254" fmla="*/ 13042232 h 15135727"/>
              <a:gd name="connsiteX255" fmla="*/ 2791327 w 8128084"/>
              <a:gd name="connsiteY255" fmla="*/ 12945979 h 15135727"/>
              <a:gd name="connsiteX256" fmla="*/ 2969627 w 8128084"/>
              <a:gd name="connsiteY256" fmla="*/ 12929603 h 15135727"/>
              <a:gd name="connsiteX257" fmla="*/ 3031958 w 8128084"/>
              <a:gd name="connsiteY257" fmla="*/ 13090358 h 15135727"/>
              <a:gd name="connsiteX258" fmla="*/ 3102977 w 8128084"/>
              <a:gd name="connsiteY258" fmla="*/ 12974053 h 15135727"/>
              <a:gd name="connsiteX259" fmla="*/ 3043321 w 8128084"/>
              <a:gd name="connsiteY259" fmla="*/ 12836024 h 15135727"/>
              <a:gd name="connsiteX260" fmla="*/ 2849479 w 8128084"/>
              <a:gd name="connsiteY260" fmla="*/ 12815637 h 15135727"/>
              <a:gd name="connsiteX261" fmla="*/ 2815390 w 8128084"/>
              <a:gd name="connsiteY261" fmla="*/ 12777537 h 15135727"/>
              <a:gd name="connsiteX262" fmla="*/ 2887077 w 8128084"/>
              <a:gd name="connsiteY262" fmla="*/ 12586703 h 15135727"/>
              <a:gd name="connsiteX263" fmla="*/ 3153777 w 8128084"/>
              <a:gd name="connsiteY263" fmla="*/ 12516853 h 15135727"/>
              <a:gd name="connsiteX264" fmla="*/ 3239837 w 8128084"/>
              <a:gd name="connsiteY264" fmla="*/ 12311314 h 15135727"/>
              <a:gd name="connsiteX265" fmla="*/ 3104148 w 8128084"/>
              <a:gd name="connsiteY265" fmla="*/ 12320337 h 15135727"/>
              <a:gd name="connsiteX266" fmla="*/ 3040648 w 8128084"/>
              <a:gd name="connsiteY266" fmla="*/ 12320337 h 15135727"/>
              <a:gd name="connsiteX267" fmla="*/ 2956927 w 8128084"/>
              <a:gd name="connsiteY267" fmla="*/ 12237453 h 15135727"/>
              <a:gd name="connsiteX268" fmla="*/ 3007895 w 8128084"/>
              <a:gd name="connsiteY268" fmla="*/ 12079706 h 15135727"/>
              <a:gd name="connsiteX269" fmla="*/ 2810042 w 8128084"/>
              <a:gd name="connsiteY269" fmla="*/ 11954377 h 15135727"/>
              <a:gd name="connsiteX270" fmla="*/ 2863516 w 8128084"/>
              <a:gd name="connsiteY270" fmla="*/ 11694695 h 15135727"/>
              <a:gd name="connsiteX271" fmla="*/ 2817227 w 8128084"/>
              <a:gd name="connsiteY271" fmla="*/ 11507203 h 15135727"/>
              <a:gd name="connsiteX272" fmla="*/ 2911642 w 8128084"/>
              <a:gd name="connsiteY272" fmla="*/ 11454064 h 15135727"/>
              <a:gd name="connsiteX273" fmla="*/ 2988677 w 8128084"/>
              <a:gd name="connsiteY273" fmla="*/ 11494503 h 15135727"/>
              <a:gd name="connsiteX274" fmla="*/ 3011571 w 8128084"/>
              <a:gd name="connsiteY274" fmla="*/ 11454064 h 15135727"/>
              <a:gd name="connsiteX275" fmla="*/ 2850482 w 8128084"/>
              <a:gd name="connsiteY275" fmla="*/ 11381874 h 15135727"/>
              <a:gd name="connsiteX276" fmla="*/ 2993858 w 8128084"/>
              <a:gd name="connsiteY276" fmla="*/ 11266571 h 15135727"/>
              <a:gd name="connsiteX277" fmla="*/ 3007895 w 8128084"/>
              <a:gd name="connsiteY277" fmla="*/ 11189369 h 15135727"/>
              <a:gd name="connsiteX278" fmla="*/ 2874879 w 8128084"/>
              <a:gd name="connsiteY278" fmla="*/ 11179342 h 15135727"/>
              <a:gd name="connsiteX279" fmla="*/ 2919329 w 8128084"/>
              <a:gd name="connsiteY279" fmla="*/ 11023600 h 15135727"/>
              <a:gd name="connsiteX280" fmla="*/ 2887579 w 8128084"/>
              <a:gd name="connsiteY280" fmla="*/ 10924674 h 15135727"/>
              <a:gd name="connsiteX281" fmla="*/ 2760914 w 8128084"/>
              <a:gd name="connsiteY281" fmla="*/ 11065377 h 15135727"/>
              <a:gd name="connsiteX282" fmla="*/ 2667000 w 8128084"/>
              <a:gd name="connsiteY282" fmla="*/ 10969124 h 15135727"/>
              <a:gd name="connsiteX283" fmla="*/ 2607845 w 8128084"/>
              <a:gd name="connsiteY283" fmla="*/ 11071727 h 15135727"/>
              <a:gd name="connsiteX284" fmla="*/ 2526632 w 8128084"/>
              <a:gd name="connsiteY284" fmla="*/ 11117179 h 15135727"/>
              <a:gd name="connsiteX285" fmla="*/ 2410827 w 8128084"/>
              <a:gd name="connsiteY285" fmla="*/ 11100803 h 15135727"/>
              <a:gd name="connsiteX286" fmla="*/ 2334127 w 8128084"/>
              <a:gd name="connsiteY286" fmla="*/ 10996864 h 15135727"/>
              <a:gd name="connsiteX287" fmla="*/ 2358190 w 8128084"/>
              <a:gd name="connsiteY287" fmla="*/ 10732169 h 15135727"/>
              <a:gd name="connsiteX288" fmla="*/ 2372227 w 8128084"/>
              <a:gd name="connsiteY288" fmla="*/ 10689390 h 15135727"/>
              <a:gd name="connsiteX289" fmla="*/ 2533316 w 8128084"/>
              <a:gd name="connsiteY289" fmla="*/ 10574087 h 15135727"/>
              <a:gd name="connsiteX290" fmla="*/ 2598821 w 8128084"/>
              <a:gd name="connsiteY290" fmla="*/ 10684042 h 15135727"/>
              <a:gd name="connsiteX291" fmla="*/ 2683877 w 8128084"/>
              <a:gd name="connsiteY291" fmla="*/ 10745203 h 15135727"/>
              <a:gd name="connsiteX292" fmla="*/ 2767264 w 8128084"/>
              <a:gd name="connsiteY292" fmla="*/ 10684042 h 15135727"/>
              <a:gd name="connsiteX293" fmla="*/ 2646948 w 8128084"/>
              <a:gd name="connsiteY293" fmla="*/ 10515600 h 15135727"/>
              <a:gd name="connsiteX294" fmla="*/ 2815390 w 8128084"/>
              <a:gd name="connsiteY294" fmla="*/ 10395285 h 15135727"/>
              <a:gd name="connsiteX295" fmla="*/ 2899777 w 8128084"/>
              <a:gd name="connsiteY295" fmla="*/ 10453103 h 15135727"/>
              <a:gd name="connsiteX296" fmla="*/ 2899777 w 8128084"/>
              <a:gd name="connsiteY296" fmla="*/ 10586453 h 15135727"/>
              <a:gd name="connsiteX297" fmla="*/ 2982327 w 8128084"/>
              <a:gd name="connsiteY297" fmla="*/ 10459453 h 15135727"/>
              <a:gd name="connsiteX298" fmla="*/ 3080085 w 8128084"/>
              <a:gd name="connsiteY298" fmla="*/ 10419348 h 15135727"/>
              <a:gd name="connsiteX299" fmla="*/ 3248527 w 8128084"/>
              <a:gd name="connsiteY299" fmla="*/ 10539664 h 15135727"/>
              <a:gd name="connsiteX300" fmla="*/ 3320716 w 8128084"/>
              <a:gd name="connsiteY300" fmla="*/ 10659979 h 15135727"/>
              <a:gd name="connsiteX301" fmla="*/ 3465095 w 8128084"/>
              <a:gd name="connsiteY301" fmla="*/ 10659979 h 15135727"/>
              <a:gd name="connsiteX302" fmla="*/ 3441032 w 8128084"/>
              <a:gd name="connsiteY302" fmla="*/ 10491537 h 15135727"/>
              <a:gd name="connsiteX303" fmla="*/ 3356977 w 8128084"/>
              <a:gd name="connsiteY303" fmla="*/ 10408653 h 15135727"/>
              <a:gd name="connsiteX304" fmla="*/ 3348456 w 8128084"/>
              <a:gd name="connsiteY304" fmla="*/ 10282656 h 15135727"/>
              <a:gd name="connsiteX305" fmla="*/ 3198227 w 8128084"/>
              <a:gd name="connsiteY305" fmla="*/ 10319753 h 15135727"/>
              <a:gd name="connsiteX306" fmla="*/ 3152274 w 8128084"/>
              <a:gd name="connsiteY306" fmla="*/ 10250906 h 15135727"/>
              <a:gd name="connsiteX307" fmla="*/ 3176337 w 8128084"/>
              <a:gd name="connsiteY307" fmla="*/ 10178716 h 15135727"/>
              <a:gd name="connsiteX308" fmla="*/ 3104148 w 8128084"/>
              <a:gd name="connsiteY308" fmla="*/ 10154653 h 15135727"/>
              <a:gd name="connsiteX309" fmla="*/ 2975977 w 8128084"/>
              <a:gd name="connsiteY309" fmla="*/ 10167353 h 15135727"/>
              <a:gd name="connsiteX310" fmla="*/ 3007895 w 8128084"/>
              <a:gd name="connsiteY310" fmla="*/ 9962148 h 15135727"/>
              <a:gd name="connsiteX311" fmla="*/ 3176337 w 8128084"/>
              <a:gd name="connsiteY311" fmla="*/ 9889958 h 15135727"/>
              <a:gd name="connsiteX312" fmla="*/ 2959769 w 8128084"/>
              <a:gd name="connsiteY312" fmla="*/ 9504948 h 15135727"/>
              <a:gd name="connsiteX313" fmla="*/ 2791327 w 8128084"/>
              <a:gd name="connsiteY313" fmla="*/ 9456821 h 15135727"/>
              <a:gd name="connsiteX314" fmla="*/ 2574758 w 8128084"/>
              <a:gd name="connsiteY314" fmla="*/ 9336506 h 15135727"/>
              <a:gd name="connsiteX315" fmla="*/ 2671177 w 8128084"/>
              <a:gd name="connsiteY315" fmla="*/ 9189453 h 15135727"/>
              <a:gd name="connsiteX316" fmla="*/ 2684045 w 8128084"/>
              <a:gd name="connsiteY316" fmla="*/ 9109911 h 15135727"/>
              <a:gd name="connsiteX317" fmla="*/ 2580774 w 8128084"/>
              <a:gd name="connsiteY317" fmla="*/ 9069471 h 15135727"/>
              <a:gd name="connsiteX318" fmla="*/ 2546685 w 8128084"/>
              <a:gd name="connsiteY318" fmla="*/ 9051758 h 15135727"/>
              <a:gd name="connsiteX319" fmla="*/ 2436729 w 8128084"/>
              <a:gd name="connsiteY319" fmla="*/ 9056771 h 15135727"/>
              <a:gd name="connsiteX320" fmla="*/ 2261937 w 8128084"/>
              <a:gd name="connsiteY320" fmla="*/ 9168064 h 15135727"/>
              <a:gd name="connsiteX321" fmla="*/ 2237874 w 8128084"/>
              <a:gd name="connsiteY321" fmla="*/ 8999621 h 15135727"/>
              <a:gd name="connsiteX322" fmla="*/ 2117558 w 8128084"/>
              <a:gd name="connsiteY322" fmla="*/ 8975558 h 15135727"/>
              <a:gd name="connsiteX323" fmla="*/ 2045369 w 8128084"/>
              <a:gd name="connsiteY323" fmla="*/ 8783053 h 15135727"/>
              <a:gd name="connsiteX324" fmla="*/ 1852864 w 8128084"/>
              <a:gd name="connsiteY324" fmla="*/ 8758990 h 15135727"/>
              <a:gd name="connsiteX325" fmla="*/ 1636295 w 8128084"/>
              <a:gd name="connsiteY325" fmla="*/ 8927432 h 15135727"/>
              <a:gd name="connsiteX326" fmla="*/ 1588169 w 8128084"/>
              <a:gd name="connsiteY326" fmla="*/ 9023685 h 15135727"/>
              <a:gd name="connsiteX327" fmla="*/ 1515979 w 8128084"/>
              <a:gd name="connsiteY327" fmla="*/ 8879306 h 15135727"/>
              <a:gd name="connsiteX328" fmla="*/ 1347537 w 8128084"/>
              <a:gd name="connsiteY328" fmla="*/ 8879306 h 15135727"/>
              <a:gd name="connsiteX329" fmla="*/ 1347537 w 8128084"/>
              <a:gd name="connsiteY329" fmla="*/ 8710864 h 15135727"/>
              <a:gd name="connsiteX330" fmla="*/ 1106906 w 8128084"/>
              <a:gd name="connsiteY330" fmla="*/ 8783053 h 15135727"/>
              <a:gd name="connsiteX331" fmla="*/ 890337 w 8128084"/>
              <a:gd name="connsiteY331" fmla="*/ 8686800 h 15135727"/>
              <a:gd name="connsiteX332" fmla="*/ 649706 w 8128084"/>
              <a:gd name="connsiteY332" fmla="*/ 8662737 h 15135727"/>
              <a:gd name="connsiteX333" fmla="*/ 385011 w 8128084"/>
              <a:gd name="connsiteY333" fmla="*/ 8566485 h 15135727"/>
              <a:gd name="connsiteX334" fmla="*/ 577516 w 8128084"/>
              <a:gd name="connsiteY334" fmla="*/ 8373979 h 15135727"/>
              <a:gd name="connsiteX335" fmla="*/ 794085 w 8128084"/>
              <a:gd name="connsiteY335" fmla="*/ 8301790 h 15135727"/>
              <a:gd name="connsiteX336" fmla="*/ 745958 w 8128084"/>
              <a:gd name="connsiteY336" fmla="*/ 8133348 h 15135727"/>
              <a:gd name="connsiteX337" fmla="*/ 818148 w 8128084"/>
              <a:gd name="connsiteY337" fmla="*/ 7820527 h 15135727"/>
              <a:gd name="connsiteX338" fmla="*/ 697832 w 8128084"/>
              <a:gd name="connsiteY338" fmla="*/ 7820527 h 15135727"/>
              <a:gd name="connsiteX339" fmla="*/ 625642 w 8128084"/>
              <a:gd name="connsiteY339" fmla="*/ 7916779 h 15135727"/>
              <a:gd name="connsiteX340" fmla="*/ 457200 w 8128084"/>
              <a:gd name="connsiteY340" fmla="*/ 7820527 h 15135727"/>
              <a:gd name="connsiteX341" fmla="*/ 529390 w 8128084"/>
              <a:gd name="connsiteY341" fmla="*/ 7700211 h 15135727"/>
              <a:gd name="connsiteX342" fmla="*/ 938464 w 8128084"/>
              <a:gd name="connsiteY342" fmla="*/ 7676148 h 15135727"/>
              <a:gd name="connsiteX343" fmla="*/ 1058779 w 8128084"/>
              <a:gd name="connsiteY343" fmla="*/ 7459579 h 15135727"/>
              <a:gd name="connsiteX344" fmla="*/ 1203158 w 8128084"/>
              <a:gd name="connsiteY344" fmla="*/ 7603958 h 15135727"/>
              <a:gd name="connsiteX345" fmla="*/ 1299411 w 8128084"/>
              <a:gd name="connsiteY345" fmla="*/ 7555832 h 15135727"/>
              <a:gd name="connsiteX346" fmla="*/ 1443790 w 8128084"/>
              <a:gd name="connsiteY346" fmla="*/ 7507706 h 15135727"/>
              <a:gd name="connsiteX347" fmla="*/ 1684421 w 8128084"/>
              <a:gd name="connsiteY347" fmla="*/ 7603958 h 15135727"/>
              <a:gd name="connsiteX348" fmla="*/ 1684421 w 8128084"/>
              <a:gd name="connsiteY348" fmla="*/ 7603958 h 15135727"/>
              <a:gd name="connsiteX349" fmla="*/ 1540042 w 8128084"/>
              <a:gd name="connsiteY349" fmla="*/ 7363327 h 15135727"/>
              <a:gd name="connsiteX350" fmla="*/ 1299411 w 8128084"/>
              <a:gd name="connsiteY350" fmla="*/ 7315200 h 15135727"/>
              <a:gd name="connsiteX351" fmla="*/ 1130969 w 8128084"/>
              <a:gd name="connsiteY351" fmla="*/ 7339264 h 15135727"/>
              <a:gd name="connsiteX352" fmla="*/ 1034716 w 8128084"/>
              <a:gd name="connsiteY352" fmla="*/ 7315200 h 15135727"/>
              <a:gd name="connsiteX353" fmla="*/ 1155032 w 8128084"/>
              <a:gd name="connsiteY353" fmla="*/ 7050506 h 15135727"/>
              <a:gd name="connsiteX354" fmla="*/ 1155032 w 8128084"/>
              <a:gd name="connsiteY354" fmla="*/ 6930190 h 15135727"/>
              <a:gd name="connsiteX355" fmla="*/ 1155032 w 8128084"/>
              <a:gd name="connsiteY355" fmla="*/ 6761748 h 15135727"/>
              <a:gd name="connsiteX356" fmla="*/ 1203158 w 8128084"/>
              <a:gd name="connsiteY356" fmla="*/ 6617369 h 15135727"/>
              <a:gd name="connsiteX357" fmla="*/ 1371600 w 8128084"/>
              <a:gd name="connsiteY357" fmla="*/ 6472990 h 15135727"/>
              <a:gd name="connsiteX358" fmla="*/ 1443790 w 8128084"/>
              <a:gd name="connsiteY358" fmla="*/ 6328611 h 15135727"/>
              <a:gd name="connsiteX359" fmla="*/ 1419727 w 8128084"/>
              <a:gd name="connsiteY359" fmla="*/ 6208295 h 15135727"/>
              <a:gd name="connsiteX360" fmla="*/ 1275348 w 8128084"/>
              <a:gd name="connsiteY360" fmla="*/ 6304548 h 15135727"/>
              <a:gd name="connsiteX361" fmla="*/ 1323474 w 8128084"/>
              <a:gd name="connsiteY361" fmla="*/ 6015790 h 15135727"/>
              <a:gd name="connsiteX362" fmla="*/ 1540042 w 8128084"/>
              <a:gd name="connsiteY362" fmla="*/ 5871411 h 15135727"/>
              <a:gd name="connsiteX363" fmla="*/ 1540042 w 8128084"/>
              <a:gd name="connsiteY363" fmla="*/ 5751095 h 15135727"/>
              <a:gd name="connsiteX364" fmla="*/ 1395664 w 8128084"/>
              <a:gd name="connsiteY364" fmla="*/ 5799221 h 15135727"/>
              <a:gd name="connsiteX365" fmla="*/ 1179095 w 8128084"/>
              <a:gd name="connsiteY365" fmla="*/ 5799221 h 15135727"/>
              <a:gd name="connsiteX366" fmla="*/ 890337 w 8128084"/>
              <a:gd name="connsiteY366" fmla="*/ 5775158 h 15135727"/>
              <a:gd name="connsiteX367" fmla="*/ 697832 w 8128084"/>
              <a:gd name="connsiteY367" fmla="*/ 5606716 h 15135727"/>
              <a:gd name="connsiteX368" fmla="*/ 577516 w 8128084"/>
              <a:gd name="connsiteY368" fmla="*/ 5582653 h 15135727"/>
              <a:gd name="connsiteX369" fmla="*/ 697832 w 8128084"/>
              <a:gd name="connsiteY369" fmla="*/ 5775158 h 15135727"/>
              <a:gd name="connsiteX370" fmla="*/ 409074 w 8128084"/>
              <a:gd name="connsiteY370" fmla="*/ 5799221 h 15135727"/>
              <a:gd name="connsiteX371" fmla="*/ 168442 w 8128084"/>
              <a:gd name="connsiteY371" fmla="*/ 5702969 h 15135727"/>
              <a:gd name="connsiteX372" fmla="*/ 264695 w 8128084"/>
              <a:gd name="connsiteY372" fmla="*/ 5558590 h 15135727"/>
              <a:gd name="connsiteX373" fmla="*/ 144379 w 8128084"/>
              <a:gd name="connsiteY373" fmla="*/ 5510464 h 15135727"/>
              <a:gd name="connsiteX374" fmla="*/ 0 w 8128084"/>
              <a:gd name="connsiteY374" fmla="*/ 5462337 h 15135727"/>
              <a:gd name="connsiteX375" fmla="*/ 96253 w 8128084"/>
              <a:gd name="connsiteY375"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42827 w 8128084"/>
              <a:gd name="connsiteY202" fmla="*/ 14383753 h 15135727"/>
              <a:gd name="connsiteX203" fmla="*/ 4403558 w 8128084"/>
              <a:gd name="connsiteY203" fmla="*/ 14437895 h 15135727"/>
              <a:gd name="connsiteX204" fmla="*/ 4340058 w 8128084"/>
              <a:gd name="connsiteY204" fmla="*/ 14475995 h 15135727"/>
              <a:gd name="connsiteX205" fmla="*/ 4303127 w 8128084"/>
              <a:gd name="connsiteY205" fmla="*/ 14364703 h 15135727"/>
              <a:gd name="connsiteX206" fmla="*/ 4276892 w 8128084"/>
              <a:gd name="connsiteY206" fmla="*/ 14296190 h 15135727"/>
              <a:gd name="connsiteX207" fmla="*/ 4235116 w 8128084"/>
              <a:gd name="connsiteY207" fmla="*/ 14341642 h 15135727"/>
              <a:gd name="connsiteX208" fmla="*/ 4162927 w 8128084"/>
              <a:gd name="connsiteY208" fmla="*/ 14389769 h 15135727"/>
              <a:gd name="connsiteX209" fmla="*/ 4137527 w 8128084"/>
              <a:gd name="connsiteY209" fmla="*/ 14364369 h 15135727"/>
              <a:gd name="connsiteX210" fmla="*/ 3998327 w 8128084"/>
              <a:gd name="connsiteY210" fmla="*/ 14409153 h 15135727"/>
              <a:gd name="connsiteX211" fmla="*/ 4023727 w 8128084"/>
              <a:gd name="connsiteY211" fmla="*/ 14275803 h 15135727"/>
              <a:gd name="connsiteX212" fmla="*/ 3915945 w 8128084"/>
              <a:gd name="connsiteY212" fmla="*/ 14289840 h 15135727"/>
              <a:gd name="connsiteX213" fmla="*/ 3801979 w 8128084"/>
              <a:gd name="connsiteY213" fmla="*/ 14293516 h 15135727"/>
              <a:gd name="connsiteX214" fmla="*/ 3719764 w 8128084"/>
              <a:gd name="connsiteY214" fmla="*/ 14415169 h 15135727"/>
              <a:gd name="connsiteX215" fmla="*/ 3625850 w 8128084"/>
              <a:gd name="connsiteY215" fmla="*/ 14616364 h 15135727"/>
              <a:gd name="connsiteX216" fmla="*/ 3513221 w 8128084"/>
              <a:gd name="connsiteY216" fmla="*/ 14726653 h 15135727"/>
              <a:gd name="connsiteX217" fmla="*/ 3583071 w 8128084"/>
              <a:gd name="connsiteY217" fmla="*/ 14832932 h 15135727"/>
              <a:gd name="connsiteX218" fmla="*/ 3633537 w 8128084"/>
              <a:gd name="connsiteY218" fmla="*/ 14967285 h 15135727"/>
              <a:gd name="connsiteX219" fmla="*/ 3609474 w 8128084"/>
              <a:gd name="connsiteY219" fmla="*/ 15087600 h 15135727"/>
              <a:gd name="connsiteX220" fmla="*/ 3479132 w 8128084"/>
              <a:gd name="connsiteY220" fmla="*/ 14975974 h 15135727"/>
              <a:gd name="connsiteX221" fmla="*/ 3304340 w 8128084"/>
              <a:gd name="connsiteY221" fmla="*/ 14949237 h 15135727"/>
              <a:gd name="connsiteX222" fmla="*/ 3261227 w 8128084"/>
              <a:gd name="connsiteY222" fmla="*/ 14787145 h 15135727"/>
              <a:gd name="connsiteX223" fmla="*/ 3128211 w 8128084"/>
              <a:gd name="connsiteY223" fmla="*/ 14919158 h 15135727"/>
              <a:gd name="connsiteX224" fmla="*/ 3090277 w 8128084"/>
              <a:gd name="connsiteY224" fmla="*/ 15075903 h 15135727"/>
              <a:gd name="connsiteX225" fmla="*/ 2959769 w 8128084"/>
              <a:gd name="connsiteY225" fmla="*/ 15135727 h 15135727"/>
              <a:gd name="connsiteX226" fmla="*/ 2891256 w 8128084"/>
              <a:gd name="connsiteY226" fmla="*/ 14945895 h 15135727"/>
              <a:gd name="connsiteX227" fmla="*/ 2829927 w 8128084"/>
              <a:gd name="connsiteY227" fmla="*/ 14872703 h 15135727"/>
              <a:gd name="connsiteX228" fmla="*/ 2887579 w 8128084"/>
              <a:gd name="connsiteY228" fmla="*/ 14774779 h 15135727"/>
              <a:gd name="connsiteX229" fmla="*/ 2779127 w 8128084"/>
              <a:gd name="connsiteY229" fmla="*/ 14694903 h 15135727"/>
              <a:gd name="connsiteX230" fmla="*/ 2839453 w 8128084"/>
              <a:gd name="connsiteY230" fmla="*/ 14582274 h 15135727"/>
              <a:gd name="connsiteX231" fmla="*/ 2935706 w 8128084"/>
              <a:gd name="connsiteY231" fmla="*/ 14510085 h 15135727"/>
              <a:gd name="connsiteX232" fmla="*/ 2948406 w 8128084"/>
              <a:gd name="connsiteY232" fmla="*/ 14554535 h 15135727"/>
              <a:gd name="connsiteX233" fmla="*/ 2855327 w 8128084"/>
              <a:gd name="connsiteY233" fmla="*/ 14371053 h 15135727"/>
              <a:gd name="connsiteX234" fmla="*/ 3014077 w 8128084"/>
              <a:gd name="connsiteY234" fmla="*/ 14447253 h 15135727"/>
              <a:gd name="connsiteX235" fmla="*/ 3029285 w 8128084"/>
              <a:gd name="connsiteY235" fmla="*/ 14363032 h 15135727"/>
              <a:gd name="connsiteX236" fmla="*/ 3152274 w 8128084"/>
              <a:gd name="connsiteY236" fmla="*/ 14341642 h 15135727"/>
              <a:gd name="connsiteX237" fmla="*/ 3226135 w 8128084"/>
              <a:gd name="connsiteY237" fmla="*/ 14269453 h 15135727"/>
              <a:gd name="connsiteX238" fmla="*/ 3152274 w 8128084"/>
              <a:gd name="connsiteY238" fmla="*/ 14197264 h 15135727"/>
              <a:gd name="connsiteX239" fmla="*/ 3152274 w 8128084"/>
              <a:gd name="connsiteY239" fmla="*/ 14052885 h 15135727"/>
              <a:gd name="connsiteX240" fmla="*/ 3086435 w 8128084"/>
              <a:gd name="connsiteY240" fmla="*/ 14037845 h 15135727"/>
              <a:gd name="connsiteX241" fmla="*/ 3056021 w 8128084"/>
              <a:gd name="connsiteY241" fmla="*/ 14153148 h 15135727"/>
              <a:gd name="connsiteX242" fmla="*/ 2935706 w 8128084"/>
              <a:gd name="connsiteY242" fmla="*/ 14076948 h 15135727"/>
              <a:gd name="connsiteX243" fmla="*/ 2863516 w 8128084"/>
              <a:gd name="connsiteY243" fmla="*/ 14093324 h 15135727"/>
              <a:gd name="connsiteX244" fmla="*/ 2804527 w 8128084"/>
              <a:gd name="connsiteY244" fmla="*/ 14218653 h 15135727"/>
              <a:gd name="connsiteX245" fmla="*/ 2719137 w 8128084"/>
              <a:gd name="connsiteY245" fmla="*/ 14197264 h 15135727"/>
              <a:gd name="connsiteX246" fmla="*/ 2653298 w 8128084"/>
              <a:gd name="connsiteY246" fmla="*/ 14248064 h 15135727"/>
              <a:gd name="connsiteX247" fmla="*/ 2560721 w 8128084"/>
              <a:gd name="connsiteY247" fmla="*/ 14150474 h 15135727"/>
              <a:gd name="connsiteX248" fmla="*/ 2436729 w 8128084"/>
              <a:gd name="connsiteY248" fmla="*/ 13804566 h 15135727"/>
              <a:gd name="connsiteX249" fmla="*/ 2550527 w 8128084"/>
              <a:gd name="connsiteY249" fmla="*/ 13805903 h 15135727"/>
              <a:gd name="connsiteX250" fmla="*/ 2729498 w 8128084"/>
              <a:gd name="connsiteY250" fmla="*/ 13812253 h 15135727"/>
              <a:gd name="connsiteX251" fmla="*/ 2633077 w 8128084"/>
              <a:gd name="connsiteY251" fmla="*/ 13755103 h 15135727"/>
              <a:gd name="connsiteX252" fmla="*/ 2553369 w 8128084"/>
              <a:gd name="connsiteY252" fmla="*/ 13475369 h 15135727"/>
              <a:gd name="connsiteX253" fmla="*/ 2658645 w 8128084"/>
              <a:gd name="connsiteY253" fmla="*/ 13224711 h 15135727"/>
              <a:gd name="connsiteX254" fmla="*/ 2719137 w 8128084"/>
              <a:gd name="connsiteY254" fmla="*/ 13042232 h 15135727"/>
              <a:gd name="connsiteX255" fmla="*/ 2791327 w 8128084"/>
              <a:gd name="connsiteY255" fmla="*/ 12945979 h 15135727"/>
              <a:gd name="connsiteX256" fmla="*/ 2969627 w 8128084"/>
              <a:gd name="connsiteY256" fmla="*/ 12929603 h 15135727"/>
              <a:gd name="connsiteX257" fmla="*/ 3031958 w 8128084"/>
              <a:gd name="connsiteY257" fmla="*/ 13090358 h 15135727"/>
              <a:gd name="connsiteX258" fmla="*/ 3102977 w 8128084"/>
              <a:gd name="connsiteY258" fmla="*/ 12974053 h 15135727"/>
              <a:gd name="connsiteX259" fmla="*/ 3043321 w 8128084"/>
              <a:gd name="connsiteY259" fmla="*/ 12836024 h 15135727"/>
              <a:gd name="connsiteX260" fmla="*/ 2849479 w 8128084"/>
              <a:gd name="connsiteY260" fmla="*/ 12815637 h 15135727"/>
              <a:gd name="connsiteX261" fmla="*/ 2815390 w 8128084"/>
              <a:gd name="connsiteY261" fmla="*/ 12777537 h 15135727"/>
              <a:gd name="connsiteX262" fmla="*/ 2887077 w 8128084"/>
              <a:gd name="connsiteY262" fmla="*/ 12586703 h 15135727"/>
              <a:gd name="connsiteX263" fmla="*/ 3153777 w 8128084"/>
              <a:gd name="connsiteY263" fmla="*/ 12516853 h 15135727"/>
              <a:gd name="connsiteX264" fmla="*/ 3239837 w 8128084"/>
              <a:gd name="connsiteY264" fmla="*/ 12311314 h 15135727"/>
              <a:gd name="connsiteX265" fmla="*/ 3104148 w 8128084"/>
              <a:gd name="connsiteY265" fmla="*/ 12320337 h 15135727"/>
              <a:gd name="connsiteX266" fmla="*/ 3040648 w 8128084"/>
              <a:gd name="connsiteY266" fmla="*/ 12320337 h 15135727"/>
              <a:gd name="connsiteX267" fmla="*/ 2956927 w 8128084"/>
              <a:gd name="connsiteY267" fmla="*/ 12237453 h 15135727"/>
              <a:gd name="connsiteX268" fmla="*/ 3007895 w 8128084"/>
              <a:gd name="connsiteY268" fmla="*/ 12079706 h 15135727"/>
              <a:gd name="connsiteX269" fmla="*/ 2810042 w 8128084"/>
              <a:gd name="connsiteY269" fmla="*/ 11954377 h 15135727"/>
              <a:gd name="connsiteX270" fmla="*/ 2863516 w 8128084"/>
              <a:gd name="connsiteY270" fmla="*/ 11694695 h 15135727"/>
              <a:gd name="connsiteX271" fmla="*/ 2817227 w 8128084"/>
              <a:gd name="connsiteY271" fmla="*/ 11507203 h 15135727"/>
              <a:gd name="connsiteX272" fmla="*/ 2911642 w 8128084"/>
              <a:gd name="connsiteY272" fmla="*/ 11454064 h 15135727"/>
              <a:gd name="connsiteX273" fmla="*/ 2988677 w 8128084"/>
              <a:gd name="connsiteY273" fmla="*/ 11494503 h 15135727"/>
              <a:gd name="connsiteX274" fmla="*/ 3011571 w 8128084"/>
              <a:gd name="connsiteY274" fmla="*/ 11454064 h 15135727"/>
              <a:gd name="connsiteX275" fmla="*/ 2850482 w 8128084"/>
              <a:gd name="connsiteY275" fmla="*/ 11381874 h 15135727"/>
              <a:gd name="connsiteX276" fmla="*/ 2993858 w 8128084"/>
              <a:gd name="connsiteY276" fmla="*/ 11266571 h 15135727"/>
              <a:gd name="connsiteX277" fmla="*/ 3007895 w 8128084"/>
              <a:gd name="connsiteY277" fmla="*/ 11189369 h 15135727"/>
              <a:gd name="connsiteX278" fmla="*/ 2874879 w 8128084"/>
              <a:gd name="connsiteY278" fmla="*/ 11179342 h 15135727"/>
              <a:gd name="connsiteX279" fmla="*/ 2919329 w 8128084"/>
              <a:gd name="connsiteY279" fmla="*/ 11023600 h 15135727"/>
              <a:gd name="connsiteX280" fmla="*/ 2887579 w 8128084"/>
              <a:gd name="connsiteY280" fmla="*/ 10924674 h 15135727"/>
              <a:gd name="connsiteX281" fmla="*/ 2760914 w 8128084"/>
              <a:gd name="connsiteY281" fmla="*/ 11065377 h 15135727"/>
              <a:gd name="connsiteX282" fmla="*/ 2667000 w 8128084"/>
              <a:gd name="connsiteY282" fmla="*/ 10969124 h 15135727"/>
              <a:gd name="connsiteX283" fmla="*/ 2607845 w 8128084"/>
              <a:gd name="connsiteY283" fmla="*/ 11071727 h 15135727"/>
              <a:gd name="connsiteX284" fmla="*/ 2526632 w 8128084"/>
              <a:gd name="connsiteY284" fmla="*/ 11117179 h 15135727"/>
              <a:gd name="connsiteX285" fmla="*/ 2410827 w 8128084"/>
              <a:gd name="connsiteY285" fmla="*/ 11100803 h 15135727"/>
              <a:gd name="connsiteX286" fmla="*/ 2334127 w 8128084"/>
              <a:gd name="connsiteY286" fmla="*/ 10996864 h 15135727"/>
              <a:gd name="connsiteX287" fmla="*/ 2358190 w 8128084"/>
              <a:gd name="connsiteY287" fmla="*/ 10732169 h 15135727"/>
              <a:gd name="connsiteX288" fmla="*/ 2372227 w 8128084"/>
              <a:gd name="connsiteY288" fmla="*/ 10689390 h 15135727"/>
              <a:gd name="connsiteX289" fmla="*/ 2533316 w 8128084"/>
              <a:gd name="connsiteY289" fmla="*/ 10574087 h 15135727"/>
              <a:gd name="connsiteX290" fmla="*/ 2598821 w 8128084"/>
              <a:gd name="connsiteY290" fmla="*/ 10684042 h 15135727"/>
              <a:gd name="connsiteX291" fmla="*/ 2683877 w 8128084"/>
              <a:gd name="connsiteY291" fmla="*/ 10745203 h 15135727"/>
              <a:gd name="connsiteX292" fmla="*/ 2767264 w 8128084"/>
              <a:gd name="connsiteY292" fmla="*/ 10684042 h 15135727"/>
              <a:gd name="connsiteX293" fmla="*/ 2646948 w 8128084"/>
              <a:gd name="connsiteY293" fmla="*/ 10515600 h 15135727"/>
              <a:gd name="connsiteX294" fmla="*/ 2815390 w 8128084"/>
              <a:gd name="connsiteY294" fmla="*/ 10395285 h 15135727"/>
              <a:gd name="connsiteX295" fmla="*/ 2899777 w 8128084"/>
              <a:gd name="connsiteY295" fmla="*/ 10453103 h 15135727"/>
              <a:gd name="connsiteX296" fmla="*/ 2899777 w 8128084"/>
              <a:gd name="connsiteY296" fmla="*/ 10586453 h 15135727"/>
              <a:gd name="connsiteX297" fmla="*/ 2982327 w 8128084"/>
              <a:gd name="connsiteY297" fmla="*/ 10459453 h 15135727"/>
              <a:gd name="connsiteX298" fmla="*/ 3080085 w 8128084"/>
              <a:gd name="connsiteY298" fmla="*/ 10419348 h 15135727"/>
              <a:gd name="connsiteX299" fmla="*/ 3248527 w 8128084"/>
              <a:gd name="connsiteY299" fmla="*/ 10539664 h 15135727"/>
              <a:gd name="connsiteX300" fmla="*/ 3320716 w 8128084"/>
              <a:gd name="connsiteY300" fmla="*/ 10659979 h 15135727"/>
              <a:gd name="connsiteX301" fmla="*/ 3465095 w 8128084"/>
              <a:gd name="connsiteY301" fmla="*/ 10659979 h 15135727"/>
              <a:gd name="connsiteX302" fmla="*/ 3441032 w 8128084"/>
              <a:gd name="connsiteY302" fmla="*/ 10491537 h 15135727"/>
              <a:gd name="connsiteX303" fmla="*/ 3356977 w 8128084"/>
              <a:gd name="connsiteY303" fmla="*/ 10408653 h 15135727"/>
              <a:gd name="connsiteX304" fmla="*/ 3348456 w 8128084"/>
              <a:gd name="connsiteY304" fmla="*/ 10282656 h 15135727"/>
              <a:gd name="connsiteX305" fmla="*/ 3198227 w 8128084"/>
              <a:gd name="connsiteY305" fmla="*/ 10319753 h 15135727"/>
              <a:gd name="connsiteX306" fmla="*/ 3152274 w 8128084"/>
              <a:gd name="connsiteY306" fmla="*/ 10250906 h 15135727"/>
              <a:gd name="connsiteX307" fmla="*/ 3176337 w 8128084"/>
              <a:gd name="connsiteY307" fmla="*/ 10178716 h 15135727"/>
              <a:gd name="connsiteX308" fmla="*/ 3104148 w 8128084"/>
              <a:gd name="connsiteY308" fmla="*/ 10154653 h 15135727"/>
              <a:gd name="connsiteX309" fmla="*/ 2975977 w 8128084"/>
              <a:gd name="connsiteY309" fmla="*/ 10167353 h 15135727"/>
              <a:gd name="connsiteX310" fmla="*/ 3007895 w 8128084"/>
              <a:gd name="connsiteY310" fmla="*/ 9962148 h 15135727"/>
              <a:gd name="connsiteX311" fmla="*/ 3176337 w 8128084"/>
              <a:gd name="connsiteY311" fmla="*/ 9889958 h 15135727"/>
              <a:gd name="connsiteX312" fmla="*/ 2959769 w 8128084"/>
              <a:gd name="connsiteY312" fmla="*/ 9504948 h 15135727"/>
              <a:gd name="connsiteX313" fmla="*/ 2791327 w 8128084"/>
              <a:gd name="connsiteY313" fmla="*/ 9456821 h 15135727"/>
              <a:gd name="connsiteX314" fmla="*/ 2574758 w 8128084"/>
              <a:gd name="connsiteY314" fmla="*/ 9336506 h 15135727"/>
              <a:gd name="connsiteX315" fmla="*/ 2671177 w 8128084"/>
              <a:gd name="connsiteY315" fmla="*/ 9189453 h 15135727"/>
              <a:gd name="connsiteX316" fmla="*/ 2684045 w 8128084"/>
              <a:gd name="connsiteY316" fmla="*/ 9109911 h 15135727"/>
              <a:gd name="connsiteX317" fmla="*/ 2580774 w 8128084"/>
              <a:gd name="connsiteY317" fmla="*/ 9069471 h 15135727"/>
              <a:gd name="connsiteX318" fmla="*/ 2546685 w 8128084"/>
              <a:gd name="connsiteY318" fmla="*/ 9051758 h 15135727"/>
              <a:gd name="connsiteX319" fmla="*/ 2436729 w 8128084"/>
              <a:gd name="connsiteY319" fmla="*/ 9056771 h 15135727"/>
              <a:gd name="connsiteX320" fmla="*/ 2372727 w 8128084"/>
              <a:gd name="connsiteY320" fmla="*/ 9259303 h 15135727"/>
              <a:gd name="connsiteX321" fmla="*/ 2261937 w 8128084"/>
              <a:gd name="connsiteY321" fmla="*/ 9168064 h 15135727"/>
              <a:gd name="connsiteX322" fmla="*/ 2237874 w 8128084"/>
              <a:gd name="connsiteY322" fmla="*/ 8999621 h 15135727"/>
              <a:gd name="connsiteX323" fmla="*/ 2117558 w 8128084"/>
              <a:gd name="connsiteY323" fmla="*/ 8975558 h 15135727"/>
              <a:gd name="connsiteX324" fmla="*/ 2045369 w 8128084"/>
              <a:gd name="connsiteY324" fmla="*/ 8783053 h 15135727"/>
              <a:gd name="connsiteX325" fmla="*/ 1852864 w 8128084"/>
              <a:gd name="connsiteY325" fmla="*/ 8758990 h 15135727"/>
              <a:gd name="connsiteX326" fmla="*/ 1636295 w 8128084"/>
              <a:gd name="connsiteY326" fmla="*/ 8927432 h 15135727"/>
              <a:gd name="connsiteX327" fmla="*/ 1588169 w 8128084"/>
              <a:gd name="connsiteY327" fmla="*/ 9023685 h 15135727"/>
              <a:gd name="connsiteX328" fmla="*/ 1515979 w 8128084"/>
              <a:gd name="connsiteY328" fmla="*/ 8879306 h 15135727"/>
              <a:gd name="connsiteX329" fmla="*/ 1347537 w 8128084"/>
              <a:gd name="connsiteY329" fmla="*/ 8879306 h 15135727"/>
              <a:gd name="connsiteX330" fmla="*/ 1347537 w 8128084"/>
              <a:gd name="connsiteY330" fmla="*/ 8710864 h 15135727"/>
              <a:gd name="connsiteX331" fmla="*/ 1106906 w 8128084"/>
              <a:gd name="connsiteY331" fmla="*/ 8783053 h 15135727"/>
              <a:gd name="connsiteX332" fmla="*/ 890337 w 8128084"/>
              <a:gd name="connsiteY332" fmla="*/ 8686800 h 15135727"/>
              <a:gd name="connsiteX333" fmla="*/ 649706 w 8128084"/>
              <a:gd name="connsiteY333" fmla="*/ 8662737 h 15135727"/>
              <a:gd name="connsiteX334" fmla="*/ 385011 w 8128084"/>
              <a:gd name="connsiteY334" fmla="*/ 8566485 h 15135727"/>
              <a:gd name="connsiteX335" fmla="*/ 577516 w 8128084"/>
              <a:gd name="connsiteY335" fmla="*/ 8373979 h 15135727"/>
              <a:gd name="connsiteX336" fmla="*/ 794085 w 8128084"/>
              <a:gd name="connsiteY336" fmla="*/ 8301790 h 15135727"/>
              <a:gd name="connsiteX337" fmla="*/ 745958 w 8128084"/>
              <a:gd name="connsiteY337" fmla="*/ 8133348 h 15135727"/>
              <a:gd name="connsiteX338" fmla="*/ 818148 w 8128084"/>
              <a:gd name="connsiteY338" fmla="*/ 7820527 h 15135727"/>
              <a:gd name="connsiteX339" fmla="*/ 697832 w 8128084"/>
              <a:gd name="connsiteY339" fmla="*/ 7820527 h 15135727"/>
              <a:gd name="connsiteX340" fmla="*/ 625642 w 8128084"/>
              <a:gd name="connsiteY340" fmla="*/ 7916779 h 15135727"/>
              <a:gd name="connsiteX341" fmla="*/ 457200 w 8128084"/>
              <a:gd name="connsiteY341" fmla="*/ 7820527 h 15135727"/>
              <a:gd name="connsiteX342" fmla="*/ 529390 w 8128084"/>
              <a:gd name="connsiteY342" fmla="*/ 7700211 h 15135727"/>
              <a:gd name="connsiteX343" fmla="*/ 938464 w 8128084"/>
              <a:gd name="connsiteY343" fmla="*/ 7676148 h 15135727"/>
              <a:gd name="connsiteX344" fmla="*/ 1058779 w 8128084"/>
              <a:gd name="connsiteY344" fmla="*/ 7459579 h 15135727"/>
              <a:gd name="connsiteX345" fmla="*/ 1203158 w 8128084"/>
              <a:gd name="connsiteY345" fmla="*/ 7603958 h 15135727"/>
              <a:gd name="connsiteX346" fmla="*/ 1299411 w 8128084"/>
              <a:gd name="connsiteY346" fmla="*/ 7555832 h 15135727"/>
              <a:gd name="connsiteX347" fmla="*/ 1443790 w 8128084"/>
              <a:gd name="connsiteY347" fmla="*/ 7507706 h 15135727"/>
              <a:gd name="connsiteX348" fmla="*/ 1684421 w 8128084"/>
              <a:gd name="connsiteY348" fmla="*/ 7603958 h 15135727"/>
              <a:gd name="connsiteX349" fmla="*/ 1684421 w 8128084"/>
              <a:gd name="connsiteY349" fmla="*/ 7603958 h 15135727"/>
              <a:gd name="connsiteX350" fmla="*/ 1540042 w 8128084"/>
              <a:gd name="connsiteY350" fmla="*/ 7363327 h 15135727"/>
              <a:gd name="connsiteX351" fmla="*/ 1299411 w 8128084"/>
              <a:gd name="connsiteY351" fmla="*/ 7315200 h 15135727"/>
              <a:gd name="connsiteX352" fmla="*/ 1130969 w 8128084"/>
              <a:gd name="connsiteY352" fmla="*/ 7339264 h 15135727"/>
              <a:gd name="connsiteX353" fmla="*/ 1034716 w 8128084"/>
              <a:gd name="connsiteY353" fmla="*/ 7315200 h 15135727"/>
              <a:gd name="connsiteX354" fmla="*/ 1155032 w 8128084"/>
              <a:gd name="connsiteY354" fmla="*/ 7050506 h 15135727"/>
              <a:gd name="connsiteX355" fmla="*/ 1155032 w 8128084"/>
              <a:gd name="connsiteY355" fmla="*/ 6930190 h 15135727"/>
              <a:gd name="connsiteX356" fmla="*/ 1155032 w 8128084"/>
              <a:gd name="connsiteY356" fmla="*/ 6761748 h 15135727"/>
              <a:gd name="connsiteX357" fmla="*/ 1203158 w 8128084"/>
              <a:gd name="connsiteY357" fmla="*/ 6617369 h 15135727"/>
              <a:gd name="connsiteX358" fmla="*/ 1371600 w 8128084"/>
              <a:gd name="connsiteY358" fmla="*/ 6472990 h 15135727"/>
              <a:gd name="connsiteX359" fmla="*/ 1443790 w 8128084"/>
              <a:gd name="connsiteY359" fmla="*/ 6328611 h 15135727"/>
              <a:gd name="connsiteX360" fmla="*/ 1419727 w 8128084"/>
              <a:gd name="connsiteY360" fmla="*/ 6208295 h 15135727"/>
              <a:gd name="connsiteX361" fmla="*/ 1275348 w 8128084"/>
              <a:gd name="connsiteY361" fmla="*/ 6304548 h 15135727"/>
              <a:gd name="connsiteX362" fmla="*/ 1323474 w 8128084"/>
              <a:gd name="connsiteY362" fmla="*/ 6015790 h 15135727"/>
              <a:gd name="connsiteX363" fmla="*/ 1540042 w 8128084"/>
              <a:gd name="connsiteY363" fmla="*/ 5871411 h 15135727"/>
              <a:gd name="connsiteX364" fmla="*/ 1540042 w 8128084"/>
              <a:gd name="connsiteY364" fmla="*/ 5751095 h 15135727"/>
              <a:gd name="connsiteX365" fmla="*/ 1395664 w 8128084"/>
              <a:gd name="connsiteY365" fmla="*/ 5799221 h 15135727"/>
              <a:gd name="connsiteX366" fmla="*/ 1179095 w 8128084"/>
              <a:gd name="connsiteY366" fmla="*/ 5799221 h 15135727"/>
              <a:gd name="connsiteX367" fmla="*/ 890337 w 8128084"/>
              <a:gd name="connsiteY367" fmla="*/ 5775158 h 15135727"/>
              <a:gd name="connsiteX368" fmla="*/ 697832 w 8128084"/>
              <a:gd name="connsiteY368" fmla="*/ 5606716 h 15135727"/>
              <a:gd name="connsiteX369" fmla="*/ 577516 w 8128084"/>
              <a:gd name="connsiteY369" fmla="*/ 5582653 h 15135727"/>
              <a:gd name="connsiteX370" fmla="*/ 697832 w 8128084"/>
              <a:gd name="connsiteY370" fmla="*/ 5775158 h 15135727"/>
              <a:gd name="connsiteX371" fmla="*/ 409074 w 8128084"/>
              <a:gd name="connsiteY371" fmla="*/ 5799221 h 15135727"/>
              <a:gd name="connsiteX372" fmla="*/ 168442 w 8128084"/>
              <a:gd name="connsiteY372" fmla="*/ 5702969 h 15135727"/>
              <a:gd name="connsiteX373" fmla="*/ 264695 w 8128084"/>
              <a:gd name="connsiteY373" fmla="*/ 5558590 h 15135727"/>
              <a:gd name="connsiteX374" fmla="*/ 144379 w 8128084"/>
              <a:gd name="connsiteY374" fmla="*/ 5510464 h 15135727"/>
              <a:gd name="connsiteX375" fmla="*/ 0 w 8128084"/>
              <a:gd name="connsiteY375" fmla="*/ 5462337 h 15135727"/>
              <a:gd name="connsiteX376" fmla="*/ 96253 w 8128084"/>
              <a:gd name="connsiteY376"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42827 w 8128084"/>
              <a:gd name="connsiteY202" fmla="*/ 14383753 h 15135727"/>
              <a:gd name="connsiteX203" fmla="*/ 4403558 w 8128084"/>
              <a:gd name="connsiteY203" fmla="*/ 14437895 h 15135727"/>
              <a:gd name="connsiteX204" fmla="*/ 4340058 w 8128084"/>
              <a:gd name="connsiteY204" fmla="*/ 14475995 h 15135727"/>
              <a:gd name="connsiteX205" fmla="*/ 4303127 w 8128084"/>
              <a:gd name="connsiteY205" fmla="*/ 14364703 h 15135727"/>
              <a:gd name="connsiteX206" fmla="*/ 4276892 w 8128084"/>
              <a:gd name="connsiteY206" fmla="*/ 14296190 h 15135727"/>
              <a:gd name="connsiteX207" fmla="*/ 4235116 w 8128084"/>
              <a:gd name="connsiteY207" fmla="*/ 14341642 h 15135727"/>
              <a:gd name="connsiteX208" fmla="*/ 4162927 w 8128084"/>
              <a:gd name="connsiteY208" fmla="*/ 14389769 h 15135727"/>
              <a:gd name="connsiteX209" fmla="*/ 4137527 w 8128084"/>
              <a:gd name="connsiteY209" fmla="*/ 14364369 h 15135727"/>
              <a:gd name="connsiteX210" fmla="*/ 3998327 w 8128084"/>
              <a:gd name="connsiteY210" fmla="*/ 14409153 h 15135727"/>
              <a:gd name="connsiteX211" fmla="*/ 4023727 w 8128084"/>
              <a:gd name="connsiteY211" fmla="*/ 14275803 h 15135727"/>
              <a:gd name="connsiteX212" fmla="*/ 3915945 w 8128084"/>
              <a:gd name="connsiteY212" fmla="*/ 14289840 h 15135727"/>
              <a:gd name="connsiteX213" fmla="*/ 3801979 w 8128084"/>
              <a:gd name="connsiteY213" fmla="*/ 14293516 h 15135727"/>
              <a:gd name="connsiteX214" fmla="*/ 3719764 w 8128084"/>
              <a:gd name="connsiteY214" fmla="*/ 14415169 h 15135727"/>
              <a:gd name="connsiteX215" fmla="*/ 3625850 w 8128084"/>
              <a:gd name="connsiteY215" fmla="*/ 14616364 h 15135727"/>
              <a:gd name="connsiteX216" fmla="*/ 3513221 w 8128084"/>
              <a:gd name="connsiteY216" fmla="*/ 14726653 h 15135727"/>
              <a:gd name="connsiteX217" fmla="*/ 3583071 w 8128084"/>
              <a:gd name="connsiteY217" fmla="*/ 14832932 h 15135727"/>
              <a:gd name="connsiteX218" fmla="*/ 3633537 w 8128084"/>
              <a:gd name="connsiteY218" fmla="*/ 14967285 h 15135727"/>
              <a:gd name="connsiteX219" fmla="*/ 3609474 w 8128084"/>
              <a:gd name="connsiteY219" fmla="*/ 15087600 h 15135727"/>
              <a:gd name="connsiteX220" fmla="*/ 3479132 w 8128084"/>
              <a:gd name="connsiteY220" fmla="*/ 14975974 h 15135727"/>
              <a:gd name="connsiteX221" fmla="*/ 3304340 w 8128084"/>
              <a:gd name="connsiteY221" fmla="*/ 14949237 h 15135727"/>
              <a:gd name="connsiteX222" fmla="*/ 3261227 w 8128084"/>
              <a:gd name="connsiteY222" fmla="*/ 14787145 h 15135727"/>
              <a:gd name="connsiteX223" fmla="*/ 3128211 w 8128084"/>
              <a:gd name="connsiteY223" fmla="*/ 14919158 h 15135727"/>
              <a:gd name="connsiteX224" fmla="*/ 3090277 w 8128084"/>
              <a:gd name="connsiteY224" fmla="*/ 15075903 h 15135727"/>
              <a:gd name="connsiteX225" fmla="*/ 2959769 w 8128084"/>
              <a:gd name="connsiteY225" fmla="*/ 15135727 h 15135727"/>
              <a:gd name="connsiteX226" fmla="*/ 2891256 w 8128084"/>
              <a:gd name="connsiteY226" fmla="*/ 14945895 h 15135727"/>
              <a:gd name="connsiteX227" fmla="*/ 2829927 w 8128084"/>
              <a:gd name="connsiteY227" fmla="*/ 14872703 h 15135727"/>
              <a:gd name="connsiteX228" fmla="*/ 2887579 w 8128084"/>
              <a:gd name="connsiteY228" fmla="*/ 14774779 h 15135727"/>
              <a:gd name="connsiteX229" fmla="*/ 2779127 w 8128084"/>
              <a:gd name="connsiteY229" fmla="*/ 14694903 h 15135727"/>
              <a:gd name="connsiteX230" fmla="*/ 2839453 w 8128084"/>
              <a:gd name="connsiteY230" fmla="*/ 14582274 h 15135727"/>
              <a:gd name="connsiteX231" fmla="*/ 2935706 w 8128084"/>
              <a:gd name="connsiteY231" fmla="*/ 14510085 h 15135727"/>
              <a:gd name="connsiteX232" fmla="*/ 2948406 w 8128084"/>
              <a:gd name="connsiteY232" fmla="*/ 14554535 h 15135727"/>
              <a:gd name="connsiteX233" fmla="*/ 2855327 w 8128084"/>
              <a:gd name="connsiteY233" fmla="*/ 14371053 h 15135727"/>
              <a:gd name="connsiteX234" fmla="*/ 3014077 w 8128084"/>
              <a:gd name="connsiteY234" fmla="*/ 14447253 h 15135727"/>
              <a:gd name="connsiteX235" fmla="*/ 3029285 w 8128084"/>
              <a:gd name="connsiteY235" fmla="*/ 14363032 h 15135727"/>
              <a:gd name="connsiteX236" fmla="*/ 3152274 w 8128084"/>
              <a:gd name="connsiteY236" fmla="*/ 14341642 h 15135727"/>
              <a:gd name="connsiteX237" fmla="*/ 3226135 w 8128084"/>
              <a:gd name="connsiteY237" fmla="*/ 14269453 h 15135727"/>
              <a:gd name="connsiteX238" fmla="*/ 3152274 w 8128084"/>
              <a:gd name="connsiteY238" fmla="*/ 14197264 h 15135727"/>
              <a:gd name="connsiteX239" fmla="*/ 3152274 w 8128084"/>
              <a:gd name="connsiteY239" fmla="*/ 14052885 h 15135727"/>
              <a:gd name="connsiteX240" fmla="*/ 3086435 w 8128084"/>
              <a:gd name="connsiteY240" fmla="*/ 14037845 h 15135727"/>
              <a:gd name="connsiteX241" fmla="*/ 3056021 w 8128084"/>
              <a:gd name="connsiteY241" fmla="*/ 14153148 h 15135727"/>
              <a:gd name="connsiteX242" fmla="*/ 2935706 w 8128084"/>
              <a:gd name="connsiteY242" fmla="*/ 14076948 h 15135727"/>
              <a:gd name="connsiteX243" fmla="*/ 2863516 w 8128084"/>
              <a:gd name="connsiteY243" fmla="*/ 14093324 h 15135727"/>
              <a:gd name="connsiteX244" fmla="*/ 2804527 w 8128084"/>
              <a:gd name="connsiteY244" fmla="*/ 14218653 h 15135727"/>
              <a:gd name="connsiteX245" fmla="*/ 2719137 w 8128084"/>
              <a:gd name="connsiteY245" fmla="*/ 14197264 h 15135727"/>
              <a:gd name="connsiteX246" fmla="*/ 2653298 w 8128084"/>
              <a:gd name="connsiteY246" fmla="*/ 14248064 h 15135727"/>
              <a:gd name="connsiteX247" fmla="*/ 2560721 w 8128084"/>
              <a:gd name="connsiteY247" fmla="*/ 14150474 h 15135727"/>
              <a:gd name="connsiteX248" fmla="*/ 2436729 w 8128084"/>
              <a:gd name="connsiteY248" fmla="*/ 13804566 h 15135727"/>
              <a:gd name="connsiteX249" fmla="*/ 2550527 w 8128084"/>
              <a:gd name="connsiteY249" fmla="*/ 13805903 h 15135727"/>
              <a:gd name="connsiteX250" fmla="*/ 2729498 w 8128084"/>
              <a:gd name="connsiteY250" fmla="*/ 13812253 h 15135727"/>
              <a:gd name="connsiteX251" fmla="*/ 2633077 w 8128084"/>
              <a:gd name="connsiteY251" fmla="*/ 13755103 h 15135727"/>
              <a:gd name="connsiteX252" fmla="*/ 2553369 w 8128084"/>
              <a:gd name="connsiteY252" fmla="*/ 13475369 h 15135727"/>
              <a:gd name="connsiteX253" fmla="*/ 2658645 w 8128084"/>
              <a:gd name="connsiteY253" fmla="*/ 13224711 h 15135727"/>
              <a:gd name="connsiteX254" fmla="*/ 2719137 w 8128084"/>
              <a:gd name="connsiteY254" fmla="*/ 13042232 h 15135727"/>
              <a:gd name="connsiteX255" fmla="*/ 2791327 w 8128084"/>
              <a:gd name="connsiteY255" fmla="*/ 12945979 h 15135727"/>
              <a:gd name="connsiteX256" fmla="*/ 2969627 w 8128084"/>
              <a:gd name="connsiteY256" fmla="*/ 12929603 h 15135727"/>
              <a:gd name="connsiteX257" fmla="*/ 3031958 w 8128084"/>
              <a:gd name="connsiteY257" fmla="*/ 13090358 h 15135727"/>
              <a:gd name="connsiteX258" fmla="*/ 3102977 w 8128084"/>
              <a:gd name="connsiteY258" fmla="*/ 12974053 h 15135727"/>
              <a:gd name="connsiteX259" fmla="*/ 3043321 w 8128084"/>
              <a:gd name="connsiteY259" fmla="*/ 12836024 h 15135727"/>
              <a:gd name="connsiteX260" fmla="*/ 2849479 w 8128084"/>
              <a:gd name="connsiteY260" fmla="*/ 12815637 h 15135727"/>
              <a:gd name="connsiteX261" fmla="*/ 2815390 w 8128084"/>
              <a:gd name="connsiteY261" fmla="*/ 12777537 h 15135727"/>
              <a:gd name="connsiteX262" fmla="*/ 2887077 w 8128084"/>
              <a:gd name="connsiteY262" fmla="*/ 12586703 h 15135727"/>
              <a:gd name="connsiteX263" fmla="*/ 3153777 w 8128084"/>
              <a:gd name="connsiteY263" fmla="*/ 12516853 h 15135727"/>
              <a:gd name="connsiteX264" fmla="*/ 3239837 w 8128084"/>
              <a:gd name="connsiteY264" fmla="*/ 12311314 h 15135727"/>
              <a:gd name="connsiteX265" fmla="*/ 3104148 w 8128084"/>
              <a:gd name="connsiteY265" fmla="*/ 12320337 h 15135727"/>
              <a:gd name="connsiteX266" fmla="*/ 3040648 w 8128084"/>
              <a:gd name="connsiteY266" fmla="*/ 12320337 h 15135727"/>
              <a:gd name="connsiteX267" fmla="*/ 2956927 w 8128084"/>
              <a:gd name="connsiteY267" fmla="*/ 12237453 h 15135727"/>
              <a:gd name="connsiteX268" fmla="*/ 3007895 w 8128084"/>
              <a:gd name="connsiteY268" fmla="*/ 12079706 h 15135727"/>
              <a:gd name="connsiteX269" fmla="*/ 2810042 w 8128084"/>
              <a:gd name="connsiteY269" fmla="*/ 11954377 h 15135727"/>
              <a:gd name="connsiteX270" fmla="*/ 2863516 w 8128084"/>
              <a:gd name="connsiteY270" fmla="*/ 11694695 h 15135727"/>
              <a:gd name="connsiteX271" fmla="*/ 2817227 w 8128084"/>
              <a:gd name="connsiteY271" fmla="*/ 11507203 h 15135727"/>
              <a:gd name="connsiteX272" fmla="*/ 2911642 w 8128084"/>
              <a:gd name="connsiteY272" fmla="*/ 11454064 h 15135727"/>
              <a:gd name="connsiteX273" fmla="*/ 2988677 w 8128084"/>
              <a:gd name="connsiteY273" fmla="*/ 11494503 h 15135727"/>
              <a:gd name="connsiteX274" fmla="*/ 3011571 w 8128084"/>
              <a:gd name="connsiteY274" fmla="*/ 11454064 h 15135727"/>
              <a:gd name="connsiteX275" fmla="*/ 2850482 w 8128084"/>
              <a:gd name="connsiteY275" fmla="*/ 11381874 h 15135727"/>
              <a:gd name="connsiteX276" fmla="*/ 2993858 w 8128084"/>
              <a:gd name="connsiteY276" fmla="*/ 11266571 h 15135727"/>
              <a:gd name="connsiteX277" fmla="*/ 3007895 w 8128084"/>
              <a:gd name="connsiteY277" fmla="*/ 11189369 h 15135727"/>
              <a:gd name="connsiteX278" fmla="*/ 2874879 w 8128084"/>
              <a:gd name="connsiteY278" fmla="*/ 11179342 h 15135727"/>
              <a:gd name="connsiteX279" fmla="*/ 2919329 w 8128084"/>
              <a:gd name="connsiteY279" fmla="*/ 11023600 h 15135727"/>
              <a:gd name="connsiteX280" fmla="*/ 2887579 w 8128084"/>
              <a:gd name="connsiteY280" fmla="*/ 10924674 h 15135727"/>
              <a:gd name="connsiteX281" fmla="*/ 2760914 w 8128084"/>
              <a:gd name="connsiteY281" fmla="*/ 11065377 h 15135727"/>
              <a:gd name="connsiteX282" fmla="*/ 2667000 w 8128084"/>
              <a:gd name="connsiteY282" fmla="*/ 10969124 h 15135727"/>
              <a:gd name="connsiteX283" fmla="*/ 2607845 w 8128084"/>
              <a:gd name="connsiteY283" fmla="*/ 11071727 h 15135727"/>
              <a:gd name="connsiteX284" fmla="*/ 2526632 w 8128084"/>
              <a:gd name="connsiteY284" fmla="*/ 11117179 h 15135727"/>
              <a:gd name="connsiteX285" fmla="*/ 2410827 w 8128084"/>
              <a:gd name="connsiteY285" fmla="*/ 11100803 h 15135727"/>
              <a:gd name="connsiteX286" fmla="*/ 2334127 w 8128084"/>
              <a:gd name="connsiteY286" fmla="*/ 10996864 h 15135727"/>
              <a:gd name="connsiteX287" fmla="*/ 2358190 w 8128084"/>
              <a:gd name="connsiteY287" fmla="*/ 10732169 h 15135727"/>
              <a:gd name="connsiteX288" fmla="*/ 2372227 w 8128084"/>
              <a:gd name="connsiteY288" fmla="*/ 10689390 h 15135727"/>
              <a:gd name="connsiteX289" fmla="*/ 2533316 w 8128084"/>
              <a:gd name="connsiteY289" fmla="*/ 10574087 h 15135727"/>
              <a:gd name="connsiteX290" fmla="*/ 2598821 w 8128084"/>
              <a:gd name="connsiteY290" fmla="*/ 10684042 h 15135727"/>
              <a:gd name="connsiteX291" fmla="*/ 2683877 w 8128084"/>
              <a:gd name="connsiteY291" fmla="*/ 10745203 h 15135727"/>
              <a:gd name="connsiteX292" fmla="*/ 2767264 w 8128084"/>
              <a:gd name="connsiteY292" fmla="*/ 10684042 h 15135727"/>
              <a:gd name="connsiteX293" fmla="*/ 2646948 w 8128084"/>
              <a:gd name="connsiteY293" fmla="*/ 10515600 h 15135727"/>
              <a:gd name="connsiteX294" fmla="*/ 2815390 w 8128084"/>
              <a:gd name="connsiteY294" fmla="*/ 10395285 h 15135727"/>
              <a:gd name="connsiteX295" fmla="*/ 2899777 w 8128084"/>
              <a:gd name="connsiteY295" fmla="*/ 10453103 h 15135727"/>
              <a:gd name="connsiteX296" fmla="*/ 2899777 w 8128084"/>
              <a:gd name="connsiteY296" fmla="*/ 10586453 h 15135727"/>
              <a:gd name="connsiteX297" fmla="*/ 2982327 w 8128084"/>
              <a:gd name="connsiteY297" fmla="*/ 10459453 h 15135727"/>
              <a:gd name="connsiteX298" fmla="*/ 3080085 w 8128084"/>
              <a:gd name="connsiteY298" fmla="*/ 10419348 h 15135727"/>
              <a:gd name="connsiteX299" fmla="*/ 3248527 w 8128084"/>
              <a:gd name="connsiteY299" fmla="*/ 10539664 h 15135727"/>
              <a:gd name="connsiteX300" fmla="*/ 3320716 w 8128084"/>
              <a:gd name="connsiteY300" fmla="*/ 10659979 h 15135727"/>
              <a:gd name="connsiteX301" fmla="*/ 3465095 w 8128084"/>
              <a:gd name="connsiteY301" fmla="*/ 10659979 h 15135727"/>
              <a:gd name="connsiteX302" fmla="*/ 3441032 w 8128084"/>
              <a:gd name="connsiteY302" fmla="*/ 10491537 h 15135727"/>
              <a:gd name="connsiteX303" fmla="*/ 3356977 w 8128084"/>
              <a:gd name="connsiteY303" fmla="*/ 10408653 h 15135727"/>
              <a:gd name="connsiteX304" fmla="*/ 3348456 w 8128084"/>
              <a:gd name="connsiteY304" fmla="*/ 10282656 h 15135727"/>
              <a:gd name="connsiteX305" fmla="*/ 3198227 w 8128084"/>
              <a:gd name="connsiteY305" fmla="*/ 10319753 h 15135727"/>
              <a:gd name="connsiteX306" fmla="*/ 3152274 w 8128084"/>
              <a:gd name="connsiteY306" fmla="*/ 10250906 h 15135727"/>
              <a:gd name="connsiteX307" fmla="*/ 3176337 w 8128084"/>
              <a:gd name="connsiteY307" fmla="*/ 10178716 h 15135727"/>
              <a:gd name="connsiteX308" fmla="*/ 3104148 w 8128084"/>
              <a:gd name="connsiteY308" fmla="*/ 10154653 h 15135727"/>
              <a:gd name="connsiteX309" fmla="*/ 2975977 w 8128084"/>
              <a:gd name="connsiteY309" fmla="*/ 10167353 h 15135727"/>
              <a:gd name="connsiteX310" fmla="*/ 3007895 w 8128084"/>
              <a:gd name="connsiteY310" fmla="*/ 9962148 h 15135727"/>
              <a:gd name="connsiteX311" fmla="*/ 3176337 w 8128084"/>
              <a:gd name="connsiteY311" fmla="*/ 9889958 h 15135727"/>
              <a:gd name="connsiteX312" fmla="*/ 2959769 w 8128084"/>
              <a:gd name="connsiteY312" fmla="*/ 9504948 h 15135727"/>
              <a:gd name="connsiteX313" fmla="*/ 2791327 w 8128084"/>
              <a:gd name="connsiteY313" fmla="*/ 9456821 h 15135727"/>
              <a:gd name="connsiteX314" fmla="*/ 2574758 w 8128084"/>
              <a:gd name="connsiteY314" fmla="*/ 9336506 h 15135727"/>
              <a:gd name="connsiteX315" fmla="*/ 2671177 w 8128084"/>
              <a:gd name="connsiteY315" fmla="*/ 9189453 h 15135727"/>
              <a:gd name="connsiteX316" fmla="*/ 2684045 w 8128084"/>
              <a:gd name="connsiteY316" fmla="*/ 9109911 h 15135727"/>
              <a:gd name="connsiteX317" fmla="*/ 2580774 w 8128084"/>
              <a:gd name="connsiteY317" fmla="*/ 9069471 h 15135727"/>
              <a:gd name="connsiteX318" fmla="*/ 2546685 w 8128084"/>
              <a:gd name="connsiteY318" fmla="*/ 9051758 h 15135727"/>
              <a:gd name="connsiteX319" fmla="*/ 2436729 w 8128084"/>
              <a:gd name="connsiteY319" fmla="*/ 9056771 h 15135727"/>
              <a:gd name="connsiteX320" fmla="*/ 2372727 w 8128084"/>
              <a:gd name="connsiteY320" fmla="*/ 9259303 h 15135727"/>
              <a:gd name="connsiteX321" fmla="*/ 2261937 w 8128084"/>
              <a:gd name="connsiteY321" fmla="*/ 9168064 h 15135727"/>
              <a:gd name="connsiteX322" fmla="*/ 2237874 w 8128084"/>
              <a:gd name="connsiteY322" fmla="*/ 8999621 h 15135727"/>
              <a:gd name="connsiteX323" fmla="*/ 2079458 w 8128084"/>
              <a:gd name="connsiteY323" fmla="*/ 9020008 h 15135727"/>
              <a:gd name="connsiteX324" fmla="*/ 2045369 w 8128084"/>
              <a:gd name="connsiteY324" fmla="*/ 8783053 h 15135727"/>
              <a:gd name="connsiteX325" fmla="*/ 1852864 w 8128084"/>
              <a:gd name="connsiteY325" fmla="*/ 8758990 h 15135727"/>
              <a:gd name="connsiteX326" fmla="*/ 1636295 w 8128084"/>
              <a:gd name="connsiteY326" fmla="*/ 8927432 h 15135727"/>
              <a:gd name="connsiteX327" fmla="*/ 1588169 w 8128084"/>
              <a:gd name="connsiteY327" fmla="*/ 9023685 h 15135727"/>
              <a:gd name="connsiteX328" fmla="*/ 1515979 w 8128084"/>
              <a:gd name="connsiteY328" fmla="*/ 8879306 h 15135727"/>
              <a:gd name="connsiteX329" fmla="*/ 1347537 w 8128084"/>
              <a:gd name="connsiteY329" fmla="*/ 8879306 h 15135727"/>
              <a:gd name="connsiteX330" fmla="*/ 1347537 w 8128084"/>
              <a:gd name="connsiteY330" fmla="*/ 8710864 h 15135727"/>
              <a:gd name="connsiteX331" fmla="*/ 1106906 w 8128084"/>
              <a:gd name="connsiteY331" fmla="*/ 8783053 h 15135727"/>
              <a:gd name="connsiteX332" fmla="*/ 890337 w 8128084"/>
              <a:gd name="connsiteY332" fmla="*/ 8686800 h 15135727"/>
              <a:gd name="connsiteX333" fmla="*/ 649706 w 8128084"/>
              <a:gd name="connsiteY333" fmla="*/ 8662737 h 15135727"/>
              <a:gd name="connsiteX334" fmla="*/ 385011 w 8128084"/>
              <a:gd name="connsiteY334" fmla="*/ 8566485 h 15135727"/>
              <a:gd name="connsiteX335" fmla="*/ 577516 w 8128084"/>
              <a:gd name="connsiteY335" fmla="*/ 8373979 h 15135727"/>
              <a:gd name="connsiteX336" fmla="*/ 794085 w 8128084"/>
              <a:gd name="connsiteY336" fmla="*/ 8301790 h 15135727"/>
              <a:gd name="connsiteX337" fmla="*/ 745958 w 8128084"/>
              <a:gd name="connsiteY337" fmla="*/ 8133348 h 15135727"/>
              <a:gd name="connsiteX338" fmla="*/ 818148 w 8128084"/>
              <a:gd name="connsiteY338" fmla="*/ 7820527 h 15135727"/>
              <a:gd name="connsiteX339" fmla="*/ 697832 w 8128084"/>
              <a:gd name="connsiteY339" fmla="*/ 7820527 h 15135727"/>
              <a:gd name="connsiteX340" fmla="*/ 625642 w 8128084"/>
              <a:gd name="connsiteY340" fmla="*/ 7916779 h 15135727"/>
              <a:gd name="connsiteX341" fmla="*/ 457200 w 8128084"/>
              <a:gd name="connsiteY341" fmla="*/ 7820527 h 15135727"/>
              <a:gd name="connsiteX342" fmla="*/ 529390 w 8128084"/>
              <a:gd name="connsiteY342" fmla="*/ 7700211 h 15135727"/>
              <a:gd name="connsiteX343" fmla="*/ 938464 w 8128084"/>
              <a:gd name="connsiteY343" fmla="*/ 7676148 h 15135727"/>
              <a:gd name="connsiteX344" fmla="*/ 1058779 w 8128084"/>
              <a:gd name="connsiteY344" fmla="*/ 7459579 h 15135727"/>
              <a:gd name="connsiteX345" fmla="*/ 1203158 w 8128084"/>
              <a:gd name="connsiteY345" fmla="*/ 7603958 h 15135727"/>
              <a:gd name="connsiteX346" fmla="*/ 1299411 w 8128084"/>
              <a:gd name="connsiteY346" fmla="*/ 7555832 h 15135727"/>
              <a:gd name="connsiteX347" fmla="*/ 1443790 w 8128084"/>
              <a:gd name="connsiteY347" fmla="*/ 7507706 h 15135727"/>
              <a:gd name="connsiteX348" fmla="*/ 1684421 w 8128084"/>
              <a:gd name="connsiteY348" fmla="*/ 7603958 h 15135727"/>
              <a:gd name="connsiteX349" fmla="*/ 1684421 w 8128084"/>
              <a:gd name="connsiteY349" fmla="*/ 7603958 h 15135727"/>
              <a:gd name="connsiteX350" fmla="*/ 1540042 w 8128084"/>
              <a:gd name="connsiteY350" fmla="*/ 7363327 h 15135727"/>
              <a:gd name="connsiteX351" fmla="*/ 1299411 w 8128084"/>
              <a:gd name="connsiteY351" fmla="*/ 7315200 h 15135727"/>
              <a:gd name="connsiteX352" fmla="*/ 1130969 w 8128084"/>
              <a:gd name="connsiteY352" fmla="*/ 7339264 h 15135727"/>
              <a:gd name="connsiteX353" fmla="*/ 1034716 w 8128084"/>
              <a:gd name="connsiteY353" fmla="*/ 7315200 h 15135727"/>
              <a:gd name="connsiteX354" fmla="*/ 1155032 w 8128084"/>
              <a:gd name="connsiteY354" fmla="*/ 7050506 h 15135727"/>
              <a:gd name="connsiteX355" fmla="*/ 1155032 w 8128084"/>
              <a:gd name="connsiteY355" fmla="*/ 6930190 h 15135727"/>
              <a:gd name="connsiteX356" fmla="*/ 1155032 w 8128084"/>
              <a:gd name="connsiteY356" fmla="*/ 6761748 h 15135727"/>
              <a:gd name="connsiteX357" fmla="*/ 1203158 w 8128084"/>
              <a:gd name="connsiteY357" fmla="*/ 6617369 h 15135727"/>
              <a:gd name="connsiteX358" fmla="*/ 1371600 w 8128084"/>
              <a:gd name="connsiteY358" fmla="*/ 6472990 h 15135727"/>
              <a:gd name="connsiteX359" fmla="*/ 1443790 w 8128084"/>
              <a:gd name="connsiteY359" fmla="*/ 6328611 h 15135727"/>
              <a:gd name="connsiteX360" fmla="*/ 1419727 w 8128084"/>
              <a:gd name="connsiteY360" fmla="*/ 6208295 h 15135727"/>
              <a:gd name="connsiteX361" fmla="*/ 1275348 w 8128084"/>
              <a:gd name="connsiteY361" fmla="*/ 6304548 h 15135727"/>
              <a:gd name="connsiteX362" fmla="*/ 1323474 w 8128084"/>
              <a:gd name="connsiteY362" fmla="*/ 6015790 h 15135727"/>
              <a:gd name="connsiteX363" fmla="*/ 1540042 w 8128084"/>
              <a:gd name="connsiteY363" fmla="*/ 5871411 h 15135727"/>
              <a:gd name="connsiteX364" fmla="*/ 1540042 w 8128084"/>
              <a:gd name="connsiteY364" fmla="*/ 5751095 h 15135727"/>
              <a:gd name="connsiteX365" fmla="*/ 1395664 w 8128084"/>
              <a:gd name="connsiteY365" fmla="*/ 5799221 h 15135727"/>
              <a:gd name="connsiteX366" fmla="*/ 1179095 w 8128084"/>
              <a:gd name="connsiteY366" fmla="*/ 5799221 h 15135727"/>
              <a:gd name="connsiteX367" fmla="*/ 890337 w 8128084"/>
              <a:gd name="connsiteY367" fmla="*/ 5775158 h 15135727"/>
              <a:gd name="connsiteX368" fmla="*/ 697832 w 8128084"/>
              <a:gd name="connsiteY368" fmla="*/ 5606716 h 15135727"/>
              <a:gd name="connsiteX369" fmla="*/ 577516 w 8128084"/>
              <a:gd name="connsiteY369" fmla="*/ 5582653 h 15135727"/>
              <a:gd name="connsiteX370" fmla="*/ 697832 w 8128084"/>
              <a:gd name="connsiteY370" fmla="*/ 5775158 h 15135727"/>
              <a:gd name="connsiteX371" fmla="*/ 409074 w 8128084"/>
              <a:gd name="connsiteY371" fmla="*/ 5799221 h 15135727"/>
              <a:gd name="connsiteX372" fmla="*/ 168442 w 8128084"/>
              <a:gd name="connsiteY372" fmla="*/ 5702969 h 15135727"/>
              <a:gd name="connsiteX373" fmla="*/ 264695 w 8128084"/>
              <a:gd name="connsiteY373" fmla="*/ 5558590 h 15135727"/>
              <a:gd name="connsiteX374" fmla="*/ 144379 w 8128084"/>
              <a:gd name="connsiteY374" fmla="*/ 5510464 h 15135727"/>
              <a:gd name="connsiteX375" fmla="*/ 0 w 8128084"/>
              <a:gd name="connsiteY375" fmla="*/ 5462337 h 15135727"/>
              <a:gd name="connsiteX376" fmla="*/ 96253 w 8128084"/>
              <a:gd name="connsiteY376"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42827 w 8128084"/>
              <a:gd name="connsiteY202" fmla="*/ 14383753 h 15135727"/>
              <a:gd name="connsiteX203" fmla="*/ 4403558 w 8128084"/>
              <a:gd name="connsiteY203" fmla="*/ 14437895 h 15135727"/>
              <a:gd name="connsiteX204" fmla="*/ 4340058 w 8128084"/>
              <a:gd name="connsiteY204" fmla="*/ 14475995 h 15135727"/>
              <a:gd name="connsiteX205" fmla="*/ 4303127 w 8128084"/>
              <a:gd name="connsiteY205" fmla="*/ 14364703 h 15135727"/>
              <a:gd name="connsiteX206" fmla="*/ 4276892 w 8128084"/>
              <a:gd name="connsiteY206" fmla="*/ 14296190 h 15135727"/>
              <a:gd name="connsiteX207" fmla="*/ 4235116 w 8128084"/>
              <a:gd name="connsiteY207" fmla="*/ 14341642 h 15135727"/>
              <a:gd name="connsiteX208" fmla="*/ 4162927 w 8128084"/>
              <a:gd name="connsiteY208" fmla="*/ 14389769 h 15135727"/>
              <a:gd name="connsiteX209" fmla="*/ 4137527 w 8128084"/>
              <a:gd name="connsiteY209" fmla="*/ 14364369 h 15135727"/>
              <a:gd name="connsiteX210" fmla="*/ 3998327 w 8128084"/>
              <a:gd name="connsiteY210" fmla="*/ 14409153 h 15135727"/>
              <a:gd name="connsiteX211" fmla="*/ 4023727 w 8128084"/>
              <a:gd name="connsiteY211" fmla="*/ 14275803 h 15135727"/>
              <a:gd name="connsiteX212" fmla="*/ 3915945 w 8128084"/>
              <a:gd name="connsiteY212" fmla="*/ 14289840 h 15135727"/>
              <a:gd name="connsiteX213" fmla="*/ 3801979 w 8128084"/>
              <a:gd name="connsiteY213" fmla="*/ 14293516 h 15135727"/>
              <a:gd name="connsiteX214" fmla="*/ 3719764 w 8128084"/>
              <a:gd name="connsiteY214" fmla="*/ 14415169 h 15135727"/>
              <a:gd name="connsiteX215" fmla="*/ 3625850 w 8128084"/>
              <a:gd name="connsiteY215" fmla="*/ 14616364 h 15135727"/>
              <a:gd name="connsiteX216" fmla="*/ 3513221 w 8128084"/>
              <a:gd name="connsiteY216" fmla="*/ 14726653 h 15135727"/>
              <a:gd name="connsiteX217" fmla="*/ 3583071 w 8128084"/>
              <a:gd name="connsiteY217" fmla="*/ 14832932 h 15135727"/>
              <a:gd name="connsiteX218" fmla="*/ 3633537 w 8128084"/>
              <a:gd name="connsiteY218" fmla="*/ 14967285 h 15135727"/>
              <a:gd name="connsiteX219" fmla="*/ 3609474 w 8128084"/>
              <a:gd name="connsiteY219" fmla="*/ 15087600 h 15135727"/>
              <a:gd name="connsiteX220" fmla="*/ 3479132 w 8128084"/>
              <a:gd name="connsiteY220" fmla="*/ 14975974 h 15135727"/>
              <a:gd name="connsiteX221" fmla="*/ 3304340 w 8128084"/>
              <a:gd name="connsiteY221" fmla="*/ 14949237 h 15135727"/>
              <a:gd name="connsiteX222" fmla="*/ 3261227 w 8128084"/>
              <a:gd name="connsiteY222" fmla="*/ 14787145 h 15135727"/>
              <a:gd name="connsiteX223" fmla="*/ 3128211 w 8128084"/>
              <a:gd name="connsiteY223" fmla="*/ 14919158 h 15135727"/>
              <a:gd name="connsiteX224" fmla="*/ 3090277 w 8128084"/>
              <a:gd name="connsiteY224" fmla="*/ 15075903 h 15135727"/>
              <a:gd name="connsiteX225" fmla="*/ 2959769 w 8128084"/>
              <a:gd name="connsiteY225" fmla="*/ 15135727 h 15135727"/>
              <a:gd name="connsiteX226" fmla="*/ 2891256 w 8128084"/>
              <a:gd name="connsiteY226" fmla="*/ 14945895 h 15135727"/>
              <a:gd name="connsiteX227" fmla="*/ 2829927 w 8128084"/>
              <a:gd name="connsiteY227" fmla="*/ 14872703 h 15135727"/>
              <a:gd name="connsiteX228" fmla="*/ 2887579 w 8128084"/>
              <a:gd name="connsiteY228" fmla="*/ 14774779 h 15135727"/>
              <a:gd name="connsiteX229" fmla="*/ 2779127 w 8128084"/>
              <a:gd name="connsiteY229" fmla="*/ 14694903 h 15135727"/>
              <a:gd name="connsiteX230" fmla="*/ 2839453 w 8128084"/>
              <a:gd name="connsiteY230" fmla="*/ 14582274 h 15135727"/>
              <a:gd name="connsiteX231" fmla="*/ 2935706 w 8128084"/>
              <a:gd name="connsiteY231" fmla="*/ 14510085 h 15135727"/>
              <a:gd name="connsiteX232" fmla="*/ 2948406 w 8128084"/>
              <a:gd name="connsiteY232" fmla="*/ 14554535 h 15135727"/>
              <a:gd name="connsiteX233" fmla="*/ 2855327 w 8128084"/>
              <a:gd name="connsiteY233" fmla="*/ 14371053 h 15135727"/>
              <a:gd name="connsiteX234" fmla="*/ 3014077 w 8128084"/>
              <a:gd name="connsiteY234" fmla="*/ 14447253 h 15135727"/>
              <a:gd name="connsiteX235" fmla="*/ 3029285 w 8128084"/>
              <a:gd name="connsiteY235" fmla="*/ 14363032 h 15135727"/>
              <a:gd name="connsiteX236" fmla="*/ 3152274 w 8128084"/>
              <a:gd name="connsiteY236" fmla="*/ 14341642 h 15135727"/>
              <a:gd name="connsiteX237" fmla="*/ 3226135 w 8128084"/>
              <a:gd name="connsiteY237" fmla="*/ 14269453 h 15135727"/>
              <a:gd name="connsiteX238" fmla="*/ 3152274 w 8128084"/>
              <a:gd name="connsiteY238" fmla="*/ 14197264 h 15135727"/>
              <a:gd name="connsiteX239" fmla="*/ 3152274 w 8128084"/>
              <a:gd name="connsiteY239" fmla="*/ 14052885 h 15135727"/>
              <a:gd name="connsiteX240" fmla="*/ 3086435 w 8128084"/>
              <a:gd name="connsiteY240" fmla="*/ 14037845 h 15135727"/>
              <a:gd name="connsiteX241" fmla="*/ 3056021 w 8128084"/>
              <a:gd name="connsiteY241" fmla="*/ 14153148 h 15135727"/>
              <a:gd name="connsiteX242" fmla="*/ 2935706 w 8128084"/>
              <a:gd name="connsiteY242" fmla="*/ 14076948 h 15135727"/>
              <a:gd name="connsiteX243" fmla="*/ 2863516 w 8128084"/>
              <a:gd name="connsiteY243" fmla="*/ 14093324 h 15135727"/>
              <a:gd name="connsiteX244" fmla="*/ 2804527 w 8128084"/>
              <a:gd name="connsiteY244" fmla="*/ 14218653 h 15135727"/>
              <a:gd name="connsiteX245" fmla="*/ 2719137 w 8128084"/>
              <a:gd name="connsiteY245" fmla="*/ 14197264 h 15135727"/>
              <a:gd name="connsiteX246" fmla="*/ 2653298 w 8128084"/>
              <a:gd name="connsiteY246" fmla="*/ 14248064 h 15135727"/>
              <a:gd name="connsiteX247" fmla="*/ 2560721 w 8128084"/>
              <a:gd name="connsiteY247" fmla="*/ 14150474 h 15135727"/>
              <a:gd name="connsiteX248" fmla="*/ 2436729 w 8128084"/>
              <a:gd name="connsiteY248" fmla="*/ 13804566 h 15135727"/>
              <a:gd name="connsiteX249" fmla="*/ 2550527 w 8128084"/>
              <a:gd name="connsiteY249" fmla="*/ 13805903 h 15135727"/>
              <a:gd name="connsiteX250" fmla="*/ 2729498 w 8128084"/>
              <a:gd name="connsiteY250" fmla="*/ 13812253 h 15135727"/>
              <a:gd name="connsiteX251" fmla="*/ 2633077 w 8128084"/>
              <a:gd name="connsiteY251" fmla="*/ 13755103 h 15135727"/>
              <a:gd name="connsiteX252" fmla="*/ 2553369 w 8128084"/>
              <a:gd name="connsiteY252" fmla="*/ 13475369 h 15135727"/>
              <a:gd name="connsiteX253" fmla="*/ 2658645 w 8128084"/>
              <a:gd name="connsiteY253" fmla="*/ 13224711 h 15135727"/>
              <a:gd name="connsiteX254" fmla="*/ 2719137 w 8128084"/>
              <a:gd name="connsiteY254" fmla="*/ 13042232 h 15135727"/>
              <a:gd name="connsiteX255" fmla="*/ 2791327 w 8128084"/>
              <a:gd name="connsiteY255" fmla="*/ 12945979 h 15135727"/>
              <a:gd name="connsiteX256" fmla="*/ 2969627 w 8128084"/>
              <a:gd name="connsiteY256" fmla="*/ 12929603 h 15135727"/>
              <a:gd name="connsiteX257" fmla="*/ 3031958 w 8128084"/>
              <a:gd name="connsiteY257" fmla="*/ 13090358 h 15135727"/>
              <a:gd name="connsiteX258" fmla="*/ 3102977 w 8128084"/>
              <a:gd name="connsiteY258" fmla="*/ 12974053 h 15135727"/>
              <a:gd name="connsiteX259" fmla="*/ 3043321 w 8128084"/>
              <a:gd name="connsiteY259" fmla="*/ 12836024 h 15135727"/>
              <a:gd name="connsiteX260" fmla="*/ 2849479 w 8128084"/>
              <a:gd name="connsiteY260" fmla="*/ 12815637 h 15135727"/>
              <a:gd name="connsiteX261" fmla="*/ 2815390 w 8128084"/>
              <a:gd name="connsiteY261" fmla="*/ 12777537 h 15135727"/>
              <a:gd name="connsiteX262" fmla="*/ 2887077 w 8128084"/>
              <a:gd name="connsiteY262" fmla="*/ 12586703 h 15135727"/>
              <a:gd name="connsiteX263" fmla="*/ 3153777 w 8128084"/>
              <a:gd name="connsiteY263" fmla="*/ 12516853 h 15135727"/>
              <a:gd name="connsiteX264" fmla="*/ 3239837 w 8128084"/>
              <a:gd name="connsiteY264" fmla="*/ 12311314 h 15135727"/>
              <a:gd name="connsiteX265" fmla="*/ 3104148 w 8128084"/>
              <a:gd name="connsiteY265" fmla="*/ 12320337 h 15135727"/>
              <a:gd name="connsiteX266" fmla="*/ 3040648 w 8128084"/>
              <a:gd name="connsiteY266" fmla="*/ 12320337 h 15135727"/>
              <a:gd name="connsiteX267" fmla="*/ 2956927 w 8128084"/>
              <a:gd name="connsiteY267" fmla="*/ 12237453 h 15135727"/>
              <a:gd name="connsiteX268" fmla="*/ 3007895 w 8128084"/>
              <a:gd name="connsiteY268" fmla="*/ 12079706 h 15135727"/>
              <a:gd name="connsiteX269" fmla="*/ 2810042 w 8128084"/>
              <a:gd name="connsiteY269" fmla="*/ 11954377 h 15135727"/>
              <a:gd name="connsiteX270" fmla="*/ 2863516 w 8128084"/>
              <a:gd name="connsiteY270" fmla="*/ 11694695 h 15135727"/>
              <a:gd name="connsiteX271" fmla="*/ 2817227 w 8128084"/>
              <a:gd name="connsiteY271" fmla="*/ 11507203 h 15135727"/>
              <a:gd name="connsiteX272" fmla="*/ 2911642 w 8128084"/>
              <a:gd name="connsiteY272" fmla="*/ 11454064 h 15135727"/>
              <a:gd name="connsiteX273" fmla="*/ 2988677 w 8128084"/>
              <a:gd name="connsiteY273" fmla="*/ 11494503 h 15135727"/>
              <a:gd name="connsiteX274" fmla="*/ 3011571 w 8128084"/>
              <a:gd name="connsiteY274" fmla="*/ 11454064 h 15135727"/>
              <a:gd name="connsiteX275" fmla="*/ 2850482 w 8128084"/>
              <a:gd name="connsiteY275" fmla="*/ 11381874 h 15135727"/>
              <a:gd name="connsiteX276" fmla="*/ 2993858 w 8128084"/>
              <a:gd name="connsiteY276" fmla="*/ 11266571 h 15135727"/>
              <a:gd name="connsiteX277" fmla="*/ 3007895 w 8128084"/>
              <a:gd name="connsiteY277" fmla="*/ 11189369 h 15135727"/>
              <a:gd name="connsiteX278" fmla="*/ 2874879 w 8128084"/>
              <a:gd name="connsiteY278" fmla="*/ 11179342 h 15135727"/>
              <a:gd name="connsiteX279" fmla="*/ 2919329 w 8128084"/>
              <a:gd name="connsiteY279" fmla="*/ 11023600 h 15135727"/>
              <a:gd name="connsiteX280" fmla="*/ 2887579 w 8128084"/>
              <a:gd name="connsiteY280" fmla="*/ 10924674 h 15135727"/>
              <a:gd name="connsiteX281" fmla="*/ 2760914 w 8128084"/>
              <a:gd name="connsiteY281" fmla="*/ 11065377 h 15135727"/>
              <a:gd name="connsiteX282" fmla="*/ 2667000 w 8128084"/>
              <a:gd name="connsiteY282" fmla="*/ 10969124 h 15135727"/>
              <a:gd name="connsiteX283" fmla="*/ 2607845 w 8128084"/>
              <a:gd name="connsiteY283" fmla="*/ 11071727 h 15135727"/>
              <a:gd name="connsiteX284" fmla="*/ 2526632 w 8128084"/>
              <a:gd name="connsiteY284" fmla="*/ 11117179 h 15135727"/>
              <a:gd name="connsiteX285" fmla="*/ 2410827 w 8128084"/>
              <a:gd name="connsiteY285" fmla="*/ 11100803 h 15135727"/>
              <a:gd name="connsiteX286" fmla="*/ 2334127 w 8128084"/>
              <a:gd name="connsiteY286" fmla="*/ 10996864 h 15135727"/>
              <a:gd name="connsiteX287" fmla="*/ 2358190 w 8128084"/>
              <a:gd name="connsiteY287" fmla="*/ 10732169 h 15135727"/>
              <a:gd name="connsiteX288" fmla="*/ 2372227 w 8128084"/>
              <a:gd name="connsiteY288" fmla="*/ 10689390 h 15135727"/>
              <a:gd name="connsiteX289" fmla="*/ 2533316 w 8128084"/>
              <a:gd name="connsiteY289" fmla="*/ 10574087 h 15135727"/>
              <a:gd name="connsiteX290" fmla="*/ 2598821 w 8128084"/>
              <a:gd name="connsiteY290" fmla="*/ 10684042 h 15135727"/>
              <a:gd name="connsiteX291" fmla="*/ 2683877 w 8128084"/>
              <a:gd name="connsiteY291" fmla="*/ 10745203 h 15135727"/>
              <a:gd name="connsiteX292" fmla="*/ 2767264 w 8128084"/>
              <a:gd name="connsiteY292" fmla="*/ 10684042 h 15135727"/>
              <a:gd name="connsiteX293" fmla="*/ 2646948 w 8128084"/>
              <a:gd name="connsiteY293" fmla="*/ 10515600 h 15135727"/>
              <a:gd name="connsiteX294" fmla="*/ 2815390 w 8128084"/>
              <a:gd name="connsiteY294" fmla="*/ 10395285 h 15135727"/>
              <a:gd name="connsiteX295" fmla="*/ 2899777 w 8128084"/>
              <a:gd name="connsiteY295" fmla="*/ 10453103 h 15135727"/>
              <a:gd name="connsiteX296" fmla="*/ 2899777 w 8128084"/>
              <a:gd name="connsiteY296" fmla="*/ 10586453 h 15135727"/>
              <a:gd name="connsiteX297" fmla="*/ 2982327 w 8128084"/>
              <a:gd name="connsiteY297" fmla="*/ 10459453 h 15135727"/>
              <a:gd name="connsiteX298" fmla="*/ 3080085 w 8128084"/>
              <a:gd name="connsiteY298" fmla="*/ 10419348 h 15135727"/>
              <a:gd name="connsiteX299" fmla="*/ 3248527 w 8128084"/>
              <a:gd name="connsiteY299" fmla="*/ 10539664 h 15135727"/>
              <a:gd name="connsiteX300" fmla="*/ 3320716 w 8128084"/>
              <a:gd name="connsiteY300" fmla="*/ 10659979 h 15135727"/>
              <a:gd name="connsiteX301" fmla="*/ 3465095 w 8128084"/>
              <a:gd name="connsiteY301" fmla="*/ 10659979 h 15135727"/>
              <a:gd name="connsiteX302" fmla="*/ 3441032 w 8128084"/>
              <a:gd name="connsiteY302" fmla="*/ 10491537 h 15135727"/>
              <a:gd name="connsiteX303" fmla="*/ 3356977 w 8128084"/>
              <a:gd name="connsiteY303" fmla="*/ 10408653 h 15135727"/>
              <a:gd name="connsiteX304" fmla="*/ 3348456 w 8128084"/>
              <a:gd name="connsiteY304" fmla="*/ 10282656 h 15135727"/>
              <a:gd name="connsiteX305" fmla="*/ 3198227 w 8128084"/>
              <a:gd name="connsiteY305" fmla="*/ 10319753 h 15135727"/>
              <a:gd name="connsiteX306" fmla="*/ 3152274 w 8128084"/>
              <a:gd name="connsiteY306" fmla="*/ 10250906 h 15135727"/>
              <a:gd name="connsiteX307" fmla="*/ 3176337 w 8128084"/>
              <a:gd name="connsiteY307" fmla="*/ 10178716 h 15135727"/>
              <a:gd name="connsiteX308" fmla="*/ 3104148 w 8128084"/>
              <a:gd name="connsiteY308" fmla="*/ 10154653 h 15135727"/>
              <a:gd name="connsiteX309" fmla="*/ 2975977 w 8128084"/>
              <a:gd name="connsiteY309" fmla="*/ 10167353 h 15135727"/>
              <a:gd name="connsiteX310" fmla="*/ 3007895 w 8128084"/>
              <a:gd name="connsiteY310" fmla="*/ 9962148 h 15135727"/>
              <a:gd name="connsiteX311" fmla="*/ 3176337 w 8128084"/>
              <a:gd name="connsiteY311" fmla="*/ 9889958 h 15135727"/>
              <a:gd name="connsiteX312" fmla="*/ 2959769 w 8128084"/>
              <a:gd name="connsiteY312" fmla="*/ 9504948 h 15135727"/>
              <a:gd name="connsiteX313" fmla="*/ 2791327 w 8128084"/>
              <a:gd name="connsiteY313" fmla="*/ 9456821 h 15135727"/>
              <a:gd name="connsiteX314" fmla="*/ 2574758 w 8128084"/>
              <a:gd name="connsiteY314" fmla="*/ 9336506 h 15135727"/>
              <a:gd name="connsiteX315" fmla="*/ 2671177 w 8128084"/>
              <a:gd name="connsiteY315" fmla="*/ 9189453 h 15135727"/>
              <a:gd name="connsiteX316" fmla="*/ 2684045 w 8128084"/>
              <a:gd name="connsiteY316" fmla="*/ 9109911 h 15135727"/>
              <a:gd name="connsiteX317" fmla="*/ 2580774 w 8128084"/>
              <a:gd name="connsiteY317" fmla="*/ 9069471 h 15135727"/>
              <a:gd name="connsiteX318" fmla="*/ 2546685 w 8128084"/>
              <a:gd name="connsiteY318" fmla="*/ 9051758 h 15135727"/>
              <a:gd name="connsiteX319" fmla="*/ 2436729 w 8128084"/>
              <a:gd name="connsiteY319" fmla="*/ 9056771 h 15135727"/>
              <a:gd name="connsiteX320" fmla="*/ 2372727 w 8128084"/>
              <a:gd name="connsiteY320" fmla="*/ 9259303 h 15135727"/>
              <a:gd name="connsiteX321" fmla="*/ 2261937 w 8128084"/>
              <a:gd name="connsiteY321" fmla="*/ 9168064 h 15135727"/>
              <a:gd name="connsiteX322" fmla="*/ 2237874 w 8128084"/>
              <a:gd name="connsiteY322" fmla="*/ 8999621 h 15135727"/>
              <a:gd name="connsiteX323" fmla="*/ 2079458 w 8128084"/>
              <a:gd name="connsiteY323" fmla="*/ 9020008 h 15135727"/>
              <a:gd name="connsiteX324" fmla="*/ 2026319 w 8128084"/>
              <a:gd name="connsiteY324" fmla="*/ 8827503 h 15135727"/>
              <a:gd name="connsiteX325" fmla="*/ 1852864 w 8128084"/>
              <a:gd name="connsiteY325" fmla="*/ 8758990 h 15135727"/>
              <a:gd name="connsiteX326" fmla="*/ 1636295 w 8128084"/>
              <a:gd name="connsiteY326" fmla="*/ 8927432 h 15135727"/>
              <a:gd name="connsiteX327" fmla="*/ 1588169 w 8128084"/>
              <a:gd name="connsiteY327" fmla="*/ 9023685 h 15135727"/>
              <a:gd name="connsiteX328" fmla="*/ 1515979 w 8128084"/>
              <a:gd name="connsiteY328" fmla="*/ 8879306 h 15135727"/>
              <a:gd name="connsiteX329" fmla="*/ 1347537 w 8128084"/>
              <a:gd name="connsiteY329" fmla="*/ 8879306 h 15135727"/>
              <a:gd name="connsiteX330" fmla="*/ 1347537 w 8128084"/>
              <a:gd name="connsiteY330" fmla="*/ 8710864 h 15135727"/>
              <a:gd name="connsiteX331" fmla="*/ 1106906 w 8128084"/>
              <a:gd name="connsiteY331" fmla="*/ 8783053 h 15135727"/>
              <a:gd name="connsiteX332" fmla="*/ 890337 w 8128084"/>
              <a:gd name="connsiteY332" fmla="*/ 8686800 h 15135727"/>
              <a:gd name="connsiteX333" fmla="*/ 649706 w 8128084"/>
              <a:gd name="connsiteY333" fmla="*/ 8662737 h 15135727"/>
              <a:gd name="connsiteX334" fmla="*/ 385011 w 8128084"/>
              <a:gd name="connsiteY334" fmla="*/ 8566485 h 15135727"/>
              <a:gd name="connsiteX335" fmla="*/ 577516 w 8128084"/>
              <a:gd name="connsiteY335" fmla="*/ 8373979 h 15135727"/>
              <a:gd name="connsiteX336" fmla="*/ 794085 w 8128084"/>
              <a:gd name="connsiteY336" fmla="*/ 8301790 h 15135727"/>
              <a:gd name="connsiteX337" fmla="*/ 745958 w 8128084"/>
              <a:gd name="connsiteY337" fmla="*/ 8133348 h 15135727"/>
              <a:gd name="connsiteX338" fmla="*/ 818148 w 8128084"/>
              <a:gd name="connsiteY338" fmla="*/ 7820527 h 15135727"/>
              <a:gd name="connsiteX339" fmla="*/ 697832 w 8128084"/>
              <a:gd name="connsiteY339" fmla="*/ 7820527 h 15135727"/>
              <a:gd name="connsiteX340" fmla="*/ 625642 w 8128084"/>
              <a:gd name="connsiteY340" fmla="*/ 7916779 h 15135727"/>
              <a:gd name="connsiteX341" fmla="*/ 457200 w 8128084"/>
              <a:gd name="connsiteY341" fmla="*/ 7820527 h 15135727"/>
              <a:gd name="connsiteX342" fmla="*/ 529390 w 8128084"/>
              <a:gd name="connsiteY342" fmla="*/ 7700211 h 15135727"/>
              <a:gd name="connsiteX343" fmla="*/ 938464 w 8128084"/>
              <a:gd name="connsiteY343" fmla="*/ 7676148 h 15135727"/>
              <a:gd name="connsiteX344" fmla="*/ 1058779 w 8128084"/>
              <a:gd name="connsiteY344" fmla="*/ 7459579 h 15135727"/>
              <a:gd name="connsiteX345" fmla="*/ 1203158 w 8128084"/>
              <a:gd name="connsiteY345" fmla="*/ 7603958 h 15135727"/>
              <a:gd name="connsiteX346" fmla="*/ 1299411 w 8128084"/>
              <a:gd name="connsiteY346" fmla="*/ 7555832 h 15135727"/>
              <a:gd name="connsiteX347" fmla="*/ 1443790 w 8128084"/>
              <a:gd name="connsiteY347" fmla="*/ 7507706 h 15135727"/>
              <a:gd name="connsiteX348" fmla="*/ 1684421 w 8128084"/>
              <a:gd name="connsiteY348" fmla="*/ 7603958 h 15135727"/>
              <a:gd name="connsiteX349" fmla="*/ 1684421 w 8128084"/>
              <a:gd name="connsiteY349" fmla="*/ 7603958 h 15135727"/>
              <a:gd name="connsiteX350" fmla="*/ 1540042 w 8128084"/>
              <a:gd name="connsiteY350" fmla="*/ 7363327 h 15135727"/>
              <a:gd name="connsiteX351" fmla="*/ 1299411 w 8128084"/>
              <a:gd name="connsiteY351" fmla="*/ 7315200 h 15135727"/>
              <a:gd name="connsiteX352" fmla="*/ 1130969 w 8128084"/>
              <a:gd name="connsiteY352" fmla="*/ 7339264 h 15135727"/>
              <a:gd name="connsiteX353" fmla="*/ 1034716 w 8128084"/>
              <a:gd name="connsiteY353" fmla="*/ 7315200 h 15135727"/>
              <a:gd name="connsiteX354" fmla="*/ 1155032 w 8128084"/>
              <a:gd name="connsiteY354" fmla="*/ 7050506 h 15135727"/>
              <a:gd name="connsiteX355" fmla="*/ 1155032 w 8128084"/>
              <a:gd name="connsiteY355" fmla="*/ 6930190 h 15135727"/>
              <a:gd name="connsiteX356" fmla="*/ 1155032 w 8128084"/>
              <a:gd name="connsiteY356" fmla="*/ 6761748 h 15135727"/>
              <a:gd name="connsiteX357" fmla="*/ 1203158 w 8128084"/>
              <a:gd name="connsiteY357" fmla="*/ 6617369 h 15135727"/>
              <a:gd name="connsiteX358" fmla="*/ 1371600 w 8128084"/>
              <a:gd name="connsiteY358" fmla="*/ 6472990 h 15135727"/>
              <a:gd name="connsiteX359" fmla="*/ 1443790 w 8128084"/>
              <a:gd name="connsiteY359" fmla="*/ 6328611 h 15135727"/>
              <a:gd name="connsiteX360" fmla="*/ 1419727 w 8128084"/>
              <a:gd name="connsiteY360" fmla="*/ 6208295 h 15135727"/>
              <a:gd name="connsiteX361" fmla="*/ 1275348 w 8128084"/>
              <a:gd name="connsiteY361" fmla="*/ 6304548 h 15135727"/>
              <a:gd name="connsiteX362" fmla="*/ 1323474 w 8128084"/>
              <a:gd name="connsiteY362" fmla="*/ 6015790 h 15135727"/>
              <a:gd name="connsiteX363" fmla="*/ 1540042 w 8128084"/>
              <a:gd name="connsiteY363" fmla="*/ 5871411 h 15135727"/>
              <a:gd name="connsiteX364" fmla="*/ 1540042 w 8128084"/>
              <a:gd name="connsiteY364" fmla="*/ 5751095 h 15135727"/>
              <a:gd name="connsiteX365" fmla="*/ 1395664 w 8128084"/>
              <a:gd name="connsiteY365" fmla="*/ 5799221 h 15135727"/>
              <a:gd name="connsiteX366" fmla="*/ 1179095 w 8128084"/>
              <a:gd name="connsiteY366" fmla="*/ 5799221 h 15135727"/>
              <a:gd name="connsiteX367" fmla="*/ 890337 w 8128084"/>
              <a:gd name="connsiteY367" fmla="*/ 5775158 h 15135727"/>
              <a:gd name="connsiteX368" fmla="*/ 697832 w 8128084"/>
              <a:gd name="connsiteY368" fmla="*/ 5606716 h 15135727"/>
              <a:gd name="connsiteX369" fmla="*/ 577516 w 8128084"/>
              <a:gd name="connsiteY369" fmla="*/ 5582653 h 15135727"/>
              <a:gd name="connsiteX370" fmla="*/ 697832 w 8128084"/>
              <a:gd name="connsiteY370" fmla="*/ 5775158 h 15135727"/>
              <a:gd name="connsiteX371" fmla="*/ 409074 w 8128084"/>
              <a:gd name="connsiteY371" fmla="*/ 5799221 h 15135727"/>
              <a:gd name="connsiteX372" fmla="*/ 168442 w 8128084"/>
              <a:gd name="connsiteY372" fmla="*/ 5702969 h 15135727"/>
              <a:gd name="connsiteX373" fmla="*/ 264695 w 8128084"/>
              <a:gd name="connsiteY373" fmla="*/ 5558590 h 15135727"/>
              <a:gd name="connsiteX374" fmla="*/ 144379 w 8128084"/>
              <a:gd name="connsiteY374" fmla="*/ 5510464 h 15135727"/>
              <a:gd name="connsiteX375" fmla="*/ 0 w 8128084"/>
              <a:gd name="connsiteY375" fmla="*/ 5462337 h 15135727"/>
              <a:gd name="connsiteX376" fmla="*/ 96253 w 8128084"/>
              <a:gd name="connsiteY376"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42827 w 8128084"/>
              <a:gd name="connsiteY202" fmla="*/ 14383753 h 15135727"/>
              <a:gd name="connsiteX203" fmla="*/ 4403558 w 8128084"/>
              <a:gd name="connsiteY203" fmla="*/ 14437895 h 15135727"/>
              <a:gd name="connsiteX204" fmla="*/ 4340058 w 8128084"/>
              <a:gd name="connsiteY204" fmla="*/ 14475995 h 15135727"/>
              <a:gd name="connsiteX205" fmla="*/ 4303127 w 8128084"/>
              <a:gd name="connsiteY205" fmla="*/ 14364703 h 15135727"/>
              <a:gd name="connsiteX206" fmla="*/ 4276892 w 8128084"/>
              <a:gd name="connsiteY206" fmla="*/ 14296190 h 15135727"/>
              <a:gd name="connsiteX207" fmla="*/ 4235116 w 8128084"/>
              <a:gd name="connsiteY207" fmla="*/ 14341642 h 15135727"/>
              <a:gd name="connsiteX208" fmla="*/ 4162927 w 8128084"/>
              <a:gd name="connsiteY208" fmla="*/ 14389769 h 15135727"/>
              <a:gd name="connsiteX209" fmla="*/ 4137527 w 8128084"/>
              <a:gd name="connsiteY209" fmla="*/ 14364369 h 15135727"/>
              <a:gd name="connsiteX210" fmla="*/ 3998327 w 8128084"/>
              <a:gd name="connsiteY210" fmla="*/ 14409153 h 15135727"/>
              <a:gd name="connsiteX211" fmla="*/ 4023727 w 8128084"/>
              <a:gd name="connsiteY211" fmla="*/ 14275803 h 15135727"/>
              <a:gd name="connsiteX212" fmla="*/ 3915945 w 8128084"/>
              <a:gd name="connsiteY212" fmla="*/ 14289840 h 15135727"/>
              <a:gd name="connsiteX213" fmla="*/ 3801979 w 8128084"/>
              <a:gd name="connsiteY213" fmla="*/ 14293516 h 15135727"/>
              <a:gd name="connsiteX214" fmla="*/ 3719764 w 8128084"/>
              <a:gd name="connsiteY214" fmla="*/ 14415169 h 15135727"/>
              <a:gd name="connsiteX215" fmla="*/ 3625850 w 8128084"/>
              <a:gd name="connsiteY215" fmla="*/ 14616364 h 15135727"/>
              <a:gd name="connsiteX216" fmla="*/ 3513221 w 8128084"/>
              <a:gd name="connsiteY216" fmla="*/ 14726653 h 15135727"/>
              <a:gd name="connsiteX217" fmla="*/ 3583071 w 8128084"/>
              <a:gd name="connsiteY217" fmla="*/ 14832932 h 15135727"/>
              <a:gd name="connsiteX218" fmla="*/ 3633537 w 8128084"/>
              <a:gd name="connsiteY218" fmla="*/ 14967285 h 15135727"/>
              <a:gd name="connsiteX219" fmla="*/ 3609474 w 8128084"/>
              <a:gd name="connsiteY219" fmla="*/ 15087600 h 15135727"/>
              <a:gd name="connsiteX220" fmla="*/ 3479132 w 8128084"/>
              <a:gd name="connsiteY220" fmla="*/ 14975974 h 15135727"/>
              <a:gd name="connsiteX221" fmla="*/ 3304340 w 8128084"/>
              <a:gd name="connsiteY221" fmla="*/ 14949237 h 15135727"/>
              <a:gd name="connsiteX222" fmla="*/ 3261227 w 8128084"/>
              <a:gd name="connsiteY222" fmla="*/ 14787145 h 15135727"/>
              <a:gd name="connsiteX223" fmla="*/ 3128211 w 8128084"/>
              <a:gd name="connsiteY223" fmla="*/ 14919158 h 15135727"/>
              <a:gd name="connsiteX224" fmla="*/ 3090277 w 8128084"/>
              <a:gd name="connsiteY224" fmla="*/ 15075903 h 15135727"/>
              <a:gd name="connsiteX225" fmla="*/ 2959769 w 8128084"/>
              <a:gd name="connsiteY225" fmla="*/ 15135727 h 15135727"/>
              <a:gd name="connsiteX226" fmla="*/ 2891256 w 8128084"/>
              <a:gd name="connsiteY226" fmla="*/ 14945895 h 15135727"/>
              <a:gd name="connsiteX227" fmla="*/ 2829927 w 8128084"/>
              <a:gd name="connsiteY227" fmla="*/ 14872703 h 15135727"/>
              <a:gd name="connsiteX228" fmla="*/ 2887579 w 8128084"/>
              <a:gd name="connsiteY228" fmla="*/ 14774779 h 15135727"/>
              <a:gd name="connsiteX229" fmla="*/ 2779127 w 8128084"/>
              <a:gd name="connsiteY229" fmla="*/ 14694903 h 15135727"/>
              <a:gd name="connsiteX230" fmla="*/ 2839453 w 8128084"/>
              <a:gd name="connsiteY230" fmla="*/ 14582274 h 15135727"/>
              <a:gd name="connsiteX231" fmla="*/ 2935706 w 8128084"/>
              <a:gd name="connsiteY231" fmla="*/ 14510085 h 15135727"/>
              <a:gd name="connsiteX232" fmla="*/ 2948406 w 8128084"/>
              <a:gd name="connsiteY232" fmla="*/ 14554535 h 15135727"/>
              <a:gd name="connsiteX233" fmla="*/ 2855327 w 8128084"/>
              <a:gd name="connsiteY233" fmla="*/ 14371053 h 15135727"/>
              <a:gd name="connsiteX234" fmla="*/ 3014077 w 8128084"/>
              <a:gd name="connsiteY234" fmla="*/ 14447253 h 15135727"/>
              <a:gd name="connsiteX235" fmla="*/ 3029285 w 8128084"/>
              <a:gd name="connsiteY235" fmla="*/ 14363032 h 15135727"/>
              <a:gd name="connsiteX236" fmla="*/ 3152274 w 8128084"/>
              <a:gd name="connsiteY236" fmla="*/ 14341642 h 15135727"/>
              <a:gd name="connsiteX237" fmla="*/ 3226135 w 8128084"/>
              <a:gd name="connsiteY237" fmla="*/ 14269453 h 15135727"/>
              <a:gd name="connsiteX238" fmla="*/ 3152274 w 8128084"/>
              <a:gd name="connsiteY238" fmla="*/ 14197264 h 15135727"/>
              <a:gd name="connsiteX239" fmla="*/ 3152274 w 8128084"/>
              <a:gd name="connsiteY239" fmla="*/ 14052885 h 15135727"/>
              <a:gd name="connsiteX240" fmla="*/ 3086435 w 8128084"/>
              <a:gd name="connsiteY240" fmla="*/ 14037845 h 15135727"/>
              <a:gd name="connsiteX241" fmla="*/ 3056021 w 8128084"/>
              <a:gd name="connsiteY241" fmla="*/ 14153148 h 15135727"/>
              <a:gd name="connsiteX242" fmla="*/ 2935706 w 8128084"/>
              <a:gd name="connsiteY242" fmla="*/ 14076948 h 15135727"/>
              <a:gd name="connsiteX243" fmla="*/ 2863516 w 8128084"/>
              <a:gd name="connsiteY243" fmla="*/ 14093324 h 15135727"/>
              <a:gd name="connsiteX244" fmla="*/ 2804527 w 8128084"/>
              <a:gd name="connsiteY244" fmla="*/ 14218653 h 15135727"/>
              <a:gd name="connsiteX245" fmla="*/ 2719137 w 8128084"/>
              <a:gd name="connsiteY245" fmla="*/ 14197264 h 15135727"/>
              <a:gd name="connsiteX246" fmla="*/ 2653298 w 8128084"/>
              <a:gd name="connsiteY246" fmla="*/ 14248064 h 15135727"/>
              <a:gd name="connsiteX247" fmla="*/ 2560721 w 8128084"/>
              <a:gd name="connsiteY247" fmla="*/ 14150474 h 15135727"/>
              <a:gd name="connsiteX248" fmla="*/ 2436729 w 8128084"/>
              <a:gd name="connsiteY248" fmla="*/ 13804566 h 15135727"/>
              <a:gd name="connsiteX249" fmla="*/ 2550527 w 8128084"/>
              <a:gd name="connsiteY249" fmla="*/ 13805903 h 15135727"/>
              <a:gd name="connsiteX250" fmla="*/ 2729498 w 8128084"/>
              <a:gd name="connsiteY250" fmla="*/ 13812253 h 15135727"/>
              <a:gd name="connsiteX251" fmla="*/ 2633077 w 8128084"/>
              <a:gd name="connsiteY251" fmla="*/ 13755103 h 15135727"/>
              <a:gd name="connsiteX252" fmla="*/ 2553369 w 8128084"/>
              <a:gd name="connsiteY252" fmla="*/ 13475369 h 15135727"/>
              <a:gd name="connsiteX253" fmla="*/ 2658645 w 8128084"/>
              <a:gd name="connsiteY253" fmla="*/ 13224711 h 15135727"/>
              <a:gd name="connsiteX254" fmla="*/ 2719137 w 8128084"/>
              <a:gd name="connsiteY254" fmla="*/ 13042232 h 15135727"/>
              <a:gd name="connsiteX255" fmla="*/ 2791327 w 8128084"/>
              <a:gd name="connsiteY255" fmla="*/ 12945979 h 15135727"/>
              <a:gd name="connsiteX256" fmla="*/ 2969627 w 8128084"/>
              <a:gd name="connsiteY256" fmla="*/ 12929603 h 15135727"/>
              <a:gd name="connsiteX257" fmla="*/ 3031958 w 8128084"/>
              <a:gd name="connsiteY257" fmla="*/ 13090358 h 15135727"/>
              <a:gd name="connsiteX258" fmla="*/ 3102977 w 8128084"/>
              <a:gd name="connsiteY258" fmla="*/ 12974053 h 15135727"/>
              <a:gd name="connsiteX259" fmla="*/ 3043321 w 8128084"/>
              <a:gd name="connsiteY259" fmla="*/ 12836024 h 15135727"/>
              <a:gd name="connsiteX260" fmla="*/ 2849479 w 8128084"/>
              <a:gd name="connsiteY260" fmla="*/ 12815637 h 15135727"/>
              <a:gd name="connsiteX261" fmla="*/ 2815390 w 8128084"/>
              <a:gd name="connsiteY261" fmla="*/ 12777537 h 15135727"/>
              <a:gd name="connsiteX262" fmla="*/ 2887077 w 8128084"/>
              <a:gd name="connsiteY262" fmla="*/ 12586703 h 15135727"/>
              <a:gd name="connsiteX263" fmla="*/ 3153777 w 8128084"/>
              <a:gd name="connsiteY263" fmla="*/ 12516853 h 15135727"/>
              <a:gd name="connsiteX264" fmla="*/ 3239837 w 8128084"/>
              <a:gd name="connsiteY264" fmla="*/ 12311314 h 15135727"/>
              <a:gd name="connsiteX265" fmla="*/ 3104148 w 8128084"/>
              <a:gd name="connsiteY265" fmla="*/ 12320337 h 15135727"/>
              <a:gd name="connsiteX266" fmla="*/ 3040648 w 8128084"/>
              <a:gd name="connsiteY266" fmla="*/ 12320337 h 15135727"/>
              <a:gd name="connsiteX267" fmla="*/ 2956927 w 8128084"/>
              <a:gd name="connsiteY267" fmla="*/ 12237453 h 15135727"/>
              <a:gd name="connsiteX268" fmla="*/ 3007895 w 8128084"/>
              <a:gd name="connsiteY268" fmla="*/ 12079706 h 15135727"/>
              <a:gd name="connsiteX269" fmla="*/ 2810042 w 8128084"/>
              <a:gd name="connsiteY269" fmla="*/ 11954377 h 15135727"/>
              <a:gd name="connsiteX270" fmla="*/ 2863516 w 8128084"/>
              <a:gd name="connsiteY270" fmla="*/ 11694695 h 15135727"/>
              <a:gd name="connsiteX271" fmla="*/ 2817227 w 8128084"/>
              <a:gd name="connsiteY271" fmla="*/ 11507203 h 15135727"/>
              <a:gd name="connsiteX272" fmla="*/ 2911642 w 8128084"/>
              <a:gd name="connsiteY272" fmla="*/ 11454064 h 15135727"/>
              <a:gd name="connsiteX273" fmla="*/ 2988677 w 8128084"/>
              <a:gd name="connsiteY273" fmla="*/ 11494503 h 15135727"/>
              <a:gd name="connsiteX274" fmla="*/ 3011571 w 8128084"/>
              <a:gd name="connsiteY274" fmla="*/ 11454064 h 15135727"/>
              <a:gd name="connsiteX275" fmla="*/ 2850482 w 8128084"/>
              <a:gd name="connsiteY275" fmla="*/ 11381874 h 15135727"/>
              <a:gd name="connsiteX276" fmla="*/ 2993858 w 8128084"/>
              <a:gd name="connsiteY276" fmla="*/ 11266571 h 15135727"/>
              <a:gd name="connsiteX277" fmla="*/ 3007895 w 8128084"/>
              <a:gd name="connsiteY277" fmla="*/ 11189369 h 15135727"/>
              <a:gd name="connsiteX278" fmla="*/ 2874879 w 8128084"/>
              <a:gd name="connsiteY278" fmla="*/ 11179342 h 15135727"/>
              <a:gd name="connsiteX279" fmla="*/ 2919329 w 8128084"/>
              <a:gd name="connsiteY279" fmla="*/ 11023600 h 15135727"/>
              <a:gd name="connsiteX280" fmla="*/ 2887579 w 8128084"/>
              <a:gd name="connsiteY280" fmla="*/ 10924674 h 15135727"/>
              <a:gd name="connsiteX281" fmla="*/ 2760914 w 8128084"/>
              <a:gd name="connsiteY281" fmla="*/ 11065377 h 15135727"/>
              <a:gd name="connsiteX282" fmla="*/ 2667000 w 8128084"/>
              <a:gd name="connsiteY282" fmla="*/ 10969124 h 15135727"/>
              <a:gd name="connsiteX283" fmla="*/ 2607845 w 8128084"/>
              <a:gd name="connsiteY283" fmla="*/ 11071727 h 15135727"/>
              <a:gd name="connsiteX284" fmla="*/ 2526632 w 8128084"/>
              <a:gd name="connsiteY284" fmla="*/ 11117179 h 15135727"/>
              <a:gd name="connsiteX285" fmla="*/ 2410827 w 8128084"/>
              <a:gd name="connsiteY285" fmla="*/ 11100803 h 15135727"/>
              <a:gd name="connsiteX286" fmla="*/ 2334127 w 8128084"/>
              <a:gd name="connsiteY286" fmla="*/ 10996864 h 15135727"/>
              <a:gd name="connsiteX287" fmla="*/ 2358190 w 8128084"/>
              <a:gd name="connsiteY287" fmla="*/ 10732169 h 15135727"/>
              <a:gd name="connsiteX288" fmla="*/ 2372227 w 8128084"/>
              <a:gd name="connsiteY288" fmla="*/ 10689390 h 15135727"/>
              <a:gd name="connsiteX289" fmla="*/ 2533316 w 8128084"/>
              <a:gd name="connsiteY289" fmla="*/ 10574087 h 15135727"/>
              <a:gd name="connsiteX290" fmla="*/ 2598821 w 8128084"/>
              <a:gd name="connsiteY290" fmla="*/ 10684042 h 15135727"/>
              <a:gd name="connsiteX291" fmla="*/ 2683877 w 8128084"/>
              <a:gd name="connsiteY291" fmla="*/ 10745203 h 15135727"/>
              <a:gd name="connsiteX292" fmla="*/ 2767264 w 8128084"/>
              <a:gd name="connsiteY292" fmla="*/ 10684042 h 15135727"/>
              <a:gd name="connsiteX293" fmla="*/ 2646948 w 8128084"/>
              <a:gd name="connsiteY293" fmla="*/ 10515600 h 15135727"/>
              <a:gd name="connsiteX294" fmla="*/ 2815390 w 8128084"/>
              <a:gd name="connsiteY294" fmla="*/ 10395285 h 15135727"/>
              <a:gd name="connsiteX295" fmla="*/ 2899777 w 8128084"/>
              <a:gd name="connsiteY295" fmla="*/ 10453103 h 15135727"/>
              <a:gd name="connsiteX296" fmla="*/ 2899777 w 8128084"/>
              <a:gd name="connsiteY296" fmla="*/ 10586453 h 15135727"/>
              <a:gd name="connsiteX297" fmla="*/ 2982327 w 8128084"/>
              <a:gd name="connsiteY297" fmla="*/ 10459453 h 15135727"/>
              <a:gd name="connsiteX298" fmla="*/ 3080085 w 8128084"/>
              <a:gd name="connsiteY298" fmla="*/ 10419348 h 15135727"/>
              <a:gd name="connsiteX299" fmla="*/ 3248527 w 8128084"/>
              <a:gd name="connsiteY299" fmla="*/ 10539664 h 15135727"/>
              <a:gd name="connsiteX300" fmla="*/ 3320716 w 8128084"/>
              <a:gd name="connsiteY300" fmla="*/ 10659979 h 15135727"/>
              <a:gd name="connsiteX301" fmla="*/ 3465095 w 8128084"/>
              <a:gd name="connsiteY301" fmla="*/ 10659979 h 15135727"/>
              <a:gd name="connsiteX302" fmla="*/ 3441032 w 8128084"/>
              <a:gd name="connsiteY302" fmla="*/ 10491537 h 15135727"/>
              <a:gd name="connsiteX303" fmla="*/ 3356977 w 8128084"/>
              <a:gd name="connsiteY303" fmla="*/ 10408653 h 15135727"/>
              <a:gd name="connsiteX304" fmla="*/ 3348456 w 8128084"/>
              <a:gd name="connsiteY304" fmla="*/ 10282656 h 15135727"/>
              <a:gd name="connsiteX305" fmla="*/ 3198227 w 8128084"/>
              <a:gd name="connsiteY305" fmla="*/ 10319753 h 15135727"/>
              <a:gd name="connsiteX306" fmla="*/ 3152274 w 8128084"/>
              <a:gd name="connsiteY306" fmla="*/ 10250906 h 15135727"/>
              <a:gd name="connsiteX307" fmla="*/ 3176337 w 8128084"/>
              <a:gd name="connsiteY307" fmla="*/ 10178716 h 15135727"/>
              <a:gd name="connsiteX308" fmla="*/ 3104148 w 8128084"/>
              <a:gd name="connsiteY308" fmla="*/ 10154653 h 15135727"/>
              <a:gd name="connsiteX309" fmla="*/ 2975977 w 8128084"/>
              <a:gd name="connsiteY309" fmla="*/ 10167353 h 15135727"/>
              <a:gd name="connsiteX310" fmla="*/ 3007895 w 8128084"/>
              <a:gd name="connsiteY310" fmla="*/ 9962148 h 15135727"/>
              <a:gd name="connsiteX311" fmla="*/ 3176337 w 8128084"/>
              <a:gd name="connsiteY311" fmla="*/ 9889958 h 15135727"/>
              <a:gd name="connsiteX312" fmla="*/ 2959769 w 8128084"/>
              <a:gd name="connsiteY312" fmla="*/ 9504948 h 15135727"/>
              <a:gd name="connsiteX313" fmla="*/ 2791327 w 8128084"/>
              <a:gd name="connsiteY313" fmla="*/ 9456821 h 15135727"/>
              <a:gd name="connsiteX314" fmla="*/ 2574758 w 8128084"/>
              <a:gd name="connsiteY314" fmla="*/ 9336506 h 15135727"/>
              <a:gd name="connsiteX315" fmla="*/ 2671177 w 8128084"/>
              <a:gd name="connsiteY315" fmla="*/ 9189453 h 15135727"/>
              <a:gd name="connsiteX316" fmla="*/ 2684045 w 8128084"/>
              <a:gd name="connsiteY316" fmla="*/ 9109911 h 15135727"/>
              <a:gd name="connsiteX317" fmla="*/ 2580774 w 8128084"/>
              <a:gd name="connsiteY317" fmla="*/ 9069471 h 15135727"/>
              <a:gd name="connsiteX318" fmla="*/ 2546685 w 8128084"/>
              <a:gd name="connsiteY318" fmla="*/ 9051758 h 15135727"/>
              <a:gd name="connsiteX319" fmla="*/ 2436729 w 8128084"/>
              <a:gd name="connsiteY319" fmla="*/ 9056771 h 15135727"/>
              <a:gd name="connsiteX320" fmla="*/ 2372727 w 8128084"/>
              <a:gd name="connsiteY320" fmla="*/ 9259303 h 15135727"/>
              <a:gd name="connsiteX321" fmla="*/ 2261937 w 8128084"/>
              <a:gd name="connsiteY321" fmla="*/ 9168064 h 15135727"/>
              <a:gd name="connsiteX322" fmla="*/ 2237874 w 8128084"/>
              <a:gd name="connsiteY322" fmla="*/ 8999621 h 15135727"/>
              <a:gd name="connsiteX323" fmla="*/ 2079458 w 8128084"/>
              <a:gd name="connsiteY323" fmla="*/ 9020008 h 15135727"/>
              <a:gd name="connsiteX324" fmla="*/ 2026319 w 8128084"/>
              <a:gd name="connsiteY324" fmla="*/ 8827503 h 15135727"/>
              <a:gd name="connsiteX325" fmla="*/ 1833814 w 8128084"/>
              <a:gd name="connsiteY325" fmla="*/ 8822490 h 15135727"/>
              <a:gd name="connsiteX326" fmla="*/ 1636295 w 8128084"/>
              <a:gd name="connsiteY326" fmla="*/ 8927432 h 15135727"/>
              <a:gd name="connsiteX327" fmla="*/ 1588169 w 8128084"/>
              <a:gd name="connsiteY327" fmla="*/ 9023685 h 15135727"/>
              <a:gd name="connsiteX328" fmla="*/ 1515979 w 8128084"/>
              <a:gd name="connsiteY328" fmla="*/ 8879306 h 15135727"/>
              <a:gd name="connsiteX329" fmla="*/ 1347537 w 8128084"/>
              <a:gd name="connsiteY329" fmla="*/ 8879306 h 15135727"/>
              <a:gd name="connsiteX330" fmla="*/ 1347537 w 8128084"/>
              <a:gd name="connsiteY330" fmla="*/ 8710864 h 15135727"/>
              <a:gd name="connsiteX331" fmla="*/ 1106906 w 8128084"/>
              <a:gd name="connsiteY331" fmla="*/ 8783053 h 15135727"/>
              <a:gd name="connsiteX332" fmla="*/ 890337 w 8128084"/>
              <a:gd name="connsiteY332" fmla="*/ 8686800 h 15135727"/>
              <a:gd name="connsiteX333" fmla="*/ 649706 w 8128084"/>
              <a:gd name="connsiteY333" fmla="*/ 8662737 h 15135727"/>
              <a:gd name="connsiteX334" fmla="*/ 385011 w 8128084"/>
              <a:gd name="connsiteY334" fmla="*/ 8566485 h 15135727"/>
              <a:gd name="connsiteX335" fmla="*/ 577516 w 8128084"/>
              <a:gd name="connsiteY335" fmla="*/ 8373979 h 15135727"/>
              <a:gd name="connsiteX336" fmla="*/ 794085 w 8128084"/>
              <a:gd name="connsiteY336" fmla="*/ 8301790 h 15135727"/>
              <a:gd name="connsiteX337" fmla="*/ 745958 w 8128084"/>
              <a:gd name="connsiteY337" fmla="*/ 8133348 h 15135727"/>
              <a:gd name="connsiteX338" fmla="*/ 818148 w 8128084"/>
              <a:gd name="connsiteY338" fmla="*/ 7820527 h 15135727"/>
              <a:gd name="connsiteX339" fmla="*/ 697832 w 8128084"/>
              <a:gd name="connsiteY339" fmla="*/ 7820527 h 15135727"/>
              <a:gd name="connsiteX340" fmla="*/ 625642 w 8128084"/>
              <a:gd name="connsiteY340" fmla="*/ 7916779 h 15135727"/>
              <a:gd name="connsiteX341" fmla="*/ 457200 w 8128084"/>
              <a:gd name="connsiteY341" fmla="*/ 7820527 h 15135727"/>
              <a:gd name="connsiteX342" fmla="*/ 529390 w 8128084"/>
              <a:gd name="connsiteY342" fmla="*/ 7700211 h 15135727"/>
              <a:gd name="connsiteX343" fmla="*/ 938464 w 8128084"/>
              <a:gd name="connsiteY343" fmla="*/ 7676148 h 15135727"/>
              <a:gd name="connsiteX344" fmla="*/ 1058779 w 8128084"/>
              <a:gd name="connsiteY344" fmla="*/ 7459579 h 15135727"/>
              <a:gd name="connsiteX345" fmla="*/ 1203158 w 8128084"/>
              <a:gd name="connsiteY345" fmla="*/ 7603958 h 15135727"/>
              <a:gd name="connsiteX346" fmla="*/ 1299411 w 8128084"/>
              <a:gd name="connsiteY346" fmla="*/ 7555832 h 15135727"/>
              <a:gd name="connsiteX347" fmla="*/ 1443790 w 8128084"/>
              <a:gd name="connsiteY347" fmla="*/ 7507706 h 15135727"/>
              <a:gd name="connsiteX348" fmla="*/ 1684421 w 8128084"/>
              <a:gd name="connsiteY348" fmla="*/ 7603958 h 15135727"/>
              <a:gd name="connsiteX349" fmla="*/ 1684421 w 8128084"/>
              <a:gd name="connsiteY349" fmla="*/ 7603958 h 15135727"/>
              <a:gd name="connsiteX350" fmla="*/ 1540042 w 8128084"/>
              <a:gd name="connsiteY350" fmla="*/ 7363327 h 15135727"/>
              <a:gd name="connsiteX351" fmla="*/ 1299411 w 8128084"/>
              <a:gd name="connsiteY351" fmla="*/ 7315200 h 15135727"/>
              <a:gd name="connsiteX352" fmla="*/ 1130969 w 8128084"/>
              <a:gd name="connsiteY352" fmla="*/ 7339264 h 15135727"/>
              <a:gd name="connsiteX353" fmla="*/ 1034716 w 8128084"/>
              <a:gd name="connsiteY353" fmla="*/ 7315200 h 15135727"/>
              <a:gd name="connsiteX354" fmla="*/ 1155032 w 8128084"/>
              <a:gd name="connsiteY354" fmla="*/ 7050506 h 15135727"/>
              <a:gd name="connsiteX355" fmla="*/ 1155032 w 8128084"/>
              <a:gd name="connsiteY355" fmla="*/ 6930190 h 15135727"/>
              <a:gd name="connsiteX356" fmla="*/ 1155032 w 8128084"/>
              <a:gd name="connsiteY356" fmla="*/ 6761748 h 15135727"/>
              <a:gd name="connsiteX357" fmla="*/ 1203158 w 8128084"/>
              <a:gd name="connsiteY357" fmla="*/ 6617369 h 15135727"/>
              <a:gd name="connsiteX358" fmla="*/ 1371600 w 8128084"/>
              <a:gd name="connsiteY358" fmla="*/ 6472990 h 15135727"/>
              <a:gd name="connsiteX359" fmla="*/ 1443790 w 8128084"/>
              <a:gd name="connsiteY359" fmla="*/ 6328611 h 15135727"/>
              <a:gd name="connsiteX360" fmla="*/ 1419727 w 8128084"/>
              <a:gd name="connsiteY360" fmla="*/ 6208295 h 15135727"/>
              <a:gd name="connsiteX361" fmla="*/ 1275348 w 8128084"/>
              <a:gd name="connsiteY361" fmla="*/ 6304548 h 15135727"/>
              <a:gd name="connsiteX362" fmla="*/ 1323474 w 8128084"/>
              <a:gd name="connsiteY362" fmla="*/ 6015790 h 15135727"/>
              <a:gd name="connsiteX363" fmla="*/ 1540042 w 8128084"/>
              <a:gd name="connsiteY363" fmla="*/ 5871411 h 15135727"/>
              <a:gd name="connsiteX364" fmla="*/ 1540042 w 8128084"/>
              <a:gd name="connsiteY364" fmla="*/ 5751095 h 15135727"/>
              <a:gd name="connsiteX365" fmla="*/ 1395664 w 8128084"/>
              <a:gd name="connsiteY365" fmla="*/ 5799221 h 15135727"/>
              <a:gd name="connsiteX366" fmla="*/ 1179095 w 8128084"/>
              <a:gd name="connsiteY366" fmla="*/ 5799221 h 15135727"/>
              <a:gd name="connsiteX367" fmla="*/ 890337 w 8128084"/>
              <a:gd name="connsiteY367" fmla="*/ 5775158 h 15135727"/>
              <a:gd name="connsiteX368" fmla="*/ 697832 w 8128084"/>
              <a:gd name="connsiteY368" fmla="*/ 5606716 h 15135727"/>
              <a:gd name="connsiteX369" fmla="*/ 577516 w 8128084"/>
              <a:gd name="connsiteY369" fmla="*/ 5582653 h 15135727"/>
              <a:gd name="connsiteX370" fmla="*/ 697832 w 8128084"/>
              <a:gd name="connsiteY370" fmla="*/ 5775158 h 15135727"/>
              <a:gd name="connsiteX371" fmla="*/ 409074 w 8128084"/>
              <a:gd name="connsiteY371" fmla="*/ 5799221 h 15135727"/>
              <a:gd name="connsiteX372" fmla="*/ 168442 w 8128084"/>
              <a:gd name="connsiteY372" fmla="*/ 5702969 h 15135727"/>
              <a:gd name="connsiteX373" fmla="*/ 264695 w 8128084"/>
              <a:gd name="connsiteY373" fmla="*/ 5558590 h 15135727"/>
              <a:gd name="connsiteX374" fmla="*/ 144379 w 8128084"/>
              <a:gd name="connsiteY374" fmla="*/ 5510464 h 15135727"/>
              <a:gd name="connsiteX375" fmla="*/ 0 w 8128084"/>
              <a:gd name="connsiteY375" fmla="*/ 5462337 h 15135727"/>
              <a:gd name="connsiteX376" fmla="*/ 96253 w 8128084"/>
              <a:gd name="connsiteY376"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42827 w 8128084"/>
              <a:gd name="connsiteY202" fmla="*/ 14383753 h 15135727"/>
              <a:gd name="connsiteX203" fmla="*/ 4403558 w 8128084"/>
              <a:gd name="connsiteY203" fmla="*/ 14437895 h 15135727"/>
              <a:gd name="connsiteX204" fmla="*/ 4340058 w 8128084"/>
              <a:gd name="connsiteY204" fmla="*/ 14475995 h 15135727"/>
              <a:gd name="connsiteX205" fmla="*/ 4303127 w 8128084"/>
              <a:gd name="connsiteY205" fmla="*/ 14364703 h 15135727"/>
              <a:gd name="connsiteX206" fmla="*/ 4276892 w 8128084"/>
              <a:gd name="connsiteY206" fmla="*/ 14296190 h 15135727"/>
              <a:gd name="connsiteX207" fmla="*/ 4235116 w 8128084"/>
              <a:gd name="connsiteY207" fmla="*/ 14341642 h 15135727"/>
              <a:gd name="connsiteX208" fmla="*/ 4162927 w 8128084"/>
              <a:gd name="connsiteY208" fmla="*/ 14389769 h 15135727"/>
              <a:gd name="connsiteX209" fmla="*/ 4137527 w 8128084"/>
              <a:gd name="connsiteY209" fmla="*/ 14364369 h 15135727"/>
              <a:gd name="connsiteX210" fmla="*/ 3998327 w 8128084"/>
              <a:gd name="connsiteY210" fmla="*/ 14409153 h 15135727"/>
              <a:gd name="connsiteX211" fmla="*/ 4023727 w 8128084"/>
              <a:gd name="connsiteY211" fmla="*/ 14275803 h 15135727"/>
              <a:gd name="connsiteX212" fmla="*/ 3915945 w 8128084"/>
              <a:gd name="connsiteY212" fmla="*/ 14289840 h 15135727"/>
              <a:gd name="connsiteX213" fmla="*/ 3801979 w 8128084"/>
              <a:gd name="connsiteY213" fmla="*/ 14293516 h 15135727"/>
              <a:gd name="connsiteX214" fmla="*/ 3719764 w 8128084"/>
              <a:gd name="connsiteY214" fmla="*/ 14415169 h 15135727"/>
              <a:gd name="connsiteX215" fmla="*/ 3625850 w 8128084"/>
              <a:gd name="connsiteY215" fmla="*/ 14616364 h 15135727"/>
              <a:gd name="connsiteX216" fmla="*/ 3513221 w 8128084"/>
              <a:gd name="connsiteY216" fmla="*/ 14726653 h 15135727"/>
              <a:gd name="connsiteX217" fmla="*/ 3583071 w 8128084"/>
              <a:gd name="connsiteY217" fmla="*/ 14832932 h 15135727"/>
              <a:gd name="connsiteX218" fmla="*/ 3633537 w 8128084"/>
              <a:gd name="connsiteY218" fmla="*/ 14967285 h 15135727"/>
              <a:gd name="connsiteX219" fmla="*/ 3609474 w 8128084"/>
              <a:gd name="connsiteY219" fmla="*/ 15087600 h 15135727"/>
              <a:gd name="connsiteX220" fmla="*/ 3479132 w 8128084"/>
              <a:gd name="connsiteY220" fmla="*/ 14975974 h 15135727"/>
              <a:gd name="connsiteX221" fmla="*/ 3304340 w 8128084"/>
              <a:gd name="connsiteY221" fmla="*/ 14949237 h 15135727"/>
              <a:gd name="connsiteX222" fmla="*/ 3261227 w 8128084"/>
              <a:gd name="connsiteY222" fmla="*/ 14787145 h 15135727"/>
              <a:gd name="connsiteX223" fmla="*/ 3128211 w 8128084"/>
              <a:gd name="connsiteY223" fmla="*/ 14919158 h 15135727"/>
              <a:gd name="connsiteX224" fmla="*/ 3090277 w 8128084"/>
              <a:gd name="connsiteY224" fmla="*/ 15075903 h 15135727"/>
              <a:gd name="connsiteX225" fmla="*/ 2959769 w 8128084"/>
              <a:gd name="connsiteY225" fmla="*/ 15135727 h 15135727"/>
              <a:gd name="connsiteX226" fmla="*/ 2891256 w 8128084"/>
              <a:gd name="connsiteY226" fmla="*/ 14945895 h 15135727"/>
              <a:gd name="connsiteX227" fmla="*/ 2829927 w 8128084"/>
              <a:gd name="connsiteY227" fmla="*/ 14872703 h 15135727"/>
              <a:gd name="connsiteX228" fmla="*/ 2887579 w 8128084"/>
              <a:gd name="connsiteY228" fmla="*/ 14774779 h 15135727"/>
              <a:gd name="connsiteX229" fmla="*/ 2779127 w 8128084"/>
              <a:gd name="connsiteY229" fmla="*/ 14694903 h 15135727"/>
              <a:gd name="connsiteX230" fmla="*/ 2839453 w 8128084"/>
              <a:gd name="connsiteY230" fmla="*/ 14582274 h 15135727"/>
              <a:gd name="connsiteX231" fmla="*/ 2935706 w 8128084"/>
              <a:gd name="connsiteY231" fmla="*/ 14510085 h 15135727"/>
              <a:gd name="connsiteX232" fmla="*/ 2948406 w 8128084"/>
              <a:gd name="connsiteY232" fmla="*/ 14554535 h 15135727"/>
              <a:gd name="connsiteX233" fmla="*/ 2855327 w 8128084"/>
              <a:gd name="connsiteY233" fmla="*/ 14371053 h 15135727"/>
              <a:gd name="connsiteX234" fmla="*/ 3014077 w 8128084"/>
              <a:gd name="connsiteY234" fmla="*/ 14447253 h 15135727"/>
              <a:gd name="connsiteX235" fmla="*/ 3029285 w 8128084"/>
              <a:gd name="connsiteY235" fmla="*/ 14363032 h 15135727"/>
              <a:gd name="connsiteX236" fmla="*/ 3152274 w 8128084"/>
              <a:gd name="connsiteY236" fmla="*/ 14341642 h 15135727"/>
              <a:gd name="connsiteX237" fmla="*/ 3226135 w 8128084"/>
              <a:gd name="connsiteY237" fmla="*/ 14269453 h 15135727"/>
              <a:gd name="connsiteX238" fmla="*/ 3152274 w 8128084"/>
              <a:gd name="connsiteY238" fmla="*/ 14197264 h 15135727"/>
              <a:gd name="connsiteX239" fmla="*/ 3152274 w 8128084"/>
              <a:gd name="connsiteY239" fmla="*/ 14052885 h 15135727"/>
              <a:gd name="connsiteX240" fmla="*/ 3086435 w 8128084"/>
              <a:gd name="connsiteY240" fmla="*/ 14037845 h 15135727"/>
              <a:gd name="connsiteX241" fmla="*/ 3056021 w 8128084"/>
              <a:gd name="connsiteY241" fmla="*/ 14153148 h 15135727"/>
              <a:gd name="connsiteX242" fmla="*/ 2935706 w 8128084"/>
              <a:gd name="connsiteY242" fmla="*/ 14076948 h 15135727"/>
              <a:gd name="connsiteX243" fmla="*/ 2863516 w 8128084"/>
              <a:gd name="connsiteY243" fmla="*/ 14093324 h 15135727"/>
              <a:gd name="connsiteX244" fmla="*/ 2804527 w 8128084"/>
              <a:gd name="connsiteY244" fmla="*/ 14218653 h 15135727"/>
              <a:gd name="connsiteX245" fmla="*/ 2719137 w 8128084"/>
              <a:gd name="connsiteY245" fmla="*/ 14197264 h 15135727"/>
              <a:gd name="connsiteX246" fmla="*/ 2653298 w 8128084"/>
              <a:gd name="connsiteY246" fmla="*/ 14248064 h 15135727"/>
              <a:gd name="connsiteX247" fmla="*/ 2560721 w 8128084"/>
              <a:gd name="connsiteY247" fmla="*/ 14150474 h 15135727"/>
              <a:gd name="connsiteX248" fmla="*/ 2436729 w 8128084"/>
              <a:gd name="connsiteY248" fmla="*/ 13804566 h 15135727"/>
              <a:gd name="connsiteX249" fmla="*/ 2550527 w 8128084"/>
              <a:gd name="connsiteY249" fmla="*/ 13805903 h 15135727"/>
              <a:gd name="connsiteX250" fmla="*/ 2729498 w 8128084"/>
              <a:gd name="connsiteY250" fmla="*/ 13812253 h 15135727"/>
              <a:gd name="connsiteX251" fmla="*/ 2633077 w 8128084"/>
              <a:gd name="connsiteY251" fmla="*/ 13755103 h 15135727"/>
              <a:gd name="connsiteX252" fmla="*/ 2553369 w 8128084"/>
              <a:gd name="connsiteY252" fmla="*/ 13475369 h 15135727"/>
              <a:gd name="connsiteX253" fmla="*/ 2658645 w 8128084"/>
              <a:gd name="connsiteY253" fmla="*/ 13224711 h 15135727"/>
              <a:gd name="connsiteX254" fmla="*/ 2719137 w 8128084"/>
              <a:gd name="connsiteY254" fmla="*/ 13042232 h 15135727"/>
              <a:gd name="connsiteX255" fmla="*/ 2791327 w 8128084"/>
              <a:gd name="connsiteY255" fmla="*/ 12945979 h 15135727"/>
              <a:gd name="connsiteX256" fmla="*/ 2969627 w 8128084"/>
              <a:gd name="connsiteY256" fmla="*/ 12929603 h 15135727"/>
              <a:gd name="connsiteX257" fmla="*/ 3031958 w 8128084"/>
              <a:gd name="connsiteY257" fmla="*/ 13090358 h 15135727"/>
              <a:gd name="connsiteX258" fmla="*/ 3102977 w 8128084"/>
              <a:gd name="connsiteY258" fmla="*/ 12974053 h 15135727"/>
              <a:gd name="connsiteX259" fmla="*/ 3043321 w 8128084"/>
              <a:gd name="connsiteY259" fmla="*/ 12836024 h 15135727"/>
              <a:gd name="connsiteX260" fmla="*/ 2849479 w 8128084"/>
              <a:gd name="connsiteY260" fmla="*/ 12815637 h 15135727"/>
              <a:gd name="connsiteX261" fmla="*/ 2815390 w 8128084"/>
              <a:gd name="connsiteY261" fmla="*/ 12777537 h 15135727"/>
              <a:gd name="connsiteX262" fmla="*/ 2887077 w 8128084"/>
              <a:gd name="connsiteY262" fmla="*/ 12586703 h 15135727"/>
              <a:gd name="connsiteX263" fmla="*/ 3153777 w 8128084"/>
              <a:gd name="connsiteY263" fmla="*/ 12516853 h 15135727"/>
              <a:gd name="connsiteX264" fmla="*/ 3239837 w 8128084"/>
              <a:gd name="connsiteY264" fmla="*/ 12311314 h 15135727"/>
              <a:gd name="connsiteX265" fmla="*/ 3104148 w 8128084"/>
              <a:gd name="connsiteY265" fmla="*/ 12320337 h 15135727"/>
              <a:gd name="connsiteX266" fmla="*/ 3040648 w 8128084"/>
              <a:gd name="connsiteY266" fmla="*/ 12320337 h 15135727"/>
              <a:gd name="connsiteX267" fmla="*/ 2956927 w 8128084"/>
              <a:gd name="connsiteY267" fmla="*/ 12237453 h 15135727"/>
              <a:gd name="connsiteX268" fmla="*/ 3007895 w 8128084"/>
              <a:gd name="connsiteY268" fmla="*/ 12079706 h 15135727"/>
              <a:gd name="connsiteX269" fmla="*/ 2810042 w 8128084"/>
              <a:gd name="connsiteY269" fmla="*/ 11954377 h 15135727"/>
              <a:gd name="connsiteX270" fmla="*/ 2863516 w 8128084"/>
              <a:gd name="connsiteY270" fmla="*/ 11694695 h 15135727"/>
              <a:gd name="connsiteX271" fmla="*/ 2817227 w 8128084"/>
              <a:gd name="connsiteY271" fmla="*/ 11507203 h 15135727"/>
              <a:gd name="connsiteX272" fmla="*/ 2911642 w 8128084"/>
              <a:gd name="connsiteY272" fmla="*/ 11454064 h 15135727"/>
              <a:gd name="connsiteX273" fmla="*/ 2988677 w 8128084"/>
              <a:gd name="connsiteY273" fmla="*/ 11494503 h 15135727"/>
              <a:gd name="connsiteX274" fmla="*/ 3011571 w 8128084"/>
              <a:gd name="connsiteY274" fmla="*/ 11454064 h 15135727"/>
              <a:gd name="connsiteX275" fmla="*/ 2850482 w 8128084"/>
              <a:gd name="connsiteY275" fmla="*/ 11381874 h 15135727"/>
              <a:gd name="connsiteX276" fmla="*/ 2993858 w 8128084"/>
              <a:gd name="connsiteY276" fmla="*/ 11266571 h 15135727"/>
              <a:gd name="connsiteX277" fmla="*/ 3007895 w 8128084"/>
              <a:gd name="connsiteY277" fmla="*/ 11189369 h 15135727"/>
              <a:gd name="connsiteX278" fmla="*/ 2874879 w 8128084"/>
              <a:gd name="connsiteY278" fmla="*/ 11179342 h 15135727"/>
              <a:gd name="connsiteX279" fmla="*/ 2919329 w 8128084"/>
              <a:gd name="connsiteY279" fmla="*/ 11023600 h 15135727"/>
              <a:gd name="connsiteX280" fmla="*/ 2887579 w 8128084"/>
              <a:gd name="connsiteY280" fmla="*/ 10924674 h 15135727"/>
              <a:gd name="connsiteX281" fmla="*/ 2760914 w 8128084"/>
              <a:gd name="connsiteY281" fmla="*/ 11065377 h 15135727"/>
              <a:gd name="connsiteX282" fmla="*/ 2667000 w 8128084"/>
              <a:gd name="connsiteY282" fmla="*/ 10969124 h 15135727"/>
              <a:gd name="connsiteX283" fmla="*/ 2607845 w 8128084"/>
              <a:gd name="connsiteY283" fmla="*/ 11071727 h 15135727"/>
              <a:gd name="connsiteX284" fmla="*/ 2526632 w 8128084"/>
              <a:gd name="connsiteY284" fmla="*/ 11117179 h 15135727"/>
              <a:gd name="connsiteX285" fmla="*/ 2410827 w 8128084"/>
              <a:gd name="connsiteY285" fmla="*/ 11100803 h 15135727"/>
              <a:gd name="connsiteX286" fmla="*/ 2334127 w 8128084"/>
              <a:gd name="connsiteY286" fmla="*/ 10996864 h 15135727"/>
              <a:gd name="connsiteX287" fmla="*/ 2358190 w 8128084"/>
              <a:gd name="connsiteY287" fmla="*/ 10732169 h 15135727"/>
              <a:gd name="connsiteX288" fmla="*/ 2372227 w 8128084"/>
              <a:gd name="connsiteY288" fmla="*/ 10689390 h 15135727"/>
              <a:gd name="connsiteX289" fmla="*/ 2533316 w 8128084"/>
              <a:gd name="connsiteY289" fmla="*/ 10574087 h 15135727"/>
              <a:gd name="connsiteX290" fmla="*/ 2598821 w 8128084"/>
              <a:gd name="connsiteY290" fmla="*/ 10684042 h 15135727"/>
              <a:gd name="connsiteX291" fmla="*/ 2683877 w 8128084"/>
              <a:gd name="connsiteY291" fmla="*/ 10745203 h 15135727"/>
              <a:gd name="connsiteX292" fmla="*/ 2767264 w 8128084"/>
              <a:gd name="connsiteY292" fmla="*/ 10684042 h 15135727"/>
              <a:gd name="connsiteX293" fmla="*/ 2646948 w 8128084"/>
              <a:gd name="connsiteY293" fmla="*/ 10515600 h 15135727"/>
              <a:gd name="connsiteX294" fmla="*/ 2815390 w 8128084"/>
              <a:gd name="connsiteY294" fmla="*/ 10395285 h 15135727"/>
              <a:gd name="connsiteX295" fmla="*/ 2899777 w 8128084"/>
              <a:gd name="connsiteY295" fmla="*/ 10453103 h 15135727"/>
              <a:gd name="connsiteX296" fmla="*/ 2899777 w 8128084"/>
              <a:gd name="connsiteY296" fmla="*/ 10586453 h 15135727"/>
              <a:gd name="connsiteX297" fmla="*/ 2982327 w 8128084"/>
              <a:gd name="connsiteY297" fmla="*/ 10459453 h 15135727"/>
              <a:gd name="connsiteX298" fmla="*/ 3080085 w 8128084"/>
              <a:gd name="connsiteY298" fmla="*/ 10419348 h 15135727"/>
              <a:gd name="connsiteX299" fmla="*/ 3248527 w 8128084"/>
              <a:gd name="connsiteY299" fmla="*/ 10539664 h 15135727"/>
              <a:gd name="connsiteX300" fmla="*/ 3320716 w 8128084"/>
              <a:gd name="connsiteY300" fmla="*/ 10659979 h 15135727"/>
              <a:gd name="connsiteX301" fmla="*/ 3465095 w 8128084"/>
              <a:gd name="connsiteY301" fmla="*/ 10659979 h 15135727"/>
              <a:gd name="connsiteX302" fmla="*/ 3441032 w 8128084"/>
              <a:gd name="connsiteY302" fmla="*/ 10491537 h 15135727"/>
              <a:gd name="connsiteX303" fmla="*/ 3356977 w 8128084"/>
              <a:gd name="connsiteY303" fmla="*/ 10408653 h 15135727"/>
              <a:gd name="connsiteX304" fmla="*/ 3348456 w 8128084"/>
              <a:gd name="connsiteY304" fmla="*/ 10282656 h 15135727"/>
              <a:gd name="connsiteX305" fmla="*/ 3198227 w 8128084"/>
              <a:gd name="connsiteY305" fmla="*/ 10319753 h 15135727"/>
              <a:gd name="connsiteX306" fmla="*/ 3152274 w 8128084"/>
              <a:gd name="connsiteY306" fmla="*/ 10250906 h 15135727"/>
              <a:gd name="connsiteX307" fmla="*/ 3176337 w 8128084"/>
              <a:gd name="connsiteY307" fmla="*/ 10178716 h 15135727"/>
              <a:gd name="connsiteX308" fmla="*/ 3104148 w 8128084"/>
              <a:gd name="connsiteY308" fmla="*/ 10154653 h 15135727"/>
              <a:gd name="connsiteX309" fmla="*/ 2975977 w 8128084"/>
              <a:gd name="connsiteY309" fmla="*/ 10167353 h 15135727"/>
              <a:gd name="connsiteX310" fmla="*/ 3007895 w 8128084"/>
              <a:gd name="connsiteY310" fmla="*/ 9962148 h 15135727"/>
              <a:gd name="connsiteX311" fmla="*/ 3176337 w 8128084"/>
              <a:gd name="connsiteY311" fmla="*/ 9889958 h 15135727"/>
              <a:gd name="connsiteX312" fmla="*/ 2959769 w 8128084"/>
              <a:gd name="connsiteY312" fmla="*/ 9504948 h 15135727"/>
              <a:gd name="connsiteX313" fmla="*/ 2791327 w 8128084"/>
              <a:gd name="connsiteY313" fmla="*/ 9456821 h 15135727"/>
              <a:gd name="connsiteX314" fmla="*/ 2574758 w 8128084"/>
              <a:gd name="connsiteY314" fmla="*/ 9336506 h 15135727"/>
              <a:gd name="connsiteX315" fmla="*/ 2671177 w 8128084"/>
              <a:gd name="connsiteY315" fmla="*/ 9189453 h 15135727"/>
              <a:gd name="connsiteX316" fmla="*/ 2684045 w 8128084"/>
              <a:gd name="connsiteY316" fmla="*/ 9109911 h 15135727"/>
              <a:gd name="connsiteX317" fmla="*/ 2580774 w 8128084"/>
              <a:gd name="connsiteY317" fmla="*/ 9069471 h 15135727"/>
              <a:gd name="connsiteX318" fmla="*/ 2546685 w 8128084"/>
              <a:gd name="connsiteY318" fmla="*/ 9051758 h 15135727"/>
              <a:gd name="connsiteX319" fmla="*/ 2436729 w 8128084"/>
              <a:gd name="connsiteY319" fmla="*/ 9056771 h 15135727"/>
              <a:gd name="connsiteX320" fmla="*/ 2372727 w 8128084"/>
              <a:gd name="connsiteY320" fmla="*/ 9259303 h 15135727"/>
              <a:gd name="connsiteX321" fmla="*/ 2261937 w 8128084"/>
              <a:gd name="connsiteY321" fmla="*/ 9168064 h 15135727"/>
              <a:gd name="connsiteX322" fmla="*/ 2237874 w 8128084"/>
              <a:gd name="connsiteY322" fmla="*/ 8999621 h 15135727"/>
              <a:gd name="connsiteX323" fmla="*/ 2079458 w 8128084"/>
              <a:gd name="connsiteY323" fmla="*/ 9020008 h 15135727"/>
              <a:gd name="connsiteX324" fmla="*/ 2026319 w 8128084"/>
              <a:gd name="connsiteY324" fmla="*/ 8827503 h 15135727"/>
              <a:gd name="connsiteX325" fmla="*/ 1833814 w 8128084"/>
              <a:gd name="connsiteY325" fmla="*/ 8822490 h 15135727"/>
              <a:gd name="connsiteX326" fmla="*/ 1705977 w 8128084"/>
              <a:gd name="connsiteY326" fmla="*/ 8941803 h 15135727"/>
              <a:gd name="connsiteX327" fmla="*/ 1636295 w 8128084"/>
              <a:gd name="connsiteY327" fmla="*/ 8927432 h 15135727"/>
              <a:gd name="connsiteX328" fmla="*/ 1588169 w 8128084"/>
              <a:gd name="connsiteY328" fmla="*/ 9023685 h 15135727"/>
              <a:gd name="connsiteX329" fmla="*/ 1515979 w 8128084"/>
              <a:gd name="connsiteY329" fmla="*/ 8879306 h 15135727"/>
              <a:gd name="connsiteX330" fmla="*/ 1347537 w 8128084"/>
              <a:gd name="connsiteY330" fmla="*/ 8879306 h 15135727"/>
              <a:gd name="connsiteX331" fmla="*/ 1347537 w 8128084"/>
              <a:gd name="connsiteY331" fmla="*/ 8710864 h 15135727"/>
              <a:gd name="connsiteX332" fmla="*/ 1106906 w 8128084"/>
              <a:gd name="connsiteY332" fmla="*/ 8783053 h 15135727"/>
              <a:gd name="connsiteX333" fmla="*/ 890337 w 8128084"/>
              <a:gd name="connsiteY333" fmla="*/ 8686800 h 15135727"/>
              <a:gd name="connsiteX334" fmla="*/ 649706 w 8128084"/>
              <a:gd name="connsiteY334" fmla="*/ 8662737 h 15135727"/>
              <a:gd name="connsiteX335" fmla="*/ 385011 w 8128084"/>
              <a:gd name="connsiteY335" fmla="*/ 8566485 h 15135727"/>
              <a:gd name="connsiteX336" fmla="*/ 577516 w 8128084"/>
              <a:gd name="connsiteY336" fmla="*/ 8373979 h 15135727"/>
              <a:gd name="connsiteX337" fmla="*/ 794085 w 8128084"/>
              <a:gd name="connsiteY337" fmla="*/ 8301790 h 15135727"/>
              <a:gd name="connsiteX338" fmla="*/ 745958 w 8128084"/>
              <a:gd name="connsiteY338" fmla="*/ 8133348 h 15135727"/>
              <a:gd name="connsiteX339" fmla="*/ 818148 w 8128084"/>
              <a:gd name="connsiteY339" fmla="*/ 7820527 h 15135727"/>
              <a:gd name="connsiteX340" fmla="*/ 697832 w 8128084"/>
              <a:gd name="connsiteY340" fmla="*/ 7820527 h 15135727"/>
              <a:gd name="connsiteX341" fmla="*/ 625642 w 8128084"/>
              <a:gd name="connsiteY341" fmla="*/ 7916779 h 15135727"/>
              <a:gd name="connsiteX342" fmla="*/ 457200 w 8128084"/>
              <a:gd name="connsiteY342" fmla="*/ 7820527 h 15135727"/>
              <a:gd name="connsiteX343" fmla="*/ 529390 w 8128084"/>
              <a:gd name="connsiteY343" fmla="*/ 7700211 h 15135727"/>
              <a:gd name="connsiteX344" fmla="*/ 938464 w 8128084"/>
              <a:gd name="connsiteY344" fmla="*/ 7676148 h 15135727"/>
              <a:gd name="connsiteX345" fmla="*/ 1058779 w 8128084"/>
              <a:gd name="connsiteY345" fmla="*/ 7459579 h 15135727"/>
              <a:gd name="connsiteX346" fmla="*/ 1203158 w 8128084"/>
              <a:gd name="connsiteY346" fmla="*/ 7603958 h 15135727"/>
              <a:gd name="connsiteX347" fmla="*/ 1299411 w 8128084"/>
              <a:gd name="connsiteY347" fmla="*/ 7555832 h 15135727"/>
              <a:gd name="connsiteX348" fmla="*/ 1443790 w 8128084"/>
              <a:gd name="connsiteY348" fmla="*/ 7507706 h 15135727"/>
              <a:gd name="connsiteX349" fmla="*/ 1684421 w 8128084"/>
              <a:gd name="connsiteY349" fmla="*/ 7603958 h 15135727"/>
              <a:gd name="connsiteX350" fmla="*/ 1684421 w 8128084"/>
              <a:gd name="connsiteY350" fmla="*/ 7603958 h 15135727"/>
              <a:gd name="connsiteX351" fmla="*/ 1540042 w 8128084"/>
              <a:gd name="connsiteY351" fmla="*/ 7363327 h 15135727"/>
              <a:gd name="connsiteX352" fmla="*/ 1299411 w 8128084"/>
              <a:gd name="connsiteY352" fmla="*/ 7315200 h 15135727"/>
              <a:gd name="connsiteX353" fmla="*/ 1130969 w 8128084"/>
              <a:gd name="connsiteY353" fmla="*/ 7339264 h 15135727"/>
              <a:gd name="connsiteX354" fmla="*/ 1034716 w 8128084"/>
              <a:gd name="connsiteY354" fmla="*/ 7315200 h 15135727"/>
              <a:gd name="connsiteX355" fmla="*/ 1155032 w 8128084"/>
              <a:gd name="connsiteY355" fmla="*/ 7050506 h 15135727"/>
              <a:gd name="connsiteX356" fmla="*/ 1155032 w 8128084"/>
              <a:gd name="connsiteY356" fmla="*/ 6930190 h 15135727"/>
              <a:gd name="connsiteX357" fmla="*/ 1155032 w 8128084"/>
              <a:gd name="connsiteY357" fmla="*/ 6761748 h 15135727"/>
              <a:gd name="connsiteX358" fmla="*/ 1203158 w 8128084"/>
              <a:gd name="connsiteY358" fmla="*/ 6617369 h 15135727"/>
              <a:gd name="connsiteX359" fmla="*/ 1371600 w 8128084"/>
              <a:gd name="connsiteY359" fmla="*/ 6472990 h 15135727"/>
              <a:gd name="connsiteX360" fmla="*/ 1443790 w 8128084"/>
              <a:gd name="connsiteY360" fmla="*/ 6328611 h 15135727"/>
              <a:gd name="connsiteX361" fmla="*/ 1419727 w 8128084"/>
              <a:gd name="connsiteY361" fmla="*/ 6208295 h 15135727"/>
              <a:gd name="connsiteX362" fmla="*/ 1275348 w 8128084"/>
              <a:gd name="connsiteY362" fmla="*/ 6304548 h 15135727"/>
              <a:gd name="connsiteX363" fmla="*/ 1323474 w 8128084"/>
              <a:gd name="connsiteY363" fmla="*/ 6015790 h 15135727"/>
              <a:gd name="connsiteX364" fmla="*/ 1540042 w 8128084"/>
              <a:gd name="connsiteY364" fmla="*/ 5871411 h 15135727"/>
              <a:gd name="connsiteX365" fmla="*/ 1540042 w 8128084"/>
              <a:gd name="connsiteY365" fmla="*/ 5751095 h 15135727"/>
              <a:gd name="connsiteX366" fmla="*/ 1395664 w 8128084"/>
              <a:gd name="connsiteY366" fmla="*/ 5799221 h 15135727"/>
              <a:gd name="connsiteX367" fmla="*/ 1179095 w 8128084"/>
              <a:gd name="connsiteY367" fmla="*/ 5799221 h 15135727"/>
              <a:gd name="connsiteX368" fmla="*/ 890337 w 8128084"/>
              <a:gd name="connsiteY368" fmla="*/ 5775158 h 15135727"/>
              <a:gd name="connsiteX369" fmla="*/ 697832 w 8128084"/>
              <a:gd name="connsiteY369" fmla="*/ 5606716 h 15135727"/>
              <a:gd name="connsiteX370" fmla="*/ 577516 w 8128084"/>
              <a:gd name="connsiteY370" fmla="*/ 5582653 h 15135727"/>
              <a:gd name="connsiteX371" fmla="*/ 697832 w 8128084"/>
              <a:gd name="connsiteY371" fmla="*/ 5775158 h 15135727"/>
              <a:gd name="connsiteX372" fmla="*/ 409074 w 8128084"/>
              <a:gd name="connsiteY372" fmla="*/ 5799221 h 15135727"/>
              <a:gd name="connsiteX373" fmla="*/ 168442 w 8128084"/>
              <a:gd name="connsiteY373" fmla="*/ 5702969 h 15135727"/>
              <a:gd name="connsiteX374" fmla="*/ 264695 w 8128084"/>
              <a:gd name="connsiteY374" fmla="*/ 5558590 h 15135727"/>
              <a:gd name="connsiteX375" fmla="*/ 144379 w 8128084"/>
              <a:gd name="connsiteY375" fmla="*/ 5510464 h 15135727"/>
              <a:gd name="connsiteX376" fmla="*/ 0 w 8128084"/>
              <a:gd name="connsiteY376" fmla="*/ 5462337 h 15135727"/>
              <a:gd name="connsiteX377" fmla="*/ 96253 w 8128084"/>
              <a:gd name="connsiteY377"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42827 w 8128084"/>
              <a:gd name="connsiteY202" fmla="*/ 14383753 h 15135727"/>
              <a:gd name="connsiteX203" fmla="*/ 4403558 w 8128084"/>
              <a:gd name="connsiteY203" fmla="*/ 14437895 h 15135727"/>
              <a:gd name="connsiteX204" fmla="*/ 4340058 w 8128084"/>
              <a:gd name="connsiteY204" fmla="*/ 14475995 h 15135727"/>
              <a:gd name="connsiteX205" fmla="*/ 4303127 w 8128084"/>
              <a:gd name="connsiteY205" fmla="*/ 14364703 h 15135727"/>
              <a:gd name="connsiteX206" fmla="*/ 4276892 w 8128084"/>
              <a:gd name="connsiteY206" fmla="*/ 14296190 h 15135727"/>
              <a:gd name="connsiteX207" fmla="*/ 4235116 w 8128084"/>
              <a:gd name="connsiteY207" fmla="*/ 14341642 h 15135727"/>
              <a:gd name="connsiteX208" fmla="*/ 4162927 w 8128084"/>
              <a:gd name="connsiteY208" fmla="*/ 14389769 h 15135727"/>
              <a:gd name="connsiteX209" fmla="*/ 4137527 w 8128084"/>
              <a:gd name="connsiteY209" fmla="*/ 14364369 h 15135727"/>
              <a:gd name="connsiteX210" fmla="*/ 3998327 w 8128084"/>
              <a:gd name="connsiteY210" fmla="*/ 14409153 h 15135727"/>
              <a:gd name="connsiteX211" fmla="*/ 4023727 w 8128084"/>
              <a:gd name="connsiteY211" fmla="*/ 14275803 h 15135727"/>
              <a:gd name="connsiteX212" fmla="*/ 3915945 w 8128084"/>
              <a:gd name="connsiteY212" fmla="*/ 14289840 h 15135727"/>
              <a:gd name="connsiteX213" fmla="*/ 3801979 w 8128084"/>
              <a:gd name="connsiteY213" fmla="*/ 14293516 h 15135727"/>
              <a:gd name="connsiteX214" fmla="*/ 3719764 w 8128084"/>
              <a:gd name="connsiteY214" fmla="*/ 14415169 h 15135727"/>
              <a:gd name="connsiteX215" fmla="*/ 3625850 w 8128084"/>
              <a:gd name="connsiteY215" fmla="*/ 14616364 h 15135727"/>
              <a:gd name="connsiteX216" fmla="*/ 3513221 w 8128084"/>
              <a:gd name="connsiteY216" fmla="*/ 14726653 h 15135727"/>
              <a:gd name="connsiteX217" fmla="*/ 3583071 w 8128084"/>
              <a:gd name="connsiteY217" fmla="*/ 14832932 h 15135727"/>
              <a:gd name="connsiteX218" fmla="*/ 3633537 w 8128084"/>
              <a:gd name="connsiteY218" fmla="*/ 14967285 h 15135727"/>
              <a:gd name="connsiteX219" fmla="*/ 3609474 w 8128084"/>
              <a:gd name="connsiteY219" fmla="*/ 15087600 h 15135727"/>
              <a:gd name="connsiteX220" fmla="*/ 3479132 w 8128084"/>
              <a:gd name="connsiteY220" fmla="*/ 14975974 h 15135727"/>
              <a:gd name="connsiteX221" fmla="*/ 3304340 w 8128084"/>
              <a:gd name="connsiteY221" fmla="*/ 14949237 h 15135727"/>
              <a:gd name="connsiteX222" fmla="*/ 3261227 w 8128084"/>
              <a:gd name="connsiteY222" fmla="*/ 14787145 h 15135727"/>
              <a:gd name="connsiteX223" fmla="*/ 3128211 w 8128084"/>
              <a:gd name="connsiteY223" fmla="*/ 14919158 h 15135727"/>
              <a:gd name="connsiteX224" fmla="*/ 3090277 w 8128084"/>
              <a:gd name="connsiteY224" fmla="*/ 15075903 h 15135727"/>
              <a:gd name="connsiteX225" fmla="*/ 2959769 w 8128084"/>
              <a:gd name="connsiteY225" fmla="*/ 15135727 h 15135727"/>
              <a:gd name="connsiteX226" fmla="*/ 2891256 w 8128084"/>
              <a:gd name="connsiteY226" fmla="*/ 14945895 h 15135727"/>
              <a:gd name="connsiteX227" fmla="*/ 2829927 w 8128084"/>
              <a:gd name="connsiteY227" fmla="*/ 14872703 h 15135727"/>
              <a:gd name="connsiteX228" fmla="*/ 2887579 w 8128084"/>
              <a:gd name="connsiteY228" fmla="*/ 14774779 h 15135727"/>
              <a:gd name="connsiteX229" fmla="*/ 2779127 w 8128084"/>
              <a:gd name="connsiteY229" fmla="*/ 14694903 h 15135727"/>
              <a:gd name="connsiteX230" fmla="*/ 2839453 w 8128084"/>
              <a:gd name="connsiteY230" fmla="*/ 14582274 h 15135727"/>
              <a:gd name="connsiteX231" fmla="*/ 2935706 w 8128084"/>
              <a:gd name="connsiteY231" fmla="*/ 14510085 h 15135727"/>
              <a:gd name="connsiteX232" fmla="*/ 2948406 w 8128084"/>
              <a:gd name="connsiteY232" fmla="*/ 14554535 h 15135727"/>
              <a:gd name="connsiteX233" fmla="*/ 2855327 w 8128084"/>
              <a:gd name="connsiteY233" fmla="*/ 14371053 h 15135727"/>
              <a:gd name="connsiteX234" fmla="*/ 3014077 w 8128084"/>
              <a:gd name="connsiteY234" fmla="*/ 14447253 h 15135727"/>
              <a:gd name="connsiteX235" fmla="*/ 3029285 w 8128084"/>
              <a:gd name="connsiteY235" fmla="*/ 14363032 h 15135727"/>
              <a:gd name="connsiteX236" fmla="*/ 3152274 w 8128084"/>
              <a:gd name="connsiteY236" fmla="*/ 14341642 h 15135727"/>
              <a:gd name="connsiteX237" fmla="*/ 3226135 w 8128084"/>
              <a:gd name="connsiteY237" fmla="*/ 14269453 h 15135727"/>
              <a:gd name="connsiteX238" fmla="*/ 3152274 w 8128084"/>
              <a:gd name="connsiteY238" fmla="*/ 14197264 h 15135727"/>
              <a:gd name="connsiteX239" fmla="*/ 3152274 w 8128084"/>
              <a:gd name="connsiteY239" fmla="*/ 14052885 h 15135727"/>
              <a:gd name="connsiteX240" fmla="*/ 3086435 w 8128084"/>
              <a:gd name="connsiteY240" fmla="*/ 14037845 h 15135727"/>
              <a:gd name="connsiteX241" fmla="*/ 3056021 w 8128084"/>
              <a:gd name="connsiteY241" fmla="*/ 14153148 h 15135727"/>
              <a:gd name="connsiteX242" fmla="*/ 2935706 w 8128084"/>
              <a:gd name="connsiteY242" fmla="*/ 14076948 h 15135727"/>
              <a:gd name="connsiteX243" fmla="*/ 2863516 w 8128084"/>
              <a:gd name="connsiteY243" fmla="*/ 14093324 h 15135727"/>
              <a:gd name="connsiteX244" fmla="*/ 2804527 w 8128084"/>
              <a:gd name="connsiteY244" fmla="*/ 14218653 h 15135727"/>
              <a:gd name="connsiteX245" fmla="*/ 2719137 w 8128084"/>
              <a:gd name="connsiteY245" fmla="*/ 14197264 h 15135727"/>
              <a:gd name="connsiteX246" fmla="*/ 2653298 w 8128084"/>
              <a:gd name="connsiteY246" fmla="*/ 14248064 h 15135727"/>
              <a:gd name="connsiteX247" fmla="*/ 2560721 w 8128084"/>
              <a:gd name="connsiteY247" fmla="*/ 14150474 h 15135727"/>
              <a:gd name="connsiteX248" fmla="*/ 2436729 w 8128084"/>
              <a:gd name="connsiteY248" fmla="*/ 13804566 h 15135727"/>
              <a:gd name="connsiteX249" fmla="*/ 2550527 w 8128084"/>
              <a:gd name="connsiteY249" fmla="*/ 13805903 h 15135727"/>
              <a:gd name="connsiteX250" fmla="*/ 2729498 w 8128084"/>
              <a:gd name="connsiteY250" fmla="*/ 13812253 h 15135727"/>
              <a:gd name="connsiteX251" fmla="*/ 2633077 w 8128084"/>
              <a:gd name="connsiteY251" fmla="*/ 13755103 h 15135727"/>
              <a:gd name="connsiteX252" fmla="*/ 2553369 w 8128084"/>
              <a:gd name="connsiteY252" fmla="*/ 13475369 h 15135727"/>
              <a:gd name="connsiteX253" fmla="*/ 2658645 w 8128084"/>
              <a:gd name="connsiteY253" fmla="*/ 13224711 h 15135727"/>
              <a:gd name="connsiteX254" fmla="*/ 2719137 w 8128084"/>
              <a:gd name="connsiteY254" fmla="*/ 13042232 h 15135727"/>
              <a:gd name="connsiteX255" fmla="*/ 2791327 w 8128084"/>
              <a:gd name="connsiteY255" fmla="*/ 12945979 h 15135727"/>
              <a:gd name="connsiteX256" fmla="*/ 2969627 w 8128084"/>
              <a:gd name="connsiteY256" fmla="*/ 12929603 h 15135727"/>
              <a:gd name="connsiteX257" fmla="*/ 3031958 w 8128084"/>
              <a:gd name="connsiteY257" fmla="*/ 13090358 h 15135727"/>
              <a:gd name="connsiteX258" fmla="*/ 3102977 w 8128084"/>
              <a:gd name="connsiteY258" fmla="*/ 12974053 h 15135727"/>
              <a:gd name="connsiteX259" fmla="*/ 3043321 w 8128084"/>
              <a:gd name="connsiteY259" fmla="*/ 12836024 h 15135727"/>
              <a:gd name="connsiteX260" fmla="*/ 2849479 w 8128084"/>
              <a:gd name="connsiteY260" fmla="*/ 12815637 h 15135727"/>
              <a:gd name="connsiteX261" fmla="*/ 2815390 w 8128084"/>
              <a:gd name="connsiteY261" fmla="*/ 12777537 h 15135727"/>
              <a:gd name="connsiteX262" fmla="*/ 2887077 w 8128084"/>
              <a:gd name="connsiteY262" fmla="*/ 12586703 h 15135727"/>
              <a:gd name="connsiteX263" fmla="*/ 3153777 w 8128084"/>
              <a:gd name="connsiteY263" fmla="*/ 12516853 h 15135727"/>
              <a:gd name="connsiteX264" fmla="*/ 3239837 w 8128084"/>
              <a:gd name="connsiteY264" fmla="*/ 12311314 h 15135727"/>
              <a:gd name="connsiteX265" fmla="*/ 3104148 w 8128084"/>
              <a:gd name="connsiteY265" fmla="*/ 12320337 h 15135727"/>
              <a:gd name="connsiteX266" fmla="*/ 3040648 w 8128084"/>
              <a:gd name="connsiteY266" fmla="*/ 12320337 h 15135727"/>
              <a:gd name="connsiteX267" fmla="*/ 2956927 w 8128084"/>
              <a:gd name="connsiteY267" fmla="*/ 12237453 h 15135727"/>
              <a:gd name="connsiteX268" fmla="*/ 3007895 w 8128084"/>
              <a:gd name="connsiteY268" fmla="*/ 12079706 h 15135727"/>
              <a:gd name="connsiteX269" fmla="*/ 2810042 w 8128084"/>
              <a:gd name="connsiteY269" fmla="*/ 11954377 h 15135727"/>
              <a:gd name="connsiteX270" fmla="*/ 2863516 w 8128084"/>
              <a:gd name="connsiteY270" fmla="*/ 11694695 h 15135727"/>
              <a:gd name="connsiteX271" fmla="*/ 2817227 w 8128084"/>
              <a:gd name="connsiteY271" fmla="*/ 11507203 h 15135727"/>
              <a:gd name="connsiteX272" fmla="*/ 2911642 w 8128084"/>
              <a:gd name="connsiteY272" fmla="*/ 11454064 h 15135727"/>
              <a:gd name="connsiteX273" fmla="*/ 2988677 w 8128084"/>
              <a:gd name="connsiteY273" fmla="*/ 11494503 h 15135727"/>
              <a:gd name="connsiteX274" fmla="*/ 3011571 w 8128084"/>
              <a:gd name="connsiteY274" fmla="*/ 11454064 h 15135727"/>
              <a:gd name="connsiteX275" fmla="*/ 2850482 w 8128084"/>
              <a:gd name="connsiteY275" fmla="*/ 11381874 h 15135727"/>
              <a:gd name="connsiteX276" fmla="*/ 2993858 w 8128084"/>
              <a:gd name="connsiteY276" fmla="*/ 11266571 h 15135727"/>
              <a:gd name="connsiteX277" fmla="*/ 3007895 w 8128084"/>
              <a:gd name="connsiteY277" fmla="*/ 11189369 h 15135727"/>
              <a:gd name="connsiteX278" fmla="*/ 2874879 w 8128084"/>
              <a:gd name="connsiteY278" fmla="*/ 11179342 h 15135727"/>
              <a:gd name="connsiteX279" fmla="*/ 2919329 w 8128084"/>
              <a:gd name="connsiteY279" fmla="*/ 11023600 h 15135727"/>
              <a:gd name="connsiteX280" fmla="*/ 2887579 w 8128084"/>
              <a:gd name="connsiteY280" fmla="*/ 10924674 h 15135727"/>
              <a:gd name="connsiteX281" fmla="*/ 2760914 w 8128084"/>
              <a:gd name="connsiteY281" fmla="*/ 11065377 h 15135727"/>
              <a:gd name="connsiteX282" fmla="*/ 2667000 w 8128084"/>
              <a:gd name="connsiteY282" fmla="*/ 10969124 h 15135727"/>
              <a:gd name="connsiteX283" fmla="*/ 2607845 w 8128084"/>
              <a:gd name="connsiteY283" fmla="*/ 11071727 h 15135727"/>
              <a:gd name="connsiteX284" fmla="*/ 2526632 w 8128084"/>
              <a:gd name="connsiteY284" fmla="*/ 11117179 h 15135727"/>
              <a:gd name="connsiteX285" fmla="*/ 2410827 w 8128084"/>
              <a:gd name="connsiteY285" fmla="*/ 11100803 h 15135727"/>
              <a:gd name="connsiteX286" fmla="*/ 2334127 w 8128084"/>
              <a:gd name="connsiteY286" fmla="*/ 10996864 h 15135727"/>
              <a:gd name="connsiteX287" fmla="*/ 2358190 w 8128084"/>
              <a:gd name="connsiteY287" fmla="*/ 10732169 h 15135727"/>
              <a:gd name="connsiteX288" fmla="*/ 2372227 w 8128084"/>
              <a:gd name="connsiteY288" fmla="*/ 10689390 h 15135727"/>
              <a:gd name="connsiteX289" fmla="*/ 2533316 w 8128084"/>
              <a:gd name="connsiteY289" fmla="*/ 10574087 h 15135727"/>
              <a:gd name="connsiteX290" fmla="*/ 2598821 w 8128084"/>
              <a:gd name="connsiteY290" fmla="*/ 10684042 h 15135727"/>
              <a:gd name="connsiteX291" fmla="*/ 2683877 w 8128084"/>
              <a:gd name="connsiteY291" fmla="*/ 10745203 h 15135727"/>
              <a:gd name="connsiteX292" fmla="*/ 2767264 w 8128084"/>
              <a:gd name="connsiteY292" fmla="*/ 10684042 h 15135727"/>
              <a:gd name="connsiteX293" fmla="*/ 2646948 w 8128084"/>
              <a:gd name="connsiteY293" fmla="*/ 10515600 h 15135727"/>
              <a:gd name="connsiteX294" fmla="*/ 2815390 w 8128084"/>
              <a:gd name="connsiteY294" fmla="*/ 10395285 h 15135727"/>
              <a:gd name="connsiteX295" fmla="*/ 2899777 w 8128084"/>
              <a:gd name="connsiteY295" fmla="*/ 10453103 h 15135727"/>
              <a:gd name="connsiteX296" fmla="*/ 2899777 w 8128084"/>
              <a:gd name="connsiteY296" fmla="*/ 10586453 h 15135727"/>
              <a:gd name="connsiteX297" fmla="*/ 2982327 w 8128084"/>
              <a:gd name="connsiteY297" fmla="*/ 10459453 h 15135727"/>
              <a:gd name="connsiteX298" fmla="*/ 3080085 w 8128084"/>
              <a:gd name="connsiteY298" fmla="*/ 10419348 h 15135727"/>
              <a:gd name="connsiteX299" fmla="*/ 3248527 w 8128084"/>
              <a:gd name="connsiteY299" fmla="*/ 10539664 h 15135727"/>
              <a:gd name="connsiteX300" fmla="*/ 3320716 w 8128084"/>
              <a:gd name="connsiteY300" fmla="*/ 10659979 h 15135727"/>
              <a:gd name="connsiteX301" fmla="*/ 3465095 w 8128084"/>
              <a:gd name="connsiteY301" fmla="*/ 10659979 h 15135727"/>
              <a:gd name="connsiteX302" fmla="*/ 3441032 w 8128084"/>
              <a:gd name="connsiteY302" fmla="*/ 10491537 h 15135727"/>
              <a:gd name="connsiteX303" fmla="*/ 3356977 w 8128084"/>
              <a:gd name="connsiteY303" fmla="*/ 10408653 h 15135727"/>
              <a:gd name="connsiteX304" fmla="*/ 3348456 w 8128084"/>
              <a:gd name="connsiteY304" fmla="*/ 10282656 h 15135727"/>
              <a:gd name="connsiteX305" fmla="*/ 3198227 w 8128084"/>
              <a:gd name="connsiteY305" fmla="*/ 10319753 h 15135727"/>
              <a:gd name="connsiteX306" fmla="*/ 3152274 w 8128084"/>
              <a:gd name="connsiteY306" fmla="*/ 10250906 h 15135727"/>
              <a:gd name="connsiteX307" fmla="*/ 3176337 w 8128084"/>
              <a:gd name="connsiteY307" fmla="*/ 10178716 h 15135727"/>
              <a:gd name="connsiteX308" fmla="*/ 3104148 w 8128084"/>
              <a:gd name="connsiteY308" fmla="*/ 10154653 h 15135727"/>
              <a:gd name="connsiteX309" fmla="*/ 2975977 w 8128084"/>
              <a:gd name="connsiteY309" fmla="*/ 10167353 h 15135727"/>
              <a:gd name="connsiteX310" fmla="*/ 3007895 w 8128084"/>
              <a:gd name="connsiteY310" fmla="*/ 9962148 h 15135727"/>
              <a:gd name="connsiteX311" fmla="*/ 3176337 w 8128084"/>
              <a:gd name="connsiteY311" fmla="*/ 9889958 h 15135727"/>
              <a:gd name="connsiteX312" fmla="*/ 2959769 w 8128084"/>
              <a:gd name="connsiteY312" fmla="*/ 9504948 h 15135727"/>
              <a:gd name="connsiteX313" fmla="*/ 2791327 w 8128084"/>
              <a:gd name="connsiteY313" fmla="*/ 9456821 h 15135727"/>
              <a:gd name="connsiteX314" fmla="*/ 2574758 w 8128084"/>
              <a:gd name="connsiteY314" fmla="*/ 9336506 h 15135727"/>
              <a:gd name="connsiteX315" fmla="*/ 2671177 w 8128084"/>
              <a:gd name="connsiteY315" fmla="*/ 9189453 h 15135727"/>
              <a:gd name="connsiteX316" fmla="*/ 2684045 w 8128084"/>
              <a:gd name="connsiteY316" fmla="*/ 9109911 h 15135727"/>
              <a:gd name="connsiteX317" fmla="*/ 2580774 w 8128084"/>
              <a:gd name="connsiteY317" fmla="*/ 9069471 h 15135727"/>
              <a:gd name="connsiteX318" fmla="*/ 2546685 w 8128084"/>
              <a:gd name="connsiteY318" fmla="*/ 9051758 h 15135727"/>
              <a:gd name="connsiteX319" fmla="*/ 2436729 w 8128084"/>
              <a:gd name="connsiteY319" fmla="*/ 9056771 h 15135727"/>
              <a:gd name="connsiteX320" fmla="*/ 2372727 w 8128084"/>
              <a:gd name="connsiteY320" fmla="*/ 9259303 h 15135727"/>
              <a:gd name="connsiteX321" fmla="*/ 2261937 w 8128084"/>
              <a:gd name="connsiteY321" fmla="*/ 9168064 h 15135727"/>
              <a:gd name="connsiteX322" fmla="*/ 2237874 w 8128084"/>
              <a:gd name="connsiteY322" fmla="*/ 8999621 h 15135727"/>
              <a:gd name="connsiteX323" fmla="*/ 2079458 w 8128084"/>
              <a:gd name="connsiteY323" fmla="*/ 9020008 h 15135727"/>
              <a:gd name="connsiteX324" fmla="*/ 2026319 w 8128084"/>
              <a:gd name="connsiteY324" fmla="*/ 8827503 h 15135727"/>
              <a:gd name="connsiteX325" fmla="*/ 1833814 w 8128084"/>
              <a:gd name="connsiteY325" fmla="*/ 8822490 h 15135727"/>
              <a:gd name="connsiteX326" fmla="*/ 1705977 w 8128084"/>
              <a:gd name="connsiteY326" fmla="*/ 8941803 h 15135727"/>
              <a:gd name="connsiteX327" fmla="*/ 1693445 w 8128084"/>
              <a:gd name="connsiteY327" fmla="*/ 9048082 h 15135727"/>
              <a:gd name="connsiteX328" fmla="*/ 1588169 w 8128084"/>
              <a:gd name="connsiteY328" fmla="*/ 9023685 h 15135727"/>
              <a:gd name="connsiteX329" fmla="*/ 1515979 w 8128084"/>
              <a:gd name="connsiteY329" fmla="*/ 8879306 h 15135727"/>
              <a:gd name="connsiteX330" fmla="*/ 1347537 w 8128084"/>
              <a:gd name="connsiteY330" fmla="*/ 8879306 h 15135727"/>
              <a:gd name="connsiteX331" fmla="*/ 1347537 w 8128084"/>
              <a:gd name="connsiteY331" fmla="*/ 8710864 h 15135727"/>
              <a:gd name="connsiteX332" fmla="*/ 1106906 w 8128084"/>
              <a:gd name="connsiteY332" fmla="*/ 8783053 h 15135727"/>
              <a:gd name="connsiteX333" fmla="*/ 890337 w 8128084"/>
              <a:gd name="connsiteY333" fmla="*/ 8686800 h 15135727"/>
              <a:gd name="connsiteX334" fmla="*/ 649706 w 8128084"/>
              <a:gd name="connsiteY334" fmla="*/ 8662737 h 15135727"/>
              <a:gd name="connsiteX335" fmla="*/ 385011 w 8128084"/>
              <a:gd name="connsiteY335" fmla="*/ 8566485 h 15135727"/>
              <a:gd name="connsiteX336" fmla="*/ 577516 w 8128084"/>
              <a:gd name="connsiteY336" fmla="*/ 8373979 h 15135727"/>
              <a:gd name="connsiteX337" fmla="*/ 794085 w 8128084"/>
              <a:gd name="connsiteY337" fmla="*/ 8301790 h 15135727"/>
              <a:gd name="connsiteX338" fmla="*/ 745958 w 8128084"/>
              <a:gd name="connsiteY338" fmla="*/ 8133348 h 15135727"/>
              <a:gd name="connsiteX339" fmla="*/ 818148 w 8128084"/>
              <a:gd name="connsiteY339" fmla="*/ 7820527 h 15135727"/>
              <a:gd name="connsiteX340" fmla="*/ 697832 w 8128084"/>
              <a:gd name="connsiteY340" fmla="*/ 7820527 h 15135727"/>
              <a:gd name="connsiteX341" fmla="*/ 625642 w 8128084"/>
              <a:gd name="connsiteY341" fmla="*/ 7916779 h 15135727"/>
              <a:gd name="connsiteX342" fmla="*/ 457200 w 8128084"/>
              <a:gd name="connsiteY342" fmla="*/ 7820527 h 15135727"/>
              <a:gd name="connsiteX343" fmla="*/ 529390 w 8128084"/>
              <a:gd name="connsiteY343" fmla="*/ 7700211 h 15135727"/>
              <a:gd name="connsiteX344" fmla="*/ 938464 w 8128084"/>
              <a:gd name="connsiteY344" fmla="*/ 7676148 h 15135727"/>
              <a:gd name="connsiteX345" fmla="*/ 1058779 w 8128084"/>
              <a:gd name="connsiteY345" fmla="*/ 7459579 h 15135727"/>
              <a:gd name="connsiteX346" fmla="*/ 1203158 w 8128084"/>
              <a:gd name="connsiteY346" fmla="*/ 7603958 h 15135727"/>
              <a:gd name="connsiteX347" fmla="*/ 1299411 w 8128084"/>
              <a:gd name="connsiteY347" fmla="*/ 7555832 h 15135727"/>
              <a:gd name="connsiteX348" fmla="*/ 1443790 w 8128084"/>
              <a:gd name="connsiteY348" fmla="*/ 7507706 h 15135727"/>
              <a:gd name="connsiteX349" fmla="*/ 1684421 w 8128084"/>
              <a:gd name="connsiteY349" fmla="*/ 7603958 h 15135727"/>
              <a:gd name="connsiteX350" fmla="*/ 1684421 w 8128084"/>
              <a:gd name="connsiteY350" fmla="*/ 7603958 h 15135727"/>
              <a:gd name="connsiteX351" fmla="*/ 1540042 w 8128084"/>
              <a:gd name="connsiteY351" fmla="*/ 7363327 h 15135727"/>
              <a:gd name="connsiteX352" fmla="*/ 1299411 w 8128084"/>
              <a:gd name="connsiteY352" fmla="*/ 7315200 h 15135727"/>
              <a:gd name="connsiteX353" fmla="*/ 1130969 w 8128084"/>
              <a:gd name="connsiteY353" fmla="*/ 7339264 h 15135727"/>
              <a:gd name="connsiteX354" fmla="*/ 1034716 w 8128084"/>
              <a:gd name="connsiteY354" fmla="*/ 7315200 h 15135727"/>
              <a:gd name="connsiteX355" fmla="*/ 1155032 w 8128084"/>
              <a:gd name="connsiteY355" fmla="*/ 7050506 h 15135727"/>
              <a:gd name="connsiteX356" fmla="*/ 1155032 w 8128084"/>
              <a:gd name="connsiteY356" fmla="*/ 6930190 h 15135727"/>
              <a:gd name="connsiteX357" fmla="*/ 1155032 w 8128084"/>
              <a:gd name="connsiteY357" fmla="*/ 6761748 h 15135727"/>
              <a:gd name="connsiteX358" fmla="*/ 1203158 w 8128084"/>
              <a:gd name="connsiteY358" fmla="*/ 6617369 h 15135727"/>
              <a:gd name="connsiteX359" fmla="*/ 1371600 w 8128084"/>
              <a:gd name="connsiteY359" fmla="*/ 6472990 h 15135727"/>
              <a:gd name="connsiteX360" fmla="*/ 1443790 w 8128084"/>
              <a:gd name="connsiteY360" fmla="*/ 6328611 h 15135727"/>
              <a:gd name="connsiteX361" fmla="*/ 1419727 w 8128084"/>
              <a:gd name="connsiteY361" fmla="*/ 6208295 h 15135727"/>
              <a:gd name="connsiteX362" fmla="*/ 1275348 w 8128084"/>
              <a:gd name="connsiteY362" fmla="*/ 6304548 h 15135727"/>
              <a:gd name="connsiteX363" fmla="*/ 1323474 w 8128084"/>
              <a:gd name="connsiteY363" fmla="*/ 6015790 h 15135727"/>
              <a:gd name="connsiteX364" fmla="*/ 1540042 w 8128084"/>
              <a:gd name="connsiteY364" fmla="*/ 5871411 h 15135727"/>
              <a:gd name="connsiteX365" fmla="*/ 1540042 w 8128084"/>
              <a:gd name="connsiteY365" fmla="*/ 5751095 h 15135727"/>
              <a:gd name="connsiteX366" fmla="*/ 1395664 w 8128084"/>
              <a:gd name="connsiteY366" fmla="*/ 5799221 h 15135727"/>
              <a:gd name="connsiteX367" fmla="*/ 1179095 w 8128084"/>
              <a:gd name="connsiteY367" fmla="*/ 5799221 h 15135727"/>
              <a:gd name="connsiteX368" fmla="*/ 890337 w 8128084"/>
              <a:gd name="connsiteY368" fmla="*/ 5775158 h 15135727"/>
              <a:gd name="connsiteX369" fmla="*/ 697832 w 8128084"/>
              <a:gd name="connsiteY369" fmla="*/ 5606716 h 15135727"/>
              <a:gd name="connsiteX370" fmla="*/ 577516 w 8128084"/>
              <a:gd name="connsiteY370" fmla="*/ 5582653 h 15135727"/>
              <a:gd name="connsiteX371" fmla="*/ 697832 w 8128084"/>
              <a:gd name="connsiteY371" fmla="*/ 5775158 h 15135727"/>
              <a:gd name="connsiteX372" fmla="*/ 409074 w 8128084"/>
              <a:gd name="connsiteY372" fmla="*/ 5799221 h 15135727"/>
              <a:gd name="connsiteX373" fmla="*/ 168442 w 8128084"/>
              <a:gd name="connsiteY373" fmla="*/ 5702969 h 15135727"/>
              <a:gd name="connsiteX374" fmla="*/ 264695 w 8128084"/>
              <a:gd name="connsiteY374" fmla="*/ 5558590 h 15135727"/>
              <a:gd name="connsiteX375" fmla="*/ 144379 w 8128084"/>
              <a:gd name="connsiteY375" fmla="*/ 5510464 h 15135727"/>
              <a:gd name="connsiteX376" fmla="*/ 0 w 8128084"/>
              <a:gd name="connsiteY376" fmla="*/ 5462337 h 15135727"/>
              <a:gd name="connsiteX377" fmla="*/ 96253 w 8128084"/>
              <a:gd name="connsiteY377"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42827 w 8128084"/>
              <a:gd name="connsiteY202" fmla="*/ 14383753 h 15135727"/>
              <a:gd name="connsiteX203" fmla="*/ 4403558 w 8128084"/>
              <a:gd name="connsiteY203" fmla="*/ 14437895 h 15135727"/>
              <a:gd name="connsiteX204" fmla="*/ 4340058 w 8128084"/>
              <a:gd name="connsiteY204" fmla="*/ 14475995 h 15135727"/>
              <a:gd name="connsiteX205" fmla="*/ 4303127 w 8128084"/>
              <a:gd name="connsiteY205" fmla="*/ 14364703 h 15135727"/>
              <a:gd name="connsiteX206" fmla="*/ 4276892 w 8128084"/>
              <a:gd name="connsiteY206" fmla="*/ 14296190 h 15135727"/>
              <a:gd name="connsiteX207" fmla="*/ 4235116 w 8128084"/>
              <a:gd name="connsiteY207" fmla="*/ 14341642 h 15135727"/>
              <a:gd name="connsiteX208" fmla="*/ 4162927 w 8128084"/>
              <a:gd name="connsiteY208" fmla="*/ 14389769 h 15135727"/>
              <a:gd name="connsiteX209" fmla="*/ 4137527 w 8128084"/>
              <a:gd name="connsiteY209" fmla="*/ 14364369 h 15135727"/>
              <a:gd name="connsiteX210" fmla="*/ 3998327 w 8128084"/>
              <a:gd name="connsiteY210" fmla="*/ 14409153 h 15135727"/>
              <a:gd name="connsiteX211" fmla="*/ 4023727 w 8128084"/>
              <a:gd name="connsiteY211" fmla="*/ 14275803 h 15135727"/>
              <a:gd name="connsiteX212" fmla="*/ 3915945 w 8128084"/>
              <a:gd name="connsiteY212" fmla="*/ 14289840 h 15135727"/>
              <a:gd name="connsiteX213" fmla="*/ 3801979 w 8128084"/>
              <a:gd name="connsiteY213" fmla="*/ 14293516 h 15135727"/>
              <a:gd name="connsiteX214" fmla="*/ 3719764 w 8128084"/>
              <a:gd name="connsiteY214" fmla="*/ 14415169 h 15135727"/>
              <a:gd name="connsiteX215" fmla="*/ 3625850 w 8128084"/>
              <a:gd name="connsiteY215" fmla="*/ 14616364 h 15135727"/>
              <a:gd name="connsiteX216" fmla="*/ 3513221 w 8128084"/>
              <a:gd name="connsiteY216" fmla="*/ 14726653 h 15135727"/>
              <a:gd name="connsiteX217" fmla="*/ 3583071 w 8128084"/>
              <a:gd name="connsiteY217" fmla="*/ 14832932 h 15135727"/>
              <a:gd name="connsiteX218" fmla="*/ 3633537 w 8128084"/>
              <a:gd name="connsiteY218" fmla="*/ 14967285 h 15135727"/>
              <a:gd name="connsiteX219" fmla="*/ 3609474 w 8128084"/>
              <a:gd name="connsiteY219" fmla="*/ 15087600 h 15135727"/>
              <a:gd name="connsiteX220" fmla="*/ 3479132 w 8128084"/>
              <a:gd name="connsiteY220" fmla="*/ 14975974 h 15135727"/>
              <a:gd name="connsiteX221" fmla="*/ 3304340 w 8128084"/>
              <a:gd name="connsiteY221" fmla="*/ 14949237 h 15135727"/>
              <a:gd name="connsiteX222" fmla="*/ 3261227 w 8128084"/>
              <a:gd name="connsiteY222" fmla="*/ 14787145 h 15135727"/>
              <a:gd name="connsiteX223" fmla="*/ 3128211 w 8128084"/>
              <a:gd name="connsiteY223" fmla="*/ 14919158 h 15135727"/>
              <a:gd name="connsiteX224" fmla="*/ 3090277 w 8128084"/>
              <a:gd name="connsiteY224" fmla="*/ 15075903 h 15135727"/>
              <a:gd name="connsiteX225" fmla="*/ 2959769 w 8128084"/>
              <a:gd name="connsiteY225" fmla="*/ 15135727 h 15135727"/>
              <a:gd name="connsiteX226" fmla="*/ 2891256 w 8128084"/>
              <a:gd name="connsiteY226" fmla="*/ 14945895 h 15135727"/>
              <a:gd name="connsiteX227" fmla="*/ 2829927 w 8128084"/>
              <a:gd name="connsiteY227" fmla="*/ 14872703 h 15135727"/>
              <a:gd name="connsiteX228" fmla="*/ 2887579 w 8128084"/>
              <a:gd name="connsiteY228" fmla="*/ 14774779 h 15135727"/>
              <a:gd name="connsiteX229" fmla="*/ 2779127 w 8128084"/>
              <a:gd name="connsiteY229" fmla="*/ 14694903 h 15135727"/>
              <a:gd name="connsiteX230" fmla="*/ 2839453 w 8128084"/>
              <a:gd name="connsiteY230" fmla="*/ 14582274 h 15135727"/>
              <a:gd name="connsiteX231" fmla="*/ 2935706 w 8128084"/>
              <a:gd name="connsiteY231" fmla="*/ 14510085 h 15135727"/>
              <a:gd name="connsiteX232" fmla="*/ 2948406 w 8128084"/>
              <a:gd name="connsiteY232" fmla="*/ 14554535 h 15135727"/>
              <a:gd name="connsiteX233" fmla="*/ 2855327 w 8128084"/>
              <a:gd name="connsiteY233" fmla="*/ 14371053 h 15135727"/>
              <a:gd name="connsiteX234" fmla="*/ 3014077 w 8128084"/>
              <a:gd name="connsiteY234" fmla="*/ 14447253 h 15135727"/>
              <a:gd name="connsiteX235" fmla="*/ 3029285 w 8128084"/>
              <a:gd name="connsiteY235" fmla="*/ 14363032 h 15135727"/>
              <a:gd name="connsiteX236" fmla="*/ 3152274 w 8128084"/>
              <a:gd name="connsiteY236" fmla="*/ 14341642 h 15135727"/>
              <a:gd name="connsiteX237" fmla="*/ 3226135 w 8128084"/>
              <a:gd name="connsiteY237" fmla="*/ 14269453 h 15135727"/>
              <a:gd name="connsiteX238" fmla="*/ 3152274 w 8128084"/>
              <a:gd name="connsiteY238" fmla="*/ 14197264 h 15135727"/>
              <a:gd name="connsiteX239" fmla="*/ 3152274 w 8128084"/>
              <a:gd name="connsiteY239" fmla="*/ 14052885 h 15135727"/>
              <a:gd name="connsiteX240" fmla="*/ 3086435 w 8128084"/>
              <a:gd name="connsiteY240" fmla="*/ 14037845 h 15135727"/>
              <a:gd name="connsiteX241" fmla="*/ 3056021 w 8128084"/>
              <a:gd name="connsiteY241" fmla="*/ 14153148 h 15135727"/>
              <a:gd name="connsiteX242" fmla="*/ 2935706 w 8128084"/>
              <a:gd name="connsiteY242" fmla="*/ 14076948 h 15135727"/>
              <a:gd name="connsiteX243" fmla="*/ 2863516 w 8128084"/>
              <a:gd name="connsiteY243" fmla="*/ 14093324 h 15135727"/>
              <a:gd name="connsiteX244" fmla="*/ 2804527 w 8128084"/>
              <a:gd name="connsiteY244" fmla="*/ 14218653 h 15135727"/>
              <a:gd name="connsiteX245" fmla="*/ 2719137 w 8128084"/>
              <a:gd name="connsiteY245" fmla="*/ 14197264 h 15135727"/>
              <a:gd name="connsiteX246" fmla="*/ 2653298 w 8128084"/>
              <a:gd name="connsiteY246" fmla="*/ 14248064 h 15135727"/>
              <a:gd name="connsiteX247" fmla="*/ 2560721 w 8128084"/>
              <a:gd name="connsiteY247" fmla="*/ 14150474 h 15135727"/>
              <a:gd name="connsiteX248" fmla="*/ 2436729 w 8128084"/>
              <a:gd name="connsiteY248" fmla="*/ 13804566 h 15135727"/>
              <a:gd name="connsiteX249" fmla="*/ 2550527 w 8128084"/>
              <a:gd name="connsiteY249" fmla="*/ 13805903 h 15135727"/>
              <a:gd name="connsiteX250" fmla="*/ 2729498 w 8128084"/>
              <a:gd name="connsiteY250" fmla="*/ 13812253 h 15135727"/>
              <a:gd name="connsiteX251" fmla="*/ 2633077 w 8128084"/>
              <a:gd name="connsiteY251" fmla="*/ 13755103 h 15135727"/>
              <a:gd name="connsiteX252" fmla="*/ 2553369 w 8128084"/>
              <a:gd name="connsiteY252" fmla="*/ 13475369 h 15135727"/>
              <a:gd name="connsiteX253" fmla="*/ 2658645 w 8128084"/>
              <a:gd name="connsiteY253" fmla="*/ 13224711 h 15135727"/>
              <a:gd name="connsiteX254" fmla="*/ 2719137 w 8128084"/>
              <a:gd name="connsiteY254" fmla="*/ 13042232 h 15135727"/>
              <a:gd name="connsiteX255" fmla="*/ 2791327 w 8128084"/>
              <a:gd name="connsiteY255" fmla="*/ 12945979 h 15135727"/>
              <a:gd name="connsiteX256" fmla="*/ 2969627 w 8128084"/>
              <a:gd name="connsiteY256" fmla="*/ 12929603 h 15135727"/>
              <a:gd name="connsiteX257" fmla="*/ 3031958 w 8128084"/>
              <a:gd name="connsiteY257" fmla="*/ 13090358 h 15135727"/>
              <a:gd name="connsiteX258" fmla="*/ 3102977 w 8128084"/>
              <a:gd name="connsiteY258" fmla="*/ 12974053 h 15135727"/>
              <a:gd name="connsiteX259" fmla="*/ 3043321 w 8128084"/>
              <a:gd name="connsiteY259" fmla="*/ 12836024 h 15135727"/>
              <a:gd name="connsiteX260" fmla="*/ 2849479 w 8128084"/>
              <a:gd name="connsiteY260" fmla="*/ 12815637 h 15135727"/>
              <a:gd name="connsiteX261" fmla="*/ 2815390 w 8128084"/>
              <a:gd name="connsiteY261" fmla="*/ 12777537 h 15135727"/>
              <a:gd name="connsiteX262" fmla="*/ 2887077 w 8128084"/>
              <a:gd name="connsiteY262" fmla="*/ 12586703 h 15135727"/>
              <a:gd name="connsiteX263" fmla="*/ 3153777 w 8128084"/>
              <a:gd name="connsiteY263" fmla="*/ 12516853 h 15135727"/>
              <a:gd name="connsiteX264" fmla="*/ 3239837 w 8128084"/>
              <a:gd name="connsiteY264" fmla="*/ 12311314 h 15135727"/>
              <a:gd name="connsiteX265" fmla="*/ 3104148 w 8128084"/>
              <a:gd name="connsiteY265" fmla="*/ 12320337 h 15135727"/>
              <a:gd name="connsiteX266" fmla="*/ 3040648 w 8128084"/>
              <a:gd name="connsiteY266" fmla="*/ 12320337 h 15135727"/>
              <a:gd name="connsiteX267" fmla="*/ 2956927 w 8128084"/>
              <a:gd name="connsiteY267" fmla="*/ 12237453 h 15135727"/>
              <a:gd name="connsiteX268" fmla="*/ 3007895 w 8128084"/>
              <a:gd name="connsiteY268" fmla="*/ 12079706 h 15135727"/>
              <a:gd name="connsiteX269" fmla="*/ 2810042 w 8128084"/>
              <a:gd name="connsiteY269" fmla="*/ 11954377 h 15135727"/>
              <a:gd name="connsiteX270" fmla="*/ 2863516 w 8128084"/>
              <a:gd name="connsiteY270" fmla="*/ 11694695 h 15135727"/>
              <a:gd name="connsiteX271" fmla="*/ 2817227 w 8128084"/>
              <a:gd name="connsiteY271" fmla="*/ 11507203 h 15135727"/>
              <a:gd name="connsiteX272" fmla="*/ 2911642 w 8128084"/>
              <a:gd name="connsiteY272" fmla="*/ 11454064 h 15135727"/>
              <a:gd name="connsiteX273" fmla="*/ 2988677 w 8128084"/>
              <a:gd name="connsiteY273" fmla="*/ 11494503 h 15135727"/>
              <a:gd name="connsiteX274" fmla="*/ 3011571 w 8128084"/>
              <a:gd name="connsiteY274" fmla="*/ 11454064 h 15135727"/>
              <a:gd name="connsiteX275" fmla="*/ 2850482 w 8128084"/>
              <a:gd name="connsiteY275" fmla="*/ 11381874 h 15135727"/>
              <a:gd name="connsiteX276" fmla="*/ 2993858 w 8128084"/>
              <a:gd name="connsiteY276" fmla="*/ 11266571 h 15135727"/>
              <a:gd name="connsiteX277" fmla="*/ 3007895 w 8128084"/>
              <a:gd name="connsiteY277" fmla="*/ 11189369 h 15135727"/>
              <a:gd name="connsiteX278" fmla="*/ 2874879 w 8128084"/>
              <a:gd name="connsiteY278" fmla="*/ 11179342 h 15135727"/>
              <a:gd name="connsiteX279" fmla="*/ 2919329 w 8128084"/>
              <a:gd name="connsiteY279" fmla="*/ 11023600 h 15135727"/>
              <a:gd name="connsiteX280" fmla="*/ 2887579 w 8128084"/>
              <a:gd name="connsiteY280" fmla="*/ 10924674 h 15135727"/>
              <a:gd name="connsiteX281" fmla="*/ 2760914 w 8128084"/>
              <a:gd name="connsiteY281" fmla="*/ 11065377 h 15135727"/>
              <a:gd name="connsiteX282" fmla="*/ 2667000 w 8128084"/>
              <a:gd name="connsiteY282" fmla="*/ 10969124 h 15135727"/>
              <a:gd name="connsiteX283" fmla="*/ 2607845 w 8128084"/>
              <a:gd name="connsiteY283" fmla="*/ 11071727 h 15135727"/>
              <a:gd name="connsiteX284" fmla="*/ 2526632 w 8128084"/>
              <a:gd name="connsiteY284" fmla="*/ 11117179 h 15135727"/>
              <a:gd name="connsiteX285" fmla="*/ 2410827 w 8128084"/>
              <a:gd name="connsiteY285" fmla="*/ 11100803 h 15135727"/>
              <a:gd name="connsiteX286" fmla="*/ 2334127 w 8128084"/>
              <a:gd name="connsiteY286" fmla="*/ 10996864 h 15135727"/>
              <a:gd name="connsiteX287" fmla="*/ 2358190 w 8128084"/>
              <a:gd name="connsiteY287" fmla="*/ 10732169 h 15135727"/>
              <a:gd name="connsiteX288" fmla="*/ 2372227 w 8128084"/>
              <a:gd name="connsiteY288" fmla="*/ 10689390 h 15135727"/>
              <a:gd name="connsiteX289" fmla="*/ 2533316 w 8128084"/>
              <a:gd name="connsiteY289" fmla="*/ 10574087 h 15135727"/>
              <a:gd name="connsiteX290" fmla="*/ 2598821 w 8128084"/>
              <a:gd name="connsiteY290" fmla="*/ 10684042 h 15135727"/>
              <a:gd name="connsiteX291" fmla="*/ 2683877 w 8128084"/>
              <a:gd name="connsiteY291" fmla="*/ 10745203 h 15135727"/>
              <a:gd name="connsiteX292" fmla="*/ 2767264 w 8128084"/>
              <a:gd name="connsiteY292" fmla="*/ 10684042 h 15135727"/>
              <a:gd name="connsiteX293" fmla="*/ 2646948 w 8128084"/>
              <a:gd name="connsiteY293" fmla="*/ 10515600 h 15135727"/>
              <a:gd name="connsiteX294" fmla="*/ 2815390 w 8128084"/>
              <a:gd name="connsiteY294" fmla="*/ 10395285 h 15135727"/>
              <a:gd name="connsiteX295" fmla="*/ 2899777 w 8128084"/>
              <a:gd name="connsiteY295" fmla="*/ 10453103 h 15135727"/>
              <a:gd name="connsiteX296" fmla="*/ 2899777 w 8128084"/>
              <a:gd name="connsiteY296" fmla="*/ 10586453 h 15135727"/>
              <a:gd name="connsiteX297" fmla="*/ 2982327 w 8128084"/>
              <a:gd name="connsiteY297" fmla="*/ 10459453 h 15135727"/>
              <a:gd name="connsiteX298" fmla="*/ 3080085 w 8128084"/>
              <a:gd name="connsiteY298" fmla="*/ 10419348 h 15135727"/>
              <a:gd name="connsiteX299" fmla="*/ 3248527 w 8128084"/>
              <a:gd name="connsiteY299" fmla="*/ 10539664 h 15135727"/>
              <a:gd name="connsiteX300" fmla="*/ 3320716 w 8128084"/>
              <a:gd name="connsiteY300" fmla="*/ 10659979 h 15135727"/>
              <a:gd name="connsiteX301" fmla="*/ 3465095 w 8128084"/>
              <a:gd name="connsiteY301" fmla="*/ 10659979 h 15135727"/>
              <a:gd name="connsiteX302" fmla="*/ 3441032 w 8128084"/>
              <a:gd name="connsiteY302" fmla="*/ 10491537 h 15135727"/>
              <a:gd name="connsiteX303" fmla="*/ 3356977 w 8128084"/>
              <a:gd name="connsiteY303" fmla="*/ 10408653 h 15135727"/>
              <a:gd name="connsiteX304" fmla="*/ 3348456 w 8128084"/>
              <a:gd name="connsiteY304" fmla="*/ 10282656 h 15135727"/>
              <a:gd name="connsiteX305" fmla="*/ 3198227 w 8128084"/>
              <a:gd name="connsiteY305" fmla="*/ 10319753 h 15135727"/>
              <a:gd name="connsiteX306" fmla="*/ 3152274 w 8128084"/>
              <a:gd name="connsiteY306" fmla="*/ 10250906 h 15135727"/>
              <a:gd name="connsiteX307" fmla="*/ 3176337 w 8128084"/>
              <a:gd name="connsiteY307" fmla="*/ 10178716 h 15135727"/>
              <a:gd name="connsiteX308" fmla="*/ 3104148 w 8128084"/>
              <a:gd name="connsiteY308" fmla="*/ 10154653 h 15135727"/>
              <a:gd name="connsiteX309" fmla="*/ 2975977 w 8128084"/>
              <a:gd name="connsiteY309" fmla="*/ 10167353 h 15135727"/>
              <a:gd name="connsiteX310" fmla="*/ 3007895 w 8128084"/>
              <a:gd name="connsiteY310" fmla="*/ 9962148 h 15135727"/>
              <a:gd name="connsiteX311" fmla="*/ 3176337 w 8128084"/>
              <a:gd name="connsiteY311" fmla="*/ 9889958 h 15135727"/>
              <a:gd name="connsiteX312" fmla="*/ 2959769 w 8128084"/>
              <a:gd name="connsiteY312" fmla="*/ 9504948 h 15135727"/>
              <a:gd name="connsiteX313" fmla="*/ 2791327 w 8128084"/>
              <a:gd name="connsiteY313" fmla="*/ 9456821 h 15135727"/>
              <a:gd name="connsiteX314" fmla="*/ 2574758 w 8128084"/>
              <a:gd name="connsiteY314" fmla="*/ 9336506 h 15135727"/>
              <a:gd name="connsiteX315" fmla="*/ 2671177 w 8128084"/>
              <a:gd name="connsiteY315" fmla="*/ 9189453 h 15135727"/>
              <a:gd name="connsiteX316" fmla="*/ 2684045 w 8128084"/>
              <a:gd name="connsiteY316" fmla="*/ 9109911 h 15135727"/>
              <a:gd name="connsiteX317" fmla="*/ 2580774 w 8128084"/>
              <a:gd name="connsiteY317" fmla="*/ 9069471 h 15135727"/>
              <a:gd name="connsiteX318" fmla="*/ 2546685 w 8128084"/>
              <a:gd name="connsiteY318" fmla="*/ 9051758 h 15135727"/>
              <a:gd name="connsiteX319" fmla="*/ 2436729 w 8128084"/>
              <a:gd name="connsiteY319" fmla="*/ 9056771 h 15135727"/>
              <a:gd name="connsiteX320" fmla="*/ 2372727 w 8128084"/>
              <a:gd name="connsiteY320" fmla="*/ 9259303 h 15135727"/>
              <a:gd name="connsiteX321" fmla="*/ 2261937 w 8128084"/>
              <a:gd name="connsiteY321" fmla="*/ 9168064 h 15135727"/>
              <a:gd name="connsiteX322" fmla="*/ 2237874 w 8128084"/>
              <a:gd name="connsiteY322" fmla="*/ 8999621 h 15135727"/>
              <a:gd name="connsiteX323" fmla="*/ 2079458 w 8128084"/>
              <a:gd name="connsiteY323" fmla="*/ 9020008 h 15135727"/>
              <a:gd name="connsiteX324" fmla="*/ 2026319 w 8128084"/>
              <a:gd name="connsiteY324" fmla="*/ 8827503 h 15135727"/>
              <a:gd name="connsiteX325" fmla="*/ 1833814 w 8128084"/>
              <a:gd name="connsiteY325" fmla="*/ 8822490 h 15135727"/>
              <a:gd name="connsiteX326" fmla="*/ 1705977 w 8128084"/>
              <a:gd name="connsiteY326" fmla="*/ 8941803 h 15135727"/>
              <a:gd name="connsiteX327" fmla="*/ 1693445 w 8128084"/>
              <a:gd name="connsiteY327" fmla="*/ 9048082 h 15135727"/>
              <a:gd name="connsiteX328" fmla="*/ 1575469 w 8128084"/>
              <a:gd name="connsiteY328" fmla="*/ 9099885 h 15135727"/>
              <a:gd name="connsiteX329" fmla="*/ 1515979 w 8128084"/>
              <a:gd name="connsiteY329" fmla="*/ 8879306 h 15135727"/>
              <a:gd name="connsiteX330" fmla="*/ 1347537 w 8128084"/>
              <a:gd name="connsiteY330" fmla="*/ 8879306 h 15135727"/>
              <a:gd name="connsiteX331" fmla="*/ 1347537 w 8128084"/>
              <a:gd name="connsiteY331" fmla="*/ 8710864 h 15135727"/>
              <a:gd name="connsiteX332" fmla="*/ 1106906 w 8128084"/>
              <a:gd name="connsiteY332" fmla="*/ 8783053 h 15135727"/>
              <a:gd name="connsiteX333" fmla="*/ 890337 w 8128084"/>
              <a:gd name="connsiteY333" fmla="*/ 8686800 h 15135727"/>
              <a:gd name="connsiteX334" fmla="*/ 649706 w 8128084"/>
              <a:gd name="connsiteY334" fmla="*/ 8662737 h 15135727"/>
              <a:gd name="connsiteX335" fmla="*/ 385011 w 8128084"/>
              <a:gd name="connsiteY335" fmla="*/ 8566485 h 15135727"/>
              <a:gd name="connsiteX336" fmla="*/ 577516 w 8128084"/>
              <a:gd name="connsiteY336" fmla="*/ 8373979 h 15135727"/>
              <a:gd name="connsiteX337" fmla="*/ 794085 w 8128084"/>
              <a:gd name="connsiteY337" fmla="*/ 8301790 h 15135727"/>
              <a:gd name="connsiteX338" fmla="*/ 745958 w 8128084"/>
              <a:gd name="connsiteY338" fmla="*/ 8133348 h 15135727"/>
              <a:gd name="connsiteX339" fmla="*/ 818148 w 8128084"/>
              <a:gd name="connsiteY339" fmla="*/ 7820527 h 15135727"/>
              <a:gd name="connsiteX340" fmla="*/ 697832 w 8128084"/>
              <a:gd name="connsiteY340" fmla="*/ 7820527 h 15135727"/>
              <a:gd name="connsiteX341" fmla="*/ 625642 w 8128084"/>
              <a:gd name="connsiteY341" fmla="*/ 7916779 h 15135727"/>
              <a:gd name="connsiteX342" fmla="*/ 457200 w 8128084"/>
              <a:gd name="connsiteY342" fmla="*/ 7820527 h 15135727"/>
              <a:gd name="connsiteX343" fmla="*/ 529390 w 8128084"/>
              <a:gd name="connsiteY343" fmla="*/ 7700211 h 15135727"/>
              <a:gd name="connsiteX344" fmla="*/ 938464 w 8128084"/>
              <a:gd name="connsiteY344" fmla="*/ 7676148 h 15135727"/>
              <a:gd name="connsiteX345" fmla="*/ 1058779 w 8128084"/>
              <a:gd name="connsiteY345" fmla="*/ 7459579 h 15135727"/>
              <a:gd name="connsiteX346" fmla="*/ 1203158 w 8128084"/>
              <a:gd name="connsiteY346" fmla="*/ 7603958 h 15135727"/>
              <a:gd name="connsiteX347" fmla="*/ 1299411 w 8128084"/>
              <a:gd name="connsiteY347" fmla="*/ 7555832 h 15135727"/>
              <a:gd name="connsiteX348" fmla="*/ 1443790 w 8128084"/>
              <a:gd name="connsiteY348" fmla="*/ 7507706 h 15135727"/>
              <a:gd name="connsiteX349" fmla="*/ 1684421 w 8128084"/>
              <a:gd name="connsiteY349" fmla="*/ 7603958 h 15135727"/>
              <a:gd name="connsiteX350" fmla="*/ 1684421 w 8128084"/>
              <a:gd name="connsiteY350" fmla="*/ 7603958 h 15135727"/>
              <a:gd name="connsiteX351" fmla="*/ 1540042 w 8128084"/>
              <a:gd name="connsiteY351" fmla="*/ 7363327 h 15135727"/>
              <a:gd name="connsiteX352" fmla="*/ 1299411 w 8128084"/>
              <a:gd name="connsiteY352" fmla="*/ 7315200 h 15135727"/>
              <a:gd name="connsiteX353" fmla="*/ 1130969 w 8128084"/>
              <a:gd name="connsiteY353" fmla="*/ 7339264 h 15135727"/>
              <a:gd name="connsiteX354" fmla="*/ 1034716 w 8128084"/>
              <a:gd name="connsiteY354" fmla="*/ 7315200 h 15135727"/>
              <a:gd name="connsiteX355" fmla="*/ 1155032 w 8128084"/>
              <a:gd name="connsiteY355" fmla="*/ 7050506 h 15135727"/>
              <a:gd name="connsiteX356" fmla="*/ 1155032 w 8128084"/>
              <a:gd name="connsiteY356" fmla="*/ 6930190 h 15135727"/>
              <a:gd name="connsiteX357" fmla="*/ 1155032 w 8128084"/>
              <a:gd name="connsiteY357" fmla="*/ 6761748 h 15135727"/>
              <a:gd name="connsiteX358" fmla="*/ 1203158 w 8128084"/>
              <a:gd name="connsiteY358" fmla="*/ 6617369 h 15135727"/>
              <a:gd name="connsiteX359" fmla="*/ 1371600 w 8128084"/>
              <a:gd name="connsiteY359" fmla="*/ 6472990 h 15135727"/>
              <a:gd name="connsiteX360" fmla="*/ 1443790 w 8128084"/>
              <a:gd name="connsiteY360" fmla="*/ 6328611 h 15135727"/>
              <a:gd name="connsiteX361" fmla="*/ 1419727 w 8128084"/>
              <a:gd name="connsiteY361" fmla="*/ 6208295 h 15135727"/>
              <a:gd name="connsiteX362" fmla="*/ 1275348 w 8128084"/>
              <a:gd name="connsiteY362" fmla="*/ 6304548 h 15135727"/>
              <a:gd name="connsiteX363" fmla="*/ 1323474 w 8128084"/>
              <a:gd name="connsiteY363" fmla="*/ 6015790 h 15135727"/>
              <a:gd name="connsiteX364" fmla="*/ 1540042 w 8128084"/>
              <a:gd name="connsiteY364" fmla="*/ 5871411 h 15135727"/>
              <a:gd name="connsiteX365" fmla="*/ 1540042 w 8128084"/>
              <a:gd name="connsiteY365" fmla="*/ 5751095 h 15135727"/>
              <a:gd name="connsiteX366" fmla="*/ 1395664 w 8128084"/>
              <a:gd name="connsiteY366" fmla="*/ 5799221 h 15135727"/>
              <a:gd name="connsiteX367" fmla="*/ 1179095 w 8128084"/>
              <a:gd name="connsiteY367" fmla="*/ 5799221 h 15135727"/>
              <a:gd name="connsiteX368" fmla="*/ 890337 w 8128084"/>
              <a:gd name="connsiteY368" fmla="*/ 5775158 h 15135727"/>
              <a:gd name="connsiteX369" fmla="*/ 697832 w 8128084"/>
              <a:gd name="connsiteY369" fmla="*/ 5606716 h 15135727"/>
              <a:gd name="connsiteX370" fmla="*/ 577516 w 8128084"/>
              <a:gd name="connsiteY370" fmla="*/ 5582653 h 15135727"/>
              <a:gd name="connsiteX371" fmla="*/ 697832 w 8128084"/>
              <a:gd name="connsiteY371" fmla="*/ 5775158 h 15135727"/>
              <a:gd name="connsiteX372" fmla="*/ 409074 w 8128084"/>
              <a:gd name="connsiteY372" fmla="*/ 5799221 h 15135727"/>
              <a:gd name="connsiteX373" fmla="*/ 168442 w 8128084"/>
              <a:gd name="connsiteY373" fmla="*/ 5702969 h 15135727"/>
              <a:gd name="connsiteX374" fmla="*/ 264695 w 8128084"/>
              <a:gd name="connsiteY374" fmla="*/ 5558590 h 15135727"/>
              <a:gd name="connsiteX375" fmla="*/ 144379 w 8128084"/>
              <a:gd name="connsiteY375" fmla="*/ 5510464 h 15135727"/>
              <a:gd name="connsiteX376" fmla="*/ 0 w 8128084"/>
              <a:gd name="connsiteY376" fmla="*/ 5462337 h 15135727"/>
              <a:gd name="connsiteX377" fmla="*/ 96253 w 8128084"/>
              <a:gd name="connsiteY377"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42827 w 8128084"/>
              <a:gd name="connsiteY202" fmla="*/ 14383753 h 15135727"/>
              <a:gd name="connsiteX203" fmla="*/ 4403558 w 8128084"/>
              <a:gd name="connsiteY203" fmla="*/ 14437895 h 15135727"/>
              <a:gd name="connsiteX204" fmla="*/ 4340058 w 8128084"/>
              <a:gd name="connsiteY204" fmla="*/ 14475995 h 15135727"/>
              <a:gd name="connsiteX205" fmla="*/ 4303127 w 8128084"/>
              <a:gd name="connsiteY205" fmla="*/ 14364703 h 15135727"/>
              <a:gd name="connsiteX206" fmla="*/ 4276892 w 8128084"/>
              <a:gd name="connsiteY206" fmla="*/ 14296190 h 15135727"/>
              <a:gd name="connsiteX207" fmla="*/ 4235116 w 8128084"/>
              <a:gd name="connsiteY207" fmla="*/ 14341642 h 15135727"/>
              <a:gd name="connsiteX208" fmla="*/ 4162927 w 8128084"/>
              <a:gd name="connsiteY208" fmla="*/ 14389769 h 15135727"/>
              <a:gd name="connsiteX209" fmla="*/ 4137527 w 8128084"/>
              <a:gd name="connsiteY209" fmla="*/ 14364369 h 15135727"/>
              <a:gd name="connsiteX210" fmla="*/ 3998327 w 8128084"/>
              <a:gd name="connsiteY210" fmla="*/ 14409153 h 15135727"/>
              <a:gd name="connsiteX211" fmla="*/ 4023727 w 8128084"/>
              <a:gd name="connsiteY211" fmla="*/ 14275803 h 15135727"/>
              <a:gd name="connsiteX212" fmla="*/ 3915945 w 8128084"/>
              <a:gd name="connsiteY212" fmla="*/ 14289840 h 15135727"/>
              <a:gd name="connsiteX213" fmla="*/ 3801979 w 8128084"/>
              <a:gd name="connsiteY213" fmla="*/ 14293516 h 15135727"/>
              <a:gd name="connsiteX214" fmla="*/ 3719764 w 8128084"/>
              <a:gd name="connsiteY214" fmla="*/ 14415169 h 15135727"/>
              <a:gd name="connsiteX215" fmla="*/ 3625850 w 8128084"/>
              <a:gd name="connsiteY215" fmla="*/ 14616364 h 15135727"/>
              <a:gd name="connsiteX216" fmla="*/ 3513221 w 8128084"/>
              <a:gd name="connsiteY216" fmla="*/ 14726653 h 15135727"/>
              <a:gd name="connsiteX217" fmla="*/ 3583071 w 8128084"/>
              <a:gd name="connsiteY217" fmla="*/ 14832932 h 15135727"/>
              <a:gd name="connsiteX218" fmla="*/ 3633537 w 8128084"/>
              <a:gd name="connsiteY218" fmla="*/ 14967285 h 15135727"/>
              <a:gd name="connsiteX219" fmla="*/ 3609474 w 8128084"/>
              <a:gd name="connsiteY219" fmla="*/ 15087600 h 15135727"/>
              <a:gd name="connsiteX220" fmla="*/ 3479132 w 8128084"/>
              <a:gd name="connsiteY220" fmla="*/ 14975974 h 15135727"/>
              <a:gd name="connsiteX221" fmla="*/ 3304340 w 8128084"/>
              <a:gd name="connsiteY221" fmla="*/ 14949237 h 15135727"/>
              <a:gd name="connsiteX222" fmla="*/ 3261227 w 8128084"/>
              <a:gd name="connsiteY222" fmla="*/ 14787145 h 15135727"/>
              <a:gd name="connsiteX223" fmla="*/ 3128211 w 8128084"/>
              <a:gd name="connsiteY223" fmla="*/ 14919158 h 15135727"/>
              <a:gd name="connsiteX224" fmla="*/ 3090277 w 8128084"/>
              <a:gd name="connsiteY224" fmla="*/ 15075903 h 15135727"/>
              <a:gd name="connsiteX225" fmla="*/ 2959769 w 8128084"/>
              <a:gd name="connsiteY225" fmla="*/ 15135727 h 15135727"/>
              <a:gd name="connsiteX226" fmla="*/ 2891256 w 8128084"/>
              <a:gd name="connsiteY226" fmla="*/ 14945895 h 15135727"/>
              <a:gd name="connsiteX227" fmla="*/ 2829927 w 8128084"/>
              <a:gd name="connsiteY227" fmla="*/ 14872703 h 15135727"/>
              <a:gd name="connsiteX228" fmla="*/ 2887579 w 8128084"/>
              <a:gd name="connsiteY228" fmla="*/ 14774779 h 15135727"/>
              <a:gd name="connsiteX229" fmla="*/ 2779127 w 8128084"/>
              <a:gd name="connsiteY229" fmla="*/ 14694903 h 15135727"/>
              <a:gd name="connsiteX230" fmla="*/ 2839453 w 8128084"/>
              <a:gd name="connsiteY230" fmla="*/ 14582274 h 15135727"/>
              <a:gd name="connsiteX231" fmla="*/ 2935706 w 8128084"/>
              <a:gd name="connsiteY231" fmla="*/ 14510085 h 15135727"/>
              <a:gd name="connsiteX232" fmla="*/ 2948406 w 8128084"/>
              <a:gd name="connsiteY232" fmla="*/ 14554535 h 15135727"/>
              <a:gd name="connsiteX233" fmla="*/ 2855327 w 8128084"/>
              <a:gd name="connsiteY233" fmla="*/ 14371053 h 15135727"/>
              <a:gd name="connsiteX234" fmla="*/ 3014077 w 8128084"/>
              <a:gd name="connsiteY234" fmla="*/ 14447253 h 15135727"/>
              <a:gd name="connsiteX235" fmla="*/ 3029285 w 8128084"/>
              <a:gd name="connsiteY235" fmla="*/ 14363032 h 15135727"/>
              <a:gd name="connsiteX236" fmla="*/ 3152274 w 8128084"/>
              <a:gd name="connsiteY236" fmla="*/ 14341642 h 15135727"/>
              <a:gd name="connsiteX237" fmla="*/ 3226135 w 8128084"/>
              <a:gd name="connsiteY237" fmla="*/ 14269453 h 15135727"/>
              <a:gd name="connsiteX238" fmla="*/ 3152274 w 8128084"/>
              <a:gd name="connsiteY238" fmla="*/ 14197264 h 15135727"/>
              <a:gd name="connsiteX239" fmla="*/ 3152274 w 8128084"/>
              <a:gd name="connsiteY239" fmla="*/ 14052885 h 15135727"/>
              <a:gd name="connsiteX240" fmla="*/ 3086435 w 8128084"/>
              <a:gd name="connsiteY240" fmla="*/ 14037845 h 15135727"/>
              <a:gd name="connsiteX241" fmla="*/ 3056021 w 8128084"/>
              <a:gd name="connsiteY241" fmla="*/ 14153148 h 15135727"/>
              <a:gd name="connsiteX242" fmla="*/ 2935706 w 8128084"/>
              <a:gd name="connsiteY242" fmla="*/ 14076948 h 15135727"/>
              <a:gd name="connsiteX243" fmla="*/ 2863516 w 8128084"/>
              <a:gd name="connsiteY243" fmla="*/ 14093324 h 15135727"/>
              <a:gd name="connsiteX244" fmla="*/ 2804527 w 8128084"/>
              <a:gd name="connsiteY244" fmla="*/ 14218653 h 15135727"/>
              <a:gd name="connsiteX245" fmla="*/ 2719137 w 8128084"/>
              <a:gd name="connsiteY245" fmla="*/ 14197264 h 15135727"/>
              <a:gd name="connsiteX246" fmla="*/ 2653298 w 8128084"/>
              <a:gd name="connsiteY246" fmla="*/ 14248064 h 15135727"/>
              <a:gd name="connsiteX247" fmla="*/ 2560721 w 8128084"/>
              <a:gd name="connsiteY247" fmla="*/ 14150474 h 15135727"/>
              <a:gd name="connsiteX248" fmla="*/ 2436729 w 8128084"/>
              <a:gd name="connsiteY248" fmla="*/ 13804566 h 15135727"/>
              <a:gd name="connsiteX249" fmla="*/ 2550527 w 8128084"/>
              <a:gd name="connsiteY249" fmla="*/ 13805903 h 15135727"/>
              <a:gd name="connsiteX250" fmla="*/ 2729498 w 8128084"/>
              <a:gd name="connsiteY250" fmla="*/ 13812253 h 15135727"/>
              <a:gd name="connsiteX251" fmla="*/ 2633077 w 8128084"/>
              <a:gd name="connsiteY251" fmla="*/ 13755103 h 15135727"/>
              <a:gd name="connsiteX252" fmla="*/ 2553369 w 8128084"/>
              <a:gd name="connsiteY252" fmla="*/ 13475369 h 15135727"/>
              <a:gd name="connsiteX253" fmla="*/ 2658645 w 8128084"/>
              <a:gd name="connsiteY253" fmla="*/ 13224711 h 15135727"/>
              <a:gd name="connsiteX254" fmla="*/ 2719137 w 8128084"/>
              <a:gd name="connsiteY254" fmla="*/ 13042232 h 15135727"/>
              <a:gd name="connsiteX255" fmla="*/ 2791327 w 8128084"/>
              <a:gd name="connsiteY255" fmla="*/ 12945979 h 15135727"/>
              <a:gd name="connsiteX256" fmla="*/ 2969627 w 8128084"/>
              <a:gd name="connsiteY256" fmla="*/ 12929603 h 15135727"/>
              <a:gd name="connsiteX257" fmla="*/ 3031958 w 8128084"/>
              <a:gd name="connsiteY257" fmla="*/ 13090358 h 15135727"/>
              <a:gd name="connsiteX258" fmla="*/ 3102977 w 8128084"/>
              <a:gd name="connsiteY258" fmla="*/ 12974053 h 15135727"/>
              <a:gd name="connsiteX259" fmla="*/ 3043321 w 8128084"/>
              <a:gd name="connsiteY259" fmla="*/ 12836024 h 15135727"/>
              <a:gd name="connsiteX260" fmla="*/ 2849479 w 8128084"/>
              <a:gd name="connsiteY260" fmla="*/ 12815637 h 15135727"/>
              <a:gd name="connsiteX261" fmla="*/ 2815390 w 8128084"/>
              <a:gd name="connsiteY261" fmla="*/ 12777537 h 15135727"/>
              <a:gd name="connsiteX262" fmla="*/ 2887077 w 8128084"/>
              <a:gd name="connsiteY262" fmla="*/ 12586703 h 15135727"/>
              <a:gd name="connsiteX263" fmla="*/ 3153777 w 8128084"/>
              <a:gd name="connsiteY263" fmla="*/ 12516853 h 15135727"/>
              <a:gd name="connsiteX264" fmla="*/ 3239837 w 8128084"/>
              <a:gd name="connsiteY264" fmla="*/ 12311314 h 15135727"/>
              <a:gd name="connsiteX265" fmla="*/ 3104148 w 8128084"/>
              <a:gd name="connsiteY265" fmla="*/ 12320337 h 15135727"/>
              <a:gd name="connsiteX266" fmla="*/ 3040648 w 8128084"/>
              <a:gd name="connsiteY266" fmla="*/ 12320337 h 15135727"/>
              <a:gd name="connsiteX267" fmla="*/ 2956927 w 8128084"/>
              <a:gd name="connsiteY267" fmla="*/ 12237453 h 15135727"/>
              <a:gd name="connsiteX268" fmla="*/ 3007895 w 8128084"/>
              <a:gd name="connsiteY268" fmla="*/ 12079706 h 15135727"/>
              <a:gd name="connsiteX269" fmla="*/ 2810042 w 8128084"/>
              <a:gd name="connsiteY269" fmla="*/ 11954377 h 15135727"/>
              <a:gd name="connsiteX270" fmla="*/ 2863516 w 8128084"/>
              <a:gd name="connsiteY270" fmla="*/ 11694695 h 15135727"/>
              <a:gd name="connsiteX271" fmla="*/ 2817227 w 8128084"/>
              <a:gd name="connsiteY271" fmla="*/ 11507203 h 15135727"/>
              <a:gd name="connsiteX272" fmla="*/ 2911642 w 8128084"/>
              <a:gd name="connsiteY272" fmla="*/ 11454064 h 15135727"/>
              <a:gd name="connsiteX273" fmla="*/ 2988677 w 8128084"/>
              <a:gd name="connsiteY273" fmla="*/ 11494503 h 15135727"/>
              <a:gd name="connsiteX274" fmla="*/ 3011571 w 8128084"/>
              <a:gd name="connsiteY274" fmla="*/ 11454064 h 15135727"/>
              <a:gd name="connsiteX275" fmla="*/ 2850482 w 8128084"/>
              <a:gd name="connsiteY275" fmla="*/ 11381874 h 15135727"/>
              <a:gd name="connsiteX276" fmla="*/ 2993858 w 8128084"/>
              <a:gd name="connsiteY276" fmla="*/ 11266571 h 15135727"/>
              <a:gd name="connsiteX277" fmla="*/ 3007895 w 8128084"/>
              <a:gd name="connsiteY277" fmla="*/ 11189369 h 15135727"/>
              <a:gd name="connsiteX278" fmla="*/ 2874879 w 8128084"/>
              <a:gd name="connsiteY278" fmla="*/ 11179342 h 15135727"/>
              <a:gd name="connsiteX279" fmla="*/ 2919329 w 8128084"/>
              <a:gd name="connsiteY279" fmla="*/ 11023600 h 15135727"/>
              <a:gd name="connsiteX280" fmla="*/ 2887579 w 8128084"/>
              <a:gd name="connsiteY280" fmla="*/ 10924674 h 15135727"/>
              <a:gd name="connsiteX281" fmla="*/ 2760914 w 8128084"/>
              <a:gd name="connsiteY281" fmla="*/ 11065377 h 15135727"/>
              <a:gd name="connsiteX282" fmla="*/ 2667000 w 8128084"/>
              <a:gd name="connsiteY282" fmla="*/ 10969124 h 15135727"/>
              <a:gd name="connsiteX283" fmla="*/ 2607845 w 8128084"/>
              <a:gd name="connsiteY283" fmla="*/ 11071727 h 15135727"/>
              <a:gd name="connsiteX284" fmla="*/ 2526632 w 8128084"/>
              <a:gd name="connsiteY284" fmla="*/ 11117179 h 15135727"/>
              <a:gd name="connsiteX285" fmla="*/ 2410827 w 8128084"/>
              <a:gd name="connsiteY285" fmla="*/ 11100803 h 15135727"/>
              <a:gd name="connsiteX286" fmla="*/ 2334127 w 8128084"/>
              <a:gd name="connsiteY286" fmla="*/ 10996864 h 15135727"/>
              <a:gd name="connsiteX287" fmla="*/ 2358190 w 8128084"/>
              <a:gd name="connsiteY287" fmla="*/ 10732169 h 15135727"/>
              <a:gd name="connsiteX288" fmla="*/ 2372227 w 8128084"/>
              <a:gd name="connsiteY288" fmla="*/ 10689390 h 15135727"/>
              <a:gd name="connsiteX289" fmla="*/ 2533316 w 8128084"/>
              <a:gd name="connsiteY289" fmla="*/ 10574087 h 15135727"/>
              <a:gd name="connsiteX290" fmla="*/ 2598821 w 8128084"/>
              <a:gd name="connsiteY290" fmla="*/ 10684042 h 15135727"/>
              <a:gd name="connsiteX291" fmla="*/ 2683877 w 8128084"/>
              <a:gd name="connsiteY291" fmla="*/ 10745203 h 15135727"/>
              <a:gd name="connsiteX292" fmla="*/ 2767264 w 8128084"/>
              <a:gd name="connsiteY292" fmla="*/ 10684042 h 15135727"/>
              <a:gd name="connsiteX293" fmla="*/ 2646948 w 8128084"/>
              <a:gd name="connsiteY293" fmla="*/ 10515600 h 15135727"/>
              <a:gd name="connsiteX294" fmla="*/ 2815390 w 8128084"/>
              <a:gd name="connsiteY294" fmla="*/ 10395285 h 15135727"/>
              <a:gd name="connsiteX295" fmla="*/ 2899777 w 8128084"/>
              <a:gd name="connsiteY295" fmla="*/ 10453103 h 15135727"/>
              <a:gd name="connsiteX296" fmla="*/ 2899777 w 8128084"/>
              <a:gd name="connsiteY296" fmla="*/ 10586453 h 15135727"/>
              <a:gd name="connsiteX297" fmla="*/ 2982327 w 8128084"/>
              <a:gd name="connsiteY297" fmla="*/ 10459453 h 15135727"/>
              <a:gd name="connsiteX298" fmla="*/ 3080085 w 8128084"/>
              <a:gd name="connsiteY298" fmla="*/ 10419348 h 15135727"/>
              <a:gd name="connsiteX299" fmla="*/ 3248527 w 8128084"/>
              <a:gd name="connsiteY299" fmla="*/ 10539664 h 15135727"/>
              <a:gd name="connsiteX300" fmla="*/ 3320716 w 8128084"/>
              <a:gd name="connsiteY300" fmla="*/ 10659979 h 15135727"/>
              <a:gd name="connsiteX301" fmla="*/ 3465095 w 8128084"/>
              <a:gd name="connsiteY301" fmla="*/ 10659979 h 15135727"/>
              <a:gd name="connsiteX302" fmla="*/ 3441032 w 8128084"/>
              <a:gd name="connsiteY302" fmla="*/ 10491537 h 15135727"/>
              <a:gd name="connsiteX303" fmla="*/ 3356977 w 8128084"/>
              <a:gd name="connsiteY303" fmla="*/ 10408653 h 15135727"/>
              <a:gd name="connsiteX304" fmla="*/ 3348456 w 8128084"/>
              <a:gd name="connsiteY304" fmla="*/ 10282656 h 15135727"/>
              <a:gd name="connsiteX305" fmla="*/ 3198227 w 8128084"/>
              <a:gd name="connsiteY305" fmla="*/ 10319753 h 15135727"/>
              <a:gd name="connsiteX306" fmla="*/ 3152274 w 8128084"/>
              <a:gd name="connsiteY306" fmla="*/ 10250906 h 15135727"/>
              <a:gd name="connsiteX307" fmla="*/ 3176337 w 8128084"/>
              <a:gd name="connsiteY307" fmla="*/ 10178716 h 15135727"/>
              <a:gd name="connsiteX308" fmla="*/ 3104148 w 8128084"/>
              <a:gd name="connsiteY308" fmla="*/ 10154653 h 15135727"/>
              <a:gd name="connsiteX309" fmla="*/ 2975977 w 8128084"/>
              <a:gd name="connsiteY309" fmla="*/ 10167353 h 15135727"/>
              <a:gd name="connsiteX310" fmla="*/ 3007895 w 8128084"/>
              <a:gd name="connsiteY310" fmla="*/ 9962148 h 15135727"/>
              <a:gd name="connsiteX311" fmla="*/ 3176337 w 8128084"/>
              <a:gd name="connsiteY311" fmla="*/ 9889958 h 15135727"/>
              <a:gd name="connsiteX312" fmla="*/ 2959769 w 8128084"/>
              <a:gd name="connsiteY312" fmla="*/ 9504948 h 15135727"/>
              <a:gd name="connsiteX313" fmla="*/ 2791327 w 8128084"/>
              <a:gd name="connsiteY313" fmla="*/ 9456821 h 15135727"/>
              <a:gd name="connsiteX314" fmla="*/ 2574758 w 8128084"/>
              <a:gd name="connsiteY314" fmla="*/ 9336506 h 15135727"/>
              <a:gd name="connsiteX315" fmla="*/ 2671177 w 8128084"/>
              <a:gd name="connsiteY315" fmla="*/ 9189453 h 15135727"/>
              <a:gd name="connsiteX316" fmla="*/ 2684045 w 8128084"/>
              <a:gd name="connsiteY316" fmla="*/ 9109911 h 15135727"/>
              <a:gd name="connsiteX317" fmla="*/ 2580774 w 8128084"/>
              <a:gd name="connsiteY317" fmla="*/ 9069471 h 15135727"/>
              <a:gd name="connsiteX318" fmla="*/ 2546685 w 8128084"/>
              <a:gd name="connsiteY318" fmla="*/ 9051758 h 15135727"/>
              <a:gd name="connsiteX319" fmla="*/ 2436729 w 8128084"/>
              <a:gd name="connsiteY319" fmla="*/ 9056771 h 15135727"/>
              <a:gd name="connsiteX320" fmla="*/ 2372727 w 8128084"/>
              <a:gd name="connsiteY320" fmla="*/ 9259303 h 15135727"/>
              <a:gd name="connsiteX321" fmla="*/ 2261937 w 8128084"/>
              <a:gd name="connsiteY321" fmla="*/ 9168064 h 15135727"/>
              <a:gd name="connsiteX322" fmla="*/ 2237874 w 8128084"/>
              <a:gd name="connsiteY322" fmla="*/ 8999621 h 15135727"/>
              <a:gd name="connsiteX323" fmla="*/ 2079458 w 8128084"/>
              <a:gd name="connsiteY323" fmla="*/ 9020008 h 15135727"/>
              <a:gd name="connsiteX324" fmla="*/ 2026319 w 8128084"/>
              <a:gd name="connsiteY324" fmla="*/ 8827503 h 15135727"/>
              <a:gd name="connsiteX325" fmla="*/ 1833814 w 8128084"/>
              <a:gd name="connsiteY325" fmla="*/ 8822490 h 15135727"/>
              <a:gd name="connsiteX326" fmla="*/ 1705977 w 8128084"/>
              <a:gd name="connsiteY326" fmla="*/ 8941803 h 15135727"/>
              <a:gd name="connsiteX327" fmla="*/ 1693445 w 8128084"/>
              <a:gd name="connsiteY327" fmla="*/ 9048082 h 15135727"/>
              <a:gd name="connsiteX328" fmla="*/ 1575469 w 8128084"/>
              <a:gd name="connsiteY328" fmla="*/ 9099885 h 15135727"/>
              <a:gd name="connsiteX329" fmla="*/ 1477879 w 8128084"/>
              <a:gd name="connsiteY329" fmla="*/ 8936456 h 15135727"/>
              <a:gd name="connsiteX330" fmla="*/ 1347537 w 8128084"/>
              <a:gd name="connsiteY330" fmla="*/ 8879306 h 15135727"/>
              <a:gd name="connsiteX331" fmla="*/ 1347537 w 8128084"/>
              <a:gd name="connsiteY331" fmla="*/ 8710864 h 15135727"/>
              <a:gd name="connsiteX332" fmla="*/ 1106906 w 8128084"/>
              <a:gd name="connsiteY332" fmla="*/ 8783053 h 15135727"/>
              <a:gd name="connsiteX333" fmla="*/ 890337 w 8128084"/>
              <a:gd name="connsiteY333" fmla="*/ 8686800 h 15135727"/>
              <a:gd name="connsiteX334" fmla="*/ 649706 w 8128084"/>
              <a:gd name="connsiteY334" fmla="*/ 8662737 h 15135727"/>
              <a:gd name="connsiteX335" fmla="*/ 385011 w 8128084"/>
              <a:gd name="connsiteY335" fmla="*/ 8566485 h 15135727"/>
              <a:gd name="connsiteX336" fmla="*/ 577516 w 8128084"/>
              <a:gd name="connsiteY336" fmla="*/ 8373979 h 15135727"/>
              <a:gd name="connsiteX337" fmla="*/ 794085 w 8128084"/>
              <a:gd name="connsiteY337" fmla="*/ 8301790 h 15135727"/>
              <a:gd name="connsiteX338" fmla="*/ 745958 w 8128084"/>
              <a:gd name="connsiteY338" fmla="*/ 8133348 h 15135727"/>
              <a:gd name="connsiteX339" fmla="*/ 818148 w 8128084"/>
              <a:gd name="connsiteY339" fmla="*/ 7820527 h 15135727"/>
              <a:gd name="connsiteX340" fmla="*/ 697832 w 8128084"/>
              <a:gd name="connsiteY340" fmla="*/ 7820527 h 15135727"/>
              <a:gd name="connsiteX341" fmla="*/ 625642 w 8128084"/>
              <a:gd name="connsiteY341" fmla="*/ 7916779 h 15135727"/>
              <a:gd name="connsiteX342" fmla="*/ 457200 w 8128084"/>
              <a:gd name="connsiteY342" fmla="*/ 7820527 h 15135727"/>
              <a:gd name="connsiteX343" fmla="*/ 529390 w 8128084"/>
              <a:gd name="connsiteY343" fmla="*/ 7700211 h 15135727"/>
              <a:gd name="connsiteX344" fmla="*/ 938464 w 8128084"/>
              <a:gd name="connsiteY344" fmla="*/ 7676148 h 15135727"/>
              <a:gd name="connsiteX345" fmla="*/ 1058779 w 8128084"/>
              <a:gd name="connsiteY345" fmla="*/ 7459579 h 15135727"/>
              <a:gd name="connsiteX346" fmla="*/ 1203158 w 8128084"/>
              <a:gd name="connsiteY346" fmla="*/ 7603958 h 15135727"/>
              <a:gd name="connsiteX347" fmla="*/ 1299411 w 8128084"/>
              <a:gd name="connsiteY347" fmla="*/ 7555832 h 15135727"/>
              <a:gd name="connsiteX348" fmla="*/ 1443790 w 8128084"/>
              <a:gd name="connsiteY348" fmla="*/ 7507706 h 15135727"/>
              <a:gd name="connsiteX349" fmla="*/ 1684421 w 8128084"/>
              <a:gd name="connsiteY349" fmla="*/ 7603958 h 15135727"/>
              <a:gd name="connsiteX350" fmla="*/ 1684421 w 8128084"/>
              <a:gd name="connsiteY350" fmla="*/ 7603958 h 15135727"/>
              <a:gd name="connsiteX351" fmla="*/ 1540042 w 8128084"/>
              <a:gd name="connsiteY351" fmla="*/ 7363327 h 15135727"/>
              <a:gd name="connsiteX352" fmla="*/ 1299411 w 8128084"/>
              <a:gd name="connsiteY352" fmla="*/ 7315200 h 15135727"/>
              <a:gd name="connsiteX353" fmla="*/ 1130969 w 8128084"/>
              <a:gd name="connsiteY353" fmla="*/ 7339264 h 15135727"/>
              <a:gd name="connsiteX354" fmla="*/ 1034716 w 8128084"/>
              <a:gd name="connsiteY354" fmla="*/ 7315200 h 15135727"/>
              <a:gd name="connsiteX355" fmla="*/ 1155032 w 8128084"/>
              <a:gd name="connsiteY355" fmla="*/ 7050506 h 15135727"/>
              <a:gd name="connsiteX356" fmla="*/ 1155032 w 8128084"/>
              <a:gd name="connsiteY356" fmla="*/ 6930190 h 15135727"/>
              <a:gd name="connsiteX357" fmla="*/ 1155032 w 8128084"/>
              <a:gd name="connsiteY357" fmla="*/ 6761748 h 15135727"/>
              <a:gd name="connsiteX358" fmla="*/ 1203158 w 8128084"/>
              <a:gd name="connsiteY358" fmla="*/ 6617369 h 15135727"/>
              <a:gd name="connsiteX359" fmla="*/ 1371600 w 8128084"/>
              <a:gd name="connsiteY359" fmla="*/ 6472990 h 15135727"/>
              <a:gd name="connsiteX360" fmla="*/ 1443790 w 8128084"/>
              <a:gd name="connsiteY360" fmla="*/ 6328611 h 15135727"/>
              <a:gd name="connsiteX361" fmla="*/ 1419727 w 8128084"/>
              <a:gd name="connsiteY361" fmla="*/ 6208295 h 15135727"/>
              <a:gd name="connsiteX362" fmla="*/ 1275348 w 8128084"/>
              <a:gd name="connsiteY362" fmla="*/ 6304548 h 15135727"/>
              <a:gd name="connsiteX363" fmla="*/ 1323474 w 8128084"/>
              <a:gd name="connsiteY363" fmla="*/ 6015790 h 15135727"/>
              <a:gd name="connsiteX364" fmla="*/ 1540042 w 8128084"/>
              <a:gd name="connsiteY364" fmla="*/ 5871411 h 15135727"/>
              <a:gd name="connsiteX365" fmla="*/ 1540042 w 8128084"/>
              <a:gd name="connsiteY365" fmla="*/ 5751095 h 15135727"/>
              <a:gd name="connsiteX366" fmla="*/ 1395664 w 8128084"/>
              <a:gd name="connsiteY366" fmla="*/ 5799221 h 15135727"/>
              <a:gd name="connsiteX367" fmla="*/ 1179095 w 8128084"/>
              <a:gd name="connsiteY367" fmla="*/ 5799221 h 15135727"/>
              <a:gd name="connsiteX368" fmla="*/ 890337 w 8128084"/>
              <a:gd name="connsiteY368" fmla="*/ 5775158 h 15135727"/>
              <a:gd name="connsiteX369" fmla="*/ 697832 w 8128084"/>
              <a:gd name="connsiteY369" fmla="*/ 5606716 h 15135727"/>
              <a:gd name="connsiteX370" fmla="*/ 577516 w 8128084"/>
              <a:gd name="connsiteY370" fmla="*/ 5582653 h 15135727"/>
              <a:gd name="connsiteX371" fmla="*/ 697832 w 8128084"/>
              <a:gd name="connsiteY371" fmla="*/ 5775158 h 15135727"/>
              <a:gd name="connsiteX372" fmla="*/ 409074 w 8128084"/>
              <a:gd name="connsiteY372" fmla="*/ 5799221 h 15135727"/>
              <a:gd name="connsiteX373" fmla="*/ 168442 w 8128084"/>
              <a:gd name="connsiteY373" fmla="*/ 5702969 h 15135727"/>
              <a:gd name="connsiteX374" fmla="*/ 264695 w 8128084"/>
              <a:gd name="connsiteY374" fmla="*/ 5558590 h 15135727"/>
              <a:gd name="connsiteX375" fmla="*/ 144379 w 8128084"/>
              <a:gd name="connsiteY375" fmla="*/ 5510464 h 15135727"/>
              <a:gd name="connsiteX376" fmla="*/ 0 w 8128084"/>
              <a:gd name="connsiteY376" fmla="*/ 5462337 h 15135727"/>
              <a:gd name="connsiteX377" fmla="*/ 96253 w 8128084"/>
              <a:gd name="connsiteY377"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42827 w 8128084"/>
              <a:gd name="connsiteY202" fmla="*/ 14383753 h 15135727"/>
              <a:gd name="connsiteX203" fmla="*/ 4403558 w 8128084"/>
              <a:gd name="connsiteY203" fmla="*/ 14437895 h 15135727"/>
              <a:gd name="connsiteX204" fmla="*/ 4340058 w 8128084"/>
              <a:gd name="connsiteY204" fmla="*/ 14475995 h 15135727"/>
              <a:gd name="connsiteX205" fmla="*/ 4303127 w 8128084"/>
              <a:gd name="connsiteY205" fmla="*/ 14364703 h 15135727"/>
              <a:gd name="connsiteX206" fmla="*/ 4276892 w 8128084"/>
              <a:gd name="connsiteY206" fmla="*/ 14296190 h 15135727"/>
              <a:gd name="connsiteX207" fmla="*/ 4235116 w 8128084"/>
              <a:gd name="connsiteY207" fmla="*/ 14341642 h 15135727"/>
              <a:gd name="connsiteX208" fmla="*/ 4162927 w 8128084"/>
              <a:gd name="connsiteY208" fmla="*/ 14389769 h 15135727"/>
              <a:gd name="connsiteX209" fmla="*/ 4137527 w 8128084"/>
              <a:gd name="connsiteY209" fmla="*/ 14364369 h 15135727"/>
              <a:gd name="connsiteX210" fmla="*/ 3998327 w 8128084"/>
              <a:gd name="connsiteY210" fmla="*/ 14409153 h 15135727"/>
              <a:gd name="connsiteX211" fmla="*/ 4023727 w 8128084"/>
              <a:gd name="connsiteY211" fmla="*/ 14275803 h 15135727"/>
              <a:gd name="connsiteX212" fmla="*/ 3915945 w 8128084"/>
              <a:gd name="connsiteY212" fmla="*/ 14289840 h 15135727"/>
              <a:gd name="connsiteX213" fmla="*/ 3801979 w 8128084"/>
              <a:gd name="connsiteY213" fmla="*/ 14293516 h 15135727"/>
              <a:gd name="connsiteX214" fmla="*/ 3719764 w 8128084"/>
              <a:gd name="connsiteY214" fmla="*/ 14415169 h 15135727"/>
              <a:gd name="connsiteX215" fmla="*/ 3625850 w 8128084"/>
              <a:gd name="connsiteY215" fmla="*/ 14616364 h 15135727"/>
              <a:gd name="connsiteX216" fmla="*/ 3513221 w 8128084"/>
              <a:gd name="connsiteY216" fmla="*/ 14726653 h 15135727"/>
              <a:gd name="connsiteX217" fmla="*/ 3583071 w 8128084"/>
              <a:gd name="connsiteY217" fmla="*/ 14832932 h 15135727"/>
              <a:gd name="connsiteX218" fmla="*/ 3633537 w 8128084"/>
              <a:gd name="connsiteY218" fmla="*/ 14967285 h 15135727"/>
              <a:gd name="connsiteX219" fmla="*/ 3609474 w 8128084"/>
              <a:gd name="connsiteY219" fmla="*/ 15087600 h 15135727"/>
              <a:gd name="connsiteX220" fmla="*/ 3479132 w 8128084"/>
              <a:gd name="connsiteY220" fmla="*/ 14975974 h 15135727"/>
              <a:gd name="connsiteX221" fmla="*/ 3304340 w 8128084"/>
              <a:gd name="connsiteY221" fmla="*/ 14949237 h 15135727"/>
              <a:gd name="connsiteX222" fmla="*/ 3261227 w 8128084"/>
              <a:gd name="connsiteY222" fmla="*/ 14787145 h 15135727"/>
              <a:gd name="connsiteX223" fmla="*/ 3128211 w 8128084"/>
              <a:gd name="connsiteY223" fmla="*/ 14919158 h 15135727"/>
              <a:gd name="connsiteX224" fmla="*/ 3090277 w 8128084"/>
              <a:gd name="connsiteY224" fmla="*/ 15075903 h 15135727"/>
              <a:gd name="connsiteX225" fmla="*/ 2959769 w 8128084"/>
              <a:gd name="connsiteY225" fmla="*/ 15135727 h 15135727"/>
              <a:gd name="connsiteX226" fmla="*/ 2891256 w 8128084"/>
              <a:gd name="connsiteY226" fmla="*/ 14945895 h 15135727"/>
              <a:gd name="connsiteX227" fmla="*/ 2829927 w 8128084"/>
              <a:gd name="connsiteY227" fmla="*/ 14872703 h 15135727"/>
              <a:gd name="connsiteX228" fmla="*/ 2887579 w 8128084"/>
              <a:gd name="connsiteY228" fmla="*/ 14774779 h 15135727"/>
              <a:gd name="connsiteX229" fmla="*/ 2779127 w 8128084"/>
              <a:gd name="connsiteY229" fmla="*/ 14694903 h 15135727"/>
              <a:gd name="connsiteX230" fmla="*/ 2839453 w 8128084"/>
              <a:gd name="connsiteY230" fmla="*/ 14582274 h 15135727"/>
              <a:gd name="connsiteX231" fmla="*/ 2935706 w 8128084"/>
              <a:gd name="connsiteY231" fmla="*/ 14510085 h 15135727"/>
              <a:gd name="connsiteX232" fmla="*/ 2948406 w 8128084"/>
              <a:gd name="connsiteY232" fmla="*/ 14554535 h 15135727"/>
              <a:gd name="connsiteX233" fmla="*/ 2855327 w 8128084"/>
              <a:gd name="connsiteY233" fmla="*/ 14371053 h 15135727"/>
              <a:gd name="connsiteX234" fmla="*/ 3014077 w 8128084"/>
              <a:gd name="connsiteY234" fmla="*/ 14447253 h 15135727"/>
              <a:gd name="connsiteX235" fmla="*/ 3029285 w 8128084"/>
              <a:gd name="connsiteY235" fmla="*/ 14363032 h 15135727"/>
              <a:gd name="connsiteX236" fmla="*/ 3152274 w 8128084"/>
              <a:gd name="connsiteY236" fmla="*/ 14341642 h 15135727"/>
              <a:gd name="connsiteX237" fmla="*/ 3226135 w 8128084"/>
              <a:gd name="connsiteY237" fmla="*/ 14269453 h 15135727"/>
              <a:gd name="connsiteX238" fmla="*/ 3152274 w 8128084"/>
              <a:gd name="connsiteY238" fmla="*/ 14197264 h 15135727"/>
              <a:gd name="connsiteX239" fmla="*/ 3152274 w 8128084"/>
              <a:gd name="connsiteY239" fmla="*/ 14052885 h 15135727"/>
              <a:gd name="connsiteX240" fmla="*/ 3086435 w 8128084"/>
              <a:gd name="connsiteY240" fmla="*/ 14037845 h 15135727"/>
              <a:gd name="connsiteX241" fmla="*/ 3056021 w 8128084"/>
              <a:gd name="connsiteY241" fmla="*/ 14153148 h 15135727"/>
              <a:gd name="connsiteX242" fmla="*/ 2935706 w 8128084"/>
              <a:gd name="connsiteY242" fmla="*/ 14076948 h 15135727"/>
              <a:gd name="connsiteX243" fmla="*/ 2863516 w 8128084"/>
              <a:gd name="connsiteY243" fmla="*/ 14093324 h 15135727"/>
              <a:gd name="connsiteX244" fmla="*/ 2804527 w 8128084"/>
              <a:gd name="connsiteY244" fmla="*/ 14218653 h 15135727"/>
              <a:gd name="connsiteX245" fmla="*/ 2719137 w 8128084"/>
              <a:gd name="connsiteY245" fmla="*/ 14197264 h 15135727"/>
              <a:gd name="connsiteX246" fmla="*/ 2653298 w 8128084"/>
              <a:gd name="connsiteY246" fmla="*/ 14248064 h 15135727"/>
              <a:gd name="connsiteX247" fmla="*/ 2560721 w 8128084"/>
              <a:gd name="connsiteY247" fmla="*/ 14150474 h 15135727"/>
              <a:gd name="connsiteX248" fmla="*/ 2436729 w 8128084"/>
              <a:gd name="connsiteY248" fmla="*/ 13804566 h 15135727"/>
              <a:gd name="connsiteX249" fmla="*/ 2550527 w 8128084"/>
              <a:gd name="connsiteY249" fmla="*/ 13805903 h 15135727"/>
              <a:gd name="connsiteX250" fmla="*/ 2729498 w 8128084"/>
              <a:gd name="connsiteY250" fmla="*/ 13812253 h 15135727"/>
              <a:gd name="connsiteX251" fmla="*/ 2633077 w 8128084"/>
              <a:gd name="connsiteY251" fmla="*/ 13755103 h 15135727"/>
              <a:gd name="connsiteX252" fmla="*/ 2553369 w 8128084"/>
              <a:gd name="connsiteY252" fmla="*/ 13475369 h 15135727"/>
              <a:gd name="connsiteX253" fmla="*/ 2658645 w 8128084"/>
              <a:gd name="connsiteY253" fmla="*/ 13224711 h 15135727"/>
              <a:gd name="connsiteX254" fmla="*/ 2719137 w 8128084"/>
              <a:gd name="connsiteY254" fmla="*/ 13042232 h 15135727"/>
              <a:gd name="connsiteX255" fmla="*/ 2791327 w 8128084"/>
              <a:gd name="connsiteY255" fmla="*/ 12945979 h 15135727"/>
              <a:gd name="connsiteX256" fmla="*/ 2969627 w 8128084"/>
              <a:gd name="connsiteY256" fmla="*/ 12929603 h 15135727"/>
              <a:gd name="connsiteX257" fmla="*/ 3031958 w 8128084"/>
              <a:gd name="connsiteY257" fmla="*/ 13090358 h 15135727"/>
              <a:gd name="connsiteX258" fmla="*/ 3102977 w 8128084"/>
              <a:gd name="connsiteY258" fmla="*/ 12974053 h 15135727"/>
              <a:gd name="connsiteX259" fmla="*/ 3043321 w 8128084"/>
              <a:gd name="connsiteY259" fmla="*/ 12836024 h 15135727"/>
              <a:gd name="connsiteX260" fmla="*/ 2849479 w 8128084"/>
              <a:gd name="connsiteY260" fmla="*/ 12815637 h 15135727"/>
              <a:gd name="connsiteX261" fmla="*/ 2815390 w 8128084"/>
              <a:gd name="connsiteY261" fmla="*/ 12777537 h 15135727"/>
              <a:gd name="connsiteX262" fmla="*/ 2887077 w 8128084"/>
              <a:gd name="connsiteY262" fmla="*/ 12586703 h 15135727"/>
              <a:gd name="connsiteX263" fmla="*/ 3153777 w 8128084"/>
              <a:gd name="connsiteY263" fmla="*/ 12516853 h 15135727"/>
              <a:gd name="connsiteX264" fmla="*/ 3239837 w 8128084"/>
              <a:gd name="connsiteY264" fmla="*/ 12311314 h 15135727"/>
              <a:gd name="connsiteX265" fmla="*/ 3104148 w 8128084"/>
              <a:gd name="connsiteY265" fmla="*/ 12320337 h 15135727"/>
              <a:gd name="connsiteX266" fmla="*/ 3040648 w 8128084"/>
              <a:gd name="connsiteY266" fmla="*/ 12320337 h 15135727"/>
              <a:gd name="connsiteX267" fmla="*/ 2956927 w 8128084"/>
              <a:gd name="connsiteY267" fmla="*/ 12237453 h 15135727"/>
              <a:gd name="connsiteX268" fmla="*/ 3007895 w 8128084"/>
              <a:gd name="connsiteY268" fmla="*/ 12079706 h 15135727"/>
              <a:gd name="connsiteX269" fmla="*/ 2810042 w 8128084"/>
              <a:gd name="connsiteY269" fmla="*/ 11954377 h 15135727"/>
              <a:gd name="connsiteX270" fmla="*/ 2863516 w 8128084"/>
              <a:gd name="connsiteY270" fmla="*/ 11694695 h 15135727"/>
              <a:gd name="connsiteX271" fmla="*/ 2817227 w 8128084"/>
              <a:gd name="connsiteY271" fmla="*/ 11507203 h 15135727"/>
              <a:gd name="connsiteX272" fmla="*/ 2911642 w 8128084"/>
              <a:gd name="connsiteY272" fmla="*/ 11454064 h 15135727"/>
              <a:gd name="connsiteX273" fmla="*/ 2988677 w 8128084"/>
              <a:gd name="connsiteY273" fmla="*/ 11494503 h 15135727"/>
              <a:gd name="connsiteX274" fmla="*/ 3011571 w 8128084"/>
              <a:gd name="connsiteY274" fmla="*/ 11454064 h 15135727"/>
              <a:gd name="connsiteX275" fmla="*/ 2850482 w 8128084"/>
              <a:gd name="connsiteY275" fmla="*/ 11381874 h 15135727"/>
              <a:gd name="connsiteX276" fmla="*/ 2993858 w 8128084"/>
              <a:gd name="connsiteY276" fmla="*/ 11266571 h 15135727"/>
              <a:gd name="connsiteX277" fmla="*/ 3007895 w 8128084"/>
              <a:gd name="connsiteY277" fmla="*/ 11189369 h 15135727"/>
              <a:gd name="connsiteX278" fmla="*/ 2874879 w 8128084"/>
              <a:gd name="connsiteY278" fmla="*/ 11179342 h 15135727"/>
              <a:gd name="connsiteX279" fmla="*/ 2919329 w 8128084"/>
              <a:gd name="connsiteY279" fmla="*/ 11023600 h 15135727"/>
              <a:gd name="connsiteX280" fmla="*/ 2887579 w 8128084"/>
              <a:gd name="connsiteY280" fmla="*/ 10924674 h 15135727"/>
              <a:gd name="connsiteX281" fmla="*/ 2760914 w 8128084"/>
              <a:gd name="connsiteY281" fmla="*/ 11065377 h 15135727"/>
              <a:gd name="connsiteX282" fmla="*/ 2667000 w 8128084"/>
              <a:gd name="connsiteY282" fmla="*/ 10969124 h 15135727"/>
              <a:gd name="connsiteX283" fmla="*/ 2607845 w 8128084"/>
              <a:gd name="connsiteY283" fmla="*/ 11071727 h 15135727"/>
              <a:gd name="connsiteX284" fmla="*/ 2526632 w 8128084"/>
              <a:gd name="connsiteY284" fmla="*/ 11117179 h 15135727"/>
              <a:gd name="connsiteX285" fmla="*/ 2410827 w 8128084"/>
              <a:gd name="connsiteY285" fmla="*/ 11100803 h 15135727"/>
              <a:gd name="connsiteX286" fmla="*/ 2334127 w 8128084"/>
              <a:gd name="connsiteY286" fmla="*/ 10996864 h 15135727"/>
              <a:gd name="connsiteX287" fmla="*/ 2358190 w 8128084"/>
              <a:gd name="connsiteY287" fmla="*/ 10732169 h 15135727"/>
              <a:gd name="connsiteX288" fmla="*/ 2372227 w 8128084"/>
              <a:gd name="connsiteY288" fmla="*/ 10689390 h 15135727"/>
              <a:gd name="connsiteX289" fmla="*/ 2533316 w 8128084"/>
              <a:gd name="connsiteY289" fmla="*/ 10574087 h 15135727"/>
              <a:gd name="connsiteX290" fmla="*/ 2598821 w 8128084"/>
              <a:gd name="connsiteY290" fmla="*/ 10684042 h 15135727"/>
              <a:gd name="connsiteX291" fmla="*/ 2683877 w 8128084"/>
              <a:gd name="connsiteY291" fmla="*/ 10745203 h 15135727"/>
              <a:gd name="connsiteX292" fmla="*/ 2767264 w 8128084"/>
              <a:gd name="connsiteY292" fmla="*/ 10684042 h 15135727"/>
              <a:gd name="connsiteX293" fmla="*/ 2646948 w 8128084"/>
              <a:gd name="connsiteY293" fmla="*/ 10515600 h 15135727"/>
              <a:gd name="connsiteX294" fmla="*/ 2815390 w 8128084"/>
              <a:gd name="connsiteY294" fmla="*/ 10395285 h 15135727"/>
              <a:gd name="connsiteX295" fmla="*/ 2899777 w 8128084"/>
              <a:gd name="connsiteY295" fmla="*/ 10453103 h 15135727"/>
              <a:gd name="connsiteX296" fmla="*/ 2899777 w 8128084"/>
              <a:gd name="connsiteY296" fmla="*/ 10586453 h 15135727"/>
              <a:gd name="connsiteX297" fmla="*/ 2982327 w 8128084"/>
              <a:gd name="connsiteY297" fmla="*/ 10459453 h 15135727"/>
              <a:gd name="connsiteX298" fmla="*/ 3080085 w 8128084"/>
              <a:gd name="connsiteY298" fmla="*/ 10419348 h 15135727"/>
              <a:gd name="connsiteX299" fmla="*/ 3248527 w 8128084"/>
              <a:gd name="connsiteY299" fmla="*/ 10539664 h 15135727"/>
              <a:gd name="connsiteX300" fmla="*/ 3320716 w 8128084"/>
              <a:gd name="connsiteY300" fmla="*/ 10659979 h 15135727"/>
              <a:gd name="connsiteX301" fmla="*/ 3465095 w 8128084"/>
              <a:gd name="connsiteY301" fmla="*/ 10659979 h 15135727"/>
              <a:gd name="connsiteX302" fmla="*/ 3441032 w 8128084"/>
              <a:gd name="connsiteY302" fmla="*/ 10491537 h 15135727"/>
              <a:gd name="connsiteX303" fmla="*/ 3356977 w 8128084"/>
              <a:gd name="connsiteY303" fmla="*/ 10408653 h 15135727"/>
              <a:gd name="connsiteX304" fmla="*/ 3348456 w 8128084"/>
              <a:gd name="connsiteY304" fmla="*/ 10282656 h 15135727"/>
              <a:gd name="connsiteX305" fmla="*/ 3198227 w 8128084"/>
              <a:gd name="connsiteY305" fmla="*/ 10319753 h 15135727"/>
              <a:gd name="connsiteX306" fmla="*/ 3152274 w 8128084"/>
              <a:gd name="connsiteY306" fmla="*/ 10250906 h 15135727"/>
              <a:gd name="connsiteX307" fmla="*/ 3176337 w 8128084"/>
              <a:gd name="connsiteY307" fmla="*/ 10178716 h 15135727"/>
              <a:gd name="connsiteX308" fmla="*/ 3104148 w 8128084"/>
              <a:gd name="connsiteY308" fmla="*/ 10154653 h 15135727"/>
              <a:gd name="connsiteX309" fmla="*/ 2975977 w 8128084"/>
              <a:gd name="connsiteY309" fmla="*/ 10167353 h 15135727"/>
              <a:gd name="connsiteX310" fmla="*/ 3007895 w 8128084"/>
              <a:gd name="connsiteY310" fmla="*/ 9962148 h 15135727"/>
              <a:gd name="connsiteX311" fmla="*/ 3176337 w 8128084"/>
              <a:gd name="connsiteY311" fmla="*/ 9889958 h 15135727"/>
              <a:gd name="connsiteX312" fmla="*/ 2959769 w 8128084"/>
              <a:gd name="connsiteY312" fmla="*/ 9504948 h 15135727"/>
              <a:gd name="connsiteX313" fmla="*/ 2791327 w 8128084"/>
              <a:gd name="connsiteY313" fmla="*/ 9456821 h 15135727"/>
              <a:gd name="connsiteX314" fmla="*/ 2574758 w 8128084"/>
              <a:gd name="connsiteY314" fmla="*/ 9336506 h 15135727"/>
              <a:gd name="connsiteX315" fmla="*/ 2671177 w 8128084"/>
              <a:gd name="connsiteY315" fmla="*/ 9189453 h 15135727"/>
              <a:gd name="connsiteX316" fmla="*/ 2684045 w 8128084"/>
              <a:gd name="connsiteY316" fmla="*/ 9109911 h 15135727"/>
              <a:gd name="connsiteX317" fmla="*/ 2580774 w 8128084"/>
              <a:gd name="connsiteY317" fmla="*/ 9069471 h 15135727"/>
              <a:gd name="connsiteX318" fmla="*/ 2546685 w 8128084"/>
              <a:gd name="connsiteY318" fmla="*/ 9051758 h 15135727"/>
              <a:gd name="connsiteX319" fmla="*/ 2436729 w 8128084"/>
              <a:gd name="connsiteY319" fmla="*/ 9056771 h 15135727"/>
              <a:gd name="connsiteX320" fmla="*/ 2372727 w 8128084"/>
              <a:gd name="connsiteY320" fmla="*/ 9259303 h 15135727"/>
              <a:gd name="connsiteX321" fmla="*/ 2261937 w 8128084"/>
              <a:gd name="connsiteY321" fmla="*/ 9168064 h 15135727"/>
              <a:gd name="connsiteX322" fmla="*/ 2237874 w 8128084"/>
              <a:gd name="connsiteY322" fmla="*/ 8999621 h 15135727"/>
              <a:gd name="connsiteX323" fmla="*/ 2079458 w 8128084"/>
              <a:gd name="connsiteY323" fmla="*/ 9020008 h 15135727"/>
              <a:gd name="connsiteX324" fmla="*/ 2026319 w 8128084"/>
              <a:gd name="connsiteY324" fmla="*/ 8827503 h 15135727"/>
              <a:gd name="connsiteX325" fmla="*/ 1833814 w 8128084"/>
              <a:gd name="connsiteY325" fmla="*/ 8822490 h 15135727"/>
              <a:gd name="connsiteX326" fmla="*/ 1705977 w 8128084"/>
              <a:gd name="connsiteY326" fmla="*/ 8941803 h 15135727"/>
              <a:gd name="connsiteX327" fmla="*/ 1693445 w 8128084"/>
              <a:gd name="connsiteY327" fmla="*/ 9048082 h 15135727"/>
              <a:gd name="connsiteX328" fmla="*/ 1575469 w 8128084"/>
              <a:gd name="connsiteY328" fmla="*/ 9099885 h 15135727"/>
              <a:gd name="connsiteX329" fmla="*/ 1477879 w 8128084"/>
              <a:gd name="connsiteY329" fmla="*/ 8936456 h 15135727"/>
              <a:gd name="connsiteX330" fmla="*/ 1347537 w 8128084"/>
              <a:gd name="connsiteY330" fmla="*/ 8879306 h 15135727"/>
              <a:gd name="connsiteX331" fmla="*/ 1220537 w 8128084"/>
              <a:gd name="connsiteY331" fmla="*/ 8799764 h 15135727"/>
              <a:gd name="connsiteX332" fmla="*/ 1106906 w 8128084"/>
              <a:gd name="connsiteY332" fmla="*/ 8783053 h 15135727"/>
              <a:gd name="connsiteX333" fmla="*/ 890337 w 8128084"/>
              <a:gd name="connsiteY333" fmla="*/ 8686800 h 15135727"/>
              <a:gd name="connsiteX334" fmla="*/ 649706 w 8128084"/>
              <a:gd name="connsiteY334" fmla="*/ 8662737 h 15135727"/>
              <a:gd name="connsiteX335" fmla="*/ 385011 w 8128084"/>
              <a:gd name="connsiteY335" fmla="*/ 8566485 h 15135727"/>
              <a:gd name="connsiteX336" fmla="*/ 577516 w 8128084"/>
              <a:gd name="connsiteY336" fmla="*/ 8373979 h 15135727"/>
              <a:gd name="connsiteX337" fmla="*/ 794085 w 8128084"/>
              <a:gd name="connsiteY337" fmla="*/ 8301790 h 15135727"/>
              <a:gd name="connsiteX338" fmla="*/ 745958 w 8128084"/>
              <a:gd name="connsiteY338" fmla="*/ 8133348 h 15135727"/>
              <a:gd name="connsiteX339" fmla="*/ 818148 w 8128084"/>
              <a:gd name="connsiteY339" fmla="*/ 7820527 h 15135727"/>
              <a:gd name="connsiteX340" fmla="*/ 697832 w 8128084"/>
              <a:gd name="connsiteY340" fmla="*/ 7820527 h 15135727"/>
              <a:gd name="connsiteX341" fmla="*/ 625642 w 8128084"/>
              <a:gd name="connsiteY341" fmla="*/ 7916779 h 15135727"/>
              <a:gd name="connsiteX342" fmla="*/ 457200 w 8128084"/>
              <a:gd name="connsiteY342" fmla="*/ 7820527 h 15135727"/>
              <a:gd name="connsiteX343" fmla="*/ 529390 w 8128084"/>
              <a:gd name="connsiteY343" fmla="*/ 7700211 h 15135727"/>
              <a:gd name="connsiteX344" fmla="*/ 938464 w 8128084"/>
              <a:gd name="connsiteY344" fmla="*/ 7676148 h 15135727"/>
              <a:gd name="connsiteX345" fmla="*/ 1058779 w 8128084"/>
              <a:gd name="connsiteY345" fmla="*/ 7459579 h 15135727"/>
              <a:gd name="connsiteX346" fmla="*/ 1203158 w 8128084"/>
              <a:gd name="connsiteY346" fmla="*/ 7603958 h 15135727"/>
              <a:gd name="connsiteX347" fmla="*/ 1299411 w 8128084"/>
              <a:gd name="connsiteY347" fmla="*/ 7555832 h 15135727"/>
              <a:gd name="connsiteX348" fmla="*/ 1443790 w 8128084"/>
              <a:gd name="connsiteY348" fmla="*/ 7507706 h 15135727"/>
              <a:gd name="connsiteX349" fmla="*/ 1684421 w 8128084"/>
              <a:gd name="connsiteY349" fmla="*/ 7603958 h 15135727"/>
              <a:gd name="connsiteX350" fmla="*/ 1684421 w 8128084"/>
              <a:gd name="connsiteY350" fmla="*/ 7603958 h 15135727"/>
              <a:gd name="connsiteX351" fmla="*/ 1540042 w 8128084"/>
              <a:gd name="connsiteY351" fmla="*/ 7363327 h 15135727"/>
              <a:gd name="connsiteX352" fmla="*/ 1299411 w 8128084"/>
              <a:gd name="connsiteY352" fmla="*/ 7315200 h 15135727"/>
              <a:gd name="connsiteX353" fmla="*/ 1130969 w 8128084"/>
              <a:gd name="connsiteY353" fmla="*/ 7339264 h 15135727"/>
              <a:gd name="connsiteX354" fmla="*/ 1034716 w 8128084"/>
              <a:gd name="connsiteY354" fmla="*/ 7315200 h 15135727"/>
              <a:gd name="connsiteX355" fmla="*/ 1155032 w 8128084"/>
              <a:gd name="connsiteY355" fmla="*/ 7050506 h 15135727"/>
              <a:gd name="connsiteX356" fmla="*/ 1155032 w 8128084"/>
              <a:gd name="connsiteY356" fmla="*/ 6930190 h 15135727"/>
              <a:gd name="connsiteX357" fmla="*/ 1155032 w 8128084"/>
              <a:gd name="connsiteY357" fmla="*/ 6761748 h 15135727"/>
              <a:gd name="connsiteX358" fmla="*/ 1203158 w 8128084"/>
              <a:gd name="connsiteY358" fmla="*/ 6617369 h 15135727"/>
              <a:gd name="connsiteX359" fmla="*/ 1371600 w 8128084"/>
              <a:gd name="connsiteY359" fmla="*/ 6472990 h 15135727"/>
              <a:gd name="connsiteX360" fmla="*/ 1443790 w 8128084"/>
              <a:gd name="connsiteY360" fmla="*/ 6328611 h 15135727"/>
              <a:gd name="connsiteX361" fmla="*/ 1419727 w 8128084"/>
              <a:gd name="connsiteY361" fmla="*/ 6208295 h 15135727"/>
              <a:gd name="connsiteX362" fmla="*/ 1275348 w 8128084"/>
              <a:gd name="connsiteY362" fmla="*/ 6304548 h 15135727"/>
              <a:gd name="connsiteX363" fmla="*/ 1323474 w 8128084"/>
              <a:gd name="connsiteY363" fmla="*/ 6015790 h 15135727"/>
              <a:gd name="connsiteX364" fmla="*/ 1540042 w 8128084"/>
              <a:gd name="connsiteY364" fmla="*/ 5871411 h 15135727"/>
              <a:gd name="connsiteX365" fmla="*/ 1540042 w 8128084"/>
              <a:gd name="connsiteY365" fmla="*/ 5751095 h 15135727"/>
              <a:gd name="connsiteX366" fmla="*/ 1395664 w 8128084"/>
              <a:gd name="connsiteY366" fmla="*/ 5799221 h 15135727"/>
              <a:gd name="connsiteX367" fmla="*/ 1179095 w 8128084"/>
              <a:gd name="connsiteY367" fmla="*/ 5799221 h 15135727"/>
              <a:gd name="connsiteX368" fmla="*/ 890337 w 8128084"/>
              <a:gd name="connsiteY368" fmla="*/ 5775158 h 15135727"/>
              <a:gd name="connsiteX369" fmla="*/ 697832 w 8128084"/>
              <a:gd name="connsiteY369" fmla="*/ 5606716 h 15135727"/>
              <a:gd name="connsiteX370" fmla="*/ 577516 w 8128084"/>
              <a:gd name="connsiteY370" fmla="*/ 5582653 h 15135727"/>
              <a:gd name="connsiteX371" fmla="*/ 697832 w 8128084"/>
              <a:gd name="connsiteY371" fmla="*/ 5775158 h 15135727"/>
              <a:gd name="connsiteX372" fmla="*/ 409074 w 8128084"/>
              <a:gd name="connsiteY372" fmla="*/ 5799221 h 15135727"/>
              <a:gd name="connsiteX373" fmla="*/ 168442 w 8128084"/>
              <a:gd name="connsiteY373" fmla="*/ 5702969 h 15135727"/>
              <a:gd name="connsiteX374" fmla="*/ 264695 w 8128084"/>
              <a:gd name="connsiteY374" fmla="*/ 5558590 h 15135727"/>
              <a:gd name="connsiteX375" fmla="*/ 144379 w 8128084"/>
              <a:gd name="connsiteY375" fmla="*/ 5510464 h 15135727"/>
              <a:gd name="connsiteX376" fmla="*/ 0 w 8128084"/>
              <a:gd name="connsiteY376" fmla="*/ 5462337 h 15135727"/>
              <a:gd name="connsiteX377" fmla="*/ 96253 w 8128084"/>
              <a:gd name="connsiteY377"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42827 w 8128084"/>
              <a:gd name="connsiteY202" fmla="*/ 14383753 h 15135727"/>
              <a:gd name="connsiteX203" fmla="*/ 4403558 w 8128084"/>
              <a:gd name="connsiteY203" fmla="*/ 14437895 h 15135727"/>
              <a:gd name="connsiteX204" fmla="*/ 4340058 w 8128084"/>
              <a:gd name="connsiteY204" fmla="*/ 14475995 h 15135727"/>
              <a:gd name="connsiteX205" fmla="*/ 4303127 w 8128084"/>
              <a:gd name="connsiteY205" fmla="*/ 14364703 h 15135727"/>
              <a:gd name="connsiteX206" fmla="*/ 4276892 w 8128084"/>
              <a:gd name="connsiteY206" fmla="*/ 14296190 h 15135727"/>
              <a:gd name="connsiteX207" fmla="*/ 4235116 w 8128084"/>
              <a:gd name="connsiteY207" fmla="*/ 14341642 h 15135727"/>
              <a:gd name="connsiteX208" fmla="*/ 4162927 w 8128084"/>
              <a:gd name="connsiteY208" fmla="*/ 14389769 h 15135727"/>
              <a:gd name="connsiteX209" fmla="*/ 4137527 w 8128084"/>
              <a:gd name="connsiteY209" fmla="*/ 14364369 h 15135727"/>
              <a:gd name="connsiteX210" fmla="*/ 3998327 w 8128084"/>
              <a:gd name="connsiteY210" fmla="*/ 14409153 h 15135727"/>
              <a:gd name="connsiteX211" fmla="*/ 4023727 w 8128084"/>
              <a:gd name="connsiteY211" fmla="*/ 14275803 h 15135727"/>
              <a:gd name="connsiteX212" fmla="*/ 3915945 w 8128084"/>
              <a:gd name="connsiteY212" fmla="*/ 14289840 h 15135727"/>
              <a:gd name="connsiteX213" fmla="*/ 3801979 w 8128084"/>
              <a:gd name="connsiteY213" fmla="*/ 14293516 h 15135727"/>
              <a:gd name="connsiteX214" fmla="*/ 3719764 w 8128084"/>
              <a:gd name="connsiteY214" fmla="*/ 14415169 h 15135727"/>
              <a:gd name="connsiteX215" fmla="*/ 3625850 w 8128084"/>
              <a:gd name="connsiteY215" fmla="*/ 14616364 h 15135727"/>
              <a:gd name="connsiteX216" fmla="*/ 3513221 w 8128084"/>
              <a:gd name="connsiteY216" fmla="*/ 14726653 h 15135727"/>
              <a:gd name="connsiteX217" fmla="*/ 3583071 w 8128084"/>
              <a:gd name="connsiteY217" fmla="*/ 14832932 h 15135727"/>
              <a:gd name="connsiteX218" fmla="*/ 3633537 w 8128084"/>
              <a:gd name="connsiteY218" fmla="*/ 14967285 h 15135727"/>
              <a:gd name="connsiteX219" fmla="*/ 3609474 w 8128084"/>
              <a:gd name="connsiteY219" fmla="*/ 15087600 h 15135727"/>
              <a:gd name="connsiteX220" fmla="*/ 3479132 w 8128084"/>
              <a:gd name="connsiteY220" fmla="*/ 14975974 h 15135727"/>
              <a:gd name="connsiteX221" fmla="*/ 3304340 w 8128084"/>
              <a:gd name="connsiteY221" fmla="*/ 14949237 h 15135727"/>
              <a:gd name="connsiteX222" fmla="*/ 3261227 w 8128084"/>
              <a:gd name="connsiteY222" fmla="*/ 14787145 h 15135727"/>
              <a:gd name="connsiteX223" fmla="*/ 3128211 w 8128084"/>
              <a:gd name="connsiteY223" fmla="*/ 14919158 h 15135727"/>
              <a:gd name="connsiteX224" fmla="*/ 3090277 w 8128084"/>
              <a:gd name="connsiteY224" fmla="*/ 15075903 h 15135727"/>
              <a:gd name="connsiteX225" fmla="*/ 2959769 w 8128084"/>
              <a:gd name="connsiteY225" fmla="*/ 15135727 h 15135727"/>
              <a:gd name="connsiteX226" fmla="*/ 2891256 w 8128084"/>
              <a:gd name="connsiteY226" fmla="*/ 14945895 h 15135727"/>
              <a:gd name="connsiteX227" fmla="*/ 2829927 w 8128084"/>
              <a:gd name="connsiteY227" fmla="*/ 14872703 h 15135727"/>
              <a:gd name="connsiteX228" fmla="*/ 2887579 w 8128084"/>
              <a:gd name="connsiteY228" fmla="*/ 14774779 h 15135727"/>
              <a:gd name="connsiteX229" fmla="*/ 2779127 w 8128084"/>
              <a:gd name="connsiteY229" fmla="*/ 14694903 h 15135727"/>
              <a:gd name="connsiteX230" fmla="*/ 2839453 w 8128084"/>
              <a:gd name="connsiteY230" fmla="*/ 14582274 h 15135727"/>
              <a:gd name="connsiteX231" fmla="*/ 2935706 w 8128084"/>
              <a:gd name="connsiteY231" fmla="*/ 14510085 h 15135727"/>
              <a:gd name="connsiteX232" fmla="*/ 2948406 w 8128084"/>
              <a:gd name="connsiteY232" fmla="*/ 14554535 h 15135727"/>
              <a:gd name="connsiteX233" fmla="*/ 2855327 w 8128084"/>
              <a:gd name="connsiteY233" fmla="*/ 14371053 h 15135727"/>
              <a:gd name="connsiteX234" fmla="*/ 3014077 w 8128084"/>
              <a:gd name="connsiteY234" fmla="*/ 14447253 h 15135727"/>
              <a:gd name="connsiteX235" fmla="*/ 3029285 w 8128084"/>
              <a:gd name="connsiteY235" fmla="*/ 14363032 h 15135727"/>
              <a:gd name="connsiteX236" fmla="*/ 3152274 w 8128084"/>
              <a:gd name="connsiteY236" fmla="*/ 14341642 h 15135727"/>
              <a:gd name="connsiteX237" fmla="*/ 3226135 w 8128084"/>
              <a:gd name="connsiteY237" fmla="*/ 14269453 h 15135727"/>
              <a:gd name="connsiteX238" fmla="*/ 3152274 w 8128084"/>
              <a:gd name="connsiteY238" fmla="*/ 14197264 h 15135727"/>
              <a:gd name="connsiteX239" fmla="*/ 3152274 w 8128084"/>
              <a:gd name="connsiteY239" fmla="*/ 14052885 h 15135727"/>
              <a:gd name="connsiteX240" fmla="*/ 3086435 w 8128084"/>
              <a:gd name="connsiteY240" fmla="*/ 14037845 h 15135727"/>
              <a:gd name="connsiteX241" fmla="*/ 3056021 w 8128084"/>
              <a:gd name="connsiteY241" fmla="*/ 14153148 h 15135727"/>
              <a:gd name="connsiteX242" fmla="*/ 2935706 w 8128084"/>
              <a:gd name="connsiteY242" fmla="*/ 14076948 h 15135727"/>
              <a:gd name="connsiteX243" fmla="*/ 2863516 w 8128084"/>
              <a:gd name="connsiteY243" fmla="*/ 14093324 h 15135727"/>
              <a:gd name="connsiteX244" fmla="*/ 2804527 w 8128084"/>
              <a:gd name="connsiteY244" fmla="*/ 14218653 h 15135727"/>
              <a:gd name="connsiteX245" fmla="*/ 2719137 w 8128084"/>
              <a:gd name="connsiteY245" fmla="*/ 14197264 h 15135727"/>
              <a:gd name="connsiteX246" fmla="*/ 2653298 w 8128084"/>
              <a:gd name="connsiteY246" fmla="*/ 14248064 h 15135727"/>
              <a:gd name="connsiteX247" fmla="*/ 2560721 w 8128084"/>
              <a:gd name="connsiteY247" fmla="*/ 14150474 h 15135727"/>
              <a:gd name="connsiteX248" fmla="*/ 2436729 w 8128084"/>
              <a:gd name="connsiteY248" fmla="*/ 13804566 h 15135727"/>
              <a:gd name="connsiteX249" fmla="*/ 2550527 w 8128084"/>
              <a:gd name="connsiteY249" fmla="*/ 13805903 h 15135727"/>
              <a:gd name="connsiteX250" fmla="*/ 2729498 w 8128084"/>
              <a:gd name="connsiteY250" fmla="*/ 13812253 h 15135727"/>
              <a:gd name="connsiteX251" fmla="*/ 2633077 w 8128084"/>
              <a:gd name="connsiteY251" fmla="*/ 13755103 h 15135727"/>
              <a:gd name="connsiteX252" fmla="*/ 2553369 w 8128084"/>
              <a:gd name="connsiteY252" fmla="*/ 13475369 h 15135727"/>
              <a:gd name="connsiteX253" fmla="*/ 2658645 w 8128084"/>
              <a:gd name="connsiteY253" fmla="*/ 13224711 h 15135727"/>
              <a:gd name="connsiteX254" fmla="*/ 2719137 w 8128084"/>
              <a:gd name="connsiteY254" fmla="*/ 13042232 h 15135727"/>
              <a:gd name="connsiteX255" fmla="*/ 2791327 w 8128084"/>
              <a:gd name="connsiteY255" fmla="*/ 12945979 h 15135727"/>
              <a:gd name="connsiteX256" fmla="*/ 2969627 w 8128084"/>
              <a:gd name="connsiteY256" fmla="*/ 12929603 h 15135727"/>
              <a:gd name="connsiteX257" fmla="*/ 3031958 w 8128084"/>
              <a:gd name="connsiteY257" fmla="*/ 13090358 h 15135727"/>
              <a:gd name="connsiteX258" fmla="*/ 3102977 w 8128084"/>
              <a:gd name="connsiteY258" fmla="*/ 12974053 h 15135727"/>
              <a:gd name="connsiteX259" fmla="*/ 3043321 w 8128084"/>
              <a:gd name="connsiteY259" fmla="*/ 12836024 h 15135727"/>
              <a:gd name="connsiteX260" fmla="*/ 2849479 w 8128084"/>
              <a:gd name="connsiteY260" fmla="*/ 12815637 h 15135727"/>
              <a:gd name="connsiteX261" fmla="*/ 2815390 w 8128084"/>
              <a:gd name="connsiteY261" fmla="*/ 12777537 h 15135727"/>
              <a:gd name="connsiteX262" fmla="*/ 2887077 w 8128084"/>
              <a:gd name="connsiteY262" fmla="*/ 12586703 h 15135727"/>
              <a:gd name="connsiteX263" fmla="*/ 3153777 w 8128084"/>
              <a:gd name="connsiteY263" fmla="*/ 12516853 h 15135727"/>
              <a:gd name="connsiteX264" fmla="*/ 3239837 w 8128084"/>
              <a:gd name="connsiteY264" fmla="*/ 12311314 h 15135727"/>
              <a:gd name="connsiteX265" fmla="*/ 3104148 w 8128084"/>
              <a:gd name="connsiteY265" fmla="*/ 12320337 h 15135727"/>
              <a:gd name="connsiteX266" fmla="*/ 3040648 w 8128084"/>
              <a:gd name="connsiteY266" fmla="*/ 12320337 h 15135727"/>
              <a:gd name="connsiteX267" fmla="*/ 2956927 w 8128084"/>
              <a:gd name="connsiteY267" fmla="*/ 12237453 h 15135727"/>
              <a:gd name="connsiteX268" fmla="*/ 3007895 w 8128084"/>
              <a:gd name="connsiteY268" fmla="*/ 12079706 h 15135727"/>
              <a:gd name="connsiteX269" fmla="*/ 2810042 w 8128084"/>
              <a:gd name="connsiteY269" fmla="*/ 11954377 h 15135727"/>
              <a:gd name="connsiteX270" fmla="*/ 2863516 w 8128084"/>
              <a:gd name="connsiteY270" fmla="*/ 11694695 h 15135727"/>
              <a:gd name="connsiteX271" fmla="*/ 2817227 w 8128084"/>
              <a:gd name="connsiteY271" fmla="*/ 11507203 h 15135727"/>
              <a:gd name="connsiteX272" fmla="*/ 2911642 w 8128084"/>
              <a:gd name="connsiteY272" fmla="*/ 11454064 h 15135727"/>
              <a:gd name="connsiteX273" fmla="*/ 2988677 w 8128084"/>
              <a:gd name="connsiteY273" fmla="*/ 11494503 h 15135727"/>
              <a:gd name="connsiteX274" fmla="*/ 3011571 w 8128084"/>
              <a:gd name="connsiteY274" fmla="*/ 11454064 h 15135727"/>
              <a:gd name="connsiteX275" fmla="*/ 2850482 w 8128084"/>
              <a:gd name="connsiteY275" fmla="*/ 11381874 h 15135727"/>
              <a:gd name="connsiteX276" fmla="*/ 2993858 w 8128084"/>
              <a:gd name="connsiteY276" fmla="*/ 11266571 h 15135727"/>
              <a:gd name="connsiteX277" fmla="*/ 3007895 w 8128084"/>
              <a:gd name="connsiteY277" fmla="*/ 11189369 h 15135727"/>
              <a:gd name="connsiteX278" fmla="*/ 2874879 w 8128084"/>
              <a:gd name="connsiteY278" fmla="*/ 11179342 h 15135727"/>
              <a:gd name="connsiteX279" fmla="*/ 2919329 w 8128084"/>
              <a:gd name="connsiteY279" fmla="*/ 11023600 h 15135727"/>
              <a:gd name="connsiteX280" fmla="*/ 2887579 w 8128084"/>
              <a:gd name="connsiteY280" fmla="*/ 10924674 h 15135727"/>
              <a:gd name="connsiteX281" fmla="*/ 2760914 w 8128084"/>
              <a:gd name="connsiteY281" fmla="*/ 11065377 h 15135727"/>
              <a:gd name="connsiteX282" fmla="*/ 2667000 w 8128084"/>
              <a:gd name="connsiteY282" fmla="*/ 10969124 h 15135727"/>
              <a:gd name="connsiteX283" fmla="*/ 2607845 w 8128084"/>
              <a:gd name="connsiteY283" fmla="*/ 11071727 h 15135727"/>
              <a:gd name="connsiteX284" fmla="*/ 2526632 w 8128084"/>
              <a:gd name="connsiteY284" fmla="*/ 11117179 h 15135727"/>
              <a:gd name="connsiteX285" fmla="*/ 2410827 w 8128084"/>
              <a:gd name="connsiteY285" fmla="*/ 11100803 h 15135727"/>
              <a:gd name="connsiteX286" fmla="*/ 2334127 w 8128084"/>
              <a:gd name="connsiteY286" fmla="*/ 10996864 h 15135727"/>
              <a:gd name="connsiteX287" fmla="*/ 2358190 w 8128084"/>
              <a:gd name="connsiteY287" fmla="*/ 10732169 h 15135727"/>
              <a:gd name="connsiteX288" fmla="*/ 2372227 w 8128084"/>
              <a:gd name="connsiteY288" fmla="*/ 10689390 h 15135727"/>
              <a:gd name="connsiteX289" fmla="*/ 2533316 w 8128084"/>
              <a:gd name="connsiteY289" fmla="*/ 10574087 h 15135727"/>
              <a:gd name="connsiteX290" fmla="*/ 2598821 w 8128084"/>
              <a:gd name="connsiteY290" fmla="*/ 10684042 h 15135727"/>
              <a:gd name="connsiteX291" fmla="*/ 2683877 w 8128084"/>
              <a:gd name="connsiteY291" fmla="*/ 10745203 h 15135727"/>
              <a:gd name="connsiteX292" fmla="*/ 2767264 w 8128084"/>
              <a:gd name="connsiteY292" fmla="*/ 10684042 h 15135727"/>
              <a:gd name="connsiteX293" fmla="*/ 2646948 w 8128084"/>
              <a:gd name="connsiteY293" fmla="*/ 10515600 h 15135727"/>
              <a:gd name="connsiteX294" fmla="*/ 2815390 w 8128084"/>
              <a:gd name="connsiteY294" fmla="*/ 10395285 h 15135727"/>
              <a:gd name="connsiteX295" fmla="*/ 2899777 w 8128084"/>
              <a:gd name="connsiteY295" fmla="*/ 10453103 h 15135727"/>
              <a:gd name="connsiteX296" fmla="*/ 2899777 w 8128084"/>
              <a:gd name="connsiteY296" fmla="*/ 10586453 h 15135727"/>
              <a:gd name="connsiteX297" fmla="*/ 2982327 w 8128084"/>
              <a:gd name="connsiteY297" fmla="*/ 10459453 h 15135727"/>
              <a:gd name="connsiteX298" fmla="*/ 3080085 w 8128084"/>
              <a:gd name="connsiteY298" fmla="*/ 10419348 h 15135727"/>
              <a:gd name="connsiteX299" fmla="*/ 3248527 w 8128084"/>
              <a:gd name="connsiteY299" fmla="*/ 10539664 h 15135727"/>
              <a:gd name="connsiteX300" fmla="*/ 3320716 w 8128084"/>
              <a:gd name="connsiteY300" fmla="*/ 10659979 h 15135727"/>
              <a:gd name="connsiteX301" fmla="*/ 3465095 w 8128084"/>
              <a:gd name="connsiteY301" fmla="*/ 10659979 h 15135727"/>
              <a:gd name="connsiteX302" fmla="*/ 3441032 w 8128084"/>
              <a:gd name="connsiteY302" fmla="*/ 10491537 h 15135727"/>
              <a:gd name="connsiteX303" fmla="*/ 3356977 w 8128084"/>
              <a:gd name="connsiteY303" fmla="*/ 10408653 h 15135727"/>
              <a:gd name="connsiteX304" fmla="*/ 3348456 w 8128084"/>
              <a:gd name="connsiteY304" fmla="*/ 10282656 h 15135727"/>
              <a:gd name="connsiteX305" fmla="*/ 3198227 w 8128084"/>
              <a:gd name="connsiteY305" fmla="*/ 10319753 h 15135727"/>
              <a:gd name="connsiteX306" fmla="*/ 3152274 w 8128084"/>
              <a:gd name="connsiteY306" fmla="*/ 10250906 h 15135727"/>
              <a:gd name="connsiteX307" fmla="*/ 3176337 w 8128084"/>
              <a:gd name="connsiteY307" fmla="*/ 10178716 h 15135727"/>
              <a:gd name="connsiteX308" fmla="*/ 3104148 w 8128084"/>
              <a:gd name="connsiteY308" fmla="*/ 10154653 h 15135727"/>
              <a:gd name="connsiteX309" fmla="*/ 2975977 w 8128084"/>
              <a:gd name="connsiteY309" fmla="*/ 10167353 h 15135727"/>
              <a:gd name="connsiteX310" fmla="*/ 3007895 w 8128084"/>
              <a:gd name="connsiteY310" fmla="*/ 9962148 h 15135727"/>
              <a:gd name="connsiteX311" fmla="*/ 3176337 w 8128084"/>
              <a:gd name="connsiteY311" fmla="*/ 9889958 h 15135727"/>
              <a:gd name="connsiteX312" fmla="*/ 2959769 w 8128084"/>
              <a:gd name="connsiteY312" fmla="*/ 9504948 h 15135727"/>
              <a:gd name="connsiteX313" fmla="*/ 2791327 w 8128084"/>
              <a:gd name="connsiteY313" fmla="*/ 9456821 h 15135727"/>
              <a:gd name="connsiteX314" fmla="*/ 2574758 w 8128084"/>
              <a:gd name="connsiteY314" fmla="*/ 9336506 h 15135727"/>
              <a:gd name="connsiteX315" fmla="*/ 2671177 w 8128084"/>
              <a:gd name="connsiteY315" fmla="*/ 9189453 h 15135727"/>
              <a:gd name="connsiteX316" fmla="*/ 2684045 w 8128084"/>
              <a:gd name="connsiteY316" fmla="*/ 9109911 h 15135727"/>
              <a:gd name="connsiteX317" fmla="*/ 2580774 w 8128084"/>
              <a:gd name="connsiteY317" fmla="*/ 9069471 h 15135727"/>
              <a:gd name="connsiteX318" fmla="*/ 2546685 w 8128084"/>
              <a:gd name="connsiteY318" fmla="*/ 9051758 h 15135727"/>
              <a:gd name="connsiteX319" fmla="*/ 2436729 w 8128084"/>
              <a:gd name="connsiteY319" fmla="*/ 9056771 h 15135727"/>
              <a:gd name="connsiteX320" fmla="*/ 2372727 w 8128084"/>
              <a:gd name="connsiteY320" fmla="*/ 9259303 h 15135727"/>
              <a:gd name="connsiteX321" fmla="*/ 2261937 w 8128084"/>
              <a:gd name="connsiteY321" fmla="*/ 9168064 h 15135727"/>
              <a:gd name="connsiteX322" fmla="*/ 2237874 w 8128084"/>
              <a:gd name="connsiteY322" fmla="*/ 8999621 h 15135727"/>
              <a:gd name="connsiteX323" fmla="*/ 2079458 w 8128084"/>
              <a:gd name="connsiteY323" fmla="*/ 9020008 h 15135727"/>
              <a:gd name="connsiteX324" fmla="*/ 2026319 w 8128084"/>
              <a:gd name="connsiteY324" fmla="*/ 8827503 h 15135727"/>
              <a:gd name="connsiteX325" fmla="*/ 1833814 w 8128084"/>
              <a:gd name="connsiteY325" fmla="*/ 8822490 h 15135727"/>
              <a:gd name="connsiteX326" fmla="*/ 1705977 w 8128084"/>
              <a:gd name="connsiteY326" fmla="*/ 8941803 h 15135727"/>
              <a:gd name="connsiteX327" fmla="*/ 1693445 w 8128084"/>
              <a:gd name="connsiteY327" fmla="*/ 9048082 h 15135727"/>
              <a:gd name="connsiteX328" fmla="*/ 1575469 w 8128084"/>
              <a:gd name="connsiteY328" fmla="*/ 9099885 h 15135727"/>
              <a:gd name="connsiteX329" fmla="*/ 1477879 w 8128084"/>
              <a:gd name="connsiteY329" fmla="*/ 8936456 h 15135727"/>
              <a:gd name="connsiteX330" fmla="*/ 1347537 w 8128084"/>
              <a:gd name="connsiteY330" fmla="*/ 8879306 h 15135727"/>
              <a:gd name="connsiteX331" fmla="*/ 1220537 w 8128084"/>
              <a:gd name="connsiteY331" fmla="*/ 8799764 h 15135727"/>
              <a:gd name="connsiteX332" fmla="*/ 1106906 w 8128084"/>
              <a:gd name="connsiteY332" fmla="*/ 8783053 h 15135727"/>
              <a:gd name="connsiteX333" fmla="*/ 890337 w 8128084"/>
              <a:gd name="connsiteY333" fmla="*/ 8686800 h 15135727"/>
              <a:gd name="connsiteX334" fmla="*/ 649706 w 8128084"/>
              <a:gd name="connsiteY334" fmla="*/ 8662737 h 15135727"/>
              <a:gd name="connsiteX335" fmla="*/ 385011 w 8128084"/>
              <a:gd name="connsiteY335" fmla="*/ 8566485 h 15135727"/>
              <a:gd name="connsiteX336" fmla="*/ 577516 w 8128084"/>
              <a:gd name="connsiteY336" fmla="*/ 8373979 h 15135727"/>
              <a:gd name="connsiteX337" fmla="*/ 794085 w 8128084"/>
              <a:gd name="connsiteY337" fmla="*/ 8301790 h 15135727"/>
              <a:gd name="connsiteX338" fmla="*/ 745958 w 8128084"/>
              <a:gd name="connsiteY338" fmla="*/ 8133348 h 15135727"/>
              <a:gd name="connsiteX339" fmla="*/ 818148 w 8128084"/>
              <a:gd name="connsiteY339" fmla="*/ 7820527 h 15135727"/>
              <a:gd name="connsiteX340" fmla="*/ 697832 w 8128084"/>
              <a:gd name="connsiteY340" fmla="*/ 7820527 h 15135727"/>
              <a:gd name="connsiteX341" fmla="*/ 625642 w 8128084"/>
              <a:gd name="connsiteY341" fmla="*/ 7916779 h 15135727"/>
              <a:gd name="connsiteX342" fmla="*/ 457200 w 8128084"/>
              <a:gd name="connsiteY342" fmla="*/ 7820527 h 15135727"/>
              <a:gd name="connsiteX343" fmla="*/ 529390 w 8128084"/>
              <a:gd name="connsiteY343" fmla="*/ 7700211 h 15135727"/>
              <a:gd name="connsiteX344" fmla="*/ 715377 w 8128084"/>
              <a:gd name="connsiteY344" fmla="*/ 7748003 h 15135727"/>
              <a:gd name="connsiteX345" fmla="*/ 938464 w 8128084"/>
              <a:gd name="connsiteY345" fmla="*/ 7676148 h 15135727"/>
              <a:gd name="connsiteX346" fmla="*/ 1058779 w 8128084"/>
              <a:gd name="connsiteY346" fmla="*/ 7459579 h 15135727"/>
              <a:gd name="connsiteX347" fmla="*/ 1203158 w 8128084"/>
              <a:gd name="connsiteY347" fmla="*/ 7603958 h 15135727"/>
              <a:gd name="connsiteX348" fmla="*/ 1299411 w 8128084"/>
              <a:gd name="connsiteY348" fmla="*/ 7555832 h 15135727"/>
              <a:gd name="connsiteX349" fmla="*/ 1443790 w 8128084"/>
              <a:gd name="connsiteY349" fmla="*/ 7507706 h 15135727"/>
              <a:gd name="connsiteX350" fmla="*/ 1684421 w 8128084"/>
              <a:gd name="connsiteY350" fmla="*/ 7603958 h 15135727"/>
              <a:gd name="connsiteX351" fmla="*/ 1684421 w 8128084"/>
              <a:gd name="connsiteY351" fmla="*/ 7603958 h 15135727"/>
              <a:gd name="connsiteX352" fmla="*/ 1540042 w 8128084"/>
              <a:gd name="connsiteY352" fmla="*/ 7363327 h 15135727"/>
              <a:gd name="connsiteX353" fmla="*/ 1299411 w 8128084"/>
              <a:gd name="connsiteY353" fmla="*/ 7315200 h 15135727"/>
              <a:gd name="connsiteX354" fmla="*/ 1130969 w 8128084"/>
              <a:gd name="connsiteY354" fmla="*/ 7339264 h 15135727"/>
              <a:gd name="connsiteX355" fmla="*/ 1034716 w 8128084"/>
              <a:gd name="connsiteY355" fmla="*/ 7315200 h 15135727"/>
              <a:gd name="connsiteX356" fmla="*/ 1155032 w 8128084"/>
              <a:gd name="connsiteY356" fmla="*/ 7050506 h 15135727"/>
              <a:gd name="connsiteX357" fmla="*/ 1155032 w 8128084"/>
              <a:gd name="connsiteY357" fmla="*/ 6930190 h 15135727"/>
              <a:gd name="connsiteX358" fmla="*/ 1155032 w 8128084"/>
              <a:gd name="connsiteY358" fmla="*/ 6761748 h 15135727"/>
              <a:gd name="connsiteX359" fmla="*/ 1203158 w 8128084"/>
              <a:gd name="connsiteY359" fmla="*/ 6617369 h 15135727"/>
              <a:gd name="connsiteX360" fmla="*/ 1371600 w 8128084"/>
              <a:gd name="connsiteY360" fmla="*/ 6472990 h 15135727"/>
              <a:gd name="connsiteX361" fmla="*/ 1443790 w 8128084"/>
              <a:gd name="connsiteY361" fmla="*/ 6328611 h 15135727"/>
              <a:gd name="connsiteX362" fmla="*/ 1419727 w 8128084"/>
              <a:gd name="connsiteY362" fmla="*/ 6208295 h 15135727"/>
              <a:gd name="connsiteX363" fmla="*/ 1275348 w 8128084"/>
              <a:gd name="connsiteY363" fmla="*/ 6304548 h 15135727"/>
              <a:gd name="connsiteX364" fmla="*/ 1323474 w 8128084"/>
              <a:gd name="connsiteY364" fmla="*/ 6015790 h 15135727"/>
              <a:gd name="connsiteX365" fmla="*/ 1540042 w 8128084"/>
              <a:gd name="connsiteY365" fmla="*/ 5871411 h 15135727"/>
              <a:gd name="connsiteX366" fmla="*/ 1540042 w 8128084"/>
              <a:gd name="connsiteY366" fmla="*/ 5751095 h 15135727"/>
              <a:gd name="connsiteX367" fmla="*/ 1395664 w 8128084"/>
              <a:gd name="connsiteY367" fmla="*/ 5799221 h 15135727"/>
              <a:gd name="connsiteX368" fmla="*/ 1179095 w 8128084"/>
              <a:gd name="connsiteY368" fmla="*/ 5799221 h 15135727"/>
              <a:gd name="connsiteX369" fmla="*/ 890337 w 8128084"/>
              <a:gd name="connsiteY369" fmla="*/ 5775158 h 15135727"/>
              <a:gd name="connsiteX370" fmla="*/ 697832 w 8128084"/>
              <a:gd name="connsiteY370" fmla="*/ 5606716 h 15135727"/>
              <a:gd name="connsiteX371" fmla="*/ 577516 w 8128084"/>
              <a:gd name="connsiteY371" fmla="*/ 5582653 h 15135727"/>
              <a:gd name="connsiteX372" fmla="*/ 697832 w 8128084"/>
              <a:gd name="connsiteY372" fmla="*/ 5775158 h 15135727"/>
              <a:gd name="connsiteX373" fmla="*/ 409074 w 8128084"/>
              <a:gd name="connsiteY373" fmla="*/ 5799221 h 15135727"/>
              <a:gd name="connsiteX374" fmla="*/ 168442 w 8128084"/>
              <a:gd name="connsiteY374" fmla="*/ 5702969 h 15135727"/>
              <a:gd name="connsiteX375" fmla="*/ 264695 w 8128084"/>
              <a:gd name="connsiteY375" fmla="*/ 5558590 h 15135727"/>
              <a:gd name="connsiteX376" fmla="*/ 144379 w 8128084"/>
              <a:gd name="connsiteY376" fmla="*/ 5510464 h 15135727"/>
              <a:gd name="connsiteX377" fmla="*/ 0 w 8128084"/>
              <a:gd name="connsiteY377" fmla="*/ 5462337 h 15135727"/>
              <a:gd name="connsiteX378" fmla="*/ 96253 w 8128084"/>
              <a:gd name="connsiteY378"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42827 w 8128084"/>
              <a:gd name="connsiteY202" fmla="*/ 14383753 h 15135727"/>
              <a:gd name="connsiteX203" fmla="*/ 4403558 w 8128084"/>
              <a:gd name="connsiteY203" fmla="*/ 14437895 h 15135727"/>
              <a:gd name="connsiteX204" fmla="*/ 4340058 w 8128084"/>
              <a:gd name="connsiteY204" fmla="*/ 14475995 h 15135727"/>
              <a:gd name="connsiteX205" fmla="*/ 4303127 w 8128084"/>
              <a:gd name="connsiteY205" fmla="*/ 14364703 h 15135727"/>
              <a:gd name="connsiteX206" fmla="*/ 4276892 w 8128084"/>
              <a:gd name="connsiteY206" fmla="*/ 14296190 h 15135727"/>
              <a:gd name="connsiteX207" fmla="*/ 4235116 w 8128084"/>
              <a:gd name="connsiteY207" fmla="*/ 14341642 h 15135727"/>
              <a:gd name="connsiteX208" fmla="*/ 4162927 w 8128084"/>
              <a:gd name="connsiteY208" fmla="*/ 14389769 h 15135727"/>
              <a:gd name="connsiteX209" fmla="*/ 4137527 w 8128084"/>
              <a:gd name="connsiteY209" fmla="*/ 14364369 h 15135727"/>
              <a:gd name="connsiteX210" fmla="*/ 3998327 w 8128084"/>
              <a:gd name="connsiteY210" fmla="*/ 14409153 h 15135727"/>
              <a:gd name="connsiteX211" fmla="*/ 4023727 w 8128084"/>
              <a:gd name="connsiteY211" fmla="*/ 14275803 h 15135727"/>
              <a:gd name="connsiteX212" fmla="*/ 3915945 w 8128084"/>
              <a:gd name="connsiteY212" fmla="*/ 14289840 h 15135727"/>
              <a:gd name="connsiteX213" fmla="*/ 3801979 w 8128084"/>
              <a:gd name="connsiteY213" fmla="*/ 14293516 h 15135727"/>
              <a:gd name="connsiteX214" fmla="*/ 3719764 w 8128084"/>
              <a:gd name="connsiteY214" fmla="*/ 14415169 h 15135727"/>
              <a:gd name="connsiteX215" fmla="*/ 3625850 w 8128084"/>
              <a:gd name="connsiteY215" fmla="*/ 14616364 h 15135727"/>
              <a:gd name="connsiteX216" fmla="*/ 3513221 w 8128084"/>
              <a:gd name="connsiteY216" fmla="*/ 14726653 h 15135727"/>
              <a:gd name="connsiteX217" fmla="*/ 3583071 w 8128084"/>
              <a:gd name="connsiteY217" fmla="*/ 14832932 h 15135727"/>
              <a:gd name="connsiteX218" fmla="*/ 3633537 w 8128084"/>
              <a:gd name="connsiteY218" fmla="*/ 14967285 h 15135727"/>
              <a:gd name="connsiteX219" fmla="*/ 3609474 w 8128084"/>
              <a:gd name="connsiteY219" fmla="*/ 15087600 h 15135727"/>
              <a:gd name="connsiteX220" fmla="*/ 3479132 w 8128084"/>
              <a:gd name="connsiteY220" fmla="*/ 14975974 h 15135727"/>
              <a:gd name="connsiteX221" fmla="*/ 3304340 w 8128084"/>
              <a:gd name="connsiteY221" fmla="*/ 14949237 h 15135727"/>
              <a:gd name="connsiteX222" fmla="*/ 3261227 w 8128084"/>
              <a:gd name="connsiteY222" fmla="*/ 14787145 h 15135727"/>
              <a:gd name="connsiteX223" fmla="*/ 3128211 w 8128084"/>
              <a:gd name="connsiteY223" fmla="*/ 14919158 h 15135727"/>
              <a:gd name="connsiteX224" fmla="*/ 3090277 w 8128084"/>
              <a:gd name="connsiteY224" fmla="*/ 15075903 h 15135727"/>
              <a:gd name="connsiteX225" fmla="*/ 2959769 w 8128084"/>
              <a:gd name="connsiteY225" fmla="*/ 15135727 h 15135727"/>
              <a:gd name="connsiteX226" fmla="*/ 2891256 w 8128084"/>
              <a:gd name="connsiteY226" fmla="*/ 14945895 h 15135727"/>
              <a:gd name="connsiteX227" fmla="*/ 2829927 w 8128084"/>
              <a:gd name="connsiteY227" fmla="*/ 14872703 h 15135727"/>
              <a:gd name="connsiteX228" fmla="*/ 2887579 w 8128084"/>
              <a:gd name="connsiteY228" fmla="*/ 14774779 h 15135727"/>
              <a:gd name="connsiteX229" fmla="*/ 2779127 w 8128084"/>
              <a:gd name="connsiteY229" fmla="*/ 14694903 h 15135727"/>
              <a:gd name="connsiteX230" fmla="*/ 2839453 w 8128084"/>
              <a:gd name="connsiteY230" fmla="*/ 14582274 h 15135727"/>
              <a:gd name="connsiteX231" fmla="*/ 2935706 w 8128084"/>
              <a:gd name="connsiteY231" fmla="*/ 14510085 h 15135727"/>
              <a:gd name="connsiteX232" fmla="*/ 2948406 w 8128084"/>
              <a:gd name="connsiteY232" fmla="*/ 14554535 h 15135727"/>
              <a:gd name="connsiteX233" fmla="*/ 2855327 w 8128084"/>
              <a:gd name="connsiteY233" fmla="*/ 14371053 h 15135727"/>
              <a:gd name="connsiteX234" fmla="*/ 3014077 w 8128084"/>
              <a:gd name="connsiteY234" fmla="*/ 14447253 h 15135727"/>
              <a:gd name="connsiteX235" fmla="*/ 3029285 w 8128084"/>
              <a:gd name="connsiteY235" fmla="*/ 14363032 h 15135727"/>
              <a:gd name="connsiteX236" fmla="*/ 3152274 w 8128084"/>
              <a:gd name="connsiteY236" fmla="*/ 14341642 h 15135727"/>
              <a:gd name="connsiteX237" fmla="*/ 3226135 w 8128084"/>
              <a:gd name="connsiteY237" fmla="*/ 14269453 h 15135727"/>
              <a:gd name="connsiteX238" fmla="*/ 3152274 w 8128084"/>
              <a:gd name="connsiteY238" fmla="*/ 14197264 h 15135727"/>
              <a:gd name="connsiteX239" fmla="*/ 3152274 w 8128084"/>
              <a:gd name="connsiteY239" fmla="*/ 14052885 h 15135727"/>
              <a:gd name="connsiteX240" fmla="*/ 3086435 w 8128084"/>
              <a:gd name="connsiteY240" fmla="*/ 14037845 h 15135727"/>
              <a:gd name="connsiteX241" fmla="*/ 3056021 w 8128084"/>
              <a:gd name="connsiteY241" fmla="*/ 14153148 h 15135727"/>
              <a:gd name="connsiteX242" fmla="*/ 2935706 w 8128084"/>
              <a:gd name="connsiteY242" fmla="*/ 14076948 h 15135727"/>
              <a:gd name="connsiteX243" fmla="*/ 2863516 w 8128084"/>
              <a:gd name="connsiteY243" fmla="*/ 14093324 h 15135727"/>
              <a:gd name="connsiteX244" fmla="*/ 2804527 w 8128084"/>
              <a:gd name="connsiteY244" fmla="*/ 14218653 h 15135727"/>
              <a:gd name="connsiteX245" fmla="*/ 2719137 w 8128084"/>
              <a:gd name="connsiteY245" fmla="*/ 14197264 h 15135727"/>
              <a:gd name="connsiteX246" fmla="*/ 2653298 w 8128084"/>
              <a:gd name="connsiteY246" fmla="*/ 14248064 h 15135727"/>
              <a:gd name="connsiteX247" fmla="*/ 2560721 w 8128084"/>
              <a:gd name="connsiteY247" fmla="*/ 14150474 h 15135727"/>
              <a:gd name="connsiteX248" fmla="*/ 2436729 w 8128084"/>
              <a:gd name="connsiteY248" fmla="*/ 13804566 h 15135727"/>
              <a:gd name="connsiteX249" fmla="*/ 2550527 w 8128084"/>
              <a:gd name="connsiteY249" fmla="*/ 13805903 h 15135727"/>
              <a:gd name="connsiteX250" fmla="*/ 2729498 w 8128084"/>
              <a:gd name="connsiteY250" fmla="*/ 13812253 h 15135727"/>
              <a:gd name="connsiteX251" fmla="*/ 2633077 w 8128084"/>
              <a:gd name="connsiteY251" fmla="*/ 13755103 h 15135727"/>
              <a:gd name="connsiteX252" fmla="*/ 2553369 w 8128084"/>
              <a:gd name="connsiteY252" fmla="*/ 13475369 h 15135727"/>
              <a:gd name="connsiteX253" fmla="*/ 2658645 w 8128084"/>
              <a:gd name="connsiteY253" fmla="*/ 13224711 h 15135727"/>
              <a:gd name="connsiteX254" fmla="*/ 2719137 w 8128084"/>
              <a:gd name="connsiteY254" fmla="*/ 13042232 h 15135727"/>
              <a:gd name="connsiteX255" fmla="*/ 2791327 w 8128084"/>
              <a:gd name="connsiteY255" fmla="*/ 12945979 h 15135727"/>
              <a:gd name="connsiteX256" fmla="*/ 2969627 w 8128084"/>
              <a:gd name="connsiteY256" fmla="*/ 12929603 h 15135727"/>
              <a:gd name="connsiteX257" fmla="*/ 3031958 w 8128084"/>
              <a:gd name="connsiteY257" fmla="*/ 13090358 h 15135727"/>
              <a:gd name="connsiteX258" fmla="*/ 3102977 w 8128084"/>
              <a:gd name="connsiteY258" fmla="*/ 12974053 h 15135727"/>
              <a:gd name="connsiteX259" fmla="*/ 3043321 w 8128084"/>
              <a:gd name="connsiteY259" fmla="*/ 12836024 h 15135727"/>
              <a:gd name="connsiteX260" fmla="*/ 2849479 w 8128084"/>
              <a:gd name="connsiteY260" fmla="*/ 12815637 h 15135727"/>
              <a:gd name="connsiteX261" fmla="*/ 2815390 w 8128084"/>
              <a:gd name="connsiteY261" fmla="*/ 12777537 h 15135727"/>
              <a:gd name="connsiteX262" fmla="*/ 2887077 w 8128084"/>
              <a:gd name="connsiteY262" fmla="*/ 12586703 h 15135727"/>
              <a:gd name="connsiteX263" fmla="*/ 3153777 w 8128084"/>
              <a:gd name="connsiteY263" fmla="*/ 12516853 h 15135727"/>
              <a:gd name="connsiteX264" fmla="*/ 3239837 w 8128084"/>
              <a:gd name="connsiteY264" fmla="*/ 12311314 h 15135727"/>
              <a:gd name="connsiteX265" fmla="*/ 3104148 w 8128084"/>
              <a:gd name="connsiteY265" fmla="*/ 12320337 h 15135727"/>
              <a:gd name="connsiteX266" fmla="*/ 3040648 w 8128084"/>
              <a:gd name="connsiteY266" fmla="*/ 12320337 h 15135727"/>
              <a:gd name="connsiteX267" fmla="*/ 2956927 w 8128084"/>
              <a:gd name="connsiteY267" fmla="*/ 12237453 h 15135727"/>
              <a:gd name="connsiteX268" fmla="*/ 3007895 w 8128084"/>
              <a:gd name="connsiteY268" fmla="*/ 12079706 h 15135727"/>
              <a:gd name="connsiteX269" fmla="*/ 2810042 w 8128084"/>
              <a:gd name="connsiteY269" fmla="*/ 11954377 h 15135727"/>
              <a:gd name="connsiteX270" fmla="*/ 2863516 w 8128084"/>
              <a:gd name="connsiteY270" fmla="*/ 11694695 h 15135727"/>
              <a:gd name="connsiteX271" fmla="*/ 2817227 w 8128084"/>
              <a:gd name="connsiteY271" fmla="*/ 11507203 h 15135727"/>
              <a:gd name="connsiteX272" fmla="*/ 2911642 w 8128084"/>
              <a:gd name="connsiteY272" fmla="*/ 11454064 h 15135727"/>
              <a:gd name="connsiteX273" fmla="*/ 2988677 w 8128084"/>
              <a:gd name="connsiteY273" fmla="*/ 11494503 h 15135727"/>
              <a:gd name="connsiteX274" fmla="*/ 3011571 w 8128084"/>
              <a:gd name="connsiteY274" fmla="*/ 11454064 h 15135727"/>
              <a:gd name="connsiteX275" fmla="*/ 2850482 w 8128084"/>
              <a:gd name="connsiteY275" fmla="*/ 11381874 h 15135727"/>
              <a:gd name="connsiteX276" fmla="*/ 2993858 w 8128084"/>
              <a:gd name="connsiteY276" fmla="*/ 11266571 h 15135727"/>
              <a:gd name="connsiteX277" fmla="*/ 3007895 w 8128084"/>
              <a:gd name="connsiteY277" fmla="*/ 11189369 h 15135727"/>
              <a:gd name="connsiteX278" fmla="*/ 2874879 w 8128084"/>
              <a:gd name="connsiteY278" fmla="*/ 11179342 h 15135727"/>
              <a:gd name="connsiteX279" fmla="*/ 2919329 w 8128084"/>
              <a:gd name="connsiteY279" fmla="*/ 11023600 h 15135727"/>
              <a:gd name="connsiteX280" fmla="*/ 2887579 w 8128084"/>
              <a:gd name="connsiteY280" fmla="*/ 10924674 h 15135727"/>
              <a:gd name="connsiteX281" fmla="*/ 2760914 w 8128084"/>
              <a:gd name="connsiteY281" fmla="*/ 11065377 h 15135727"/>
              <a:gd name="connsiteX282" fmla="*/ 2667000 w 8128084"/>
              <a:gd name="connsiteY282" fmla="*/ 10969124 h 15135727"/>
              <a:gd name="connsiteX283" fmla="*/ 2607845 w 8128084"/>
              <a:gd name="connsiteY283" fmla="*/ 11071727 h 15135727"/>
              <a:gd name="connsiteX284" fmla="*/ 2526632 w 8128084"/>
              <a:gd name="connsiteY284" fmla="*/ 11117179 h 15135727"/>
              <a:gd name="connsiteX285" fmla="*/ 2410827 w 8128084"/>
              <a:gd name="connsiteY285" fmla="*/ 11100803 h 15135727"/>
              <a:gd name="connsiteX286" fmla="*/ 2334127 w 8128084"/>
              <a:gd name="connsiteY286" fmla="*/ 10996864 h 15135727"/>
              <a:gd name="connsiteX287" fmla="*/ 2358190 w 8128084"/>
              <a:gd name="connsiteY287" fmla="*/ 10732169 h 15135727"/>
              <a:gd name="connsiteX288" fmla="*/ 2372227 w 8128084"/>
              <a:gd name="connsiteY288" fmla="*/ 10689390 h 15135727"/>
              <a:gd name="connsiteX289" fmla="*/ 2533316 w 8128084"/>
              <a:gd name="connsiteY289" fmla="*/ 10574087 h 15135727"/>
              <a:gd name="connsiteX290" fmla="*/ 2598821 w 8128084"/>
              <a:gd name="connsiteY290" fmla="*/ 10684042 h 15135727"/>
              <a:gd name="connsiteX291" fmla="*/ 2683877 w 8128084"/>
              <a:gd name="connsiteY291" fmla="*/ 10745203 h 15135727"/>
              <a:gd name="connsiteX292" fmla="*/ 2767264 w 8128084"/>
              <a:gd name="connsiteY292" fmla="*/ 10684042 h 15135727"/>
              <a:gd name="connsiteX293" fmla="*/ 2646948 w 8128084"/>
              <a:gd name="connsiteY293" fmla="*/ 10515600 h 15135727"/>
              <a:gd name="connsiteX294" fmla="*/ 2815390 w 8128084"/>
              <a:gd name="connsiteY294" fmla="*/ 10395285 h 15135727"/>
              <a:gd name="connsiteX295" fmla="*/ 2899777 w 8128084"/>
              <a:gd name="connsiteY295" fmla="*/ 10453103 h 15135727"/>
              <a:gd name="connsiteX296" fmla="*/ 2899777 w 8128084"/>
              <a:gd name="connsiteY296" fmla="*/ 10586453 h 15135727"/>
              <a:gd name="connsiteX297" fmla="*/ 2982327 w 8128084"/>
              <a:gd name="connsiteY297" fmla="*/ 10459453 h 15135727"/>
              <a:gd name="connsiteX298" fmla="*/ 3080085 w 8128084"/>
              <a:gd name="connsiteY298" fmla="*/ 10419348 h 15135727"/>
              <a:gd name="connsiteX299" fmla="*/ 3248527 w 8128084"/>
              <a:gd name="connsiteY299" fmla="*/ 10539664 h 15135727"/>
              <a:gd name="connsiteX300" fmla="*/ 3320716 w 8128084"/>
              <a:gd name="connsiteY300" fmla="*/ 10659979 h 15135727"/>
              <a:gd name="connsiteX301" fmla="*/ 3465095 w 8128084"/>
              <a:gd name="connsiteY301" fmla="*/ 10659979 h 15135727"/>
              <a:gd name="connsiteX302" fmla="*/ 3441032 w 8128084"/>
              <a:gd name="connsiteY302" fmla="*/ 10491537 h 15135727"/>
              <a:gd name="connsiteX303" fmla="*/ 3356977 w 8128084"/>
              <a:gd name="connsiteY303" fmla="*/ 10408653 h 15135727"/>
              <a:gd name="connsiteX304" fmla="*/ 3348456 w 8128084"/>
              <a:gd name="connsiteY304" fmla="*/ 10282656 h 15135727"/>
              <a:gd name="connsiteX305" fmla="*/ 3198227 w 8128084"/>
              <a:gd name="connsiteY305" fmla="*/ 10319753 h 15135727"/>
              <a:gd name="connsiteX306" fmla="*/ 3152274 w 8128084"/>
              <a:gd name="connsiteY306" fmla="*/ 10250906 h 15135727"/>
              <a:gd name="connsiteX307" fmla="*/ 3176337 w 8128084"/>
              <a:gd name="connsiteY307" fmla="*/ 10178716 h 15135727"/>
              <a:gd name="connsiteX308" fmla="*/ 3104148 w 8128084"/>
              <a:gd name="connsiteY308" fmla="*/ 10154653 h 15135727"/>
              <a:gd name="connsiteX309" fmla="*/ 2975977 w 8128084"/>
              <a:gd name="connsiteY309" fmla="*/ 10167353 h 15135727"/>
              <a:gd name="connsiteX310" fmla="*/ 3007895 w 8128084"/>
              <a:gd name="connsiteY310" fmla="*/ 9962148 h 15135727"/>
              <a:gd name="connsiteX311" fmla="*/ 3176337 w 8128084"/>
              <a:gd name="connsiteY311" fmla="*/ 9889958 h 15135727"/>
              <a:gd name="connsiteX312" fmla="*/ 2959769 w 8128084"/>
              <a:gd name="connsiteY312" fmla="*/ 9504948 h 15135727"/>
              <a:gd name="connsiteX313" fmla="*/ 2791327 w 8128084"/>
              <a:gd name="connsiteY313" fmla="*/ 9456821 h 15135727"/>
              <a:gd name="connsiteX314" fmla="*/ 2574758 w 8128084"/>
              <a:gd name="connsiteY314" fmla="*/ 9336506 h 15135727"/>
              <a:gd name="connsiteX315" fmla="*/ 2671177 w 8128084"/>
              <a:gd name="connsiteY315" fmla="*/ 9189453 h 15135727"/>
              <a:gd name="connsiteX316" fmla="*/ 2684045 w 8128084"/>
              <a:gd name="connsiteY316" fmla="*/ 9109911 h 15135727"/>
              <a:gd name="connsiteX317" fmla="*/ 2580774 w 8128084"/>
              <a:gd name="connsiteY317" fmla="*/ 9069471 h 15135727"/>
              <a:gd name="connsiteX318" fmla="*/ 2546685 w 8128084"/>
              <a:gd name="connsiteY318" fmla="*/ 9051758 h 15135727"/>
              <a:gd name="connsiteX319" fmla="*/ 2436729 w 8128084"/>
              <a:gd name="connsiteY319" fmla="*/ 9056771 h 15135727"/>
              <a:gd name="connsiteX320" fmla="*/ 2372727 w 8128084"/>
              <a:gd name="connsiteY320" fmla="*/ 9259303 h 15135727"/>
              <a:gd name="connsiteX321" fmla="*/ 2261937 w 8128084"/>
              <a:gd name="connsiteY321" fmla="*/ 9168064 h 15135727"/>
              <a:gd name="connsiteX322" fmla="*/ 2237874 w 8128084"/>
              <a:gd name="connsiteY322" fmla="*/ 8999621 h 15135727"/>
              <a:gd name="connsiteX323" fmla="*/ 2079458 w 8128084"/>
              <a:gd name="connsiteY323" fmla="*/ 9020008 h 15135727"/>
              <a:gd name="connsiteX324" fmla="*/ 2026319 w 8128084"/>
              <a:gd name="connsiteY324" fmla="*/ 8827503 h 15135727"/>
              <a:gd name="connsiteX325" fmla="*/ 1833814 w 8128084"/>
              <a:gd name="connsiteY325" fmla="*/ 8822490 h 15135727"/>
              <a:gd name="connsiteX326" fmla="*/ 1705977 w 8128084"/>
              <a:gd name="connsiteY326" fmla="*/ 8941803 h 15135727"/>
              <a:gd name="connsiteX327" fmla="*/ 1693445 w 8128084"/>
              <a:gd name="connsiteY327" fmla="*/ 9048082 h 15135727"/>
              <a:gd name="connsiteX328" fmla="*/ 1575469 w 8128084"/>
              <a:gd name="connsiteY328" fmla="*/ 9099885 h 15135727"/>
              <a:gd name="connsiteX329" fmla="*/ 1477879 w 8128084"/>
              <a:gd name="connsiteY329" fmla="*/ 8936456 h 15135727"/>
              <a:gd name="connsiteX330" fmla="*/ 1347537 w 8128084"/>
              <a:gd name="connsiteY330" fmla="*/ 8879306 h 15135727"/>
              <a:gd name="connsiteX331" fmla="*/ 1220537 w 8128084"/>
              <a:gd name="connsiteY331" fmla="*/ 8799764 h 15135727"/>
              <a:gd name="connsiteX332" fmla="*/ 1106906 w 8128084"/>
              <a:gd name="connsiteY332" fmla="*/ 8783053 h 15135727"/>
              <a:gd name="connsiteX333" fmla="*/ 890337 w 8128084"/>
              <a:gd name="connsiteY333" fmla="*/ 8686800 h 15135727"/>
              <a:gd name="connsiteX334" fmla="*/ 649706 w 8128084"/>
              <a:gd name="connsiteY334" fmla="*/ 8662737 h 15135727"/>
              <a:gd name="connsiteX335" fmla="*/ 385011 w 8128084"/>
              <a:gd name="connsiteY335" fmla="*/ 8566485 h 15135727"/>
              <a:gd name="connsiteX336" fmla="*/ 455027 w 8128084"/>
              <a:gd name="connsiteY336" fmla="*/ 8421103 h 15135727"/>
              <a:gd name="connsiteX337" fmla="*/ 577516 w 8128084"/>
              <a:gd name="connsiteY337" fmla="*/ 8373979 h 15135727"/>
              <a:gd name="connsiteX338" fmla="*/ 794085 w 8128084"/>
              <a:gd name="connsiteY338" fmla="*/ 8301790 h 15135727"/>
              <a:gd name="connsiteX339" fmla="*/ 745958 w 8128084"/>
              <a:gd name="connsiteY339" fmla="*/ 8133348 h 15135727"/>
              <a:gd name="connsiteX340" fmla="*/ 818148 w 8128084"/>
              <a:gd name="connsiteY340" fmla="*/ 7820527 h 15135727"/>
              <a:gd name="connsiteX341" fmla="*/ 697832 w 8128084"/>
              <a:gd name="connsiteY341" fmla="*/ 7820527 h 15135727"/>
              <a:gd name="connsiteX342" fmla="*/ 625642 w 8128084"/>
              <a:gd name="connsiteY342" fmla="*/ 7916779 h 15135727"/>
              <a:gd name="connsiteX343" fmla="*/ 457200 w 8128084"/>
              <a:gd name="connsiteY343" fmla="*/ 7820527 h 15135727"/>
              <a:gd name="connsiteX344" fmla="*/ 529390 w 8128084"/>
              <a:gd name="connsiteY344" fmla="*/ 7700211 h 15135727"/>
              <a:gd name="connsiteX345" fmla="*/ 715377 w 8128084"/>
              <a:gd name="connsiteY345" fmla="*/ 7748003 h 15135727"/>
              <a:gd name="connsiteX346" fmla="*/ 938464 w 8128084"/>
              <a:gd name="connsiteY346" fmla="*/ 7676148 h 15135727"/>
              <a:gd name="connsiteX347" fmla="*/ 1058779 w 8128084"/>
              <a:gd name="connsiteY347" fmla="*/ 7459579 h 15135727"/>
              <a:gd name="connsiteX348" fmla="*/ 1203158 w 8128084"/>
              <a:gd name="connsiteY348" fmla="*/ 7603958 h 15135727"/>
              <a:gd name="connsiteX349" fmla="*/ 1299411 w 8128084"/>
              <a:gd name="connsiteY349" fmla="*/ 7555832 h 15135727"/>
              <a:gd name="connsiteX350" fmla="*/ 1443790 w 8128084"/>
              <a:gd name="connsiteY350" fmla="*/ 7507706 h 15135727"/>
              <a:gd name="connsiteX351" fmla="*/ 1684421 w 8128084"/>
              <a:gd name="connsiteY351" fmla="*/ 7603958 h 15135727"/>
              <a:gd name="connsiteX352" fmla="*/ 1684421 w 8128084"/>
              <a:gd name="connsiteY352" fmla="*/ 7603958 h 15135727"/>
              <a:gd name="connsiteX353" fmla="*/ 1540042 w 8128084"/>
              <a:gd name="connsiteY353" fmla="*/ 7363327 h 15135727"/>
              <a:gd name="connsiteX354" fmla="*/ 1299411 w 8128084"/>
              <a:gd name="connsiteY354" fmla="*/ 7315200 h 15135727"/>
              <a:gd name="connsiteX355" fmla="*/ 1130969 w 8128084"/>
              <a:gd name="connsiteY355" fmla="*/ 7339264 h 15135727"/>
              <a:gd name="connsiteX356" fmla="*/ 1034716 w 8128084"/>
              <a:gd name="connsiteY356" fmla="*/ 7315200 h 15135727"/>
              <a:gd name="connsiteX357" fmla="*/ 1155032 w 8128084"/>
              <a:gd name="connsiteY357" fmla="*/ 7050506 h 15135727"/>
              <a:gd name="connsiteX358" fmla="*/ 1155032 w 8128084"/>
              <a:gd name="connsiteY358" fmla="*/ 6930190 h 15135727"/>
              <a:gd name="connsiteX359" fmla="*/ 1155032 w 8128084"/>
              <a:gd name="connsiteY359" fmla="*/ 6761748 h 15135727"/>
              <a:gd name="connsiteX360" fmla="*/ 1203158 w 8128084"/>
              <a:gd name="connsiteY360" fmla="*/ 6617369 h 15135727"/>
              <a:gd name="connsiteX361" fmla="*/ 1371600 w 8128084"/>
              <a:gd name="connsiteY361" fmla="*/ 6472990 h 15135727"/>
              <a:gd name="connsiteX362" fmla="*/ 1443790 w 8128084"/>
              <a:gd name="connsiteY362" fmla="*/ 6328611 h 15135727"/>
              <a:gd name="connsiteX363" fmla="*/ 1419727 w 8128084"/>
              <a:gd name="connsiteY363" fmla="*/ 6208295 h 15135727"/>
              <a:gd name="connsiteX364" fmla="*/ 1275348 w 8128084"/>
              <a:gd name="connsiteY364" fmla="*/ 6304548 h 15135727"/>
              <a:gd name="connsiteX365" fmla="*/ 1323474 w 8128084"/>
              <a:gd name="connsiteY365" fmla="*/ 6015790 h 15135727"/>
              <a:gd name="connsiteX366" fmla="*/ 1540042 w 8128084"/>
              <a:gd name="connsiteY366" fmla="*/ 5871411 h 15135727"/>
              <a:gd name="connsiteX367" fmla="*/ 1540042 w 8128084"/>
              <a:gd name="connsiteY367" fmla="*/ 5751095 h 15135727"/>
              <a:gd name="connsiteX368" fmla="*/ 1395664 w 8128084"/>
              <a:gd name="connsiteY368" fmla="*/ 5799221 h 15135727"/>
              <a:gd name="connsiteX369" fmla="*/ 1179095 w 8128084"/>
              <a:gd name="connsiteY369" fmla="*/ 5799221 h 15135727"/>
              <a:gd name="connsiteX370" fmla="*/ 890337 w 8128084"/>
              <a:gd name="connsiteY370" fmla="*/ 5775158 h 15135727"/>
              <a:gd name="connsiteX371" fmla="*/ 697832 w 8128084"/>
              <a:gd name="connsiteY371" fmla="*/ 5606716 h 15135727"/>
              <a:gd name="connsiteX372" fmla="*/ 577516 w 8128084"/>
              <a:gd name="connsiteY372" fmla="*/ 5582653 h 15135727"/>
              <a:gd name="connsiteX373" fmla="*/ 697832 w 8128084"/>
              <a:gd name="connsiteY373" fmla="*/ 5775158 h 15135727"/>
              <a:gd name="connsiteX374" fmla="*/ 409074 w 8128084"/>
              <a:gd name="connsiteY374" fmla="*/ 5799221 h 15135727"/>
              <a:gd name="connsiteX375" fmla="*/ 168442 w 8128084"/>
              <a:gd name="connsiteY375" fmla="*/ 5702969 h 15135727"/>
              <a:gd name="connsiteX376" fmla="*/ 264695 w 8128084"/>
              <a:gd name="connsiteY376" fmla="*/ 5558590 h 15135727"/>
              <a:gd name="connsiteX377" fmla="*/ 144379 w 8128084"/>
              <a:gd name="connsiteY377" fmla="*/ 5510464 h 15135727"/>
              <a:gd name="connsiteX378" fmla="*/ 0 w 8128084"/>
              <a:gd name="connsiteY378" fmla="*/ 5462337 h 15135727"/>
              <a:gd name="connsiteX379" fmla="*/ 96253 w 8128084"/>
              <a:gd name="connsiteY379"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42827 w 8128084"/>
              <a:gd name="connsiteY202" fmla="*/ 14383753 h 15135727"/>
              <a:gd name="connsiteX203" fmla="*/ 4403558 w 8128084"/>
              <a:gd name="connsiteY203" fmla="*/ 14437895 h 15135727"/>
              <a:gd name="connsiteX204" fmla="*/ 4340058 w 8128084"/>
              <a:gd name="connsiteY204" fmla="*/ 14475995 h 15135727"/>
              <a:gd name="connsiteX205" fmla="*/ 4303127 w 8128084"/>
              <a:gd name="connsiteY205" fmla="*/ 14364703 h 15135727"/>
              <a:gd name="connsiteX206" fmla="*/ 4276892 w 8128084"/>
              <a:gd name="connsiteY206" fmla="*/ 14296190 h 15135727"/>
              <a:gd name="connsiteX207" fmla="*/ 4235116 w 8128084"/>
              <a:gd name="connsiteY207" fmla="*/ 14341642 h 15135727"/>
              <a:gd name="connsiteX208" fmla="*/ 4162927 w 8128084"/>
              <a:gd name="connsiteY208" fmla="*/ 14389769 h 15135727"/>
              <a:gd name="connsiteX209" fmla="*/ 4137527 w 8128084"/>
              <a:gd name="connsiteY209" fmla="*/ 14364369 h 15135727"/>
              <a:gd name="connsiteX210" fmla="*/ 3998327 w 8128084"/>
              <a:gd name="connsiteY210" fmla="*/ 14409153 h 15135727"/>
              <a:gd name="connsiteX211" fmla="*/ 4023727 w 8128084"/>
              <a:gd name="connsiteY211" fmla="*/ 14275803 h 15135727"/>
              <a:gd name="connsiteX212" fmla="*/ 3915945 w 8128084"/>
              <a:gd name="connsiteY212" fmla="*/ 14289840 h 15135727"/>
              <a:gd name="connsiteX213" fmla="*/ 3801979 w 8128084"/>
              <a:gd name="connsiteY213" fmla="*/ 14293516 h 15135727"/>
              <a:gd name="connsiteX214" fmla="*/ 3719764 w 8128084"/>
              <a:gd name="connsiteY214" fmla="*/ 14415169 h 15135727"/>
              <a:gd name="connsiteX215" fmla="*/ 3625850 w 8128084"/>
              <a:gd name="connsiteY215" fmla="*/ 14616364 h 15135727"/>
              <a:gd name="connsiteX216" fmla="*/ 3513221 w 8128084"/>
              <a:gd name="connsiteY216" fmla="*/ 14726653 h 15135727"/>
              <a:gd name="connsiteX217" fmla="*/ 3583071 w 8128084"/>
              <a:gd name="connsiteY217" fmla="*/ 14832932 h 15135727"/>
              <a:gd name="connsiteX218" fmla="*/ 3633537 w 8128084"/>
              <a:gd name="connsiteY218" fmla="*/ 14967285 h 15135727"/>
              <a:gd name="connsiteX219" fmla="*/ 3609474 w 8128084"/>
              <a:gd name="connsiteY219" fmla="*/ 15087600 h 15135727"/>
              <a:gd name="connsiteX220" fmla="*/ 3479132 w 8128084"/>
              <a:gd name="connsiteY220" fmla="*/ 14975974 h 15135727"/>
              <a:gd name="connsiteX221" fmla="*/ 3304340 w 8128084"/>
              <a:gd name="connsiteY221" fmla="*/ 14949237 h 15135727"/>
              <a:gd name="connsiteX222" fmla="*/ 3261227 w 8128084"/>
              <a:gd name="connsiteY222" fmla="*/ 14787145 h 15135727"/>
              <a:gd name="connsiteX223" fmla="*/ 3128211 w 8128084"/>
              <a:gd name="connsiteY223" fmla="*/ 14919158 h 15135727"/>
              <a:gd name="connsiteX224" fmla="*/ 3090277 w 8128084"/>
              <a:gd name="connsiteY224" fmla="*/ 15075903 h 15135727"/>
              <a:gd name="connsiteX225" fmla="*/ 2959769 w 8128084"/>
              <a:gd name="connsiteY225" fmla="*/ 15135727 h 15135727"/>
              <a:gd name="connsiteX226" fmla="*/ 2891256 w 8128084"/>
              <a:gd name="connsiteY226" fmla="*/ 14945895 h 15135727"/>
              <a:gd name="connsiteX227" fmla="*/ 2829927 w 8128084"/>
              <a:gd name="connsiteY227" fmla="*/ 14872703 h 15135727"/>
              <a:gd name="connsiteX228" fmla="*/ 2887579 w 8128084"/>
              <a:gd name="connsiteY228" fmla="*/ 14774779 h 15135727"/>
              <a:gd name="connsiteX229" fmla="*/ 2779127 w 8128084"/>
              <a:gd name="connsiteY229" fmla="*/ 14694903 h 15135727"/>
              <a:gd name="connsiteX230" fmla="*/ 2839453 w 8128084"/>
              <a:gd name="connsiteY230" fmla="*/ 14582274 h 15135727"/>
              <a:gd name="connsiteX231" fmla="*/ 2935706 w 8128084"/>
              <a:gd name="connsiteY231" fmla="*/ 14510085 h 15135727"/>
              <a:gd name="connsiteX232" fmla="*/ 2948406 w 8128084"/>
              <a:gd name="connsiteY232" fmla="*/ 14554535 h 15135727"/>
              <a:gd name="connsiteX233" fmla="*/ 2855327 w 8128084"/>
              <a:gd name="connsiteY233" fmla="*/ 14371053 h 15135727"/>
              <a:gd name="connsiteX234" fmla="*/ 3014077 w 8128084"/>
              <a:gd name="connsiteY234" fmla="*/ 14447253 h 15135727"/>
              <a:gd name="connsiteX235" fmla="*/ 3029285 w 8128084"/>
              <a:gd name="connsiteY235" fmla="*/ 14363032 h 15135727"/>
              <a:gd name="connsiteX236" fmla="*/ 3152274 w 8128084"/>
              <a:gd name="connsiteY236" fmla="*/ 14341642 h 15135727"/>
              <a:gd name="connsiteX237" fmla="*/ 3226135 w 8128084"/>
              <a:gd name="connsiteY237" fmla="*/ 14269453 h 15135727"/>
              <a:gd name="connsiteX238" fmla="*/ 3152274 w 8128084"/>
              <a:gd name="connsiteY238" fmla="*/ 14197264 h 15135727"/>
              <a:gd name="connsiteX239" fmla="*/ 3152274 w 8128084"/>
              <a:gd name="connsiteY239" fmla="*/ 14052885 h 15135727"/>
              <a:gd name="connsiteX240" fmla="*/ 3086435 w 8128084"/>
              <a:gd name="connsiteY240" fmla="*/ 14037845 h 15135727"/>
              <a:gd name="connsiteX241" fmla="*/ 3056021 w 8128084"/>
              <a:gd name="connsiteY241" fmla="*/ 14153148 h 15135727"/>
              <a:gd name="connsiteX242" fmla="*/ 2935706 w 8128084"/>
              <a:gd name="connsiteY242" fmla="*/ 14076948 h 15135727"/>
              <a:gd name="connsiteX243" fmla="*/ 2863516 w 8128084"/>
              <a:gd name="connsiteY243" fmla="*/ 14093324 h 15135727"/>
              <a:gd name="connsiteX244" fmla="*/ 2804527 w 8128084"/>
              <a:gd name="connsiteY244" fmla="*/ 14218653 h 15135727"/>
              <a:gd name="connsiteX245" fmla="*/ 2719137 w 8128084"/>
              <a:gd name="connsiteY245" fmla="*/ 14197264 h 15135727"/>
              <a:gd name="connsiteX246" fmla="*/ 2653298 w 8128084"/>
              <a:gd name="connsiteY246" fmla="*/ 14248064 h 15135727"/>
              <a:gd name="connsiteX247" fmla="*/ 2560721 w 8128084"/>
              <a:gd name="connsiteY247" fmla="*/ 14150474 h 15135727"/>
              <a:gd name="connsiteX248" fmla="*/ 2436729 w 8128084"/>
              <a:gd name="connsiteY248" fmla="*/ 13804566 h 15135727"/>
              <a:gd name="connsiteX249" fmla="*/ 2550527 w 8128084"/>
              <a:gd name="connsiteY249" fmla="*/ 13805903 h 15135727"/>
              <a:gd name="connsiteX250" fmla="*/ 2729498 w 8128084"/>
              <a:gd name="connsiteY250" fmla="*/ 13812253 h 15135727"/>
              <a:gd name="connsiteX251" fmla="*/ 2633077 w 8128084"/>
              <a:gd name="connsiteY251" fmla="*/ 13755103 h 15135727"/>
              <a:gd name="connsiteX252" fmla="*/ 2553369 w 8128084"/>
              <a:gd name="connsiteY252" fmla="*/ 13475369 h 15135727"/>
              <a:gd name="connsiteX253" fmla="*/ 2658645 w 8128084"/>
              <a:gd name="connsiteY253" fmla="*/ 13224711 h 15135727"/>
              <a:gd name="connsiteX254" fmla="*/ 2719137 w 8128084"/>
              <a:gd name="connsiteY254" fmla="*/ 13042232 h 15135727"/>
              <a:gd name="connsiteX255" fmla="*/ 2791327 w 8128084"/>
              <a:gd name="connsiteY255" fmla="*/ 12945979 h 15135727"/>
              <a:gd name="connsiteX256" fmla="*/ 2969627 w 8128084"/>
              <a:gd name="connsiteY256" fmla="*/ 12929603 h 15135727"/>
              <a:gd name="connsiteX257" fmla="*/ 3031958 w 8128084"/>
              <a:gd name="connsiteY257" fmla="*/ 13090358 h 15135727"/>
              <a:gd name="connsiteX258" fmla="*/ 3102977 w 8128084"/>
              <a:gd name="connsiteY258" fmla="*/ 12974053 h 15135727"/>
              <a:gd name="connsiteX259" fmla="*/ 3043321 w 8128084"/>
              <a:gd name="connsiteY259" fmla="*/ 12836024 h 15135727"/>
              <a:gd name="connsiteX260" fmla="*/ 2849479 w 8128084"/>
              <a:gd name="connsiteY260" fmla="*/ 12815637 h 15135727"/>
              <a:gd name="connsiteX261" fmla="*/ 2815390 w 8128084"/>
              <a:gd name="connsiteY261" fmla="*/ 12777537 h 15135727"/>
              <a:gd name="connsiteX262" fmla="*/ 2887077 w 8128084"/>
              <a:gd name="connsiteY262" fmla="*/ 12586703 h 15135727"/>
              <a:gd name="connsiteX263" fmla="*/ 3153777 w 8128084"/>
              <a:gd name="connsiteY263" fmla="*/ 12516853 h 15135727"/>
              <a:gd name="connsiteX264" fmla="*/ 3239837 w 8128084"/>
              <a:gd name="connsiteY264" fmla="*/ 12311314 h 15135727"/>
              <a:gd name="connsiteX265" fmla="*/ 3104148 w 8128084"/>
              <a:gd name="connsiteY265" fmla="*/ 12320337 h 15135727"/>
              <a:gd name="connsiteX266" fmla="*/ 3040648 w 8128084"/>
              <a:gd name="connsiteY266" fmla="*/ 12320337 h 15135727"/>
              <a:gd name="connsiteX267" fmla="*/ 2956927 w 8128084"/>
              <a:gd name="connsiteY267" fmla="*/ 12237453 h 15135727"/>
              <a:gd name="connsiteX268" fmla="*/ 3007895 w 8128084"/>
              <a:gd name="connsiteY268" fmla="*/ 12079706 h 15135727"/>
              <a:gd name="connsiteX269" fmla="*/ 2810042 w 8128084"/>
              <a:gd name="connsiteY269" fmla="*/ 11954377 h 15135727"/>
              <a:gd name="connsiteX270" fmla="*/ 2863516 w 8128084"/>
              <a:gd name="connsiteY270" fmla="*/ 11694695 h 15135727"/>
              <a:gd name="connsiteX271" fmla="*/ 2817227 w 8128084"/>
              <a:gd name="connsiteY271" fmla="*/ 11507203 h 15135727"/>
              <a:gd name="connsiteX272" fmla="*/ 2911642 w 8128084"/>
              <a:gd name="connsiteY272" fmla="*/ 11454064 h 15135727"/>
              <a:gd name="connsiteX273" fmla="*/ 2988677 w 8128084"/>
              <a:gd name="connsiteY273" fmla="*/ 11494503 h 15135727"/>
              <a:gd name="connsiteX274" fmla="*/ 3011571 w 8128084"/>
              <a:gd name="connsiteY274" fmla="*/ 11454064 h 15135727"/>
              <a:gd name="connsiteX275" fmla="*/ 2850482 w 8128084"/>
              <a:gd name="connsiteY275" fmla="*/ 11381874 h 15135727"/>
              <a:gd name="connsiteX276" fmla="*/ 2993858 w 8128084"/>
              <a:gd name="connsiteY276" fmla="*/ 11266571 h 15135727"/>
              <a:gd name="connsiteX277" fmla="*/ 3007895 w 8128084"/>
              <a:gd name="connsiteY277" fmla="*/ 11189369 h 15135727"/>
              <a:gd name="connsiteX278" fmla="*/ 2874879 w 8128084"/>
              <a:gd name="connsiteY278" fmla="*/ 11179342 h 15135727"/>
              <a:gd name="connsiteX279" fmla="*/ 2919329 w 8128084"/>
              <a:gd name="connsiteY279" fmla="*/ 11023600 h 15135727"/>
              <a:gd name="connsiteX280" fmla="*/ 2887579 w 8128084"/>
              <a:gd name="connsiteY280" fmla="*/ 10924674 h 15135727"/>
              <a:gd name="connsiteX281" fmla="*/ 2760914 w 8128084"/>
              <a:gd name="connsiteY281" fmla="*/ 11065377 h 15135727"/>
              <a:gd name="connsiteX282" fmla="*/ 2667000 w 8128084"/>
              <a:gd name="connsiteY282" fmla="*/ 10969124 h 15135727"/>
              <a:gd name="connsiteX283" fmla="*/ 2607845 w 8128084"/>
              <a:gd name="connsiteY283" fmla="*/ 11071727 h 15135727"/>
              <a:gd name="connsiteX284" fmla="*/ 2526632 w 8128084"/>
              <a:gd name="connsiteY284" fmla="*/ 11117179 h 15135727"/>
              <a:gd name="connsiteX285" fmla="*/ 2410827 w 8128084"/>
              <a:gd name="connsiteY285" fmla="*/ 11100803 h 15135727"/>
              <a:gd name="connsiteX286" fmla="*/ 2334127 w 8128084"/>
              <a:gd name="connsiteY286" fmla="*/ 10996864 h 15135727"/>
              <a:gd name="connsiteX287" fmla="*/ 2358190 w 8128084"/>
              <a:gd name="connsiteY287" fmla="*/ 10732169 h 15135727"/>
              <a:gd name="connsiteX288" fmla="*/ 2372227 w 8128084"/>
              <a:gd name="connsiteY288" fmla="*/ 10689390 h 15135727"/>
              <a:gd name="connsiteX289" fmla="*/ 2533316 w 8128084"/>
              <a:gd name="connsiteY289" fmla="*/ 10574087 h 15135727"/>
              <a:gd name="connsiteX290" fmla="*/ 2598821 w 8128084"/>
              <a:gd name="connsiteY290" fmla="*/ 10684042 h 15135727"/>
              <a:gd name="connsiteX291" fmla="*/ 2683877 w 8128084"/>
              <a:gd name="connsiteY291" fmla="*/ 10745203 h 15135727"/>
              <a:gd name="connsiteX292" fmla="*/ 2767264 w 8128084"/>
              <a:gd name="connsiteY292" fmla="*/ 10684042 h 15135727"/>
              <a:gd name="connsiteX293" fmla="*/ 2646948 w 8128084"/>
              <a:gd name="connsiteY293" fmla="*/ 10515600 h 15135727"/>
              <a:gd name="connsiteX294" fmla="*/ 2815390 w 8128084"/>
              <a:gd name="connsiteY294" fmla="*/ 10395285 h 15135727"/>
              <a:gd name="connsiteX295" fmla="*/ 2899777 w 8128084"/>
              <a:gd name="connsiteY295" fmla="*/ 10453103 h 15135727"/>
              <a:gd name="connsiteX296" fmla="*/ 2899777 w 8128084"/>
              <a:gd name="connsiteY296" fmla="*/ 10586453 h 15135727"/>
              <a:gd name="connsiteX297" fmla="*/ 2982327 w 8128084"/>
              <a:gd name="connsiteY297" fmla="*/ 10459453 h 15135727"/>
              <a:gd name="connsiteX298" fmla="*/ 3080085 w 8128084"/>
              <a:gd name="connsiteY298" fmla="*/ 10419348 h 15135727"/>
              <a:gd name="connsiteX299" fmla="*/ 3248527 w 8128084"/>
              <a:gd name="connsiteY299" fmla="*/ 10539664 h 15135727"/>
              <a:gd name="connsiteX300" fmla="*/ 3320716 w 8128084"/>
              <a:gd name="connsiteY300" fmla="*/ 10659979 h 15135727"/>
              <a:gd name="connsiteX301" fmla="*/ 3465095 w 8128084"/>
              <a:gd name="connsiteY301" fmla="*/ 10659979 h 15135727"/>
              <a:gd name="connsiteX302" fmla="*/ 3441032 w 8128084"/>
              <a:gd name="connsiteY302" fmla="*/ 10491537 h 15135727"/>
              <a:gd name="connsiteX303" fmla="*/ 3356977 w 8128084"/>
              <a:gd name="connsiteY303" fmla="*/ 10408653 h 15135727"/>
              <a:gd name="connsiteX304" fmla="*/ 3348456 w 8128084"/>
              <a:gd name="connsiteY304" fmla="*/ 10282656 h 15135727"/>
              <a:gd name="connsiteX305" fmla="*/ 3198227 w 8128084"/>
              <a:gd name="connsiteY305" fmla="*/ 10319753 h 15135727"/>
              <a:gd name="connsiteX306" fmla="*/ 3152274 w 8128084"/>
              <a:gd name="connsiteY306" fmla="*/ 10250906 h 15135727"/>
              <a:gd name="connsiteX307" fmla="*/ 3176337 w 8128084"/>
              <a:gd name="connsiteY307" fmla="*/ 10178716 h 15135727"/>
              <a:gd name="connsiteX308" fmla="*/ 3104148 w 8128084"/>
              <a:gd name="connsiteY308" fmla="*/ 10154653 h 15135727"/>
              <a:gd name="connsiteX309" fmla="*/ 2975977 w 8128084"/>
              <a:gd name="connsiteY309" fmla="*/ 10167353 h 15135727"/>
              <a:gd name="connsiteX310" fmla="*/ 3007895 w 8128084"/>
              <a:gd name="connsiteY310" fmla="*/ 9962148 h 15135727"/>
              <a:gd name="connsiteX311" fmla="*/ 3176337 w 8128084"/>
              <a:gd name="connsiteY311" fmla="*/ 9889958 h 15135727"/>
              <a:gd name="connsiteX312" fmla="*/ 2959769 w 8128084"/>
              <a:gd name="connsiteY312" fmla="*/ 9504948 h 15135727"/>
              <a:gd name="connsiteX313" fmla="*/ 2791327 w 8128084"/>
              <a:gd name="connsiteY313" fmla="*/ 9456821 h 15135727"/>
              <a:gd name="connsiteX314" fmla="*/ 2574758 w 8128084"/>
              <a:gd name="connsiteY314" fmla="*/ 9336506 h 15135727"/>
              <a:gd name="connsiteX315" fmla="*/ 2671177 w 8128084"/>
              <a:gd name="connsiteY315" fmla="*/ 9189453 h 15135727"/>
              <a:gd name="connsiteX316" fmla="*/ 2684045 w 8128084"/>
              <a:gd name="connsiteY316" fmla="*/ 9109911 h 15135727"/>
              <a:gd name="connsiteX317" fmla="*/ 2580774 w 8128084"/>
              <a:gd name="connsiteY317" fmla="*/ 9069471 h 15135727"/>
              <a:gd name="connsiteX318" fmla="*/ 2546685 w 8128084"/>
              <a:gd name="connsiteY318" fmla="*/ 9051758 h 15135727"/>
              <a:gd name="connsiteX319" fmla="*/ 2436729 w 8128084"/>
              <a:gd name="connsiteY319" fmla="*/ 9056771 h 15135727"/>
              <a:gd name="connsiteX320" fmla="*/ 2372727 w 8128084"/>
              <a:gd name="connsiteY320" fmla="*/ 9259303 h 15135727"/>
              <a:gd name="connsiteX321" fmla="*/ 2261937 w 8128084"/>
              <a:gd name="connsiteY321" fmla="*/ 9168064 h 15135727"/>
              <a:gd name="connsiteX322" fmla="*/ 2237874 w 8128084"/>
              <a:gd name="connsiteY322" fmla="*/ 8999621 h 15135727"/>
              <a:gd name="connsiteX323" fmla="*/ 2079458 w 8128084"/>
              <a:gd name="connsiteY323" fmla="*/ 9020008 h 15135727"/>
              <a:gd name="connsiteX324" fmla="*/ 2026319 w 8128084"/>
              <a:gd name="connsiteY324" fmla="*/ 8827503 h 15135727"/>
              <a:gd name="connsiteX325" fmla="*/ 1833814 w 8128084"/>
              <a:gd name="connsiteY325" fmla="*/ 8822490 h 15135727"/>
              <a:gd name="connsiteX326" fmla="*/ 1705977 w 8128084"/>
              <a:gd name="connsiteY326" fmla="*/ 8941803 h 15135727"/>
              <a:gd name="connsiteX327" fmla="*/ 1693445 w 8128084"/>
              <a:gd name="connsiteY327" fmla="*/ 9048082 h 15135727"/>
              <a:gd name="connsiteX328" fmla="*/ 1575469 w 8128084"/>
              <a:gd name="connsiteY328" fmla="*/ 9099885 h 15135727"/>
              <a:gd name="connsiteX329" fmla="*/ 1477879 w 8128084"/>
              <a:gd name="connsiteY329" fmla="*/ 8936456 h 15135727"/>
              <a:gd name="connsiteX330" fmla="*/ 1347537 w 8128084"/>
              <a:gd name="connsiteY330" fmla="*/ 8879306 h 15135727"/>
              <a:gd name="connsiteX331" fmla="*/ 1220537 w 8128084"/>
              <a:gd name="connsiteY331" fmla="*/ 8799764 h 15135727"/>
              <a:gd name="connsiteX332" fmla="*/ 1106906 w 8128084"/>
              <a:gd name="connsiteY332" fmla="*/ 8783053 h 15135727"/>
              <a:gd name="connsiteX333" fmla="*/ 890337 w 8128084"/>
              <a:gd name="connsiteY333" fmla="*/ 8686800 h 15135727"/>
              <a:gd name="connsiteX334" fmla="*/ 649706 w 8128084"/>
              <a:gd name="connsiteY334" fmla="*/ 8662737 h 15135727"/>
              <a:gd name="connsiteX335" fmla="*/ 493127 w 8128084"/>
              <a:gd name="connsiteY335" fmla="*/ 8668753 h 15135727"/>
              <a:gd name="connsiteX336" fmla="*/ 385011 w 8128084"/>
              <a:gd name="connsiteY336" fmla="*/ 8566485 h 15135727"/>
              <a:gd name="connsiteX337" fmla="*/ 455027 w 8128084"/>
              <a:gd name="connsiteY337" fmla="*/ 8421103 h 15135727"/>
              <a:gd name="connsiteX338" fmla="*/ 577516 w 8128084"/>
              <a:gd name="connsiteY338" fmla="*/ 8373979 h 15135727"/>
              <a:gd name="connsiteX339" fmla="*/ 794085 w 8128084"/>
              <a:gd name="connsiteY339" fmla="*/ 8301790 h 15135727"/>
              <a:gd name="connsiteX340" fmla="*/ 745958 w 8128084"/>
              <a:gd name="connsiteY340" fmla="*/ 8133348 h 15135727"/>
              <a:gd name="connsiteX341" fmla="*/ 818148 w 8128084"/>
              <a:gd name="connsiteY341" fmla="*/ 7820527 h 15135727"/>
              <a:gd name="connsiteX342" fmla="*/ 697832 w 8128084"/>
              <a:gd name="connsiteY342" fmla="*/ 7820527 h 15135727"/>
              <a:gd name="connsiteX343" fmla="*/ 625642 w 8128084"/>
              <a:gd name="connsiteY343" fmla="*/ 7916779 h 15135727"/>
              <a:gd name="connsiteX344" fmla="*/ 457200 w 8128084"/>
              <a:gd name="connsiteY344" fmla="*/ 7820527 h 15135727"/>
              <a:gd name="connsiteX345" fmla="*/ 529390 w 8128084"/>
              <a:gd name="connsiteY345" fmla="*/ 7700211 h 15135727"/>
              <a:gd name="connsiteX346" fmla="*/ 715377 w 8128084"/>
              <a:gd name="connsiteY346" fmla="*/ 7748003 h 15135727"/>
              <a:gd name="connsiteX347" fmla="*/ 938464 w 8128084"/>
              <a:gd name="connsiteY347" fmla="*/ 7676148 h 15135727"/>
              <a:gd name="connsiteX348" fmla="*/ 1058779 w 8128084"/>
              <a:gd name="connsiteY348" fmla="*/ 7459579 h 15135727"/>
              <a:gd name="connsiteX349" fmla="*/ 1203158 w 8128084"/>
              <a:gd name="connsiteY349" fmla="*/ 7603958 h 15135727"/>
              <a:gd name="connsiteX350" fmla="*/ 1299411 w 8128084"/>
              <a:gd name="connsiteY350" fmla="*/ 7555832 h 15135727"/>
              <a:gd name="connsiteX351" fmla="*/ 1443790 w 8128084"/>
              <a:gd name="connsiteY351" fmla="*/ 7507706 h 15135727"/>
              <a:gd name="connsiteX352" fmla="*/ 1684421 w 8128084"/>
              <a:gd name="connsiteY352" fmla="*/ 7603958 h 15135727"/>
              <a:gd name="connsiteX353" fmla="*/ 1684421 w 8128084"/>
              <a:gd name="connsiteY353" fmla="*/ 7603958 h 15135727"/>
              <a:gd name="connsiteX354" fmla="*/ 1540042 w 8128084"/>
              <a:gd name="connsiteY354" fmla="*/ 7363327 h 15135727"/>
              <a:gd name="connsiteX355" fmla="*/ 1299411 w 8128084"/>
              <a:gd name="connsiteY355" fmla="*/ 7315200 h 15135727"/>
              <a:gd name="connsiteX356" fmla="*/ 1130969 w 8128084"/>
              <a:gd name="connsiteY356" fmla="*/ 7339264 h 15135727"/>
              <a:gd name="connsiteX357" fmla="*/ 1034716 w 8128084"/>
              <a:gd name="connsiteY357" fmla="*/ 7315200 h 15135727"/>
              <a:gd name="connsiteX358" fmla="*/ 1155032 w 8128084"/>
              <a:gd name="connsiteY358" fmla="*/ 7050506 h 15135727"/>
              <a:gd name="connsiteX359" fmla="*/ 1155032 w 8128084"/>
              <a:gd name="connsiteY359" fmla="*/ 6930190 h 15135727"/>
              <a:gd name="connsiteX360" fmla="*/ 1155032 w 8128084"/>
              <a:gd name="connsiteY360" fmla="*/ 6761748 h 15135727"/>
              <a:gd name="connsiteX361" fmla="*/ 1203158 w 8128084"/>
              <a:gd name="connsiteY361" fmla="*/ 6617369 h 15135727"/>
              <a:gd name="connsiteX362" fmla="*/ 1371600 w 8128084"/>
              <a:gd name="connsiteY362" fmla="*/ 6472990 h 15135727"/>
              <a:gd name="connsiteX363" fmla="*/ 1443790 w 8128084"/>
              <a:gd name="connsiteY363" fmla="*/ 6328611 h 15135727"/>
              <a:gd name="connsiteX364" fmla="*/ 1419727 w 8128084"/>
              <a:gd name="connsiteY364" fmla="*/ 6208295 h 15135727"/>
              <a:gd name="connsiteX365" fmla="*/ 1275348 w 8128084"/>
              <a:gd name="connsiteY365" fmla="*/ 6304548 h 15135727"/>
              <a:gd name="connsiteX366" fmla="*/ 1323474 w 8128084"/>
              <a:gd name="connsiteY366" fmla="*/ 6015790 h 15135727"/>
              <a:gd name="connsiteX367" fmla="*/ 1540042 w 8128084"/>
              <a:gd name="connsiteY367" fmla="*/ 5871411 h 15135727"/>
              <a:gd name="connsiteX368" fmla="*/ 1540042 w 8128084"/>
              <a:gd name="connsiteY368" fmla="*/ 5751095 h 15135727"/>
              <a:gd name="connsiteX369" fmla="*/ 1395664 w 8128084"/>
              <a:gd name="connsiteY369" fmla="*/ 5799221 h 15135727"/>
              <a:gd name="connsiteX370" fmla="*/ 1179095 w 8128084"/>
              <a:gd name="connsiteY370" fmla="*/ 5799221 h 15135727"/>
              <a:gd name="connsiteX371" fmla="*/ 890337 w 8128084"/>
              <a:gd name="connsiteY371" fmla="*/ 5775158 h 15135727"/>
              <a:gd name="connsiteX372" fmla="*/ 697832 w 8128084"/>
              <a:gd name="connsiteY372" fmla="*/ 5606716 h 15135727"/>
              <a:gd name="connsiteX373" fmla="*/ 577516 w 8128084"/>
              <a:gd name="connsiteY373" fmla="*/ 5582653 h 15135727"/>
              <a:gd name="connsiteX374" fmla="*/ 697832 w 8128084"/>
              <a:gd name="connsiteY374" fmla="*/ 5775158 h 15135727"/>
              <a:gd name="connsiteX375" fmla="*/ 409074 w 8128084"/>
              <a:gd name="connsiteY375" fmla="*/ 5799221 h 15135727"/>
              <a:gd name="connsiteX376" fmla="*/ 168442 w 8128084"/>
              <a:gd name="connsiteY376" fmla="*/ 5702969 h 15135727"/>
              <a:gd name="connsiteX377" fmla="*/ 264695 w 8128084"/>
              <a:gd name="connsiteY377" fmla="*/ 5558590 h 15135727"/>
              <a:gd name="connsiteX378" fmla="*/ 144379 w 8128084"/>
              <a:gd name="connsiteY378" fmla="*/ 5510464 h 15135727"/>
              <a:gd name="connsiteX379" fmla="*/ 0 w 8128084"/>
              <a:gd name="connsiteY379" fmla="*/ 5462337 h 15135727"/>
              <a:gd name="connsiteX380" fmla="*/ 96253 w 8128084"/>
              <a:gd name="connsiteY380"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42827 w 8128084"/>
              <a:gd name="connsiteY202" fmla="*/ 14383753 h 15135727"/>
              <a:gd name="connsiteX203" fmla="*/ 4403558 w 8128084"/>
              <a:gd name="connsiteY203" fmla="*/ 14437895 h 15135727"/>
              <a:gd name="connsiteX204" fmla="*/ 4340058 w 8128084"/>
              <a:gd name="connsiteY204" fmla="*/ 14475995 h 15135727"/>
              <a:gd name="connsiteX205" fmla="*/ 4303127 w 8128084"/>
              <a:gd name="connsiteY205" fmla="*/ 14364703 h 15135727"/>
              <a:gd name="connsiteX206" fmla="*/ 4276892 w 8128084"/>
              <a:gd name="connsiteY206" fmla="*/ 14296190 h 15135727"/>
              <a:gd name="connsiteX207" fmla="*/ 4235116 w 8128084"/>
              <a:gd name="connsiteY207" fmla="*/ 14341642 h 15135727"/>
              <a:gd name="connsiteX208" fmla="*/ 4162927 w 8128084"/>
              <a:gd name="connsiteY208" fmla="*/ 14389769 h 15135727"/>
              <a:gd name="connsiteX209" fmla="*/ 4137527 w 8128084"/>
              <a:gd name="connsiteY209" fmla="*/ 14364369 h 15135727"/>
              <a:gd name="connsiteX210" fmla="*/ 3998327 w 8128084"/>
              <a:gd name="connsiteY210" fmla="*/ 14409153 h 15135727"/>
              <a:gd name="connsiteX211" fmla="*/ 4023727 w 8128084"/>
              <a:gd name="connsiteY211" fmla="*/ 14275803 h 15135727"/>
              <a:gd name="connsiteX212" fmla="*/ 3915945 w 8128084"/>
              <a:gd name="connsiteY212" fmla="*/ 14289840 h 15135727"/>
              <a:gd name="connsiteX213" fmla="*/ 3801979 w 8128084"/>
              <a:gd name="connsiteY213" fmla="*/ 14293516 h 15135727"/>
              <a:gd name="connsiteX214" fmla="*/ 3719764 w 8128084"/>
              <a:gd name="connsiteY214" fmla="*/ 14415169 h 15135727"/>
              <a:gd name="connsiteX215" fmla="*/ 3625850 w 8128084"/>
              <a:gd name="connsiteY215" fmla="*/ 14616364 h 15135727"/>
              <a:gd name="connsiteX216" fmla="*/ 3513221 w 8128084"/>
              <a:gd name="connsiteY216" fmla="*/ 14726653 h 15135727"/>
              <a:gd name="connsiteX217" fmla="*/ 3583071 w 8128084"/>
              <a:gd name="connsiteY217" fmla="*/ 14832932 h 15135727"/>
              <a:gd name="connsiteX218" fmla="*/ 3633537 w 8128084"/>
              <a:gd name="connsiteY218" fmla="*/ 14967285 h 15135727"/>
              <a:gd name="connsiteX219" fmla="*/ 3609474 w 8128084"/>
              <a:gd name="connsiteY219" fmla="*/ 15087600 h 15135727"/>
              <a:gd name="connsiteX220" fmla="*/ 3479132 w 8128084"/>
              <a:gd name="connsiteY220" fmla="*/ 14975974 h 15135727"/>
              <a:gd name="connsiteX221" fmla="*/ 3304340 w 8128084"/>
              <a:gd name="connsiteY221" fmla="*/ 14949237 h 15135727"/>
              <a:gd name="connsiteX222" fmla="*/ 3261227 w 8128084"/>
              <a:gd name="connsiteY222" fmla="*/ 14787145 h 15135727"/>
              <a:gd name="connsiteX223" fmla="*/ 3128211 w 8128084"/>
              <a:gd name="connsiteY223" fmla="*/ 14919158 h 15135727"/>
              <a:gd name="connsiteX224" fmla="*/ 3090277 w 8128084"/>
              <a:gd name="connsiteY224" fmla="*/ 15075903 h 15135727"/>
              <a:gd name="connsiteX225" fmla="*/ 2959769 w 8128084"/>
              <a:gd name="connsiteY225" fmla="*/ 15135727 h 15135727"/>
              <a:gd name="connsiteX226" fmla="*/ 2891256 w 8128084"/>
              <a:gd name="connsiteY226" fmla="*/ 14945895 h 15135727"/>
              <a:gd name="connsiteX227" fmla="*/ 2829927 w 8128084"/>
              <a:gd name="connsiteY227" fmla="*/ 14872703 h 15135727"/>
              <a:gd name="connsiteX228" fmla="*/ 2887579 w 8128084"/>
              <a:gd name="connsiteY228" fmla="*/ 14774779 h 15135727"/>
              <a:gd name="connsiteX229" fmla="*/ 2779127 w 8128084"/>
              <a:gd name="connsiteY229" fmla="*/ 14694903 h 15135727"/>
              <a:gd name="connsiteX230" fmla="*/ 2839453 w 8128084"/>
              <a:gd name="connsiteY230" fmla="*/ 14582274 h 15135727"/>
              <a:gd name="connsiteX231" fmla="*/ 2935706 w 8128084"/>
              <a:gd name="connsiteY231" fmla="*/ 14510085 h 15135727"/>
              <a:gd name="connsiteX232" fmla="*/ 2948406 w 8128084"/>
              <a:gd name="connsiteY232" fmla="*/ 14554535 h 15135727"/>
              <a:gd name="connsiteX233" fmla="*/ 2855327 w 8128084"/>
              <a:gd name="connsiteY233" fmla="*/ 14371053 h 15135727"/>
              <a:gd name="connsiteX234" fmla="*/ 3014077 w 8128084"/>
              <a:gd name="connsiteY234" fmla="*/ 14447253 h 15135727"/>
              <a:gd name="connsiteX235" fmla="*/ 3029285 w 8128084"/>
              <a:gd name="connsiteY235" fmla="*/ 14363032 h 15135727"/>
              <a:gd name="connsiteX236" fmla="*/ 3152274 w 8128084"/>
              <a:gd name="connsiteY236" fmla="*/ 14341642 h 15135727"/>
              <a:gd name="connsiteX237" fmla="*/ 3226135 w 8128084"/>
              <a:gd name="connsiteY237" fmla="*/ 14269453 h 15135727"/>
              <a:gd name="connsiteX238" fmla="*/ 3152274 w 8128084"/>
              <a:gd name="connsiteY238" fmla="*/ 14197264 h 15135727"/>
              <a:gd name="connsiteX239" fmla="*/ 3152274 w 8128084"/>
              <a:gd name="connsiteY239" fmla="*/ 14052885 h 15135727"/>
              <a:gd name="connsiteX240" fmla="*/ 3086435 w 8128084"/>
              <a:gd name="connsiteY240" fmla="*/ 14037845 h 15135727"/>
              <a:gd name="connsiteX241" fmla="*/ 3056021 w 8128084"/>
              <a:gd name="connsiteY241" fmla="*/ 14153148 h 15135727"/>
              <a:gd name="connsiteX242" fmla="*/ 2935706 w 8128084"/>
              <a:gd name="connsiteY242" fmla="*/ 14076948 h 15135727"/>
              <a:gd name="connsiteX243" fmla="*/ 2863516 w 8128084"/>
              <a:gd name="connsiteY243" fmla="*/ 14093324 h 15135727"/>
              <a:gd name="connsiteX244" fmla="*/ 2804527 w 8128084"/>
              <a:gd name="connsiteY244" fmla="*/ 14218653 h 15135727"/>
              <a:gd name="connsiteX245" fmla="*/ 2719137 w 8128084"/>
              <a:gd name="connsiteY245" fmla="*/ 14197264 h 15135727"/>
              <a:gd name="connsiteX246" fmla="*/ 2653298 w 8128084"/>
              <a:gd name="connsiteY246" fmla="*/ 14248064 h 15135727"/>
              <a:gd name="connsiteX247" fmla="*/ 2560721 w 8128084"/>
              <a:gd name="connsiteY247" fmla="*/ 14150474 h 15135727"/>
              <a:gd name="connsiteX248" fmla="*/ 2436729 w 8128084"/>
              <a:gd name="connsiteY248" fmla="*/ 13804566 h 15135727"/>
              <a:gd name="connsiteX249" fmla="*/ 2550527 w 8128084"/>
              <a:gd name="connsiteY249" fmla="*/ 13805903 h 15135727"/>
              <a:gd name="connsiteX250" fmla="*/ 2729498 w 8128084"/>
              <a:gd name="connsiteY250" fmla="*/ 13812253 h 15135727"/>
              <a:gd name="connsiteX251" fmla="*/ 2633077 w 8128084"/>
              <a:gd name="connsiteY251" fmla="*/ 13755103 h 15135727"/>
              <a:gd name="connsiteX252" fmla="*/ 2553369 w 8128084"/>
              <a:gd name="connsiteY252" fmla="*/ 13475369 h 15135727"/>
              <a:gd name="connsiteX253" fmla="*/ 2658645 w 8128084"/>
              <a:gd name="connsiteY253" fmla="*/ 13224711 h 15135727"/>
              <a:gd name="connsiteX254" fmla="*/ 2719137 w 8128084"/>
              <a:gd name="connsiteY254" fmla="*/ 13042232 h 15135727"/>
              <a:gd name="connsiteX255" fmla="*/ 2791327 w 8128084"/>
              <a:gd name="connsiteY255" fmla="*/ 12945979 h 15135727"/>
              <a:gd name="connsiteX256" fmla="*/ 2969627 w 8128084"/>
              <a:gd name="connsiteY256" fmla="*/ 12929603 h 15135727"/>
              <a:gd name="connsiteX257" fmla="*/ 3031958 w 8128084"/>
              <a:gd name="connsiteY257" fmla="*/ 13090358 h 15135727"/>
              <a:gd name="connsiteX258" fmla="*/ 3102977 w 8128084"/>
              <a:gd name="connsiteY258" fmla="*/ 12974053 h 15135727"/>
              <a:gd name="connsiteX259" fmla="*/ 3043321 w 8128084"/>
              <a:gd name="connsiteY259" fmla="*/ 12836024 h 15135727"/>
              <a:gd name="connsiteX260" fmla="*/ 2849479 w 8128084"/>
              <a:gd name="connsiteY260" fmla="*/ 12815637 h 15135727"/>
              <a:gd name="connsiteX261" fmla="*/ 2815390 w 8128084"/>
              <a:gd name="connsiteY261" fmla="*/ 12777537 h 15135727"/>
              <a:gd name="connsiteX262" fmla="*/ 2887077 w 8128084"/>
              <a:gd name="connsiteY262" fmla="*/ 12586703 h 15135727"/>
              <a:gd name="connsiteX263" fmla="*/ 3153777 w 8128084"/>
              <a:gd name="connsiteY263" fmla="*/ 12516853 h 15135727"/>
              <a:gd name="connsiteX264" fmla="*/ 3239837 w 8128084"/>
              <a:gd name="connsiteY264" fmla="*/ 12311314 h 15135727"/>
              <a:gd name="connsiteX265" fmla="*/ 3104148 w 8128084"/>
              <a:gd name="connsiteY265" fmla="*/ 12320337 h 15135727"/>
              <a:gd name="connsiteX266" fmla="*/ 3040648 w 8128084"/>
              <a:gd name="connsiteY266" fmla="*/ 12320337 h 15135727"/>
              <a:gd name="connsiteX267" fmla="*/ 2956927 w 8128084"/>
              <a:gd name="connsiteY267" fmla="*/ 12237453 h 15135727"/>
              <a:gd name="connsiteX268" fmla="*/ 3007895 w 8128084"/>
              <a:gd name="connsiteY268" fmla="*/ 12079706 h 15135727"/>
              <a:gd name="connsiteX269" fmla="*/ 2810042 w 8128084"/>
              <a:gd name="connsiteY269" fmla="*/ 11954377 h 15135727"/>
              <a:gd name="connsiteX270" fmla="*/ 2863516 w 8128084"/>
              <a:gd name="connsiteY270" fmla="*/ 11694695 h 15135727"/>
              <a:gd name="connsiteX271" fmla="*/ 2817227 w 8128084"/>
              <a:gd name="connsiteY271" fmla="*/ 11507203 h 15135727"/>
              <a:gd name="connsiteX272" fmla="*/ 2911642 w 8128084"/>
              <a:gd name="connsiteY272" fmla="*/ 11454064 h 15135727"/>
              <a:gd name="connsiteX273" fmla="*/ 2988677 w 8128084"/>
              <a:gd name="connsiteY273" fmla="*/ 11494503 h 15135727"/>
              <a:gd name="connsiteX274" fmla="*/ 3011571 w 8128084"/>
              <a:gd name="connsiteY274" fmla="*/ 11454064 h 15135727"/>
              <a:gd name="connsiteX275" fmla="*/ 2850482 w 8128084"/>
              <a:gd name="connsiteY275" fmla="*/ 11381874 h 15135727"/>
              <a:gd name="connsiteX276" fmla="*/ 2993858 w 8128084"/>
              <a:gd name="connsiteY276" fmla="*/ 11266571 h 15135727"/>
              <a:gd name="connsiteX277" fmla="*/ 3007895 w 8128084"/>
              <a:gd name="connsiteY277" fmla="*/ 11189369 h 15135727"/>
              <a:gd name="connsiteX278" fmla="*/ 2874879 w 8128084"/>
              <a:gd name="connsiteY278" fmla="*/ 11179342 h 15135727"/>
              <a:gd name="connsiteX279" fmla="*/ 2919329 w 8128084"/>
              <a:gd name="connsiteY279" fmla="*/ 11023600 h 15135727"/>
              <a:gd name="connsiteX280" fmla="*/ 2887579 w 8128084"/>
              <a:gd name="connsiteY280" fmla="*/ 10924674 h 15135727"/>
              <a:gd name="connsiteX281" fmla="*/ 2760914 w 8128084"/>
              <a:gd name="connsiteY281" fmla="*/ 11065377 h 15135727"/>
              <a:gd name="connsiteX282" fmla="*/ 2667000 w 8128084"/>
              <a:gd name="connsiteY282" fmla="*/ 10969124 h 15135727"/>
              <a:gd name="connsiteX283" fmla="*/ 2607845 w 8128084"/>
              <a:gd name="connsiteY283" fmla="*/ 11071727 h 15135727"/>
              <a:gd name="connsiteX284" fmla="*/ 2526632 w 8128084"/>
              <a:gd name="connsiteY284" fmla="*/ 11117179 h 15135727"/>
              <a:gd name="connsiteX285" fmla="*/ 2410827 w 8128084"/>
              <a:gd name="connsiteY285" fmla="*/ 11100803 h 15135727"/>
              <a:gd name="connsiteX286" fmla="*/ 2334127 w 8128084"/>
              <a:gd name="connsiteY286" fmla="*/ 10996864 h 15135727"/>
              <a:gd name="connsiteX287" fmla="*/ 2358190 w 8128084"/>
              <a:gd name="connsiteY287" fmla="*/ 10732169 h 15135727"/>
              <a:gd name="connsiteX288" fmla="*/ 2372227 w 8128084"/>
              <a:gd name="connsiteY288" fmla="*/ 10689390 h 15135727"/>
              <a:gd name="connsiteX289" fmla="*/ 2533316 w 8128084"/>
              <a:gd name="connsiteY289" fmla="*/ 10574087 h 15135727"/>
              <a:gd name="connsiteX290" fmla="*/ 2598821 w 8128084"/>
              <a:gd name="connsiteY290" fmla="*/ 10684042 h 15135727"/>
              <a:gd name="connsiteX291" fmla="*/ 2683877 w 8128084"/>
              <a:gd name="connsiteY291" fmla="*/ 10745203 h 15135727"/>
              <a:gd name="connsiteX292" fmla="*/ 2767264 w 8128084"/>
              <a:gd name="connsiteY292" fmla="*/ 10684042 h 15135727"/>
              <a:gd name="connsiteX293" fmla="*/ 2646948 w 8128084"/>
              <a:gd name="connsiteY293" fmla="*/ 10515600 h 15135727"/>
              <a:gd name="connsiteX294" fmla="*/ 2815390 w 8128084"/>
              <a:gd name="connsiteY294" fmla="*/ 10395285 h 15135727"/>
              <a:gd name="connsiteX295" fmla="*/ 2899777 w 8128084"/>
              <a:gd name="connsiteY295" fmla="*/ 10453103 h 15135727"/>
              <a:gd name="connsiteX296" fmla="*/ 2899777 w 8128084"/>
              <a:gd name="connsiteY296" fmla="*/ 10586453 h 15135727"/>
              <a:gd name="connsiteX297" fmla="*/ 2982327 w 8128084"/>
              <a:gd name="connsiteY297" fmla="*/ 10459453 h 15135727"/>
              <a:gd name="connsiteX298" fmla="*/ 3080085 w 8128084"/>
              <a:gd name="connsiteY298" fmla="*/ 10419348 h 15135727"/>
              <a:gd name="connsiteX299" fmla="*/ 3248527 w 8128084"/>
              <a:gd name="connsiteY299" fmla="*/ 10539664 h 15135727"/>
              <a:gd name="connsiteX300" fmla="*/ 3320716 w 8128084"/>
              <a:gd name="connsiteY300" fmla="*/ 10659979 h 15135727"/>
              <a:gd name="connsiteX301" fmla="*/ 3465095 w 8128084"/>
              <a:gd name="connsiteY301" fmla="*/ 10659979 h 15135727"/>
              <a:gd name="connsiteX302" fmla="*/ 3441032 w 8128084"/>
              <a:gd name="connsiteY302" fmla="*/ 10491537 h 15135727"/>
              <a:gd name="connsiteX303" fmla="*/ 3356977 w 8128084"/>
              <a:gd name="connsiteY303" fmla="*/ 10408653 h 15135727"/>
              <a:gd name="connsiteX304" fmla="*/ 3348456 w 8128084"/>
              <a:gd name="connsiteY304" fmla="*/ 10282656 h 15135727"/>
              <a:gd name="connsiteX305" fmla="*/ 3198227 w 8128084"/>
              <a:gd name="connsiteY305" fmla="*/ 10319753 h 15135727"/>
              <a:gd name="connsiteX306" fmla="*/ 3152274 w 8128084"/>
              <a:gd name="connsiteY306" fmla="*/ 10250906 h 15135727"/>
              <a:gd name="connsiteX307" fmla="*/ 3176337 w 8128084"/>
              <a:gd name="connsiteY307" fmla="*/ 10178716 h 15135727"/>
              <a:gd name="connsiteX308" fmla="*/ 3104148 w 8128084"/>
              <a:gd name="connsiteY308" fmla="*/ 10154653 h 15135727"/>
              <a:gd name="connsiteX309" fmla="*/ 2975977 w 8128084"/>
              <a:gd name="connsiteY309" fmla="*/ 10167353 h 15135727"/>
              <a:gd name="connsiteX310" fmla="*/ 3007895 w 8128084"/>
              <a:gd name="connsiteY310" fmla="*/ 9962148 h 15135727"/>
              <a:gd name="connsiteX311" fmla="*/ 3176337 w 8128084"/>
              <a:gd name="connsiteY311" fmla="*/ 9889958 h 15135727"/>
              <a:gd name="connsiteX312" fmla="*/ 2959769 w 8128084"/>
              <a:gd name="connsiteY312" fmla="*/ 9504948 h 15135727"/>
              <a:gd name="connsiteX313" fmla="*/ 2791327 w 8128084"/>
              <a:gd name="connsiteY313" fmla="*/ 9456821 h 15135727"/>
              <a:gd name="connsiteX314" fmla="*/ 2574758 w 8128084"/>
              <a:gd name="connsiteY314" fmla="*/ 9336506 h 15135727"/>
              <a:gd name="connsiteX315" fmla="*/ 2671177 w 8128084"/>
              <a:gd name="connsiteY315" fmla="*/ 9189453 h 15135727"/>
              <a:gd name="connsiteX316" fmla="*/ 2684045 w 8128084"/>
              <a:gd name="connsiteY316" fmla="*/ 9109911 h 15135727"/>
              <a:gd name="connsiteX317" fmla="*/ 2580774 w 8128084"/>
              <a:gd name="connsiteY317" fmla="*/ 9069471 h 15135727"/>
              <a:gd name="connsiteX318" fmla="*/ 2546685 w 8128084"/>
              <a:gd name="connsiteY318" fmla="*/ 9051758 h 15135727"/>
              <a:gd name="connsiteX319" fmla="*/ 2436729 w 8128084"/>
              <a:gd name="connsiteY319" fmla="*/ 9056771 h 15135727"/>
              <a:gd name="connsiteX320" fmla="*/ 2372727 w 8128084"/>
              <a:gd name="connsiteY320" fmla="*/ 9259303 h 15135727"/>
              <a:gd name="connsiteX321" fmla="*/ 2261937 w 8128084"/>
              <a:gd name="connsiteY321" fmla="*/ 9168064 h 15135727"/>
              <a:gd name="connsiteX322" fmla="*/ 2237874 w 8128084"/>
              <a:gd name="connsiteY322" fmla="*/ 8999621 h 15135727"/>
              <a:gd name="connsiteX323" fmla="*/ 2079458 w 8128084"/>
              <a:gd name="connsiteY323" fmla="*/ 9020008 h 15135727"/>
              <a:gd name="connsiteX324" fmla="*/ 2026319 w 8128084"/>
              <a:gd name="connsiteY324" fmla="*/ 8827503 h 15135727"/>
              <a:gd name="connsiteX325" fmla="*/ 1833814 w 8128084"/>
              <a:gd name="connsiteY325" fmla="*/ 8822490 h 15135727"/>
              <a:gd name="connsiteX326" fmla="*/ 1705977 w 8128084"/>
              <a:gd name="connsiteY326" fmla="*/ 8941803 h 15135727"/>
              <a:gd name="connsiteX327" fmla="*/ 1693445 w 8128084"/>
              <a:gd name="connsiteY327" fmla="*/ 9048082 h 15135727"/>
              <a:gd name="connsiteX328" fmla="*/ 1575469 w 8128084"/>
              <a:gd name="connsiteY328" fmla="*/ 9099885 h 15135727"/>
              <a:gd name="connsiteX329" fmla="*/ 1477879 w 8128084"/>
              <a:gd name="connsiteY329" fmla="*/ 8936456 h 15135727"/>
              <a:gd name="connsiteX330" fmla="*/ 1347537 w 8128084"/>
              <a:gd name="connsiteY330" fmla="*/ 8879306 h 15135727"/>
              <a:gd name="connsiteX331" fmla="*/ 1220537 w 8128084"/>
              <a:gd name="connsiteY331" fmla="*/ 8799764 h 15135727"/>
              <a:gd name="connsiteX332" fmla="*/ 1106906 w 8128084"/>
              <a:gd name="connsiteY332" fmla="*/ 8783053 h 15135727"/>
              <a:gd name="connsiteX333" fmla="*/ 890337 w 8128084"/>
              <a:gd name="connsiteY333" fmla="*/ 8686800 h 15135727"/>
              <a:gd name="connsiteX334" fmla="*/ 649706 w 8128084"/>
              <a:gd name="connsiteY334" fmla="*/ 8662737 h 15135727"/>
              <a:gd name="connsiteX335" fmla="*/ 493127 w 8128084"/>
              <a:gd name="connsiteY335" fmla="*/ 8668753 h 15135727"/>
              <a:gd name="connsiteX336" fmla="*/ 385011 w 8128084"/>
              <a:gd name="connsiteY336" fmla="*/ 8566485 h 15135727"/>
              <a:gd name="connsiteX337" fmla="*/ 455027 w 8128084"/>
              <a:gd name="connsiteY337" fmla="*/ 8421103 h 15135727"/>
              <a:gd name="connsiteX338" fmla="*/ 577516 w 8128084"/>
              <a:gd name="connsiteY338" fmla="*/ 8373979 h 15135727"/>
              <a:gd name="connsiteX339" fmla="*/ 794085 w 8128084"/>
              <a:gd name="connsiteY339" fmla="*/ 8301790 h 15135727"/>
              <a:gd name="connsiteX340" fmla="*/ 745958 w 8128084"/>
              <a:gd name="connsiteY340" fmla="*/ 8133348 h 15135727"/>
              <a:gd name="connsiteX341" fmla="*/ 818148 w 8128084"/>
              <a:gd name="connsiteY341" fmla="*/ 7820527 h 15135727"/>
              <a:gd name="connsiteX342" fmla="*/ 697832 w 8128084"/>
              <a:gd name="connsiteY342" fmla="*/ 7820527 h 15135727"/>
              <a:gd name="connsiteX343" fmla="*/ 625642 w 8128084"/>
              <a:gd name="connsiteY343" fmla="*/ 7916779 h 15135727"/>
              <a:gd name="connsiteX344" fmla="*/ 457200 w 8128084"/>
              <a:gd name="connsiteY344" fmla="*/ 7820527 h 15135727"/>
              <a:gd name="connsiteX345" fmla="*/ 529390 w 8128084"/>
              <a:gd name="connsiteY345" fmla="*/ 7700211 h 15135727"/>
              <a:gd name="connsiteX346" fmla="*/ 715377 w 8128084"/>
              <a:gd name="connsiteY346" fmla="*/ 7748003 h 15135727"/>
              <a:gd name="connsiteX347" fmla="*/ 938464 w 8128084"/>
              <a:gd name="connsiteY347" fmla="*/ 7676148 h 15135727"/>
              <a:gd name="connsiteX348" fmla="*/ 1058779 w 8128084"/>
              <a:gd name="connsiteY348" fmla="*/ 7459579 h 15135727"/>
              <a:gd name="connsiteX349" fmla="*/ 1203158 w 8128084"/>
              <a:gd name="connsiteY349" fmla="*/ 7603958 h 15135727"/>
              <a:gd name="connsiteX350" fmla="*/ 1299411 w 8128084"/>
              <a:gd name="connsiteY350" fmla="*/ 7555832 h 15135727"/>
              <a:gd name="connsiteX351" fmla="*/ 1443790 w 8128084"/>
              <a:gd name="connsiteY351" fmla="*/ 7507706 h 15135727"/>
              <a:gd name="connsiteX352" fmla="*/ 1684421 w 8128084"/>
              <a:gd name="connsiteY352" fmla="*/ 7603958 h 15135727"/>
              <a:gd name="connsiteX353" fmla="*/ 1684421 w 8128084"/>
              <a:gd name="connsiteY353" fmla="*/ 7603958 h 15135727"/>
              <a:gd name="connsiteX354" fmla="*/ 1693277 w 8128084"/>
              <a:gd name="connsiteY354" fmla="*/ 7462253 h 15135727"/>
              <a:gd name="connsiteX355" fmla="*/ 1540042 w 8128084"/>
              <a:gd name="connsiteY355" fmla="*/ 7363327 h 15135727"/>
              <a:gd name="connsiteX356" fmla="*/ 1299411 w 8128084"/>
              <a:gd name="connsiteY356" fmla="*/ 7315200 h 15135727"/>
              <a:gd name="connsiteX357" fmla="*/ 1130969 w 8128084"/>
              <a:gd name="connsiteY357" fmla="*/ 7339264 h 15135727"/>
              <a:gd name="connsiteX358" fmla="*/ 1034716 w 8128084"/>
              <a:gd name="connsiteY358" fmla="*/ 7315200 h 15135727"/>
              <a:gd name="connsiteX359" fmla="*/ 1155032 w 8128084"/>
              <a:gd name="connsiteY359" fmla="*/ 7050506 h 15135727"/>
              <a:gd name="connsiteX360" fmla="*/ 1155032 w 8128084"/>
              <a:gd name="connsiteY360" fmla="*/ 6930190 h 15135727"/>
              <a:gd name="connsiteX361" fmla="*/ 1155032 w 8128084"/>
              <a:gd name="connsiteY361" fmla="*/ 6761748 h 15135727"/>
              <a:gd name="connsiteX362" fmla="*/ 1203158 w 8128084"/>
              <a:gd name="connsiteY362" fmla="*/ 6617369 h 15135727"/>
              <a:gd name="connsiteX363" fmla="*/ 1371600 w 8128084"/>
              <a:gd name="connsiteY363" fmla="*/ 6472990 h 15135727"/>
              <a:gd name="connsiteX364" fmla="*/ 1443790 w 8128084"/>
              <a:gd name="connsiteY364" fmla="*/ 6328611 h 15135727"/>
              <a:gd name="connsiteX365" fmla="*/ 1419727 w 8128084"/>
              <a:gd name="connsiteY365" fmla="*/ 6208295 h 15135727"/>
              <a:gd name="connsiteX366" fmla="*/ 1275348 w 8128084"/>
              <a:gd name="connsiteY366" fmla="*/ 6304548 h 15135727"/>
              <a:gd name="connsiteX367" fmla="*/ 1323474 w 8128084"/>
              <a:gd name="connsiteY367" fmla="*/ 6015790 h 15135727"/>
              <a:gd name="connsiteX368" fmla="*/ 1540042 w 8128084"/>
              <a:gd name="connsiteY368" fmla="*/ 5871411 h 15135727"/>
              <a:gd name="connsiteX369" fmla="*/ 1540042 w 8128084"/>
              <a:gd name="connsiteY369" fmla="*/ 5751095 h 15135727"/>
              <a:gd name="connsiteX370" fmla="*/ 1395664 w 8128084"/>
              <a:gd name="connsiteY370" fmla="*/ 5799221 h 15135727"/>
              <a:gd name="connsiteX371" fmla="*/ 1179095 w 8128084"/>
              <a:gd name="connsiteY371" fmla="*/ 5799221 h 15135727"/>
              <a:gd name="connsiteX372" fmla="*/ 890337 w 8128084"/>
              <a:gd name="connsiteY372" fmla="*/ 5775158 h 15135727"/>
              <a:gd name="connsiteX373" fmla="*/ 697832 w 8128084"/>
              <a:gd name="connsiteY373" fmla="*/ 5606716 h 15135727"/>
              <a:gd name="connsiteX374" fmla="*/ 577516 w 8128084"/>
              <a:gd name="connsiteY374" fmla="*/ 5582653 h 15135727"/>
              <a:gd name="connsiteX375" fmla="*/ 697832 w 8128084"/>
              <a:gd name="connsiteY375" fmla="*/ 5775158 h 15135727"/>
              <a:gd name="connsiteX376" fmla="*/ 409074 w 8128084"/>
              <a:gd name="connsiteY376" fmla="*/ 5799221 h 15135727"/>
              <a:gd name="connsiteX377" fmla="*/ 168442 w 8128084"/>
              <a:gd name="connsiteY377" fmla="*/ 5702969 h 15135727"/>
              <a:gd name="connsiteX378" fmla="*/ 264695 w 8128084"/>
              <a:gd name="connsiteY378" fmla="*/ 5558590 h 15135727"/>
              <a:gd name="connsiteX379" fmla="*/ 144379 w 8128084"/>
              <a:gd name="connsiteY379" fmla="*/ 5510464 h 15135727"/>
              <a:gd name="connsiteX380" fmla="*/ 0 w 8128084"/>
              <a:gd name="connsiteY380" fmla="*/ 5462337 h 15135727"/>
              <a:gd name="connsiteX381" fmla="*/ 96253 w 8128084"/>
              <a:gd name="connsiteY381"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42827 w 8128084"/>
              <a:gd name="connsiteY202" fmla="*/ 14383753 h 15135727"/>
              <a:gd name="connsiteX203" fmla="*/ 4403558 w 8128084"/>
              <a:gd name="connsiteY203" fmla="*/ 14437895 h 15135727"/>
              <a:gd name="connsiteX204" fmla="*/ 4340058 w 8128084"/>
              <a:gd name="connsiteY204" fmla="*/ 14475995 h 15135727"/>
              <a:gd name="connsiteX205" fmla="*/ 4303127 w 8128084"/>
              <a:gd name="connsiteY205" fmla="*/ 14364703 h 15135727"/>
              <a:gd name="connsiteX206" fmla="*/ 4276892 w 8128084"/>
              <a:gd name="connsiteY206" fmla="*/ 14296190 h 15135727"/>
              <a:gd name="connsiteX207" fmla="*/ 4235116 w 8128084"/>
              <a:gd name="connsiteY207" fmla="*/ 14341642 h 15135727"/>
              <a:gd name="connsiteX208" fmla="*/ 4162927 w 8128084"/>
              <a:gd name="connsiteY208" fmla="*/ 14389769 h 15135727"/>
              <a:gd name="connsiteX209" fmla="*/ 4137527 w 8128084"/>
              <a:gd name="connsiteY209" fmla="*/ 14364369 h 15135727"/>
              <a:gd name="connsiteX210" fmla="*/ 3998327 w 8128084"/>
              <a:gd name="connsiteY210" fmla="*/ 14409153 h 15135727"/>
              <a:gd name="connsiteX211" fmla="*/ 4023727 w 8128084"/>
              <a:gd name="connsiteY211" fmla="*/ 14275803 h 15135727"/>
              <a:gd name="connsiteX212" fmla="*/ 3915945 w 8128084"/>
              <a:gd name="connsiteY212" fmla="*/ 14289840 h 15135727"/>
              <a:gd name="connsiteX213" fmla="*/ 3801979 w 8128084"/>
              <a:gd name="connsiteY213" fmla="*/ 14293516 h 15135727"/>
              <a:gd name="connsiteX214" fmla="*/ 3719764 w 8128084"/>
              <a:gd name="connsiteY214" fmla="*/ 14415169 h 15135727"/>
              <a:gd name="connsiteX215" fmla="*/ 3625850 w 8128084"/>
              <a:gd name="connsiteY215" fmla="*/ 14616364 h 15135727"/>
              <a:gd name="connsiteX216" fmla="*/ 3513221 w 8128084"/>
              <a:gd name="connsiteY216" fmla="*/ 14726653 h 15135727"/>
              <a:gd name="connsiteX217" fmla="*/ 3583071 w 8128084"/>
              <a:gd name="connsiteY217" fmla="*/ 14832932 h 15135727"/>
              <a:gd name="connsiteX218" fmla="*/ 3633537 w 8128084"/>
              <a:gd name="connsiteY218" fmla="*/ 14967285 h 15135727"/>
              <a:gd name="connsiteX219" fmla="*/ 3609474 w 8128084"/>
              <a:gd name="connsiteY219" fmla="*/ 15087600 h 15135727"/>
              <a:gd name="connsiteX220" fmla="*/ 3479132 w 8128084"/>
              <a:gd name="connsiteY220" fmla="*/ 14975974 h 15135727"/>
              <a:gd name="connsiteX221" fmla="*/ 3304340 w 8128084"/>
              <a:gd name="connsiteY221" fmla="*/ 14949237 h 15135727"/>
              <a:gd name="connsiteX222" fmla="*/ 3261227 w 8128084"/>
              <a:gd name="connsiteY222" fmla="*/ 14787145 h 15135727"/>
              <a:gd name="connsiteX223" fmla="*/ 3128211 w 8128084"/>
              <a:gd name="connsiteY223" fmla="*/ 14919158 h 15135727"/>
              <a:gd name="connsiteX224" fmla="*/ 3090277 w 8128084"/>
              <a:gd name="connsiteY224" fmla="*/ 15075903 h 15135727"/>
              <a:gd name="connsiteX225" fmla="*/ 2959769 w 8128084"/>
              <a:gd name="connsiteY225" fmla="*/ 15135727 h 15135727"/>
              <a:gd name="connsiteX226" fmla="*/ 2891256 w 8128084"/>
              <a:gd name="connsiteY226" fmla="*/ 14945895 h 15135727"/>
              <a:gd name="connsiteX227" fmla="*/ 2829927 w 8128084"/>
              <a:gd name="connsiteY227" fmla="*/ 14872703 h 15135727"/>
              <a:gd name="connsiteX228" fmla="*/ 2887579 w 8128084"/>
              <a:gd name="connsiteY228" fmla="*/ 14774779 h 15135727"/>
              <a:gd name="connsiteX229" fmla="*/ 2779127 w 8128084"/>
              <a:gd name="connsiteY229" fmla="*/ 14694903 h 15135727"/>
              <a:gd name="connsiteX230" fmla="*/ 2839453 w 8128084"/>
              <a:gd name="connsiteY230" fmla="*/ 14582274 h 15135727"/>
              <a:gd name="connsiteX231" fmla="*/ 2935706 w 8128084"/>
              <a:gd name="connsiteY231" fmla="*/ 14510085 h 15135727"/>
              <a:gd name="connsiteX232" fmla="*/ 2948406 w 8128084"/>
              <a:gd name="connsiteY232" fmla="*/ 14554535 h 15135727"/>
              <a:gd name="connsiteX233" fmla="*/ 2855327 w 8128084"/>
              <a:gd name="connsiteY233" fmla="*/ 14371053 h 15135727"/>
              <a:gd name="connsiteX234" fmla="*/ 3014077 w 8128084"/>
              <a:gd name="connsiteY234" fmla="*/ 14447253 h 15135727"/>
              <a:gd name="connsiteX235" fmla="*/ 3029285 w 8128084"/>
              <a:gd name="connsiteY235" fmla="*/ 14363032 h 15135727"/>
              <a:gd name="connsiteX236" fmla="*/ 3152274 w 8128084"/>
              <a:gd name="connsiteY236" fmla="*/ 14341642 h 15135727"/>
              <a:gd name="connsiteX237" fmla="*/ 3226135 w 8128084"/>
              <a:gd name="connsiteY237" fmla="*/ 14269453 h 15135727"/>
              <a:gd name="connsiteX238" fmla="*/ 3152274 w 8128084"/>
              <a:gd name="connsiteY238" fmla="*/ 14197264 h 15135727"/>
              <a:gd name="connsiteX239" fmla="*/ 3152274 w 8128084"/>
              <a:gd name="connsiteY239" fmla="*/ 14052885 h 15135727"/>
              <a:gd name="connsiteX240" fmla="*/ 3086435 w 8128084"/>
              <a:gd name="connsiteY240" fmla="*/ 14037845 h 15135727"/>
              <a:gd name="connsiteX241" fmla="*/ 3056021 w 8128084"/>
              <a:gd name="connsiteY241" fmla="*/ 14153148 h 15135727"/>
              <a:gd name="connsiteX242" fmla="*/ 2935706 w 8128084"/>
              <a:gd name="connsiteY242" fmla="*/ 14076948 h 15135727"/>
              <a:gd name="connsiteX243" fmla="*/ 2863516 w 8128084"/>
              <a:gd name="connsiteY243" fmla="*/ 14093324 h 15135727"/>
              <a:gd name="connsiteX244" fmla="*/ 2804527 w 8128084"/>
              <a:gd name="connsiteY244" fmla="*/ 14218653 h 15135727"/>
              <a:gd name="connsiteX245" fmla="*/ 2719137 w 8128084"/>
              <a:gd name="connsiteY245" fmla="*/ 14197264 h 15135727"/>
              <a:gd name="connsiteX246" fmla="*/ 2653298 w 8128084"/>
              <a:gd name="connsiteY246" fmla="*/ 14248064 h 15135727"/>
              <a:gd name="connsiteX247" fmla="*/ 2560721 w 8128084"/>
              <a:gd name="connsiteY247" fmla="*/ 14150474 h 15135727"/>
              <a:gd name="connsiteX248" fmla="*/ 2436729 w 8128084"/>
              <a:gd name="connsiteY248" fmla="*/ 13804566 h 15135727"/>
              <a:gd name="connsiteX249" fmla="*/ 2550527 w 8128084"/>
              <a:gd name="connsiteY249" fmla="*/ 13805903 h 15135727"/>
              <a:gd name="connsiteX250" fmla="*/ 2729498 w 8128084"/>
              <a:gd name="connsiteY250" fmla="*/ 13812253 h 15135727"/>
              <a:gd name="connsiteX251" fmla="*/ 2633077 w 8128084"/>
              <a:gd name="connsiteY251" fmla="*/ 13755103 h 15135727"/>
              <a:gd name="connsiteX252" fmla="*/ 2553369 w 8128084"/>
              <a:gd name="connsiteY252" fmla="*/ 13475369 h 15135727"/>
              <a:gd name="connsiteX253" fmla="*/ 2658645 w 8128084"/>
              <a:gd name="connsiteY253" fmla="*/ 13224711 h 15135727"/>
              <a:gd name="connsiteX254" fmla="*/ 2719137 w 8128084"/>
              <a:gd name="connsiteY254" fmla="*/ 13042232 h 15135727"/>
              <a:gd name="connsiteX255" fmla="*/ 2791327 w 8128084"/>
              <a:gd name="connsiteY255" fmla="*/ 12945979 h 15135727"/>
              <a:gd name="connsiteX256" fmla="*/ 2969627 w 8128084"/>
              <a:gd name="connsiteY256" fmla="*/ 12929603 h 15135727"/>
              <a:gd name="connsiteX257" fmla="*/ 3031958 w 8128084"/>
              <a:gd name="connsiteY257" fmla="*/ 13090358 h 15135727"/>
              <a:gd name="connsiteX258" fmla="*/ 3102977 w 8128084"/>
              <a:gd name="connsiteY258" fmla="*/ 12974053 h 15135727"/>
              <a:gd name="connsiteX259" fmla="*/ 3043321 w 8128084"/>
              <a:gd name="connsiteY259" fmla="*/ 12836024 h 15135727"/>
              <a:gd name="connsiteX260" fmla="*/ 2849479 w 8128084"/>
              <a:gd name="connsiteY260" fmla="*/ 12815637 h 15135727"/>
              <a:gd name="connsiteX261" fmla="*/ 2815390 w 8128084"/>
              <a:gd name="connsiteY261" fmla="*/ 12777537 h 15135727"/>
              <a:gd name="connsiteX262" fmla="*/ 2887077 w 8128084"/>
              <a:gd name="connsiteY262" fmla="*/ 12586703 h 15135727"/>
              <a:gd name="connsiteX263" fmla="*/ 3153777 w 8128084"/>
              <a:gd name="connsiteY263" fmla="*/ 12516853 h 15135727"/>
              <a:gd name="connsiteX264" fmla="*/ 3239837 w 8128084"/>
              <a:gd name="connsiteY264" fmla="*/ 12311314 h 15135727"/>
              <a:gd name="connsiteX265" fmla="*/ 3104148 w 8128084"/>
              <a:gd name="connsiteY265" fmla="*/ 12320337 h 15135727"/>
              <a:gd name="connsiteX266" fmla="*/ 3040648 w 8128084"/>
              <a:gd name="connsiteY266" fmla="*/ 12320337 h 15135727"/>
              <a:gd name="connsiteX267" fmla="*/ 2956927 w 8128084"/>
              <a:gd name="connsiteY267" fmla="*/ 12237453 h 15135727"/>
              <a:gd name="connsiteX268" fmla="*/ 3007895 w 8128084"/>
              <a:gd name="connsiteY268" fmla="*/ 12079706 h 15135727"/>
              <a:gd name="connsiteX269" fmla="*/ 2810042 w 8128084"/>
              <a:gd name="connsiteY269" fmla="*/ 11954377 h 15135727"/>
              <a:gd name="connsiteX270" fmla="*/ 2863516 w 8128084"/>
              <a:gd name="connsiteY270" fmla="*/ 11694695 h 15135727"/>
              <a:gd name="connsiteX271" fmla="*/ 2817227 w 8128084"/>
              <a:gd name="connsiteY271" fmla="*/ 11507203 h 15135727"/>
              <a:gd name="connsiteX272" fmla="*/ 2911642 w 8128084"/>
              <a:gd name="connsiteY272" fmla="*/ 11454064 h 15135727"/>
              <a:gd name="connsiteX273" fmla="*/ 2988677 w 8128084"/>
              <a:gd name="connsiteY273" fmla="*/ 11494503 h 15135727"/>
              <a:gd name="connsiteX274" fmla="*/ 3011571 w 8128084"/>
              <a:gd name="connsiteY274" fmla="*/ 11454064 h 15135727"/>
              <a:gd name="connsiteX275" fmla="*/ 2850482 w 8128084"/>
              <a:gd name="connsiteY275" fmla="*/ 11381874 h 15135727"/>
              <a:gd name="connsiteX276" fmla="*/ 2993858 w 8128084"/>
              <a:gd name="connsiteY276" fmla="*/ 11266571 h 15135727"/>
              <a:gd name="connsiteX277" fmla="*/ 3007895 w 8128084"/>
              <a:gd name="connsiteY277" fmla="*/ 11189369 h 15135727"/>
              <a:gd name="connsiteX278" fmla="*/ 2874879 w 8128084"/>
              <a:gd name="connsiteY278" fmla="*/ 11179342 h 15135727"/>
              <a:gd name="connsiteX279" fmla="*/ 2919329 w 8128084"/>
              <a:gd name="connsiteY279" fmla="*/ 11023600 h 15135727"/>
              <a:gd name="connsiteX280" fmla="*/ 2887579 w 8128084"/>
              <a:gd name="connsiteY280" fmla="*/ 10924674 h 15135727"/>
              <a:gd name="connsiteX281" fmla="*/ 2760914 w 8128084"/>
              <a:gd name="connsiteY281" fmla="*/ 11065377 h 15135727"/>
              <a:gd name="connsiteX282" fmla="*/ 2667000 w 8128084"/>
              <a:gd name="connsiteY282" fmla="*/ 10969124 h 15135727"/>
              <a:gd name="connsiteX283" fmla="*/ 2607845 w 8128084"/>
              <a:gd name="connsiteY283" fmla="*/ 11071727 h 15135727"/>
              <a:gd name="connsiteX284" fmla="*/ 2526632 w 8128084"/>
              <a:gd name="connsiteY284" fmla="*/ 11117179 h 15135727"/>
              <a:gd name="connsiteX285" fmla="*/ 2410827 w 8128084"/>
              <a:gd name="connsiteY285" fmla="*/ 11100803 h 15135727"/>
              <a:gd name="connsiteX286" fmla="*/ 2334127 w 8128084"/>
              <a:gd name="connsiteY286" fmla="*/ 10996864 h 15135727"/>
              <a:gd name="connsiteX287" fmla="*/ 2358190 w 8128084"/>
              <a:gd name="connsiteY287" fmla="*/ 10732169 h 15135727"/>
              <a:gd name="connsiteX288" fmla="*/ 2372227 w 8128084"/>
              <a:gd name="connsiteY288" fmla="*/ 10689390 h 15135727"/>
              <a:gd name="connsiteX289" fmla="*/ 2533316 w 8128084"/>
              <a:gd name="connsiteY289" fmla="*/ 10574087 h 15135727"/>
              <a:gd name="connsiteX290" fmla="*/ 2598821 w 8128084"/>
              <a:gd name="connsiteY290" fmla="*/ 10684042 h 15135727"/>
              <a:gd name="connsiteX291" fmla="*/ 2683877 w 8128084"/>
              <a:gd name="connsiteY291" fmla="*/ 10745203 h 15135727"/>
              <a:gd name="connsiteX292" fmla="*/ 2767264 w 8128084"/>
              <a:gd name="connsiteY292" fmla="*/ 10684042 h 15135727"/>
              <a:gd name="connsiteX293" fmla="*/ 2646948 w 8128084"/>
              <a:gd name="connsiteY293" fmla="*/ 10515600 h 15135727"/>
              <a:gd name="connsiteX294" fmla="*/ 2815390 w 8128084"/>
              <a:gd name="connsiteY294" fmla="*/ 10395285 h 15135727"/>
              <a:gd name="connsiteX295" fmla="*/ 2899777 w 8128084"/>
              <a:gd name="connsiteY295" fmla="*/ 10453103 h 15135727"/>
              <a:gd name="connsiteX296" fmla="*/ 2899777 w 8128084"/>
              <a:gd name="connsiteY296" fmla="*/ 10586453 h 15135727"/>
              <a:gd name="connsiteX297" fmla="*/ 2982327 w 8128084"/>
              <a:gd name="connsiteY297" fmla="*/ 10459453 h 15135727"/>
              <a:gd name="connsiteX298" fmla="*/ 3080085 w 8128084"/>
              <a:gd name="connsiteY298" fmla="*/ 10419348 h 15135727"/>
              <a:gd name="connsiteX299" fmla="*/ 3248527 w 8128084"/>
              <a:gd name="connsiteY299" fmla="*/ 10539664 h 15135727"/>
              <a:gd name="connsiteX300" fmla="*/ 3320716 w 8128084"/>
              <a:gd name="connsiteY300" fmla="*/ 10659979 h 15135727"/>
              <a:gd name="connsiteX301" fmla="*/ 3465095 w 8128084"/>
              <a:gd name="connsiteY301" fmla="*/ 10659979 h 15135727"/>
              <a:gd name="connsiteX302" fmla="*/ 3441032 w 8128084"/>
              <a:gd name="connsiteY302" fmla="*/ 10491537 h 15135727"/>
              <a:gd name="connsiteX303" fmla="*/ 3356977 w 8128084"/>
              <a:gd name="connsiteY303" fmla="*/ 10408653 h 15135727"/>
              <a:gd name="connsiteX304" fmla="*/ 3348456 w 8128084"/>
              <a:gd name="connsiteY304" fmla="*/ 10282656 h 15135727"/>
              <a:gd name="connsiteX305" fmla="*/ 3198227 w 8128084"/>
              <a:gd name="connsiteY305" fmla="*/ 10319753 h 15135727"/>
              <a:gd name="connsiteX306" fmla="*/ 3152274 w 8128084"/>
              <a:gd name="connsiteY306" fmla="*/ 10250906 h 15135727"/>
              <a:gd name="connsiteX307" fmla="*/ 3176337 w 8128084"/>
              <a:gd name="connsiteY307" fmla="*/ 10178716 h 15135727"/>
              <a:gd name="connsiteX308" fmla="*/ 3104148 w 8128084"/>
              <a:gd name="connsiteY308" fmla="*/ 10154653 h 15135727"/>
              <a:gd name="connsiteX309" fmla="*/ 2975977 w 8128084"/>
              <a:gd name="connsiteY309" fmla="*/ 10167353 h 15135727"/>
              <a:gd name="connsiteX310" fmla="*/ 3007895 w 8128084"/>
              <a:gd name="connsiteY310" fmla="*/ 9962148 h 15135727"/>
              <a:gd name="connsiteX311" fmla="*/ 3176337 w 8128084"/>
              <a:gd name="connsiteY311" fmla="*/ 9889958 h 15135727"/>
              <a:gd name="connsiteX312" fmla="*/ 2959769 w 8128084"/>
              <a:gd name="connsiteY312" fmla="*/ 9504948 h 15135727"/>
              <a:gd name="connsiteX313" fmla="*/ 2791327 w 8128084"/>
              <a:gd name="connsiteY313" fmla="*/ 9456821 h 15135727"/>
              <a:gd name="connsiteX314" fmla="*/ 2574758 w 8128084"/>
              <a:gd name="connsiteY314" fmla="*/ 9336506 h 15135727"/>
              <a:gd name="connsiteX315" fmla="*/ 2671177 w 8128084"/>
              <a:gd name="connsiteY315" fmla="*/ 9189453 h 15135727"/>
              <a:gd name="connsiteX316" fmla="*/ 2684045 w 8128084"/>
              <a:gd name="connsiteY316" fmla="*/ 9109911 h 15135727"/>
              <a:gd name="connsiteX317" fmla="*/ 2580774 w 8128084"/>
              <a:gd name="connsiteY317" fmla="*/ 9069471 h 15135727"/>
              <a:gd name="connsiteX318" fmla="*/ 2546685 w 8128084"/>
              <a:gd name="connsiteY318" fmla="*/ 9051758 h 15135727"/>
              <a:gd name="connsiteX319" fmla="*/ 2436729 w 8128084"/>
              <a:gd name="connsiteY319" fmla="*/ 9056771 h 15135727"/>
              <a:gd name="connsiteX320" fmla="*/ 2372727 w 8128084"/>
              <a:gd name="connsiteY320" fmla="*/ 9259303 h 15135727"/>
              <a:gd name="connsiteX321" fmla="*/ 2261937 w 8128084"/>
              <a:gd name="connsiteY321" fmla="*/ 9168064 h 15135727"/>
              <a:gd name="connsiteX322" fmla="*/ 2237874 w 8128084"/>
              <a:gd name="connsiteY322" fmla="*/ 8999621 h 15135727"/>
              <a:gd name="connsiteX323" fmla="*/ 2079458 w 8128084"/>
              <a:gd name="connsiteY323" fmla="*/ 9020008 h 15135727"/>
              <a:gd name="connsiteX324" fmla="*/ 2026319 w 8128084"/>
              <a:gd name="connsiteY324" fmla="*/ 8827503 h 15135727"/>
              <a:gd name="connsiteX325" fmla="*/ 1833814 w 8128084"/>
              <a:gd name="connsiteY325" fmla="*/ 8822490 h 15135727"/>
              <a:gd name="connsiteX326" fmla="*/ 1705977 w 8128084"/>
              <a:gd name="connsiteY326" fmla="*/ 8941803 h 15135727"/>
              <a:gd name="connsiteX327" fmla="*/ 1693445 w 8128084"/>
              <a:gd name="connsiteY327" fmla="*/ 9048082 h 15135727"/>
              <a:gd name="connsiteX328" fmla="*/ 1575469 w 8128084"/>
              <a:gd name="connsiteY328" fmla="*/ 9099885 h 15135727"/>
              <a:gd name="connsiteX329" fmla="*/ 1477879 w 8128084"/>
              <a:gd name="connsiteY329" fmla="*/ 8936456 h 15135727"/>
              <a:gd name="connsiteX330" fmla="*/ 1347537 w 8128084"/>
              <a:gd name="connsiteY330" fmla="*/ 8879306 h 15135727"/>
              <a:gd name="connsiteX331" fmla="*/ 1220537 w 8128084"/>
              <a:gd name="connsiteY331" fmla="*/ 8799764 h 15135727"/>
              <a:gd name="connsiteX332" fmla="*/ 1106906 w 8128084"/>
              <a:gd name="connsiteY332" fmla="*/ 8783053 h 15135727"/>
              <a:gd name="connsiteX333" fmla="*/ 890337 w 8128084"/>
              <a:gd name="connsiteY333" fmla="*/ 8686800 h 15135727"/>
              <a:gd name="connsiteX334" fmla="*/ 649706 w 8128084"/>
              <a:gd name="connsiteY334" fmla="*/ 8662737 h 15135727"/>
              <a:gd name="connsiteX335" fmla="*/ 493127 w 8128084"/>
              <a:gd name="connsiteY335" fmla="*/ 8668753 h 15135727"/>
              <a:gd name="connsiteX336" fmla="*/ 385011 w 8128084"/>
              <a:gd name="connsiteY336" fmla="*/ 8566485 h 15135727"/>
              <a:gd name="connsiteX337" fmla="*/ 455027 w 8128084"/>
              <a:gd name="connsiteY337" fmla="*/ 8421103 h 15135727"/>
              <a:gd name="connsiteX338" fmla="*/ 577516 w 8128084"/>
              <a:gd name="connsiteY338" fmla="*/ 8373979 h 15135727"/>
              <a:gd name="connsiteX339" fmla="*/ 794085 w 8128084"/>
              <a:gd name="connsiteY339" fmla="*/ 8301790 h 15135727"/>
              <a:gd name="connsiteX340" fmla="*/ 745958 w 8128084"/>
              <a:gd name="connsiteY340" fmla="*/ 8133348 h 15135727"/>
              <a:gd name="connsiteX341" fmla="*/ 818148 w 8128084"/>
              <a:gd name="connsiteY341" fmla="*/ 7820527 h 15135727"/>
              <a:gd name="connsiteX342" fmla="*/ 697832 w 8128084"/>
              <a:gd name="connsiteY342" fmla="*/ 7820527 h 15135727"/>
              <a:gd name="connsiteX343" fmla="*/ 625642 w 8128084"/>
              <a:gd name="connsiteY343" fmla="*/ 7916779 h 15135727"/>
              <a:gd name="connsiteX344" fmla="*/ 457200 w 8128084"/>
              <a:gd name="connsiteY344" fmla="*/ 7820527 h 15135727"/>
              <a:gd name="connsiteX345" fmla="*/ 529390 w 8128084"/>
              <a:gd name="connsiteY345" fmla="*/ 7700211 h 15135727"/>
              <a:gd name="connsiteX346" fmla="*/ 715377 w 8128084"/>
              <a:gd name="connsiteY346" fmla="*/ 7748003 h 15135727"/>
              <a:gd name="connsiteX347" fmla="*/ 938464 w 8128084"/>
              <a:gd name="connsiteY347" fmla="*/ 7676148 h 15135727"/>
              <a:gd name="connsiteX348" fmla="*/ 1058779 w 8128084"/>
              <a:gd name="connsiteY348" fmla="*/ 7459579 h 15135727"/>
              <a:gd name="connsiteX349" fmla="*/ 1203158 w 8128084"/>
              <a:gd name="connsiteY349" fmla="*/ 7603958 h 15135727"/>
              <a:gd name="connsiteX350" fmla="*/ 1299411 w 8128084"/>
              <a:gd name="connsiteY350" fmla="*/ 7555832 h 15135727"/>
              <a:gd name="connsiteX351" fmla="*/ 1443790 w 8128084"/>
              <a:gd name="connsiteY351" fmla="*/ 7507706 h 15135727"/>
              <a:gd name="connsiteX352" fmla="*/ 1684421 w 8128084"/>
              <a:gd name="connsiteY352" fmla="*/ 7603958 h 15135727"/>
              <a:gd name="connsiteX353" fmla="*/ 1684421 w 8128084"/>
              <a:gd name="connsiteY353" fmla="*/ 7603958 h 15135727"/>
              <a:gd name="connsiteX354" fmla="*/ 1693277 w 8128084"/>
              <a:gd name="connsiteY354" fmla="*/ 7462253 h 15135727"/>
              <a:gd name="connsiteX355" fmla="*/ 1540042 w 8128084"/>
              <a:gd name="connsiteY355" fmla="*/ 7363327 h 15135727"/>
              <a:gd name="connsiteX356" fmla="*/ 1299411 w 8128084"/>
              <a:gd name="connsiteY356" fmla="*/ 7315200 h 15135727"/>
              <a:gd name="connsiteX357" fmla="*/ 1130969 w 8128084"/>
              <a:gd name="connsiteY357" fmla="*/ 7339264 h 15135727"/>
              <a:gd name="connsiteX358" fmla="*/ 1034716 w 8128084"/>
              <a:gd name="connsiteY358" fmla="*/ 7315200 h 15135727"/>
              <a:gd name="connsiteX359" fmla="*/ 982077 w 8128084"/>
              <a:gd name="connsiteY359" fmla="*/ 7113003 h 15135727"/>
              <a:gd name="connsiteX360" fmla="*/ 1155032 w 8128084"/>
              <a:gd name="connsiteY360" fmla="*/ 7050506 h 15135727"/>
              <a:gd name="connsiteX361" fmla="*/ 1155032 w 8128084"/>
              <a:gd name="connsiteY361" fmla="*/ 6930190 h 15135727"/>
              <a:gd name="connsiteX362" fmla="*/ 1155032 w 8128084"/>
              <a:gd name="connsiteY362" fmla="*/ 6761748 h 15135727"/>
              <a:gd name="connsiteX363" fmla="*/ 1203158 w 8128084"/>
              <a:gd name="connsiteY363" fmla="*/ 6617369 h 15135727"/>
              <a:gd name="connsiteX364" fmla="*/ 1371600 w 8128084"/>
              <a:gd name="connsiteY364" fmla="*/ 6472990 h 15135727"/>
              <a:gd name="connsiteX365" fmla="*/ 1443790 w 8128084"/>
              <a:gd name="connsiteY365" fmla="*/ 6328611 h 15135727"/>
              <a:gd name="connsiteX366" fmla="*/ 1419727 w 8128084"/>
              <a:gd name="connsiteY366" fmla="*/ 6208295 h 15135727"/>
              <a:gd name="connsiteX367" fmla="*/ 1275348 w 8128084"/>
              <a:gd name="connsiteY367" fmla="*/ 6304548 h 15135727"/>
              <a:gd name="connsiteX368" fmla="*/ 1323474 w 8128084"/>
              <a:gd name="connsiteY368" fmla="*/ 6015790 h 15135727"/>
              <a:gd name="connsiteX369" fmla="*/ 1540042 w 8128084"/>
              <a:gd name="connsiteY369" fmla="*/ 5871411 h 15135727"/>
              <a:gd name="connsiteX370" fmla="*/ 1540042 w 8128084"/>
              <a:gd name="connsiteY370" fmla="*/ 5751095 h 15135727"/>
              <a:gd name="connsiteX371" fmla="*/ 1395664 w 8128084"/>
              <a:gd name="connsiteY371" fmla="*/ 5799221 h 15135727"/>
              <a:gd name="connsiteX372" fmla="*/ 1179095 w 8128084"/>
              <a:gd name="connsiteY372" fmla="*/ 5799221 h 15135727"/>
              <a:gd name="connsiteX373" fmla="*/ 890337 w 8128084"/>
              <a:gd name="connsiteY373" fmla="*/ 5775158 h 15135727"/>
              <a:gd name="connsiteX374" fmla="*/ 697832 w 8128084"/>
              <a:gd name="connsiteY374" fmla="*/ 5606716 h 15135727"/>
              <a:gd name="connsiteX375" fmla="*/ 577516 w 8128084"/>
              <a:gd name="connsiteY375" fmla="*/ 5582653 h 15135727"/>
              <a:gd name="connsiteX376" fmla="*/ 697832 w 8128084"/>
              <a:gd name="connsiteY376" fmla="*/ 5775158 h 15135727"/>
              <a:gd name="connsiteX377" fmla="*/ 409074 w 8128084"/>
              <a:gd name="connsiteY377" fmla="*/ 5799221 h 15135727"/>
              <a:gd name="connsiteX378" fmla="*/ 168442 w 8128084"/>
              <a:gd name="connsiteY378" fmla="*/ 5702969 h 15135727"/>
              <a:gd name="connsiteX379" fmla="*/ 264695 w 8128084"/>
              <a:gd name="connsiteY379" fmla="*/ 5558590 h 15135727"/>
              <a:gd name="connsiteX380" fmla="*/ 144379 w 8128084"/>
              <a:gd name="connsiteY380" fmla="*/ 5510464 h 15135727"/>
              <a:gd name="connsiteX381" fmla="*/ 0 w 8128084"/>
              <a:gd name="connsiteY381" fmla="*/ 5462337 h 15135727"/>
              <a:gd name="connsiteX382" fmla="*/ 96253 w 8128084"/>
              <a:gd name="connsiteY382"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42827 w 8128084"/>
              <a:gd name="connsiteY202" fmla="*/ 14383753 h 15135727"/>
              <a:gd name="connsiteX203" fmla="*/ 4403558 w 8128084"/>
              <a:gd name="connsiteY203" fmla="*/ 14437895 h 15135727"/>
              <a:gd name="connsiteX204" fmla="*/ 4340058 w 8128084"/>
              <a:gd name="connsiteY204" fmla="*/ 14475995 h 15135727"/>
              <a:gd name="connsiteX205" fmla="*/ 4303127 w 8128084"/>
              <a:gd name="connsiteY205" fmla="*/ 14364703 h 15135727"/>
              <a:gd name="connsiteX206" fmla="*/ 4276892 w 8128084"/>
              <a:gd name="connsiteY206" fmla="*/ 14296190 h 15135727"/>
              <a:gd name="connsiteX207" fmla="*/ 4235116 w 8128084"/>
              <a:gd name="connsiteY207" fmla="*/ 14341642 h 15135727"/>
              <a:gd name="connsiteX208" fmla="*/ 4162927 w 8128084"/>
              <a:gd name="connsiteY208" fmla="*/ 14389769 h 15135727"/>
              <a:gd name="connsiteX209" fmla="*/ 4137527 w 8128084"/>
              <a:gd name="connsiteY209" fmla="*/ 14364369 h 15135727"/>
              <a:gd name="connsiteX210" fmla="*/ 3998327 w 8128084"/>
              <a:gd name="connsiteY210" fmla="*/ 14409153 h 15135727"/>
              <a:gd name="connsiteX211" fmla="*/ 4023727 w 8128084"/>
              <a:gd name="connsiteY211" fmla="*/ 14275803 h 15135727"/>
              <a:gd name="connsiteX212" fmla="*/ 3915945 w 8128084"/>
              <a:gd name="connsiteY212" fmla="*/ 14289840 h 15135727"/>
              <a:gd name="connsiteX213" fmla="*/ 3801979 w 8128084"/>
              <a:gd name="connsiteY213" fmla="*/ 14293516 h 15135727"/>
              <a:gd name="connsiteX214" fmla="*/ 3719764 w 8128084"/>
              <a:gd name="connsiteY214" fmla="*/ 14415169 h 15135727"/>
              <a:gd name="connsiteX215" fmla="*/ 3625850 w 8128084"/>
              <a:gd name="connsiteY215" fmla="*/ 14616364 h 15135727"/>
              <a:gd name="connsiteX216" fmla="*/ 3513221 w 8128084"/>
              <a:gd name="connsiteY216" fmla="*/ 14726653 h 15135727"/>
              <a:gd name="connsiteX217" fmla="*/ 3583071 w 8128084"/>
              <a:gd name="connsiteY217" fmla="*/ 14832932 h 15135727"/>
              <a:gd name="connsiteX218" fmla="*/ 3633537 w 8128084"/>
              <a:gd name="connsiteY218" fmla="*/ 14967285 h 15135727"/>
              <a:gd name="connsiteX219" fmla="*/ 3609474 w 8128084"/>
              <a:gd name="connsiteY219" fmla="*/ 15087600 h 15135727"/>
              <a:gd name="connsiteX220" fmla="*/ 3479132 w 8128084"/>
              <a:gd name="connsiteY220" fmla="*/ 14975974 h 15135727"/>
              <a:gd name="connsiteX221" fmla="*/ 3304340 w 8128084"/>
              <a:gd name="connsiteY221" fmla="*/ 14949237 h 15135727"/>
              <a:gd name="connsiteX222" fmla="*/ 3261227 w 8128084"/>
              <a:gd name="connsiteY222" fmla="*/ 14787145 h 15135727"/>
              <a:gd name="connsiteX223" fmla="*/ 3128211 w 8128084"/>
              <a:gd name="connsiteY223" fmla="*/ 14919158 h 15135727"/>
              <a:gd name="connsiteX224" fmla="*/ 3090277 w 8128084"/>
              <a:gd name="connsiteY224" fmla="*/ 15075903 h 15135727"/>
              <a:gd name="connsiteX225" fmla="*/ 2959769 w 8128084"/>
              <a:gd name="connsiteY225" fmla="*/ 15135727 h 15135727"/>
              <a:gd name="connsiteX226" fmla="*/ 2891256 w 8128084"/>
              <a:gd name="connsiteY226" fmla="*/ 14945895 h 15135727"/>
              <a:gd name="connsiteX227" fmla="*/ 2829927 w 8128084"/>
              <a:gd name="connsiteY227" fmla="*/ 14872703 h 15135727"/>
              <a:gd name="connsiteX228" fmla="*/ 2887579 w 8128084"/>
              <a:gd name="connsiteY228" fmla="*/ 14774779 h 15135727"/>
              <a:gd name="connsiteX229" fmla="*/ 2779127 w 8128084"/>
              <a:gd name="connsiteY229" fmla="*/ 14694903 h 15135727"/>
              <a:gd name="connsiteX230" fmla="*/ 2839453 w 8128084"/>
              <a:gd name="connsiteY230" fmla="*/ 14582274 h 15135727"/>
              <a:gd name="connsiteX231" fmla="*/ 2935706 w 8128084"/>
              <a:gd name="connsiteY231" fmla="*/ 14510085 h 15135727"/>
              <a:gd name="connsiteX232" fmla="*/ 2948406 w 8128084"/>
              <a:gd name="connsiteY232" fmla="*/ 14554535 h 15135727"/>
              <a:gd name="connsiteX233" fmla="*/ 2855327 w 8128084"/>
              <a:gd name="connsiteY233" fmla="*/ 14371053 h 15135727"/>
              <a:gd name="connsiteX234" fmla="*/ 3014077 w 8128084"/>
              <a:gd name="connsiteY234" fmla="*/ 14447253 h 15135727"/>
              <a:gd name="connsiteX235" fmla="*/ 3029285 w 8128084"/>
              <a:gd name="connsiteY235" fmla="*/ 14363032 h 15135727"/>
              <a:gd name="connsiteX236" fmla="*/ 3152274 w 8128084"/>
              <a:gd name="connsiteY236" fmla="*/ 14341642 h 15135727"/>
              <a:gd name="connsiteX237" fmla="*/ 3226135 w 8128084"/>
              <a:gd name="connsiteY237" fmla="*/ 14269453 h 15135727"/>
              <a:gd name="connsiteX238" fmla="*/ 3152274 w 8128084"/>
              <a:gd name="connsiteY238" fmla="*/ 14197264 h 15135727"/>
              <a:gd name="connsiteX239" fmla="*/ 3152274 w 8128084"/>
              <a:gd name="connsiteY239" fmla="*/ 14052885 h 15135727"/>
              <a:gd name="connsiteX240" fmla="*/ 3086435 w 8128084"/>
              <a:gd name="connsiteY240" fmla="*/ 14037845 h 15135727"/>
              <a:gd name="connsiteX241" fmla="*/ 3056021 w 8128084"/>
              <a:gd name="connsiteY241" fmla="*/ 14153148 h 15135727"/>
              <a:gd name="connsiteX242" fmla="*/ 2935706 w 8128084"/>
              <a:gd name="connsiteY242" fmla="*/ 14076948 h 15135727"/>
              <a:gd name="connsiteX243" fmla="*/ 2863516 w 8128084"/>
              <a:gd name="connsiteY243" fmla="*/ 14093324 h 15135727"/>
              <a:gd name="connsiteX244" fmla="*/ 2804527 w 8128084"/>
              <a:gd name="connsiteY244" fmla="*/ 14218653 h 15135727"/>
              <a:gd name="connsiteX245" fmla="*/ 2719137 w 8128084"/>
              <a:gd name="connsiteY245" fmla="*/ 14197264 h 15135727"/>
              <a:gd name="connsiteX246" fmla="*/ 2653298 w 8128084"/>
              <a:gd name="connsiteY246" fmla="*/ 14248064 h 15135727"/>
              <a:gd name="connsiteX247" fmla="*/ 2560721 w 8128084"/>
              <a:gd name="connsiteY247" fmla="*/ 14150474 h 15135727"/>
              <a:gd name="connsiteX248" fmla="*/ 2436729 w 8128084"/>
              <a:gd name="connsiteY248" fmla="*/ 13804566 h 15135727"/>
              <a:gd name="connsiteX249" fmla="*/ 2550527 w 8128084"/>
              <a:gd name="connsiteY249" fmla="*/ 13805903 h 15135727"/>
              <a:gd name="connsiteX250" fmla="*/ 2729498 w 8128084"/>
              <a:gd name="connsiteY250" fmla="*/ 13812253 h 15135727"/>
              <a:gd name="connsiteX251" fmla="*/ 2633077 w 8128084"/>
              <a:gd name="connsiteY251" fmla="*/ 13755103 h 15135727"/>
              <a:gd name="connsiteX252" fmla="*/ 2553369 w 8128084"/>
              <a:gd name="connsiteY252" fmla="*/ 13475369 h 15135727"/>
              <a:gd name="connsiteX253" fmla="*/ 2658645 w 8128084"/>
              <a:gd name="connsiteY253" fmla="*/ 13224711 h 15135727"/>
              <a:gd name="connsiteX254" fmla="*/ 2719137 w 8128084"/>
              <a:gd name="connsiteY254" fmla="*/ 13042232 h 15135727"/>
              <a:gd name="connsiteX255" fmla="*/ 2791327 w 8128084"/>
              <a:gd name="connsiteY255" fmla="*/ 12945979 h 15135727"/>
              <a:gd name="connsiteX256" fmla="*/ 2969627 w 8128084"/>
              <a:gd name="connsiteY256" fmla="*/ 12929603 h 15135727"/>
              <a:gd name="connsiteX257" fmla="*/ 3031958 w 8128084"/>
              <a:gd name="connsiteY257" fmla="*/ 13090358 h 15135727"/>
              <a:gd name="connsiteX258" fmla="*/ 3102977 w 8128084"/>
              <a:gd name="connsiteY258" fmla="*/ 12974053 h 15135727"/>
              <a:gd name="connsiteX259" fmla="*/ 3043321 w 8128084"/>
              <a:gd name="connsiteY259" fmla="*/ 12836024 h 15135727"/>
              <a:gd name="connsiteX260" fmla="*/ 2849479 w 8128084"/>
              <a:gd name="connsiteY260" fmla="*/ 12815637 h 15135727"/>
              <a:gd name="connsiteX261" fmla="*/ 2815390 w 8128084"/>
              <a:gd name="connsiteY261" fmla="*/ 12777537 h 15135727"/>
              <a:gd name="connsiteX262" fmla="*/ 2887077 w 8128084"/>
              <a:gd name="connsiteY262" fmla="*/ 12586703 h 15135727"/>
              <a:gd name="connsiteX263" fmla="*/ 3153777 w 8128084"/>
              <a:gd name="connsiteY263" fmla="*/ 12516853 h 15135727"/>
              <a:gd name="connsiteX264" fmla="*/ 3239837 w 8128084"/>
              <a:gd name="connsiteY264" fmla="*/ 12311314 h 15135727"/>
              <a:gd name="connsiteX265" fmla="*/ 3104148 w 8128084"/>
              <a:gd name="connsiteY265" fmla="*/ 12320337 h 15135727"/>
              <a:gd name="connsiteX266" fmla="*/ 3040648 w 8128084"/>
              <a:gd name="connsiteY266" fmla="*/ 12320337 h 15135727"/>
              <a:gd name="connsiteX267" fmla="*/ 2956927 w 8128084"/>
              <a:gd name="connsiteY267" fmla="*/ 12237453 h 15135727"/>
              <a:gd name="connsiteX268" fmla="*/ 3007895 w 8128084"/>
              <a:gd name="connsiteY268" fmla="*/ 12079706 h 15135727"/>
              <a:gd name="connsiteX269" fmla="*/ 2810042 w 8128084"/>
              <a:gd name="connsiteY269" fmla="*/ 11954377 h 15135727"/>
              <a:gd name="connsiteX270" fmla="*/ 2863516 w 8128084"/>
              <a:gd name="connsiteY270" fmla="*/ 11694695 h 15135727"/>
              <a:gd name="connsiteX271" fmla="*/ 2817227 w 8128084"/>
              <a:gd name="connsiteY271" fmla="*/ 11507203 h 15135727"/>
              <a:gd name="connsiteX272" fmla="*/ 2911642 w 8128084"/>
              <a:gd name="connsiteY272" fmla="*/ 11454064 h 15135727"/>
              <a:gd name="connsiteX273" fmla="*/ 2988677 w 8128084"/>
              <a:gd name="connsiteY273" fmla="*/ 11494503 h 15135727"/>
              <a:gd name="connsiteX274" fmla="*/ 3011571 w 8128084"/>
              <a:gd name="connsiteY274" fmla="*/ 11454064 h 15135727"/>
              <a:gd name="connsiteX275" fmla="*/ 2850482 w 8128084"/>
              <a:gd name="connsiteY275" fmla="*/ 11381874 h 15135727"/>
              <a:gd name="connsiteX276" fmla="*/ 2993858 w 8128084"/>
              <a:gd name="connsiteY276" fmla="*/ 11266571 h 15135727"/>
              <a:gd name="connsiteX277" fmla="*/ 3007895 w 8128084"/>
              <a:gd name="connsiteY277" fmla="*/ 11189369 h 15135727"/>
              <a:gd name="connsiteX278" fmla="*/ 2874879 w 8128084"/>
              <a:gd name="connsiteY278" fmla="*/ 11179342 h 15135727"/>
              <a:gd name="connsiteX279" fmla="*/ 2919329 w 8128084"/>
              <a:gd name="connsiteY279" fmla="*/ 11023600 h 15135727"/>
              <a:gd name="connsiteX280" fmla="*/ 2887579 w 8128084"/>
              <a:gd name="connsiteY280" fmla="*/ 10924674 h 15135727"/>
              <a:gd name="connsiteX281" fmla="*/ 2760914 w 8128084"/>
              <a:gd name="connsiteY281" fmla="*/ 11065377 h 15135727"/>
              <a:gd name="connsiteX282" fmla="*/ 2667000 w 8128084"/>
              <a:gd name="connsiteY282" fmla="*/ 10969124 h 15135727"/>
              <a:gd name="connsiteX283" fmla="*/ 2607845 w 8128084"/>
              <a:gd name="connsiteY283" fmla="*/ 11071727 h 15135727"/>
              <a:gd name="connsiteX284" fmla="*/ 2526632 w 8128084"/>
              <a:gd name="connsiteY284" fmla="*/ 11117179 h 15135727"/>
              <a:gd name="connsiteX285" fmla="*/ 2410827 w 8128084"/>
              <a:gd name="connsiteY285" fmla="*/ 11100803 h 15135727"/>
              <a:gd name="connsiteX286" fmla="*/ 2334127 w 8128084"/>
              <a:gd name="connsiteY286" fmla="*/ 10996864 h 15135727"/>
              <a:gd name="connsiteX287" fmla="*/ 2358190 w 8128084"/>
              <a:gd name="connsiteY287" fmla="*/ 10732169 h 15135727"/>
              <a:gd name="connsiteX288" fmla="*/ 2372227 w 8128084"/>
              <a:gd name="connsiteY288" fmla="*/ 10689390 h 15135727"/>
              <a:gd name="connsiteX289" fmla="*/ 2533316 w 8128084"/>
              <a:gd name="connsiteY289" fmla="*/ 10574087 h 15135727"/>
              <a:gd name="connsiteX290" fmla="*/ 2598821 w 8128084"/>
              <a:gd name="connsiteY290" fmla="*/ 10684042 h 15135727"/>
              <a:gd name="connsiteX291" fmla="*/ 2683877 w 8128084"/>
              <a:gd name="connsiteY291" fmla="*/ 10745203 h 15135727"/>
              <a:gd name="connsiteX292" fmla="*/ 2767264 w 8128084"/>
              <a:gd name="connsiteY292" fmla="*/ 10684042 h 15135727"/>
              <a:gd name="connsiteX293" fmla="*/ 2646948 w 8128084"/>
              <a:gd name="connsiteY293" fmla="*/ 10515600 h 15135727"/>
              <a:gd name="connsiteX294" fmla="*/ 2815390 w 8128084"/>
              <a:gd name="connsiteY294" fmla="*/ 10395285 h 15135727"/>
              <a:gd name="connsiteX295" fmla="*/ 2899777 w 8128084"/>
              <a:gd name="connsiteY295" fmla="*/ 10453103 h 15135727"/>
              <a:gd name="connsiteX296" fmla="*/ 2899777 w 8128084"/>
              <a:gd name="connsiteY296" fmla="*/ 10586453 h 15135727"/>
              <a:gd name="connsiteX297" fmla="*/ 2982327 w 8128084"/>
              <a:gd name="connsiteY297" fmla="*/ 10459453 h 15135727"/>
              <a:gd name="connsiteX298" fmla="*/ 3080085 w 8128084"/>
              <a:gd name="connsiteY298" fmla="*/ 10419348 h 15135727"/>
              <a:gd name="connsiteX299" fmla="*/ 3248527 w 8128084"/>
              <a:gd name="connsiteY299" fmla="*/ 10539664 h 15135727"/>
              <a:gd name="connsiteX300" fmla="*/ 3320716 w 8128084"/>
              <a:gd name="connsiteY300" fmla="*/ 10659979 h 15135727"/>
              <a:gd name="connsiteX301" fmla="*/ 3465095 w 8128084"/>
              <a:gd name="connsiteY301" fmla="*/ 10659979 h 15135727"/>
              <a:gd name="connsiteX302" fmla="*/ 3441032 w 8128084"/>
              <a:gd name="connsiteY302" fmla="*/ 10491537 h 15135727"/>
              <a:gd name="connsiteX303" fmla="*/ 3356977 w 8128084"/>
              <a:gd name="connsiteY303" fmla="*/ 10408653 h 15135727"/>
              <a:gd name="connsiteX304" fmla="*/ 3348456 w 8128084"/>
              <a:gd name="connsiteY304" fmla="*/ 10282656 h 15135727"/>
              <a:gd name="connsiteX305" fmla="*/ 3198227 w 8128084"/>
              <a:gd name="connsiteY305" fmla="*/ 10319753 h 15135727"/>
              <a:gd name="connsiteX306" fmla="*/ 3152274 w 8128084"/>
              <a:gd name="connsiteY306" fmla="*/ 10250906 h 15135727"/>
              <a:gd name="connsiteX307" fmla="*/ 3176337 w 8128084"/>
              <a:gd name="connsiteY307" fmla="*/ 10178716 h 15135727"/>
              <a:gd name="connsiteX308" fmla="*/ 3104148 w 8128084"/>
              <a:gd name="connsiteY308" fmla="*/ 10154653 h 15135727"/>
              <a:gd name="connsiteX309" fmla="*/ 2975977 w 8128084"/>
              <a:gd name="connsiteY309" fmla="*/ 10167353 h 15135727"/>
              <a:gd name="connsiteX310" fmla="*/ 3007895 w 8128084"/>
              <a:gd name="connsiteY310" fmla="*/ 9962148 h 15135727"/>
              <a:gd name="connsiteX311" fmla="*/ 3176337 w 8128084"/>
              <a:gd name="connsiteY311" fmla="*/ 9889958 h 15135727"/>
              <a:gd name="connsiteX312" fmla="*/ 2959769 w 8128084"/>
              <a:gd name="connsiteY312" fmla="*/ 9504948 h 15135727"/>
              <a:gd name="connsiteX313" fmla="*/ 2791327 w 8128084"/>
              <a:gd name="connsiteY313" fmla="*/ 9456821 h 15135727"/>
              <a:gd name="connsiteX314" fmla="*/ 2574758 w 8128084"/>
              <a:gd name="connsiteY314" fmla="*/ 9336506 h 15135727"/>
              <a:gd name="connsiteX315" fmla="*/ 2671177 w 8128084"/>
              <a:gd name="connsiteY315" fmla="*/ 9189453 h 15135727"/>
              <a:gd name="connsiteX316" fmla="*/ 2684045 w 8128084"/>
              <a:gd name="connsiteY316" fmla="*/ 9109911 h 15135727"/>
              <a:gd name="connsiteX317" fmla="*/ 2580774 w 8128084"/>
              <a:gd name="connsiteY317" fmla="*/ 9069471 h 15135727"/>
              <a:gd name="connsiteX318" fmla="*/ 2546685 w 8128084"/>
              <a:gd name="connsiteY318" fmla="*/ 9051758 h 15135727"/>
              <a:gd name="connsiteX319" fmla="*/ 2436729 w 8128084"/>
              <a:gd name="connsiteY319" fmla="*/ 9056771 h 15135727"/>
              <a:gd name="connsiteX320" fmla="*/ 2372727 w 8128084"/>
              <a:gd name="connsiteY320" fmla="*/ 9259303 h 15135727"/>
              <a:gd name="connsiteX321" fmla="*/ 2261937 w 8128084"/>
              <a:gd name="connsiteY321" fmla="*/ 9168064 h 15135727"/>
              <a:gd name="connsiteX322" fmla="*/ 2237874 w 8128084"/>
              <a:gd name="connsiteY322" fmla="*/ 8999621 h 15135727"/>
              <a:gd name="connsiteX323" fmla="*/ 2079458 w 8128084"/>
              <a:gd name="connsiteY323" fmla="*/ 9020008 h 15135727"/>
              <a:gd name="connsiteX324" fmla="*/ 2026319 w 8128084"/>
              <a:gd name="connsiteY324" fmla="*/ 8827503 h 15135727"/>
              <a:gd name="connsiteX325" fmla="*/ 1833814 w 8128084"/>
              <a:gd name="connsiteY325" fmla="*/ 8822490 h 15135727"/>
              <a:gd name="connsiteX326" fmla="*/ 1705977 w 8128084"/>
              <a:gd name="connsiteY326" fmla="*/ 8941803 h 15135727"/>
              <a:gd name="connsiteX327" fmla="*/ 1693445 w 8128084"/>
              <a:gd name="connsiteY327" fmla="*/ 9048082 h 15135727"/>
              <a:gd name="connsiteX328" fmla="*/ 1575469 w 8128084"/>
              <a:gd name="connsiteY328" fmla="*/ 9099885 h 15135727"/>
              <a:gd name="connsiteX329" fmla="*/ 1477879 w 8128084"/>
              <a:gd name="connsiteY329" fmla="*/ 8936456 h 15135727"/>
              <a:gd name="connsiteX330" fmla="*/ 1347537 w 8128084"/>
              <a:gd name="connsiteY330" fmla="*/ 8879306 h 15135727"/>
              <a:gd name="connsiteX331" fmla="*/ 1220537 w 8128084"/>
              <a:gd name="connsiteY331" fmla="*/ 8799764 h 15135727"/>
              <a:gd name="connsiteX332" fmla="*/ 1106906 w 8128084"/>
              <a:gd name="connsiteY332" fmla="*/ 8783053 h 15135727"/>
              <a:gd name="connsiteX333" fmla="*/ 890337 w 8128084"/>
              <a:gd name="connsiteY333" fmla="*/ 8686800 h 15135727"/>
              <a:gd name="connsiteX334" fmla="*/ 649706 w 8128084"/>
              <a:gd name="connsiteY334" fmla="*/ 8662737 h 15135727"/>
              <a:gd name="connsiteX335" fmla="*/ 493127 w 8128084"/>
              <a:gd name="connsiteY335" fmla="*/ 8668753 h 15135727"/>
              <a:gd name="connsiteX336" fmla="*/ 385011 w 8128084"/>
              <a:gd name="connsiteY336" fmla="*/ 8566485 h 15135727"/>
              <a:gd name="connsiteX337" fmla="*/ 455027 w 8128084"/>
              <a:gd name="connsiteY337" fmla="*/ 8421103 h 15135727"/>
              <a:gd name="connsiteX338" fmla="*/ 577516 w 8128084"/>
              <a:gd name="connsiteY338" fmla="*/ 8373979 h 15135727"/>
              <a:gd name="connsiteX339" fmla="*/ 794085 w 8128084"/>
              <a:gd name="connsiteY339" fmla="*/ 8301790 h 15135727"/>
              <a:gd name="connsiteX340" fmla="*/ 745958 w 8128084"/>
              <a:gd name="connsiteY340" fmla="*/ 8133348 h 15135727"/>
              <a:gd name="connsiteX341" fmla="*/ 818148 w 8128084"/>
              <a:gd name="connsiteY341" fmla="*/ 7820527 h 15135727"/>
              <a:gd name="connsiteX342" fmla="*/ 697832 w 8128084"/>
              <a:gd name="connsiteY342" fmla="*/ 7820527 h 15135727"/>
              <a:gd name="connsiteX343" fmla="*/ 625642 w 8128084"/>
              <a:gd name="connsiteY343" fmla="*/ 7916779 h 15135727"/>
              <a:gd name="connsiteX344" fmla="*/ 457200 w 8128084"/>
              <a:gd name="connsiteY344" fmla="*/ 7820527 h 15135727"/>
              <a:gd name="connsiteX345" fmla="*/ 529390 w 8128084"/>
              <a:gd name="connsiteY345" fmla="*/ 7700211 h 15135727"/>
              <a:gd name="connsiteX346" fmla="*/ 715377 w 8128084"/>
              <a:gd name="connsiteY346" fmla="*/ 7748003 h 15135727"/>
              <a:gd name="connsiteX347" fmla="*/ 938464 w 8128084"/>
              <a:gd name="connsiteY347" fmla="*/ 7676148 h 15135727"/>
              <a:gd name="connsiteX348" fmla="*/ 1058779 w 8128084"/>
              <a:gd name="connsiteY348" fmla="*/ 7459579 h 15135727"/>
              <a:gd name="connsiteX349" fmla="*/ 1203158 w 8128084"/>
              <a:gd name="connsiteY349" fmla="*/ 7603958 h 15135727"/>
              <a:gd name="connsiteX350" fmla="*/ 1299411 w 8128084"/>
              <a:gd name="connsiteY350" fmla="*/ 7555832 h 15135727"/>
              <a:gd name="connsiteX351" fmla="*/ 1443790 w 8128084"/>
              <a:gd name="connsiteY351" fmla="*/ 7507706 h 15135727"/>
              <a:gd name="connsiteX352" fmla="*/ 1684421 w 8128084"/>
              <a:gd name="connsiteY352" fmla="*/ 7603958 h 15135727"/>
              <a:gd name="connsiteX353" fmla="*/ 1684421 w 8128084"/>
              <a:gd name="connsiteY353" fmla="*/ 7603958 h 15135727"/>
              <a:gd name="connsiteX354" fmla="*/ 1693277 w 8128084"/>
              <a:gd name="connsiteY354" fmla="*/ 7462253 h 15135727"/>
              <a:gd name="connsiteX355" fmla="*/ 1540042 w 8128084"/>
              <a:gd name="connsiteY355" fmla="*/ 7363327 h 15135727"/>
              <a:gd name="connsiteX356" fmla="*/ 1299411 w 8128084"/>
              <a:gd name="connsiteY356" fmla="*/ 7315200 h 15135727"/>
              <a:gd name="connsiteX357" fmla="*/ 1130969 w 8128084"/>
              <a:gd name="connsiteY357" fmla="*/ 7339264 h 15135727"/>
              <a:gd name="connsiteX358" fmla="*/ 1034716 w 8128084"/>
              <a:gd name="connsiteY358" fmla="*/ 7315200 h 15135727"/>
              <a:gd name="connsiteX359" fmla="*/ 982077 w 8128084"/>
              <a:gd name="connsiteY359" fmla="*/ 7113003 h 15135727"/>
              <a:gd name="connsiteX360" fmla="*/ 1155032 w 8128084"/>
              <a:gd name="connsiteY360" fmla="*/ 7050506 h 15135727"/>
              <a:gd name="connsiteX361" fmla="*/ 1155032 w 8128084"/>
              <a:gd name="connsiteY361" fmla="*/ 6930190 h 15135727"/>
              <a:gd name="connsiteX362" fmla="*/ 1155032 w 8128084"/>
              <a:gd name="connsiteY362" fmla="*/ 6761748 h 15135727"/>
              <a:gd name="connsiteX363" fmla="*/ 1203158 w 8128084"/>
              <a:gd name="connsiteY363" fmla="*/ 6617369 h 15135727"/>
              <a:gd name="connsiteX364" fmla="*/ 1409700 w 8128084"/>
              <a:gd name="connsiteY364" fmla="*/ 6517440 h 15135727"/>
              <a:gd name="connsiteX365" fmla="*/ 1443790 w 8128084"/>
              <a:gd name="connsiteY365" fmla="*/ 6328611 h 15135727"/>
              <a:gd name="connsiteX366" fmla="*/ 1419727 w 8128084"/>
              <a:gd name="connsiteY366" fmla="*/ 6208295 h 15135727"/>
              <a:gd name="connsiteX367" fmla="*/ 1275348 w 8128084"/>
              <a:gd name="connsiteY367" fmla="*/ 6304548 h 15135727"/>
              <a:gd name="connsiteX368" fmla="*/ 1323474 w 8128084"/>
              <a:gd name="connsiteY368" fmla="*/ 6015790 h 15135727"/>
              <a:gd name="connsiteX369" fmla="*/ 1540042 w 8128084"/>
              <a:gd name="connsiteY369" fmla="*/ 5871411 h 15135727"/>
              <a:gd name="connsiteX370" fmla="*/ 1540042 w 8128084"/>
              <a:gd name="connsiteY370" fmla="*/ 5751095 h 15135727"/>
              <a:gd name="connsiteX371" fmla="*/ 1395664 w 8128084"/>
              <a:gd name="connsiteY371" fmla="*/ 5799221 h 15135727"/>
              <a:gd name="connsiteX372" fmla="*/ 1179095 w 8128084"/>
              <a:gd name="connsiteY372" fmla="*/ 5799221 h 15135727"/>
              <a:gd name="connsiteX373" fmla="*/ 890337 w 8128084"/>
              <a:gd name="connsiteY373" fmla="*/ 5775158 h 15135727"/>
              <a:gd name="connsiteX374" fmla="*/ 697832 w 8128084"/>
              <a:gd name="connsiteY374" fmla="*/ 5606716 h 15135727"/>
              <a:gd name="connsiteX375" fmla="*/ 577516 w 8128084"/>
              <a:gd name="connsiteY375" fmla="*/ 5582653 h 15135727"/>
              <a:gd name="connsiteX376" fmla="*/ 697832 w 8128084"/>
              <a:gd name="connsiteY376" fmla="*/ 5775158 h 15135727"/>
              <a:gd name="connsiteX377" fmla="*/ 409074 w 8128084"/>
              <a:gd name="connsiteY377" fmla="*/ 5799221 h 15135727"/>
              <a:gd name="connsiteX378" fmla="*/ 168442 w 8128084"/>
              <a:gd name="connsiteY378" fmla="*/ 5702969 h 15135727"/>
              <a:gd name="connsiteX379" fmla="*/ 264695 w 8128084"/>
              <a:gd name="connsiteY379" fmla="*/ 5558590 h 15135727"/>
              <a:gd name="connsiteX380" fmla="*/ 144379 w 8128084"/>
              <a:gd name="connsiteY380" fmla="*/ 5510464 h 15135727"/>
              <a:gd name="connsiteX381" fmla="*/ 0 w 8128084"/>
              <a:gd name="connsiteY381" fmla="*/ 5462337 h 15135727"/>
              <a:gd name="connsiteX382" fmla="*/ 96253 w 8128084"/>
              <a:gd name="connsiteY382"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42827 w 8128084"/>
              <a:gd name="connsiteY202" fmla="*/ 14383753 h 15135727"/>
              <a:gd name="connsiteX203" fmla="*/ 4403558 w 8128084"/>
              <a:gd name="connsiteY203" fmla="*/ 14437895 h 15135727"/>
              <a:gd name="connsiteX204" fmla="*/ 4340058 w 8128084"/>
              <a:gd name="connsiteY204" fmla="*/ 14475995 h 15135727"/>
              <a:gd name="connsiteX205" fmla="*/ 4303127 w 8128084"/>
              <a:gd name="connsiteY205" fmla="*/ 14364703 h 15135727"/>
              <a:gd name="connsiteX206" fmla="*/ 4276892 w 8128084"/>
              <a:gd name="connsiteY206" fmla="*/ 14296190 h 15135727"/>
              <a:gd name="connsiteX207" fmla="*/ 4235116 w 8128084"/>
              <a:gd name="connsiteY207" fmla="*/ 14341642 h 15135727"/>
              <a:gd name="connsiteX208" fmla="*/ 4162927 w 8128084"/>
              <a:gd name="connsiteY208" fmla="*/ 14389769 h 15135727"/>
              <a:gd name="connsiteX209" fmla="*/ 4137527 w 8128084"/>
              <a:gd name="connsiteY209" fmla="*/ 14364369 h 15135727"/>
              <a:gd name="connsiteX210" fmla="*/ 3998327 w 8128084"/>
              <a:gd name="connsiteY210" fmla="*/ 14409153 h 15135727"/>
              <a:gd name="connsiteX211" fmla="*/ 4023727 w 8128084"/>
              <a:gd name="connsiteY211" fmla="*/ 14275803 h 15135727"/>
              <a:gd name="connsiteX212" fmla="*/ 3915945 w 8128084"/>
              <a:gd name="connsiteY212" fmla="*/ 14289840 h 15135727"/>
              <a:gd name="connsiteX213" fmla="*/ 3801979 w 8128084"/>
              <a:gd name="connsiteY213" fmla="*/ 14293516 h 15135727"/>
              <a:gd name="connsiteX214" fmla="*/ 3719764 w 8128084"/>
              <a:gd name="connsiteY214" fmla="*/ 14415169 h 15135727"/>
              <a:gd name="connsiteX215" fmla="*/ 3625850 w 8128084"/>
              <a:gd name="connsiteY215" fmla="*/ 14616364 h 15135727"/>
              <a:gd name="connsiteX216" fmla="*/ 3513221 w 8128084"/>
              <a:gd name="connsiteY216" fmla="*/ 14726653 h 15135727"/>
              <a:gd name="connsiteX217" fmla="*/ 3583071 w 8128084"/>
              <a:gd name="connsiteY217" fmla="*/ 14832932 h 15135727"/>
              <a:gd name="connsiteX218" fmla="*/ 3633537 w 8128084"/>
              <a:gd name="connsiteY218" fmla="*/ 14967285 h 15135727"/>
              <a:gd name="connsiteX219" fmla="*/ 3609474 w 8128084"/>
              <a:gd name="connsiteY219" fmla="*/ 15087600 h 15135727"/>
              <a:gd name="connsiteX220" fmla="*/ 3479132 w 8128084"/>
              <a:gd name="connsiteY220" fmla="*/ 14975974 h 15135727"/>
              <a:gd name="connsiteX221" fmla="*/ 3304340 w 8128084"/>
              <a:gd name="connsiteY221" fmla="*/ 14949237 h 15135727"/>
              <a:gd name="connsiteX222" fmla="*/ 3261227 w 8128084"/>
              <a:gd name="connsiteY222" fmla="*/ 14787145 h 15135727"/>
              <a:gd name="connsiteX223" fmla="*/ 3128211 w 8128084"/>
              <a:gd name="connsiteY223" fmla="*/ 14919158 h 15135727"/>
              <a:gd name="connsiteX224" fmla="*/ 3090277 w 8128084"/>
              <a:gd name="connsiteY224" fmla="*/ 15075903 h 15135727"/>
              <a:gd name="connsiteX225" fmla="*/ 2959769 w 8128084"/>
              <a:gd name="connsiteY225" fmla="*/ 15135727 h 15135727"/>
              <a:gd name="connsiteX226" fmla="*/ 2891256 w 8128084"/>
              <a:gd name="connsiteY226" fmla="*/ 14945895 h 15135727"/>
              <a:gd name="connsiteX227" fmla="*/ 2829927 w 8128084"/>
              <a:gd name="connsiteY227" fmla="*/ 14872703 h 15135727"/>
              <a:gd name="connsiteX228" fmla="*/ 2887579 w 8128084"/>
              <a:gd name="connsiteY228" fmla="*/ 14774779 h 15135727"/>
              <a:gd name="connsiteX229" fmla="*/ 2779127 w 8128084"/>
              <a:gd name="connsiteY229" fmla="*/ 14694903 h 15135727"/>
              <a:gd name="connsiteX230" fmla="*/ 2839453 w 8128084"/>
              <a:gd name="connsiteY230" fmla="*/ 14582274 h 15135727"/>
              <a:gd name="connsiteX231" fmla="*/ 2935706 w 8128084"/>
              <a:gd name="connsiteY231" fmla="*/ 14510085 h 15135727"/>
              <a:gd name="connsiteX232" fmla="*/ 2948406 w 8128084"/>
              <a:gd name="connsiteY232" fmla="*/ 14554535 h 15135727"/>
              <a:gd name="connsiteX233" fmla="*/ 2855327 w 8128084"/>
              <a:gd name="connsiteY233" fmla="*/ 14371053 h 15135727"/>
              <a:gd name="connsiteX234" fmla="*/ 3014077 w 8128084"/>
              <a:gd name="connsiteY234" fmla="*/ 14447253 h 15135727"/>
              <a:gd name="connsiteX235" fmla="*/ 3029285 w 8128084"/>
              <a:gd name="connsiteY235" fmla="*/ 14363032 h 15135727"/>
              <a:gd name="connsiteX236" fmla="*/ 3152274 w 8128084"/>
              <a:gd name="connsiteY236" fmla="*/ 14341642 h 15135727"/>
              <a:gd name="connsiteX237" fmla="*/ 3226135 w 8128084"/>
              <a:gd name="connsiteY237" fmla="*/ 14269453 h 15135727"/>
              <a:gd name="connsiteX238" fmla="*/ 3152274 w 8128084"/>
              <a:gd name="connsiteY238" fmla="*/ 14197264 h 15135727"/>
              <a:gd name="connsiteX239" fmla="*/ 3152274 w 8128084"/>
              <a:gd name="connsiteY239" fmla="*/ 14052885 h 15135727"/>
              <a:gd name="connsiteX240" fmla="*/ 3086435 w 8128084"/>
              <a:gd name="connsiteY240" fmla="*/ 14037845 h 15135727"/>
              <a:gd name="connsiteX241" fmla="*/ 3056021 w 8128084"/>
              <a:gd name="connsiteY241" fmla="*/ 14153148 h 15135727"/>
              <a:gd name="connsiteX242" fmla="*/ 2935706 w 8128084"/>
              <a:gd name="connsiteY242" fmla="*/ 14076948 h 15135727"/>
              <a:gd name="connsiteX243" fmla="*/ 2863516 w 8128084"/>
              <a:gd name="connsiteY243" fmla="*/ 14093324 h 15135727"/>
              <a:gd name="connsiteX244" fmla="*/ 2804527 w 8128084"/>
              <a:gd name="connsiteY244" fmla="*/ 14218653 h 15135727"/>
              <a:gd name="connsiteX245" fmla="*/ 2719137 w 8128084"/>
              <a:gd name="connsiteY245" fmla="*/ 14197264 h 15135727"/>
              <a:gd name="connsiteX246" fmla="*/ 2653298 w 8128084"/>
              <a:gd name="connsiteY246" fmla="*/ 14248064 h 15135727"/>
              <a:gd name="connsiteX247" fmla="*/ 2560721 w 8128084"/>
              <a:gd name="connsiteY247" fmla="*/ 14150474 h 15135727"/>
              <a:gd name="connsiteX248" fmla="*/ 2436729 w 8128084"/>
              <a:gd name="connsiteY248" fmla="*/ 13804566 h 15135727"/>
              <a:gd name="connsiteX249" fmla="*/ 2550527 w 8128084"/>
              <a:gd name="connsiteY249" fmla="*/ 13805903 h 15135727"/>
              <a:gd name="connsiteX250" fmla="*/ 2729498 w 8128084"/>
              <a:gd name="connsiteY250" fmla="*/ 13812253 h 15135727"/>
              <a:gd name="connsiteX251" fmla="*/ 2633077 w 8128084"/>
              <a:gd name="connsiteY251" fmla="*/ 13755103 h 15135727"/>
              <a:gd name="connsiteX252" fmla="*/ 2553369 w 8128084"/>
              <a:gd name="connsiteY252" fmla="*/ 13475369 h 15135727"/>
              <a:gd name="connsiteX253" fmla="*/ 2658645 w 8128084"/>
              <a:gd name="connsiteY253" fmla="*/ 13224711 h 15135727"/>
              <a:gd name="connsiteX254" fmla="*/ 2719137 w 8128084"/>
              <a:gd name="connsiteY254" fmla="*/ 13042232 h 15135727"/>
              <a:gd name="connsiteX255" fmla="*/ 2791327 w 8128084"/>
              <a:gd name="connsiteY255" fmla="*/ 12945979 h 15135727"/>
              <a:gd name="connsiteX256" fmla="*/ 2969627 w 8128084"/>
              <a:gd name="connsiteY256" fmla="*/ 12929603 h 15135727"/>
              <a:gd name="connsiteX257" fmla="*/ 3031958 w 8128084"/>
              <a:gd name="connsiteY257" fmla="*/ 13090358 h 15135727"/>
              <a:gd name="connsiteX258" fmla="*/ 3102977 w 8128084"/>
              <a:gd name="connsiteY258" fmla="*/ 12974053 h 15135727"/>
              <a:gd name="connsiteX259" fmla="*/ 3043321 w 8128084"/>
              <a:gd name="connsiteY259" fmla="*/ 12836024 h 15135727"/>
              <a:gd name="connsiteX260" fmla="*/ 2849479 w 8128084"/>
              <a:gd name="connsiteY260" fmla="*/ 12815637 h 15135727"/>
              <a:gd name="connsiteX261" fmla="*/ 2815390 w 8128084"/>
              <a:gd name="connsiteY261" fmla="*/ 12777537 h 15135727"/>
              <a:gd name="connsiteX262" fmla="*/ 2887077 w 8128084"/>
              <a:gd name="connsiteY262" fmla="*/ 12586703 h 15135727"/>
              <a:gd name="connsiteX263" fmla="*/ 3153777 w 8128084"/>
              <a:gd name="connsiteY263" fmla="*/ 12516853 h 15135727"/>
              <a:gd name="connsiteX264" fmla="*/ 3239837 w 8128084"/>
              <a:gd name="connsiteY264" fmla="*/ 12311314 h 15135727"/>
              <a:gd name="connsiteX265" fmla="*/ 3104148 w 8128084"/>
              <a:gd name="connsiteY265" fmla="*/ 12320337 h 15135727"/>
              <a:gd name="connsiteX266" fmla="*/ 3040648 w 8128084"/>
              <a:gd name="connsiteY266" fmla="*/ 12320337 h 15135727"/>
              <a:gd name="connsiteX267" fmla="*/ 2956927 w 8128084"/>
              <a:gd name="connsiteY267" fmla="*/ 12237453 h 15135727"/>
              <a:gd name="connsiteX268" fmla="*/ 3007895 w 8128084"/>
              <a:gd name="connsiteY268" fmla="*/ 12079706 h 15135727"/>
              <a:gd name="connsiteX269" fmla="*/ 2810042 w 8128084"/>
              <a:gd name="connsiteY269" fmla="*/ 11954377 h 15135727"/>
              <a:gd name="connsiteX270" fmla="*/ 2863516 w 8128084"/>
              <a:gd name="connsiteY270" fmla="*/ 11694695 h 15135727"/>
              <a:gd name="connsiteX271" fmla="*/ 2817227 w 8128084"/>
              <a:gd name="connsiteY271" fmla="*/ 11507203 h 15135727"/>
              <a:gd name="connsiteX272" fmla="*/ 2911642 w 8128084"/>
              <a:gd name="connsiteY272" fmla="*/ 11454064 h 15135727"/>
              <a:gd name="connsiteX273" fmla="*/ 2988677 w 8128084"/>
              <a:gd name="connsiteY273" fmla="*/ 11494503 h 15135727"/>
              <a:gd name="connsiteX274" fmla="*/ 3011571 w 8128084"/>
              <a:gd name="connsiteY274" fmla="*/ 11454064 h 15135727"/>
              <a:gd name="connsiteX275" fmla="*/ 2850482 w 8128084"/>
              <a:gd name="connsiteY275" fmla="*/ 11381874 h 15135727"/>
              <a:gd name="connsiteX276" fmla="*/ 2993858 w 8128084"/>
              <a:gd name="connsiteY276" fmla="*/ 11266571 h 15135727"/>
              <a:gd name="connsiteX277" fmla="*/ 3007895 w 8128084"/>
              <a:gd name="connsiteY277" fmla="*/ 11189369 h 15135727"/>
              <a:gd name="connsiteX278" fmla="*/ 2874879 w 8128084"/>
              <a:gd name="connsiteY278" fmla="*/ 11179342 h 15135727"/>
              <a:gd name="connsiteX279" fmla="*/ 2919329 w 8128084"/>
              <a:gd name="connsiteY279" fmla="*/ 11023600 h 15135727"/>
              <a:gd name="connsiteX280" fmla="*/ 2887579 w 8128084"/>
              <a:gd name="connsiteY280" fmla="*/ 10924674 h 15135727"/>
              <a:gd name="connsiteX281" fmla="*/ 2760914 w 8128084"/>
              <a:gd name="connsiteY281" fmla="*/ 11065377 h 15135727"/>
              <a:gd name="connsiteX282" fmla="*/ 2667000 w 8128084"/>
              <a:gd name="connsiteY282" fmla="*/ 10969124 h 15135727"/>
              <a:gd name="connsiteX283" fmla="*/ 2607845 w 8128084"/>
              <a:gd name="connsiteY283" fmla="*/ 11071727 h 15135727"/>
              <a:gd name="connsiteX284" fmla="*/ 2526632 w 8128084"/>
              <a:gd name="connsiteY284" fmla="*/ 11117179 h 15135727"/>
              <a:gd name="connsiteX285" fmla="*/ 2410827 w 8128084"/>
              <a:gd name="connsiteY285" fmla="*/ 11100803 h 15135727"/>
              <a:gd name="connsiteX286" fmla="*/ 2334127 w 8128084"/>
              <a:gd name="connsiteY286" fmla="*/ 10996864 h 15135727"/>
              <a:gd name="connsiteX287" fmla="*/ 2358190 w 8128084"/>
              <a:gd name="connsiteY287" fmla="*/ 10732169 h 15135727"/>
              <a:gd name="connsiteX288" fmla="*/ 2372227 w 8128084"/>
              <a:gd name="connsiteY288" fmla="*/ 10689390 h 15135727"/>
              <a:gd name="connsiteX289" fmla="*/ 2533316 w 8128084"/>
              <a:gd name="connsiteY289" fmla="*/ 10574087 h 15135727"/>
              <a:gd name="connsiteX290" fmla="*/ 2598821 w 8128084"/>
              <a:gd name="connsiteY290" fmla="*/ 10684042 h 15135727"/>
              <a:gd name="connsiteX291" fmla="*/ 2683877 w 8128084"/>
              <a:gd name="connsiteY291" fmla="*/ 10745203 h 15135727"/>
              <a:gd name="connsiteX292" fmla="*/ 2767264 w 8128084"/>
              <a:gd name="connsiteY292" fmla="*/ 10684042 h 15135727"/>
              <a:gd name="connsiteX293" fmla="*/ 2646948 w 8128084"/>
              <a:gd name="connsiteY293" fmla="*/ 10515600 h 15135727"/>
              <a:gd name="connsiteX294" fmla="*/ 2815390 w 8128084"/>
              <a:gd name="connsiteY294" fmla="*/ 10395285 h 15135727"/>
              <a:gd name="connsiteX295" fmla="*/ 2899777 w 8128084"/>
              <a:gd name="connsiteY295" fmla="*/ 10453103 h 15135727"/>
              <a:gd name="connsiteX296" fmla="*/ 2899777 w 8128084"/>
              <a:gd name="connsiteY296" fmla="*/ 10586453 h 15135727"/>
              <a:gd name="connsiteX297" fmla="*/ 2982327 w 8128084"/>
              <a:gd name="connsiteY297" fmla="*/ 10459453 h 15135727"/>
              <a:gd name="connsiteX298" fmla="*/ 3080085 w 8128084"/>
              <a:gd name="connsiteY298" fmla="*/ 10419348 h 15135727"/>
              <a:gd name="connsiteX299" fmla="*/ 3248527 w 8128084"/>
              <a:gd name="connsiteY299" fmla="*/ 10539664 h 15135727"/>
              <a:gd name="connsiteX300" fmla="*/ 3320716 w 8128084"/>
              <a:gd name="connsiteY300" fmla="*/ 10659979 h 15135727"/>
              <a:gd name="connsiteX301" fmla="*/ 3465095 w 8128084"/>
              <a:gd name="connsiteY301" fmla="*/ 10659979 h 15135727"/>
              <a:gd name="connsiteX302" fmla="*/ 3441032 w 8128084"/>
              <a:gd name="connsiteY302" fmla="*/ 10491537 h 15135727"/>
              <a:gd name="connsiteX303" fmla="*/ 3356977 w 8128084"/>
              <a:gd name="connsiteY303" fmla="*/ 10408653 h 15135727"/>
              <a:gd name="connsiteX304" fmla="*/ 3348456 w 8128084"/>
              <a:gd name="connsiteY304" fmla="*/ 10282656 h 15135727"/>
              <a:gd name="connsiteX305" fmla="*/ 3198227 w 8128084"/>
              <a:gd name="connsiteY305" fmla="*/ 10319753 h 15135727"/>
              <a:gd name="connsiteX306" fmla="*/ 3152274 w 8128084"/>
              <a:gd name="connsiteY306" fmla="*/ 10250906 h 15135727"/>
              <a:gd name="connsiteX307" fmla="*/ 3176337 w 8128084"/>
              <a:gd name="connsiteY307" fmla="*/ 10178716 h 15135727"/>
              <a:gd name="connsiteX308" fmla="*/ 3104148 w 8128084"/>
              <a:gd name="connsiteY308" fmla="*/ 10154653 h 15135727"/>
              <a:gd name="connsiteX309" fmla="*/ 2975977 w 8128084"/>
              <a:gd name="connsiteY309" fmla="*/ 10167353 h 15135727"/>
              <a:gd name="connsiteX310" fmla="*/ 3007895 w 8128084"/>
              <a:gd name="connsiteY310" fmla="*/ 9962148 h 15135727"/>
              <a:gd name="connsiteX311" fmla="*/ 3176337 w 8128084"/>
              <a:gd name="connsiteY311" fmla="*/ 9889958 h 15135727"/>
              <a:gd name="connsiteX312" fmla="*/ 2959769 w 8128084"/>
              <a:gd name="connsiteY312" fmla="*/ 9504948 h 15135727"/>
              <a:gd name="connsiteX313" fmla="*/ 2791327 w 8128084"/>
              <a:gd name="connsiteY313" fmla="*/ 9456821 h 15135727"/>
              <a:gd name="connsiteX314" fmla="*/ 2574758 w 8128084"/>
              <a:gd name="connsiteY314" fmla="*/ 9336506 h 15135727"/>
              <a:gd name="connsiteX315" fmla="*/ 2671177 w 8128084"/>
              <a:gd name="connsiteY315" fmla="*/ 9189453 h 15135727"/>
              <a:gd name="connsiteX316" fmla="*/ 2684045 w 8128084"/>
              <a:gd name="connsiteY316" fmla="*/ 9109911 h 15135727"/>
              <a:gd name="connsiteX317" fmla="*/ 2580774 w 8128084"/>
              <a:gd name="connsiteY317" fmla="*/ 9069471 h 15135727"/>
              <a:gd name="connsiteX318" fmla="*/ 2546685 w 8128084"/>
              <a:gd name="connsiteY318" fmla="*/ 9051758 h 15135727"/>
              <a:gd name="connsiteX319" fmla="*/ 2436729 w 8128084"/>
              <a:gd name="connsiteY319" fmla="*/ 9056771 h 15135727"/>
              <a:gd name="connsiteX320" fmla="*/ 2372727 w 8128084"/>
              <a:gd name="connsiteY320" fmla="*/ 9259303 h 15135727"/>
              <a:gd name="connsiteX321" fmla="*/ 2261937 w 8128084"/>
              <a:gd name="connsiteY321" fmla="*/ 9168064 h 15135727"/>
              <a:gd name="connsiteX322" fmla="*/ 2237874 w 8128084"/>
              <a:gd name="connsiteY322" fmla="*/ 8999621 h 15135727"/>
              <a:gd name="connsiteX323" fmla="*/ 2079458 w 8128084"/>
              <a:gd name="connsiteY323" fmla="*/ 9020008 h 15135727"/>
              <a:gd name="connsiteX324" fmla="*/ 2026319 w 8128084"/>
              <a:gd name="connsiteY324" fmla="*/ 8827503 h 15135727"/>
              <a:gd name="connsiteX325" fmla="*/ 1833814 w 8128084"/>
              <a:gd name="connsiteY325" fmla="*/ 8822490 h 15135727"/>
              <a:gd name="connsiteX326" fmla="*/ 1705977 w 8128084"/>
              <a:gd name="connsiteY326" fmla="*/ 8941803 h 15135727"/>
              <a:gd name="connsiteX327" fmla="*/ 1693445 w 8128084"/>
              <a:gd name="connsiteY327" fmla="*/ 9048082 h 15135727"/>
              <a:gd name="connsiteX328" fmla="*/ 1575469 w 8128084"/>
              <a:gd name="connsiteY328" fmla="*/ 9099885 h 15135727"/>
              <a:gd name="connsiteX329" fmla="*/ 1477879 w 8128084"/>
              <a:gd name="connsiteY329" fmla="*/ 8936456 h 15135727"/>
              <a:gd name="connsiteX330" fmla="*/ 1347537 w 8128084"/>
              <a:gd name="connsiteY330" fmla="*/ 8879306 h 15135727"/>
              <a:gd name="connsiteX331" fmla="*/ 1220537 w 8128084"/>
              <a:gd name="connsiteY331" fmla="*/ 8799764 h 15135727"/>
              <a:gd name="connsiteX332" fmla="*/ 1106906 w 8128084"/>
              <a:gd name="connsiteY332" fmla="*/ 8783053 h 15135727"/>
              <a:gd name="connsiteX333" fmla="*/ 890337 w 8128084"/>
              <a:gd name="connsiteY333" fmla="*/ 8686800 h 15135727"/>
              <a:gd name="connsiteX334" fmla="*/ 649706 w 8128084"/>
              <a:gd name="connsiteY334" fmla="*/ 8662737 h 15135727"/>
              <a:gd name="connsiteX335" fmla="*/ 493127 w 8128084"/>
              <a:gd name="connsiteY335" fmla="*/ 8668753 h 15135727"/>
              <a:gd name="connsiteX336" fmla="*/ 385011 w 8128084"/>
              <a:gd name="connsiteY336" fmla="*/ 8566485 h 15135727"/>
              <a:gd name="connsiteX337" fmla="*/ 455027 w 8128084"/>
              <a:gd name="connsiteY337" fmla="*/ 8421103 h 15135727"/>
              <a:gd name="connsiteX338" fmla="*/ 577516 w 8128084"/>
              <a:gd name="connsiteY338" fmla="*/ 8373979 h 15135727"/>
              <a:gd name="connsiteX339" fmla="*/ 794085 w 8128084"/>
              <a:gd name="connsiteY339" fmla="*/ 8301790 h 15135727"/>
              <a:gd name="connsiteX340" fmla="*/ 745958 w 8128084"/>
              <a:gd name="connsiteY340" fmla="*/ 8133348 h 15135727"/>
              <a:gd name="connsiteX341" fmla="*/ 818148 w 8128084"/>
              <a:gd name="connsiteY341" fmla="*/ 7820527 h 15135727"/>
              <a:gd name="connsiteX342" fmla="*/ 697832 w 8128084"/>
              <a:gd name="connsiteY342" fmla="*/ 7820527 h 15135727"/>
              <a:gd name="connsiteX343" fmla="*/ 625642 w 8128084"/>
              <a:gd name="connsiteY343" fmla="*/ 7916779 h 15135727"/>
              <a:gd name="connsiteX344" fmla="*/ 457200 w 8128084"/>
              <a:gd name="connsiteY344" fmla="*/ 7820527 h 15135727"/>
              <a:gd name="connsiteX345" fmla="*/ 529390 w 8128084"/>
              <a:gd name="connsiteY345" fmla="*/ 7700211 h 15135727"/>
              <a:gd name="connsiteX346" fmla="*/ 715377 w 8128084"/>
              <a:gd name="connsiteY346" fmla="*/ 7748003 h 15135727"/>
              <a:gd name="connsiteX347" fmla="*/ 938464 w 8128084"/>
              <a:gd name="connsiteY347" fmla="*/ 7676148 h 15135727"/>
              <a:gd name="connsiteX348" fmla="*/ 1058779 w 8128084"/>
              <a:gd name="connsiteY348" fmla="*/ 7459579 h 15135727"/>
              <a:gd name="connsiteX349" fmla="*/ 1203158 w 8128084"/>
              <a:gd name="connsiteY349" fmla="*/ 7603958 h 15135727"/>
              <a:gd name="connsiteX350" fmla="*/ 1299411 w 8128084"/>
              <a:gd name="connsiteY350" fmla="*/ 7555832 h 15135727"/>
              <a:gd name="connsiteX351" fmla="*/ 1443790 w 8128084"/>
              <a:gd name="connsiteY351" fmla="*/ 7507706 h 15135727"/>
              <a:gd name="connsiteX352" fmla="*/ 1684421 w 8128084"/>
              <a:gd name="connsiteY352" fmla="*/ 7603958 h 15135727"/>
              <a:gd name="connsiteX353" fmla="*/ 1684421 w 8128084"/>
              <a:gd name="connsiteY353" fmla="*/ 7603958 h 15135727"/>
              <a:gd name="connsiteX354" fmla="*/ 1693277 w 8128084"/>
              <a:gd name="connsiteY354" fmla="*/ 7462253 h 15135727"/>
              <a:gd name="connsiteX355" fmla="*/ 1540042 w 8128084"/>
              <a:gd name="connsiteY355" fmla="*/ 7363327 h 15135727"/>
              <a:gd name="connsiteX356" fmla="*/ 1299411 w 8128084"/>
              <a:gd name="connsiteY356" fmla="*/ 7315200 h 15135727"/>
              <a:gd name="connsiteX357" fmla="*/ 1130969 w 8128084"/>
              <a:gd name="connsiteY357" fmla="*/ 7339264 h 15135727"/>
              <a:gd name="connsiteX358" fmla="*/ 1034716 w 8128084"/>
              <a:gd name="connsiteY358" fmla="*/ 7315200 h 15135727"/>
              <a:gd name="connsiteX359" fmla="*/ 982077 w 8128084"/>
              <a:gd name="connsiteY359" fmla="*/ 7113003 h 15135727"/>
              <a:gd name="connsiteX360" fmla="*/ 1155032 w 8128084"/>
              <a:gd name="connsiteY360" fmla="*/ 7050506 h 15135727"/>
              <a:gd name="connsiteX361" fmla="*/ 1155032 w 8128084"/>
              <a:gd name="connsiteY361" fmla="*/ 6930190 h 15135727"/>
              <a:gd name="connsiteX362" fmla="*/ 1155032 w 8128084"/>
              <a:gd name="connsiteY362" fmla="*/ 6761748 h 15135727"/>
              <a:gd name="connsiteX363" fmla="*/ 1203158 w 8128084"/>
              <a:gd name="connsiteY363" fmla="*/ 6617369 h 15135727"/>
              <a:gd name="connsiteX364" fmla="*/ 1409700 w 8128084"/>
              <a:gd name="connsiteY364" fmla="*/ 6517440 h 15135727"/>
              <a:gd name="connsiteX365" fmla="*/ 1443790 w 8128084"/>
              <a:gd name="connsiteY365" fmla="*/ 6328611 h 15135727"/>
              <a:gd name="connsiteX366" fmla="*/ 1419727 w 8128084"/>
              <a:gd name="connsiteY366" fmla="*/ 6208295 h 15135727"/>
              <a:gd name="connsiteX367" fmla="*/ 1275348 w 8128084"/>
              <a:gd name="connsiteY367" fmla="*/ 6304548 h 15135727"/>
              <a:gd name="connsiteX368" fmla="*/ 1242427 w 8128084"/>
              <a:gd name="connsiteY368" fmla="*/ 6173203 h 15135727"/>
              <a:gd name="connsiteX369" fmla="*/ 1323474 w 8128084"/>
              <a:gd name="connsiteY369" fmla="*/ 6015790 h 15135727"/>
              <a:gd name="connsiteX370" fmla="*/ 1540042 w 8128084"/>
              <a:gd name="connsiteY370" fmla="*/ 5871411 h 15135727"/>
              <a:gd name="connsiteX371" fmla="*/ 1540042 w 8128084"/>
              <a:gd name="connsiteY371" fmla="*/ 5751095 h 15135727"/>
              <a:gd name="connsiteX372" fmla="*/ 1395664 w 8128084"/>
              <a:gd name="connsiteY372" fmla="*/ 5799221 h 15135727"/>
              <a:gd name="connsiteX373" fmla="*/ 1179095 w 8128084"/>
              <a:gd name="connsiteY373" fmla="*/ 5799221 h 15135727"/>
              <a:gd name="connsiteX374" fmla="*/ 890337 w 8128084"/>
              <a:gd name="connsiteY374" fmla="*/ 5775158 h 15135727"/>
              <a:gd name="connsiteX375" fmla="*/ 697832 w 8128084"/>
              <a:gd name="connsiteY375" fmla="*/ 5606716 h 15135727"/>
              <a:gd name="connsiteX376" fmla="*/ 577516 w 8128084"/>
              <a:gd name="connsiteY376" fmla="*/ 5582653 h 15135727"/>
              <a:gd name="connsiteX377" fmla="*/ 697832 w 8128084"/>
              <a:gd name="connsiteY377" fmla="*/ 5775158 h 15135727"/>
              <a:gd name="connsiteX378" fmla="*/ 409074 w 8128084"/>
              <a:gd name="connsiteY378" fmla="*/ 5799221 h 15135727"/>
              <a:gd name="connsiteX379" fmla="*/ 168442 w 8128084"/>
              <a:gd name="connsiteY379" fmla="*/ 5702969 h 15135727"/>
              <a:gd name="connsiteX380" fmla="*/ 264695 w 8128084"/>
              <a:gd name="connsiteY380" fmla="*/ 5558590 h 15135727"/>
              <a:gd name="connsiteX381" fmla="*/ 144379 w 8128084"/>
              <a:gd name="connsiteY381" fmla="*/ 5510464 h 15135727"/>
              <a:gd name="connsiteX382" fmla="*/ 0 w 8128084"/>
              <a:gd name="connsiteY382" fmla="*/ 5462337 h 15135727"/>
              <a:gd name="connsiteX383" fmla="*/ 96253 w 8128084"/>
              <a:gd name="connsiteY383"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42827 w 8128084"/>
              <a:gd name="connsiteY202" fmla="*/ 14383753 h 15135727"/>
              <a:gd name="connsiteX203" fmla="*/ 4403558 w 8128084"/>
              <a:gd name="connsiteY203" fmla="*/ 14437895 h 15135727"/>
              <a:gd name="connsiteX204" fmla="*/ 4340058 w 8128084"/>
              <a:gd name="connsiteY204" fmla="*/ 14475995 h 15135727"/>
              <a:gd name="connsiteX205" fmla="*/ 4303127 w 8128084"/>
              <a:gd name="connsiteY205" fmla="*/ 14364703 h 15135727"/>
              <a:gd name="connsiteX206" fmla="*/ 4276892 w 8128084"/>
              <a:gd name="connsiteY206" fmla="*/ 14296190 h 15135727"/>
              <a:gd name="connsiteX207" fmla="*/ 4235116 w 8128084"/>
              <a:gd name="connsiteY207" fmla="*/ 14341642 h 15135727"/>
              <a:gd name="connsiteX208" fmla="*/ 4162927 w 8128084"/>
              <a:gd name="connsiteY208" fmla="*/ 14389769 h 15135727"/>
              <a:gd name="connsiteX209" fmla="*/ 4137527 w 8128084"/>
              <a:gd name="connsiteY209" fmla="*/ 14364369 h 15135727"/>
              <a:gd name="connsiteX210" fmla="*/ 3998327 w 8128084"/>
              <a:gd name="connsiteY210" fmla="*/ 14409153 h 15135727"/>
              <a:gd name="connsiteX211" fmla="*/ 4023727 w 8128084"/>
              <a:gd name="connsiteY211" fmla="*/ 14275803 h 15135727"/>
              <a:gd name="connsiteX212" fmla="*/ 3915945 w 8128084"/>
              <a:gd name="connsiteY212" fmla="*/ 14289840 h 15135727"/>
              <a:gd name="connsiteX213" fmla="*/ 3801979 w 8128084"/>
              <a:gd name="connsiteY213" fmla="*/ 14293516 h 15135727"/>
              <a:gd name="connsiteX214" fmla="*/ 3719764 w 8128084"/>
              <a:gd name="connsiteY214" fmla="*/ 14415169 h 15135727"/>
              <a:gd name="connsiteX215" fmla="*/ 3625850 w 8128084"/>
              <a:gd name="connsiteY215" fmla="*/ 14616364 h 15135727"/>
              <a:gd name="connsiteX216" fmla="*/ 3513221 w 8128084"/>
              <a:gd name="connsiteY216" fmla="*/ 14726653 h 15135727"/>
              <a:gd name="connsiteX217" fmla="*/ 3583071 w 8128084"/>
              <a:gd name="connsiteY217" fmla="*/ 14832932 h 15135727"/>
              <a:gd name="connsiteX218" fmla="*/ 3633537 w 8128084"/>
              <a:gd name="connsiteY218" fmla="*/ 14967285 h 15135727"/>
              <a:gd name="connsiteX219" fmla="*/ 3609474 w 8128084"/>
              <a:gd name="connsiteY219" fmla="*/ 15087600 h 15135727"/>
              <a:gd name="connsiteX220" fmla="*/ 3479132 w 8128084"/>
              <a:gd name="connsiteY220" fmla="*/ 14975974 h 15135727"/>
              <a:gd name="connsiteX221" fmla="*/ 3304340 w 8128084"/>
              <a:gd name="connsiteY221" fmla="*/ 14949237 h 15135727"/>
              <a:gd name="connsiteX222" fmla="*/ 3261227 w 8128084"/>
              <a:gd name="connsiteY222" fmla="*/ 14787145 h 15135727"/>
              <a:gd name="connsiteX223" fmla="*/ 3128211 w 8128084"/>
              <a:gd name="connsiteY223" fmla="*/ 14919158 h 15135727"/>
              <a:gd name="connsiteX224" fmla="*/ 3090277 w 8128084"/>
              <a:gd name="connsiteY224" fmla="*/ 15075903 h 15135727"/>
              <a:gd name="connsiteX225" fmla="*/ 2959769 w 8128084"/>
              <a:gd name="connsiteY225" fmla="*/ 15135727 h 15135727"/>
              <a:gd name="connsiteX226" fmla="*/ 2891256 w 8128084"/>
              <a:gd name="connsiteY226" fmla="*/ 14945895 h 15135727"/>
              <a:gd name="connsiteX227" fmla="*/ 2829927 w 8128084"/>
              <a:gd name="connsiteY227" fmla="*/ 14872703 h 15135727"/>
              <a:gd name="connsiteX228" fmla="*/ 2887579 w 8128084"/>
              <a:gd name="connsiteY228" fmla="*/ 14774779 h 15135727"/>
              <a:gd name="connsiteX229" fmla="*/ 2779127 w 8128084"/>
              <a:gd name="connsiteY229" fmla="*/ 14694903 h 15135727"/>
              <a:gd name="connsiteX230" fmla="*/ 2839453 w 8128084"/>
              <a:gd name="connsiteY230" fmla="*/ 14582274 h 15135727"/>
              <a:gd name="connsiteX231" fmla="*/ 2935706 w 8128084"/>
              <a:gd name="connsiteY231" fmla="*/ 14510085 h 15135727"/>
              <a:gd name="connsiteX232" fmla="*/ 2948406 w 8128084"/>
              <a:gd name="connsiteY232" fmla="*/ 14554535 h 15135727"/>
              <a:gd name="connsiteX233" fmla="*/ 2855327 w 8128084"/>
              <a:gd name="connsiteY233" fmla="*/ 14371053 h 15135727"/>
              <a:gd name="connsiteX234" fmla="*/ 3014077 w 8128084"/>
              <a:gd name="connsiteY234" fmla="*/ 14447253 h 15135727"/>
              <a:gd name="connsiteX235" fmla="*/ 3029285 w 8128084"/>
              <a:gd name="connsiteY235" fmla="*/ 14363032 h 15135727"/>
              <a:gd name="connsiteX236" fmla="*/ 3152274 w 8128084"/>
              <a:gd name="connsiteY236" fmla="*/ 14341642 h 15135727"/>
              <a:gd name="connsiteX237" fmla="*/ 3226135 w 8128084"/>
              <a:gd name="connsiteY237" fmla="*/ 14269453 h 15135727"/>
              <a:gd name="connsiteX238" fmla="*/ 3152274 w 8128084"/>
              <a:gd name="connsiteY238" fmla="*/ 14197264 h 15135727"/>
              <a:gd name="connsiteX239" fmla="*/ 3152274 w 8128084"/>
              <a:gd name="connsiteY239" fmla="*/ 14052885 h 15135727"/>
              <a:gd name="connsiteX240" fmla="*/ 3086435 w 8128084"/>
              <a:gd name="connsiteY240" fmla="*/ 14037845 h 15135727"/>
              <a:gd name="connsiteX241" fmla="*/ 3056021 w 8128084"/>
              <a:gd name="connsiteY241" fmla="*/ 14153148 h 15135727"/>
              <a:gd name="connsiteX242" fmla="*/ 2935706 w 8128084"/>
              <a:gd name="connsiteY242" fmla="*/ 14076948 h 15135727"/>
              <a:gd name="connsiteX243" fmla="*/ 2863516 w 8128084"/>
              <a:gd name="connsiteY243" fmla="*/ 14093324 h 15135727"/>
              <a:gd name="connsiteX244" fmla="*/ 2804527 w 8128084"/>
              <a:gd name="connsiteY244" fmla="*/ 14218653 h 15135727"/>
              <a:gd name="connsiteX245" fmla="*/ 2719137 w 8128084"/>
              <a:gd name="connsiteY245" fmla="*/ 14197264 h 15135727"/>
              <a:gd name="connsiteX246" fmla="*/ 2653298 w 8128084"/>
              <a:gd name="connsiteY246" fmla="*/ 14248064 h 15135727"/>
              <a:gd name="connsiteX247" fmla="*/ 2560721 w 8128084"/>
              <a:gd name="connsiteY247" fmla="*/ 14150474 h 15135727"/>
              <a:gd name="connsiteX248" fmla="*/ 2436729 w 8128084"/>
              <a:gd name="connsiteY248" fmla="*/ 13804566 h 15135727"/>
              <a:gd name="connsiteX249" fmla="*/ 2550527 w 8128084"/>
              <a:gd name="connsiteY249" fmla="*/ 13805903 h 15135727"/>
              <a:gd name="connsiteX250" fmla="*/ 2729498 w 8128084"/>
              <a:gd name="connsiteY250" fmla="*/ 13812253 h 15135727"/>
              <a:gd name="connsiteX251" fmla="*/ 2633077 w 8128084"/>
              <a:gd name="connsiteY251" fmla="*/ 13755103 h 15135727"/>
              <a:gd name="connsiteX252" fmla="*/ 2553369 w 8128084"/>
              <a:gd name="connsiteY252" fmla="*/ 13475369 h 15135727"/>
              <a:gd name="connsiteX253" fmla="*/ 2658645 w 8128084"/>
              <a:gd name="connsiteY253" fmla="*/ 13224711 h 15135727"/>
              <a:gd name="connsiteX254" fmla="*/ 2719137 w 8128084"/>
              <a:gd name="connsiteY254" fmla="*/ 13042232 h 15135727"/>
              <a:gd name="connsiteX255" fmla="*/ 2791327 w 8128084"/>
              <a:gd name="connsiteY255" fmla="*/ 12945979 h 15135727"/>
              <a:gd name="connsiteX256" fmla="*/ 2969627 w 8128084"/>
              <a:gd name="connsiteY256" fmla="*/ 12929603 h 15135727"/>
              <a:gd name="connsiteX257" fmla="*/ 3031958 w 8128084"/>
              <a:gd name="connsiteY257" fmla="*/ 13090358 h 15135727"/>
              <a:gd name="connsiteX258" fmla="*/ 3102977 w 8128084"/>
              <a:gd name="connsiteY258" fmla="*/ 12974053 h 15135727"/>
              <a:gd name="connsiteX259" fmla="*/ 3043321 w 8128084"/>
              <a:gd name="connsiteY259" fmla="*/ 12836024 h 15135727"/>
              <a:gd name="connsiteX260" fmla="*/ 2849479 w 8128084"/>
              <a:gd name="connsiteY260" fmla="*/ 12815637 h 15135727"/>
              <a:gd name="connsiteX261" fmla="*/ 2815390 w 8128084"/>
              <a:gd name="connsiteY261" fmla="*/ 12777537 h 15135727"/>
              <a:gd name="connsiteX262" fmla="*/ 2887077 w 8128084"/>
              <a:gd name="connsiteY262" fmla="*/ 12586703 h 15135727"/>
              <a:gd name="connsiteX263" fmla="*/ 3153777 w 8128084"/>
              <a:gd name="connsiteY263" fmla="*/ 12516853 h 15135727"/>
              <a:gd name="connsiteX264" fmla="*/ 3239837 w 8128084"/>
              <a:gd name="connsiteY264" fmla="*/ 12311314 h 15135727"/>
              <a:gd name="connsiteX265" fmla="*/ 3104148 w 8128084"/>
              <a:gd name="connsiteY265" fmla="*/ 12320337 h 15135727"/>
              <a:gd name="connsiteX266" fmla="*/ 3040648 w 8128084"/>
              <a:gd name="connsiteY266" fmla="*/ 12320337 h 15135727"/>
              <a:gd name="connsiteX267" fmla="*/ 2956927 w 8128084"/>
              <a:gd name="connsiteY267" fmla="*/ 12237453 h 15135727"/>
              <a:gd name="connsiteX268" fmla="*/ 3007895 w 8128084"/>
              <a:gd name="connsiteY268" fmla="*/ 12079706 h 15135727"/>
              <a:gd name="connsiteX269" fmla="*/ 2810042 w 8128084"/>
              <a:gd name="connsiteY269" fmla="*/ 11954377 h 15135727"/>
              <a:gd name="connsiteX270" fmla="*/ 2863516 w 8128084"/>
              <a:gd name="connsiteY270" fmla="*/ 11694695 h 15135727"/>
              <a:gd name="connsiteX271" fmla="*/ 2817227 w 8128084"/>
              <a:gd name="connsiteY271" fmla="*/ 11507203 h 15135727"/>
              <a:gd name="connsiteX272" fmla="*/ 2911642 w 8128084"/>
              <a:gd name="connsiteY272" fmla="*/ 11454064 h 15135727"/>
              <a:gd name="connsiteX273" fmla="*/ 2988677 w 8128084"/>
              <a:gd name="connsiteY273" fmla="*/ 11494503 h 15135727"/>
              <a:gd name="connsiteX274" fmla="*/ 3011571 w 8128084"/>
              <a:gd name="connsiteY274" fmla="*/ 11454064 h 15135727"/>
              <a:gd name="connsiteX275" fmla="*/ 2850482 w 8128084"/>
              <a:gd name="connsiteY275" fmla="*/ 11381874 h 15135727"/>
              <a:gd name="connsiteX276" fmla="*/ 2993858 w 8128084"/>
              <a:gd name="connsiteY276" fmla="*/ 11266571 h 15135727"/>
              <a:gd name="connsiteX277" fmla="*/ 3007895 w 8128084"/>
              <a:gd name="connsiteY277" fmla="*/ 11189369 h 15135727"/>
              <a:gd name="connsiteX278" fmla="*/ 2874879 w 8128084"/>
              <a:gd name="connsiteY278" fmla="*/ 11179342 h 15135727"/>
              <a:gd name="connsiteX279" fmla="*/ 2919329 w 8128084"/>
              <a:gd name="connsiteY279" fmla="*/ 11023600 h 15135727"/>
              <a:gd name="connsiteX280" fmla="*/ 2887579 w 8128084"/>
              <a:gd name="connsiteY280" fmla="*/ 10924674 h 15135727"/>
              <a:gd name="connsiteX281" fmla="*/ 2760914 w 8128084"/>
              <a:gd name="connsiteY281" fmla="*/ 11065377 h 15135727"/>
              <a:gd name="connsiteX282" fmla="*/ 2667000 w 8128084"/>
              <a:gd name="connsiteY282" fmla="*/ 10969124 h 15135727"/>
              <a:gd name="connsiteX283" fmla="*/ 2607845 w 8128084"/>
              <a:gd name="connsiteY283" fmla="*/ 11071727 h 15135727"/>
              <a:gd name="connsiteX284" fmla="*/ 2526632 w 8128084"/>
              <a:gd name="connsiteY284" fmla="*/ 11117179 h 15135727"/>
              <a:gd name="connsiteX285" fmla="*/ 2410827 w 8128084"/>
              <a:gd name="connsiteY285" fmla="*/ 11100803 h 15135727"/>
              <a:gd name="connsiteX286" fmla="*/ 2334127 w 8128084"/>
              <a:gd name="connsiteY286" fmla="*/ 10996864 h 15135727"/>
              <a:gd name="connsiteX287" fmla="*/ 2358190 w 8128084"/>
              <a:gd name="connsiteY287" fmla="*/ 10732169 h 15135727"/>
              <a:gd name="connsiteX288" fmla="*/ 2372227 w 8128084"/>
              <a:gd name="connsiteY288" fmla="*/ 10689390 h 15135727"/>
              <a:gd name="connsiteX289" fmla="*/ 2533316 w 8128084"/>
              <a:gd name="connsiteY289" fmla="*/ 10574087 h 15135727"/>
              <a:gd name="connsiteX290" fmla="*/ 2598821 w 8128084"/>
              <a:gd name="connsiteY290" fmla="*/ 10684042 h 15135727"/>
              <a:gd name="connsiteX291" fmla="*/ 2683877 w 8128084"/>
              <a:gd name="connsiteY291" fmla="*/ 10745203 h 15135727"/>
              <a:gd name="connsiteX292" fmla="*/ 2767264 w 8128084"/>
              <a:gd name="connsiteY292" fmla="*/ 10684042 h 15135727"/>
              <a:gd name="connsiteX293" fmla="*/ 2646948 w 8128084"/>
              <a:gd name="connsiteY293" fmla="*/ 10515600 h 15135727"/>
              <a:gd name="connsiteX294" fmla="*/ 2815390 w 8128084"/>
              <a:gd name="connsiteY294" fmla="*/ 10395285 h 15135727"/>
              <a:gd name="connsiteX295" fmla="*/ 2899777 w 8128084"/>
              <a:gd name="connsiteY295" fmla="*/ 10453103 h 15135727"/>
              <a:gd name="connsiteX296" fmla="*/ 2899777 w 8128084"/>
              <a:gd name="connsiteY296" fmla="*/ 10586453 h 15135727"/>
              <a:gd name="connsiteX297" fmla="*/ 2982327 w 8128084"/>
              <a:gd name="connsiteY297" fmla="*/ 10459453 h 15135727"/>
              <a:gd name="connsiteX298" fmla="*/ 3080085 w 8128084"/>
              <a:gd name="connsiteY298" fmla="*/ 10419348 h 15135727"/>
              <a:gd name="connsiteX299" fmla="*/ 3248527 w 8128084"/>
              <a:gd name="connsiteY299" fmla="*/ 10539664 h 15135727"/>
              <a:gd name="connsiteX300" fmla="*/ 3320716 w 8128084"/>
              <a:gd name="connsiteY300" fmla="*/ 10659979 h 15135727"/>
              <a:gd name="connsiteX301" fmla="*/ 3465095 w 8128084"/>
              <a:gd name="connsiteY301" fmla="*/ 10659979 h 15135727"/>
              <a:gd name="connsiteX302" fmla="*/ 3441032 w 8128084"/>
              <a:gd name="connsiteY302" fmla="*/ 10491537 h 15135727"/>
              <a:gd name="connsiteX303" fmla="*/ 3356977 w 8128084"/>
              <a:gd name="connsiteY303" fmla="*/ 10408653 h 15135727"/>
              <a:gd name="connsiteX304" fmla="*/ 3348456 w 8128084"/>
              <a:gd name="connsiteY304" fmla="*/ 10282656 h 15135727"/>
              <a:gd name="connsiteX305" fmla="*/ 3198227 w 8128084"/>
              <a:gd name="connsiteY305" fmla="*/ 10319753 h 15135727"/>
              <a:gd name="connsiteX306" fmla="*/ 3152274 w 8128084"/>
              <a:gd name="connsiteY306" fmla="*/ 10250906 h 15135727"/>
              <a:gd name="connsiteX307" fmla="*/ 3176337 w 8128084"/>
              <a:gd name="connsiteY307" fmla="*/ 10178716 h 15135727"/>
              <a:gd name="connsiteX308" fmla="*/ 3104148 w 8128084"/>
              <a:gd name="connsiteY308" fmla="*/ 10154653 h 15135727"/>
              <a:gd name="connsiteX309" fmla="*/ 2975977 w 8128084"/>
              <a:gd name="connsiteY309" fmla="*/ 10167353 h 15135727"/>
              <a:gd name="connsiteX310" fmla="*/ 3007895 w 8128084"/>
              <a:gd name="connsiteY310" fmla="*/ 9962148 h 15135727"/>
              <a:gd name="connsiteX311" fmla="*/ 3176337 w 8128084"/>
              <a:gd name="connsiteY311" fmla="*/ 9889958 h 15135727"/>
              <a:gd name="connsiteX312" fmla="*/ 2959769 w 8128084"/>
              <a:gd name="connsiteY312" fmla="*/ 9504948 h 15135727"/>
              <a:gd name="connsiteX313" fmla="*/ 2791327 w 8128084"/>
              <a:gd name="connsiteY313" fmla="*/ 9456821 h 15135727"/>
              <a:gd name="connsiteX314" fmla="*/ 2574758 w 8128084"/>
              <a:gd name="connsiteY314" fmla="*/ 9336506 h 15135727"/>
              <a:gd name="connsiteX315" fmla="*/ 2671177 w 8128084"/>
              <a:gd name="connsiteY315" fmla="*/ 9189453 h 15135727"/>
              <a:gd name="connsiteX316" fmla="*/ 2684045 w 8128084"/>
              <a:gd name="connsiteY316" fmla="*/ 9109911 h 15135727"/>
              <a:gd name="connsiteX317" fmla="*/ 2580774 w 8128084"/>
              <a:gd name="connsiteY317" fmla="*/ 9069471 h 15135727"/>
              <a:gd name="connsiteX318" fmla="*/ 2546685 w 8128084"/>
              <a:gd name="connsiteY318" fmla="*/ 9051758 h 15135727"/>
              <a:gd name="connsiteX319" fmla="*/ 2436729 w 8128084"/>
              <a:gd name="connsiteY319" fmla="*/ 9056771 h 15135727"/>
              <a:gd name="connsiteX320" fmla="*/ 2372727 w 8128084"/>
              <a:gd name="connsiteY320" fmla="*/ 9259303 h 15135727"/>
              <a:gd name="connsiteX321" fmla="*/ 2261937 w 8128084"/>
              <a:gd name="connsiteY321" fmla="*/ 9168064 h 15135727"/>
              <a:gd name="connsiteX322" fmla="*/ 2237874 w 8128084"/>
              <a:gd name="connsiteY322" fmla="*/ 8999621 h 15135727"/>
              <a:gd name="connsiteX323" fmla="*/ 2079458 w 8128084"/>
              <a:gd name="connsiteY323" fmla="*/ 9020008 h 15135727"/>
              <a:gd name="connsiteX324" fmla="*/ 2026319 w 8128084"/>
              <a:gd name="connsiteY324" fmla="*/ 8827503 h 15135727"/>
              <a:gd name="connsiteX325" fmla="*/ 1833814 w 8128084"/>
              <a:gd name="connsiteY325" fmla="*/ 8822490 h 15135727"/>
              <a:gd name="connsiteX326" fmla="*/ 1705977 w 8128084"/>
              <a:gd name="connsiteY326" fmla="*/ 8941803 h 15135727"/>
              <a:gd name="connsiteX327" fmla="*/ 1693445 w 8128084"/>
              <a:gd name="connsiteY327" fmla="*/ 9048082 h 15135727"/>
              <a:gd name="connsiteX328" fmla="*/ 1575469 w 8128084"/>
              <a:gd name="connsiteY328" fmla="*/ 9099885 h 15135727"/>
              <a:gd name="connsiteX329" fmla="*/ 1477879 w 8128084"/>
              <a:gd name="connsiteY329" fmla="*/ 8936456 h 15135727"/>
              <a:gd name="connsiteX330" fmla="*/ 1347537 w 8128084"/>
              <a:gd name="connsiteY330" fmla="*/ 8879306 h 15135727"/>
              <a:gd name="connsiteX331" fmla="*/ 1220537 w 8128084"/>
              <a:gd name="connsiteY331" fmla="*/ 8799764 h 15135727"/>
              <a:gd name="connsiteX332" fmla="*/ 1106906 w 8128084"/>
              <a:gd name="connsiteY332" fmla="*/ 8783053 h 15135727"/>
              <a:gd name="connsiteX333" fmla="*/ 890337 w 8128084"/>
              <a:gd name="connsiteY333" fmla="*/ 8686800 h 15135727"/>
              <a:gd name="connsiteX334" fmla="*/ 649706 w 8128084"/>
              <a:gd name="connsiteY334" fmla="*/ 8662737 h 15135727"/>
              <a:gd name="connsiteX335" fmla="*/ 493127 w 8128084"/>
              <a:gd name="connsiteY335" fmla="*/ 8668753 h 15135727"/>
              <a:gd name="connsiteX336" fmla="*/ 385011 w 8128084"/>
              <a:gd name="connsiteY336" fmla="*/ 8566485 h 15135727"/>
              <a:gd name="connsiteX337" fmla="*/ 455027 w 8128084"/>
              <a:gd name="connsiteY337" fmla="*/ 8421103 h 15135727"/>
              <a:gd name="connsiteX338" fmla="*/ 577516 w 8128084"/>
              <a:gd name="connsiteY338" fmla="*/ 8373979 h 15135727"/>
              <a:gd name="connsiteX339" fmla="*/ 794085 w 8128084"/>
              <a:gd name="connsiteY339" fmla="*/ 8301790 h 15135727"/>
              <a:gd name="connsiteX340" fmla="*/ 745958 w 8128084"/>
              <a:gd name="connsiteY340" fmla="*/ 8133348 h 15135727"/>
              <a:gd name="connsiteX341" fmla="*/ 818148 w 8128084"/>
              <a:gd name="connsiteY341" fmla="*/ 7820527 h 15135727"/>
              <a:gd name="connsiteX342" fmla="*/ 697832 w 8128084"/>
              <a:gd name="connsiteY342" fmla="*/ 7820527 h 15135727"/>
              <a:gd name="connsiteX343" fmla="*/ 625642 w 8128084"/>
              <a:gd name="connsiteY343" fmla="*/ 7916779 h 15135727"/>
              <a:gd name="connsiteX344" fmla="*/ 457200 w 8128084"/>
              <a:gd name="connsiteY344" fmla="*/ 7820527 h 15135727"/>
              <a:gd name="connsiteX345" fmla="*/ 529390 w 8128084"/>
              <a:gd name="connsiteY345" fmla="*/ 7700211 h 15135727"/>
              <a:gd name="connsiteX346" fmla="*/ 715377 w 8128084"/>
              <a:gd name="connsiteY346" fmla="*/ 7748003 h 15135727"/>
              <a:gd name="connsiteX347" fmla="*/ 938464 w 8128084"/>
              <a:gd name="connsiteY347" fmla="*/ 7676148 h 15135727"/>
              <a:gd name="connsiteX348" fmla="*/ 1058779 w 8128084"/>
              <a:gd name="connsiteY348" fmla="*/ 7459579 h 15135727"/>
              <a:gd name="connsiteX349" fmla="*/ 1203158 w 8128084"/>
              <a:gd name="connsiteY349" fmla="*/ 7603958 h 15135727"/>
              <a:gd name="connsiteX350" fmla="*/ 1299411 w 8128084"/>
              <a:gd name="connsiteY350" fmla="*/ 7555832 h 15135727"/>
              <a:gd name="connsiteX351" fmla="*/ 1443790 w 8128084"/>
              <a:gd name="connsiteY351" fmla="*/ 7507706 h 15135727"/>
              <a:gd name="connsiteX352" fmla="*/ 1684421 w 8128084"/>
              <a:gd name="connsiteY352" fmla="*/ 7603958 h 15135727"/>
              <a:gd name="connsiteX353" fmla="*/ 1684421 w 8128084"/>
              <a:gd name="connsiteY353" fmla="*/ 7603958 h 15135727"/>
              <a:gd name="connsiteX354" fmla="*/ 1693277 w 8128084"/>
              <a:gd name="connsiteY354" fmla="*/ 7462253 h 15135727"/>
              <a:gd name="connsiteX355" fmla="*/ 1540042 w 8128084"/>
              <a:gd name="connsiteY355" fmla="*/ 7363327 h 15135727"/>
              <a:gd name="connsiteX356" fmla="*/ 1299411 w 8128084"/>
              <a:gd name="connsiteY356" fmla="*/ 7315200 h 15135727"/>
              <a:gd name="connsiteX357" fmla="*/ 1130969 w 8128084"/>
              <a:gd name="connsiteY357" fmla="*/ 7339264 h 15135727"/>
              <a:gd name="connsiteX358" fmla="*/ 1034716 w 8128084"/>
              <a:gd name="connsiteY358" fmla="*/ 7315200 h 15135727"/>
              <a:gd name="connsiteX359" fmla="*/ 982077 w 8128084"/>
              <a:gd name="connsiteY359" fmla="*/ 7113003 h 15135727"/>
              <a:gd name="connsiteX360" fmla="*/ 1155032 w 8128084"/>
              <a:gd name="connsiteY360" fmla="*/ 7050506 h 15135727"/>
              <a:gd name="connsiteX361" fmla="*/ 1155032 w 8128084"/>
              <a:gd name="connsiteY361" fmla="*/ 6930190 h 15135727"/>
              <a:gd name="connsiteX362" fmla="*/ 1155032 w 8128084"/>
              <a:gd name="connsiteY362" fmla="*/ 6761748 h 15135727"/>
              <a:gd name="connsiteX363" fmla="*/ 1203158 w 8128084"/>
              <a:gd name="connsiteY363" fmla="*/ 6617369 h 15135727"/>
              <a:gd name="connsiteX364" fmla="*/ 1409700 w 8128084"/>
              <a:gd name="connsiteY364" fmla="*/ 6517440 h 15135727"/>
              <a:gd name="connsiteX365" fmla="*/ 1443790 w 8128084"/>
              <a:gd name="connsiteY365" fmla="*/ 6328611 h 15135727"/>
              <a:gd name="connsiteX366" fmla="*/ 1419727 w 8128084"/>
              <a:gd name="connsiteY366" fmla="*/ 6208295 h 15135727"/>
              <a:gd name="connsiteX367" fmla="*/ 1275348 w 8128084"/>
              <a:gd name="connsiteY367" fmla="*/ 6304548 h 15135727"/>
              <a:gd name="connsiteX368" fmla="*/ 1178927 w 8128084"/>
              <a:gd name="connsiteY368" fmla="*/ 6281153 h 15135727"/>
              <a:gd name="connsiteX369" fmla="*/ 1242427 w 8128084"/>
              <a:gd name="connsiteY369" fmla="*/ 6173203 h 15135727"/>
              <a:gd name="connsiteX370" fmla="*/ 1323474 w 8128084"/>
              <a:gd name="connsiteY370" fmla="*/ 6015790 h 15135727"/>
              <a:gd name="connsiteX371" fmla="*/ 1540042 w 8128084"/>
              <a:gd name="connsiteY371" fmla="*/ 5871411 h 15135727"/>
              <a:gd name="connsiteX372" fmla="*/ 1540042 w 8128084"/>
              <a:gd name="connsiteY372" fmla="*/ 5751095 h 15135727"/>
              <a:gd name="connsiteX373" fmla="*/ 1395664 w 8128084"/>
              <a:gd name="connsiteY373" fmla="*/ 5799221 h 15135727"/>
              <a:gd name="connsiteX374" fmla="*/ 1179095 w 8128084"/>
              <a:gd name="connsiteY374" fmla="*/ 5799221 h 15135727"/>
              <a:gd name="connsiteX375" fmla="*/ 890337 w 8128084"/>
              <a:gd name="connsiteY375" fmla="*/ 5775158 h 15135727"/>
              <a:gd name="connsiteX376" fmla="*/ 697832 w 8128084"/>
              <a:gd name="connsiteY376" fmla="*/ 5606716 h 15135727"/>
              <a:gd name="connsiteX377" fmla="*/ 577516 w 8128084"/>
              <a:gd name="connsiteY377" fmla="*/ 5582653 h 15135727"/>
              <a:gd name="connsiteX378" fmla="*/ 697832 w 8128084"/>
              <a:gd name="connsiteY378" fmla="*/ 5775158 h 15135727"/>
              <a:gd name="connsiteX379" fmla="*/ 409074 w 8128084"/>
              <a:gd name="connsiteY379" fmla="*/ 5799221 h 15135727"/>
              <a:gd name="connsiteX380" fmla="*/ 168442 w 8128084"/>
              <a:gd name="connsiteY380" fmla="*/ 5702969 h 15135727"/>
              <a:gd name="connsiteX381" fmla="*/ 264695 w 8128084"/>
              <a:gd name="connsiteY381" fmla="*/ 5558590 h 15135727"/>
              <a:gd name="connsiteX382" fmla="*/ 144379 w 8128084"/>
              <a:gd name="connsiteY382" fmla="*/ 5510464 h 15135727"/>
              <a:gd name="connsiteX383" fmla="*/ 0 w 8128084"/>
              <a:gd name="connsiteY383" fmla="*/ 5462337 h 15135727"/>
              <a:gd name="connsiteX384" fmla="*/ 96253 w 8128084"/>
              <a:gd name="connsiteY384"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42827 w 8128084"/>
              <a:gd name="connsiteY202" fmla="*/ 14383753 h 15135727"/>
              <a:gd name="connsiteX203" fmla="*/ 4403558 w 8128084"/>
              <a:gd name="connsiteY203" fmla="*/ 14437895 h 15135727"/>
              <a:gd name="connsiteX204" fmla="*/ 4340058 w 8128084"/>
              <a:gd name="connsiteY204" fmla="*/ 14475995 h 15135727"/>
              <a:gd name="connsiteX205" fmla="*/ 4303127 w 8128084"/>
              <a:gd name="connsiteY205" fmla="*/ 14364703 h 15135727"/>
              <a:gd name="connsiteX206" fmla="*/ 4276892 w 8128084"/>
              <a:gd name="connsiteY206" fmla="*/ 14296190 h 15135727"/>
              <a:gd name="connsiteX207" fmla="*/ 4235116 w 8128084"/>
              <a:gd name="connsiteY207" fmla="*/ 14341642 h 15135727"/>
              <a:gd name="connsiteX208" fmla="*/ 4162927 w 8128084"/>
              <a:gd name="connsiteY208" fmla="*/ 14389769 h 15135727"/>
              <a:gd name="connsiteX209" fmla="*/ 4137527 w 8128084"/>
              <a:gd name="connsiteY209" fmla="*/ 14364369 h 15135727"/>
              <a:gd name="connsiteX210" fmla="*/ 3998327 w 8128084"/>
              <a:gd name="connsiteY210" fmla="*/ 14409153 h 15135727"/>
              <a:gd name="connsiteX211" fmla="*/ 4023727 w 8128084"/>
              <a:gd name="connsiteY211" fmla="*/ 14275803 h 15135727"/>
              <a:gd name="connsiteX212" fmla="*/ 3915945 w 8128084"/>
              <a:gd name="connsiteY212" fmla="*/ 14289840 h 15135727"/>
              <a:gd name="connsiteX213" fmla="*/ 3801979 w 8128084"/>
              <a:gd name="connsiteY213" fmla="*/ 14293516 h 15135727"/>
              <a:gd name="connsiteX214" fmla="*/ 3719764 w 8128084"/>
              <a:gd name="connsiteY214" fmla="*/ 14415169 h 15135727"/>
              <a:gd name="connsiteX215" fmla="*/ 3625850 w 8128084"/>
              <a:gd name="connsiteY215" fmla="*/ 14616364 h 15135727"/>
              <a:gd name="connsiteX216" fmla="*/ 3513221 w 8128084"/>
              <a:gd name="connsiteY216" fmla="*/ 14726653 h 15135727"/>
              <a:gd name="connsiteX217" fmla="*/ 3583071 w 8128084"/>
              <a:gd name="connsiteY217" fmla="*/ 14832932 h 15135727"/>
              <a:gd name="connsiteX218" fmla="*/ 3633537 w 8128084"/>
              <a:gd name="connsiteY218" fmla="*/ 14967285 h 15135727"/>
              <a:gd name="connsiteX219" fmla="*/ 3609474 w 8128084"/>
              <a:gd name="connsiteY219" fmla="*/ 15087600 h 15135727"/>
              <a:gd name="connsiteX220" fmla="*/ 3479132 w 8128084"/>
              <a:gd name="connsiteY220" fmla="*/ 14975974 h 15135727"/>
              <a:gd name="connsiteX221" fmla="*/ 3304340 w 8128084"/>
              <a:gd name="connsiteY221" fmla="*/ 14949237 h 15135727"/>
              <a:gd name="connsiteX222" fmla="*/ 3261227 w 8128084"/>
              <a:gd name="connsiteY222" fmla="*/ 14787145 h 15135727"/>
              <a:gd name="connsiteX223" fmla="*/ 3128211 w 8128084"/>
              <a:gd name="connsiteY223" fmla="*/ 14919158 h 15135727"/>
              <a:gd name="connsiteX224" fmla="*/ 3090277 w 8128084"/>
              <a:gd name="connsiteY224" fmla="*/ 15075903 h 15135727"/>
              <a:gd name="connsiteX225" fmla="*/ 2959769 w 8128084"/>
              <a:gd name="connsiteY225" fmla="*/ 15135727 h 15135727"/>
              <a:gd name="connsiteX226" fmla="*/ 2891256 w 8128084"/>
              <a:gd name="connsiteY226" fmla="*/ 14945895 h 15135727"/>
              <a:gd name="connsiteX227" fmla="*/ 2829927 w 8128084"/>
              <a:gd name="connsiteY227" fmla="*/ 14872703 h 15135727"/>
              <a:gd name="connsiteX228" fmla="*/ 2887579 w 8128084"/>
              <a:gd name="connsiteY228" fmla="*/ 14774779 h 15135727"/>
              <a:gd name="connsiteX229" fmla="*/ 2779127 w 8128084"/>
              <a:gd name="connsiteY229" fmla="*/ 14694903 h 15135727"/>
              <a:gd name="connsiteX230" fmla="*/ 2839453 w 8128084"/>
              <a:gd name="connsiteY230" fmla="*/ 14582274 h 15135727"/>
              <a:gd name="connsiteX231" fmla="*/ 2935706 w 8128084"/>
              <a:gd name="connsiteY231" fmla="*/ 14510085 h 15135727"/>
              <a:gd name="connsiteX232" fmla="*/ 2948406 w 8128084"/>
              <a:gd name="connsiteY232" fmla="*/ 14554535 h 15135727"/>
              <a:gd name="connsiteX233" fmla="*/ 2855327 w 8128084"/>
              <a:gd name="connsiteY233" fmla="*/ 14371053 h 15135727"/>
              <a:gd name="connsiteX234" fmla="*/ 3014077 w 8128084"/>
              <a:gd name="connsiteY234" fmla="*/ 14447253 h 15135727"/>
              <a:gd name="connsiteX235" fmla="*/ 3029285 w 8128084"/>
              <a:gd name="connsiteY235" fmla="*/ 14363032 h 15135727"/>
              <a:gd name="connsiteX236" fmla="*/ 3152274 w 8128084"/>
              <a:gd name="connsiteY236" fmla="*/ 14341642 h 15135727"/>
              <a:gd name="connsiteX237" fmla="*/ 3226135 w 8128084"/>
              <a:gd name="connsiteY237" fmla="*/ 14269453 h 15135727"/>
              <a:gd name="connsiteX238" fmla="*/ 3152274 w 8128084"/>
              <a:gd name="connsiteY238" fmla="*/ 14197264 h 15135727"/>
              <a:gd name="connsiteX239" fmla="*/ 3152274 w 8128084"/>
              <a:gd name="connsiteY239" fmla="*/ 14052885 h 15135727"/>
              <a:gd name="connsiteX240" fmla="*/ 3086435 w 8128084"/>
              <a:gd name="connsiteY240" fmla="*/ 14037845 h 15135727"/>
              <a:gd name="connsiteX241" fmla="*/ 3056021 w 8128084"/>
              <a:gd name="connsiteY241" fmla="*/ 14153148 h 15135727"/>
              <a:gd name="connsiteX242" fmla="*/ 2935706 w 8128084"/>
              <a:gd name="connsiteY242" fmla="*/ 14076948 h 15135727"/>
              <a:gd name="connsiteX243" fmla="*/ 2863516 w 8128084"/>
              <a:gd name="connsiteY243" fmla="*/ 14093324 h 15135727"/>
              <a:gd name="connsiteX244" fmla="*/ 2804527 w 8128084"/>
              <a:gd name="connsiteY244" fmla="*/ 14218653 h 15135727"/>
              <a:gd name="connsiteX245" fmla="*/ 2719137 w 8128084"/>
              <a:gd name="connsiteY245" fmla="*/ 14197264 h 15135727"/>
              <a:gd name="connsiteX246" fmla="*/ 2653298 w 8128084"/>
              <a:gd name="connsiteY246" fmla="*/ 14248064 h 15135727"/>
              <a:gd name="connsiteX247" fmla="*/ 2560721 w 8128084"/>
              <a:gd name="connsiteY247" fmla="*/ 14150474 h 15135727"/>
              <a:gd name="connsiteX248" fmla="*/ 2436729 w 8128084"/>
              <a:gd name="connsiteY248" fmla="*/ 13804566 h 15135727"/>
              <a:gd name="connsiteX249" fmla="*/ 2550527 w 8128084"/>
              <a:gd name="connsiteY249" fmla="*/ 13805903 h 15135727"/>
              <a:gd name="connsiteX250" fmla="*/ 2729498 w 8128084"/>
              <a:gd name="connsiteY250" fmla="*/ 13812253 h 15135727"/>
              <a:gd name="connsiteX251" fmla="*/ 2633077 w 8128084"/>
              <a:gd name="connsiteY251" fmla="*/ 13755103 h 15135727"/>
              <a:gd name="connsiteX252" fmla="*/ 2553369 w 8128084"/>
              <a:gd name="connsiteY252" fmla="*/ 13475369 h 15135727"/>
              <a:gd name="connsiteX253" fmla="*/ 2658645 w 8128084"/>
              <a:gd name="connsiteY253" fmla="*/ 13224711 h 15135727"/>
              <a:gd name="connsiteX254" fmla="*/ 2719137 w 8128084"/>
              <a:gd name="connsiteY254" fmla="*/ 13042232 h 15135727"/>
              <a:gd name="connsiteX255" fmla="*/ 2791327 w 8128084"/>
              <a:gd name="connsiteY255" fmla="*/ 12945979 h 15135727"/>
              <a:gd name="connsiteX256" fmla="*/ 2969627 w 8128084"/>
              <a:gd name="connsiteY256" fmla="*/ 12929603 h 15135727"/>
              <a:gd name="connsiteX257" fmla="*/ 3031958 w 8128084"/>
              <a:gd name="connsiteY257" fmla="*/ 13090358 h 15135727"/>
              <a:gd name="connsiteX258" fmla="*/ 3102977 w 8128084"/>
              <a:gd name="connsiteY258" fmla="*/ 12974053 h 15135727"/>
              <a:gd name="connsiteX259" fmla="*/ 3043321 w 8128084"/>
              <a:gd name="connsiteY259" fmla="*/ 12836024 h 15135727"/>
              <a:gd name="connsiteX260" fmla="*/ 2849479 w 8128084"/>
              <a:gd name="connsiteY260" fmla="*/ 12815637 h 15135727"/>
              <a:gd name="connsiteX261" fmla="*/ 2815390 w 8128084"/>
              <a:gd name="connsiteY261" fmla="*/ 12777537 h 15135727"/>
              <a:gd name="connsiteX262" fmla="*/ 2887077 w 8128084"/>
              <a:gd name="connsiteY262" fmla="*/ 12586703 h 15135727"/>
              <a:gd name="connsiteX263" fmla="*/ 3153777 w 8128084"/>
              <a:gd name="connsiteY263" fmla="*/ 12516853 h 15135727"/>
              <a:gd name="connsiteX264" fmla="*/ 3239837 w 8128084"/>
              <a:gd name="connsiteY264" fmla="*/ 12311314 h 15135727"/>
              <a:gd name="connsiteX265" fmla="*/ 3104148 w 8128084"/>
              <a:gd name="connsiteY265" fmla="*/ 12320337 h 15135727"/>
              <a:gd name="connsiteX266" fmla="*/ 3040648 w 8128084"/>
              <a:gd name="connsiteY266" fmla="*/ 12320337 h 15135727"/>
              <a:gd name="connsiteX267" fmla="*/ 2956927 w 8128084"/>
              <a:gd name="connsiteY267" fmla="*/ 12237453 h 15135727"/>
              <a:gd name="connsiteX268" fmla="*/ 3007895 w 8128084"/>
              <a:gd name="connsiteY268" fmla="*/ 12079706 h 15135727"/>
              <a:gd name="connsiteX269" fmla="*/ 2810042 w 8128084"/>
              <a:gd name="connsiteY269" fmla="*/ 11954377 h 15135727"/>
              <a:gd name="connsiteX270" fmla="*/ 2863516 w 8128084"/>
              <a:gd name="connsiteY270" fmla="*/ 11694695 h 15135727"/>
              <a:gd name="connsiteX271" fmla="*/ 2817227 w 8128084"/>
              <a:gd name="connsiteY271" fmla="*/ 11507203 h 15135727"/>
              <a:gd name="connsiteX272" fmla="*/ 2911642 w 8128084"/>
              <a:gd name="connsiteY272" fmla="*/ 11454064 h 15135727"/>
              <a:gd name="connsiteX273" fmla="*/ 2988677 w 8128084"/>
              <a:gd name="connsiteY273" fmla="*/ 11494503 h 15135727"/>
              <a:gd name="connsiteX274" fmla="*/ 3011571 w 8128084"/>
              <a:gd name="connsiteY274" fmla="*/ 11454064 h 15135727"/>
              <a:gd name="connsiteX275" fmla="*/ 2850482 w 8128084"/>
              <a:gd name="connsiteY275" fmla="*/ 11381874 h 15135727"/>
              <a:gd name="connsiteX276" fmla="*/ 2993858 w 8128084"/>
              <a:gd name="connsiteY276" fmla="*/ 11266571 h 15135727"/>
              <a:gd name="connsiteX277" fmla="*/ 3007895 w 8128084"/>
              <a:gd name="connsiteY277" fmla="*/ 11189369 h 15135727"/>
              <a:gd name="connsiteX278" fmla="*/ 2874879 w 8128084"/>
              <a:gd name="connsiteY278" fmla="*/ 11179342 h 15135727"/>
              <a:gd name="connsiteX279" fmla="*/ 2919329 w 8128084"/>
              <a:gd name="connsiteY279" fmla="*/ 11023600 h 15135727"/>
              <a:gd name="connsiteX280" fmla="*/ 2887579 w 8128084"/>
              <a:gd name="connsiteY280" fmla="*/ 10924674 h 15135727"/>
              <a:gd name="connsiteX281" fmla="*/ 2760914 w 8128084"/>
              <a:gd name="connsiteY281" fmla="*/ 11065377 h 15135727"/>
              <a:gd name="connsiteX282" fmla="*/ 2667000 w 8128084"/>
              <a:gd name="connsiteY282" fmla="*/ 10969124 h 15135727"/>
              <a:gd name="connsiteX283" fmla="*/ 2607845 w 8128084"/>
              <a:gd name="connsiteY283" fmla="*/ 11071727 h 15135727"/>
              <a:gd name="connsiteX284" fmla="*/ 2526632 w 8128084"/>
              <a:gd name="connsiteY284" fmla="*/ 11117179 h 15135727"/>
              <a:gd name="connsiteX285" fmla="*/ 2410827 w 8128084"/>
              <a:gd name="connsiteY285" fmla="*/ 11100803 h 15135727"/>
              <a:gd name="connsiteX286" fmla="*/ 2334127 w 8128084"/>
              <a:gd name="connsiteY286" fmla="*/ 10996864 h 15135727"/>
              <a:gd name="connsiteX287" fmla="*/ 2358190 w 8128084"/>
              <a:gd name="connsiteY287" fmla="*/ 10732169 h 15135727"/>
              <a:gd name="connsiteX288" fmla="*/ 2372227 w 8128084"/>
              <a:gd name="connsiteY288" fmla="*/ 10689390 h 15135727"/>
              <a:gd name="connsiteX289" fmla="*/ 2533316 w 8128084"/>
              <a:gd name="connsiteY289" fmla="*/ 10574087 h 15135727"/>
              <a:gd name="connsiteX290" fmla="*/ 2598821 w 8128084"/>
              <a:gd name="connsiteY290" fmla="*/ 10684042 h 15135727"/>
              <a:gd name="connsiteX291" fmla="*/ 2683877 w 8128084"/>
              <a:gd name="connsiteY291" fmla="*/ 10745203 h 15135727"/>
              <a:gd name="connsiteX292" fmla="*/ 2767264 w 8128084"/>
              <a:gd name="connsiteY292" fmla="*/ 10684042 h 15135727"/>
              <a:gd name="connsiteX293" fmla="*/ 2646948 w 8128084"/>
              <a:gd name="connsiteY293" fmla="*/ 10515600 h 15135727"/>
              <a:gd name="connsiteX294" fmla="*/ 2815390 w 8128084"/>
              <a:gd name="connsiteY294" fmla="*/ 10395285 h 15135727"/>
              <a:gd name="connsiteX295" fmla="*/ 2899777 w 8128084"/>
              <a:gd name="connsiteY295" fmla="*/ 10453103 h 15135727"/>
              <a:gd name="connsiteX296" fmla="*/ 2899777 w 8128084"/>
              <a:gd name="connsiteY296" fmla="*/ 10586453 h 15135727"/>
              <a:gd name="connsiteX297" fmla="*/ 2982327 w 8128084"/>
              <a:gd name="connsiteY297" fmla="*/ 10459453 h 15135727"/>
              <a:gd name="connsiteX298" fmla="*/ 3080085 w 8128084"/>
              <a:gd name="connsiteY298" fmla="*/ 10419348 h 15135727"/>
              <a:gd name="connsiteX299" fmla="*/ 3248527 w 8128084"/>
              <a:gd name="connsiteY299" fmla="*/ 10539664 h 15135727"/>
              <a:gd name="connsiteX300" fmla="*/ 3320716 w 8128084"/>
              <a:gd name="connsiteY300" fmla="*/ 10659979 h 15135727"/>
              <a:gd name="connsiteX301" fmla="*/ 3465095 w 8128084"/>
              <a:gd name="connsiteY301" fmla="*/ 10659979 h 15135727"/>
              <a:gd name="connsiteX302" fmla="*/ 3441032 w 8128084"/>
              <a:gd name="connsiteY302" fmla="*/ 10491537 h 15135727"/>
              <a:gd name="connsiteX303" fmla="*/ 3356977 w 8128084"/>
              <a:gd name="connsiteY303" fmla="*/ 10408653 h 15135727"/>
              <a:gd name="connsiteX304" fmla="*/ 3348456 w 8128084"/>
              <a:gd name="connsiteY304" fmla="*/ 10282656 h 15135727"/>
              <a:gd name="connsiteX305" fmla="*/ 3198227 w 8128084"/>
              <a:gd name="connsiteY305" fmla="*/ 10319753 h 15135727"/>
              <a:gd name="connsiteX306" fmla="*/ 3152274 w 8128084"/>
              <a:gd name="connsiteY306" fmla="*/ 10250906 h 15135727"/>
              <a:gd name="connsiteX307" fmla="*/ 3176337 w 8128084"/>
              <a:gd name="connsiteY307" fmla="*/ 10178716 h 15135727"/>
              <a:gd name="connsiteX308" fmla="*/ 3104148 w 8128084"/>
              <a:gd name="connsiteY308" fmla="*/ 10154653 h 15135727"/>
              <a:gd name="connsiteX309" fmla="*/ 2975977 w 8128084"/>
              <a:gd name="connsiteY309" fmla="*/ 10167353 h 15135727"/>
              <a:gd name="connsiteX310" fmla="*/ 3007895 w 8128084"/>
              <a:gd name="connsiteY310" fmla="*/ 9962148 h 15135727"/>
              <a:gd name="connsiteX311" fmla="*/ 3176337 w 8128084"/>
              <a:gd name="connsiteY311" fmla="*/ 9889958 h 15135727"/>
              <a:gd name="connsiteX312" fmla="*/ 2959769 w 8128084"/>
              <a:gd name="connsiteY312" fmla="*/ 9504948 h 15135727"/>
              <a:gd name="connsiteX313" fmla="*/ 2791327 w 8128084"/>
              <a:gd name="connsiteY313" fmla="*/ 9456821 h 15135727"/>
              <a:gd name="connsiteX314" fmla="*/ 2574758 w 8128084"/>
              <a:gd name="connsiteY314" fmla="*/ 9336506 h 15135727"/>
              <a:gd name="connsiteX315" fmla="*/ 2671177 w 8128084"/>
              <a:gd name="connsiteY315" fmla="*/ 9189453 h 15135727"/>
              <a:gd name="connsiteX316" fmla="*/ 2684045 w 8128084"/>
              <a:gd name="connsiteY316" fmla="*/ 9109911 h 15135727"/>
              <a:gd name="connsiteX317" fmla="*/ 2580774 w 8128084"/>
              <a:gd name="connsiteY317" fmla="*/ 9069471 h 15135727"/>
              <a:gd name="connsiteX318" fmla="*/ 2546685 w 8128084"/>
              <a:gd name="connsiteY318" fmla="*/ 9051758 h 15135727"/>
              <a:gd name="connsiteX319" fmla="*/ 2436729 w 8128084"/>
              <a:gd name="connsiteY319" fmla="*/ 9056771 h 15135727"/>
              <a:gd name="connsiteX320" fmla="*/ 2372727 w 8128084"/>
              <a:gd name="connsiteY320" fmla="*/ 9259303 h 15135727"/>
              <a:gd name="connsiteX321" fmla="*/ 2261937 w 8128084"/>
              <a:gd name="connsiteY321" fmla="*/ 9168064 h 15135727"/>
              <a:gd name="connsiteX322" fmla="*/ 2237874 w 8128084"/>
              <a:gd name="connsiteY322" fmla="*/ 8999621 h 15135727"/>
              <a:gd name="connsiteX323" fmla="*/ 2079458 w 8128084"/>
              <a:gd name="connsiteY323" fmla="*/ 9020008 h 15135727"/>
              <a:gd name="connsiteX324" fmla="*/ 2026319 w 8128084"/>
              <a:gd name="connsiteY324" fmla="*/ 8827503 h 15135727"/>
              <a:gd name="connsiteX325" fmla="*/ 1833814 w 8128084"/>
              <a:gd name="connsiteY325" fmla="*/ 8822490 h 15135727"/>
              <a:gd name="connsiteX326" fmla="*/ 1705977 w 8128084"/>
              <a:gd name="connsiteY326" fmla="*/ 8941803 h 15135727"/>
              <a:gd name="connsiteX327" fmla="*/ 1693445 w 8128084"/>
              <a:gd name="connsiteY327" fmla="*/ 9048082 h 15135727"/>
              <a:gd name="connsiteX328" fmla="*/ 1575469 w 8128084"/>
              <a:gd name="connsiteY328" fmla="*/ 9099885 h 15135727"/>
              <a:gd name="connsiteX329" fmla="*/ 1477879 w 8128084"/>
              <a:gd name="connsiteY329" fmla="*/ 8936456 h 15135727"/>
              <a:gd name="connsiteX330" fmla="*/ 1347537 w 8128084"/>
              <a:gd name="connsiteY330" fmla="*/ 8879306 h 15135727"/>
              <a:gd name="connsiteX331" fmla="*/ 1220537 w 8128084"/>
              <a:gd name="connsiteY331" fmla="*/ 8799764 h 15135727"/>
              <a:gd name="connsiteX332" fmla="*/ 1106906 w 8128084"/>
              <a:gd name="connsiteY332" fmla="*/ 8783053 h 15135727"/>
              <a:gd name="connsiteX333" fmla="*/ 890337 w 8128084"/>
              <a:gd name="connsiteY333" fmla="*/ 8686800 h 15135727"/>
              <a:gd name="connsiteX334" fmla="*/ 649706 w 8128084"/>
              <a:gd name="connsiteY334" fmla="*/ 8662737 h 15135727"/>
              <a:gd name="connsiteX335" fmla="*/ 493127 w 8128084"/>
              <a:gd name="connsiteY335" fmla="*/ 8668753 h 15135727"/>
              <a:gd name="connsiteX336" fmla="*/ 385011 w 8128084"/>
              <a:gd name="connsiteY336" fmla="*/ 8566485 h 15135727"/>
              <a:gd name="connsiteX337" fmla="*/ 455027 w 8128084"/>
              <a:gd name="connsiteY337" fmla="*/ 8421103 h 15135727"/>
              <a:gd name="connsiteX338" fmla="*/ 577516 w 8128084"/>
              <a:gd name="connsiteY338" fmla="*/ 8373979 h 15135727"/>
              <a:gd name="connsiteX339" fmla="*/ 794085 w 8128084"/>
              <a:gd name="connsiteY339" fmla="*/ 8301790 h 15135727"/>
              <a:gd name="connsiteX340" fmla="*/ 745958 w 8128084"/>
              <a:gd name="connsiteY340" fmla="*/ 8133348 h 15135727"/>
              <a:gd name="connsiteX341" fmla="*/ 818148 w 8128084"/>
              <a:gd name="connsiteY341" fmla="*/ 7820527 h 15135727"/>
              <a:gd name="connsiteX342" fmla="*/ 697832 w 8128084"/>
              <a:gd name="connsiteY342" fmla="*/ 7820527 h 15135727"/>
              <a:gd name="connsiteX343" fmla="*/ 625642 w 8128084"/>
              <a:gd name="connsiteY343" fmla="*/ 7916779 h 15135727"/>
              <a:gd name="connsiteX344" fmla="*/ 457200 w 8128084"/>
              <a:gd name="connsiteY344" fmla="*/ 7820527 h 15135727"/>
              <a:gd name="connsiteX345" fmla="*/ 529390 w 8128084"/>
              <a:gd name="connsiteY345" fmla="*/ 7700211 h 15135727"/>
              <a:gd name="connsiteX346" fmla="*/ 715377 w 8128084"/>
              <a:gd name="connsiteY346" fmla="*/ 7748003 h 15135727"/>
              <a:gd name="connsiteX347" fmla="*/ 938464 w 8128084"/>
              <a:gd name="connsiteY347" fmla="*/ 7676148 h 15135727"/>
              <a:gd name="connsiteX348" fmla="*/ 1058779 w 8128084"/>
              <a:gd name="connsiteY348" fmla="*/ 7459579 h 15135727"/>
              <a:gd name="connsiteX349" fmla="*/ 1203158 w 8128084"/>
              <a:gd name="connsiteY349" fmla="*/ 7603958 h 15135727"/>
              <a:gd name="connsiteX350" fmla="*/ 1299411 w 8128084"/>
              <a:gd name="connsiteY350" fmla="*/ 7555832 h 15135727"/>
              <a:gd name="connsiteX351" fmla="*/ 1443790 w 8128084"/>
              <a:gd name="connsiteY351" fmla="*/ 7507706 h 15135727"/>
              <a:gd name="connsiteX352" fmla="*/ 1684421 w 8128084"/>
              <a:gd name="connsiteY352" fmla="*/ 7603958 h 15135727"/>
              <a:gd name="connsiteX353" fmla="*/ 1684421 w 8128084"/>
              <a:gd name="connsiteY353" fmla="*/ 7603958 h 15135727"/>
              <a:gd name="connsiteX354" fmla="*/ 1693277 w 8128084"/>
              <a:gd name="connsiteY354" fmla="*/ 7462253 h 15135727"/>
              <a:gd name="connsiteX355" fmla="*/ 1540042 w 8128084"/>
              <a:gd name="connsiteY355" fmla="*/ 7363327 h 15135727"/>
              <a:gd name="connsiteX356" fmla="*/ 1299411 w 8128084"/>
              <a:gd name="connsiteY356" fmla="*/ 7315200 h 15135727"/>
              <a:gd name="connsiteX357" fmla="*/ 1130969 w 8128084"/>
              <a:gd name="connsiteY357" fmla="*/ 7339264 h 15135727"/>
              <a:gd name="connsiteX358" fmla="*/ 1034716 w 8128084"/>
              <a:gd name="connsiteY358" fmla="*/ 7315200 h 15135727"/>
              <a:gd name="connsiteX359" fmla="*/ 982077 w 8128084"/>
              <a:gd name="connsiteY359" fmla="*/ 7113003 h 15135727"/>
              <a:gd name="connsiteX360" fmla="*/ 1155032 w 8128084"/>
              <a:gd name="connsiteY360" fmla="*/ 7050506 h 15135727"/>
              <a:gd name="connsiteX361" fmla="*/ 1155032 w 8128084"/>
              <a:gd name="connsiteY361" fmla="*/ 6930190 h 15135727"/>
              <a:gd name="connsiteX362" fmla="*/ 1155032 w 8128084"/>
              <a:gd name="connsiteY362" fmla="*/ 6761748 h 15135727"/>
              <a:gd name="connsiteX363" fmla="*/ 1203158 w 8128084"/>
              <a:gd name="connsiteY363" fmla="*/ 6617369 h 15135727"/>
              <a:gd name="connsiteX364" fmla="*/ 1409700 w 8128084"/>
              <a:gd name="connsiteY364" fmla="*/ 6517440 h 15135727"/>
              <a:gd name="connsiteX365" fmla="*/ 1443790 w 8128084"/>
              <a:gd name="connsiteY365" fmla="*/ 6328611 h 15135727"/>
              <a:gd name="connsiteX366" fmla="*/ 1419727 w 8128084"/>
              <a:gd name="connsiteY366" fmla="*/ 6208295 h 15135727"/>
              <a:gd name="connsiteX367" fmla="*/ 1275348 w 8128084"/>
              <a:gd name="connsiteY367" fmla="*/ 6304548 h 15135727"/>
              <a:gd name="connsiteX368" fmla="*/ 1178927 w 8128084"/>
              <a:gd name="connsiteY368" fmla="*/ 6281153 h 15135727"/>
              <a:gd name="connsiteX369" fmla="*/ 1242427 w 8128084"/>
              <a:gd name="connsiteY369" fmla="*/ 6173203 h 15135727"/>
              <a:gd name="connsiteX370" fmla="*/ 1323474 w 8128084"/>
              <a:gd name="connsiteY370" fmla="*/ 6015790 h 15135727"/>
              <a:gd name="connsiteX371" fmla="*/ 1597192 w 8128084"/>
              <a:gd name="connsiteY371" fmla="*/ 5941261 h 15135727"/>
              <a:gd name="connsiteX372" fmla="*/ 1540042 w 8128084"/>
              <a:gd name="connsiteY372" fmla="*/ 5751095 h 15135727"/>
              <a:gd name="connsiteX373" fmla="*/ 1395664 w 8128084"/>
              <a:gd name="connsiteY373" fmla="*/ 5799221 h 15135727"/>
              <a:gd name="connsiteX374" fmla="*/ 1179095 w 8128084"/>
              <a:gd name="connsiteY374" fmla="*/ 5799221 h 15135727"/>
              <a:gd name="connsiteX375" fmla="*/ 890337 w 8128084"/>
              <a:gd name="connsiteY375" fmla="*/ 5775158 h 15135727"/>
              <a:gd name="connsiteX376" fmla="*/ 697832 w 8128084"/>
              <a:gd name="connsiteY376" fmla="*/ 5606716 h 15135727"/>
              <a:gd name="connsiteX377" fmla="*/ 577516 w 8128084"/>
              <a:gd name="connsiteY377" fmla="*/ 5582653 h 15135727"/>
              <a:gd name="connsiteX378" fmla="*/ 697832 w 8128084"/>
              <a:gd name="connsiteY378" fmla="*/ 5775158 h 15135727"/>
              <a:gd name="connsiteX379" fmla="*/ 409074 w 8128084"/>
              <a:gd name="connsiteY379" fmla="*/ 5799221 h 15135727"/>
              <a:gd name="connsiteX380" fmla="*/ 168442 w 8128084"/>
              <a:gd name="connsiteY380" fmla="*/ 5702969 h 15135727"/>
              <a:gd name="connsiteX381" fmla="*/ 264695 w 8128084"/>
              <a:gd name="connsiteY381" fmla="*/ 5558590 h 15135727"/>
              <a:gd name="connsiteX382" fmla="*/ 144379 w 8128084"/>
              <a:gd name="connsiteY382" fmla="*/ 5510464 h 15135727"/>
              <a:gd name="connsiteX383" fmla="*/ 0 w 8128084"/>
              <a:gd name="connsiteY383" fmla="*/ 5462337 h 15135727"/>
              <a:gd name="connsiteX384" fmla="*/ 96253 w 8128084"/>
              <a:gd name="connsiteY384"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42827 w 8128084"/>
              <a:gd name="connsiteY202" fmla="*/ 14383753 h 15135727"/>
              <a:gd name="connsiteX203" fmla="*/ 4403558 w 8128084"/>
              <a:gd name="connsiteY203" fmla="*/ 14437895 h 15135727"/>
              <a:gd name="connsiteX204" fmla="*/ 4340058 w 8128084"/>
              <a:gd name="connsiteY204" fmla="*/ 14475995 h 15135727"/>
              <a:gd name="connsiteX205" fmla="*/ 4303127 w 8128084"/>
              <a:gd name="connsiteY205" fmla="*/ 14364703 h 15135727"/>
              <a:gd name="connsiteX206" fmla="*/ 4276892 w 8128084"/>
              <a:gd name="connsiteY206" fmla="*/ 14296190 h 15135727"/>
              <a:gd name="connsiteX207" fmla="*/ 4235116 w 8128084"/>
              <a:gd name="connsiteY207" fmla="*/ 14341642 h 15135727"/>
              <a:gd name="connsiteX208" fmla="*/ 4162927 w 8128084"/>
              <a:gd name="connsiteY208" fmla="*/ 14389769 h 15135727"/>
              <a:gd name="connsiteX209" fmla="*/ 4137527 w 8128084"/>
              <a:gd name="connsiteY209" fmla="*/ 14364369 h 15135727"/>
              <a:gd name="connsiteX210" fmla="*/ 3998327 w 8128084"/>
              <a:gd name="connsiteY210" fmla="*/ 14409153 h 15135727"/>
              <a:gd name="connsiteX211" fmla="*/ 4023727 w 8128084"/>
              <a:gd name="connsiteY211" fmla="*/ 14275803 h 15135727"/>
              <a:gd name="connsiteX212" fmla="*/ 3915945 w 8128084"/>
              <a:gd name="connsiteY212" fmla="*/ 14289840 h 15135727"/>
              <a:gd name="connsiteX213" fmla="*/ 3801979 w 8128084"/>
              <a:gd name="connsiteY213" fmla="*/ 14293516 h 15135727"/>
              <a:gd name="connsiteX214" fmla="*/ 3719764 w 8128084"/>
              <a:gd name="connsiteY214" fmla="*/ 14415169 h 15135727"/>
              <a:gd name="connsiteX215" fmla="*/ 3625850 w 8128084"/>
              <a:gd name="connsiteY215" fmla="*/ 14616364 h 15135727"/>
              <a:gd name="connsiteX216" fmla="*/ 3513221 w 8128084"/>
              <a:gd name="connsiteY216" fmla="*/ 14726653 h 15135727"/>
              <a:gd name="connsiteX217" fmla="*/ 3583071 w 8128084"/>
              <a:gd name="connsiteY217" fmla="*/ 14832932 h 15135727"/>
              <a:gd name="connsiteX218" fmla="*/ 3633537 w 8128084"/>
              <a:gd name="connsiteY218" fmla="*/ 14967285 h 15135727"/>
              <a:gd name="connsiteX219" fmla="*/ 3609474 w 8128084"/>
              <a:gd name="connsiteY219" fmla="*/ 15087600 h 15135727"/>
              <a:gd name="connsiteX220" fmla="*/ 3479132 w 8128084"/>
              <a:gd name="connsiteY220" fmla="*/ 14975974 h 15135727"/>
              <a:gd name="connsiteX221" fmla="*/ 3304340 w 8128084"/>
              <a:gd name="connsiteY221" fmla="*/ 14949237 h 15135727"/>
              <a:gd name="connsiteX222" fmla="*/ 3261227 w 8128084"/>
              <a:gd name="connsiteY222" fmla="*/ 14787145 h 15135727"/>
              <a:gd name="connsiteX223" fmla="*/ 3128211 w 8128084"/>
              <a:gd name="connsiteY223" fmla="*/ 14919158 h 15135727"/>
              <a:gd name="connsiteX224" fmla="*/ 3090277 w 8128084"/>
              <a:gd name="connsiteY224" fmla="*/ 15075903 h 15135727"/>
              <a:gd name="connsiteX225" fmla="*/ 2959769 w 8128084"/>
              <a:gd name="connsiteY225" fmla="*/ 15135727 h 15135727"/>
              <a:gd name="connsiteX226" fmla="*/ 2891256 w 8128084"/>
              <a:gd name="connsiteY226" fmla="*/ 14945895 h 15135727"/>
              <a:gd name="connsiteX227" fmla="*/ 2829927 w 8128084"/>
              <a:gd name="connsiteY227" fmla="*/ 14872703 h 15135727"/>
              <a:gd name="connsiteX228" fmla="*/ 2887579 w 8128084"/>
              <a:gd name="connsiteY228" fmla="*/ 14774779 h 15135727"/>
              <a:gd name="connsiteX229" fmla="*/ 2779127 w 8128084"/>
              <a:gd name="connsiteY229" fmla="*/ 14694903 h 15135727"/>
              <a:gd name="connsiteX230" fmla="*/ 2839453 w 8128084"/>
              <a:gd name="connsiteY230" fmla="*/ 14582274 h 15135727"/>
              <a:gd name="connsiteX231" fmla="*/ 2935706 w 8128084"/>
              <a:gd name="connsiteY231" fmla="*/ 14510085 h 15135727"/>
              <a:gd name="connsiteX232" fmla="*/ 2948406 w 8128084"/>
              <a:gd name="connsiteY232" fmla="*/ 14554535 h 15135727"/>
              <a:gd name="connsiteX233" fmla="*/ 2855327 w 8128084"/>
              <a:gd name="connsiteY233" fmla="*/ 14371053 h 15135727"/>
              <a:gd name="connsiteX234" fmla="*/ 3014077 w 8128084"/>
              <a:gd name="connsiteY234" fmla="*/ 14447253 h 15135727"/>
              <a:gd name="connsiteX235" fmla="*/ 3029285 w 8128084"/>
              <a:gd name="connsiteY235" fmla="*/ 14363032 h 15135727"/>
              <a:gd name="connsiteX236" fmla="*/ 3152274 w 8128084"/>
              <a:gd name="connsiteY236" fmla="*/ 14341642 h 15135727"/>
              <a:gd name="connsiteX237" fmla="*/ 3226135 w 8128084"/>
              <a:gd name="connsiteY237" fmla="*/ 14269453 h 15135727"/>
              <a:gd name="connsiteX238" fmla="*/ 3152274 w 8128084"/>
              <a:gd name="connsiteY238" fmla="*/ 14197264 h 15135727"/>
              <a:gd name="connsiteX239" fmla="*/ 3152274 w 8128084"/>
              <a:gd name="connsiteY239" fmla="*/ 14052885 h 15135727"/>
              <a:gd name="connsiteX240" fmla="*/ 3086435 w 8128084"/>
              <a:gd name="connsiteY240" fmla="*/ 14037845 h 15135727"/>
              <a:gd name="connsiteX241" fmla="*/ 3056021 w 8128084"/>
              <a:gd name="connsiteY241" fmla="*/ 14153148 h 15135727"/>
              <a:gd name="connsiteX242" fmla="*/ 2935706 w 8128084"/>
              <a:gd name="connsiteY242" fmla="*/ 14076948 h 15135727"/>
              <a:gd name="connsiteX243" fmla="*/ 2863516 w 8128084"/>
              <a:gd name="connsiteY243" fmla="*/ 14093324 h 15135727"/>
              <a:gd name="connsiteX244" fmla="*/ 2804527 w 8128084"/>
              <a:gd name="connsiteY244" fmla="*/ 14218653 h 15135727"/>
              <a:gd name="connsiteX245" fmla="*/ 2719137 w 8128084"/>
              <a:gd name="connsiteY245" fmla="*/ 14197264 h 15135727"/>
              <a:gd name="connsiteX246" fmla="*/ 2653298 w 8128084"/>
              <a:gd name="connsiteY246" fmla="*/ 14248064 h 15135727"/>
              <a:gd name="connsiteX247" fmla="*/ 2560721 w 8128084"/>
              <a:gd name="connsiteY247" fmla="*/ 14150474 h 15135727"/>
              <a:gd name="connsiteX248" fmla="*/ 2436729 w 8128084"/>
              <a:gd name="connsiteY248" fmla="*/ 13804566 h 15135727"/>
              <a:gd name="connsiteX249" fmla="*/ 2550527 w 8128084"/>
              <a:gd name="connsiteY249" fmla="*/ 13805903 h 15135727"/>
              <a:gd name="connsiteX250" fmla="*/ 2729498 w 8128084"/>
              <a:gd name="connsiteY250" fmla="*/ 13812253 h 15135727"/>
              <a:gd name="connsiteX251" fmla="*/ 2633077 w 8128084"/>
              <a:gd name="connsiteY251" fmla="*/ 13755103 h 15135727"/>
              <a:gd name="connsiteX252" fmla="*/ 2553369 w 8128084"/>
              <a:gd name="connsiteY252" fmla="*/ 13475369 h 15135727"/>
              <a:gd name="connsiteX253" fmla="*/ 2658645 w 8128084"/>
              <a:gd name="connsiteY253" fmla="*/ 13224711 h 15135727"/>
              <a:gd name="connsiteX254" fmla="*/ 2719137 w 8128084"/>
              <a:gd name="connsiteY254" fmla="*/ 13042232 h 15135727"/>
              <a:gd name="connsiteX255" fmla="*/ 2791327 w 8128084"/>
              <a:gd name="connsiteY255" fmla="*/ 12945979 h 15135727"/>
              <a:gd name="connsiteX256" fmla="*/ 2969627 w 8128084"/>
              <a:gd name="connsiteY256" fmla="*/ 12929603 h 15135727"/>
              <a:gd name="connsiteX257" fmla="*/ 3031958 w 8128084"/>
              <a:gd name="connsiteY257" fmla="*/ 13090358 h 15135727"/>
              <a:gd name="connsiteX258" fmla="*/ 3102977 w 8128084"/>
              <a:gd name="connsiteY258" fmla="*/ 12974053 h 15135727"/>
              <a:gd name="connsiteX259" fmla="*/ 3043321 w 8128084"/>
              <a:gd name="connsiteY259" fmla="*/ 12836024 h 15135727"/>
              <a:gd name="connsiteX260" fmla="*/ 2849479 w 8128084"/>
              <a:gd name="connsiteY260" fmla="*/ 12815637 h 15135727"/>
              <a:gd name="connsiteX261" fmla="*/ 2815390 w 8128084"/>
              <a:gd name="connsiteY261" fmla="*/ 12777537 h 15135727"/>
              <a:gd name="connsiteX262" fmla="*/ 2887077 w 8128084"/>
              <a:gd name="connsiteY262" fmla="*/ 12586703 h 15135727"/>
              <a:gd name="connsiteX263" fmla="*/ 3153777 w 8128084"/>
              <a:gd name="connsiteY263" fmla="*/ 12516853 h 15135727"/>
              <a:gd name="connsiteX264" fmla="*/ 3239837 w 8128084"/>
              <a:gd name="connsiteY264" fmla="*/ 12311314 h 15135727"/>
              <a:gd name="connsiteX265" fmla="*/ 3104148 w 8128084"/>
              <a:gd name="connsiteY265" fmla="*/ 12320337 h 15135727"/>
              <a:gd name="connsiteX266" fmla="*/ 3040648 w 8128084"/>
              <a:gd name="connsiteY266" fmla="*/ 12320337 h 15135727"/>
              <a:gd name="connsiteX267" fmla="*/ 2956927 w 8128084"/>
              <a:gd name="connsiteY267" fmla="*/ 12237453 h 15135727"/>
              <a:gd name="connsiteX268" fmla="*/ 3007895 w 8128084"/>
              <a:gd name="connsiteY268" fmla="*/ 12079706 h 15135727"/>
              <a:gd name="connsiteX269" fmla="*/ 2810042 w 8128084"/>
              <a:gd name="connsiteY269" fmla="*/ 11954377 h 15135727"/>
              <a:gd name="connsiteX270" fmla="*/ 2863516 w 8128084"/>
              <a:gd name="connsiteY270" fmla="*/ 11694695 h 15135727"/>
              <a:gd name="connsiteX271" fmla="*/ 2817227 w 8128084"/>
              <a:gd name="connsiteY271" fmla="*/ 11507203 h 15135727"/>
              <a:gd name="connsiteX272" fmla="*/ 2911642 w 8128084"/>
              <a:gd name="connsiteY272" fmla="*/ 11454064 h 15135727"/>
              <a:gd name="connsiteX273" fmla="*/ 2988677 w 8128084"/>
              <a:gd name="connsiteY273" fmla="*/ 11494503 h 15135727"/>
              <a:gd name="connsiteX274" fmla="*/ 3011571 w 8128084"/>
              <a:gd name="connsiteY274" fmla="*/ 11454064 h 15135727"/>
              <a:gd name="connsiteX275" fmla="*/ 2850482 w 8128084"/>
              <a:gd name="connsiteY275" fmla="*/ 11381874 h 15135727"/>
              <a:gd name="connsiteX276" fmla="*/ 2993858 w 8128084"/>
              <a:gd name="connsiteY276" fmla="*/ 11266571 h 15135727"/>
              <a:gd name="connsiteX277" fmla="*/ 3007895 w 8128084"/>
              <a:gd name="connsiteY277" fmla="*/ 11189369 h 15135727"/>
              <a:gd name="connsiteX278" fmla="*/ 2874879 w 8128084"/>
              <a:gd name="connsiteY278" fmla="*/ 11179342 h 15135727"/>
              <a:gd name="connsiteX279" fmla="*/ 2919329 w 8128084"/>
              <a:gd name="connsiteY279" fmla="*/ 11023600 h 15135727"/>
              <a:gd name="connsiteX280" fmla="*/ 2887579 w 8128084"/>
              <a:gd name="connsiteY280" fmla="*/ 10924674 h 15135727"/>
              <a:gd name="connsiteX281" fmla="*/ 2760914 w 8128084"/>
              <a:gd name="connsiteY281" fmla="*/ 11065377 h 15135727"/>
              <a:gd name="connsiteX282" fmla="*/ 2667000 w 8128084"/>
              <a:gd name="connsiteY282" fmla="*/ 10969124 h 15135727"/>
              <a:gd name="connsiteX283" fmla="*/ 2607845 w 8128084"/>
              <a:gd name="connsiteY283" fmla="*/ 11071727 h 15135727"/>
              <a:gd name="connsiteX284" fmla="*/ 2526632 w 8128084"/>
              <a:gd name="connsiteY284" fmla="*/ 11117179 h 15135727"/>
              <a:gd name="connsiteX285" fmla="*/ 2410827 w 8128084"/>
              <a:gd name="connsiteY285" fmla="*/ 11100803 h 15135727"/>
              <a:gd name="connsiteX286" fmla="*/ 2334127 w 8128084"/>
              <a:gd name="connsiteY286" fmla="*/ 10996864 h 15135727"/>
              <a:gd name="connsiteX287" fmla="*/ 2358190 w 8128084"/>
              <a:gd name="connsiteY287" fmla="*/ 10732169 h 15135727"/>
              <a:gd name="connsiteX288" fmla="*/ 2372227 w 8128084"/>
              <a:gd name="connsiteY288" fmla="*/ 10689390 h 15135727"/>
              <a:gd name="connsiteX289" fmla="*/ 2533316 w 8128084"/>
              <a:gd name="connsiteY289" fmla="*/ 10574087 h 15135727"/>
              <a:gd name="connsiteX290" fmla="*/ 2598821 w 8128084"/>
              <a:gd name="connsiteY290" fmla="*/ 10684042 h 15135727"/>
              <a:gd name="connsiteX291" fmla="*/ 2683877 w 8128084"/>
              <a:gd name="connsiteY291" fmla="*/ 10745203 h 15135727"/>
              <a:gd name="connsiteX292" fmla="*/ 2767264 w 8128084"/>
              <a:gd name="connsiteY292" fmla="*/ 10684042 h 15135727"/>
              <a:gd name="connsiteX293" fmla="*/ 2646948 w 8128084"/>
              <a:gd name="connsiteY293" fmla="*/ 10515600 h 15135727"/>
              <a:gd name="connsiteX294" fmla="*/ 2815390 w 8128084"/>
              <a:gd name="connsiteY294" fmla="*/ 10395285 h 15135727"/>
              <a:gd name="connsiteX295" fmla="*/ 2899777 w 8128084"/>
              <a:gd name="connsiteY295" fmla="*/ 10453103 h 15135727"/>
              <a:gd name="connsiteX296" fmla="*/ 2899777 w 8128084"/>
              <a:gd name="connsiteY296" fmla="*/ 10586453 h 15135727"/>
              <a:gd name="connsiteX297" fmla="*/ 2982327 w 8128084"/>
              <a:gd name="connsiteY297" fmla="*/ 10459453 h 15135727"/>
              <a:gd name="connsiteX298" fmla="*/ 3080085 w 8128084"/>
              <a:gd name="connsiteY298" fmla="*/ 10419348 h 15135727"/>
              <a:gd name="connsiteX299" fmla="*/ 3248527 w 8128084"/>
              <a:gd name="connsiteY299" fmla="*/ 10539664 h 15135727"/>
              <a:gd name="connsiteX300" fmla="*/ 3320716 w 8128084"/>
              <a:gd name="connsiteY300" fmla="*/ 10659979 h 15135727"/>
              <a:gd name="connsiteX301" fmla="*/ 3465095 w 8128084"/>
              <a:gd name="connsiteY301" fmla="*/ 10659979 h 15135727"/>
              <a:gd name="connsiteX302" fmla="*/ 3441032 w 8128084"/>
              <a:gd name="connsiteY302" fmla="*/ 10491537 h 15135727"/>
              <a:gd name="connsiteX303" fmla="*/ 3356977 w 8128084"/>
              <a:gd name="connsiteY303" fmla="*/ 10408653 h 15135727"/>
              <a:gd name="connsiteX304" fmla="*/ 3348456 w 8128084"/>
              <a:gd name="connsiteY304" fmla="*/ 10282656 h 15135727"/>
              <a:gd name="connsiteX305" fmla="*/ 3198227 w 8128084"/>
              <a:gd name="connsiteY305" fmla="*/ 10319753 h 15135727"/>
              <a:gd name="connsiteX306" fmla="*/ 3152274 w 8128084"/>
              <a:gd name="connsiteY306" fmla="*/ 10250906 h 15135727"/>
              <a:gd name="connsiteX307" fmla="*/ 3176337 w 8128084"/>
              <a:gd name="connsiteY307" fmla="*/ 10178716 h 15135727"/>
              <a:gd name="connsiteX308" fmla="*/ 3104148 w 8128084"/>
              <a:gd name="connsiteY308" fmla="*/ 10154653 h 15135727"/>
              <a:gd name="connsiteX309" fmla="*/ 2975977 w 8128084"/>
              <a:gd name="connsiteY309" fmla="*/ 10167353 h 15135727"/>
              <a:gd name="connsiteX310" fmla="*/ 3007895 w 8128084"/>
              <a:gd name="connsiteY310" fmla="*/ 9962148 h 15135727"/>
              <a:gd name="connsiteX311" fmla="*/ 3176337 w 8128084"/>
              <a:gd name="connsiteY311" fmla="*/ 9889958 h 15135727"/>
              <a:gd name="connsiteX312" fmla="*/ 2959769 w 8128084"/>
              <a:gd name="connsiteY312" fmla="*/ 9504948 h 15135727"/>
              <a:gd name="connsiteX313" fmla="*/ 2791327 w 8128084"/>
              <a:gd name="connsiteY313" fmla="*/ 9456821 h 15135727"/>
              <a:gd name="connsiteX314" fmla="*/ 2574758 w 8128084"/>
              <a:gd name="connsiteY314" fmla="*/ 9336506 h 15135727"/>
              <a:gd name="connsiteX315" fmla="*/ 2671177 w 8128084"/>
              <a:gd name="connsiteY315" fmla="*/ 9189453 h 15135727"/>
              <a:gd name="connsiteX316" fmla="*/ 2684045 w 8128084"/>
              <a:gd name="connsiteY316" fmla="*/ 9109911 h 15135727"/>
              <a:gd name="connsiteX317" fmla="*/ 2580774 w 8128084"/>
              <a:gd name="connsiteY317" fmla="*/ 9069471 h 15135727"/>
              <a:gd name="connsiteX318" fmla="*/ 2546685 w 8128084"/>
              <a:gd name="connsiteY318" fmla="*/ 9051758 h 15135727"/>
              <a:gd name="connsiteX319" fmla="*/ 2436729 w 8128084"/>
              <a:gd name="connsiteY319" fmla="*/ 9056771 h 15135727"/>
              <a:gd name="connsiteX320" fmla="*/ 2372727 w 8128084"/>
              <a:gd name="connsiteY320" fmla="*/ 9259303 h 15135727"/>
              <a:gd name="connsiteX321" fmla="*/ 2261937 w 8128084"/>
              <a:gd name="connsiteY321" fmla="*/ 9168064 h 15135727"/>
              <a:gd name="connsiteX322" fmla="*/ 2237874 w 8128084"/>
              <a:gd name="connsiteY322" fmla="*/ 8999621 h 15135727"/>
              <a:gd name="connsiteX323" fmla="*/ 2079458 w 8128084"/>
              <a:gd name="connsiteY323" fmla="*/ 9020008 h 15135727"/>
              <a:gd name="connsiteX324" fmla="*/ 2026319 w 8128084"/>
              <a:gd name="connsiteY324" fmla="*/ 8827503 h 15135727"/>
              <a:gd name="connsiteX325" fmla="*/ 1833814 w 8128084"/>
              <a:gd name="connsiteY325" fmla="*/ 8822490 h 15135727"/>
              <a:gd name="connsiteX326" fmla="*/ 1705977 w 8128084"/>
              <a:gd name="connsiteY326" fmla="*/ 8941803 h 15135727"/>
              <a:gd name="connsiteX327" fmla="*/ 1693445 w 8128084"/>
              <a:gd name="connsiteY327" fmla="*/ 9048082 h 15135727"/>
              <a:gd name="connsiteX328" fmla="*/ 1575469 w 8128084"/>
              <a:gd name="connsiteY328" fmla="*/ 9099885 h 15135727"/>
              <a:gd name="connsiteX329" fmla="*/ 1477879 w 8128084"/>
              <a:gd name="connsiteY329" fmla="*/ 8936456 h 15135727"/>
              <a:gd name="connsiteX330" fmla="*/ 1347537 w 8128084"/>
              <a:gd name="connsiteY330" fmla="*/ 8879306 h 15135727"/>
              <a:gd name="connsiteX331" fmla="*/ 1220537 w 8128084"/>
              <a:gd name="connsiteY331" fmla="*/ 8799764 h 15135727"/>
              <a:gd name="connsiteX332" fmla="*/ 1106906 w 8128084"/>
              <a:gd name="connsiteY332" fmla="*/ 8783053 h 15135727"/>
              <a:gd name="connsiteX333" fmla="*/ 890337 w 8128084"/>
              <a:gd name="connsiteY333" fmla="*/ 8686800 h 15135727"/>
              <a:gd name="connsiteX334" fmla="*/ 649706 w 8128084"/>
              <a:gd name="connsiteY334" fmla="*/ 8662737 h 15135727"/>
              <a:gd name="connsiteX335" fmla="*/ 493127 w 8128084"/>
              <a:gd name="connsiteY335" fmla="*/ 8668753 h 15135727"/>
              <a:gd name="connsiteX336" fmla="*/ 385011 w 8128084"/>
              <a:gd name="connsiteY336" fmla="*/ 8566485 h 15135727"/>
              <a:gd name="connsiteX337" fmla="*/ 455027 w 8128084"/>
              <a:gd name="connsiteY337" fmla="*/ 8421103 h 15135727"/>
              <a:gd name="connsiteX338" fmla="*/ 577516 w 8128084"/>
              <a:gd name="connsiteY338" fmla="*/ 8373979 h 15135727"/>
              <a:gd name="connsiteX339" fmla="*/ 794085 w 8128084"/>
              <a:gd name="connsiteY339" fmla="*/ 8301790 h 15135727"/>
              <a:gd name="connsiteX340" fmla="*/ 745958 w 8128084"/>
              <a:gd name="connsiteY340" fmla="*/ 8133348 h 15135727"/>
              <a:gd name="connsiteX341" fmla="*/ 818148 w 8128084"/>
              <a:gd name="connsiteY341" fmla="*/ 7820527 h 15135727"/>
              <a:gd name="connsiteX342" fmla="*/ 697832 w 8128084"/>
              <a:gd name="connsiteY342" fmla="*/ 7820527 h 15135727"/>
              <a:gd name="connsiteX343" fmla="*/ 625642 w 8128084"/>
              <a:gd name="connsiteY343" fmla="*/ 7916779 h 15135727"/>
              <a:gd name="connsiteX344" fmla="*/ 457200 w 8128084"/>
              <a:gd name="connsiteY344" fmla="*/ 7820527 h 15135727"/>
              <a:gd name="connsiteX345" fmla="*/ 529390 w 8128084"/>
              <a:gd name="connsiteY345" fmla="*/ 7700211 h 15135727"/>
              <a:gd name="connsiteX346" fmla="*/ 715377 w 8128084"/>
              <a:gd name="connsiteY346" fmla="*/ 7748003 h 15135727"/>
              <a:gd name="connsiteX347" fmla="*/ 938464 w 8128084"/>
              <a:gd name="connsiteY347" fmla="*/ 7676148 h 15135727"/>
              <a:gd name="connsiteX348" fmla="*/ 1058779 w 8128084"/>
              <a:gd name="connsiteY348" fmla="*/ 7459579 h 15135727"/>
              <a:gd name="connsiteX349" fmla="*/ 1203158 w 8128084"/>
              <a:gd name="connsiteY349" fmla="*/ 7603958 h 15135727"/>
              <a:gd name="connsiteX350" fmla="*/ 1299411 w 8128084"/>
              <a:gd name="connsiteY350" fmla="*/ 7555832 h 15135727"/>
              <a:gd name="connsiteX351" fmla="*/ 1443790 w 8128084"/>
              <a:gd name="connsiteY351" fmla="*/ 7507706 h 15135727"/>
              <a:gd name="connsiteX352" fmla="*/ 1684421 w 8128084"/>
              <a:gd name="connsiteY352" fmla="*/ 7603958 h 15135727"/>
              <a:gd name="connsiteX353" fmla="*/ 1684421 w 8128084"/>
              <a:gd name="connsiteY353" fmla="*/ 7603958 h 15135727"/>
              <a:gd name="connsiteX354" fmla="*/ 1693277 w 8128084"/>
              <a:gd name="connsiteY354" fmla="*/ 7462253 h 15135727"/>
              <a:gd name="connsiteX355" fmla="*/ 1540042 w 8128084"/>
              <a:gd name="connsiteY355" fmla="*/ 7363327 h 15135727"/>
              <a:gd name="connsiteX356" fmla="*/ 1299411 w 8128084"/>
              <a:gd name="connsiteY356" fmla="*/ 7315200 h 15135727"/>
              <a:gd name="connsiteX357" fmla="*/ 1130969 w 8128084"/>
              <a:gd name="connsiteY357" fmla="*/ 7339264 h 15135727"/>
              <a:gd name="connsiteX358" fmla="*/ 1034716 w 8128084"/>
              <a:gd name="connsiteY358" fmla="*/ 7315200 h 15135727"/>
              <a:gd name="connsiteX359" fmla="*/ 982077 w 8128084"/>
              <a:gd name="connsiteY359" fmla="*/ 7113003 h 15135727"/>
              <a:gd name="connsiteX360" fmla="*/ 1155032 w 8128084"/>
              <a:gd name="connsiteY360" fmla="*/ 7050506 h 15135727"/>
              <a:gd name="connsiteX361" fmla="*/ 1155032 w 8128084"/>
              <a:gd name="connsiteY361" fmla="*/ 6930190 h 15135727"/>
              <a:gd name="connsiteX362" fmla="*/ 1155032 w 8128084"/>
              <a:gd name="connsiteY362" fmla="*/ 6761748 h 15135727"/>
              <a:gd name="connsiteX363" fmla="*/ 1203158 w 8128084"/>
              <a:gd name="connsiteY363" fmla="*/ 6617369 h 15135727"/>
              <a:gd name="connsiteX364" fmla="*/ 1409700 w 8128084"/>
              <a:gd name="connsiteY364" fmla="*/ 6517440 h 15135727"/>
              <a:gd name="connsiteX365" fmla="*/ 1443790 w 8128084"/>
              <a:gd name="connsiteY365" fmla="*/ 6328611 h 15135727"/>
              <a:gd name="connsiteX366" fmla="*/ 1419727 w 8128084"/>
              <a:gd name="connsiteY366" fmla="*/ 6208295 h 15135727"/>
              <a:gd name="connsiteX367" fmla="*/ 1275348 w 8128084"/>
              <a:gd name="connsiteY367" fmla="*/ 6304548 h 15135727"/>
              <a:gd name="connsiteX368" fmla="*/ 1178927 w 8128084"/>
              <a:gd name="connsiteY368" fmla="*/ 6281153 h 15135727"/>
              <a:gd name="connsiteX369" fmla="*/ 1242427 w 8128084"/>
              <a:gd name="connsiteY369" fmla="*/ 6173203 h 15135727"/>
              <a:gd name="connsiteX370" fmla="*/ 1323474 w 8128084"/>
              <a:gd name="connsiteY370" fmla="*/ 6015790 h 15135727"/>
              <a:gd name="connsiteX371" fmla="*/ 1597192 w 8128084"/>
              <a:gd name="connsiteY371" fmla="*/ 5941261 h 15135727"/>
              <a:gd name="connsiteX372" fmla="*/ 1540042 w 8128084"/>
              <a:gd name="connsiteY372" fmla="*/ 5751095 h 15135727"/>
              <a:gd name="connsiteX373" fmla="*/ 1395664 w 8128084"/>
              <a:gd name="connsiteY373" fmla="*/ 5824621 h 15135727"/>
              <a:gd name="connsiteX374" fmla="*/ 1179095 w 8128084"/>
              <a:gd name="connsiteY374" fmla="*/ 5799221 h 15135727"/>
              <a:gd name="connsiteX375" fmla="*/ 890337 w 8128084"/>
              <a:gd name="connsiteY375" fmla="*/ 5775158 h 15135727"/>
              <a:gd name="connsiteX376" fmla="*/ 697832 w 8128084"/>
              <a:gd name="connsiteY376" fmla="*/ 5606716 h 15135727"/>
              <a:gd name="connsiteX377" fmla="*/ 577516 w 8128084"/>
              <a:gd name="connsiteY377" fmla="*/ 5582653 h 15135727"/>
              <a:gd name="connsiteX378" fmla="*/ 697832 w 8128084"/>
              <a:gd name="connsiteY378" fmla="*/ 5775158 h 15135727"/>
              <a:gd name="connsiteX379" fmla="*/ 409074 w 8128084"/>
              <a:gd name="connsiteY379" fmla="*/ 5799221 h 15135727"/>
              <a:gd name="connsiteX380" fmla="*/ 168442 w 8128084"/>
              <a:gd name="connsiteY380" fmla="*/ 5702969 h 15135727"/>
              <a:gd name="connsiteX381" fmla="*/ 264695 w 8128084"/>
              <a:gd name="connsiteY381" fmla="*/ 5558590 h 15135727"/>
              <a:gd name="connsiteX382" fmla="*/ 144379 w 8128084"/>
              <a:gd name="connsiteY382" fmla="*/ 5510464 h 15135727"/>
              <a:gd name="connsiteX383" fmla="*/ 0 w 8128084"/>
              <a:gd name="connsiteY383" fmla="*/ 5462337 h 15135727"/>
              <a:gd name="connsiteX384" fmla="*/ 96253 w 8128084"/>
              <a:gd name="connsiteY384"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42827 w 8128084"/>
              <a:gd name="connsiteY202" fmla="*/ 14383753 h 15135727"/>
              <a:gd name="connsiteX203" fmla="*/ 4403558 w 8128084"/>
              <a:gd name="connsiteY203" fmla="*/ 14437895 h 15135727"/>
              <a:gd name="connsiteX204" fmla="*/ 4340058 w 8128084"/>
              <a:gd name="connsiteY204" fmla="*/ 14475995 h 15135727"/>
              <a:gd name="connsiteX205" fmla="*/ 4303127 w 8128084"/>
              <a:gd name="connsiteY205" fmla="*/ 14364703 h 15135727"/>
              <a:gd name="connsiteX206" fmla="*/ 4276892 w 8128084"/>
              <a:gd name="connsiteY206" fmla="*/ 14296190 h 15135727"/>
              <a:gd name="connsiteX207" fmla="*/ 4235116 w 8128084"/>
              <a:gd name="connsiteY207" fmla="*/ 14341642 h 15135727"/>
              <a:gd name="connsiteX208" fmla="*/ 4162927 w 8128084"/>
              <a:gd name="connsiteY208" fmla="*/ 14389769 h 15135727"/>
              <a:gd name="connsiteX209" fmla="*/ 4137527 w 8128084"/>
              <a:gd name="connsiteY209" fmla="*/ 14364369 h 15135727"/>
              <a:gd name="connsiteX210" fmla="*/ 3998327 w 8128084"/>
              <a:gd name="connsiteY210" fmla="*/ 14409153 h 15135727"/>
              <a:gd name="connsiteX211" fmla="*/ 4023727 w 8128084"/>
              <a:gd name="connsiteY211" fmla="*/ 14275803 h 15135727"/>
              <a:gd name="connsiteX212" fmla="*/ 3915945 w 8128084"/>
              <a:gd name="connsiteY212" fmla="*/ 14289840 h 15135727"/>
              <a:gd name="connsiteX213" fmla="*/ 3801979 w 8128084"/>
              <a:gd name="connsiteY213" fmla="*/ 14293516 h 15135727"/>
              <a:gd name="connsiteX214" fmla="*/ 3719764 w 8128084"/>
              <a:gd name="connsiteY214" fmla="*/ 14415169 h 15135727"/>
              <a:gd name="connsiteX215" fmla="*/ 3625850 w 8128084"/>
              <a:gd name="connsiteY215" fmla="*/ 14616364 h 15135727"/>
              <a:gd name="connsiteX216" fmla="*/ 3513221 w 8128084"/>
              <a:gd name="connsiteY216" fmla="*/ 14726653 h 15135727"/>
              <a:gd name="connsiteX217" fmla="*/ 3583071 w 8128084"/>
              <a:gd name="connsiteY217" fmla="*/ 14832932 h 15135727"/>
              <a:gd name="connsiteX218" fmla="*/ 3633537 w 8128084"/>
              <a:gd name="connsiteY218" fmla="*/ 14967285 h 15135727"/>
              <a:gd name="connsiteX219" fmla="*/ 3609474 w 8128084"/>
              <a:gd name="connsiteY219" fmla="*/ 15087600 h 15135727"/>
              <a:gd name="connsiteX220" fmla="*/ 3479132 w 8128084"/>
              <a:gd name="connsiteY220" fmla="*/ 14975974 h 15135727"/>
              <a:gd name="connsiteX221" fmla="*/ 3304340 w 8128084"/>
              <a:gd name="connsiteY221" fmla="*/ 14949237 h 15135727"/>
              <a:gd name="connsiteX222" fmla="*/ 3261227 w 8128084"/>
              <a:gd name="connsiteY222" fmla="*/ 14787145 h 15135727"/>
              <a:gd name="connsiteX223" fmla="*/ 3128211 w 8128084"/>
              <a:gd name="connsiteY223" fmla="*/ 14919158 h 15135727"/>
              <a:gd name="connsiteX224" fmla="*/ 3090277 w 8128084"/>
              <a:gd name="connsiteY224" fmla="*/ 15075903 h 15135727"/>
              <a:gd name="connsiteX225" fmla="*/ 2959769 w 8128084"/>
              <a:gd name="connsiteY225" fmla="*/ 15135727 h 15135727"/>
              <a:gd name="connsiteX226" fmla="*/ 2891256 w 8128084"/>
              <a:gd name="connsiteY226" fmla="*/ 14945895 h 15135727"/>
              <a:gd name="connsiteX227" fmla="*/ 2829927 w 8128084"/>
              <a:gd name="connsiteY227" fmla="*/ 14872703 h 15135727"/>
              <a:gd name="connsiteX228" fmla="*/ 2887579 w 8128084"/>
              <a:gd name="connsiteY228" fmla="*/ 14774779 h 15135727"/>
              <a:gd name="connsiteX229" fmla="*/ 2779127 w 8128084"/>
              <a:gd name="connsiteY229" fmla="*/ 14694903 h 15135727"/>
              <a:gd name="connsiteX230" fmla="*/ 2839453 w 8128084"/>
              <a:gd name="connsiteY230" fmla="*/ 14582274 h 15135727"/>
              <a:gd name="connsiteX231" fmla="*/ 2935706 w 8128084"/>
              <a:gd name="connsiteY231" fmla="*/ 14510085 h 15135727"/>
              <a:gd name="connsiteX232" fmla="*/ 2948406 w 8128084"/>
              <a:gd name="connsiteY232" fmla="*/ 14554535 h 15135727"/>
              <a:gd name="connsiteX233" fmla="*/ 2855327 w 8128084"/>
              <a:gd name="connsiteY233" fmla="*/ 14371053 h 15135727"/>
              <a:gd name="connsiteX234" fmla="*/ 3014077 w 8128084"/>
              <a:gd name="connsiteY234" fmla="*/ 14447253 h 15135727"/>
              <a:gd name="connsiteX235" fmla="*/ 3029285 w 8128084"/>
              <a:gd name="connsiteY235" fmla="*/ 14363032 h 15135727"/>
              <a:gd name="connsiteX236" fmla="*/ 3152274 w 8128084"/>
              <a:gd name="connsiteY236" fmla="*/ 14341642 h 15135727"/>
              <a:gd name="connsiteX237" fmla="*/ 3226135 w 8128084"/>
              <a:gd name="connsiteY237" fmla="*/ 14269453 h 15135727"/>
              <a:gd name="connsiteX238" fmla="*/ 3152274 w 8128084"/>
              <a:gd name="connsiteY238" fmla="*/ 14197264 h 15135727"/>
              <a:gd name="connsiteX239" fmla="*/ 3152274 w 8128084"/>
              <a:gd name="connsiteY239" fmla="*/ 14052885 h 15135727"/>
              <a:gd name="connsiteX240" fmla="*/ 3086435 w 8128084"/>
              <a:gd name="connsiteY240" fmla="*/ 14037845 h 15135727"/>
              <a:gd name="connsiteX241" fmla="*/ 3056021 w 8128084"/>
              <a:gd name="connsiteY241" fmla="*/ 14153148 h 15135727"/>
              <a:gd name="connsiteX242" fmla="*/ 2935706 w 8128084"/>
              <a:gd name="connsiteY242" fmla="*/ 14076948 h 15135727"/>
              <a:gd name="connsiteX243" fmla="*/ 2863516 w 8128084"/>
              <a:gd name="connsiteY243" fmla="*/ 14093324 h 15135727"/>
              <a:gd name="connsiteX244" fmla="*/ 2804527 w 8128084"/>
              <a:gd name="connsiteY244" fmla="*/ 14218653 h 15135727"/>
              <a:gd name="connsiteX245" fmla="*/ 2719137 w 8128084"/>
              <a:gd name="connsiteY245" fmla="*/ 14197264 h 15135727"/>
              <a:gd name="connsiteX246" fmla="*/ 2653298 w 8128084"/>
              <a:gd name="connsiteY246" fmla="*/ 14248064 h 15135727"/>
              <a:gd name="connsiteX247" fmla="*/ 2560721 w 8128084"/>
              <a:gd name="connsiteY247" fmla="*/ 14150474 h 15135727"/>
              <a:gd name="connsiteX248" fmla="*/ 2436729 w 8128084"/>
              <a:gd name="connsiteY248" fmla="*/ 13804566 h 15135727"/>
              <a:gd name="connsiteX249" fmla="*/ 2550527 w 8128084"/>
              <a:gd name="connsiteY249" fmla="*/ 13805903 h 15135727"/>
              <a:gd name="connsiteX250" fmla="*/ 2729498 w 8128084"/>
              <a:gd name="connsiteY250" fmla="*/ 13812253 h 15135727"/>
              <a:gd name="connsiteX251" fmla="*/ 2633077 w 8128084"/>
              <a:gd name="connsiteY251" fmla="*/ 13755103 h 15135727"/>
              <a:gd name="connsiteX252" fmla="*/ 2553369 w 8128084"/>
              <a:gd name="connsiteY252" fmla="*/ 13475369 h 15135727"/>
              <a:gd name="connsiteX253" fmla="*/ 2658645 w 8128084"/>
              <a:gd name="connsiteY253" fmla="*/ 13224711 h 15135727"/>
              <a:gd name="connsiteX254" fmla="*/ 2719137 w 8128084"/>
              <a:gd name="connsiteY254" fmla="*/ 13042232 h 15135727"/>
              <a:gd name="connsiteX255" fmla="*/ 2791327 w 8128084"/>
              <a:gd name="connsiteY255" fmla="*/ 12945979 h 15135727"/>
              <a:gd name="connsiteX256" fmla="*/ 2969627 w 8128084"/>
              <a:gd name="connsiteY256" fmla="*/ 12929603 h 15135727"/>
              <a:gd name="connsiteX257" fmla="*/ 3031958 w 8128084"/>
              <a:gd name="connsiteY257" fmla="*/ 13090358 h 15135727"/>
              <a:gd name="connsiteX258" fmla="*/ 3102977 w 8128084"/>
              <a:gd name="connsiteY258" fmla="*/ 12974053 h 15135727"/>
              <a:gd name="connsiteX259" fmla="*/ 3043321 w 8128084"/>
              <a:gd name="connsiteY259" fmla="*/ 12836024 h 15135727"/>
              <a:gd name="connsiteX260" fmla="*/ 2849479 w 8128084"/>
              <a:gd name="connsiteY260" fmla="*/ 12815637 h 15135727"/>
              <a:gd name="connsiteX261" fmla="*/ 2815390 w 8128084"/>
              <a:gd name="connsiteY261" fmla="*/ 12777537 h 15135727"/>
              <a:gd name="connsiteX262" fmla="*/ 2887077 w 8128084"/>
              <a:gd name="connsiteY262" fmla="*/ 12586703 h 15135727"/>
              <a:gd name="connsiteX263" fmla="*/ 3153777 w 8128084"/>
              <a:gd name="connsiteY263" fmla="*/ 12516853 h 15135727"/>
              <a:gd name="connsiteX264" fmla="*/ 3239837 w 8128084"/>
              <a:gd name="connsiteY264" fmla="*/ 12311314 h 15135727"/>
              <a:gd name="connsiteX265" fmla="*/ 3104148 w 8128084"/>
              <a:gd name="connsiteY265" fmla="*/ 12320337 h 15135727"/>
              <a:gd name="connsiteX266" fmla="*/ 3040648 w 8128084"/>
              <a:gd name="connsiteY266" fmla="*/ 12320337 h 15135727"/>
              <a:gd name="connsiteX267" fmla="*/ 2956927 w 8128084"/>
              <a:gd name="connsiteY267" fmla="*/ 12237453 h 15135727"/>
              <a:gd name="connsiteX268" fmla="*/ 3007895 w 8128084"/>
              <a:gd name="connsiteY268" fmla="*/ 12079706 h 15135727"/>
              <a:gd name="connsiteX269" fmla="*/ 2810042 w 8128084"/>
              <a:gd name="connsiteY269" fmla="*/ 11954377 h 15135727"/>
              <a:gd name="connsiteX270" fmla="*/ 2863516 w 8128084"/>
              <a:gd name="connsiteY270" fmla="*/ 11694695 h 15135727"/>
              <a:gd name="connsiteX271" fmla="*/ 2817227 w 8128084"/>
              <a:gd name="connsiteY271" fmla="*/ 11507203 h 15135727"/>
              <a:gd name="connsiteX272" fmla="*/ 2911642 w 8128084"/>
              <a:gd name="connsiteY272" fmla="*/ 11454064 h 15135727"/>
              <a:gd name="connsiteX273" fmla="*/ 2988677 w 8128084"/>
              <a:gd name="connsiteY273" fmla="*/ 11494503 h 15135727"/>
              <a:gd name="connsiteX274" fmla="*/ 3011571 w 8128084"/>
              <a:gd name="connsiteY274" fmla="*/ 11454064 h 15135727"/>
              <a:gd name="connsiteX275" fmla="*/ 2850482 w 8128084"/>
              <a:gd name="connsiteY275" fmla="*/ 11381874 h 15135727"/>
              <a:gd name="connsiteX276" fmla="*/ 2993858 w 8128084"/>
              <a:gd name="connsiteY276" fmla="*/ 11266571 h 15135727"/>
              <a:gd name="connsiteX277" fmla="*/ 3007895 w 8128084"/>
              <a:gd name="connsiteY277" fmla="*/ 11189369 h 15135727"/>
              <a:gd name="connsiteX278" fmla="*/ 2874879 w 8128084"/>
              <a:gd name="connsiteY278" fmla="*/ 11179342 h 15135727"/>
              <a:gd name="connsiteX279" fmla="*/ 2919329 w 8128084"/>
              <a:gd name="connsiteY279" fmla="*/ 11023600 h 15135727"/>
              <a:gd name="connsiteX280" fmla="*/ 2887579 w 8128084"/>
              <a:gd name="connsiteY280" fmla="*/ 10924674 h 15135727"/>
              <a:gd name="connsiteX281" fmla="*/ 2760914 w 8128084"/>
              <a:gd name="connsiteY281" fmla="*/ 11065377 h 15135727"/>
              <a:gd name="connsiteX282" fmla="*/ 2667000 w 8128084"/>
              <a:gd name="connsiteY282" fmla="*/ 10969124 h 15135727"/>
              <a:gd name="connsiteX283" fmla="*/ 2607845 w 8128084"/>
              <a:gd name="connsiteY283" fmla="*/ 11071727 h 15135727"/>
              <a:gd name="connsiteX284" fmla="*/ 2526632 w 8128084"/>
              <a:gd name="connsiteY284" fmla="*/ 11117179 h 15135727"/>
              <a:gd name="connsiteX285" fmla="*/ 2410827 w 8128084"/>
              <a:gd name="connsiteY285" fmla="*/ 11100803 h 15135727"/>
              <a:gd name="connsiteX286" fmla="*/ 2334127 w 8128084"/>
              <a:gd name="connsiteY286" fmla="*/ 10996864 h 15135727"/>
              <a:gd name="connsiteX287" fmla="*/ 2358190 w 8128084"/>
              <a:gd name="connsiteY287" fmla="*/ 10732169 h 15135727"/>
              <a:gd name="connsiteX288" fmla="*/ 2372227 w 8128084"/>
              <a:gd name="connsiteY288" fmla="*/ 10689390 h 15135727"/>
              <a:gd name="connsiteX289" fmla="*/ 2533316 w 8128084"/>
              <a:gd name="connsiteY289" fmla="*/ 10574087 h 15135727"/>
              <a:gd name="connsiteX290" fmla="*/ 2598821 w 8128084"/>
              <a:gd name="connsiteY290" fmla="*/ 10684042 h 15135727"/>
              <a:gd name="connsiteX291" fmla="*/ 2683877 w 8128084"/>
              <a:gd name="connsiteY291" fmla="*/ 10745203 h 15135727"/>
              <a:gd name="connsiteX292" fmla="*/ 2767264 w 8128084"/>
              <a:gd name="connsiteY292" fmla="*/ 10684042 h 15135727"/>
              <a:gd name="connsiteX293" fmla="*/ 2646948 w 8128084"/>
              <a:gd name="connsiteY293" fmla="*/ 10515600 h 15135727"/>
              <a:gd name="connsiteX294" fmla="*/ 2815390 w 8128084"/>
              <a:gd name="connsiteY294" fmla="*/ 10395285 h 15135727"/>
              <a:gd name="connsiteX295" fmla="*/ 2899777 w 8128084"/>
              <a:gd name="connsiteY295" fmla="*/ 10453103 h 15135727"/>
              <a:gd name="connsiteX296" fmla="*/ 2899777 w 8128084"/>
              <a:gd name="connsiteY296" fmla="*/ 10586453 h 15135727"/>
              <a:gd name="connsiteX297" fmla="*/ 2982327 w 8128084"/>
              <a:gd name="connsiteY297" fmla="*/ 10459453 h 15135727"/>
              <a:gd name="connsiteX298" fmla="*/ 3080085 w 8128084"/>
              <a:gd name="connsiteY298" fmla="*/ 10419348 h 15135727"/>
              <a:gd name="connsiteX299" fmla="*/ 3248527 w 8128084"/>
              <a:gd name="connsiteY299" fmla="*/ 10539664 h 15135727"/>
              <a:gd name="connsiteX300" fmla="*/ 3320716 w 8128084"/>
              <a:gd name="connsiteY300" fmla="*/ 10659979 h 15135727"/>
              <a:gd name="connsiteX301" fmla="*/ 3465095 w 8128084"/>
              <a:gd name="connsiteY301" fmla="*/ 10659979 h 15135727"/>
              <a:gd name="connsiteX302" fmla="*/ 3441032 w 8128084"/>
              <a:gd name="connsiteY302" fmla="*/ 10491537 h 15135727"/>
              <a:gd name="connsiteX303" fmla="*/ 3356977 w 8128084"/>
              <a:gd name="connsiteY303" fmla="*/ 10408653 h 15135727"/>
              <a:gd name="connsiteX304" fmla="*/ 3348456 w 8128084"/>
              <a:gd name="connsiteY304" fmla="*/ 10282656 h 15135727"/>
              <a:gd name="connsiteX305" fmla="*/ 3198227 w 8128084"/>
              <a:gd name="connsiteY305" fmla="*/ 10319753 h 15135727"/>
              <a:gd name="connsiteX306" fmla="*/ 3152274 w 8128084"/>
              <a:gd name="connsiteY306" fmla="*/ 10250906 h 15135727"/>
              <a:gd name="connsiteX307" fmla="*/ 3176337 w 8128084"/>
              <a:gd name="connsiteY307" fmla="*/ 10178716 h 15135727"/>
              <a:gd name="connsiteX308" fmla="*/ 3104148 w 8128084"/>
              <a:gd name="connsiteY308" fmla="*/ 10154653 h 15135727"/>
              <a:gd name="connsiteX309" fmla="*/ 2975977 w 8128084"/>
              <a:gd name="connsiteY309" fmla="*/ 10167353 h 15135727"/>
              <a:gd name="connsiteX310" fmla="*/ 3007895 w 8128084"/>
              <a:gd name="connsiteY310" fmla="*/ 9962148 h 15135727"/>
              <a:gd name="connsiteX311" fmla="*/ 3176337 w 8128084"/>
              <a:gd name="connsiteY311" fmla="*/ 9889958 h 15135727"/>
              <a:gd name="connsiteX312" fmla="*/ 2959769 w 8128084"/>
              <a:gd name="connsiteY312" fmla="*/ 9504948 h 15135727"/>
              <a:gd name="connsiteX313" fmla="*/ 2791327 w 8128084"/>
              <a:gd name="connsiteY313" fmla="*/ 9456821 h 15135727"/>
              <a:gd name="connsiteX314" fmla="*/ 2574758 w 8128084"/>
              <a:gd name="connsiteY314" fmla="*/ 9336506 h 15135727"/>
              <a:gd name="connsiteX315" fmla="*/ 2671177 w 8128084"/>
              <a:gd name="connsiteY315" fmla="*/ 9189453 h 15135727"/>
              <a:gd name="connsiteX316" fmla="*/ 2684045 w 8128084"/>
              <a:gd name="connsiteY316" fmla="*/ 9109911 h 15135727"/>
              <a:gd name="connsiteX317" fmla="*/ 2580774 w 8128084"/>
              <a:gd name="connsiteY317" fmla="*/ 9069471 h 15135727"/>
              <a:gd name="connsiteX318" fmla="*/ 2546685 w 8128084"/>
              <a:gd name="connsiteY318" fmla="*/ 9051758 h 15135727"/>
              <a:gd name="connsiteX319" fmla="*/ 2436729 w 8128084"/>
              <a:gd name="connsiteY319" fmla="*/ 9056771 h 15135727"/>
              <a:gd name="connsiteX320" fmla="*/ 2372727 w 8128084"/>
              <a:gd name="connsiteY320" fmla="*/ 9259303 h 15135727"/>
              <a:gd name="connsiteX321" fmla="*/ 2261937 w 8128084"/>
              <a:gd name="connsiteY321" fmla="*/ 9168064 h 15135727"/>
              <a:gd name="connsiteX322" fmla="*/ 2237874 w 8128084"/>
              <a:gd name="connsiteY322" fmla="*/ 8999621 h 15135727"/>
              <a:gd name="connsiteX323" fmla="*/ 2079458 w 8128084"/>
              <a:gd name="connsiteY323" fmla="*/ 9020008 h 15135727"/>
              <a:gd name="connsiteX324" fmla="*/ 2026319 w 8128084"/>
              <a:gd name="connsiteY324" fmla="*/ 8827503 h 15135727"/>
              <a:gd name="connsiteX325" fmla="*/ 1833814 w 8128084"/>
              <a:gd name="connsiteY325" fmla="*/ 8822490 h 15135727"/>
              <a:gd name="connsiteX326" fmla="*/ 1705977 w 8128084"/>
              <a:gd name="connsiteY326" fmla="*/ 8941803 h 15135727"/>
              <a:gd name="connsiteX327" fmla="*/ 1693445 w 8128084"/>
              <a:gd name="connsiteY327" fmla="*/ 9048082 h 15135727"/>
              <a:gd name="connsiteX328" fmla="*/ 1575469 w 8128084"/>
              <a:gd name="connsiteY328" fmla="*/ 9099885 h 15135727"/>
              <a:gd name="connsiteX329" fmla="*/ 1477879 w 8128084"/>
              <a:gd name="connsiteY329" fmla="*/ 8936456 h 15135727"/>
              <a:gd name="connsiteX330" fmla="*/ 1347537 w 8128084"/>
              <a:gd name="connsiteY330" fmla="*/ 8879306 h 15135727"/>
              <a:gd name="connsiteX331" fmla="*/ 1220537 w 8128084"/>
              <a:gd name="connsiteY331" fmla="*/ 8799764 h 15135727"/>
              <a:gd name="connsiteX332" fmla="*/ 1106906 w 8128084"/>
              <a:gd name="connsiteY332" fmla="*/ 8783053 h 15135727"/>
              <a:gd name="connsiteX333" fmla="*/ 890337 w 8128084"/>
              <a:gd name="connsiteY333" fmla="*/ 8686800 h 15135727"/>
              <a:gd name="connsiteX334" fmla="*/ 649706 w 8128084"/>
              <a:gd name="connsiteY334" fmla="*/ 8662737 h 15135727"/>
              <a:gd name="connsiteX335" fmla="*/ 493127 w 8128084"/>
              <a:gd name="connsiteY335" fmla="*/ 8668753 h 15135727"/>
              <a:gd name="connsiteX336" fmla="*/ 385011 w 8128084"/>
              <a:gd name="connsiteY336" fmla="*/ 8566485 h 15135727"/>
              <a:gd name="connsiteX337" fmla="*/ 455027 w 8128084"/>
              <a:gd name="connsiteY337" fmla="*/ 8421103 h 15135727"/>
              <a:gd name="connsiteX338" fmla="*/ 577516 w 8128084"/>
              <a:gd name="connsiteY338" fmla="*/ 8373979 h 15135727"/>
              <a:gd name="connsiteX339" fmla="*/ 794085 w 8128084"/>
              <a:gd name="connsiteY339" fmla="*/ 8301790 h 15135727"/>
              <a:gd name="connsiteX340" fmla="*/ 745958 w 8128084"/>
              <a:gd name="connsiteY340" fmla="*/ 8133348 h 15135727"/>
              <a:gd name="connsiteX341" fmla="*/ 818148 w 8128084"/>
              <a:gd name="connsiteY341" fmla="*/ 7820527 h 15135727"/>
              <a:gd name="connsiteX342" fmla="*/ 697832 w 8128084"/>
              <a:gd name="connsiteY342" fmla="*/ 7820527 h 15135727"/>
              <a:gd name="connsiteX343" fmla="*/ 625642 w 8128084"/>
              <a:gd name="connsiteY343" fmla="*/ 7916779 h 15135727"/>
              <a:gd name="connsiteX344" fmla="*/ 457200 w 8128084"/>
              <a:gd name="connsiteY344" fmla="*/ 7820527 h 15135727"/>
              <a:gd name="connsiteX345" fmla="*/ 529390 w 8128084"/>
              <a:gd name="connsiteY345" fmla="*/ 7700211 h 15135727"/>
              <a:gd name="connsiteX346" fmla="*/ 715377 w 8128084"/>
              <a:gd name="connsiteY346" fmla="*/ 7748003 h 15135727"/>
              <a:gd name="connsiteX347" fmla="*/ 938464 w 8128084"/>
              <a:gd name="connsiteY347" fmla="*/ 7676148 h 15135727"/>
              <a:gd name="connsiteX348" fmla="*/ 1058779 w 8128084"/>
              <a:gd name="connsiteY348" fmla="*/ 7459579 h 15135727"/>
              <a:gd name="connsiteX349" fmla="*/ 1203158 w 8128084"/>
              <a:gd name="connsiteY349" fmla="*/ 7603958 h 15135727"/>
              <a:gd name="connsiteX350" fmla="*/ 1299411 w 8128084"/>
              <a:gd name="connsiteY350" fmla="*/ 7555832 h 15135727"/>
              <a:gd name="connsiteX351" fmla="*/ 1443790 w 8128084"/>
              <a:gd name="connsiteY351" fmla="*/ 7507706 h 15135727"/>
              <a:gd name="connsiteX352" fmla="*/ 1684421 w 8128084"/>
              <a:gd name="connsiteY352" fmla="*/ 7603958 h 15135727"/>
              <a:gd name="connsiteX353" fmla="*/ 1684421 w 8128084"/>
              <a:gd name="connsiteY353" fmla="*/ 7603958 h 15135727"/>
              <a:gd name="connsiteX354" fmla="*/ 1693277 w 8128084"/>
              <a:gd name="connsiteY354" fmla="*/ 7462253 h 15135727"/>
              <a:gd name="connsiteX355" fmla="*/ 1540042 w 8128084"/>
              <a:gd name="connsiteY355" fmla="*/ 7363327 h 15135727"/>
              <a:gd name="connsiteX356" fmla="*/ 1299411 w 8128084"/>
              <a:gd name="connsiteY356" fmla="*/ 7315200 h 15135727"/>
              <a:gd name="connsiteX357" fmla="*/ 1130969 w 8128084"/>
              <a:gd name="connsiteY357" fmla="*/ 7339264 h 15135727"/>
              <a:gd name="connsiteX358" fmla="*/ 1034716 w 8128084"/>
              <a:gd name="connsiteY358" fmla="*/ 7315200 h 15135727"/>
              <a:gd name="connsiteX359" fmla="*/ 982077 w 8128084"/>
              <a:gd name="connsiteY359" fmla="*/ 7113003 h 15135727"/>
              <a:gd name="connsiteX360" fmla="*/ 1155032 w 8128084"/>
              <a:gd name="connsiteY360" fmla="*/ 7050506 h 15135727"/>
              <a:gd name="connsiteX361" fmla="*/ 1155032 w 8128084"/>
              <a:gd name="connsiteY361" fmla="*/ 6930190 h 15135727"/>
              <a:gd name="connsiteX362" fmla="*/ 1155032 w 8128084"/>
              <a:gd name="connsiteY362" fmla="*/ 6761748 h 15135727"/>
              <a:gd name="connsiteX363" fmla="*/ 1203158 w 8128084"/>
              <a:gd name="connsiteY363" fmla="*/ 6617369 h 15135727"/>
              <a:gd name="connsiteX364" fmla="*/ 1409700 w 8128084"/>
              <a:gd name="connsiteY364" fmla="*/ 6517440 h 15135727"/>
              <a:gd name="connsiteX365" fmla="*/ 1443790 w 8128084"/>
              <a:gd name="connsiteY365" fmla="*/ 6328611 h 15135727"/>
              <a:gd name="connsiteX366" fmla="*/ 1419727 w 8128084"/>
              <a:gd name="connsiteY366" fmla="*/ 6208295 h 15135727"/>
              <a:gd name="connsiteX367" fmla="*/ 1275348 w 8128084"/>
              <a:gd name="connsiteY367" fmla="*/ 6304548 h 15135727"/>
              <a:gd name="connsiteX368" fmla="*/ 1178927 w 8128084"/>
              <a:gd name="connsiteY368" fmla="*/ 6281153 h 15135727"/>
              <a:gd name="connsiteX369" fmla="*/ 1242427 w 8128084"/>
              <a:gd name="connsiteY369" fmla="*/ 6173203 h 15135727"/>
              <a:gd name="connsiteX370" fmla="*/ 1323474 w 8128084"/>
              <a:gd name="connsiteY370" fmla="*/ 6015790 h 15135727"/>
              <a:gd name="connsiteX371" fmla="*/ 1597192 w 8128084"/>
              <a:gd name="connsiteY371" fmla="*/ 5941261 h 15135727"/>
              <a:gd name="connsiteX372" fmla="*/ 1527342 w 8128084"/>
              <a:gd name="connsiteY372" fmla="*/ 5833645 h 15135727"/>
              <a:gd name="connsiteX373" fmla="*/ 1395664 w 8128084"/>
              <a:gd name="connsiteY373" fmla="*/ 5824621 h 15135727"/>
              <a:gd name="connsiteX374" fmla="*/ 1179095 w 8128084"/>
              <a:gd name="connsiteY374" fmla="*/ 5799221 h 15135727"/>
              <a:gd name="connsiteX375" fmla="*/ 890337 w 8128084"/>
              <a:gd name="connsiteY375" fmla="*/ 5775158 h 15135727"/>
              <a:gd name="connsiteX376" fmla="*/ 697832 w 8128084"/>
              <a:gd name="connsiteY376" fmla="*/ 5606716 h 15135727"/>
              <a:gd name="connsiteX377" fmla="*/ 577516 w 8128084"/>
              <a:gd name="connsiteY377" fmla="*/ 5582653 h 15135727"/>
              <a:gd name="connsiteX378" fmla="*/ 697832 w 8128084"/>
              <a:gd name="connsiteY378" fmla="*/ 5775158 h 15135727"/>
              <a:gd name="connsiteX379" fmla="*/ 409074 w 8128084"/>
              <a:gd name="connsiteY379" fmla="*/ 5799221 h 15135727"/>
              <a:gd name="connsiteX380" fmla="*/ 168442 w 8128084"/>
              <a:gd name="connsiteY380" fmla="*/ 5702969 h 15135727"/>
              <a:gd name="connsiteX381" fmla="*/ 264695 w 8128084"/>
              <a:gd name="connsiteY381" fmla="*/ 5558590 h 15135727"/>
              <a:gd name="connsiteX382" fmla="*/ 144379 w 8128084"/>
              <a:gd name="connsiteY382" fmla="*/ 5510464 h 15135727"/>
              <a:gd name="connsiteX383" fmla="*/ 0 w 8128084"/>
              <a:gd name="connsiteY383" fmla="*/ 5462337 h 15135727"/>
              <a:gd name="connsiteX384" fmla="*/ 96253 w 8128084"/>
              <a:gd name="connsiteY384"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42827 w 8128084"/>
              <a:gd name="connsiteY202" fmla="*/ 14383753 h 15135727"/>
              <a:gd name="connsiteX203" fmla="*/ 4403558 w 8128084"/>
              <a:gd name="connsiteY203" fmla="*/ 14437895 h 15135727"/>
              <a:gd name="connsiteX204" fmla="*/ 4340058 w 8128084"/>
              <a:gd name="connsiteY204" fmla="*/ 14475995 h 15135727"/>
              <a:gd name="connsiteX205" fmla="*/ 4303127 w 8128084"/>
              <a:gd name="connsiteY205" fmla="*/ 14364703 h 15135727"/>
              <a:gd name="connsiteX206" fmla="*/ 4276892 w 8128084"/>
              <a:gd name="connsiteY206" fmla="*/ 14296190 h 15135727"/>
              <a:gd name="connsiteX207" fmla="*/ 4235116 w 8128084"/>
              <a:gd name="connsiteY207" fmla="*/ 14341642 h 15135727"/>
              <a:gd name="connsiteX208" fmla="*/ 4162927 w 8128084"/>
              <a:gd name="connsiteY208" fmla="*/ 14389769 h 15135727"/>
              <a:gd name="connsiteX209" fmla="*/ 4137527 w 8128084"/>
              <a:gd name="connsiteY209" fmla="*/ 14364369 h 15135727"/>
              <a:gd name="connsiteX210" fmla="*/ 3998327 w 8128084"/>
              <a:gd name="connsiteY210" fmla="*/ 14409153 h 15135727"/>
              <a:gd name="connsiteX211" fmla="*/ 4023727 w 8128084"/>
              <a:gd name="connsiteY211" fmla="*/ 14275803 h 15135727"/>
              <a:gd name="connsiteX212" fmla="*/ 3915945 w 8128084"/>
              <a:gd name="connsiteY212" fmla="*/ 14289840 h 15135727"/>
              <a:gd name="connsiteX213" fmla="*/ 3801979 w 8128084"/>
              <a:gd name="connsiteY213" fmla="*/ 14293516 h 15135727"/>
              <a:gd name="connsiteX214" fmla="*/ 3719764 w 8128084"/>
              <a:gd name="connsiteY214" fmla="*/ 14415169 h 15135727"/>
              <a:gd name="connsiteX215" fmla="*/ 3625850 w 8128084"/>
              <a:gd name="connsiteY215" fmla="*/ 14616364 h 15135727"/>
              <a:gd name="connsiteX216" fmla="*/ 3513221 w 8128084"/>
              <a:gd name="connsiteY216" fmla="*/ 14726653 h 15135727"/>
              <a:gd name="connsiteX217" fmla="*/ 3583071 w 8128084"/>
              <a:gd name="connsiteY217" fmla="*/ 14832932 h 15135727"/>
              <a:gd name="connsiteX218" fmla="*/ 3633537 w 8128084"/>
              <a:gd name="connsiteY218" fmla="*/ 14967285 h 15135727"/>
              <a:gd name="connsiteX219" fmla="*/ 3609474 w 8128084"/>
              <a:gd name="connsiteY219" fmla="*/ 15087600 h 15135727"/>
              <a:gd name="connsiteX220" fmla="*/ 3479132 w 8128084"/>
              <a:gd name="connsiteY220" fmla="*/ 14975974 h 15135727"/>
              <a:gd name="connsiteX221" fmla="*/ 3304340 w 8128084"/>
              <a:gd name="connsiteY221" fmla="*/ 14949237 h 15135727"/>
              <a:gd name="connsiteX222" fmla="*/ 3261227 w 8128084"/>
              <a:gd name="connsiteY222" fmla="*/ 14787145 h 15135727"/>
              <a:gd name="connsiteX223" fmla="*/ 3128211 w 8128084"/>
              <a:gd name="connsiteY223" fmla="*/ 14919158 h 15135727"/>
              <a:gd name="connsiteX224" fmla="*/ 3090277 w 8128084"/>
              <a:gd name="connsiteY224" fmla="*/ 15075903 h 15135727"/>
              <a:gd name="connsiteX225" fmla="*/ 2959769 w 8128084"/>
              <a:gd name="connsiteY225" fmla="*/ 15135727 h 15135727"/>
              <a:gd name="connsiteX226" fmla="*/ 2891256 w 8128084"/>
              <a:gd name="connsiteY226" fmla="*/ 14945895 h 15135727"/>
              <a:gd name="connsiteX227" fmla="*/ 2829927 w 8128084"/>
              <a:gd name="connsiteY227" fmla="*/ 14872703 h 15135727"/>
              <a:gd name="connsiteX228" fmla="*/ 2887579 w 8128084"/>
              <a:gd name="connsiteY228" fmla="*/ 14774779 h 15135727"/>
              <a:gd name="connsiteX229" fmla="*/ 2779127 w 8128084"/>
              <a:gd name="connsiteY229" fmla="*/ 14694903 h 15135727"/>
              <a:gd name="connsiteX230" fmla="*/ 2839453 w 8128084"/>
              <a:gd name="connsiteY230" fmla="*/ 14582274 h 15135727"/>
              <a:gd name="connsiteX231" fmla="*/ 2935706 w 8128084"/>
              <a:gd name="connsiteY231" fmla="*/ 14510085 h 15135727"/>
              <a:gd name="connsiteX232" fmla="*/ 2948406 w 8128084"/>
              <a:gd name="connsiteY232" fmla="*/ 14554535 h 15135727"/>
              <a:gd name="connsiteX233" fmla="*/ 2855327 w 8128084"/>
              <a:gd name="connsiteY233" fmla="*/ 14371053 h 15135727"/>
              <a:gd name="connsiteX234" fmla="*/ 3014077 w 8128084"/>
              <a:gd name="connsiteY234" fmla="*/ 14447253 h 15135727"/>
              <a:gd name="connsiteX235" fmla="*/ 3029285 w 8128084"/>
              <a:gd name="connsiteY235" fmla="*/ 14363032 h 15135727"/>
              <a:gd name="connsiteX236" fmla="*/ 3152274 w 8128084"/>
              <a:gd name="connsiteY236" fmla="*/ 14341642 h 15135727"/>
              <a:gd name="connsiteX237" fmla="*/ 3226135 w 8128084"/>
              <a:gd name="connsiteY237" fmla="*/ 14269453 h 15135727"/>
              <a:gd name="connsiteX238" fmla="*/ 3152274 w 8128084"/>
              <a:gd name="connsiteY238" fmla="*/ 14197264 h 15135727"/>
              <a:gd name="connsiteX239" fmla="*/ 3152274 w 8128084"/>
              <a:gd name="connsiteY239" fmla="*/ 14052885 h 15135727"/>
              <a:gd name="connsiteX240" fmla="*/ 3086435 w 8128084"/>
              <a:gd name="connsiteY240" fmla="*/ 14037845 h 15135727"/>
              <a:gd name="connsiteX241" fmla="*/ 3056021 w 8128084"/>
              <a:gd name="connsiteY241" fmla="*/ 14153148 h 15135727"/>
              <a:gd name="connsiteX242" fmla="*/ 2935706 w 8128084"/>
              <a:gd name="connsiteY242" fmla="*/ 14076948 h 15135727"/>
              <a:gd name="connsiteX243" fmla="*/ 2863516 w 8128084"/>
              <a:gd name="connsiteY243" fmla="*/ 14093324 h 15135727"/>
              <a:gd name="connsiteX244" fmla="*/ 2804527 w 8128084"/>
              <a:gd name="connsiteY244" fmla="*/ 14218653 h 15135727"/>
              <a:gd name="connsiteX245" fmla="*/ 2719137 w 8128084"/>
              <a:gd name="connsiteY245" fmla="*/ 14197264 h 15135727"/>
              <a:gd name="connsiteX246" fmla="*/ 2653298 w 8128084"/>
              <a:gd name="connsiteY246" fmla="*/ 14248064 h 15135727"/>
              <a:gd name="connsiteX247" fmla="*/ 2560721 w 8128084"/>
              <a:gd name="connsiteY247" fmla="*/ 14150474 h 15135727"/>
              <a:gd name="connsiteX248" fmla="*/ 2436729 w 8128084"/>
              <a:gd name="connsiteY248" fmla="*/ 13804566 h 15135727"/>
              <a:gd name="connsiteX249" fmla="*/ 2550527 w 8128084"/>
              <a:gd name="connsiteY249" fmla="*/ 13805903 h 15135727"/>
              <a:gd name="connsiteX250" fmla="*/ 2729498 w 8128084"/>
              <a:gd name="connsiteY250" fmla="*/ 13812253 h 15135727"/>
              <a:gd name="connsiteX251" fmla="*/ 2633077 w 8128084"/>
              <a:gd name="connsiteY251" fmla="*/ 13755103 h 15135727"/>
              <a:gd name="connsiteX252" fmla="*/ 2553369 w 8128084"/>
              <a:gd name="connsiteY252" fmla="*/ 13475369 h 15135727"/>
              <a:gd name="connsiteX253" fmla="*/ 2658645 w 8128084"/>
              <a:gd name="connsiteY253" fmla="*/ 13224711 h 15135727"/>
              <a:gd name="connsiteX254" fmla="*/ 2719137 w 8128084"/>
              <a:gd name="connsiteY254" fmla="*/ 13042232 h 15135727"/>
              <a:gd name="connsiteX255" fmla="*/ 2791327 w 8128084"/>
              <a:gd name="connsiteY255" fmla="*/ 12945979 h 15135727"/>
              <a:gd name="connsiteX256" fmla="*/ 2969627 w 8128084"/>
              <a:gd name="connsiteY256" fmla="*/ 12929603 h 15135727"/>
              <a:gd name="connsiteX257" fmla="*/ 3031958 w 8128084"/>
              <a:gd name="connsiteY257" fmla="*/ 13090358 h 15135727"/>
              <a:gd name="connsiteX258" fmla="*/ 3102977 w 8128084"/>
              <a:gd name="connsiteY258" fmla="*/ 12974053 h 15135727"/>
              <a:gd name="connsiteX259" fmla="*/ 3043321 w 8128084"/>
              <a:gd name="connsiteY259" fmla="*/ 12836024 h 15135727"/>
              <a:gd name="connsiteX260" fmla="*/ 2849479 w 8128084"/>
              <a:gd name="connsiteY260" fmla="*/ 12815637 h 15135727"/>
              <a:gd name="connsiteX261" fmla="*/ 2815390 w 8128084"/>
              <a:gd name="connsiteY261" fmla="*/ 12777537 h 15135727"/>
              <a:gd name="connsiteX262" fmla="*/ 2887077 w 8128084"/>
              <a:gd name="connsiteY262" fmla="*/ 12586703 h 15135727"/>
              <a:gd name="connsiteX263" fmla="*/ 3153777 w 8128084"/>
              <a:gd name="connsiteY263" fmla="*/ 12516853 h 15135727"/>
              <a:gd name="connsiteX264" fmla="*/ 3239837 w 8128084"/>
              <a:gd name="connsiteY264" fmla="*/ 12311314 h 15135727"/>
              <a:gd name="connsiteX265" fmla="*/ 3104148 w 8128084"/>
              <a:gd name="connsiteY265" fmla="*/ 12320337 h 15135727"/>
              <a:gd name="connsiteX266" fmla="*/ 3040648 w 8128084"/>
              <a:gd name="connsiteY266" fmla="*/ 12320337 h 15135727"/>
              <a:gd name="connsiteX267" fmla="*/ 2956927 w 8128084"/>
              <a:gd name="connsiteY267" fmla="*/ 12237453 h 15135727"/>
              <a:gd name="connsiteX268" fmla="*/ 3007895 w 8128084"/>
              <a:gd name="connsiteY268" fmla="*/ 12079706 h 15135727"/>
              <a:gd name="connsiteX269" fmla="*/ 2810042 w 8128084"/>
              <a:gd name="connsiteY269" fmla="*/ 11954377 h 15135727"/>
              <a:gd name="connsiteX270" fmla="*/ 2863516 w 8128084"/>
              <a:gd name="connsiteY270" fmla="*/ 11694695 h 15135727"/>
              <a:gd name="connsiteX271" fmla="*/ 2817227 w 8128084"/>
              <a:gd name="connsiteY271" fmla="*/ 11507203 h 15135727"/>
              <a:gd name="connsiteX272" fmla="*/ 2911642 w 8128084"/>
              <a:gd name="connsiteY272" fmla="*/ 11454064 h 15135727"/>
              <a:gd name="connsiteX273" fmla="*/ 2988677 w 8128084"/>
              <a:gd name="connsiteY273" fmla="*/ 11494503 h 15135727"/>
              <a:gd name="connsiteX274" fmla="*/ 3011571 w 8128084"/>
              <a:gd name="connsiteY274" fmla="*/ 11454064 h 15135727"/>
              <a:gd name="connsiteX275" fmla="*/ 2850482 w 8128084"/>
              <a:gd name="connsiteY275" fmla="*/ 11381874 h 15135727"/>
              <a:gd name="connsiteX276" fmla="*/ 2993858 w 8128084"/>
              <a:gd name="connsiteY276" fmla="*/ 11266571 h 15135727"/>
              <a:gd name="connsiteX277" fmla="*/ 3007895 w 8128084"/>
              <a:gd name="connsiteY277" fmla="*/ 11189369 h 15135727"/>
              <a:gd name="connsiteX278" fmla="*/ 2874879 w 8128084"/>
              <a:gd name="connsiteY278" fmla="*/ 11179342 h 15135727"/>
              <a:gd name="connsiteX279" fmla="*/ 2919329 w 8128084"/>
              <a:gd name="connsiteY279" fmla="*/ 11023600 h 15135727"/>
              <a:gd name="connsiteX280" fmla="*/ 2887579 w 8128084"/>
              <a:gd name="connsiteY280" fmla="*/ 10924674 h 15135727"/>
              <a:gd name="connsiteX281" fmla="*/ 2760914 w 8128084"/>
              <a:gd name="connsiteY281" fmla="*/ 11065377 h 15135727"/>
              <a:gd name="connsiteX282" fmla="*/ 2667000 w 8128084"/>
              <a:gd name="connsiteY282" fmla="*/ 10969124 h 15135727"/>
              <a:gd name="connsiteX283" fmla="*/ 2607845 w 8128084"/>
              <a:gd name="connsiteY283" fmla="*/ 11071727 h 15135727"/>
              <a:gd name="connsiteX284" fmla="*/ 2526632 w 8128084"/>
              <a:gd name="connsiteY284" fmla="*/ 11117179 h 15135727"/>
              <a:gd name="connsiteX285" fmla="*/ 2410827 w 8128084"/>
              <a:gd name="connsiteY285" fmla="*/ 11100803 h 15135727"/>
              <a:gd name="connsiteX286" fmla="*/ 2334127 w 8128084"/>
              <a:gd name="connsiteY286" fmla="*/ 10996864 h 15135727"/>
              <a:gd name="connsiteX287" fmla="*/ 2358190 w 8128084"/>
              <a:gd name="connsiteY287" fmla="*/ 10732169 h 15135727"/>
              <a:gd name="connsiteX288" fmla="*/ 2372227 w 8128084"/>
              <a:gd name="connsiteY288" fmla="*/ 10689390 h 15135727"/>
              <a:gd name="connsiteX289" fmla="*/ 2533316 w 8128084"/>
              <a:gd name="connsiteY289" fmla="*/ 10574087 h 15135727"/>
              <a:gd name="connsiteX290" fmla="*/ 2598821 w 8128084"/>
              <a:gd name="connsiteY290" fmla="*/ 10684042 h 15135727"/>
              <a:gd name="connsiteX291" fmla="*/ 2683877 w 8128084"/>
              <a:gd name="connsiteY291" fmla="*/ 10745203 h 15135727"/>
              <a:gd name="connsiteX292" fmla="*/ 2767264 w 8128084"/>
              <a:gd name="connsiteY292" fmla="*/ 10684042 h 15135727"/>
              <a:gd name="connsiteX293" fmla="*/ 2646948 w 8128084"/>
              <a:gd name="connsiteY293" fmla="*/ 10515600 h 15135727"/>
              <a:gd name="connsiteX294" fmla="*/ 2815390 w 8128084"/>
              <a:gd name="connsiteY294" fmla="*/ 10395285 h 15135727"/>
              <a:gd name="connsiteX295" fmla="*/ 2899777 w 8128084"/>
              <a:gd name="connsiteY295" fmla="*/ 10453103 h 15135727"/>
              <a:gd name="connsiteX296" fmla="*/ 2899777 w 8128084"/>
              <a:gd name="connsiteY296" fmla="*/ 10586453 h 15135727"/>
              <a:gd name="connsiteX297" fmla="*/ 2982327 w 8128084"/>
              <a:gd name="connsiteY297" fmla="*/ 10459453 h 15135727"/>
              <a:gd name="connsiteX298" fmla="*/ 3080085 w 8128084"/>
              <a:gd name="connsiteY298" fmla="*/ 10419348 h 15135727"/>
              <a:gd name="connsiteX299" fmla="*/ 3248527 w 8128084"/>
              <a:gd name="connsiteY299" fmla="*/ 10539664 h 15135727"/>
              <a:gd name="connsiteX300" fmla="*/ 3320716 w 8128084"/>
              <a:gd name="connsiteY300" fmla="*/ 10659979 h 15135727"/>
              <a:gd name="connsiteX301" fmla="*/ 3465095 w 8128084"/>
              <a:gd name="connsiteY301" fmla="*/ 10659979 h 15135727"/>
              <a:gd name="connsiteX302" fmla="*/ 3441032 w 8128084"/>
              <a:gd name="connsiteY302" fmla="*/ 10491537 h 15135727"/>
              <a:gd name="connsiteX303" fmla="*/ 3356977 w 8128084"/>
              <a:gd name="connsiteY303" fmla="*/ 10408653 h 15135727"/>
              <a:gd name="connsiteX304" fmla="*/ 3348456 w 8128084"/>
              <a:gd name="connsiteY304" fmla="*/ 10282656 h 15135727"/>
              <a:gd name="connsiteX305" fmla="*/ 3198227 w 8128084"/>
              <a:gd name="connsiteY305" fmla="*/ 10319753 h 15135727"/>
              <a:gd name="connsiteX306" fmla="*/ 3152274 w 8128084"/>
              <a:gd name="connsiteY306" fmla="*/ 10250906 h 15135727"/>
              <a:gd name="connsiteX307" fmla="*/ 3176337 w 8128084"/>
              <a:gd name="connsiteY307" fmla="*/ 10178716 h 15135727"/>
              <a:gd name="connsiteX308" fmla="*/ 3104148 w 8128084"/>
              <a:gd name="connsiteY308" fmla="*/ 10154653 h 15135727"/>
              <a:gd name="connsiteX309" fmla="*/ 2975977 w 8128084"/>
              <a:gd name="connsiteY309" fmla="*/ 10167353 h 15135727"/>
              <a:gd name="connsiteX310" fmla="*/ 3007895 w 8128084"/>
              <a:gd name="connsiteY310" fmla="*/ 9962148 h 15135727"/>
              <a:gd name="connsiteX311" fmla="*/ 3176337 w 8128084"/>
              <a:gd name="connsiteY311" fmla="*/ 9889958 h 15135727"/>
              <a:gd name="connsiteX312" fmla="*/ 2959769 w 8128084"/>
              <a:gd name="connsiteY312" fmla="*/ 9504948 h 15135727"/>
              <a:gd name="connsiteX313" fmla="*/ 2791327 w 8128084"/>
              <a:gd name="connsiteY313" fmla="*/ 9456821 h 15135727"/>
              <a:gd name="connsiteX314" fmla="*/ 2574758 w 8128084"/>
              <a:gd name="connsiteY314" fmla="*/ 9336506 h 15135727"/>
              <a:gd name="connsiteX315" fmla="*/ 2671177 w 8128084"/>
              <a:gd name="connsiteY315" fmla="*/ 9189453 h 15135727"/>
              <a:gd name="connsiteX316" fmla="*/ 2684045 w 8128084"/>
              <a:gd name="connsiteY316" fmla="*/ 9109911 h 15135727"/>
              <a:gd name="connsiteX317" fmla="*/ 2580774 w 8128084"/>
              <a:gd name="connsiteY317" fmla="*/ 9069471 h 15135727"/>
              <a:gd name="connsiteX318" fmla="*/ 2546685 w 8128084"/>
              <a:gd name="connsiteY318" fmla="*/ 9051758 h 15135727"/>
              <a:gd name="connsiteX319" fmla="*/ 2436729 w 8128084"/>
              <a:gd name="connsiteY319" fmla="*/ 9056771 h 15135727"/>
              <a:gd name="connsiteX320" fmla="*/ 2372727 w 8128084"/>
              <a:gd name="connsiteY320" fmla="*/ 9259303 h 15135727"/>
              <a:gd name="connsiteX321" fmla="*/ 2261937 w 8128084"/>
              <a:gd name="connsiteY321" fmla="*/ 9168064 h 15135727"/>
              <a:gd name="connsiteX322" fmla="*/ 2237874 w 8128084"/>
              <a:gd name="connsiteY322" fmla="*/ 8999621 h 15135727"/>
              <a:gd name="connsiteX323" fmla="*/ 2079458 w 8128084"/>
              <a:gd name="connsiteY323" fmla="*/ 9020008 h 15135727"/>
              <a:gd name="connsiteX324" fmla="*/ 2026319 w 8128084"/>
              <a:gd name="connsiteY324" fmla="*/ 8827503 h 15135727"/>
              <a:gd name="connsiteX325" fmla="*/ 1833814 w 8128084"/>
              <a:gd name="connsiteY325" fmla="*/ 8822490 h 15135727"/>
              <a:gd name="connsiteX326" fmla="*/ 1705977 w 8128084"/>
              <a:gd name="connsiteY326" fmla="*/ 8941803 h 15135727"/>
              <a:gd name="connsiteX327" fmla="*/ 1693445 w 8128084"/>
              <a:gd name="connsiteY327" fmla="*/ 9048082 h 15135727"/>
              <a:gd name="connsiteX328" fmla="*/ 1575469 w 8128084"/>
              <a:gd name="connsiteY328" fmla="*/ 9099885 h 15135727"/>
              <a:gd name="connsiteX329" fmla="*/ 1477879 w 8128084"/>
              <a:gd name="connsiteY329" fmla="*/ 8936456 h 15135727"/>
              <a:gd name="connsiteX330" fmla="*/ 1347537 w 8128084"/>
              <a:gd name="connsiteY330" fmla="*/ 8879306 h 15135727"/>
              <a:gd name="connsiteX331" fmla="*/ 1220537 w 8128084"/>
              <a:gd name="connsiteY331" fmla="*/ 8799764 h 15135727"/>
              <a:gd name="connsiteX332" fmla="*/ 1106906 w 8128084"/>
              <a:gd name="connsiteY332" fmla="*/ 8783053 h 15135727"/>
              <a:gd name="connsiteX333" fmla="*/ 890337 w 8128084"/>
              <a:gd name="connsiteY333" fmla="*/ 8686800 h 15135727"/>
              <a:gd name="connsiteX334" fmla="*/ 649706 w 8128084"/>
              <a:gd name="connsiteY334" fmla="*/ 8662737 h 15135727"/>
              <a:gd name="connsiteX335" fmla="*/ 493127 w 8128084"/>
              <a:gd name="connsiteY335" fmla="*/ 8668753 h 15135727"/>
              <a:gd name="connsiteX336" fmla="*/ 385011 w 8128084"/>
              <a:gd name="connsiteY336" fmla="*/ 8566485 h 15135727"/>
              <a:gd name="connsiteX337" fmla="*/ 455027 w 8128084"/>
              <a:gd name="connsiteY337" fmla="*/ 8421103 h 15135727"/>
              <a:gd name="connsiteX338" fmla="*/ 577516 w 8128084"/>
              <a:gd name="connsiteY338" fmla="*/ 8373979 h 15135727"/>
              <a:gd name="connsiteX339" fmla="*/ 794085 w 8128084"/>
              <a:gd name="connsiteY339" fmla="*/ 8301790 h 15135727"/>
              <a:gd name="connsiteX340" fmla="*/ 745958 w 8128084"/>
              <a:gd name="connsiteY340" fmla="*/ 8133348 h 15135727"/>
              <a:gd name="connsiteX341" fmla="*/ 818148 w 8128084"/>
              <a:gd name="connsiteY341" fmla="*/ 7820527 h 15135727"/>
              <a:gd name="connsiteX342" fmla="*/ 697832 w 8128084"/>
              <a:gd name="connsiteY342" fmla="*/ 7820527 h 15135727"/>
              <a:gd name="connsiteX343" fmla="*/ 625642 w 8128084"/>
              <a:gd name="connsiteY343" fmla="*/ 7916779 h 15135727"/>
              <a:gd name="connsiteX344" fmla="*/ 457200 w 8128084"/>
              <a:gd name="connsiteY344" fmla="*/ 7820527 h 15135727"/>
              <a:gd name="connsiteX345" fmla="*/ 529390 w 8128084"/>
              <a:gd name="connsiteY345" fmla="*/ 7700211 h 15135727"/>
              <a:gd name="connsiteX346" fmla="*/ 715377 w 8128084"/>
              <a:gd name="connsiteY346" fmla="*/ 7748003 h 15135727"/>
              <a:gd name="connsiteX347" fmla="*/ 938464 w 8128084"/>
              <a:gd name="connsiteY347" fmla="*/ 7676148 h 15135727"/>
              <a:gd name="connsiteX348" fmla="*/ 1058779 w 8128084"/>
              <a:gd name="connsiteY348" fmla="*/ 7459579 h 15135727"/>
              <a:gd name="connsiteX349" fmla="*/ 1203158 w 8128084"/>
              <a:gd name="connsiteY349" fmla="*/ 7603958 h 15135727"/>
              <a:gd name="connsiteX350" fmla="*/ 1299411 w 8128084"/>
              <a:gd name="connsiteY350" fmla="*/ 7555832 h 15135727"/>
              <a:gd name="connsiteX351" fmla="*/ 1443790 w 8128084"/>
              <a:gd name="connsiteY351" fmla="*/ 7507706 h 15135727"/>
              <a:gd name="connsiteX352" fmla="*/ 1684421 w 8128084"/>
              <a:gd name="connsiteY352" fmla="*/ 7603958 h 15135727"/>
              <a:gd name="connsiteX353" fmla="*/ 1684421 w 8128084"/>
              <a:gd name="connsiteY353" fmla="*/ 7603958 h 15135727"/>
              <a:gd name="connsiteX354" fmla="*/ 1693277 w 8128084"/>
              <a:gd name="connsiteY354" fmla="*/ 7462253 h 15135727"/>
              <a:gd name="connsiteX355" fmla="*/ 1540042 w 8128084"/>
              <a:gd name="connsiteY355" fmla="*/ 7363327 h 15135727"/>
              <a:gd name="connsiteX356" fmla="*/ 1299411 w 8128084"/>
              <a:gd name="connsiteY356" fmla="*/ 7315200 h 15135727"/>
              <a:gd name="connsiteX357" fmla="*/ 1130969 w 8128084"/>
              <a:gd name="connsiteY357" fmla="*/ 7339264 h 15135727"/>
              <a:gd name="connsiteX358" fmla="*/ 1034716 w 8128084"/>
              <a:gd name="connsiteY358" fmla="*/ 7315200 h 15135727"/>
              <a:gd name="connsiteX359" fmla="*/ 982077 w 8128084"/>
              <a:gd name="connsiteY359" fmla="*/ 7113003 h 15135727"/>
              <a:gd name="connsiteX360" fmla="*/ 1155032 w 8128084"/>
              <a:gd name="connsiteY360" fmla="*/ 7050506 h 15135727"/>
              <a:gd name="connsiteX361" fmla="*/ 1155032 w 8128084"/>
              <a:gd name="connsiteY361" fmla="*/ 6930190 h 15135727"/>
              <a:gd name="connsiteX362" fmla="*/ 1155032 w 8128084"/>
              <a:gd name="connsiteY362" fmla="*/ 6761748 h 15135727"/>
              <a:gd name="connsiteX363" fmla="*/ 1203158 w 8128084"/>
              <a:gd name="connsiteY363" fmla="*/ 6617369 h 15135727"/>
              <a:gd name="connsiteX364" fmla="*/ 1409700 w 8128084"/>
              <a:gd name="connsiteY364" fmla="*/ 6517440 h 15135727"/>
              <a:gd name="connsiteX365" fmla="*/ 1443790 w 8128084"/>
              <a:gd name="connsiteY365" fmla="*/ 6328611 h 15135727"/>
              <a:gd name="connsiteX366" fmla="*/ 1419727 w 8128084"/>
              <a:gd name="connsiteY366" fmla="*/ 6208295 h 15135727"/>
              <a:gd name="connsiteX367" fmla="*/ 1275348 w 8128084"/>
              <a:gd name="connsiteY367" fmla="*/ 6304548 h 15135727"/>
              <a:gd name="connsiteX368" fmla="*/ 1178927 w 8128084"/>
              <a:gd name="connsiteY368" fmla="*/ 6281153 h 15135727"/>
              <a:gd name="connsiteX369" fmla="*/ 1242427 w 8128084"/>
              <a:gd name="connsiteY369" fmla="*/ 6173203 h 15135727"/>
              <a:gd name="connsiteX370" fmla="*/ 1323474 w 8128084"/>
              <a:gd name="connsiteY370" fmla="*/ 6015790 h 15135727"/>
              <a:gd name="connsiteX371" fmla="*/ 1597192 w 8128084"/>
              <a:gd name="connsiteY371" fmla="*/ 5941261 h 15135727"/>
              <a:gd name="connsiteX372" fmla="*/ 1527342 w 8128084"/>
              <a:gd name="connsiteY372" fmla="*/ 5833645 h 15135727"/>
              <a:gd name="connsiteX373" fmla="*/ 1395664 w 8128084"/>
              <a:gd name="connsiteY373" fmla="*/ 5824621 h 15135727"/>
              <a:gd name="connsiteX374" fmla="*/ 1179095 w 8128084"/>
              <a:gd name="connsiteY374" fmla="*/ 5799221 h 15135727"/>
              <a:gd name="connsiteX375" fmla="*/ 1153527 w 8128084"/>
              <a:gd name="connsiteY375" fmla="*/ 5919203 h 15135727"/>
              <a:gd name="connsiteX376" fmla="*/ 890337 w 8128084"/>
              <a:gd name="connsiteY376" fmla="*/ 5775158 h 15135727"/>
              <a:gd name="connsiteX377" fmla="*/ 697832 w 8128084"/>
              <a:gd name="connsiteY377" fmla="*/ 5606716 h 15135727"/>
              <a:gd name="connsiteX378" fmla="*/ 577516 w 8128084"/>
              <a:gd name="connsiteY378" fmla="*/ 5582653 h 15135727"/>
              <a:gd name="connsiteX379" fmla="*/ 697832 w 8128084"/>
              <a:gd name="connsiteY379" fmla="*/ 5775158 h 15135727"/>
              <a:gd name="connsiteX380" fmla="*/ 409074 w 8128084"/>
              <a:gd name="connsiteY380" fmla="*/ 5799221 h 15135727"/>
              <a:gd name="connsiteX381" fmla="*/ 168442 w 8128084"/>
              <a:gd name="connsiteY381" fmla="*/ 5702969 h 15135727"/>
              <a:gd name="connsiteX382" fmla="*/ 264695 w 8128084"/>
              <a:gd name="connsiteY382" fmla="*/ 5558590 h 15135727"/>
              <a:gd name="connsiteX383" fmla="*/ 144379 w 8128084"/>
              <a:gd name="connsiteY383" fmla="*/ 5510464 h 15135727"/>
              <a:gd name="connsiteX384" fmla="*/ 0 w 8128084"/>
              <a:gd name="connsiteY384" fmla="*/ 5462337 h 15135727"/>
              <a:gd name="connsiteX385" fmla="*/ 96253 w 8128084"/>
              <a:gd name="connsiteY385"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42827 w 8128084"/>
              <a:gd name="connsiteY202" fmla="*/ 14383753 h 15135727"/>
              <a:gd name="connsiteX203" fmla="*/ 4403558 w 8128084"/>
              <a:gd name="connsiteY203" fmla="*/ 14437895 h 15135727"/>
              <a:gd name="connsiteX204" fmla="*/ 4340058 w 8128084"/>
              <a:gd name="connsiteY204" fmla="*/ 14475995 h 15135727"/>
              <a:gd name="connsiteX205" fmla="*/ 4303127 w 8128084"/>
              <a:gd name="connsiteY205" fmla="*/ 14364703 h 15135727"/>
              <a:gd name="connsiteX206" fmla="*/ 4276892 w 8128084"/>
              <a:gd name="connsiteY206" fmla="*/ 14296190 h 15135727"/>
              <a:gd name="connsiteX207" fmla="*/ 4235116 w 8128084"/>
              <a:gd name="connsiteY207" fmla="*/ 14341642 h 15135727"/>
              <a:gd name="connsiteX208" fmla="*/ 4162927 w 8128084"/>
              <a:gd name="connsiteY208" fmla="*/ 14389769 h 15135727"/>
              <a:gd name="connsiteX209" fmla="*/ 4137527 w 8128084"/>
              <a:gd name="connsiteY209" fmla="*/ 14364369 h 15135727"/>
              <a:gd name="connsiteX210" fmla="*/ 3998327 w 8128084"/>
              <a:gd name="connsiteY210" fmla="*/ 14409153 h 15135727"/>
              <a:gd name="connsiteX211" fmla="*/ 4023727 w 8128084"/>
              <a:gd name="connsiteY211" fmla="*/ 14275803 h 15135727"/>
              <a:gd name="connsiteX212" fmla="*/ 3915945 w 8128084"/>
              <a:gd name="connsiteY212" fmla="*/ 14289840 h 15135727"/>
              <a:gd name="connsiteX213" fmla="*/ 3801979 w 8128084"/>
              <a:gd name="connsiteY213" fmla="*/ 14293516 h 15135727"/>
              <a:gd name="connsiteX214" fmla="*/ 3719764 w 8128084"/>
              <a:gd name="connsiteY214" fmla="*/ 14415169 h 15135727"/>
              <a:gd name="connsiteX215" fmla="*/ 3625850 w 8128084"/>
              <a:gd name="connsiteY215" fmla="*/ 14616364 h 15135727"/>
              <a:gd name="connsiteX216" fmla="*/ 3513221 w 8128084"/>
              <a:gd name="connsiteY216" fmla="*/ 14726653 h 15135727"/>
              <a:gd name="connsiteX217" fmla="*/ 3583071 w 8128084"/>
              <a:gd name="connsiteY217" fmla="*/ 14832932 h 15135727"/>
              <a:gd name="connsiteX218" fmla="*/ 3633537 w 8128084"/>
              <a:gd name="connsiteY218" fmla="*/ 14967285 h 15135727"/>
              <a:gd name="connsiteX219" fmla="*/ 3609474 w 8128084"/>
              <a:gd name="connsiteY219" fmla="*/ 15087600 h 15135727"/>
              <a:gd name="connsiteX220" fmla="*/ 3479132 w 8128084"/>
              <a:gd name="connsiteY220" fmla="*/ 14975974 h 15135727"/>
              <a:gd name="connsiteX221" fmla="*/ 3304340 w 8128084"/>
              <a:gd name="connsiteY221" fmla="*/ 14949237 h 15135727"/>
              <a:gd name="connsiteX222" fmla="*/ 3261227 w 8128084"/>
              <a:gd name="connsiteY222" fmla="*/ 14787145 h 15135727"/>
              <a:gd name="connsiteX223" fmla="*/ 3128211 w 8128084"/>
              <a:gd name="connsiteY223" fmla="*/ 14919158 h 15135727"/>
              <a:gd name="connsiteX224" fmla="*/ 3090277 w 8128084"/>
              <a:gd name="connsiteY224" fmla="*/ 15075903 h 15135727"/>
              <a:gd name="connsiteX225" fmla="*/ 2959769 w 8128084"/>
              <a:gd name="connsiteY225" fmla="*/ 15135727 h 15135727"/>
              <a:gd name="connsiteX226" fmla="*/ 2891256 w 8128084"/>
              <a:gd name="connsiteY226" fmla="*/ 14945895 h 15135727"/>
              <a:gd name="connsiteX227" fmla="*/ 2829927 w 8128084"/>
              <a:gd name="connsiteY227" fmla="*/ 14872703 h 15135727"/>
              <a:gd name="connsiteX228" fmla="*/ 2887579 w 8128084"/>
              <a:gd name="connsiteY228" fmla="*/ 14774779 h 15135727"/>
              <a:gd name="connsiteX229" fmla="*/ 2779127 w 8128084"/>
              <a:gd name="connsiteY229" fmla="*/ 14694903 h 15135727"/>
              <a:gd name="connsiteX230" fmla="*/ 2839453 w 8128084"/>
              <a:gd name="connsiteY230" fmla="*/ 14582274 h 15135727"/>
              <a:gd name="connsiteX231" fmla="*/ 2935706 w 8128084"/>
              <a:gd name="connsiteY231" fmla="*/ 14510085 h 15135727"/>
              <a:gd name="connsiteX232" fmla="*/ 2948406 w 8128084"/>
              <a:gd name="connsiteY232" fmla="*/ 14554535 h 15135727"/>
              <a:gd name="connsiteX233" fmla="*/ 2855327 w 8128084"/>
              <a:gd name="connsiteY233" fmla="*/ 14371053 h 15135727"/>
              <a:gd name="connsiteX234" fmla="*/ 3014077 w 8128084"/>
              <a:gd name="connsiteY234" fmla="*/ 14447253 h 15135727"/>
              <a:gd name="connsiteX235" fmla="*/ 3029285 w 8128084"/>
              <a:gd name="connsiteY235" fmla="*/ 14363032 h 15135727"/>
              <a:gd name="connsiteX236" fmla="*/ 3152274 w 8128084"/>
              <a:gd name="connsiteY236" fmla="*/ 14341642 h 15135727"/>
              <a:gd name="connsiteX237" fmla="*/ 3226135 w 8128084"/>
              <a:gd name="connsiteY237" fmla="*/ 14269453 h 15135727"/>
              <a:gd name="connsiteX238" fmla="*/ 3152274 w 8128084"/>
              <a:gd name="connsiteY238" fmla="*/ 14197264 h 15135727"/>
              <a:gd name="connsiteX239" fmla="*/ 3152274 w 8128084"/>
              <a:gd name="connsiteY239" fmla="*/ 14052885 h 15135727"/>
              <a:gd name="connsiteX240" fmla="*/ 3086435 w 8128084"/>
              <a:gd name="connsiteY240" fmla="*/ 14037845 h 15135727"/>
              <a:gd name="connsiteX241" fmla="*/ 3056021 w 8128084"/>
              <a:gd name="connsiteY241" fmla="*/ 14153148 h 15135727"/>
              <a:gd name="connsiteX242" fmla="*/ 2935706 w 8128084"/>
              <a:gd name="connsiteY242" fmla="*/ 14076948 h 15135727"/>
              <a:gd name="connsiteX243" fmla="*/ 2863516 w 8128084"/>
              <a:gd name="connsiteY243" fmla="*/ 14093324 h 15135727"/>
              <a:gd name="connsiteX244" fmla="*/ 2804527 w 8128084"/>
              <a:gd name="connsiteY244" fmla="*/ 14218653 h 15135727"/>
              <a:gd name="connsiteX245" fmla="*/ 2719137 w 8128084"/>
              <a:gd name="connsiteY245" fmla="*/ 14197264 h 15135727"/>
              <a:gd name="connsiteX246" fmla="*/ 2653298 w 8128084"/>
              <a:gd name="connsiteY246" fmla="*/ 14248064 h 15135727"/>
              <a:gd name="connsiteX247" fmla="*/ 2560721 w 8128084"/>
              <a:gd name="connsiteY247" fmla="*/ 14150474 h 15135727"/>
              <a:gd name="connsiteX248" fmla="*/ 2436729 w 8128084"/>
              <a:gd name="connsiteY248" fmla="*/ 13804566 h 15135727"/>
              <a:gd name="connsiteX249" fmla="*/ 2550527 w 8128084"/>
              <a:gd name="connsiteY249" fmla="*/ 13805903 h 15135727"/>
              <a:gd name="connsiteX250" fmla="*/ 2729498 w 8128084"/>
              <a:gd name="connsiteY250" fmla="*/ 13812253 h 15135727"/>
              <a:gd name="connsiteX251" fmla="*/ 2633077 w 8128084"/>
              <a:gd name="connsiteY251" fmla="*/ 13755103 h 15135727"/>
              <a:gd name="connsiteX252" fmla="*/ 2553369 w 8128084"/>
              <a:gd name="connsiteY252" fmla="*/ 13475369 h 15135727"/>
              <a:gd name="connsiteX253" fmla="*/ 2658645 w 8128084"/>
              <a:gd name="connsiteY253" fmla="*/ 13224711 h 15135727"/>
              <a:gd name="connsiteX254" fmla="*/ 2719137 w 8128084"/>
              <a:gd name="connsiteY254" fmla="*/ 13042232 h 15135727"/>
              <a:gd name="connsiteX255" fmla="*/ 2791327 w 8128084"/>
              <a:gd name="connsiteY255" fmla="*/ 12945979 h 15135727"/>
              <a:gd name="connsiteX256" fmla="*/ 2969627 w 8128084"/>
              <a:gd name="connsiteY256" fmla="*/ 12929603 h 15135727"/>
              <a:gd name="connsiteX257" fmla="*/ 3031958 w 8128084"/>
              <a:gd name="connsiteY257" fmla="*/ 13090358 h 15135727"/>
              <a:gd name="connsiteX258" fmla="*/ 3102977 w 8128084"/>
              <a:gd name="connsiteY258" fmla="*/ 12974053 h 15135727"/>
              <a:gd name="connsiteX259" fmla="*/ 3043321 w 8128084"/>
              <a:gd name="connsiteY259" fmla="*/ 12836024 h 15135727"/>
              <a:gd name="connsiteX260" fmla="*/ 2849479 w 8128084"/>
              <a:gd name="connsiteY260" fmla="*/ 12815637 h 15135727"/>
              <a:gd name="connsiteX261" fmla="*/ 2815390 w 8128084"/>
              <a:gd name="connsiteY261" fmla="*/ 12777537 h 15135727"/>
              <a:gd name="connsiteX262" fmla="*/ 2887077 w 8128084"/>
              <a:gd name="connsiteY262" fmla="*/ 12586703 h 15135727"/>
              <a:gd name="connsiteX263" fmla="*/ 3153777 w 8128084"/>
              <a:gd name="connsiteY263" fmla="*/ 12516853 h 15135727"/>
              <a:gd name="connsiteX264" fmla="*/ 3239837 w 8128084"/>
              <a:gd name="connsiteY264" fmla="*/ 12311314 h 15135727"/>
              <a:gd name="connsiteX265" fmla="*/ 3104148 w 8128084"/>
              <a:gd name="connsiteY265" fmla="*/ 12320337 h 15135727"/>
              <a:gd name="connsiteX266" fmla="*/ 3040648 w 8128084"/>
              <a:gd name="connsiteY266" fmla="*/ 12320337 h 15135727"/>
              <a:gd name="connsiteX267" fmla="*/ 2956927 w 8128084"/>
              <a:gd name="connsiteY267" fmla="*/ 12237453 h 15135727"/>
              <a:gd name="connsiteX268" fmla="*/ 3007895 w 8128084"/>
              <a:gd name="connsiteY268" fmla="*/ 12079706 h 15135727"/>
              <a:gd name="connsiteX269" fmla="*/ 2810042 w 8128084"/>
              <a:gd name="connsiteY269" fmla="*/ 11954377 h 15135727"/>
              <a:gd name="connsiteX270" fmla="*/ 2863516 w 8128084"/>
              <a:gd name="connsiteY270" fmla="*/ 11694695 h 15135727"/>
              <a:gd name="connsiteX271" fmla="*/ 2817227 w 8128084"/>
              <a:gd name="connsiteY271" fmla="*/ 11507203 h 15135727"/>
              <a:gd name="connsiteX272" fmla="*/ 2911642 w 8128084"/>
              <a:gd name="connsiteY272" fmla="*/ 11454064 h 15135727"/>
              <a:gd name="connsiteX273" fmla="*/ 2988677 w 8128084"/>
              <a:gd name="connsiteY273" fmla="*/ 11494503 h 15135727"/>
              <a:gd name="connsiteX274" fmla="*/ 3011571 w 8128084"/>
              <a:gd name="connsiteY274" fmla="*/ 11454064 h 15135727"/>
              <a:gd name="connsiteX275" fmla="*/ 2850482 w 8128084"/>
              <a:gd name="connsiteY275" fmla="*/ 11381874 h 15135727"/>
              <a:gd name="connsiteX276" fmla="*/ 2993858 w 8128084"/>
              <a:gd name="connsiteY276" fmla="*/ 11266571 h 15135727"/>
              <a:gd name="connsiteX277" fmla="*/ 3007895 w 8128084"/>
              <a:gd name="connsiteY277" fmla="*/ 11189369 h 15135727"/>
              <a:gd name="connsiteX278" fmla="*/ 2874879 w 8128084"/>
              <a:gd name="connsiteY278" fmla="*/ 11179342 h 15135727"/>
              <a:gd name="connsiteX279" fmla="*/ 2919329 w 8128084"/>
              <a:gd name="connsiteY279" fmla="*/ 11023600 h 15135727"/>
              <a:gd name="connsiteX280" fmla="*/ 2887579 w 8128084"/>
              <a:gd name="connsiteY280" fmla="*/ 10924674 h 15135727"/>
              <a:gd name="connsiteX281" fmla="*/ 2760914 w 8128084"/>
              <a:gd name="connsiteY281" fmla="*/ 11065377 h 15135727"/>
              <a:gd name="connsiteX282" fmla="*/ 2667000 w 8128084"/>
              <a:gd name="connsiteY282" fmla="*/ 10969124 h 15135727"/>
              <a:gd name="connsiteX283" fmla="*/ 2607845 w 8128084"/>
              <a:gd name="connsiteY283" fmla="*/ 11071727 h 15135727"/>
              <a:gd name="connsiteX284" fmla="*/ 2526632 w 8128084"/>
              <a:gd name="connsiteY284" fmla="*/ 11117179 h 15135727"/>
              <a:gd name="connsiteX285" fmla="*/ 2410827 w 8128084"/>
              <a:gd name="connsiteY285" fmla="*/ 11100803 h 15135727"/>
              <a:gd name="connsiteX286" fmla="*/ 2334127 w 8128084"/>
              <a:gd name="connsiteY286" fmla="*/ 10996864 h 15135727"/>
              <a:gd name="connsiteX287" fmla="*/ 2358190 w 8128084"/>
              <a:gd name="connsiteY287" fmla="*/ 10732169 h 15135727"/>
              <a:gd name="connsiteX288" fmla="*/ 2372227 w 8128084"/>
              <a:gd name="connsiteY288" fmla="*/ 10689390 h 15135727"/>
              <a:gd name="connsiteX289" fmla="*/ 2533316 w 8128084"/>
              <a:gd name="connsiteY289" fmla="*/ 10574087 h 15135727"/>
              <a:gd name="connsiteX290" fmla="*/ 2598821 w 8128084"/>
              <a:gd name="connsiteY290" fmla="*/ 10684042 h 15135727"/>
              <a:gd name="connsiteX291" fmla="*/ 2683877 w 8128084"/>
              <a:gd name="connsiteY291" fmla="*/ 10745203 h 15135727"/>
              <a:gd name="connsiteX292" fmla="*/ 2767264 w 8128084"/>
              <a:gd name="connsiteY292" fmla="*/ 10684042 h 15135727"/>
              <a:gd name="connsiteX293" fmla="*/ 2646948 w 8128084"/>
              <a:gd name="connsiteY293" fmla="*/ 10515600 h 15135727"/>
              <a:gd name="connsiteX294" fmla="*/ 2815390 w 8128084"/>
              <a:gd name="connsiteY294" fmla="*/ 10395285 h 15135727"/>
              <a:gd name="connsiteX295" fmla="*/ 2899777 w 8128084"/>
              <a:gd name="connsiteY295" fmla="*/ 10453103 h 15135727"/>
              <a:gd name="connsiteX296" fmla="*/ 2899777 w 8128084"/>
              <a:gd name="connsiteY296" fmla="*/ 10586453 h 15135727"/>
              <a:gd name="connsiteX297" fmla="*/ 2982327 w 8128084"/>
              <a:gd name="connsiteY297" fmla="*/ 10459453 h 15135727"/>
              <a:gd name="connsiteX298" fmla="*/ 3080085 w 8128084"/>
              <a:gd name="connsiteY298" fmla="*/ 10419348 h 15135727"/>
              <a:gd name="connsiteX299" fmla="*/ 3248527 w 8128084"/>
              <a:gd name="connsiteY299" fmla="*/ 10539664 h 15135727"/>
              <a:gd name="connsiteX300" fmla="*/ 3320716 w 8128084"/>
              <a:gd name="connsiteY300" fmla="*/ 10659979 h 15135727"/>
              <a:gd name="connsiteX301" fmla="*/ 3465095 w 8128084"/>
              <a:gd name="connsiteY301" fmla="*/ 10659979 h 15135727"/>
              <a:gd name="connsiteX302" fmla="*/ 3441032 w 8128084"/>
              <a:gd name="connsiteY302" fmla="*/ 10491537 h 15135727"/>
              <a:gd name="connsiteX303" fmla="*/ 3356977 w 8128084"/>
              <a:gd name="connsiteY303" fmla="*/ 10408653 h 15135727"/>
              <a:gd name="connsiteX304" fmla="*/ 3348456 w 8128084"/>
              <a:gd name="connsiteY304" fmla="*/ 10282656 h 15135727"/>
              <a:gd name="connsiteX305" fmla="*/ 3198227 w 8128084"/>
              <a:gd name="connsiteY305" fmla="*/ 10319753 h 15135727"/>
              <a:gd name="connsiteX306" fmla="*/ 3152274 w 8128084"/>
              <a:gd name="connsiteY306" fmla="*/ 10250906 h 15135727"/>
              <a:gd name="connsiteX307" fmla="*/ 3176337 w 8128084"/>
              <a:gd name="connsiteY307" fmla="*/ 10178716 h 15135727"/>
              <a:gd name="connsiteX308" fmla="*/ 3104148 w 8128084"/>
              <a:gd name="connsiteY308" fmla="*/ 10154653 h 15135727"/>
              <a:gd name="connsiteX309" fmla="*/ 2975977 w 8128084"/>
              <a:gd name="connsiteY309" fmla="*/ 10167353 h 15135727"/>
              <a:gd name="connsiteX310" fmla="*/ 3007895 w 8128084"/>
              <a:gd name="connsiteY310" fmla="*/ 9962148 h 15135727"/>
              <a:gd name="connsiteX311" fmla="*/ 3176337 w 8128084"/>
              <a:gd name="connsiteY311" fmla="*/ 9889958 h 15135727"/>
              <a:gd name="connsiteX312" fmla="*/ 2959769 w 8128084"/>
              <a:gd name="connsiteY312" fmla="*/ 9504948 h 15135727"/>
              <a:gd name="connsiteX313" fmla="*/ 2791327 w 8128084"/>
              <a:gd name="connsiteY313" fmla="*/ 9456821 h 15135727"/>
              <a:gd name="connsiteX314" fmla="*/ 2574758 w 8128084"/>
              <a:gd name="connsiteY314" fmla="*/ 9336506 h 15135727"/>
              <a:gd name="connsiteX315" fmla="*/ 2671177 w 8128084"/>
              <a:gd name="connsiteY315" fmla="*/ 9189453 h 15135727"/>
              <a:gd name="connsiteX316" fmla="*/ 2684045 w 8128084"/>
              <a:gd name="connsiteY316" fmla="*/ 9109911 h 15135727"/>
              <a:gd name="connsiteX317" fmla="*/ 2580774 w 8128084"/>
              <a:gd name="connsiteY317" fmla="*/ 9069471 h 15135727"/>
              <a:gd name="connsiteX318" fmla="*/ 2546685 w 8128084"/>
              <a:gd name="connsiteY318" fmla="*/ 9051758 h 15135727"/>
              <a:gd name="connsiteX319" fmla="*/ 2436729 w 8128084"/>
              <a:gd name="connsiteY319" fmla="*/ 9056771 h 15135727"/>
              <a:gd name="connsiteX320" fmla="*/ 2372727 w 8128084"/>
              <a:gd name="connsiteY320" fmla="*/ 9259303 h 15135727"/>
              <a:gd name="connsiteX321" fmla="*/ 2261937 w 8128084"/>
              <a:gd name="connsiteY321" fmla="*/ 9168064 h 15135727"/>
              <a:gd name="connsiteX322" fmla="*/ 2237874 w 8128084"/>
              <a:gd name="connsiteY322" fmla="*/ 8999621 h 15135727"/>
              <a:gd name="connsiteX323" fmla="*/ 2079458 w 8128084"/>
              <a:gd name="connsiteY323" fmla="*/ 9020008 h 15135727"/>
              <a:gd name="connsiteX324" fmla="*/ 2026319 w 8128084"/>
              <a:gd name="connsiteY324" fmla="*/ 8827503 h 15135727"/>
              <a:gd name="connsiteX325" fmla="*/ 1833814 w 8128084"/>
              <a:gd name="connsiteY325" fmla="*/ 8822490 h 15135727"/>
              <a:gd name="connsiteX326" fmla="*/ 1705977 w 8128084"/>
              <a:gd name="connsiteY326" fmla="*/ 8941803 h 15135727"/>
              <a:gd name="connsiteX327" fmla="*/ 1693445 w 8128084"/>
              <a:gd name="connsiteY327" fmla="*/ 9048082 h 15135727"/>
              <a:gd name="connsiteX328" fmla="*/ 1575469 w 8128084"/>
              <a:gd name="connsiteY328" fmla="*/ 9099885 h 15135727"/>
              <a:gd name="connsiteX329" fmla="*/ 1477879 w 8128084"/>
              <a:gd name="connsiteY329" fmla="*/ 8936456 h 15135727"/>
              <a:gd name="connsiteX330" fmla="*/ 1347537 w 8128084"/>
              <a:gd name="connsiteY330" fmla="*/ 8879306 h 15135727"/>
              <a:gd name="connsiteX331" fmla="*/ 1220537 w 8128084"/>
              <a:gd name="connsiteY331" fmla="*/ 8799764 h 15135727"/>
              <a:gd name="connsiteX332" fmla="*/ 1106906 w 8128084"/>
              <a:gd name="connsiteY332" fmla="*/ 8783053 h 15135727"/>
              <a:gd name="connsiteX333" fmla="*/ 890337 w 8128084"/>
              <a:gd name="connsiteY333" fmla="*/ 8686800 h 15135727"/>
              <a:gd name="connsiteX334" fmla="*/ 649706 w 8128084"/>
              <a:gd name="connsiteY334" fmla="*/ 8662737 h 15135727"/>
              <a:gd name="connsiteX335" fmla="*/ 493127 w 8128084"/>
              <a:gd name="connsiteY335" fmla="*/ 8668753 h 15135727"/>
              <a:gd name="connsiteX336" fmla="*/ 385011 w 8128084"/>
              <a:gd name="connsiteY336" fmla="*/ 8566485 h 15135727"/>
              <a:gd name="connsiteX337" fmla="*/ 455027 w 8128084"/>
              <a:gd name="connsiteY337" fmla="*/ 8421103 h 15135727"/>
              <a:gd name="connsiteX338" fmla="*/ 577516 w 8128084"/>
              <a:gd name="connsiteY338" fmla="*/ 8373979 h 15135727"/>
              <a:gd name="connsiteX339" fmla="*/ 794085 w 8128084"/>
              <a:gd name="connsiteY339" fmla="*/ 8301790 h 15135727"/>
              <a:gd name="connsiteX340" fmla="*/ 745958 w 8128084"/>
              <a:gd name="connsiteY340" fmla="*/ 8133348 h 15135727"/>
              <a:gd name="connsiteX341" fmla="*/ 818148 w 8128084"/>
              <a:gd name="connsiteY341" fmla="*/ 7820527 h 15135727"/>
              <a:gd name="connsiteX342" fmla="*/ 697832 w 8128084"/>
              <a:gd name="connsiteY342" fmla="*/ 7820527 h 15135727"/>
              <a:gd name="connsiteX343" fmla="*/ 625642 w 8128084"/>
              <a:gd name="connsiteY343" fmla="*/ 7916779 h 15135727"/>
              <a:gd name="connsiteX344" fmla="*/ 457200 w 8128084"/>
              <a:gd name="connsiteY344" fmla="*/ 7820527 h 15135727"/>
              <a:gd name="connsiteX345" fmla="*/ 529390 w 8128084"/>
              <a:gd name="connsiteY345" fmla="*/ 7700211 h 15135727"/>
              <a:gd name="connsiteX346" fmla="*/ 715377 w 8128084"/>
              <a:gd name="connsiteY346" fmla="*/ 7748003 h 15135727"/>
              <a:gd name="connsiteX347" fmla="*/ 938464 w 8128084"/>
              <a:gd name="connsiteY347" fmla="*/ 7676148 h 15135727"/>
              <a:gd name="connsiteX348" fmla="*/ 1058779 w 8128084"/>
              <a:gd name="connsiteY348" fmla="*/ 7459579 h 15135727"/>
              <a:gd name="connsiteX349" fmla="*/ 1203158 w 8128084"/>
              <a:gd name="connsiteY349" fmla="*/ 7603958 h 15135727"/>
              <a:gd name="connsiteX350" fmla="*/ 1299411 w 8128084"/>
              <a:gd name="connsiteY350" fmla="*/ 7555832 h 15135727"/>
              <a:gd name="connsiteX351" fmla="*/ 1443790 w 8128084"/>
              <a:gd name="connsiteY351" fmla="*/ 7507706 h 15135727"/>
              <a:gd name="connsiteX352" fmla="*/ 1684421 w 8128084"/>
              <a:gd name="connsiteY352" fmla="*/ 7603958 h 15135727"/>
              <a:gd name="connsiteX353" fmla="*/ 1684421 w 8128084"/>
              <a:gd name="connsiteY353" fmla="*/ 7603958 h 15135727"/>
              <a:gd name="connsiteX354" fmla="*/ 1693277 w 8128084"/>
              <a:gd name="connsiteY354" fmla="*/ 7462253 h 15135727"/>
              <a:gd name="connsiteX355" fmla="*/ 1540042 w 8128084"/>
              <a:gd name="connsiteY355" fmla="*/ 7363327 h 15135727"/>
              <a:gd name="connsiteX356" fmla="*/ 1299411 w 8128084"/>
              <a:gd name="connsiteY356" fmla="*/ 7315200 h 15135727"/>
              <a:gd name="connsiteX357" fmla="*/ 1130969 w 8128084"/>
              <a:gd name="connsiteY357" fmla="*/ 7339264 h 15135727"/>
              <a:gd name="connsiteX358" fmla="*/ 1034716 w 8128084"/>
              <a:gd name="connsiteY358" fmla="*/ 7315200 h 15135727"/>
              <a:gd name="connsiteX359" fmla="*/ 982077 w 8128084"/>
              <a:gd name="connsiteY359" fmla="*/ 7113003 h 15135727"/>
              <a:gd name="connsiteX360" fmla="*/ 1155032 w 8128084"/>
              <a:gd name="connsiteY360" fmla="*/ 7050506 h 15135727"/>
              <a:gd name="connsiteX361" fmla="*/ 1155032 w 8128084"/>
              <a:gd name="connsiteY361" fmla="*/ 6930190 h 15135727"/>
              <a:gd name="connsiteX362" fmla="*/ 1155032 w 8128084"/>
              <a:gd name="connsiteY362" fmla="*/ 6761748 h 15135727"/>
              <a:gd name="connsiteX363" fmla="*/ 1203158 w 8128084"/>
              <a:gd name="connsiteY363" fmla="*/ 6617369 h 15135727"/>
              <a:gd name="connsiteX364" fmla="*/ 1409700 w 8128084"/>
              <a:gd name="connsiteY364" fmla="*/ 6517440 h 15135727"/>
              <a:gd name="connsiteX365" fmla="*/ 1443790 w 8128084"/>
              <a:gd name="connsiteY365" fmla="*/ 6328611 h 15135727"/>
              <a:gd name="connsiteX366" fmla="*/ 1419727 w 8128084"/>
              <a:gd name="connsiteY366" fmla="*/ 6208295 h 15135727"/>
              <a:gd name="connsiteX367" fmla="*/ 1275348 w 8128084"/>
              <a:gd name="connsiteY367" fmla="*/ 6304548 h 15135727"/>
              <a:gd name="connsiteX368" fmla="*/ 1178927 w 8128084"/>
              <a:gd name="connsiteY368" fmla="*/ 6281153 h 15135727"/>
              <a:gd name="connsiteX369" fmla="*/ 1242427 w 8128084"/>
              <a:gd name="connsiteY369" fmla="*/ 6173203 h 15135727"/>
              <a:gd name="connsiteX370" fmla="*/ 1323474 w 8128084"/>
              <a:gd name="connsiteY370" fmla="*/ 6015790 h 15135727"/>
              <a:gd name="connsiteX371" fmla="*/ 1597192 w 8128084"/>
              <a:gd name="connsiteY371" fmla="*/ 5941261 h 15135727"/>
              <a:gd name="connsiteX372" fmla="*/ 1527342 w 8128084"/>
              <a:gd name="connsiteY372" fmla="*/ 5833645 h 15135727"/>
              <a:gd name="connsiteX373" fmla="*/ 1395664 w 8128084"/>
              <a:gd name="connsiteY373" fmla="*/ 5824621 h 15135727"/>
              <a:gd name="connsiteX374" fmla="*/ 1179095 w 8128084"/>
              <a:gd name="connsiteY374" fmla="*/ 5799221 h 15135727"/>
              <a:gd name="connsiteX375" fmla="*/ 1153527 w 8128084"/>
              <a:gd name="connsiteY375" fmla="*/ 5919203 h 15135727"/>
              <a:gd name="connsiteX376" fmla="*/ 890337 w 8128084"/>
              <a:gd name="connsiteY376" fmla="*/ 5775158 h 15135727"/>
              <a:gd name="connsiteX377" fmla="*/ 697832 w 8128084"/>
              <a:gd name="connsiteY377" fmla="*/ 5606716 h 15135727"/>
              <a:gd name="connsiteX378" fmla="*/ 577516 w 8128084"/>
              <a:gd name="connsiteY378" fmla="*/ 5582653 h 15135727"/>
              <a:gd name="connsiteX379" fmla="*/ 697832 w 8128084"/>
              <a:gd name="connsiteY379" fmla="*/ 5775158 h 15135727"/>
              <a:gd name="connsiteX380" fmla="*/ 556627 w 8128084"/>
              <a:gd name="connsiteY380" fmla="*/ 5862053 h 15135727"/>
              <a:gd name="connsiteX381" fmla="*/ 409074 w 8128084"/>
              <a:gd name="connsiteY381" fmla="*/ 5799221 h 15135727"/>
              <a:gd name="connsiteX382" fmla="*/ 168442 w 8128084"/>
              <a:gd name="connsiteY382" fmla="*/ 5702969 h 15135727"/>
              <a:gd name="connsiteX383" fmla="*/ 264695 w 8128084"/>
              <a:gd name="connsiteY383" fmla="*/ 5558590 h 15135727"/>
              <a:gd name="connsiteX384" fmla="*/ 144379 w 8128084"/>
              <a:gd name="connsiteY384" fmla="*/ 5510464 h 15135727"/>
              <a:gd name="connsiteX385" fmla="*/ 0 w 8128084"/>
              <a:gd name="connsiteY385" fmla="*/ 5462337 h 15135727"/>
              <a:gd name="connsiteX386" fmla="*/ 96253 w 8128084"/>
              <a:gd name="connsiteY386"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42827 w 8128084"/>
              <a:gd name="connsiteY202" fmla="*/ 14383753 h 15135727"/>
              <a:gd name="connsiteX203" fmla="*/ 4403558 w 8128084"/>
              <a:gd name="connsiteY203" fmla="*/ 14437895 h 15135727"/>
              <a:gd name="connsiteX204" fmla="*/ 4340058 w 8128084"/>
              <a:gd name="connsiteY204" fmla="*/ 14475995 h 15135727"/>
              <a:gd name="connsiteX205" fmla="*/ 4303127 w 8128084"/>
              <a:gd name="connsiteY205" fmla="*/ 14364703 h 15135727"/>
              <a:gd name="connsiteX206" fmla="*/ 4276892 w 8128084"/>
              <a:gd name="connsiteY206" fmla="*/ 14296190 h 15135727"/>
              <a:gd name="connsiteX207" fmla="*/ 4235116 w 8128084"/>
              <a:gd name="connsiteY207" fmla="*/ 14341642 h 15135727"/>
              <a:gd name="connsiteX208" fmla="*/ 4162927 w 8128084"/>
              <a:gd name="connsiteY208" fmla="*/ 14389769 h 15135727"/>
              <a:gd name="connsiteX209" fmla="*/ 4137527 w 8128084"/>
              <a:gd name="connsiteY209" fmla="*/ 14364369 h 15135727"/>
              <a:gd name="connsiteX210" fmla="*/ 3998327 w 8128084"/>
              <a:gd name="connsiteY210" fmla="*/ 14409153 h 15135727"/>
              <a:gd name="connsiteX211" fmla="*/ 4023727 w 8128084"/>
              <a:gd name="connsiteY211" fmla="*/ 14275803 h 15135727"/>
              <a:gd name="connsiteX212" fmla="*/ 3915945 w 8128084"/>
              <a:gd name="connsiteY212" fmla="*/ 14289840 h 15135727"/>
              <a:gd name="connsiteX213" fmla="*/ 3801979 w 8128084"/>
              <a:gd name="connsiteY213" fmla="*/ 14293516 h 15135727"/>
              <a:gd name="connsiteX214" fmla="*/ 3719764 w 8128084"/>
              <a:gd name="connsiteY214" fmla="*/ 14415169 h 15135727"/>
              <a:gd name="connsiteX215" fmla="*/ 3625850 w 8128084"/>
              <a:gd name="connsiteY215" fmla="*/ 14616364 h 15135727"/>
              <a:gd name="connsiteX216" fmla="*/ 3513221 w 8128084"/>
              <a:gd name="connsiteY216" fmla="*/ 14726653 h 15135727"/>
              <a:gd name="connsiteX217" fmla="*/ 3583071 w 8128084"/>
              <a:gd name="connsiteY217" fmla="*/ 14832932 h 15135727"/>
              <a:gd name="connsiteX218" fmla="*/ 3633537 w 8128084"/>
              <a:gd name="connsiteY218" fmla="*/ 14967285 h 15135727"/>
              <a:gd name="connsiteX219" fmla="*/ 3609474 w 8128084"/>
              <a:gd name="connsiteY219" fmla="*/ 15087600 h 15135727"/>
              <a:gd name="connsiteX220" fmla="*/ 3479132 w 8128084"/>
              <a:gd name="connsiteY220" fmla="*/ 14975974 h 15135727"/>
              <a:gd name="connsiteX221" fmla="*/ 3304340 w 8128084"/>
              <a:gd name="connsiteY221" fmla="*/ 14949237 h 15135727"/>
              <a:gd name="connsiteX222" fmla="*/ 3261227 w 8128084"/>
              <a:gd name="connsiteY222" fmla="*/ 14787145 h 15135727"/>
              <a:gd name="connsiteX223" fmla="*/ 3128211 w 8128084"/>
              <a:gd name="connsiteY223" fmla="*/ 14919158 h 15135727"/>
              <a:gd name="connsiteX224" fmla="*/ 3090277 w 8128084"/>
              <a:gd name="connsiteY224" fmla="*/ 15075903 h 15135727"/>
              <a:gd name="connsiteX225" fmla="*/ 2959769 w 8128084"/>
              <a:gd name="connsiteY225" fmla="*/ 15135727 h 15135727"/>
              <a:gd name="connsiteX226" fmla="*/ 2891256 w 8128084"/>
              <a:gd name="connsiteY226" fmla="*/ 14945895 h 15135727"/>
              <a:gd name="connsiteX227" fmla="*/ 2829927 w 8128084"/>
              <a:gd name="connsiteY227" fmla="*/ 14872703 h 15135727"/>
              <a:gd name="connsiteX228" fmla="*/ 2887579 w 8128084"/>
              <a:gd name="connsiteY228" fmla="*/ 14774779 h 15135727"/>
              <a:gd name="connsiteX229" fmla="*/ 2779127 w 8128084"/>
              <a:gd name="connsiteY229" fmla="*/ 14694903 h 15135727"/>
              <a:gd name="connsiteX230" fmla="*/ 2839453 w 8128084"/>
              <a:gd name="connsiteY230" fmla="*/ 14582274 h 15135727"/>
              <a:gd name="connsiteX231" fmla="*/ 2935706 w 8128084"/>
              <a:gd name="connsiteY231" fmla="*/ 14510085 h 15135727"/>
              <a:gd name="connsiteX232" fmla="*/ 2948406 w 8128084"/>
              <a:gd name="connsiteY232" fmla="*/ 14554535 h 15135727"/>
              <a:gd name="connsiteX233" fmla="*/ 2855327 w 8128084"/>
              <a:gd name="connsiteY233" fmla="*/ 14371053 h 15135727"/>
              <a:gd name="connsiteX234" fmla="*/ 3014077 w 8128084"/>
              <a:gd name="connsiteY234" fmla="*/ 14447253 h 15135727"/>
              <a:gd name="connsiteX235" fmla="*/ 3029285 w 8128084"/>
              <a:gd name="connsiteY235" fmla="*/ 14363032 h 15135727"/>
              <a:gd name="connsiteX236" fmla="*/ 3152274 w 8128084"/>
              <a:gd name="connsiteY236" fmla="*/ 14341642 h 15135727"/>
              <a:gd name="connsiteX237" fmla="*/ 3226135 w 8128084"/>
              <a:gd name="connsiteY237" fmla="*/ 14269453 h 15135727"/>
              <a:gd name="connsiteX238" fmla="*/ 3152274 w 8128084"/>
              <a:gd name="connsiteY238" fmla="*/ 14197264 h 15135727"/>
              <a:gd name="connsiteX239" fmla="*/ 3152274 w 8128084"/>
              <a:gd name="connsiteY239" fmla="*/ 14052885 h 15135727"/>
              <a:gd name="connsiteX240" fmla="*/ 3086435 w 8128084"/>
              <a:gd name="connsiteY240" fmla="*/ 14037845 h 15135727"/>
              <a:gd name="connsiteX241" fmla="*/ 3056021 w 8128084"/>
              <a:gd name="connsiteY241" fmla="*/ 14153148 h 15135727"/>
              <a:gd name="connsiteX242" fmla="*/ 2935706 w 8128084"/>
              <a:gd name="connsiteY242" fmla="*/ 14076948 h 15135727"/>
              <a:gd name="connsiteX243" fmla="*/ 2863516 w 8128084"/>
              <a:gd name="connsiteY243" fmla="*/ 14093324 h 15135727"/>
              <a:gd name="connsiteX244" fmla="*/ 2804527 w 8128084"/>
              <a:gd name="connsiteY244" fmla="*/ 14218653 h 15135727"/>
              <a:gd name="connsiteX245" fmla="*/ 2719137 w 8128084"/>
              <a:gd name="connsiteY245" fmla="*/ 14197264 h 15135727"/>
              <a:gd name="connsiteX246" fmla="*/ 2653298 w 8128084"/>
              <a:gd name="connsiteY246" fmla="*/ 14248064 h 15135727"/>
              <a:gd name="connsiteX247" fmla="*/ 2560721 w 8128084"/>
              <a:gd name="connsiteY247" fmla="*/ 14150474 h 15135727"/>
              <a:gd name="connsiteX248" fmla="*/ 2436729 w 8128084"/>
              <a:gd name="connsiteY248" fmla="*/ 13804566 h 15135727"/>
              <a:gd name="connsiteX249" fmla="*/ 2550527 w 8128084"/>
              <a:gd name="connsiteY249" fmla="*/ 13805903 h 15135727"/>
              <a:gd name="connsiteX250" fmla="*/ 2729498 w 8128084"/>
              <a:gd name="connsiteY250" fmla="*/ 13812253 h 15135727"/>
              <a:gd name="connsiteX251" fmla="*/ 2633077 w 8128084"/>
              <a:gd name="connsiteY251" fmla="*/ 13755103 h 15135727"/>
              <a:gd name="connsiteX252" fmla="*/ 2553369 w 8128084"/>
              <a:gd name="connsiteY252" fmla="*/ 13475369 h 15135727"/>
              <a:gd name="connsiteX253" fmla="*/ 2658645 w 8128084"/>
              <a:gd name="connsiteY253" fmla="*/ 13224711 h 15135727"/>
              <a:gd name="connsiteX254" fmla="*/ 2719137 w 8128084"/>
              <a:gd name="connsiteY254" fmla="*/ 13042232 h 15135727"/>
              <a:gd name="connsiteX255" fmla="*/ 2791327 w 8128084"/>
              <a:gd name="connsiteY255" fmla="*/ 12945979 h 15135727"/>
              <a:gd name="connsiteX256" fmla="*/ 2969627 w 8128084"/>
              <a:gd name="connsiteY256" fmla="*/ 12929603 h 15135727"/>
              <a:gd name="connsiteX257" fmla="*/ 3031958 w 8128084"/>
              <a:gd name="connsiteY257" fmla="*/ 13090358 h 15135727"/>
              <a:gd name="connsiteX258" fmla="*/ 3102977 w 8128084"/>
              <a:gd name="connsiteY258" fmla="*/ 12974053 h 15135727"/>
              <a:gd name="connsiteX259" fmla="*/ 3043321 w 8128084"/>
              <a:gd name="connsiteY259" fmla="*/ 12836024 h 15135727"/>
              <a:gd name="connsiteX260" fmla="*/ 2849479 w 8128084"/>
              <a:gd name="connsiteY260" fmla="*/ 12815637 h 15135727"/>
              <a:gd name="connsiteX261" fmla="*/ 2815390 w 8128084"/>
              <a:gd name="connsiteY261" fmla="*/ 12777537 h 15135727"/>
              <a:gd name="connsiteX262" fmla="*/ 2887077 w 8128084"/>
              <a:gd name="connsiteY262" fmla="*/ 12586703 h 15135727"/>
              <a:gd name="connsiteX263" fmla="*/ 3153777 w 8128084"/>
              <a:gd name="connsiteY263" fmla="*/ 12516853 h 15135727"/>
              <a:gd name="connsiteX264" fmla="*/ 3239837 w 8128084"/>
              <a:gd name="connsiteY264" fmla="*/ 12311314 h 15135727"/>
              <a:gd name="connsiteX265" fmla="*/ 3104148 w 8128084"/>
              <a:gd name="connsiteY265" fmla="*/ 12320337 h 15135727"/>
              <a:gd name="connsiteX266" fmla="*/ 3040648 w 8128084"/>
              <a:gd name="connsiteY266" fmla="*/ 12320337 h 15135727"/>
              <a:gd name="connsiteX267" fmla="*/ 2956927 w 8128084"/>
              <a:gd name="connsiteY267" fmla="*/ 12237453 h 15135727"/>
              <a:gd name="connsiteX268" fmla="*/ 3007895 w 8128084"/>
              <a:gd name="connsiteY268" fmla="*/ 12079706 h 15135727"/>
              <a:gd name="connsiteX269" fmla="*/ 2810042 w 8128084"/>
              <a:gd name="connsiteY269" fmla="*/ 11954377 h 15135727"/>
              <a:gd name="connsiteX270" fmla="*/ 2863516 w 8128084"/>
              <a:gd name="connsiteY270" fmla="*/ 11694695 h 15135727"/>
              <a:gd name="connsiteX271" fmla="*/ 2817227 w 8128084"/>
              <a:gd name="connsiteY271" fmla="*/ 11507203 h 15135727"/>
              <a:gd name="connsiteX272" fmla="*/ 2911642 w 8128084"/>
              <a:gd name="connsiteY272" fmla="*/ 11454064 h 15135727"/>
              <a:gd name="connsiteX273" fmla="*/ 2988677 w 8128084"/>
              <a:gd name="connsiteY273" fmla="*/ 11494503 h 15135727"/>
              <a:gd name="connsiteX274" fmla="*/ 3011571 w 8128084"/>
              <a:gd name="connsiteY274" fmla="*/ 11454064 h 15135727"/>
              <a:gd name="connsiteX275" fmla="*/ 2850482 w 8128084"/>
              <a:gd name="connsiteY275" fmla="*/ 11381874 h 15135727"/>
              <a:gd name="connsiteX276" fmla="*/ 2993858 w 8128084"/>
              <a:gd name="connsiteY276" fmla="*/ 11266571 h 15135727"/>
              <a:gd name="connsiteX277" fmla="*/ 3007895 w 8128084"/>
              <a:gd name="connsiteY277" fmla="*/ 11189369 h 15135727"/>
              <a:gd name="connsiteX278" fmla="*/ 2874879 w 8128084"/>
              <a:gd name="connsiteY278" fmla="*/ 11179342 h 15135727"/>
              <a:gd name="connsiteX279" fmla="*/ 2919329 w 8128084"/>
              <a:gd name="connsiteY279" fmla="*/ 11023600 h 15135727"/>
              <a:gd name="connsiteX280" fmla="*/ 2887579 w 8128084"/>
              <a:gd name="connsiteY280" fmla="*/ 10924674 h 15135727"/>
              <a:gd name="connsiteX281" fmla="*/ 2760914 w 8128084"/>
              <a:gd name="connsiteY281" fmla="*/ 11065377 h 15135727"/>
              <a:gd name="connsiteX282" fmla="*/ 2667000 w 8128084"/>
              <a:gd name="connsiteY282" fmla="*/ 10969124 h 15135727"/>
              <a:gd name="connsiteX283" fmla="*/ 2607845 w 8128084"/>
              <a:gd name="connsiteY283" fmla="*/ 11071727 h 15135727"/>
              <a:gd name="connsiteX284" fmla="*/ 2526632 w 8128084"/>
              <a:gd name="connsiteY284" fmla="*/ 11117179 h 15135727"/>
              <a:gd name="connsiteX285" fmla="*/ 2410827 w 8128084"/>
              <a:gd name="connsiteY285" fmla="*/ 11100803 h 15135727"/>
              <a:gd name="connsiteX286" fmla="*/ 2334127 w 8128084"/>
              <a:gd name="connsiteY286" fmla="*/ 10996864 h 15135727"/>
              <a:gd name="connsiteX287" fmla="*/ 2358190 w 8128084"/>
              <a:gd name="connsiteY287" fmla="*/ 10732169 h 15135727"/>
              <a:gd name="connsiteX288" fmla="*/ 2372227 w 8128084"/>
              <a:gd name="connsiteY288" fmla="*/ 10689390 h 15135727"/>
              <a:gd name="connsiteX289" fmla="*/ 2533316 w 8128084"/>
              <a:gd name="connsiteY289" fmla="*/ 10574087 h 15135727"/>
              <a:gd name="connsiteX290" fmla="*/ 2598821 w 8128084"/>
              <a:gd name="connsiteY290" fmla="*/ 10684042 h 15135727"/>
              <a:gd name="connsiteX291" fmla="*/ 2683877 w 8128084"/>
              <a:gd name="connsiteY291" fmla="*/ 10745203 h 15135727"/>
              <a:gd name="connsiteX292" fmla="*/ 2767264 w 8128084"/>
              <a:gd name="connsiteY292" fmla="*/ 10684042 h 15135727"/>
              <a:gd name="connsiteX293" fmla="*/ 2646948 w 8128084"/>
              <a:gd name="connsiteY293" fmla="*/ 10515600 h 15135727"/>
              <a:gd name="connsiteX294" fmla="*/ 2815390 w 8128084"/>
              <a:gd name="connsiteY294" fmla="*/ 10395285 h 15135727"/>
              <a:gd name="connsiteX295" fmla="*/ 2899777 w 8128084"/>
              <a:gd name="connsiteY295" fmla="*/ 10453103 h 15135727"/>
              <a:gd name="connsiteX296" fmla="*/ 2899777 w 8128084"/>
              <a:gd name="connsiteY296" fmla="*/ 10586453 h 15135727"/>
              <a:gd name="connsiteX297" fmla="*/ 2982327 w 8128084"/>
              <a:gd name="connsiteY297" fmla="*/ 10459453 h 15135727"/>
              <a:gd name="connsiteX298" fmla="*/ 3080085 w 8128084"/>
              <a:gd name="connsiteY298" fmla="*/ 10419348 h 15135727"/>
              <a:gd name="connsiteX299" fmla="*/ 3248527 w 8128084"/>
              <a:gd name="connsiteY299" fmla="*/ 10539664 h 15135727"/>
              <a:gd name="connsiteX300" fmla="*/ 3320716 w 8128084"/>
              <a:gd name="connsiteY300" fmla="*/ 10659979 h 15135727"/>
              <a:gd name="connsiteX301" fmla="*/ 3465095 w 8128084"/>
              <a:gd name="connsiteY301" fmla="*/ 10659979 h 15135727"/>
              <a:gd name="connsiteX302" fmla="*/ 3441032 w 8128084"/>
              <a:gd name="connsiteY302" fmla="*/ 10491537 h 15135727"/>
              <a:gd name="connsiteX303" fmla="*/ 3356977 w 8128084"/>
              <a:gd name="connsiteY303" fmla="*/ 10408653 h 15135727"/>
              <a:gd name="connsiteX304" fmla="*/ 3348456 w 8128084"/>
              <a:gd name="connsiteY304" fmla="*/ 10282656 h 15135727"/>
              <a:gd name="connsiteX305" fmla="*/ 3198227 w 8128084"/>
              <a:gd name="connsiteY305" fmla="*/ 10319753 h 15135727"/>
              <a:gd name="connsiteX306" fmla="*/ 3152274 w 8128084"/>
              <a:gd name="connsiteY306" fmla="*/ 10250906 h 15135727"/>
              <a:gd name="connsiteX307" fmla="*/ 3176337 w 8128084"/>
              <a:gd name="connsiteY307" fmla="*/ 10178716 h 15135727"/>
              <a:gd name="connsiteX308" fmla="*/ 3104148 w 8128084"/>
              <a:gd name="connsiteY308" fmla="*/ 10154653 h 15135727"/>
              <a:gd name="connsiteX309" fmla="*/ 2975977 w 8128084"/>
              <a:gd name="connsiteY309" fmla="*/ 10167353 h 15135727"/>
              <a:gd name="connsiteX310" fmla="*/ 3007895 w 8128084"/>
              <a:gd name="connsiteY310" fmla="*/ 9962148 h 15135727"/>
              <a:gd name="connsiteX311" fmla="*/ 3176337 w 8128084"/>
              <a:gd name="connsiteY311" fmla="*/ 9889958 h 15135727"/>
              <a:gd name="connsiteX312" fmla="*/ 2959769 w 8128084"/>
              <a:gd name="connsiteY312" fmla="*/ 9504948 h 15135727"/>
              <a:gd name="connsiteX313" fmla="*/ 2791327 w 8128084"/>
              <a:gd name="connsiteY313" fmla="*/ 9456821 h 15135727"/>
              <a:gd name="connsiteX314" fmla="*/ 2574758 w 8128084"/>
              <a:gd name="connsiteY314" fmla="*/ 9336506 h 15135727"/>
              <a:gd name="connsiteX315" fmla="*/ 2671177 w 8128084"/>
              <a:gd name="connsiteY315" fmla="*/ 9189453 h 15135727"/>
              <a:gd name="connsiteX316" fmla="*/ 2684045 w 8128084"/>
              <a:gd name="connsiteY316" fmla="*/ 9109911 h 15135727"/>
              <a:gd name="connsiteX317" fmla="*/ 2580774 w 8128084"/>
              <a:gd name="connsiteY317" fmla="*/ 9069471 h 15135727"/>
              <a:gd name="connsiteX318" fmla="*/ 2546685 w 8128084"/>
              <a:gd name="connsiteY318" fmla="*/ 9051758 h 15135727"/>
              <a:gd name="connsiteX319" fmla="*/ 2436729 w 8128084"/>
              <a:gd name="connsiteY319" fmla="*/ 9056771 h 15135727"/>
              <a:gd name="connsiteX320" fmla="*/ 2372727 w 8128084"/>
              <a:gd name="connsiteY320" fmla="*/ 9259303 h 15135727"/>
              <a:gd name="connsiteX321" fmla="*/ 2261937 w 8128084"/>
              <a:gd name="connsiteY321" fmla="*/ 9168064 h 15135727"/>
              <a:gd name="connsiteX322" fmla="*/ 2237874 w 8128084"/>
              <a:gd name="connsiteY322" fmla="*/ 8999621 h 15135727"/>
              <a:gd name="connsiteX323" fmla="*/ 2079458 w 8128084"/>
              <a:gd name="connsiteY323" fmla="*/ 9020008 h 15135727"/>
              <a:gd name="connsiteX324" fmla="*/ 2026319 w 8128084"/>
              <a:gd name="connsiteY324" fmla="*/ 8827503 h 15135727"/>
              <a:gd name="connsiteX325" fmla="*/ 1833814 w 8128084"/>
              <a:gd name="connsiteY325" fmla="*/ 8822490 h 15135727"/>
              <a:gd name="connsiteX326" fmla="*/ 1705977 w 8128084"/>
              <a:gd name="connsiteY326" fmla="*/ 8941803 h 15135727"/>
              <a:gd name="connsiteX327" fmla="*/ 1693445 w 8128084"/>
              <a:gd name="connsiteY327" fmla="*/ 9048082 h 15135727"/>
              <a:gd name="connsiteX328" fmla="*/ 1575469 w 8128084"/>
              <a:gd name="connsiteY328" fmla="*/ 9099885 h 15135727"/>
              <a:gd name="connsiteX329" fmla="*/ 1477879 w 8128084"/>
              <a:gd name="connsiteY329" fmla="*/ 8936456 h 15135727"/>
              <a:gd name="connsiteX330" fmla="*/ 1347537 w 8128084"/>
              <a:gd name="connsiteY330" fmla="*/ 8879306 h 15135727"/>
              <a:gd name="connsiteX331" fmla="*/ 1220537 w 8128084"/>
              <a:gd name="connsiteY331" fmla="*/ 8799764 h 15135727"/>
              <a:gd name="connsiteX332" fmla="*/ 1106906 w 8128084"/>
              <a:gd name="connsiteY332" fmla="*/ 8783053 h 15135727"/>
              <a:gd name="connsiteX333" fmla="*/ 890337 w 8128084"/>
              <a:gd name="connsiteY333" fmla="*/ 8686800 h 15135727"/>
              <a:gd name="connsiteX334" fmla="*/ 649706 w 8128084"/>
              <a:gd name="connsiteY334" fmla="*/ 8662737 h 15135727"/>
              <a:gd name="connsiteX335" fmla="*/ 493127 w 8128084"/>
              <a:gd name="connsiteY335" fmla="*/ 8668753 h 15135727"/>
              <a:gd name="connsiteX336" fmla="*/ 385011 w 8128084"/>
              <a:gd name="connsiteY336" fmla="*/ 8566485 h 15135727"/>
              <a:gd name="connsiteX337" fmla="*/ 455027 w 8128084"/>
              <a:gd name="connsiteY337" fmla="*/ 8421103 h 15135727"/>
              <a:gd name="connsiteX338" fmla="*/ 577516 w 8128084"/>
              <a:gd name="connsiteY338" fmla="*/ 8373979 h 15135727"/>
              <a:gd name="connsiteX339" fmla="*/ 794085 w 8128084"/>
              <a:gd name="connsiteY339" fmla="*/ 8301790 h 15135727"/>
              <a:gd name="connsiteX340" fmla="*/ 745958 w 8128084"/>
              <a:gd name="connsiteY340" fmla="*/ 8133348 h 15135727"/>
              <a:gd name="connsiteX341" fmla="*/ 818148 w 8128084"/>
              <a:gd name="connsiteY341" fmla="*/ 7820527 h 15135727"/>
              <a:gd name="connsiteX342" fmla="*/ 697832 w 8128084"/>
              <a:gd name="connsiteY342" fmla="*/ 7820527 h 15135727"/>
              <a:gd name="connsiteX343" fmla="*/ 625642 w 8128084"/>
              <a:gd name="connsiteY343" fmla="*/ 7916779 h 15135727"/>
              <a:gd name="connsiteX344" fmla="*/ 457200 w 8128084"/>
              <a:gd name="connsiteY344" fmla="*/ 7820527 h 15135727"/>
              <a:gd name="connsiteX345" fmla="*/ 529390 w 8128084"/>
              <a:gd name="connsiteY345" fmla="*/ 7700211 h 15135727"/>
              <a:gd name="connsiteX346" fmla="*/ 715377 w 8128084"/>
              <a:gd name="connsiteY346" fmla="*/ 7748003 h 15135727"/>
              <a:gd name="connsiteX347" fmla="*/ 938464 w 8128084"/>
              <a:gd name="connsiteY347" fmla="*/ 7676148 h 15135727"/>
              <a:gd name="connsiteX348" fmla="*/ 1058779 w 8128084"/>
              <a:gd name="connsiteY348" fmla="*/ 7459579 h 15135727"/>
              <a:gd name="connsiteX349" fmla="*/ 1203158 w 8128084"/>
              <a:gd name="connsiteY349" fmla="*/ 7603958 h 15135727"/>
              <a:gd name="connsiteX350" fmla="*/ 1299411 w 8128084"/>
              <a:gd name="connsiteY350" fmla="*/ 7555832 h 15135727"/>
              <a:gd name="connsiteX351" fmla="*/ 1443790 w 8128084"/>
              <a:gd name="connsiteY351" fmla="*/ 7507706 h 15135727"/>
              <a:gd name="connsiteX352" fmla="*/ 1684421 w 8128084"/>
              <a:gd name="connsiteY352" fmla="*/ 7603958 h 15135727"/>
              <a:gd name="connsiteX353" fmla="*/ 1684421 w 8128084"/>
              <a:gd name="connsiteY353" fmla="*/ 7603958 h 15135727"/>
              <a:gd name="connsiteX354" fmla="*/ 1693277 w 8128084"/>
              <a:gd name="connsiteY354" fmla="*/ 7462253 h 15135727"/>
              <a:gd name="connsiteX355" fmla="*/ 1540042 w 8128084"/>
              <a:gd name="connsiteY355" fmla="*/ 7363327 h 15135727"/>
              <a:gd name="connsiteX356" fmla="*/ 1299411 w 8128084"/>
              <a:gd name="connsiteY356" fmla="*/ 7315200 h 15135727"/>
              <a:gd name="connsiteX357" fmla="*/ 1130969 w 8128084"/>
              <a:gd name="connsiteY357" fmla="*/ 7339264 h 15135727"/>
              <a:gd name="connsiteX358" fmla="*/ 1034716 w 8128084"/>
              <a:gd name="connsiteY358" fmla="*/ 7315200 h 15135727"/>
              <a:gd name="connsiteX359" fmla="*/ 982077 w 8128084"/>
              <a:gd name="connsiteY359" fmla="*/ 7113003 h 15135727"/>
              <a:gd name="connsiteX360" fmla="*/ 1155032 w 8128084"/>
              <a:gd name="connsiteY360" fmla="*/ 7050506 h 15135727"/>
              <a:gd name="connsiteX361" fmla="*/ 1155032 w 8128084"/>
              <a:gd name="connsiteY361" fmla="*/ 6930190 h 15135727"/>
              <a:gd name="connsiteX362" fmla="*/ 1155032 w 8128084"/>
              <a:gd name="connsiteY362" fmla="*/ 6761748 h 15135727"/>
              <a:gd name="connsiteX363" fmla="*/ 1203158 w 8128084"/>
              <a:gd name="connsiteY363" fmla="*/ 6617369 h 15135727"/>
              <a:gd name="connsiteX364" fmla="*/ 1409700 w 8128084"/>
              <a:gd name="connsiteY364" fmla="*/ 6517440 h 15135727"/>
              <a:gd name="connsiteX365" fmla="*/ 1443790 w 8128084"/>
              <a:gd name="connsiteY365" fmla="*/ 6328611 h 15135727"/>
              <a:gd name="connsiteX366" fmla="*/ 1419727 w 8128084"/>
              <a:gd name="connsiteY366" fmla="*/ 6208295 h 15135727"/>
              <a:gd name="connsiteX367" fmla="*/ 1275348 w 8128084"/>
              <a:gd name="connsiteY367" fmla="*/ 6304548 h 15135727"/>
              <a:gd name="connsiteX368" fmla="*/ 1178927 w 8128084"/>
              <a:gd name="connsiteY368" fmla="*/ 6281153 h 15135727"/>
              <a:gd name="connsiteX369" fmla="*/ 1242427 w 8128084"/>
              <a:gd name="connsiteY369" fmla="*/ 6173203 h 15135727"/>
              <a:gd name="connsiteX370" fmla="*/ 1323474 w 8128084"/>
              <a:gd name="connsiteY370" fmla="*/ 6015790 h 15135727"/>
              <a:gd name="connsiteX371" fmla="*/ 1597192 w 8128084"/>
              <a:gd name="connsiteY371" fmla="*/ 5941261 h 15135727"/>
              <a:gd name="connsiteX372" fmla="*/ 1527342 w 8128084"/>
              <a:gd name="connsiteY372" fmla="*/ 5833645 h 15135727"/>
              <a:gd name="connsiteX373" fmla="*/ 1395664 w 8128084"/>
              <a:gd name="connsiteY373" fmla="*/ 5824621 h 15135727"/>
              <a:gd name="connsiteX374" fmla="*/ 1179095 w 8128084"/>
              <a:gd name="connsiteY374" fmla="*/ 5799221 h 15135727"/>
              <a:gd name="connsiteX375" fmla="*/ 1153527 w 8128084"/>
              <a:gd name="connsiteY375" fmla="*/ 5919203 h 15135727"/>
              <a:gd name="connsiteX376" fmla="*/ 890337 w 8128084"/>
              <a:gd name="connsiteY376" fmla="*/ 5775158 h 15135727"/>
              <a:gd name="connsiteX377" fmla="*/ 697832 w 8128084"/>
              <a:gd name="connsiteY377" fmla="*/ 5606716 h 15135727"/>
              <a:gd name="connsiteX378" fmla="*/ 577516 w 8128084"/>
              <a:gd name="connsiteY378" fmla="*/ 5582653 h 15135727"/>
              <a:gd name="connsiteX379" fmla="*/ 697832 w 8128084"/>
              <a:gd name="connsiteY379" fmla="*/ 5775158 h 15135727"/>
              <a:gd name="connsiteX380" fmla="*/ 556627 w 8128084"/>
              <a:gd name="connsiteY380" fmla="*/ 5862053 h 15135727"/>
              <a:gd name="connsiteX381" fmla="*/ 351924 w 8128084"/>
              <a:gd name="connsiteY381" fmla="*/ 5869071 h 15135727"/>
              <a:gd name="connsiteX382" fmla="*/ 168442 w 8128084"/>
              <a:gd name="connsiteY382" fmla="*/ 5702969 h 15135727"/>
              <a:gd name="connsiteX383" fmla="*/ 264695 w 8128084"/>
              <a:gd name="connsiteY383" fmla="*/ 5558590 h 15135727"/>
              <a:gd name="connsiteX384" fmla="*/ 144379 w 8128084"/>
              <a:gd name="connsiteY384" fmla="*/ 5510464 h 15135727"/>
              <a:gd name="connsiteX385" fmla="*/ 0 w 8128084"/>
              <a:gd name="connsiteY385" fmla="*/ 5462337 h 15135727"/>
              <a:gd name="connsiteX386" fmla="*/ 96253 w 8128084"/>
              <a:gd name="connsiteY386"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42827 w 8128084"/>
              <a:gd name="connsiteY202" fmla="*/ 14383753 h 15135727"/>
              <a:gd name="connsiteX203" fmla="*/ 4403558 w 8128084"/>
              <a:gd name="connsiteY203" fmla="*/ 14437895 h 15135727"/>
              <a:gd name="connsiteX204" fmla="*/ 4340058 w 8128084"/>
              <a:gd name="connsiteY204" fmla="*/ 14475995 h 15135727"/>
              <a:gd name="connsiteX205" fmla="*/ 4303127 w 8128084"/>
              <a:gd name="connsiteY205" fmla="*/ 14364703 h 15135727"/>
              <a:gd name="connsiteX206" fmla="*/ 4276892 w 8128084"/>
              <a:gd name="connsiteY206" fmla="*/ 14296190 h 15135727"/>
              <a:gd name="connsiteX207" fmla="*/ 4235116 w 8128084"/>
              <a:gd name="connsiteY207" fmla="*/ 14341642 h 15135727"/>
              <a:gd name="connsiteX208" fmla="*/ 4162927 w 8128084"/>
              <a:gd name="connsiteY208" fmla="*/ 14389769 h 15135727"/>
              <a:gd name="connsiteX209" fmla="*/ 4137527 w 8128084"/>
              <a:gd name="connsiteY209" fmla="*/ 14364369 h 15135727"/>
              <a:gd name="connsiteX210" fmla="*/ 3998327 w 8128084"/>
              <a:gd name="connsiteY210" fmla="*/ 14409153 h 15135727"/>
              <a:gd name="connsiteX211" fmla="*/ 4023727 w 8128084"/>
              <a:gd name="connsiteY211" fmla="*/ 14275803 h 15135727"/>
              <a:gd name="connsiteX212" fmla="*/ 3915945 w 8128084"/>
              <a:gd name="connsiteY212" fmla="*/ 14289840 h 15135727"/>
              <a:gd name="connsiteX213" fmla="*/ 3801979 w 8128084"/>
              <a:gd name="connsiteY213" fmla="*/ 14293516 h 15135727"/>
              <a:gd name="connsiteX214" fmla="*/ 3719764 w 8128084"/>
              <a:gd name="connsiteY214" fmla="*/ 14415169 h 15135727"/>
              <a:gd name="connsiteX215" fmla="*/ 3625850 w 8128084"/>
              <a:gd name="connsiteY215" fmla="*/ 14616364 h 15135727"/>
              <a:gd name="connsiteX216" fmla="*/ 3513221 w 8128084"/>
              <a:gd name="connsiteY216" fmla="*/ 14726653 h 15135727"/>
              <a:gd name="connsiteX217" fmla="*/ 3583071 w 8128084"/>
              <a:gd name="connsiteY217" fmla="*/ 14832932 h 15135727"/>
              <a:gd name="connsiteX218" fmla="*/ 3633537 w 8128084"/>
              <a:gd name="connsiteY218" fmla="*/ 14967285 h 15135727"/>
              <a:gd name="connsiteX219" fmla="*/ 3609474 w 8128084"/>
              <a:gd name="connsiteY219" fmla="*/ 15087600 h 15135727"/>
              <a:gd name="connsiteX220" fmla="*/ 3479132 w 8128084"/>
              <a:gd name="connsiteY220" fmla="*/ 14975974 h 15135727"/>
              <a:gd name="connsiteX221" fmla="*/ 3304340 w 8128084"/>
              <a:gd name="connsiteY221" fmla="*/ 14949237 h 15135727"/>
              <a:gd name="connsiteX222" fmla="*/ 3261227 w 8128084"/>
              <a:gd name="connsiteY222" fmla="*/ 14787145 h 15135727"/>
              <a:gd name="connsiteX223" fmla="*/ 3128211 w 8128084"/>
              <a:gd name="connsiteY223" fmla="*/ 14919158 h 15135727"/>
              <a:gd name="connsiteX224" fmla="*/ 3090277 w 8128084"/>
              <a:gd name="connsiteY224" fmla="*/ 15075903 h 15135727"/>
              <a:gd name="connsiteX225" fmla="*/ 2959769 w 8128084"/>
              <a:gd name="connsiteY225" fmla="*/ 15135727 h 15135727"/>
              <a:gd name="connsiteX226" fmla="*/ 2891256 w 8128084"/>
              <a:gd name="connsiteY226" fmla="*/ 14945895 h 15135727"/>
              <a:gd name="connsiteX227" fmla="*/ 2829927 w 8128084"/>
              <a:gd name="connsiteY227" fmla="*/ 14872703 h 15135727"/>
              <a:gd name="connsiteX228" fmla="*/ 2887579 w 8128084"/>
              <a:gd name="connsiteY228" fmla="*/ 14774779 h 15135727"/>
              <a:gd name="connsiteX229" fmla="*/ 2779127 w 8128084"/>
              <a:gd name="connsiteY229" fmla="*/ 14694903 h 15135727"/>
              <a:gd name="connsiteX230" fmla="*/ 2839453 w 8128084"/>
              <a:gd name="connsiteY230" fmla="*/ 14582274 h 15135727"/>
              <a:gd name="connsiteX231" fmla="*/ 2935706 w 8128084"/>
              <a:gd name="connsiteY231" fmla="*/ 14510085 h 15135727"/>
              <a:gd name="connsiteX232" fmla="*/ 2948406 w 8128084"/>
              <a:gd name="connsiteY232" fmla="*/ 14554535 h 15135727"/>
              <a:gd name="connsiteX233" fmla="*/ 2855327 w 8128084"/>
              <a:gd name="connsiteY233" fmla="*/ 14371053 h 15135727"/>
              <a:gd name="connsiteX234" fmla="*/ 3014077 w 8128084"/>
              <a:gd name="connsiteY234" fmla="*/ 14447253 h 15135727"/>
              <a:gd name="connsiteX235" fmla="*/ 3029285 w 8128084"/>
              <a:gd name="connsiteY235" fmla="*/ 14363032 h 15135727"/>
              <a:gd name="connsiteX236" fmla="*/ 3152274 w 8128084"/>
              <a:gd name="connsiteY236" fmla="*/ 14341642 h 15135727"/>
              <a:gd name="connsiteX237" fmla="*/ 3226135 w 8128084"/>
              <a:gd name="connsiteY237" fmla="*/ 14269453 h 15135727"/>
              <a:gd name="connsiteX238" fmla="*/ 3152274 w 8128084"/>
              <a:gd name="connsiteY238" fmla="*/ 14197264 h 15135727"/>
              <a:gd name="connsiteX239" fmla="*/ 3152274 w 8128084"/>
              <a:gd name="connsiteY239" fmla="*/ 14052885 h 15135727"/>
              <a:gd name="connsiteX240" fmla="*/ 3086435 w 8128084"/>
              <a:gd name="connsiteY240" fmla="*/ 14037845 h 15135727"/>
              <a:gd name="connsiteX241" fmla="*/ 3056021 w 8128084"/>
              <a:gd name="connsiteY241" fmla="*/ 14153148 h 15135727"/>
              <a:gd name="connsiteX242" fmla="*/ 2935706 w 8128084"/>
              <a:gd name="connsiteY242" fmla="*/ 14076948 h 15135727"/>
              <a:gd name="connsiteX243" fmla="*/ 2863516 w 8128084"/>
              <a:gd name="connsiteY243" fmla="*/ 14093324 h 15135727"/>
              <a:gd name="connsiteX244" fmla="*/ 2804527 w 8128084"/>
              <a:gd name="connsiteY244" fmla="*/ 14218653 h 15135727"/>
              <a:gd name="connsiteX245" fmla="*/ 2719137 w 8128084"/>
              <a:gd name="connsiteY245" fmla="*/ 14197264 h 15135727"/>
              <a:gd name="connsiteX246" fmla="*/ 2653298 w 8128084"/>
              <a:gd name="connsiteY246" fmla="*/ 14248064 h 15135727"/>
              <a:gd name="connsiteX247" fmla="*/ 2560721 w 8128084"/>
              <a:gd name="connsiteY247" fmla="*/ 14150474 h 15135727"/>
              <a:gd name="connsiteX248" fmla="*/ 2436729 w 8128084"/>
              <a:gd name="connsiteY248" fmla="*/ 13804566 h 15135727"/>
              <a:gd name="connsiteX249" fmla="*/ 2550527 w 8128084"/>
              <a:gd name="connsiteY249" fmla="*/ 13805903 h 15135727"/>
              <a:gd name="connsiteX250" fmla="*/ 2729498 w 8128084"/>
              <a:gd name="connsiteY250" fmla="*/ 13812253 h 15135727"/>
              <a:gd name="connsiteX251" fmla="*/ 2633077 w 8128084"/>
              <a:gd name="connsiteY251" fmla="*/ 13755103 h 15135727"/>
              <a:gd name="connsiteX252" fmla="*/ 2553369 w 8128084"/>
              <a:gd name="connsiteY252" fmla="*/ 13475369 h 15135727"/>
              <a:gd name="connsiteX253" fmla="*/ 2658645 w 8128084"/>
              <a:gd name="connsiteY253" fmla="*/ 13224711 h 15135727"/>
              <a:gd name="connsiteX254" fmla="*/ 2719137 w 8128084"/>
              <a:gd name="connsiteY254" fmla="*/ 13042232 h 15135727"/>
              <a:gd name="connsiteX255" fmla="*/ 2791327 w 8128084"/>
              <a:gd name="connsiteY255" fmla="*/ 12945979 h 15135727"/>
              <a:gd name="connsiteX256" fmla="*/ 2969627 w 8128084"/>
              <a:gd name="connsiteY256" fmla="*/ 12929603 h 15135727"/>
              <a:gd name="connsiteX257" fmla="*/ 3031958 w 8128084"/>
              <a:gd name="connsiteY257" fmla="*/ 13090358 h 15135727"/>
              <a:gd name="connsiteX258" fmla="*/ 3102977 w 8128084"/>
              <a:gd name="connsiteY258" fmla="*/ 12974053 h 15135727"/>
              <a:gd name="connsiteX259" fmla="*/ 3043321 w 8128084"/>
              <a:gd name="connsiteY259" fmla="*/ 12836024 h 15135727"/>
              <a:gd name="connsiteX260" fmla="*/ 2849479 w 8128084"/>
              <a:gd name="connsiteY260" fmla="*/ 12815637 h 15135727"/>
              <a:gd name="connsiteX261" fmla="*/ 2815390 w 8128084"/>
              <a:gd name="connsiteY261" fmla="*/ 12777537 h 15135727"/>
              <a:gd name="connsiteX262" fmla="*/ 2887077 w 8128084"/>
              <a:gd name="connsiteY262" fmla="*/ 12586703 h 15135727"/>
              <a:gd name="connsiteX263" fmla="*/ 3153777 w 8128084"/>
              <a:gd name="connsiteY263" fmla="*/ 12516853 h 15135727"/>
              <a:gd name="connsiteX264" fmla="*/ 3239837 w 8128084"/>
              <a:gd name="connsiteY264" fmla="*/ 12311314 h 15135727"/>
              <a:gd name="connsiteX265" fmla="*/ 3104148 w 8128084"/>
              <a:gd name="connsiteY265" fmla="*/ 12320337 h 15135727"/>
              <a:gd name="connsiteX266" fmla="*/ 3040648 w 8128084"/>
              <a:gd name="connsiteY266" fmla="*/ 12320337 h 15135727"/>
              <a:gd name="connsiteX267" fmla="*/ 2956927 w 8128084"/>
              <a:gd name="connsiteY267" fmla="*/ 12237453 h 15135727"/>
              <a:gd name="connsiteX268" fmla="*/ 3007895 w 8128084"/>
              <a:gd name="connsiteY268" fmla="*/ 12079706 h 15135727"/>
              <a:gd name="connsiteX269" fmla="*/ 2810042 w 8128084"/>
              <a:gd name="connsiteY269" fmla="*/ 11954377 h 15135727"/>
              <a:gd name="connsiteX270" fmla="*/ 2863516 w 8128084"/>
              <a:gd name="connsiteY270" fmla="*/ 11694695 h 15135727"/>
              <a:gd name="connsiteX271" fmla="*/ 2817227 w 8128084"/>
              <a:gd name="connsiteY271" fmla="*/ 11507203 h 15135727"/>
              <a:gd name="connsiteX272" fmla="*/ 2911642 w 8128084"/>
              <a:gd name="connsiteY272" fmla="*/ 11454064 h 15135727"/>
              <a:gd name="connsiteX273" fmla="*/ 2988677 w 8128084"/>
              <a:gd name="connsiteY273" fmla="*/ 11494503 h 15135727"/>
              <a:gd name="connsiteX274" fmla="*/ 3011571 w 8128084"/>
              <a:gd name="connsiteY274" fmla="*/ 11454064 h 15135727"/>
              <a:gd name="connsiteX275" fmla="*/ 2850482 w 8128084"/>
              <a:gd name="connsiteY275" fmla="*/ 11381874 h 15135727"/>
              <a:gd name="connsiteX276" fmla="*/ 2993858 w 8128084"/>
              <a:gd name="connsiteY276" fmla="*/ 11266571 h 15135727"/>
              <a:gd name="connsiteX277" fmla="*/ 3007895 w 8128084"/>
              <a:gd name="connsiteY277" fmla="*/ 11189369 h 15135727"/>
              <a:gd name="connsiteX278" fmla="*/ 2874879 w 8128084"/>
              <a:gd name="connsiteY278" fmla="*/ 11179342 h 15135727"/>
              <a:gd name="connsiteX279" fmla="*/ 2919329 w 8128084"/>
              <a:gd name="connsiteY279" fmla="*/ 11023600 h 15135727"/>
              <a:gd name="connsiteX280" fmla="*/ 2887579 w 8128084"/>
              <a:gd name="connsiteY280" fmla="*/ 10924674 h 15135727"/>
              <a:gd name="connsiteX281" fmla="*/ 2760914 w 8128084"/>
              <a:gd name="connsiteY281" fmla="*/ 11065377 h 15135727"/>
              <a:gd name="connsiteX282" fmla="*/ 2667000 w 8128084"/>
              <a:gd name="connsiteY282" fmla="*/ 10969124 h 15135727"/>
              <a:gd name="connsiteX283" fmla="*/ 2607845 w 8128084"/>
              <a:gd name="connsiteY283" fmla="*/ 11071727 h 15135727"/>
              <a:gd name="connsiteX284" fmla="*/ 2526632 w 8128084"/>
              <a:gd name="connsiteY284" fmla="*/ 11117179 h 15135727"/>
              <a:gd name="connsiteX285" fmla="*/ 2410827 w 8128084"/>
              <a:gd name="connsiteY285" fmla="*/ 11100803 h 15135727"/>
              <a:gd name="connsiteX286" fmla="*/ 2334127 w 8128084"/>
              <a:gd name="connsiteY286" fmla="*/ 10996864 h 15135727"/>
              <a:gd name="connsiteX287" fmla="*/ 2358190 w 8128084"/>
              <a:gd name="connsiteY287" fmla="*/ 10732169 h 15135727"/>
              <a:gd name="connsiteX288" fmla="*/ 2372227 w 8128084"/>
              <a:gd name="connsiteY288" fmla="*/ 10689390 h 15135727"/>
              <a:gd name="connsiteX289" fmla="*/ 2533316 w 8128084"/>
              <a:gd name="connsiteY289" fmla="*/ 10574087 h 15135727"/>
              <a:gd name="connsiteX290" fmla="*/ 2598821 w 8128084"/>
              <a:gd name="connsiteY290" fmla="*/ 10684042 h 15135727"/>
              <a:gd name="connsiteX291" fmla="*/ 2683877 w 8128084"/>
              <a:gd name="connsiteY291" fmla="*/ 10745203 h 15135727"/>
              <a:gd name="connsiteX292" fmla="*/ 2767264 w 8128084"/>
              <a:gd name="connsiteY292" fmla="*/ 10684042 h 15135727"/>
              <a:gd name="connsiteX293" fmla="*/ 2646948 w 8128084"/>
              <a:gd name="connsiteY293" fmla="*/ 10515600 h 15135727"/>
              <a:gd name="connsiteX294" fmla="*/ 2815390 w 8128084"/>
              <a:gd name="connsiteY294" fmla="*/ 10395285 h 15135727"/>
              <a:gd name="connsiteX295" fmla="*/ 2899777 w 8128084"/>
              <a:gd name="connsiteY295" fmla="*/ 10453103 h 15135727"/>
              <a:gd name="connsiteX296" fmla="*/ 2899777 w 8128084"/>
              <a:gd name="connsiteY296" fmla="*/ 10586453 h 15135727"/>
              <a:gd name="connsiteX297" fmla="*/ 2982327 w 8128084"/>
              <a:gd name="connsiteY297" fmla="*/ 10459453 h 15135727"/>
              <a:gd name="connsiteX298" fmla="*/ 3080085 w 8128084"/>
              <a:gd name="connsiteY298" fmla="*/ 10419348 h 15135727"/>
              <a:gd name="connsiteX299" fmla="*/ 3248527 w 8128084"/>
              <a:gd name="connsiteY299" fmla="*/ 10539664 h 15135727"/>
              <a:gd name="connsiteX300" fmla="*/ 3320716 w 8128084"/>
              <a:gd name="connsiteY300" fmla="*/ 10659979 h 15135727"/>
              <a:gd name="connsiteX301" fmla="*/ 3465095 w 8128084"/>
              <a:gd name="connsiteY301" fmla="*/ 10659979 h 15135727"/>
              <a:gd name="connsiteX302" fmla="*/ 3441032 w 8128084"/>
              <a:gd name="connsiteY302" fmla="*/ 10491537 h 15135727"/>
              <a:gd name="connsiteX303" fmla="*/ 3356977 w 8128084"/>
              <a:gd name="connsiteY303" fmla="*/ 10408653 h 15135727"/>
              <a:gd name="connsiteX304" fmla="*/ 3348456 w 8128084"/>
              <a:gd name="connsiteY304" fmla="*/ 10282656 h 15135727"/>
              <a:gd name="connsiteX305" fmla="*/ 3198227 w 8128084"/>
              <a:gd name="connsiteY305" fmla="*/ 10319753 h 15135727"/>
              <a:gd name="connsiteX306" fmla="*/ 3152274 w 8128084"/>
              <a:gd name="connsiteY306" fmla="*/ 10250906 h 15135727"/>
              <a:gd name="connsiteX307" fmla="*/ 3176337 w 8128084"/>
              <a:gd name="connsiteY307" fmla="*/ 10178716 h 15135727"/>
              <a:gd name="connsiteX308" fmla="*/ 3104148 w 8128084"/>
              <a:gd name="connsiteY308" fmla="*/ 10154653 h 15135727"/>
              <a:gd name="connsiteX309" fmla="*/ 2975977 w 8128084"/>
              <a:gd name="connsiteY309" fmla="*/ 10167353 h 15135727"/>
              <a:gd name="connsiteX310" fmla="*/ 3007895 w 8128084"/>
              <a:gd name="connsiteY310" fmla="*/ 9962148 h 15135727"/>
              <a:gd name="connsiteX311" fmla="*/ 3176337 w 8128084"/>
              <a:gd name="connsiteY311" fmla="*/ 9889958 h 15135727"/>
              <a:gd name="connsiteX312" fmla="*/ 2959769 w 8128084"/>
              <a:gd name="connsiteY312" fmla="*/ 9504948 h 15135727"/>
              <a:gd name="connsiteX313" fmla="*/ 2791327 w 8128084"/>
              <a:gd name="connsiteY313" fmla="*/ 9456821 h 15135727"/>
              <a:gd name="connsiteX314" fmla="*/ 2574758 w 8128084"/>
              <a:gd name="connsiteY314" fmla="*/ 9336506 h 15135727"/>
              <a:gd name="connsiteX315" fmla="*/ 2671177 w 8128084"/>
              <a:gd name="connsiteY315" fmla="*/ 9189453 h 15135727"/>
              <a:gd name="connsiteX316" fmla="*/ 2684045 w 8128084"/>
              <a:gd name="connsiteY316" fmla="*/ 9109911 h 15135727"/>
              <a:gd name="connsiteX317" fmla="*/ 2580774 w 8128084"/>
              <a:gd name="connsiteY317" fmla="*/ 9069471 h 15135727"/>
              <a:gd name="connsiteX318" fmla="*/ 2546685 w 8128084"/>
              <a:gd name="connsiteY318" fmla="*/ 9051758 h 15135727"/>
              <a:gd name="connsiteX319" fmla="*/ 2436729 w 8128084"/>
              <a:gd name="connsiteY319" fmla="*/ 9056771 h 15135727"/>
              <a:gd name="connsiteX320" fmla="*/ 2372727 w 8128084"/>
              <a:gd name="connsiteY320" fmla="*/ 9259303 h 15135727"/>
              <a:gd name="connsiteX321" fmla="*/ 2261937 w 8128084"/>
              <a:gd name="connsiteY321" fmla="*/ 9168064 h 15135727"/>
              <a:gd name="connsiteX322" fmla="*/ 2237874 w 8128084"/>
              <a:gd name="connsiteY322" fmla="*/ 8999621 h 15135727"/>
              <a:gd name="connsiteX323" fmla="*/ 2079458 w 8128084"/>
              <a:gd name="connsiteY323" fmla="*/ 9020008 h 15135727"/>
              <a:gd name="connsiteX324" fmla="*/ 2026319 w 8128084"/>
              <a:gd name="connsiteY324" fmla="*/ 8827503 h 15135727"/>
              <a:gd name="connsiteX325" fmla="*/ 1833814 w 8128084"/>
              <a:gd name="connsiteY325" fmla="*/ 8822490 h 15135727"/>
              <a:gd name="connsiteX326" fmla="*/ 1705977 w 8128084"/>
              <a:gd name="connsiteY326" fmla="*/ 8941803 h 15135727"/>
              <a:gd name="connsiteX327" fmla="*/ 1693445 w 8128084"/>
              <a:gd name="connsiteY327" fmla="*/ 9048082 h 15135727"/>
              <a:gd name="connsiteX328" fmla="*/ 1575469 w 8128084"/>
              <a:gd name="connsiteY328" fmla="*/ 9099885 h 15135727"/>
              <a:gd name="connsiteX329" fmla="*/ 1477879 w 8128084"/>
              <a:gd name="connsiteY329" fmla="*/ 8936456 h 15135727"/>
              <a:gd name="connsiteX330" fmla="*/ 1347537 w 8128084"/>
              <a:gd name="connsiteY330" fmla="*/ 8879306 h 15135727"/>
              <a:gd name="connsiteX331" fmla="*/ 1220537 w 8128084"/>
              <a:gd name="connsiteY331" fmla="*/ 8799764 h 15135727"/>
              <a:gd name="connsiteX332" fmla="*/ 1106906 w 8128084"/>
              <a:gd name="connsiteY332" fmla="*/ 8783053 h 15135727"/>
              <a:gd name="connsiteX333" fmla="*/ 890337 w 8128084"/>
              <a:gd name="connsiteY333" fmla="*/ 8686800 h 15135727"/>
              <a:gd name="connsiteX334" fmla="*/ 649706 w 8128084"/>
              <a:gd name="connsiteY334" fmla="*/ 8662737 h 15135727"/>
              <a:gd name="connsiteX335" fmla="*/ 493127 w 8128084"/>
              <a:gd name="connsiteY335" fmla="*/ 8668753 h 15135727"/>
              <a:gd name="connsiteX336" fmla="*/ 385011 w 8128084"/>
              <a:gd name="connsiteY336" fmla="*/ 8566485 h 15135727"/>
              <a:gd name="connsiteX337" fmla="*/ 455027 w 8128084"/>
              <a:gd name="connsiteY337" fmla="*/ 8421103 h 15135727"/>
              <a:gd name="connsiteX338" fmla="*/ 577516 w 8128084"/>
              <a:gd name="connsiteY338" fmla="*/ 8373979 h 15135727"/>
              <a:gd name="connsiteX339" fmla="*/ 794085 w 8128084"/>
              <a:gd name="connsiteY339" fmla="*/ 8301790 h 15135727"/>
              <a:gd name="connsiteX340" fmla="*/ 745958 w 8128084"/>
              <a:gd name="connsiteY340" fmla="*/ 8133348 h 15135727"/>
              <a:gd name="connsiteX341" fmla="*/ 818148 w 8128084"/>
              <a:gd name="connsiteY341" fmla="*/ 7820527 h 15135727"/>
              <a:gd name="connsiteX342" fmla="*/ 697832 w 8128084"/>
              <a:gd name="connsiteY342" fmla="*/ 7820527 h 15135727"/>
              <a:gd name="connsiteX343" fmla="*/ 625642 w 8128084"/>
              <a:gd name="connsiteY343" fmla="*/ 7916779 h 15135727"/>
              <a:gd name="connsiteX344" fmla="*/ 457200 w 8128084"/>
              <a:gd name="connsiteY344" fmla="*/ 7820527 h 15135727"/>
              <a:gd name="connsiteX345" fmla="*/ 529390 w 8128084"/>
              <a:gd name="connsiteY345" fmla="*/ 7700211 h 15135727"/>
              <a:gd name="connsiteX346" fmla="*/ 715377 w 8128084"/>
              <a:gd name="connsiteY346" fmla="*/ 7748003 h 15135727"/>
              <a:gd name="connsiteX347" fmla="*/ 938464 w 8128084"/>
              <a:gd name="connsiteY347" fmla="*/ 7676148 h 15135727"/>
              <a:gd name="connsiteX348" fmla="*/ 1058779 w 8128084"/>
              <a:gd name="connsiteY348" fmla="*/ 7459579 h 15135727"/>
              <a:gd name="connsiteX349" fmla="*/ 1203158 w 8128084"/>
              <a:gd name="connsiteY349" fmla="*/ 7603958 h 15135727"/>
              <a:gd name="connsiteX350" fmla="*/ 1299411 w 8128084"/>
              <a:gd name="connsiteY350" fmla="*/ 7555832 h 15135727"/>
              <a:gd name="connsiteX351" fmla="*/ 1443790 w 8128084"/>
              <a:gd name="connsiteY351" fmla="*/ 7507706 h 15135727"/>
              <a:gd name="connsiteX352" fmla="*/ 1684421 w 8128084"/>
              <a:gd name="connsiteY352" fmla="*/ 7603958 h 15135727"/>
              <a:gd name="connsiteX353" fmla="*/ 1684421 w 8128084"/>
              <a:gd name="connsiteY353" fmla="*/ 7603958 h 15135727"/>
              <a:gd name="connsiteX354" fmla="*/ 1693277 w 8128084"/>
              <a:gd name="connsiteY354" fmla="*/ 7462253 h 15135727"/>
              <a:gd name="connsiteX355" fmla="*/ 1540042 w 8128084"/>
              <a:gd name="connsiteY355" fmla="*/ 7363327 h 15135727"/>
              <a:gd name="connsiteX356" fmla="*/ 1299411 w 8128084"/>
              <a:gd name="connsiteY356" fmla="*/ 7315200 h 15135727"/>
              <a:gd name="connsiteX357" fmla="*/ 1130969 w 8128084"/>
              <a:gd name="connsiteY357" fmla="*/ 7339264 h 15135727"/>
              <a:gd name="connsiteX358" fmla="*/ 1034716 w 8128084"/>
              <a:gd name="connsiteY358" fmla="*/ 7315200 h 15135727"/>
              <a:gd name="connsiteX359" fmla="*/ 982077 w 8128084"/>
              <a:gd name="connsiteY359" fmla="*/ 7113003 h 15135727"/>
              <a:gd name="connsiteX360" fmla="*/ 1155032 w 8128084"/>
              <a:gd name="connsiteY360" fmla="*/ 7050506 h 15135727"/>
              <a:gd name="connsiteX361" fmla="*/ 1155032 w 8128084"/>
              <a:gd name="connsiteY361" fmla="*/ 6930190 h 15135727"/>
              <a:gd name="connsiteX362" fmla="*/ 1155032 w 8128084"/>
              <a:gd name="connsiteY362" fmla="*/ 6761748 h 15135727"/>
              <a:gd name="connsiteX363" fmla="*/ 1203158 w 8128084"/>
              <a:gd name="connsiteY363" fmla="*/ 6617369 h 15135727"/>
              <a:gd name="connsiteX364" fmla="*/ 1409700 w 8128084"/>
              <a:gd name="connsiteY364" fmla="*/ 6517440 h 15135727"/>
              <a:gd name="connsiteX365" fmla="*/ 1443790 w 8128084"/>
              <a:gd name="connsiteY365" fmla="*/ 6328611 h 15135727"/>
              <a:gd name="connsiteX366" fmla="*/ 1419727 w 8128084"/>
              <a:gd name="connsiteY366" fmla="*/ 6208295 h 15135727"/>
              <a:gd name="connsiteX367" fmla="*/ 1275348 w 8128084"/>
              <a:gd name="connsiteY367" fmla="*/ 6304548 h 15135727"/>
              <a:gd name="connsiteX368" fmla="*/ 1178927 w 8128084"/>
              <a:gd name="connsiteY368" fmla="*/ 6281153 h 15135727"/>
              <a:gd name="connsiteX369" fmla="*/ 1242427 w 8128084"/>
              <a:gd name="connsiteY369" fmla="*/ 6173203 h 15135727"/>
              <a:gd name="connsiteX370" fmla="*/ 1323474 w 8128084"/>
              <a:gd name="connsiteY370" fmla="*/ 6015790 h 15135727"/>
              <a:gd name="connsiteX371" fmla="*/ 1597192 w 8128084"/>
              <a:gd name="connsiteY371" fmla="*/ 5941261 h 15135727"/>
              <a:gd name="connsiteX372" fmla="*/ 1527342 w 8128084"/>
              <a:gd name="connsiteY372" fmla="*/ 5833645 h 15135727"/>
              <a:gd name="connsiteX373" fmla="*/ 1395664 w 8128084"/>
              <a:gd name="connsiteY373" fmla="*/ 5824621 h 15135727"/>
              <a:gd name="connsiteX374" fmla="*/ 1179095 w 8128084"/>
              <a:gd name="connsiteY374" fmla="*/ 5799221 h 15135727"/>
              <a:gd name="connsiteX375" fmla="*/ 1153527 w 8128084"/>
              <a:gd name="connsiteY375" fmla="*/ 5919203 h 15135727"/>
              <a:gd name="connsiteX376" fmla="*/ 890337 w 8128084"/>
              <a:gd name="connsiteY376" fmla="*/ 5775158 h 15135727"/>
              <a:gd name="connsiteX377" fmla="*/ 697832 w 8128084"/>
              <a:gd name="connsiteY377" fmla="*/ 5606716 h 15135727"/>
              <a:gd name="connsiteX378" fmla="*/ 577516 w 8128084"/>
              <a:gd name="connsiteY378" fmla="*/ 5582653 h 15135727"/>
              <a:gd name="connsiteX379" fmla="*/ 697832 w 8128084"/>
              <a:gd name="connsiteY379" fmla="*/ 5775158 h 15135727"/>
              <a:gd name="connsiteX380" fmla="*/ 556627 w 8128084"/>
              <a:gd name="connsiteY380" fmla="*/ 5862053 h 15135727"/>
              <a:gd name="connsiteX381" fmla="*/ 351924 w 8128084"/>
              <a:gd name="connsiteY381" fmla="*/ 5869071 h 15135727"/>
              <a:gd name="connsiteX382" fmla="*/ 314492 w 8128084"/>
              <a:gd name="connsiteY382" fmla="*/ 5702969 h 15135727"/>
              <a:gd name="connsiteX383" fmla="*/ 264695 w 8128084"/>
              <a:gd name="connsiteY383" fmla="*/ 5558590 h 15135727"/>
              <a:gd name="connsiteX384" fmla="*/ 144379 w 8128084"/>
              <a:gd name="connsiteY384" fmla="*/ 5510464 h 15135727"/>
              <a:gd name="connsiteX385" fmla="*/ 0 w 8128084"/>
              <a:gd name="connsiteY385" fmla="*/ 5462337 h 15135727"/>
              <a:gd name="connsiteX386" fmla="*/ 96253 w 8128084"/>
              <a:gd name="connsiteY386"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42827 w 8128084"/>
              <a:gd name="connsiteY202" fmla="*/ 14383753 h 15135727"/>
              <a:gd name="connsiteX203" fmla="*/ 4403558 w 8128084"/>
              <a:gd name="connsiteY203" fmla="*/ 14437895 h 15135727"/>
              <a:gd name="connsiteX204" fmla="*/ 4340058 w 8128084"/>
              <a:gd name="connsiteY204" fmla="*/ 14475995 h 15135727"/>
              <a:gd name="connsiteX205" fmla="*/ 4303127 w 8128084"/>
              <a:gd name="connsiteY205" fmla="*/ 14364703 h 15135727"/>
              <a:gd name="connsiteX206" fmla="*/ 4276892 w 8128084"/>
              <a:gd name="connsiteY206" fmla="*/ 14296190 h 15135727"/>
              <a:gd name="connsiteX207" fmla="*/ 4235116 w 8128084"/>
              <a:gd name="connsiteY207" fmla="*/ 14341642 h 15135727"/>
              <a:gd name="connsiteX208" fmla="*/ 4162927 w 8128084"/>
              <a:gd name="connsiteY208" fmla="*/ 14389769 h 15135727"/>
              <a:gd name="connsiteX209" fmla="*/ 4137527 w 8128084"/>
              <a:gd name="connsiteY209" fmla="*/ 14364369 h 15135727"/>
              <a:gd name="connsiteX210" fmla="*/ 3998327 w 8128084"/>
              <a:gd name="connsiteY210" fmla="*/ 14409153 h 15135727"/>
              <a:gd name="connsiteX211" fmla="*/ 4023727 w 8128084"/>
              <a:gd name="connsiteY211" fmla="*/ 14275803 h 15135727"/>
              <a:gd name="connsiteX212" fmla="*/ 3915945 w 8128084"/>
              <a:gd name="connsiteY212" fmla="*/ 14289840 h 15135727"/>
              <a:gd name="connsiteX213" fmla="*/ 3801979 w 8128084"/>
              <a:gd name="connsiteY213" fmla="*/ 14293516 h 15135727"/>
              <a:gd name="connsiteX214" fmla="*/ 3719764 w 8128084"/>
              <a:gd name="connsiteY214" fmla="*/ 14415169 h 15135727"/>
              <a:gd name="connsiteX215" fmla="*/ 3625850 w 8128084"/>
              <a:gd name="connsiteY215" fmla="*/ 14616364 h 15135727"/>
              <a:gd name="connsiteX216" fmla="*/ 3513221 w 8128084"/>
              <a:gd name="connsiteY216" fmla="*/ 14726653 h 15135727"/>
              <a:gd name="connsiteX217" fmla="*/ 3583071 w 8128084"/>
              <a:gd name="connsiteY217" fmla="*/ 14832932 h 15135727"/>
              <a:gd name="connsiteX218" fmla="*/ 3633537 w 8128084"/>
              <a:gd name="connsiteY218" fmla="*/ 14967285 h 15135727"/>
              <a:gd name="connsiteX219" fmla="*/ 3609474 w 8128084"/>
              <a:gd name="connsiteY219" fmla="*/ 15087600 h 15135727"/>
              <a:gd name="connsiteX220" fmla="*/ 3479132 w 8128084"/>
              <a:gd name="connsiteY220" fmla="*/ 14975974 h 15135727"/>
              <a:gd name="connsiteX221" fmla="*/ 3304340 w 8128084"/>
              <a:gd name="connsiteY221" fmla="*/ 14949237 h 15135727"/>
              <a:gd name="connsiteX222" fmla="*/ 3261227 w 8128084"/>
              <a:gd name="connsiteY222" fmla="*/ 14787145 h 15135727"/>
              <a:gd name="connsiteX223" fmla="*/ 3128211 w 8128084"/>
              <a:gd name="connsiteY223" fmla="*/ 14919158 h 15135727"/>
              <a:gd name="connsiteX224" fmla="*/ 3090277 w 8128084"/>
              <a:gd name="connsiteY224" fmla="*/ 15075903 h 15135727"/>
              <a:gd name="connsiteX225" fmla="*/ 2959769 w 8128084"/>
              <a:gd name="connsiteY225" fmla="*/ 15135727 h 15135727"/>
              <a:gd name="connsiteX226" fmla="*/ 2891256 w 8128084"/>
              <a:gd name="connsiteY226" fmla="*/ 14945895 h 15135727"/>
              <a:gd name="connsiteX227" fmla="*/ 2829927 w 8128084"/>
              <a:gd name="connsiteY227" fmla="*/ 14872703 h 15135727"/>
              <a:gd name="connsiteX228" fmla="*/ 2887579 w 8128084"/>
              <a:gd name="connsiteY228" fmla="*/ 14774779 h 15135727"/>
              <a:gd name="connsiteX229" fmla="*/ 2779127 w 8128084"/>
              <a:gd name="connsiteY229" fmla="*/ 14694903 h 15135727"/>
              <a:gd name="connsiteX230" fmla="*/ 2839453 w 8128084"/>
              <a:gd name="connsiteY230" fmla="*/ 14582274 h 15135727"/>
              <a:gd name="connsiteX231" fmla="*/ 2935706 w 8128084"/>
              <a:gd name="connsiteY231" fmla="*/ 14510085 h 15135727"/>
              <a:gd name="connsiteX232" fmla="*/ 2948406 w 8128084"/>
              <a:gd name="connsiteY232" fmla="*/ 14554535 h 15135727"/>
              <a:gd name="connsiteX233" fmla="*/ 2855327 w 8128084"/>
              <a:gd name="connsiteY233" fmla="*/ 14371053 h 15135727"/>
              <a:gd name="connsiteX234" fmla="*/ 3014077 w 8128084"/>
              <a:gd name="connsiteY234" fmla="*/ 14447253 h 15135727"/>
              <a:gd name="connsiteX235" fmla="*/ 3029285 w 8128084"/>
              <a:gd name="connsiteY235" fmla="*/ 14363032 h 15135727"/>
              <a:gd name="connsiteX236" fmla="*/ 3152274 w 8128084"/>
              <a:gd name="connsiteY236" fmla="*/ 14341642 h 15135727"/>
              <a:gd name="connsiteX237" fmla="*/ 3226135 w 8128084"/>
              <a:gd name="connsiteY237" fmla="*/ 14269453 h 15135727"/>
              <a:gd name="connsiteX238" fmla="*/ 3152274 w 8128084"/>
              <a:gd name="connsiteY238" fmla="*/ 14197264 h 15135727"/>
              <a:gd name="connsiteX239" fmla="*/ 3152274 w 8128084"/>
              <a:gd name="connsiteY239" fmla="*/ 14052885 h 15135727"/>
              <a:gd name="connsiteX240" fmla="*/ 3086435 w 8128084"/>
              <a:gd name="connsiteY240" fmla="*/ 14037845 h 15135727"/>
              <a:gd name="connsiteX241" fmla="*/ 3056021 w 8128084"/>
              <a:gd name="connsiteY241" fmla="*/ 14153148 h 15135727"/>
              <a:gd name="connsiteX242" fmla="*/ 2935706 w 8128084"/>
              <a:gd name="connsiteY242" fmla="*/ 14076948 h 15135727"/>
              <a:gd name="connsiteX243" fmla="*/ 2863516 w 8128084"/>
              <a:gd name="connsiteY243" fmla="*/ 14093324 h 15135727"/>
              <a:gd name="connsiteX244" fmla="*/ 2804527 w 8128084"/>
              <a:gd name="connsiteY244" fmla="*/ 14218653 h 15135727"/>
              <a:gd name="connsiteX245" fmla="*/ 2719137 w 8128084"/>
              <a:gd name="connsiteY245" fmla="*/ 14197264 h 15135727"/>
              <a:gd name="connsiteX246" fmla="*/ 2653298 w 8128084"/>
              <a:gd name="connsiteY246" fmla="*/ 14248064 h 15135727"/>
              <a:gd name="connsiteX247" fmla="*/ 2560721 w 8128084"/>
              <a:gd name="connsiteY247" fmla="*/ 14150474 h 15135727"/>
              <a:gd name="connsiteX248" fmla="*/ 2436729 w 8128084"/>
              <a:gd name="connsiteY248" fmla="*/ 13804566 h 15135727"/>
              <a:gd name="connsiteX249" fmla="*/ 2550527 w 8128084"/>
              <a:gd name="connsiteY249" fmla="*/ 13805903 h 15135727"/>
              <a:gd name="connsiteX250" fmla="*/ 2729498 w 8128084"/>
              <a:gd name="connsiteY250" fmla="*/ 13812253 h 15135727"/>
              <a:gd name="connsiteX251" fmla="*/ 2633077 w 8128084"/>
              <a:gd name="connsiteY251" fmla="*/ 13755103 h 15135727"/>
              <a:gd name="connsiteX252" fmla="*/ 2553369 w 8128084"/>
              <a:gd name="connsiteY252" fmla="*/ 13475369 h 15135727"/>
              <a:gd name="connsiteX253" fmla="*/ 2658645 w 8128084"/>
              <a:gd name="connsiteY253" fmla="*/ 13224711 h 15135727"/>
              <a:gd name="connsiteX254" fmla="*/ 2719137 w 8128084"/>
              <a:gd name="connsiteY254" fmla="*/ 13042232 h 15135727"/>
              <a:gd name="connsiteX255" fmla="*/ 2791327 w 8128084"/>
              <a:gd name="connsiteY255" fmla="*/ 12945979 h 15135727"/>
              <a:gd name="connsiteX256" fmla="*/ 2969627 w 8128084"/>
              <a:gd name="connsiteY256" fmla="*/ 12929603 h 15135727"/>
              <a:gd name="connsiteX257" fmla="*/ 3031958 w 8128084"/>
              <a:gd name="connsiteY257" fmla="*/ 13090358 h 15135727"/>
              <a:gd name="connsiteX258" fmla="*/ 3102977 w 8128084"/>
              <a:gd name="connsiteY258" fmla="*/ 12974053 h 15135727"/>
              <a:gd name="connsiteX259" fmla="*/ 3043321 w 8128084"/>
              <a:gd name="connsiteY259" fmla="*/ 12836024 h 15135727"/>
              <a:gd name="connsiteX260" fmla="*/ 2849479 w 8128084"/>
              <a:gd name="connsiteY260" fmla="*/ 12815637 h 15135727"/>
              <a:gd name="connsiteX261" fmla="*/ 2815390 w 8128084"/>
              <a:gd name="connsiteY261" fmla="*/ 12777537 h 15135727"/>
              <a:gd name="connsiteX262" fmla="*/ 2887077 w 8128084"/>
              <a:gd name="connsiteY262" fmla="*/ 12586703 h 15135727"/>
              <a:gd name="connsiteX263" fmla="*/ 3153777 w 8128084"/>
              <a:gd name="connsiteY263" fmla="*/ 12516853 h 15135727"/>
              <a:gd name="connsiteX264" fmla="*/ 3239837 w 8128084"/>
              <a:gd name="connsiteY264" fmla="*/ 12311314 h 15135727"/>
              <a:gd name="connsiteX265" fmla="*/ 3104148 w 8128084"/>
              <a:gd name="connsiteY265" fmla="*/ 12320337 h 15135727"/>
              <a:gd name="connsiteX266" fmla="*/ 3040648 w 8128084"/>
              <a:gd name="connsiteY266" fmla="*/ 12320337 h 15135727"/>
              <a:gd name="connsiteX267" fmla="*/ 2956927 w 8128084"/>
              <a:gd name="connsiteY267" fmla="*/ 12237453 h 15135727"/>
              <a:gd name="connsiteX268" fmla="*/ 3007895 w 8128084"/>
              <a:gd name="connsiteY268" fmla="*/ 12079706 h 15135727"/>
              <a:gd name="connsiteX269" fmla="*/ 2810042 w 8128084"/>
              <a:gd name="connsiteY269" fmla="*/ 11954377 h 15135727"/>
              <a:gd name="connsiteX270" fmla="*/ 2863516 w 8128084"/>
              <a:gd name="connsiteY270" fmla="*/ 11694695 h 15135727"/>
              <a:gd name="connsiteX271" fmla="*/ 2817227 w 8128084"/>
              <a:gd name="connsiteY271" fmla="*/ 11507203 h 15135727"/>
              <a:gd name="connsiteX272" fmla="*/ 2911642 w 8128084"/>
              <a:gd name="connsiteY272" fmla="*/ 11454064 h 15135727"/>
              <a:gd name="connsiteX273" fmla="*/ 2988677 w 8128084"/>
              <a:gd name="connsiteY273" fmla="*/ 11494503 h 15135727"/>
              <a:gd name="connsiteX274" fmla="*/ 3011571 w 8128084"/>
              <a:gd name="connsiteY274" fmla="*/ 11454064 h 15135727"/>
              <a:gd name="connsiteX275" fmla="*/ 2850482 w 8128084"/>
              <a:gd name="connsiteY275" fmla="*/ 11381874 h 15135727"/>
              <a:gd name="connsiteX276" fmla="*/ 2993858 w 8128084"/>
              <a:gd name="connsiteY276" fmla="*/ 11266571 h 15135727"/>
              <a:gd name="connsiteX277" fmla="*/ 3007895 w 8128084"/>
              <a:gd name="connsiteY277" fmla="*/ 11189369 h 15135727"/>
              <a:gd name="connsiteX278" fmla="*/ 2874879 w 8128084"/>
              <a:gd name="connsiteY278" fmla="*/ 11179342 h 15135727"/>
              <a:gd name="connsiteX279" fmla="*/ 2919329 w 8128084"/>
              <a:gd name="connsiteY279" fmla="*/ 11023600 h 15135727"/>
              <a:gd name="connsiteX280" fmla="*/ 2887579 w 8128084"/>
              <a:gd name="connsiteY280" fmla="*/ 10924674 h 15135727"/>
              <a:gd name="connsiteX281" fmla="*/ 2760914 w 8128084"/>
              <a:gd name="connsiteY281" fmla="*/ 11065377 h 15135727"/>
              <a:gd name="connsiteX282" fmla="*/ 2667000 w 8128084"/>
              <a:gd name="connsiteY282" fmla="*/ 10969124 h 15135727"/>
              <a:gd name="connsiteX283" fmla="*/ 2607845 w 8128084"/>
              <a:gd name="connsiteY283" fmla="*/ 11071727 h 15135727"/>
              <a:gd name="connsiteX284" fmla="*/ 2526632 w 8128084"/>
              <a:gd name="connsiteY284" fmla="*/ 11117179 h 15135727"/>
              <a:gd name="connsiteX285" fmla="*/ 2410827 w 8128084"/>
              <a:gd name="connsiteY285" fmla="*/ 11100803 h 15135727"/>
              <a:gd name="connsiteX286" fmla="*/ 2334127 w 8128084"/>
              <a:gd name="connsiteY286" fmla="*/ 10996864 h 15135727"/>
              <a:gd name="connsiteX287" fmla="*/ 2358190 w 8128084"/>
              <a:gd name="connsiteY287" fmla="*/ 10732169 h 15135727"/>
              <a:gd name="connsiteX288" fmla="*/ 2372227 w 8128084"/>
              <a:gd name="connsiteY288" fmla="*/ 10689390 h 15135727"/>
              <a:gd name="connsiteX289" fmla="*/ 2533316 w 8128084"/>
              <a:gd name="connsiteY289" fmla="*/ 10574087 h 15135727"/>
              <a:gd name="connsiteX290" fmla="*/ 2598821 w 8128084"/>
              <a:gd name="connsiteY290" fmla="*/ 10684042 h 15135727"/>
              <a:gd name="connsiteX291" fmla="*/ 2683877 w 8128084"/>
              <a:gd name="connsiteY291" fmla="*/ 10745203 h 15135727"/>
              <a:gd name="connsiteX292" fmla="*/ 2767264 w 8128084"/>
              <a:gd name="connsiteY292" fmla="*/ 10684042 h 15135727"/>
              <a:gd name="connsiteX293" fmla="*/ 2646948 w 8128084"/>
              <a:gd name="connsiteY293" fmla="*/ 10515600 h 15135727"/>
              <a:gd name="connsiteX294" fmla="*/ 2815390 w 8128084"/>
              <a:gd name="connsiteY294" fmla="*/ 10395285 h 15135727"/>
              <a:gd name="connsiteX295" fmla="*/ 2899777 w 8128084"/>
              <a:gd name="connsiteY295" fmla="*/ 10453103 h 15135727"/>
              <a:gd name="connsiteX296" fmla="*/ 2899777 w 8128084"/>
              <a:gd name="connsiteY296" fmla="*/ 10586453 h 15135727"/>
              <a:gd name="connsiteX297" fmla="*/ 2982327 w 8128084"/>
              <a:gd name="connsiteY297" fmla="*/ 10459453 h 15135727"/>
              <a:gd name="connsiteX298" fmla="*/ 3080085 w 8128084"/>
              <a:gd name="connsiteY298" fmla="*/ 10419348 h 15135727"/>
              <a:gd name="connsiteX299" fmla="*/ 3248527 w 8128084"/>
              <a:gd name="connsiteY299" fmla="*/ 10539664 h 15135727"/>
              <a:gd name="connsiteX300" fmla="*/ 3320716 w 8128084"/>
              <a:gd name="connsiteY300" fmla="*/ 10659979 h 15135727"/>
              <a:gd name="connsiteX301" fmla="*/ 3465095 w 8128084"/>
              <a:gd name="connsiteY301" fmla="*/ 10659979 h 15135727"/>
              <a:gd name="connsiteX302" fmla="*/ 3441032 w 8128084"/>
              <a:gd name="connsiteY302" fmla="*/ 10491537 h 15135727"/>
              <a:gd name="connsiteX303" fmla="*/ 3356977 w 8128084"/>
              <a:gd name="connsiteY303" fmla="*/ 10408653 h 15135727"/>
              <a:gd name="connsiteX304" fmla="*/ 3348456 w 8128084"/>
              <a:gd name="connsiteY304" fmla="*/ 10282656 h 15135727"/>
              <a:gd name="connsiteX305" fmla="*/ 3198227 w 8128084"/>
              <a:gd name="connsiteY305" fmla="*/ 10319753 h 15135727"/>
              <a:gd name="connsiteX306" fmla="*/ 3152274 w 8128084"/>
              <a:gd name="connsiteY306" fmla="*/ 10250906 h 15135727"/>
              <a:gd name="connsiteX307" fmla="*/ 3176337 w 8128084"/>
              <a:gd name="connsiteY307" fmla="*/ 10178716 h 15135727"/>
              <a:gd name="connsiteX308" fmla="*/ 3104148 w 8128084"/>
              <a:gd name="connsiteY308" fmla="*/ 10154653 h 15135727"/>
              <a:gd name="connsiteX309" fmla="*/ 2975977 w 8128084"/>
              <a:gd name="connsiteY309" fmla="*/ 10167353 h 15135727"/>
              <a:gd name="connsiteX310" fmla="*/ 3007895 w 8128084"/>
              <a:gd name="connsiteY310" fmla="*/ 9962148 h 15135727"/>
              <a:gd name="connsiteX311" fmla="*/ 3176337 w 8128084"/>
              <a:gd name="connsiteY311" fmla="*/ 9889958 h 15135727"/>
              <a:gd name="connsiteX312" fmla="*/ 2959769 w 8128084"/>
              <a:gd name="connsiteY312" fmla="*/ 9504948 h 15135727"/>
              <a:gd name="connsiteX313" fmla="*/ 2791327 w 8128084"/>
              <a:gd name="connsiteY313" fmla="*/ 9456821 h 15135727"/>
              <a:gd name="connsiteX314" fmla="*/ 2574758 w 8128084"/>
              <a:gd name="connsiteY314" fmla="*/ 9336506 h 15135727"/>
              <a:gd name="connsiteX315" fmla="*/ 2671177 w 8128084"/>
              <a:gd name="connsiteY315" fmla="*/ 9189453 h 15135727"/>
              <a:gd name="connsiteX316" fmla="*/ 2684045 w 8128084"/>
              <a:gd name="connsiteY316" fmla="*/ 9109911 h 15135727"/>
              <a:gd name="connsiteX317" fmla="*/ 2580774 w 8128084"/>
              <a:gd name="connsiteY317" fmla="*/ 9069471 h 15135727"/>
              <a:gd name="connsiteX318" fmla="*/ 2546685 w 8128084"/>
              <a:gd name="connsiteY318" fmla="*/ 9051758 h 15135727"/>
              <a:gd name="connsiteX319" fmla="*/ 2436729 w 8128084"/>
              <a:gd name="connsiteY319" fmla="*/ 9056771 h 15135727"/>
              <a:gd name="connsiteX320" fmla="*/ 2372727 w 8128084"/>
              <a:gd name="connsiteY320" fmla="*/ 9259303 h 15135727"/>
              <a:gd name="connsiteX321" fmla="*/ 2261937 w 8128084"/>
              <a:gd name="connsiteY321" fmla="*/ 9168064 h 15135727"/>
              <a:gd name="connsiteX322" fmla="*/ 2237874 w 8128084"/>
              <a:gd name="connsiteY322" fmla="*/ 8999621 h 15135727"/>
              <a:gd name="connsiteX323" fmla="*/ 2079458 w 8128084"/>
              <a:gd name="connsiteY323" fmla="*/ 9020008 h 15135727"/>
              <a:gd name="connsiteX324" fmla="*/ 2026319 w 8128084"/>
              <a:gd name="connsiteY324" fmla="*/ 8827503 h 15135727"/>
              <a:gd name="connsiteX325" fmla="*/ 1833814 w 8128084"/>
              <a:gd name="connsiteY325" fmla="*/ 8822490 h 15135727"/>
              <a:gd name="connsiteX326" fmla="*/ 1705977 w 8128084"/>
              <a:gd name="connsiteY326" fmla="*/ 8941803 h 15135727"/>
              <a:gd name="connsiteX327" fmla="*/ 1693445 w 8128084"/>
              <a:gd name="connsiteY327" fmla="*/ 9048082 h 15135727"/>
              <a:gd name="connsiteX328" fmla="*/ 1575469 w 8128084"/>
              <a:gd name="connsiteY328" fmla="*/ 9099885 h 15135727"/>
              <a:gd name="connsiteX329" fmla="*/ 1477879 w 8128084"/>
              <a:gd name="connsiteY329" fmla="*/ 8936456 h 15135727"/>
              <a:gd name="connsiteX330" fmla="*/ 1347537 w 8128084"/>
              <a:gd name="connsiteY330" fmla="*/ 8879306 h 15135727"/>
              <a:gd name="connsiteX331" fmla="*/ 1220537 w 8128084"/>
              <a:gd name="connsiteY331" fmla="*/ 8799764 h 15135727"/>
              <a:gd name="connsiteX332" fmla="*/ 1106906 w 8128084"/>
              <a:gd name="connsiteY332" fmla="*/ 8783053 h 15135727"/>
              <a:gd name="connsiteX333" fmla="*/ 890337 w 8128084"/>
              <a:gd name="connsiteY333" fmla="*/ 8686800 h 15135727"/>
              <a:gd name="connsiteX334" fmla="*/ 649706 w 8128084"/>
              <a:gd name="connsiteY334" fmla="*/ 8662737 h 15135727"/>
              <a:gd name="connsiteX335" fmla="*/ 493127 w 8128084"/>
              <a:gd name="connsiteY335" fmla="*/ 8668753 h 15135727"/>
              <a:gd name="connsiteX336" fmla="*/ 385011 w 8128084"/>
              <a:gd name="connsiteY336" fmla="*/ 8566485 h 15135727"/>
              <a:gd name="connsiteX337" fmla="*/ 455027 w 8128084"/>
              <a:gd name="connsiteY337" fmla="*/ 8421103 h 15135727"/>
              <a:gd name="connsiteX338" fmla="*/ 577516 w 8128084"/>
              <a:gd name="connsiteY338" fmla="*/ 8373979 h 15135727"/>
              <a:gd name="connsiteX339" fmla="*/ 794085 w 8128084"/>
              <a:gd name="connsiteY339" fmla="*/ 8301790 h 15135727"/>
              <a:gd name="connsiteX340" fmla="*/ 745958 w 8128084"/>
              <a:gd name="connsiteY340" fmla="*/ 8133348 h 15135727"/>
              <a:gd name="connsiteX341" fmla="*/ 818148 w 8128084"/>
              <a:gd name="connsiteY341" fmla="*/ 7820527 h 15135727"/>
              <a:gd name="connsiteX342" fmla="*/ 697832 w 8128084"/>
              <a:gd name="connsiteY342" fmla="*/ 7820527 h 15135727"/>
              <a:gd name="connsiteX343" fmla="*/ 625642 w 8128084"/>
              <a:gd name="connsiteY343" fmla="*/ 7916779 h 15135727"/>
              <a:gd name="connsiteX344" fmla="*/ 457200 w 8128084"/>
              <a:gd name="connsiteY344" fmla="*/ 7820527 h 15135727"/>
              <a:gd name="connsiteX345" fmla="*/ 529390 w 8128084"/>
              <a:gd name="connsiteY345" fmla="*/ 7700211 h 15135727"/>
              <a:gd name="connsiteX346" fmla="*/ 715377 w 8128084"/>
              <a:gd name="connsiteY346" fmla="*/ 7748003 h 15135727"/>
              <a:gd name="connsiteX347" fmla="*/ 938464 w 8128084"/>
              <a:gd name="connsiteY347" fmla="*/ 7676148 h 15135727"/>
              <a:gd name="connsiteX348" fmla="*/ 1058779 w 8128084"/>
              <a:gd name="connsiteY348" fmla="*/ 7459579 h 15135727"/>
              <a:gd name="connsiteX349" fmla="*/ 1203158 w 8128084"/>
              <a:gd name="connsiteY349" fmla="*/ 7603958 h 15135727"/>
              <a:gd name="connsiteX350" fmla="*/ 1299411 w 8128084"/>
              <a:gd name="connsiteY350" fmla="*/ 7555832 h 15135727"/>
              <a:gd name="connsiteX351" fmla="*/ 1443790 w 8128084"/>
              <a:gd name="connsiteY351" fmla="*/ 7507706 h 15135727"/>
              <a:gd name="connsiteX352" fmla="*/ 1684421 w 8128084"/>
              <a:gd name="connsiteY352" fmla="*/ 7603958 h 15135727"/>
              <a:gd name="connsiteX353" fmla="*/ 1684421 w 8128084"/>
              <a:gd name="connsiteY353" fmla="*/ 7603958 h 15135727"/>
              <a:gd name="connsiteX354" fmla="*/ 1693277 w 8128084"/>
              <a:gd name="connsiteY354" fmla="*/ 7462253 h 15135727"/>
              <a:gd name="connsiteX355" fmla="*/ 1540042 w 8128084"/>
              <a:gd name="connsiteY355" fmla="*/ 7363327 h 15135727"/>
              <a:gd name="connsiteX356" fmla="*/ 1299411 w 8128084"/>
              <a:gd name="connsiteY356" fmla="*/ 7315200 h 15135727"/>
              <a:gd name="connsiteX357" fmla="*/ 1130969 w 8128084"/>
              <a:gd name="connsiteY357" fmla="*/ 7339264 h 15135727"/>
              <a:gd name="connsiteX358" fmla="*/ 1034716 w 8128084"/>
              <a:gd name="connsiteY358" fmla="*/ 7315200 h 15135727"/>
              <a:gd name="connsiteX359" fmla="*/ 982077 w 8128084"/>
              <a:gd name="connsiteY359" fmla="*/ 7113003 h 15135727"/>
              <a:gd name="connsiteX360" fmla="*/ 1155032 w 8128084"/>
              <a:gd name="connsiteY360" fmla="*/ 7050506 h 15135727"/>
              <a:gd name="connsiteX361" fmla="*/ 1155032 w 8128084"/>
              <a:gd name="connsiteY361" fmla="*/ 6930190 h 15135727"/>
              <a:gd name="connsiteX362" fmla="*/ 1155032 w 8128084"/>
              <a:gd name="connsiteY362" fmla="*/ 6761748 h 15135727"/>
              <a:gd name="connsiteX363" fmla="*/ 1203158 w 8128084"/>
              <a:gd name="connsiteY363" fmla="*/ 6617369 h 15135727"/>
              <a:gd name="connsiteX364" fmla="*/ 1409700 w 8128084"/>
              <a:gd name="connsiteY364" fmla="*/ 6517440 h 15135727"/>
              <a:gd name="connsiteX365" fmla="*/ 1443790 w 8128084"/>
              <a:gd name="connsiteY365" fmla="*/ 6328611 h 15135727"/>
              <a:gd name="connsiteX366" fmla="*/ 1419727 w 8128084"/>
              <a:gd name="connsiteY366" fmla="*/ 6208295 h 15135727"/>
              <a:gd name="connsiteX367" fmla="*/ 1275348 w 8128084"/>
              <a:gd name="connsiteY367" fmla="*/ 6304548 h 15135727"/>
              <a:gd name="connsiteX368" fmla="*/ 1178927 w 8128084"/>
              <a:gd name="connsiteY368" fmla="*/ 6281153 h 15135727"/>
              <a:gd name="connsiteX369" fmla="*/ 1242427 w 8128084"/>
              <a:gd name="connsiteY369" fmla="*/ 6173203 h 15135727"/>
              <a:gd name="connsiteX370" fmla="*/ 1323474 w 8128084"/>
              <a:gd name="connsiteY370" fmla="*/ 6015790 h 15135727"/>
              <a:gd name="connsiteX371" fmla="*/ 1597192 w 8128084"/>
              <a:gd name="connsiteY371" fmla="*/ 5941261 h 15135727"/>
              <a:gd name="connsiteX372" fmla="*/ 1527342 w 8128084"/>
              <a:gd name="connsiteY372" fmla="*/ 5833645 h 15135727"/>
              <a:gd name="connsiteX373" fmla="*/ 1395664 w 8128084"/>
              <a:gd name="connsiteY373" fmla="*/ 5824621 h 15135727"/>
              <a:gd name="connsiteX374" fmla="*/ 1179095 w 8128084"/>
              <a:gd name="connsiteY374" fmla="*/ 5799221 h 15135727"/>
              <a:gd name="connsiteX375" fmla="*/ 1153527 w 8128084"/>
              <a:gd name="connsiteY375" fmla="*/ 5919203 h 15135727"/>
              <a:gd name="connsiteX376" fmla="*/ 890337 w 8128084"/>
              <a:gd name="connsiteY376" fmla="*/ 5775158 h 15135727"/>
              <a:gd name="connsiteX377" fmla="*/ 697832 w 8128084"/>
              <a:gd name="connsiteY377" fmla="*/ 5606716 h 15135727"/>
              <a:gd name="connsiteX378" fmla="*/ 577516 w 8128084"/>
              <a:gd name="connsiteY378" fmla="*/ 5582653 h 15135727"/>
              <a:gd name="connsiteX379" fmla="*/ 613777 w 8128084"/>
              <a:gd name="connsiteY379" fmla="*/ 5696953 h 15135727"/>
              <a:gd name="connsiteX380" fmla="*/ 697832 w 8128084"/>
              <a:gd name="connsiteY380" fmla="*/ 5775158 h 15135727"/>
              <a:gd name="connsiteX381" fmla="*/ 556627 w 8128084"/>
              <a:gd name="connsiteY381" fmla="*/ 5862053 h 15135727"/>
              <a:gd name="connsiteX382" fmla="*/ 351924 w 8128084"/>
              <a:gd name="connsiteY382" fmla="*/ 5869071 h 15135727"/>
              <a:gd name="connsiteX383" fmla="*/ 314492 w 8128084"/>
              <a:gd name="connsiteY383" fmla="*/ 5702969 h 15135727"/>
              <a:gd name="connsiteX384" fmla="*/ 264695 w 8128084"/>
              <a:gd name="connsiteY384" fmla="*/ 5558590 h 15135727"/>
              <a:gd name="connsiteX385" fmla="*/ 144379 w 8128084"/>
              <a:gd name="connsiteY385" fmla="*/ 5510464 h 15135727"/>
              <a:gd name="connsiteX386" fmla="*/ 0 w 8128084"/>
              <a:gd name="connsiteY386" fmla="*/ 5462337 h 15135727"/>
              <a:gd name="connsiteX387" fmla="*/ 96253 w 8128084"/>
              <a:gd name="connsiteY387"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42827 w 8128084"/>
              <a:gd name="connsiteY202" fmla="*/ 14383753 h 15135727"/>
              <a:gd name="connsiteX203" fmla="*/ 4403558 w 8128084"/>
              <a:gd name="connsiteY203" fmla="*/ 14437895 h 15135727"/>
              <a:gd name="connsiteX204" fmla="*/ 4340058 w 8128084"/>
              <a:gd name="connsiteY204" fmla="*/ 14475995 h 15135727"/>
              <a:gd name="connsiteX205" fmla="*/ 4303127 w 8128084"/>
              <a:gd name="connsiteY205" fmla="*/ 14364703 h 15135727"/>
              <a:gd name="connsiteX206" fmla="*/ 4276892 w 8128084"/>
              <a:gd name="connsiteY206" fmla="*/ 14296190 h 15135727"/>
              <a:gd name="connsiteX207" fmla="*/ 4235116 w 8128084"/>
              <a:gd name="connsiteY207" fmla="*/ 14341642 h 15135727"/>
              <a:gd name="connsiteX208" fmla="*/ 4162927 w 8128084"/>
              <a:gd name="connsiteY208" fmla="*/ 14389769 h 15135727"/>
              <a:gd name="connsiteX209" fmla="*/ 4137527 w 8128084"/>
              <a:gd name="connsiteY209" fmla="*/ 14364369 h 15135727"/>
              <a:gd name="connsiteX210" fmla="*/ 3998327 w 8128084"/>
              <a:gd name="connsiteY210" fmla="*/ 14409153 h 15135727"/>
              <a:gd name="connsiteX211" fmla="*/ 4023727 w 8128084"/>
              <a:gd name="connsiteY211" fmla="*/ 14275803 h 15135727"/>
              <a:gd name="connsiteX212" fmla="*/ 3915945 w 8128084"/>
              <a:gd name="connsiteY212" fmla="*/ 14289840 h 15135727"/>
              <a:gd name="connsiteX213" fmla="*/ 3801979 w 8128084"/>
              <a:gd name="connsiteY213" fmla="*/ 14293516 h 15135727"/>
              <a:gd name="connsiteX214" fmla="*/ 3719764 w 8128084"/>
              <a:gd name="connsiteY214" fmla="*/ 14415169 h 15135727"/>
              <a:gd name="connsiteX215" fmla="*/ 3625850 w 8128084"/>
              <a:gd name="connsiteY215" fmla="*/ 14616364 h 15135727"/>
              <a:gd name="connsiteX216" fmla="*/ 3513221 w 8128084"/>
              <a:gd name="connsiteY216" fmla="*/ 14726653 h 15135727"/>
              <a:gd name="connsiteX217" fmla="*/ 3583071 w 8128084"/>
              <a:gd name="connsiteY217" fmla="*/ 14832932 h 15135727"/>
              <a:gd name="connsiteX218" fmla="*/ 3633537 w 8128084"/>
              <a:gd name="connsiteY218" fmla="*/ 14967285 h 15135727"/>
              <a:gd name="connsiteX219" fmla="*/ 3609474 w 8128084"/>
              <a:gd name="connsiteY219" fmla="*/ 15087600 h 15135727"/>
              <a:gd name="connsiteX220" fmla="*/ 3479132 w 8128084"/>
              <a:gd name="connsiteY220" fmla="*/ 14975974 h 15135727"/>
              <a:gd name="connsiteX221" fmla="*/ 3304340 w 8128084"/>
              <a:gd name="connsiteY221" fmla="*/ 14949237 h 15135727"/>
              <a:gd name="connsiteX222" fmla="*/ 3261227 w 8128084"/>
              <a:gd name="connsiteY222" fmla="*/ 14787145 h 15135727"/>
              <a:gd name="connsiteX223" fmla="*/ 3128211 w 8128084"/>
              <a:gd name="connsiteY223" fmla="*/ 14919158 h 15135727"/>
              <a:gd name="connsiteX224" fmla="*/ 3090277 w 8128084"/>
              <a:gd name="connsiteY224" fmla="*/ 15075903 h 15135727"/>
              <a:gd name="connsiteX225" fmla="*/ 2959769 w 8128084"/>
              <a:gd name="connsiteY225" fmla="*/ 15135727 h 15135727"/>
              <a:gd name="connsiteX226" fmla="*/ 2891256 w 8128084"/>
              <a:gd name="connsiteY226" fmla="*/ 14945895 h 15135727"/>
              <a:gd name="connsiteX227" fmla="*/ 2829927 w 8128084"/>
              <a:gd name="connsiteY227" fmla="*/ 14872703 h 15135727"/>
              <a:gd name="connsiteX228" fmla="*/ 2887579 w 8128084"/>
              <a:gd name="connsiteY228" fmla="*/ 14774779 h 15135727"/>
              <a:gd name="connsiteX229" fmla="*/ 2779127 w 8128084"/>
              <a:gd name="connsiteY229" fmla="*/ 14694903 h 15135727"/>
              <a:gd name="connsiteX230" fmla="*/ 2839453 w 8128084"/>
              <a:gd name="connsiteY230" fmla="*/ 14582274 h 15135727"/>
              <a:gd name="connsiteX231" fmla="*/ 2935706 w 8128084"/>
              <a:gd name="connsiteY231" fmla="*/ 14510085 h 15135727"/>
              <a:gd name="connsiteX232" fmla="*/ 2948406 w 8128084"/>
              <a:gd name="connsiteY232" fmla="*/ 14554535 h 15135727"/>
              <a:gd name="connsiteX233" fmla="*/ 2855327 w 8128084"/>
              <a:gd name="connsiteY233" fmla="*/ 14371053 h 15135727"/>
              <a:gd name="connsiteX234" fmla="*/ 3014077 w 8128084"/>
              <a:gd name="connsiteY234" fmla="*/ 14447253 h 15135727"/>
              <a:gd name="connsiteX235" fmla="*/ 3029285 w 8128084"/>
              <a:gd name="connsiteY235" fmla="*/ 14363032 h 15135727"/>
              <a:gd name="connsiteX236" fmla="*/ 3152274 w 8128084"/>
              <a:gd name="connsiteY236" fmla="*/ 14341642 h 15135727"/>
              <a:gd name="connsiteX237" fmla="*/ 3226135 w 8128084"/>
              <a:gd name="connsiteY237" fmla="*/ 14269453 h 15135727"/>
              <a:gd name="connsiteX238" fmla="*/ 3152274 w 8128084"/>
              <a:gd name="connsiteY238" fmla="*/ 14197264 h 15135727"/>
              <a:gd name="connsiteX239" fmla="*/ 3152274 w 8128084"/>
              <a:gd name="connsiteY239" fmla="*/ 14052885 h 15135727"/>
              <a:gd name="connsiteX240" fmla="*/ 3086435 w 8128084"/>
              <a:gd name="connsiteY240" fmla="*/ 14037845 h 15135727"/>
              <a:gd name="connsiteX241" fmla="*/ 3056021 w 8128084"/>
              <a:gd name="connsiteY241" fmla="*/ 14153148 h 15135727"/>
              <a:gd name="connsiteX242" fmla="*/ 2935706 w 8128084"/>
              <a:gd name="connsiteY242" fmla="*/ 14076948 h 15135727"/>
              <a:gd name="connsiteX243" fmla="*/ 2863516 w 8128084"/>
              <a:gd name="connsiteY243" fmla="*/ 14093324 h 15135727"/>
              <a:gd name="connsiteX244" fmla="*/ 2804527 w 8128084"/>
              <a:gd name="connsiteY244" fmla="*/ 14218653 h 15135727"/>
              <a:gd name="connsiteX245" fmla="*/ 2719137 w 8128084"/>
              <a:gd name="connsiteY245" fmla="*/ 14197264 h 15135727"/>
              <a:gd name="connsiteX246" fmla="*/ 2653298 w 8128084"/>
              <a:gd name="connsiteY246" fmla="*/ 14248064 h 15135727"/>
              <a:gd name="connsiteX247" fmla="*/ 2560721 w 8128084"/>
              <a:gd name="connsiteY247" fmla="*/ 14150474 h 15135727"/>
              <a:gd name="connsiteX248" fmla="*/ 2436729 w 8128084"/>
              <a:gd name="connsiteY248" fmla="*/ 13804566 h 15135727"/>
              <a:gd name="connsiteX249" fmla="*/ 2550527 w 8128084"/>
              <a:gd name="connsiteY249" fmla="*/ 13805903 h 15135727"/>
              <a:gd name="connsiteX250" fmla="*/ 2729498 w 8128084"/>
              <a:gd name="connsiteY250" fmla="*/ 13812253 h 15135727"/>
              <a:gd name="connsiteX251" fmla="*/ 2633077 w 8128084"/>
              <a:gd name="connsiteY251" fmla="*/ 13755103 h 15135727"/>
              <a:gd name="connsiteX252" fmla="*/ 2553369 w 8128084"/>
              <a:gd name="connsiteY252" fmla="*/ 13475369 h 15135727"/>
              <a:gd name="connsiteX253" fmla="*/ 2658645 w 8128084"/>
              <a:gd name="connsiteY253" fmla="*/ 13224711 h 15135727"/>
              <a:gd name="connsiteX254" fmla="*/ 2719137 w 8128084"/>
              <a:gd name="connsiteY254" fmla="*/ 13042232 h 15135727"/>
              <a:gd name="connsiteX255" fmla="*/ 2791327 w 8128084"/>
              <a:gd name="connsiteY255" fmla="*/ 12945979 h 15135727"/>
              <a:gd name="connsiteX256" fmla="*/ 2969627 w 8128084"/>
              <a:gd name="connsiteY256" fmla="*/ 12929603 h 15135727"/>
              <a:gd name="connsiteX257" fmla="*/ 3031958 w 8128084"/>
              <a:gd name="connsiteY257" fmla="*/ 13090358 h 15135727"/>
              <a:gd name="connsiteX258" fmla="*/ 3102977 w 8128084"/>
              <a:gd name="connsiteY258" fmla="*/ 12974053 h 15135727"/>
              <a:gd name="connsiteX259" fmla="*/ 3043321 w 8128084"/>
              <a:gd name="connsiteY259" fmla="*/ 12836024 h 15135727"/>
              <a:gd name="connsiteX260" fmla="*/ 2849479 w 8128084"/>
              <a:gd name="connsiteY260" fmla="*/ 12815637 h 15135727"/>
              <a:gd name="connsiteX261" fmla="*/ 2815390 w 8128084"/>
              <a:gd name="connsiteY261" fmla="*/ 12777537 h 15135727"/>
              <a:gd name="connsiteX262" fmla="*/ 2887077 w 8128084"/>
              <a:gd name="connsiteY262" fmla="*/ 12586703 h 15135727"/>
              <a:gd name="connsiteX263" fmla="*/ 3153777 w 8128084"/>
              <a:gd name="connsiteY263" fmla="*/ 12516853 h 15135727"/>
              <a:gd name="connsiteX264" fmla="*/ 3239837 w 8128084"/>
              <a:gd name="connsiteY264" fmla="*/ 12311314 h 15135727"/>
              <a:gd name="connsiteX265" fmla="*/ 3104148 w 8128084"/>
              <a:gd name="connsiteY265" fmla="*/ 12320337 h 15135727"/>
              <a:gd name="connsiteX266" fmla="*/ 3040648 w 8128084"/>
              <a:gd name="connsiteY266" fmla="*/ 12320337 h 15135727"/>
              <a:gd name="connsiteX267" fmla="*/ 2956927 w 8128084"/>
              <a:gd name="connsiteY267" fmla="*/ 12237453 h 15135727"/>
              <a:gd name="connsiteX268" fmla="*/ 3007895 w 8128084"/>
              <a:gd name="connsiteY268" fmla="*/ 12079706 h 15135727"/>
              <a:gd name="connsiteX269" fmla="*/ 2810042 w 8128084"/>
              <a:gd name="connsiteY269" fmla="*/ 11954377 h 15135727"/>
              <a:gd name="connsiteX270" fmla="*/ 2863516 w 8128084"/>
              <a:gd name="connsiteY270" fmla="*/ 11694695 h 15135727"/>
              <a:gd name="connsiteX271" fmla="*/ 2817227 w 8128084"/>
              <a:gd name="connsiteY271" fmla="*/ 11507203 h 15135727"/>
              <a:gd name="connsiteX272" fmla="*/ 2911642 w 8128084"/>
              <a:gd name="connsiteY272" fmla="*/ 11454064 h 15135727"/>
              <a:gd name="connsiteX273" fmla="*/ 2988677 w 8128084"/>
              <a:gd name="connsiteY273" fmla="*/ 11494503 h 15135727"/>
              <a:gd name="connsiteX274" fmla="*/ 3011571 w 8128084"/>
              <a:gd name="connsiteY274" fmla="*/ 11454064 h 15135727"/>
              <a:gd name="connsiteX275" fmla="*/ 2850482 w 8128084"/>
              <a:gd name="connsiteY275" fmla="*/ 11381874 h 15135727"/>
              <a:gd name="connsiteX276" fmla="*/ 2993858 w 8128084"/>
              <a:gd name="connsiteY276" fmla="*/ 11266571 h 15135727"/>
              <a:gd name="connsiteX277" fmla="*/ 3007895 w 8128084"/>
              <a:gd name="connsiteY277" fmla="*/ 11189369 h 15135727"/>
              <a:gd name="connsiteX278" fmla="*/ 2874879 w 8128084"/>
              <a:gd name="connsiteY278" fmla="*/ 11179342 h 15135727"/>
              <a:gd name="connsiteX279" fmla="*/ 2919329 w 8128084"/>
              <a:gd name="connsiteY279" fmla="*/ 11023600 h 15135727"/>
              <a:gd name="connsiteX280" fmla="*/ 2887579 w 8128084"/>
              <a:gd name="connsiteY280" fmla="*/ 10924674 h 15135727"/>
              <a:gd name="connsiteX281" fmla="*/ 2760914 w 8128084"/>
              <a:gd name="connsiteY281" fmla="*/ 11065377 h 15135727"/>
              <a:gd name="connsiteX282" fmla="*/ 2667000 w 8128084"/>
              <a:gd name="connsiteY282" fmla="*/ 10969124 h 15135727"/>
              <a:gd name="connsiteX283" fmla="*/ 2607845 w 8128084"/>
              <a:gd name="connsiteY283" fmla="*/ 11071727 h 15135727"/>
              <a:gd name="connsiteX284" fmla="*/ 2526632 w 8128084"/>
              <a:gd name="connsiteY284" fmla="*/ 11117179 h 15135727"/>
              <a:gd name="connsiteX285" fmla="*/ 2410827 w 8128084"/>
              <a:gd name="connsiteY285" fmla="*/ 11100803 h 15135727"/>
              <a:gd name="connsiteX286" fmla="*/ 2334127 w 8128084"/>
              <a:gd name="connsiteY286" fmla="*/ 10996864 h 15135727"/>
              <a:gd name="connsiteX287" fmla="*/ 2358190 w 8128084"/>
              <a:gd name="connsiteY287" fmla="*/ 10732169 h 15135727"/>
              <a:gd name="connsiteX288" fmla="*/ 2372227 w 8128084"/>
              <a:gd name="connsiteY288" fmla="*/ 10689390 h 15135727"/>
              <a:gd name="connsiteX289" fmla="*/ 2533316 w 8128084"/>
              <a:gd name="connsiteY289" fmla="*/ 10574087 h 15135727"/>
              <a:gd name="connsiteX290" fmla="*/ 2598821 w 8128084"/>
              <a:gd name="connsiteY290" fmla="*/ 10684042 h 15135727"/>
              <a:gd name="connsiteX291" fmla="*/ 2683877 w 8128084"/>
              <a:gd name="connsiteY291" fmla="*/ 10745203 h 15135727"/>
              <a:gd name="connsiteX292" fmla="*/ 2767264 w 8128084"/>
              <a:gd name="connsiteY292" fmla="*/ 10684042 h 15135727"/>
              <a:gd name="connsiteX293" fmla="*/ 2646948 w 8128084"/>
              <a:gd name="connsiteY293" fmla="*/ 10515600 h 15135727"/>
              <a:gd name="connsiteX294" fmla="*/ 2815390 w 8128084"/>
              <a:gd name="connsiteY294" fmla="*/ 10395285 h 15135727"/>
              <a:gd name="connsiteX295" fmla="*/ 2899777 w 8128084"/>
              <a:gd name="connsiteY295" fmla="*/ 10453103 h 15135727"/>
              <a:gd name="connsiteX296" fmla="*/ 2899777 w 8128084"/>
              <a:gd name="connsiteY296" fmla="*/ 10586453 h 15135727"/>
              <a:gd name="connsiteX297" fmla="*/ 2982327 w 8128084"/>
              <a:gd name="connsiteY297" fmla="*/ 10459453 h 15135727"/>
              <a:gd name="connsiteX298" fmla="*/ 3080085 w 8128084"/>
              <a:gd name="connsiteY298" fmla="*/ 10419348 h 15135727"/>
              <a:gd name="connsiteX299" fmla="*/ 3248527 w 8128084"/>
              <a:gd name="connsiteY299" fmla="*/ 10539664 h 15135727"/>
              <a:gd name="connsiteX300" fmla="*/ 3320716 w 8128084"/>
              <a:gd name="connsiteY300" fmla="*/ 10659979 h 15135727"/>
              <a:gd name="connsiteX301" fmla="*/ 3465095 w 8128084"/>
              <a:gd name="connsiteY301" fmla="*/ 10659979 h 15135727"/>
              <a:gd name="connsiteX302" fmla="*/ 3441032 w 8128084"/>
              <a:gd name="connsiteY302" fmla="*/ 10491537 h 15135727"/>
              <a:gd name="connsiteX303" fmla="*/ 3356977 w 8128084"/>
              <a:gd name="connsiteY303" fmla="*/ 10408653 h 15135727"/>
              <a:gd name="connsiteX304" fmla="*/ 3348456 w 8128084"/>
              <a:gd name="connsiteY304" fmla="*/ 10282656 h 15135727"/>
              <a:gd name="connsiteX305" fmla="*/ 3198227 w 8128084"/>
              <a:gd name="connsiteY305" fmla="*/ 10319753 h 15135727"/>
              <a:gd name="connsiteX306" fmla="*/ 3152274 w 8128084"/>
              <a:gd name="connsiteY306" fmla="*/ 10250906 h 15135727"/>
              <a:gd name="connsiteX307" fmla="*/ 3176337 w 8128084"/>
              <a:gd name="connsiteY307" fmla="*/ 10178716 h 15135727"/>
              <a:gd name="connsiteX308" fmla="*/ 3104148 w 8128084"/>
              <a:gd name="connsiteY308" fmla="*/ 10154653 h 15135727"/>
              <a:gd name="connsiteX309" fmla="*/ 2975977 w 8128084"/>
              <a:gd name="connsiteY309" fmla="*/ 10167353 h 15135727"/>
              <a:gd name="connsiteX310" fmla="*/ 3007895 w 8128084"/>
              <a:gd name="connsiteY310" fmla="*/ 9962148 h 15135727"/>
              <a:gd name="connsiteX311" fmla="*/ 3176337 w 8128084"/>
              <a:gd name="connsiteY311" fmla="*/ 9889958 h 15135727"/>
              <a:gd name="connsiteX312" fmla="*/ 2959769 w 8128084"/>
              <a:gd name="connsiteY312" fmla="*/ 9504948 h 15135727"/>
              <a:gd name="connsiteX313" fmla="*/ 2791327 w 8128084"/>
              <a:gd name="connsiteY313" fmla="*/ 9456821 h 15135727"/>
              <a:gd name="connsiteX314" fmla="*/ 2574758 w 8128084"/>
              <a:gd name="connsiteY314" fmla="*/ 9336506 h 15135727"/>
              <a:gd name="connsiteX315" fmla="*/ 2671177 w 8128084"/>
              <a:gd name="connsiteY315" fmla="*/ 9189453 h 15135727"/>
              <a:gd name="connsiteX316" fmla="*/ 2684045 w 8128084"/>
              <a:gd name="connsiteY316" fmla="*/ 9109911 h 15135727"/>
              <a:gd name="connsiteX317" fmla="*/ 2580774 w 8128084"/>
              <a:gd name="connsiteY317" fmla="*/ 9069471 h 15135727"/>
              <a:gd name="connsiteX318" fmla="*/ 2546685 w 8128084"/>
              <a:gd name="connsiteY318" fmla="*/ 9051758 h 15135727"/>
              <a:gd name="connsiteX319" fmla="*/ 2436729 w 8128084"/>
              <a:gd name="connsiteY319" fmla="*/ 9056771 h 15135727"/>
              <a:gd name="connsiteX320" fmla="*/ 2372727 w 8128084"/>
              <a:gd name="connsiteY320" fmla="*/ 9259303 h 15135727"/>
              <a:gd name="connsiteX321" fmla="*/ 2261937 w 8128084"/>
              <a:gd name="connsiteY321" fmla="*/ 9168064 h 15135727"/>
              <a:gd name="connsiteX322" fmla="*/ 2237874 w 8128084"/>
              <a:gd name="connsiteY322" fmla="*/ 8999621 h 15135727"/>
              <a:gd name="connsiteX323" fmla="*/ 2079458 w 8128084"/>
              <a:gd name="connsiteY323" fmla="*/ 9020008 h 15135727"/>
              <a:gd name="connsiteX324" fmla="*/ 2026319 w 8128084"/>
              <a:gd name="connsiteY324" fmla="*/ 8827503 h 15135727"/>
              <a:gd name="connsiteX325" fmla="*/ 1833814 w 8128084"/>
              <a:gd name="connsiteY325" fmla="*/ 8822490 h 15135727"/>
              <a:gd name="connsiteX326" fmla="*/ 1705977 w 8128084"/>
              <a:gd name="connsiteY326" fmla="*/ 8941803 h 15135727"/>
              <a:gd name="connsiteX327" fmla="*/ 1693445 w 8128084"/>
              <a:gd name="connsiteY327" fmla="*/ 9048082 h 15135727"/>
              <a:gd name="connsiteX328" fmla="*/ 1575469 w 8128084"/>
              <a:gd name="connsiteY328" fmla="*/ 9099885 h 15135727"/>
              <a:gd name="connsiteX329" fmla="*/ 1477879 w 8128084"/>
              <a:gd name="connsiteY329" fmla="*/ 8936456 h 15135727"/>
              <a:gd name="connsiteX330" fmla="*/ 1347537 w 8128084"/>
              <a:gd name="connsiteY330" fmla="*/ 8879306 h 15135727"/>
              <a:gd name="connsiteX331" fmla="*/ 1220537 w 8128084"/>
              <a:gd name="connsiteY331" fmla="*/ 8799764 h 15135727"/>
              <a:gd name="connsiteX332" fmla="*/ 1106906 w 8128084"/>
              <a:gd name="connsiteY332" fmla="*/ 8783053 h 15135727"/>
              <a:gd name="connsiteX333" fmla="*/ 890337 w 8128084"/>
              <a:gd name="connsiteY333" fmla="*/ 8686800 h 15135727"/>
              <a:gd name="connsiteX334" fmla="*/ 649706 w 8128084"/>
              <a:gd name="connsiteY334" fmla="*/ 8662737 h 15135727"/>
              <a:gd name="connsiteX335" fmla="*/ 493127 w 8128084"/>
              <a:gd name="connsiteY335" fmla="*/ 8668753 h 15135727"/>
              <a:gd name="connsiteX336" fmla="*/ 385011 w 8128084"/>
              <a:gd name="connsiteY336" fmla="*/ 8566485 h 15135727"/>
              <a:gd name="connsiteX337" fmla="*/ 455027 w 8128084"/>
              <a:gd name="connsiteY337" fmla="*/ 8421103 h 15135727"/>
              <a:gd name="connsiteX338" fmla="*/ 577516 w 8128084"/>
              <a:gd name="connsiteY338" fmla="*/ 8373979 h 15135727"/>
              <a:gd name="connsiteX339" fmla="*/ 794085 w 8128084"/>
              <a:gd name="connsiteY339" fmla="*/ 8301790 h 15135727"/>
              <a:gd name="connsiteX340" fmla="*/ 745958 w 8128084"/>
              <a:gd name="connsiteY340" fmla="*/ 8133348 h 15135727"/>
              <a:gd name="connsiteX341" fmla="*/ 818148 w 8128084"/>
              <a:gd name="connsiteY341" fmla="*/ 7820527 h 15135727"/>
              <a:gd name="connsiteX342" fmla="*/ 697832 w 8128084"/>
              <a:gd name="connsiteY342" fmla="*/ 7820527 h 15135727"/>
              <a:gd name="connsiteX343" fmla="*/ 625642 w 8128084"/>
              <a:gd name="connsiteY343" fmla="*/ 7916779 h 15135727"/>
              <a:gd name="connsiteX344" fmla="*/ 457200 w 8128084"/>
              <a:gd name="connsiteY344" fmla="*/ 7820527 h 15135727"/>
              <a:gd name="connsiteX345" fmla="*/ 529390 w 8128084"/>
              <a:gd name="connsiteY345" fmla="*/ 7700211 h 15135727"/>
              <a:gd name="connsiteX346" fmla="*/ 715377 w 8128084"/>
              <a:gd name="connsiteY346" fmla="*/ 7748003 h 15135727"/>
              <a:gd name="connsiteX347" fmla="*/ 938464 w 8128084"/>
              <a:gd name="connsiteY347" fmla="*/ 7676148 h 15135727"/>
              <a:gd name="connsiteX348" fmla="*/ 1058779 w 8128084"/>
              <a:gd name="connsiteY348" fmla="*/ 7459579 h 15135727"/>
              <a:gd name="connsiteX349" fmla="*/ 1203158 w 8128084"/>
              <a:gd name="connsiteY349" fmla="*/ 7603958 h 15135727"/>
              <a:gd name="connsiteX350" fmla="*/ 1299411 w 8128084"/>
              <a:gd name="connsiteY350" fmla="*/ 7555832 h 15135727"/>
              <a:gd name="connsiteX351" fmla="*/ 1443790 w 8128084"/>
              <a:gd name="connsiteY351" fmla="*/ 7507706 h 15135727"/>
              <a:gd name="connsiteX352" fmla="*/ 1684421 w 8128084"/>
              <a:gd name="connsiteY352" fmla="*/ 7603958 h 15135727"/>
              <a:gd name="connsiteX353" fmla="*/ 1684421 w 8128084"/>
              <a:gd name="connsiteY353" fmla="*/ 7603958 h 15135727"/>
              <a:gd name="connsiteX354" fmla="*/ 1693277 w 8128084"/>
              <a:gd name="connsiteY354" fmla="*/ 7462253 h 15135727"/>
              <a:gd name="connsiteX355" fmla="*/ 1540042 w 8128084"/>
              <a:gd name="connsiteY355" fmla="*/ 7363327 h 15135727"/>
              <a:gd name="connsiteX356" fmla="*/ 1299411 w 8128084"/>
              <a:gd name="connsiteY356" fmla="*/ 7315200 h 15135727"/>
              <a:gd name="connsiteX357" fmla="*/ 1130969 w 8128084"/>
              <a:gd name="connsiteY357" fmla="*/ 7339264 h 15135727"/>
              <a:gd name="connsiteX358" fmla="*/ 1034716 w 8128084"/>
              <a:gd name="connsiteY358" fmla="*/ 7315200 h 15135727"/>
              <a:gd name="connsiteX359" fmla="*/ 982077 w 8128084"/>
              <a:gd name="connsiteY359" fmla="*/ 7113003 h 15135727"/>
              <a:gd name="connsiteX360" fmla="*/ 1155032 w 8128084"/>
              <a:gd name="connsiteY360" fmla="*/ 7050506 h 15135727"/>
              <a:gd name="connsiteX361" fmla="*/ 1155032 w 8128084"/>
              <a:gd name="connsiteY361" fmla="*/ 6930190 h 15135727"/>
              <a:gd name="connsiteX362" fmla="*/ 1155032 w 8128084"/>
              <a:gd name="connsiteY362" fmla="*/ 6761748 h 15135727"/>
              <a:gd name="connsiteX363" fmla="*/ 1203158 w 8128084"/>
              <a:gd name="connsiteY363" fmla="*/ 6617369 h 15135727"/>
              <a:gd name="connsiteX364" fmla="*/ 1409700 w 8128084"/>
              <a:gd name="connsiteY364" fmla="*/ 6517440 h 15135727"/>
              <a:gd name="connsiteX365" fmla="*/ 1443790 w 8128084"/>
              <a:gd name="connsiteY365" fmla="*/ 6328611 h 15135727"/>
              <a:gd name="connsiteX366" fmla="*/ 1419727 w 8128084"/>
              <a:gd name="connsiteY366" fmla="*/ 6208295 h 15135727"/>
              <a:gd name="connsiteX367" fmla="*/ 1275348 w 8128084"/>
              <a:gd name="connsiteY367" fmla="*/ 6304548 h 15135727"/>
              <a:gd name="connsiteX368" fmla="*/ 1178927 w 8128084"/>
              <a:gd name="connsiteY368" fmla="*/ 6281153 h 15135727"/>
              <a:gd name="connsiteX369" fmla="*/ 1242427 w 8128084"/>
              <a:gd name="connsiteY369" fmla="*/ 6173203 h 15135727"/>
              <a:gd name="connsiteX370" fmla="*/ 1323474 w 8128084"/>
              <a:gd name="connsiteY370" fmla="*/ 6015790 h 15135727"/>
              <a:gd name="connsiteX371" fmla="*/ 1597192 w 8128084"/>
              <a:gd name="connsiteY371" fmla="*/ 5941261 h 15135727"/>
              <a:gd name="connsiteX372" fmla="*/ 1527342 w 8128084"/>
              <a:gd name="connsiteY372" fmla="*/ 5833645 h 15135727"/>
              <a:gd name="connsiteX373" fmla="*/ 1395664 w 8128084"/>
              <a:gd name="connsiteY373" fmla="*/ 5824621 h 15135727"/>
              <a:gd name="connsiteX374" fmla="*/ 1179095 w 8128084"/>
              <a:gd name="connsiteY374" fmla="*/ 5799221 h 15135727"/>
              <a:gd name="connsiteX375" fmla="*/ 1153527 w 8128084"/>
              <a:gd name="connsiteY375" fmla="*/ 5919203 h 15135727"/>
              <a:gd name="connsiteX376" fmla="*/ 877637 w 8128084"/>
              <a:gd name="connsiteY376" fmla="*/ 5838658 h 15135727"/>
              <a:gd name="connsiteX377" fmla="*/ 697832 w 8128084"/>
              <a:gd name="connsiteY377" fmla="*/ 5606716 h 15135727"/>
              <a:gd name="connsiteX378" fmla="*/ 577516 w 8128084"/>
              <a:gd name="connsiteY378" fmla="*/ 5582653 h 15135727"/>
              <a:gd name="connsiteX379" fmla="*/ 613777 w 8128084"/>
              <a:gd name="connsiteY379" fmla="*/ 5696953 h 15135727"/>
              <a:gd name="connsiteX380" fmla="*/ 697832 w 8128084"/>
              <a:gd name="connsiteY380" fmla="*/ 5775158 h 15135727"/>
              <a:gd name="connsiteX381" fmla="*/ 556627 w 8128084"/>
              <a:gd name="connsiteY381" fmla="*/ 5862053 h 15135727"/>
              <a:gd name="connsiteX382" fmla="*/ 351924 w 8128084"/>
              <a:gd name="connsiteY382" fmla="*/ 5869071 h 15135727"/>
              <a:gd name="connsiteX383" fmla="*/ 314492 w 8128084"/>
              <a:gd name="connsiteY383" fmla="*/ 5702969 h 15135727"/>
              <a:gd name="connsiteX384" fmla="*/ 264695 w 8128084"/>
              <a:gd name="connsiteY384" fmla="*/ 5558590 h 15135727"/>
              <a:gd name="connsiteX385" fmla="*/ 144379 w 8128084"/>
              <a:gd name="connsiteY385" fmla="*/ 5510464 h 15135727"/>
              <a:gd name="connsiteX386" fmla="*/ 0 w 8128084"/>
              <a:gd name="connsiteY386" fmla="*/ 5462337 h 15135727"/>
              <a:gd name="connsiteX387" fmla="*/ 96253 w 8128084"/>
              <a:gd name="connsiteY387"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42827 w 8128084"/>
              <a:gd name="connsiteY202" fmla="*/ 14383753 h 15135727"/>
              <a:gd name="connsiteX203" fmla="*/ 4403558 w 8128084"/>
              <a:gd name="connsiteY203" fmla="*/ 14437895 h 15135727"/>
              <a:gd name="connsiteX204" fmla="*/ 4340058 w 8128084"/>
              <a:gd name="connsiteY204" fmla="*/ 14475995 h 15135727"/>
              <a:gd name="connsiteX205" fmla="*/ 4303127 w 8128084"/>
              <a:gd name="connsiteY205" fmla="*/ 14364703 h 15135727"/>
              <a:gd name="connsiteX206" fmla="*/ 4276892 w 8128084"/>
              <a:gd name="connsiteY206" fmla="*/ 14296190 h 15135727"/>
              <a:gd name="connsiteX207" fmla="*/ 4235116 w 8128084"/>
              <a:gd name="connsiteY207" fmla="*/ 14341642 h 15135727"/>
              <a:gd name="connsiteX208" fmla="*/ 4162927 w 8128084"/>
              <a:gd name="connsiteY208" fmla="*/ 14389769 h 15135727"/>
              <a:gd name="connsiteX209" fmla="*/ 4137527 w 8128084"/>
              <a:gd name="connsiteY209" fmla="*/ 14364369 h 15135727"/>
              <a:gd name="connsiteX210" fmla="*/ 3998327 w 8128084"/>
              <a:gd name="connsiteY210" fmla="*/ 14409153 h 15135727"/>
              <a:gd name="connsiteX211" fmla="*/ 4023727 w 8128084"/>
              <a:gd name="connsiteY211" fmla="*/ 14275803 h 15135727"/>
              <a:gd name="connsiteX212" fmla="*/ 3915945 w 8128084"/>
              <a:gd name="connsiteY212" fmla="*/ 14289840 h 15135727"/>
              <a:gd name="connsiteX213" fmla="*/ 3801979 w 8128084"/>
              <a:gd name="connsiteY213" fmla="*/ 14293516 h 15135727"/>
              <a:gd name="connsiteX214" fmla="*/ 3719764 w 8128084"/>
              <a:gd name="connsiteY214" fmla="*/ 14415169 h 15135727"/>
              <a:gd name="connsiteX215" fmla="*/ 3625850 w 8128084"/>
              <a:gd name="connsiteY215" fmla="*/ 14616364 h 15135727"/>
              <a:gd name="connsiteX216" fmla="*/ 3513221 w 8128084"/>
              <a:gd name="connsiteY216" fmla="*/ 14726653 h 15135727"/>
              <a:gd name="connsiteX217" fmla="*/ 3583071 w 8128084"/>
              <a:gd name="connsiteY217" fmla="*/ 14832932 h 15135727"/>
              <a:gd name="connsiteX218" fmla="*/ 3633537 w 8128084"/>
              <a:gd name="connsiteY218" fmla="*/ 14967285 h 15135727"/>
              <a:gd name="connsiteX219" fmla="*/ 3609474 w 8128084"/>
              <a:gd name="connsiteY219" fmla="*/ 15087600 h 15135727"/>
              <a:gd name="connsiteX220" fmla="*/ 3479132 w 8128084"/>
              <a:gd name="connsiteY220" fmla="*/ 14975974 h 15135727"/>
              <a:gd name="connsiteX221" fmla="*/ 3304340 w 8128084"/>
              <a:gd name="connsiteY221" fmla="*/ 14949237 h 15135727"/>
              <a:gd name="connsiteX222" fmla="*/ 3261227 w 8128084"/>
              <a:gd name="connsiteY222" fmla="*/ 14787145 h 15135727"/>
              <a:gd name="connsiteX223" fmla="*/ 3128211 w 8128084"/>
              <a:gd name="connsiteY223" fmla="*/ 14919158 h 15135727"/>
              <a:gd name="connsiteX224" fmla="*/ 3090277 w 8128084"/>
              <a:gd name="connsiteY224" fmla="*/ 15075903 h 15135727"/>
              <a:gd name="connsiteX225" fmla="*/ 2959769 w 8128084"/>
              <a:gd name="connsiteY225" fmla="*/ 15135727 h 15135727"/>
              <a:gd name="connsiteX226" fmla="*/ 2891256 w 8128084"/>
              <a:gd name="connsiteY226" fmla="*/ 14945895 h 15135727"/>
              <a:gd name="connsiteX227" fmla="*/ 2829927 w 8128084"/>
              <a:gd name="connsiteY227" fmla="*/ 14872703 h 15135727"/>
              <a:gd name="connsiteX228" fmla="*/ 2887579 w 8128084"/>
              <a:gd name="connsiteY228" fmla="*/ 14774779 h 15135727"/>
              <a:gd name="connsiteX229" fmla="*/ 2779127 w 8128084"/>
              <a:gd name="connsiteY229" fmla="*/ 14694903 h 15135727"/>
              <a:gd name="connsiteX230" fmla="*/ 2839453 w 8128084"/>
              <a:gd name="connsiteY230" fmla="*/ 14582274 h 15135727"/>
              <a:gd name="connsiteX231" fmla="*/ 2935706 w 8128084"/>
              <a:gd name="connsiteY231" fmla="*/ 14510085 h 15135727"/>
              <a:gd name="connsiteX232" fmla="*/ 2948406 w 8128084"/>
              <a:gd name="connsiteY232" fmla="*/ 14554535 h 15135727"/>
              <a:gd name="connsiteX233" fmla="*/ 2855327 w 8128084"/>
              <a:gd name="connsiteY233" fmla="*/ 14371053 h 15135727"/>
              <a:gd name="connsiteX234" fmla="*/ 3014077 w 8128084"/>
              <a:gd name="connsiteY234" fmla="*/ 14447253 h 15135727"/>
              <a:gd name="connsiteX235" fmla="*/ 3029285 w 8128084"/>
              <a:gd name="connsiteY235" fmla="*/ 14363032 h 15135727"/>
              <a:gd name="connsiteX236" fmla="*/ 3152274 w 8128084"/>
              <a:gd name="connsiteY236" fmla="*/ 14341642 h 15135727"/>
              <a:gd name="connsiteX237" fmla="*/ 3226135 w 8128084"/>
              <a:gd name="connsiteY237" fmla="*/ 14269453 h 15135727"/>
              <a:gd name="connsiteX238" fmla="*/ 3152274 w 8128084"/>
              <a:gd name="connsiteY238" fmla="*/ 14197264 h 15135727"/>
              <a:gd name="connsiteX239" fmla="*/ 3152274 w 8128084"/>
              <a:gd name="connsiteY239" fmla="*/ 14052885 h 15135727"/>
              <a:gd name="connsiteX240" fmla="*/ 3086435 w 8128084"/>
              <a:gd name="connsiteY240" fmla="*/ 14037845 h 15135727"/>
              <a:gd name="connsiteX241" fmla="*/ 3056021 w 8128084"/>
              <a:gd name="connsiteY241" fmla="*/ 14153148 h 15135727"/>
              <a:gd name="connsiteX242" fmla="*/ 2935706 w 8128084"/>
              <a:gd name="connsiteY242" fmla="*/ 14076948 h 15135727"/>
              <a:gd name="connsiteX243" fmla="*/ 2863516 w 8128084"/>
              <a:gd name="connsiteY243" fmla="*/ 14093324 h 15135727"/>
              <a:gd name="connsiteX244" fmla="*/ 2804527 w 8128084"/>
              <a:gd name="connsiteY244" fmla="*/ 14218653 h 15135727"/>
              <a:gd name="connsiteX245" fmla="*/ 2719137 w 8128084"/>
              <a:gd name="connsiteY245" fmla="*/ 14197264 h 15135727"/>
              <a:gd name="connsiteX246" fmla="*/ 2653298 w 8128084"/>
              <a:gd name="connsiteY246" fmla="*/ 14248064 h 15135727"/>
              <a:gd name="connsiteX247" fmla="*/ 2560721 w 8128084"/>
              <a:gd name="connsiteY247" fmla="*/ 14150474 h 15135727"/>
              <a:gd name="connsiteX248" fmla="*/ 2436729 w 8128084"/>
              <a:gd name="connsiteY248" fmla="*/ 13804566 h 15135727"/>
              <a:gd name="connsiteX249" fmla="*/ 2550527 w 8128084"/>
              <a:gd name="connsiteY249" fmla="*/ 13805903 h 15135727"/>
              <a:gd name="connsiteX250" fmla="*/ 2729498 w 8128084"/>
              <a:gd name="connsiteY250" fmla="*/ 13812253 h 15135727"/>
              <a:gd name="connsiteX251" fmla="*/ 2633077 w 8128084"/>
              <a:gd name="connsiteY251" fmla="*/ 13755103 h 15135727"/>
              <a:gd name="connsiteX252" fmla="*/ 2553369 w 8128084"/>
              <a:gd name="connsiteY252" fmla="*/ 13475369 h 15135727"/>
              <a:gd name="connsiteX253" fmla="*/ 2658645 w 8128084"/>
              <a:gd name="connsiteY253" fmla="*/ 13224711 h 15135727"/>
              <a:gd name="connsiteX254" fmla="*/ 2719137 w 8128084"/>
              <a:gd name="connsiteY254" fmla="*/ 13042232 h 15135727"/>
              <a:gd name="connsiteX255" fmla="*/ 2791327 w 8128084"/>
              <a:gd name="connsiteY255" fmla="*/ 12945979 h 15135727"/>
              <a:gd name="connsiteX256" fmla="*/ 2969627 w 8128084"/>
              <a:gd name="connsiteY256" fmla="*/ 12929603 h 15135727"/>
              <a:gd name="connsiteX257" fmla="*/ 3031958 w 8128084"/>
              <a:gd name="connsiteY257" fmla="*/ 13090358 h 15135727"/>
              <a:gd name="connsiteX258" fmla="*/ 3102977 w 8128084"/>
              <a:gd name="connsiteY258" fmla="*/ 12974053 h 15135727"/>
              <a:gd name="connsiteX259" fmla="*/ 3043321 w 8128084"/>
              <a:gd name="connsiteY259" fmla="*/ 12836024 h 15135727"/>
              <a:gd name="connsiteX260" fmla="*/ 2849479 w 8128084"/>
              <a:gd name="connsiteY260" fmla="*/ 12815637 h 15135727"/>
              <a:gd name="connsiteX261" fmla="*/ 2815390 w 8128084"/>
              <a:gd name="connsiteY261" fmla="*/ 12777537 h 15135727"/>
              <a:gd name="connsiteX262" fmla="*/ 2887077 w 8128084"/>
              <a:gd name="connsiteY262" fmla="*/ 12586703 h 15135727"/>
              <a:gd name="connsiteX263" fmla="*/ 3153777 w 8128084"/>
              <a:gd name="connsiteY263" fmla="*/ 12516853 h 15135727"/>
              <a:gd name="connsiteX264" fmla="*/ 3239837 w 8128084"/>
              <a:gd name="connsiteY264" fmla="*/ 12311314 h 15135727"/>
              <a:gd name="connsiteX265" fmla="*/ 3104148 w 8128084"/>
              <a:gd name="connsiteY265" fmla="*/ 12320337 h 15135727"/>
              <a:gd name="connsiteX266" fmla="*/ 3040648 w 8128084"/>
              <a:gd name="connsiteY266" fmla="*/ 12320337 h 15135727"/>
              <a:gd name="connsiteX267" fmla="*/ 2956927 w 8128084"/>
              <a:gd name="connsiteY267" fmla="*/ 12237453 h 15135727"/>
              <a:gd name="connsiteX268" fmla="*/ 3007895 w 8128084"/>
              <a:gd name="connsiteY268" fmla="*/ 12079706 h 15135727"/>
              <a:gd name="connsiteX269" fmla="*/ 2810042 w 8128084"/>
              <a:gd name="connsiteY269" fmla="*/ 11954377 h 15135727"/>
              <a:gd name="connsiteX270" fmla="*/ 2863516 w 8128084"/>
              <a:gd name="connsiteY270" fmla="*/ 11694695 h 15135727"/>
              <a:gd name="connsiteX271" fmla="*/ 2817227 w 8128084"/>
              <a:gd name="connsiteY271" fmla="*/ 11507203 h 15135727"/>
              <a:gd name="connsiteX272" fmla="*/ 2911642 w 8128084"/>
              <a:gd name="connsiteY272" fmla="*/ 11454064 h 15135727"/>
              <a:gd name="connsiteX273" fmla="*/ 2988677 w 8128084"/>
              <a:gd name="connsiteY273" fmla="*/ 11494503 h 15135727"/>
              <a:gd name="connsiteX274" fmla="*/ 3011571 w 8128084"/>
              <a:gd name="connsiteY274" fmla="*/ 11454064 h 15135727"/>
              <a:gd name="connsiteX275" fmla="*/ 2850482 w 8128084"/>
              <a:gd name="connsiteY275" fmla="*/ 11381874 h 15135727"/>
              <a:gd name="connsiteX276" fmla="*/ 2993858 w 8128084"/>
              <a:gd name="connsiteY276" fmla="*/ 11266571 h 15135727"/>
              <a:gd name="connsiteX277" fmla="*/ 3007895 w 8128084"/>
              <a:gd name="connsiteY277" fmla="*/ 11189369 h 15135727"/>
              <a:gd name="connsiteX278" fmla="*/ 2874879 w 8128084"/>
              <a:gd name="connsiteY278" fmla="*/ 11179342 h 15135727"/>
              <a:gd name="connsiteX279" fmla="*/ 2919329 w 8128084"/>
              <a:gd name="connsiteY279" fmla="*/ 11023600 h 15135727"/>
              <a:gd name="connsiteX280" fmla="*/ 2887579 w 8128084"/>
              <a:gd name="connsiteY280" fmla="*/ 10924674 h 15135727"/>
              <a:gd name="connsiteX281" fmla="*/ 2760914 w 8128084"/>
              <a:gd name="connsiteY281" fmla="*/ 11065377 h 15135727"/>
              <a:gd name="connsiteX282" fmla="*/ 2667000 w 8128084"/>
              <a:gd name="connsiteY282" fmla="*/ 10969124 h 15135727"/>
              <a:gd name="connsiteX283" fmla="*/ 2607845 w 8128084"/>
              <a:gd name="connsiteY283" fmla="*/ 11071727 h 15135727"/>
              <a:gd name="connsiteX284" fmla="*/ 2526632 w 8128084"/>
              <a:gd name="connsiteY284" fmla="*/ 11117179 h 15135727"/>
              <a:gd name="connsiteX285" fmla="*/ 2410827 w 8128084"/>
              <a:gd name="connsiteY285" fmla="*/ 11100803 h 15135727"/>
              <a:gd name="connsiteX286" fmla="*/ 2334127 w 8128084"/>
              <a:gd name="connsiteY286" fmla="*/ 10996864 h 15135727"/>
              <a:gd name="connsiteX287" fmla="*/ 2358190 w 8128084"/>
              <a:gd name="connsiteY287" fmla="*/ 10732169 h 15135727"/>
              <a:gd name="connsiteX288" fmla="*/ 2372227 w 8128084"/>
              <a:gd name="connsiteY288" fmla="*/ 10689390 h 15135727"/>
              <a:gd name="connsiteX289" fmla="*/ 2533316 w 8128084"/>
              <a:gd name="connsiteY289" fmla="*/ 10574087 h 15135727"/>
              <a:gd name="connsiteX290" fmla="*/ 2598821 w 8128084"/>
              <a:gd name="connsiteY290" fmla="*/ 10684042 h 15135727"/>
              <a:gd name="connsiteX291" fmla="*/ 2683877 w 8128084"/>
              <a:gd name="connsiteY291" fmla="*/ 10745203 h 15135727"/>
              <a:gd name="connsiteX292" fmla="*/ 2767264 w 8128084"/>
              <a:gd name="connsiteY292" fmla="*/ 10684042 h 15135727"/>
              <a:gd name="connsiteX293" fmla="*/ 2646948 w 8128084"/>
              <a:gd name="connsiteY293" fmla="*/ 10515600 h 15135727"/>
              <a:gd name="connsiteX294" fmla="*/ 2815390 w 8128084"/>
              <a:gd name="connsiteY294" fmla="*/ 10395285 h 15135727"/>
              <a:gd name="connsiteX295" fmla="*/ 2899777 w 8128084"/>
              <a:gd name="connsiteY295" fmla="*/ 10453103 h 15135727"/>
              <a:gd name="connsiteX296" fmla="*/ 2899777 w 8128084"/>
              <a:gd name="connsiteY296" fmla="*/ 10586453 h 15135727"/>
              <a:gd name="connsiteX297" fmla="*/ 2982327 w 8128084"/>
              <a:gd name="connsiteY297" fmla="*/ 10459453 h 15135727"/>
              <a:gd name="connsiteX298" fmla="*/ 3080085 w 8128084"/>
              <a:gd name="connsiteY298" fmla="*/ 10419348 h 15135727"/>
              <a:gd name="connsiteX299" fmla="*/ 3248527 w 8128084"/>
              <a:gd name="connsiteY299" fmla="*/ 10539664 h 15135727"/>
              <a:gd name="connsiteX300" fmla="*/ 3320716 w 8128084"/>
              <a:gd name="connsiteY300" fmla="*/ 10659979 h 15135727"/>
              <a:gd name="connsiteX301" fmla="*/ 3465095 w 8128084"/>
              <a:gd name="connsiteY301" fmla="*/ 10659979 h 15135727"/>
              <a:gd name="connsiteX302" fmla="*/ 3441032 w 8128084"/>
              <a:gd name="connsiteY302" fmla="*/ 10491537 h 15135727"/>
              <a:gd name="connsiteX303" fmla="*/ 3356977 w 8128084"/>
              <a:gd name="connsiteY303" fmla="*/ 10408653 h 15135727"/>
              <a:gd name="connsiteX304" fmla="*/ 3348456 w 8128084"/>
              <a:gd name="connsiteY304" fmla="*/ 10282656 h 15135727"/>
              <a:gd name="connsiteX305" fmla="*/ 3198227 w 8128084"/>
              <a:gd name="connsiteY305" fmla="*/ 10319753 h 15135727"/>
              <a:gd name="connsiteX306" fmla="*/ 3152274 w 8128084"/>
              <a:gd name="connsiteY306" fmla="*/ 10250906 h 15135727"/>
              <a:gd name="connsiteX307" fmla="*/ 3176337 w 8128084"/>
              <a:gd name="connsiteY307" fmla="*/ 10178716 h 15135727"/>
              <a:gd name="connsiteX308" fmla="*/ 3104148 w 8128084"/>
              <a:gd name="connsiteY308" fmla="*/ 10154653 h 15135727"/>
              <a:gd name="connsiteX309" fmla="*/ 2975977 w 8128084"/>
              <a:gd name="connsiteY309" fmla="*/ 10167353 h 15135727"/>
              <a:gd name="connsiteX310" fmla="*/ 3007895 w 8128084"/>
              <a:gd name="connsiteY310" fmla="*/ 9962148 h 15135727"/>
              <a:gd name="connsiteX311" fmla="*/ 3176337 w 8128084"/>
              <a:gd name="connsiteY311" fmla="*/ 9889958 h 15135727"/>
              <a:gd name="connsiteX312" fmla="*/ 2959769 w 8128084"/>
              <a:gd name="connsiteY312" fmla="*/ 9504948 h 15135727"/>
              <a:gd name="connsiteX313" fmla="*/ 2791327 w 8128084"/>
              <a:gd name="connsiteY313" fmla="*/ 9456821 h 15135727"/>
              <a:gd name="connsiteX314" fmla="*/ 2574758 w 8128084"/>
              <a:gd name="connsiteY314" fmla="*/ 9336506 h 15135727"/>
              <a:gd name="connsiteX315" fmla="*/ 2671177 w 8128084"/>
              <a:gd name="connsiteY315" fmla="*/ 9189453 h 15135727"/>
              <a:gd name="connsiteX316" fmla="*/ 2684045 w 8128084"/>
              <a:gd name="connsiteY316" fmla="*/ 9109911 h 15135727"/>
              <a:gd name="connsiteX317" fmla="*/ 2580774 w 8128084"/>
              <a:gd name="connsiteY317" fmla="*/ 9069471 h 15135727"/>
              <a:gd name="connsiteX318" fmla="*/ 2546685 w 8128084"/>
              <a:gd name="connsiteY318" fmla="*/ 9051758 h 15135727"/>
              <a:gd name="connsiteX319" fmla="*/ 2436729 w 8128084"/>
              <a:gd name="connsiteY319" fmla="*/ 9056771 h 15135727"/>
              <a:gd name="connsiteX320" fmla="*/ 2372727 w 8128084"/>
              <a:gd name="connsiteY320" fmla="*/ 9259303 h 15135727"/>
              <a:gd name="connsiteX321" fmla="*/ 2261937 w 8128084"/>
              <a:gd name="connsiteY321" fmla="*/ 9168064 h 15135727"/>
              <a:gd name="connsiteX322" fmla="*/ 2237874 w 8128084"/>
              <a:gd name="connsiteY322" fmla="*/ 8999621 h 15135727"/>
              <a:gd name="connsiteX323" fmla="*/ 2079458 w 8128084"/>
              <a:gd name="connsiteY323" fmla="*/ 9020008 h 15135727"/>
              <a:gd name="connsiteX324" fmla="*/ 2026319 w 8128084"/>
              <a:gd name="connsiteY324" fmla="*/ 8827503 h 15135727"/>
              <a:gd name="connsiteX325" fmla="*/ 1833814 w 8128084"/>
              <a:gd name="connsiteY325" fmla="*/ 8822490 h 15135727"/>
              <a:gd name="connsiteX326" fmla="*/ 1705977 w 8128084"/>
              <a:gd name="connsiteY326" fmla="*/ 8941803 h 15135727"/>
              <a:gd name="connsiteX327" fmla="*/ 1693445 w 8128084"/>
              <a:gd name="connsiteY327" fmla="*/ 9048082 h 15135727"/>
              <a:gd name="connsiteX328" fmla="*/ 1575469 w 8128084"/>
              <a:gd name="connsiteY328" fmla="*/ 9099885 h 15135727"/>
              <a:gd name="connsiteX329" fmla="*/ 1477879 w 8128084"/>
              <a:gd name="connsiteY329" fmla="*/ 8936456 h 15135727"/>
              <a:gd name="connsiteX330" fmla="*/ 1347537 w 8128084"/>
              <a:gd name="connsiteY330" fmla="*/ 8879306 h 15135727"/>
              <a:gd name="connsiteX331" fmla="*/ 1220537 w 8128084"/>
              <a:gd name="connsiteY331" fmla="*/ 8799764 h 15135727"/>
              <a:gd name="connsiteX332" fmla="*/ 1106906 w 8128084"/>
              <a:gd name="connsiteY332" fmla="*/ 8783053 h 15135727"/>
              <a:gd name="connsiteX333" fmla="*/ 890337 w 8128084"/>
              <a:gd name="connsiteY333" fmla="*/ 8686800 h 15135727"/>
              <a:gd name="connsiteX334" fmla="*/ 649706 w 8128084"/>
              <a:gd name="connsiteY334" fmla="*/ 8662737 h 15135727"/>
              <a:gd name="connsiteX335" fmla="*/ 493127 w 8128084"/>
              <a:gd name="connsiteY335" fmla="*/ 8668753 h 15135727"/>
              <a:gd name="connsiteX336" fmla="*/ 385011 w 8128084"/>
              <a:gd name="connsiteY336" fmla="*/ 8566485 h 15135727"/>
              <a:gd name="connsiteX337" fmla="*/ 455027 w 8128084"/>
              <a:gd name="connsiteY337" fmla="*/ 8421103 h 15135727"/>
              <a:gd name="connsiteX338" fmla="*/ 577516 w 8128084"/>
              <a:gd name="connsiteY338" fmla="*/ 8373979 h 15135727"/>
              <a:gd name="connsiteX339" fmla="*/ 794085 w 8128084"/>
              <a:gd name="connsiteY339" fmla="*/ 8301790 h 15135727"/>
              <a:gd name="connsiteX340" fmla="*/ 745958 w 8128084"/>
              <a:gd name="connsiteY340" fmla="*/ 8133348 h 15135727"/>
              <a:gd name="connsiteX341" fmla="*/ 818148 w 8128084"/>
              <a:gd name="connsiteY341" fmla="*/ 7820527 h 15135727"/>
              <a:gd name="connsiteX342" fmla="*/ 697832 w 8128084"/>
              <a:gd name="connsiteY342" fmla="*/ 7820527 h 15135727"/>
              <a:gd name="connsiteX343" fmla="*/ 625642 w 8128084"/>
              <a:gd name="connsiteY343" fmla="*/ 7916779 h 15135727"/>
              <a:gd name="connsiteX344" fmla="*/ 457200 w 8128084"/>
              <a:gd name="connsiteY344" fmla="*/ 7820527 h 15135727"/>
              <a:gd name="connsiteX345" fmla="*/ 529390 w 8128084"/>
              <a:gd name="connsiteY345" fmla="*/ 7700211 h 15135727"/>
              <a:gd name="connsiteX346" fmla="*/ 715377 w 8128084"/>
              <a:gd name="connsiteY346" fmla="*/ 7748003 h 15135727"/>
              <a:gd name="connsiteX347" fmla="*/ 938464 w 8128084"/>
              <a:gd name="connsiteY347" fmla="*/ 7676148 h 15135727"/>
              <a:gd name="connsiteX348" fmla="*/ 1058779 w 8128084"/>
              <a:gd name="connsiteY348" fmla="*/ 7459579 h 15135727"/>
              <a:gd name="connsiteX349" fmla="*/ 1203158 w 8128084"/>
              <a:gd name="connsiteY349" fmla="*/ 7603958 h 15135727"/>
              <a:gd name="connsiteX350" fmla="*/ 1299411 w 8128084"/>
              <a:gd name="connsiteY350" fmla="*/ 7555832 h 15135727"/>
              <a:gd name="connsiteX351" fmla="*/ 1443790 w 8128084"/>
              <a:gd name="connsiteY351" fmla="*/ 7507706 h 15135727"/>
              <a:gd name="connsiteX352" fmla="*/ 1684421 w 8128084"/>
              <a:gd name="connsiteY352" fmla="*/ 7603958 h 15135727"/>
              <a:gd name="connsiteX353" fmla="*/ 1684421 w 8128084"/>
              <a:gd name="connsiteY353" fmla="*/ 7603958 h 15135727"/>
              <a:gd name="connsiteX354" fmla="*/ 1693277 w 8128084"/>
              <a:gd name="connsiteY354" fmla="*/ 7462253 h 15135727"/>
              <a:gd name="connsiteX355" fmla="*/ 1540042 w 8128084"/>
              <a:gd name="connsiteY355" fmla="*/ 7363327 h 15135727"/>
              <a:gd name="connsiteX356" fmla="*/ 1299411 w 8128084"/>
              <a:gd name="connsiteY356" fmla="*/ 7315200 h 15135727"/>
              <a:gd name="connsiteX357" fmla="*/ 1130969 w 8128084"/>
              <a:gd name="connsiteY357" fmla="*/ 7339264 h 15135727"/>
              <a:gd name="connsiteX358" fmla="*/ 1034716 w 8128084"/>
              <a:gd name="connsiteY358" fmla="*/ 7315200 h 15135727"/>
              <a:gd name="connsiteX359" fmla="*/ 982077 w 8128084"/>
              <a:gd name="connsiteY359" fmla="*/ 7113003 h 15135727"/>
              <a:gd name="connsiteX360" fmla="*/ 1155032 w 8128084"/>
              <a:gd name="connsiteY360" fmla="*/ 7050506 h 15135727"/>
              <a:gd name="connsiteX361" fmla="*/ 1155032 w 8128084"/>
              <a:gd name="connsiteY361" fmla="*/ 6930190 h 15135727"/>
              <a:gd name="connsiteX362" fmla="*/ 1155032 w 8128084"/>
              <a:gd name="connsiteY362" fmla="*/ 6761748 h 15135727"/>
              <a:gd name="connsiteX363" fmla="*/ 1203158 w 8128084"/>
              <a:gd name="connsiteY363" fmla="*/ 6617369 h 15135727"/>
              <a:gd name="connsiteX364" fmla="*/ 1409700 w 8128084"/>
              <a:gd name="connsiteY364" fmla="*/ 6517440 h 15135727"/>
              <a:gd name="connsiteX365" fmla="*/ 1443790 w 8128084"/>
              <a:gd name="connsiteY365" fmla="*/ 6328611 h 15135727"/>
              <a:gd name="connsiteX366" fmla="*/ 1419727 w 8128084"/>
              <a:gd name="connsiteY366" fmla="*/ 6208295 h 15135727"/>
              <a:gd name="connsiteX367" fmla="*/ 1275348 w 8128084"/>
              <a:gd name="connsiteY367" fmla="*/ 6304548 h 15135727"/>
              <a:gd name="connsiteX368" fmla="*/ 1178927 w 8128084"/>
              <a:gd name="connsiteY368" fmla="*/ 6281153 h 15135727"/>
              <a:gd name="connsiteX369" fmla="*/ 1242427 w 8128084"/>
              <a:gd name="connsiteY369" fmla="*/ 6173203 h 15135727"/>
              <a:gd name="connsiteX370" fmla="*/ 1323474 w 8128084"/>
              <a:gd name="connsiteY370" fmla="*/ 6015790 h 15135727"/>
              <a:gd name="connsiteX371" fmla="*/ 1597192 w 8128084"/>
              <a:gd name="connsiteY371" fmla="*/ 5941261 h 15135727"/>
              <a:gd name="connsiteX372" fmla="*/ 1527342 w 8128084"/>
              <a:gd name="connsiteY372" fmla="*/ 5833645 h 15135727"/>
              <a:gd name="connsiteX373" fmla="*/ 1395664 w 8128084"/>
              <a:gd name="connsiteY373" fmla="*/ 5824621 h 15135727"/>
              <a:gd name="connsiteX374" fmla="*/ 1179095 w 8128084"/>
              <a:gd name="connsiteY374" fmla="*/ 5799221 h 15135727"/>
              <a:gd name="connsiteX375" fmla="*/ 1153527 w 8128084"/>
              <a:gd name="connsiteY375" fmla="*/ 5919203 h 15135727"/>
              <a:gd name="connsiteX376" fmla="*/ 877637 w 8128084"/>
              <a:gd name="connsiteY376" fmla="*/ 5838658 h 15135727"/>
              <a:gd name="connsiteX377" fmla="*/ 697832 w 8128084"/>
              <a:gd name="connsiteY377" fmla="*/ 5606716 h 15135727"/>
              <a:gd name="connsiteX378" fmla="*/ 577516 w 8128084"/>
              <a:gd name="connsiteY378" fmla="*/ 5582653 h 15135727"/>
              <a:gd name="connsiteX379" fmla="*/ 613777 w 8128084"/>
              <a:gd name="connsiteY379" fmla="*/ 5696953 h 15135727"/>
              <a:gd name="connsiteX380" fmla="*/ 697832 w 8128084"/>
              <a:gd name="connsiteY380" fmla="*/ 5775158 h 15135727"/>
              <a:gd name="connsiteX381" fmla="*/ 556627 w 8128084"/>
              <a:gd name="connsiteY381" fmla="*/ 5862053 h 15135727"/>
              <a:gd name="connsiteX382" fmla="*/ 351924 w 8128084"/>
              <a:gd name="connsiteY382" fmla="*/ 5869071 h 15135727"/>
              <a:gd name="connsiteX383" fmla="*/ 314492 w 8128084"/>
              <a:gd name="connsiteY383" fmla="*/ 5702969 h 15135727"/>
              <a:gd name="connsiteX384" fmla="*/ 315495 w 8128084"/>
              <a:gd name="connsiteY384" fmla="*/ 5476040 h 15135727"/>
              <a:gd name="connsiteX385" fmla="*/ 144379 w 8128084"/>
              <a:gd name="connsiteY385" fmla="*/ 5510464 h 15135727"/>
              <a:gd name="connsiteX386" fmla="*/ 0 w 8128084"/>
              <a:gd name="connsiteY386" fmla="*/ 5462337 h 15135727"/>
              <a:gd name="connsiteX387" fmla="*/ 96253 w 8128084"/>
              <a:gd name="connsiteY387"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42827 w 8128084"/>
              <a:gd name="connsiteY202" fmla="*/ 14383753 h 15135727"/>
              <a:gd name="connsiteX203" fmla="*/ 4403558 w 8128084"/>
              <a:gd name="connsiteY203" fmla="*/ 14437895 h 15135727"/>
              <a:gd name="connsiteX204" fmla="*/ 4340058 w 8128084"/>
              <a:gd name="connsiteY204" fmla="*/ 14475995 h 15135727"/>
              <a:gd name="connsiteX205" fmla="*/ 4303127 w 8128084"/>
              <a:gd name="connsiteY205" fmla="*/ 14364703 h 15135727"/>
              <a:gd name="connsiteX206" fmla="*/ 4276892 w 8128084"/>
              <a:gd name="connsiteY206" fmla="*/ 14296190 h 15135727"/>
              <a:gd name="connsiteX207" fmla="*/ 4235116 w 8128084"/>
              <a:gd name="connsiteY207" fmla="*/ 14341642 h 15135727"/>
              <a:gd name="connsiteX208" fmla="*/ 4162927 w 8128084"/>
              <a:gd name="connsiteY208" fmla="*/ 14389769 h 15135727"/>
              <a:gd name="connsiteX209" fmla="*/ 4137527 w 8128084"/>
              <a:gd name="connsiteY209" fmla="*/ 14364369 h 15135727"/>
              <a:gd name="connsiteX210" fmla="*/ 3998327 w 8128084"/>
              <a:gd name="connsiteY210" fmla="*/ 14409153 h 15135727"/>
              <a:gd name="connsiteX211" fmla="*/ 4023727 w 8128084"/>
              <a:gd name="connsiteY211" fmla="*/ 14275803 h 15135727"/>
              <a:gd name="connsiteX212" fmla="*/ 3915945 w 8128084"/>
              <a:gd name="connsiteY212" fmla="*/ 14289840 h 15135727"/>
              <a:gd name="connsiteX213" fmla="*/ 3801979 w 8128084"/>
              <a:gd name="connsiteY213" fmla="*/ 14293516 h 15135727"/>
              <a:gd name="connsiteX214" fmla="*/ 3719764 w 8128084"/>
              <a:gd name="connsiteY214" fmla="*/ 14415169 h 15135727"/>
              <a:gd name="connsiteX215" fmla="*/ 3625850 w 8128084"/>
              <a:gd name="connsiteY215" fmla="*/ 14616364 h 15135727"/>
              <a:gd name="connsiteX216" fmla="*/ 3513221 w 8128084"/>
              <a:gd name="connsiteY216" fmla="*/ 14726653 h 15135727"/>
              <a:gd name="connsiteX217" fmla="*/ 3583071 w 8128084"/>
              <a:gd name="connsiteY217" fmla="*/ 14832932 h 15135727"/>
              <a:gd name="connsiteX218" fmla="*/ 3633537 w 8128084"/>
              <a:gd name="connsiteY218" fmla="*/ 14967285 h 15135727"/>
              <a:gd name="connsiteX219" fmla="*/ 3609474 w 8128084"/>
              <a:gd name="connsiteY219" fmla="*/ 15087600 h 15135727"/>
              <a:gd name="connsiteX220" fmla="*/ 3479132 w 8128084"/>
              <a:gd name="connsiteY220" fmla="*/ 14975974 h 15135727"/>
              <a:gd name="connsiteX221" fmla="*/ 3304340 w 8128084"/>
              <a:gd name="connsiteY221" fmla="*/ 14949237 h 15135727"/>
              <a:gd name="connsiteX222" fmla="*/ 3261227 w 8128084"/>
              <a:gd name="connsiteY222" fmla="*/ 14787145 h 15135727"/>
              <a:gd name="connsiteX223" fmla="*/ 3128211 w 8128084"/>
              <a:gd name="connsiteY223" fmla="*/ 14919158 h 15135727"/>
              <a:gd name="connsiteX224" fmla="*/ 3090277 w 8128084"/>
              <a:gd name="connsiteY224" fmla="*/ 15075903 h 15135727"/>
              <a:gd name="connsiteX225" fmla="*/ 2959769 w 8128084"/>
              <a:gd name="connsiteY225" fmla="*/ 15135727 h 15135727"/>
              <a:gd name="connsiteX226" fmla="*/ 2891256 w 8128084"/>
              <a:gd name="connsiteY226" fmla="*/ 14945895 h 15135727"/>
              <a:gd name="connsiteX227" fmla="*/ 2829927 w 8128084"/>
              <a:gd name="connsiteY227" fmla="*/ 14872703 h 15135727"/>
              <a:gd name="connsiteX228" fmla="*/ 2887579 w 8128084"/>
              <a:gd name="connsiteY228" fmla="*/ 14774779 h 15135727"/>
              <a:gd name="connsiteX229" fmla="*/ 2779127 w 8128084"/>
              <a:gd name="connsiteY229" fmla="*/ 14694903 h 15135727"/>
              <a:gd name="connsiteX230" fmla="*/ 2839453 w 8128084"/>
              <a:gd name="connsiteY230" fmla="*/ 14582274 h 15135727"/>
              <a:gd name="connsiteX231" fmla="*/ 2935706 w 8128084"/>
              <a:gd name="connsiteY231" fmla="*/ 14510085 h 15135727"/>
              <a:gd name="connsiteX232" fmla="*/ 2948406 w 8128084"/>
              <a:gd name="connsiteY232" fmla="*/ 14554535 h 15135727"/>
              <a:gd name="connsiteX233" fmla="*/ 2855327 w 8128084"/>
              <a:gd name="connsiteY233" fmla="*/ 14371053 h 15135727"/>
              <a:gd name="connsiteX234" fmla="*/ 3014077 w 8128084"/>
              <a:gd name="connsiteY234" fmla="*/ 14447253 h 15135727"/>
              <a:gd name="connsiteX235" fmla="*/ 3029285 w 8128084"/>
              <a:gd name="connsiteY235" fmla="*/ 14363032 h 15135727"/>
              <a:gd name="connsiteX236" fmla="*/ 3152274 w 8128084"/>
              <a:gd name="connsiteY236" fmla="*/ 14341642 h 15135727"/>
              <a:gd name="connsiteX237" fmla="*/ 3226135 w 8128084"/>
              <a:gd name="connsiteY237" fmla="*/ 14269453 h 15135727"/>
              <a:gd name="connsiteX238" fmla="*/ 3152274 w 8128084"/>
              <a:gd name="connsiteY238" fmla="*/ 14197264 h 15135727"/>
              <a:gd name="connsiteX239" fmla="*/ 3152274 w 8128084"/>
              <a:gd name="connsiteY239" fmla="*/ 14052885 h 15135727"/>
              <a:gd name="connsiteX240" fmla="*/ 3086435 w 8128084"/>
              <a:gd name="connsiteY240" fmla="*/ 14037845 h 15135727"/>
              <a:gd name="connsiteX241" fmla="*/ 3056021 w 8128084"/>
              <a:gd name="connsiteY241" fmla="*/ 14153148 h 15135727"/>
              <a:gd name="connsiteX242" fmla="*/ 2935706 w 8128084"/>
              <a:gd name="connsiteY242" fmla="*/ 14076948 h 15135727"/>
              <a:gd name="connsiteX243" fmla="*/ 2863516 w 8128084"/>
              <a:gd name="connsiteY243" fmla="*/ 14093324 h 15135727"/>
              <a:gd name="connsiteX244" fmla="*/ 2804527 w 8128084"/>
              <a:gd name="connsiteY244" fmla="*/ 14218653 h 15135727"/>
              <a:gd name="connsiteX245" fmla="*/ 2719137 w 8128084"/>
              <a:gd name="connsiteY245" fmla="*/ 14197264 h 15135727"/>
              <a:gd name="connsiteX246" fmla="*/ 2653298 w 8128084"/>
              <a:gd name="connsiteY246" fmla="*/ 14248064 h 15135727"/>
              <a:gd name="connsiteX247" fmla="*/ 2560721 w 8128084"/>
              <a:gd name="connsiteY247" fmla="*/ 14150474 h 15135727"/>
              <a:gd name="connsiteX248" fmla="*/ 2436729 w 8128084"/>
              <a:gd name="connsiteY248" fmla="*/ 13804566 h 15135727"/>
              <a:gd name="connsiteX249" fmla="*/ 2550527 w 8128084"/>
              <a:gd name="connsiteY249" fmla="*/ 13805903 h 15135727"/>
              <a:gd name="connsiteX250" fmla="*/ 2729498 w 8128084"/>
              <a:gd name="connsiteY250" fmla="*/ 13812253 h 15135727"/>
              <a:gd name="connsiteX251" fmla="*/ 2633077 w 8128084"/>
              <a:gd name="connsiteY251" fmla="*/ 13755103 h 15135727"/>
              <a:gd name="connsiteX252" fmla="*/ 2553369 w 8128084"/>
              <a:gd name="connsiteY252" fmla="*/ 13475369 h 15135727"/>
              <a:gd name="connsiteX253" fmla="*/ 2658645 w 8128084"/>
              <a:gd name="connsiteY253" fmla="*/ 13224711 h 15135727"/>
              <a:gd name="connsiteX254" fmla="*/ 2719137 w 8128084"/>
              <a:gd name="connsiteY254" fmla="*/ 13042232 h 15135727"/>
              <a:gd name="connsiteX255" fmla="*/ 2791327 w 8128084"/>
              <a:gd name="connsiteY255" fmla="*/ 12945979 h 15135727"/>
              <a:gd name="connsiteX256" fmla="*/ 2969627 w 8128084"/>
              <a:gd name="connsiteY256" fmla="*/ 12929603 h 15135727"/>
              <a:gd name="connsiteX257" fmla="*/ 3031958 w 8128084"/>
              <a:gd name="connsiteY257" fmla="*/ 13090358 h 15135727"/>
              <a:gd name="connsiteX258" fmla="*/ 3102977 w 8128084"/>
              <a:gd name="connsiteY258" fmla="*/ 12974053 h 15135727"/>
              <a:gd name="connsiteX259" fmla="*/ 3043321 w 8128084"/>
              <a:gd name="connsiteY259" fmla="*/ 12836024 h 15135727"/>
              <a:gd name="connsiteX260" fmla="*/ 2849479 w 8128084"/>
              <a:gd name="connsiteY260" fmla="*/ 12815637 h 15135727"/>
              <a:gd name="connsiteX261" fmla="*/ 2815390 w 8128084"/>
              <a:gd name="connsiteY261" fmla="*/ 12777537 h 15135727"/>
              <a:gd name="connsiteX262" fmla="*/ 2887077 w 8128084"/>
              <a:gd name="connsiteY262" fmla="*/ 12586703 h 15135727"/>
              <a:gd name="connsiteX263" fmla="*/ 3153777 w 8128084"/>
              <a:gd name="connsiteY263" fmla="*/ 12516853 h 15135727"/>
              <a:gd name="connsiteX264" fmla="*/ 3239837 w 8128084"/>
              <a:gd name="connsiteY264" fmla="*/ 12311314 h 15135727"/>
              <a:gd name="connsiteX265" fmla="*/ 3104148 w 8128084"/>
              <a:gd name="connsiteY265" fmla="*/ 12320337 h 15135727"/>
              <a:gd name="connsiteX266" fmla="*/ 3040648 w 8128084"/>
              <a:gd name="connsiteY266" fmla="*/ 12320337 h 15135727"/>
              <a:gd name="connsiteX267" fmla="*/ 2956927 w 8128084"/>
              <a:gd name="connsiteY267" fmla="*/ 12237453 h 15135727"/>
              <a:gd name="connsiteX268" fmla="*/ 3007895 w 8128084"/>
              <a:gd name="connsiteY268" fmla="*/ 12079706 h 15135727"/>
              <a:gd name="connsiteX269" fmla="*/ 2810042 w 8128084"/>
              <a:gd name="connsiteY269" fmla="*/ 11954377 h 15135727"/>
              <a:gd name="connsiteX270" fmla="*/ 2863516 w 8128084"/>
              <a:gd name="connsiteY270" fmla="*/ 11694695 h 15135727"/>
              <a:gd name="connsiteX271" fmla="*/ 2817227 w 8128084"/>
              <a:gd name="connsiteY271" fmla="*/ 11507203 h 15135727"/>
              <a:gd name="connsiteX272" fmla="*/ 2911642 w 8128084"/>
              <a:gd name="connsiteY272" fmla="*/ 11454064 h 15135727"/>
              <a:gd name="connsiteX273" fmla="*/ 2988677 w 8128084"/>
              <a:gd name="connsiteY273" fmla="*/ 11494503 h 15135727"/>
              <a:gd name="connsiteX274" fmla="*/ 3011571 w 8128084"/>
              <a:gd name="connsiteY274" fmla="*/ 11454064 h 15135727"/>
              <a:gd name="connsiteX275" fmla="*/ 2850482 w 8128084"/>
              <a:gd name="connsiteY275" fmla="*/ 11381874 h 15135727"/>
              <a:gd name="connsiteX276" fmla="*/ 2993858 w 8128084"/>
              <a:gd name="connsiteY276" fmla="*/ 11266571 h 15135727"/>
              <a:gd name="connsiteX277" fmla="*/ 3007895 w 8128084"/>
              <a:gd name="connsiteY277" fmla="*/ 11189369 h 15135727"/>
              <a:gd name="connsiteX278" fmla="*/ 2874879 w 8128084"/>
              <a:gd name="connsiteY278" fmla="*/ 11179342 h 15135727"/>
              <a:gd name="connsiteX279" fmla="*/ 2919329 w 8128084"/>
              <a:gd name="connsiteY279" fmla="*/ 11023600 h 15135727"/>
              <a:gd name="connsiteX280" fmla="*/ 2887579 w 8128084"/>
              <a:gd name="connsiteY280" fmla="*/ 10924674 h 15135727"/>
              <a:gd name="connsiteX281" fmla="*/ 2760914 w 8128084"/>
              <a:gd name="connsiteY281" fmla="*/ 11065377 h 15135727"/>
              <a:gd name="connsiteX282" fmla="*/ 2667000 w 8128084"/>
              <a:gd name="connsiteY282" fmla="*/ 10969124 h 15135727"/>
              <a:gd name="connsiteX283" fmla="*/ 2607845 w 8128084"/>
              <a:gd name="connsiteY283" fmla="*/ 11071727 h 15135727"/>
              <a:gd name="connsiteX284" fmla="*/ 2526632 w 8128084"/>
              <a:gd name="connsiteY284" fmla="*/ 11117179 h 15135727"/>
              <a:gd name="connsiteX285" fmla="*/ 2410827 w 8128084"/>
              <a:gd name="connsiteY285" fmla="*/ 11100803 h 15135727"/>
              <a:gd name="connsiteX286" fmla="*/ 2334127 w 8128084"/>
              <a:gd name="connsiteY286" fmla="*/ 10996864 h 15135727"/>
              <a:gd name="connsiteX287" fmla="*/ 2358190 w 8128084"/>
              <a:gd name="connsiteY287" fmla="*/ 10732169 h 15135727"/>
              <a:gd name="connsiteX288" fmla="*/ 2372227 w 8128084"/>
              <a:gd name="connsiteY288" fmla="*/ 10689390 h 15135727"/>
              <a:gd name="connsiteX289" fmla="*/ 2533316 w 8128084"/>
              <a:gd name="connsiteY289" fmla="*/ 10574087 h 15135727"/>
              <a:gd name="connsiteX290" fmla="*/ 2598821 w 8128084"/>
              <a:gd name="connsiteY290" fmla="*/ 10684042 h 15135727"/>
              <a:gd name="connsiteX291" fmla="*/ 2683877 w 8128084"/>
              <a:gd name="connsiteY291" fmla="*/ 10745203 h 15135727"/>
              <a:gd name="connsiteX292" fmla="*/ 2767264 w 8128084"/>
              <a:gd name="connsiteY292" fmla="*/ 10684042 h 15135727"/>
              <a:gd name="connsiteX293" fmla="*/ 2646948 w 8128084"/>
              <a:gd name="connsiteY293" fmla="*/ 10515600 h 15135727"/>
              <a:gd name="connsiteX294" fmla="*/ 2815390 w 8128084"/>
              <a:gd name="connsiteY294" fmla="*/ 10395285 h 15135727"/>
              <a:gd name="connsiteX295" fmla="*/ 2899777 w 8128084"/>
              <a:gd name="connsiteY295" fmla="*/ 10453103 h 15135727"/>
              <a:gd name="connsiteX296" fmla="*/ 2899777 w 8128084"/>
              <a:gd name="connsiteY296" fmla="*/ 10586453 h 15135727"/>
              <a:gd name="connsiteX297" fmla="*/ 2982327 w 8128084"/>
              <a:gd name="connsiteY297" fmla="*/ 10459453 h 15135727"/>
              <a:gd name="connsiteX298" fmla="*/ 3080085 w 8128084"/>
              <a:gd name="connsiteY298" fmla="*/ 10419348 h 15135727"/>
              <a:gd name="connsiteX299" fmla="*/ 3248527 w 8128084"/>
              <a:gd name="connsiteY299" fmla="*/ 10539664 h 15135727"/>
              <a:gd name="connsiteX300" fmla="*/ 3320716 w 8128084"/>
              <a:gd name="connsiteY300" fmla="*/ 10659979 h 15135727"/>
              <a:gd name="connsiteX301" fmla="*/ 3465095 w 8128084"/>
              <a:gd name="connsiteY301" fmla="*/ 10659979 h 15135727"/>
              <a:gd name="connsiteX302" fmla="*/ 3441032 w 8128084"/>
              <a:gd name="connsiteY302" fmla="*/ 10491537 h 15135727"/>
              <a:gd name="connsiteX303" fmla="*/ 3356977 w 8128084"/>
              <a:gd name="connsiteY303" fmla="*/ 10408653 h 15135727"/>
              <a:gd name="connsiteX304" fmla="*/ 3348456 w 8128084"/>
              <a:gd name="connsiteY304" fmla="*/ 10282656 h 15135727"/>
              <a:gd name="connsiteX305" fmla="*/ 3198227 w 8128084"/>
              <a:gd name="connsiteY305" fmla="*/ 10319753 h 15135727"/>
              <a:gd name="connsiteX306" fmla="*/ 3152274 w 8128084"/>
              <a:gd name="connsiteY306" fmla="*/ 10250906 h 15135727"/>
              <a:gd name="connsiteX307" fmla="*/ 3176337 w 8128084"/>
              <a:gd name="connsiteY307" fmla="*/ 10178716 h 15135727"/>
              <a:gd name="connsiteX308" fmla="*/ 3104148 w 8128084"/>
              <a:gd name="connsiteY308" fmla="*/ 10154653 h 15135727"/>
              <a:gd name="connsiteX309" fmla="*/ 2975977 w 8128084"/>
              <a:gd name="connsiteY309" fmla="*/ 10167353 h 15135727"/>
              <a:gd name="connsiteX310" fmla="*/ 3007895 w 8128084"/>
              <a:gd name="connsiteY310" fmla="*/ 9962148 h 15135727"/>
              <a:gd name="connsiteX311" fmla="*/ 3176337 w 8128084"/>
              <a:gd name="connsiteY311" fmla="*/ 9889958 h 15135727"/>
              <a:gd name="connsiteX312" fmla="*/ 2959769 w 8128084"/>
              <a:gd name="connsiteY312" fmla="*/ 9504948 h 15135727"/>
              <a:gd name="connsiteX313" fmla="*/ 2791327 w 8128084"/>
              <a:gd name="connsiteY313" fmla="*/ 9456821 h 15135727"/>
              <a:gd name="connsiteX314" fmla="*/ 2574758 w 8128084"/>
              <a:gd name="connsiteY314" fmla="*/ 9336506 h 15135727"/>
              <a:gd name="connsiteX315" fmla="*/ 2671177 w 8128084"/>
              <a:gd name="connsiteY315" fmla="*/ 9189453 h 15135727"/>
              <a:gd name="connsiteX316" fmla="*/ 2684045 w 8128084"/>
              <a:gd name="connsiteY316" fmla="*/ 9109911 h 15135727"/>
              <a:gd name="connsiteX317" fmla="*/ 2580774 w 8128084"/>
              <a:gd name="connsiteY317" fmla="*/ 9069471 h 15135727"/>
              <a:gd name="connsiteX318" fmla="*/ 2546685 w 8128084"/>
              <a:gd name="connsiteY318" fmla="*/ 9051758 h 15135727"/>
              <a:gd name="connsiteX319" fmla="*/ 2436729 w 8128084"/>
              <a:gd name="connsiteY319" fmla="*/ 9056771 h 15135727"/>
              <a:gd name="connsiteX320" fmla="*/ 2372727 w 8128084"/>
              <a:gd name="connsiteY320" fmla="*/ 9259303 h 15135727"/>
              <a:gd name="connsiteX321" fmla="*/ 2261937 w 8128084"/>
              <a:gd name="connsiteY321" fmla="*/ 9168064 h 15135727"/>
              <a:gd name="connsiteX322" fmla="*/ 2237874 w 8128084"/>
              <a:gd name="connsiteY322" fmla="*/ 8999621 h 15135727"/>
              <a:gd name="connsiteX323" fmla="*/ 2079458 w 8128084"/>
              <a:gd name="connsiteY323" fmla="*/ 9020008 h 15135727"/>
              <a:gd name="connsiteX324" fmla="*/ 2026319 w 8128084"/>
              <a:gd name="connsiteY324" fmla="*/ 8827503 h 15135727"/>
              <a:gd name="connsiteX325" fmla="*/ 1833814 w 8128084"/>
              <a:gd name="connsiteY325" fmla="*/ 8822490 h 15135727"/>
              <a:gd name="connsiteX326" fmla="*/ 1705977 w 8128084"/>
              <a:gd name="connsiteY326" fmla="*/ 8941803 h 15135727"/>
              <a:gd name="connsiteX327" fmla="*/ 1693445 w 8128084"/>
              <a:gd name="connsiteY327" fmla="*/ 9048082 h 15135727"/>
              <a:gd name="connsiteX328" fmla="*/ 1575469 w 8128084"/>
              <a:gd name="connsiteY328" fmla="*/ 9099885 h 15135727"/>
              <a:gd name="connsiteX329" fmla="*/ 1477879 w 8128084"/>
              <a:gd name="connsiteY329" fmla="*/ 8936456 h 15135727"/>
              <a:gd name="connsiteX330" fmla="*/ 1347537 w 8128084"/>
              <a:gd name="connsiteY330" fmla="*/ 8879306 h 15135727"/>
              <a:gd name="connsiteX331" fmla="*/ 1220537 w 8128084"/>
              <a:gd name="connsiteY331" fmla="*/ 8799764 h 15135727"/>
              <a:gd name="connsiteX332" fmla="*/ 1106906 w 8128084"/>
              <a:gd name="connsiteY332" fmla="*/ 8783053 h 15135727"/>
              <a:gd name="connsiteX333" fmla="*/ 890337 w 8128084"/>
              <a:gd name="connsiteY333" fmla="*/ 8686800 h 15135727"/>
              <a:gd name="connsiteX334" fmla="*/ 649706 w 8128084"/>
              <a:gd name="connsiteY334" fmla="*/ 8662737 h 15135727"/>
              <a:gd name="connsiteX335" fmla="*/ 493127 w 8128084"/>
              <a:gd name="connsiteY335" fmla="*/ 8668753 h 15135727"/>
              <a:gd name="connsiteX336" fmla="*/ 385011 w 8128084"/>
              <a:gd name="connsiteY336" fmla="*/ 8566485 h 15135727"/>
              <a:gd name="connsiteX337" fmla="*/ 455027 w 8128084"/>
              <a:gd name="connsiteY337" fmla="*/ 8421103 h 15135727"/>
              <a:gd name="connsiteX338" fmla="*/ 577516 w 8128084"/>
              <a:gd name="connsiteY338" fmla="*/ 8373979 h 15135727"/>
              <a:gd name="connsiteX339" fmla="*/ 794085 w 8128084"/>
              <a:gd name="connsiteY339" fmla="*/ 8301790 h 15135727"/>
              <a:gd name="connsiteX340" fmla="*/ 745958 w 8128084"/>
              <a:gd name="connsiteY340" fmla="*/ 8133348 h 15135727"/>
              <a:gd name="connsiteX341" fmla="*/ 818148 w 8128084"/>
              <a:gd name="connsiteY341" fmla="*/ 7820527 h 15135727"/>
              <a:gd name="connsiteX342" fmla="*/ 697832 w 8128084"/>
              <a:gd name="connsiteY342" fmla="*/ 7820527 h 15135727"/>
              <a:gd name="connsiteX343" fmla="*/ 625642 w 8128084"/>
              <a:gd name="connsiteY343" fmla="*/ 7916779 h 15135727"/>
              <a:gd name="connsiteX344" fmla="*/ 457200 w 8128084"/>
              <a:gd name="connsiteY344" fmla="*/ 7820527 h 15135727"/>
              <a:gd name="connsiteX345" fmla="*/ 529390 w 8128084"/>
              <a:gd name="connsiteY345" fmla="*/ 7700211 h 15135727"/>
              <a:gd name="connsiteX346" fmla="*/ 715377 w 8128084"/>
              <a:gd name="connsiteY346" fmla="*/ 7748003 h 15135727"/>
              <a:gd name="connsiteX347" fmla="*/ 938464 w 8128084"/>
              <a:gd name="connsiteY347" fmla="*/ 7676148 h 15135727"/>
              <a:gd name="connsiteX348" fmla="*/ 1058779 w 8128084"/>
              <a:gd name="connsiteY348" fmla="*/ 7459579 h 15135727"/>
              <a:gd name="connsiteX349" fmla="*/ 1203158 w 8128084"/>
              <a:gd name="connsiteY349" fmla="*/ 7603958 h 15135727"/>
              <a:gd name="connsiteX350" fmla="*/ 1299411 w 8128084"/>
              <a:gd name="connsiteY350" fmla="*/ 7555832 h 15135727"/>
              <a:gd name="connsiteX351" fmla="*/ 1443790 w 8128084"/>
              <a:gd name="connsiteY351" fmla="*/ 7507706 h 15135727"/>
              <a:gd name="connsiteX352" fmla="*/ 1684421 w 8128084"/>
              <a:gd name="connsiteY352" fmla="*/ 7603958 h 15135727"/>
              <a:gd name="connsiteX353" fmla="*/ 1684421 w 8128084"/>
              <a:gd name="connsiteY353" fmla="*/ 7603958 h 15135727"/>
              <a:gd name="connsiteX354" fmla="*/ 1693277 w 8128084"/>
              <a:gd name="connsiteY354" fmla="*/ 7462253 h 15135727"/>
              <a:gd name="connsiteX355" fmla="*/ 1540042 w 8128084"/>
              <a:gd name="connsiteY355" fmla="*/ 7363327 h 15135727"/>
              <a:gd name="connsiteX356" fmla="*/ 1299411 w 8128084"/>
              <a:gd name="connsiteY356" fmla="*/ 7315200 h 15135727"/>
              <a:gd name="connsiteX357" fmla="*/ 1130969 w 8128084"/>
              <a:gd name="connsiteY357" fmla="*/ 7339264 h 15135727"/>
              <a:gd name="connsiteX358" fmla="*/ 1034716 w 8128084"/>
              <a:gd name="connsiteY358" fmla="*/ 7315200 h 15135727"/>
              <a:gd name="connsiteX359" fmla="*/ 982077 w 8128084"/>
              <a:gd name="connsiteY359" fmla="*/ 7113003 h 15135727"/>
              <a:gd name="connsiteX360" fmla="*/ 1155032 w 8128084"/>
              <a:gd name="connsiteY360" fmla="*/ 7050506 h 15135727"/>
              <a:gd name="connsiteX361" fmla="*/ 1155032 w 8128084"/>
              <a:gd name="connsiteY361" fmla="*/ 6930190 h 15135727"/>
              <a:gd name="connsiteX362" fmla="*/ 1155032 w 8128084"/>
              <a:gd name="connsiteY362" fmla="*/ 6761748 h 15135727"/>
              <a:gd name="connsiteX363" fmla="*/ 1203158 w 8128084"/>
              <a:gd name="connsiteY363" fmla="*/ 6617369 h 15135727"/>
              <a:gd name="connsiteX364" fmla="*/ 1409700 w 8128084"/>
              <a:gd name="connsiteY364" fmla="*/ 6517440 h 15135727"/>
              <a:gd name="connsiteX365" fmla="*/ 1443790 w 8128084"/>
              <a:gd name="connsiteY365" fmla="*/ 6328611 h 15135727"/>
              <a:gd name="connsiteX366" fmla="*/ 1419727 w 8128084"/>
              <a:gd name="connsiteY366" fmla="*/ 6208295 h 15135727"/>
              <a:gd name="connsiteX367" fmla="*/ 1275348 w 8128084"/>
              <a:gd name="connsiteY367" fmla="*/ 6304548 h 15135727"/>
              <a:gd name="connsiteX368" fmla="*/ 1178927 w 8128084"/>
              <a:gd name="connsiteY368" fmla="*/ 6281153 h 15135727"/>
              <a:gd name="connsiteX369" fmla="*/ 1242427 w 8128084"/>
              <a:gd name="connsiteY369" fmla="*/ 6173203 h 15135727"/>
              <a:gd name="connsiteX370" fmla="*/ 1323474 w 8128084"/>
              <a:gd name="connsiteY370" fmla="*/ 6015790 h 15135727"/>
              <a:gd name="connsiteX371" fmla="*/ 1597192 w 8128084"/>
              <a:gd name="connsiteY371" fmla="*/ 5941261 h 15135727"/>
              <a:gd name="connsiteX372" fmla="*/ 1527342 w 8128084"/>
              <a:gd name="connsiteY372" fmla="*/ 5833645 h 15135727"/>
              <a:gd name="connsiteX373" fmla="*/ 1395664 w 8128084"/>
              <a:gd name="connsiteY373" fmla="*/ 5824621 h 15135727"/>
              <a:gd name="connsiteX374" fmla="*/ 1179095 w 8128084"/>
              <a:gd name="connsiteY374" fmla="*/ 5799221 h 15135727"/>
              <a:gd name="connsiteX375" fmla="*/ 1153527 w 8128084"/>
              <a:gd name="connsiteY375" fmla="*/ 5919203 h 15135727"/>
              <a:gd name="connsiteX376" fmla="*/ 877637 w 8128084"/>
              <a:gd name="connsiteY376" fmla="*/ 5838658 h 15135727"/>
              <a:gd name="connsiteX377" fmla="*/ 697832 w 8128084"/>
              <a:gd name="connsiteY377" fmla="*/ 5606716 h 15135727"/>
              <a:gd name="connsiteX378" fmla="*/ 577516 w 8128084"/>
              <a:gd name="connsiteY378" fmla="*/ 5582653 h 15135727"/>
              <a:gd name="connsiteX379" fmla="*/ 613777 w 8128084"/>
              <a:gd name="connsiteY379" fmla="*/ 5696953 h 15135727"/>
              <a:gd name="connsiteX380" fmla="*/ 697832 w 8128084"/>
              <a:gd name="connsiteY380" fmla="*/ 5775158 h 15135727"/>
              <a:gd name="connsiteX381" fmla="*/ 556627 w 8128084"/>
              <a:gd name="connsiteY381" fmla="*/ 5862053 h 15135727"/>
              <a:gd name="connsiteX382" fmla="*/ 351924 w 8128084"/>
              <a:gd name="connsiteY382" fmla="*/ 5869071 h 15135727"/>
              <a:gd name="connsiteX383" fmla="*/ 314492 w 8128084"/>
              <a:gd name="connsiteY383" fmla="*/ 5702969 h 15135727"/>
              <a:gd name="connsiteX384" fmla="*/ 315495 w 8128084"/>
              <a:gd name="connsiteY384" fmla="*/ 5476040 h 15135727"/>
              <a:gd name="connsiteX385" fmla="*/ 144379 w 8128084"/>
              <a:gd name="connsiteY385" fmla="*/ 5459664 h 15135727"/>
              <a:gd name="connsiteX386" fmla="*/ 0 w 8128084"/>
              <a:gd name="connsiteY386" fmla="*/ 5462337 h 15135727"/>
              <a:gd name="connsiteX387" fmla="*/ 96253 w 8128084"/>
              <a:gd name="connsiteY387"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42827 w 8128084"/>
              <a:gd name="connsiteY202" fmla="*/ 14383753 h 15135727"/>
              <a:gd name="connsiteX203" fmla="*/ 4403558 w 8128084"/>
              <a:gd name="connsiteY203" fmla="*/ 14437895 h 15135727"/>
              <a:gd name="connsiteX204" fmla="*/ 4340058 w 8128084"/>
              <a:gd name="connsiteY204" fmla="*/ 14475995 h 15135727"/>
              <a:gd name="connsiteX205" fmla="*/ 4303127 w 8128084"/>
              <a:gd name="connsiteY205" fmla="*/ 14364703 h 15135727"/>
              <a:gd name="connsiteX206" fmla="*/ 4276892 w 8128084"/>
              <a:gd name="connsiteY206" fmla="*/ 14296190 h 15135727"/>
              <a:gd name="connsiteX207" fmla="*/ 4235116 w 8128084"/>
              <a:gd name="connsiteY207" fmla="*/ 14341642 h 15135727"/>
              <a:gd name="connsiteX208" fmla="*/ 4141715 w 8128084"/>
              <a:gd name="connsiteY208" fmla="*/ 14228553 h 15135727"/>
              <a:gd name="connsiteX209" fmla="*/ 4137527 w 8128084"/>
              <a:gd name="connsiteY209" fmla="*/ 14364369 h 15135727"/>
              <a:gd name="connsiteX210" fmla="*/ 3998327 w 8128084"/>
              <a:gd name="connsiteY210" fmla="*/ 14409153 h 15135727"/>
              <a:gd name="connsiteX211" fmla="*/ 4023727 w 8128084"/>
              <a:gd name="connsiteY211" fmla="*/ 14275803 h 15135727"/>
              <a:gd name="connsiteX212" fmla="*/ 3915945 w 8128084"/>
              <a:gd name="connsiteY212" fmla="*/ 14289840 h 15135727"/>
              <a:gd name="connsiteX213" fmla="*/ 3801979 w 8128084"/>
              <a:gd name="connsiteY213" fmla="*/ 14293516 h 15135727"/>
              <a:gd name="connsiteX214" fmla="*/ 3719764 w 8128084"/>
              <a:gd name="connsiteY214" fmla="*/ 14415169 h 15135727"/>
              <a:gd name="connsiteX215" fmla="*/ 3625850 w 8128084"/>
              <a:gd name="connsiteY215" fmla="*/ 14616364 h 15135727"/>
              <a:gd name="connsiteX216" fmla="*/ 3513221 w 8128084"/>
              <a:gd name="connsiteY216" fmla="*/ 14726653 h 15135727"/>
              <a:gd name="connsiteX217" fmla="*/ 3583071 w 8128084"/>
              <a:gd name="connsiteY217" fmla="*/ 14832932 h 15135727"/>
              <a:gd name="connsiteX218" fmla="*/ 3633537 w 8128084"/>
              <a:gd name="connsiteY218" fmla="*/ 14967285 h 15135727"/>
              <a:gd name="connsiteX219" fmla="*/ 3609474 w 8128084"/>
              <a:gd name="connsiteY219" fmla="*/ 15087600 h 15135727"/>
              <a:gd name="connsiteX220" fmla="*/ 3479132 w 8128084"/>
              <a:gd name="connsiteY220" fmla="*/ 14975974 h 15135727"/>
              <a:gd name="connsiteX221" fmla="*/ 3304340 w 8128084"/>
              <a:gd name="connsiteY221" fmla="*/ 14949237 h 15135727"/>
              <a:gd name="connsiteX222" fmla="*/ 3261227 w 8128084"/>
              <a:gd name="connsiteY222" fmla="*/ 14787145 h 15135727"/>
              <a:gd name="connsiteX223" fmla="*/ 3128211 w 8128084"/>
              <a:gd name="connsiteY223" fmla="*/ 14919158 h 15135727"/>
              <a:gd name="connsiteX224" fmla="*/ 3090277 w 8128084"/>
              <a:gd name="connsiteY224" fmla="*/ 15075903 h 15135727"/>
              <a:gd name="connsiteX225" fmla="*/ 2959769 w 8128084"/>
              <a:gd name="connsiteY225" fmla="*/ 15135727 h 15135727"/>
              <a:gd name="connsiteX226" fmla="*/ 2891256 w 8128084"/>
              <a:gd name="connsiteY226" fmla="*/ 14945895 h 15135727"/>
              <a:gd name="connsiteX227" fmla="*/ 2829927 w 8128084"/>
              <a:gd name="connsiteY227" fmla="*/ 14872703 h 15135727"/>
              <a:gd name="connsiteX228" fmla="*/ 2887579 w 8128084"/>
              <a:gd name="connsiteY228" fmla="*/ 14774779 h 15135727"/>
              <a:gd name="connsiteX229" fmla="*/ 2779127 w 8128084"/>
              <a:gd name="connsiteY229" fmla="*/ 14694903 h 15135727"/>
              <a:gd name="connsiteX230" fmla="*/ 2839453 w 8128084"/>
              <a:gd name="connsiteY230" fmla="*/ 14582274 h 15135727"/>
              <a:gd name="connsiteX231" fmla="*/ 2935706 w 8128084"/>
              <a:gd name="connsiteY231" fmla="*/ 14510085 h 15135727"/>
              <a:gd name="connsiteX232" fmla="*/ 2948406 w 8128084"/>
              <a:gd name="connsiteY232" fmla="*/ 14554535 h 15135727"/>
              <a:gd name="connsiteX233" fmla="*/ 2855327 w 8128084"/>
              <a:gd name="connsiteY233" fmla="*/ 14371053 h 15135727"/>
              <a:gd name="connsiteX234" fmla="*/ 3014077 w 8128084"/>
              <a:gd name="connsiteY234" fmla="*/ 14447253 h 15135727"/>
              <a:gd name="connsiteX235" fmla="*/ 3029285 w 8128084"/>
              <a:gd name="connsiteY235" fmla="*/ 14363032 h 15135727"/>
              <a:gd name="connsiteX236" fmla="*/ 3152274 w 8128084"/>
              <a:gd name="connsiteY236" fmla="*/ 14341642 h 15135727"/>
              <a:gd name="connsiteX237" fmla="*/ 3226135 w 8128084"/>
              <a:gd name="connsiteY237" fmla="*/ 14269453 h 15135727"/>
              <a:gd name="connsiteX238" fmla="*/ 3152274 w 8128084"/>
              <a:gd name="connsiteY238" fmla="*/ 14197264 h 15135727"/>
              <a:gd name="connsiteX239" fmla="*/ 3152274 w 8128084"/>
              <a:gd name="connsiteY239" fmla="*/ 14052885 h 15135727"/>
              <a:gd name="connsiteX240" fmla="*/ 3086435 w 8128084"/>
              <a:gd name="connsiteY240" fmla="*/ 14037845 h 15135727"/>
              <a:gd name="connsiteX241" fmla="*/ 3056021 w 8128084"/>
              <a:gd name="connsiteY241" fmla="*/ 14153148 h 15135727"/>
              <a:gd name="connsiteX242" fmla="*/ 2935706 w 8128084"/>
              <a:gd name="connsiteY242" fmla="*/ 14076948 h 15135727"/>
              <a:gd name="connsiteX243" fmla="*/ 2863516 w 8128084"/>
              <a:gd name="connsiteY243" fmla="*/ 14093324 h 15135727"/>
              <a:gd name="connsiteX244" fmla="*/ 2804527 w 8128084"/>
              <a:gd name="connsiteY244" fmla="*/ 14218653 h 15135727"/>
              <a:gd name="connsiteX245" fmla="*/ 2719137 w 8128084"/>
              <a:gd name="connsiteY245" fmla="*/ 14197264 h 15135727"/>
              <a:gd name="connsiteX246" fmla="*/ 2653298 w 8128084"/>
              <a:gd name="connsiteY246" fmla="*/ 14248064 h 15135727"/>
              <a:gd name="connsiteX247" fmla="*/ 2560721 w 8128084"/>
              <a:gd name="connsiteY247" fmla="*/ 14150474 h 15135727"/>
              <a:gd name="connsiteX248" fmla="*/ 2436729 w 8128084"/>
              <a:gd name="connsiteY248" fmla="*/ 13804566 h 15135727"/>
              <a:gd name="connsiteX249" fmla="*/ 2550527 w 8128084"/>
              <a:gd name="connsiteY249" fmla="*/ 13805903 h 15135727"/>
              <a:gd name="connsiteX250" fmla="*/ 2729498 w 8128084"/>
              <a:gd name="connsiteY250" fmla="*/ 13812253 h 15135727"/>
              <a:gd name="connsiteX251" fmla="*/ 2633077 w 8128084"/>
              <a:gd name="connsiteY251" fmla="*/ 13755103 h 15135727"/>
              <a:gd name="connsiteX252" fmla="*/ 2553369 w 8128084"/>
              <a:gd name="connsiteY252" fmla="*/ 13475369 h 15135727"/>
              <a:gd name="connsiteX253" fmla="*/ 2658645 w 8128084"/>
              <a:gd name="connsiteY253" fmla="*/ 13224711 h 15135727"/>
              <a:gd name="connsiteX254" fmla="*/ 2719137 w 8128084"/>
              <a:gd name="connsiteY254" fmla="*/ 13042232 h 15135727"/>
              <a:gd name="connsiteX255" fmla="*/ 2791327 w 8128084"/>
              <a:gd name="connsiteY255" fmla="*/ 12945979 h 15135727"/>
              <a:gd name="connsiteX256" fmla="*/ 2969627 w 8128084"/>
              <a:gd name="connsiteY256" fmla="*/ 12929603 h 15135727"/>
              <a:gd name="connsiteX257" fmla="*/ 3031958 w 8128084"/>
              <a:gd name="connsiteY257" fmla="*/ 13090358 h 15135727"/>
              <a:gd name="connsiteX258" fmla="*/ 3102977 w 8128084"/>
              <a:gd name="connsiteY258" fmla="*/ 12974053 h 15135727"/>
              <a:gd name="connsiteX259" fmla="*/ 3043321 w 8128084"/>
              <a:gd name="connsiteY259" fmla="*/ 12836024 h 15135727"/>
              <a:gd name="connsiteX260" fmla="*/ 2849479 w 8128084"/>
              <a:gd name="connsiteY260" fmla="*/ 12815637 h 15135727"/>
              <a:gd name="connsiteX261" fmla="*/ 2815390 w 8128084"/>
              <a:gd name="connsiteY261" fmla="*/ 12777537 h 15135727"/>
              <a:gd name="connsiteX262" fmla="*/ 2887077 w 8128084"/>
              <a:gd name="connsiteY262" fmla="*/ 12586703 h 15135727"/>
              <a:gd name="connsiteX263" fmla="*/ 3153777 w 8128084"/>
              <a:gd name="connsiteY263" fmla="*/ 12516853 h 15135727"/>
              <a:gd name="connsiteX264" fmla="*/ 3239837 w 8128084"/>
              <a:gd name="connsiteY264" fmla="*/ 12311314 h 15135727"/>
              <a:gd name="connsiteX265" fmla="*/ 3104148 w 8128084"/>
              <a:gd name="connsiteY265" fmla="*/ 12320337 h 15135727"/>
              <a:gd name="connsiteX266" fmla="*/ 3040648 w 8128084"/>
              <a:gd name="connsiteY266" fmla="*/ 12320337 h 15135727"/>
              <a:gd name="connsiteX267" fmla="*/ 2956927 w 8128084"/>
              <a:gd name="connsiteY267" fmla="*/ 12237453 h 15135727"/>
              <a:gd name="connsiteX268" fmla="*/ 3007895 w 8128084"/>
              <a:gd name="connsiteY268" fmla="*/ 12079706 h 15135727"/>
              <a:gd name="connsiteX269" fmla="*/ 2810042 w 8128084"/>
              <a:gd name="connsiteY269" fmla="*/ 11954377 h 15135727"/>
              <a:gd name="connsiteX270" fmla="*/ 2863516 w 8128084"/>
              <a:gd name="connsiteY270" fmla="*/ 11694695 h 15135727"/>
              <a:gd name="connsiteX271" fmla="*/ 2817227 w 8128084"/>
              <a:gd name="connsiteY271" fmla="*/ 11507203 h 15135727"/>
              <a:gd name="connsiteX272" fmla="*/ 2911642 w 8128084"/>
              <a:gd name="connsiteY272" fmla="*/ 11454064 h 15135727"/>
              <a:gd name="connsiteX273" fmla="*/ 2988677 w 8128084"/>
              <a:gd name="connsiteY273" fmla="*/ 11494503 h 15135727"/>
              <a:gd name="connsiteX274" fmla="*/ 3011571 w 8128084"/>
              <a:gd name="connsiteY274" fmla="*/ 11454064 h 15135727"/>
              <a:gd name="connsiteX275" fmla="*/ 2850482 w 8128084"/>
              <a:gd name="connsiteY275" fmla="*/ 11381874 h 15135727"/>
              <a:gd name="connsiteX276" fmla="*/ 2993858 w 8128084"/>
              <a:gd name="connsiteY276" fmla="*/ 11266571 h 15135727"/>
              <a:gd name="connsiteX277" fmla="*/ 3007895 w 8128084"/>
              <a:gd name="connsiteY277" fmla="*/ 11189369 h 15135727"/>
              <a:gd name="connsiteX278" fmla="*/ 2874879 w 8128084"/>
              <a:gd name="connsiteY278" fmla="*/ 11179342 h 15135727"/>
              <a:gd name="connsiteX279" fmla="*/ 2919329 w 8128084"/>
              <a:gd name="connsiteY279" fmla="*/ 11023600 h 15135727"/>
              <a:gd name="connsiteX280" fmla="*/ 2887579 w 8128084"/>
              <a:gd name="connsiteY280" fmla="*/ 10924674 h 15135727"/>
              <a:gd name="connsiteX281" fmla="*/ 2760914 w 8128084"/>
              <a:gd name="connsiteY281" fmla="*/ 11065377 h 15135727"/>
              <a:gd name="connsiteX282" fmla="*/ 2667000 w 8128084"/>
              <a:gd name="connsiteY282" fmla="*/ 10969124 h 15135727"/>
              <a:gd name="connsiteX283" fmla="*/ 2607845 w 8128084"/>
              <a:gd name="connsiteY283" fmla="*/ 11071727 h 15135727"/>
              <a:gd name="connsiteX284" fmla="*/ 2526632 w 8128084"/>
              <a:gd name="connsiteY284" fmla="*/ 11117179 h 15135727"/>
              <a:gd name="connsiteX285" fmla="*/ 2410827 w 8128084"/>
              <a:gd name="connsiteY285" fmla="*/ 11100803 h 15135727"/>
              <a:gd name="connsiteX286" fmla="*/ 2334127 w 8128084"/>
              <a:gd name="connsiteY286" fmla="*/ 10996864 h 15135727"/>
              <a:gd name="connsiteX287" fmla="*/ 2358190 w 8128084"/>
              <a:gd name="connsiteY287" fmla="*/ 10732169 h 15135727"/>
              <a:gd name="connsiteX288" fmla="*/ 2372227 w 8128084"/>
              <a:gd name="connsiteY288" fmla="*/ 10689390 h 15135727"/>
              <a:gd name="connsiteX289" fmla="*/ 2533316 w 8128084"/>
              <a:gd name="connsiteY289" fmla="*/ 10574087 h 15135727"/>
              <a:gd name="connsiteX290" fmla="*/ 2598821 w 8128084"/>
              <a:gd name="connsiteY290" fmla="*/ 10684042 h 15135727"/>
              <a:gd name="connsiteX291" fmla="*/ 2683877 w 8128084"/>
              <a:gd name="connsiteY291" fmla="*/ 10745203 h 15135727"/>
              <a:gd name="connsiteX292" fmla="*/ 2767264 w 8128084"/>
              <a:gd name="connsiteY292" fmla="*/ 10684042 h 15135727"/>
              <a:gd name="connsiteX293" fmla="*/ 2646948 w 8128084"/>
              <a:gd name="connsiteY293" fmla="*/ 10515600 h 15135727"/>
              <a:gd name="connsiteX294" fmla="*/ 2815390 w 8128084"/>
              <a:gd name="connsiteY294" fmla="*/ 10395285 h 15135727"/>
              <a:gd name="connsiteX295" fmla="*/ 2899777 w 8128084"/>
              <a:gd name="connsiteY295" fmla="*/ 10453103 h 15135727"/>
              <a:gd name="connsiteX296" fmla="*/ 2899777 w 8128084"/>
              <a:gd name="connsiteY296" fmla="*/ 10586453 h 15135727"/>
              <a:gd name="connsiteX297" fmla="*/ 2982327 w 8128084"/>
              <a:gd name="connsiteY297" fmla="*/ 10459453 h 15135727"/>
              <a:gd name="connsiteX298" fmla="*/ 3080085 w 8128084"/>
              <a:gd name="connsiteY298" fmla="*/ 10419348 h 15135727"/>
              <a:gd name="connsiteX299" fmla="*/ 3248527 w 8128084"/>
              <a:gd name="connsiteY299" fmla="*/ 10539664 h 15135727"/>
              <a:gd name="connsiteX300" fmla="*/ 3320716 w 8128084"/>
              <a:gd name="connsiteY300" fmla="*/ 10659979 h 15135727"/>
              <a:gd name="connsiteX301" fmla="*/ 3465095 w 8128084"/>
              <a:gd name="connsiteY301" fmla="*/ 10659979 h 15135727"/>
              <a:gd name="connsiteX302" fmla="*/ 3441032 w 8128084"/>
              <a:gd name="connsiteY302" fmla="*/ 10491537 h 15135727"/>
              <a:gd name="connsiteX303" fmla="*/ 3356977 w 8128084"/>
              <a:gd name="connsiteY303" fmla="*/ 10408653 h 15135727"/>
              <a:gd name="connsiteX304" fmla="*/ 3348456 w 8128084"/>
              <a:gd name="connsiteY304" fmla="*/ 10282656 h 15135727"/>
              <a:gd name="connsiteX305" fmla="*/ 3198227 w 8128084"/>
              <a:gd name="connsiteY305" fmla="*/ 10319753 h 15135727"/>
              <a:gd name="connsiteX306" fmla="*/ 3152274 w 8128084"/>
              <a:gd name="connsiteY306" fmla="*/ 10250906 h 15135727"/>
              <a:gd name="connsiteX307" fmla="*/ 3176337 w 8128084"/>
              <a:gd name="connsiteY307" fmla="*/ 10178716 h 15135727"/>
              <a:gd name="connsiteX308" fmla="*/ 3104148 w 8128084"/>
              <a:gd name="connsiteY308" fmla="*/ 10154653 h 15135727"/>
              <a:gd name="connsiteX309" fmla="*/ 2975977 w 8128084"/>
              <a:gd name="connsiteY309" fmla="*/ 10167353 h 15135727"/>
              <a:gd name="connsiteX310" fmla="*/ 3007895 w 8128084"/>
              <a:gd name="connsiteY310" fmla="*/ 9962148 h 15135727"/>
              <a:gd name="connsiteX311" fmla="*/ 3176337 w 8128084"/>
              <a:gd name="connsiteY311" fmla="*/ 9889958 h 15135727"/>
              <a:gd name="connsiteX312" fmla="*/ 2959769 w 8128084"/>
              <a:gd name="connsiteY312" fmla="*/ 9504948 h 15135727"/>
              <a:gd name="connsiteX313" fmla="*/ 2791327 w 8128084"/>
              <a:gd name="connsiteY313" fmla="*/ 9456821 h 15135727"/>
              <a:gd name="connsiteX314" fmla="*/ 2574758 w 8128084"/>
              <a:gd name="connsiteY314" fmla="*/ 9336506 h 15135727"/>
              <a:gd name="connsiteX315" fmla="*/ 2671177 w 8128084"/>
              <a:gd name="connsiteY315" fmla="*/ 9189453 h 15135727"/>
              <a:gd name="connsiteX316" fmla="*/ 2684045 w 8128084"/>
              <a:gd name="connsiteY316" fmla="*/ 9109911 h 15135727"/>
              <a:gd name="connsiteX317" fmla="*/ 2580774 w 8128084"/>
              <a:gd name="connsiteY317" fmla="*/ 9069471 h 15135727"/>
              <a:gd name="connsiteX318" fmla="*/ 2546685 w 8128084"/>
              <a:gd name="connsiteY318" fmla="*/ 9051758 h 15135727"/>
              <a:gd name="connsiteX319" fmla="*/ 2436729 w 8128084"/>
              <a:gd name="connsiteY319" fmla="*/ 9056771 h 15135727"/>
              <a:gd name="connsiteX320" fmla="*/ 2372727 w 8128084"/>
              <a:gd name="connsiteY320" fmla="*/ 9259303 h 15135727"/>
              <a:gd name="connsiteX321" fmla="*/ 2261937 w 8128084"/>
              <a:gd name="connsiteY321" fmla="*/ 9168064 h 15135727"/>
              <a:gd name="connsiteX322" fmla="*/ 2237874 w 8128084"/>
              <a:gd name="connsiteY322" fmla="*/ 8999621 h 15135727"/>
              <a:gd name="connsiteX323" fmla="*/ 2079458 w 8128084"/>
              <a:gd name="connsiteY323" fmla="*/ 9020008 h 15135727"/>
              <a:gd name="connsiteX324" fmla="*/ 2026319 w 8128084"/>
              <a:gd name="connsiteY324" fmla="*/ 8827503 h 15135727"/>
              <a:gd name="connsiteX325" fmla="*/ 1833814 w 8128084"/>
              <a:gd name="connsiteY325" fmla="*/ 8822490 h 15135727"/>
              <a:gd name="connsiteX326" fmla="*/ 1705977 w 8128084"/>
              <a:gd name="connsiteY326" fmla="*/ 8941803 h 15135727"/>
              <a:gd name="connsiteX327" fmla="*/ 1693445 w 8128084"/>
              <a:gd name="connsiteY327" fmla="*/ 9048082 h 15135727"/>
              <a:gd name="connsiteX328" fmla="*/ 1575469 w 8128084"/>
              <a:gd name="connsiteY328" fmla="*/ 9099885 h 15135727"/>
              <a:gd name="connsiteX329" fmla="*/ 1477879 w 8128084"/>
              <a:gd name="connsiteY329" fmla="*/ 8936456 h 15135727"/>
              <a:gd name="connsiteX330" fmla="*/ 1347537 w 8128084"/>
              <a:gd name="connsiteY330" fmla="*/ 8879306 h 15135727"/>
              <a:gd name="connsiteX331" fmla="*/ 1220537 w 8128084"/>
              <a:gd name="connsiteY331" fmla="*/ 8799764 h 15135727"/>
              <a:gd name="connsiteX332" fmla="*/ 1106906 w 8128084"/>
              <a:gd name="connsiteY332" fmla="*/ 8783053 h 15135727"/>
              <a:gd name="connsiteX333" fmla="*/ 890337 w 8128084"/>
              <a:gd name="connsiteY333" fmla="*/ 8686800 h 15135727"/>
              <a:gd name="connsiteX334" fmla="*/ 649706 w 8128084"/>
              <a:gd name="connsiteY334" fmla="*/ 8662737 h 15135727"/>
              <a:gd name="connsiteX335" fmla="*/ 493127 w 8128084"/>
              <a:gd name="connsiteY335" fmla="*/ 8668753 h 15135727"/>
              <a:gd name="connsiteX336" fmla="*/ 385011 w 8128084"/>
              <a:gd name="connsiteY336" fmla="*/ 8566485 h 15135727"/>
              <a:gd name="connsiteX337" fmla="*/ 455027 w 8128084"/>
              <a:gd name="connsiteY337" fmla="*/ 8421103 h 15135727"/>
              <a:gd name="connsiteX338" fmla="*/ 577516 w 8128084"/>
              <a:gd name="connsiteY338" fmla="*/ 8373979 h 15135727"/>
              <a:gd name="connsiteX339" fmla="*/ 794085 w 8128084"/>
              <a:gd name="connsiteY339" fmla="*/ 8301790 h 15135727"/>
              <a:gd name="connsiteX340" fmla="*/ 745958 w 8128084"/>
              <a:gd name="connsiteY340" fmla="*/ 8133348 h 15135727"/>
              <a:gd name="connsiteX341" fmla="*/ 818148 w 8128084"/>
              <a:gd name="connsiteY341" fmla="*/ 7820527 h 15135727"/>
              <a:gd name="connsiteX342" fmla="*/ 697832 w 8128084"/>
              <a:gd name="connsiteY342" fmla="*/ 7820527 h 15135727"/>
              <a:gd name="connsiteX343" fmla="*/ 625642 w 8128084"/>
              <a:gd name="connsiteY343" fmla="*/ 7916779 h 15135727"/>
              <a:gd name="connsiteX344" fmla="*/ 457200 w 8128084"/>
              <a:gd name="connsiteY344" fmla="*/ 7820527 h 15135727"/>
              <a:gd name="connsiteX345" fmla="*/ 529390 w 8128084"/>
              <a:gd name="connsiteY345" fmla="*/ 7700211 h 15135727"/>
              <a:gd name="connsiteX346" fmla="*/ 715377 w 8128084"/>
              <a:gd name="connsiteY346" fmla="*/ 7748003 h 15135727"/>
              <a:gd name="connsiteX347" fmla="*/ 938464 w 8128084"/>
              <a:gd name="connsiteY347" fmla="*/ 7676148 h 15135727"/>
              <a:gd name="connsiteX348" fmla="*/ 1058779 w 8128084"/>
              <a:gd name="connsiteY348" fmla="*/ 7459579 h 15135727"/>
              <a:gd name="connsiteX349" fmla="*/ 1203158 w 8128084"/>
              <a:gd name="connsiteY349" fmla="*/ 7603958 h 15135727"/>
              <a:gd name="connsiteX350" fmla="*/ 1299411 w 8128084"/>
              <a:gd name="connsiteY350" fmla="*/ 7555832 h 15135727"/>
              <a:gd name="connsiteX351" fmla="*/ 1443790 w 8128084"/>
              <a:gd name="connsiteY351" fmla="*/ 7507706 h 15135727"/>
              <a:gd name="connsiteX352" fmla="*/ 1684421 w 8128084"/>
              <a:gd name="connsiteY352" fmla="*/ 7603958 h 15135727"/>
              <a:gd name="connsiteX353" fmla="*/ 1684421 w 8128084"/>
              <a:gd name="connsiteY353" fmla="*/ 7603958 h 15135727"/>
              <a:gd name="connsiteX354" fmla="*/ 1693277 w 8128084"/>
              <a:gd name="connsiteY354" fmla="*/ 7462253 h 15135727"/>
              <a:gd name="connsiteX355" fmla="*/ 1540042 w 8128084"/>
              <a:gd name="connsiteY355" fmla="*/ 7363327 h 15135727"/>
              <a:gd name="connsiteX356" fmla="*/ 1299411 w 8128084"/>
              <a:gd name="connsiteY356" fmla="*/ 7315200 h 15135727"/>
              <a:gd name="connsiteX357" fmla="*/ 1130969 w 8128084"/>
              <a:gd name="connsiteY357" fmla="*/ 7339264 h 15135727"/>
              <a:gd name="connsiteX358" fmla="*/ 1034716 w 8128084"/>
              <a:gd name="connsiteY358" fmla="*/ 7315200 h 15135727"/>
              <a:gd name="connsiteX359" fmla="*/ 982077 w 8128084"/>
              <a:gd name="connsiteY359" fmla="*/ 7113003 h 15135727"/>
              <a:gd name="connsiteX360" fmla="*/ 1155032 w 8128084"/>
              <a:gd name="connsiteY360" fmla="*/ 7050506 h 15135727"/>
              <a:gd name="connsiteX361" fmla="*/ 1155032 w 8128084"/>
              <a:gd name="connsiteY361" fmla="*/ 6930190 h 15135727"/>
              <a:gd name="connsiteX362" fmla="*/ 1155032 w 8128084"/>
              <a:gd name="connsiteY362" fmla="*/ 6761748 h 15135727"/>
              <a:gd name="connsiteX363" fmla="*/ 1203158 w 8128084"/>
              <a:gd name="connsiteY363" fmla="*/ 6617369 h 15135727"/>
              <a:gd name="connsiteX364" fmla="*/ 1409700 w 8128084"/>
              <a:gd name="connsiteY364" fmla="*/ 6517440 h 15135727"/>
              <a:gd name="connsiteX365" fmla="*/ 1443790 w 8128084"/>
              <a:gd name="connsiteY365" fmla="*/ 6328611 h 15135727"/>
              <a:gd name="connsiteX366" fmla="*/ 1419727 w 8128084"/>
              <a:gd name="connsiteY366" fmla="*/ 6208295 h 15135727"/>
              <a:gd name="connsiteX367" fmla="*/ 1275348 w 8128084"/>
              <a:gd name="connsiteY367" fmla="*/ 6304548 h 15135727"/>
              <a:gd name="connsiteX368" fmla="*/ 1178927 w 8128084"/>
              <a:gd name="connsiteY368" fmla="*/ 6281153 h 15135727"/>
              <a:gd name="connsiteX369" fmla="*/ 1242427 w 8128084"/>
              <a:gd name="connsiteY369" fmla="*/ 6173203 h 15135727"/>
              <a:gd name="connsiteX370" fmla="*/ 1323474 w 8128084"/>
              <a:gd name="connsiteY370" fmla="*/ 6015790 h 15135727"/>
              <a:gd name="connsiteX371" fmla="*/ 1597192 w 8128084"/>
              <a:gd name="connsiteY371" fmla="*/ 5941261 h 15135727"/>
              <a:gd name="connsiteX372" fmla="*/ 1527342 w 8128084"/>
              <a:gd name="connsiteY372" fmla="*/ 5833645 h 15135727"/>
              <a:gd name="connsiteX373" fmla="*/ 1395664 w 8128084"/>
              <a:gd name="connsiteY373" fmla="*/ 5824621 h 15135727"/>
              <a:gd name="connsiteX374" fmla="*/ 1179095 w 8128084"/>
              <a:gd name="connsiteY374" fmla="*/ 5799221 h 15135727"/>
              <a:gd name="connsiteX375" fmla="*/ 1153527 w 8128084"/>
              <a:gd name="connsiteY375" fmla="*/ 5919203 h 15135727"/>
              <a:gd name="connsiteX376" fmla="*/ 877637 w 8128084"/>
              <a:gd name="connsiteY376" fmla="*/ 5838658 h 15135727"/>
              <a:gd name="connsiteX377" fmla="*/ 697832 w 8128084"/>
              <a:gd name="connsiteY377" fmla="*/ 5606716 h 15135727"/>
              <a:gd name="connsiteX378" fmla="*/ 577516 w 8128084"/>
              <a:gd name="connsiteY378" fmla="*/ 5582653 h 15135727"/>
              <a:gd name="connsiteX379" fmla="*/ 613777 w 8128084"/>
              <a:gd name="connsiteY379" fmla="*/ 5696953 h 15135727"/>
              <a:gd name="connsiteX380" fmla="*/ 697832 w 8128084"/>
              <a:gd name="connsiteY380" fmla="*/ 5775158 h 15135727"/>
              <a:gd name="connsiteX381" fmla="*/ 556627 w 8128084"/>
              <a:gd name="connsiteY381" fmla="*/ 5862053 h 15135727"/>
              <a:gd name="connsiteX382" fmla="*/ 351924 w 8128084"/>
              <a:gd name="connsiteY382" fmla="*/ 5869071 h 15135727"/>
              <a:gd name="connsiteX383" fmla="*/ 314492 w 8128084"/>
              <a:gd name="connsiteY383" fmla="*/ 5702969 h 15135727"/>
              <a:gd name="connsiteX384" fmla="*/ 315495 w 8128084"/>
              <a:gd name="connsiteY384" fmla="*/ 5476040 h 15135727"/>
              <a:gd name="connsiteX385" fmla="*/ 144379 w 8128084"/>
              <a:gd name="connsiteY385" fmla="*/ 5459664 h 15135727"/>
              <a:gd name="connsiteX386" fmla="*/ 0 w 8128084"/>
              <a:gd name="connsiteY386" fmla="*/ 5462337 h 15135727"/>
              <a:gd name="connsiteX387" fmla="*/ 96253 w 8128084"/>
              <a:gd name="connsiteY387"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42827 w 8128084"/>
              <a:gd name="connsiteY202" fmla="*/ 14383753 h 15135727"/>
              <a:gd name="connsiteX203" fmla="*/ 4403558 w 8128084"/>
              <a:gd name="connsiteY203" fmla="*/ 14437895 h 15135727"/>
              <a:gd name="connsiteX204" fmla="*/ 4340058 w 8128084"/>
              <a:gd name="connsiteY204" fmla="*/ 14475995 h 15135727"/>
              <a:gd name="connsiteX205" fmla="*/ 4303127 w 8128084"/>
              <a:gd name="connsiteY205" fmla="*/ 14364703 h 15135727"/>
              <a:gd name="connsiteX206" fmla="*/ 4276892 w 8128084"/>
              <a:gd name="connsiteY206" fmla="*/ 14296190 h 15135727"/>
              <a:gd name="connsiteX207" fmla="*/ 4235116 w 8128084"/>
              <a:gd name="connsiteY207" fmla="*/ 14341642 h 15135727"/>
              <a:gd name="connsiteX208" fmla="*/ 4141715 w 8128084"/>
              <a:gd name="connsiteY208" fmla="*/ 14228553 h 15135727"/>
              <a:gd name="connsiteX209" fmla="*/ 4137527 w 8128084"/>
              <a:gd name="connsiteY209" fmla="*/ 14364369 h 15135727"/>
              <a:gd name="connsiteX210" fmla="*/ 3998327 w 8128084"/>
              <a:gd name="connsiteY210" fmla="*/ 14409153 h 15135727"/>
              <a:gd name="connsiteX211" fmla="*/ 4023727 w 8128084"/>
              <a:gd name="connsiteY211" fmla="*/ 14275803 h 15135727"/>
              <a:gd name="connsiteX212" fmla="*/ 3915945 w 8128084"/>
              <a:gd name="connsiteY212" fmla="*/ 14226202 h 15135727"/>
              <a:gd name="connsiteX213" fmla="*/ 3801979 w 8128084"/>
              <a:gd name="connsiteY213" fmla="*/ 14293516 h 15135727"/>
              <a:gd name="connsiteX214" fmla="*/ 3719764 w 8128084"/>
              <a:gd name="connsiteY214" fmla="*/ 14415169 h 15135727"/>
              <a:gd name="connsiteX215" fmla="*/ 3625850 w 8128084"/>
              <a:gd name="connsiteY215" fmla="*/ 14616364 h 15135727"/>
              <a:gd name="connsiteX216" fmla="*/ 3513221 w 8128084"/>
              <a:gd name="connsiteY216" fmla="*/ 14726653 h 15135727"/>
              <a:gd name="connsiteX217" fmla="*/ 3583071 w 8128084"/>
              <a:gd name="connsiteY217" fmla="*/ 14832932 h 15135727"/>
              <a:gd name="connsiteX218" fmla="*/ 3633537 w 8128084"/>
              <a:gd name="connsiteY218" fmla="*/ 14967285 h 15135727"/>
              <a:gd name="connsiteX219" fmla="*/ 3609474 w 8128084"/>
              <a:gd name="connsiteY219" fmla="*/ 15087600 h 15135727"/>
              <a:gd name="connsiteX220" fmla="*/ 3479132 w 8128084"/>
              <a:gd name="connsiteY220" fmla="*/ 14975974 h 15135727"/>
              <a:gd name="connsiteX221" fmla="*/ 3304340 w 8128084"/>
              <a:gd name="connsiteY221" fmla="*/ 14949237 h 15135727"/>
              <a:gd name="connsiteX222" fmla="*/ 3261227 w 8128084"/>
              <a:gd name="connsiteY222" fmla="*/ 14787145 h 15135727"/>
              <a:gd name="connsiteX223" fmla="*/ 3128211 w 8128084"/>
              <a:gd name="connsiteY223" fmla="*/ 14919158 h 15135727"/>
              <a:gd name="connsiteX224" fmla="*/ 3090277 w 8128084"/>
              <a:gd name="connsiteY224" fmla="*/ 15075903 h 15135727"/>
              <a:gd name="connsiteX225" fmla="*/ 2959769 w 8128084"/>
              <a:gd name="connsiteY225" fmla="*/ 15135727 h 15135727"/>
              <a:gd name="connsiteX226" fmla="*/ 2891256 w 8128084"/>
              <a:gd name="connsiteY226" fmla="*/ 14945895 h 15135727"/>
              <a:gd name="connsiteX227" fmla="*/ 2829927 w 8128084"/>
              <a:gd name="connsiteY227" fmla="*/ 14872703 h 15135727"/>
              <a:gd name="connsiteX228" fmla="*/ 2887579 w 8128084"/>
              <a:gd name="connsiteY228" fmla="*/ 14774779 h 15135727"/>
              <a:gd name="connsiteX229" fmla="*/ 2779127 w 8128084"/>
              <a:gd name="connsiteY229" fmla="*/ 14694903 h 15135727"/>
              <a:gd name="connsiteX230" fmla="*/ 2839453 w 8128084"/>
              <a:gd name="connsiteY230" fmla="*/ 14582274 h 15135727"/>
              <a:gd name="connsiteX231" fmla="*/ 2935706 w 8128084"/>
              <a:gd name="connsiteY231" fmla="*/ 14510085 h 15135727"/>
              <a:gd name="connsiteX232" fmla="*/ 2948406 w 8128084"/>
              <a:gd name="connsiteY232" fmla="*/ 14554535 h 15135727"/>
              <a:gd name="connsiteX233" fmla="*/ 2855327 w 8128084"/>
              <a:gd name="connsiteY233" fmla="*/ 14371053 h 15135727"/>
              <a:gd name="connsiteX234" fmla="*/ 3014077 w 8128084"/>
              <a:gd name="connsiteY234" fmla="*/ 14447253 h 15135727"/>
              <a:gd name="connsiteX235" fmla="*/ 3029285 w 8128084"/>
              <a:gd name="connsiteY235" fmla="*/ 14363032 h 15135727"/>
              <a:gd name="connsiteX236" fmla="*/ 3152274 w 8128084"/>
              <a:gd name="connsiteY236" fmla="*/ 14341642 h 15135727"/>
              <a:gd name="connsiteX237" fmla="*/ 3226135 w 8128084"/>
              <a:gd name="connsiteY237" fmla="*/ 14269453 h 15135727"/>
              <a:gd name="connsiteX238" fmla="*/ 3152274 w 8128084"/>
              <a:gd name="connsiteY238" fmla="*/ 14197264 h 15135727"/>
              <a:gd name="connsiteX239" fmla="*/ 3152274 w 8128084"/>
              <a:gd name="connsiteY239" fmla="*/ 14052885 h 15135727"/>
              <a:gd name="connsiteX240" fmla="*/ 3086435 w 8128084"/>
              <a:gd name="connsiteY240" fmla="*/ 14037845 h 15135727"/>
              <a:gd name="connsiteX241" fmla="*/ 3056021 w 8128084"/>
              <a:gd name="connsiteY241" fmla="*/ 14153148 h 15135727"/>
              <a:gd name="connsiteX242" fmla="*/ 2935706 w 8128084"/>
              <a:gd name="connsiteY242" fmla="*/ 14076948 h 15135727"/>
              <a:gd name="connsiteX243" fmla="*/ 2863516 w 8128084"/>
              <a:gd name="connsiteY243" fmla="*/ 14093324 h 15135727"/>
              <a:gd name="connsiteX244" fmla="*/ 2804527 w 8128084"/>
              <a:gd name="connsiteY244" fmla="*/ 14218653 h 15135727"/>
              <a:gd name="connsiteX245" fmla="*/ 2719137 w 8128084"/>
              <a:gd name="connsiteY245" fmla="*/ 14197264 h 15135727"/>
              <a:gd name="connsiteX246" fmla="*/ 2653298 w 8128084"/>
              <a:gd name="connsiteY246" fmla="*/ 14248064 h 15135727"/>
              <a:gd name="connsiteX247" fmla="*/ 2560721 w 8128084"/>
              <a:gd name="connsiteY247" fmla="*/ 14150474 h 15135727"/>
              <a:gd name="connsiteX248" fmla="*/ 2436729 w 8128084"/>
              <a:gd name="connsiteY248" fmla="*/ 13804566 h 15135727"/>
              <a:gd name="connsiteX249" fmla="*/ 2550527 w 8128084"/>
              <a:gd name="connsiteY249" fmla="*/ 13805903 h 15135727"/>
              <a:gd name="connsiteX250" fmla="*/ 2729498 w 8128084"/>
              <a:gd name="connsiteY250" fmla="*/ 13812253 h 15135727"/>
              <a:gd name="connsiteX251" fmla="*/ 2633077 w 8128084"/>
              <a:gd name="connsiteY251" fmla="*/ 13755103 h 15135727"/>
              <a:gd name="connsiteX252" fmla="*/ 2553369 w 8128084"/>
              <a:gd name="connsiteY252" fmla="*/ 13475369 h 15135727"/>
              <a:gd name="connsiteX253" fmla="*/ 2658645 w 8128084"/>
              <a:gd name="connsiteY253" fmla="*/ 13224711 h 15135727"/>
              <a:gd name="connsiteX254" fmla="*/ 2719137 w 8128084"/>
              <a:gd name="connsiteY254" fmla="*/ 13042232 h 15135727"/>
              <a:gd name="connsiteX255" fmla="*/ 2791327 w 8128084"/>
              <a:gd name="connsiteY255" fmla="*/ 12945979 h 15135727"/>
              <a:gd name="connsiteX256" fmla="*/ 2969627 w 8128084"/>
              <a:gd name="connsiteY256" fmla="*/ 12929603 h 15135727"/>
              <a:gd name="connsiteX257" fmla="*/ 3031958 w 8128084"/>
              <a:gd name="connsiteY257" fmla="*/ 13090358 h 15135727"/>
              <a:gd name="connsiteX258" fmla="*/ 3102977 w 8128084"/>
              <a:gd name="connsiteY258" fmla="*/ 12974053 h 15135727"/>
              <a:gd name="connsiteX259" fmla="*/ 3043321 w 8128084"/>
              <a:gd name="connsiteY259" fmla="*/ 12836024 h 15135727"/>
              <a:gd name="connsiteX260" fmla="*/ 2849479 w 8128084"/>
              <a:gd name="connsiteY260" fmla="*/ 12815637 h 15135727"/>
              <a:gd name="connsiteX261" fmla="*/ 2815390 w 8128084"/>
              <a:gd name="connsiteY261" fmla="*/ 12777537 h 15135727"/>
              <a:gd name="connsiteX262" fmla="*/ 2887077 w 8128084"/>
              <a:gd name="connsiteY262" fmla="*/ 12586703 h 15135727"/>
              <a:gd name="connsiteX263" fmla="*/ 3153777 w 8128084"/>
              <a:gd name="connsiteY263" fmla="*/ 12516853 h 15135727"/>
              <a:gd name="connsiteX264" fmla="*/ 3239837 w 8128084"/>
              <a:gd name="connsiteY264" fmla="*/ 12311314 h 15135727"/>
              <a:gd name="connsiteX265" fmla="*/ 3104148 w 8128084"/>
              <a:gd name="connsiteY265" fmla="*/ 12320337 h 15135727"/>
              <a:gd name="connsiteX266" fmla="*/ 3040648 w 8128084"/>
              <a:gd name="connsiteY266" fmla="*/ 12320337 h 15135727"/>
              <a:gd name="connsiteX267" fmla="*/ 2956927 w 8128084"/>
              <a:gd name="connsiteY267" fmla="*/ 12237453 h 15135727"/>
              <a:gd name="connsiteX268" fmla="*/ 3007895 w 8128084"/>
              <a:gd name="connsiteY268" fmla="*/ 12079706 h 15135727"/>
              <a:gd name="connsiteX269" fmla="*/ 2810042 w 8128084"/>
              <a:gd name="connsiteY269" fmla="*/ 11954377 h 15135727"/>
              <a:gd name="connsiteX270" fmla="*/ 2863516 w 8128084"/>
              <a:gd name="connsiteY270" fmla="*/ 11694695 h 15135727"/>
              <a:gd name="connsiteX271" fmla="*/ 2817227 w 8128084"/>
              <a:gd name="connsiteY271" fmla="*/ 11507203 h 15135727"/>
              <a:gd name="connsiteX272" fmla="*/ 2911642 w 8128084"/>
              <a:gd name="connsiteY272" fmla="*/ 11454064 h 15135727"/>
              <a:gd name="connsiteX273" fmla="*/ 2988677 w 8128084"/>
              <a:gd name="connsiteY273" fmla="*/ 11494503 h 15135727"/>
              <a:gd name="connsiteX274" fmla="*/ 3011571 w 8128084"/>
              <a:gd name="connsiteY274" fmla="*/ 11454064 h 15135727"/>
              <a:gd name="connsiteX275" fmla="*/ 2850482 w 8128084"/>
              <a:gd name="connsiteY275" fmla="*/ 11381874 h 15135727"/>
              <a:gd name="connsiteX276" fmla="*/ 2993858 w 8128084"/>
              <a:gd name="connsiteY276" fmla="*/ 11266571 h 15135727"/>
              <a:gd name="connsiteX277" fmla="*/ 3007895 w 8128084"/>
              <a:gd name="connsiteY277" fmla="*/ 11189369 h 15135727"/>
              <a:gd name="connsiteX278" fmla="*/ 2874879 w 8128084"/>
              <a:gd name="connsiteY278" fmla="*/ 11179342 h 15135727"/>
              <a:gd name="connsiteX279" fmla="*/ 2919329 w 8128084"/>
              <a:gd name="connsiteY279" fmla="*/ 11023600 h 15135727"/>
              <a:gd name="connsiteX280" fmla="*/ 2887579 w 8128084"/>
              <a:gd name="connsiteY280" fmla="*/ 10924674 h 15135727"/>
              <a:gd name="connsiteX281" fmla="*/ 2760914 w 8128084"/>
              <a:gd name="connsiteY281" fmla="*/ 11065377 h 15135727"/>
              <a:gd name="connsiteX282" fmla="*/ 2667000 w 8128084"/>
              <a:gd name="connsiteY282" fmla="*/ 10969124 h 15135727"/>
              <a:gd name="connsiteX283" fmla="*/ 2607845 w 8128084"/>
              <a:gd name="connsiteY283" fmla="*/ 11071727 h 15135727"/>
              <a:gd name="connsiteX284" fmla="*/ 2526632 w 8128084"/>
              <a:gd name="connsiteY284" fmla="*/ 11117179 h 15135727"/>
              <a:gd name="connsiteX285" fmla="*/ 2410827 w 8128084"/>
              <a:gd name="connsiteY285" fmla="*/ 11100803 h 15135727"/>
              <a:gd name="connsiteX286" fmla="*/ 2334127 w 8128084"/>
              <a:gd name="connsiteY286" fmla="*/ 10996864 h 15135727"/>
              <a:gd name="connsiteX287" fmla="*/ 2358190 w 8128084"/>
              <a:gd name="connsiteY287" fmla="*/ 10732169 h 15135727"/>
              <a:gd name="connsiteX288" fmla="*/ 2372227 w 8128084"/>
              <a:gd name="connsiteY288" fmla="*/ 10689390 h 15135727"/>
              <a:gd name="connsiteX289" fmla="*/ 2533316 w 8128084"/>
              <a:gd name="connsiteY289" fmla="*/ 10574087 h 15135727"/>
              <a:gd name="connsiteX290" fmla="*/ 2598821 w 8128084"/>
              <a:gd name="connsiteY290" fmla="*/ 10684042 h 15135727"/>
              <a:gd name="connsiteX291" fmla="*/ 2683877 w 8128084"/>
              <a:gd name="connsiteY291" fmla="*/ 10745203 h 15135727"/>
              <a:gd name="connsiteX292" fmla="*/ 2767264 w 8128084"/>
              <a:gd name="connsiteY292" fmla="*/ 10684042 h 15135727"/>
              <a:gd name="connsiteX293" fmla="*/ 2646948 w 8128084"/>
              <a:gd name="connsiteY293" fmla="*/ 10515600 h 15135727"/>
              <a:gd name="connsiteX294" fmla="*/ 2815390 w 8128084"/>
              <a:gd name="connsiteY294" fmla="*/ 10395285 h 15135727"/>
              <a:gd name="connsiteX295" fmla="*/ 2899777 w 8128084"/>
              <a:gd name="connsiteY295" fmla="*/ 10453103 h 15135727"/>
              <a:gd name="connsiteX296" fmla="*/ 2899777 w 8128084"/>
              <a:gd name="connsiteY296" fmla="*/ 10586453 h 15135727"/>
              <a:gd name="connsiteX297" fmla="*/ 2982327 w 8128084"/>
              <a:gd name="connsiteY297" fmla="*/ 10459453 h 15135727"/>
              <a:gd name="connsiteX298" fmla="*/ 3080085 w 8128084"/>
              <a:gd name="connsiteY298" fmla="*/ 10419348 h 15135727"/>
              <a:gd name="connsiteX299" fmla="*/ 3248527 w 8128084"/>
              <a:gd name="connsiteY299" fmla="*/ 10539664 h 15135727"/>
              <a:gd name="connsiteX300" fmla="*/ 3320716 w 8128084"/>
              <a:gd name="connsiteY300" fmla="*/ 10659979 h 15135727"/>
              <a:gd name="connsiteX301" fmla="*/ 3465095 w 8128084"/>
              <a:gd name="connsiteY301" fmla="*/ 10659979 h 15135727"/>
              <a:gd name="connsiteX302" fmla="*/ 3441032 w 8128084"/>
              <a:gd name="connsiteY302" fmla="*/ 10491537 h 15135727"/>
              <a:gd name="connsiteX303" fmla="*/ 3356977 w 8128084"/>
              <a:gd name="connsiteY303" fmla="*/ 10408653 h 15135727"/>
              <a:gd name="connsiteX304" fmla="*/ 3348456 w 8128084"/>
              <a:gd name="connsiteY304" fmla="*/ 10282656 h 15135727"/>
              <a:gd name="connsiteX305" fmla="*/ 3198227 w 8128084"/>
              <a:gd name="connsiteY305" fmla="*/ 10319753 h 15135727"/>
              <a:gd name="connsiteX306" fmla="*/ 3152274 w 8128084"/>
              <a:gd name="connsiteY306" fmla="*/ 10250906 h 15135727"/>
              <a:gd name="connsiteX307" fmla="*/ 3176337 w 8128084"/>
              <a:gd name="connsiteY307" fmla="*/ 10178716 h 15135727"/>
              <a:gd name="connsiteX308" fmla="*/ 3104148 w 8128084"/>
              <a:gd name="connsiteY308" fmla="*/ 10154653 h 15135727"/>
              <a:gd name="connsiteX309" fmla="*/ 2975977 w 8128084"/>
              <a:gd name="connsiteY309" fmla="*/ 10167353 h 15135727"/>
              <a:gd name="connsiteX310" fmla="*/ 3007895 w 8128084"/>
              <a:gd name="connsiteY310" fmla="*/ 9962148 h 15135727"/>
              <a:gd name="connsiteX311" fmla="*/ 3176337 w 8128084"/>
              <a:gd name="connsiteY311" fmla="*/ 9889958 h 15135727"/>
              <a:gd name="connsiteX312" fmla="*/ 2959769 w 8128084"/>
              <a:gd name="connsiteY312" fmla="*/ 9504948 h 15135727"/>
              <a:gd name="connsiteX313" fmla="*/ 2791327 w 8128084"/>
              <a:gd name="connsiteY313" fmla="*/ 9456821 h 15135727"/>
              <a:gd name="connsiteX314" fmla="*/ 2574758 w 8128084"/>
              <a:gd name="connsiteY314" fmla="*/ 9336506 h 15135727"/>
              <a:gd name="connsiteX315" fmla="*/ 2671177 w 8128084"/>
              <a:gd name="connsiteY315" fmla="*/ 9189453 h 15135727"/>
              <a:gd name="connsiteX316" fmla="*/ 2684045 w 8128084"/>
              <a:gd name="connsiteY316" fmla="*/ 9109911 h 15135727"/>
              <a:gd name="connsiteX317" fmla="*/ 2580774 w 8128084"/>
              <a:gd name="connsiteY317" fmla="*/ 9069471 h 15135727"/>
              <a:gd name="connsiteX318" fmla="*/ 2546685 w 8128084"/>
              <a:gd name="connsiteY318" fmla="*/ 9051758 h 15135727"/>
              <a:gd name="connsiteX319" fmla="*/ 2436729 w 8128084"/>
              <a:gd name="connsiteY319" fmla="*/ 9056771 h 15135727"/>
              <a:gd name="connsiteX320" fmla="*/ 2372727 w 8128084"/>
              <a:gd name="connsiteY320" fmla="*/ 9259303 h 15135727"/>
              <a:gd name="connsiteX321" fmla="*/ 2261937 w 8128084"/>
              <a:gd name="connsiteY321" fmla="*/ 9168064 h 15135727"/>
              <a:gd name="connsiteX322" fmla="*/ 2237874 w 8128084"/>
              <a:gd name="connsiteY322" fmla="*/ 8999621 h 15135727"/>
              <a:gd name="connsiteX323" fmla="*/ 2079458 w 8128084"/>
              <a:gd name="connsiteY323" fmla="*/ 9020008 h 15135727"/>
              <a:gd name="connsiteX324" fmla="*/ 2026319 w 8128084"/>
              <a:gd name="connsiteY324" fmla="*/ 8827503 h 15135727"/>
              <a:gd name="connsiteX325" fmla="*/ 1833814 w 8128084"/>
              <a:gd name="connsiteY325" fmla="*/ 8822490 h 15135727"/>
              <a:gd name="connsiteX326" fmla="*/ 1705977 w 8128084"/>
              <a:gd name="connsiteY326" fmla="*/ 8941803 h 15135727"/>
              <a:gd name="connsiteX327" fmla="*/ 1693445 w 8128084"/>
              <a:gd name="connsiteY327" fmla="*/ 9048082 h 15135727"/>
              <a:gd name="connsiteX328" fmla="*/ 1575469 w 8128084"/>
              <a:gd name="connsiteY328" fmla="*/ 9099885 h 15135727"/>
              <a:gd name="connsiteX329" fmla="*/ 1477879 w 8128084"/>
              <a:gd name="connsiteY329" fmla="*/ 8936456 h 15135727"/>
              <a:gd name="connsiteX330" fmla="*/ 1347537 w 8128084"/>
              <a:gd name="connsiteY330" fmla="*/ 8879306 h 15135727"/>
              <a:gd name="connsiteX331" fmla="*/ 1220537 w 8128084"/>
              <a:gd name="connsiteY331" fmla="*/ 8799764 h 15135727"/>
              <a:gd name="connsiteX332" fmla="*/ 1106906 w 8128084"/>
              <a:gd name="connsiteY332" fmla="*/ 8783053 h 15135727"/>
              <a:gd name="connsiteX333" fmla="*/ 890337 w 8128084"/>
              <a:gd name="connsiteY333" fmla="*/ 8686800 h 15135727"/>
              <a:gd name="connsiteX334" fmla="*/ 649706 w 8128084"/>
              <a:gd name="connsiteY334" fmla="*/ 8662737 h 15135727"/>
              <a:gd name="connsiteX335" fmla="*/ 493127 w 8128084"/>
              <a:gd name="connsiteY335" fmla="*/ 8668753 h 15135727"/>
              <a:gd name="connsiteX336" fmla="*/ 385011 w 8128084"/>
              <a:gd name="connsiteY336" fmla="*/ 8566485 h 15135727"/>
              <a:gd name="connsiteX337" fmla="*/ 455027 w 8128084"/>
              <a:gd name="connsiteY337" fmla="*/ 8421103 h 15135727"/>
              <a:gd name="connsiteX338" fmla="*/ 577516 w 8128084"/>
              <a:gd name="connsiteY338" fmla="*/ 8373979 h 15135727"/>
              <a:gd name="connsiteX339" fmla="*/ 794085 w 8128084"/>
              <a:gd name="connsiteY339" fmla="*/ 8301790 h 15135727"/>
              <a:gd name="connsiteX340" fmla="*/ 745958 w 8128084"/>
              <a:gd name="connsiteY340" fmla="*/ 8133348 h 15135727"/>
              <a:gd name="connsiteX341" fmla="*/ 818148 w 8128084"/>
              <a:gd name="connsiteY341" fmla="*/ 7820527 h 15135727"/>
              <a:gd name="connsiteX342" fmla="*/ 697832 w 8128084"/>
              <a:gd name="connsiteY342" fmla="*/ 7820527 h 15135727"/>
              <a:gd name="connsiteX343" fmla="*/ 625642 w 8128084"/>
              <a:gd name="connsiteY343" fmla="*/ 7916779 h 15135727"/>
              <a:gd name="connsiteX344" fmla="*/ 457200 w 8128084"/>
              <a:gd name="connsiteY344" fmla="*/ 7820527 h 15135727"/>
              <a:gd name="connsiteX345" fmla="*/ 529390 w 8128084"/>
              <a:gd name="connsiteY345" fmla="*/ 7700211 h 15135727"/>
              <a:gd name="connsiteX346" fmla="*/ 715377 w 8128084"/>
              <a:gd name="connsiteY346" fmla="*/ 7748003 h 15135727"/>
              <a:gd name="connsiteX347" fmla="*/ 938464 w 8128084"/>
              <a:gd name="connsiteY347" fmla="*/ 7676148 h 15135727"/>
              <a:gd name="connsiteX348" fmla="*/ 1058779 w 8128084"/>
              <a:gd name="connsiteY348" fmla="*/ 7459579 h 15135727"/>
              <a:gd name="connsiteX349" fmla="*/ 1203158 w 8128084"/>
              <a:gd name="connsiteY349" fmla="*/ 7603958 h 15135727"/>
              <a:gd name="connsiteX350" fmla="*/ 1299411 w 8128084"/>
              <a:gd name="connsiteY350" fmla="*/ 7555832 h 15135727"/>
              <a:gd name="connsiteX351" fmla="*/ 1443790 w 8128084"/>
              <a:gd name="connsiteY351" fmla="*/ 7507706 h 15135727"/>
              <a:gd name="connsiteX352" fmla="*/ 1684421 w 8128084"/>
              <a:gd name="connsiteY352" fmla="*/ 7603958 h 15135727"/>
              <a:gd name="connsiteX353" fmla="*/ 1684421 w 8128084"/>
              <a:gd name="connsiteY353" fmla="*/ 7603958 h 15135727"/>
              <a:gd name="connsiteX354" fmla="*/ 1693277 w 8128084"/>
              <a:gd name="connsiteY354" fmla="*/ 7462253 h 15135727"/>
              <a:gd name="connsiteX355" fmla="*/ 1540042 w 8128084"/>
              <a:gd name="connsiteY355" fmla="*/ 7363327 h 15135727"/>
              <a:gd name="connsiteX356" fmla="*/ 1299411 w 8128084"/>
              <a:gd name="connsiteY356" fmla="*/ 7315200 h 15135727"/>
              <a:gd name="connsiteX357" fmla="*/ 1130969 w 8128084"/>
              <a:gd name="connsiteY357" fmla="*/ 7339264 h 15135727"/>
              <a:gd name="connsiteX358" fmla="*/ 1034716 w 8128084"/>
              <a:gd name="connsiteY358" fmla="*/ 7315200 h 15135727"/>
              <a:gd name="connsiteX359" fmla="*/ 982077 w 8128084"/>
              <a:gd name="connsiteY359" fmla="*/ 7113003 h 15135727"/>
              <a:gd name="connsiteX360" fmla="*/ 1155032 w 8128084"/>
              <a:gd name="connsiteY360" fmla="*/ 7050506 h 15135727"/>
              <a:gd name="connsiteX361" fmla="*/ 1155032 w 8128084"/>
              <a:gd name="connsiteY361" fmla="*/ 6930190 h 15135727"/>
              <a:gd name="connsiteX362" fmla="*/ 1155032 w 8128084"/>
              <a:gd name="connsiteY362" fmla="*/ 6761748 h 15135727"/>
              <a:gd name="connsiteX363" fmla="*/ 1203158 w 8128084"/>
              <a:gd name="connsiteY363" fmla="*/ 6617369 h 15135727"/>
              <a:gd name="connsiteX364" fmla="*/ 1409700 w 8128084"/>
              <a:gd name="connsiteY364" fmla="*/ 6517440 h 15135727"/>
              <a:gd name="connsiteX365" fmla="*/ 1443790 w 8128084"/>
              <a:gd name="connsiteY365" fmla="*/ 6328611 h 15135727"/>
              <a:gd name="connsiteX366" fmla="*/ 1419727 w 8128084"/>
              <a:gd name="connsiteY366" fmla="*/ 6208295 h 15135727"/>
              <a:gd name="connsiteX367" fmla="*/ 1275348 w 8128084"/>
              <a:gd name="connsiteY367" fmla="*/ 6304548 h 15135727"/>
              <a:gd name="connsiteX368" fmla="*/ 1178927 w 8128084"/>
              <a:gd name="connsiteY368" fmla="*/ 6281153 h 15135727"/>
              <a:gd name="connsiteX369" fmla="*/ 1242427 w 8128084"/>
              <a:gd name="connsiteY369" fmla="*/ 6173203 h 15135727"/>
              <a:gd name="connsiteX370" fmla="*/ 1323474 w 8128084"/>
              <a:gd name="connsiteY370" fmla="*/ 6015790 h 15135727"/>
              <a:gd name="connsiteX371" fmla="*/ 1597192 w 8128084"/>
              <a:gd name="connsiteY371" fmla="*/ 5941261 h 15135727"/>
              <a:gd name="connsiteX372" fmla="*/ 1527342 w 8128084"/>
              <a:gd name="connsiteY372" fmla="*/ 5833645 h 15135727"/>
              <a:gd name="connsiteX373" fmla="*/ 1395664 w 8128084"/>
              <a:gd name="connsiteY373" fmla="*/ 5824621 h 15135727"/>
              <a:gd name="connsiteX374" fmla="*/ 1179095 w 8128084"/>
              <a:gd name="connsiteY374" fmla="*/ 5799221 h 15135727"/>
              <a:gd name="connsiteX375" fmla="*/ 1153527 w 8128084"/>
              <a:gd name="connsiteY375" fmla="*/ 5919203 h 15135727"/>
              <a:gd name="connsiteX376" fmla="*/ 877637 w 8128084"/>
              <a:gd name="connsiteY376" fmla="*/ 5838658 h 15135727"/>
              <a:gd name="connsiteX377" fmla="*/ 697832 w 8128084"/>
              <a:gd name="connsiteY377" fmla="*/ 5606716 h 15135727"/>
              <a:gd name="connsiteX378" fmla="*/ 577516 w 8128084"/>
              <a:gd name="connsiteY378" fmla="*/ 5582653 h 15135727"/>
              <a:gd name="connsiteX379" fmla="*/ 613777 w 8128084"/>
              <a:gd name="connsiteY379" fmla="*/ 5696953 h 15135727"/>
              <a:gd name="connsiteX380" fmla="*/ 697832 w 8128084"/>
              <a:gd name="connsiteY380" fmla="*/ 5775158 h 15135727"/>
              <a:gd name="connsiteX381" fmla="*/ 556627 w 8128084"/>
              <a:gd name="connsiteY381" fmla="*/ 5862053 h 15135727"/>
              <a:gd name="connsiteX382" fmla="*/ 351924 w 8128084"/>
              <a:gd name="connsiteY382" fmla="*/ 5869071 h 15135727"/>
              <a:gd name="connsiteX383" fmla="*/ 314492 w 8128084"/>
              <a:gd name="connsiteY383" fmla="*/ 5702969 h 15135727"/>
              <a:gd name="connsiteX384" fmla="*/ 315495 w 8128084"/>
              <a:gd name="connsiteY384" fmla="*/ 5476040 h 15135727"/>
              <a:gd name="connsiteX385" fmla="*/ 144379 w 8128084"/>
              <a:gd name="connsiteY385" fmla="*/ 5459664 h 15135727"/>
              <a:gd name="connsiteX386" fmla="*/ 0 w 8128084"/>
              <a:gd name="connsiteY386" fmla="*/ 5462337 h 15135727"/>
              <a:gd name="connsiteX387" fmla="*/ 96253 w 8128084"/>
              <a:gd name="connsiteY387"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42827 w 8128084"/>
              <a:gd name="connsiteY202" fmla="*/ 14383753 h 15135727"/>
              <a:gd name="connsiteX203" fmla="*/ 4403558 w 8128084"/>
              <a:gd name="connsiteY203" fmla="*/ 14437895 h 15135727"/>
              <a:gd name="connsiteX204" fmla="*/ 4340058 w 8128084"/>
              <a:gd name="connsiteY204" fmla="*/ 14475995 h 15135727"/>
              <a:gd name="connsiteX205" fmla="*/ 4303127 w 8128084"/>
              <a:gd name="connsiteY205" fmla="*/ 14364703 h 15135727"/>
              <a:gd name="connsiteX206" fmla="*/ 4276892 w 8128084"/>
              <a:gd name="connsiteY206" fmla="*/ 14296190 h 15135727"/>
              <a:gd name="connsiteX207" fmla="*/ 4235116 w 8128084"/>
              <a:gd name="connsiteY207" fmla="*/ 14341642 h 15135727"/>
              <a:gd name="connsiteX208" fmla="*/ 4141715 w 8128084"/>
              <a:gd name="connsiteY208" fmla="*/ 14228553 h 15135727"/>
              <a:gd name="connsiteX209" fmla="*/ 4137527 w 8128084"/>
              <a:gd name="connsiteY209" fmla="*/ 14364369 h 15135727"/>
              <a:gd name="connsiteX210" fmla="*/ 4053480 w 8128084"/>
              <a:gd name="connsiteY210" fmla="*/ 14383698 h 15135727"/>
              <a:gd name="connsiteX211" fmla="*/ 4023727 w 8128084"/>
              <a:gd name="connsiteY211" fmla="*/ 14275803 h 15135727"/>
              <a:gd name="connsiteX212" fmla="*/ 3915945 w 8128084"/>
              <a:gd name="connsiteY212" fmla="*/ 14226202 h 15135727"/>
              <a:gd name="connsiteX213" fmla="*/ 3801979 w 8128084"/>
              <a:gd name="connsiteY213" fmla="*/ 14293516 h 15135727"/>
              <a:gd name="connsiteX214" fmla="*/ 3719764 w 8128084"/>
              <a:gd name="connsiteY214" fmla="*/ 14415169 h 15135727"/>
              <a:gd name="connsiteX215" fmla="*/ 3625850 w 8128084"/>
              <a:gd name="connsiteY215" fmla="*/ 14616364 h 15135727"/>
              <a:gd name="connsiteX216" fmla="*/ 3513221 w 8128084"/>
              <a:gd name="connsiteY216" fmla="*/ 14726653 h 15135727"/>
              <a:gd name="connsiteX217" fmla="*/ 3583071 w 8128084"/>
              <a:gd name="connsiteY217" fmla="*/ 14832932 h 15135727"/>
              <a:gd name="connsiteX218" fmla="*/ 3633537 w 8128084"/>
              <a:gd name="connsiteY218" fmla="*/ 14967285 h 15135727"/>
              <a:gd name="connsiteX219" fmla="*/ 3609474 w 8128084"/>
              <a:gd name="connsiteY219" fmla="*/ 15087600 h 15135727"/>
              <a:gd name="connsiteX220" fmla="*/ 3479132 w 8128084"/>
              <a:gd name="connsiteY220" fmla="*/ 14975974 h 15135727"/>
              <a:gd name="connsiteX221" fmla="*/ 3304340 w 8128084"/>
              <a:gd name="connsiteY221" fmla="*/ 14949237 h 15135727"/>
              <a:gd name="connsiteX222" fmla="*/ 3261227 w 8128084"/>
              <a:gd name="connsiteY222" fmla="*/ 14787145 h 15135727"/>
              <a:gd name="connsiteX223" fmla="*/ 3128211 w 8128084"/>
              <a:gd name="connsiteY223" fmla="*/ 14919158 h 15135727"/>
              <a:gd name="connsiteX224" fmla="*/ 3090277 w 8128084"/>
              <a:gd name="connsiteY224" fmla="*/ 15075903 h 15135727"/>
              <a:gd name="connsiteX225" fmla="*/ 2959769 w 8128084"/>
              <a:gd name="connsiteY225" fmla="*/ 15135727 h 15135727"/>
              <a:gd name="connsiteX226" fmla="*/ 2891256 w 8128084"/>
              <a:gd name="connsiteY226" fmla="*/ 14945895 h 15135727"/>
              <a:gd name="connsiteX227" fmla="*/ 2829927 w 8128084"/>
              <a:gd name="connsiteY227" fmla="*/ 14872703 h 15135727"/>
              <a:gd name="connsiteX228" fmla="*/ 2887579 w 8128084"/>
              <a:gd name="connsiteY228" fmla="*/ 14774779 h 15135727"/>
              <a:gd name="connsiteX229" fmla="*/ 2779127 w 8128084"/>
              <a:gd name="connsiteY229" fmla="*/ 14694903 h 15135727"/>
              <a:gd name="connsiteX230" fmla="*/ 2839453 w 8128084"/>
              <a:gd name="connsiteY230" fmla="*/ 14582274 h 15135727"/>
              <a:gd name="connsiteX231" fmla="*/ 2935706 w 8128084"/>
              <a:gd name="connsiteY231" fmla="*/ 14510085 h 15135727"/>
              <a:gd name="connsiteX232" fmla="*/ 2948406 w 8128084"/>
              <a:gd name="connsiteY232" fmla="*/ 14554535 h 15135727"/>
              <a:gd name="connsiteX233" fmla="*/ 2855327 w 8128084"/>
              <a:gd name="connsiteY233" fmla="*/ 14371053 h 15135727"/>
              <a:gd name="connsiteX234" fmla="*/ 3014077 w 8128084"/>
              <a:gd name="connsiteY234" fmla="*/ 14447253 h 15135727"/>
              <a:gd name="connsiteX235" fmla="*/ 3029285 w 8128084"/>
              <a:gd name="connsiteY235" fmla="*/ 14363032 h 15135727"/>
              <a:gd name="connsiteX236" fmla="*/ 3152274 w 8128084"/>
              <a:gd name="connsiteY236" fmla="*/ 14341642 h 15135727"/>
              <a:gd name="connsiteX237" fmla="*/ 3226135 w 8128084"/>
              <a:gd name="connsiteY237" fmla="*/ 14269453 h 15135727"/>
              <a:gd name="connsiteX238" fmla="*/ 3152274 w 8128084"/>
              <a:gd name="connsiteY238" fmla="*/ 14197264 h 15135727"/>
              <a:gd name="connsiteX239" fmla="*/ 3152274 w 8128084"/>
              <a:gd name="connsiteY239" fmla="*/ 14052885 h 15135727"/>
              <a:gd name="connsiteX240" fmla="*/ 3086435 w 8128084"/>
              <a:gd name="connsiteY240" fmla="*/ 14037845 h 15135727"/>
              <a:gd name="connsiteX241" fmla="*/ 3056021 w 8128084"/>
              <a:gd name="connsiteY241" fmla="*/ 14153148 h 15135727"/>
              <a:gd name="connsiteX242" fmla="*/ 2935706 w 8128084"/>
              <a:gd name="connsiteY242" fmla="*/ 14076948 h 15135727"/>
              <a:gd name="connsiteX243" fmla="*/ 2863516 w 8128084"/>
              <a:gd name="connsiteY243" fmla="*/ 14093324 h 15135727"/>
              <a:gd name="connsiteX244" fmla="*/ 2804527 w 8128084"/>
              <a:gd name="connsiteY244" fmla="*/ 14218653 h 15135727"/>
              <a:gd name="connsiteX245" fmla="*/ 2719137 w 8128084"/>
              <a:gd name="connsiteY245" fmla="*/ 14197264 h 15135727"/>
              <a:gd name="connsiteX246" fmla="*/ 2653298 w 8128084"/>
              <a:gd name="connsiteY246" fmla="*/ 14248064 h 15135727"/>
              <a:gd name="connsiteX247" fmla="*/ 2560721 w 8128084"/>
              <a:gd name="connsiteY247" fmla="*/ 14150474 h 15135727"/>
              <a:gd name="connsiteX248" fmla="*/ 2436729 w 8128084"/>
              <a:gd name="connsiteY248" fmla="*/ 13804566 h 15135727"/>
              <a:gd name="connsiteX249" fmla="*/ 2550527 w 8128084"/>
              <a:gd name="connsiteY249" fmla="*/ 13805903 h 15135727"/>
              <a:gd name="connsiteX250" fmla="*/ 2729498 w 8128084"/>
              <a:gd name="connsiteY250" fmla="*/ 13812253 h 15135727"/>
              <a:gd name="connsiteX251" fmla="*/ 2633077 w 8128084"/>
              <a:gd name="connsiteY251" fmla="*/ 13755103 h 15135727"/>
              <a:gd name="connsiteX252" fmla="*/ 2553369 w 8128084"/>
              <a:gd name="connsiteY252" fmla="*/ 13475369 h 15135727"/>
              <a:gd name="connsiteX253" fmla="*/ 2658645 w 8128084"/>
              <a:gd name="connsiteY253" fmla="*/ 13224711 h 15135727"/>
              <a:gd name="connsiteX254" fmla="*/ 2719137 w 8128084"/>
              <a:gd name="connsiteY254" fmla="*/ 13042232 h 15135727"/>
              <a:gd name="connsiteX255" fmla="*/ 2791327 w 8128084"/>
              <a:gd name="connsiteY255" fmla="*/ 12945979 h 15135727"/>
              <a:gd name="connsiteX256" fmla="*/ 2969627 w 8128084"/>
              <a:gd name="connsiteY256" fmla="*/ 12929603 h 15135727"/>
              <a:gd name="connsiteX257" fmla="*/ 3031958 w 8128084"/>
              <a:gd name="connsiteY257" fmla="*/ 13090358 h 15135727"/>
              <a:gd name="connsiteX258" fmla="*/ 3102977 w 8128084"/>
              <a:gd name="connsiteY258" fmla="*/ 12974053 h 15135727"/>
              <a:gd name="connsiteX259" fmla="*/ 3043321 w 8128084"/>
              <a:gd name="connsiteY259" fmla="*/ 12836024 h 15135727"/>
              <a:gd name="connsiteX260" fmla="*/ 2849479 w 8128084"/>
              <a:gd name="connsiteY260" fmla="*/ 12815637 h 15135727"/>
              <a:gd name="connsiteX261" fmla="*/ 2815390 w 8128084"/>
              <a:gd name="connsiteY261" fmla="*/ 12777537 h 15135727"/>
              <a:gd name="connsiteX262" fmla="*/ 2887077 w 8128084"/>
              <a:gd name="connsiteY262" fmla="*/ 12586703 h 15135727"/>
              <a:gd name="connsiteX263" fmla="*/ 3153777 w 8128084"/>
              <a:gd name="connsiteY263" fmla="*/ 12516853 h 15135727"/>
              <a:gd name="connsiteX264" fmla="*/ 3239837 w 8128084"/>
              <a:gd name="connsiteY264" fmla="*/ 12311314 h 15135727"/>
              <a:gd name="connsiteX265" fmla="*/ 3104148 w 8128084"/>
              <a:gd name="connsiteY265" fmla="*/ 12320337 h 15135727"/>
              <a:gd name="connsiteX266" fmla="*/ 3040648 w 8128084"/>
              <a:gd name="connsiteY266" fmla="*/ 12320337 h 15135727"/>
              <a:gd name="connsiteX267" fmla="*/ 2956927 w 8128084"/>
              <a:gd name="connsiteY267" fmla="*/ 12237453 h 15135727"/>
              <a:gd name="connsiteX268" fmla="*/ 3007895 w 8128084"/>
              <a:gd name="connsiteY268" fmla="*/ 12079706 h 15135727"/>
              <a:gd name="connsiteX269" fmla="*/ 2810042 w 8128084"/>
              <a:gd name="connsiteY269" fmla="*/ 11954377 h 15135727"/>
              <a:gd name="connsiteX270" fmla="*/ 2863516 w 8128084"/>
              <a:gd name="connsiteY270" fmla="*/ 11694695 h 15135727"/>
              <a:gd name="connsiteX271" fmla="*/ 2817227 w 8128084"/>
              <a:gd name="connsiteY271" fmla="*/ 11507203 h 15135727"/>
              <a:gd name="connsiteX272" fmla="*/ 2911642 w 8128084"/>
              <a:gd name="connsiteY272" fmla="*/ 11454064 h 15135727"/>
              <a:gd name="connsiteX273" fmla="*/ 2988677 w 8128084"/>
              <a:gd name="connsiteY273" fmla="*/ 11494503 h 15135727"/>
              <a:gd name="connsiteX274" fmla="*/ 3011571 w 8128084"/>
              <a:gd name="connsiteY274" fmla="*/ 11454064 h 15135727"/>
              <a:gd name="connsiteX275" fmla="*/ 2850482 w 8128084"/>
              <a:gd name="connsiteY275" fmla="*/ 11381874 h 15135727"/>
              <a:gd name="connsiteX276" fmla="*/ 2993858 w 8128084"/>
              <a:gd name="connsiteY276" fmla="*/ 11266571 h 15135727"/>
              <a:gd name="connsiteX277" fmla="*/ 3007895 w 8128084"/>
              <a:gd name="connsiteY277" fmla="*/ 11189369 h 15135727"/>
              <a:gd name="connsiteX278" fmla="*/ 2874879 w 8128084"/>
              <a:gd name="connsiteY278" fmla="*/ 11179342 h 15135727"/>
              <a:gd name="connsiteX279" fmla="*/ 2919329 w 8128084"/>
              <a:gd name="connsiteY279" fmla="*/ 11023600 h 15135727"/>
              <a:gd name="connsiteX280" fmla="*/ 2887579 w 8128084"/>
              <a:gd name="connsiteY280" fmla="*/ 10924674 h 15135727"/>
              <a:gd name="connsiteX281" fmla="*/ 2760914 w 8128084"/>
              <a:gd name="connsiteY281" fmla="*/ 11065377 h 15135727"/>
              <a:gd name="connsiteX282" fmla="*/ 2667000 w 8128084"/>
              <a:gd name="connsiteY282" fmla="*/ 10969124 h 15135727"/>
              <a:gd name="connsiteX283" fmla="*/ 2607845 w 8128084"/>
              <a:gd name="connsiteY283" fmla="*/ 11071727 h 15135727"/>
              <a:gd name="connsiteX284" fmla="*/ 2526632 w 8128084"/>
              <a:gd name="connsiteY284" fmla="*/ 11117179 h 15135727"/>
              <a:gd name="connsiteX285" fmla="*/ 2410827 w 8128084"/>
              <a:gd name="connsiteY285" fmla="*/ 11100803 h 15135727"/>
              <a:gd name="connsiteX286" fmla="*/ 2334127 w 8128084"/>
              <a:gd name="connsiteY286" fmla="*/ 10996864 h 15135727"/>
              <a:gd name="connsiteX287" fmla="*/ 2358190 w 8128084"/>
              <a:gd name="connsiteY287" fmla="*/ 10732169 h 15135727"/>
              <a:gd name="connsiteX288" fmla="*/ 2372227 w 8128084"/>
              <a:gd name="connsiteY288" fmla="*/ 10689390 h 15135727"/>
              <a:gd name="connsiteX289" fmla="*/ 2533316 w 8128084"/>
              <a:gd name="connsiteY289" fmla="*/ 10574087 h 15135727"/>
              <a:gd name="connsiteX290" fmla="*/ 2598821 w 8128084"/>
              <a:gd name="connsiteY290" fmla="*/ 10684042 h 15135727"/>
              <a:gd name="connsiteX291" fmla="*/ 2683877 w 8128084"/>
              <a:gd name="connsiteY291" fmla="*/ 10745203 h 15135727"/>
              <a:gd name="connsiteX292" fmla="*/ 2767264 w 8128084"/>
              <a:gd name="connsiteY292" fmla="*/ 10684042 h 15135727"/>
              <a:gd name="connsiteX293" fmla="*/ 2646948 w 8128084"/>
              <a:gd name="connsiteY293" fmla="*/ 10515600 h 15135727"/>
              <a:gd name="connsiteX294" fmla="*/ 2815390 w 8128084"/>
              <a:gd name="connsiteY294" fmla="*/ 10395285 h 15135727"/>
              <a:gd name="connsiteX295" fmla="*/ 2899777 w 8128084"/>
              <a:gd name="connsiteY295" fmla="*/ 10453103 h 15135727"/>
              <a:gd name="connsiteX296" fmla="*/ 2899777 w 8128084"/>
              <a:gd name="connsiteY296" fmla="*/ 10586453 h 15135727"/>
              <a:gd name="connsiteX297" fmla="*/ 2982327 w 8128084"/>
              <a:gd name="connsiteY297" fmla="*/ 10459453 h 15135727"/>
              <a:gd name="connsiteX298" fmla="*/ 3080085 w 8128084"/>
              <a:gd name="connsiteY298" fmla="*/ 10419348 h 15135727"/>
              <a:gd name="connsiteX299" fmla="*/ 3248527 w 8128084"/>
              <a:gd name="connsiteY299" fmla="*/ 10539664 h 15135727"/>
              <a:gd name="connsiteX300" fmla="*/ 3320716 w 8128084"/>
              <a:gd name="connsiteY300" fmla="*/ 10659979 h 15135727"/>
              <a:gd name="connsiteX301" fmla="*/ 3465095 w 8128084"/>
              <a:gd name="connsiteY301" fmla="*/ 10659979 h 15135727"/>
              <a:gd name="connsiteX302" fmla="*/ 3441032 w 8128084"/>
              <a:gd name="connsiteY302" fmla="*/ 10491537 h 15135727"/>
              <a:gd name="connsiteX303" fmla="*/ 3356977 w 8128084"/>
              <a:gd name="connsiteY303" fmla="*/ 10408653 h 15135727"/>
              <a:gd name="connsiteX304" fmla="*/ 3348456 w 8128084"/>
              <a:gd name="connsiteY304" fmla="*/ 10282656 h 15135727"/>
              <a:gd name="connsiteX305" fmla="*/ 3198227 w 8128084"/>
              <a:gd name="connsiteY305" fmla="*/ 10319753 h 15135727"/>
              <a:gd name="connsiteX306" fmla="*/ 3152274 w 8128084"/>
              <a:gd name="connsiteY306" fmla="*/ 10250906 h 15135727"/>
              <a:gd name="connsiteX307" fmla="*/ 3176337 w 8128084"/>
              <a:gd name="connsiteY307" fmla="*/ 10178716 h 15135727"/>
              <a:gd name="connsiteX308" fmla="*/ 3104148 w 8128084"/>
              <a:gd name="connsiteY308" fmla="*/ 10154653 h 15135727"/>
              <a:gd name="connsiteX309" fmla="*/ 2975977 w 8128084"/>
              <a:gd name="connsiteY309" fmla="*/ 10167353 h 15135727"/>
              <a:gd name="connsiteX310" fmla="*/ 3007895 w 8128084"/>
              <a:gd name="connsiteY310" fmla="*/ 9962148 h 15135727"/>
              <a:gd name="connsiteX311" fmla="*/ 3176337 w 8128084"/>
              <a:gd name="connsiteY311" fmla="*/ 9889958 h 15135727"/>
              <a:gd name="connsiteX312" fmla="*/ 2959769 w 8128084"/>
              <a:gd name="connsiteY312" fmla="*/ 9504948 h 15135727"/>
              <a:gd name="connsiteX313" fmla="*/ 2791327 w 8128084"/>
              <a:gd name="connsiteY313" fmla="*/ 9456821 h 15135727"/>
              <a:gd name="connsiteX314" fmla="*/ 2574758 w 8128084"/>
              <a:gd name="connsiteY314" fmla="*/ 9336506 h 15135727"/>
              <a:gd name="connsiteX315" fmla="*/ 2671177 w 8128084"/>
              <a:gd name="connsiteY315" fmla="*/ 9189453 h 15135727"/>
              <a:gd name="connsiteX316" fmla="*/ 2684045 w 8128084"/>
              <a:gd name="connsiteY316" fmla="*/ 9109911 h 15135727"/>
              <a:gd name="connsiteX317" fmla="*/ 2580774 w 8128084"/>
              <a:gd name="connsiteY317" fmla="*/ 9069471 h 15135727"/>
              <a:gd name="connsiteX318" fmla="*/ 2546685 w 8128084"/>
              <a:gd name="connsiteY318" fmla="*/ 9051758 h 15135727"/>
              <a:gd name="connsiteX319" fmla="*/ 2436729 w 8128084"/>
              <a:gd name="connsiteY319" fmla="*/ 9056771 h 15135727"/>
              <a:gd name="connsiteX320" fmla="*/ 2372727 w 8128084"/>
              <a:gd name="connsiteY320" fmla="*/ 9259303 h 15135727"/>
              <a:gd name="connsiteX321" fmla="*/ 2261937 w 8128084"/>
              <a:gd name="connsiteY321" fmla="*/ 9168064 h 15135727"/>
              <a:gd name="connsiteX322" fmla="*/ 2237874 w 8128084"/>
              <a:gd name="connsiteY322" fmla="*/ 8999621 h 15135727"/>
              <a:gd name="connsiteX323" fmla="*/ 2079458 w 8128084"/>
              <a:gd name="connsiteY323" fmla="*/ 9020008 h 15135727"/>
              <a:gd name="connsiteX324" fmla="*/ 2026319 w 8128084"/>
              <a:gd name="connsiteY324" fmla="*/ 8827503 h 15135727"/>
              <a:gd name="connsiteX325" fmla="*/ 1833814 w 8128084"/>
              <a:gd name="connsiteY325" fmla="*/ 8822490 h 15135727"/>
              <a:gd name="connsiteX326" fmla="*/ 1705977 w 8128084"/>
              <a:gd name="connsiteY326" fmla="*/ 8941803 h 15135727"/>
              <a:gd name="connsiteX327" fmla="*/ 1693445 w 8128084"/>
              <a:gd name="connsiteY327" fmla="*/ 9048082 h 15135727"/>
              <a:gd name="connsiteX328" fmla="*/ 1575469 w 8128084"/>
              <a:gd name="connsiteY328" fmla="*/ 9099885 h 15135727"/>
              <a:gd name="connsiteX329" fmla="*/ 1477879 w 8128084"/>
              <a:gd name="connsiteY329" fmla="*/ 8936456 h 15135727"/>
              <a:gd name="connsiteX330" fmla="*/ 1347537 w 8128084"/>
              <a:gd name="connsiteY330" fmla="*/ 8879306 h 15135727"/>
              <a:gd name="connsiteX331" fmla="*/ 1220537 w 8128084"/>
              <a:gd name="connsiteY331" fmla="*/ 8799764 h 15135727"/>
              <a:gd name="connsiteX332" fmla="*/ 1106906 w 8128084"/>
              <a:gd name="connsiteY332" fmla="*/ 8783053 h 15135727"/>
              <a:gd name="connsiteX333" fmla="*/ 890337 w 8128084"/>
              <a:gd name="connsiteY333" fmla="*/ 8686800 h 15135727"/>
              <a:gd name="connsiteX334" fmla="*/ 649706 w 8128084"/>
              <a:gd name="connsiteY334" fmla="*/ 8662737 h 15135727"/>
              <a:gd name="connsiteX335" fmla="*/ 493127 w 8128084"/>
              <a:gd name="connsiteY335" fmla="*/ 8668753 h 15135727"/>
              <a:gd name="connsiteX336" fmla="*/ 385011 w 8128084"/>
              <a:gd name="connsiteY336" fmla="*/ 8566485 h 15135727"/>
              <a:gd name="connsiteX337" fmla="*/ 455027 w 8128084"/>
              <a:gd name="connsiteY337" fmla="*/ 8421103 h 15135727"/>
              <a:gd name="connsiteX338" fmla="*/ 577516 w 8128084"/>
              <a:gd name="connsiteY338" fmla="*/ 8373979 h 15135727"/>
              <a:gd name="connsiteX339" fmla="*/ 794085 w 8128084"/>
              <a:gd name="connsiteY339" fmla="*/ 8301790 h 15135727"/>
              <a:gd name="connsiteX340" fmla="*/ 745958 w 8128084"/>
              <a:gd name="connsiteY340" fmla="*/ 8133348 h 15135727"/>
              <a:gd name="connsiteX341" fmla="*/ 818148 w 8128084"/>
              <a:gd name="connsiteY341" fmla="*/ 7820527 h 15135727"/>
              <a:gd name="connsiteX342" fmla="*/ 697832 w 8128084"/>
              <a:gd name="connsiteY342" fmla="*/ 7820527 h 15135727"/>
              <a:gd name="connsiteX343" fmla="*/ 625642 w 8128084"/>
              <a:gd name="connsiteY343" fmla="*/ 7916779 h 15135727"/>
              <a:gd name="connsiteX344" fmla="*/ 457200 w 8128084"/>
              <a:gd name="connsiteY344" fmla="*/ 7820527 h 15135727"/>
              <a:gd name="connsiteX345" fmla="*/ 529390 w 8128084"/>
              <a:gd name="connsiteY345" fmla="*/ 7700211 h 15135727"/>
              <a:gd name="connsiteX346" fmla="*/ 715377 w 8128084"/>
              <a:gd name="connsiteY346" fmla="*/ 7748003 h 15135727"/>
              <a:gd name="connsiteX347" fmla="*/ 938464 w 8128084"/>
              <a:gd name="connsiteY347" fmla="*/ 7676148 h 15135727"/>
              <a:gd name="connsiteX348" fmla="*/ 1058779 w 8128084"/>
              <a:gd name="connsiteY348" fmla="*/ 7459579 h 15135727"/>
              <a:gd name="connsiteX349" fmla="*/ 1203158 w 8128084"/>
              <a:gd name="connsiteY349" fmla="*/ 7603958 h 15135727"/>
              <a:gd name="connsiteX350" fmla="*/ 1299411 w 8128084"/>
              <a:gd name="connsiteY350" fmla="*/ 7555832 h 15135727"/>
              <a:gd name="connsiteX351" fmla="*/ 1443790 w 8128084"/>
              <a:gd name="connsiteY351" fmla="*/ 7507706 h 15135727"/>
              <a:gd name="connsiteX352" fmla="*/ 1684421 w 8128084"/>
              <a:gd name="connsiteY352" fmla="*/ 7603958 h 15135727"/>
              <a:gd name="connsiteX353" fmla="*/ 1684421 w 8128084"/>
              <a:gd name="connsiteY353" fmla="*/ 7603958 h 15135727"/>
              <a:gd name="connsiteX354" fmla="*/ 1693277 w 8128084"/>
              <a:gd name="connsiteY354" fmla="*/ 7462253 h 15135727"/>
              <a:gd name="connsiteX355" fmla="*/ 1540042 w 8128084"/>
              <a:gd name="connsiteY355" fmla="*/ 7363327 h 15135727"/>
              <a:gd name="connsiteX356" fmla="*/ 1299411 w 8128084"/>
              <a:gd name="connsiteY356" fmla="*/ 7315200 h 15135727"/>
              <a:gd name="connsiteX357" fmla="*/ 1130969 w 8128084"/>
              <a:gd name="connsiteY357" fmla="*/ 7339264 h 15135727"/>
              <a:gd name="connsiteX358" fmla="*/ 1034716 w 8128084"/>
              <a:gd name="connsiteY358" fmla="*/ 7315200 h 15135727"/>
              <a:gd name="connsiteX359" fmla="*/ 982077 w 8128084"/>
              <a:gd name="connsiteY359" fmla="*/ 7113003 h 15135727"/>
              <a:gd name="connsiteX360" fmla="*/ 1155032 w 8128084"/>
              <a:gd name="connsiteY360" fmla="*/ 7050506 h 15135727"/>
              <a:gd name="connsiteX361" fmla="*/ 1155032 w 8128084"/>
              <a:gd name="connsiteY361" fmla="*/ 6930190 h 15135727"/>
              <a:gd name="connsiteX362" fmla="*/ 1155032 w 8128084"/>
              <a:gd name="connsiteY362" fmla="*/ 6761748 h 15135727"/>
              <a:gd name="connsiteX363" fmla="*/ 1203158 w 8128084"/>
              <a:gd name="connsiteY363" fmla="*/ 6617369 h 15135727"/>
              <a:gd name="connsiteX364" fmla="*/ 1409700 w 8128084"/>
              <a:gd name="connsiteY364" fmla="*/ 6517440 h 15135727"/>
              <a:gd name="connsiteX365" fmla="*/ 1443790 w 8128084"/>
              <a:gd name="connsiteY365" fmla="*/ 6328611 h 15135727"/>
              <a:gd name="connsiteX366" fmla="*/ 1419727 w 8128084"/>
              <a:gd name="connsiteY366" fmla="*/ 6208295 h 15135727"/>
              <a:gd name="connsiteX367" fmla="*/ 1275348 w 8128084"/>
              <a:gd name="connsiteY367" fmla="*/ 6304548 h 15135727"/>
              <a:gd name="connsiteX368" fmla="*/ 1178927 w 8128084"/>
              <a:gd name="connsiteY368" fmla="*/ 6281153 h 15135727"/>
              <a:gd name="connsiteX369" fmla="*/ 1242427 w 8128084"/>
              <a:gd name="connsiteY369" fmla="*/ 6173203 h 15135727"/>
              <a:gd name="connsiteX370" fmla="*/ 1323474 w 8128084"/>
              <a:gd name="connsiteY370" fmla="*/ 6015790 h 15135727"/>
              <a:gd name="connsiteX371" fmla="*/ 1597192 w 8128084"/>
              <a:gd name="connsiteY371" fmla="*/ 5941261 h 15135727"/>
              <a:gd name="connsiteX372" fmla="*/ 1527342 w 8128084"/>
              <a:gd name="connsiteY372" fmla="*/ 5833645 h 15135727"/>
              <a:gd name="connsiteX373" fmla="*/ 1395664 w 8128084"/>
              <a:gd name="connsiteY373" fmla="*/ 5824621 h 15135727"/>
              <a:gd name="connsiteX374" fmla="*/ 1179095 w 8128084"/>
              <a:gd name="connsiteY374" fmla="*/ 5799221 h 15135727"/>
              <a:gd name="connsiteX375" fmla="*/ 1153527 w 8128084"/>
              <a:gd name="connsiteY375" fmla="*/ 5919203 h 15135727"/>
              <a:gd name="connsiteX376" fmla="*/ 877637 w 8128084"/>
              <a:gd name="connsiteY376" fmla="*/ 5838658 h 15135727"/>
              <a:gd name="connsiteX377" fmla="*/ 697832 w 8128084"/>
              <a:gd name="connsiteY377" fmla="*/ 5606716 h 15135727"/>
              <a:gd name="connsiteX378" fmla="*/ 577516 w 8128084"/>
              <a:gd name="connsiteY378" fmla="*/ 5582653 h 15135727"/>
              <a:gd name="connsiteX379" fmla="*/ 613777 w 8128084"/>
              <a:gd name="connsiteY379" fmla="*/ 5696953 h 15135727"/>
              <a:gd name="connsiteX380" fmla="*/ 697832 w 8128084"/>
              <a:gd name="connsiteY380" fmla="*/ 5775158 h 15135727"/>
              <a:gd name="connsiteX381" fmla="*/ 556627 w 8128084"/>
              <a:gd name="connsiteY381" fmla="*/ 5862053 h 15135727"/>
              <a:gd name="connsiteX382" fmla="*/ 351924 w 8128084"/>
              <a:gd name="connsiteY382" fmla="*/ 5869071 h 15135727"/>
              <a:gd name="connsiteX383" fmla="*/ 314492 w 8128084"/>
              <a:gd name="connsiteY383" fmla="*/ 5702969 h 15135727"/>
              <a:gd name="connsiteX384" fmla="*/ 315495 w 8128084"/>
              <a:gd name="connsiteY384" fmla="*/ 5476040 h 15135727"/>
              <a:gd name="connsiteX385" fmla="*/ 144379 w 8128084"/>
              <a:gd name="connsiteY385" fmla="*/ 5459664 h 15135727"/>
              <a:gd name="connsiteX386" fmla="*/ 0 w 8128084"/>
              <a:gd name="connsiteY386" fmla="*/ 5462337 h 15135727"/>
              <a:gd name="connsiteX387" fmla="*/ 96253 w 8128084"/>
              <a:gd name="connsiteY387"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42827 w 8128084"/>
              <a:gd name="connsiteY202" fmla="*/ 14383753 h 15135727"/>
              <a:gd name="connsiteX203" fmla="*/ 4403558 w 8128084"/>
              <a:gd name="connsiteY203" fmla="*/ 14437895 h 15135727"/>
              <a:gd name="connsiteX204" fmla="*/ 4340058 w 8128084"/>
              <a:gd name="connsiteY204" fmla="*/ 14475995 h 15135727"/>
              <a:gd name="connsiteX205" fmla="*/ 4303127 w 8128084"/>
              <a:gd name="connsiteY205" fmla="*/ 14364703 h 15135727"/>
              <a:gd name="connsiteX206" fmla="*/ 4276892 w 8128084"/>
              <a:gd name="connsiteY206" fmla="*/ 14296190 h 15135727"/>
              <a:gd name="connsiteX207" fmla="*/ 4235116 w 8128084"/>
              <a:gd name="connsiteY207" fmla="*/ 14341642 h 15135727"/>
              <a:gd name="connsiteX208" fmla="*/ 4141715 w 8128084"/>
              <a:gd name="connsiteY208" fmla="*/ 14228553 h 15135727"/>
              <a:gd name="connsiteX209" fmla="*/ 4137527 w 8128084"/>
              <a:gd name="connsiteY209" fmla="*/ 14364369 h 15135727"/>
              <a:gd name="connsiteX210" fmla="*/ 4053480 w 8128084"/>
              <a:gd name="connsiteY210" fmla="*/ 14383698 h 15135727"/>
              <a:gd name="connsiteX211" fmla="*/ 4023727 w 8128084"/>
              <a:gd name="connsiteY211" fmla="*/ 14275803 h 15135727"/>
              <a:gd name="connsiteX212" fmla="*/ 3915945 w 8128084"/>
              <a:gd name="connsiteY212" fmla="*/ 14226202 h 15135727"/>
              <a:gd name="connsiteX213" fmla="*/ 3801979 w 8128084"/>
              <a:gd name="connsiteY213" fmla="*/ 14293516 h 15135727"/>
              <a:gd name="connsiteX214" fmla="*/ 3626428 w 8128084"/>
              <a:gd name="connsiteY214" fmla="*/ 14406684 h 15135727"/>
              <a:gd name="connsiteX215" fmla="*/ 3625850 w 8128084"/>
              <a:gd name="connsiteY215" fmla="*/ 14616364 h 15135727"/>
              <a:gd name="connsiteX216" fmla="*/ 3513221 w 8128084"/>
              <a:gd name="connsiteY216" fmla="*/ 14726653 h 15135727"/>
              <a:gd name="connsiteX217" fmla="*/ 3583071 w 8128084"/>
              <a:gd name="connsiteY217" fmla="*/ 14832932 h 15135727"/>
              <a:gd name="connsiteX218" fmla="*/ 3633537 w 8128084"/>
              <a:gd name="connsiteY218" fmla="*/ 14967285 h 15135727"/>
              <a:gd name="connsiteX219" fmla="*/ 3609474 w 8128084"/>
              <a:gd name="connsiteY219" fmla="*/ 15087600 h 15135727"/>
              <a:gd name="connsiteX220" fmla="*/ 3479132 w 8128084"/>
              <a:gd name="connsiteY220" fmla="*/ 14975974 h 15135727"/>
              <a:gd name="connsiteX221" fmla="*/ 3304340 w 8128084"/>
              <a:gd name="connsiteY221" fmla="*/ 14949237 h 15135727"/>
              <a:gd name="connsiteX222" fmla="*/ 3261227 w 8128084"/>
              <a:gd name="connsiteY222" fmla="*/ 14787145 h 15135727"/>
              <a:gd name="connsiteX223" fmla="*/ 3128211 w 8128084"/>
              <a:gd name="connsiteY223" fmla="*/ 14919158 h 15135727"/>
              <a:gd name="connsiteX224" fmla="*/ 3090277 w 8128084"/>
              <a:gd name="connsiteY224" fmla="*/ 15075903 h 15135727"/>
              <a:gd name="connsiteX225" fmla="*/ 2959769 w 8128084"/>
              <a:gd name="connsiteY225" fmla="*/ 15135727 h 15135727"/>
              <a:gd name="connsiteX226" fmla="*/ 2891256 w 8128084"/>
              <a:gd name="connsiteY226" fmla="*/ 14945895 h 15135727"/>
              <a:gd name="connsiteX227" fmla="*/ 2829927 w 8128084"/>
              <a:gd name="connsiteY227" fmla="*/ 14872703 h 15135727"/>
              <a:gd name="connsiteX228" fmla="*/ 2887579 w 8128084"/>
              <a:gd name="connsiteY228" fmla="*/ 14774779 h 15135727"/>
              <a:gd name="connsiteX229" fmla="*/ 2779127 w 8128084"/>
              <a:gd name="connsiteY229" fmla="*/ 14694903 h 15135727"/>
              <a:gd name="connsiteX230" fmla="*/ 2839453 w 8128084"/>
              <a:gd name="connsiteY230" fmla="*/ 14582274 h 15135727"/>
              <a:gd name="connsiteX231" fmla="*/ 2935706 w 8128084"/>
              <a:gd name="connsiteY231" fmla="*/ 14510085 h 15135727"/>
              <a:gd name="connsiteX232" fmla="*/ 2948406 w 8128084"/>
              <a:gd name="connsiteY232" fmla="*/ 14554535 h 15135727"/>
              <a:gd name="connsiteX233" fmla="*/ 2855327 w 8128084"/>
              <a:gd name="connsiteY233" fmla="*/ 14371053 h 15135727"/>
              <a:gd name="connsiteX234" fmla="*/ 3014077 w 8128084"/>
              <a:gd name="connsiteY234" fmla="*/ 14447253 h 15135727"/>
              <a:gd name="connsiteX235" fmla="*/ 3029285 w 8128084"/>
              <a:gd name="connsiteY235" fmla="*/ 14363032 h 15135727"/>
              <a:gd name="connsiteX236" fmla="*/ 3152274 w 8128084"/>
              <a:gd name="connsiteY236" fmla="*/ 14341642 h 15135727"/>
              <a:gd name="connsiteX237" fmla="*/ 3226135 w 8128084"/>
              <a:gd name="connsiteY237" fmla="*/ 14269453 h 15135727"/>
              <a:gd name="connsiteX238" fmla="*/ 3152274 w 8128084"/>
              <a:gd name="connsiteY238" fmla="*/ 14197264 h 15135727"/>
              <a:gd name="connsiteX239" fmla="*/ 3152274 w 8128084"/>
              <a:gd name="connsiteY239" fmla="*/ 14052885 h 15135727"/>
              <a:gd name="connsiteX240" fmla="*/ 3086435 w 8128084"/>
              <a:gd name="connsiteY240" fmla="*/ 14037845 h 15135727"/>
              <a:gd name="connsiteX241" fmla="*/ 3056021 w 8128084"/>
              <a:gd name="connsiteY241" fmla="*/ 14153148 h 15135727"/>
              <a:gd name="connsiteX242" fmla="*/ 2935706 w 8128084"/>
              <a:gd name="connsiteY242" fmla="*/ 14076948 h 15135727"/>
              <a:gd name="connsiteX243" fmla="*/ 2863516 w 8128084"/>
              <a:gd name="connsiteY243" fmla="*/ 14093324 h 15135727"/>
              <a:gd name="connsiteX244" fmla="*/ 2804527 w 8128084"/>
              <a:gd name="connsiteY244" fmla="*/ 14218653 h 15135727"/>
              <a:gd name="connsiteX245" fmla="*/ 2719137 w 8128084"/>
              <a:gd name="connsiteY245" fmla="*/ 14197264 h 15135727"/>
              <a:gd name="connsiteX246" fmla="*/ 2653298 w 8128084"/>
              <a:gd name="connsiteY246" fmla="*/ 14248064 h 15135727"/>
              <a:gd name="connsiteX247" fmla="*/ 2560721 w 8128084"/>
              <a:gd name="connsiteY247" fmla="*/ 14150474 h 15135727"/>
              <a:gd name="connsiteX248" fmla="*/ 2436729 w 8128084"/>
              <a:gd name="connsiteY248" fmla="*/ 13804566 h 15135727"/>
              <a:gd name="connsiteX249" fmla="*/ 2550527 w 8128084"/>
              <a:gd name="connsiteY249" fmla="*/ 13805903 h 15135727"/>
              <a:gd name="connsiteX250" fmla="*/ 2729498 w 8128084"/>
              <a:gd name="connsiteY250" fmla="*/ 13812253 h 15135727"/>
              <a:gd name="connsiteX251" fmla="*/ 2633077 w 8128084"/>
              <a:gd name="connsiteY251" fmla="*/ 13755103 h 15135727"/>
              <a:gd name="connsiteX252" fmla="*/ 2553369 w 8128084"/>
              <a:gd name="connsiteY252" fmla="*/ 13475369 h 15135727"/>
              <a:gd name="connsiteX253" fmla="*/ 2658645 w 8128084"/>
              <a:gd name="connsiteY253" fmla="*/ 13224711 h 15135727"/>
              <a:gd name="connsiteX254" fmla="*/ 2719137 w 8128084"/>
              <a:gd name="connsiteY254" fmla="*/ 13042232 h 15135727"/>
              <a:gd name="connsiteX255" fmla="*/ 2791327 w 8128084"/>
              <a:gd name="connsiteY255" fmla="*/ 12945979 h 15135727"/>
              <a:gd name="connsiteX256" fmla="*/ 2969627 w 8128084"/>
              <a:gd name="connsiteY256" fmla="*/ 12929603 h 15135727"/>
              <a:gd name="connsiteX257" fmla="*/ 3031958 w 8128084"/>
              <a:gd name="connsiteY257" fmla="*/ 13090358 h 15135727"/>
              <a:gd name="connsiteX258" fmla="*/ 3102977 w 8128084"/>
              <a:gd name="connsiteY258" fmla="*/ 12974053 h 15135727"/>
              <a:gd name="connsiteX259" fmla="*/ 3043321 w 8128084"/>
              <a:gd name="connsiteY259" fmla="*/ 12836024 h 15135727"/>
              <a:gd name="connsiteX260" fmla="*/ 2849479 w 8128084"/>
              <a:gd name="connsiteY260" fmla="*/ 12815637 h 15135727"/>
              <a:gd name="connsiteX261" fmla="*/ 2815390 w 8128084"/>
              <a:gd name="connsiteY261" fmla="*/ 12777537 h 15135727"/>
              <a:gd name="connsiteX262" fmla="*/ 2887077 w 8128084"/>
              <a:gd name="connsiteY262" fmla="*/ 12586703 h 15135727"/>
              <a:gd name="connsiteX263" fmla="*/ 3153777 w 8128084"/>
              <a:gd name="connsiteY263" fmla="*/ 12516853 h 15135727"/>
              <a:gd name="connsiteX264" fmla="*/ 3239837 w 8128084"/>
              <a:gd name="connsiteY264" fmla="*/ 12311314 h 15135727"/>
              <a:gd name="connsiteX265" fmla="*/ 3104148 w 8128084"/>
              <a:gd name="connsiteY265" fmla="*/ 12320337 h 15135727"/>
              <a:gd name="connsiteX266" fmla="*/ 3040648 w 8128084"/>
              <a:gd name="connsiteY266" fmla="*/ 12320337 h 15135727"/>
              <a:gd name="connsiteX267" fmla="*/ 2956927 w 8128084"/>
              <a:gd name="connsiteY267" fmla="*/ 12237453 h 15135727"/>
              <a:gd name="connsiteX268" fmla="*/ 3007895 w 8128084"/>
              <a:gd name="connsiteY268" fmla="*/ 12079706 h 15135727"/>
              <a:gd name="connsiteX269" fmla="*/ 2810042 w 8128084"/>
              <a:gd name="connsiteY269" fmla="*/ 11954377 h 15135727"/>
              <a:gd name="connsiteX270" fmla="*/ 2863516 w 8128084"/>
              <a:gd name="connsiteY270" fmla="*/ 11694695 h 15135727"/>
              <a:gd name="connsiteX271" fmla="*/ 2817227 w 8128084"/>
              <a:gd name="connsiteY271" fmla="*/ 11507203 h 15135727"/>
              <a:gd name="connsiteX272" fmla="*/ 2911642 w 8128084"/>
              <a:gd name="connsiteY272" fmla="*/ 11454064 h 15135727"/>
              <a:gd name="connsiteX273" fmla="*/ 2988677 w 8128084"/>
              <a:gd name="connsiteY273" fmla="*/ 11494503 h 15135727"/>
              <a:gd name="connsiteX274" fmla="*/ 3011571 w 8128084"/>
              <a:gd name="connsiteY274" fmla="*/ 11454064 h 15135727"/>
              <a:gd name="connsiteX275" fmla="*/ 2850482 w 8128084"/>
              <a:gd name="connsiteY275" fmla="*/ 11381874 h 15135727"/>
              <a:gd name="connsiteX276" fmla="*/ 2993858 w 8128084"/>
              <a:gd name="connsiteY276" fmla="*/ 11266571 h 15135727"/>
              <a:gd name="connsiteX277" fmla="*/ 3007895 w 8128084"/>
              <a:gd name="connsiteY277" fmla="*/ 11189369 h 15135727"/>
              <a:gd name="connsiteX278" fmla="*/ 2874879 w 8128084"/>
              <a:gd name="connsiteY278" fmla="*/ 11179342 h 15135727"/>
              <a:gd name="connsiteX279" fmla="*/ 2919329 w 8128084"/>
              <a:gd name="connsiteY279" fmla="*/ 11023600 h 15135727"/>
              <a:gd name="connsiteX280" fmla="*/ 2887579 w 8128084"/>
              <a:gd name="connsiteY280" fmla="*/ 10924674 h 15135727"/>
              <a:gd name="connsiteX281" fmla="*/ 2760914 w 8128084"/>
              <a:gd name="connsiteY281" fmla="*/ 11065377 h 15135727"/>
              <a:gd name="connsiteX282" fmla="*/ 2667000 w 8128084"/>
              <a:gd name="connsiteY282" fmla="*/ 10969124 h 15135727"/>
              <a:gd name="connsiteX283" fmla="*/ 2607845 w 8128084"/>
              <a:gd name="connsiteY283" fmla="*/ 11071727 h 15135727"/>
              <a:gd name="connsiteX284" fmla="*/ 2526632 w 8128084"/>
              <a:gd name="connsiteY284" fmla="*/ 11117179 h 15135727"/>
              <a:gd name="connsiteX285" fmla="*/ 2410827 w 8128084"/>
              <a:gd name="connsiteY285" fmla="*/ 11100803 h 15135727"/>
              <a:gd name="connsiteX286" fmla="*/ 2334127 w 8128084"/>
              <a:gd name="connsiteY286" fmla="*/ 10996864 h 15135727"/>
              <a:gd name="connsiteX287" fmla="*/ 2358190 w 8128084"/>
              <a:gd name="connsiteY287" fmla="*/ 10732169 h 15135727"/>
              <a:gd name="connsiteX288" fmla="*/ 2372227 w 8128084"/>
              <a:gd name="connsiteY288" fmla="*/ 10689390 h 15135727"/>
              <a:gd name="connsiteX289" fmla="*/ 2533316 w 8128084"/>
              <a:gd name="connsiteY289" fmla="*/ 10574087 h 15135727"/>
              <a:gd name="connsiteX290" fmla="*/ 2598821 w 8128084"/>
              <a:gd name="connsiteY290" fmla="*/ 10684042 h 15135727"/>
              <a:gd name="connsiteX291" fmla="*/ 2683877 w 8128084"/>
              <a:gd name="connsiteY291" fmla="*/ 10745203 h 15135727"/>
              <a:gd name="connsiteX292" fmla="*/ 2767264 w 8128084"/>
              <a:gd name="connsiteY292" fmla="*/ 10684042 h 15135727"/>
              <a:gd name="connsiteX293" fmla="*/ 2646948 w 8128084"/>
              <a:gd name="connsiteY293" fmla="*/ 10515600 h 15135727"/>
              <a:gd name="connsiteX294" fmla="*/ 2815390 w 8128084"/>
              <a:gd name="connsiteY294" fmla="*/ 10395285 h 15135727"/>
              <a:gd name="connsiteX295" fmla="*/ 2899777 w 8128084"/>
              <a:gd name="connsiteY295" fmla="*/ 10453103 h 15135727"/>
              <a:gd name="connsiteX296" fmla="*/ 2899777 w 8128084"/>
              <a:gd name="connsiteY296" fmla="*/ 10586453 h 15135727"/>
              <a:gd name="connsiteX297" fmla="*/ 2982327 w 8128084"/>
              <a:gd name="connsiteY297" fmla="*/ 10459453 h 15135727"/>
              <a:gd name="connsiteX298" fmla="*/ 3080085 w 8128084"/>
              <a:gd name="connsiteY298" fmla="*/ 10419348 h 15135727"/>
              <a:gd name="connsiteX299" fmla="*/ 3248527 w 8128084"/>
              <a:gd name="connsiteY299" fmla="*/ 10539664 h 15135727"/>
              <a:gd name="connsiteX300" fmla="*/ 3320716 w 8128084"/>
              <a:gd name="connsiteY300" fmla="*/ 10659979 h 15135727"/>
              <a:gd name="connsiteX301" fmla="*/ 3465095 w 8128084"/>
              <a:gd name="connsiteY301" fmla="*/ 10659979 h 15135727"/>
              <a:gd name="connsiteX302" fmla="*/ 3441032 w 8128084"/>
              <a:gd name="connsiteY302" fmla="*/ 10491537 h 15135727"/>
              <a:gd name="connsiteX303" fmla="*/ 3356977 w 8128084"/>
              <a:gd name="connsiteY303" fmla="*/ 10408653 h 15135727"/>
              <a:gd name="connsiteX304" fmla="*/ 3348456 w 8128084"/>
              <a:gd name="connsiteY304" fmla="*/ 10282656 h 15135727"/>
              <a:gd name="connsiteX305" fmla="*/ 3198227 w 8128084"/>
              <a:gd name="connsiteY305" fmla="*/ 10319753 h 15135727"/>
              <a:gd name="connsiteX306" fmla="*/ 3152274 w 8128084"/>
              <a:gd name="connsiteY306" fmla="*/ 10250906 h 15135727"/>
              <a:gd name="connsiteX307" fmla="*/ 3176337 w 8128084"/>
              <a:gd name="connsiteY307" fmla="*/ 10178716 h 15135727"/>
              <a:gd name="connsiteX308" fmla="*/ 3104148 w 8128084"/>
              <a:gd name="connsiteY308" fmla="*/ 10154653 h 15135727"/>
              <a:gd name="connsiteX309" fmla="*/ 2975977 w 8128084"/>
              <a:gd name="connsiteY309" fmla="*/ 10167353 h 15135727"/>
              <a:gd name="connsiteX310" fmla="*/ 3007895 w 8128084"/>
              <a:gd name="connsiteY310" fmla="*/ 9962148 h 15135727"/>
              <a:gd name="connsiteX311" fmla="*/ 3176337 w 8128084"/>
              <a:gd name="connsiteY311" fmla="*/ 9889958 h 15135727"/>
              <a:gd name="connsiteX312" fmla="*/ 2959769 w 8128084"/>
              <a:gd name="connsiteY312" fmla="*/ 9504948 h 15135727"/>
              <a:gd name="connsiteX313" fmla="*/ 2791327 w 8128084"/>
              <a:gd name="connsiteY313" fmla="*/ 9456821 h 15135727"/>
              <a:gd name="connsiteX314" fmla="*/ 2574758 w 8128084"/>
              <a:gd name="connsiteY314" fmla="*/ 9336506 h 15135727"/>
              <a:gd name="connsiteX315" fmla="*/ 2671177 w 8128084"/>
              <a:gd name="connsiteY315" fmla="*/ 9189453 h 15135727"/>
              <a:gd name="connsiteX316" fmla="*/ 2684045 w 8128084"/>
              <a:gd name="connsiteY316" fmla="*/ 9109911 h 15135727"/>
              <a:gd name="connsiteX317" fmla="*/ 2580774 w 8128084"/>
              <a:gd name="connsiteY317" fmla="*/ 9069471 h 15135727"/>
              <a:gd name="connsiteX318" fmla="*/ 2546685 w 8128084"/>
              <a:gd name="connsiteY318" fmla="*/ 9051758 h 15135727"/>
              <a:gd name="connsiteX319" fmla="*/ 2436729 w 8128084"/>
              <a:gd name="connsiteY319" fmla="*/ 9056771 h 15135727"/>
              <a:gd name="connsiteX320" fmla="*/ 2372727 w 8128084"/>
              <a:gd name="connsiteY320" fmla="*/ 9259303 h 15135727"/>
              <a:gd name="connsiteX321" fmla="*/ 2261937 w 8128084"/>
              <a:gd name="connsiteY321" fmla="*/ 9168064 h 15135727"/>
              <a:gd name="connsiteX322" fmla="*/ 2237874 w 8128084"/>
              <a:gd name="connsiteY322" fmla="*/ 8999621 h 15135727"/>
              <a:gd name="connsiteX323" fmla="*/ 2079458 w 8128084"/>
              <a:gd name="connsiteY323" fmla="*/ 9020008 h 15135727"/>
              <a:gd name="connsiteX324" fmla="*/ 2026319 w 8128084"/>
              <a:gd name="connsiteY324" fmla="*/ 8827503 h 15135727"/>
              <a:gd name="connsiteX325" fmla="*/ 1833814 w 8128084"/>
              <a:gd name="connsiteY325" fmla="*/ 8822490 h 15135727"/>
              <a:gd name="connsiteX326" fmla="*/ 1705977 w 8128084"/>
              <a:gd name="connsiteY326" fmla="*/ 8941803 h 15135727"/>
              <a:gd name="connsiteX327" fmla="*/ 1693445 w 8128084"/>
              <a:gd name="connsiteY327" fmla="*/ 9048082 h 15135727"/>
              <a:gd name="connsiteX328" fmla="*/ 1575469 w 8128084"/>
              <a:gd name="connsiteY328" fmla="*/ 9099885 h 15135727"/>
              <a:gd name="connsiteX329" fmla="*/ 1477879 w 8128084"/>
              <a:gd name="connsiteY329" fmla="*/ 8936456 h 15135727"/>
              <a:gd name="connsiteX330" fmla="*/ 1347537 w 8128084"/>
              <a:gd name="connsiteY330" fmla="*/ 8879306 h 15135727"/>
              <a:gd name="connsiteX331" fmla="*/ 1220537 w 8128084"/>
              <a:gd name="connsiteY331" fmla="*/ 8799764 h 15135727"/>
              <a:gd name="connsiteX332" fmla="*/ 1106906 w 8128084"/>
              <a:gd name="connsiteY332" fmla="*/ 8783053 h 15135727"/>
              <a:gd name="connsiteX333" fmla="*/ 890337 w 8128084"/>
              <a:gd name="connsiteY333" fmla="*/ 8686800 h 15135727"/>
              <a:gd name="connsiteX334" fmla="*/ 649706 w 8128084"/>
              <a:gd name="connsiteY334" fmla="*/ 8662737 h 15135727"/>
              <a:gd name="connsiteX335" fmla="*/ 493127 w 8128084"/>
              <a:gd name="connsiteY335" fmla="*/ 8668753 h 15135727"/>
              <a:gd name="connsiteX336" fmla="*/ 385011 w 8128084"/>
              <a:gd name="connsiteY336" fmla="*/ 8566485 h 15135727"/>
              <a:gd name="connsiteX337" fmla="*/ 455027 w 8128084"/>
              <a:gd name="connsiteY337" fmla="*/ 8421103 h 15135727"/>
              <a:gd name="connsiteX338" fmla="*/ 577516 w 8128084"/>
              <a:gd name="connsiteY338" fmla="*/ 8373979 h 15135727"/>
              <a:gd name="connsiteX339" fmla="*/ 794085 w 8128084"/>
              <a:gd name="connsiteY339" fmla="*/ 8301790 h 15135727"/>
              <a:gd name="connsiteX340" fmla="*/ 745958 w 8128084"/>
              <a:gd name="connsiteY340" fmla="*/ 8133348 h 15135727"/>
              <a:gd name="connsiteX341" fmla="*/ 818148 w 8128084"/>
              <a:gd name="connsiteY341" fmla="*/ 7820527 h 15135727"/>
              <a:gd name="connsiteX342" fmla="*/ 697832 w 8128084"/>
              <a:gd name="connsiteY342" fmla="*/ 7820527 h 15135727"/>
              <a:gd name="connsiteX343" fmla="*/ 625642 w 8128084"/>
              <a:gd name="connsiteY343" fmla="*/ 7916779 h 15135727"/>
              <a:gd name="connsiteX344" fmla="*/ 457200 w 8128084"/>
              <a:gd name="connsiteY344" fmla="*/ 7820527 h 15135727"/>
              <a:gd name="connsiteX345" fmla="*/ 529390 w 8128084"/>
              <a:gd name="connsiteY345" fmla="*/ 7700211 h 15135727"/>
              <a:gd name="connsiteX346" fmla="*/ 715377 w 8128084"/>
              <a:gd name="connsiteY346" fmla="*/ 7748003 h 15135727"/>
              <a:gd name="connsiteX347" fmla="*/ 938464 w 8128084"/>
              <a:gd name="connsiteY347" fmla="*/ 7676148 h 15135727"/>
              <a:gd name="connsiteX348" fmla="*/ 1058779 w 8128084"/>
              <a:gd name="connsiteY348" fmla="*/ 7459579 h 15135727"/>
              <a:gd name="connsiteX349" fmla="*/ 1203158 w 8128084"/>
              <a:gd name="connsiteY349" fmla="*/ 7603958 h 15135727"/>
              <a:gd name="connsiteX350" fmla="*/ 1299411 w 8128084"/>
              <a:gd name="connsiteY350" fmla="*/ 7555832 h 15135727"/>
              <a:gd name="connsiteX351" fmla="*/ 1443790 w 8128084"/>
              <a:gd name="connsiteY351" fmla="*/ 7507706 h 15135727"/>
              <a:gd name="connsiteX352" fmla="*/ 1684421 w 8128084"/>
              <a:gd name="connsiteY352" fmla="*/ 7603958 h 15135727"/>
              <a:gd name="connsiteX353" fmla="*/ 1684421 w 8128084"/>
              <a:gd name="connsiteY353" fmla="*/ 7603958 h 15135727"/>
              <a:gd name="connsiteX354" fmla="*/ 1693277 w 8128084"/>
              <a:gd name="connsiteY354" fmla="*/ 7462253 h 15135727"/>
              <a:gd name="connsiteX355" fmla="*/ 1540042 w 8128084"/>
              <a:gd name="connsiteY355" fmla="*/ 7363327 h 15135727"/>
              <a:gd name="connsiteX356" fmla="*/ 1299411 w 8128084"/>
              <a:gd name="connsiteY356" fmla="*/ 7315200 h 15135727"/>
              <a:gd name="connsiteX357" fmla="*/ 1130969 w 8128084"/>
              <a:gd name="connsiteY357" fmla="*/ 7339264 h 15135727"/>
              <a:gd name="connsiteX358" fmla="*/ 1034716 w 8128084"/>
              <a:gd name="connsiteY358" fmla="*/ 7315200 h 15135727"/>
              <a:gd name="connsiteX359" fmla="*/ 982077 w 8128084"/>
              <a:gd name="connsiteY359" fmla="*/ 7113003 h 15135727"/>
              <a:gd name="connsiteX360" fmla="*/ 1155032 w 8128084"/>
              <a:gd name="connsiteY360" fmla="*/ 7050506 h 15135727"/>
              <a:gd name="connsiteX361" fmla="*/ 1155032 w 8128084"/>
              <a:gd name="connsiteY361" fmla="*/ 6930190 h 15135727"/>
              <a:gd name="connsiteX362" fmla="*/ 1155032 w 8128084"/>
              <a:gd name="connsiteY362" fmla="*/ 6761748 h 15135727"/>
              <a:gd name="connsiteX363" fmla="*/ 1203158 w 8128084"/>
              <a:gd name="connsiteY363" fmla="*/ 6617369 h 15135727"/>
              <a:gd name="connsiteX364" fmla="*/ 1409700 w 8128084"/>
              <a:gd name="connsiteY364" fmla="*/ 6517440 h 15135727"/>
              <a:gd name="connsiteX365" fmla="*/ 1443790 w 8128084"/>
              <a:gd name="connsiteY365" fmla="*/ 6328611 h 15135727"/>
              <a:gd name="connsiteX366" fmla="*/ 1419727 w 8128084"/>
              <a:gd name="connsiteY366" fmla="*/ 6208295 h 15135727"/>
              <a:gd name="connsiteX367" fmla="*/ 1275348 w 8128084"/>
              <a:gd name="connsiteY367" fmla="*/ 6304548 h 15135727"/>
              <a:gd name="connsiteX368" fmla="*/ 1178927 w 8128084"/>
              <a:gd name="connsiteY368" fmla="*/ 6281153 h 15135727"/>
              <a:gd name="connsiteX369" fmla="*/ 1242427 w 8128084"/>
              <a:gd name="connsiteY369" fmla="*/ 6173203 h 15135727"/>
              <a:gd name="connsiteX370" fmla="*/ 1323474 w 8128084"/>
              <a:gd name="connsiteY370" fmla="*/ 6015790 h 15135727"/>
              <a:gd name="connsiteX371" fmla="*/ 1597192 w 8128084"/>
              <a:gd name="connsiteY371" fmla="*/ 5941261 h 15135727"/>
              <a:gd name="connsiteX372" fmla="*/ 1527342 w 8128084"/>
              <a:gd name="connsiteY372" fmla="*/ 5833645 h 15135727"/>
              <a:gd name="connsiteX373" fmla="*/ 1395664 w 8128084"/>
              <a:gd name="connsiteY373" fmla="*/ 5824621 h 15135727"/>
              <a:gd name="connsiteX374" fmla="*/ 1179095 w 8128084"/>
              <a:gd name="connsiteY374" fmla="*/ 5799221 h 15135727"/>
              <a:gd name="connsiteX375" fmla="*/ 1153527 w 8128084"/>
              <a:gd name="connsiteY375" fmla="*/ 5919203 h 15135727"/>
              <a:gd name="connsiteX376" fmla="*/ 877637 w 8128084"/>
              <a:gd name="connsiteY376" fmla="*/ 5838658 h 15135727"/>
              <a:gd name="connsiteX377" fmla="*/ 697832 w 8128084"/>
              <a:gd name="connsiteY377" fmla="*/ 5606716 h 15135727"/>
              <a:gd name="connsiteX378" fmla="*/ 577516 w 8128084"/>
              <a:gd name="connsiteY378" fmla="*/ 5582653 h 15135727"/>
              <a:gd name="connsiteX379" fmla="*/ 613777 w 8128084"/>
              <a:gd name="connsiteY379" fmla="*/ 5696953 h 15135727"/>
              <a:gd name="connsiteX380" fmla="*/ 697832 w 8128084"/>
              <a:gd name="connsiteY380" fmla="*/ 5775158 h 15135727"/>
              <a:gd name="connsiteX381" fmla="*/ 556627 w 8128084"/>
              <a:gd name="connsiteY381" fmla="*/ 5862053 h 15135727"/>
              <a:gd name="connsiteX382" fmla="*/ 351924 w 8128084"/>
              <a:gd name="connsiteY382" fmla="*/ 5869071 h 15135727"/>
              <a:gd name="connsiteX383" fmla="*/ 314492 w 8128084"/>
              <a:gd name="connsiteY383" fmla="*/ 5702969 h 15135727"/>
              <a:gd name="connsiteX384" fmla="*/ 315495 w 8128084"/>
              <a:gd name="connsiteY384" fmla="*/ 5476040 h 15135727"/>
              <a:gd name="connsiteX385" fmla="*/ 144379 w 8128084"/>
              <a:gd name="connsiteY385" fmla="*/ 5459664 h 15135727"/>
              <a:gd name="connsiteX386" fmla="*/ 0 w 8128084"/>
              <a:gd name="connsiteY386" fmla="*/ 5462337 h 15135727"/>
              <a:gd name="connsiteX387" fmla="*/ 96253 w 8128084"/>
              <a:gd name="connsiteY387"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42827 w 8128084"/>
              <a:gd name="connsiteY202" fmla="*/ 14383753 h 15135727"/>
              <a:gd name="connsiteX203" fmla="*/ 4403558 w 8128084"/>
              <a:gd name="connsiteY203" fmla="*/ 14437895 h 15135727"/>
              <a:gd name="connsiteX204" fmla="*/ 4340058 w 8128084"/>
              <a:gd name="connsiteY204" fmla="*/ 14475995 h 15135727"/>
              <a:gd name="connsiteX205" fmla="*/ 4303127 w 8128084"/>
              <a:gd name="connsiteY205" fmla="*/ 14364703 h 15135727"/>
              <a:gd name="connsiteX206" fmla="*/ 4276892 w 8128084"/>
              <a:gd name="connsiteY206" fmla="*/ 14296190 h 15135727"/>
              <a:gd name="connsiteX207" fmla="*/ 4235116 w 8128084"/>
              <a:gd name="connsiteY207" fmla="*/ 14341642 h 15135727"/>
              <a:gd name="connsiteX208" fmla="*/ 4141715 w 8128084"/>
              <a:gd name="connsiteY208" fmla="*/ 14228553 h 15135727"/>
              <a:gd name="connsiteX209" fmla="*/ 4137527 w 8128084"/>
              <a:gd name="connsiteY209" fmla="*/ 14364369 h 15135727"/>
              <a:gd name="connsiteX210" fmla="*/ 4053480 w 8128084"/>
              <a:gd name="connsiteY210" fmla="*/ 14383698 h 15135727"/>
              <a:gd name="connsiteX211" fmla="*/ 4023727 w 8128084"/>
              <a:gd name="connsiteY211" fmla="*/ 14275803 h 15135727"/>
              <a:gd name="connsiteX212" fmla="*/ 3915945 w 8128084"/>
              <a:gd name="connsiteY212" fmla="*/ 14226202 h 15135727"/>
              <a:gd name="connsiteX213" fmla="*/ 3801979 w 8128084"/>
              <a:gd name="connsiteY213" fmla="*/ 14293516 h 15135727"/>
              <a:gd name="connsiteX214" fmla="*/ 3647641 w 8128084"/>
              <a:gd name="connsiteY214" fmla="*/ 14427897 h 15135727"/>
              <a:gd name="connsiteX215" fmla="*/ 3625850 w 8128084"/>
              <a:gd name="connsiteY215" fmla="*/ 14616364 h 15135727"/>
              <a:gd name="connsiteX216" fmla="*/ 3513221 w 8128084"/>
              <a:gd name="connsiteY216" fmla="*/ 14726653 h 15135727"/>
              <a:gd name="connsiteX217" fmla="*/ 3583071 w 8128084"/>
              <a:gd name="connsiteY217" fmla="*/ 14832932 h 15135727"/>
              <a:gd name="connsiteX218" fmla="*/ 3633537 w 8128084"/>
              <a:gd name="connsiteY218" fmla="*/ 14967285 h 15135727"/>
              <a:gd name="connsiteX219" fmla="*/ 3609474 w 8128084"/>
              <a:gd name="connsiteY219" fmla="*/ 15087600 h 15135727"/>
              <a:gd name="connsiteX220" fmla="*/ 3479132 w 8128084"/>
              <a:gd name="connsiteY220" fmla="*/ 14975974 h 15135727"/>
              <a:gd name="connsiteX221" fmla="*/ 3304340 w 8128084"/>
              <a:gd name="connsiteY221" fmla="*/ 14949237 h 15135727"/>
              <a:gd name="connsiteX222" fmla="*/ 3261227 w 8128084"/>
              <a:gd name="connsiteY222" fmla="*/ 14787145 h 15135727"/>
              <a:gd name="connsiteX223" fmla="*/ 3128211 w 8128084"/>
              <a:gd name="connsiteY223" fmla="*/ 14919158 h 15135727"/>
              <a:gd name="connsiteX224" fmla="*/ 3090277 w 8128084"/>
              <a:gd name="connsiteY224" fmla="*/ 15075903 h 15135727"/>
              <a:gd name="connsiteX225" fmla="*/ 2959769 w 8128084"/>
              <a:gd name="connsiteY225" fmla="*/ 15135727 h 15135727"/>
              <a:gd name="connsiteX226" fmla="*/ 2891256 w 8128084"/>
              <a:gd name="connsiteY226" fmla="*/ 14945895 h 15135727"/>
              <a:gd name="connsiteX227" fmla="*/ 2829927 w 8128084"/>
              <a:gd name="connsiteY227" fmla="*/ 14872703 h 15135727"/>
              <a:gd name="connsiteX228" fmla="*/ 2887579 w 8128084"/>
              <a:gd name="connsiteY228" fmla="*/ 14774779 h 15135727"/>
              <a:gd name="connsiteX229" fmla="*/ 2779127 w 8128084"/>
              <a:gd name="connsiteY229" fmla="*/ 14694903 h 15135727"/>
              <a:gd name="connsiteX230" fmla="*/ 2839453 w 8128084"/>
              <a:gd name="connsiteY230" fmla="*/ 14582274 h 15135727"/>
              <a:gd name="connsiteX231" fmla="*/ 2935706 w 8128084"/>
              <a:gd name="connsiteY231" fmla="*/ 14510085 h 15135727"/>
              <a:gd name="connsiteX232" fmla="*/ 2948406 w 8128084"/>
              <a:gd name="connsiteY232" fmla="*/ 14554535 h 15135727"/>
              <a:gd name="connsiteX233" fmla="*/ 2855327 w 8128084"/>
              <a:gd name="connsiteY233" fmla="*/ 14371053 h 15135727"/>
              <a:gd name="connsiteX234" fmla="*/ 3014077 w 8128084"/>
              <a:gd name="connsiteY234" fmla="*/ 14447253 h 15135727"/>
              <a:gd name="connsiteX235" fmla="*/ 3029285 w 8128084"/>
              <a:gd name="connsiteY235" fmla="*/ 14363032 h 15135727"/>
              <a:gd name="connsiteX236" fmla="*/ 3152274 w 8128084"/>
              <a:gd name="connsiteY236" fmla="*/ 14341642 h 15135727"/>
              <a:gd name="connsiteX237" fmla="*/ 3226135 w 8128084"/>
              <a:gd name="connsiteY237" fmla="*/ 14269453 h 15135727"/>
              <a:gd name="connsiteX238" fmla="*/ 3152274 w 8128084"/>
              <a:gd name="connsiteY238" fmla="*/ 14197264 h 15135727"/>
              <a:gd name="connsiteX239" fmla="*/ 3152274 w 8128084"/>
              <a:gd name="connsiteY239" fmla="*/ 14052885 h 15135727"/>
              <a:gd name="connsiteX240" fmla="*/ 3086435 w 8128084"/>
              <a:gd name="connsiteY240" fmla="*/ 14037845 h 15135727"/>
              <a:gd name="connsiteX241" fmla="*/ 3056021 w 8128084"/>
              <a:gd name="connsiteY241" fmla="*/ 14153148 h 15135727"/>
              <a:gd name="connsiteX242" fmla="*/ 2935706 w 8128084"/>
              <a:gd name="connsiteY242" fmla="*/ 14076948 h 15135727"/>
              <a:gd name="connsiteX243" fmla="*/ 2863516 w 8128084"/>
              <a:gd name="connsiteY243" fmla="*/ 14093324 h 15135727"/>
              <a:gd name="connsiteX244" fmla="*/ 2804527 w 8128084"/>
              <a:gd name="connsiteY244" fmla="*/ 14218653 h 15135727"/>
              <a:gd name="connsiteX245" fmla="*/ 2719137 w 8128084"/>
              <a:gd name="connsiteY245" fmla="*/ 14197264 h 15135727"/>
              <a:gd name="connsiteX246" fmla="*/ 2653298 w 8128084"/>
              <a:gd name="connsiteY246" fmla="*/ 14248064 h 15135727"/>
              <a:gd name="connsiteX247" fmla="*/ 2560721 w 8128084"/>
              <a:gd name="connsiteY247" fmla="*/ 14150474 h 15135727"/>
              <a:gd name="connsiteX248" fmla="*/ 2436729 w 8128084"/>
              <a:gd name="connsiteY248" fmla="*/ 13804566 h 15135727"/>
              <a:gd name="connsiteX249" fmla="*/ 2550527 w 8128084"/>
              <a:gd name="connsiteY249" fmla="*/ 13805903 h 15135727"/>
              <a:gd name="connsiteX250" fmla="*/ 2729498 w 8128084"/>
              <a:gd name="connsiteY250" fmla="*/ 13812253 h 15135727"/>
              <a:gd name="connsiteX251" fmla="*/ 2633077 w 8128084"/>
              <a:gd name="connsiteY251" fmla="*/ 13755103 h 15135727"/>
              <a:gd name="connsiteX252" fmla="*/ 2553369 w 8128084"/>
              <a:gd name="connsiteY252" fmla="*/ 13475369 h 15135727"/>
              <a:gd name="connsiteX253" fmla="*/ 2658645 w 8128084"/>
              <a:gd name="connsiteY253" fmla="*/ 13224711 h 15135727"/>
              <a:gd name="connsiteX254" fmla="*/ 2719137 w 8128084"/>
              <a:gd name="connsiteY254" fmla="*/ 13042232 h 15135727"/>
              <a:gd name="connsiteX255" fmla="*/ 2791327 w 8128084"/>
              <a:gd name="connsiteY255" fmla="*/ 12945979 h 15135727"/>
              <a:gd name="connsiteX256" fmla="*/ 2969627 w 8128084"/>
              <a:gd name="connsiteY256" fmla="*/ 12929603 h 15135727"/>
              <a:gd name="connsiteX257" fmla="*/ 3031958 w 8128084"/>
              <a:gd name="connsiteY257" fmla="*/ 13090358 h 15135727"/>
              <a:gd name="connsiteX258" fmla="*/ 3102977 w 8128084"/>
              <a:gd name="connsiteY258" fmla="*/ 12974053 h 15135727"/>
              <a:gd name="connsiteX259" fmla="*/ 3043321 w 8128084"/>
              <a:gd name="connsiteY259" fmla="*/ 12836024 h 15135727"/>
              <a:gd name="connsiteX260" fmla="*/ 2849479 w 8128084"/>
              <a:gd name="connsiteY260" fmla="*/ 12815637 h 15135727"/>
              <a:gd name="connsiteX261" fmla="*/ 2815390 w 8128084"/>
              <a:gd name="connsiteY261" fmla="*/ 12777537 h 15135727"/>
              <a:gd name="connsiteX262" fmla="*/ 2887077 w 8128084"/>
              <a:gd name="connsiteY262" fmla="*/ 12586703 h 15135727"/>
              <a:gd name="connsiteX263" fmla="*/ 3153777 w 8128084"/>
              <a:gd name="connsiteY263" fmla="*/ 12516853 h 15135727"/>
              <a:gd name="connsiteX264" fmla="*/ 3239837 w 8128084"/>
              <a:gd name="connsiteY264" fmla="*/ 12311314 h 15135727"/>
              <a:gd name="connsiteX265" fmla="*/ 3104148 w 8128084"/>
              <a:gd name="connsiteY265" fmla="*/ 12320337 h 15135727"/>
              <a:gd name="connsiteX266" fmla="*/ 3040648 w 8128084"/>
              <a:gd name="connsiteY266" fmla="*/ 12320337 h 15135727"/>
              <a:gd name="connsiteX267" fmla="*/ 2956927 w 8128084"/>
              <a:gd name="connsiteY267" fmla="*/ 12237453 h 15135727"/>
              <a:gd name="connsiteX268" fmla="*/ 3007895 w 8128084"/>
              <a:gd name="connsiteY268" fmla="*/ 12079706 h 15135727"/>
              <a:gd name="connsiteX269" fmla="*/ 2810042 w 8128084"/>
              <a:gd name="connsiteY269" fmla="*/ 11954377 h 15135727"/>
              <a:gd name="connsiteX270" fmla="*/ 2863516 w 8128084"/>
              <a:gd name="connsiteY270" fmla="*/ 11694695 h 15135727"/>
              <a:gd name="connsiteX271" fmla="*/ 2817227 w 8128084"/>
              <a:gd name="connsiteY271" fmla="*/ 11507203 h 15135727"/>
              <a:gd name="connsiteX272" fmla="*/ 2911642 w 8128084"/>
              <a:gd name="connsiteY272" fmla="*/ 11454064 h 15135727"/>
              <a:gd name="connsiteX273" fmla="*/ 2988677 w 8128084"/>
              <a:gd name="connsiteY273" fmla="*/ 11494503 h 15135727"/>
              <a:gd name="connsiteX274" fmla="*/ 3011571 w 8128084"/>
              <a:gd name="connsiteY274" fmla="*/ 11454064 h 15135727"/>
              <a:gd name="connsiteX275" fmla="*/ 2850482 w 8128084"/>
              <a:gd name="connsiteY275" fmla="*/ 11381874 h 15135727"/>
              <a:gd name="connsiteX276" fmla="*/ 2993858 w 8128084"/>
              <a:gd name="connsiteY276" fmla="*/ 11266571 h 15135727"/>
              <a:gd name="connsiteX277" fmla="*/ 3007895 w 8128084"/>
              <a:gd name="connsiteY277" fmla="*/ 11189369 h 15135727"/>
              <a:gd name="connsiteX278" fmla="*/ 2874879 w 8128084"/>
              <a:gd name="connsiteY278" fmla="*/ 11179342 h 15135727"/>
              <a:gd name="connsiteX279" fmla="*/ 2919329 w 8128084"/>
              <a:gd name="connsiteY279" fmla="*/ 11023600 h 15135727"/>
              <a:gd name="connsiteX280" fmla="*/ 2887579 w 8128084"/>
              <a:gd name="connsiteY280" fmla="*/ 10924674 h 15135727"/>
              <a:gd name="connsiteX281" fmla="*/ 2760914 w 8128084"/>
              <a:gd name="connsiteY281" fmla="*/ 11065377 h 15135727"/>
              <a:gd name="connsiteX282" fmla="*/ 2667000 w 8128084"/>
              <a:gd name="connsiteY282" fmla="*/ 10969124 h 15135727"/>
              <a:gd name="connsiteX283" fmla="*/ 2607845 w 8128084"/>
              <a:gd name="connsiteY283" fmla="*/ 11071727 h 15135727"/>
              <a:gd name="connsiteX284" fmla="*/ 2526632 w 8128084"/>
              <a:gd name="connsiteY284" fmla="*/ 11117179 h 15135727"/>
              <a:gd name="connsiteX285" fmla="*/ 2410827 w 8128084"/>
              <a:gd name="connsiteY285" fmla="*/ 11100803 h 15135727"/>
              <a:gd name="connsiteX286" fmla="*/ 2334127 w 8128084"/>
              <a:gd name="connsiteY286" fmla="*/ 10996864 h 15135727"/>
              <a:gd name="connsiteX287" fmla="*/ 2358190 w 8128084"/>
              <a:gd name="connsiteY287" fmla="*/ 10732169 h 15135727"/>
              <a:gd name="connsiteX288" fmla="*/ 2372227 w 8128084"/>
              <a:gd name="connsiteY288" fmla="*/ 10689390 h 15135727"/>
              <a:gd name="connsiteX289" fmla="*/ 2533316 w 8128084"/>
              <a:gd name="connsiteY289" fmla="*/ 10574087 h 15135727"/>
              <a:gd name="connsiteX290" fmla="*/ 2598821 w 8128084"/>
              <a:gd name="connsiteY290" fmla="*/ 10684042 h 15135727"/>
              <a:gd name="connsiteX291" fmla="*/ 2683877 w 8128084"/>
              <a:gd name="connsiteY291" fmla="*/ 10745203 h 15135727"/>
              <a:gd name="connsiteX292" fmla="*/ 2767264 w 8128084"/>
              <a:gd name="connsiteY292" fmla="*/ 10684042 h 15135727"/>
              <a:gd name="connsiteX293" fmla="*/ 2646948 w 8128084"/>
              <a:gd name="connsiteY293" fmla="*/ 10515600 h 15135727"/>
              <a:gd name="connsiteX294" fmla="*/ 2815390 w 8128084"/>
              <a:gd name="connsiteY294" fmla="*/ 10395285 h 15135727"/>
              <a:gd name="connsiteX295" fmla="*/ 2899777 w 8128084"/>
              <a:gd name="connsiteY295" fmla="*/ 10453103 h 15135727"/>
              <a:gd name="connsiteX296" fmla="*/ 2899777 w 8128084"/>
              <a:gd name="connsiteY296" fmla="*/ 10586453 h 15135727"/>
              <a:gd name="connsiteX297" fmla="*/ 2982327 w 8128084"/>
              <a:gd name="connsiteY297" fmla="*/ 10459453 h 15135727"/>
              <a:gd name="connsiteX298" fmla="*/ 3080085 w 8128084"/>
              <a:gd name="connsiteY298" fmla="*/ 10419348 h 15135727"/>
              <a:gd name="connsiteX299" fmla="*/ 3248527 w 8128084"/>
              <a:gd name="connsiteY299" fmla="*/ 10539664 h 15135727"/>
              <a:gd name="connsiteX300" fmla="*/ 3320716 w 8128084"/>
              <a:gd name="connsiteY300" fmla="*/ 10659979 h 15135727"/>
              <a:gd name="connsiteX301" fmla="*/ 3465095 w 8128084"/>
              <a:gd name="connsiteY301" fmla="*/ 10659979 h 15135727"/>
              <a:gd name="connsiteX302" fmla="*/ 3441032 w 8128084"/>
              <a:gd name="connsiteY302" fmla="*/ 10491537 h 15135727"/>
              <a:gd name="connsiteX303" fmla="*/ 3356977 w 8128084"/>
              <a:gd name="connsiteY303" fmla="*/ 10408653 h 15135727"/>
              <a:gd name="connsiteX304" fmla="*/ 3348456 w 8128084"/>
              <a:gd name="connsiteY304" fmla="*/ 10282656 h 15135727"/>
              <a:gd name="connsiteX305" fmla="*/ 3198227 w 8128084"/>
              <a:gd name="connsiteY305" fmla="*/ 10319753 h 15135727"/>
              <a:gd name="connsiteX306" fmla="*/ 3152274 w 8128084"/>
              <a:gd name="connsiteY306" fmla="*/ 10250906 h 15135727"/>
              <a:gd name="connsiteX307" fmla="*/ 3176337 w 8128084"/>
              <a:gd name="connsiteY307" fmla="*/ 10178716 h 15135727"/>
              <a:gd name="connsiteX308" fmla="*/ 3104148 w 8128084"/>
              <a:gd name="connsiteY308" fmla="*/ 10154653 h 15135727"/>
              <a:gd name="connsiteX309" fmla="*/ 2975977 w 8128084"/>
              <a:gd name="connsiteY309" fmla="*/ 10167353 h 15135727"/>
              <a:gd name="connsiteX310" fmla="*/ 3007895 w 8128084"/>
              <a:gd name="connsiteY310" fmla="*/ 9962148 h 15135727"/>
              <a:gd name="connsiteX311" fmla="*/ 3176337 w 8128084"/>
              <a:gd name="connsiteY311" fmla="*/ 9889958 h 15135727"/>
              <a:gd name="connsiteX312" fmla="*/ 2959769 w 8128084"/>
              <a:gd name="connsiteY312" fmla="*/ 9504948 h 15135727"/>
              <a:gd name="connsiteX313" fmla="*/ 2791327 w 8128084"/>
              <a:gd name="connsiteY313" fmla="*/ 9456821 h 15135727"/>
              <a:gd name="connsiteX314" fmla="*/ 2574758 w 8128084"/>
              <a:gd name="connsiteY314" fmla="*/ 9336506 h 15135727"/>
              <a:gd name="connsiteX315" fmla="*/ 2671177 w 8128084"/>
              <a:gd name="connsiteY315" fmla="*/ 9189453 h 15135727"/>
              <a:gd name="connsiteX316" fmla="*/ 2684045 w 8128084"/>
              <a:gd name="connsiteY316" fmla="*/ 9109911 h 15135727"/>
              <a:gd name="connsiteX317" fmla="*/ 2580774 w 8128084"/>
              <a:gd name="connsiteY317" fmla="*/ 9069471 h 15135727"/>
              <a:gd name="connsiteX318" fmla="*/ 2546685 w 8128084"/>
              <a:gd name="connsiteY318" fmla="*/ 9051758 h 15135727"/>
              <a:gd name="connsiteX319" fmla="*/ 2436729 w 8128084"/>
              <a:gd name="connsiteY319" fmla="*/ 9056771 h 15135727"/>
              <a:gd name="connsiteX320" fmla="*/ 2372727 w 8128084"/>
              <a:gd name="connsiteY320" fmla="*/ 9259303 h 15135727"/>
              <a:gd name="connsiteX321" fmla="*/ 2261937 w 8128084"/>
              <a:gd name="connsiteY321" fmla="*/ 9168064 h 15135727"/>
              <a:gd name="connsiteX322" fmla="*/ 2237874 w 8128084"/>
              <a:gd name="connsiteY322" fmla="*/ 8999621 h 15135727"/>
              <a:gd name="connsiteX323" fmla="*/ 2079458 w 8128084"/>
              <a:gd name="connsiteY323" fmla="*/ 9020008 h 15135727"/>
              <a:gd name="connsiteX324" fmla="*/ 2026319 w 8128084"/>
              <a:gd name="connsiteY324" fmla="*/ 8827503 h 15135727"/>
              <a:gd name="connsiteX325" fmla="*/ 1833814 w 8128084"/>
              <a:gd name="connsiteY325" fmla="*/ 8822490 h 15135727"/>
              <a:gd name="connsiteX326" fmla="*/ 1705977 w 8128084"/>
              <a:gd name="connsiteY326" fmla="*/ 8941803 h 15135727"/>
              <a:gd name="connsiteX327" fmla="*/ 1693445 w 8128084"/>
              <a:gd name="connsiteY327" fmla="*/ 9048082 h 15135727"/>
              <a:gd name="connsiteX328" fmla="*/ 1575469 w 8128084"/>
              <a:gd name="connsiteY328" fmla="*/ 9099885 h 15135727"/>
              <a:gd name="connsiteX329" fmla="*/ 1477879 w 8128084"/>
              <a:gd name="connsiteY329" fmla="*/ 8936456 h 15135727"/>
              <a:gd name="connsiteX330" fmla="*/ 1347537 w 8128084"/>
              <a:gd name="connsiteY330" fmla="*/ 8879306 h 15135727"/>
              <a:gd name="connsiteX331" fmla="*/ 1220537 w 8128084"/>
              <a:gd name="connsiteY331" fmla="*/ 8799764 h 15135727"/>
              <a:gd name="connsiteX332" fmla="*/ 1106906 w 8128084"/>
              <a:gd name="connsiteY332" fmla="*/ 8783053 h 15135727"/>
              <a:gd name="connsiteX333" fmla="*/ 890337 w 8128084"/>
              <a:gd name="connsiteY333" fmla="*/ 8686800 h 15135727"/>
              <a:gd name="connsiteX334" fmla="*/ 649706 w 8128084"/>
              <a:gd name="connsiteY334" fmla="*/ 8662737 h 15135727"/>
              <a:gd name="connsiteX335" fmla="*/ 493127 w 8128084"/>
              <a:gd name="connsiteY335" fmla="*/ 8668753 h 15135727"/>
              <a:gd name="connsiteX336" fmla="*/ 385011 w 8128084"/>
              <a:gd name="connsiteY336" fmla="*/ 8566485 h 15135727"/>
              <a:gd name="connsiteX337" fmla="*/ 455027 w 8128084"/>
              <a:gd name="connsiteY337" fmla="*/ 8421103 h 15135727"/>
              <a:gd name="connsiteX338" fmla="*/ 577516 w 8128084"/>
              <a:gd name="connsiteY338" fmla="*/ 8373979 h 15135727"/>
              <a:gd name="connsiteX339" fmla="*/ 794085 w 8128084"/>
              <a:gd name="connsiteY339" fmla="*/ 8301790 h 15135727"/>
              <a:gd name="connsiteX340" fmla="*/ 745958 w 8128084"/>
              <a:gd name="connsiteY340" fmla="*/ 8133348 h 15135727"/>
              <a:gd name="connsiteX341" fmla="*/ 818148 w 8128084"/>
              <a:gd name="connsiteY341" fmla="*/ 7820527 h 15135727"/>
              <a:gd name="connsiteX342" fmla="*/ 697832 w 8128084"/>
              <a:gd name="connsiteY342" fmla="*/ 7820527 h 15135727"/>
              <a:gd name="connsiteX343" fmla="*/ 625642 w 8128084"/>
              <a:gd name="connsiteY343" fmla="*/ 7916779 h 15135727"/>
              <a:gd name="connsiteX344" fmla="*/ 457200 w 8128084"/>
              <a:gd name="connsiteY344" fmla="*/ 7820527 h 15135727"/>
              <a:gd name="connsiteX345" fmla="*/ 529390 w 8128084"/>
              <a:gd name="connsiteY345" fmla="*/ 7700211 h 15135727"/>
              <a:gd name="connsiteX346" fmla="*/ 715377 w 8128084"/>
              <a:gd name="connsiteY346" fmla="*/ 7748003 h 15135727"/>
              <a:gd name="connsiteX347" fmla="*/ 938464 w 8128084"/>
              <a:gd name="connsiteY347" fmla="*/ 7676148 h 15135727"/>
              <a:gd name="connsiteX348" fmla="*/ 1058779 w 8128084"/>
              <a:gd name="connsiteY348" fmla="*/ 7459579 h 15135727"/>
              <a:gd name="connsiteX349" fmla="*/ 1203158 w 8128084"/>
              <a:gd name="connsiteY349" fmla="*/ 7603958 h 15135727"/>
              <a:gd name="connsiteX350" fmla="*/ 1299411 w 8128084"/>
              <a:gd name="connsiteY350" fmla="*/ 7555832 h 15135727"/>
              <a:gd name="connsiteX351" fmla="*/ 1443790 w 8128084"/>
              <a:gd name="connsiteY351" fmla="*/ 7507706 h 15135727"/>
              <a:gd name="connsiteX352" fmla="*/ 1684421 w 8128084"/>
              <a:gd name="connsiteY352" fmla="*/ 7603958 h 15135727"/>
              <a:gd name="connsiteX353" fmla="*/ 1684421 w 8128084"/>
              <a:gd name="connsiteY353" fmla="*/ 7603958 h 15135727"/>
              <a:gd name="connsiteX354" fmla="*/ 1693277 w 8128084"/>
              <a:gd name="connsiteY354" fmla="*/ 7462253 h 15135727"/>
              <a:gd name="connsiteX355" fmla="*/ 1540042 w 8128084"/>
              <a:gd name="connsiteY355" fmla="*/ 7363327 h 15135727"/>
              <a:gd name="connsiteX356" fmla="*/ 1299411 w 8128084"/>
              <a:gd name="connsiteY356" fmla="*/ 7315200 h 15135727"/>
              <a:gd name="connsiteX357" fmla="*/ 1130969 w 8128084"/>
              <a:gd name="connsiteY357" fmla="*/ 7339264 h 15135727"/>
              <a:gd name="connsiteX358" fmla="*/ 1034716 w 8128084"/>
              <a:gd name="connsiteY358" fmla="*/ 7315200 h 15135727"/>
              <a:gd name="connsiteX359" fmla="*/ 982077 w 8128084"/>
              <a:gd name="connsiteY359" fmla="*/ 7113003 h 15135727"/>
              <a:gd name="connsiteX360" fmla="*/ 1155032 w 8128084"/>
              <a:gd name="connsiteY360" fmla="*/ 7050506 h 15135727"/>
              <a:gd name="connsiteX361" fmla="*/ 1155032 w 8128084"/>
              <a:gd name="connsiteY361" fmla="*/ 6930190 h 15135727"/>
              <a:gd name="connsiteX362" fmla="*/ 1155032 w 8128084"/>
              <a:gd name="connsiteY362" fmla="*/ 6761748 h 15135727"/>
              <a:gd name="connsiteX363" fmla="*/ 1203158 w 8128084"/>
              <a:gd name="connsiteY363" fmla="*/ 6617369 h 15135727"/>
              <a:gd name="connsiteX364" fmla="*/ 1409700 w 8128084"/>
              <a:gd name="connsiteY364" fmla="*/ 6517440 h 15135727"/>
              <a:gd name="connsiteX365" fmla="*/ 1443790 w 8128084"/>
              <a:gd name="connsiteY365" fmla="*/ 6328611 h 15135727"/>
              <a:gd name="connsiteX366" fmla="*/ 1419727 w 8128084"/>
              <a:gd name="connsiteY366" fmla="*/ 6208295 h 15135727"/>
              <a:gd name="connsiteX367" fmla="*/ 1275348 w 8128084"/>
              <a:gd name="connsiteY367" fmla="*/ 6304548 h 15135727"/>
              <a:gd name="connsiteX368" fmla="*/ 1178927 w 8128084"/>
              <a:gd name="connsiteY368" fmla="*/ 6281153 h 15135727"/>
              <a:gd name="connsiteX369" fmla="*/ 1242427 w 8128084"/>
              <a:gd name="connsiteY369" fmla="*/ 6173203 h 15135727"/>
              <a:gd name="connsiteX370" fmla="*/ 1323474 w 8128084"/>
              <a:gd name="connsiteY370" fmla="*/ 6015790 h 15135727"/>
              <a:gd name="connsiteX371" fmla="*/ 1597192 w 8128084"/>
              <a:gd name="connsiteY371" fmla="*/ 5941261 h 15135727"/>
              <a:gd name="connsiteX372" fmla="*/ 1527342 w 8128084"/>
              <a:gd name="connsiteY372" fmla="*/ 5833645 h 15135727"/>
              <a:gd name="connsiteX373" fmla="*/ 1395664 w 8128084"/>
              <a:gd name="connsiteY373" fmla="*/ 5824621 h 15135727"/>
              <a:gd name="connsiteX374" fmla="*/ 1179095 w 8128084"/>
              <a:gd name="connsiteY374" fmla="*/ 5799221 h 15135727"/>
              <a:gd name="connsiteX375" fmla="*/ 1153527 w 8128084"/>
              <a:gd name="connsiteY375" fmla="*/ 5919203 h 15135727"/>
              <a:gd name="connsiteX376" fmla="*/ 877637 w 8128084"/>
              <a:gd name="connsiteY376" fmla="*/ 5838658 h 15135727"/>
              <a:gd name="connsiteX377" fmla="*/ 697832 w 8128084"/>
              <a:gd name="connsiteY377" fmla="*/ 5606716 h 15135727"/>
              <a:gd name="connsiteX378" fmla="*/ 577516 w 8128084"/>
              <a:gd name="connsiteY378" fmla="*/ 5582653 h 15135727"/>
              <a:gd name="connsiteX379" fmla="*/ 613777 w 8128084"/>
              <a:gd name="connsiteY379" fmla="*/ 5696953 h 15135727"/>
              <a:gd name="connsiteX380" fmla="*/ 697832 w 8128084"/>
              <a:gd name="connsiteY380" fmla="*/ 5775158 h 15135727"/>
              <a:gd name="connsiteX381" fmla="*/ 556627 w 8128084"/>
              <a:gd name="connsiteY381" fmla="*/ 5862053 h 15135727"/>
              <a:gd name="connsiteX382" fmla="*/ 351924 w 8128084"/>
              <a:gd name="connsiteY382" fmla="*/ 5869071 h 15135727"/>
              <a:gd name="connsiteX383" fmla="*/ 314492 w 8128084"/>
              <a:gd name="connsiteY383" fmla="*/ 5702969 h 15135727"/>
              <a:gd name="connsiteX384" fmla="*/ 315495 w 8128084"/>
              <a:gd name="connsiteY384" fmla="*/ 5476040 h 15135727"/>
              <a:gd name="connsiteX385" fmla="*/ 144379 w 8128084"/>
              <a:gd name="connsiteY385" fmla="*/ 5459664 h 15135727"/>
              <a:gd name="connsiteX386" fmla="*/ 0 w 8128084"/>
              <a:gd name="connsiteY386" fmla="*/ 5462337 h 15135727"/>
              <a:gd name="connsiteX387" fmla="*/ 96253 w 8128084"/>
              <a:gd name="connsiteY387"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42827 w 8128084"/>
              <a:gd name="connsiteY202" fmla="*/ 14383753 h 15135727"/>
              <a:gd name="connsiteX203" fmla="*/ 4403558 w 8128084"/>
              <a:gd name="connsiteY203" fmla="*/ 14437895 h 15135727"/>
              <a:gd name="connsiteX204" fmla="*/ 4340058 w 8128084"/>
              <a:gd name="connsiteY204" fmla="*/ 14475995 h 15135727"/>
              <a:gd name="connsiteX205" fmla="*/ 4303127 w 8128084"/>
              <a:gd name="connsiteY205" fmla="*/ 14364703 h 15135727"/>
              <a:gd name="connsiteX206" fmla="*/ 4276892 w 8128084"/>
              <a:gd name="connsiteY206" fmla="*/ 14296190 h 15135727"/>
              <a:gd name="connsiteX207" fmla="*/ 4235116 w 8128084"/>
              <a:gd name="connsiteY207" fmla="*/ 14341642 h 15135727"/>
              <a:gd name="connsiteX208" fmla="*/ 4141715 w 8128084"/>
              <a:gd name="connsiteY208" fmla="*/ 14228553 h 15135727"/>
              <a:gd name="connsiteX209" fmla="*/ 4137527 w 8128084"/>
              <a:gd name="connsiteY209" fmla="*/ 14364369 h 15135727"/>
              <a:gd name="connsiteX210" fmla="*/ 4053480 w 8128084"/>
              <a:gd name="connsiteY210" fmla="*/ 14383698 h 15135727"/>
              <a:gd name="connsiteX211" fmla="*/ 4023727 w 8128084"/>
              <a:gd name="connsiteY211" fmla="*/ 14275803 h 15135727"/>
              <a:gd name="connsiteX212" fmla="*/ 3915945 w 8128084"/>
              <a:gd name="connsiteY212" fmla="*/ 14226202 h 15135727"/>
              <a:gd name="connsiteX213" fmla="*/ 3806222 w 8128084"/>
              <a:gd name="connsiteY213" fmla="*/ 14361396 h 15135727"/>
              <a:gd name="connsiteX214" fmla="*/ 3647641 w 8128084"/>
              <a:gd name="connsiteY214" fmla="*/ 14427897 h 15135727"/>
              <a:gd name="connsiteX215" fmla="*/ 3625850 w 8128084"/>
              <a:gd name="connsiteY215" fmla="*/ 14616364 h 15135727"/>
              <a:gd name="connsiteX216" fmla="*/ 3513221 w 8128084"/>
              <a:gd name="connsiteY216" fmla="*/ 14726653 h 15135727"/>
              <a:gd name="connsiteX217" fmla="*/ 3583071 w 8128084"/>
              <a:gd name="connsiteY217" fmla="*/ 14832932 h 15135727"/>
              <a:gd name="connsiteX218" fmla="*/ 3633537 w 8128084"/>
              <a:gd name="connsiteY218" fmla="*/ 14967285 h 15135727"/>
              <a:gd name="connsiteX219" fmla="*/ 3609474 w 8128084"/>
              <a:gd name="connsiteY219" fmla="*/ 15087600 h 15135727"/>
              <a:gd name="connsiteX220" fmla="*/ 3479132 w 8128084"/>
              <a:gd name="connsiteY220" fmla="*/ 14975974 h 15135727"/>
              <a:gd name="connsiteX221" fmla="*/ 3304340 w 8128084"/>
              <a:gd name="connsiteY221" fmla="*/ 14949237 h 15135727"/>
              <a:gd name="connsiteX222" fmla="*/ 3261227 w 8128084"/>
              <a:gd name="connsiteY222" fmla="*/ 14787145 h 15135727"/>
              <a:gd name="connsiteX223" fmla="*/ 3128211 w 8128084"/>
              <a:gd name="connsiteY223" fmla="*/ 14919158 h 15135727"/>
              <a:gd name="connsiteX224" fmla="*/ 3090277 w 8128084"/>
              <a:gd name="connsiteY224" fmla="*/ 15075903 h 15135727"/>
              <a:gd name="connsiteX225" fmla="*/ 2959769 w 8128084"/>
              <a:gd name="connsiteY225" fmla="*/ 15135727 h 15135727"/>
              <a:gd name="connsiteX226" fmla="*/ 2891256 w 8128084"/>
              <a:gd name="connsiteY226" fmla="*/ 14945895 h 15135727"/>
              <a:gd name="connsiteX227" fmla="*/ 2829927 w 8128084"/>
              <a:gd name="connsiteY227" fmla="*/ 14872703 h 15135727"/>
              <a:gd name="connsiteX228" fmla="*/ 2887579 w 8128084"/>
              <a:gd name="connsiteY228" fmla="*/ 14774779 h 15135727"/>
              <a:gd name="connsiteX229" fmla="*/ 2779127 w 8128084"/>
              <a:gd name="connsiteY229" fmla="*/ 14694903 h 15135727"/>
              <a:gd name="connsiteX230" fmla="*/ 2839453 w 8128084"/>
              <a:gd name="connsiteY230" fmla="*/ 14582274 h 15135727"/>
              <a:gd name="connsiteX231" fmla="*/ 2935706 w 8128084"/>
              <a:gd name="connsiteY231" fmla="*/ 14510085 h 15135727"/>
              <a:gd name="connsiteX232" fmla="*/ 2948406 w 8128084"/>
              <a:gd name="connsiteY232" fmla="*/ 14554535 h 15135727"/>
              <a:gd name="connsiteX233" fmla="*/ 2855327 w 8128084"/>
              <a:gd name="connsiteY233" fmla="*/ 14371053 h 15135727"/>
              <a:gd name="connsiteX234" fmla="*/ 3014077 w 8128084"/>
              <a:gd name="connsiteY234" fmla="*/ 14447253 h 15135727"/>
              <a:gd name="connsiteX235" fmla="*/ 3029285 w 8128084"/>
              <a:gd name="connsiteY235" fmla="*/ 14363032 h 15135727"/>
              <a:gd name="connsiteX236" fmla="*/ 3152274 w 8128084"/>
              <a:gd name="connsiteY236" fmla="*/ 14341642 h 15135727"/>
              <a:gd name="connsiteX237" fmla="*/ 3226135 w 8128084"/>
              <a:gd name="connsiteY237" fmla="*/ 14269453 h 15135727"/>
              <a:gd name="connsiteX238" fmla="*/ 3152274 w 8128084"/>
              <a:gd name="connsiteY238" fmla="*/ 14197264 h 15135727"/>
              <a:gd name="connsiteX239" fmla="*/ 3152274 w 8128084"/>
              <a:gd name="connsiteY239" fmla="*/ 14052885 h 15135727"/>
              <a:gd name="connsiteX240" fmla="*/ 3086435 w 8128084"/>
              <a:gd name="connsiteY240" fmla="*/ 14037845 h 15135727"/>
              <a:gd name="connsiteX241" fmla="*/ 3056021 w 8128084"/>
              <a:gd name="connsiteY241" fmla="*/ 14153148 h 15135727"/>
              <a:gd name="connsiteX242" fmla="*/ 2935706 w 8128084"/>
              <a:gd name="connsiteY242" fmla="*/ 14076948 h 15135727"/>
              <a:gd name="connsiteX243" fmla="*/ 2863516 w 8128084"/>
              <a:gd name="connsiteY243" fmla="*/ 14093324 h 15135727"/>
              <a:gd name="connsiteX244" fmla="*/ 2804527 w 8128084"/>
              <a:gd name="connsiteY244" fmla="*/ 14218653 h 15135727"/>
              <a:gd name="connsiteX245" fmla="*/ 2719137 w 8128084"/>
              <a:gd name="connsiteY245" fmla="*/ 14197264 h 15135727"/>
              <a:gd name="connsiteX246" fmla="*/ 2653298 w 8128084"/>
              <a:gd name="connsiteY246" fmla="*/ 14248064 h 15135727"/>
              <a:gd name="connsiteX247" fmla="*/ 2560721 w 8128084"/>
              <a:gd name="connsiteY247" fmla="*/ 14150474 h 15135727"/>
              <a:gd name="connsiteX248" fmla="*/ 2436729 w 8128084"/>
              <a:gd name="connsiteY248" fmla="*/ 13804566 h 15135727"/>
              <a:gd name="connsiteX249" fmla="*/ 2550527 w 8128084"/>
              <a:gd name="connsiteY249" fmla="*/ 13805903 h 15135727"/>
              <a:gd name="connsiteX250" fmla="*/ 2729498 w 8128084"/>
              <a:gd name="connsiteY250" fmla="*/ 13812253 h 15135727"/>
              <a:gd name="connsiteX251" fmla="*/ 2633077 w 8128084"/>
              <a:gd name="connsiteY251" fmla="*/ 13755103 h 15135727"/>
              <a:gd name="connsiteX252" fmla="*/ 2553369 w 8128084"/>
              <a:gd name="connsiteY252" fmla="*/ 13475369 h 15135727"/>
              <a:gd name="connsiteX253" fmla="*/ 2658645 w 8128084"/>
              <a:gd name="connsiteY253" fmla="*/ 13224711 h 15135727"/>
              <a:gd name="connsiteX254" fmla="*/ 2719137 w 8128084"/>
              <a:gd name="connsiteY254" fmla="*/ 13042232 h 15135727"/>
              <a:gd name="connsiteX255" fmla="*/ 2791327 w 8128084"/>
              <a:gd name="connsiteY255" fmla="*/ 12945979 h 15135727"/>
              <a:gd name="connsiteX256" fmla="*/ 2969627 w 8128084"/>
              <a:gd name="connsiteY256" fmla="*/ 12929603 h 15135727"/>
              <a:gd name="connsiteX257" fmla="*/ 3031958 w 8128084"/>
              <a:gd name="connsiteY257" fmla="*/ 13090358 h 15135727"/>
              <a:gd name="connsiteX258" fmla="*/ 3102977 w 8128084"/>
              <a:gd name="connsiteY258" fmla="*/ 12974053 h 15135727"/>
              <a:gd name="connsiteX259" fmla="*/ 3043321 w 8128084"/>
              <a:gd name="connsiteY259" fmla="*/ 12836024 h 15135727"/>
              <a:gd name="connsiteX260" fmla="*/ 2849479 w 8128084"/>
              <a:gd name="connsiteY260" fmla="*/ 12815637 h 15135727"/>
              <a:gd name="connsiteX261" fmla="*/ 2815390 w 8128084"/>
              <a:gd name="connsiteY261" fmla="*/ 12777537 h 15135727"/>
              <a:gd name="connsiteX262" fmla="*/ 2887077 w 8128084"/>
              <a:gd name="connsiteY262" fmla="*/ 12586703 h 15135727"/>
              <a:gd name="connsiteX263" fmla="*/ 3153777 w 8128084"/>
              <a:gd name="connsiteY263" fmla="*/ 12516853 h 15135727"/>
              <a:gd name="connsiteX264" fmla="*/ 3239837 w 8128084"/>
              <a:gd name="connsiteY264" fmla="*/ 12311314 h 15135727"/>
              <a:gd name="connsiteX265" fmla="*/ 3104148 w 8128084"/>
              <a:gd name="connsiteY265" fmla="*/ 12320337 h 15135727"/>
              <a:gd name="connsiteX266" fmla="*/ 3040648 w 8128084"/>
              <a:gd name="connsiteY266" fmla="*/ 12320337 h 15135727"/>
              <a:gd name="connsiteX267" fmla="*/ 2956927 w 8128084"/>
              <a:gd name="connsiteY267" fmla="*/ 12237453 h 15135727"/>
              <a:gd name="connsiteX268" fmla="*/ 3007895 w 8128084"/>
              <a:gd name="connsiteY268" fmla="*/ 12079706 h 15135727"/>
              <a:gd name="connsiteX269" fmla="*/ 2810042 w 8128084"/>
              <a:gd name="connsiteY269" fmla="*/ 11954377 h 15135727"/>
              <a:gd name="connsiteX270" fmla="*/ 2863516 w 8128084"/>
              <a:gd name="connsiteY270" fmla="*/ 11694695 h 15135727"/>
              <a:gd name="connsiteX271" fmla="*/ 2817227 w 8128084"/>
              <a:gd name="connsiteY271" fmla="*/ 11507203 h 15135727"/>
              <a:gd name="connsiteX272" fmla="*/ 2911642 w 8128084"/>
              <a:gd name="connsiteY272" fmla="*/ 11454064 h 15135727"/>
              <a:gd name="connsiteX273" fmla="*/ 2988677 w 8128084"/>
              <a:gd name="connsiteY273" fmla="*/ 11494503 h 15135727"/>
              <a:gd name="connsiteX274" fmla="*/ 3011571 w 8128084"/>
              <a:gd name="connsiteY274" fmla="*/ 11454064 h 15135727"/>
              <a:gd name="connsiteX275" fmla="*/ 2850482 w 8128084"/>
              <a:gd name="connsiteY275" fmla="*/ 11381874 h 15135727"/>
              <a:gd name="connsiteX276" fmla="*/ 2993858 w 8128084"/>
              <a:gd name="connsiteY276" fmla="*/ 11266571 h 15135727"/>
              <a:gd name="connsiteX277" fmla="*/ 3007895 w 8128084"/>
              <a:gd name="connsiteY277" fmla="*/ 11189369 h 15135727"/>
              <a:gd name="connsiteX278" fmla="*/ 2874879 w 8128084"/>
              <a:gd name="connsiteY278" fmla="*/ 11179342 h 15135727"/>
              <a:gd name="connsiteX279" fmla="*/ 2919329 w 8128084"/>
              <a:gd name="connsiteY279" fmla="*/ 11023600 h 15135727"/>
              <a:gd name="connsiteX280" fmla="*/ 2887579 w 8128084"/>
              <a:gd name="connsiteY280" fmla="*/ 10924674 h 15135727"/>
              <a:gd name="connsiteX281" fmla="*/ 2760914 w 8128084"/>
              <a:gd name="connsiteY281" fmla="*/ 11065377 h 15135727"/>
              <a:gd name="connsiteX282" fmla="*/ 2667000 w 8128084"/>
              <a:gd name="connsiteY282" fmla="*/ 10969124 h 15135727"/>
              <a:gd name="connsiteX283" fmla="*/ 2607845 w 8128084"/>
              <a:gd name="connsiteY283" fmla="*/ 11071727 h 15135727"/>
              <a:gd name="connsiteX284" fmla="*/ 2526632 w 8128084"/>
              <a:gd name="connsiteY284" fmla="*/ 11117179 h 15135727"/>
              <a:gd name="connsiteX285" fmla="*/ 2410827 w 8128084"/>
              <a:gd name="connsiteY285" fmla="*/ 11100803 h 15135727"/>
              <a:gd name="connsiteX286" fmla="*/ 2334127 w 8128084"/>
              <a:gd name="connsiteY286" fmla="*/ 10996864 h 15135727"/>
              <a:gd name="connsiteX287" fmla="*/ 2358190 w 8128084"/>
              <a:gd name="connsiteY287" fmla="*/ 10732169 h 15135727"/>
              <a:gd name="connsiteX288" fmla="*/ 2372227 w 8128084"/>
              <a:gd name="connsiteY288" fmla="*/ 10689390 h 15135727"/>
              <a:gd name="connsiteX289" fmla="*/ 2533316 w 8128084"/>
              <a:gd name="connsiteY289" fmla="*/ 10574087 h 15135727"/>
              <a:gd name="connsiteX290" fmla="*/ 2598821 w 8128084"/>
              <a:gd name="connsiteY290" fmla="*/ 10684042 h 15135727"/>
              <a:gd name="connsiteX291" fmla="*/ 2683877 w 8128084"/>
              <a:gd name="connsiteY291" fmla="*/ 10745203 h 15135727"/>
              <a:gd name="connsiteX292" fmla="*/ 2767264 w 8128084"/>
              <a:gd name="connsiteY292" fmla="*/ 10684042 h 15135727"/>
              <a:gd name="connsiteX293" fmla="*/ 2646948 w 8128084"/>
              <a:gd name="connsiteY293" fmla="*/ 10515600 h 15135727"/>
              <a:gd name="connsiteX294" fmla="*/ 2815390 w 8128084"/>
              <a:gd name="connsiteY294" fmla="*/ 10395285 h 15135727"/>
              <a:gd name="connsiteX295" fmla="*/ 2899777 w 8128084"/>
              <a:gd name="connsiteY295" fmla="*/ 10453103 h 15135727"/>
              <a:gd name="connsiteX296" fmla="*/ 2899777 w 8128084"/>
              <a:gd name="connsiteY296" fmla="*/ 10586453 h 15135727"/>
              <a:gd name="connsiteX297" fmla="*/ 2982327 w 8128084"/>
              <a:gd name="connsiteY297" fmla="*/ 10459453 h 15135727"/>
              <a:gd name="connsiteX298" fmla="*/ 3080085 w 8128084"/>
              <a:gd name="connsiteY298" fmla="*/ 10419348 h 15135727"/>
              <a:gd name="connsiteX299" fmla="*/ 3248527 w 8128084"/>
              <a:gd name="connsiteY299" fmla="*/ 10539664 h 15135727"/>
              <a:gd name="connsiteX300" fmla="*/ 3320716 w 8128084"/>
              <a:gd name="connsiteY300" fmla="*/ 10659979 h 15135727"/>
              <a:gd name="connsiteX301" fmla="*/ 3465095 w 8128084"/>
              <a:gd name="connsiteY301" fmla="*/ 10659979 h 15135727"/>
              <a:gd name="connsiteX302" fmla="*/ 3441032 w 8128084"/>
              <a:gd name="connsiteY302" fmla="*/ 10491537 h 15135727"/>
              <a:gd name="connsiteX303" fmla="*/ 3356977 w 8128084"/>
              <a:gd name="connsiteY303" fmla="*/ 10408653 h 15135727"/>
              <a:gd name="connsiteX304" fmla="*/ 3348456 w 8128084"/>
              <a:gd name="connsiteY304" fmla="*/ 10282656 h 15135727"/>
              <a:gd name="connsiteX305" fmla="*/ 3198227 w 8128084"/>
              <a:gd name="connsiteY305" fmla="*/ 10319753 h 15135727"/>
              <a:gd name="connsiteX306" fmla="*/ 3152274 w 8128084"/>
              <a:gd name="connsiteY306" fmla="*/ 10250906 h 15135727"/>
              <a:gd name="connsiteX307" fmla="*/ 3176337 w 8128084"/>
              <a:gd name="connsiteY307" fmla="*/ 10178716 h 15135727"/>
              <a:gd name="connsiteX308" fmla="*/ 3104148 w 8128084"/>
              <a:gd name="connsiteY308" fmla="*/ 10154653 h 15135727"/>
              <a:gd name="connsiteX309" fmla="*/ 2975977 w 8128084"/>
              <a:gd name="connsiteY309" fmla="*/ 10167353 h 15135727"/>
              <a:gd name="connsiteX310" fmla="*/ 3007895 w 8128084"/>
              <a:gd name="connsiteY310" fmla="*/ 9962148 h 15135727"/>
              <a:gd name="connsiteX311" fmla="*/ 3176337 w 8128084"/>
              <a:gd name="connsiteY311" fmla="*/ 9889958 h 15135727"/>
              <a:gd name="connsiteX312" fmla="*/ 2959769 w 8128084"/>
              <a:gd name="connsiteY312" fmla="*/ 9504948 h 15135727"/>
              <a:gd name="connsiteX313" fmla="*/ 2791327 w 8128084"/>
              <a:gd name="connsiteY313" fmla="*/ 9456821 h 15135727"/>
              <a:gd name="connsiteX314" fmla="*/ 2574758 w 8128084"/>
              <a:gd name="connsiteY314" fmla="*/ 9336506 h 15135727"/>
              <a:gd name="connsiteX315" fmla="*/ 2671177 w 8128084"/>
              <a:gd name="connsiteY315" fmla="*/ 9189453 h 15135727"/>
              <a:gd name="connsiteX316" fmla="*/ 2684045 w 8128084"/>
              <a:gd name="connsiteY316" fmla="*/ 9109911 h 15135727"/>
              <a:gd name="connsiteX317" fmla="*/ 2580774 w 8128084"/>
              <a:gd name="connsiteY317" fmla="*/ 9069471 h 15135727"/>
              <a:gd name="connsiteX318" fmla="*/ 2546685 w 8128084"/>
              <a:gd name="connsiteY318" fmla="*/ 9051758 h 15135727"/>
              <a:gd name="connsiteX319" fmla="*/ 2436729 w 8128084"/>
              <a:gd name="connsiteY319" fmla="*/ 9056771 h 15135727"/>
              <a:gd name="connsiteX320" fmla="*/ 2372727 w 8128084"/>
              <a:gd name="connsiteY320" fmla="*/ 9259303 h 15135727"/>
              <a:gd name="connsiteX321" fmla="*/ 2261937 w 8128084"/>
              <a:gd name="connsiteY321" fmla="*/ 9168064 h 15135727"/>
              <a:gd name="connsiteX322" fmla="*/ 2237874 w 8128084"/>
              <a:gd name="connsiteY322" fmla="*/ 8999621 h 15135727"/>
              <a:gd name="connsiteX323" fmla="*/ 2079458 w 8128084"/>
              <a:gd name="connsiteY323" fmla="*/ 9020008 h 15135727"/>
              <a:gd name="connsiteX324" fmla="*/ 2026319 w 8128084"/>
              <a:gd name="connsiteY324" fmla="*/ 8827503 h 15135727"/>
              <a:gd name="connsiteX325" fmla="*/ 1833814 w 8128084"/>
              <a:gd name="connsiteY325" fmla="*/ 8822490 h 15135727"/>
              <a:gd name="connsiteX326" fmla="*/ 1705977 w 8128084"/>
              <a:gd name="connsiteY326" fmla="*/ 8941803 h 15135727"/>
              <a:gd name="connsiteX327" fmla="*/ 1693445 w 8128084"/>
              <a:gd name="connsiteY327" fmla="*/ 9048082 h 15135727"/>
              <a:gd name="connsiteX328" fmla="*/ 1575469 w 8128084"/>
              <a:gd name="connsiteY328" fmla="*/ 9099885 h 15135727"/>
              <a:gd name="connsiteX329" fmla="*/ 1477879 w 8128084"/>
              <a:gd name="connsiteY329" fmla="*/ 8936456 h 15135727"/>
              <a:gd name="connsiteX330" fmla="*/ 1347537 w 8128084"/>
              <a:gd name="connsiteY330" fmla="*/ 8879306 h 15135727"/>
              <a:gd name="connsiteX331" fmla="*/ 1220537 w 8128084"/>
              <a:gd name="connsiteY331" fmla="*/ 8799764 h 15135727"/>
              <a:gd name="connsiteX332" fmla="*/ 1106906 w 8128084"/>
              <a:gd name="connsiteY332" fmla="*/ 8783053 h 15135727"/>
              <a:gd name="connsiteX333" fmla="*/ 890337 w 8128084"/>
              <a:gd name="connsiteY333" fmla="*/ 8686800 h 15135727"/>
              <a:gd name="connsiteX334" fmla="*/ 649706 w 8128084"/>
              <a:gd name="connsiteY334" fmla="*/ 8662737 h 15135727"/>
              <a:gd name="connsiteX335" fmla="*/ 493127 w 8128084"/>
              <a:gd name="connsiteY335" fmla="*/ 8668753 h 15135727"/>
              <a:gd name="connsiteX336" fmla="*/ 385011 w 8128084"/>
              <a:gd name="connsiteY336" fmla="*/ 8566485 h 15135727"/>
              <a:gd name="connsiteX337" fmla="*/ 455027 w 8128084"/>
              <a:gd name="connsiteY337" fmla="*/ 8421103 h 15135727"/>
              <a:gd name="connsiteX338" fmla="*/ 577516 w 8128084"/>
              <a:gd name="connsiteY338" fmla="*/ 8373979 h 15135727"/>
              <a:gd name="connsiteX339" fmla="*/ 794085 w 8128084"/>
              <a:gd name="connsiteY339" fmla="*/ 8301790 h 15135727"/>
              <a:gd name="connsiteX340" fmla="*/ 745958 w 8128084"/>
              <a:gd name="connsiteY340" fmla="*/ 8133348 h 15135727"/>
              <a:gd name="connsiteX341" fmla="*/ 818148 w 8128084"/>
              <a:gd name="connsiteY341" fmla="*/ 7820527 h 15135727"/>
              <a:gd name="connsiteX342" fmla="*/ 697832 w 8128084"/>
              <a:gd name="connsiteY342" fmla="*/ 7820527 h 15135727"/>
              <a:gd name="connsiteX343" fmla="*/ 625642 w 8128084"/>
              <a:gd name="connsiteY343" fmla="*/ 7916779 h 15135727"/>
              <a:gd name="connsiteX344" fmla="*/ 457200 w 8128084"/>
              <a:gd name="connsiteY344" fmla="*/ 7820527 h 15135727"/>
              <a:gd name="connsiteX345" fmla="*/ 529390 w 8128084"/>
              <a:gd name="connsiteY345" fmla="*/ 7700211 h 15135727"/>
              <a:gd name="connsiteX346" fmla="*/ 715377 w 8128084"/>
              <a:gd name="connsiteY346" fmla="*/ 7748003 h 15135727"/>
              <a:gd name="connsiteX347" fmla="*/ 938464 w 8128084"/>
              <a:gd name="connsiteY347" fmla="*/ 7676148 h 15135727"/>
              <a:gd name="connsiteX348" fmla="*/ 1058779 w 8128084"/>
              <a:gd name="connsiteY348" fmla="*/ 7459579 h 15135727"/>
              <a:gd name="connsiteX349" fmla="*/ 1203158 w 8128084"/>
              <a:gd name="connsiteY349" fmla="*/ 7603958 h 15135727"/>
              <a:gd name="connsiteX350" fmla="*/ 1299411 w 8128084"/>
              <a:gd name="connsiteY350" fmla="*/ 7555832 h 15135727"/>
              <a:gd name="connsiteX351" fmla="*/ 1443790 w 8128084"/>
              <a:gd name="connsiteY351" fmla="*/ 7507706 h 15135727"/>
              <a:gd name="connsiteX352" fmla="*/ 1684421 w 8128084"/>
              <a:gd name="connsiteY352" fmla="*/ 7603958 h 15135727"/>
              <a:gd name="connsiteX353" fmla="*/ 1684421 w 8128084"/>
              <a:gd name="connsiteY353" fmla="*/ 7603958 h 15135727"/>
              <a:gd name="connsiteX354" fmla="*/ 1693277 w 8128084"/>
              <a:gd name="connsiteY354" fmla="*/ 7462253 h 15135727"/>
              <a:gd name="connsiteX355" fmla="*/ 1540042 w 8128084"/>
              <a:gd name="connsiteY355" fmla="*/ 7363327 h 15135727"/>
              <a:gd name="connsiteX356" fmla="*/ 1299411 w 8128084"/>
              <a:gd name="connsiteY356" fmla="*/ 7315200 h 15135727"/>
              <a:gd name="connsiteX357" fmla="*/ 1130969 w 8128084"/>
              <a:gd name="connsiteY357" fmla="*/ 7339264 h 15135727"/>
              <a:gd name="connsiteX358" fmla="*/ 1034716 w 8128084"/>
              <a:gd name="connsiteY358" fmla="*/ 7315200 h 15135727"/>
              <a:gd name="connsiteX359" fmla="*/ 982077 w 8128084"/>
              <a:gd name="connsiteY359" fmla="*/ 7113003 h 15135727"/>
              <a:gd name="connsiteX360" fmla="*/ 1155032 w 8128084"/>
              <a:gd name="connsiteY360" fmla="*/ 7050506 h 15135727"/>
              <a:gd name="connsiteX361" fmla="*/ 1155032 w 8128084"/>
              <a:gd name="connsiteY361" fmla="*/ 6930190 h 15135727"/>
              <a:gd name="connsiteX362" fmla="*/ 1155032 w 8128084"/>
              <a:gd name="connsiteY362" fmla="*/ 6761748 h 15135727"/>
              <a:gd name="connsiteX363" fmla="*/ 1203158 w 8128084"/>
              <a:gd name="connsiteY363" fmla="*/ 6617369 h 15135727"/>
              <a:gd name="connsiteX364" fmla="*/ 1409700 w 8128084"/>
              <a:gd name="connsiteY364" fmla="*/ 6517440 h 15135727"/>
              <a:gd name="connsiteX365" fmla="*/ 1443790 w 8128084"/>
              <a:gd name="connsiteY365" fmla="*/ 6328611 h 15135727"/>
              <a:gd name="connsiteX366" fmla="*/ 1419727 w 8128084"/>
              <a:gd name="connsiteY366" fmla="*/ 6208295 h 15135727"/>
              <a:gd name="connsiteX367" fmla="*/ 1275348 w 8128084"/>
              <a:gd name="connsiteY367" fmla="*/ 6304548 h 15135727"/>
              <a:gd name="connsiteX368" fmla="*/ 1178927 w 8128084"/>
              <a:gd name="connsiteY368" fmla="*/ 6281153 h 15135727"/>
              <a:gd name="connsiteX369" fmla="*/ 1242427 w 8128084"/>
              <a:gd name="connsiteY369" fmla="*/ 6173203 h 15135727"/>
              <a:gd name="connsiteX370" fmla="*/ 1323474 w 8128084"/>
              <a:gd name="connsiteY370" fmla="*/ 6015790 h 15135727"/>
              <a:gd name="connsiteX371" fmla="*/ 1597192 w 8128084"/>
              <a:gd name="connsiteY371" fmla="*/ 5941261 h 15135727"/>
              <a:gd name="connsiteX372" fmla="*/ 1527342 w 8128084"/>
              <a:gd name="connsiteY372" fmla="*/ 5833645 h 15135727"/>
              <a:gd name="connsiteX373" fmla="*/ 1395664 w 8128084"/>
              <a:gd name="connsiteY373" fmla="*/ 5824621 h 15135727"/>
              <a:gd name="connsiteX374" fmla="*/ 1179095 w 8128084"/>
              <a:gd name="connsiteY374" fmla="*/ 5799221 h 15135727"/>
              <a:gd name="connsiteX375" fmla="*/ 1153527 w 8128084"/>
              <a:gd name="connsiteY375" fmla="*/ 5919203 h 15135727"/>
              <a:gd name="connsiteX376" fmla="*/ 877637 w 8128084"/>
              <a:gd name="connsiteY376" fmla="*/ 5838658 h 15135727"/>
              <a:gd name="connsiteX377" fmla="*/ 697832 w 8128084"/>
              <a:gd name="connsiteY377" fmla="*/ 5606716 h 15135727"/>
              <a:gd name="connsiteX378" fmla="*/ 577516 w 8128084"/>
              <a:gd name="connsiteY378" fmla="*/ 5582653 h 15135727"/>
              <a:gd name="connsiteX379" fmla="*/ 613777 w 8128084"/>
              <a:gd name="connsiteY379" fmla="*/ 5696953 h 15135727"/>
              <a:gd name="connsiteX380" fmla="*/ 697832 w 8128084"/>
              <a:gd name="connsiteY380" fmla="*/ 5775158 h 15135727"/>
              <a:gd name="connsiteX381" fmla="*/ 556627 w 8128084"/>
              <a:gd name="connsiteY381" fmla="*/ 5862053 h 15135727"/>
              <a:gd name="connsiteX382" fmla="*/ 351924 w 8128084"/>
              <a:gd name="connsiteY382" fmla="*/ 5869071 h 15135727"/>
              <a:gd name="connsiteX383" fmla="*/ 314492 w 8128084"/>
              <a:gd name="connsiteY383" fmla="*/ 5702969 h 15135727"/>
              <a:gd name="connsiteX384" fmla="*/ 315495 w 8128084"/>
              <a:gd name="connsiteY384" fmla="*/ 5476040 h 15135727"/>
              <a:gd name="connsiteX385" fmla="*/ 144379 w 8128084"/>
              <a:gd name="connsiteY385" fmla="*/ 5459664 h 15135727"/>
              <a:gd name="connsiteX386" fmla="*/ 0 w 8128084"/>
              <a:gd name="connsiteY386" fmla="*/ 5462337 h 15135727"/>
              <a:gd name="connsiteX387" fmla="*/ 96253 w 8128084"/>
              <a:gd name="connsiteY387"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42827 w 8128084"/>
              <a:gd name="connsiteY202" fmla="*/ 14383753 h 15135727"/>
              <a:gd name="connsiteX203" fmla="*/ 4403558 w 8128084"/>
              <a:gd name="connsiteY203" fmla="*/ 14437895 h 15135727"/>
              <a:gd name="connsiteX204" fmla="*/ 4340058 w 8128084"/>
              <a:gd name="connsiteY204" fmla="*/ 14475995 h 15135727"/>
              <a:gd name="connsiteX205" fmla="*/ 4303127 w 8128084"/>
              <a:gd name="connsiteY205" fmla="*/ 14364703 h 15135727"/>
              <a:gd name="connsiteX206" fmla="*/ 4276892 w 8128084"/>
              <a:gd name="connsiteY206" fmla="*/ 14296190 h 15135727"/>
              <a:gd name="connsiteX207" fmla="*/ 4235116 w 8128084"/>
              <a:gd name="connsiteY207" fmla="*/ 14341642 h 15135727"/>
              <a:gd name="connsiteX208" fmla="*/ 4141715 w 8128084"/>
              <a:gd name="connsiteY208" fmla="*/ 14228553 h 15135727"/>
              <a:gd name="connsiteX209" fmla="*/ 4137527 w 8128084"/>
              <a:gd name="connsiteY209" fmla="*/ 14364369 h 15135727"/>
              <a:gd name="connsiteX210" fmla="*/ 4053480 w 8128084"/>
              <a:gd name="connsiteY210" fmla="*/ 14383698 h 15135727"/>
              <a:gd name="connsiteX211" fmla="*/ 3968574 w 8128084"/>
              <a:gd name="connsiteY211" fmla="*/ 14339441 h 15135727"/>
              <a:gd name="connsiteX212" fmla="*/ 3915945 w 8128084"/>
              <a:gd name="connsiteY212" fmla="*/ 14226202 h 15135727"/>
              <a:gd name="connsiteX213" fmla="*/ 3806222 w 8128084"/>
              <a:gd name="connsiteY213" fmla="*/ 14361396 h 15135727"/>
              <a:gd name="connsiteX214" fmla="*/ 3647641 w 8128084"/>
              <a:gd name="connsiteY214" fmla="*/ 14427897 h 15135727"/>
              <a:gd name="connsiteX215" fmla="*/ 3625850 w 8128084"/>
              <a:gd name="connsiteY215" fmla="*/ 14616364 h 15135727"/>
              <a:gd name="connsiteX216" fmla="*/ 3513221 w 8128084"/>
              <a:gd name="connsiteY216" fmla="*/ 14726653 h 15135727"/>
              <a:gd name="connsiteX217" fmla="*/ 3583071 w 8128084"/>
              <a:gd name="connsiteY217" fmla="*/ 14832932 h 15135727"/>
              <a:gd name="connsiteX218" fmla="*/ 3633537 w 8128084"/>
              <a:gd name="connsiteY218" fmla="*/ 14967285 h 15135727"/>
              <a:gd name="connsiteX219" fmla="*/ 3609474 w 8128084"/>
              <a:gd name="connsiteY219" fmla="*/ 15087600 h 15135727"/>
              <a:gd name="connsiteX220" fmla="*/ 3479132 w 8128084"/>
              <a:gd name="connsiteY220" fmla="*/ 14975974 h 15135727"/>
              <a:gd name="connsiteX221" fmla="*/ 3304340 w 8128084"/>
              <a:gd name="connsiteY221" fmla="*/ 14949237 h 15135727"/>
              <a:gd name="connsiteX222" fmla="*/ 3261227 w 8128084"/>
              <a:gd name="connsiteY222" fmla="*/ 14787145 h 15135727"/>
              <a:gd name="connsiteX223" fmla="*/ 3128211 w 8128084"/>
              <a:gd name="connsiteY223" fmla="*/ 14919158 h 15135727"/>
              <a:gd name="connsiteX224" fmla="*/ 3090277 w 8128084"/>
              <a:gd name="connsiteY224" fmla="*/ 15075903 h 15135727"/>
              <a:gd name="connsiteX225" fmla="*/ 2959769 w 8128084"/>
              <a:gd name="connsiteY225" fmla="*/ 15135727 h 15135727"/>
              <a:gd name="connsiteX226" fmla="*/ 2891256 w 8128084"/>
              <a:gd name="connsiteY226" fmla="*/ 14945895 h 15135727"/>
              <a:gd name="connsiteX227" fmla="*/ 2829927 w 8128084"/>
              <a:gd name="connsiteY227" fmla="*/ 14872703 h 15135727"/>
              <a:gd name="connsiteX228" fmla="*/ 2887579 w 8128084"/>
              <a:gd name="connsiteY228" fmla="*/ 14774779 h 15135727"/>
              <a:gd name="connsiteX229" fmla="*/ 2779127 w 8128084"/>
              <a:gd name="connsiteY229" fmla="*/ 14694903 h 15135727"/>
              <a:gd name="connsiteX230" fmla="*/ 2839453 w 8128084"/>
              <a:gd name="connsiteY230" fmla="*/ 14582274 h 15135727"/>
              <a:gd name="connsiteX231" fmla="*/ 2935706 w 8128084"/>
              <a:gd name="connsiteY231" fmla="*/ 14510085 h 15135727"/>
              <a:gd name="connsiteX232" fmla="*/ 2948406 w 8128084"/>
              <a:gd name="connsiteY232" fmla="*/ 14554535 h 15135727"/>
              <a:gd name="connsiteX233" fmla="*/ 2855327 w 8128084"/>
              <a:gd name="connsiteY233" fmla="*/ 14371053 h 15135727"/>
              <a:gd name="connsiteX234" fmla="*/ 3014077 w 8128084"/>
              <a:gd name="connsiteY234" fmla="*/ 14447253 h 15135727"/>
              <a:gd name="connsiteX235" fmla="*/ 3029285 w 8128084"/>
              <a:gd name="connsiteY235" fmla="*/ 14363032 h 15135727"/>
              <a:gd name="connsiteX236" fmla="*/ 3152274 w 8128084"/>
              <a:gd name="connsiteY236" fmla="*/ 14341642 h 15135727"/>
              <a:gd name="connsiteX237" fmla="*/ 3226135 w 8128084"/>
              <a:gd name="connsiteY237" fmla="*/ 14269453 h 15135727"/>
              <a:gd name="connsiteX238" fmla="*/ 3152274 w 8128084"/>
              <a:gd name="connsiteY238" fmla="*/ 14197264 h 15135727"/>
              <a:gd name="connsiteX239" fmla="*/ 3152274 w 8128084"/>
              <a:gd name="connsiteY239" fmla="*/ 14052885 h 15135727"/>
              <a:gd name="connsiteX240" fmla="*/ 3086435 w 8128084"/>
              <a:gd name="connsiteY240" fmla="*/ 14037845 h 15135727"/>
              <a:gd name="connsiteX241" fmla="*/ 3056021 w 8128084"/>
              <a:gd name="connsiteY241" fmla="*/ 14153148 h 15135727"/>
              <a:gd name="connsiteX242" fmla="*/ 2935706 w 8128084"/>
              <a:gd name="connsiteY242" fmla="*/ 14076948 h 15135727"/>
              <a:gd name="connsiteX243" fmla="*/ 2863516 w 8128084"/>
              <a:gd name="connsiteY243" fmla="*/ 14093324 h 15135727"/>
              <a:gd name="connsiteX244" fmla="*/ 2804527 w 8128084"/>
              <a:gd name="connsiteY244" fmla="*/ 14218653 h 15135727"/>
              <a:gd name="connsiteX245" fmla="*/ 2719137 w 8128084"/>
              <a:gd name="connsiteY245" fmla="*/ 14197264 h 15135727"/>
              <a:gd name="connsiteX246" fmla="*/ 2653298 w 8128084"/>
              <a:gd name="connsiteY246" fmla="*/ 14248064 h 15135727"/>
              <a:gd name="connsiteX247" fmla="*/ 2560721 w 8128084"/>
              <a:gd name="connsiteY247" fmla="*/ 14150474 h 15135727"/>
              <a:gd name="connsiteX248" fmla="*/ 2436729 w 8128084"/>
              <a:gd name="connsiteY248" fmla="*/ 13804566 h 15135727"/>
              <a:gd name="connsiteX249" fmla="*/ 2550527 w 8128084"/>
              <a:gd name="connsiteY249" fmla="*/ 13805903 h 15135727"/>
              <a:gd name="connsiteX250" fmla="*/ 2729498 w 8128084"/>
              <a:gd name="connsiteY250" fmla="*/ 13812253 h 15135727"/>
              <a:gd name="connsiteX251" fmla="*/ 2633077 w 8128084"/>
              <a:gd name="connsiteY251" fmla="*/ 13755103 h 15135727"/>
              <a:gd name="connsiteX252" fmla="*/ 2553369 w 8128084"/>
              <a:gd name="connsiteY252" fmla="*/ 13475369 h 15135727"/>
              <a:gd name="connsiteX253" fmla="*/ 2658645 w 8128084"/>
              <a:gd name="connsiteY253" fmla="*/ 13224711 h 15135727"/>
              <a:gd name="connsiteX254" fmla="*/ 2719137 w 8128084"/>
              <a:gd name="connsiteY254" fmla="*/ 13042232 h 15135727"/>
              <a:gd name="connsiteX255" fmla="*/ 2791327 w 8128084"/>
              <a:gd name="connsiteY255" fmla="*/ 12945979 h 15135727"/>
              <a:gd name="connsiteX256" fmla="*/ 2969627 w 8128084"/>
              <a:gd name="connsiteY256" fmla="*/ 12929603 h 15135727"/>
              <a:gd name="connsiteX257" fmla="*/ 3031958 w 8128084"/>
              <a:gd name="connsiteY257" fmla="*/ 13090358 h 15135727"/>
              <a:gd name="connsiteX258" fmla="*/ 3102977 w 8128084"/>
              <a:gd name="connsiteY258" fmla="*/ 12974053 h 15135727"/>
              <a:gd name="connsiteX259" fmla="*/ 3043321 w 8128084"/>
              <a:gd name="connsiteY259" fmla="*/ 12836024 h 15135727"/>
              <a:gd name="connsiteX260" fmla="*/ 2849479 w 8128084"/>
              <a:gd name="connsiteY260" fmla="*/ 12815637 h 15135727"/>
              <a:gd name="connsiteX261" fmla="*/ 2815390 w 8128084"/>
              <a:gd name="connsiteY261" fmla="*/ 12777537 h 15135727"/>
              <a:gd name="connsiteX262" fmla="*/ 2887077 w 8128084"/>
              <a:gd name="connsiteY262" fmla="*/ 12586703 h 15135727"/>
              <a:gd name="connsiteX263" fmla="*/ 3153777 w 8128084"/>
              <a:gd name="connsiteY263" fmla="*/ 12516853 h 15135727"/>
              <a:gd name="connsiteX264" fmla="*/ 3239837 w 8128084"/>
              <a:gd name="connsiteY264" fmla="*/ 12311314 h 15135727"/>
              <a:gd name="connsiteX265" fmla="*/ 3104148 w 8128084"/>
              <a:gd name="connsiteY265" fmla="*/ 12320337 h 15135727"/>
              <a:gd name="connsiteX266" fmla="*/ 3040648 w 8128084"/>
              <a:gd name="connsiteY266" fmla="*/ 12320337 h 15135727"/>
              <a:gd name="connsiteX267" fmla="*/ 2956927 w 8128084"/>
              <a:gd name="connsiteY267" fmla="*/ 12237453 h 15135727"/>
              <a:gd name="connsiteX268" fmla="*/ 3007895 w 8128084"/>
              <a:gd name="connsiteY268" fmla="*/ 12079706 h 15135727"/>
              <a:gd name="connsiteX269" fmla="*/ 2810042 w 8128084"/>
              <a:gd name="connsiteY269" fmla="*/ 11954377 h 15135727"/>
              <a:gd name="connsiteX270" fmla="*/ 2863516 w 8128084"/>
              <a:gd name="connsiteY270" fmla="*/ 11694695 h 15135727"/>
              <a:gd name="connsiteX271" fmla="*/ 2817227 w 8128084"/>
              <a:gd name="connsiteY271" fmla="*/ 11507203 h 15135727"/>
              <a:gd name="connsiteX272" fmla="*/ 2911642 w 8128084"/>
              <a:gd name="connsiteY272" fmla="*/ 11454064 h 15135727"/>
              <a:gd name="connsiteX273" fmla="*/ 2988677 w 8128084"/>
              <a:gd name="connsiteY273" fmla="*/ 11494503 h 15135727"/>
              <a:gd name="connsiteX274" fmla="*/ 3011571 w 8128084"/>
              <a:gd name="connsiteY274" fmla="*/ 11454064 h 15135727"/>
              <a:gd name="connsiteX275" fmla="*/ 2850482 w 8128084"/>
              <a:gd name="connsiteY275" fmla="*/ 11381874 h 15135727"/>
              <a:gd name="connsiteX276" fmla="*/ 2993858 w 8128084"/>
              <a:gd name="connsiteY276" fmla="*/ 11266571 h 15135727"/>
              <a:gd name="connsiteX277" fmla="*/ 3007895 w 8128084"/>
              <a:gd name="connsiteY277" fmla="*/ 11189369 h 15135727"/>
              <a:gd name="connsiteX278" fmla="*/ 2874879 w 8128084"/>
              <a:gd name="connsiteY278" fmla="*/ 11179342 h 15135727"/>
              <a:gd name="connsiteX279" fmla="*/ 2919329 w 8128084"/>
              <a:gd name="connsiteY279" fmla="*/ 11023600 h 15135727"/>
              <a:gd name="connsiteX280" fmla="*/ 2887579 w 8128084"/>
              <a:gd name="connsiteY280" fmla="*/ 10924674 h 15135727"/>
              <a:gd name="connsiteX281" fmla="*/ 2760914 w 8128084"/>
              <a:gd name="connsiteY281" fmla="*/ 11065377 h 15135727"/>
              <a:gd name="connsiteX282" fmla="*/ 2667000 w 8128084"/>
              <a:gd name="connsiteY282" fmla="*/ 10969124 h 15135727"/>
              <a:gd name="connsiteX283" fmla="*/ 2607845 w 8128084"/>
              <a:gd name="connsiteY283" fmla="*/ 11071727 h 15135727"/>
              <a:gd name="connsiteX284" fmla="*/ 2526632 w 8128084"/>
              <a:gd name="connsiteY284" fmla="*/ 11117179 h 15135727"/>
              <a:gd name="connsiteX285" fmla="*/ 2410827 w 8128084"/>
              <a:gd name="connsiteY285" fmla="*/ 11100803 h 15135727"/>
              <a:gd name="connsiteX286" fmla="*/ 2334127 w 8128084"/>
              <a:gd name="connsiteY286" fmla="*/ 10996864 h 15135727"/>
              <a:gd name="connsiteX287" fmla="*/ 2358190 w 8128084"/>
              <a:gd name="connsiteY287" fmla="*/ 10732169 h 15135727"/>
              <a:gd name="connsiteX288" fmla="*/ 2372227 w 8128084"/>
              <a:gd name="connsiteY288" fmla="*/ 10689390 h 15135727"/>
              <a:gd name="connsiteX289" fmla="*/ 2533316 w 8128084"/>
              <a:gd name="connsiteY289" fmla="*/ 10574087 h 15135727"/>
              <a:gd name="connsiteX290" fmla="*/ 2598821 w 8128084"/>
              <a:gd name="connsiteY290" fmla="*/ 10684042 h 15135727"/>
              <a:gd name="connsiteX291" fmla="*/ 2683877 w 8128084"/>
              <a:gd name="connsiteY291" fmla="*/ 10745203 h 15135727"/>
              <a:gd name="connsiteX292" fmla="*/ 2767264 w 8128084"/>
              <a:gd name="connsiteY292" fmla="*/ 10684042 h 15135727"/>
              <a:gd name="connsiteX293" fmla="*/ 2646948 w 8128084"/>
              <a:gd name="connsiteY293" fmla="*/ 10515600 h 15135727"/>
              <a:gd name="connsiteX294" fmla="*/ 2815390 w 8128084"/>
              <a:gd name="connsiteY294" fmla="*/ 10395285 h 15135727"/>
              <a:gd name="connsiteX295" fmla="*/ 2899777 w 8128084"/>
              <a:gd name="connsiteY295" fmla="*/ 10453103 h 15135727"/>
              <a:gd name="connsiteX296" fmla="*/ 2899777 w 8128084"/>
              <a:gd name="connsiteY296" fmla="*/ 10586453 h 15135727"/>
              <a:gd name="connsiteX297" fmla="*/ 2982327 w 8128084"/>
              <a:gd name="connsiteY297" fmla="*/ 10459453 h 15135727"/>
              <a:gd name="connsiteX298" fmla="*/ 3080085 w 8128084"/>
              <a:gd name="connsiteY298" fmla="*/ 10419348 h 15135727"/>
              <a:gd name="connsiteX299" fmla="*/ 3248527 w 8128084"/>
              <a:gd name="connsiteY299" fmla="*/ 10539664 h 15135727"/>
              <a:gd name="connsiteX300" fmla="*/ 3320716 w 8128084"/>
              <a:gd name="connsiteY300" fmla="*/ 10659979 h 15135727"/>
              <a:gd name="connsiteX301" fmla="*/ 3465095 w 8128084"/>
              <a:gd name="connsiteY301" fmla="*/ 10659979 h 15135727"/>
              <a:gd name="connsiteX302" fmla="*/ 3441032 w 8128084"/>
              <a:gd name="connsiteY302" fmla="*/ 10491537 h 15135727"/>
              <a:gd name="connsiteX303" fmla="*/ 3356977 w 8128084"/>
              <a:gd name="connsiteY303" fmla="*/ 10408653 h 15135727"/>
              <a:gd name="connsiteX304" fmla="*/ 3348456 w 8128084"/>
              <a:gd name="connsiteY304" fmla="*/ 10282656 h 15135727"/>
              <a:gd name="connsiteX305" fmla="*/ 3198227 w 8128084"/>
              <a:gd name="connsiteY305" fmla="*/ 10319753 h 15135727"/>
              <a:gd name="connsiteX306" fmla="*/ 3152274 w 8128084"/>
              <a:gd name="connsiteY306" fmla="*/ 10250906 h 15135727"/>
              <a:gd name="connsiteX307" fmla="*/ 3176337 w 8128084"/>
              <a:gd name="connsiteY307" fmla="*/ 10178716 h 15135727"/>
              <a:gd name="connsiteX308" fmla="*/ 3104148 w 8128084"/>
              <a:gd name="connsiteY308" fmla="*/ 10154653 h 15135727"/>
              <a:gd name="connsiteX309" fmla="*/ 2975977 w 8128084"/>
              <a:gd name="connsiteY309" fmla="*/ 10167353 h 15135727"/>
              <a:gd name="connsiteX310" fmla="*/ 3007895 w 8128084"/>
              <a:gd name="connsiteY310" fmla="*/ 9962148 h 15135727"/>
              <a:gd name="connsiteX311" fmla="*/ 3176337 w 8128084"/>
              <a:gd name="connsiteY311" fmla="*/ 9889958 h 15135727"/>
              <a:gd name="connsiteX312" fmla="*/ 2959769 w 8128084"/>
              <a:gd name="connsiteY312" fmla="*/ 9504948 h 15135727"/>
              <a:gd name="connsiteX313" fmla="*/ 2791327 w 8128084"/>
              <a:gd name="connsiteY313" fmla="*/ 9456821 h 15135727"/>
              <a:gd name="connsiteX314" fmla="*/ 2574758 w 8128084"/>
              <a:gd name="connsiteY314" fmla="*/ 9336506 h 15135727"/>
              <a:gd name="connsiteX315" fmla="*/ 2671177 w 8128084"/>
              <a:gd name="connsiteY315" fmla="*/ 9189453 h 15135727"/>
              <a:gd name="connsiteX316" fmla="*/ 2684045 w 8128084"/>
              <a:gd name="connsiteY316" fmla="*/ 9109911 h 15135727"/>
              <a:gd name="connsiteX317" fmla="*/ 2580774 w 8128084"/>
              <a:gd name="connsiteY317" fmla="*/ 9069471 h 15135727"/>
              <a:gd name="connsiteX318" fmla="*/ 2546685 w 8128084"/>
              <a:gd name="connsiteY318" fmla="*/ 9051758 h 15135727"/>
              <a:gd name="connsiteX319" fmla="*/ 2436729 w 8128084"/>
              <a:gd name="connsiteY319" fmla="*/ 9056771 h 15135727"/>
              <a:gd name="connsiteX320" fmla="*/ 2372727 w 8128084"/>
              <a:gd name="connsiteY320" fmla="*/ 9259303 h 15135727"/>
              <a:gd name="connsiteX321" fmla="*/ 2261937 w 8128084"/>
              <a:gd name="connsiteY321" fmla="*/ 9168064 h 15135727"/>
              <a:gd name="connsiteX322" fmla="*/ 2237874 w 8128084"/>
              <a:gd name="connsiteY322" fmla="*/ 8999621 h 15135727"/>
              <a:gd name="connsiteX323" fmla="*/ 2079458 w 8128084"/>
              <a:gd name="connsiteY323" fmla="*/ 9020008 h 15135727"/>
              <a:gd name="connsiteX324" fmla="*/ 2026319 w 8128084"/>
              <a:gd name="connsiteY324" fmla="*/ 8827503 h 15135727"/>
              <a:gd name="connsiteX325" fmla="*/ 1833814 w 8128084"/>
              <a:gd name="connsiteY325" fmla="*/ 8822490 h 15135727"/>
              <a:gd name="connsiteX326" fmla="*/ 1705977 w 8128084"/>
              <a:gd name="connsiteY326" fmla="*/ 8941803 h 15135727"/>
              <a:gd name="connsiteX327" fmla="*/ 1693445 w 8128084"/>
              <a:gd name="connsiteY327" fmla="*/ 9048082 h 15135727"/>
              <a:gd name="connsiteX328" fmla="*/ 1575469 w 8128084"/>
              <a:gd name="connsiteY328" fmla="*/ 9099885 h 15135727"/>
              <a:gd name="connsiteX329" fmla="*/ 1477879 w 8128084"/>
              <a:gd name="connsiteY329" fmla="*/ 8936456 h 15135727"/>
              <a:gd name="connsiteX330" fmla="*/ 1347537 w 8128084"/>
              <a:gd name="connsiteY330" fmla="*/ 8879306 h 15135727"/>
              <a:gd name="connsiteX331" fmla="*/ 1220537 w 8128084"/>
              <a:gd name="connsiteY331" fmla="*/ 8799764 h 15135727"/>
              <a:gd name="connsiteX332" fmla="*/ 1106906 w 8128084"/>
              <a:gd name="connsiteY332" fmla="*/ 8783053 h 15135727"/>
              <a:gd name="connsiteX333" fmla="*/ 890337 w 8128084"/>
              <a:gd name="connsiteY333" fmla="*/ 8686800 h 15135727"/>
              <a:gd name="connsiteX334" fmla="*/ 649706 w 8128084"/>
              <a:gd name="connsiteY334" fmla="*/ 8662737 h 15135727"/>
              <a:gd name="connsiteX335" fmla="*/ 493127 w 8128084"/>
              <a:gd name="connsiteY335" fmla="*/ 8668753 h 15135727"/>
              <a:gd name="connsiteX336" fmla="*/ 385011 w 8128084"/>
              <a:gd name="connsiteY336" fmla="*/ 8566485 h 15135727"/>
              <a:gd name="connsiteX337" fmla="*/ 455027 w 8128084"/>
              <a:gd name="connsiteY337" fmla="*/ 8421103 h 15135727"/>
              <a:gd name="connsiteX338" fmla="*/ 577516 w 8128084"/>
              <a:gd name="connsiteY338" fmla="*/ 8373979 h 15135727"/>
              <a:gd name="connsiteX339" fmla="*/ 794085 w 8128084"/>
              <a:gd name="connsiteY339" fmla="*/ 8301790 h 15135727"/>
              <a:gd name="connsiteX340" fmla="*/ 745958 w 8128084"/>
              <a:gd name="connsiteY340" fmla="*/ 8133348 h 15135727"/>
              <a:gd name="connsiteX341" fmla="*/ 818148 w 8128084"/>
              <a:gd name="connsiteY341" fmla="*/ 7820527 h 15135727"/>
              <a:gd name="connsiteX342" fmla="*/ 697832 w 8128084"/>
              <a:gd name="connsiteY342" fmla="*/ 7820527 h 15135727"/>
              <a:gd name="connsiteX343" fmla="*/ 625642 w 8128084"/>
              <a:gd name="connsiteY343" fmla="*/ 7916779 h 15135727"/>
              <a:gd name="connsiteX344" fmla="*/ 457200 w 8128084"/>
              <a:gd name="connsiteY344" fmla="*/ 7820527 h 15135727"/>
              <a:gd name="connsiteX345" fmla="*/ 529390 w 8128084"/>
              <a:gd name="connsiteY345" fmla="*/ 7700211 h 15135727"/>
              <a:gd name="connsiteX346" fmla="*/ 715377 w 8128084"/>
              <a:gd name="connsiteY346" fmla="*/ 7748003 h 15135727"/>
              <a:gd name="connsiteX347" fmla="*/ 938464 w 8128084"/>
              <a:gd name="connsiteY347" fmla="*/ 7676148 h 15135727"/>
              <a:gd name="connsiteX348" fmla="*/ 1058779 w 8128084"/>
              <a:gd name="connsiteY348" fmla="*/ 7459579 h 15135727"/>
              <a:gd name="connsiteX349" fmla="*/ 1203158 w 8128084"/>
              <a:gd name="connsiteY349" fmla="*/ 7603958 h 15135727"/>
              <a:gd name="connsiteX350" fmla="*/ 1299411 w 8128084"/>
              <a:gd name="connsiteY350" fmla="*/ 7555832 h 15135727"/>
              <a:gd name="connsiteX351" fmla="*/ 1443790 w 8128084"/>
              <a:gd name="connsiteY351" fmla="*/ 7507706 h 15135727"/>
              <a:gd name="connsiteX352" fmla="*/ 1684421 w 8128084"/>
              <a:gd name="connsiteY352" fmla="*/ 7603958 h 15135727"/>
              <a:gd name="connsiteX353" fmla="*/ 1684421 w 8128084"/>
              <a:gd name="connsiteY353" fmla="*/ 7603958 h 15135727"/>
              <a:gd name="connsiteX354" fmla="*/ 1693277 w 8128084"/>
              <a:gd name="connsiteY354" fmla="*/ 7462253 h 15135727"/>
              <a:gd name="connsiteX355" fmla="*/ 1540042 w 8128084"/>
              <a:gd name="connsiteY355" fmla="*/ 7363327 h 15135727"/>
              <a:gd name="connsiteX356" fmla="*/ 1299411 w 8128084"/>
              <a:gd name="connsiteY356" fmla="*/ 7315200 h 15135727"/>
              <a:gd name="connsiteX357" fmla="*/ 1130969 w 8128084"/>
              <a:gd name="connsiteY357" fmla="*/ 7339264 h 15135727"/>
              <a:gd name="connsiteX358" fmla="*/ 1034716 w 8128084"/>
              <a:gd name="connsiteY358" fmla="*/ 7315200 h 15135727"/>
              <a:gd name="connsiteX359" fmla="*/ 982077 w 8128084"/>
              <a:gd name="connsiteY359" fmla="*/ 7113003 h 15135727"/>
              <a:gd name="connsiteX360" fmla="*/ 1155032 w 8128084"/>
              <a:gd name="connsiteY360" fmla="*/ 7050506 h 15135727"/>
              <a:gd name="connsiteX361" fmla="*/ 1155032 w 8128084"/>
              <a:gd name="connsiteY361" fmla="*/ 6930190 h 15135727"/>
              <a:gd name="connsiteX362" fmla="*/ 1155032 w 8128084"/>
              <a:gd name="connsiteY362" fmla="*/ 6761748 h 15135727"/>
              <a:gd name="connsiteX363" fmla="*/ 1203158 w 8128084"/>
              <a:gd name="connsiteY363" fmla="*/ 6617369 h 15135727"/>
              <a:gd name="connsiteX364" fmla="*/ 1409700 w 8128084"/>
              <a:gd name="connsiteY364" fmla="*/ 6517440 h 15135727"/>
              <a:gd name="connsiteX365" fmla="*/ 1443790 w 8128084"/>
              <a:gd name="connsiteY365" fmla="*/ 6328611 h 15135727"/>
              <a:gd name="connsiteX366" fmla="*/ 1419727 w 8128084"/>
              <a:gd name="connsiteY366" fmla="*/ 6208295 h 15135727"/>
              <a:gd name="connsiteX367" fmla="*/ 1275348 w 8128084"/>
              <a:gd name="connsiteY367" fmla="*/ 6304548 h 15135727"/>
              <a:gd name="connsiteX368" fmla="*/ 1178927 w 8128084"/>
              <a:gd name="connsiteY368" fmla="*/ 6281153 h 15135727"/>
              <a:gd name="connsiteX369" fmla="*/ 1242427 w 8128084"/>
              <a:gd name="connsiteY369" fmla="*/ 6173203 h 15135727"/>
              <a:gd name="connsiteX370" fmla="*/ 1323474 w 8128084"/>
              <a:gd name="connsiteY370" fmla="*/ 6015790 h 15135727"/>
              <a:gd name="connsiteX371" fmla="*/ 1597192 w 8128084"/>
              <a:gd name="connsiteY371" fmla="*/ 5941261 h 15135727"/>
              <a:gd name="connsiteX372" fmla="*/ 1527342 w 8128084"/>
              <a:gd name="connsiteY372" fmla="*/ 5833645 h 15135727"/>
              <a:gd name="connsiteX373" fmla="*/ 1395664 w 8128084"/>
              <a:gd name="connsiteY373" fmla="*/ 5824621 h 15135727"/>
              <a:gd name="connsiteX374" fmla="*/ 1179095 w 8128084"/>
              <a:gd name="connsiteY374" fmla="*/ 5799221 h 15135727"/>
              <a:gd name="connsiteX375" fmla="*/ 1153527 w 8128084"/>
              <a:gd name="connsiteY375" fmla="*/ 5919203 h 15135727"/>
              <a:gd name="connsiteX376" fmla="*/ 877637 w 8128084"/>
              <a:gd name="connsiteY376" fmla="*/ 5838658 h 15135727"/>
              <a:gd name="connsiteX377" fmla="*/ 697832 w 8128084"/>
              <a:gd name="connsiteY377" fmla="*/ 5606716 h 15135727"/>
              <a:gd name="connsiteX378" fmla="*/ 577516 w 8128084"/>
              <a:gd name="connsiteY378" fmla="*/ 5582653 h 15135727"/>
              <a:gd name="connsiteX379" fmla="*/ 613777 w 8128084"/>
              <a:gd name="connsiteY379" fmla="*/ 5696953 h 15135727"/>
              <a:gd name="connsiteX380" fmla="*/ 697832 w 8128084"/>
              <a:gd name="connsiteY380" fmla="*/ 5775158 h 15135727"/>
              <a:gd name="connsiteX381" fmla="*/ 556627 w 8128084"/>
              <a:gd name="connsiteY381" fmla="*/ 5862053 h 15135727"/>
              <a:gd name="connsiteX382" fmla="*/ 351924 w 8128084"/>
              <a:gd name="connsiteY382" fmla="*/ 5869071 h 15135727"/>
              <a:gd name="connsiteX383" fmla="*/ 314492 w 8128084"/>
              <a:gd name="connsiteY383" fmla="*/ 5702969 h 15135727"/>
              <a:gd name="connsiteX384" fmla="*/ 315495 w 8128084"/>
              <a:gd name="connsiteY384" fmla="*/ 5476040 h 15135727"/>
              <a:gd name="connsiteX385" fmla="*/ 144379 w 8128084"/>
              <a:gd name="connsiteY385" fmla="*/ 5459664 h 15135727"/>
              <a:gd name="connsiteX386" fmla="*/ 0 w 8128084"/>
              <a:gd name="connsiteY386" fmla="*/ 5462337 h 15135727"/>
              <a:gd name="connsiteX387" fmla="*/ 96253 w 8128084"/>
              <a:gd name="connsiteY387"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42827 w 8128084"/>
              <a:gd name="connsiteY202" fmla="*/ 14383753 h 15135727"/>
              <a:gd name="connsiteX203" fmla="*/ 4403558 w 8128084"/>
              <a:gd name="connsiteY203" fmla="*/ 14437895 h 15135727"/>
              <a:gd name="connsiteX204" fmla="*/ 4340058 w 8128084"/>
              <a:gd name="connsiteY204" fmla="*/ 14475995 h 15135727"/>
              <a:gd name="connsiteX205" fmla="*/ 4303127 w 8128084"/>
              <a:gd name="connsiteY205" fmla="*/ 14364703 h 15135727"/>
              <a:gd name="connsiteX206" fmla="*/ 4276892 w 8128084"/>
              <a:gd name="connsiteY206" fmla="*/ 14296190 h 15135727"/>
              <a:gd name="connsiteX207" fmla="*/ 4235116 w 8128084"/>
              <a:gd name="connsiteY207" fmla="*/ 14341642 h 15135727"/>
              <a:gd name="connsiteX208" fmla="*/ 4141715 w 8128084"/>
              <a:gd name="connsiteY208" fmla="*/ 14228553 h 15135727"/>
              <a:gd name="connsiteX209" fmla="*/ 4137527 w 8128084"/>
              <a:gd name="connsiteY209" fmla="*/ 14364369 h 15135727"/>
              <a:gd name="connsiteX210" fmla="*/ 3917719 w 8128084"/>
              <a:gd name="connsiteY210" fmla="*/ 14426123 h 15135727"/>
              <a:gd name="connsiteX211" fmla="*/ 3968574 w 8128084"/>
              <a:gd name="connsiteY211" fmla="*/ 14339441 h 15135727"/>
              <a:gd name="connsiteX212" fmla="*/ 3915945 w 8128084"/>
              <a:gd name="connsiteY212" fmla="*/ 14226202 h 15135727"/>
              <a:gd name="connsiteX213" fmla="*/ 3806222 w 8128084"/>
              <a:gd name="connsiteY213" fmla="*/ 14361396 h 15135727"/>
              <a:gd name="connsiteX214" fmla="*/ 3647641 w 8128084"/>
              <a:gd name="connsiteY214" fmla="*/ 14427897 h 15135727"/>
              <a:gd name="connsiteX215" fmla="*/ 3625850 w 8128084"/>
              <a:gd name="connsiteY215" fmla="*/ 14616364 h 15135727"/>
              <a:gd name="connsiteX216" fmla="*/ 3513221 w 8128084"/>
              <a:gd name="connsiteY216" fmla="*/ 14726653 h 15135727"/>
              <a:gd name="connsiteX217" fmla="*/ 3583071 w 8128084"/>
              <a:gd name="connsiteY217" fmla="*/ 14832932 h 15135727"/>
              <a:gd name="connsiteX218" fmla="*/ 3633537 w 8128084"/>
              <a:gd name="connsiteY218" fmla="*/ 14967285 h 15135727"/>
              <a:gd name="connsiteX219" fmla="*/ 3609474 w 8128084"/>
              <a:gd name="connsiteY219" fmla="*/ 15087600 h 15135727"/>
              <a:gd name="connsiteX220" fmla="*/ 3479132 w 8128084"/>
              <a:gd name="connsiteY220" fmla="*/ 14975974 h 15135727"/>
              <a:gd name="connsiteX221" fmla="*/ 3304340 w 8128084"/>
              <a:gd name="connsiteY221" fmla="*/ 14949237 h 15135727"/>
              <a:gd name="connsiteX222" fmla="*/ 3261227 w 8128084"/>
              <a:gd name="connsiteY222" fmla="*/ 14787145 h 15135727"/>
              <a:gd name="connsiteX223" fmla="*/ 3128211 w 8128084"/>
              <a:gd name="connsiteY223" fmla="*/ 14919158 h 15135727"/>
              <a:gd name="connsiteX224" fmla="*/ 3090277 w 8128084"/>
              <a:gd name="connsiteY224" fmla="*/ 15075903 h 15135727"/>
              <a:gd name="connsiteX225" fmla="*/ 2959769 w 8128084"/>
              <a:gd name="connsiteY225" fmla="*/ 15135727 h 15135727"/>
              <a:gd name="connsiteX226" fmla="*/ 2891256 w 8128084"/>
              <a:gd name="connsiteY226" fmla="*/ 14945895 h 15135727"/>
              <a:gd name="connsiteX227" fmla="*/ 2829927 w 8128084"/>
              <a:gd name="connsiteY227" fmla="*/ 14872703 h 15135727"/>
              <a:gd name="connsiteX228" fmla="*/ 2887579 w 8128084"/>
              <a:gd name="connsiteY228" fmla="*/ 14774779 h 15135727"/>
              <a:gd name="connsiteX229" fmla="*/ 2779127 w 8128084"/>
              <a:gd name="connsiteY229" fmla="*/ 14694903 h 15135727"/>
              <a:gd name="connsiteX230" fmla="*/ 2839453 w 8128084"/>
              <a:gd name="connsiteY230" fmla="*/ 14582274 h 15135727"/>
              <a:gd name="connsiteX231" fmla="*/ 2935706 w 8128084"/>
              <a:gd name="connsiteY231" fmla="*/ 14510085 h 15135727"/>
              <a:gd name="connsiteX232" fmla="*/ 2948406 w 8128084"/>
              <a:gd name="connsiteY232" fmla="*/ 14554535 h 15135727"/>
              <a:gd name="connsiteX233" fmla="*/ 2855327 w 8128084"/>
              <a:gd name="connsiteY233" fmla="*/ 14371053 h 15135727"/>
              <a:gd name="connsiteX234" fmla="*/ 3014077 w 8128084"/>
              <a:gd name="connsiteY234" fmla="*/ 14447253 h 15135727"/>
              <a:gd name="connsiteX235" fmla="*/ 3029285 w 8128084"/>
              <a:gd name="connsiteY235" fmla="*/ 14363032 h 15135727"/>
              <a:gd name="connsiteX236" fmla="*/ 3152274 w 8128084"/>
              <a:gd name="connsiteY236" fmla="*/ 14341642 h 15135727"/>
              <a:gd name="connsiteX237" fmla="*/ 3226135 w 8128084"/>
              <a:gd name="connsiteY237" fmla="*/ 14269453 h 15135727"/>
              <a:gd name="connsiteX238" fmla="*/ 3152274 w 8128084"/>
              <a:gd name="connsiteY238" fmla="*/ 14197264 h 15135727"/>
              <a:gd name="connsiteX239" fmla="*/ 3152274 w 8128084"/>
              <a:gd name="connsiteY239" fmla="*/ 14052885 h 15135727"/>
              <a:gd name="connsiteX240" fmla="*/ 3086435 w 8128084"/>
              <a:gd name="connsiteY240" fmla="*/ 14037845 h 15135727"/>
              <a:gd name="connsiteX241" fmla="*/ 3056021 w 8128084"/>
              <a:gd name="connsiteY241" fmla="*/ 14153148 h 15135727"/>
              <a:gd name="connsiteX242" fmla="*/ 2935706 w 8128084"/>
              <a:gd name="connsiteY242" fmla="*/ 14076948 h 15135727"/>
              <a:gd name="connsiteX243" fmla="*/ 2863516 w 8128084"/>
              <a:gd name="connsiteY243" fmla="*/ 14093324 h 15135727"/>
              <a:gd name="connsiteX244" fmla="*/ 2804527 w 8128084"/>
              <a:gd name="connsiteY244" fmla="*/ 14218653 h 15135727"/>
              <a:gd name="connsiteX245" fmla="*/ 2719137 w 8128084"/>
              <a:gd name="connsiteY245" fmla="*/ 14197264 h 15135727"/>
              <a:gd name="connsiteX246" fmla="*/ 2653298 w 8128084"/>
              <a:gd name="connsiteY246" fmla="*/ 14248064 h 15135727"/>
              <a:gd name="connsiteX247" fmla="*/ 2560721 w 8128084"/>
              <a:gd name="connsiteY247" fmla="*/ 14150474 h 15135727"/>
              <a:gd name="connsiteX248" fmla="*/ 2436729 w 8128084"/>
              <a:gd name="connsiteY248" fmla="*/ 13804566 h 15135727"/>
              <a:gd name="connsiteX249" fmla="*/ 2550527 w 8128084"/>
              <a:gd name="connsiteY249" fmla="*/ 13805903 h 15135727"/>
              <a:gd name="connsiteX250" fmla="*/ 2729498 w 8128084"/>
              <a:gd name="connsiteY250" fmla="*/ 13812253 h 15135727"/>
              <a:gd name="connsiteX251" fmla="*/ 2633077 w 8128084"/>
              <a:gd name="connsiteY251" fmla="*/ 13755103 h 15135727"/>
              <a:gd name="connsiteX252" fmla="*/ 2553369 w 8128084"/>
              <a:gd name="connsiteY252" fmla="*/ 13475369 h 15135727"/>
              <a:gd name="connsiteX253" fmla="*/ 2658645 w 8128084"/>
              <a:gd name="connsiteY253" fmla="*/ 13224711 h 15135727"/>
              <a:gd name="connsiteX254" fmla="*/ 2719137 w 8128084"/>
              <a:gd name="connsiteY254" fmla="*/ 13042232 h 15135727"/>
              <a:gd name="connsiteX255" fmla="*/ 2791327 w 8128084"/>
              <a:gd name="connsiteY255" fmla="*/ 12945979 h 15135727"/>
              <a:gd name="connsiteX256" fmla="*/ 2969627 w 8128084"/>
              <a:gd name="connsiteY256" fmla="*/ 12929603 h 15135727"/>
              <a:gd name="connsiteX257" fmla="*/ 3031958 w 8128084"/>
              <a:gd name="connsiteY257" fmla="*/ 13090358 h 15135727"/>
              <a:gd name="connsiteX258" fmla="*/ 3102977 w 8128084"/>
              <a:gd name="connsiteY258" fmla="*/ 12974053 h 15135727"/>
              <a:gd name="connsiteX259" fmla="*/ 3043321 w 8128084"/>
              <a:gd name="connsiteY259" fmla="*/ 12836024 h 15135727"/>
              <a:gd name="connsiteX260" fmla="*/ 2849479 w 8128084"/>
              <a:gd name="connsiteY260" fmla="*/ 12815637 h 15135727"/>
              <a:gd name="connsiteX261" fmla="*/ 2815390 w 8128084"/>
              <a:gd name="connsiteY261" fmla="*/ 12777537 h 15135727"/>
              <a:gd name="connsiteX262" fmla="*/ 2887077 w 8128084"/>
              <a:gd name="connsiteY262" fmla="*/ 12586703 h 15135727"/>
              <a:gd name="connsiteX263" fmla="*/ 3153777 w 8128084"/>
              <a:gd name="connsiteY263" fmla="*/ 12516853 h 15135727"/>
              <a:gd name="connsiteX264" fmla="*/ 3239837 w 8128084"/>
              <a:gd name="connsiteY264" fmla="*/ 12311314 h 15135727"/>
              <a:gd name="connsiteX265" fmla="*/ 3104148 w 8128084"/>
              <a:gd name="connsiteY265" fmla="*/ 12320337 h 15135727"/>
              <a:gd name="connsiteX266" fmla="*/ 3040648 w 8128084"/>
              <a:gd name="connsiteY266" fmla="*/ 12320337 h 15135727"/>
              <a:gd name="connsiteX267" fmla="*/ 2956927 w 8128084"/>
              <a:gd name="connsiteY267" fmla="*/ 12237453 h 15135727"/>
              <a:gd name="connsiteX268" fmla="*/ 3007895 w 8128084"/>
              <a:gd name="connsiteY268" fmla="*/ 12079706 h 15135727"/>
              <a:gd name="connsiteX269" fmla="*/ 2810042 w 8128084"/>
              <a:gd name="connsiteY269" fmla="*/ 11954377 h 15135727"/>
              <a:gd name="connsiteX270" fmla="*/ 2863516 w 8128084"/>
              <a:gd name="connsiteY270" fmla="*/ 11694695 h 15135727"/>
              <a:gd name="connsiteX271" fmla="*/ 2817227 w 8128084"/>
              <a:gd name="connsiteY271" fmla="*/ 11507203 h 15135727"/>
              <a:gd name="connsiteX272" fmla="*/ 2911642 w 8128084"/>
              <a:gd name="connsiteY272" fmla="*/ 11454064 h 15135727"/>
              <a:gd name="connsiteX273" fmla="*/ 2988677 w 8128084"/>
              <a:gd name="connsiteY273" fmla="*/ 11494503 h 15135727"/>
              <a:gd name="connsiteX274" fmla="*/ 3011571 w 8128084"/>
              <a:gd name="connsiteY274" fmla="*/ 11454064 h 15135727"/>
              <a:gd name="connsiteX275" fmla="*/ 2850482 w 8128084"/>
              <a:gd name="connsiteY275" fmla="*/ 11381874 h 15135727"/>
              <a:gd name="connsiteX276" fmla="*/ 2993858 w 8128084"/>
              <a:gd name="connsiteY276" fmla="*/ 11266571 h 15135727"/>
              <a:gd name="connsiteX277" fmla="*/ 3007895 w 8128084"/>
              <a:gd name="connsiteY277" fmla="*/ 11189369 h 15135727"/>
              <a:gd name="connsiteX278" fmla="*/ 2874879 w 8128084"/>
              <a:gd name="connsiteY278" fmla="*/ 11179342 h 15135727"/>
              <a:gd name="connsiteX279" fmla="*/ 2919329 w 8128084"/>
              <a:gd name="connsiteY279" fmla="*/ 11023600 h 15135727"/>
              <a:gd name="connsiteX280" fmla="*/ 2887579 w 8128084"/>
              <a:gd name="connsiteY280" fmla="*/ 10924674 h 15135727"/>
              <a:gd name="connsiteX281" fmla="*/ 2760914 w 8128084"/>
              <a:gd name="connsiteY281" fmla="*/ 11065377 h 15135727"/>
              <a:gd name="connsiteX282" fmla="*/ 2667000 w 8128084"/>
              <a:gd name="connsiteY282" fmla="*/ 10969124 h 15135727"/>
              <a:gd name="connsiteX283" fmla="*/ 2607845 w 8128084"/>
              <a:gd name="connsiteY283" fmla="*/ 11071727 h 15135727"/>
              <a:gd name="connsiteX284" fmla="*/ 2526632 w 8128084"/>
              <a:gd name="connsiteY284" fmla="*/ 11117179 h 15135727"/>
              <a:gd name="connsiteX285" fmla="*/ 2410827 w 8128084"/>
              <a:gd name="connsiteY285" fmla="*/ 11100803 h 15135727"/>
              <a:gd name="connsiteX286" fmla="*/ 2334127 w 8128084"/>
              <a:gd name="connsiteY286" fmla="*/ 10996864 h 15135727"/>
              <a:gd name="connsiteX287" fmla="*/ 2358190 w 8128084"/>
              <a:gd name="connsiteY287" fmla="*/ 10732169 h 15135727"/>
              <a:gd name="connsiteX288" fmla="*/ 2372227 w 8128084"/>
              <a:gd name="connsiteY288" fmla="*/ 10689390 h 15135727"/>
              <a:gd name="connsiteX289" fmla="*/ 2533316 w 8128084"/>
              <a:gd name="connsiteY289" fmla="*/ 10574087 h 15135727"/>
              <a:gd name="connsiteX290" fmla="*/ 2598821 w 8128084"/>
              <a:gd name="connsiteY290" fmla="*/ 10684042 h 15135727"/>
              <a:gd name="connsiteX291" fmla="*/ 2683877 w 8128084"/>
              <a:gd name="connsiteY291" fmla="*/ 10745203 h 15135727"/>
              <a:gd name="connsiteX292" fmla="*/ 2767264 w 8128084"/>
              <a:gd name="connsiteY292" fmla="*/ 10684042 h 15135727"/>
              <a:gd name="connsiteX293" fmla="*/ 2646948 w 8128084"/>
              <a:gd name="connsiteY293" fmla="*/ 10515600 h 15135727"/>
              <a:gd name="connsiteX294" fmla="*/ 2815390 w 8128084"/>
              <a:gd name="connsiteY294" fmla="*/ 10395285 h 15135727"/>
              <a:gd name="connsiteX295" fmla="*/ 2899777 w 8128084"/>
              <a:gd name="connsiteY295" fmla="*/ 10453103 h 15135727"/>
              <a:gd name="connsiteX296" fmla="*/ 2899777 w 8128084"/>
              <a:gd name="connsiteY296" fmla="*/ 10586453 h 15135727"/>
              <a:gd name="connsiteX297" fmla="*/ 2982327 w 8128084"/>
              <a:gd name="connsiteY297" fmla="*/ 10459453 h 15135727"/>
              <a:gd name="connsiteX298" fmla="*/ 3080085 w 8128084"/>
              <a:gd name="connsiteY298" fmla="*/ 10419348 h 15135727"/>
              <a:gd name="connsiteX299" fmla="*/ 3248527 w 8128084"/>
              <a:gd name="connsiteY299" fmla="*/ 10539664 h 15135727"/>
              <a:gd name="connsiteX300" fmla="*/ 3320716 w 8128084"/>
              <a:gd name="connsiteY300" fmla="*/ 10659979 h 15135727"/>
              <a:gd name="connsiteX301" fmla="*/ 3465095 w 8128084"/>
              <a:gd name="connsiteY301" fmla="*/ 10659979 h 15135727"/>
              <a:gd name="connsiteX302" fmla="*/ 3441032 w 8128084"/>
              <a:gd name="connsiteY302" fmla="*/ 10491537 h 15135727"/>
              <a:gd name="connsiteX303" fmla="*/ 3356977 w 8128084"/>
              <a:gd name="connsiteY303" fmla="*/ 10408653 h 15135727"/>
              <a:gd name="connsiteX304" fmla="*/ 3348456 w 8128084"/>
              <a:gd name="connsiteY304" fmla="*/ 10282656 h 15135727"/>
              <a:gd name="connsiteX305" fmla="*/ 3198227 w 8128084"/>
              <a:gd name="connsiteY305" fmla="*/ 10319753 h 15135727"/>
              <a:gd name="connsiteX306" fmla="*/ 3152274 w 8128084"/>
              <a:gd name="connsiteY306" fmla="*/ 10250906 h 15135727"/>
              <a:gd name="connsiteX307" fmla="*/ 3176337 w 8128084"/>
              <a:gd name="connsiteY307" fmla="*/ 10178716 h 15135727"/>
              <a:gd name="connsiteX308" fmla="*/ 3104148 w 8128084"/>
              <a:gd name="connsiteY308" fmla="*/ 10154653 h 15135727"/>
              <a:gd name="connsiteX309" fmla="*/ 2975977 w 8128084"/>
              <a:gd name="connsiteY309" fmla="*/ 10167353 h 15135727"/>
              <a:gd name="connsiteX310" fmla="*/ 3007895 w 8128084"/>
              <a:gd name="connsiteY310" fmla="*/ 9962148 h 15135727"/>
              <a:gd name="connsiteX311" fmla="*/ 3176337 w 8128084"/>
              <a:gd name="connsiteY311" fmla="*/ 9889958 h 15135727"/>
              <a:gd name="connsiteX312" fmla="*/ 2959769 w 8128084"/>
              <a:gd name="connsiteY312" fmla="*/ 9504948 h 15135727"/>
              <a:gd name="connsiteX313" fmla="*/ 2791327 w 8128084"/>
              <a:gd name="connsiteY313" fmla="*/ 9456821 h 15135727"/>
              <a:gd name="connsiteX314" fmla="*/ 2574758 w 8128084"/>
              <a:gd name="connsiteY314" fmla="*/ 9336506 h 15135727"/>
              <a:gd name="connsiteX315" fmla="*/ 2671177 w 8128084"/>
              <a:gd name="connsiteY315" fmla="*/ 9189453 h 15135727"/>
              <a:gd name="connsiteX316" fmla="*/ 2684045 w 8128084"/>
              <a:gd name="connsiteY316" fmla="*/ 9109911 h 15135727"/>
              <a:gd name="connsiteX317" fmla="*/ 2580774 w 8128084"/>
              <a:gd name="connsiteY317" fmla="*/ 9069471 h 15135727"/>
              <a:gd name="connsiteX318" fmla="*/ 2546685 w 8128084"/>
              <a:gd name="connsiteY318" fmla="*/ 9051758 h 15135727"/>
              <a:gd name="connsiteX319" fmla="*/ 2436729 w 8128084"/>
              <a:gd name="connsiteY319" fmla="*/ 9056771 h 15135727"/>
              <a:gd name="connsiteX320" fmla="*/ 2372727 w 8128084"/>
              <a:gd name="connsiteY320" fmla="*/ 9259303 h 15135727"/>
              <a:gd name="connsiteX321" fmla="*/ 2261937 w 8128084"/>
              <a:gd name="connsiteY321" fmla="*/ 9168064 h 15135727"/>
              <a:gd name="connsiteX322" fmla="*/ 2237874 w 8128084"/>
              <a:gd name="connsiteY322" fmla="*/ 8999621 h 15135727"/>
              <a:gd name="connsiteX323" fmla="*/ 2079458 w 8128084"/>
              <a:gd name="connsiteY323" fmla="*/ 9020008 h 15135727"/>
              <a:gd name="connsiteX324" fmla="*/ 2026319 w 8128084"/>
              <a:gd name="connsiteY324" fmla="*/ 8827503 h 15135727"/>
              <a:gd name="connsiteX325" fmla="*/ 1833814 w 8128084"/>
              <a:gd name="connsiteY325" fmla="*/ 8822490 h 15135727"/>
              <a:gd name="connsiteX326" fmla="*/ 1705977 w 8128084"/>
              <a:gd name="connsiteY326" fmla="*/ 8941803 h 15135727"/>
              <a:gd name="connsiteX327" fmla="*/ 1693445 w 8128084"/>
              <a:gd name="connsiteY327" fmla="*/ 9048082 h 15135727"/>
              <a:gd name="connsiteX328" fmla="*/ 1575469 w 8128084"/>
              <a:gd name="connsiteY328" fmla="*/ 9099885 h 15135727"/>
              <a:gd name="connsiteX329" fmla="*/ 1477879 w 8128084"/>
              <a:gd name="connsiteY329" fmla="*/ 8936456 h 15135727"/>
              <a:gd name="connsiteX330" fmla="*/ 1347537 w 8128084"/>
              <a:gd name="connsiteY330" fmla="*/ 8879306 h 15135727"/>
              <a:gd name="connsiteX331" fmla="*/ 1220537 w 8128084"/>
              <a:gd name="connsiteY331" fmla="*/ 8799764 h 15135727"/>
              <a:gd name="connsiteX332" fmla="*/ 1106906 w 8128084"/>
              <a:gd name="connsiteY332" fmla="*/ 8783053 h 15135727"/>
              <a:gd name="connsiteX333" fmla="*/ 890337 w 8128084"/>
              <a:gd name="connsiteY333" fmla="*/ 8686800 h 15135727"/>
              <a:gd name="connsiteX334" fmla="*/ 649706 w 8128084"/>
              <a:gd name="connsiteY334" fmla="*/ 8662737 h 15135727"/>
              <a:gd name="connsiteX335" fmla="*/ 493127 w 8128084"/>
              <a:gd name="connsiteY335" fmla="*/ 8668753 h 15135727"/>
              <a:gd name="connsiteX336" fmla="*/ 385011 w 8128084"/>
              <a:gd name="connsiteY336" fmla="*/ 8566485 h 15135727"/>
              <a:gd name="connsiteX337" fmla="*/ 455027 w 8128084"/>
              <a:gd name="connsiteY337" fmla="*/ 8421103 h 15135727"/>
              <a:gd name="connsiteX338" fmla="*/ 577516 w 8128084"/>
              <a:gd name="connsiteY338" fmla="*/ 8373979 h 15135727"/>
              <a:gd name="connsiteX339" fmla="*/ 794085 w 8128084"/>
              <a:gd name="connsiteY339" fmla="*/ 8301790 h 15135727"/>
              <a:gd name="connsiteX340" fmla="*/ 745958 w 8128084"/>
              <a:gd name="connsiteY340" fmla="*/ 8133348 h 15135727"/>
              <a:gd name="connsiteX341" fmla="*/ 818148 w 8128084"/>
              <a:gd name="connsiteY341" fmla="*/ 7820527 h 15135727"/>
              <a:gd name="connsiteX342" fmla="*/ 697832 w 8128084"/>
              <a:gd name="connsiteY342" fmla="*/ 7820527 h 15135727"/>
              <a:gd name="connsiteX343" fmla="*/ 625642 w 8128084"/>
              <a:gd name="connsiteY343" fmla="*/ 7916779 h 15135727"/>
              <a:gd name="connsiteX344" fmla="*/ 457200 w 8128084"/>
              <a:gd name="connsiteY344" fmla="*/ 7820527 h 15135727"/>
              <a:gd name="connsiteX345" fmla="*/ 529390 w 8128084"/>
              <a:gd name="connsiteY345" fmla="*/ 7700211 h 15135727"/>
              <a:gd name="connsiteX346" fmla="*/ 715377 w 8128084"/>
              <a:gd name="connsiteY346" fmla="*/ 7748003 h 15135727"/>
              <a:gd name="connsiteX347" fmla="*/ 938464 w 8128084"/>
              <a:gd name="connsiteY347" fmla="*/ 7676148 h 15135727"/>
              <a:gd name="connsiteX348" fmla="*/ 1058779 w 8128084"/>
              <a:gd name="connsiteY348" fmla="*/ 7459579 h 15135727"/>
              <a:gd name="connsiteX349" fmla="*/ 1203158 w 8128084"/>
              <a:gd name="connsiteY349" fmla="*/ 7603958 h 15135727"/>
              <a:gd name="connsiteX350" fmla="*/ 1299411 w 8128084"/>
              <a:gd name="connsiteY350" fmla="*/ 7555832 h 15135727"/>
              <a:gd name="connsiteX351" fmla="*/ 1443790 w 8128084"/>
              <a:gd name="connsiteY351" fmla="*/ 7507706 h 15135727"/>
              <a:gd name="connsiteX352" fmla="*/ 1684421 w 8128084"/>
              <a:gd name="connsiteY352" fmla="*/ 7603958 h 15135727"/>
              <a:gd name="connsiteX353" fmla="*/ 1684421 w 8128084"/>
              <a:gd name="connsiteY353" fmla="*/ 7603958 h 15135727"/>
              <a:gd name="connsiteX354" fmla="*/ 1693277 w 8128084"/>
              <a:gd name="connsiteY354" fmla="*/ 7462253 h 15135727"/>
              <a:gd name="connsiteX355" fmla="*/ 1540042 w 8128084"/>
              <a:gd name="connsiteY355" fmla="*/ 7363327 h 15135727"/>
              <a:gd name="connsiteX356" fmla="*/ 1299411 w 8128084"/>
              <a:gd name="connsiteY356" fmla="*/ 7315200 h 15135727"/>
              <a:gd name="connsiteX357" fmla="*/ 1130969 w 8128084"/>
              <a:gd name="connsiteY357" fmla="*/ 7339264 h 15135727"/>
              <a:gd name="connsiteX358" fmla="*/ 1034716 w 8128084"/>
              <a:gd name="connsiteY358" fmla="*/ 7315200 h 15135727"/>
              <a:gd name="connsiteX359" fmla="*/ 982077 w 8128084"/>
              <a:gd name="connsiteY359" fmla="*/ 7113003 h 15135727"/>
              <a:gd name="connsiteX360" fmla="*/ 1155032 w 8128084"/>
              <a:gd name="connsiteY360" fmla="*/ 7050506 h 15135727"/>
              <a:gd name="connsiteX361" fmla="*/ 1155032 w 8128084"/>
              <a:gd name="connsiteY361" fmla="*/ 6930190 h 15135727"/>
              <a:gd name="connsiteX362" fmla="*/ 1155032 w 8128084"/>
              <a:gd name="connsiteY362" fmla="*/ 6761748 h 15135727"/>
              <a:gd name="connsiteX363" fmla="*/ 1203158 w 8128084"/>
              <a:gd name="connsiteY363" fmla="*/ 6617369 h 15135727"/>
              <a:gd name="connsiteX364" fmla="*/ 1409700 w 8128084"/>
              <a:gd name="connsiteY364" fmla="*/ 6517440 h 15135727"/>
              <a:gd name="connsiteX365" fmla="*/ 1443790 w 8128084"/>
              <a:gd name="connsiteY365" fmla="*/ 6328611 h 15135727"/>
              <a:gd name="connsiteX366" fmla="*/ 1419727 w 8128084"/>
              <a:gd name="connsiteY366" fmla="*/ 6208295 h 15135727"/>
              <a:gd name="connsiteX367" fmla="*/ 1275348 w 8128084"/>
              <a:gd name="connsiteY367" fmla="*/ 6304548 h 15135727"/>
              <a:gd name="connsiteX368" fmla="*/ 1178927 w 8128084"/>
              <a:gd name="connsiteY368" fmla="*/ 6281153 h 15135727"/>
              <a:gd name="connsiteX369" fmla="*/ 1242427 w 8128084"/>
              <a:gd name="connsiteY369" fmla="*/ 6173203 h 15135727"/>
              <a:gd name="connsiteX370" fmla="*/ 1323474 w 8128084"/>
              <a:gd name="connsiteY370" fmla="*/ 6015790 h 15135727"/>
              <a:gd name="connsiteX371" fmla="*/ 1597192 w 8128084"/>
              <a:gd name="connsiteY371" fmla="*/ 5941261 h 15135727"/>
              <a:gd name="connsiteX372" fmla="*/ 1527342 w 8128084"/>
              <a:gd name="connsiteY372" fmla="*/ 5833645 h 15135727"/>
              <a:gd name="connsiteX373" fmla="*/ 1395664 w 8128084"/>
              <a:gd name="connsiteY373" fmla="*/ 5824621 h 15135727"/>
              <a:gd name="connsiteX374" fmla="*/ 1179095 w 8128084"/>
              <a:gd name="connsiteY374" fmla="*/ 5799221 h 15135727"/>
              <a:gd name="connsiteX375" fmla="*/ 1153527 w 8128084"/>
              <a:gd name="connsiteY375" fmla="*/ 5919203 h 15135727"/>
              <a:gd name="connsiteX376" fmla="*/ 877637 w 8128084"/>
              <a:gd name="connsiteY376" fmla="*/ 5838658 h 15135727"/>
              <a:gd name="connsiteX377" fmla="*/ 697832 w 8128084"/>
              <a:gd name="connsiteY377" fmla="*/ 5606716 h 15135727"/>
              <a:gd name="connsiteX378" fmla="*/ 577516 w 8128084"/>
              <a:gd name="connsiteY378" fmla="*/ 5582653 h 15135727"/>
              <a:gd name="connsiteX379" fmla="*/ 613777 w 8128084"/>
              <a:gd name="connsiteY379" fmla="*/ 5696953 h 15135727"/>
              <a:gd name="connsiteX380" fmla="*/ 697832 w 8128084"/>
              <a:gd name="connsiteY380" fmla="*/ 5775158 h 15135727"/>
              <a:gd name="connsiteX381" fmla="*/ 556627 w 8128084"/>
              <a:gd name="connsiteY381" fmla="*/ 5862053 h 15135727"/>
              <a:gd name="connsiteX382" fmla="*/ 351924 w 8128084"/>
              <a:gd name="connsiteY382" fmla="*/ 5869071 h 15135727"/>
              <a:gd name="connsiteX383" fmla="*/ 314492 w 8128084"/>
              <a:gd name="connsiteY383" fmla="*/ 5702969 h 15135727"/>
              <a:gd name="connsiteX384" fmla="*/ 315495 w 8128084"/>
              <a:gd name="connsiteY384" fmla="*/ 5476040 h 15135727"/>
              <a:gd name="connsiteX385" fmla="*/ 144379 w 8128084"/>
              <a:gd name="connsiteY385" fmla="*/ 5459664 h 15135727"/>
              <a:gd name="connsiteX386" fmla="*/ 0 w 8128084"/>
              <a:gd name="connsiteY386" fmla="*/ 5462337 h 15135727"/>
              <a:gd name="connsiteX387" fmla="*/ 96253 w 8128084"/>
              <a:gd name="connsiteY387" fmla="*/ 5245769 h 15135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Lst>
            <a:rect l="l" t="t" r="r" b="b"/>
            <a:pathLst>
              <a:path w="8128084" h="15135727">
                <a:moveTo>
                  <a:pt x="96253" y="5245769"/>
                </a:moveTo>
                <a:lnTo>
                  <a:pt x="144379" y="4981074"/>
                </a:lnTo>
                <a:lnTo>
                  <a:pt x="178719" y="4834941"/>
                </a:lnTo>
                <a:cubicBezTo>
                  <a:pt x="238543" y="4809541"/>
                  <a:pt x="274554" y="4722228"/>
                  <a:pt x="334378" y="4696828"/>
                </a:cubicBezTo>
                <a:lnTo>
                  <a:pt x="553453" y="4692316"/>
                </a:lnTo>
                <a:cubicBezTo>
                  <a:pt x="585537" y="4604084"/>
                  <a:pt x="607637" y="4472113"/>
                  <a:pt x="649706" y="4427621"/>
                </a:cubicBezTo>
                <a:cubicBezTo>
                  <a:pt x="691775" y="4383129"/>
                  <a:pt x="757740" y="4449429"/>
                  <a:pt x="805866" y="4425366"/>
                </a:cubicBezTo>
                <a:lnTo>
                  <a:pt x="867026" y="4311817"/>
                </a:lnTo>
                <a:cubicBezTo>
                  <a:pt x="910682" y="4277686"/>
                  <a:pt x="1035134" y="4271504"/>
                  <a:pt x="1077328" y="4253916"/>
                </a:cubicBezTo>
                <a:cubicBezTo>
                  <a:pt x="1119522" y="4236328"/>
                  <a:pt x="1097172" y="4222960"/>
                  <a:pt x="1120191" y="4206291"/>
                </a:cubicBezTo>
                <a:cubicBezTo>
                  <a:pt x="1143210" y="4189622"/>
                  <a:pt x="1222710" y="4203199"/>
                  <a:pt x="1263066" y="4182478"/>
                </a:cubicBezTo>
                <a:cubicBezTo>
                  <a:pt x="1303422" y="4161757"/>
                  <a:pt x="1326607" y="4105777"/>
                  <a:pt x="1362326" y="4081965"/>
                </a:cubicBezTo>
                <a:cubicBezTo>
                  <a:pt x="1400677" y="4067844"/>
                  <a:pt x="1434265" y="4039437"/>
                  <a:pt x="1472616" y="4025316"/>
                </a:cubicBezTo>
                <a:lnTo>
                  <a:pt x="1559344" y="4013535"/>
                </a:lnTo>
                <a:lnTo>
                  <a:pt x="1708485" y="3826042"/>
                </a:lnTo>
                <a:cubicBezTo>
                  <a:pt x="1742574" y="3817854"/>
                  <a:pt x="1786189" y="3866816"/>
                  <a:pt x="1820278" y="3858628"/>
                </a:cubicBezTo>
                <a:lnTo>
                  <a:pt x="1910766" y="3735053"/>
                </a:lnTo>
                <a:cubicBezTo>
                  <a:pt x="1952041" y="3709570"/>
                  <a:pt x="1964741" y="3641224"/>
                  <a:pt x="2006016" y="3615741"/>
                </a:cubicBezTo>
                <a:cubicBezTo>
                  <a:pt x="2034591" y="3609391"/>
                  <a:pt x="2063166" y="3655428"/>
                  <a:pt x="2091741" y="3649078"/>
                </a:cubicBezTo>
                <a:cubicBezTo>
                  <a:pt x="2108368" y="3627856"/>
                  <a:pt x="2137277" y="3607135"/>
                  <a:pt x="2141621" y="3585411"/>
                </a:cubicBezTo>
                <a:cubicBezTo>
                  <a:pt x="2145965" y="3563687"/>
                  <a:pt x="2111040" y="3546225"/>
                  <a:pt x="2117808" y="3518736"/>
                </a:cubicBezTo>
                <a:cubicBezTo>
                  <a:pt x="2124576" y="3491247"/>
                  <a:pt x="2151230" y="3429418"/>
                  <a:pt x="2182228" y="3420478"/>
                </a:cubicBezTo>
                <a:lnTo>
                  <a:pt x="2286000" y="3489158"/>
                </a:lnTo>
                <a:cubicBezTo>
                  <a:pt x="2287922" y="3413877"/>
                  <a:pt x="2332706" y="3324309"/>
                  <a:pt x="2334628" y="3249028"/>
                </a:cubicBezTo>
                <a:lnTo>
                  <a:pt x="2381502" y="3088858"/>
                </a:lnTo>
                <a:cubicBezTo>
                  <a:pt x="2432552" y="3062873"/>
                  <a:pt x="2493128" y="3084513"/>
                  <a:pt x="2544178" y="3058528"/>
                </a:cubicBezTo>
                <a:cubicBezTo>
                  <a:pt x="2569703" y="3039979"/>
                  <a:pt x="2452354" y="3005222"/>
                  <a:pt x="2477503" y="2977566"/>
                </a:cubicBezTo>
                <a:cubicBezTo>
                  <a:pt x="2502652" y="2949910"/>
                  <a:pt x="2650624" y="2925136"/>
                  <a:pt x="2695074" y="2892592"/>
                </a:cubicBezTo>
                <a:cubicBezTo>
                  <a:pt x="2711450" y="2855829"/>
                  <a:pt x="2780215" y="2866691"/>
                  <a:pt x="2796591" y="2829928"/>
                </a:cubicBezTo>
                <a:lnTo>
                  <a:pt x="2829928" y="2517107"/>
                </a:lnTo>
                <a:cubicBezTo>
                  <a:pt x="2870409" y="2452813"/>
                  <a:pt x="3025358" y="2532564"/>
                  <a:pt x="3006141" y="2401303"/>
                </a:cubicBezTo>
                <a:cubicBezTo>
                  <a:pt x="3067886" y="2374817"/>
                  <a:pt x="3162049" y="2383047"/>
                  <a:pt x="3200400" y="2296277"/>
                </a:cubicBezTo>
                <a:cubicBezTo>
                  <a:pt x="3240422" y="2285248"/>
                  <a:pt x="3285206" y="2231357"/>
                  <a:pt x="3325228" y="2220328"/>
                </a:cubicBezTo>
                <a:lnTo>
                  <a:pt x="3441032" y="2237874"/>
                </a:lnTo>
                <a:cubicBezTo>
                  <a:pt x="3454818" y="2265363"/>
                  <a:pt x="3520992" y="2273802"/>
                  <a:pt x="3534778" y="2301291"/>
                </a:cubicBezTo>
                <a:lnTo>
                  <a:pt x="3585160" y="2517107"/>
                </a:lnTo>
                <a:lnTo>
                  <a:pt x="3801979" y="2565735"/>
                </a:lnTo>
                <a:lnTo>
                  <a:pt x="3946358" y="2550695"/>
                </a:lnTo>
                <a:lnTo>
                  <a:pt x="4018548" y="2598821"/>
                </a:lnTo>
                <a:lnTo>
                  <a:pt x="4138864" y="2574758"/>
                </a:lnTo>
                <a:lnTo>
                  <a:pt x="4307306" y="2671011"/>
                </a:lnTo>
                <a:lnTo>
                  <a:pt x="4427621" y="2622885"/>
                </a:lnTo>
                <a:cubicBezTo>
                  <a:pt x="4458619" y="2639512"/>
                  <a:pt x="4518193" y="2594226"/>
                  <a:pt x="4549191" y="2610853"/>
                </a:cubicBezTo>
                <a:lnTo>
                  <a:pt x="4668253" y="2743200"/>
                </a:lnTo>
                <a:lnTo>
                  <a:pt x="4788569" y="2815390"/>
                </a:lnTo>
                <a:lnTo>
                  <a:pt x="4957011" y="2719137"/>
                </a:lnTo>
                <a:lnTo>
                  <a:pt x="4981074" y="2382253"/>
                </a:lnTo>
                <a:lnTo>
                  <a:pt x="4981074" y="2382253"/>
                </a:lnTo>
                <a:cubicBezTo>
                  <a:pt x="4975769" y="2369553"/>
                  <a:pt x="4971215" y="2329865"/>
                  <a:pt x="4949241" y="2306053"/>
                </a:cubicBezTo>
                <a:cubicBezTo>
                  <a:pt x="4927267" y="2282241"/>
                  <a:pt x="4853615" y="2280361"/>
                  <a:pt x="4849228" y="2239378"/>
                </a:cubicBezTo>
                <a:lnTo>
                  <a:pt x="4884821" y="2093495"/>
                </a:lnTo>
                <a:lnTo>
                  <a:pt x="4820653" y="2010778"/>
                </a:lnTo>
                <a:lnTo>
                  <a:pt x="4697831" y="1900990"/>
                </a:lnTo>
                <a:lnTo>
                  <a:pt x="4764506" y="1804737"/>
                </a:lnTo>
                <a:cubicBezTo>
                  <a:pt x="4795922" y="1759117"/>
                  <a:pt x="4903537" y="1732548"/>
                  <a:pt x="4934953" y="1686928"/>
                </a:cubicBezTo>
                <a:lnTo>
                  <a:pt x="4957011" y="1564106"/>
                </a:lnTo>
                <a:cubicBezTo>
                  <a:pt x="4997283" y="1563772"/>
                  <a:pt x="5047081" y="1539625"/>
                  <a:pt x="5087353" y="1539291"/>
                </a:cubicBezTo>
                <a:lnTo>
                  <a:pt x="5221706" y="1588169"/>
                </a:lnTo>
                <a:cubicBezTo>
                  <a:pt x="5243597" y="1590926"/>
                  <a:pt x="5275012" y="1660359"/>
                  <a:pt x="5296903" y="1663116"/>
                </a:cubicBezTo>
                <a:lnTo>
                  <a:pt x="5481637" y="1641558"/>
                </a:lnTo>
                <a:lnTo>
                  <a:pt x="5799221" y="1684421"/>
                </a:lnTo>
                <a:cubicBezTo>
                  <a:pt x="5806407" y="1647157"/>
                  <a:pt x="5870742" y="1633705"/>
                  <a:pt x="5877928" y="1596441"/>
                </a:cubicBezTo>
                <a:lnTo>
                  <a:pt x="5871411" y="1443790"/>
                </a:lnTo>
                <a:lnTo>
                  <a:pt x="6087979" y="1395664"/>
                </a:lnTo>
                <a:lnTo>
                  <a:pt x="6173704" y="1092367"/>
                </a:lnTo>
                <a:cubicBezTo>
                  <a:pt x="6233611" y="1019258"/>
                  <a:pt x="6341144" y="1069975"/>
                  <a:pt x="6424864" y="1058779"/>
                </a:cubicBezTo>
                <a:lnTo>
                  <a:pt x="6803608" y="812382"/>
                </a:lnTo>
                <a:lnTo>
                  <a:pt x="6656973" y="606844"/>
                </a:lnTo>
                <a:lnTo>
                  <a:pt x="6766260" y="524377"/>
                </a:lnTo>
                <a:lnTo>
                  <a:pt x="6858000" y="360948"/>
                </a:lnTo>
                <a:cubicBezTo>
                  <a:pt x="6837697" y="313991"/>
                  <a:pt x="6784056" y="314660"/>
                  <a:pt x="6763753" y="267703"/>
                </a:cubicBezTo>
                <a:cubicBezTo>
                  <a:pt x="6763085" y="218574"/>
                  <a:pt x="6800516" y="159920"/>
                  <a:pt x="6799848" y="110791"/>
                </a:cubicBezTo>
                <a:lnTo>
                  <a:pt x="7194885" y="0"/>
                </a:lnTo>
                <a:cubicBezTo>
                  <a:pt x="7218948" y="40105"/>
                  <a:pt x="7216943" y="100263"/>
                  <a:pt x="7267074" y="120316"/>
                </a:cubicBezTo>
                <a:cubicBezTo>
                  <a:pt x="7317205" y="140369"/>
                  <a:pt x="7466180" y="87354"/>
                  <a:pt x="7495674" y="120316"/>
                </a:cubicBezTo>
                <a:cubicBezTo>
                  <a:pt x="7525168" y="153278"/>
                  <a:pt x="7461251" y="252162"/>
                  <a:pt x="7444039" y="318085"/>
                </a:cubicBezTo>
                <a:lnTo>
                  <a:pt x="7628021" y="433137"/>
                </a:lnTo>
                <a:cubicBezTo>
                  <a:pt x="7654257" y="460542"/>
                  <a:pt x="7742405" y="435561"/>
                  <a:pt x="7768641" y="462966"/>
                </a:cubicBezTo>
                <a:lnTo>
                  <a:pt x="7796464" y="649706"/>
                </a:lnTo>
                <a:cubicBezTo>
                  <a:pt x="7907004" y="731587"/>
                  <a:pt x="8027069" y="808707"/>
                  <a:pt x="8128084" y="895350"/>
                </a:cubicBezTo>
                <a:cubicBezTo>
                  <a:pt x="8124574" y="1064628"/>
                  <a:pt x="8035341" y="1186280"/>
                  <a:pt x="7988969" y="1288883"/>
                </a:cubicBezTo>
                <a:cubicBezTo>
                  <a:pt x="7972676" y="1267577"/>
                  <a:pt x="7913520" y="1212934"/>
                  <a:pt x="7897227" y="1191628"/>
                </a:cubicBezTo>
                <a:lnTo>
                  <a:pt x="7844590" y="1058779"/>
                </a:lnTo>
                <a:cubicBezTo>
                  <a:pt x="7806573" y="1091950"/>
                  <a:pt x="7720932" y="1096545"/>
                  <a:pt x="7682915" y="1129716"/>
                </a:cubicBezTo>
                <a:lnTo>
                  <a:pt x="7483642" y="1371600"/>
                </a:lnTo>
                <a:cubicBezTo>
                  <a:pt x="7419891" y="1376697"/>
                  <a:pt x="7403766" y="1438944"/>
                  <a:pt x="7340015" y="1444041"/>
                </a:cubicBezTo>
                <a:lnTo>
                  <a:pt x="7276599" y="1476627"/>
                </a:lnTo>
                <a:lnTo>
                  <a:pt x="7243011" y="1588169"/>
                </a:lnTo>
                <a:cubicBezTo>
                  <a:pt x="7211846" y="1602039"/>
                  <a:pt x="7218780" y="1673058"/>
                  <a:pt x="7187615" y="1686928"/>
                </a:cubicBezTo>
                <a:lnTo>
                  <a:pt x="6978316" y="1732548"/>
                </a:lnTo>
                <a:cubicBezTo>
                  <a:pt x="6930607" y="1801479"/>
                  <a:pt x="6940049" y="1927560"/>
                  <a:pt x="6892340" y="1996491"/>
                </a:cubicBezTo>
                <a:lnTo>
                  <a:pt x="6737685" y="2093495"/>
                </a:lnTo>
                <a:cubicBezTo>
                  <a:pt x="6736849" y="2138948"/>
                  <a:pt x="6797926" y="2179638"/>
                  <a:pt x="6797090" y="2225091"/>
                </a:cubicBezTo>
                <a:lnTo>
                  <a:pt x="6737685" y="2382253"/>
                </a:lnTo>
                <a:lnTo>
                  <a:pt x="6665495" y="2430379"/>
                </a:lnTo>
                <a:lnTo>
                  <a:pt x="6906127" y="2646948"/>
                </a:lnTo>
                <a:cubicBezTo>
                  <a:pt x="6906294" y="2698416"/>
                  <a:pt x="6995360" y="2749885"/>
                  <a:pt x="6995527" y="2801353"/>
                </a:cubicBezTo>
                <a:cubicBezTo>
                  <a:pt x="6965727" y="2862179"/>
                  <a:pt x="6909385" y="2923841"/>
                  <a:pt x="6906127" y="2983832"/>
                </a:cubicBezTo>
                <a:cubicBezTo>
                  <a:pt x="6902869" y="3043823"/>
                  <a:pt x="6975977" y="3121193"/>
                  <a:pt x="6975977" y="3161298"/>
                </a:cubicBezTo>
                <a:lnTo>
                  <a:pt x="6833937" y="3368842"/>
                </a:lnTo>
                <a:lnTo>
                  <a:pt x="6906127" y="3609808"/>
                </a:lnTo>
                <a:lnTo>
                  <a:pt x="6812882" y="3718427"/>
                </a:lnTo>
                <a:lnTo>
                  <a:pt x="6737685" y="3729790"/>
                </a:lnTo>
                <a:lnTo>
                  <a:pt x="6545179" y="3870492"/>
                </a:lnTo>
                <a:lnTo>
                  <a:pt x="6328611" y="3753853"/>
                </a:lnTo>
                <a:lnTo>
                  <a:pt x="6273132" y="3843756"/>
                </a:lnTo>
                <a:lnTo>
                  <a:pt x="6317582" y="3959058"/>
                </a:lnTo>
                <a:cubicBezTo>
                  <a:pt x="6313098" y="3993816"/>
                  <a:pt x="6220381" y="3965018"/>
                  <a:pt x="6195427" y="4014203"/>
                </a:cubicBezTo>
                <a:cubicBezTo>
                  <a:pt x="6170473" y="4063388"/>
                  <a:pt x="6190081" y="4201249"/>
                  <a:pt x="6167856" y="4254166"/>
                </a:cubicBezTo>
                <a:cubicBezTo>
                  <a:pt x="6132596" y="4280012"/>
                  <a:pt x="6135437" y="4369357"/>
                  <a:pt x="6100177" y="4395203"/>
                </a:cubicBezTo>
                <a:lnTo>
                  <a:pt x="5925887" y="4428958"/>
                </a:lnTo>
                <a:lnTo>
                  <a:pt x="5806908" y="4559635"/>
                </a:lnTo>
                <a:lnTo>
                  <a:pt x="5694279" y="4630487"/>
                </a:lnTo>
                <a:lnTo>
                  <a:pt x="5548564" y="4664577"/>
                </a:lnTo>
                <a:lnTo>
                  <a:pt x="5542214" y="4825332"/>
                </a:lnTo>
                <a:lnTo>
                  <a:pt x="5362408" y="5057274"/>
                </a:lnTo>
                <a:cubicBezTo>
                  <a:pt x="5273898" y="5080000"/>
                  <a:pt x="5198087" y="5172577"/>
                  <a:pt x="5109577" y="5195303"/>
                </a:cubicBezTo>
                <a:lnTo>
                  <a:pt x="5005137" y="5149516"/>
                </a:lnTo>
                <a:cubicBezTo>
                  <a:pt x="4982800" y="5149962"/>
                  <a:pt x="4966814" y="5220257"/>
                  <a:pt x="4944477" y="5220703"/>
                </a:cubicBezTo>
                <a:lnTo>
                  <a:pt x="4705016" y="5193966"/>
                </a:lnTo>
                <a:cubicBezTo>
                  <a:pt x="4676886" y="5219812"/>
                  <a:pt x="4693207" y="5277407"/>
                  <a:pt x="4665077" y="5303253"/>
                </a:cubicBezTo>
                <a:lnTo>
                  <a:pt x="4523874" y="5366085"/>
                </a:lnTo>
                <a:cubicBezTo>
                  <a:pt x="4452408" y="5381124"/>
                  <a:pt x="4349193" y="5440614"/>
                  <a:pt x="4277727" y="5455653"/>
                </a:cubicBezTo>
                <a:lnTo>
                  <a:pt x="4211053" y="5414211"/>
                </a:lnTo>
                <a:lnTo>
                  <a:pt x="4140200" y="5409198"/>
                </a:lnTo>
                <a:lnTo>
                  <a:pt x="4018548" y="5630779"/>
                </a:lnTo>
                <a:lnTo>
                  <a:pt x="4065337" y="5890461"/>
                </a:lnTo>
                <a:cubicBezTo>
                  <a:pt x="4068400" y="5936025"/>
                  <a:pt x="4160364" y="5968889"/>
                  <a:pt x="4163427" y="6014453"/>
                </a:cubicBezTo>
                <a:lnTo>
                  <a:pt x="4154237" y="6184232"/>
                </a:lnTo>
                <a:cubicBezTo>
                  <a:pt x="4152120" y="6229740"/>
                  <a:pt x="4202418" y="6263718"/>
                  <a:pt x="4201527" y="6312903"/>
                </a:cubicBezTo>
                <a:cubicBezTo>
                  <a:pt x="4200636" y="6362088"/>
                  <a:pt x="4166909" y="6468478"/>
                  <a:pt x="4148890" y="6479340"/>
                </a:cubicBezTo>
                <a:lnTo>
                  <a:pt x="4023561" y="6295524"/>
                </a:lnTo>
                <a:lnTo>
                  <a:pt x="3946358" y="6376737"/>
                </a:lnTo>
                <a:cubicBezTo>
                  <a:pt x="3974264" y="6423192"/>
                  <a:pt x="3983121" y="6507748"/>
                  <a:pt x="4011027" y="6554203"/>
                </a:cubicBezTo>
                <a:lnTo>
                  <a:pt x="4114800" y="6641432"/>
                </a:lnTo>
                <a:cubicBezTo>
                  <a:pt x="4160642" y="6656806"/>
                  <a:pt x="4187435" y="6703929"/>
                  <a:pt x="4233277" y="6719303"/>
                </a:cubicBezTo>
                <a:lnTo>
                  <a:pt x="4451685" y="6737685"/>
                </a:lnTo>
                <a:cubicBezTo>
                  <a:pt x="4480482" y="6778124"/>
                  <a:pt x="4541030" y="6780464"/>
                  <a:pt x="4569827" y="6820903"/>
                </a:cubicBezTo>
                <a:lnTo>
                  <a:pt x="4620127" y="6978316"/>
                </a:lnTo>
                <a:lnTo>
                  <a:pt x="4810292" y="7107321"/>
                </a:lnTo>
                <a:lnTo>
                  <a:pt x="5077327" y="7387390"/>
                </a:lnTo>
                <a:lnTo>
                  <a:pt x="5239753" y="7483308"/>
                </a:lnTo>
                <a:lnTo>
                  <a:pt x="5223042" y="7783764"/>
                </a:lnTo>
                <a:lnTo>
                  <a:pt x="5486400" y="7964906"/>
                </a:lnTo>
                <a:lnTo>
                  <a:pt x="5461000" y="8280066"/>
                </a:lnTo>
                <a:cubicBezTo>
                  <a:pt x="5486038" y="8375149"/>
                  <a:pt x="5543159" y="8511396"/>
                  <a:pt x="5579477" y="8567153"/>
                </a:cubicBezTo>
                <a:cubicBezTo>
                  <a:pt x="5615795" y="8622910"/>
                  <a:pt x="5622814" y="8546878"/>
                  <a:pt x="5678906" y="8614611"/>
                </a:cubicBezTo>
                <a:cubicBezTo>
                  <a:pt x="5757946" y="8734258"/>
                  <a:pt x="5786187" y="8853906"/>
                  <a:pt x="5865227" y="8973553"/>
                </a:cubicBezTo>
                <a:lnTo>
                  <a:pt x="5963987" y="9052761"/>
                </a:lnTo>
                <a:cubicBezTo>
                  <a:pt x="5981867" y="9077158"/>
                  <a:pt x="6063247" y="9101556"/>
                  <a:pt x="6081127" y="9125953"/>
                </a:cubicBezTo>
                <a:lnTo>
                  <a:pt x="6160169" y="9336506"/>
                </a:lnTo>
                <a:cubicBezTo>
                  <a:pt x="6171922" y="9359455"/>
                  <a:pt x="6240824" y="9357004"/>
                  <a:pt x="6252577" y="9379953"/>
                </a:cubicBezTo>
                <a:lnTo>
                  <a:pt x="6280485" y="9601200"/>
                </a:lnTo>
                <a:lnTo>
                  <a:pt x="6438900" y="9755606"/>
                </a:lnTo>
                <a:lnTo>
                  <a:pt x="6569242" y="10058400"/>
                </a:lnTo>
                <a:lnTo>
                  <a:pt x="6713621" y="10106527"/>
                </a:lnTo>
                <a:lnTo>
                  <a:pt x="6665829" y="10304379"/>
                </a:lnTo>
                <a:lnTo>
                  <a:pt x="6569242" y="10443411"/>
                </a:lnTo>
                <a:lnTo>
                  <a:pt x="6694906" y="10733506"/>
                </a:lnTo>
                <a:lnTo>
                  <a:pt x="6761748" y="10924674"/>
                </a:lnTo>
                <a:lnTo>
                  <a:pt x="6641432" y="11093116"/>
                </a:lnTo>
                <a:lnTo>
                  <a:pt x="6713621" y="11261558"/>
                </a:lnTo>
                <a:lnTo>
                  <a:pt x="6782135" y="11526253"/>
                </a:lnTo>
                <a:lnTo>
                  <a:pt x="6617369" y="11839074"/>
                </a:lnTo>
                <a:lnTo>
                  <a:pt x="6617369" y="12031579"/>
                </a:lnTo>
                <a:lnTo>
                  <a:pt x="6641432" y="12127832"/>
                </a:lnTo>
                <a:cubicBezTo>
                  <a:pt x="6670564" y="12109339"/>
                  <a:pt x="6680645" y="11963846"/>
                  <a:pt x="6709777" y="11945353"/>
                </a:cubicBezTo>
                <a:lnTo>
                  <a:pt x="6799848" y="12006179"/>
                </a:lnTo>
                <a:lnTo>
                  <a:pt x="6761748" y="12296274"/>
                </a:lnTo>
                <a:lnTo>
                  <a:pt x="6689558" y="12512842"/>
                </a:lnTo>
                <a:cubicBezTo>
                  <a:pt x="6689892" y="12575674"/>
                  <a:pt x="6690227" y="12638505"/>
                  <a:pt x="6690561" y="12701337"/>
                </a:cubicBezTo>
                <a:lnTo>
                  <a:pt x="6747042" y="12835690"/>
                </a:lnTo>
                <a:cubicBezTo>
                  <a:pt x="6726154" y="12858528"/>
                  <a:pt x="6686215" y="12868665"/>
                  <a:pt x="6665327" y="12891503"/>
                </a:cubicBezTo>
                <a:lnTo>
                  <a:pt x="6494379" y="13090358"/>
                </a:lnTo>
                <a:lnTo>
                  <a:pt x="6525127" y="13367753"/>
                </a:lnTo>
                <a:cubicBezTo>
                  <a:pt x="6478727" y="13405853"/>
                  <a:pt x="6445027" y="13494753"/>
                  <a:pt x="6398627" y="13532853"/>
                </a:cubicBezTo>
                <a:lnTo>
                  <a:pt x="6256421" y="13571621"/>
                </a:lnTo>
                <a:cubicBezTo>
                  <a:pt x="6223390" y="13588332"/>
                  <a:pt x="6253858" y="13655842"/>
                  <a:pt x="6220827" y="13672553"/>
                </a:cubicBezTo>
                <a:lnTo>
                  <a:pt x="6087979" y="13667874"/>
                </a:lnTo>
                <a:lnTo>
                  <a:pt x="5943600" y="13716000"/>
                </a:lnTo>
                <a:lnTo>
                  <a:pt x="5722019" y="13591674"/>
                </a:lnTo>
                <a:lnTo>
                  <a:pt x="5582653" y="13691937"/>
                </a:lnTo>
                <a:lnTo>
                  <a:pt x="5631782" y="13842666"/>
                </a:lnTo>
                <a:cubicBezTo>
                  <a:pt x="5636544" y="13886002"/>
                  <a:pt x="5689265" y="13910567"/>
                  <a:pt x="5681077" y="13945603"/>
                </a:cubicBezTo>
                <a:cubicBezTo>
                  <a:pt x="5672889" y="13980640"/>
                  <a:pt x="5606995" y="14028543"/>
                  <a:pt x="5582653" y="14052885"/>
                </a:cubicBezTo>
                <a:cubicBezTo>
                  <a:pt x="5566778" y="14065808"/>
                  <a:pt x="5589002" y="14167630"/>
                  <a:pt x="5573127" y="14180553"/>
                </a:cubicBezTo>
                <a:lnTo>
                  <a:pt x="5462337" y="14149137"/>
                </a:lnTo>
                <a:cubicBezTo>
                  <a:pt x="5440000" y="14117276"/>
                  <a:pt x="5493864" y="14060014"/>
                  <a:pt x="5471527" y="14028153"/>
                </a:cubicBezTo>
                <a:lnTo>
                  <a:pt x="5354721" y="14049208"/>
                </a:lnTo>
                <a:cubicBezTo>
                  <a:pt x="5338623" y="14052773"/>
                  <a:pt x="5322525" y="14100788"/>
                  <a:pt x="5306427" y="14104353"/>
                </a:cubicBezTo>
                <a:lnTo>
                  <a:pt x="5239419" y="14080958"/>
                </a:lnTo>
                <a:lnTo>
                  <a:pt x="5245769" y="13956632"/>
                </a:lnTo>
                <a:lnTo>
                  <a:pt x="5031540" y="14007432"/>
                </a:lnTo>
                <a:lnTo>
                  <a:pt x="4936624" y="13917529"/>
                </a:lnTo>
                <a:cubicBezTo>
                  <a:pt x="4871230" y="13914521"/>
                  <a:pt x="4817255" y="13940089"/>
                  <a:pt x="4740442" y="13946606"/>
                </a:cubicBezTo>
                <a:cubicBezTo>
                  <a:pt x="4663629" y="13953123"/>
                  <a:pt x="4563979" y="13940590"/>
                  <a:pt x="4475748" y="13956632"/>
                </a:cubicBezTo>
                <a:lnTo>
                  <a:pt x="4379495" y="14028821"/>
                </a:lnTo>
                <a:lnTo>
                  <a:pt x="4403558" y="14197264"/>
                </a:lnTo>
                <a:cubicBezTo>
                  <a:pt x="4429348" y="14187460"/>
                  <a:pt x="4455137" y="14139557"/>
                  <a:pt x="4480927" y="14129753"/>
                </a:cubicBezTo>
                <a:lnTo>
                  <a:pt x="4572000" y="14149137"/>
                </a:lnTo>
                <a:cubicBezTo>
                  <a:pt x="4562809" y="14195592"/>
                  <a:pt x="4642518" y="14242048"/>
                  <a:pt x="4633327" y="14288503"/>
                </a:cubicBezTo>
                <a:cubicBezTo>
                  <a:pt x="4614277" y="14345653"/>
                  <a:pt x="4493627" y="14180553"/>
                  <a:pt x="4544427" y="14332953"/>
                </a:cubicBezTo>
                <a:cubicBezTo>
                  <a:pt x="4512677" y="14348828"/>
                  <a:pt x="4466305" y="14366263"/>
                  <a:pt x="4442827" y="14383753"/>
                </a:cubicBezTo>
                <a:cubicBezTo>
                  <a:pt x="4419349" y="14401243"/>
                  <a:pt x="4420686" y="14422521"/>
                  <a:pt x="4403558" y="14437895"/>
                </a:cubicBezTo>
                <a:cubicBezTo>
                  <a:pt x="4386430" y="14453269"/>
                  <a:pt x="4356797" y="14488194"/>
                  <a:pt x="4340058" y="14475995"/>
                </a:cubicBezTo>
                <a:cubicBezTo>
                  <a:pt x="4323320" y="14463796"/>
                  <a:pt x="4309087" y="14401800"/>
                  <a:pt x="4303127" y="14364703"/>
                </a:cubicBezTo>
                <a:lnTo>
                  <a:pt x="4276892" y="14296190"/>
                </a:lnTo>
                <a:lnTo>
                  <a:pt x="4235116" y="14341642"/>
                </a:lnTo>
                <a:cubicBezTo>
                  <a:pt x="4211053" y="14357684"/>
                  <a:pt x="4157980" y="14224765"/>
                  <a:pt x="4141715" y="14228553"/>
                </a:cubicBezTo>
                <a:cubicBezTo>
                  <a:pt x="4125450" y="14232341"/>
                  <a:pt x="4174860" y="14331441"/>
                  <a:pt x="4137527" y="14364369"/>
                </a:cubicBezTo>
                <a:cubicBezTo>
                  <a:pt x="4100194" y="14397297"/>
                  <a:pt x="3936686" y="14440884"/>
                  <a:pt x="3917719" y="14426123"/>
                </a:cubicBezTo>
                <a:cubicBezTo>
                  <a:pt x="3898752" y="14411362"/>
                  <a:pt x="3996063" y="14341335"/>
                  <a:pt x="3968574" y="14339441"/>
                </a:cubicBezTo>
                <a:lnTo>
                  <a:pt x="3915945" y="14226202"/>
                </a:lnTo>
                <a:lnTo>
                  <a:pt x="3806222" y="14361396"/>
                </a:lnTo>
                <a:lnTo>
                  <a:pt x="3647641" y="14427897"/>
                </a:lnTo>
                <a:cubicBezTo>
                  <a:pt x="3647448" y="14497790"/>
                  <a:pt x="3626043" y="14546471"/>
                  <a:pt x="3625850" y="14616364"/>
                </a:cubicBezTo>
                <a:lnTo>
                  <a:pt x="3513221" y="14726653"/>
                </a:lnTo>
                <a:lnTo>
                  <a:pt x="3583071" y="14832932"/>
                </a:lnTo>
                <a:lnTo>
                  <a:pt x="3633537" y="14967285"/>
                </a:lnTo>
                <a:lnTo>
                  <a:pt x="3609474" y="15087600"/>
                </a:lnTo>
                <a:lnTo>
                  <a:pt x="3479132" y="14975974"/>
                </a:lnTo>
                <a:cubicBezTo>
                  <a:pt x="3410285" y="14890862"/>
                  <a:pt x="3373187" y="14920049"/>
                  <a:pt x="3304340" y="14949237"/>
                </a:cubicBezTo>
                <a:lnTo>
                  <a:pt x="3261227" y="14787145"/>
                </a:lnTo>
                <a:lnTo>
                  <a:pt x="3128211" y="14919158"/>
                </a:lnTo>
                <a:cubicBezTo>
                  <a:pt x="3092283" y="14954473"/>
                  <a:pt x="3126205" y="15040588"/>
                  <a:pt x="3090277" y="15075903"/>
                </a:cubicBezTo>
                <a:lnTo>
                  <a:pt x="2959769" y="15135727"/>
                </a:lnTo>
                <a:lnTo>
                  <a:pt x="2891256" y="14945895"/>
                </a:lnTo>
                <a:cubicBezTo>
                  <a:pt x="2879141" y="14903116"/>
                  <a:pt x="2830540" y="14901222"/>
                  <a:pt x="2829927" y="14872703"/>
                </a:cubicBezTo>
                <a:cubicBezTo>
                  <a:pt x="2829314" y="14844184"/>
                  <a:pt x="2882287" y="14806529"/>
                  <a:pt x="2887579" y="14774779"/>
                </a:cubicBezTo>
                <a:cubicBezTo>
                  <a:pt x="2878945" y="14743920"/>
                  <a:pt x="2787761" y="14725762"/>
                  <a:pt x="2779127" y="14694903"/>
                </a:cubicBezTo>
                <a:lnTo>
                  <a:pt x="2839453" y="14582274"/>
                </a:lnTo>
                <a:cubicBezTo>
                  <a:pt x="2871537" y="14558211"/>
                  <a:pt x="2917547" y="14514708"/>
                  <a:pt x="2935706" y="14510085"/>
                </a:cubicBezTo>
                <a:cubicBezTo>
                  <a:pt x="2953865" y="14505462"/>
                  <a:pt x="2961802" y="14577707"/>
                  <a:pt x="2948406" y="14554535"/>
                </a:cubicBezTo>
                <a:cubicBezTo>
                  <a:pt x="2935010" y="14531363"/>
                  <a:pt x="2845440" y="14396342"/>
                  <a:pt x="2855327" y="14371053"/>
                </a:cubicBezTo>
                <a:cubicBezTo>
                  <a:pt x="2865214" y="14345764"/>
                  <a:pt x="2976618" y="14440123"/>
                  <a:pt x="3014077" y="14447253"/>
                </a:cubicBezTo>
                <a:cubicBezTo>
                  <a:pt x="3051536" y="14454383"/>
                  <a:pt x="3005194" y="14373225"/>
                  <a:pt x="3029285" y="14363032"/>
                </a:cubicBezTo>
                <a:cubicBezTo>
                  <a:pt x="3070281" y="14355902"/>
                  <a:pt x="3119466" y="14357238"/>
                  <a:pt x="3152274" y="14341642"/>
                </a:cubicBezTo>
                <a:cubicBezTo>
                  <a:pt x="3185082" y="14326046"/>
                  <a:pt x="3250198" y="14293516"/>
                  <a:pt x="3226135" y="14269453"/>
                </a:cubicBezTo>
                <a:lnTo>
                  <a:pt x="3152274" y="14197264"/>
                </a:lnTo>
                <a:lnTo>
                  <a:pt x="3152274" y="14052885"/>
                </a:lnTo>
                <a:lnTo>
                  <a:pt x="3086435" y="14037845"/>
                </a:lnTo>
                <a:lnTo>
                  <a:pt x="3056021" y="14153148"/>
                </a:lnTo>
                <a:lnTo>
                  <a:pt x="2935706" y="14076948"/>
                </a:lnTo>
                <a:lnTo>
                  <a:pt x="2863516" y="14093324"/>
                </a:lnTo>
                <a:cubicBezTo>
                  <a:pt x="2831153" y="14113934"/>
                  <a:pt x="2836890" y="14198043"/>
                  <a:pt x="2804527" y="14218653"/>
                </a:cubicBezTo>
                <a:lnTo>
                  <a:pt x="2719137" y="14197264"/>
                </a:lnTo>
                <a:lnTo>
                  <a:pt x="2653298" y="14248064"/>
                </a:lnTo>
                <a:lnTo>
                  <a:pt x="2560721" y="14150474"/>
                </a:lnTo>
                <a:lnTo>
                  <a:pt x="2436729" y="13804566"/>
                </a:lnTo>
                <a:cubicBezTo>
                  <a:pt x="2436088" y="13752429"/>
                  <a:pt x="2501732" y="13804622"/>
                  <a:pt x="2550527" y="13805903"/>
                </a:cubicBezTo>
                <a:cubicBezTo>
                  <a:pt x="2599322" y="13889734"/>
                  <a:pt x="2738549" y="13872634"/>
                  <a:pt x="2729498" y="13812253"/>
                </a:cubicBezTo>
                <a:cubicBezTo>
                  <a:pt x="2716408" y="13786853"/>
                  <a:pt x="2646167" y="13780503"/>
                  <a:pt x="2633077" y="13755103"/>
                </a:cubicBezTo>
                <a:lnTo>
                  <a:pt x="2553369" y="13475369"/>
                </a:lnTo>
                <a:cubicBezTo>
                  <a:pt x="2552478" y="13379116"/>
                  <a:pt x="2659536" y="13320964"/>
                  <a:pt x="2658645" y="13224711"/>
                </a:cubicBezTo>
                <a:lnTo>
                  <a:pt x="2719137" y="13042232"/>
                </a:lnTo>
                <a:lnTo>
                  <a:pt x="2791327" y="12945979"/>
                </a:lnTo>
                <a:cubicBezTo>
                  <a:pt x="2827477" y="12970154"/>
                  <a:pt x="2933477" y="12905428"/>
                  <a:pt x="2969627" y="12929603"/>
                </a:cubicBezTo>
                <a:lnTo>
                  <a:pt x="3031958" y="13090358"/>
                </a:lnTo>
                <a:cubicBezTo>
                  <a:pt x="3034464" y="13038890"/>
                  <a:pt x="3100471" y="13025521"/>
                  <a:pt x="3102977" y="12974053"/>
                </a:cubicBezTo>
                <a:lnTo>
                  <a:pt x="3043321" y="12836024"/>
                </a:lnTo>
                <a:lnTo>
                  <a:pt x="2849479" y="12815637"/>
                </a:lnTo>
                <a:lnTo>
                  <a:pt x="2815390" y="12777537"/>
                </a:lnTo>
                <a:cubicBezTo>
                  <a:pt x="2883736" y="12701226"/>
                  <a:pt x="2818731" y="12663014"/>
                  <a:pt x="2887077" y="12586703"/>
                </a:cubicBezTo>
                <a:cubicBezTo>
                  <a:pt x="2959044" y="12533786"/>
                  <a:pt x="3081810" y="12569770"/>
                  <a:pt x="3153777" y="12516853"/>
                </a:cubicBezTo>
                <a:cubicBezTo>
                  <a:pt x="3218447" y="12467390"/>
                  <a:pt x="3232317" y="12360777"/>
                  <a:pt x="3239837" y="12311314"/>
                </a:cubicBezTo>
                <a:cubicBezTo>
                  <a:pt x="3215774" y="12295272"/>
                  <a:pt x="3137346" y="12318833"/>
                  <a:pt x="3104148" y="12320337"/>
                </a:cubicBezTo>
                <a:cubicBezTo>
                  <a:pt x="3070950" y="12321841"/>
                  <a:pt x="3065185" y="12334151"/>
                  <a:pt x="3040648" y="12320337"/>
                </a:cubicBezTo>
                <a:cubicBezTo>
                  <a:pt x="3016111" y="12306523"/>
                  <a:pt x="2967901" y="12275664"/>
                  <a:pt x="2956927" y="12237453"/>
                </a:cubicBezTo>
                <a:lnTo>
                  <a:pt x="3007895" y="12079706"/>
                </a:lnTo>
                <a:lnTo>
                  <a:pt x="2810042" y="11954377"/>
                </a:lnTo>
                <a:lnTo>
                  <a:pt x="2863516" y="11694695"/>
                </a:lnTo>
                <a:cubicBezTo>
                  <a:pt x="2865020" y="11661831"/>
                  <a:pt x="2815723" y="11540067"/>
                  <a:pt x="2817227" y="11507203"/>
                </a:cubicBezTo>
                <a:lnTo>
                  <a:pt x="2911642" y="11454064"/>
                </a:lnTo>
                <a:cubicBezTo>
                  <a:pt x="2939437" y="11452727"/>
                  <a:pt x="2960882" y="11495840"/>
                  <a:pt x="2988677" y="11494503"/>
                </a:cubicBezTo>
                <a:cubicBezTo>
                  <a:pt x="3011125" y="11481023"/>
                  <a:pt x="3034604" y="11472836"/>
                  <a:pt x="3011571" y="11454064"/>
                </a:cubicBezTo>
                <a:cubicBezTo>
                  <a:pt x="2988538" y="11435292"/>
                  <a:pt x="2874545" y="11405937"/>
                  <a:pt x="2850482" y="11381874"/>
                </a:cubicBezTo>
                <a:lnTo>
                  <a:pt x="2993858" y="11266571"/>
                </a:lnTo>
                <a:lnTo>
                  <a:pt x="3007895" y="11189369"/>
                </a:lnTo>
                <a:lnTo>
                  <a:pt x="2874879" y="11179342"/>
                </a:lnTo>
                <a:cubicBezTo>
                  <a:pt x="2879112" y="11110495"/>
                  <a:pt x="2917212" y="11066045"/>
                  <a:pt x="2919329" y="11023600"/>
                </a:cubicBezTo>
                <a:cubicBezTo>
                  <a:pt x="2921446" y="10981155"/>
                  <a:pt x="2887579" y="10940716"/>
                  <a:pt x="2887579" y="10924674"/>
                </a:cubicBezTo>
                <a:lnTo>
                  <a:pt x="2760914" y="11065377"/>
                </a:lnTo>
                <a:lnTo>
                  <a:pt x="2667000" y="10969124"/>
                </a:lnTo>
                <a:lnTo>
                  <a:pt x="2607845" y="11071727"/>
                </a:lnTo>
                <a:lnTo>
                  <a:pt x="2526632" y="11117179"/>
                </a:lnTo>
                <a:cubicBezTo>
                  <a:pt x="2490147" y="11090554"/>
                  <a:pt x="2447312" y="11127428"/>
                  <a:pt x="2410827" y="11100803"/>
                </a:cubicBezTo>
                <a:cubicBezTo>
                  <a:pt x="2436060" y="11015357"/>
                  <a:pt x="2359694" y="11031510"/>
                  <a:pt x="2334127" y="10996864"/>
                </a:cubicBezTo>
                <a:lnTo>
                  <a:pt x="2358190" y="10732169"/>
                </a:lnTo>
                <a:lnTo>
                  <a:pt x="2372227" y="10689390"/>
                </a:lnTo>
                <a:lnTo>
                  <a:pt x="2533316" y="10574087"/>
                </a:lnTo>
                <a:lnTo>
                  <a:pt x="2598821" y="10684042"/>
                </a:lnTo>
                <a:cubicBezTo>
                  <a:pt x="2629290" y="10681146"/>
                  <a:pt x="2653408" y="10748099"/>
                  <a:pt x="2683877" y="10745203"/>
                </a:cubicBezTo>
                <a:lnTo>
                  <a:pt x="2767264" y="10684042"/>
                </a:lnTo>
                <a:lnTo>
                  <a:pt x="2646948" y="10515600"/>
                </a:lnTo>
                <a:lnTo>
                  <a:pt x="2815390" y="10395285"/>
                </a:lnTo>
                <a:cubicBezTo>
                  <a:pt x="2850120" y="10386986"/>
                  <a:pt x="2885713" y="10421242"/>
                  <a:pt x="2899777" y="10453103"/>
                </a:cubicBezTo>
                <a:cubicBezTo>
                  <a:pt x="2913842" y="10484964"/>
                  <a:pt x="2883902" y="10583278"/>
                  <a:pt x="2899777" y="10586453"/>
                </a:cubicBezTo>
                <a:cubicBezTo>
                  <a:pt x="2931527" y="10548353"/>
                  <a:pt x="2950577" y="10497553"/>
                  <a:pt x="2982327" y="10459453"/>
                </a:cubicBezTo>
                <a:lnTo>
                  <a:pt x="3080085" y="10419348"/>
                </a:lnTo>
                <a:lnTo>
                  <a:pt x="3248527" y="10539664"/>
                </a:lnTo>
                <a:lnTo>
                  <a:pt x="3320716" y="10659979"/>
                </a:lnTo>
                <a:lnTo>
                  <a:pt x="3465095" y="10659979"/>
                </a:lnTo>
                <a:lnTo>
                  <a:pt x="3441032" y="10491537"/>
                </a:lnTo>
                <a:cubicBezTo>
                  <a:pt x="3436297" y="10455442"/>
                  <a:pt x="3361712" y="10444748"/>
                  <a:pt x="3356977" y="10408653"/>
                </a:cubicBezTo>
                <a:lnTo>
                  <a:pt x="3348456" y="10282656"/>
                </a:lnTo>
                <a:cubicBezTo>
                  <a:pt x="3302613" y="10271738"/>
                  <a:pt x="3244070" y="10330671"/>
                  <a:pt x="3198227" y="10319753"/>
                </a:cubicBezTo>
                <a:lnTo>
                  <a:pt x="3152274" y="10250906"/>
                </a:lnTo>
                <a:lnTo>
                  <a:pt x="3176337" y="10178716"/>
                </a:lnTo>
                <a:lnTo>
                  <a:pt x="3104148" y="10154653"/>
                </a:lnTo>
                <a:cubicBezTo>
                  <a:pt x="3093174" y="10127136"/>
                  <a:pt x="2986951" y="10194870"/>
                  <a:pt x="2975977" y="10167353"/>
                </a:cubicBezTo>
                <a:lnTo>
                  <a:pt x="3007895" y="9962148"/>
                </a:lnTo>
                <a:lnTo>
                  <a:pt x="3176337" y="9889958"/>
                </a:lnTo>
                <a:lnTo>
                  <a:pt x="2959769" y="9504948"/>
                </a:lnTo>
                <a:lnTo>
                  <a:pt x="2791327" y="9456821"/>
                </a:lnTo>
                <a:lnTo>
                  <a:pt x="2574758" y="9336506"/>
                </a:lnTo>
                <a:cubicBezTo>
                  <a:pt x="2564564" y="9274788"/>
                  <a:pt x="2681371" y="9251171"/>
                  <a:pt x="2671177" y="9189453"/>
                </a:cubicBezTo>
                <a:lnTo>
                  <a:pt x="2684045" y="9109911"/>
                </a:lnTo>
                <a:lnTo>
                  <a:pt x="2580774" y="9069471"/>
                </a:lnTo>
                <a:lnTo>
                  <a:pt x="2546685" y="9051758"/>
                </a:lnTo>
                <a:lnTo>
                  <a:pt x="2436729" y="9056771"/>
                </a:lnTo>
                <a:cubicBezTo>
                  <a:pt x="2405619" y="9074428"/>
                  <a:pt x="2401859" y="9240754"/>
                  <a:pt x="2372727" y="9259303"/>
                </a:cubicBezTo>
                <a:cubicBezTo>
                  <a:pt x="2343595" y="9277852"/>
                  <a:pt x="2282296" y="9194411"/>
                  <a:pt x="2261937" y="9168064"/>
                </a:cubicBezTo>
                <a:lnTo>
                  <a:pt x="2237874" y="8999621"/>
                </a:lnTo>
                <a:lnTo>
                  <a:pt x="2079458" y="9020008"/>
                </a:lnTo>
                <a:lnTo>
                  <a:pt x="2026319" y="8827503"/>
                </a:lnTo>
                <a:lnTo>
                  <a:pt x="1833814" y="8822490"/>
                </a:lnTo>
                <a:cubicBezTo>
                  <a:pt x="1782735" y="8849561"/>
                  <a:pt x="1757056" y="8914732"/>
                  <a:pt x="1705977" y="8941803"/>
                </a:cubicBezTo>
                <a:lnTo>
                  <a:pt x="1693445" y="9048082"/>
                </a:lnTo>
                <a:lnTo>
                  <a:pt x="1575469" y="9099885"/>
                </a:lnTo>
                <a:lnTo>
                  <a:pt x="1477879" y="8936456"/>
                </a:lnTo>
                <a:cubicBezTo>
                  <a:pt x="1434432" y="8917406"/>
                  <a:pt x="1390427" y="8902088"/>
                  <a:pt x="1347537" y="8879306"/>
                </a:cubicBezTo>
                <a:cubicBezTo>
                  <a:pt x="1304647" y="8856524"/>
                  <a:pt x="1220537" y="8855911"/>
                  <a:pt x="1220537" y="8799764"/>
                </a:cubicBezTo>
                <a:lnTo>
                  <a:pt x="1106906" y="8783053"/>
                </a:lnTo>
                <a:lnTo>
                  <a:pt x="890337" y="8686800"/>
                </a:lnTo>
                <a:lnTo>
                  <a:pt x="649706" y="8662737"/>
                </a:lnTo>
                <a:cubicBezTo>
                  <a:pt x="599630" y="8643576"/>
                  <a:pt x="543203" y="8687914"/>
                  <a:pt x="493127" y="8668753"/>
                </a:cubicBezTo>
                <a:lnTo>
                  <a:pt x="385011" y="8566485"/>
                </a:lnTo>
                <a:cubicBezTo>
                  <a:pt x="418933" y="8526491"/>
                  <a:pt x="421105" y="8461097"/>
                  <a:pt x="455027" y="8421103"/>
                </a:cubicBezTo>
                <a:lnTo>
                  <a:pt x="577516" y="8373979"/>
                </a:lnTo>
                <a:lnTo>
                  <a:pt x="794085" y="8301790"/>
                </a:lnTo>
                <a:lnTo>
                  <a:pt x="745958" y="8133348"/>
                </a:lnTo>
                <a:lnTo>
                  <a:pt x="818148" y="7820527"/>
                </a:lnTo>
                <a:lnTo>
                  <a:pt x="697832" y="7820527"/>
                </a:lnTo>
                <a:lnTo>
                  <a:pt x="625642" y="7916779"/>
                </a:lnTo>
                <a:lnTo>
                  <a:pt x="457200" y="7820527"/>
                </a:lnTo>
                <a:lnTo>
                  <a:pt x="529390" y="7700211"/>
                </a:lnTo>
                <a:cubicBezTo>
                  <a:pt x="595619" y="7692858"/>
                  <a:pt x="649148" y="7755356"/>
                  <a:pt x="715377" y="7748003"/>
                </a:cubicBezTo>
                <a:lnTo>
                  <a:pt x="938464" y="7676148"/>
                </a:lnTo>
                <a:lnTo>
                  <a:pt x="1058779" y="7459579"/>
                </a:lnTo>
                <a:lnTo>
                  <a:pt x="1203158" y="7603958"/>
                </a:lnTo>
                <a:lnTo>
                  <a:pt x="1299411" y="7555832"/>
                </a:lnTo>
                <a:lnTo>
                  <a:pt x="1443790" y="7507706"/>
                </a:lnTo>
                <a:lnTo>
                  <a:pt x="1684421" y="7603958"/>
                </a:lnTo>
                <a:lnTo>
                  <a:pt x="1684421" y="7603958"/>
                </a:lnTo>
                <a:cubicBezTo>
                  <a:pt x="1685897" y="7580341"/>
                  <a:pt x="1726308" y="7509488"/>
                  <a:pt x="1693277" y="7462253"/>
                </a:cubicBezTo>
                <a:lnTo>
                  <a:pt x="1540042" y="7363327"/>
                </a:lnTo>
                <a:lnTo>
                  <a:pt x="1299411" y="7315200"/>
                </a:lnTo>
                <a:lnTo>
                  <a:pt x="1130969" y="7339264"/>
                </a:lnTo>
                <a:lnTo>
                  <a:pt x="1034716" y="7315200"/>
                </a:lnTo>
                <a:cubicBezTo>
                  <a:pt x="1061620" y="7254151"/>
                  <a:pt x="955173" y="7174052"/>
                  <a:pt x="982077" y="7113003"/>
                </a:cubicBezTo>
                <a:lnTo>
                  <a:pt x="1155032" y="7050506"/>
                </a:lnTo>
                <a:lnTo>
                  <a:pt x="1155032" y="6930190"/>
                </a:lnTo>
                <a:lnTo>
                  <a:pt x="1155032" y="6761748"/>
                </a:lnTo>
                <a:lnTo>
                  <a:pt x="1203158" y="6617369"/>
                </a:lnTo>
                <a:lnTo>
                  <a:pt x="1409700" y="6517440"/>
                </a:lnTo>
                <a:lnTo>
                  <a:pt x="1443790" y="6328611"/>
                </a:lnTo>
                <a:lnTo>
                  <a:pt x="1419727" y="6208295"/>
                </a:lnTo>
                <a:lnTo>
                  <a:pt x="1275348" y="6304548"/>
                </a:lnTo>
                <a:cubicBezTo>
                  <a:pt x="1251090" y="6312458"/>
                  <a:pt x="1184414" y="6303044"/>
                  <a:pt x="1178927" y="6281153"/>
                </a:cubicBezTo>
                <a:cubicBezTo>
                  <a:pt x="1173440" y="6259262"/>
                  <a:pt x="1234211" y="6213197"/>
                  <a:pt x="1242427" y="6173203"/>
                </a:cubicBezTo>
                <a:lnTo>
                  <a:pt x="1323474" y="6015790"/>
                </a:lnTo>
                <a:lnTo>
                  <a:pt x="1597192" y="5941261"/>
                </a:lnTo>
                <a:lnTo>
                  <a:pt x="1527342" y="5833645"/>
                </a:lnTo>
                <a:lnTo>
                  <a:pt x="1395664" y="5824621"/>
                </a:lnTo>
                <a:lnTo>
                  <a:pt x="1179095" y="5799221"/>
                </a:lnTo>
                <a:cubicBezTo>
                  <a:pt x="1153639" y="5798998"/>
                  <a:pt x="1178983" y="5919426"/>
                  <a:pt x="1153527" y="5919203"/>
                </a:cubicBezTo>
                <a:lnTo>
                  <a:pt x="877637" y="5838658"/>
                </a:lnTo>
                <a:lnTo>
                  <a:pt x="697832" y="5606716"/>
                </a:lnTo>
                <a:lnTo>
                  <a:pt x="577516" y="5582653"/>
                </a:lnTo>
                <a:cubicBezTo>
                  <a:pt x="604420" y="5618636"/>
                  <a:pt x="586873" y="5660970"/>
                  <a:pt x="613777" y="5696953"/>
                </a:cubicBezTo>
                <a:lnTo>
                  <a:pt x="697832" y="5775158"/>
                </a:lnTo>
                <a:cubicBezTo>
                  <a:pt x="652880" y="5780840"/>
                  <a:pt x="601579" y="5856371"/>
                  <a:pt x="556627" y="5862053"/>
                </a:cubicBezTo>
                <a:lnTo>
                  <a:pt x="351924" y="5869071"/>
                </a:lnTo>
                <a:lnTo>
                  <a:pt x="314492" y="5702969"/>
                </a:lnTo>
                <a:cubicBezTo>
                  <a:pt x="314826" y="5627326"/>
                  <a:pt x="315161" y="5551683"/>
                  <a:pt x="315495" y="5476040"/>
                </a:cubicBezTo>
                <a:lnTo>
                  <a:pt x="144379" y="5459664"/>
                </a:lnTo>
                <a:lnTo>
                  <a:pt x="0" y="5462337"/>
                </a:lnTo>
                <a:lnTo>
                  <a:pt x="96253" y="5245769"/>
                </a:lnTo>
                <a:close/>
              </a:path>
            </a:pathLst>
          </a:custGeom>
          <a:noFill/>
          <a:ln w="762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Rectangle 13"/>
          <p:cNvSpPr/>
          <p:nvPr/>
        </p:nvSpPr>
        <p:spPr>
          <a:xfrm>
            <a:off x="13980695" y="324465"/>
            <a:ext cx="11863137" cy="17682539"/>
          </a:xfrm>
          <a:prstGeom prst="rect">
            <a:avLst/>
          </a:prstGeom>
          <a:noFill/>
          <a:ln w="190500" cmpd="tri">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Freeform 15"/>
          <p:cNvSpPr/>
          <p:nvPr/>
        </p:nvSpPr>
        <p:spPr>
          <a:xfrm>
            <a:off x="21427259" y="16117807"/>
            <a:ext cx="323131" cy="561024"/>
          </a:xfrm>
          <a:custGeom>
            <a:avLst/>
            <a:gdLst>
              <a:gd name="connsiteX0" fmla="*/ 151629 w 323131"/>
              <a:gd name="connsiteY0" fmla="*/ 48115 h 561024"/>
              <a:gd name="connsiteX1" fmla="*/ 261166 w 323131"/>
              <a:gd name="connsiteY1" fmla="*/ 490 h 561024"/>
              <a:gd name="connsiteX2" fmla="*/ 323079 w 323131"/>
              <a:gd name="connsiteY2" fmla="*/ 76690 h 561024"/>
              <a:gd name="connsiteX3" fmla="*/ 251641 w 323131"/>
              <a:gd name="connsiteY3" fmla="*/ 262427 h 561024"/>
              <a:gd name="connsiteX4" fmla="*/ 270691 w 323131"/>
              <a:gd name="connsiteY4" fmla="*/ 367202 h 561024"/>
              <a:gd name="connsiteX5" fmla="*/ 180204 w 323131"/>
              <a:gd name="connsiteY5" fmla="*/ 524365 h 561024"/>
              <a:gd name="connsiteX6" fmla="*/ 61141 w 323131"/>
              <a:gd name="connsiteY6" fmla="*/ 552940 h 561024"/>
              <a:gd name="connsiteX7" fmla="*/ 8754 w 323131"/>
              <a:gd name="connsiteY7" fmla="*/ 410065 h 561024"/>
              <a:gd name="connsiteX8" fmla="*/ 8754 w 323131"/>
              <a:gd name="connsiteY8" fmla="*/ 252902 h 561024"/>
              <a:gd name="connsiteX9" fmla="*/ 94479 w 323131"/>
              <a:gd name="connsiteY9" fmla="*/ 129077 h 561024"/>
              <a:gd name="connsiteX10" fmla="*/ 151629 w 323131"/>
              <a:gd name="connsiteY10" fmla="*/ 48115 h 5610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23131" h="561024">
                <a:moveTo>
                  <a:pt x="151629" y="48115"/>
                </a:moveTo>
                <a:cubicBezTo>
                  <a:pt x="179410" y="26684"/>
                  <a:pt x="232591" y="-4272"/>
                  <a:pt x="261166" y="490"/>
                </a:cubicBezTo>
                <a:cubicBezTo>
                  <a:pt x="289741" y="5252"/>
                  <a:pt x="324666" y="33034"/>
                  <a:pt x="323079" y="76690"/>
                </a:cubicBezTo>
                <a:cubicBezTo>
                  <a:pt x="321492" y="120346"/>
                  <a:pt x="260372" y="214008"/>
                  <a:pt x="251641" y="262427"/>
                </a:cubicBezTo>
                <a:cubicBezTo>
                  <a:pt x="242910" y="310846"/>
                  <a:pt x="282597" y="323546"/>
                  <a:pt x="270691" y="367202"/>
                </a:cubicBezTo>
                <a:cubicBezTo>
                  <a:pt x="258785" y="410858"/>
                  <a:pt x="215129" y="493409"/>
                  <a:pt x="180204" y="524365"/>
                </a:cubicBezTo>
                <a:cubicBezTo>
                  <a:pt x="145279" y="555321"/>
                  <a:pt x="89716" y="571990"/>
                  <a:pt x="61141" y="552940"/>
                </a:cubicBezTo>
                <a:cubicBezTo>
                  <a:pt x="32566" y="533890"/>
                  <a:pt x="17485" y="460071"/>
                  <a:pt x="8754" y="410065"/>
                </a:cubicBezTo>
                <a:cubicBezTo>
                  <a:pt x="23" y="360059"/>
                  <a:pt x="-5533" y="299733"/>
                  <a:pt x="8754" y="252902"/>
                </a:cubicBezTo>
                <a:cubicBezTo>
                  <a:pt x="23041" y="206071"/>
                  <a:pt x="76223" y="160827"/>
                  <a:pt x="94479" y="129077"/>
                </a:cubicBezTo>
                <a:cubicBezTo>
                  <a:pt x="112735" y="97327"/>
                  <a:pt x="123848" y="69546"/>
                  <a:pt x="151629" y="48115"/>
                </a:cubicBezTo>
                <a:close/>
              </a:path>
            </a:pathLst>
          </a:custGeom>
          <a:noFill/>
          <a:ln w="762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Freeform 16"/>
          <p:cNvSpPr/>
          <p:nvPr/>
        </p:nvSpPr>
        <p:spPr>
          <a:xfrm>
            <a:off x="20467680" y="16556447"/>
            <a:ext cx="241465" cy="162690"/>
          </a:xfrm>
          <a:custGeom>
            <a:avLst/>
            <a:gdLst>
              <a:gd name="connsiteX0" fmla="*/ 92033 w 241465"/>
              <a:gd name="connsiteY0" fmla="*/ 38100 h 162690"/>
              <a:gd name="connsiteX1" fmla="*/ 192045 w 241465"/>
              <a:gd name="connsiteY1" fmla="*/ 0 h 162690"/>
              <a:gd name="connsiteX2" fmla="*/ 234908 w 241465"/>
              <a:gd name="connsiteY2" fmla="*/ 38100 h 162690"/>
              <a:gd name="connsiteX3" fmla="*/ 230145 w 241465"/>
              <a:gd name="connsiteY3" fmla="*/ 109537 h 162690"/>
              <a:gd name="connsiteX4" fmla="*/ 130133 w 241465"/>
              <a:gd name="connsiteY4" fmla="*/ 152400 h 162690"/>
              <a:gd name="connsiteX5" fmla="*/ 44408 w 241465"/>
              <a:gd name="connsiteY5" fmla="*/ 161925 h 162690"/>
              <a:gd name="connsiteX6" fmla="*/ 1545 w 241465"/>
              <a:gd name="connsiteY6" fmla="*/ 138112 h 162690"/>
              <a:gd name="connsiteX7" fmla="*/ 92033 w 241465"/>
              <a:gd name="connsiteY7" fmla="*/ 38100 h 162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1465" h="162690">
                <a:moveTo>
                  <a:pt x="92033" y="38100"/>
                </a:moveTo>
                <a:cubicBezTo>
                  <a:pt x="123783" y="15081"/>
                  <a:pt x="168233" y="0"/>
                  <a:pt x="192045" y="0"/>
                </a:cubicBezTo>
                <a:cubicBezTo>
                  <a:pt x="215857" y="0"/>
                  <a:pt x="228558" y="19844"/>
                  <a:pt x="234908" y="38100"/>
                </a:cubicBezTo>
                <a:cubicBezTo>
                  <a:pt x="241258" y="56356"/>
                  <a:pt x="247607" y="90487"/>
                  <a:pt x="230145" y="109537"/>
                </a:cubicBezTo>
                <a:cubicBezTo>
                  <a:pt x="212683" y="128587"/>
                  <a:pt x="161089" y="143669"/>
                  <a:pt x="130133" y="152400"/>
                </a:cubicBezTo>
                <a:cubicBezTo>
                  <a:pt x="99177" y="161131"/>
                  <a:pt x="65839" y="164306"/>
                  <a:pt x="44408" y="161925"/>
                </a:cubicBezTo>
                <a:cubicBezTo>
                  <a:pt x="22977" y="159544"/>
                  <a:pt x="-7186" y="157956"/>
                  <a:pt x="1545" y="138112"/>
                </a:cubicBezTo>
                <a:cubicBezTo>
                  <a:pt x="10276" y="118268"/>
                  <a:pt x="60283" y="61119"/>
                  <a:pt x="92033" y="38100"/>
                </a:cubicBezTo>
                <a:close/>
              </a:path>
            </a:pathLst>
          </a:custGeom>
          <a:noFill/>
          <a:ln w="762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8" name="Freeform 447"/>
          <p:cNvSpPr/>
          <p:nvPr/>
        </p:nvSpPr>
        <p:spPr>
          <a:xfrm>
            <a:off x="20403346" y="16421253"/>
            <a:ext cx="107971" cy="211626"/>
          </a:xfrm>
          <a:custGeom>
            <a:avLst/>
            <a:gdLst>
              <a:gd name="connsiteX0" fmla="*/ 13492 w 107971"/>
              <a:gd name="connsiteY0" fmla="*/ 211394 h 211626"/>
              <a:gd name="connsiteX1" fmla="*/ 99217 w 107971"/>
              <a:gd name="connsiteY1" fmla="*/ 135194 h 211626"/>
              <a:gd name="connsiteX2" fmla="*/ 99217 w 107971"/>
              <a:gd name="connsiteY2" fmla="*/ 16131 h 211626"/>
              <a:gd name="connsiteX3" fmla="*/ 46829 w 107971"/>
              <a:gd name="connsiteY3" fmla="*/ 11369 h 211626"/>
              <a:gd name="connsiteX4" fmla="*/ 3967 w 107971"/>
              <a:gd name="connsiteY4" fmla="*/ 111381 h 211626"/>
              <a:gd name="connsiteX5" fmla="*/ 13492 w 107971"/>
              <a:gd name="connsiteY5" fmla="*/ 211394 h 2116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7971" h="211626">
                <a:moveTo>
                  <a:pt x="13492" y="211394"/>
                </a:moveTo>
                <a:cubicBezTo>
                  <a:pt x="29367" y="215363"/>
                  <a:pt x="84930" y="167738"/>
                  <a:pt x="99217" y="135194"/>
                </a:cubicBezTo>
                <a:cubicBezTo>
                  <a:pt x="113504" y="102650"/>
                  <a:pt x="107948" y="36769"/>
                  <a:pt x="99217" y="16131"/>
                </a:cubicBezTo>
                <a:cubicBezTo>
                  <a:pt x="90486" y="-4507"/>
                  <a:pt x="62704" y="-4506"/>
                  <a:pt x="46829" y="11369"/>
                </a:cubicBezTo>
                <a:cubicBezTo>
                  <a:pt x="30954" y="27244"/>
                  <a:pt x="10317" y="76456"/>
                  <a:pt x="3967" y="111381"/>
                </a:cubicBezTo>
                <a:cubicBezTo>
                  <a:pt x="-2383" y="146306"/>
                  <a:pt x="-2383" y="207425"/>
                  <a:pt x="13492" y="211394"/>
                </a:cubicBezTo>
                <a:close/>
              </a:path>
            </a:pathLst>
          </a:custGeom>
          <a:noFill/>
          <a:ln w="762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9" name="Freeform 158"/>
          <p:cNvSpPr/>
          <p:nvPr/>
        </p:nvSpPr>
        <p:spPr>
          <a:xfrm>
            <a:off x="20145375" y="16735578"/>
            <a:ext cx="94480" cy="116143"/>
          </a:xfrm>
          <a:custGeom>
            <a:avLst/>
            <a:gdLst>
              <a:gd name="connsiteX0" fmla="*/ 13492 w 107971"/>
              <a:gd name="connsiteY0" fmla="*/ 211394 h 211626"/>
              <a:gd name="connsiteX1" fmla="*/ 99217 w 107971"/>
              <a:gd name="connsiteY1" fmla="*/ 135194 h 211626"/>
              <a:gd name="connsiteX2" fmla="*/ 99217 w 107971"/>
              <a:gd name="connsiteY2" fmla="*/ 16131 h 211626"/>
              <a:gd name="connsiteX3" fmla="*/ 46829 w 107971"/>
              <a:gd name="connsiteY3" fmla="*/ 11369 h 211626"/>
              <a:gd name="connsiteX4" fmla="*/ 3967 w 107971"/>
              <a:gd name="connsiteY4" fmla="*/ 111381 h 211626"/>
              <a:gd name="connsiteX5" fmla="*/ 13492 w 107971"/>
              <a:gd name="connsiteY5" fmla="*/ 211394 h 2116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7971" h="211626">
                <a:moveTo>
                  <a:pt x="13492" y="211394"/>
                </a:moveTo>
                <a:cubicBezTo>
                  <a:pt x="29367" y="215363"/>
                  <a:pt x="84930" y="167738"/>
                  <a:pt x="99217" y="135194"/>
                </a:cubicBezTo>
                <a:cubicBezTo>
                  <a:pt x="113504" y="102650"/>
                  <a:pt x="107948" y="36769"/>
                  <a:pt x="99217" y="16131"/>
                </a:cubicBezTo>
                <a:cubicBezTo>
                  <a:pt x="90486" y="-4507"/>
                  <a:pt x="62704" y="-4506"/>
                  <a:pt x="46829" y="11369"/>
                </a:cubicBezTo>
                <a:cubicBezTo>
                  <a:pt x="30954" y="27244"/>
                  <a:pt x="10317" y="76456"/>
                  <a:pt x="3967" y="111381"/>
                </a:cubicBezTo>
                <a:cubicBezTo>
                  <a:pt x="-2383" y="146306"/>
                  <a:pt x="-2383" y="207425"/>
                  <a:pt x="13492" y="211394"/>
                </a:cubicBezTo>
                <a:close/>
              </a:path>
            </a:pathLst>
          </a:custGeom>
          <a:noFill/>
          <a:ln w="762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9" name="Freeform 448"/>
          <p:cNvSpPr/>
          <p:nvPr/>
        </p:nvSpPr>
        <p:spPr>
          <a:xfrm>
            <a:off x="19350911" y="16799068"/>
            <a:ext cx="474527" cy="344604"/>
          </a:xfrm>
          <a:custGeom>
            <a:avLst/>
            <a:gdLst>
              <a:gd name="connsiteX0" fmla="*/ 108664 w 474527"/>
              <a:gd name="connsiteY0" fmla="*/ 214579 h 344604"/>
              <a:gd name="connsiteX1" fmla="*/ 3889 w 474527"/>
              <a:gd name="connsiteY1" fmla="*/ 252679 h 344604"/>
              <a:gd name="connsiteX2" fmla="*/ 41989 w 474527"/>
              <a:gd name="connsiteY2" fmla="*/ 338404 h 344604"/>
              <a:gd name="connsiteX3" fmla="*/ 222964 w 474527"/>
              <a:gd name="connsiteY3" fmla="*/ 319354 h 344604"/>
              <a:gd name="connsiteX4" fmla="*/ 256302 w 474527"/>
              <a:gd name="connsiteY4" fmla="*/ 171716 h 344604"/>
              <a:gd name="connsiteX5" fmla="*/ 313452 w 474527"/>
              <a:gd name="connsiteY5" fmla="*/ 162191 h 344604"/>
              <a:gd name="connsiteX6" fmla="*/ 442039 w 474527"/>
              <a:gd name="connsiteY6" fmla="*/ 181241 h 344604"/>
              <a:gd name="connsiteX7" fmla="*/ 470614 w 474527"/>
              <a:gd name="connsiteY7" fmla="*/ 147904 h 344604"/>
              <a:gd name="connsiteX8" fmla="*/ 375364 w 474527"/>
              <a:gd name="connsiteY8" fmla="*/ 62179 h 344604"/>
              <a:gd name="connsiteX9" fmla="*/ 265827 w 474527"/>
              <a:gd name="connsiteY9" fmla="*/ 266 h 344604"/>
              <a:gd name="connsiteX10" fmla="*/ 242014 w 474527"/>
              <a:gd name="connsiteY10" fmla="*/ 85991 h 344604"/>
              <a:gd name="connsiteX11" fmla="*/ 175339 w 474527"/>
              <a:gd name="connsiteY11" fmla="*/ 162191 h 344604"/>
              <a:gd name="connsiteX12" fmla="*/ 37227 w 474527"/>
              <a:gd name="connsiteY12" fmla="*/ 238391 h 344604"/>
              <a:gd name="connsiteX13" fmla="*/ 41989 w 474527"/>
              <a:gd name="connsiteY13" fmla="*/ 224104 h 344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74527" h="344604">
                <a:moveTo>
                  <a:pt x="108664" y="214579"/>
                </a:moveTo>
                <a:cubicBezTo>
                  <a:pt x="61832" y="223310"/>
                  <a:pt x="15001" y="232042"/>
                  <a:pt x="3889" y="252679"/>
                </a:cubicBezTo>
                <a:cubicBezTo>
                  <a:pt x="-7223" y="273316"/>
                  <a:pt x="5477" y="327292"/>
                  <a:pt x="41989" y="338404"/>
                </a:cubicBezTo>
                <a:cubicBezTo>
                  <a:pt x="78501" y="349516"/>
                  <a:pt x="187245" y="347135"/>
                  <a:pt x="222964" y="319354"/>
                </a:cubicBezTo>
                <a:cubicBezTo>
                  <a:pt x="258683" y="291573"/>
                  <a:pt x="241221" y="197910"/>
                  <a:pt x="256302" y="171716"/>
                </a:cubicBezTo>
                <a:cubicBezTo>
                  <a:pt x="271383" y="145522"/>
                  <a:pt x="282496" y="160604"/>
                  <a:pt x="313452" y="162191"/>
                </a:cubicBezTo>
                <a:cubicBezTo>
                  <a:pt x="344408" y="163778"/>
                  <a:pt x="415845" y="183622"/>
                  <a:pt x="442039" y="181241"/>
                </a:cubicBezTo>
                <a:cubicBezTo>
                  <a:pt x="468233" y="178860"/>
                  <a:pt x="481726" y="167748"/>
                  <a:pt x="470614" y="147904"/>
                </a:cubicBezTo>
                <a:cubicBezTo>
                  <a:pt x="459502" y="128060"/>
                  <a:pt x="409495" y="86785"/>
                  <a:pt x="375364" y="62179"/>
                </a:cubicBezTo>
                <a:cubicBezTo>
                  <a:pt x="341233" y="37573"/>
                  <a:pt x="288052" y="-3703"/>
                  <a:pt x="265827" y="266"/>
                </a:cubicBezTo>
                <a:cubicBezTo>
                  <a:pt x="243602" y="4235"/>
                  <a:pt x="257095" y="59004"/>
                  <a:pt x="242014" y="85991"/>
                </a:cubicBezTo>
                <a:cubicBezTo>
                  <a:pt x="226933" y="112978"/>
                  <a:pt x="209470" y="136791"/>
                  <a:pt x="175339" y="162191"/>
                </a:cubicBezTo>
                <a:cubicBezTo>
                  <a:pt x="141208" y="187591"/>
                  <a:pt x="59452" y="228072"/>
                  <a:pt x="37227" y="238391"/>
                </a:cubicBezTo>
                <a:cubicBezTo>
                  <a:pt x="15002" y="248710"/>
                  <a:pt x="28495" y="236407"/>
                  <a:pt x="41989" y="224104"/>
                </a:cubicBezTo>
              </a:path>
            </a:pathLst>
          </a:custGeom>
          <a:noFill/>
          <a:ln w="762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0" name="Freeform 449"/>
          <p:cNvSpPr/>
          <p:nvPr/>
        </p:nvSpPr>
        <p:spPr>
          <a:xfrm>
            <a:off x="19567346" y="17099611"/>
            <a:ext cx="173940" cy="143172"/>
          </a:xfrm>
          <a:custGeom>
            <a:avLst/>
            <a:gdLst>
              <a:gd name="connsiteX0" fmla="*/ 173217 w 173940"/>
              <a:gd name="connsiteY0" fmla="*/ 95011 h 143172"/>
              <a:gd name="connsiteX1" fmla="*/ 135117 w 173940"/>
              <a:gd name="connsiteY1" fmla="*/ 9286 h 143172"/>
              <a:gd name="connsiteX2" fmla="*/ 77967 w 173940"/>
              <a:gd name="connsiteY2" fmla="*/ 9286 h 143172"/>
              <a:gd name="connsiteX3" fmla="*/ 16054 w 173940"/>
              <a:gd name="connsiteY3" fmla="*/ 71198 h 143172"/>
              <a:gd name="connsiteX4" fmla="*/ 6529 w 173940"/>
              <a:gd name="connsiteY4" fmla="*/ 133111 h 143172"/>
              <a:gd name="connsiteX5" fmla="*/ 101779 w 173940"/>
              <a:gd name="connsiteY5" fmla="*/ 137873 h 143172"/>
              <a:gd name="connsiteX6" fmla="*/ 173217 w 173940"/>
              <a:gd name="connsiteY6" fmla="*/ 95011 h 143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3940" h="143172">
                <a:moveTo>
                  <a:pt x="173217" y="95011"/>
                </a:moveTo>
                <a:cubicBezTo>
                  <a:pt x="178773" y="73580"/>
                  <a:pt x="150992" y="23573"/>
                  <a:pt x="135117" y="9286"/>
                </a:cubicBezTo>
                <a:cubicBezTo>
                  <a:pt x="119242" y="-5002"/>
                  <a:pt x="97811" y="-1033"/>
                  <a:pt x="77967" y="9286"/>
                </a:cubicBezTo>
                <a:cubicBezTo>
                  <a:pt x="58123" y="19605"/>
                  <a:pt x="27960" y="50561"/>
                  <a:pt x="16054" y="71198"/>
                </a:cubicBezTo>
                <a:cubicBezTo>
                  <a:pt x="4148" y="91835"/>
                  <a:pt x="-7759" y="121999"/>
                  <a:pt x="6529" y="133111"/>
                </a:cubicBezTo>
                <a:cubicBezTo>
                  <a:pt x="20816" y="144224"/>
                  <a:pt x="76379" y="146604"/>
                  <a:pt x="101779" y="137873"/>
                </a:cubicBezTo>
                <a:cubicBezTo>
                  <a:pt x="127179" y="129142"/>
                  <a:pt x="167661" y="116442"/>
                  <a:pt x="173217" y="95011"/>
                </a:cubicBezTo>
                <a:close/>
              </a:path>
            </a:pathLst>
          </a:custGeom>
          <a:noFill/>
          <a:ln w="762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1" name="Freeform 450"/>
          <p:cNvSpPr/>
          <p:nvPr/>
        </p:nvSpPr>
        <p:spPr>
          <a:xfrm>
            <a:off x="19262002" y="16866898"/>
            <a:ext cx="289316" cy="85369"/>
          </a:xfrm>
          <a:custGeom>
            <a:avLst/>
            <a:gdLst>
              <a:gd name="connsiteX0" fmla="*/ 7073 w 289316"/>
              <a:gd name="connsiteY0" fmla="*/ 56261 h 85369"/>
              <a:gd name="connsiteX1" fmla="*/ 126136 w 289316"/>
              <a:gd name="connsiteY1" fmla="*/ 84836 h 85369"/>
              <a:gd name="connsiteX2" fmla="*/ 283298 w 289316"/>
              <a:gd name="connsiteY2" fmla="*/ 32449 h 85369"/>
              <a:gd name="connsiteX3" fmla="*/ 235673 w 289316"/>
              <a:gd name="connsiteY3" fmla="*/ 3874 h 85369"/>
              <a:gd name="connsiteX4" fmla="*/ 40411 w 289316"/>
              <a:gd name="connsiteY4" fmla="*/ 3874 h 85369"/>
              <a:gd name="connsiteX5" fmla="*/ 7073 w 289316"/>
              <a:gd name="connsiteY5" fmla="*/ 56261 h 85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9316" h="85369">
                <a:moveTo>
                  <a:pt x="7073" y="56261"/>
                </a:moveTo>
                <a:cubicBezTo>
                  <a:pt x="21360" y="69755"/>
                  <a:pt x="80099" y="88805"/>
                  <a:pt x="126136" y="84836"/>
                </a:cubicBezTo>
                <a:cubicBezTo>
                  <a:pt x="172173" y="80867"/>
                  <a:pt x="265042" y="45943"/>
                  <a:pt x="283298" y="32449"/>
                </a:cubicBezTo>
                <a:cubicBezTo>
                  <a:pt x="301554" y="18955"/>
                  <a:pt x="276154" y="8636"/>
                  <a:pt x="235673" y="3874"/>
                </a:cubicBezTo>
                <a:cubicBezTo>
                  <a:pt x="195192" y="-888"/>
                  <a:pt x="82480" y="-1682"/>
                  <a:pt x="40411" y="3874"/>
                </a:cubicBezTo>
                <a:cubicBezTo>
                  <a:pt x="-1658" y="9430"/>
                  <a:pt x="-7214" y="42767"/>
                  <a:pt x="7073" y="56261"/>
                </a:cubicBezTo>
                <a:close/>
              </a:path>
            </a:pathLst>
          </a:custGeom>
          <a:noFill/>
          <a:ln w="762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2" name="Freeform 451"/>
          <p:cNvSpPr/>
          <p:nvPr/>
        </p:nvSpPr>
        <p:spPr>
          <a:xfrm>
            <a:off x="18711855" y="17432645"/>
            <a:ext cx="181406" cy="147826"/>
          </a:xfrm>
          <a:custGeom>
            <a:avLst/>
            <a:gdLst>
              <a:gd name="connsiteX0" fmla="*/ 90495 w 181406"/>
              <a:gd name="connsiteY0" fmla="*/ 102 h 147826"/>
              <a:gd name="connsiteX1" fmla="*/ 8 w 181406"/>
              <a:gd name="connsiteY1" fmla="*/ 62014 h 147826"/>
              <a:gd name="connsiteX2" fmla="*/ 85733 w 181406"/>
              <a:gd name="connsiteY2" fmla="*/ 147739 h 147826"/>
              <a:gd name="connsiteX3" fmla="*/ 180983 w 181406"/>
              <a:gd name="connsiteY3" fmla="*/ 76302 h 147826"/>
              <a:gd name="connsiteX4" fmla="*/ 90495 w 181406"/>
              <a:gd name="connsiteY4" fmla="*/ 102 h 1478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1406" h="147826">
                <a:moveTo>
                  <a:pt x="90495" y="102"/>
                </a:moveTo>
                <a:cubicBezTo>
                  <a:pt x="60332" y="-2279"/>
                  <a:pt x="802" y="37408"/>
                  <a:pt x="8" y="62014"/>
                </a:cubicBezTo>
                <a:cubicBezTo>
                  <a:pt x="-786" y="86620"/>
                  <a:pt x="55570" y="145358"/>
                  <a:pt x="85733" y="147739"/>
                </a:cubicBezTo>
                <a:cubicBezTo>
                  <a:pt x="115896" y="150120"/>
                  <a:pt x="174633" y="103289"/>
                  <a:pt x="180983" y="76302"/>
                </a:cubicBezTo>
                <a:cubicBezTo>
                  <a:pt x="187333" y="49315"/>
                  <a:pt x="120658" y="2483"/>
                  <a:pt x="90495" y="102"/>
                </a:cubicBezTo>
                <a:close/>
              </a:path>
            </a:pathLst>
          </a:custGeom>
          <a:noFill/>
          <a:ln w="762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3" name="Freeform 452"/>
          <p:cNvSpPr/>
          <p:nvPr/>
        </p:nvSpPr>
        <p:spPr>
          <a:xfrm>
            <a:off x="17701584" y="17383469"/>
            <a:ext cx="138845" cy="118356"/>
          </a:xfrm>
          <a:custGeom>
            <a:avLst/>
            <a:gdLst>
              <a:gd name="connsiteX0" fmla="*/ 138741 w 138845"/>
              <a:gd name="connsiteY0" fmla="*/ 39753 h 118356"/>
              <a:gd name="connsiteX1" fmla="*/ 29204 w 138845"/>
              <a:gd name="connsiteY1" fmla="*/ 1653 h 118356"/>
              <a:gd name="connsiteX2" fmla="*/ 629 w 138845"/>
              <a:gd name="connsiteY2" fmla="*/ 92140 h 118356"/>
              <a:gd name="connsiteX3" fmla="*/ 48254 w 138845"/>
              <a:gd name="connsiteY3" fmla="*/ 115953 h 118356"/>
              <a:gd name="connsiteX4" fmla="*/ 138741 w 138845"/>
              <a:gd name="connsiteY4" fmla="*/ 39753 h 118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8845" h="118356">
                <a:moveTo>
                  <a:pt x="138741" y="39753"/>
                </a:moveTo>
                <a:cubicBezTo>
                  <a:pt x="135566" y="20703"/>
                  <a:pt x="52223" y="-7078"/>
                  <a:pt x="29204" y="1653"/>
                </a:cubicBezTo>
                <a:cubicBezTo>
                  <a:pt x="6185" y="10384"/>
                  <a:pt x="-2546" y="73090"/>
                  <a:pt x="629" y="92140"/>
                </a:cubicBezTo>
                <a:cubicBezTo>
                  <a:pt x="3804" y="111190"/>
                  <a:pt x="24441" y="123891"/>
                  <a:pt x="48254" y="115953"/>
                </a:cubicBezTo>
                <a:cubicBezTo>
                  <a:pt x="72066" y="108016"/>
                  <a:pt x="141916" y="58803"/>
                  <a:pt x="138741" y="39753"/>
                </a:cubicBezTo>
                <a:close/>
              </a:path>
            </a:pathLst>
          </a:custGeom>
          <a:noFill/>
          <a:ln w="762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9" name="Freeform 488"/>
          <p:cNvSpPr/>
          <p:nvPr/>
        </p:nvSpPr>
        <p:spPr>
          <a:xfrm>
            <a:off x="17868862" y="17246976"/>
            <a:ext cx="238946" cy="291784"/>
          </a:xfrm>
          <a:custGeom>
            <a:avLst/>
            <a:gdLst>
              <a:gd name="connsiteX0" fmla="*/ 100051 w 238946"/>
              <a:gd name="connsiteY0" fmla="*/ 33 h 291784"/>
              <a:gd name="connsiteX1" fmla="*/ 23851 w 238946"/>
              <a:gd name="connsiteY1" fmla="*/ 90521 h 291784"/>
              <a:gd name="connsiteX2" fmla="*/ 109576 w 238946"/>
              <a:gd name="connsiteY2" fmla="*/ 133383 h 291784"/>
              <a:gd name="connsiteX3" fmla="*/ 38 w 238946"/>
              <a:gd name="connsiteY3" fmla="*/ 285783 h 291784"/>
              <a:gd name="connsiteX4" fmla="*/ 123863 w 238946"/>
              <a:gd name="connsiteY4" fmla="*/ 252446 h 291784"/>
              <a:gd name="connsiteX5" fmla="*/ 209588 w 238946"/>
              <a:gd name="connsiteY5" fmla="*/ 171483 h 291784"/>
              <a:gd name="connsiteX6" fmla="*/ 233401 w 238946"/>
              <a:gd name="connsiteY6" fmla="*/ 80996 h 291784"/>
              <a:gd name="connsiteX7" fmla="*/ 100051 w 238946"/>
              <a:gd name="connsiteY7" fmla="*/ 33 h 291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8946" h="291784">
                <a:moveTo>
                  <a:pt x="100051" y="33"/>
                </a:moveTo>
                <a:cubicBezTo>
                  <a:pt x="65126" y="1621"/>
                  <a:pt x="22264" y="68296"/>
                  <a:pt x="23851" y="90521"/>
                </a:cubicBezTo>
                <a:cubicBezTo>
                  <a:pt x="25438" y="112746"/>
                  <a:pt x="113545" y="100839"/>
                  <a:pt x="109576" y="133383"/>
                </a:cubicBezTo>
                <a:cubicBezTo>
                  <a:pt x="105607" y="165927"/>
                  <a:pt x="-2343" y="265939"/>
                  <a:pt x="38" y="285783"/>
                </a:cubicBezTo>
                <a:cubicBezTo>
                  <a:pt x="2419" y="305627"/>
                  <a:pt x="88938" y="271496"/>
                  <a:pt x="123863" y="252446"/>
                </a:cubicBezTo>
                <a:cubicBezTo>
                  <a:pt x="158788" y="233396"/>
                  <a:pt x="191332" y="200058"/>
                  <a:pt x="209588" y="171483"/>
                </a:cubicBezTo>
                <a:cubicBezTo>
                  <a:pt x="227844" y="142908"/>
                  <a:pt x="249276" y="107984"/>
                  <a:pt x="233401" y="80996"/>
                </a:cubicBezTo>
                <a:cubicBezTo>
                  <a:pt x="217526" y="54009"/>
                  <a:pt x="134976" y="-1555"/>
                  <a:pt x="100051" y="33"/>
                </a:cubicBezTo>
                <a:close/>
              </a:path>
            </a:pathLst>
          </a:custGeom>
          <a:noFill/>
          <a:ln w="762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0" name="Freeform 489"/>
          <p:cNvSpPr/>
          <p:nvPr/>
        </p:nvSpPr>
        <p:spPr>
          <a:xfrm>
            <a:off x="17907308" y="17071652"/>
            <a:ext cx="338318" cy="218254"/>
          </a:xfrm>
          <a:custGeom>
            <a:avLst/>
            <a:gdLst>
              <a:gd name="connsiteX0" fmla="*/ 218767 w 338318"/>
              <a:gd name="connsiteY0" fmla="*/ 94395 h 218254"/>
              <a:gd name="connsiteX1" fmla="*/ 71130 w 338318"/>
              <a:gd name="connsiteY1" fmla="*/ 3907 h 218254"/>
              <a:gd name="connsiteX2" fmla="*/ 4455 w 338318"/>
              <a:gd name="connsiteY2" fmla="*/ 32482 h 218254"/>
              <a:gd name="connsiteX3" fmla="*/ 190192 w 338318"/>
              <a:gd name="connsiteY3" fmla="*/ 175357 h 218254"/>
              <a:gd name="connsiteX4" fmla="*/ 304492 w 338318"/>
              <a:gd name="connsiteY4" fmla="*/ 218220 h 218254"/>
              <a:gd name="connsiteX5" fmla="*/ 333067 w 338318"/>
              <a:gd name="connsiteY5" fmla="*/ 170595 h 218254"/>
              <a:gd name="connsiteX6" fmla="*/ 218767 w 338318"/>
              <a:gd name="connsiteY6" fmla="*/ 94395 h 2182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8318" h="218254">
                <a:moveTo>
                  <a:pt x="218767" y="94395"/>
                </a:moveTo>
                <a:cubicBezTo>
                  <a:pt x="175111" y="66614"/>
                  <a:pt x="106849" y="14226"/>
                  <a:pt x="71130" y="3907"/>
                </a:cubicBezTo>
                <a:cubicBezTo>
                  <a:pt x="35411" y="-6412"/>
                  <a:pt x="-15389" y="3907"/>
                  <a:pt x="4455" y="32482"/>
                </a:cubicBezTo>
                <a:cubicBezTo>
                  <a:pt x="24299" y="61057"/>
                  <a:pt x="140186" y="144401"/>
                  <a:pt x="190192" y="175357"/>
                </a:cubicBezTo>
                <a:cubicBezTo>
                  <a:pt x="240198" y="206313"/>
                  <a:pt x="280680" y="219014"/>
                  <a:pt x="304492" y="218220"/>
                </a:cubicBezTo>
                <a:cubicBezTo>
                  <a:pt x="328304" y="217426"/>
                  <a:pt x="348148" y="190439"/>
                  <a:pt x="333067" y="170595"/>
                </a:cubicBezTo>
                <a:cubicBezTo>
                  <a:pt x="317986" y="150751"/>
                  <a:pt x="262423" y="122176"/>
                  <a:pt x="218767" y="94395"/>
                </a:cubicBezTo>
                <a:close/>
              </a:path>
            </a:pathLst>
          </a:custGeom>
          <a:noFill/>
          <a:ln w="762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1" name="Freeform 490"/>
          <p:cNvSpPr/>
          <p:nvPr/>
        </p:nvSpPr>
        <p:spPr>
          <a:xfrm>
            <a:off x="17732718" y="16949322"/>
            <a:ext cx="138906" cy="116804"/>
          </a:xfrm>
          <a:custGeom>
            <a:avLst/>
            <a:gdLst>
              <a:gd name="connsiteX0" fmla="*/ 112370 w 138906"/>
              <a:gd name="connsiteY0" fmla="*/ 7175 h 116804"/>
              <a:gd name="connsiteX1" fmla="*/ 7595 w 138906"/>
              <a:gd name="connsiteY1" fmla="*/ 16700 h 116804"/>
              <a:gd name="connsiteX2" fmla="*/ 21882 w 138906"/>
              <a:gd name="connsiteY2" fmla="*/ 111950 h 116804"/>
              <a:gd name="connsiteX3" fmla="*/ 131420 w 138906"/>
              <a:gd name="connsiteY3" fmla="*/ 92900 h 116804"/>
              <a:gd name="connsiteX4" fmla="*/ 112370 w 138906"/>
              <a:gd name="connsiteY4" fmla="*/ 7175 h 1168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8906" h="116804">
                <a:moveTo>
                  <a:pt x="112370" y="7175"/>
                </a:moveTo>
                <a:cubicBezTo>
                  <a:pt x="91733" y="-5525"/>
                  <a:pt x="22676" y="-763"/>
                  <a:pt x="7595" y="16700"/>
                </a:cubicBezTo>
                <a:cubicBezTo>
                  <a:pt x="-7486" y="34163"/>
                  <a:pt x="1245" y="99250"/>
                  <a:pt x="21882" y="111950"/>
                </a:cubicBezTo>
                <a:cubicBezTo>
                  <a:pt x="42519" y="124650"/>
                  <a:pt x="113958" y="110362"/>
                  <a:pt x="131420" y="92900"/>
                </a:cubicBezTo>
                <a:cubicBezTo>
                  <a:pt x="148882" y="75438"/>
                  <a:pt x="133007" y="19875"/>
                  <a:pt x="112370" y="7175"/>
                </a:cubicBezTo>
                <a:close/>
              </a:path>
            </a:pathLst>
          </a:custGeom>
          <a:noFill/>
          <a:ln w="762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2" name="Freeform 491"/>
          <p:cNvSpPr/>
          <p:nvPr/>
        </p:nvSpPr>
        <p:spPr>
          <a:xfrm>
            <a:off x="18054566" y="16954431"/>
            <a:ext cx="130423" cy="115411"/>
          </a:xfrm>
          <a:custGeom>
            <a:avLst/>
            <a:gdLst>
              <a:gd name="connsiteX0" fmla="*/ 90559 w 130423"/>
              <a:gd name="connsiteY0" fmla="*/ 6828 h 115411"/>
              <a:gd name="connsiteX1" fmla="*/ 72 w 130423"/>
              <a:gd name="connsiteY1" fmla="*/ 16353 h 115411"/>
              <a:gd name="connsiteX2" fmla="*/ 76272 w 130423"/>
              <a:gd name="connsiteY2" fmla="*/ 111603 h 115411"/>
              <a:gd name="connsiteX3" fmla="*/ 128659 w 130423"/>
              <a:gd name="connsiteY3" fmla="*/ 87791 h 115411"/>
              <a:gd name="connsiteX4" fmla="*/ 90559 w 130423"/>
              <a:gd name="connsiteY4" fmla="*/ 6828 h 1154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0423" h="115411">
                <a:moveTo>
                  <a:pt x="90559" y="6828"/>
                </a:moveTo>
                <a:cubicBezTo>
                  <a:pt x="69128" y="-5078"/>
                  <a:pt x="2453" y="-1109"/>
                  <a:pt x="72" y="16353"/>
                </a:cubicBezTo>
                <a:cubicBezTo>
                  <a:pt x="-2309" y="33815"/>
                  <a:pt x="54841" y="99697"/>
                  <a:pt x="76272" y="111603"/>
                </a:cubicBezTo>
                <a:cubicBezTo>
                  <a:pt x="97703" y="123509"/>
                  <a:pt x="119928" y="105253"/>
                  <a:pt x="128659" y="87791"/>
                </a:cubicBezTo>
                <a:cubicBezTo>
                  <a:pt x="137390" y="70329"/>
                  <a:pt x="111990" y="18734"/>
                  <a:pt x="90559" y="6828"/>
                </a:cubicBezTo>
                <a:close/>
              </a:path>
            </a:pathLst>
          </a:custGeom>
          <a:noFill/>
          <a:ln w="762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3" name="Freeform 492"/>
          <p:cNvSpPr/>
          <p:nvPr/>
        </p:nvSpPr>
        <p:spPr>
          <a:xfrm>
            <a:off x="17663549" y="16569748"/>
            <a:ext cx="253677" cy="153429"/>
          </a:xfrm>
          <a:custGeom>
            <a:avLst/>
            <a:gdLst>
              <a:gd name="connsiteX0" fmla="*/ 252976 w 253677"/>
              <a:gd name="connsiteY0" fmla="*/ 34324 h 153429"/>
              <a:gd name="connsiteX1" fmla="*/ 157726 w 253677"/>
              <a:gd name="connsiteY1" fmla="*/ 986 h 153429"/>
              <a:gd name="connsiteX2" fmla="*/ 564 w 253677"/>
              <a:gd name="connsiteY2" fmla="*/ 62899 h 153429"/>
              <a:gd name="connsiteX3" fmla="*/ 110101 w 253677"/>
              <a:gd name="connsiteY3" fmla="*/ 153386 h 153429"/>
              <a:gd name="connsiteX4" fmla="*/ 252976 w 253677"/>
              <a:gd name="connsiteY4" fmla="*/ 34324 h 1534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3677" h="153429">
                <a:moveTo>
                  <a:pt x="252976" y="34324"/>
                </a:moveTo>
                <a:cubicBezTo>
                  <a:pt x="260913" y="8924"/>
                  <a:pt x="199795" y="-3776"/>
                  <a:pt x="157726" y="986"/>
                </a:cubicBezTo>
                <a:cubicBezTo>
                  <a:pt x="115657" y="5748"/>
                  <a:pt x="8501" y="37499"/>
                  <a:pt x="564" y="62899"/>
                </a:cubicBezTo>
                <a:cubicBezTo>
                  <a:pt x="-7373" y="88299"/>
                  <a:pt x="70413" y="151005"/>
                  <a:pt x="110101" y="153386"/>
                </a:cubicBezTo>
                <a:cubicBezTo>
                  <a:pt x="149789" y="155767"/>
                  <a:pt x="245039" y="59724"/>
                  <a:pt x="252976" y="34324"/>
                </a:cubicBezTo>
                <a:close/>
              </a:path>
            </a:pathLst>
          </a:custGeom>
          <a:noFill/>
          <a:ln w="762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4" name="Freeform 493"/>
          <p:cNvSpPr/>
          <p:nvPr/>
        </p:nvSpPr>
        <p:spPr>
          <a:xfrm>
            <a:off x="17649478" y="16273335"/>
            <a:ext cx="167361" cy="147967"/>
          </a:xfrm>
          <a:custGeom>
            <a:avLst/>
            <a:gdLst>
              <a:gd name="connsiteX0" fmla="*/ 167035 w 167361"/>
              <a:gd name="connsiteY0" fmla="*/ 106899 h 147967"/>
              <a:gd name="connsiteX1" fmla="*/ 95597 w 167361"/>
              <a:gd name="connsiteY1" fmla="*/ 2124 h 147967"/>
              <a:gd name="connsiteX2" fmla="*/ 347 w 167361"/>
              <a:gd name="connsiteY2" fmla="*/ 44987 h 147967"/>
              <a:gd name="connsiteX3" fmla="*/ 67022 w 167361"/>
              <a:gd name="connsiteY3" fmla="*/ 144999 h 147967"/>
              <a:gd name="connsiteX4" fmla="*/ 167035 w 167361"/>
              <a:gd name="connsiteY4" fmla="*/ 106899 h 1479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7361" h="147967">
                <a:moveTo>
                  <a:pt x="167035" y="106899"/>
                </a:moveTo>
                <a:cubicBezTo>
                  <a:pt x="171797" y="83087"/>
                  <a:pt x="123378" y="12443"/>
                  <a:pt x="95597" y="2124"/>
                </a:cubicBezTo>
                <a:cubicBezTo>
                  <a:pt x="67816" y="-8195"/>
                  <a:pt x="5109" y="21175"/>
                  <a:pt x="347" y="44987"/>
                </a:cubicBezTo>
                <a:cubicBezTo>
                  <a:pt x="-4415" y="68799"/>
                  <a:pt x="40828" y="133093"/>
                  <a:pt x="67022" y="144999"/>
                </a:cubicBezTo>
                <a:cubicBezTo>
                  <a:pt x="93216" y="156905"/>
                  <a:pt x="162273" y="130711"/>
                  <a:pt x="167035" y="106899"/>
                </a:cubicBezTo>
                <a:close/>
              </a:path>
            </a:pathLst>
          </a:custGeom>
          <a:noFill/>
          <a:ln w="762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5" name="Freeform 494"/>
          <p:cNvSpPr/>
          <p:nvPr/>
        </p:nvSpPr>
        <p:spPr>
          <a:xfrm>
            <a:off x="17879591" y="13133667"/>
            <a:ext cx="233403" cy="296511"/>
          </a:xfrm>
          <a:custGeom>
            <a:avLst/>
            <a:gdLst>
              <a:gd name="connsiteX0" fmla="*/ 213147 w 233403"/>
              <a:gd name="connsiteY0" fmla="*/ 22355 h 296511"/>
              <a:gd name="connsiteX1" fmla="*/ 108372 w 233403"/>
              <a:gd name="connsiteY1" fmla="*/ 12830 h 296511"/>
              <a:gd name="connsiteX2" fmla="*/ 17884 w 233403"/>
              <a:gd name="connsiteY2" fmla="*/ 141417 h 296511"/>
              <a:gd name="connsiteX3" fmla="*/ 8359 w 233403"/>
              <a:gd name="connsiteY3" fmla="*/ 246192 h 296511"/>
              <a:gd name="connsiteX4" fmla="*/ 113134 w 233403"/>
              <a:gd name="connsiteY4" fmla="*/ 293817 h 296511"/>
              <a:gd name="connsiteX5" fmla="*/ 222672 w 233403"/>
              <a:gd name="connsiteY5" fmla="*/ 169992 h 296511"/>
              <a:gd name="connsiteX6" fmla="*/ 213147 w 233403"/>
              <a:gd name="connsiteY6" fmla="*/ 22355 h 296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3403" h="296511">
                <a:moveTo>
                  <a:pt x="213147" y="22355"/>
                </a:moveTo>
                <a:cubicBezTo>
                  <a:pt x="194097" y="-3839"/>
                  <a:pt x="140916" y="-7014"/>
                  <a:pt x="108372" y="12830"/>
                </a:cubicBezTo>
                <a:cubicBezTo>
                  <a:pt x="75828" y="32674"/>
                  <a:pt x="34553" y="102523"/>
                  <a:pt x="17884" y="141417"/>
                </a:cubicBezTo>
                <a:cubicBezTo>
                  <a:pt x="1215" y="180311"/>
                  <a:pt x="-7516" y="220792"/>
                  <a:pt x="8359" y="246192"/>
                </a:cubicBezTo>
                <a:cubicBezTo>
                  <a:pt x="24234" y="271592"/>
                  <a:pt x="77415" y="306517"/>
                  <a:pt x="113134" y="293817"/>
                </a:cubicBezTo>
                <a:cubicBezTo>
                  <a:pt x="148853" y="281117"/>
                  <a:pt x="202828" y="218411"/>
                  <a:pt x="222672" y="169992"/>
                </a:cubicBezTo>
                <a:cubicBezTo>
                  <a:pt x="242516" y="121573"/>
                  <a:pt x="232197" y="48549"/>
                  <a:pt x="213147" y="22355"/>
                </a:cubicBezTo>
                <a:close/>
              </a:path>
            </a:pathLst>
          </a:custGeom>
          <a:noFill/>
          <a:ln w="762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6" name="Freeform 495"/>
          <p:cNvSpPr/>
          <p:nvPr/>
        </p:nvSpPr>
        <p:spPr>
          <a:xfrm>
            <a:off x="17927594" y="13479297"/>
            <a:ext cx="192906" cy="220338"/>
          </a:xfrm>
          <a:custGeom>
            <a:avLst/>
            <a:gdLst>
              <a:gd name="connsiteX0" fmla="*/ 150856 w 192906"/>
              <a:gd name="connsiteY0" fmla="*/ 14862 h 220338"/>
              <a:gd name="connsiteX1" fmla="*/ 27031 w 192906"/>
              <a:gd name="connsiteY1" fmla="*/ 14862 h 220338"/>
              <a:gd name="connsiteX2" fmla="*/ 12744 w 192906"/>
              <a:gd name="connsiteY2" fmla="*/ 176787 h 220338"/>
              <a:gd name="connsiteX3" fmla="*/ 179431 w 192906"/>
              <a:gd name="connsiteY3" fmla="*/ 214887 h 220338"/>
              <a:gd name="connsiteX4" fmla="*/ 179431 w 192906"/>
              <a:gd name="connsiteY4" fmla="*/ 81537 h 220338"/>
              <a:gd name="connsiteX5" fmla="*/ 150856 w 192906"/>
              <a:gd name="connsiteY5" fmla="*/ 14862 h 220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2906" h="220338">
                <a:moveTo>
                  <a:pt x="150856" y="14862"/>
                </a:moveTo>
                <a:cubicBezTo>
                  <a:pt x="125456" y="3750"/>
                  <a:pt x="50050" y="-12126"/>
                  <a:pt x="27031" y="14862"/>
                </a:cubicBezTo>
                <a:cubicBezTo>
                  <a:pt x="4012" y="41850"/>
                  <a:pt x="-12656" y="143450"/>
                  <a:pt x="12744" y="176787"/>
                </a:cubicBezTo>
                <a:cubicBezTo>
                  <a:pt x="38144" y="210124"/>
                  <a:pt x="151650" y="230762"/>
                  <a:pt x="179431" y="214887"/>
                </a:cubicBezTo>
                <a:cubicBezTo>
                  <a:pt x="207212" y="199012"/>
                  <a:pt x="184193" y="110906"/>
                  <a:pt x="179431" y="81537"/>
                </a:cubicBezTo>
                <a:cubicBezTo>
                  <a:pt x="174669" y="52168"/>
                  <a:pt x="176256" y="25974"/>
                  <a:pt x="150856" y="14862"/>
                </a:cubicBezTo>
                <a:close/>
              </a:path>
            </a:pathLst>
          </a:custGeom>
          <a:noFill/>
          <a:ln w="762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7" name="Freeform 496"/>
          <p:cNvSpPr/>
          <p:nvPr/>
        </p:nvSpPr>
        <p:spPr>
          <a:xfrm>
            <a:off x="15474218" y="7267763"/>
            <a:ext cx="391734" cy="184667"/>
          </a:xfrm>
          <a:custGeom>
            <a:avLst/>
            <a:gdLst>
              <a:gd name="connsiteX0" fmla="*/ 246795 w 391734"/>
              <a:gd name="connsiteY0" fmla="*/ 11334 h 184667"/>
              <a:gd name="connsiteX1" fmla="*/ 18195 w 391734"/>
              <a:gd name="connsiteY1" fmla="*/ 11334 h 184667"/>
              <a:gd name="connsiteX2" fmla="*/ 51532 w 391734"/>
              <a:gd name="connsiteY2" fmla="*/ 130396 h 184667"/>
              <a:gd name="connsiteX3" fmla="*/ 346807 w 391734"/>
              <a:gd name="connsiteY3" fmla="*/ 182784 h 184667"/>
              <a:gd name="connsiteX4" fmla="*/ 380145 w 391734"/>
              <a:gd name="connsiteY4" fmla="*/ 68484 h 184667"/>
              <a:gd name="connsiteX5" fmla="*/ 246795 w 391734"/>
              <a:gd name="connsiteY5" fmla="*/ 11334 h 1846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1734" h="184667">
                <a:moveTo>
                  <a:pt x="246795" y="11334"/>
                </a:moveTo>
                <a:cubicBezTo>
                  <a:pt x="186470" y="1809"/>
                  <a:pt x="50739" y="-8510"/>
                  <a:pt x="18195" y="11334"/>
                </a:cubicBezTo>
                <a:cubicBezTo>
                  <a:pt x="-14349" y="31178"/>
                  <a:pt x="-3237" y="101821"/>
                  <a:pt x="51532" y="130396"/>
                </a:cubicBezTo>
                <a:cubicBezTo>
                  <a:pt x="106301" y="158971"/>
                  <a:pt x="292038" y="193103"/>
                  <a:pt x="346807" y="182784"/>
                </a:cubicBezTo>
                <a:cubicBezTo>
                  <a:pt x="401576" y="172465"/>
                  <a:pt x="397607" y="97853"/>
                  <a:pt x="380145" y="68484"/>
                </a:cubicBezTo>
                <a:cubicBezTo>
                  <a:pt x="362683" y="39115"/>
                  <a:pt x="307120" y="20859"/>
                  <a:pt x="246795" y="11334"/>
                </a:cubicBezTo>
                <a:close/>
              </a:path>
            </a:pathLst>
          </a:custGeom>
          <a:noFill/>
          <a:ln w="762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8" name="Freeform 497"/>
          <p:cNvSpPr/>
          <p:nvPr/>
        </p:nvSpPr>
        <p:spPr>
          <a:xfrm>
            <a:off x="18706287" y="2682209"/>
            <a:ext cx="3192732" cy="12752099"/>
          </a:xfrm>
          <a:custGeom>
            <a:avLst/>
            <a:gdLst>
              <a:gd name="connsiteX0" fmla="*/ 0 w 2962475"/>
              <a:gd name="connsiteY0" fmla="*/ 0 h 7892716"/>
              <a:gd name="connsiteX1" fmla="*/ 481263 w 2962475"/>
              <a:gd name="connsiteY1" fmla="*/ 1347537 h 7892716"/>
              <a:gd name="connsiteX2" fmla="*/ 1564105 w 2962475"/>
              <a:gd name="connsiteY2" fmla="*/ 2310063 h 7892716"/>
              <a:gd name="connsiteX3" fmla="*/ 2334126 w 2962475"/>
              <a:gd name="connsiteY3" fmla="*/ 4066674 h 7892716"/>
              <a:gd name="connsiteX4" fmla="*/ 2815389 w 2962475"/>
              <a:gd name="connsiteY4" fmla="*/ 5366084 h 7892716"/>
              <a:gd name="connsiteX5" fmla="*/ 2959768 w 2962475"/>
              <a:gd name="connsiteY5" fmla="*/ 5630779 h 7892716"/>
              <a:gd name="connsiteX6" fmla="*/ 2719136 w 2962475"/>
              <a:gd name="connsiteY6" fmla="*/ 7892716 h 7892716"/>
              <a:gd name="connsiteX0" fmla="*/ 1481833 w 2484879"/>
              <a:gd name="connsiteY0" fmla="*/ 0 h 12725973"/>
              <a:gd name="connsiteX1" fmla="*/ 3667 w 2484879"/>
              <a:gd name="connsiteY1" fmla="*/ 6180794 h 12725973"/>
              <a:gd name="connsiteX2" fmla="*/ 1086509 w 2484879"/>
              <a:gd name="connsiteY2" fmla="*/ 7143320 h 12725973"/>
              <a:gd name="connsiteX3" fmla="*/ 1856530 w 2484879"/>
              <a:gd name="connsiteY3" fmla="*/ 8899931 h 12725973"/>
              <a:gd name="connsiteX4" fmla="*/ 2337793 w 2484879"/>
              <a:gd name="connsiteY4" fmla="*/ 10199341 h 12725973"/>
              <a:gd name="connsiteX5" fmla="*/ 2482172 w 2484879"/>
              <a:gd name="connsiteY5" fmla="*/ 10464036 h 12725973"/>
              <a:gd name="connsiteX6" fmla="*/ 2241540 w 2484879"/>
              <a:gd name="connsiteY6" fmla="*/ 12725973 h 12725973"/>
              <a:gd name="connsiteX0" fmla="*/ 1494048 w 2497094"/>
              <a:gd name="connsiteY0" fmla="*/ 0 h 12725973"/>
              <a:gd name="connsiteX1" fmla="*/ 1984248 w 2497094"/>
              <a:gd name="connsiteY1" fmla="*/ 1670671 h 12725973"/>
              <a:gd name="connsiteX2" fmla="*/ 15882 w 2497094"/>
              <a:gd name="connsiteY2" fmla="*/ 6180794 h 12725973"/>
              <a:gd name="connsiteX3" fmla="*/ 1098724 w 2497094"/>
              <a:gd name="connsiteY3" fmla="*/ 7143320 h 12725973"/>
              <a:gd name="connsiteX4" fmla="*/ 1868745 w 2497094"/>
              <a:gd name="connsiteY4" fmla="*/ 8899931 h 12725973"/>
              <a:gd name="connsiteX5" fmla="*/ 2350008 w 2497094"/>
              <a:gd name="connsiteY5" fmla="*/ 10199341 h 12725973"/>
              <a:gd name="connsiteX6" fmla="*/ 2494387 w 2497094"/>
              <a:gd name="connsiteY6" fmla="*/ 10464036 h 12725973"/>
              <a:gd name="connsiteX7" fmla="*/ 2253755 w 2497094"/>
              <a:gd name="connsiteY7" fmla="*/ 12725973 h 12725973"/>
              <a:gd name="connsiteX0" fmla="*/ 2380154 w 3383200"/>
              <a:gd name="connsiteY0" fmla="*/ 0 h 12725973"/>
              <a:gd name="connsiteX1" fmla="*/ 2870354 w 3383200"/>
              <a:gd name="connsiteY1" fmla="*/ 1670671 h 12725973"/>
              <a:gd name="connsiteX2" fmla="*/ 74903 w 3383200"/>
              <a:gd name="connsiteY2" fmla="*/ 3865231 h 12725973"/>
              <a:gd name="connsiteX3" fmla="*/ 901988 w 3383200"/>
              <a:gd name="connsiteY3" fmla="*/ 6180794 h 12725973"/>
              <a:gd name="connsiteX4" fmla="*/ 1984830 w 3383200"/>
              <a:gd name="connsiteY4" fmla="*/ 7143320 h 12725973"/>
              <a:gd name="connsiteX5" fmla="*/ 2754851 w 3383200"/>
              <a:gd name="connsiteY5" fmla="*/ 8899931 h 12725973"/>
              <a:gd name="connsiteX6" fmla="*/ 3236114 w 3383200"/>
              <a:gd name="connsiteY6" fmla="*/ 10199341 h 12725973"/>
              <a:gd name="connsiteX7" fmla="*/ 3380493 w 3383200"/>
              <a:gd name="connsiteY7" fmla="*/ 10464036 h 12725973"/>
              <a:gd name="connsiteX8" fmla="*/ 3139861 w 3383200"/>
              <a:gd name="connsiteY8" fmla="*/ 12725973 h 12725973"/>
              <a:gd name="connsiteX0" fmla="*/ 2380154 w 3504787"/>
              <a:gd name="connsiteY0" fmla="*/ 0 h 13013356"/>
              <a:gd name="connsiteX1" fmla="*/ 2870354 w 3504787"/>
              <a:gd name="connsiteY1" fmla="*/ 1670671 h 13013356"/>
              <a:gd name="connsiteX2" fmla="*/ 74903 w 3504787"/>
              <a:gd name="connsiteY2" fmla="*/ 3865231 h 13013356"/>
              <a:gd name="connsiteX3" fmla="*/ 901988 w 3504787"/>
              <a:gd name="connsiteY3" fmla="*/ 6180794 h 13013356"/>
              <a:gd name="connsiteX4" fmla="*/ 1984830 w 3504787"/>
              <a:gd name="connsiteY4" fmla="*/ 7143320 h 13013356"/>
              <a:gd name="connsiteX5" fmla="*/ 2754851 w 3504787"/>
              <a:gd name="connsiteY5" fmla="*/ 8899931 h 13013356"/>
              <a:gd name="connsiteX6" fmla="*/ 3236114 w 3504787"/>
              <a:gd name="connsiteY6" fmla="*/ 10199341 h 13013356"/>
              <a:gd name="connsiteX7" fmla="*/ 3380493 w 3504787"/>
              <a:gd name="connsiteY7" fmla="*/ 10464036 h 13013356"/>
              <a:gd name="connsiteX8" fmla="*/ 1389438 w 3504787"/>
              <a:gd name="connsiteY8" fmla="*/ 13013356 h 13013356"/>
              <a:gd name="connsiteX0" fmla="*/ 2380154 w 3472938"/>
              <a:gd name="connsiteY0" fmla="*/ 0 h 13013356"/>
              <a:gd name="connsiteX1" fmla="*/ 2870354 w 3472938"/>
              <a:gd name="connsiteY1" fmla="*/ 1670671 h 13013356"/>
              <a:gd name="connsiteX2" fmla="*/ 74903 w 3472938"/>
              <a:gd name="connsiteY2" fmla="*/ 3865231 h 13013356"/>
              <a:gd name="connsiteX3" fmla="*/ 901988 w 3472938"/>
              <a:gd name="connsiteY3" fmla="*/ 6180794 h 13013356"/>
              <a:gd name="connsiteX4" fmla="*/ 1984830 w 3472938"/>
              <a:gd name="connsiteY4" fmla="*/ 7143320 h 13013356"/>
              <a:gd name="connsiteX5" fmla="*/ 2754851 w 3472938"/>
              <a:gd name="connsiteY5" fmla="*/ 8899931 h 13013356"/>
              <a:gd name="connsiteX6" fmla="*/ 3236114 w 3472938"/>
              <a:gd name="connsiteY6" fmla="*/ 10199341 h 13013356"/>
              <a:gd name="connsiteX7" fmla="*/ 3380493 w 3472938"/>
              <a:gd name="connsiteY7" fmla="*/ 10464036 h 13013356"/>
              <a:gd name="connsiteX8" fmla="*/ 1825325 w 3472938"/>
              <a:gd name="connsiteY8" fmla="*/ 10971425 h 13013356"/>
              <a:gd name="connsiteX9" fmla="*/ 1389438 w 3472938"/>
              <a:gd name="connsiteY9" fmla="*/ 13013356 h 13013356"/>
              <a:gd name="connsiteX0" fmla="*/ 2380154 w 3389843"/>
              <a:gd name="connsiteY0" fmla="*/ 0 h 13013356"/>
              <a:gd name="connsiteX1" fmla="*/ 2870354 w 3389843"/>
              <a:gd name="connsiteY1" fmla="*/ 1670671 h 13013356"/>
              <a:gd name="connsiteX2" fmla="*/ 74903 w 3389843"/>
              <a:gd name="connsiteY2" fmla="*/ 3865231 h 13013356"/>
              <a:gd name="connsiteX3" fmla="*/ 901988 w 3389843"/>
              <a:gd name="connsiteY3" fmla="*/ 6180794 h 13013356"/>
              <a:gd name="connsiteX4" fmla="*/ 1984830 w 3389843"/>
              <a:gd name="connsiteY4" fmla="*/ 7143320 h 13013356"/>
              <a:gd name="connsiteX5" fmla="*/ 2754851 w 3389843"/>
              <a:gd name="connsiteY5" fmla="*/ 8899931 h 13013356"/>
              <a:gd name="connsiteX6" fmla="*/ 3236114 w 3389843"/>
              <a:gd name="connsiteY6" fmla="*/ 10199341 h 13013356"/>
              <a:gd name="connsiteX7" fmla="*/ 3275991 w 3389843"/>
              <a:gd name="connsiteY7" fmla="*/ 10855922 h 13013356"/>
              <a:gd name="connsiteX8" fmla="*/ 1825325 w 3389843"/>
              <a:gd name="connsiteY8" fmla="*/ 10971425 h 13013356"/>
              <a:gd name="connsiteX9" fmla="*/ 1389438 w 3389843"/>
              <a:gd name="connsiteY9" fmla="*/ 13013356 h 13013356"/>
              <a:gd name="connsiteX0" fmla="*/ 2380154 w 3393701"/>
              <a:gd name="connsiteY0" fmla="*/ 0 h 13013356"/>
              <a:gd name="connsiteX1" fmla="*/ 2870354 w 3393701"/>
              <a:gd name="connsiteY1" fmla="*/ 1670671 h 13013356"/>
              <a:gd name="connsiteX2" fmla="*/ 74903 w 3393701"/>
              <a:gd name="connsiteY2" fmla="*/ 3865231 h 13013356"/>
              <a:gd name="connsiteX3" fmla="*/ 901988 w 3393701"/>
              <a:gd name="connsiteY3" fmla="*/ 6180794 h 13013356"/>
              <a:gd name="connsiteX4" fmla="*/ 1984830 w 3393701"/>
              <a:gd name="connsiteY4" fmla="*/ 7143320 h 13013356"/>
              <a:gd name="connsiteX5" fmla="*/ 2754851 w 3393701"/>
              <a:gd name="connsiteY5" fmla="*/ 8899931 h 13013356"/>
              <a:gd name="connsiteX6" fmla="*/ 3236114 w 3393701"/>
              <a:gd name="connsiteY6" fmla="*/ 10199341 h 13013356"/>
              <a:gd name="connsiteX7" fmla="*/ 3275991 w 3393701"/>
              <a:gd name="connsiteY7" fmla="*/ 10855922 h 13013356"/>
              <a:gd name="connsiteX8" fmla="*/ 1773074 w 3393701"/>
              <a:gd name="connsiteY8" fmla="*/ 11206556 h 13013356"/>
              <a:gd name="connsiteX9" fmla="*/ 1389438 w 3393701"/>
              <a:gd name="connsiteY9" fmla="*/ 13013356 h 13013356"/>
              <a:gd name="connsiteX0" fmla="*/ 2380154 w 3393701"/>
              <a:gd name="connsiteY0" fmla="*/ 0 h 13039482"/>
              <a:gd name="connsiteX1" fmla="*/ 2870354 w 3393701"/>
              <a:gd name="connsiteY1" fmla="*/ 1670671 h 13039482"/>
              <a:gd name="connsiteX2" fmla="*/ 74903 w 3393701"/>
              <a:gd name="connsiteY2" fmla="*/ 3865231 h 13039482"/>
              <a:gd name="connsiteX3" fmla="*/ 901988 w 3393701"/>
              <a:gd name="connsiteY3" fmla="*/ 6180794 h 13039482"/>
              <a:gd name="connsiteX4" fmla="*/ 1984830 w 3393701"/>
              <a:gd name="connsiteY4" fmla="*/ 7143320 h 13039482"/>
              <a:gd name="connsiteX5" fmla="*/ 2754851 w 3393701"/>
              <a:gd name="connsiteY5" fmla="*/ 8899931 h 13039482"/>
              <a:gd name="connsiteX6" fmla="*/ 3236114 w 3393701"/>
              <a:gd name="connsiteY6" fmla="*/ 10199341 h 13039482"/>
              <a:gd name="connsiteX7" fmla="*/ 3275991 w 3393701"/>
              <a:gd name="connsiteY7" fmla="*/ 10855922 h 13039482"/>
              <a:gd name="connsiteX8" fmla="*/ 1773074 w 3393701"/>
              <a:gd name="connsiteY8" fmla="*/ 11206556 h 13039482"/>
              <a:gd name="connsiteX9" fmla="*/ 1415564 w 3393701"/>
              <a:gd name="connsiteY9" fmla="*/ 13039482 h 13039482"/>
              <a:gd name="connsiteX0" fmla="*/ 2380154 w 3241761"/>
              <a:gd name="connsiteY0" fmla="*/ 0 h 13039482"/>
              <a:gd name="connsiteX1" fmla="*/ 2870354 w 3241761"/>
              <a:gd name="connsiteY1" fmla="*/ 1670671 h 13039482"/>
              <a:gd name="connsiteX2" fmla="*/ 74903 w 3241761"/>
              <a:gd name="connsiteY2" fmla="*/ 3865231 h 13039482"/>
              <a:gd name="connsiteX3" fmla="*/ 901988 w 3241761"/>
              <a:gd name="connsiteY3" fmla="*/ 6180794 h 13039482"/>
              <a:gd name="connsiteX4" fmla="*/ 1984830 w 3241761"/>
              <a:gd name="connsiteY4" fmla="*/ 7143320 h 13039482"/>
              <a:gd name="connsiteX5" fmla="*/ 2754851 w 3241761"/>
              <a:gd name="connsiteY5" fmla="*/ 8899931 h 13039482"/>
              <a:gd name="connsiteX6" fmla="*/ 3236114 w 3241761"/>
              <a:gd name="connsiteY6" fmla="*/ 10199341 h 13039482"/>
              <a:gd name="connsiteX7" fmla="*/ 2439969 w 3241761"/>
              <a:gd name="connsiteY7" fmla="*/ 10124402 h 13039482"/>
              <a:gd name="connsiteX8" fmla="*/ 1773074 w 3241761"/>
              <a:gd name="connsiteY8" fmla="*/ 11206556 h 13039482"/>
              <a:gd name="connsiteX9" fmla="*/ 1415564 w 3241761"/>
              <a:gd name="connsiteY9" fmla="*/ 13039482 h 13039482"/>
              <a:gd name="connsiteX0" fmla="*/ 2380154 w 2918100"/>
              <a:gd name="connsiteY0" fmla="*/ 0 h 13039482"/>
              <a:gd name="connsiteX1" fmla="*/ 2870354 w 2918100"/>
              <a:gd name="connsiteY1" fmla="*/ 1670671 h 13039482"/>
              <a:gd name="connsiteX2" fmla="*/ 74903 w 2918100"/>
              <a:gd name="connsiteY2" fmla="*/ 3865231 h 13039482"/>
              <a:gd name="connsiteX3" fmla="*/ 901988 w 2918100"/>
              <a:gd name="connsiteY3" fmla="*/ 6180794 h 13039482"/>
              <a:gd name="connsiteX4" fmla="*/ 1984830 w 2918100"/>
              <a:gd name="connsiteY4" fmla="*/ 7143320 h 13039482"/>
              <a:gd name="connsiteX5" fmla="*/ 2754851 w 2918100"/>
              <a:gd name="connsiteY5" fmla="*/ 8899931 h 13039482"/>
              <a:gd name="connsiteX6" fmla="*/ 2765851 w 2918100"/>
              <a:gd name="connsiteY6" fmla="*/ 9572324 h 13039482"/>
              <a:gd name="connsiteX7" fmla="*/ 2439969 w 2918100"/>
              <a:gd name="connsiteY7" fmla="*/ 10124402 h 13039482"/>
              <a:gd name="connsiteX8" fmla="*/ 1773074 w 2918100"/>
              <a:gd name="connsiteY8" fmla="*/ 11206556 h 13039482"/>
              <a:gd name="connsiteX9" fmla="*/ 1415564 w 2918100"/>
              <a:gd name="connsiteY9" fmla="*/ 13039482 h 13039482"/>
              <a:gd name="connsiteX0" fmla="*/ 2380154 w 2918100"/>
              <a:gd name="connsiteY0" fmla="*/ 0 h 13196236"/>
              <a:gd name="connsiteX1" fmla="*/ 2870354 w 2918100"/>
              <a:gd name="connsiteY1" fmla="*/ 1670671 h 13196236"/>
              <a:gd name="connsiteX2" fmla="*/ 74903 w 2918100"/>
              <a:gd name="connsiteY2" fmla="*/ 3865231 h 13196236"/>
              <a:gd name="connsiteX3" fmla="*/ 901988 w 2918100"/>
              <a:gd name="connsiteY3" fmla="*/ 6180794 h 13196236"/>
              <a:gd name="connsiteX4" fmla="*/ 1984830 w 2918100"/>
              <a:gd name="connsiteY4" fmla="*/ 7143320 h 13196236"/>
              <a:gd name="connsiteX5" fmla="*/ 2754851 w 2918100"/>
              <a:gd name="connsiteY5" fmla="*/ 8899931 h 13196236"/>
              <a:gd name="connsiteX6" fmla="*/ 2765851 w 2918100"/>
              <a:gd name="connsiteY6" fmla="*/ 9572324 h 13196236"/>
              <a:gd name="connsiteX7" fmla="*/ 2439969 w 2918100"/>
              <a:gd name="connsiteY7" fmla="*/ 10124402 h 13196236"/>
              <a:gd name="connsiteX8" fmla="*/ 1773074 w 2918100"/>
              <a:gd name="connsiteY8" fmla="*/ 11206556 h 13196236"/>
              <a:gd name="connsiteX9" fmla="*/ 1415564 w 2918100"/>
              <a:gd name="connsiteY9" fmla="*/ 13196236 h 13196236"/>
              <a:gd name="connsiteX0" fmla="*/ 2380154 w 3081289"/>
              <a:gd name="connsiteY0" fmla="*/ 0 h 13196236"/>
              <a:gd name="connsiteX1" fmla="*/ 2870354 w 3081289"/>
              <a:gd name="connsiteY1" fmla="*/ 1670671 h 13196236"/>
              <a:gd name="connsiteX2" fmla="*/ 74903 w 3081289"/>
              <a:gd name="connsiteY2" fmla="*/ 3865231 h 13196236"/>
              <a:gd name="connsiteX3" fmla="*/ 901988 w 3081289"/>
              <a:gd name="connsiteY3" fmla="*/ 6180794 h 13196236"/>
              <a:gd name="connsiteX4" fmla="*/ 1984830 w 3081289"/>
              <a:gd name="connsiteY4" fmla="*/ 7143320 h 13196236"/>
              <a:gd name="connsiteX5" fmla="*/ 2754851 w 3081289"/>
              <a:gd name="connsiteY5" fmla="*/ 8899931 h 13196236"/>
              <a:gd name="connsiteX6" fmla="*/ 2765851 w 3081289"/>
              <a:gd name="connsiteY6" fmla="*/ 9572324 h 13196236"/>
              <a:gd name="connsiteX7" fmla="*/ 3040861 w 3081289"/>
              <a:gd name="connsiteY7" fmla="*/ 10228905 h 13196236"/>
              <a:gd name="connsiteX8" fmla="*/ 1773074 w 3081289"/>
              <a:gd name="connsiteY8" fmla="*/ 11206556 h 13196236"/>
              <a:gd name="connsiteX9" fmla="*/ 1415564 w 3081289"/>
              <a:gd name="connsiteY9" fmla="*/ 13196236 h 13196236"/>
              <a:gd name="connsiteX0" fmla="*/ 2380154 w 3269924"/>
              <a:gd name="connsiteY0" fmla="*/ 0 h 13196236"/>
              <a:gd name="connsiteX1" fmla="*/ 2870354 w 3269924"/>
              <a:gd name="connsiteY1" fmla="*/ 1670671 h 13196236"/>
              <a:gd name="connsiteX2" fmla="*/ 74903 w 3269924"/>
              <a:gd name="connsiteY2" fmla="*/ 3865231 h 13196236"/>
              <a:gd name="connsiteX3" fmla="*/ 901988 w 3269924"/>
              <a:gd name="connsiteY3" fmla="*/ 6180794 h 13196236"/>
              <a:gd name="connsiteX4" fmla="*/ 1984830 w 3269924"/>
              <a:gd name="connsiteY4" fmla="*/ 7143320 h 13196236"/>
              <a:gd name="connsiteX5" fmla="*/ 2754851 w 3269924"/>
              <a:gd name="connsiteY5" fmla="*/ 8899931 h 13196236"/>
              <a:gd name="connsiteX6" fmla="*/ 2765851 w 3269924"/>
              <a:gd name="connsiteY6" fmla="*/ 9572324 h 13196236"/>
              <a:gd name="connsiteX7" fmla="*/ 3040861 w 3269924"/>
              <a:gd name="connsiteY7" fmla="*/ 10228905 h 13196236"/>
              <a:gd name="connsiteX8" fmla="*/ 3131611 w 3269924"/>
              <a:gd name="connsiteY8" fmla="*/ 11206556 h 13196236"/>
              <a:gd name="connsiteX9" fmla="*/ 1415564 w 3269924"/>
              <a:gd name="connsiteY9" fmla="*/ 13196236 h 13196236"/>
              <a:gd name="connsiteX0" fmla="*/ 2380154 w 3269924"/>
              <a:gd name="connsiteY0" fmla="*/ 0 h 12752099"/>
              <a:gd name="connsiteX1" fmla="*/ 2870354 w 3269924"/>
              <a:gd name="connsiteY1" fmla="*/ 1670671 h 12752099"/>
              <a:gd name="connsiteX2" fmla="*/ 74903 w 3269924"/>
              <a:gd name="connsiteY2" fmla="*/ 3865231 h 12752099"/>
              <a:gd name="connsiteX3" fmla="*/ 901988 w 3269924"/>
              <a:gd name="connsiteY3" fmla="*/ 6180794 h 12752099"/>
              <a:gd name="connsiteX4" fmla="*/ 1984830 w 3269924"/>
              <a:gd name="connsiteY4" fmla="*/ 7143320 h 12752099"/>
              <a:gd name="connsiteX5" fmla="*/ 2754851 w 3269924"/>
              <a:gd name="connsiteY5" fmla="*/ 8899931 h 12752099"/>
              <a:gd name="connsiteX6" fmla="*/ 2765851 w 3269924"/>
              <a:gd name="connsiteY6" fmla="*/ 9572324 h 12752099"/>
              <a:gd name="connsiteX7" fmla="*/ 3040861 w 3269924"/>
              <a:gd name="connsiteY7" fmla="*/ 10228905 h 12752099"/>
              <a:gd name="connsiteX8" fmla="*/ 3131611 w 3269924"/>
              <a:gd name="connsiteY8" fmla="*/ 11206556 h 12752099"/>
              <a:gd name="connsiteX9" fmla="*/ 2983107 w 3269924"/>
              <a:gd name="connsiteY9" fmla="*/ 12752099 h 12752099"/>
              <a:gd name="connsiteX0" fmla="*/ 2380154 w 3541455"/>
              <a:gd name="connsiteY0" fmla="*/ 0 h 12752099"/>
              <a:gd name="connsiteX1" fmla="*/ 2870354 w 3541455"/>
              <a:gd name="connsiteY1" fmla="*/ 1670671 h 12752099"/>
              <a:gd name="connsiteX2" fmla="*/ 74903 w 3541455"/>
              <a:gd name="connsiteY2" fmla="*/ 3865231 h 12752099"/>
              <a:gd name="connsiteX3" fmla="*/ 901988 w 3541455"/>
              <a:gd name="connsiteY3" fmla="*/ 6180794 h 12752099"/>
              <a:gd name="connsiteX4" fmla="*/ 1984830 w 3541455"/>
              <a:gd name="connsiteY4" fmla="*/ 7143320 h 12752099"/>
              <a:gd name="connsiteX5" fmla="*/ 2754851 w 3541455"/>
              <a:gd name="connsiteY5" fmla="*/ 8899931 h 12752099"/>
              <a:gd name="connsiteX6" fmla="*/ 2765851 w 3541455"/>
              <a:gd name="connsiteY6" fmla="*/ 9572324 h 12752099"/>
              <a:gd name="connsiteX7" fmla="*/ 3040861 w 3541455"/>
              <a:gd name="connsiteY7" fmla="*/ 10228905 h 12752099"/>
              <a:gd name="connsiteX8" fmla="*/ 3445120 w 3541455"/>
              <a:gd name="connsiteY8" fmla="*/ 11154304 h 12752099"/>
              <a:gd name="connsiteX9" fmla="*/ 2983107 w 3541455"/>
              <a:gd name="connsiteY9" fmla="*/ 12752099 h 12752099"/>
              <a:gd name="connsiteX0" fmla="*/ 2380154 w 3541455"/>
              <a:gd name="connsiteY0" fmla="*/ 0 h 12752099"/>
              <a:gd name="connsiteX1" fmla="*/ 2870354 w 3541455"/>
              <a:gd name="connsiteY1" fmla="*/ 1670671 h 12752099"/>
              <a:gd name="connsiteX2" fmla="*/ 74903 w 3541455"/>
              <a:gd name="connsiteY2" fmla="*/ 3865231 h 12752099"/>
              <a:gd name="connsiteX3" fmla="*/ 901988 w 3541455"/>
              <a:gd name="connsiteY3" fmla="*/ 6180794 h 12752099"/>
              <a:gd name="connsiteX4" fmla="*/ 1984830 w 3541455"/>
              <a:gd name="connsiteY4" fmla="*/ 7143320 h 12752099"/>
              <a:gd name="connsiteX5" fmla="*/ 2571971 w 3541455"/>
              <a:gd name="connsiteY5" fmla="*/ 8899931 h 12752099"/>
              <a:gd name="connsiteX6" fmla="*/ 2765851 w 3541455"/>
              <a:gd name="connsiteY6" fmla="*/ 9572324 h 12752099"/>
              <a:gd name="connsiteX7" fmla="*/ 3040861 w 3541455"/>
              <a:gd name="connsiteY7" fmla="*/ 10228905 h 12752099"/>
              <a:gd name="connsiteX8" fmla="*/ 3445120 w 3541455"/>
              <a:gd name="connsiteY8" fmla="*/ 11154304 h 12752099"/>
              <a:gd name="connsiteX9" fmla="*/ 2983107 w 3541455"/>
              <a:gd name="connsiteY9" fmla="*/ 12752099 h 12752099"/>
              <a:gd name="connsiteX0" fmla="*/ 2380154 w 3312825"/>
              <a:gd name="connsiteY0" fmla="*/ 0 h 12752099"/>
              <a:gd name="connsiteX1" fmla="*/ 2870354 w 3312825"/>
              <a:gd name="connsiteY1" fmla="*/ 1670671 h 12752099"/>
              <a:gd name="connsiteX2" fmla="*/ 74903 w 3312825"/>
              <a:gd name="connsiteY2" fmla="*/ 3865231 h 12752099"/>
              <a:gd name="connsiteX3" fmla="*/ 901988 w 3312825"/>
              <a:gd name="connsiteY3" fmla="*/ 6180794 h 12752099"/>
              <a:gd name="connsiteX4" fmla="*/ 1984830 w 3312825"/>
              <a:gd name="connsiteY4" fmla="*/ 7143320 h 12752099"/>
              <a:gd name="connsiteX5" fmla="*/ 2571971 w 3312825"/>
              <a:gd name="connsiteY5" fmla="*/ 8899931 h 12752099"/>
              <a:gd name="connsiteX6" fmla="*/ 2765851 w 3312825"/>
              <a:gd name="connsiteY6" fmla="*/ 9572324 h 12752099"/>
              <a:gd name="connsiteX7" fmla="*/ 3040861 w 3312825"/>
              <a:gd name="connsiteY7" fmla="*/ 10228905 h 12752099"/>
              <a:gd name="connsiteX8" fmla="*/ 3183863 w 3312825"/>
              <a:gd name="connsiteY8" fmla="*/ 11232681 h 12752099"/>
              <a:gd name="connsiteX9" fmla="*/ 2983107 w 3312825"/>
              <a:gd name="connsiteY9" fmla="*/ 12752099 h 12752099"/>
              <a:gd name="connsiteX0" fmla="*/ 2383353 w 3316024"/>
              <a:gd name="connsiteY0" fmla="*/ 0 h 12752099"/>
              <a:gd name="connsiteX1" fmla="*/ 2873553 w 3316024"/>
              <a:gd name="connsiteY1" fmla="*/ 1670671 h 12752099"/>
              <a:gd name="connsiteX2" fmla="*/ 78102 w 3316024"/>
              <a:gd name="connsiteY2" fmla="*/ 3865231 h 12752099"/>
              <a:gd name="connsiteX3" fmla="*/ 881876 w 3316024"/>
              <a:gd name="connsiteY3" fmla="*/ 5809329 h 12752099"/>
              <a:gd name="connsiteX4" fmla="*/ 905187 w 3316024"/>
              <a:gd name="connsiteY4" fmla="*/ 6180794 h 12752099"/>
              <a:gd name="connsiteX5" fmla="*/ 1988029 w 3316024"/>
              <a:gd name="connsiteY5" fmla="*/ 7143320 h 12752099"/>
              <a:gd name="connsiteX6" fmla="*/ 2575170 w 3316024"/>
              <a:gd name="connsiteY6" fmla="*/ 8899931 h 12752099"/>
              <a:gd name="connsiteX7" fmla="*/ 2769050 w 3316024"/>
              <a:gd name="connsiteY7" fmla="*/ 9572324 h 12752099"/>
              <a:gd name="connsiteX8" fmla="*/ 3044060 w 3316024"/>
              <a:gd name="connsiteY8" fmla="*/ 10228905 h 12752099"/>
              <a:gd name="connsiteX9" fmla="*/ 3187062 w 3316024"/>
              <a:gd name="connsiteY9" fmla="*/ 11232681 h 12752099"/>
              <a:gd name="connsiteX10" fmla="*/ 2986306 w 3316024"/>
              <a:gd name="connsiteY10" fmla="*/ 12752099 h 12752099"/>
              <a:gd name="connsiteX0" fmla="*/ 2383353 w 3316024"/>
              <a:gd name="connsiteY0" fmla="*/ 0 h 12752099"/>
              <a:gd name="connsiteX1" fmla="*/ 2873553 w 3316024"/>
              <a:gd name="connsiteY1" fmla="*/ 1670671 h 12752099"/>
              <a:gd name="connsiteX2" fmla="*/ 78102 w 3316024"/>
              <a:gd name="connsiteY2" fmla="*/ 3865231 h 12752099"/>
              <a:gd name="connsiteX3" fmla="*/ 881876 w 3316024"/>
              <a:gd name="connsiteY3" fmla="*/ 5809329 h 12752099"/>
              <a:gd name="connsiteX4" fmla="*/ 1114737 w 3316024"/>
              <a:gd name="connsiteY4" fmla="*/ 6361769 h 12752099"/>
              <a:gd name="connsiteX5" fmla="*/ 1988029 w 3316024"/>
              <a:gd name="connsiteY5" fmla="*/ 7143320 h 12752099"/>
              <a:gd name="connsiteX6" fmla="*/ 2575170 w 3316024"/>
              <a:gd name="connsiteY6" fmla="*/ 8899931 h 12752099"/>
              <a:gd name="connsiteX7" fmla="*/ 2769050 w 3316024"/>
              <a:gd name="connsiteY7" fmla="*/ 9572324 h 12752099"/>
              <a:gd name="connsiteX8" fmla="*/ 3044060 w 3316024"/>
              <a:gd name="connsiteY8" fmla="*/ 10228905 h 12752099"/>
              <a:gd name="connsiteX9" fmla="*/ 3187062 w 3316024"/>
              <a:gd name="connsiteY9" fmla="*/ 11232681 h 12752099"/>
              <a:gd name="connsiteX10" fmla="*/ 2986306 w 3316024"/>
              <a:gd name="connsiteY10" fmla="*/ 12752099 h 12752099"/>
              <a:gd name="connsiteX0" fmla="*/ 2383353 w 3192732"/>
              <a:gd name="connsiteY0" fmla="*/ 0 h 12752099"/>
              <a:gd name="connsiteX1" fmla="*/ 2873553 w 3192732"/>
              <a:gd name="connsiteY1" fmla="*/ 1670671 h 12752099"/>
              <a:gd name="connsiteX2" fmla="*/ 78102 w 3192732"/>
              <a:gd name="connsiteY2" fmla="*/ 3865231 h 12752099"/>
              <a:gd name="connsiteX3" fmla="*/ 881876 w 3192732"/>
              <a:gd name="connsiteY3" fmla="*/ 5809329 h 12752099"/>
              <a:gd name="connsiteX4" fmla="*/ 1114737 w 3192732"/>
              <a:gd name="connsiteY4" fmla="*/ 6361769 h 12752099"/>
              <a:gd name="connsiteX5" fmla="*/ 1988029 w 3192732"/>
              <a:gd name="connsiteY5" fmla="*/ 7143320 h 12752099"/>
              <a:gd name="connsiteX6" fmla="*/ 2575170 w 3192732"/>
              <a:gd name="connsiteY6" fmla="*/ 8899931 h 12752099"/>
              <a:gd name="connsiteX7" fmla="*/ 2769050 w 3192732"/>
              <a:gd name="connsiteY7" fmla="*/ 9572324 h 12752099"/>
              <a:gd name="connsiteX8" fmla="*/ 3044060 w 3192732"/>
              <a:gd name="connsiteY8" fmla="*/ 10228905 h 12752099"/>
              <a:gd name="connsiteX9" fmla="*/ 3187062 w 3192732"/>
              <a:gd name="connsiteY9" fmla="*/ 11232681 h 12752099"/>
              <a:gd name="connsiteX10" fmla="*/ 3172638 w 3192732"/>
              <a:gd name="connsiteY10" fmla="*/ 11881516 h 12752099"/>
              <a:gd name="connsiteX11" fmla="*/ 2986306 w 3192732"/>
              <a:gd name="connsiteY11" fmla="*/ 12752099 h 127520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92732" h="12752099">
                <a:moveTo>
                  <a:pt x="2383353" y="0"/>
                </a:moveTo>
                <a:cubicBezTo>
                  <a:pt x="2330070" y="265382"/>
                  <a:pt x="3119914" y="640539"/>
                  <a:pt x="2873553" y="1670671"/>
                </a:cubicBezTo>
                <a:cubicBezTo>
                  <a:pt x="2763665" y="2380190"/>
                  <a:pt x="406163" y="3113544"/>
                  <a:pt x="78102" y="3865231"/>
                </a:cubicBezTo>
                <a:cubicBezTo>
                  <a:pt x="-287975" y="4557388"/>
                  <a:pt x="744029" y="5423402"/>
                  <a:pt x="881876" y="5809329"/>
                </a:cubicBezTo>
                <a:cubicBezTo>
                  <a:pt x="1019724" y="6195256"/>
                  <a:pt x="930378" y="6139437"/>
                  <a:pt x="1114737" y="6361769"/>
                </a:cubicBezTo>
                <a:cubicBezTo>
                  <a:pt x="1299096" y="6584101"/>
                  <a:pt x="1744624" y="6720293"/>
                  <a:pt x="1988029" y="7143320"/>
                </a:cubicBezTo>
                <a:cubicBezTo>
                  <a:pt x="2231434" y="7566347"/>
                  <a:pt x="2445000" y="8495097"/>
                  <a:pt x="2575170" y="8899931"/>
                </a:cubicBezTo>
                <a:cubicBezTo>
                  <a:pt x="2705340" y="9304765"/>
                  <a:pt x="2690902" y="9350828"/>
                  <a:pt x="2769050" y="9572324"/>
                </a:cubicBezTo>
                <a:cubicBezTo>
                  <a:pt x="2847198" y="9793820"/>
                  <a:pt x="2974391" y="9952179"/>
                  <a:pt x="3044060" y="10228905"/>
                </a:cubicBezTo>
                <a:cubicBezTo>
                  <a:pt x="3113729" y="10505631"/>
                  <a:pt x="3186270" y="10958833"/>
                  <a:pt x="3187062" y="11232681"/>
                </a:cubicBezTo>
                <a:cubicBezTo>
                  <a:pt x="3187854" y="11506529"/>
                  <a:pt x="3206097" y="11628280"/>
                  <a:pt x="3172638" y="11881516"/>
                </a:cubicBezTo>
                <a:cubicBezTo>
                  <a:pt x="3139179" y="12134752"/>
                  <a:pt x="2996724" y="12605414"/>
                  <a:pt x="2986306" y="12752099"/>
                </a:cubicBezTo>
              </a:path>
            </a:pathLst>
          </a:custGeom>
          <a:noFill/>
          <a:ln w="419100">
            <a:solidFill>
              <a:srgbClr val="99663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1" name="Freeform 500"/>
          <p:cNvSpPr/>
          <p:nvPr/>
        </p:nvSpPr>
        <p:spPr>
          <a:xfrm>
            <a:off x="19980512" y="12765361"/>
            <a:ext cx="1311945" cy="3370217"/>
          </a:xfrm>
          <a:custGeom>
            <a:avLst/>
            <a:gdLst>
              <a:gd name="connsiteX0" fmla="*/ 1311945 w 1311945"/>
              <a:gd name="connsiteY0" fmla="*/ 0 h 3370217"/>
              <a:gd name="connsiteX1" fmla="*/ 110162 w 1311945"/>
              <a:gd name="connsiteY1" fmla="*/ 809897 h 3370217"/>
              <a:gd name="connsiteX2" fmla="*/ 84036 w 1311945"/>
              <a:gd name="connsiteY2" fmla="*/ 2664823 h 3370217"/>
              <a:gd name="connsiteX3" fmla="*/ 371419 w 1311945"/>
              <a:gd name="connsiteY3" fmla="*/ 3370217 h 3370217"/>
            </a:gdLst>
            <a:ahLst/>
            <a:cxnLst>
              <a:cxn ang="0">
                <a:pos x="connsiteX0" y="connsiteY0"/>
              </a:cxn>
              <a:cxn ang="0">
                <a:pos x="connsiteX1" y="connsiteY1"/>
              </a:cxn>
              <a:cxn ang="0">
                <a:pos x="connsiteX2" y="connsiteY2"/>
              </a:cxn>
              <a:cxn ang="0">
                <a:pos x="connsiteX3" y="connsiteY3"/>
              </a:cxn>
            </a:cxnLst>
            <a:rect l="l" t="t" r="r" b="b"/>
            <a:pathLst>
              <a:path w="1311945" h="3370217">
                <a:moveTo>
                  <a:pt x="1311945" y="0"/>
                </a:moveTo>
                <a:cubicBezTo>
                  <a:pt x="813379" y="182880"/>
                  <a:pt x="314813" y="365760"/>
                  <a:pt x="110162" y="809897"/>
                </a:cubicBezTo>
                <a:cubicBezTo>
                  <a:pt x="-94490" y="1254034"/>
                  <a:pt x="40493" y="2238103"/>
                  <a:pt x="84036" y="2664823"/>
                </a:cubicBezTo>
                <a:cubicBezTo>
                  <a:pt x="127579" y="3091543"/>
                  <a:pt x="249499" y="3230880"/>
                  <a:pt x="371419" y="3370217"/>
                </a:cubicBezTo>
              </a:path>
            </a:pathLst>
          </a:custGeom>
          <a:noFill/>
          <a:ln w="419100">
            <a:solidFill>
              <a:srgbClr val="99663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9" name="Text Box 1761"/>
          <p:cNvSpPr txBox="1">
            <a:spLocks noChangeArrowheads="1"/>
          </p:cNvSpPr>
          <p:nvPr/>
        </p:nvSpPr>
        <p:spPr bwMode="auto">
          <a:xfrm>
            <a:off x="675668" y="6941805"/>
            <a:ext cx="13506994" cy="55399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defTabSz="2613025" eaLnBrk="0" hangingPunct="0">
              <a:defRPr sz="5100">
                <a:solidFill>
                  <a:schemeClr val="tx1"/>
                </a:solidFill>
                <a:latin typeface="Arial" panose="020B0604020202020204" pitchFamily="34" charset="0"/>
              </a:defRPr>
            </a:lvl1pPr>
            <a:lvl2pPr marL="742950" indent="-285750" defTabSz="2613025" eaLnBrk="0" hangingPunct="0">
              <a:defRPr sz="5100">
                <a:solidFill>
                  <a:schemeClr val="tx1"/>
                </a:solidFill>
                <a:latin typeface="Arial" panose="020B0604020202020204" pitchFamily="34" charset="0"/>
              </a:defRPr>
            </a:lvl2pPr>
            <a:lvl3pPr marL="1143000" indent="-228600" defTabSz="2613025" eaLnBrk="0" hangingPunct="0">
              <a:defRPr sz="5100">
                <a:solidFill>
                  <a:schemeClr val="tx1"/>
                </a:solidFill>
                <a:latin typeface="Arial" panose="020B0604020202020204" pitchFamily="34" charset="0"/>
              </a:defRPr>
            </a:lvl3pPr>
            <a:lvl4pPr marL="1600200" indent="-228600" defTabSz="2613025" eaLnBrk="0" hangingPunct="0">
              <a:defRPr sz="5100">
                <a:solidFill>
                  <a:schemeClr val="tx1"/>
                </a:solidFill>
                <a:latin typeface="Arial" panose="020B0604020202020204" pitchFamily="34" charset="0"/>
              </a:defRPr>
            </a:lvl4pPr>
            <a:lvl5pPr marL="2057400" indent="-228600" defTabSz="2613025" eaLnBrk="0" hangingPunct="0">
              <a:defRPr sz="5100">
                <a:solidFill>
                  <a:schemeClr val="tx1"/>
                </a:solidFill>
                <a:latin typeface="Arial" panose="020B0604020202020204" pitchFamily="34" charset="0"/>
              </a:defRPr>
            </a:lvl5pPr>
            <a:lvl6pPr marL="2514600" indent="-228600" defTabSz="2613025" eaLnBrk="0" fontAlgn="base" hangingPunct="0">
              <a:spcBef>
                <a:spcPct val="0"/>
              </a:spcBef>
              <a:spcAft>
                <a:spcPct val="0"/>
              </a:spcAft>
              <a:defRPr sz="5100">
                <a:solidFill>
                  <a:schemeClr val="tx1"/>
                </a:solidFill>
                <a:latin typeface="Arial" panose="020B0604020202020204" pitchFamily="34" charset="0"/>
              </a:defRPr>
            </a:lvl6pPr>
            <a:lvl7pPr marL="2971800" indent="-228600" defTabSz="2613025" eaLnBrk="0" fontAlgn="base" hangingPunct="0">
              <a:spcBef>
                <a:spcPct val="0"/>
              </a:spcBef>
              <a:spcAft>
                <a:spcPct val="0"/>
              </a:spcAft>
              <a:defRPr sz="5100">
                <a:solidFill>
                  <a:schemeClr val="tx1"/>
                </a:solidFill>
                <a:latin typeface="Arial" panose="020B0604020202020204" pitchFamily="34" charset="0"/>
              </a:defRPr>
            </a:lvl7pPr>
            <a:lvl8pPr marL="3429000" indent="-228600" defTabSz="2613025" eaLnBrk="0" fontAlgn="base" hangingPunct="0">
              <a:spcBef>
                <a:spcPct val="0"/>
              </a:spcBef>
              <a:spcAft>
                <a:spcPct val="0"/>
              </a:spcAft>
              <a:defRPr sz="5100">
                <a:solidFill>
                  <a:schemeClr val="tx1"/>
                </a:solidFill>
                <a:latin typeface="Arial" panose="020B0604020202020204" pitchFamily="34" charset="0"/>
              </a:defRPr>
            </a:lvl8pPr>
            <a:lvl9pPr marL="3886200" indent="-228600" defTabSz="2613025" eaLnBrk="0" fontAlgn="base" hangingPunct="0">
              <a:spcBef>
                <a:spcPct val="0"/>
              </a:spcBef>
              <a:spcAft>
                <a:spcPct val="0"/>
              </a:spcAft>
              <a:defRPr sz="5100">
                <a:solidFill>
                  <a:schemeClr val="tx1"/>
                </a:solidFill>
                <a:latin typeface="Arial" panose="020B0604020202020204" pitchFamily="34" charset="0"/>
              </a:defRPr>
            </a:lvl9pPr>
          </a:lstStyle>
          <a:p>
            <a:pPr marL="857250" indent="-857250" eaLnBrk="1" hangingPunct="1">
              <a:buFont typeface="Arial" panose="020B0604020202020204" pitchFamily="34" charset="0"/>
              <a:buChar char="•"/>
            </a:pPr>
            <a:r>
              <a:rPr lang="en-US" sz="6000" b="1" dirty="0" smtClean="0">
                <a:latin typeface="Minion Pro" panose="02040503050306020203" pitchFamily="18" charset="0"/>
                <a:cs typeface="Times New Roman" panose="02020603050405020304" pitchFamily="18" charset="0"/>
              </a:rPr>
              <a:t>15 Sep: Inchon Landings</a:t>
            </a:r>
          </a:p>
          <a:p>
            <a:pPr marL="857250" indent="-857250" eaLnBrk="1" hangingPunct="1">
              <a:buFont typeface="Arial" panose="020B0604020202020204" pitchFamily="34" charset="0"/>
              <a:buChar char="•"/>
            </a:pPr>
            <a:r>
              <a:rPr lang="en-US" sz="6000" b="1" dirty="0" smtClean="0">
                <a:latin typeface="Minion Pro" panose="02040503050306020203" pitchFamily="18" charset="0"/>
                <a:cs typeface="Times New Roman" panose="02020603050405020304" pitchFamily="18" charset="0"/>
              </a:rPr>
              <a:t>16 Sep: Pusan Counter-Attack</a:t>
            </a:r>
          </a:p>
          <a:p>
            <a:pPr marL="857250" indent="-857250" eaLnBrk="1" hangingPunct="1">
              <a:buFont typeface="Arial" panose="020B0604020202020204" pitchFamily="34" charset="0"/>
              <a:buChar char="•"/>
            </a:pPr>
            <a:r>
              <a:rPr lang="en-US" sz="6000" b="1" dirty="0" smtClean="0">
                <a:latin typeface="Minion Pro" panose="02040503050306020203" pitchFamily="18" charset="0"/>
                <a:cs typeface="Times New Roman" panose="02020603050405020304" pitchFamily="18" charset="0"/>
              </a:rPr>
              <a:t>26 Sep: Liberation of Seoul</a:t>
            </a:r>
          </a:p>
          <a:p>
            <a:pPr marL="857250" indent="-857250" eaLnBrk="1" hangingPunct="1">
              <a:buFont typeface="Arial" panose="020B0604020202020204" pitchFamily="34" charset="0"/>
              <a:buChar char="•"/>
            </a:pPr>
            <a:r>
              <a:rPr lang="en-US" sz="6000" b="1" dirty="0" smtClean="0">
                <a:latin typeface="Minion Pro" panose="02040503050306020203" pitchFamily="18" charset="0"/>
                <a:cs typeface="Times New Roman" panose="02020603050405020304" pitchFamily="18" charset="0"/>
              </a:rPr>
              <a:t>19 Oct: Capture of Pyongyang</a:t>
            </a:r>
          </a:p>
          <a:p>
            <a:pPr marL="857250" indent="-857250" eaLnBrk="1" hangingPunct="1">
              <a:buFont typeface="Arial" panose="020B0604020202020204" pitchFamily="34" charset="0"/>
              <a:buChar char="•"/>
            </a:pPr>
            <a:r>
              <a:rPr lang="en-US" sz="6000" b="1" dirty="0" smtClean="0">
                <a:latin typeface="Minion Pro" panose="02040503050306020203" pitchFamily="18" charset="0"/>
                <a:cs typeface="Times New Roman" panose="02020603050405020304" pitchFamily="18" charset="0"/>
              </a:rPr>
              <a:t>26 Oct: Chinese Border</a:t>
            </a:r>
          </a:p>
          <a:p>
            <a:pPr marL="857250" indent="-857250" eaLnBrk="1" hangingPunct="1">
              <a:buFont typeface="Arial" panose="020B0604020202020204" pitchFamily="34" charset="0"/>
              <a:buChar char="•"/>
            </a:pPr>
            <a:endParaRPr lang="en-US" altLang="en-US" sz="5400" b="1" dirty="0">
              <a:latin typeface="Times New Roman" panose="02020603050405020304" pitchFamily="18" charset="0"/>
              <a:cs typeface="Times New Roman" panose="02020603050405020304" pitchFamily="18" charset="0"/>
            </a:endParaRPr>
          </a:p>
        </p:txBody>
      </p:sp>
      <p:sp>
        <p:nvSpPr>
          <p:cNvPr id="504" name="Freeform 503"/>
          <p:cNvSpPr/>
          <p:nvPr/>
        </p:nvSpPr>
        <p:spPr>
          <a:xfrm>
            <a:off x="14055634" y="5998800"/>
            <a:ext cx="1227909" cy="525829"/>
          </a:xfrm>
          <a:custGeom>
            <a:avLst/>
            <a:gdLst>
              <a:gd name="connsiteX0" fmla="*/ 0 w 1227909"/>
              <a:gd name="connsiteY0" fmla="*/ 365760 h 525829"/>
              <a:gd name="connsiteX1" fmla="*/ 339635 w 1227909"/>
              <a:gd name="connsiteY1" fmla="*/ 522515 h 525829"/>
              <a:gd name="connsiteX2" fmla="*/ 757646 w 1227909"/>
              <a:gd name="connsiteY2" fmla="*/ 235132 h 525829"/>
              <a:gd name="connsiteX3" fmla="*/ 888275 w 1227909"/>
              <a:gd name="connsiteY3" fmla="*/ 104503 h 525829"/>
              <a:gd name="connsiteX4" fmla="*/ 1227909 w 1227909"/>
              <a:gd name="connsiteY4" fmla="*/ 0 h 5258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7909" h="525829">
                <a:moveTo>
                  <a:pt x="0" y="365760"/>
                </a:moveTo>
                <a:cubicBezTo>
                  <a:pt x="106680" y="455023"/>
                  <a:pt x="213361" y="544286"/>
                  <a:pt x="339635" y="522515"/>
                </a:cubicBezTo>
                <a:cubicBezTo>
                  <a:pt x="465909" y="500744"/>
                  <a:pt x="666206" y="304801"/>
                  <a:pt x="757646" y="235132"/>
                </a:cubicBezTo>
                <a:cubicBezTo>
                  <a:pt x="849086" y="165463"/>
                  <a:pt x="809898" y="143692"/>
                  <a:pt x="888275" y="104503"/>
                </a:cubicBezTo>
                <a:cubicBezTo>
                  <a:pt x="966652" y="65314"/>
                  <a:pt x="1097280" y="32657"/>
                  <a:pt x="1227909" y="0"/>
                </a:cubicBezTo>
              </a:path>
            </a:pathLst>
          </a:custGeom>
          <a:noFill/>
          <a:ln w="762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09" name="Group 508"/>
          <p:cNvGrpSpPr/>
          <p:nvPr/>
        </p:nvGrpSpPr>
        <p:grpSpPr>
          <a:xfrm>
            <a:off x="14611894" y="433931"/>
            <a:ext cx="3363979" cy="1490555"/>
            <a:chOff x="14820900" y="-271463"/>
            <a:chExt cx="3363979" cy="1490555"/>
          </a:xfrm>
        </p:grpSpPr>
        <p:sp>
          <p:nvSpPr>
            <p:cNvPr id="506" name="Rectangle 505"/>
            <p:cNvSpPr/>
            <p:nvPr/>
          </p:nvSpPr>
          <p:spPr>
            <a:xfrm>
              <a:off x="14944725" y="324465"/>
              <a:ext cx="2753340" cy="176980"/>
            </a:xfrm>
            <a:prstGeom prst="rect">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7" name="Rectangle 506"/>
            <p:cNvSpPr/>
            <p:nvPr/>
          </p:nvSpPr>
          <p:spPr>
            <a:xfrm>
              <a:off x="15540038" y="328613"/>
              <a:ext cx="576262" cy="176211"/>
            </a:xfrm>
            <a:prstGeom prst="rect">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6" name="Rectangle 185"/>
            <p:cNvSpPr/>
            <p:nvPr/>
          </p:nvSpPr>
          <p:spPr>
            <a:xfrm>
              <a:off x="16616363" y="319088"/>
              <a:ext cx="576262" cy="176211"/>
            </a:xfrm>
            <a:prstGeom prst="rect">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8" name="TextBox 507"/>
            <p:cNvSpPr txBox="1"/>
            <p:nvPr/>
          </p:nvSpPr>
          <p:spPr>
            <a:xfrm>
              <a:off x="14820900" y="-271463"/>
              <a:ext cx="442750" cy="757130"/>
            </a:xfrm>
            <a:prstGeom prst="rect">
              <a:avLst/>
            </a:prstGeom>
            <a:noFill/>
          </p:spPr>
          <p:txBody>
            <a:bodyPr wrap="none" rtlCol="0">
              <a:spAutoFit/>
            </a:bodyPr>
            <a:lstStyle/>
            <a:p>
              <a:r>
                <a:rPr lang="en-US" dirty="0">
                  <a:latin typeface="Minion Pro Cond" panose="02040706060306020203" pitchFamily="18" charset="0"/>
                </a:rPr>
                <a:t>0</a:t>
              </a:r>
            </a:p>
          </p:txBody>
        </p:sp>
        <p:sp>
          <p:nvSpPr>
            <p:cNvPr id="188" name="TextBox 187"/>
            <p:cNvSpPr txBox="1"/>
            <p:nvPr/>
          </p:nvSpPr>
          <p:spPr>
            <a:xfrm>
              <a:off x="17225962" y="-252413"/>
              <a:ext cx="958917" cy="757130"/>
            </a:xfrm>
            <a:prstGeom prst="rect">
              <a:avLst/>
            </a:prstGeom>
            <a:noFill/>
          </p:spPr>
          <p:txBody>
            <a:bodyPr wrap="none" rtlCol="0">
              <a:spAutoFit/>
            </a:bodyPr>
            <a:lstStyle/>
            <a:p>
              <a:r>
                <a:rPr lang="en-US" dirty="0" smtClean="0">
                  <a:latin typeface="Minion Pro Cond" panose="02040706060306020203" pitchFamily="18" charset="0"/>
                </a:rPr>
                <a:t>100</a:t>
              </a:r>
              <a:endParaRPr lang="en-US" dirty="0">
                <a:latin typeface="Minion Pro Cond" panose="02040706060306020203" pitchFamily="18" charset="0"/>
              </a:endParaRPr>
            </a:p>
          </p:txBody>
        </p:sp>
        <p:sp>
          <p:nvSpPr>
            <p:cNvPr id="189" name="TextBox 188"/>
            <p:cNvSpPr txBox="1"/>
            <p:nvPr/>
          </p:nvSpPr>
          <p:spPr>
            <a:xfrm>
              <a:off x="15740062" y="461962"/>
              <a:ext cx="1363643" cy="757130"/>
            </a:xfrm>
            <a:prstGeom prst="rect">
              <a:avLst/>
            </a:prstGeom>
            <a:noFill/>
          </p:spPr>
          <p:txBody>
            <a:bodyPr wrap="none" rtlCol="0">
              <a:spAutoFit/>
            </a:bodyPr>
            <a:lstStyle/>
            <a:p>
              <a:r>
                <a:rPr lang="en-US" dirty="0" smtClean="0">
                  <a:latin typeface="Minion Pro Cond" panose="02040706060306020203" pitchFamily="18" charset="0"/>
                </a:rPr>
                <a:t>Miles</a:t>
              </a:r>
              <a:endParaRPr lang="en-US" dirty="0">
                <a:latin typeface="Minion Pro Cond" panose="02040706060306020203" pitchFamily="18" charset="0"/>
              </a:endParaRPr>
            </a:p>
          </p:txBody>
        </p:sp>
      </p:grpSp>
      <p:sp>
        <p:nvSpPr>
          <p:cNvPr id="510" name="TextBox 509"/>
          <p:cNvSpPr txBox="1"/>
          <p:nvPr/>
        </p:nvSpPr>
        <p:spPr>
          <a:xfrm>
            <a:off x="14891658" y="2325188"/>
            <a:ext cx="2398092" cy="1015663"/>
          </a:xfrm>
          <a:prstGeom prst="rect">
            <a:avLst/>
          </a:prstGeom>
          <a:noFill/>
        </p:spPr>
        <p:txBody>
          <a:bodyPr wrap="none" rtlCol="0">
            <a:spAutoFit/>
          </a:bodyPr>
          <a:lstStyle/>
          <a:p>
            <a:r>
              <a:rPr lang="en-US" sz="6000" dirty="0" smtClean="0">
                <a:latin typeface="Minion Pro Cond" panose="02040706060306020203" pitchFamily="18" charset="0"/>
              </a:rPr>
              <a:t>CHINA</a:t>
            </a:r>
            <a:endParaRPr lang="en-US" sz="6000" dirty="0">
              <a:latin typeface="Minion Pro Cond" panose="02040706060306020203" pitchFamily="18" charset="0"/>
            </a:endParaRPr>
          </a:p>
        </p:txBody>
      </p:sp>
      <p:sp>
        <p:nvSpPr>
          <p:cNvPr id="511" name="Freeform 510"/>
          <p:cNvSpPr/>
          <p:nvPr/>
        </p:nvSpPr>
        <p:spPr>
          <a:xfrm>
            <a:off x="23694496" y="287383"/>
            <a:ext cx="911088" cy="809897"/>
          </a:xfrm>
          <a:custGeom>
            <a:avLst/>
            <a:gdLst>
              <a:gd name="connsiteX0" fmla="*/ 27653 w 911088"/>
              <a:gd name="connsiteY0" fmla="*/ 809897 h 809897"/>
              <a:gd name="connsiteX1" fmla="*/ 27653 w 911088"/>
              <a:gd name="connsiteY1" fmla="*/ 548640 h 809897"/>
              <a:gd name="connsiteX2" fmla="*/ 315035 w 911088"/>
              <a:gd name="connsiteY2" fmla="*/ 418011 h 809897"/>
              <a:gd name="connsiteX3" fmla="*/ 602418 w 911088"/>
              <a:gd name="connsiteY3" fmla="*/ 313508 h 809897"/>
              <a:gd name="connsiteX4" fmla="*/ 889801 w 911088"/>
              <a:gd name="connsiteY4" fmla="*/ 78377 h 809897"/>
              <a:gd name="connsiteX5" fmla="*/ 889801 w 911088"/>
              <a:gd name="connsiteY5" fmla="*/ 0 h 809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11088" h="809897">
                <a:moveTo>
                  <a:pt x="27653" y="809897"/>
                </a:moveTo>
                <a:cubicBezTo>
                  <a:pt x="3704" y="711925"/>
                  <a:pt x="-20244" y="613954"/>
                  <a:pt x="27653" y="548640"/>
                </a:cubicBezTo>
                <a:cubicBezTo>
                  <a:pt x="75550" y="483326"/>
                  <a:pt x="219241" y="457200"/>
                  <a:pt x="315035" y="418011"/>
                </a:cubicBezTo>
                <a:cubicBezTo>
                  <a:pt x="410829" y="378822"/>
                  <a:pt x="506624" y="370114"/>
                  <a:pt x="602418" y="313508"/>
                </a:cubicBezTo>
                <a:cubicBezTo>
                  <a:pt x="698212" y="256902"/>
                  <a:pt x="841904" y="130628"/>
                  <a:pt x="889801" y="78377"/>
                </a:cubicBezTo>
                <a:cubicBezTo>
                  <a:pt x="937698" y="26126"/>
                  <a:pt x="889801" y="0"/>
                  <a:pt x="889801" y="0"/>
                </a:cubicBezTo>
              </a:path>
            </a:pathLst>
          </a:custGeom>
          <a:noFill/>
          <a:ln w="762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0" name="Freeform 319"/>
          <p:cNvSpPr/>
          <p:nvPr/>
        </p:nvSpPr>
        <p:spPr>
          <a:xfrm>
            <a:off x="24164386" y="313509"/>
            <a:ext cx="1255934" cy="1254034"/>
          </a:xfrm>
          <a:custGeom>
            <a:avLst/>
            <a:gdLst>
              <a:gd name="connsiteX0" fmla="*/ 1900 w 1255934"/>
              <a:gd name="connsiteY0" fmla="*/ 1254034 h 1254034"/>
              <a:gd name="connsiteX1" fmla="*/ 80277 w 1255934"/>
              <a:gd name="connsiteY1" fmla="*/ 940525 h 1254034"/>
              <a:gd name="connsiteX2" fmla="*/ 524414 w 1255934"/>
              <a:gd name="connsiteY2" fmla="*/ 809897 h 1254034"/>
              <a:gd name="connsiteX3" fmla="*/ 837923 w 1255934"/>
              <a:gd name="connsiteY3" fmla="*/ 522514 h 1254034"/>
              <a:gd name="connsiteX4" fmla="*/ 864048 w 1255934"/>
              <a:gd name="connsiteY4" fmla="*/ 287382 h 1254034"/>
              <a:gd name="connsiteX5" fmla="*/ 1255934 w 1255934"/>
              <a:gd name="connsiteY5" fmla="*/ 0 h 1254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55934" h="1254034">
                <a:moveTo>
                  <a:pt x="1900" y="1254034"/>
                </a:moveTo>
                <a:cubicBezTo>
                  <a:pt x="-2455" y="1134291"/>
                  <a:pt x="-6809" y="1014548"/>
                  <a:pt x="80277" y="940525"/>
                </a:cubicBezTo>
                <a:cubicBezTo>
                  <a:pt x="167363" y="866502"/>
                  <a:pt x="398140" y="879565"/>
                  <a:pt x="524414" y="809897"/>
                </a:cubicBezTo>
                <a:cubicBezTo>
                  <a:pt x="650688" y="740229"/>
                  <a:pt x="781317" y="609600"/>
                  <a:pt x="837923" y="522514"/>
                </a:cubicBezTo>
                <a:cubicBezTo>
                  <a:pt x="894529" y="435428"/>
                  <a:pt x="794380" y="374468"/>
                  <a:pt x="864048" y="287382"/>
                </a:cubicBezTo>
                <a:cubicBezTo>
                  <a:pt x="933717" y="200296"/>
                  <a:pt x="1094825" y="100148"/>
                  <a:pt x="1255934" y="0"/>
                </a:cubicBezTo>
              </a:path>
            </a:pathLst>
          </a:custGeom>
          <a:noFill/>
          <a:ln w="762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5" name="TextBox 194"/>
          <p:cNvSpPr txBox="1"/>
          <p:nvPr/>
        </p:nvSpPr>
        <p:spPr>
          <a:xfrm>
            <a:off x="23770046" y="2425336"/>
            <a:ext cx="1869935" cy="1015663"/>
          </a:xfrm>
          <a:prstGeom prst="rect">
            <a:avLst/>
          </a:prstGeom>
          <a:noFill/>
        </p:spPr>
        <p:txBody>
          <a:bodyPr wrap="none" rtlCol="0">
            <a:spAutoFit/>
          </a:bodyPr>
          <a:lstStyle/>
          <a:p>
            <a:r>
              <a:rPr lang="en-US" sz="6000" dirty="0" smtClean="0">
                <a:latin typeface="Minion Pro Cond" panose="02040706060306020203" pitchFamily="18" charset="0"/>
              </a:rPr>
              <a:t>USSR</a:t>
            </a:r>
            <a:endParaRPr lang="en-US" sz="6000" dirty="0">
              <a:latin typeface="Minion Pro Cond" panose="02040706060306020203" pitchFamily="18" charset="0"/>
            </a:endParaRPr>
          </a:p>
        </p:txBody>
      </p:sp>
      <p:cxnSp>
        <p:nvCxnSpPr>
          <p:cNvPr id="322" name="Straight Arrow Connector 321"/>
          <p:cNvCxnSpPr/>
          <p:nvPr/>
        </p:nvCxnSpPr>
        <p:spPr>
          <a:xfrm flipH="1" flipV="1">
            <a:off x="24505920" y="809897"/>
            <a:ext cx="209006" cy="1567543"/>
          </a:xfrm>
          <a:prstGeom prst="straightConnector1">
            <a:avLst/>
          </a:prstGeom>
          <a:ln w="7620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198" name="TextBox 197"/>
          <p:cNvSpPr txBox="1"/>
          <p:nvPr/>
        </p:nvSpPr>
        <p:spPr>
          <a:xfrm>
            <a:off x="21967373" y="8172993"/>
            <a:ext cx="2966197" cy="1200329"/>
          </a:xfrm>
          <a:prstGeom prst="rect">
            <a:avLst/>
          </a:prstGeom>
          <a:noFill/>
        </p:spPr>
        <p:txBody>
          <a:bodyPr wrap="none" rtlCol="0">
            <a:spAutoFit/>
          </a:bodyPr>
          <a:lstStyle/>
          <a:p>
            <a:r>
              <a:rPr lang="en-US" sz="7200" dirty="0" smtClean="0">
                <a:latin typeface="Minion Pro Cond" panose="02040706060306020203" pitchFamily="18" charset="0"/>
              </a:rPr>
              <a:t>KOREA</a:t>
            </a:r>
            <a:endParaRPr lang="en-US" sz="7200" dirty="0">
              <a:latin typeface="Minion Pro Cond" panose="02040706060306020203" pitchFamily="18" charset="0"/>
            </a:endParaRPr>
          </a:p>
        </p:txBody>
      </p:sp>
      <p:grpSp>
        <p:nvGrpSpPr>
          <p:cNvPr id="326" name="Group 325"/>
          <p:cNvGrpSpPr/>
          <p:nvPr/>
        </p:nvGrpSpPr>
        <p:grpSpPr>
          <a:xfrm>
            <a:off x="16868095" y="8179799"/>
            <a:ext cx="248331" cy="259352"/>
            <a:chOff x="16868095" y="8179799"/>
            <a:chExt cx="248331" cy="259352"/>
          </a:xfrm>
        </p:grpSpPr>
        <p:sp>
          <p:nvSpPr>
            <p:cNvPr id="325" name="Oval 324"/>
            <p:cNvSpPr/>
            <p:nvPr/>
          </p:nvSpPr>
          <p:spPr>
            <a:xfrm>
              <a:off x="16868095" y="8179799"/>
              <a:ext cx="248331" cy="259352"/>
            </a:xfrm>
            <a:prstGeom prst="ellipse">
              <a:avLst/>
            </a:prstGeom>
            <a:no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3" name="Oval 202"/>
            <p:cNvSpPr>
              <a:spLocks noChangeAspect="1"/>
            </p:cNvSpPr>
            <p:nvPr/>
          </p:nvSpPr>
          <p:spPr>
            <a:xfrm>
              <a:off x="16972872" y="8279813"/>
              <a:ext cx="59250" cy="61880"/>
            </a:xfrm>
            <a:prstGeom prst="ellipse">
              <a:avLst/>
            </a:prstGeom>
            <a:solidFill>
              <a:schemeClr val="tx1"/>
            </a:solid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27" name="TextBox 326"/>
          <p:cNvSpPr txBox="1"/>
          <p:nvPr/>
        </p:nvSpPr>
        <p:spPr>
          <a:xfrm>
            <a:off x="16663988" y="8262937"/>
            <a:ext cx="2849563" cy="830997"/>
          </a:xfrm>
          <a:prstGeom prst="rect">
            <a:avLst/>
          </a:prstGeom>
          <a:noFill/>
        </p:spPr>
        <p:txBody>
          <a:bodyPr wrap="none" rtlCol="0">
            <a:spAutoFit/>
          </a:bodyPr>
          <a:lstStyle/>
          <a:p>
            <a:r>
              <a:rPr lang="en-US" sz="4800" b="1" dirty="0" smtClean="0">
                <a:latin typeface="Minion Pro Cond" panose="02040706060306020203" pitchFamily="18" charset="0"/>
              </a:rPr>
              <a:t>Pyongyang</a:t>
            </a:r>
            <a:endParaRPr lang="en-US" sz="4800" b="1" dirty="0">
              <a:latin typeface="Minion Pro Cond" panose="02040706060306020203" pitchFamily="18" charset="0"/>
            </a:endParaRPr>
          </a:p>
        </p:txBody>
      </p:sp>
      <p:grpSp>
        <p:nvGrpSpPr>
          <p:cNvPr id="206" name="Group 205"/>
          <p:cNvGrpSpPr/>
          <p:nvPr/>
        </p:nvGrpSpPr>
        <p:grpSpPr>
          <a:xfrm>
            <a:off x="18588038" y="11075399"/>
            <a:ext cx="248331" cy="259352"/>
            <a:chOff x="16868095" y="8179799"/>
            <a:chExt cx="248331" cy="259352"/>
          </a:xfrm>
        </p:grpSpPr>
        <p:sp>
          <p:nvSpPr>
            <p:cNvPr id="207" name="Oval 206"/>
            <p:cNvSpPr/>
            <p:nvPr/>
          </p:nvSpPr>
          <p:spPr>
            <a:xfrm>
              <a:off x="16868095" y="8179799"/>
              <a:ext cx="248331" cy="259352"/>
            </a:xfrm>
            <a:prstGeom prst="ellipse">
              <a:avLst/>
            </a:prstGeom>
            <a:noFill/>
            <a:ln w="762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8" name="Oval 207"/>
            <p:cNvSpPr>
              <a:spLocks noChangeAspect="1"/>
            </p:cNvSpPr>
            <p:nvPr/>
          </p:nvSpPr>
          <p:spPr>
            <a:xfrm>
              <a:off x="16972872" y="8279813"/>
              <a:ext cx="59250" cy="61880"/>
            </a:xfrm>
            <a:prstGeom prst="ellipse">
              <a:avLst/>
            </a:prstGeom>
            <a:solidFill>
              <a:schemeClr val="tx1"/>
            </a:solidFill>
            <a:ln w="762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09" name="TextBox 208"/>
          <p:cNvSpPr txBox="1"/>
          <p:nvPr/>
        </p:nvSpPr>
        <p:spPr>
          <a:xfrm>
            <a:off x="18911243" y="10714350"/>
            <a:ext cx="1520353" cy="830997"/>
          </a:xfrm>
          <a:prstGeom prst="rect">
            <a:avLst/>
          </a:prstGeom>
          <a:noFill/>
          <a:ln w="76200">
            <a:noFill/>
          </a:ln>
        </p:spPr>
        <p:txBody>
          <a:bodyPr wrap="none" rtlCol="0">
            <a:spAutoFit/>
          </a:bodyPr>
          <a:lstStyle/>
          <a:p>
            <a:r>
              <a:rPr lang="en-US" sz="4800" b="1" dirty="0" smtClean="0">
                <a:latin typeface="Minion Pro Cond" panose="02040706060306020203" pitchFamily="18" charset="0"/>
              </a:rPr>
              <a:t>Seoul</a:t>
            </a:r>
            <a:endParaRPr lang="en-US" sz="4800" b="1" dirty="0">
              <a:latin typeface="Minion Pro Cond" panose="02040706060306020203" pitchFamily="18" charset="0"/>
            </a:endParaRPr>
          </a:p>
        </p:txBody>
      </p:sp>
      <p:grpSp>
        <p:nvGrpSpPr>
          <p:cNvPr id="210" name="Group 209"/>
          <p:cNvGrpSpPr/>
          <p:nvPr/>
        </p:nvGrpSpPr>
        <p:grpSpPr>
          <a:xfrm>
            <a:off x="19498083" y="13187228"/>
            <a:ext cx="248331" cy="259352"/>
            <a:chOff x="16868095" y="8179799"/>
            <a:chExt cx="248331" cy="259352"/>
          </a:xfrm>
        </p:grpSpPr>
        <p:sp>
          <p:nvSpPr>
            <p:cNvPr id="211" name="Oval 210"/>
            <p:cNvSpPr/>
            <p:nvPr/>
          </p:nvSpPr>
          <p:spPr>
            <a:xfrm>
              <a:off x="16868095" y="8179799"/>
              <a:ext cx="248331" cy="259352"/>
            </a:xfrm>
            <a:prstGeom prst="ellipse">
              <a:avLst/>
            </a:prstGeom>
            <a:noFill/>
            <a:ln w="762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2" name="Oval 211"/>
            <p:cNvSpPr>
              <a:spLocks noChangeAspect="1"/>
            </p:cNvSpPr>
            <p:nvPr/>
          </p:nvSpPr>
          <p:spPr>
            <a:xfrm>
              <a:off x="16972872" y="8279813"/>
              <a:ext cx="59250" cy="61880"/>
            </a:xfrm>
            <a:prstGeom prst="ellipse">
              <a:avLst/>
            </a:prstGeom>
            <a:solidFill>
              <a:schemeClr val="tx1"/>
            </a:solidFill>
            <a:ln w="762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13" name="Group 212"/>
          <p:cNvGrpSpPr/>
          <p:nvPr/>
        </p:nvGrpSpPr>
        <p:grpSpPr>
          <a:xfrm>
            <a:off x="21035146" y="14097274"/>
            <a:ext cx="248331" cy="259352"/>
            <a:chOff x="16868095" y="8179799"/>
            <a:chExt cx="248331" cy="259352"/>
          </a:xfrm>
        </p:grpSpPr>
        <p:sp>
          <p:nvSpPr>
            <p:cNvPr id="214" name="Oval 213"/>
            <p:cNvSpPr/>
            <p:nvPr/>
          </p:nvSpPr>
          <p:spPr>
            <a:xfrm>
              <a:off x="16868095" y="8179799"/>
              <a:ext cx="248331" cy="259352"/>
            </a:xfrm>
            <a:prstGeom prst="ellipse">
              <a:avLst/>
            </a:prstGeom>
            <a:noFill/>
            <a:ln w="762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5" name="Oval 214"/>
            <p:cNvSpPr>
              <a:spLocks noChangeAspect="1"/>
            </p:cNvSpPr>
            <p:nvPr/>
          </p:nvSpPr>
          <p:spPr>
            <a:xfrm>
              <a:off x="16972872" y="8279813"/>
              <a:ext cx="59250" cy="61880"/>
            </a:xfrm>
            <a:prstGeom prst="ellipse">
              <a:avLst/>
            </a:prstGeom>
            <a:solidFill>
              <a:schemeClr val="tx1"/>
            </a:solidFill>
            <a:ln w="762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16" name="Group 215"/>
          <p:cNvGrpSpPr/>
          <p:nvPr/>
        </p:nvGrpSpPr>
        <p:grpSpPr>
          <a:xfrm>
            <a:off x="21814563" y="15712714"/>
            <a:ext cx="248331" cy="259352"/>
            <a:chOff x="16868095" y="8179799"/>
            <a:chExt cx="248331" cy="259352"/>
          </a:xfrm>
        </p:grpSpPr>
        <p:sp>
          <p:nvSpPr>
            <p:cNvPr id="217" name="Oval 216"/>
            <p:cNvSpPr/>
            <p:nvPr/>
          </p:nvSpPr>
          <p:spPr>
            <a:xfrm>
              <a:off x="16868095" y="8179799"/>
              <a:ext cx="248331" cy="259352"/>
            </a:xfrm>
            <a:prstGeom prst="ellipse">
              <a:avLst/>
            </a:prstGeom>
            <a:noFill/>
            <a:ln w="762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8" name="Oval 217"/>
            <p:cNvSpPr>
              <a:spLocks noChangeAspect="1"/>
            </p:cNvSpPr>
            <p:nvPr/>
          </p:nvSpPr>
          <p:spPr>
            <a:xfrm>
              <a:off x="16972872" y="8279813"/>
              <a:ext cx="59250" cy="61880"/>
            </a:xfrm>
            <a:prstGeom prst="ellipse">
              <a:avLst/>
            </a:prstGeom>
            <a:solidFill>
              <a:schemeClr val="tx1"/>
            </a:solidFill>
            <a:ln w="762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19" name="TextBox 218"/>
          <p:cNvSpPr txBox="1"/>
          <p:nvPr/>
        </p:nvSpPr>
        <p:spPr>
          <a:xfrm>
            <a:off x="22215430" y="16040236"/>
            <a:ext cx="1659172" cy="830997"/>
          </a:xfrm>
          <a:prstGeom prst="rect">
            <a:avLst/>
          </a:prstGeom>
          <a:noFill/>
          <a:ln w="76200">
            <a:noFill/>
          </a:ln>
        </p:spPr>
        <p:txBody>
          <a:bodyPr wrap="none" rtlCol="0">
            <a:spAutoFit/>
          </a:bodyPr>
          <a:lstStyle/>
          <a:p>
            <a:r>
              <a:rPr lang="en-US" sz="4800" b="1" dirty="0" smtClean="0">
                <a:latin typeface="Minion Pro Cond" panose="02040706060306020203" pitchFamily="18" charset="0"/>
              </a:rPr>
              <a:t>Pusan</a:t>
            </a:r>
            <a:endParaRPr lang="en-US" sz="4800" b="1" dirty="0">
              <a:latin typeface="Minion Pro Cond" panose="02040706060306020203" pitchFamily="18" charset="0"/>
            </a:endParaRPr>
          </a:p>
        </p:txBody>
      </p:sp>
      <p:sp>
        <p:nvSpPr>
          <p:cNvPr id="220" name="TextBox 219"/>
          <p:cNvSpPr txBox="1"/>
          <p:nvPr/>
        </p:nvSpPr>
        <p:spPr>
          <a:xfrm>
            <a:off x="20987362" y="14302416"/>
            <a:ext cx="1611660" cy="830997"/>
          </a:xfrm>
          <a:prstGeom prst="rect">
            <a:avLst/>
          </a:prstGeom>
          <a:noFill/>
          <a:ln w="76200">
            <a:noFill/>
          </a:ln>
        </p:spPr>
        <p:txBody>
          <a:bodyPr wrap="none" rtlCol="0">
            <a:spAutoFit/>
          </a:bodyPr>
          <a:lstStyle/>
          <a:p>
            <a:r>
              <a:rPr lang="en-US" sz="4800" b="1" dirty="0" smtClean="0">
                <a:latin typeface="Minion Pro Cond" panose="02040706060306020203" pitchFamily="18" charset="0"/>
              </a:rPr>
              <a:t>Taegu</a:t>
            </a:r>
            <a:endParaRPr lang="en-US" sz="4800" b="1" dirty="0">
              <a:latin typeface="Minion Pro Cond" panose="02040706060306020203" pitchFamily="18" charset="0"/>
            </a:endParaRPr>
          </a:p>
        </p:txBody>
      </p:sp>
      <p:sp>
        <p:nvSpPr>
          <p:cNvPr id="221" name="TextBox 220"/>
          <p:cNvSpPr txBox="1"/>
          <p:nvPr/>
        </p:nvSpPr>
        <p:spPr>
          <a:xfrm>
            <a:off x="17361236" y="13051986"/>
            <a:ext cx="1794274" cy="830997"/>
          </a:xfrm>
          <a:prstGeom prst="rect">
            <a:avLst/>
          </a:prstGeom>
          <a:solidFill>
            <a:schemeClr val="bg1"/>
          </a:solidFill>
          <a:ln w="76200">
            <a:noFill/>
          </a:ln>
        </p:spPr>
        <p:txBody>
          <a:bodyPr wrap="none" rtlCol="0">
            <a:spAutoFit/>
          </a:bodyPr>
          <a:lstStyle/>
          <a:p>
            <a:r>
              <a:rPr lang="en-US" sz="4800" b="1" dirty="0" smtClean="0">
                <a:latin typeface="Minion Pro Cond" panose="02040706060306020203" pitchFamily="18" charset="0"/>
              </a:rPr>
              <a:t>Taejon</a:t>
            </a:r>
            <a:endParaRPr lang="en-US" sz="4800" b="1" dirty="0">
              <a:latin typeface="Minion Pro Cond" panose="02040706060306020203" pitchFamily="18" charset="0"/>
            </a:endParaRPr>
          </a:p>
        </p:txBody>
      </p:sp>
      <p:grpSp>
        <p:nvGrpSpPr>
          <p:cNvPr id="329" name="Group 328"/>
          <p:cNvGrpSpPr/>
          <p:nvPr/>
        </p:nvGrpSpPr>
        <p:grpSpPr>
          <a:xfrm>
            <a:off x="14290766" y="5869576"/>
            <a:ext cx="11275719" cy="8203023"/>
            <a:chOff x="14290766" y="5869576"/>
            <a:chExt cx="11275719" cy="8203023"/>
          </a:xfrm>
        </p:grpSpPr>
        <p:sp>
          <p:nvSpPr>
            <p:cNvPr id="503" name="Freeform 502"/>
            <p:cNvSpPr/>
            <p:nvPr/>
          </p:nvSpPr>
          <p:spPr>
            <a:xfrm>
              <a:off x="14290766" y="10440172"/>
              <a:ext cx="10711543" cy="130628"/>
            </a:xfrm>
            <a:custGeom>
              <a:avLst/>
              <a:gdLst>
                <a:gd name="connsiteX0" fmla="*/ 0 w 10711543"/>
                <a:gd name="connsiteY0" fmla="*/ 0 h 130628"/>
                <a:gd name="connsiteX1" fmla="*/ 10711543 w 10711543"/>
                <a:gd name="connsiteY1" fmla="*/ 130628 h 130628"/>
              </a:gdLst>
              <a:ahLst/>
              <a:cxnLst>
                <a:cxn ang="0">
                  <a:pos x="connsiteX0" y="connsiteY0"/>
                </a:cxn>
                <a:cxn ang="0">
                  <a:pos x="connsiteX1" y="connsiteY1"/>
                </a:cxn>
              </a:cxnLst>
              <a:rect l="l" t="t" r="r" b="b"/>
              <a:pathLst>
                <a:path w="10711543" h="130628">
                  <a:moveTo>
                    <a:pt x="0" y="0"/>
                  </a:moveTo>
                  <a:lnTo>
                    <a:pt x="10711543" y="130628"/>
                  </a:lnTo>
                </a:path>
              </a:pathLst>
            </a:custGeom>
            <a:noFill/>
            <a:ln w="76200">
              <a:solidFill>
                <a:srgbClr val="FF0000"/>
              </a:solidFill>
              <a:prstDash val="lgDashDot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28" name="Group 327"/>
            <p:cNvGrpSpPr/>
            <p:nvPr/>
          </p:nvGrpSpPr>
          <p:grpSpPr>
            <a:xfrm>
              <a:off x="23556687" y="9683930"/>
              <a:ext cx="1001485" cy="1015663"/>
              <a:chOff x="23556687" y="9683930"/>
              <a:chExt cx="1001485" cy="1015663"/>
            </a:xfrm>
          </p:grpSpPr>
          <p:sp>
            <p:nvSpPr>
              <p:cNvPr id="200" name="TextBox 199"/>
              <p:cNvSpPr txBox="1"/>
              <p:nvPr/>
            </p:nvSpPr>
            <p:spPr>
              <a:xfrm>
                <a:off x="23556687" y="9683930"/>
                <a:ext cx="902811" cy="1015663"/>
              </a:xfrm>
              <a:prstGeom prst="rect">
                <a:avLst/>
              </a:prstGeom>
              <a:noFill/>
            </p:spPr>
            <p:txBody>
              <a:bodyPr wrap="none" rtlCol="0">
                <a:spAutoFit/>
              </a:bodyPr>
              <a:lstStyle/>
              <a:p>
                <a:r>
                  <a:rPr lang="en-US" sz="6000" b="1" dirty="0" smtClean="0">
                    <a:latin typeface="Minion Pro Cond" panose="02040706060306020203" pitchFamily="18" charset="0"/>
                  </a:rPr>
                  <a:t>38</a:t>
                </a:r>
                <a:endParaRPr lang="en-US" sz="6000" b="1" dirty="0">
                  <a:latin typeface="Minion Pro Cond" panose="02040706060306020203" pitchFamily="18" charset="0"/>
                </a:endParaRPr>
              </a:p>
            </p:txBody>
          </p:sp>
          <p:sp>
            <p:nvSpPr>
              <p:cNvPr id="324" name="Oval 323"/>
              <p:cNvSpPr/>
              <p:nvPr/>
            </p:nvSpPr>
            <p:spPr>
              <a:xfrm>
                <a:off x="24349168" y="9692640"/>
                <a:ext cx="209004" cy="209006"/>
              </a:xfrm>
              <a:prstGeom prst="ellipse">
                <a:avLst/>
              </a:prstGeom>
              <a:noFill/>
              <a:ln w="635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23" name="TextBox 222"/>
            <p:cNvSpPr txBox="1"/>
            <p:nvPr/>
          </p:nvSpPr>
          <p:spPr>
            <a:xfrm>
              <a:off x="22302652" y="5869576"/>
              <a:ext cx="2353786" cy="1754326"/>
            </a:xfrm>
            <a:prstGeom prst="rect">
              <a:avLst/>
            </a:prstGeom>
            <a:noFill/>
          </p:spPr>
          <p:txBody>
            <a:bodyPr wrap="none" rtlCol="0">
              <a:spAutoFit/>
            </a:bodyPr>
            <a:lstStyle/>
            <a:p>
              <a:r>
                <a:rPr lang="en-US" sz="5400" dirty="0" smtClean="0">
                  <a:latin typeface="Minion Pro Cond" panose="02040706060306020203" pitchFamily="18" charset="0"/>
                </a:rPr>
                <a:t>NORTH</a:t>
              </a:r>
            </a:p>
            <a:p>
              <a:r>
                <a:rPr lang="en-US" sz="5400" dirty="0" smtClean="0">
                  <a:latin typeface="Minion Pro Cond" panose="02040706060306020203" pitchFamily="18" charset="0"/>
                </a:rPr>
                <a:t>KOREA</a:t>
              </a:r>
              <a:endParaRPr lang="en-US" sz="5400" dirty="0">
                <a:latin typeface="Minion Pro Cond" panose="02040706060306020203" pitchFamily="18" charset="0"/>
              </a:endParaRPr>
            </a:p>
          </p:txBody>
        </p:sp>
        <p:sp>
          <p:nvSpPr>
            <p:cNvPr id="224" name="TextBox 223"/>
            <p:cNvSpPr txBox="1"/>
            <p:nvPr/>
          </p:nvSpPr>
          <p:spPr>
            <a:xfrm>
              <a:off x="23212699" y="12318273"/>
              <a:ext cx="2353786" cy="1754326"/>
            </a:xfrm>
            <a:prstGeom prst="rect">
              <a:avLst/>
            </a:prstGeom>
            <a:noFill/>
          </p:spPr>
          <p:txBody>
            <a:bodyPr wrap="none" rtlCol="0">
              <a:spAutoFit/>
            </a:bodyPr>
            <a:lstStyle/>
            <a:p>
              <a:pPr algn="ctr"/>
              <a:r>
                <a:rPr lang="en-US" sz="5400" dirty="0" smtClean="0">
                  <a:latin typeface="Minion Pro Cond" panose="02040706060306020203" pitchFamily="18" charset="0"/>
                </a:rPr>
                <a:t>SOUTH</a:t>
              </a:r>
            </a:p>
            <a:p>
              <a:pPr algn="ctr"/>
              <a:r>
                <a:rPr lang="en-US" sz="5400" dirty="0" smtClean="0">
                  <a:latin typeface="Minion Pro Cond" panose="02040706060306020203" pitchFamily="18" charset="0"/>
                </a:rPr>
                <a:t>KOREA</a:t>
              </a:r>
              <a:endParaRPr lang="en-US" sz="5400" dirty="0">
                <a:latin typeface="Minion Pro Cond" panose="02040706060306020203" pitchFamily="18" charset="0"/>
              </a:endParaRPr>
            </a:p>
          </p:txBody>
        </p:sp>
      </p:grpSp>
      <p:grpSp>
        <p:nvGrpSpPr>
          <p:cNvPr id="73" name="Group 72"/>
          <p:cNvGrpSpPr/>
          <p:nvPr/>
        </p:nvGrpSpPr>
        <p:grpSpPr>
          <a:xfrm>
            <a:off x="18771969" y="11732295"/>
            <a:ext cx="248331" cy="259352"/>
            <a:chOff x="16868095" y="8179799"/>
            <a:chExt cx="248331" cy="259352"/>
          </a:xfrm>
        </p:grpSpPr>
        <p:sp>
          <p:nvSpPr>
            <p:cNvPr id="74" name="Oval 73"/>
            <p:cNvSpPr/>
            <p:nvPr/>
          </p:nvSpPr>
          <p:spPr>
            <a:xfrm>
              <a:off x="16868095" y="8179799"/>
              <a:ext cx="248331" cy="259352"/>
            </a:xfrm>
            <a:prstGeom prst="ellipse">
              <a:avLst/>
            </a:prstGeom>
            <a:noFill/>
            <a:ln w="762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 name="Oval 74"/>
            <p:cNvSpPr>
              <a:spLocks noChangeAspect="1"/>
            </p:cNvSpPr>
            <p:nvPr/>
          </p:nvSpPr>
          <p:spPr>
            <a:xfrm>
              <a:off x="16972872" y="8279813"/>
              <a:ext cx="59250" cy="61880"/>
            </a:xfrm>
            <a:prstGeom prst="ellipse">
              <a:avLst/>
            </a:prstGeom>
            <a:solidFill>
              <a:schemeClr val="tx1"/>
            </a:solidFill>
            <a:ln w="762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76" name="TextBox 75"/>
          <p:cNvSpPr txBox="1"/>
          <p:nvPr/>
        </p:nvSpPr>
        <p:spPr>
          <a:xfrm>
            <a:off x="19119033" y="11382327"/>
            <a:ext cx="1401217" cy="830997"/>
          </a:xfrm>
          <a:prstGeom prst="rect">
            <a:avLst/>
          </a:prstGeom>
          <a:noFill/>
          <a:ln w="76200">
            <a:noFill/>
          </a:ln>
        </p:spPr>
        <p:txBody>
          <a:bodyPr wrap="none" rtlCol="0">
            <a:spAutoFit/>
          </a:bodyPr>
          <a:lstStyle/>
          <a:p>
            <a:r>
              <a:rPr lang="en-US" sz="4800" b="1" dirty="0" err="1" smtClean="0">
                <a:latin typeface="Minion Pro Cond" panose="02040706060306020203" pitchFamily="18" charset="0"/>
              </a:rPr>
              <a:t>Osan</a:t>
            </a:r>
            <a:endParaRPr lang="en-US" sz="4800" b="1" dirty="0">
              <a:latin typeface="Minion Pro Cond" panose="02040706060306020203" pitchFamily="18" charset="0"/>
            </a:endParaRPr>
          </a:p>
        </p:txBody>
      </p:sp>
      <p:sp>
        <p:nvSpPr>
          <p:cNvPr id="90" name="Freeform 89"/>
          <p:cNvSpPr/>
          <p:nvPr/>
        </p:nvSpPr>
        <p:spPr>
          <a:xfrm>
            <a:off x="20714793" y="13929604"/>
            <a:ext cx="1798366" cy="2214286"/>
          </a:xfrm>
          <a:custGeom>
            <a:avLst/>
            <a:gdLst>
              <a:gd name="connsiteX0" fmla="*/ 32628 w 1798366"/>
              <a:gd name="connsiteY0" fmla="*/ 2214286 h 2214286"/>
              <a:gd name="connsiteX1" fmla="*/ 127221 w 1798366"/>
              <a:gd name="connsiteY1" fmla="*/ 1962037 h 2214286"/>
              <a:gd name="connsiteX2" fmla="*/ 1097 w 1798366"/>
              <a:gd name="connsiteY2" fmla="*/ 1678258 h 2214286"/>
              <a:gd name="connsiteX3" fmla="*/ 64159 w 1798366"/>
              <a:gd name="connsiteY3" fmla="*/ 1331417 h 2214286"/>
              <a:gd name="connsiteX4" fmla="*/ 32628 w 1798366"/>
              <a:gd name="connsiteY4" fmla="*/ 1016106 h 2214286"/>
              <a:gd name="connsiteX5" fmla="*/ 158752 w 1798366"/>
              <a:gd name="connsiteY5" fmla="*/ 732327 h 2214286"/>
              <a:gd name="connsiteX6" fmla="*/ 95690 w 1798366"/>
              <a:gd name="connsiteY6" fmla="*/ 574672 h 2214286"/>
              <a:gd name="connsiteX7" fmla="*/ 64159 w 1798366"/>
              <a:gd name="connsiteY7" fmla="*/ 290893 h 2214286"/>
              <a:gd name="connsiteX8" fmla="*/ 64159 w 1798366"/>
              <a:gd name="connsiteY8" fmla="*/ 38644 h 2214286"/>
              <a:gd name="connsiteX9" fmla="*/ 411000 w 1798366"/>
              <a:gd name="connsiteY9" fmla="*/ 7113 h 2214286"/>
              <a:gd name="connsiteX10" fmla="*/ 789373 w 1798366"/>
              <a:gd name="connsiteY10" fmla="*/ 101706 h 2214286"/>
              <a:gd name="connsiteX11" fmla="*/ 1073152 w 1798366"/>
              <a:gd name="connsiteY11" fmla="*/ 101706 h 2214286"/>
              <a:gd name="connsiteX12" fmla="*/ 1419993 w 1798366"/>
              <a:gd name="connsiteY12" fmla="*/ 353955 h 2214286"/>
              <a:gd name="connsiteX13" fmla="*/ 1609179 w 1798366"/>
              <a:gd name="connsiteY13" fmla="*/ 227830 h 2214286"/>
              <a:gd name="connsiteX14" fmla="*/ 1798366 w 1798366"/>
              <a:gd name="connsiteY14" fmla="*/ 196299 h 2214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798366" h="2214286">
                <a:moveTo>
                  <a:pt x="32628" y="2214286"/>
                </a:moveTo>
                <a:cubicBezTo>
                  <a:pt x="82552" y="2132830"/>
                  <a:pt x="132476" y="2051375"/>
                  <a:pt x="127221" y="1962037"/>
                </a:cubicBezTo>
                <a:cubicBezTo>
                  <a:pt x="121966" y="1872699"/>
                  <a:pt x="11607" y="1783361"/>
                  <a:pt x="1097" y="1678258"/>
                </a:cubicBezTo>
                <a:cubicBezTo>
                  <a:pt x="-9413" y="1573155"/>
                  <a:pt x="58904" y="1441776"/>
                  <a:pt x="64159" y="1331417"/>
                </a:cubicBezTo>
                <a:cubicBezTo>
                  <a:pt x="69414" y="1221058"/>
                  <a:pt x="16862" y="1115954"/>
                  <a:pt x="32628" y="1016106"/>
                </a:cubicBezTo>
                <a:cubicBezTo>
                  <a:pt x="48394" y="916258"/>
                  <a:pt x="148242" y="805899"/>
                  <a:pt x="158752" y="732327"/>
                </a:cubicBezTo>
                <a:cubicBezTo>
                  <a:pt x="169262" y="658755"/>
                  <a:pt x="111455" y="648244"/>
                  <a:pt x="95690" y="574672"/>
                </a:cubicBezTo>
                <a:cubicBezTo>
                  <a:pt x="79925" y="501100"/>
                  <a:pt x="69414" y="380231"/>
                  <a:pt x="64159" y="290893"/>
                </a:cubicBezTo>
                <a:cubicBezTo>
                  <a:pt x="58904" y="201555"/>
                  <a:pt x="6352" y="85941"/>
                  <a:pt x="64159" y="38644"/>
                </a:cubicBezTo>
                <a:cubicBezTo>
                  <a:pt x="121966" y="-8653"/>
                  <a:pt x="290131" y="-3397"/>
                  <a:pt x="411000" y="7113"/>
                </a:cubicBezTo>
                <a:cubicBezTo>
                  <a:pt x="531869" y="17623"/>
                  <a:pt x="679014" y="85940"/>
                  <a:pt x="789373" y="101706"/>
                </a:cubicBezTo>
                <a:cubicBezTo>
                  <a:pt x="899732" y="117471"/>
                  <a:pt x="968049" y="59665"/>
                  <a:pt x="1073152" y="101706"/>
                </a:cubicBezTo>
                <a:cubicBezTo>
                  <a:pt x="1178255" y="143747"/>
                  <a:pt x="1330655" y="332934"/>
                  <a:pt x="1419993" y="353955"/>
                </a:cubicBezTo>
                <a:cubicBezTo>
                  <a:pt x="1509331" y="374976"/>
                  <a:pt x="1546117" y="254106"/>
                  <a:pt x="1609179" y="227830"/>
                </a:cubicBezTo>
                <a:cubicBezTo>
                  <a:pt x="1672241" y="201554"/>
                  <a:pt x="1735303" y="198926"/>
                  <a:pt x="1798366" y="196299"/>
                </a:cubicBezTo>
              </a:path>
            </a:pathLst>
          </a:custGeom>
          <a:noFill/>
          <a:ln w="152400">
            <a:solidFill>
              <a:srgbClr val="0066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extBox 1"/>
          <p:cNvSpPr txBox="1"/>
          <p:nvPr/>
        </p:nvSpPr>
        <p:spPr>
          <a:xfrm>
            <a:off x="630620" y="12013324"/>
            <a:ext cx="11540360" cy="4708981"/>
          </a:xfrm>
          <a:prstGeom prst="rect">
            <a:avLst/>
          </a:prstGeom>
          <a:noFill/>
          <a:ln w="76200">
            <a:solidFill>
              <a:schemeClr val="tx1"/>
            </a:solidFill>
          </a:ln>
        </p:spPr>
        <p:txBody>
          <a:bodyPr wrap="square" rtlCol="0">
            <a:spAutoFit/>
          </a:bodyPr>
          <a:lstStyle/>
          <a:p>
            <a:pPr algn="ctr"/>
            <a:r>
              <a:rPr lang="en-US" sz="6000" dirty="0" smtClean="0">
                <a:latin typeface="Minion Pro Cond" panose="02040706060306020203" pitchFamily="18" charset="0"/>
              </a:rPr>
              <a:t>23d Infantry Regiment</a:t>
            </a:r>
          </a:p>
          <a:p>
            <a:pPr marL="857250" indent="-857250">
              <a:buFont typeface="Arial" panose="020B0604020202020204" pitchFamily="34" charset="0"/>
              <a:buChar char="•"/>
            </a:pPr>
            <a:r>
              <a:rPr lang="en-US" sz="6000" dirty="0" smtClean="0">
                <a:latin typeface="Minion Pro Cond" panose="02040706060306020203" pitchFamily="18" charset="0"/>
              </a:rPr>
              <a:t>16 – 31 Oct: Breakout and the drive north</a:t>
            </a:r>
          </a:p>
          <a:p>
            <a:pPr marL="857250" indent="-857250">
              <a:buFont typeface="Arial" panose="020B0604020202020204" pitchFamily="34" charset="0"/>
              <a:buChar char="•"/>
            </a:pPr>
            <a:r>
              <a:rPr lang="en-US" sz="6000" dirty="0" smtClean="0">
                <a:latin typeface="Minion Pro Cond" panose="02040706060306020203" pitchFamily="18" charset="0"/>
              </a:rPr>
              <a:t>1 Nov: Garrison duty at a port near Pyongyang</a:t>
            </a:r>
            <a:endParaRPr lang="en-US" sz="6000" dirty="0">
              <a:latin typeface="Minion Pro Cond" panose="02040706060306020203" pitchFamily="18" charset="0"/>
            </a:endParaRPr>
          </a:p>
        </p:txBody>
      </p:sp>
      <p:sp>
        <p:nvSpPr>
          <p:cNvPr id="3" name="Freeform 2"/>
          <p:cNvSpPr/>
          <p:nvPr/>
        </p:nvSpPr>
        <p:spPr>
          <a:xfrm>
            <a:off x="16364577" y="11256579"/>
            <a:ext cx="1860361" cy="6653049"/>
          </a:xfrm>
          <a:custGeom>
            <a:avLst/>
            <a:gdLst>
              <a:gd name="connsiteX0" fmla="*/ 1135147 w 1860361"/>
              <a:gd name="connsiteY0" fmla="*/ 6653049 h 6653049"/>
              <a:gd name="connsiteX1" fmla="*/ 409933 w 1860361"/>
              <a:gd name="connsiteY1" fmla="*/ 5864773 h 6653049"/>
              <a:gd name="connsiteX2" fmla="*/ 63092 w 1860361"/>
              <a:gd name="connsiteY2" fmla="*/ 4351283 h 6653049"/>
              <a:gd name="connsiteX3" fmla="*/ 189216 w 1860361"/>
              <a:gd name="connsiteY3" fmla="*/ 2207173 h 6653049"/>
              <a:gd name="connsiteX4" fmla="*/ 1860361 w 1860361"/>
              <a:gd name="connsiteY4" fmla="*/ 0 h 66530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60361" h="6653049">
                <a:moveTo>
                  <a:pt x="1135147" y="6653049"/>
                </a:moveTo>
                <a:cubicBezTo>
                  <a:pt x="861878" y="6450725"/>
                  <a:pt x="588609" y="6248401"/>
                  <a:pt x="409933" y="5864773"/>
                </a:cubicBezTo>
                <a:cubicBezTo>
                  <a:pt x="231257" y="5481145"/>
                  <a:pt x="99878" y="4960883"/>
                  <a:pt x="63092" y="4351283"/>
                </a:cubicBezTo>
                <a:cubicBezTo>
                  <a:pt x="26306" y="3741683"/>
                  <a:pt x="-110329" y="2932387"/>
                  <a:pt x="189216" y="2207173"/>
                </a:cubicBezTo>
                <a:cubicBezTo>
                  <a:pt x="488761" y="1481959"/>
                  <a:pt x="1174561" y="740979"/>
                  <a:pt x="1860361" y="0"/>
                </a:cubicBezTo>
              </a:path>
            </a:pathLst>
          </a:custGeom>
          <a:noFill/>
          <a:ln w="263525">
            <a:solidFill>
              <a:srgbClr val="0033CC"/>
            </a:solidFill>
            <a:tailEnd type="stealt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0" name="Group 19"/>
          <p:cNvGrpSpPr/>
          <p:nvPr/>
        </p:nvGrpSpPr>
        <p:grpSpPr>
          <a:xfrm>
            <a:off x="19600372" y="10909738"/>
            <a:ext cx="2823129" cy="3531476"/>
            <a:chOff x="19600372" y="10909738"/>
            <a:chExt cx="2823129" cy="3531476"/>
          </a:xfrm>
        </p:grpSpPr>
        <p:sp>
          <p:nvSpPr>
            <p:cNvPr id="12" name="Freeform 11"/>
            <p:cNvSpPr/>
            <p:nvPr/>
          </p:nvSpPr>
          <p:spPr>
            <a:xfrm>
              <a:off x="19600372" y="12207625"/>
              <a:ext cx="1462359" cy="2170528"/>
            </a:xfrm>
            <a:custGeom>
              <a:avLst/>
              <a:gdLst>
                <a:gd name="connsiteX0" fmla="*/ 1734207 w 1734207"/>
                <a:gd name="connsiteY0" fmla="*/ 2837793 h 2837793"/>
                <a:gd name="connsiteX1" fmla="*/ 1040524 w 1734207"/>
                <a:gd name="connsiteY1" fmla="*/ 2112579 h 2837793"/>
                <a:gd name="connsiteX2" fmla="*/ 630621 w 1734207"/>
                <a:gd name="connsiteY2" fmla="*/ 1355834 h 2837793"/>
                <a:gd name="connsiteX3" fmla="*/ 0 w 1734207"/>
                <a:gd name="connsiteY3" fmla="*/ 0 h 2837793"/>
                <a:gd name="connsiteX0" fmla="*/ 1462359 w 1462359"/>
                <a:gd name="connsiteY0" fmla="*/ 2170528 h 2170528"/>
                <a:gd name="connsiteX1" fmla="*/ 768676 w 1462359"/>
                <a:gd name="connsiteY1" fmla="*/ 1445314 h 2170528"/>
                <a:gd name="connsiteX2" fmla="*/ 358773 w 1462359"/>
                <a:gd name="connsiteY2" fmla="*/ 688569 h 2170528"/>
                <a:gd name="connsiteX3" fmla="*/ 0 w 1462359"/>
                <a:gd name="connsiteY3" fmla="*/ 0 h 2170528"/>
              </a:gdLst>
              <a:ahLst/>
              <a:cxnLst>
                <a:cxn ang="0">
                  <a:pos x="connsiteX0" y="connsiteY0"/>
                </a:cxn>
                <a:cxn ang="0">
                  <a:pos x="connsiteX1" y="connsiteY1"/>
                </a:cxn>
                <a:cxn ang="0">
                  <a:pos x="connsiteX2" y="connsiteY2"/>
                </a:cxn>
                <a:cxn ang="0">
                  <a:pos x="connsiteX3" y="connsiteY3"/>
                </a:cxn>
              </a:cxnLst>
              <a:rect l="l" t="t" r="r" b="b"/>
              <a:pathLst>
                <a:path w="1462359" h="2170528">
                  <a:moveTo>
                    <a:pt x="1462359" y="2170528"/>
                  </a:moveTo>
                  <a:cubicBezTo>
                    <a:pt x="1207483" y="1931417"/>
                    <a:pt x="952607" y="1692307"/>
                    <a:pt x="768676" y="1445314"/>
                  </a:cubicBezTo>
                  <a:cubicBezTo>
                    <a:pt x="584745" y="1198321"/>
                    <a:pt x="532194" y="1040665"/>
                    <a:pt x="358773" y="688569"/>
                  </a:cubicBezTo>
                  <a:cubicBezTo>
                    <a:pt x="185352" y="336472"/>
                    <a:pt x="228600" y="501868"/>
                    <a:pt x="0" y="0"/>
                  </a:cubicBezTo>
                </a:path>
              </a:pathLst>
            </a:custGeom>
            <a:noFill/>
            <a:ln w="263525">
              <a:solidFill>
                <a:srgbClr val="0033CC"/>
              </a:solidFill>
              <a:tailEnd type="stealt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Freeform 17"/>
            <p:cNvSpPr/>
            <p:nvPr/>
          </p:nvSpPr>
          <p:spPr>
            <a:xfrm>
              <a:off x="21504166" y="10909738"/>
              <a:ext cx="919335" cy="3531476"/>
            </a:xfrm>
            <a:custGeom>
              <a:avLst/>
              <a:gdLst>
                <a:gd name="connsiteX0" fmla="*/ 725213 w 919335"/>
                <a:gd name="connsiteY0" fmla="*/ 3531476 h 3531476"/>
                <a:gd name="connsiteX1" fmla="*/ 851337 w 919335"/>
                <a:gd name="connsiteY1" fmla="*/ 2554014 h 3531476"/>
                <a:gd name="connsiteX2" fmla="*/ 851337 w 919335"/>
                <a:gd name="connsiteY2" fmla="*/ 1513490 h 3531476"/>
                <a:gd name="connsiteX3" fmla="*/ 0 w 919335"/>
                <a:gd name="connsiteY3" fmla="*/ 0 h 3531476"/>
              </a:gdLst>
              <a:ahLst/>
              <a:cxnLst>
                <a:cxn ang="0">
                  <a:pos x="connsiteX0" y="connsiteY0"/>
                </a:cxn>
                <a:cxn ang="0">
                  <a:pos x="connsiteX1" y="connsiteY1"/>
                </a:cxn>
                <a:cxn ang="0">
                  <a:pos x="connsiteX2" y="connsiteY2"/>
                </a:cxn>
                <a:cxn ang="0">
                  <a:pos x="connsiteX3" y="connsiteY3"/>
                </a:cxn>
              </a:cxnLst>
              <a:rect l="l" t="t" r="r" b="b"/>
              <a:pathLst>
                <a:path w="919335" h="3531476">
                  <a:moveTo>
                    <a:pt x="725213" y="3531476"/>
                  </a:moveTo>
                  <a:cubicBezTo>
                    <a:pt x="777764" y="3210910"/>
                    <a:pt x="830316" y="2890345"/>
                    <a:pt x="851337" y="2554014"/>
                  </a:cubicBezTo>
                  <a:cubicBezTo>
                    <a:pt x="872358" y="2217683"/>
                    <a:pt x="993226" y="1939159"/>
                    <a:pt x="851337" y="1513490"/>
                  </a:cubicBezTo>
                  <a:cubicBezTo>
                    <a:pt x="709448" y="1087821"/>
                    <a:pt x="354724" y="543910"/>
                    <a:pt x="0" y="0"/>
                  </a:cubicBezTo>
                </a:path>
              </a:pathLst>
            </a:custGeom>
            <a:noFill/>
            <a:ln w="254000">
              <a:solidFill>
                <a:srgbClr val="0033CC"/>
              </a:solidFill>
              <a:tailEnd type="stealt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2" name="Group 21"/>
          <p:cNvGrpSpPr/>
          <p:nvPr/>
        </p:nvGrpSpPr>
        <p:grpSpPr>
          <a:xfrm>
            <a:off x="16679917" y="8324193"/>
            <a:ext cx="4603531" cy="2364828"/>
            <a:chOff x="16679917" y="8324193"/>
            <a:chExt cx="4603531" cy="2364828"/>
          </a:xfrm>
        </p:grpSpPr>
        <p:grpSp>
          <p:nvGrpSpPr>
            <p:cNvPr id="21" name="Group 20"/>
            <p:cNvGrpSpPr/>
            <p:nvPr/>
          </p:nvGrpSpPr>
          <p:grpSpPr>
            <a:xfrm>
              <a:off x="16679917" y="8986345"/>
              <a:ext cx="2301766" cy="1702676"/>
              <a:chOff x="16679917" y="8986345"/>
              <a:chExt cx="2301766" cy="1702676"/>
            </a:xfrm>
          </p:grpSpPr>
          <p:sp>
            <p:nvSpPr>
              <p:cNvPr id="13" name="Freeform 12"/>
              <p:cNvSpPr/>
              <p:nvPr/>
            </p:nvSpPr>
            <p:spPr>
              <a:xfrm>
                <a:off x="17405131" y="8986345"/>
                <a:ext cx="1576552" cy="1702676"/>
              </a:xfrm>
              <a:custGeom>
                <a:avLst/>
                <a:gdLst>
                  <a:gd name="connsiteX0" fmla="*/ 1576552 w 1576552"/>
                  <a:gd name="connsiteY0" fmla="*/ 1702676 h 1702676"/>
                  <a:gd name="connsiteX1" fmla="*/ 1103586 w 1576552"/>
                  <a:gd name="connsiteY1" fmla="*/ 788276 h 1702676"/>
                  <a:gd name="connsiteX2" fmla="*/ 567559 w 1576552"/>
                  <a:gd name="connsiteY2" fmla="*/ 315310 h 1702676"/>
                  <a:gd name="connsiteX3" fmla="*/ 0 w 1576552"/>
                  <a:gd name="connsiteY3" fmla="*/ 0 h 1702676"/>
                </a:gdLst>
                <a:ahLst/>
                <a:cxnLst>
                  <a:cxn ang="0">
                    <a:pos x="connsiteX0" y="connsiteY0"/>
                  </a:cxn>
                  <a:cxn ang="0">
                    <a:pos x="connsiteX1" y="connsiteY1"/>
                  </a:cxn>
                  <a:cxn ang="0">
                    <a:pos x="connsiteX2" y="connsiteY2"/>
                  </a:cxn>
                  <a:cxn ang="0">
                    <a:pos x="connsiteX3" y="connsiteY3"/>
                  </a:cxn>
                </a:cxnLst>
                <a:rect l="l" t="t" r="r" b="b"/>
                <a:pathLst>
                  <a:path w="1576552" h="1702676">
                    <a:moveTo>
                      <a:pt x="1576552" y="1702676"/>
                    </a:moveTo>
                    <a:cubicBezTo>
                      <a:pt x="1424152" y="1361090"/>
                      <a:pt x="1271752" y="1019504"/>
                      <a:pt x="1103586" y="788276"/>
                    </a:cubicBezTo>
                    <a:cubicBezTo>
                      <a:pt x="935420" y="557048"/>
                      <a:pt x="751490" y="446689"/>
                      <a:pt x="567559" y="315310"/>
                    </a:cubicBezTo>
                    <a:cubicBezTo>
                      <a:pt x="383628" y="183931"/>
                      <a:pt x="191814" y="91965"/>
                      <a:pt x="0" y="0"/>
                    </a:cubicBezTo>
                  </a:path>
                </a:pathLst>
              </a:custGeom>
              <a:noFill/>
              <a:ln w="254000">
                <a:solidFill>
                  <a:srgbClr val="0033CC"/>
                </a:solidFill>
                <a:tailEnd type="stealt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Freeform 14"/>
              <p:cNvSpPr/>
              <p:nvPr/>
            </p:nvSpPr>
            <p:spPr>
              <a:xfrm>
                <a:off x="16679917" y="9648497"/>
                <a:ext cx="2081049" cy="409903"/>
              </a:xfrm>
              <a:custGeom>
                <a:avLst/>
                <a:gdLst>
                  <a:gd name="connsiteX0" fmla="*/ 2081049 w 2081049"/>
                  <a:gd name="connsiteY0" fmla="*/ 409903 h 409903"/>
                  <a:gd name="connsiteX1" fmla="*/ 1387366 w 2081049"/>
                  <a:gd name="connsiteY1" fmla="*/ 126124 h 409903"/>
                  <a:gd name="connsiteX2" fmla="*/ 0 w 2081049"/>
                  <a:gd name="connsiteY2" fmla="*/ 0 h 409903"/>
                </a:gdLst>
                <a:ahLst/>
                <a:cxnLst>
                  <a:cxn ang="0">
                    <a:pos x="connsiteX0" y="connsiteY0"/>
                  </a:cxn>
                  <a:cxn ang="0">
                    <a:pos x="connsiteX1" y="connsiteY1"/>
                  </a:cxn>
                  <a:cxn ang="0">
                    <a:pos x="connsiteX2" y="connsiteY2"/>
                  </a:cxn>
                </a:cxnLst>
                <a:rect l="l" t="t" r="r" b="b"/>
                <a:pathLst>
                  <a:path w="2081049" h="409903">
                    <a:moveTo>
                      <a:pt x="2081049" y="409903"/>
                    </a:moveTo>
                    <a:cubicBezTo>
                      <a:pt x="1907628" y="302172"/>
                      <a:pt x="1734207" y="194441"/>
                      <a:pt x="1387366" y="126124"/>
                    </a:cubicBezTo>
                    <a:cubicBezTo>
                      <a:pt x="1040525" y="57807"/>
                      <a:pt x="520262" y="28903"/>
                      <a:pt x="0" y="0"/>
                    </a:cubicBezTo>
                  </a:path>
                </a:pathLst>
              </a:custGeom>
              <a:noFill/>
              <a:ln w="254000">
                <a:solidFill>
                  <a:srgbClr val="0033CC"/>
                </a:solidFill>
                <a:tailEnd type="stealt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9" name="Freeform 18"/>
            <p:cNvSpPr/>
            <p:nvPr/>
          </p:nvSpPr>
          <p:spPr>
            <a:xfrm>
              <a:off x="19769959" y="8324193"/>
              <a:ext cx="1513489" cy="1891862"/>
            </a:xfrm>
            <a:custGeom>
              <a:avLst/>
              <a:gdLst>
                <a:gd name="connsiteX0" fmla="*/ 1513489 w 1513489"/>
                <a:gd name="connsiteY0" fmla="*/ 1891862 h 1891862"/>
                <a:gd name="connsiteX1" fmla="*/ 1040524 w 1513489"/>
                <a:gd name="connsiteY1" fmla="*/ 1135117 h 1891862"/>
                <a:gd name="connsiteX2" fmla="*/ 630620 w 1513489"/>
                <a:gd name="connsiteY2" fmla="*/ 567559 h 1891862"/>
                <a:gd name="connsiteX3" fmla="*/ 252248 w 1513489"/>
                <a:gd name="connsiteY3" fmla="*/ 189186 h 1891862"/>
                <a:gd name="connsiteX4" fmla="*/ 0 w 1513489"/>
                <a:gd name="connsiteY4" fmla="*/ 0 h 18918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13489" h="1891862">
                  <a:moveTo>
                    <a:pt x="1513489" y="1891862"/>
                  </a:moveTo>
                  <a:cubicBezTo>
                    <a:pt x="1350579" y="1623848"/>
                    <a:pt x="1187669" y="1355834"/>
                    <a:pt x="1040524" y="1135117"/>
                  </a:cubicBezTo>
                  <a:cubicBezTo>
                    <a:pt x="893379" y="914400"/>
                    <a:pt x="761999" y="725214"/>
                    <a:pt x="630620" y="567559"/>
                  </a:cubicBezTo>
                  <a:cubicBezTo>
                    <a:pt x="499241" y="409904"/>
                    <a:pt x="357351" y="283779"/>
                    <a:pt x="252248" y="189186"/>
                  </a:cubicBezTo>
                  <a:cubicBezTo>
                    <a:pt x="147145" y="94593"/>
                    <a:pt x="73572" y="47296"/>
                    <a:pt x="0" y="0"/>
                  </a:cubicBezTo>
                </a:path>
              </a:pathLst>
            </a:custGeom>
            <a:noFill/>
            <a:ln w="254000">
              <a:solidFill>
                <a:srgbClr val="0033CC"/>
              </a:solidFill>
              <a:tailEnd type="stealt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6" name="Group 25"/>
          <p:cNvGrpSpPr/>
          <p:nvPr/>
        </p:nvGrpSpPr>
        <p:grpSpPr>
          <a:xfrm>
            <a:off x="17152883" y="3499945"/>
            <a:ext cx="5265683" cy="4477407"/>
            <a:chOff x="17152883" y="3499945"/>
            <a:chExt cx="5265683" cy="4477407"/>
          </a:xfrm>
        </p:grpSpPr>
        <p:sp>
          <p:nvSpPr>
            <p:cNvPr id="23" name="Freeform 22"/>
            <p:cNvSpPr/>
            <p:nvPr/>
          </p:nvSpPr>
          <p:spPr>
            <a:xfrm>
              <a:off x="17152883" y="5044966"/>
              <a:ext cx="729520" cy="2932386"/>
            </a:xfrm>
            <a:custGeom>
              <a:avLst/>
              <a:gdLst>
                <a:gd name="connsiteX0" fmla="*/ 0 w 729520"/>
                <a:gd name="connsiteY0" fmla="*/ 2932386 h 2932386"/>
                <a:gd name="connsiteX1" fmla="*/ 693683 w 729520"/>
                <a:gd name="connsiteY1" fmla="*/ 1671144 h 2932386"/>
                <a:gd name="connsiteX2" fmla="*/ 567558 w 729520"/>
                <a:gd name="connsiteY2" fmla="*/ 0 h 2932386"/>
              </a:gdLst>
              <a:ahLst/>
              <a:cxnLst>
                <a:cxn ang="0">
                  <a:pos x="connsiteX0" y="connsiteY0"/>
                </a:cxn>
                <a:cxn ang="0">
                  <a:pos x="connsiteX1" y="connsiteY1"/>
                </a:cxn>
                <a:cxn ang="0">
                  <a:pos x="connsiteX2" y="connsiteY2"/>
                </a:cxn>
              </a:cxnLst>
              <a:rect l="l" t="t" r="r" b="b"/>
              <a:pathLst>
                <a:path w="729520" h="2932386">
                  <a:moveTo>
                    <a:pt x="0" y="2932386"/>
                  </a:moveTo>
                  <a:cubicBezTo>
                    <a:pt x="299545" y="2546130"/>
                    <a:pt x="599090" y="2159875"/>
                    <a:pt x="693683" y="1671144"/>
                  </a:cubicBezTo>
                  <a:cubicBezTo>
                    <a:pt x="788276" y="1182413"/>
                    <a:pt x="677917" y="591206"/>
                    <a:pt x="567558" y="0"/>
                  </a:cubicBezTo>
                </a:path>
              </a:pathLst>
            </a:custGeom>
            <a:noFill/>
            <a:ln w="254000">
              <a:solidFill>
                <a:srgbClr val="0033CC"/>
              </a:solidFill>
              <a:tailEnd type="stealt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Freeform 23"/>
            <p:cNvSpPr/>
            <p:nvPr/>
          </p:nvSpPr>
          <p:spPr>
            <a:xfrm>
              <a:off x="19423117" y="4666593"/>
              <a:ext cx="945931" cy="2932386"/>
            </a:xfrm>
            <a:custGeom>
              <a:avLst/>
              <a:gdLst>
                <a:gd name="connsiteX0" fmla="*/ 0 w 945931"/>
                <a:gd name="connsiteY0" fmla="*/ 2932386 h 2932386"/>
                <a:gd name="connsiteX1" fmla="*/ 252249 w 945931"/>
                <a:gd name="connsiteY1" fmla="*/ 1986455 h 2932386"/>
                <a:gd name="connsiteX2" fmla="*/ 630621 w 945931"/>
                <a:gd name="connsiteY2" fmla="*/ 1292773 h 2932386"/>
                <a:gd name="connsiteX3" fmla="*/ 945931 w 945931"/>
                <a:gd name="connsiteY3" fmla="*/ 0 h 2932386"/>
              </a:gdLst>
              <a:ahLst/>
              <a:cxnLst>
                <a:cxn ang="0">
                  <a:pos x="connsiteX0" y="connsiteY0"/>
                </a:cxn>
                <a:cxn ang="0">
                  <a:pos x="connsiteX1" y="connsiteY1"/>
                </a:cxn>
                <a:cxn ang="0">
                  <a:pos x="connsiteX2" y="connsiteY2"/>
                </a:cxn>
                <a:cxn ang="0">
                  <a:pos x="connsiteX3" y="connsiteY3"/>
                </a:cxn>
              </a:cxnLst>
              <a:rect l="l" t="t" r="r" b="b"/>
              <a:pathLst>
                <a:path w="945931" h="2932386">
                  <a:moveTo>
                    <a:pt x="0" y="2932386"/>
                  </a:moveTo>
                  <a:cubicBezTo>
                    <a:pt x="73573" y="2596055"/>
                    <a:pt x="147146" y="2259724"/>
                    <a:pt x="252249" y="1986455"/>
                  </a:cubicBezTo>
                  <a:cubicBezTo>
                    <a:pt x="357352" y="1713186"/>
                    <a:pt x="515007" y="1623849"/>
                    <a:pt x="630621" y="1292773"/>
                  </a:cubicBezTo>
                  <a:cubicBezTo>
                    <a:pt x="746235" y="961697"/>
                    <a:pt x="846083" y="480848"/>
                    <a:pt x="945931" y="0"/>
                  </a:cubicBezTo>
                </a:path>
              </a:pathLst>
            </a:custGeom>
            <a:noFill/>
            <a:ln w="254000">
              <a:solidFill>
                <a:srgbClr val="0033CC"/>
              </a:solidFill>
              <a:tailEnd type="stealt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Freeform 24"/>
            <p:cNvSpPr/>
            <p:nvPr/>
          </p:nvSpPr>
          <p:spPr>
            <a:xfrm>
              <a:off x="19990676" y="3499945"/>
              <a:ext cx="2427890" cy="2711669"/>
            </a:xfrm>
            <a:custGeom>
              <a:avLst/>
              <a:gdLst>
                <a:gd name="connsiteX0" fmla="*/ 0 w 2427890"/>
                <a:gd name="connsiteY0" fmla="*/ 2711669 h 2711669"/>
                <a:gd name="connsiteX1" fmla="*/ 1198179 w 2427890"/>
                <a:gd name="connsiteY1" fmla="*/ 1860331 h 2711669"/>
                <a:gd name="connsiteX2" fmla="*/ 2017986 w 2427890"/>
                <a:gd name="connsiteY2" fmla="*/ 977462 h 2711669"/>
                <a:gd name="connsiteX3" fmla="*/ 2427890 w 2427890"/>
                <a:gd name="connsiteY3" fmla="*/ 0 h 2711669"/>
              </a:gdLst>
              <a:ahLst/>
              <a:cxnLst>
                <a:cxn ang="0">
                  <a:pos x="connsiteX0" y="connsiteY0"/>
                </a:cxn>
                <a:cxn ang="0">
                  <a:pos x="connsiteX1" y="connsiteY1"/>
                </a:cxn>
                <a:cxn ang="0">
                  <a:pos x="connsiteX2" y="connsiteY2"/>
                </a:cxn>
                <a:cxn ang="0">
                  <a:pos x="connsiteX3" y="connsiteY3"/>
                </a:cxn>
              </a:cxnLst>
              <a:rect l="l" t="t" r="r" b="b"/>
              <a:pathLst>
                <a:path w="2427890" h="2711669">
                  <a:moveTo>
                    <a:pt x="0" y="2711669"/>
                  </a:moveTo>
                  <a:cubicBezTo>
                    <a:pt x="430924" y="2430517"/>
                    <a:pt x="861848" y="2149365"/>
                    <a:pt x="1198179" y="1860331"/>
                  </a:cubicBezTo>
                  <a:cubicBezTo>
                    <a:pt x="1534510" y="1571297"/>
                    <a:pt x="1813034" y="1287517"/>
                    <a:pt x="2017986" y="977462"/>
                  </a:cubicBezTo>
                  <a:cubicBezTo>
                    <a:pt x="2222938" y="667407"/>
                    <a:pt x="2325414" y="333703"/>
                    <a:pt x="2427890" y="0"/>
                  </a:cubicBezTo>
                </a:path>
              </a:pathLst>
            </a:custGeom>
            <a:noFill/>
            <a:ln w="254000">
              <a:solidFill>
                <a:srgbClr val="0033CC"/>
              </a:solidFill>
              <a:tailEnd type="stealt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7" name="Freeform 26"/>
          <p:cNvSpPr/>
          <p:nvPr/>
        </p:nvSpPr>
        <p:spPr>
          <a:xfrm>
            <a:off x="16080828" y="3058510"/>
            <a:ext cx="6621517" cy="3752193"/>
          </a:xfrm>
          <a:custGeom>
            <a:avLst/>
            <a:gdLst>
              <a:gd name="connsiteX0" fmla="*/ 0 w 6621517"/>
              <a:gd name="connsiteY0" fmla="*/ 3752193 h 3752193"/>
              <a:gd name="connsiteX1" fmla="*/ 693682 w 6621517"/>
              <a:gd name="connsiteY1" fmla="*/ 3342290 h 3752193"/>
              <a:gd name="connsiteX2" fmla="*/ 914400 w 6621517"/>
              <a:gd name="connsiteY2" fmla="*/ 2743200 h 3752193"/>
              <a:gd name="connsiteX3" fmla="*/ 1040524 w 6621517"/>
              <a:gd name="connsiteY3" fmla="*/ 2144111 h 3752193"/>
              <a:gd name="connsiteX4" fmla="*/ 1229710 w 6621517"/>
              <a:gd name="connsiteY4" fmla="*/ 1734207 h 3752193"/>
              <a:gd name="connsiteX5" fmla="*/ 1481958 w 6621517"/>
              <a:gd name="connsiteY5" fmla="*/ 1418897 h 3752193"/>
              <a:gd name="connsiteX6" fmla="*/ 2175641 w 6621517"/>
              <a:gd name="connsiteY6" fmla="*/ 1828800 h 3752193"/>
              <a:gd name="connsiteX7" fmla="*/ 2806262 w 6621517"/>
              <a:gd name="connsiteY7" fmla="*/ 2396359 h 3752193"/>
              <a:gd name="connsiteX8" fmla="*/ 3531475 w 6621517"/>
              <a:gd name="connsiteY8" fmla="*/ 2301766 h 3752193"/>
              <a:gd name="connsiteX9" fmla="*/ 3657600 w 6621517"/>
              <a:gd name="connsiteY9" fmla="*/ 1734207 h 3752193"/>
              <a:gd name="connsiteX10" fmla="*/ 3878317 w 6621517"/>
              <a:gd name="connsiteY10" fmla="*/ 1166649 h 3752193"/>
              <a:gd name="connsiteX11" fmla="*/ 5360275 w 6621517"/>
              <a:gd name="connsiteY11" fmla="*/ 1040524 h 3752193"/>
              <a:gd name="connsiteX12" fmla="*/ 6085489 w 6621517"/>
              <a:gd name="connsiteY12" fmla="*/ 220718 h 3752193"/>
              <a:gd name="connsiteX13" fmla="*/ 6621517 w 6621517"/>
              <a:gd name="connsiteY13" fmla="*/ 0 h 3752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21517" h="3752193">
                <a:moveTo>
                  <a:pt x="0" y="3752193"/>
                </a:moveTo>
                <a:cubicBezTo>
                  <a:pt x="270641" y="3631324"/>
                  <a:pt x="541282" y="3510455"/>
                  <a:pt x="693682" y="3342290"/>
                </a:cubicBezTo>
                <a:cubicBezTo>
                  <a:pt x="846082" y="3174125"/>
                  <a:pt x="856593" y="2942896"/>
                  <a:pt x="914400" y="2743200"/>
                </a:cubicBezTo>
                <a:cubicBezTo>
                  <a:pt x="972207" y="2543503"/>
                  <a:pt x="987972" y="2312276"/>
                  <a:pt x="1040524" y="2144111"/>
                </a:cubicBezTo>
                <a:cubicBezTo>
                  <a:pt x="1093076" y="1975946"/>
                  <a:pt x="1156138" y="1855076"/>
                  <a:pt x="1229710" y="1734207"/>
                </a:cubicBezTo>
                <a:cubicBezTo>
                  <a:pt x="1303282" y="1613338"/>
                  <a:pt x="1324303" y="1403132"/>
                  <a:pt x="1481958" y="1418897"/>
                </a:cubicBezTo>
                <a:cubicBezTo>
                  <a:pt x="1639613" y="1434662"/>
                  <a:pt x="1954924" y="1665890"/>
                  <a:pt x="2175641" y="1828800"/>
                </a:cubicBezTo>
                <a:cubicBezTo>
                  <a:pt x="2396358" y="1991710"/>
                  <a:pt x="2580290" y="2317531"/>
                  <a:pt x="2806262" y="2396359"/>
                </a:cubicBezTo>
                <a:cubicBezTo>
                  <a:pt x="3032234" y="2475187"/>
                  <a:pt x="3389585" y="2412125"/>
                  <a:pt x="3531475" y="2301766"/>
                </a:cubicBezTo>
                <a:cubicBezTo>
                  <a:pt x="3673365" y="2191407"/>
                  <a:pt x="3599793" y="1923393"/>
                  <a:pt x="3657600" y="1734207"/>
                </a:cubicBezTo>
                <a:cubicBezTo>
                  <a:pt x="3715407" y="1545021"/>
                  <a:pt x="3594538" y="1282263"/>
                  <a:pt x="3878317" y="1166649"/>
                </a:cubicBezTo>
                <a:cubicBezTo>
                  <a:pt x="4162096" y="1051035"/>
                  <a:pt x="4992413" y="1198179"/>
                  <a:pt x="5360275" y="1040524"/>
                </a:cubicBezTo>
                <a:cubicBezTo>
                  <a:pt x="5728137" y="882869"/>
                  <a:pt x="5875282" y="394139"/>
                  <a:pt x="6085489" y="220718"/>
                </a:cubicBezTo>
                <a:cubicBezTo>
                  <a:pt x="6295696" y="47297"/>
                  <a:pt x="6458606" y="23648"/>
                  <a:pt x="6621517" y="0"/>
                </a:cubicBezTo>
              </a:path>
            </a:pathLst>
          </a:custGeom>
          <a:noFill/>
          <a:ln w="101600">
            <a:solidFill>
              <a:srgbClr val="FF000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56259197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0"/>
                                  </p:stCondLst>
                                  <p:childTnLst>
                                    <p:set>
                                      <p:cBhvr>
                                        <p:cTn id="6" dur="1" fill="hold">
                                          <p:stCondLst>
                                            <p:cond delay="0"/>
                                          </p:stCondLst>
                                        </p:cTn>
                                        <p:tgtEl>
                                          <p:spTgt spid="179">
                                            <p:txEl>
                                              <p:pRg st="1" end="1"/>
                                            </p:txEl>
                                          </p:spTgt>
                                        </p:tgtEl>
                                        <p:attrNameLst>
                                          <p:attrName>style.visibility</p:attrName>
                                        </p:attrNameLst>
                                      </p:cBhvr>
                                      <p:to>
                                        <p:strVal val="visible"/>
                                      </p:to>
                                    </p:set>
                                  </p:childTnLst>
                                </p:cTn>
                              </p:par>
                              <p:par>
                                <p:cTn id="7" presetID="22" presetClass="entr" presetSubtype="4" fill="hold" nodeType="withEffect">
                                  <p:stCondLst>
                                    <p:cond delay="0"/>
                                  </p:stCondLst>
                                  <p:childTnLst>
                                    <p:set>
                                      <p:cBhvr>
                                        <p:cTn id="8" dur="1" fill="hold">
                                          <p:stCondLst>
                                            <p:cond delay="0"/>
                                          </p:stCondLst>
                                        </p:cTn>
                                        <p:tgtEl>
                                          <p:spTgt spid="20"/>
                                        </p:tgtEl>
                                        <p:attrNameLst>
                                          <p:attrName>style.visibility</p:attrName>
                                        </p:attrNameLst>
                                      </p:cBhvr>
                                      <p:to>
                                        <p:strVal val="visible"/>
                                      </p:to>
                                    </p:set>
                                    <p:animEffect transition="in" filter="wipe(down)">
                                      <p:cBhvr>
                                        <p:cTn id="9" dur="500"/>
                                        <p:tgtEl>
                                          <p:spTgt spid="20"/>
                                        </p:tgtEl>
                                      </p:cBhvr>
                                    </p:animEffect>
                                  </p:childTnLst>
                                </p:cTn>
                              </p:par>
                              <p:par>
                                <p:cTn id="10" presetID="1" presetClass="entr" presetSubtype="0" fill="hold" nodeType="withEffect">
                                  <p:stCondLst>
                                    <p:cond delay="0"/>
                                  </p:stCondLst>
                                  <p:childTnLst>
                                    <p:set>
                                      <p:cBhvr>
                                        <p:cTn id="11" dur="1" fill="hold">
                                          <p:stCondLst>
                                            <p:cond delay="0"/>
                                          </p:stCondLst>
                                        </p:cTn>
                                        <p:tgtEl>
                                          <p:spTgt spid="179">
                                            <p:txEl>
                                              <p:pRg st="2" end="2"/>
                                            </p:txEl>
                                          </p:spTgt>
                                        </p:tgtEl>
                                        <p:attrNameLst>
                                          <p:attrName>style.visibility</p:attrName>
                                        </p:attrNameLst>
                                      </p:cBhvr>
                                      <p:to>
                                        <p:strVal val="visible"/>
                                      </p:to>
                                    </p:set>
                                  </p:childTnLst>
                                </p:cTn>
                              </p:par>
                            </p:childTnLst>
                          </p:cTn>
                        </p:par>
                      </p:childTnLst>
                    </p:cTn>
                  </p:par>
                  <p:par>
                    <p:cTn id="12" fill="hold">
                      <p:stCondLst>
                        <p:cond delay="indefinite"/>
                      </p:stCondLst>
                      <p:childTnLst>
                        <p:par>
                          <p:cTn id="13" fill="hold">
                            <p:stCondLst>
                              <p:cond delay="0"/>
                            </p:stCondLst>
                            <p:childTnLst>
                              <p:par>
                                <p:cTn id="14" presetID="22" presetClass="entr" presetSubtype="4" fill="hold" nodeType="clickEffect">
                                  <p:stCondLst>
                                    <p:cond delay="0"/>
                                  </p:stCondLst>
                                  <p:childTnLst>
                                    <p:set>
                                      <p:cBhvr>
                                        <p:cTn id="15" dur="1" fill="hold">
                                          <p:stCondLst>
                                            <p:cond delay="0"/>
                                          </p:stCondLst>
                                        </p:cTn>
                                        <p:tgtEl>
                                          <p:spTgt spid="22"/>
                                        </p:tgtEl>
                                        <p:attrNameLst>
                                          <p:attrName>style.visibility</p:attrName>
                                        </p:attrNameLst>
                                      </p:cBhvr>
                                      <p:to>
                                        <p:strVal val="visible"/>
                                      </p:to>
                                    </p:set>
                                    <p:animEffect transition="in" filter="wipe(down)">
                                      <p:cBhvr>
                                        <p:cTn id="16" dur="500"/>
                                        <p:tgtEl>
                                          <p:spTgt spid="22"/>
                                        </p:tgtEl>
                                      </p:cBhvr>
                                    </p:animEffect>
                                  </p:childTnLst>
                                </p:cTn>
                              </p:par>
                              <p:par>
                                <p:cTn id="17" presetID="1" presetClass="entr" presetSubtype="0" fill="hold" nodeType="withEffect">
                                  <p:stCondLst>
                                    <p:cond delay="0"/>
                                  </p:stCondLst>
                                  <p:childTnLst>
                                    <p:set>
                                      <p:cBhvr>
                                        <p:cTn id="18" dur="1" fill="hold">
                                          <p:stCondLst>
                                            <p:cond delay="0"/>
                                          </p:stCondLst>
                                        </p:cTn>
                                        <p:tgtEl>
                                          <p:spTgt spid="179">
                                            <p:txEl>
                                              <p:pRg st="3" end="3"/>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2">
                                            <p:txEl>
                                              <p:pRg st="2" end="2"/>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22" presetClass="entr" presetSubtype="4" fill="hold" nodeType="clickEffect">
                                  <p:stCondLst>
                                    <p:cond delay="0"/>
                                  </p:stCondLst>
                                  <p:childTnLst>
                                    <p:set>
                                      <p:cBhvr>
                                        <p:cTn id="26" dur="1" fill="hold">
                                          <p:stCondLst>
                                            <p:cond delay="0"/>
                                          </p:stCondLst>
                                        </p:cTn>
                                        <p:tgtEl>
                                          <p:spTgt spid="26"/>
                                        </p:tgtEl>
                                        <p:attrNameLst>
                                          <p:attrName>style.visibility</p:attrName>
                                        </p:attrNameLst>
                                      </p:cBhvr>
                                      <p:to>
                                        <p:strVal val="visible"/>
                                      </p:to>
                                    </p:set>
                                    <p:animEffect transition="in" filter="wipe(down)">
                                      <p:cBhvr>
                                        <p:cTn id="27" dur="500"/>
                                        <p:tgtEl>
                                          <p:spTgt spid="26"/>
                                        </p:tgtEl>
                                      </p:cBhvr>
                                    </p:animEffect>
                                  </p:childTnLst>
                                </p:cTn>
                              </p:par>
                            </p:childTnLst>
                          </p:cTn>
                        </p:par>
                        <p:par>
                          <p:cTn id="28" fill="hold">
                            <p:stCondLst>
                              <p:cond delay="500"/>
                            </p:stCondLst>
                            <p:childTnLst>
                              <p:par>
                                <p:cTn id="29" presetID="1" presetClass="entr" presetSubtype="0" fill="hold" grpId="0" nodeType="afterEffect">
                                  <p:stCondLst>
                                    <p:cond delay="0"/>
                                  </p:stCondLst>
                                  <p:childTnLst>
                                    <p:set>
                                      <p:cBhvr>
                                        <p:cTn id="30" dur="1" fill="hold">
                                          <p:stCondLst>
                                            <p:cond delay="0"/>
                                          </p:stCondLst>
                                        </p:cTn>
                                        <p:tgtEl>
                                          <p:spTgt spid="27"/>
                                        </p:tgtEl>
                                        <p:attrNameLst>
                                          <p:attrName>style.visibility</p:attrName>
                                        </p:attrNameLst>
                                      </p:cBhvr>
                                      <p:to>
                                        <p:strVal val="visible"/>
                                      </p:to>
                                    </p:set>
                                  </p:childTnLst>
                                </p:cTn>
                              </p:par>
                              <p:par>
                                <p:cTn id="31" presetID="1" presetClass="entr" presetSubtype="0" fill="hold" nodeType="withEffect">
                                  <p:stCondLst>
                                    <p:cond delay="0"/>
                                  </p:stCondLst>
                                  <p:childTnLst>
                                    <p:set>
                                      <p:cBhvr>
                                        <p:cTn id="32" dur="1" fill="hold">
                                          <p:stCondLst>
                                            <p:cond delay="0"/>
                                          </p:stCondLst>
                                        </p:cTn>
                                        <p:tgtEl>
                                          <p:spTgt spid="179">
                                            <p:txEl>
                                              <p:pRg st="4" end="4"/>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 grpId="0" animBg="1"/>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1762" descr="CSI Crest Medium"/>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35103" y="368168"/>
            <a:ext cx="1668463" cy="17637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7" name="Group 6"/>
          <p:cNvGrpSpPr/>
          <p:nvPr/>
        </p:nvGrpSpPr>
        <p:grpSpPr>
          <a:xfrm>
            <a:off x="26487498" y="1748290"/>
            <a:ext cx="659367" cy="3044267"/>
            <a:chOff x="24979649" y="1174019"/>
            <a:chExt cx="587375" cy="2711886"/>
          </a:xfrm>
          <a:noFill/>
        </p:grpSpPr>
        <p:sp>
          <p:nvSpPr>
            <p:cNvPr id="8" name="Freeform 152"/>
            <p:cNvSpPr>
              <a:spLocks noChangeAspect="1"/>
            </p:cNvSpPr>
            <p:nvPr/>
          </p:nvSpPr>
          <p:spPr bwMode="auto">
            <a:xfrm>
              <a:off x="25207026" y="1296161"/>
              <a:ext cx="1775" cy="1616582"/>
            </a:xfrm>
            <a:custGeom>
              <a:avLst/>
              <a:gdLst>
                <a:gd name="T0" fmla="*/ 0 w 1"/>
                <a:gd name="T1" fmla="*/ 1350 h 1350"/>
                <a:gd name="T2" fmla="*/ 0 w 1"/>
                <a:gd name="T3" fmla="*/ 0 h 1350"/>
                <a:gd name="T4" fmla="*/ 0 60000 65536"/>
                <a:gd name="T5" fmla="*/ 0 60000 65536"/>
                <a:gd name="T6" fmla="*/ 0 w 1"/>
                <a:gd name="T7" fmla="*/ 0 h 1350"/>
                <a:gd name="T8" fmla="*/ 1 w 1"/>
                <a:gd name="T9" fmla="*/ 1350 h 1350"/>
              </a:gdLst>
              <a:ahLst/>
              <a:cxnLst>
                <a:cxn ang="T4">
                  <a:pos x="T0" y="T1"/>
                </a:cxn>
                <a:cxn ang="T5">
                  <a:pos x="T2" y="T3"/>
                </a:cxn>
              </a:cxnLst>
              <a:rect l="T6" t="T7" r="T8" b="T9"/>
              <a:pathLst>
                <a:path w="1" h="1350">
                  <a:moveTo>
                    <a:pt x="0" y="1350"/>
                  </a:moveTo>
                  <a:lnTo>
                    <a:pt x="0" y="0"/>
                  </a:lnTo>
                </a:path>
              </a:pathLst>
            </a:custGeom>
            <a:grpFill/>
            <a:ln w="76200">
              <a:solidFill>
                <a:schemeClr val="tx1"/>
              </a:solidFill>
              <a:round/>
              <a:headEnd/>
              <a:tailEnd/>
            </a:ln>
            <a:extLst/>
          </p:spPr>
          <p:txBody>
            <a:bodyPr/>
            <a:lstStyle/>
            <a:p>
              <a:endParaRPr lang="en-US"/>
            </a:p>
          </p:txBody>
        </p:sp>
        <p:sp>
          <p:nvSpPr>
            <p:cNvPr id="9" name="Freeform 153"/>
            <p:cNvSpPr>
              <a:spLocks noChangeAspect="1"/>
            </p:cNvSpPr>
            <p:nvPr/>
          </p:nvSpPr>
          <p:spPr bwMode="auto">
            <a:xfrm>
              <a:off x="25164414" y="1174019"/>
              <a:ext cx="369303" cy="569995"/>
            </a:xfrm>
            <a:custGeom>
              <a:avLst/>
              <a:gdLst>
                <a:gd name="T0" fmla="*/ 0 w 208"/>
                <a:gd name="T1" fmla="*/ 0 h 476"/>
                <a:gd name="T2" fmla="*/ 208 w 208"/>
                <a:gd name="T3" fmla="*/ 476 h 476"/>
                <a:gd name="T4" fmla="*/ 0 w 208"/>
                <a:gd name="T5" fmla="*/ 332 h 476"/>
                <a:gd name="T6" fmla="*/ 0 w 208"/>
                <a:gd name="T7" fmla="*/ 0 h 476"/>
                <a:gd name="T8" fmla="*/ 0 60000 65536"/>
                <a:gd name="T9" fmla="*/ 0 60000 65536"/>
                <a:gd name="T10" fmla="*/ 0 60000 65536"/>
                <a:gd name="T11" fmla="*/ 0 60000 65536"/>
                <a:gd name="T12" fmla="*/ 0 w 208"/>
                <a:gd name="T13" fmla="*/ 0 h 476"/>
                <a:gd name="T14" fmla="*/ 208 w 208"/>
                <a:gd name="T15" fmla="*/ 476 h 476"/>
              </a:gdLst>
              <a:ahLst/>
              <a:cxnLst>
                <a:cxn ang="T8">
                  <a:pos x="T0" y="T1"/>
                </a:cxn>
                <a:cxn ang="T9">
                  <a:pos x="T2" y="T3"/>
                </a:cxn>
                <a:cxn ang="T10">
                  <a:pos x="T4" y="T5"/>
                </a:cxn>
                <a:cxn ang="T11">
                  <a:pos x="T6" y="T7"/>
                </a:cxn>
              </a:cxnLst>
              <a:rect l="T12" t="T13" r="T14" b="T15"/>
              <a:pathLst>
                <a:path w="208" h="476">
                  <a:moveTo>
                    <a:pt x="0" y="0"/>
                  </a:moveTo>
                  <a:lnTo>
                    <a:pt x="208" y="476"/>
                  </a:lnTo>
                  <a:lnTo>
                    <a:pt x="0" y="332"/>
                  </a:lnTo>
                  <a:lnTo>
                    <a:pt x="0" y="0"/>
                  </a:lnTo>
                  <a:close/>
                </a:path>
              </a:pathLst>
            </a:custGeom>
            <a:solidFill>
              <a:schemeClr val="tx1"/>
            </a:solidFill>
            <a:ln w="9525">
              <a:solidFill>
                <a:schemeClr val="tx1"/>
              </a:solidFill>
              <a:round/>
              <a:headEnd/>
              <a:tailEnd/>
            </a:ln>
          </p:spPr>
          <p:txBody>
            <a:bodyPr/>
            <a:lstStyle/>
            <a:p>
              <a:endParaRPr lang="en-US"/>
            </a:p>
          </p:txBody>
        </p:sp>
        <p:sp>
          <p:nvSpPr>
            <p:cNvPr id="10" name="Freeform 154"/>
            <p:cNvSpPr>
              <a:spLocks noChangeAspect="1"/>
            </p:cNvSpPr>
            <p:nvPr/>
          </p:nvSpPr>
          <p:spPr bwMode="auto">
            <a:xfrm>
              <a:off x="24993967" y="2499616"/>
              <a:ext cx="397711" cy="619091"/>
            </a:xfrm>
            <a:custGeom>
              <a:avLst/>
              <a:gdLst>
                <a:gd name="T0" fmla="*/ 116 w 224"/>
                <a:gd name="T1" fmla="*/ 0 h 517"/>
                <a:gd name="T2" fmla="*/ 0 w 224"/>
                <a:gd name="T3" fmla="*/ 165 h 517"/>
                <a:gd name="T4" fmla="*/ 0 w 224"/>
                <a:gd name="T5" fmla="*/ 517 h 517"/>
                <a:gd name="T6" fmla="*/ 120 w 224"/>
                <a:gd name="T7" fmla="*/ 317 h 517"/>
                <a:gd name="T8" fmla="*/ 224 w 224"/>
                <a:gd name="T9" fmla="*/ 505 h 517"/>
                <a:gd name="T10" fmla="*/ 222 w 224"/>
                <a:gd name="T11" fmla="*/ 144 h 517"/>
                <a:gd name="T12" fmla="*/ 116 w 224"/>
                <a:gd name="T13" fmla="*/ 0 h 517"/>
                <a:gd name="T14" fmla="*/ 0 60000 65536"/>
                <a:gd name="T15" fmla="*/ 0 60000 65536"/>
                <a:gd name="T16" fmla="*/ 0 60000 65536"/>
                <a:gd name="T17" fmla="*/ 0 60000 65536"/>
                <a:gd name="T18" fmla="*/ 0 60000 65536"/>
                <a:gd name="T19" fmla="*/ 0 60000 65536"/>
                <a:gd name="T20" fmla="*/ 0 60000 65536"/>
                <a:gd name="T21" fmla="*/ 0 w 224"/>
                <a:gd name="T22" fmla="*/ 0 h 517"/>
                <a:gd name="T23" fmla="*/ 224 w 224"/>
                <a:gd name="T24" fmla="*/ 517 h 51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24" h="517">
                  <a:moveTo>
                    <a:pt x="116" y="0"/>
                  </a:moveTo>
                  <a:lnTo>
                    <a:pt x="0" y="165"/>
                  </a:lnTo>
                  <a:lnTo>
                    <a:pt x="0" y="517"/>
                  </a:lnTo>
                  <a:lnTo>
                    <a:pt x="120" y="317"/>
                  </a:lnTo>
                  <a:lnTo>
                    <a:pt x="224" y="505"/>
                  </a:lnTo>
                  <a:lnTo>
                    <a:pt x="222" y="144"/>
                  </a:lnTo>
                  <a:lnTo>
                    <a:pt x="116" y="0"/>
                  </a:lnTo>
                  <a:close/>
                </a:path>
              </a:pathLst>
            </a:custGeom>
            <a:solidFill>
              <a:schemeClr val="tx1"/>
            </a:solidFill>
            <a:ln w="9525">
              <a:solidFill>
                <a:schemeClr val="tx1"/>
              </a:solidFill>
              <a:round/>
              <a:headEnd/>
              <a:tailEnd/>
            </a:ln>
          </p:spPr>
          <p:txBody>
            <a:bodyPr/>
            <a:lstStyle/>
            <a:p>
              <a:endParaRPr lang="en-US"/>
            </a:p>
          </p:txBody>
        </p:sp>
        <p:sp>
          <p:nvSpPr>
            <p:cNvPr id="11" name="Text Box 155"/>
            <p:cNvSpPr txBox="1">
              <a:spLocks noChangeArrowheads="1"/>
            </p:cNvSpPr>
            <p:nvPr/>
          </p:nvSpPr>
          <p:spPr bwMode="auto">
            <a:xfrm>
              <a:off x="24979649" y="3123905"/>
              <a:ext cx="587375" cy="762000"/>
            </a:xfrm>
            <a:prstGeom prst="rect">
              <a:avLst/>
            </a:prstGeom>
            <a:grpFill/>
            <a:ln w="9525">
              <a:noFill/>
              <a:miter lim="800000"/>
              <a:headEnd/>
              <a:tailEnd/>
            </a:ln>
            <a:extLst/>
          </p:spPr>
          <p:txBody>
            <a:bodyPr wrap="none">
              <a:spAutoFit/>
            </a:bodyPr>
            <a:lstStyle>
              <a:lvl1pPr eaLnBrk="0" hangingPunct="0">
                <a:defRPr sz="5100">
                  <a:solidFill>
                    <a:schemeClr val="tx1"/>
                  </a:solidFill>
                  <a:latin typeface="Arial" panose="020B0604020202020204" pitchFamily="34" charset="0"/>
                </a:defRPr>
              </a:lvl1pPr>
              <a:lvl2pPr marL="742950" indent="-285750" eaLnBrk="0" hangingPunct="0">
                <a:defRPr sz="5100">
                  <a:solidFill>
                    <a:schemeClr val="tx1"/>
                  </a:solidFill>
                  <a:latin typeface="Arial" panose="020B0604020202020204" pitchFamily="34" charset="0"/>
                </a:defRPr>
              </a:lvl2pPr>
              <a:lvl3pPr marL="1143000" indent="-228600" eaLnBrk="0" hangingPunct="0">
                <a:defRPr sz="5100">
                  <a:solidFill>
                    <a:schemeClr val="tx1"/>
                  </a:solidFill>
                  <a:latin typeface="Arial" panose="020B0604020202020204" pitchFamily="34" charset="0"/>
                </a:defRPr>
              </a:lvl3pPr>
              <a:lvl4pPr marL="1600200" indent="-228600" eaLnBrk="0" hangingPunct="0">
                <a:defRPr sz="5100">
                  <a:solidFill>
                    <a:schemeClr val="tx1"/>
                  </a:solidFill>
                  <a:latin typeface="Arial" panose="020B0604020202020204" pitchFamily="34" charset="0"/>
                </a:defRPr>
              </a:lvl4pPr>
              <a:lvl5pPr marL="2057400" indent="-228600" eaLnBrk="0" hangingPunct="0">
                <a:defRPr sz="5100">
                  <a:solidFill>
                    <a:schemeClr val="tx1"/>
                  </a:solidFill>
                  <a:latin typeface="Arial" panose="020B0604020202020204" pitchFamily="34" charset="0"/>
                </a:defRPr>
              </a:lvl5pPr>
              <a:lvl6pPr marL="2514600" indent="-228600" eaLnBrk="0" fontAlgn="base" hangingPunct="0">
                <a:spcBef>
                  <a:spcPct val="0"/>
                </a:spcBef>
                <a:spcAft>
                  <a:spcPct val="0"/>
                </a:spcAft>
                <a:defRPr sz="5100">
                  <a:solidFill>
                    <a:schemeClr val="tx1"/>
                  </a:solidFill>
                  <a:latin typeface="Arial" panose="020B0604020202020204" pitchFamily="34" charset="0"/>
                </a:defRPr>
              </a:lvl6pPr>
              <a:lvl7pPr marL="2971800" indent="-228600" eaLnBrk="0" fontAlgn="base" hangingPunct="0">
                <a:spcBef>
                  <a:spcPct val="0"/>
                </a:spcBef>
                <a:spcAft>
                  <a:spcPct val="0"/>
                </a:spcAft>
                <a:defRPr sz="5100">
                  <a:solidFill>
                    <a:schemeClr val="tx1"/>
                  </a:solidFill>
                  <a:latin typeface="Arial" panose="020B0604020202020204" pitchFamily="34" charset="0"/>
                </a:defRPr>
              </a:lvl7pPr>
              <a:lvl8pPr marL="3429000" indent="-228600" eaLnBrk="0" fontAlgn="base" hangingPunct="0">
                <a:spcBef>
                  <a:spcPct val="0"/>
                </a:spcBef>
                <a:spcAft>
                  <a:spcPct val="0"/>
                </a:spcAft>
                <a:defRPr sz="5100">
                  <a:solidFill>
                    <a:schemeClr val="tx1"/>
                  </a:solidFill>
                  <a:latin typeface="Arial" panose="020B0604020202020204" pitchFamily="34" charset="0"/>
                </a:defRPr>
              </a:lvl8pPr>
              <a:lvl9pPr marL="3886200" indent="-228600" eaLnBrk="0" fontAlgn="base" hangingPunct="0">
                <a:spcBef>
                  <a:spcPct val="0"/>
                </a:spcBef>
                <a:spcAft>
                  <a:spcPct val="0"/>
                </a:spcAft>
                <a:defRPr sz="5100">
                  <a:solidFill>
                    <a:schemeClr val="tx1"/>
                  </a:solidFill>
                  <a:latin typeface="Arial" panose="020B0604020202020204" pitchFamily="34" charset="0"/>
                </a:defRPr>
              </a:lvl9pPr>
            </a:lstStyle>
            <a:p>
              <a:pPr eaLnBrk="1" hangingPunct="1"/>
              <a:r>
                <a:rPr lang="en-US" altLang="en-US" sz="4400" b="1" dirty="0">
                  <a:latin typeface="Times New Roman" panose="02020603050405020304" pitchFamily="18" charset="0"/>
                  <a:cs typeface="Arial" panose="020B0604020202020204" pitchFamily="34" charset="0"/>
                </a:rPr>
                <a:t>N</a:t>
              </a:r>
            </a:p>
          </p:txBody>
        </p:sp>
      </p:grpSp>
      <p:sp>
        <p:nvSpPr>
          <p:cNvPr id="4" name="Freeform 3"/>
          <p:cNvSpPr/>
          <p:nvPr/>
        </p:nvSpPr>
        <p:spPr>
          <a:xfrm>
            <a:off x="15082009" y="593685"/>
            <a:ext cx="9124299" cy="16990831"/>
          </a:xfrm>
          <a:custGeom>
            <a:avLst/>
            <a:gdLst>
              <a:gd name="connsiteX0" fmla="*/ 144379 w 8085221"/>
              <a:gd name="connsiteY0" fmla="*/ 4836695 h 15135727"/>
              <a:gd name="connsiteX1" fmla="*/ 144379 w 8085221"/>
              <a:gd name="connsiteY1" fmla="*/ 4981074 h 15135727"/>
              <a:gd name="connsiteX2" fmla="*/ 240632 w 8085221"/>
              <a:gd name="connsiteY2" fmla="*/ 4668253 h 15135727"/>
              <a:gd name="connsiteX3" fmla="*/ 553453 w 8085221"/>
              <a:gd name="connsiteY3" fmla="*/ 4692316 h 15135727"/>
              <a:gd name="connsiteX4" fmla="*/ 649706 w 8085221"/>
              <a:gd name="connsiteY4" fmla="*/ 4427621 h 15135727"/>
              <a:gd name="connsiteX5" fmla="*/ 649706 w 8085221"/>
              <a:gd name="connsiteY5" fmla="*/ 4427621 h 15135727"/>
              <a:gd name="connsiteX6" fmla="*/ 938464 w 8085221"/>
              <a:gd name="connsiteY6" fmla="*/ 4283242 h 15135727"/>
              <a:gd name="connsiteX7" fmla="*/ 1395664 w 8085221"/>
              <a:gd name="connsiteY7" fmla="*/ 4162927 h 15135727"/>
              <a:gd name="connsiteX8" fmla="*/ 1564106 w 8085221"/>
              <a:gd name="connsiteY8" fmla="*/ 3994485 h 15135727"/>
              <a:gd name="connsiteX9" fmla="*/ 1708485 w 8085221"/>
              <a:gd name="connsiteY9" fmla="*/ 3826042 h 15135727"/>
              <a:gd name="connsiteX10" fmla="*/ 1925053 w 8085221"/>
              <a:gd name="connsiteY10" fmla="*/ 3777916 h 15135727"/>
              <a:gd name="connsiteX11" fmla="*/ 2141621 w 8085221"/>
              <a:gd name="connsiteY11" fmla="*/ 3585411 h 15135727"/>
              <a:gd name="connsiteX12" fmla="*/ 2141621 w 8085221"/>
              <a:gd name="connsiteY12" fmla="*/ 3585411 h 15135727"/>
              <a:gd name="connsiteX13" fmla="*/ 2286000 w 8085221"/>
              <a:gd name="connsiteY13" fmla="*/ 3489158 h 15135727"/>
              <a:gd name="connsiteX14" fmla="*/ 2310064 w 8085221"/>
              <a:gd name="connsiteY14" fmla="*/ 3007895 h 15135727"/>
              <a:gd name="connsiteX15" fmla="*/ 2695074 w 8085221"/>
              <a:gd name="connsiteY15" fmla="*/ 2911642 h 15135727"/>
              <a:gd name="connsiteX16" fmla="*/ 2839453 w 8085221"/>
              <a:gd name="connsiteY16" fmla="*/ 2526632 h 15135727"/>
              <a:gd name="connsiteX17" fmla="*/ 3200400 w 8085221"/>
              <a:gd name="connsiteY17" fmla="*/ 2358190 h 15135727"/>
              <a:gd name="connsiteX18" fmla="*/ 3441032 w 8085221"/>
              <a:gd name="connsiteY18" fmla="*/ 2237874 h 15135727"/>
              <a:gd name="connsiteX19" fmla="*/ 3561348 w 8085221"/>
              <a:gd name="connsiteY19" fmla="*/ 2526632 h 15135727"/>
              <a:gd name="connsiteX20" fmla="*/ 3801979 w 8085221"/>
              <a:gd name="connsiteY20" fmla="*/ 2622885 h 15135727"/>
              <a:gd name="connsiteX21" fmla="*/ 3946358 w 8085221"/>
              <a:gd name="connsiteY21" fmla="*/ 2550695 h 15135727"/>
              <a:gd name="connsiteX22" fmla="*/ 4018548 w 8085221"/>
              <a:gd name="connsiteY22" fmla="*/ 2598821 h 15135727"/>
              <a:gd name="connsiteX23" fmla="*/ 4138864 w 8085221"/>
              <a:gd name="connsiteY23" fmla="*/ 2574758 h 15135727"/>
              <a:gd name="connsiteX24" fmla="*/ 4307306 w 8085221"/>
              <a:gd name="connsiteY24" fmla="*/ 2671011 h 15135727"/>
              <a:gd name="connsiteX25" fmla="*/ 4427621 w 8085221"/>
              <a:gd name="connsiteY25" fmla="*/ 2622885 h 15135727"/>
              <a:gd name="connsiteX26" fmla="*/ 4668253 w 8085221"/>
              <a:gd name="connsiteY26" fmla="*/ 2743200 h 15135727"/>
              <a:gd name="connsiteX27" fmla="*/ 4788569 w 8085221"/>
              <a:gd name="connsiteY27" fmla="*/ 2815390 h 15135727"/>
              <a:gd name="connsiteX28" fmla="*/ 4957011 w 8085221"/>
              <a:gd name="connsiteY28" fmla="*/ 2719137 h 15135727"/>
              <a:gd name="connsiteX29" fmla="*/ 4981074 w 8085221"/>
              <a:gd name="connsiteY29" fmla="*/ 2382253 h 15135727"/>
              <a:gd name="connsiteX30" fmla="*/ 4981074 w 8085221"/>
              <a:gd name="connsiteY30" fmla="*/ 2382253 h 15135727"/>
              <a:gd name="connsiteX31" fmla="*/ 4884821 w 8085221"/>
              <a:gd name="connsiteY31" fmla="*/ 2093495 h 15135727"/>
              <a:gd name="connsiteX32" fmla="*/ 4764506 w 8085221"/>
              <a:gd name="connsiteY32" fmla="*/ 1900990 h 15135727"/>
              <a:gd name="connsiteX33" fmla="*/ 4764506 w 8085221"/>
              <a:gd name="connsiteY33" fmla="*/ 1804737 h 15135727"/>
              <a:gd name="connsiteX34" fmla="*/ 4957011 w 8085221"/>
              <a:gd name="connsiteY34" fmla="*/ 1564106 h 15135727"/>
              <a:gd name="connsiteX35" fmla="*/ 5221706 w 8085221"/>
              <a:gd name="connsiteY35" fmla="*/ 1588169 h 15135727"/>
              <a:gd name="connsiteX36" fmla="*/ 5486400 w 8085221"/>
              <a:gd name="connsiteY36" fmla="*/ 1684421 h 15135727"/>
              <a:gd name="connsiteX37" fmla="*/ 5799221 w 8085221"/>
              <a:gd name="connsiteY37" fmla="*/ 1684421 h 15135727"/>
              <a:gd name="connsiteX38" fmla="*/ 5871411 w 8085221"/>
              <a:gd name="connsiteY38" fmla="*/ 1443790 h 15135727"/>
              <a:gd name="connsiteX39" fmla="*/ 6087979 w 8085221"/>
              <a:gd name="connsiteY39" fmla="*/ 1395664 h 15135727"/>
              <a:gd name="connsiteX40" fmla="*/ 6087979 w 8085221"/>
              <a:gd name="connsiteY40" fmla="*/ 1082842 h 15135727"/>
              <a:gd name="connsiteX41" fmla="*/ 6424864 w 8085221"/>
              <a:gd name="connsiteY41" fmla="*/ 1058779 h 15135727"/>
              <a:gd name="connsiteX42" fmla="*/ 6665495 w 8085221"/>
              <a:gd name="connsiteY42" fmla="*/ 721895 h 15135727"/>
              <a:gd name="connsiteX43" fmla="*/ 6761748 w 8085221"/>
              <a:gd name="connsiteY43" fmla="*/ 649706 h 15135727"/>
              <a:gd name="connsiteX44" fmla="*/ 6737685 w 8085221"/>
              <a:gd name="connsiteY44" fmla="*/ 505327 h 15135727"/>
              <a:gd name="connsiteX45" fmla="*/ 6858000 w 8085221"/>
              <a:gd name="connsiteY45" fmla="*/ 360948 h 15135727"/>
              <a:gd name="connsiteX46" fmla="*/ 6761748 w 8085221"/>
              <a:gd name="connsiteY46" fmla="*/ 120316 h 15135727"/>
              <a:gd name="connsiteX47" fmla="*/ 7194885 w 8085221"/>
              <a:gd name="connsiteY47" fmla="*/ 0 h 15135727"/>
              <a:gd name="connsiteX48" fmla="*/ 7267074 w 8085221"/>
              <a:gd name="connsiteY48" fmla="*/ 120316 h 15135727"/>
              <a:gd name="connsiteX49" fmla="*/ 7267074 w 8085221"/>
              <a:gd name="connsiteY49" fmla="*/ 120316 h 15135727"/>
              <a:gd name="connsiteX50" fmla="*/ 7339264 w 8085221"/>
              <a:gd name="connsiteY50" fmla="*/ 360948 h 15135727"/>
              <a:gd name="connsiteX51" fmla="*/ 7628021 w 8085221"/>
              <a:gd name="connsiteY51" fmla="*/ 433137 h 15135727"/>
              <a:gd name="connsiteX52" fmla="*/ 7796464 w 8085221"/>
              <a:gd name="connsiteY52" fmla="*/ 649706 h 15135727"/>
              <a:gd name="connsiteX53" fmla="*/ 8085221 w 8085221"/>
              <a:gd name="connsiteY53" fmla="*/ 914400 h 15135727"/>
              <a:gd name="connsiteX54" fmla="*/ 7988969 w 8085221"/>
              <a:gd name="connsiteY54" fmla="*/ 1203158 h 15135727"/>
              <a:gd name="connsiteX55" fmla="*/ 7844590 w 8085221"/>
              <a:gd name="connsiteY55" fmla="*/ 1058779 h 15135727"/>
              <a:gd name="connsiteX56" fmla="*/ 7483642 w 8085221"/>
              <a:gd name="connsiteY56" fmla="*/ 1371600 h 15135727"/>
              <a:gd name="connsiteX57" fmla="*/ 7267074 w 8085221"/>
              <a:gd name="connsiteY57" fmla="*/ 1395664 h 15135727"/>
              <a:gd name="connsiteX58" fmla="*/ 7243011 w 8085221"/>
              <a:gd name="connsiteY58" fmla="*/ 1588169 h 15135727"/>
              <a:gd name="connsiteX59" fmla="*/ 6978316 w 8085221"/>
              <a:gd name="connsiteY59" fmla="*/ 1732548 h 15135727"/>
              <a:gd name="connsiteX60" fmla="*/ 6737685 w 8085221"/>
              <a:gd name="connsiteY60" fmla="*/ 2093495 h 15135727"/>
              <a:gd name="connsiteX61" fmla="*/ 6737685 w 8085221"/>
              <a:gd name="connsiteY61" fmla="*/ 2382253 h 15135727"/>
              <a:gd name="connsiteX62" fmla="*/ 6665495 w 8085221"/>
              <a:gd name="connsiteY62" fmla="*/ 2430379 h 15135727"/>
              <a:gd name="connsiteX63" fmla="*/ 6906127 w 8085221"/>
              <a:gd name="connsiteY63" fmla="*/ 2646948 h 15135727"/>
              <a:gd name="connsiteX64" fmla="*/ 6906127 w 8085221"/>
              <a:gd name="connsiteY64" fmla="*/ 2983832 h 15135727"/>
              <a:gd name="connsiteX65" fmla="*/ 6906127 w 8085221"/>
              <a:gd name="connsiteY65" fmla="*/ 3104148 h 15135727"/>
              <a:gd name="connsiteX66" fmla="*/ 6833937 w 8085221"/>
              <a:gd name="connsiteY66" fmla="*/ 3368842 h 15135727"/>
              <a:gd name="connsiteX67" fmla="*/ 6906127 w 8085221"/>
              <a:gd name="connsiteY67" fmla="*/ 3489158 h 15135727"/>
              <a:gd name="connsiteX68" fmla="*/ 6641432 w 8085221"/>
              <a:gd name="connsiteY68" fmla="*/ 3705727 h 15135727"/>
              <a:gd name="connsiteX69" fmla="*/ 6737685 w 8085221"/>
              <a:gd name="connsiteY69" fmla="*/ 3729790 h 15135727"/>
              <a:gd name="connsiteX70" fmla="*/ 6545179 w 8085221"/>
              <a:gd name="connsiteY70" fmla="*/ 3826042 h 15135727"/>
              <a:gd name="connsiteX71" fmla="*/ 6328611 w 8085221"/>
              <a:gd name="connsiteY71" fmla="*/ 3753853 h 15135727"/>
              <a:gd name="connsiteX72" fmla="*/ 6184232 w 8085221"/>
              <a:gd name="connsiteY72" fmla="*/ 3850106 h 15135727"/>
              <a:gd name="connsiteX73" fmla="*/ 6184232 w 8085221"/>
              <a:gd name="connsiteY73" fmla="*/ 3946358 h 15135727"/>
              <a:gd name="connsiteX74" fmla="*/ 6136106 w 8085221"/>
              <a:gd name="connsiteY74" fmla="*/ 4235116 h 15135727"/>
              <a:gd name="connsiteX75" fmla="*/ 5919537 w 8085221"/>
              <a:gd name="connsiteY75" fmla="*/ 4403558 h 15135727"/>
              <a:gd name="connsiteX76" fmla="*/ 5775158 w 8085221"/>
              <a:gd name="connsiteY76" fmla="*/ 4451685 h 15135727"/>
              <a:gd name="connsiteX77" fmla="*/ 5630779 w 8085221"/>
              <a:gd name="connsiteY77" fmla="*/ 4547937 h 15135727"/>
              <a:gd name="connsiteX78" fmla="*/ 5510464 w 8085221"/>
              <a:gd name="connsiteY78" fmla="*/ 4620127 h 15135727"/>
              <a:gd name="connsiteX79" fmla="*/ 5510464 w 8085221"/>
              <a:gd name="connsiteY79" fmla="*/ 4812632 h 15135727"/>
              <a:gd name="connsiteX80" fmla="*/ 5317958 w 8085221"/>
              <a:gd name="connsiteY80" fmla="*/ 4981074 h 15135727"/>
              <a:gd name="connsiteX81" fmla="*/ 5005137 w 8085221"/>
              <a:gd name="connsiteY81" fmla="*/ 5149516 h 15135727"/>
              <a:gd name="connsiteX82" fmla="*/ 4692316 w 8085221"/>
              <a:gd name="connsiteY82" fmla="*/ 5149516 h 15135727"/>
              <a:gd name="connsiteX83" fmla="*/ 4523874 w 8085221"/>
              <a:gd name="connsiteY83" fmla="*/ 5366085 h 15135727"/>
              <a:gd name="connsiteX84" fmla="*/ 4211053 w 8085221"/>
              <a:gd name="connsiteY84" fmla="*/ 5414211 h 15135727"/>
              <a:gd name="connsiteX85" fmla="*/ 4114800 w 8085221"/>
              <a:gd name="connsiteY85" fmla="*/ 5390148 h 15135727"/>
              <a:gd name="connsiteX86" fmla="*/ 4018548 w 8085221"/>
              <a:gd name="connsiteY86" fmla="*/ 5630779 h 15135727"/>
              <a:gd name="connsiteX87" fmla="*/ 4090737 w 8085221"/>
              <a:gd name="connsiteY87" fmla="*/ 5871411 h 15135727"/>
              <a:gd name="connsiteX88" fmla="*/ 4090737 w 8085221"/>
              <a:gd name="connsiteY88" fmla="*/ 6184232 h 15135727"/>
              <a:gd name="connsiteX89" fmla="*/ 4186990 w 8085221"/>
              <a:gd name="connsiteY89" fmla="*/ 6472990 h 15135727"/>
              <a:gd name="connsiteX90" fmla="*/ 4042611 w 8085221"/>
              <a:gd name="connsiteY90" fmla="*/ 6352674 h 15135727"/>
              <a:gd name="connsiteX91" fmla="*/ 3946358 w 8085221"/>
              <a:gd name="connsiteY91" fmla="*/ 6376737 h 15135727"/>
              <a:gd name="connsiteX92" fmla="*/ 4114800 w 8085221"/>
              <a:gd name="connsiteY92" fmla="*/ 6641432 h 15135727"/>
              <a:gd name="connsiteX93" fmla="*/ 4451685 w 8085221"/>
              <a:gd name="connsiteY93" fmla="*/ 6737685 h 15135727"/>
              <a:gd name="connsiteX94" fmla="*/ 4620127 w 8085221"/>
              <a:gd name="connsiteY94" fmla="*/ 6978316 h 15135727"/>
              <a:gd name="connsiteX95" fmla="*/ 4740442 w 8085221"/>
              <a:gd name="connsiteY95" fmla="*/ 7170821 h 15135727"/>
              <a:gd name="connsiteX96" fmla="*/ 5077327 w 8085221"/>
              <a:gd name="connsiteY96" fmla="*/ 7387390 h 15135727"/>
              <a:gd name="connsiteX97" fmla="*/ 5125453 w 8085221"/>
              <a:gd name="connsiteY97" fmla="*/ 7603958 h 15135727"/>
              <a:gd name="connsiteX98" fmla="*/ 5197642 w 8085221"/>
              <a:gd name="connsiteY98" fmla="*/ 7796464 h 15135727"/>
              <a:gd name="connsiteX99" fmla="*/ 5486400 w 8085221"/>
              <a:gd name="connsiteY99" fmla="*/ 7964906 h 15135727"/>
              <a:gd name="connsiteX100" fmla="*/ 5486400 w 8085221"/>
              <a:gd name="connsiteY100" fmla="*/ 8349916 h 15135727"/>
              <a:gd name="connsiteX101" fmla="*/ 5678906 w 8085221"/>
              <a:gd name="connsiteY101" fmla="*/ 8614611 h 15135727"/>
              <a:gd name="connsiteX102" fmla="*/ 5919537 w 8085221"/>
              <a:gd name="connsiteY102" fmla="*/ 9071811 h 15135727"/>
              <a:gd name="connsiteX103" fmla="*/ 6160169 w 8085221"/>
              <a:gd name="connsiteY103" fmla="*/ 9336506 h 15135727"/>
              <a:gd name="connsiteX104" fmla="*/ 6280485 w 8085221"/>
              <a:gd name="connsiteY104" fmla="*/ 9601200 h 15135727"/>
              <a:gd name="connsiteX105" fmla="*/ 6400800 w 8085221"/>
              <a:gd name="connsiteY105" fmla="*/ 9793706 h 15135727"/>
              <a:gd name="connsiteX106" fmla="*/ 6569242 w 8085221"/>
              <a:gd name="connsiteY106" fmla="*/ 10058400 h 15135727"/>
              <a:gd name="connsiteX107" fmla="*/ 6713621 w 8085221"/>
              <a:gd name="connsiteY107" fmla="*/ 10106527 h 15135727"/>
              <a:gd name="connsiteX108" fmla="*/ 6545179 w 8085221"/>
              <a:gd name="connsiteY108" fmla="*/ 10202779 h 15135727"/>
              <a:gd name="connsiteX109" fmla="*/ 6569242 w 8085221"/>
              <a:gd name="connsiteY109" fmla="*/ 10443411 h 15135727"/>
              <a:gd name="connsiteX110" fmla="*/ 6593306 w 8085221"/>
              <a:gd name="connsiteY110" fmla="*/ 10708106 h 15135727"/>
              <a:gd name="connsiteX111" fmla="*/ 6761748 w 8085221"/>
              <a:gd name="connsiteY111" fmla="*/ 10924674 h 15135727"/>
              <a:gd name="connsiteX112" fmla="*/ 6641432 w 8085221"/>
              <a:gd name="connsiteY112" fmla="*/ 11093116 h 15135727"/>
              <a:gd name="connsiteX113" fmla="*/ 6713621 w 8085221"/>
              <a:gd name="connsiteY113" fmla="*/ 11261558 h 15135727"/>
              <a:gd name="connsiteX114" fmla="*/ 6737685 w 8085221"/>
              <a:gd name="connsiteY114" fmla="*/ 11526253 h 15135727"/>
              <a:gd name="connsiteX115" fmla="*/ 6617369 w 8085221"/>
              <a:gd name="connsiteY115" fmla="*/ 11839074 h 15135727"/>
              <a:gd name="connsiteX116" fmla="*/ 6617369 w 8085221"/>
              <a:gd name="connsiteY116" fmla="*/ 12031579 h 15135727"/>
              <a:gd name="connsiteX117" fmla="*/ 6641432 w 8085221"/>
              <a:gd name="connsiteY117" fmla="*/ 12127832 h 15135727"/>
              <a:gd name="connsiteX118" fmla="*/ 6761748 w 8085221"/>
              <a:gd name="connsiteY118" fmla="*/ 12031579 h 15135727"/>
              <a:gd name="connsiteX119" fmla="*/ 6761748 w 8085221"/>
              <a:gd name="connsiteY119" fmla="*/ 12296274 h 15135727"/>
              <a:gd name="connsiteX120" fmla="*/ 6689558 w 8085221"/>
              <a:gd name="connsiteY120" fmla="*/ 12512842 h 15135727"/>
              <a:gd name="connsiteX121" fmla="*/ 6785811 w 8085221"/>
              <a:gd name="connsiteY121" fmla="*/ 12777537 h 15135727"/>
              <a:gd name="connsiteX122" fmla="*/ 6569242 w 8085221"/>
              <a:gd name="connsiteY122" fmla="*/ 12873790 h 15135727"/>
              <a:gd name="connsiteX123" fmla="*/ 6545179 w 8085221"/>
              <a:gd name="connsiteY123" fmla="*/ 13090358 h 15135727"/>
              <a:gd name="connsiteX124" fmla="*/ 6448927 w 8085221"/>
              <a:gd name="connsiteY124" fmla="*/ 13355053 h 15135727"/>
              <a:gd name="connsiteX125" fmla="*/ 6256421 w 8085221"/>
              <a:gd name="connsiteY125" fmla="*/ 13571621 h 15135727"/>
              <a:gd name="connsiteX126" fmla="*/ 6087979 w 8085221"/>
              <a:gd name="connsiteY126" fmla="*/ 13667874 h 15135727"/>
              <a:gd name="connsiteX127" fmla="*/ 5943600 w 8085221"/>
              <a:gd name="connsiteY127" fmla="*/ 13716000 h 15135727"/>
              <a:gd name="connsiteX128" fmla="*/ 5702969 w 8085221"/>
              <a:gd name="connsiteY128" fmla="*/ 13667874 h 15135727"/>
              <a:gd name="connsiteX129" fmla="*/ 5582653 w 8085221"/>
              <a:gd name="connsiteY129" fmla="*/ 13691937 h 15135727"/>
              <a:gd name="connsiteX130" fmla="*/ 5727032 w 8085221"/>
              <a:gd name="connsiteY130" fmla="*/ 13836316 h 15135727"/>
              <a:gd name="connsiteX131" fmla="*/ 5582653 w 8085221"/>
              <a:gd name="connsiteY131" fmla="*/ 14052885 h 15135727"/>
              <a:gd name="connsiteX132" fmla="*/ 5462337 w 8085221"/>
              <a:gd name="connsiteY132" fmla="*/ 14149137 h 15135727"/>
              <a:gd name="connsiteX133" fmla="*/ 5342021 w 8085221"/>
              <a:gd name="connsiteY133" fmla="*/ 14004758 h 15135727"/>
              <a:gd name="connsiteX134" fmla="*/ 5245769 w 8085221"/>
              <a:gd name="connsiteY134" fmla="*/ 14004758 h 15135727"/>
              <a:gd name="connsiteX135" fmla="*/ 5245769 w 8085221"/>
              <a:gd name="connsiteY135" fmla="*/ 13956632 h 15135727"/>
              <a:gd name="connsiteX136" fmla="*/ 5101390 w 8085221"/>
              <a:gd name="connsiteY136" fmla="*/ 13956632 h 15135727"/>
              <a:gd name="connsiteX137" fmla="*/ 4981074 w 8085221"/>
              <a:gd name="connsiteY137" fmla="*/ 13860379 h 15135727"/>
              <a:gd name="connsiteX138" fmla="*/ 4740442 w 8085221"/>
              <a:gd name="connsiteY138" fmla="*/ 13908506 h 15135727"/>
              <a:gd name="connsiteX139" fmla="*/ 4475748 w 8085221"/>
              <a:gd name="connsiteY139" fmla="*/ 13956632 h 15135727"/>
              <a:gd name="connsiteX140" fmla="*/ 4379495 w 8085221"/>
              <a:gd name="connsiteY140" fmla="*/ 14028821 h 15135727"/>
              <a:gd name="connsiteX141" fmla="*/ 4403558 w 8085221"/>
              <a:gd name="connsiteY141" fmla="*/ 14197264 h 15135727"/>
              <a:gd name="connsiteX142" fmla="*/ 4572000 w 8085221"/>
              <a:gd name="connsiteY142" fmla="*/ 14149137 h 15135727"/>
              <a:gd name="connsiteX143" fmla="*/ 4523874 w 8085221"/>
              <a:gd name="connsiteY143" fmla="*/ 14558211 h 15135727"/>
              <a:gd name="connsiteX144" fmla="*/ 4403558 w 8085221"/>
              <a:gd name="connsiteY144" fmla="*/ 14437895 h 15135727"/>
              <a:gd name="connsiteX145" fmla="*/ 4403558 w 8085221"/>
              <a:gd name="connsiteY145" fmla="*/ 14437895 h 15135727"/>
              <a:gd name="connsiteX146" fmla="*/ 4283242 w 8085221"/>
              <a:gd name="connsiteY146" fmla="*/ 14245390 h 15135727"/>
              <a:gd name="connsiteX147" fmla="*/ 4235116 w 8085221"/>
              <a:gd name="connsiteY147" fmla="*/ 14341642 h 15135727"/>
              <a:gd name="connsiteX148" fmla="*/ 4162927 w 8085221"/>
              <a:gd name="connsiteY148" fmla="*/ 14389769 h 15135727"/>
              <a:gd name="connsiteX149" fmla="*/ 4162927 w 8085221"/>
              <a:gd name="connsiteY149" fmla="*/ 14389769 h 15135727"/>
              <a:gd name="connsiteX150" fmla="*/ 3922295 w 8085221"/>
              <a:gd name="connsiteY150" fmla="*/ 14245390 h 15135727"/>
              <a:gd name="connsiteX151" fmla="*/ 3801979 w 8085221"/>
              <a:gd name="connsiteY151" fmla="*/ 14293516 h 15135727"/>
              <a:gd name="connsiteX152" fmla="*/ 3681664 w 8085221"/>
              <a:gd name="connsiteY152" fmla="*/ 14389769 h 15135727"/>
              <a:gd name="connsiteX153" fmla="*/ 3657600 w 8085221"/>
              <a:gd name="connsiteY153" fmla="*/ 14654464 h 15135727"/>
              <a:gd name="connsiteX154" fmla="*/ 3513221 w 8085221"/>
              <a:gd name="connsiteY154" fmla="*/ 14726653 h 15135727"/>
              <a:gd name="connsiteX155" fmla="*/ 3513221 w 8085221"/>
              <a:gd name="connsiteY155" fmla="*/ 14871032 h 15135727"/>
              <a:gd name="connsiteX156" fmla="*/ 3633537 w 8085221"/>
              <a:gd name="connsiteY156" fmla="*/ 14967285 h 15135727"/>
              <a:gd name="connsiteX157" fmla="*/ 3609474 w 8085221"/>
              <a:gd name="connsiteY157" fmla="*/ 15087600 h 15135727"/>
              <a:gd name="connsiteX158" fmla="*/ 3441032 w 8085221"/>
              <a:gd name="connsiteY158" fmla="*/ 15039474 h 15135727"/>
              <a:gd name="connsiteX159" fmla="*/ 3272590 w 8085221"/>
              <a:gd name="connsiteY159" fmla="*/ 15063537 h 15135727"/>
              <a:gd name="connsiteX160" fmla="*/ 3248527 w 8085221"/>
              <a:gd name="connsiteY160" fmla="*/ 14895095 h 15135727"/>
              <a:gd name="connsiteX161" fmla="*/ 3128211 w 8085221"/>
              <a:gd name="connsiteY161" fmla="*/ 14919158 h 15135727"/>
              <a:gd name="connsiteX162" fmla="*/ 2959769 w 8085221"/>
              <a:gd name="connsiteY162" fmla="*/ 15135727 h 15135727"/>
              <a:gd name="connsiteX163" fmla="*/ 2935706 w 8085221"/>
              <a:gd name="connsiteY163" fmla="*/ 14895095 h 15135727"/>
              <a:gd name="connsiteX164" fmla="*/ 2791327 w 8085221"/>
              <a:gd name="connsiteY164" fmla="*/ 14943221 h 15135727"/>
              <a:gd name="connsiteX165" fmla="*/ 2671011 w 8085221"/>
              <a:gd name="connsiteY165" fmla="*/ 15039474 h 15135727"/>
              <a:gd name="connsiteX166" fmla="*/ 2430379 w 8085221"/>
              <a:gd name="connsiteY166" fmla="*/ 15087600 h 15135727"/>
              <a:gd name="connsiteX167" fmla="*/ 2237874 w 8085221"/>
              <a:gd name="connsiteY167" fmla="*/ 15039474 h 15135727"/>
              <a:gd name="connsiteX168" fmla="*/ 2622885 w 8085221"/>
              <a:gd name="connsiteY168" fmla="*/ 14846969 h 15135727"/>
              <a:gd name="connsiteX169" fmla="*/ 2887579 w 8085221"/>
              <a:gd name="connsiteY169" fmla="*/ 14774779 h 15135727"/>
              <a:gd name="connsiteX170" fmla="*/ 2839453 w 8085221"/>
              <a:gd name="connsiteY170" fmla="*/ 14582274 h 15135727"/>
              <a:gd name="connsiteX171" fmla="*/ 2935706 w 8085221"/>
              <a:gd name="connsiteY171" fmla="*/ 14510085 h 15135727"/>
              <a:gd name="connsiteX172" fmla="*/ 2935706 w 8085221"/>
              <a:gd name="connsiteY172" fmla="*/ 14510085 h 15135727"/>
              <a:gd name="connsiteX173" fmla="*/ 3080085 w 8085221"/>
              <a:gd name="connsiteY173" fmla="*/ 14413832 h 15135727"/>
              <a:gd name="connsiteX174" fmla="*/ 3152274 w 8085221"/>
              <a:gd name="connsiteY174" fmla="*/ 14341642 h 15135727"/>
              <a:gd name="connsiteX175" fmla="*/ 3080085 w 8085221"/>
              <a:gd name="connsiteY175" fmla="*/ 14269453 h 15135727"/>
              <a:gd name="connsiteX176" fmla="*/ 3152274 w 8085221"/>
              <a:gd name="connsiteY176" fmla="*/ 14197264 h 15135727"/>
              <a:gd name="connsiteX177" fmla="*/ 3152274 w 8085221"/>
              <a:gd name="connsiteY177" fmla="*/ 14052885 h 15135727"/>
              <a:gd name="connsiteX178" fmla="*/ 3080085 w 8085221"/>
              <a:gd name="connsiteY178" fmla="*/ 13980695 h 15135727"/>
              <a:gd name="connsiteX179" fmla="*/ 3056021 w 8085221"/>
              <a:gd name="connsiteY179" fmla="*/ 14076948 h 15135727"/>
              <a:gd name="connsiteX180" fmla="*/ 2935706 w 8085221"/>
              <a:gd name="connsiteY180" fmla="*/ 14076948 h 15135727"/>
              <a:gd name="connsiteX181" fmla="*/ 2863516 w 8085221"/>
              <a:gd name="connsiteY181" fmla="*/ 14125074 h 15135727"/>
              <a:gd name="connsiteX182" fmla="*/ 2719137 w 8085221"/>
              <a:gd name="connsiteY182" fmla="*/ 14197264 h 15135727"/>
              <a:gd name="connsiteX183" fmla="*/ 2646948 w 8085221"/>
              <a:gd name="connsiteY183" fmla="*/ 14197264 h 15135727"/>
              <a:gd name="connsiteX184" fmla="*/ 2598821 w 8085221"/>
              <a:gd name="connsiteY184" fmla="*/ 14125074 h 15135727"/>
              <a:gd name="connsiteX185" fmla="*/ 2430379 w 8085221"/>
              <a:gd name="connsiteY185" fmla="*/ 13836316 h 15135727"/>
              <a:gd name="connsiteX186" fmla="*/ 2646948 w 8085221"/>
              <a:gd name="connsiteY186" fmla="*/ 13812253 h 15135727"/>
              <a:gd name="connsiteX187" fmla="*/ 2502569 w 8085221"/>
              <a:gd name="connsiteY187" fmla="*/ 13475369 h 15135727"/>
              <a:gd name="connsiteX188" fmla="*/ 2550695 w 8085221"/>
              <a:gd name="connsiteY188" fmla="*/ 13186611 h 15135727"/>
              <a:gd name="connsiteX189" fmla="*/ 2719137 w 8085221"/>
              <a:gd name="connsiteY189" fmla="*/ 13042232 h 15135727"/>
              <a:gd name="connsiteX190" fmla="*/ 2791327 w 8085221"/>
              <a:gd name="connsiteY190" fmla="*/ 12945979 h 15135727"/>
              <a:gd name="connsiteX191" fmla="*/ 3031958 w 8085221"/>
              <a:gd name="connsiteY191" fmla="*/ 13090358 h 15135727"/>
              <a:gd name="connsiteX192" fmla="*/ 3056021 w 8085221"/>
              <a:gd name="connsiteY192" fmla="*/ 12753474 h 15135727"/>
              <a:gd name="connsiteX193" fmla="*/ 2887579 w 8085221"/>
              <a:gd name="connsiteY193" fmla="*/ 12777537 h 15135727"/>
              <a:gd name="connsiteX194" fmla="*/ 2815390 w 8085221"/>
              <a:gd name="connsiteY194" fmla="*/ 12777537 h 15135727"/>
              <a:gd name="connsiteX195" fmla="*/ 3176337 w 8085221"/>
              <a:gd name="connsiteY195" fmla="*/ 12368464 h 15135727"/>
              <a:gd name="connsiteX196" fmla="*/ 3104148 w 8085221"/>
              <a:gd name="connsiteY196" fmla="*/ 12320337 h 15135727"/>
              <a:gd name="connsiteX197" fmla="*/ 3104148 w 8085221"/>
              <a:gd name="connsiteY197" fmla="*/ 12320337 h 15135727"/>
              <a:gd name="connsiteX198" fmla="*/ 3007895 w 8085221"/>
              <a:gd name="connsiteY198" fmla="*/ 12079706 h 15135727"/>
              <a:gd name="connsiteX199" fmla="*/ 2911642 w 8085221"/>
              <a:gd name="connsiteY199" fmla="*/ 11935327 h 15135727"/>
              <a:gd name="connsiteX200" fmla="*/ 2863516 w 8085221"/>
              <a:gd name="connsiteY200" fmla="*/ 11694695 h 15135727"/>
              <a:gd name="connsiteX201" fmla="*/ 2911642 w 8085221"/>
              <a:gd name="connsiteY201" fmla="*/ 11454064 h 15135727"/>
              <a:gd name="connsiteX202" fmla="*/ 3056021 w 8085221"/>
              <a:gd name="connsiteY202" fmla="*/ 11454064 h 15135727"/>
              <a:gd name="connsiteX203" fmla="*/ 2983832 w 8085221"/>
              <a:gd name="connsiteY203" fmla="*/ 11381874 h 15135727"/>
              <a:gd name="connsiteX204" fmla="*/ 3031958 w 8085221"/>
              <a:gd name="connsiteY204" fmla="*/ 11285621 h 15135727"/>
              <a:gd name="connsiteX205" fmla="*/ 3007895 w 8085221"/>
              <a:gd name="connsiteY205" fmla="*/ 11189369 h 15135727"/>
              <a:gd name="connsiteX206" fmla="*/ 2887579 w 8085221"/>
              <a:gd name="connsiteY206" fmla="*/ 11141242 h 15135727"/>
              <a:gd name="connsiteX207" fmla="*/ 2887579 w 8085221"/>
              <a:gd name="connsiteY207" fmla="*/ 10972800 h 15135727"/>
              <a:gd name="connsiteX208" fmla="*/ 2887579 w 8085221"/>
              <a:gd name="connsiteY208" fmla="*/ 10924674 h 15135727"/>
              <a:gd name="connsiteX209" fmla="*/ 2767264 w 8085221"/>
              <a:gd name="connsiteY209" fmla="*/ 11020927 h 15135727"/>
              <a:gd name="connsiteX210" fmla="*/ 2743200 w 8085221"/>
              <a:gd name="connsiteY210" fmla="*/ 10924674 h 15135727"/>
              <a:gd name="connsiteX211" fmla="*/ 2550695 w 8085221"/>
              <a:gd name="connsiteY211" fmla="*/ 11020927 h 15135727"/>
              <a:gd name="connsiteX212" fmla="*/ 2526632 w 8085221"/>
              <a:gd name="connsiteY212" fmla="*/ 11117179 h 15135727"/>
              <a:gd name="connsiteX213" fmla="*/ 2334127 w 8085221"/>
              <a:gd name="connsiteY213" fmla="*/ 10996864 h 15135727"/>
              <a:gd name="connsiteX214" fmla="*/ 2358190 w 8085221"/>
              <a:gd name="connsiteY214" fmla="*/ 10732169 h 15135727"/>
              <a:gd name="connsiteX215" fmla="*/ 2334127 w 8085221"/>
              <a:gd name="connsiteY215" fmla="*/ 10587790 h 15135727"/>
              <a:gd name="connsiteX216" fmla="*/ 2406316 w 8085221"/>
              <a:gd name="connsiteY216" fmla="*/ 10491537 h 15135727"/>
              <a:gd name="connsiteX217" fmla="*/ 2598821 w 8085221"/>
              <a:gd name="connsiteY217" fmla="*/ 10684042 h 15135727"/>
              <a:gd name="connsiteX218" fmla="*/ 2767264 w 8085221"/>
              <a:gd name="connsiteY218" fmla="*/ 10684042 h 15135727"/>
              <a:gd name="connsiteX219" fmla="*/ 2646948 w 8085221"/>
              <a:gd name="connsiteY219" fmla="*/ 10515600 h 15135727"/>
              <a:gd name="connsiteX220" fmla="*/ 2815390 w 8085221"/>
              <a:gd name="connsiteY220" fmla="*/ 10395285 h 15135727"/>
              <a:gd name="connsiteX221" fmla="*/ 3080085 w 8085221"/>
              <a:gd name="connsiteY221" fmla="*/ 10419348 h 15135727"/>
              <a:gd name="connsiteX222" fmla="*/ 3248527 w 8085221"/>
              <a:gd name="connsiteY222" fmla="*/ 10539664 h 15135727"/>
              <a:gd name="connsiteX223" fmla="*/ 3320716 w 8085221"/>
              <a:gd name="connsiteY223" fmla="*/ 10659979 h 15135727"/>
              <a:gd name="connsiteX224" fmla="*/ 3465095 w 8085221"/>
              <a:gd name="connsiteY224" fmla="*/ 10659979 h 15135727"/>
              <a:gd name="connsiteX225" fmla="*/ 3441032 w 8085221"/>
              <a:gd name="connsiteY225" fmla="*/ 10491537 h 15135727"/>
              <a:gd name="connsiteX226" fmla="*/ 3392906 w 8085221"/>
              <a:gd name="connsiteY226" fmla="*/ 10250906 h 15135727"/>
              <a:gd name="connsiteX227" fmla="*/ 3152274 w 8085221"/>
              <a:gd name="connsiteY227" fmla="*/ 10250906 h 15135727"/>
              <a:gd name="connsiteX228" fmla="*/ 3176337 w 8085221"/>
              <a:gd name="connsiteY228" fmla="*/ 10178716 h 15135727"/>
              <a:gd name="connsiteX229" fmla="*/ 3104148 w 8085221"/>
              <a:gd name="connsiteY229" fmla="*/ 10154653 h 15135727"/>
              <a:gd name="connsiteX230" fmla="*/ 3007895 w 8085221"/>
              <a:gd name="connsiteY230" fmla="*/ 9962148 h 15135727"/>
              <a:gd name="connsiteX231" fmla="*/ 3176337 w 8085221"/>
              <a:gd name="connsiteY231" fmla="*/ 9889958 h 15135727"/>
              <a:gd name="connsiteX232" fmla="*/ 2959769 w 8085221"/>
              <a:gd name="connsiteY232" fmla="*/ 9504948 h 15135727"/>
              <a:gd name="connsiteX233" fmla="*/ 2791327 w 8085221"/>
              <a:gd name="connsiteY233" fmla="*/ 9456821 h 15135727"/>
              <a:gd name="connsiteX234" fmla="*/ 2574758 w 8085221"/>
              <a:gd name="connsiteY234" fmla="*/ 9336506 h 15135727"/>
              <a:gd name="connsiteX235" fmla="*/ 2550695 w 8085221"/>
              <a:gd name="connsiteY235" fmla="*/ 9071811 h 15135727"/>
              <a:gd name="connsiteX236" fmla="*/ 2695074 w 8085221"/>
              <a:gd name="connsiteY236" fmla="*/ 8999621 h 15135727"/>
              <a:gd name="connsiteX237" fmla="*/ 2622885 w 8085221"/>
              <a:gd name="connsiteY237" fmla="*/ 8975558 h 15135727"/>
              <a:gd name="connsiteX238" fmla="*/ 2430379 w 8085221"/>
              <a:gd name="connsiteY238" fmla="*/ 8999621 h 15135727"/>
              <a:gd name="connsiteX239" fmla="*/ 2261937 w 8085221"/>
              <a:gd name="connsiteY239" fmla="*/ 9168064 h 15135727"/>
              <a:gd name="connsiteX240" fmla="*/ 2237874 w 8085221"/>
              <a:gd name="connsiteY240" fmla="*/ 8999621 h 15135727"/>
              <a:gd name="connsiteX241" fmla="*/ 2117558 w 8085221"/>
              <a:gd name="connsiteY241" fmla="*/ 8975558 h 15135727"/>
              <a:gd name="connsiteX242" fmla="*/ 2045369 w 8085221"/>
              <a:gd name="connsiteY242" fmla="*/ 8783053 h 15135727"/>
              <a:gd name="connsiteX243" fmla="*/ 1852864 w 8085221"/>
              <a:gd name="connsiteY243" fmla="*/ 8758990 h 15135727"/>
              <a:gd name="connsiteX244" fmla="*/ 1636295 w 8085221"/>
              <a:gd name="connsiteY244" fmla="*/ 8927432 h 15135727"/>
              <a:gd name="connsiteX245" fmla="*/ 1588169 w 8085221"/>
              <a:gd name="connsiteY245" fmla="*/ 9023685 h 15135727"/>
              <a:gd name="connsiteX246" fmla="*/ 1515979 w 8085221"/>
              <a:gd name="connsiteY246" fmla="*/ 8879306 h 15135727"/>
              <a:gd name="connsiteX247" fmla="*/ 1347537 w 8085221"/>
              <a:gd name="connsiteY247" fmla="*/ 8879306 h 15135727"/>
              <a:gd name="connsiteX248" fmla="*/ 1347537 w 8085221"/>
              <a:gd name="connsiteY248" fmla="*/ 8710864 h 15135727"/>
              <a:gd name="connsiteX249" fmla="*/ 1106906 w 8085221"/>
              <a:gd name="connsiteY249" fmla="*/ 8783053 h 15135727"/>
              <a:gd name="connsiteX250" fmla="*/ 890337 w 8085221"/>
              <a:gd name="connsiteY250" fmla="*/ 8686800 h 15135727"/>
              <a:gd name="connsiteX251" fmla="*/ 649706 w 8085221"/>
              <a:gd name="connsiteY251" fmla="*/ 8662737 h 15135727"/>
              <a:gd name="connsiteX252" fmla="*/ 385011 w 8085221"/>
              <a:gd name="connsiteY252" fmla="*/ 8566485 h 15135727"/>
              <a:gd name="connsiteX253" fmla="*/ 577516 w 8085221"/>
              <a:gd name="connsiteY253" fmla="*/ 8373979 h 15135727"/>
              <a:gd name="connsiteX254" fmla="*/ 794085 w 8085221"/>
              <a:gd name="connsiteY254" fmla="*/ 8301790 h 15135727"/>
              <a:gd name="connsiteX255" fmla="*/ 745958 w 8085221"/>
              <a:gd name="connsiteY255" fmla="*/ 8133348 h 15135727"/>
              <a:gd name="connsiteX256" fmla="*/ 818148 w 8085221"/>
              <a:gd name="connsiteY256" fmla="*/ 7820527 h 15135727"/>
              <a:gd name="connsiteX257" fmla="*/ 697832 w 8085221"/>
              <a:gd name="connsiteY257" fmla="*/ 7820527 h 15135727"/>
              <a:gd name="connsiteX258" fmla="*/ 625642 w 8085221"/>
              <a:gd name="connsiteY258" fmla="*/ 7916779 h 15135727"/>
              <a:gd name="connsiteX259" fmla="*/ 457200 w 8085221"/>
              <a:gd name="connsiteY259" fmla="*/ 7820527 h 15135727"/>
              <a:gd name="connsiteX260" fmla="*/ 529390 w 8085221"/>
              <a:gd name="connsiteY260" fmla="*/ 7700211 h 15135727"/>
              <a:gd name="connsiteX261" fmla="*/ 938464 w 8085221"/>
              <a:gd name="connsiteY261" fmla="*/ 7676148 h 15135727"/>
              <a:gd name="connsiteX262" fmla="*/ 1058779 w 8085221"/>
              <a:gd name="connsiteY262" fmla="*/ 7459579 h 15135727"/>
              <a:gd name="connsiteX263" fmla="*/ 1203158 w 8085221"/>
              <a:gd name="connsiteY263" fmla="*/ 7603958 h 15135727"/>
              <a:gd name="connsiteX264" fmla="*/ 1299411 w 8085221"/>
              <a:gd name="connsiteY264" fmla="*/ 7555832 h 15135727"/>
              <a:gd name="connsiteX265" fmla="*/ 1443790 w 8085221"/>
              <a:gd name="connsiteY265" fmla="*/ 7507706 h 15135727"/>
              <a:gd name="connsiteX266" fmla="*/ 1684421 w 8085221"/>
              <a:gd name="connsiteY266" fmla="*/ 7603958 h 15135727"/>
              <a:gd name="connsiteX267" fmla="*/ 1684421 w 8085221"/>
              <a:gd name="connsiteY267" fmla="*/ 7603958 h 15135727"/>
              <a:gd name="connsiteX268" fmla="*/ 1540042 w 8085221"/>
              <a:gd name="connsiteY268" fmla="*/ 7363327 h 15135727"/>
              <a:gd name="connsiteX269" fmla="*/ 1299411 w 8085221"/>
              <a:gd name="connsiteY269" fmla="*/ 7315200 h 15135727"/>
              <a:gd name="connsiteX270" fmla="*/ 1130969 w 8085221"/>
              <a:gd name="connsiteY270" fmla="*/ 7339264 h 15135727"/>
              <a:gd name="connsiteX271" fmla="*/ 1034716 w 8085221"/>
              <a:gd name="connsiteY271" fmla="*/ 7315200 h 15135727"/>
              <a:gd name="connsiteX272" fmla="*/ 1155032 w 8085221"/>
              <a:gd name="connsiteY272" fmla="*/ 7050506 h 15135727"/>
              <a:gd name="connsiteX273" fmla="*/ 1155032 w 8085221"/>
              <a:gd name="connsiteY273" fmla="*/ 6930190 h 15135727"/>
              <a:gd name="connsiteX274" fmla="*/ 1155032 w 8085221"/>
              <a:gd name="connsiteY274" fmla="*/ 6761748 h 15135727"/>
              <a:gd name="connsiteX275" fmla="*/ 1203158 w 8085221"/>
              <a:gd name="connsiteY275" fmla="*/ 6617369 h 15135727"/>
              <a:gd name="connsiteX276" fmla="*/ 1371600 w 8085221"/>
              <a:gd name="connsiteY276" fmla="*/ 6472990 h 15135727"/>
              <a:gd name="connsiteX277" fmla="*/ 1443790 w 8085221"/>
              <a:gd name="connsiteY277" fmla="*/ 6328611 h 15135727"/>
              <a:gd name="connsiteX278" fmla="*/ 1419727 w 8085221"/>
              <a:gd name="connsiteY278" fmla="*/ 6208295 h 15135727"/>
              <a:gd name="connsiteX279" fmla="*/ 1275348 w 8085221"/>
              <a:gd name="connsiteY279" fmla="*/ 6304548 h 15135727"/>
              <a:gd name="connsiteX280" fmla="*/ 1323474 w 8085221"/>
              <a:gd name="connsiteY280" fmla="*/ 6015790 h 15135727"/>
              <a:gd name="connsiteX281" fmla="*/ 1540042 w 8085221"/>
              <a:gd name="connsiteY281" fmla="*/ 5871411 h 15135727"/>
              <a:gd name="connsiteX282" fmla="*/ 1540042 w 8085221"/>
              <a:gd name="connsiteY282" fmla="*/ 5751095 h 15135727"/>
              <a:gd name="connsiteX283" fmla="*/ 1395664 w 8085221"/>
              <a:gd name="connsiteY283" fmla="*/ 5799221 h 15135727"/>
              <a:gd name="connsiteX284" fmla="*/ 1179095 w 8085221"/>
              <a:gd name="connsiteY284" fmla="*/ 5799221 h 15135727"/>
              <a:gd name="connsiteX285" fmla="*/ 890337 w 8085221"/>
              <a:gd name="connsiteY285" fmla="*/ 5775158 h 15135727"/>
              <a:gd name="connsiteX286" fmla="*/ 697832 w 8085221"/>
              <a:gd name="connsiteY286" fmla="*/ 5606716 h 15135727"/>
              <a:gd name="connsiteX287" fmla="*/ 577516 w 8085221"/>
              <a:gd name="connsiteY287" fmla="*/ 5582653 h 15135727"/>
              <a:gd name="connsiteX288" fmla="*/ 697832 w 8085221"/>
              <a:gd name="connsiteY288" fmla="*/ 5775158 h 15135727"/>
              <a:gd name="connsiteX289" fmla="*/ 409074 w 8085221"/>
              <a:gd name="connsiteY289" fmla="*/ 5799221 h 15135727"/>
              <a:gd name="connsiteX290" fmla="*/ 168442 w 8085221"/>
              <a:gd name="connsiteY290" fmla="*/ 5702969 h 15135727"/>
              <a:gd name="connsiteX291" fmla="*/ 264695 w 8085221"/>
              <a:gd name="connsiteY291" fmla="*/ 5558590 h 15135727"/>
              <a:gd name="connsiteX292" fmla="*/ 144379 w 8085221"/>
              <a:gd name="connsiteY292" fmla="*/ 5510464 h 15135727"/>
              <a:gd name="connsiteX293" fmla="*/ 0 w 8085221"/>
              <a:gd name="connsiteY293" fmla="*/ 5462337 h 15135727"/>
              <a:gd name="connsiteX294" fmla="*/ 96253 w 8085221"/>
              <a:gd name="connsiteY294" fmla="*/ 5245769 h 15135727"/>
              <a:gd name="connsiteX295" fmla="*/ 120316 w 8085221"/>
              <a:gd name="connsiteY295" fmla="*/ 4981074 h 15135727"/>
              <a:gd name="connsiteX296" fmla="*/ 144379 w 8085221"/>
              <a:gd name="connsiteY296" fmla="*/ 4836695 h 15135727"/>
              <a:gd name="connsiteX0" fmla="*/ 120316 w 8085221"/>
              <a:gd name="connsiteY0" fmla="*/ 4981074 h 15135727"/>
              <a:gd name="connsiteX1" fmla="*/ 144379 w 8085221"/>
              <a:gd name="connsiteY1" fmla="*/ 4981074 h 15135727"/>
              <a:gd name="connsiteX2" fmla="*/ 240632 w 8085221"/>
              <a:gd name="connsiteY2" fmla="*/ 4668253 h 15135727"/>
              <a:gd name="connsiteX3" fmla="*/ 553453 w 8085221"/>
              <a:gd name="connsiteY3" fmla="*/ 4692316 h 15135727"/>
              <a:gd name="connsiteX4" fmla="*/ 649706 w 8085221"/>
              <a:gd name="connsiteY4" fmla="*/ 4427621 h 15135727"/>
              <a:gd name="connsiteX5" fmla="*/ 649706 w 8085221"/>
              <a:gd name="connsiteY5" fmla="*/ 4427621 h 15135727"/>
              <a:gd name="connsiteX6" fmla="*/ 938464 w 8085221"/>
              <a:gd name="connsiteY6" fmla="*/ 4283242 h 15135727"/>
              <a:gd name="connsiteX7" fmla="*/ 1395664 w 8085221"/>
              <a:gd name="connsiteY7" fmla="*/ 4162927 h 15135727"/>
              <a:gd name="connsiteX8" fmla="*/ 1564106 w 8085221"/>
              <a:gd name="connsiteY8" fmla="*/ 3994485 h 15135727"/>
              <a:gd name="connsiteX9" fmla="*/ 1708485 w 8085221"/>
              <a:gd name="connsiteY9" fmla="*/ 3826042 h 15135727"/>
              <a:gd name="connsiteX10" fmla="*/ 1925053 w 8085221"/>
              <a:gd name="connsiteY10" fmla="*/ 3777916 h 15135727"/>
              <a:gd name="connsiteX11" fmla="*/ 2141621 w 8085221"/>
              <a:gd name="connsiteY11" fmla="*/ 3585411 h 15135727"/>
              <a:gd name="connsiteX12" fmla="*/ 2141621 w 8085221"/>
              <a:gd name="connsiteY12" fmla="*/ 3585411 h 15135727"/>
              <a:gd name="connsiteX13" fmla="*/ 2286000 w 8085221"/>
              <a:gd name="connsiteY13" fmla="*/ 3489158 h 15135727"/>
              <a:gd name="connsiteX14" fmla="*/ 2310064 w 8085221"/>
              <a:gd name="connsiteY14" fmla="*/ 3007895 h 15135727"/>
              <a:gd name="connsiteX15" fmla="*/ 2695074 w 8085221"/>
              <a:gd name="connsiteY15" fmla="*/ 2911642 h 15135727"/>
              <a:gd name="connsiteX16" fmla="*/ 2839453 w 8085221"/>
              <a:gd name="connsiteY16" fmla="*/ 2526632 h 15135727"/>
              <a:gd name="connsiteX17" fmla="*/ 3200400 w 8085221"/>
              <a:gd name="connsiteY17" fmla="*/ 2358190 h 15135727"/>
              <a:gd name="connsiteX18" fmla="*/ 3441032 w 8085221"/>
              <a:gd name="connsiteY18" fmla="*/ 2237874 h 15135727"/>
              <a:gd name="connsiteX19" fmla="*/ 3561348 w 8085221"/>
              <a:gd name="connsiteY19" fmla="*/ 2526632 h 15135727"/>
              <a:gd name="connsiteX20" fmla="*/ 3801979 w 8085221"/>
              <a:gd name="connsiteY20" fmla="*/ 2622885 h 15135727"/>
              <a:gd name="connsiteX21" fmla="*/ 3946358 w 8085221"/>
              <a:gd name="connsiteY21" fmla="*/ 2550695 h 15135727"/>
              <a:gd name="connsiteX22" fmla="*/ 4018548 w 8085221"/>
              <a:gd name="connsiteY22" fmla="*/ 2598821 h 15135727"/>
              <a:gd name="connsiteX23" fmla="*/ 4138864 w 8085221"/>
              <a:gd name="connsiteY23" fmla="*/ 2574758 h 15135727"/>
              <a:gd name="connsiteX24" fmla="*/ 4307306 w 8085221"/>
              <a:gd name="connsiteY24" fmla="*/ 2671011 h 15135727"/>
              <a:gd name="connsiteX25" fmla="*/ 4427621 w 8085221"/>
              <a:gd name="connsiteY25" fmla="*/ 2622885 h 15135727"/>
              <a:gd name="connsiteX26" fmla="*/ 4668253 w 8085221"/>
              <a:gd name="connsiteY26" fmla="*/ 2743200 h 15135727"/>
              <a:gd name="connsiteX27" fmla="*/ 4788569 w 8085221"/>
              <a:gd name="connsiteY27" fmla="*/ 2815390 h 15135727"/>
              <a:gd name="connsiteX28" fmla="*/ 4957011 w 8085221"/>
              <a:gd name="connsiteY28" fmla="*/ 2719137 h 15135727"/>
              <a:gd name="connsiteX29" fmla="*/ 4981074 w 8085221"/>
              <a:gd name="connsiteY29" fmla="*/ 2382253 h 15135727"/>
              <a:gd name="connsiteX30" fmla="*/ 4981074 w 8085221"/>
              <a:gd name="connsiteY30" fmla="*/ 2382253 h 15135727"/>
              <a:gd name="connsiteX31" fmla="*/ 4884821 w 8085221"/>
              <a:gd name="connsiteY31" fmla="*/ 2093495 h 15135727"/>
              <a:gd name="connsiteX32" fmla="*/ 4764506 w 8085221"/>
              <a:gd name="connsiteY32" fmla="*/ 1900990 h 15135727"/>
              <a:gd name="connsiteX33" fmla="*/ 4764506 w 8085221"/>
              <a:gd name="connsiteY33" fmla="*/ 1804737 h 15135727"/>
              <a:gd name="connsiteX34" fmla="*/ 4957011 w 8085221"/>
              <a:gd name="connsiteY34" fmla="*/ 1564106 h 15135727"/>
              <a:gd name="connsiteX35" fmla="*/ 5221706 w 8085221"/>
              <a:gd name="connsiteY35" fmla="*/ 1588169 h 15135727"/>
              <a:gd name="connsiteX36" fmla="*/ 5486400 w 8085221"/>
              <a:gd name="connsiteY36" fmla="*/ 1684421 h 15135727"/>
              <a:gd name="connsiteX37" fmla="*/ 5799221 w 8085221"/>
              <a:gd name="connsiteY37" fmla="*/ 1684421 h 15135727"/>
              <a:gd name="connsiteX38" fmla="*/ 5871411 w 8085221"/>
              <a:gd name="connsiteY38" fmla="*/ 1443790 h 15135727"/>
              <a:gd name="connsiteX39" fmla="*/ 6087979 w 8085221"/>
              <a:gd name="connsiteY39" fmla="*/ 1395664 h 15135727"/>
              <a:gd name="connsiteX40" fmla="*/ 6087979 w 8085221"/>
              <a:gd name="connsiteY40" fmla="*/ 1082842 h 15135727"/>
              <a:gd name="connsiteX41" fmla="*/ 6424864 w 8085221"/>
              <a:gd name="connsiteY41" fmla="*/ 1058779 h 15135727"/>
              <a:gd name="connsiteX42" fmla="*/ 6665495 w 8085221"/>
              <a:gd name="connsiteY42" fmla="*/ 721895 h 15135727"/>
              <a:gd name="connsiteX43" fmla="*/ 6761748 w 8085221"/>
              <a:gd name="connsiteY43" fmla="*/ 649706 h 15135727"/>
              <a:gd name="connsiteX44" fmla="*/ 6737685 w 8085221"/>
              <a:gd name="connsiteY44" fmla="*/ 505327 h 15135727"/>
              <a:gd name="connsiteX45" fmla="*/ 6858000 w 8085221"/>
              <a:gd name="connsiteY45" fmla="*/ 360948 h 15135727"/>
              <a:gd name="connsiteX46" fmla="*/ 6761748 w 8085221"/>
              <a:gd name="connsiteY46" fmla="*/ 120316 h 15135727"/>
              <a:gd name="connsiteX47" fmla="*/ 7194885 w 8085221"/>
              <a:gd name="connsiteY47" fmla="*/ 0 h 15135727"/>
              <a:gd name="connsiteX48" fmla="*/ 7267074 w 8085221"/>
              <a:gd name="connsiteY48" fmla="*/ 120316 h 15135727"/>
              <a:gd name="connsiteX49" fmla="*/ 7267074 w 8085221"/>
              <a:gd name="connsiteY49" fmla="*/ 120316 h 15135727"/>
              <a:gd name="connsiteX50" fmla="*/ 7339264 w 8085221"/>
              <a:gd name="connsiteY50" fmla="*/ 360948 h 15135727"/>
              <a:gd name="connsiteX51" fmla="*/ 7628021 w 8085221"/>
              <a:gd name="connsiteY51" fmla="*/ 433137 h 15135727"/>
              <a:gd name="connsiteX52" fmla="*/ 7796464 w 8085221"/>
              <a:gd name="connsiteY52" fmla="*/ 649706 h 15135727"/>
              <a:gd name="connsiteX53" fmla="*/ 8085221 w 8085221"/>
              <a:gd name="connsiteY53" fmla="*/ 914400 h 15135727"/>
              <a:gd name="connsiteX54" fmla="*/ 7988969 w 8085221"/>
              <a:gd name="connsiteY54" fmla="*/ 1203158 h 15135727"/>
              <a:gd name="connsiteX55" fmla="*/ 7844590 w 8085221"/>
              <a:gd name="connsiteY55" fmla="*/ 1058779 h 15135727"/>
              <a:gd name="connsiteX56" fmla="*/ 7483642 w 8085221"/>
              <a:gd name="connsiteY56" fmla="*/ 1371600 h 15135727"/>
              <a:gd name="connsiteX57" fmla="*/ 7267074 w 8085221"/>
              <a:gd name="connsiteY57" fmla="*/ 1395664 h 15135727"/>
              <a:gd name="connsiteX58" fmla="*/ 7243011 w 8085221"/>
              <a:gd name="connsiteY58" fmla="*/ 1588169 h 15135727"/>
              <a:gd name="connsiteX59" fmla="*/ 6978316 w 8085221"/>
              <a:gd name="connsiteY59" fmla="*/ 1732548 h 15135727"/>
              <a:gd name="connsiteX60" fmla="*/ 6737685 w 8085221"/>
              <a:gd name="connsiteY60" fmla="*/ 2093495 h 15135727"/>
              <a:gd name="connsiteX61" fmla="*/ 6737685 w 8085221"/>
              <a:gd name="connsiteY61" fmla="*/ 2382253 h 15135727"/>
              <a:gd name="connsiteX62" fmla="*/ 6665495 w 8085221"/>
              <a:gd name="connsiteY62" fmla="*/ 2430379 h 15135727"/>
              <a:gd name="connsiteX63" fmla="*/ 6906127 w 8085221"/>
              <a:gd name="connsiteY63" fmla="*/ 2646948 h 15135727"/>
              <a:gd name="connsiteX64" fmla="*/ 6906127 w 8085221"/>
              <a:gd name="connsiteY64" fmla="*/ 2983832 h 15135727"/>
              <a:gd name="connsiteX65" fmla="*/ 6906127 w 8085221"/>
              <a:gd name="connsiteY65" fmla="*/ 3104148 h 15135727"/>
              <a:gd name="connsiteX66" fmla="*/ 6833937 w 8085221"/>
              <a:gd name="connsiteY66" fmla="*/ 3368842 h 15135727"/>
              <a:gd name="connsiteX67" fmla="*/ 6906127 w 8085221"/>
              <a:gd name="connsiteY67" fmla="*/ 3489158 h 15135727"/>
              <a:gd name="connsiteX68" fmla="*/ 6641432 w 8085221"/>
              <a:gd name="connsiteY68" fmla="*/ 3705727 h 15135727"/>
              <a:gd name="connsiteX69" fmla="*/ 6737685 w 8085221"/>
              <a:gd name="connsiteY69" fmla="*/ 3729790 h 15135727"/>
              <a:gd name="connsiteX70" fmla="*/ 6545179 w 8085221"/>
              <a:gd name="connsiteY70" fmla="*/ 3826042 h 15135727"/>
              <a:gd name="connsiteX71" fmla="*/ 6328611 w 8085221"/>
              <a:gd name="connsiteY71" fmla="*/ 3753853 h 15135727"/>
              <a:gd name="connsiteX72" fmla="*/ 6184232 w 8085221"/>
              <a:gd name="connsiteY72" fmla="*/ 3850106 h 15135727"/>
              <a:gd name="connsiteX73" fmla="*/ 6184232 w 8085221"/>
              <a:gd name="connsiteY73" fmla="*/ 3946358 h 15135727"/>
              <a:gd name="connsiteX74" fmla="*/ 6136106 w 8085221"/>
              <a:gd name="connsiteY74" fmla="*/ 4235116 h 15135727"/>
              <a:gd name="connsiteX75" fmla="*/ 5919537 w 8085221"/>
              <a:gd name="connsiteY75" fmla="*/ 4403558 h 15135727"/>
              <a:gd name="connsiteX76" fmla="*/ 5775158 w 8085221"/>
              <a:gd name="connsiteY76" fmla="*/ 4451685 h 15135727"/>
              <a:gd name="connsiteX77" fmla="*/ 5630779 w 8085221"/>
              <a:gd name="connsiteY77" fmla="*/ 4547937 h 15135727"/>
              <a:gd name="connsiteX78" fmla="*/ 5510464 w 8085221"/>
              <a:gd name="connsiteY78" fmla="*/ 4620127 h 15135727"/>
              <a:gd name="connsiteX79" fmla="*/ 5510464 w 8085221"/>
              <a:gd name="connsiteY79" fmla="*/ 4812632 h 15135727"/>
              <a:gd name="connsiteX80" fmla="*/ 5317958 w 8085221"/>
              <a:gd name="connsiteY80" fmla="*/ 4981074 h 15135727"/>
              <a:gd name="connsiteX81" fmla="*/ 5005137 w 8085221"/>
              <a:gd name="connsiteY81" fmla="*/ 5149516 h 15135727"/>
              <a:gd name="connsiteX82" fmla="*/ 4692316 w 8085221"/>
              <a:gd name="connsiteY82" fmla="*/ 5149516 h 15135727"/>
              <a:gd name="connsiteX83" fmla="*/ 4523874 w 8085221"/>
              <a:gd name="connsiteY83" fmla="*/ 5366085 h 15135727"/>
              <a:gd name="connsiteX84" fmla="*/ 4211053 w 8085221"/>
              <a:gd name="connsiteY84" fmla="*/ 5414211 h 15135727"/>
              <a:gd name="connsiteX85" fmla="*/ 4114800 w 8085221"/>
              <a:gd name="connsiteY85" fmla="*/ 5390148 h 15135727"/>
              <a:gd name="connsiteX86" fmla="*/ 4018548 w 8085221"/>
              <a:gd name="connsiteY86" fmla="*/ 5630779 h 15135727"/>
              <a:gd name="connsiteX87" fmla="*/ 4090737 w 8085221"/>
              <a:gd name="connsiteY87" fmla="*/ 5871411 h 15135727"/>
              <a:gd name="connsiteX88" fmla="*/ 4090737 w 8085221"/>
              <a:gd name="connsiteY88" fmla="*/ 6184232 h 15135727"/>
              <a:gd name="connsiteX89" fmla="*/ 4186990 w 8085221"/>
              <a:gd name="connsiteY89" fmla="*/ 6472990 h 15135727"/>
              <a:gd name="connsiteX90" fmla="*/ 4042611 w 8085221"/>
              <a:gd name="connsiteY90" fmla="*/ 6352674 h 15135727"/>
              <a:gd name="connsiteX91" fmla="*/ 3946358 w 8085221"/>
              <a:gd name="connsiteY91" fmla="*/ 6376737 h 15135727"/>
              <a:gd name="connsiteX92" fmla="*/ 4114800 w 8085221"/>
              <a:gd name="connsiteY92" fmla="*/ 6641432 h 15135727"/>
              <a:gd name="connsiteX93" fmla="*/ 4451685 w 8085221"/>
              <a:gd name="connsiteY93" fmla="*/ 6737685 h 15135727"/>
              <a:gd name="connsiteX94" fmla="*/ 4620127 w 8085221"/>
              <a:gd name="connsiteY94" fmla="*/ 6978316 h 15135727"/>
              <a:gd name="connsiteX95" fmla="*/ 4740442 w 8085221"/>
              <a:gd name="connsiteY95" fmla="*/ 7170821 h 15135727"/>
              <a:gd name="connsiteX96" fmla="*/ 5077327 w 8085221"/>
              <a:gd name="connsiteY96" fmla="*/ 7387390 h 15135727"/>
              <a:gd name="connsiteX97" fmla="*/ 5125453 w 8085221"/>
              <a:gd name="connsiteY97" fmla="*/ 7603958 h 15135727"/>
              <a:gd name="connsiteX98" fmla="*/ 5197642 w 8085221"/>
              <a:gd name="connsiteY98" fmla="*/ 7796464 h 15135727"/>
              <a:gd name="connsiteX99" fmla="*/ 5486400 w 8085221"/>
              <a:gd name="connsiteY99" fmla="*/ 7964906 h 15135727"/>
              <a:gd name="connsiteX100" fmla="*/ 5486400 w 8085221"/>
              <a:gd name="connsiteY100" fmla="*/ 8349916 h 15135727"/>
              <a:gd name="connsiteX101" fmla="*/ 5678906 w 8085221"/>
              <a:gd name="connsiteY101" fmla="*/ 8614611 h 15135727"/>
              <a:gd name="connsiteX102" fmla="*/ 5919537 w 8085221"/>
              <a:gd name="connsiteY102" fmla="*/ 9071811 h 15135727"/>
              <a:gd name="connsiteX103" fmla="*/ 6160169 w 8085221"/>
              <a:gd name="connsiteY103" fmla="*/ 9336506 h 15135727"/>
              <a:gd name="connsiteX104" fmla="*/ 6280485 w 8085221"/>
              <a:gd name="connsiteY104" fmla="*/ 9601200 h 15135727"/>
              <a:gd name="connsiteX105" fmla="*/ 6400800 w 8085221"/>
              <a:gd name="connsiteY105" fmla="*/ 9793706 h 15135727"/>
              <a:gd name="connsiteX106" fmla="*/ 6569242 w 8085221"/>
              <a:gd name="connsiteY106" fmla="*/ 10058400 h 15135727"/>
              <a:gd name="connsiteX107" fmla="*/ 6713621 w 8085221"/>
              <a:gd name="connsiteY107" fmla="*/ 10106527 h 15135727"/>
              <a:gd name="connsiteX108" fmla="*/ 6545179 w 8085221"/>
              <a:gd name="connsiteY108" fmla="*/ 10202779 h 15135727"/>
              <a:gd name="connsiteX109" fmla="*/ 6569242 w 8085221"/>
              <a:gd name="connsiteY109" fmla="*/ 10443411 h 15135727"/>
              <a:gd name="connsiteX110" fmla="*/ 6593306 w 8085221"/>
              <a:gd name="connsiteY110" fmla="*/ 10708106 h 15135727"/>
              <a:gd name="connsiteX111" fmla="*/ 6761748 w 8085221"/>
              <a:gd name="connsiteY111" fmla="*/ 10924674 h 15135727"/>
              <a:gd name="connsiteX112" fmla="*/ 6641432 w 8085221"/>
              <a:gd name="connsiteY112" fmla="*/ 11093116 h 15135727"/>
              <a:gd name="connsiteX113" fmla="*/ 6713621 w 8085221"/>
              <a:gd name="connsiteY113" fmla="*/ 11261558 h 15135727"/>
              <a:gd name="connsiteX114" fmla="*/ 6737685 w 8085221"/>
              <a:gd name="connsiteY114" fmla="*/ 11526253 h 15135727"/>
              <a:gd name="connsiteX115" fmla="*/ 6617369 w 8085221"/>
              <a:gd name="connsiteY115" fmla="*/ 11839074 h 15135727"/>
              <a:gd name="connsiteX116" fmla="*/ 6617369 w 8085221"/>
              <a:gd name="connsiteY116" fmla="*/ 12031579 h 15135727"/>
              <a:gd name="connsiteX117" fmla="*/ 6641432 w 8085221"/>
              <a:gd name="connsiteY117" fmla="*/ 12127832 h 15135727"/>
              <a:gd name="connsiteX118" fmla="*/ 6761748 w 8085221"/>
              <a:gd name="connsiteY118" fmla="*/ 12031579 h 15135727"/>
              <a:gd name="connsiteX119" fmla="*/ 6761748 w 8085221"/>
              <a:gd name="connsiteY119" fmla="*/ 12296274 h 15135727"/>
              <a:gd name="connsiteX120" fmla="*/ 6689558 w 8085221"/>
              <a:gd name="connsiteY120" fmla="*/ 12512842 h 15135727"/>
              <a:gd name="connsiteX121" fmla="*/ 6785811 w 8085221"/>
              <a:gd name="connsiteY121" fmla="*/ 12777537 h 15135727"/>
              <a:gd name="connsiteX122" fmla="*/ 6569242 w 8085221"/>
              <a:gd name="connsiteY122" fmla="*/ 12873790 h 15135727"/>
              <a:gd name="connsiteX123" fmla="*/ 6545179 w 8085221"/>
              <a:gd name="connsiteY123" fmla="*/ 13090358 h 15135727"/>
              <a:gd name="connsiteX124" fmla="*/ 6448927 w 8085221"/>
              <a:gd name="connsiteY124" fmla="*/ 13355053 h 15135727"/>
              <a:gd name="connsiteX125" fmla="*/ 6256421 w 8085221"/>
              <a:gd name="connsiteY125" fmla="*/ 13571621 h 15135727"/>
              <a:gd name="connsiteX126" fmla="*/ 6087979 w 8085221"/>
              <a:gd name="connsiteY126" fmla="*/ 13667874 h 15135727"/>
              <a:gd name="connsiteX127" fmla="*/ 5943600 w 8085221"/>
              <a:gd name="connsiteY127" fmla="*/ 13716000 h 15135727"/>
              <a:gd name="connsiteX128" fmla="*/ 5702969 w 8085221"/>
              <a:gd name="connsiteY128" fmla="*/ 13667874 h 15135727"/>
              <a:gd name="connsiteX129" fmla="*/ 5582653 w 8085221"/>
              <a:gd name="connsiteY129" fmla="*/ 13691937 h 15135727"/>
              <a:gd name="connsiteX130" fmla="*/ 5727032 w 8085221"/>
              <a:gd name="connsiteY130" fmla="*/ 13836316 h 15135727"/>
              <a:gd name="connsiteX131" fmla="*/ 5582653 w 8085221"/>
              <a:gd name="connsiteY131" fmla="*/ 14052885 h 15135727"/>
              <a:gd name="connsiteX132" fmla="*/ 5462337 w 8085221"/>
              <a:gd name="connsiteY132" fmla="*/ 14149137 h 15135727"/>
              <a:gd name="connsiteX133" fmla="*/ 5342021 w 8085221"/>
              <a:gd name="connsiteY133" fmla="*/ 14004758 h 15135727"/>
              <a:gd name="connsiteX134" fmla="*/ 5245769 w 8085221"/>
              <a:gd name="connsiteY134" fmla="*/ 14004758 h 15135727"/>
              <a:gd name="connsiteX135" fmla="*/ 5245769 w 8085221"/>
              <a:gd name="connsiteY135" fmla="*/ 13956632 h 15135727"/>
              <a:gd name="connsiteX136" fmla="*/ 5101390 w 8085221"/>
              <a:gd name="connsiteY136" fmla="*/ 13956632 h 15135727"/>
              <a:gd name="connsiteX137" fmla="*/ 4981074 w 8085221"/>
              <a:gd name="connsiteY137" fmla="*/ 13860379 h 15135727"/>
              <a:gd name="connsiteX138" fmla="*/ 4740442 w 8085221"/>
              <a:gd name="connsiteY138" fmla="*/ 13908506 h 15135727"/>
              <a:gd name="connsiteX139" fmla="*/ 4475748 w 8085221"/>
              <a:gd name="connsiteY139" fmla="*/ 13956632 h 15135727"/>
              <a:gd name="connsiteX140" fmla="*/ 4379495 w 8085221"/>
              <a:gd name="connsiteY140" fmla="*/ 14028821 h 15135727"/>
              <a:gd name="connsiteX141" fmla="*/ 4403558 w 8085221"/>
              <a:gd name="connsiteY141" fmla="*/ 14197264 h 15135727"/>
              <a:gd name="connsiteX142" fmla="*/ 4572000 w 8085221"/>
              <a:gd name="connsiteY142" fmla="*/ 14149137 h 15135727"/>
              <a:gd name="connsiteX143" fmla="*/ 4523874 w 8085221"/>
              <a:gd name="connsiteY143" fmla="*/ 14558211 h 15135727"/>
              <a:gd name="connsiteX144" fmla="*/ 4403558 w 8085221"/>
              <a:gd name="connsiteY144" fmla="*/ 14437895 h 15135727"/>
              <a:gd name="connsiteX145" fmla="*/ 4403558 w 8085221"/>
              <a:gd name="connsiteY145" fmla="*/ 14437895 h 15135727"/>
              <a:gd name="connsiteX146" fmla="*/ 4283242 w 8085221"/>
              <a:gd name="connsiteY146" fmla="*/ 14245390 h 15135727"/>
              <a:gd name="connsiteX147" fmla="*/ 4235116 w 8085221"/>
              <a:gd name="connsiteY147" fmla="*/ 14341642 h 15135727"/>
              <a:gd name="connsiteX148" fmla="*/ 4162927 w 8085221"/>
              <a:gd name="connsiteY148" fmla="*/ 14389769 h 15135727"/>
              <a:gd name="connsiteX149" fmla="*/ 4162927 w 8085221"/>
              <a:gd name="connsiteY149" fmla="*/ 14389769 h 15135727"/>
              <a:gd name="connsiteX150" fmla="*/ 3922295 w 8085221"/>
              <a:gd name="connsiteY150" fmla="*/ 14245390 h 15135727"/>
              <a:gd name="connsiteX151" fmla="*/ 3801979 w 8085221"/>
              <a:gd name="connsiteY151" fmla="*/ 14293516 h 15135727"/>
              <a:gd name="connsiteX152" fmla="*/ 3681664 w 8085221"/>
              <a:gd name="connsiteY152" fmla="*/ 14389769 h 15135727"/>
              <a:gd name="connsiteX153" fmla="*/ 3657600 w 8085221"/>
              <a:gd name="connsiteY153" fmla="*/ 14654464 h 15135727"/>
              <a:gd name="connsiteX154" fmla="*/ 3513221 w 8085221"/>
              <a:gd name="connsiteY154" fmla="*/ 14726653 h 15135727"/>
              <a:gd name="connsiteX155" fmla="*/ 3513221 w 8085221"/>
              <a:gd name="connsiteY155" fmla="*/ 14871032 h 15135727"/>
              <a:gd name="connsiteX156" fmla="*/ 3633537 w 8085221"/>
              <a:gd name="connsiteY156" fmla="*/ 14967285 h 15135727"/>
              <a:gd name="connsiteX157" fmla="*/ 3609474 w 8085221"/>
              <a:gd name="connsiteY157" fmla="*/ 15087600 h 15135727"/>
              <a:gd name="connsiteX158" fmla="*/ 3441032 w 8085221"/>
              <a:gd name="connsiteY158" fmla="*/ 15039474 h 15135727"/>
              <a:gd name="connsiteX159" fmla="*/ 3272590 w 8085221"/>
              <a:gd name="connsiteY159" fmla="*/ 15063537 h 15135727"/>
              <a:gd name="connsiteX160" fmla="*/ 3248527 w 8085221"/>
              <a:gd name="connsiteY160" fmla="*/ 14895095 h 15135727"/>
              <a:gd name="connsiteX161" fmla="*/ 3128211 w 8085221"/>
              <a:gd name="connsiteY161" fmla="*/ 14919158 h 15135727"/>
              <a:gd name="connsiteX162" fmla="*/ 2959769 w 8085221"/>
              <a:gd name="connsiteY162" fmla="*/ 15135727 h 15135727"/>
              <a:gd name="connsiteX163" fmla="*/ 2935706 w 8085221"/>
              <a:gd name="connsiteY163" fmla="*/ 14895095 h 15135727"/>
              <a:gd name="connsiteX164" fmla="*/ 2791327 w 8085221"/>
              <a:gd name="connsiteY164" fmla="*/ 14943221 h 15135727"/>
              <a:gd name="connsiteX165" fmla="*/ 2671011 w 8085221"/>
              <a:gd name="connsiteY165" fmla="*/ 15039474 h 15135727"/>
              <a:gd name="connsiteX166" fmla="*/ 2430379 w 8085221"/>
              <a:gd name="connsiteY166" fmla="*/ 15087600 h 15135727"/>
              <a:gd name="connsiteX167" fmla="*/ 2237874 w 8085221"/>
              <a:gd name="connsiteY167" fmla="*/ 15039474 h 15135727"/>
              <a:gd name="connsiteX168" fmla="*/ 2622885 w 8085221"/>
              <a:gd name="connsiteY168" fmla="*/ 14846969 h 15135727"/>
              <a:gd name="connsiteX169" fmla="*/ 2887579 w 8085221"/>
              <a:gd name="connsiteY169" fmla="*/ 14774779 h 15135727"/>
              <a:gd name="connsiteX170" fmla="*/ 2839453 w 8085221"/>
              <a:gd name="connsiteY170" fmla="*/ 14582274 h 15135727"/>
              <a:gd name="connsiteX171" fmla="*/ 2935706 w 8085221"/>
              <a:gd name="connsiteY171" fmla="*/ 14510085 h 15135727"/>
              <a:gd name="connsiteX172" fmla="*/ 2935706 w 8085221"/>
              <a:gd name="connsiteY172" fmla="*/ 14510085 h 15135727"/>
              <a:gd name="connsiteX173" fmla="*/ 3080085 w 8085221"/>
              <a:gd name="connsiteY173" fmla="*/ 14413832 h 15135727"/>
              <a:gd name="connsiteX174" fmla="*/ 3152274 w 8085221"/>
              <a:gd name="connsiteY174" fmla="*/ 14341642 h 15135727"/>
              <a:gd name="connsiteX175" fmla="*/ 3080085 w 8085221"/>
              <a:gd name="connsiteY175" fmla="*/ 14269453 h 15135727"/>
              <a:gd name="connsiteX176" fmla="*/ 3152274 w 8085221"/>
              <a:gd name="connsiteY176" fmla="*/ 14197264 h 15135727"/>
              <a:gd name="connsiteX177" fmla="*/ 3152274 w 8085221"/>
              <a:gd name="connsiteY177" fmla="*/ 14052885 h 15135727"/>
              <a:gd name="connsiteX178" fmla="*/ 3080085 w 8085221"/>
              <a:gd name="connsiteY178" fmla="*/ 13980695 h 15135727"/>
              <a:gd name="connsiteX179" fmla="*/ 3056021 w 8085221"/>
              <a:gd name="connsiteY179" fmla="*/ 14076948 h 15135727"/>
              <a:gd name="connsiteX180" fmla="*/ 2935706 w 8085221"/>
              <a:gd name="connsiteY180" fmla="*/ 14076948 h 15135727"/>
              <a:gd name="connsiteX181" fmla="*/ 2863516 w 8085221"/>
              <a:gd name="connsiteY181" fmla="*/ 14125074 h 15135727"/>
              <a:gd name="connsiteX182" fmla="*/ 2719137 w 8085221"/>
              <a:gd name="connsiteY182" fmla="*/ 14197264 h 15135727"/>
              <a:gd name="connsiteX183" fmla="*/ 2646948 w 8085221"/>
              <a:gd name="connsiteY183" fmla="*/ 14197264 h 15135727"/>
              <a:gd name="connsiteX184" fmla="*/ 2598821 w 8085221"/>
              <a:gd name="connsiteY184" fmla="*/ 14125074 h 15135727"/>
              <a:gd name="connsiteX185" fmla="*/ 2430379 w 8085221"/>
              <a:gd name="connsiteY185" fmla="*/ 13836316 h 15135727"/>
              <a:gd name="connsiteX186" fmla="*/ 2646948 w 8085221"/>
              <a:gd name="connsiteY186" fmla="*/ 13812253 h 15135727"/>
              <a:gd name="connsiteX187" fmla="*/ 2502569 w 8085221"/>
              <a:gd name="connsiteY187" fmla="*/ 13475369 h 15135727"/>
              <a:gd name="connsiteX188" fmla="*/ 2550695 w 8085221"/>
              <a:gd name="connsiteY188" fmla="*/ 13186611 h 15135727"/>
              <a:gd name="connsiteX189" fmla="*/ 2719137 w 8085221"/>
              <a:gd name="connsiteY189" fmla="*/ 13042232 h 15135727"/>
              <a:gd name="connsiteX190" fmla="*/ 2791327 w 8085221"/>
              <a:gd name="connsiteY190" fmla="*/ 12945979 h 15135727"/>
              <a:gd name="connsiteX191" fmla="*/ 3031958 w 8085221"/>
              <a:gd name="connsiteY191" fmla="*/ 13090358 h 15135727"/>
              <a:gd name="connsiteX192" fmla="*/ 3056021 w 8085221"/>
              <a:gd name="connsiteY192" fmla="*/ 12753474 h 15135727"/>
              <a:gd name="connsiteX193" fmla="*/ 2887579 w 8085221"/>
              <a:gd name="connsiteY193" fmla="*/ 12777537 h 15135727"/>
              <a:gd name="connsiteX194" fmla="*/ 2815390 w 8085221"/>
              <a:gd name="connsiteY194" fmla="*/ 12777537 h 15135727"/>
              <a:gd name="connsiteX195" fmla="*/ 3176337 w 8085221"/>
              <a:gd name="connsiteY195" fmla="*/ 12368464 h 15135727"/>
              <a:gd name="connsiteX196" fmla="*/ 3104148 w 8085221"/>
              <a:gd name="connsiteY196" fmla="*/ 12320337 h 15135727"/>
              <a:gd name="connsiteX197" fmla="*/ 3104148 w 8085221"/>
              <a:gd name="connsiteY197" fmla="*/ 12320337 h 15135727"/>
              <a:gd name="connsiteX198" fmla="*/ 3007895 w 8085221"/>
              <a:gd name="connsiteY198" fmla="*/ 12079706 h 15135727"/>
              <a:gd name="connsiteX199" fmla="*/ 2911642 w 8085221"/>
              <a:gd name="connsiteY199" fmla="*/ 11935327 h 15135727"/>
              <a:gd name="connsiteX200" fmla="*/ 2863516 w 8085221"/>
              <a:gd name="connsiteY200" fmla="*/ 11694695 h 15135727"/>
              <a:gd name="connsiteX201" fmla="*/ 2911642 w 8085221"/>
              <a:gd name="connsiteY201" fmla="*/ 11454064 h 15135727"/>
              <a:gd name="connsiteX202" fmla="*/ 3056021 w 8085221"/>
              <a:gd name="connsiteY202" fmla="*/ 11454064 h 15135727"/>
              <a:gd name="connsiteX203" fmla="*/ 2983832 w 8085221"/>
              <a:gd name="connsiteY203" fmla="*/ 11381874 h 15135727"/>
              <a:gd name="connsiteX204" fmla="*/ 3031958 w 8085221"/>
              <a:gd name="connsiteY204" fmla="*/ 11285621 h 15135727"/>
              <a:gd name="connsiteX205" fmla="*/ 3007895 w 8085221"/>
              <a:gd name="connsiteY205" fmla="*/ 11189369 h 15135727"/>
              <a:gd name="connsiteX206" fmla="*/ 2887579 w 8085221"/>
              <a:gd name="connsiteY206" fmla="*/ 11141242 h 15135727"/>
              <a:gd name="connsiteX207" fmla="*/ 2887579 w 8085221"/>
              <a:gd name="connsiteY207" fmla="*/ 10972800 h 15135727"/>
              <a:gd name="connsiteX208" fmla="*/ 2887579 w 8085221"/>
              <a:gd name="connsiteY208" fmla="*/ 10924674 h 15135727"/>
              <a:gd name="connsiteX209" fmla="*/ 2767264 w 8085221"/>
              <a:gd name="connsiteY209" fmla="*/ 11020927 h 15135727"/>
              <a:gd name="connsiteX210" fmla="*/ 2743200 w 8085221"/>
              <a:gd name="connsiteY210" fmla="*/ 10924674 h 15135727"/>
              <a:gd name="connsiteX211" fmla="*/ 2550695 w 8085221"/>
              <a:gd name="connsiteY211" fmla="*/ 11020927 h 15135727"/>
              <a:gd name="connsiteX212" fmla="*/ 2526632 w 8085221"/>
              <a:gd name="connsiteY212" fmla="*/ 11117179 h 15135727"/>
              <a:gd name="connsiteX213" fmla="*/ 2334127 w 8085221"/>
              <a:gd name="connsiteY213" fmla="*/ 10996864 h 15135727"/>
              <a:gd name="connsiteX214" fmla="*/ 2358190 w 8085221"/>
              <a:gd name="connsiteY214" fmla="*/ 10732169 h 15135727"/>
              <a:gd name="connsiteX215" fmla="*/ 2334127 w 8085221"/>
              <a:gd name="connsiteY215" fmla="*/ 10587790 h 15135727"/>
              <a:gd name="connsiteX216" fmla="*/ 2406316 w 8085221"/>
              <a:gd name="connsiteY216" fmla="*/ 10491537 h 15135727"/>
              <a:gd name="connsiteX217" fmla="*/ 2598821 w 8085221"/>
              <a:gd name="connsiteY217" fmla="*/ 10684042 h 15135727"/>
              <a:gd name="connsiteX218" fmla="*/ 2767264 w 8085221"/>
              <a:gd name="connsiteY218" fmla="*/ 10684042 h 15135727"/>
              <a:gd name="connsiteX219" fmla="*/ 2646948 w 8085221"/>
              <a:gd name="connsiteY219" fmla="*/ 10515600 h 15135727"/>
              <a:gd name="connsiteX220" fmla="*/ 2815390 w 8085221"/>
              <a:gd name="connsiteY220" fmla="*/ 10395285 h 15135727"/>
              <a:gd name="connsiteX221" fmla="*/ 3080085 w 8085221"/>
              <a:gd name="connsiteY221" fmla="*/ 10419348 h 15135727"/>
              <a:gd name="connsiteX222" fmla="*/ 3248527 w 8085221"/>
              <a:gd name="connsiteY222" fmla="*/ 10539664 h 15135727"/>
              <a:gd name="connsiteX223" fmla="*/ 3320716 w 8085221"/>
              <a:gd name="connsiteY223" fmla="*/ 10659979 h 15135727"/>
              <a:gd name="connsiteX224" fmla="*/ 3465095 w 8085221"/>
              <a:gd name="connsiteY224" fmla="*/ 10659979 h 15135727"/>
              <a:gd name="connsiteX225" fmla="*/ 3441032 w 8085221"/>
              <a:gd name="connsiteY225" fmla="*/ 10491537 h 15135727"/>
              <a:gd name="connsiteX226" fmla="*/ 3392906 w 8085221"/>
              <a:gd name="connsiteY226" fmla="*/ 10250906 h 15135727"/>
              <a:gd name="connsiteX227" fmla="*/ 3152274 w 8085221"/>
              <a:gd name="connsiteY227" fmla="*/ 10250906 h 15135727"/>
              <a:gd name="connsiteX228" fmla="*/ 3176337 w 8085221"/>
              <a:gd name="connsiteY228" fmla="*/ 10178716 h 15135727"/>
              <a:gd name="connsiteX229" fmla="*/ 3104148 w 8085221"/>
              <a:gd name="connsiteY229" fmla="*/ 10154653 h 15135727"/>
              <a:gd name="connsiteX230" fmla="*/ 3007895 w 8085221"/>
              <a:gd name="connsiteY230" fmla="*/ 9962148 h 15135727"/>
              <a:gd name="connsiteX231" fmla="*/ 3176337 w 8085221"/>
              <a:gd name="connsiteY231" fmla="*/ 9889958 h 15135727"/>
              <a:gd name="connsiteX232" fmla="*/ 2959769 w 8085221"/>
              <a:gd name="connsiteY232" fmla="*/ 9504948 h 15135727"/>
              <a:gd name="connsiteX233" fmla="*/ 2791327 w 8085221"/>
              <a:gd name="connsiteY233" fmla="*/ 9456821 h 15135727"/>
              <a:gd name="connsiteX234" fmla="*/ 2574758 w 8085221"/>
              <a:gd name="connsiteY234" fmla="*/ 9336506 h 15135727"/>
              <a:gd name="connsiteX235" fmla="*/ 2550695 w 8085221"/>
              <a:gd name="connsiteY235" fmla="*/ 9071811 h 15135727"/>
              <a:gd name="connsiteX236" fmla="*/ 2695074 w 8085221"/>
              <a:gd name="connsiteY236" fmla="*/ 8999621 h 15135727"/>
              <a:gd name="connsiteX237" fmla="*/ 2622885 w 8085221"/>
              <a:gd name="connsiteY237" fmla="*/ 8975558 h 15135727"/>
              <a:gd name="connsiteX238" fmla="*/ 2430379 w 8085221"/>
              <a:gd name="connsiteY238" fmla="*/ 8999621 h 15135727"/>
              <a:gd name="connsiteX239" fmla="*/ 2261937 w 8085221"/>
              <a:gd name="connsiteY239" fmla="*/ 9168064 h 15135727"/>
              <a:gd name="connsiteX240" fmla="*/ 2237874 w 8085221"/>
              <a:gd name="connsiteY240" fmla="*/ 8999621 h 15135727"/>
              <a:gd name="connsiteX241" fmla="*/ 2117558 w 8085221"/>
              <a:gd name="connsiteY241" fmla="*/ 8975558 h 15135727"/>
              <a:gd name="connsiteX242" fmla="*/ 2045369 w 8085221"/>
              <a:gd name="connsiteY242" fmla="*/ 8783053 h 15135727"/>
              <a:gd name="connsiteX243" fmla="*/ 1852864 w 8085221"/>
              <a:gd name="connsiteY243" fmla="*/ 8758990 h 15135727"/>
              <a:gd name="connsiteX244" fmla="*/ 1636295 w 8085221"/>
              <a:gd name="connsiteY244" fmla="*/ 8927432 h 15135727"/>
              <a:gd name="connsiteX245" fmla="*/ 1588169 w 8085221"/>
              <a:gd name="connsiteY245" fmla="*/ 9023685 h 15135727"/>
              <a:gd name="connsiteX246" fmla="*/ 1515979 w 8085221"/>
              <a:gd name="connsiteY246" fmla="*/ 8879306 h 15135727"/>
              <a:gd name="connsiteX247" fmla="*/ 1347537 w 8085221"/>
              <a:gd name="connsiteY247" fmla="*/ 8879306 h 15135727"/>
              <a:gd name="connsiteX248" fmla="*/ 1347537 w 8085221"/>
              <a:gd name="connsiteY248" fmla="*/ 8710864 h 15135727"/>
              <a:gd name="connsiteX249" fmla="*/ 1106906 w 8085221"/>
              <a:gd name="connsiteY249" fmla="*/ 8783053 h 15135727"/>
              <a:gd name="connsiteX250" fmla="*/ 890337 w 8085221"/>
              <a:gd name="connsiteY250" fmla="*/ 8686800 h 15135727"/>
              <a:gd name="connsiteX251" fmla="*/ 649706 w 8085221"/>
              <a:gd name="connsiteY251" fmla="*/ 8662737 h 15135727"/>
              <a:gd name="connsiteX252" fmla="*/ 385011 w 8085221"/>
              <a:gd name="connsiteY252" fmla="*/ 8566485 h 15135727"/>
              <a:gd name="connsiteX253" fmla="*/ 577516 w 8085221"/>
              <a:gd name="connsiteY253" fmla="*/ 8373979 h 15135727"/>
              <a:gd name="connsiteX254" fmla="*/ 794085 w 8085221"/>
              <a:gd name="connsiteY254" fmla="*/ 8301790 h 15135727"/>
              <a:gd name="connsiteX255" fmla="*/ 745958 w 8085221"/>
              <a:gd name="connsiteY255" fmla="*/ 8133348 h 15135727"/>
              <a:gd name="connsiteX256" fmla="*/ 818148 w 8085221"/>
              <a:gd name="connsiteY256" fmla="*/ 7820527 h 15135727"/>
              <a:gd name="connsiteX257" fmla="*/ 697832 w 8085221"/>
              <a:gd name="connsiteY257" fmla="*/ 7820527 h 15135727"/>
              <a:gd name="connsiteX258" fmla="*/ 625642 w 8085221"/>
              <a:gd name="connsiteY258" fmla="*/ 7916779 h 15135727"/>
              <a:gd name="connsiteX259" fmla="*/ 457200 w 8085221"/>
              <a:gd name="connsiteY259" fmla="*/ 7820527 h 15135727"/>
              <a:gd name="connsiteX260" fmla="*/ 529390 w 8085221"/>
              <a:gd name="connsiteY260" fmla="*/ 7700211 h 15135727"/>
              <a:gd name="connsiteX261" fmla="*/ 938464 w 8085221"/>
              <a:gd name="connsiteY261" fmla="*/ 7676148 h 15135727"/>
              <a:gd name="connsiteX262" fmla="*/ 1058779 w 8085221"/>
              <a:gd name="connsiteY262" fmla="*/ 7459579 h 15135727"/>
              <a:gd name="connsiteX263" fmla="*/ 1203158 w 8085221"/>
              <a:gd name="connsiteY263" fmla="*/ 7603958 h 15135727"/>
              <a:gd name="connsiteX264" fmla="*/ 1299411 w 8085221"/>
              <a:gd name="connsiteY264" fmla="*/ 7555832 h 15135727"/>
              <a:gd name="connsiteX265" fmla="*/ 1443790 w 8085221"/>
              <a:gd name="connsiteY265" fmla="*/ 7507706 h 15135727"/>
              <a:gd name="connsiteX266" fmla="*/ 1684421 w 8085221"/>
              <a:gd name="connsiteY266" fmla="*/ 7603958 h 15135727"/>
              <a:gd name="connsiteX267" fmla="*/ 1684421 w 8085221"/>
              <a:gd name="connsiteY267" fmla="*/ 7603958 h 15135727"/>
              <a:gd name="connsiteX268" fmla="*/ 1540042 w 8085221"/>
              <a:gd name="connsiteY268" fmla="*/ 7363327 h 15135727"/>
              <a:gd name="connsiteX269" fmla="*/ 1299411 w 8085221"/>
              <a:gd name="connsiteY269" fmla="*/ 7315200 h 15135727"/>
              <a:gd name="connsiteX270" fmla="*/ 1130969 w 8085221"/>
              <a:gd name="connsiteY270" fmla="*/ 7339264 h 15135727"/>
              <a:gd name="connsiteX271" fmla="*/ 1034716 w 8085221"/>
              <a:gd name="connsiteY271" fmla="*/ 7315200 h 15135727"/>
              <a:gd name="connsiteX272" fmla="*/ 1155032 w 8085221"/>
              <a:gd name="connsiteY272" fmla="*/ 7050506 h 15135727"/>
              <a:gd name="connsiteX273" fmla="*/ 1155032 w 8085221"/>
              <a:gd name="connsiteY273" fmla="*/ 6930190 h 15135727"/>
              <a:gd name="connsiteX274" fmla="*/ 1155032 w 8085221"/>
              <a:gd name="connsiteY274" fmla="*/ 6761748 h 15135727"/>
              <a:gd name="connsiteX275" fmla="*/ 1203158 w 8085221"/>
              <a:gd name="connsiteY275" fmla="*/ 6617369 h 15135727"/>
              <a:gd name="connsiteX276" fmla="*/ 1371600 w 8085221"/>
              <a:gd name="connsiteY276" fmla="*/ 6472990 h 15135727"/>
              <a:gd name="connsiteX277" fmla="*/ 1443790 w 8085221"/>
              <a:gd name="connsiteY277" fmla="*/ 6328611 h 15135727"/>
              <a:gd name="connsiteX278" fmla="*/ 1419727 w 8085221"/>
              <a:gd name="connsiteY278" fmla="*/ 6208295 h 15135727"/>
              <a:gd name="connsiteX279" fmla="*/ 1275348 w 8085221"/>
              <a:gd name="connsiteY279" fmla="*/ 6304548 h 15135727"/>
              <a:gd name="connsiteX280" fmla="*/ 1323474 w 8085221"/>
              <a:gd name="connsiteY280" fmla="*/ 6015790 h 15135727"/>
              <a:gd name="connsiteX281" fmla="*/ 1540042 w 8085221"/>
              <a:gd name="connsiteY281" fmla="*/ 5871411 h 15135727"/>
              <a:gd name="connsiteX282" fmla="*/ 1540042 w 8085221"/>
              <a:gd name="connsiteY282" fmla="*/ 5751095 h 15135727"/>
              <a:gd name="connsiteX283" fmla="*/ 1395664 w 8085221"/>
              <a:gd name="connsiteY283" fmla="*/ 5799221 h 15135727"/>
              <a:gd name="connsiteX284" fmla="*/ 1179095 w 8085221"/>
              <a:gd name="connsiteY284" fmla="*/ 5799221 h 15135727"/>
              <a:gd name="connsiteX285" fmla="*/ 890337 w 8085221"/>
              <a:gd name="connsiteY285" fmla="*/ 5775158 h 15135727"/>
              <a:gd name="connsiteX286" fmla="*/ 697832 w 8085221"/>
              <a:gd name="connsiteY286" fmla="*/ 5606716 h 15135727"/>
              <a:gd name="connsiteX287" fmla="*/ 577516 w 8085221"/>
              <a:gd name="connsiteY287" fmla="*/ 5582653 h 15135727"/>
              <a:gd name="connsiteX288" fmla="*/ 697832 w 8085221"/>
              <a:gd name="connsiteY288" fmla="*/ 5775158 h 15135727"/>
              <a:gd name="connsiteX289" fmla="*/ 409074 w 8085221"/>
              <a:gd name="connsiteY289" fmla="*/ 5799221 h 15135727"/>
              <a:gd name="connsiteX290" fmla="*/ 168442 w 8085221"/>
              <a:gd name="connsiteY290" fmla="*/ 5702969 h 15135727"/>
              <a:gd name="connsiteX291" fmla="*/ 264695 w 8085221"/>
              <a:gd name="connsiteY291" fmla="*/ 5558590 h 15135727"/>
              <a:gd name="connsiteX292" fmla="*/ 144379 w 8085221"/>
              <a:gd name="connsiteY292" fmla="*/ 5510464 h 15135727"/>
              <a:gd name="connsiteX293" fmla="*/ 0 w 8085221"/>
              <a:gd name="connsiteY293" fmla="*/ 5462337 h 15135727"/>
              <a:gd name="connsiteX294" fmla="*/ 96253 w 8085221"/>
              <a:gd name="connsiteY294" fmla="*/ 5245769 h 15135727"/>
              <a:gd name="connsiteX295" fmla="*/ 120316 w 8085221"/>
              <a:gd name="connsiteY295" fmla="*/ 4981074 h 15135727"/>
              <a:gd name="connsiteX0" fmla="*/ 96253 w 8085221"/>
              <a:gd name="connsiteY0" fmla="*/ 5245769 h 15135727"/>
              <a:gd name="connsiteX1" fmla="*/ 144379 w 8085221"/>
              <a:gd name="connsiteY1" fmla="*/ 4981074 h 15135727"/>
              <a:gd name="connsiteX2" fmla="*/ 240632 w 8085221"/>
              <a:gd name="connsiteY2" fmla="*/ 4668253 h 15135727"/>
              <a:gd name="connsiteX3" fmla="*/ 553453 w 8085221"/>
              <a:gd name="connsiteY3" fmla="*/ 4692316 h 15135727"/>
              <a:gd name="connsiteX4" fmla="*/ 649706 w 8085221"/>
              <a:gd name="connsiteY4" fmla="*/ 4427621 h 15135727"/>
              <a:gd name="connsiteX5" fmla="*/ 649706 w 8085221"/>
              <a:gd name="connsiteY5" fmla="*/ 4427621 h 15135727"/>
              <a:gd name="connsiteX6" fmla="*/ 938464 w 8085221"/>
              <a:gd name="connsiteY6" fmla="*/ 4283242 h 15135727"/>
              <a:gd name="connsiteX7" fmla="*/ 1395664 w 8085221"/>
              <a:gd name="connsiteY7" fmla="*/ 4162927 h 15135727"/>
              <a:gd name="connsiteX8" fmla="*/ 1564106 w 8085221"/>
              <a:gd name="connsiteY8" fmla="*/ 3994485 h 15135727"/>
              <a:gd name="connsiteX9" fmla="*/ 1708485 w 8085221"/>
              <a:gd name="connsiteY9" fmla="*/ 3826042 h 15135727"/>
              <a:gd name="connsiteX10" fmla="*/ 1925053 w 8085221"/>
              <a:gd name="connsiteY10" fmla="*/ 3777916 h 15135727"/>
              <a:gd name="connsiteX11" fmla="*/ 2141621 w 8085221"/>
              <a:gd name="connsiteY11" fmla="*/ 3585411 h 15135727"/>
              <a:gd name="connsiteX12" fmla="*/ 2141621 w 8085221"/>
              <a:gd name="connsiteY12" fmla="*/ 3585411 h 15135727"/>
              <a:gd name="connsiteX13" fmla="*/ 2286000 w 8085221"/>
              <a:gd name="connsiteY13" fmla="*/ 3489158 h 15135727"/>
              <a:gd name="connsiteX14" fmla="*/ 2310064 w 8085221"/>
              <a:gd name="connsiteY14" fmla="*/ 3007895 h 15135727"/>
              <a:gd name="connsiteX15" fmla="*/ 2695074 w 8085221"/>
              <a:gd name="connsiteY15" fmla="*/ 2911642 h 15135727"/>
              <a:gd name="connsiteX16" fmla="*/ 2839453 w 8085221"/>
              <a:gd name="connsiteY16" fmla="*/ 2526632 h 15135727"/>
              <a:gd name="connsiteX17" fmla="*/ 3200400 w 8085221"/>
              <a:gd name="connsiteY17" fmla="*/ 2358190 h 15135727"/>
              <a:gd name="connsiteX18" fmla="*/ 3441032 w 8085221"/>
              <a:gd name="connsiteY18" fmla="*/ 2237874 h 15135727"/>
              <a:gd name="connsiteX19" fmla="*/ 3561348 w 8085221"/>
              <a:gd name="connsiteY19" fmla="*/ 2526632 h 15135727"/>
              <a:gd name="connsiteX20" fmla="*/ 3801979 w 8085221"/>
              <a:gd name="connsiteY20" fmla="*/ 2622885 h 15135727"/>
              <a:gd name="connsiteX21" fmla="*/ 3946358 w 8085221"/>
              <a:gd name="connsiteY21" fmla="*/ 2550695 h 15135727"/>
              <a:gd name="connsiteX22" fmla="*/ 4018548 w 8085221"/>
              <a:gd name="connsiteY22" fmla="*/ 2598821 h 15135727"/>
              <a:gd name="connsiteX23" fmla="*/ 4138864 w 8085221"/>
              <a:gd name="connsiteY23" fmla="*/ 2574758 h 15135727"/>
              <a:gd name="connsiteX24" fmla="*/ 4307306 w 8085221"/>
              <a:gd name="connsiteY24" fmla="*/ 2671011 h 15135727"/>
              <a:gd name="connsiteX25" fmla="*/ 4427621 w 8085221"/>
              <a:gd name="connsiteY25" fmla="*/ 2622885 h 15135727"/>
              <a:gd name="connsiteX26" fmla="*/ 4668253 w 8085221"/>
              <a:gd name="connsiteY26" fmla="*/ 2743200 h 15135727"/>
              <a:gd name="connsiteX27" fmla="*/ 4788569 w 8085221"/>
              <a:gd name="connsiteY27" fmla="*/ 2815390 h 15135727"/>
              <a:gd name="connsiteX28" fmla="*/ 4957011 w 8085221"/>
              <a:gd name="connsiteY28" fmla="*/ 2719137 h 15135727"/>
              <a:gd name="connsiteX29" fmla="*/ 4981074 w 8085221"/>
              <a:gd name="connsiteY29" fmla="*/ 2382253 h 15135727"/>
              <a:gd name="connsiteX30" fmla="*/ 4981074 w 8085221"/>
              <a:gd name="connsiteY30" fmla="*/ 2382253 h 15135727"/>
              <a:gd name="connsiteX31" fmla="*/ 4884821 w 8085221"/>
              <a:gd name="connsiteY31" fmla="*/ 2093495 h 15135727"/>
              <a:gd name="connsiteX32" fmla="*/ 4764506 w 8085221"/>
              <a:gd name="connsiteY32" fmla="*/ 1900990 h 15135727"/>
              <a:gd name="connsiteX33" fmla="*/ 4764506 w 8085221"/>
              <a:gd name="connsiteY33" fmla="*/ 1804737 h 15135727"/>
              <a:gd name="connsiteX34" fmla="*/ 4957011 w 8085221"/>
              <a:gd name="connsiteY34" fmla="*/ 1564106 h 15135727"/>
              <a:gd name="connsiteX35" fmla="*/ 5221706 w 8085221"/>
              <a:gd name="connsiteY35" fmla="*/ 1588169 h 15135727"/>
              <a:gd name="connsiteX36" fmla="*/ 5486400 w 8085221"/>
              <a:gd name="connsiteY36" fmla="*/ 1684421 h 15135727"/>
              <a:gd name="connsiteX37" fmla="*/ 5799221 w 8085221"/>
              <a:gd name="connsiteY37" fmla="*/ 1684421 h 15135727"/>
              <a:gd name="connsiteX38" fmla="*/ 5871411 w 8085221"/>
              <a:gd name="connsiteY38" fmla="*/ 1443790 h 15135727"/>
              <a:gd name="connsiteX39" fmla="*/ 6087979 w 8085221"/>
              <a:gd name="connsiteY39" fmla="*/ 1395664 h 15135727"/>
              <a:gd name="connsiteX40" fmla="*/ 6087979 w 8085221"/>
              <a:gd name="connsiteY40" fmla="*/ 1082842 h 15135727"/>
              <a:gd name="connsiteX41" fmla="*/ 6424864 w 8085221"/>
              <a:gd name="connsiteY41" fmla="*/ 1058779 h 15135727"/>
              <a:gd name="connsiteX42" fmla="*/ 6665495 w 8085221"/>
              <a:gd name="connsiteY42" fmla="*/ 721895 h 15135727"/>
              <a:gd name="connsiteX43" fmla="*/ 6761748 w 8085221"/>
              <a:gd name="connsiteY43" fmla="*/ 649706 h 15135727"/>
              <a:gd name="connsiteX44" fmla="*/ 6737685 w 8085221"/>
              <a:gd name="connsiteY44" fmla="*/ 505327 h 15135727"/>
              <a:gd name="connsiteX45" fmla="*/ 6858000 w 8085221"/>
              <a:gd name="connsiteY45" fmla="*/ 360948 h 15135727"/>
              <a:gd name="connsiteX46" fmla="*/ 6761748 w 8085221"/>
              <a:gd name="connsiteY46" fmla="*/ 120316 h 15135727"/>
              <a:gd name="connsiteX47" fmla="*/ 7194885 w 8085221"/>
              <a:gd name="connsiteY47" fmla="*/ 0 h 15135727"/>
              <a:gd name="connsiteX48" fmla="*/ 7267074 w 8085221"/>
              <a:gd name="connsiteY48" fmla="*/ 120316 h 15135727"/>
              <a:gd name="connsiteX49" fmla="*/ 7267074 w 8085221"/>
              <a:gd name="connsiteY49" fmla="*/ 120316 h 15135727"/>
              <a:gd name="connsiteX50" fmla="*/ 7339264 w 8085221"/>
              <a:gd name="connsiteY50" fmla="*/ 360948 h 15135727"/>
              <a:gd name="connsiteX51" fmla="*/ 7628021 w 8085221"/>
              <a:gd name="connsiteY51" fmla="*/ 433137 h 15135727"/>
              <a:gd name="connsiteX52" fmla="*/ 7796464 w 8085221"/>
              <a:gd name="connsiteY52" fmla="*/ 649706 h 15135727"/>
              <a:gd name="connsiteX53" fmla="*/ 8085221 w 8085221"/>
              <a:gd name="connsiteY53" fmla="*/ 914400 h 15135727"/>
              <a:gd name="connsiteX54" fmla="*/ 7988969 w 8085221"/>
              <a:gd name="connsiteY54" fmla="*/ 1203158 h 15135727"/>
              <a:gd name="connsiteX55" fmla="*/ 7844590 w 8085221"/>
              <a:gd name="connsiteY55" fmla="*/ 1058779 h 15135727"/>
              <a:gd name="connsiteX56" fmla="*/ 7483642 w 8085221"/>
              <a:gd name="connsiteY56" fmla="*/ 1371600 h 15135727"/>
              <a:gd name="connsiteX57" fmla="*/ 7267074 w 8085221"/>
              <a:gd name="connsiteY57" fmla="*/ 1395664 h 15135727"/>
              <a:gd name="connsiteX58" fmla="*/ 7243011 w 8085221"/>
              <a:gd name="connsiteY58" fmla="*/ 1588169 h 15135727"/>
              <a:gd name="connsiteX59" fmla="*/ 6978316 w 8085221"/>
              <a:gd name="connsiteY59" fmla="*/ 1732548 h 15135727"/>
              <a:gd name="connsiteX60" fmla="*/ 6737685 w 8085221"/>
              <a:gd name="connsiteY60" fmla="*/ 2093495 h 15135727"/>
              <a:gd name="connsiteX61" fmla="*/ 6737685 w 8085221"/>
              <a:gd name="connsiteY61" fmla="*/ 2382253 h 15135727"/>
              <a:gd name="connsiteX62" fmla="*/ 6665495 w 8085221"/>
              <a:gd name="connsiteY62" fmla="*/ 2430379 h 15135727"/>
              <a:gd name="connsiteX63" fmla="*/ 6906127 w 8085221"/>
              <a:gd name="connsiteY63" fmla="*/ 2646948 h 15135727"/>
              <a:gd name="connsiteX64" fmla="*/ 6906127 w 8085221"/>
              <a:gd name="connsiteY64" fmla="*/ 2983832 h 15135727"/>
              <a:gd name="connsiteX65" fmla="*/ 6906127 w 8085221"/>
              <a:gd name="connsiteY65" fmla="*/ 3104148 h 15135727"/>
              <a:gd name="connsiteX66" fmla="*/ 6833937 w 8085221"/>
              <a:gd name="connsiteY66" fmla="*/ 3368842 h 15135727"/>
              <a:gd name="connsiteX67" fmla="*/ 6906127 w 8085221"/>
              <a:gd name="connsiteY67" fmla="*/ 3489158 h 15135727"/>
              <a:gd name="connsiteX68" fmla="*/ 6641432 w 8085221"/>
              <a:gd name="connsiteY68" fmla="*/ 3705727 h 15135727"/>
              <a:gd name="connsiteX69" fmla="*/ 6737685 w 8085221"/>
              <a:gd name="connsiteY69" fmla="*/ 3729790 h 15135727"/>
              <a:gd name="connsiteX70" fmla="*/ 6545179 w 8085221"/>
              <a:gd name="connsiteY70" fmla="*/ 3826042 h 15135727"/>
              <a:gd name="connsiteX71" fmla="*/ 6328611 w 8085221"/>
              <a:gd name="connsiteY71" fmla="*/ 3753853 h 15135727"/>
              <a:gd name="connsiteX72" fmla="*/ 6184232 w 8085221"/>
              <a:gd name="connsiteY72" fmla="*/ 3850106 h 15135727"/>
              <a:gd name="connsiteX73" fmla="*/ 6184232 w 8085221"/>
              <a:gd name="connsiteY73" fmla="*/ 3946358 h 15135727"/>
              <a:gd name="connsiteX74" fmla="*/ 6136106 w 8085221"/>
              <a:gd name="connsiteY74" fmla="*/ 4235116 h 15135727"/>
              <a:gd name="connsiteX75" fmla="*/ 5919537 w 8085221"/>
              <a:gd name="connsiteY75" fmla="*/ 4403558 h 15135727"/>
              <a:gd name="connsiteX76" fmla="*/ 5775158 w 8085221"/>
              <a:gd name="connsiteY76" fmla="*/ 4451685 h 15135727"/>
              <a:gd name="connsiteX77" fmla="*/ 5630779 w 8085221"/>
              <a:gd name="connsiteY77" fmla="*/ 4547937 h 15135727"/>
              <a:gd name="connsiteX78" fmla="*/ 5510464 w 8085221"/>
              <a:gd name="connsiteY78" fmla="*/ 4620127 h 15135727"/>
              <a:gd name="connsiteX79" fmla="*/ 5510464 w 8085221"/>
              <a:gd name="connsiteY79" fmla="*/ 4812632 h 15135727"/>
              <a:gd name="connsiteX80" fmla="*/ 5317958 w 8085221"/>
              <a:gd name="connsiteY80" fmla="*/ 4981074 h 15135727"/>
              <a:gd name="connsiteX81" fmla="*/ 5005137 w 8085221"/>
              <a:gd name="connsiteY81" fmla="*/ 5149516 h 15135727"/>
              <a:gd name="connsiteX82" fmla="*/ 4692316 w 8085221"/>
              <a:gd name="connsiteY82" fmla="*/ 5149516 h 15135727"/>
              <a:gd name="connsiteX83" fmla="*/ 4523874 w 8085221"/>
              <a:gd name="connsiteY83" fmla="*/ 5366085 h 15135727"/>
              <a:gd name="connsiteX84" fmla="*/ 4211053 w 8085221"/>
              <a:gd name="connsiteY84" fmla="*/ 5414211 h 15135727"/>
              <a:gd name="connsiteX85" fmla="*/ 4114800 w 8085221"/>
              <a:gd name="connsiteY85" fmla="*/ 5390148 h 15135727"/>
              <a:gd name="connsiteX86" fmla="*/ 4018548 w 8085221"/>
              <a:gd name="connsiteY86" fmla="*/ 5630779 h 15135727"/>
              <a:gd name="connsiteX87" fmla="*/ 4090737 w 8085221"/>
              <a:gd name="connsiteY87" fmla="*/ 5871411 h 15135727"/>
              <a:gd name="connsiteX88" fmla="*/ 4090737 w 8085221"/>
              <a:gd name="connsiteY88" fmla="*/ 6184232 h 15135727"/>
              <a:gd name="connsiteX89" fmla="*/ 4186990 w 8085221"/>
              <a:gd name="connsiteY89" fmla="*/ 6472990 h 15135727"/>
              <a:gd name="connsiteX90" fmla="*/ 4042611 w 8085221"/>
              <a:gd name="connsiteY90" fmla="*/ 6352674 h 15135727"/>
              <a:gd name="connsiteX91" fmla="*/ 3946358 w 8085221"/>
              <a:gd name="connsiteY91" fmla="*/ 6376737 h 15135727"/>
              <a:gd name="connsiteX92" fmla="*/ 4114800 w 8085221"/>
              <a:gd name="connsiteY92" fmla="*/ 6641432 h 15135727"/>
              <a:gd name="connsiteX93" fmla="*/ 4451685 w 8085221"/>
              <a:gd name="connsiteY93" fmla="*/ 6737685 h 15135727"/>
              <a:gd name="connsiteX94" fmla="*/ 4620127 w 8085221"/>
              <a:gd name="connsiteY94" fmla="*/ 6978316 h 15135727"/>
              <a:gd name="connsiteX95" fmla="*/ 4740442 w 8085221"/>
              <a:gd name="connsiteY95" fmla="*/ 7170821 h 15135727"/>
              <a:gd name="connsiteX96" fmla="*/ 5077327 w 8085221"/>
              <a:gd name="connsiteY96" fmla="*/ 7387390 h 15135727"/>
              <a:gd name="connsiteX97" fmla="*/ 5125453 w 8085221"/>
              <a:gd name="connsiteY97" fmla="*/ 7603958 h 15135727"/>
              <a:gd name="connsiteX98" fmla="*/ 5197642 w 8085221"/>
              <a:gd name="connsiteY98" fmla="*/ 7796464 h 15135727"/>
              <a:gd name="connsiteX99" fmla="*/ 5486400 w 8085221"/>
              <a:gd name="connsiteY99" fmla="*/ 7964906 h 15135727"/>
              <a:gd name="connsiteX100" fmla="*/ 5486400 w 8085221"/>
              <a:gd name="connsiteY100" fmla="*/ 8349916 h 15135727"/>
              <a:gd name="connsiteX101" fmla="*/ 5678906 w 8085221"/>
              <a:gd name="connsiteY101" fmla="*/ 8614611 h 15135727"/>
              <a:gd name="connsiteX102" fmla="*/ 5919537 w 8085221"/>
              <a:gd name="connsiteY102" fmla="*/ 9071811 h 15135727"/>
              <a:gd name="connsiteX103" fmla="*/ 6160169 w 8085221"/>
              <a:gd name="connsiteY103" fmla="*/ 9336506 h 15135727"/>
              <a:gd name="connsiteX104" fmla="*/ 6280485 w 8085221"/>
              <a:gd name="connsiteY104" fmla="*/ 9601200 h 15135727"/>
              <a:gd name="connsiteX105" fmla="*/ 6400800 w 8085221"/>
              <a:gd name="connsiteY105" fmla="*/ 9793706 h 15135727"/>
              <a:gd name="connsiteX106" fmla="*/ 6569242 w 8085221"/>
              <a:gd name="connsiteY106" fmla="*/ 10058400 h 15135727"/>
              <a:gd name="connsiteX107" fmla="*/ 6713621 w 8085221"/>
              <a:gd name="connsiteY107" fmla="*/ 10106527 h 15135727"/>
              <a:gd name="connsiteX108" fmla="*/ 6545179 w 8085221"/>
              <a:gd name="connsiteY108" fmla="*/ 10202779 h 15135727"/>
              <a:gd name="connsiteX109" fmla="*/ 6569242 w 8085221"/>
              <a:gd name="connsiteY109" fmla="*/ 10443411 h 15135727"/>
              <a:gd name="connsiteX110" fmla="*/ 6593306 w 8085221"/>
              <a:gd name="connsiteY110" fmla="*/ 10708106 h 15135727"/>
              <a:gd name="connsiteX111" fmla="*/ 6761748 w 8085221"/>
              <a:gd name="connsiteY111" fmla="*/ 10924674 h 15135727"/>
              <a:gd name="connsiteX112" fmla="*/ 6641432 w 8085221"/>
              <a:gd name="connsiteY112" fmla="*/ 11093116 h 15135727"/>
              <a:gd name="connsiteX113" fmla="*/ 6713621 w 8085221"/>
              <a:gd name="connsiteY113" fmla="*/ 11261558 h 15135727"/>
              <a:gd name="connsiteX114" fmla="*/ 6737685 w 8085221"/>
              <a:gd name="connsiteY114" fmla="*/ 11526253 h 15135727"/>
              <a:gd name="connsiteX115" fmla="*/ 6617369 w 8085221"/>
              <a:gd name="connsiteY115" fmla="*/ 11839074 h 15135727"/>
              <a:gd name="connsiteX116" fmla="*/ 6617369 w 8085221"/>
              <a:gd name="connsiteY116" fmla="*/ 12031579 h 15135727"/>
              <a:gd name="connsiteX117" fmla="*/ 6641432 w 8085221"/>
              <a:gd name="connsiteY117" fmla="*/ 12127832 h 15135727"/>
              <a:gd name="connsiteX118" fmla="*/ 6761748 w 8085221"/>
              <a:gd name="connsiteY118" fmla="*/ 12031579 h 15135727"/>
              <a:gd name="connsiteX119" fmla="*/ 6761748 w 8085221"/>
              <a:gd name="connsiteY119" fmla="*/ 12296274 h 15135727"/>
              <a:gd name="connsiteX120" fmla="*/ 6689558 w 8085221"/>
              <a:gd name="connsiteY120" fmla="*/ 12512842 h 15135727"/>
              <a:gd name="connsiteX121" fmla="*/ 6785811 w 8085221"/>
              <a:gd name="connsiteY121" fmla="*/ 12777537 h 15135727"/>
              <a:gd name="connsiteX122" fmla="*/ 6569242 w 8085221"/>
              <a:gd name="connsiteY122" fmla="*/ 12873790 h 15135727"/>
              <a:gd name="connsiteX123" fmla="*/ 6545179 w 8085221"/>
              <a:gd name="connsiteY123" fmla="*/ 13090358 h 15135727"/>
              <a:gd name="connsiteX124" fmla="*/ 6448927 w 8085221"/>
              <a:gd name="connsiteY124" fmla="*/ 13355053 h 15135727"/>
              <a:gd name="connsiteX125" fmla="*/ 6256421 w 8085221"/>
              <a:gd name="connsiteY125" fmla="*/ 13571621 h 15135727"/>
              <a:gd name="connsiteX126" fmla="*/ 6087979 w 8085221"/>
              <a:gd name="connsiteY126" fmla="*/ 13667874 h 15135727"/>
              <a:gd name="connsiteX127" fmla="*/ 5943600 w 8085221"/>
              <a:gd name="connsiteY127" fmla="*/ 13716000 h 15135727"/>
              <a:gd name="connsiteX128" fmla="*/ 5702969 w 8085221"/>
              <a:gd name="connsiteY128" fmla="*/ 13667874 h 15135727"/>
              <a:gd name="connsiteX129" fmla="*/ 5582653 w 8085221"/>
              <a:gd name="connsiteY129" fmla="*/ 13691937 h 15135727"/>
              <a:gd name="connsiteX130" fmla="*/ 5727032 w 8085221"/>
              <a:gd name="connsiteY130" fmla="*/ 13836316 h 15135727"/>
              <a:gd name="connsiteX131" fmla="*/ 5582653 w 8085221"/>
              <a:gd name="connsiteY131" fmla="*/ 14052885 h 15135727"/>
              <a:gd name="connsiteX132" fmla="*/ 5462337 w 8085221"/>
              <a:gd name="connsiteY132" fmla="*/ 14149137 h 15135727"/>
              <a:gd name="connsiteX133" fmla="*/ 5342021 w 8085221"/>
              <a:gd name="connsiteY133" fmla="*/ 14004758 h 15135727"/>
              <a:gd name="connsiteX134" fmla="*/ 5245769 w 8085221"/>
              <a:gd name="connsiteY134" fmla="*/ 14004758 h 15135727"/>
              <a:gd name="connsiteX135" fmla="*/ 5245769 w 8085221"/>
              <a:gd name="connsiteY135" fmla="*/ 13956632 h 15135727"/>
              <a:gd name="connsiteX136" fmla="*/ 5101390 w 8085221"/>
              <a:gd name="connsiteY136" fmla="*/ 13956632 h 15135727"/>
              <a:gd name="connsiteX137" fmla="*/ 4981074 w 8085221"/>
              <a:gd name="connsiteY137" fmla="*/ 13860379 h 15135727"/>
              <a:gd name="connsiteX138" fmla="*/ 4740442 w 8085221"/>
              <a:gd name="connsiteY138" fmla="*/ 13908506 h 15135727"/>
              <a:gd name="connsiteX139" fmla="*/ 4475748 w 8085221"/>
              <a:gd name="connsiteY139" fmla="*/ 13956632 h 15135727"/>
              <a:gd name="connsiteX140" fmla="*/ 4379495 w 8085221"/>
              <a:gd name="connsiteY140" fmla="*/ 14028821 h 15135727"/>
              <a:gd name="connsiteX141" fmla="*/ 4403558 w 8085221"/>
              <a:gd name="connsiteY141" fmla="*/ 14197264 h 15135727"/>
              <a:gd name="connsiteX142" fmla="*/ 4572000 w 8085221"/>
              <a:gd name="connsiteY142" fmla="*/ 14149137 h 15135727"/>
              <a:gd name="connsiteX143" fmla="*/ 4523874 w 8085221"/>
              <a:gd name="connsiteY143" fmla="*/ 14558211 h 15135727"/>
              <a:gd name="connsiteX144" fmla="*/ 4403558 w 8085221"/>
              <a:gd name="connsiteY144" fmla="*/ 14437895 h 15135727"/>
              <a:gd name="connsiteX145" fmla="*/ 4403558 w 8085221"/>
              <a:gd name="connsiteY145" fmla="*/ 14437895 h 15135727"/>
              <a:gd name="connsiteX146" fmla="*/ 4283242 w 8085221"/>
              <a:gd name="connsiteY146" fmla="*/ 14245390 h 15135727"/>
              <a:gd name="connsiteX147" fmla="*/ 4235116 w 8085221"/>
              <a:gd name="connsiteY147" fmla="*/ 14341642 h 15135727"/>
              <a:gd name="connsiteX148" fmla="*/ 4162927 w 8085221"/>
              <a:gd name="connsiteY148" fmla="*/ 14389769 h 15135727"/>
              <a:gd name="connsiteX149" fmla="*/ 4162927 w 8085221"/>
              <a:gd name="connsiteY149" fmla="*/ 14389769 h 15135727"/>
              <a:gd name="connsiteX150" fmla="*/ 3922295 w 8085221"/>
              <a:gd name="connsiteY150" fmla="*/ 14245390 h 15135727"/>
              <a:gd name="connsiteX151" fmla="*/ 3801979 w 8085221"/>
              <a:gd name="connsiteY151" fmla="*/ 14293516 h 15135727"/>
              <a:gd name="connsiteX152" fmla="*/ 3681664 w 8085221"/>
              <a:gd name="connsiteY152" fmla="*/ 14389769 h 15135727"/>
              <a:gd name="connsiteX153" fmla="*/ 3657600 w 8085221"/>
              <a:gd name="connsiteY153" fmla="*/ 14654464 h 15135727"/>
              <a:gd name="connsiteX154" fmla="*/ 3513221 w 8085221"/>
              <a:gd name="connsiteY154" fmla="*/ 14726653 h 15135727"/>
              <a:gd name="connsiteX155" fmla="*/ 3513221 w 8085221"/>
              <a:gd name="connsiteY155" fmla="*/ 14871032 h 15135727"/>
              <a:gd name="connsiteX156" fmla="*/ 3633537 w 8085221"/>
              <a:gd name="connsiteY156" fmla="*/ 14967285 h 15135727"/>
              <a:gd name="connsiteX157" fmla="*/ 3609474 w 8085221"/>
              <a:gd name="connsiteY157" fmla="*/ 15087600 h 15135727"/>
              <a:gd name="connsiteX158" fmla="*/ 3441032 w 8085221"/>
              <a:gd name="connsiteY158" fmla="*/ 15039474 h 15135727"/>
              <a:gd name="connsiteX159" fmla="*/ 3272590 w 8085221"/>
              <a:gd name="connsiteY159" fmla="*/ 15063537 h 15135727"/>
              <a:gd name="connsiteX160" fmla="*/ 3248527 w 8085221"/>
              <a:gd name="connsiteY160" fmla="*/ 14895095 h 15135727"/>
              <a:gd name="connsiteX161" fmla="*/ 3128211 w 8085221"/>
              <a:gd name="connsiteY161" fmla="*/ 14919158 h 15135727"/>
              <a:gd name="connsiteX162" fmla="*/ 2959769 w 8085221"/>
              <a:gd name="connsiteY162" fmla="*/ 15135727 h 15135727"/>
              <a:gd name="connsiteX163" fmla="*/ 2935706 w 8085221"/>
              <a:gd name="connsiteY163" fmla="*/ 14895095 h 15135727"/>
              <a:gd name="connsiteX164" fmla="*/ 2791327 w 8085221"/>
              <a:gd name="connsiteY164" fmla="*/ 14943221 h 15135727"/>
              <a:gd name="connsiteX165" fmla="*/ 2671011 w 8085221"/>
              <a:gd name="connsiteY165" fmla="*/ 15039474 h 15135727"/>
              <a:gd name="connsiteX166" fmla="*/ 2430379 w 8085221"/>
              <a:gd name="connsiteY166" fmla="*/ 15087600 h 15135727"/>
              <a:gd name="connsiteX167" fmla="*/ 2237874 w 8085221"/>
              <a:gd name="connsiteY167" fmla="*/ 15039474 h 15135727"/>
              <a:gd name="connsiteX168" fmla="*/ 2622885 w 8085221"/>
              <a:gd name="connsiteY168" fmla="*/ 14846969 h 15135727"/>
              <a:gd name="connsiteX169" fmla="*/ 2887579 w 8085221"/>
              <a:gd name="connsiteY169" fmla="*/ 14774779 h 15135727"/>
              <a:gd name="connsiteX170" fmla="*/ 2839453 w 8085221"/>
              <a:gd name="connsiteY170" fmla="*/ 14582274 h 15135727"/>
              <a:gd name="connsiteX171" fmla="*/ 2935706 w 8085221"/>
              <a:gd name="connsiteY171" fmla="*/ 14510085 h 15135727"/>
              <a:gd name="connsiteX172" fmla="*/ 2935706 w 8085221"/>
              <a:gd name="connsiteY172" fmla="*/ 14510085 h 15135727"/>
              <a:gd name="connsiteX173" fmla="*/ 3080085 w 8085221"/>
              <a:gd name="connsiteY173" fmla="*/ 14413832 h 15135727"/>
              <a:gd name="connsiteX174" fmla="*/ 3152274 w 8085221"/>
              <a:gd name="connsiteY174" fmla="*/ 14341642 h 15135727"/>
              <a:gd name="connsiteX175" fmla="*/ 3080085 w 8085221"/>
              <a:gd name="connsiteY175" fmla="*/ 14269453 h 15135727"/>
              <a:gd name="connsiteX176" fmla="*/ 3152274 w 8085221"/>
              <a:gd name="connsiteY176" fmla="*/ 14197264 h 15135727"/>
              <a:gd name="connsiteX177" fmla="*/ 3152274 w 8085221"/>
              <a:gd name="connsiteY177" fmla="*/ 14052885 h 15135727"/>
              <a:gd name="connsiteX178" fmla="*/ 3080085 w 8085221"/>
              <a:gd name="connsiteY178" fmla="*/ 13980695 h 15135727"/>
              <a:gd name="connsiteX179" fmla="*/ 3056021 w 8085221"/>
              <a:gd name="connsiteY179" fmla="*/ 14076948 h 15135727"/>
              <a:gd name="connsiteX180" fmla="*/ 2935706 w 8085221"/>
              <a:gd name="connsiteY180" fmla="*/ 14076948 h 15135727"/>
              <a:gd name="connsiteX181" fmla="*/ 2863516 w 8085221"/>
              <a:gd name="connsiteY181" fmla="*/ 14125074 h 15135727"/>
              <a:gd name="connsiteX182" fmla="*/ 2719137 w 8085221"/>
              <a:gd name="connsiteY182" fmla="*/ 14197264 h 15135727"/>
              <a:gd name="connsiteX183" fmla="*/ 2646948 w 8085221"/>
              <a:gd name="connsiteY183" fmla="*/ 14197264 h 15135727"/>
              <a:gd name="connsiteX184" fmla="*/ 2598821 w 8085221"/>
              <a:gd name="connsiteY184" fmla="*/ 14125074 h 15135727"/>
              <a:gd name="connsiteX185" fmla="*/ 2430379 w 8085221"/>
              <a:gd name="connsiteY185" fmla="*/ 13836316 h 15135727"/>
              <a:gd name="connsiteX186" fmla="*/ 2646948 w 8085221"/>
              <a:gd name="connsiteY186" fmla="*/ 13812253 h 15135727"/>
              <a:gd name="connsiteX187" fmla="*/ 2502569 w 8085221"/>
              <a:gd name="connsiteY187" fmla="*/ 13475369 h 15135727"/>
              <a:gd name="connsiteX188" fmla="*/ 2550695 w 8085221"/>
              <a:gd name="connsiteY188" fmla="*/ 13186611 h 15135727"/>
              <a:gd name="connsiteX189" fmla="*/ 2719137 w 8085221"/>
              <a:gd name="connsiteY189" fmla="*/ 13042232 h 15135727"/>
              <a:gd name="connsiteX190" fmla="*/ 2791327 w 8085221"/>
              <a:gd name="connsiteY190" fmla="*/ 12945979 h 15135727"/>
              <a:gd name="connsiteX191" fmla="*/ 3031958 w 8085221"/>
              <a:gd name="connsiteY191" fmla="*/ 13090358 h 15135727"/>
              <a:gd name="connsiteX192" fmla="*/ 3056021 w 8085221"/>
              <a:gd name="connsiteY192" fmla="*/ 12753474 h 15135727"/>
              <a:gd name="connsiteX193" fmla="*/ 2887579 w 8085221"/>
              <a:gd name="connsiteY193" fmla="*/ 12777537 h 15135727"/>
              <a:gd name="connsiteX194" fmla="*/ 2815390 w 8085221"/>
              <a:gd name="connsiteY194" fmla="*/ 12777537 h 15135727"/>
              <a:gd name="connsiteX195" fmla="*/ 3176337 w 8085221"/>
              <a:gd name="connsiteY195" fmla="*/ 12368464 h 15135727"/>
              <a:gd name="connsiteX196" fmla="*/ 3104148 w 8085221"/>
              <a:gd name="connsiteY196" fmla="*/ 12320337 h 15135727"/>
              <a:gd name="connsiteX197" fmla="*/ 3104148 w 8085221"/>
              <a:gd name="connsiteY197" fmla="*/ 12320337 h 15135727"/>
              <a:gd name="connsiteX198" fmla="*/ 3007895 w 8085221"/>
              <a:gd name="connsiteY198" fmla="*/ 12079706 h 15135727"/>
              <a:gd name="connsiteX199" fmla="*/ 2911642 w 8085221"/>
              <a:gd name="connsiteY199" fmla="*/ 11935327 h 15135727"/>
              <a:gd name="connsiteX200" fmla="*/ 2863516 w 8085221"/>
              <a:gd name="connsiteY200" fmla="*/ 11694695 h 15135727"/>
              <a:gd name="connsiteX201" fmla="*/ 2911642 w 8085221"/>
              <a:gd name="connsiteY201" fmla="*/ 11454064 h 15135727"/>
              <a:gd name="connsiteX202" fmla="*/ 3056021 w 8085221"/>
              <a:gd name="connsiteY202" fmla="*/ 11454064 h 15135727"/>
              <a:gd name="connsiteX203" fmla="*/ 2983832 w 8085221"/>
              <a:gd name="connsiteY203" fmla="*/ 11381874 h 15135727"/>
              <a:gd name="connsiteX204" fmla="*/ 3031958 w 8085221"/>
              <a:gd name="connsiteY204" fmla="*/ 11285621 h 15135727"/>
              <a:gd name="connsiteX205" fmla="*/ 3007895 w 8085221"/>
              <a:gd name="connsiteY205" fmla="*/ 11189369 h 15135727"/>
              <a:gd name="connsiteX206" fmla="*/ 2887579 w 8085221"/>
              <a:gd name="connsiteY206" fmla="*/ 11141242 h 15135727"/>
              <a:gd name="connsiteX207" fmla="*/ 2887579 w 8085221"/>
              <a:gd name="connsiteY207" fmla="*/ 10972800 h 15135727"/>
              <a:gd name="connsiteX208" fmla="*/ 2887579 w 8085221"/>
              <a:gd name="connsiteY208" fmla="*/ 10924674 h 15135727"/>
              <a:gd name="connsiteX209" fmla="*/ 2767264 w 8085221"/>
              <a:gd name="connsiteY209" fmla="*/ 11020927 h 15135727"/>
              <a:gd name="connsiteX210" fmla="*/ 2743200 w 8085221"/>
              <a:gd name="connsiteY210" fmla="*/ 10924674 h 15135727"/>
              <a:gd name="connsiteX211" fmla="*/ 2550695 w 8085221"/>
              <a:gd name="connsiteY211" fmla="*/ 11020927 h 15135727"/>
              <a:gd name="connsiteX212" fmla="*/ 2526632 w 8085221"/>
              <a:gd name="connsiteY212" fmla="*/ 11117179 h 15135727"/>
              <a:gd name="connsiteX213" fmla="*/ 2334127 w 8085221"/>
              <a:gd name="connsiteY213" fmla="*/ 10996864 h 15135727"/>
              <a:gd name="connsiteX214" fmla="*/ 2358190 w 8085221"/>
              <a:gd name="connsiteY214" fmla="*/ 10732169 h 15135727"/>
              <a:gd name="connsiteX215" fmla="*/ 2334127 w 8085221"/>
              <a:gd name="connsiteY215" fmla="*/ 10587790 h 15135727"/>
              <a:gd name="connsiteX216" fmla="*/ 2406316 w 8085221"/>
              <a:gd name="connsiteY216" fmla="*/ 10491537 h 15135727"/>
              <a:gd name="connsiteX217" fmla="*/ 2598821 w 8085221"/>
              <a:gd name="connsiteY217" fmla="*/ 10684042 h 15135727"/>
              <a:gd name="connsiteX218" fmla="*/ 2767264 w 8085221"/>
              <a:gd name="connsiteY218" fmla="*/ 10684042 h 15135727"/>
              <a:gd name="connsiteX219" fmla="*/ 2646948 w 8085221"/>
              <a:gd name="connsiteY219" fmla="*/ 10515600 h 15135727"/>
              <a:gd name="connsiteX220" fmla="*/ 2815390 w 8085221"/>
              <a:gd name="connsiteY220" fmla="*/ 10395285 h 15135727"/>
              <a:gd name="connsiteX221" fmla="*/ 3080085 w 8085221"/>
              <a:gd name="connsiteY221" fmla="*/ 10419348 h 15135727"/>
              <a:gd name="connsiteX222" fmla="*/ 3248527 w 8085221"/>
              <a:gd name="connsiteY222" fmla="*/ 10539664 h 15135727"/>
              <a:gd name="connsiteX223" fmla="*/ 3320716 w 8085221"/>
              <a:gd name="connsiteY223" fmla="*/ 10659979 h 15135727"/>
              <a:gd name="connsiteX224" fmla="*/ 3465095 w 8085221"/>
              <a:gd name="connsiteY224" fmla="*/ 10659979 h 15135727"/>
              <a:gd name="connsiteX225" fmla="*/ 3441032 w 8085221"/>
              <a:gd name="connsiteY225" fmla="*/ 10491537 h 15135727"/>
              <a:gd name="connsiteX226" fmla="*/ 3392906 w 8085221"/>
              <a:gd name="connsiteY226" fmla="*/ 10250906 h 15135727"/>
              <a:gd name="connsiteX227" fmla="*/ 3152274 w 8085221"/>
              <a:gd name="connsiteY227" fmla="*/ 10250906 h 15135727"/>
              <a:gd name="connsiteX228" fmla="*/ 3176337 w 8085221"/>
              <a:gd name="connsiteY228" fmla="*/ 10178716 h 15135727"/>
              <a:gd name="connsiteX229" fmla="*/ 3104148 w 8085221"/>
              <a:gd name="connsiteY229" fmla="*/ 10154653 h 15135727"/>
              <a:gd name="connsiteX230" fmla="*/ 3007895 w 8085221"/>
              <a:gd name="connsiteY230" fmla="*/ 9962148 h 15135727"/>
              <a:gd name="connsiteX231" fmla="*/ 3176337 w 8085221"/>
              <a:gd name="connsiteY231" fmla="*/ 9889958 h 15135727"/>
              <a:gd name="connsiteX232" fmla="*/ 2959769 w 8085221"/>
              <a:gd name="connsiteY232" fmla="*/ 9504948 h 15135727"/>
              <a:gd name="connsiteX233" fmla="*/ 2791327 w 8085221"/>
              <a:gd name="connsiteY233" fmla="*/ 9456821 h 15135727"/>
              <a:gd name="connsiteX234" fmla="*/ 2574758 w 8085221"/>
              <a:gd name="connsiteY234" fmla="*/ 9336506 h 15135727"/>
              <a:gd name="connsiteX235" fmla="*/ 2550695 w 8085221"/>
              <a:gd name="connsiteY235" fmla="*/ 9071811 h 15135727"/>
              <a:gd name="connsiteX236" fmla="*/ 2695074 w 8085221"/>
              <a:gd name="connsiteY236" fmla="*/ 8999621 h 15135727"/>
              <a:gd name="connsiteX237" fmla="*/ 2622885 w 8085221"/>
              <a:gd name="connsiteY237" fmla="*/ 8975558 h 15135727"/>
              <a:gd name="connsiteX238" fmla="*/ 2430379 w 8085221"/>
              <a:gd name="connsiteY238" fmla="*/ 8999621 h 15135727"/>
              <a:gd name="connsiteX239" fmla="*/ 2261937 w 8085221"/>
              <a:gd name="connsiteY239" fmla="*/ 9168064 h 15135727"/>
              <a:gd name="connsiteX240" fmla="*/ 2237874 w 8085221"/>
              <a:gd name="connsiteY240" fmla="*/ 8999621 h 15135727"/>
              <a:gd name="connsiteX241" fmla="*/ 2117558 w 8085221"/>
              <a:gd name="connsiteY241" fmla="*/ 8975558 h 15135727"/>
              <a:gd name="connsiteX242" fmla="*/ 2045369 w 8085221"/>
              <a:gd name="connsiteY242" fmla="*/ 8783053 h 15135727"/>
              <a:gd name="connsiteX243" fmla="*/ 1852864 w 8085221"/>
              <a:gd name="connsiteY243" fmla="*/ 8758990 h 15135727"/>
              <a:gd name="connsiteX244" fmla="*/ 1636295 w 8085221"/>
              <a:gd name="connsiteY244" fmla="*/ 8927432 h 15135727"/>
              <a:gd name="connsiteX245" fmla="*/ 1588169 w 8085221"/>
              <a:gd name="connsiteY245" fmla="*/ 9023685 h 15135727"/>
              <a:gd name="connsiteX246" fmla="*/ 1515979 w 8085221"/>
              <a:gd name="connsiteY246" fmla="*/ 8879306 h 15135727"/>
              <a:gd name="connsiteX247" fmla="*/ 1347537 w 8085221"/>
              <a:gd name="connsiteY247" fmla="*/ 8879306 h 15135727"/>
              <a:gd name="connsiteX248" fmla="*/ 1347537 w 8085221"/>
              <a:gd name="connsiteY248" fmla="*/ 8710864 h 15135727"/>
              <a:gd name="connsiteX249" fmla="*/ 1106906 w 8085221"/>
              <a:gd name="connsiteY249" fmla="*/ 8783053 h 15135727"/>
              <a:gd name="connsiteX250" fmla="*/ 890337 w 8085221"/>
              <a:gd name="connsiteY250" fmla="*/ 8686800 h 15135727"/>
              <a:gd name="connsiteX251" fmla="*/ 649706 w 8085221"/>
              <a:gd name="connsiteY251" fmla="*/ 8662737 h 15135727"/>
              <a:gd name="connsiteX252" fmla="*/ 385011 w 8085221"/>
              <a:gd name="connsiteY252" fmla="*/ 8566485 h 15135727"/>
              <a:gd name="connsiteX253" fmla="*/ 577516 w 8085221"/>
              <a:gd name="connsiteY253" fmla="*/ 8373979 h 15135727"/>
              <a:gd name="connsiteX254" fmla="*/ 794085 w 8085221"/>
              <a:gd name="connsiteY254" fmla="*/ 8301790 h 15135727"/>
              <a:gd name="connsiteX255" fmla="*/ 745958 w 8085221"/>
              <a:gd name="connsiteY255" fmla="*/ 8133348 h 15135727"/>
              <a:gd name="connsiteX256" fmla="*/ 818148 w 8085221"/>
              <a:gd name="connsiteY256" fmla="*/ 7820527 h 15135727"/>
              <a:gd name="connsiteX257" fmla="*/ 697832 w 8085221"/>
              <a:gd name="connsiteY257" fmla="*/ 7820527 h 15135727"/>
              <a:gd name="connsiteX258" fmla="*/ 625642 w 8085221"/>
              <a:gd name="connsiteY258" fmla="*/ 7916779 h 15135727"/>
              <a:gd name="connsiteX259" fmla="*/ 457200 w 8085221"/>
              <a:gd name="connsiteY259" fmla="*/ 7820527 h 15135727"/>
              <a:gd name="connsiteX260" fmla="*/ 529390 w 8085221"/>
              <a:gd name="connsiteY260" fmla="*/ 7700211 h 15135727"/>
              <a:gd name="connsiteX261" fmla="*/ 938464 w 8085221"/>
              <a:gd name="connsiteY261" fmla="*/ 7676148 h 15135727"/>
              <a:gd name="connsiteX262" fmla="*/ 1058779 w 8085221"/>
              <a:gd name="connsiteY262" fmla="*/ 7459579 h 15135727"/>
              <a:gd name="connsiteX263" fmla="*/ 1203158 w 8085221"/>
              <a:gd name="connsiteY263" fmla="*/ 7603958 h 15135727"/>
              <a:gd name="connsiteX264" fmla="*/ 1299411 w 8085221"/>
              <a:gd name="connsiteY264" fmla="*/ 7555832 h 15135727"/>
              <a:gd name="connsiteX265" fmla="*/ 1443790 w 8085221"/>
              <a:gd name="connsiteY265" fmla="*/ 7507706 h 15135727"/>
              <a:gd name="connsiteX266" fmla="*/ 1684421 w 8085221"/>
              <a:gd name="connsiteY266" fmla="*/ 7603958 h 15135727"/>
              <a:gd name="connsiteX267" fmla="*/ 1684421 w 8085221"/>
              <a:gd name="connsiteY267" fmla="*/ 7603958 h 15135727"/>
              <a:gd name="connsiteX268" fmla="*/ 1540042 w 8085221"/>
              <a:gd name="connsiteY268" fmla="*/ 7363327 h 15135727"/>
              <a:gd name="connsiteX269" fmla="*/ 1299411 w 8085221"/>
              <a:gd name="connsiteY269" fmla="*/ 7315200 h 15135727"/>
              <a:gd name="connsiteX270" fmla="*/ 1130969 w 8085221"/>
              <a:gd name="connsiteY270" fmla="*/ 7339264 h 15135727"/>
              <a:gd name="connsiteX271" fmla="*/ 1034716 w 8085221"/>
              <a:gd name="connsiteY271" fmla="*/ 7315200 h 15135727"/>
              <a:gd name="connsiteX272" fmla="*/ 1155032 w 8085221"/>
              <a:gd name="connsiteY272" fmla="*/ 7050506 h 15135727"/>
              <a:gd name="connsiteX273" fmla="*/ 1155032 w 8085221"/>
              <a:gd name="connsiteY273" fmla="*/ 6930190 h 15135727"/>
              <a:gd name="connsiteX274" fmla="*/ 1155032 w 8085221"/>
              <a:gd name="connsiteY274" fmla="*/ 6761748 h 15135727"/>
              <a:gd name="connsiteX275" fmla="*/ 1203158 w 8085221"/>
              <a:gd name="connsiteY275" fmla="*/ 6617369 h 15135727"/>
              <a:gd name="connsiteX276" fmla="*/ 1371600 w 8085221"/>
              <a:gd name="connsiteY276" fmla="*/ 6472990 h 15135727"/>
              <a:gd name="connsiteX277" fmla="*/ 1443790 w 8085221"/>
              <a:gd name="connsiteY277" fmla="*/ 6328611 h 15135727"/>
              <a:gd name="connsiteX278" fmla="*/ 1419727 w 8085221"/>
              <a:gd name="connsiteY278" fmla="*/ 6208295 h 15135727"/>
              <a:gd name="connsiteX279" fmla="*/ 1275348 w 8085221"/>
              <a:gd name="connsiteY279" fmla="*/ 6304548 h 15135727"/>
              <a:gd name="connsiteX280" fmla="*/ 1323474 w 8085221"/>
              <a:gd name="connsiteY280" fmla="*/ 6015790 h 15135727"/>
              <a:gd name="connsiteX281" fmla="*/ 1540042 w 8085221"/>
              <a:gd name="connsiteY281" fmla="*/ 5871411 h 15135727"/>
              <a:gd name="connsiteX282" fmla="*/ 1540042 w 8085221"/>
              <a:gd name="connsiteY282" fmla="*/ 5751095 h 15135727"/>
              <a:gd name="connsiteX283" fmla="*/ 1395664 w 8085221"/>
              <a:gd name="connsiteY283" fmla="*/ 5799221 h 15135727"/>
              <a:gd name="connsiteX284" fmla="*/ 1179095 w 8085221"/>
              <a:gd name="connsiteY284" fmla="*/ 5799221 h 15135727"/>
              <a:gd name="connsiteX285" fmla="*/ 890337 w 8085221"/>
              <a:gd name="connsiteY285" fmla="*/ 5775158 h 15135727"/>
              <a:gd name="connsiteX286" fmla="*/ 697832 w 8085221"/>
              <a:gd name="connsiteY286" fmla="*/ 5606716 h 15135727"/>
              <a:gd name="connsiteX287" fmla="*/ 577516 w 8085221"/>
              <a:gd name="connsiteY287" fmla="*/ 5582653 h 15135727"/>
              <a:gd name="connsiteX288" fmla="*/ 697832 w 8085221"/>
              <a:gd name="connsiteY288" fmla="*/ 5775158 h 15135727"/>
              <a:gd name="connsiteX289" fmla="*/ 409074 w 8085221"/>
              <a:gd name="connsiteY289" fmla="*/ 5799221 h 15135727"/>
              <a:gd name="connsiteX290" fmla="*/ 168442 w 8085221"/>
              <a:gd name="connsiteY290" fmla="*/ 5702969 h 15135727"/>
              <a:gd name="connsiteX291" fmla="*/ 264695 w 8085221"/>
              <a:gd name="connsiteY291" fmla="*/ 5558590 h 15135727"/>
              <a:gd name="connsiteX292" fmla="*/ 144379 w 8085221"/>
              <a:gd name="connsiteY292" fmla="*/ 5510464 h 15135727"/>
              <a:gd name="connsiteX293" fmla="*/ 0 w 8085221"/>
              <a:gd name="connsiteY293" fmla="*/ 5462337 h 15135727"/>
              <a:gd name="connsiteX294" fmla="*/ 96253 w 8085221"/>
              <a:gd name="connsiteY294" fmla="*/ 5245769 h 15135727"/>
              <a:gd name="connsiteX0" fmla="*/ 96253 w 8085221"/>
              <a:gd name="connsiteY0" fmla="*/ 5245769 h 15135727"/>
              <a:gd name="connsiteX1" fmla="*/ 144379 w 8085221"/>
              <a:gd name="connsiteY1" fmla="*/ 4981074 h 15135727"/>
              <a:gd name="connsiteX2" fmla="*/ 178719 w 8085221"/>
              <a:gd name="connsiteY2" fmla="*/ 4834941 h 15135727"/>
              <a:gd name="connsiteX3" fmla="*/ 553453 w 8085221"/>
              <a:gd name="connsiteY3" fmla="*/ 4692316 h 15135727"/>
              <a:gd name="connsiteX4" fmla="*/ 649706 w 8085221"/>
              <a:gd name="connsiteY4" fmla="*/ 4427621 h 15135727"/>
              <a:gd name="connsiteX5" fmla="*/ 649706 w 8085221"/>
              <a:gd name="connsiteY5" fmla="*/ 4427621 h 15135727"/>
              <a:gd name="connsiteX6" fmla="*/ 938464 w 8085221"/>
              <a:gd name="connsiteY6" fmla="*/ 4283242 h 15135727"/>
              <a:gd name="connsiteX7" fmla="*/ 1395664 w 8085221"/>
              <a:gd name="connsiteY7" fmla="*/ 4162927 h 15135727"/>
              <a:gd name="connsiteX8" fmla="*/ 1564106 w 8085221"/>
              <a:gd name="connsiteY8" fmla="*/ 3994485 h 15135727"/>
              <a:gd name="connsiteX9" fmla="*/ 1708485 w 8085221"/>
              <a:gd name="connsiteY9" fmla="*/ 3826042 h 15135727"/>
              <a:gd name="connsiteX10" fmla="*/ 1925053 w 8085221"/>
              <a:gd name="connsiteY10" fmla="*/ 3777916 h 15135727"/>
              <a:gd name="connsiteX11" fmla="*/ 2141621 w 8085221"/>
              <a:gd name="connsiteY11" fmla="*/ 3585411 h 15135727"/>
              <a:gd name="connsiteX12" fmla="*/ 2141621 w 8085221"/>
              <a:gd name="connsiteY12" fmla="*/ 3585411 h 15135727"/>
              <a:gd name="connsiteX13" fmla="*/ 2286000 w 8085221"/>
              <a:gd name="connsiteY13" fmla="*/ 3489158 h 15135727"/>
              <a:gd name="connsiteX14" fmla="*/ 2310064 w 8085221"/>
              <a:gd name="connsiteY14" fmla="*/ 3007895 h 15135727"/>
              <a:gd name="connsiteX15" fmla="*/ 2695074 w 8085221"/>
              <a:gd name="connsiteY15" fmla="*/ 2911642 h 15135727"/>
              <a:gd name="connsiteX16" fmla="*/ 2839453 w 8085221"/>
              <a:gd name="connsiteY16" fmla="*/ 2526632 h 15135727"/>
              <a:gd name="connsiteX17" fmla="*/ 3200400 w 8085221"/>
              <a:gd name="connsiteY17" fmla="*/ 2358190 h 15135727"/>
              <a:gd name="connsiteX18" fmla="*/ 3441032 w 8085221"/>
              <a:gd name="connsiteY18" fmla="*/ 2237874 h 15135727"/>
              <a:gd name="connsiteX19" fmla="*/ 3561348 w 8085221"/>
              <a:gd name="connsiteY19" fmla="*/ 2526632 h 15135727"/>
              <a:gd name="connsiteX20" fmla="*/ 3801979 w 8085221"/>
              <a:gd name="connsiteY20" fmla="*/ 2622885 h 15135727"/>
              <a:gd name="connsiteX21" fmla="*/ 3946358 w 8085221"/>
              <a:gd name="connsiteY21" fmla="*/ 2550695 h 15135727"/>
              <a:gd name="connsiteX22" fmla="*/ 4018548 w 8085221"/>
              <a:gd name="connsiteY22" fmla="*/ 2598821 h 15135727"/>
              <a:gd name="connsiteX23" fmla="*/ 4138864 w 8085221"/>
              <a:gd name="connsiteY23" fmla="*/ 2574758 h 15135727"/>
              <a:gd name="connsiteX24" fmla="*/ 4307306 w 8085221"/>
              <a:gd name="connsiteY24" fmla="*/ 2671011 h 15135727"/>
              <a:gd name="connsiteX25" fmla="*/ 4427621 w 8085221"/>
              <a:gd name="connsiteY25" fmla="*/ 2622885 h 15135727"/>
              <a:gd name="connsiteX26" fmla="*/ 4668253 w 8085221"/>
              <a:gd name="connsiteY26" fmla="*/ 2743200 h 15135727"/>
              <a:gd name="connsiteX27" fmla="*/ 4788569 w 8085221"/>
              <a:gd name="connsiteY27" fmla="*/ 2815390 h 15135727"/>
              <a:gd name="connsiteX28" fmla="*/ 4957011 w 8085221"/>
              <a:gd name="connsiteY28" fmla="*/ 2719137 h 15135727"/>
              <a:gd name="connsiteX29" fmla="*/ 4981074 w 8085221"/>
              <a:gd name="connsiteY29" fmla="*/ 2382253 h 15135727"/>
              <a:gd name="connsiteX30" fmla="*/ 4981074 w 8085221"/>
              <a:gd name="connsiteY30" fmla="*/ 2382253 h 15135727"/>
              <a:gd name="connsiteX31" fmla="*/ 4884821 w 8085221"/>
              <a:gd name="connsiteY31" fmla="*/ 2093495 h 15135727"/>
              <a:gd name="connsiteX32" fmla="*/ 4764506 w 8085221"/>
              <a:gd name="connsiteY32" fmla="*/ 1900990 h 15135727"/>
              <a:gd name="connsiteX33" fmla="*/ 4764506 w 8085221"/>
              <a:gd name="connsiteY33" fmla="*/ 1804737 h 15135727"/>
              <a:gd name="connsiteX34" fmla="*/ 4957011 w 8085221"/>
              <a:gd name="connsiteY34" fmla="*/ 1564106 h 15135727"/>
              <a:gd name="connsiteX35" fmla="*/ 5221706 w 8085221"/>
              <a:gd name="connsiteY35" fmla="*/ 1588169 h 15135727"/>
              <a:gd name="connsiteX36" fmla="*/ 5486400 w 8085221"/>
              <a:gd name="connsiteY36" fmla="*/ 1684421 h 15135727"/>
              <a:gd name="connsiteX37" fmla="*/ 5799221 w 8085221"/>
              <a:gd name="connsiteY37" fmla="*/ 1684421 h 15135727"/>
              <a:gd name="connsiteX38" fmla="*/ 5871411 w 8085221"/>
              <a:gd name="connsiteY38" fmla="*/ 1443790 h 15135727"/>
              <a:gd name="connsiteX39" fmla="*/ 6087979 w 8085221"/>
              <a:gd name="connsiteY39" fmla="*/ 1395664 h 15135727"/>
              <a:gd name="connsiteX40" fmla="*/ 6087979 w 8085221"/>
              <a:gd name="connsiteY40" fmla="*/ 1082842 h 15135727"/>
              <a:gd name="connsiteX41" fmla="*/ 6424864 w 8085221"/>
              <a:gd name="connsiteY41" fmla="*/ 1058779 h 15135727"/>
              <a:gd name="connsiteX42" fmla="*/ 6665495 w 8085221"/>
              <a:gd name="connsiteY42" fmla="*/ 721895 h 15135727"/>
              <a:gd name="connsiteX43" fmla="*/ 6761748 w 8085221"/>
              <a:gd name="connsiteY43" fmla="*/ 649706 h 15135727"/>
              <a:gd name="connsiteX44" fmla="*/ 6737685 w 8085221"/>
              <a:gd name="connsiteY44" fmla="*/ 505327 h 15135727"/>
              <a:gd name="connsiteX45" fmla="*/ 6858000 w 8085221"/>
              <a:gd name="connsiteY45" fmla="*/ 360948 h 15135727"/>
              <a:gd name="connsiteX46" fmla="*/ 6761748 w 8085221"/>
              <a:gd name="connsiteY46" fmla="*/ 120316 h 15135727"/>
              <a:gd name="connsiteX47" fmla="*/ 7194885 w 8085221"/>
              <a:gd name="connsiteY47" fmla="*/ 0 h 15135727"/>
              <a:gd name="connsiteX48" fmla="*/ 7267074 w 8085221"/>
              <a:gd name="connsiteY48" fmla="*/ 120316 h 15135727"/>
              <a:gd name="connsiteX49" fmla="*/ 7267074 w 8085221"/>
              <a:gd name="connsiteY49" fmla="*/ 120316 h 15135727"/>
              <a:gd name="connsiteX50" fmla="*/ 7339264 w 8085221"/>
              <a:gd name="connsiteY50" fmla="*/ 360948 h 15135727"/>
              <a:gd name="connsiteX51" fmla="*/ 7628021 w 8085221"/>
              <a:gd name="connsiteY51" fmla="*/ 433137 h 15135727"/>
              <a:gd name="connsiteX52" fmla="*/ 7796464 w 8085221"/>
              <a:gd name="connsiteY52" fmla="*/ 649706 h 15135727"/>
              <a:gd name="connsiteX53" fmla="*/ 8085221 w 8085221"/>
              <a:gd name="connsiteY53" fmla="*/ 914400 h 15135727"/>
              <a:gd name="connsiteX54" fmla="*/ 7988969 w 8085221"/>
              <a:gd name="connsiteY54" fmla="*/ 1203158 h 15135727"/>
              <a:gd name="connsiteX55" fmla="*/ 7844590 w 8085221"/>
              <a:gd name="connsiteY55" fmla="*/ 1058779 h 15135727"/>
              <a:gd name="connsiteX56" fmla="*/ 7483642 w 8085221"/>
              <a:gd name="connsiteY56" fmla="*/ 1371600 h 15135727"/>
              <a:gd name="connsiteX57" fmla="*/ 7267074 w 8085221"/>
              <a:gd name="connsiteY57" fmla="*/ 1395664 h 15135727"/>
              <a:gd name="connsiteX58" fmla="*/ 7243011 w 8085221"/>
              <a:gd name="connsiteY58" fmla="*/ 1588169 h 15135727"/>
              <a:gd name="connsiteX59" fmla="*/ 6978316 w 8085221"/>
              <a:gd name="connsiteY59" fmla="*/ 1732548 h 15135727"/>
              <a:gd name="connsiteX60" fmla="*/ 6737685 w 8085221"/>
              <a:gd name="connsiteY60" fmla="*/ 2093495 h 15135727"/>
              <a:gd name="connsiteX61" fmla="*/ 6737685 w 8085221"/>
              <a:gd name="connsiteY61" fmla="*/ 2382253 h 15135727"/>
              <a:gd name="connsiteX62" fmla="*/ 6665495 w 8085221"/>
              <a:gd name="connsiteY62" fmla="*/ 2430379 h 15135727"/>
              <a:gd name="connsiteX63" fmla="*/ 6906127 w 8085221"/>
              <a:gd name="connsiteY63" fmla="*/ 2646948 h 15135727"/>
              <a:gd name="connsiteX64" fmla="*/ 6906127 w 8085221"/>
              <a:gd name="connsiteY64" fmla="*/ 2983832 h 15135727"/>
              <a:gd name="connsiteX65" fmla="*/ 6906127 w 8085221"/>
              <a:gd name="connsiteY65" fmla="*/ 3104148 h 15135727"/>
              <a:gd name="connsiteX66" fmla="*/ 6833937 w 8085221"/>
              <a:gd name="connsiteY66" fmla="*/ 3368842 h 15135727"/>
              <a:gd name="connsiteX67" fmla="*/ 6906127 w 8085221"/>
              <a:gd name="connsiteY67" fmla="*/ 3489158 h 15135727"/>
              <a:gd name="connsiteX68" fmla="*/ 6641432 w 8085221"/>
              <a:gd name="connsiteY68" fmla="*/ 3705727 h 15135727"/>
              <a:gd name="connsiteX69" fmla="*/ 6737685 w 8085221"/>
              <a:gd name="connsiteY69" fmla="*/ 3729790 h 15135727"/>
              <a:gd name="connsiteX70" fmla="*/ 6545179 w 8085221"/>
              <a:gd name="connsiteY70" fmla="*/ 3826042 h 15135727"/>
              <a:gd name="connsiteX71" fmla="*/ 6328611 w 8085221"/>
              <a:gd name="connsiteY71" fmla="*/ 3753853 h 15135727"/>
              <a:gd name="connsiteX72" fmla="*/ 6184232 w 8085221"/>
              <a:gd name="connsiteY72" fmla="*/ 3850106 h 15135727"/>
              <a:gd name="connsiteX73" fmla="*/ 6184232 w 8085221"/>
              <a:gd name="connsiteY73" fmla="*/ 3946358 h 15135727"/>
              <a:gd name="connsiteX74" fmla="*/ 6136106 w 8085221"/>
              <a:gd name="connsiteY74" fmla="*/ 4235116 h 15135727"/>
              <a:gd name="connsiteX75" fmla="*/ 5919537 w 8085221"/>
              <a:gd name="connsiteY75" fmla="*/ 4403558 h 15135727"/>
              <a:gd name="connsiteX76" fmla="*/ 5775158 w 8085221"/>
              <a:gd name="connsiteY76" fmla="*/ 4451685 h 15135727"/>
              <a:gd name="connsiteX77" fmla="*/ 5630779 w 8085221"/>
              <a:gd name="connsiteY77" fmla="*/ 4547937 h 15135727"/>
              <a:gd name="connsiteX78" fmla="*/ 5510464 w 8085221"/>
              <a:gd name="connsiteY78" fmla="*/ 4620127 h 15135727"/>
              <a:gd name="connsiteX79" fmla="*/ 5510464 w 8085221"/>
              <a:gd name="connsiteY79" fmla="*/ 4812632 h 15135727"/>
              <a:gd name="connsiteX80" fmla="*/ 5317958 w 8085221"/>
              <a:gd name="connsiteY80" fmla="*/ 4981074 h 15135727"/>
              <a:gd name="connsiteX81" fmla="*/ 5005137 w 8085221"/>
              <a:gd name="connsiteY81" fmla="*/ 5149516 h 15135727"/>
              <a:gd name="connsiteX82" fmla="*/ 4692316 w 8085221"/>
              <a:gd name="connsiteY82" fmla="*/ 5149516 h 15135727"/>
              <a:gd name="connsiteX83" fmla="*/ 4523874 w 8085221"/>
              <a:gd name="connsiteY83" fmla="*/ 5366085 h 15135727"/>
              <a:gd name="connsiteX84" fmla="*/ 4211053 w 8085221"/>
              <a:gd name="connsiteY84" fmla="*/ 5414211 h 15135727"/>
              <a:gd name="connsiteX85" fmla="*/ 4114800 w 8085221"/>
              <a:gd name="connsiteY85" fmla="*/ 5390148 h 15135727"/>
              <a:gd name="connsiteX86" fmla="*/ 4018548 w 8085221"/>
              <a:gd name="connsiteY86" fmla="*/ 5630779 h 15135727"/>
              <a:gd name="connsiteX87" fmla="*/ 4090737 w 8085221"/>
              <a:gd name="connsiteY87" fmla="*/ 5871411 h 15135727"/>
              <a:gd name="connsiteX88" fmla="*/ 4090737 w 8085221"/>
              <a:gd name="connsiteY88" fmla="*/ 6184232 h 15135727"/>
              <a:gd name="connsiteX89" fmla="*/ 4186990 w 8085221"/>
              <a:gd name="connsiteY89" fmla="*/ 6472990 h 15135727"/>
              <a:gd name="connsiteX90" fmla="*/ 4042611 w 8085221"/>
              <a:gd name="connsiteY90" fmla="*/ 6352674 h 15135727"/>
              <a:gd name="connsiteX91" fmla="*/ 3946358 w 8085221"/>
              <a:gd name="connsiteY91" fmla="*/ 6376737 h 15135727"/>
              <a:gd name="connsiteX92" fmla="*/ 4114800 w 8085221"/>
              <a:gd name="connsiteY92" fmla="*/ 6641432 h 15135727"/>
              <a:gd name="connsiteX93" fmla="*/ 4451685 w 8085221"/>
              <a:gd name="connsiteY93" fmla="*/ 6737685 h 15135727"/>
              <a:gd name="connsiteX94" fmla="*/ 4620127 w 8085221"/>
              <a:gd name="connsiteY94" fmla="*/ 6978316 h 15135727"/>
              <a:gd name="connsiteX95" fmla="*/ 4740442 w 8085221"/>
              <a:gd name="connsiteY95" fmla="*/ 7170821 h 15135727"/>
              <a:gd name="connsiteX96" fmla="*/ 5077327 w 8085221"/>
              <a:gd name="connsiteY96" fmla="*/ 7387390 h 15135727"/>
              <a:gd name="connsiteX97" fmla="*/ 5125453 w 8085221"/>
              <a:gd name="connsiteY97" fmla="*/ 7603958 h 15135727"/>
              <a:gd name="connsiteX98" fmla="*/ 5197642 w 8085221"/>
              <a:gd name="connsiteY98" fmla="*/ 7796464 h 15135727"/>
              <a:gd name="connsiteX99" fmla="*/ 5486400 w 8085221"/>
              <a:gd name="connsiteY99" fmla="*/ 7964906 h 15135727"/>
              <a:gd name="connsiteX100" fmla="*/ 5486400 w 8085221"/>
              <a:gd name="connsiteY100" fmla="*/ 8349916 h 15135727"/>
              <a:gd name="connsiteX101" fmla="*/ 5678906 w 8085221"/>
              <a:gd name="connsiteY101" fmla="*/ 8614611 h 15135727"/>
              <a:gd name="connsiteX102" fmla="*/ 5919537 w 8085221"/>
              <a:gd name="connsiteY102" fmla="*/ 9071811 h 15135727"/>
              <a:gd name="connsiteX103" fmla="*/ 6160169 w 8085221"/>
              <a:gd name="connsiteY103" fmla="*/ 9336506 h 15135727"/>
              <a:gd name="connsiteX104" fmla="*/ 6280485 w 8085221"/>
              <a:gd name="connsiteY104" fmla="*/ 9601200 h 15135727"/>
              <a:gd name="connsiteX105" fmla="*/ 6400800 w 8085221"/>
              <a:gd name="connsiteY105" fmla="*/ 9793706 h 15135727"/>
              <a:gd name="connsiteX106" fmla="*/ 6569242 w 8085221"/>
              <a:gd name="connsiteY106" fmla="*/ 10058400 h 15135727"/>
              <a:gd name="connsiteX107" fmla="*/ 6713621 w 8085221"/>
              <a:gd name="connsiteY107" fmla="*/ 10106527 h 15135727"/>
              <a:gd name="connsiteX108" fmla="*/ 6545179 w 8085221"/>
              <a:gd name="connsiteY108" fmla="*/ 10202779 h 15135727"/>
              <a:gd name="connsiteX109" fmla="*/ 6569242 w 8085221"/>
              <a:gd name="connsiteY109" fmla="*/ 10443411 h 15135727"/>
              <a:gd name="connsiteX110" fmla="*/ 6593306 w 8085221"/>
              <a:gd name="connsiteY110" fmla="*/ 10708106 h 15135727"/>
              <a:gd name="connsiteX111" fmla="*/ 6761748 w 8085221"/>
              <a:gd name="connsiteY111" fmla="*/ 10924674 h 15135727"/>
              <a:gd name="connsiteX112" fmla="*/ 6641432 w 8085221"/>
              <a:gd name="connsiteY112" fmla="*/ 11093116 h 15135727"/>
              <a:gd name="connsiteX113" fmla="*/ 6713621 w 8085221"/>
              <a:gd name="connsiteY113" fmla="*/ 11261558 h 15135727"/>
              <a:gd name="connsiteX114" fmla="*/ 6737685 w 8085221"/>
              <a:gd name="connsiteY114" fmla="*/ 11526253 h 15135727"/>
              <a:gd name="connsiteX115" fmla="*/ 6617369 w 8085221"/>
              <a:gd name="connsiteY115" fmla="*/ 11839074 h 15135727"/>
              <a:gd name="connsiteX116" fmla="*/ 6617369 w 8085221"/>
              <a:gd name="connsiteY116" fmla="*/ 12031579 h 15135727"/>
              <a:gd name="connsiteX117" fmla="*/ 6641432 w 8085221"/>
              <a:gd name="connsiteY117" fmla="*/ 12127832 h 15135727"/>
              <a:gd name="connsiteX118" fmla="*/ 6761748 w 8085221"/>
              <a:gd name="connsiteY118" fmla="*/ 12031579 h 15135727"/>
              <a:gd name="connsiteX119" fmla="*/ 6761748 w 8085221"/>
              <a:gd name="connsiteY119" fmla="*/ 12296274 h 15135727"/>
              <a:gd name="connsiteX120" fmla="*/ 6689558 w 8085221"/>
              <a:gd name="connsiteY120" fmla="*/ 12512842 h 15135727"/>
              <a:gd name="connsiteX121" fmla="*/ 6785811 w 8085221"/>
              <a:gd name="connsiteY121" fmla="*/ 12777537 h 15135727"/>
              <a:gd name="connsiteX122" fmla="*/ 6569242 w 8085221"/>
              <a:gd name="connsiteY122" fmla="*/ 12873790 h 15135727"/>
              <a:gd name="connsiteX123" fmla="*/ 6545179 w 8085221"/>
              <a:gd name="connsiteY123" fmla="*/ 13090358 h 15135727"/>
              <a:gd name="connsiteX124" fmla="*/ 6448927 w 8085221"/>
              <a:gd name="connsiteY124" fmla="*/ 13355053 h 15135727"/>
              <a:gd name="connsiteX125" fmla="*/ 6256421 w 8085221"/>
              <a:gd name="connsiteY125" fmla="*/ 13571621 h 15135727"/>
              <a:gd name="connsiteX126" fmla="*/ 6087979 w 8085221"/>
              <a:gd name="connsiteY126" fmla="*/ 13667874 h 15135727"/>
              <a:gd name="connsiteX127" fmla="*/ 5943600 w 8085221"/>
              <a:gd name="connsiteY127" fmla="*/ 13716000 h 15135727"/>
              <a:gd name="connsiteX128" fmla="*/ 5702969 w 8085221"/>
              <a:gd name="connsiteY128" fmla="*/ 13667874 h 15135727"/>
              <a:gd name="connsiteX129" fmla="*/ 5582653 w 8085221"/>
              <a:gd name="connsiteY129" fmla="*/ 13691937 h 15135727"/>
              <a:gd name="connsiteX130" fmla="*/ 5727032 w 8085221"/>
              <a:gd name="connsiteY130" fmla="*/ 13836316 h 15135727"/>
              <a:gd name="connsiteX131" fmla="*/ 5582653 w 8085221"/>
              <a:gd name="connsiteY131" fmla="*/ 14052885 h 15135727"/>
              <a:gd name="connsiteX132" fmla="*/ 5462337 w 8085221"/>
              <a:gd name="connsiteY132" fmla="*/ 14149137 h 15135727"/>
              <a:gd name="connsiteX133" fmla="*/ 5342021 w 8085221"/>
              <a:gd name="connsiteY133" fmla="*/ 14004758 h 15135727"/>
              <a:gd name="connsiteX134" fmla="*/ 5245769 w 8085221"/>
              <a:gd name="connsiteY134" fmla="*/ 14004758 h 15135727"/>
              <a:gd name="connsiteX135" fmla="*/ 5245769 w 8085221"/>
              <a:gd name="connsiteY135" fmla="*/ 13956632 h 15135727"/>
              <a:gd name="connsiteX136" fmla="*/ 5101390 w 8085221"/>
              <a:gd name="connsiteY136" fmla="*/ 13956632 h 15135727"/>
              <a:gd name="connsiteX137" fmla="*/ 4981074 w 8085221"/>
              <a:gd name="connsiteY137" fmla="*/ 13860379 h 15135727"/>
              <a:gd name="connsiteX138" fmla="*/ 4740442 w 8085221"/>
              <a:gd name="connsiteY138" fmla="*/ 13908506 h 15135727"/>
              <a:gd name="connsiteX139" fmla="*/ 4475748 w 8085221"/>
              <a:gd name="connsiteY139" fmla="*/ 13956632 h 15135727"/>
              <a:gd name="connsiteX140" fmla="*/ 4379495 w 8085221"/>
              <a:gd name="connsiteY140" fmla="*/ 14028821 h 15135727"/>
              <a:gd name="connsiteX141" fmla="*/ 4403558 w 8085221"/>
              <a:gd name="connsiteY141" fmla="*/ 14197264 h 15135727"/>
              <a:gd name="connsiteX142" fmla="*/ 4572000 w 8085221"/>
              <a:gd name="connsiteY142" fmla="*/ 14149137 h 15135727"/>
              <a:gd name="connsiteX143" fmla="*/ 4523874 w 8085221"/>
              <a:gd name="connsiteY143" fmla="*/ 14558211 h 15135727"/>
              <a:gd name="connsiteX144" fmla="*/ 4403558 w 8085221"/>
              <a:gd name="connsiteY144" fmla="*/ 14437895 h 15135727"/>
              <a:gd name="connsiteX145" fmla="*/ 4403558 w 8085221"/>
              <a:gd name="connsiteY145" fmla="*/ 14437895 h 15135727"/>
              <a:gd name="connsiteX146" fmla="*/ 4283242 w 8085221"/>
              <a:gd name="connsiteY146" fmla="*/ 14245390 h 15135727"/>
              <a:gd name="connsiteX147" fmla="*/ 4235116 w 8085221"/>
              <a:gd name="connsiteY147" fmla="*/ 14341642 h 15135727"/>
              <a:gd name="connsiteX148" fmla="*/ 4162927 w 8085221"/>
              <a:gd name="connsiteY148" fmla="*/ 14389769 h 15135727"/>
              <a:gd name="connsiteX149" fmla="*/ 4162927 w 8085221"/>
              <a:gd name="connsiteY149" fmla="*/ 14389769 h 15135727"/>
              <a:gd name="connsiteX150" fmla="*/ 3922295 w 8085221"/>
              <a:gd name="connsiteY150" fmla="*/ 14245390 h 15135727"/>
              <a:gd name="connsiteX151" fmla="*/ 3801979 w 8085221"/>
              <a:gd name="connsiteY151" fmla="*/ 14293516 h 15135727"/>
              <a:gd name="connsiteX152" fmla="*/ 3681664 w 8085221"/>
              <a:gd name="connsiteY152" fmla="*/ 14389769 h 15135727"/>
              <a:gd name="connsiteX153" fmla="*/ 3657600 w 8085221"/>
              <a:gd name="connsiteY153" fmla="*/ 14654464 h 15135727"/>
              <a:gd name="connsiteX154" fmla="*/ 3513221 w 8085221"/>
              <a:gd name="connsiteY154" fmla="*/ 14726653 h 15135727"/>
              <a:gd name="connsiteX155" fmla="*/ 3513221 w 8085221"/>
              <a:gd name="connsiteY155" fmla="*/ 14871032 h 15135727"/>
              <a:gd name="connsiteX156" fmla="*/ 3633537 w 8085221"/>
              <a:gd name="connsiteY156" fmla="*/ 14967285 h 15135727"/>
              <a:gd name="connsiteX157" fmla="*/ 3609474 w 8085221"/>
              <a:gd name="connsiteY157" fmla="*/ 15087600 h 15135727"/>
              <a:gd name="connsiteX158" fmla="*/ 3441032 w 8085221"/>
              <a:gd name="connsiteY158" fmla="*/ 15039474 h 15135727"/>
              <a:gd name="connsiteX159" fmla="*/ 3272590 w 8085221"/>
              <a:gd name="connsiteY159" fmla="*/ 15063537 h 15135727"/>
              <a:gd name="connsiteX160" fmla="*/ 3248527 w 8085221"/>
              <a:gd name="connsiteY160" fmla="*/ 14895095 h 15135727"/>
              <a:gd name="connsiteX161" fmla="*/ 3128211 w 8085221"/>
              <a:gd name="connsiteY161" fmla="*/ 14919158 h 15135727"/>
              <a:gd name="connsiteX162" fmla="*/ 2959769 w 8085221"/>
              <a:gd name="connsiteY162" fmla="*/ 15135727 h 15135727"/>
              <a:gd name="connsiteX163" fmla="*/ 2935706 w 8085221"/>
              <a:gd name="connsiteY163" fmla="*/ 14895095 h 15135727"/>
              <a:gd name="connsiteX164" fmla="*/ 2791327 w 8085221"/>
              <a:gd name="connsiteY164" fmla="*/ 14943221 h 15135727"/>
              <a:gd name="connsiteX165" fmla="*/ 2671011 w 8085221"/>
              <a:gd name="connsiteY165" fmla="*/ 15039474 h 15135727"/>
              <a:gd name="connsiteX166" fmla="*/ 2430379 w 8085221"/>
              <a:gd name="connsiteY166" fmla="*/ 15087600 h 15135727"/>
              <a:gd name="connsiteX167" fmla="*/ 2237874 w 8085221"/>
              <a:gd name="connsiteY167" fmla="*/ 15039474 h 15135727"/>
              <a:gd name="connsiteX168" fmla="*/ 2622885 w 8085221"/>
              <a:gd name="connsiteY168" fmla="*/ 14846969 h 15135727"/>
              <a:gd name="connsiteX169" fmla="*/ 2887579 w 8085221"/>
              <a:gd name="connsiteY169" fmla="*/ 14774779 h 15135727"/>
              <a:gd name="connsiteX170" fmla="*/ 2839453 w 8085221"/>
              <a:gd name="connsiteY170" fmla="*/ 14582274 h 15135727"/>
              <a:gd name="connsiteX171" fmla="*/ 2935706 w 8085221"/>
              <a:gd name="connsiteY171" fmla="*/ 14510085 h 15135727"/>
              <a:gd name="connsiteX172" fmla="*/ 2935706 w 8085221"/>
              <a:gd name="connsiteY172" fmla="*/ 14510085 h 15135727"/>
              <a:gd name="connsiteX173" fmla="*/ 3080085 w 8085221"/>
              <a:gd name="connsiteY173" fmla="*/ 14413832 h 15135727"/>
              <a:gd name="connsiteX174" fmla="*/ 3152274 w 8085221"/>
              <a:gd name="connsiteY174" fmla="*/ 14341642 h 15135727"/>
              <a:gd name="connsiteX175" fmla="*/ 3080085 w 8085221"/>
              <a:gd name="connsiteY175" fmla="*/ 14269453 h 15135727"/>
              <a:gd name="connsiteX176" fmla="*/ 3152274 w 8085221"/>
              <a:gd name="connsiteY176" fmla="*/ 14197264 h 15135727"/>
              <a:gd name="connsiteX177" fmla="*/ 3152274 w 8085221"/>
              <a:gd name="connsiteY177" fmla="*/ 14052885 h 15135727"/>
              <a:gd name="connsiteX178" fmla="*/ 3080085 w 8085221"/>
              <a:gd name="connsiteY178" fmla="*/ 13980695 h 15135727"/>
              <a:gd name="connsiteX179" fmla="*/ 3056021 w 8085221"/>
              <a:gd name="connsiteY179" fmla="*/ 14076948 h 15135727"/>
              <a:gd name="connsiteX180" fmla="*/ 2935706 w 8085221"/>
              <a:gd name="connsiteY180" fmla="*/ 14076948 h 15135727"/>
              <a:gd name="connsiteX181" fmla="*/ 2863516 w 8085221"/>
              <a:gd name="connsiteY181" fmla="*/ 14125074 h 15135727"/>
              <a:gd name="connsiteX182" fmla="*/ 2719137 w 8085221"/>
              <a:gd name="connsiteY182" fmla="*/ 14197264 h 15135727"/>
              <a:gd name="connsiteX183" fmla="*/ 2646948 w 8085221"/>
              <a:gd name="connsiteY183" fmla="*/ 14197264 h 15135727"/>
              <a:gd name="connsiteX184" fmla="*/ 2598821 w 8085221"/>
              <a:gd name="connsiteY184" fmla="*/ 14125074 h 15135727"/>
              <a:gd name="connsiteX185" fmla="*/ 2430379 w 8085221"/>
              <a:gd name="connsiteY185" fmla="*/ 13836316 h 15135727"/>
              <a:gd name="connsiteX186" fmla="*/ 2646948 w 8085221"/>
              <a:gd name="connsiteY186" fmla="*/ 13812253 h 15135727"/>
              <a:gd name="connsiteX187" fmla="*/ 2502569 w 8085221"/>
              <a:gd name="connsiteY187" fmla="*/ 13475369 h 15135727"/>
              <a:gd name="connsiteX188" fmla="*/ 2550695 w 8085221"/>
              <a:gd name="connsiteY188" fmla="*/ 13186611 h 15135727"/>
              <a:gd name="connsiteX189" fmla="*/ 2719137 w 8085221"/>
              <a:gd name="connsiteY189" fmla="*/ 13042232 h 15135727"/>
              <a:gd name="connsiteX190" fmla="*/ 2791327 w 8085221"/>
              <a:gd name="connsiteY190" fmla="*/ 12945979 h 15135727"/>
              <a:gd name="connsiteX191" fmla="*/ 3031958 w 8085221"/>
              <a:gd name="connsiteY191" fmla="*/ 13090358 h 15135727"/>
              <a:gd name="connsiteX192" fmla="*/ 3056021 w 8085221"/>
              <a:gd name="connsiteY192" fmla="*/ 12753474 h 15135727"/>
              <a:gd name="connsiteX193" fmla="*/ 2887579 w 8085221"/>
              <a:gd name="connsiteY193" fmla="*/ 12777537 h 15135727"/>
              <a:gd name="connsiteX194" fmla="*/ 2815390 w 8085221"/>
              <a:gd name="connsiteY194" fmla="*/ 12777537 h 15135727"/>
              <a:gd name="connsiteX195" fmla="*/ 3176337 w 8085221"/>
              <a:gd name="connsiteY195" fmla="*/ 12368464 h 15135727"/>
              <a:gd name="connsiteX196" fmla="*/ 3104148 w 8085221"/>
              <a:gd name="connsiteY196" fmla="*/ 12320337 h 15135727"/>
              <a:gd name="connsiteX197" fmla="*/ 3104148 w 8085221"/>
              <a:gd name="connsiteY197" fmla="*/ 12320337 h 15135727"/>
              <a:gd name="connsiteX198" fmla="*/ 3007895 w 8085221"/>
              <a:gd name="connsiteY198" fmla="*/ 12079706 h 15135727"/>
              <a:gd name="connsiteX199" fmla="*/ 2911642 w 8085221"/>
              <a:gd name="connsiteY199" fmla="*/ 11935327 h 15135727"/>
              <a:gd name="connsiteX200" fmla="*/ 2863516 w 8085221"/>
              <a:gd name="connsiteY200" fmla="*/ 11694695 h 15135727"/>
              <a:gd name="connsiteX201" fmla="*/ 2911642 w 8085221"/>
              <a:gd name="connsiteY201" fmla="*/ 11454064 h 15135727"/>
              <a:gd name="connsiteX202" fmla="*/ 3056021 w 8085221"/>
              <a:gd name="connsiteY202" fmla="*/ 11454064 h 15135727"/>
              <a:gd name="connsiteX203" fmla="*/ 2983832 w 8085221"/>
              <a:gd name="connsiteY203" fmla="*/ 11381874 h 15135727"/>
              <a:gd name="connsiteX204" fmla="*/ 3031958 w 8085221"/>
              <a:gd name="connsiteY204" fmla="*/ 11285621 h 15135727"/>
              <a:gd name="connsiteX205" fmla="*/ 3007895 w 8085221"/>
              <a:gd name="connsiteY205" fmla="*/ 11189369 h 15135727"/>
              <a:gd name="connsiteX206" fmla="*/ 2887579 w 8085221"/>
              <a:gd name="connsiteY206" fmla="*/ 11141242 h 15135727"/>
              <a:gd name="connsiteX207" fmla="*/ 2887579 w 8085221"/>
              <a:gd name="connsiteY207" fmla="*/ 10972800 h 15135727"/>
              <a:gd name="connsiteX208" fmla="*/ 2887579 w 8085221"/>
              <a:gd name="connsiteY208" fmla="*/ 10924674 h 15135727"/>
              <a:gd name="connsiteX209" fmla="*/ 2767264 w 8085221"/>
              <a:gd name="connsiteY209" fmla="*/ 11020927 h 15135727"/>
              <a:gd name="connsiteX210" fmla="*/ 2743200 w 8085221"/>
              <a:gd name="connsiteY210" fmla="*/ 10924674 h 15135727"/>
              <a:gd name="connsiteX211" fmla="*/ 2550695 w 8085221"/>
              <a:gd name="connsiteY211" fmla="*/ 11020927 h 15135727"/>
              <a:gd name="connsiteX212" fmla="*/ 2526632 w 8085221"/>
              <a:gd name="connsiteY212" fmla="*/ 11117179 h 15135727"/>
              <a:gd name="connsiteX213" fmla="*/ 2334127 w 8085221"/>
              <a:gd name="connsiteY213" fmla="*/ 10996864 h 15135727"/>
              <a:gd name="connsiteX214" fmla="*/ 2358190 w 8085221"/>
              <a:gd name="connsiteY214" fmla="*/ 10732169 h 15135727"/>
              <a:gd name="connsiteX215" fmla="*/ 2334127 w 8085221"/>
              <a:gd name="connsiteY215" fmla="*/ 10587790 h 15135727"/>
              <a:gd name="connsiteX216" fmla="*/ 2406316 w 8085221"/>
              <a:gd name="connsiteY216" fmla="*/ 10491537 h 15135727"/>
              <a:gd name="connsiteX217" fmla="*/ 2598821 w 8085221"/>
              <a:gd name="connsiteY217" fmla="*/ 10684042 h 15135727"/>
              <a:gd name="connsiteX218" fmla="*/ 2767264 w 8085221"/>
              <a:gd name="connsiteY218" fmla="*/ 10684042 h 15135727"/>
              <a:gd name="connsiteX219" fmla="*/ 2646948 w 8085221"/>
              <a:gd name="connsiteY219" fmla="*/ 10515600 h 15135727"/>
              <a:gd name="connsiteX220" fmla="*/ 2815390 w 8085221"/>
              <a:gd name="connsiteY220" fmla="*/ 10395285 h 15135727"/>
              <a:gd name="connsiteX221" fmla="*/ 3080085 w 8085221"/>
              <a:gd name="connsiteY221" fmla="*/ 10419348 h 15135727"/>
              <a:gd name="connsiteX222" fmla="*/ 3248527 w 8085221"/>
              <a:gd name="connsiteY222" fmla="*/ 10539664 h 15135727"/>
              <a:gd name="connsiteX223" fmla="*/ 3320716 w 8085221"/>
              <a:gd name="connsiteY223" fmla="*/ 10659979 h 15135727"/>
              <a:gd name="connsiteX224" fmla="*/ 3465095 w 8085221"/>
              <a:gd name="connsiteY224" fmla="*/ 10659979 h 15135727"/>
              <a:gd name="connsiteX225" fmla="*/ 3441032 w 8085221"/>
              <a:gd name="connsiteY225" fmla="*/ 10491537 h 15135727"/>
              <a:gd name="connsiteX226" fmla="*/ 3392906 w 8085221"/>
              <a:gd name="connsiteY226" fmla="*/ 10250906 h 15135727"/>
              <a:gd name="connsiteX227" fmla="*/ 3152274 w 8085221"/>
              <a:gd name="connsiteY227" fmla="*/ 10250906 h 15135727"/>
              <a:gd name="connsiteX228" fmla="*/ 3176337 w 8085221"/>
              <a:gd name="connsiteY228" fmla="*/ 10178716 h 15135727"/>
              <a:gd name="connsiteX229" fmla="*/ 3104148 w 8085221"/>
              <a:gd name="connsiteY229" fmla="*/ 10154653 h 15135727"/>
              <a:gd name="connsiteX230" fmla="*/ 3007895 w 8085221"/>
              <a:gd name="connsiteY230" fmla="*/ 9962148 h 15135727"/>
              <a:gd name="connsiteX231" fmla="*/ 3176337 w 8085221"/>
              <a:gd name="connsiteY231" fmla="*/ 9889958 h 15135727"/>
              <a:gd name="connsiteX232" fmla="*/ 2959769 w 8085221"/>
              <a:gd name="connsiteY232" fmla="*/ 9504948 h 15135727"/>
              <a:gd name="connsiteX233" fmla="*/ 2791327 w 8085221"/>
              <a:gd name="connsiteY233" fmla="*/ 9456821 h 15135727"/>
              <a:gd name="connsiteX234" fmla="*/ 2574758 w 8085221"/>
              <a:gd name="connsiteY234" fmla="*/ 9336506 h 15135727"/>
              <a:gd name="connsiteX235" fmla="*/ 2550695 w 8085221"/>
              <a:gd name="connsiteY235" fmla="*/ 9071811 h 15135727"/>
              <a:gd name="connsiteX236" fmla="*/ 2695074 w 8085221"/>
              <a:gd name="connsiteY236" fmla="*/ 8999621 h 15135727"/>
              <a:gd name="connsiteX237" fmla="*/ 2622885 w 8085221"/>
              <a:gd name="connsiteY237" fmla="*/ 8975558 h 15135727"/>
              <a:gd name="connsiteX238" fmla="*/ 2430379 w 8085221"/>
              <a:gd name="connsiteY238" fmla="*/ 8999621 h 15135727"/>
              <a:gd name="connsiteX239" fmla="*/ 2261937 w 8085221"/>
              <a:gd name="connsiteY239" fmla="*/ 9168064 h 15135727"/>
              <a:gd name="connsiteX240" fmla="*/ 2237874 w 8085221"/>
              <a:gd name="connsiteY240" fmla="*/ 8999621 h 15135727"/>
              <a:gd name="connsiteX241" fmla="*/ 2117558 w 8085221"/>
              <a:gd name="connsiteY241" fmla="*/ 8975558 h 15135727"/>
              <a:gd name="connsiteX242" fmla="*/ 2045369 w 8085221"/>
              <a:gd name="connsiteY242" fmla="*/ 8783053 h 15135727"/>
              <a:gd name="connsiteX243" fmla="*/ 1852864 w 8085221"/>
              <a:gd name="connsiteY243" fmla="*/ 8758990 h 15135727"/>
              <a:gd name="connsiteX244" fmla="*/ 1636295 w 8085221"/>
              <a:gd name="connsiteY244" fmla="*/ 8927432 h 15135727"/>
              <a:gd name="connsiteX245" fmla="*/ 1588169 w 8085221"/>
              <a:gd name="connsiteY245" fmla="*/ 9023685 h 15135727"/>
              <a:gd name="connsiteX246" fmla="*/ 1515979 w 8085221"/>
              <a:gd name="connsiteY246" fmla="*/ 8879306 h 15135727"/>
              <a:gd name="connsiteX247" fmla="*/ 1347537 w 8085221"/>
              <a:gd name="connsiteY247" fmla="*/ 8879306 h 15135727"/>
              <a:gd name="connsiteX248" fmla="*/ 1347537 w 8085221"/>
              <a:gd name="connsiteY248" fmla="*/ 8710864 h 15135727"/>
              <a:gd name="connsiteX249" fmla="*/ 1106906 w 8085221"/>
              <a:gd name="connsiteY249" fmla="*/ 8783053 h 15135727"/>
              <a:gd name="connsiteX250" fmla="*/ 890337 w 8085221"/>
              <a:gd name="connsiteY250" fmla="*/ 8686800 h 15135727"/>
              <a:gd name="connsiteX251" fmla="*/ 649706 w 8085221"/>
              <a:gd name="connsiteY251" fmla="*/ 8662737 h 15135727"/>
              <a:gd name="connsiteX252" fmla="*/ 385011 w 8085221"/>
              <a:gd name="connsiteY252" fmla="*/ 8566485 h 15135727"/>
              <a:gd name="connsiteX253" fmla="*/ 577516 w 8085221"/>
              <a:gd name="connsiteY253" fmla="*/ 8373979 h 15135727"/>
              <a:gd name="connsiteX254" fmla="*/ 794085 w 8085221"/>
              <a:gd name="connsiteY254" fmla="*/ 8301790 h 15135727"/>
              <a:gd name="connsiteX255" fmla="*/ 745958 w 8085221"/>
              <a:gd name="connsiteY255" fmla="*/ 8133348 h 15135727"/>
              <a:gd name="connsiteX256" fmla="*/ 818148 w 8085221"/>
              <a:gd name="connsiteY256" fmla="*/ 7820527 h 15135727"/>
              <a:gd name="connsiteX257" fmla="*/ 697832 w 8085221"/>
              <a:gd name="connsiteY257" fmla="*/ 7820527 h 15135727"/>
              <a:gd name="connsiteX258" fmla="*/ 625642 w 8085221"/>
              <a:gd name="connsiteY258" fmla="*/ 7916779 h 15135727"/>
              <a:gd name="connsiteX259" fmla="*/ 457200 w 8085221"/>
              <a:gd name="connsiteY259" fmla="*/ 7820527 h 15135727"/>
              <a:gd name="connsiteX260" fmla="*/ 529390 w 8085221"/>
              <a:gd name="connsiteY260" fmla="*/ 7700211 h 15135727"/>
              <a:gd name="connsiteX261" fmla="*/ 938464 w 8085221"/>
              <a:gd name="connsiteY261" fmla="*/ 7676148 h 15135727"/>
              <a:gd name="connsiteX262" fmla="*/ 1058779 w 8085221"/>
              <a:gd name="connsiteY262" fmla="*/ 7459579 h 15135727"/>
              <a:gd name="connsiteX263" fmla="*/ 1203158 w 8085221"/>
              <a:gd name="connsiteY263" fmla="*/ 7603958 h 15135727"/>
              <a:gd name="connsiteX264" fmla="*/ 1299411 w 8085221"/>
              <a:gd name="connsiteY264" fmla="*/ 7555832 h 15135727"/>
              <a:gd name="connsiteX265" fmla="*/ 1443790 w 8085221"/>
              <a:gd name="connsiteY265" fmla="*/ 7507706 h 15135727"/>
              <a:gd name="connsiteX266" fmla="*/ 1684421 w 8085221"/>
              <a:gd name="connsiteY266" fmla="*/ 7603958 h 15135727"/>
              <a:gd name="connsiteX267" fmla="*/ 1684421 w 8085221"/>
              <a:gd name="connsiteY267" fmla="*/ 7603958 h 15135727"/>
              <a:gd name="connsiteX268" fmla="*/ 1540042 w 8085221"/>
              <a:gd name="connsiteY268" fmla="*/ 7363327 h 15135727"/>
              <a:gd name="connsiteX269" fmla="*/ 1299411 w 8085221"/>
              <a:gd name="connsiteY269" fmla="*/ 7315200 h 15135727"/>
              <a:gd name="connsiteX270" fmla="*/ 1130969 w 8085221"/>
              <a:gd name="connsiteY270" fmla="*/ 7339264 h 15135727"/>
              <a:gd name="connsiteX271" fmla="*/ 1034716 w 8085221"/>
              <a:gd name="connsiteY271" fmla="*/ 7315200 h 15135727"/>
              <a:gd name="connsiteX272" fmla="*/ 1155032 w 8085221"/>
              <a:gd name="connsiteY272" fmla="*/ 7050506 h 15135727"/>
              <a:gd name="connsiteX273" fmla="*/ 1155032 w 8085221"/>
              <a:gd name="connsiteY273" fmla="*/ 6930190 h 15135727"/>
              <a:gd name="connsiteX274" fmla="*/ 1155032 w 8085221"/>
              <a:gd name="connsiteY274" fmla="*/ 6761748 h 15135727"/>
              <a:gd name="connsiteX275" fmla="*/ 1203158 w 8085221"/>
              <a:gd name="connsiteY275" fmla="*/ 6617369 h 15135727"/>
              <a:gd name="connsiteX276" fmla="*/ 1371600 w 8085221"/>
              <a:gd name="connsiteY276" fmla="*/ 6472990 h 15135727"/>
              <a:gd name="connsiteX277" fmla="*/ 1443790 w 8085221"/>
              <a:gd name="connsiteY277" fmla="*/ 6328611 h 15135727"/>
              <a:gd name="connsiteX278" fmla="*/ 1419727 w 8085221"/>
              <a:gd name="connsiteY278" fmla="*/ 6208295 h 15135727"/>
              <a:gd name="connsiteX279" fmla="*/ 1275348 w 8085221"/>
              <a:gd name="connsiteY279" fmla="*/ 6304548 h 15135727"/>
              <a:gd name="connsiteX280" fmla="*/ 1323474 w 8085221"/>
              <a:gd name="connsiteY280" fmla="*/ 6015790 h 15135727"/>
              <a:gd name="connsiteX281" fmla="*/ 1540042 w 8085221"/>
              <a:gd name="connsiteY281" fmla="*/ 5871411 h 15135727"/>
              <a:gd name="connsiteX282" fmla="*/ 1540042 w 8085221"/>
              <a:gd name="connsiteY282" fmla="*/ 5751095 h 15135727"/>
              <a:gd name="connsiteX283" fmla="*/ 1395664 w 8085221"/>
              <a:gd name="connsiteY283" fmla="*/ 5799221 h 15135727"/>
              <a:gd name="connsiteX284" fmla="*/ 1179095 w 8085221"/>
              <a:gd name="connsiteY284" fmla="*/ 5799221 h 15135727"/>
              <a:gd name="connsiteX285" fmla="*/ 890337 w 8085221"/>
              <a:gd name="connsiteY285" fmla="*/ 5775158 h 15135727"/>
              <a:gd name="connsiteX286" fmla="*/ 697832 w 8085221"/>
              <a:gd name="connsiteY286" fmla="*/ 5606716 h 15135727"/>
              <a:gd name="connsiteX287" fmla="*/ 577516 w 8085221"/>
              <a:gd name="connsiteY287" fmla="*/ 5582653 h 15135727"/>
              <a:gd name="connsiteX288" fmla="*/ 697832 w 8085221"/>
              <a:gd name="connsiteY288" fmla="*/ 5775158 h 15135727"/>
              <a:gd name="connsiteX289" fmla="*/ 409074 w 8085221"/>
              <a:gd name="connsiteY289" fmla="*/ 5799221 h 15135727"/>
              <a:gd name="connsiteX290" fmla="*/ 168442 w 8085221"/>
              <a:gd name="connsiteY290" fmla="*/ 5702969 h 15135727"/>
              <a:gd name="connsiteX291" fmla="*/ 264695 w 8085221"/>
              <a:gd name="connsiteY291" fmla="*/ 5558590 h 15135727"/>
              <a:gd name="connsiteX292" fmla="*/ 144379 w 8085221"/>
              <a:gd name="connsiteY292" fmla="*/ 5510464 h 15135727"/>
              <a:gd name="connsiteX293" fmla="*/ 0 w 8085221"/>
              <a:gd name="connsiteY293" fmla="*/ 5462337 h 15135727"/>
              <a:gd name="connsiteX294" fmla="*/ 96253 w 8085221"/>
              <a:gd name="connsiteY294" fmla="*/ 5245769 h 15135727"/>
              <a:gd name="connsiteX0" fmla="*/ 96253 w 8085221"/>
              <a:gd name="connsiteY0" fmla="*/ 5245769 h 15135727"/>
              <a:gd name="connsiteX1" fmla="*/ 144379 w 8085221"/>
              <a:gd name="connsiteY1" fmla="*/ 4981074 h 15135727"/>
              <a:gd name="connsiteX2" fmla="*/ 178719 w 8085221"/>
              <a:gd name="connsiteY2" fmla="*/ 4834941 h 15135727"/>
              <a:gd name="connsiteX3" fmla="*/ 334378 w 8085221"/>
              <a:gd name="connsiteY3" fmla="*/ 4696828 h 15135727"/>
              <a:gd name="connsiteX4" fmla="*/ 553453 w 8085221"/>
              <a:gd name="connsiteY4" fmla="*/ 4692316 h 15135727"/>
              <a:gd name="connsiteX5" fmla="*/ 649706 w 8085221"/>
              <a:gd name="connsiteY5" fmla="*/ 4427621 h 15135727"/>
              <a:gd name="connsiteX6" fmla="*/ 649706 w 8085221"/>
              <a:gd name="connsiteY6" fmla="*/ 4427621 h 15135727"/>
              <a:gd name="connsiteX7" fmla="*/ 938464 w 8085221"/>
              <a:gd name="connsiteY7" fmla="*/ 4283242 h 15135727"/>
              <a:gd name="connsiteX8" fmla="*/ 1395664 w 8085221"/>
              <a:gd name="connsiteY8" fmla="*/ 4162927 h 15135727"/>
              <a:gd name="connsiteX9" fmla="*/ 1564106 w 8085221"/>
              <a:gd name="connsiteY9" fmla="*/ 3994485 h 15135727"/>
              <a:gd name="connsiteX10" fmla="*/ 1708485 w 8085221"/>
              <a:gd name="connsiteY10" fmla="*/ 3826042 h 15135727"/>
              <a:gd name="connsiteX11" fmla="*/ 1925053 w 8085221"/>
              <a:gd name="connsiteY11" fmla="*/ 3777916 h 15135727"/>
              <a:gd name="connsiteX12" fmla="*/ 2141621 w 8085221"/>
              <a:gd name="connsiteY12" fmla="*/ 3585411 h 15135727"/>
              <a:gd name="connsiteX13" fmla="*/ 2141621 w 8085221"/>
              <a:gd name="connsiteY13" fmla="*/ 3585411 h 15135727"/>
              <a:gd name="connsiteX14" fmla="*/ 2286000 w 8085221"/>
              <a:gd name="connsiteY14" fmla="*/ 3489158 h 15135727"/>
              <a:gd name="connsiteX15" fmla="*/ 2310064 w 8085221"/>
              <a:gd name="connsiteY15" fmla="*/ 3007895 h 15135727"/>
              <a:gd name="connsiteX16" fmla="*/ 2695074 w 8085221"/>
              <a:gd name="connsiteY16" fmla="*/ 2911642 h 15135727"/>
              <a:gd name="connsiteX17" fmla="*/ 2839453 w 8085221"/>
              <a:gd name="connsiteY17" fmla="*/ 2526632 h 15135727"/>
              <a:gd name="connsiteX18" fmla="*/ 3200400 w 8085221"/>
              <a:gd name="connsiteY18" fmla="*/ 2358190 h 15135727"/>
              <a:gd name="connsiteX19" fmla="*/ 3441032 w 8085221"/>
              <a:gd name="connsiteY19" fmla="*/ 2237874 h 15135727"/>
              <a:gd name="connsiteX20" fmla="*/ 3561348 w 8085221"/>
              <a:gd name="connsiteY20" fmla="*/ 2526632 h 15135727"/>
              <a:gd name="connsiteX21" fmla="*/ 3801979 w 8085221"/>
              <a:gd name="connsiteY21" fmla="*/ 2622885 h 15135727"/>
              <a:gd name="connsiteX22" fmla="*/ 3946358 w 8085221"/>
              <a:gd name="connsiteY22" fmla="*/ 2550695 h 15135727"/>
              <a:gd name="connsiteX23" fmla="*/ 4018548 w 8085221"/>
              <a:gd name="connsiteY23" fmla="*/ 2598821 h 15135727"/>
              <a:gd name="connsiteX24" fmla="*/ 4138864 w 8085221"/>
              <a:gd name="connsiteY24" fmla="*/ 2574758 h 15135727"/>
              <a:gd name="connsiteX25" fmla="*/ 4307306 w 8085221"/>
              <a:gd name="connsiteY25" fmla="*/ 2671011 h 15135727"/>
              <a:gd name="connsiteX26" fmla="*/ 4427621 w 8085221"/>
              <a:gd name="connsiteY26" fmla="*/ 2622885 h 15135727"/>
              <a:gd name="connsiteX27" fmla="*/ 4668253 w 8085221"/>
              <a:gd name="connsiteY27" fmla="*/ 2743200 h 15135727"/>
              <a:gd name="connsiteX28" fmla="*/ 4788569 w 8085221"/>
              <a:gd name="connsiteY28" fmla="*/ 2815390 h 15135727"/>
              <a:gd name="connsiteX29" fmla="*/ 4957011 w 8085221"/>
              <a:gd name="connsiteY29" fmla="*/ 2719137 h 15135727"/>
              <a:gd name="connsiteX30" fmla="*/ 4981074 w 8085221"/>
              <a:gd name="connsiteY30" fmla="*/ 2382253 h 15135727"/>
              <a:gd name="connsiteX31" fmla="*/ 4981074 w 8085221"/>
              <a:gd name="connsiteY31" fmla="*/ 2382253 h 15135727"/>
              <a:gd name="connsiteX32" fmla="*/ 4884821 w 8085221"/>
              <a:gd name="connsiteY32" fmla="*/ 2093495 h 15135727"/>
              <a:gd name="connsiteX33" fmla="*/ 4764506 w 8085221"/>
              <a:gd name="connsiteY33" fmla="*/ 1900990 h 15135727"/>
              <a:gd name="connsiteX34" fmla="*/ 4764506 w 8085221"/>
              <a:gd name="connsiteY34" fmla="*/ 1804737 h 15135727"/>
              <a:gd name="connsiteX35" fmla="*/ 4957011 w 8085221"/>
              <a:gd name="connsiteY35" fmla="*/ 1564106 h 15135727"/>
              <a:gd name="connsiteX36" fmla="*/ 5221706 w 8085221"/>
              <a:gd name="connsiteY36" fmla="*/ 1588169 h 15135727"/>
              <a:gd name="connsiteX37" fmla="*/ 5486400 w 8085221"/>
              <a:gd name="connsiteY37" fmla="*/ 1684421 h 15135727"/>
              <a:gd name="connsiteX38" fmla="*/ 5799221 w 8085221"/>
              <a:gd name="connsiteY38" fmla="*/ 1684421 h 15135727"/>
              <a:gd name="connsiteX39" fmla="*/ 5871411 w 8085221"/>
              <a:gd name="connsiteY39" fmla="*/ 1443790 h 15135727"/>
              <a:gd name="connsiteX40" fmla="*/ 6087979 w 8085221"/>
              <a:gd name="connsiteY40" fmla="*/ 1395664 h 15135727"/>
              <a:gd name="connsiteX41" fmla="*/ 6087979 w 8085221"/>
              <a:gd name="connsiteY41" fmla="*/ 1082842 h 15135727"/>
              <a:gd name="connsiteX42" fmla="*/ 6424864 w 8085221"/>
              <a:gd name="connsiteY42" fmla="*/ 1058779 h 15135727"/>
              <a:gd name="connsiteX43" fmla="*/ 6665495 w 8085221"/>
              <a:gd name="connsiteY43" fmla="*/ 721895 h 15135727"/>
              <a:gd name="connsiteX44" fmla="*/ 6761748 w 8085221"/>
              <a:gd name="connsiteY44" fmla="*/ 649706 h 15135727"/>
              <a:gd name="connsiteX45" fmla="*/ 6737685 w 8085221"/>
              <a:gd name="connsiteY45" fmla="*/ 505327 h 15135727"/>
              <a:gd name="connsiteX46" fmla="*/ 6858000 w 8085221"/>
              <a:gd name="connsiteY46" fmla="*/ 360948 h 15135727"/>
              <a:gd name="connsiteX47" fmla="*/ 6761748 w 8085221"/>
              <a:gd name="connsiteY47" fmla="*/ 120316 h 15135727"/>
              <a:gd name="connsiteX48" fmla="*/ 7194885 w 8085221"/>
              <a:gd name="connsiteY48" fmla="*/ 0 h 15135727"/>
              <a:gd name="connsiteX49" fmla="*/ 7267074 w 8085221"/>
              <a:gd name="connsiteY49" fmla="*/ 120316 h 15135727"/>
              <a:gd name="connsiteX50" fmla="*/ 7267074 w 8085221"/>
              <a:gd name="connsiteY50" fmla="*/ 120316 h 15135727"/>
              <a:gd name="connsiteX51" fmla="*/ 7339264 w 8085221"/>
              <a:gd name="connsiteY51" fmla="*/ 360948 h 15135727"/>
              <a:gd name="connsiteX52" fmla="*/ 7628021 w 8085221"/>
              <a:gd name="connsiteY52" fmla="*/ 433137 h 15135727"/>
              <a:gd name="connsiteX53" fmla="*/ 7796464 w 8085221"/>
              <a:gd name="connsiteY53" fmla="*/ 649706 h 15135727"/>
              <a:gd name="connsiteX54" fmla="*/ 8085221 w 8085221"/>
              <a:gd name="connsiteY54" fmla="*/ 914400 h 15135727"/>
              <a:gd name="connsiteX55" fmla="*/ 7988969 w 8085221"/>
              <a:gd name="connsiteY55" fmla="*/ 1203158 h 15135727"/>
              <a:gd name="connsiteX56" fmla="*/ 7844590 w 8085221"/>
              <a:gd name="connsiteY56" fmla="*/ 1058779 h 15135727"/>
              <a:gd name="connsiteX57" fmla="*/ 7483642 w 8085221"/>
              <a:gd name="connsiteY57" fmla="*/ 1371600 h 15135727"/>
              <a:gd name="connsiteX58" fmla="*/ 7267074 w 8085221"/>
              <a:gd name="connsiteY58" fmla="*/ 1395664 h 15135727"/>
              <a:gd name="connsiteX59" fmla="*/ 7243011 w 8085221"/>
              <a:gd name="connsiteY59" fmla="*/ 1588169 h 15135727"/>
              <a:gd name="connsiteX60" fmla="*/ 6978316 w 8085221"/>
              <a:gd name="connsiteY60" fmla="*/ 1732548 h 15135727"/>
              <a:gd name="connsiteX61" fmla="*/ 6737685 w 8085221"/>
              <a:gd name="connsiteY61" fmla="*/ 2093495 h 15135727"/>
              <a:gd name="connsiteX62" fmla="*/ 6737685 w 8085221"/>
              <a:gd name="connsiteY62" fmla="*/ 2382253 h 15135727"/>
              <a:gd name="connsiteX63" fmla="*/ 6665495 w 8085221"/>
              <a:gd name="connsiteY63" fmla="*/ 2430379 h 15135727"/>
              <a:gd name="connsiteX64" fmla="*/ 6906127 w 8085221"/>
              <a:gd name="connsiteY64" fmla="*/ 2646948 h 15135727"/>
              <a:gd name="connsiteX65" fmla="*/ 6906127 w 8085221"/>
              <a:gd name="connsiteY65" fmla="*/ 2983832 h 15135727"/>
              <a:gd name="connsiteX66" fmla="*/ 6906127 w 8085221"/>
              <a:gd name="connsiteY66" fmla="*/ 3104148 h 15135727"/>
              <a:gd name="connsiteX67" fmla="*/ 6833937 w 8085221"/>
              <a:gd name="connsiteY67" fmla="*/ 3368842 h 15135727"/>
              <a:gd name="connsiteX68" fmla="*/ 6906127 w 8085221"/>
              <a:gd name="connsiteY68" fmla="*/ 3489158 h 15135727"/>
              <a:gd name="connsiteX69" fmla="*/ 6641432 w 8085221"/>
              <a:gd name="connsiteY69" fmla="*/ 3705727 h 15135727"/>
              <a:gd name="connsiteX70" fmla="*/ 6737685 w 8085221"/>
              <a:gd name="connsiteY70" fmla="*/ 3729790 h 15135727"/>
              <a:gd name="connsiteX71" fmla="*/ 6545179 w 8085221"/>
              <a:gd name="connsiteY71" fmla="*/ 3826042 h 15135727"/>
              <a:gd name="connsiteX72" fmla="*/ 6328611 w 8085221"/>
              <a:gd name="connsiteY72" fmla="*/ 3753853 h 15135727"/>
              <a:gd name="connsiteX73" fmla="*/ 6184232 w 8085221"/>
              <a:gd name="connsiteY73" fmla="*/ 3850106 h 15135727"/>
              <a:gd name="connsiteX74" fmla="*/ 6184232 w 8085221"/>
              <a:gd name="connsiteY74" fmla="*/ 3946358 h 15135727"/>
              <a:gd name="connsiteX75" fmla="*/ 6136106 w 8085221"/>
              <a:gd name="connsiteY75" fmla="*/ 4235116 h 15135727"/>
              <a:gd name="connsiteX76" fmla="*/ 5919537 w 8085221"/>
              <a:gd name="connsiteY76" fmla="*/ 4403558 h 15135727"/>
              <a:gd name="connsiteX77" fmla="*/ 5775158 w 8085221"/>
              <a:gd name="connsiteY77" fmla="*/ 4451685 h 15135727"/>
              <a:gd name="connsiteX78" fmla="*/ 5630779 w 8085221"/>
              <a:gd name="connsiteY78" fmla="*/ 4547937 h 15135727"/>
              <a:gd name="connsiteX79" fmla="*/ 5510464 w 8085221"/>
              <a:gd name="connsiteY79" fmla="*/ 4620127 h 15135727"/>
              <a:gd name="connsiteX80" fmla="*/ 5510464 w 8085221"/>
              <a:gd name="connsiteY80" fmla="*/ 4812632 h 15135727"/>
              <a:gd name="connsiteX81" fmla="*/ 5317958 w 8085221"/>
              <a:gd name="connsiteY81" fmla="*/ 4981074 h 15135727"/>
              <a:gd name="connsiteX82" fmla="*/ 5005137 w 8085221"/>
              <a:gd name="connsiteY82" fmla="*/ 5149516 h 15135727"/>
              <a:gd name="connsiteX83" fmla="*/ 4692316 w 8085221"/>
              <a:gd name="connsiteY83" fmla="*/ 5149516 h 15135727"/>
              <a:gd name="connsiteX84" fmla="*/ 4523874 w 8085221"/>
              <a:gd name="connsiteY84" fmla="*/ 5366085 h 15135727"/>
              <a:gd name="connsiteX85" fmla="*/ 4211053 w 8085221"/>
              <a:gd name="connsiteY85" fmla="*/ 5414211 h 15135727"/>
              <a:gd name="connsiteX86" fmla="*/ 4114800 w 8085221"/>
              <a:gd name="connsiteY86" fmla="*/ 5390148 h 15135727"/>
              <a:gd name="connsiteX87" fmla="*/ 4018548 w 8085221"/>
              <a:gd name="connsiteY87" fmla="*/ 5630779 h 15135727"/>
              <a:gd name="connsiteX88" fmla="*/ 4090737 w 8085221"/>
              <a:gd name="connsiteY88" fmla="*/ 5871411 h 15135727"/>
              <a:gd name="connsiteX89" fmla="*/ 4090737 w 8085221"/>
              <a:gd name="connsiteY89" fmla="*/ 6184232 h 15135727"/>
              <a:gd name="connsiteX90" fmla="*/ 4186990 w 8085221"/>
              <a:gd name="connsiteY90" fmla="*/ 6472990 h 15135727"/>
              <a:gd name="connsiteX91" fmla="*/ 4042611 w 8085221"/>
              <a:gd name="connsiteY91" fmla="*/ 6352674 h 15135727"/>
              <a:gd name="connsiteX92" fmla="*/ 3946358 w 8085221"/>
              <a:gd name="connsiteY92" fmla="*/ 6376737 h 15135727"/>
              <a:gd name="connsiteX93" fmla="*/ 4114800 w 8085221"/>
              <a:gd name="connsiteY93" fmla="*/ 6641432 h 15135727"/>
              <a:gd name="connsiteX94" fmla="*/ 4451685 w 8085221"/>
              <a:gd name="connsiteY94" fmla="*/ 6737685 h 15135727"/>
              <a:gd name="connsiteX95" fmla="*/ 4620127 w 8085221"/>
              <a:gd name="connsiteY95" fmla="*/ 6978316 h 15135727"/>
              <a:gd name="connsiteX96" fmla="*/ 4740442 w 8085221"/>
              <a:gd name="connsiteY96" fmla="*/ 7170821 h 15135727"/>
              <a:gd name="connsiteX97" fmla="*/ 5077327 w 8085221"/>
              <a:gd name="connsiteY97" fmla="*/ 7387390 h 15135727"/>
              <a:gd name="connsiteX98" fmla="*/ 5125453 w 8085221"/>
              <a:gd name="connsiteY98" fmla="*/ 7603958 h 15135727"/>
              <a:gd name="connsiteX99" fmla="*/ 5197642 w 8085221"/>
              <a:gd name="connsiteY99" fmla="*/ 7796464 h 15135727"/>
              <a:gd name="connsiteX100" fmla="*/ 5486400 w 8085221"/>
              <a:gd name="connsiteY100" fmla="*/ 7964906 h 15135727"/>
              <a:gd name="connsiteX101" fmla="*/ 5486400 w 8085221"/>
              <a:gd name="connsiteY101" fmla="*/ 8349916 h 15135727"/>
              <a:gd name="connsiteX102" fmla="*/ 5678906 w 8085221"/>
              <a:gd name="connsiteY102" fmla="*/ 8614611 h 15135727"/>
              <a:gd name="connsiteX103" fmla="*/ 5919537 w 8085221"/>
              <a:gd name="connsiteY103" fmla="*/ 9071811 h 15135727"/>
              <a:gd name="connsiteX104" fmla="*/ 6160169 w 8085221"/>
              <a:gd name="connsiteY104" fmla="*/ 9336506 h 15135727"/>
              <a:gd name="connsiteX105" fmla="*/ 6280485 w 8085221"/>
              <a:gd name="connsiteY105" fmla="*/ 9601200 h 15135727"/>
              <a:gd name="connsiteX106" fmla="*/ 6400800 w 8085221"/>
              <a:gd name="connsiteY106" fmla="*/ 9793706 h 15135727"/>
              <a:gd name="connsiteX107" fmla="*/ 6569242 w 8085221"/>
              <a:gd name="connsiteY107" fmla="*/ 10058400 h 15135727"/>
              <a:gd name="connsiteX108" fmla="*/ 6713621 w 8085221"/>
              <a:gd name="connsiteY108" fmla="*/ 10106527 h 15135727"/>
              <a:gd name="connsiteX109" fmla="*/ 6545179 w 8085221"/>
              <a:gd name="connsiteY109" fmla="*/ 10202779 h 15135727"/>
              <a:gd name="connsiteX110" fmla="*/ 6569242 w 8085221"/>
              <a:gd name="connsiteY110" fmla="*/ 10443411 h 15135727"/>
              <a:gd name="connsiteX111" fmla="*/ 6593306 w 8085221"/>
              <a:gd name="connsiteY111" fmla="*/ 10708106 h 15135727"/>
              <a:gd name="connsiteX112" fmla="*/ 6761748 w 8085221"/>
              <a:gd name="connsiteY112" fmla="*/ 10924674 h 15135727"/>
              <a:gd name="connsiteX113" fmla="*/ 6641432 w 8085221"/>
              <a:gd name="connsiteY113" fmla="*/ 11093116 h 15135727"/>
              <a:gd name="connsiteX114" fmla="*/ 6713621 w 8085221"/>
              <a:gd name="connsiteY114" fmla="*/ 11261558 h 15135727"/>
              <a:gd name="connsiteX115" fmla="*/ 6737685 w 8085221"/>
              <a:gd name="connsiteY115" fmla="*/ 11526253 h 15135727"/>
              <a:gd name="connsiteX116" fmla="*/ 6617369 w 8085221"/>
              <a:gd name="connsiteY116" fmla="*/ 11839074 h 15135727"/>
              <a:gd name="connsiteX117" fmla="*/ 6617369 w 8085221"/>
              <a:gd name="connsiteY117" fmla="*/ 12031579 h 15135727"/>
              <a:gd name="connsiteX118" fmla="*/ 6641432 w 8085221"/>
              <a:gd name="connsiteY118" fmla="*/ 12127832 h 15135727"/>
              <a:gd name="connsiteX119" fmla="*/ 6761748 w 8085221"/>
              <a:gd name="connsiteY119" fmla="*/ 12031579 h 15135727"/>
              <a:gd name="connsiteX120" fmla="*/ 6761748 w 8085221"/>
              <a:gd name="connsiteY120" fmla="*/ 12296274 h 15135727"/>
              <a:gd name="connsiteX121" fmla="*/ 6689558 w 8085221"/>
              <a:gd name="connsiteY121" fmla="*/ 12512842 h 15135727"/>
              <a:gd name="connsiteX122" fmla="*/ 6785811 w 8085221"/>
              <a:gd name="connsiteY122" fmla="*/ 12777537 h 15135727"/>
              <a:gd name="connsiteX123" fmla="*/ 6569242 w 8085221"/>
              <a:gd name="connsiteY123" fmla="*/ 12873790 h 15135727"/>
              <a:gd name="connsiteX124" fmla="*/ 6545179 w 8085221"/>
              <a:gd name="connsiteY124" fmla="*/ 13090358 h 15135727"/>
              <a:gd name="connsiteX125" fmla="*/ 6448927 w 8085221"/>
              <a:gd name="connsiteY125" fmla="*/ 13355053 h 15135727"/>
              <a:gd name="connsiteX126" fmla="*/ 6256421 w 8085221"/>
              <a:gd name="connsiteY126" fmla="*/ 13571621 h 15135727"/>
              <a:gd name="connsiteX127" fmla="*/ 6087979 w 8085221"/>
              <a:gd name="connsiteY127" fmla="*/ 13667874 h 15135727"/>
              <a:gd name="connsiteX128" fmla="*/ 5943600 w 8085221"/>
              <a:gd name="connsiteY128" fmla="*/ 13716000 h 15135727"/>
              <a:gd name="connsiteX129" fmla="*/ 5702969 w 8085221"/>
              <a:gd name="connsiteY129" fmla="*/ 13667874 h 15135727"/>
              <a:gd name="connsiteX130" fmla="*/ 5582653 w 8085221"/>
              <a:gd name="connsiteY130" fmla="*/ 13691937 h 15135727"/>
              <a:gd name="connsiteX131" fmla="*/ 5727032 w 8085221"/>
              <a:gd name="connsiteY131" fmla="*/ 13836316 h 15135727"/>
              <a:gd name="connsiteX132" fmla="*/ 5582653 w 8085221"/>
              <a:gd name="connsiteY132" fmla="*/ 14052885 h 15135727"/>
              <a:gd name="connsiteX133" fmla="*/ 5462337 w 8085221"/>
              <a:gd name="connsiteY133" fmla="*/ 14149137 h 15135727"/>
              <a:gd name="connsiteX134" fmla="*/ 5342021 w 8085221"/>
              <a:gd name="connsiteY134" fmla="*/ 14004758 h 15135727"/>
              <a:gd name="connsiteX135" fmla="*/ 5245769 w 8085221"/>
              <a:gd name="connsiteY135" fmla="*/ 14004758 h 15135727"/>
              <a:gd name="connsiteX136" fmla="*/ 5245769 w 8085221"/>
              <a:gd name="connsiteY136" fmla="*/ 13956632 h 15135727"/>
              <a:gd name="connsiteX137" fmla="*/ 5101390 w 8085221"/>
              <a:gd name="connsiteY137" fmla="*/ 13956632 h 15135727"/>
              <a:gd name="connsiteX138" fmla="*/ 4981074 w 8085221"/>
              <a:gd name="connsiteY138" fmla="*/ 13860379 h 15135727"/>
              <a:gd name="connsiteX139" fmla="*/ 4740442 w 8085221"/>
              <a:gd name="connsiteY139" fmla="*/ 13908506 h 15135727"/>
              <a:gd name="connsiteX140" fmla="*/ 4475748 w 8085221"/>
              <a:gd name="connsiteY140" fmla="*/ 13956632 h 15135727"/>
              <a:gd name="connsiteX141" fmla="*/ 4379495 w 8085221"/>
              <a:gd name="connsiteY141" fmla="*/ 14028821 h 15135727"/>
              <a:gd name="connsiteX142" fmla="*/ 4403558 w 8085221"/>
              <a:gd name="connsiteY142" fmla="*/ 14197264 h 15135727"/>
              <a:gd name="connsiteX143" fmla="*/ 4572000 w 8085221"/>
              <a:gd name="connsiteY143" fmla="*/ 14149137 h 15135727"/>
              <a:gd name="connsiteX144" fmla="*/ 4523874 w 8085221"/>
              <a:gd name="connsiteY144" fmla="*/ 14558211 h 15135727"/>
              <a:gd name="connsiteX145" fmla="*/ 4403558 w 8085221"/>
              <a:gd name="connsiteY145" fmla="*/ 14437895 h 15135727"/>
              <a:gd name="connsiteX146" fmla="*/ 4403558 w 8085221"/>
              <a:gd name="connsiteY146" fmla="*/ 14437895 h 15135727"/>
              <a:gd name="connsiteX147" fmla="*/ 4283242 w 8085221"/>
              <a:gd name="connsiteY147" fmla="*/ 14245390 h 15135727"/>
              <a:gd name="connsiteX148" fmla="*/ 4235116 w 8085221"/>
              <a:gd name="connsiteY148" fmla="*/ 14341642 h 15135727"/>
              <a:gd name="connsiteX149" fmla="*/ 4162927 w 8085221"/>
              <a:gd name="connsiteY149" fmla="*/ 14389769 h 15135727"/>
              <a:gd name="connsiteX150" fmla="*/ 4162927 w 8085221"/>
              <a:gd name="connsiteY150" fmla="*/ 14389769 h 15135727"/>
              <a:gd name="connsiteX151" fmla="*/ 3922295 w 8085221"/>
              <a:gd name="connsiteY151" fmla="*/ 14245390 h 15135727"/>
              <a:gd name="connsiteX152" fmla="*/ 3801979 w 8085221"/>
              <a:gd name="connsiteY152" fmla="*/ 14293516 h 15135727"/>
              <a:gd name="connsiteX153" fmla="*/ 3681664 w 8085221"/>
              <a:gd name="connsiteY153" fmla="*/ 14389769 h 15135727"/>
              <a:gd name="connsiteX154" fmla="*/ 3657600 w 8085221"/>
              <a:gd name="connsiteY154" fmla="*/ 14654464 h 15135727"/>
              <a:gd name="connsiteX155" fmla="*/ 3513221 w 8085221"/>
              <a:gd name="connsiteY155" fmla="*/ 14726653 h 15135727"/>
              <a:gd name="connsiteX156" fmla="*/ 3513221 w 8085221"/>
              <a:gd name="connsiteY156" fmla="*/ 14871032 h 15135727"/>
              <a:gd name="connsiteX157" fmla="*/ 3633537 w 8085221"/>
              <a:gd name="connsiteY157" fmla="*/ 14967285 h 15135727"/>
              <a:gd name="connsiteX158" fmla="*/ 3609474 w 8085221"/>
              <a:gd name="connsiteY158" fmla="*/ 15087600 h 15135727"/>
              <a:gd name="connsiteX159" fmla="*/ 3441032 w 8085221"/>
              <a:gd name="connsiteY159" fmla="*/ 15039474 h 15135727"/>
              <a:gd name="connsiteX160" fmla="*/ 3272590 w 8085221"/>
              <a:gd name="connsiteY160" fmla="*/ 15063537 h 15135727"/>
              <a:gd name="connsiteX161" fmla="*/ 3248527 w 8085221"/>
              <a:gd name="connsiteY161" fmla="*/ 14895095 h 15135727"/>
              <a:gd name="connsiteX162" fmla="*/ 3128211 w 8085221"/>
              <a:gd name="connsiteY162" fmla="*/ 14919158 h 15135727"/>
              <a:gd name="connsiteX163" fmla="*/ 2959769 w 8085221"/>
              <a:gd name="connsiteY163" fmla="*/ 15135727 h 15135727"/>
              <a:gd name="connsiteX164" fmla="*/ 2935706 w 8085221"/>
              <a:gd name="connsiteY164" fmla="*/ 14895095 h 15135727"/>
              <a:gd name="connsiteX165" fmla="*/ 2791327 w 8085221"/>
              <a:gd name="connsiteY165" fmla="*/ 14943221 h 15135727"/>
              <a:gd name="connsiteX166" fmla="*/ 2671011 w 8085221"/>
              <a:gd name="connsiteY166" fmla="*/ 15039474 h 15135727"/>
              <a:gd name="connsiteX167" fmla="*/ 2430379 w 8085221"/>
              <a:gd name="connsiteY167" fmla="*/ 15087600 h 15135727"/>
              <a:gd name="connsiteX168" fmla="*/ 2237874 w 8085221"/>
              <a:gd name="connsiteY168" fmla="*/ 15039474 h 15135727"/>
              <a:gd name="connsiteX169" fmla="*/ 2622885 w 8085221"/>
              <a:gd name="connsiteY169" fmla="*/ 14846969 h 15135727"/>
              <a:gd name="connsiteX170" fmla="*/ 2887579 w 8085221"/>
              <a:gd name="connsiteY170" fmla="*/ 14774779 h 15135727"/>
              <a:gd name="connsiteX171" fmla="*/ 2839453 w 8085221"/>
              <a:gd name="connsiteY171" fmla="*/ 14582274 h 15135727"/>
              <a:gd name="connsiteX172" fmla="*/ 2935706 w 8085221"/>
              <a:gd name="connsiteY172" fmla="*/ 14510085 h 15135727"/>
              <a:gd name="connsiteX173" fmla="*/ 2935706 w 8085221"/>
              <a:gd name="connsiteY173" fmla="*/ 14510085 h 15135727"/>
              <a:gd name="connsiteX174" fmla="*/ 3080085 w 8085221"/>
              <a:gd name="connsiteY174" fmla="*/ 14413832 h 15135727"/>
              <a:gd name="connsiteX175" fmla="*/ 3152274 w 8085221"/>
              <a:gd name="connsiteY175" fmla="*/ 14341642 h 15135727"/>
              <a:gd name="connsiteX176" fmla="*/ 3080085 w 8085221"/>
              <a:gd name="connsiteY176" fmla="*/ 14269453 h 15135727"/>
              <a:gd name="connsiteX177" fmla="*/ 3152274 w 8085221"/>
              <a:gd name="connsiteY177" fmla="*/ 14197264 h 15135727"/>
              <a:gd name="connsiteX178" fmla="*/ 3152274 w 8085221"/>
              <a:gd name="connsiteY178" fmla="*/ 14052885 h 15135727"/>
              <a:gd name="connsiteX179" fmla="*/ 3080085 w 8085221"/>
              <a:gd name="connsiteY179" fmla="*/ 13980695 h 15135727"/>
              <a:gd name="connsiteX180" fmla="*/ 3056021 w 8085221"/>
              <a:gd name="connsiteY180" fmla="*/ 14076948 h 15135727"/>
              <a:gd name="connsiteX181" fmla="*/ 2935706 w 8085221"/>
              <a:gd name="connsiteY181" fmla="*/ 14076948 h 15135727"/>
              <a:gd name="connsiteX182" fmla="*/ 2863516 w 8085221"/>
              <a:gd name="connsiteY182" fmla="*/ 14125074 h 15135727"/>
              <a:gd name="connsiteX183" fmla="*/ 2719137 w 8085221"/>
              <a:gd name="connsiteY183" fmla="*/ 14197264 h 15135727"/>
              <a:gd name="connsiteX184" fmla="*/ 2646948 w 8085221"/>
              <a:gd name="connsiteY184" fmla="*/ 14197264 h 15135727"/>
              <a:gd name="connsiteX185" fmla="*/ 2598821 w 8085221"/>
              <a:gd name="connsiteY185" fmla="*/ 14125074 h 15135727"/>
              <a:gd name="connsiteX186" fmla="*/ 2430379 w 8085221"/>
              <a:gd name="connsiteY186" fmla="*/ 13836316 h 15135727"/>
              <a:gd name="connsiteX187" fmla="*/ 2646948 w 8085221"/>
              <a:gd name="connsiteY187" fmla="*/ 13812253 h 15135727"/>
              <a:gd name="connsiteX188" fmla="*/ 2502569 w 8085221"/>
              <a:gd name="connsiteY188" fmla="*/ 13475369 h 15135727"/>
              <a:gd name="connsiteX189" fmla="*/ 2550695 w 8085221"/>
              <a:gd name="connsiteY189" fmla="*/ 13186611 h 15135727"/>
              <a:gd name="connsiteX190" fmla="*/ 2719137 w 8085221"/>
              <a:gd name="connsiteY190" fmla="*/ 13042232 h 15135727"/>
              <a:gd name="connsiteX191" fmla="*/ 2791327 w 8085221"/>
              <a:gd name="connsiteY191" fmla="*/ 12945979 h 15135727"/>
              <a:gd name="connsiteX192" fmla="*/ 3031958 w 8085221"/>
              <a:gd name="connsiteY192" fmla="*/ 13090358 h 15135727"/>
              <a:gd name="connsiteX193" fmla="*/ 3056021 w 8085221"/>
              <a:gd name="connsiteY193" fmla="*/ 12753474 h 15135727"/>
              <a:gd name="connsiteX194" fmla="*/ 2887579 w 8085221"/>
              <a:gd name="connsiteY194" fmla="*/ 12777537 h 15135727"/>
              <a:gd name="connsiteX195" fmla="*/ 2815390 w 8085221"/>
              <a:gd name="connsiteY195" fmla="*/ 12777537 h 15135727"/>
              <a:gd name="connsiteX196" fmla="*/ 3176337 w 8085221"/>
              <a:gd name="connsiteY196" fmla="*/ 12368464 h 15135727"/>
              <a:gd name="connsiteX197" fmla="*/ 3104148 w 8085221"/>
              <a:gd name="connsiteY197" fmla="*/ 12320337 h 15135727"/>
              <a:gd name="connsiteX198" fmla="*/ 3104148 w 8085221"/>
              <a:gd name="connsiteY198" fmla="*/ 12320337 h 15135727"/>
              <a:gd name="connsiteX199" fmla="*/ 3007895 w 8085221"/>
              <a:gd name="connsiteY199" fmla="*/ 12079706 h 15135727"/>
              <a:gd name="connsiteX200" fmla="*/ 2911642 w 8085221"/>
              <a:gd name="connsiteY200" fmla="*/ 11935327 h 15135727"/>
              <a:gd name="connsiteX201" fmla="*/ 2863516 w 8085221"/>
              <a:gd name="connsiteY201" fmla="*/ 11694695 h 15135727"/>
              <a:gd name="connsiteX202" fmla="*/ 2911642 w 8085221"/>
              <a:gd name="connsiteY202" fmla="*/ 11454064 h 15135727"/>
              <a:gd name="connsiteX203" fmla="*/ 3056021 w 8085221"/>
              <a:gd name="connsiteY203" fmla="*/ 11454064 h 15135727"/>
              <a:gd name="connsiteX204" fmla="*/ 2983832 w 8085221"/>
              <a:gd name="connsiteY204" fmla="*/ 11381874 h 15135727"/>
              <a:gd name="connsiteX205" fmla="*/ 3031958 w 8085221"/>
              <a:gd name="connsiteY205" fmla="*/ 11285621 h 15135727"/>
              <a:gd name="connsiteX206" fmla="*/ 3007895 w 8085221"/>
              <a:gd name="connsiteY206" fmla="*/ 11189369 h 15135727"/>
              <a:gd name="connsiteX207" fmla="*/ 2887579 w 8085221"/>
              <a:gd name="connsiteY207" fmla="*/ 11141242 h 15135727"/>
              <a:gd name="connsiteX208" fmla="*/ 2887579 w 8085221"/>
              <a:gd name="connsiteY208" fmla="*/ 10972800 h 15135727"/>
              <a:gd name="connsiteX209" fmla="*/ 2887579 w 8085221"/>
              <a:gd name="connsiteY209" fmla="*/ 10924674 h 15135727"/>
              <a:gd name="connsiteX210" fmla="*/ 2767264 w 8085221"/>
              <a:gd name="connsiteY210" fmla="*/ 11020927 h 15135727"/>
              <a:gd name="connsiteX211" fmla="*/ 2743200 w 8085221"/>
              <a:gd name="connsiteY211" fmla="*/ 10924674 h 15135727"/>
              <a:gd name="connsiteX212" fmla="*/ 2550695 w 8085221"/>
              <a:gd name="connsiteY212" fmla="*/ 11020927 h 15135727"/>
              <a:gd name="connsiteX213" fmla="*/ 2526632 w 8085221"/>
              <a:gd name="connsiteY213" fmla="*/ 11117179 h 15135727"/>
              <a:gd name="connsiteX214" fmla="*/ 2334127 w 8085221"/>
              <a:gd name="connsiteY214" fmla="*/ 10996864 h 15135727"/>
              <a:gd name="connsiteX215" fmla="*/ 2358190 w 8085221"/>
              <a:gd name="connsiteY215" fmla="*/ 10732169 h 15135727"/>
              <a:gd name="connsiteX216" fmla="*/ 2334127 w 8085221"/>
              <a:gd name="connsiteY216" fmla="*/ 10587790 h 15135727"/>
              <a:gd name="connsiteX217" fmla="*/ 2406316 w 8085221"/>
              <a:gd name="connsiteY217" fmla="*/ 10491537 h 15135727"/>
              <a:gd name="connsiteX218" fmla="*/ 2598821 w 8085221"/>
              <a:gd name="connsiteY218" fmla="*/ 10684042 h 15135727"/>
              <a:gd name="connsiteX219" fmla="*/ 2767264 w 8085221"/>
              <a:gd name="connsiteY219" fmla="*/ 10684042 h 15135727"/>
              <a:gd name="connsiteX220" fmla="*/ 2646948 w 8085221"/>
              <a:gd name="connsiteY220" fmla="*/ 10515600 h 15135727"/>
              <a:gd name="connsiteX221" fmla="*/ 2815390 w 8085221"/>
              <a:gd name="connsiteY221" fmla="*/ 10395285 h 15135727"/>
              <a:gd name="connsiteX222" fmla="*/ 3080085 w 8085221"/>
              <a:gd name="connsiteY222" fmla="*/ 10419348 h 15135727"/>
              <a:gd name="connsiteX223" fmla="*/ 3248527 w 8085221"/>
              <a:gd name="connsiteY223" fmla="*/ 10539664 h 15135727"/>
              <a:gd name="connsiteX224" fmla="*/ 3320716 w 8085221"/>
              <a:gd name="connsiteY224" fmla="*/ 10659979 h 15135727"/>
              <a:gd name="connsiteX225" fmla="*/ 3465095 w 8085221"/>
              <a:gd name="connsiteY225" fmla="*/ 10659979 h 15135727"/>
              <a:gd name="connsiteX226" fmla="*/ 3441032 w 8085221"/>
              <a:gd name="connsiteY226" fmla="*/ 10491537 h 15135727"/>
              <a:gd name="connsiteX227" fmla="*/ 3392906 w 8085221"/>
              <a:gd name="connsiteY227" fmla="*/ 10250906 h 15135727"/>
              <a:gd name="connsiteX228" fmla="*/ 3152274 w 8085221"/>
              <a:gd name="connsiteY228" fmla="*/ 10250906 h 15135727"/>
              <a:gd name="connsiteX229" fmla="*/ 3176337 w 8085221"/>
              <a:gd name="connsiteY229" fmla="*/ 10178716 h 15135727"/>
              <a:gd name="connsiteX230" fmla="*/ 3104148 w 8085221"/>
              <a:gd name="connsiteY230" fmla="*/ 10154653 h 15135727"/>
              <a:gd name="connsiteX231" fmla="*/ 3007895 w 8085221"/>
              <a:gd name="connsiteY231" fmla="*/ 9962148 h 15135727"/>
              <a:gd name="connsiteX232" fmla="*/ 3176337 w 8085221"/>
              <a:gd name="connsiteY232" fmla="*/ 9889958 h 15135727"/>
              <a:gd name="connsiteX233" fmla="*/ 2959769 w 8085221"/>
              <a:gd name="connsiteY233" fmla="*/ 9504948 h 15135727"/>
              <a:gd name="connsiteX234" fmla="*/ 2791327 w 8085221"/>
              <a:gd name="connsiteY234" fmla="*/ 9456821 h 15135727"/>
              <a:gd name="connsiteX235" fmla="*/ 2574758 w 8085221"/>
              <a:gd name="connsiteY235" fmla="*/ 9336506 h 15135727"/>
              <a:gd name="connsiteX236" fmla="*/ 2550695 w 8085221"/>
              <a:gd name="connsiteY236" fmla="*/ 9071811 h 15135727"/>
              <a:gd name="connsiteX237" fmla="*/ 2695074 w 8085221"/>
              <a:gd name="connsiteY237" fmla="*/ 8999621 h 15135727"/>
              <a:gd name="connsiteX238" fmla="*/ 2622885 w 8085221"/>
              <a:gd name="connsiteY238" fmla="*/ 8975558 h 15135727"/>
              <a:gd name="connsiteX239" fmla="*/ 2430379 w 8085221"/>
              <a:gd name="connsiteY239" fmla="*/ 8999621 h 15135727"/>
              <a:gd name="connsiteX240" fmla="*/ 2261937 w 8085221"/>
              <a:gd name="connsiteY240" fmla="*/ 9168064 h 15135727"/>
              <a:gd name="connsiteX241" fmla="*/ 2237874 w 8085221"/>
              <a:gd name="connsiteY241" fmla="*/ 8999621 h 15135727"/>
              <a:gd name="connsiteX242" fmla="*/ 2117558 w 8085221"/>
              <a:gd name="connsiteY242" fmla="*/ 8975558 h 15135727"/>
              <a:gd name="connsiteX243" fmla="*/ 2045369 w 8085221"/>
              <a:gd name="connsiteY243" fmla="*/ 8783053 h 15135727"/>
              <a:gd name="connsiteX244" fmla="*/ 1852864 w 8085221"/>
              <a:gd name="connsiteY244" fmla="*/ 8758990 h 15135727"/>
              <a:gd name="connsiteX245" fmla="*/ 1636295 w 8085221"/>
              <a:gd name="connsiteY245" fmla="*/ 8927432 h 15135727"/>
              <a:gd name="connsiteX246" fmla="*/ 1588169 w 8085221"/>
              <a:gd name="connsiteY246" fmla="*/ 9023685 h 15135727"/>
              <a:gd name="connsiteX247" fmla="*/ 1515979 w 8085221"/>
              <a:gd name="connsiteY247" fmla="*/ 8879306 h 15135727"/>
              <a:gd name="connsiteX248" fmla="*/ 1347537 w 8085221"/>
              <a:gd name="connsiteY248" fmla="*/ 8879306 h 15135727"/>
              <a:gd name="connsiteX249" fmla="*/ 1347537 w 8085221"/>
              <a:gd name="connsiteY249" fmla="*/ 8710864 h 15135727"/>
              <a:gd name="connsiteX250" fmla="*/ 1106906 w 8085221"/>
              <a:gd name="connsiteY250" fmla="*/ 8783053 h 15135727"/>
              <a:gd name="connsiteX251" fmla="*/ 890337 w 8085221"/>
              <a:gd name="connsiteY251" fmla="*/ 8686800 h 15135727"/>
              <a:gd name="connsiteX252" fmla="*/ 649706 w 8085221"/>
              <a:gd name="connsiteY252" fmla="*/ 8662737 h 15135727"/>
              <a:gd name="connsiteX253" fmla="*/ 385011 w 8085221"/>
              <a:gd name="connsiteY253" fmla="*/ 8566485 h 15135727"/>
              <a:gd name="connsiteX254" fmla="*/ 577516 w 8085221"/>
              <a:gd name="connsiteY254" fmla="*/ 8373979 h 15135727"/>
              <a:gd name="connsiteX255" fmla="*/ 794085 w 8085221"/>
              <a:gd name="connsiteY255" fmla="*/ 8301790 h 15135727"/>
              <a:gd name="connsiteX256" fmla="*/ 745958 w 8085221"/>
              <a:gd name="connsiteY256" fmla="*/ 8133348 h 15135727"/>
              <a:gd name="connsiteX257" fmla="*/ 818148 w 8085221"/>
              <a:gd name="connsiteY257" fmla="*/ 7820527 h 15135727"/>
              <a:gd name="connsiteX258" fmla="*/ 697832 w 8085221"/>
              <a:gd name="connsiteY258" fmla="*/ 7820527 h 15135727"/>
              <a:gd name="connsiteX259" fmla="*/ 625642 w 8085221"/>
              <a:gd name="connsiteY259" fmla="*/ 7916779 h 15135727"/>
              <a:gd name="connsiteX260" fmla="*/ 457200 w 8085221"/>
              <a:gd name="connsiteY260" fmla="*/ 7820527 h 15135727"/>
              <a:gd name="connsiteX261" fmla="*/ 529390 w 8085221"/>
              <a:gd name="connsiteY261" fmla="*/ 7700211 h 15135727"/>
              <a:gd name="connsiteX262" fmla="*/ 938464 w 8085221"/>
              <a:gd name="connsiteY262" fmla="*/ 7676148 h 15135727"/>
              <a:gd name="connsiteX263" fmla="*/ 1058779 w 8085221"/>
              <a:gd name="connsiteY263" fmla="*/ 7459579 h 15135727"/>
              <a:gd name="connsiteX264" fmla="*/ 1203158 w 8085221"/>
              <a:gd name="connsiteY264" fmla="*/ 7603958 h 15135727"/>
              <a:gd name="connsiteX265" fmla="*/ 1299411 w 8085221"/>
              <a:gd name="connsiteY265" fmla="*/ 7555832 h 15135727"/>
              <a:gd name="connsiteX266" fmla="*/ 1443790 w 8085221"/>
              <a:gd name="connsiteY266" fmla="*/ 7507706 h 15135727"/>
              <a:gd name="connsiteX267" fmla="*/ 1684421 w 8085221"/>
              <a:gd name="connsiteY267" fmla="*/ 7603958 h 15135727"/>
              <a:gd name="connsiteX268" fmla="*/ 1684421 w 8085221"/>
              <a:gd name="connsiteY268" fmla="*/ 7603958 h 15135727"/>
              <a:gd name="connsiteX269" fmla="*/ 1540042 w 8085221"/>
              <a:gd name="connsiteY269" fmla="*/ 7363327 h 15135727"/>
              <a:gd name="connsiteX270" fmla="*/ 1299411 w 8085221"/>
              <a:gd name="connsiteY270" fmla="*/ 7315200 h 15135727"/>
              <a:gd name="connsiteX271" fmla="*/ 1130969 w 8085221"/>
              <a:gd name="connsiteY271" fmla="*/ 7339264 h 15135727"/>
              <a:gd name="connsiteX272" fmla="*/ 1034716 w 8085221"/>
              <a:gd name="connsiteY272" fmla="*/ 7315200 h 15135727"/>
              <a:gd name="connsiteX273" fmla="*/ 1155032 w 8085221"/>
              <a:gd name="connsiteY273" fmla="*/ 7050506 h 15135727"/>
              <a:gd name="connsiteX274" fmla="*/ 1155032 w 8085221"/>
              <a:gd name="connsiteY274" fmla="*/ 6930190 h 15135727"/>
              <a:gd name="connsiteX275" fmla="*/ 1155032 w 8085221"/>
              <a:gd name="connsiteY275" fmla="*/ 6761748 h 15135727"/>
              <a:gd name="connsiteX276" fmla="*/ 1203158 w 8085221"/>
              <a:gd name="connsiteY276" fmla="*/ 6617369 h 15135727"/>
              <a:gd name="connsiteX277" fmla="*/ 1371600 w 8085221"/>
              <a:gd name="connsiteY277" fmla="*/ 6472990 h 15135727"/>
              <a:gd name="connsiteX278" fmla="*/ 1443790 w 8085221"/>
              <a:gd name="connsiteY278" fmla="*/ 6328611 h 15135727"/>
              <a:gd name="connsiteX279" fmla="*/ 1419727 w 8085221"/>
              <a:gd name="connsiteY279" fmla="*/ 6208295 h 15135727"/>
              <a:gd name="connsiteX280" fmla="*/ 1275348 w 8085221"/>
              <a:gd name="connsiteY280" fmla="*/ 6304548 h 15135727"/>
              <a:gd name="connsiteX281" fmla="*/ 1323474 w 8085221"/>
              <a:gd name="connsiteY281" fmla="*/ 6015790 h 15135727"/>
              <a:gd name="connsiteX282" fmla="*/ 1540042 w 8085221"/>
              <a:gd name="connsiteY282" fmla="*/ 5871411 h 15135727"/>
              <a:gd name="connsiteX283" fmla="*/ 1540042 w 8085221"/>
              <a:gd name="connsiteY283" fmla="*/ 5751095 h 15135727"/>
              <a:gd name="connsiteX284" fmla="*/ 1395664 w 8085221"/>
              <a:gd name="connsiteY284" fmla="*/ 5799221 h 15135727"/>
              <a:gd name="connsiteX285" fmla="*/ 1179095 w 8085221"/>
              <a:gd name="connsiteY285" fmla="*/ 5799221 h 15135727"/>
              <a:gd name="connsiteX286" fmla="*/ 890337 w 8085221"/>
              <a:gd name="connsiteY286" fmla="*/ 5775158 h 15135727"/>
              <a:gd name="connsiteX287" fmla="*/ 697832 w 8085221"/>
              <a:gd name="connsiteY287" fmla="*/ 5606716 h 15135727"/>
              <a:gd name="connsiteX288" fmla="*/ 577516 w 8085221"/>
              <a:gd name="connsiteY288" fmla="*/ 5582653 h 15135727"/>
              <a:gd name="connsiteX289" fmla="*/ 697832 w 8085221"/>
              <a:gd name="connsiteY289" fmla="*/ 5775158 h 15135727"/>
              <a:gd name="connsiteX290" fmla="*/ 409074 w 8085221"/>
              <a:gd name="connsiteY290" fmla="*/ 5799221 h 15135727"/>
              <a:gd name="connsiteX291" fmla="*/ 168442 w 8085221"/>
              <a:gd name="connsiteY291" fmla="*/ 5702969 h 15135727"/>
              <a:gd name="connsiteX292" fmla="*/ 264695 w 8085221"/>
              <a:gd name="connsiteY292" fmla="*/ 5558590 h 15135727"/>
              <a:gd name="connsiteX293" fmla="*/ 144379 w 8085221"/>
              <a:gd name="connsiteY293" fmla="*/ 5510464 h 15135727"/>
              <a:gd name="connsiteX294" fmla="*/ 0 w 8085221"/>
              <a:gd name="connsiteY294" fmla="*/ 5462337 h 15135727"/>
              <a:gd name="connsiteX295" fmla="*/ 96253 w 8085221"/>
              <a:gd name="connsiteY295" fmla="*/ 5245769 h 15135727"/>
              <a:gd name="connsiteX0" fmla="*/ 96253 w 8085221"/>
              <a:gd name="connsiteY0" fmla="*/ 5245769 h 15135727"/>
              <a:gd name="connsiteX1" fmla="*/ 144379 w 8085221"/>
              <a:gd name="connsiteY1" fmla="*/ 4981074 h 15135727"/>
              <a:gd name="connsiteX2" fmla="*/ 178719 w 8085221"/>
              <a:gd name="connsiteY2" fmla="*/ 4834941 h 15135727"/>
              <a:gd name="connsiteX3" fmla="*/ 334378 w 8085221"/>
              <a:gd name="connsiteY3" fmla="*/ 4696828 h 15135727"/>
              <a:gd name="connsiteX4" fmla="*/ 553453 w 8085221"/>
              <a:gd name="connsiteY4" fmla="*/ 4692316 h 15135727"/>
              <a:gd name="connsiteX5" fmla="*/ 649706 w 8085221"/>
              <a:gd name="connsiteY5" fmla="*/ 4427621 h 15135727"/>
              <a:gd name="connsiteX6" fmla="*/ 606843 w 8085221"/>
              <a:gd name="connsiteY6" fmla="*/ 4441908 h 15135727"/>
              <a:gd name="connsiteX7" fmla="*/ 938464 w 8085221"/>
              <a:gd name="connsiteY7" fmla="*/ 4283242 h 15135727"/>
              <a:gd name="connsiteX8" fmla="*/ 1395664 w 8085221"/>
              <a:gd name="connsiteY8" fmla="*/ 4162927 h 15135727"/>
              <a:gd name="connsiteX9" fmla="*/ 1564106 w 8085221"/>
              <a:gd name="connsiteY9" fmla="*/ 3994485 h 15135727"/>
              <a:gd name="connsiteX10" fmla="*/ 1708485 w 8085221"/>
              <a:gd name="connsiteY10" fmla="*/ 3826042 h 15135727"/>
              <a:gd name="connsiteX11" fmla="*/ 1925053 w 8085221"/>
              <a:gd name="connsiteY11" fmla="*/ 3777916 h 15135727"/>
              <a:gd name="connsiteX12" fmla="*/ 2141621 w 8085221"/>
              <a:gd name="connsiteY12" fmla="*/ 3585411 h 15135727"/>
              <a:gd name="connsiteX13" fmla="*/ 2141621 w 8085221"/>
              <a:gd name="connsiteY13" fmla="*/ 3585411 h 15135727"/>
              <a:gd name="connsiteX14" fmla="*/ 2286000 w 8085221"/>
              <a:gd name="connsiteY14" fmla="*/ 3489158 h 15135727"/>
              <a:gd name="connsiteX15" fmla="*/ 2310064 w 8085221"/>
              <a:gd name="connsiteY15" fmla="*/ 3007895 h 15135727"/>
              <a:gd name="connsiteX16" fmla="*/ 2695074 w 8085221"/>
              <a:gd name="connsiteY16" fmla="*/ 2911642 h 15135727"/>
              <a:gd name="connsiteX17" fmla="*/ 2839453 w 8085221"/>
              <a:gd name="connsiteY17" fmla="*/ 2526632 h 15135727"/>
              <a:gd name="connsiteX18" fmla="*/ 3200400 w 8085221"/>
              <a:gd name="connsiteY18" fmla="*/ 2358190 h 15135727"/>
              <a:gd name="connsiteX19" fmla="*/ 3441032 w 8085221"/>
              <a:gd name="connsiteY19" fmla="*/ 2237874 h 15135727"/>
              <a:gd name="connsiteX20" fmla="*/ 3561348 w 8085221"/>
              <a:gd name="connsiteY20" fmla="*/ 2526632 h 15135727"/>
              <a:gd name="connsiteX21" fmla="*/ 3801979 w 8085221"/>
              <a:gd name="connsiteY21" fmla="*/ 2622885 h 15135727"/>
              <a:gd name="connsiteX22" fmla="*/ 3946358 w 8085221"/>
              <a:gd name="connsiteY22" fmla="*/ 2550695 h 15135727"/>
              <a:gd name="connsiteX23" fmla="*/ 4018548 w 8085221"/>
              <a:gd name="connsiteY23" fmla="*/ 2598821 h 15135727"/>
              <a:gd name="connsiteX24" fmla="*/ 4138864 w 8085221"/>
              <a:gd name="connsiteY24" fmla="*/ 2574758 h 15135727"/>
              <a:gd name="connsiteX25" fmla="*/ 4307306 w 8085221"/>
              <a:gd name="connsiteY25" fmla="*/ 2671011 h 15135727"/>
              <a:gd name="connsiteX26" fmla="*/ 4427621 w 8085221"/>
              <a:gd name="connsiteY26" fmla="*/ 2622885 h 15135727"/>
              <a:gd name="connsiteX27" fmla="*/ 4668253 w 8085221"/>
              <a:gd name="connsiteY27" fmla="*/ 2743200 h 15135727"/>
              <a:gd name="connsiteX28" fmla="*/ 4788569 w 8085221"/>
              <a:gd name="connsiteY28" fmla="*/ 2815390 h 15135727"/>
              <a:gd name="connsiteX29" fmla="*/ 4957011 w 8085221"/>
              <a:gd name="connsiteY29" fmla="*/ 2719137 h 15135727"/>
              <a:gd name="connsiteX30" fmla="*/ 4981074 w 8085221"/>
              <a:gd name="connsiteY30" fmla="*/ 2382253 h 15135727"/>
              <a:gd name="connsiteX31" fmla="*/ 4981074 w 8085221"/>
              <a:gd name="connsiteY31" fmla="*/ 2382253 h 15135727"/>
              <a:gd name="connsiteX32" fmla="*/ 4884821 w 8085221"/>
              <a:gd name="connsiteY32" fmla="*/ 2093495 h 15135727"/>
              <a:gd name="connsiteX33" fmla="*/ 4764506 w 8085221"/>
              <a:gd name="connsiteY33" fmla="*/ 1900990 h 15135727"/>
              <a:gd name="connsiteX34" fmla="*/ 4764506 w 8085221"/>
              <a:gd name="connsiteY34" fmla="*/ 1804737 h 15135727"/>
              <a:gd name="connsiteX35" fmla="*/ 4957011 w 8085221"/>
              <a:gd name="connsiteY35" fmla="*/ 1564106 h 15135727"/>
              <a:gd name="connsiteX36" fmla="*/ 5221706 w 8085221"/>
              <a:gd name="connsiteY36" fmla="*/ 1588169 h 15135727"/>
              <a:gd name="connsiteX37" fmla="*/ 5486400 w 8085221"/>
              <a:gd name="connsiteY37" fmla="*/ 1684421 h 15135727"/>
              <a:gd name="connsiteX38" fmla="*/ 5799221 w 8085221"/>
              <a:gd name="connsiteY38" fmla="*/ 1684421 h 15135727"/>
              <a:gd name="connsiteX39" fmla="*/ 5871411 w 8085221"/>
              <a:gd name="connsiteY39" fmla="*/ 1443790 h 15135727"/>
              <a:gd name="connsiteX40" fmla="*/ 6087979 w 8085221"/>
              <a:gd name="connsiteY40" fmla="*/ 1395664 h 15135727"/>
              <a:gd name="connsiteX41" fmla="*/ 6087979 w 8085221"/>
              <a:gd name="connsiteY41" fmla="*/ 1082842 h 15135727"/>
              <a:gd name="connsiteX42" fmla="*/ 6424864 w 8085221"/>
              <a:gd name="connsiteY42" fmla="*/ 1058779 h 15135727"/>
              <a:gd name="connsiteX43" fmla="*/ 6665495 w 8085221"/>
              <a:gd name="connsiteY43" fmla="*/ 721895 h 15135727"/>
              <a:gd name="connsiteX44" fmla="*/ 6761748 w 8085221"/>
              <a:gd name="connsiteY44" fmla="*/ 649706 h 15135727"/>
              <a:gd name="connsiteX45" fmla="*/ 6737685 w 8085221"/>
              <a:gd name="connsiteY45" fmla="*/ 505327 h 15135727"/>
              <a:gd name="connsiteX46" fmla="*/ 6858000 w 8085221"/>
              <a:gd name="connsiteY46" fmla="*/ 360948 h 15135727"/>
              <a:gd name="connsiteX47" fmla="*/ 6761748 w 8085221"/>
              <a:gd name="connsiteY47" fmla="*/ 120316 h 15135727"/>
              <a:gd name="connsiteX48" fmla="*/ 7194885 w 8085221"/>
              <a:gd name="connsiteY48" fmla="*/ 0 h 15135727"/>
              <a:gd name="connsiteX49" fmla="*/ 7267074 w 8085221"/>
              <a:gd name="connsiteY49" fmla="*/ 120316 h 15135727"/>
              <a:gd name="connsiteX50" fmla="*/ 7267074 w 8085221"/>
              <a:gd name="connsiteY50" fmla="*/ 120316 h 15135727"/>
              <a:gd name="connsiteX51" fmla="*/ 7339264 w 8085221"/>
              <a:gd name="connsiteY51" fmla="*/ 360948 h 15135727"/>
              <a:gd name="connsiteX52" fmla="*/ 7628021 w 8085221"/>
              <a:gd name="connsiteY52" fmla="*/ 433137 h 15135727"/>
              <a:gd name="connsiteX53" fmla="*/ 7796464 w 8085221"/>
              <a:gd name="connsiteY53" fmla="*/ 649706 h 15135727"/>
              <a:gd name="connsiteX54" fmla="*/ 8085221 w 8085221"/>
              <a:gd name="connsiteY54" fmla="*/ 914400 h 15135727"/>
              <a:gd name="connsiteX55" fmla="*/ 7988969 w 8085221"/>
              <a:gd name="connsiteY55" fmla="*/ 1203158 h 15135727"/>
              <a:gd name="connsiteX56" fmla="*/ 7844590 w 8085221"/>
              <a:gd name="connsiteY56" fmla="*/ 1058779 h 15135727"/>
              <a:gd name="connsiteX57" fmla="*/ 7483642 w 8085221"/>
              <a:gd name="connsiteY57" fmla="*/ 1371600 h 15135727"/>
              <a:gd name="connsiteX58" fmla="*/ 7267074 w 8085221"/>
              <a:gd name="connsiteY58" fmla="*/ 1395664 h 15135727"/>
              <a:gd name="connsiteX59" fmla="*/ 7243011 w 8085221"/>
              <a:gd name="connsiteY59" fmla="*/ 1588169 h 15135727"/>
              <a:gd name="connsiteX60" fmla="*/ 6978316 w 8085221"/>
              <a:gd name="connsiteY60" fmla="*/ 1732548 h 15135727"/>
              <a:gd name="connsiteX61" fmla="*/ 6737685 w 8085221"/>
              <a:gd name="connsiteY61" fmla="*/ 2093495 h 15135727"/>
              <a:gd name="connsiteX62" fmla="*/ 6737685 w 8085221"/>
              <a:gd name="connsiteY62" fmla="*/ 2382253 h 15135727"/>
              <a:gd name="connsiteX63" fmla="*/ 6665495 w 8085221"/>
              <a:gd name="connsiteY63" fmla="*/ 2430379 h 15135727"/>
              <a:gd name="connsiteX64" fmla="*/ 6906127 w 8085221"/>
              <a:gd name="connsiteY64" fmla="*/ 2646948 h 15135727"/>
              <a:gd name="connsiteX65" fmla="*/ 6906127 w 8085221"/>
              <a:gd name="connsiteY65" fmla="*/ 2983832 h 15135727"/>
              <a:gd name="connsiteX66" fmla="*/ 6906127 w 8085221"/>
              <a:gd name="connsiteY66" fmla="*/ 3104148 h 15135727"/>
              <a:gd name="connsiteX67" fmla="*/ 6833937 w 8085221"/>
              <a:gd name="connsiteY67" fmla="*/ 3368842 h 15135727"/>
              <a:gd name="connsiteX68" fmla="*/ 6906127 w 8085221"/>
              <a:gd name="connsiteY68" fmla="*/ 3489158 h 15135727"/>
              <a:gd name="connsiteX69" fmla="*/ 6641432 w 8085221"/>
              <a:gd name="connsiteY69" fmla="*/ 3705727 h 15135727"/>
              <a:gd name="connsiteX70" fmla="*/ 6737685 w 8085221"/>
              <a:gd name="connsiteY70" fmla="*/ 3729790 h 15135727"/>
              <a:gd name="connsiteX71" fmla="*/ 6545179 w 8085221"/>
              <a:gd name="connsiteY71" fmla="*/ 3826042 h 15135727"/>
              <a:gd name="connsiteX72" fmla="*/ 6328611 w 8085221"/>
              <a:gd name="connsiteY72" fmla="*/ 3753853 h 15135727"/>
              <a:gd name="connsiteX73" fmla="*/ 6184232 w 8085221"/>
              <a:gd name="connsiteY73" fmla="*/ 3850106 h 15135727"/>
              <a:gd name="connsiteX74" fmla="*/ 6184232 w 8085221"/>
              <a:gd name="connsiteY74" fmla="*/ 3946358 h 15135727"/>
              <a:gd name="connsiteX75" fmla="*/ 6136106 w 8085221"/>
              <a:gd name="connsiteY75" fmla="*/ 4235116 h 15135727"/>
              <a:gd name="connsiteX76" fmla="*/ 5919537 w 8085221"/>
              <a:gd name="connsiteY76" fmla="*/ 4403558 h 15135727"/>
              <a:gd name="connsiteX77" fmla="*/ 5775158 w 8085221"/>
              <a:gd name="connsiteY77" fmla="*/ 4451685 h 15135727"/>
              <a:gd name="connsiteX78" fmla="*/ 5630779 w 8085221"/>
              <a:gd name="connsiteY78" fmla="*/ 4547937 h 15135727"/>
              <a:gd name="connsiteX79" fmla="*/ 5510464 w 8085221"/>
              <a:gd name="connsiteY79" fmla="*/ 4620127 h 15135727"/>
              <a:gd name="connsiteX80" fmla="*/ 5510464 w 8085221"/>
              <a:gd name="connsiteY80" fmla="*/ 4812632 h 15135727"/>
              <a:gd name="connsiteX81" fmla="*/ 5317958 w 8085221"/>
              <a:gd name="connsiteY81" fmla="*/ 4981074 h 15135727"/>
              <a:gd name="connsiteX82" fmla="*/ 5005137 w 8085221"/>
              <a:gd name="connsiteY82" fmla="*/ 5149516 h 15135727"/>
              <a:gd name="connsiteX83" fmla="*/ 4692316 w 8085221"/>
              <a:gd name="connsiteY83" fmla="*/ 5149516 h 15135727"/>
              <a:gd name="connsiteX84" fmla="*/ 4523874 w 8085221"/>
              <a:gd name="connsiteY84" fmla="*/ 5366085 h 15135727"/>
              <a:gd name="connsiteX85" fmla="*/ 4211053 w 8085221"/>
              <a:gd name="connsiteY85" fmla="*/ 5414211 h 15135727"/>
              <a:gd name="connsiteX86" fmla="*/ 4114800 w 8085221"/>
              <a:gd name="connsiteY86" fmla="*/ 5390148 h 15135727"/>
              <a:gd name="connsiteX87" fmla="*/ 4018548 w 8085221"/>
              <a:gd name="connsiteY87" fmla="*/ 5630779 h 15135727"/>
              <a:gd name="connsiteX88" fmla="*/ 4090737 w 8085221"/>
              <a:gd name="connsiteY88" fmla="*/ 5871411 h 15135727"/>
              <a:gd name="connsiteX89" fmla="*/ 4090737 w 8085221"/>
              <a:gd name="connsiteY89" fmla="*/ 6184232 h 15135727"/>
              <a:gd name="connsiteX90" fmla="*/ 4186990 w 8085221"/>
              <a:gd name="connsiteY90" fmla="*/ 6472990 h 15135727"/>
              <a:gd name="connsiteX91" fmla="*/ 4042611 w 8085221"/>
              <a:gd name="connsiteY91" fmla="*/ 6352674 h 15135727"/>
              <a:gd name="connsiteX92" fmla="*/ 3946358 w 8085221"/>
              <a:gd name="connsiteY92" fmla="*/ 6376737 h 15135727"/>
              <a:gd name="connsiteX93" fmla="*/ 4114800 w 8085221"/>
              <a:gd name="connsiteY93" fmla="*/ 6641432 h 15135727"/>
              <a:gd name="connsiteX94" fmla="*/ 4451685 w 8085221"/>
              <a:gd name="connsiteY94" fmla="*/ 6737685 h 15135727"/>
              <a:gd name="connsiteX95" fmla="*/ 4620127 w 8085221"/>
              <a:gd name="connsiteY95" fmla="*/ 6978316 h 15135727"/>
              <a:gd name="connsiteX96" fmla="*/ 4740442 w 8085221"/>
              <a:gd name="connsiteY96" fmla="*/ 7170821 h 15135727"/>
              <a:gd name="connsiteX97" fmla="*/ 5077327 w 8085221"/>
              <a:gd name="connsiteY97" fmla="*/ 7387390 h 15135727"/>
              <a:gd name="connsiteX98" fmla="*/ 5125453 w 8085221"/>
              <a:gd name="connsiteY98" fmla="*/ 7603958 h 15135727"/>
              <a:gd name="connsiteX99" fmla="*/ 5197642 w 8085221"/>
              <a:gd name="connsiteY99" fmla="*/ 7796464 h 15135727"/>
              <a:gd name="connsiteX100" fmla="*/ 5486400 w 8085221"/>
              <a:gd name="connsiteY100" fmla="*/ 7964906 h 15135727"/>
              <a:gd name="connsiteX101" fmla="*/ 5486400 w 8085221"/>
              <a:gd name="connsiteY101" fmla="*/ 8349916 h 15135727"/>
              <a:gd name="connsiteX102" fmla="*/ 5678906 w 8085221"/>
              <a:gd name="connsiteY102" fmla="*/ 8614611 h 15135727"/>
              <a:gd name="connsiteX103" fmla="*/ 5919537 w 8085221"/>
              <a:gd name="connsiteY103" fmla="*/ 9071811 h 15135727"/>
              <a:gd name="connsiteX104" fmla="*/ 6160169 w 8085221"/>
              <a:gd name="connsiteY104" fmla="*/ 9336506 h 15135727"/>
              <a:gd name="connsiteX105" fmla="*/ 6280485 w 8085221"/>
              <a:gd name="connsiteY105" fmla="*/ 9601200 h 15135727"/>
              <a:gd name="connsiteX106" fmla="*/ 6400800 w 8085221"/>
              <a:gd name="connsiteY106" fmla="*/ 9793706 h 15135727"/>
              <a:gd name="connsiteX107" fmla="*/ 6569242 w 8085221"/>
              <a:gd name="connsiteY107" fmla="*/ 10058400 h 15135727"/>
              <a:gd name="connsiteX108" fmla="*/ 6713621 w 8085221"/>
              <a:gd name="connsiteY108" fmla="*/ 10106527 h 15135727"/>
              <a:gd name="connsiteX109" fmla="*/ 6545179 w 8085221"/>
              <a:gd name="connsiteY109" fmla="*/ 10202779 h 15135727"/>
              <a:gd name="connsiteX110" fmla="*/ 6569242 w 8085221"/>
              <a:gd name="connsiteY110" fmla="*/ 10443411 h 15135727"/>
              <a:gd name="connsiteX111" fmla="*/ 6593306 w 8085221"/>
              <a:gd name="connsiteY111" fmla="*/ 10708106 h 15135727"/>
              <a:gd name="connsiteX112" fmla="*/ 6761748 w 8085221"/>
              <a:gd name="connsiteY112" fmla="*/ 10924674 h 15135727"/>
              <a:gd name="connsiteX113" fmla="*/ 6641432 w 8085221"/>
              <a:gd name="connsiteY113" fmla="*/ 11093116 h 15135727"/>
              <a:gd name="connsiteX114" fmla="*/ 6713621 w 8085221"/>
              <a:gd name="connsiteY114" fmla="*/ 11261558 h 15135727"/>
              <a:gd name="connsiteX115" fmla="*/ 6737685 w 8085221"/>
              <a:gd name="connsiteY115" fmla="*/ 11526253 h 15135727"/>
              <a:gd name="connsiteX116" fmla="*/ 6617369 w 8085221"/>
              <a:gd name="connsiteY116" fmla="*/ 11839074 h 15135727"/>
              <a:gd name="connsiteX117" fmla="*/ 6617369 w 8085221"/>
              <a:gd name="connsiteY117" fmla="*/ 12031579 h 15135727"/>
              <a:gd name="connsiteX118" fmla="*/ 6641432 w 8085221"/>
              <a:gd name="connsiteY118" fmla="*/ 12127832 h 15135727"/>
              <a:gd name="connsiteX119" fmla="*/ 6761748 w 8085221"/>
              <a:gd name="connsiteY119" fmla="*/ 12031579 h 15135727"/>
              <a:gd name="connsiteX120" fmla="*/ 6761748 w 8085221"/>
              <a:gd name="connsiteY120" fmla="*/ 12296274 h 15135727"/>
              <a:gd name="connsiteX121" fmla="*/ 6689558 w 8085221"/>
              <a:gd name="connsiteY121" fmla="*/ 12512842 h 15135727"/>
              <a:gd name="connsiteX122" fmla="*/ 6785811 w 8085221"/>
              <a:gd name="connsiteY122" fmla="*/ 12777537 h 15135727"/>
              <a:gd name="connsiteX123" fmla="*/ 6569242 w 8085221"/>
              <a:gd name="connsiteY123" fmla="*/ 12873790 h 15135727"/>
              <a:gd name="connsiteX124" fmla="*/ 6545179 w 8085221"/>
              <a:gd name="connsiteY124" fmla="*/ 13090358 h 15135727"/>
              <a:gd name="connsiteX125" fmla="*/ 6448927 w 8085221"/>
              <a:gd name="connsiteY125" fmla="*/ 13355053 h 15135727"/>
              <a:gd name="connsiteX126" fmla="*/ 6256421 w 8085221"/>
              <a:gd name="connsiteY126" fmla="*/ 13571621 h 15135727"/>
              <a:gd name="connsiteX127" fmla="*/ 6087979 w 8085221"/>
              <a:gd name="connsiteY127" fmla="*/ 13667874 h 15135727"/>
              <a:gd name="connsiteX128" fmla="*/ 5943600 w 8085221"/>
              <a:gd name="connsiteY128" fmla="*/ 13716000 h 15135727"/>
              <a:gd name="connsiteX129" fmla="*/ 5702969 w 8085221"/>
              <a:gd name="connsiteY129" fmla="*/ 13667874 h 15135727"/>
              <a:gd name="connsiteX130" fmla="*/ 5582653 w 8085221"/>
              <a:gd name="connsiteY130" fmla="*/ 13691937 h 15135727"/>
              <a:gd name="connsiteX131" fmla="*/ 5727032 w 8085221"/>
              <a:gd name="connsiteY131" fmla="*/ 13836316 h 15135727"/>
              <a:gd name="connsiteX132" fmla="*/ 5582653 w 8085221"/>
              <a:gd name="connsiteY132" fmla="*/ 14052885 h 15135727"/>
              <a:gd name="connsiteX133" fmla="*/ 5462337 w 8085221"/>
              <a:gd name="connsiteY133" fmla="*/ 14149137 h 15135727"/>
              <a:gd name="connsiteX134" fmla="*/ 5342021 w 8085221"/>
              <a:gd name="connsiteY134" fmla="*/ 14004758 h 15135727"/>
              <a:gd name="connsiteX135" fmla="*/ 5245769 w 8085221"/>
              <a:gd name="connsiteY135" fmla="*/ 14004758 h 15135727"/>
              <a:gd name="connsiteX136" fmla="*/ 5245769 w 8085221"/>
              <a:gd name="connsiteY136" fmla="*/ 13956632 h 15135727"/>
              <a:gd name="connsiteX137" fmla="*/ 5101390 w 8085221"/>
              <a:gd name="connsiteY137" fmla="*/ 13956632 h 15135727"/>
              <a:gd name="connsiteX138" fmla="*/ 4981074 w 8085221"/>
              <a:gd name="connsiteY138" fmla="*/ 13860379 h 15135727"/>
              <a:gd name="connsiteX139" fmla="*/ 4740442 w 8085221"/>
              <a:gd name="connsiteY139" fmla="*/ 13908506 h 15135727"/>
              <a:gd name="connsiteX140" fmla="*/ 4475748 w 8085221"/>
              <a:gd name="connsiteY140" fmla="*/ 13956632 h 15135727"/>
              <a:gd name="connsiteX141" fmla="*/ 4379495 w 8085221"/>
              <a:gd name="connsiteY141" fmla="*/ 14028821 h 15135727"/>
              <a:gd name="connsiteX142" fmla="*/ 4403558 w 8085221"/>
              <a:gd name="connsiteY142" fmla="*/ 14197264 h 15135727"/>
              <a:gd name="connsiteX143" fmla="*/ 4572000 w 8085221"/>
              <a:gd name="connsiteY143" fmla="*/ 14149137 h 15135727"/>
              <a:gd name="connsiteX144" fmla="*/ 4523874 w 8085221"/>
              <a:gd name="connsiteY144" fmla="*/ 14558211 h 15135727"/>
              <a:gd name="connsiteX145" fmla="*/ 4403558 w 8085221"/>
              <a:gd name="connsiteY145" fmla="*/ 14437895 h 15135727"/>
              <a:gd name="connsiteX146" fmla="*/ 4403558 w 8085221"/>
              <a:gd name="connsiteY146" fmla="*/ 14437895 h 15135727"/>
              <a:gd name="connsiteX147" fmla="*/ 4283242 w 8085221"/>
              <a:gd name="connsiteY147" fmla="*/ 14245390 h 15135727"/>
              <a:gd name="connsiteX148" fmla="*/ 4235116 w 8085221"/>
              <a:gd name="connsiteY148" fmla="*/ 14341642 h 15135727"/>
              <a:gd name="connsiteX149" fmla="*/ 4162927 w 8085221"/>
              <a:gd name="connsiteY149" fmla="*/ 14389769 h 15135727"/>
              <a:gd name="connsiteX150" fmla="*/ 4162927 w 8085221"/>
              <a:gd name="connsiteY150" fmla="*/ 14389769 h 15135727"/>
              <a:gd name="connsiteX151" fmla="*/ 3922295 w 8085221"/>
              <a:gd name="connsiteY151" fmla="*/ 14245390 h 15135727"/>
              <a:gd name="connsiteX152" fmla="*/ 3801979 w 8085221"/>
              <a:gd name="connsiteY152" fmla="*/ 14293516 h 15135727"/>
              <a:gd name="connsiteX153" fmla="*/ 3681664 w 8085221"/>
              <a:gd name="connsiteY153" fmla="*/ 14389769 h 15135727"/>
              <a:gd name="connsiteX154" fmla="*/ 3657600 w 8085221"/>
              <a:gd name="connsiteY154" fmla="*/ 14654464 h 15135727"/>
              <a:gd name="connsiteX155" fmla="*/ 3513221 w 8085221"/>
              <a:gd name="connsiteY155" fmla="*/ 14726653 h 15135727"/>
              <a:gd name="connsiteX156" fmla="*/ 3513221 w 8085221"/>
              <a:gd name="connsiteY156" fmla="*/ 14871032 h 15135727"/>
              <a:gd name="connsiteX157" fmla="*/ 3633537 w 8085221"/>
              <a:gd name="connsiteY157" fmla="*/ 14967285 h 15135727"/>
              <a:gd name="connsiteX158" fmla="*/ 3609474 w 8085221"/>
              <a:gd name="connsiteY158" fmla="*/ 15087600 h 15135727"/>
              <a:gd name="connsiteX159" fmla="*/ 3441032 w 8085221"/>
              <a:gd name="connsiteY159" fmla="*/ 15039474 h 15135727"/>
              <a:gd name="connsiteX160" fmla="*/ 3272590 w 8085221"/>
              <a:gd name="connsiteY160" fmla="*/ 15063537 h 15135727"/>
              <a:gd name="connsiteX161" fmla="*/ 3248527 w 8085221"/>
              <a:gd name="connsiteY161" fmla="*/ 14895095 h 15135727"/>
              <a:gd name="connsiteX162" fmla="*/ 3128211 w 8085221"/>
              <a:gd name="connsiteY162" fmla="*/ 14919158 h 15135727"/>
              <a:gd name="connsiteX163" fmla="*/ 2959769 w 8085221"/>
              <a:gd name="connsiteY163" fmla="*/ 15135727 h 15135727"/>
              <a:gd name="connsiteX164" fmla="*/ 2935706 w 8085221"/>
              <a:gd name="connsiteY164" fmla="*/ 14895095 h 15135727"/>
              <a:gd name="connsiteX165" fmla="*/ 2791327 w 8085221"/>
              <a:gd name="connsiteY165" fmla="*/ 14943221 h 15135727"/>
              <a:gd name="connsiteX166" fmla="*/ 2671011 w 8085221"/>
              <a:gd name="connsiteY166" fmla="*/ 15039474 h 15135727"/>
              <a:gd name="connsiteX167" fmla="*/ 2430379 w 8085221"/>
              <a:gd name="connsiteY167" fmla="*/ 15087600 h 15135727"/>
              <a:gd name="connsiteX168" fmla="*/ 2237874 w 8085221"/>
              <a:gd name="connsiteY168" fmla="*/ 15039474 h 15135727"/>
              <a:gd name="connsiteX169" fmla="*/ 2622885 w 8085221"/>
              <a:gd name="connsiteY169" fmla="*/ 14846969 h 15135727"/>
              <a:gd name="connsiteX170" fmla="*/ 2887579 w 8085221"/>
              <a:gd name="connsiteY170" fmla="*/ 14774779 h 15135727"/>
              <a:gd name="connsiteX171" fmla="*/ 2839453 w 8085221"/>
              <a:gd name="connsiteY171" fmla="*/ 14582274 h 15135727"/>
              <a:gd name="connsiteX172" fmla="*/ 2935706 w 8085221"/>
              <a:gd name="connsiteY172" fmla="*/ 14510085 h 15135727"/>
              <a:gd name="connsiteX173" fmla="*/ 2935706 w 8085221"/>
              <a:gd name="connsiteY173" fmla="*/ 14510085 h 15135727"/>
              <a:gd name="connsiteX174" fmla="*/ 3080085 w 8085221"/>
              <a:gd name="connsiteY174" fmla="*/ 14413832 h 15135727"/>
              <a:gd name="connsiteX175" fmla="*/ 3152274 w 8085221"/>
              <a:gd name="connsiteY175" fmla="*/ 14341642 h 15135727"/>
              <a:gd name="connsiteX176" fmla="*/ 3080085 w 8085221"/>
              <a:gd name="connsiteY176" fmla="*/ 14269453 h 15135727"/>
              <a:gd name="connsiteX177" fmla="*/ 3152274 w 8085221"/>
              <a:gd name="connsiteY177" fmla="*/ 14197264 h 15135727"/>
              <a:gd name="connsiteX178" fmla="*/ 3152274 w 8085221"/>
              <a:gd name="connsiteY178" fmla="*/ 14052885 h 15135727"/>
              <a:gd name="connsiteX179" fmla="*/ 3080085 w 8085221"/>
              <a:gd name="connsiteY179" fmla="*/ 13980695 h 15135727"/>
              <a:gd name="connsiteX180" fmla="*/ 3056021 w 8085221"/>
              <a:gd name="connsiteY180" fmla="*/ 14076948 h 15135727"/>
              <a:gd name="connsiteX181" fmla="*/ 2935706 w 8085221"/>
              <a:gd name="connsiteY181" fmla="*/ 14076948 h 15135727"/>
              <a:gd name="connsiteX182" fmla="*/ 2863516 w 8085221"/>
              <a:gd name="connsiteY182" fmla="*/ 14125074 h 15135727"/>
              <a:gd name="connsiteX183" fmla="*/ 2719137 w 8085221"/>
              <a:gd name="connsiteY183" fmla="*/ 14197264 h 15135727"/>
              <a:gd name="connsiteX184" fmla="*/ 2646948 w 8085221"/>
              <a:gd name="connsiteY184" fmla="*/ 14197264 h 15135727"/>
              <a:gd name="connsiteX185" fmla="*/ 2598821 w 8085221"/>
              <a:gd name="connsiteY185" fmla="*/ 14125074 h 15135727"/>
              <a:gd name="connsiteX186" fmla="*/ 2430379 w 8085221"/>
              <a:gd name="connsiteY186" fmla="*/ 13836316 h 15135727"/>
              <a:gd name="connsiteX187" fmla="*/ 2646948 w 8085221"/>
              <a:gd name="connsiteY187" fmla="*/ 13812253 h 15135727"/>
              <a:gd name="connsiteX188" fmla="*/ 2502569 w 8085221"/>
              <a:gd name="connsiteY188" fmla="*/ 13475369 h 15135727"/>
              <a:gd name="connsiteX189" fmla="*/ 2550695 w 8085221"/>
              <a:gd name="connsiteY189" fmla="*/ 13186611 h 15135727"/>
              <a:gd name="connsiteX190" fmla="*/ 2719137 w 8085221"/>
              <a:gd name="connsiteY190" fmla="*/ 13042232 h 15135727"/>
              <a:gd name="connsiteX191" fmla="*/ 2791327 w 8085221"/>
              <a:gd name="connsiteY191" fmla="*/ 12945979 h 15135727"/>
              <a:gd name="connsiteX192" fmla="*/ 3031958 w 8085221"/>
              <a:gd name="connsiteY192" fmla="*/ 13090358 h 15135727"/>
              <a:gd name="connsiteX193" fmla="*/ 3056021 w 8085221"/>
              <a:gd name="connsiteY193" fmla="*/ 12753474 h 15135727"/>
              <a:gd name="connsiteX194" fmla="*/ 2887579 w 8085221"/>
              <a:gd name="connsiteY194" fmla="*/ 12777537 h 15135727"/>
              <a:gd name="connsiteX195" fmla="*/ 2815390 w 8085221"/>
              <a:gd name="connsiteY195" fmla="*/ 12777537 h 15135727"/>
              <a:gd name="connsiteX196" fmla="*/ 3176337 w 8085221"/>
              <a:gd name="connsiteY196" fmla="*/ 12368464 h 15135727"/>
              <a:gd name="connsiteX197" fmla="*/ 3104148 w 8085221"/>
              <a:gd name="connsiteY197" fmla="*/ 12320337 h 15135727"/>
              <a:gd name="connsiteX198" fmla="*/ 3104148 w 8085221"/>
              <a:gd name="connsiteY198" fmla="*/ 12320337 h 15135727"/>
              <a:gd name="connsiteX199" fmla="*/ 3007895 w 8085221"/>
              <a:gd name="connsiteY199" fmla="*/ 12079706 h 15135727"/>
              <a:gd name="connsiteX200" fmla="*/ 2911642 w 8085221"/>
              <a:gd name="connsiteY200" fmla="*/ 11935327 h 15135727"/>
              <a:gd name="connsiteX201" fmla="*/ 2863516 w 8085221"/>
              <a:gd name="connsiteY201" fmla="*/ 11694695 h 15135727"/>
              <a:gd name="connsiteX202" fmla="*/ 2911642 w 8085221"/>
              <a:gd name="connsiteY202" fmla="*/ 11454064 h 15135727"/>
              <a:gd name="connsiteX203" fmla="*/ 3056021 w 8085221"/>
              <a:gd name="connsiteY203" fmla="*/ 11454064 h 15135727"/>
              <a:gd name="connsiteX204" fmla="*/ 2983832 w 8085221"/>
              <a:gd name="connsiteY204" fmla="*/ 11381874 h 15135727"/>
              <a:gd name="connsiteX205" fmla="*/ 3031958 w 8085221"/>
              <a:gd name="connsiteY205" fmla="*/ 11285621 h 15135727"/>
              <a:gd name="connsiteX206" fmla="*/ 3007895 w 8085221"/>
              <a:gd name="connsiteY206" fmla="*/ 11189369 h 15135727"/>
              <a:gd name="connsiteX207" fmla="*/ 2887579 w 8085221"/>
              <a:gd name="connsiteY207" fmla="*/ 11141242 h 15135727"/>
              <a:gd name="connsiteX208" fmla="*/ 2887579 w 8085221"/>
              <a:gd name="connsiteY208" fmla="*/ 10972800 h 15135727"/>
              <a:gd name="connsiteX209" fmla="*/ 2887579 w 8085221"/>
              <a:gd name="connsiteY209" fmla="*/ 10924674 h 15135727"/>
              <a:gd name="connsiteX210" fmla="*/ 2767264 w 8085221"/>
              <a:gd name="connsiteY210" fmla="*/ 11020927 h 15135727"/>
              <a:gd name="connsiteX211" fmla="*/ 2743200 w 8085221"/>
              <a:gd name="connsiteY211" fmla="*/ 10924674 h 15135727"/>
              <a:gd name="connsiteX212" fmla="*/ 2550695 w 8085221"/>
              <a:gd name="connsiteY212" fmla="*/ 11020927 h 15135727"/>
              <a:gd name="connsiteX213" fmla="*/ 2526632 w 8085221"/>
              <a:gd name="connsiteY213" fmla="*/ 11117179 h 15135727"/>
              <a:gd name="connsiteX214" fmla="*/ 2334127 w 8085221"/>
              <a:gd name="connsiteY214" fmla="*/ 10996864 h 15135727"/>
              <a:gd name="connsiteX215" fmla="*/ 2358190 w 8085221"/>
              <a:gd name="connsiteY215" fmla="*/ 10732169 h 15135727"/>
              <a:gd name="connsiteX216" fmla="*/ 2334127 w 8085221"/>
              <a:gd name="connsiteY216" fmla="*/ 10587790 h 15135727"/>
              <a:gd name="connsiteX217" fmla="*/ 2406316 w 8085221"/>
              <a:gd name="connsiteY217" fmla="*/ 10491537 h 15135727"/>
              <a:gd name="connsiteX218" fmla="*/ 2598821 w 8085221"/>
              <a:gd name="connsiteY218" fmla="*/ 10684042 h 15135727"/>
              <a:gd name="connsiteX219" fmla="*/ 2767264 w 8085221"/>
              <a:gd name="connsiteY219" fmla="*/ 10684042 h 15135727"/>
              <a:gd name="connsiteX220" fmla="*/ 2646948 w 8085221"/>
              <a:gd name="connsiteY220" fmla="*/ 10515600 h 15135727"/>
              <a:gd name="connsiteX221" fmla="*/ 2815390 w 8085221"/>
              <a:gd name="connsiteY221" fmla="*/ 10395285 h 15135727"/>
              <a:gd name="connsiteX222" fmla="*/ 3080085 w 8085221"/>
              <a:gd name="connsiteY222" fmla="*/ 10419348 h 15135727"/>
              <a:gd name="connsiteX223" fmla="*/ 3248527 w 8085221"/>
              <a:gd name="connsiteY223" fmla="*/ 10539664 h 15135727"/>
              <a:gd name="connsiteX224" fmla="*/ 3320716 w 8085221"/>
              <a:gd name="connsiteY224" fmla="*/ 10659979 h 15135727"/>
              <a:gd name="connsiteX225" fmla="*/ 3465095 w 8085221"/>
              <a:gd name="connsiteY225" fmla="*/ 10659979 h 15135727"/>
              <a:gd name="connsiteX226" fmla="*/ 3441032 w 8085221"/>
              <a:gd name="connsiteY226" fmla="*/ 10491537 h 15135727"/>
              <a:gd name="connsiteX227" fmla="*/ 3392906 w 8085221"/>
              <a:gd name="connsiteY227" fmla="*/ 10250906 h 15135727"/>
              <a:gd name="connsiteX228" fmla="*/ 3152274 w 8085221"/>
              <a:gd name="connsiteY228" fmla="*/ 10250906 h 15135727"/>
              <a:gd name="connsiteX229" fmla="*/ 3176337 w 8085221"/>
              <a:gd name="connsiteY229" fmla="*/ 10178716 h 15135727"/>
              <a:gd name="connsiteX230" fmla="*/ 3104148 w 8085221"/>
              <a:gd name="connsiteY230" fmla="*/ 10154653 h 15135727"/>
              <a:gd name="connsiteX231" fmla="*/ 3007895 w 8085221"/>
              <a:gd name="connsiteY231" fmla="*/ 9962148 h 15135727"/>
              <a:gd name="connsiteX232" fmla="*/ 3176337 w 8085221"/>
              <a:gd name="connsiteY232" fmla="*/ 9889958 h 15135727"/>
              <a:gd name="connsiteX233" fmla="*/ 2959769 w 8085221"/>
              <a:gd name="connsiteY233" fmla="*/ 9504948 h 15135727"/>
              <a:gd name="connsiteX234" fmla="*/ 2791327 w 8085221"/>
              <a:gd name="connsiteY234" fmla="*/ 9456821 h 15135727"/>
              <a:gd name="connsiteX235" fmla="*/ 2574758 w 8085221"/>
              <a:gd name="connsiteY235" fmla="*/ 9336506 h 15135727"/>
              <a:gd name="connsiteX236" fmla="*/ 2550695 w 8085221"/>
              <a:gd name="connsiteY236" fmla="*/ 9071811 h 15135727"/>
              <a:gd name="connsiteX237" fmla="*/ 2695074 w 8085221"/>
              <a:gd name="connsiteY237" fmla="*/ 8999621 h 15135727"/>
              <a:gd name="connsiteX238" fmla="*/ 2622885 w 8085221"/>
              <a:gd name="connsiteY238" fmla="*/ 8975558 h 15135727"/>
              <a:gd name="connsiteX239" fmla="*/ 2430379 w 8085221"/>
              <a:gd name="connsiteY239" fmla="*/ 8999621 h 15135727"/>
              <a:gd name="connsiteX240" fmla="*/ 2261937 w 8085221"/>
              <a:gd name="connsiteY240" fmla="*/ 9168064 h 15135727"/>
              <a:gd name="connsiteX241" fmla="*/ 2237874 w 8085221"/>
              <a:gd name="connsiteY241" fmla="*/ 8999621 h 15135727"/>
              <a:gd name="connsiteX242" fmla="*/ 2117558 w 8085221"/>
              <a:gd name="connsiteY242" fmla="*/ 8975558 h 15135727"/>
              <a:gd name="connsiteX243" fmla="*/ 2045369 w 8085221"/>
              <a:gd name="connsiteY243" fmla="*/ 8783053 h 15135727"/>
              <a:gd name="connsiteX244" fmla="*/ 1852864 w 8085221"/>
              <a:gd name="connsiteY244" fmla="*/ 8758990 h 15135727"/>
              <a:gd name="connsiteX245" fmla="*/ 1636295 w 8085221"/>
              <a:gd name="connsiteY245" fmla="*/ 8927432 h 15135727"/>
              <a:gd name="connsiteX246" fmla="*/ 1588169 w 8085221"/>
              <a:gd name="connsiteY246" fmla="*/ 9023685 h 15135727"/>
              <a:gd name="connsiteX247" fmla="*/ 1515979 w 8085221"/>
              <a:gd name="connsiteY247" fmla="*/ 8879306 h 15135727"/>
              <a:gd name="connsiteX248" fmla="*/ 1347537 w 8085221"/>
              <a:gd name="connsiteY248" fmla="*/ 8879306 h 15135727"/>
              <a:gd name="connsiteX249" fmla="*/ 1347537 w 8085221"/>
              <a:gd name="connsiteY249" fmla="*/ 8710864 h 15135727"/>
              <a:gd name="connsiteX250" fmla="*/ 1106906 w 8085221"/>
              <a:gd name="connsiteY250" fmla="*/ 8783053 h 15135727"/>
              <a:gd name="connsiteX251" fmla="*/ 890337 w 8085221"/>
              <a:gd name="connsiteY251" fmla="*/ 8686800 h 15135727"/>
              <a:gd name="connsiteX252" fmla="*/ 649706 w 8085221"/>
              <a:gd name="connsiteY252" fmla="*/ 8662737 h 15135727"/>
              <a:gd name="connsiteX253" fmla="*/ 385011 w 8085221"/>
              <a:gd name="connsiteY253" fmla="*/ 8566485 h 15135727"/>
              <a:gd name="connsiteX254" fmla="*/ 577516 w 8085221"/>
              <a:gd name="connsiteY254" fmla="*/ 8373979 h 15135727"/>
              <a:gd name="connsiteX255" fmla="*/ 794085 w 8085221"/>
              <a:gd name="connsiteY255" fmla="*/ 8301790 h 15135727"/>
              <a:gd name="connsiteX256" fmla="*/ 745958 w 8085221"/>
              <a:gd name="connsiteY256" fmla="*/ 8133348 h 15135727"/>
              <a:gd name="connsiteX257" fmla="*/ 818148 w 8085221"/>
              <a:gd name="connsiteY257" fmla="*/ 7820527 h 15135727"/>
              <a:gd name="connsiteX258" fmla="*/ 697832 w 8085221"/>
              <a:gd name="connsiteY258" fmla="*/ 7820527 h 15135727"/>
              <a:gd name="connsiteX259" fmla="*/ 625642 w 8085221"/>
              <a:gd name="connsiteY259" fmla="*/ 7916779 h 15135727"/>
              <a:gd name="connsiteX260" fmla="*/ 457200 w 8085221"/>
              <a:gd name="connsiteY260" fmla="*/ 7820527 h 15135727"/>
              <a:gd name="connsiteX261" fmla="*/ 529390 w 8085221"/>
              <a:gd name="connsiteY261" fmla="*/ 7700211 h 15135727"/>
              <a:gd name="connsiteX262" fmla="*/ 938464 w 8085221"/>
              <a:gd name="connsiteY262" fmla="*/ 7676148 h 15135727"/>
              <a:gd name="connsiteX263" fmla="*/ 1058779 w 8085221"/>
              <a:gd name="connsiteY263" fmla="*/ 7459579 h 15135727"/>
              <a:gd name="connsiteX264" fmla="*/ 1203158 w 8085221"/>
              <a:gd name="connsiteY264" fmla="*/ 7603958 h 15135727"/>
              <a:gd name="connsiteX265" fmla="*/ 1299411 w 8085221"/>
              <a:gd name="connsiteY265" fmla="*/ 7555832 h 15135727"/>
              <a:gd name="connsiteX266" fmla="*/ 1443790 w 8085221"/>
              <a:gd name="connsiteY266" fmla="*/ 7507706 h 15135727"/>
              <a:gd name="connsiteX267" fmla="*/ 1684421 w 8085221"/>
              <a:gd name="connsiteY267" fmla="*/ 7603958 h 15135727"/>
              <a:gd name="connsiteX268" fmla="*/ 1684421 w 8085221"/>
              <a:gd name="connsiteY268" fmla="*/ 7603958 h 15135727"/>
              <a:gd name="connsiteX269" fmla="*/ 1540042 w 8085221"/>
              <a:gd name="connsiteY269" fmla="*/ 7363327 h 15135727"/>
              <a:gd name="connsiteX270" fmla="*/ 1299411 w 8085221"/>
              <a:gd name="connsiteY270" fmla="*/ 7315200 h 15135727"/>
              <a:gd name="connsiteX271" fmla="*/ 1130969 w 8085221"/>
              <a:gd name="connsiteY271" fmla="*/ 7339264 h 15135727"/>
              <a:gd name="connsiteX272" fmla="*/ 1034716 w 8085221"/>
              <a:gd name="connsiteY272" fmla="*/ 7315200 h 15135727"/>
              <a:gd name="connsiteX273" fmla="*/ 1155032 w 8085221"/>
              <a:gd name="connsiteY273" fmla="*/ 7050506 h 15135727"/>
              <a:gd name="connsiteX274" fmla="*/ 1155032 w 8085221"/>
              <a:gd name="connsiteY274" fmla="*/ 6930190 h 15135727"/>
              <a:gd name="connsiteX275" fmla="*/ 1155032 w 8085221"/>
              <a:gd name="connsiteY275" fmla="*/ 6761748 h 15135727"/>
              <a:gd name="connsiteX276" fmla="*/ 1203158 w 8085221"/>
              <a:gd name="connsiteY276" fmla="*/ 6617369 h 15135727"/>
              <a:gd name="connsiteX277" fmla="*/ 1371600 w 8085221"/>
              <a:gd name="connsiteY277" fmla="*/ 6472990 h 15135727"/>
              <a:gd name="connsiteX278" fmla="*/ 1443790 w 8085221"/>
              <a:gd name="connsiteY278" fmla="*/ 6328611 h 15135727"/>
              <a:gd name="connsiteX279" fmla="*/ 1419727 w 8085221"/>
              <a:gd name="connsiteY279" fmla="*/ 6208295 h 15135727"/>
              <a:gd name="connsiteX280" fmla="*/ 1275348 w 8085221"/>
              <a:gd name="connsiteY280" fmla="*/ 6304548 h 15135727"/>
              <a:gd name="connsiteX281" fmla="*/ 1323474 w 8085221"/>
              <a:gd name="connsiteY281" fmla="*/ 6015790 h 15135727"/>
              <a:gd name="connsiteX282" fmla="*/ 1540042 w 8085221"/>
              <a:gd name="connsiteY282" fmla="*/ 5871411 h 15135727"/>
              <a:gd name="connsiteX283" fmla="*/ 1540042 w 8085221"/>
              <a:gd name="connsiteY283" fmla="*/ 5751095 h 15135727"/>
              <a:gd name="connsiteX284" fmla="*/ 1395664 w 8085221"/>
              <a:gd name="connsiteY284" fmla="*/ 5799221 h 15135727"/>
              <a:gd name="connsiteX285" fmla="*/ 1179095 w 8085221"/>
              <a:gd name="connsiteY285" fmla="*/ 5799221 h 15135727"/>
              <a:gd name="connsiteX286" fmla="*/ 890337 w 8085221"/>
              <a:gd name="connsiteY286" fmla="*/ 5775158 h 15135727"/>
              <a:gd name="connsiteX287" fmla="*/ 697832 w 8085221"/>
              <a:gd name="connsiteY287" fmla="*/ 5606716 h 15135727"/>
              <a:gd name="connsiteX288" fmla="*/ 577516 w 8085221"/>
              <a:gd name="connsiteY288" fmla="*/ 5582653 h 15135727"/>
              <a:gd name="connsiteX289" fmla="*/ 697832 w 8085221"/>
              <a:gd name="connsiteY289" fmla="*/ 5775158 h 15135727"/>
              <a:gd name="connsiteX290" fmla="*/ 409074 w 8085221"/>
              <a:gd name="connsiteY290" fmla="*/ 5799221 h 15135727"/>
              <a:gd name="connsiteX291" fmla="*/ 168442 w 8085221"/>
              <a:gd name="connsiteY291" fmla="*/ 5702969 h 15135727"/>
              <a:gd name="connsiteX292" fmla="*/ 264695 w 8085221"/>
              <a:gd name="connsiteY292" fmla="*/ 5558590 h 15135727"/>
              <a:gd name="connsiteX293" fmla="*/ 144379 w 8085221"/>
              <a:gd name="connsiteY293" fmla="*/ 5510464 h 15135727"/>
              <a:gd name="connsiteX294" fmla="*/ 0 w 8085221"/>
              <a:gd name="connsiteY294" fmla="*/ 5462337 h 15135727"/>
              <a:gd name="connsiteX295" fmla="*/ 96253 w 8085221"/>
              <a:gd name="connsiteY295" fmla="*/ 5245769 h 15135727"/>
              <a:gd name="connsiteX0" fmla="*/ 96253 w 8085221"/>
              <a:gd name="connsiteY0" fmla="*/ 5245769 h 15135727"/>
              <a:gd name="connsiteX1" fmla="*/ 144379 w 8085221"/>
              <a:gd name="connsiteY1" fmla="*/ 4981074 h 15135727"/>
              <a:gd name="connsiteX2" fmla="*/ 178719 w 8085221"/>
              <a:gd name="connsiteY2" fmla="*/ 4834941 h 15135727"/>
              <a:gd name="connsiteX3" fmla="*/ 334378 w 8085221"/>
              <a:gd name="connsiteY3" fmla="*/ 4696828 h 15135727"/>
              <a:gd name="connsiteX4" fmla="*/ 553453 w 8085221"/>
              <a:gd name="connsiteY4" fmla="*/ 4692316 h 15135727"/>
              <a:gd name="connsiteX5" fmla="*/ 649706 w 8085221"/>
              <a:gd name="connsiteY5" fmla="*/ 4427621 h 15135727"/>
              <a:gd name="connsiteX6" fmla="*/ 606843 w 8085221"/>
              <a:gd name="connsiteY6" fmla="*/ 4441908 h 15135727"/>
              <a:gd name="connsiteX7" fmla="*/ 805866 w 8085221"/>
              <a:gd name="connsiteY7" fmla="*/ 4425366 h 15135727"/>
              <a:gd name="connsiteX8" fmla="*/ 938464 w 8085221"/>
              <a:gd name="connsiteY8" fmla="*/ 4283242 h 15135727"/>
              <a:gd name="connsiteX9" fmla="*/ 1395664 w 8085221"/>
              <a:gd name="connsiteY9" fmla="*/ 4162927 h 15135727"/>
              <a:gd name="connsiteX10" fmla="*/ 1564106 w 8085221"/>
              <a:gd name="connsiteY10" fmla="*/ 3994485 h 15135727"/>
              <a:gd name="connsiteX11" fmla="*/ 1708485 w 8085221"/>
              <a:gd name="connsiteY11" fmla="*/ 3826042 h 15135727"/>
              <a:gd name="connsiteX12" fmla="*/ 1925053 w 8085221"/>
              <a:gd name="connsiteY12" fmla="*/ 3777916 h 15135727"/>
              <a:gd name="connsiteX13" fmla="*/ 2141621 w 8085221"/>
              <a:gd name="connsiteY13" fmla="*/ 3585411 h 15135727"/>
              <a:gd name="connsiteX14" fmla="*/ 2141621 w 8085221"/>
              <a:gd name="connsiteY14" fmla="*/ 3585411 h 15135727"/>
              <a:gd name="connsiteX15" fmla="*/ 2286000 w 8085221"/>
              <a:gd name="connsiteY15" fmla="*/ 3489158 h 15135727"/>
              <a:gd name="connsiteX16" fmla="*/ 2310064 w 8085221"/>
              <a:gd name="connsiteY16" fmla="*/ 3007895 h 15135727"/>
              <a:gd name="connsiteX17" fmla="*/ 2695074 w 8085221"/>
              <a:gd name="connsiteY17" fmla="*/ 2911642 h 15135727"/>
              <a:gd name="connsiteX18" fmla="*/ 2839453 w 8085221"/>
              <a:gd name="connsiteY18" fmla="*/ 2526632 h 15135727"/>
              <a:gd name="connsiteX19" fmla="*/ 3200400 w 8085221"/>
              <a:gd name="connsiteY19" fmla="*/ 2358190 h 15135727"/>
              <a:gd name="connsiteX20" fmla="*/ 3441032 w 8085221"/>
              <a:gd name="connsiteY20" fmla="*/ 2237874 h 15135727"/>
              <a:gd name="connsiteX21" fmla="*/ 3561348 w 8085221"/>
              <a:gd name="connsiteY21" fmla="*/ 2526632 h 15135727"/>
              <a:gd name="connsiteX22" fmla="*/ 3801979 w 8085221"/>
              <a:gd name="connsiteY22" fmla="*/ 2622885 h 15135727"/>
              <a:gd name="connsiteX23" fmla="*/ 3946358 w 8085221"/>
              <a:gd name="connsiteY23" fmla="*/ 2550695 h 15135727"/>
              <a:gd name="connsiteX24" fmla="*/ 4018548 w 8085221"/>
              <a:gd name="connsiteY24" fmla="*/ 2598821 h 15135727"/>
              <a:gd name="connsiteX25" fmla="*/ 4138864 w 8085221"/>
              <a:gd name="connsiteY25" fmla="*/ 2574758 h 15135727"/>
              <a:gd name="connsiteX26" fmla="*/ 4307306 w 8085221"/>
              <a:gd name="connsiteY26" fmla="*/ 2671011 h 15135727"/>
              <a:gd name="connsiteX27" fmla="*/ 4427621 w 8085221"/>
              <a:gd name="connsiteY27" fmla="*/ 2622885 h 15135727"/>
              <a:gd name="connsiteX28" fmla="*/ 4668253 w 8085221"/>
              <a:gd name="connsiteY28" fmla="*/ 2743200 h 15135727"/>
              <a:gd name="connsiteX29" fmla="*/ 4788569 w 8085221"/>
              <a:gd name="connsiteY29" fmla="*/ 2815390 h 15135727"/>
              <a:gd name="connsiteX30" fmla="*/ 4957011 w 8085221"/>
              <a:gd name="connsiteY30" fmla="*/ 2719137 h 15135727"/>
              <a:gd name="connsiteX31" fmla="*/ 4981074 w 8085221"/>
              <a:gd name="connsiteY31" fmla="*/ 2382253 h 15135727"/>
              <a:gd name="connsiteX32" fmla="*/ 4981074 w 8085221"/>
              <a:gd name="connsiteY32" fmla="*/ 2382253 h 15135727"/>
              <a:gd name="connsiteX33" fmla="*/ 4884821 w 8085221"/>
              <a:gd name="connsiteY33" fmla="*/ 2093495 h 15135727"/>
              <a:gd name="connsiteX34" fmla="*/ 4764506 w 8085221"/>
              <a:gd name="connsiteY34" fmla="*/ 1900990 h 15135727"/>
              <a:gd name="connsiteX35" fmla="*/ 4764506 w 8085221"/>
              <a:gd name="connsiteY35" fmla="*/ 1804737 h 15135727"/>
              <a:gd name="connsiteX36" fmla="*/ 4957011 w 8085221"/>
              <a:gd name="connsiteY36" fmla="*/ 1564106 h 15135727"/>
              <a:gd name="connsiteX37" fmla="*/ 5221706 w 8085221"/>
              <a:gd name="connsiteY37" fmla="*/ 1588169 h 15135727"/>
              <a:gd name="connsiteX38" fmla="*/ 5486400 w 8085221"/>
              <a:gd name="connsiteY38" fmla="*/ 1684421 h 15135727"/>
              <a:gd name="connsiteX39" fmla="*/ 5799221 w 8085221"/>
              <a:gd name="connsiteY39" fmla="*/ 1684421 h 15135727"/>
              <a:gd name="connsiteX40" fmla="*/ 5871411 w 8085221"/>
              <a:gd name="connsiteY40" fmla="*/ 1443790 h 15135727"/>
              <a:gd name="connsiteX41" fmla="*/ 6087979 w 8085221"/>
              <a:gd name="connsiteY41" fmla="*/ 1395664 h 15135727"/>
              <a:gd name="connsiteX42" fmla="*/ 6087979 w 8085221"/>
              <a:gd name="connsiteY42" fmla="*/ 1082842 h 15135727"/>
              <a:gd name="connsiteX43" fmla="*/ 6424864 w 8085221"/>
              <a:gd name="connsiteY43" fmla="*/ 1058779 h 15135727"/>
              <a:gd name="connsiteX44" fmla="*/ 6665495 w 8085221"/>
              <a:gd name="connsiteY44" fmla="*/ 721895 h 15135727"/>
              <a:gd name="connsiteX45" fmla="*/ 6761748 w 8085221"/>
              <a:gd name="connsiteY45" fmla="*/ 649706 h 15135727"/>
              <a:gd name="connsiteX46" fmla="*/ 6737685 w 8085221"/>
              <a:gd name="connsiteY46" fmla="*/ 505327 h 15135727"/>
              <a:gd name="connsiteX47" fmla="*/ 6858000 w 8085221"/>
              <a:gd name="connsiteY47" fmla="*/ 360948 h 15135727"/>
              <a:gd name="connsiteX48" fmla="*/ 6761748 w 8085221"/>
              <a:gd name="connsiteY48" fmla="*/ 120316 h 15135727"/>
              <a:gd name="connsiteX49" fmla="*/ 7194885 w 8085221"/>
              <a:gd name="connsiteY49" fmla="*/ 0 h 15135727"/>
              <a:gd name="connsiteX50" fmla="*/ 7267074 w 8085221"/>
              <a:gd name="connsiteY50" fmla="*/ 120316 h 15135727"/>
              <a:gd name="connsiteX51" fmla="*/ 7267074 w 8085221"/>
              <a:gd name="connsiteY51" fmla="*/ 120316 h 15135727"/>
              <a:gd name="connsiteX52" fmla="*/ 7339264 w 8085221"/>
              <a:gd name="connsiteY52" fmla="*/ 360948 h 15135727"/>
              <a:gd name="connsiteX53" fmla="*/ 7628021 w 8085221"/>
              <a:gd name="connsiteY53" fmla="*/ 433137 h 15135727"/>
              <a:gd name="connsiteX54" fmla="*/ 7796464 w 8085221"/>
              <a:gd name="connsiteY54" fmla="*/ 649706 h 15135727"/>
              <a:gd name="connsiteX55" fmla="*/ 8085221 w 8085221"/>
              <a:gd name="connsiteY55" fmla="*/ 914400 h 15135727"/>
              <a:gd name="connsiteX56" fmla="*/ 7988969 w 8085221"/>
              <a:gd name="connsiteY56" fmla="*/ 1203158 h 15135727"/>
              <a:gd name="connsiteX57" fmla="*/ 7844590 w 8085221"/>
              <a:gd name="connsiteY57" fmla="*/ 1058779 h 15135727"/>
              <a:gd name="connsiteX58" fmla="*/ 7483642 w 8085221"/>
              <a:gd name="connsiteY58" fmla="*/ 1371600 h 15135727"/>
              <a:gd name="connsiteX59" fmla="*/ 7267074 w 8085221"/>
              <a:gd name="connsiteY59" fmla="*/ 1395664 h 15135727"/>
              <a:gd name="connsiteX60" fmla="*/ 7243011 w 8085221"/>
              <a:gd name="connsiteY60" fmla="*/ 1588169 h 15135727"/>
              <a:gd name="connsiteX61" fmla="*/ 6978316 w 8085221"/>
              <a:gd name="connsiteY61" fmla="*/ 1732548 h 15135727"/>
              <a:gd name="connsiteX62" fmla="*/ 6737685 w 8085221"/>
              <a:gd name="connsiteY62" fmla="*/ 2093495 h 15135727"/>
              <a:gd name="connsiteX63" fmla="*/ 6737685 w 8085221"/>
              <a:gd name="connsiteY63" fmla="*/ 2382253 h 15135727"/>
              <a:gd name="connsiteX64" fmla="*/ 6665495 w 8085221"/>
              <a:gd name="connsiteY64" fmla="*/ 2430379 h 15135727"/>
              <a:gd name="connsiteX65" fmla="*/ 6906127 w 8085221"/>
              <a:gd name="connsiteY65" fmla="*/ 2646948 h 15135727"/>
              <a:gd name="connsiteX66" fmla="*/ 6906127 w 8085221"/>
              <a:gd name="connsiteY66" fmla="*/ 2983832 h 15135727"/>
              <a:gd name="connsiteX67" fmla="*/ 6906127 w 8085221"/>
              <a:gd name="connsiteY67" fmla="*/ 3104148 h 15135727"/>
              <a:gd name="connsiteX68" fmla="*/ 6833937 w 8085221"/>
              <a:gd name="connsiteY68" fmla="*/ 3368842 h 15135727"/>
              <a:gd name="connsiteX69" fmla="*/ 6906127 w 8085221"/>
              <a:gd name="connsiteY69" fmla="*/ 3489158 h 15135727"/>
              <a:gd name="connsiteX70" fmla="*/ 6641432 w 8085221"/>
              <a:gd name="connsiteY70" fmla="*/ 3705727 h 15135727"/>
              <a:gd name="connsiteX71" fmla="*/ 6737685 w 8085221"/>
              <a:gd name="connsiteY71" fmla="*/ 3729790 h 15135727"/>
              <a:gd name="connsiteX72" fmla="*/ 6545179 w 8085221"/>
              <a:gd name="connsiteY72" fmla="*/ 3826042 h 15135727"/>
              <a:gd name="connsiteX73" fmla="*/ 6328611 w 8085221"/>
              <a:gd name="connsiteY73" fmla="*/ 3753853 h 15135727"/>
              <a:gd name="connsiteX74" fmla="*/ 6184232 w 8085221"/>
              <a:gd name="connsiteY74" fmla="*/ 3850106 h 15135727"/>
              <a:gd name="connsiteX75" fmla="*/ 6184232 w 8085221"/>
              <a:gd name="connsiteY75" fmla="*/ 3946358 h 15135727"/>
              <a:gd name="connsiteX76" fmla="*/ 6136106 w 8085221"/>
              <a:gd name="connsiteY76" fmla="*/ 4235116 h 15135727"/>
              <a:gd name="connsiteX77" fmla="*/ 5919537 w 8085221"/>
              <a:gd name="connsiteY77" fmla="*/ 4403558 h 15135727"/>
              <a:gd name="connsiteX78" fmla="*/ 5775158 w 8085221"/>
              <a:gd name="connsiteY78" fmla="*/ 4451685 h 15135727"/>
              <a:gd name="connsiteX79" fmla="*/ 5630779 w 8085221"/>
              <a:gd name="connsiteY79" fmla="*/ 4547937 h 15135727"/>
              <a:gd name="connsiteX80" fmla="*/ 5510464 w 8085221"/>
              <a:gd name="connsiteY80" fmla="*/ 4620127 h 15135727"/>
              <a:gd name="connsiteX81" fmla="*/ 5510464 w 8085221"/>
              <a:gd name="connsiteY81" fmla="*/ 4812632 h 15135727"/>
              <a:gd name="connsiteX82" fmla="*/ 5317958 w 8085221"/>
              <a:gd name="connsiteY82" fmla="*/ 4981074 h 15135727"/>
              <a:gd name="connsiteX83" fmla="*/ 5005137 w 8085221"/>
              <a:gd name="connsiteY83" fmla="*/ 5149516 h 15135727"/>
              <a:gd name="connsiteX84" fmla="*/ 4692316 w 8085221"/>
              <a:gd name="connsiteY84" fmla="*/ 5149516 h 15135727"/>
              <a:gd name="connsiteX85" fmla="*/ 4523874 w 8085221"/>
              <a:gd name="connsiteY85" fmla="*/ 5366085 h 15135727"/>
              <a:gd name="connsiteX86" fmla="*/ 4211053 w 8085221"/>
              <a:gd name="connsiteY86" fmla="*/ 5414211 h 15135727"/>
              <a:gd name="connsiteX87" fmla="*/ 4114800 w 8085221"/>
              <a:gd name="connsiteY87" fmla="*/ 5390148 h 15135727"/>
              <a:gd name="connsiteX88" fmla="*/ 4018548 w 8085221"/>
              <a:gd name="connsiteY88" fmla="*/ 5630779 h 15135727"/>
              <a:gd name="connsiteX89" fmla="*/ 4090737 w 8085221"/>
              <a:gd name="connsiteY89" fmla="*/ 5871411 h 15135727"/>
              <a:gd name="connsiteX90" fmla="*/ 4090737 w 8085221"/>
              <a:gd name="connsiteY90" fmla="*/ 6184232 h 15135727"/>
              <a:gd name="connsiteX91" fmla="*/ 4186990 w 8085221"/>
              <a:gd name="connsiteY91" fmla="*/ 6472990 h 15135727"/>
              <a:gd name="connsiteX92" fmla="*/ 4042611 w 8085221"/>
              <a:gd name="connsiteY92" fmla="*/ 6352674 h 15135727"/>
              <a:gd name="connsiteX93" fmla="*/ 3946358 w 8085221"/>
              <a:gd name="connsiteY93" fmla="*/ 6376737 h 15135727"/>
              <a:gd name="connsiteX94" fmla="*/ 4114800 w 8085221"/>
              <a:gd name="connsiteY94" fmla="*/ 6641432 h 15135727"/>
              <a:gd name="connsiteX95" fmla="*/ 4451685 w 8085221"/>
              <a:gd name="connsiteY95" fmla="*/ 6737685 h 15135727"/>
              <a:gd name="connsiteX96" fmla="*/ 4620127 w 8085221"/>
              <a:gd name="connsiteY96" fmla="*/ 6978316 h 15135727"/>
              <a:gd name="connsiteX97" fmla="*/ 4740442 w 8085221"/>
              <a:gd name="connsiteY97" fmla="*/ 7170821 h 15135727"/>
              <a:gd name="connsiteX98" fmla="*/ 5077327 w 8085221"/>
              <a:gd name="connsiteY98" fmla="*/ 7387390 h 15135727"/>
              <a:gd name="connsiteX99" fmla="*/ 5125453 w 8085221"/>
              <a:gd name="connsiteY99" fmla="*/ 7603958 h 15135727"/>
              <a:gd name="connsiteX100" fmla="*/ 5197642 w 8085221"/>
              <a:gd name="connsiteY100" fmla="*/ 7796464 h 15135727"/>
              <a:gd name="connsiteX101" fmla="*/ 5486400 w 8085221"/>
              <a:gd name="connsiteY101" fmla="*/ 7964906 h 15135727"/>
              <a:gd name="connsiteX102" fmla="*/ 5486400 w 8085221"/>
              <a:gd name="connsiteY102" fmla="*/ 8349916 h 15135727"/>
              <a:gd name="connsiteX103" fmla="*/ 5678906 w 8085221"/>
              <a:gd name="connsiteY103" fmla="*/ 8614611 h 15135727"/>
              <a:gd name="connsiteX104" fmla="*/ 5919537 w 8085221"/>
              <a:gd name="connsiteY104" fmla="*/ 9071811 h 15135727"/>
              <a:gd name="connsiteX105" fmla="*/ 6160169 w 8085221"/>
              <a:gd name="connsiteY105" fmla="*/ 9336506 h 15135727"/>
              <a:gd name="connsiteX106" fmla="*/ 6280485 w 8085221"/>
              <a:gd name="connsiteY106" fmla="*/ 9601200 h 15135727"/>
              <a:gd name="connsiteX107" fmla="*/ 6400800 w 8085221"/>
              <a:gd name="connsiteY107" fmla="*/ 9793706 h 15135727"/>
              <a:gd name="connsiteX108" fmla="*/ 6569242 w 8085221"/>
              <a:gd name="connsiteY108" fmla="*/ 10058400 h 15135727"/>
              <a:gd name="connsiteX109" fmla="*/ 6713621 w 8085221"/>
              <a:gd name="connsiteY109" fmla="*/ 10106527 h 15135727"/>
              <a:gd name="connsiteX110" fmla="*/ 6545179 w 8085221"/>
              <a:gd name="connsiteY110" fmla="*/ 10202779 h 15135727"/>
              <a:gd name="connsiteX111" fmla="*/ 6569242 w 8085221"/>
              <a:gd name="connsiteY111" fmla="*/ 10443411 h 15135727"/>
              <a:gd name="connsiteX112" fmla="*/ 6593306 w 8085221"/>
              <a:gd name="connsiteY112" fmla="*/ 10708106 h 15135727"/>
              <a:gd name="connsiteX113" fmla="*/ 6761748 w 8085221"/>
              <a:gd name="connsiteY113" fmla="*/ 10924674 h 15135727"/>
              <a:gd name="connsiteX114" fmla="*/ 6641432 w 8085221"/>
              <a:gd name="connsiteY114" fmla="*/ 11093116 h 15135727"/>
              <a:gd name="connsiteX115" fmla="*/ 6713621 w 8085221"/>
              <a:gd name="connsiteY115" fmla="*/ 11261558 h 15135727"/>
              <a:gd name="connsiteX116" fmla="*/ 6737685 w 8085221"/>
              <a:gd name="connsiteY116" fmla="*/ 11526253 h 15135727"/>
              <a:gd name="connsiteX117" fmla="*/ 6617369 w 8085221"/>
              <a:gd name="connsiteY117" fmla="*/ 11839074 h 15135727"/>
              <a:gd name="connsiteX118" fmla="*/ 6617369 w 8085221"/>
              <a:gd name="connsiteY118" fmla="*/ 12031579 h 15135727"/>
              <a:gd name="connsiteX119" fmla="*/ 6641432 w 8085221"/>
              <a:gd name="connsiteY119" fmla="*/ 12127832 h 15135727"/>
              <a:gd name="connsiteX120" fmla="*/ 6761748 w 8085221"/>
              <a:gd name="connsiteY120" fmla="*/ 12031579 h 15135727"/>
              <a:gd name="connsiteX121" fmla="*/ 6761748 w 8085221"/>
              <a:gd name="connsiteY121" fmla="*/ 12296274 h 15135727"/>
              <a:gd name="connsiteX122" fmla="*/ 6689558 w 8085221"/>
              <a:gd name="connsiteY122" fmla="*/ 12512842 h 15135727"/>
              <a:gd name="connsiteX123" fmla="*/ 6785811 w 8085221"/>
              <a:gd name="connsiteY123" fmla="*/ 12777537 h 15135727"/>
              <a:gd name="connsiteX124" fmla="*/ 6569242 w 8085221"/>
              <a:gd name="connsiteY124" fmla="*/ 12873790 h 15135727"/>
              <a:gd name="connsiteX125" fmla="*/ 6545179 w 8085221"/>
              <a:gd name="connsiteY125" fmla="*/ 13090358 h 15135727"/>
              <a:gd name="connsiteX126" fmla="*/ 6448927 w 8085221"/>
              <a:gd name="connsiteY126" fmla="*/ 13355053 h 15135727"/>
              <a:gd name="connsiteX127" fmla="*/ 6256421 w 8085221"/>
              <a:gd name="connsiteY127" fmla="*/ 13571621 h 15135727"/>
              <a:gd name="connsiteX128" fmla="*/ 6087979 w 8085221"/>
              <a:gd name="connsiteY128" fmla="*/ 13667874 h 15135727"/>
              <a:gd name="connsiteX129" fmla="*/ 5943600 w 8085221"/>
              <a:gd name="connsiteY129" fmla="*/ 13716000 h 15135727"/>
              <a:gd name="connsiteX130" fmla="*/ 5702969 w 8085221"/>
              <a:gd name="connsiteY130" fmla="*/ 13667874 h 15135727"/>
              <a:gd name="connsiteX131" fmla="*/ 5582653 w 8085221"/>
              <a:gd name="connsiteY131" fmla="*/ 13691937 h 15135727"/>
              <a:gd name="connsiteX132" fmla="*/ 5727032 w 8085221"/>
              <a:gd name="connsiteY132" fmla="*/ 13836316 h 15135727"/>
              <a:gd name="connsiteX133" fmla="*/ 5582653 w 8085221"/>
              <a:gd name="connsiteY133" fmla="*/ 14052885 h 15135727"/>
              <a:gd name="connsiteX134" fmla="*/ 5462337 w 8085221"/>
              <a:gd name="connsiteY134" fmla="*/ 14149137 h 15135727"/>
              <a:gd name="connsiteX135" fmla="*/ 5342021 w 8085221"/>
              <a:gd name="connsiteY135" fmla="*/ 14004758 h 15135727"/>
              <a:gd name="connsiteX136" fmla="*/ 5245769 w 8085221"/>
              <a:gd name="connsiteY136" fmla="*/ 14004758 h 15135727"/>
              <a:gd name="connsiteX137" fmla="*/ 5245769 w 8085221"/>
              <a:gd name="connsiteY137" fmla="*/ 13956632 h 15135727"/>
              <a:gd name="connsiteX138" fmla="*/ 5101390 w 8085221"/>
              <a:gd name="connsiteY138" fmla="*/ 13956632 h 15135727"/>
              <a:gd name="connsiteX139" fmla="*/ 4981074 w 8085221"/>
              <a:gd name="connsiteY139" fmla="*/ 13860379 h 15135727"/>
              <a:gd name="connsiteX140" fmla="*/ 4740442 w 8085221"/>
              <a:gd name="connsiteY140" fmla="*/ 13908506 h 15135727"/>
              <a:gd name="connsiteX141" fmla="*/ 4475748 w 8085221"/>
              <a:gd name="connsiteY141" fmla="*/ 13956632 h 15135727"/>
              <a:gd name="connsiteX142" fmla="*/ 4379495 w 8085221"/>
              <a:gd name="connsiteY142" fmla="*/ 14028821 h 15135727"/>
              <a:gd name="connsiteX143" fmla="*/ 4403558 w 8085221"/>
              <a:gd name="connsiteY143" fmla="*/ 14197264 h 15135727"/>
              <a:gd name="connsiteX144" fmla="*/ 4572000 w 8085221"/>
              <a:gd name="connsiteY144" fmla="*/ 14149137 h 15135727"/>
              <a:gd name="connsiteX145" fmla="*/ 4523874 w 8085221"/>
              <a:gd name="connsiteY145" fmla="*/ 14558211 h 15135727"/>
              <a:gd name="connsiteX146" fmla="*/ 4403558 w 8085221"/>
              <a:gd name="connsiteY146" fmla="*/ 14437895 h 15135727"/>
              <a:gd name="connsiteX147" fmla="*/ 4403558 w 8085221"/>
              <a:gd name="connsiteY147" fmla="*/ 14437895 h 15135727"/>
              <a:gd name="connsiteX148" fmla="*/ 4283242 w 8085221"/>
              <a:gd name="connsiteY148" fmla="*/ 14245390 h 15135727"/>
              <a:gd name="connsiteX149" fmla="*/ 4235116 w 8085221"/>
              <a:gd name="connsiteY149" fmla="*/ 14341642 h 15135727"/>
              <a:gd name="connsiteX150" fmla="*/ 4162927 w 8085221"/>
              <a:gd name="connsiteY150" fmla="*/ 14389769 h 15135727"/>
              <a:gd name="connsiteX151" fmla="*/ 4162927 w 8085221"/>
              <a:gd name="connsiteY151" fmla="*/ 14389769 h 15135727"/>
              <a:gd name="connsiteX152" fmla="*/ 3922295 w 8085221"/>
              <a:gd name="connsiteY152" fmla="*/ 14245390 h 15135727"/>
              <a:gd name="connsiteX153" fmla="*/ 3801979 w 8085221"/>
              <a:gd name="connsiteY153" fmla="*/ 14293516 h 15135727"/>
              <a:gd name="connsiteX154" fmla="*/ 3681664 w 8085221"/>
              <a:gd name="connsiteY154" fmla="*/ 14389769 h 15135727"/>
              <a:gd name="connsiteX155" fmla="*/ 3657600 w 8085221"/>
              <a:gd name="connsiteY155" fmla="*/ 14654464 h 15135727"/>
              <a:gd name="connsiteX156" fmla="*/ 3513221 w 8085221"/>
              <a:gd name="connsiteY156" fmla="*/ 14726653 h 15135727"/>
              <a:gd name="connsiteX157" fmla="*/ 3513221 w 8085221"/>
              <a:gd name="connsiteY157" fmla="*/ 14871032 h 15135727"/>
              <a:gd name="connsiteX158" fmla="*/ 3633537 w 8085221"/>
              <a:gd name="connsiteY158" fmla="*/ 14967285 h 15135727"/>
              <a:gd name="connsiteX159" fmla="*/ 3609474 w 8085221"/>
              <a:gd name="connsiteY159" fmla="*/ 15087600 h 15135727"/>
              <a:gd name="connsiteX160" fmla="*/ 3441032 w 8085221"/>
              <a:gd name="connsiteY160" fmla="*/ 15039474 h 15135727"/>
              <a:gd name="connsiteX161" fmla="*/ 3272590 w 8085221"/>
              <a:gd name="connsiteY161" fmla="*/ 15063537 h 15135727"/>
              <a:gd name="connsiteX162" fmla="*/ 3248527 w 8085221"/>
              <a:gd name="connsiteY162" fmla="*/ 14895095 h 15135727"/>
              <a:gd name="connsiteX163" fmla="*/ 3128211 w 8085221"/>
              <a:gd name="connsiteY163" fmla="*/ 14919158 h 15135727"/>
              <a:gd name="connsiteX164" fmla="*/ 2959769 w 8085221"/>
              <a:gd name="connsiteY164" fmla="*/ 15135727 h 15135727"/>
              <a:gd name="connsiteX165" fmla="*/ 2935706 w 8085221"/>
              <a:gd name="connsiteY165" fmla="*/ 14895095 h 15135727"/>
              <a:gd name="connsiteX166" fmla="*/ 2791327 w 8085221"/>
              <a:gd name="connsiteY166" fmla="*/ 14943221 h 15135727"/>
              <a:gd name="connsiteX167" fmla="*/ 2671011 w 8085221"/>
              <a:gd name="connsiteY167" fmla="*/ 15039474 h 15135727"/>
              <a:gd name="connsiteX168" fmla="*/ 2430379 w 8085221"/>
              <a:gd name="connsiteY168" fmla="*/ 15087600 h 15135727"/>
              <a:gd name="connsiteX169" fmla="*/ 2237874 w 8085221"/>
              <a:gd name="connsiteY169" fmla="*/ 15039474 h 15135727"/>
              <a:gd name="connsiteX170" fmla="*/ 2622885 w 8085221"/>
              <a:gd name="connsiteY170" fmla="*/ 14846969 h 15135727"/>
              <a:gd name="connsiteX171" fmla="*/ 2887579 w 8085221"/>
              <a:gd name="connsiteY171" fmla="*/ 14774779 h 15135727"/>
              <a:gd name="connsiteX172" fmla="*/ 2839453 w 8085221"/>
              <a:gd name="connsiteY172" fmla="*/ 14582274 h 15135727"/>
              <a:gd name="connsiteX173" fmla="*/ 2935706 w 8085221"/>
              <a:gd name="connsiteY173" fmla="*/ 14510085 h 15135727"/>
              <a:gd name="connsiteX174" fmla="*/ 2935706 w 8085221"/>
              <a:gd name="connsiteY174" fmla="*/ 14510085 h 15135727"/>
              <a:gd name="connsiteX175" fmla="*/ 3080085 w 8085221"/>
              <a:gd name="connsiteY175" fmla="*/ 14413832 h 15135727"/>
              <a:gd name="connsiteX176" fmla="*/ 3152274 w 8085221"/>
              <a:gd name="connsiteY176" fmla="*/ 14341642 h 15135727"/>
              <a:gd name="connsiteX177" fmla="*/ 3080085 w 8085221"/>
              <a:gd name="connsiteY177" fmla="*/ 14269453 h 15135727"/>
              <a:gd name="connsiteX178" fmla="*/ 3152274 w 8085221"/>
              <a:gd name="connsiteY178" fmla="*/ 14197264 h 15135727"/>
              <a:gd name="connsiteX179" fmla="*/ 3152274 w 8085221"/>
              <a:gd name="connsiteY179" fmla="*/ 14052885 h 15135727"/>
              <a:gd name="connsiteX180" fmla="*/ 3080085 w 8085221"/>
              <a:gd name="connsiteY180" fmla="*/ 13980695 h 15135727"/>
              <a:gd name="connsiteX181" fmla="*/ 3056021 w 8085221"/>
              <a:gd name="connsiteY181" fmla="*/ 14076948 h 15135727"/>
              <a:gd name="connsiteX182" fmla="*/ 2935706 w 8085221"/>
              <a:gd name="connsiteY182" fmla="*/ 14076948 h 15135727"/>
              <a:gd name="connsiteX183" fmla="*/ 2863516 w 8085221"/>
              <a:gd name="connsiteY183" fmla="*/ 14125074 h 15135727"/>
              <a:gd name="connsiteX184" fmla="*/ 2719137 w 8085221"/>
              <a:gd name="connsiteY184" fmla="*/ 14197264 h 15135727"/>
              <a:gd name="connsiteX185" fmla="*/ 2646948 w 8085221"/>
              <a:gd name="connsiteY185" fmla="*/ 14197264 h 15135727"/>
              <a:gd name="connsiteX186" fmla="*/ 2598821 w 8085221"/>
              <a:gd name="connsiteY186" fmla="*/ 14125074 h 15135727"/>
              <a:gd name="connsiteX187" fmla="*/ 2430379 w 8085221"/>
              <a:gd name="connsiteY187" fmla="*/ 13836316 h 15135727"/>
              <a:gd name="connsiteX188" fmla="*/ 2646948 w 8085221"/>
              <a:gd name="connsiteY188" fmla="*/ 13812253 h 15135727"/>
              <a:gd name="connsiteX189" fmla="*/ 2502569 w 8085221"/>
              <a:gd name="connsiteY189" fmla="*/ 13475369 h 15135727"/>
              <a:gd name="connsiteX190" fmla="*/ 2550695 w 8085221"/>
              <a:gd name="connsiteY190" fmla="*/ 13186611 h 15135727"/>
              <a:gd name="connsiteX191" fmla="*/ 2719137 w 8085221"/>
              <a:gd name="connsiteY191" fmla="*/ 13042232 h 15135727"/>
              <a:gd name="connsiteX192" fmla="*/ 2791327 w 8085221"/>
              <a:gd name="connsiteY192" fmla="*/ 12945979 h 15135727"/>
              <a:gd name="connsiteX193" fmla="*/ 3031958 w 8085221"/>
              <a:gd name="connsiteY193" fmla="*/ 13090358 h 15135727"/>
              <a:gd name="connsiteX194" fmla="*/ 3056021 w 8085221"/>
              <a:gd name="connsiteY194" fmla="*/ 12753474 h 15135727"/>
              <a:gd name="connsiteX195" fmla="*/ 2887579 w 8085221"/>
              <a:gd name="connsiteY195" fmla="*/ 12777537 h 15135727"/>
              <a:gd name="connsiteX196" fmla="*/ 2815390 w 8085221"/>
              <a:gd name="connsiteY196" fmla="*/ 12777537 h 15135727"/>
              <a:gd name="connsiteX197" fmla="*/ 3176337 w 8085221"/>
              <a:gd name="connsiteY197" fmla="*/ 12368464 h 15135727"/>
              <a:gd name="connsiteX198" fmla="*/ 3104148 w 8085221"/>
              <a:gd name="connsiteY198" fmla="*/ 12320337 h 15135727"/>
              <a:gd name="connsiteX199" fmla="*/ 3104148 w 8085221"/>
              <a:gd name="connsiteY199" fmla="*/ 12320337 h 15135727"/>
              <a:gd name="connsiteX200" fmla="*/ 3007895 w 8085221"/>
              <a:gd name="connsiteY200" fmla="*/ 12079706 h 15135727"/>
              <a:gd name="connsiteX201" fmla="*/ 2911642 w 8085221"/>
              <a:gd name="connsiteY201" fmla="*/ 11935327 h 15135727"/>
              <a:gd name="connsiteX202" fmla="*/ 2863516 w 8085221"/>
              <a:gd name="connsiteY202" fmla="*/ 11694695 h 15135727"/>
              <a:gd name="connsiteX203" fmla="*/ 2911642 w 8085221"/>
              <a:gd name="connsiteY203" fmla="*/ 11454064 h 15135727"/>
              <a:gd name="connsiteX204" fmla="*/ 3056021 w 8085221"/>
              <a:gd name="connsiteY204" fmla="*/ 11454064 h 15135727"/>
              <a:gd name="connsiteX205" fmla="*/ 2983832 w 8085221"/>
              <a:gd name="connsiteY205" fmla="*/ 11381874 h 15135727"/>
              <a:gd name="connsiteX206" fmla="*/ 3031958 w 8085221"/>
              <a:gd name="connsiteY206" fmla="*/ 11285621 h 15135727"/>
              <a:gd name="connsiteX207" fmla="*/ 3007895 w 8085221"/>
              <a:gd name="connsiteY207" fmla="*/ 11189369 h 15135727"/>
              <a:gd name="connsiteX208" fmla="*/ 2887579 w 8085221"/>
              <a:gd name="connsiteY208" fmla="*/ 11141242 h 15135727"/>
              <a:gd name="connsiteX209" fmla="*/ 2887579 w 8085221"/>
              <a:gd name="connsiteY209" fmla="*/ 10972800 h 15135727"/>
              <a:gd name="connsiteX210" fmla="*/ 2887579 w 8085221"/>
              <a:gd name="connsiteY210" fmla="*/ 10924674 h 15135727"/>
              <a:gd name="connsiteX211" fmla="*/ 2767264 w 8085221"/>
              <a:gd name="connsiteY211" fmla="*/ 11020927 h 15135727"/>
              <a:gd name="connsiteX212" fmla="*/ 2743200 w 8085221"/>
              <a:gd name="connsiteY212" fmla="*/ 10924674 h 15135727"/>
              <a:gd name="connsiteX213" fmla="*/ 2550695 w 8085221"/>
              <a:gd name="connsiteY213" fmla="*/ 11020927 h 15135727"/>
              <a:gd name="connsiteX214" fmla="*/ 2526632 w 8085221"/>
              <a:gd name="connsiteY214" fmla="*/ 11117179 h 15135727"/>
              <a:gd name="connsiteX215" fmla="*/ 2334127 w 8085221"/>
              <a:gd name="connsiteY215" fmla="*/ 10996864 h 15135727"/>
              <a:gd name="connsiteX216" fmla="*/ 2358190 w 8085221"/>
              <a:gd name="connsiteY216" fmla="*/ 10732169 h 15135727"/>
              <a:gd name="connsiteX217" fmla="*/ 2334127 w 8085221"/>
              <a:gd name="connsiteY217" fmla="*/ 10587790 h 15135727"/>
              <a:gd name="connsiteX218" fmla="*/ 2406316 w 8085221"/>
              <a:gd name="connsiteY218" fmla="*/ 10491537 h 15135727"/>
              <a:gd name="connsiteX219" fmla="*/ 2598821 w 8085221"/>
              <a:gd name="connsiteY219" fmla="*/ 10684042 h 15135727"/>
              <a:gd name="connsiteX220" fmla="*/ 2767264 w 8085221"/>
              <a:gd name="connsiteY220" fmla="*/ 10684042 h 15135727"/>
              <a:gd name="connsiteX221" fmla="*/ 2646948 w 8085221"/>
              <a:gd name="connsiteY221" fmla="*/ 10515600 h 15135727"/>
              <a:gd name="connsiteX222" fmla="*/ 2815390 w 8085221"/>
              <a:gd name="connsiteY222" fmla="*/ 10395285 h 15135727"/>
              <a:gd name="connsiteX223" fmla="*/ 3080085 w 8085221"/>
              <a:gd name="connsiteY223" fmla="*/ 10419348 h 15135727"/>
              <a:gd name="connsiteX224" fmla="*/ 3248527 w 8085221"/>
              <a:gd name="connsiteY224" fmla="*/ 10539664 h 15135727"/>
              <a:gd name="connsiteX225" fmla="*/ 3320716 w 8085221"/>
              <a:gd name="connsiteY225" fmla="*/ 10659979 h 15135727"/>
              <a:gd name="connsiteX226" fmla="*/ 3465095 w 8085221"/>
              <a:gd name="connsiteY226" fmla="*/ 10659979 h 15135727"/>
              <a:gd name="connsiteX227" fmla="*/ 3441032 w 8085221"/>
              <a:gd name="connsiteY227" fmla="*/ 10491537 h 15135727"/>
              <a:gd name="connsiteX228" fmla="*/ 3392906 w 8085221"/>
              <a:gd name="connsiteY228" fmla="*/ 10250906 h 15135727"/>
              <a:gd name="connsiteX229" fmla="*/ 3152274 w 8085221"/>
              <a:gd name="connsiteY229" fmla="*/ 10250906 h 15135727"/>
              <a:gd name="connsiteX230" fmla="*/ 3176337 w 8085221"/>
              <a:gd name="connsiteY230" fmla="*/ 10178716 h 15135727"/>
              <a:gd name="connsiteX231" fmla="*/ 3104148 w 8085221"/>
              <a:gd name="connsiteY231" fmla="*/ 10154653 h 15135727"/>
              <a:gd name="connsiteX232" fmla="*/ 3007895 w 8085221"/>
              <a:gd name="connsiteY232" fmla="*/ 9962148 h 15135727"/>
              <a:gd name="connsiteX233" fmla="*/ 3176337 w 8085221"/>
              <a:gd name="connsiteY233" fmla="*/ 9889958 h 15135727"/>
              <a:gd name="connsiteX234" fmla="*/ 2959769 w 8085221"/>
              <a:gd name="connsiteY234" fmla="*/ 9504948 h 15135727"/>
              <a:gd name="connsiteX235" fmla="*/ 2791327 w 8085221"/>
              <a:gd name="connsiteY235" fmla="*/ 9456821 h 15135727"/>
              <a:gd name="connsiteX236" fmla="*/ 2574758 w 8085221"/>
              <a:gd name="connsiteY236" fmla="*/ 9336506 h 15135727"/>
              <a:gd name="connsiteX237" fmla="*/ 2550695 w 8085221"/>
              <a:gd name="connsiteY237" fmla="*/ 9071811 h 15135727"/>
              <a:gd name="connsiteX238" fmla="*/ 2695074 w 8085221"/>
              <a:gd name="connsiteY238" fmla="*/ 8999621 h 15135727"/>
              <a:gd name="connsiteX239" fmla="*/ 2622885 w 8085221"/>
              <a:gd name="connsiteY239" fmla="*/ 8975558 h 15135727"/>
              <a:gd name="connsiteX240" fmla="*/ 2430379 w 8085221"/>
              <a:gd name="connsiteY240" fmla="*/ 8999621 h 15135727"/>
              <a:gd name="connsiteX241" fmla="*/ 2261937 w 8085221"/>
              <a:gd name="connsiteY241" fmla="*/ 9168064 h 15135727"/>
              <a:gd name="connsiteX242" fmla="*/ 2237874 w 8085221"/>
              <a:gd name="connsiteY242" fmla="*/ 8999621 h 15135727"/>
              <a:gd name="connsiteX243" fmla="*/ 2117558 w 8085221"/>
              <a:gd name="connsiteY243" fmla="*/ 8975558 h 15135727"/>
              <a:gd name="connsiteX244" fmla="*/ 2045369 w 8085221"/>
              <a:gd name="connsiteY244" fmla="*/ 8783053 h 15135727"/>
              <a:gd name="connsiteX245" fmla="*/ 1852864 w 8085221"/>
              <a:gd name="connsiteY245" fmla="*/ 8758990 h 15135727"/>
              <a:gd name="connsiteX246" fmla="*/ 1636295 w 8085221"/>
              <a:gd name="connsiteY246" fmla="*/ 8927432 h 15135727"/>
              <a:gd name="connsiteX247" fmla="*/ 1588169 w 8085221"/>
              <a:gd name="connsiteY247" fmla="*/ 9023685 h 15135727"/>
              <a:gd name="connsiteX248" fmla="*/ 1515979 w 8085221"/>
              <a:gd name="connsiteY248" fmla="*/ 8879306 h 15135727"/>
              <a:gd name="connsiteX249" fmla="*/ 1347537 w 8085221"/>
              <a:gd name="connsiteY249" fmla="*/ 8879306 h 15135727"/>
              <a:gd name="connsiteX250" fmla="*/ 1347537 w 8085221"/>
              <a:gd name="connsiteY250" fmla="*/ 8710864 h 15135727"/>
              <a:gd name="connsiteX251" fmla="*/ 1106906 w 8085221"/>
              <a:gd name="connsiteY251" fmla="*/ 8783053 h 15135727"/>
              <a:gd name="connsiteX252" fmla="*/ 890337 w 8085221"/>
              <a:gd name="connsiteY252" fmla="*/ 8686800 h 15135727"/>
              <a:gd name="connsiteX253" fmla="*/ 649706 w 8085221"/>
              <a:gd name="connsiteY253" fmla="*/ 8662737 h 15135727"/>
              <a:gd name="connsiteX254" fmla="*/ 385011 w 8085221"/>
              <a:gd name="connsiteY254" fmla="*/ 8566485 h 15135727"/>
              <a:gd name="connsiteX255" fmla="*/ 577516 w 8085221"/>
              <a:gd name="connsiteY255" fmla="*/ 8373979 h 15135727"/>
              <a:gd name="connsiteX256" fmla="*/ 794085 w 8085221"/>
              <a:gd name="connsiteY256" fmla="*/ 8301790 h 15135727"/>
              <a:gd name="connsiteX257" fmla="*/ 745958 w 8085221"/>
              <a:gd name="connsiteY257" fmla="*/ 8133348 h 15135727"/>
              <a:gd name="connsiteX258" fmla="*/ 818148 w 8085221"/>
              <a:gd name="connsiteY258" fmla="*/ 7820527 h 15135727"/>
              <a:gd name="connsiteX259" fmla="*/ 697832 w 8085221"/>
              <a:gd name="connsiteY259" fmla="*/ 7820527 h 15135727"/>
              <a:gd name="connsiteX260" fmla="*/ 625642 w 8085221"/>
              <a:gd name="connsiteY260" fmla="*/ 7916779 h 15135727"/>
              <a:gd name="connsiteX261" fmla="*/ 457200 w 8085221"/>
              <a:gd name="connsiteY261" fmla="*/ 7820527 h 15135727"/>
              <a:gd name="connsiteX262" fmla="*/ 529390 w 8085221"/>
              <a:gd name="connsiteY262" fmla="*/ 7700211 h 15135727"/>
              <a:gd name="connsiteX263" fmla="*/ 938464 w 8085221"/>
              <a:gd name="connsiteY263" fmla="*/ 7676148 h 15135727"/>
              <a:gd name="connsiteX264" fmla="*/ 1058779 w 8085221"/>
              <a:gd name="connsiteY264" fmla="*/ 7459579 h 15135727"/>
              <a:gd name="connsiteX265" fmla="*/ 1203158 w 8085221"/>
              <a:gd name="connsiteY265" fmla="*/ 7603958 h 15135727"/>
              <a:gd name="connsiteX266" fmla="*/ 1299411 w 8085221"/>
              <a:gd name="connsiteY266" fmla="*/ 7555832 h 15135727"/>
              <a:gd name="connsiteX267" fmla="*/ 1443790 w 8085221"/>
              <a:gd name="connsiteY267" fmla="*/ 7507706 h 15135727"/>
              <a:gd name="connsiteX268" fmla="*/ 1684421 w 8085221"/>
              <a:gd name="connsiteY268" fmla="*/ 7603958 h 15135727"/>
              <a:gd name="connsiteX269" fmla="*/ 1684421 w 8085221"/>
              <a:gd name="connsiteY269" fmla="*/ 7603958 h 15135727"/>
              <a:gd name="connsiteX270" fmla="*/ 1540042 w 8085221"/>
              <a:gd name="connsiteY270" fmla="*/ 7363327 h 15135727"/>
              <a:gd name="connsiteX271" fmla="*/ 1299411 w 8085221"/>
              <a:gd name="connsiteY271" fmla="*/ 7315200 h 15135727"/>
              <a:gd name="connsiteX272" fmla="*/ 1130969 w 8085221"/>
              <a:gd name="connsiteY272" fmla="*/ 7339264 h 15135727"/>
              <a:gd name="connsiteX273" fmla="*/ 1034716 w 8085221"/>
              <a:gd name="connsiteY273" fmla="*/ 7315200 h 15135727"/>
              <a:gd name="connsiteX274" fmla="*/ 1155032 w 8085221"/>
              <a:gd name="connsiteY274" fmla="*/ 7050506 h 15135727"/>
              <a:gd name="connsiteX275" fmla="*/ 1155032 w 8085221"/>
              <a:gd name="connsiteY275" fmla="*/ 6930190 h 15135727"/>
              <a:gd name="connsiteX276" fmla="*/ 1155032 w 8085221"/>
              <a:gd name="connsiteY276" fmla="*/ 6761748 h 15135727"/>
              <a:gd name="connsiteX277" fmla="*/ 1203158 w 8085221"/>
              <a:gd name="connsiteY277" fmla="*/ 6617369 h 15135727"/>
              <a:gd name="connsiteX278" fmla="*/ 1371600 w 8085221"/>
              <a:gd name="connsiteY278" fmla="*/ 6472990 h 15135727"/>
              <a:gd name="connsiteX279" fmla="*/ 1443790 w 8085221"/>
              <a:gd name="connsiteY279" fmla="*/ 6328611 h 15135727"/>
              <a:gd name="connsiteX280" fmla="*/ 1419727 w 8085221"/>
              <a:gd name="connsiteY280" fmla="*/ 6208295 h 15135727"/>
              <a:gd name="connsiteX281" fmla="*/ 1275348 w 8085221"/>
              <a:gd name="connsiteY281" fmla="*/ 6304548 h 15135727"/>
              <a:gd name="connsiteX282" fmla="*/ 1323474 w 8085221"/>
              <a:gd name="connsiteY282" fmla="*/ 6015790 h 15135727"/>
              <a:gd name="connsiteX283" fmla="*/ 1540042 w 8085221"/>
              <a:gd name="connsiteY283" fmla="*/ 5871411 h 15135727"/>
              <a:gd name="connsiteX284" fmla="*/ 1540042 w 8085221"/>
              <a:gd name="connsiteY284" fmla="*/ 5751095 h 15135727"/>
              <a:gd name="connsiteX285" fmla="*/ 1395664 w 8085221"/>
              <a:gd name="connsiteY285" fmla="*/ 5799221 h 15135727"/>
              <a:gd name="connsiteX286" fmla="*/ 1179095 w 8085221"/>
              <a:gd name="connsiteY286" fmla="*/ 5799221 h 15135727"/>
              <a:gd name="connsiteX287" fmla="*/ 890337 w 8085221"/>
              <a:gd name="connsiteY287" fmla="*/ 5775158 h 15135727"/>
              <a:gd name="connsiteX288" fmla="*/ 697832 w 8085221"/>
              <a:gd name="connsiteY288" fmla="*/ 5606716 h 15135727"/>
              <a:gd name="connsiteX289" fmla="*/ 577516 w 8085221"/>
              <a:gd name="connsiteY289" fmla="*/ 5582653 h 15135727"/>
              <a:gd name="connsiteX290" fmla="*/ 697832 w 8085221"/>
              <a:gd name="connsiteY290" fmla="*/ 5775158 h 15135727"/>
              <a:gd name="connsiteX291" fmla="*/ 409074 w 8085221"/>
              <a:gd name="connsiteY291" fmla="*/ 5799221 h 15135727"/>
              <a:gd name="connsiteX292" fmla="*/ 168442 w 8085221"/>
              <a:gd name="connsiteY292" fmla="*/ 5702969 h 15135727"/>
              <a:gd name="connsiteX293" fmla="*/ 264695 w 8085221"/>
              <a:gd name="connsiteY293" fmla="*/ 5558590 h 15135727"/>
              <a:gd name="connsiteX294" fmla="*/ 144379 w 8085221"/>
              <a:gd name="connsiteY294" fmla="*/ 5510464 h 15135727"/>
              <a:gd name="connsiteX295" fmla="*/ 0 w 8085221"/>
              <a:gd name="connsiteY295" fmla="*/ 5462337 h 15135727"/>
              <a:gd name="connsiteX296" fmla="*/ 96253 w 8085221"/>
              <a:gd name="connsiteY296" fmla="*/ 5245769 h 15135727"/>
              <a:gd name="connsiteX0" fmla="*/ 96253 w 8085221"/>
              <a:gd name="connsiteY0" fmla="*/ 5245769 h 15135727"/>
              <a:gd name="connsiteX1" fmla="*/ 144379 w 8085221"/>
              <a:gd name="connsiteY1" fmla="*/ 4981074 h 15135727"/>
              <a:gd name="connsiteX2" fmla="*/ 178719 w 8085221"/>
              <a:gd name="connsiteY2" fmla="*/ 4834941 h 15135727"/>
              <a:gd name="connsiteX3" fmla="*/ 334378 w 8085221"/>
              <a:gd name="connsiteY3" fmla="*/ 4696828 h 15135727"/>
              <a:gd name="connsiteX4" fmla="*/ 553453 w 8085221"/>
              <a:gd name="connsiteY4" fmla="*/ 4692316 h 15135727"/>
              <a:gd name="connsiteX5" fmla="*/ 649706 w 8085221"/>
              <a:gd name="connsiteY5" fmla="*/ 4427621 h 15135727"/>
              <a:gd name="connsiteX6" fmla="*/ 805866 w 8085221"/>
              <a:gd name="connsiteY6" fmla="*/ 4425366 h 15135727"/>
              <a:gd name="connsiteX7" fmla="*/ 938464 w 8085221"/>
              <a:gd name="connsiteY7" fmla="*/ 4283242 h 15135727"/>
              <a:gd name="connsiteX8" fmla="*/ 1395664 w 8085221"/>
              <a:gd name="connsiteY8" fmla="*/ 4162927 h 15135727"/>
              <a:gd name="connsiteX9" fmla="*/ 1564106 w 8085221"/>
              <a:gd name="connsiteY9" fmla="*/ 3994485 h 15135727"/>
              <a:gd name="connsiteX10" fmla="*/ 1708485 w 8085221"/>
              <a:gd name="connsiteY10" fmla="*/ 3826042 h 15135727"/>
              <a:gd name="connsiteX11" fmla="*/ 1925053 w 8085221"/>
              <a:gd name="connsiteY11" fmla="*/ 3777916 h 15135727"/>
              <a:gd name="connsiteX12" fmla="*/ 2141621 w 8085221"/>
              <a:gd name="connsiteY12" fmla="*/ 3585411 h 15135727"/>
              <a:gd name="connsiteX13" fmla="*/ 2141621 w 8085221"/>
              <a:gd name="connsiteY13" fmla="*/ 3585411 h 15135727"/>
              <a:gd name="connsiteX14" fmla="*/ 2286000 w 8085221"/>
              <a:gd name="connsiteY14" fmla="*/ 3489158 h 15135727"/>
              <a:gd name="connsiteX15" fmla="*/ 2310064 w 8085221"/>
              <a:gd name="connsiteY15" fmla="*/ 3007895 h 15135727"/>
              <a:gd name="connsiteX16" fmla="*/ 2695074 w 8085221"/>
              <a:gd name="connsiteY16" fmla="*/ 2911642 h 15135727"/>
              <a:gd name="connsiteX17" fmla="*/ 2839453 w 8085221"/>
              <a:gd name="connsiteY17" fmla="*/ 2526632 h 15135727"/>
              <a:gd name="connsiteX18" fmla="*/ 3200400 w 8085221"/>
              <a:gd name="connsiteY18" fmla="*/ 2358190 h 15135727"/>
              <a:gd name="connsiteX19" fmla="*/ 3441032 w 8085221"/>
              <a:gd name="connsiteY19" fmla="*/ 2237874 h 15135727"/>
              <a:gd name="connsiteX20" fmla="*/ 3561348 w 8085221"/>
              <a:gd name="connsiteY20" fmla="*/ 2526632 h 15135727"/>
              <a:gd name="connsiteX21" fmla="*/ 3801979 w 8085221"/>
              <a:gd name="connsiteY21" fmla="*/ 2622885 h 15135727"/>
              <a:gd name="connsiteX22" fmla="*/ 3946358 w 8085221"/>
              <a:gd name="connsiteY22" fmla="*/ 2550695 h 15135727"/>
              <a:gd name="connsiteX23" fmla="*/ 4018548 w 8085221"/>
              <a:gd name="connsiteY23" fmla="*/ 2598821 h 15135727"/>
              <a:gd name="connsiteX24" fmla="*/ 4138864 w 8085221"/>
              <a:gd name="connsiteY24" fmla="*/ 2574758 h 15135727"/>
              <a:gd name="connsiteX25" fmla="*/ 4307306 w 8085221"/>
              <a:gd name="connsiteY25" fmla="*/ 2671011 h 15135727"/>
              <a:gd name="connsiteX26" fmla="*/ 4427621 w 8085221"/>
              <a:gd name="connsiteY26" fmla="*/ 2622885 h 15135727"/>
              <a:gd name="connsiteX27" fmla="*/ 4668253 w 8085221"/>
              <a:gd name="connsiteY27" fmla="*/ 2743200 h 15135727"/>
              <a:gd name="connsiteX28" fmla="*/ 4788569 w 8085221"/>
              <a:gd name="connsiteY28" fmla="*/ 2815390 h 15135727"/>
              <a:gd name="connsiteX29" fmla="*/ 4957011 w 8085221"/>
              <a:gd name="connsiteY29" fmla="*/ 2719137 h 15135727"/>
              <a:gd name="connsiteX30" fmla="*/ 4981074 w 8085221"/>
              <a:gd name="connsiteY30" fmla="*/ 2382253 h 15135727"/>
              <a:gd name="connsiteX31" fmla="*/ 4981074 w 8085221"/>
              <a:gd name="connsiteY31" fmla="*/ 2382253 h 15135727"/>
              <a:gd name="connsiteX32" fmla="*/ 4884821 w 8085221"/>
              <a:gd name="connsiteY32" fmla="*/ 2093495 h 15135727"/>
              <a:gd name="connsiteX33" fmla="*/ 4764506 w 8085221"/>
              <a:gd name="connsiteY33" fmla="*/ 1900990 h 15135727"/>
              <a:gd name="connsiteX34" fmla="*/ 4764506 w 8085221"/>
              <a:gd name="connsiteY34" fmla="*/ 1804737 h 15135727"/>
              <a:gd name="connsiteX35" fmla="*/ 4957011 w 8085221"/>
              <a:gd name="connsiteY35" fmla="*/ 1564106 h 15135727"/>
              <a:gd name="connsiteX36" fmla="*/ 5221706 w 8085221"/>
              <a:gd name="connsiteY36" fmla="*/ 1588169 h 15135727"/>
              <a:gd name="connsiteX37" fmla="*/ 5486400 w 8085221"/>
              <a:gd name="connsiteY37" fmla="*/ 1684421 h 15135727"/>
              <a:gd name="connsiteX38" fmla="*/ 5799221 w 8085221"/>
              <a:gd name="connsiteY38" fmla="*/ 1684421 h 15135727"/>
              <a:gd name="connsiteX39" fmla="*/ 5871411 w 8085221"/>
              <a:gd name="connsiteY39" fmla="*/ 1443790 h 15135727"/>
              <a:gd name="connsiteX40" fmla="*/ 6087979 w 8085221"/>
              <a:gd name="connsiteY40" fmla="*/ 1395664 h 15135727"/>
              <a:gd name="connsiteX41" fmla="*/ 6087979 w 8085221"/>
              <a:gd name="connsiteY41" fmla="*/ 1082842 h 15135727"/>
              <a:gd name="connsiteX42" fmla="*/ 6424864 w 8085221"/>
              <a:gd name="connsiteY42" fmla="*/ 1058779 h 15135727"/>
              <a:gd name="connsiteX43" fmla="*/ 6665495 w 8085221"/>
              <a:gd name="connsiteY43" fmla="*/ 721895 h 15135727"/>
              <a:gd name="connsiteX44" fmla="*/ 6761748 w 8085221"/>
              <a:gd name="connsiteY44" fmla="*/ 649706 h 15135727"/>
              <a:gd name="connsiteX45" fmla="*/ 6737685 w 8085221"/>
              <a:gd name="connsiteY45" fmla="*/ 505327 h 15135727"/>
              <a:gd name="connsiteX46" fmla="*/ 6858000 w 8085221"/>
              <a:gd name="connsiteY46" fmla="*/ 360948 h 15135727"/>
              <a:gd name="connsiteX47" fmla="*/ 6761748 w 8085221"/>
              <a:gd name="connsiteY47" fmla="*/ 120316 h 15135727"/>
              <a:gd name="connsiteX48" fmla="*/ 7194885 w 8085221"/>
              <a:gd name="connsiteY48" fmla="*/ 0 h 15135727"/>
              <a:gd name="connsiteX49" fmla="*/ 7267074 w 8085221"/>
              <a:gd name="connsiteY49" fmla="*/ 120316 h 15135727"/>
              <a:gd name="connsiteX50" fmla="*/ 7267074 w 8085221"/>
              <a:gd name="connsiteY50" fmla="*/ 120316 h 15135727"/>
              <a:gd name="connsiteX51" fmla="*/ 7339264 w 8085221"/>
              <a:gd name="connsiteY51" fmla="*/ 360948 h 15135727"/>
              <a:gd name="connsiteX52" fmla="*/ 7628021 w 8085221"/>
              <a:gd name="connsiteY52" fmla="*/ 433137 h 15135727"/>
              <a:gd name="connsiteX53" fmla="*/ 7796464 w 8085221"/>
              <a:gd name="connsiteY53" fmla="*/ 649706 h 15135727"/>
              <a:gd name="connsiteX54" fmla="*/ 8085221 w 8085221"/>
              <a:gd name="connsiteY54" fmla="*/ 914400 h 15135727"/>
              <a:gd name="connsiteX55" fmla="*/ 7988969 w 8085221"/>
              <a:gd name="connsiteY55" fmla="*/ 1203158 h 15135727"/>
              <a:gd name="connsiteX56" fmla="*/ 7844590 w 8085221"/>
              <a:gd name="connsiteY56" fmla="*/ 1058779 h 15135727"/>
              <a:gd name="connsiteX57" fmla="*/ 7483642 w 8085221"/>
              <a:gd name="connsiteY57" fmla="*/ 1371600 h 15135727"/>
              <a:gd name="connsiteX58" fmla="*/ 7267074 w 8085221"/>
              <a:gd name="connsiteY58" fmla="*/ 1395664 h 15135727"/>
              <a:gd name="connsiteX59" fmla="*/ 7243011 w 8085221"/>
              <a:gd name="connsiteY59" fmla="*/ 1588169 h 15135727"/>
              <a:gd name="connsiteX60" fmla="*/ 6978316 w 8085221"/>
              <a:gd name="connsiteY60" fmla="*/ 1732548 h 15135727"/>
              <a:gd name="connsiteX61" fmla="*/ 6737685 w 8085221"/>
              <a:gd name="connsiteY61" fmla="*/ 2093495 h 15135727"/>
              <a:gd name="connsiteX62" fmla="*/ 6737685 w 8085221"/>
              <a:gd name="connsiteY62" fmla="*/ 2382253 h 15135727"/>
              <a:gd name="connsiteX63" fmla="*/ 6665495 w 8085221"/>
              <a:gd name="connsiteY63" fmla="*/ 2430379 h 15135727"/>
              <a:gd name="connsiteX64" fmla="*/ 6906127 w 8085221"/>
              <a:gd name="connsiteY64" fmla="*/ 2646948 h 15135727"/>
              <a:gd name="connsiteX65" fmla="*/ 6906127 w 8085221"/>
              <a:gd name="connsiteY65" fmla="*/ 2983832 h 15135727"/>
              <a:gd name="connsiteX66" fmla="*/ 6906127 w 8085221"/>
              <a:gd name="connsiteY66" fmla="*/ 3104148 h 15135727"/>
              <a:gd name="connsiteX67" fmla="*/ 6833937 w 8085221"/>
              <a:gd name="connsiteY67" fmla="*/ 3368842 h 15135727"/>
              <a:gd name="connsiteX68" fmla="*/ 6906127 w 8085221"/>
              <a:gd name="connsiteY68" fmla="*/ 3489158 h 15135727"/>
              <a:gd name="connsiteX69" fmla="*/ 6641432 w 8085221"/>
              <a:gd name="connsiteY69" fmla="*/ 3705727 h 15135727"/>
              <a:gd name="connsiteX70" fmla="*/ 6737685 w 8085221"/>
              <a:gd name="connsiteY70" fmla="*/ 3729790 h 15135727"/>
              <a:gd name="connsiteX71" fmla="*/ 6545179 w 8085221"/>
              <a:gd name="connsiteY71" fmla="*/ 3826042 h 15135727"/>
              <a:gd name="connsiteX72" fmla="*/ 6328611 w 8085221"/>
              <a:gd name="connsiteY72" fmla="*/ 3753853 h 15135727"/>
              <a:gd name="connsiteX73" fmla="*/ 6184232 w 8085221"/>
              <a:gd name="connsiteY73" fmla="*/ 3850106 h 15135727"/>
              <a:gd name="connsiteX74" fmla="*/ 6184232 w 8085221"/>
              <a:gd name="connsiteY74" fmla="*/ 3946358 h 15135727"/>
              <a:gd name="connsiteX75" fmla="*/ 6136106 w 8085221"/>
              <a:gd name="connsiteY75" fmla="*/ 4235116 h 15135727"/>
              <a:gd name="connsiteX76" fmla="*/ 5919537 w 8085221"/>
              <a:gd name="connsiteY76" fmla="*/ 4403558 h 15135727"/>
              <a:gd name="connsiteX77" fmla="*/ 5775158 w 8085221"/>
              <a:gd name="connsiteY77" fmla="*/ 4451685 h 15135727"/>
              <a:gd name="connsiteX78" fmla="*/ 5630779 w 8085221"/>
              <a:gd name="connsiteY78" fmla="*/ 4547937 h 15135727"/>
              <a:gd name="connsiteX79" fmla="*/ 5510464 w 8085221"/>
              <a:gd name="connsiteY79" fmla="*/ 4620127 h 15135727"/>
              <a:gd name="connsiteX80" fmla="*/ 5510464 w 8085221"/>
              <a:gd name="connsiteY80" fmla="*/ 4812632 h 15135727"/>
              <a:gd name="connsiteX81" fmla="*/ 5317958 w 8085221"/>
              <a:gd name="connsiteY81" fmla="*/ 4981074 h 15135727"/>
              <a:gd name="connsiteX82" fmla="*/ 5005137 w 8085221"/>
              <a:gd name="connsiteY82" fmla="*/ 5149516 h 15135727"/>
              <a:gd name="connsiteX83" fmla="*/ 4692316 w 8085221"/>
              <a:gd name="connsiteY83" fmla="*/ 5149516 h 15135727"/>
              <a:gd name="connsiteX84" fmla="*/ 4523874 w 8085221"/>
              <a:gd name="connsiteY84" fmla="*/ 5366085 h 15135727"/>
              <a:gd name="connsiteX85" fmla="*/ 4211053 w 8085221"/>
              <a:gd name="connsiteY85" fmla="*/ 5414211 h 15135727"/>
              <a:gd name="connsiteX86" fmla="*/ 4114800 w 8085221"/>
              <a:gd name="connsiteY86" fmla="*/ 5390148 h 15135727"/>
              <a:gd name="connsiteX87" fmla="*/ 4018548 w 8085221"/>
              <a:gd name="connsiteY87" fmla="*/ 5630779 h 15135727"/>
              <a:gd name="connsiteX88" fmla="*/ 4090737 w 8085221"/>
              <a:gd name="connsiteY88" fmla="*/ 5871411 h 15135727"/>
              <a:gd name="connsiteX89" fmla="*/ 4090737 w 8085221"/>
              <a:gd name="connsiteY89" fmla="*/ 6184232 h 15135727"/>
              <a:gd name="connsiteX90" fmla="*/ 4186990 w 8085221"/>
              <a:gd name="connsiteY90" fmla="*/ 6472990 h 15135727"/>
              <a:gd name="connsiteX91" fmla="*/ 4042611 w 8085221"/>
              <a:gd name="connsiteY91" fmla="*/ 6352674 h 15135727"/>
              <a:gd name="connsiteX92" fmla="*/ 3946358 w 8085221"/>
              <a:gd name="connsiteY92" fmla="*/ 6376737 h 15135727"/>
              <a:gd name="connsiteX93" fmla="*/ 4114800 w 8085221"/>
              <a:gd name="connsiteY93" fmla="*/ 6641432 h 15135727"/>
              <a:gd name="connsiteX94" fmla="*/ 4451685 w 8085221"/>
              <a:gd name="connsiteY94" fmla="*/ 6737685 h 15135727"/>
              <a:gd name="connsiteX95" fmla="*/ 4620127 w 8085221"/>
              <a:gd name="connsiteY95" fmla="*/ 6978316 h 15135727"/>
              <a:gd name="connsiteX96" fmla="*/ 4740442 w 8085221"/>
              <a:gd name="connsiteY96" fmla="*/ 7170821 h 15135727"/>
              <a:gd name="connsiteX97" fmla="*/ 5077327 w 8085221"/>
              <a:gd name="connsiteY97" fmla="*/ 7387390 h 15135727"/>
              <a:gd name="connsiteX98" fmla="*/ 5125453 w 8085221"/>
              <a:gd name="connsiteY98" fmla="*/ 7603958 h 15135727"/>
              <a:gd name="connsiteX99" fmla="*/ 5197642 w 8085221"/>
              <a:gd name="connsiteY99" fmla="*/ 7796464 h 15135727"/>
              <a:gd name="connsiteX100" fmla="*/ 5486400 w 8085221"/>
              <a:gd name="connsiteY100" fmla="*/ 7964906 h 15135727"/>
              <a:gd name="connsiteX101" fmla="*/ 5486400 w 8085221"/>
              <a:gd name="connsiteY101" fmla="*/ 8349916 h 15135727"/>
              <a:gd name="connsiteX102" fmla="*/ 5678906 w 8085221"/>
              <a:gd name="connsiteY102" fmla="*/ 8614611 h 15135727"/>
              <a:gd name="connsiteX103" fmla="*/ 5919537 w 8085221"/>
              <a:gd name="connsiteY103" fmla="*/ 9071811 h 15135727"/>
              <a:gd name="connsiteX104" fmla="*/ 6160169 w 8085221"/>
              <a:gd name="connsiteY104" fmla="*/ 9336506 h 15135727"/>
              <a:gd name="connsiteX105" fmla="*/ 6280485 w 8085221"/>
              <a:gd name="connsiteY105" fmla="*/ 9601200 h 15135727"/>
              <a:gd name="connsiteX106" fmla="*/ 6400800 w 8085221"/>
              <a:gd name="connsiteY106" fmla="*/ 9793706 h 15135727"/>
              <a:gd name="connsiteX107" fmla="*/ 6569242 w 8085221"/>
              <a:gd name="connsiteY107" fmla="*/ 10058400 h 15135727"/>
              <a:gd name="connsiteX108" fmla="*/ 6713621 w 8085221"/>
              <a:gd name="connsiteY108" fmla="*/ 10106527 h 15135727"/>
              <a:gd name="connsiteX109" fmla="*/ 6545179 w 8085221"/>
              <a:gd name="connsiteY109" fmla="*/ 10202779 h 15135727"/>
              <a:gd name="connsiteX110" fmla="*/ 6569242 w 8085221"/>
              <a:gd name="connsiteY110" fmla="*/ 10443411 h 15135727"/>
              <a:gd name="connsiteX111" fmla="*/ 6593306 w 8085221"/>
              <a:gd name="connsiteY111" fmla="*/ 10708106 h 15135727"/>
              <a:gd name="connsiteX112" fmla="*/ 6761748 w 8085221"/>
              <a:gd name="connsiteY112" fmla="*/ 10924674 h 15135727"/>
              <a:gd name="connsiteX113" fmla="*/ 6641432 w 8085221"/>
              <a:gd name="connsiteY113" fmla="*/ 11093116 h 15135727"/>
              <a:gd name="connsiteX114" fmla="*/ 6713621 w 8085221"/>
              <a:gd name="connsiteY114" fmla="*/ 11261558 h 15135727"/>
              <a:gd name="connsiteX115" fmla="*/ 6737685 w 8085221"/>
              <a:gd name="connsiteY115" fmla="*/ 11526253 h 15135727"/>
              <a:gd name="connsiteX116" fmla="*/ 6617369 w 8085221"/>
              <a:gd name="connsiteY116" fmla="*/ 11839074 h 15135727"/>
              <a:gd name="connsiteX117" fmla="*/ 6617369 w 8085221"/>
              <a:gd name="connsiteY117" fmla="*/ 12031579 h 15135727"/>
              <a:gd name="connsiteX118" fmla="*/ 6641432 w 8085221"/>
              <a:gd name="connsiteY118" fmla="*/ 12127832 h 15135727"/>
              <a:gd name="connsiteX119" fmla="*/ 6761748 w 8085221"/>
              <a:gd name="connsiteY119" fmla="*/ 12031579 h 15135727"/>
              <a:gd name="connsiteX120" fmla="*/ 6761748 w 8085221"/>
              <a:gd name="connsiteY120" fmla="*/ 12296274 h 15135727"/>
              <a:gd name="connsiteX121" fmla="*/ 6689558 w 8085221"/>
              <a:gd name="connsiteY121" fmla="*/ 12512842 h 15135727"/>
              <a:gd name="connsiteX122" fmla="*/ 6785811 w 8085221"/>
              <a:gd name="connsiteY122" fmla="*/ 12777537 h 15135727"/>
              <a:gd name="connsiteX123" fmla="*/ 6569242 w 8085221"/>
              <a:gd name="connsiteY123" fmla="*/ 12873790 h 15135727"/>
              <a:gd name="connsiteX124" fmla="*/ 6545179 w 8085221"/>
              <a:gd name="connsiteY124" fmla="*/ 13090358 h 15135727"/>
              <a:gd name="connsiteX125" fmla="*/ 6448927 w 8085221"/>
              <a:gd name="connsiteY125" fmla="*/ 13355053 h 15135727"/>
              <a:gd name="connsiteX126" fmla="*/ 6256421 w 8085221"/>
              <a:gd name="connsiteY126" fmla="*/ 13571621 h 15135727"/>
              <a:gd name="connsiteX127" fmla="*/ 6087979 w 8085221"/>
              <a:gd name="connsiteY127" fmla="*/ 13667874 h 15135727"/>
              <a:gd name="connsiteX128" fmla="*/ 5943600 w 8085221"/>
              <a:gd name="connsiteY128" fmla="*/ 13716000 h 15135727"/>
              <a:gd name="connsiteX129" fmla="*/ 5702969 w 8085221"/>
              <a:gd name="connsiteY129" fmla="*/ 13667874 h 15135727"/>
              <a:gd name="connsiteX130" fmla="*/ 5582653 w 8085221"/>
              <a:gd name="connsiteY130" fmla="*/ 13691937 h 15135727"/>
              <a:gd name="connsiteX131" fmla="*/ 5727032 w 8085221"/>
              <a:gd name="connsiteY131" fmla="*/ 13836316 h 15135727"/>
              <a:gd name="connsiteX132" fmla="*/ 5582653 w 8085221"/>
              <a:gd name="connsiteY132" fmla="*/ 14052885 h 15135727"/>
              <a:gd name="connsiteX133" fmla="*/ 5462337 w 8085221"/>
              <a:gd name="connsiteY133" fmla="*/ 14149137 h 15135727"/>
              <a:gd name="connsiteX134" fmla="*/ 5342021 w 8085221"/>
              <a:gd name="connsiteY134" fmla="*/ 14004758 h 15135727"/>
              <a:gd name="connsiteX135" fmla="*/ 5245769 w 8085221"/>
              <a:gd name="connsiteY135" fmla="*/ 14004758 h 15135727"/>
              <a:gd name="connsiteX136" fmla="*/ 5245769 w 8085221"/>
              <a:gd name="connsiteY136" fmla="*/ 13956632 h 15135727"/>
              <a:gd name="connsiteX137" fmla="*/ 5101390 w 8085221"/>
              <a:gd name="connsiteY137" fmla="*/ 13956632 h 15135727"/>
              <a:gd name="connsiteX138" fmla="*/ 4981074 w 8085221"/>
              <a:gd name="connsiteY138" fmla="*/ 13860379 h 15135727"/>
              <a:gd name="connsiteX139" fmla="*/ 4740442 w 8085221"/>
              <a:gd name="connsiteY139" fmla="*/ 13908506 h 15135727"/>
              <a:gd name="connsiteX140" fmla="*/ 4475748 w 8085221"/>
              <a:gd name="connsiteY140" fmla="*/ 13956632 h 15135727"/>
              <a:gd name="connsiteX141" fmla="*/ 4379495 w 8085221"/>
              <a:gd name="connsiteY141" fmla="*/ 14028821 h 15135727"/>
              <a:gd name="connsiteX142" fmla="*/ 4403558 w 8085221"/>
              <a:gd name="connsiteY142" fmla="*/ 14197264 h 15135727"/>
              <a:gd name="connsiteX143" fmla="*/ 4572000 w 8085221"/>
              <a:gd name="connsiteY143" fmla="*/ 14149137 h 15135727"/>
              <a:gd name="connsiteX144" fmla="*/ 4523874 w 8085221"/>
              <a:gd name="connsiteY144" fmla="*/ 14558211 h 15135727"/>
              <a:gd name="connsiteX145" fmla="*/ 4403558 w 8085221"/>
              <a:gd name="connsiteY145" fmla="*/ 14437895 h 15135727"/>
              <a:gd name="connsiteX146" fmla="*/ 4403558 w 8085221"/>
              <a:gd name="connsiteY146" fmla="*/ 14437895 h 15135727"/>
              <a:gd name="connsiteX147" fmla="*/ 4283242 w 8085221"/>
              <a:gd name="connsiteY147" fmla="*/ 14245390 h 15135727"/>
              <a:gd name="connsiteX148" fmla="*/ 4235116 w 8085221"/>
              <a:gd name="connsiteY148" fmla="*/ 14341642 h 15135727"/>
              <a:gd name="connsiteX149" fmla="*/ 4162927 w 8085221"/>
              <a:gd name="connsiteY149" fmla="*/ 14389769 h 15135727"/>
              <a:gd name="connsiteX150" fmla="*/ 4162927 w 8085221"/>
              <a:gd name="connsiteY150" fmla="*/ 14389769 h 15135727"/>
              <a:gd name="connsiteX151" fmla="*/ 3922295 w 8085221"/>
              <a:gd name="connsiteY151" fmla="*/ 14245390 h 15135727"/>
              <a:gd name="connsiteX152" fmla="*/ 3801979 w 8085221"/>
              <a:gd name="connsiteY152" fmla="*/ 14293516 h 15135727"/>
              <a:gd name="connsiteX153" fmla="*/ 3681664 w 8085221"/>
              <a:gd name="connsiteY153" fmla="*/ 14389769 h 15135727"/>
              <a:gd name="connsiteX154" fmla="*/ 3657600 w 8085221"/>
              <a:gd name="connsiteY154" fmla="*/ 14654464 h 15135727"/>
              <a:gd name="connsiteX155" fmla="*/ 3513221 w 8085221"/>
              <a:gd name="connsiteY155" fmla="*/ 14726653 h 15135727"/>
              <a:gd name="connsiteX156" fmla="*/ 3513221 w 8085221"/>
              <a:gd name="connsiteY156" fmla="*/ 14871032 h 15135727"/>
              <a:gd name="connsiteX157" fmla="*/ 3633537 w 8085221"/>
              <a:gd name="connsiteY157" fmla="*/ 14967285 h 15135727"/>
              <a:gd name="connsiteX158" fmla="*/ 3609474 w 8085221"/>
              <a:gd name="connsiteY158" fmla="*/ 15087600 h 15135727"/>
              <a:gd name="connsiteX159" fmla="*/ 3441032 w 8085221"/>
              <a:gd name="connsiteY159" fmla="*/ 15039474 h 15135727"/>
              <a:gd name="connsiteX160" fmla="*/ 3272590 w 8085221"/>
              <a:gd name="connsiteY160" fmla="*/ 15063537 h 15135727"/>
              <a:gd name="connsiteX161" fmla="*/ 3248527 w 8085221"/>
              <a:gd name="connsiteY161" fmla="*/ 14895095 h 15135727"/>
              <a:gd name="connsiteX162" fmla="*/ 3128211 w 8085221"/>
              <a:gd name="connsiteY162" fmla="*/ 14919158 h 15135727"/>
              <a:gd name="connsiteX163" fmla="*/ 2959769 w 8085221"/>
              <a:gd name="connsiteY163" fmla="*/ 15135727 h 15135727"/>
              <a:gd name="connsiteX164" fmla="*/ 2935706 w 8085221"/>
              <a:gd name="connsiteY164" fmla="*/ 14895095 h 15135727"/>
              <a:gd name="connsiteX165" fmla="*/ 2791327 w 8085221"/>
              <a:gd name="connsiteY165" fmla="*/ 14943221 h 15135727"/>
              <a:gd name="connsiteX166" fmla="*/ 2671011 w 8085221"/>
              <a:gd name="connsiteY166" fmla="*/ 15039474 h 15135727"/>
              <a:gd name="connsiteX167" fmla="*/ 2430379 w 8085221"/>
              <a:gd name="connsiteY167" fmla="*/ 15087600 h 15135727"/>
              <a:gd name="connsiteX168" fmla="*/ 2237874 w 8085221"/>
              <a:gd name="connsiteY168" fmla="*/ 15039474 h 15135727"/>
              <a:gd name="connsiteX169" fmla="*/ 2622885 w 8085221"/>
              <a:gd name="connsiteY169" fmla="*/ 14846969 h 15135727"/>
              <a:gd name="connsiteX170" fmla="*/ 2887579 w 8085221"/>
              <a:gd name="connsiteY170" fmla="*/ 14774779 h 15135727"/>
              <a:gd name="connsiteX171" fmla="*/ 2839453 w 8085221"/>
              <a:gd name="connsiteY171" fmla="*/ 14582274 h 15135727"/>
              <a:gd name="connsiteX172" fmla="*/ 2935706 w 8085221"/>
              <a:gd name="connsiteY172" fmla="*/ 14510085 h 15135727"/>
              <a:gd name="connsiteX173" fmla="*/ 2935706 w 8085221"/>
              <a:gd name="connsiteY173" fmla="*/ 14510085 h 15135727"/>
              <a:gd name="connsiteX174" fmla="*/ 3080085 w 8085221"/>
              <a:gd name="connsiteY174" fmla="*/ 14413832 h 15135727"/>
              <a:gd name="connsiteX175" fmla="*/ 3152274 w 8085221"/>
              <a:gd name="connsiteY175" fmla="*/ 14341642 h 15135727"/>
              <a:gd name="connsiteX176" fmla="*/ 3080085 w 8085221"/>
              <a:gd name="connsiteY176" fmla="*/ 14269453 h 15135727"/>
              <a:gd name="connsiteX177" fmla="*/ 3152274 w 8085221"/>
              <a:gd name="connsiteY177" fmla="*/ 14197264 h 15135727"/>
              <a:gd name="connsiteX178" fmla="*/ 3152274 w 8085221"/>
              <a:gd name="connsiteY178" fmla="*/ 14052885 h 15135727"/>
              <a:gd name="connsiteX179" fmla="*/ 3080085 w 8085221"/>
              <a:gd name="connsiteY179" fmla="*/ 13980695 h 15135727"/>
              <a:gd name="connsiteX180" fmla="*/ 3056021 w 8085221"/>
              <a:gd name="connsiteY180" fmla="*/ 14076948 h 15135727"/>
              <a:gd name="connsiteX181" fmla="*/ 2935706 w 8085221"/>
              <a:gd name="connsiteY181" fmla="*/ 14076948 h 15135727"/>
              <a:gd name="connsiteX182" fmla="*/ 2863516 w 8085221"/>
              <a:gd name="connsiteY182" fmla="*/ 14125074 h 15135727"/>
              <a:gd name="connsiteX183" fmla="*/ 2719137 w 8085221"/>
              <a:gd name="connsiteY183" fmla="*/ 14197264 h 15135727"/>
              <a:gd name="connsiteX184" fmla="*/ 2646948 w 8085221"/>
              <a:gd name="connsiteY184" fmla="*/ 14197264 h 15135727"/>
              <a:gd name="connsiteX185" fmla="*/ 2598821 w 8085221"/>
              <a:gd name="connsiteY185" fmla="*/ 14125074 h 15135727"/>
              <a:gd name="connsiteX186" fmla="*/ 2430379 w 8085221"/>
              <a:gd name="connsiteY186" fmla="*/ 13836316 h 15135727"/>
              <a:gd name="connsiteX187" fmla="*/ 2646948 w 8085221"/>
              <a:gd name="connsiteY187" fmla="*/ 13812253 h 15135727"/>
              <a:gd name="connsiteX188" fmla="*/ 2502569 w 8085221"/>
              <a:gd name="connsiteY188" fmla="*/ 13475369 h 15135727"/>
              <a:gd name="connsiteX189" fmla="*/ 2550695 w 8085221"/>
              <a:gd name="connsiteY189" fmla="*/ 13186611 h 15135727"/>
              <a:gd name="connsiteX190" fmla="*/ 2719137 w 8085221"/>
              <a:gd name="connsiteY190" fmla="*/ 13042232 h 15135727"/>
              <a:gd name="connsiteX191" fmla="*/ 2791327 w 8085221"/>
              <a:gd name="connsiteY191" fmla="*/ 12945979 h 15135727"/>
              <a:gd name="connsiteX192" fmla="*/ 3031958 w 8085221"/>
              <a:gd name="connsiteY192" fmla="*/ 13090358 h 15135727"/>
              <a:gd name="connsiteX193" fmla="*/ 3056021 w 8085221"/>
              <a:gd name="connsiteY193" fmla="*/ 12753474 h 15135727"/>
              <a:gd name="connsiteX194" fmla="*/ 2887579 w 8085221"/>
              <a:gd name="connsiteY194" fmla="*/ 12777537 h 15135727"/>
              <a:gd name="connsiteX195" fmla="*/ 2815390 w 8085221"/>
              <a:gd name="connsiteY195" fmla="*/ 12777537 h 15135727"/>
              <a:gd name="connsiteX196" fmla="*/ 3176337 w 8085221"/>
              <a:gd name="connsiteY196" fmla="*/ 12368464 h 15135727"/>
              <a:gd name="connsiteX197" fmla="*/ 3104148 w 8085221"/>
              <a:gd name="connsiteY197" fmla="*/ 12320337 h 15135727"/>
              <a:gd name="connsiteX198" fmla="*/ 3104148 w 8085221"/>
              <a:gd name="connsiteY198" fmla="*/ 12320337 h 15135727"/>
              <a:gd name="connsiteX199" fmla="*/ 3007895 w 8085221"/>
              <a:gd name="connsiteY199" fmla="*/ 12079706 h 15135727"/>
              <a:gd name="connsiteX200" fmla="*/ 2911642 w 8085221"/>
              <a:gd name="connsiteY200" fmla="*/ 11935327 h 15135727"/>
              <a:gd name="connsiteX201" fmla="*/ 2863516 w 8085221"/>
              <a:gd name="connsiteY201" fmla="*/ 11694695 h 15135727"/>
              <a:gd name="connsiteX202" fmla="*/ 2911642 w 8085221"/>
              <a:gd name="connsiteY202" fmla="*/ 11454064 h 15135727"/>
              <a:gd name="connsiteX203" fmla="*/ 3056021 w 8085221"/>
              <a:gd name="connsiteY203" fmla="*/ 11454064 h 15135727"/>
              <a:gd name="connsiteX204" fmla="*/ 2983832 w 8085221"/>
              <a:gd name="connsiteY204" fmla="*/ 11381874 h 15135727"/>
              <a:gd name="connsiteX205" fmla="*/ 3031958 w 8085221"/>
              <a:gd name="connsiteY205" fmla="*/ 11285621 h 15135727"/>
              <a:gd name="connsiteX206" fmla="*/ 3007895 w 8085221"/>
              <a:gd name="connsiteY206" fmla="*/ 11189369 h 15135727"/>
              <a:gd name="connsiteX207" fmla="*/ 2887579 w 8085221"/>
              <a:gd name="connsiteY207" fmla="*/ 11141242 h 15135727"/>
              <a:gd name="connsiteX208" fmla="*/ 2887579 w 8085221"/>
              <a:gd name="connsiteY208" fmla="*/ 10972800 h 15135727"/>
              <a:gd name="connsiteX209" fmla="*/ 2887579 w 8085221"/>
              <a:gd name="connsiteY209" fmla="*/ 10924674 h 15135727"/>
              <a:gd name="connsiteX210" fmla="*/ 2767264 w 8085221"/>
              <a:gd name="connsiteY210" fmla="*/ 11020927 h 15135727"/>
              <a:gd name="connsiteX211" fmla="*/ 2743200 w 8085221"/>
              <a:gd name="connsiteY211" fmla="*/ 10924674 h 15135727"/>
              <a:gd name="connsiteX212" fmla="*/ 2550695 w 8085221"/>
              <a:gd name="connsiteY212" fmla="*/ 11020927 h 15135727"/>
              <a:gd name="connsiteX213" fmla="*/ 2526632 w 8085221"/>
              <a:gd name="connsiteY213" fmla="*/ 11117179 h 15135727"/>
              <a:gd name="connsiteX214" fmla="*/ 2334127 w 8085221"/>
              <a:gd name="connsiteY214" fmla="*/ 10996864 h 15135727"/>
              <a:gd name="connsiteX215" fmla="*/ 2358190 w 8085221"/>
              <a:gd name="connsiteY215" fmla="*/ 10732169 h 15135727"/>
              <a:gd name="connsiteX216" fmla="*/ 2334127 w 8085221"/>
              <a:gd name="connsiteY216" fmla="*/ 10587790 h 15135727"/>
              <a:gd name="connsiteX217" fmla="*/ 2406316 w 8085221"/>
              <a:gd name="connsiteY217" fmla="*/ 10491537 h 15135727"/>
              <a:gd name="connsiteX218" fmla="*/ 2598821 w 8085221"/>
              <a:gd name="connsiteY218" fmla="*/ 10684042 h 15135727"/>
              <a:gd name="connsiteX219" fmla="*/ 2767264 w 8085221"/>
              <a:gd name="connsiteY219" fmla="*/ 10684042 h 15135727"/>
              <a:gd name="connsiteX220" fmla="*/ 2646948 w 8085221"/>
              <a:gd name="connsiteY220" fmla="*/ 10515600 h 15135727"/>
              <a:gd name="connsiteX221" fmla="*/ 2815390 w 8085221"/>
              <a:gd name="connsiteY221" fmla="*/ 10395285 h 15135727"/>
              <a:gd name="connsiteX222" fmla="*/ 3080085 w 8085221"/>
              <a:gd name="connsiteY222" fmla="*/ 10419348 h 15135727"/>
              <a:gd name="connsiteX223" fmla="*/ 3248527 w 8085221"/>
              <a:gd name="connsiteY223" fmla="*/ 10539664 h 15135727"/>
              <a:gd name="connsiteX224" fmla="*/ 3320716 w 8085221"/>
              <a:gd name="connsiteY224" fmla="*/ 10659979 h 15135727"/>
              <a:gd name="connsiteX225" fmla="*/ 3465095 w 8085221"/>
              <a:gd name="connsiteY225" fmla="*/ 10659979 h 15135727"/>
              <a:gd name="connsiteX226" fmla="*/ 3441032 w 8085221"/>
              <a:gd name="connsiteY226" fmla="*/ 10491537 h 15135727"/>
              <a:gd name="connsiteX227" fmla="*/ 3392906 w 8085221"/>
              <a:gd name="connsiteY227" fmla="*/ 10250906 h 15135727"/>
              <a:gd name="connsiteX228" fmla="*/ 3152274 w 8085221"/>
              <a:gd name="connsiteY228" fmla="*/ 10250906 h 15135727"/>
              <a:gd name="connsiteX229" fmla="*/ 3176337 w 8085221"/>
              <a:gd name="connsiteY229" fmla="*/ 10178716 h 15135727"/>
              <a:gd name="connsiteX230" fmla="*/ 3104148 w 8085221"/>
              <a:gd name="connsiteY230" fmla="*/ 10154653 h 15135727"/>
              <a:gd name="connsiteX231" fmla="*/ 3007895 w 8085221"/>
              <a:gd name="connsiteY231" fmla="*/ 9962148 h 15135727"/>
              <a:gd name="connsiteX232" fmla="*/ 3176337 w 8085221"/>
              <a:gd name="connsiteY232" fmla="*/ 9889958 h 15135727"/>
              <a:gd name="connsiteX233" fmla="*/ 2959769 w 8085221"/>
              <a:gd name="connsiteY233" fmla="*/ 9504948 h 15135727"/>
              <a:gd name="connsiteX234" fmla="*/ 2791327 w 8085221"/>
              <a:gd name="connsiteY234" fmla="*/ 9456821 h 15135727"/>
              <a:gd name="connsiteX235" fmla="*/ 2574758 w 8085221"/>
              <a:gd name="connsiteY235" fmla="*/ 9336506 h 15135727"/>
              <a:gd name="connsiteX236" fmla="*/ 2550695 w 8085221"/>
              <a:gd name="connsiteY236" fmla="*/ 9071811 h 15135727"/>
              <a:gd name="connsiteX237" fmla="*/ 2695074 w 8085221"/>
              <a:gd name="connsiteY237" fmla="*/ 8999621 h 15135727"/>
              <a:gd name="connsiteX238" fmla="*/ 2622885 w 8085221"/>
              <a:gd name="connsiteY238" fmla="*/ 8975558 h 15135727"/>
              <a:gd name="connsiteX239" fmla="*/ 2430379 w 8085221"/>
              <a:gd name="connsiteY239" fmla="*/ 8999621 h 15135727"/>
              <a:gd name="connsiteX240" fmla="*/ 2261937 w 8085221"/>
              <a:gd name="connsiteY240" fmla="*/ 9168064 h 15135727"/>
              <a:gd name="connsiteX241" fmla="*/ 2237874 w 8085221"/>
              <a:gd name="connsiteY241" fmla="*/ 8999621 h 15135727"/>
              <a:gd name="connsiteX242" fmla="*/ 2117558 w 8085221"/>
              <a:gd name="connsiteY242" fmla="*/ 8975558 h 15135727"/>
              <a:gd name="connsiteX243" fmla="*/ 2045369 w 8085221"/>
              <a:gd name="connsiteY243" fmla="*/ 8783053 h 15135727"/>
              <a:gd name="connsiteX244" fmla="*/ 1852864 w 8085221"/>
              <a:gd name="connsiteY244" fmla="*/ 8758990 h 15135727"/>
              <a:gd name="connsiteX245" fmla="*/ 1636295 w 8085221"/>
              <a:gd name="connsiteY245" fmla="*/ 8927432 h 15135727"/>
              <a:gd name="connsiteX246" fmla="*/ 1588169 w 8085221"/>
              <a:gd name="connsiteY246" fmla="*/ 9023685 h 15135727"/>
              <a:gd name="connsiteX247" fmla="*/ 1515979 w 8085221"/>
              <a:gd name="connsiteY247" fmla="*/ 8879306 h 15135727"/>
              <a:gd name="connsiteX248" fmla="*/ 1347537 w 8085221"/>
              <a:gd name="connsiteY248" fmla="*/ 8879306 h 15135727"/>
              <a:gd name="connsiteX249" fmla="*/ 1347537 w 8085221"/>
              <a:gd name="connsiteY249" fmla="*/ 8710864 h 15135727"/>
              <a:gd name="connsiteX250" fmla="*/ 1106906 w 8085221"/>
              <a:gd name="connsiteY250" fmla="*/ 8783053 h 15135727"/>
              <a:gd name="connsiteX251" fmla="*/ 890337 w 8085221"/>
              <a:gd name="connsiteY251" fmla="*/ 8686800 h 15135727"/>
              <a:gd name="connsiteX252" fmla="*/ 649706 w 8085221"/>
              <a:gd name="connsiteY252" fmla="*/ 8662737 h 15135727"/>
              <a:gd name="connsiteX253" fmla="*/ 385011 w 8085221"/>
              <a:gd name="connsiteY253" fmla="*/ 8566485 h 15135727"/>
              <a:gd name="connsiteX254" fmla="*/ 577516 w 8085221"/>
              <a:gd name="connsiteY254" fmla="*/ 8373979 h 15135727"/>
              <a:gd name="connsiteX255" fmla="*/ 794085 w 8085221"/>
              <a:gd name="connsiteY255" fmla="*/ 8301790 h 15135727"/>
              <a:gd name="connsiteX256" fmla="*/ 745958 w 8085221"/>
              <a:gd name="connsiteY256" fmla="*/ 8133348 h 15135727"/>
              <a:gd name="connsiteX257" fmla="*/ 818148 w 8085221"/>
              <a:gd name="connsiteY257" fmla="*/ 7820527 h 15135727"/>
              <a:gd name="connsiteX258" fmla="*/ 697832 w 8085221"/>
              <a:gd name="connsiteY258" fmla="*/ 7820527 h 15135727"/>
              <a:gd name="connsiteX259" fmla="*/ 625642 w 8085221"/>
              <a:gd name="connsiteY259" fmla="*/ 7916779 h 15135727"/>
              <a:gd name="connsiteX260" fmla="*/ 457200 w 8085221"/>
              <a:gd name="connsiteY260" fmla="*/ 7820527 h 15135727"/>
              <a:gd name="connsiteX261" fmla="*/ 529390 w 8085221"/>
              <a:gd name="connsiteY261" fmla="*/ 7700211 h 15135727"/>
              <a:gd name="connsiteX262" fmla="*/ 938464 w 8085221"/>
              <a:gd name="connsiteY262" fmla="*/ 7676148 h 15135727"/>
              <a:gd name="connsiteX263" fmla="*/ 1058779 w 8085221"/>
              <a:gd name="connsiteY263" fmla="*/ 7459579 h 15135727"/>
              <a:gd name="connsiteX264" fmla="*/ 1203158 w 8085221"/>
              <a:gd name="connsiteY264" fmla="*/ 7603958 h 15135727"/>
              <a:gd name="connsiteX265" fmla="*/ 1299411 w 8085221"/>
              <a:gd name="connsiteY265" fmla="*/ 7555832 h 15135727"/>
              <a:gd name="connsiteX266" fmla="*/ 1443790 w 8085221"/>
              <a:gd name="connsiteY266" fmla="*/ 7507706 h 15135727"/>
              <a:gd name="connsiteX267" fmla="*/ 1684421 w 8085221"/>
              <a:gd name="connsiteY267" fmla="*/ 7603958 h 15135727"/>
              <a:gd name="connsiteX268" fmla="*/ 1684421 w 8085221"/>
              <a:gd name="connsiteY268" fmla="*/ 7603958 h 15135727"/>
              <a:gd name="connsiteX269" fmla="*/ 1540042 w 8085221"/>
              <a:gd name="connsiteY269" fmla="*/ 7363327 h 15135727"/>
              <a:gd name="connsiteX270" fmla="*/ 1299411 w 8085221"/>
              <a:gd name="connsiteY270" fmla="*/ 7315200 h 15135727"/>
              <a:gd name="connsiteX271" fmla="*/ 1130969 w 8085221"/>
              <a:gd name="connsiteY271" fmla="*/ 7339264 h 15135727"/>
              <a:gd name="connsiteX272" fmla="*/ 1034716 w 8085221"/>
              <a:gd name="connsiteY272" fmla="*/ 7315200 h 15135727"/>
              <a:gd name="connsiteX273" fmla="*/ 1155032 w 8085221"/>
              <a:gd name="connsiteY273" fmla="*/ 7050506 h 15135727"/>
              <a:gd name="connsiteX274" fmla="*/ 1155032 w 8085221"/>
              <a:gd name="connsiteY274" fmla="*/ 6930190 h 15135727"/>
              <a:gd name="connsiteX275" fmla="*/ 1155032 w 8085221"/>
              <a:gd name="connsiteY275" fmla="*/ 6761748 h 15135727"/>
              <a:gd name="connsiteX276" fmla="*/ 1203158 w 8085221"/>
              <a:gd name="connsiteY276" fmla="*/ 6617369 h 15135727"/>
              <a:gd name="connsiteX277" fmla="*/ 1371600 w 8085221"/>
              <a:gd name="connsiteY277" fmla="*/ 6472990 h 15135727"/>
              <a:gd name="connsiteX278" fmla="*/ 1443790 w 8085221"/>
              <a:gd name="connsiteY278" fmla="*/ 6328611 h 15135727"/>
              <a:gd name="connsiteX279" fmla="*/ 1419727 w 8085221"/>
              <a:gd name="connsiteY279" fmla="*/ 6208295 h 15135727"/>
              <a:gd name="connsiteX280" fmla="*/ 1275348 w 8085221"/>
              <a:gd name="connsiteY280" fmla="*/ 6304548 h 15135727"/>
              <a:gd name="connsiteX281" fmla="*/ 1323474 w 8085221"/>
              <a:gd name="connsiteY281" fmla="*/ 6015790 h 15135727"/>
              <a:gd name="connsiteX282" fmla="*/ 1540042 w 8085221"/>
              <a:gd name="connsiteY282" fmla="*/ 5871411 h 15135727"/>
              <a:gd name="connsiteX283" fmla="*/ 1540042 w 8085221"/>
              <a:gd name="connsiteY283" fmla="*/ 5751095 h 15135727"/>
              <a:gd name="connsiteX284" fmla="*/ 1395664 w 8085221"/>
              <a:gd name="connsiteY284" fmla="*/ 5799221 h 15135727"/>
              <a:gd name="connsiteX285" fmla="*/ 1179095 w 8085221"/>
              <a:gd name="connsiteY285" fmla="*/ 5799221 h 15135727"/>
              <a:gd name="connsiteX286" fmla="*/ 890337 w 8085221"/>
              <a:gd name="connsiteY286" fmla="*/ 5775158 h 15135727"/>
              <a:gd name="connsiteX287" fmla="*/ 697832 w 8085221"/>
              <a:gd name="connsiteY287" fmla="*/ 5606716 h 15135727"/>
              <a:gd name="connsiteX288" fmla="*/ 577516 w 8085221"/>
              <a:gd name="connsiteY288" fmla="*/ 5582653 h 15135727"/>
              <a:gd name="connsiteX289" fmla="*/ 697832 w 8085221"/>
              <a:gd name="connsiteY289" fmla="*/ 5775158 h 15135727"/>
              <a:gd name="connsiteX290" fmla="*/ 409074 w 8085221"/>
              <a:gd name="connsiteY290" fmla="*/ 5799221 h 15135727"/>
              <a:gd name="connsiteX291" fmla="*/ 168442 w 8085221"/>
              <a:gd name="connsiteY291" fmla="*/ 5702969 h 15135727"/>
              <a:gd name="connsiteX292" fmla="*/ 264695 w 8085221"/>
              <a:gd name="connsiteY292" fmla="*/ 5558590 h 15135727"/>
              <a:gd name="connsiteX293" fmla="*/ 144379 w 8085221"/>
              <a:gd name="connsiteY293" fmla="*/ 5510464 h 15135727"/>
              <a:gd name="connsiteX294" fmla="*/ 0 w 8085221"/>
              <a:gd name="connsiteY294" fmla="*/ 5462337 h 15135727"/>
              <a:gd name="connsiteX295" fmla="*/ 96253 w 8085221"/>
              <a:gd name="connsiteY295" fmla="*/ 5245769 h 15135727"/>
              <a:gd name="connsiteX0" fmla="*/ 96253 w 8085221"/>
              <a:gd name="connsiteY0" fmla="*/ 5245769 h 15135727"/>
              <a:gd name="connsiteX1" fmla="*/ 144379 w 8085221"/>
              <a:gd name="connsiteY1" fmla="*/ 4981074 h 15135727"/>
              <a:gd name="connsiteX2" fmla="*/ 178719 w 8085221"/>
              <a:gd name="connsiteY2" fmla="*/ 4834941 h 15135727"/>
              <a:gd name="connsiteX3" fmla="*/ 334378 w 8085221"/>
              <a:gd name="connsiteY3" fmla="*/ 4696828 h 15135727"/>
              <a:gd name="connsiteX4" fmla="*/ 553453 w 8085221"/>
              <a:gd name="connsiteY4" fmla="*/ 4692316 h 15135727"/>
              <a:gd name="connsiteX5" fmla="*/ 649706 w 8085221"/>
              <a:gd name="connsiteY5" fmla="*/ 4427621 h 15135727"/>
              <a:gd name="connsiteX6" fmla="*/ 805866 w 8085221"/>
              <a:gd name="connsiteY6" fmla="*/ 4425366 h 15135727"/>
              <a:gd name="connsiteX7" fmla="*/ 867026 w 8085221"/>
              <a:gd name="connsiteY7" fmla="*/ 4311817 h 15135727"/>
              <a:gd name="connsiteX8" fmla="*/ 1395664 w 8085221"/>
              <a:gd name="connsiteY8" fmla="*/ 4162927 h 15135727"/>
              <a:gd name="connsiteX9" fmla="*/ 1564106 w 8085221"/>
              <a:gd name="connsiteY9" fmla="*/ 3994485 h 15135727"/>
              <a:gd name="connsiteX10" fmla="*/ 1708485 w 8085221"/>
              <a:gd name="connsiteY10" fmla="*/ 3826042 h 15135727"/>
              <a:gd name="connsiteX11" fmla="*/ 1925053 w 8085221"/>
              <a:gd name="connsiteY11" fmla="*/ 3777916 h 15135727"/>
              <a:gd name="connsiteX12" fmla="*/ 2141621 w 8085221"/>
              <a:gd name="connsiteY12" fmla="*/ 3585411 h 15135727"/>
              <a:gd name="connsiteX13" fmla="*/ 2141621 w 8085221"/>
              <a:gd name="connsiteY13" fmla="*/ 3585411 h 15135727"/>
              <a:gd name="connsiteX14" fmla="*/ 2286000 w 8085221"/>
              <a:gd name="connsiteY14" fmla="*/ 3489158 h 15135727"/>
              <a:gd name="connsiteX15" fmla="*/ 2310064 w 8085221"/>
              <a:gd name="connsiteY15" fmla="*/ 3007895 h 15135727"/>
              <a:gd name="connsiteX16" fmla="*/ 2695074 w 8085221"/>
              <a:gd name="connsiteY16" fmla="*/ 2911642 h 15135727"/>
              <a:gd name="connsiteX17" fmla="*/ 2839453 w 8085221"/>
              <a:gd name="connsiteY17" fmla="*/ 2526632 h 15135727"/>
              <a:gd name="connsiteX18" fmla="*/ 3200400 w 8085221"/>
              <a:gd name="connsiteY18" fmla="*/ 2358190 h 15135727"/>
              <a:gd name="connsiteX19" fmla="*/ 3441032 w 8085221"/>
              <a:gd name="connsiteY19" fmla="*/ 2237874 h 15135727"/>
              <a:gd name="connsiteX20" fmla="*/ 3561348 w 8085221"/>
              <a:gd name="connsiteY20" fmla="*/ 2526632 h 15135727"/>
              <a:gd name="connsiteX21" fmla="*/ 3801979 w 8085221"/>
              <a:gd name="connsiteY21" fmla="*/ 2622885 h 15135727"/>
              <a:gd name="connsiteX22" fmla="*/ 3946358 w 8085221"/>
              <a:gd name="connsiteY22" fmla="*/ 2550695 h 15135727"/>
              <a:gd name="connsiteX23" fmla="*/ 4018548 w 8085221"/>
              <a:gd name="connsiteY23" fmla="*/ 2598821 h 15135727"/>
              <a:gd name="connsiteX24" fmla="*/ 4138864 w 8085221"/>
              <a:gd name="connsiteY24" fmla="*/ 2574758 h 15135727"/>
              <a:gd name="connsiteX25" fmla="*/ 4307306 w 8085221"/>
              <a:gd name="connsiteY25" fmla="*/ 2671011 h 15135727"/>
              <a:gd name="connsiteX26" fmla="*/ 4427621 w 8085221"/>
              <a:gd name="connsiteY26" fmla="*/ 2622885 h 15135727"/>
              <a:gd name="connsiteX27" fmla="*/ 4668253 w 8085221"/>
              <a:gd name="connsiteY27" fmla="*/ 2743200 h 15135727"/>
              <a:gd name="connsiteX28" fmla="*/ 4788569 w 8085221"/>
              <a:gd name="connsiteY28" fmla="*/ 2815390 h 15135727"/>
              <a:gd name="connsiteX29" fmla="*/ 4957011 w 8085221"/>
              <a:gd name="connsiteY29" fmla="*/ 2719137 h 15135727"/>
              <a:gd name="connsiteX30" fmla="*/ 4981074 w 8085221"/>
              <a:gd name="connsiteY30" fmla="*/ 2382253 h 15135727"/>
              <a:gd name="connsiteX31" fmla="*/ 4981074 w 8085221"/>
              <a:gd name="connsiteY31" fmla="*/ 2382253 h 15135727"/>
              <a:gd name="connsiteX32" fmla="*/ 4884821 w 8085221"/>
              <a:gd name="connsiteY32" fmla="*/ 2093495 h 15135727"/>
              <a:gd name="connsiteX33" fmla="*/ 4764506 w 8085221"/>
              <a:gd name="connsiteY33" fmla="*/ 1900990 h 15135727"/>
              <a:gd name="connsiteX34" fmla="*/ 4764506 w 8085221"/>
              <a:gd name="connsiteY34" fmla="*/ 1804737 h 15135727"/>
              <a:gd name="connsiteX35" fmla="*/ 4957011 w 8085221"/>
              <a:gd name="connsiteY35" fmla="*/ 1564106 h 15135727"/>
              <a:gd name="connsiteX36" fmla="*/ 5221706 w 8085221"/>
              <a:gd name="connsiteY36" fmla="*/ 1588169 h 15135727"/>
              <a:gd name="connsiteX37" fmla="*/ 5486400 w 8085221"/>
              <a:gd name="connsiteY37" fmla="*/ 1684421 h 15135727"/>
              <a:gd name="connsiteX38" fmla="*/ 5799221 w 8085221"/>
              <a:gd name="connsiteY38" fmla="*/ 1684421 h 15135727"/>
              <a:gd name="connsiteX39" fmla="*/ 5871411 w 8085221"/>
              <a:gd name="connsiteY39" fmla="*/ 1443790 h 15135727"/>
              <a:gd name="connsiteX40" fmla="*/ 6087979 w 8085221"/>
              <a:gd name="connsiteY40" fmla="*/ 1395664 h 15135727"/>
              <a:gd name="connsiteX41" fmla="*/ 6087979 w 8085221"/>
              <a:gd name="connsiteY41" fmla="*/ 1082842 h 15135727"/>
              <a:gd name="connsiteX42" fmla="*/ 6424864 w 8085221"/>
              <a:gd name="connsiteY42" fmla="*/ 1058779 h 15135727"/>
              <a:gd name="connsiteX43" fmla="*/ 6665495 w 8085221"/>
              <a:gd name="connsiteY43" fmla="*/ 721895 h 15135727"/>
              <a:gd name="connsiteX44" fmla="*/ 6761748 w 8085221"/>
              <a:gd name="connsiteY44" fmla="*/ 649706 h 15135727"/>
              <a:gd name="connsiteX45" fmla="*/ 6737685 w 8085221"/>
              <a:gd name="connsiteY45" fmla="*/ 505327 h 15135727"/>
              <a:gd name="connsiteX46" fmla="*/ 6858000 w 8085221"/>
              <a:gd name="connsiteY46" fmla="*/ 360948 h 15135727"/>
              <a:gd name="connsiteX47" fmla="*/ 6761748 w 8085221"/>
              <a:gd name="connsiteY47" fmla="*/ 120316 h 15135727"/>
              <a:gd name="connsiteX48" fmla="*/ 7194885 w 8085221"/>
              <a:gd name="connsiteY48" fmla="*/ 0 h 15135727"/>
              <a:gd name="connsiteX49" fmla="*/ 7267074 w 8085221"/>
              <a:gd name="connsiteY49" fmla="*/ 120316 h 15135727"/>
              <a:gd name="connsiteX50" fmla="*/ 7267074 w 8085221"/>
              <a:gd name="connsiteY50" fmla="*/ 120316 h 15135727"/>
              <a:gd name="connsiteX51" fmla="*/ 7339264 w 8085221"/>
              <a:gd name="connsiteY51" fmla="*/ 360948 h 15135727"/>
              <a:gd name="connsiteX52" fmla="*/ 7628021 w 8085221"/>
              <a:gd name="connsiteY52" fmla="*/ 433137 h 15135727"/>
              <a:gd name="connsiteX53" fmla="*/ 7796464 w 8085221"/>
              <a:gd name="connsiteY53" fmla="*/ 649706 h 15135727"/>
              <a:gd name="connsiteX54" fmla="*/ 8085221 w 8085221"/>
              <a:gd name="connsiteY54" fmla="*/ 914400 h 15135727"/>
              <a:gd name="connsiteX55" fmla="*/ 7988969 w 8085221"/>
              <a:gd name="connsiteY55" fmla="*/ 1203158 h 15135727"/>
              <a:gd name="connsiteX56" fmla="*/ 7844590 w 8085221"/>
              <a:gd name="connsiteY56" fmla="*/ 1058779 h 15135727"/>
              <a:gd name="connsiteX57" fmla="*/ 7483642 w 8085221"/>
              <a:gd name="connsiteY57" fmla="*/ 1371600 h 15135727"/>
              <a:gd name="connsiteX58" fmla="*/ 7267074 w 8085221"/>
              <a:gd name="connsiteY58" fmla="*/ 1395664 h 15135727"/>
              <a:gd name="connsiteX59" fmla="*/ 7243011 w 8085221"/>
              <a:gd name="connsiteY59" fmla="*/ 1588169 h 15135727"/>
              <a:gd name="connsiteX60" fmla="*/ 6978316 w 8085221"/>
              <a:gd name="connsiteY60" fmla="*/ 1732548 h 15135727"/>
              <a:gd name="connsiteX61" fmla="*/ 6737685 w 8085221"/>
              <a:gd name="connsiteY61" fmla="*/ 2093495 h 15135727"/>
              <a:gd name="connsiteX62" fmla="*/ 6737685 w 8085221"/>
              <a:gd name="connsiteY62" fmla="*/ 2382253 h 15135727"/>
              <a:gd name="connsiteX63" fmla="*/ 6665495 w 8085221"/>
              <a:gd name="connsiteY63" fmla="*/ 2430379 h 15135727"/>
              <a:gd name="connsiteX64" fmla="*/ 6906127 w 8085221"/>
              <a:gd name="connsiteY64" fmla="*/ 2646948 h 15135727"/>
              <a:gd name="connsiteX65" fmla="*/ 6906127 w 8085221"/>
              <a:gd name="connsiteY65" fmla="*/ 2983832 h 15135727"/>
              <a:gd name="connsiteX66" fmla="*/ 6906127 w 8085221"/>
              <a:gd name="connsiteY66" fmla="*/ 3104148 h 15135727"/>
              <a:gd name="connsiteX67" fmla="*/ 6833937 w 8085221"/>
              <a:gd name="connsiteY67" fmla="*/ 3368842 h 15135727"/>
              <a:gd name="connsiteX68" fmla="*/ 6906127 w 8085221"/>
              <a:gd name="connsiteY68" fmla="*/ 3489158 h 15135727"/>
              <a:gd name="connsiteX69" fmla="*/ 6641432 w 8085221"/>
              <a:gd name="connsiteY69" fmla="*/ 3705727 h 15135727"/>
              <a:gd name="connsiteX70" fmla="*/ 6737685 w 8085221"/>
              <a:gd name="connsiteY70" fmla="*/ 3729790 h 15135727"/>
              <a:gd name="connsiteX71" fmla="*/ 6545179 w 8085221"/>
              <a:gd name="connsiteY71" fmla="*/ 3826042 h 15135727"/>
              <a:gd name="connsiteX72" fmla="*/ 6328611 w 8085221"/>
              <a:gd name="connsiteY72" fmla="*/ 3753853 h 15135727"/>
              <a:gd name="connsiteX73" fmla="*/ 6184232 w 8085221"/>
              <a:gd name="connsiteY73" fmla="*/ 3850106 h 15135727"/>
              <a:gd name="connsiteX74" fmla="*/ 6184232 w 8085221"/>
              <a:gd name="connsiteY74" fmla="*/ 3946358 h 15135727"/>
              <a:gd name="connsiteX75" fmla="*/ 6136106 w 8085221"/>
              <a:gd name="connsiteY75" fmla="*/ 4235116 h 15135727"/>
              <a:gd name="connsiteX76" fmla="*/ 5919537 w 8085221"/>
              <a:gd name="connsiteY76" fmla="*/ 4403558 h 15135727"/>
              <a:gd name="connsiteX77" fmla="*/ 5775158 w 8085221"/>
              <a:gd name="connsiteY77" fmla="*/ 4451685 h 15135727"/>
              <a:gd name="connsiteX78" fmla="*/ 5630779 w 8085221"/>
              <a:gd name="connsiteY78" fmla="*/ 4547937 h 15135727"/>
              <a:gd name="connsiteX79" fmla="*/ 5510464 w 8085221"/>
              <a:gd name="connsiteY79" fmla="*/ 4620127 h 15135727"/>
              <a:gd name="connsiteX80" fmla="*/ 5510464 w 8085221"/>
              <a:gd name="connsiteY80" fmla="*/ 4812632 h 15135727"/>
              <a:gd name="connsiteX81" fmla="*/ 5317958 w 8085221"/>
              <a:gd name="connsiteY81" fmla="*/ 4981074 h 15135727"/>
              <a:gd name="connsiteX82" fmla="*/ 5005137 w 8085221"/>
              <a:gd name="connsiteY82" fmla="*/ 5149516 h 15135727"/>
              <a:gd name="connsiteX83" fmla="*/ 4692316 w 8085221"/>
              <a:gd name="connsiteY83" fmla="*/ 5149516 h 15135727"/>
              <a:gd name="connsiteX84" fmla="*/ 4523874 w 8085221"/>
              <a:gd name="connsiteY84" fmla="*/ 5366085 h 15135727"/>
              <a:gd name="connsiteX85" fmla="*/ 4211053 w 8085221"/>
              <a:gd name="connsiteY85" fmla="*/ 5414211 h 15135727"/>
              <a:gd name="connsiteX86" fmla="*/ 4114800 w 8085221"/>
              <a:gd name="connsiteY86" fmla="*/ 5390148 h 15135727"/>
              <a:gd name="connsiteX87" fmla="*/ 4018548 w 8085221"/>
              <a:gd name="connsiteY87" fmla="*/ 5630779 h 15135727"/>
              <a:gd name="connsiteX88" fmla="*/ 4090737 w 8085221"/>
              <a:gd name="connsiteY88" fmla="*/ 5871411 h 15135727"/>
              <a:gd name="connsiteX89" fmla="*/ 4090737 w 8085221"/>
              <a:gd name="connsiteY89" fmla="*/ 6184232 h 15135727"/>
              <a:gd name="connsiteX90" fmla="*/ 4186990 w 8085221"/>
              <a:gd name="connsiteY90" fmla="*/ 6472990 h 15135727"/>
              <a:gd name="connsiteX91" fmla="*/ 4042611 w 8085221"/>
              <a:gd name="connsiteY91" fmla="*/ 6352674 h 15135727"/>
              <a:gd name="connsiteX92" fmla="*/ 3946358 w 8085221"/>
              <a:gd name="connsiteY92" fmla="*/ 6376737 h 15135727"/>
              <a:gd name="connsiteX93" fmla="*/ 4114800 w 8085221"/>
              <a:gd name="connsiteY93" fmla="*/ 6641432 h 15135727"/>
              <a:gd name="connsiteX94" fmla="*/ 4451685 w 8085221"/>
              <a:gd name="connsiteY94" fmla="*/ 6737685 h 15135727"/>
              <a:gd name="connsiteX95" fmla="*/ 4620127 w 8085221"/>
              <a:gd name="connsiteY95" fmla="*/ 6978316 h 15135727"/>
              <a:gd name="connsiteX96" fmla="*/ 4740442 w 8085221"/>
              <a:gd name="connsiteY96" fmla="*/ 7170821 h 15135727"/>
              <a:gd name="connsiteX97" fmla="*/ 5077327 w 8085221"/>
              <a:gd name="connsiteY97" fmla="*/ 7387390 h 15135727"/>
              <a:gd name="connsiteX98" fmla="*/ 5125453 w 8085221"/>
              <a:gd name="connsiteY98" fmla="*/ 7603958 h 15135727"/>
              <a:gd name="connsiteX99" fmla="*/ 5197642 w 8085221"/>
              <a:gd name="connsiteY99" fmla="*/ 7796464 h 15135727"/>
              <a:gd name="connsiteX100" fmla="*/ 5486400 w 8085221"/>
              <a:gd name="connsiteY100" fmla="*/ 7964906 h 15135727"/>
              <a:gd name="connsiteX101" fmla="*/ 5486400 w 8085221"/>
              <a:gd name="connsiteY101" fmla="*/ 8349916 h 15135727"/>
              <a:gd name="connsiteX102" fmla="*/ 5678906 w 8085221"/>
              <a:gd name="connsiteY102" fmla="*/ 8614611 h 15135727"/>
              <a:gd name="connsiteX103" fmla="*/ 5919537 w 8085221"/>
              <a:gd name="connsiteY103" fmla="*/ 9071811 h 15135727"/>
              <a:gd name="connsiteX104" fmla="*/ 6160169 w 8085221"/>
              <a:gd name="connsiteY104" fmla="*/ 9336506 h 15135727"/>
              <a:gd name="connsiteX105" fmla="*/ 6280485 w 8085221"/>
              <a:gd name="connsiteY105" fmla="*/ 9601200 h 15135727"/>
              <a:gd name="connsiteX106" fmla="*/ 6400800 w 8085221"/>
              <a:gd name="connsiteY106" fmla="*/ 9793706 h 15135727"/>
              <a:gd name="connsiteX107" fmla="*/ 6569242 w 8085221"/>
              <a:gd name="connsiteY107" fmla="*/ 10058400 h 15135727"/>
              <a:gd name="connsiteX108" fmla="*/ 6713621 w 8085221"/>
              <a:gd name="connsiteY108" fmla="*/ 10106527 h 15135727"/>
              <a:gd name="connsiteX109" fmla="*/ 6545179 w 8085221"/>
              <a:gd name="connsiteY109" fmla="*/ 10202779 h 15135727"/>
              <a:gd name="connsiteX110" fmla="*/ 6569242 w 8085221"/>
              <a:gd name="connsiteY110" fmla="*/ 10443411 h 15135727"/>
              <a:gd name="connsiteX111" fmla="*/ 6593306 w 8085221"/>
              <a:gd name="connsiteY111" fmla="*/ 10708106 h 15135727"/>
              <a:gd name="connsiteX112" fmla="*/ 6761748 w 8085221"/>
              <a:gd name="connsiteY112" fmla="*/ 10924674 h 15135727"/>
              <a:gd name="connsiteX113" fmla="*/ 6641432 w 8085221"/>
              <a:gd name="connsiteY113" fmla="*/ 11093116 h 15135727"/>
              <a:gd name="connsiteX114" fmla="*/ 6713621 w 8085221"/>
              <a:gd name="connsiteY114" fmla="*/ 11261558 h 15135727"/>
              <a:gd name="connsiteX115" fmla="*/ 6737685 w 8085221"/>
              <a:gd name="connsiteY115" fmla="*/ 11526253 h 15135727"/>
              <a:gd name="connsiteX116" fmla="*/ 6617369 w 8085221"/>
              <a:gd name="connsiteY116" fmla="*/ 11839074 h 15135727"/>
              <a:gd name="connsiteX117" fmla="*/ 6617369 w 8085221"/>
              <a:gd name="connsiteY117" fmla="*/ 12031579 h 15135727"/>
              <a:gd name="connsiteX118" fmla="*/ 6641432 w 8085221"/>
              <a:gd name="connsiteY118" fmla="*/ 12127832 h 15135727"/>
              <a:gd name="connsiteX119" fmla="*/ 6761748 w 8085221"/>
              <a:gd name="connsiteY119" fmla="*/ 12031579 h 15135727"/>
              <a:gd name="connsiteX120" fmla="*/ 6761748 w 8085221"/>
              <a:gd name="connsiteY120" fmla="*/ 12296274 h 15135727"/>
              <a:gd name="connsiteX121" fmla="*/ 6689558 w 8085221"/>
              <a:gd name="connsiteY121" fmla="*/ 12512842 h 15135727"/>
              <a:gd name="connsiteX122" fmla="*/ 6785811 w 8085221"/>
              <a:gd name="connsiteY122" fmla="*/ 12777537 h 15135727"/>
              <a:gd name="connsiteX123" fmla="*/ 6569242 w 8085221"/>
              <a:gd name="connsiteY123" fmla="*/ 12873790 h 15135727"/>
              <a:gd name="connsiteX124" fmla="*/ 6545179 w 8085221"/>
              <a:gd name="connsiteY124" fmla="*/ 13090358 h 15135727"/>
              <a:gd name="connsiteX125" fmla="*/ 6448927 w 8085221"/>
              <a:gd name="connsiteY125" fmla="*/ 13355053 h 15135727"/>
              <a:gd name="connsiteX126" fmla="*/ 6256421 w 8085221"/>
              <a:gd name="connsiteY126" fmla="*/ 13571621 h 15135727"/>
              <a:gd name="connsiteX127" fmla="*/ 6087979 w 8085221"/>
              <a:gd name="connsiteY127" fmla="*/ 13667874 h 15135727"/>
              <a:gd name="connsiteX128" fmla="*/ 5943600 w 8085221"/>
              <a:gd name="connsiteY128" fmla="*/ 13716000 h 15135727"/>
              <a:gd name="connsiteX129" fmla="*/ 5702969 w 8085221"/>
              <a:gd name="connsiteY129" fmla="*/ 13667874 h 15135727"/>
              <a:gd name="connsiteX130" fmla="*/ 5582653 w 8085221"/>
              <a:gd name="connsiteY130" fmla="*/ 13691937 h 15135727"/>
              <a:gd name="connsiteX131" fmla="*/ 5727032 w 8085221"/>
              <a:gd name="connsiteY131" fmla="*/ 13836316 h 15135727"/>
              <a:gd name="connsiteX132" fmla="*/ 5582653 w 8085221"/>
              <a:gd name="connsiteY132" fmla="*/ 14052885 h 15135727"/>
              <a:gd name="connsiteX133" fmla="*/ 5462337 w 8085221"/>
              <a:gd name="connsiteY133" fmla="*/ 14149137 h 15135727"/>
              <a:gd name="connsiteX134" fmla="*/ 5342021 w 8085221"/>
              <a:gd name="connsiteY134" fmla="*/ 14004758 h 15135727"/>
              <a:gd name="connsiteX135" fmla="*/ 5245769 w 8085221"/>
              <a:gd name="connsiteY135" fmla="*/ 14004758 h 15135727"/>
              <a:gd name="connsiteX136" fmla="*/ 5245769 w 8085221"/>
              <a:gd name="connsiteY136" fmla="*/ 13956632 h 15135727"/>
              <a:gd name="connsiteX137" fmla="*/ 5101390 w 8085221"/>
              <a:gd name="connsiteY137" fmla="*/ 13956632 h 15135727"/>
              <a:gd name="connsiteX138" fmla="*/ 4981074 w 8085221"/>
              <a:gd name="connsiteY138" fmla="*/ 13860379 h 15135727"/>
              <a:gd name="connsiteX139" fmla="*/ 4740442 w 8085221"/>
              <a:gd name="connsiteY139" fmla="*/ 13908506 h 15135727"/>
              <a:gd name="connsiteX140" fmla="*/ 4475748 w 8085221"/>
              <a:gd name="connsiteY140" fmla="*/ 13956632 h 15135727"/>
              <a:gd name="connsiteX141" fmla="*/ 4379495 w 8085221"/>
              <a:gd name="connsiteY141" fmla="*/ 14028821 h 15135727"/>
              <a:gd name="connsiteX142" fmla="*/ 4403558 w 8085221"/>
              <a:gd name="connsiteY142" fmla="*/ 14197264 h 15135727"/>
              <a:gd name="connsiteX143" fmla="*/ 4572000 w 8085221"/>
              <a:gd name="connsiteY143" fmla="*/ 14149137 h 15135727"/>
              <a:gd name="connsiteX144" fmla="*/ 4523874 w 8085221"/>
              <a:gd name="connsiteY144" fmla="*/ 14558211 h 15135727"/>
              <a:gd name="connsiteX145" fmla="*/ 4403558 w 8085221"/>
              <a:gd name="connsiteY145" fmla="*/ 14437895 h 15135727"/>
              <a:gd name="connsiteX146" fmla="*/ 4403558 w 8085221"/>
              <a:gd name="connsiteY146" fmla="*/ 14437895 h 15135727"/>
              <a:gd name="connsiteX147" fmla="*/ 4283242 w 8085221"/>
              <a:gd name="connsiteY147" fmla="*/ 14245390 h 15135727"/>
              <a:gd name="connsiteX148" fmla="*/ 4235116 w 8085221"/>
              <a:gd name="connsiteY148" fmla="*/ 14341642 h 15135727"/>
              <a:gd name="connsiteX149" fmla="*/ 4162927 w 8085221"/>
              <a:gd name="connsiteY149" fmla="*/ 14389769 h 15135727"/>
              <a:gd name="connsiteX150" fmla="*/ 4162927 w 8085221"/>
              <a:gd name="connsiteY150" fmla="*/ 14389769 h 15135727"/>
              <a:gd name="connsiteX151" fmla="*/ 3922295 w 8085221"/>
              <a:gd name="connsiteY151" fmla="*/ 14245390 h 15135727"/>
              <a:gd name="connsiteX152" fmla="*/ 3801979 w 8085221"/>
              <a:gd name="connsiteY152" fmla="*/ 14293516 h 15135727"/>
              <a:gd name="connsiteX153" fmla="*/ 3681664 w 8085221"/>
              <a:gd name="connsiteY153" fmla="*/ 14389769 h 15135727"/>
              <a:gd name="connsiteX154" fmla="*/ 3657600 w 8085221"/>
              <a:gd name="connsiteY154" fmla="*/ 14654464 h 15135727"/>
              <a:gd name="connsiteX155" fmla="*/ 3513221 w 8085221"/>
              <a:gd name="connsiteY155" fmla="*/ 14726653 h 15135727"/>
              <a:gd name="connsiteX156" fmla="*/ 3513221 w 8085221"/>
              <a:gd name="connsiteY156" fmla="*/ 14871032 h 15135727"/>
              <a:gd name="connsiteX157" fmla="*/ 3633537 w 8085221"/>
              <a:gd name="connsiteY157" fmla="*/ 14967285 h 15135727"/>
              <a:gd name="connsiteX158" fmla="*/ 3609474 w 8085221"/>
              <a:gd name="connsiteY158" fmla="*/ 15087600 h 15135727"/>
              <a:gd name="connsiteX159" fmla="*/ 3441032 w 8085221"/>
              <a:gd name="connsiteY159" fmla="*/ 15039474 h 15135727"/>
              <a:gd name="connsiteX160" fmla="*/ 3272590 w 8085221"/>
              <a:gd name="connsiteY160" fmla="*/ 15063537 h 15135727"/>
              <a:gd name="connsiteX161" fmla="*/ 3248527 w 8085221"/>
              <a:gd name="connsiteY161" fmla="*/ 14895095 h 15135727"/>
              <a:gd name="connsiteX162" fmla="*/ 3128211 w 8085221"/>
              <a:gd name="connsiteY162" fmla="*/ 14919158 h 15135727"/>
              <a:gd name="connsiteX163" fmla="*/ 2959769 w 8085221"/>
              <a:gd name="connsiteY163" fmla="*/ 15135727 h 15135727"/>
              <a:gd name="connsiteX164" fmla="*/ 2935706 w 8085221"/>
              <a:gd name="connsiteY164" fmla="*/ 14895095 h 15135727"/>
              <a:gd name="connsiteX165" fmla="*/ 2791327 w 8085221"/>
              <a:gd name="connsiteY165" fmla="*/ 14943221 h 15135727"/>
              <a:gd name="connsiteX166" fmla="*/ 2671011 w 8085221"/>
              <a:gd name="connsiteY166" fmla="*/ 15039474 h 15135727"/>
              <a:gd name="connsiteX167" fmla="*/ 2430379 w 8085221"/>
              <a:gd name="connsiteY167" fmla="*/ 15087600 h 15135727"/>
              <a:gd name="connsiteX168" fmla="*/ 2237874 w 8085221"/>
              <a:gd name="connsiteY168" fmla="*/ 15039474 h 15135727"/>
              <a:gd name="connsiteX169" fmla="*/ 2622885 w 8085221"/>
              <a:gd name="connsiteY169" fmla="*/ 14846969 h 15135727"/>
              <a:gd name="connsiteX170" fmla="*/ 2887579 w 8085221"/>
              <a:gd name="connsiteY170" fmla="*/ 14774779 h 15135727"/>
              <a:gd name="connsiteX171" fmla="*/ 2839453 w 8085221"/>
              <a:gd name="connsiteY171" fmla="*/ 14582274 h 15135727"/>
              <a:gd name="connsiteX172" fmla="*/ 2935706 w 8085221"/>
              <a:gd name="connsiteY172" fmla="*/ 14510085 h 15135727"/>
              <a:gd name="connsiteX173" fmla="*/ 2935706 w 8085221"/>
              <a:gd name="connsiteY173" fmla="*/ 14510085 h 15135727"/>
              <a:gd name="connsiteX174" fmla="*/ 3080085 w 8085221"/>
              <a:gd name="connsiteY174" fmla="*/ 14413832 h 15135727"/>
              <a:gd name="connsiteX175" fmla="*/ 3152274 w 8085221"/>
              <a:gd name="connsiteY175" fmla="*/ 14341642 h 15135727"/>
              <a:gd name="connsiteX176" fmla="*/ 3080085 w 8085221"/>
              <a:gd name="connsiteY176" fmla="*/ 14269453 h 15135727"/>
              <a:gd name="connsiteX177" fmla="*/ 3152274 w 8085221"/>
              <a:gd name="connsiteY177" fmla="*/ 14197264 h 15135727"/>
              <a:gd name="connsiteX178" fmla="*/ 3152274 w 8085221"/>
              <a:gd name="connsiteY178" fmla="*/ 14052885 h 15135727"/>
              <a:gd name="connsiteX179" fmla="*/ 3080085 w 8085221"/>
              <a:gd name="connsiteY179" fmla="*/ 13980695 h 15135727"/>
              <a:gd name="connsiteX180" fmla="*/ 3056021 w 8085221"/>
              <a:gd name="connsiteY180" fmla="*/ 14076948 h 15135727"/>
              <a:gd name="connsiteX181" fmla="*/ 2935706 w 8085221"/>
              <a:gd name="connsiteY181" fmla="*/ 14076948 h 15135727"/>
              <a:gd name="connsiteX182" fmla="*/ 2863516 w 8085221"/>
              <a:gd name="connsiteY182" fmla="*/ 14125074 h 15135727"/>
              <a:gd name="connsiteX183" fmla="*/ 2719137 w 8085221"/>
              <a:gd name="connsiteY183" fmla="*/ 14197264 h 15135727"/>
              <a:gd name="connsiteX184" fmla="*/ 2646948 w 8085221"/>
              <a:gd name="connsiteY184" fmla="*/ 14197264 h 15135727"/>
              <a:gd name="connsiteX185" fmla="*/ 2598821 w 8085221"/>
              <a:gd name="connsiteY185" fmla="*/ 14125074 h 15135727"/>
              <a:gd name="connsiteX186" fmla="*/ 2430379 w 8085221"/>
              <a:gd name="connsiteY186" fmla="*/ 13836316 h 15135727"/>
              <a:gd name="connsiteX187" fmla="*/ 2646948 w 8085221"/>
              <a:gd name="connsiteY187" fmla="*/ 13812253 h 15135727"/>
              <a:gd name="connsiteX188" fmla="*/ 2502569 w 8085221"/>
              <a:gd name="connsiteY188" fmla="*/ 13475369 h 15135727"/>
              <a:gd name="connsiteX189" fmla="*/ 2550695 w 8085221"/>
              <a:gd name="connsiteY189" fmla="*/ 13186611 h 15135727"/>
              <a:gd name="connsiteX190" fmla="*/ 2719137 w 8085221"/>
              <a:gd name="connsiteY190" fmla="*/ 13042232 h 15135727"/>
              <a:gd name="connsiteX191" fmla="*/ 2791327 w 8085221"/>
              <a:gd name="connsiteY191" fmla="*/ 12945979 h 15135727"/>
              <a:gd name="connsiteX192" fmla="*/ 3031958 w 8085221"/>
              <a:gd name="connsiteY192" fmla="*/ 13090358 h 15135727"/>
              <a:gd name="connsiteX193" fmla="*/ 3056021 w 8085221"/>
              <a:gd name="connsiteY193" fmla="*/ 12753474 h 15135727"/>
              <a:gd name="connsiteX194" fmla="*/ 2887579 w 8085221"/>
              <a:gd name="connsiteY194" fmla="*/ 12777537 h 15135727"/>
              <a:gd name="connsiteX195" fmla="*/ 2815390 w 8085221"/>
              <a:gd name="connsiteY195" fmla="*/ 12777537 h 15135727"/>
              <a:gd name="connsiteX196" fmla="*/ 3176337 w 8085221"/>
              <a:gd name="connsiteY196" fmla="*/ 12368464 h 15135727"/>
              <a:gd name="connsiteX197" fmla="*/ 3104148 w 8085221"/>
              <a:gd name="connsiteY197" fmla="*/ 12320337 h 15135727"/>
              <a:gd name="connsiteX198" fmla="*/ 3104148 w 8085221"/>
              <a:gd name="connsiteY198" fmla="*/ 12320337 h 15135727"/>
              <a:gd name="connsiteX199" fmla="*/ 3007895 w 8085221"/>
              <a:gd name="connsiteY199" fmla="*/ 12079706 h 15135727"/>
              <a:gd name="connsiteX200" fmla="*/ 2911642 w 8085221"/>
              <a:gd name="connsiteY200" fmla="*/ 11935327 h 15135727"/>
              <a:gd name="connsiteX201" fmla="*/ 2863516 w 8085221"/>
              <a:gd name="connsiteY201" fmla="*/ 11694695 h 15135727"/>
              <a:gd name="connsiteX202" fmla="*/ 2911642 w 8085221"/>
              <a:gd name="connsiteY202" fmla="*/ 11454064 h 15135727"/>
              <a:gd name="connsiteX203" fmla="*/ 3056021 w 8085221"/>
              <a:gd name="connsiteY203" fmla="*/ 11454064 h 15135727"/>
              <a:gd name="connsiteX204" fmla="*/ 2983832 w 8085221"/>
              <a:gd name="connsiteY204" fmla="*/ 11381874 h 15135727"/>
              <a:gd name="connsiteX205" fmla="*/ 3031958 w 8085221"/>
              <a:gd name="connsiteY205" fmla="*/ 11285621 h 15135727"/>
              <a:gd name="connsiteX206" fmla="*/ 3007895 w 8085221"/>
              <a:gd name="connsiteY206" fmla="*/ 11189369 h 15135727"/>
              <a:gd name="connsiteX207" fmla="*/ 2887579 w 8085221"/>
              <a:gd name="connsiteY207" fmla="*/ 11141242 h 15135727"/>
              <a:gd name="connsiteX208" fmla="*/ 2887579 w 8085221"/>
              <a:gd name="connsiteY208" fmla="*/ 10972800 h 15135727"/>
              <a:gd name="connsiteX209" fmla="*/ 2887579 w 8085221"/>
              <a:gd name="connsiteY209" fmla="*/ 10924674 h 15135727"/>
              <a:gd name="connsiteX210" fmla="*/ 2767264 w 8085221"/>
              <a:gd name="connsiteY210" fmla="*/ 11020927 h 15135727"/>
              <a:gd name="connsiteX211" fmla="*/ 2743200 w 8085221"/>
              <a:gd name="connsiteY211" fmla="*/ 10924674 h 15135727"/>
              <a:gd name="connsiteX212" fmla="*/ 2550695 w 8085221"/>
              <a:gd name="connsiteY212" fmla="*/ 11020927 h 15135727"/>
              <a:gd name="connsiteX213" fmla="*/ 2526632 w 8085221"/>
              <a:gd name="connsiteY213" fmla="*/ 11117179 h 15135727"/>
              <a:gd name="connsiteX214" fmla="*/ 2334127 w 8085221"/>
              <a:gd name="connsiteY214" fmla="*/ 10996864 h 15135727"/>
              <a:gd name="connsiteX215" fmla="*/ 2358190 w 8085221"/>
              <a:gd name="connsiteY215" fmla="*/ 10732169 h 15135727"/>
              <a:gd name="connsiteX216" fmla="*/ 2334127 w 8085221"/>
              <a:gd name="connsiteY216" fmla="*/ 10587790 h 15135727"/>
              <a:gd name="connsiteX217" fmla="*/ 2406316 w 8085221"/>
              <a:gd name="connsiteY217" fmla="*/ 10491537 h 15135727"/>
              <a:gd name="connsiteX218" fmla="*/ 2598821 w 8085221"/>
              <a:gd name="connsiteY218" fmla="*/ 10684042 h 15135727"/>
              <a:gd name="connsiteX219" fmla="*/ 2767264 w 8085221"/>
              <a:gd name="connsiteY219" fmla="*/ 10684042 h 15135727"/>
              <a:gd name="connsiteX220" fmla="*/ 2646948 w 8085221"/>
              <a:gd name="connsiteY220" fmla="*/ 10515600 h 15135727"/>
              <a:gd name="connsiteX221" fmla="*/ 2815390 w 8085221"/>
              <a:gd name="connsiteY221" fmla="*/ 10395285 h 15135727"/>
              <a:gd name="connsiteX222" fmla="*/ 3080085 w 8085221"/>
              <a:gd name="connsiteY222" fmla="*/ 10419348 h 15135727"/>
              <a:gd name="connsiteX223" fmla="*/ 3248527 w 8085221"/>
              <a:gd name="connsiteY223" fmla="*/ 10539664 h 15135727"/>
              <a:gd name="connsiteX224" fmla="*/ 3320716 w 8085221"/>
              <a:gd name="connsiteY224" fmla="*/ 10659979 h 15135727"/>
              <a:gd name="connsiteX225" fmla="*/ 3465095 w 8085221"/>
              <a:gd name="connsiteY225" fmla="*/ 10659979 h 15135727"/>
              <a:gd name="connsiteX226" fmla="*/ 3441032 w 8085221"/>
              <a:gd name="connsiteY226" fmla="*/ 10491537 h 15135727"/>
              <a:gd name="connsiteX227" fmla="*/ 3392906 w 8085221"/>
              <a:gd name="connsiteY227" fmla="*/ 10250906 h 15135727"/>
              <a:gd name="connsiteX228" fmla="*/ 3152274 w 8085221"/>
              <a:gd name="connsiteY228" fmla="*/ 10250906 h 15135727"/>
              <a:gd name="connsiteX229" fmla="*/ 3176337 w 8085221"/>
              <a:gd name="connsiteY229" fmla="*/ 10178716 h 15135727"/>
              <a:gd name="connsiteX230" fmla="*/ 3104148 w 8085221"/>
              <a:gd name="connsiteY230" fmla="*/ 10154653 h 15135727"/>
              <a:gd name="connsiteX231" fmla="*/ 3007895 w 8085221"/>
              <a:gd name="connsiteY231" fmla="*/ 9962148 h 15135727"/>
              <a:gd name="connsiteX232" fmla="*/ 3176337 w 8085221"/>
              <a:gd name="connsiteY232" fmla="*/ 9889958 h 15135727"/>
              <a:gd name="connsiteX233" fmla="*/ 2959769 w 8085221"/>
              <a:gd name="connsiteY233" fmla="*/ 9504948 h 15135727"/>
              <a:gd name="connsiteX234" fmla="*/ 2791327 w 8085221"/>
              <a:gd name="connsiteY234" fmla="*/ 9456821 h 15135727"/>
              <a:gd name="connsiteX235" fmla="*/ 2574758 w 8085221"/>
              <a:gd name="connsiteY235" fmla="*/ 9336506 h 15135727"/>
              <a:gd name="connsiteX236" fmla="*/ 2550695 w 8085221"/>
              <a:gd name="connsiteY236" fmla="*/ 9071811 h 15135727"/>
              <a:gd name="connsiteX237" fmla="*/ 2695074 w 8085221"/>
              <a:gd name="connsiteY237" fmla="*/ 8999621 h 15135727"/>
              <a:gd name="connsiteX238" fmla="*/ 2622885 w 8085221"/>
              <a:gd name="connsiteY238" fmla="*/ 8975558 h 15135727"/>
              <a:gd name="connsiteX239" fmla="*/ 2430379 w 8085221"/>
              <a:gd name="connsiteY239" fmla="*/ 8999621 h 15135727"/>
              <a:gd name="connsiteX240" fmla="*/ 2261937 w 8085221"/>
              <a:gd name="connsiteY240" fmla="*/ 9168064 h 15135727"/>
              <a:gd name="connsiteX241" fmla="*/ 2237874 w 8085221"/>
              <a:gd name="connsiteY241" fmla="*/ 8999621 h 15135727"/>
              <a:gd name="connsiteX242" fmla="*/ 2117558 w 8085221"/>
              <a:gd name="connsiteY242" fmla="*/ 8975558 h 15135727"/>
              <a:gd name="connsiteX243" fmla="*/ 2045369 w 8085221"/>
              <a:gd name="connsiteY243" fmla="*/ 8783053 h 15135727"/>
              <a:gd name="connsiteX244" fmla="*/ 1852864 w 8085221"/>
              <a:gd name="connsiteY244" fmla="*/ 8758990 h 15135727"/>
              <a:gd name="connsiteX245" fmla="*/ 1636295 w 8085221"/>
              <a:gd name="connsiteY245" fmla="*/ 8927432 h 15135727"/>
              <a:gd name="connsiteX246" fmla="*/ 1588169 w 8085221"/>
              <a:gd name="connsiteY246" fmla="*/ 9023685 h 15135727"/>
              <a:gd name="connsiteX247" fmla="*/ 1515979 w 8085221"/>
              <a:gd name="connsiteY247" fmla="*/ 8879306 h 15135727"/>
              <a:gd name="connsiteX248" fmla="*/ 1347537 w 8085221"/>
              <a:gd name="connsiteY248" fmla="*/ 8879306 h 15135727"/>
              <a:gd name="connsiteX249" fmla="*/ 1347537 w 8085221"/>
              <a:gd name="connsiteY249" fmla="*/ 8710864 h 15135727"/>
              <a:gd name="connsiteX250" fmla="*/ 1106906 w 8085221"/>
              <a:gd name="connsiteY250" fmla="*/ 8783053 h 15135727"/>
              <a:gd name="connsiteX251" fmla="*/ 890337 w 8085221"/>
              <a:gd name="connsiteY251" fmla="*/ 8686800 h 15135727"/>
              <a:gd name="connsiteX252" fmla="*/ 649706 w 8085221"/>
              <a:gd name="connsiteY252" fmla="*/ 8662737 h 15135727"/>
              <a:gd name="connsiteX253" fmla="*/ 385011 w 8085221"/>
              <a:gd name="connsiteY253" fmla="*/ 8566485 h 15135727"/>
              <a:gd name="connsiteX254" fmla="*/ 577516 w 8085221"/>
              <a:gd name="connsiteY254" fmla="*/ 8373979 h 15135727"/>
              <a:gd name="connsiteX255" fmla="*/ 794085 w 8085221"/>
              <a:gd name="connsiteY255" fmla="*/ 8301790 h 15135727"/>
              <a:gd name="connsiteX256" fmla="*/ 745958 w 8085221"/>
              <a:gd name="connsiteY256" fmla="*/ 8133348 h 15135727"/>
              <a:gd name="connsiteX257" fmla="*/ 818148 w 8085221"/>
              <a:gd name="connsiteY257" fmla="*/ 7820527 h 15135727"/>
              <a:gd name="connsiteX258" fmla="*/ 697832 w 8085221"/>
              <a:gd name="connsiteY258" fmla="*/ 7820527 h 15135727"/>
              <a:gd name="connsiteX259" fmla="*/ 625642 w 8085221"/>
              <a:gd name="connsiteY259" fmla="*/ 7916779 h 15135727"/>
              <a:gd name="connsiteX260" fmla="*/ 457200 w 8085221"/>
              <a:gd name="connsiteY260" fmla="*/ 7820527 h 15135727"/>
              <a:gd name="connsiteX261" fmla="*/ 529390 w 8085221"/>
              <a:gd name="connsiteY261" fmla="*/ 7700211 h 15135727"/>
              <a:gd name="connsiteX262" fmla="*/ 938464 w 8085221"/>
              <a:gd name="connsiteY262" fmla="*/ 7676148 h 15135727"/>
              <a:gd name="connsiteX263" fmla="*/ 1058779 w 8085221"/>
              <a:gd name="connsiteY263" fmla="*/ 7459579 h 15135727"/>
              <a:gd name="connsiteX264" fmla="*/ 1203158 w 8085221"/>
              <a:gd name="connsiteY264" fmla="*/ 7603958 h 15135727"/>
              <a:gd name="connsiteX265" fmla="*/ 1299411 w 8085221"/>
              <a:gd name="connsiteY265" fmla="*/ 7555832 h 15135727"/>
              <a:gd name="connsiteX266" fmla="*/ 1443790 w 8085221"/>
              <a:gd name="connsiteY266" fmla="*/ 7507706 h 15135727"/>
              <a:gd name="connsiteX267" fmla="*/ 1684421 w 8085221"/>
              <a:gd name="connsiteY267" fmla="*/ 7603958 h 15135727"/>
              <a:gd name="connsiteX268" fmla="*/ 1684421 w 8085221"/>
              <a:gd name="connsiteY268" fmla="*/ 7603958 h 15135727"/>
              <a:gd name="connsiteX269" fmla="*/ 1540042 w 8085221"/>
              <a:gd name="connsiteY269" fmla="*/ 7363327 h 15135727"/>
              <a:gd name="connsiteX270" fmla="*/ 1299411 w 8085221"/>
              <a:gd name="connsiteY270" fmla="*/ 7315200 h 15135727"/>
              <a:gd name="connsiteX271" fmla="*/ 1130969 w 8085221"/>
              <a:gd name="connsiteY271" fmla="*/ 7339264 h 15135727"/>
              <a:gd name="connsiteX272" fmla="*/ 1034716 w 8085221"/>
              <a:gd name="connsiteY272" fmla="*/ 7315200 h 15135727"/>
              <a:gd name="connsiteX273" fmla="*/ 1155032 w 8085221"/>
              <a:gd name="connsiteY273" fmla="*/ 7050506 h 15135727"/>
              <a:gd name="connsiteX274" fmla="*/ 1155032 w 8085221"/>
              <a:gd name="connsiteY274" fmla="*/ 6930190 h 15135727"/>
              <a:gd name="connsiteX275" fmla="*/ 1155032 w 8085221"/>
              <a:gd name="connsiteY275" fmla="*/ 6761748 h 15135727"/>
              <a:gd name="connsiteX276" fmla="*/ 1203158 w 8085221"/>
              <a:gd name="connsiteY276" fmla="*/ 6617369 h 15135727"/>
              <a:gd name="connsiteX277" fmla="*/ 1371600 w 8085221"/>
              <a:gd name="connsiteY277" fmla="*/ 6472990 h 15135727"/>
              <a:gd name="connsiteX278" fmla="*/ 1443790 w 8085221"/>
              <a:gd name="connsiteY278" fmla="*/ 6328611 h 15135727"/>
              <a:gd name="connsiteX279" fmla="*/ 1419727 w 8085221"/>
              <a:gd name="connsiteY279" fmla="*/ 6208295 h 15135727"/>
              <a:gd name="connsiteX280" fmla="*/ 1275348 w 8085221"/>
              <a:gd name="connsiteY280" fmla="*/ 6304548 h 15135727"/>
              <a:gd name="connsiteX281" fmla="*/ 1323474 w 8085221"/>
              <a:gd name="connsiteY281" fmla="*/ 6015790 h 15135727"/>
              <a:gd name="connsiteX282" fmla="*/ 1540042 w 8085221"/>
              <a:gd name="connsiteY282" fmla="*/ 5871411 h 15135727"/>
              <a:gd name="connsiteX283" fmla="*/ 1540042 w 8085221"/>
              <a:gd name="connsiteY283" fmla="*/ 5751095 h 15135727"/>
              <a:gd name="connsiteX284" fmla="*/ 1395664 w 8085221"/>
              <a:gd name="connsiteY284" fmla="*/ 5799221 h 15135727"/>
              <a:gd name="connsiteX285" fmla="*/ 1179095 w 8085221"/>
              <a:gd name="connsiteY285" fmla="*/ 5799221 h 15135727"/>
              <a:gd name="connsiteX286" fmla="*/ 890337 w 8085221"/>
              <a:gd name="connsiteY286" fmla="*/ 5775158 h 15135727"/>
              <a:gd name="connsiteX287" fmla="*/ 697832 w 8085221"/>
              <a:gd name="connsiteY287" fmla="*/ 5606716 h 15135727"/>
              <a:gd name="connsiteX288" fmla="*/ 577516 w 8085221"/>
              <a:gd name="connsiteY288" fmla="*/ 5582653 h 15135727"/>
              <a:gd name="connsiteX289" fmla="*/ 697832 w 8085221"/>
              <a:gd name="connsiteY289" fmla="*/ 5775158 h 15135727"/>
              <a:gd name="connsiteX290" fmla="*/ 409074 w 8085221"/>
              <a:gd name="connsiteY290" fmla="*/ 5799221 h 15135727"/>
              <a:gd name="connsiteX291" fmla="*/ 168442 w 8085221"/>
              <a:gd name="connsiteY291" fmla="*/ 5702969 h 15135727"/>
              <a:gd name="connsiteX292" fmla="*/ 264695 w 8085221"/>
              <a:gd name="connsiteY292" fmla="*/ 5558590 h 15135727"/>
              <a:gd name="connsiteX293" fmla="*/ 144379 w 8085221"/>
              <a:gd name="connsiteY293" fmla="*/ 5510464 h 15135727"/>
              <a:gd name="connsiteX294" fmla="*/ 0 w 8085221"/>
              <a:gd name="connsiteY294" fmla="*/ 5462337 h 15135727"/>
              <a:gd name="connsiteX295" fmla="*/ 96253 w 8085221"/>
              <a:gd name="connsiteY295" fmla="*/ 5245769 h 15135727"/>
              <a:gd name="connsiteX0" fmla="*/ 96253 w 8085221"/>
              <a:gd name="connsiteY0" fmla="*/ 5245769 h 15135727"/>
              <a:gd name="connsiteX1" fmla="*/ 144379 w 8085221"/>
              <a:gd name="connsiteY1" fmla="*/ 4981074 h 15135727"/>
              <a:gd name="connsiteX2" fmla="*/ 178719 w 8085221"/>
              <a:gd name="connsiteY2" fmla="*/ 4834941 h 15135727"/>
              <a:gd name="connsiteX3" fmla="*/ 334378 w 8085221"/>
              <a:gd name="connsiteY3" fmla="*/ 4696828 h 15135727"/>
              <a:gd name="connsiteX4" fmla="*/ 553453 w 8085221"/>
              <a:gd name="connsiteY4" fmla="*/ 4692316 h 15135727"/>
              <a:gd name="connsiteX5" fmla="*/ 649706 w 8085221"/>
              <a:gd name="connsiteY5" fmla="*/ 4427621 h 15135727"/>
              <a:gd name="connsiteX6" fmla="*/ 805866 w 8085221"/>
              <a:gd name="connsiteY6" fmla="*/ 4425366 h 15135727"/>
              <a:gd name="connsiteX7" fmla="*/ 867026 w 8085221"/>
              <a:gd name="connsiteY7" fmla="*/ 4311817 h 15135727"/>
              <a:gd name="connsiteX8" fmla="*/ 1395664 w 8085221"/>
              <a:gd name="connsiteY8" fmla="*/ 4162927 h 15135727"/>
              <a:gd name="connsiteX9" fmla="*/ 1564106 w 8085221"/>
              <a:gd name="connsiteY9" fmla="*/ 3994485 h 15135727"/>
              <a:gd name="connsiteX10" fmla="*/ 1708485 w 8085221"/>
              <a:gd name="connsiteY10" fmla="*/ 3826042 h 15135727"/>
              <a:gd name="connsiteX11" fmla="*/ 1925053 w 8085221"/>
              <a:gd name="connsiteY11" fmla="*/ 3777916 h 15135727"/>
              <a:gd name="connsiteX12" fmla="*/ 2141621 w 8085221"/>
              <a:gd name="connsiteY12" fmla="*/ 3585411 h 15135727"/>
              <a:gd name="connsiteX13" fmla="*/ 2141621 w 8085221"/>
              <a:gd name="connsiteY13" fmla="*/ 3585411 h 15135727"/>
              <a:gd name="connsiteX14" fmla="*/ 2286000 w 8085221"/>
              <a:gd name="connsiteY14" fmla="*/ 3489158 h 15135727"/>
              <a:gd name="connsiteX15" fmla="*/ 2310064 w 8085221"/>
              <a:gd name="connsiteY15" fmla="*/ 3007895 h 15135727"/>
              <a:gd name="connsiteX16" fmla="*/ 2695074 w 8085221"/>
              <a:gd name="connsiteY16" fmla="*/ 2911642 h 15135727"/>
              <a:gd name="connsiteX17" fmla="*/ 2839453 w 8085221"/>
              <a:gd name="connsiteY17" fmla="*/ 2526632 h 15135727"/>
              <a:gd name="connsiteX18" fmla="*/ 3200400 w 8085221"/>
              <a:gd name="connsiteY18" fmla="*/ 2358190 h 15135727"/>
              <a:gd name="connsiteX19" fmla="*/ 3441032 w 8085221"/>
              <a:gd name="connsiteY19" fmla="*/ 2237874 h 15135727"/>
              <a:gd name="connsiteX20" fmla="*/ 3561348 w 8085221"/>
              <a:gd name="connsiteY20" fmla="*/ 2526632 h 15135727"/>
              <a:gd name="connsiteX21" fmla="*/ 3801979 w 8085221"/>
              <a:gd name="connsiteY21" fmla="*/ 2622885 h 15135727"/>
              <a:gd name="connsiteX22" fmla="*/ 3946358 w 8085221"/>
              <a:gd name="connsiteY22" fmla="*/ 2550695 h 15135727"/>
              <a:gd name="connsiteX23" fmla="*/ 4018548 w 8085221"/>
              <a:gd name="connsiteY23" fmla="*/ 2598821 h 15135727"/>
              <a:gd name="connsiteX24" fmla="*/ 4138864 w 8085221"/>
              <a:gd name="connsiteY24" fmla="*/ 2574758 h 15135727"/>
              <a:gd name="connsiteX25" fmla="*/ 4307306 w 8085221"/>
              <a:gd name="connsiteY25" fmla="*/ 2671011 h 15135727"/>
              <a:gd name="connsiteX26" fmla="*/ 4427621 w 8085221"/>
              <a:gd name="connsiteY26" fmla="*/ 2622885 h 15135727"/>
              <a:gd name="connsiteX27" fmla="*/ 4668253 w 8085221"/>
              <a:gd name="connsiteY27" fmla="*/ 2743200 h 15135727"/>
              <a:gd name="connsiteX28" fmla="*/ 4788569 w 8085221"/>
              <a:gd name="connsiteY28" fmla="*/ 2815390 h 15135727"/>
              <a:gd name="connsiteX29" fmla="*/ 4957011 w 8085221"/>
              <a:gd name="connsiteY29" fmla="*/ 2719137 h 15135727"/>
              <a:gd name="connsiteX30" fmla="*/ 4981074 w 8085221"/>
              <a:gd name="connsiteY30" fmla="*/ 2382253 h 15135727"/>
              <a:gd name="connsiteX31" fmla="*/ 4981074 w 8085221"/>
              <a:gd name="connsiteY31" fmla="*/ 2382253 h 15135727"/>
              <a:gd name="connsiteX32" fmla="*/ 4884821 w 8085221"/>
              <a:gd name="connsiteY32" fmla="*/ 2093495 h 15135727"/>
              <a:gd name="connsiteX33" fmla="*/ 4764506 w 8085221"/>
              <a:gd name="connsiteY33" fmla="*/ 1900990 h 15135727"/>
              <a:gd name="connsiteX34" fmla="*/ 4764506 w 8085221"/>
              <a:gd name="connsiteY34" fmla="*/ 1804737 h 15135727"/>
              <a:gd name="connsiteX35" fmla="*/ 4957011 w 8085221"/>
              <a:gd name="connsiteY35" fmla="*/ 1564106 h 15135727"/>
              <a:gd name="connsiteX36" fmla="*/ 5221706 w 8085221"/>
              <a:gd name="connsiteY36" fmla="*/ 1588169 h 15135727"/>
              <a:gd name="connsiteX37" fmla="*/ 5486400 w 8085221"/>
              <a:gd name="connsiteY37" fmla="*/ 1684421 h 15135727"/>
              <a:gd name="connsiteX38" fmla="*/ 5799221 w 8085221"/>
              <a:gd name="connsiteY38" fmla="*/ 1684421 h 15135727"/>
              <a:gd name="connsiteX39" fmla="*/ 5871411 w 8085221"/>
              <a:gd name="connsiteY39" fmla="*/ 1443790 h 15135727"/>
              <a:gd name="connsiteX40" fmla="*/ 6087979 w 8085221"/>
              <a:gd name="connsiteY40" fmla="*/ 1395664 h 15135727"/>
              <a:gd name="connsiteX41" fmla="*/ 6087979 w 8085221"/>
              <a:gd name="connsiteY41" fmla="*/ 1082842 h 15135727"/>
              <a:gd name="connsiteX42" fmla="*/ 6424864 w 8085221"/>
              <a:gd name="connsiteY42" fmla="*/ 1058779 h 15135727"/>
              <a:gd name="connsiteX43" fmla="*/ 6665495 w 8085221"/>
              <a:gd name="connsiteY43" fmla="*/ 721895 h 15135727"/>
              <a:gd name="connsiteX44" fmla="*/ 6761748 w 8085221"/>
              <a:gd name="connsiteY44" fmla="*/ 649706 h 15135727"/>
              <a:gd name="connsiteX45" fmla="*/ 6737685 w 8085221"/>
              <a:gd name="connsiteY45" fmla="*/ 505327 h 15135727"/>
              <a:gd name="connsiteX46" fmla="*/ 6858000 w 8085221"/>
              <a:gd name="connsiteY46" fmla="*/ 360948 h 15135727"/>
              <a:gd name="connsiteX47" fmla="*/ 6761748 w 8085221"/>
              <a:gd name="connsiteY47" fmla="*/ 120316 h 15135727"/>
              <a:gd name="connsiteX48" fmla="*/ 7194885 w 8085221"/>
              <a:gd name="connsiteY48" fmla="*/ 0 h 15135727"/>
              <a:gd name="connsiteX49" fmla="*/ 7267074 w 8085221"/>
              <a:gd name="connsiteY49" fmla="*/ 120316 h 15135727"/>
              <a:gd name="connsiteX50" fmla="*/ 7267074 w 8085221"/>
              <a:gd name="connsiteY50" fmla="*/ 120316 h 15135727"/>
              <a:gd name="connsiteX51" fmla="*/ 7339264 w 8085221"/>
              <a:gd name="connsiteY51" fmla="*/ 360948 h 15135727"/>
              <a:gd name="connsiteX52" fmla="*/ 7628021 w 8085221"/>
              <a:gd name="connsiteY52" fmla="*/ 433137 h 15135727"/>
              <a:gd name="connsiteX53" fmla="*/ 7796464 w 8085221"/>
              <a:gd name="connsiteY53" fmla="*/ 649706 h 15135727"/>
              <a:gd name="connsiteX54" fmla="*/ 8085221 w 8085221"/>
              <a:gd name="connsiteY54" fmla="*/ 914400 h 15135727"/>
              <a:gd name="connsiteX55" fmla="*/ 7988969 w 8085221"/>
              <a:gd name="connsiteY55" fmla="*/ 1203158 h 15135727"/>
              <a:gd name="connsiteX56" fmla="*/ 7844590 w 8085221"/>
              <a:gd name="connsiteY56" fmla="*/ 1058779 h 15135727"/>
              <a:gd name="connsiteX57" fmla="*/ 7483642 w 8085221"/>
              <a:gd name="connsiteY57" fmla="*/ 1371600 h 15135727"/>
              <a:gd name="connsiteX58" fmla="*/ 7267074 w 8085221"/>
              <a:gd name="connsiteY58" fmla="*/ 1395664 h 15135727"/>
              <a:gd name="connsiteX59" fmla="*/ 7243011 w 8085221"/>
              <a:gd name="connsiteY59" fmla="*/ 1588169 h 15135727"/>
              <a:gd name="connsiteX60" fmla="*/ 6978316 w 8085221"/>
              <a:gd name="connsiteY60" fmla="*/ 1732548 h 15135727"/>
              <a:gd name="connsiteX61" fmla="*/ 6737685 w 8085221"/>
              <a:gd name="connsiteY61" fmla="*/ 2093495 h 15135727"/>
              <a:gd name="connsiteX62" fmla="*/ 6737685 w 8085221"/>
              <a:gd name="connsiteY62" fmla="*/ 2382253 h 15135727"/>
              <a:gd name="connsiteX63" fmla="*/ 6665495 w 8085221"/>
              <a:gd name="connsiteY63" fmla="*/ 2430379 h 15135727"/>
              <a:gd name="connsiteX64" fmla="*/ 6906127 w 8085221"/>
              <a:gd name="connsiteY64" fmla="*/ 2646948 h 15135727"/>
              <a:gd name="connsiteX65" fmla="*/ 6906127 w 8085221"/>
              <a:gd name="connsiteY65" fmla="*/ 2983832 h 15135727"/>
              <a:gd name="connsiteX66" fmla="*/ 6906127 w 8085221"/>
              <a:gd name="connsiteY66" fmla="*/ 3104148 h 15135727"/>
              <a:gd name="connsiteX67" fmla="*/ 6833937 w 8085221"/>
              <a:gd name="connsiteY67" fmla="*/ 3368842 h 15135727"/>
              <a:gd name="connsiteX68" fmla="*/ 6906127 w 8085221"/>
              <a:gd name="connsiteY68" fmla="*/ 3489158 h 15135727"/>
              <a:gd name="connsiteX69" fmla="*/ 6641432 w 8085221"/>
              <a:gd name="connsiteY69" fmla="*/ 3705727 h 15135727"/>
              <a:gd name="connsiteX70" fmla="*/ 6737685 w 8085221"/>
              <a:gd name="connsiteY70" fmla="*/ 3729790 h 15135727"/>
              <a:gd name="connsiteX71" fmla="*/ 6545179 w 8085221"/>
              <a:gd name="connsiteY71" fmla="*/ 3826042 h 15135727"/>
              <a:gd name="connsiteX72" fmla="*/ 6328611 w 8085221"/>
              <a:gd name="connsiteY72" fmla="*/ 3753853 h 15135727"/>
              <a:gd name="connsiteX73" fmla="*/ 6184232 w 8085221"/>
              <a:gd name="connsiteY73" fmla="*/ 3850106 h 15135727"/>
              <a:gd name="connsiteX74" fmla="*/ 6184232 w 8085221"/>
              <a:gd name="connsiteY74" fmla="*/ 3946358 h 15135727"/>
              <a:gd name="connsiteX75" fmla="*/ 6136106 w 8085221"/>
              <a:gd name="connsiteY75" fmla="*/ 4235116 h 15135727"/>
              <a:gd name="connsiteX76" fmla="*/ 5919537 w 8085221"/>
              <a:gd name="connsiteY76" fmla="*/ 4403558 h 15135727"/>
              <a:gd name="connsiteX77" fmla="*/ 5775158 w 8085221"/>
              <a:gd name="connsiteY77" fmla="*/ 4451685 h 15135727"/>
              <a:gd name="connsiteX78" fmla="*/ 5630779 w 8085221"/>
              <a:gd name="connsiteY78" fmla="*/ 4547937 h 15135727"/>
              <a:gd name="connsiteX79" fmla="*/ 5510464 w 8085221"/>
              <a:gd name="connsiteY79" fmla="*/ 4620127 h 15135727"/>
              <a:gd name="connsiteX80" fmla="*/ 5510464 w 8085221"/>
              <a:gd name="connsiteY80" fmla="*/ 4812632 h 15135727"/>
              <a:gd name="connsiteX81" fmla="*/ 5317958 w 8085221"/>
              <a:gd name="connsiteY81" fmla="*/ 4981074 h 15135727"/>
              <a:gd name="connsiteX82" fmla="*/ 5005137 w 8085221"/>
              <a:gd name="connsiteY82" fmla="*/ 5149516 h 15135727"/>
              <a:gd name="connsiteX83" fmla="*/ 4692316 w 8085221"/>
              <a:gd name="connsiteY83" fmla="*/ 5149516 h 15135727"/>
              <a:gd name="connsiteX84" fmla="*/ 4523874 w 8085221"/>
              <a:gd name="connsiteY84" fmla="*/ 5366085 h 15135727"/>
              <a:gd name="connsiteX85" fmla="*/ 4211053 w 8085221"/>
              <a:gd name="connsiteY85" fmla="*/ 5414211 h 15135727"/>
              <a:gd name="connsiteX86" fmla="*/ 4114800 w 8085221"/>
              <a:gd name="connsiteY86" fmla="*/ 5390148 h 15135727"/>
              <a:gd name="connsiteX87" fmla="*/ 4018548 w 8085221"/>
              <a:gd name="connsiteY87" fmla="*/ 5630779 h 15135727"/>
              <a:gd name="connsiteX88" fmla="*/ 4090737 w 8085221"/>
              <a:gd name="connsiteY88" fmla="*/ 5871411 h 15135727"/>
              <a:gd name="connsiteX89" fmla="*/ 4090737 w 8085221"/>
              <a:gd name="connsiteY89" fmla="*/ 6184232 h 15135727"/>
              <a:gd name="connsiteX90" fmla="*/ 4186990 w 8085221"/>
              <a:gd name="connsiteY90" fmla="*/ 6472990 h 15135727"/>
              <a:gd name="connsiteX91" fmla="*/ 4042611 w 8085221"/>
              <a:gd name="connsiteY91" fmla="*/ 6352674 h 15135727"/>
              <a:gd name="connsiteX92" fmla="*/ 3946358 w 8085221"/>
              <a:gd name="connsiteY92" fmla="*/ 6376737 h 15135727"/>
              <a:gd name="connsiteX93" fmla="*/ 4114800 w 8085221"/>
              <a:gd name="connsiteY93" fmla="*/ 6641432 h 15135727"/>
              <a:gd name="connsiteX94" fmla="*/ 4451685 w 8085221"/>
              <a:gd name="connsiteY94" fmla="*/ 6737685 h 15135727"/>
              <a:gd name="connsiteX95" fmla="*/ 4620127 w 8085221"/>
              <a:gd name="connsiteY95" fmla="*/ 6978316 h 15135727"/>
              <a:gd name="connsiteX96" fmla="*/ 4740442 w 8085221"/>
              <a:gd name="connsiteY96" fmla="*/ 7170821 h 15135727"/>
              <a:gd name="connsiteX97" fmla="*/ 5077327 w 8085221"/>
              <a:gd name="connsiteY97" fmla="*/ 7387390 h 15135727"/>
              <a:gd name="connsiteX98" fmla="*/ 5125453 w 8085221"/>
              <a:gd name="connsiteY98" fmla="*/ 7603958 h 15135727"/>
              <a:gd name="connsiteX99" fmla="*/ 5197642 w 8085221"/>
              <a:gd name="connsiteY99" fmla="*/ 7796464 h 15135727"/>
              <a:gd name="connsiteX100" fmla="*/ 5486400 w 8085221"/>
              <a:gd name="connsiteY100" fmla="*/ 7964906 h 15135727"/>
              <a:gd name="connsiteX101" fmla="*/ 5486400 w 8085221"/>
              <a:gd name="connsiteY101" fmla="*/ 8349916 h 15135727"/>
              <a:gd name="connsiteX102" fmla="*/ 5678906 w 8085221"/>
              <a:gd name="connsiteY102" fmla="*/ 8614611 h 15135727"/>
              <a:gd name="connsiteX103" fmla="*/ 5919537 w 8085221"/>
              <a:gd name="connsiteY103" fmla="*/ 9071811 h 15135727"/>
              <a:gd name="connsiteX104" fmla="*/ 6160169 w 8085221"/>
              <a:gd name="connsiteY104" fmla="*/ 9336506 h 15135727"/>
              <a:gd name="connsiteX105" fmla="*/ 6280485 w 8085221"/>
              <a:gd name="connsiteY105" fmla="*/ 9601200 h 15135727"/>
              <a:gd name="connsiteX106" fmla="*/ 6400800 w 8085221"/>
              <a:gd name="connsiteY106" fmla="*/ 9793706 h 15135727"/>
              <a:gd name="connsiteX107" fmla="*/ 6569242 w 8085221"/>
              <a:gd name="connsiteY107" fmla="*/ 10058400 h 15135727"/>
              <a:gd name="connsiteX108" fmla="*/ 6713621 w 8085221"/>
              <a:gd name="connsiteY108" fmla="*/ 10106527 h 15135727"/>
              <a:gd name="connsiteX109" fmla="*/ 6545179 w 8085221"/>
              <a:gd name="connsiteY109" fmla="*/ 10202779 h 15135727"/>
              <a:gd name="connsiteX110" fmla="*/ 6569242 w 8085221"/>
              <a:gd name="connsiteY110" fmla="*/ 10443411 h 15135727"/>
              <a:gd name="connsiteX111" fmla="*/ 6593306 w 8085221"/>
              <a:gd name="connsiteY111" fmla="*/ 10708106 h 15135727"/>
              <a:gd name="connsiteX112" fmla="*/ 6761748 w 8085221"/>
              <a:gd name="connsiteY112" fmla="*/ 10924674 h 15135727"/>
              <a:gd name="connsiteX113" fmla="*/ 6641432 w 8085221"/>
              <a:gd name="connsiteY113" fmla="*/ 11093116 h 15135727"/>
              <a:gd name="connsiteX114" fmla="*/ 6713621 w 8085221"/>
              <a:gd name="connsiteY114" fmla="*/ 11261558 h 15135727"/>
              <a:gd name="connsiteX115" fmla="*/ 6737685 w 8085221"/>
              <a:gd name="connsiteY115" fmla="*/ 11526253 h 15135727"/>
              <a:gd name="connsiteX116" fmla="*/ 6617369 w 8085221"/>
              <a:gd name="connsiteY116" fmla="*/ 11839074 h 15135727"/>
              <a:gd name="connsiteX117" fmla="*/ 6617369 w 8085221"/>
              <a:gd name="connsiteY117" fmla="*/ 12031579 h 15135727"/>
              <a:gd name="connsiteX118" fmla="*/ 6641432 w 8085221"/>
              <a:gd name="connsiteY118" fmla="*/ 12127832 h 15135727"/>
              <a:gd name="connsiteX119" fmla="*/ 6761748 w 8085221"/>
              <a:gd name="connsiteY119" fmla="*/ 12031579 h 15135727"/>
              <a:gd name="connsiteX120" fmla="*/ 6761748 w 8085221"/>
              <a:gd name="connsiteY120" fmla="*/ 12296274 h 15135727"/>
              <a:gd name="connsiteX121" fmla="*/ 6689558 w 8085221"/>
              <a:gd name="connsiteY121" fmla="*/ 12512842 h 15135727"/>
              <a:gd name="connsiteX122" fmla="*/ 6785811 w 8085221"/>
              <a:gd name="connsiteY122" fmla="*/ 12777537 h 15135727"/>
              <a:gd name="connsiteX123" fmla="*/ 6569242 w 8085221"/>
              <a:gd name="connsiteY123" fmla="*/ 12873790 h 15135727"/>
              <a:gd name="connsiteX124" fmla="*/ 6545179 w 8085221"/>
              <a:gd name="connsiteY124" fmla="*/ 13090358 h 15135727"/>
              <a:gd name="connsiteX125" fmla="*/ 6448927 w 8085221"/>
              <a:gd name="connsiteY125" fmla="*/ 13355053 h 15135727"/>
              <a:gd name="connsiteX126" fmla="*/ 6256421 w 8085221"/>
              <a:gd name="connsiteY126" fmla="*/ 13571621 h 15135727"/>
              <a:gd name="connsiteX127" fmla="*/ 6087979 w 8085221"/>
              <a:gd name="connsiteY127" fmla="*/ 13667874 h 15135727"/>
              <a:gd name="connsiteX128" fmla="*/ 5943600 w 8085221"/>
              <a:gd name="connsiteY128" fmla="*/ 13716000 h 15135727"/>
              <a:gd name="connsiteX129" fmla="*/ 5702969 w 8085221"/>
              <a:gd name="connsiteY129" fmla="*/ 13667874 h 15135727"/>
              <a:gd name="connsiteX130" fmla="*/ 5582653 w 8085221"/>
              <a:gd name="connsiteY130" fmla="*/ 13691937 h 15135727"/>
              <a:gd name="connsiteX131" fmla="*/ 5727032 w 8085221"/>
              <a:gd name="connsiteY131" fmla="*/ 13836316 h 15135727"/>
              <a:gd name="connsiteX132" fmla="*/ 5582653 w 8085221"/>
              <a:gd name="connsiteY132" fmla="*/ 14052885 h 15135727"/>
              <a:gd name="connsiteX133" fmla="*/ 5462337 w 8085221"/>
              <a:gd name="connsiteY133" fmla="*/ 14149137 h 15135727"/>
              <a:gd name="connsiteX134" fmla="*/ 5342021 w 8085221"/>
              <a:gd name="connsiteY134" fmla="*/ 14004758 h 15135727"/>
              <a:gd name="connsiteX135" fmla="*/ 5245769 w 8085221"/>
              <a:gd name="connsiteY135" fmla="*/ 14004758 h 15135727"/>
              <a:gd name="connsiteX136" fmla="*/ 5245769 w 8085221"/>
              <a:gd name="connsiteY136" fmla="*/ 13956632 h 15135727"/>
              <a:gd name="connsiteX137" fmla="*/ 5101390 w 8085221"/>
              <a:gd name="connsiteY137" fmla="*/ 13956632 h 15135727"/>
              <a:gd name="connsiteX138" fmla="*/ 4981074 w 8085221"/>
              <a:gd name="connsiteY138" fmla="*/ 13860379 h 15135727"/>
              <a:gd name="connsiteX139" fmla="*/ 4740442 w 8085221"/>
              <a:gd name="connsiteY139" fmla="*/ 13908506 h 15135727"/>
              <a:gd name="connsiteX140" fmla="*/ 4475748 w 8085221"/>
              <a:gd name="connsiteY140" fmla="*/ 13956632 h 15135727"/>
              <a:gd name="connsiteX141" fmla="*/ 4379495 w 8085221"/>
              <a:gd name="connsiteY141" fmla="*/ 14028821 h 15135727"/>
              <a:gd name="connsiteX142" fmla="*/ 4403558 w 8085221"/>
              <a:gd name="connsiteY142" fmla="*/ 14197264 h 15135727"/>
              <a:gd name="connsiteX143" fmla="*/ 4572000 w 8085221"/>
              <a:gd name="connsiteY143" fmla="*/ 14149137 h 15135727"/>
              <a:gd name="connsiteX144" fmla="*/ 4523874 w 8085221"/>
              <a:gd name="connsiteY144" fmla="*/ 14558211 h 15135727"/>
              <a:gd name="connsiteX145" fmla="*/ 4403558 w 8085221"/>
              <a:gd name="connsiteY145" fmla="*/ 14437895 h 15135727"/>
              <a:gd name="connsiteX146" fmla="*/ 4403558 w 8085221"/>
              <a:gd name="connsiteY146" fmla="*/ 14437895 h 15135727"/>
              <a:gd name="connsiteX147" fmla="*/ 4283242 w 8085221"/>
              <a:gd name="connsiteY147" fmla="*/ 14245390 h 15135727"/>
              <a:gd name="connsiteX148" fmla="*/ 4235116 w 8085221"/>
              <a:gd name="connsiteY148" fmla="*/ 14341642 h 15135727"/>
              <a:gd name="connsiteX149" fmla="*/ 4162927 w 8085221"/>
              <a:gd name="connsiteY149" fmla="*/ 14389769 h 15135727"/>
              <a:gd name="connsiteX150" fmla="*/ 4162927 w 8085221"/>
              <a:gd name="connsiteY150" fmla="*/ 14389769 h 15135727"/>
              <a:gd name="connsiteX151" fmla="*/ 3922295 w 8085221"/>
              <a:gd name="connsiteY151" fmla="*/ 14245390 h 15135727"/>
              <a:gd name="connsiteX152" fmla="*/ 3801979 w 8085221"/>
              <a:gd name="connsiteY152" fmla="*/ 14293516 h 15135727"/>
              <a:gd name="connsiteX153" fmla="*/ 3681664 w 8085221"/>
              <a:gd name="connsiteY153" fmla="*/ 14389769 h 15135727"/>
              <a:gd name="connsiteX154" fmla="*/ 3657600 w 8085221"/>
              <a:gd name="connsiteY154" fmla="*/ 14654464 h 15135727"/>
              <a:gd name="connsiteX155" fmla="*/ 3513221 w 8085221"/>
              <a:gd name="connsiteY155" fmla="*/ 14726653 h 15135727"/>
              <a:gd name="connsiteX156" fmla="*/ 3513221 w 8085221"/>
              <a:gd name="connsiteY156" fmla="*/ 14871032 h 15135727"/>
              <a:gd name="connsiteX157" fmla="*/ 3633537 w 8085221"/>
              <a:gd name="connsiteY157" fmla="*/ 14967285 h 15135727"/>
              <a:gd name="connsiteX158" fmla="*/ 3609474 w 8085221"/>
              <a:gd name="connsiteY158" fmla="*/ 15087600 h 15135727"/>
              <a:gd name="connsiteX159" fmla="*/ 3441032 w 8085221"/>
              <a:gd name="connsiteY159" fmla="*/ 15039474 h 15135727"/>
              <a:gd name="connsiteX160" fmla="*/ 3272590 w 8085221"/>
              <a:gd name="connsiteY160" fmla="*/ 15063537 h 15135727"/>
              <a:gd name="connsiteX161" fmla="*/ 3248527 w 8085221"/>
              <a:gd name="connsiteY161" fmla="*/ 14895095 h 15135727"/>
              <a:gd name="connsiteX162" fmla="*/ 3128211 w 8085221"/>
              <a:gd name="connsiteY162" fmla="*/ 14919158 h 15135727"/>
              <a:gd name="connsiteX163" fmla="*/ 2959769 w 8085221"/>
              <a:gd name="connsiteY163" fmla="*/ 15135727 h 15135727"/>
              <a:gd name="connsiteX164" fmla="*/ 2935706 w 8085221"/>
              <a:gd name="connsiteY164" fmla="*/ 14895095 h 15135727"/>
              <a:gd name="connsiteX165" fmla="*/ 2791327 w 8085221"/>
              <a:gd name="connsiteY165" fmla="*/ 14943221 h 15135727"/>
              <a:gd name="connsiteX166" fmla="*/ 2671011 w 8085221"/>
              <a:gd name="connsiteY166" fmla="*/ 15039474 h 15135727"/>
              <a:gd name="connsiteX167" fmla="*/ 2430379 w 8085221"/>
              <a:gd name="connsiteY167" fmla="*/ 15087600 h 15135727"/>
              <a:gd name="connsiteX168" fmla="*/ 2237874 w 8085221"/>
              <a:gd name="connsiteY168" fmla="*/ 15039474 h 15135727"/>
              <a:gd name="connsiteX169" fmla="*/ 2622885 w 8085221"/>
              <a:gd name="connsiteY169" fmla="*/ 14846969 h 15135727"/>
              <a:gd name="connsiteX170" fmla="*/ 2887579 w 8085221"/>
              <a:gd name="connsiteY170" fmla="*/ 14774779 h 15135727"/>
              <a:gd name="connsiteX171" fmla="*/ 2839453 w 8085221"/>
              <a:gd name="connsiteY171" fmla="*/ 14582274 h 15135727"/>
              <a:gd name="connsiteX172" fmla="*/ 2935706 w 8085221"/>
              <a:gd name="connsiteY172" fmla="*/ 14510085 h 15135727"/>
              <a:gd name="connsiteX173" fmla="*/ 2935706 w 8085221"/>
              <a:gd name="connsiteY173" fmla="*/ 14510085 h 15135727"/>
              <a:gd name="connsiteX174" fmla="*/ 3080085 w 8085221"/>
              <a:gd name="connsiteY174" fmla="*/ 14413832 h 15135727"/>
              <a:gd name="connsiteX175" fmla="*/ 3152274 w 8085221"/>
              <a:gd name="connsiteY175" fmla="*/ 14341642 h 15135727"/>
              <a:gd name="connsiteX176" fmla="*/ 3080085 w 8085221"/>
              <a:gd name="connsiteY176" fmla="*/ 14269453 h 15135727"/>
              <a:gd name="connsiteX177" fmla="*/ 3152274 w 8085221"/>
              <a:gd name="connsiteY177" fmla="*/ 14197264 h 15135727"/>
              <a:gd name="connsiteX178" fmla="*/ 3152274 w 8085221"/>
              <a:gd name="connsiteY178" fmla="*/ 14052885 h 15135727"/>
              <a:gd name="connsiteX179" fmla="*/ 3080085 w 8085221"/>
              <a:gd name="connsiteY179" fmla="*/ 13980695 h 15135727"/>
              <a:gd name="connsiteX180" fmla="*/ 3056021 w 8085221"/>
              <a:gd name="connsiteY180" fmla="*/ 14076948 h 15135727"/>
              <a:gd name="connsiteX181" fmla="*/ 2935706 w 8085221"/>
              <a:gd name="connsiteY181" fmla="*/ 14076948 h 15135727"/>
              <a:gd name="connsiteX182" fmla="*/ 2863516 w 8085221"/>
              <a:gd name="connsiteY182" fmla="*/ 14125074 h 15135727"/>
              <a:gd name="connsiteX183" fmla="*/ 2719137 w 8085221"/>
              <a:gd name="connsiteY183" fmla="*/ 14197264 h 15135727"/>
              <a:gd name="connsiteX184" fmla="*/ 2646948 w 8085221"/>
              <a:gd name="connsiteY184" fmla="*/ 14197264 h 15135727"/>
              <a:gd name="connsiteX185" fmla="*/ 2598821 w 8085221"/>
              <a:gd name="connsiteY185" fmla="*/ 14125074 h 15135727"/>
              <a:gd name="connsiteX186" fmla="*/ 2430379 w 8085221"/>
              <a:gd name="connsiteY186" fmla="*/ 13836316 h 15135727"/>
              <a:gd name="connsiteX187" fmla="*/ 2646948 w 8085221"/>
              <a:gd name="connsiteY187" fmla="*/ 13812253 h 15135727"/>
              <a:gd name="connsiteX188" fmla="*/ 2502569 w 8085221"/>
              <a:gd name="connsiteY188" fmla="*/ 13475369 h 15135727"/>
              <a:gd name="connsiteX189" fmla="*/ 2550695 w 8085221"/>
              <a:gd name="connsiteY189" fmla="*/ 13186611 h 15135727"/>
              <a:gd name="connsiteX190" fmla="*/ 2719137 w 8085221"/>
              <a:gd name="connsiteY190" fmla="*/ 13042232 h 15135727"/>
              <a:gd name="connsiteX191" fmla="*/ 2791327 w 8085221"/>
              <a:gd name="connsiteY191" fmla="*/ 12945979 h 15135727"/>
              <a:gd name="connsiteX192" fmla="*/ 3031958 w 8085221"/>
              <a:gd name="connsiteY192" fmla="*/ 13090358 h 15135727"/>
              <a:gd name="connsiteX193" fmla="*/ 3056021 w 8085221"/>
              <a:gd name="connsiteY193" fmla="*/ 12753474 h 15135727"/>
              <a:gd name="connsiteX194" fmla="*/ 2887579 w 8085221"/>
              <a:gd name="connsiteY194" fmla="*/ 12777537 h 15135727"/>
              <a:gd name="connsiteX195" fmla="*/ 2815390 w 8085221"/>
              <a:gd name="connsiteY195" fmla="*/ 12777537 h 15135727"/>
              <a:gd name="connsiteX196" fmla="*/ 3176337 w 8085221"/>
              <a:gd name="connsiteY196" fmla="*/ 12368464 h 15135727"/>
              <a:gd name="connsiteX197" fmla="*/ 3104148 w 8085221"/>
              <a:gd name="connsiteY197" fmla="*/ 12320337 h 15135727"/>
              <a:gd name="connsiteX198" fmla="*/ 3104148 w 8085221"/>
              <a:gd name="connsiteY198" fmla="*/ 12320337 h 15135727"/>
              <a:gd name="connsiteX199" fmla="*/ 3007895 w 8085221"/>
              <a:gd name="connsiteY199" fmla="*/ 12079706 h 15135727"/>
              <a:gd name="connsiteX200" fmla="*/ 2911642 w 8085221"/>
              <a:gd name="connsiteY200" fmla="*/ 11935327 h 15135727"/>
              <a:gd name="connsiteX201" fmla="*/ 2863516 w 8085221"/>
              <a:gd name="connsiteY201" fmla="*/ 11694695 h 15135727"/>
              <a:gd name="connsiteX202" fmla="*/ 2911642 w 8085221"/>
              <a:gd name="connsiteY202" fmla="*/ 11454064 h 15135727"/>
              <a:gd name="connsiteX203" fmla="*/ 3056021 w 8085221"/>
              <a:gd name="connsiteY203" fmla="*/ 11454064 h 15135727"/>
              <a:gd name="connsiteX204" fmla="*/ 2983832 w 8085221"/>
              <a:gd name="connsiteY204" fmla="*/ 11381874 h 15135727"/>
              <a:gd name="connsiteX205" fmla="*/ 3031958 w 8085221"/>
              <a:gd name="connsiteY205" fmla="*/ 11285621 h 15135727"/>
              <a:gd name="connsiteX206" fmla="*/ 3007895 w 8085221"/>
              <a:gd name="connsiteY206" fmla="*/ 11189369 h 15135727"/>
              <a:gd name="connsiteX207" fmla="*/ 2887579 w 8085221"/>
              <a:gd name="connsiteY207" fmla="*/ 11141242 h 15135727"/>
              <a:gd name="connsiteX208" fmla="*/ 2887579 w 8085221"/>
              <a:gd name="connsiteY208" fmla="*/ 10972800 h 15135727"/>
              <a:gd name="connsiteX209" fmla="*/ 2887579 w 8085221"/>
              <a:gd name="connsiteY209" fmla="*/ 10924674 h 15135727"/>
              <a:gd name="connsiteX210" fmla="*/ 2767264 w 8085221"/>
              <a:gd name="connsiteY210" fmla="*/ 11020927 h 15135727"/>
              <a:gd name="connsiteX211" fmla="*/ 2743200 w 8085221"/>
              <a:gd name="connsiteY211" fmla="*/ 10924674 h 15135727"/>
              <a:gd name="connsiteX212" fmla="*/ 2550695 w 8085221"/>
              <a:gd name="connsiteY212" fmla="*/ 11020927 h 15135727"/>
              <a:gd name="connsiteX213" fmla="*/ 2526632 w 8085221"/>
              <a:gd name="connsiteY213" fmla="*/ 11117179 h 15135727"/>
              <a:gd name="connsiteX214" fmla="*/ 2334127 w 8085221"/>
              <a:gd name="connsiteY214" fmla="*/ 10996864 h 15135727"/>
              <a:gd name="connsiteX215" fmla="*/ 2358190 w 8085221"/>
              <a:gd name="connsiteY215" fmla="*/ 10732169 h 15135727"/>
              <a:gd name="connsiteX216" fmla="*/ 2334127 w 8085221"/>
              <a:gd name="connsiteY216" fmla="*/ 10587790 h 15135727"/>
              <a:gd name="connsiteX217" fmla="*/ 2406316 w 8085221"/>
              <a:gd name="connsiteY217" fmla="*/ 10491537 h 15135727"/>
              <a:gd name="connsiteX218" fmla="*/ 2598821 w 8085221"/>
              <a:gd name="connsiteY218" fmla="*/ 10684042 h 15135727"/>
              <a:gd name="connsiteX219" fmla="*/ 2767264 w 8085221"/>
              <a:gd name="connsiteY219" fmla="*/ 10684042 h 15135727"/>
              <a:gd name="connsiteX220" fmla="*/ 2646948 w 8085221"/>
              <a:gd name="connsiteY220" fmla="*/ 10515600 h 15135727"/>
              <a:gd name="connsiteX221" fmla="*/ 2815390 w 8085221"/>
              <a:gd name="connsiteY221" fmla="*/ 10395285 h 15135727"/>
              <a:gd name="connsiteX222" fmla="*/ 3080085 w 8085221"/>
              <a:gd name="connsiteY222" fmla="*/ 10419348 h 15135727"/>
              <a:gd name="connsiteX223" fmla="*/ 3248527 w 8085221"/>
              <a:gd name="connsiteY223" fmla="*/ 10539664 h 15135727"/>
              <a:gd name="connsiteX224" fmla="*/ 3320716 w 8085221"/>
              <a:gd name="connsiteY224" fmla="*/ 10659979 h 15135727"/>
              <a:gd name="connsiteX225" fmla="*/ 3465095 w 8085221"/>
              <a:gd name="connsiteY225" fmla="*/ 10659979 h 15135727"/>
              <a:gd name="connsiteX226" fmla="*/ 3441032 w 8085221"/>
              <a:gd name="connsiteY226" fmla="*/ 10491537 h 15135727"/>
              <a:gd name="connsiteX227" fmla="*/ 3392906 w 8085221"/>
              <a:gd name="connsiteY227" fmla="*/ 10250906 h 15135727"/>
              <a:gd name="connsiteX228" fmla="*/ 3152274 w 8085221"/>
              <a:gd name="connsiteY228" fmla="*/ 10250906 h 15135727"/>
              <a:gd name="connsiteX229" fmla="*/ 3176337 w 8085221"/>
              <a:gd name="connsiteY229" fmla="*/ 10178716 h 15135727"/>
              <a:gd name="connsiteX230" fmla="*/ 3104148 w 8085221"/>
              <a:gd name="connsiteY230" fmla="*/ 10154653 h 15135727"/>
              <a:gd name="connsiteX231" fmla="*/ 3007895 w 8085221"/>
              <a:gd name="connsiteY231" fmla="*/ 9962148 h 15135727"/>
              <a:gd name="connsiteX232" fmla="*/ 3176337 w 8085221"/>
              <a:gd name="connsiteY232" fmla="*/ 9889958 h 15135727"/>
              <a:gd name="connsiteX233" fmla="*/ 2959769 w 8085221"/>
              <a:gd name="connsiteY233" fmla="*/ 9504948 h 15135727"/>
              <a:gd name="connsiteX234" fmla="*/ 2791327 w 8085221"/>
              <a:gd name="connsiteY234" fmla="*/ 9456821 h 15135727"/>
              <a:gd name="connsiteX235" fmla="*/ 2574758 w 8085221"/>
              <a:gd name="connsiteY235" fmla="*/ 9336506 h 15135727"/>
              <a:gd name="connsiteX236" fmla="*/ 2550695 w 8085221"/>
              <a:gd name="connsiteY236" fmla="*/ 9071811 h 15135727"/>
              <a:gd name="connsiteX237" fmla="*/ 2695074 w 8085221"/>
              <a:gd name="connsiteY237" fmla="*/ 8999621 h 15135727"/>
              <a:gd name="connsiteX238" fmla="*/ 2622885 w 8085221"/>
              <a:gd name="connsiteY238" fmla="*/ 8975558 h 15135727"/>
              <a:gd name="connsiteX239" fmla="*/ 2430379 w 8085221"/>
              <a:gd name="connsiteY239" fmla="*/ 8999621 h 15135727"/>
              <a:gd name="connsiteX240" fmla="*/ 2261937 w 8085221"/>
              <a:gd name="connsiteY240" fmla="*/ 9168064 h 15135727"/>
              <a:gd name="connsiteX241" fmla="*/ 2237874 w 8085221"/>
              <a:gd name="connsiteY241" fmla="*/ 8999621 h 15135727"/>
              <a:gd name="connsiteX242" fmla="*/ 2117558 w 8085221"/>
              <a:gd name="connsiteY242" fmla="*/ 8975558 h 15135727"/>
              <a:gd name="connsiteX243" fmla="*/ 2045369 w 8085221"/>
              <a:gd name="connsiteY243" fmla="*/ 8783053 h 15135727"/>
              <a:gd name="connsiteX244" fmla="*/ 1852864 w 8085221"/>
              <a:gd name="connsiteY244" fmla="*/ 8758990 h 15135727"/>
              <a:gd name="connsiteX245" fmla="*/ 1636295 w 8085221"/>
              <a:gd name="connsiteY245" fmla="*/ 8927432 h 15135727"/>
              <a:gd name="connsiteX246" fmla="*/ 1588169 w 8085221"/>
              <a:gd name="connsiteY246" fmla="*/ 9023685 h 15135727"/>
              <a:gd name="connsiteX247" fmla="*/ 1515979 w 8085221"/>
              <a:gd name="connsiteY247" fmla="*/ 8879306 h 15135727"/>
              <a:gd name="connsiteX248" fmla="*/ 1347537 w 8085221"/>
              <a:gd name="connsiteY248" fmla="*/ 8879306 h 15135727"/>
              <a:gd name="connsiteX249" fmla="*/ 1347537 w 8085221"/>
              <a:gd name="connsiteY249" fmla="*/ 8710864 h 15135727"/>
              <a:gd name="connsiteX250" fmla="*/ 1106906 w 8085221"/>
              <a:gd name="connsiteY250" fmla="*/ 8783053 h 15135727"/>
              <a:gd name="connsiteX251" fmla="*/ 890337 w 8085221"/>
              <a:gd name="connsiteY251" fmla="*/ 8686800 h 15135727"/>
              <a:gd name="connsiteX252" fmla="*/ 649706 w 8085221"/>
              <a:gd name="connsiteY252" fmla="*/ 8662737 h 15135727"/>
              <a:gd name="connsiteX253" fmla="*/ 385011 w 8085221"/>
              <a:gd name="connsiteY253" fmla="*/ 8566485 h 15135727"/>
              <a:gd name="connsiteX254" fmla="*/ 577516 w 8085221"/>
              <a:gd name="connsiteY254" fmla="*/ 8373979 h 15135727"/>
              <a:gd name="connsiteX255" fmla="*/ 794085 w 8085221"/>
              <a:gd name="connsiteY255" fmla="*/ 8301790 h 15135727"/>
              <a:gd name="connsiteX256" fmla="*/ 745958 w 8085221"/>
              <a:gd name="connsiteY256" fmla="*/ 8133348 h 15135727"/>
              <a:gd name="connsiteX257" fmla="*/ 818148 w 8085221"/>
              <a:gd name="connsiteY257" fmla="*/ 7820527 h 15135727"/>
              <a:gd name="connsiteX258" fmla="*/ 697832 w 8085221"/>
              <a:gd name="connsiteY258" fmla="*/ 7820527 h 15135727"/>
              <a:gd name="connsiteX259" fmla="*/ 625642 w 8085221"/>
              <a:gd name="connsiteY259" fmla="*/ 7916779 h 15135727"/>
              <a:gd name="connsiteX260" fmla="*/ 457200 w 8085221"/>
              <a:gd name="connsiteY260" fmla="*/ 7820527 h 15135727"/>
              <a:gd name="connsiteX261" fmla="*/ 529390 w 8085221"/>
              <a:gd name="connsiteY261" fmla="*/ 7700211 h 15135727"/>
              <a:gd name="connsiteX262" fmla="*/ 938464 w 8085221"/>
              <a:gd name="connsiteY262" fmla="*/ 7676148 h 15135727"/>
              <a:gd name="connsiteX263" fmla="*/ 1058779 w 8085221"/>
              <a:gd name="connsiteY263" fmla="*/ 7459579 h 15135727"/>
              <a:gd name="connsiteX264" fmla="*/ 1203158 w 8085221"/>
              <a:gd name="connsiteY264" fmla="*/ 7603958 h 15135727"/>
              <a:gd name="connsiteX265" fmla="*/ 1299411 w 8085221"/>
              <a:gd name="connsiteY265" fmla="*/ 7555832 h 15135727"/>
              <a:gd name="connsiteX266" fmla="*/ 1443790 w 8085221"/>
              <a:gd name="connsiteY266" fmla="*/ 7507706 h 15135727"/>
              <a:gd name="connsiteX267" fmla="*/ 1684421 w 8085221"/>
              <a:gd name="connsiteY267" fmla="*/ 7603958 h 15135727"/>
              <a:gd name="connsiteX268" fmla="*/ 1684421 w 8085221"/>
              <a:gd name="connsiteY268" fmla="*/ 7603958 h 15135727"/>
              <a:gd name="connsiteX269" fmla="*/ 1540042 w 8085221"/>
              <a:gd name="connsiteY269" fmla="*/ 7363327 h 15135727"/>
              <a:gd name="connsiteX270" fmla="*/ 1299411 w 8085221"/>
              <a:gd name="connsiteY270" fmla="*/ 7315200 h 15135727"/>
              <a:gd name="connsiteX271" fmla="*/ 1130969 w 8085221"/>
              <a:gd name="connsiteY271" fmla="*/ 7339264 h 15135727"/>
              <a:gd name="connsiteX272" fmla="*/ 1034716 w 8085221"/>
              <a:gd name="connsiteY272" fmla="*/ 7315200 h 15135727"/>
              <a:gd name="connsiteX273" fmla="*/ 1155032 w 8085221"/>
              <a:gd name="connsiteY273" fmla="*/ 7050506 h 15135727"/>
              <a:gd name="connsiteX274" fmla="*/ 1155032 w 8085221"/>
              <a:gd name="connsiteY274" fmla="*/ 6930190 h 15135727"/>
              <a:gd name="connsiteX275" fmla="*/ 1155032 w 8085221"/>
              <a:gd name="connsiteY275" fmla="*/ 6761748 h 15135727"/>
              <a:gd name="connsiteX276" fmla="*/ 1203158 w 8085221"/>
              <a:gd name="connsiteY276" fmla="*/ 6617369 h 15135727"/>
              <a:gd name="connsiteX277" fmla="*/ 1371600 w 8085221"/>
              <a:gd name="connsiteY277" fmla="*/ 6472990 h 15135727"/>
              <a:gd name="connsiteX278" fmla="*/ 1443790 w 8085221"/>
              <a:gd name="connsiteY278" fmla="*/ 6328611 h 15135727"/>
              <a:gd name="connsiteX279" fmla="*/ 1419727 w 8085221"/>
              <a:gd name="connsiteY279" fmla="*/ 6208295 h 15135727"/>
              <a:gd name="connsiteX280" fmla="*/ 1275348 w 8085221"/>
              <a:gd name="connsiteY280" fmla="*/ 6304548 h 15135727"/>
              <a:gd name="connsiteX281" fmla="*/ 1323474 w 8085221"/>
              <a:gd name="connsiteY281" fmla="*/ 6015790 h 15135727"/>
              <a:gd name="connsiteX282" fmla="*/ 1540042 w 8085221"/>
              <a:gd name="connsiteY282" fmla="*/ 5871411 h 15135727"/>
              <a:gd name="connsiteX283" fmla="*/ 1540042 w 8085221"/>
              <a:gd name="connsiteY283" fmla="*/ 5751095 h 15135727"/>
              <a:gd name="connsiteX284" fmla="*/ 1395664 w 8085221"/>
              <a:gd name="connsiteY284" fmla="*/ 5799221 h 15135727"/>
              <a:gd name="connsiteX285" fmla="*/ 1179095 w 8085221"/>
              <a:gd name="connsiteY285" fmla="*/ 5799221 h 15135727"/>
              <a:gd name="connsiteX286" fmla="*/ 890337 w 8085221"/>
              <a:gd name="connsiteY286" fmla="*/ 5775158 h 15135727"/>
              <a:gd name="connsiteX287" fmla="*/ 697832 w 8085221"/>
              <a:gd name="connsiteY287" fmla="*/ 5606716 h 15135727"/>
              <a:gd name="connsiteX288" fmla="*/ 577516 w 8085221"/>
              <a:gd name="connsiteY288" fmla="*/ 5582653 h 15135727"/>
              <a:gd name="connsiteX289" fmla="*/ 697832 w 8085221"/>
              <a:gd name="connsiteY289" fmla="*/ 5775158 h 15135727"/>
              <a:gd name="connsiteX290" fmla="*/ 409074 w 8085221"/>
              <a:gd name="connsiteY290" fmla="*/ 5799221 h 15135727"/>
              <a:gd name="connsiteX291" fmla="*/ 168442 w 8085221"/>
              <a:gd name="connsiteY291" fmla="*/ 5702969 h 15135727"/>
              <a:gd name="connsiteX292" fmla="*/ 264695 w 8085221"/>
              <a:gd name="connsiteY292" fmla="*/ 5558590 h 15135727"/>
              <a:gd name="connsiteX293" fmla="*/ 144379 w 8085221"/>
              <a:gd name="connsiteY293" fmla="*/ 5510464 h 15135727"/>
              <a:gd name="connsiteX294" fmla="*/ 0 w 8085221"/>
              <a:gd name="connsiteY294" fmla="*/ 5462337 h 15135727"/>
              <a:gd name="connsiteX295" fmla="*/ 96253 w 8085221"/>
              <a:gd name="connsiteY295" fmla="*/ 5245769 h 15135727"/>
              <a:gd name="connsiteX0" fmla="*/ 96253 w 8085221"/>
              <a:gd name="connsiteY0" fmla="*/ 5245769 h 15135727"/>
              <a:gd name="connsiteX1" fmla="*/ 144379 w 8085221"/>
              <a:gd name="connsiteY1" fmla="*/ 4981074 h 15135727"/>
              <a:gd name="connsiteX2" fmla="*/ 178719 w 8085221"/>
              <a:gd name="connsiteY2" fmla="*/ 4834941 h 15135727"/>
              <a:gd name="connsiteX3" fmla="*/ 334378 w 8085221"/>
              <a:gd name="connsiteY3" fmla="*/ 4696828 h 15135727"/>
              <a:gd name="connsiteX4" fmla="*/ 553453 w 8085221"/>
              <a:gd name="connsiteY4" fmla="*/ 4692316 h 15135727"/>
              <a:gd name="connsiteX5" fmla="*/ 649706 w 8085221"/>
              <a:gd name="connsiteY5" fmla="*/ 4427621 h 15135727"/>
              <a:gd name="connsiteX6" fmla="*/ 805866 w 8085221"/>
              <a:gd name="connsiteY6" fmla="*/ 4425366 h 15135727"/>
              <a:gd name="connsiteX7" fmla="*/ 867026 w 8085221"/>
              <a:gd name="connsiteY7" fmla="*/ 4311817 h 15135727"/>
              <a:gd name="connsiteX8" fmla="*/ 1120191 w 8085221"/>
              <a:gd name="connsiteY8" fmla="*/ 4206291 h 15135727"/>
              <a:gd name="connsiteX9" fmla="*/ 1395664 w 8085221"/>
              <a:gd name="connsiteY9" fmla="*/ 4162927 h 15135727"/>
              <a:gd name="connsiteX10" fmla="*/ 1564106 w 8085221"/>
              <a:gd name="connsiteY10" fmla="*/ 3994485 h 15135727"/>
              <a:gd name="connsiteX11" fmla="*/ 1708485 w 8085221"/>
              <a:gd name="connsiteY11" fmla="*/ 3826042 h 15135727"/>
              <a:gd name="connsiteX12" fmla="*/ 1925053 w 8085221"/>
              <a:gd name="connsiteY12" fmla="*/ 3777916 h 15135727"/>
              <a:gd name="connsiteX13" fmla="*/ 2141621 w 8085221"/>
              <a:gd name="connsiteY13" fmla="*/ 3585411 h 15135727"/>
              <a:gd name="connsiteX14" fmla="*/ 2141621 w 8085221"/>
              <a:gd name="connsiteY14" fmla="*/ 3585411 h 15135727"/>
              <a:gd name="connsiteX15" fmla="*/ 2286000 w 8085221"/>
              <a:gd name="connsiteY15" fmla="*/ 3489158 h 15135727"/>
              <a:gd name="connsiteX16" fmla="*/ 2310064 w 8085221"/>
              <a:gd name="connsiteY16" fmla="*/ 3007895 h 15135727"/>
              <a:gd name="connsiteX17" fmla="*/ 2695074 w 8085221"/>
              <a:gd name="connsiteY17" fmla="*/ 2911642 h 15135727"/>
              <a:gd name="connsiteX18" fmla="*/ 2839453 w 8085221"/>
              <a:gd name="connsiteY18" fmla="*/ 2526632 h 15135727"/>
              <a:gd name="connsiteX19" fmla="*/ 3200400 w 8085221"/>
              <a:gd name="connsiteY19" fmla="*/ 2358190 h 15135727"/>
              <a:gd name="connsiteX20" fmla="*/ 3441032 w 8085221"/>
              <a:gd name="connsiteY20" fmla="*/ 2237874 h 15135727"/>
              <a:gd name="connsiteX21" fmla="*/ 3561348 w 8085221"/>
              <a:gd name="connsiteY21" fmla="*/ 2526632 h 15135727"/>
              <a:gd name="connsiteX22" fmla="*/ 3801979 w 8085221"/>
              <a:gd name="connsiteY22" fmla="*/ 2622885 h 15135727"/>
              <a:gd name="connsiteX23" fmla="*/ 3946358 w 8085221"/>
              <a:gd name="connsiteY23" fmla="*/ 2550695 h 15135727"/>
              <a:gd name="connsiteX24" fmla="*/ 4018548 w 8085221"/>
              <a:gd name="connsiteY24" fmla="*/ 2598821 h 15135727"/>
              <a:gd name="connsiteX25" fmla="*/ 4138864 w 8085221"/>
              <a:gd name="connsiteY25" fmla="*/ 2574758 h 15135727"/>
              <a:gd name="connsiteX26" fmla="*/ 4307306 w 8085221"/>
              <a:gd name="connsiteY26" fmla="*/ 2671011 h 15135727"/>
              <a:gd name="connsiteX27" fmla="*/ 4427621 w 8085221"/>
              <a:gd name="connsiteY27" fmla="*/ 2622885 h 15135727"/>
              <a:gd name="connsiteX28" fmla="*/ 4668253 w 8085221"/>
              <a:gd name="connsiteY28" fmla="*/ 2743200 h 15135727"/>
              <a:gd name="connsiteX29" fmla="*/ 4788569 w 8085221"/>
              <a:gd name="connsiteY29" fmla="*/ 2815390 h 15135727"/>
              <a:gd name="connsiteX30" fmla="*/ 4957011 w 8085221"/>
              <a:gd name="connsiteY30" fmla="*/ 2719137 h 15135727"/>
              <a:gd name="connsiteX31" fmla="*/ 4981074 w 8085221"/>
              <a:gd name="connsiteY31" fmla="*/ 2382253 h 15135727"/>
              <a:gd name="connsiteX32" fmla="*/ 4981074 w 8085221"/>
              <a:gd name="connsiteY32" fmla="*/ 2382253 h 15135727"/>
              <a:gd name="connsiteX33" fmla="*/ 4884821 w 8085221"/>
              <a:gd name="connsiteY33" fmla="*/ 2093495 h 15135727"/>
              <a:gd name="connsiteX34" fmla="*/ 4764506 w 8085221"/>
              <a:gd name="connsiteY34" fmla="*/ 1900990 h 15135727"/>
              <a:gd name="connsiteX35" fmla="*/ 4764506 w 8085221"/>
              <a:gd name="connsiteY35" fmla="*/ 1804737 h 15135727"/>
              <a:gd name="connsiteX36" fmla="*/ 4957011 w 8085221"/>
              <a:gd name="connsiteY36" fmla="*/ 1564106 h 15135727"/>
              <a:gd name="connsiteX37" fmla="*/ 5221706 w 8085221"/>
              <a:gd name="connsiteY37" fmla="*/ 1588169 h 15135727"/>
              <a:gd name="connsiteX38" fmla="*/ 5486400 w 8085221"/>
              <a:gd name="connsiteY38" fmla="*/ 1684421 h 15135727"/>
              <a:gd name="connsiteX39" fmla="*/ 5799221 w 8085221"/>
              <a:gd name="connsiteY39" fmla="*/ 1684421 h 15135727"/>
              <a:gd name="connsiteX40" fmla="*/ 5871411 w 8085221"/>
              <a:gd name="connsiteY40" fmla="*/ 1443790 h 15135727"/>
              <a:gd name="connsiteX41" fmla="*/ 6087979 w 8085221"/>
              <a:gd name="connsiteY41" fmla="*/ 1395664 h 15135727"/>
              <a:gd name="connsiteX42" fmla="*/ 6087979 w 8085221"/>
              <a:gd name="connsiteY42" fmla="*/ 1082842 h 15135727"/>
              <a:gd name="connsiteX43" fmla="*/ 6424864 w 8085221"/>
              <a:gd name="connsiteY43" fmla="*/ 1058779 h 15135727"/>
              <a:gd name="connsiteX44" fmla="*/ 6665495 w 8085221"/>
              <a:gd name="connsiteY44" fmla="*/ 721895 h 15135727"/>
              <a:gd name="connsiteX45" fmla="*/ 6761748 w 8085221"/>
              <a:gd name="connsiteY45" fmla="*/ 649706 h 15135727"/>
              <a:gd name="connsiteX46" fmla="*/ 6737685 w 8085221"/>
              <a:gd name="connsiteY46" fmla="*/ 505327 h 15135727"/>
              <a:gd name="connsiteX47" fmla="*/ 6858000 w 8085221"/>
              <a:gd name="connsiteY47" fmla="*/ 360948 h 15135727"/>
              <a:gd name="connsiteX48" fmla="*/ 6761748 w 8085221"/>
              <a:gd name="connsiteY48" fmla="*/ 120316 h 15135727"/>
              <a:gd name="connsiteX49" fmla="*/ 7194885 w 8085221"/>
              <a:gd name="connsiteY49" fmla="*/ 0 h 15135727"/>
              <a:gd name="connsiteX50" fmla="*/ 7267074 w 8085221"/>
              <a:gd name="connsiteY50" fmla="*/ 120316 h 15135727"/>
              <a:gd name="connsiteX51" fmla="*/ 7267074 w 8085221"/>
              <a:gd name="connsiteY51" fmla="*/ 120316 h 15135727"/>
              <a:gd name="connsiteX52" fmla="*/ 7339264 w 8085221"/>
              <a:gd name="connsiteY52" fmla="*/ 360948 h 15135727"/>
              <a:gd name="connsiteX53" fmla="*/ 7628021 w 8085221"/>
              <a:gd name="connsiteY53" fmla="*/ 433137 h 15135727"/>
              <a:gd name="connsiteX54" fmla="*/ 7796464 w 8085221"/>
              <a:gd name="connsiteY54" fmla="*/ 649706 h 15135727"/>
              <a:gd name="connsiteX55" fmla="*/ 8085221 w 8085221"/>
              <a:gd name="connsiteY55" fmla="*/ 914400 h 15135727"/>
              <a:gd name="connsiteX56" fmla="*/ 7988969 w 8085221"/>
              <a:gd name="connsiteY56" fmla="*/ 1203158 h 15135727"/>
              <a:gd name="connsiteX57" fmla="*/ 7844590 w 8085221"/>
              <a:gd name="connsiteY57" fmla="*/ 1058779 h 15135727"/>
              <a:gd name="connsiteX58" fmla="*/ 7483642 w 8085221"/>
              <a:gd name="connsiteY58" fmla="*/ 1371600 h 15135727"/>
              <a:gd name="connsiteX59" fmla="*/ 7267074 w 8085221"/>
              <a:gd name="connsiteY59" fmla="*/ 1395664 h 15135727"/>
              <a:gd name="connsiteX60" fmla="*/ 7243011 w 8085221"/>
              <a:gd name="connsiteY60" fmla="*/ 1588169 h 15135727"/>
              <a:gd name="connsiteX61" fmla="*/ 6978316 w 8085221"/>
              <a:gd name="connsiteY61" fmla="*/ 1732548 h 15135727"/>
              <a:gd name="connsiteX62" fmla="*/ 6737685 w 8085221"/>
              <a:gd name="connsiteY62" fmla="*/ 2093495 h 15135727"/>
              <a:gd name="connsiteX63" fmla="*/ 6737685 w 8085221"/>
              <a:gd name="connsiteY63" fmla="*/ 2382253 h 15135727"/>
              <a:gd name="connsiteX64" fmla="*/ 6665495 w 8085221"/>
              <a:gd name="connsiteY64" fmla="*/ 2430379 h 15135727"/>
              <a:gd name="connsiteX65" fmla="*/ 6906127 w 8085221"/>
              <a:gd name="connsiteY65" fmla="*/ 2646948 h 15135727"/>
              <a:gd name="connsiteX66" fmla="*/ 6906127 w 8085221"/>
              <a:gd name="connsiteY66" fmla="*/ 2983832 h 15135727"/>
              <a:gd name="connsiteX67" fmla="*/ 6906127 w 8085221"/>
              <a:gd name="connsiteY67" fmla="*/ 3104148 h 15135727"/>
              <a:gd name="connsiteX68" fmla="*/ 6833937 w 8085221"/>
              <a:gd name="connsiteY68" fmla="*/ 3368842 h 15135727"/>
              <a:gd name="connsiteX69" fmla="*/ 6906127 w 8085221"/>
              <a:gd name="connsiteY69" fmla="*/ 3489158 h 15135727"/>
              <a:gd name="connsiteX70" fmla="*/ 6641432 w 8085221"/>
              <a:gd name="connsiteY70" fmla="*/ 3705727 h 15135727"/>
              <a:gd name="connsiteX71" fmla="*/ 6737685 w 8085221"/>
              <a:gd name="connsiteY71" fmla="*/ 3729790 h 15135727"/>
              <a:gd name="connsiteX72" fmla="*/ 6545179 w 8085221"/>
              <a:gd name="connsiteY72" fmla="*/ 3826042 h 15135727"/>
              <a:gd name="connsiteX73" fmla="*/ 6328611 w 8085221"/>
              <a:gd name="connsiteY73" fmla="*/ 3753853 h 15135727"/>
              <a:gd name="connsiteX74" fmla="*/ 6184232 w 8085221"/>
              <a:gd name="connsiteY74" fmla="*/ 3850106 h 15135727"/>
              <a:gd name="connsiteX75" fmla="*/ 6184232 w 8085221"/>
              <a:gd name="connsiteY75" fmla="*/ 3946358 h 15135727"/>
              <a:gd name="connsiteX76" fmla="*/ 6136106 w 8085221"/>
              <a:gd name="connsiteY76" fmla="*/ 4235116 h 15135727"/>
              <a:gd name="connsiteX77" fmla="*/ 5919537 w 8085221"/>
              <a:gd name="connsiteY77" fmla="*/ 4403558 h 15135727"/>
              <a:gd name="connsiteX78" fmla="*/ 5775158 w 8085221"/>
              <a:gd name="connsiteY78" fmla="*/ 4451685 h 15135727"/>
              <a:gd name="connsiteX79" fmla="*/ 5630779 w 8085221"/>
              <a:gd name="connsiteY79" fmla="*/ 4547937 h 15135727"/>
              <a:gd name="connsiteX80" fmla="*/ 5510464 w 8085221"/>
              <a:gd name="connsiteY80" fmla="*/ 4620127 h 15135727"/>
              <a:gd name="connsiteX81" fmla="*/ 5510464 w 8085221"/>
              <a:gd name="connsiteY81" fmla="*/ 4812632 h 15135727"/>
              <a:gd name="connsiteX82" fmla="*/ 5317958 w 8085221"/>
              <a:gd name="connsiteY82" fmla="*/ 4981074 h 15135727"/>
              <a:gd name="connsiteX83" fmla="*/ 5005137 w 8085221"/>
              <a:gd name="connsiteY83" fmla="*/ 5149516 h 15135727"/>
              <a:gd name="connsiteX84" fmla="*/ 4692316 w 8085221"/>
              <a:gd name="connsiteY84" fmla="*/ 5149516 h 15135727"/>
              <a:gd name="connsiteX85" fmla="*/ 4523874 w 8085221"/>
              <a:gd name="connsiteY85" fmla="*/ 5366085 h 15135727"/>
              <a:gd name="connsiteX86" fmla="*/ 4211053 w 8085221"/>
              <a:gd name="connsiteY86" fmla="*/ 5414211 h 15135727"/>
              <a:gd name="connsiteX87" fmla="*/ 4114800 w 8085221"/>
              <a:gd name="connsiteY87" fmla="*/ 5390148 h 15135727"/>
              <a:gd name="connsiteX88" fmla="*/ 4018548 w 8085221"/>
              <a:gd name="connsiteY88" fmla="*/ 5630779 h 15135727"/>
              <a:gd name="connsiteX89" fmla="*/ 4090737 w 8085221"/>
              <a:gd name="connsiteY89" fmla="*/ 5871411 h 15135727"/>
              <a:gd name="connsiteX90" fmla="*/ 4090737 w 8085221"/>
              <a:gd name="connsiteY90" fmla="*/ 6184232 h 15135727"/>
              <a:gd name="connsiteX91" fmla="*/ 4186990 w 8085221"/>
              <a:gd name="connsiteY91" fmla="*/ 6472990 h 15135727"/>
              <a:gd name="connsiteX92" fmla="*/ 4042611 w 8085221"/>
              <a:gd name="connsiteY92" fmla="*/ 6352674 h 15135727"/>
              <a:gd name="connsiteX93" fmla="*/ 3946358 w 8085221"/>
              <a:gd name="connsiteY93" fmla="*/ 6376737 h 15135727"/>
              <a:gd name="connsiteX94" fmla="*/ 4114800 w 8085221"/>
              <a:gd name="connsiteY94" fmla="*/ 6641432 h 15135727"/>
              <a:gd name="connsiteX95" fmla="*/ 4451685 w 8085221"/>
              <a:gd name="connsiteY95" fmla="*/ 6737685 h 15135727"/>
              <a:gd name="connsiteX96" fmla="*/ 4620127 w 8085221"/>
              <a:gd name="connsiteY96" fmla="*/ 6978316 h 15135727"/>
              <a:gd name="connsiteX97" fmla="*/ 4740442 w 8085221"/>
              <a:gd name="connsiteY97" fmla="*/ 7170821 h 15135727"/>
              <a:gd name="connsiteX98" fmla="*/ 5077327 w 8085221"/>
              <a:gd name="connsiteY98" fmla="*/ 7387390 h 15135727"/>
              <a:gd name="connsiteX99" fmla="*/ 5125453 w 8085221"/>
              <a:gd name="connsiteY99" fmla="*/ 7603958 h 15135727"/>
              <a:gd name="connsiteX100" fmla="*/ 5197642 w 8085221"/>
              <a:gd name="connsiteY100" fmla="*/ 7796464 h 15135727"/>
              <a:gd name="connsiteX101" fmla="*/ 5486400 w 8085221"/>
              <a:gd name="connsiteY101" fmla="*/ 7964906 h 15135727"/>
              <a:gd name="connsiteX102" fmla="*/ 5486400 w 8085221"/>
              <a:gd name="connsiteY102" fmla="*/ 8349916 h 15135727"/>
              <a:gd name="connsiteX103" fmla="*/ 5678906 w 8085221"/>
              <a:gd name="connsiteY103" fmla="*/ 8614611 h 15135727"/>
              <a:gd name="connsiteX104" fmla="*/ 5919537 w 8085221"/>
              <a:gd name="connsiteY104" fmla="*/ 9071811 h 15135727"/>
              <a:gd name="connsiteX105" fmla="*/ 6160169 w 8085221"/>
              <a:gd name="connsiteY105" fmla="*/ 9336506 h 15135727"/>
              <a:gd name="connsiteX106" fmla="*/ 6280485 w 8085221"/>
              <a:gd name="connsiteY106" fmla="*/ 9601200 h 15135727"/>
              <a:gd name="connsiteX107" fmla="*/ 6400800 w 8085221"/>
              <a:gd name="connsiteY107" fmla="*/ 9793706 h 15135727"/>
              <a:gd name="connsiteX108" fmla="*/ 6569242 w 8085221"/>
              <a:gd name="connsiteY108" fmla="*/ 10058400 h 15135727"/>
              <a:gd name="connsiteX109" fmla="*/ 6713621 w 8085221"/>
              <a:gd name="connsiteY109" fmla="*/ 10106527 h 15135727"/>
              <a:gd name="connsiteX110" fmla="*/ 6545179 w 8085221"/>
              <a:gd name="connsiteY110" fmla="*/ 10202779 h 15135727"/>
              <a:gd name="connsiteX111" fmla="*/ 6569242 w 8085221"/>
              <a:gd name="connsiteY111" fmla="*/ 10443411 h 15135727"/>
              <a:gd name="connsiteX112" fmla="*/ 6593306 w 8085221"/>
              <a:gd name="connsiteY112" fmla="*/ 10708106 h 15135727"/>
              <a:gd name="connsiteX113" fmla="*/ 6761748 w 8085221"/>
              <a:gd name="connsiteY113" fmla="*/ 10924674 h 15135727"/>
              <a:gd name="connsiteX114" fmla="*/ 6641432 w 8085221"/>
              <a:gd name="connsiteY114" fmla="*/ 11093116 h 15135727"/>
              <a:gd name="connsiteX115" fmla="*/ 6713621 w 8085221"/>
              <a:gd name="connsiteY115" fmla="*/ 11261558 h 15135727"/>
              <a:gd name="connsiteX116" fmla="*/ 6737685 w 8085221"/>
              <a:gd name="connsiteY116" fmla="*/ 11526253 h 15135727"/>
              <a:gd name="connsiteX117" fmla="*/ 6617369 w 8085221"/>
              <a:gd name="connsiteY117" fmla="*/ 11839074 h 15135727"/>
              <a:gd name="connsiteX118" fmla="*/ 6617369 w 8085221"/>
              <a:gd name="connsiteY118" fmla="*/ 12031579 h 15135727"/>
              <a:gd name="connsiteX119" fmla="*/ 6641432 w 8085221"/>
              <a:gd name="connsiteY119" fmla="*/ 12127832 h 15135727"/>
              <a:gd name="connsiteX120" fmla="*/ 6761748 w 8085221"/>
              <a:gd name="connsiteY120" fmla="*/ 12031579 h 15135727"/>
              <a:gd name="connsiteX121" fmla="*/ 6761748 w 8085221"/>
              <a:gd name="connsiteY121" fmla="*/ 12296274 h 15135727"/>
              <a:gd name="connsiteX122" fmla="*/ 6689558 w 8085221"/>
              <a:gd name="connsiteY122" fmla="*/ 12512842 h 15135727"/>
              <a:gd name="connsiteX123" fmla="*/ 6785811 w 8085221"/>
              <a:gd name="connsiteY123" fmla="*/ 12777537 h 15135727"/>
              <a:gd name="connsiteX124" fmla="*/ 6569242 w 8085221"/>
              <a:gd name="connsiteY124" fmla="*/ 12873790 h 15135727"/>
              <a:gd name="connsiteX125" fmla="*/ 6545179 w 8085221"/>
              <a:gd name="connsiteY125" fmla="*/ 13090358 h 15135727"/>
              <a:gd name="connsiteX126" fmla="*/ 6448927 w 8085221"/>
              <a:gd name="connsiteY126" fmla="*/ 13355053 h 15135727"/>
              <a:gd name="connsiteX127" fmla="*/ 6256421 w 8085221"/>
              <a:gd name="connsiteY127" fmla="*/ 13571621 h 15135727"/>
              <a:gd name="connsiteX128" fmla="*/ 6087979 w 8085221"/>
              <a:gd name="connsiteY128" fmla="*/ 13667874 h 15135727"/>
              <a:gd name="connsiteX129" fmla="*/ 5943600 w 8085221"/>
              <a:gd name="connsiteY129" fmla="*/ 13716000 h 15135727"/>
              <a:gd name="connsiteX130" fmla="*/ 5702969 w 8085221"/>
              <a:gd name="connsiteY130" fmla="*/ 13667874 h 15135727"/>
              <a:gd name="connsiteX131" fmla="*/ 5582653 w 8085221"/>
              <a:gd name="connsiteY131" fmla="*/ 13691937 h 15135727"/>
              <a:gd name="connsiteX132" fmla="*/ 5727032 w 8085221"/>
              <a:gd name="connsiteY132" fmla="*/ 13836316 h 15135727"/>
              <a:gd name="connsiteX133" fmla="*/ 5582653 w 8085221"/>
              <a:gd name="connsiteY133" fmla="*/ 14052885 h 15135727"/>
              <a:gd name="connsiteX134" fmla="*/ 5462337 w 8085221"/>
              <a:gd name="connsiteY134" fmla="*/ 14149137 h 15135727"/>
              <a:gd name="connsiteX135" fmla="*/ 5342021 w 8085221"/>
              <a:gd name="connsiteY135" fmla="*/ 14004758 h 15135727"/>
              <a:gd name="connsiteX136" fmla="*/ 5245769 w 8085221"/>
              <a:gd name="connsiteY136" fmla="*/ 14004758 h 15135727"/>
              <a:gd name="connsiteX137" fmla="*/ 5245769 w 8085221"/>
              <a:gd name="connsiteY137" fmla="*/ 13956632 h 15135727"/>
              <a:gd name="connsiteX138" fmla="*/ 5101390 w 8085221"/>
              <a:gd name="connsiteY138" fmla="*/ 13956632 h 15135727"/>
              <a:gd name="connsiteX139" fmla="*/ 4981074 w 8085221"/>
              <a:gd name="connsiteY139" fmla="*/ 13860379 h 15135727"/>
              <a:gd name="connsiteX140" fmla="*/ 4740442 w 8085221"/>
              <a:gd name="connsiteY140" fmla="*/ 13908506 h 15135727"/>
              <a:gd name="connsiteX141" fmla="*/ 4475748 w 8085221"/>
              <a:gd name="connsiteY141" fmla="*/ 13956632 h 15135727"/>
              <a:gd name="connsiteX142" fmla="*/ 4379495 w 8085221"/>
              <a:gd name="connsiteY142" fmla="*/ 14028821 h 15135727"/>
              <a:gd name="connsiteX143" fmla="*/ 4403558 w 8085221"/>
              <a:gd name="connsiteY143" fmla="*/ 14197264 h 15135727"/>
              <a:gd name="connsiteX144" fmla="*/ 4572000 w 8085221"/>
              <a:gd name="connsiteY144" fmla="*/ 14149137 h 15135727"/>
              <a:gd name="connsiteX145" fmla="*/ 4523874 w 8085221"/>
              <a:gd name="connsiteY145" fmla="*/ 14558211 h 15135727"/>
              <a:gd name="connsiteX146" fmla="*/ 4403558 w 8085221"/>
              <a:gd name="connsiteY146" fmla="*/ 14437895 h 15135727"/>
              <a:gd name="connsiteX147" fmla="*/ 4403558 w 8085221"/>
              <a:gd name="connsiteY147" fmla="*/ 14437895 h 15135727"/>
              <a:gd name="connsiteX148" fmla="*/ 4283242 w 8085221"/>
              <a:gd name="connsiteY148" fmla="*/ 14245390 h 15135727"/>
              <a:gd name="connsiteX149" fmla="*/ 4235116 w 8085221"/>
              <a:gd name="connsiteY149" fmla="*/ 14341642 h 15135727"/>
              <a:gd name="connsiteX150" fmla="*/ 4162927 w 8085221"/>
              <a:gd name="connsiteY150" fmla="*/ 14389769 h 15135727"/>
              <a:gd name="connsiteX151" fmla="*/ 4162927 w 8085221"/>
              <a:gd name="connsiteY151" fmla="*/ 14389769 h 15135727"/>
              <a:gd name="connsiteX152" fmla="*/ 3922295 w 8085221"/>
              <a:gd name="connsiteY152" fmla="*/ 14245390 h 15135727"/>
              <a:gd name="connsiteX153" fmla="*/ 3801979 w 8085221"/>
              <a:gd name="connsiteY153" fmla="*/ 14293516 h 15135727"/>
              <a:gd name="connsiteX154" fmla="*/ 3681664 w 8085221"/>
              <a:gd name="connsiteY154" fmla="*/ 14389769 h 15135727"/>
              <a:gd name="connsiteX155" fmla="*/ 3657600 w 8085221"/>
              <a:gd name="connsiteY155" fmla="*/ 14654464 h 15135727"/>
              <a:gd name="connsiteX156" fmla="*/ 3513221 w 8085221"/>
              <a:gd name="connsiteY156" fmla="*/ 14726653 h 15135727"/>
              <a:gd name="connsiteX157" fmla="*/ 3513221 w 8085221"/>
              <a:gd name="connsiteY157" fmla="*/ 14871032 h 15135727"/>
              <a:gd name="connsiteX158" fmla="*/ 3633537 w 8085221"/>
              <a:gd name="connsiteY158" fmla="*/ 14967285 h 15135727"/>
              <a:gd name="connsiteX159" fmla="*/ 3609474 w 8085221"/>
              <a:gd name="connsiteY159" fmla="*/ 15087600 h 15135727"/>
              <a:gd name="connsiteX160" fmla="*/ 3441032 w 8085221"/>
              <a:gd name="connsiteY160" fmla="*/ 15039474 h 15135727"/>
              <a:gd name="connsiteX161" fmla="*/ 3272590 w 8085221"/>
              <a:gd name="connsiteY161" fmla="*/ 15063537 h 15135727"/>
              <a:gd name="connsiteX162" fmla="*/ 3248527 w 8085221"/>
              <a:gd name="connsiteY162" fmla="*/ 14895095 h 15135727"/>
              <a:gd name="connsiteX163" fmla="*/ 3128211 w 8085221"/>
              <a:gd name="connsiteY163" fmla="*/ 14919158 h 15135727"/>
              <a:gd name="connsiteX164" fmla="*/ 2959769 w 8085221"/>
              <a:gd name="connsiteY164" fmla="*/ 15135727 h 15135727"/>
              <a:gd name="connsiteX165" fmla="*/ 2935706 w 8085221"/>
              <a:gd name="connsiteY165" fmla="*/ 14895095 h 15135727"/>
              <a:gd name="connsiteX166" fmla="*/ 2791327 w 8085221"/>
              <a:gd name="connsiteY166" fmla="*/ 14943221 h 15135727"/>
              <a:gd name="connsiteX167" fmla="*/ 2671011 w 8085221"/>
              <a:gd name="connsiteY167" fmla="*/ 15039474 h 15135727"/>
              <a:gd name="connsiteX168" fmla="*/ 2430379 w 8085221"/>
              <a:gd name="connsiteY168" fmla="*/ 15087600 h 15135727"/>
              <a:gd name="connsiteX169" fmla="*/ 2237874 w 8085221"/>
              <a:gd name="connsiteY169" fmla="*/ 15039474 h 15135727"/>
              <a:gd name="connsiteX170" fmla="*/ 2622885 w 8085221"/>
              <a:gd name="connsiteY170" fmla="*/ 14846969 h 15135727"/>
              <a:gd name="connsiteX171" fmla="*/ 2887579 w 8085221"/>
              <a:gd name="connsiteY171" fmla="*/ 14774779 h 15135727"/>
              <a:gd name="connsiteX172" fmla="*/ 2839453 w 8085221"/>
              <a:gd name="connsiteY172" fmla="*/ 14582274 h 15135727"/>
              <a:gd name="connsiteX173" fmla="*/ 2935706 w 8085221"/>
              <a:gd name="connsiteY173" fmla="*/ 14510085 h 15135727"/>
              <a:gd name="connsiteX174" fmla="*/ 2935706 w 8085221"/>
              <a:gd name="connsiteY174" fmla="*/ 14510085 h 15135727"/>
              <a:gd name="connsiteX175" fmla="*/ 3080085 w 8085221"/>
              <a:gd name="connsiteY175" fmla="*/ 14413832 h 15135727"/>
              <a:gd name="connsiteX176" fmla="*/ 3152274 w 8085221"/>
              <a:gd name="connsiteY176" fmla="*/ 14341642 h 15135727"/>
              <a:gd name="connsiteX177" fmla="*/ 3080085 w 8085221"/>
              <a:gd name="connsiteY177" fmla="*/ 14269453 h 15135727"/>
              <a:gd name="connsiteX178" fmla="*/ 3152274 w 8085221"/>
              <a:gd name="connsiteY178" fmla="*/ 14197264 h 15135727"/>
              <a:gd name="connsiteX179" fmla="*/ 3152274 w 8085221"/>
              <a:gd name="connsiteY179" fmla="*/ 14052885 h 15135727"/>
              <a:gd name="connsiteX180" fmla="*/ 3080085 w 8085221"/>
              <a:gd name="connsiteY180" fmla="*/ 13980695 h 15135727"/>
              <a:gd name="connsiteX181" fmla="*/ 3056021 w 8085221"/>
              <a:gd name="connsiteY181" fmla="*/ 14076948 h 15135727"/>
              <a:gd name="connsiteX182" fmla="*/ 2935706 w 8085221"/>
              <a:gd name="connsiteY182" fmla="*/ 14076948 h 15135727"/>
              <a:gd name="connsiteX183" fmla="*/ 2863516 w 8085221"/>
              <a:gd name="connsiteY183" fmla="*/ 14125074 h 15135727"/>
              <a:gd name="connsiteX184" fmla="*/ 2719137 w 8085221"/>
              <a:gd name="connsiteY184" fmla="*/ 14197264 h 15135727"/>
              <a:gd name="connsiteX185" fmla="*/ 2646948 w 8085221"/>
              <a:gd name="connsiteY185" fmla="*/ 14197264 h 15135727"/>
              <a:gd name="connsiteX186" fmla="*/ 2598821 w 8085221"/>
              <a:gd name="connsiteY186" fmla="*/ 14125074 h 15135727"/>
              <a:gd name="connsiteX187" fmla="*/ 2430379 w 8085221"/>
              <a:gd name="connsiteY187" fmla="*/ 13836316 h 15135727"/>
              <a:gd name="connsiteX188" fmla="*/ 2646948 w 8085221"/>
              <a:gd name="connsiteY188" fmla="*/ 13812253 h 15135727"/>
              <a:gd name="connsiteX189" fmla="*/ 2502569 w 8085221"/>
              <a:gd name="connsiteY189" fmla="*/ 13475369 h 15135727"/>
              <a:gd name="connsiteX190" fmla="*/ 2550695 w 8085221"/>
              <a:gd name="connsiteY190" fmla="*/ 13186611 h 15135727"/>
              <a:gd name="connsiteX191" fmla="*/ 2719137 w 8085221"/>
              <a:gd name="connsiteY191" fmla="*/ 13042232 h 15135727"/>
              <a:gd name="connsiteX192" fmla="*/ 2791327 w 8085221"/>
              <a:gd name="connsiteY192" fmla="*/ 12945979 h 15135727"/>
              <a:gd name="connsiteX193" fmla="*/ 3031958 w 8085221"/>
              <a:gd name="connsiteY193" fmla="*/ 13090358 h 15135727"/>
              <a:gd name="connsiteX194" fmla="*/ 3056021 w 8085221"/>
              <a:gd name="connsiteY194" fmla="*/ 12753474 h 15135727"/>
              <a:gd name="connsiteX195" fmla="*/ 2887579 w 8085221"/>
              <a:gd name="connsiteY195" fmla="*/ 12777537 h 15135727"/>
              <a:gd name="connsiteX196" fmla="*/ 2815390 w 8085221"/>
              <a:gd name="connsiteY196" fmla="*/ 12777537 h 15135727"/>
              <a:gd name="connsiteX197" fmla="*/ 3176337 w 8085221"/>
              <a:gd name="connsiteY197" fmla="*/ 12368464 h 15135727"/>
              <a:gd name="connsiteX198" fmla="*/ 3104148 w 8085221"/>
              <a:gd name="connsiteY198" fmla="*/ 12320337 h 15135727"/>
              <a:gd name="connsiteX199" fmla="*/ 3104148 w 8085221"/>
              <a:gd name="connsiteY199" fmla="*/ 12320337 h 15135727"/>
              <a:gd name="connsiteX200" fmla="*/ 3007895 w 8085221"/>
              <a:gd name="connsiteY200" fmla="*/ 12079706 h 15135727"/>
              <a:gd name="connsiteX201" fmla="*/ 2911642 w 8085221"/>
              <a:gd name="connsiteY201" fmla="*/ 11935327 h 15135727"/>
              <a:gd name="connsiteX202" fmla="*/ 2863516 w 8085221"/>
              <a:gd name="connsiteY202" fmla="*/ 11694695 h 15135727"/>
              <a:gd name="connsiteX203" fmla="*/ 2911642 w 8085221"/>
              <a:gd name="connsiteY203" fmla="*/ 11454064 h 15135727"/>
              <a:gd name="connsiteX204" fmla="*/ 3056021 w 8085221"/>
              <a:gd name="connsiteY204" fmla="*/ 11454064 h 15135727"/>
              <a:gd name="connsiteX205" fmla="*/ 2983832 w 8085221"/>
              <a:gd name="connsiteY205" fmla="*/ 11381874 h 15135727"/>
              <a:gd name="connsiteX206" fmla="*/ 3031958 w 8085221"/>
              <a:gd name="connsiteY206" fmla="*/ 11285621 h 15135727"/>
              <a:gd name="connsiteX207" fmla="*/ 3007895 w 8085221"/>
              <a:gd name="connsiteY207" fmla="*/ 11189369 h 15135727"/>
              <a:gd name="connsiteX208" fmla="*/ 2887579 w 8085221"/>
              <a:gd name="connsiteY208" fmla="*/ 11141242 h 15135727"/>
              <a:gd name="connsiteX209" fmla="*/ 2887579 w 8085221"/>
              <a:gd name="connsiteY209" fmla="*/ 10972800 h 15135727"/>
              <a:gd name="connsiteX210" fmla="*/ 2887579 w 8085221"/>
              <a:gd name="connsiteY210" fmla="*/ 10924674 h 15135727"/>
              <a:gd name="connsiteX211" fmla="*/ 2767264 w 8085221"/>
              <a:gd name="connsiteY211" fmla="*/ 11020927 h 15135727"/>
              <a:gd name="connsiteX212" fmla="*/ 2743200 w 8085221"/>
              <a:gd name="connsiteY212" fmla="*/ 10924674 h 15135727"/>
              <a:gd name="connsiteX213" fmla="*/ 2550695 w 8085221"/>
              <a:gd name="connsiteY213" fmla="*/ 11020927 h 15135727"/>
              <a:gd name="connsiteX214" fmla="*/ 2526632 w 8085221"/>
              <a:gd name="connsiteY214" fmla="*/ 11117179 h 15135727"/>
              <a:gd name="connsiteX215" fmla="*/ 2334127 w 8085221"/>
              <a:gd name="connsiteY215" fmla="*/ 10996864 h 15135727"/>
              <a:gd name="connsiteX216" fmla="*/ 2358190 w 8085221"/>
              <a:gd name="connsiteY216" fmla="*/ 10732169 h 15135727"/>
              <a:gd name="connsiteX217" fmla="*/ 2334127 w 8085221"/>
              <a:gd name="connsiteY217" fmla="*/ 10587790 h 15135727"/>
              <a:gd name="connsiteX218" fmla="*/ 2406316 w 8085221"/>
              <a:gd name="connsiteY218" fmla="*/ 10491537 h 15135727"/>
              <a:gd name="connsiteX219" fmla="*/ 2598821 w 8085221"/>
              <a:gd name="connsiteY219" fmla="*/ 10684042 h 15135727"/>
              <a:gd name="connsiteX220" fmla="*/ 2767264 w 8085221"/>
              <a:gd name="connsiteY220" fmla="*/ 10684042 h 15135727"/>
              <a:gd name="connsiteX221" fmla="*/ 2646948 w 8085221"/>
              <a:gd name="connsiteY221" fmla="*/ 10515600 h 15135727"/>
              <a:gd name="connsiteX222" fmla="*/ 2815390 w 8085221"/>
              <a:gd name="connsiteY222" fmla="*/ 10395285 h 15135727"/>
              <a:gd name="connsiteX223" fmla="*/ 3080085 w 8085221"/>
              <a:gd name="connsiteY223" fmla="*/ 10419348 h 15135727"/>
              <a:gd name="connsiteX224" fmla="*/ 3248527 w 8085221"/>
              <a:gd name="connsiteY224" fmla="*/ 10539664 h 15135727"/>
              <a:gd name="connsiteX225" fmla="*/ 3320716 w 8085221"/>
              <a:gd name="connsiteY225" fmla="*/ 10659979 h 15135727"/>
              <a:gd name="connsiteX226" fmla="*/ 3465095 w 8085221"/>
              <a:gd name="connsiteY226" fmla="*/ 10659979 h 15135727"/>
              <a:gd name="connsiteX227" fmla="*/ 3441032 w 8085221"/>
              <a:gd name="connsiteY227" fmla="*/ 10491537 h 15135727"/>
              <a:gd name="connsiteX228" fmla="*/ 3392906 w 8085221"/>
              <a:gd name="connsiteY228" fmla="*/ 10250906 h 15135727"/>
              <a:gd name="connsiteX229" fmla="*/ 3152274 w 8085221"/>
              <a:gd name="connsiteY229" fmla="*/ 10250906 h 15135727"/>
              <a:gd name="connsiteX230" fmla="*/ 3176337 w 8085221"/>
              <a:gd name="connsiteY230" fmla="*/ 10178716 h 15135727"/>
              <a:gd name="connsiteX231" fmla="*/ 3104148 w 8085221"/>
              <a:gd name="connsiteY231" fmla="*/ 10154653 h 15135727"/>
              <a:gd name="connsiteX232" fmla="*/ 3007895 w 8085221"/>
              <a:gd name="connsiteY232" fmla="*/ 9962148 h 15135727"/>
              <a:gd name="connsiteX233" fmla="*/ 3176337 w 8085221"/>
              <a:gd name="connsiteY233" fmla="*/ 9889958 h 15135727"/>
              <a:gd name="connsiteX234" fmla="*/ 2959769 w 8085221"/>
              <a:gd name="connsiteY234" fmla="*/ 9504948 h 15135727"/>
              <a:gd name="connsiteX235" fmla="*/ 2791327 w 8085221"/>
              <a:gd name="connsiteY235" fmla="*/ 9456821 h 15135727"/>
              <a:gd name="connsiteX236" fmla="*/ 2574758 w 8085221"/>
              <a:gd name="connsiteY236" fmla="*/ 9336506 h 15135727"/>
              <a:gd name="connsiteX237" fmla="*/ 2550695 w 8085221"/>
              <a:gd name="connsiteY237" fmla="*/ 9071811 h 15135727"/>
              <a:gd name="connsiteX238" fmla="*/ 2695074 w 8085221"/>
              <a:gd name="connsiteY238" fmla="*/ 8999621 h 15135727"/>
              <a:gd name="connsiteX239" fmla="*/ 2622885 w 8085221"/>
              <a:gd name="connsiteY239" fmla="*/ 8975558 h 15135727"/>
              <a:gd name="connsiteX240" fmla="*/ 2430379 w 8085221"/>
              <a:gd name="connsiteY240" fmla="*/ 8999621 h 15135727"/>
              <a:gd name="connsiteX241" fmla="*/ 2261937 w 8085221"/>
              <a:gd name="connsiteY241" fmla="*/ 9168064 h 15135727"/>
              <a:gd name="connsiteX242" fmla="*/ 2237874 w 8085221"/>
              <a:gd name="connsiteY242" fmla="*/ 8999621 h 15135727"/>
              <a:gd name="connsiteX243" fmla="*/ 2117558 w 8085221"/>
              <a:gd name="connsiteY243" fmla="*/ 8975558 h 15135727"/>
              <a:gd name="connsiteX244" fmla="*/ 2045369 w 8085221"/>
              <a:gd name="connsiteY244" fmla="*/ 8783053 h 15135727"/>
              <a:gd name="connsiteX245" fmla="*/ 1852864 w 8085221"/>
              <a:gd name="connsiteY245" fmla="*/ 8758990 h 15135727"/>
              <a:gd name="connsiteX246" fmla="*/ 1636295 w 8085221"/>
              <a:gd name="connsiteY246" fmla="*/ 8927432 h 15135727"/>
              <a:gd name="connsiteX247" fmla="*/ 1588169 w 8085221"/>
              <a:gd name="connsiteY247" fmla="*/ 9023685 h 15135727"/>
              <a:gd name="connsiteX248" fmla="*/ 1515979 w 8085221"/>
              <a:gd name="connsiteY248" fmla="*/ 8879306 h 15135727"/>
              <a:gd name="connsiteX249" fmla="*/ 1347537 w 8085221"/>
              <a:gd name="connsiteY249" fmla="*/ 8879306 h 15135727"/>
              <a:gd name="connsiteX250" fmla="*/ 1347537 w 8085221"/>
              <a:gd name="connsiteY250" fmla="*/ 8710864 h 15135727"/>
              <a:gd name="connsiteX251" fmla="*/ 1106906 w 8085221"/>
              <a:gd name="connsiteY251" fmla="*/ 8783053 h 15135727"/>
              <a:gd name="connsiteX252" fmla="*/ 890337 w 8085221"/>
              <a:gd name="connsiteY252" fmla="*/ 8686800 h 15135727"/>
              <a:gd name="connsiteX253" fmla="*/ 649706 w 8085221"/>
              <a:gd name="connsiteY253" fmla="*/ 8662737 h 15135727"/>
              <a:gd name="connsiteX254" fmla="*/ 385011 w 8085221"/>
              <a:gd name="connsiteY254" fmla="*/ 8566485 h 15135727"/>
              <a:gd name="connsiteX255" fmla="*/ 577516 w 8085221"/>
              <a:gd name="connsiteY255" fmla="*/ 8373979 h 15135727"/>
              <a:gd name="connsiteX256" fmla="*/ 794085 w 8085221"/>
              <a:gd name="connsiteY256" fmla="*/ 8301790 h 15135727"/>
              <a:gd name="connsiteX257" fmla="*/ 745958 w 8085221"/>
              <a:gd name="connsiteY257" fmla="*/ 8133348 h 15135727"/>
              <a:gd name="connsiteX258" fmla="*/ 818148 w 8085221"/>
              <a:gd name="connsiteY258" fmla="*/ 7820527 h 15135727"/>
              <a:gd name="connsiteX259" fmla="*/ 697832 w 8085221"/>
              <a:gd name="connsiteY259" fmla="*/ 7820527 h 15135727"/>
              <a:gd name="connsiteX260" fmla="*/ 625642 w 8085221"/>
              <a:gd name="connsiteY260" fmla="*/ 7916779 h 15135727"/>
              <a:gd name="connsiteX261" fmla="*/ 457200 w 8085221"/>
              <a:gd name="connsiteY261" fmla="*/ 7820527 h 15135727"/>
              <a:gd name="connsiteX262" fmla="*/ 529390 w 8085221"/>
              <a:gd name="connsiteY262" fmla="*/ 7700211 h 15135727"/>
              <a:gd name="connsiteX263" fmla="*/ 938464 w 8085221"/>
              <a:gd name="connsiteY263" fmla="*/ 7676148 h 15135727"/>
              <a:gd name="connsiteX264" fmla="*/ 1058779 w 8085221"/>
              <a:gd name="connsiteY264" fmla="*/ 7459579 h 15135727"/>
              <a:gd name="connsiteX265" fmla="*/ 1203158 w 8085221"/>
              <a:gd name="connsiteY265" fmla="*/ 7603958 h 15135727"/>
              <a:gd name="connsiteX266" fmla="*/ 1299411 w 8085221"/>
              <a:gd name="connsiteY266" fmla="*/ 7555832 h 15135727"/>
              <a:gd name="connsiteX267" fmla="*/ 1443790 w 8085221"/>
              <a:gd name="connsiteY267" fmla="*/ 7507706 h 15135727"/>
              <a:gd name="connsiteX268" fmla="*/ 1684421 w 8085221"/>
              <a:gd name="connsiteY268" fmla="*/ 7603958 h 15135727"/>
              <a:gd name="connsiteX269" fmla="*/ 1684421 w 8085221"/>
              <a:gd name="connsiteY269" fmla="*/ 7603958 h 15135727"/>
              <a:gd name="connsiteX270" fmla="*/ 1540042 w 8085221"/>
              <a:gd name="connsiteY270" fmla="*/ 7363327 h 15135727"/>
              <a:gd name="connsiteX271" fmla="*/ 1299411 w 8085221"/>
              <a:gd name="connsiteY271" fmla="*/ 7315200 h 15135727"/>
              <a:gd name="connsiteX272" fmla="*/ 1130969 w 8085221"/>
              <a:gd name="connsiteY272" fmla="*/ 7339264 h 15135727"/>
              <a:gd name="connsiteX273" fmla="*/ 1034716 w 8085221"/>
              <a:gd name="connsiteY273" fmla="*/ 7315200 h 15135727"/>
              <a:gd name="connsiteX274" fmla="*/ 1155032 w 8085221"/>
              <a:gd name="connsiteY274" fmla="*/ 7050506 h 15135727"/>
              <a:gd name="connsiteX275" fmla="*/ 1155032 w 8085221"/>
              <a:gd name="connsiteY275" fmla="*/ 6930190 h 15135727"/>
              <a:gd name="connsiteX276" fmla="*/ 1155032 w 8085221"/>
              <a:gd name="connsiteY276" fmla="*/ 6761748 h 15135727"/>
              <a:gd name="connsiteX277" fmla="*/ 1203158 w 8085221"/>
              <a:gd name="connsiteY277" fmla="*/ 6617369 h 15135727"/>
              <a:gd name="connsiteX278" fmla="*/ 1371600 w 8085221"/>
              <a:gd name="connsiteY278" fmla="*/ 6472990 h 15135727"/>
              <a:gd name="connsiteX279" fmla="*/ 1443790 w 8085221"/>
              <a:gd name="connsiteY279" fmla="*/ 6328611 h 15135727"/>
              <a:gd name="connsiteX280" fmla="*/ 1419727 w 8085221"/>
              <a:gd name="connsiteY280" fmla="*/ 6208295 h 15135727"/>
              <a:gd name="connsiteX281" fmla="*/ 1275348 w 8085221"/>
              <a:gd name="connsiteY281" fmla="*/ 6304548 h 15135727"/>
              <a:gd name="connsiteX282" fmla="*/ 1323474 w 8085221"/>
              <a:gd name="connsiteY282" fmla="*/ 6015790 h 15135727"/>
              <a:gd name="connsiteX283" fmla="*/ 1540042 w 8085221"/>
              <a:gd name="connsiteY283" fmla="*/ 5871411 h 15135727"/>
              <a:gd name="connsiteX284" fmla="*/ 1540042 w 8085221"/>
              <a:gd name="connsiteY284" fmla="*/ 5751095 h 15135727"/>
              <a:gd name="connsiteX285" fmla="*/ 1395664 w 8085221"/>
              <a:gd name="connsiteY285" fmla="*/ 5799221 h 15135727"/>
              <a:gd name="connsiteX286" fmla="*/ 1179095 w 8085221"/>
              <a:gd name="connsiteY286" fmla="*/ 5799221 h 15135727"/>
              <a:gd name="connsiteX287" fmla="*/ 890337 w 8085221"/>
              <a:gd name="connsiteY287" fmla="*/ 5775158 h 15135727"/>
              <a:gd name="connsiteX288" fmla="*/ 697832 w 8085221"/>
              <a:gd name="connsiteY288" fmla="*/ 5606716 h 15135727"/>
              <a:gd name="connsiteX289" fmla="*/ 577516 w 8085221"/>
              <a:gd name="connsiteY289" fmla="*/ 5582653 h 15135727"/>
              <a:gd name="connsiteX290" fmla="*/ 697832 w 8085221"/>
              <a:gd name="connsiteY290" fmla="*/ 5775158 h 15135727"/>
              <a:gd name="connsiteX291" fmla="*/ 409074 w 8085221"/>
              <a:gd name="connsiteY291" fmla="*/ 5799221 h 15135727"/>
              <a:gd name="connsiteX292" fmla="*/ 168442 w 8085221"/>
              <a:gd name="connsiteY292" fmla="*/ 5702969 h 15135727"/>
              <a:gd name="connsiteX293" fmla="*/ 264695 w 8085221"/>
              <a:gd name="connsiteY293" fmla="*/ 5558590 h 15135727"/>
              <a:gd name="connsiteX294" fmla="*/ 144379 w 8085221"/>
              <a:gd name="connsiteY294" fmla="*/ 5510464 h 15135727"/>
              <a:gd name="connsiteX295" fmla="*/ 0 w 8085221"/>
              <a:gd name="connsiteY295" fmla="*/ 5462337 h 15135727"/>
              <a:gd name="connsiteX296" fmla="*/ 96253 w 8085221"/>
              <a:gd name="connsiteY296" fmla="*/ 5245769 h 15135727"/>
              <a:gd name="connsiteX0" fmla="*/ 96253 w 8085221"/>
              <a:gd name="connsiteY0" fmla="*/ 5245769 h 15135727"/>
              <a:gd name="connsiteX1" fmla="*/ 144379 w 8085221"/>
              <a:gd name="connsiteY1" fmla="*/ 4981074 h 15135727"/>
              <a:gd name="connsiteX2" fmla="*/ 178719 w 8085221"/>
              <a:gd name="connsiteY2" fmla="*/ 4834941 h 15135727"/>
              <a:gd name="connsiteX3" fmla="*/ 334378 w 8085221"/>
              <a:gd name="connsiteY3" fmla="*/ 4696828 h 15135727"/>
              <a:gd name="connsiteX4" fmla="*/ 553453 w 8085221"/>
              <a:gd name="connsiteY4" fmla="*/ 4692316 h 15135727"/>
              <a:gd name="connsiteX5" fmla="*/ 649706 w 8085221"/>
              <a:gd name="connsiteY5" fmla="*/ 4427621 h 15135727"/>
              <a:gd name="connsiteX6" fmla="*/ 805866 w 8085221"/>
              <a:gd name="connsiteY6" fmla="*/ 4425366 h 15135727"/>
              <a:gd name="connsiteX7" fmla="*/ 867026 w 8085221"/>
              <a:gd name="connsiteY7" fmla="*/ 4311817 h 15135727"/>
              <a:gd name="connsiteX8" fmla="*/ 1077328 w 8085221"/>
              <a:gd name="connsiteY8" fmla="*/ 4253916 h 15135727"/>
              <a:gd name="connsiteX9" fmla="*/ 1120191 w 8085221"/>
              <a:gd name="connsiteY9" fmla="*/ 4206291 h 15135727"/>
              <a:gd name="connsiteX10" fmla="*/ 1395664 w 8085221"/>
              <a:gd name="connsiteY10" fmla="*/ 4162927 h 15135727"/>
              <a:gd name="connsiteX11" fmla="*/ 1564106 w 8085221"/>
              <a:gd name="connsiteY11" fmla="*/ 3994485 h 15135727"/>
              <a:gd name="connsiteX12" fmla="*/ 1708485 w 8085221"/>
              <a:gd name="connsiteY12" fmla="*/ 3826042 h 15135727"/>
              <a:gd name="connsiteX13" fmla="*/ 1925053 w 8085221"/>
              <a:gd name="connsiteY13" fmla="*/ 3777916 h 15135727"/>
              <a:gd name="connsiteX14" fmla="*/ 2141621 w 8085221"/>
              <a:gd name="connsiteY14" fmla="*/ 3585411 h 15135727"/>
              <a:gd name="connsiteX15" fmla="*/ 2141621 w 8085221"/>
              <a:gd name="connsiteY15" fmla="*/ 3585411 h 15135727"/>
              <a:gd name="connsiteX16" fmla="*/ 2286000 w 8085221"/>
              <a:gd name="connsiteY16" fmla="*/ 3489158 h 15135727"/>
              <a:gd name="connsiteX17" fmla="*/ 2310064 w 8085221"/>
              <a:gd name="connsiteY17" fmla="*/ 3007895 h 15135727"/>
              <a:gd name="connsiteX18" fmla="*/ 2695074 w 8085221"/>
              <a:gd name="connsiteY18" fmla="*/ 2911642 h 15135727"/>
              <a:gd name="connsiteX19" fmla="*/ 2839453 w 8085221"/>
              <a:gd name="connsiteY19" fmla="*/ 2526632 h 15135727"/>
              <a:gd name="connsiteX20" fmla="*/ 3200400 w 8085221"/>
              <a:gd name="connsiteY20" fmla="*/ 2358190 h 15135727"/>
              <a:gd name="connsiteX21" fmla="*/ 3441032 w 8085221"/>
              <a:gd name="connsiteY21" fmla="*/ 2237874 h 15135727"/>
              <a:gd name="connsiteX22" fmla="*/ 3561348 w 8085221"/>
              <a:gd name="connsiteY22" fmla="*/ 2526632 h 15135727"/>
              <a:gd name="connsiteX23" fmla="*/ 3801979 w 8085221"/>
              <a:gd name="connsiteY23" fmla="*/ 2622885 h 15135727"/>
              <a:gd name="connsiteX24" fmla="*/ 3946358 w 8085221"/>
              <a:gd name="connsiteY24" fmla="*/ 2550695 h 15135727"/>
              <a:gd name="connsiteX25" fmla="*/ 4018548 w 8085221"/>
              <a:gd name="connsiteY25" fmla="*/ 2598821 h 15135727"/>
              <a:gd name="connsiteX26" fmla="*/ 4138864 w 8085221"/>
              <a:gd name="connsiteY26" fmla="*/ 2574758 h 15135727"/>
              <a:gd name="connsiteX27" fmla="*/ 4307306 w 8085221"/>
              <a:gd name="connsiteY27" fmla="*/ 2671011 h 15135727"/>
              <a:gd name="connsiteX28" fmla="*/ 4427621 w 8085221"/>
              <a:gd name="connsiteY28" fmla="*/ 2622885 h 15135727"/>
              <a:gd name="connsiteX29" fmla="*/ 4668253 w 8085221"/>
              <a:gd name="connsiteY29" fmla="*/ 2743200 h 15135727"/>
              <a:gd name="connsiteX30" fmla="*/ 4788569 w 8085221"/>
              <a:gd name="connsiteY30" fmla="*/ 2815390 h 15135727"/>
              <a:gd name="connsiteX31" fmla="*/ 4957011 w 8085221"/>
              <a:gd name="connsiteY31" fmla="*/ 2719137 h 15135727"/>
              <a:gd name="connsiteX32" fmla="*/ 4981074 w 8085221"/>
              <a:gd name="connsiteY32" fmla="*/ 2382253 h 15135727"/>
              <a:gd name="connsiteX33" fmla="*/ 4981074 w 8085221"/>
              <a:gd name="connsiteY33" fmla="*/ 2382253 h 15135727"/>
              <a:gd name="connsiteX34" fmla="*/ 4884821 w 8085221"/>
              <a:gd name="connsiteY34" fmla="*/ 2093495 h 15135727"/>
              <a:gd name="connsiteX35" fmla="*/ 4764506 w 8085221"/>
              <a:gd name="connsiteY35" fmla="*/ 1900990 h 15135727"/>
              <a:gd name="connsiteX36" fmla="*/ 4764506 w 8085221"/>
              <a:gd name="connsiteY36" fmla="*/ 1804737 h 15135727"/>
              <a:gd name="connsiteX37" fmla="*/ 4957011 w 8085221"/>
              <a:gd name="connsiteY37" fmla="*/ 1564106 h 15135727"/>
              <a:gd name="connsiteX38" fmla="*/ 5221706 w 8085221"/>
              <a:gd name="connsiteY38" fmla="*/ 1588169 h 15135727"/>
              <a:gd name="connsiteX39" fmla="*/ 5486400 w 8085221"/>
              <a:gd name="connsiteY39" fmla="*/ 1684421 h 15135727"/>
              <a:gd name="connsiteX40" fmla="*/ 5799221 w 8085221"/>
              <a:gd name="connsiteY40" fmla="*/ 1684421 h 15135727"/>
              <a:gd name="connsiteX41" fmla="*/ 5871411 w 8085221"/>
              <a:gd name="connsiteY41" fmla="*/ 1443790 h 15135727"/>
              <a:gd name="connsiteX42" fmla="*/ 6087979 w 8085221"/>
              <a:gd name="connsiteY42" fmla="*/ 1395664 h 15135727"/>
              <a:gd name="connsiteX43" fmla="*/ 6087979 w 8085221"/>
              <a:gd name="connsiteY43" fmla="*/ 1082842 h 15135727"/>
              <a:gd name="connsiteX44" fmla="*/ 6424864 w 8085221"/>
              <a:gd name="connsiteY44" fmla="*/ 1058779 h 15135727"/>
              <a:gd name="connsiteX45" fmla="*/ 6665495 w 8085221"/>
              <a:gd name="connsiteY45" fmla="*/ 721895 h 15135727"/>
              <a:gd name="connsiteX46" fmla="*/ 6761748 w 8085221"/>
              <a:gd name="connsiteY46" fmla="*/ 649706 h 15135727"/>
              <a:gd name="connsiteX47" fmla="*/ 6737685 w 8085221"/>
              <a:gd name="connsiteY47" fmla="*/ 505327 h 15135727"/>
              <a:gd name="connsiteX48" fmla="*/ 6858000 w 8085221"/>
              <a:gd name="connsiteY48" fmla="*/ 360948 h 15135727"/>
              <a:gd name="connsiteX49" fmla="*/ 6761748 w 8085221"/>
              <a:gd name="connsiteY49" fmla="*/ 120316 h 15135727"/>
              <a:gd name="connsiteX50" fmla="*/ 7194885 w 8085221"/>
              <a:gd name="connsiteY50" fmla="*/ 0 h 15135727"/>
              <a:gd name="connsiteX51" fmla="*/ 7267074 w 8085221"/>
              <a:gd name="connsiteY51" fmla="*/ 120316 h 15135727"/>
              <a:gd name="connsiteX52" fmla="*/ 7267074 w 8085221"/>
              <a:gd name="connsiteY52" fmla="*/ 120316 h 15135727"/>
              <a:gd name="connsiteX53" fmla="*/ 7339264 w 8085221"/>
              <a:gd name="connsiteY53" fmla="*/ 360948 h 15135727"/>
              <a:gd name="connsiteX54" fmla="*/ 7628021 w 8085221"/>
              <a:gd name="connsiteY54" fmla="*/ 433137 h 15135727"/>
              <a:gd name="connsiteX55" fmla="*/ 7796464 w 8085221"/>
              <a:gd name="connsiteY55" fmla="*/ 649706 h 15135727"/>
              <a:gd name="connsiteX56" fmla="*/ 8085221 w 8085221"/>
              <a:gd name="connsiteY56" fmla="*/ 914400 h 15135727"/>
              <a:gd name="connsiteX57" fmla="*/ 7988969 w 8085221"/>
              <a:gd name="connsiteY57" fmla="*/ 1203158 h 15135727"/>
              <a:gd name="connsiteX58" fmla="*/ 7844590 w 8085221"/>
              <a:gd name="connsiteY58" fmla="*/ 1058779 h 15135727"/>
              <a:gd name="connsiteX59" fmla="*/ 7483642 w 8085221"/>
              <a:gd name="connsiteY59" fmla="*/ 1371600 h 15135727"/>
              <a:gd name="connsiteX60" fmla="*/ 7267074 w 8085221"/>
              <a:gd name="connsiteY60" fmla="*/ 1395664 h 15135727"/>
              <a:gd name="connsiteX61" fmla="*/ 7243011 w 8085221"/>
              <a:gd name="connsiteY61" fmla="*/ 1588169 h 15135727"/>
              <a:gd name="connsiteX62" fmla="*/ 6978316 w 8085221"/>
              <a:gd name="connsiteY62" fmla="*/ 1732548 h 15135727"/>
              <a:gd name="connsiteX63" fmla="*/ 6737685 w 8085221"/>
              <a:gd name="connsiteY63" fmla="*/ 2093495 h 15135727"/>
              <a:gd name="connsiteX64" fmla="*/ 6737685 w 8085221"/>
              <a:gd name="connsiteY64" fmla="*/ 2382253 h 15135727"/>
              <a:gd name="connsiteX65" fmla="*/ 6665495 w 8085221"/>
              <a:gd name="connsiteY65" fmla="*/ 2430379 h 15135727"/>
              <a:gd name="connsiteX66" fmla="*/ 6906127 w 8085221"/>
              <a:gd name="connsiteY66" fmla="*/ 2646948 h 15135727"/>
              <a:gd name="connsiteX67" fmla="*/ 6906127 w 8085221"/>
              <a:gd name="connsiteY67" fmla="*/ 2983832 h 15135727"/>
              <a:gd name="connsiteX68" fmla="*/ 6906127 w 8085221"/>
              <a:gd name="connsiteY68" fmla="*/ 3104148 h 15135727"/>
              <a:gd name="connsiteX69" fmla="*/ 6833937 w 8085221"/>
              <a:gd name="connsiteY69" fmla="*/ 3368842 h 15135727"/>
              <a:gd name="connsiteX70" fmla="*/ 6906127 w 8085221"/>
              <a:gd name="connsiteY70" fmla="*/ 3489158 h 15135727"/>
              <a:gd name="connsiteX71" fmla="*/ 6641432 w 8085221"/>
              <a:gd name="connsiteY71" fmla="*/ 3705727 h 15135727"/>
              <a:gd name="connsiteX72" fmla="*/ 6737685 w 8085221"/>
              <a:gd name="connsiteY72" fmla="*/ 3729790 h 15135727"/>
              <a:gd name="connsiteX73" fmla="*/ 6545179 w 8085221"/>
              <a:gd name="connsiteY73" fmla="*/ 3826042 h 15135727"/>
              <a:gd name="connsiteX74" fmla="*/ 6328611 w 8085221"/>
              <a:gd name="connsiteY74" fmla="*/ 3753853 h 15135727"/>
              <a:gd name="connsiteX75" fmla="*/ 6184232 w 8085221"/>
              <a:gd name="connsiteY75" fmla="*/ 3850106 h 15135727"/>
              <a:gd name="connsiteX76" fmla="*/ 6184232 w 8085221"/>
              <a:gd name="connsiteY76" fmla="*/ 3946358 h 15135727"/>
              <a:gd name="connsiteX77" fmla="*/ 6136106 w 8085221"/>
              <a:gd name="connsiteY77" fmla="*/ 4235116 h 15135727"/>
              <a:gd name="connsiteX78" fmla="*/ 5919537 w 8085221"/>
              <a:gd name="connsiteY78" fmla="*/ 4403558 h 15135727"/>
              <a:gd name="connsiteX79" fmla="*/ 5775158 w 8085221"/>
              <a:gd name="connsiteY79" fmla="*/ 4451685 h 15135727"/>
              <a:gd name="connsiteX80" fmla="*/ 5630779 w 8085221"/>
              <a:gd name="connsiteY80" fmla="*/ 4547937 h 15135727"/>
              <a:gd name="connsiteX81" fmla="*/ 5510464 w 8085221"/>
              <a:gd name="connsiteY81" fmla="*/ 4620127 h 15135727"/>
              <a:gd name="connsiteX82" fmla="*/ 5510464 w 8085221"/>
              <a:gd name="connsiteY82" fmla="*/ 4812632 h 15135727"/>
              <a:gd name="connsiteX83" fmla="*/ 5317958 w 8085221"/>
              <a:gd name="connsiteY83" fmla="*/ 4981074 h 15135727"/>
              <a:gd name="connsiteX84" fmla="*/ 5005137 w 8085221"/>
              <a:gd name="connsiteY84" fmla="*/ 5149516 h 15135727"/>
              <a:gd name="connsiteX85" fmla="*/ 4692316 w 8085221"/>
              <a:gd name="connsiteY85" fmla="*/ 5149516 h 15135727"/>
              <a:gd name="connsiteX86" fmla="*/ 4523874 w 8085221"/>
              <a:gd name="connsiteY86" fmla="*/ 5366085 h 15135727"/>
              <a:gd name="connsiteX87" fmla="*/ 4211053 w 8085221"/>
              <a:gd name="connsiteY87" fmla="*/ 5414211 h 15135727"/>
              <a:gd name="connsiteX88" fmla="*/ 4114800 w 8085221"/>
              <a:gd name="connsiteY88" fmla="*/ 5390148 h 15135727"/>
              <a:gd name="connsiteX89" fmla="*/ 4018548 w 8085221"/>
              <a:gd name="connsiteY89" fmla="*/ 5630779 h 15135727"/>
              <a:gd name="connsiteX90" fmla="*/ 4090737 w 8085221"/>
              <a:gd name="connsiteY90" fmla="*/ 5871411 h 15135727"/>
              <a:gd name="connsiteX91" fmla="*/ 4090737 w 8085221"/>
              <a:gd name="connsiteY91" fmla="*/ 6184232 h 15135727"/>
              <a:gd name="connsiteX92" fmla="*/ 4186990 w 8085221"/>
              <a:gd name="connsiteY92" fmla="*/ 6472990 h 15135727"/>
              <a:gd name="connsiteX93" fmla="*/ 4042611 w 8085221"/>
              <a:gd name="connsiteY93" fmla="*/ 6352674 h 15135727"/>
              <a:gd name="connsiteX94" fmla="*/ 3946358 w 8085221"/>
              <a:gd name="connsiteY94" fmla="*/ 6376737 h 15135727"/>
              <a:gd name="connsiteX95" fmla="*/ 4114800 w 8085221"/>
              <a:gd name="connsiteY95" fmla="*/ 6641432 h 15135727"/>
              <a:gd name="connsiteX96" fmla="*/ 4451685 w 8085221"/>
              <a:gd name="connsiteY96" fmla="*/ 6737685 h 15135727"/>
              <a:gd name="connsiteX97" fmla="*/ 4620127 w 8085221"/>
              <a:gd name="connsiteY97" fmla="*/ 6978316 h 15135727"/>
              <a:gd name="connsiteX98" fmla="*/ 4740442 w 8085221"/>
              <a:gd name="connsiteY98" fmla="*/ 7170821 h 15135727"/>
              <a:gd name="connsiteX99" fmla="*/ 5077327 w 8085221"/>
              <a:gd name="connsiteY99" fmla="*/ 7387390 h 15135727"/>
              <a:gd name="connsiteX100" fmla="*/ 5125453 w 8085221"/>
              <a:gd name="connsiteY100" fmla="*/ 7603958 h 15135727"/>
              <a:gd name="connsiteX101" fmla="*/ 5197642 w 8085221"/>
              <a:gd name="connsiteY101" fmla="*/ 7796464 h 15135727"/>
              <a:gd name="connsiteX102" fmla="*/ 5486400 w 8085221"/>
              <a:gd name="connsiteY102" fmla="*/ 7964906 h 15135727"/>
              <a:gd name="connsiteX103" fmla="*/ 5486400 w 8085221"/>
              <a:gd name="connsiteY103" fmla="*/ 8349916 h 15135727"/>
              <a:gd name="connsiteX104" fmla="*/ 5678906 w 8085221"/>
              <a:gd name="connsiteY104" fmla="*/ 8614611 h 15135727"/>
              <a:gd name="connsiteX105" fmla="*/ 5919537 w 8085221"/>
              <a:gd name="connsiteY105" fmla="*/ 9071811 h 15135727"/>
              <a:gd name="connsiteX106" fmla="*/ 6160169 w 8085221"/>
              <a:gd name="connsiteY106" fmla="*/ 9336506 h 15135727"/>
              <a:gd name="connsiteX107" fmla="*/ 6280485 w 8085221"/>
              <a:gd name="connsiteY107" fmla="*/ 9601200 h 15135727"/>
              <a:gd name="connsiteX108" fmla="*/ 6400800 w 8085221"/>
              <a:gd name="connsiteY108" fmla="*/ 9793706 h 15135727"/>
              <a:gd name="connsiteX109" fmla="*/ 6569242 w 8085221"/>
              <a:gd name="connsiteY109" fmla="*/ 10058400 h 15135727"/>
              <a:gd name="connsiteX110" fmla="*/ 6713621 w 8085221"/>
              <a:gd name="connsiteY110" fmla="*/ 10106527 h 15135727"/>
              <a:gd name="connsiteX111" fmla="*/ 6545179 w 8085221"/>
              <a:gd name="connsiteY111" fmla="*/ 10202779 h 15135727"/>
              <a:gd name="connsiteX112" fmla="*/ 6569242 w 8085221"/>
              <a:gd name="connsiteY112" fmla="*/ 10443411 h 15135727"/>
              <a:gd name="connsiteX113" fmla="*/ 6593306 w 8085221"/>
              <a:gd name="connsiteY113" fmla="*/ 10708106 h 15135727"/>
              <a:gd name="connsiteX114" fmla="*/ 6761748 w 8085221"/>
              <a:gd name="connsiteY114" fmla="*/ 10924674 h 15135727"/>
              <a:gd name="connsiteX115" fmla="*/ 6641432 w 8085221"/>
              <a:gd name="connsiteY115" fmla="*/ 11093116 h 15135727"/>
              <a:gd name="connsiteX116" fmla="*/ 6713621 w 8085221"/>
              <a:gd name="connsiteY116" fmla="*/ 11261558 h 15135727"/>
              <a:gd name="connsiteX117" fmla="*/ 6737685 w 8085221"/>
              <a:gd name="connsiteY117" fmla="*/ 11526253 h 15135727"/>
              <a:gd name="connsiteX118" fmla="*/ 6617369 w 8085221"/>
              <a:gd name="connsiteY118" fmla="*/ 11839074 h 15135727"/>
              <a:gd name="connsiteX119" fmla="*/ 6617369 w 8085221"/>
              <a:gd name="connsiteY119" fmla="*/ 12031579 h 15135727"/>
              <a:gd name="connsiteX120" fmla="*/ 6641432 w 8085221"/>
              <a:gd name="connsiteY120" fmla="*/ 12127832 h 15135727"/>
              <a:gd name="connsiteX121" fmla="*/ 6761748 w 8085221"/>
              <a:gd name="connsiteY121" fmla="*/ 12031579 h 15135727"/>
              <a:gd name="connsiteX122" fmla="*/ 6761748 w 8085221"/>
              <a:gd name="connsiteY122" fmla="*/ 12296274 h 15135727"/>
              <a:gd name="connsiteX123" fmla="*/ 6689558 w 8085221"/>
              <a:gd name="connsiteY123" fmla="*/ 12512842 h 15135727"/>
              <a:gd name="connsiteX124" fmla="*/ 6785811 w 8085221"/>
              <a:gd name="connsiteY124" fmla="*/ 12777537 h 15135727"/>
              <a:gd name="connsiteX125" fmla="*/ 6569242 w 8085221"/>
              <a:gd name="connsiteY125" fmla="*/ 12873790 h 15135727"/>
              <a:gd name="connsiteX126" fmla="*/ 6545179 w 8085221"/>
              <a:gd name="connsiteY126" fmla="*/ 13090358 h 15135727"/>
              <a:gd name="connsiteX127" fmla="*/ 6448927 w 8085221"/>
              <a:gd name="connsiteY127" fmla="*/ 13355053 h 15135727"/>
              <a:gd name="connsiteX128" fmla="*/ 6256421 w 8085221"/>
              <a:gd name="connsiteY128" fmla="*/ 13571621 h 15135727"/>
              <a:gd name="connsiteX129" fmla="*/ 6087979 w 8085221"/>
              <a:gd name="connsiteY129" fmla="*/ 13667874 h 15135727"/>
              <a:gd name="connsiteX130" fmla="*/ 5943600 w 8085221"/>
              <a:gd name="connsiteY130" fmla="*/ 13716000 h 15135727"/>
              <a:gd name="connsiteX131" fmla="*/ 5702969 w 8085221"/>
              <a:gd name="connsiteY131" fmla="*/ 13667874 h 15135727"/>
              <a:gd name="connsiteX132" fmla="*/ 5582653 w 8085221"/>
              <a:gd name="connsiteY132" fmla="*/ 13691937 h 15135727"/>
              <a:gd name="connsiteX133" fmla="*/ 5727032 w 8085221"/>
              <a:gd name="connsiteY133" fmla="*/ 13836316 h 15135727"/>
              <a:gd name="connsiteX134" fmla="*/ 5582653 w 8085221"/>
              <a:gd name="connsiteY134" fmla="*/ 14052885 h 15135727"/>
              <a:gd name="connsiteX135" fmla="*/ 5462337 w 8085221"/>
              <a:gd name="connsiteY135" fmla="*/ 14149137 h 15135727"/>
              <a:gd name="connsiteX136" fmla="*/ 5342021 w 8085221"/>
              <a:gd name="connsiteY136" fmla="*/ 14004758 h 15135727"/>
              <a:gd name="connsiteX137" fmla="*/ 5245769 w 8085221"/>
              <a:gd name="connsiteY137" fmla="*/ 14004758 h 15135727"/>
              <a:gd name="connsiteX138" fmla="*/ 5245769 w 8085221"/>
              <a:gd name="connsiteY138" fmla="*/ 13956632 h 15135727"/>
              <a:gd name="connsiteX139" fmla="*/ 5101390 w 8085221"/>
              <a:gd name="connsiteY139" fmla="*/ 13956632 h 15135727"/>
              <a:gd name="connsiteX140" fmla="*/ 4981074 w 8085221"/>
              <a:gd name="connsiteY140" fmla="*/ 13860379 h 15135727"/>
              <a:gd name="connsiteX141" fmla="*/ 4740442 w 8085221"/>
              <a:gd name="connsiteY141" fmla="*/ 13908506 h 15135727"/>
              <a:gd name="connsiteX142" fmla="*/ 4475748 w 8085221"/>
              <a:gd name="connsiteY142" fmla="*/ 13956632 h 15135727"/>
              <a:gd name="connsiteX143" fmla="*/ 4379495 w 8085221"/>
              <a:gd name="connsiteY143" fmla="*/ 14028821 h 15135727"/>
              <a:gd name="connsiteX144" fmla="*/ 4403558 w 8085221"/>
              <a:gd name="connsiteY144" fmla="*/ 14197264 h 15135727"/>
              <a:gd name="connsiteX145" fmla="*/ 4572000 w 8085221"/>
              <a:gd name="connsiteY145" fmla="*/ 14149137 h 15135727"/>
              <a:gd name="connsiteX146" fmla="*/ 4523874 w 8085221"/>
              <a:gd name="connsiteY146" fmla="*/ 14558211 h 15135727"/>
              <a:gd name="connsiteX147" fmla="*/ 4403558 w 8085221"/>
              <a:gd name="connsiteY147" fmla="*/ 14437895 h 15135727"/>
              <a:gd name="connsiteX148" fmla="*/ 4403558 w 8085221"/>
              <a:gd name="connsiteY148" fmla="*/ 14437895 h 15135727"/>
              <a:gd name="connsiteX149" fmla="*/ 4283242 w 8085221"/>
              <a:gd name="connsiteY149" fmla="*/ 14245390 h 15135727"/>
              <a:gd name="connsiteX150" fmla="*/ 4235116 w 8085221"/>
              <a:gd name="connsiteY150" fmla="*/ 14341642 h 15135727"/>
              <a:gd name="connsiteX151" fmla="*/ 4162927 w 8085221"/>
              <a:gd name="connsiteY151" fmla="*/ 14389769 h 15135727"/>
              <a:gd name="connsiteX152" fmla="*/ 4162927 w 8085221"/>
              <a:gd name="connsiteY152" fmla="*/ 14389769 h 15135727"/>
              <a:gd name="connsiteX153" fmla="*/ 3922295 w 8085221"/>
              <a:gd name="connsiteY153" fmla="*/ 14245390 h 15135727"/>
              <a:gd name="connsiteX154" fmla="*/ 3801979 w 8085221"/>
              <a:gd name="connsiteY154" fmla="*/ 14293516 h 15135727"/>
              <a:gd name="connsiteX155" fmla="*/ 3681664 w 8085221"/>
              <a:gd name="connsiteY155" fmla="*/ 14389769 h 15135727"/>
              <a:gd name="connsiteX156" fmla="*/ 3657600 w 8085221"/>
              <a:gd name="connsiteY156" fmla="*/ 14654464 h 15135727"/>
              <a:gd name="connsiteX157" fmla="*/ 3513221 w 8085221"/>
              <a:gd name="connsiteY157" fmla="*/ 14726653 h 15135727"/>
              <a:gd name="connsiteX158" fmla="*/ 3513221 w 8085221"/>
              <a:gd name="connsiteY158" fmla="*/ 14871032 h 15135727"/>
              <a:gd name="connsiteX159" fmla="*/ 3633537 w 8085221"/>
              <a:gd name="connsiteY159" fmla="*/ 14967285 h 15135727"/>
              <a:gd name="connsiteX160" fmla="*/ 3609474 w 8085221"/>
              <a:gd name="connsiteY160" fmla="*/ 15087600 h 15135727"/>
              <a:gd name="connsiteX161" fmla="*/ 3441032 w 8085221"/>
              <a:gd name="connsiteY161" fmla="*/ 15039474 h 15135727"/>
              <a:gd name="connsiteX162" fmla="*/ 3272590 w 8085221"/>
              <a:gd name="connsiteY162" fmla="*/ 15063537 h 15135727"/>
              <a:gd name="connsiteX163" fmla="*/ 3248527 w 8085221"/>
              <a:gd name="connsiteY163" fmla="*/ 14895095 h 15135727"/>
              <a:gd name="connsiteX164" fmla="*/ 3128211 w 8085221"/>
              <a:gd name="connsiteY164" fmla="*/ 14919158 h 15135727"/>
              <a:gd name="connsiteX165" fmla="*/ 2959769 w 8085221"/>
              <a:gd name="connsiteY165" fmla="*/ 15135727 h 15135727"/>
              <a:gd name="connsiteX166" fmla="*/ 2935706 w 8085221"/>
              <a:gd name="connsiteY166" fmla="*/ 14895095 h 15135727"/>
              <a:gd name="connsiteX167" fmla="*/ 2791327 w 8085221"/>
              <a:gd name="connsiteY167" fmla="*/ 14943221 h 15135727"/>
              <a:gd name="connsiteX168" fmla="*/ 2671011 w 8085221"/>
              <a:gd name="connsiteY168" fmla="*/ 15039474 h 15135727"/>
              <a:gd name="connsiteX169" fmla="*/ 2430379 w 8085221"/>
              <a:gd name="connsiteY169" fmla="*/ 15087600 h 15135727"/>
              <a:gd name="connsiteX170" fmla="*/ 2237874 w 8085221"/>
              <a:gd name="connsiteY170" fmla="*/ 15039474 h 15135727"/>
              <a:gd name="connsiteX171" fmla="*/ 2622885 w 8085221"/>
              <a:gd name="connsiteY171" fmla="*/ 14846969 h 15135727"/>
              <a:gd name="connsiteX172" fmla="*/ 2887579 w 8085221"/>
              <a:gd name="connsiteY172" fmla="*/ 14774779 h 15135727"/>
              <a:gd name="connsiteX173" fmla="*/ 2839453 w 8085221"/>
              <a:gd name="connsiteY173" fmla="*/ 14582274 h 15135727"/>
              <a:gd name="connsiteX174" fmla="*/ 2935706 w 8085221"/>
              <a:gd name="connsiteY174" fmla="*/ 14510085 h 15135727"/>
              <a:gd name="connsiteX175" fmla="*/ 2935706 w 8085221"/>
              <a:gd name="connsiteY175" fmla="*/ 14510085 h 15135727"/>
              <a:gd name="connsiteX176" fmla="*/ 3080085 w 8085221"/>
              <a:gd name="connsiteY176" fmla="*/ 14413832 h 15135727"/>
              <a:gd name="connsiteX177" fmla="*/ 3152274 w 8085221"/>
              <a:gd name="connsiteY177" fmla="*/ 14341642 h 15135727"/>
              <a:gd name="connsiteX178" fmla="*/ 3080085 w 8085221"/>
              <a:gd name="connsiteY178" fmla="*/ 14269453 h 15135727"/>
              <a:gd name="connsiteX179" fmla="*/ 3152274 w 8085221"/>
              <a:gd name="connsiteY179" fmla="*/ 14197264 h 15135727"/>
              <a:gd name="connsiteX180" fmla="*/ 3152274 w 8085221"/>
              <a:gd name="connsiteY180" fmla="*/ 14052885 h 15135727"/>
              <a:gd name="connsiteX181" fmla="*/ 3080085 w 8085221"/>
              <a:gd name="connsiteY181" fmla="*/ 13980695 h 15135727"/>
              <a:gd name="connsiteX182" fmla="*/ 3056021 w 8085221"/>
              <a:gd name="connsiteY182" fmla="*/ 14076948 h 15135727"/>
              <a:gd name="connsiteX183" fmla="*/ 2935706 w 8085221"/>
              <a:gd name="connsiteY183" fmla="*/ 14076948 h 15135727"/>
              <a:gd name="connsiteX184" fmla="*/ 2863516 w 8085221"/>
              <a:gd name="connsiteY184" fmla="*/ 14125074 h 15135727"/>
              <a:gd name="connsiteX185" fmla="*/ 2719137 w 8085221"/>
              <a:gd name="connsiteY185" fmla="*/ 14197264 h 15135727"/>
              <a:gd name="connsiteX186" fmla="*/ 2646948 w 8085221"/>
              <a:gd name="connsiteY186" fmla="*/ 14197264 h 15135727"/>
              <a:gd name="connsiteX187" fmla="*/ 2598821 w 8085221"/>
              <a:gd name="connsiteY187" fmla="*/ 14125074 h 15135727"/>
              <a:gd name="connsiteX188" fmla="*/ 2430379 w 8085221"/>
              <a:gd name="connsiteY188" fmla="*/ 13836316 h 15135727"/>
              <a:gd name="connsiteX189" fmla="*/ 2646948 w 8085221"/>
              <a:gd name="connsiteY189" fmla="*/ 13812253 h 15135727"/>
              <a:gd name="connsiteX190" fmla="*/ 2502569 w 8085221"/>
              <a:gd name="connsiteY190" fmla="*/ 13475369 h 15135727"/>
              <a:gd name="connsiteX191" fmla="*/ 2550695 w 8085221"/>
              <a:gd name="connsiteY191" fmla="*/ 13186611 h 15135727"/>
              <a:gd name="connsiteX192" fmla="*/ 2719137 w 8085221"/>
              <a:gd name="connsiteY192" fmla="*/ 13042232 h 15135727"/>
              <a:gd name="connsiteX193" fmla="*/ 2791327 w 8085221"/>
              <a:gd name="connsiteY193" fmla="*/ 12945979 h 15135727"/>
              <a:gd name="connsiteX194" fmla="*/ 3031958 w 8085221"/>
              <a:gd name="connsiteY194" fmla="*/ 13090358 h 15135727"/>
              <a:gd name="connsiteX195" fmla="*/ 3056021 w 8085221"/>
              <a:gd name="connsiteY195" fmla="*/ 12753474 h 15135727"/>
              <a:gd name="connsiteX196" fmla="*/ 2887579 w 8085221"/>
              <a:gd name="connsiteY196" fmla="*/ 12777537 h 15135727"/>
              <a:gd name="connsiteX197" fmla="*/ 2815390 w 8085221"/>
              <a:gd name="connsiteY197" fmla="*/ 12777537 h 15135727"/>
              <a:gd name="connsiteX198" fmla="*/ 3176337 w 8085221"/>
              <a:gd name="connsiteY198" fmla="*/ 12368464 h 15135727"/>
              <a:gd name="connsiteX199" fmla="*/ 3104148 w 8085221"/>
              <a:gd name="connsiteY199" fmla="*/ 12320337 h 15135727"/>
              <a:gd name="connsiteX200" fmla="*/ 3104148 w 8085221"/>
              <a:gd name="connsiteY200" fmla="*/ 12320337 h 15135727"/>
              <a:gd name="connsiteX201" fmla="*/ 3007895 w 8085221"/>
              <a:gd name="connsiteY201" fmla="*/ 12079706 h 15135727"/>
              <a:gd name="connsiteX202" fmla="*/ 2911642 w 8085221"/>
              <a:gd name="connsiteY202" fmla="*/ 11935327 h 15135727"/>
              <a:gd name="connsiteX203" fmla="*/ 2863516 w 8085221"/>
              <a:gd name="connsiteY203" fmla="*/ 11694695 h 15135727"/>
              <a:gd name="connsiteX204" fmla="*/ 2911642 w 8085221"/>
              <a:gd name="connsiteY204" fmla="*/ 11454064 h 15135727"/>
              <a:gd name="connsiteX205" fmla="*/ 3056021 w 8085221"/>
              <a:gd name="connsiteY205" fmla="*/ 11454064 h 15135727"/>
              <a:gd name="connsiteX206" fmla="*/ 2983832 w 8085221"/>
              <a:gd name="connsiteY206" fmla="*/ 11381874 h 15135727"/>
              <a:gd name="connsiteX207" fmla="*/ 3031958 w 8085221"/>
              <a:gd name="connsiteY207" fmla="*/ 11285621 h 15135727"/>
              <a:gd name="connsiteX208" fmla="*/ 3007895 w 8085221"/>
              <a:gd name="connsiteY208" fmla="*/ 11189369 h 15135727"/>
              <a:gd name="connsiteX209" fmla="*/ 2887579 w 8085221"/>
              <a:gd name="connsiteY209" fmla="*/ 11141242 h 15135727"/>
              <a:gd name="connsiteX210" fmla="*/ 2887579 w 8085221"/>
              <a:gd name="connsiteY210" fmla="*/ 10972800 h 15135727"/>
              <a:gd name="connsiteX211" fmla="*/ 2887579 w 8085221"/>
              <a:gd name="connsiteY211" fmla="*/ 10924674 h 15135727"/>
              <a:gd name="connsiteX212" fmla="*/ 2767264 w 8085221"/>
              <a:gd name="connsiteY212" fmla="*/ 11020927 h 15135727"/>
              <a:gd name="connsiteX213" fmla="*/ 2743200 w 8085221"/>
              <a:gd name="connsiteY213" fmla="*/ 10924674 h 15135727"/>
              <a:gd name="connsiteX214" fmla="*/ 2550695 w 8085221"/>
              <a:gd name="connsiteY214" fmla="*/ 11020927 h 15135727"/>
              <a:gd name="connsiteX215" fmla="*/ 2526632 w 8085221"/>
              <a:gd name="connsiteY215" fmla="*/ 11117179 h 15135727"/>
              <a:gd name="connsiteX216" fmla="*/ 2334127 w 8085221"/>
              <a:gd name="connsiteY216" fmla="*/ 10996864 h 15135727"/>
              <a:gd name="connsiteX217" fmla="*/ 2358190 w 8085221"/>
              <a:gd name="connsiteY217" fmla="*/ 10732169 h 15135727"/>
              <a:gd name="connsiteX218" fmla="*/ 2334127 w 8085221"/>
              <a:gd name="connsiteY218" fmla="*/ 10587790 h 15135727"/>
              <a:gd name="connsiteX219" fmla="*/ 2406316 w 8085221"/>
              <a:gd name="connsiteY219" fmla="*/ 10491537 h 15135727"/>
              <a:gd name="connsiteX220" fmla="*/ 2598821 w 8085221"/>
              <a:gd name="connsiteY220" fmla="*/ 10684042 h 15135727"/>
              <a:gd name="connsiteX221" fmla="*/ 2767264 w 8085221"/>
              <a:gd name="connsiteY221" fmla="*/ 10684042 h 15135727"/>
              <a:gd name="connsiteX222" fmla="*/ 2646948 w 8085221"/>
              <a:gd name="connsiteY222" fmla="*/ 10515600 h 15135727"/>
              <a:gd name="connsiteX223" fmla="*/ 2815390 w 8085221"/>
              <a:gd name="connsiteY223" fmla="*/ 10395285 h 15135727"/>
              <a:gd name="connsiteX224" fmla="*/ 3080085 w 8085221"/>
              <a:gd name="connsiteY224" fmla="*/ 10419348 h 15135727"/>
              <a:gd name="connsiteX225" fmla="*/ 3248527 w 8085221"/>
              <a:gd name="connsiteY225" fmla="*/ 10539664 h 15135727"/>
              <a:gd name="connsiteX226" fmla="*/ 3320716 w 8085221"/>
              <a:gd name="connsiteY226" fmla="*/ 10659979 h 15135727"/>
              <a:gd name="connsiteX227" fmla="*/ 3465095 w 8085221"/>
              <a:gd name="connsiteY227" fmla="*/ 10659979 h 15135727"/>
              <a:gd name="connsiteX228" fmla="*/ 3441032 w 8085221"/>
              <a:gd name="connsiteY228" fmla="*/ 10491537 h 15135727"/>
              <a:gd name="connsiteX229" fmla="*/ 3392906 w 8085221"/>
              <a:gd name="connsiteY229" fmla="*/ 10250906 h 15135727"/>
              <a:gd name="connsiteX230" fmla="*/ 3152274 w 8085221"/>
              <a:gd name="connsiteY230" fmla="*/ 10250906 h 15135727"/>
              <a:gd name="connsiteX231" fmla="*/ 3176337 w 8085221"/>
              <a:gd name="connsiteY231" fmla="*/ 10178716 h 15135727"/>
              <a:gd name="connsiteX232" fmla="*/ 3104148 w 8085221"/>
              <a:gd name="connsiteY232" fmla="*/ 10154653 h 15135727"/>
              <a:gd name="connsiteX233" fmla="*/ 3007895 w 8085221"/>
              <a:gd name="connsiteY233" fmla="*/ 9962148 h 15135727"/>
              <a:gd name="connsiteX234" fmla="*/ 3176337 w 8085221"/>
              <a:gd name="connsiteY234" fmla="*/ 9889958 h 15135727"/>
              <a:gd name="connsiteX235" fmla="*/ 2959769 w 8085221"/>
              <a:gd name="connsiteY235" fmla="*/ 9504948 h 15135727"/>
              <a:gd name="connsiteX236" fmla="*/ 2791327 w 8085221"/>
              <a:gd name="connsiteY236" fmla="*/ 9456821 h 15135727"/>
              <a:gd name="connsiteX237" fmla="*/ 2574758 w 8085221"/>
              <a:gd name="connsiteY237" fmla="*/ 9336506 h 15135727"/>
              <a:gd name="connsiteX238" fmla="*/ 2550695 w 8085221"/>
              <a:gd name="connsiteY238" fmla="*/ 9071811 h 15135727"/>
              <a:gd name="connsiteX239" fmla="*/ 2695074 w 8085221"/>
              <a:gd name="connsiteY239" fmla="*/ 8999621 h 15135727"/>
              <a:gd name="connsiteX240" fmla="*/ 2622885 w 8085221"/>
              <a:gd name="connsiteY240" fmla="*/ 8975558 h 15135727"/>
              <a:gd name="connsiteX241" fmla="*/ 2430379 w 8085221"/>
              <a:gd name="connsiteY241" fmla="*/ 8999621 h 15135727"/>
              <a:gd name="connsiteX242" fmla="*/ 2261937 w 8085221"/>
              <a:gd name="connsiteY242" fmla="*/ 9168064 h 15135727"/>
              <a:gd name="connsiteX243" fmla="*/ 2237874 w 8085221"/>
              <a:gd name="connsiteY243" fmla="*/ 8999621 h 15135727"/>
              <a:gd name="connsiteX244" fmla="*/ 2117558 w 8085221"/>
              <a:gd name="connsiteY244" fmla="*/ 8975558 h 15135727"/>
              <a:gd name="connsiteX245" fmla="*/ 2045369 w 8085221"/>
              <a:gd name="connsiteY245" fmla="*/ 8783053 h 15135727"/>
              <a:gd name="connsiteX246" fmla="*/ 1852864 w 8085221"/>
              <a:gd name="connsiteY246" fmla="*/ 8758990 h 15135727"/>
              <a:gd name="connsiteX247" fmla="*/ 1636295 w 8085221"/>
              <a:gd name="connsiteY247" fmla="*/ 8927432 h 15135727"/>
              <a:gd name="connsiteX248" fmla="*/ 1588169 w 8085221"/>
              <a:gd name="connsiteY248" fmla="*/ 9023685 h 15135727"/>
              <a:gd name="connsiteX249" fmla="*/ 1515979 w 8085221"/>
              <a:gd name="connsiteY249" fmla="*/ 8879306 h 15135727"/>
              <a:gd name="connsiteX250" fmla="*/ 1347537 w 8085221"/>
              <a:gd name="connsiteY250" fmla="*/ 8879306 h 15135727"/>
              <a:gd name="connsiteX251" fmla="*/ 1347537 w 8085221"/>
              <a:gd name="connsiteY251" fmla="*/ 8710864 h 15135727"/>
              <a:gd name="connsiteX252" fmla="*/ 1106906 w 8085221"/>
              <a:gd name="connsiteY252" fmla="*/ 8783053 h 15135727"/>
              <a:gd name="connsiteX253" fmla="*/ 890337 w 8085221"/>
              <a:gd name="connsiteY253" fmla="*/ 8686800 h 15135727"/>
              <a:gd name="connsiteX254" fmla="*/ 649706 w 8085221"/>
              <a:gd name="connsiteY254" fmla="*/ 8662737 h 15135727"/>
              <a:gd name="connsiteX255" fmla="*/ 385011 w 8085221"/>
              <a:gd name="connsiteY255" fmla="*/ 8566485 h 15135727"/>
              <a:gd name="connsiteX256" fmla="*/ 577516 w 8085221"/>
              <a:gd name="connsiteY256" fmla="*/ 8373979 h 15135727"/>
              <a:gd name="connsiteX257" fmla="*/ 794085 w 8085221"/>
              <a:gd name="connsiteY257" fmla="*/ 8301790 h 15135727"/>
              <a:gd name="connsiteX258" fmla="*/ 745958 w 8085221"/>
              <a:gd name="connsiteY258" fmla="*/ 8133348 h 15135727"/>
              <a:gd name="connsiteX259" fmla="*/ 818148 w 8085221"/>
              <a:gd name="connsiteY259" fmla="*/ 7820527 h 15135727"/>
              <a:gd name="connsiteX260" fmla="*/ 697832 w 8085221"/>
              <a:gd name="connsiteY260" fmla="*/ 7820527 h 15135727"/>
              <a:gd name="connsiteX261" fmla="*/ 625642 w 8085221"/>
              <a:gd name="connsiteY261" fmla="*/ 7916779 h 15135727"/>
              <a:gd name="connsiteX262" fmla="*/ 457200 w 8085221"/>
              <a:gd name="connsiteY262" fmla="*/ 7820527 h 15135727"/>
              <a:gd name="connsiteX263" fmla="*/ 529390 w 8085221"/>
              <a:gd name="connsiteY263" fmla="*/ 7700211 h 15135727"/>
              <a:gd name="connsiteX264" fmla="*/ 938464 w 8085221"/>
              <a:gd name="connsiteY264" fmla="*/ 7676148 h 15135727"/>
              <a:gd name="connsiteX265" fmla="*/ 1058779 w 8085221"/>
              <a:gd name="connsiteY265" fmla="*/ 7459579 h 15135727"/>
              <a:gd name="connsiteX266" fmla="*/ 1203158 w 8085221"/>
              <a:gd name="connsiteY266" fmla="*/ 7603958 h 15135727"/>
              <a:gd name="connsiteX267" fmla="*/ 1299411 w 8085221"/>
              <a:gd name="connsiteY267" fmla="*/ 7555832 h 15135727"/>
              <a:gd name="connsiteX268" fmla="*/ 1443790 w 8085221"/>
              <a:gd name="connsiteY268" fmla="*/ 7507706 h 15135727"/>
              <a:gd name="connsiteX269" fmla="*/ 1684421 w 8085221"/>
              <a:gd name="connsiteY269" fmla="*/ 7603958 h 15135727"/>
              <a:gd name="connsiteX270" fmla="*/ 1684421 w 8085221"/>
              <a:gd name="connsiteY270" fmla="*/ 7603958 h 15135727"/>
              <a:gd name="connsiteX271" fmla="*/ 1540042 w 8085221"/>
              <a:gd name="connsiteY271" fmla="*/ 7363327 h 15135727"/>
              <a:gd name="connsiteX272" fmla="*/ 1299411 w 8085221"/>
              <a:gd name="connsiteY272" fmla="*/ 7315200 h 15135727"/>
              <a:gd name="connsiteX273" fmla="*/ 1130969 w 8085221"/>
              <a:gd name="connsiteY273" fmla="*/ 7339264 h 15135727"/>
              <a:gd name="connsiteX274" fmla="*/ 1034716 w 8085221"/>
              <a:gd name="connsiteY274" fmla="*/ 7315200 h 15135727"/>
              <a:gd name="connsiteX275" fmla="*/ 1155032 w 8085221"/>
              <a:gd name="connsiteY275" fmla="*/ 7050506 h 15135727"/>
              <a:gd name="connsiteX276" fmla="*/ 1155032 w 8085221"/>
              <a:gd name="connsiteY276" fmla="*/ 6930190 h 15135727"/>
              <a:gd name="connsiteX277" fmla="*/ 1155032 w 8085221"/>
              <a:gd name="connsiteY277" fmla="*/ 6761748 h 15135727"/>
              <a:gd name="connsiteX278" fmla="*/ 1203158 w 8085221"/>
              <a:gd name="connsiteY278" fmla="*/ 6617369 h 15135727"/>
              <a:gd name="connsiteX279" fmla="*/ 1371600 w 8085221"/>
              <a:gd name="connsiteY279" fmla="*/ 6472990 h 15135727"/>
              <a:gd name="connsiteX280" fmla="*/ 1443790 w 8085221"/>
              <a:gd name="connsiteY280" fmla="*/ 6328611 h 15135727"/>
              <a:gd name="connsiteX281" fmla="*/ 1419727 w 8085221"/>
              <a:gd name="connsiteY281" fmla="*/ 6208295 h 15135727"/>
              <a:gd name="connsiteX282" fmla="*/ 1275348 w 8085221"/>
              <a:gd name="connsiteY282" fmla="*/ 6304548 h 15135727"/>
              <a:gd name="connsiteX283" fmla="*/ 1323474 w 8085221"/>
              <a:gd name="connsiteY283" fmla="*/ 6015790 h 15135727"/>
              <a:gd name="connsiteX284" fmla="*/ 1540042 w 8085221"/>
              <a:gd name="connsiteY284" fmla="*/ 5871411 h 15135727"/>
              <a:gd name="connsiteX285" fmla="*/ 1540042 w 8085221"/>
              <a:gd name="connsiteY285" fmla="*/ 5751095 h 15135727"/>
              <a:gd name="connsiteX286" fmla="*/ 1395664 w 8085221"/>
              <a:gd name="connsiteY286" fmla="*/ 5799221 h 15135727"/>
              <a:gd name="connsiteX287" fmla="*/ 1179095 w 8085221"/>
              <a:gd name="connsiteY287" fmla="*/ 5799221 h 15135727"/>
              <a:gd name="connsiteX288" fmla="*/ 890337 w 8085221"/>
              <a:gd name="connsiteY288" fmla="*/ 5775158 h 15135727"/>
              <a:gd name="connsiteX289" fmla="*/ 697832 w 8085221"/>
              <a:gd name="connsiteY289" fmla="*/ 5606716 h 15135727"/>
              <a:gd name="connsiteX290" fmla="*/ 577516 w 8085221"/>
              <a:gd name="connsiteY290" fmla="*/ 5582653 h 15135727"/>
              <a:gd name="connsiteX291" fmla="*/ 697832 w 8085221"/>
              <a:gd name="connsiteY291" fmla="*/ 5775158 h 15135727"/>
              <a:gd name="connsiteX292" fmla="*/ 409074 w 8085221"/>
              <a:gd name="connsiteY292" fmla="*/ 5799221 h 15135727"/>
              <a:gd name="connsiteX293" fmla="*/ 168442 w 8085221"/>
              <a:gd name="connsiteY293" fmla="*/ 5702969 h 15135727"/>
              <a:gd name="connsiteX294" fmla="*/ 264695 w 8085221"/>
              <a:gd name="connsiteY294" fmla="*/ 5558590 h 15135727"/>
              <a:gd name="connsiteX295" fmla="*/ 144379 w 8085221"/>
              <a:gd name="connsiteY295" fmla="*/ 5510464 h 15135727"/>
              <a:gd name="connsiteX296" fmla="*/ 0 w 8085221"/>
              <a:gd name="connsiteY296" fmla="*/ 5462337 h 15135727"/>
              <a:gd name="connsiteX297" fmla="*/ 96253 w 8085221"/>
              <a:gd name="connsiteY297" fmla="*/ 5245769 h 15135727"/>
              <a:gd name="connsiteX0" fmla="*/ 96253 w 8085221"/>
              <a:gd name="connsiteY0" fmla="*/ 5245769 h 15135727"/>
              <a:gd name="connsiteX1" fmla="*/ 144379 w 8085221"/>
              <a:gd name="connsiteY1" fmla="*/ 4981074 h 15135727"/>
              <a:gd name="connsiteX2" fmla="*/ 178719 w 8085221"/>
              <a:gd name="connsiteY2" fmla="*/ 4834941 h 15135727"/>
              <a:gd name="connsiteX3" fmla="*/ 334378 w 8085221"/>
              <a:gd name="connsiteY3" fmla="*/ 4696828 h 15135727"/>
              <a:gd name="connsiteX4" fmla="*/ 553453 w 8085221"/>
              <a:gd name="connsiteY4" fmla="*/ 4692316 h 15135727"/>
              <a:gd name="connsiteX5" fmla="*/ 649706 w 8085221"/>
              <a:gd name="connsiteY5" fmla="*/ 4427621 h 15135727"/>
              <a:gd name="connsiteX6" fmla="*/ 805866 w 8085221"/>
              <a:gd name="connsiteY6" fmla="*/ 4425366 h 15135727"/>
              <a:gd name="connsiteX7" fmla="*/ 867026 w 8085221"/>
              <a:gd name="connsiteY7" fmla="*/ 4311817 h 15135727"/>
              <a:gd name="connsiteX8" fmla="*/ 1077328 w 8085221"/>
              <a:gd name="connsiteY8" fmla="*/ 4253916 h 15135727"/>
              <a:gd name="connsiteX9" fmla="*/ 1120191 w 8085221"/>
              <a:gd name="connsiteY9" fmla="*/ 4206291 h 15135727"/>
              <a:gd name="connsiteX10" fmla="*/ 1362326 w 8085221"/>
              <a:gd name="connsiteY10" fmla="*/ 4081965 h 15135727"/>
              <a:gd name="connsiteX11" fmla="*/ 1564106 w 8085221"/>
              <a:gd name="connsiteY11" fmla="*/ 3994485 h 15135727"/>
              <a:gd name="connsiteX12" fmla="*/ 1708485 w 8085221"/>
              <a:gd name="connsiteY12" fmla="*/ 3826042 h 15135727"/>
              <a:gd name="connsiteX13" fmla="*/ 1925053 w 8085221"/>
              <a:gd name="connsiteY13" fmla="*/ 3777916 h 15135727"/>
              <a:gd name="connsiteX14" fmla="*/ 2141621 w 8085221"/>
              <a:gd name="connsiteY14" fmla="*/ 3585411 h 15135727"/>
              <a:gd name="connsiteX15" fmla="*/ 2141621 w 8085221"/>
              <a:gd name="connsiteY15" fmla="*/ 3585411 h 15135727"/>
              <a:gd name="connsiteX16" fmla="*/ 2286000 w 8085221"/>
              <a:gd name="connsiteY16" fmla="*/ 3489158 h 15135727"/>
              <a:gd name="connsiteX17" fmla="*/ 2310064 w 8085221"/>
              <a:gd name="connsiteY17" fmla="*/ 3007895 h 15135727"/>
              <a:gd name="connsiteX18" fmla="*/ 2695074 w 8085221"/>
              <a:gd name="connsiteY18" fmla="*/ 2911642 h 15135727"/>
              <a:gd name="connsiteX19" fmla="*/ 2839453 w 8085221"/>
              <a:gd name="connsiteY19" fmla="*/ 2526632 h 15135727"/>
              <a:gd name="connsiteX20" fmla="*/ 3200400 w 8085221"/>
              <a:gd name="connsiteY20" fmla="*/ 2358190 h 15135727"/>
              <a:gd name="connsiteX21" fmla="*/ 3441032 w 8085221"/>
              <a:gd name="connsiteY21" fmla="*/ 2237874 h 15135727"/>
              <a:gd name="connsiteX22" fmla="*/ 3561348 w 8085221"/>
              <a:gd name="connsiteY22" fmla="*/ 2526632 h 15135727"/>
              <a:gd name="connsiteX23" fmla="*/ 3801979 w 8085221"/>
              <a:gd name="connsiteY23" fmla="*/ 2622885 h 15135727"/>
              <a:gd name="connsiteX24" fmla="*/ 3946358 w 8085221"/>
              <a:gd name="connsiteY24" fmla="*/ 2550695 h 15135727"/>
              <a:gd name="connsiteX25" fmla="*/ 4018548 w 8085221"/>
              <a:gd name="connsiteY25" fmla="*/ 2598821 h 15135727"/>
              <a:gd name="connsiteX26" fmla="*/ 4138864 w 8085221"/>
              <a:gd name="connsiteY26" fmla="*/ 2574758 h 15135727"/>
              <a:gd name="connsiteX27" fmla="*/ 4307306 w 8085221"/>
              <a:gd name="connsiteY27" fmla="*/ 2671011 h 15135727"/>
              <a:gd name="connsiteX28" fmla="*/ 4427621 w 8085221"/>
              <a:gd name="connsiteY28" fmla="*/ 2622885 h 15135727"/>
              <a:gd name="connsiteX29" fmla="*/ 4668253 w 8085221"/>
              <a:gd name="connsiteY29" fmla="*/ 2743200 h 15135727"/>
              <a:gd name="connsiteX30" fmla="*/ 4788569 w 8085221"/>
              <a:gd name="connsiteY30" fmla="*/ 2815390 h 15135727"/>
              <a:gd name="connsiteX31" fmla="*/ 4957011 w 8085221"/>
              <a:gd name="connsiteY31" fmla="*/ 2719137 h 15135727"/>
              <a:gd name="connsiteX32" fmla="*/ 4981074 w 8085221"/>
              <a:gd name="connsiteY32" fmla="*/ 2382253 h 15135727"/>
              <a:gd name="connsiteX33" fmla="*/ 4981074 w 8085221"/>
              <a:gd name="connsiteY33" fmla="*/ 2382253 h 15135727"/>
              <a:gd name="connsiteX34" fmla="*/ 4884821 w 8085221"/>
              <a:gd name="connsiteY34" fmla="*/ 2093495 h 15135727"/>
              <a:gd name="connsiteX35" fmla="*/ 4764506 w 8085221"/>
              <a:gd name="connsiteY35" fmla="*/ 1900990 h 15135727"/>
              <a:gd name="connsiteX36" fmla="*/ 4764506 w 8085221"/>
              <a:gd name="connsiteY36" fmla="*/ 1804737 h 15135727"/>
              <a:gd name="connsiteX37" fmla="*/ 4957011 w 8085221"/>
              <a:gd name="connsiteY37" fmla="*/ 1564106 h 15135727"/>
              <a:gd name="connsiteX38" fmla="*/ 5221706 w 8085221"/>
              <a:gd name="connsiteY38" fmla="*/ 1588169 h 15135727"/>
              <a:gd name="connsiteX39" fmla="*/ 5486400 w 8085221"/>
              <a:gd name="connsiteY39" fmla="*/ 1684421 h 15135727"/>
              <a:gd name="connsiteX40" fmla="*/ 5799221 w 8085221"/>
              <a:gd name="connsiteY40" fmla="*/ 1684421 h 15135727"/>
              <a:gd name="connsiteX41" fmla="*/ 5871411 w 8085221"/>
              <a:gd name="connsiteY41" fmla="*/ 1443790 h 15135727"/>
              <a:gd name="connsiteX42" fmla="*/ 6087979 w 8085221"/>
              <a:gd name="connsiteY42" fmla="*/ 1395664 h 15135727"/>
              <a:gd name="connsiteX43" fmla="*/ 6087979 w 8085221"/>
              <a:gd name="connsiteY43" fmla="*/ 1082842 h 15135727"/>
              <a:gd name="connsiteX44" fmla="*/ 6424864 w 8085221"/>
              <a:gd name="connsiteY44" fmla="*/ 1058779 h 15135727"/>
              <a:gd name="connsiteX45" fmla="*/ 6665495 w 8085221"/>
              <a:gd name="connsiteY45" fmla="*/ 721895 h 15135727"/>
              <a:gd name="connsiteX46" fmla="*/ 6761748 w 8085221"/>
              <a:gd name="connsiteY46" fmla="*/ 649706 h 15135727"/>
              <a:gd name="connsiteX47" fmla="*/ 6737685 w 8085221"/>
              <a:gd name="connsiteY47" fmla="*/ 505327 h 15135727"/>
              <a:gd name="connsiteX48" fmla="*/ 6858000 w 8085221"/>
              <a:gd name="connsiteY48" fmla="*/ 360948 h 15135727"/>
              <a:gd name="connsiteX49" fmla="*/ 6761748 w 8085221"/>
              <a:gd name="connsiteY49" fmla="*/ 120316 h 15135727"/>
              <a:gd name="connsiteX50" fmla="*/ 7194885 w 8085221"/>
              <a:gd name="connsiteY50" fmla="*/ 0 h 15135727"/>
              <a:gd name="connsiteX51" fmla="*/ 7267074 w 8085221"/>
              <a:gd name="connsiteY51" fmla="*/ 120316 h 15135727"/>
              <a:gd name="connsiteX52" fmla="*/ 7267074 w 8085221"/>
              <a:gd name="connsiteY52" fmla="*/ 120316 h 15135727"/>
              <a:gd name="connsiteX53" fmla="*/ 7339264 w 8085221"/>
              <a:gd name="connsiteY53" fmla="*/ 360948 h 15135727"/>
              <a:gd name="connsiteX54" fmla="*/ 7628021 w 8085221"/>
              <a:gd name="connsiteY54" fmla="*/ 433137 h 15135727"/>
              <a:gd name="connsiteX55" fmla="*/ 7796464 w 8085221"/>
              <a:gd name="connsiteY55" fmla="*/ 649706 h 15135727"/>
              <a:gd name="connsiteX56" fmla="*/ 8085221 w 8085221"/>
              <a:gd name="connsiteY56" fmla="*/ 914400 h 15135727"/>
              <a:gd name="connsiteX57" fmla="*/ 7988969 w 8085221"/>
              <a:gd name="connsiteY57" fmla="*/ 1203158 h 15135727"/>
              <a:gd name="connsiteX58" fmla="*/ 7844590 w 8085221"/>
              <a:gd name="connsiteY58" fmla="*/ 1058779 h 15135727"/>
              <a:gd name="connsiteX59" fmla="*/ 7483642 w 8085221"/>
              <a:gd name="connsiteY59" fmla="*/ 1371600 h 15135727"/>
              <a:gd name="connsiteX60" fmla="*/ 7267074 w 8085221"/>
              <a:gd name="connsiteY60" fmla="*/ 1395664 h 15135727"/>
              <a:gd name="connsiteX61" fmla="*/ 7243011 w 8085221"/>
              <a:gd name="connsiteY61" fmla="*/ 1588169 h 15135727"/>
              <a:gd name="connsiteX62" fmla="*/ 6978316 w 8085221"/>
              <a:gd name="connsiteY62" fmla="*/ 1732548 h 15135727"/>
              <a:gd name="connsiteX63" fmla="*/ 6737685 w 8085221"/>
              <a:gd name="connsiteY63" fmla="*/ 2093495 h 15135727"/>
              <a:gd name="connsiteX64" fmla="*/ 6737685 w 8085221"/>
              <a:gd name="connsiteY64" fmla="*/ 2382253 h 15135727"/>
              <a:gd name="connsiteX65" fmla="*/ 6665495 w 8085221"/>
              <a:gd name="connsiteY65" fmla="*/ 2430379 h 15135727"/>
              <a:gd name="connsiteX66" fmla="*/ 6906127 w 8085221"/>
              <a:gd name="connsiteY66" fmla="*/ 2646948 h 15135727"/>
              <a:gd name="connsiteX67" fmla="*/ 6906127 w 8085221"/>
              <a:gd name="connsiteY67" fmla="*/ 2983832 h 15135727"/>
              <a:gd name="connsiteX68" fmla="*/ 6906127 w 8085221"/>
              <a:gd name="connsiteY68" fmla="*/ 3104148 h 15135727"/>
              <a:gd name="connsiteX69" fmla="*/ 6833937 w 8085221"/>
              <a:gd name="connsiteY69" fmla="*/ 3368842 h 15135727"/>
              <a:gd name="connsiteX70" fmla="*/ 6906127 w 8085221"/>
              <a:gd name="connsiteY70" fmla="*/ 3489158 h 15135727"/>
              <a:gd name="connsiteX71" fmla="*/ 6641432 w 8085221"/>
              <a:gd name="connsiteY71" fmla="*/ 3705727 h 15135727"/>
              <a:gd name="connsiteX72" fmla="*/ 6737685 w 8085221"/>
              <a:gd name="connsiteY72" fmla="*/ 3729790 h 15135727"/>
              <a:gd name="connsiteX73" fmla="*/ 6545179 w 8085221"/>
              <a:gd name="connsiteY73" fmla="*/ 3826042 h 15135727"/>
              <a:gd name="connsiteX74" fmla="*/ 6328611 w 8085221"/>
              <a:gd name="connsiteY74" fmla="*/ 3753853 h 15135727"/>
              <a:gd name="connsiteX75" fmla="*/ 6184232 w 8085221"/>
              <a:gd name="connsiteY75" fmla="*/ 3850106 h 15135727"/>
              <a:gd name="connsiteX76" fmla="*/ 6184232 w 8085221"/>
              <a:gd name="connsiteY76" fmla="*/ 3946358 h 15135727"/>
              <a:gd name="connsiteX77" fmla="*/ 6136106 w 8085221"/>
              <a:gd name="connsiteY77" fmla="*/ 4235116 h 15135727"/>
              <a:gd name="connsiteX78" fmla="*/ 5919537 w 8085221"/>
              <a:gd name="connsiteY78" fmla="*/ 4403558 h 15135727"/>
              <a:gd name="connsiteX79" fmla="*/ 5775158 w 8085221"/>
              <a:gd name="connsiteY79" fmla="*/ 4451685 h 15135727"/>
              <a:gd name="connsiteX80" fmla="*/ 5630779 w 8085221"/>
              <a:gd name="connsiteY80" fmla="*/ 4547937 h 15135727"/>
              <a:gd name="connsiteX81" fmla="*/ 5510464 w 8085221"/>
              <a:gd name="connsiteY81" fmla="*/ 4620127 h 15135727"/>
              <a:gd name="connsiteX82" fmla="*/ 5510464 w 8085221"/>
              <a:gd name="connsiteY82" fmla="*/ 4812632 h 15135727"/>
              <a:gd name="connsiteX83" fmla="*/ 5317958 w 8085221"/>
              <a:gd name="connsiteY83" fmla="*/ 4981074 h 15135727"/>
              <a:gd name="connsiteX84" fmla="*/ 5005137 w 8085221"/>
              <a:gd name="connsiteY84" fmla="*/ 5149516 h 15135727"/>
              <a:gd name="connsiteX85" fmla="*/ 4692316 w 8085221"/>
              <a:gd name="connsiteY85" fmla="*/ 5149516 h 15135727"/>
              <a:gd name="connsiteX86" fmla="*/ 4523874 w 8085221"/>
              <a:gd name="connsiteY86" fmla="*/ 5366085 h 15135727"/>
              <a:gd name="connsiteX87" fmla="*/ 4211053 w 8085221"/>
              <a:gd name="connsiteY87" fmla="*/ 5414211 h 15135727"/>
              <a:gd name="connsiteX88" fmla="*/ 4114800 w 8085221"/>
              <a:gd name="connsiteY88" fmla="*/ 5390148 h 15135727"/>
              <a:gd name="connsiteX89" fmla="*/ 4018548 w 8085221"/>
              <a:gd name="connsiteY89" fmla="*/ 5630779 h 15135727"/>
              <a:gd name="connsiteX90" fmla="*/ 4090737 w 8085221"/>
              <a:gd name="connsiteY90" fmla="*/ 5871411 h 15135727"/>
              <a:gd name="connsiteX91" fmla="*/ 4090737 w 8085221"/>
              <a:gd name="connsiteY91" fmla="*/ 6184232 h 15135727"/>
              <a:gd name="connsiteX92" fmla="*/ 4186990 w 8085221"/>
              <a:gd name="connsiteY92" fmla="*/ 6472990 h 15135727"/>
              <a:gd name="connsiteX93" fmla="*/ 4042611 w 8085221"/>
              <a:gd name="connsiteY93" fmla="*/ 6352674 h 15135727"/>
              <a:gd name="connsiteX94" fmla="*/ 3946358 w 8085221"/>
              <a:gd name="connsiteY94" fmla="*/ 6376737 h 15135727"/>
              <a:gd name="connsiteX95" fmla="*/ 4114800 w 8085221"/>
              <a:gd name="connsiteY95" fmla="*/ 6641432 h 15135727"/>
              <a:gd name="connsiteX96" fmla="*/ 4451685 w 8085221"/>
              <a:gd name="connsiteY96" fmla="*/ 6737685 h 15135727"/>
              <a:gd name="connsiteX97" fmla="*/ 4620127 w 8085221"/>
              <a:gd name="connsiteY97" fmla="*/ 6978316 h 15135727"/>
              <a:gd name="connsiteX98" fmla="*/ 4740442 w 8085221"/>
              <a:gd name="connsiteY98" fmla="*/ 7170821 h 15135727"/>
              <a:gd name="connsiteX99" fmla="*/ 5077327 w 8085221"/>
              <a:gd name="connsiteY99" fmla="*/ 7387390 h 15135727"/>
              <a:gd name="connsiteX100" fmla="*/ 5125453 w 8085221"/>
              <a:gd name="connsiteY100" fmla="*/ 7603958 h 15135727"/>
              <a:gd name="connsiteX101" fmla="*/ 5197642 w 8085221"/>
              <a:gd name="connsiteY101" fmla="*/ 7796464 h 15135727"/>
              <a:gd name="connsiteX102" fmla="*/ 5486400 w 8085221"/>
              <a:gd name="connsiteY102" fmla="*/ 7964906 h 15135727"/>
              <a:gd name="connsiteX103" fmla="*/ 5486400 w 8085221"/>
              <a:gd name="connsiteY103" fmla="*/ 8349916 h 15135727"/>
              <a:gd name="connsiteX104" fmla="*/ 5678906 w 8085221"/>
              <a:gd name="connsiteY104" fmla="*/ 8614611 h 15135727"/>
              <a:gd name="connsiteX105" fmla="*/ 5919537 w 8085221"/>
              <a:gd name="connsiteY105" fmla="*/ 9071811 h 15135727"/>
              <a:gd name="connsiteX106" fmla="*/ 6160169 w 8085221"/>
              <a:gd name="connsiteY106" fmla="*/ 9336506 h 15135727"/>
              <a:gd name="connsiteX107" fmla="*/ 6280485 w 8085221"/>
              <a:gd name="connsiteY107" fmla="*/ 9601200 h 15135727"/>
              <a:gd name="connsiteX108" fmla="*/ 6400800 w 8085221"/>
              <a:gd name="connsiteY108" fmla="*/ 9793706 h 15135727"/>
              <a:gd name="connsiteX109" fmla="*/ 6569242 w 8085221"/>
              <a:gd name="connsiteY109" fmla="*/ 10058400 h 15135727"/>
              <a:gd name="connsiteX110" fmla="*/ 6713621 w 8085221"/>
              <a:gd name="connsiteY110" fmla="*/ 10106527 h 15135727"/>
              <a:gd name="connsiteX111" fmla="*/ 6545179 w 8085221"/>
              <a:gd name="connsiteY111" fmla="*/ 10202779 h 15135727"/>
              <a:gd name="connsiteX112" fmla="*/ 6569242 w 8085221"/>
              <a:gd name="connsiteY112" fmla="*/ 10443411 h 15135727"/>
              <a:gd name="connsiteX113" fmla="*/ 6593306 w 8085221"/>
              <a:gd name="connsiteY113" fmla="*/ 10708106 h 15135727"/>
              <a:gd name="connsiteX114" fmla="*/ 6761748 w 8085221"/>
              <a:gd name="connsiteY114" fmla="*/ 10924674 h 15135727"/>
              <a:gd name="connsiteX115" fmla="*/ 6641432 w 8085221"/>
              <a:gd name="connsiteY115" fmla="*/ 11093116 h 15135727"/>
              <a:gd name="connsiteX116" fmla="*/ 6713621 w 8085221"/>
              <a:gd name="connsiteY116" fmla="*/ 11261558 h 15135727"/>
              <a:gd name="connsiteX117" fmla="*/ 6737685 w 8085221"/>
              <a:gd name="connsiteY117" fmla="*/ 11526253 h 15135727"/>
              <a:gd name="connsiteX118" fmla="*/ 6617369 w 8085221"/>
              <a:gd name="connsiteY118" fmla="*/ 11839074 h 15135727"/>
              <a:gd name="connsiteX119" fmla="*/ 6617369 w 8085221"/>
              <a:gd name="connsiteY119" fmla="*/ 12031579 h 15135727"/>
              <a:gd name="connsiteX120" fmla="*/ 6641432 w 8085221"/>
              <a:gd name="connsiteY120" fmla="*/ 12127832 h 15135727"/>
              <a:gd name="connsiteX121" fmla="*/ 6761748 w 8085221"/>
              <a:gd name="connsiteY121" fmla="*/ 12031579 h 15135727"/>
              <a:gd name="connsiteX122" fmla="*/ 6761748 w 8085221"/>
              <a:gd name="connsiteY122" fmla="*/ 12296274 h 15135727"/>
              <a:gd name="connsiteX123" fmla="*/ 6689558 w 8085221"/>
              <a:gd name="connsiteY123" fmla="*/ 12512842 h 15135727"/>
              <a:gd name="connsiteX124" fmla="*/ 6785811 w 8085221"/>
              <a:gd name="connsiteY124" fmla="*/ 12777537 h 15135727"/>
              <a:gd name="connsiteX125" fmla="*/ 6569242 w 8085221"/>
              <a:gd name="connsiteY125" fmla="*/ 12873790 h 15135727"/>
              <a:gd name="connsiteX126" fmla="*/ 6545179 w 8085221"/>
              <a:gd name="connsiteY126" fmla="*/ 13090358 h 15135727"/>
              <a:gd name="connsiteX127" fmla="*/ 6448927 w 8085221"/>
              <a:gd name="connsiteY127" fmla="*/ 13355053 h 15135727"/>
              <a:gd name="connsiteX128" fmla="*/ 6256421 w 8085221"/>
              <a:gd name="connsiteY128" fmla="*/ 13571621 h 15135727"/>
              <a:gd name="connsiteX129" fmla="*/ 6087979 w 8085221"/>
              <a:gd name="connsiteY129" fmla="*/ 13667874 h 15135727"/>
              <a:gd name="connsiteX130" fmla="*/ 5943600 w 8085221"/>
              <a:gd name="connsiteY130" fmla="*/ 13716000 h 15135727"/>
              <a:gd name="connsiteX131" fmla="*/ 5702969 w 8085221"/>
              <a:gd name="connsiteY131" fmla="*/ 13667874 h 15135727"/>
              <a:gd name="connsiteX132" fmla="*/ 5582653 w 8085221"/>
              <a:gd name="connsiteY132" fmla="*/ 13691937 h 15135727"/>
              <a:gd name="connsiteX133" fmla="*/ 5727032 w 8085221"/>
              <a:gd name="connsiteY133" fmla="*/ 13836316 h 15135727"/>
              <a:gd name="connsiteX134" fmla="*/ 5582653 w 8085221"/>
              <a:gd name="connsiteY134" fmla="*/ 14052885 h 15135727"/>
              <a:gd name="connsiteX135" fmla="*/ 5462337 w 8085221"/>
              <a:gd name="connsiteY135" fmla="*/ 14149137 h 15135727"/>
              <a:gd name="connsiteX136" fmla="*/ 5342021 w 8085221"/>
              <a:gd name="connsiteY136" fmla="*/ 14004758 h 15135727"/>
              <a:gd name="connsiteX137" fmla="*/ 5245769 w 8085221"/>
              <a:gd name="connsiteY137" fmla="*/ 14004758 h 15135727"/>
              <a:gd name="connsiteX138" fmla="*/ 5245769 w 8085221"/>
              <a:gd name="connsiteY138" fmla="*/ 13956632 h 15135727"/>
              <a:gd name="connsiteX139" fmla="*/ 5101390 w 8085221"/>
              <a:gd name="connsiteY139" fmla="*/ 13956632 h 15135727"/>
              <a:gd name="connsiteX140" fmla="*/ 4981074 w 8085221"/>
              <a:gd name="connsiteY140" fmla="*/ 13860379 h 15135727"/>
              <a:gd name="connsiteX141" fmla="*/ 4740442 w 8085221"/>
              <a:gd name="connsiteY141" fmla="*/ 13908506 h 15135727"/>
              <a:gd name="connsiteX142" fmla="*/ 4475748 w 8085221"/>
              <a:gd name="connsiteY142" fmla="*/ 13956632 h 15135727"/>
              <a:gd name="connsiteX143" fmla="*/ 4379495 w 8085221"/>
              <a:gd name="connsiteY143" fmla="*/ 14028821 h 15135727"/>
              <a:gd name="connsiteX144" fmla="*/ 4403558 w 8085221"/>
              <a:gd name="connsiteY144" fmla="*/ 14197264 h 15135727"/>
              <a:gd name="connsiteX145" fmla="*/ 4572000 w 8085221"/>
              <a:gd name="connsiteY145" fmla="*/ 14149137 h 15135727"/>
              <a:gd name="connsiteX146" fmla="*/ 4523874 w 8085221"/>
              <a:gd name="connsiteY146" fmla="*/ 14558211 h 15135727"/>
              <a:gd name="connsiteX147" fmla="*/ 4403558 w 8085221"/>
              <a:gd name="connsiteY147" fmla="*/ 14437895 h 15135727"/>
              <a:gd name="connsiteX148" fmla="*/ 4403558 w 8085221"/>
              <a:gd name="connsiteY148" fmla="*/ 14437895 h 15135727"/>
              <a:gd name="connsiteX149" fmla="*/ 4283242 w 8085221"/>
              <a:gd name="connsiteY149" fmla="*/ 14245390 h 15135727"/>
              <a:gd name="connsiteX150" fmla="*/ 4235116 w 8085221"/>
              <a:gd name="connsiteY150" fmla="*/ 14341642 h 15135727"/>
              <a:gd name="connsiteX151" fmla="*/ 4162927 w 8085221"/>
              <a:gd name="connsiteY151" fmla="*/ 14389769 h 15135727"/>
              <a:gd name="connsiteX152" fmla="*/ 4162927 w 8085221"/>
              <a:gd name="connsiteY152" fmla="*/ 14389769 h 15135727"/>
              <a:gd name="connsiteX153" fmla="*/ 3922295 w 8085221"/>
              <a:gd name="connsiteY153" fmla="*/ 14245390 h 15135727"/>
              <a:gd name="connsiteX154" fmla="*/ 3801979 w 8085221"/>
              <a:gd name="connsiteY154" fmla="*/ 14293516 h 15135727"/>
              <a:gd name="connsiteX155" fmla="*/ 3681664 w 8085221"/>
              <a:gd name="connsiteY155" fmla="*/ 14389769 h 15135727"/>
              <a:gd name="connsiteX156" fmla="*/ 3657600 w 8085221"/>
              <a:gd name="connsiteY156" fmla="*/ 14654464 h 15135727"/>
              <a:gd name="connsiteX157" fmla="*/ 3513221 w 8085221"/>
              <a:gd name="connsiteY157" fmla="*/ 14726653 h 15135727"/>
              <a:gd name="connsiteX158" fmla="*/ 3513221 w 8085221"/>
              <a:gd name="connsiteY158" fmla="*/ 14871032 h 15135727"/>
              <a:gd name="connsiteX159" fmla="*/ 3633537 w 8085221"/>
              <a:gd name="connsiteY159" fmla="*/ 14967285 h 15135727"/>
              <a:gd name="connsiteX160" fmla="*/ 3609474 w 8085221"/>
              <a:gd name="connsiteY160" fmla="*/ 15087600 h 15135727"/>
              <a:gd name="connsiteX161" fmla="*/ 3441032 w 8085221"/>
              <a:gd name="connsiteY161" fmla="*/ 15039474 h 15135727"/>
              <a:gd name="connsiteX162" fmla="*/ 3272590 w 8085221"/>
              <a:gd name="connsiteY162" fmla="*/ 15063537 h 15135727"/>
              <a:gd name="connsiteX163" fmla="*/ 3248527 w 8085221"/>
              <a:gd name="connsiteY163" fmla="*/ 14895095 h 15135727"/>
              <a:gd name="connsiteX164" fmla="*/ 3128211 w 8085221"/>
              <a:gd name="connsiteY164" fmla="*/ 14919158 h 15135727"/>
              <a:gd name="connsiteX165" fmla="*/ 2959769 w 8085221"/>
              <a:gd name="connsiteY165" fmla="*/ 15135727 h 15135727"/>
              <a:gd name="connsiteX166" fmla="*/ 2935706 w 8085221"/>
              <a:gd name="connsiteY166" fmla="*/ 14895095 h 15135727"/>
              <a:gd name="connsiteX167" fmla="*/ 2791327 w 8085221"/>
              <a:gd name="connsiteY167" fmla="*/ 14943221 h 15135727"/>
              <a:gd name="connsiteX168" fmla="*/ 2671011 w 8085221"/>
              <a:gd name="connsiteY168" fmla="*/ 15039474 h 15135727"/>
              <a:gd name="connsiteX169" fmla="*/ 2430379 w 8085221"/>
              <a:gd name="connsiteY169" fmla="*/ 15087600 h 15135727"/>
              <a:gd name="connsiteX170" fmla="*/ 2237874 w 8085221"/>
              <a:gd name="connsiteY170" fmla="*/ 15039474 h 15135727"/>
              <a:gd name="connsiteX171" fmla="*/ 2622885 w 8085221"/>
              <a:gd name="connsiteY171" fmla="*/ 14846969 h 15135727"/>
              <a:gd name="connsiteX172" fmla="*/ 2887579 w 8085221"/>
              <a:gd name="connsiteY172" fmla="*/ 14774779 h 15135727"/>
              <a:gd name="connsiteX173" fmla="*/ 2839453 w 8085221"/>
              <a:gd name="connsiteY173" fmla="*/ 14582274 h 15135727"/>
              <a:gd name="connsiteX174" fmla="*/ 2935706 w 8085221"/>
              <a:gd name="connsiteY174" fmla="*/ 14510085 h 15135727"/>
              <a:gd name="connsiteX175" fmla="*/ 2935706 w 8085221"/>
              <a:gd name="connsiteY175" fmla="*/ 14510085 h 15135727"/>
              <a:gd name="connsiteX176" fmla="*/ 3080085 w 8085221"/>
              <a:gd name="connsiteY176" fmla="*/ 14413832 h 15135727"/>
              <a:gd name="connsiteX177" fmla="*/ 3152274 w 8085221"/>
              <a:gd name="connsiteY177" fmla="*/ 14341642 h 15135727"/>
              <a:gd name="connsiteX178" fmla="*/ 3080085 w 8085221"/>
              <a:gd name="connsiteY178" fmla="*/ 14269453 h 15135727"/>
              <a:gd name="connsiteX179" fmla="*/ 3152274 w 8085221"/>
              <a:gd name="connsiteY179" fmla="*/ 14197264 h 15135727"/>
              <a:gd name="connsiteX180" fmla="*/ 3152274 w 8085221"/>
              <a:gd name="connsiteY180" fmla="*/ 14052885 h 15135727"/>
              <a:gd name="connsiteX181" fmla="*/ 3080085 w 8085221"/>
              <a:gd name="connsiteY181" fmla="*/ 13980695 h 15135727"/>
              <a:gd name="connsiteX182" fmla="*/ 3056021 w 8085221"/>
              <a:gd name="connsiteY182" fmla="*/ 14076948 h 15135727"/>
              <a:gd name="connsiteX183" fmla="*/ 2935706 w 8085221"/>
              <a:gd name="connsiteY183" fmla="*/ 14076948 h 15135727"/>
              <a:gd name="connsiteX184" fmla="*/ 2863516 w 8085221"/>
              <a:gd name="connsiteY184" fmla="*/ 14125074 h 15135727"/>
              <a:gd name="connsiteX185" fmla="*/ 2719137 w 8085221"/>
              <a:gd name="connsiteY185" fmla="*/ 14197264 h 15135727"/>
              <a:gd name="connsiteX186" fmla="*/ 2646948 w 8085221"/>
              <a:gd name="connsiteY186" fmla="*/ 14197264 h 15135727"/>
              <a:gd name="connsiteX187" fmla="*/ 2598821 w 8085221"/>
              <a:gd name="connsiteY187" fmla="*/ 14125074 h 15135727"/>
              <a:gd name="connsiteX188" fmla="*/ 2430379 w 8085221"/>
              <a:gd name="connsiteY188" fmla="*/ 13836316 h 15135727"/>
              <a:gd name="connsiteX189" fmla="*/ 2646948 w 8085221"/>
              <a:gd name="connsiteY189" fmla="*/ 13812253 h 15135727"/>
              <a:gd name="connsiteX190" fmla="*/ 2502569 w 8085221"/>
              <a:gd name="connsiteY190" fmla="*/ 13475369 h 15135727"/>
              <a:gd name="connsiteX191" fmla="*/ 2550695 w 8085221"/>
              <a:gd name="connsiteY191" fmla="*/ 13186611 h 15135727"/>
              <a:gd name="connsiteX192" fmla="*/ 2719137 w 8085221"/>
              <a:gd name="connsiteY192" fmla="*/ 13042232 h 15135727"/>
              <a:gd name="connsiteX193" fmla="*/ 2791327 w 8085221"/>
              <a:gd name="connsiteY193" fmla="*/ 12945979 h 15135727"/>
              <a:gd name="connsiteX194" fmla="*/ 3031958 w 8085221"/>
              <a:gd name="connsiteY194" fmla="*/ 13090358 h 15135727"/>
              <a:gd name="connsiteX195" fmla="*/ 3056021 w 8085221"/>
              <a:gd name="connsiteY195" fmla="*/ 12753474 h 15135727"/>
              <a:gd name="connsiteX196" fmla="*/ 2887579 w 8085221"/>
              <a:gd name="connsiteY196" fmla="*/ 12777537 h 15135727"/>
              <a:gd name="connsiteX197" fmla="*/ 2815390 w 8085221"/>
              <a:gd name="connsiteY197" fmla="*/ 12777537 h 15135727"/>
              <a:gd name="connsiteX198" fmla="*/ 3176337 w 8085221"/>
              <a:gd name="connsiteY198" fmla="*/ 12368464 h 15135727"/>
              <a:gd name="connsiteX199" fmla="*/ 3104148 w 8085221"/>
              <a:gd name="connsiteY199" fmla="*/ 12320337 h 15135727"/>
              <a:gd name="connsiteX200" fmla="*/ 3104148 w 8085221"/>
              <a:gd name="connsiteY200" fmla="*/ 12320337 h 15135727"/>
              <a:gd name="connsiteX201" fmla="*/ 3007895 w 8085221"/>
              <a:gd name="connsiteY201" fmla="*/ 12079706 h 15135727"/>
              <a:gd name="connsiteX202" fmla="*/ 2911642 w 8085221"/>
              <a:gd name="connsiteY202" fmla="*/ 11935327 h 15135727"/>
              <a:gd name="connsiteX203" fmla="*/ 2863516 w 8085221"/>
              <a:gd name="connsiteY203" fmla="*/ 11694695 h 15135727"/>
              <a:gd name="connsiteX204" fmla="*/ 2911642 w 8085221"/>
              <a:gd name="connsiteY204" fmla="*/ 11454064 h 15135727"/>
              <a:gd name="connsiteX205" fmla="*/ 3056021 w 8085221"/>
              <a:gd name="connsiteY205" fmla="*/ 11454064 h 15135727"/>
              <a:gd name="connsiteX206" fmla="*/ 2983832 w 8085221"/>
              <a:gd name="connsiteY206" fmla="*/ 11381874 h 15135727"/>
              <a:gd name="connsiteX207" fmla="*/ 3031958 w 8085221"/>
              <a:gd name="connsiteY207" fmla="*/ 11285621 h 15135727"/>
              <a:gd name="connsiteX208" fmla="*/ 3007895 w 8085221"/>
              <a:gd name="connsiteY208" fmla="*/ 11189369 h 15135727"/>
              <a:gd name="connsiteX209" fmla="*/ 2887579 w 8085221"/>
              <a:gd name="connsiteY209" fmla="*/ 11141242 h 15135727"/>
              <a:gd name="connsiteX210" fmla="*/ 2887579 w 8085221"/>
              <a:gd name="connsiteY210" fmla="*/ 10972800 h 15135727"/>
              <a:gd name="connsiteX211" fmla="*/ 2887579 w 8085221"/>
              <a:gd name="connsiteY211" fmla="*/ 10924674 h 15135727"/>
              <a:gd name="connsiteX212" fmla="*/ 2767264 w 8085221"/>
              <a:gd name="connsiteY212" fmla="*/ 11020927 h 15135727"/>
              <a:gd name="connsiteX213" fmla="*/ 2743200 w 8085221"/>
              <a:gd name="connsiteY213" fmla="*/ 10924674 h 15135727"/>
              <a:gd name="connsiteX214" fmla="*/ 2550695 w 8085221"/>
              <a:gd name="connsiteY214" fmla="*/ 11020927 h 15135727"/>
              <a:gd name="connsiteX215" fmla="*/ 2526632 w 8085221"/>
              <a:gd name="connsiteY215" fmla="*/ 11117179 h 15135727"/>
              <a:gd name="connsiteX216" fmla="*/ 2334127 w 8085221"/>
              <a:gd name="connsiteY216" fmla="*/ 10996864 h 15135727"/>
              <a:gd name="connsiteX217" fmla="*/ 2358190 w 8085221"/>
              <a:gd name="connsiteY217" fmla="*/ 10732169 h 15135727"/>
              <a:gd name="connsiteX218" fmla="*/ 2334127 w 8085221"/>
              <a:gd name="connsiteY218" fmla="*/ 10587790 h 15135727"/>
              <a:gd name="connsiteX219" fmla="*/ 2406316 w 8085221"/>
              <a:gd name="connsiteY219" fmla="*/ 10491537 h 15135727"/>
              <a:gd name="connsiteX220" fmla="*/ 2598821 w 8085221"/>
              <a:gd name="connsiteY220" fmla="*/ 10684042 h 15135727"/>
              <a:gd name="connsiteX221" fmla="*/ 2767264 w 8085221"/>
              <a:gd name="connsiteY221" fmla="*/ 10684042 h 15135727"/>
              <a:gd name="connsiteX222" fmla="*/ 2646948 w 8085221"/>
              <a:gd name="connsiteY222" fmla="*/ 10515600 h 15135727"/>
              <a:gd name="connsiteX223" fmla="*/ 2815390 w 8085221"/>
              <a:gd name="connsiteY223" fmla="*/ 10395285 h 15135727"/>
              <a:gd name="connsiteX224" fmla="*/ 3080085 w 8085221"/>
              <a:gd name="connsiteY224" fmla="*/ 10419348 h 15135727"/>
              <a:gd name="connsiteX225" fmla="*/ 3248527 w 8085221"/>
              <a:gd name="connsiteY225" fmla="*/ 10539664 h 15135727"/>
              <a:gd name="connsiteX226" fmla="*/ 3320716 w 8085221"/>
              <a:gd name="connsiteY226" fmla="*/ 10659979 h 15135727"/>
              <a:gd name="connsiteX227" fmla="*/ 3465095 w 8085221"/>
              <a:gd name="connsiteY227" fmla="*/ 10659979 h 15135727"/>
              <a:gd name="connsiteX228" fmla="*/ 3441032 w 8085221"/>
              <a:gd name="connsiteY228" fmla="*/ 10491537 h 15135727"/>
              <a:gd name="connsiteX229" fmla="*/ 3392906 w 8085221"/>
              <a:gd name="connsiteY229" fmla="*/ 10250906 h 15135727"/>
              <a:gd name="connsiteX230" fmla="*/ 3152274 w 8085221"/>
              <a:gd name="connsiteY230" fmla="*/ 10250906 h 15135727"/>
              <a:gd name="connsiteX231" fmla="*/ 3176337 w 8085221"/>
              <a:gd name="connsiteY231" fmla="*/ 10178716 h 15135727"/>
              <a:gd name="connsiteX232" fmla="*/ 3104148 w 8085221"/>
              <a:gd name="connsiteY232" fmla="*/ 10154653 h 15135727"/>
              <a:gd name="connsiteX233" fmla="*/ 3007895 w 8085221"/>
              <a:gd name="connsiteY233" fmla="*/ 9962148 h 15135727"/>
              <a:gd name="connsiteX234" fmla="*/ 3176337 w 8085221"/>
              <a:gd name="connsiteY234" fmla="*/ 9889958 h 15135727"/>
              <a:gd name="connsiteX235" fmla="*/ 2959769 w 8085221"/>
              <a:gd name="connsiteY235" fmla="*/ 9504948 h 15135727"/>
              <a:gd name="connsiteX236" fmla="*/ 2791327 w 8085221"/>
              <a:gd name="connsiteY236" fmla="*/ 9456821 h 15135727"/>
              <a:gd name="connsiteX237" fmla="*/ 2574758 w 8085221"/>
              <a:gd name="connsiteY237" fmla="*/ 9336506 h 15135727"/>
              <a:gd name="connsiteX238" fmla="*/ 2550695 w 8085221"/>
              <a:gd name="connsiteY238" fmla="*/ 9071811 h 15135727"/>
              <a:gd name="connsiteX239" fmla="*/ 2695074 w 8085221"/>
              <a:gd name="connsiteY239" fmla="*/ 8999621 h 15135727"/>
              <a:gd name="connsiteX240" fmla="*/ 2622885 w 8085221"/>
              <a:gd name="connsiteY240" fmla="*/ 8975558 h 15135727"/>
              <a:gd name="connsiteX241" fmla="*/ 2430379 w 8085221"/>
              <a:gd name="connsiteY241" fmla="*/ 8999621 h 15135727"/>
              <a:gd name="connsiteX242" fmla="*/ 2261937 w 8085221"/>
              <a:gd name="connsiteY242" fmla="*/ 9168064 h 15135727"/>
              <a:gd name="connsiteX243" fmla="*/ 2237874 w 8085221"/>
              <a:gd name="connsiteY243" fmla="*/ 8999621 h 15135727"/>
              <a:gd name="connsiteX244" fmla="*/ 2117558 w 8085221"/>
              <a:gd name="connsiteY244" fmla="*/ 8975558 h 15135727"/>
              <a:gd name="connsiteX245" fmla="*/ 2045369 w 8085221"/>
              <a:gd name="connsiteY245" fmla="*/ 8783053 h 15135727"/>
              <a:gd name="connsiteX246" fmla="*/ 1852864 w 8085221"/>
              <a:gd name="connsiteY246" fmla="*/ 8758990 h 15135727"/>
              <a:gd name="connsiteX247" fmla="*/ 1636295 w 8085221"/>
              <a:gd name="connsiteY247" fmla="*/ 8927432 h 15135727"/>
              <a:gd name="connsiteX248" fmla="*/ 1588169 w 8085221"/>
              <a:gd name="connsiteY248" fmla="*/ 9023685 h 15135727"/>
              <a:gd name="connsiteX249" fmla="*/ 1515979 w 8085221"/>
              <a:gd name="connsiteY249" fmla="*/ 8879306 h 15135727"/>
              <a:gd name="connsiteX250" fmla="*/ 1347537 w 8085221"/>
              <a:gd name="connsiteY250" fmla="*/ 8879306 h 15135727"/>
              <a:gd name="connsiteX251" fmla="*/ 1347537 w 8085221"/>
              <a:gd name="connsiteY251" fmla="*/ 8710864 h 15135727"/>
              <a:gd name="connsiteX252" fmla="*/ 1106906 w 8085221"/>
              <a:gd name="connsiteY252" fmla="*/ 8783053 h 15135727"/>
              <a:gd name="connsiteX253" fmla="*/ 890337 w 8085221"/>
              <a:gd name="connsiteY253" fmla="*/ 8686800 h 15135727"/>
              <a:gd name="connsiteX254" fmla="*/ 649706 w 8085221"/>
              <a:gd name="connsiteY254" fmla="*/ 8662737 h 15135727"/>
              <a:gd name="connsiteX255" fmla="*/ 385011 w 8085221"/>
              <a:gd name="connsiteY255" fmla="*/ 8566485 h 15135727"/>
              <a:gd name="connsiteX256" fmla="*/ 577516 w 8085221"/>
              <a:gd name="connsiteY256" fmla="*/ 8373979 h 15135727"/>
              <a:gd name="connsiteX257" fmla="*/ 794085 w 8085221"/>
              <a:gd name="connsiteY257" fmla="*/ 8301790 h 15135727"/>
              <a:gd name="connsiteX258" fmla="*/ 745958 w 8085221"/>
              <a:gd name="connsiteY258" fmla="*/ 8133348 h 15135727"/>
              <a:gd name="connsiteX259" fmla="*/ 818148 w 8085221"/>
              <a:gd name="connsiteY259" fmla="*/ 7820527 h 15135727"/>
              <a:gd name="connsiteX260" fmla="*/ 697832 w 8085221"/>
              <a:gd name="connsiteY260" fmla="*/ 7820527 h 15135727"/>
              <a:gd name="connsiteX261" fmla="*/ 625642 w 8085221"/>
              <a:gd name="connsiteY261" fmla="*/ 7916779 h 15135727"/>
              <a:gd name="connsiteX262" fmla="*/ 457200 w 8085221"/>
              <a:gd name="connsiteY262" fmla="*/ 7820527 h 15135727"/>
              <a:gd name="connsiteX263" fmla="*/ 529390 w 8085221"/>
              <a:gd name="connsiteY263" fmla="*/ 7700211 h 15135727"/>
              <a:gd name="connsiteX264" fmla="*/ 938464 w 8085221"/>
              <a:gd name="connsiteY264" fmla="*/ 7676148 h 15135727"/>
              <a:gd name="connsiteX265" fmla="*/ 1058779 w 8085221"/>
              <a:gd name="connsiteY265" fmla="*/ 7459579 h 15135727"/>
              <a:gd name="connsiteX266" fmla="*/ 1203158 w 8085221"/>
              <a:gd name="connsiteY266" fmla="*/ 7603958 h 15135727"/>
              <a:gd name="connsiteX267" fmla="*/ 1299411 w 8085221"/>
              <a:gd name="connsiteY267" fmla="*/ 7555832 h 15135727"/>
              <a:gd name="connsiteX268" fmla="*/ 1443790 w 8085221"/>
              <a:gd name="connsiteY268" fmla="*/ 7507706 h 15135727"/>
              <a:gd name="connsiteX269" fmla="*/ 1684421 w 8085221"/>
              <a:gd name="connsiteY269" fmla="*/ 7603958 h 15135727"/>
              <a:gd name="connsiteX270" fmla="*/ 1684421 w 8085221"/>
              <a:gd name="connsiteY270" fmla="*/ 7603958 h 15135727"/>
              <a:gd name="connsiteX271" fmla="*/ 1540042 w 8085221"/>
              <a:gd name="connsiteY271" fmla="*/ 7363327 h 15135727"/>
              <a:gd name="connsiteX272" fmla="*/ 1299411 w 8085221"/>
              <a:gd name="connsiteY272" fmla="*/ 7315200 h 15135727"/>
              <a:gd name="connsiteX273" fmla="*/ 1130969 w 8085221"/>
              <a:gd name="connsiteY273" fmla="*/ 7339264 h 15135727"/>
              <a:gd name="connsiteX274" fmla="*/ 1034716 w 8085221"/>
              <a:gd name="connsiteY274" fmla="*/ 7315200 h 15135727"/>
              <a:gd name="connsiteX275" fmla="*/ 1155032 w 8085221"/>
              <a:gd name="connsiteY275" fmla="*/ 7050506 h 15135727"/>
              <a:gd name="connsiteX276" fmla="*/ 1155032 w 8085221"/>
              <a:gd name="connsiteY276" fmla="*/ 6930190 h 15135727"/>
              <a:gd name="connsiteX277" fmla="*/ 1155032 w 8085221"/>
              <a:gd name="connsiteY277" fmla="*/ 6761748 h 15135727"/>
              <a:gd name="connsiteX278" fmla="*/ 1203158 w 8085221"/>
              <a:gd name="connsiteY278" fmla="*/ 6617369 h 15135727"/>
              <a:gd name="connsiteX279" fmla="*/ 1371600 w 8085221"/>
              <a:gd name="connsiteY279" fmla="*/ 6472990 h 15135727"/>
              <a:gd name="connsiteX280" fmla="*/ 1443790 w 8085221"/>
              <a:gd name="connsiteY280" fmla="*/ 6328611 h 15135727"/>
              <a:gd name="connsiteX281" fmla="*/ 1419727 w 8085221"/>
              <a:gd name="connsiteY281" fmla="*/ 6208295 h 15135727"/>
              <a:gd name="connsiteX282" fmla="*/ 1275348 w 8085221"/>
              <a:gd name="connsiteY282" fmla="*/ 6304548 h 15135727"/>
              <a:gd name="connsiteX283" fmla="*/ 1323474 w 8085221"/>
              <a:gd name="connsiteY283" fmla="*/ 6015790 h 15135727"/>
              <a:gd name="connsiteX284" fmla="*/ 1540042 w 8085221"/>
              <a:gd name="connsiteY284" fmla="*/ 5871411 h 15135727"/>
              <a:gd name="connsiteX285" fmla="*/ 1540042 w 8085221"/>
              <a:gd name="connsiteY285" fmla="*/ 5751095 h 15135727"/>
              <a:gd name="connsiteX286" fmla="*/ 1395664 w 8085221"/>
              <a:gd name="connsiteY286" fmla="*/ 5799221 h 15135727"/>
              <a:gd name="connsiteX287" fmla="*/ 1179095 w 8085221"/>
              <a:gd name="connsiteY287" fmla="*/ 5799221 h 15135727"/>
              <a:gd name="connsiteX288" fmla="*/ 890337 w 8085221"/>
              <a:gd name="connsiteY288" fmla="*/ 5775158 h 15135727"/>
              <a:gd name="connsiteX289" fmla="*/ 697832 w 8085221"/>
              <a:gd name="connsiteY289" fmla="*/ 5606716 h 15135727"/>
              <a:gd name="connsiteX290" fmla="*/ 577516 w 8085221"/>
              <a:gd name="connsiteY290" fmla="*/ 5582653 h 15135727"/>
              <a:gd name="connsiteX291" fmla="*/ 697832 w 8085221"/>
              <a:gd name="connsiteY291" fmla="*/ 5775158 h 15135727"/>
              <a:gd name="connsiteX292" fmla="*/ 409074 w 8085221"/>
              <a:gd name="connsiteY292" fmla="*/ 5799221 h 15135727"/>
              <a:gd name="connsiteX293" fmla="*/ 168442 w 8085221"/>
              <a:gd name="connsiteY293" fmla="*/ 5702969 h 15135727"/>
              <a:gd name="connsiteX294" fmla="*/ 264695 w 8085221"/>
              <a:gd name="connsiteY294" fmla="*/ 5558590 h 15135727"/>
              <a:gd name="connsiteX295" fmla="*/ 144379 w 8085221"/>
              <a:gd name="connsiteY295" fmla="*/ 5510464 h 15135727"/>
              <a:gd name="connsiteX296" fmla="*/ 0 w 8085221"/>
              <a:gd name="connsiteY296" fmla="*/ 5462337 h 15135727"/>
              <a:gd name="connsiteX297" fmla="*/ 96253 w 8085221"/>
              <a:gd name="connsiteY297" fmla="*/ 5245769 h 15135727"/>
              <a:gd name="connsiteX0" fmla="*/ 96253 w 8085221"/>
              <a:gd name="connsiteY0" fmla="*/ 5245769 h 15135727"/>
              <a:gd name="connsiteX1" fmla="*/ 144379 w 8085221"/>
              <a:gd name="connsiteY1" fmla="*/ 4981074 h 15135727"/>
              <a:gd name="connsiteX2" fmla="*/ 178719 w 8085221"/>
              <a:gd name="connsiteY2" fmla="*/ 4834941 h 15135727"/>
              <a:gd name="connsiteX3" fmla="*/ 334378 w 8085221"/>
              <a:gd name="connsiteY3" fmla="*/ 4696828 h 15135727"/>
              <a:gd name="connsiteX4" fmla="*/ 553453 w 8085221"/>
              <a:gd name="connsiteY4" fmla="*/ 4692316 h 15135727"/>
              <a:gd name="connsiteX5" fmla="*/ 649706 w 8085221"/>
              <a:gd name="connsiteY5" fmla="*/ 4427621 h 15135727"/>
              <a:gd name="connsiteX6" fmla="*/ 805866 w 8085221"/>
              <a:gd name="connsiteY6" fmla="*/ 4425366 h 15135727"/>
              <a:gd name="connsiteX7" fmla="*/ 867026 w 8085221"/>
              <a:gd name="connsiteY7" fmla="*/ 4311817 h 15135727"/>
              <a:gd name="connsiteX8" fmla="*/ 1077328 w 8085221"/>
              <a:gd name="connsiteY8" fmla="*/ 4253916 h 15135727"/>
              <a:gd name="connsiteX9" fmla="*/ 1120191 w 8085221"/>
              <a:gd name="connsiteY9" fmla="*/ 4206291 h 15135727"/>
              <a:gd name="connsiteX10" fmla="*/ 1263066 w 8085221"/>
              <a:gd name="connsiteY10" fmla="*/ 4182478 h 15135727"/>
              <a:gd name="connsiteX11" fmla="*/ 1362326 w 8085221"/>
              <a:gd name="connsiteY11" fmla="*/ 4081965 h 15135727"/>
              <a:gd name="connsiteX12" fmla="*/ 1564106 w 8085221"/>
              <a:gd name="connsiteY12" fmla="*/ 3994485 h 15135727"/>
              <a:gd name="connsiteX13" fmla="*/ 1708485 w 8085221"/>
              <a:gd name="connsiteY13" fmla="*/ 3826042 h 15135727"/>
              <a:gd name="connsiteX14" fmla="*/ 1925053 w 8085221"/>
              <a:gd name="connsiteY14" fmla="*/ 3777916 h 15135727"/>
              <a:gd name="connsiteX15" fmla="*/ 2141621 w 8085221"/>
              <a:gd name="connsiteY15" fmla="*/ 3585411 h 15135727"/>
              <a:gd name="connsiteX16" fmla="*/ 2141621 w 8085221"/>
              <a:gd name="connsiteY16" fmla="*/ 3585411 h 15135727"/>
              <a:gd name="connsiteX17" fmla="*/ 2286000 w 8085221"/>
              <a:gd name="connsiteY17" fmla="*/ 3489158 h 15135727"/>
              <a:gd name="connsiteX18" fmla="*/ 2310064 w 8085221"/>
              <a:gd name="connsiteY18" fmla="*/ 3007895 h 15135727"/>
              <a:gd name="connsiteX19" fmla="*/ 2695074 w 8085221"/>
              <a:gd name="connsiteY19" fmla="*/ 2911642 h 15135727"/>
              <a:gd name="connsiteX20" fmla="*/ 2839453 w 8085221"/>
              <a:gd name="connsiteY20" fmla="*/ 2526632 h 15135727"/>
              <a:gd name="connsiteX21" fmla="*/ 3200400 w 8085221"/>
              <a:gd name="connsiteY21" fmla="*/ 2358190 h 15135727"/>
              <a:gd name="connsiteX22" fmla="*/ 3441032 w 8085221"/>
              <a:gd name="connsiteY22" fmla="*/ 2237874 h 15135727"/>
              <a:gd name="connsiteX23" fmla="*/ 3561348 w 8085221"/>
              <a:gd name="connsiteY23" fmla="*/ 2526632 h 15135727"/>
              <a:gd name="connsiteX24" fmla="*/ 3801979 w 8085221"/>
              <a:gd name="connsiteY24" fmla="*/ 2622885 h 15135727"/>
              <a:gd name="connsiteX25" fmla="*/ 3946358 w 8085221"/>
              <a:gd name="connsiteY25" fmla="*/ 2550695 h 15135727"/>
              <a:gd name="connsiteX26" fmla="*/ 4018548 w 8085221"/>
              <a:gd name="connsiteY26" fmla="*/ 2598821 h 15135727"/>
              <a:gd name="connsiteX27" fmla="*/ 4138864 w 8085221"/>
              <a:gd name="connsiteY27" fmla="*/ 2574758 h 15135727"/>
              <a:gd name="connsiteX28" fmla="*/ 4307306 w 8085221"/>
              <a:gd name="connsiteY28" fmla="*/ 2671011 h 15135727"/>
              <a:gd name="connsiteX29" fmla="*/ 4427621 w 8085221"/>
              <a:gd name="connsiteY29" fmla="*/ 2622885 h 15135727"/>
              <a:gd name="connsiteX30" fmla="*/ 4668253 w 8085221"/>
              <a:gd name="connsiteY30" fmla="*/ 2743200 h 15135727"/>
              <a:gd name="connsiteX31" fmla="*/ 4788569 w 8085221"/>
              <a:gd name="connsiteY31" fmla="*/ 2815390 h 15135727"/>
              <a:gd name="connsiteX32" fmla="*/ 4957011 w 8085221"/>
              <a:gd name="connsiteY32" fmla="*/ 2719137 h 15135727"/>
              <a:gd name="connsiteX33" fmla="*/ 4981074 w 8085221"/>
              <a:gd name="connsiteY33" fmla="*/ 2382253 h 15135727"/>
              <a:gd name="connsiteX34" fmla="*/ 4981074 w 8085221"/>
              <a:gd name="connsiteY34" fmla="*/ 2382253 h 15135727"/>
              <a:gd name="connsiteX35" fmla="*/ 4884821 w 8085221"/>
              <a:gd name="connsiteY35" fmla="*/ 2093495 h 15135727"/>
              <a:gd name="connsiteX36" fmla="*/ 4764506 w 8085221"/>
              <a:gd name="connsiteY36" fmla="*/ 1900990 h 15135727"/>
              <a:gd name="connsiteX37" fmla="*/ 4764506 w 8085221"/>
              <a:gd name="connsiteY37" fmla="*/ 1804737 h 15135727"/>
              <a:gd name="connsiteX38" fmla="*/ 4957011 w 8085221"/>
              <a:gd name="connsiteY38" fmla="*/ 1564106 h 15135727"/>
              <a:gd name="connsiteX39" fmla="*/ 5221706 w 8085221"/>
              <a:gd name="connsiteY39" fmla="*/ 1588169 h 15135727"/>
              <a:gd name="connsiteX40" fmla="*/ 5486400 w 8085221"/>
              <a:gd name="connsiteY40" fmla="*/ 1684421 h 15135727"/>
              <a:gd name="connsiteX41" fmla="*/ 5799221 w 8085221"/>
              <a:gd name="connsiteY41" fmla="*/ 1684421 h 15135727"/>
              <a:gd name="connsiteX42" fmla="*/ 5871411 w 8085221"/>
              <a:gd name="connsiteY42" fmla="*/ 1443790 h 15135727"/>
              <a:gd name="connsiteX43" fmla="*/ 6087979 w 8085221"/>
              <a:gd name="connsiteY43" fmla="*/ 1395664 h 15135727"/>
              <a:gd name="connsiteX44" fmla="*/ 6087979 w 8085221"/>
              <a:gd name="connsiteY44" fmla="*/ 1082842 h 15135727"/>
              <a:gd name="connsiteX45" fmla="*/ 6424864 w 8085221"/>
              <a:gd name="connsiteY45" fmla="*/ 1058779 h 15135727"/>
              <a:gd name="connsiteX46" fmla="*/ 6665495 w 8085221"/>
              <a:gd name="connsiteY46" fmla="*/ 721895 h 15135727"/>
              <a:gd name="connsiteX47" fmla="*/ 6761748 w 8085221"/>
              <a:gd name="connsiteY47" fmla="*/ 649706 h 15135727"/>
              <a:gd name="connsiteX48" fmla="*/ 6737685 w 8085221"/>
              <a:gd name="connsiteY48" fmla="*/ 505327 h 15135727"/>
              <a:gd name="connsiteX49" fmla="*/ 6858000 w 8085221"/>
              <a:gd name="connsiteY49" fmla="*/ 360948 h 15135727"/>
              <a:gd name="connsiteX50" fmla="*/ 6761748 w 8085221"/>
              <a:gd name="connsiteY50" fmla="*/ 120316 h 15135727"/>
              <a:gd name="connsiteX51" fmla="*/ 7194885 w 8085221"/>
              <a:gd name="connsiteY51" fmla="*/ 0 h 15135727"/>
              <a:gd name="connsiteX52" fmla="*/ 7267074 w 8085221"/>
              <a:gd name="connsiteY52" fmla="*/ 120316 h 15135727"/>
              <a:gd name="connsiteX53" fmla="*/ 7267074 w 8085221"/>
              <a:gd name="connsiteY53" fmla="*/ 120316 h 15135727"/>
              <a:gd name="connsiteX54" fmla="*/ 7339264 w 8085221"/>
              <a:gd name="connsiteY54" fmla="*/ 360948 h 15135727"/>
              <a:gd name="connsiteX55" fmla="*/ 7628021 w 8085221"/>
              <a:gd name="connsiteY55" fmla="*/ 433137 h 15135727"/>
              <a:gd name="connsiteX56" fmla="*/ 7796464 w 8085221"/>
              <a:gd name="connsiteY56" fmla="*/ 649706 h 15135727"/>
              <a:gd name="connsiteX57" fmla="*/ 8085221 w 8085221"/>
              <a:gd name="connsiteY57" fmla="*/ 914400 h 15135727"/>
              <a:gd name="connsiteX58" fmla="*/ 7988969 w 8085221"/>
              <a:gd name="connsiteY58" fmla="*/ 1203158 h 15135727"/>
              <a:gd name="connsiteX59" fmla="*/ 7844590 w 8085221"/>
              <a:gd name="connsiteY59" fmla="*/ 1058779 h 15135727"/>
              <a:gd name="connsiteX60" fmla="*/ 7483642 w 8085221"/>
              <a:gd name="connsiteY60" fmla="*/ 1371600 h 15135727"/>
              <a:gd name="connsiteX61" fmla="*/ 7267074 w 8085221"/>
              <a:gd name="connsiteY61" fmla="*/ 1395664 h 15135727"/>
              <a:gd name="connsiteX62" fmla="*/ 7243011 w 8085221"/>
              <a:gd name="connsiteY62" fmla="*/ 1588169 h 15135727"/>
              <a:gd name="connsiteX63" fmla="*/ 6978316 w 8085221"/>
              <a:gd name="connsiteY63" fmla="*/ 1732548 h 15135727"/>
              <a:gd name="connsiteX64" fmla="*/ 6737685 w 8085221"/>
              <a:gd name="connsiteY64" fmla="*/ 2093495 h 15135727"/>
              <a:gd name="connsiteX65" fmla="*/ 6737685 w 8085221"/>
              <a:gd name="connsiteY65" fmla="*/ 2382253 h 15135727"/>
              <a:gd name="connsiteX66" fmla="*/ 6665495 w 8085221"/>
              <a:gd name="connsiteY66" fmla="*/ 2430379 h 15135727"/>
              <a:gd name="connsiteX67" fmla="*/ 6906127 w 8085221"/>
              <a:gd name="connsiteY67" fmla="*/ 2646948 h 15135727"/>
              <a:gd name="connsiteX68" fmla="*/ 6906127 w 8085221"/>
              <a:gd name="connsiteY68" fmla="*/ 2983832 h 15135727"/>
              <a:gd name="connsiteX69" fmla="*/ 6906127 w 8085221"/>
              <a:gd name="connsiteY69" fmla="*/ 3104148 h 15135727"/>
              <a:gd name="connsiteX70" fmla="*/ 6833937 w 8085221"/>
              <a:gd name="connsiteY70" fmla="*/ 3368842 h 15135727"/>
              <a:gd name="connsiteX71" fmla="*/ 6906127 w 8085221"/>
              <a:gd name="connsiteY71" fmla="*/ 3489158 h 15135727"/>
              <a:gd name="connsiteX72" fmla="*/ 6641432 w 8085221"/>
              <a:gd name="connsiteY72" fmla="*/ 3705727 h 15135727"/>
              <a:gd name="connsiteX73" fmla="*/ 6737685 w 8085221"/>
              <a:gd name="connsiteY73" fmla="*/ 3729790 h 15135727"/>
              <a:gd name="connsiteX74" fmla="*/ 6545179 w 8085221"/>
              <a:gd name="connsiteY74" fmla="*/ 3826042 h 15135727"/>
              <a:gd name="connsiteX75" fmla="*/ 6328611 w 8085221"/>
              <a:gd name="connsiteY75" fmla="*/ 3753853 h 15135727"/>
              <a:gd name="connsiteX76" fmla="*/ 6184232 w 8085221"/>
              <a:gd name="connsiteY76" fmla="*/ 3850106 h 15135727"/>
              <a:gd name="connsiteX77" fmla="*/ 6184232 w 8085221"/>
              <a:gd name="connsiteY77" fmla="*/ 3946358 h 15135727"/>
              <a:gd name="connsiteX78" fmla="*/ 6136106 w 8085221"/>
              <a:gd name="connsiteY78" fmla="*/ 4235116 h 15135727"/>
              <a:gd name="connsiteX79" fmla="*/ 5919537 w 8085221"/>
              <a:gd name="connsiteY79" fmla="*/ 4403558 h 15135727"/>
              <a:gd name="connsiteX80" fmla="*/ 5775158 w 8085221"/>
              <a:gd name="connsiteY80" fmla="*/ 4451685 h 15135727"/>
              <a:gd name="connsiteX81" fmla="*/ 5630779 w 8085221"/>
              <a:gd name="connsiteY81" fmla="*/ 4547937 h 15135727"/>
              <a:gd name="connsiteX82" fmla="*/ 5510464 w 8085221"/>
              <a:gd name="connsiteY82" fmla="*/ 4620127 h 15135727"/>
              <a:gd name="connsiteX83" fmla="*/ 5510464 w 8085221"/>
              <a:gd name="connsiteY83" fmla="*/ 4812632 h 15135727"/>
              <a:gd name="connsiteX84" fmla="*/ 5317958 w 8085221"/>
              <a:gd name="connsiteY84" fmla="*/ 4981074 h 15135727"/>
              <a:gd name="connsiteX85" fmla="*/ 5005137 w 8085221"/>
              <a:gd name="connsiteY85" fmla="*/ 5149516 h 15135727"/>
              <a:gd name="connsiteX86" fmla="*/ 4692316 w 8085221"/>
              <a:gd name="connsiteY86" fmla="*/ 5149516 h 15135727"/>
              <a:gd name="connsiteX87" fmla="*/ 4523874 w 8085221"/>
              <a:gd name="connsiteY87" fmla="*/ 5366085 h 15135727"/>
              <a:gd name="connsiteX88" fmla="*/ 4211053 w 8085221"/>
              <a:gd name="connsiteY88" fmla="*/ 5414211 h 15135727"/>
              <a:gd name="connsiteX89" fmla="*/ 4114800 w 8085221"/>
              <a:gd name="connsiteY89" fmla="*/ 5390148 h 15135727"/>
              <a:gd name="connsiteX90" fmla="*/ 4018548 w 8085221"/>
              <a:gd name="connsiteY90" fmla="*/ 5630779 h 15135727"/>
              <a:gd name="connsiteX91" fmla="*/ 4090737 w 8085221"/>
              <a:gd name="connsiteY91" fmla="*/ 5871411 h 15135727"/>
              <a:gd name="connsiteX92" fmla="*/ 4090737 w 8085221"/>
              <a:gd name="connsiteY92" fmla="*/ 6184232 h 15135727"/>
              <a:gd name="connsiteX93" fmla="*/ 4186990 w 8085221"/>
              <a:gd name="connsiteY93" fmla="*/ 6472990 h 15135727"/>
              <a:gd name="connsiteX94" fmla="*/ 4042611 w 8085221"/>
              <a:gd name="connsiteY94" fmla="*/ 6352674 h 15135727"/>
              <a:gd name="connsiteX95" fmla="*/ 3946358 w 8085221"/>
              <a:gd name="connsiteY95" fmla="*/ 6376737 h 15135727"/>
              <a:gd name="connsiteX96" fmla="*/ 4114800 w 8085221"/>
              <a:gd name="connsiteY96" fmla="*/ 6641432 h 15135727"/>
              <a:gd name="connsiteX97" fmla="*/ 4451685 w 8085221"/>
              <a:gd name="connsiteY97" fmla="*/ 6737685 h 15135727"/>
              <a:gd name="connsiteX98" fmla="*/ 4620127 w 8085221"/>
              <a:gd name="connsiteY98" fmla="*/ 6978316 h 15135727"/>
              <a:gd name="connsiteX99" fmla="*/ 4740442 w 8085221"/>
              <a:gd name="connsiteY99" fmla="*/ 7170821 h 15135727"/>
              <a:gd name="connsiteX100" fmla="*/ 5077327 w 8085221"/>
              <a:gd name="connsiteY100" fmla="*/ 7387390 h 15135727"/>
              <a:gd name="connsiteX101" fmla="*/ 5125453 w 8085221"/>
              <a:gd name="connsiteY101" fmla="*/ 7603958 h 15135727"/>
              <a:gd name="connsiteX102" fmla="*/ 5197642 w 8085221"/>
              <a:gd name="connsiteY102" fmla="*/ 7796464 h 15135727"/>
              <a:gd name="connsiteX103" fmla="*/ 5486400 w 8085221"/>
              <a:gd name="connsiteY103" fmla="*/ 7964906 h 15135727"/>
              <a:gd name="connsiteX104" fmla="*/ 5486400 w 8085221"/>
              <a:gd name="connsiteY104" fmla="*/ 8349916 h 15135727"/>
              <a:gd name="connsiteX105" fmla="*/ 5678906 w 8085221"/>
              <a:gd name="connsiteY105" fmla="*/ 8614611 h 15135727"/>
              <a:gd name="connsiteX106" fmla="*/ 5919537 w 8085221"/>
              <a:gd name="connsiteY106" fmla="*/ 9071811 h 15135727"/>
              <a:gd name="connsiteX107" fmla="*/ 6160169 w 8085221"/>
              <a:gd name="connsiteY107" fmla="*/ 9336506 h 15135727"/>
              <a:gd name="connsiteX108" fmla="*/ 6280485 w 8085221"/>
              <a:gd name="connsiteY108" fmla="*/ 9601200 h 15135727"/>
              <a:gd name="connsiteX109" fmla="*/ 6400800 w 8085221"/>
              <a:gd name="connsiteY109" fmla="*/ 9793706 h 15135727"/>
              <a:gd name="connsiteX110" fmla="*/ 6569242 w 8085221"/>
              <a:gd name="connsiteY110" fmla="*/ 10058400 h 15135727"/>
              <a:gd name="connsiteX111" fmla="*/ 6713621 w 8085221"/>
              <a:gd name="connsiteY111" fmla="*/ 10106527 h 15135727"/>
              <a:gd name="connsiteX112" fmla="*/ 6545179 w 8085221"/>
              <a:gd name="connsiteY112" fmla="*/ 10202779 h 15135727"/>
              <a:gd name="connsiteX113" fmla="*/ 6569242 w 8085221"/>
              <a:gd name="connsiteY113" fmla="*/ 10443411 h 15135727"/>
              <a:gd name="connsiteX114" fmla="*/ 6593306 w 8085221"/>
              <a:gd name="connsiteY114" fmla="*/ 10708106 h 15135727"/>
              <a:gd name="connsiteX115" fmla="*/ 6761748 w 8085221"/>
              <a:gd name="connsiteY115" fmla="*/ 10924674 h 15135727"/>
              <a:gd name="connsiteX116" fmla="*/ 6641432 w 8085221"/>
              <a:gd name="connsiteY116" fmla="*/ 11093116 h 15135727"/>
              <a:gd name="connsiteX117" fmla="*/ 6713621 w 8085221"/>
              <a:gd name="connsiteY117" fmla="*/ 11261558 h 15135727"/>
              <a:gd name="connsiteX118" fmla="*/ 6737685 w 8085221"/>
              <a:gd name="connsiteY118" fmla="*/ 11526253 h 15135727"/>
              <a:gd name="connsiteX119" fmla="*/ 6617369 w 8085221"/>
              <a:gd name="connsiteY119" fmla="*/ 11839074 h 15135727"/>
              <a:gd name="connsiteX120" fmla="*/ 6617369 w 8085221"/>
              <a:gd name="connsiteY120" fmla="*/ 12031579 h 15135727"/>
              <a:gd name="connsiteX121" fmla="*/ 6641432 w 8085221"/>
              <a:gd name="connsiteY121" fmla="*/ 12127832 h 15135727"/>
              <a:gd name="connsiteX122" fmla="*/ 6761748 w 8085221"/>
              <a:gd name="connsiteY122" fmla="*/ 12031579 h 15135727"/>
              <a:gd name="connsiteX123" fmla="*/ 6761748 w 8085221"/>
              <a:gd name="connsiteY123" fmla="*/ 12296274 h 15135727"/>
              <a:gd name="connsiteX124" fmla="*/ 6689558 w 8085221"/>
              <a:gd name="connsiteY124" fmla="*/ 12512842 h 15135727"/>
              <a:gd name="connsiteX125" fmla="*/ 6785811 w 8085221"/>
              <a:gd name="connsiteY125" fmla="*/ 12777537 h 15135727"/>
              <a:gd name="connsiteX126" fmla="*/ 6569242 w 8085221"/>
              <a:gd name="connsiteY126" fmla="*/ 12873790 h 15135727"/>
              <a:gd name="connsiteX127" fmla="*/ 6545179 w 8085221"/>
              <a:gd name="connsiteY127" fmla="*/ 13090358 h 15135727"/>
              <a:gd name="connsiteX128" fmla="*/ 6448927 w 8085221"/>
              <a:gd name="connsiteY128" fmla="*/ 13355053 h 15135727"/>
              <a:gd name="connsiteX129" fmla="*/ 6256421 w 8085221"/>
              <a:gd name="connsiteY129" fmla="*/ 13571621 h 15135727"/>
              <a:gd name="connsiteX130" fmla="*/ 6087979 w 8085221"/>
              <a:gd name="connsiteY130" fmla="*/ 13667874 h 15135727"/>
              <a:gd name="connsiteX131" fmla="*/ 5943600 w 8085221"/>
              <a:gd name="connsiteY131" fmla="*/ 13716000 h 15135727"/>
              <a:gd name="connsiteX132" fmla="*/ 5702969 w 8085221"/>
              <a:gd name="connsiteY132" fmla="*/ 13667874 h 15135727"/>
              <a:gd name="connsiteX133" fmla="*/ 5582653 w 8085221"/>
              <a:gd name="connsiteY133" fmla="*/ 13691937 h 15135727"/>
              <a:gd name="connsiteX134" fmla="*/ 5727032 w 8085221"/>
              <a:gd name="connsiteY134" fmla="*/ 13836316 h 15135727"/>
              <a:gd name="connsiteX135" fmla="*/ 5582653 w 8085221"/>
              <a:gd name="connsiteY135" fmla="*/ 14052885 h 15135727"/>
              <a:gd name="connsiteX136" fmla="*/ 5462337 w 8085221"/>
              <a:gd name="connsiteY136" fmla="*/ 14149137 h 15135727"/>
              <a:gd name="connsiteX137" fmla="*/ 5342021 w 8085221"/>
              <a:gd name="connsiteY137" fmla="*/ 14004758 h 15135727"/>
              <a:gd name="connsiteX138" fmla="*/ 5245769 w 8085221"/>
              <a:gd name="connsiteY138" fmla="*/ 14004758 h 15135727"/>
              <a:gd name="connsiteX139" fmla="*/ 5245769 w 8085221"/>
              <a:gd name="connsiteY139" fmla="*/ 13956632 h 15135727"/>
              <a:gd name="connsiteX140" fmla="*/ 5101390 w 8085221"/>
              <a:gd name="connsiteY140" fmla="*/ 13956632 h 15135727"/>
              <a:gd name="connsiteX141" fmla="*/ 4981074 w 8085221"/>
              <a:gd name="connsiteY141" fmla="*/ 13860379 h 15135727"/>
              <a:gd name="connsiteX142" fmla="*/ 4740442 w 8085221"/>
              <a:gd name="connsiteY142" fmla="*/ 13908506 h 15135727"/>
              <a:gd name="connsiteX143" fmla="*/ 4475748 w 8085221"/>
              <a:gd name="connsiteY143" fmla="*/ 13956632 h 15135727"/>
              <a:gd name="connsiteX144" fmla="*/ 4379495 w 8085221"/>
              <a:gd name="connsiteY144" fmla="*/ 14028821 h 15135727"/>
              <a:gd name="connsiteX145" fmla="*/ 4403558 w 8085221"/>
              <a:gd name="connsiteY145" fmla="*/ 14197264 h 15135727"/>
              <a:gd name="connsiteX146" fmla="*/ 4572000 w 8085221"/>
              <a:gd name="connsiteY146" fmla="*/ 14149137 h 15135727"/>
              <a:gd name="connsiteX147" fmla="*/ 4523874 w 8085221"/>
              <a:gd name="connsiteY147" fmla="*/ 14558211 h 15135727"/>
              <a:gd name="connsiteX148" fmla="*/ 4403558 w 8085221"/>
              <a:gd name="connsiteY148" fmla="*/ 14437895 h 15135727"/>
              <a:gd name="connsiteX149" fmla="*/ 4403558 w 8085221"/>
              <a:gd name="connsiteY149" fmla="*/ 14437895 h 15135727"/>
              <a:gd name="connsiteX150" fmla="*/ 4283242 w 8085221"/>
              <a:gd name="connsiteY150" fmla="*/ 14245390 h 15135727"/>
              <a:gd name="connsiteX151" fmla="*/ 4235116 w 8085221"/>
              <a:gd name="connsiteY151" fmla="*/ 14341642 h 15135727"/>
              <a:gd name="connsiteX152" fmla="*/ 4162927 w 8085221"/>
              <a:gd name="connsiteY152" fmla="*/ 14389769 h 15135727"/>
              <a:gd name="connsiteX153" fmla="*/ 4162927 w 8085221"/>
              <a:gd name="connsiteY153" fmla="*/ 14389769 h 15135727"/>
              <a:gd name="connsiteX154" fmla="*/ 3922295 w 8085221"/>
              <a:gd name="connsiteY154" fmla="*/ 14245390 h 15135727"/>
              <a:gd name="connsiteX155" fmla="*/ 3801979 w 8085221"/>
              <a:gd name="connsiteY155" fmla="*/ 14293516 h 15135727"/>
              <a:gd name="connsiteX156" fmla="*/ 3681664 w 8085221"/>
              <a:gd name="connsiteY156" fmla="*/ 14389769 h 15135727"/>
              <a:gd name="connsiteX157" fmla="*/ 3657600 w 8085221"/>
              <a:gd name="connsiteY157" fmla="*/ 14654464 h 15135727"/>
              <a:gd name="connsiteX158" fmla="*/ 3513221 w 8085221"/>
              <a:gd name="connsiteY158" fmla="*/ 14726653 h 15135727"/>
              <a:gd name="connsiteX159" fmla="*/ 3513221 w 8085221"/>
              <a:gd name="connsiteY159" fmla="*/ 14871032 h 15135727"/>
              <a:gd name="connsiteX160" fmla="*/ 3633537 w 8085221"/>
              <a:gd name="connsiteY160" fmla="*/ 14967285 h 15135727"/>
              <a:gd name="connsiteX161" fmla="*/ 3609474 w 8085221"/>
              <a:gd name="connsiteY161" fmla="*/ 15087600 h 15135727"/>
              <a:gd name="connsiteX162" fmla="*/ 3441032 w 8085221"/>
              <a:gd name="connsiteY162" fmla="*/ 15039474 h 15135727"/>
              <a:gd name="connsiteX163" fmla="*/ 3272590 w 8085221"/>
              <a:gd name="connsiteY163" fmla="*/ 15063537 h 15135727"/>
              <a:gd name="connsiteX164" fmla="*/ 3248527 w 8085221"/>
              <a:gd name="connsiteY164" fmla="*/ 14895095 h 15135727"/>
              <a:gd name="connsiteX165" fmla="*/ 3128211 w 8085221"/>
              <a:gd name="connsiteY165" fmla="*/ 14919158 h 15135727"/>
              <a:gd name="connsiteX166" fmla="*/ 2959769 w 8085221"/>
              <a:gd name="connsiteY166" fmla="*/ 15135727 h 15135727"/>
              <a:gd name="connsiteX167" fmla="*/ 2935706 w 8085221"/>
              <a:gd name="connsiteY167" fmla="*/ 14895095 h 15135727"/>
              <a:gd name="connsiteX168" fmla="*/ 2791327 w 8085221"/>
              <a:gd name="connsiteY168" fmla="*/ 14943221 h 15135727"/>
              <a:gd name="connsiteX169" fmla="*/ 2671011 w 8085221"/>
              <a:gd name="connsiteY169" fmla="*/ 15039474 h 15135727"/>
              <a:gd name="connsiteX170" fmla="*/ 2430379 w 8085221"/>
              <a:gd name="connsiteY170" fmla="*/ 15087600 h 15135727"/>
              <a:gd name="connsiteX171" fmla="*/ 2237874 w 8085221"/>
              <a:gd name="connsiteY171" fmla="*/ 15039474 h 15135727"/>
              <a:gd name="connsiteX172" fmla="*/ 2622885 w 8085221"/>
              <a:gd name="connsiteY172" fmla="*/ 14846969 h 15135727"/>
              <a:gd name="connsiteX173" fmla="*/ 2887579 w 8085221"/>
              <a:gd name="connsiteY173" fmla="*/ 14774779 h 15135727"/>
              <a:gd name="connsiteX174" fmla="*/ 2839453 w 8085221"/>
              <a:gd name="connsiteY174" fmla="*/ 14582274 h 15135727"/>
              <a:gd name="connsiteX175" fmla="*/ 2935706 w 8085221"/>
              <a:gd name="connsiteY175" fmla="*/ 14510085 h 15135727"/>
              <a:gd name="connsiteX176" fmla="*/ 2935706 w 8085221"/>
              <a:gd name="connsiteY176" fmla="*/ 14510085 h 15135727"/>
              <a:gd name="connsiteX177" fmla="*/ 3080085 w 8085221"/>
              <a:gd name="connsiteY177" fmla="*/ 14413832 h 15135727"/>
              <a:gd name="connsiteX178" fmla="*/ 3152274 w 8085221"/>
              <a:gd name="connsiteY178" fmla="*/ 14341642 h 15135727"/>
              <a:gd name="connsiteX179" fmla="*/ 3080085 w 8085221"/>
              <a:gd name="connsiteY179" fmla="*/ 14269453 h 15135727"/>
              <a:gd name="connsiteX180" fmla="*/ 3152274 w 8085221"/>
              <a:gd name="connsiteY180" fmla="*/ 14197264 h 15135727"/>
              <a:gd name="connsiteX181" fmla="*/ 3152274 w 8085221"/>
              <a:gd name="connsiteY181" fmla="*/ 14052885 h 15135727"/>
              <a:gd name="connsiteX182" fmla="*/ 3080085 w 8085221"/>
              <a:gd name="connsiteY182" fmla="*/ 13980695 h 15135727"/>
              <a:gd name="connsiteX183" fmla="*/ 3056021 w 8085221"/>
              <a:gd name="connsiteY183" fmla="*/ 14076948 h 15135727"/>
              <a:gd name="connsiteX184" fmla="*/ 2935706 w 8085221"/>
              <a:gd name="connsiteY184" fmla="*/ 14076948 h 15135727"/>
              <a:gd name="connsiteX185" fmla="*/ 2863516 w 8085221"/>
              <a:gd name="connsiteY185" fmla="*/ 14125074 h 15135727"/>
              <a:gd name="connsiteX186" fmla="*/ 2719137 w 8085221"/>
              <a:gd name="connsiteY186" fmla="*/ 14197264 h 15135727"/>
              <a:gd name="connsiteX187" fmla="*/ 2646948 w 8085221"/>
              <a:gd name="connsiteY187" fmla="*/ 14197264 h 15135727"/>
              <a:gd name="connsiteX188" fmla="*/ 2598821 w 8085221"/>
              <a:gd name="connsiteY188" fmla="*/ 14125074 h 15135727"/>
              <a:gd name="connsiteX189" fmla="*/ 2430379 w 8085221"/>
              <a:gd name="connsiteY189" fmla="*/ 13836316 h 15135727"/>
              <a:gd name="connsiteX190" fmla="*/ 2646948 w 8085221"/>
              <a:gd name="connsiteY190" fmla="*/ 13812253 h 15135727"/>
              <a:gd name="connsiteX191" fmla="*/ 2502569 w 8085221"/>
              <a:gd name="connsiteY191" fmla="*/ 13475369 h 15135727"/>
              <a:gd name="connsiteX192" fmla="*/ 2550695 w 8085221"/>
              <a:gd name="connsiteY192" fmla="*/ 13186611 h 15135727"/>
              <a:gd name="connsiteX193" fmla="*/ 2719137 w 8085221"/>
              <a:gd name="connsiteY193" fmla="*/ 13042232 h 15135727"/>
              <a:gd name="connsiteX194" fmla="*/ 2791327 w 8085221"/>
              <a:gd name="connsiteY194" fmla="*/ 12945979 h 15135727"/>
              <a:gd name="connsiteX195" fmla="*/ 3031958 w 8085221"/>
              <a:gd name="connsiteY195" fmla="*/ 13090358 h 15135727"/>
              <a:gd name="connsiteX196" fmla="*/ 3056021 w 8085221"/>
              <a:gd name="connsiteY196" fmla="*/ 12753474 h 15135727"/>
              <a:gd name="connsiteX197" fmla="*/ 2887579 w 8085221"/>
              <a:gd name="connsiteY197" fmla="*/ 12777537 h 15135727"/>
              <a:gd name="connsiteX198" fmla="*/ 2815390 w 8085221"/>
              <a:gd name="connsiteY198" fmla="*/ 12777537 h 15135727"/>
              <a:gd name="connsiteX199" fmla="*/ 3176337 w 8085221"/>
              <a:gd name="connsiteY199" fmla="*/ 12368464 h 15135727"/>
              <a:gd name="connsiteX200" fmla="*/ 3104148 w 8085221"/>
              <a:gd name="connsiteY200" fmla="*/ 12320337 h 15135727"/>
              <a:gd name="connsiteX201" fmla="*/ 3104148 w 8085221"/>
              <a:gd name="connsiteY201" fmla="*/ 12320337 h 15135727"/>
              <a:gd name="connsiteX202" fmla="*/ 3007895 w 8085221"/>
              <a:gd name="connsiteY202" fmla="*/ 12079706 h 15135727"/>
              <a:gd name="connsiteX203" fmla="*/ 2911642 w 8085221"/>
              <a:gd name="connsiteY203" fmla="*/ 11935327 h 15135727"/>
              <a:gd name="connsiteX204" fmla="*/ 2863516 w 8085221"/>
              <a:gd name="connsiteY204" fmla="*/ 11694695 h 15135727"/>
              <a:gd name="connsiteX205" fmla="*/ 2911642 w 8085221"/>
              <a:gd name="connsiteY205" fmla="*/ 11454064 h 15135727"/>
              <a:gd name="connsiteX206" fmla="*/ 3056021 w 8085221"/>
              <a:gd name="connsiteY206" fmla="*/ 11454064 h 15135727"/>
              <a:gd name="connsiteX207" fmla="*/ 2983832 w 8085221"/>
              <a:gd name="connsiteY207" fmla="*/ 11381874 h 15135727"/>
              <a:gd name="connsiteX208" fmla="*/ 3031958 w 8085221"/>
              <a:gd name="connsiteY208" fmla="*/ 11285621 h 15135727"/>
              <a:gd name="connsiteX209" fmla="*/ 3007895 w 8085221"/>
              <a:gd name="connsiteY209" fmla="*/ 11189369 h 15135727"/>
              <a:gd name="connsiteX210" fmla="*/ 2887579 w 8085221"/>
              <a:gd name="connsiteY210" fmla="*/ 11141242 h 15135727"/>
              <a:gd name="connsiteX211" fmla="*/ 2887579 w 8085221"/>
              <a:gd name="connsiteY211" fmla="*/ 10972800 h 15135727"/>
              <a:gd name="connsiteX212" fmla="*/ 2887579 w 8085221"/>
              <a:gd name="connsiteY212" fmla="*/ 10924674 h 15135727"/>
              <a:gd name="connsiteX213" fmla="*/ 2767264 w 8085221"/>
              <a:gd name="connsiteY213" fmla="*/ 11020927 h 15135727"/>
              <a:gd name="connsiteX214" fmla="*/ 2743200 w 8085221"/>
              <a:gd name="connsiteY214" fmla="*/ 10924674 h 15135727"/>
              <a:gd name="connsiteX215" fmla="*/ 2550695 w 8085221"/>
              <a:gd name="connsiteY215" fmla="*/ 11020927 h 15135727"/>
              <a:gd name="connsiteX216" fmla="*/ 2526632 w 8085221"/>
              <a:gd name="connsiteY216" fmla="*/ 11117179 h 15135727"/>
              <a:gd name="connsiteX217" fmla="*/ 2334127 w 8085221"/>
              <a:gd name="connsiteY217" fmla="*/ 10996864 h 15135727"/>
              <a:gd name="connsiteX218" fmla="*/ 2358190 w 8085221"/>
              <a:gd name="connsiteY218" fmla="*/ 10732169 h 15135727"/>
              <a:gd name="connsiteX219" fmla="*/ 2334127 w 8085221"/>
              <a:gd name="connsiteY219" fmla="*/ 10587790 h 15135727"/>
              <a:gd name="connsiteX220" fmla="*/ 2406316 w 8085221"/>
              <a:gd name="connsiteY220" fmla="*/ 10491537 h 15135727"/>
              <a:gd name="connsiteX221" fmla="*/ 2598821 w 8085221"/>
              <a:gd name="connsiteY221" fmla="*/ 10684042 h 15135727"/>
              <a:gd name="connsiteX222" fmla="*/ 2767264 w 8085221"/>
              <a:gd name="connsiteY222" fmla="*/ 10684042 h 15135727"/>
              <a:gd name="connsiteX223" fmla="*/ 2646948 w 8085221"/>
              <a:gd name="connsiteY223" fmla="*/ 10515600 h 15135727"/>
              <a:gd name="connsiteX224" fmla="*/ 2815390 w 8085221"/>
              <a:gd name="connsiteY224" fmla="*/ 10395285 h 15135727"/>
              <a:gd name="connsiteX225" fmla="*/ 3080085 w 8085221"/>
              <a:gd name="connsiteY225" fmla="*/ 10419348 h 15135727"/>
              <a:gd name="connsiteX226" fmla="*/ 3248527 w 8085221"/>
              <a:gd name="connsiteY226" fmla="*/ 10539664 h 15135727"/>
              <a:gd name="connsiteX227" fmla="*/ 3320716 w 8085221"/>
              <a:gd name="connsiteY227" fmla="*/ 10659979 h 15135727"/>
              <a:gd name="connsiteX228" fmla="*/ 3465095 w 8085221"/>
              <a:gd name="connsiteY228" fmla="*/ 10659979 h 15135727"/>
              <a:gd name="connsiteX229" fmla="*/ 3441032 w 8085221"/>
              <a:gd name="connsiteY229" fmla="*/ 10491537 h 15135727"/>
              <a:gd name="connsiteX230" fmla="*/ 3392906 w 8085221"/>
              <a:gd name="connsiteY230" fmla="*/ 10250906 h 15135727"/>
              <a:gd name="connsiteX231" fmla="*/ 3152274 w 8085221"/>
              <a:gd name="connsiteY231" fmla="*/ 10250906 h 15135727"/>
              <a:gd name="connsiteX232" fmla="*/ 3176337 w 8085221"/>
              <a:gd name="connsiteY232" fmla="*/ 10178716 h 15135727"/>
              <a:gd name="connsiteX233" fmla="*/ 3104148 w 8085221"/>
              <a:gd name="connsiteY233" fmla="*/ 10154653 h 15135727"/>
              <a:gd name="connsiteX234" fmla="*/ 3007895 w 8085221"/>
              <a:gd name="connsiteY234" fmla="*/ 9962148 h 15135727"/>
              <a:gd name="connsiteX235" fmla="*/ 3176337 w 8085221"/>
              <a:gd name="connsiteY235" fmla="*/ 9889958 h 15135727"/>
              <a:gd name="connsiteX236" fmla="*/ 2959769 w 8085221"/>
              <a:gd name="connsiteY236" fmla="*/ 9504948 h 15135727"/>
              <a:gd name="connsiteX237" fmla="*/ 2791327 w 8085221"/>
              <a:gd name="connsiteY237" fmla="*/ 9456821 h 15135727"/>
              <a:gd name="connsiteX238" fmla="*/ 2574758 w 8085221"/>
              <a:gd name="connsiteY238" fmla="*/ 9336506 h 15135727"/>
              <a:gd name="connsiteX239" fmla="*/ 2550695 w 8085221"/>
              <a:gd name="connsiteY239" fmla="*/ 9071811 h 15135727"/>
              <a:gd name="connsiteX240" fmla="*/ 2695074 w 8085221"/>
              <a:gd name="connsiteY240" fmla="*/ 8999621 h 15135727"/>
              <a:gd name="connsiteX241" fmla="*/ 2622885 w 8085221"/>
              <a:gd name="connsiteY241" fmla="*/ 8975558 h 15135727"/>
              <a:gd name="connsiteX242" fmla="*/ 2430379 w 8085221"/>
              <a:gd name="connsiteY242" fmla="*/ 8999621 h 15135727"/>
              <a:gd name="connsiteX243" fmla="*/ 2261937 w 8085221"/>
              <a:gd name="connsiteY243" fmla="*/ 9168064 h 15135727"/>
              <a:gd name="connsiteX244" fmla="*/ 2237874 w 8085221"/>
              <a:gd name="connsiteY244" fmla="*/ 8999621 h 15135727"/>
              <a:gd name="connsiteX245" fmla="*/ 2117558 w 8085221"/>
              <a:gd name="connsiteY245" fmla="*/ 8975558 h 15135727"/>
              <a:gd name="connsiteX246" fmla="*/ 2045369 w 8085221"/>
              <a:gd name="connsiteY246" fmla="*/ 8783053 h 15135727"/>
              <a:gd name="connsiteX247" fmla="*/ 1852864 w 8085221"/>
              <a:gd name="connsiteY247" fmla="*/ 8758990 h 15135727"/>
              <a:gd name="connsiteX248" fmla="*/ 1636295 w 8085221"/>
              <a:gd name="connsiteY248" fmla="*/ 8927432 h 15135727"/>
              <a:gd name="connsiteX249" fmla="*/ 1588169 w 8085221"/>
              <a:gd name="connsiteY249" fmla="*/ 9023685 h 15135727"/>
              <a:gd name="connsiteX250" fmla="*/ 1515979 w 8085221"/>
              <a:gd name="connsiteY250" fmla="*/ 8879306 h 15135727"/>
              <a:gd name="connsiteX251" fmla="*/ 1347537 w 8085221"/>
              <a:gd name="connsiteY251" fmla="*/ 8879306 h 15135727"/>
              <a:gd name="connsiteX252" fmla="*/ 1347537 w 8085221"/>
              <a:gd name="connsiteY252" fmla="*/ 8710864 h 15135727"/>
              <a:gd name="connsiteX253" fmla="*/ 1106906 w 8085221"/>
              <a:gd name="connsiteY253" fmla="*/ 8783053 h 15135727"/>
              <a:gd name="connsiteX254" fmla="*/ 890337 w 8085221"/>
              <a:gd name="connsiteY254" fmla="*/ 8686800 h 15135727"/>
              <a:gd name="connsiteX255" fmla="*/ 649706 w 8085221"/>
              <a:gd name="connsiteY255" fmla="*/ 8662737 h 15135727"/>
              <a:gd name="connsiteX256" fmla="*/ 385011 w 8085221"/>
              <a:gd name="connsiteY256" fmla="*/ 8566485 h 15135727"/>
              <a:gd name="connsiteX257" fmla="*/ 577516 w 8085221"/>
              <a:gd name="connsiteY257" fmla="*/ 8373979 h 15135727"/>
              <a:gd name="connsiteX258" fmla="*/ 794085 w 8085221"/>
              <a:gd name="connsiteY258" fmla="*/ 8301790 h 15135727"/>
              <a:gd name="connsiteX259" fmla="*/ 745958 w 8085221"/>
              <a:gd name="connsiteY259" fmla="*/ 8133348 h 15135727"/>
              <a:gd name="connsiteX260" fmla="*/ 818148 w 8085221"/>
              <a:gd name="connsiteY260" fmla="*/ 7820527 h 15135727"/>
              <a:gd name="connsiteX261" fmla="*/ 697832 w 8085221"/>
              <a:gd name="connsiteY261" fmla="*/ 7820527 h 15135727"/>
              <a:gd name="connsiteX262" fmla="*/ 625642 w 8085221"/>
              <a:gd name="connsiteY262" fmla="*/ 7916779 h 15135727"/>
              <a:gd name="connsiteX263" fmla="*/ 457200 w 8085221"/>
              <a:gd name="connsiteY263" fmla="*/ 7820527 h 15135727"/>
              <a:gd name="connsiteX264" fmla="*/ 529390 w 8085221"/>
              <a:gd name="connsiteY264" fmla="*/ 7700211 h 15135727"/>
              <a:gd name="connsiteX265" fmla="*/ 938464 w 8085221"/>
              <a:gd name="connsiteY265" fmla="*/ 7676148 h 15135727"/>
              <a:gd name="connsiteX266" fmla="*/ 1058779 w 8085221"/>
              <a:gd name="connsiteY266" fmla="*/ 7459579 h 15135727"/>
              <a:gd name="connsiteX267" fmla="*/ 1203158 w 8085221"/>
              <a:gd name="connsiteY267" fmla="*/ 7603958 h 15135727"/>
              <a:gd name="connsiteX268" fmla="*/ 1299411 w 8085221"/>
              <a:gd name="connsiteY268" fmla="*/ 7555832 h 15135727"/>
              <a:gd name="connsiteX269" fmla="*/ 1443790 w 8085221"/>
              <a:gd name="connsiteY269" fmla="*/ 7507706 h 15135727"/>
              <a:gd name="connsiteX270" fmla="*/ 1684421 w 8085221"/>
              <a:gd name="connsiteY270" fmla="*/ 7603958 h 15135727"/>
              <a:gd name="connsiteX271" fmla="*/ 1684421 w 8085221"/>
              <a:gd name="connsiteY271" fmla="*/ 7603958 h 15135727"/>
              <a:gd name="connsiteX272" fmla="*/ 1540042 w 8085221"/>
              <a:gd name="connsiteY272" fmla="*/ 7363327 h 15135727"/>
              <a:gd name="connsiteX273" fmla="*/ 1299411 w 8085221"/>
              <a:gd name="connsiteY273" fmla="*/ 7315200 h 15135727"/>
              <a:gd name="connsiteX274" fmla="*/ 1130969 w 8085221"/>
              <a:gd name="connsiteY274" fmla="*/ 7339264 h 15135727"/>
              <a:gd name="connsiteX275" fmla="*/ 1034716 w 8085221"/>
              <a:gd name="connsiteY275" fmla="*/ 7315200 h 15135727"/>
              <a:gd name="connsiteX276" fmla="*/ 1155032 w 8085221"/>
              <a:gd name="connsiteY276" fmla="*/ 7050506 h 15135727"/>
              <a:gd name="connsiteX277" fmla="*/ 1155032 w 8085221"/>
              <a:gd name="connsiteY277" fmla="*/ 6930190 h 15135727"/>
              <a:gd name="connsiteX278" fmla="*/ 1155032 w 8085221"/>
              <a:gd name="connsiteY278" fmla="*/ 6761748 h 15135727"/>
              <a:gd name="connsiteX279" fmla="*/ 1203158 w 8085221"/>
              <a:gd name="connsiteY279" fmla="*/ 6617369 h 15135727"/>
              <a:gd name="connsiteX280" fmla="*/ 1371600 w 8085221"/>
              <a:gd name="connsiteY280" fmla="*/ 6472990 h 15135727"/>
              <a:gd name="connsiteX281" fmla="*/ 1443790 w 8085221"/>
              <a:gd name="connsiteY281" fmla="*/ 6328611 h 15135727"/>
              <a:gd name="connsiteX282" fmla="*/ 1419727 w 8085221"/>
              <a:gd name="connsiteY282" fmla="*/ 6208295 h 15135727"/>
              <a:gd name="connsiteX283" fmla="*/ 1275348 w 8085221"/>
              <a:gd name="connsiteY283" fmla="*/ 6304548 h 15135727"/>
              <a:gd name="connsiteX284" fmla="*/ 1323474 w 8085221"/>
              <a:gd name="connsiteY284" fmla="*/ 6015790 h 15135727"/>
              <a:gd name="connsiteX285" fmla="*/ 1540042 w 8085221"/>
              <a:gd name="connsiteY285" fmla="*/ 5871411 h 15135727"/>
              <a:gd name="connsiteX286" fmla="*/ 1540042 w 8085221"/>
              <a:gd name="connsiteY286" fmla="*/ 5751095 h 15135727"/>
              <a:gd name="connsiteX287" fmla="*/ 1395664 w 8085221"/>
              <a:gd name="connsiteY287" fmla="*/ 5799221 h 15135727"/>
              <a:gd name="connsiteX288" fmla="*/ 1179095 w 8085221"/>
              <a:gd name="connsiteY288" fmla="*/ 5799221 h 15135727"/>
              <a:gd name="connsiteX289" fmla="*/ 890337 w 8085221"/>
              <a:gd name="connsiteY289" fmla="*/ 5775158 h 15135727"/>
              <a:gd name="connsiteX290" fmla="*/ 697832 w 8085221"/>
              <a:gd name="connsiteY290" fmla="*/ 5606716 h 15135727"/>
              <a:gd name="connsiteX291" fmla="*/ 577516 w 8085221"/>
              <a:gd name="connsiteY291" fmla="*/ 5582653 h 15135727"/>
              <a:gd name="connsiteX292" fmla="*/ 697832 w 8085221"/>
              <a:gd name="connsiteY292" fmla="*/ 5775158 h 15135727"/>
              <a:gd name="connsiteX293" fmla="*/ 409074 w 8085221"/>
              <a:gd name="connsiteY293" fmla="*/ 5799221 h 15135727"/>
              <a:gd name="connsiteX294" fmla="*/ 168442 w 8085221"/>
              <a:gd name="connsiteY294" fmla="*/ 5702969 h 15135727"/>
              <a:gd name="connsiteX295" fmla="*/ 264695 w 8085221"/>
              <a:gd name="connsiteY295" fmla="*/ 5558590 h 15135727"/>
              <a:gd name="connsiteX296" fmla="*/ 144379 w 8085221"/>
              <a:gd name="connsiteY296" fmla="*/ 5510464 h 15135727"/>
              <a:gd name="connsiteX297" fmla="*/ 0 w 8085221"/>
              <a:gd name="connsiteY297" fmla="*/ 5462337 h 15135727"/>
              <a:gd name="connsiteX298" fmla="*/ 96253 w 8085221"/>
              <a:gd name="connsiteY298" fmla="*/ 5245769 h 15135727"/>
              <a:gd name="connsiteX0" fmla="*/ 96253 w 8085221"/>
              <a:gd name="connsiteY0" fmla="*/ 5245769 h 15135727"/>
              <a:gd name="connsiteX1" fmla="*/ 144379 w 8085221"/>
              <a:gd name="connsiteY1" fmla="*/ 4981074 h 15135727"/>
              <a:gd name="connsiteX2" fmla="*/ 178719 w 8085221"/>
              <a:gd name="connsiteY2" fmla="*/ 4834941 h 15135727"/>
              <a:gd name="connsiteX3" fmla="*/ 334378 w 8085221"/>
              <a:gd name="connsiteY3" fmla="*/ 4696828 h 15135727"/>
              <a:gd name="connsiteX4" fmla="*/ 553453 w 8085221"/>
              <a:gd name="connsiteY4" fmla="*/ 4692316 h 15135727"/>
              <a:gd name="connsiteX5" fmla="*/ 649706 w 8085221"/>
              <a:gd name="connsiteY5" fmla="*/ 4427621 h 15135727"/>
              <a:gd name="connsiteX6" fmla="*/ 805866 w 8085221"/>
              <a:gd name="connsiteY6" fmla="*/ 4425366 h 15135727"/>
              <a:gd name="connsiteX7" fmla="*/ 867026 w 8085221"/>
              <a:gd name="connsiteY7" fmla="*/ 4311817 h 15135727"/>
              <a:gd name="connsiteX8" fmla="*/ 1077328 w 8085221"/>
              <a:gd name="connsiteY8" fmla="*/ 4253916 h 15135727"/>
              <a:gd name="connsiteX9" fmla="*/ 1120191 w 8085221"/>
              <a:gd name="connsiteY9" fmla="*/ 4206291 h 15135727"/>
              <a:gd name="connsiteX10" fmla="*/ 1263066 w 8085221"/>
              <a:gd name="connsiteY10" fmla="*/ 4182478 h 15135727"/>
              <a:gd name="connsiteX11" fmla="*/ 1362326 w 8085221"/>
              <a:gd name="connsiteY11" fmla="*/ 4081965 h 15135727"/>
              <a:gd name="connsiteX12" fmla="*/ 1472616 w 8085221"/>
              <a:gd name="connsiteY12" fmla="*/ 4025316 h 15135727"/>
              <a:gd name="connsiteX13" fmla="*/ 1564106 w 8085221"/>
              <a:gd name="connsiteY13" fmla="*/ 3994485 h 15135727"/>
              <a:gd name="connsiteX14" fmla="*/ 1708485 w 8085221"/>
              <a:gd name="connsiteY14" fmla="*/ 3826042 h 15135727"/>
              <a:gd name="connsiteX15" fmla="*/ 1925053 w 8085221"/>
              <a:gd name="connsiteY15" fmla="*/ 3777916 h 15135727"/>
              <a:gd name="connsiteX16" fmla="*/ 2141621 w 8085221"/>
              <a:gd name="connsiteY16" fmla="*/ 3585411 h 15135727"/>
              <a:gd name="connsiteX17" fmla="*/ 2141621 w 8085221"/>
              <a:gd name="connsiteY17" fmla="*/ 3585411 h 15135727"/>
              <a:gd name="connsiteX18" fmla="*/ 2286000 w 8085221"/>
              <a:gd name="connsiteY18" fmla="*/ 3489158 h 15135727"/>
              <a:gd name="connsiteX19" fmla="*/ 2310064 w 8085221"/>
              <a:gd name="connsiteY19" fmla="*/ 3007895 h 15135727"/>
              <a:gd name="connsiteX20" fmla="*/ 2695074 w 8085221"/>
              <a:gd name="connsiteY20" fmla="*/ 2911642 h 15135727"/>
              <a:gd name="connsiteX21" fmla="*/ 2839453 w 8085221"/>
              <a:gd name="connsiteY21" fmla="*/ 2526632 h 15135727"/>
              <a:gd name="connsiteX22" fmla="*/ 3200400 w 8085221"/>
              <a:gd name="connsiteY22" fmla="*/ 2358190 h 15135727"/>
              <a:gd name="connsiteX23" fmla="*/ 3441032 w 8085221"/>
              <a:gd name="connsiteY23" fmla="*/ 2237874 h 15135727"/>
              <a:gd name="connsiteX24" fmla="*/ 3561348 w 8085221"/>
              <a:gd name="connsiteY24" fmla="*/ 2526632 h 15135727"/>
              <a:gd name="connsiteX25" fmla="*/ 3801979 w 8085221"/>
              <a:gd name="connsiteY25" fmla="*/ 2622885 h 15135727"/>
              <a:gd name="connsiteX26" fmla="*/ 3946358 w 8085221"/>
              <a:gd name="connsiteY26" fmla="*/ 2550695 h 15135727"/>
              <a:gd name="connsiteX27" fmla="*/ 4018548 w 8085221"/>
              <a:gd name="connsiteY27" fmla="*/ 2598821 h 15135727"/>
              <a:gd name="connsiteX28" fmla="*/ 4138864 w 8085221"/>
              <a:gd name="connsiteY28" fmla="*/ 2574758 h 15135727"/>
              <a:gd name="connsiteX29" fmla="*/ 4307306 w 8085221"/>
              <a:gd name="connsiteY29" fmla="*/ 2671011 h 15135727"/>
              <a:gd name="connsiteX30" fmla="*/ 4427621 w 8085221"/>
              <a:gd name="connsiteY30" fmla="*/ 2622885 h 15135727"/>
              <a:gd name="connsiteX31" fmla="*/ 4668253 w 8085221"/>
              <a:gd name="connsiteY31" fmla="*/ 2743200 h 15135727"/>
              <a:gd name="connsiteX32" fmla="*/ 4788569 w 8085221"/>
              <a:gd name="connsiteY32" fmla="*/ 2815390 h 15135727"/>
              <a:gd name="connsiteX33" fmla="*/ 4957011 w 8085221"/>
              <a:gd name="connsiteY33" fmla="*/ 2719137 h 15135727"/>
              <a:gd name="connsiteX34" fmla="*/ 4981074 w 8085221"/>
              <a:gd name="connsiteY34" fmla="*/ 2382253 h 15135727"/>
              <a:gd name="connsiteX35" fmla="*/ 4981074 w 8085221"/>
              <a:gd name="connsiteY35" fmla="*/ 2382253 h 15135727"/>
              <a:gd name="connsiteX36" fmla="*/ 4884821 w 8085221"/>
              <a:gd name="connsiteY36" fmla="*/ 2093495 h 15135727"/>
              <a:gd name="connsiteX37" fmla="*/ 4764506 w 8085221"/>
              <a:gd name="connsiteY37" fmla="*/ 1900990 h 15135727"/>
              <a:gd name="connsiteX38" fmla="*/ 4764506 w 8085221"/>
              <a:gd name="connsiteY38" fmla="*/ 1804737 h 15135727"/>
              <a:gd name="connsiteX39" fmla="*/ 4957011 w 8085221"/>
              <a:gd name="connsiteY39" fmla="*/ 1564106 h 15135727"/>
              <a:gd name="connsiteX40" fmla="*/ 5221706 w 8085221"/>
              <a:gd name="connsiteY40" fmla="*/ 1588169 h 15135727"/>
              <a:gd name="connsiteX41" fmla="*/ 5486400 w 8085221"/>
              <a:gd name="connsiteY41" fmla="*/ 1684421 h 15135727"/>
              <a:gd name="connsiteX42" fmla="*/ 5799221 w 8085221"/>
              <a:gd name="connsiteY42" fmla="*/ 1684421 h 15135727"/>
              <a:gd name="connsiteX43" fmla="*/ 5871411 w 8085221"/>
              <a:gd name="connsiteY43" fmla="*/ 1443790 h 15135727"/>
              <a:gd name="connsiteX44" fmla="*/ 6087979 w 8085221"/>
              <a:gd name="connsiteY44" fmla="*/ 1395664 h 15135727"/>
              <a:gd name="connsiteX45" fmla="*/ 6087979 w 8085221"/>
              <a:gd name="connsiteY45" fmla="*/ 1082842 h 15135727"/>
              <a:gd name="connsiteX46" fmla="*/ 6424864 w 8085221"/>
              <a:gd name="connsiteY46" fmla="*/ 1058779 h 15135727"/>
              <a:gd name="connsiteX47" fmla="*/ 6665495 w 8085221"/>
              <a:gd name="connsiteY47" fmla="*/ 721895 h 15135727"/>
              <a:gd name="connsiteX48" fmla="*/ 6761748 w 8085221"/>
              <a:gd name="connsiteY48" fmla="*/ 649706 h 15135727"/>
              <a:gd name="connsiteX49" fmla="*/ 6737685 w 8085221"/>
              <a:gd name="connsiteY49" fmla="*/ 505327 h 15135727"/>
              <a:gd name="connsiteX50" fmla="*/ 6858000 w 8085221"/>
              <a:gd name="connsiteY50" fmla="*/ 360948 h 15135727"/>
              <a:gd name="connsiteX51" fmla="*/ 6761748 w 8085221"/>
              <a:gd name="connsiteY51" fmla="*/ 120316 h 15135727"/>
              <a:gd name="connsiteX52" fmla="*/ 7194885 w 8085221"/>
              <a:gd name="connsiteY52" fmla="*/ 0 h 15135727"/>
              <a:gd name="connsiteX53" fmla="*/ 7267074 w 8085221"/>
              <a:gd name="connsiteY53" fmla="*/ 120316 h 15135727"/>
              <a:gd name="connsiteX54" fmla="*/ 7267074 w 8085221"/>
              <a:gd name="connsiteY54" fmla="*/ 120316 h 15135727"/>
              <a:gd name="connsiteX55" fmla="*/ 7339264 w 8085221"/>
              <a:gd name="connsiteY55" fmla="*/ 360948 h 15135727"/>
              <a:gd name="connsiteX56" fmla="*/ 7628021 w 8085221"/>
              <a:gd name="connsiteY56" fmla="*/ 433137 h 15135727"/>
              <a:gd name="connsiteX57" fmla="*/ 7796464 w 8085221"/>
              <a:gd name="connsiteY57" fmla="*/ 649706 h 15135727"/>
              <a:gd name="connsiteX58" fmla="*/ 8085221 w 8085221"/>
              <a:gd name="connsiteY58" fmla="*/ 914400 h 15135727"/>
              <a:gd name="connsiteX59" fmla="*/ 7988969 w 8085221"/>
              <a:gd name="connsiteY59" fmla="*/ 1203158 h 15135727"/>
              <a:gd name="connsiteX60" fmla="*/ 7844590 w 8085221"/>
              <a:gd name="connsiteY60" fmla="*/ 1058779 h 15135727"/>
              <a:gd name="connsiteX61" fmla="*/ 7483642 w 8085221"/>
              <a:gd name="connsiteY61" fmla="*/ 1371600 h 15135727"/>
              <a:gd name="connsiteX62" fmla="*/ 7267074 w 8085221"/>
              <a:gd name="connsiteY62" fmla="*/ 1395664 h 15135727"/>
              <a:gd name="connsiteX63" fmla="*/ 7243011 w 8085221"/>
              <a:gd name="connsiteY63" fmla="*/ 1588169 h 15135727"/>
              <a:gd name="connsiteX64" fmla="*/ 6978316 w 8085221"/>
              <a:gd name="connsiteY64" fmla="*/ 1732548 h 15135727"/>
              <a:gd name="connsiteX65" fmla="*/ 6737685 w 8085221"/>
              <a:gd name="connsiteY65" fmla="*/ 2093495 h 15135727"/>
              <a:gd name="connsiteX66" fmla="*/ 6737685 w 8085221"/>
              <a:gd name="connsiteY66" fmla="*/ 2382253 h 15135727"/>
              <a:gd name="connsiteX67" fmla="*/ 6665495 w 8085221"/>
              <a:gd name="connsiteY67" fmla="*/ 2430379 h 15135727"/>
              <a:gd name="connsiteX68" fmla="*/ 6906127 w 8085221"/>
              <a:gd name="connsiteY68" fmla="*/ 2646948 h 15135727"/>
              <a:gd name="connsiteX69" fmla="*/ 6906127 w 8085221"/>
              <a:gd name="connsiteY69" fmla="*/ 2983832 h 15135727"/>
              <a:gd name="connsiteX70" fmla="*/ 6906127 w 8085221"/>
              <a:gd name="connsiteY70" fmla="*/ 3104148 h 15135727"/>
              <a:gd name="connsiteX71" fmla="*/ 6833937 w 8085221"/>
              <a:gd name="connsiteY71" fmla="*/ 3368842 h 15135727"/>
              <a:gd name="connsiteX72" fmla="*/ 6906127 w 8085221"/>
              <a:gd name="connsiteY72" fmla="*/ 3489158 h 15135727"/>
              <a:gd name="connsiteX73" fmla="*/ 6641432 w 8085221"/>
              <a:gd name="connsiteY73" fmla="*/ 3705727 h 15135727"/>
              <a:gd name="connsiteX74" fmla="*/ 6737685 w 8085221"/>
              <a:gd name="connsiteY74" fmla="*/ 3729790 h 15135727"/>
              <a:gd name="connsiteX75" fmla="*/ 6545179 w 8085221"/>
              <a:gd name="connsiteY75" fmla="*/ 3826042 h 15135727"/>
              <a:gd name="connsiteX76" fmla="*/ 6328611 w 8085221"/>
              <a:gd name="connsiteY76" fmla="*/ 3753853 h 15135727"/>
              <a:gd name="connsiteX77" fmla="*/ 6184232 w 8085221"/>
              <a:gd name="connsiteY77" fmla="*/ 3850106 h 15135727"/>
              <a:gd name="connsiteX78" fmla="*/ 6184232 w 8085221"/>
              <a:gd name="connsiteY78" fmla="*/ 3946358 h 15135727"/>
              <a:gd name="connsiteX79" fmla="*/ 6136106 w 8085221"/>
              <a:gd name="connsiteY79" fmla="*/ 4235116 h 15135727"/>
              <a:gd name="connsiteX80" fmla="*/ 5919537 w 8085221"/>
              <a:gd name="connsiteY80" fmla="*/ 4403558 h 15135727"/>
              <a:gd name="connsiteX81" fmla="*/ 5775158 w 8085221"/>
              <a:gd name="connsiteY81" fmla="*/ 4451685 h 15135727"/>
              <a:gd name="connsiteX82" fmla="*/ 5630779 w 8085221"/>
              <a:gd name="connsiteY82" fmla="*/ 4547937 h 15135727"/>
              <a:gd name="connsiteX83" fmla="*/ 5510464 w 8085221"/>
              <a:gd name="connsiteY83" fmla="*/ 4620127 h 15135727"/>
              <a:gd name="connsiteX84" fmla="*/ 5510464 w 8085221"/>
              <a:gd name="connsiteY84" fmla="*/ 4812632 h 15135727"/>
              <a:gd name="connsiteX85" fmla="*/ 5317958 w 8085221"/>
              <a:gd name="connsiteY85" fmla="*/ 4981074 h 15135727"/>
              <a:gd name="connsiteX86" fmla="*/ 5005137 w 8085221"/>
              <a:gd name="connsiteY86" fmla="*/ 5149516 h 15135727"/>
              <a:gd name="connsiteX87" fmla="*/ 4692316 w 8085221"/>
              <a:gd name="connsiteY87" fmla="*/ 5149516 h 15135727"/>
              <a:gd name="connsiteX88" fmla="*/ 4523874 w 8085221"/>
              <a:gd name="connsiteY88" fmla="*/ 5366085 h 15135727"/>
              <a:gd name="connsiteX89" fmla="*/ 4211053 w 8085221"/>
              <a:gd name="connsiteY89" fmla="*/ 5414211 h 15135727"/>
              <a:gd name="connsiteX90" fmla="*/ 4114800 w 8085221"/>
              <a:gd name="connsiteY90" fmla="*/ 5390148 h 15135727"/>
              <a:gd name="connsiteX91" fmla="*/ 4018548 w 8085221"/>
              <a:gd name="connsiteY91" fmla="*/ 5630779 h 15135727"/>
              <a:gd name="connsiteX92" fmla="*/ 4090737 w 8085221"/>
              <a:gd name="connsiteY92" fmla="*/ 5871411 h 15135727"/>
              <a:gd name="connsiteX93" fmla="*/ 4090737 w 8085221"/>
              <a:gd name="connsiteY93" fmla="*/ 6184232 h 15135727"/>
              <a:gd name="connsiteX94" fmla="*/ 4186990 w 8085221"/>
              <a:gd name="connsiteY94" fmla="*/ 6472990 h 15135727"/>
              <a:gd name="connsiteX95" fmla="*/ 4042611 w 8085221"/>
              <a:gd name="connsiteY95" fmla="*/ 6352674 h 15135727"/>
              <a:gd name="connsiteX96" fmla="*/ 3946358 w 8085221"/>
              <a:gd name="connsiteY96" fmla="*/ 6376737 h 15135727"/>
              <a:gd name="connsiteX97" fmla="*/ 4114800 w 8085221"/>
              <a:gd name="connsiteY97" fmla="*/ 6641432 h 15135727"/>
              <a:gd name="connsiteX98" fmla="*/ 4451685 w 8085221"/>
              <a:gd name="connsiteY98" fmla="*/ 6737685 h 15135727"/>
              <a:gd name="connsiteX99" fmla="*/ 4620127 w 8085221"/>
              <a:gd name="connsiteY99" fmla="*/ 6978316 h 15135727"/>
              <a:gd name="connsiteX100" fmla="*/ 4740442 w 8085221"/>
              <a:gd name="connsiteY100" fmla="*/ 7170821 h 15135727"/>
              <a:gd name="connsiteX101" fmla="*/ 5077327 w 8085221"/>
              <a:gd name="connsiteY101" fmla="*/ 7387390 h 15135727"/>
              <a:gd name="connsiteX102" fmla="*/ 5125453 w 8085221"/>
              <a:gd name="connsiteY102" fmla="*/ 7603958 h 15135727"/>
              <a:gd name="connsiteX103" fmla="*/ 5197642 w 8085221"/>
              <a:gd name="connsiteY103" fmla="*/ 7796464 h 15135727"/>
              <a:gd name="connsiteX104" fmla="*/ 5486400 w 8085221"/>
              <a:gd name="connsiteY104" fmla="*/ 7964906 h 15135727"/>
              <a:gd name="connsiteX105" fmla="*/ 5486400 w 8085221"/>
              <a:gd name="connsiteY105" fmla="*/ 8349916 h 15135727"/>
              <a:gd name="connsiteX106" fmla="*/ 5678906 w 8085221"/>
              <a:gd name="connsiteY106" fmla="*/ 8614611 h 15135727"/>
              <a:gd name="connsiteX107" fmla="*/ 5919537 w 8085221"/>
              <a:gd name="connsiteY107" fmla="*/ 9071811 h 15135727"/>
              <a:gd name="connsiteX108" fmla="*/ 6160169 w 8085221"/>
              <a:gd name="connsiteY108" fmla="*/ 9336506 h 15135727"/>
              <a:gd name="connsiteX109" fmla="*/ 6280485 w 8085221"/>
              <a:gd name="connsiteY109" fmla="*/ 9601200 h 15135727"/>
              <a:gd name="connsiteX110" fmla="*/ 6400800 w 8085221"/>
              <a:gd name="connsiteY110" fmla="*/ 9793706 h 15135727"/>
              <a:gd name="connsiteX111" fmla="*/ 6569242 w 8085221"/>
              <a:gd name="connsiteY111" fmla="*/ 10058400 h 15135727"/>
              <a:gd name="connsiteX112" fmla="*/ 6713621 w 8085221"/>
              <a:gd name="connsiteY112" fmla="*/ 10106527 h 15135727"/>
              <a:gd name="connsiteX113" fmla="*/ 6545179 w 8085221"/>
              <a:gd name="connsiteY113" fmla="*/ 10202779 h 15135727"/>
              <a:gd name="connsiteX114" fmla="*/ 6569242 w 8085221"/>
              <a:gd name="connsiteY114" fmla="*/ 10443411 h 15135727"/>
              <a:gd name="connsiteX115" fmla="*/ 6593306 w 8085221"/>
              <a:gd name="connsiteY115" fmla="*/ 10708106 h 15135727"/>
              <a:gd name="connsiteX116" fmla="*/ 6761748 w 8085221"/>
              <a:gd name="connsiteY116" fmla="*/ 10924674 h 15135727"/>
              <a:gd name="connsiteX117" fmla="*/ 6641432 w 8085221"/>
              <a:gd name="connsiteY117" fmla="*/ 11093116 h 15135727"/>
              <a:gd name="connsiteX118" fmla="*/ 6713621 w 8085221"/>
              <a:gd name="connsiteY118" fmla="*/ 11261558 h 15135727"/>
              <a:gd name="connsiteX119" fmla="*/ 6737685 w 8085221"/>
              <a:gd name="connsiteY119" fmla="*/ 11526253 h 15135727"/>
              <a:gd name="connsiteX120" fmla="*/ 6617369 w 8085221"/>
              <a:gd name="connsiteY120" fmla="*/ 11839074 h 15135727"/>
              <a:gd name="connsiteX121" fmla="*/ 6617369 w 8085221"/>
              <a:gd name="connsiteY121" fmla="*/ 12031579 h 15135727"/>
              <a:gd name="connsiteX122" fmla="*/ 6641432 w 8085221"/>
              <a:gd name="connsiteY122" fmla="*/ 12127832 h 15135727"/>
              <a:gd name="connsiteX123" fmla="*/ 6761748 w 8085221"/>
              <a:gd name="connsiteY123" fmla="*/ 12031579 h 15135727"/>
              <a:gd name="connsiteX124" fmla="*/ 6761748 w 8085221"/>
              <a:gd name="connsiteY124" fmla="*/ 12296274 h 15135727"/>
              <a:gd name="connsiteX125" fmla="*/ 6689558 w 8085221"/>
              <a:gd name="connsiteY125" fmla="*/ 12512842 h 15135727"/>
              <a:gd name="connsiteX126" fmla="*/ 6785811 w 8085221"/>
              <a:gd name="connsiteY126" fmla="*/ 12777537 h 15135727"/>
              <a:gd name="connsiteX127" fmla="*/ 6569242 w 8085221"/>
              <a:gd name="connsiteY127" fmla="*/ 12873790 h 15135727"/>
              <a:gd name="connsiteX128" fmla="*/ 6545179 w 8085221"/>
              <a:gd name="connsiteY128" fmla="*/ 13090358 h 15135727"/>
              <a:gd name="connsiteX129" fmla="*/ 6448927 w 8085221"/>
              <a:gd name="connsiteY129" fmla="*/ 13355053 h 15135727"/>
              <a:gd name="connsiteX130" fmla="*/ 6256421 w 8085221"/>
              <a:gd name="connsiteY130" fmla="*/ 13571621 h 15135727"/>
              <a:gd name="connsiteX131" fmla="*/ 6087979 w 8085221"/>
              <a:gd name="connsiteY131" fmla="*/ 13667874 h 15135727"/>
              <a:gd name="connsiteX132" fmla="*/ 5943600 w 8085221"/>
              <a:gd name="connsiteY132" fmla="*/ 13716000 h 15135727"/>
              <a:gd name="connsiteX133" fmla="*/ 5702969 w 8085221"/>
              <a:gd name="connsiteY133" fmla="*/ 13667874 h 15135727"/>
              <a:gd name="connsiteX134" fmla="*/ 5582653 w 8085221"/>
              <a:gd name="connsiteY134" fmla="*/ 13691937 h 15135727"/>
              <a:gd name="connsiteX135" fmla="*/ 5727032 w 8085221"/>
              <a:gd name="connsiteY135" fmla="*/ 13836316 h 15135727"/>
              <a:gd name="connsiteX136" fmla="*/ 5582653 w 8085221"/>
              <a:gd name="connsiteY136" fmla="*/ 14052885 h 15135727"/>
              <a:gd name="connsiteX137" fmla="*/ 5462337 w 8085221"/>
              <a:gd name="connsiteY137" fmla="*/ 14149137 h 15135727"/>
              <a:gd name="connsiteX138" fmla="*/ 5342021 w 8085221"/>
              <a:gd name="connsiteY138" fmla="*/ 14004758 h 15135727"/>
              <a:gd name="connsiteX139" fmla="*/ 5245769 w 8085221"/>
              <a:gd name="connsiteY139" fmla="*/ 14004758 h 15135727"/>
              <a:gd name="connsiteX140" fmla="*/ 5245769 w 8085221"/>
              <a:gd name="connsiteY140" fmla="*/ 13956632 h 15135727"/>
              <a:gd name="connsiteX141" fmla="*/ 5101390 w 8085221"/>
              <a:gd name="connsiteY141" fmla="*/ 13956632 h 15135727"/>
              <a:gd name="connsiteX142" fmla="*/ 4981074 w 8085221"/>
              <a:gd name="connsiteY142" fmla="*/ 13860379 h 15135727"/>
              <a:gd name="connsiteX143" fmla="*/ 4740442 w 8085221"/>
              <a:gd name="connsiteY143" fmla="*/ 13908506 h 15135727"/>
              <a:gd name="connsiteX144" fmla="*/ 4475748 w 8085221"/>
              <a:gd name="connsiteY144" fmla="*/ 13956632 h 15135727"/>
              <a:gd name="connsiteX145" fmla="*/ 4379495 w 8085221"/>
              <a:gd name="connsiteY145" fmla="*/ 14028821 h 15135727"/>
              <a:gd name="connsiteX146" fmla="*/ 4403558 w 8085221"/>
              <a:gd name="connsiteY146" fmla="*/ 14197264 h 15135727"/>
              <a:gd name="connsiteX147" fmla="*/ 4572000 w 8085221"/>
              <a:gd name="connsiteY147" fmla="*/ 14149137 h 15135727"/>
              <a:gd name="connsiteX148" fmla="*/ 4523874 w 8085221"/>
              <a:gd name="connsiteY148" fmla="*/ 14558211 h 15135727"/>
              <a:gd name="connsiteX149" fmla="*/ 4403558 w 8085221"/>
              <a:gd name="connsiteY149" fmla="*/ 14437895 h 15135727"/>
              <a:gd name="connsiteX150" fmla="*/ 4403558 w 8085221"/>
              <a:gd name="connsiteY150" fmla="*/ 14437895 h 15135727"/>
              <a:gd name="connsiteX151" fmla="*/ 4283242 w 8085221"/>
              <a:gd name="connsiteY151" fmla="*/ 14245390 h 15135727"/>
              <a:gd name="connsiteX152" fmla="*/ 4235116 w 8085221"/>
              <a:gd name="connsiteY152" fmla="*/ 14341642 h 15135727"/>
              <a:gd name="connsiteX153" fmla="*/ 4162927 w 8085221"/>
              <a:gd name="connsiteY153" fmla="*/ 14389769 h 15135727"/>
              <a:gd name="connsiteX154" fmla="*/ 4162927 w 8085221"/>
              <a:gd name="connsiteY154" fmla="*/ 14389769 h 15135727"/>
              <a:gd name="connsiteX155" fmla="*/ 3922295 w 8085221"/>
              <a:gd name="connsiteY155" fmla="*/ 14245390 h 15135727"/>
              <a:gd name="connsiteX156" fmla="*/ 3801979 w 8085221"/>
              <a:gd name="connsiteY156" fmla="*/ 14293516 h 15135727"/>
              <a:gd name="connsiteX157" fmla="*/ 3681664 w 8085221"/>
              <a:gd name="connsiteY157" fmla="*/ 14389769 h 15135727"/>
              <a:gd name="connsiteX158" fmla="*/ 3657600 w 8085221"/>
              <a:gd name="connsiteY158" fmla="*/ 14654464 h 15135727"/>
              <a:gd name="connsiteX159" fmla="*/ 3513221 w 8085221"/>
              <a:gd name="connsiteY159" fmla="*/ 14726653 h 15135727"/>
              <a:gd name="connsiteX160" fmla="*/ 3513221 w 8085221"/>
              <a:gd name="connsiteY160" fmla="*/ 14871032 h 15135727"/>
              <a:gd name="connsiteX161" fmla="*/ 3633537 w 8085221"/>
              <a:gd name="connsiteY161" fmla="*/ 14967285 h 15135727"/>
              <a:gd name="connsiteX162" fmla="*/ 3609474 w 8085221"/>
              <a:gd name="connsiteY162" fmla="*/ 15087600 h 15135727"/>
              <a:gd name="connsiteX163" fmla="*/ 3441032 w 8085221"/>
              <a:gd name="connsiteY163" fmla="*/ 15039474 h 15135727"/>
              <a:gd name="connsiteX164" fmla="*/ 3272590 w 8085221"/>
              <a:gd name="connsiteY164" fmla="*/ 15063537 h 15135727"/>
              <a:gd name="connsiteX165" fmla="*/ 3248527 w 8085221"/>
              <a:gd name="connsiteY165" fmla="*/ 14895095 h 15135727"/>
              <a:gd name="connsiteX166" fmla="*/ 3128211 w 8085221"/>
              <a:gd name="connsiteY166" fmla="*/ 14919158 h 15135727"/>
              <a:gd name="connsiteX167" fmla="*/ 2959769 w 8085221"/>
              <a:gd name="connsiteY167" fmla="*/ 15135727 h 15135727"/>
              <a:gd name="connsiteX168" fmla="*/ 2935706 w 8085221"/>
              <a:gd name="connsiteY168" fmla="*/ 14895095 h 15135727"/>
              <a:gd name="connsiteX169" fmla="*/ 2791327 w 8085221"/>
              <a:gd name="connsiteY169" fmla="*/ 14943221 h 15135727"/>
              <a:gd name="connsiteX170" fmla="*/ 2671011 w 8085221"/>
              <a:gd name="connsiteY170" fmla="*/ 15039474 h 15135727"/>
              <a:gd name="connsiteX171" fmla="*/ 2430379 w 8085221"/>
              <a:gd name="connsiteY171" fmla="*/ 15087600 h 15135727"/>
              <a:gd name="connsiteX172" fmla="*/ 2237874 w 8085221"/>
              <a:gd name="connsiteY172" fmla="*/ 15039474 h 15135727"/>
              <a:gd name="connsiteX173" fmla="*/ 2622885 w 8085221"/>
              <a:gd name="connsiteY173" fmla="*/ 14846969 h 15135727"/>
              <a:gd name="connsiteX174" fmla="*/ 2887579 w 8085221"/>
              <a:gd name="connsiteY174" fmla="*/ 14774779 h 15135727"/>
              <a:gd name="connsiteX175" fmla="*/ 2839453 w 8085221"/>
              <a:gd name="connsiteY175" fmla="*/ 14582274 h 15135727"/>
              <a:gd name="connsiteX176" fmla="*/ 2935706 w 8085221"/>
              <a:gd name="connsiteY176" fmla="*/ 14510085 h 15135727"/>
              <a:gd name="connsiteX177" fmla="*/ 2935706 w 8085221"/>
              <a:gd name="connsiteY177" fmla="*/ 14510085 h 15135727"/>
              <a:gd name="connsiteX178" fmla="*/ 3080085 w 8085221"/>
              <a:gd name="connsiteY178" fmla="*/ 14413832 h 15135727"/>
              <a:gd name="connsiteX179" fmla="*/ 3152274 w 8085221"/>
              <a:gd name="connsiteY179" fmla="*/ 14341642 h 15135727"/>
              <a:gd name="connsiteX180" fmla="*/ 3080085 w 8085221"/>
              <a:gd name="connsiteY180" fmla="*/ 14269453 h 15135727"/>
              <a:gd name="connsiteX181" fmla="*/ 3152274 w 8085221"/>
              <a:gd name="connsiteY181" fmla="*/ 14197264 h 15135727"/>
              <a:gd name="connsiteX182" fmla="*/ 3152274 w 8085221"/>
              <a:gd name="connsiteY182" fmla="*/ 14052885 h 15135727"/>
              <a:gd name="connsiteX183" fmla="*/ 3080085 w 8085221"/>
              <a:gd name="connsiteY183" fmla="*/ 13980695 h 15135727"/>
              <a:gd name="connsiteX184" fmla="*/ 3056021 w 8085221"/>
              <a:gd name="connsiteY184" fmla="*/ 14076948 h 15135727"/>
              <a:gd name="connsiteX185" fmla="*/ 2935706 w 8085221"/>
              <a:gd name="connsiteY185" fmla="*/ 14076948 h 15135727"/>
              <a:gd name="connsiteX186" fmla="*/ 2863516 w 8085221"/>
              <a:gd name="connsiteY186" fmla="*/ 14125074 h 15135727"/>
              <a:gd name="connsiteX187" fmla="*/ 2719137 w 8085221"/>
              <a:gd name="connsiteY187" fmla="*/ 14197264 h 15135727"/>
              <a:gd name="connsiteX188" fmla="*/ 2646948 w 8085221"/>
              <a:gd name="connsiteY188" fmla="*/ 14197264 h 15135727"/>
              <a:gd name="connsiteX189" fmla="*/ 2598821 w 8085221"/>
              <a:gd name="connsiteY189" fmla="*/ 14125074 h 15135727"/>
              <a:gd name="connsiteX190" fmla="*/ 2430379 w 8085221"/>
              <a:gd name="connsiteY190" fmla="*/ 13836316 h 15135727"/>
              <a:gd name="connsiteX191" fmla="*/ 2646948 w 8085221"/>
              <a:gd name="connsiteY191" fmla="*/ 13812253 h 15135727"/>
              <a:gd name="connsiteX192" fmla="*/ 2502569 w 8085221"/>
              <a:gd name="connsiteY192" fmla="*/ 13475369 h 15135727"/>
              <a:gd name="connsiteX193" fmla="*/ 2550695 w 8085221"/>
              <a:gd name="connsiteY193" fmla="*/ 13186611 h 15135727"/>
              <a:gd name="connsiteX194" fmla="*/ 2719137 w 8085221"/>
              <a:gd name="connsiteY194" fmla="*/ 13042232 h 15135727"/>
              <a:gd name="connsiteX195" fmla="*/ 2791327 w 8085221"/>
              <a:gd name="connsiteY195" fmla="*/ 12945979 h 15135727"/>
              <a:gd name="connsiteX196" fmla="*/ 3031958 w 8085221"/>
              <a:gd name="connsiteY196" fmla="*/ 13090358 h 15135727"/>
              <a:gd name="connsiteX197" fmla="*/ 3056021 w 8085221"/>
              <a:gd name="connsiteY197" fmla="*/ 12753474 h 15135727"/>
              <a:gd name="connsiteX198" fmla="*/ 2887579 w 8085221"/>
              <a:gd name="connsiteY198" fmla="*/ 12777537 h 15135727"/>
              <a:gd name="connsiteX199" fmla="*/ 2815390 w 8085221"/>
              <a:gd name="connsiteY199" fmla="*/ 12777537 h 15135727"/>
              <a:gd name="connsiteX200" fmla="*/ 3176337 w 8085221"/>
              <a:gd name="connsiteY200" fmla="*/ 12368464 h 15135727"/>
              <a:gd name="connsiteX201" fmla="*/ 3104148 w 8085221"/>
              <a:gd name="connsiteY201" fmla="*/ 12320337 h 15135727"/>
              <a:gd name="connsiteX202" fmla="*/ 3104148 w 8085221"/>
              <a:gd name="connsiteY202" fmla="*/ 12320337 h 15135727"/>
              <a:gd name="connsiteX203" fmla="*/ 3007895 w 8085221"/>
              <a:gd name="connsiteY203" fmla="*/ 12079706 h 15135727"/>
              <a:gd name="connsiteX204" fmla="*/ 2911642 w 8085221"/>
              <a:gd name="connsiteY204" fmla="*/ 11935327 h 15135727"/>
              <a:gd name="connsiteX205" fmla="*/ 2863516 w 8085221"/>
              <a:gd name="connsiteY205" fmla="*/ 11694695 h 15135727"/>
              <a:gd name="connsiteX206" fmla="*/ 2911642 w 8085221"/>
              <a:gd name="connsiteY206" fmla="*/ 11454064 h 15135727"/>
              <a:gd name="connsiteX207" fmla="*/ 3056021 w 8085221"/>
              <a:gd name="connsiteY207" fmla="*/ 11454064 h 15135727"/>
              <a:gd name="connsiteX208" fmla="*/ 2983832 w 8085221"/>
              <a:gd name="connsiteY208" fmla="*/ 11381874 h 15135727"/>
              <a:gd name="connsiteX209" fmla="*/ 3031958 w 8085221"/>
              <a:gd name="connsiteY209" fmla="*/ 11285621 h 15135727"/>
              <a:gd name="connsiteX210" fmla="*/ 3007895 w 8085221"/>
              <a:gd name="connsiteY210" fmla="*/ 11189369 h 15135727"/>
              <a:gd name="connsiteX211" fmla="*/ 2887579 w 8085221"/>
              <a:gd name="connsiteY211" fmla="*/ 11141242 h 15135727"/>
              <a:gd name="connsiteX212" fmla="*/ 2887579 w 8085221"/>
              <a:gd name="connsiteY212" fmla="*/ 10972800 h 15135727"/>
              <a:gd name="connsiteX213" fmla="*/ 2887579 w 8085221"/>
              <a:gd name="connsiteY213" fmla="*/ 10924674 h 15135727"/>
              <a:gd name="connsiteX214" fmla="*/ 2767264 w 8085221"/>
              <a:gd name="connsiteY214" fmla="*/ 11020927 h 15135727"/>
              <a:gd name="connsiteX215" fmla="*/ 2743200 w 8085221"/>
              <a:gd name="connsiteY215" fmla="*/ 10924674 h 15135727"/>
              <a:gd name="connsiteX216" fmla="*/ 2550695 w 8085221"/>
              <a:gd name="connsiteY216" fmla="*/ 11020927 h 15135727"/>
              <a:gd name="connsiteX217" fmla="*/ 2526632 w 8085221"/>
              <a:gd name="connsiteY217" fmla="*/ 11117179 h 15135727"/>
              <a:gd name="connsiteX218" fmla="*/ 2334127 w 8085221"/>
              <a:gd name="connsiteY218" fmla="*/ 10996864 h 15135727"/>
              <a:gd name="connsiteX219" fmla="*/ 2358190 w 8085221"/>
              <a:gd name="connsiteY219" fmla="*/ 10732169 h 15135727"/>
              <a:gd name="connsiteX220" fmla="*/ 2334127 w 8085221"/>
              <a:gd name="connsiteY220" fmla="*/ 10587790 h 15135727"/>
              <a:gd name="connsiteX221" fmla="*/ 2406316 w 8085221"/>
              <a:gd name="connsiteY221" fmla="*/ 10491537 h 15135727"/>
              <a:gd name="connsiteX222" fmla="*/ 2598821 w 8085221"/>
              <a:gd name="connsiteY222" fmla="*/ 10684042 h 15135727"/>
              <a:gd name="connsiteX223" fmla="*/ 2767264 w 8085221"/>
              <a:gd name="connsiteY223" fmla="*/ 10684042 h 15135727"/>
              <a:gd name="connsiteX224" fmla="*/ 2646948 w 8085221"/>
              <a:gd name="connsiteY224" fmla="*/ 10515600 h 15135727"/>
              <a:gd name="connsiteX225" fmla="*/ 2815390 w 8085221"/>
              <a:gd name="connsiteY225" fmla="*/ 10395285 h 15135727"/>
              <a:gd name="connsiteX226" fmla="*/ 3080085 w 8085221"/>
              <a:gd name="connsiteY226" fmla="*/ 10419348 h 15135727"/>
              <a:gd name="connsiteX227" fmla="*/ 3248527 w 8085221"/>
              <a:gd name="connsiteY227" fmla="*/ 10539664 h 15135727"/>
              <a:gd name="connsiteX228" fmla="*/ 3320716 w 8085221"/>
              <a:gd name="connsiteY228" fmla="*/ 10659979 h 15135727"/>
              <a:gd name="connsiteX229" fmla="*/ 3465095 w 8085221"/>
              <a:gd name="connsiteY229" fmla="*/ 10659979 h 15135727"/>
              <a:gd name="connsiteX230" fmla="*/ 3441032 w 8085221"/>
              <a:gd name="connsiteY230" fmla="*/ 10491537 h 15135727"/>
              <a:gd name="connsiteX231" fmla="*/ 3392906 w 8085221"/>
              <a:gd name="connsiteY231" fmla="*/ 10250906 h 15135727"/>
              <a:gd name="connsiteX232" fmla="*/ 3152274 w 8085221"/>
              <a:gd name="connsiteY232" fmla="*/ 10250906 h 15135727"/>
              <a:gd name="connsiteX233" fmla="*/ 3176337 w 8085221"/>
              <a:gd name="connsiteY233" fmla="*/ 10178716 h 15135727"/>
              <a:gd name="connsiteX234" fmla="*/ 3104148 w 8085221"/>
              <a:gd name="connsiteY234" fmla="*/ 10154653 h 15135727"/>
              <a:gd name="connsiteX235" fmla="*/ 3007895 w 8085221"/>
              <a:gd name="connsiteY235" fmla="*/ 9962148 h 15135727"/>
              <a:gd name="connsiteX236" fmla="*/ 3176337 w 8085221"/>
              <a:gd name="connsiteY236" fmla="*/ 9889958 h 15135727"/>
              <a:gd name="connsiteX237" fmla="*/ 2959769 w 8085221"/>
              <a:gd name="connsiteY237" fmla="*/ 9504948 h 15135727"/>
              <a:gd name="connsiteX238" fmla="*/ 2791327 w 8085221"/>
              <a:gd name="connsiteY238" fmla="*/ 9456821 h 15135727"/>
              <a:gd name="connsiteX239" fmla="*/ 2574758 w 8085221"/>
              <a:gd name="connsiteY239" fmla="*/ 9336506 h 15135727"/>
              <a:gd name="connsiteX240" fmla="*/ 2550695 w 8085221"/>
              <a:gd name="connsiteY240" fmla="*/ 9071811 h 15135727"/>
              <a:gd name="connsiteX241" fmla="*/ 2695074 w 8085221"/>
              <a:gd name="connsiteY241" fmla="*/ 8999621 h 15135727"/>
              <a:gd name="connsiteX242" fmla="*/ 2622885 w 8085221"/>
              <a:gd name="connsiteY242" fmla="*/ 8975558 h 15135727"/>
              <a:gd name="connsiteX243" fmla="*/ 2430379 w 8085221"/>
              <a:gd name="connsiteY243" fmla="*/ 8999621 h 15135727"/>
              <a:gd name="connsiteX244" fmla="*/ 2261937 w 8085221"/>
              <a:gd name="connsiteY244" fmla="*/ 9168064 h 15135727"/>
              <a:gd name="connsiteX245" fmla="*/ 2237874 w 8085221"/>
              <a:gd name="connsiteY245" fmla="*/ 8999621 h 15135727"/>
              <a:gd name="connsiteX246" fmla="*/ 2117558 w 8085221"/>
              <a:gd name="connsiteY246" fmla="*/ 8975558 h 15135727"/>
              <a:gd name="connsiteX247" fmla="*/ 2045369 w 8085221"/>
              <a:gd name="connsiteY247" fmla="*/ 8783053 h 15135727"/>
              <a:gd name="connsiteX248" fmla="*/ 1852864 w 8085221"/>
              <a:gd name="connsiteY248" fmla="*/ 8758990 h 15135727"/>
              <a:gd name="connsiteX249" fmla="*/ 1636295 w 8085221"/>
              <a:gd name="connsiteY249" fmla="*/ 8927432 h 15135727"/>
              <a:gd name="connsiteX250" fmla="*/ 1588169 w 8085221"/>
              <a:gd name="connsiteY250" fmla="*/ 9023685 h 15135727"/>
              <a:gd name="connsiteX251" fmla="*/ 1515979 w 8085221"/>
              <a:gd name="connsiteY251" fmla="*/ 8879306 h 15135727"/>
              <a:gd name="connsiteX252" fmla="*/ 1347537 w 8085221"/>
              <a:gd name="connsiteY252" fmla="*/ 8879306 h 15135727"/>
              <a:gd name="connsiteX253" fmla="*/ 1347537 w 8085221"/>
              <a:gd name="connsiteY253" fmla="*/ 8710864 h 15135727"/>
              <a:gd name="connsiteX254" fmla="*/ 1106906 w 8085221"/>
              <a:gd name="connsiteY254" fmla="*/ 8783053 h 15135727"/>
              <a:gd name="connsiteX255" fmla="*/ 890337 w 8085221"/>
              <a:gd name="connsiteY255" fmla="*/ 8686800 h 15135727"/>
              <a:gd name="connsiteX256" fmla="*/ 649706 w 8085221"/>
              <a:gd name="connsiteY256" fmla="*/ 8662737 h 15135727"/>
              <a:gd name="connsiteX257" fmla="*/ 385011 w 8085221"/>
              <a:gd name="connsiteY257" fmla="*/ 8566485 h 15135727"/>
              <a:gd name="connsiteX258" fmla="*/ 577516 w 8085221"/>
              <a:gd name="connsiteY258" fmla="*/ 8373979 h 15135727"/>
              <a:gd name="connsiteX259" fmla="*/ 794085 w 8085221"/>
              <a:gd name="connsiteY259" fmla="*/ 8301790 h 15135727"/>
              <a:gd name="connsiteX260" fmla="*/ 745958 w 8085221"/>
              <a:gd name="connsiteY260" fmla="*/ 8133348 h 15135727"/>
              <a:gd name="connsiteX261" fmla="*/ 818148 w 8085221"/>
              <a:gd name="connsiteY261" fmla="*/ 7820527 h 15135727"/>
              <a:gd name="connsiteX262" fmla="*/ 697832 w 8085221"/>
              <a:gd name="connsiteY262" fmla="*/ 7820527 h 15135727"/>
              <a:gd name="connsiteX263" fmla="*/ 625642 w 8085221"/>
              <a:gd name="connsiteY263" fmla="*/ 7916779 h 15135727"/>
              <a:gd name="connsiteX264" fmla="*/ 457200 w 8085221"/>
              <a:gd name="connsiteY264" fmla="*/ 7820527 h 15135727"/>
              <a:gd name="connsiteX265" fmla="*/ 529390 w 8085221"/>
              <a:gd name="connsiteY265" fmla="*/ 7700211 h 15135727"/>
              <a:gd name="connsiteX266" fmla="*/ 938464 w 8085221"/>
              <a:gd name="connsiteY266" fmla="*/ 7676148 h 15135727"/>
              <a:gd name="connsiteX267" fmla="*/ 1058779 w 8085221"/>
              <a:gd name="connsiteY267" fmla="*/ 7459579 h 15135727"/>
              <a:gd name="connsiteX268" fmla="*/ 1203158 w 8085221"/>
              <a:gd name="connsiteY268" fmla="*/ 7603958 h 15135727"/>
              <a:gd name="connsiteX269" fmla="*/ 1299411 w 8085221"/>
              <a:gd name="connsiteY269" fmla="*/ 7555832 h 15135727"/>
              <a:gd name="connsiteX270" fmla="*/ 1443790 w 8085221"/>
              <a:gd name="connsiteY270" fmla="*/ 7507706 h 15135727"/>
              <a:gd name="connsiteX271" fmla="*/ 1684421 w 8085221"/>
              <a:gd name="connsiteY271" fmla="*/ 7603958 h 15135727"/>
              <a:gd name="connsiteX272" fmla="*/ 1684421 w 8085221"/>
              <a:gd name="connsiteY272" fmla="*/ 7603958 h 15135727"/>
              <a:gd name="connsiteX273" fmla="*/ 1540042 w 8085221"/>
              <a:gd name="connsiteY273" fmla="*/ 7363327 h 15135727"/>
              <a:gd name="connsiteX274" fmla="*/ 1299411 w 8085221"/>
              <a:gd name="connsiteY274" fmla="*/ 7315200 h 15135727"/>
              <a:gd name="connsiteX275" fmla="*/ 1130969 w 8085221"/>
              <a:gd name="connsiteY275" fmla="*/ 7339264 h 15135727"/>
              <a:gd name="connsiteX276" fmla="*/ 1034716 w 8085221"/>
              <a:gd name="connsiteY276" fmla="*/ 7315200 h 15135727"/>
              <a:gd name="connsiteX277" fmla="*/ 1155032 w 8085221"/>
              <a:gd name="connsiteY277" fmla="*/ 7050506 h 15135727"/>
              <a:gd name="connsiteX278" fmla="*/ 1155032 w 8085221"/>
              <a:gd name="connsiteY278" fmla="*/ 6930190 h 15135727"/>
              <a:gd name="connsiteX279" fmla="*/ 1155032 w 8085221"/>
              <a:gd name="connsiteY279" fmla="*/ 6761748 h 15135727"/>
              <a:gd name="connsiteX280" fmla="*/ 1203158 w 8085221"/>
              <a:gd name="connsiteY280" fmla="*/ 6617369 h 15135727"/>
              <a:gd name="connsiteX281" fmla="*/ 1371600 w 8085221"/>
              <a:gd name="connsiteY281" fmla="*/ 6472990 h 15135727"/>
              <a:gd name="connsiteX282" fmla="*/ 1443790 w 8085221"/>
              <a:gd name="connsiteY282" fmla="*/ 6328611 h 15135727"/>
              <a:gd name="connsiteX283" fmla="*/ 1419727 w 8085221"/>
              <a:gd name="connsiteY283" fmla="*/ 6208295 h 15135727"/>
              <a:gd name="connsiteX284" fmla="*/ 1275348 w 8085221"/>
              <a:gd name="connsiteY284" fmla="*/ 6304548 h 15135727"/>
              <a:gd name="connsiteX285" fmla="*/ 1323474 w 8085221"/>
              <a:gd name="connsiteY285" fmla="*/ 6015790 h 15135727"/>
              <a:gd name="connsiteX286" fmla="*/ 1540042 w 8085221"/>
              <a:gd name="connsiteY286" fmla="*/ 5871411 h 15135727"/>
              <a:gd name="connsiteX287" fmla="*/ 1540042 w 8085221"/>
              <a:gd name="connsiteY287" fmla="*/ 5751095 h 15135727"/>
              <a:gd name="connsiteX288" fmla="*/ 1395664 w 8085221"/>
              <a:gd name="connsiteY288" fmla="*/ 5799221 h 15135727"/>
              <a:gd name="connsiteX289" fmla="*/ 1179095 w 8085221"/>
              <a:gd name="connsiteY289" fmla="*/ 5799221 h 15135727"/>
              <a:gd name="connsiteX290" fmla="*/ 890337 w 8085221"/>
              <a:gd name="connsiteY290" fmla="*/ 5775158 h 15135727"/>
              <a:gd name="connsiteX291" fmla="*/ 697832 w 8085221"/>
              <a:gd name="connsiteY291" fmla="*/ 5606716 h 15135727"/>
              <a:gd name="connsiteX292" fmla="*/ 577516 w 8085221"/>
              <a:gd name="connsiteY292" fmla="*/ 5582653 h 15135727"/>
              <a:gd name="connsiteX293" fmla="*/ 697832 w 8085221"/>
              <a:gd name="connsiteY293" fmla="*/ 5775158 h 15135727"/>
              <a:gd name="connsiteX294" fmla="*/ 409074 w 8085221"/>
              <a:gd name="connsiteY294" fmla="*/ 5799221 h 15135727"/>
              <a:gd name="connsiteX295" fmla="*/ 168442 w 8085221"/>
              <a:gd name="connsiteY295" fmla="*/ 5702969 h 15135727"/>
              <a:gd name="connsiteX296" fmla="*/ 264695 w 8085221"/>
              <a:gd name="connsiteY296" fmla="*/ 5558590 h 15135727"/>
              <a:gd name="connsiteX297" fmla="*/ 144379 w 8085221"/>
              <a:gd name="connsiteY297" fmla="*/ 5510464 h 15135727"/>
              <a:gd name="connsiteX298" fmla="*/ 0 w 8085221"/>
              <a:gd name="connsiteY298" fmla="*/ 5462337 h 15135727"/>
              <a:gd name="connsiteX299" fmla="*/ 96253 w 8085221"/>
              <a:gd name="connsiteY299" fmla="*/ 5245769 h 15135727"/>
              <a:gd name="connsiteX0" fmla="*/ 96253 w 8085221"/>
              <a:gd name="connsiteY0" fmla="*/ 5245769 h 15135727"/>
              <a:gd name="connsiteX1" fmla="*/ 144379 w 8085221"/>
              <a:gd name="connsiteY1" fmla="*/ 4981074 h 15135727"/>
              <a:gd name="connsiteX2" fmla="*/ 178719 w 8085221"/>
              <a:gd name="connsiteY2" fmla="*/ 4834941 h 15135727"/>
              <a:gd name="connsiteX3" fmla="*/ 334378 w 8085221"/>
              <a:gd name="connsiteY3" fmla="*/ 4696828 h 15135727"/>
              <a:gd name="connsiteX4" fmla="*/ 553453 w 8085221"/>
              <a:gd name="connsiteY4" fmla="*/ 4692316 h 15135727"/>
              <a:gd name="connsiteX5" fmla="*/ 649706 w 8085221"/>
              <a:gd name="connsiteY5" fmla="*/ 4427621 h 15135727"/>
              <a:gd name="connsiteX6" fmla="*/ 805866 w 8085221"/>
              <a:gd name="connsiteY6" fmla="*/ 4425366 h 15135727"/>
              <a:gd name="connsiteX7" fmla="*/ 867026 w 8085221"/>
              <a:gd name="connsiteY7" fmla="*/ 4311817 h 15135727"/>
              <a:gd name="connsiteX8" fmla="*/ 1077328 w 8085221"/>
              <a:gd name="connsiteY8" fmla="*/ 4253916 h 15135727"/>
              <a:gd name="connsiteX9" fmla="*/ 1120191 w 8085221"/>
              <a:gd name="connsiteY9" fmla="*/ 4206291 h 15135727"/>
              <a:gd name="connsiteX10" fmla="*/ 1263066 w 8085221"/>
              <a:gd name="connsiteY10" fmla="*/ 4182478 h 15135727"/>
              <a:gd name="connsiteX11" fmla="*/ 1362326 w 8085221"/>
              <a:gd name="connsiteY11" fmla="*/ 4081965 h 15135727"/>
              <a:gd name="connsiteX12" fmla="*/ 1472616 w 8085221"/>
              <a:gd name="connsiteY12" fmla="*/ 4025316 h 15135727"/>
              <a:gd name="connsiteX13" fmla="*/ 1559344 w 8085221"/>
              <a:gd name="connsiteY13" fmla="*/ 4013535 h 15135727"/>
              <a:gd name="connsiteX14" fmla="*/ 1708485 w 8085221"/>
              <a:gd name="connsiteY14" fmla="*/ 3826042 h 15135727"/>
              <a:gd name="connsiteX15" fmla="*/ 1925053 w 8085221"/>
              <a:gd name="connsiteY15" fmla="*/ 3777916 h 15135727"/>
              <a:gd name="connsiteX16" fmla="*/ 2141621 w 8085221"/>
              <a:gd name="connsiteY16" fmla="*/ 3585411 h 15135727"/>
              <a:gd name="connsiteX17" fmla="*/ 2141621 w 8085221"/>
              <a:gd name="connsiteY17" fmla="*/ 3585411 h 15135727"/>
              <a:gd name="connsiteX18" fmla="*/ 2286000 w 8085221"/>
              <a:gd name="connsiteY18" fmla="*/ 3489158 h 15135727"/>
              <a:gd name="connsiteX19" fmla="*/ 2310064 w 8085221"/>
              <a:gd name="connsiteY19" fmla="*/ 3007895 h 15135727"/>
              <a:gd name="connsiteX20" fmla="*/ 2695074 w 8085221"/>
              <a:gd name="connsiteY20" fmla="*/ 2911642 h 15135727"/>
              <a:gd name="connsiteX21" fmla="*/ 2839453 w 8085221"/>
              <a:gd name="connsiteY21" fmla="*/ 2526632 h 15135727"/>
              <a:gd name="connsiteX22" fmla="*/ 3200400 w 8085221"/>
              <a:gd name="connsiteY22" fmla="*/ 2358190 h 15135727"/>
              <a:gd name="connsiteX23" fmla="*/ 3441032 w 8085221"/>
              <a:gd name="connsiteY23" fmla="*/ 2237874 h 15135727"/>
              <a:gd name="connsiteX24" fmla="*/ 3561348 w 8085221"/>
              <a:gd name="connsiteY24" fmla="*/ 2526632 h 15135727"/>
              <a:gd name="connsiteX25" fmla="*/ 3801979 w 8085221"/>
              <a:gd name="connsiteY25" fmla="*/ 2622885 h 15135727"/>
              <a:gd name="connsiteX26" fmla="*/ 3946358 w 8085221"/>
              <a:gd name="connsiteY26" fmla="*/ 2550695 h 15135727"/>
              <a:gd name="connsiteX27" fmla="*/ 4018548 w 8085221"/>
              <a:gd name="connsiteY27" fmla="*/ 2598821 h 15135727"/>
              <a:gd name="connsiteX28" fmla="*/ 4138864 w 8085221"/>
              <a:gd name="connsiteY28" fmla="*/ 2574758 h 15135727"/>
              <a:gd name="connsiteX29" fmla="*/ 4307306 w 8085221"/>
              <a:gd name="connsiteY29" fmla="*/ 2671011 h 15135727"/>
              <a:gd name="connsiteX30" fmla="*/ 4427621 w 8085221"/>
              <a:gd name="connsiteY30" fmla="*/ 2622885 h 15135727"/>
              <a:gd name="connsiteX31" fmla="*/ 4668253 w 8085221"/>
              <a:gd name="connsiteY31" fmla="*/ 2743200 h 15135727"/>
              <a:gd name="connsiteX32" fmla="*/ 4788569 w 8085221"/>
              <a:gd name="connsiteY32" fmla="*/ 2815390 h 15135727"/>
              <a:gd name="connsiteX33" fmla="*/ 4957011 w 8085221"/>
              <a:gd name="connsiteY33" fmla="*/ 2719137 h 15135727"/>
              <a:gd name="connsiteX34" fmla="*/ 4981074 w 8085221"/>
              <a:gd name="connsiteY34" fmla="*/ 2382253 h 15135727"/>
              <a:gd name="connsiteX35" fmla="*/ 4981074 w 8085221"/>
              <a:gd name="connsiteY35" fmla="*/ 2382253 h 15135727"/>
              <a:gd name="connsiteX36" fmla="*/ 4884821 w 8085221"/>
              <a:gd name="connsiteY36" fmla="*/ 2093495 h 15135727"/>
              <a:gd name="connsiteX37" fmla="*/ 4764506 w 8085221"/>
              <a:gd name="connsiteY37" fmla="*/ 1900990 h 15135727"/>
              <a:gd name="connsiteX38" fmla="*/ 4764506 w 8085221"/>
              <a:gd name="connsiteY38" fmla="*/ 1804737 h 15135727"/>
              <a:gd name="connsiteX39" fmla="*/ 4957011 w 8085221"/>
              <a:gd name="connsiteY39" fmla="*/ 1564106 h 15135727"/>
              <a:gd name="connsiteX40" fmla="*/ 5221706 w 8085221"/>
              <a:gd name="connsiteY40" fmla="*/ 1588169 h 15135727"/>
              <a:gd name="connsiteX41" fmla="*/ 5486400 w 8085221"/>
              <a:gd name="connsiteY41" fmla="*/ 1684421 h 15135727"/>
              <a:gd name="connsiteX42" fmla="*/ 5799221 w 8085221"/>
              <a:gd name="connsiteY42" fmla="*/ 1684421 h 15135727"/>
              <a:gd name="connsiteX43" fmla="*/ 5871411 w 8085221"/>
              <a:gd name="connsiteY43" fmla="*/ 1443790 h 15135727"/>
              <a:gd name="connsiteX44" fmla="*/ 6087979 w 8085221"/>
              <a:gd name="connsiteY44" fmla="*/ 1395664 h 15135727"/>
              <a:gd name="connsiteX45" fmla="*/ 6087979 w 8085221"/>
              <a:gd name="connsiteY45" fmla="*/ 1082842 h 15135727"/>
              <a:gd name="connsiteX46" fmla="*/ 6424864 w 8085221"/>
              <a:gd name="connsiteY46" fmla="*/ 1058779 h 15135727"/>
              <a:gd name="connsiteX47" fmla="*/ 6665495 w 8085221"/>
              <a:gd name="connsiteY47" fmla="*/ 721895 h 15135727"/>
              <a:gd name="connsiteX48" fmla="*/ 6761748 w 8085221"/>
              <a:gd name="connsiteY48" fmla="*/ 649706 h 15135727"/>
              <a:gd name="connsiteX49" fmla="*/ 6737685 w 8085221"/>
              <a:gd name="connsiteY49" fmla="*/ 505327 h 15135727"/>
              <a:gd name="connsiteX50" fmla="*/ 6858000 w 8085221"/>
              <a:gd name="connsiteY50" fmla="*/ 360948 h 15135727"/>
              <a:gd name="connsiteX51" fmla="*/ 6761748 w 8085221"/>
              <a:gd name="connsiteY51" fmla="*/ 120316 h 15135727"/>
              <a:gd name="connsiteX52" fmla="*/ 7194885 w 8085221"/>
              <a:gd name="connsiteY52" fmla="*/ 0 h 15135727"/>
              <a:gd name="connsiteX53" fmla="*/ 7267074 w 8085221"/>
              <a:gd name="connsiteY53" fmla="*/ 120316 h 15135727"/>
              <a:gd name="connsiteX54" fmla="*/ 7267074 w 8085221"/>
              <a:gd name="connsiteY54" fmla="*/ 120316 h 15135727"/>
              <a:gd name="connsiteX55" fmla="*/ 7339264 w 8085221"/>
              <a:gd name="connsiteY55" fmla="*/ 360948 h 15135727"/>
              <a:gd name="connsiteX56" fmla="*/ 7628021 w 8085221"/>
              <a:gd name="connsiteY56" fmla="*/ 433137 h 15135727"/>
              <a:gd name="connsiteX57" fmla="*/ 7796464 w 8085221"/>
              <a:gd name="connsiteY57" fmla="*/ 649706 h 15135727"/>
              <a:gd name="connsiteX58" fmla="*/ 8085221 w 8085221"/>
              <a:gd name="connsiteY58" fmla="*/ 914400 h 15135727"/>
              <a:gd name="connsiteX59" fmla="*/ 7988969 w 8085221"/>
              <a:gd name="connsiteY59" fmla="*/ 1203158 h 15135727"/>
              <a:gd name="connsiteX60" fmla="*/ 7844590 w 8085221"/>
              <a:gd name="connsiteY60" fmla="*/ 1058779 h 15135727"/>
              <a:gd name="connsiteX61" fmla="*/ 7483642 w 8085221"/>
              <a:gd name="connsiteY61" fmla="*/ 1371600 h 15135727"/>
              <a:gd name="connsiteX62" fmla="*/ 7267074 w 8085221"/>
              <a:gd name="connsiteY62" fmla="*/ 1395664 h 15135727"/>
              <a:gd name="connsiteX63" fmla="*/ 7243011 w 8085221"/>
              <a:gd name="connsiteY63" fmla="*/ 1588169 h 15135727"/>
              <a:gd name="connsiteX64" fmla="*/ 6978316 w 8085221"/>
              <a:gd name="connsiteY64" fmla="*/ 1732548 h 15135727"/>
              <a:gd name="connsiteX65" fmla="*/ 6737685 w 8085221"/>
              <a:gd name="connsiteY65" fmla="*/ 2093495 h 15135727"/>
              <a:gd name="connsiteX66" fmla="*/ 6737685 w 8085221"/>
              <a:gd name="connsiteY66" fmla="*/ 2382253 h 15135727"/>
              <a:gd name="connsiteX67" fmla="*/ 6665495 w 8085221"/>
              <a:gd name="connsiteY67" fmla="*/ 2430379 h 15135727"/>
              <a:gd name="connsiteX68" fmla="*/ 6906127 w 8085221"/>
              <a:gd name="connsiteY68" fmla="*/ 2646948 h 15135727"/>
              <a:gd name="connsiteX69" fmla="*/ 6906127 w 8085221"/>
              <a:gd name="connsiteY69" fmla="*/ 2983832 h 15135727"/>
              <a:gd name="connsiteX70" fmla="*/ 6906127 w 8085221"/>
              <a:gd name="connsiteY70" fmla="*/ 3104148 h 15135727"/>
              <a:gd name="connsiteX71" fmla="*/ 6833937 w 8085221"/>
              <a:gd name="connsiteY71" fmla="*/ 3368842 h 15135727"/>
              <a:gd name="connsiteX72" fmla="*/ 6906127 w 8085221"/>
              <a:gd name="connsiteY72" fmla="*/ 3489158 h 15135727"/>
              <a:gd name="connsiteX73" fmla="*/ 6641432 w 8085221"/>
              <a:gd name="connsiteY73" fmla="*/ 3705727 h 15135727"/>
              <a:gd name="connsiteX74" fmla="*/ 6737685 w 8085221"/>
              <a:gd name="connsiteY74" fmla="*/ 3729790 h 15135727"/>
              <a:gd name="connsiteX75" fmla="*/ 6545179 w 8085221"/>
              <a:gd name="connsiteY75" fmla="*/ 3826042 h 15135727"/>
              <a:gd name="connsiteX76" fmla="*/ 6328611 w 8085221"/>
              <a:gd name="connsiteY76" fmla="*/ 3753853 h 15135727"/>
              <a:gd name="connsiteX77" fmla="*/ 6184232 w 8085221"/>
              <a:gd name="connsiteY77" fmla="*/ 3850106 h 15135727"/>
              <a:gd name="connsiteX78" fmla="*/ 6184232 w 8085221"/>
              <a:gd name="connsiteY78" fmla="*/ 3946358 h 15135727"/>
              <a:gd name="connsiteX79" fmla="*/ 6136106 w 8085221"/>
              <a:gd name="connsiteY79" fmla="*/ 4235116 h 15135727"/>
              <a:gd name="connsiteX80" fmla="*/ 5919537 w 8085221"/>
              <a:gd name="connsiteY80" fmla="*/ 4403558 h 15135727"/>
              <a:gd name="connsiteX81" fmla="*/ 5775158 w 8085221"/>
              <a:gd name="connsiteY81" fmla="*/ 4451685 h 15135727"/>
              <a:gd name="connsiteX82" fmla="*/ 5630779 w 8085221"/>
              <a:gd name="connsiteY82" fmla="*/ 4547937 h 15135727"/>
              <a:gd name="connsiteX83" fmla="*/ 5510464 w 8085221"/>
              <a:gd name="connsiteY83" fmla="*/ 4620127 h 15135727"/>
              <a:gd name="connsiteX84" fmla="*/ 5510464 w 8085221"/>
              <a:gd name="connsiteY84" fmla="*/ 4812632 h 15135727"/>
              <a:gd name="connsiteX85" fmla="*/ 5317958 w 8085221"/>
              <a:gd name="connsiteY85" fmla="*/ 4981074 h 15135727"/>
              <a:gd name="connsiteX86" fmla="*/ 5005137 w 8085221"/>
              <a:gd name="connsiteY86" fmla="*/ 5149516 h 15135727"/>
              <a:gd name="connsiteX87" fmla="*/ 4692316 w 8085221"/>
              <a:gd name="connsiteY87" fmla="*/ 5149516 h 15135727"/>
              <a:gd name="connsiteX88" fmla="*/ 4523874 w 8085221"/>
              <a:gd name="connsiteY88" fmla="*/ 5366085 h 15135727"/>
              <a:gd name="connsiteX89" fmla="*/ 4211053 w 8085221"/>
              <a:gd name="connsiteY89" fmla="*/ 5414211 h 15135727"/>
              <a:gd name="connsiteX90" fmla="*/ 4114800 w 8085221"/>
              <a:gd name="connsiteY90" fmla="*/ 5390148 h 15135727"/>
              <a:gd name="connsiteX91" fmla="*/ 4018548 w 8085221"/>
              <a:gd name="connsiteY91" fmla="*/ 5630779 h 15135727"/>
              <a:gd name="connsiteX92" fmla="*/ 4090737 w 8085221"/>
              <a:gd name="connsiteY92" fmla="*/ 5871411 h 15135727"/>
              <a:gd name="connsiteX93" fmla="*/ 4090737 w 8085221"/>
              <a:gd name="connsiteY93" fmla="*/ 6184232 h 15135727"/>
              <a:gd name="connsiteX94" fmla="*/ 4186990 w 8085221"/>
              <a:gd name="connsiteY94" fmla="*/ 6472990 h 15135727"/>
              <a:gd name="connsiteX95" fmla="*/ 4042611 w 8085221"/>
              <a:gd name="connsiteY95" fmla="*/ 6352674 h 15135727"/>
              <a:gd name="connsiteX96" fmla="*/ 3946358 w 8085221"/>
              <a:gd name="connsiteY96" fmla="*/ 6376737 h 15135727"/>
              <a:gd name="connsiteX97" fmla="*/ 4114800 w 8085221"/>
              <a:gd name="connsiteY97" fmla="*/ 6641432 h 15135727"/>
              <a:gd name="connsiteX98" fmla="*/ 4451685 w 8085221"/>
              <a:gd name="connsiteY98" fmla="*/ 6737685 h 15135727"/>
              <a:gd name="connsiteX99" fmla="*/ 4620127 w 8085221"/>
              <a:gd name="connsiteY99" fmla="*/ 6978316 h 15135727"/>
              <a:gd name="connsiteX100" fmla="*/ 4740442 w 8085221"/>
              <a:gd name="connsiteY100" fmla="*/ 7170821 h 15135727"/>
              <a:gd name="connsiteX101" fmla="*/ 5077327 w 8085221"/>
              <a:gd name="connsiteY101" fmla="*/ 7387390 h 15135727"/>
              <a:gd name="connsiteX102" fmla="*/ 5125453 w 8085221"/>
              <a:gd name="connsiteY102" fmla="*/ 7603958 h 15135727"/>
              <a:gd name="connsiteX103" fmla="*/ 5197642 w 8085221"/>
              <a:gd name="connsiteY103" fmla="*/ 7796464 h 15135727"/>
              <a:gd name="connsiteX104" fmla="*/ 5486400 w 8085221"/>
              <a:gd name="connsiteY104" fmla="*/ 7964906 h 15135727"/>
              <a:gd name="connsiteX105" fmla="*/ 5486400 w 8085221"/>
              <a:gd name="connsiteY105" fmla="*/ 8349916 h 15135727"/>
              <a:gd name="connsiteX106" fmla="*/ 5678906 w 8085221"/>
              <a:gd name="connsiteY106" fmla="*/ 8614611 h 15135727"/>
              <a:gd name="connsiteX107" fmla="*/ 5919537 w 8085221"/>
              <a:gd name="connsiteY107" fmla="*/ 9071811 h 15135727"/>
              <a:gd name="connsiteX108" fmla="*/ 6160169 w 8085221"/>
              <a:gd name="connsiteY108" fmla="*/ 9336506 h 15135727"/>
              <a:gd name="connsiteX109" fmla="*/ 6280485 w 8085221"/>
              <a:gd name="connsiteY109" fmla="*/ 9601200 h 15135727"/>
              <a:gd name="connsiteX110" fmla="*/ 6400800 w 8085221"/>
              <a:gd name="connsiteY110" fmla="*/ 9793706 h 15135727"/>
              <a:gd name="connsiteX111" fmla="*/ 6569242 w 8085221"/>
              <a:gd name="connsiteY111" fmla="*/ 10058400 h 15135727"/>
              <a:gd name="connsiteX112" fmla="*/ 6713621 w 8085221"/>
              <a:gd name="connsiteY112" fmla="*/ 10106527 h 15135727"/>
              <a:gd name="connsiteX113" fmla="*/ 6545179 w 8085221"/>
              <a:gd name="connsiteY113" fmla="*/ 10202779 h 15135727"/>
              <a:gd name="connsiteX114" fmla="*/ 6569242 w 8085221"/>
              <a:gd name="connsiteY114" fmla="*/ 10443411 h 15135727"/>
              <a:gd name="connsiteX115" fmla="*/ 6593306 w 8085221"/>
              <a:gd name="connsiteY115" fmla="*/ 10708106 h 15135727"/>
              <a:gd name="connsiteX116" fmla="*/ 6761748 w 8085221"/>
              <a:gd name="connsiteY116" fmla="*/ 10924674 h 15135727"/>
              <a:gd name="connsiteX117" fmla="*/ 6641432 w 8085221"/>
              <a:gd name="connsiteY117" fmla="*/ 11093116 h 15135727"/>
              <a:gd name="connsiteX118" fmla="*/ 6713621 w 8085221"/>
              <a:gd name="connsiteY118" fmla="*/ 11261558 h 15135727"/>
              <a:gd name="connsiteX119" fmla="*/ 6737685 w 8085221"/>
              <a:gd name="connsiteY119" fmla="*/ 11526253 h 15135727"/>
              <a:gd name="connsiteX120" fmla="*/ 6617369 w 8085221"/>
              <a:gd name="connsiteY120" fmla="*/ 11839074 h 15135727"/>
              <a:gd name="connsiteX121" fmla="*/ 6617369 w 8085221"/>
              <a:gd name="connsiteY121" fmla="*/ 12031579 h 15135727"/>
              <a:gd name="connsiteX122" fmla="*/ 6641432 w 8085221"/>
              <a:gd name="connsiteY122" fmla="*/ 12127832 h 15135727"/>
              <a:gd name="connsiteX123" fmla="*/ 6761748 w 8085221"/>
              <a:gd name="connsiteY123" fmla="*/ 12031579 h 15135727"/>
              <a:gd name="connsiteX124" fmla="*/ 6761748 w 8085221"/>
              <a:gd name="connsiteY124" fmla="*/ 12296274 h 15135727"/>
              <a:gd name="connsiteX125" fmla="*/ 6689558 w 8085221"/>
              <a:gd name="connsiteY125" fmla="*/ 12512842 h 15135727"/>
              <a:gd name="connsiteX126" fmla="*/ 6785811 w 8085221"/>
              <a:gd name="connsiteY126" fmla="*/ 12777537 h 15135727"/>
              <a:gd name="connsiteX127" fmla="*/ 6569242 w 8085221"/>
              <a:gd name="connsiteY127" fmla="*/ 12873790 h 15135727"/>
              <a:gd name="connsiteX128" fmla="*/ 6545179 w 8085221"/>
              <a:gd name="connsiteY128" fmla="*/ 13090358 h 15135727"/>
              <a:gd name="connsiteX129" fmla="*/ 6448927 w 8085221"/>
              <a:gd name="connsiteY129" fmla="*/ 13355053 h 15135727"/>
              <a:gd name="connsiteX130" fmla="*/ 6256421 w 8085221"/>
              <a:gd name="connsiteY130" fmla="*/ 13571621 h 15135727"/>
              <a:gd name="connsiteX131" fmla="*/ 6087979 w 8085221"/>
              <a:gd name="connsiteY131" fmla="*/ 13667874 h 15135727"/>
              <a:gd name="connsiteX132" fmla="*/ 5943600 w 8085221"/>
              <a:gd name="connsiteY132" fmla="*/ 13716000 h 15135727"/>
              <a:gd name="connsiteX133" fmla="*/ 5702969 w 8085221"/>
              <a:gd name="connsiteY133" fmla="*/ 13667874 h 15135727"/>
              <a:gd name="connsiteX134" fmla="*/ 5582653 w 8085221"/>
              <a:gd name="connsiteY134" fmla="*/ 13691937 h 15135727"/>
              <a:gd name="connsiteX135" fmla="*/ 5727032 w 8085221"/>
              <a:gd name="connsiteY135" fmla="*/ 13836316 h 15135727"/>
              <a:gd name="connsiteX136" fmla="*/ 5582653 w 8085221"/>
              <a:gd name="connsiteY136" fmla="*/ 14052885 h 15135727"/>
              <a:gd name="connsiteX137" fmla="*/ 5462337 w 8085221"/>
              <a:gd name="connsiteY137" fmla="*/ 14149137 h 15135727"/>
              <a:gd name="connsiteX138" fmla="*/ 5342021 w 8085221"/>
              <a:gd name="connsiteY138" fmla="*/ 14004758 h 15135727"/>
              <a:gd name="connsiteX139" fmla="*/ 5245769 w 8085221"/>
              <a:gd name="connsiteY139" fmla="*/ 14004758 h 15135727"/>
              <a:gd name="connsiteX140" fmla="*/ 5245769 w 8085221"/>
              <a:gd name="connsiteY140" fmla="*/ 13956632 h 15135727"/>
              <a:gd name="connsiteX141" fmla="*/ 5101390 w 8085221"/>
              <a:gd name="connsiteY141" fmla="*/ 13956632 h 15135727"/>
              <a:gd name="connsiteX142" fmla="*/ 4981074 w 8085221"/>
              <a:gd name="connsiteY142" fmla="*/ 13860379 h 15135727"/>
              <a:gd name="connsiteX143" fmla="*/ 4740442 w 8085221"/>
              <a:gd name="connsiteY143" fmla="*/ 13908506 h 15135727"/>
              <a:gd name="connsiteX144" fmla="*/ 4475748 w 8085221"/>
              <a:gd name="connsiteY144" fmla="*/ 13956632 h 15135727"/>
              <a:gd name="connsiteX145" fmla="*/ 4379495 w 8085221"/>
              <a:gd name="connsiteY145" fmla="*/ 14028821 h 15135727"/>
              <a:gd name="connsiteX146" fmla="*/ 4403558 w 8085221"/>
              <a:gd name="connsiteY146" fmla="*/ 14197264 h 15135727"/>
              <a:gd name="connsiteX147" fmla="*/ 4572000 w 8085221"/>
              <a:gd name="connsiteY147" fmla="*/ 14149137 h 15135727"/>
              <a:gd name="connsiteX148" fmla="*/ 4523874 w 8085221"/>
              <a:gd name="connsiteY148" fmla="*/ 14558211 h 15135727"/>
              <a:gd name="connsiteX149" fmla="*/ 4403558 w 8085221"/>
              <a:gd name="connsiteY149" fmla="*/ 14437895 h 15135727"/>
              <a:gd name="connsiteX150" fmla="*/ 4403558 w 8085221"/>
              <a:gd name="connsiteY150" fmla="*/ 14437895 h 15135727"/>
              <a:gd name="connsiteX151" fmla="*/ 4283242 w 8085221"/>
              <a:gd name="connsiteY151" fmla="*/ 14245390 h 15135727"/>
              <a:gd name="connsiteX152" fmla="*/ 4235116 w 8085221"/>
              <a:gd name="connsiteY152" fmla="*/ 14341642 h 15135727"/>
              <a:gd name="connsiteX153" fmla="*/ 4162927 w 8085221"/>
              <a:gd name="connsiteY153" fmla="*/ 14389769 h 15135727"/>
              <a:gd name="connsiteX154" fmla="*/ 4162927 w 8085221"/>
              <a:gd name="connsiteY154" fmla="*/ 14389769 h 15135727"/>
              <a:gd name="connsiteX155" fmla="*/ 3922295 w 8085221"/>
              <a:gd name="connsiteY155" fmla="*/ 14245390 h 15135727"/>
              <a:gd name="connsiteX156" fmla="*/ 3801979 w 8085221"/>
              <a:gd name="connsiteY156" fmla="*/ 14293516 h 15135727"/>
              <a:gd name="connsiteX157" fmla="*/ 3681664 w 8085221"/>
              <a:gd name="connsiteY157" fmla="*/ 14389769 h 15135727"/>
              <a:gd name="connsiteX158" fmla="*/ 3657600 w 8085221"/>
              <a:gd name="connsiteY158" fmla="*/ 14654464 h 15135727"/>
              <a:gd name="connsiteX159" fmla="*/ 3513221 w 8085221"/>
              <a:gd name="connsiteY159" fmla="*/ 14726653 h 15135727"/>
              <a:gd name="connsiteX160" fmla="*/ 3513221 w 8085221"/>
              <a:gd name="connsiteY160" fmla="*/ 14871032 h 15135727"/>
              <a:gd name="connsiteX161" fmla="*/ 3633537 w 8085221"/>
              <a:gd name="connsiteY161" fmla="*/ 14967285 h 15135727"/>
              <a:gd name="connsiteX162" fmla="*/ 3609474 w 8085221"/>
              <a:gd name="connsiteY162" fmla="*/ 15087600 h 15135727"/>
              <a:gd name="connsiteX163" fmla="*/ 3441032 w 8085221"/>
              <a:gd name="connsiteY163" fmla="*/ 15039474 h 15135727"/>
              <a:gd name="connsiteX164" fmla="*/ 3272590 w 8085221"/>
              <a:gd name="connsiteY164" fmla="*/ 15063537 h 15135727"/>
              <a:gd name="connsiteX165" fmla="*/ 3248527 w 8085221"/>
              <a:gd name="connsiteY165" fmla="*/ 14895095 h 15135727"/>
              <a:gd name="connsiteX166" fmla="*/ 3128211 w 8085221"/>
              <a:gd name="connsiteY166" fmla="*/ 14919158 h 15135727"/>
              <a:gd name="connsiteX167" fmla="*/ 2959769 w 8085221"/>
              <a:gd name="connsiteY167" fmla="*/ 15135727 h 15135727"/>
              <a:gd name="connsiteX168" fmla="*/ 2935706 w 8085221"/>
              <a:gd name="connsiteY168" fmla="*/ 14895095 h 15135727"/>
              <a:gd name="connsiteX169" fmla="*/ 2791327 w 8085221"/>
              <a:gd name="connsiteY169" fmla="*/ 14943221 h 15135727"/>
              <a:gd name="connsiteX170" fmla="*/ 2671011 w 8085221"/>
              <a:gd name="connsiteY170" fmla="*/ 15039474 h 15135727"/>
              <a:gd name="connsiteX171" fmla="*/ 2430379 w 8085221"/>
              <a:gd name="connsiteY171" fmla="*/ 15087600 h 15135727"/>
              <a:gd name="connsiteX172" fmla="*/ 2237874 w 8085221"/>
              <a:gd name="connsiteY172" fmla="*/ 15039474 h 15135727"/>
              <a:gd name="connsiteX173" fmla="*/ 2622885 w 8085221"/>
              <a:gd name="connsiteY173" fmla="*/ 14846969 h 15135727"/>
              <a:gd name="connsiteX174" fmla="*/ 2887579 w 8085221"/>
              <a:gd name="connsiteY174" fmla="*/ 14774779 h 15135727"/>
              <a:gd name="connsiteX175" fmla="*/ 2839453 w 8085221"/>
              <a:gd name="connsiteY175" fmla="*/ 14582274 h 15135727"/>
              <a:gd name="connsiteX176" fmla="*/ 2935706 w 8085221"/>
              <a:gd name="connsiteY176" fmla="*/ 14510085 h 15135727"/>
              <a:gd name="connsiteX177" fmla="*/ 2935706 w 8085221"/>
              <a:gd name="connsiteY177" fmla="*/ 14510085 h 15135727"/>
              <a:gd name="connsiteX178" fmla="*/ 3080085 w 8085221"/>
              <a:gd name="connsiteY178" fmla="*/ 14413832 h 15135727"/>
              <a:gd name="connsiteX179" fmla="*/ 3152274 w 8085221"/>
              <a:gd name="connsiteY179" fmla="*/ 14341642 h 15135727"/>
              <a:gd name="connsiteX180" fmla="*/ 3080085 w 8085221"/>
              <a:gd name="connsiteY180" fmla="*/ 14269453 h 15135727"/>
              <a:gd name="connsiteX181" fmla="*/ 3152274 w 8085221"/>
              <a:gd name="connsiteY181" fmla="*/ 14197264 h 15135727"/>
              <a:gd name="connsiteX182" fmla="*/ 3152274 w 8085221"/>
              <a:gd name="connsiteY182" fmla="*/ 14052885 h 15135727"/>
              <a:gd name="connsiteX183" fmla="*/ 3080085 w 8085221"/>
              <a:gd name="connsiteY183" fmla="*/ 13980695 h 15135727"/>
              <a:gd name="connsiteX184" fmla="*/ 3056021 w 8085221"/>
              <a:gd name="connsiteY184" fmla="*/ 14076948 h 15135727"/>
              <a:gd name="connsiteX185" fmla="*/ 2935706 w 8085221"/>
              <a:gd name="connsiteY185" fmla="*/ 14076948 h 15135727"/>
              <a:gd name="connsiteX186" fmla="*/ 2863516 w 8085221"/>
              <a:gd name="connsiteY186" fmla="*/ 14125074 h 15135727"/>
              <a:gd name="connsiteX187" fmla="*/ 2719137 w 8085221"/>
              <a:gd name="connsiteY187" fmla="*/ 14197264 h 15135727"/>
              <a:gd name="connsiteX188" fmla="*/ 2646948 w 8085221"/>
              <a:gd name="connsiteY188" fmla="*/ 14197264 h 15135727"/>
              <a:gd name="connsiteX189" fmla="*/ 2598821 w 8085221"/>
              <a:gd name="connsiteY189" fmla="*/ 14125074 h 15135727"/>
              <a:gd name="connsiteX190" fmla="*/ 2430379 w 8085221"/>
              <a:gd name="connsiteY190" fmla="*/ 13836316 h 15135727"/>
              <a:gd name="connsiteX191" fmla="*/ 2646948 w 8085221"/>
              <a:gd name="connsiteY191" fmla="*/ 13812253 h 15135727"/>
              <a:gd name="connsiteX192" fmla="*/ 2502569 w 8085221"/>
              <a:gd name="connsiteY192" fmla="*/ 13475369 h 15135727"/>
              <a:gd name="connsiteX193" fmla="*/ 2550695 w 8085221"/>
              <a:gd name="connsiteY193" fmla="*/ 13186611 h 15135727"/>
              <a:gd name="connsiteX194" fmla="*/ 2719137 w 8085221"/>
              <a:gd name="connsiteY194" fmla="*/ 13042232 h 15135727"/>
              <a:gd name="connsiteX195" fmla="*/ 2791327 w 8085221"/>
              <a:gd name="connsiteY195" fmla="*/ 12945979 h 15135727"/>
              <a:gd name="connsiteX196" fmla="*/ 3031958 w 8085221"/>
              <a:gd name="connsiteY196" fmla="*/ 13090358 h 15135727"/>
              <a:gd name="connsiteX197" fmla="*/ 3056021 w 8085221"/>
              <a:gd name="connsiteY197" fmla="*/ 12753474 h 15135727"/>
              <a:gd name="connsiteX198" fmla="*/ 2887579 w 8085221"/>
              <a:gd name="connsiteY198" fmla="*/ 12777537 h 15135727"/>
              <a:gd name="connsiteX199" fmla="*/ 2815390 w 8085221"/>
              <a:gd name="connsiteY199" fmla="*/ 12777537 h 15135727"/>
              <a:gd name="connsiteX200" fmla="*/ 3176337 w 8085221"/>
              <a:gd name="connsiteY200" fmla="*/ 12368464 h 15135727"/>
              <a:gd name="connsiteX201" fmla="*/ 3104148 w 8085221"/>
              <a:gd name="connsiteY201" fmla="*/ 12320337 h 15135727"/>
              <a:gd name="connsiteX202" fmla="*/ 3104148 w 8085221"/>
              <a:gd name="connsiteY202" fmla="*/ 12320337 h 15135727"/>
              <a:gd name="connsiteX203" fmla="*/ 3007895 w 8085221"/>
              <a:gd name="connsiteY203" fmla="*/ 12079706 h 15135727"/>
              <a:gd name="connsiteX204" fmla="*/ 2911642 w 8085221"/>
              <a:gd name="connsiteY204" fmla="*/ 11935327 h 15135727"/>
              <a:gd name="connsiteX205" fmla="*/ 2863516 w 8085221"/>
              <a:gd name="connsiteY205" fmla="*/ 11694695 h 15135727"/>
              <a:gd name="connsiteX206" fmla="*/ 2911642 w 8085221"/>
              <a:gd name="connsiteY206" fmla="*/ 11454064 h 15135727"/>
              <a:gd name="connsiteX207" fmla="*/ 3056021 w 8085221"/>
              <a:gd name="connsiteY207" fmla="*/ 11454064 h 15135727"/>
              <a:gd name="connsiteX208" fmla="*/ 2983832 w 8085221"/>
              <a:gd name="connsiteY208" fmla="*/ 11381874 h 15135727"/>
              <a:gd name="connsiteX209" fmla="*/ 3031958 w 8085221"/>
              <a:gd name="connsiteY209" fmla="*/ 11285621 h 15135727"/>
              <a:gd name="connsiteX210" fmla="*/ 3007895 w 8085221"/>
              <a:gd name="connsiteY210" fmla="*/ 11189369 h 15135727"/>
              <a:gd name="connsiteX211" fmla="*/ 2887579 w 8085221"/>
              <a:gd name="connsiteY211" fmla="*/ 11141242 h 15135727"/>
              <a:gd name="connsiteX212" fmla="*/ 2887579 w 8085221"/>
              <a:gd name="connsiteY212" fmla="*/ 10972800 h 15135727"/>
              <a:gd name="connsiteX213" fmla="*/ 2887579 w 8085221"/>
              <a:gd name="connsiteY213" fmla="*/ 10924674 h 15135727"/>
              <a:gd name="connsiteX214" fmla="*/ 2767264 w 8085221"/>
              <a:gd name="connsiteY214" fmla="*/ 11020927 h 15135727"/>
              <a:gd name="connsiteX215" fmla="*/ 2743200 w 8085221"/>
              <a:gd name="connsiteY215" fmla="*/ 10924674 h 15135727"/>
              <a:gd name="connsiteX216" fmla="*/ 2550695 w 8085221"/>
              <a:gd name="connsiteY216" fmla="*/ 11020927 h 15135727"/>
              <a:gd name="connsiteX217" fmla="*/ 2526632 w 8085221"/>
              <a:gd name="connsiteY217" fmla="*/ 11117179 h 15135727"/>
              <a:gd name="connsiteX218" fmla="*/ 2334127 w 8085221"/>
              <a:gd name="connsiteY218" fmla="*/ 10996864 h 15135727"/>
              <a:gd name="connsiteX219" fmla="*/ 2358190 w 8085221"/>
              <a:gd name="connsiteY219" fmla="*/ 10732169 h 15135727"/>
              <a:gd name="connsiteX220" fmla="*/ 2334127 w 8085221"/>
              <a:gd name="connsiteY220" fmla="*/ 10587790 h 15135727"/>
              <a:gd name="connsiteX221" fmla="*/ 2406316 w 8085221"/>
              <a:gd name="connsiteY221" fmla="*/ 10491537 h 15135727"/>
              <a:gd name="connsiteX222" fmla="*/ 2598821 w 8085221"/>
              <a:gd name="connsiteY222" fmla="*/ 10684042 h 15135727"/>
              <a:gd name="connsiteX223" fmla="*/ 2767264 w 8085221"/>
              <a:gd name="connsiteY223" fmla="*/ 10684042 h 15135727"/>
              <a:gd name="connsiteX224" fmla="*/ 2646948 w 8085221"/>
              <a:gd name="connsiteY224" fmla="*/ 10515600 h 15135727"/>
              <a:gd name="connsiteX225" fmla="*/ 2815390 w 8085221"/>
              <a:gd name="connsiteY225" fmla="*/ 10395285 h 15135727"/>
              <a:gd name="connsiteX226" fmla="*/ 3080085 w 8085221"/>
              <a:gd name="connsiteY226" fmla="*/ 10419348 h 15135727"/>
              <a:gd name="connsiteX227" fmla="*/ 3248527 w 8085221"/>
              <a:gd name="connsiteY227" fmla="*/ 10539664 h 15135727"/>
              <a:gd name="connsiteX228" fmla="*/ 3320716 w 8085221"/>
              <a:gd name="connsiteY228" fmla="*/ 10659979 h 15135727"/>
              <a:gd name="connsiteX229" fmla="*/ 3465095 w 8085221"/>
              <a:gd name="connsiteY229" fmla="*/ 10659979 h 15135727"/>
              <a:gd name="connsiteX230" fmla="*/ 3441032 w 8085221"/>
              <a:gd name="connsiteY230" fmla="*/ 10491537 h 15135727"/>
              <a:gd name="connsiteX231" fmla="*/ 3392906 w 8085221"/>
              <a:gd name="connsiteY231" fmla="*/ 10250906 h 15135727"/>
              <a:gd name="connsiteX232" fmla="*/ 3152274 w 8085221"/>
              <a:gd name="connsiteY232" fmla="*/ 10250906 h 15135727"/>
              <a:gd name="connsiteX233" fmla="*/ 3176337 w 8085221"/>
              <a:gd name="connsiteY233" fmla="*/ 10178716 h 15135727"/>
              <a:gd name="connsiteX234" fmla="*/ 3104148 w 8085221"/>
              <a:gd name="connsiteY234" fmla="*/ 10154653 h 15135727"/>
              <a:gd name="connsiteX235" fmla="*/ 3007895 w 8085221"/>
              <a:gd name="connsiteY235" fmla="*/ 9962148 h 15135727"/>
              <a:gd name="connsiteX236" fmla="*/ 3176337 w 8085221"/>
              <a:gd name="connsiteY236" fmla="*/ 9889958 h 15135727"/>
              <a:gd name="connsiteX237" fmla="*/ 2959769 w 8085221"/>
              <a:gd name="connsiteY237" fmla="*/ 9504948 h 15135727"/>
              <a:gd name="connsiteX238" fmla="*/ 2791327 w 8085221"/>
              <a:gd name="connsiteY238" fmla="*/ 9456821 h 15135727"/>
              <a:gd name="connsiteX239" fmla="*/ 2574758 w 8085221"/>
              <a:gd name="connsiteY239" fmla="*/ 9336506 h 15135727"/>
              <a:gd name="connsiteX240" fmla="*/ 2550695 w 8085221"/>
              <a:gd name="connsiteY240" fmla="*/ 9071811 h 15135727"/>
              <a:gd name="connsiteX241" fmla="*/ 2695074 w 8085221"/>
              <a:gd name="connsiteY241" fmla="*/ 8999621 h 15135727"/>
              <a:gd name="connsiteX242" fmla="*/ 2622885 w 8085221"/>
              <a:gd name="connsiteY242" fmla="*/ 8975558 h 15135727"/>
              <a:gd name="connsiteX243" fmla="*/ 2430379 w 8085221"/>
              <a:gd name="connsiteY243" fmla="*/ 8999621 h 15135727"/>
              <a:gd name="connsiteX244" fmla="*/ 2261937 w 8085221"/>
              <a:gd name="connsiteY244" fmla="*/ 9168064 h 15135727"/>
              <a:gd name="connsiteX245" fmla="*/ 2237874 w 8085221"/>
              <a:gd name="connsiteY245" fmla="*/ 8999621 h 15135727"/>
              <a:gd name="connsiteX246" fmla="*/ 2117558 w 8085221"/>
              <a:gd name="connsiteY246" fmla="*/ 8975558 h 15135727"/>
              <a:gd name="connsiteX247" fmla="*/ 2045369 w 8085221"/>
              <a:gd name="connsiteY247" fmla="*/ 8783053 h 15135727"/>
              <a:gd name="connsiteX248" fmla="*/ 1852864 w 8085221"/>
              <a:gd name="connsiteY248" fmla="*/ 8758990 h 15135727"/>
              <a:gd name="connsiteX249" fmla="*/ 1636295 w 8085221"/>
              <a:gd name="connsiteY249" fmla="*/ 8927432 h 15135727"/>
              <a:gd name="connsiteX250" fmla="*/ 1588169 w 8085221"/>
              <a:gd name="connsiteY250" fmla="*/ 9023685 h 15135727"/>
              <a:gd name="connsiteX251" fmla="*/ 1515979 w 8085221"/>
              <a:gd name="connsiteY251" fmla="*/ 8879306 h 15135727"/>
              <a:gd name="connsiteX252" fmla="*/ 1347537 w 8085221"/>
              <a:gd name="connsiteY252" fmla="*/ 8879306 h 15135727"/>
              <a:gd name="connsiteX253" fmla="*/ 1347537 w 8085221"/>
              <a:gd name="connsiteY253" fmla="*/ 8710864 h 15135727"/>
              <a:gd name="connsiteX254" fmla="*/ 1106906 w 8085221"/>
              <a:gd name="connsiteY254" fmla="*/ 8783053 h 15135727"/>
              <a:gd name="connsiteX255" fmla="*/ 890337 w 8085221"/>
              <a:gd name="connsiteY255" fmla="*/ 8686800 h 15135727"/>
              <a:gd name="connsiteX256" fmla="*/ 649706 w 8085221"/>
              <a:gd name="connsiteY256" fmla="*/ 8662737 h 15135727"/>
              <a:gd name="connsiteX257" fmla="*/ 385011 w 8085221"/>
              <a:gd name="connsiteY257" fmla="*/ 8566485 h 15135727"/>
              <a:gd name="connsiteX258" fmla="*/ 577516 w 8085221"/>
              <a:gd name="connsiteY258" fmla="*/ 8373979 h 15135727"/>
              <a:gd name="connsiteX259" fmla="*/ 794085 w 8085221"/>
              <a:gd name="connsiteY259" fmla="*/ 8301790 h 15135727"/>
              <a:gd name="connsiteX260" fmla="*/ 745958 w 8085221"/>
              <a:gd name="connsiteY260" fmla="*/ 8133348 h 15135727"/>
              <a:gd name="connsiteX261" fmla="*/ 818148 w 8085221"/>
              <a:gd name="connsiteY261" fmla="*/ 7820527 h 15135727"/>
              <a:gd name="connsiteX262" fmla="*/ 697832 w 8085221"/>
              <a:gd name="connsiteY262" fmla="*/ 7820527 h 15135727"/>
              <a:gd name="connsiteX263" fmla="*/ 625642 w 8085221"/>
              <a:gd name="connsiteY263" fmla="*/ 7916779 h 15135727"/>
              <a:gd name="connsiteX264" fmla="*/ 457200 w 8085221"/>
              <a:gd name="connsiteY264" fmla="*/ 7820527 h 15135727"/>
              <a:gd name="connsiteX265" fmla="*/ 529390 w 8085221"/>
              <a:gd name="connsiteY265" fmla="*/ 7700211 h 15135727"/>
              <a:gd name="connsiteX266" fmla="*/ 938464 w 8085221"/>
              <a:gd name="connsiteY266" fmla="*/ 7676148 h 15135727"/>
              <a:gd name="connsiteX267" fmla="*/ 1058779 w 8085221"/>
              <a:gd name="connsiteY267" fmla="*/ 7459579 h 15135727"/>
              <a:gd name="connsiteX268" fmla="*/ 1203158 w 8085221"/>
              <a:gd name="connsiteY268" fmla="*/ 7603958 h 15135727"/>
              <a:gd name="connsiteX269" fmla="*/ 1299411 w 8085221"/>
              <a:gd name="connsiteY269" fmla="*/ 7555832 h 15135727"/>
              <a:gd name="connsiteX270" fmla="*/ 1443790 w 8085221"/>
              <a:gd name="connsiteY270" fmla="*/ 7507706 h 15135727"/>
              <a:gd name="connsiteX271" fmla="*/ 1684421 w 8085221"/>
              <a:gd name="connsiteY271" fmla="*/ 7603958 h 15135727"/>
              <a:gd name="connsiteX272" fmla="*/ 1684421 w 8085221"/>
              <a:gd name="connsiteY272" fmla="*/ 7603958 h 15135727"/>
              <a:gd name="connsiteX273" fmla="*/ 1540042 w 8085221"/>
              <a:gd name="connsiteY273" fmla="*/ 7363327 h 15135727"/>
              <a:gd name="connsiteX274" fmla="*/ 1299411 w 8085221"/>
              <a:gd name="connsiteY274" fmla="*/ 7315200 h 15135727"/>
              <a:gd name="connsiteX275" fmla="*/ 1130969 w 8085221"/>
              <a:gd name="connsiteY275" fmla="*/ 7339264 h 15135727"/>
              <a:gd name="connsiteX276" fmla="*/ 1034716 w 8085221"/>
              <a:gd name="connsiteY276" fmla="*/ 7315200 h 15135727"/>
              <a:gd name="connsiteX277" fmla="*/ 1155032 w 8085221"/>
              <a:gd name="connsiteY277" fmla="*/ 7050506 h 15135727"/>
              <a:gd name="connsiteX278" fmla="*/ 1155032 w 8085221"/>
              <a:gd name="connsiteY278" fmla="*/ 6930190 h 15135727"/>
              <a:gd name="connsiteX279" fmla="*/ 1155032 w 8085221"/>
              <a:gd name="connsiteY279" fmla="*/ 6761748 h 15135727"/>
              <a:gd name="connsiteX280" fmla="*/ 1203158 w 8085221"/>
              <a:gd name="connsiteY280" fmla="*/ 6617369 h 15135727"/>
              <a:gd name="connsiteX281" fmla="*/ 1371600 w 8085221"/>
              <a:gd name="connsiteY281" fmla="*/ 6472990 h 15135727"/>
              <a:gd name="connsiteX282" fmla="*/ 1443790 w 8085221"/>
              <a:gd name="connsiteY282" fmla="*/ 6328611 h 15135727"/>
              <a:gd name="connsiteX283" fmla="*/ 1419727 w 8085221"/>
              <a:gd name="connsiteY283" fmla="*/ 6208295 h 15135727"/>
              <a:gd name="connsiteX284" fmla="*/ 1275348 w 8085221"/>
              <a:gd name="connsiteY284" fmla="*/ 6304548 h 15135727"/>
              <a:gd name="connsiteX285" fmla="*/ 1323474 w 8085221"/>
              <a:gd name="connsiteY285" fmla="*/ 6015790 h 15135727"/>
              <a:gd name="connsiteX286" fmla="*/ 1540042 w 8085221"/>
              <a:gd name="connsiteY286" fmla="*/ 5871411 h 15135727"/>
              <a:gd name="connsiteX287" fmla="*/ 1540042 w 8085221"/>
              <a:gd name="connsiteY287" fmla="*/ 5751095 h 15135727"/>
              <a:gd name="connsiteX288" fmla="*/ 1395664 w 8085221"/>
              <a:gd name="connsiteY288" fmla="*/ 5799221 h 15135727"/>
              <a:gd name="connsiteX289" fmla="*/ 1179095 w 8085221"/>
              <a:gd name="connsiteY289" fmla="*/ 5799221 h 15135727"/>
              <a:gd name="connsiteX290" fmla="*/ 890337 w 8085221"/>
              <a:gd name="connsiteY290" fmla="*/ 5775158 h 15135727"/>
              <a:gd name="connsiteX291" fmla="*/ 697832 w 8085221"/>
              <a:gd name="connsiteY291" fmla="*/ 5606716 h 15135727"/>
              <a:gd name="connsiteX292" fmla="*/ 577516 w 8085221"/>
              <a:gd name="connsiteY292" fmla="*/ 5582653 h 15135727"/>
              <a:gd name="connsiteX293" fmla="*/ 697832 w 8085221"/>
              <a:gd name="connsiteY293" fmla="*/ 5775158 h 15135727"/>
              <a:gd name="connsiteX294" fmla="*/ 409074 w 8085221"/>
              <a:gd name="connsiteY294" fmla="*/ 5799221 h 15135727"/>
              <a:gd name="connsiteX295" fmla="*/ 168442 w 8085221"/>
              <a:gd name="connsiteY295" fmla="*/ 5702969 h 15135727"/>
              <a:gd name="connsiteX296" fmla="*/ 264695 w 8085221"/>
              <a:gd name="connsiteY296" fmla="*/ 5558590 h 15135727"/>
              <a:gd name="connsiteX297" fmla="*/ 144379 w 8085221"/>
              <a:gd name="connsiteY297" fmla="*/ 5510464 h 15135727"/>
              <a:gd name="connsiteX298" fmla="*/ 0 w 8085221"/>
              <a:gd name="connsiteY298" fmla="*/ 5462337 h 15135727"/>
              <a:gd name="connsiteX299" fmla="*/ 96253 w 8085221"/>
              <a:gd name="connsiteY299" fmla="*/ 5245769 h 15135727"/>
              <a:gd name="connsiteX0" fmla="*/ 96253 w 8085221"/>
              <a:gd name="connsiteY0" fmla="*/ 5245769 h 15135727"/>
              <a:gd name="connsiteX1" fmla="*/ 144379 w 8085221"/>
              <a:gd name="connsiteY1" fmla="*/ 4981074 h 15135727"/>
              <a:gd name="connsiteX2" fmla="*/ 178719 w 8085221"/>
              <a:gd name="connsiteY2" fmla="*/ 4834941 h 15135727"/>
              <a:gd name="connsiteX3" fmla="*/ 334378 w 8085221"/>
              <a:gd name="connsiteY3" fmla="*/ 4696828 h 15135727"/>
              <a:gd name="connsiteX4" fmla="*/ 553453 w 8085221"/>
              <a:gd name="connsiteY4" fmla="*/ 4692316 h 15135727"/>
              <a:gd name="connsiteX5" fmla="*/ 649706 w 8085221"/>
              <a:gd name="connsiteY5" fmla="*/ 4427621 h 15135727"/>
              <a:gd name="connsiteX6" fmla="*/ 805866 w 8085221"/>
              <a:gd name="connsiteY6" fmla="*/ 4425366 h 15135727"/>
              <a:gd name="connsiteX7" fmla="*/ 867026 w 8085221"/>
              <a:gd name="connsiteY7" fmla="*/ 4311817 h 15135727"/>
              <a:gd name="connsiteX8" fmla="*/ 1077328 w 8085221"/>
              <a:gd name="connsiteY8" fmla="*/ 4253916 h 15135727"/>
              <a:gd name="connsiteX9" fmla="*/ 1120191 w 8085221"/>
              <a:gd name="connsiteY9" fmla="*/ 4206291 h 15135727"/>
              <a:gd name="connsiteX10" fmla="*/ 1263066 w 8085221"/>
              <a:gd name="connsiteY10" fmla="*/ 4182478 h 15135727"/>
              <a:gd name="connsiteX11" fmla="*/ 1362326 w 8085221"/>
              <a:gd name="connsiteY11" fmla="*/ 4081965 h 15135727"/>
              <a:gd name="connsiteX12" fmla="*/ 1472616 w 8085221"/>
              <a:gd name="connsiteY12" fmla="*/ 4025316 h 15135727"/>
              <a:gd name="connsiteX13" fmla="*/ 1559344 w 8085221"/>
              <a:gd name="connsiteY13" fmla="*/ 4013535 h 15135727"/>
              <a:gd name="connsiteX14" fmla="*/ 1708485 w 8085221"/>
              <a:gd name="connsiteY14" fmla="*/ 3826042 h 15135727"/>
              <a:gd name="connsiteX15" fmla="*/ 1820278 w 8085221"/>
              <a:gd name="connsiteY15" fmla="*/ 3858628 h 15135727"/>
              <a:gd name="connsiteX16" fmla="*/ 1925053 w 8085221"/>
              <a:gd name="connsiteY16" fmla="*/ 3777916 h 15135727"/>
              <a:gd name="connsiteX17" fmla="*/ 2141621 w 8085221"/>
              <a:gd name="connsiteY17" fmla="*/ 3585411 h 15135727"/>
              <a:gd name="connsiteX18" fmla="*/ 2141621 w 8085221"/>
              <a:gd name="connsiteY18" fmla="*/ 3585411 h 15135727"/>
              <a:gd name="connsiteX19" fmla="*/ 2286000 w 8085221"/>
              <a:gd name="connsiteY19" fmla="*/ 3489158 h 15135727"/>
              <a:gd name="connsiteX20" fmla="*/ 2310064 w 8085221"/>
              <a:gd name="connsiteY20" fmla="*/ 3007895 h 15135727"/>
              <a:gd name="connsiteX21" fmla="*/ 2695074 w 8085221"/>
              <a:gd name="connsiteY21" fmla="*/ 2911642 h 15135727"/>
              <a:gd name="connsiteX22" fmla="*/ 2839453 w 8085221"/>
              <a:gd name="connsiteY22" fmla="*/ 2526632 h 15135727"/>
              <a:gd name="connsiteX23" fmla="*/ 3200400 w 8085221"/>
              <a:gd name="connsiteY23" fmla="*/ 2358190 h 15135727"/>
              <a:gd name="connsiteX24" fmla="*/ 3441032 w 8085221"/>
              <a:gd name="connsiteY24" fmla="*/ 2237874 h 15135727"/>
              <a:gd name="connsiteX25" fmla="*/ 3561348 w 8085221"/>
              <a:gd name="connsiteY25" fmla="*/ 2526632 h 15135727"/>
              <a:gd name="connsiteX26" fmla="*/ 3801979 w 8085221"/>
              <a:gd name="connsiteY26" fmla="*/ 2622885 h 15135727"/>
              <a:gd name="connsiteX27" fmla="*/ 3946358 w 8085221"/>
              <a:gd name="connsiteY27" fmla="*/ 2550695 h 15135727"/>
              <a:gd name="connsiteX28" fmla="*/ 4018548 w 8085221"/>
              <a:gd name="connsiteY28" fmla="*/ 2598821 h 15135727"/>
              <a:gd name="connsiteX29" fmla="*/ 4138864 w 8085221"/>
              <a:gd name="connsiteY29" fmla="*/ 2574758 h 15135727"/>
              <a:gd name="connsiteX30" fmla="*/ 4307306 w 8085221"/>
              <a:gd name="connsiteY30" fmla="*/ 2671011 h 15135727"/>
              <a:gd name="connsiteX31" fmla="*/ 4427621 w 8085221"/>
              <a:gd name="connsiteY31" fmla="*/ 2622885 h 15135727"/>
              <a:gd name="connsiteX32" fmla="*/ 4668253 w 8085221"/>
              <a:gd name="connsiteY32" fmla="*/ 2743200 h 15135727"/>
              <a:gd name="connsiteX33" fmla="*/ 4788569 w 8085221"/>
              <a:gd name="connsiteY33" fmla="*/ 2815390 h 15135727"/>
              <a:gd name="connsiteX34" fmla="*/ 4957011 w 8085221"/>
              <a:gd name="connsiteY34" fmla="*/ 2719137 h 15135727"/>
              <a:gd name="connsiteX35" fmla="*/ 4981074 w 8085221"/>
              <a:gd name="connsiteY35" fmla="*/ 2382253 h 15135727"/>
              <a:gd name="connsiteX36" fmla="*/ 4981074 w 8085221"/>
              <a:gd name="connsiteY36" fmla="*/ 2382253 h 15135727"/>
              <a:gd name="connsiteX37" fmla="*/ 4884821 w 8085221"/>
              <a:gd name="connsiteY37" fmla="*/ 2093495 h 15135727"/>
              <a:gd name="connsiteX38" fmla="*/ 4764506 w 8085221"/>
              <a:gd name="connsiteY38" fmla="*/ 1900990 h 15135727"/>
              <a:gd name="connsiteX39" fmla="*/ 4764506 w 8085221"/>
              <a:gd name="connsiteY39" fmla="*/ 1804737 h 15135727"/>
              <a:gd name="connsiteX40" fmla="*/ 4957011 w 8085221"/>
              <a:gd name="connsiteY40" fmla="*/ 1564106 h 15135727"/>
              <a:gd name="connsiteX41" fmla="*/ 5221706 w 8085221"/>
              <a:gd name="connsiteY41" fmla="*/ 1588169 h 15135727"/>
              <a:gd name="connsiteX42" fmla="*/ 5486400 w 8085221"/>
              <a:gd name="connsiteY42" fmla="*/ 1684421 h 15135727"/>
              <a:gd name="connsiteX43" fmla="*/ 5799221 w 8085221"/>
              <a:gd name="connsiteY43" fmla="*/ 1684421 h 15135727"/>
              <a:gd name="connsiteX44" fmla="*/ 5871411 w 8085221"/>
              <a:gd name="connsiteY44" fmla="*/ 1443790 h 15135727"/>
              <a:gd name="connsiteX45" fmla="*/ 6087979 w 8085221"/>
              <a:gd name="connsiteY45" fmla="*/ 1395664 h 15135727"/>
              <a:gd name="connsiteX46" fmla="*/ 6087979 w 8085221"/>
              <a:gd name="connsiteY46" fmla="*/ 1082842 h 15135727"/>
              <a:gd name="connsiteX47" fmla="*/ 6424864 w 8085221"/>
              <a:gd name="connsiteY47" fmla="*/ 1058779 h 15135727"/>
              <a:gd name="connsiteX48" fmla="*/ 6665495 w 8085221"/>
              <a:gd name="connsiteY48" fmla="*/ 721895 h 15135727"/>
              <a:gd name="connsiteX49" fmla="*/ 6761748 w 8085221"/>
              <a:gd name="connsiteY49" fmla="*/ 649706 h 15135727"/>
              <a:gd name="connsiteX50" fmla="*/ 6737685 w 8085221"/>
              <a:gd name="connsiteY50" fmla="*/ 505327 h 15135727"/>
              <a:gd name="connsiteX51" fmla="*/ 6858000 w 8085221"/>
              <a:gd name="connsiteY51" fmla="*/ 360948 h 15135727"/>
              <a:gd name="connsiteX52" fmla="*/ 6761748 w 8085221"/>
              <a:gd name="connsiteY52" fmla="*/ 120316 h 15135727"/>
              <a:gd name="connsiteX53" fmla="*/ 7194885 w 8085221"/>
              <a:gd name="connsiteY53" fmla="*/ 0 h 15135727"/>
              <a:gd name="connsiteX54" fmla="*/ 7267074 w 8085221"/>
              <a:gd name="connsiteY54" fmla="*/ 120316 h 15135727"/>
              <a:gd name="connsiteX55" fmla="*/ 7267074 w 8085221"/>
              <a:gd name="connsiteY55" fmla="*/ 120316 h 15135727"/>
              <a:gd name="connsiteX56" fmla="*/ 7339264 w 8085221"/>
              <a:gd name="connsiteY56" fmla="*/ 360948 h 15135727"/>
              <a:gd name="connsiteX57" fmla="*/ 7628021 w 8085221"/>
              <a:gd name="connsiteY57" fmla="*/ 433137 h 15135727"/>
              <a:gd name="connsiteX58" fmla="*/ 7796464 w 8085221"/>
              <a:gd name="connsiteY58" fmla="*/ 649706 h 15135727"/>
              <a:gd name="connsiteX59" fmla="*/ 8085221 w 8085221"/>
              <a:gd name="connsiteY59" fmla="*/ 914400 h 15135727"/>
              <a:gd name="connsiteX60" fmla="*/ 7988969 w 8085221"/>
              <a:gd name="connsiteY60" fmla="*/ 1203158 h 15135727"/>
              <a:gd name="connsiteX61" fmla="*/ 7844590 w 8085221"/>
              <a:gd name="connsiteY61" fmla="*/ 1058779 h 15135727"/>
              <a:gd name="connsiteX62" fmla="*/ 7483642 w 8085221"/>
              <a:gd name="connsiteY62" fmla="*/ 1371600 h 15135727"/>
              <a:gd name="connsiteX63" fmla="*/ 7267074 w 8085221"/>
              <a:gd name="connsiteY63" fmla="*/ 1395664 h 15135727"/>
              <a:gd name="connsiteX64" fmla="*/ 7243011 w 8085221"/>
              <a:gd name="connsiteY64" fmla="*/ 1588169 h 15135727"/>
              <a:gd name="connsiteX65" fmla="*/ 6978316 w 8085221"/>
              <a:gd name="connsiteY65" fmla="*/ 1732548 h 15135727"/>
              <a:gd name="connsiteX66" fmla="*/ 6737685 w 8085221"/>
              <a:gd name="connsiteY66" fmla="*/ 2093495 h 15135727"/>
              <a:gd name="connsiteX67" fmla="*/ 6737685 w 8085221"/>
              <a:gd name="connsiteY67" fmla="*/ 2382253 h 15135727"/>
              <a:gd name="connsiteX68" fmla="*/ 6665495 w 8085221"/>
              <a:gd name="connsiteY68" fmla="*/ 2430379 h 15135727"/>
              <a:gd name="connsiteX69" fmla="*/ 6906127 w 8085221"/>
              <a:gd name="connsiteY69" fmla="*/ 2646948 h 15135727"/>
              <a:gd name="connsiteX70" fmla="*/ 6906127 w 8085221"/>
              <a:gd name="connsiteY70" fmla="*/ 2983832 h 15135727"/>
              <a:gd name="connsiteX71" fmla="*/ 6906127 w 8085221"/>
              <a:gd name="connsiteY71" fmla="*/ 3104148 h 15135727"/>
              <a:gd name="connsiteX72" fmla="*/ 6833937 w 8085221"/>
              <a:gd name="connsiteY72" fmla="*/ 3368842 h 15135727"/>
              <a:gd name="connsiteX73" fmla="*/ 6906127 w 8085221"/>
              <a:gd name="connsiteY73" fmla="*/ 3489158 h 15135727"/>
              <a:gd name="connsiteX74" fmla="*/ 6641432 w 8085221"/>
              <a:gd name="connsiteY74" fmla="*/ 3705727 h 15135727"/>
              <a:gd name="connsiteX75" fmla="*/ 6737685 w 8085221"/>
              <a:gd name="connsiteY75" fmla="*/ 3729790 h 15135727"/>
              <a:gd name="connsiteX76" fmla="*/ 6545179 w 8085221"/>
              <a:gd name="connsiteY76" fmla="*/ 3826042 h 15135727"/>
              <a:gd name="connsiteX77" fmla="*/ 6328611 w 8085221"/>
              <a:gd name="connsiteY77" fmla="*/ 3753853 h 15135727"/>
              <a:gd name="connsiteX78" fmla="*/ 6184232 w 8085221"/>
              <a:gd name="connsiteY78" fmla="*/ 3850106 h 15135727"/>
              <a:gd name="connsiteX79" fmla="*/ 6184232 w 8085221"/>
              <a:gd name="connsiteY79" fmla="*/ 3946358 h 15135727"/>
              <a:gd name="connsiteX80" fmla="*/ 6136106 w 8085221"/>
              <a:gd name="connsiteY80" fmla="*/ 4235116 h 15135727"/>
              <a:gd name="connsiteX81" fmla="*/ 5919537 w 8085221"/>
              <a:gd name="connsiteY81" fmla="*/ 4403558 h 15135727"/>
              <a:gd name="connsiteX82" fmla="*/ 5775158 w 8085221"/>
              <a:gd name="connsiteY82" fmla="*/ 4451685 h 15135727"/>
              <a:gd name="connsiteX83" fmla="*/ 5630779 w 8085221"/>
              <a:gd name="connsiteY83" fmla="*/ 4547937 h 15135727"/>
              <a:gd name="connsiteX84" fmla="*/ 5510464 w 8085221"/>
              <a:gd name="connsiteY84" fmla="*/ 4620127 h 15135727"/>
              <a:gd name="connsiteX85" fmla="*/ 5510464 w 8085221"/>
              <a:gd name="connsiteY85" fmla="*/ 4812632 h 15135727"/>
              <a:gd name="connsiteX86" fmla="*/ 5317958 w 8085221"/>
              <a:gd name="connsiteY86" fmla="*/ 4981074 h 15135727"/>
              <a:gd name="connsiteX87" fmla="*/ 5005137 w 8085221"/>
              <a:gd name="connsiteY87" fmla="*/ 5149516 h 15135727"/>
              <a:gd name="connsiteX88" fmla="*/ 4692316 w 8085221"/>
              <a:gd name="connsiteY88" fmla="*/ 5149516 h 15135727"/>
              <a:gd name="connsiteX89" fmla="*/ 4523874 w 8085221"/>
              <a:gd name="connsiteY89" fmla="*/ 5366085 h 15135727"/>
              <a:gd name="connsiteX90" fmla="*/ 4211053 w 8085221"/>
              <a:gd name="connsiteY90" fmla="*/ 5414211 h 15135727"/>
              <a:gd name="connsiteX91" fmla="*/ 4114800 w 8085221"/>
              <a:gd name="connsiteY91" fmla="*/ 5390148 h 15135727"/>
              <a:gd name="connsiteX92" fmla="*/ 4018548 w 8085221"/>
              <a:gd name="connsiteY92" fmla="*/ 5630779 h 15135727"/>
              <a:gd name="connsiteX93" fmla="*/ 4090737 w 8085221"/>
              <a:gd name="connsiteY93" fmla="*/ 5871411 h 15135727"/>
              <a:gd name="connsiteX94" fmla="*/ 4090737 w 8085221"/>
              <a:gd name="connsiteY94" fmla="*/ 6184232 h 15135727"/>
              <a:gd name="connsiteX95" fmla="*/ 4186990 w 8085221"/>
              <a:gd name="connsiteY95" fmla="*/ 6472990 h 15135727"/>
              <a:gd name="connsiteX96" fmla="*/ 4042611 w 8085221"/>
              <a:gd name="connsiteY96" fmla="*/ 6352674 h 15135727"/>
              <a:gd name="connsiteX97" fmla="*/ 3946358 w 8085221"/>
              <a:gd name="connsiteY97" fmla="*/ 6376737 h 15135727"/>
              <a:gd name="connsiteX98" fmla="*/ 4114800 w 8085221"/>
              <a:gd name="connsiteY98" fmla="*/ 6641432 h 15135727"/>
              <a:gd name="connsiteX99" fmla="*/ 4451685 w 8085221"/>
              <a:gd name="connsiteY99" fmla="*/ 6737685 h 15135727"/>
              <a:gd name="connsiteX100" fmla="*/ 4620127 w 8085221"/>
              <a:gd name="connsiteY100" fmla="*/ 6978316 h 15135727"/>
              <a:gd name="connsiteX101" fmla="*/ 4740442 w 8085221"/>
              <a:gd name="connsiteY101" fmla="*/ 7170821 h 15135727"/>
              <a:gd name="connsiteX102" fmla="*/ 5077327 w 8085221"/>
              <a:gd name="connsiteY102" fmla="*/ 7387390 h 15135727"/>
              <a:gd name="connsiteX103" fmla="*/ 5125453 w 8085221"/>
              <a:gd name="connsiteY103" fmla="*/ 7603958 h 15135727"/>
              <a:gd name="connsiteX104" fmla="*/ 5197642 w 8085221"/>
              <a:gd name="connsiteY104" fmla="*/ 7796464 h 15135727"/>
              <a:gd name="connsiteX105" fmla="*/ 5486400 w 8085221"/>
              <a:gd name="connsiteY105" fmla="*/ 7964906 h 15135727"/>
              <a:gd name="connsiteX106" fmla="*/ 5486400 w 8085221"/>
              <a:gd name="connsiteY106" fmla="*/ 8349916 h 15135727"/>
              <a:gd name="connsiteX107" fmla="*/ 5678906 w 8085221"/>
              <a:gd name="connsiteY107" fmla="*/ 8614611 h 15135727"/>
              <a:gd name="connsiteX108" fmla="*/ 5919537 w 8085221"/>
              <a:gd name="connsiteY108" fmla="*/ 9071811 h 15135727"/>
              <a:gd name="connsiteX109" fmla="*/ 6160169 w 8085221"/>
              <a:gd name="connsiteY109" fmla="*/ 9336506 h 15135727"/>
              <a:gd name="connsiteX110" fmla="*/ 6280485 w 8085221"/>
              <a:gd name="connsiteY110" fmla="*/ 9601200 h 15135727"/>
              <a:gd name="connsiteX111" fmla="*/ 6400800 w 8085221"/>
              <a:gd name="connsiteY111" fmla="*/ 9793706 h 15135727"/>
              <a:gd name="connsiteX112" fmla="*/ 6569242 w 8085221"/>
              <a:gd name="connsiteY112" fmla="*/ 10058400 h 15135727"/>
              <a:gd name="connsiteX113" fmla="*/ 6713621 w 8085221"/>
              <a:gd name="connsiteY113" fmla="*/ 10106527 h 15135727"/>
              <a:gd name="connsiteX114" fmla="*/ 6545179 w 8085221"/>
              <a:gd name="connsiteY114" fmla="*/ 10202779 h 15135727"/>
              <a:gd name="connsiteX115" fmla="*/ 6569242 w 8085221"/>
              <a:gd name="connsiteY115" fmla="*/ 10443411 h 15135727"/>
              <a:gd name="connsiteX116" fmla="*/ 6593306 w 8085221"/>
              <a:gd name="connsiteY116" fmla="*/ 10708106 h 15135727"/>
              <a:gd name="connsiteX117" fmla="*/ 6761748 w 8085221"/>
              <a:gd name="connsiteY117" fmla="*/ 10924674 h 15135727"/>
              <a:gd name="connsiteX118" fmla="*/ 6641432 w 8085221"/>
              <a:gd name="connsiteY118" fmla="*/ 11093116 h 15135727"/>
              <a:gd name="connsiteX119" fmla="*/ 6713621 w 8085221"/>
              <a:gd name="connsiteY119" fmla="*/ 11261558 h 15135727"/>
              <a:gd name="connsiteX120" fmla="*/ 6737685 w 8085221"/>
              <a:gd name="connsiteY120" fmla="*/ 11526253 h 15135727"/>
              <a:gd name="connsiteX121" fmla="*/ 6617369 w 8085221"/>
              <a:gd name="connsiteY121" fmla="*/ 11839074 h 15135727"/>
              <a:gd name="connsiteX122" fmla="*/ 6617369 w 8085221"/>
              <a:gd name="connsiteY122" fmla="*/ 12031579 h 15135727"/>
              <a:gd name="connsiteX123" fmla="*/ 6641432 w 8085221"/>
              <a:gd name="connsiteY123" fmla="*/ 12127832 h 15135727"/>
              <a:gd name="connsiteX124" fmla="*/ 6761748 w 8085221"/>
              <a:gd name="connsiteY124" fmla="*/ 12031579 h 15135727"/>
              <a:gd name="connsiteX125" fmla="*/ 6761748 w 8085221"/>
              <a:gd name="connsiteY125" fmla="*/ 12296274 h 15135727"/>
              <a:gd name="connsiteX126" fmla="*/ 6689558 w 8085221"/>
              <a:gd name="connsiteY126" fmla="*/ 12512842 h 15135727"/>
              <a:gd name="connsiteX127" fmla="*/ 6785811 w 8085221"/>
              <a:gd name="connsiteY127" fmla="*/ 12777537 h 15135727"/>
              <a:gd name="connsiteX128" fmla="*/ 6569242 w 8085221"/>
              <a:gd name="connsiteY128" fmla="*/ 12873790 h 15135727"/>
              <a:gd name="connsiteX129" fmla="*/ 6545179 w 8085221"/>
              <a:gd name="connsiteY129" fmla="*/ 13090358 h 15135727"/>
              <a:gd name="connsiteX130" fmla="*/ 6448927 w 8085221"/>
              <a:gd name="connsiteY130" fmla="*/ 13355053 h 15135727"/>
              <a:gd name="connsiteX131" fmla="*/ 6256421 w 8085221"/>
              <a:gd name="connsiteY131" fmla="*/ 13571621 h 15135727"/>
              <a:gd name="connsiteX132" fmla="*/ 6087979 w 8085221"/>
              <a:gd name="connsiteY132" fmla="*/ 13667874 h 15135727"/>
              <a:gd name="connsiteX133" fmla="*/ 5943600 w 8085221"/>
              <a:gd name="connsiteY133" fmla="*/ 13716000 h 15135727"/>
              <a:gd name="connsiteX134" fmla="*/ 5702969 w 8085221"/>
              <a:gd name="connsiteY134" fmla="*/ 13667874 h 15135727"/>
              <a:gd name="connsiteX135" fmla="*/ 5582653 w 8085221"/>
              <a:gd name="connsiteY135" fmla="*/ 13691937 h 15135727"/>
              <a:gd name="connsiteX136" fmla="*/ 5727032 w 8085221"/>
              <a:gd name="connsiteY136" fmla="*/ 13836316 h 15135727"/>
              <a:gd name="connsiteX137" fmla="*/ 5582653 w 8085221"/>
              <a:gd name="connsiteY137" fmla="*/ 14052885 h 15135727"/>
              <a:gd name="connsiteX138" fmla="*/ 5462337 w 8085221"/>
              <a:gd name="connsiteY138" fmla="*/ 14149137 h 15135727"/>
              <a:gd name="connsiteX139" fmla="*/ 5342021 w 8085221"/>
              <a:gd name="connsiteY139" fmla="*/ 14004758 h 15135727"/>
              <a:gd name="connsiteX140" fmla="*/ 5245769 w 8085221"/>
              <a:gd name="connsiteY140" fmla="*/ 14004758 h 15135727"/>
              <a:gd name="connsiteX141" fmla="*/ 5245769 w 8085221"/>
              <a:gd name="connsiteY141" fmla="*/ 13956632 h 15135727"/>
              <a:gd name="connsiteX142" fmla="*/ 5101390 w 8085221"/>
              <a:gd name="connsiteY142" fmla="*/ 13956632 h 15135727"/>
              <a:gd name="connsiteX143" fmla="*/ 4981074 w 8085221"/>
              <a:gd name="connsiteY143" fmla="*/ 13860379 h 15135727"/>
              <a:gd name="connsiteX144" fmla="*/ 4740442 w 8085221"/>
              <a:gd name="connsiteY144" fmla="*/ 13908506 h 15135727"/>
              <a:gd name="connsiteX145" fmla="*/ 4475748 w 8085221"/>
              <a:gd name="connsiteY145" fmla="*/ 13956632 h 15135727"/>
              <a:gd name="connsiteX146" fmla="*/ 4379495 w 8085221"/>
              <a:gd name="connsiteY146" fmla="*/ 14028821 h 15135727"/>
              <a:gd name="connsiteX147" fmla="*/ 4403558 w 8085221"/>
              <a:gd name="connsiteY147" fmla="*/ 14197264 h 15135727"/>
              <a:gd name="connsiteX148" fmla="*/ 4572000 w 8085221"/>
              <a:gd name="connsiteY148" fmla="*/ 14149137 h 15135727"/>
              <a:gd name="connsiteX149" fmla="*/ 4523874 w 8085221"/>
              <a:gd name="connsiteY149" fmla="*/ 14558211 h 15135727"/>
              <a:gd name="connsiteX150" fmla="*/ 4403558 w 8085221"/>
              <a:gd name="connsiteY150" fmla="*/ 14437895 h 15135727"/>
              <a:gd name="connsiteX151" fmla="*/ 4403558 w 8085221"/>
              <a:gd name="connsiteY151" fmla="*/ 14437895 h 15135727"/>
              <a:gd name="connsiteX152" fmla="*/ 4283242 w 8085221"/>
              <a:gd name="connsiteY152" fmla="*/ 14245390 h 15135727"/>
              <a:gd name="connsiteX153" fmla="*/ 4235116 w 8085221"/>
              <a:gd name="connsiteY153" fmla="*/ 14341642 h 15135727"/>
              <a:gd name="connsiteX154" fmla="*/ 4162927 w 8085221"/>
              <a:gd name="connsiteY154" fmla="*/ 14389769 h 15135727"/>
              <a:gd name="connsiteX155" fmla="*/ 4162927 w 8085221"/>
              <a:gd name="connsiteY155" fmla="*/ 14389769 h 15135727"/>
              <a:gd name="connsiteX156" fmla="*/ 3922295 w 8085221"/>
              <a:gd name="connsiteY156" fmla="*/ 14245390 h 15135727"/>
              <a:gd name="connsiteX157" fmla="*/ 3801979 w 8085221"/>
              <a:gd name="connsiteY157" fmla="*/ 14293516 h 15135727"/>
              <a:gd name="connsiteX158" fmla="*/ 3681664 w 8085221"/>
              <a:gd name="connsiteY158" fmla="*/ 14389769 h 15135727"/>
              <a:gd name="connsiteX159" fmla="*/ 3657600 w 8085221"/>
              <a:gd name="connsiteY159" fmla="*/ 14654464 h 15135727"/>
              <a:gd name="connsiteX160" fmla="*/ 3513221 w 8085221"/>
              <a:gd name="connsiteY160" fmla="*/ 14726653 h 15135727"/>
              <a:gd name="connsiteX161" fmla="*/ 3513221 w 8085221"/>
              <a:gd name="connsiteY161" fmla="*/ 14871032 h 15135727"/>
              <a:gd name="connsiteX162" fmla="*/ 3633537 w 8085221"/>
              <a:gd name="connsiteY162" fmla="*/ 14967285 h 15135727"/>
              <a:gd name="connsiteX163" fmla="*/ 3609474 w 8085221"/>
              <a:gd name="connsiteY163" fmla="*/ 15087600 h 15135727"/>
              <a:gd name="connsiteX164" fmla="*/ 3441032 w 8085221"/>
              <a:gd name="connsiteY164" fmla="*/ 15039474 h 15135727"/>
              <a:gd name="connsiteX165" fmla="*/ 3272590 w 8085221"/>
              <a:gd name="connsiteY165" fmla="*/ 15063537 h 15135727"/>
              <a:gd name="connsiteX166" fmla="*/ 3248527 w 8085221"/>
              <a:gd name="connsiteY166" fmla="*/ 14895095 h 15135727"/>
              <a:gd name="connsiteX167" fmla="*/ 3128211 w 8085221"/>
              <a:gd name="connsiteY167" fmla="*/ 14919158 h 15135727"/>
              <a:gd name="connsiteX168" fmla="*/ 2959769 w 8085221"/>
              <a:gd name="connsiteY168" fmla="*/ 15135727 h 15135727"/>
              <a:gd name="connsiteX169" fmla="*/ 2935706 w 8085221"/>
              <a:gd name="connsiteY169" fmla="*/ 14895095 h 15135727"/>
              <a:gd name="connsiteX170" fmla="*/ 2791327 w 8085221"/>
              <a:gd name="connsiteY170" fmla="*/ 14943221 h 15135727"/>
              <a:gd name="connsiteX171" fmla="*/ 2671011 w 8085221"/>
              <a:gd name="connsiteY171" fmla="*/ 15039474 h 15135727"/>
              <a:gd name="connsiteX172" fmla="*/ 2430379 w 8085221"/>
              <a:gd name="connsiteY172" fmla="*/ 15087600 h 15135727"/>
              <a:gd name="connsiteX173" fmla="*/ 2237874 w 8085221"/>
              <a:gd name="connsiteY173" fmla="*/ 15039474 h 15135727"/>
              <a:gd name="connsiteX174" fmla="*/ 2622885 w 8085221"/>
              <a:gd name="connsiteY174" fmla="*/ 14846969 h 15135727"/>
              <a:gd name="connsiteX175" fmla="*/ 2887579 w 8085221"/>
              <a:gd name="connsiteY175" fmla="*/ 14774779 h 15135727"/>
              <a:gd name="connsiteX176" fmla="*/ 2839453 w 8085221"/>
              <a:gd name="connsiteY176" fmla="*/ 14582274 h 15135727"/>
              <a:gd name="connsiteX177" fmla="*/ 2935706 w 8085221"/>
              <a:gd name="connsiteY177" fmla="*/ 14510085 h 15135727"/>
              <a:gd name="connsiteX178" fmla="*/ 2935706 w 8085221"/>
              <a:gd name="connsiteY178" fmla="*/ 14510085 h 15135727"/>
              <a:gd name="connsiteX179" fmla="*/ 3080085 w 8085221"/>
              <a:gd name="connsiteY179" fmla="*/ 14413832 h 15135727"/>
              <a:gd name="connsiteX180" fmla="*/ 3152274 w 8085221"/>
              <a:gd name="connsiteY180" fmla="*/ 14341642 h 15135727"/>
              <a:gd name="connsiteX181" fmla="*/ 3080085 w 8085221"/>
              <a:gd name="connsiteY181" fmla="*/ 14269453 h 15135727"/>
              <a:gd name="connsiteX182" fmla="*/ 3152274 w 8085221"/>
              <a:gd name="connsiteY182" fmla="*/ 14197264 h 15135727"/>
              <a:gd name="connsiteX183" fmla="*/ 3152274 w 8085221"/>
              <a:gd name="connsiteY183" fmla="*/ 14052885 h 15135727"/>
              <a:gd name="connsiteX184" fmla="*/ 3080085 w 8085221"/>
              <a:gd name="connsiteY184" fmla="*/ 13980695 h 15135727"/>
              <a:gd name="connsiteX185" fmla="*/ 3056021 w 8085221"/>
              <a:gd name="connsiteY185" fmla="*/ 14076948 h 15135727"/>
              <a:gd name="connsiteX186" fmla="*/ 2935706 w 8085221"/>
              <a:gd name="connsiteY186" fmla="*/ 14076948 h 15135727"/>
              <a:gd name="connsiteX187" fmla="*/ 2863516 w 8085221"/>
              <a:gd name="connsiteY187" fmla="*/ 14125074 h 15135727"/>
              <a:gd name="connsiteX188" fmla="*/ 2719137 w 8085221"/>
              <a:gd name="connsiteY188" fmla="*/ 14197264 h 15135727"/>
              <a:gd name="connsiteX189" fmla="*/ 2646948 w 8085221"/>
              <a:gd name="connsiteY189" fmla="*/ 14197264 h 15135727"/>
              <a:gd name="connsiteX190" fmla="*/ 2598821 w 8085221"/>
              <a:gd name="connsiteY190" fmla="*/ 14125074 h 15135727"/>
              <a:gd name="connsiteX191" fmla="*/ 2430379 w 8085221"/>
              <a:gd name="connsiteY191" fmla="*/ 13836316 h 15135727"/>
              <a:gd name="connsiteX192" fmla="*/ 2646948 w 8085221"/>
              <a:gd name="connsiteY192" fmla="*/ 13812253 h 15135727"/>
              <a:gd name="connsiteX193" fmla="*/ 2502569 w 8085221"/>
              <a:gd name="connsiteY193" fmla="*/ 13475369 h 15135727"/>
              <a:gd name="connsiteX194" fmla="*/ 2550695 w 8085221"/>
              <a:gd name="connsiteY194" fmla="*/ 13186611 h 15135727"/>
              <a:gd name="connsiteX195" fmla="*/ 2719137 w 8085221"/>
              <a:gd name="connsiteY195" fmla="*/ 13042232 h 15135727"/>
              <a:gd name="connsiteX196" fmla="*/ 2791327 w 8085221"/>
              <a:gd name="connsiteY196" fmla="*/ 12945979 h 15135727"/>
              <a:gd name="connsiteX197" fmla="*/ 3031958 w 8085221"/>
              <a:gd name="connsiteY197" fmla="*/ 13090358 h 15135727"/>
              <a:gd name="connsiteX198" fmla="*/ 3056021 w 8085221"/>
              <a:gd name="connsiteY198" fmla="*/ 12753474 h 15135727"/>
              <a:gd name="connsiteX199" fmla="*/ 2887579 w 8085221"/>
              <a:gd name="connsiteY199" fmla="*/ 12777537 h 15135727"/>
              <a:gd name="connsiteX200" fmla="*/ 2815390 w 8085221"/>
              <a:gd name="connsiteY200" fmla="*/ 12777537 h 15135727"/>
              <a:gd name="connsiteX201" fmla="*/ 3176337 w 8085221"/>
              <a:gd name="connsiteY201" fmla="*/ 12368464 h 15135727"/>
              <a:gd name="connsiteX202" fmla="*/ 3104148 w 8085221"/>
              <a:gd name="connsiteY202" fmla="*/ 12320337 h 15135727"/>
              <a:gd name="connsiteX203" fmla="*/ 3104148 w 8085221"/>
              <a:gd name="connsiteY203" fmla="*/ 12320337 h 15135727"/>
              <a:gd name="connsiteX204" fmla="*/ 3007895 w 8085221"/>
              <a:gd name="connsiteY204" fmla="*/ 12079706 h 15135727"/>
              <a:gd name="connsiteX205" fmla="*/ 2911642 w 8085221"/>
              <a:gd name="connsiteY205" fmla="*/ 11935327 h 15135727"/>
              <a:gd name="connsiteX206" fmla="*/ 2863516 w 8085221"/>
              <a:gd name="connsiteY206" fmla="*/ 11694695 h 15135727"/>
              <a:gd name="connsiteX207" fmla="*/ 2911642 w 8085221"/>
              <a:gd name="connsiteY207" fmla="*/ 11454064 h 15135727"/>
              <a:gd name="connsiteX208" fmla="*/ 3056021 w 8085221"/>
              <a:gd name="connsiteY208" fmla="*/ 11454064 h 15135727"/>
              <a:gd name="connsiteX209" fmla="*/ 2983832 w 8085221"/>
              <a:gd name="connsiteY209" fmla="*/ 11381874 h 15135727"/>
              <a:gd name="connsiteX210" fmla="*/ 3031958 w 8085221"/>
              <a:gd name="connsiteY210" fmla="*/ 11285621 h 15135727"/>
              <a:gd name="connsiteX211" fmla="*/ 3007895 w 8085221"/>
              <a:gd name="connsiteY211" fmla="*/ 11189369 h 15135727"/>
              <a:gd name="connsiteX212" fmla="*/ 2887579 w 8085221"/>
              <a:gd name="connsiteY212" fmla="*/ 11141242 h 15135727"/>
              <a:gd name="connsiteX213" fmla="*/ 2887579 w 8085221"/>
              <a:gd name="connsiteY213" fmla="*/ 10972800 h 15135727"/>
              <a:gd name="connsiteX214" fmla="*/ 2887579 w 8085221"/>
              <a:gd name="connsiteY214" fmla="*/ 10924674 h 15135727"/>
              <a:gd name="connsiteX215" fmla="*/ 2767264 w 8085221"/>
              <a:gd name="connsiteY215" fmla="*/ 11020927 h 15135727"/>
              <a:gd name="connsiteX216" fmla="*/ 2743200 w 8085221"/>
              <a:gd name="connsiteY216" fmla="*/ 10924674 h 15135727"/>
              <a:gd name="connsiteX217" fmla="*/ 2550695 w 8085221"/>
              <a:gd name="connsiteY217" fmla="*/ 11020927 h 15135727"/>
              <a:gd name="connsiteX218" fmla="*/ 2526632 w 8085221"/>
              <a:gd name="connsiteY218" fmla="*/ 11117179 h 15135727"/>
              <a:gd name="connsiteX219" fmla="*/ 2334127 w 8085221"/>
              <a:gd name="connsiteY219" fmla="*/ 10996864 h 15135727"/>
              <a:gd name="connsiteX220" fmla="*/ 2358190 w 8085221"/>
              <a:gd name="connsiteY220" fmla="*/ 10732169 h 15135727"/>
              <a:gd name="connsiteX221" fmla="*/ 2334127 w 8085221"/>
              <a:gd name="connsiteY221" fmla="*/ 10587790 h 15135727"/>
              <a:gd name="connsiteX222" fmla="*/ 2406316 w 8085221"/>
              <a:gd name="connsiteY222" fmla="*/ 10491537 h 15135727"/>
              <a:gd name="connsiteX223" fmla="*/ 2598821 w 8085221"/>
              <a:gd name="connsiteY223" fmla="*/ 10684042 h 15135727"/>
              <a:gd name="connsiteX224" fmla="*/ 2767264 w 8085221"/>
              <a:gd name="connsiteY224" fmla="*/ 10684042 h 15135727"/>
              <a:gd name="connsiteX225" fmla="*/ 2646948 w 8085221"/>
              <a:gd name="connsiteY225" fmla="*/ 10515600 h 15135727"/>
              <a:gd name="connsiteX226" fmla="*/ 2815390 w 8085221"/>
              <a:gd name="connsiteY226" fmla="*/ 10395285 h 15135727"/>
              <a:gd name="connsiteX227" fmla="*/ 3080085 w 8085221"/>
              <a:gd name="connsiteY227" fmla="*/ 10419348 h 15135727"/>
              <a:gd name="connsiteX228" fmla="*/ 3248527 w 8085221"/>
              <a:gd name="connsiteY228" fmla="*/ 10539664 h 15135727"/>
              <a:gd name="connsiteX229" fmla="*/ 3320716 w 8085221"/>
              <a:gd name="connsiteY229" fmla="*/ 10659979 h 15135727"/>
              <a:gd name="connsiteX230" fmla="*/ 3465095 w 8085221"/>
              <a:gd name="connsiteY230" fmla="*/ 10659979 h 15135727"/>
              <a:gd name="connsiteX231" fmla="*/ 3441032 w 8085221"/>
              <a:gd name="connsiteY231" fmla="*/ 10491537 h 15135727"/>
              <a:gd name="connsiteX232" fmla="*/ 3392906 w 8085221"/>
              <a:gd name="connsiteY232" fmla="*/ 10250906 h 15135727"/>
              <a:gd name="connsiteX233" fmla="*/ 3152274 w 8085221"/>
              <a:gd name="connsiteY233" fmla="*/ 10250906 h 15135727"/>
              <a:gd name="connsiteX234" fmla="*/ 3176337 w 8085221"/>
              <a:gd name="connsiteY234" fmla="*/ 10178716 h 15135727"/>
              <a:gd name="connsiteX235" fmla="*/ 3104148 w 8085221"/>
              <a:gd name="connsiteY235" fmla="*/ 10154653 h 15135727"/>
              <a:gd name="connsiteX236" fmla="*/ 3007895 w 8085221"/>
              <a:gd name="connsiteY236" fmla="*/ 9962148 h 15135727"/>
              <a:gd name="connsiteX237" fmla="*/ 3176337 w 8085221"/>
              <a:gd name="connsiteY237" fmla="*/ 9889958 h 15135727"/>
              <a:gd name="connsiteX238" fmla="*/ 2959769 w 8085221"/>
              <a:gd name="connsiteY238" fmla="*/ 9504948 h 15135727"/>
              <a:gd name="connsiteX239" fmla="*/ 2791327 w 8085221"/>
              <a:gd name="connsiteY239" fmla="*/ 9456821 h 15135727"/>
              <a:gd name="connsiteX240" fmla="*/ 2574758 w 8085221"/>
              <a:gd name="connsiteY240" fmla="*/ 9336506 h 15135727"/>
              <a:gd name="connsiteX241" fmla="*/ 2550695 w 8085221"/>
              <a:gd name="connsiteY241" fmla="*/ 9071811 h 15135727"/>
              <a:gd name="connsiteX242" fmla="*/ 2695074 w 8085221"/>
              <a:gd name="connsiteY242" fmla="*/ 8999621 h 15135727"/>
              <a:gd name="connsiteX243" fmla="*/ 2622885 w 8085221"/>
              <a:gd name="connsiteY243" fmla="*/ 8975558 h 15135727"/>
              <a:gd name="connsiteX244" fmla="*/ 2430379 w 8085221"/>
              <a:gd name="connsiteY244" fmla="*/ 8999621 h 15135727"/>
              <a:gd name="connsiteX245" fmla="*/ 2261937 w 8085221"/>
              <a:gd name="connsiteY245" fmla="*/ 9168064 h 15135727"/>
              <a:gd name="connsiteX246" fmla="*/ 2237874 w 8085221"/>
              <a:gd name="connsiteY246" fmla="*/ 8999621 h 15135727"/>
              <a:gd name="connsiteX247" fmla="*/ 2117558 w 8085221"/>
              <a:gd name="connsiteY247" fmla="*/ 8975558 h 15135727"/>
              <a:gd name="connsiteX248" fmla="*/ 2045369 w 8085221"/>
              <a:gd name="connsiteY248" fmla="*/ 8783053 h 15135727"/>
              <a:gd name="connsiteX249" fmla="*/ 1852864 w 8085221"/>
              <a:gd name="connsiteY249" fmla="*/ 8758990 h 15135727"/>
              <a:gd name="connsiteX250" fmla="*/ 1636295 w 8085221"/>
              <a:gd name="connsiteY250" fmla="*/ 8927432 h 15135727"/>
              <a:gd name="connsiteX251" fmla="*/ 1588169 w 8085221"/>
              <a:gd name="connsiteY251" fmla="*/ 9023685 h 15135727"/>
              <a:gd name="connsiteX252" fmla="*/ 1515979 w 8085221"/>
              <a:gd name="connsiteY252" fmla="*/ 8879306 h 15135727"/>
              <a:gd name="connsiteX253" fmla="*/ 1347537 w 8085221"/>
              <a:gd name="connsiteY253" fmla="*/ 8879306 h 15135727"/>
              <a:gd name="connsiteX254" fmla="*/ 1347537 w 8085221"/>
              <a:gd name="connsiteY254" fmla="*/ 8710864 h 15135727"/>
              <a:gd name="connsiteX255" fmla="*/ 1106906 w 8085221"/>
              <a:gd name="connsiteY255" fmla="*/ 8783053 h 15135727"/>
              <a:gd name="connsiteX256" fmla="*/ 890337 w 8085221"/>
              <a:gd name="connsiteY256" fmla="*/ 8686800 h 15135727"/>
              <a:gd name="connsiteX257" fmla="*/ 649706 w 8085221"/>
              <a:gd name="connsiteY257" fmla="*/ 8662737 h 15135727"/>
              <a:gd name="connsiteX258" fmla="*/ 385011 w 8085221"/>
              <a:gd name="connsiteY258" fmla="*/ 8566485 h 15135727"/>
              <a:gd name="connsiteX259" fmla="*/ 577516 w 8085221"/>
              <a:gd name="connsiteY259" fmla="*/ 8373979 h 15135727"/>
              <a:gd name="connsiteX260" fmla="*/ 794085 w 8085221"/>
              <a:gd name="connsiteY260" fmla="*/ 8301790 h 15135727"/>
              <a:gd name="connsiteX261" fmla="*/ 745958 w 8085221"/>
              <a:gd name="connsiteY261" fmla="*/ 8133348 h 15135727"/>
              <a:gd name="connsiteX262" fmla="*/ 818148 w 8085221"/>
              <a:gd name="connsiteY262" fmla="*/ 7820527 h 15135727"/>
              <a:gd name="connsiteX263" fmla="*/ 697832 w 8085221"/>
              <a:gd name="connsiteY263" fmla="*/ 7820527 h 15135727"/>
              <a:gd name="connsiteX264" fmla="*/ 625642 w 8085221"/>
              <a:gd name="connsiteY264" fmla="*/ 7916779 h 15135727"/>
              <a:gd name="connsiteX265" fmla="*/ 457200 w 8085221"/>
              <a:gd name="connsiteY265" fmla="*/ 7820527 h 15135727"/>
              <a:gd name="connsiteX266" fmla="*/ 529390 w 8085221"/>
              <a:gd name="connsiteY266" fmla="*/ 7700211 h 15135727"/>
              <a:gd name="connsiteX267" fmla="*/ 938464 w 8085221"/>
              <a:gd name="connsiteY267" fmla="*/ 7676148 h 15135727"/>
              <a:gd name="connsiteX268" fmla="*/ 1058779 w 8085221"/>
              <a:gd name="connsiteY268" fmla="*/ 7459579 h 15135727"/>
              <a:gd name="connsiteX269" fmla="*/ 1203158 w 8085221"/>
              <a:gd name="connsiteY269" fmla="*/ 7603958 h 15135727"/>
              <a:gd name="connsiteX270" fmla="*/ 1299411 w 8085221"/>
              <a:gd name="connsiteY270" fmla="*/ 7555832 h 15135727"/>
              <a:gd name="connsiteX271" fmla="*/ 1443790 w 8085221"/>
              <a:gd name="connsiteY271" fmla="*/ 7507706 h 15135727"/>
              <a:gd name="connsiteX272" fmla="*/ 1684421 w 8085221"/>
              <a:gd name="connsiteY272" fmla="*/ 7603958 h 15135727"/>
              <a:gd name="connsiteX273" fmla="*/ 1684421 w 8085221"/>
              <a:gd name="connsiteY273" fmla="*/ 7603958 h 15135727"/>
              <a:gd name="connsiteX274" fmla="*/ 1540042 w 8085221"/>
              <a:gd name="connsiteY274" fmla="*/ 7363327 h 15135727"/>
              <a:gd name="connsiteX275" fmla="*/ 1299411 w 8085221"/>
              <a:gd name="connsiteY275" fmla="*/ 7315200 h 15135727"/>
              <a:gd name="connsiteX276" fmla="*/ 1130969 w 8085221"/>
              <a:gd name="connsiteY276" fmla="*/ 7339264 h 15135727"/>
              <a:gd name="connsiteX277" fmla="*/ 1034716 w 8085221"/>
              <a:gd name="connsiteY277" fmla="*/ 7315200 h 15135727"/>
              <a:gd name="connsiteX278" fmla="*/ 1155032 w 8085221"/>
              <a:gd name="connsiteY278" fmla="*/ 7050506 h 15135727"/>
              <a:gd name="connsiteX279" fmla="*/ 1155032 w 8085221"/>
              <a:gd name="connsiteY279" fmla="*/ 6930190 h 15135727"/>
              <a:gd name="connsiteX280" fmla="*/ 1155032 w 8085221"/>
              <a:gd name="connsiteY280" fmla="*/ 6761748 h 15135727"/>
              <a:gd name="connsiteX281" fmla="*/ 1203158 w 8085221"/>
              <a:gd name="connsiteY281" fmla="*/ 6617369 h 15135727"/>
              <a:gd name="connsiteX282" fmla="*/ 1371600 w 8085221"/>
              <a:gd name="connsiteY282" fmla="*/ 6472990 h 15135727"/>
              <a:gd name="connsiteX283" fmla="*/ 1443790 w 8085221"/>
              <a:gd name="connsiteY283" fmla="*/ 6328611 h 15135727"/>
              <a:gd name="connsiteX284" fmla="*/ 1419727 w 8085221"/>
              <a:gd name="connsiteY284" fmla="*/ 6208295 h 15135727"/>
              <a:gd name="connsiteX285" fmla="*/ 1275348 w 8085221"/>
              <a:gd name="connsiteY285" fmla="*/ 6304548 h 15135727"/>
              <a:gd name="connsiteX286" fmla="*/ 1323474 w 8085221"/>
              <a:gd name="connsiteY286" fmla="*/ 6015790 h 15135727"/>
              <a:gd name="connsiteX287" fmla="*/ 1540042 w 8085221"/>
              <a:gd name="connsiteY287" fmla="*/ 5871411 h 15135727"/>
              <a:gd name="connsiteX288" fmla="*/ 1540042 w 8085221"/>
              <a:gd name="connsiteY288" fmla="*/ 5751095 h 15135727"/>
              <a:gd name="connsiteX289" fmla="*/ 1395664 w 8085221"/>
              <a:gd name="connsiteY289" fmla="*/ 5799221 h 15135727"/>
              <a:gd name="connsiteX290" fmla="*/ 1179095 w 8085221"/>
              <a:gd name="connsiteY290" fmla="*/ 5799221 h 15135727"/>
              <a:gd name="connsiteX291" fmla="*/ 890337 w 8085221"/>
              <a:gd name="connsiteY291" fmla="*/ 5775158 h 15135727"/>
              <a:gd name="connsiteX292" fmla="*/ 697832 w 8085221"/>
              <a:gd name="connsiteY292" fmla="*/ 5606716 h 15135727"/>
              <a:gd name="connsiteX293" fmla="*/ 577516 w 8085221"/>
              <a:gd name="connsiteY293" fmla="*/ 5582653 h 15135727"/>
              <a:gd name="connsiteX294" fmla="*/ 697832 w 8085221"/>
              <a:gd name="connsiteY294" fmla="*/ 5775158 h 15135727"/>
              <a:gd name="connsiteX295" fmla="*/ 409074 w 8085221"/>
              <a:gd name="connsiteY295" fmla="*/ 5799221 h 15135727"/>
              <a:gd name="connsiteX296" fmla="*/ 168442 w 8085221"/>
              <a:gd name="connsiteY296" fmla="*/ 5702969 h 15135727"/>
              <a:gd name="connsiteX297" fmla="*/ 264695 w 8085221"/>
              <a:gd name="connsiteY297" fmla="*/ 5558590 h 15135727"/>
              <a:gd name="connsiteX298" fmla="*/ 144379 w 8085221"/>
              <a:gd name="connsiteY298" fmla="*/ 5510464 h 15135727"/>
              <a:gd name="connsiteX299" fmla="*/ 0 w 8085221"/>
              <a:gd name="connsiteY299" fmla="*/ 5462337 h 15135727"/>
              <a:gd name="connsiteX300" fmla="*/ 96253 w 8085221"/>
              <a:gd name="connsiteY300" fmla="*/ 5245769 h 15135727"/>
              <a:gd name="connsiteX0" fmla="*/ 96253 w 8085221"/>
              <a:gd name="connsiteY0" fmla="*/ 5245769 h 15135727"/>
              <a:gd name="connsiteX1" fmla="*/ 144379 w 8085221"/>
              <a:gd name="connsiteY1" fmla="*/ 4981074 h 15135727"/>
              <a:gd name="connsiteX2" fmla="*/ 178719 w 8085221"/>
              <a:gd name="connsiteY2" fmla="*/ 4834941 h 15135727"/>
              <a:gd name="connsiteX3" fmla="*/ 334378 w 8085221"/>
              <a:gd name="connsiteY3" fmla="*/ 4696828 h 15135727"/>
              <a:gd name="connsiteX4" fmla="*/ 553453 w 8085221"/>
              <a:gd name="connsiteY4" fmla="*/ 4692316 h 15135727"/>
              <a:gd name="connsiteX5" fmla="*/ 649706 w 8085221"/>
              <a:gd name="connsiteY5" fmla="*/ 4427621 h 15135727"/>
              <a:gd name="connsiteX6" fmla="*/ 805866 w 8085221"/>
              <a:gd name="connsiteY6" fmla="*/ 4425366 h 15135727"/>
              <a:gd name="connsiteX7" fmla="*/ 867026 w 8085221"/>
              <a:gd name="connsiteY7" fmla="*/ 4311817 h 15135727"/>
              <a:gd name="connsiteX8" fmla="*/ 1077328 w 8085221"/>
              <a:gd name="connsiteY8" fmla="*/ 4253916 h 15135727"/>
              <a:gd name="connsiteX9" fmla="*/ 1120191 w 8085221"/>
              <a:gd name="connsiteY9" fmla="*/ 4206291 h 15135727"/>
              <a:gd name="connsiteX10" fmla="*/ 1263066 w 8085221"/>
              <a:gd name="connsiteY10" fmla="*/ 4182478 h 15135727"/>
              <a:gd name="connsiteX11" fmla="*/ 1362326 w 8085221"/>
              <a:gd name="connsiteY11" fmla="*/ 4081965 h 15135727"/>
              <a:gd name="connsiteX12" fmla="*/ 1472616 w 8085221"/>
              <a:gd name="connsiteY12" fmla="*/ 4025316 h 15135727"/>
              <a:gd name="connsiteX13" fmla="*/ 1559344 w 8085221"/>
              <a:gd name="connsiteY13" fmla="*/ 4013535 h 15135727"/>
              <a:gd name="connsiteX14" fmla="*/ 1708485 w 8085221"/>
              <a:gd name="connsiteY14" fmla="*/ 3826042 h 15135727"/>
              <a:gd name="connsiteX15" fmla="*/ 1820278 w 8085221"/>
              <a:gd name="connsiteY15" fmla="*/ 3858628 h 15135727"/>
              <a:gd name="connsiteX16" fmla="*/ 1910766 w 8085221"/>
              <a:gd name="connsiteY16" fmla="*/ 3735053 h 15135727"/>
              <a:gd name="connsiteX17" fmla="*/ 2141621 w 8085221"/>
              <a:gd name="connsiteY17" fmla="*/ 3585411 h 15135727"/>
              <a:gd name="connsiteX18" fmla="*/ 2141621 w 8085221"/>
              <a:gd name="connsiteY18" fmla="*/ 3585411 h 15135727"/>
              <a:gd name="connsiteX19" fmla="*/ 2286000 w 8085221"/>
              <a:gd name="connsiteY19" fmla="*/ 3489158 h 15135727"/>
              <a:gd name="connsiteX20" fmla="*/ 2310064 w 8085221"/>
              <a:gd name="connsiteY20" fmla="*/ 3007895 h 15135727"/>
              <a:gd name="connsiteX21" fmla="*/ 2695074 w 8085221"/>
              <a:gd name="connsiteY21" fmla="*/ 2911642 h 15135727"/>
              <a:gd name="connsiteX22" fmla="*/ 2839453 w 8085221"/>
              <a:gd name="connsiteY22" fmla="*/ 2526632 h 15135727"/>
              <a:gd name="connsiteX23" fmla="*/ 3200400 w 8085221"/>
              <a:gd name="connsiteY23" fmla="*/ 2358190 h 15135727"/>
              <a:gd name="connsiteX24" fmla="*/ 3441032 w 8085221"/>
              <a:gd name="connsiteY24" fmla="*/ 2237874 h 15135727"/>
              <a:gd name="connsiteX25" fmla="*/ 3561348 w 8085221"/>
              <a:gd name="connsiteY25" fmla="*/ 2526632 h 15135727"/>
              <a:gd name="connsiteX26" fmla="*/ 3801979 w 8085221"/>
              <a:gd name="connsiteY26" fmla="*/ 2622885 h 15135727"/>
              <a:gd name="connsiteX27" fmla="*/ 3946358 w 8085221"/>
              <a:gd name="connsiteY27" fmla="*/ 2550695 h 15135727"/>
              <a:gd name="connsiteX28" fmla="*/ 4018548 w 8085221"/>
              <a:gd name="connsiteY28" fmla="*/ 2598821 h 15135727"/>
              <a:gd name="connsiteX29" fmla="*/ 4138864 w 8085221"/>
              <a:gd name="connsiteY29" fmla="*/ 2574758 h 15135727"/>
              <a:gd name="connsiteX30" fmla="*/ 4307306 w 8085221"/>
              <a:gd name="connsiteY30" fmla="*/ 2671011 h 15135727"/>
              <a:gd name="connsiteX31" fmla="*/ 4427621 w 8085221"/>
              <a:gd name="connsiteY31" fmla="*/ 2622885 h 15135727"/>
              <a:gd name="connsiteX32" fmla="*/ 4668253 w 8085221"/>
              <a:gd name="connsiteY32" fmla="*/ 2743200 h 15135727"/>
              <a:gd name="connsiteX33" fmla="*/ 4788569 w 8085221"/>
              <a:gd name="connsiteY33" fmla="*/ 2815390 h 15135727"/>
              <a:gd name="connsiteX34" fmla="*/ 4957011 w 8085221"/>
              <a:gd name="connsiteY34" fmla="*/ 2719137 h 15135727"/>
              <a:gd name="connsiteX35" fmla="*/ 4981074 w 8085221"/>
              <a:gd name="connsiteY35" fmla="*/ 2382253 h 15135727"/>
              <a:gd name="connsiteX36" fmla="*/ 4981074 w 8085221"/>
              <a:gd name="connsiteY36" fmla="*/ 2382253 h 15135727"/>
              <a:gd name="connsiteX37" fmla="*/ 4884821 w 8085221"/>
              <a:gd name="connsiteY37" fmla="*/ 2093495 h 15135727"/>
              <a:gd name="connsiteX38" fmla="*/ 4764506 w 8085221"/>
              <a:gd name="connsiteY38" fmla="*/ 1900990 h 15135727"/>
              <a:gd name="connsiteX39" fmla="*/ 4764506 w 8085221"/>
              <a:gd name="connsiteY39" fmla="*/ 1804737 h 15135727"/>
              <a:gd name="connsiteX40" fmla="*/ 4957011 w 8085221"/>
              <a:gd name="connsiteY40" fmla="*/ 1564106 h 15135727"/>
              <a:gd name="connsiteX41" fmla="*/ 5221706 w 8085221"/>
              <a:gd name="connsiteY41" fmla="*/ 1588169 h 15135727"/>
              <a:gd name="connsiteX42" fmla="*/ 5486400 w 8085221"/>
              <a:gd name="connsiteY42" fmla="*/ 1684421 h 15135727"/>
              <a:gd name="connsiteX43" fmla="*/ 5799221 w 8085221"/>
              <a:gd name="connsiteY43" fmla="*/ 1684421 h 15135727"/>
              <a:gd name="connsiteX44" fmla="*/ 5871411 w 8085221"/>
              <a:gd name="connsiteY44" fmla="*/ 1443790 h 15135727"/>
              <a:gd name="connsiteX45" fmla="*/ 6087979 w 8085221"/>
              <a:gd name="connsiteY45" fmla="*/ 1395664 h 15135727"/>
              <a:gd name="connsiteX46" fmla="*/ 6087979 w 8085221"/>
              <a:gd name="connsiteY46" fmla="*/ 1082842 h 15135727"/>
              <a:gd name="connsiteX47" fmla="*/ 6424864 w 8085221"/>
              <a:gd name="connsiteY47" fmla="*/ 1058779 h 15135727"/>
              <a:gd name="connsiteX48" fmla="*/ 6665495 w 8085221"/>
              <a:gd name="connsiteY48" fmla="*/ 721895 h 15135727"/>
              <a:gd name="connsiteX49" fmla="*/ 6761748 w 8085221"/>
              <a:gd name="connsiteY49" fmla="*/ 649706 h 15135727"/>
              <a:gd name="connsiteX50" fmla="*/ 6737685 w 8085221"/>
              <a:gd name="connsiteY50" fmla="*/ 505327 h 15135727"/>
              <a:gd name="connsiteX51" fmla="*/ 6858000 w 8085221"/>
              <a:gd name="connsiteY51" fmla="*/ 360948 h 15135727"/>
              <a:gd name="connsiteX52" fmla="*/ 6761748 w 8085221"/>
              <a:gd name="connsiteY52" fmla="*/ 120316 h 15135727"/>
              <a:gd name="connsiteX53" fmla="*/ 7194885 w 8085221"/>
              <a:gd name="connsiteY53" fmla="*/ 0 h 15135727"/>
              <a:gd name="connsiteX54" fmla="*/ 7267074 w 8085221"/>
              <a:gd name="connsiteY54" fmla="*/ 120316 h 15135727"/>
              <a:gd name="connsiteX55" fmla="*/ 7267074 w 8085221"/>
              <a:gd name="connsiteY55" fmla="*/ 120316 h 15135727"/>
              <a:gd name="connsiteX56" fmla="*/ 7339264 w 8085221"/>
              <a:gd name="connsiteY56" fmla="*/ 360948 h 15135727"/>
              <a:gd name="connsiteX57" fmla="*/ 7628021 w 8085221"/>
              <a:gd name="connsiteY57" fmla="*/ 433137 h 15135727"/>
              <a:gd name="connsiteX58" fmla="*/ 7796464 w 8085221"/>
              <a:gd name="connsiteY58" fmla="*/ 649706 h 15135727"/>
              <a:gd name="connsiteX59" fmla="*/ 8085221 w 8085221"/>
              <a:gd name="connsiteY59" fmla="*/ 914400 h 15135727"/>
              <a:gd name="connsiteX60" fmla="*/ 7988969 w 8085221"/>
              <a:gd name="connsiteY60" fmla="*/ 1203158 h 15135727"/>
              <a:gd name="connsiteX61" fmla="*/ 7844590 w 8085221"/>
              <a:gd name="connsiteY61" fmla="*/ 1058779 h 15135727"/>
              <a:gd name="connsiteX62" fmla="*/ 7483642 w 8085221"/>
              <a:gd name="connsiteY62" fmla="*/ 1371600 h 15135727"/>
              <a:gd name="connsiteX63" fmla="*/ 7267074 w 8085221"/>
              <a:gd name="connsiteY63" fmla="*/ 1395664 h 15135727"/>
              <a:gd name="connsiteX64" fmla="*/ 7243011 w 8085221"/>
              <a:gd name="connsiteY64" fmla="*/ 1588169 h 15135727"/>
              <a:gd name="connsiteX65" fmla="*/ 6978316 w 8085221"/>
              <a:gd name="connsiteY65" fmla="*/ 1732548 h 15135727"/>
              <a:gd name="connsiteX66" fmla="*/ 6737685 w 8085221"/>
              <a:gd name="connsiteY66" fmla="*/ 2093495 h 15135727"/>
              <a:gd name="connsiteX67" fmla="*/ 6737685 w 8085221"/>
              <a:gd name="connsiteY67" fmla="*/ 2382253 h 15135727"/>
              <a:gd name="connsiteX68" fmla="*/ 6665495 w 8085221"/>
              <a:gd name="connsiteY68" fmla="*/ 2430379 h 15135727"/>
              <a:gd name="connsiteX69" fmla="*/ 6906127 w 8085221"/>
              <a:gd name="connsiteY69" fmla="*/ 2646948 h 15135727"/>
              <a:gd name="connsiteX70" fmla="*/ 6906127 w 8085221"/>
              <a:gd name="connsiteY70" fmla="*/ 2983832 h 15135727"/>
              <a:gd name="connsiteX71" fmla="*/ 6906127 w 8085221"/>
              <a:gd name="connsiteY71" fmla="*/ 3104148 h 15135727"/>
              <a:gd name="connsiteX72" fmla="*/ 6833937 w 8085221"/>
              <a:gd name="connsiteY72" fmla="*/ 3368842 h 15135727"/>
              <a:gd name="connsiteX73" fmla="*/ 6906127 w 8085221"/>
              <a:gd name="connsiteY73" fmla="*/ 3489158 h 15135727"/>
              <a:gd name="connsiteX74" fmla="*/ 6641432 w 8085221"/>
              <a:gd name="connsiteY74" fmla="*/ 3705727 h 15135727"/>
              <a:gd name="connsiteX75" fmla="*/ 6737685 w 8085221"/>
              <a:gd name="connsiteY75" fmla="*/ 3729790 h 15135727"/>
              <a:gd name="connsiteX76" fmla="*/ 6545179 w 8085221"/>
              <a:gd name="connsiteY76" fmla="*/ 3826042 h 15135727"/>
              <a:gd name="connsiteX77" fmla="*/ 6328611 w 8085221"/>
              <a:gd name="connsiteY77" fmla="*/ 3753853 h 15135727"/>
              <a:gd name="connsiteX78" fmla="*/ 6184232 w 8085221"/>
              <a:gd name="connsiteY78" fmla="*/ 3850106 h 15135727"/>
              <a:gd name="connsiteX79" fmla="*/ 6184232 w 8085221"/>
              <a:gd name="connsiteY79" fmla="*/ 3946358 h 15135727"/>
              <a:gd name="connsiteX80" fmla="*/ 6136106 w 8085221"/>
              <a:gd name="connsiteY80" fmla="*/ 4235116 h 15135727"/>
              <a:gd name="connsiteX81" fmla="*/ 5919537 w 8085221"/>
              <a:gd name="connsiteY81" fmla="*/ 4403558 h 15135727"/>
              <a:gd name="connsiteX82" fmla="*/ 5775158 w 8085221"/>
              <a:gd name="connsiteY82" fmla="*/ 4451685 h 15135727"/>
              <a:gd name="connsiteX83" fmla="*/ 5630779 w 8085221"/>
              <a:gd name="connsiteY83" fmla="*/ 4547937 h 15135727"/>
              <a:gd name="connsiteX84" fmla="*/ 5510464 w 8085221"/>
              <a:gd name="connsiteY84" fmla="*/ 4620127 h 15135727"/>
              <a:gd name="connsiteX85" fmla="*/ 5510464 w 8085221"/>
              <a:gd name="connsiteY85" fmla="*/ 4812632 h 15135727"/>
              <a:gd name="connsiteX86" fmla="*/ 5317958 w 8085221"/>
              <a:gd name="connsiteY86" fmla="*/ 4981074 h 15135727"/>
              <a:gd name="connsiteX87" fmla="*/ 5005137 w 8085221"/>
              <a:gd name="connsiteY87" fmla="*/ 5149516 h 15135727"/>
              <a:gd name="connsiteX88" fmla="*/ 4692316 w 8085221"/>
              <a:gd name="connsiteY88" fmla="*/ 5149516 h 15135727"/>
              <a:gd name="connsiteX89" fmla="*/ 4523874 w 8085221"/>
              <a:gd name="connsiteY89" fmla="*/ 5366085 h 15135727"/>
              <a:gd name="connsiteX90" fmla="*/ 4211053 w 8085221"/>
              <a:gd name="connsiteY90" fmla="*/ 5414211 h 15135727"/>
              <a:gd name="connsiteX91" fmla="*/ 4114800 w 8085221"/>
              <a:gd name="connsiteY91" fmla="*/ 5390148 h 15135727"/>
              <a:gd name="connsiteX92" fmla="*/ 4018548 w 8085221"/>
              <a:gd name="connsiteY92" fmla="*/ 5630779 h 15135727"/>
              <a:gd name="connsiteX93" fmla="*/ 4090737 w 8085221"/>
              <a:gd name="connsiteY93" fmla="*/ 5871411 h 15135727"/>
              <a:gd name="connsiteX94" fmla="*/ 4090737 w 8085221"/>
              <a:gd name="connsiteY94" fmla="*/ 6184232 h 15135727"/>
              <a:gd name="connsiteX95" fmla="*/ 4186990 w 8085221"/>
              <a:gd name="connsiteY95" fmla="*/ 6472990 h 15135727"/>
              <a:gd name="connsiteX96" fmla="*/ 4042611 w 8085221"/>
              <a:gd name="connsiteY96" fmla="*/ 6352674 h 15135727"/>
              <a:gd name="connsiteX97" fmla="*/ 3946358 w 8085221"/>
              <a:gd name="connsiteY97" fmla="*/ 6376737 h 15135727"/>
              <a:gd name="connsiteX98" fmla="*/ 4114800 w 8085221"/>
              <a:gd name="connsiteY98" fmla="*/ 6641432 h 15135727"/>
              <a:gd name="connsiteX99" fmla="*/ 4451685 w 8085221"/>
              <a:gd name="connsiteY99" fmla="*/ 6737685 h 15135727"/>
              <a:gd name="connsiteX100" fmla="*/ 4620127 w 8085221"/>
              <a:gd name="connsiteY100" fmla="*/ 6978316 h 15135727"/>
              <a:gd name="connsiteX101" fmla="*/ 4740442 w 8085221"/>
              <a:gd name="connsiteY101" fmla="*/ 7170821 h 15135727"/>
              <a:gd name="connsiteX102" fmla="*/ 5077327 w 8085221"/>
              <a:gd name="connsiteY102" fmla="*/ 7387390 h 15135727"/>
              <a:gd name="connsiteX103" fmla="*/ 5125453 w 8085221"/>
              <a:gd name="connsiteY103" fmla="*/ 7603958 h 15135727"/>
              <a:gd name="connsiteX104" fmla="*/ 5197642 w 8085221"/>
              <a:gd name="connsiteY104" fmla="*/ 7796464 h 15135727"/>
              <a:gd name="connsiteX105" fmla="*/ 5486400 w 8085221"/>
              <a:gd name="connsiteY105" fmla="*/ 7964906 h 15135727"/>
              <a:gd name="connsiteX106" fmla="*/ 5486400 w 8085221"/>
              <a:gd name="connsiteY106" fmla="*/ 8349916 h 15135727"/>
              <a:gd name="connsiteX107" fmla="*/ 5678906 w 8085221"/>
              <a:gd name="connsiteY107" fmla="*/ 8614611 h 15135727"/>
              <a:gd name="connsiteX108" fmla="*/ 5919537 w 8085221"/>
              <a:gd name="connsiteY108" fmla="*/ 9071811 h 15135727"/>
              <a:gd name="connsiteX109" fmla="*/ 6160169 w 8085221"/>
              <a:gd name="connsiteY109" fmla="*/ 9336506 h 15135727"/>
              <a:gd name="connsiteX110" fmla="*/ 6280485 w 8085221"/>
              <a:gd name="connsiteY110" fmla="*/ 9601200 h 15135727"/>
              <a:gd name="connsiteX111" fmla="*/ 6400800 w 8085221"/>
              <a:gd name="connsiteY111" fmla="*/ 9793706 h 15135727"/>
              <a:gd name="connsiteX112" fmla="*/ 6569242 w 8085221"/>
              <a:gd name="connsiteY112" fmla="*/ 10058400 h 15135727"/>
              <a:gd name="connsiteX113" fmla="*/ 6713621 w 8085221"/>
              <a:gd name="connsiteY113" fmla="*/ 10106527 h 15135727"/>
              <a:gd name="connsiteX114" fmla="*/ 6545179 w 8085221"/>
              <a:gd name="connsiteY114" fmla="*/ 10202779 h 15135727"/>
              <a:gd name="connsiteX115" fmla="*/ 6569242 w 8085221"/>
              <a:gd name="connsiteY115" fmla="*/ 10443411 h 15135727"/>
              <a:gd name="connsiteX116" fmla="*/ 6593306 w 8085221"/>
              <a:gd name="connsiteY116" fmla="*/ 10708106 h 15135727"/>
              <a:gd name="connsiteX117" fmla="*/ 6761748 w 8085221"/>
              <a:gd name="connsiteY117" fmla="*/ 10924674 h 15135727"/>
              <a:gd name="connsiteX118" fmla="*/ 6641432 w 8085221"/>
              <a:gd name="connsiteY118" fmla="*/ 11093116 h 15135727"/>
              <a:gd name="connsiteX119" fmla="*/ 6713621 w 8085221"/>
              <a:gd name="connsiteY119" fmla="*/ 11261558 h 15135727"/>
              <a:gd name="connsiteX120" fmla="*/ 6737685 w 8085221"/>
              <a:gd name="connsiteY120" fmla="*/ 11526253 h 15135727"/>
              <a:gd name="connsiteX121" fmla="*/ 6617369 w 8085221"/>
              <a:gd name="connsiteY121" fmla="*/ 11839074 h 15135727"/>
              <a:gd name="connsiteX122" fmla="*/ 6617369 w 8085221"/>
              <a:gd name="connsiteY122" fmla="*/ 12031579 h 15135727"/>
              <a:gd name="connsiteX123" fmla="*/ 6641432 w 8085221"/>
              <a:gd name="connsiteY123" fmla="*/ 12127832 h 15135727"/>
              <a:gd name="connsiteX124" fmla="*/ 6761748 w 8085221"/>
              <a:gd name="connsiteY124" fmla="*/ 12031579 h 15135727"/>
              <a:gd name="connsiteX125" fmla="*/ 6761748 w 8085221"/>
              <a:gd name="connsiteY125" fmla="*/ 12296274 h 15135727"/>
              <a:gd name="connsiteX126" fmla="*/ 6689558 w 8085221"/>
              <a:gd name="connsiteY126" fmla="*/ 12512842 h 15135727"/>
              <a:gd name="connsiteX127" fmla="*/ 6785811 w 8085221"/>
              <a:gd name="connsiteY127" fmla="*/ 12777537 h 15135727"/>
              <a:gd name="connsiteX128" fmla="*/ 6569242 w 8085221"/>
              <a:gd name="connsiteY128" fmla="*/ 12873790 h 15135727"/>
              <a:gd name="connsiteX129" fmla="*/ 6545179 w 8085221"/>
              <a:gd name="connsiteY129" fmla="*/ 13090358 h 15135727"/>
              <a:gd name="connsiteX130" fmla="*/ 6448927 w 8085221"/>
              <a:gd name="connsiteY130" fmla="*/ 13355053 h 15135727"/>
              <a:gd name="connsiteX131" fmla="*/ 6256421 w 8085221"/>
              <a:gd name="connsiteY131" fmla="*/ 13571621 h 15135727"/>
              <a:gd name="connsiteX132" fmla="*/ 6087979 w 8085221"/>
              <a:gd name="connsiteY132" fmla="*/ 13667874 h 15135727"/>
              <a:gd name="connsiteX133" fmla="*/ 5943600 w 8085221"/>
              <a:gd name="connsiteY133" fmla="*/ 13716000 h 15135727"/>
              <a:gd name="connsiteX134" fmla="*/ 5702969 w 8085221"/>
              <a:gd name="connsiteY134" fmla="*/ 13667874 h 15135727"/>
              <a:gd name="connsiteX135" fmla="*/ 5582653 w 8085221"/>
              <a:gd name="connsiteY135" fmla="*/ 13691937 h 15135727"/>
              <a:gd name="connsiteX136" fmla="*/ 5727032 w 8085221"/>
              <a:gd name="connsiteY136" fmla="*/ 13836316 h 15135727"/>
              <a:gd name="connsiteX137" fmla="*/ 5582653 w 8085221"/>
              <a:gd name="connsiteY137" fmla="*/ 14052885 h 15135727"/>
              <a:gd name="connsiteX138" fmla="*/ 5462337 w 8085221"/>
              <a:gd name="connsiteY138" fmla="*/ 14149137 h 15135727"/>
              <a:gd name="connsiteX139" fmla="*/ 5342021 w 8085221"/>
              <a:gd name="connsiteY139" fmla="*/ 14004758 h 15135727"/>
              <a:gd name="connsiteX140" fmla="*/ 5245769 w 8085221"/>
              <a:gd name="connsiteY140" fmla="*/ 14004758 h 15135727"/>
              <a:gd name="connsiteX141" fmla="*/ 5245769 w 8085221"/>
              <a:gd name="connsiteY141" fmla="*/ 13956632 h 15135727"/>
              <a:gd name="connsiteX142" fmla="*/ 5101390 w 8085221"/>
              <a:gd name="connsiteY142" fmla="*/ 13956632 h 15135727"/>
              <a:gd name="connsiteX143" fmla="*/ 4981074 w 8085221"/>
              <a:gd name="connsiteY143" fmla="*/ 13860379 h 15135727"/>
              <a:gd name="connsiteX144" fmla="*/ 4740442 w 8085221"/>
              <a:gd name="connsiteY144" fmla="*/ 13908506 h 15135727"/>
              <a:gd name="connsiteX145" fmla="*/ 4475748 w 8085221"/>
              <a:gd name="connsiteY145" fmla="*/ 13956632 h 15135727"/>
              <a:gd name="connsiteX146" fmla="*/ 4379495 w 8085221"/>
              <a:gd name="connsiteY146" fmla="*/ 14028821 h 15135727"/>
              <a:gd name="connsiteX147" fmla="*/ 4403558 w 8085221"/>
              <a:gd name="connsiteY147" fmla="*/ 14197264 h 15135727"/>
              <a:gd name="connsiteX148" fmla="*/ 4572000 w 8085221"/>
              <a:gd name="connsiteY148" fmla="*/ 14149137 h 15135727"/>
              <a:gd name="connsiteX149" fmla="*/ 4523874 w 8085221"/>
              <a:gd name="connsiteY149" fmla="*/ 14558211 h 15135727"/>
              <a:gd name="connsiteX150" fmla="*/ 4403558 w 8085221"/>
              <a:gd name="connsiteY150" fmla="*/ 14437895 h 15135727"/>
              <a:gd name="connsiteX151" fmla="*/ 4403558 w 8085221"/>
              <a:gd name="connsiteY151" fmla="*/ 14437895 h 15135727"/>
              <a:gd name="connsiteX152" fmla="*/ 4283242 w 8085221"/>
              <a:gd name="connsiteY152" fmla="*/ 14245390 h 15135727"/>
              <a:gd name="connsiteX153" fmla="*/ 4235116 w 8085221"/>
              <a:gd name="connsiteY153" fmla="*/ 14341642 h 15135727"/>
              <a:gd name="connsiteX154" fmla="*/ 4162927 w 8085221"/>
              <a:gd name="connsiteY154" fmla="*/ 14389769 h 15135727"/>
              <a:gd name="connsiteX155" fmla="*/ 4162927 w 8085221"/>
              <a:gd name="connsiteY155" fmla="*/ 14389769 h 15135727"/>
              <a:gd name="connsiteX156" fmla="*/ 3922295 w 8085221"/>
              <a:gd name="connsiteY156" fmla="*/ 14245390 h 15135727"/>
              <a:gd name="connsiteX157" fmla="*/ 3801979 w 8085221"/>
              <a:gd name="connsiteY157" fmla="*/ 14293516 h 15135727"/>
              <a:gd name="connsiteX158" fmla="*/ 3681664 w 8085221"/>
              <a:gd name="connsiteY158" fmla="*/ 14389769 h 15135727"/>
              <a:gd name="connsiteX159" fmla="*/ 3657600 w 8085221"/>
              <a:gd name="connsiteY159" fmla="*/ 14654464 h 15135727"/>
              <a:gd name="connsiteX160" fmla="*/ 3513221 w 8085221"/>
              <a:gd name="connsiteY160" fmla="*/ 14726653 h 15135727"/>
              <a:gd name="connsiteX161" fmla="*/ 3513221 w 8085221"/>
              <a:gd name="connsiteY161" fmla="*/ 14871032 h 15135727"/>
              <a:gd name="connsiteX162" fmla="*/ 3633537 w 8085221"/>
              <a:gd name="connsiteY162" fmla="*/ 14967285 h 15135727"/>
              <a:gd name="connsiteX163" fmla="*/ 3609474 w 8085221"/>
              <a:gd name="connsiteY163" fmla="*/ 15087600 h 15135727"/>
              <a:gd name="connsiteX164" fmla="*/ 3441032 w 8085221"/>
              <a:gd name="connsiteY164" fmla="*/ 15039474 h 15135727"/>
              <a:gd name="connsiteX165" fmla="*/ 3272590 w 8085221"/>
              <a:gd name="connsiteY165" fmla="*/ 15063537 h 15135727"/>
              <a:gd name="connsiteX166" fmla="*/ 3248527 w 8085221"/>
              <a:gd name="connsiteY166" fmla="*/ 14895095 h 15135727"/>
              <a:gd name="connsiteX167" fmla="*/ 3128211 w 8085221"/>
              <a:gd name="connsiteY167" fmla="*/ 14919158 h 15135727"/>
              <a:gd name="connsiteX168" fmla="*/ 2959769 w 8085221"/>
              <a:gd name="connsiteY168" fmla="*/ 15135727 h 15135727"/>
              <a:gd name="connsiteX169" fmla="*/ 2935706 w 8085221"/>
              <a:gd name="connsiteY169" fmla="*/ 14895095 h 15135727"/>
              <a:gd name="connsiteX170" fmla="*/ 2791327 w 8085221"/>
              <a:gd name="connsiteY170" fmla="*/ 14943221 h 15135727"/>
              <a:gd name="connsiteX171" fmla="*/ 2671011 w 8085221"/>
              <a:gd name="connsiteY171" fmla="*/ 15039474 h 15135727"/>
              <a:gd name="connsiteX172" fmla="*/ 2430379 w 8085221"/>
              <a:gd name="connsiteY172" fmla="*/ 15087600 h 15135727"/>
              <a:gd name="connsiteX173" fmla="*/ 2237874 w 8085221"/>
              <a:gd name="connsiteY173" fmla="*/ 15039474 h 15135727"/>
              <a:gd name="connsiteX174" fmla="*/ 2622885 w 8085221"/>
              <a:gd name="connsiteY174" fmla="*/ 14846969 h 15135727"/>
              <a:gd name="connsiteX175" fmla="*/ 2887579 w 8085221"/>
              <a:gd name="connsiteY175" fmla="*/ 14774779 h 15135727"/>
              <a:gd name="connsiteX176" fmla="*/ 2839453 w 8085221"/>
              <a:gd name="connsiteY176" fmla="*/ 14582274 h 15135727"/>
              <a:gd name="connsiteX177" fmla="*/ 2935706 w 8085221"/>
              <a:gd name="connsiteY177" fmla="*/ 14510085 h 15135727"/>
              <a:gd name="connsiteX178" fmla="*/ 2935706 w 8085221"/>
              <a:gd name="connsiteY178" fmla="*/ 14510085 h 15135727"/>
              <a:gd name="connsiteX179" fmla="*/ 3080085 w 8085221"/>
              <a:gd name="connsiteY179" fmla="*/ 14413832 h 15135727"/>
              <a:gd name="connsiteX180" fmla="*/ 3152274 w 8085221"/>
              <a:gd name="connsiteY180" fmla="*/ 14341642 h 15135727"/>
              <a:gd name="connsiteX181" fmla="*/ 3080085 w 8085221"/>
              <a:gd name="connsiteY181" fmla="*/ 14269453 h 15135727"/>
              <a:gd name="connsiteX182" fmla="*/ 3152274 w 8085221"/>
              <a:gd name="connsiteY182" fmla="*/ 14197264 h 15135727"/>
              <a:gd name="connsiteX183" fmla="*/ 3152274 w 8085221"/>
              <a:gd name="connsiteY183" fmla="*/ 14052885 h 15135727"/>
              <a:gd name="connsiteX184" fmla="*/ 3080085 w 8085221"/>
              <a:gd name="connsiteY184" fmla="*/ 13980695 h 15135727"/>
              <a:gd name="connsiteX185" fmla="*/ 3056021 w 8085221"/>
              <a:gd name="connsiteY185" fmla="*/ 14076948 h 15135727"/>
              <a:gd name="connsiteX186" fmla="*/ 2935706 w 8085221"/>
              <a:gd name="connsiteY186" fmla="*/ 14076948 h 15135727"/>
              <a:gd name="connsiteX187" fmla="*/ 2863516 w 8085221"/>
              <a:gd name="connsiteY187" fmla="*/ 14125074 h 15135727"/>
              <a:gd name="connsiteX188" fmla="*/ 2719137 w 8085221"/>
              <a:gd name="connsiteY188" fmla="*/ 14197264 h 15135727"/>
              <a:gd name="connsiteX189" fmla="*/ 2646948 w 8085221"/>
              <a:gd name="connsiteY189" fmla="*/ 14197264 h 15135727"/>
              <a:gd name="connsiteX190" fmla="*/ 2598821 w 8085221"/>
              <a:gd name="connsiteY190" fmla="*/ 14125074 h 15135727"/>
              <a:gd name="connsiteX191" fmla="*/ 2430379 w 8085221"/>
              <a:gd name="connsiteY191" fmla="*/ 13836316 h 15135727"/>
              <a:gd name="connsiteX192" fmla="*/ 2646948 w 8085221"/>
              <a:gd name="connsiteY192" fmla="*/ 13812253 h 15135727"/>
              <a:gd name="connsiteX193" fmla="*/ 2502569 w 8085221"/>
              <a:gd name="connsiteY193" fmla="*/ 13475369 h 15135727"/>
              <a:gd name="connsiteX194" fmla="*/ 2550695 w 8085221"/>
              <a:gd name="connsiteY194" fmla="*/ 13186611 h 15135727"/>
              <a:gd name="connsiteX195" fmla="*/ 2719137 w 8085221"/>
              <a:gd name="connsiteY195" fmla="*/ 13042232 h 15135727"/>
              <a:gd name="connsiteX196" fmla="*/ 2791327 w 8085221"/>
              <a:gd name="connsiteY196" fmla="*/ 12945979 h 15135727"/>
              <a:gd name="connsiteX197" fmla="*/ 3031958 w 8085221"/>
              <a:gd name="connsiteY197" fmla="*/ 13090358 h 15135727"/>
              <a:gd name="connsiteX198" fmla="*/ 3056021 w 8085221"/>
              <a:gd name="connsiteY198" fmla="*/ 12753474 h 15135727"/>
              <a:gd name="connsiteX199" fmla="*/ 2887579 w 8085221"/>
              <a:gd name="connsiteY199" fmla="*/ 12777537 h 15135727"/>
              <a:gd name="connsiteX200" fmla="*/ 2815390 w 8085221"/>
              <a:gd name="connsiteY200" fmla="*/ 12777537 h 15135727"/>
              <a:gd name="connsiteX201" fmla="*/ 3176337 w 8085221"/>
              <a:gd name="connsiteY201" fmla="*/ 12368464 h 15135727"/>
              <a:gd name="connsiteX202" fmla="*/ 3104148 w 8085221"/>
              <a:gd name="connsiteY202" fmla="*/ 12320337 h 15135727"/>
              <a:gd name="connsiteX203" fmla="*/ 3104148 w 8085221"/>
              <a:gd name="connsiteY203" fmla="*/ 12320337 h 15135727"/>
              <a:gd name="connsiteX204" fmla="*/ 3007895 w 8085221"/>
              <a:gd name="connsiteY204" fmla="*/ 12079706 h 15135727"/>
              <a:gd name="connsiteX205" fmla="*/ 2911642 w 8085221"/>
              <a:gd name="connsiteY205" fmla="*/ 11935327 h 15135727"/>
              <a:gd name="connsiteX206" fmla="*/ 2863516 w 8085221"/>
              <a:gd name="connsiteY206" fmla="*/ 11694695 h 15135727"/>
              <a:gd name="connsiteX207" fmla="*/ 2911642 w 8085221"/>
              <a:gd name="connsiteY207" fmla="*/ 11454064 h 15135727"/>
              <a:gd name="connsiteX208" fmla="*/ 3056021 w 8085221"/>
              <a:gd name="connsiteY208" fmla="*/ 11454064 h 15135727"/>
              <a:gd name="connsiteX209" fmla="*/ 2983832 w 8085221"/>
              <a:gd name="connsiteY209" fmla="*/ 11381874 h 15135727"/>
              <a:gd name="connsiteX210" fmla="*/ 3031958 w 8085221"/>
              <a:gd name="connsiteY210" fmla="*/ 11285621 h 15135727"/>
              <a:gd name="connsiteX211" fmla="*/ 3007895 w 8085221"/>
              <a:gd name="connsiteY211" fmla="*/ 11189369 h 15135727"/>
              <a:gd name="connsiteX212" fmla="*/ 2887579 w 8085221"/>
              <a:gd name="connsiteY212" fmla="*/ 11141242 h 15135727"/>
              <a:gd name="connsiteX213" fmla="*/ 2887579 w 8085221"/>
              <a:gd name="connsiteY213" fmla="*/ 10972800 h 15135727"/>
              <a:gd name="connsiteX214" fmla="*/ 2887579 w 8085221"/>
              <a:gd name="connsiteY214" fmla="*/ 10924674 h 15135727"/>
              <a:gd name="connsiteX215" fmla="*/ 2767264 w 8085221"/>
              <a:gd name="connsiteY215" fmla="*/ 11020927 h 15135727"/>
              <a:gd name="connsiteX216" fmla="*/ 2743200 w 8085221"/>
              <a:gd name="connsiteY216" fmla="*/ 10924674 h 15135727"/>
              <a:gd name="connsiteX217" fmla="*/ 2550695 w 8085221"/>
              <a:gd name="connsiteY217" fmla="*/ 11020927 h 15135727"/>
              <a:gd name="connsiteX218" fmla="*/ 2526632 w 8085221"/>
              <a:gd name="connsiteY218" fmla="*/ 11117179 h 15135727"/>
              <a:gd name="connsiteX219" fmla="*/ 2334127 w 8085221"/>
              <a:gd name="connsiteY219" fmla="*/ 10996864 h 15135727"/>
              <a:gd name="connsiteX220" fmla="*/ 2358190 w 8085221"/>
              <a:gd name="connsiteY220" fmla="*/ 10732169 h 15135727"/>
              <a:gd name="connsiteX221" fmla="*/ 2334127 w 8085221"/>
              <a:gd name="connsiteY221" fmla="*/ 10587790 h 15135727"/>
              <a:gd name="connsiteX222" fmla="*/ 2406316 w 8085221"/>
              <a:gd name="connsiteY222" fmla="*/ 10491537 h 15135727"/>
              <a:gd name="connsiteX223" fmla="*/ 2598821 w 8085221"/>
              <a:gd name="connsiteY223" fmla="*/ 10684042 h 15135727"/>
              <a:gd name="connsiteX224" fmla="*/ 2767264 w 8085221"/>
              <a:gd name="connsiteY224" fmla="*/ 10684042 h 15135727"/>
              <a:gd name="connsiteX225" fmla="*/ 2646948 w 8085221"/>
              <a:gd name="connsiteY225" fmla="*/ 10515600 h 15135727"/>
              <a:gd name="connsiteX226" fmla="*/ 2815390 w 8085221"/>
              <a:gd name="connsiteY226" fmla="*/ 10395285 h 15135727"/>
              <a:gd name="connsiteX227" fmla="*/ 3080085 w 8085221"/>
              <a:gd name="connsiteY227" fmla="*/ 10419348 h 15135727"/>
              <a:gd name="connsiteX228" fmla="*/ 3248527 w 8085221"/>
              <a:gd name="connsiteY228" fmla="*/ 10539664 h 15135727"/>
              <a:gd name="connsiteX229" fmla="*/ 3320716 w 8085221"/>
              <a:gd name="connsiteY229" fmla="*/ 10659979 h 15135727"/>
              <a:gd name="connsiteX230" fmla="*/ 3465095 w 8085221"/>
              <a:gd name="connsiteY230" fmla="*/ 10659979 h 15135727"/>
              <a:gd name="connsiteX231" fmla="*/ 3441032 w 8085221"/>
              <a:gd name="connsiteY231" fmla="*/ 10491537 h 15135727"/>
              <a:gd name="connsiteX232" fmla="*/ 3392906 w 8085221"/>
              <a:gd name="connsiteY232" fmla="*/ 10250906 h 15135727"/>
              <a:gd name="connsiteX233" fmla="*/ 3152274 w 8085221"/>
              <a:gd name="connsiteY233" fmla="*/ 10250906 h 15135727"/>
              <a:gd name="connsiteX234" fmla="*/ 3176337 w 8085221"/>
              <a:gd name="connsiteY234" fmla="*/ 10178716 h 15135727"/>
              <a:gd name="connsiteX235" fmla="*/ 3104148 w 8085221"/>
              <a:gd name="connsiteY235" fmla="*/ 10154653 h 15135727"/>
              <a:gd name="connsiteX236" fmla="*/ 3007895 w 8085221"/>
              <a:gd name="connsiteY236" fmla="*/ 9962148 h 15135727"/>
              <a:gd name="connsiteX237" fmla="*/ 3176337 w 8085221"/>
              <a:gd name="connsiteY237" fmla="*/ 9889958 h 15135727"/>
              <a:gd name="connsiteX238" fmla="*/ 2959769 w 8085221"/>
              <a:gd name="connsiteY238" fmla="*/ 9504948 h 15135727"/>
              <a:gd name="connsiteX239" fmla="*/ 2791327 w 8085221"/>
              <a:gd name="connsiteY239" fmla="*/ 9456821 h 15135727"/>
              <a:gd name="connsiteX240" fmla="*/ 2574758 w 8085221"/>
              <a:gd name="connsiteY240" fmla="*/ 9336506 h 15135727"/>
              <a:gd name="connsiteX241" fmla="*/ 2550695 w 8085221"/>
              <a:gd name="connsiteY241" fmla="*/ 9071811 h 15135727"/>
              <a:gd name="connsiteX242" fmla="*/ 2695074 w 8085221"/>
              <a:gd name="connsiteY242" fmla="*/ 8999621 h 15135727"/>
              <a:gd name="connsiteX243" fmla="*/ 2622885 w 8085221"/>
              <a:gd name="connsiteY243" fmla="*/ 8975558 h 15135727"/>
              <a:gd name="connsiteX244" fmla="*/ 2430379 w 8085221"/>
              <a:gd name="connsiteY244" fmla="*/ 8999621 h 15135727"/>
              <a:gd name="connsiteX245" fmla="*/ 2261937 w 8085221"/>
              <a:gd name="connsiteY245" fmla="*/ 9168064 h 15135727"/>
              <a:gd name="connsiteX246" fmla="*/ 2237874 w 8085221"/>
              <a:gd name="connsiteY246" fmla="*/ 8999621 h 15135727"/>
              <a:gd name="connsiteX247" fmla="*/ 2117558 w 8085221"/>
              <a:gd name="connsiteY247" fmla="*/ 8975558 h 15135727"/>
              <a:gd name="connsiteX248" fmla="*/ 2045369 w 8085221"/>
              <a:gd name="connsiteY248" fmla="*/ 8783053 h 15135727"/>
              <a:gd name="connsiteX249" fmla="*/ 1852864 w 8085221"/>
              <a:gd name="connsiteY249" fmla="*/ 8758990 h 15135727"/>
              <a:gd name="connsiteX250" fmla="*/ 1636295 w 8085221"/>
              <a:gd name="connsiteY250" fmla="*/ 8927432 h 15135727"/>
              <a:gd name="connsiteX251" fmla="*/ 1588169 w 8085221"/>
              <a:gd name="connsiteY251" fmla="*/ 9023685 h 15135727"/>
              <a:gd name="connsiteX252" fmla="*/ 1515979 w 8085221"/>
              <a:gd name="connsiteY252" fmla="*/ 8879306 h 15135727"/>
              <a:gd name="connsiteX253" fmla="*/ 1347537 w 8085221"/>
              <a:gd name="connsiteY253" fmla="*/ 8879306 h 15135727"/>
              <a:gd name="connsiteX254" fmla="*/ 1347537 w 8085221"/>
              <a:gd name="connsiteY254" fmla="*/ 8710864 h 15135727"/>
              <a:gd name="connsiteX255" fmla="*/ 1106906 w 8085221"/>
              <a:gd name="connsiteY255" fmla="*/ 8783053 h 15135727"/>
              <a:gd name="connsiteX256" fmla="*/ 890337 w 8085221"/>
              <a:gd name="connsiteY256" fmla="*/ 8686800 h 15135727"/>
              <a:gd name="connsiteX257" fmla="*/ 649706 w 8085221"/>
              <a:gd name="connsiteY257" fmla="*/ 8662737 h 15135727"/>
              <a:gd name="connsiteX258" fmla="*/ 385011 w 8085221"/>
              <a:gd name="connsiteY258" fmla="*/ 8566485 h 15135727"/>
              <a:gd name="connsiteX259" fmla="*/ 577516 w 8085221"/>
              <a:gd name="connsiteY259" fmla="*/ 8373979 h 15135727"/>
              <a:gd name="connsiteX260" fmla="*/ 794085 w 8085221"/>
              <a:gd name="connsiteY260" fmla="*/ 8301790 h 15135727"/>
              <a:gd name="connsiteX261" fmla="*/ 745958 w 8085221"/>
              <a:gd name="connsiteY261" fmla="*/ 8133348 h 15135727"/>
              <a:gd name="connsiteX262" fmla="*/ 818148 w 8085221"/>
              <a:gd name="connsiteY262" fmla="*/ 7820527 h 15135727"/>
              <a:gd name="connsiteX263" fmla="*/ 697832 w 8085221"/>
              <a:gd name="connsiteY263" fmla="*/ 7820527 h 15135727"/>
              <a:gd name="connsiteX264" fmla="*/ 625642 w 8085221"/>
              <a:gd name="connsiteY264" fmla="*/ 7916779 h 15135727"/>
              <a:gd name="connsiteX265" fmla="*/ 457200 w 8085221"/>
              <a:gd name="connsiteY265" fmla="*/ 7820527 h 15135727"/>
              <a:gd name="connsiteX266" fmla="*/ 529390 w 8085221"/>
              <a:gd name="connsiteY266" fmla="*/ 7700211 h 15135727"/>
              <a:gd name="connsiteX267" fmla="*/ 938464 w 8085221"/>
              <a:gd name="connsiteY267" fmla="*/ 7676148 h 15135727"/>
              <a:gd name="connsiteX268" fmla="*/ 1058779 w 8085221"/>
              <a:gd name="connsiteY268" fmla="*/ 7459579 h 15135727"/>
              <a:gd name="connsiteX269" fmla="*/ 1203158 w 8085221"/>
              <a:gd name="connsiteY269" fmla="*/ 7603958 h 15135727"/>
              <a:gd name="connsiteX270" fmla="*/ 1299411 w 8085221"/>
              <a:gd name="connsiteY270" fmla="*/ 7555832 h 15135727"/>
              <a:gd name="connsiteX271" fmla="*/ 1443790 w 8085221"/>
              <a:gd name="connsiteY271" fmla="*/ 7507706 h 15135727"/>
              <a:gd name="connsiteX272" fmla="*/ 1684421 w 8085221"/>
              <a:gd name="connsiteY272" fmla="*/ 7603958 h 15135727"/>
              <a:gd name="connsiteX273" fmla="*/ 1684421 w 8085221"/>
              <a:gd name="connsiteY273" fmla="*/ 7603958 h 15135727"/>
              <a:gd name="connsiteX274" fmla="*/ 1540042 w 8085221"/>
              <a:gd name="connsiteY274" fmla="*/ 7363327 h 15135727"/>
              <a:gd name="connsiteX275" fmla="*/ 1299411 w 8085221"/>
              <a:gd name="connsiteY275" fmla="*/ 7315200 h 15135727"/>
              <a:gd name="connsiteX276" fmla="*/ 1130969 w 8085221"/>
              <a:gd name="connsiteY276" fmla="*/ 7339264 h 15135727"/>
              <a:gd name="connsiteX277" fmla="*/ 1034716 w 8085221"/>
              <a:gd name="connsiteY277" fmla="*/ 7315200 h 15135727"/>
              <a:gd name="connsiteX278" fmla="*/ 1155032 w 8085221"/>
              <a:gd name="connsiteY278" fmla="*/ 7050506 h 15135727"/>
              <a:gd name="connsiteX279" fmla="*/ 1155032 w 8085221"/>
              <a:gd name="connsiteY279" fmla="*/ 6930190 h 15135727"/>
              <a:gd name="connsiteX280" fmla="*/ 1155032 w 8085221"/>
              <a:gd name="connsiteY280" fmla="*/ 6761748 h 15135727"/>
              <a:gd name="connsiteX281" fmla="*/ 1203158 w 8085221"/>
              <a:gd name="connsiteY281" fmla="*/ 6617369 h 15135727"/>
              <a:gd name="connsiteX282" fmla="*/ 1371600 w 8085221"/>
              <a:gd name="connsiteY282" fmla="*/ 6472990 h 15135727"/>
              <a:gd name="connsiteX283" fmla="*/ 1443790 w 8085221"/>
              <a:gd name="connsiteY283" fmla="*/ 6328611 h 15135727"/>
              <a:gd name="connsiteX284" fmla="*/ 1419727 w 8085221"/>
              <a:gd name="connsiteY284" fmla="*/ 6208295 h 15135727"/>
              <a:gd name="connsiteX285" fmla="*/ 1275348 w 8085221"/>
              <a:gd name="connsiteY285" fmla="*/ 6304548 h 15135727"/>
              <a:gd name="connsiteX286" fmla="*/ 1323474 w 8085221"/>
              <a:gd name="connsiteY286" fmla="*/ 6015790 h 15135727"/>
              <a:gd name="connsiteX287" fmla="*/ 1540042 w 8085221"/>
              <a:gd name="connsiteY287" fmla="*/ 5871411 h 15135727"/>
              <a:gd name="connsiteX288" fmla="*/ 1540042 w 8085221"/>
              <a:gd name="connsiteY288" fmla="*/ 5751095 h 15135727"/>
              <a:gd name="connsiteX289" fmla="*/ 1395664 w 8085221"/>
              <a:gd name="connsiteY289" fmla="*/ 5799221 h 15135727"/>
              <a:gd name="connsiteX290" fmla="*/ 1179095 w 8085221"/>
              <a:gd name="connsiteY290" fmla="*/ 5799221 h 15135727"/>
              <a:gd name="connsiteX291" fmla="*/ 890337 w 8085221"/>
              <a:gd name="connsiteY291" fmla="*/ 5775158 h 15135727"/>
              <a:gd name="connsiteX292" fmla="*/ 697832 w 8085221"/>
              <a:gd name="connsiteY292" fmla="*/ 5606716 h 15135727"/>
              <a:gd name="connsiteX293" fmla="*/ 577516 w 8085221"/>
              <a:gd name="connsiteY293" fmla="*/ 5582653 h 15135727"/>
              <a:gd name="connsiteX294" fmla="*/ 697832 w 8085221"/>
              <a:gd name="connsiteY294" fmla="*/ 5775158 h 15135727"/>
              <a:gd name="connsiteX295" fmla="*/ 409074 w 8085221"/>
              <a:gd name="connsiteY295" fmla="*/ 5799221 h 15135727"/>
              <a:gd name="connsiteX296" fmla="*/ 168442 w 8085221"/>
              <a:gd name="connsiteY296" fmla="*/ 5702969 h 15135727"/>
              <a:gd name="connsiteX297" fmla="*/ 264695 w 8085221"/>
              <a:gd name="connsiteY297" fmla="*/ 5558590 h 15135727"/>
              <a:gd name="connsiteX298" fmla="*/ 144379 w 8085221"/>
              <a:gd name="connsiteY298" fmla="*/ 5510464 h 15135727"/>
              <a:gd name="connsiteX299" fmla="*/ 0 w 8085221"/>
              <a:gd name="connsiteY299" fmla="*/ 5462337 h 15135727"/>
              <a:gd name="connsiteX300" fmla="*/ 96253 w 8085221"/>
              <a:gd name="connsiteY300" fmla="*/ 5245769 h 15135727"/>
              <a:gd name="connsiteX0" fmla="*/ 96253 w 8085221"/>
              <a:gd name="connsiteY0" fmla="*/ 5245769 h 15135727"/>
              <a:gd name="connsiteX1" fmla="*/ 144379 w 8085221"/>
              <a:gd name="connsiteY1" fmla="*/ 4981074 h 15135727"/>
              <a:gd name="connsiteX2" fmla="*/ 178719 w 8085221"/>
              <a:gd name="connsiteY2" fmla="*/ 4834941 h 15135727"/>
              <a:gd name="connsiteX3" fmla="*/ 334378 w 8085221"/>
              <a:gd name="connsiteY3" fmla="*/ 4696828 h 15135727"/>
              <a:gd name="connsiteX4" fmla="*/ 553453 w 8085221"/>
              <a:gd name="connsiteY4" fmla="*/ 4692316 h 15135727"/>
              <a:gd name="connsiteX5" fmla="*/ 649706 w 8085221"/>
              <a:gd name="connsiteY5" fmla="*/ 4427621 h 15135727"/>
              <a:gd name="connsiteX6" fmla="*/ 805866 w 8085221"/>
              <a:gd name="connsiteY6" fmla="*/ 4425366 h 15135727"/>
              <a:gd name="connsiteX7" fmla="*/ 867026 w 8085221"/>
              <a:gd name="connsiteY7" fmla="*/ 4311817 h 15135727"/>
              <a:gd name="connsiteX8" fmla="*/ 1077328 w 8085221"/>
              <a:gd name="connsiteY8" fmla="*/ 4253916 h 15135727"/>
              <a:gd name="connsiteX9" fmla="*/ 1120191 w 8085221"/>
              <a:gd name="connsiteY9" fmla="*/ 4206291 h 15135727"/>
              <a:gd name="connsiteX10" fmla="*/ 1263066 w 8085221"/>
              <a:gd name="connsiteY10" fmla="*/ 4182478 h 15135727"/>
              <a:gd name="connsiteX11" fmla="*/ 1362326 w 8085221"/>
              <a:gd name="connsiteY11" fmla="*/ 4081965 h 15135727"/>
              <a:gd name="connsiteX12" fmla="*/ 1472616 w 8085221"/>
              <a:gd name="connsiteY12" fmla="*/ 4025316 h 15135727"/>
              <a:gd name="connsiteX13" fmla="*/ 1559344 w 8085221"/>
              <a:gd name="connsiteY13" fmla="*/ 4013535 h 15135727"/>
              <a:gd name="connsiteX14" fmla="*/ 1708485 w 8085221"/>
              <a:gd name="connsiteY14" fmla="*/ 3826042 h 15135727"/>
              <a:gd name="connsiteX15" fmla="*/ 1820278 w 8085221"/>
              <a:gd name="connsiteY15" fmla="*/ 3858628 h 15135727"/>
              <a:gd name="connsiteX16" fmla="*/ 1910766 w 8085221"/>
              <a:gd name="connsiteY16" fmla="*/ 3735053 h 15135727"/>
              <a:gd name="connsiteX17" fmla="*/ 2006016 w 8085221"/>
              <a:gd name="connsiteY17" fmla="*/ 3615741 h 15135727"/>
              <a:gd name="connsiteX18" fmla="*/ 2141621 w 8085221"/>
              <a:gd name="connsiteY18" fmla="*/ 3585411 h 15135727"/>
              <a:gd name="connsiteX19" fmla="*/ 2141621 w 8085221"/>
              <a:gd name="connsiteY19" fmla="*/ 3585411 h 15135727"/>
              <a:gd name="connsiteX20" fmla="*/ 2286000 w 8085221"/>
              <a:gd name="connsiteY20" fmla="*/ 3489158 h 15135727"/>
              <a:gd name="connsiteX21" fmla="*/ 2310064 w 8085221"/>
              <a:gd name="connsiteY21" fmla="*/ 3007895 h 15135727"/>
              <a:gd name="connsiteX22" fmla="*/ 2695074 w 8085221"/>
              <a:gd name="connsiteY22" fmla="*/ 2911642 h 15135727"/>
              <a:gd name="connsiteX23" fmla="*/ 2839453 w 8085221"/>
              <a:gd name="connsiteY23" fmla="*/ 2526632 h 15135727"/>
              <a:gd name="connsiteX24" fmla="*/ 3200400 w 8085221"/>
              <a:gd name="connsiteY24" fmla="*/ 2358190 h 15135727"/>
              <a:gd name="connsiteX25" fmla="*/ 3441032 w 8085221"/>
              <a:gd name="connsiteY25" fmla="*/ 2237874 h 15135727"/>
              <a:gd name="connsiteX26" fmla="*/ 3561348 w 8085221"/>
              <a:gd name="connsiteY26" fmla="*/ 2526632 h 15135727"/>
              <a:gd name="connsiteX27" fmla="*/ 3801979 w 8085221"/>
              <a:gd name="connsiteY27" fmla="*/ 2622885 h 15135727"/>
              <a:gd name="connsiteX28" fmla="*/ 3946358 w 8085221"/>
              <a:gd name="connsiteY28" fmla="*/ 2550695 h 15135727"/>
              <a:gd name="connsiteX29" fmla="*/ 4018548 w 8085221"/>
              <a:gd name="connsiteY29" fmla="*/ 2598821 h 15135727"/>
              <a:gd name="connsiteX30" fmla="*/ 4138864 w 8085221"/>
              <a:gd name="connsiteY30" fmla="*/ 2574758 h 15135727"/>
              <a:gd name="connsiteX31" fmla="*/ 4307306 w 8085221"/>
              <a:gd name="connsiteY31" fmla="*/ 2671011 h 15135727"/>
              <a:gd name="connsiteX32" fmla="*/ 4427621 w 8085221"/>
              <a:gd name="connsiteY32" fmla="*/ 2622885 h 15135727"/>
              <a:gd name="connsiteX33" fmla="*/ 4668253 w 8085221"/>
              <a:gd name="connsiteY33" fmla="*/ 2743200 h 15135727"/>
              <a:gd name="connsiteX34" fmla="*/ 4788569 w 8085221"/>
              <a:gd name="connsiteY34" fmla="*/ 2815390 h 15135727"/>
              <a:gd name="connsiteX35" fmla="*/ 4957011 w 8085221"/>
              <a:gd name="connsiteY35" fmla="*/ 2719137 h 15135727"/>
              <a:gd name="connsiteX36" fmla="*/ 4981074 w 8085221"/>
              <a:gd name="connsiteY36" fmla="*/ 2382253 h 15135727"/>
              <a:gd name="connsiteX37" fmla="*/ 4981074 w 8085221"/>
              <a:gd name="connsiteY37" fmla="*/ 2382253 h 15135727"/>
              <a:gd name="connsiteX38" fmla="*/ 4884821 w 8085221"/>
              <a:gd name="connsiteY38" fmla="*/ 2093495 h 15135727"/>
              <a:gd name="connsiteX39" fmla="*/ 4764506 w 8085221"/>
              <a:gd name="connsiteY39" fmla="*/ 1900990 h 15135727"/>
              <a:gd name="connsiteX40" fmla="*/ 4764506 w 8085221"/>
              <a:gd name="connsiteY40" fmla="*/ 1804737 h 15135727"/>
              <a:gd name="connsiteX41" fmla="*/ 4957011 w 8085221"/>
              <a:gd name="connsiteY41" fmla="*/ 1564106 h 15135727"/>
              <a:gd name="connsiteX42" fmla="*/ 5221706 w 8085221"/>
              <a:gd name="connsiteY42" fmla="*/ 1588169 h 15135727"/>
              <a:gd name="connsiteX43" fmla="*/ 5486400 w 8085221"/>
              <a:gd name="connsiteY43" fmla="*/ 1684421 h 15135727"/>
              <a:gd name="connsiteX44" fmla="*/ 5799221 w 8085221"/>
              <a:gd name="connsiteY44" fmla="*/ 1684421 h 15135727"/>
              <a:gd name="connsiteX45" fmla="*/ 5871411 w 8085221"/>
              <a:gd name="connsiteY45" fmla="*/ 1443790 h 15135727"/>
              <a:gd name="connsiteX46" fmla="*/ 6087979 w 8085221"/>
              <a:gd name="connsiteY46" fmla="*/ 1395664 h 15135727"/>
              <a:gd name="connsiteX47" fmla="*/ 6087979 w 8085221"/>
              <a:gd name="connsiteY47" fmla="*/ 1082842 h 15135727"/>
              <a:gd name="connsiteX48" fmla="*/ 6424864 w 8085221"/>
              <a:gd name="connsiteY48" fmla="*/ 1058779 h 15135727"/>
              <a:gd name="connsiteX49" fmla="*/ 6665495 w 8085221"/>
              <a:gd name="connsiteY49" fmla="*/ 721895 h 15135727"/>
              <a:gd name="connsiteX50" fmla="*/ 6761748 w 8085221"/>
              <a:gd name="connsiteY50" fmla="*/ 649706 h 15135727"/>
              <a:gd name="connsiteX51" fmla="*/ 6737685 w 8085221"/>
              <a:gd name="connsiteY51" fmla="*/ 505327 h 15135727"/>
              <a:gd name="connsiteX52" fmla="*/ 6858000 w 8085221"/>
              <a:gd name="connsiteY52" fmla="*/ 360948 h 15135727"/>
              <a:gd name="connsiteX53" fmla="*/ 6761748 w 8085221"/>
              <a:gd name="connsiteY53" fmla="*/ 120316 h 15135727"/>
              <a:gd name="connsiteX54" fmla="*/ 7194885 w 8085221"/>
              <a:gd name="connsiteY54" fmla="*/ 0 h 15135727"/>
              <a:gd name="connsiteX55" fmla="*/ 7267074 w 8085221"/>
              <a:gd name="connsiteY55" fmla="*/ 120316 h 15135727"/>
              <a:gd name="connsiteX56" fmla="*/ 7267074 w 8085221"/>
              <a:gd name="connsiteY56" fmla="*/ 120316 h 15135727"/>
              <a:gd name="connsiteX57" fmla="*/ 7339264 w 8085221"/>
              <a:gd name="connsiteY57" fmla="*/ 360948 h 15135727"/>
              <a:gd name="connsiteX58" fmla="*/ 7628021 w 8085221"/>
              <a:gd name="connsiteY58" fmla="*/ 433137 h 15135727"/>
              <a:gd name="connsiteX59" fmla="*/ 7796464 w 8085221"/>
              <a:gd name="connsiteY59" fmla="*/ 649706 h 15135727"/>
              <a:gd name="connsiteX60" fmla="*/ 8085221 w 8085221"/>
              <a:gd name="connsiteY60" fmla="*/ 914400 h 15135727"/>
              <a:gd name="connsiteX61" fmla="*/ 7988969 w 8085221"/>
              <a:gd name="connsiteY61" fmla="*/ 1203158 h 15135727"/>
              <a:gd name="connsiteX62" fmla="*/ 7844590 w 8085221"/>
              <a:gd name="connsiteY62" fmla="*/ 1058779 h 15135727"/>
              <a:gd name="connsiteX63" fmla="*/ 7483642 w 8085221"/>
              <a:gd name="connsiteY63" fmla="*/ 1371600 h 15135727"/>
              <a:gd name="connsiteX64" fmla="*/ 7267074 w 8085221"/>
              <a:gd name="connsiteY64" fmla="*/ 1395664 h 15135727"/>
              <a:gd name="connsiteX65" fmla="*/ 7243011 w 8085221"/>
              <a:gd name="connsiteY65" fmla="*/ 1588169 h 15135727"/>
              <a:gd name="connsiteX66" fmla="*/ 6978316 w 8085221"/>
              <a:gd name="connsiteY66" fmla="*/ 1732548 h 15135727"/>
              <a:gd name="connsiteX67" fmla="*/ 6737685 w 8085221"/>
              <a:gd name="connsiteY67" fmla="*/ 2093495 h 15135727"/>
              <a:gd name="connsiteX68" fmla="*/ 6737685 w 8085221"/>
              <a:gd name="connsiteY68" fmla="*/ 2382253 h 15135727"/>
              <a:gd name="connsiteX69" fmla="*/ 6665495 w 8085221"/>
              <a:gd name="connsiteY69" fmla="*/ 2430379 h 15135727"/>
              <a:gd name="connsiteX70" fmla="*/ 6906127 w 8085221"/>
              <a:gd name="connsiteY70" fmla="*/ 2646948 h 15135727"/>
              <a:gd name="connsiteX71" fmla="*/ 6906127 w 8085221"/>
              <a:gd name="connsiteY71" fmla="*/ 2983832 h 15135727"/>
              <a:gd name="connsiteX72" fmla="*/ 6906127 w 8085221"/>
              <a:gd name="connsiteY72" fmla="*/ 3104148 h 15135727"/>
              <a:gd name="connsiteX73" fmla="*/ 6833937 w 8085221"/>
              <a:gd name="connsiteY73" fmla="*/ 3368842 h 15135727"/>
              <a:gd name="connsiteX74" fmla="*/ 6906127 w 8085221"/>
              <a:gd name="connsiteY74" fmla="*/ 3489158 h 15135727"/>
              <a:gd name="connsiteX75" fmla="*/ 6641432 w 8085221"/>
              <a:gd name="connsiteY75" fmla="*/ 3705727 h 15135727"/>
              <a:gd name="connsiteX76" fmla="*/ 6737685 w 8085221"/>
              <a:gd name="connsiteY76" fmla="*/ 3729790 h 15135727"/>
              <a:gd name="connsiteX77" fmla="*/ 6545179 w 8085221"/>
              <a:gd name="connsiteY77" fmla="*/ 3826042 h 15135727"/>
              <a:gd name="connsiteX78" fmla="*/ 6328611 w 8085221"/>
              <a:gd name="connsiteY78" fmla="*/ 3753853 h 15135727"/>
              <a:gd name="connsiteX79" fmla="*/ 6184232 w 8085221"/>
              <a:gd name="connsiteY79" fmla="*/ 3850106 h 15135727"/>
              <a:gd name="connsiteX80" fmla="*/ 6184232 w 8085221"/>
              <a:gd name="connsiteY80" fmla="*/ 3946358 h 15135727"/>
              <a:gd name="connsiteX81" fmla="*/ 6136106 w 8085221"/>
              <a:gd name="connsiteY81" fmla="*/ 4235116 h 15135727"/>
              <a:gd name="connsiteX82" fmla="*/ 5919537 w 8085221"/>
              <a:gd name="connsiteY82" fmla="*/ 4403558 h 15135727"/>
              <a:gd name="connsiteX83" fmla="*/ 5775158 w 8085221"/>
              <a:gd name="connsiteY83" fmla="*/ 4451685 h 15135727"/>
              <a:gd name="connsiteX84" fmla="*/ 5630779 w 8085221"/>
              <a:gd name="connsiteY84" fmla="*/ 4547937 h 15135727"/>
              <a:gd name="connsiteX85" fmla="*/ 5510464 w 8085221"/>
              <a:gd name="connsiteY85" fmla="*/ 4620127 h 15135727"/>
              <a:gd name="connsiteX86" fmla="*/ 5510464 w 8085221"/>
              <a:gd name="connsiteY86" fmla="*/ 4812632 h 15135727"/>
              <a:gd name="connsiteX87" fmla="*/ 5317958 w 8085221"/>
              <a:gd name="connsiteY87" fmla="*/ 4981074 h 15135727"/>
              <a:gd name="connsiteX88" fmla="*/ 5005137 w 8085221"/>
              <a:gd name="connsiteY88" fmla="*/ 5149516 h 15135727"/>
              <a:gd name="connsiteX89" fmla="*/ 4692316 w 8085221"/>
              <a:gd name="connsiteY89" fmla="*/ 5149516 h 15135727"/>
              <a:gd name="connsiteX90" fmla="*/ 4523874 w 8085221"/>
              <a:gd name="connsiteY90" fmla="*/ 5366085 h 15135727"/>
              <a:gd name="connsiteX91" fmla="*/ 4211053 w 8085221"/>
              <a:gd name="connsiteY91" fmla="*/ 5414211 h 15135727"/>
              <a:gd name="connsiteX92" fmla="*/ 4114800 w 8085221"/>
              <a:gd name="connsiteY92" fmla="*/ 5390148 h 15135727"/>
              <a:gd name="connsiteX93" fmla="*/ 4018548 w 8085221"/>
              <a:gd name="connsiteY93" fmla="*/ 5630779 h 15135727"/>
              <a:gd name="connsiteX94" fmla="*/ 4090737 w 8085221"/>
              <a:gd name="connsiteY94" fmla="*/ 5871411 h 15135727"/>
              <a:gd name="connsiteX95" fmla="*/ 4090737 w 8085221"/>
              <a:gd name="connsiteY95" fmla="*/ 6184232 h 15135727"/>
              <a:gd name="connsiteX96" fmla="*/ 4186990 w 8085221"/>
              <a:gd name="connsiteY96" fmla="*/ 6472990 h 15135727"/>
              <a:gd name="connsiteX97" fmla="*/ 4042611 w 8085221"/>
              <a:gd name="connsiteY97" fmla="*/ 6352674 h 15135727"/>
              <a:gd name="connsiteX98" fmla="*/ 3946358 w 8085221"/>
              <a:gd name="connsiteY98" fmla="*/ 6376737 h 15135727"/>
              <a:gd name="connsiteX99" fmla="*/ 4114800 w 8085221"/>
              <a:gd name="connsiteY99" fmla="*/ 6641432 h 15135727"/>
              <a:gd name="connsiteX100" fmla="*/ 4451685 w 8085221"/>
              <a:gd name="connsiteY100" fmla="*/ 6737685 h 15135727"/>
              <a:gd name="connsiteX101" fmla="*/ 4620127 w 8085221"/>
              <a:gd name="connsiteY101" fmla="*/ 6978316 h 15135727"/>
              <a:gd name="connsiteX102" fmla="*/ 4740442 w 8085221"/>
              <a:gd name="connsiteY102" fmla="*/ 7170821 h 15135727"/>
              <a:gd name="connsiteX103" fmla="*/ 5077327 w 8085221"/>
              <a:gd name="connsiteY103" fmla="*/ 7387390 h 15135727"/>
              <a:gd name="connsiteX104" fmla="*/ 5125453 w 8085221"/>
              <a:gd name="connsiteY104" fmla="*/ 7603958 h 15135727"/>
              <a:gd name="connsiteX105" fmla="*/ 5197642 w 8085221"/>
              <a:gd name="connsiteY105" fmla="*/ 7796464 h 15135727"/>
              <a:gd name="connsiteX106" fmla="*/ 5486400 w 8085221"/>
              <a:gd name="connsiteY106" fmla="*/ 7964906 h 15135727"/>
              <a:gd name="connsiteX107" fmla="*/ 5486400 w 8085221"/>
              <a:gd name="connsiteY107" fmla="*/ 8349916 h 15135727"/>
              <a:gd name="connsiteX108" fmla="*/ 5678906 w 8085221"/>
              <a:gd name="connsiteY108" fmla="*/ 8614611 h 15135727"/>
              <a:gd name="connsiteX109" fmla="*/ 5919537 w 8085221"/>
              <a:gd name="connsiteY109" fmla="*/ 9071811 h 15135727"/>
              <a:gd name="connsiteX110" fmla="*/ 6160169 w 8085221"/>
              <a:gd name="connsiteY110" fmla="*/ 9336506 h 15135727"/>
              <a:gd name="connsiteX111" fmla="*/ 6280485 w 8085221"/>
              <a:gd name="connsiteY111" fmla="*/ 9601200 h 15135727"/>
              <a:gd name="connsiteX112" fmla="*/ 6400800 w 8085221"/>
              <a:gd name="connsiteY112" fmla="*/ 9793706 h 15135727"/>
              <a:gd name="connsiteX113" fmla="*/ 6569242 w 8085221"/>
              <a:gd name="connsiteY113" fmla="*/ 10058400 h 15135727"/>
              <a:gd name="connsiteX114" fmla="*/ 6713621 w 8085221"/>
              <a:gd name="connsiteY114" fmla="*/ 10106527 h 15135727"/>
              <a:gd name="connsiteX115" fmla="*/ 6545179 w 8085221"/>
              <a:gd name="connsiteY115" fmla="*/ 10202779 h 15135727"/>
              <a:gd name="connsiteX116" fmla="*/ 6569242 w 8085221"/>
              <a:gd name="connsiteY116" fmla="*/ 10443411 h 15135727"/>
              <a:gd name="connsiteX117" fmla="*/ 6593306 w 8085221"/>
              <a:gd name="connsiteY117" fmla="*/ 10708106 h 15135727"/>
              <a:gd name="connsiteX118" fmla="*/ 6761748 w 8085221"/>
              <a:gd name="connsiteY118" fmla="*/ 10924674 h 15135727"/>
              <a:gd name="connsiteX119" fmla="*/ 6641432 w 8085221"/>
              <a:gd name="connsiteY119" fmla="*/ 11093116 h 15135727"/>
              <a:gd name="connsiteX120" fmla="*/ 6713621 w 8085221"/>
              <a:gd name="connsiteY120" fmla="*/ 11261558 h 15135727"/>
              <a:gd name="connsiteX121" fmla="*/ 6737685 w 8085221"/>
              <a:gd name="connsiteY121" fmla="*/ 11526253 h 15135727"/>
              <a:gd name="connsiteX122" fmla="*/ 6617369 w 8085221"/>
              <a:gd name="connsiteY122" fmla="*/ 11839074 h 15135727"/>
              <a:gd name="connsiteX123" fmla="*/ 6617369 w 8085221"/>
              <a:gd name="connsiteY123" fmla="*/ 12031579 h 15135727"/>
              <a:gd name="connsiteX124" fmla="*/ 6641432 w 8085221"/>
              <a:gd name="connsiteY124" fmla="*/ 12127832 h 15135727"/>
              <a:gd name="connsiteX125" fmla="*/ 6761748 w 8085221"/>
              <a:gd name="connsiteY125" fmla="*/ 12031579 h 15135727"/>
              <a:gd name="connsiteX126" fmla="*/ 6761748 w 8085221"/>
              <a:gd name="connsiteY126" fmla="*/ 12296274 h 15135727"/>
              <a:gd name="connsiteX127" fmla="*/ 6689558 w 8085221"/>
              <a:gd name="connsiteY127" fmla="*/ 12512842 h 15135727"/>
              <a:gd name="connsiteX128" fmla="*/ 6785811 w 8085221"/>
              <a:gd name="connsiteY128" fmla="*/ 12777537 h 15135727"/>
              <a:gd name="connsiteX129" fmla="*/ 6569242 w 8085221"/>
              <a:gd name="connsiteY129" fmla="*/ 12873790 h 15135727"/>
              <a:gd name="connsiteX130" fmla="*/ 6545179 w 8085221"/>
              <a:gd name="connsiteY130" fmla="*/ 13090358 h 15135727"/>
              <a:gd name="connsiteX131" fmla="*/ 6448927 w 8085221"/>
              <a:gd name="connsiteY131" fmla="*/ 13355053 h 15135727"/>
              <a:gd name="connsiteX132" fmla="*/ 6256421 w 8085221"/>
              <a:gd name="connsiteY132" fmla="*/ 13571621 h 15135727"/>
              <a:gd name="connsiteX133" fmla="*/ 6087979 w 8085221"/>
              <a:gd name="connsiteY133" fmla="*/ 13667874 h 15135727"/>
              <a:gd name="connsiteX134" fmla="*/ 5943600 w 8085221"/>
              <a:gd name="connsiteY134" fmla="*/ 13716000 h 15135727"/>
              <a:gd name="connsiteX135" fmla="*/ 5702969 w 8085221"/>
              <a:gd name="connsiteY135" fmla="*/ 13667874 h 15135727"/>
              <a:gd name="connsiteX136" fmla="*/ 5582653 w 8085221"/>
              <a:gd name="connsiteY136" fmla="*/ 13691937 h 15135727"/>
              <a:gd name="connsiteX137" fmla="*/ 5727032 w 8085221"/>
              <a:gd name="connsiteY137" fmla="*/ 13836316 h 15135727"/>
              <a:gd name="connsiteX138" fmla="*/ 5582653 w 8085221"/>
              <a:gd name="connsiteY138" fmla="*/ 14052885 h 15135727"/>
              <a:gd name="connsiteX139" fmla="*/ 5462337 w 8085221"/>
              <a:gd name="connsiteY139" fmla="*/ 14149137 h 15135727"/>
              <a:gd name="connsiteX140" fmla="*/ 5342021 w 8085221"/>
              <a:gd name="connsiteY140" fmla="*/ 14004758 h 15135727"/>
              <a:gd name="connsiteX141" fmla="*/ 5245769 w 8085221"/>
              <a:gd name="connsiteY141" fmla="*/ 14004758 h 15135727"/>
              <a:gd name="connsiteX142" fmla="*/ 5245769 w 8085221"/>
              <a:gd name="connsiteY142" fmla="*/ 13956632 h 15135727"/>
              <a:gd name="connsiteX143" fmla="*/ 5101390 w 8085221"/>
              <a:gd name="connsiteY143" fmla="*/ 13956632 h 15135727"/>
              <a:gd name="connsiteX144" fmla="*/ 4981074 w 8085221"/>
              <a:gd name="connsiteY144" fmla="*/ 13860379 h 15135727"/>
              <a:gd name="connsiteX145" fmla="*/ 4740442 w 8085221"/>
              <a:gd name="connsiteY145" fmla="*/ 13908506 h 15135727"/>
              <a:gd name="connsiteX146" fmla="*/ 4475748 w 8085221"/>
              <a:gd name="connsiteY146" fmla="*/ 13956632 h 15135727"/>
              <a:gd name="connsiteX147" fmla="*/ 4379495 w 8085221"/>
              <a:gd name="connsiteY147" fmla="*/ 14028821 h 15135727"/>
              <a:gd name="connsiteX148" fmla="*/ 4403558 w 8085221"/>
              <a:gd name="connsiteY148" fmla="*/ 14197264 h 15135727"/>
              <a:gd name="connsiteX149" fmla="*/ 4572000 w 8085221"/>
              <a:gd name="connsiteY149" fmla="*/ 14149137 h 15135727"/>
              <a:gd name="connsiteX150" fmla="*/ 4523874 w 8085221"/>
              <a:gd name="connsiteY150" fmla="*/ 14558211 h 15135727"/>
              <a:gd name="connsiteX151" fmla="*/ 4403558 w 8085221"/>
              <a:gd name="connsiteY151" fmla="*/ 14437895 h 15135727"/>
              <a:gd name="connsiteX152" fmla="*/ 4403558 w 8085221"/>
              <a:gd name="connsiteY152" fmla="*/ 14437895 h 15135727"/>
              <a:gd name="connsiteX153" fmla="*/ 4283242 w 8085221"/>
              <a:gd name="connsiteY153" fmla="*/ 14245390 h 15135727"/>
              <a:gd name="connsiteX154" fmla="*/ 4235116 w 8085221"/>
              <a:gd name="connsiteY154" fmla="*/ 14341642 h 15135727"/>
              <a:gd name="connsiteX155" fmla="*/ 4162927 w 8085221"/>
              <a:gd name="connsiteY155" fmla="*/ 14389769 h 15135727"/>
              <a:gd name="connsiteX156" fmla="*/ 4162927 w 8085221"/>
              <a:gd name="connsiteY156" fmla="*/ 14389769 h 15135727"/>
              <a:gd name="connsiteX157" fmla="*/ 3922295 w 8085221"/>
              <a:gd name="connsiteY157" fmla="*/ 14245390 h 15135727"/>
              <a:gd name="connsiteX158" fmla="*/ 3801979 w 8085221"/>
              <a:gd name="connsiteY158" fmla="*/ 14293516 h 15135727"/>
              <a:gd name="connsiteX159" fmla="*/ 3681664 w 8085221"/>
              <a:gd name="connsiteY159" fmla="*/ 14389769 h 15135727"/>
              <a:gd name="connsiteX160" fmla="*/ 3657600 w 8085221"/>
              <a:gd name="connsiteY160" fmla="*/ 14654464 h 15135727"/>
              <a:gd name="connsiteX161" fmla="*/ 3513221 w 8085221"/>
              <a:gd name="connsiteY161" fmla="*/ 14726653 h 15135727"/>
              <a:gd name="connsiteX162" fmla="*/ 3513221 w 8085221"/>
              <a:gd name="connsiteY162" fmla="*/ 14871032 h 15135727"/>
              <a:gd name="connsiteX163" fmla="*/ 3633537 w 8085221"/>
              <a:gd name="connsiteY163" fmla="*/ 14967285 h 15135727"/>
              <a:gd name="connsiteX164" fmla="*/ 3609474 w 8085221"/>
              <a:gd name="connsiteY164" fmla="*/ 15087600 h 15135727"/>
              <a:gd name="connsiteX165" fmla="*/ 3441032 w 8085221"/>
              <a:gd name="connsiteY165" fmla="*/ 15039474 h 15135727"/>
              <a:gd name="connsiteX166" fmla="*/ 3272590 w 8085221"/>
              <a:gd name="connsiteY166" fmla="*/ 15063537 h 15135727"/>
              <a:gd name="connsiteX167" fmla="*/ 3248527 w 8085221"/>
              <a:gd name="connsiteY167" fmla="*/ 14895095 h 15135727"/>
              <a:gd name="connsiteX168" fmla="*/ 3128211 w 8085221"/>
              <a:gd name="connsiteY168" fmla="*/ 14919158 h 15135727"/>
              <a:gd name="connsiteX169" fmla="*/ 2959769 w 8085221"/>
              <a:gd name="connsiteY169" fmla="*/ 15135727 h 15135727"/>
              <a:gd name="connsiteX170" fmla="*/ 2935706 w 8085221"/>
              <a:gd name="connsiteY170" fmla="*/ 14895095 h 15135727"/>
              <a:gd name="connsiteX171" fmla="*/ 2791327 w 8085221"/>
              <a:gd name="connsiteY171" fmla="*/ 14943221 h 15135727"/>
              <a:gd name="connsiteX172" fmla="*/ 2671011 w 8085221"/>
              <a:gd name="connsiteY172" fmla="*/ 15039474 h 15135727"/>
              <a:gd name="connsiteX173" fmla="*/ 2430379 w 8085221"/>
              <a:gd name="connsiteY173" fmla="*/ 15087600 h 15135727"/>
              <a:gd name="connsiteX174" fmla="*/ 2237874 w 8085221"/>
              <a:gd name="connsiteY174" fmla="*/ 15039474 h 15135727"/>
              <a:gd name="connsiteX175" fmla="*/ 2622885 w 8085221"/>
              <a:gd name="connsiteY175" fmla="*/ 14846969 h 15135727"/>
              <a:gd name="connsiteX176" fmla="*/ 2887579 w 8085221"/>
              <a:gd name="connsiteY176" fmla="*/ 14774779 h 15135727"/>
              <a:gd name="connsiteX177" fmla="*/ 2839453 w 8085221"/>
              <a:gd name="connsiteY177" fmla="*/ 14582274 h 15135727"/>
              <a:gd name="connsiteX178" fmla="*/ 2935706 w 8085221"/>
              <a:gd name="connsiteY178" fmla="*/ 14510085 h 15135727"/>
              <a:gd name="connsiteX179" fmla="*/ 2935706 w 8085221"/>
              <a:gd name="connsiteY179" fmla="*/ 14510085 h 15135727"/>
              <a:gd name="connsiteX180" fmla="*/ 3080085 w 8085221"/>
              <a:gd name="connsiteY180" fmla="*/ 14413832 h 15135727"/>
              <a:gd name="connsiteX181" fmla="*/ 3152274 w 8085221"/>
              <a:gd name="connsiteY181" fmla="*/ 14341642 h 15135727"/>
              <a:gd name="connsiteX182" fmla="*/ 3080085 w 8085221"/>
              <a:gd name="connsiteY182" fmla="*/ 14269453 h 15135727"/>
              <a:gd name="connsiteX183" fmla="*/ 3152274 w 8085221"/>
              <a:gd name="connsiteY183" fmla="*/ 14197264 h 15135727"/>
              <a:gd name="connsiteX184" fmla="*/ 3152274 w 8085221"/>
              <a:gd name="connsiteY184" fmla="*/ 14052885 h 15135727"/>
              <a:gd name="connsiteX185" fmla="*/ 3080085 w 8085221"/>
              <a:gd name="connsiteY185" fmla="*/ 13980695 h 15135727"/>
              <a:gd name="connsiteX186" fmla="*/ 3056021 w 8085221"/>
              <a:gd name="connsiteY186" fmla="*/ 14076948 h 15135727"/>
              <a:gd name="connsiteX187" fmla="*/ 2935706 w 8085221"/>
              <a:gd name="connsiteY187" fmla="*/ 14076948 h 15135727"/>
              <a:gd name="connsiteX188" fmla="*/ 2863516 w 8085221"/>
              <a:gd name="connsiteY188" fmla="*/ 14125074 h 15135727"/>
              <a:gd name="connsiteX189" fmla="*/ 2719137 w 8085221"/>
              <a:gd name="connsiteY189" fmla="*/ 14197264 h 15135727"/>
              <a:gd name="connsiteX190" fmla="*/ 2646948 w 8085221"/>
              <a:gd name="connsiteY190" fmla="*/ 14197264 h 15135727"/>
              <a:gd name="connsiteX191" fmla="*/ 2598821 w 8085221"/>
              <a:gd name="connsiteY191" fmla="*/ 14125074 h 15135727"/>
              <a:gd name="connsiteX192" fmla="*/ 2430379 w 8085221"/>
              <a:gd name="connsiteY192" fmla="*/ 13836316 h 15135727"/>
              <a:gd name="connsiteX193" fmla="*/ 2646948 w 8085221"/>
              <a:gd name="connsiteY193" fmla="*/ 13812253 h 15135727"/>
              <a:gd name="connsiteX194" fmla="*/ 2502569 w 8085221"/>
              <a:gd name="connsiteY194" fmla="*/ 13475369 h 15135727"/>
              <a:gd name="connsiteX195" fmla="*/ 2550695 w 8085221"/>
              <a:gd name="connsiteY195" fmla="*/ 13186611 h 15135727"/>
              <a:gd name="connsiteX196" fmla="*/ 2719137 w 8085221"/>
              <a:gd name="connsiteY196" fmla="*/ 13042232 h 15135727"/>
              <a:gd name="connsiteX197" fmla="*/ 2791327 w 8085221"/>
              <a:gd name="connsiteY197" fmla="*/ 12945979 h 15135727"/>
              <a:gd name="connsiteX198" fmla="*/ 3031958 w 8085221"/>
              <a:gd name="connsiteY198" fmla="*/ 13090358 h 15135727"/>
              <a:gd name="connsiteX199" fmla="*/ 3056021 w 8085221"/>
              <a:gd name="connsiteY199" fmla="*/ 12753474 h 15135727"/>
              <a:gd name="connsiteX200" fmla="*/ 2887579 w 8085221"/>
              <a:gd name="connsiteY200" fmla="*/ 12777537 h 15135727"/>
              <a:gd name="connsiteX201" fmla="*/ 2815390 w 8085221"/>
              <a:gd name="connsiteY201" fmla="*/ 12777537 h 15135727"/>
              <a:gd name="connsiteX202" fmla="*/ 3176337 w 8085221"/>
              <a:gd name="connsiteY202" fmla="*/ 12368464 h 15135727"/>
              <a:gd name="connsiteX203" fmla="*/ 3104148 w 8085221"/>
              <a:gd name="connsiteY203" fmla="*/ 12320337 h 15135727"/>
              <a:gd name="connsiteX204" fmla="*/ 3104148 w 8085221"/>
              <a:gd name="connsiteY204" fmla="*/ 12320337 h 15135727"/>
              <a:gd name="connsiteX205" fmla="*/ 3007895 w 8085221"/>
              <a:gd name="connsiteY205" fmla="*/ 12079706 h 15135727"/>
              <a:gd name="connsiteX206" fmla="*/ 2911642 w 8085221"/>
              <a:gd name="connsiteY206" fmla="*/ 11935327 h 15135727"/>
              <a:gd name="connsiteX207" fmla="*/ 2863516 w 8085221"/>
              <a:gd name="connsiteY207" fmla="*/ 11694695 h 15135727"/>
              <a:gd name="connsiteX208" fmla="*/ 2911642 w 8085221"/>
              <a:gd name="connsiteY208" fmla="*/ 11454064 h 15135727"/>
              <a:gd name="connsiteX209" fmla="*/ 3056021 w 8085221"/>
              <a:gd name="connsiteY209" fmla="*/ 11454064 h 15135727"/>
              <a:gd name="connsiteX210" fmla="*/ 2983832 w 8085221"/>
              <a:gd name="connsiteY210" fmla="*/ 11381874 h 15135727"/>
              <a:gd name="connsiteX211" fmla="*/ 3031958 w 8085221"/>
              <a:gd name="connsiteY211" fmla="*/ 11285621 h 15135727"/>
              <a:gd name="connsiteX212" fmla="*/ 3007895 w 8085221"/>
              <a:gd name="connsiteY212" fmla="*/ 11189369 h 15135727"/>
              <a:gd name="connsiteX213" fmla="*/ 2887579 w 8085221"/>
              <a:gd name="connsiteY213" fmla="*/ 11141242 h 15135727"/>
              <a:gd name="connsiteX214" fmla="*/ 2887579 w 8085221"/>
              <a:gd name="connsiteY214" fmla="*/ 10972800 h 15135727"/>
              <a:gd name="connsiteX215" fmla="*/ 2887579 w 8085221"/>
              <a:gd name="connsiteY215" fmla="*/ 10924674 h 15135727"/>
              <a:gd name="connsiteX216" fmla="*/ 2767264 w 8085221"/>
              <a:gd name="connsiteY216" fmla="*/ 11020927 h 15135727"/>
              <a:gd name="connsiteX217" fmla="*/ 2743200 w 8085221"/>
              <a:gd name="connsiteY217" fmla="*/ 10924674 h 15135727"/>
              <a:gd name="connsiteX218" fmla="*/ 2550695 w 8085221"/>
              <a:gd name="connsiteY218" fmla="*/ 11020927 h 15135727"/>
              <a:gd name="connsiteX219" fmla="*/ 2526632 w 8085221"/>
              <a:gd name="connsiteY219" fmla="*/ 11117179 h 15135727"/>
              <a:gd name="connsiteX220" fmla="*/ 2334127 w 8085221"/>
              <a:gd name="connsiteY220" fmla="*/ 10996864 h 15135727"/>
              <a:gd name="connsiteX221" fmla="*/ 2358190 w 8085221"/>
              <a:gd name="connsiteY221" fmla="*/ 10732169 h 15135727"/>
              <a:gd name="connsiteX222" fmla="*/ 2334127 w 8085221"/>
              <a:gd name="connsiteY222" fmla="*/ 10587790 h 15135727"/>
              <a:gd name="connsiteX223" fmla="*/ 2406316 w 8085221"/>
              <a:gd name="connsiteY223" fmla="*/ 10491537 h 15135727"/>
              <a:gd name="connsiteX224" fmla="*/ 2598821 w 8085221"/>
              <a:gd name="connsiteY224" fmla="*/ 10684042 h 15135727"/>
              <a:gd name="connsiteX225" fmla="*/ 2767264 w 8085221"/>
              <a:gd name="connsiteY225" fmla="*/ 10684042 h 15135727"/>
              <a:gd name="connsiteX226" fmla="*/ 2646948 w 8085221"/>
              <a:gd name="connsiteY226" fmla="*/ 10515600 h 15135727"/>
              <a:gd name="connsiteX227" fmla="*/ 2815390 w 8085221"/>
              <a:gd name="connsiteY227" fmla="*/ 10395285 h 15135727"/>
              <a:gd name="connsiteX228" fmla="*/ 3080085 w 8085221"/>
              <a:gd name="connsiteY228" fmla="*/ 10419348 h 15135727"/>
              <a:gd name="connsiteX229" fmla="*/ 3248527 w 8085221"/>
              <a:gd name="connsiteY229" fmla="*/ 10539664 h 15135727"/>
              <a:gd name="connsiteX230" fmla="*/ 3320716 w 8085221"/>
              <a:gd name="connsiteY230" fmla="*/ 10659979 h 15135727"/>
              <a:gd name="connsiteX231" fmla="*/ 3465095 w 8085221"/>
              <a:gd name="connsiteY231" fmla="*/ 10659979 h 15135727"/>
              <a:gd name="connsiteX232" fmla="*/ 3441032 w 8085221"/>
              <a:gd name="connsiteY232" fmla="*/ 10491537 h 15135727"/>
              <a:gd name="connsiteX233" fmla="*/ 3392906 w 8085221"/>
              <a:gd name="connsiteY233" fmla="*/ 10250906 h 15135727"/>
              <a:gd name="connsiteX234" fmla="*/ 3152274 w 8085221"/>
              <a:gd name="connsiteY234" fmla="*/ 10250906 h 15135727"/>
              <a:gd name="connsiteX235" fmla="*/ 3176337 w 8085221"/>
              <a:gd name="connsiteY235" fmla="*/ 10178716 h 15135727"/>
              <a:gd name="connsiteX236" fmla="*/ 3104148 w 8085221"/>
              <a:gd name="connsiteY236" fmla="*/ 10154653 h 15135727"/>
              <a:gd name="connsiteX237" fmla="*/ 3007895 w 8085221"/>
              <a:gd name="connsiteY237" fmla="*/ 9962148 h 15135727"/>
              <a:gd name="connsiteX238" fmla="*/ 3176337 w 8085221"/>
              <a:gd name="connsiteY238" fmla="*/ 9889958 h 15135727"/>
              <a:gd name="connsiteX239" fmla="*/ 2959769 w 8085221"/>
              <a:gd name="connsiteY239" fmla="*/ 9504948 h 15135727"/>
              <a:gd name="connsiteX240" fmla="*/ 2791327 w 8085221"/>
              <a:gd name="connsiteY240" fmla="*/ 9456821 h 15135727"/>
              <a:gd name="connsiteX241" fmla="*/ 2574758 w 8085221"/>
              <a:gd name="connsiteY241" fmla="*/ 9336506 h 15135727"/>
              <a:gd name="connsiteX242" fmla="*/ 2550695 w 8085221"/>
              <a:gd name="connsiteY242" fmla="*/ 9071811 h 15135727"/>
              <a:gd name="connsiteX243" fmla="*/ 2695074 w 8085221"/>
              <a:gd name="connsiteY243" fmla="*/ 8999621 h 15135727"/>
              <a:gd name="connsiteX244" fmla="*/ 2622885 w 8085221"/>
              <a:gd name="connsiteY244" fmla="*/ 8975558 h 15135727"/>
              <a:gd name="connsiteX245" fmla="*/ 2430379 w 8085221"/>
              <a:gd name="connsiteY245" fmla="*/ 8999621 h 15135727"/>
              <a:gd name="connsiteX246" fmla="*/ 2261937 w 8085221"/>
              <a:gd name="connsiteY246" fmla="*/ 9168064 h 15135727"/>
              <a:gd name="connsiteX247" fmla="*/ 2237874 w 8085221"/>
              <a:gd name="connsiteY247" fmla="*/ 8999621 h 15135727"/>
              <a:gd name="connsiteX248" fmla="*/ 2117558 w 8085221"/>
              <a:gd name="connsiteY248" fmla="*/ 8975558 h 15135727"/>
              <a:gd name="connsiteX249" fmla="*/ 2045369 w 8085221"/>
              <a:gd name="connsiteY249" fmla="*/ 8783053 h 15135727"/>
              <a:gd name="connsiteX250" fmla="*/ 1852864 w 8085221"/>
              <a:gd name="connsiteY250" fmla="*/ 8758990 h 15135727"/>
              <a:gd name="connsiteX251" fmla="*/ 1636295 w 8085221"/>
              <a:gd name="connsiteY251" fmla="*/ 8927432 h 15135727"/>
              <a:gd name="connsiteX252" fmla="*/ 1588169 w 8085221"/>
              <a:gd name="connsiteY252" fmla="*/ 9023685 h 15135727"/>
              <a:gd name="connsiteX253" fmla="*/ 1515979 w 8085221"/>
              <a:gd name="connsiteY253" fmla="*/ 8879306 h 15135727"/>
              <a:gd name="connsiteX254" fmla="*/ 1347537 w 8085221"/>
              <a:gd name="connsiteY254" fmla="*/ 8879306 h 15135727"/>
              <a:gd name="connsiteX255" fmla="*/ 1347537 w 8085221"/>
              <a:gd name="connsiteY255" fmla="*/ 8710864 h 15135727"/>
              <a:gd name="connsiteX256" fmla="*/ 1106906 w 8085221"/>
              <a:gd name="connsiteY256" fmla="*/ 8783053 h 15135727"/>
              <a:gd name="connsiteX257" fmla="*/ 890337 w 8085221"/>
              <a:gd name="connsiteY257" fmla="*/ 8686800 h 15135727"/>
              <a:gd name="connsiteX258" fmla="*/ 649706 w 8085221"/>
              <a:gd name="connsiteY258" fmla="*/ 8662737 h 15135727"/>
              <a:gd name="connsiteX259" fmla="*/ 385011 w 8085221"/>
              <a:gd name="connsiteY259" fmla="*/ 8566485 h 15135727"/>
              <a:gd name="connsiteX260" fmla="*/ 577516 w 8085221"/>
              <a:gd name="connsiteY260" fmla="*/ 8373979 h 15135727"/>
              <a:gd name="connsiteX261" fmla="*/ 794085 w 8085221"/>
              <a:gd name="connsiteY261" fmla="*/ 8301790 h 15135727"/>
              <a:gd name="connsiteX262" fmla="*/ 745958 w 8085221"/>
              <a:gd name="connsiteY262" fmla="*/ 8133348 h 15135727"/>
              <a:gd name="connsiteX263" fmla="*/ 818148 w 8085221"/>
              <a:gd name="connsiteY263" fmla="*/ 7820527 h 15135727"/>
              <a:gd name="connsiteX264" fmla="*/ 697832 w 8085221"/>
              <a:gd name="connsiteY264" fmla="*/ 7820527 h 15135727"/>
              <a:gd name="connsiteX265" fmla="*/ 625642 w 8085221"/>
              <a:gd name="connsiteY265" fmla="*/ 7916779 h 15135727"/>
              <a:gd name="connsiteX266" fmla="*/ 457200 w 8085221"/>
              <a:gd name="connsiteY266" fmla="*/ 7820527 h 15135727"/>
              <a:gd name="connsiteX267" fmla="*/ 529390 w 8085221"/>
              <a:gd name="connsiteY267" fmla="*/ 7700211 h 15135727"/>
              <a:gd name="connsiteX268" fmla="*/ 938464 w 8085221"/>
              <a:gd name="connsiteY268" fmla="*/ 7676148 h 15135727"/>
              <a:gd name="connsiteX269" fmla="*/ 1058779 w 8085221"/>
              <a:gd name="connsiteY269" fmla="*/ 7459579 h 15135727"/>
              <a:gd name="connsiteX270" fmla="*/ 1203158 w 8085221"/>
              <a:gd name="connsiteY270" fmla="*/ 7603958 h 15135727"/>
              <a:gd name="connsiteX271" fmla="*/ 1299411 w 8085221"/>
              <a:gd name="connsiteY271" fmla="*/ 7555832 h 15135727"/>
              <a:gd name="connsiteX272" fmla="*/ 1443790 w 8085221"/>
              <a:gd name="connsiteY272" fmla="*/ 7507706 h 15135727"/>
              <a:gd name="connsiteX273" fmla="*/ 1684421 w 8085221"/>
              <a:gd name="connsiteY273" fmla="*/ 7603958 h 15135727"/>
              <a:gd name="connsiteX274" fmla="*/ 1684421 w 8085221"/>
              <a:gd name="connsiteY274" fmla="*/ 7603958 h 15135727"/>
              <a:gd name="connsiteX275" fmla="*/ 1540042 w 8085221"/>
              <a:gd name="connsiteY275" fmla="*/ 7363327 h 15135727"/>
              <a:gd name="connsiteX276" fmla="*/ 1299411 w 8085221"/>
              <a:gd name="connsiteY276" fmla="*/ 7315200 h 15135727"/>
              <a:gd name="connsiteX277" fmla="*/ 1130969 w 8085221"/>
              <a:gd name="connsiteY277" fmla="*/ 7339264 h 15135727"/>
              <a:gd name="connsiteX278" fmla="*/ 1034716 w 8085221"/>
              <a:gd name="connsiteY278" fmla="*/ 7315200 h 15135727"/>
              <a:gd name="connsiteX279" fmla="*/ 1155032 w 8085221"/>
              <a:gd name="connsiteY279" fmla="*/ 7050506 h 15135727"/>
              <a:gd name="connsiteX280" fmla="*/ 1155032 w 8085221"/>
              <a:gd name="connsiteY280" fmla="*/ 6930190 h 15135727"/>
              <a:gd name="connsiteX281" fmla="*/ 1155032 w 8085221"/>
              <a:gd name="connsiteY281" fmla="*/ 6761748 h 15135727"/>
              <a:gd name="connsiteX282" fmla="*/ 1203158 w 8085221"/>
              <a:gd name="connsiteY282" fmla="*/ 6617369 h 15135727"/>
              <a:gd name="connsiteX283" fmla="*/ 1371600 w 8085221"/>
              <a:gd name="connsiteY283" fmla="*/ 6472990 h 15135727"/>
              <a:gd name="connsiteX284" fmla="*/ 1443790 w 8085221"/>
              <a:gd name="connsiteY284" fmla="*/ 6328611 h 15135727"/>
              <a:gd name="connsiteX285" fmla="*/ 1419727 w 8085221"/>
              <a:gd name="connsiteY285" fmla="*/ 6208295 h 15135727"/>
              <a:gd name="connsiteX286" fmla="*/ 1275348 w 8085221"/>
              <a:gd name="connsiteY286" fmla="*/ 6304548 h 15135727"/>
              <a:gd name="connsiteX287" fmla="*/ 1323474 w 8085221"/>
              <a:gd name="connsiteY287" fmla="*/ 6015790 h 15135727"/>
              <a:gd name="connsiteX288" fmla="*/ 1540042 w 8085221"/>
              <a:gd name="connsiteY288" fmla="*/ 5871411 h 15135727"/>
              <a:gd name="connsiteX289" fmla="*/ 1540042 w 8085221"/>
              <a:gd name="connsiteY289" fmla="*/ 5751095 h 15135727"/>
              <a:gd name="connsiteX290" fmla="*/ 1395664 w 8085221"/>
              <a:gd name="connsiteY290" fmla="*/ 5799221 h 15135727"/>
              <a:gd name="connsiteX291" fmla="*/ 1179095 w 8085221"/>
              <a:gd name="connsiteY291" fmla="*/ 5799221 h 15135727"/>
              <a:gd name="connsiteX292" fmla="*/ 890337 w 8085221"/>
              <a:gd name="connsiteY292" fmla="*/ 5775158 h 15135727"/>
              <a:gd name="connsiteX293" fmla="*/ 697832 w 8085221"/>
              <a:gd name="connsiteY293" fmla="*/ 5606716 h 15135727"/>
              <a:gd name="connsiteX294" fmla="*/ 577516 w 8085221"/>
              <a:gd name="connsiteY294" fmla="*/ 5582653 h 15135727"/>
              <a:gd name="connsiteX295" fmla="*/ 697832 w 8085221"/>
              <a:gd name="connsiteY295" fmla="*/ 5775158 h 15135727"/>
              <a:gd name="connsiteX296" fmla="*/ 409074 w 8085221"/>
              <a:gd name="connsiteY296" fmla="*/ 5799221 h 15135727"/>
              <a:gd name="connsiteX297" fmla="*/ 168442 w 8085221"/>
              <a:gd name="connsiteY297" fmla="*/ 5702969 h 15135727"/>
              <a:gd name="connsiteX298" fmla="*/ 264695 w 8085221"/>
              <a:gd name="connsiteY298" fmla="*/ 5558590 h 15135727"/>
              <a:gd name="connsiteX299" fmla="*/ 144379 w 8085221"/>
              <a:gd name="connsiteY299" fmla="*/ 5510464 h 15135727"/>
              <a:gd name="connsiteX300" fmla="*/ 0 w 8085221"/>
              <a:gd name="connsiteY300" fmla="*/ 5462337 h 15135727"/>
              <a:gd name="connsiteX301" fmla="*/ 96253 w 8085221"/>
              <a:gd name="connsiteY301" fmla="*/ 5245769 h 15135727"/>
              <a:gd name="connsiteX0" fmla="*/ 96253 w 8085221"/>
              <a:gd name="connsiteY0" fmla="*/ 5245769 h 15135727"/>
              <a:gd name="connsiteX1" fmla="*/ 144379 w 8085221"/>
              <a:gd name="connsiteY1" fmla="*/ 4981074 h 15135727"/>
              <a:gd name="connsiteX2" fmla="*/ 178719 w 8085221"/>
              <a:gd name="connsiteY2" fmla="*/ 4834941 h 15135727"/>
              <a:gd name="connsiteX3" fmla="*/ 334378 w 8085221"/>
              <a:gd name="connsiteY3" fmla="*/ 4696828 h 15135727"/>
              <a:gd name="connsiteX4" fmla="*/ 553453 w 8085221"/>
              <a:gd name="connsiteY4" fmla="*/ 4692316 h 15135727"/>
              <a:gd name="connsiteX5" fmla="*/ 649706 w 8085221"/>
              <a:gd name="connsiteY5" fmla="*/ 4427621 h 15135727"/>
              <a:gd name="connsiteX6" fmla="*/ 805866 w 8085221"/>
              <a:gd name="connsiteY6" fmla="*/ 4425366 h 15135727"/>
              <a:gd name="connsiteX7" fmla="*/ 867026 w 8085221"/>
              <a:gd name="connsiteY7" fmla="*/ 4311817 h 15135727"/>
              <a:gd name="connsiteX8" fmla="*/ 1077328 w 8085221"/>
              <a:gd name="connsiteY8" fmla="*/ 4253916 h 15135727"/>
              <a:gd name="connsiteX9" fmla="*/ 1120191 w 8085221"/>
              <a:gd name="connsiteY9" fmla="*/ 4206291 h 15135727"/>
              <a:gd name="connsiteX10" fmla="*/ 1263066 w 8085221"/>
              <a:gd name="connsiteY10" fmla="*/ 4182478 h 15135727"/>
              <a:gd name="connsiteX11" fmla="*/ 1362326 w 8085221"/>
              <a:gd name="connsiteY11" fmla="*/ 4081965 h 15135727"/>
              <a:gd name="connsiteX12" fmla="*/ 1472616 w 8085221"/>
              <a:gd name="connsiteY12" fmla="*/ 4025316 h 15135727"/>
              <a:gd name="connsiteX13" fmla="*/ 1559344 w 8085221"/>
              <a:gd name="connsiteY13" fmla="*/ 4013535 h 15135727"/>
              <a:gd name="connsiteX14" fmla="*/ 1708485 w 8085221"/>
              <a:gd name="connsiteY14" fmla="*/ 3826042 h 15135727"/>
              <a:gd name="connsiteX15" fmla="*/ 1820278 w 8085221"/>
              <a:gd name="connsiteY15" fmla="*/ 3858628 h 15135727"/>
              <a:gd name="connsiteX16" fmla="*/ 1910766 w 8085221"/>
              <a:gd name="connsiteY16" fmla="*/ 3735053 h 15135727"/>
              <a:gd name="connsiteX17" fmla="*/ 2006016 w 8085221"/>
              <a:gd name="connsiteY17" fmla="*/ 3615741 h 15135727"/>
              <a:gd name="connsiteX18" fmla="*/ 2091741 w 8085221"/>
              <a:gd name="connsiteY18" fmla="*/ 3649078 h 15135727"/>
              <a:gd name="connsiteX19" fmla="*/ 2141621 w 8085221"/>
              <a:gd name="connsiteY19" fmla="*/ 3585411 h 15135727"/>
              <a:gd name="connsiteX20" fmla="*/ 2141621 w 8085221"/>
              <a:gd name="connsiteY20" fmla="*/ 3585411 h 15135727"/>
              <a:gd name="connsiteX21" fmla="*/ 2286000 w 8085221"/>
              <a:gd name="connsiteY21" fmla="*/ 3489158 h 15135727"/>
              <a:gd name="connsiteX22" fmla="*/ 2310064 w 8085221"/>
              <a:gd name="connsiteY22" fmla="*/ 3007895 h 15135727"/>
              <a:gd name="connsiteX23" fmla="*/ 2695074 w 8085221"/>
              <a:gd name="connsiteY23" fmla="*/ 2911642 h 15135727"/>
              <a:gd name="connsiteX24" fmla="*/ 2839453 w 8085221"/>
              <a:gd name="connsiteY24" fmla="*/ 2526632 h 15135727"/>
              <a:gd name="connsiteX25" fmla="*/ 3200400 w 8085221"/>
              <a:gd name="connsiteY25" fmla="*/ 2358190 h 15135727"/>
              <a:gd name="connsiteX26" fmla="*/ 3441032 w 8085221"/>
              <a:gd name="connsiteY26" fmla="*/ 2237874 h 15135727"/>
              <a:gd name="connsiteX27" fmla="*/ 3561348 w 8085221"/>
              <a:gd name="connsiteY27" fmla="*/ 2526632 h 15135727"/>
              <a:gd name="connsiteX28" fmla="*/ 3801979 w 8085221"/>
              <a:gd name="connsiteY28" fmla="*/ 2622885 h 15135727"/>
              <a:gd name="connsiteX29" fmla="*/ 3946358 w 8085221"/>
              <a:gd name="connsiteY29" fmla="*/ 2550695 h 15135727"/>
              <a:gd name="connsiteX30" fmla="*/ 4018548 w 8085221"/>
              <a:gd name="connsiteY30" fmla="*/ 2598821 h 15135727"/>
              <a:gd name="connsiteX31" fmla="*/ 4138864 w 8085221"/>
              <a:gd name="connsiteY31" fmla="*/ 2574758 h 15135727"/>
              <a:gd name="connsiteX32" fmla="*/ 4307306 w 8085221"/>
              <a:gd name="connsiteY32" fmla="*/ 2671011 h 15135727"/>
              <a:gd name="connsiteX33" fmla="*/ 4427621 w 8085221"/>
              <a:gd name="connsiteY33" fmla="*/ 2622885 h 15135727"/>
              <a:gd name="connsiteX34" fmla="*/ 4668253 w 8085221"/>
              <a:gd name="connsiteY34" fmla="*/ 2743200 h 15135727"/>
              <a:gd name="connsiteX35" fmla="*/ 4788569 w 8085221"/>
              <a:gd name="connsiteY35" fmla="*/ 2815390 h 15135727"/>
              <a:gd name="connsiteX36" fmla="*/ 4957011 w 8085221"/>
              <a:gd name="connsiteY36" fmla="*/ 2719137 h 15135727"/>
              <a:gd name="connsiteX37" fmla="*/ 4981074 w 8085221"/>
              <a:gd name="connsiteY37" fmla="*/ 2382253 h 15135727"/>
              <a:gd name="connsiteX38" fmla="*/ 4981074 w 8085221"/>
              <a:gd name="connsiteY38" fmla="*/ 2382253 h 15135727"/>
              <a:gd name="connsiteX39" fmla="*/ 4884821 w 8085221"/>
              <a:gd name="connsiteY39" fmla="*/ 2093495 h 15135727"/>
              <a:gd name="connsiteX40" fmla="*/ 4764506 w 8085221"/>
              <a:gd name="connsiteY40" fmla="*/ 1900990 h 15135727"/>
              <a:gd name="connsiteX41" fmla="*/ 4764506 w 8085221"/>
              <a:gd name="connsiteY41" fmla="*/ 1804737 h 15135727"/>
              <a:gd name="connsiteX42" fmla="*/ 4957011 w 8085221"/>
              <a:gd name="connsiteY42" fmla="*/ 1564106 h 15135727"/>
              <a:gd name="connsiteX43" fmla="*/ 5221706 w 8085221"/>
              <a:gd name="connsiteY43" fmla="*/ 1588169 h 15135727"/>
              <a:gd name="connsiteX44" fmla="*/ 5486400 w 8085221"/>
              <a:gd name="connsiteY44" fmla="*/ 1684421 h 15135727"/>
              <a:gd name="connsiteX45" fmla="*/ 5799221 w 8085221"/>
              <a:gd name="connsiteY45" fmla="*/ 1684421 h 15135727"/>
              <a:gd name="connsiteX46" fmla="*/ 5871411 w 8085221"/>
              <a:gd name="connsiteY46" fmla="*/ 1443790 h 15135727"/>
              <a:gd name="connsiteX47" fmla="*/ 6087979 w 8085221"/>
              <a:gd name="connsiteY47" fmla="*/ 1395664 h 15135727"/>
              <a:gd name="connsiteX48" fmla="*/ 6087979 w 8085221"/>
              <a:gd name="connsiteY48" fmla="*/ 1082842 h 15135727"/>
              <a:gd name="connsiteX49" fmla="*/ 6424864 w 8085221"/>
              <a:gd name="connsiteY49" fmla="*/ 1058779 h 15135727"/>
              <a:gd name="connsiteX50" fmla="*/ 6665495 w 8085221"/>
              <a:gd name="connsiteY50" fmla="*/ 721895 h 15135727"/>
              <a:gd name="connsiteX51" fmla="*/ 6761748 w 8085221"/>
              <a:gd name="connsiteY51" fmla="*/ 649706 h 15135727"/>
              <a:gd name="connsiteX52" fmla="*/ 6737685 w 8085221"/>
              <a:gd name="connsiteY52" fmla="*/ 505327 h 15135727"/>
              <a:gd name="connsiteX53" fmla="*/ 6858000 w 8085221"/>
              <a:gd name="connsiteY53" fmla="*/ 360948 h 15135727"/>
              <a:gd name="connsiteX54" fmla="*/ 6761748 w 8085221"/>
              <a:gd name="connsiteY54" fmla="*/ 120316 h 15135727"/>
              <a:gd name="connsiteX55" fmla="*/ 7194885 w 8085221"/>
              <a:gd name="connsiteY55" fmla="*/ 0 h 15135727"/>
              <a:gd name="connsiteX56" fmla="*/ 7267074 w 8085221"/>
              <a:gd name="connsiteY56" fmla="*/ 120316 h 15135727"/>
              <a:gd name="connsiteX57" fmla="*/ 7267074 w 8085221"/>
              <a:gd name="connsiteY57" fmla="*/ 120316 h 15135727"/>
              <a:gd name="connsiteX58" fmla="*/ 7339264 w 8085221"/>
              <a:gd name="connsiteY58" fmla="*/ 360948 h 15135727"/>
              <a:gd name="connsiteX59" fmla="*/ 7628021 w 8085221"/>
              <a:gd name="connsiteY59" fmla="*/ 433137 h 15135727"/>
              <a:gd name="connsiteX60" fmla="*/ 7796464 w 8085221"/>
              <a:gd name="connsiteY60" fmla="*/ 649706 h 15135727"/>
              <a:gd name="connsiteX61" fmla="*/ 8085221 w 8085221"/>
              <a:gd name="connsiteY61" fmla="*/ 914400 h 15135727"/>
              <a:gd name="connsiteX62" fmla="*/ 7988969 w 8085221"/>
              <a:gd name="connsiteY62" fmla="*/ 1203158 h 15135727"/>
              <a:gd name="connsiteX63" fmla="*/ 7844590 w 8085221"/>
              <a:gd name="connsiteY63" fmla="*/ 1058779 h 15135727"/>
              <a:gd name="connsiteX64" fmla="*/ 7483642 w 8085221"/>
              <a:gd name="connsiteY64" fmla="*/ 1371600 h 15135727"/>
              <a:gd name="connsiteX65" fmla="*/ 7267074 w 8085221"/>
              <a:gd name="connsiteY65" fmla="*/ 1395664 h 15135727"/>
              <a:gd name="connsiteX66" fmla="*/ 7243011 w 8085221"/>
              <a:gd name="connsiteY66" fmla="*/ 1588169 h 15135727"/>
              <a:gd name="connsiteX67" fmla="*/ 6978316 w 8085221"/>
              <a:gd name="connsiteY67" fmla="*/ 1732548 h 15135727"/>
              <a:gd name="connsiteX68" fmla="*/ 6737685 w 8085221"/>
              <a:gd name="connsiteY68" fmla="*/ 2093495 h 15135727"/>
              <a:gd name="connsiteX69" fmla="*/ 6737685 w 8085221"/>
              <a:gd name="connsiteY69" fmla="*/ 2382253 h 15135727"/>
              <a:gd name="connsiteX70" fmla="*/ 6665495 w 8085221"/>
              <a:gd name="connsiteY70" fmla="*/ 2430379 h 15135727"/>
              <a:gd name="connsiteX71" fmla="*/ 6906127 w 8085221"/>
              <a:gd name="connsiteY71" fmla="*/ 2646948 h 15135727"/>
              <a:gd name="connsiteX72" fmla="*/ 6906127 w 8085221"/>
              <a:gd name="connsiteY72" fmla="*/ 2983832 h 15135727"/>
              <a:gd name="connsiteX73" fmla="*/ 6906127 w 8085221"/>
              <a:gd name="connsiteY73" fmla="*/ 3104148 h 15135727"/>
              <a:gd name="connsiteX74" fmla="*/ 6833937 w 8085221"/>
              <a:gd name="connsiteY74" fmla="*/ 3368842 h 15135727"/>
              <a:gd name="connsiteX75" fmla="*/ 6906127 w 8085221"/>
              <a:gd name="connsiteY75" fmla="*/ 3489158 h 15135727"/>
              <a:gd name="connsiteX76" fmla="*/ 6641432 w 8085221"/>
              <a:gd name="connsiteY76" fmla="*/ 3705727 h 15135727"/>
              <a:gd name="connsiteX77" fmla="*/ 6737685 w 8085221"/>
              <a:gd name="connsiteY77" fmla="*/ 3729790 h 15135727"/>
              <a:gd name="connsiteX78" fmla="*/ 6545179 w 8085221"/>
              <a:gd name="connsiteY78" fmla="*/ 3826042 h 15135727"/>
              <a:gd name="connsiteX79" fmla="*/ 6328611 w 8085221"/>
              <a:gd name="connsiteY79" fmla="*/ 3753853 h 15135727"/>
              <a:gd name="connsiteX80" fmla="*/ 6184232 w 8085221"/>
              <a:gd name="connsiteY80" fmla="*/ 3850106 h 15135727"/>
              <a:gd name="connsiteX81" fmla="*/ 6184232 w 8085221"/>
              <a:gd name="connsiteY81" fmla="*/ 3946358 h 15135727"/>
              <a:gd name="connsiteX82" fmla="*/ 6136106 w 8085221"/>
              <a:gd name="connsiteY82" fmla="*/ 4235116 h 15135727"/>
              <a:gd name="connsiteX83" fmla="*/ 5919537 w 8085221"/>
              <a:gd name="connsiteY83" fmla="*/ 4403558 h 15135727"/>
              <a:gd name="connsiteX84" fmla="*/ 5775158 w 8085221"/>
              <a:gd name="connsiteY84" fmla="*/ 4451685 h 15135727"/>
              <a:gd name="connsiteX85" fmla="*/ 5630779 w 8085221"/>
              <a:gd name="connsiteY85" fmla="*/ 4547937 h 15135727"/>
              <a:gd name="connsiteX86" fmla="*/ 5510464 w 8085221"/>
              <a:gd name="connsiteY86" fmla="*/ 4620127 h 15135727"/>
              <a:gd name="connsiteX87" fmla="*/ 5510464 w 8085221"/>
              <a:gd name="connsiteY87" fmla="*/ 4812632 h 15135727"/>
              <a:gd name="connsiteX88" fmla="*/ 5317958 w 8085221"/>
              <a:gd name="connsiteY88" fmla="*/ 4981074 h 15135727"/>
              <a:gd name="connsiteX89" fmla="*/ 5005137 w 8085221"/>
              <a:gd name="connsiteY89" fmla="*/ 5149516 h 15135727"/>
              <a:gd name="connsiteX90" fmla="*/ 4692316 w 8085221"/>
              <a:gd name="connsiteY90" fmla="*/ 5149516 h 15135727"/>
              <a:gd name="connsiteX91" fmla="*/ 4523874 w 8085221"/>
              <a:gd name="connsiteY91" fmla="*/ 5366085 h 15135727"/>
              <a:gd name="connsiteX92" fmla="*/ 4211053 w 8085221"/>
              <a:gd name="connsiteY92" fmla="*/ 5414211 h 15135727"/>
              <a:gd name="connsiteX93" fmla="*/ 4114800 w 8085221"/>
              <a:gd name="connsiteY93" fmla="*/ 5390148 h 15135727"/>
              <a:gd name="connsiteX94" fmla="*/ 4018548 w 8085221"/>
              <a:gd name="connsiteY94" fmla="*/ 5630779 h 15135727"/>
              <a:gd name="connsiteX95" fmla="*/ 4090737 w 8085221"/>
              <a:gd name="connsiteY95" fmla="*/ 5871411 h 15135727"/>
              <a:gd name="connsiteX96" fmla="*/ 4090737 w 8085221"/>
              <a:gd name="connsiteY96" fmla="*/ 6184232 h 15135727"/>
              <a:gd name="connsiteX97" fmla="*/ 4186990 w 8085221"/>
              <a:gd name="connsiteY97" fmla="*/ 6472990 h 15135727"/>
              <a:gd name="connsiteX98" fmla="*/ 4042611 w 8085221"/>
              <a:gd name="connsiteY98" fmla="*/ 6352674 h 15135727"/>
              <a:gd name="connsiteX99" fmla="*/ 3946358 w 8085221"/>
              <a:gd name="connsiteY99" fmla="*/ 6376737 h 15135727"/>
              <a:gd name="connsiteX100" fmla="*/ 4114800 w 8085221"/>
              <a:gd name="connsiteY100" fmla="*/ 6641432 h 15135727"/>
              <a:gd name="connsiteX101" fmla="*/ 4451685 w 8085221"/>
              <a:gd name="connsiteY101" fmla="*/ 6737685 h 15135727"/>
              <a:gd name="connsiteX102" fmla="*/ 4620127 w 8085221"/>
              <a:gd name="connsiteY102" fmla="*/ 6978316 h 15135727"/>
              <a:gd name="connsiteX103" fmla="*/ 4740442 w 8085221"/>
              <a:gd name="connsiteY103" fmla="*/ 7170821 h 15135727"/>
              <a:gd name="connsiteX104" fmla="*/ 5077327 w 8085221"/>
              <a:gd name="connsiteY104" fmla="*/ 7387390 h 15135727"/>
              <a:gd name="connsiteX105" fmla="*/ 5125453 w 8085221"/>
              <a:gd name="connsiteY105" fmla="*/ 7603958 h 15135727"/>
              <a:gd name="connsiteX106" fmla="*/ 5197642 w 8085221"/>
              <a:gd name="connsiteY106" fmla="*/ 7796464 h 15135727"/>
              <a:gd name="connsiteX107" fmla="*/ 5486400 w 8085221"/>
              <a:gd name="connsiteY107" fmla="*/ 7964906 h 15135727"/>
              <a:gd name="connsiteX108" fmla="*/ 5486400 w 8085221"/>
              <a:gd name="connsiteY108" fmla="*/ 8349916 h 15135727"/>
              <a:gd name="connsiteX109" fmla="*/ 5678906 w 8085221"/>
              <a:gd name="connsiteY109" fmla="*/ 8614611 h 15135727"/>
              <a:gd name="connsiteX110" fmla="*/ 5919537 w 8085221"/>
              <a:gd name="connsiteY110" fmla="*/ 9071811 h 15135727"/>
              <a:gd name="connsiteX111" fmla="*/ 6160169 w 8085221"/>
              <a:gd name="connsiteY111" fmla="*/ 9336506 h 15135727"/>
              <a:gd name="connsiteX112" fmla="*/ 6280485 w 8085221"/>
              <a:gd name="connsiteY112" fmla="*/ 9601200 h 15135727"/>
              <a:gd name="connsiteX113" fmla="*/ 6400800 w 8085221"/>
              <a:gd name="connsiteY113" fmla="*/ 9793706 h 15135727"/>
              <a:gd name="connsiteX114" fmla="*/ 6569242 w 8085221"/>
              <a:gd name="connsiteY114" fmla="*/ 10058400 h 15135727"/>
              <a:gd name="connsiteX115" fmla="*/ 6713621 w 8085221"/>
              <a:gd name="connsiteY115" fmla="*/ 10106527 h 15135727"/>
              <a:gd name="connsiteX116" fmla="*/ 6545179 w 8085221"/>
              <a:gd name="connsiteY116" fmla="*/ 10202779 h 15135727"/>
              <a:gd name="connsiteX117" fmla="*/ 6569242 w 8085221"/>
              <a:gd name="connsiteY117" fmla="*/ 10443411 h 15135727"/>
              <a:gd name="connsiteX118" fmla="*/ 6593306 w 8085221"/>
              <a:gd name="connsiteY118" fmla="*/ 10708106 h 15135727"/>
              <a:gd name="connsiteX119" fmla="*/ 6761748 w 8085221"/>
              <a:gd name="connsiteY119" fmla="*/ 10924674 h 15135727"/>
              <a:gd name="connsiteX120" fmla="*/ 6641432 w 8085221"/>
              <a:gd name="connsiteY120" fmla="*/ 11093116 h 15135727"/>
              <a:gd name="connsiteX121" fmla="*/ 6713621 w 8085221"/>
              <a:gd name="connsiteY121" fmla="*/ 11261558 h 15135727"/>
              <a:gd name="connsiteX122" fmla="*/ 6737685 w 8085221"/>
              <a:gd name="connsiteY122" fmla="*/ 11526253 h 15135727"/>
              <a:gd name="connsiteX123" fmla="*/ 6617369 w 8085221"/>
              <a:gd name="connsiteY123" fmla="*/ 11839074 h 15135727"/>
              <a:gd name="connsiteX124" fmla="*/ 6617369 w 8085221"/>
              <a:gd name="connsiteY124" fmla="*/ 12031579 h 15135727"/>
              <a:gd name="connsiteX125" fmla="*/ 6641432 w 8085221"/>
              <a:gd name="connsiteY125" fmla="*/ 12127832 h 15135727"/>
              <a:gd name="connsiteX126" fmla="*/ 6761748 w 8085221"/>
              <a:gd name="connsiteY126" fmla="*/ 12031579 h 15135727"/>
              <a:gd name="connsiteX127" fmla="*/ 6761748 w 8085221"/>
              <a:gd name="connsiteY127" fmla="*/ 12296274 h 15135727"/>
              <a:gd name="connsiteX128" fmla="*/ 6689558 w 8085221"/>
              <a:gd name="connsiteY128" fmla="*/ 12512842 h 15135727"/>
              <a:gd name="connsiteX129" fmla="*/ 6785811 w 8085221"/>
              <a:gd name="connsiteY129" fmla="*/ 12777537 h 15135727"/>
              <a:gd name="connsiteX130" fmla="*/ 6569242 w 8085221"/>
              <a:gd name="connsiteY130" fmla="*/ 12873790 h 15135727"/>
              <a:gd name="connsiteX131" fmla="*/ 6545179 w 8085221"/>
              <a:gd name="connsiteY131" fmla="*/ 13090358 h 15135727"/>
              <a:gd name="connsiteX132" fmla="*/ 6448927 w 8085221"/>
              <a:gd name="connsiteY132" fmla="*/ 13355053 h 15135727"/>
              <a:gd name="connsiteX133" fmla="*/ 6256421 w 8085221"/>
              <a:gd name="connsiteY133" fmla="*/ 13571621 h 15135727"/>
              <a:gd name="connsiteX134" fmla="*/ 6087979 w 8085221"/>
              <a:gd name="connsiteY134" fmla="*/ 13667874 h 15135727"/>
              <a:gd name="connsiteX135" fmla="*/ 5943600 w 8085221"/>
              <a:gd name="connsiteY135" fmla="*/ 13716000 h 15135727"/>
              <a:gd name="connsiteX136" fmla="*/ 5702969 w 8085221"/>
              <a:gd name="connsiteY136" fmla="*/ 13667874 h 15135727"/>
              <a:gd name="connsiteX137" fmla="*/ 5582653 w 8085221"/>
              <a:gd name="connsiteY137" fmla="*/ 13691937 h 15135727"/>
              <a:gd name="connsiteX138" fmla="*/ 5727032 w 8085221"/>
              <a:gd name="connsiteY138" fmla="*/ 13836316 h 15135727"/>
              <a:gd name="connsiteX139" fmla="*/ 5582653 w 8085221"/>
              <a:gd name="connsiteY139" fmla="*/ 14052885 h 15135727"/>
              <a:gd name="connsiteX140" fmla="*/ 5462337 w 8085221"/>
              <a:gd name="connsiteY140" fmla="*/ 14149137 h 15135727"/>
              <a:gd name="connsiteX141" fmla="*/ 5342021 w 8085221"/>
              <a:gd name="connsiteY141" fmla="*/ 14004758 h 15135727"/>
              <a:gd name="connsiteX142" fmla="*/ 5245769 w 8085221"/>
              <a:gd name="connsiteY142" fmla="*/ 14004758 h 15135727"/>
              <a:gd name="connsiteX143" fmla="*/ 5245769 w 8085221"/>
              <a:gd name="connsiteY143" fmla="*/ 13956632 h 15135727"/>
              <a:gd name="connsiteX144" fmla="*/ 5101390 w 8085221"/>
              <a:gd name="connsiteY144" fmla="*/ 13956632 h 15135727"/>
              <a:gd name="connsiteX145" fmla="*/ 4981074 w 8085221"/>
              <a:gd name="connsiteY145" fmla="*/ 13860379 h 15135727"/>
              <a:gd name="connsiteX146" fmla="*/ 4740442 w 8085221"/>
              <a:gd name="connsiteY146" fmla="*/ 13908506 h 15135727"/>
              <a:gd name="connsiteX147" fmla="*/ 4475748 w 8085221"/>
              <a:gd name="connsiteY147" fmla="*/ 13956632 h 15135727"/>
              <a:gd name="connsiteX148" fmla="*/ 4379495 w 8085221"/>
              <a:gd name="connsiteY148" fmla="*/ 14028821 h 15135727"/>
              <a:gd name="connsiteX149" fmla="*/ 4403558 w 8085221"/>
              <a:gd name="connsiteY149" fmla="*/ 14197264 h 15135727"/>
              <a:gd name="connsiteX150" fmla="*/ 4572000 w 8085221"/>
              <a:gd name="connsiteY150" fmla="*/ 14149137 h 15135727"/>
              <a:gd name="connsiteX151" fmla="*/ 4523874 w 8085221"/>
              <a:gd name="connsiteY151" fmla="*/ 14558211 h 15135727"/>
              <a:gd name="connsiteX152" fmla="*/ 4403558 w 8085221"/>
              <a:gd name="connsiteY152" fmla="*/ 14437895 h 15135727"/>
              <a:gd name="connsiteX153" fmla="*/ 4403558 w 8085221"/>
              <a:gd name="connsiteY153" fmla="*/ 14437895 h 15135727"/>
              <a:gd name="connsiteX154" fmla="*/ 4283242 w 8085221"/>
              <a:gd name="connsiteY154" fmla="*/ 14245390 h 15135727"/>
              <a:gd name="connsiteX155" fmla="*/ 4235116 w 8085221"/>
              <a:gd name="connsiteY155" fmla="*/ 14341642 h 15135727"/>
              <a:gd name="connsiteX156" fmla="*/ 4162927 w 8085221"/>
              <a:gd name="connsiteY156" fmla="*/ 14389769 h 15135727"/>
              <a:gd name="connsiteX157" fmla="*/ 4162927 w 8085221"/>
              <a:gd name="connsiteY157" fmla="*/ 14389769 h 15135727"/>
              <a:gd name="connsiteX158" fmla="*/ 3922295 w 8085221"/>
              <a:gd name="connsiteY158" fmla="*/ 14245390 h 15135727"/>
              <a:gd name="connsiteX159" fmla="*/ 3801979 w 8085221"/>
              <a:gd name="connsiteY159" fmla="*/ 14293516 h 15135727"/>
              <a:gd name="connsiteX160" fmla="*/ 3681664 w 8085221"/>
              <a:gd name="connsiteY160" fmla="*/ 14389769 h 15135727"/>
              <a:gd name="connsiteX161" fmla="*/ 3657600 w 8085221"/>
              <a:gd name="connsiteY161" fmla="*/ 14654464 h 15135727"/>
              <a:gd name="connsiteX162" fmla="*/ 3513221 w 8085221"/>
              <a:gd name="connsiteY162" fmla="*/ 14726653 h 15135727"/>
              <a:gd name="connsiteX163" fmla="*/ 3513221 w 8085221"/>
              <a:gd name="connsiteY163" fmla="*/ 14871032 h 15135727"/>
              <a:gd name="connsiteX164" fmla="*/ 3633537 w 8085221"/>
              <a:gd name="connsiteY164" fmla="*/ 14967285 h 15135727"/>
              <a:gd name="connsiteX165" fmla="*/ 3609474 w 8085221"/>
              <a:gd name="connsiteY165" fmla="*/ 15087600 h 15135727"/>
              <a:gd name="connsiteX166" fmla="*/ 3441032 w 8085221"/>
              <a:gd name="connsiteY166" fmla="*/ 15039474 h 15135727"/>
              <a:gd name="connsiteX167" fmla="*/ 3272590 w 8085221"/>
              <a:gd name="connsiteY167" fmla="*/ 15063537 h 15135727"/>
              <a:gd name="connsiteX168" fmla="*/ 3248527 w 8085221"/>
              <a:gd name="connsiteY168" fmla="*/ 14895095 h 15135727"/>
              <a:gd name="connsiteX169" fmla="*/ 3128211 w 8085221"/>
              <a:gd name="connsiteY169" fmla="*/ 14919158 h 15135727"/>
              <a:gd name="connsiteX170" fmla="*/ 2959769 w 8085221"/>
              <a:gd name="connsiteY170" fmla="*/ 15135727 h 15135727"/>
              <a:gd name="connsiteX171" fmla="*/ 2935706 w 8085221"/>
              <a:gd name="connsiteY171" fmla="*/ 14895095 h 15135727"/>
              <a:gd name="connsiteX172" fmla="*/ 2791327 w 8085221"/>
              <a:gd name="connsiteY172" fmla="*/ 14943221 h 15135727"/>
              <a:gd name="connsiteX173" fmla="*/ 2671011 w 8085221"/>
              <a:gd name="connsiteY173" fmla="*/ 15039474 h 15135727"/>
              <a:gd name="connsiteX174" fmla="*/ 2430379 w 8085221"/>
              <a:gd name="connsiteY174" fmla="*/ 15087600 h 15135727"/>
              <a:gd name="connsiteX175" fmla="*/ 2237874 w 8085221"/>
              <a:gd name="connsiteY175" fmla="*/ 15039474 h 15135727"/>
              <a:gd name="connsiteX176" fmla="*/ 2622885 w 8085221"/>
              <a:gd name="connsiteY176" fmla="*/ 14846969 h 15135727"/>
              <a:gd name="connsiteX177" fmla="*/ 2887579 w 8085221"/>
              <a:gd name="connsiteY177" fmla="*/ 14774779 h 15135727"/>
              <a:gd name="connsiteX178" fmla="*/ 2839453 w 8085221"/>
              <a:gd name="connsiteY178" fmla="*/ 14582274 h 15135727"/>
              <a:gd name="connsiteX179" fmla="*/ 2935706 w 8085221"/>
              <a:gd name="connsiteY179" fmla="*/ 14510085 h 15135727"/>
              <a:gd name="connsiteX180" fmla="*/ 2935706 w 8085221"/>
              <a:gd name="connsiteY180" fmla="*/ 14510085 h 15135727"/>
              <a:gd name="connsiteX181" fmla="*/ 3080085 w 8085221"/>
              <a:gd name="connsiteY181" fmla="*/ 14413832 h 15135727"/>
              <a:gd name="connsiteX182" fmla="*/ 3152274 w 8085221"/>
              <a:gd name="connsiteY182" fmla="*/ 14341642 h 15135727"/>
              <a:gd name="connsiteX183" fmla="*/ 3080085 w 8085221"/>
              <a:gd name="connsiteY183" fmla="*/ 14269453 h 15135727"/>
              <a:gd name="connsiteX184" fmla="*/ 3152274 w 8085221"/>
              <a:gd name="connsiteY184" fmla="*/ 14197264 h 15135727"/>
              <a:gd name="connsiteX185" fmla="*/ 3152274 w 8085221"/>
              <a:gd name="connsiteY185" fmla="*/ 14052885 h 15135727"/>
              <a:gd name="connsiteX186" fmla="*/ 3080085 w 8085221"/>
              <a:gd name="connsiteY186" fmla="*/ 13980695 h 15135727"/>
              <a:gd name="connsiteX187" fmla="*/ 3056021 w 8085221"/>
              <a:gd name="connsiteY187" fmla="*/ 14076948 h 15135727"/>
              <a:gd name="connsiteX188" fmla="*/ 2935706 w 8085221"/>
              <a:gd name="connsiteY188" fmla="*/ 14076948 h 15135727"/>
              <a:gd name="connsiteX189" fmla="*/ 2863516 w 8085221"/>
              <a:gd name="connsiteY189" fmla="*/ 14125074 h 15135727"/>
              <a:gd name="connsiteX190" fmla="*/ 2719137 w 8085221"/>
              <a:gd name="connsiteY190" fmla="*/ 14197264 h 15135727"/>
              <a:gd name="connsiteX191" fmla="*/ 2646948 w 8085221"/>
              <a:gd name="connsiteY191" fmla="*/ 14197264 h 15135727"/>
              <a:gd name="connsiteX192" fmla="*/ 2598821 w 8085221"/>
              <a:gd name="connsiteY192" fmla="*/ 14125074 h 15135727"/>
              <a:gd name="connsiteX193" fmla="*/ 2430379 w 8085221"/>
              <a:gd name="connsiteY193" fmla="*/ 13836316 h 15135727"/>
              <a:gd name="connsiteX194" fmla="*/ 2646948 w 8085221"/>
              <a:gd name="connsiteY194" fmla="*/ 13812253 h 15135727"/>
              <a:gd name="connsiteX195" fmla="*/ 2502569 w 8085221"/>
              <a:gd name="connsiteY195" fmla="*/ 13475369 h 15135727"/>
              <a:gd name="connsiteX196" fmla="*/ 2550695 w 8085221"/>
              <a:gd name="connsiteY196" fmla="*/ 13186611 h 15135727"/>
              <a:gd name="connsiteX197" fmla="*/ 2719137 w 8085221"/>
              <a:gd name="connsiteY197" fmla="*/ 13042232 h 15135727"/>
              <a:gd name="connsiteX198" fmla="*/ 2791327 w 8085221"/>
              <a:gd name="connsiteY198" fmla="*/ 12945979 h 15135727"/>
              <a:gd name="connsiteX199" fmla="*/ 3031958 w 8085221"/>
              <a:gd name="connsiteY199" fmla="*/ 13090358 h 15135727"/>
              <a:gd name="connsiteX200" fmla="*/ 3056021 w 8085221"/>
              <a:gd name="connsiteY200" fmla="*/ 12753474 h 15135727"/>
              <a:gd name="connsiteX201" fmla="*/ 2887579 w 8085221"/>
              <a:gd name="connsiteY201" fmla="*/ 12777537 h 15135727"/>
              <a:gd name="connsiteX202" fmla="*/ 2815390 w 8085221"/>
              <a:gd name="connsiteY202" fmla="*/ 12777537 h 15135727"/>
              <a:gd name="connsiteX203" fmla="*/ 3176337 w 8085221"/>
              <a:gd name="connsiteY203" fmla="*/ 12368464 h 15135727"/>
              <a:gd name="connsiteX204" fmla="*/ 3104148 w 8085221"/>
              <a:gd name="connsiteY204" fmla="*/ 12320337 h 15135727"/>
              <a:gd name="connsiteX205" fmla="*/ 3104148 w 8085221"/>
              <a:gd name="connsiteY205" fmla="*/ 12320337 h 15135727"/>
              <a:gd name="connsiteX206" fmla="*/ 3007895 w 8085221"/>
              <a:gd name="connsiteY206" fmla="*/ 12079706 h 15135727"/>
              <a:gd name="connsiteX207" fmla="*/ 2911642 w 8085221"/>
              <a:gd name="connsiteY207" fmla="*/ 11935327 h 15135727"/>
              <a:gd name="connsiteX208" fmla="*/ 2863516 w 8085221"/>
              <a:gd name="connsiteY208" fmla="*/ 11694695 h 15135727"/>
              <a:gd name="connsiteX209" fmla="*/ 2911642 w 8085221"/>
              <a:gd name="connsiteY209" fmla="*/ 11454064 h 15135727"/>
              <a:gd name="connsiteX210" fmla="*/ 3056021 w 8085221"/>
              <a:gd name="connsiteY210" fmla="*/ 11454064 h 15135727"/>
              <a:gd name="connsiteX211" fmla="*/ 2983832 w 8085221"/>
              <a:gd name="connsiteY211" fmla="*/ 11381874 h 15135727"/>
              <a:gd name="connsiteX212" fmla="*/ 3031958 w 8085221"/>
              <a:gd name="connsiteY212" fmla="*/ 11285621 h 15135727"/>
              <a:gd name="connsiteX213" fmla="*/ 3007895 w 8085221"/>
              <a:gd name="connsiteY213" fmla="*/ 11189369 h 15135727"/>
              <a:gd name="connsiteX214" fmla="*/ 2887579 w 8085221"/>
              <a:gd name="connsiteY214" fmla="*/ 11141242 h 15135727"/>
              <a:gd name="connsiteX215" fmla="*/ 2887579 w 8085221"/>
              <a:gd name="connsiteY215" fmla="*/ 10972800 h 15135727"/>
              <a:gd name="connsiteX216" fmla="*/ 2887579 w 8085221"/>
              <a:gd name="connsiteY216" fmla="*/ 10924674 h 15135727"/>
              <a:gd name="connsiteX217" fmla="*/ 2767264 w 8085221"/>
              <a:gd name="connsiteY217" fmla="*/ 11020927 h 15135727"/>
              <a:gd name="connsiteX218" fmla="*/ 2743200 w 8085221"/>
              <a:gd name="connsiteY218" fmla="*/ 10924674 h 15135727"/>
              <a:gd name="connsiteX219" fmla="*/ 2550695 w 8085221"/>
              <a:gd name="connsiteY219" fmla="*/ 11020927 h 15135727"/>
              <a:gd name="connsiteX220" fmla="*/ 2526632 w 8085221"/>
              <a:gd name="connsiteY220" fmla="*/ 11117179 h 15135727"/>
              <a:gd name="connsiteX221" fmla="*/ 2334127 w 8085221"/>
              <a:gd name="connsiteY221" fmla="*/ 10996864 h 15135727"/>
              <a:gd name="connsiteX222" fmla="*/ 2358190 w 8085221"/>
              <a:gd name="connsiteY222" fmla="*/ 10732169 h 15135727"/>
              <a:gd name="connsiteX223" fmla="*/ 2334127 w 8085221"/>
              <a:gd name="connsiteY223" fmla="*/ 10587790 h 15135727"/>
              <a:gd name="connsiteX224" fmla="*/ 2406316 w 8085221"/>
              <a:gd name="connsiteY224" fmla="*/ 10491537 h 15135727"/>
              <a:gd name="connsiteX225" fmla="*/ 2598821 w 8085221"/>
              <a:gd name="connsiteY225" fmla="*/ 10684042 h 15135727"/>
              <a:gd name="connsiteX226" fmla="*/ 2767264 w 8085221"/>
              <a:gd name="connsiteY226" fmla="*/ 10684042 h 15135727"/>
              <a:gd name="connsiteX227" fmla="*/ 2646948 w 8085221"/>
              <a:gd name="connsiteY227" fmla="*/ 10515600 h 15135727"/>
              <a:gd name="connsiteX228" fmla="*/ 2815390 w 8085221"/>
              <a:gd name="connsiteY228" fmla="*/ 10395285 h 15135727"/>
              <a:gd name="connsiteX229" fmla="*/ 3080085 w 8085221"/>
              <a:gd name="connsiteY229" fmla="*/ 10419348 h 15135727"/>
              <a:gd name="connsiteX230" fmla="*/ 3248527 w 8085221"/>
              <a:gd name="connsiteY230" fmla="*/ 10539664 h 15135727"/>
              <a:gd name="connsiteX231" fmla="*/ 3320716 w 8085221"/>
              <a:gd name="connsiteY231" fmla="*/ 10659979 h 15135727"/>
              <a:gd name="connsiteX232" fmla="*/ 3465095 w 8085221"/>
              <a:gd name="connsiteY232" fmla="*/ 10659979 h 15135727"/>
              <a:gd name="connsiteX233" fmla="*/ 3441032 w 8085221"/>
              <a:gd name="connsiteY233" fmla="*/ 10491537 h 15135727"/>
              <a:gd name="connsiteX234" fmla="*/ 3392906 w 8085221"/>
              <a:gd name="connsiteY234" fmla="*/ 10250906 h 15135727"/>
              <a:gd name="connsiteX235" fmla="*/ 3152274 w 8085221"/>
              <a:gd name="connsiteY235" fmla="*/ 10250906 h 15135727"/>
              <a:gd name="connsiteX236" fmla="*/ 3176337 w 8085221"/>
              <a:gd name="connsiteY236" fmla="*/ 10178716 h 15135727"/>
              <a:gd name="connsiteX237" fmla="*/ 3104148 w 8085221"/>
              <a:gd name="connsiteY237" fmla="*/ 10154653 h 15135727"/>
              <a:gd name="connsiteX238" fmla="*/ 3007895 w 8085221"/>
              <a:gd name="connsiteY238" fmla="*/ 9962148 h 15135727"/>
              <a:gd name="connsiteX239" fmla="*/ 3176337 w 8085221"/>
              <a:gd name="connsiteY239" fmla="*/ 9889958 h 15135727"/>
              <a:gd name="connsiteX240" fmla="*/ 2959769 w 8085221"/>
              <a:gd name="connsiteY240" fmla="*/ 9504948 h 15135727"/>
              <a:gd name="connsiteX241" fmla="*/ 2791327 w 8085221"/>
              <a:gd name="connsiteY241" fmla="*/ 9456821 h 15135727"/>
              <a:gd name="connsiteX242" fmla="*/ 2574758 w 8085221"/>
              <a:gd name="connsiteY242" fmla="*/ 9336506 h 15135727"/>
              <a:gd name="connsiteX243" fmla="*/ 2550695 w 8085221"/>
              <a:gd name="connsiteY243" fmla="*/ 9071811 h 15135727"/>
              <a:gd name="connsiteX244" fmla="*/ 2695074 w 8085221"/>
              <a:gd name="connsiteY244" fmla="*/ 8999621 h 15135727"/>
              <a:gd name="connsiteX245" fmla="*/ 2622885 w 8085221"/>
              <a:gd name="connsiteY245" fmla="*/ 8975558 h 15135727"/>
              <a:gd name="connsiteX246" fmla="*/ 2430379 w 8085221"/>
              <a:gd name="connsiteY246" fmla="*/ 8999621 h 15135727"/>
              <a:gd name="connsiteX247" fmla="*/ 2261937 w 8085221"/>
              <a:gd name="connsiteY247" fmla="*/ 9168064 h 15135727"/>
              <a:gd name="connsiteX248" fmla="*/ 2237874 w 8085221"/>
              <a:gd name="connsiteY248" fmla="*/ 8999621 h 15135727"/>
              <a:gd name="connsiteX249" fmla="*/ 2117558 w 8085221"/>
              <a:gd name="connsiteY249" fmla="*/ 8975558 h 15135727"/>
              <a:gd name="connsiteX250" fmla="*/ 2045369 w 8085221"/>
              <a:gd name="connsiteY250" fmla="*/ 8783053 h 15135727"/>
              <a:gd name="connsiteX251" fmla="*/ 1852864 w 8085221"/>
              <a:gd name="connsiteY251" fmla="*/ 8758990 h 15135727"/>
              <a:gd name="connsiteX252" fmla="*/ 1636295 w 8085221"/>
              <a:gd name="connsiteY252" fmla="*/ 8927432 h 15135727"/>
              <a:gd name="connsiteX253" fmla="*/ 1588169 w 8085221"/>
              <a:gd name="connsiteY253" fmla="*/ 9023685 h 15135727"/>
              <a:gd name="connsiteX254" fmla="*/ 1515979 w 8085221"/>
              <a:gd name="connsiteY254" fmla="*/ 8879306 h 15135727"/>
              <a:gd name="connsiteX255" fmla="*/ 1347537 w 8085221"/>
              <a:gd name="connsiteY255" fmla="*/ 8879306 h 15135727"/>
              <a:gd name="connsiteX256" fmla="*/ 1347537 w 8085221"/>
              <a:gd name="connsiteY256" fmla="*/ 8710864 h 15135727"/>
              <a:gd name="connsiteX257" fmla="*/ 1106906 w 8085221"/>
              <a:gd name="connsiteY257" fmla="*/ 8783053 h 15135727"/>
              <a:gd name="connsiteX258" fmla="*/ 890337 w 8085221"/>
              <a:gd name="connsiteY258" fmla="*/ 8686800 h 15135727"/>
              <a:gd name="connsiteX259" fmla="*/ 649706 w 8085221"/>
              <a:gd name="connsiteY259" fmla="*/ 8662737 h 15135727"/>
              <a:gd name="connsiteX260" fmla="*/ 385011 w 8085221"/>
              <a:gd name="connsiteY260" fmla="*/ 8566485 h 15135727"/>
              <a:gd name="connsiteX261" fmla="*/ 577516 w 8085221"/>
              <a:gd name="connsiteY261" fmla="*/ 8373979 h 15135727"/>
              <a:gd name="connsiteX262" fmla="*/ 794085 w 8085221"/>
              <a:gd name="connsiteY262" fmla="*/ 8301790 h 15135727"/>
              <a:gd name="connsiteX263" fmla="*/ 745958 w 8085221"/>
              <a:gd name="connsiteY263" fmla="*/ 8133348 h 15135727"/>
              <a:gd name="connsiteX264" fmla="*/ 818148 w 8085221"/>
              <a:gd name="connsiteY264" fmla="*/ 7820527 h 15135727"/>
              <a:gd name="connsiteX265" fmla="*/ 697832 w 8085221"/>
              <a:gd name="connsiteY265" fmla="*/ 7820527 h 15135727"/>
              <a:gd name="connsiteX266" fmla="*/ 625642 w 8085221"/>
              <a:gd name="connsiteY266" fmla="*/ 7916779 h 15135727"/>
              <a:gd name="connsiteX267" fmla="*/ 457200 w 8085221"/>
              <a:gd name="connsiteY267" fmla="*/ 7820527 h 15135727"/>
              <a:gd name="connsiteX268" fmla="*/ 529390 w 8085221"/>
              <a:gd name="connsiteY268" fmla="*/ 7700211 h 15135727"/>
              <a:gd name="connsiteX269" fmla="*/ 938464 w 8085221"/>
              <a:gd name="connsiteY269" fmla="*/ 7676148 h 15135727"/>
              <a:gd name="connsiteX270" fmla="*/ 1058779 w 8085221"/>
              <a:gd name="connsiteY270" fmla="*/ 7459579 h 15135727"/>
              <a:gd name="connsiteX271" fmla="*/ 1203158 w 8085221"/>
              <a:gd name="connsiteY271" fmla="*/ 7603958 h 15135727"/>
              <a:gd name="connsiteX272" fmla="*/ 1299411 w 8085221"/>
              <a:gd name="connsiteY272" fmla="*/ 7555832 h 15135727"/>
              <a:gd name="connsiteX273" fmla="*/ 1443790 w 8085221"/>
              <a:gd name="connsiteY273" fmla="*/ 7507706 h 15135727"/>
              <a:gd name="connsiteX274" fmla="*/ 1684421 w 8085221"/>
              <a:gd name="connsiteY274" fmla="*/ 7603958 h 15135727"/>
              <a:gd name="connsiteX275" fmla="*/ 1684421 w 8085221"/>
              <a:gd name="connsiteY275" fmla="*/ 7603958 h 15135727"/>
              <a:gd name="connsiteX276" fmla="*/ 1540042 w 8085221"/>
              <a:gd name="connsiteY276" fmla="*/ 7363327 h 15135727"/>
              <a:gd name="connsiteX277" fmla="*/ 1299411 w 8085221"/>
              <a:gd name="connsiteY277" fmla="*/ 7315200 h 15135727"/>
              <a:gd name="connsiteX278" fmla="*/ 1130969 w 8085221"/>
              <a:gd name="connsiteY278" fmla="*/ 7339264 h 15135727"/>
              <a:gd name="connsiteX279" fmla="*/ 1034716 w 8085221"/>
              <a:gd name="connsiteY279" fmla="*/ 7315200 h 15135727"/>
              <a:gd name="connsiteX280" fmla="*/ 1155032 w 8085221"/>
              <a:gd name="connsiteY280" fmla="*/ 7050506 h 15135727"/>
              <a:gd name="connsiteX281" fmla="*/ 1155032 w 8085221"/>
              <a:gd name="connsiteY281" fmla="*/ 6930190 h 15135727"/>
              <a:gd name="connsiteX282" fmla="*/ 1155032 w 8085221"/>
              <a:gd name="connsiteY282" fmla="*/ 6761748 h 15135727"/>
              <a:gd name="connsiteX283" fmla="*/ 1203158 w 8085221"/>
              <a:gd name="connsiteY283" fmla="*/ 6617369 h 15135727"/>
              <a:gd name="connsiteX284" fmla="*/ 1371600 w 8085221"/>
              <a:gd name="connsiteY284" fmla="*/ 6472990 h 15135727"/>
              <a:gd name="connsiteX285" fmla="*/ 1443790 w 8085221"/>
              <a:gd name="connsiteY285" fmla="*/ 6328611 h 15135727"/>
              <a:gd name="connsiteX286" fmla="*/ 1419727 w 8085221"/>
              <a:gd name="connsiteY286" fmla="*/ 6208295 h 15135727"/>
              <a:gd name="connsiteX287" fmla="*/ 1275348 w 8085221"/>
              <a:gd name="connsiteY287" fmla="*/ 6304548 h 15135727"/>
              <a:gd name="connsiteX288" fmla="*/ 1323474 w 8085221"/>
              <a:gd name="connsiteY288" fmla="*/ 6015790 h 15135727"/>
              <a:gd name="connsiteX289" fmla="*/ 1540042 w 8085221"/>
              <a:gd name="connsiteY289" fmla="*/ 5871411 h 15135727"/>
              <a:gd name="connsiteX290" fmla="*/ 1540042 w 8085221"/>
              <a:gd name="connsiteY290" fmla="*/ 5751095 h 15135727"/>
              <a:gd name="connsiteX291" fmla="*/ 1395664 w 8085221"/>
              <a:gd name="connsiteY291" fmla="*/ 5799221 h 15135727"/>
              <a:gd name="connsiteX292" fmla="*/ 1179095 w 8085221"/>
              <a:gd name="connsiteY292" fmla="*/ 5799221 h 15135727"/>
              <a:gd name="connsiteX293" fmla="*/ 890337 w 8085221"/>
              <a:gd name="connsiteY293" fmla="*/ 5775158 h 15135727"/>
              <a:gd name="connsiteX294" fmla="*/ 697832 w 8085221"/>
              <a:gd name="connsiteY294" fmla="*/ 5606716 h 15135727"/>
              <a:gd name="connsiteX295" fmla="*/ 577516 w 8085221"/>
              <a:gd name="connsiteY295" fmla="*/ 5582653 h 15135727"/>
              <a:gd name="connsiteX296" fmla="*/ 697832 w 8085221"/>
              <a:gd name="connsiteY296" fmla="*/ 5775158 h 15135727"/>
              <a:gd name="connsiteX297" fmla="*/ 409074 w 8085221"/>
              <a:gd name="connsiteY297" fmla="*/ 5799221 h 15135727"/>
              <a:gd name="connsiteX298" fmla="*/ 168442 w 8085221"/>
              <a:gd name="connsiteY298" fmla="*/ 5702969 h 15135727"/>
              <a:gd name="connsiteX299" fmla="*/ 264695 w 8085221"/>
              <a:gd name="connsiteY299" fmla="*/ 5558590 h 15135727"/>
              <a:gd name="connsiteX300" fmla="*/ 144379 w 8085221"/>
              <a:gd name="connsiteY300" fmla="*/ 5510464 h 15135727"/>
              <a:gd name="connsiteX301" fmla="*/ 0 w 8085221"/>
              <a:gd name="connsiteY301" fmla="*/ 5462337 h 15135727"/>
              <a:gd name="connsiteX302" fmla="*/ 96253 w 8085221"/>
              <a:gd name="connsiteY302" fmla="*/ 5245769 h 15135727"/>
              <a:gd name="connsiteX0" fmla="*/ 96253 w 8085221"/>
              <a:gd name="connsiteY0" fmla="*/ 5245769 h 15135727"/>
              <a:gd name="connsiteX1" fmla="*/ 144379 w 8085221"/>
              <a:gd name="connsiteY1" fmla="*/ 4981074 h 15135727"/>
              <a:gd name="connsiteX2" fmla="*/ 178719 w 8085221"/>
              <a:gd name="connsiteY2" fmla="*/ 4834941 h 15135727"/>
              <a:gd name="connsiteX3" fmla="*/ 334378 w 8085221"/>
              <a:gd name="connsiteY3" fmla="*/ 4696828 h 15135727"/>
              <a:gd name="connsiteX4" fmla="*/ 553453 w 8085221"/>
              <a:gd name="connsiteY4" fmla="*/ 4692316 h 15135727"/>
              <a:gd name="connsiteX5" fmla="*/ 649706 w 8085221"/>
              <a:gd name="connsiteY5" fmla="*/ 4427621 h 15135727"/>
              <a:gd name="connsiteX6" fmla="*/ 805866 w 8085221"/>
              <a:gd name="connsiteY6" fmla="*/ 4425366 h 15135727"/>
              <a:gd name="connsiteX7" fmla="*/ 867026 w 8085221"/>
              <a:gd name="connsiteY7" fmla="*/ 4311817 h 15135727"/>
              <a:gd name="connsiteX8" fmla="*/ 1077328 w 8085221"/>
              <a:gd name="connsiteY8" fmla="*/ 4253916 h 15135727"/>
              <a:gd name="connsiteX9" fmla="*/ 1120191 w 8085221"/>
              <a:gd name="connsiteY9" fmla="*/ 4206291 h 15135727"/>
              <a:gd name="connsiteX10" fmla="*/ 1263066 w 8085221"/>
              <a:gd name="connsiteY10" fmla="*/ 4182478 h 15135727"/>
              <a:gd name="connsiteX11" fmla="*/ 1362326 w 8085221"/>
              <a:gd name="connsiteY11" fmla="*/ 4081965 h 15135727"/>
              <a:gd name="connsiteX12" fmla="*/ 1472616 w 8085221"/>
              <a:gd name="connsiteY12" fmla="*/ 4025316 h 15135727"/>
              <a:gd name="connsiteX13" fmla="*/ 1559344 w 8085221"/>
              <a:gd name="connsiteY13" fmla="*/ 4013535 h 15135727"/>
              <a:gd name="connsiteX14" fmla="*/ 1708485 w 8085221"/>
              <a:gd name="connsiteY14" fmla="*/ 3826042 h 15135727"/>
              <a:gd name="connsiteX15" fmla="*/ 1820278 w 8085221"/>
              <a:gd name="connsiteY15" fmla="*/ 3858628 h 15135727"/>
              <a:gd name="connsiteX16" fmla="*/ 1910766 w 8085221"/>
              <a:gd name="connsiteY16" fmla="*/ 3735053 h 15135727"/>
              <a:gd name="connsiteX17" fmla="*/ 2006016 w 8085221"/>
              <a:gd name="connsiteY17" fmla="*/ 3615741 h 15135727"/>
              <a:gd name="connsiteX18" fmla="*/ 2091741 w 8085221"/>
              <a:gd name="connsiteY18" fmla="*/ 3649078 h 15135727"/>
              <a:gd name="connsiteX19" fmla="*/ 2141621 w 8085221"/>
              <a:gd name="connsiteY19" fmla="*/ 3585411 h 15135727"/>
              <a:gd name="connsiteX20" fmla="*/ 2117808 w 8085221"/>
              <a:gd name="connsiteY20" fmla="*/ 3518736 h 15135727"/>
              <a:gd name="connsiteX21" fmla="*/ 2286000 w 8085221"/>
              <a:gd name="connsiteY21" fmla="*/ 3489158 h 15135727"/>
              <a:gd name="connsiteX22" fmla="*/ 2310064 w 8085221"/>
              <a:gd name="connsiteY22" fmla="*/ 3007895 h 15135727"/>
              <a:gd name="connsiteX23" fmla="*/ 2695074 w 8085221"/>
              <a:gd name="connsiteY23" fmla="*/ 2911642 h 15135727"/>
              <a:gd name="connsiteX24" fmla="*/ 2839453 w 8085221"/>
              <a:gd name="connsiteY24" fmla="*/ 2526632 h 15135727"/>
              <a:gd name="connsiteX25" fmla="*/ 3200400 w 8085221"/>
              <a:gd name="connsiteY25" fmla="*/ 2358190 h 15135727"/>
              <a:gd name="connsiteX26" fmla="*/ 3441032 w 8085221"/>
              <a:gd name="connsiteY26" fmla="*/ 2237874 h 15135727"/>
              <a:gd name="connsiteX27" fmla="*/ 3561348 w 8085221"/>
              <a:gd name="connsiteY27" fmla="*/ 2526632 h 15135727"/>
              <a:gd name="connsiteX28" fmla="*/ 3801979 w 8085221"/>
              <a:gd name="connsiteY28" fmla="*/ 2622885 h 15135727"/>
              <a:gd name="connsiteX29" fmla="*/ 3946358 w 8085221"/>
              <a:gd name="connsiteY29" fmla="*/ 2550695 h 15135727"/>
              <a:gd name="connsiteX30" fmla="*/ 4018548 w 8085221"/>
              <a:gd name="connsiteY30" fmla="*/ 2598821 h 15135727"/>
              <a:gd name="connsiteX31" fmla="*/ 4138864 w 8085221"/>
              <a:gd name="connsiteY31" fmla="*/ 2574758 h 15135727"/>
              <a:gd name="connsiteX32" fmla="*/ 4307306 w 8085221"/>
              <a:gd name="connsiteY32" fmla="*/ 2671011 h 15135727"/>
              <a:gd name="connsiteX33" fmla="*/ 4427621 w 8085221"/>
              <a:gd name="connsiteY33" fmla="*/ 2622885 h 15135727"/>
              <a:gd name="connsiteX34" fmla="*/ 4668253 w 8085221"/>
              <a:gd name="connsiteY34" fmla="*/ 2743200 h 15135727"/>
              <a:gd name="connsiteX35" fmla="*/ 4788569 w 8085221"/>
              <a:gd name="connsiteY35" fmla="*/ 2815390 h 15135727"/>
              <a:gd name="connsiteX36" fmla="*/ 4957011 w 8085221"/>
              <a:gd name="connsiteY36" fmla="*/ 2719137 h 15135727"/>
              <a:gd name="connsiteX37" fmla="*/ 4981074 w 8085221"/>
              <a:gd name="connsiteY37" fmla="*/ 2382253 h 15135727"/>
              <a:gd name="connsiteX38" fmla="*/ 4981074 w 8085221"/>
              <a:gd name="connsiteY38" fmla="*/ 2382253 h 15135727"/>
              <a:gd name="connsiteX39" fmla="*/ 4884821 w 8085221"/>
              <a:gd name="connsiteY39" fmla="*/ 2093495 h 15135727"/>
              <a:gd name="connsiteX40" fmla="*/ 4764506 w 8085221"/>
              <a:gd name="connsiteY40" fmla="*/ 1900990 h 15135727"/>
              <a:gd name="connsiteX41" fmla="*/ 4764506 w 8085221"/>
              <a:gd name="connsiteY41" fmla="*/ 1804737 h 15135727"/>
              <a:gd name="connsiteX42" fmla="*/ 4957011 w 8085221"/>
              <a:gd name="connsiteY42" fmla="*/ 1564106 h 15135727"/>
              <a:gd name="connsiteX43" fmla="*/ 5221706 w 8085221"/>
              <a:gd name="connsiteY43" fmla="*/ 1588169 h 15135727"/>
              <a:gd name="connsiteX44" fmla="*/ 5486400 w 8085221"/>
              <a:gd name="connsiteY44" fmla="*/ 1684421 h 15135727"/>
              <a:gd name="connsiteX45" fmla="*/ 5799221 w 8085221"/>
              <a:gd name="connsiteY45" fmla="*/ 1684421 h 15135727"/>
              <a:gd name="connsiteX46" fmla="*/ 5871411 w 8085221"/>
              <a:gd name="connsiteY46" fmla="*/ 1443790 h 15135727"/>
              <a:gd name="connsiteX47" fmla="*/ 6087979 w 8085221"/>
              <a:gd name="connsiteY47" fmla="*/ 1395664 h 15135727"/>
              <a:gd name="connsiteX48" fmla="*/ 6087979 w 8085221"/>
              <a:gd name="connsiteY48" fmla="*/ 1082842 h 15135727"/>
              <a:gd name="connsiteX49" fmla="*/ 6424864 w 8085221"/>
              <a:gd name="connsiteY49" fmla="*/ 1058779 h 15135727"/>
              <a:gd name="connsiteX50" fmla="*/ 6665495 w 8085221"/>
              <a:gd name="connsiteY50" fmla="*/ 721895 h 15135727"/>
              <a:gd name="connsiteX51" fmla="*/ 6761748 w 8085221"/>
              <a:gd name="connsiteY51" fmla="*/ 649706 h 15135727"/>
              <a:gd name="connsiteX52" fmla="*/ 6737685 w 8085221"/>
              <a:gd name="connsiteY52" fmla="*/ 505327 h 15135727"/>
              <a:gd name="connsiteX53" fmla="*/ 6858000 w 8085221"/>
              <a:gd name="connsiteY53" fmla="*/ 360948 h 15135727"/>
              <a:gd name="connsiteX54" fmla="*/ 6761748 w 8085221"/>
              <a:gd name="connsiteY54" fmla="*/ 120316 h 15135727"/>
              <a:gd name="connsiteX55" fmla="*/ 7194885 w 8085221"/>
              <a:gd name="connsiteY55" fmla="*/ 0 h 15135727"/>
              <a:gd name="connsiteX56" fmla="*/ 7267074 w 8085221"/>
              <a:gd name="connsiteY56" fmla="*/ 120316 h 15135727"/>
              <a:gd name="connsiteX57" fmla="*/ 7267074 w 8085221"/>
              <a:gd name="connsiteY57" fmla="*/ 120316 h 15135727"/>
              <a:gd name="connsiteX58" fmla="*/ 7339264 w 8085221"/>
              <a:gd name="connsiteY58" fmla="*/ 360948 h 15135727"/>
              <a:gd name="connsiteX59" fmla="*/ 7628021 w 8085221"/>
              <a:gd name="connsiteY59" fmla="*/ 433137 h 15135727"/>
              <a:gd name="connsiteX60" fmla="*/ 7796464 w 8085221"/>
              <a:gd name="connsiteY60" fmla="*/ 649706 h 15135727"/>
              <a:gd name="connsiteX61" fmla="*/ 8085221 w 8085221"/>
              <a:gd name="connsiteY61" fmla="*/ 914400 h 15135727"/>
              <a:gd name="connsiteX62" fmla="*/ 7988969 w 8085221"/>
              <a:gd name="connsiteY62" fmla="*/ 1203158 h 15135727"/>
              <a:gd name="connsiteX63" fmla="*/ 7844590 w 8085221"/>
              <a:gd name="connsiteY63" fmla="*/ 1058779 h 15135727"/>
              <a:gd name="connsiteX64" fmla="*/ 7483642 w 8085221"/>
              <a:gd name="connsiteY64" fmla="*/ 1371600 h 15135727"/>
              <a:gd name="connsiteX65" fmla="*/ 7267074 w 8085221"/>
              <a:gd name="connsiteY65" fmla="*/ 1395664 h 15135727"/>
              <a:gd name="connsiteX66" fmla="*/ 7243011 w 8085221"/>
              <a:gd name="connsiteY66" fmla="*/ 1588169 h 15135727"/>
              <a:gd name="connsiteX67" fmla="*/ 6978316 w 8085221"/>
              <a:gd name="connsiteY67" fmla="*/ 1732548 h 15135727"/>
              <a:gd name="connsiteX68" fmla="*/ 6737685 w 8085221"/>
              <a:gd name="connsiteY68" fmla="*/ 2093495 h 15135727"/>
              <a:gd name="connsiteX69" fmla="*/ 6737685 w 8085221"/>
              <a:gd name="connsiteY69" fmla="*/ 2382253 h 15135727"/>
              <a:gd name="connsiteX70" fmla="*/ 6665495 w 8085221"/>
              <a:gd name="connsiteY70" fmla="*/ 2430379 h 15135727"/>
              <a:gd name="connsiteX71" fmla="*/ 6906127 w 8085221"/>
              <a:gd name="connsiteY71" fmla="*/ 2646948 h 15135727"/>
              <a:gd name="connsiteX72" fmla="*/ 6906127 w 8085221"/>
              <a:gd name="connsiteY72" fmla="*/ 2983832 h 15135727"/>
              <a:gd name="connsiteX73" fmla="*/ 6906127 w 8085221"/>
              <a:gd name="connsiteY73" fmla="*/ 3104148 h 15135727"/>
              <a:gd name="connsiteX74" fmla="*/ 6833937 w 8085221"/>
              <a:gd name="connsiteY74" fmla="*/ 3368842 h 15135727"/>
              <a:gd name="connsiteX75" fmla="*/ 6906127 w 8085221"/>
              <a:gd name="connsiteY75" fmla="*/ 3489158 h 15135727"/>
              <a:gd name="connsiteX76" fmla="*/ 6641432 w 8085221"/>
              <a:gd name="connsiteY76" fmla="*/ 3705727 h 15135727"/>
              <a:gd name="connsiteX77" fmla="*/ 6737685 w 8085221"/>
              <a:gd name="connsiteY77" fmla="*/ 3729790 h 15135727"/>
              <a:gd name="connsiteX78" fmla="*/ 6545179 w 8085221"/>
              <a:gd name="connsiteY78" fmla="*/ 3826042 h 15135727"/>
              <a:gd name="connsiteX79" fmla="*/ 6328611 w 8085221"/>
              <a:gd name="connsiteY79" fmla="*/ 3753853 h 15135727"/>
              <a:gd name="connsiteX80" fmla="*/ 6184232 w 8085221"/>
              <a:gd name="connsiteY80" fmla="*/ 3850106 h 15135727"/>
              <a:gd name="connsiteX81" fmla="*/ 6184232 w 8085221"/>
              <a:gd name="connsiteY81" fmla="*/ 3946358 h 15135727"/>
              <a:gd name="connsiteX82" fmla="*/ 6136106 w 8085221"/>
              <a:gd name="connsiteY82" fmla="*/ 4235116 h 15135727"/>
              <a:gd name="connsiteX83" fmla="*/ 5919537 w 8085221"/>
              <a:gd name="connsiteY83" fmla="*/ 4403558 h 15135727"/>
              <a:gd name="connsiteX84" fmla="*/ 5775158 w 8085221"/>
              <a:gd name="connsiteY84" fmla="*/ 4451685 h 15135727"/>
              <a:gd name="connsiteX85" fmla="*/ 5630779 w 8085221"/>
              <a:gd name="connsiteY85" fmla="*/ 4547937 h 15135727"/>
              <a:gd name="connsiteX86" fmla="*/ 5510464 w 8085221"/>
              <a:gd name="connsiteY86" fmla="*/ 4620127 h 15135727"/>
              <a:gd name="connsiteX87" fmla="*/ 5510464 w 8085221"/>
              <a:gd name="connsiteY87" fmla="*/ 4812632 h 15135727"/>
              <a:gd name="connsiteX88" fmla="*/ 5317958 w 8085221"/>
              <a:gd name="connsiteY88" fmla="*/ 4981074 h 15135727"/>
              <a:gd name="connsiteX89" fmla="*/ 5005137 w 8085221"/>
              <a:gd name="connsiteY89" fmla="*/ 5149516 h 15135727"/>
              <a:gd name="connsiteX90" fmla="*/ 4692316 w 8085221"/>
              <a:gd name="connsiteY90" fmla="*/ 5149516 h 15135727"/>
              <a:gd name="connsiteX91" fmla="*/ 4523874 w 8085221"/>
              <a:gd name="connsiteY91" fmla="*/ 5366085 h 15135727"/>
              <a:gd name="connsiteX92" fmla="*/ 4211053 w 8085221"/>
              <a:gd name="connsiteY92" fmla="*/ 5414211 h 15135727"/>
              <a:gd name="connsiteX93" fmla="*/ 4114800 w 8085221"/>
              <a:gd name="connsiteY93" fmla="*/ 5390148 h 15135727"/>
              <a:gd name="connsiteX94" fmla="*/ 4018548 w 8085221"/>
              <a:gd name="connsiteY94" fmla="*/ 5630779 h 15135727"/>
              <a:gd name="connsiteX95" fmla="*/ 4090737 w 8085221"/>
              <a:gd name="connsiteY95" fmla="*/ 5871411 h 15135727"/>
              <a:gd name="connsiteX96" fmla="*/ 4090737 w 8085221"/>
              <a:gd name="connsiteY96" fmla="*/ 6184232 h 15135727"/>
              <a:gd name="connsiteX97" fmla="*/ 4186990 w 8085221"/>
              <a:gd name="connsiteY97" fmla="*/ 6472990 h 15135727"/>
              <a:gd name="connsiteX98" fmla="*/ 4042611 w 8085221"/>
              <a:gd name="connsiteY98" fmla="*/ 6352674 h 15135727"/>
              <a:gd name="connsiteX99" fmla="*/ 3946358 w 8085221"/>
              <a:gd name="connsiteY99" fmla="*/ 6376737 h 15135727"/>
              <a:gd name="connsiteX100" fmla="*/ 4114800 w 8085221"/>
              <a:gd name="connsiteY100" fmla="*/ 6641432 h 15135727"/>
              <a:gd name="connsiteX101" fmla="*/ 4451685 w 8085221"/>
              <a:gd name="connsiteY101" fmla="*/ 6737685 h 15135727"/>
              <a:gd name="connsiteX102" fmla="*/ 4620127 w 8085221"/>
              <a:gd name="connsiteY102" fmla="*/ 6978316 h 15135727"/>
              <a:gd name="connsiteX103" fmla="*/ 4740442 w 8085221"/>
              <a:gd name="connsiteY103" fmla="*/ 7170821 h 15135727"/>
              <a:gd name="connsiteX104" fmla="*/ 5077327 w 8085221"/>
              <a:gd name="connsiteY104" fmla="*/ 7387390 h 15135727"/>
              <a:gd name="connsiteX105" fmla="*/ 5125453 w 8085221"/>
              <a:gd name="connsiteY105" fmla="*/ 7603958 h 15135727"/>
              <a:gd name="connsiteX106" fmla="*/ 5197642 w 8085221"/>
              <a:gd name="connsiteY106" fmla="*/ 7796464 h 15135727"/>
              <a:gd name="connsiteX107" fmla="*/ 5486400 w 8085221"/>
              <a:gd name="connsiteY107" fmla="*/ 7964906 h 15135727"/>
              <a:gd name="connsiteX108" fmla="*/ 5486400 w 8085221"/>
              <a:gd name="connsiteY108" fmla="*/ 8349916 h 15135727"/>
              <a:gd name="connsiteX109" fmla="*/ 5678906 w 8085221"/>
              <a:gd name="connsiteY109" fmla="*/ 8614611 h 15135727"/>
              <a:gd name="connsiteX110" fmla="*/ 5919537 w 8085221"/>
              <a:gd name="connsiteY110" fmla="*/ 9071811 h 15135727"/>
              <a:gd name="connsiteX111" fmla="*/ 6160169 w 8085221"/>
              <a:gd name="connsiteY111" fmla="*/ 9336506 h 15135727"/>
              <a:gd name="connsiteX112" fmla="*/ 6280485 w 8085221"/>
              <a:gd name="connsiteY112" fmla="*/ 9601200 h 15135727"/>
              <a:gd name="connsiteX113" fmla="*/ 6400800 w 8085221"/>
              <a:gd name="connsiteY113" fmla="*/ 9793706 h 15135727"/>
              <a:gd name="connsiteX114" fmla="*/ 6569242 w 8085221"/>
              <a:gd name="connsiteY114" fmla="*/ 10058400 h 15135727"/>
              <a:gd name="connsiteX115" fmla="*/ 6713621 w 8085221"/>
              <a:gd name="connsiteY115" fmla="*/ 10106527 h 15135727"/>
              <a:gd name="connsiteX116" fmla="*/ 6545179 w 8085221"/>
              <a:gd name="connsiteY116" fmla="*/ 10202779 h 15135727"/>
              <a:gd name="connsiteX117" fmla="*/ 6569242 w 8085221"/>
              <a:gd name="connsiteY117" fmla="*/ 10443411 h 15135727"/>
              <a:gd name="connsiteX118" fmla="*/ 6593306 w 8085221"/>
              <a:gd name="connsiteY118" fmla="*/ 10708106 h 15135727"/>
              <a:gd name="connsiteX119" fmla="*/ 6761748 w 8085221"/>
              <a:gd name="connsiteY119" fmla="*/ 10924674 h 15135727"/>
              <a:gd name="connsiteX120" fmla="*/ 6641432 w 8085221"/>
              <a:gd name="connsiteY120" fmla="*/ 11093116 h 15135727"/>
              <a:gd name="connsiteX121" fmla="*/ 6713621 w 8085221"/>
              <a:gd name="connsiteY121" fmla="*/ 11261558 h 15135727"/>
              <a:gd name="connsiteX122" fmla="*/ 6737685 w 8085221"/>
              <a:gd name="connsiteY122" fmla="*/ 11526253 h 15135727"/>
              <a:gd name="connsiteX123" fmla="*/ 6617369 w 8085221"/>
              <a:gd name="connsiteY123" fmla="*/ 11839074 h 15135727"/>
              <a:gd name="connsiteX124" fmla="*/ 6617369 w 8085221"/>
              <a:gd name="connsiteY124" fmla="*/ 12031579 h 15135727"/>
              <a:gd name="connsiteX125" fmla="*/ 6641432 w 8085221"/>
              <a:gd name="connsiteY125" fmla="*/ 12127832 h 15135727"/>
              <a:gd name="connsiteX126" fmla="*/ 6761748 w 8085221"/>
              <a:gd name="connsiteY126" fmla="*/ 12031579 h 15135727"/>
              <a:gd name="connsiteX127" fmla="*/ 6761748 w 8085221"/>
              <a:gd name="connsiteY127" fmla="*/ 12296274 h 15135727"/>
              <a:gd name="connsiteX128" fmla="*/ 6689558 w 8085221"/>
              <a:gd name="connsiteY128" fmla="*/ 12512842 h 15135727"/>
              <a:gd name="connsiteX129" fmla="*/ 6785811 w 8085221"/>
              <a:gd name="connsiteY129" fmla="*/ 12777537 h 15135727"/>
              <a:gd name="connsiteX130" fmla="*/ 6569242 w 8085221"/>
              <a:gd name="connsiteY130" fmla="*/ 12873790 h 15135727"/>
              <a:gd name="connsiteX131" fmla="*/ 6545179 w 8085221"/>
              <a:gd name="connsiteY131" fmla="*/ 13090358 h 15135727"/>
              <a:gd name="connsiteX132" fmla="*/ 6448927 w 8085221"/>
              <a:gd name="connsiteY132" fmla="*/ 13355053 h 15135727"/>
              <a:gd name="connsiteX133" fmla="*/ 6256421 w 8085221"/>
              <a:gd name="connsiteY133" fmla="*/ 13571621 h 15135727"/>
              <a:gd name="connsiteX134" fmla="*/ 6087979 w 8085221"/>
              <a:gd name="connsiteY134" fmla="*/ 13667874 h 15135727"/>
              <a:gd name="connsiteX135" fmla="*/ 5943600 w 8085221"/>
              <a:gd name="connsiteY135" fmla="*/ 13716000 h 15135727"/>
              <a:gd name="connsiteX136" fmla="*/ 5702969 w 8085221"/>
              <a:gd name="connsiteY136" fmla="*/ 13667874 h 15135727"/>
              <a:gd name="connsiteX137" fmla="*/ 5582653 w 8085221"/>
              <a:gd name="connsiteY137" fmla="*/ 13691937 h 15135727"/>
              <a:gd name="connsiteX138" fmla="*/ 5727032 w 8085221"/>
              <a:gd name="connsiteY138" fmla="*/ 13836316 h 15135727"/>
              <a:gd name="connsiteX139" fmla="*/ 5582653 w 8085221"/>
              <a:gd name="connsiteY139" fmla="*/ 14052885 h 15135727"/>
              <a:gd name="connsiteX140" fmla="*/ 5462337 w 8085221"/>
              <a:gd name="connsiteY140" fmla="*/ 14149137 h 15135727"/>
              <a:gd name="connsiteX141" fmla="*/ 5342021 w 8085221"/>
              <a:gd name="connsiteY141" fmla="*/ 14004758 h 15135727"/>
              <a:gd name="connsiteX142" fmla="*/ 5245769 w 8085221"/>
              <a:gd name="connsiteY142" fmla="*/ 14004758 h 15135727"/>
              <a:gd name="connsiteX143" fmla="*/ 5245769 w 8085221"/>
              <a:gd name="connsiteY143" fmla="*/ 13956632 h 15135727"/>
              <a:gd name="connsiteX144" fmla="*/ 5101390 w 8085221"/>
              <a:gd name="connsiteY144" fmla="*/ 13956632 h 15135727"/>
              <a:gd name="connsiteX145" fmla="*/ 4981074 w 8085221"/>
              <a:gd name="connsiteY145" fmla="*/ 13860379 h 15135727"/>
              <a:gd name="connsiteX146" fmla="*/ 4740442 w 8085221"/>
              <a:gd name="connsiteY146" fmla="*/ 13908506 h 15135727"/>
              <a:gd name="connsiteX147" fmla="*/ 4475748 w 8085221"/>
              <a:gd name="connsiteY147" fmla="*/ 13956632 h 15135727"/>
              <a:gd name="connsiteX148" fmla="*/ 4379495 w 8085221"/>
              <a:gd name="connsiteY148" fmla="*/ 14028821 h 15135727"/>
              <a:gd name="connsiteX149" fmla="*/ 4403558 w 8085221"/>
              <a:gd name="connsiteY149" fmla="*/ 14197264 h 15135727"/>
              <a:gd name="connsiteX150" fmla="*/ 4572000 w 8085221"/>
              <a:gd name="connsiteY150" fmla="*/ 14149137 h 15135727"/>
              <a:gd name="connsiteX151" fmla="*/ 4523874 w 8085221"/>
              <a:gd name="connsiteY151" fmla="*/ 14558211 h 15135727"/>
              <a:gd name="connsiteX152" fmla="*/ 4403558 w 8085221"/>
              <a:gd name="connsiteY152" fmla="*/ 14437895 h 15135727"/>
              <a:gd name="connsiteX153" fmla="*/ 4403558 w 8085221"/>
              <a:gd name="connsiteY153" fmla="*/ 14437895 h 15135727"/>
              <a:gd name="connsiteX154" fmla="*/ 4283242 w 8085221"/>
              <a:gd name="connsiteY154" fmla="*/ 14245390 h 15135727"/>
              <a:gd name="connsiteX155" fmla="*/ 4235116 w 8085221"/>
              <a:gd name="connsiteY155" fmla="*/ 14341642 h 15135727"/>
              <a:gd name="connsiteX156" fmla="*/ 4162927 w 8085221"/>
              <a:gd name="connsiteY156" fmla="*/ 14389769 h 15135727"/>
              <a:gd name="connsiteX157" fmla="*/ 4162927 w 8085221"/>
              <a:gd name="connsiteY157" fmla="*/ 14389769 h 15135727"/>
              <a:gd name="connsiteX158" fmla="*/ 3922295 w 8085221"/>
              <a:gd name="connsiteY158" fmla="*/ 14245390 h 15135727"/>
              <a:gd name="connsiteX159" fmla="*/ 3801979 w 8085221"/>
              <a:gd name="connsiteY159" fmla="*/ 14293516 h 15135727"/>
              <a:gd name="connsiteX160" fmla="*/ 3681664 w 8085221"/>
              <a:gd name="connsiteY160" fmla="*/ 14389769 h 15135727"/>
              <a:gd name="connsiteX161" fmla="*/ 3657600 w 8085221"/>
              <a:gd name="connsiteY161" fmla="*/ 14654464 h 15135727"/>
              <a:gd name="connsiteX162" fmla="*/ 3513221 w 8085221"/>
              <a:gd name="connsiteY162" fmla="*/ 14726653 h 15135727"/>
              <a:gd name="connsiteX163" fmla="*/ 3513221 w 8085221"/>
              <a:gd name="connsiteY163" fmla="*/ 14871032 h 15135727"/>
              <a:gd name="connsiteX164" fmla="*/ 3633537 w 8085221"/>
              <a:gd name="connsiteY164" fmla="*/ 14967285 h 15135727"/>
              <a:gd name="connsiteX165" fmla="*/ 3609474 w 8085221"/>
              <a:gd name="connsiteY165" fmla="*/ 15087600 h 15135727"/>
              <a:gd name="connsiteX166" fmla="*/ 3441032 w 8085221"/>
              <a:gd name="connsiteY166" fmla="*/ 15039474 h 15135727"/>
              <a:gd name="connsiteX167" fmla="*/ 3272590 w 8085221"/>
              <a:gd name="connsiteY167" fmla="*/ 15063537 h 15135727"/>
              <a:gd name="connsiteX168" fmla="*/ 3248527 w 8085221"/>
              <a:gd name="connsiteY168" fmla="*/ 14895095 h 15135727"/>
              <a:gd name="connsiteX169" fmla="*/ 3128211 w 8085221"/>
              <a:gd name="connsiteY169" fmla="*/ 14919158 h 15135727"/>
              <a:gd name="connsiteX170" fmla="*/ 2959769 w 8085221"/>
              <a:gd name="connsiteY170" fmla="*/ 15135727 h 15135727"/>
              <a:gd name="connsiteX171" fmla="*/ 2935706 w 8085221"/>
              <a:gd name="connsiteY171" fmla="*/ 14895095 h 15135727"/>
              <a:gd name="connsiteX172" fmla="*/ 2791327 w 8085221"/>
              <a:gd name="connsiteY172" fmla="*/ 14943221 h 15135727"/>
              <a:gd name="connsiteX173" fmla="*/ 2671011 w 8085221"/>
              <a:gd name="connsiteY173" fmla="*/ 15039474 h 15135727"/>
              <a:gd name="connsiteX174" fmla="*/ 2430379 w 8085221"/>
              <a:gd name="connsiteY174" fmla="*/ 15087600 h 15135727"/>
              <a:gd name="connsiteX175" fmla="*/ 2237874 w 8085221"/>
              <a:gd name="connsiteY175" fmla="*/ 15039474 h 15135727"/>
              <a:gd name="connsiteX176" fmla="*/ 2622885 w 8085221"/>
              <a:gd name="connsiteY176" fmla="*/ 14846969 h 15135727"/>
              <a:gd name="connsiteX177" fmla="*/ 2887579 w 8085221"/>
              <a:gd name="connsiteY177" fmla="*/ 14774779 h 15135727"/>
              <a:gd name="connsiteX178" fmla="*/ 2839453 w 8085221"/>
              <a:gd name="connsiteY178" fmla="*/ 14582274 h 15135727"/>
              <a:gd name="connsiteX179" fmla="*/ 2935706 w 8085221"/>
              <a:gd name="connsiteY179" fmla="*/ 14510085 h 15135727"/>
              <a:gd name="connsiteX180" fmla="*/ 2935706 w 8085221"/>
              <a:gd name="connsiteY180" fmla="*/ 14510085 h 15135727"/>
              <a:gd name="connsiteX181" fmla="*/ 3080085 w 8085221"/>
              <a:gd name="connsiteY181" fmla="*/ 14413832 h 15135727"/>
              <a:gd name="connsiteX182" fmla="*/ 3152274 w 8085221"/>
              <a:gd name="connsiteY182" fmla="*/ 14341642 h 15135727"/>
              <a:gd name="connsiteX183" fmla="*/ 3080085 w 8085221"/>
              <a:gd name="connsiteY183" fmla="*/ 14269453 h 15135727"/>
              <a:gd name="connsiteX184" fmla="*/ 3152274 w 8085221"/>
              <a:gd name="connsiteY184" fmla="*/ 14197264 h 15135727"/>
              <a:gd name="connsiteX185" fmla="*/ 3152274 w 8085221"/>
              <a:gd name="connsiteY185" fmla="*/ 14052885 h 15135727"/>
              <a:gd name="connsiteX186" fmla="*/ 3080085 w 8085221"/>
              <a:gd name="connsiteY186" fmla="*/ 13980695 h 15135727"/>
              <a:gd name="connsiteX187" fmla="*/ 3056021 w 8085221"/>
              <a:gd name="connsiteY187" fmla="*/ 14076948 h 15135727"/>
              <a:gd name="connsiteX188" fmla="*/ 2935706 w 8085221"/>
              <a:gd name="connsiteY188" fmla="*/ 14076948 h 15135727"/>
              <a:gd name="connsiteX189" fmla="*/ 2863516 w 8085221"/>
              <a:gd name="connsiteY189" fmla="*/ 14125074 h 15135727"/>
              <a:gd name="connsiteX190" fmla="*/ 2719137 w 8085221"/>
              <a:gd name="connsiteY190" fmla="*/ 14197264 h 15135727"/>
              <a:gd name="connsiteX191" fmla="*/ 2646948 w 8085221"/>
              <a:gd name="connsiteY191" fmla="*/ 14197264 h 15135727"/>
              <a:gd name="connsiteX192" fmla="*/ 2598821 w 8085221"/>
              <a:gd name="connsiteY192" fmla="*/ 14125074 h 15135727"/>
              <a:gd name="connsiteX193" fmla="*/ 2430379 w 8085221"/>
              <a:gd name="connsiteY193" fmla="*/ 13836316 h 15135727"/>
              <a:gd name="connsiteX194" fmla="*/ 2646948 w 8085221"/>
              <a:gd name="connsiteY194" fmla="*/ 13812253 h 15135727"/>
              <a:gd name="connsiteX195" fmla="*/ 2502569 w 8085221"/>
              <a:gd name="connsiteY195" fmla="*/ 13475369 h 15135727"/>
              <a:gd name="connsiteX196" fmla="*/ 2550695 w 8085221"/>
              <a:gd name="connsiteY196" fmla="*/ 13186611 h 15135727"/>
              <a:gd name="connsiteX197" fmla="*/ 2719137 w 8085221"/>
              <a:gd name="connsiteY197" fmla="*/ 13042232 h 15135727"/>
              <a:gd name="connsiteX198" fmla="*/ 2791327 w 8085221"/>
              <a:gd name="connsiteY198" fmla="*/ 12945979 h 15135727"/>
              <a:gd name="connsiteX199" fmla="*/ 3031958 w 8085221"/>
              <a:gd name="connsiteY199" fmla="*/ 13090358 h 15135727"/>
              <a:gd name="connsiteX200" fmla="*/ 3056021 w 8085221"/>
              <a:gd name="connsiteY200" fmla="*/ 12753474 h 15135727"/>
              <a:gd name="connsiteX201" fmla="*/ 2887579 w 8085221"/>
              <a:gd name="connsiteY201" fmla="*/ 12777537 h 15135727"/>
              <a:gd name="connsiteX202" fmla="*/ 2815390 w 8085221"/>
              <a:gd name="connsiteY202" fmla="*/ 12777537 h 15135727"/>
              <a:gd name="connsiteX203" fmla="*/ 3176337 w 8085221"/>
              <a:gd name="connsiteY203" fmla="*/ 12368464 h 15135727"/>
              <a:gd name="connsiteX204" fmla="*/ 3104148 w 8085221"/>
              <a:gd name="connsiteY204" fmla="*/ 12320337 h 15135727"/>
              <a:gd name="connsiteX205" fmla="*/ 3104148 w 8085221"/>
              <a:gd name="connsiteY205" fmla="*/ 12320337 h 15135727"/>
              <a:gd name="connsiteX206" fmla="*/ 3007895 w 8085221"/>
              <a:gd name="connsiteY206" fmla="*/ 12079706 h 15135727"/>
              <a:gd name="connsiteX207" fmla="*/ 2911642 w 8085221"/>
              <a:gd name="connsiteY207" fmla="*/ 11935327 h 15135727"/>
              <a:gd name="connsiteX208" fmla="*/ 2863516 w 8085221"/>
              <a:gd name="connsiteY208" fmla="*/ 11694695 h 15135727"/>
              <a:gd name="connsiteX209" fmla="*/ 2911642 w 8085221"/>
              <a:gd name="connsiteY209" fmla="*/ 11454064 h 15135727"/>
              <a:gd name="connsiteX210" fmla="*/ 3056021 w 8085221"/>
              <a:gd name="connsiteY210" fmla="*/ 11454064 h 15135727"/>
              <a:gd name="connsiteX211" fmla="*/ 2983832 w 8085221"/>
              <a:gd name="connsiteY211" fmla="*/ 11381874 h 15135727"/>
              <a:gd name="connsiteX212" fmla="*/ 3031958 w 8085221"/>
              <a:gd name="connsiteY212" fmla="*/ 11285621 h 15135727"/>
              <a:gd name="connsiteX213" fmla="*/ 3007895 w 8085221"/>
              <a:gd name="connsiteY213" fmla="*/ 11189369 h 15135727"/>
              <a:gd name="connsiteX214" fmla="*/ 2887579 w 8085221"/>
              <a:gd name="connsiteY214" fmla="*/ 11141242 h 15135727"/>
              <a:gd name="connsiteX215" fmla="*/ 2887579 w 8085221"/>
              <a:gd name="connsiteY215" fmla="*/ 10972800 h 15135727"/>
              <a:gd name="connsiteX216" fmla="*/ 2887579 w 8085221"/>
              <a:gd name="connsiteY216" fmla="*/ 10924674 h 15135727"/>
              <a:gd name="connsiteX217" fmla="*/ 2767264 w 8085221"/>
              <a:gd name="connsiteY217" fmla="*/ 11020927 h 15135727"/>
              <a:gd name="connsiteX218" fmla="*/ 2743200 w 8085221"/>
              <a:gd name="connsiteY218" fmla="*/ 10924674 h 15135727"/>
              <a:gd name="connsiteX219" fmla="*/ 2550695 w 8085221"/>
              <a:gd name="connsiteY219" fmla="*/ 11020927 h 15135727"/>
              <a:gd name="connsiteX220" fmla="*/ 2526632 w 8085221"/>
              <a:gd name="connsiteY220" fmla="*/ 11117179 h 15135727"/>
              <a:gd name="connsiteX221" fmla="*/ 2334127 w 8085221"/>
              <a:gd name="connsiteY221" fmla="*/ 10996864 h 15135727"/>
              <a:gd name="connsiteX222" fmla="*/ 2358190 w 8085221"/>
              <a:gd name="connsiteY222" fmla="*/ 10732169 h 15135727"/>
              <a:gd name="connsiteX223" fmla="*/ 2334127 w 8085221"/>
              <a:gd name="connsiteY223" fmla="*/ 10587790 h 15135727"/>
              <a:gd name="connsiteX224" fmla="*/ 2406316 w 8085221"/>
              <a:gd name="connsiteY224" fmla="*/ 10491537 h 15135727"/>
              <a:gd name="connsiteX225" fmla="*/ 2598821 w 8085221"/>
              <a:gd name="connsiteY225" fmla="*/ 10684042 h 15135727"/>
              <a:gd name="connsiteX226" fmla="*/ 2767264 w 8085221"/>
              <a:gd name="connsiteY226" fmla="*/ 10684042 h 15135727"/>
              <a:gd name="connsiteX227" fmla="*/ 2646948 w 8085221"/>
              <a:gd name="connsiteY227" fmla="*/ 10515600 h 15135727"/>
              <a:gd name="connsiteX228" fmla="*/ 2815390 w 8085221"/>
              <a:gd name="connsiteY228" fmla="*/ 10395285 h 15135727"/>
              <a:gd name="connsiteX229" fmla="*/ 3080085 w 8085221"/>
              <a:gd name="connsiteY229" fmla="*/ 10419348 h 15135727"/>
              <a:gd name="connsiteX230" fmla="*/ 3248527 w 8085221"/>
              <a:gd name="connsiteY230" fmla="*/ 10539664 h 15135727"/>
              <a:gd name="connsiteX231" fmla="*/ 3320716 w 8085221"/>
              <a:gd name="connsiteY231" fmla="*/ 10659979 h 15135727"/>
              <a:gd name="connsiteX232" fmla="*/ 3465095 w 8085221"/>
              <a:gd name="connsiteY232" fmla="*/ 10659979 h 15135727"/>
              <a:gd name="connsiteX233" fmla="*/ 3441032 w 8085221"/>
              <a:gd name="connsiteY233" fmla="*/ 10491537 h 15135727"/>
              <a:gd name="connsiteX234" fmla="*/ 3392906 w 8085221"/>
              <a:gd name="connsiteY234" fmla="*/ 10250906 h 15135727"/>
              <a:gd name="connsiteX235" fmla="*/ 3152274 w 8085221"/>
              <a:gd name="connsiteY235" fmla="*/ 10250906 h 15135727"/>
              <a:gd name="connsiteX236" fmla="*/ 3176337 w 8085221"/>
              <a:gd name="connsiteY236" fmla="*/ 10178716 h 15135727"/>
              <a:gd name="connsiteX237" fmla="*/ 3104148 w 8085221"/>
              <a:gd name="connsiteY237" fmla="*/ 10154653 h 15135727"/>
              <a:gd name="connsiteX238" fmla="*/ 3007895 w 8085221"/>
              <a:gd name="connsiteY238" fmla="*/ 9962148 h 15135727"/>
              <a:gd name="connsiteX239" fmla="*/ 3176337 w 8085221"/>
              <a:gd name="connsiteY239" fmla="*/ 9889958 h 15135727"/>
              <a:gd name="connsiteX240" fmla="*/ 2959769 w 8085221"/>
              <a:gd name="connsiteY240" fmla="*/ 9504948 h 15135727"/>
              <a:gd name="connsiteX241" fmla="*/ 2791327 w 8085221"/>
              <a:gd name="connsiteY241" fmla="*/ 9456821 h 15135727"/>
              <a:gd name="connsiteX242" fmla="*/ 2574758 w 8085221"/>
              <a:gd name="connsiteY242" fmla="*/ 9336506 h 15135727"/>
              <a:gd name="connsiteX243" fmla="*/ 2550695 w 8085221"/>
              <a:gd name="connsiteY243" fmla="*/ 9071811 h 15135727"/>
              <a:gd name="connsiteX244" fmla="*/ 2695074 w 8085221"/>
              <a:gd name="connsiteY244" fmla="*/ 8999621 h 15135727"/>
              <a:gd name="connsiteX245" fmla="*/ 2622885 w 8085221"/>
              <a:gd name="connsiteY245" fmla="*/ 8975558 h 15135727"/>
              <a:gd name="connsiteX246" fmla="*/ 2430379 w 8085221"/>
              <a:gd name="connsiteY246" fmla="*/ 8999621 h 15135727"/>
              <a:gd name="connsiteX247" fmla="*/ 2261937 w 8085221"/>
              <a:gd name="connsiteY247" fmla="*/ 9168064 h 15135727"/>
              <a:gd name="connsiteX248" fmla="*/ 2237874 w 8085221"/>
              <a:gd name="connsiteY248" fmla="*/ 8999621 h 15135727"/>
              <a:gd name="connsiteX249" fmla="*/ 2117558 w 8085221"/>
              <a:gd name="connsiteY249" fmla="*/ 8975558 h 15135727"/>
              <a:gd name="connsiteX250" fmla="*/ 2045369 w 8085221"/>
              <a:gd name="connsiteY250" fmla="*/ 8783053 h 15135727"/>
              <a:gd name="connsiteX251" fmla="*/ 1852864 w 8085221"/>
              <a:gd name="connsiteY251" fmla="*/ 8758990 h 15135727"/>
              <a:gd name="connsiteX252" fmla="*/ 1636295 w 8085221"/>
              <a:gd name="connsiteY252" fmla="*/ 8927432 h 15135727"/>
              <a:gd name="connsiteX253" fmla="*/ 1588169 w 8085221"/>
              <a:gd name="connsiteY253" fmla="*/ 9023685 h 15135727"/>
              <a:gd name="connsiteX254" fmla="*/ 1515979 w 8085221"/>
              <a:gd name="connsiteY254" fmla="*/ 8879306 h 15135727"/>
              <a:gd name="connsiteX255" fmla="*/ 1347537 w 8085221"/>
              <a:gd name="connsiteY255" fmla="*/ 8879306 h 15135727"/>
              <a:gd name="connsiteX256" fmla="*/ 1347537 w 8085221"/>
              <a:gd name="connsiteY256" fmla="*/ 8710864 h 15135727"/>
              <a:gd name="connsiteX257" fmla="*/ 1106906 w 8085221"/>
              <a:gd name="connsiteY257" fmla="*/ 8783053 h 15135727"/>
              <a:gd name="connsiteX258" fmla="*/ 890337 w 8085221"/>
              <a:gd name="connsiteY258" fmla="*/ 8686800 h 15135727"/>
              <a:gd name="connsiteX259" fmla="*/ 649706 w 8085221"/>
              <a:gd name="connsiteY259" fmla="*/ 8662737 h 15135727"/>
              <a:gd name="connsiteX260" fmla="*/ 385011 w 8085221"/>
              <a:gd name="connsiteY260" fmla="*/ 8566485 h 15135727"/>
              <a:gd name="connsiteX261" fmla="*/ 577516 w 8085221"/>
              <a:gd name="connsiteY261" fmla="*/ 8373979 h 15135727"/>
              <a:gd name="connsiteX262" fmla="*/ 794085 w 8085221"/>
              <a:gd name="connsiteY262" fmla="*/ 8301790 h 15135727"/>
              <a:gd name="connsiteX263" fmla="*/ 745958 w 8085221"/>
              <a:gd name="connsiteY263" fmla="*/ 8133348 h 15135727"/>
              <a:gd name="connsiteX264" fmla="*/ 818148 w 8085221"/>
              <a:gd name="connsiteY264" fmla="*/ 7820527 h 15135727"/>
              <a:gd name="connsiteX265" fmla="*/ 697832 w 8085221"/>
              <a:gd name="connsiteY265" fmla="*/ 7820527 h 15135727"/>
              <a:gd name="connsiteX266" fmla="*/ 625642 w 8085221"/>
              <a:gd name="connsiteY266" fmla="*/ 7916779 h 15135727"/>
              <a:gd name="connsiteX267" fmla="*/ 457200 w 8085221"/>
              <a:gd name="connsiteY267" fmla="*/ 7820527 h 15135727"/>
              <a:gd name="connsiteX268" fmla="*/ 529390 w 8085221"/>
              <a:gd name="connsiteY268" fmla="*/ 7700211 h 15135727"/>
              <a:gd name="connsiteX269" fmla="*/ 938464 w 8085221"/>
              <a:gd name="connsiteY269" fmla="*/ 7676148 h 15135727"/>
              <a:gd name="connsiteX270" fmla="*/ 1058779 w 8085221"/>
              <a:gd name="connsiteY270" fmla="*/ 7459579 h 15135727"/>
              <a:gd name="connsiteX271" fmla="*/ 1203158 w 8085221"/>
              <a:gd name="connsiteY271" fmla="*/ 7603958 h 15135727"/>
              <a:gd name="connsiteX272" fmla="*/ 1299411 w 8085221"/>
              <a:gd name="connsiteY272" fmla="*/ 7555832 h 15135727"/>
              <a:gd name="connsiteX273" fmla="*/ 1443790 w 8085221"/>
              <a:gd name="connsiteY273" fmla="*/ 7507706 h 15135727"/>
              <a:gd name="connsiteX274" fmla="*/ 1684421 w 8085221"/>
              <a:gd name="connsiteY274" fmla="*/ 7603958 h 15135727"/>
              <a:gd name="connsiteX275" fmla="*/ 1684421 w 8085221"/>
              <a:gd name="connsiteY275" fmla="*/ 7603958 h 15135727"/>
              <a:gd name="connsiteX276" fmla="*/ 1540042 w 8085221"/>
              <a:gd name="connsiteY276" fmla="*/ 7363327 h 15135727"/>
              <a:gd name="connsiteX277" fmla="*/ 1299411 w 8085221"/>
              <a:gd name="connsiteY277" fmla="*/ 7315200 h 15135727"/>
              <a:gd name="connsiteX278" fmla="*/ 1130969 w 8085221"/>
              <a:gd name="connsiteY278" fmla="*/ 7339264 h 15135727"/>
              <a:gd name="connsiteX279" fmla="*/ 1034716 w 8085221"/>
              <a:gd name="connsiteY279" fmla="*/ 7315200 h 15135727"/>
              <a:gd name="connsiteX280" fmla="*/ 1155032 w 8085221"/>
              <a:gd name="connsiteY280" fmla="*/ 7050506 h 15135727"/>
              <a:gd name="connsiteX281" fmla="*/ 1155032 w 8085221"/>
              <a:gd name="connsiteY281" fmla="*/ 6930190 h 15135727"/>
              <a:gd name="connsiteX282" fmla="*/ 1155032 w 8085221"/>
              <a:gd name="connsiteY282" fmla="*/ 6761748 h 15135727"/>
              <a:gd name="connsiteX283" fmla="*/ 1203158 w 8085221"/>
              <a:gd name="connsiteY283" fmla="*/ 6617369 h 15135727"/>
              <a:gd name="connsiteX284" fmla="*/ 1371600 w 8085221"/>
              <a:gd name="connsiteY284" fmla="*/ 6472990 h 15135727"/>
              <a:gd name="connsiteX285" fmla="*/ 1443790 w 8085221"/>
              <a:gd name="connsiteY285" fmla="*/ 6328611 h 15135727"/>
              <a:gd name="connsiteX286" fmla="*/ 1419727 w 8085221"/>
              <a:gd name="connsiteY286" fmla="*/ 6208295 h 15135727"/>
              <a:gd name="connsiteX287" fmla="*/ 1275348 w 8085221"/>
              <a:gd name="connsiteY287" fmla="*/ 6304548 h 15135727"/>
              <a:gd name="connsiteX288" fmla="*/ 1323474 w 8085221"/>
              <a:gd name="connsiteY288" fmla="*/ 6015790 h 15135727"/>
              <a:gd name="connsiteX289" fmla="*/ 1540042 w 8085221"/>
              <a:gd name="connsiteY289" fmla="*/ 5871411 h 15135727"/>
              <a:gd name="connsiteX290" fmla="*/ 1540042 w 8085221"/>
              <a:gd name="connsiteY290" fmla="*/ 5751095 h 15135727"/>
              <a:gd name="connsiteX291" fmla="*/ 1395664 w 8085221"/>
              <a:gd name="connsiteY291" fmla="*/ 5799221 h 15135727"/>
              <a:gd name="connsiteX292" fmla="*/ 1179095 w 8085221"/>
              <a:gd name="connsiteY292" fmla="*/ 5799221 h 15135727"/>
              <a:gd name="connsiteX293" fmla="*/ 890337 w 8085221"/>
              <a:gd name="connsiteY293" fmla="*/ 5775158 h 15135727"/>
              <a:gd name="connsiteX294" fmla="*/ 697832 w 8085221"/>
              <a:gd name="connsiteY294" fmla="*/ 5606716 h 15135727"/>
              <a:gd name="connsiteX295" fmla="*/ 577516 w 8085221"/>
              <a:gd name="connsiteY295" fmla="*/ 5582653 h 15135727"/>
              <a:gd name="connsiteX296" fmla="*/ 697832 w 8085221"/>
              <a:gd name="connsiteY296" fmla="*/ 5775158 h 15135727"/>
              <a:gd name="connsiteX297" fmla="*/ 409074 w 8085221"/>
              <a:gd name="connsiteY297" fmla="*/ 5799221 h 15135727"/>
              <a:gd name="connsiteX298" fmla="*/ 168442 w 8085221"/>
              <a:gd name="connsiteY298" fmla="*/ 5702969 h 15135727"/>
              <a:gd name="connsiteX299" fmla="*/ 264695 w 8085221"/>
              <a:gd name="connsiteY299" fmla="*/ 5558590 h 15135727"/>
              <a:gd name="connsiteX300" fmla="*/ 144379 w 8085221"/>
              <a:gd name="connsiteY300" fmla="*/ 5510464 h 15135727"/>
              <a:gd name="connsiteX301" fmla="*/ 0 w 8085221"/>
              <a:gd name="connsiteY301" fmla="*/ 5462337 h 15135727"/>
              <a:gd name="connsiteX302" fmla="*/ 96253 w 8085221"/>
              <a:gd name="connsiteY302" fmla="*/ 5245769 h 15135727"/>
              <a:gd name="connsiteX0" fmla="*/ 96253 w 8085221"/>
              <a:gd name="connsiteY0" fmla="*/ 5245769 h 15135727"/>
              <a:gd name="connsiteX1" fmla="*/ 144379 w 8085221"/>
              <a:gd name="connsiteY1" fmla="*/ 4981074 h 15135727"/>
              <a:gd name="connsiteX2" fmla="*/ 178719 w 8085221"/>
              <a:gd name="connsiteY2" fmla="*/ 4834941 h 15135727"/>
              <a:gd name="connsiteX3" fmla="*/ 334378 w 8085221"/>
              <a:gd name="connsiteY3" fmla="*/ 4696828 h 15135727"/>
              <a:gd name="connsiteX4" fmla="*/ 553453 w 8085221"/>
              <a:gd name="connsiteY4" fmla="*/ 4692316 h 15135727"/>
              <a:gd name="connsiteX5" fmla="*/ 649706 w 8085221"/>
              <a:gd name="connsiteY5" fmla="*/ 4427621 h 15135727"/>
              <a:gd name="connsiteX6" fmla="*/ 805866 w 8085221"/>
              <a:gd name="connsiteY6" fmla="*/ 4425366 h 15135727"/>
              <a:gd name="connsiteX7" fmla="*/ 867026 w 8085221"/>
              <a:gd name="connsiteY7" fmla="*/ 4311817 h 15135727"/>
              <a:gd name="connsiteX8" fmla="*/ 1077328 w 8085221"/>
              <a:gd name="connsiteY8" fmla="*/ 4253916 h 15135727"/>
              <a:gd name="connsiteX9" fmla="*/ 1120191 w 8085221"/>
              <a:gd name="connsiteY9" fmla="*/ 4206291 h 15135727"/>
              <a:gd name="connsiteX10" fmla="*/ 1263066 w 8085221"/>
              <a:gd name="connsiteY10" fmla="*/ 4182478 h 15135727"/>
              <a:gd name="connsiteX11" fmla="*/ 1362326 w 8085221"/>
              <a:gd name="connsiteY11" fmla="*/ 4081965 h 15135727"/>
              <a:gd name="connsiteX12" fmla="*/ 1472616 w 8085221"/>
              <a:gd name="connsiteY12" fmla="*/ 4025316 h 15135727"/>
              <a:gd name="connsiteX13" fmla="*/ 1559344 w 8085221"/>
              <a:gd name="connsiteY13" fmla="*/ 4013535 h 15135727"/>
              <a:gd name="connsiteX14" fmla="*/ 1708485 w 8085221"/>
              <a:gd name="connsiteY14" fmla="*/ 3826042 h 15135727"/>
              <a:gd name="connsiteX15" fmla="*/ 1820278 w 8085221"/>
              <a:gd name="connsiteY15" fmla="*/ 3858628 h 15135727"/>
              <a:gd name="connsiteX16" fmla="*/ 1910766 w 8085221"/>
              <a:gd name="connsiteY16" fmla="*/ 3735053 h 15135727"/>
              <a:gd name="connsiteX17" fmla="*/ 2006016 w 8085221"/>
              <a:gd name="connsiteY17" fmla="*/ 3615741 h 15135727"/>
              <a:gd name="connsiteX18" fmla="*/ 2091741 w 8085221"/>
              <a:gd name="connsiteY18" fmla="*/ 3649078 h 15135727"/>
              <a:gd name="connsiteX19" fmla="*/ 2141621 w 8085221"/>
              <a:gd name="connsiteY19" fmla="*/ 3585411 h 15135727"/>
              <a:gd name="connsiteX20" fmla="*/ 2117808 w 8085221"/>
              <a:gd name="connsiteY20" fmla="*/ 3518736 h 15135727"/>
              <a:gd name="connsiteX21" fmla="*/ 2182228 w 8085221"/>
              <a:gd name="connsiteY21" fmla="*/ 3420478 h 15135727"/>
              <a:gd name="connsiteX22" fmla="*/ 2286000 w 8085221"/>
              <a:gd name="connsiteY22" fmla="*/ 3489158 h 15135727"/>
              <a:gd name="connsiteX23" fmla="*/ 2310064 w 8085221"/>
              <a:gd name="connsiteY23" fmla="*/ 3007895 h 15135727"/>
              <a:gd name="connsiteX24" fmla="*/ 2695074 w 8085221"/>
              <a:gd name="connsiteY24" fmla="*/ 2911642 h 15135727"/>
              <a:gd name="connsiteX25" fmla="*/ 2839453 w 8085221"/>
              <a:gd name="connsiteY25" fmla="*/ 2526632 h 15135727"/>
              <a:gd name="connsiteX26" fmla="*/ 3200400 w 8085221"/>
              <a:gd name="connsiteY26" fmla="*/ 2358190 h 15135727"/>
              <a:gd name="connsiteX27" fmla="*/ 3441032 w 8085221"/>
              <a:gd name="connsiteY27" fmla="*/ 2237874 h 15135727"/>
              <a:gd name="connsiteX28" fmla="*/ 3561348 w 8085221"/>
              <a:gd name="connsiteY28" fmla="*/ 2526632 h 15135727"/>
              <a:gd name="connsiteX29" fmla="*/ 3801979 w 8085221"/>
              <a:gd name="connsiteY29" fmla="*/ 2622885 h 15135727"/>
              <a:gd name="connsiteX30" fmla="*/ 3946358 w 8085221"/>
              <a:gd name="connsiteY30" fmla="*/ 2550695 h 15135727"/>
              <a:gd name="connsiteX31" fmla="*/ 4018548 w 8085221"/>
              <a:gd name="connsiteY31" fmla="*/ 2598821 h 15135727"/>
              <a:gd name="connsiteX32" fmla="*/ 4138864 w 8085221"/>
              <a:gd name="connsiteY32" fmla="*/ 2574758 h 15135727"/>
              <a:gd name="connsiteX33" fmla="*/ 4307306 w 8085221"/>
              <a:gd name="connsiteY33" fmla="*/ 2671011 h 15135727"/>
              <a:gd name="connsiteX34" fmla="*/ 4427621 w 8085221"/>
              <a:gd name="connsiteY34" fmla="*/ 2622885 h 15135727"/>
              <a:gd name="connsiteX35" fmla="*/ 4668253 w 8085221"/>
              <a:gd name="connsiteY35" fmla="*/ 2743200 h 15135727"/>
              <a:gd name="connsiteX36" fmla="*/ 4788569 w 8085221"/>
              <a:gd name="connsiteY36" fmla="*/ 2815390 h 15135727"/>
              <a:gd name="connsiteX37" fmla="*/ 4957011 w 8085221"/>
              <a:gd name="connsiteY37" fmla="*/ 2719137 h 15135727"/>
              <a:gd name="connsiteX38" fmla="*/ 4981074 w 8085221"/>
              <a:gd name="connsiteY38" fmla="*/ 2382253 h 15135727"/>
              <a:gd name="connsiteX39" fmla="*/ 4981074 w 8085221"/>
              <a:gd name="connsiteY39" fmla="*/ 2382253 h 15135727"/>
              <a:gd name="connsiteX40" fmla="*/ 4884821 w 8085221"/>
              <a:gd name="connsiteY40" fmla="*/ 2093495 h 15135727"/>
              <a:gd name="connsiteX41" fmla="*/ 4764506 w 8085221"/>
              <a:gd name="connsiteY41" fmla="*/ 1900990 h 15135727"/>
              <a:gd name="connsiteX42" fmla="*/ 4764506 w 8085221"/>
              <a:gd name="connsiteY42" fmla="*/ 1804737 h 15135727"/>
              <a:gd name="connsiteX43" fmla="*/ 4957011 w 8085221"/>
              <a:gd name="connsiteY43" fmla="*/ 1564106 h 15135727"/>
              <a:gd name="connsiteX44" fmla="*/ 5221706 w 8085221"/>
              <a:gd name="connsiteY44" fmla="*/ 1588169 h 15135727"/>
              <a:gd name="connsiteX45" fmla="*/ 5486400 w 8085221"/>
              <a:gd name="connsiteY45" fmla="*/ 1684421 h 15135727"/>
              <a:gd name="connsiteX46" fmla="*/ 5799221 w 8085221"/>
              <a:gd name="connsiteY46" fmla="*/ 1684421 h 15135727"/>
              <a:gd name="connsiteX47" fmla="*/ 5871411 w 8085221"/>
              <a:gd name="connsiteY47" fmla="*/ 1443790 h 15135727"/>
              <a:gd name="connsiteX48" fmla="*/ 6087979 w 8085221"/>
              <a:gd name="connsiteY48" fmla="*/ 1395664 h 15135727"/>
              <a:gd name="connsiteX49" fmla="*/ 6087979 w 8085221"/>
              <a:gd name="connsiteY49" fmla="*/ 1082842 h 15135727"/>
              <a:gd name="connsiteX50" fmla="*/ 6424864 w 8085221"/>
              <a:gd name="connsiteY50" fmla="*/ 1058779 h 15135727"/>
              <a:gd name="connsiteX51" fmla="*/ 6665495 w 8085221"/>
              <a:gd name="connsiteY51" fmla="*/ 721895 h 15135727"/>
              <a:gd name="connsiteX52" fmla="*/ 6761748 w 8085221"/>
              <a:gd name="connsiteY52" fmla="*/ 649706 h 15135727"/>
              <a:gd name="connsiteX53" fmla="*/ 6737685 w 8085221"/>
              <a:gd name="connsiteY53" fmla="*/ 505327 h 15135727"/>
              <a:gd name="connsiteX54" fmla="*/ 6858000 w 8085221"/>
              <a:gd name="connsiteY54" fmla="*/ 360948 h 15135727"/>
              <a:gd name="connsiteX55" fmla="*/ 6761748 w 8085221"/>
              <a:gd name="connsiteY55" fmla="*/ 120316 h 15135727"/>
              <a:gd name="connsiteX56" fmla="*/ 7194885 w 8085221"/>
              <a:gd name="connsiteY56" fmla="*/ 0 h 15135727"/>
              <a:gd name="connsiteX57" fmla="*/ 7267074 w 8085221"/>
              <a:gd name="connsiteY57" fmla="*/ 120316 h 15135727"/>
              <a:gd name="connsiteX58" fmla="*/ 7267074 w 8085221"/>
              <a:gd name="connsiteY58" fmla="*/ 120316 h 15135727"/>
              <a:gd name="connsiteX59" fmla="*/ 7339264 w 8085221"/>
              <a:gd name="connsiteY59" fmla="*/ 360948 h 15135727"/>
              <a:gd name="connsiteX60" fmla="*/ 7628021 w 8085221"/>
              <a:gd name="connsiteY60" fmla="*/ 433137 h 15135727"/>
              <a:gd name="connsiteX61" fmla="*/ 7796464 w 8085221"/>
              <a:gd name="connsiteY61" fmla="*/ 649706 h 15135727"/>
              <a:gd name="connsiteX62" fmla="*/ 8085221 w 8085221"/>
              <a:gd name="connsiteY62" fmla="*/ 914400 h 15135727"/>
              <a:gd name="connsiteX63" fmla="*/ 7988969 w 8085221"/>
              <a:gd name="connsiteY63" fmla="*/ 1203158 h 15135727"/>
              <a:gd name="connsiteX64" fmla="*/ 7844590 w 8085221"/>
              <a:gd name="connsiteY64" fmla="*/ 1058779 h 15135727"/>
              <a:gd name="connsiteX65" fmla="*/ 7483642 w 8085221"/>
              <a:gd name="connsiteY65" fmla="*/ 1371600 h 15135727"/>
              <a:gd name="connsiteX66" fmla="*/ 7267074 w 8085221"/>
              <a:gd name="connsiteY66" fmla="*/ 1395664 h 15135727"/>
              <a:gd name="connsiteX67" fmla="*/ 7243011 w 8085221"/>
              <a:gd name="connsiteY67" fmla="*/ 1588169 h 15135727"/>
              <a:gd name="connsiteX68" fmla="*/ 6978316 w 8085221"/>
              <a:gd name="connsiteY68" fmla="*/ 1732548 h 15135727"/>
              <a:gd name="connsiteX69" fmla="*/ 6737685 w 8085221"/>
              <a:gd name="connsiteY69" fmla="*/ 2093495 h 15135727"/>
              <a:gd name="connsiteX70" fmla="*/ 6737685 w 8085221"/>
              <a:gd name="connsiteY70" fmla="*/ 2382253 h 15135727"/>
              <a:gd name="connsiteX71" fmla="*/ 6665495 w 8085221"/>
              <a:gd name="connsiteY71" fmla="*/ 2430379 h 15135727"/>
              <a:gd name="connsiteX72" fmla="*/ 6906127 w 8085221"/>
              <a:gd name="connsiteY72" fmla="*/ 2646948 h 15135727"/>
              <a:gd name="connsiteX73" fmla="*/ 6906127 w 8085221"/>
              <a:gd name="connsiteY73" fmla="*/ 2983832 h 15135727"/>
              <a:gd name="connsiteX74" fmla="*/ 6906127 w 8085221"/>
              <a:gd name="connsiteY74" fmla="*/ 3104148 h 15135727"/>
              <a:gd name="connsiteX75" fmla="*/ 6833937 w 8085221"/>
              <a:gd name="connsiteY75" fmla="*/ 3368842 h 15135727"/>
              <a:gd name="connsiteX76" fmla="*/ 6906127 w 8085221"/>
              <a:gd name="connsiteY76" fmla="*/ 3489158 h 15135727"/>
              <a:gd name="connsiteX77" fmla="*/ 6641432 w 8085221"/>
              <a:gd name="connsiteY77" fmla="*/ 3705727 h 15135727"/>
              <a:gd name="connsiteX78" fmla="*/ 6737685 w 8085221"/>
              <a:gd name="connsiteY78" fmla="*/ 3729790 h 15135727"/>
              <a:gd name="connsiteX79" fmla="*/ 6545179 w 8085221"/>
              <a:gd name="connsiteY79" fmla="*/ 3826042 h 15135727"/>
              <a:gd name="connsiteX80" fmla="*/ 6328611 w 8085221"/>
              <a:gd name="connsiteY80" fmla="*/ 3753853 h 15135727"/>
              <a:gd name="connsiteX81" fmla="*/ 6184232 w 8085221"/>
              <a:gd name="connsiteY81" fmla="*/ 3850106 h 15135727"/>
              <a:gd name="connsiteX82" fmla="*/ 6184232 w 8085221"/>
              <a:gd name="connsiteY82" fmla="*/ 3946358 h 15135727"/>
              <a:gd name="connsiteX83" fmla="*/ 6136106 w 8085221"/>
              <a:gd name="connsiteY83" fmla="*/ 4235116 h 15135727"/>
              <a:gd name="connsiteX84" fmla="*/ 5919537 w 8085221"/>
              <a:gd name="connsiteY84" fmla="*/ 4403558 h 15135727"/>
              <a:gd name="connsiteX85" fmla="*/ 5775158 w 8085221"/>
              <a:gd name="connsiteY85" fmla="*/ 4451685 h 15135727"/>
              <a:gd name="connsiteX86" fmla="*/ 5630779 w 8085221"/>
              <a:gd name="connsiteY86" fmla="*/ 4547937 h 15135727"/>
              <a:gd name="connsiteX87" fmla="*/ 5510464 w 8085221"/>
              <a:gd name="connsiteY87" fmla="*/ 4620127 h 15135727"/>
              <a:gd name="connsiteX88" fmla="*/ 5510464 w 8085221"/>
              <a:gd name="connsiteY88" fmla="*/ 4812632 h 15135727"/>
              <a:gd name="connsiteX89" fmla="*/ 5317958 w 8085221"/>
              <a:gd name="connsiteY89" fmla="*/ 4981074 h 15135727"/>
              <a:gd name="connsiteX90" fmla="*/ 5005137 w 8085221"/>
              <a:gd name="connsiteY90" fmla="*/ 5149516 h 15135727"/>
              <a:gd name="connsiteX91" fmla="*/ 4692316 w 8085221"/>
              <a:gd name="connsiteY91" fmla="*/ 5149516 h 15135727"/>
              <a:gd name="connsiteX92" fmla="*/ 4523874 w 8085221"/>
              <a:gd name="connsiteY92" fmla="*/ 5366085 h 15135727"/>
              <a:gd name="connsiteX93" fmla="*/ 4211053 w 8085221"/>
              <a:gd name="connsiteY93" fmla="*/ 5414211 h 15135727"/>
              <a:gd name="connsiteX94" fmla="*/ 4114800 w 8085221"/>
              <a:gd name="connsiteY94" fmla="*/ 5390148 h 15135727"/>
              <a:gd name="connsiteX95" fmla="*/ 4018548 w 8085221"/>
              <a:gd name="connsiteY95" fmla="*/ 5630779 h 15135727"/>
              <a:gd name="connsiteX96" fmla="*/ 4090737 w 8085221"/>
              <a:gd name="connsiteY96" fmla="*/ 5871411 h 15135727"/>
              <a:gd name="connsiteX97" fmla="*/ 4090737 w 8085221"/>
              <a:gd name="connsiteY97" fmla="*/ 6184232 h 15135727"/>
              <a:gd name="connsiteX98" fmla="*/ 4186990 w 8085221"/>
              <a:gd name="connsiteY98" fmla="*/ 6472990 h 15135727"/>
              <a:gd name="connsiteX99" fmla="*/ 4042611 w 8085221"/>
              <a:gd name="connsiteY99" fmla="*/ 6352674 h 15135727"/>
              <a:gd name="connsiteX100" fmla="*/ 3946358 w 8085221"/>
              <a:gd name="connsiteY100" fmla="*/ 6376737 h 15135727"/>
              <a:gd name="connsiteX101" fmla="*/ 4114800 w 8085221"/>
              <a:gd name="connsiteY101" fmla="*/ 6641432 h 15135727"/>
              <a:gd name="connsiteX102" fmla="*/ 4451685 w 8085221"/>
              <a:gd name="connsiteY102" fmla="*/ 6737685 h 15135727"/>
              <a:gd name="connsiteX103" fmla="*/ 4620127 w 8085221"/>
              <a:gd name="connsiteY103" fmla="*/ 6978316 h 15135727"/>
              <a:gd name="connsiteX104" fmla="*/ 4740442 w 8085221"/>
              <a:gd name="connsiteY104" fmla="*/ 7170821 h 15135727"/>
              <a:gd name="connsiteX105" fmla="*/ 5077327 w 8085221"/>
              <a:gd name="connsiteY105" fmla="*/ 7387390 h 15135727"/>
              <a:gd name="connsiteX106" fmla="*/ 5125453 w 8085221"/>
              <a:gd name="connsiteY106" fmla="*/ 7603958 h 15135727"/>
              <a:gd name="connsiteX107" fmla="*/ 5197642 w 8085221"/>
              <a:gd name="connsiteY107" fmla="*/ 7796464 h 15135727"/>
              <a:gd name="connsiteX108" fmla="*/ 5486400 w 8085221"/>
              <a:gd name="connsiteY108" fmla="*/ 7964906 h 15135727"/>
              <a:gd name="connsiteX109" fmla="*/ 5486400 w 8085221"/>
              <a:gd name="connsiteY109" fmla="*/ 8349916 h 15135727"/>
              <a:gd name="connsiteX110" fmla="*/ 5678906 w 8085221"/>
              <a:gd name="connsiteY110" fmla="*/ 8614611 h 15135727"/>
              <a:gd name="connsiteX111" fmla="*/ 5919537 w 8085221"/>
              <a:gd name="connsiteY111" fmla="*/ 9071811 h 15135727"/>
              <a:gd name="connsiteX112" fmla="*/ 6160169 w 8085221"/>
              <a:gd name="connsiteY112" fmla="*/ 9336506 h 15135727"/>
              <a:gd name="connsiteX113" fmla="*/ 6280485 w 8085221"/>
              <a:gd name="connsiteY113" fmla="*/ 9601200 h 15135727"/>
              <a:gd name="connsiteX114" fmla="*/ 6400800 w 8085221"/>
              <a:gd name="connsiteY114" fmla="*/ 9793706 h 15135727"/>
              <a:gd name="connsiteX115" fmla="*/ 6569242 w 8085221"/>
              <a:gd name="connsiteY115" fmla="*/ 10058400 h 15135727"/>
              <a:gd name="connsiteX116" fmla="*/ 6713621 w 8085221"/>
              <a:gd name="connsiteY116" fmla="*/ 10106527 h 15135727"/>
              <a:gd name="connsiteX117" fmla="*/ 6545179 w 8085221"/>
              <a:gd name="connsiteY117" fmla="*/ 10202779 h 15135727"/>
              <a:gd name="connsiteX118" fmla="*/ 6569242 w 8085221"/>
              <a:gd name="connsiteY118" fmla="*/ 10443411 h 15135727"/>
              <a:gd name="connsiteX119" fmla="*/ 6593306 w 8085221"/>
              <a:gd name="connsiteY119" fmla="*/ 10708106 h 15135727"/>
              <a:gd name="connsiteX120" fmla="*/ 6761748 w 8085221"/>
              <a:gd name="connsiteY120" fmla="*/ 10924674 h 15135727"/>
              <a:gd name="connsiteX121" fmla="*/ 6641432 w 8085221"/>
              <a:gd name="connsiteY121" fmla="*/ 11093116 h 15135727"/>
              <a:gd name="connsiteX122" fmla="*/ 6713621 w 8085221"/>
              <a:gd name="connsiteY122" fmla="*/ 11261558 h 15135727"/>
              <a:gd name="connsiteX123" fmla="*/ 6737685 w 8085221"/>
              <a:gd name="connsiteY123" fmla="*/ 11526253 h 15135727"/>
              <a:gd name="connsiteX124" fmla="*/ 6617369 w 8085221"/>
              <a:gd name="connsiteY124" fmla="*/ 11839074 h 15135727"/>
              <a:gd name="connsiteX125" fmla="*/ 6617369 w 8085221"/>
              <a:gd name="connsiteY125" fmla="*/ 12031579 h 15135727"/>
              <a:gd name="connsiteX126" fmla="*/ 6641432 w 8085221"/>
              <a:gd name="connsiteY126" fmla="*/ 12127832 h 15135727"/>
              <a:gd name="connsiteX127" fmla="*/ 6761748 w 8085221"/>
              <a:gd name="connsiteY127" fmla="*/ 12031579 h 15135727"/>
              <a:gd name="connsiteX128" fmla="*/ 6761748 w 8085221"/>
              <a:gd name="connsiteY128" fmla="*/ 12296274 h 15135727"/>
              <a:gd name="connsiteX129" fmla="*/ 6689558 w 8085221"/>
              <a:gd name="connsiteY129" fmla="*/ 12512842 h 15135727"/>
              <a:gd name="connsiteX130" fmla="*/ 6785811 w 8085221"/>
              <a:gd name="connsiteY130" fmla="*/ 12777537 h 15135727"/>
              <a:gd name="connsiteX131" fmla="*/ 6569242 w 8085221"/>
              <a:gd name="connsiteY131" fmla="*/ 12873790 h 15135727"/>
              <a:gd name="connsiteX132" fmla="*/ 6545179 w 8085221"/>
              <a:gd name="connsiteY132" fmla="*/ 13090358 h 15135727"/>
              <a:gd name="connsiteX133" fmla="*/ 6448927 w 8085221"/>
              <a:gd name="connsiteY133" fmla="*/ 13355053 h 15135727"/>
              <a:gd name="connsiteX134" fmla="*/ 6256421 w 8085221"/>
              <a:gd name="connsiteY134" fmla="*/ 13571621 h 15135727"/>
              <a:gd name="connsiteX135" fmla="*/ 6087979 w 8085221"/>
              <a:gd name="connsiteY135" fmla="*/ 13667874 h 15135727"/>
              <a:gd name="connsiteX136" fmla="*/ 5943600 w 8085221"/>
              <a:gd name="connsiteY136" fmla="*/ 13716000 h 15135727"/>
              <a:gd name="connsiteX137" fmla="*/ 5702969 w 8085221"/>
              <a:gd name="connsiteY137" fmla="*/ 13667874 h 15135727"/>
              <a:gd name="connsiteX138" fmla="*/ 5582653 w 8085221"/>
              <a:gd name="connsiteY138" fmla="*/ 13691937 h 15135727"/>
              <a:gd name="connsiteX139" fmla="*/ 5727032 w 8085221"/>
              <a:gd name="connsiteY139" fmla="*/ 13836316 h 15135727"/>
              <a:gd name="connsiteX140" fmla="*/ 5582653 w 8085221"/>
              <a:gd name="connsiteY140" fmla="*/ 14052885 h 15135727"/>
              <a:gd name="connsiteX141" fmla="*/ 5462337 w 8085221"/>
              <a:gd name="connsiteY141" fmla="*/ 14149137 h 15135727"/>
              <a:gd name="connsiteX142" fmla="*/ 5342021 w 8085221"/>
              <a:gd name="connsiteY142" fmla="*/ 14004758 h 15135727"/>
              <a:gd name="connsiteX143" fmla="*/ 5245769 w 8085221"/>
              <a:gd name="connsiteY143" fmla="*/ 14004758 h 15135727"/>
              <a:gd name="connsiteX144" fmla="*/ 5245769 w 8085221"/>
              <a:gd name="connsiteY144" fmla="*/ 13956632 h 15135727"/>
              <a:gd name="connsiteX145" fmla="*/ 5101390 w 8085221"/>
              <a:gd name="connsiteY145" fmla="*/ 13956632 h 15135727"/>
              <a:gd name="connsiteX146" fmla="*/ 4981074 w 8085221"/>
              <a:gd name="connsiteY146" fmla="*/ 13860379 h 15135727"/>
              <a:gd name="connsiteX147" fmla="*/ 4740442 w 8085221"/>
              <a:gd name="connsiteY147" fmla="*/ 13908506 h 15135727"/>
              <a:gd name="connsiteX148" fmla="*/ 4475748 w 8085221"/>
              <a:gd name="connsiteY148" fmla="*/ 13956632 h 15135727"/>
              <a:gd name="connsiteX149" fmla="*/ 4379495 w 8085221"/>
              <a:gd name="connsiteY149" fmla="*/ 14028821 h 15135727"/>
              <a:gd name="connsiteX150" fmla="*/ 4403558 w 8085221"/>
              <a:gd name="connsiteY150" fmla="*/ 14197264 h 15135727"/>
              <a:gd name="connsiteX151" fmla="*/ 4572000 w 8085221"/>
              <a:gd name="connsiteY151" fmla="*/ 14149137 h 15135727"/>
              <a:gd name="connsiteX152" fmla="*/ 4523874 w 8085221"/>
              <a:gd name="connsiteY152" fmla="*/ 14558211 h 15135727"/>
              <a:gd name="connsiteX153" fmla="*/ 4403558 w 8085221"/>
              <a:gd name="connsiteY153" fmla="*/ 14437895 h 15135727"/>
              <a:gd name="connsiteX154" fmla="*/ 4403558 w 8085221"/>
              <a:gd name="connsiteY154" fmla="*/ 14437895 h 15135727"/>
              <a:gd name="connsiteX155" fmla="*/ 4283242 w 8085221"/>
              <a:gd name="connsiteY155" fmla="*/ 14245390 h 15135727"/>
              <a:gd name="connsiteX156" fmla="*/ 4235116 w 8085221"/>
              <a:gd name="connsiteY156" fmla="*/ 14341642 h 15135727"/>
              <a:gd name="connsiteX157" fmla="*/ 4162927 w 8085221"/>
              <a:gd name="connsiteY157" fmla="*/ 14389769 h 15135727"/>
              <a:gd name="connsiteX158" fmla="*/ 4162927 w 8085221"/>
              <a:gd name="connsiteY158" fmla="*/ 14389769 h 15135727"/>
              <a:gd name="connsiteX159" fmla="*/ 3922295 w 8085221"/>
              <a:gd name="connsiteY159" fmla="*/ 14245390 h 15135727"/>
              <a:gd name="connsiteX160" fmla="*/ 3801979 w 8085221"/>
              <a:gd name="connsiteY160" fmla="*/ 14293516 h 15135727"/>
              <a:gd name="connsiteX161" fmla="*/ 3681664 w 8085221"/>
              <a:gd name="connsiteY161" fmla="*/ 14389769 h 15135727"/>
              <a:gd name="connsiteX162" fmla="*/ 3657600 w 8085221"/>
              <a:gd name="connsiteY162" fmla="*/ 14654464 h 15135727"/>
              <a:gd name="connsiteX163" fmla="*/ 3513221 w 8085221"/>
              <a:gd name="connsiteY163" fmla="*/ 14726653 h 15135727"/>
              <a:gd name="connsiteX164" fmla="*/ 3513221 w 8085221"/>
              <a:gd name="connsiteY164" fmla="*/ 14871032 h 15135727"/>
              <a:gd name="connsiteX165" fmla="*/ 3633537 w 8085221"/>
              <a:gd name="connsiteY165" fmla="*/ 14967285 h 15135727"/>
              <a:gd name="connsiteX166" fmla="*/ 3609474 w 8085221"/>
              <a:gd name="connsiteY166" fmla="*/ 15087600 h 15135727"/>
              <a:gd name="connsiteX167" fmla="*/ 3441032 w 8085221"/>
              <a:gd name="connsiteY167" fmla="*/ 15039474 h 15135727"/>
              <a:gd name="connsiteX168" fmla="*/ 3272590 w 8085221"/>
              <a:gd name="connsiteY168" fmla="*/ 15063537 h 15135727"/>
              <a:gd name="connsiteX169" fmla="*/ 3248527 w 8085221"/>
              <a:gd name="connsiteY169" fmla="*/ 14895095 h 15135727"/>
              <a:gd name="connsiteX170" fmla="*/ 3128211 w 8085221"/>
              <a:gd name="connsiteY170" fmla="*/ 14919158 h 15135727"/>
              <a:gd name="connsiteX171" fmla="*/ 2959769 w 8085221"/>
              <a:gd name="connsiteY171" fmla="*/ 15135727 h 15135727"/>
              <a:gd name="connsiteX172" fmla="*/ 2935706 w 8085221"/>
              <a:gd name="connsiteY172" fmla="*/ 14895095 h 15135727"/>
              <a:gd name="connsiteX173" fmla="*/ 2791327 w 8085221"/>
              <a:gd name="connsiteY173" fmla="*/ 14943221 h 15135727"/>
              <a:gd name="connsiteX174" fmla="*/ 2671011 w 8085221"/>
              <a:gd name="connsiteY174" fmla="*/ 15039474 h 15135727"/>
              <a:gd name="connsiteX175" fmla="*/ 2430379 w 8085221"/>
              <a:gd name="connsiteY175" fmla="*/ 15087600 h 15135727"/>
              <a:gd name="connsiteX176" fmla="*/ 2237874 w 8085221"/>
              <a:gd name="connsiteY176" fmla="*/ 15039474 h 15135727"/>
              <a:gd name="connsiteX177" fmla="*/ 2622885 w 8085221"/>
              <a:gd name="connsiteY177" fmla="*/ 14846969 h 15135727"/>
              <a:gd name="connsiteX178" fmla="*/ 2887579 w 8085221"/>
              <a:gd name="connsiteY178" fmla="*/ 14774779 h 15135727"/>
              <a:gd name="connsiteX179" fmla="*/ 2839453 w 8085221"/>
              <a:gd name="connsiteY179" fmla="*/ 14582274 h 15135727"/>
              <a:gd name="connsiteX180" fmla="*/ 2935706 w 8085221"/>
              <a:gd name="connsiteY180" fmla="*/ 14510085 h 15135727"/>
              <a:gd name="connsiteX181" fmla="*/ 2935706 w 8085221"/>
              <a:gd name="connsiteY181" fmla="*/ 14510085 h 15135727"/>
              <a:gd name="connsiteX182" fmla="*/ 3080085 w 8085221"/>
              <a:gd name="connsiteY182" fmla="*/ 14413832 h 15135727"/>
              <a:gd name="connsiteX183" fmla="*/ 3152274 w 8085221"/>
              <a:gd name="connsiteY183" fmla="*/ 14341642 h 15135727"/>
              <a:gd name="connsiteX184" fmla="*/ 3080085 w 8085221"/>
              <a:gd name="connsiteY184" fmla="*/ 14269453 h 15135727"/>
              <a:gd name="connsiteX185" fmla="*/ 3152274 w 8085221"/>
              <a:gd name="connsiteY185" fmla="*/ 14197264 h 15135727"/>
              <a:gd name="connsiteX186" fmla="*/ 3152274 w 8085221"/>
              <a:gd name="connsiteY186" fmla="*/ 14052885 h 15135727"/>
              <a:gd name="connsiteX187" fmla="*/ 3080085 w 8085221"/>
              <a:gd name="connsiteY187" fmla="*/ 13980695 h 15135727"/>
              <a:gd name="connsiteX188" fmla="*/ 3056021 w 8085221"/>
              <a:gd name="connsiteY188" fmla="*/ 14076948 h 15135727"/>
              <a:gd name="connsiteX189" fmla="*/ 2935706 w 8085221"/>
              <a:gd name="connsiteY189" fmla="*/ 14076948 h 15135727"/>
              <a:gd name="connsiteX190" fmla="*/ 2863516 w 8085221"/>
              <a:gd name="connsiteY190" fmla="*/ 14125074 h 15135727"/>
              <a:gd name="connsiteX191" fmla="*/ 2719137 w 8085221"/>
              <a:gd name="connsiteY191" fmla="*/ 14197264 h 15135727"/>
              <a:gd name="connsiteX192" fmla="*/ 2646948 w 8085221"/>
              <a:gd name="connsiteY192" fmla="*/ 14197264 h 15135727"/>
              <a:gd name="connsiteX193" fmla="*/ 2598821 w 8085221"/>
              <a:gd name="connsiteY193" fmla="*/ 14125074 h 15135727"/>
              <a:gd name="connsiteX194" fmla="*/ 2430379 w 8085221"/>
              <a:gd name="connsiteY194" fmla="*/ 13836316 h 15135727"/>
              <a:gd name="connsiteX195" fmla="*/ 2646948 w 8085221"/>
              <a:gd name="connsiteY195" fmla="*/ 13812253 h 15135727"/>
              <a:gd name="connsiteX196" fmla="*/ 2502569 w 8085221"/>
              <a:gd name="connsiteY196" fmla="*/ 13475369 h 15135727"/>
              <a:gd name="connsiteX197" fmla="*/ 2550695 w 8085221"/>
              <a:gd name="connsiteY197" fmla="*/ 13186611 h 15135727"/>
              <a:gd name="connsiteX198" fmla="*/ 2719137 w 8085221"/>
              <a:gd name="connsiteY198" fmla="*/ 13042232 h 15135727"/>
              <a:gd name="connsiteX199" fmla="*/ 2791327 w 8085221"/>
              <a:gd name="connsiteY199" fmla="*/ 12945979 h 15135727"/>
              <a:gd name="connsiteX200" fmla="*/ 3031958 w 8085221"/>
              <a:gd name="connsiteY200" fmla="*/ 13090358 h 15135727"/>
              <a:gd name="connsiteX201" fmla="*/ 3056021 w 8085221"/>
              <a:gd name="connsiteY201" fmla="*/ 12753474 h 15135727"/>
              <a:gd name="connsiteX202" fmla="*/ 2887579 w 8085221"/>
              <a:gd name="connsiteY202" fmla="*/ 12777537 h 15135727"/>
              <a:gd name="connsiteX203" fmla="*/ 2815390 w 8085221"/>
              <a:gd name="connsiteY203" fmla="*/ 12777537 h 15135727"/>
              <a:gd name="connsiteX204" fmla="*/ 3176337 w 8085221"/>
              <a:gd name="connsiteY204" fmla="*/ 12368464 h 15135727"/>
              <a:gd name="connsiteX205" fmla="*/ 3104148 w 8085221"/>
              <a:gd name="connsiteY205" fmla="*/ 12320337 h 15135727"/>
              <a:gd name="connsiteX206" fmla="*/ 3104148 w 8085221"/>
              <a:gd name="connsiteY206" fmla="*/ 12320337 h 15135727"/>
              <a:gd name="connsiteX207" fmla="*/ 3007895 w 8085221"/>
              <a:gd name="connsiteY207" fmla="*/ 12079706 h 15135727"/>
              <a:gd name="connsiteX208" fmla="*/ 2911642 w 8085221"/>
              <a:gd name="connsiteY208" fmla="*/ 11935327 h 15135727"/>
              <a:gd name="connsiteX209" fmla="*/ 2863516 w 8085221"/>
              <a:gd name="connsiteY209" fmla="*/ 11694695 h 15135727"/>
              <a:gd name="connsiteX210" fmla="*/ 2911642 w 8085221"/>
              <a:gd name="connsiteY210" fmla="*/ 11454064 h 15135727"/>
              <a:gd name="connsiteX211" fmla="*/ 3056021 w 8085221"/>
              <a:gd name="connsiteY211" fmla="*/ 11454064 h 15135727"/>
              <a:gd name="connsiteX212" fmla="*/ 2983832 w 8085221"/>
              <a:gd name="connsiteY212" fmla="*/ 11381874 h 15135727"/>
              <a:gd name="connsiteX213" fmla="*/ 3031958 w 8085221"/>
              <a:gd name="connsiteY213" fmla="*/ 11285621 h 15135727"/>
              <a:gd name="connsiteX214" fmla="*/ 3007895 w 8085221"/>
              <a:gd name="connsiteY214" fmla="*/ 11189369 h 15135727"/>
              <a:gd name="connsiteX215" fmla="*/ 2887579 w 8085221"/>
              <a:gd name="connsiteY215" fmla="*/ 11141242 h 15135727"/>
              <a:gd name="connsiteX216" fmla="*/ 2887579 w 8085221"/>
              <a:gd name="connsiteY216" fmla="*/ 10972800 h 15135727"/>
              <a:gd name="connsiteX217" fmla="*/ 2887579 w 8085221"/>
              <a:gd name="connsiteY217" fmla="*/ 10924674 h 15135727"/>
              <a:gd name="connsiteX218" fmla="*/ 2767264 w 8085221"/>
              <a:gd name="connsiteY218" fmla="*/ 11020927 h 15135727"/>
              <a:gd name="connsiteX219" fmla="*/ 2743200 w 8085221"/>
              <a:gd name="connsiteY219" fmla="*/ 10924674 h 15135727"/>
              <a:gd name="connsiteX220" fmla="*/ 2550695 w 8085221"/>
              <a:gd name="connsiteY220" fmla="*/ 11020927 h 15135727"/>
              <a:gd name="connsiteX221" fmla="*/ 2526632 w 8085221"/>
              <a:gd name="connsiteY221" fmla="*/ 11117179 h 15135727"/>
              <a:gd name="connsiteX222" fmla="*/ 2334127 w 8085221"/>
              <a:gd name="connsiteY222" fmla="*/ 10996864 h 15135727"/>
              <a:gd name="connsiteX223" fmla="*/ 2358190 w 8085221"/>
              <a:gd name="connsiteY223" fmla="*/ 10732169 h 15135727"/>
              <a:gd name="connsiteX224" fmla="*/ 2334127 w 8085221"/>
              <a:gd name="connsiteY224" fmla="*/ 10587790 h 15135727"/>
              <a:gd name="connsiteX225" fmla="*/ 2406316 w 8085221"/>
              <a:gd name="connsiteY225" fmla="*/ 10491537 h 15135727"/>
              <a:gd name="connsiteX226" fmla="*/ 2598821 w 8085221"/>
              <a:gd name="connsiteY226" fmla="*/ 10684042 h 15135727"/>
              <a:gd name="connsiteX227" fmla="*/ 2767264 w 8085221"/>
              <a:gd name="connsiteY227" fmla="*/ 10684042 h 15135727"/>
              <a:gd name="connsiteX228" fmla="*/ 2646948 w 8085221"/>
              <a:gd name="connsiteY228" fmla="*/ 10515600 h 15135727"/>
              <a:gd name="connsiteX229" fmla="*/ 2815390 w 8085221"/>
              <a:gd name="connsiteY229" fmla="*/ 10395285 h 15135727"/>
              <a:gd name="connsiteX230" fmla="*/ 3080085 w 8085221"/>
              <a:gd name="connsiteY230" fmla="*/ 10419348 h 15135727"/>
              <a:gd name="connsiteX231" fmla="*/ 3248527 w 8085221"/>
              <a:gd name="connsiteY231" fmla="*/ 10539664 h 15135727"/>
              <a:gd name="connsiteX232" fmla="*/ 3320716 w 8085221"/>
              <a:gd name="connsiteY232" fmla="*/ 10659979 h 15135727"/>
              <a:gd name="connsiteX233" fmla="*/ 3465095 w 8085221"/>
              <a:gd name="connsiteY233" fmla="*/ 10659979 h 15135727"/>
              <a:gd name="connsiteX234" fmla="*/ 3441032 w 8085221"/>
              <a:gd name="connsiteY234" fmla="*/ 10491537 h 15135727"/>
              <a:gd name="connsiteX235" fmla="*/ 3392906 w 8085221"/>
              <a:gd name="connsiteY235" fmla="*/ 10250906 h 15135727"/>
              <a:gd name="connsiteX236" fmla="*/ 3152274 w 8085221"/>
              <a:gd name="connsiteY236" fmla="*/ 10250906 h 15135727"/>
              <a:gd name="connsiteX237" fmla="*/ 3176337 w 8085221"/>
              <a:gd name="connsiteY237" fmla="*/ 10178716 h 15135727"/>
              <a:gd name="connsiteX238" fmla="*/ 3104148 w 8085221"/>
              <a:gd name="connsiteY238" fmla="*/ 10154653 h 15135727"/>
              <a:gd name="connsiteX239" fmla="*/ 3007895 w 8085221"/>
              <a:gd name="connsiteY239" fmla="*/ 9962148 h 15135727"/>
              <a:gd name="connsiteX240" fmla="*/ 3176337 w 8085221"/>
              <a:gd name="connsiteY240" fmla="*/ 9889958 h 15135727"/>
              <a:gd name="connsiteX241" fmla="*/ 2959769 w 8085221"/>
              <a:gd name="connsiteY241" fmla="*/ 9504948 h 15135727"/>
              <a:gd name="connsiteX242" fmla="*/ 2791327 w 8085221"/>
              <a:gd name="connsiteY242" fmla="*/ 9456821 h 15135727"/>
              <a:gd name="connsiteX243" fmla="*/ 2574758 w 8085221"/>
              <a:gd name="connsiteY243" fmla="*/ 9336506 h 15135727"/>
              <a:gd name="connsiteX244" fmla="*/ 2550695 w 8085221"/>
              <a:gd name="connsiteY244" fmla="*/ 9071811 h 15135727"/>
              <a:gd name="connsiteX245" fmla="*/ 2695074 w 8085221"/>
              <a:gd name="connsiteY245" fmla="*/ 8999621 h 15135727"/>
              <a:gd name="connsiteX246" fmla="*/ 2622885 w 8085221"/>
              <a:gd name="connsiteY246" fmla="*/ 8975558 h 15135727"/>
              <a:gd name="connsiteX247" fmla="*/ 2430379 w 8085221"/>
              <a:gd name="connsiteY247" fmla="*/ 8999621 h 15135727"/>
              <a:gd name="connsiteX248" fmla="*/ 2261937 w 8085221"/>
              <a:gd name="connsiteY248" fmla="*/ 9168064 h 15135727"/>
              <a:gd name="connsiteX249" fmla="*/ 2237874 w 8085221"/>
              <a:gd name="connsiteY249" fmla="*/ 8999621 h 15135727"/>
              <a:gd name="connsiteX250" fmla="*/ 2117558 w 8085221"/>
              <a:gd name="connsiteY250" fmla="*/ 8975558 h 15135727"/>
              <a:gd name="connsiteX251" fmla="*/ 2045369 w 8085221"/>
              <a:gd name="connsiteY251" fmla="*/ 8783053 h 15135727"/>
              <a:gd name="connsiteX252" fmla="*/ 1852864 w 8085221"/>
              <a:gd name="connsiteY252" fmla="*/ 8758990 h 15135727"/>
              <a:gd name="connsiteX253" fmla="*/ 1636295 w 8085221"/>
              <a:gd name="connsiteY253" fmla="*/ 8927432 h 15135727"/>
              <a:gd name="connsiteX254" fmla="*/ 1588169 w 8085221"/>
              <a:gd name="connsiteY254" fmla="*/ 9023685 h 15135727"/>
              <a:gd name="connsiteX255" fmla="*/ 1515979 w 8085221"/>
              <a:gd name="connsiteY255" fmla="*/ 8879306 h 15135727"/>
              <a:gd name="connsiteX256" fmla="*/ 1347537 w 8085221"/>
              <a:gd name="connsiteY256" fmla="*/ 8879306 h 15135727"/>
              <a:gd name="connsiteX257" fmla="*/ 1347537 w 8085221"/>
              <a:gd name="connsiteY257" fmla="*/ 8710864 h 15135727"/>
              <a:gd name="connsiteX258" fmla="*/ 1106906 w 8085221"/>
              <a:gd name="connsiteY258" fmla="*/ 8783053 h 15135727"/>
              <a:gd name="connsiteX259" fmla="*/ 890337 w 8085221"/>
              <a:gd name="connsiteY259" fmla="*/ 8686800 h 15135727"/>
              <a:gd name="connsiteX260" fmla="*/ 649706 w 8085221"/>
              <a:gd name="connsiteY260" fmla="*/ 8662737 h 15135727"/>
              <a:gd name="connsiteX261" fmla="*/ 385011 w 8085221"/>
              <a:gd name="connsiteY261" fmla="*/ 8566485 h 15135727"/>
              <a:gd name="connsiteX262" fmla="*/ 577516 w 8085221"/>
              <a:gd name="connsiteY262" fmla="*/ 8373979 h 15135727"/>
              <a:gd name="connsiteX263" fmla="*/ 794085 w 8085221"/>
              <a:gd name="connsiteY263" fmla="*/ 8301790 h 15135727"/>
              <a:gd name="connsiteX264" fmla="*/ 745958 w 8085221"/>
              <a:gd name="connsiteY264" fmla="*/ 8133348 h 15135727"/>
              <a:gd name="connsiteX265" fmla="*/ 818148 w 8085221"/>
              <a:gd name="connsiteY265" fmla="*/ 7820527 h 15135727"/>
              <a:gd name="connsiteX266" fmla="*/ 697832 w 8085221"/>
              <a:gd name="connsiteY266" fmla="*/ 7820527 h 15135727"/>
              <a:gd name="connsiteX267" fmla="*/ 625642 w 8085221"/>
              <a:gd name="connsiteY267" fmla="*/ 7916779 h 15135727"/>
              <a:gd name="connsiteX268" fmla="*/ 457200 w 8085221"/>
              <a:gd name="connsiteY268" fmla="*/ 7820527 h 15135727"/>
              <a:gd name="connsiteX269" fmla="*/ 529390 w 8085221"/>
              <a:gd name="connsiteY269" fmla="*/ 7700211 h 15135727"/>
              <a:gd name="connsiteX270" fmla="*/ 938464 w 8085221"/>
              <a:gd name="connsiteY270" fmla="*/ 7676148 h 15135727"/>
              <a:gd name="connsiteX271" fmla="*/ 1058779 w 8085221"/>
              <a:gd name="connsiteY271" fmla="*/ 7459579 h 15135727"/>
              <a:gd name="connsiteX272" fmla="*/ 1203158 w 8085221"/>
              <a:gd name="connsiteY272" fmla="*/ 7603958 h 15135727"/>
              <a:gd name="connsiteX273" fmla="*/ 1299411 w 8085221"/>
              <a:gd name="connsiteY273" fmla="*/ 7555832 h 15135727"/>
              <a:gd name="connsiteX274" fmla="*/ 1443790 w 8085221"/>
              <a:gd name="connsiteY274" fmla="*/ 7507706 h 15135727"/>
              <a:gd name="connsiteX275" fmla="*/ 1684421 w 8085221"/>
              <a:gd name="connsiteY275" fmla="*/ 7603958 h 15135727"/>
              <a:gd name="connsiteX276" fmla="*/ 1684421 w 8085221"/>
              <a:gd name="connsiteY276" fmla="*/ 7603958 h 15135727"/>
              <a:gd name="connsiteX277" fmla="*/ 1540042 w 8085221"/>
              <a:gd name="connsiteY277" fmla="*/ 7363327 h 15135727"/>
              <a:gd name="connsiteX278" fmla="*/ 1299411 w 8085221"/>
              <a:gd name="connsiteY278" fmla="*/ 7315200 h 15135727"/>
              <a:gd name="connsiteX279" fmla="*/ 1130969 w 8085221"/>
              <a:gd name="connsiteY279" fmla="*/ 7339264 h 15135727"/>
              <a:gd name="connsiteX280" fmla="*/ 1034716 w 8085221"/>
              <a:gd name="connsiteY280" fmla="*/ 7315200 h 15135727"/>
              <a:gd name="connsiteX281" fmla="*/ 1155032 w 8085221"/>
              <a:gd name="connsiteY281" fmla="*/ 7050506 h 15135727"/>
              <a:gd name="connsiteX282" fmla="*/ 1155032 w 8085221"/>
              <a:gd name="connsiteY282" fmla="*/ 6930190 h 15135727"/>
              <a:gd name="connsiteX283" fmla="*/ 1155032 w 8085221"/>
              <a:gd name="connsiteY283" fmla="*/ 6761748 h 15135727"/>
              <a:gd name="connsiteX284" fmla="*/ 1203158 w 8085221"/>
              <a:gd name="connsiteY284" fmla="*/ 6617369 h 15135727"/>
              <a:gd name="connsiteX285" fmla="*/ 1371600 w 8085221"/>
              <a:gd name="connsiteY285" fmla="*/ 6472990 h 15135727"/>
              <a:gd name="connsiteX286" fmla="*/ 1443790 w 8085221"/>
              <a:gd name="connsiteY286" fmla="*/ 6328611 h 15135727"/>
              <a:gd name="connsiteX287" fmla="*/ 1419727 w 8085221"/>
              <a:gd name="connsiteY287" fmla="*/ 6208295 h 15135727"/>
              <a:gd name="connsiteX288" fmla="*/ 1275348 w 8085221"/>
              <a:gd name="connsiteY288" fmla="*/ 6304548 h 15135727"/>
              <a:gd name="connsiteX289" fmla="*/ 1323474 w 8085221"/>
              <a:gd name="connsiteY289" fmla="*/ 6015790 h 15135727"/>
              <a:gd name="connsiteX290" fmla="*/ 1540042 w 8085221"/>
              <a:gd name="connsiteY290" fmla="*/ 5871411 h 15135727"/>
              <a:gd name="connsiteX291" fmla="*/ 1540042 w 8085221"/>
              <a:gd name="connsiteY291" fmla="*/ 5751095 h 15135727"/>
              <a:gd name="connsiteX292" fmla="*/ 1395664 w 8085221"/>
              <a:gd name="connsiteY292" fmla="*/ 5799221 h 15135727"/>
              <a:gd name="connsiteX293" fmla="*/ 1179095 w 8085221"/>
              <a:gd name="connsiteY293" fmla="*/ 5799221 h 15135727"/>
              <a:gd name="connsiteX294" fmla="*/ 890337 w 8085221"/>
              <a:gd name="connsiteY294" fmla="*/ 5775158 h 15135727"/>
              <a:gd name="connsiteX295" fmla="*/ 697832 w 8085221"/>
              <a:gd name="connsiteY295" fmla="*/ 5606716 h 15135727"/>
              <a:gd name="connsiteX296" fmla="*/ 577516 w 8085221"/>
              <a:gd name="connsiteY296" fmla="*/ 5582653 h 15135727"/>
              <a:gd name="connsiteX297" fmla="*/ 697832 w 8085221"/>
              <a:gd name="connsiteY297" fmla="*/ 5775158 h 15135727"/>
              <a:gd name="connsiteX298" fmla="*/ 409074 w 8085221"/>
              <a:gd name="connsiteY298" fmla="*/ 5799221 h 15135727"/>
              <a:gd name="connsiteX299" fmla="*/ 168442 w 8085221"/>
              <a:gd name="connsiteY299" fmla="*/ 5702969 h 15135727"/>
              <a:gd name="connsiteX300" fmla="*/ 264695 w 8085221"/>
              <a:gd name="connsiteY300" fmla="*/ 5558590 h 15135727"/>
              <a:gd name="connsiteX301" fmla="*/ 144379 w 8085221"/>
              <a:gd name="connsiteY301" fmla="*/ 5510464 h 15135727"/>
              <a:gd name="connsiteX302" fmla="*/ 0 w 8085221"/>
              <a:gd name="connsiteY302" fmla="*/ 5462337 h 15135727"/>
              <a:gd name="connsiteX303" fmla="*/ 96253 w 8085221"/>
              <a:gd name="connsiteY303" fmla="*/ 5245769 h 15135727"/>
              <a:gd name="connsiteX0" fmla="*/ 96253 w 8085221"/>
              <a:gd name="connsiteY0" fmla="*/ 5245769 h 15135727"/>
              <a:gd name="connsiteX1" fmla="*/ 144379 w 8085221"/>
              <a:gd name="connsiteY1" fmla="*/ 4981074 h 15135727"/>
              <a:gd name="connsiteX2" fmla="*/ 178719 w 8085221"/>
              <a:gd name="connsiteY2" fmla="*/ 4834941 h 15135727"/>
              <a:gd name="connsiteX3" fmla="*/ 334378 w 8085221"/>
              <a:gd name="connsiteY3" fmla="*/ 4696828 h 15135727"/>
              <a:gd name="connsiteX4" fmla="*/ 553453 w 8085221"/>
              <a:gd name="connsiteY4" fmla="*/ 4692316 h 15135727"/>
              <a:gd name="connsiteX5" fmla="*/ 649706 w 8085221"/>
              <a:gd name="connsiteY5" fmla="*/ 4427621 h 15135727"/>
              <a:gd name="connsiteX6" fmla="*/ 805866 w 8085221"/>
              <a:gd name="connsiteY6" fmla="*/ 4425366 h 15135727"/>
              <a:gd name="connsiteX7" fmla="*/ 867026 w 8085221"/>
              <a:gd name="connsiteY7" fmla="*/ 4311817 h 15135727"/>
              <a:gd name="connsiteX8" fmla="*/ 1077328 w 8085221"/>
              <a:gd name="connsiteY8" fmla="*/ 4253916 h 15135727"/>
              <a:gd name="connsiteX9" fmla="*/ 1120191 w 8085221"/>
              <a:gd name="connsiteY9" fmla="*/ 4206291 h 15135727"/>
              <a:gd name="connsiteX10" fmla="*/ 1263066 w 8085221"/>
              <a:gd name="connsiteY10" fmla="*/ 4182478 h 15135727"/>
              <a:gd name="connsiteX11" fmla="*/ 1362326 w 8085221"/>
              <a:gd name="connsiteY11" fmla="*/ 4081965 h 15135727"/>
              <a:gd name="connsiteX12" fmla="*/ 1472616 w 8085221"/>
              <a:gd name="connsiteY12" fmla="*/ 4025316 h 15135727"/>
              <a:gd name="connsiteX13" fmla="*/ 1559344 w 8085221"/>
              <a:gd name="connsiteY13" fmla="*/ 4013535 h 15135727"/>
              <a:gd name="connsiteX14" fmla="*/ 1708485 w 8085221"/>
              <a:gd name="connsiteY14" fmla="*/ 3826042 h 15135727"/>
              <a:gd name="connsiteX15" fmla="*/ 1820278 w 8085221"/>
              <a:gd name="connsiteY15" fmla="*/ 3858628 h 15135727"/>
              <a:gd name="connsiteX16" fmla="*/ 1910766 w 8085221"/>
              <a:gd name="connsiteY16" fmla="*/ 3735053 h 15135727"/>
              <a:gd name="connsiteX17" fmla="*/ 2006016 w 8085221"/>
              <a:gd name="connsiteY17" fmla="*/ 3615741 h 15135727"/>
              <a:gd name="connsiteX18" fmla="*/ 2091741 w 8085221"/>
              <a:gd name="connsiteY18" fmla="*/ 3649078 h 15135727"/>
              <a:gd name="connsiteX19" fmla="*/ 2141621 w 8085221"/>
              <a:gd name="connsiteY19" fmla="*/ 3585411 h 15135727"/>
              <a:gd name="connsiteX20" fmla="*/ 2117808 w 8085221"/>
              <a:gd name="connsiteY20" fmla="*/ 3518736 h 15135727"/>
              <a:gd name="connsiteX21" fmla="*/ 2182228 w 8085221"/>
              <a:gd name="connsiteY21" fmla="*/ 3420478 h 15135727"/>
              <a:gd name="connsiteX22" fmla="*/ 2286000 w 8085221"/>
              <a:gd name="connsiteY22" fmla="*/ 3489158 h 15135727"/>
              <a:gd name="connsiteX23" fmla="*/ 2334628 w 8085221"/>
              <a:gd name="connsiteY23" fmla="*/ 3249028 h 15135727"/>
              <a:gd name="connsiteX24" fmla="*/ 2310064 w 8085221"/>
              <a:gd name="connsiteY24" fmla="*/ 3007895 h 15135727"/>
              <a:gd name="connsiteX25" fmla="*/ 2695074 w 8085221"/>
              <a:gd name="connsiteY25" fmla="*/ 2911642 h 15135727"/>
              <a:gd name="connsiteX26" fmla="*/ 2839453 w 8085221"/>
              <a:gd name="connsiteY26" fmla="*/ 2526632 h 15135727"/>
              <a:gd name="connsiteX27" fmla="*/ 3200400 w 8085221"/>
              <a:gd name="connsiteY27" fmla="*/ 2358190 h 15135727"/>
              <a:gd name="connsiteX28" fmla="*/ 3441032 w 8085221"/>
              <a:gd name="connsiteY28" fmla="*/ 2237874 h 15135727"/>
              <a:gd name="connsiteX29" fmla="*/ 3561348 w 8085221"/>
              <a:gd name="connsiteY29" fmla="*/ 2526632 h 15135727"/>
              <a:gd name="connsiteX30" fmla="*/ 3801979 w 8085221"/>
              <a:gd name="connsiteY30" fmla="*/ 2622885 h 15135727"/>
              <a:gd name="connsiteX31" fmla="*/ 3946358 w 8085221"/>
              <a:gd name="connsiteY31" fmla="*/ 2550695 h 15135727"/>
              <a:gd name="connsiteX32" fmla="*/ 4018548 w 8085221"/>
              <a:gd name="connsiteY32" fmla="*/ 2598821 h 15135727"/>
              <a:gd name="connsiteX33" fmla="*/ 4138864 w 8085221"/>
              <a:gd name="connsiteY33" fmla="*/ 2574758 h 15135727"/>
              <a:gd name="connsiteX34" fmla="*/ 4307306 w 8085221"/>
              <a:gd name="connsiteY34" fmla="*/ 2671011 h 15135727"/>
              <a:gd name="connsiteX35" fmla="*/ 4427621 w 8085221"/>
              <a:gd name="connsiteY35" fmla="*/ 2622885 h 15135727"/>
              <a:gd name="connsiteX36" fmla="*/ 4668253 w 8085221"/>
              <a:gd name="connsiteY36" fmla="*/ 2743200 h 15135727"/>
              <a:gd name="connsiteX37" fmla="*/ 4788569 w 8085221"/>
              <a:gd name="connsiteY37" fmla="*/ 2815390 h 15135727"/>
              <a:gd name="connsiteX38" fmla="*/ 4957011 w 8085221"/>
              <a:gd name="connsiteY38" fmla="*/ 2719137 h 15135727"/>
              <a:gd name="connsiteX39" fmla="*/ 4981074 w 8085221"/>
              <a:gd name="connsiteY39" fmla="*/ 2382253 h 15135727"/>
              <a:gd name="connsiteX40" fmla="*/ 4981074 w 8085221"/>
              <a:gd name="connsiteY40" fmla="*/ 2382253 h 15135727"/>
              <a:gd name="connsiteX41" fmla="*/ 4884821 w 8085221"/>
              <a:gd name="connsiteY41" fmla="*/ 2093495 h 15135727"/>
              <a:gd name="connsiteX42" fmla="*/ 4764506 w 8085221"/>
              <a:gd name="connsiteY42" fmla="*/ 1900990 h 15135727"/>
              <a:gd name="connsiteX43" fmla="*/ 4764506 w 8085221"/>
              <a:gd name="connsiteY43" fmla="*/ 1804737 h 15135727"/>
              <a:gd name="connsiteX44" fmla="*/ 4957011 w 8085221"/>
              <a:gd name="connsiteY44" fmla="*/ 1564106 h 15135727"/>
              <a:gd name="connsiteX45" fmla="*/ 5221706 w 8085221"/>
              <a:gd name="connsiteY45" fmla="*/ 1588169 h 15135727"/>
              <a:gd name="connsiteX46" fmla="*/ 5486400 w 8085221"/>
              <a:gd name="connsiteY46" fmla="*/ 1684421 h 15135727"/>
              <a:gd name="connsiteX47" fmla="*/ 5799221 w 8085221"/>
              <a:gd name="connsiteY47" fmla="*/ 1684421 h 15135727"/>
              <a:gd name="connsiteX48" fmla="*/ 5871411 w 8085221"/>
              <a:gd name="connsiteY48" fmla="*/ 1443790 h 15135727"/>
              <a:gd name="connsiteX49" fmla="*/ 6087979 w 8085221"/>
              <a:gd name="connsiteY49" fmla="*/ 1395664 h 15135727"/>
              <a:gd name="connsiteX50" fmla="*/ 6087979 w 8085221"/>
              <a:gd name="connsiteY50" fmla="*/ 1082842 h 15135727"/>
              <a:gd name="connsiteX51" fmla="*/ 6424864 w 8085221"/>
              <a:gd name="connsiteY51" fmla="*/ 1058779 h 15135727"/>
              <a:gd name="connsiteX52" fmla="*/ 6665495 w 8085221"/>
              <a:gd name="connsiteY52" fmla="*/ 721895 h 15135727"/>
              <a:gd name="connsiteX53" fmla="*/ 6761748 w 8085221"/>
              <a:gd name="connsiteY53" fmla="*/ 649706 h 15135727"/>
              <a:gd name="connsiteX54" fmla="*/ 6737685 w 8085221"/>
              <a:gd name="connsiteY54" fmla="*/ 505327 h 15135727"/>
              <a:gd name="connsiteX55" fmla="*/ 6858000 w 8085221"/>
              <a:gd name="connsiteY55" fmla="*/ 360948 h 15135727"/>
              <a:gd name="connsiteX56" fmla="*/ 6761748 w 8085221"/>
              <a:gd name="connsiteY56" fmla="*/ 120316 h 15135727"/>
              <a:gd name="connsiteX57" fmla="*/ 7194885 w 8085221"/>
              <a:gd name="connsiteY57" fmla="*/ 0 h 15135727"/>
              <a:gd name="connsiteX58" fmla="*/ 7267074 w 8085221"/>
              <a:gd name="connsiteY58" fmla="*/ 120316 h 15135727"/>
              <a:gd name="connsiteX59" fmla="*/ 7267074 w 8085221"/>
              <a:gd name="connsiteY59" fmla="*/ 120316 h 15135727"/>
              <a:gd name="connsiteX60" fmla="*/ 7339264 w 8085221"/>
              <a:gd name="connsiteY60" fmla="*/ 360948 h 15135727"/>
              <a:gd name="connsiteX61" fmla="*/ 7628021 w 8085221"/>
              <a:gd name="connsiteY61" fmla="*/ 433137 h 15135727"/>
              <a:gd name="connsiteX62" fmla="*/ 7796464 w 8085221"/>
              <a:gd name="connsiteY62" fmla="*/ 649706 h 15135727"/>
              <a:gd name="connsiteX63" fmla="*/ 8085221 w 8085221"/>
              <a:gd name="connsiteY63" fmla="*/ 914400 h 15135727"/>
              <a:gd name="connsiteX64" fmla="*/ 7988969 w 8085221"/>
              <a:gd name="connsiteY64" fmla="*/ 1203158 h 15135727"/>
              <a:gd name="connsiteX65" fmla="*/ 7844590 w 8085221"/>
              <a:gd name="connsiteY65" fmla="*/ 1058779 h 15135727"/>
              <a:gd name="connsiteX66" fmla="*/ 7483642 w 8085221"/>
              <a:gd name="connsiteY66" fmla="*/ 1371600 h 15135727"/>
              <a:gd name="connsiteX67" fmla="*/ 7267074 w 8085221"/>
              <a:gd name="connsiteY67" fmla="*/ 1395664 h 15135727"/>
              <a:gd name="connsiteX68" fmla="*/ 7243011 w 8085221"/>
              <a:gd name="connsiteY68" fmla="*/ 1588169 h 15135727"/>
              <a:gd name="connsiteX69" fmla="*/ 6978316 w 8085221"/>
              <a:gd name="connsiteY69" fmla="*/ 1732548 h 15135727"/>
              <a:gd name="connsiteX70" fmla="*/ 6737685 w 8085221"/>
              <a:gd name="connsiteY70" fmla="*/ 2093495 h 15135727"/>
              <a:gd name="connsiteX71" fmla="*/ 6737685 w 8085221"/>
              <a:gd name="connsiteY71" fmla="*/ 2382253 h 15135727"/>
              <a:gd name="connsiteX72" fmla="*/ 6665495 w 8085221"/>
              <a:gd name="connsiteY72" fmla="*/ 2430379 h 15135727"/>
              <a:gd name="connsiteX73" fmla="*/ 6906127 w 8085221"/>
              <a:gd name="connsiteY73" fmla="*/ 2646948 h 15135727"/>
              <a:gd name="connsiteX74" fmla="*/ 6906127 w 8085221"/>
              <a:gd name="connsiteY74" fmla="*/ 2983832 h 15135727"/>
              <a:gd name="connsiteX75" fmla="*/ 6906127 w 8085221"/>
              <a:gd name="connsiteY75" fmla="*/ 3104148 h 15135727"/>
              <a:gd name="connsiteX76" fmla="*/ 6833937 w 8085221"/>
              <a:gd name="connsiteY76" fmla="*/ 3368842 h 15135727"/>
              <a:gd name="connsiteX77" fmla="*/ 6906127 w 8085221"/>
              <a:gd name="connsiteY77" fmla="*/ 3489158 h 15135727"/>
              <a:gd name="connsiteX78" fmla="*/ 6641432 w 8085221"/>
              <a:gd name="connsiteY78" fmla="*/ 3705727 h 15135727"/>
              <a:gd name="connsiteX79" fmla="*/ 6737685 w 8085221"/>
              <a:gd name="connsiteY79" fmla="*/ 3729790 h 15135727"/>
              <a:gd name="connsiteX80" fmla="*/ 6545179 w 8085221"/>
              <a:gd name="connsiteY80" fmla="*/ 3826042 h 15135727"/>
              <a:gd name="connsiteX81" fmla="*/ 6328611 w 8085221"/>
              <a:gd name="connsiteY81" fmla="*/ 3753853 h 15135727"/>
              <a:gd name="connsiteX82" fmla="*/ 6184232 w 8085221"/>
              <a:gd name="connsiteY82" fmla="*/ 3850106 h 15135727"/>
              <a:gd name="connsiteX83" fmla="*/ 6184232 w 8085221"/>
              <a:gd name="connsiteY83" fmla="*/ 3946358 h 15135727"/>
              <a:gd name="connsiteX84" fmla="*/ 6136106 w 8085221"/>
              <a:gd name="connsiteY84" fmla="*/ 4235116 h 15135727"/>
              <a:gd name="connsiteX85" fmla="*/ 5919537 w 8085221"/>
              <a:gd name="connsiteY85" fmla="*/ 4403558 h 15135727"/>
              <a:gd name="connsiteX86" fmla="*/ 5775158 w 8085221"/>
              <a:gd name="connsiteY86" fmla="*/ 4451685 h 15135727"/>
              <a:gd name="connsiteX87" fmla="*/ 5630779 w 8085221"/>
              <a:gd name="connsiteY87" fmla="*/ 4547937 h 15135727"/>
              <a:gd name="connsiteX88" fmla="*/ 5510464 w 8085221"/>
              <a:gd name="connsiteY88" fmla="*/ 4620127 h 15135727"/>
              <a:gd name="connsiteX89" fmla="*/ 5510464 w 8085221"/>
              <a:gd name="connsiteY89" fmla="*/ 4812632 h 15135727"/>
              <a:gd name="connsiteX90" fmla="*/ 5317958 w 8085221"/>
              <a:gd name="connsiteY90" fmla="*/ 4981074 h 15135727"/>
              <a:gd name="connsiteX91" fmla="*/ 5005137 w 8085221"/>
              <a:gd name="connsiteY91" fmla="*/ 5149516 h 15135727"/>
              <a:gd name="connsiteX92" fmla="*/ 4692316 w 8085221"/>
              <a:gd name="connsiteY92" fmla="*/ 5149516 h 15135727"/>
              <a:gd name="connsiteX93" fmla="*/ 4523874 w 8085221"/>
              <a:gd name="connsiteY93" fmla="*/ 5366085 h 15135727"/>
              <a:gd name="connsiteX94" fmla="*/ 4211053 w 8085221"/>
              <a:gd name="connsiteY94" fmla="*/ 5414211 h 15135727"/>
              <a:gd name="connsiteX95" fmla="*/ 4114800 w 8085221"/>
              <a:gd name="connsiteY95" fmla="*/ 5390148 h 15135727"/>
              <a:gd name="connsiteX96" fmla="*/ 4018548 w 8085221"/>
              <a:gd name="connsiteY96" fmla="*/ 5630779 h 15135727"/>
              <a:gd name="connsiteX97" fmla="*/ 4090737 w 8085221"/>
              <a:gd name="connsiteY97" fmla="*/ 5871411 h 15135727"/>
              <a:gd name="connsiteX98" fmla="*/ 4090737 w 8085221"/>
              <a:gd name="connsiteY98" fmla="*/ 6184232 h 15135727"/>
              <a:gd name="connsiteX99" fmla="*/ 4186990 w 8085221"/>
              <a:gd name="connsiteY99" fmla="*/ 6472990 h 15135727"/>
              <a:gd name="connsiteX100" fmla="*/ 4042611 w 8085221"/>
              <a:gd name="connsiteY100" fmla="*/ 6352674 h 15135727"/>
              <a:gd name="connsiteX101" fmla="*/ 3946358 w 8085221"/>
              <a:gd name="connsiteY101" fmla="*/ 6376737 h 15135727"/>
              <a:gd name="connsiteX102" fmla="*/ 4114800 w 8085221"/>
              <a:gd name="connsiteY102" fmla="*/ 6641432 h 15135727"/>
              <a:gd name="connsiteX103" fmla="*/ 4451685 w 8085221"/>
              <a:gd name="connsiteY103" fmla="*/ 6737685 h 15135727"/>
              <a:gd name="connsiteX104" fmla="*/ 4620127 w 8085221"/>
              <a:gd name="connsiteY104" fmla="*/ 6978316 h 15135727"/>
              <a:gd name="connsiteX105" fmla="*/ 4740442 w 8085221"/>
              <a:gd name="connsiteY105" fmla="*/ 7170821 h 15135727"/>
              <a:gd name="connsiteX106" fmla="*/ 5077327 w 8085221"/>
              <a:gd name="connsiteY106" fmla="*/ 7387390 h 15135727"/>
              <a:gd name="connsiteX107" fmla="*/ 5125453 w 8085221"/>
              <a:gd name="connsiteY107" fmla="*/ 7603958 h 15135727"/>
              <a:gd name="connsiteX108" fmla="*/ 5197642 w 8085221"/>
              <a:gd name="connsiteY108" fmla="*/ 7796464 h 15135727"/>
              <a:gd name="connsiteX109" fmla="*/ 5486400 w 8085221"/>
              <a:gd name="connsiteY109" fmla="*/ 7964906 h 15135727"/>
              <a:gd name="connsiteX110" fmla="*/ 5486400 w 8085221"/>
              <a:gd name="connsiteY110" fmla="*/ 8349916 h 15135727"/>
              <a:gd name="connsiteX111" fmla="*/ 5678906 w 8085221"/>
              <a:gd name="connsiteY111" fmla="*/ 8614611 h 15135727"/>
              <a:gd name="connsiteX112" fmla="*/ 5919537 w 8085221"/>
              <a:gd name="connsiteY112" fmla="*/ 9071811 h 15135727"/>
              <a:gd name="connsiteX113" fmla="*/ 6160169 w 8085221"/>
              <a:gd name="connsiteY113" fmla="*/ 9336506 h 15135727"/>
              <a:gd name="connsiteX114" fmla="*/ 6280485 w 8085221"/>
              <a:gd name="connsiteY114" fmla="*/ 9601200 h 15135727"/>
              <a:gd name="connsiteX115" fmla="*/ 6400800 w 8085221"/>
              <a:gd name="connsiteY115" fmla="*/ 9793706 h 15135727"/>
              <a:gd name="connsiteX116" fmla="*/ 6569242 w 8085221"/>
              <a:gd name="connsiteY116" fmla="*/ 10058400 h 15135727"/>
              <a:gd name="connsiteX117" fmla="*/ 6713621 w 8085221"/>
              <a:gd name="connsiteY117" fmla="*/ 10106527 h 15135727"/>
              <a:gd name="connsiteX118" fmla="*/ 6545179 w 8085221"/>
              <a:gd name="connsiteY118" fmla="*/ 10202779 h 15135727"/>
              <a:gd name="connsiteX119" fmla="*/ 6569242 w 8085221"/>
              <a:gd name="connsiteY119" fmla="*/ 10443411 h 15135727"/>
              <a:gd name="connsiteX120" fmla="*/ 6593306 w 8085221"/>
              <a:gd name="connsiteY120" fmla="*/ 10708106 h 15135727"/>
              <a:gd name="connsiteX121" fmla="*/ 6761748 w 8085221"/>
              <a:gd name="connsiteY121" fmla="*/ 10924674 h 15135727"/>
              <a:gd name="connsiteX122" fmla="*/ 6641432 w 8085221"/>
              <a:gd name="connsiteY122" fmla="*/ 11093116 h 15135727"/>
              <a:gd name="connsiteX123" fmla="*/ 6713621 w 8085221"/>
              <a:gd name="connsiteY123" fmla="*/ 11261558 h 15135727"/>
              <a:gd name="connsiteX124" fmla="*/ 6737685 w 8085221"/>
              <a:gd name="connsiteY124" fmla="*/ 11526253 h 15135727"/>
              <a:gd name="connsiteX125" fmla="*/ 6617369 w 8085221"/>
              <a:gd name="connsiteY125" fmla="*/ 11839074 h 15135727"/>
              <a:gd name="connsiteX126" fmla="*/ 6617369 w 8085221"/>
              <a:gd name="connsiteY126" fmla="*/ 12031579 h 15135727"/>
              <a:gd name="connsiteX127" fmla="*/ 6641432 w 8085221"/>
              <a:gd name="connsiteY127" fmla="*/ 12127832 h 15135727"/>
              <a:gd name="connsiteX128" fmla="*/ 6761748 w 8085221"/>
              <a:gd name="connsiteY128" fmla="*/ 12031579 h 15135727"/>
              <a:gd name="connsiteX129" fmla="*/ 6761748 w 8085221"/>
              <a:gd name="connsiteY129" fmla="*/ 12296274 h 15135727"/>
              <a:gd name="connsiteX130" fmla="*/ 6689558 w 8085221"/>
              <a:gd name="connsiteY130" fmla="*/ 12512842 h 15135727"/>
              <a:gd name="connsiteX131" fmla="*/ 6785811 w 8085221"/>
              <a:gd name="connsiteY131" fmla="*/ 12777537 h 15135727"/>
              <a:gd name="connsiteX132" fmla="*/ 6569242 w 8085221"/>
              <a:gd name="connsiteY132" fmla="*/ 12873790 h 15135727"/>
              <a:gd name="connsiteX133" fmla="*/ 6545179 w 8085221"/>
              <a:gd name="connsiteY133" fmla="*/ 13090358 h 15135727"/>
              <a:gd name="connsiteX134" fmla="*/ 6448927 w 8085221"/>
              <a:gd name="connsiteY134" fmla="*/ 13355053 h 15135727"/>
              <a:gd name="connsiteX135" fmla="*/ 6256421 w 8085221"/>
              <a:gd name="connsiteY135" fmla="*/ 13571621 h 15135727"/>
              <a:gd name="connsiteX136" fmla="*/ 6087979 w 8085221"/>
              <a:gd name="connsiteY136" fmla="*/ 13667874 h 15135727"/>
              <a:gd name="connsiteX137" fmla="*/ 5943600 w 8085221"/>
              <a:gd name="connsiteY137" fmla="*/ 13716000 h 15135727"/>
              <a:gd name="connsiteX138" fmla="*/ 5702969 w 8085221"/>
              <a:gd name="connsiteY138" fmla="*/ 13667874 h 15135727"/>
              <a:gd name="connsiteX139" fmla="*/ 5582653 w 8085221"/>
              <a:gd name="connsiteY139" fmla="*/ 13691937 h 15135727"/>
              <a:gd name="connsiteX140" fmla="*/ 5727032 w 8085221"/>
              <a:gd name="connsiteY140" fmla="*/ 13836316 h 15135727"/>
              <a:gd name="connsiteX141" fmla="*/ 5582653 w 8085221"/>
              <a:gd name="connsiteY141" fmla="*/ 14052885 h 15135727"/>
              <a:gd name="connsiteX142" fmla="*/ 5462337 w 8085221"/>
              <a:gd name="connsiteY142" fmla="*/ 14149137 h 15135727"/>
              <a:gd name="connsiteX143" fmla="*/ 5342021 w 8085221"/>
              <a:gd name="connsiteY143" fmla="*/ 14004758 h 15135727"/>
              <a:gd name="connsiteX144" fmla="*/ 5245769 w 8085221"/>
              <a:gd name="connsiteY144" fmla="*/ 14004758 h 15135727"/>
              <a:gd name="connsiteX145" fmla="*/ 5245769 w 8085221"/>
              <a:gd name="connsiteY145" fmla="*/ 13956632 h 15135727"/>
              <a:gd name="connsiteX146" fmla="*/ 5101390 w 8085221"/>
              <a:gd name="connsiteY146" fmla="*/ 13956632 h 15135727"/>
              <a:gd name="connsiteX147" fmla="*/ 4981074 w 8085221"/>
              <a:gd name="connsiteY147" fmla="*/ 13860379 h 15135727"/>
              <a:gd name="connsiteX148" fmla="*/ 4740442 w 8085221"/>
              <a:gd name="connsiteY148" fmla="*/ 13908506 h 15135727"/>
              <a:gd name="connsiteX149" fmla="*/ 4475748 w 8085221"/>
              <a:gd name="connsiteY149" fmla="*/ 13956632 h 15135727"/>
              <a:gd name="connsiteX150" fmla="*/ 4379495 w 8085221"/>
              <a:gd name="connsiteY150" fmla="*/ 14028821 h 15135727"/>
              <a:gd name="connsiteX151" fmla="*/ 4403558 w 8085221"/>
              <a:gd name="connsiteY151" fmla="*/ 14197264 h 15135727"/>
              <a:gd name="connsiteX152" fmla="*/ 4572000 w 8085221"/>
              <a:gd name="connsiteY152" fmla="*/ 14149137 h 15135727"/>
              <a:gd name="connsiteX153" fmla="*/ 4523874 w 8085221"/>
              <a:gd name="connsiteY153" fmla="*/ 14558211 h 15135727"/>
              <a:gd name="connsiteX154" fmla="*/ 4403558 w 8085221"/>
              <a:gd name="connsiteY154" fmla="*/ 14437895 h 15135727"/>
              <a:gd name="connsiteX155" fmla="*/ 4403558 w 8085221"/>
              <a:gd name="connsiteY155" fmla="*/ 14437895 h 15135727"/>
              <a:gd name="connsiteX156" fmla="*/ 4283242 w 8085221"/>
              <a:gd name="connsiteY156" fmla="*/ 14245390 h 15135727"/>
              <a:gd name="connsiteX157" fmla="*/ 4235116 w 8085221"/>
              <a:gd name="connsiteY157" fmla="*/ 14341642 h 15135727"/>
              <a:gd name="connsiteX158" fmla="*/ 4162927 w 8085221"/>
              <a:gd name="connsiteY158" fmla="*/ 14389769 h 15135727"/>
              <a:gd name="connsiteX159" fmla="*/ 4162927 w 8085221"/>
              <a:gd name="connsiteY159" fmla="*/ 14389769 h 15135727"/>
              <a:gd name="connsiteX160" fmla="*/ 3922295 w 8085221"/>
              <a:gd name="connsiteY160" fmla="*/ 14245390 h 15135727"/>
              <a:gd name="connsiteX161" fmla="*/ 3801979 w 8085221"/>
              <a:gd name="connsiteY161" fmla="*/ 14293516 h 15135727"/>
              <a:gd name="connsiteX162" fmla="*/ 3681664 w 8085221"/>
              <a:gd name="connsiteY162" fmla="*/ 14389769 h 15135727"/>
              <a:gd name="connsiteX163" fmla="*/ 3657600 w 8085221"/>
              <a:gd name="connsiteY163" fmla="*/ 14654464 h 15135727"/>
              <a:gd name="connsiteX164" fmla="*/ 3513221 w 8085221"/>
              <a:gd name="connsiteY164" fmla="*/ 14726653 h 15135727"/>
              <a:gd name="connsiteX165" fmla="*/ 3513221 w 8085221"/>
              <a:gd name="connsiteY165" fmla="*/ 14871032 h 15135727"/>
              <a:gd name="connsiteX166" fmla="*/ 3633537 w 8085221"/>
              <a:gd name="connsiteY166" fmla="*/ 14967285 h 15135727"/>
              <a:gd name="connsiteX167" fmla="*/ 3609474 w 8085221"/>
              <a:gd name="connsiteY167" fmla="*/ 15087600 h 15135727"/>
              <a:gd name="connsiteX168" fmla="*/ 3441032 w 8085221"/>
              <a:gd name="connsiteY168" fmla="*/ 15039474 h 15135727"/>
              <a:gd name="connsiteX169" fmla="*/ 3272590 w 8085221"/>
              <a:gd name="connsiteY169" fmla="*/ 15063537 h 15135727"/>
              <a:gd name="connsiteX170" fmla="*/ 3248527 w 8085221"/>
              <a:gd name="connsiteY170" fmla="*/ 14895095 h 15135727"/>
              <a:gd name="connsiteX171" fmla="*/ 3128211 w 8085221"/>
              <a:gd name="connsiteY171" fmla="*/ 14919158 h 15135727"/>
              <a:gd name="connsiteX172" fmla="*/ 2959769 w 8085221"/>
              <a:gd name="connsiteY172" fmla="*/ 15135727 h 15135727"/>
              <a:gd name="connsiteX173" fmla="*/ 2935706 w 8085221"/>
              <a:gd name="connsiteY173" fmla="*/ 14895095 h 15135727"/>
              <a:gd name="connsiteX174" fmla="*/ 2791327 w 8085221"/>
              <a:gd name="connsiteY174" fmla="*/ 14943221 h 15135727"/>
              <a:gd name="connsiteX175" fmla="*/ 2671011 w 8085221"/>
              <a:gd name="connsiteY175" fmla="*/ 15039474 h 15135727"/>
              <a:gd name="connsiteX176" fmla="*/ 2430379 w 8085221"/>
              <a:gd name="connsiteY176" fmla="*/ 15087600 h 15135727"/>
              <a:gd name="connsiteX177" fmla="*/ 2237874 w 8085221"/>
              <a:gd name="connsiteY177" fmla="*/ 15039474 h 15135727"/>
              <a:gd name="connsiteX178" fmla="*/ 2622885 w 8085221"/>
              <a:gd name="connsiteY178" fmla="*/ 14846969 h 15135727"/>
              <a:gd name="connsiteX179" fmla="*/ 2887579 w 8085221"/>
              <a:gd name="connsiteY179" fmla="*/ 14774779 h 15135727"/>
              <a:gd name="connsiteX180" fmla="*/ 2839453 w 8085221"/>
              <a:gd name="connsiteY180" fmla="*/ 14582274 h 15135727"/>
              <a:gd name="connsiteX181" fmla="*/ 2935706 w 8085221"/>
              <a:gd name="connsiteY181" fmla="*/ 14510085 h 15135727"/>
              <a:gd name="connsiteX182" fmla="*/ 2935706 w 8085221"/>
              <a:gd name="connsiteY182" fmla="*/ 14510085 h 15135727"/>
              <a:gd name="connsiteX183" fmla="*/ 3080085 w 8085221"/>
              <a:gd name="connsiteY183" fmla="*/ 14413832 h 15135727"/>
              <a:gd name="connsiteX184" fmla="*/ 3152274 w 8085221"/>
              <a:gd name="connsiteY184" fmla="*/ 14341642 h 15135727"/>
              <a:gd name="connsiteX185" fmla="*/ 3080085 w 8085221"/>
              <a:gd name="connsiteY185" fmla="*/ 14269453 h 15135727"/>
              <a:gd name="connsiteX186" fmla="*/ 3152274 w 8085221"/>
              <a:gd name="connsiteY186" fmla="*/ 14197264 h 15135727"/>
              <a:gd name="connsiteX187" fmla="*/ 3152274 w 8085221"/>
              <a:gd name="connsiteY187" fmla="*/ 14052885 h 15135727"/>
              <a:gd name="connsiteX188" fmla="*/ 3080085 w 8085221"/>
              <a:gd name="connsiteY188" fmla="*/ 13980695 h 15135727"/>
              <a:gd name="connsiteX189" fmla="*/ 3056021 w 8085221"/>
              <a:gd name="connsiteY189" fmla="*/ 14076948 h 15135727"/>
              <a:gd name="connsiteX190" fmla="*/ 2935706 w 8085221"/>
              <a:gd name="connsiteY190" fmla="*/ 14076948 h 15135727"/>
              <a:gd name="connsiteX191" fmla="*/ 2863516 w 8085221"/>
              <a:gd name="connsiteY191" fmla="*/ 14125074 h 15135727"/>
              <a:gd name="connsiteX192" fmla="*/ 2719137 w 8085221"/>
              <a:gd name="connsiteY192" fmla="*/ 14197264 h 15135727"/>
              <a:gd name="connsiteX193" fmla="*/ 2646948 w 8085221"/>
              <a:gd name="connsiteY193" fmla="*/ 14197264 h 15135727"/>
              <a:gd name="connsiteX194" fmla="*/ 2598821 w 8085221"/>
              <a:gd name="connsiteY194" fmla="*/ 14125074 h 15135727"/>
              <a:gd name="connsiteX195" fmla="*/ 2430379 w 8085221"/>
              <a:gd name="connsiteY195" fmla="*/ 13836316 h 15135727"/>
              <a:gd name="connsiteX196" fmla="*/ 2646948 w 8085221"/>
              <a:gd name="connsiteY196" fmla="*/ 13812253 h 15135727"/>
              <a:gd name="connsiteX197" fmla="*/ 2502569 w 8085221"/>
              <a:gd name="connsiteY197" fmla="*/ 13475369 h 15135727"/>
              <a:gd name="connsiteX198" fmla="*/ 2550695 w 8085221"/>
              <a:gd name="connsiteY198" fmla="*/ 13186611 h 15135727"/>
              <a:gd name="connsiteX199" fmla="*/ 2719137 w 8085221"/>
              <a:gd name="connsiteY199" fmla="*/ 13042232 h 15135727"/>
              <a:gd name="connsiteX200" fmla="*/ 2791327 w 8085221"/>
              <a:gd name="connsiteY200" fmla="*/ 12945979 h 15135727"/>
              <a:gd name="connsiteX201" fmla="*/ 3031958 w 8085221"/>
              <a:gd name="connsiteY201" fmla="*/ 13090358 h 15135727"/>
              <a:gd name="connsiteX202" fmla="*/ 3056021 w 8085221"/>
              <a:gd name="connsiteY202" fmla="*/ 12753474 h 15135727"/>
              <a:gd name="connsiteX203" fmla="*/ 2887579 w 8085221"/>
              <a:gd name="connsiteY203" fmla="*/ 12777537 h 15135727"/>
              <a:gd name="connsiteX204" fmla="*/ 2815390 w 8085221"/>
              <a:gd name="connsiteY204" fmla="*/ 12777537 h 15135727"/>
              <a:gd name="connsiteX205" fmla="*/ 3176337 w 8085221"/>
              <a:gd name="connsiteY205" fmla="*/ 12368464 h 15135727"/>
              <a:gd name="connsiteX206" fmla="*/ 3104148 w 8085221"/>
              <a:gd name="connsiteY206" fmla="*/ 12320337 h 15135727"/>
              <a:gd name="connsiteX207" fmla="*/ 3104148 w 8085221"/>
              <a:gd name="connsiteY207" fmla="*/ 12320337 h 15135727"/>
              <a:gd name="connsiteX208" fmla="*/ 3007895 w 8085221"/>
              <a:gd name="connsiteY208" fmla="*/ 12079706 h 15135727"/>
              <a:gd name="connsiteX209" fmla="*/ 2911642 w 8085221"/>
              <a:gd name="connsiteY209" fmla="*/ 11935327 h 15135727"/>
              <a:gd name="connsiteX210" fmla="*/ 2863516 w 8085221"/>
              <a:gd name="connsiteY210" fmla="*/ 11694695 h 15135727"/>
              <a:gd name="connsiteX211" fmla="*/ 2911642 w 8085221"/>
              <a:gd name="connsiteY211" fmla="*/ 11454064 h 15135727"/>
              <a:gd name="connsiteX212" fmla="*/ 3056021 w 8085221"/>
              <a:gd name="connsiteY212" fmla="*/ 11454064 h 15135727"/>
              <a:gd name="connsiteX213" fmla="*/ 2983832 w 8085221"/>
              <a:gd name="connsiteY213" fmla="*/ 11381874 h 15135727"/>
              <a:gd name="connsiteX214" fmla="*/ 3031958 w 8085221"/>
              <a:gd name="connsiteY214" fmla="*/ 11285621 h 15135727"/>
              <a:gd name="connsiteX215" fmla="*/ 3007895 w 8085221"/>
              <a:gd name="connsiteY215" fmla="*/ 11189369 h 15135727"/>
              <a:gd name="connsiteX216" fmla="*/ 2887579 w 8085221"/>
              <a:gd name="connsiteY216" fmla="*/ 11141242 h 15135727"/>
              <a:gd name="connsiteX217" fmla="*/ 2887579 w 8085221"/>
              <a:gd name="connsiteY217" fmla="*/ 10972800 h 15135727"/>
              <a:gd name="connsiteX218" fmla="*/ 2887579 w 8085221"/>
              <a:gd name="connsiteY218" fmla="*/ 10924674 h 15135727"/>
              <a:gd name="connsiteX219" fmla="*/ 2767264 w 8085221"/>
              <a:gd name="connsiteY219" fmla="*/ 11020927 h 15135727"/>
              <a:gd name="connsiteX220" fmla="*/ 2743200 w 8085221"/>
              <a:gd name="connsiteY220" fmla="*/ 10924674 h 15135727"/>
              <a:gd name="connsiteX221" fmla="*/ 2550695 w 8085221"/>
              <a:gd name="connsiteY221" fmla="*/ 11020927 h 15135727"/>
              <a:gd name="connsiteX222" fmla="*/ 2526632 w 8085221"/>
              <a:gd name="connsiteY222" fmla="*/ 11117179 h 15135727"/>
              <a:gd name="connsiteX223" fmla="*/ 2334127 w 8085221"/>
              <a:gd name="connsiteY223" fmla="*/ 10996864 h 15135727"/>
              <a:gd name="connsiteX224" fmla="*/ 2358190 w 8085221"/>
              <a:gd name="connsiteY224" fmla="*/ 10732169 h 15135727"/>
              <a:gd name="connsiteX225" fmla="*/ 2334127 w 8085221"/>
              <a:gd name="connsiteY225" fmla="*/ 10587790 h 15135727"/>
              <a:gd name="connsiteX226" fmla="*/ 2406316 w 8085221"/>
              <a:gd name="connsiteY226" fmla="*/ 10491537 h 15135727"/>
              <a:gd name="connsiteX227" fmla="*/ 2598821 w 8085221"/>
              <a:gd name="connsiteY227" fmla="*/ 10684042 h 15135727"/>
              <a:gd name="connsiteX228" fmla="*/ 2767264 w 8085221"/>
              <a:gd name="connsiteY228" fmla="*/ 10684042 h 15135727"/>
              <a:gd name="connsiteX229" fmla="*/ 2646948 w 8085221"/>
              <a:gd name="connsiteY229" fmla="*/ 10515600 h 15135727"/>
              <a:gd name="connsiteX230" fmla="*/ 2815390 w 8085221"/>
              <a:gd name="connsiteY230" fmla="*/ 10395285 h 15135727"/>
              <a:gd name="connsiteX231" fmla="*/ 3080085 w 8085221"/>
              <a:gd name="connsiteY231" fmla="*/ 10419348 h 15135727"/>
              <a:gd name="connsiteX232" fmla="*/ 3248527 w 8085221"/>
              <a:gd name="connsiteY232" fmla="*/ 10539664 h 15135727"/>
              <a:gd name="connsiteX233" fmla="*/ 3320716 w 8085221"/>
              <a:gd name="connsiteY233" fmla="*/ 10659979 h 15135727"/>
              <a:gd name="connsiteX234" fmla="*/ 3465095 w 8085221"/>
              <a:gd name="connsiteY234" fmla="*/ 10659979 h 15135727"/>
              <a:gd name="connsiteX235" fmla="*/ 3441032 w 8085221"/>
              <a:gd name="connsiteY235" fmla="*/ 10491537 h 15135727"/>
              <a:gd name="connsiteX236" fmla="*/ 3392906 w 8085221"/>
              <a:gd name="connsiteY236" fmla="*/ 10250906 h 15135727"/>
              <a:gd name="connsiteX237" fmla="*/ 3152274 w 8085221"/>
              <a:gd name="connsiteY237" fmla="*/ 10250906 h 15135727"/>
              <a:gd name="connsiteX238" fmla="*/ 3176337 w 8085221"/>
              <a:gd name="connsiteY238" fmla="*/ 10178716 h 15135727"/>
              <a:gd name="connsiteX239" fmla="*/ 3104148 w 8085221"/>
              <a:gd name="connsiteY239" fmla="*/ 10154653 h 15135727"/>
              <a:gd name="connsiteX240" fmla="*/ 3007895 w 8085221"/>
              <a:gd name="connsiteY240" fmla="*/ 9962148 h 15135727"/>
              <a:gd name="connsiteX241" fmla="*/ 3176337 w 8085221"/>
              <a:gd name="connsiteY241" fmla="*/ 9889958 h 15135727"/>
              <a:gd name="connsiteX242" fmla="*/ 2959769 w 8085221"/>
              <a:gd name="connsiteY242" fmla="*/ 9504948 h 15135727"/>
              <a:gd name="connsiteX243" fmla="*/ 2791327 w 8085221"/>
              <a:gd name="connsiteY243" fmla="*/ 9456821 h 15135727"/>
              <a:gd name="connsiteX244" fmla="*/ 2574758 w 8085221"/>
              <a:gd name="connsiteY244" fmla="*/ 9336506 h 15135727"/>
              <a:gd name="connsiteX245" fmla="*/ 2550695 w 8085221"/>
              <a:gd name="connsiteY245" fmla="*/ 9071811 h 15135727"/>
              <a:gd name="connsiteX246" fmla="*/ 2695074 w 8085221"/>
              <a:gd name="connsiteY246" fmla="*/ 8999621 h 15135727"/>
              <a:gd name="connsiteX247" fmla="*/ 2622885 w 8085221"/>
              <a:gd name="connsiteY247" fmla="*/ 8975558 h 15135727"/>
              <a:gd name="connsiteX248" fmla="*/ 2430379 w 8085221"/>
              <a:gd name="connsiteY248" fmla="*/ 8999621 h 15135727"/>
              <a:gd name="connsiteX249" fmla="*/ 2261937 w 8085221"/>
              <a:gd name="connsiteY249" fmla="*/ 9168064 h 15135727"/>
              <a:gd name="connsiteX250" fmla="*/ 2237874 w 8085221"/>
              <a:gd name="connsiteY250" fmla="*/ 8999621 h 15135727"/>
              <a:gd name="connsiteX251" fmla="*/ 2117558 w 8085221"/>
              <a:gd name="connsiteY251" fmla="*/ 8975558 h 15135727"/>
              <a:gd name="connsiteX252" fmla="*/ 2045369 w 8085221"/>
              <a:gd name="connsiteY252" fmla="*/ 8783053 h 15135727"/>
              <a:gd name="connsiteX253" fmla="*/ 1852864 w 8085221"/>
              <a:gd name="connsiteY253" fmla="*/ 8758990 h 15135727"/>
              <a:gd name="connsiteX254" fmla="*/ 1636295 w 8085221"/>
              <a:gd name="connsiteY254" fmla="*/ 8927432 h 15135727"/>
              <a:gd name="connsiteX255" fmla="*/ 1588169 w 8085221"/>
              <a:gd name="connsiteY255" fmla="*/ 9023685 h 15135727"/>
              <a:gd name="connsiteX256" fmla="*/ 1515979 w 8085221"/>
              <a:gd name="connsiteY256" fmla="*/ 8879306 h 15135727"/>
              <a:gd name="connsiteX257" fmla="*/ 1347537 w 8085221"/>
              <a:gd name="connsiteY257" fmla="*/ 8879306 h 15135727"/>
              <a:gd name="connsiteX258" fmla="*/ 1347537 w 8085221"/>
              <a:gd name="connsiteY258" fmla="*/ 8710864 h 15135727"/>
              <a:gd name="connsiteX259" fmla="*/ 1106906 w 8085221"/>
              <a:gd name="connsiteY259" fmla="*/ 8783053 h 15135727"/>
              <a:gd name="connsiteX260" fmla="*/ 890337 w 8085221"/>
              <a:gd name="connsiteY260" fmla="*/ 8686800 h 15135727"/>
              <a:gd name="connsiteX261" fmla="*/ 649706 w 8085221"/>
              <a:gd name="connsiteY261" fmla="*/ 8662737 h 15135727"/>
              <a:gd name="connsiteX262" fmla="*/ 385011 w 8085221"/>
              <a:gd name="connsiteY262" fmla="*/ 8566485 h 15135727"/>
              <a:gd name="connsiteX263" fmla="*/ 577516 w 8085221"/>
              <a:gd name="connsiteY263" fmla="*/ 8373979 h 15135727"/>
              <a:gd name="connsiteX264" fmla="*/ 794085 w 8085221"/>
              <a:gd name="connsiteY264" fmla="*/ 8301790 h 15135727"/>
              <a:gd name="connsiteX265" fmla="*/ 745958 w 8085221"/>
              <a:gd name="connsiteY265" fmla="*/ 8133348 h 15135727"/>
              <a:gd name="connsiteX266" fmla="*/ 818148 w 8085221"/>
              <a:gd name="connsiteY266" fmla="*/ 7820527 h 15135727"/>
              <a:gd name="connsiteX267" fmla="*/ 697832 w 8085221"/>
              <a:gd name="connsiteY267" fmla="*/ 7820527 h 15135727"/>
              <a:gd name="connsiteX268" fmla="*/ 625642 w 8085221"/>
              <a:gd name="connsiteY268" fmla="*/ 7916779 h 15135727"/>
              <a:gd name="connsiteX269" fmla="*/ 457200 w 8085221"/>
              <a:gd name="connsiteY269" fmla="*/ 7820527 h 15135727"/>
              <a:gd name="connsiteX270" fmla="*/ 529390 w 8085221"/>
              <a:gd name="connsiteY270" fmla="*/ 7700211 h 15135727"/>
              <a:gd name="connsiteX271" fmla="*/ 938464 w 8085221"/>
              <a:gd name="connsiteY271" fmla="*/ 7676148 h 15135727"/>
              <a:gd name="connsiteX272" fmla="*/ 1058779 w 8085221"/>
              <a:gd name="connsiteY272" fmla="*/ 7459579 h 15135727"/>
              <a:gd name="connsiteX273" fmla="*/ 1203158 w 8085221"/>
              <a:gd name="connsiteY273" fmla="*/ 7603958 h 15135727"/>
              <a:gd name="connsiteX274" fmla="*/ 1299411 w 8085221"/>
              <a:gd name="connsiteY274" fmla="*/ 7555832 h 15135727"/>
              <a:gd name="connsiteX275" fmla="*/ 1443790 w 8085221"/>
              <a:gd name="connsiteY275" fmla="*/ 7507706 h 15135727"/>
              <a:gd name="connsiteX276" fmla="*/ 1684421 w 8085221"/>
              <a:gd name="connsiteY276" fmla="*/ 7603958 h 15135727"/>
              <a:gd name="connsiteX277" fmla="*/ 1684421 w 8085221"/>
              <a:gd name="connsiteY277" fmla="*/ 7603958 h 15135727"/>
              <a:gd name="connsiteX278" fmla="*/ 1540042 w 8085221"/>
              <a:gd name="connsiteY278" fmla="*/ 7363327 h 15135727"/>
              <a:gd name="connsiteX279" fmla="*/ 1299411 w 8085221"/>
              <a:gd name="connsiteY279" fmla="*/ 7315200 h 15135727"/>
              <a:gd name="connsiteX280" fmla="*/ 1130969 w 8085221"/>
              <a:gd name="connsiteY280" fmla="*/ 7339264 h 15135727"/>
              <a:gd name="connsiteX281" fmla="*/ 1034716 w 8085221"/>
              <a:gd name="connsiteY281" fmla="*/ 7315200 h 15135727"/>
              <a:gd name="connsiteX282" fmla="*/ 1155032 w 8085221"/>
              <a:gd name="connsiteY282" fmla="*/ 7050506 h 15135727"/>
              <a:gd name="connsiteX283" fmla="*/ 1155032 w 8085221"/>
              <a:gd name="connsiteY283" fmla="*/ 6930190 h 15135727"/>
              <a:gd name="connsiteX284" fmla="*/ 1155032 w 8085221"/>
              <a:gd name="connsiteY284" fmla="*/ 6761748 h 15135727"/>
              <a:gd name="connsiteX285" fmla="*/ 1203158 w 8085221"/>
              <a:gd name="connsiteY285" fmla="*/ 6617369 h 15135727"/>
              <a:gd name="connsiteX286" fmla="*/ 1371600 w 8085221"/>
              <a:gd name="connsiteY286" fmla="*/ 6472990 h 15135727"/>
              <a:gd name="connsiteX287" fmla="*/ 1443790 w 8085221"/>
              <a:gd name="connsiteY287" fmla="*/ 6328611 h 15135727"/>
              <a:gd name="connsiteX288" fmla="*/ 1419727 w 8085221"/>
              <a:gd name="connsiteY288" fmla="*/ 6208295 h 15135727"/>
              <a:gd name="connsiteX289" fmla="*/ 1275348 w 8085221"/>
              <a:gd name="connsiteY289" fmla="*/ 6304548 h 15135727"/>
              <a:gd name="connsiteX290" fmla="*/ 1323474 w 8085221"/>
              <a:gd name="connsiteY290" fmla="*/ 6015790 h 15135727"/>
              <a:gd name="connsiteX291" fmla="*/ 1540042 w 8085221"/>
              <a:gd name="connsiteY291" fmla="*/ 5871411 h 15135727"/>
              <a:gd name="connsiteX292" fmla="*/ 1540042 w 8085221"/>
              <a:gd name="connsiteY292" fmla="*/ 5751095 h 15135727"/>
              <a:gd name="connsiteX293" fmla="*/ 1395664 w 8085221"/>
              <a:gd name="connsiteY293" fmla="*/ 5799221 h 15135727"/>
              <a:gd name="connsiteX294" fmla="*/ 1179095 w 8085221"/>
              <a:gd name="connsiteY294" fmla="*/ 5799221 h 15135727"/>
              <a:gd name="connsiteX295" fmla="*/ 890337 w 8085221"/>
              <a:gd name="connsiteY295" fmla="*/ 5775158 h 15135727"/>
              <a:gd name="connsiteX296" fmla="*/ 697832 w 8085221"/>
              <a:gd name="connsiteY296" fmla="*/ 5606716 h 15135727"/>
              <a:gd name="connsiteX297" fmla="*/ 577516 w 8085221"/>
              <a:gd name="connsiteY297" fmla="*/ 5582653 h 15135727"/>
              <a:gd name="connsiteX298" fmla="*/ 697832 w 8085221"/>
              <a:gd name="connsiteY298" fmla="*/ 5775158 h 15135727"/>
              <a:gd name="connsiteX299" fmla="*/ 409074 w 8085221"/>
              <a:gd name="connsiteY299" fmla="*/ 5799221 h 15135727"/>
              <a:gd name="connsiteX300" fmla="*/ 168442 w 8085221"/>
              <a:gd name="connsiteY300" fmla="*/ 5702969 h 15135727"/>
              <a:gd name="connsiteX301" fmla="*/ 264695 w 8085221"/>
              <a:gd name="connsiteY301" fmla="*/ 5558590 h 15135727"/>
              <a:gd name="connsiteX302" fmla="*/ 144379 w 8085221"/>
              <a:gd name="connsiteY302" fmla="*/ 5510464 h 15135727"/>
              <a:gd name="connsiteX303" fmla="*/ 0 w 8085221"/>
              <a:gd name="connsiteY303" fmla="*/ 5462337 h 15135727"/>
              <a:gd name="connsiteX304" fmla="*/ 96253 w 8085221"/>
              <a:gd name="connsiteY304" fmla="*/ 5245769 h 15135727"/>
              <a:gd name="connsiteX0" fmla="*/ 96253 w 8085221"/>
              <a:gd name="connsiteY0" fmla="*/ 5245769 h 15135727"/>
              <a:gd name="connsiteX1" fmla="*/ 144379 w 8085221"/>
              <a:gd name="connsiteY1" fmla="*/ 4981074 h 15135727"/>
              <a:gd name="connsiteX2" fmla="*/ 178719 w 8085221"/>
              <a:gd name="connsiteY2" fmla="*/ 4834941 h 15135727"/>
              <a:gd name="connsiteX3" fmla="*/ 334378 w 8085221"/>
              <a:gd name="connsiteY3" fmla="*/ 4696828 h 15135727"/>
              <a:gd name="connsiteX4" fmla="*/ 553453 w 8085221"/>
              <a:gd name="connsiteY4" fmla="*/ 4692316 h 15135727"/>
              <a:gd name="connsiteX5" fmla="*/ 649706 w 8085221"/>
              <a:gd name="connsiteY5" fmla="*/ 4427621 h 15135727"/>
              <a:gd name="connsiteX6" fmla="*/ 805866 w 8085221"/>
              <a:gd name="connsiteY6" fmla="*/ 4425366 h 15135727"/>
              <a:gd name="connsiteX7" fmla="*/ 867026 w 8085221"/>
              <a:gd name="connsiteY7" fmla="*/ 4311817 h 15135727"/>
              <a:gd name="connsiteX8" fmla="*/ 1077328 w 8085221"/>
              <a:gd name="connsiteY8" fmla="*/ 4253916 h 15135727"/>
              <a:gd name="connsiteX9" fmla="*/ 1120191 w 8085221"/>
              <a:gd name="connsiteY9" fmla="*/ 4206291 h 15135727"/>
              <a:gd name="connsiteX10" fmla="*/ 1263066 w 8085221"/>
              <a:gd name="connsiteY10" fmla="*/ 4182478 h 15135727"/>
              <a:gd name="connsiteX11" fmla="*/ 1362326 w 8085221"/>
              <a:gd name="connsiteY11" fmla="*/ 4081965 h 15135727"/>
              <a:gd name="connsiteX12" fmla="*/ 1472616 w 8085221"/>
              <a:gd name="connsiteY12" fmla="*/ 4025316 h 15135727"/>
              <a:gd name="connsiteX13" fmla="*/ 1559344 w 8085221"/>
              <a:gd name="connsiteY13" fmla="*/ 4013535 h 15135727"/>
              <a:gd name="connsiteX14" fmla="*/ 1708485 w 8085221"/>
              <a:gd name="connsiteY14" fmla="*/ 3826042 h 15135727"/>
              <a:gd name="connsiteX15" fmla="*/ 1820278 w 8085221"/>
              <a:gd name="connsiteY15" fmla="*/ 3858628 h 15135727"/>
              <a:gd name="connsiteX16" fmla="*/ 1910766 w 8085221"/>
              <a:gd name="connsiteY16" fmla="*/ 3735053 h 15135727"/>
              <a:gd name="connsiteX17" fmla="*/ 2006016 w 8085221"/>
              <a:gd name="connsiteY17" fmla="*/ 3615741 h 15135727"/>
              <a:gd name="connsiteX18" fmla="*/ 2091741 w 8085221"/>
              <a:gd name="connsiteY18" fmla="*/ 3649078 h 15135727"/>
              <a:gd name="connsiteX19" fmla="*/ 2141621 w 8085221"/>
              <a:gd name="connsiteY19" fmla="*/ 3585411 h 15135727"/>
              <a:gd name="connsiteX20" fmla="*/ 2117808 w 8085221"/>
              <a:gd name="connsiteY20" fmla="*/ 3518736 h 15135727"/>
              <a:gd name="connsiteX21" fmla="*/ 2182228 w 8085221"/>
              <a:gd name="connsiteY21" fmla="*/ 3420478 h 15135727"/>
              <a:gd name="connsiteX22" fmla="*/ 2286000 w 8085221"/>
              <a:gd name="connsiteY22" fmla="*/ 3489158 h 15135727"/>
              <a:gd name="connsiteX23" fmla="*/ 2334628 w 8085221"/>
              <a:gd name="connsiteY23" fmla="*/ 3249028 h 15135727"/>
              <a:gd name="connsiteX24" fmla="*/ 2491039 w 8085221"/>
              <a:gd name="connsiteY24" fmla="*/ 3117433 h 15135727"/>
              <a:gd name="connsiteX25" fmla="*/ 2695074 w 8085221"/>
              <a:gd name="connsiteY25" fmla="*/ 2911642 h 15135727"/>
              <a:gd name="connsiteX26" fmla="*/ 2839453 w 8085221"/>
              <a:gd name="connsiteY26" fmla="*/ 2526632 h 15135727"/>
              <a:gd name="connsiteX27" fmla="*/ 3200400 w 8085221"/>
              <a:gd name="connsiteY27" fmla="*/ 2358190 h 15135727"/>
              <a:gd name="connsiteX28" fmla="*/ 3441032 w 8085221"/>
              <a:gd name="connsiteY28" fmla="*/ 2237874 h 15135727"/>
              <a:gd name="connsiteX29" fmla="*/ 3561348 w 8085221"/>
              <a:gd name="connsiteY29" fmla="*/ 2526632 h 15135727"/>
              <a:gd name="connsiteX30" fmla="*/ 3801979 w 8085221"/>
              <a:gd name="connsiteY30" fmla="*/ 2622885 h 15135727"/>
              <a:gd name="connsiteX31" fmla="*/ 3946358 w 8085221"/>
              <a:gd name="connsiteY31" fmla="*/ 2550695 h 15135727"/>
              <a:gd name="connsiteX32" fmla="*/ 4018548 w 8085221"/>
              <a:gd name="connsiteY32" fmla="*/ 2598821 h 15135727"/>
              <a:gd name="connsiteX33" fmla="*/ 4138864 w 8085221"/>
              <a:gd name="connsiteY33" fmla="*/ 2574758 h 15135727"/>
              <a:gd name="connsiteX34" fmla="*/ 4307306 w 8085221"/>
              <a:gd name="connsiteY34" fmla="*/ 2671011 h 15135727"/>
              <a:gd name="connsiteX35" fmla="*/ 4427621 w 8085221"/>
              <a:gd name="connsiteY35" fmla="*/ 2622885 h 15135727"/>
              <a:gd name="connsiteX36" fmla="*/ 4668253 w 8085221"/>
              <a:gd name="connsiteY36" fmla="*/ 2743200 h 15135727"/>
              <a:gd name="connsiteX37" fmla="*/ 4788569 w 8085221"/>
              <a:gd name="connsiteY37" fmla="*/ 2815390 h 15135727"/>
              <a:gd name="connsiteX38" fmla="*/ 4957011 w 8085221"/>
              <a:gd name="connsiteY38" fmla="*/ 2719137 h 15135727"/>
              <a:gd name="connsiteX39" fmla="*/ 4981074 w 8085221"/>
              <a:gd name="connsiteY39" fmla="*/ 2382253 h 15135727"/>
              <a:gd name="connsiteX40" fmla="*/ 4981074 w 8085221"/>
              <a:gd name="connsiteY40" fmla="*/ 2382253 h 15135727"/>
              <a:gd name="connsiteX41" fmla="*/ 4884821 w 8085221"/>
              <a:gd name="connsiteY41" fmla="*/ 2093495 h 15135727"/>
              <a:gd name="connsiteX42" fmla="*/ 4764506 w 8085221"/>
              <a:gd name="connsiteY42" fmla="*/ 1900990 h 15135727"/>
              <a:gd name="connsiteX43" fmla="*/ 4764506 w 8085221"/>
              <a:gd name="connsiteY43" fmla="*/ 1804737 h 15135727"/>
              <a:gd name="connsiteX44" fmla="*/ 4957011 w 8085221"/>
              <a:gd name="connsiteY44" fmla="*/ 1564106 h 15135727"/>
              <a:gd name="connsiteX45" fmla="*/ 5221706 w 8085221"/>
              <a:gd name="connsiteY45" fmla="*/ 1588169 h 15135727"/>
              <a:gd name="connsiteX46" fmla="*/ 5486400 w 8085221"/>
              <a:gd name="connsiteY46" fmla="*/ 1684421 h 15135727"/>
              <a:gd name="connsiteX47" fmla="*/ 5799221 w 8085221"/>
              <a:gd name="connsiteY47" fmla="*/ 1684421 h 15135727"/>
              <a:gd name="connsiteX48" fmla="*/ 5871411 w 8085221"/>
              <a:gd name="connsiteY48" fmla="*/ 1443790 h 15135727"/>
              <a:gd name="connsiteX49" fmla="*/ 6087979 w 8085221"/>
              <a:gd name="connsiteY49" fmla="*/ 1395664 h 15135727"/>
              <a:gd name="connsiteX50" fmla="*/ 6087979 w 8085221"/>
              <a:gd name="connsiteY50" fmla="*/ 1082842 h 15135727"/>
              <a:gd name="connsiteX51" fmla="*/ 6424864 w 8085221"/>
              <a:gd name="connsiteY51" fmla="*/ 1058779 h 15135727"/>
              <a:gd name="connsiteX52" fmla="*/ 6665495 w 8085221"/>
              <a:gd name="connsiteY52" fmla="*/ 721895 h 15135727"/>
              <a:gd name="connsiteX53" fmla="*/ 6761748 w 8085221"/>
              <a:gd name="connsiteY53" fmla="*/ 649706 h 15135727"/>
              <a:gd name="connsiteX54" fmla="*/ 6737685 w 8085221"/>
              <a:gd name="connsiteY54" fmla="*/ 505327 h 15135727"/>
              <a:gd name="connsiteX55" fmla="*/ 6858000 w 8085221"/>
              <a:gd name="connsiteY55" fmla="*/ 360948 h 15135727"/>
              <a:gd name="connsiteX56" fmla="*/ 6761748 w 8085221"/>
              <a:gd name="connsiteY56" fmla="*/ 120316 h 15135727"/>
              <a:gd name="connsiteX57" fmla="*/ 7194885 w 8085221"/>
              <a:gd name="connsiteY57" fmla="*/ 0 h 15135727"/>
              <a:gd name="connsiteX58" fmla="*/ 7267074 w 8085221"/>
              <a:gd name="connsiteY58" fmla="*/ 120316 h 15135727"/>
              <a:gd name="connsiteX59" fmla="*/ 7267074 w 8085221"/>
              <a:gd name="connsiteY59" fmla="*/ 120316 h 15135727"/>
              <a:gd name="connsiteX60" fmla="*/ 7339264 w 8085221"/>
              <a:gd name="connsiteY60" fmla="*/ 360948 h 15135727"/>
              <a:gd name="connsiteX61" fmla="*/ 7628021 w 8085221"/>
              <a:gd name="connsiteY61" fmla="*/ 433137 h 15135727"/>
              <a:gd name="connsiteX62" fmla="*/ 7796464 w 8085221"/>
              <a:gd name="connsiteY62" fmla="*/ 649706 h 15135727"/>
              <a:gd name="connsiteX63" fmla="*/ 8085221 w 8085221"/>
              <a:gd name="connsiteY63" fmla="*/ 914400 h 15135727"/>
              <a:gd name="connsiteX64" fmla="*/ 7988969 w 8085221"/>
              <a:gd name="connsiteY64" fmla="*/ 1203158 h 15135727"/>
              <a:gd name="connsiteX65" fmla="*/ 7844590 w 8085221"/>
              <a:gd name="connsiteY65" fmla="*/ 1058779 h 15135727"/>
              <a:gd name="connsiteX66" fmla="*/ 7483642 w 8085221"/>
              <a:gd name="connsiteY66" fmla="*/ 1371600 h 15135727"/>
              <a:gd name="connsiteX67" fmla="*/ 7267074 w 8085221"/>
              <a:gd name="connsiteY67" fmla="*/ 1395664 h 15135727"/>
              <a:gd name="connsiteX68" fmla="*/ 7243011 w 8085221"/>
              <a:gd name="connsiteY68" fmla="*/ 1588169 h 15135727"/>
              <a:gd name="connsiteX69" fmla="*/ 6978316 w 8085221"/>
              <a:gd name="connsiteY69" fmla="*/ 1732548 h 15135727"/>
              <a:gd name="connsiteX70" fmla="*/ 6737685 w 8085221"/>
              <a:gd name="connsiteY70" fmla="*/ 2093495 h 15135727"/>
              <a:gd name="connsiteX71" fmla="*/ 6737685 w 8085221"/>
              <a:gd name="connsiteY71" fmla="*/ 2382253 h 15135727"/>
              <a:gd name="connsiteX72" fmla="*/ 6665495 w 8085221"/>
              <a:gd name="connsiteY72" fmla="*/ 2430379 h 15135727"/>
              <a:gd name="connsiteX73" fmla="*/ 6906127 w 8085221"/>
              <a:gd name="connsiteY73" fmla="*/ 2646948 h 15135727"/>
              <a:gd name="connsiteX74" fmla="*/ 6906127 w 8085221"/>
              <a:gd name="connsiteY74" fmla="*/ 2983832 h 15135727"/>
              <a:gd name="connsiteX75" fmla="*/ 6906127 w 8085221"/>
              <a:gd name="connsiteY75" fmla="*/ 3104148 h 15135727"/>
              <a:gd name="connsiteX76" fmla="*/ 6833937 w 8085221"/>
              <a:gd name="connsiteY76" fmla="*/ 3368842 h 15135727"/>
              <a:gd name="connsiteX77" fmla="*/ 6906127 w 8085221"/>
              <a:gd name="connsiteY77" fmla="*/ 3489158 h 15135727"/>
              <a:gd name="connsiteX78" fmla="*/ 6641432 w 8085221"/>
              <a:gd name="connsiteY78" fmla="*/ 3705727 h 15135727"/>
              <a:gd name="connsiteX79" fmla="*/ 6737685 w 8085221"/>
              <a:gd name="connsiteY79" fmla="*/ 3729790 h 15135727"/>
              <a:gd name="connsiteX80" fmla="*/ 6545179 w 8085221"/>
              <a:gd name="connsiteY80" fmla="*/ 3826042 h 15135727"/>
              <a:gd name="connsiteX81" fmla="*/ 6328611 w 8085221"/>
              <a:gd name="connsiteY81" fmla="*/ 3753853 h 15135727"/>
              <a:gd name="connsiteX82" fmla="*/ 6184232 w 8085221"/>
              <a:gd name="connsiteY82" fmla="*/ 3850106 h 15135727"/>
              <a:gd name="connsiteX83" fmla="*/ 6184232 w 8085221"/>
              <a:gd name="connsiteY83" fmla="*/ 3946358 h 15135727"/>
              <a:gd name="connsiteX84" fmla="*/ 6136106 w 8085221"/>
              <a:gd name="connsiteY84" fmla="*/ 4235116 h 15135727"/>
              <a:gd name="connsiteX85" fmla="*/ 5919537 w 8085221"/>
              <a:gd name="connsiteY85" fmla="*/ 4403558 h 15135727"/>
              <a:gd name="connsiteX86" fmla="*/ 5775158 w 8085221"/>
              <a:gd name="connsiteY86" fmla="*/ 4451685 h 15135727"/>
              <a:gd name="connsiteX87" fmla="*/ 5630779 w 8085221"/>
              <a:gd name="connsiteY87" fmla="*/ 4547937 h 15135727"/>
              <a:gd name="connsiteX88" fmla="*/ 5510464 w 8085221"/>
              <a:gd name="connsiteY88" fmla="*/ 4620127 h 15135727"/>
              <a:gd name="connsiteX89" fmla="*/ 5510464 w 8085221"/>
              <a:gd name="connsiteY89" fmla="*/ 4812632 h 15135727"/>
              <a:gd name="connsiteX90" fmla="*/ 5317958 w 8085221"/>
              <a:gd name="connsiteY90" fmla="*/ 4981074 h 15135727"/>
              <a:gd name="connsiteX91" fmla="*/ 5005137 w 8085221"/>
              <a:gd name="connsiteY91" fmla="*/ 5149516 h 15135727"/>
              <a:gd name="connsiteX92" fmla="*/ 4692316 w 8085221"/>
              <a:gd name="connsiteY92" fmla="*/ 5149516 h 15135727"/>
              <a:gd name="connsiteX93" fmla="*/ 4523874 w 8085221"/>
              <a:gd name="connsiteY93" fmla="*/ 5366085 h 15135727"/>
              <a:gd name="connsiteX94" fmla="*/ 4211053 w 8085221"/>
              <a:gd name="connsiteY94" fmla="*/ 5414211 h 15135727"/>
              <a:gd name="connsiteX95" fmla="*/ 4114800 w 8085221"/>
              <a:gd name="connsiteY95" fmla="*/ 5390148 h 15135727"/>
              <a:gd name="connsiteX96" fmla="*/ 4018548 w 8085221"/>
              <a:gd name="connsiteY96" fmla="*/ 5630779 h 15135727"/>
              <a:gd name="connsiteX97" fmla="*/ 4090737 w 8085221"/>
              <a:gd name="connsiteY97" fmla="*/ 5871411 h 15135727"/>
              <a:gd name="connsiteX98" fmla="*/ 4090737 w 8085221"/>
              <a:gd name="connsiteY98" fmla="*/ 6184232 h 15135727"/>
              <a:gd name="connsiteX99" fmla="*/ 4186990 w 8085221"/>
              <a:gd name="connsiteY99" fmla="*/ 6472990 h 15135727"/>
              <a:gd name="connsiteX100" fmla="*/ 4042611 w 8085221"/>
              <a:gd name="connsiteY100" fmla="*/ 6352674 h 15135727"/>
              <a:gd name="connsiteX101" fmla="*/ 3946358 w 8085221"/>
              <a:gd name="connsiteY101" fmla="*/ 6376737 h 15135727"/>
              <a:gd name="connsiteX102" fmla="*/ 4114800 w 8085221"/>
              <a:gd name="connsiteY102" fmla="*/ 6641432 h 15135727"/>
              <a:gd name="connsiteX103" fmla="*/ 4451685 w 8085221"/>
              <a:gd name="connsiteY103" fmla="*/ 6737685 h 15135727"/>
              <a:gd name="connsiteX104" fmla="*/ 4620127 w 8085221"/>
              <a:gd name="connsiteY104" fmla="*/ 6978316 h 15135727"/>
              <a:gd name="connsiteX105" fmla="*/ 4740442 w 8085221"/>
              <a:gd name="connsiteY105" fmla="*/ 7170821 h 15135727"/>
              <a:gd name="connsiteX106" fmla="*/ 5077327 w 8085221"/>
              <a:gd name="connsiteY106" fmla="*/ 7387390 h 15135727"/>
              <a:gd name="connsiteX107" fmla="*/ 5125453 w 8085221"/>
              <a:gd name="connsiteY107" fmla="*/ 7603958 h 15135727"/>
              <a:gd name="connsiteX108" fmla="*/ 5197642 w 8085221"/>
              <a:gd name="connsiteY108" fmla="*/ 7796464 h 15135727"/>
              <a:gd name="connsiteX109" fmla="*/ 5486400 w 8085221"/>
              <a:gd name="connsiteY109" fmla="*/ 7964906 h 15135727"/>
              <a:gd name="connsiteX110" fmla="*/ 5486400 w 8085221"/>
              <a:gd name="connsiteY110" fmla="*/ 8349916 h 15135727"/>
              <a:gd name="connsiteX111" fmla="*/ 5678906 w 8085221"/>
              <a:gd name="connsiteY111" fmla="*/ 8614611 h 15135727"/>
              <a:gd name="connsiteX112" fmla="*/ 5919537 w 8085221"/>
              <a:gd name="connsiteY112" fmla="*/ 9071811 h 15135727"/>
              <a:gd name="connsiteX113" fmla="*/ 6160169 w 8085221"/>
              <a:gd name="connsiteY113" fmla="*/ 9336506 h 15135727"/>
              <a:gd name="connsiteX114" fmla="*/ 6280485 w 8085221"/>
              <a:gd name="connsiteY114" fmla="*/ 9601200 h 15135727"/>
              <a:gd name="connsiteX115" fmla="*/ 6400800 w 8085221"/>
              <a:gd name="connsiteY115" fmla="*/ 9793706 h 15135727"/>
              <a:gd name="connsiteX116" fmla="*/ 6569242 w 8085221"/>
              <a:gd name="connsiteY116" fmla="*/ 10058400 h 15135727"/>
              <a:gd name="connsiteX117" fmla="*/ 6713621 w 8085221"/>
              <a:gd name="connsiteY117" fmla="*/ 10106527 h 15135727"/>
              <a:gd name="connsiteX118" fmla="*/ 6545179 w 8085221"/>
              <a:gd name="connsiteY118" fmla="*/ 10202779 h 15135727"/>
              <a:gd name="connsiteX119" fmla="*/ 6569242 w 8085221"/>
              <a:gd name="connsiteY119" fmla="*/ 10443411 h 15135727"/>
              <a:gd name="connsiteX120" fmla="*/ 6593306 w 8085221"/>
              <a:gd name="connsiteY120" fmla="*/ 10708106 h 15135727"/>
              <a:gd name="connsiteX121" fmla="*/ 6761748 w 8085221"/>
              <a:gd name="connsiteY121" fmla="*/ 10924674 h 15135727"/>
              <a:gd name="connsiteX122" fmla="*/ 6641432 w 8085221"/>
              <a:gd name="connsiteY122" fmla="*/ 11093116 h 15135727"/>
              <a:gd name="connsiteX123" fmla="*/ 6713621 w 8085221"/>
              <a:gd name="connsiteY123" fmla="*/ 11261558 h 15135727"/>
              <a:gd name="connsiteX124" fmla="*/ 6737685 w 8085221"/>
              <a:gd name="connsiteY124" fmla="*/ 11526253 h 15135727"/>
              <a:gd name="connsiteX125" fmla="*/ 6617369 w 8085221"/>
              <a:gd name="connsiteY125" fmla="*/ 11839074 h 15135727"/>
              <a:gd name="connsiteX126" fmla="*/ 6617369 w 8085221"/>
              <a:gd name="connsiteY126" fmla="*/ 12031579 h 15135727"/>
              <a:gd name="connsiteX127" fmla="*/ 6641432 w 8085221"/>
              <a:gd name="connsiteY127" fmla="*/ 12127832 h 15135727"/>
              <a:gd name="connsiteX128" fmla="*/ 6761748 w 8085221"/>
              <a:gd name="connsiteY128" fmla="*/ 12031579 h 15135727"/>
              <a:gd name="connsiteX129" fmla="*/ 6761748 w 8085221"/>
              <a:gd name="connsiteY129" fmla="*/ 12296274 h 15135727"/>
              <a:gd name="connsiteX130" fmla="*/ 6689558 w 8085221"/>
              <a:gd name="connsiteY130" fmla="*/ 12512842 h 15135727"/>
              <a:gd name="connsiteX131" fmla="*/ 6785811 w 8085221"/>
              <a:gd name="connsiteY131" fmla="*/ 12777537 h 15135727"/>
              <a:gd name="connsiteX132" fmla="*/ 6569242 w 8085221"/>
              <a:gd name="connsiteY132" fmla="*/ 12873790 h 15135727"/>
              <a:gd name="connsiteX133" fmla="*/ 6545179 w 8085221"/>
              <a:gd name="connsiteY133" fmla="*/ 13090358 h 15135727"/>
              <a:gd name="connsiteX134" fmla="*/ 6448927 w 8085221"/>
              <a:gd name="connsiteY134" fmla="*/ 13355053 h 15135727"/>
              <a:gd name="connsiteX135" fmla="*/ 6256421 w 8085221"/>
              <a:gd name="connsiteY135" fmla="*/ 13571621 h 15135727"/>
              <a:gd name="connsiteX136" fmla="*/ 6087979 w 8085221"/>
              <a:gd name="connsiteY136" fmla="*/ 13667874 h 15135727"/>
              <a:gd name="connsiteX137" fmla="*/ 5943600 w 8085221"/>
              <a:gd name="connsiteY137" fmla="*/ 13716000 h 15135727"/>
              <a:gd name="connsiteX138" fmla="*/ 5702969 w 8085221"/>
              <a:gd name="connsiteY138" fmla="*/ 13667874 h 15135727"/>
              <a:gd name="connsiteX139" fmla="*/ 5582653 w 8085221"/>
              <a:gd name="connsiteY139" fmla="*/ 13691937 h 15135727"/>
              <a:gd name="connsiteX140" fmla="*/ 5727032 w 8085221"/>
              <a:gd name="connsiteY140" fmla="*/ 13836316 h 15135727"/>
              <a:gd name="connsiteX141" fmla="*/ 5582653 w 8085221"/>
              <a:gd name="connsiteY141" fmla="*/ 14052885 h 15135727"/>
              <a:gd name="connsiteX142" fmla="*/ 5462337 w 8085221"/>
              <a:gd name="connsiteY142" fmla="*/ 14149137 h 15135727"/>
              <a:gd name="connsiteX143" fmla="*/ 5342021 w 8085221"/>
              <a:gd name="connsiteY143" fmla="*/ 14004758 h 15135727"/>
              <a:gd name="connsiteX144" fmla="*/ 5245769 w 8085221"/>
              <a:gd name="connsiteY144" fmla="*/ 14004758 h 15135727"/>
              <a:gd name="connsiteX145" fmla="*/ 5245769 w 8085221"/>
              <a:gd name="connsiteY145" fmla="*/ 13956632 h 15135727"/>
              <a:gd name="connsiteX146" fmla="*/ 5101390 w 8085221"/>
              <a:gd name="connsiteY146" fmla="*/ 13956632 h 15135727"/>
              <a:gd name="connsiteX147" fmla="*/ 4981074 w 8085221"/>
              <a:gd name="connsiteY147" fmla="*/ 13860379 h 15135727"/>
              <a:gd name="connsiteX148" fmla="*/ 4740442 w 8085221"/>
              <a:gd name="connsiteY148" fmla="*/ 13908506 h 15135727"/>
              <a:gd name="connsiteX149" fmla="*/ 4475748 w 8085221"/>
              <a:gd name="connsiteY149" fmla="*/ 13956632 h 15135727"/>
              <a:gd name="connsiteX150" fmla="*/ 4379495 w 8085221"/>
              <a:gd name="connsiteY150" fmla="*/ 14028821 h 15135727"/>
              <a:gd name="connsiteX151" fmla="*/ 4403558 w 8085221"/>
              <a:gd name="connsiteY151" fmla="*/ 14197264 h 15135727"/>
              <a:gd name="connsiteX152" fmla="*/ 4572000 w 8085221"/>
              <a:gd name="connsiteY152" fmla="*/ 14149137 h 15135727"/>
              <a:gd name="connsiteX153" fmla="*/ 4523874 w 8085221"/>
              <a:gd name="connsiteY153" fmla="*/ 14558211 h 15135727"/>
              <a:gd name="connsiteX154" fmla="*/ 4403558 w 8085221"/>
              <a:gd name="connsiteY154" fmla="*/ 14437895 h 15135727"/>
              <a:gd name="connsiteX155" fmla="*/ 4403558 w 8085221"/>
              <a:gd name="connsiteY155" fmla="*/ 14437895 h 15135727"/>
              <a:gd name="connsiteX156" fmla="*/ 4283242 w 8085221"/>
              <a:gd name="connsiteY156" fmla="*/ 14245390 h 15135727"/>
              <a:gd name="connsiteX157" fmla="*/ 4235116 w 8085221"/>
              <a:gd name="connsiteY157" fmla="*/ 14341642 h 15135727"/>
              <a:gd name="connsiteX158" fmla="*/ 4162927 w 8085221"/>
              <a:gd name="connsiteY158" fmla="*/ 14389769 h 15135727"/>
              <a:gd name="connsiteX159" fmla="*/ 4162927 w 8085221"/>
              <a:gd name="connsiteY159" fmla="*/ 14389769 h 15135727"/>
              <a:gd name="connsiteX160" fmla="*/ 3922295 w 8085221"/>
              <a:gd name="connsiteY160" fmla="*/ 14245390 h 15135727"/>
              <a:gd name="connsiteX161" fmla="*/ 3801979 w 8085221"/>
              <a:gd name="connsiteY161" fmla="*/ 14293516 h 15135727"/>
              <a:gd name="connsiteX162" fmla="*/ 3681664 w 8085221"/>
              <a:gd name="connsiteY162" fmla="*/ 14389769 h 15135727"/>
              <a:gd name="connsiteX163" fmla="*/ 3657600 w 8085221"/>
              <a:gd name="connsiteY163" fmla="*/ 14654464 h 15135727"/>
              <a:gd name="connsiteX164" fmla="*/ 3513221 w 8085221"/>
              <a:gd name="connsiteY164" fmla="*/ 14726653 h 15135727"/>
              <a:gd name="connsiteX165" fmla="*/ 3513221 w 8085221"/>
              <a:gd name="connsiteY165" fmla="*/ 14871032 h 15135727"/>
              <a:gd name="connsiteX166" fmla="*/ 3633537 w 8085221"/>
              <a:gd name="connsiteY166" fmla="*/ 14967285 h 15135727"/>
              <a:gd name="connsiteX167" fmla="*/ 3609474 w 8085221"/>
              <a:gd name="connsiteY167" fmla="*/ 15087600 h 15135727"/>
              <a:gd name="connsiteX168" fmla="*/ 3441032 w 8085221"/>
              <a:gd name="connsiteY168" fmla="*/ 15039474 h 15135727"/>
              <a:gd name="connsiteX169" fmla="*/ 3272590 w 8085221"/>
              <a:gd name="connsiteY169" fmla="*/ 15063537 h 15135727"/>
              <a:gd name="connsiteX170" fmla="*/ 3248527 w 8085221"/>
              <a:gd name="connsiteY170" fmla="*/ 14895095 h 15135727"/>
              <a:gd name="connsiteX171" fmla="*/ 3128211 w 8085221"/>
              <a:gd name="connsiteY171" fmla="*/ 14919158 h 15135727"/>
              <a:gd name="connsiteX172" fmla="*/ 2959769 w 8085221"/>
              <a:gd name="connsiteY172" fmla="*/ 15135727 h 15135727"/>
              <a:gd name="connsiteX173" fmla="*/ 2935706 w 8085221"/>
              <a:gd name="connsiteY173" fmla="*/ 14895095 h 15135727"/>
              <a:gd name="connsiteX174" fmla="*/ 2791327 w 8085221"/>
              <a:gd name="connsiteY174" fmla="*/ 14943221 h 15135727"/>
              <a:gd name="connsiteX175" fmla="*/ 2671011 w 8085221"/>
              <a:gd name="connsiteY175" fmla="*/ 15039474 h 15135727"/>
              <a:gd name="connsiteX176" fmla="*/ 2430379 w 8085221"/>
              <a:gd name="connsiteY176" fmla="*/ 15087600 h 15135727"/>
              <a:gd name="connsiteX177" fmla="*/ 2237874 w 8085221"/>
              <a:gd name="connsiteY177" fmla="*/ 15039474 h 15135727"/>
              <a:gd name="connsiteX178" fmla="*/ 2622885 w 8085221"/>
              <a:gd name="connsiteY178" fmla="*/ 14846969 h 15135727"/>
              <a:gd name="connsiteX179" fmla="*/ 2887579 w 8085221"/>
              <a:gd name="connsiteY179" fmla="*/ 14774779 h 15135727"/>
              <a:gd name="connsiteX180" fmla="*/ 2839453 w 8085221"/>
              <a:gd name="connsiteY180" fmla="*/ 14582274 h 15135727"/>
              <a:gd name="connsiteX181" fmla="*/ 2935706 w 8085221"/>
              <a:gd name="connsiteY181" fmla="*/ 14510085 h 15135727"/>
              <a:gd name="connsiteX182" fmla="*/ 2935706 w 8085221"/>
              <a:gd name="connsiteY182" fmla="*/ 14510085 h 15135727"/>
              <a:gd name="connsiteX183" fmla="*/ 3080085 w 8085221"/>
              <a:gd name="connsiteY183" fmla="*/ 14413832 h 15135727"/>
              <a:gd name="connsiteX184" fmla="*/ 3152274 w 8085221"/>
              <a:gd name="connsiteY184" fmla="*/ 14341642 h 15135727"/>
              <a:gd name="connsiteX185" fmla="*/ 3080085 w 8085221"/>
              <a:gd name="connsiteY185" fmla="*/ 14269453 h 15135727"/>
              <a:gd name="connsiteX186" fmla="*/ 3152274 w 8085221"/>
              <a:gd name="connsiteY186" fmla="*/ 14197264 h 15135727"/>
              <a:gd name="connsiteX187" fmla="*/ 3152274 w 8085221"/>
              <a:gd name="connsiteY187" fmla="*/ 14052885 h 15135727"/>
              <a:gd name="connsiteX188" fmla="*/ 3080085 w 8085221"/>
              <a:gd name="connsiteY188" fmla="*/ 13980695 h 15135727"/>
              <a:gd name="connsiteX189" fmla="*/ 3056021 w 8085221"/>
              <a:gd name="connsiteY189" fmla="*/ 14076948 h 15135727"/>
              <a:gd name="connsiteX190" fmla="*/ 2935706 w 8085221"/>
              <a:gd name="connsiteY190" fmla="*/ 14076948 h 15135727"/>
              <a:gd name="connsiteX191" fmla="*/ 2863516 w 8085221"/>
              <a:gd name="connsiteY191" fmla="*/ 14125074 h 15135727"/>
              <a:gd name="connsiteX192" fmla="*/ 2719137 w 8085221"/>
              <a:gd name="connsiteY192" fmla="*/ 14197264 h 15135727"/>
              <a:gd name="connsiteX193" fmla="*/ 2646948 w 8085221"/>
              <a:gd name="connsiteY193" fmla="*/ 14197264 h 15135727"/>
              <a:gd name="connsiteX194" fmla="*/ 2598821 w 8085221"/>
              <a:gd name="connsiteY194" fmla="*/ 14125074 h 15135727"/>
              <a:gd name="connsiteX195" fmla="*/ 2430379 w 8085221"/>
              <a:gd name="connsiteY195" fmla="*/ 13836316 h 15135727"/>
              <a:gd name="connsiteX196" fmla="*/ 2646948 w 8085221"/>
              <a:gd name="connsiteY196" fmla="*/ 13812253 h 15135727"/>
              <a:gd name="connsiteX197" fmla="*/ 2502569 w 8085221"/>
              <a:gd name="connsiteY197" fmla="*/ 13475369 h 15135727"/>
              <a:gd name="connsiteX198" fmla="*/ 2550695 w 8085221"/>
              <a:gd name="connsiteY198" fmla="*/ 13186611 h 15135727"/>
              <a:gd name="connsiteX199" fmla="*/ 2719137 w 8085221"/>
              <a:gd name="connsiteY199" fmla="*/ 13042232 h 15135727"/>
              <a:gd name="connsiteX200" fmla="*/ 2791327 w 8085221"/>
              <a:gd name="connsiteY200" fmla="*/ 12945979 h 15135727"/>
              <a:gd name="connsiteX201" fmla="*/ 3031958 w 8085221"/>
              <a:gd name="connsiteY201" fmla="*/ 13090358 h 15135727"/>
              <a:gd name="connsiteX202" fmla="*/ 3056021 w 8085221"/>
              <a:gd name="connsiteY202" fmla="*/ 12753474 h 15135727"/>
              <a:gd name="connsiteX203" fmla="*/ 2887579 w 8085221"/>
              <a:gd name="connsiteY203" fmla="*/ 12777537 h 15135727"/>
              <a:gd name="connsiteX204" fmla="*/ 2815390 w 8085221"/>
              <a:gd name="connsiteY204" fmla="*/ 12777537 h 15135727"/>
              <a:gd name="connsiteX205" fmla="*/ 3176337 w 8085221"/>
              <a:gd name="connsiteY205" fmla="*/ 12368464 h 15135727"/>
              <a:gd name="connsiteX206" fmla="*/ 3104148 w 8085221"/>
              <a:gd name="connsiteY206" fmla="*/ 12320337 h 15135727"/>
              <a:gd name="connsiteX207" fmla="*/ 3104148 w 8085221"/>
              <a:gd name="connsiteY207" fmla="*/ 12320337 h 15135727"/>
              <a:gd name="connsiteX208" fmla="*/ 3007895 w 8085221"/>
              <a:gd name="connsiteY208" fmla="*/ 12079706 h 15135727"/>
              <a:gd name="connsiteX209" fmla="*/ 2911642 w 8085221"/>
              <a:gd name="connsiteY209" fmla="*/ 11935327 h 15135727"/>
              <a:gd name="connsiteX210" fmla="*/ 2863516 w 8085221"/>
              <a:gd name="connsiteY210" fmla="*/ 11694695 h 15135727"/>
              <a:gd name="connsiteX211" fmla="*/ 2911642 w 8085221"/>
              <a:gd name="connsiteY211" fmla="*/ 11454064 h 15135727"/>
              <a:gd name="connsiteX212" fmla="*/ 3056021 w 8085221"/>
              <a:gd name="connsiteY212" fmla="*/ 11454064 h 15135727"/>
              <a:gd name="connsiteX213" fmla="*/ 2983832 w 8085221"/>
              <a:gd name="connsiteY213" fmla="*/ 11381874 h 15135727"/>
              <a:gd name="connsiteX214" fmla="*/ 3031958 w 8085221"/>
              <a:gd name="connsiteY214" fmla="*/ 11285621 h 15135727"/>
              <a:gd name="connsiteX215" fmla="*/ 3007895 w 8085221"/>
              <a:gd name="connsiteY215" fmla="*/ 11189369 h 15135727"/>
              <a:gd name="connsiteX216" fmla="*/ 2887579 w 8085221"/>
              <a:gd name="connsiteY216" fmla="*/ 11141242 h 15135727"/>
              <a:gd name="connsiteX217" fmla="*/ 2887579 w 8085221"/>
              <a:gd name="connsiteY217" fmla="*/ 10972800 h 15135727"/>
              <a:gd name="connsiteX218" fmla="*/ 2887579 w 8085221"/>
              <a:gd name="connsiteY218" fmla="*/ 10924674 h 15135727"/>
              <a:gd name="connsiteX219" fmla="*/ 2767264 w 8085221"/>
              <a:gd name="connsiteY219" fmla="*/ 11020927 h 15135727"/>
              <a:gd name="connsiteX220" fmla="*/ 2743200 w 8085221"/>
              <a:gd name="connsiteY220" fmla="*/ 10924674 h 15135727"/>
              <a:gd name="connsiteX221" fmla="*/ 2550695 w 8085221"/>
              <a:gd name="connsiteY221" fmla="*/ 11020927 h 15135727"/>
              <a:gd name="connsiteX222" fmla="*/ 2526632 w 8085221"/>
              <a:gd name="connsiteY222" fmla="*/ 11117179 h 15135727"/>
              <a:gd name="connsiteX223" fmla="*/ 2334127 w 8085221"/>
              <a:gd name="connsiteY223" fmla="*/ 10996864 h 15135727"/>
              <a:gd name="connsiteX224" fmla="*/ 2358190 w 8085221"/>
              <a:gd name="connsiteY224" fmla="*/ 10732169 h 15135727"/>
              <a:gd name="connsiteX225" fmla="*/ 2334127 w 8085221"/>
              <a:gd name="connsiteY225" fmla="*/ 10587790 h 15135727"/>
              <a:gd name="connsiteX226" fmla="*/ 2406316 w 8085221"/>
              <a:gd name="connsiteY226" fmla="*/ 10491537 h 15135727"/>
              <a:gd name="connsiteX227" fmla="*/ 2598821 w 8085221"/>
              <a:gd name="connsiteY227" fmla="*/ 10684042 h 15135727"/>
              <a:gd name="connsiteX228" fmla="*/ 2767264 w 8085221"/>
              <a:gd name="connsiteY228" fmla="*/ 10684042 h 15135727"/>
              <a:gd name="connsiteX229" fmla="*/ 2646948 w 8085221"/>
              <a:gd name="connsiteY229" fmla="*/ 10515600 h 15135727"/>
              <a:gd name="connsiteX230" fmla="*/ 2815390 w 8085221"/>
              <a:gd name="connsiteY230" fmla="*/ 10395285 h 15135727"/>
              <a:gd name="connsiteX231" fmla="*/ 3080085 w 8085221"/>
              <a:gd name="connsiteY231" fmla="*/ 10419348 h 15135727"/>
              <a:gd name="connsiteX232" fmla="*/ 3248527 w 8085221"/>
              <a:gd name="connsiteY232" fmla="*/ 10539664 h 15135727"/>
              <a:gd name="connsiteX233" fmla="*/ 3320716 w 8085221"/>
              <a:gd name="connsiteY233" fmla="*/ 10659979 h 15135727"/>
              <a:gd name="connsiteX234" fmla="*/ 3465095 w 8085221"/>
              <a:gd name="connsiteY234" fmla="*/ 10659979 h 15135727"/>
              <a:gd name="connsiteX235" fmla="*/ 3441032 w 8085221"/>
              <a:gd name="connsiteY235" fmla="*/ 10491537 h 15135727"/>
              <a:gd name="connsiteX236" fmla="*/ 3392906 w 8085221"/>
              <a:gd name="connsiteY236" fmla="*/ 10250906 h 15135727"/>
              <a:gd name="connsiteX237" fmla="*/ 3152274 w 8085221"/>
              <a:gd name="connsiteY237" fmla="*/ 10250906 h 15135727"/>
              <a:gd name="connsiteX238" fmla="*/ 3176337 w 8085221"/>
              <a:gd name="connsiteY238" fmla="*/ 10178716 h 15135727"/>
              <a:gd name="connsiteX239" fmla="*/ 3104148 w 8085221"/>
              <a:gd name="connsiteY239" fmla="*/ 10154653 h 15135727"/>
              <a:gd name="connsiteX240" fmla="*/ 3007895 w 8085221"/>
              <a:gd name="connsiteY240" fmla="*/ 9962148 h 15135727"/>
              <a:gd name="connsiteX241" fmla="*/ 3176337 w 8085221"/>
              <a:gd name="connsiteY241" fmla="*/ 9889958 h 15135727"/>
              <a:gd name="connsiteX242" fmla="*/ 2959769 w 8085221"/>
              <a:gd name="connsiteY242" fmla="*/ 9504948 h 15135727"/>
              <a:gd name="connsiteX243" fmla="*/ 2791327 w 8085221"/>
              <a:gd name="connsiteY243" fmla="*/ 9456821 h 15135727"/>
              <a:gd name="connsiteX244" fmla="*/ 2574758 w 8085221"/>
              <a:gd name="connsiteY244" fmla="*/ 9336506 h 15135727"/>
              <a:gd name="connsiteX245" fmla="*/ 2550695 w 8085221"/>
              <a:gd name="connsiteY245" fmla="*/ 9071811 h 15135727"/>
              <a:gd name="connsiteX246" fmla="*/ 2695074 w 8085221"/>
              <a:gd name="connsiteY246" fmla="*/ 8999621 h 15135727"/>
              <a:gd name="connsiteX247" fmla="*/ 2622885 w 8085221"/>
              <a:gd name="connsiteY247" fmla="*/ 8975558 h 15135727"/>
              <a:gd name="connsiteX248" fmla="*/ 2430379 w 8085221"/>
              <a:gd name="connsiteY248" fmla="*/ 8999621 h 15135727"/>
              <a:gd name="connsiteX249" fmla="*/ 2261937 w 8085221"/>
              <a:gd name="connsiteY249" fmla="*/ 9168064 h 15135727"/>
              <a:gd name="connsiteX250" fmla="*/ 2237874 w 8085221"/>
              <a:gd name="connsiteY250" fmla="*/ 8999621 h 15135727"/>
              <a:gd name="connsiteX251" fmla="*/ 2117558 w 8085221"/>
              <a:gd name="connsiteY251" fmla="*/ 8975558 h 15135727"/>
              <a:gd name="connsiteX252" fmla="*/ 2045369 w 8085221"/>
              <a:gd name="connsiteY252" fmla="*/ 8783053 h 15135727"/>
              <a:gd name="connsiteX253" fmla="*/ 1852864 w 8085221"/>
              <a:gd name="connsiteY253" fmla="*/ 8758990 h 15135727"/>
              <a:gd name="connsiteX254" fmla="*/ 1636295 w 8085221"/>
              <a:gd name="connsiteY254" fmla="*/ 8927432 h 15135727"/>
              <a:gd name="connsiteX255" fmla="*/ 1588169 w 8085221"/>
              <a:gd name="connsiteY255" fmla="*/ 9023685 h 15135727"/>
              <a:gd name="connsiteX256" fmla="*/ 1515979 w 8085221"/>
              <a:gd name="connsiteY256" fmla="*/ 8879306 h 15135727"/>
              <a:gd name="connsiteX257" fmla="*/ 1347537 w 8085221"/>
              <a:gd name="connsiteY257" fmla="*/ 8879306 h 15135727"/>
              <a:gd name="connsiteX258" fmla="*/ 1347537 w 8085221"/>
              <a:gd name="connsiteY258" fmla="*/ 8710864 h 15135727"/>
              <a:gd name="connsiteX259" fmla="*/ 1106906 w 8085221"/>
              <a:gd name="connsiteY259" fmla="*/ 8783053 h 15135727"/>
              <a:gd name="connsiteX260" fmla="*/ 890337 w 8085221"/>
              <a:gd name="connsiteY260" fmla="*/ 8686800 h 15135727"/>
              <a:gd name="connsiteX261" fmla="*/ 649706 w 8085221"/>
              <a:gd name="connsiteY261" fmla="*/ 8662737 h 15135727"/>
              <a:gd name="connsiteX262" fmla="*/ 385011 w 8085221"/>
              <a:gd name="connsiteY262" fmla="*/ 8566485 h 15135727"/>
              <a:gd name="connsiteX263" fmla="*/ 577516 w 8085221"/>
              <a:gd name="connsiteY263" fmla="*/ 8373979 h 15135727"/>
              <a:gd name="connsiteX264" fmla="*/ 794085 w 8085221"/>
              <a:gd name="connsiteY264" fmla="*/ 8301790 h 15135727"/>
              <a:gd name="connsiteX265" fmla="*/ 745958 w 8085221"/>
              <a:gd name="connsiteY265" fmla="*/ 8133348 h 15135727"/>
              <a:gd name="connsiteX266" fmla="*/ 818148 w 8085221"/>
              <a:gd name="connsiteY266" fmla="*/ 7820527 h 15135727"/>
              <a:gd name="connsiteX267" fmla="*/ 697832 w 8085221"/>
              <a:gd name="connsiteY267" fmla="*/ 7820527 h 15135727"/>
              <a:gd name="connsiteX268" fmla="*/ 625642 w 8085221"/>
              <a:gd name="connsiteY268" fmla="*/ 7916779 h 15135727"/>
              <a:gd name="connsiteX269" fmla="*/ 457200 w 8085221"/>
              <a:gd name="connsiteY269" fmla="*/ 7820527 h 15135727"/>
              <a:gd name="connsiteX270" fmla="*/ 529390 w 8085221"/>
              <a:gd name="connsiteY270" fmla="*/ 7700211 h 15135727"/>
              <a:gd name="connsiteX271" fmla="*/ 938464 w 8085221"/>
              <a:gd name="connsiteY271" fmla="*/ 7676148 h 15135727"/>
              <a:gd name="connsiteX272" fmla="*/ 1058779 w 8085221"/>
              <a:gd name="connsiteY272" fmla="*/ 7459579 h 15135727"/>
              <a:gd name="connsiteX273" fmla="*/ 1203158 w 8085221"/>
              <a:gd name="connsiteY273" fmla="*/ 7603958 h 15135727"/>
              <a:gd name="connsiteX274" fmla="*/ 1299411 w 8085221"/>
              <a:gd name="connsiteY274" fmla="*/ 7555832 h 15135727"/>
              <a:gd name="connsiteX275" fmla="*/ 1443790 w 8085221"/>
              <a:gd name="connsiteY275" fmla="*/ 7507706 h 15135727"/>
              <a:gd name="connsiteX276" fmla="*/ 1684421 w 8085221"/>
              <a:gd name="connsiteY276" fmla="*/ 7603958 h 15135727"/>
              <a:gd name="connsiteX277" fmla="*/ 1684421 w 8085221"/>
              <a:gd name="connsiteY277" fmla="*/ 7603958 h 15135727"/>
              <a:gd name="connsiteX278" fmla="*/ 1540042 w 8085221"/>
              <a:gd name="connsiteY278" fmla="*/ 7363327 h 15135727"/>
              <a:gd name="connsiteX279" fmla="*/ 1299411 w 8085221"/>
              <a:gd name="connsiteY279" fmla="*/ 7315200 h 15135727"/>
              <a:gd name="connsiteX280" fmla="*/ 1130969 w 8085221"/>
              <a:gd name="connsiteY280" fmla="*/ 7339264 h 15135727"/>
              <a:gd name="connsiteX281" fmla="*/ 1034716 w 8085221"/>
              <a:gd name="connsiteY281" fmla="*/ 7315200 h 15135727"/>
              <a:gd name="connsiteX282" fmla="*/ 1155032 w 8085221"/>
              <a:gd name="connsiteY282" fmla="*/ 7050506 h 15135727"/>
              <a:gd name="connsiteX283" fmla="*/ 1155032 w 8085221"/>
              <a:gd name="connsiteY283" fmla="*/ 6930190 h 15135727"/>
              <a:gd name="connsiteX284" fmla="*/ 1155032 w 8085221"/>
              <a:gd name="connsiteY284" fmla="*/ 6761748 h 15135727"/>
              <a:gd name="connsiteX285" fmla="*/ 1203158 w 8085221"/>
              <a:gd name="connsiteY285" fmla="*/ 6617369 h 15135727"/>
              <a:gd name="connsiteX286" fmla="*/ 1371600 w 8085221"/>
              <a:gd name="connsiteY286" fmla="*/ 6472990 h 15135727"/>
              <a:gd name="connsiteX287" fmla="*/ 1443790 w 8085221"/>
              <a:gd name="connsiteY287" fmla="*/ 6328611 h 15135727"/>
              <a:gd name="connsiteX288" fmla="*/ 1419727 w 8085221"/>
              <a:gd name="connsiteY288" fmla="*/ 6208295 h 15135727"/>
              <a:gd name="connsiteX289" fmla="*/ 1275348 w 8085221"/>
              <a:gd name="connsiteY289" fmla="*/ 6304548 h 15135727"/>
              <a:gd name="connsiteX290" fmla="*/ 1323474 w 8085221"/>
              <a:gd name="connsiteY290" fmla="*/ 6015790 h 15135727"/>
              <a:gd name="connsiteX291" fmla="*/ 1540042 w 8085221"/>
              <a:gd name="connsiteY291" fmla="*/ 5871411 h 15135727"/>
              <a:gd name="connsiteX292" fmla="*/ 1540042 w 8085221"/>
              <a:gd name="connsiteY292" fmla="*/ 5751095 h 15135727"/>
              <a:gd name="connsiteX293" fmla="*/ 1395664 w 8085221"/>
              <a:gd name="connsiteY293" fmla="*/ 5799221 h 15135727"/>
              <a:gd name="connsiteX294" fmla="*/ 1179095 w 8085221"/>
              <a:gd name="connsiteY294" fmla="*/ 5799221 h 15135727"/>
              <a:gd name="connsiteX295" fmla="*/ 890337 w 8085221"/>
              <a:gd name="connsiteY295" fmla="*/ 5775158 h 15135727"/>
              <a:gd name="connsiteX296" fmla="*/ 697832 w 8085221"/>
              <a:gd name="connsiteY296" fmla="*/ 5606716 h 15135727"/>
              <a:gd name="connsiteX297" fmla="*/ 577516 w 8085221"/>
              <a:gd name="connsiteY297" fmla="*/ 5582653 h 15135727"/>
              <a:gd name="connsiteX298" fmla="*/ 697832 w 8085221"/>
              <a:gd name="connsiteY298" fmla="*/ 5775158 h 15135727"/>
              <a:gd name="connsiteX299" fmla="*/ 409074 w 8085221"/>
              <a:gd name="connsiteY299" fmla="*/ 5799221 h 15135727"/>
              <a:gd name="connsiteX300" fmla="*/ 168442 w 8085221"/>
              <a:gd name="connsiteY300" fmla="*/ 5702969 h 15135727"/>
              <a:gd name="connsiteX301" fmla="*/ 264695 w 8085221"/>
              <a:gd name="connsiteY301" fmla="*/ 5558590 h 15135727"/>
              <a:gd name="connsiteX302" fmla="*/ 144379 w 8085221"/>
              <a:gd name="connsiteY302" fmla="*/ 5510464 h 15135727"/>
              <a:gd name="connsiteX303" fmla="*/ 0 w 8085221"/>
              <a:gd name="connsiteY303" fmla="*/ 5462337 h 15135727"/>
              <a:gd name="connsiteX304" fmla="*/ 96253 w 8085221"/>
              <a:gd name="connsiteY304" fmla="*/ 5245769 h 15135727"/>
              <a:gd name="connsiteX0" fmla="*/ 96253 w 8085221"/>
              <a:gd name="connsiteY0" fmla="*/ 5245769 h 15135727"/>
              <a:gd name="connsiteX1" fmla="*/ 144379 w 8085221"/>
              <a:gd name="connsiteY1" fmla="*/ 4981074 h 15135727"/>
              <a:gd name="connsiteX2" fmla="*/ 178719 w 8085221"/>
              <a:gd name="connsiteY2" fmla="*/ 4834941 h 15135727"/>
              <a:gd name="connsiteX3" fmla="*/ 334378 w 8085221"/>
              <a:gd name="connsiteY3" fmla="*/ 4696828 h 15135727"/>
              <a:gd name="connsiteX4" fmla="*/ 553453 w 8085221"/>
              <a:gd name="connsiteY4" fmla="*/ 4692316 h 15135727"/>
              <a:gd name="connsiteX5" fmla="*/ 649706 w 8085221"/>
              <a:gd name="connsiteY5" fmla="*/ 4427621 h 15135727"/>
              <a:gd name="connsiteX6" fmla="*/ 805866 w 8085221"/>
              <a:gd name="connsiteY6" fmla="*/ 4425366 h 15135727"/>
              <a:gd name="connsiteX7" fmla="*/ 867026 w 8085221"/>
              <a:gd name="connsiteY7" fmla="*/ 4311817 h 15135727"/>
              <a:gd name="connsiteX8" fmla="*/ 1077328 w 8085221"/>
              <a:gd name="connsiteY8" fmla="*/ 4253916 h 15135727"/>
              <a:gd name="connsiteX9" fmla="*/ 1120191 w 8085221"/>
              <a:gd name="connsiteY9" fmla="*/ 4206291 h 15135727"/>
              <a:gd name="connsiteX10" fmla="*/ 1263066 w 8085221"/>
              <a:gd name="connsiteY10" fmla="*/ 4182478 h 15135727"/>
              <a:gd name="connsiteX11" fmla="*/ 1362326 w 8085221"/>
              <a:gd name="connsiteY11" fmla="*/ 4081965 h 15135727"/>
              <a:gd name="connsiteX12" fmla="*/ 1472616 w 8085221"/>
              <a:gd name="connsiteY12" fmla="*/ 4025316 h 15135727"/>
              <a:gd name="connsiteX13" fmla="*/ 1559344 w 8085221"/>
              <a:gd name="connsiteY13" fmla="*/ 4013535 h 15135727"/>
              <a:gd name="connsiteX14" fmla="*/ 1708485 w 8085221"/>
              <a:gd name="connsiteY14" fmla="*/ 3826042 h 15135727"/>
              <a:gd name="connsiteX15" fmla="*/ 1820278 w 8085221"/>
              <a:gd name="connsiteY15" fmla="*/ 3858628 h 15135727"/>
              <a:gd name="connsiteX16" fmla="*/ 1910766 w 8085221"/>
              <a:gd name="connsiteY16" fmla="*/ 3735053 h 15135727"/>
              <a:gd name="connsiteX17" fmla="*/ 2006016 w 8085221"/>
              <a:gd name="connsiteY17" fmla="*/ 3615741 h 15135727"/>
              <a:gd name="connsiteX18" fmla="*/ 2091741 w 8085221"/>
              <a:gd name="connsiteY18" fmla="*/ 3649078 h 15135727"/>
              <a:gd name="connsiteX19" fmla="*/ 2141621 w 8085221"/>
              <a:gd name="connsiteY19" fmla="*/ 3585411 h 15135727"/>
              <a:gd name="connsiteX20" fmla="*/ 2117808 w 8085221"/>
              <a:gd name="connsiteY20" fmla="*/ 3518736 h 15135727"/>
              <a:gd name="connsiteX21" fmla="*/ 2182228 w 8085221"/>
              <a:gd name="connsiteY21" fmla="*/ 3420478 h 15135727"/>
              <a:gd name="connsiteX22" fmla="*/ 2286000 w 8085221"/>
              <a:gd name="connsiteY22" fmla="*/ 3489158 h 15135727"/>
              <a:gd name="connsiteX23" fmla="*/ 2334628 w 8085221"/>
              <a:gd name="connsiteY23" fmla="*/ 3249028 h 15135727"/>
              <a:gd name="connsiteX24" fmla="*/ 2381502 w 8085221"/>
              <a:gd name="connsiteY24" fmla="*/ 3088858 h 15135727"/>
              <a:gd name="connsiteX25" fmla="*/ 2695074 w 8085221"/>
              <a:gd name="connsiteY25" fmla="*/ 2911642 h 15135727"/>
              <a:gd name="connsiteX26" fmla="*/ 2839453 w 8085221"/>
              <a:gd name="connsiteY26" fmla="*/ 2526632 h 15135727"/>
              <a:gd name="connsiteX27" fmla="*/ 3200400 w 8085221"/>
              <a:gd name="connsiteY27" fmla="*/ 2358190 h 15135727"/>
              <a:gd name="connsiteX28" fmla="*/ 3441032 w 8085221"/>
              <a:gd name="connsiteY28" fmla="*/ 2237874 h 15135727"/>
              <a:gd name="connsiteX29" fmla="*/ 3561348 w 8085221"/>
              <a:gd name="connsiteY29" fmla="*/ 2526632 h 15135727"/>
              <a:gd name="connsiteX30" fmla="*/ 3801979 w 8085221"/>
              <a:gd name="connsiteY30" fmla="*/ 2622885 h 15135727"/>
              <a:gd name="connsiteX31" fmla="*/ 3946358 w 8085221"/>
              <a:gd name="connsiteY31" fmla="*/ 2550695 h 15135727"/>
              <a:gd name="connsiteX32" fmla="*/ 4018548 w 8085221"/>
              <a:gd name="connsiteY32" fmla="*/ 2598821 h 15135727"/>
              <a:gd name="connsiteX33" fmla="*/ 4138864 w 8085221"/>
              <a:gd name="connsiteY33" fmla="*/ 2574758 h 15135727"/>
              <a:gd name="connsiteX34" fmla="*/ 4307306 w 8085221"/>
              <a:gd name="connsiteY34" fmla="*/ 2671011 h 15135727"/>
              <a:gd name="connsiteX35" fmla="*/ 4427621 w 8085221"/>
              <a:gd name="connsiteY35" fmla="*/ 2622885 h 15135727"/>
              <a:gd name="connsiteX36" fmla="*/ 4668253 w 8085221"/>
              <a:gd name="connsiteY36" fmla="*/ 2743200 h 15135727"/>
              <a:gd name="connsiteX37" fmla="*/ 4788569 w 8085221"/>
              <a:gd name="connsiteY37" fmla="*/ 2815390 h 15135727"/>
              <a:gd name="connsiteX38" fmla="*/ 4957011 w 8085221"/>
              <a:gd name="connsiteY38" fmla="*/ 2719137 h 15135727"/>
              <a:gd name="connsiteX39" fmla="*/ 4981074 w 8085221"/>
              <a:gd name="connsiteY39" fmla="*/ 2382253 h 15135727"/>
              <a:gd name="connsiteX40" fmla="*/ 4981074 w 8085221"/>
              <a:gd name="connsiteY40" fmla="*/ 2382253 h 15135727"/>
              <a:gd name="connsiteX41" fmla="*/ 4884821 w 8085221"/>
              <a:gd name="connsiteY41" fmla="*/ 2093495 h 15135727"/>
              <a:gd name="connsiteX42" fmla="*/ 4764506 w 8085221"/>
              <a:gd name="connsiteY42" fmla="*/ 1900990 h 15135727"/>
              <a:gd name="connsiteX43" fmla="*/ 4764506 w 8085221"/>
              <a:gd name="connsiteY43" fmla="*/ 1804737 h 15135727"/>
              <a:gd name="connsiteX44" fmla="*/ 4957011 w 8085221"/>
              <a:gd name="connsiteY44" fmla="*/ 1564106 h 15135727"/>
              <a:gd name="connsiteX45" fmla="*/ 5221706 w 8085221"/>
              <a:gd name="connsiteY45" fmla="*/ 1588169 h 15135727"/>
              <a:gd name="connsiteX46" fmla="*/ 5486400 w 8085221"/>
              <a:gd name="connsiteY46" fmla="*/ 1684421 h 15135727"/>
              <a:gd name="connsiteX47" fmla="*/ 5799221 w 8085221"/>
              <a:gd name="connsiteY47" fmla="*/ 1684421 h 15135727"/>
              <a:gd name="connsiteX48" fmla="*/ 5871411 w 8085221"/>
              <a:gd name="connsiteY48" fmla="*/ 1443790 h 15135727"/>
              <a:gd name="connsiteX49" fmla="*/ 6087979 w 8085221"/>
              <a:gd name="connsiteY49" fmla="*/ 1395664 h 15135727"/>
              <a:gd name="connsiteX50" fmla="*/ 6087979 w 8085221"/>
              <a:gd name="connsiteY50" fmla="*/ 1082842 h 15135727"/>
              <a:gd name="connsiteX51" fmla="*/ 6424864 w 8085221"/>
              <a:gd name="connsiteY51" fmla="*/ 1058779 h 15135727"/>
              <a:gd name="connsiteX52" fmla="*/ 6665495 w 8085221"/>
              <a:gd name="connsiteY52" fmla="*/ 721895 h 15135727"/>
              <a:gd name="connsiteX53" fmla="*/ 6761748 w 8085221"/>
              <a:gd name="connsiteY53" fmla="*/ 649706 h 15135727"/>
              <a:gd name="connsiteX54" fmla="*/ 6737685 w 8085221"/>
              <a:gd name="connsiteY54" fmla="*/ 505327 h 15135727"/>
              <a:gd name="connsiteX55" fmla="*/ 6858000 w 8085221"/>
              <a:gd name="connsiteY55" fmla="*/ 360948 h 15135727"/>
              <a:gd name="connsiteX56" fmla="*/ 6761748 w 8085221"/>
              <a:gd name="connsiteY56" fmla="*/ 120316 h 15135727"/>
              <a:gd name="connsiteX57" fmla="*/ 7194885 w 8085221"/>
              <a:gd name="connsiteY57" fmla="*/ 0 h 15135727"/>
              <a:gd name="connsiteX58" fmla="*/ 7267074 w 8085221"/>
              <a:gd name="connsiteY58" fmla="*/ 120316 h 15135727"/>
              <a:gd name="connsiteX59" fmla="*/ 7267074 w 8085221"/>
              <a:gd name="connsiteY59" fmla="*/ 120316 h 15135727"/>
              <a:gd name="connsiteX60" fmla="*/ 7339264 w 8085221"/>
              <a:gd name="connsiteY60" fmla="*/ 360948 h 15135727"/>
              <a:gd name="connsiteX61" fmla="*/ 7628021 w 8085221"/>
              <a:gd name="connsiteY61" fmla="*/ 433137 h 15135727"/>
              <a:gd name="connsiteX62" fmla="*/ 7796464 w 8085221"/>
              <a:gd name="connsiteY62" fmla="*/ 649706 h 15135727"/>
              <a:gd name="connsiteX63" fmla="*/ 8085221 w 8085221"/>
              <a:gd name="connsiteY63" fmla="*/ 914400 h 15135727"/>
              <a:gd name="connsiteX64" fmla="*/ 7988969 w 8085221"/>
              <a:gd name="connsiteY64" fmla="*/ 1203158 h 15135727"/>
              <a:gd name="connsiteX65" fmla="*/ 7844590 w 8085221"/>
              <a:gd name="connsiteY65" fmla="*/ 1058779 h 15135727"/>
              <a:gd name="connsiteX66" fmla="*/ 7483642 w 8085221"/>
              <a:gd name="connsiteY66" fmla="*/ 1371600 h 15135727"/>
              <a:gd name="connsiteX67" fmla="*/ 7267074 w 8085221"/>
              <a:gd name="connsiteY67" fmla="*/ 1395664 h 15135727"/>
              <a:gd name="connsiteX68" fmla="*/ 7243011 w 8085221"/>
              <a:gd name="connsiteY68" fmla="*/ 1588169 h 15135727"/>
              <a:gd name="connsiteX69" fmla="*/ 6978316 w 8085221"/>
              <a:gd name="connsiteY69" fmla="*/ 1732548 h 15135727"/>
              <a:gd name="connsiteX70" fmla="*/ 6737685 w 8085221"/>
              <a:gd name="connsiteY70" fmla="*/ 2093495 h 15135727"/>
              <a:gd name="connsiteX71" fmla="*/ 6737685 w 8085221"/>
              <a:gd name="connsiteY71" fmla="*/ 2382253 h 15135727"/>
              <a:gd name="connsiteX72" fmla="*/ 6665495 w 8085221"/>
              <a:gd name="connsiteY72" fmla="*/ 2430379 h 15135727"/>
              <a:gd name="connsiteX73" fmla="*/ 6906127 w 8085221"/>
              <a:gd name="connsiteY73" fmla="*/ 2646948 h 15135727"/>
              <a:gd name="connsiteX74" fmla="*/ 6906127 w 8085221"/>
              <a:gd name="connsiteY74" fmla="*/ 2983832 h 15135727"/>
              <a:gd name="connsiteX75" fmla="*/ 6906127 w 8085221"/>
              <a:gd name="connsiteY75" fmla="*/ 3104148 h 15135727"/>
              <a:gd name="connsiteX76" fmla="*/ 6833937 w 8085221"/>
              <a:gd name="connsiteY76" fmla="*/ 3368842 h 15135727"/>
              <a:gd name="connsiteX77" fmla="*/ 6906127 w 8085221"/>
              <a:gd name="connsiteY77" fmla="*/ 3489158 h 15135727"/>
              <a:gd name="connsiteX78" fmla="*/ 6641432 w 8085221"/>
              <a:gd name="connsiteY78" fmla="*/ 3705727 h 15135727"/>
              <a:gd name="connsiteX79" fmla="*/ 6737685 w 8085221"/>
              <a:gd name="connsiteY79" fmla="*/ 3729790 h 15135727"/>
              <a:gd name="connsiteX80" fmla="*/ 6545179 w 8085221"/>
              <a:gd name="connsiteY80" fmla="*/ 3826042 h 15135727"/>
              <a:gd name="connsiteX81" fmla="*/ 6328611 w 8085221"/>
              <a:gd name="connsiteY81" fmla="*/ 3753853 h 15135727"/>
              <a:gd name="connsiteX82" fmla="*/ 6184232 w 8085221"/>
              <a:gd name="connsiteY82" fmla="*/ 3850106 h 15135727"/>
              <a:gd name="connsiteX83" fmla="*/ 6184232 w 8085221"/>
              <a:gd name="connsiteY83" fmla="*/ 3946358 h 15135727"/>
              <a:gd name="connsiteX84" fmla="*/ 6136106 w 8085221"/>
              <a:gd name="connsiteY84" fmla="*/ 4235116 h 15135727"/>
              <a:gd name="connsiteX85" fmla="*/ 5919537 w 8085221"/>
              <a:gd name="connsiteY85" fmla="*/ 4403558 h 15135727"/>
              <a:gd name="connsiteX86" fmla="*/ 5775158 w 8085221"/>
              <a:gd name="connsiteY86" fmla="*/ 4451685 h 15135727"/>
              <a:gd name="connsiteX87" fmla="*/ 5630779 w 8085221"/>
              <a:gd name="connsiteY87" fmla="*/ 4547937 h 15135727"/>
              <a:gd name="connsiteX88" fmla="*/ 5510464 w 8085221"/>
              <a:gd name="connsiteY88" fmla="*/ 4620127 h 15135727"/>
              <a:gd name="connsiteX89" fmla="*/ 5510464 w 8085221"/>
              <a:gd name="connsiteY89" fmla="*/ 4812632 h 15135727"/>
              <a:gd name="connsiteX90" fmla="*/ 5317958 w 8085221"/>
              <a:gd name="connsiteY90" fmla="*/ 4981074 h 15135727"/>
              <a:gd name="connsiteX91" fmla="*/ 5005137 w 8085221"/>
              <a:gd name="connsiteY91" fmla="*/ 5149516 h 15135727"/>
              <a:gd name="connsiteX92" fmla="*/ 4692316 w 8085221"/>
              <a:gd name="connsiteY92" fmla="*/ 5149516 h 15135727"/>
              <a:gd name="connsiteX93" fmla="*/ 4523874 w 8085221"/>
              <a:gd name="connsiteY93" fmla="*/ 5366085 h 15135727"/>
              <a:gd name="connsiteX94" fmla="*/ 4211053 w 8085221"/>
              <a:gd name="connsiteY94" fmla="*/ 5414211 h 15135727"/>
              <a:gd name="connsiteX95" fmla="*/ 4114800 w 8085221"/>
              <a:gd name="connsiteY95" fmla="*/ 5390148 h 15135727"/>
              <a:gd name="connsiteX96" fmla="*/ 4018548 w 8085221"/>
              <a:gd name="connsiteY96" fmla="*/ 5630779 h 15135727"/>
              <a:gd name="connsiteX97" fmla="*/ 4090737 w 8085221"/>
              <a:gd name="connsiteY97" fmla="*/ 5871411 h 15135727"/>
              <a:gd name="connsiteX98" fmla="*/ 4090737 w 8085221"/>
              <a:gd name="connsiteY98" fmla="*/ 6184232 h 15135727"/>
              <a:gd name="connsiteX99" fmla="*/ 4186990 w 8085221"/>
              <a:gd name="connsiteY99" fmla="*/ 6472990 h 15135727"/>
              <a:gd name="connsiteX100" fmla="*/ 4042611 w 8085221"/>
              <a:gd name="connsiteY100" fmla="*/ 6352674 h 15135727"/>
              <a:gd name="connsiteX101" fmla="*/ 3946358 w 8085221"/>
              <a:gd name="connsiteY101" fmla="*/ 6376737 h 15135727"/>
              <a:gd name="connsiteX102" fmla="*/ 4114800 w 8085221"/>
              <a:gd name="connsiteY102" fmla="*/ 6641432 h 15135727"/>
              <a:gd name="connsiteX103" fmla="*/ 4451685 w 8085221"/>
              <a:gd name="connsiteY103" fmla="*/ 6737685 h 15135727"/>
              <a:gd name="connsiteX104" fmla="*/ 4620127 w 8085221"/>
              <a:gd name="connsiteY104" fmla="*/ 6978316 h 15135727"/>
              <a:gd name="connsiteX105" fmla="*/ 4740442 w 8085221"/>
              <a:gd name="connsiteY105" fmla="*/ 7170821 h 15135727"/>
              <a:gd name="connsiteX106" fmla="*/ 5077327 w 8085221"/>
              <a:gd name="connsiteY106" fmla="*/ 7387390 h 15135727"/>
              <a:gd name="connsiteX107" fmla="*/ 5125453 w 8085221"/>
              <a:gd name="connsiteY107" fmla="*/ 7603958 h 15135727"/>
              <a:gd name="connsiteX108" fmla="*/ 5197642 w 8085221"/>
              <a:gd name="connsiteY108" fmla="*/ 7796464 h 15135727"/>
              <a:gd name="connsiteX109" fmla="*/ 5486400 w 8085221"/>
              <a:gd name="connsiteY109" fmla="*/ 7964906 h 15135727"/>
              <a:gd name="connsiteX110" fmla="*/ 5486400 w 8085221"/>
              <a:gd name="connsiteY110" fmla="*/ 8349916 h 15135727"/>
              <a:gd name="connsiteX111" fmla="*/ 5678906 w 8085221"/>
              <a:gd name="connsiteY111" fmla="*/ 8614611 h 15135727"/>
              <a:gd name="connsiteX112" fmla="*/ 5919537 w 8085221"/>
              <a:gd name="connsiteY112" fmla="*/ 9071811 h 15135727"/>
              <a:gd name="connsiteX113" fmla="*/ 6160169 w 8085221"/>
              <a:gd name="connsiteY113" fmla="*/ 9336506 h 15135727"/>
              <a:gd name="connsiteX114" fmla="*/ 6280485 w 8085221"/>
              <a:gd name="connsiteY114" fmla="*/ 9601200 h 15135727"/>
              <a:gd name="connsiteX115" fmla="*/ 6400800 w 8085221"/>
              <a:gd name="connsiteY115" fmla="*/ 9793706 h 15135727"/>
              <a:gd name="connsiteX116" fmla="*/ 6569242 w 8085221"/>
              <a:gd name="connsiteY116" fmla="*/ 10058400 h 15135727"/>
              <a:gd name="connsiteX117" fmla="*/ 6713621 w 8085221"/>
              <a:gd name="connsiteY117" fmla="*/ 10106527 h 15135727"/>
              <a:gd name="connsiteX118" fmla="*/ 6545179 w 8085221"/>
              <a:gd name="connsiteY118" fmla="*/ 10202779 h 15135727"/>
              <a:gd name="connsiteX119" fmla="*/ 6569242 w 8085221"/>
              <a:gd name="connsiteY119" fmla="*/ 10443411 h 15135727"/>
              <a:gd name="connsiteX120" fmla="*/ 6593306 w 8085221"/>
              <a:gd name="connsiteY120" fmla="*/ 10708106 h 15135727"/>
              <a:gd name="connsiteX121" fmla="*/ 6761748 w 8085221"/>
              <a:gd name="connsiteY121" fmla="*/ 10924674 h 15135727"/>
              <a:gd name="connsiteX122" fmla="*/ 6641432 w 8085221"/>
              <a:gd name="connsiteY122" fmla="*/ 11093116 h 15135727"/>
              <a:gd name="connsiteX123" fmla="*/ 6713621 w 8085221"/>
              <a:gd name="connsiteY123" fmla="*/ 11261558 h 15135727"/>
              <a:gd name="connsiteX124" fmla="*/ 6737685 w 8085221"/>
              <a:gd name="connsiteY124" fmla="*/ 11526253 h 15135727"/>
              <a:gd name="connsiteX125" fmla="*/ 6617369 w 8085221"/>
              <a:gd name="connsiteY125" fmla="*/ 11839074 h 15135727"/>
              <a:gd name="connsiteX126" fmla="*/ 6617369 w 8085221"/>
              <a:gd name="connsiteY126" fmla="*/ 12031579 h 15135727"/>
              <a:gd name="connsiteX127" fmla="*/ 6641432 w 8085221"/>
              <a:gd name="connsiteY127" fmla="*/ 12127832 h 15135727"/>
              <a:gd name="connsiteX128" fmla="*/ 6761748 w 8085221"/>
              <a:gd name="connsiteY128" fmla="*/ 12031579 h 15135727"/>
              <a:gd name="connsiteX129" fmla="*/ 6761748 w 8085221"/>
              <a:gd name="connsiteY129" fmla="*/ 12296274 h 15135727"/>
              <a:gd name="connsiteX130" fmla="*/ 6689558 w 8085221"/>
              <a:gd name="connsiteY130" fmla="*/ 12512842 h 15135727"/>
              <a:gd name="connsiteX131" fmla="*/ 6785811 w 8085221"/>
              <a:gd name="connsiteY131" fmla="*/ 12777537 h 15135727"/>
              <a:gd name="connsiteX132" fmla="*/ 6569242 w 8085221"/>
              <a:gd name="connsiteY132" fmla="*/ 12873790 h 15135727"/>
              <a:gd name="connsiteX133" fmla="*/ 6545179 w 8085221"/>
              <a:gd name="connsiteY133" fmla="*/ 13090358 h 15135727"/>
              <a:gd name="connsiteX134" fmla="*/ 6448927 w 8085221"/>
              <a:gd name="connsiteY134" fmla="*/ 13355053 h 15135727"/>
              <a:gd name="connsiteX135" fmla="*/ 6256421 w 8085221"/>
              <a:gd name="connsiteY135" fmla="*/ 13571621 h 15135727"/>
              <a:gd name="connsiteX136" fmla="*/ 6087979 w 8085221"/>
              <a:gd name="connsiteY136" fmla="*/ 13667874 h 15135727"/>
              <a:gd name="connsiteX137" fmla="*/ 5943600 w 8085221"/>
              <a:gd name="connsiteY137" fmla="*/ 13716000 h 15135727"/>
              <a:gd name="connsiteX138" fmla="*/ 5702969 w 8085221"/>
              <a:gd name="connsiteY138" fmla="*/ 13667874 h 15135727"/>
              <a:gd name="connsiteX139" fmla="*/ 5582653 w 8085221"/>
              <a:gd name="connsiteY139" fmla="*/ 13691937 h 15135727"/>
              <a:gd name="connsiteX140" fmla="*/ 5727032 w 8085221"/>
              <a:gd name="connsiteY140" fmla="*/ 13836316 h 15135727"/>
              <a:gd name="connsiteX141" fmla="*/ 5582653 w 8085221"/>
              <a:gd name="connsiteY141" fmla="*/ 14052885 h 15135727"/>
              <a:gd name="connsiteX142" fmla="*/ 5462337 w 8085221"/>
              <a:gd name="connsiteY142" fmla="*/ 14149137 h 15135727"/>
              <a:gd name="connsiteX143" fmla="*/ 5342021 w 8085221"/>
              <a:gd name="connsiteY143" fmla="*/ 14004758 h 15135727"/>
              <a:gd name="connsiteX144" fmla="*/ 5245769 w 8085221"/>
              <a:gd name="connsiteY144" fmla="*/ 14004758 h 15135727"/>
              <a:gd name="connsiteX145" fmla="*/ 5245769 w 8085221"/>
              <a:gd name="connsiteY145" fmla="*/ 13956632 h 15135727"/>
              <a:gd name="connsiteX146" fmla="*/ 5101390 w 8085221"/>
              <a:gd name="connsiteY146" fmla="*/ 13956632 h 15135727"/>
              <a:gd name="connsiteX147" fmla="*/ 4981074 w 8085221"/>
              <a:gd name="connsiteY147" fmla="*/ 13860379 h 15135727"/>
              <a:gd name="connsiteX148" fmla="*/ 4740442 w 8085221"/>
              <a:gd name="connsiteY148" fmla="*/ 13908506 h 15135727"/>
              <a:gd name="connsiteX149" fmla="*/ 4475748 w 8085221"/>
              <a:gd name="connsiteY149" fmla="*/ 13956632 h 15135727"/>
              <a:gd name="connsiteX150" fmla="*/ 4379495 w 8085221"/>
              <a:gd name="connsiteY150" fmla="*/ 14028821 h 15135727"/>
              <a:gd name="connsiteX151" fmla="*/ 4403558 w 8085221"/>
              <a:gd name="connsiteY151" fmla="*/ 14197264 h 15135727"/>
              <a:gd name="connsiteX152" fmla="*/ 4572000 w 8085221"/>
              <a:gd name="connsiteY152" fmla="*/ 14149137 h 15135727"/>
              <a:gd name="connsiteX153" fmla="*/ 4523874 w 8085221"/>
              <a:gd name="connsiteY153" fmla="*/ 14558211 h 15135727"/>
              <a:gd name="connsiteX154" fmla="*/ 4403558 w 8085221"/>
              <a:gd name="connsiteY154" fmla="*/ 14437895 h 15135727"/>
              <a:gd name="connsiteX155" fmla="*/ 4403558 w 8085221"/>
              <a:gd name="connsiteY155" fmla="*/ 14437895 h 15135727"/>
              <a:gd name="connsiteX156" fmla="*/ 4283242 w 8085221"/>
              <a:gd name="connsiteY156" fmla="*/ 14245390 h 15135727"/>
              <a:gd name="connsiteX157" fmla="*/ 4235116 w 8085221"/>
              <a:gd name="connsiteY157" fmla="*/ 14341642 h 15135727"/>
              <a:gd name="connsiteX158" fmla="*/ 4162927 w 8085221"/>
              <a:gd name="connsiteY158" fmla="*/ 14389769 h 15135727"/>
              <a:gd name="connsiteX159" fmla="*/ 4162927 w 8085221"/>
              <a:gd name="connsiteY159" fmla="*/ 14389769 h 15135727"/>
              <a:gd name="connsiteX160" fmla="*/ 3922295 w 8085221"/>
              <a:gd name="connsiteY160" fmla="*/ 14245390 h 15135727"/>
              <a:gd name="connsiteX161" fmla="*/ 3801979 w 8085221"/>
              <a:gd name="connsiteY161" fmla="*/ 14293516 h 15135727"/>
              <a:gd name="connsiteX162" fmla="*/ 3681664 w 8085221"/>
              <a:gd name="connsiteY162" fmla="*/ 14389769 h 15135727"/>
              <a:gd name="connsiteX163" fmla="*/ 3657600 w 8085221"/>
              <a:gd name="connsiteY163" fmla="*/ 14654464 h 15135727"/>
              <a:gd name="connsiteX164" fmla="*/ 3513221 w 8085221"/>
              <a:gd name="connsiteY164" fmla="*/ 14726653 h 15135727"/>
              <a:gd name="connsiteX165" fmla="*/ 3513221 w 8085221"/>
              <a:gd name="connsiteY165" fmla="*/ 14871032 h 15135727"/>
              <a:gd name="connsiteX166" fmla="*/ 3633537 w 8085221"/>
              <a:gd name="connsiteY166" fmla="*/ 14967285 h 15135727"/>
              <a:gd name="connsiteX167" fmla="*/ 3609474 w 8085221"/>
              <a:gd name="connsiteY167" fmla="*/ 15087600 h 15135727"/>
              <a:gd name="connsiteX168" fmla="*/ 3441032 w 8085221"/>
              <a:gd name="connsiteY168" fmla="*/ 15039474 h 15135727"/>
              <a:gd name="connsiteX169" fmla="*/ 3272590 w 8085221"/>
              <a:gd name="connsiteY169" fmla="*/ 15063537 h 15135727"/>
              <a:gd name="connsiteX170" fmla="*/ 3248527 w 8085221"/>
              <a:gd name="connsiteY170" fmla="*/ 14895095 h 15135727"/>
              <a:gd name="connsiteX171" fmla="*/ 3128211 w 8085221"/>
              <a:gd name="connsiteY171" fmla="*/ 14919158 h 15135727"/>
              <a:gd name="connsiteX172" fmla="*/ 2959769 w 8085221"/>
              <a:gd name="connsiteY172" fmla="*/ 15135727 h 15135727"/>
              <a:gd name="connsiteX173" fmla="*/ 2935706 w 8085221"/>
              <a:gd name="connsiteY173" fmla="*/ 14895095 h 15135727"/>
              <a:gd name="connsiteX174" fmla="*/ 2791327 w 8085221"/>
              <a:gd name="connsiteY174" fmla="*/ 14943221 h 15135727"/>
              <a:gd name="connsiteX175" fmla="*/ 2671011 w 8085221"/>
              <a:gd name="connsiteY175" fmla="*/ 15039474 h 15135727"/>
              <a:gd name="connsiteX176" fmla="*/ 2430379 w 8085221"/>
              <a:gd name="connsiteY176" fmla="*/ 15087600 h 15135727"/>
              <a:gd name="connsiteX177" fmla="*/ 2237874 w 8085221"/>
              <a:gd name="connsiteY177" fmla="*/ 15039474 h 15135727"/>
              <a:gd name="connsiteX178" fmla="*/ 2622885 w 8085221"/>
              <a:gd name="connsiteY178" fmla="*/ 14846969 h 15135727"/>
              <a:gd name="connsiteX179" fmla="*/ 2887579 w 8085221"/>
              <a:gd name="connsiteY179" fmla="*/ 14774779 h 15135727"/>
              <a:gd name="connsiteX180" fmla="*/ 2839453 w 8085221"/>
              <a:gd name="connsiteY180" fmla="*/ 14582274 h 15135727"/>
              <a:gd name="connsiteX181" fmla="*/ 2935706 w 8085221"/>
              <a:gd name="connsiteY181" fmla="*/ 14510085 h 15135727"/>
              <a:gd name="connsiteX182" fmla="*/ 2935706 w 8085221"/>
              <a:gd name="connsiteY182" fmla="*/ 14510085 h 15135727"/>
              <a:gd name="connsiteX183" fmla="*/ 3080085 w 8085221"/>
              <a:gd name="connsiteY183" fmla="*/ 14413832 h 15135727"/>
              <a:gd name="connsiteX184" fmla="*/ 3152274 w 8085221"/>
              <a:gd name="connsiteY184" fmla="*/ 14341642 h 15135727"/>
              <a:gd name="connsiteX185" fmla="*/ 3080085 w 8085221"/>
              <a:gd name="connsiteY185" fmla="*/ 14269453 h 15135727"/>
              <a:gd name="connsiteX186" fmla="*/ 3152274 w 8085221"/>
              <a:gd name="connsiteY186" fmla="*/ 14197264 h 15135727"/>
              <a:gd name="connsiteX187" fmla="*/ 3152274 w 8085221"/>
              <a:gd name="connsiteY187" fmla="*/ 14052885 h 15135727"/>
              <a:gd name="connsiteX188" fmla="*/ 3080085 w 8085221"/>
              <a:gd name="connsiteY188" fmla="*/ 13980695 h 15135727"/>
              <a:gd name="connsiteX189" fmla="*/ 3056021 w 8085221"/>
              <a:gd name="connsiteY189" fmla="*/ 14076948 h 15135727"/>
              <a:gd name="connsiteX190" fmla="*/ 2935706 w 8085221"/>
              <a:gd name="connsiteY190" fmla="*/ 14076948 h 15135727"/>
              <a:gd name="connsiteX191" fmla="*/ 2863516 w 8085221"/>
              <a:gd name="connsiteY191" fmla="*/ 14125074 h 15135727"/>
              <a:gd name="connsiteX192" fmla="*/ 2719137 w 8085221"/>
              <a:gd name="connsiteY192" fmla="*/ 14197264 h 15135727"/>
              <a:gd name="connsiteX193" fmla="*/ 2646948 w 8085221"/>
              <a:gd name="connsiteY193" fmla="*/ 14197264 h 15135727"/>
              <a:gd name="connsiteX194" fmla="*/ 2598821 w 8085221"/>
              <a:gd name="connsiteY194" fmla="*/ 14125074 h 15135727"/>
              <a:gd name="connsiteX195" fmla="*/ 2430379 w 8085221"/>
              <a:gd name="connsiteY195" fmla="*/ 13836316 h 15135727"/>
              <a:gd name="connsiteX196" fmla="*/ 2646948 w 8085221"/>
              <a:gd name="connsiteY196" fmla="*/ 13812253 h 15135727"/>
              <a:gd name="connsiteX197" fmla="*/ 2502569 w 8085221"/>
              <a:gd name="connsiteY197" fmla="*/ 13475369 h 15135727"/>
              <a:gd name="connsiteX198" fmla="*/ 2550695 w 8085221"/>
              <a:gd name="connsiteY198" fmla="*/ 13186611 h 15135727"/>
              <a:gd name="connsiteX199" fmla="*/ 2719137 w 8085221"/>
              <a:gd name="connsiteY199" fmla="*/ 13042232 h 15135727"/>
              <a:gd name="connsiteX200" fmla="*/ 2791327 w 8085221"/>
              <a:gd name="connsiteY200" fmla="*/ 12945979 h 15135727"/>
              <a:gd name="connsiteX201" fmla="*/ 3031958 w 8085221"/>
              <a:gd name="connsiteY201" fmla="*/ 13090358 h 15135727"/>
              <a:gd name="connsiteX202" fmla="*/ 3056021 w 8085221"/>
              <a:gd name="connsiteY202" fmla="*/ 12753474 h 15135727"/>
              <a:gd name="connsiteX203" fmla="*/ 2887579 w 8085221"/>
              <a:gd name="connsiteY203" fmla="*/ 12777537 h 15135727"/>
              <a:gd name="connsiteX204" fmla="*/ 2815390 w 8085221"/>
              <a:gd name="connsiteY204" fmla="*/ 12777537 h 15135727"/>
              <a:gd name="connsiteX205" fmla="*/ 3176337 w 8085221"/>
              <a:gd name="connsiteY205" fmla="*/ 12368464 h 15135727"/>
              <a:gd name="connsiteX206" fmla="*/ 3104148 w 8085221"/>
              <a:gd name="connsiteY206" fmla="*/ 12320337 h 15135727"/>
              <a:gd name="connsiteX207" fmla="*/ 3104148 w 8085221"/>
              <a:gd name="connsiteY207" fmla="*/ 12320337 h 15135727"/>
              <a:gd name="connsiteX208" fmla="*/ 3007895 w 8085221"/>
              <a:gd name="connsiteY208" fmla="*/ 12079706 h 15135727"/>
              <a:gd name="connsiteX209" fmla="*/ 2911642 w 8085221"/>
              <a:gd name="connsiteY209" fmla="*/ 11935327 h 15135727"/>
              <a:gd name="connsiteX210" fmla="*/ 2863516 w 8085221"/>
              <a:gd name="connsiteY210" fmla="*/ 11694695 h 15135727"/>
              <a:gd name="connsiteX211" fmla="*/ 2911642 w 8085221"/>
              <a:gd name="connsiteY211" fmla="*/ 11454064 h 15135727"/>
              <a:gd name="connsiteX212" fmla="*/ 3056021 w 8085221"/>
              <a:gd name="connsiteY212" fmla="*/ 11454064 h 15135727"/>
              <a:gd name="connsiteX213" fmla="*/ 2983832 w 8085221"/>
              <a:gd name="connsiteY213" fmla="*/ 11381874 h 15135727"/>
              <a:gd name="connsiteX214" fmla="*/ 3031958 w 8085221"/>
              <a:gd name="connsiteY214" fmla="*/ 11285621 h 15135727"/>
              <a:gd name="connsiteX215" fmla="*/ 3007895 w 8085221"/>
              <a:gd name="connsiteY215" fmla="*/ 11189369 h 15135727"/>
              <a:gd name="connsiteX216" fmla="*/ 2887579 w 8085221"/>
              <a:gd name="connsiteY216" fmla="*/ 11141242 h 15135727"/>
              <a:gd name="connsiteX217" fmla="*/ 2887579 w 8085221"/>
              <a:gd name="connsiteY217" fmla="*/ 10972800 h 15135727"/>
              <a:gd name="connsiteX218" fmla="*/ 2887579 w 8085221"/>
              <a:gd name="connsiteY218" fmla="*/ 10924674 h 15135727"/>
              <a:gd name="connsiteX219" fmla="*/ 2767264 w 8085221"/>
              <a:gd name="connsiteY219" fmla="*/ 11020927 h 15135727"/>
              <a:gd name="connsiteX220" fmla="*/ 2743200 w 8085221"/>
              <a:gd name="connsiteY220" fmla="*/ 10924674 h 15135727"/>
              <a:gd name="connsiteX221" fmla="*/ 2550695 w 8085221"/>
              <a:gd name="connsiteY221" fmla="*/ 11020927 h 15135727"/>
              <a:gd name="connsiteX222" fmla="*/ 2526632 w 8085221"/>
              <a:gd name="connsiteY222" fmla="*/ 11117179 h 15135727"/>
              <a:gd name="connsiteX223" fmla="*/ 2334127 w 8085221"/>
              <a:gd name="connsiteY223" fmla="*/ 10996864 h 15135727"/>
              <a:gd name="connsiteX224" fmla="*/ 2358190 w 8085221"/>
              <a:gd name="connsiteY224" fmla="*/ 10732169 h 15135727"/>
              <a:gd name="connsiteX225" fmla="*/ 2334127 w 8085221"/>
              <a:gd name="connsiteY225" fmla="*/ 10587790 h 15135727"/>
              <a:gd name="connsiteX226" fmla="*/ 2406316 w 8085221"/>
              <a:gd name="connsiteY226" fmla="*/ 10491537 h 15135727"/>
              <a:gd name="connsiteX227" fmla="*/ 2598821 w 8085221"/>
              <a:gd name="connsiteY227" fmla="*/ 10684042 h 15135727"/>
              <a:gd name="connsiteX228" fmla="*/ 2767264 w 8085221"/>
              <a:gd name="connsiteY228" fmla="*/ 10684042 h 15135727"/>
              <a:gd name="connsiteX229" fmla="*/ 2646948 w 8085221"/>
              <a:gd name="connsiteY229" fmla="*/ 10515600 h 15135727"/>
              <a:gd name="connsiteX230" fmla="*/ 2815390 w 8085221"/>
              <a:gd name="connsiteY230" fmla="*/ 10395285 h 15135727"/>
              <a:gd name="connsiteX231" fmla="*/ 3080085 w 8085221"/>
              <a:gd name="connsiteY231" fmla="*/ 10419348 h 15135727"/>
              <a:gd name="connsiteX232" fmla="*/ 3248527 w 8085221"/>
              <a:gd name="connsiteY232" fmla="*/ 10539664 h 15135727"/>
              <a:gd name="connsiteX233" fmla="*/ 3320716 w 8085221"/>
              <a:gd name="connsiteY233" fmla="*/ 10659979 h 15135727"/>
              <a:gd name="connsiteX234" fmla="*/ 3465095 w 8085221"/>
              <a:gd name="connsiteY234" fmla="*/ 10659979 h 15135727"/>
              <a:gd name="connsiteX235" fmla="*/ 3441032 w 8085221"/>
              <a:gd name="connsiteY235" fmla="*/ 10491537 h 15135727"/>
              <a:gd name="connsiteX236" fmla="*/ 3392906 w 8085221"/>
              <a:gd name="connsiteY236" fmla="*/ 10250906 h 15135727"/>
              <a:gd name="connsiteX237" fmla="*/ 3152274 w 8085221"/>
              <a:gd name="connsiteY237" fmla="*/ 10250906 h 15135727"/>
              <a:gd name="connsiteX238" fmla="*/ 3176337 w 8085221"/>
              <a:gd name="connsiteY238" fmla="*/ 10178716 h 15135727"/>
              <a:gd name="connsiteX239" fmla="*/ 3104148 w 8085221"/>
              <a:gd name="connsiteY239" fmla="*/ 10154653 h 15135727"/>
              <a:gd name="connsiteX240" fmla="*/ 3007895 w 8085221"/>
              <a:gd name="connsiteY240" fmla="*/ 9962148 h 15135727"/>
              <a:gd name="connsiteX241" fmla="*/ 3176337 w 8085221"/>
              <a:gd name="connsiteY241" fmla="*/ 9889958 h 15135727"/>
              <a:gd name="connsiteX242" fmla="*/ 2959769 w 8085221"/>
              <a:gd name="connsiteY242" fmla="*/ 9504948 h 15135727"/>
              <a:gd name="connsiteX243" fmla="*/ 2791327 w 8085221"/>
              <a:gd name="connsiteY243" fmla="*/ 9456821 h 15135727"/>
              <a:gd name="connsiteX244" fmla="*/ 2574758 w 8085221"/>
              <a:gd name="connsiteY244" fmla="*/ 9336506 h 15135727"/>
              <a:gd name="connsiteX245" fmla="*/ 2550695 w 8085221"/>
              <a:gd name="connsiteY245" fmla="*/ 9071811 h 15135727"/>
              <a:gd name="connsiteX246" fmla="*/ 2695074 w 8085221"/>
              <a:gd name="connsiteY246" fmla="*/ 8999621 h 15135727"/>
              <a:gd name="connsiteX247" fmla="*/ 2622885 w 8085221"/>
              <a:gd name="connsiteY247" fmla="*/ 8975558 h 15135727"/>
              <a:gd name="connsiteX248" fmla="*/ 2430379 w 8085221"/>
              <a:gd name="connsiteY248" fmla="*/ 8999621 h 15135727"/>
              <a:gd name="connsiteX249" fmla="*/ 2261937 w 8085221"/>
              <a:gd name="connsiteY249" fmla="*/ 9168064 h 15135727"/>
              <a:gd name="connsiteX250" fmla="*/ 2237874 w 8085221"/>
              <a:gd name="connsiteY250" fmla="*/ 8999621 h 15135727"/>
              <a:gd name="connsiteX251" fmla="*/ 2117558 w 8085221"/>
              <a:gd name="connsiteY251" fmla="*/ 8975558 h 15135727"/>
              <a:gd name="connsiteX252" fmla="*/ 2045369 w 8085221"/>
              <a:gd name="connsiteY252" fmla="*/ 8783053 h 15135727"/>
              <a:gd name="connsiteX253" fmla="*/ 1852864 w 8085221"/>
              <a:gd name="connsiteY253" fmla="*/ 8758990 h 15135727"/>
              <a:gd name="connsiteX254" fmla="*/ 1636295 w 8085221"/>
              <a:gd name="connsiteY254" fmla="*/ 8927432 h 15135727"/>
              <a:gd name="connsiteX255" fmla="*/ 1588169 w 8085221"/>
              <a:gd name="connsiteY255" fmla="*/ 9023685 h 15135727"/>
              <a:gd name="connsiteX256" fmla="*/ 1515979 w 8085221"/>
              <a:gd name="connsiteY256" fmla="*/ 8879306 h 15135727"/>
              <a:gd name="connsiteX257" fmla="*/ 1347537 w 8085221"/>
              <a:gd name="connsiteY257" fmla="*/ 8879306 h 15135727"/>
              <a:gd name="connsiteX258" fmla="*/ 1347537 w 8085221"/>
              <a:gd name="connsiteY258" fmla="*/ 8710864 h 15135727"/>
              <a:gd name="connsiteX259" fmla="*/ 1106906 w 8085221"/>
              <a:gd name="connsiteY259" fmla="*/ 8783053 h 15135727"/>
              <a:gd name="connsiteX260" fmla="*/ 890337 w 8085221"/>
              <a:gd name="connsiteY260" fmla="*/ 8686800 h 15135727"/>
              <a:gd name="connsiteX261" fmla="*/ 649706 w 8085221"/>
              <a:gd name="connsiteY261" fmla="*/ 8662737 h 15135727"/>
              <a:gd name="connsiteX262" fmla="*/ 385011 w 8085221"/>
              <a:gd name="connsiteY262" fmla="*/ 8566485 h 15135727"/>
              <a:gd name="connsiteX263" fmla="*/ 577516 w 8085221"/>
              <a:gd name="connsiteY263" fmla="*/ 8373979 h 15135727"/>
              <a:gd name="connsiteX264" fmla="*/ 794085 w 8085221"/>
              <a:gd name="connsiteY264" fmla="*/ 8301790 h 15135727"/>
              <a:gd name="connsiteX265" fmla="*/ 745958 w 8085221"/>
              <a:gd name="connsiteY265" fmla="*/ 8133348 h 15135727"/>
              <a:gd name="connsiteX266" fmla="*/ 818148 w 8085221"/>
              <a:gd name="connsiteY266" fmla="*/ 7820527 h 15135727"/>
              <a:gd name="connsiteX267" fmla="*/ 697832 w 8085221"/>
              <a:gd name="connsiteY267" fmla="*/ 7820527 h 15135727"/>
              <a:gd name="connsiteX268" fmla="*/ 625642 w 8085221"/>
              <a:gd name="connsiteY268" fmla="*/ 7916779 h 15135727"/>
              <a:gd name="connsiteX269" fmla="*/ 457200 w 8085221"/>
              <a:gd name="connsiteY269" fmla="*/ 7820527 h 15135727"/>
              <a:gd name="connsiteX270" fmla="*/ 529390 w 8085221"/>
              <a:gd name="connsiteY270" fmla="*/ 7700211 h 15135727"/>
              <a:gd name="connsiteX271" fmla="*/ 938464 w 8085221"/>
              <a:gd name="connsiteY271" fmla="*/ 7676148 h 15135727"/>
              <a:gd name="connsiteX272" fmla="*/ 1058779 w 8085221"/>
              <a:gd name="connsiteY272" fmla="*/ 7459579 h 15135727"/>
              <a:gd name="connsiteX273" fmla="*/ 1203158 w 8085221"/>
              <a:gd name="connsiteY273" fmla="*/ 7603958 h 15135727"/>
              <a:gd name="connsiteX274" fmla="*/ 1299411 w 8085221"/>
              <a:gd name="connsiteY274" fmla="*/ 7555832 h 15135727"/>
              <a:gd name="connsiteX275" fmla="*/ 1443790 w 8085221"/>
              <a:gd name="connsiteY275" fmla="*/ 7507706 h 15135727"/>
              <a:gd name="connsiteX276" fmla="*/ 1684421 w 8085221"/>
              <a:gd name="connsiteY276" fmla="*/ 7603958 h 15135727"/>
              <a:gd name="connsiteX277" fmla="*/ 1684421 w 8085221"/>
              <a:gd name="connsiteY277" fmla="*/ 7603958 h 15135727"/>
              <a:gd name="connsiteX278" fmla="*/ 1540042 w 8085221"/>
              <a:gd name="connsiteY278" fmla="*/ 7363327 h 15135727"/>
              <a:gd name="connsiteX279" fmla="*/ 1299411 w 8085221"/>
              <a:gd name="connsiteY279" fmla="*/ 7315200 h 15135727"/>
              <a:gd name="connsiteX280" fmla="*/ 1130969 w 8085221"/>
              <a:gd name="connsiteY280" fmla="*/ 7339264 h 15135727"/>
              <a:gd name="connsiteX281" fmla="*/ 1034716 w 8085221"/>
              <a:gd name="connsiteY281" fmla="*/ 7315200 h 15135727"/>
              <a:gd name="connsiteX282" fmla="*/ 1155032 w 8085221"/>
              <a:gd name="connsiteY282" fmla="*/ 7050506 h 15135727"/>
              <a:gd name="connsiteX283" fmla="*/ 1155032 w 8085221"/>
              <a:gd name="connsiteY283" fmla="*/ 6930190 h 15135727"/>
              <a:gd name="connsiteX284" fmla="*/ 1155032 w 8085221"/>
              <a:gd name="connsiteY284" fmla="*/ 6761748 h 15135727"/>
              <a:gd name="connsiteX285" fmla="*/ 1203158 w 8085221"/>
              <a:gd name="connsiteY285" fmla="*/ 6617369 h 15135727"/>
              <a:gd name="connsiteX286" fmla="*/ 1371600 w 8085221"/>
              <a:gd name="connsiteY286" fmla="*/ 6472990 h 15135727"/>
              <a:gd name="connsiteX287" fmla="*/ 1443790 w 8085221"/>
              <a:gd name="connsiteY287" fmla="*/ 6328611 h 15135727"/>
              <a:gd name="connsiteX288" fmla="*/ 1419727 w 8085221"/>
              <a:gd name="connsiteY288" fmla="*/ 6208295 h 15135727"/>
              <a:gd name="connsiteX289" fmla="*/ 1275348 w 8085221"/>
              <a:gd name="connsiteY289" fmla="*/ 6304548 h 15135727"/>
              <a:gd name="connsiteX290" fmla="*/ 1323474 w 8085221"/>
              <a:gd name="connsiteY290" fmla="*/ 6015790 h 15135727"/>
              <a:gd name="connsiteX291" fmla="*/ 1540042 w 8085221"/>
              <a:gd name="connsiteY291" fmla="*/ 5871411 h 15135727"/>
              <a:gd name="connsiteX292" fmla="*/ 1540042 w 8085221"/>
              <a:gd name="connsiteY292" fmla="*/ 5751095 h 15135727"/>
              <a:gd name="connsiteX293" fmla="*/ 1395664 w 8085221"/>
              <a:gd name="connsiteY293" fmla="*/ 5799221 h 15135727"/>
              <a:gd name="connsiteX294" fmla="*/ 1179095 w 8085221"/>
              <a:gd name="connsiteY294" fmla="*/ 5799221 h 15135727"/>
              <a:gd name="connsiteX295" fmla="*/ 890337 w 8085221"/>
              <a:gd name="connsiteY295" fmla="*/ 5775158 h 15135727"/>
              <a:gd name="connsiteX296" fmla="*/ 697832 w 8085221"/>
              <a:gd name="connsiteY296" fmla="*/ 5606716 h 15135727"/>
              <a:gd name="connsiteX297" fmla="*/ 577516 w 8085221"/>
              <a:gd name="connsiteY297" fmla="*/ 5582653 h 15135727"/>
              <a:gd name="connsiteX298" fmla="*/ 697832 w 8085221"/>
              <a:gd name="connsiteY298" fmla="*/ 5775158 h 15135727"/>
              <a:gd name="connsiteX299" fmla="*/ 409074 w 8085221"/>
              <a:gd name="connsiteY299" fmla="*/ 5799221 h 15135727"/>
              <a:gd name="connsiteX300" fmla="*/ 168442 w 8085221"/>
              <a:gd name="connsiteY300" fmla="*/ 5702969 h 15135727"/>
              <a:gd name="connsiteX301" fmla="*/ 264695 w 8085221"/>
              <a:gd name="connsiteY301" fmla="*/ 5558590 h 15135727"/>
              <a:gd name="connsiteX302" fmla="*/ 144379 w 8085221"/>
              <a:gd name="connsiteY302" fmla="*/ 5510464 h 15135727"/>
              <a:gd name="connsiteX303" fmla="*/ 0 w 8085221"/>
              <a:gd name="connsiteY303" fmla="*/ 5462337 h 15135727"/>
              <a:gd name="connsiteX304" fmla="*/ 96253 w 8085221"/>
              <a:gd name="connsiteY304" fmla="*/ 5245769 h 15135727"/>
              <a:gd name="connsiteX0" fmla="*/ 96253 w 8085221"/>
              <a:gd name="connsiteY0" fmla="*/ 5245769 h 15135727"/>
              <a:gd name="connsiteX1" fmla="*/ 144379 w 8085221"/>
              <a:gd name="connsiteY1" fmla="*/ 4981074 h 15135727"/>
              <a:gd name="connsiteX2" fmla="*/ 178719 w 8085221"/>
              <a:gd name="connsiteY2" fmla="*/ 4834941 h 15135727"/>
              <a:gd name="connsiteX3" fmla="*/ 334378 w 8085221"/>
              <a:gd name="connsiteY3" fmla="*/ 4696828 h 15135727"/>
              <a:gd name="connsiteX4" fmla="*/ 553453 w 8085221"/>
              <a:gd name="connsiteY4" fmla="*/ 4692316 h 15135727"/>
              <a:gd name="connsiteX5" fmla="*/ 649706 w 8085221"/>
              <a:gd name="connsiteY5" fmla="*/ 4427621 h 15135727"/>
              <a:gd name="connsiteX6" fmla="*/ 805866 w 8085221"/>
              <a:gd name="connsiteY6" fmla="*/ 4425366 h 15135727"/>
              <a:gd name="connsiteX7" fmla="*/ 867026 w 8085221"/>
              <a:gd name="connsiteY7" fmla="*/ 4311817 h 15135727"/>
              <a:gd name="connsiteX8" fmla="*/ 1077328 w 8085221"/>
              <a:gd name="connsiteY8" fmla="*/ 4253916 h 15135727"/>
              <a:gd name="connsiteX9" fmla="*/ 1120191 w 8085221"/>
              <a:gd name="connsiteY9" fmla="*/ 4206291 h 15135727"/>
              <a:gd name="connsiteX10" fmla="*/ 1263066 w 8085221"/>
              <a:gd name="connsiteY10" fmla="*/ 4182478 h 15135727"/>
              <a:gd name="connsiteX11" fmla="*/ 1362326 w 8085221"/>
              <a:gd name="connsiteY11" fmla="*/ 4081965 h 15135727"/>
              <a:gd name="connsiteX12" fmla="*/ 1472616 w 8085221"/>
              <a:gd name="connsiteY12" fmla="*/ 4025316 h 15135727"/>
              <a:gd name="connsiteX13" fmla="*/ 1559344 w 8085221"/>
              <a:gd name="connsiteY13" fmla="*/ 4013535 h 15135727"/>
              <a:gd name="connsiteX14" fmla="*/ 1708485 w 8085221"/>
              <a:gd name="connsiteY14" fmla="*/ 3826042 h 15135727"/>
              <a:gd name="connsiteX15" fmla="*/ 1820278 w 8085221"/>
              <a:gd name="connsiteY15" fmla="*/ 3858628 h 15135727"/>
              <a:gd name="connsiteX16" fmla="*/ 1910766 w 8085221"/>
              <a:gd name="connsiteY16" fmla="*/ 3735053 h 15135727"/>
              <a:gd name="connsiteX17" fmla="*/ 2006016 w 8085221"/>
              <a:gd name="connsiteY17" fmla="*/ 3615741 h 15135727"/>
              <a:gd name="connsiteX18" fmla="*/ 2091741 w 8085221"/>
              <a:gd name="connsiteY18" fmla="*/ 3649078 h 15135727"/>
              <a:gd name="connsiteX19" fmla="*/ 2141621 w 8085221"/>
              <a:gd name="connsiteY19" fmla="*/ 3585411 h 15135727"/>
              <a:gd name="connsiteX20" fmla="*/ 2117808 w 8085221"/>
              <a:gd name="connsiteY20" fmla="*/ 3518736 h 15135727"/>
              <a:gd name="connsiteX21" fmla="*/ 2182228 w 8085221"/>
              <a:gd name="connsiteY21" fmla="*/ 3420478 h 15135727"/>
              <a:gd name="connsiteX22" fmla="*/ 2286000 w 8085221"/>
              <a:gd name="connsiteY22" fmla="*/ 3489158 h 15135727"/>
              <a:gd name="connsiteX23" fmla="*/ 2334628 w 8085221"/>
              <a:gd name="connsiteY23" fmla="*/ 3249028 h 15135727"/>
              <a:gd name="connsiteX24" fmla="*/ 2381502 w 8085221"/>
              <a:gd name="connsiteY24" fmla="*/ 3088858 h 15135727"/>
              <a:gd name="connsiteX25" fmla="*/ 2544178 w 8085221"/>
              <a:gd name="connsiteY25" fmla="*/ 3058528 h 15135727"/>
              <a:gd name="connsiteX26" fmla="*/ 2695074 w 8085221"/>
              <a:gd name="connsiteY26" fmla="*/ 2911642 h 15135727"/>
              <a:gd name="connsiteX27" fmla="*/ 2839453 w 8085221"/>
              <a:gd name="connsiteY27" fmla="*/ 2526632 h 15135727"/>
              <a:gd name="connsiteX28" fmla="*/ 3200400 w 8085221"/>
              <a:gd name="connsiteY28" fmla="*/ 2358190 h 15135727"/>
              <a:gd name="connsiteX29" fmla="*/ 3441032 w 8085221"/>
              <a:gd name="connsiteY29" fmla="*/ 2237874 h 15135727"/>
              <a:gd name="connsiteX30" fmla="*/ 3561348 w 8085221"/>
              <a:gd name="connsiteY30" fmla="*/ 2526632 h 15135727"/>
              <a:gd name="connsiteX31" fmla="*/ 3801979 w 8085221"/>
              <a:gd name="connsiteY31" fmla="*/ 2622885 h 15135727"/>
              <a:gd name="connsiteX32" fmla="*/ 3946358 w 8085221"/>
              <a:gd name="connsiteY32" fmla="*/ 2550695 h 15135727"/>
              <a:gd name="connsiteX33" fmla="*/ 4018548 w 8085221"/>
              <a:gd name="connsiteY33" fmla="*/ 2598821 h 15135727"/>
              <a:gd name="connsiteX34" fmla="*/ 4138864 w 8085221"/>
              <a:gd name="connsiteY34" fmla="*/ 2574758 h 15135727"/>
              <a:gd name="connsiteX35" fmla="*/ 4307306 w 8085221"/>
              <a:gd name="connsiteY35" fmla="*/ 2671011 h 15135727"/>
              <a:gd name="connsiteX36" fmla="*/ 4427621 w 8085221"/>
              <a:gd name="connsiteY36" fmla="*/ 2622885 h 15135727"/>
              <a:gd name="connsiteX37" fmla="*/ 4668253 w 8085221"/>
              <a:gd name="connsiteY37" fmla="*/ 2743200 h 15135727"/>
              <a:gd name="connsiteX38" fmla="*/ 4788569 w 8085221"/>
              <a:gd name="connsiteY38" fmla="*/ 2815390 h 15135727"/>
              <a:gd name="connsiteX39" fmla="*/ 4957011 w 8085221"/>
              <a:gd name="connsiteY39" fmla="*/ 2719137 h 15135727"/>
              <a:gd name="connsiteX40" fmla="*/ 4981074 w 8085221"/>
              <a:gd name="connsiteY40" fmla="*/ 2382253 h 15135727"/>
              <a:gd name="connsiteX41" fmla="*/ 4981074 w 8085221"/>
              <a:gd name="connsiteY41" fmla="*/ 2382253 h 15135727"/>
              <a:gd name="connsiteX42" fmla="*/ 4884821 w 8085221"/>
              <a:gd name="connsiteY42" fmla="*/ 2093495 h 15135727"/>
              <a:gd name="connsiteX43" fmla="*/ 4764506 w 8085221"/>
              <a:gd name="connsiteY43" fmla="*/ 1900990 h 15135727"/>
              <a:gd name="connsiteX44" fmla="*/ 4764506 w 8085221"/>
              <a:gd name="connsiteY44" fmla="*/ 1804737 h 15135727"/>
              <a:gd name="connsiteX45" fmla="*/ 4957011 w 8085221"/>
              <a:gd name="connsiteY45" fmla="*/ 1564106 h 15135727"/>
              <a:gd name="connsiteX46" fmla="*/ 5221706 w 8085221"/>
              <a:gd name="connsiteY46" fmla="*/ 1588169 h 15135727"/>
              <a:gd name="connsiteX47" fmla="*/ 5486400 w 8085221"/>
              <a:gd name="connsiteY47" fmla="*/ 1684421 h 15135727"/>
              <a:gd name="connsiteX48" fmla="*/ 5799221 w 8085221"/>
              <a:gd name="connsiteY48" fmla="*/ 1684421 h 15135727"/>
              <a:gd name="connsiteX49" fmla="*/ 5871411 w 8085221"/>
              <a:gd name="connsiteY49" fmla="*/ 1443790 h 15135727"/>
              <a:gd name="connsiteX50" fmla="*/ 6087979 w 8085221"/>
              <a:gd name="connsiteY50" fmla="*/ 1395664 h 15135727"/>
              <a:gd name="connsiteX51" fmla="*/ 6087979 w 8085221"/>
              <a:gd name="connsiteY51" fmla="*/ 1082842 h 15135727"/>
              <a:gd name="connsiteX52" fmla="*/ 6424864 w 8085221"/>
              <a:gd name="connsiteY52" fmla="*/ 1058779 h 15135727"/>
              <a:gd name="connsiteX53" fmla="*/ 6665495 w 8085221"/>
              <a:gd name="connsiteY53" fmla="*/ 721895 h 15135727"/>
              <a:gd name="connsiteX54" fmla="*/ 6761748 w 8085221"/>
              <a:gd name="connsiteY54" fmla="*/ 649706 h 15135727"/>
              <a:gd name="connsiteX55" fmla="*/ 6737685 w 8085221"/>
              <a:gd name="connsiteY55" fmla="*/ 505327 h 15135727"/>
              <a:gd name="connsiteX56" fmla="*/ 6858000 w 8085221"/>
              <a:gd name="connsiteY56" fmla="*/ 360948 h 15135727"/>
              <a:gd name="connsiteX57" fmla="*/ 6761748 w 8085221"/>
              <a:gd name="connsiteY57" fmla="*/ 120316 h 15135727"/>
              <a:gd name="connsiteX58" fmla="*/ 7194885 w 8085221"/>
              <a:gd name="connsiteY58" fmla="*/ 0 h 15135727"/>
              <a:gd name="connsiteX59" fmla="*/ 7267074 w 8085221"/>
              <a:gd name="connsiteY59" fmla="*/ 120316 h 15135727"/>
              <a:gd name="connsiteX60" fmla="*/ 7267074 w 8085221"/>
              <a:gd name="connsiteY60" fmla="*/ 120316 h 15135727"/>
              <a:gd name="connsiteX61" fmla="*/ 7339264 w 8085221"/>
              <a:gd name="connsiteY61" fmla="*/ 360948 h 15135727"/>
              <a:gd name="connsiteX62" fmla="*/ 7628021 w 8085221"/>
              <a:gd name="connsiteY62" fmla="*/ 433137 h 15135727"/>
              <a:gd name="connsiteX63" fmla="*/ 7796464 w 8085221"/>
              <a:gd name="connsiteY63" fmla="*/ 649706 h 15135727"/>
              <a:gd name="connsiteX64" fmla="*/ 8085221 w 8085221"/>
              <a:gd name="connsiteY64" fmla="*/ 914400 h 15135727"/>
              <a:gd name="connsiteX65" fmla="*/ 7988969 w 8085221"/>
              <a:gd name="connsiteY65" fmla="*/ 1203158 h 15135727"/>
              <a:gd name="connsiteX66" fmla="*/ 7844590 w 8085221"/>
              <a:gd name="connsiteY66" fmla="*/ 1058779 h 15135727"/>
              <a:gd name="connsiteX67" fmla="*/ 7483642 w 8085221"/>
              <a:gd name="connsiteY67" fmla="*/ 1371600 h 15135727"/>
              <a:gd name="connsiteX68" fmla="*/ 7267074 w 8085221"/>
              <a:gd name="connsiteY68" fmla="*/ 1395664 h 15135727"/>
              <a:gd name="connsiteX69" fmla="*/ 7243011 w 8085221"/>
              <a:gd name="connsiteY69" fmla="*/ 1588169 h 15135727"/>
              <a:gd name="connsiteX70" fmla="*/ 6978316 w 8085221"/>
              <a:gd name="connsiteY70" fmla="*/ 1732548 h 15135727"/>
              <a:gd name="connsiteX71" fmla="*/ 6737685 w 8085221"/>
              <a:gd name="connsiteY71" fmla="*/ 2093495 h 15135727"/>
              <a:gd name="connsiteX72" fmla="*/ 6737685 w 8085221"/>
              <a:gd name="connsiteY72" fmla="*/ 2382253 h 15135727"/>
              <a:gd name="connsiteX73" fmla="*/ 6665495 w 8085221"/>
              <a:gd name="connsiteY73" fmla="*/ 2430379 h 15135727"/>
              <a:gd name="connsiteX74" fmla="*/ 6906127 w 8085221"/>
              <a:gd name="connsiteY74" fmla="*/ 2646948 h 15135727"/>
              <a:gd name="connsiteX75" fmla="*/ 6906127 w 8085221"/>
              <a:gd name="connsiteY75" fmla="*/ 2983832 h 15135727"/>
              <a:gd name="connsiteX76" fmla="*/ 6906127 w 8085221"/>
              <a:gd name="connsiteY76" fmla="*/ 3104148 h 15135727"/>
              <a:gd name="connsiteX77" fmla="*/ 6833937 w 8085221"/>
              <a:gd name="connsiteY77" fmla="*/ 3368842 h 15135727"/>
              <a:gd name="connsiteX78" fmla="*/ 6906127 w 8085221"/>
              <a:gd name="connsiteY78" fmla="*/ 3489158 h 15135727"/>
              <a:gd name="connsiteX79" fmla="*/ 6641432 w 8085221"/>
              <a:gd name="connsiteY79" fmla="*/ 3705727 h 15135727"/>
              <a:gd name="connsiteX80" fmla="*/ 6737685 w 8085221"/>
              <a:gd name="connsiteY80" fmla="*/ 3729790 h 15135727"/>
              <a:gd name="connsiteX81" fmla="*/ 6545179 w 8085221"/>
              <a:gd name="connsiteY81" fmla="*/ 3826042 h 15135727"/>
              <a:gd name="connsiteX82" fmla="*/ 6328611 w 8085221"/>
              <a:gd name="connsiteY82" fmla="*/ 3753853 h 15135727"/>
              <a:gd name="connsiteX83" fmla="*/ 6184232 w 8085221"/>
              <a:gd name="connsiteY83" fmla="*/ 3850106 h 15135727"/>
              <a:gd name="connsiteX84" fmla="*/ 6184232 w 8085221"/>
              <a:gd name="connsiteY84" fmla="*/ 3946358 h 15135727"/>
              <a:gd name="connsiteX85" fmla="*/ 6136106 w 8085221"/>
              <a:gd name="connsiteY85" fmla="*/ 4235116 h 15135727"/>
              <a:gd name="connsiteX86" fmla="*/ 5919537 w 8085221"/>
              <a:gd name="connsiteY86" fmla="*/ 4403558 h 15135727"/>
              <a:gd name="connsiteX87" fmla="*/ 5775158 w 8085221"/>
              <a:gd name="connsiteY87" fmla="*/ 4451685 h 15135727"/>
              <a:gd name="connsiteX88" fmla="*/ 5630779 w 8085221"/>
              <a:gd name="connsiteY88" fmla="*/ 4547937 h 15135727"/>
              <a:gd name="connsiteX89" fmla="*/ 5510464 w 8085221"/>
              <a:gd name="connsiteY89" fmla="*/ 4620127 h 15135727"/>
              <a:gd name="connsiteX90" fmla="*/ 5510464 w 8085221"/>
              <a:gd name="connsiteY90" fmla="*/ 4812632 h 15135727"/>
              <a:gd name="connsiteX91" fmla="*/ 5317958 w 8085221"/>
              <a:gd name="connsiteY91" fmla="*/ 4981074 h 15135727"/>
              <a:gd name="connsiteX92" fmla="*/ 5005137 w 8085221"/>
              <a:gd name="connsiteY92" fmla="*/ 5149516 h 15135727"/>
              <a:gd name="connsiteX93" fmla="*/ 4692316 w 8085221"/>
              <a:gd name="connsiteY93" fmla="*/ 5149516 h 15135727"/>
              <a:gd name="connsiteX94" fmla="*/ 4523874 w 8085221"/>
              <a:gd name="connsiteY94" fmla="*/ 5366085 h 15135727"/>
              <a:gd name="connsiteX95" fmla="*/ 4211053 w 8085221"/>
              <a:gd name="connsiteY95" fmla="*/ 5414211 h 15135727"/>
              <a:gd name="connsiteX96" fmla="*/ 4114800 w 8085221"/>
              <a:gd name="connsiteY96" fmla="*/ 5390148 h 15135727"/>
              <a:gd name="connsiteX97" fmla="*/ 4018548 w 8085221"/>
              <a:gd name="connsiteY97" fmla="*/ 5630779 h 15135727"/>
              <a:gd name="connsiteX98" fmla="*/ 4090737 w 8085221"/>
              <a:gd name="connsiteY98" fmla="*/ 5871411 h 15135727"/>
              <a:gd name="connsiteX99" fmla="*/ 4090737 w 8085221"/>
              <a:gd name="connsiteY99" fmla="*/ 6184232 h 15135727"/>
              <a:gd name="connsiteX100" fmla="*/ 4186990 w 8085221"/>
              <a:gd name="connsiteY100" fmla="*/ 6472990 h 15135727"/>
              <a:gd name="connsiteX101" fmla="*/ 4042611 w 8085221"/>
              <a:gd name="connsiteY101" fmla="*/ 6352674 h 15135727"/>
              <a:gd name="connsiteX102" fmla="*/ 3946358 w 8085221"/>
              <a:gd name="connsiteY102" fmla="*/ 6376737 h 15135727"/>
              <a:gd name="connsiteX103" fmla="*/ 4114800 w 8085221"/>
              <a:gd name="connsiteY103" fmla="*/ 6641432 h 15135727"/>
              <a:gd name="connsiteX104" fmla="*/ 4451685 w 8085221"/>
              <a:gd name="connsiteY104" fmla="*/ 6737685 h 15135727"/>
              <a:gd name="connsiteX105" fmla="*/ 4620127 w 8085221"/>
              <a:gd name="connsiteY105" fmla="*/ 6978316 h 15135727"/>
              <a:gd name="connsiteX106" fmla="*/ 4740442 w 8085221"/>
              <a:gd name="connsiteY106" fmla="*/ 7170821 h 15135727"/>
              <a:gd name="connsiteX107" fmla="*/ 5077327 w 8085221"/>
              <a:gd name="connsiteY107" fmla="*/ 7387390 h 15135727"/>
              <a:gd name="connsiteX108" fmla="*/ 5125453 w 8085221"/>
              <a:gd name="connsiteY108" fmla="*/ 7603958 h 15135727"/>
              <a:gd name="connsiteX109" fmla="*/ 5197642 w 8085221"/>
              <a:gd name="connsiteY109" fmla="*/ 7796464 h 15135727"/>
              <a:gd name="connsiteX110" fmla="*/ 5486400 w 8085221"/>
              <a:gd name="connsiteY110" fmla="*/ 7964906 h 15135727"/>
              <a:gd name="connsiteX111" fmla="*/ 5486400 w 8085221"/>
              <a:gd name="connsiteY111" fmla="*/ 8349916 h 15135727"/>
              <a:gd name="connsiteX112" fmla="*/ 5678906 w 8085221"/>
              <a:gd name="connsiteY112" fmla="*/ 8614611 h 15135727"/>
              <a:gd name="connsiteX113" fmla="*/ 5919537 w 8085221"/>
              <a:gd name="connsiteY113" fmla="*/ 9071811 h 15135727"/>
              <a:gd name="connsiteX114" fmla="*/ 6160169 w 8085221"/>
              <a:gd name="connsiteY114" fmla="*/ 9336506 h 15135727"/>
              <a:gd name="connsiteX115" fmla="*/ 6280485 w 8085221"/>
              <a:gd name="connsiteY115" fmla="*/ 9601200 h 15135727"/>
              <a:gd name="connsiteX116" fmla="*/ 6400800 w 8085221"/>
              <a:gd name="connsiteY116" fmla="*/ 9793706 h 15135727"/>
              <a:gd name="connsiteX117" fmla="*/ 6569242 w 8085221"/>
              <a:gd name="connsiteY117" fmla="*/ 10058400 h 15135727"/>
              <a:gd name="connsiteX118" fmla="*/ 6713621 w 8085221"/>
              <a:gd name="connsiteY118" fmla="*/ 10106527 h 15135727"/>
              <a:gd name="connsiteX119" fmla="*/ 6545179 w 8085221"/>
              <a:gd name="connsiteY119" fmla="*/ 10202779 h 15135727"/>
              <a:gd name="connsiteX120" fmla="*/ 6569242 w 8085221"/>
              <a:gd name="connsiteY120" fmla="*/ 10443411 h 15135727"/>
              <a:gd name="connsiteX121" fmla="*/ 6593306 w 8085221"/>
              <a:gd name="connsiteY121" fmla="*/ 10708106 h 15135727"/>
              <a:gd name="connsiteX122" fmla="*/ 6761748 w 8085221"/>
              <a:gd name="connsiteY122" fmla="*/ 10924674 h 15135727"/>
              <a:gd name="connsiteX123" fmla="*/ 6641432 w 8085221"/>
              <a:gd name="connsiteY123" fmla="*/ 11093116 h 15135727"/>
              <a:gd name="connsiteX124" fmla="*/ 6713621 w 8085221"/>
              <a:gd name="connsiteY124" fmla="*/ 11261558 h 15135727"/>
              <a:gd name="connsiteX125" fmla="*/ 6737685 w 8085221"/>
              <a:gd name="connsiteY125" fmla="*/ 11526253 h 15135727"/>
              <a:gd name="connsiteX126" fmla="*/ 6617369 w 8085221"/>
              <a:gd name="connsiteY126" fmla="*/ 11839074 h 15135727"/>
              <a:gd name="connsiteX127" fmla="*/ 6617369 w 8085221"/>
              <a:gd name="connsiteY127" fmla="*/ 12031579 h 15135727"/>
              <a:gd name="connsiteX128" fmla="*/ 6641432 w 8085221"/>
              <a:gd name="connsiteY128" fmla="*/ 12127832 h 15135727"/>
              <a:gd name="connsiteX129" fmla="*/ 6761748 w 8085221"/>
              <a:gd name="connsiteY129" fmla="*/ 12031579 h 15135727"/>
              <a:gd name="connsiteX130" fmla="*/ 6761748 w 8085221"/>
              <a:gd name="connsiteY130" fmla="*/ 12296274 h 15135727"/>
              <a:gd name="connsiteX131" fmla="*/ 6689558 w 8085221"/>
              <a:gd name="connsiteY131" fmla="*/ 12512842 h 15135727"/>
              <a:gd name="connsiteX132" fmla="*/ 6785811 w 8085221"/>
              <a:gd name="connsiteY132" fmla="*/ 12777537 h 15135727"/>
              <a:gd name="connsiteX133" fmla="*/ 6569242 w 8085221"/>
              <a:gd name="connsiteY133" fmla="*/ 12873790 h 15135727"/>
              <a:gd name="connsiteX134" fmla="*/ 6545179 w 8085221"/>
              <a:gd name="connsiteY134" fmla="*/ 13090358 h 15135727"/>
              <a:gd name="connsiteX135" fmla="*/ 6448927 w 8085221"/>
              <a:gd name="connsiteY135" fmla="*/ 13355053 h 15135727"/>
              <a:gd name="connsiteX136" fmla="*/ 6256421 w 8085221"/>
              <a:gd name="connsiteY136" fmla="*/ 13571621 h 15135727"/>
              <a:gd name="connsiteX137" fmla="*/ 6087979 w 8085221"/>
              <a:gd name="connsiteY137" fmla="*/ 13667874 h 15135727"/>
              <a:gd name="connsiteX138" fmla="*/ 5943600 w 8085221"/>
              <a:gd name="connsiteY138" fmla="*/ 13716000 h 15135727"/>
              <a:gd name="connsiteX139" fmla="*/ 5702969 w 8085221"/>
              <a:gd name="connsiteY139" fmla="*/ 13667874 h 15135727"/>
              <a:gd name="connsiteX140" fmla="*/ 5582653 w 8085221"/>
              <a:gd name="connsiteY140" fmla="*/ 13691937 h 15135727"/>
              <a:gd name="connsiteX141" fmla="*/ 5727032 w 8085221"/>
              <a:gd name="connsiteY141" fmla="*/ 13836316 h 15135727"/>
              <a:gd name="connsiteX142" fmla="*/ 5582653 w 8085221"/>
              <a:gd name="connsiteY142" fmla="*/ 14052885 h 15135727"/>
              <a:gd name="connsiteX143" fmla="*/ 5462337 w 8085221"/>
              <a:gd name="connsiteY143" fmla="*/ 14149137 h 15135727"/>
              <a:gd name="connsiteX144" fmla="*/ 5342021 w 8085221"/>
              <a:gd name="connsiteY144" fmla="*/ 14004758 h 15135727"/>
              <a:gd name="connsiteX145" fmla="*/ 5245769 w 8085221"/>
              <a:gd name="connsiteY145" fmla="*/ 14004758 h 15135727"/>
              <a:gd name="connsiteX146" fmla="*/ 5245769 w 8085221"/>
              <a:gd name="connsiteY146" fmla="*/ 13956632 h 15135727"/>
              <a:gd name="connsiteX147" fmla="*/ 5101390 w 8085221"/>
              <a:gd name="connsiteY147" fmla="*/ 13956632 h 15135727"/>
              <a:gd name="connsiteX148" fmla="*/ 4981074 w 8085221"/>
              <a:gd name="connsiteY148" fmla="*/ 13860379 h 15135727"/>
              <a:gd name="connsiteX149" fmla="*/ 4740442 w 8085221"/>
              <a:gd name="connsiteY149" fmla="*/ 13908506 h 15135727"/>
              <a:gd name="connsiteX150" fmla="*/ 4475748 w 8085221"/>
              <a:gd name="connsiteY150" fmla="*/ 13956632 h 15135727"/>
              <a:gd name="connsiteX151" fmla="*/ 4379495 w 8085221"/>
              <a:gd name="connsiteY151" fmla="*/ 14028821 h 15135727"/>
              <a:gd name="connsiteX152" fmla="*/ 4403558 w 8085221"/>
              <a:gd name="connsiteY152" fmla="*/ 14197264 h 15135727"/>
              <a:gd name="connsiteX153" fmla="*/ 4572000 w 8085221"/>
              <a:gd name="connsiteY153" fmla="*/ 14149137 h 15135727"/>
              <a:gd name="connsiteX154" fmla="*/ 4523874 w 8085221"/>
              <a:gd name="connsiteY154" fmla="*/ 14558211 h 15135727"/>
              <a:gd name="connsiteX155" fmla="*/ 4403558 w 8085221"/>
              <a:gd name="connsiteY155" fmla="*/ 14437895 h 15135727"/>
              <a:gd name="connsiteX156" fmla="*/ 4403558 w 8085221"/>
              <a:gd name="connsiteY156" fmla="*/ 14437895 h 15135727"/>
              <a:gd name="connsiteX157" fmla="*/ 4283242 w 8085221"/>
              <a:gd name="connsiteY157" fmla="*/ 14245390 h 15135727"/>
              <a:gd name="connsiteX158" fmla="*/ 4235116 w 8085221"/>
              <a:gd name="connsiteY158" fmla="*/ 14341642 h 15135727"/>
              <a:gd name="connsiteX159" fmla="*/ 4162927 w 8085221"/>
              <a:gd name="connsiteY159" fmla="*/ 14389769 h 15135727"/>
              <a:gd name="connsiteX160" fmla="*/ 4162927 w 8085221"/>
              <a:gd name="connsiteY160" fmla="*/ 14389769 h 15135727"/>
              <a:gd name="connsiteX161" fmla="*/ 3922295 w 8085221"/>
              <a:gd name="connsiteY161" fmla="*/ 14245390 h 15135727"/>
              <a:gd name="connsiteX162" fmla="*/ 3801979 w 8085221"/>
              <a:gd name="connsiteY162" fmla="*/ 14293516 h 15135727"/>
              <a:gd name="connsiteX163" fmla="*/ 3681664 w 8085221"/>
              <a:gd name="connsiteY163" fmla="*/ 14389769 h 15135727"/>
              <a:gd name="connsiteX164" fmla="*/ 3657600 w 8085221"/>
              <a:gd name="connsiteY164" fmla="*/ 14654464 h 15135727"/>
              <a:gd name="connsiteX165" fmla="*/ 3513221 w 8085221"/>
              <a:gd name="connsiteY165" fmla="*/ 14726653 h 15135727"/>
              <a:gd name="connsiteX166" fmla="*/ 3513221 w 8085221"/>
              <a:gd name="connsiteY166" fmla="*/ 14871032 h 15135727"/>
              <a:gd name="connsiteX167" fmla="*/ 3633537 w 8085221"/>
              <a:gd name="connsiteY167" fmla="*/ 14967285 h 15135727"/>
              <a:gd name="connsiteX168" fmla="*/ 3609474 w 8085221"/>
              <a:gd name="connsiteY168" fmla="*/ 15087600 h 15135727"/>
              <a:gd name="connsiteX169" fmla="*/ 3441032 w 8085221"/>
              <a:gd name="connsiteY169" fmla="*/ 15039474 h 15135727"/>
              <a:gd name="connsiteX170" fmla="*/ 3272590 w 8085221"/>
              <a:gd name="connsiteY170" fmla="*/ 15063537 h 15135727"/>
              <a:gd name="connsiteX171" fmla="*/ 3248527 w 8085221"/>
              <a:gd name="connsiteY171" fmla="*/ 14895095 h 15135727"/>
              <a:gd name="connsiteX172" fmla="*/ 3128211 w 8085221"/>
              <a:gd name="connsiteY172" fmla="*/ 14919158 h 15135727"/>
              <a:gd name="connsiteX173" fmla="*/ 2959769 w 8085221"/>
              <a:gd name="connsiteY173" fmla="*/ 15135727 h 15135727"/>
              <a:gd name="connsiteX174" fmla="*/ 2935706 w 8085221"/>
              <a:gd name="connsiteY174" fmla="*/ 14895095 h 15135727"/>
              <a:gd name="connsiteX175" fmla="*/ 2791327 w 8085221"/>
              <a:gd name="connsiteY175" fmla="*/ 14943221 h 15135727"/>
              <a:gd name="connsiteX176" fmla="*/ 2671011 w 8085221"/>
              <a:gd name="connsiteY176" fmla="*/ 15039474 h 15135727"/>
              <a:gd name="connsiteX177" fmla="*/ 2430379 w 8085221"/>
              <a:gd name="connsiteY177" fmla="*/ 15087600 h 15135727"/>
              <a:gd name="connsiteX178" fmla="*/ 2237874 w 8085221"/>
              <a:gd name="connsiteY178" fmla="*/ 15039474 h 15135727"/>
              <a:gd name="connsiteX179" fmla="*/ 2622885 w 8085221"/>
              <a:gd name="connsiteY179" fmla="*/ 14846969 h 15135727"/>
              <a:gd name="connsiteX180" fmla="*/ 2887579 w 8085221"/>
              <a:gd name="connsiteY180" fmla="*/ 14774779 h 15135727"/>
              <a:gd name="connsiteX181" fmla="*/ 2839453 w 8085221"/>
              <a:gd name="connsiteY181" fmla="*/ 14582274 h 15135727"/>
              <a:gd name="connsiteX182" fmla="*/ 2935706 w 8085221"/>
              <a:gd name="connsiteY182" fmla="*/ 14510085 h 15135727"/>
              <a:gd name="connsiteX183" fmla="*/ 2935706 w 8085221"/>
              <a:gd name="connsiteY183" fmla="*/ 14510085 h 15135727"/>
              <a:gd name="connsiteX184" fmla="*/ 3080085 w 8085221"/>
              <a:gd name="connsiteY184" fmla="*/ 14413832 h 15135727"/>
              <a:gd name="connsiteX185" fmla="*/ 3152274 w 8085221"/>
              <a:gd name="connsiteY185" fmla="*/ 14341642 h 15135727"/>
              <a:gd name="connsiteX186" fmla="*/ 3080085 w 8085221"/>
              <a:gd name="connsiteY186" fmla="*/ 14269453 h 15135727"/>
              <a:gd name="connsiteX187" fmla="*/ 3152274 w 8085221"/>
              <a:gd name="connsiteY187" fmla="*/ 14197264 h 15135727"/>
              <a:gd name="connsiteX188" fmla="*/ 3152274 w 8085221"/>
              <a:gd name="connsiteY188" fmla="*/ 14052885 h 15135727"/>
              <a:gd name="connsiteX189" fmla="*/ 3080085 w 8085221"/>
              <a:gd name="connsiteY189" fmla="*/ 13980695 h 15135727"/>
              <a:gd name="connsiteX190" fmla="*/ 3056021 w 8085221"/>
              <a:gd name="connsiteY190" fmla="*/ 14076948 h 15135727"/>
              <a:gd name="connsiteX191" fmla="*/ 2935706 w 8085221"/>
              <a:gd name="connsiteY191" fmla="*/ 14076948 h 15135727"/>
              <a:gd name="connsiteX192" fmla="*/ 2863516 w 8085221"/>
              <a:gd name="connsiteY192" fmla="*/ 14125074 h 15135727"/>
              <a:gd name="connsiteX193" fmla="*/ 2719137 w 8085221"/>
              <a:gd name="connsiteY193" fmla="*/ 14197264 h 15135727"/>
              <a:gd name="connsiteX194" fmla="*/ 2646948 w 8085221"/>
              <a:gd name="connsiteY194" fmla="*/ 14197264 h 15135727"/>
              <a:gd name="connsiteX195" fmla="*/ 2598821 w 8085221"/>
              <a:gd name="connsiteY195" fmla="*/ 14125074 h 15135727"/>
              <a:gd name="connsiteX196" fmla="*/ 2430379 w 8085221"/>
              <a:gd name="connsiteY196" fmla="*/ 13836316 h 15135727"/>
              <a:gd name="connsiteX197" fmla="*/ 2646948 w 8085221"/>
              <a:gd name="connsiteY197" fmla="*/ 13812253 h 15135727"/>
              <a:gd name="connsiteX198" fmla="*/ 2502569 w 8085221"/>
              <a:gd name="connsiteY198" fmla="*/ 13475369 h 15135727"/>
              <a:gd name="connsiteX199" fmla="*/ 2550695 w 8085221"/>
              <a:gd name="connsiteY199" fmla="*/ 13186611 h 15135727"/>
              <a:gd name="connsiteX200" fmla="*/ 2719137 w 8085221"/>
              <a:gd name="connsiteY200" fmla="*/ 13042232 h 15135727"/>
              <a:gd name="connsiteX201" fmla="*/ 2791327 w 8085221"/>
              <a:gd name="connsiteY201" fmla="*/ 12945979 h 15135727"/>
              <a:gd name="connsiteX202" fmla="*/ 3031958 w 8085221"/>
              <a:gd name="connsiteY202" fmla="*/ 13090358 h 15135727"/>
              <a:gd name="connsiteX203" fmla="*/ 3056021 w 8085221"/>
              <a:gd name="connsiteY203" fmla="*/ 12753474 h 15135727"/>
              <a:gd name="connsiteX204" fmla="*/ 2887579 w 8085221"/>
              <a:gd name="connsiteY204" fmla="*/ 12777537 h 15135727"/>
              <a:gd name="connsiteX205" fmla="*/ 2815390 w 8085221"/>
              <a:gd name="connsiteY205" fmla="*/ 12777537 h 15135727"/>
              <a:gd name="connsiteX206" fmla="*/ 3176337 w 8085221"/>
              <a:gd name="connsiteY206" fmla="*/ 12368464 h 15135727"/>
              <a:gd name="connsiteX207" fmla="*/ 3104148 w 8085221"/>
              <a:gd name="connsiteY207" fmla="*/ 12320337 h 15135727"/>
              <a:gd name="connsiteX208" fmla="*/ 3104148 w 8085221"/>
              <a:gd name="connsiteY208" fmla="*/ 12320337 h 15135727"/>
              <a:gd name="connsiteX209" fmla="*/ 3007895 w 8085221"/>
              <a:gd name="connsiteY209" fmla="*/ 12079706 h 15135727"/>
              <a:gd name="connsiteX210" fmla="*/ 2911642 w 8085221"/>
              <a:gd name="connsiteY210" fmla="*/ 11935327 h 15135727"/>
              <a:gd name="connsiteX211" fmla="*/ 2863516 w 8085221"/>
              <a:gd name="connsiteY211" fmla="*/ 11694695 h 15135727"/>
              <a:gd name="connsiteX212" fmla="*/ 2911642 w 8085221"/>
              <a:gd name="connsiteY212" fmla="*/ 11454064 h 15135727"/>
              <a:gd name="connsiteX213" fmla="*/ 3056021 w 8085221"/>
              <a:gd name="connsiteY213" fmla="*/ 11454064 h 15135727"/>
              <a:gd name="connsiteX214" fmla="*/ 2983832 w 8085221"/>
              <a:gd name="connsiteY214" fmla="*/ 11381874 h 15135727"/>
              <a:gd name="connsiteX215" fmla="*/ 3031958 w 8085221"/>
              <a:gd name="connsiteY215" fmla="*/ 11285621 h 15135727"/>
              <a:gd name="connsiteX216" fmla="*/ 3007895 w 8085221"/>
              <a:gd name="connsiteY216" fmla="*/ 11189369 h 15135727"/>
              <a:gd name="connsiteX217" fmla="*/ 2887579 w 8085221"/>
              <a:gd name="connsiteY217" fmla="*/ 11141242 h 15135727"/>
              <a:gd name="connsiteX218" fmla="*/ 2887579 w 8085221"/>
              <a:gd name="connsiteY218" fmla="*/ 10972800 h 15135727"/>
              <a:gd name="connsiteX219" fmla="*/ 2887579 w 8085221"/>
              <a:gd name="connsiteY219" fmla="*/ 10924674 h 15135727"/>
              <a:gd name="connsiteX220" fmla="*/ 2767264 w 8085221"/>
              <a:gd name="connsiteY220" fmla="*/ 11020927 h 15135727"/>
              <a:gd name="connsiteX221" fmla="*/ 2743200 w 8085221"/>
              <a:gd name="connsiteY221" fmla="*/ 10924674 h 15135727"/>
              <a:gd name="connsiteX222" fmla="*/ 2550695 w 8085221"/>
              <a:gd name="connsiteY222" fmla="*/ 11020927 h 15135727"/>
              <a:gd name="connsiteX223" fmla="*/ 2526632 w 8085221"/>
              <a:gd name="connsiteY223" fmla="*/ 11117179 h 15135727"/>
              <a:gd name="connsiteX224" fmla="*/ 2334127 w 8085221"/>
              <a:gd name="connsiteY224" fmla="*/ 10996864 h 15135727"/>
              <a:gd name="connsiteX225" fmla="*/ 2358190 w 8085221"/>
              <a:gd name="connsiteY225" fmla="*/ 10732169 h 15135727"/>
              <a:gd name="connsiteX226" fmla="*/ 2334127 w 8085221"/>
              <a:gd name="connsiteY226" fmla="*/ 10587790 h 15135727"/>
              <a:gd name="connsiteX227" fmla="*/ 2406316 w 8085221"/>
              <a:gd name="connsiteY227" fmla="*/ 10491537 h 15135727"/>
              <a:gd name="connsiteX228" fmla="*/ 2598821 w 8085221"/>
              <a:gd name="connsiteY228" fmla="*/ 10684042 h 15135727"/>
              <a:gd name="connsiteX229" fmla="*/ 2767264 w 8085221"/>
              <a:gd name="connsiteY229" fmla="*/ 10684042 h 15135727"/>
              <a:gd name="connsiteX230" fmla="*/ 2646948 w 8085221"/>
              <a:gd name="connsiteY230" fmla="*/ 10515600 h 15135727"/>
              <a:gd name="connsiteX231" fmla="*/ 2815390 w 8085221"/>
              <a:gd name="connsiteY231" fmla="*/ 10395285 h 15135727"/>
              <a:gd name="connsiteX232" fmla="*/ 3080085 w 8085221"/>
              <a:gd name="connsiteY232" fmla="*/ 10419348 h 15135727"/>
              <a:gd name="connsiteX233" fmla="*/ 3248527 w 8085221"/>
              <a:gd name="connsiteY233" fmla="*/ 10539664 h 15135727"/>
              <a:gd name="connsiteX234" fmla="*/ 3320716 w 8085221"/>
              <a:gd name="connsiteY234" fmla="*/ 10659979 h 15135727"/>
              <a:gd name="connsiteX235" fmla="*/ 3465095 w 8085221"/>
              <a:gd name="connsiteY235" fmla="*/ 10659979 h 15135727"/>
              <a:gd name="connsiteX236" fmla="*/ 3441032 w 8085221"/>
              <a:gd name="connsiteY236" fmla="*/ 10491537 h 15135727"/>
              <a:gd name="connsiteX237" fmla="*/ 3392906 w 8085221"/>
              <a:gd name="connsiteY237" fmla="*/ 10250906 h 15135727"/>
              <a:gd name="connsiteX238" fmla="*/ 3152274 w 8085221"/>
              <a:gd name="connsiteY238" fmla="*/ 10250906 h 15135727"/>
              <a:gd name="connsiteX239" fmla="*/ 3176337 w 8085221"/>
              <a:gd name="connsiteY239" fmla="*/ 10178716 h 15135727"/>
              <a:gd name="connsiteX240" fmla="*/ 3104148 w 8085221"/>
              <a:gd name="connsiteY240" fmla="*/ 10154653 h 15135727"/>
              <a:gd name="connsiteX241" fmla="*/ 3007895 w 8085221"/>
              <a:gd name="connsiteY241" fmla="*/ 9962148 h 15135727"/>
              <a:gd name="connsiteX242" fmla="*/ 3176337 w 8085221"/>
              <a:gd name="connsiteY242" fmla="*/ 9889958 h 15135727"/>
              <a:gd name="connsiteX243" fmla="*/ 2959769 w 8085221"/>
              <a:gd name="connsiteY243" fmla="*/ 9504948 h 15135727"/>
              <a:gd name="connsiteX244" fmla="*/ 2791327 w 8085221"/>
              <a:gd name="connsiteY244" fmla="*/ 9456821 h 15135727"/>
              <a:gd name="connsiteX245" fmla="*/ 2574758 w 8085221"/>
              <a:gd name="connsiteY245" fmla="*/ 9336506 h 15135727"/>
              <a:gd name="connsiteX246" fmla="*/ 2550695 w 8085221"/>
              <a:gd name="connsiteY246" fmla="*/ 9071811 h 15135727"/>
              <a:gd name="connsiteX247" fmla="*/ 2695074 w 8085221"/>
              <a:gd name="connsiteY247" fmla="*/ 8999621 h 15135727"/>
              <a:gd name="connsiteX248" fmla="*/ 2622885 w 8085221"/>
              <a:gd name="connsiteY248" fmla="*/ 8975558 h 15135727"/>
              <a:gd name="connsiteX249" fmla="*/ 2430379 w 8085221"/>
              <a:gd name="connsiteY249" fmla="*/ 8999621 h 15135727"/>
              <a:gd name="connsiteX250" fmla="*/ 2261937 w 8085221"/>
              <a:gd name="connsiteY250" fmla="*/ 9168064 h 15135727"/>
              <a:gd name="connsiteX251" fmla="*/ 2237874 w 8085221"/>
              <a:gd name="connsiteY251" fmla="*/ 8999621 h 15135727"/>
              <a:gd name="connsiteX252" fmla="*/ 2117558 w 8085221"/>
              <a:gd name="connsiteY252" fmla="*/ 8975558 h 15135727"/>
              <a:gd name="connsiteX253" fmla="*/ 2045369 w 8085221"/>
              <a:gd name="connsiteY253" fmla="*/ 8783053 h 15135727"/>
              <a:gd name="connsiteX254" fmla="*/ 1852864 w 8085221"/>
              <a:gd name="connsiteY254" fmla="*/ 8758990 h 15135727"/>
              <a:gd name="connsiteX255" fmla="*/ 1636295 w 8085221"/>
              <a:gd name="connsiteY255" fmla="*/ 8927432 h 15135727"/>
              <a:gd name="connsiteX256" fmla="*/ 1588169 w 8085221"/>
              <a:gd name="connsiteY256" fmla="*/ 9023685 h 15135727"/>
              <a:gd name="connsiteX257" fmla="*/ 1515979 w 8085221"/>
              <a:gd name="connsiteY257" fmla="*/ 8879306 h 15135727"/>
              <a:gd name="connsiteX258" fmla="*/ 1347537 w 8085221"/>
              <a:gd name="connsiteY258" fmla="*/ 8879306 h 15135727"/>
              <a:gd name="connsiteX259" fmla="*/ 1347537 w 8085221"/>
              <a:gd name="connsiteY259" fmla="*/ 8710864 h 15135727"/>
              <a:gd name="connsiteX260" fmla="*/ 1106906 w 8085221"/>
              <a:gd name="connsiteY260" fmla="*/ 8783053 h 15135727"/>
              <a:gd name="connsiteX261" fmla="*/ 890337 w 8085221"/>
              <a:gd name="connsiteY261" fmla="*/ 8686800 h 15135727"/>
              <a:gd name="connsiteX262" fmla="*/ 649706 w 8085221"/>
              <a:gd name="connsiteY262" fmla="*/ 8662737 h 15135727"/>
              <a:gd name="connsiteX263" fmla="*/ 385011 w 8085221"/>
              <a:gd name="connsiteY263" fmla="*/ 8566485 h 15135727"/>
              <a:gd name="connsiteX264" fmla="*/ 577516 w 8085221"/>
              <a:gd name="connsiteY264" fmla="*/ 8373979 h 15135727"/>
              <a:gd name="connsiteX265" fmla="*/ 794085 w 8085221"/>
              <a:gd name="connsiteY265" fmla="*/ 8301790 h 15135727"/>
              <a:gd name="connsiteX266" fmla="*/ 745958 w 8085221"/>
              <a:gd name="connsiteY266" fmla="*/ 8133348 h 15135727"/>
              <a:gd name="connsiteX267" fmla="*/ 818148 w 8085221"/>
              <a:gd name="connsiteY267" fmla="*/ 7820527 h 15135727"/>
              <a:gd name="connsiteX268" fmla="*/ 697832 w 8085221"/>
              <a:gd name="connsiteY268" fmla="*/ 7820527 h 15135727"/>
              <a:gd name="connsiteX269" fmla="*/ 625642 w 8085221"/>
              <a:gd name="connsiteY269" fmla="*/ 7916779 h 15135727"/>
              <a:gd name="connsiteX270" fmla="*/ 457200 w 8085221"/>
              <a:gd name="connsiteY270" fmla="*/ 7820527 h 15135727"/>
              <a:gd name="connsiteX271" fmla="*/ 529390 w 8085221"/>
              <a:gd name="connsiteY271" fmla="*/ 7700211 h 15135727"/>
              <a:gd name="connsiteX272" fmla="*/ 938464 w 8085221"/>
              <a:gd name="connsiteY272" fmla="*/ 7676148 h 15135727"/>
              <a:gd name="connsiteX273" fmla="*/ 1058779 w 8085221"/>
              <a:gd name="connsiteY273" fmla="*/ 7459579 h 15135727"/>
              <a:gd name="connsiteX274" fmla="*/ 1203158 w 8085221"/>
              <a:gd name="connsiteY274" fmla="*/ 7603958 h 15135727"/>
              <a:gd name="connsiteX275" fmla="*/ 1299411 w 8085221"/>
              <a:gd name="connsiteY275" fmla="*/ 7555832 h 15135727"/>
              <a:gd name="connsiteX276" fmla="*/ 1443790 w 8085221"/>
              <a:gd name="connsiteY276" fmla="*/ 7507706 h 15135727"/>
              <a:gd name="connsiteX277" fmla="*/ 1684421 w 8085221"/>
              <a:gd name="connsiteY277" fmla="*/ 7603958 h 15135727"/>
              <a:gd name="connsiteX278" fmla="*/ 1684421 w 8085221"/>
              <a:gd name="connsiteY278" fmla="*/ 7603958 h 15135727"/>
              <a:gd name="connsiteX279" fmla="*/ 1540042 w 8085221"/>
              <a:gd name="connsiteY279" fmla="*/ 7363327 h 15135727"/>
              <a:gd name="connsiteX280" fmla="*/ 1299411 w 8085221"/>
              <a:gd name="connsiteY280" fmla="*/ 7315200 h 15135727"/>
              <a:gd name="connsiteX281" fmla="*/ 1130969 w 8085221"/>
              <a:gd name="connsiteY281" fmla="*/ 7339264 h 15135727"/>
              <a:gd name="connsiteX282" fmla="*/ 1034716 w 8085221"/>
              <a:gd name="connsiteY282" fmla="*/ 7315200 h 15135727"/>
              <a:gd name="connsiteX283" fmla="*/ 1155032 w 8085221"/>
              <a:gd name="connsiteY283" fmla="*/ 7050506 h 15135727"/>
              <a:gd name="connsiteX284" fmla="*/ 1155032 w 8085221"/>
              <a:gd name="connsiteY284" fmla="*/ 6930190 h 15135727"/>
              <a:gd name="connsiteX285" fmla="*/ 1155032 w 8085221"/>
              <a:gd name="connsiteY285" fmla="*/ 6761748 h 15135727"/>
              <a:gd name="connsiteX286" fmla="*/ 1203158 w 8085221"/>
              <a:gd name="connsiteY286" fmla="*/ 6617369 h 15135727"/>
              <a:gd name="connsiteX287" fmla="*/ 1371600 w 8085221"/>
              <a:gd name="connsiteY287" fmla="*/ 6472990 h 15135727"/>
              <a:gd name="connsiteX288" fmla="*/ 1443790 w 8085221"/>
              <a:gd name="connsiteY288" fmla="*/ 6328611 h 15135727"/>
              <a:gd name="connsiteX289" fmla="*/ 1419727 w 8085221"/>
              <a:gd name="connsiteY289" fmla="*/ 6208295 h 15135727"/>
              <a:gd name="connsiteX290" fmla="*/ 1275348 w 8085221"/>
              <a:gd name="connsiteY290" fmla="*/ 6304548 h 15135727"/>
              <a:gd name="connsiteX291" fmla="*/ 1323474 w 8085221"/>
              <a:gd name="connsiteY291" fmla="*/ 6015790 h 15135727"/>
              <a:gd name="connsiteX292" fmla="*/ 1540042 w 8085221"/>
              <a:gd name="connsiteY292" fmla="*/ 5871411 h 15135727"/>
              <a:gd name="connsiteX293" fmla="*/ 1540042 w 8085221"/>
              <a:gd name="connsiteY293" fmla="*/ 5751095 h 15135727"/>
              <a:gd name="connsiteX294" fmla="*/ 1395664 w 8085221"/>
              <a:gd name="connsiteY294" fmla="*/ 5799221 h 15135727"/>
              <a:gd name="connsiteX295" fmla="*/ 1179095 w 8085221"/>
              <a:gd name="connsiteY295" fmla="*/ 5799221 h 15135727"/>
              <a:gd name="connsiteX296" fmla="*/ 890337 w 8085221"/>
              <a:gd name="connsiteY296" fmla="*/ 5775158 h 15135727"/>
              <a:gd name="connsiteX297" fmla="*/ 697832 w 8085221"/>
              <a:gd name="connsiteY297" fmla="*/ 5606716 h 15135727"/>
              <a:gd name="connsiteX298" fmla="*/ 577516 w 8085221"/>
              <a:gd name="connsiteY298" fmla="*/ 5582653 h 15135727"/>
              <a:gd name="connsiteX299" fmla="*/ 697832 w 8085221"/>
              <a:gd name="connsiteY299" fmla="*/ 5775158 h 15135727"/>
              <a:gd name="connsiteX300" fmla="*/ 409074 w 8085221"/>
              <a:gd name="connsiteY300" fmla="*/ 5799221 h 15135727"/>
              <a:gd name="connsiteX301" fmla="*/ 168442 w 8085221"/>
              <a:gd name="connsiteY301" fmla="*/ 5702969 h 15135727"/>
              <a:gd name="connsiteX302" fmla="*/ 264695 w 8085221"/>
              <a:gd name="connsiteY302" fmla="*/ 5558590 h 15135727"/>
              <a:gd name="connsiteX303" fmla="*/ 144379 w 8085221"/>
              <a:gd name="connsiteY303" fmla="*/ 5510464 h 15135727"/>
              <a:gd name="connsiteX304" fmla="*/ 0 w 8085221"/>
              <a:gd name="connsiteY304" fmla="*/ 5462337 h 15135727"/>
              <a:gd name="connsiteX305" fmla="*/ 96253 w 8085221"/>
              <a:gd name="connsiteY305" fmla="*/ 5245769 h 15135727"/>
              <a:gd name="connsiteX0" fmla="*/ 96253 w 8085221"/>
              <a:gd name="connsiteY0" fmla="*/ 5245769 h 15135727"/>
              <a:gd name="connsiteX1" fmla="*/ 144379 w 8085221"/>
              <a:gd name="connsiteY1" fmla="*/ 4981074 h 15135727"/>
              <a:gd name="connsiteX2" fmla="*/ 178719 w 8085221"/>
              <a:gd name="connsiteY2" fmla="*/ 4834941 h 15135727"/>
              <a:gd name="connsiteX3" fmla="*/ 334378 w 8085221"/>
              <a:gd name="connsiteY3" fmla="*/ 4696828 h 15135727"/>
              <a:gd name="connsiteX4" fmla="*/ 553453 w 8085221"/>
              <a:gd name="connsiteY4" fmla="*/ 4692316 h 15135727"/>
              <a:gd name="connsiteX5" fmla="*/ 649706 w 8085221"/>
              <a:gd name="connsiteY5" fmla="*/ 4427621 h 15135727"/>
              <a:gd name="connsiteX6" fmla="*/ 805866 w 8085221"/>
              <a:gd name="connsiteY6" fmla="*/ 4425366 h 15135727"/>
              <a:gd name="connsiteX7" fmla="*/ 867026 w 8085221"/>
              <a:gd name="connsiteY7" fmla="*/ 4311817 h 15135727"/>
              <a:gd name="connsiteX8" fmla="*/ 1077328 w 8085221"/>
              <a:gd name="connsiteY8" fmla="*/ 4253916 h 15135727"/>
              <a:gd name="connsiteX9" fmla="*/ 1120191 w 8085221"/>
              <a:gd name="connsiteY9" fmla="*/ 4206291 h 15135727"/>
              <a:gd name="connsiteX10" fmla="*/ 1263066 w 8085221"/>
              <a:gd name="connsiteY10" fmla="*/ 4182478 h 15135727"/>
              <a:gd name="connsiteX11" fmla="*/ 1362326 w 8085221"/>
              <a:gd name="connsiteY11" fmla="*/ 4081965 h 15135727"/>
              <a:gd name="connsiteX12" fmla="*/ 1472616 w 8085221"/>
              <a:gd name="connsiteY12" fmla="*/ 4025316 h 15135727"/>
              <a:gd name="connsiteX13" fmla="*/ 1559344 w 8085221"/>
              <a:gd name="connsiteY13" fmla="*/ 4013535 h 15135727"/>
              <a:gd name="connsiteX14" fmla="*/ 1708485 w 8085221"/>
              <a:gd name="connsiteY14" fmla="*/ 3826042 h 15135727"/>
              <a:gd name="connsiteX15" fmla="*/ 1820278 w 8085221"/>
              <a:gd name="connsiteY15" fmla="*/ 3858628 h 15135727"/>
              <a:gd name="connsiteX16" fmla="*/ 1910766 w 8085221"/>
              <a:gd name="connsiteY16" fmla="*/ 3735053 h 15135727"/>
              <a:gd name="connsiteX17" fmla="*/ 2006016 w 8085221"/>
              <a:gd name="connsiteY17" fmla="*/ 3615741 h 15135727"/>
              <a:gd name="connsiteX18" fmla="*/ 2091741 w 8085221"/>
              <a:gd name="connsiteY18" fmla="*/ 3649078 h 15135727"/>
              <a:gd name="connsiteX19" fmla="*/ 2141621 w 8085221"/>
              <a:gd name="connsiteY19" fmla="*/ 3585411 h 15135727"/>
              <a:gd name="connsiteX20" fmla="*/ 2117808 w 8085221"/>
              <a:gd name="connsiteY20" fmla="*/ 3518736 h 15135727"/>
              <a:gd name="connsiteX21" fmla="*/ 2182228 w 8085221"/>
              <a:gd name="connsiteY21" fmla="*/ 3420478 h 15135727"/>
              <a:gd name="connsiteX22" fmla="*/ 2286000 w 8085221"/>
              <a:gd name="connsiteY22" fmla="*/ 3489158 h 15135727"/>
              <a:gd name="connsiteX23" fmla="*/ 2334628 w 8085221"/>
              <a:gd name="connsiteY23" fmla="*/ 3249028 h 15135727"/>
              <a:gd name="connsiteX24" fmla="*/ 2381502 w 8085221"/>
              <a:gd name="connsiteY24" fmla="*/ 3088858 h 15135727"/>
              <a:gd name="connsiteX25" fmla="*/ 2544178 w 8085221"/>
              <a:gd name="connsiteY25" fmla="*/ 3058528 h 15135727"/>
              <a:gd name="connsiteX26" fmla="*/ 2695074 w 8085221"/>
              <a:gd name="connsiteY26" fmla="*/ 2911642 h 15135727"/>
              <a:gd name="connsiteX27" fmla="*/ 2839453 w 8085221"/>
              <a:gd name="connsiteY27" fmla="*/ 2526632 h 15135727"/>
              <a:gd name="connsiteX28" fmla="*/ 3200400 w 8085221"/>
              <a:gd name="connsiteY28" fmla="*/ 2358190 h 15135727"/>
              <a:gd name="connsiteX29" fmla="*/ 3441032 w 8085221"/>
              <a:gd name="connsiteY29" fmla="*/ 2237874 h 15135727"/>
              <a:gd name="connsiteX30" fmla="*/ 3561348 w 8085221"/>
              <a:gd name="connsiteY30" fmla="*/ 2526632 h 15135727"/>
              <a:gd name="connsiteX31" fmla="*/ 3801979 w 8085221"/>
              <a:gd name="connsiteY31" fmla="*/ 2622885 h 15135727"/>
              <a:gd name="connsiteX32" fmla="*/ 3946358 w 8085221"/>
              <a:gd name="connsiteY32" fmla="*/ 2550695 h 15135727"/>
              <a:gd name="connsiteX33" fmla="*/ 4018548 w 8085221"/>
              <a:gd name="connsiteY33" fmla="*/ 2598821 h 15135727"/>
              <a:gd name="connsiteX34" fmla="*/ 4138864 w 8085221"/>
              <a:gd name="connsiteY34" fmla="*/ 2574758 h 15135727"/>
              <a:gd name="connsiteX35" fmla="*/ 4307306 w 8085221"/>
              <a:gd name="connsiteY35" fmla="*/ 2671011 h 15135727"/>
              <a:gd name="connsiteX36" fmla="*/ 4427621 w 8085221"/>
              <a:gd name="connsiteY36" fmla="*/ 2622885 h 15135727"/>
              <a:gd name="connsiteX37" fmla="*/ 4668253 w 8085221"/>
              <a:gd name="connsiteY37" fmla="*/ 2743200 h 15135727"/>
              <a:gd name="connsiteX38" fmla="*/ 4788569 w 8085221"/>
              <a:gd name="connsiteY38" fmla="*/ 2815390 h 15135727"/>
              <a:gd name="connsiteX39" fmla="*/ 4957011 w 8085221"/>
              <a:gd name="connsiteY39" fmla="*/ 2719137 h 15135727"/>
              <a:gd name="connsiteX40" fmla="*/ 4981074 w 8085221"/>
              <a:gd name="connsiteY40" fmla="*/ 2382253 h 15135727"/>
              <a:gd name="connsiteX41" fmla="*/ 4981074 w 8085221"/>
              <a:gd name="connsiteY41" fmla="*/ 2382253 h 15135727"/>
              <a:gd name="connsiteX42" fmla="*/ 4884821 w 8085221"/>
              <a:gd name="connsiteY42" fmla="*/ 2093495 h 15135727"/>
              <a:gd name="connsiteX43" fmla="*/ 4764506 w 8085221"/>
              <a:gd name="connsiteY43" fmla="*/ 1900990 h 15135727"/>
              <a:gd name="connsiteX44" fmla="*/ 4764506 w 8085221"/>
              <a:gd name="connsiteY44" fmla="*/ 1804737 h 15135727"/>
              <a:gd name="connsiteX45" fmla="*/ 4957011 w 8085221"/>
              <a:gd name="connsiteY45" fmla="*/ 1564106 h 15135727"/>
              <a:gd name="connsiteX46" fmla="*/ 5221706 w 8085221"/>
              <a:gd name="connsiteY46" fmla="*/ 1588169 h 15135727"/>
              <a:gd name="connsiteX47" fmla="*/ 5486400 w 8085221"/>
              <a:gd name="connsiteY47" fmla="*/ 1684421 h 15135727"/>
              <a:gd name="connsiteX48" fmla="*/ 5799221 w 8085221"/>
              <a:gd name="connsiteY48" fmla="*/ 1684421 h 15135727"/>
              <a:gd name="connsiteX49" fmla="*/ 5871411 w 8085221"/>
              <a:gd name="connsiteY49" fmla="*/ 1443790 h 15135727"/>
              <a:gd name="connsiteX50" fmla="*/ 6087979 w 8085221"/>
              <a:gd name="connsiteY50" fmla="*/ 1395664 h 15135727"/>
              <a:gd name="connsiteX51" fmla="*/ 6087979 w 8085221"/>
              <a:gd name="connsiteY51" fmla="*/ 1082842 h 15135727"/>
              <a:gd name="connsiteX52" fmla="*/ 6424864 w 8085221"/>
              <a:gd name="connsiteY52" fmla="*/ 1058779 h 15135727"/>
              <a:gd name="connsiteX53" fmla="*/ 6665495 w 8085221"/>
              <a:gd name="connsiteY53" fmla="*/ 721895 h 15135727"/>
              <a:gd name="connsiteX54" fmla="*/ 6761748 w 8085221"/>
              <a:gd name="connsiteY54" fmla="*/ 649706 h 15135727"/>
              <a:gd name="connsiteX55" fmla="*/ 6737685 w 8085221"/>
              <a:gd name="connsiteY55" fmla="*/ 505327 h 15135727"/>
              <a:gd name="connsiteX56" fmla="*/ 6858000 w 8085221"/>
              <a:gd name="connsiteY56" fmla="*/ 360948 h 15135727"/>
              <a:gd name="connsiteX57" fmla="*/ 6761748 w 8085221"/>
              <a:gd name="connsiteY57" fmla="*/ 120316 h 15135727"/>
              <a:gd name="connsiteX58" fmla="*/ 7194885 w 8085221"/>
              <a:gd name="connsiteY58" fmla="*/ 0 h 15135727"/>
              <a:gd name="connsiteX59" fmla="*/ 7267074 w 8085221"/>
              <a:gd name="connsiteY59" fmla="*/ 120316 h 15135727"/>
              <a:gd name="connsiteX60" fmla="*/ 7267074 w 8085221"/>
              <a:gd name="connsiteY60" fmla="*/ 120316 h 15135727"/>
              <a:gd name="connsiteX61" fmla="*/ 7339264 w 8085221"/>
              <a:gd name="connsiteY61" fmla="*/ 360948 h 15135727"/>
              <a:gd name="connsiteX62" fmla="*/ 7628021 w 8085221"/>
              <a:gd name="connsiteY62" fmla="*/ 433137 h 15135727"/>
              <a:gd name="connsiteX63" fmla="*/ 7796464 w 8085221"/>
              <a:gd name="connsiteY63" fmla="*/ 649706 h 15135727"/>
              <a:gd name="connsiteX64" fmla="*/ 8085221 w 8085221"/>
              <a:gd name="connsiteY64" fmla="*/ 914400 h 15135727"/>
              <a:gd name="connsiteX65" fmla="*/ 7988969 w 8085221"/>
              <a:gd name="connsiteY65" fmla="*/ 1203158 h 15135727"/>
              <a:gd name="connsiteX66" fmla="*/ 7844590 w 8085221"/>
              <a:gd name="connsiteY66" fmla="*/ 1058779 h 15135727"/>
              <a:gd name="connsiteX67" fmla="*/ 7483642 w 8085221"/>
              <a:gd name="connsiteY67" fmla="*/ 1371600 h 15135727"/>
              <a:gd name="connsiteX68" fmla="*/ 7267074 w 8085221"/>
              <a:gd name="connsiteY68" fmla="*/ 1395664 h 15135727"/>
              <a:gd name="connsiteX69" fmla="*/ 7243011 w 8085221"/>
              <a:gd name="connsiteY69" fmla="*/ 1588169 h 15135727"/>
              <a:gd name="connsiteX70" fmla="*/ 6978316 w 8085221"/>
              <a:gd name="connsiteY70" fmla="*/ 1732548 h 15135727"/>
              <a:gd name="connsiteX71" fmla="*/ 6737685 w 8085221"/>
              <a:gd name="connsiteY71" fmla="*/ 2093495 h 15135727"/>
              <a:gd name="connsiteX72" fmla="*/ 6737685 w 8085221"/>
              <a:gd name="connsiteY72" fmla="*/ 2382253 h 15135727"/>
              <a:gd name="connsiteX73" fmla="*/ 6665495 w 8085221"/>
              <a:gd name="connsiteY73" fmla="*/ 2430379 h 15135727"/>
              <a:gd name="connsiteX74" fmla="*/ 6906127 w 8085221"/>
              <a:gd name="connsiteY74" fmla="*/ 2646948 h 15135727"/>
              <a:gd name="connsiteX75" fmla="*/ 6906127 w 8085221"/>
              <a:gd name="connsiteY75" fmla="*/ 2983832 h 15135727"/>
              <a:gd name="connsiteX76" fmla="*/ 6906127 w 8085221"/>
              <a:gd name="connsiteY76" fmla="*/ 3104148 h 15135727"/>
              <a:gd name="connsiteX77" fmla="*/ 6833937 w 8085221"/>
              <a:gd name="connsiteY77" fmla="*/ 3368842 h 15135727"/>
              <a:gd name="connsiteX78" fmla="*/ 6906127 w 8085221"/>
              <a:gd name="connsiteY78" fmla="*/ 3489158 h 15135727"/>
              <a:gd name="connsiteX79" fmla="*/ 6641432 w 8085221"/>
              <a:gd name="connsiteY79" fmla="*/ 3705727 h 15135727"/>
              <a:gd name="connsiteX80" fmla="*/ 6737685 w 8085221"/>
              <a:gd name="connsiteY80" fmla="*/ 3729790 h 15135727"/>
              <a:gd name="connsiteX81" fmla="*/ 6545179 w 8085221"/>
              <a:gd name="connsiteY81" fmla="*/ 3826042 h 15135727"/>
              <a:gd name="connsiteX82" fmla="*/ 6328611 w 8085221"/>
              <a:gd name="connsiteY82" fmla="*/ 3753853 h 15135727"/>
              <a:gd name="connsiteX83" fmla="*/ 6184232 w 8085221"/>
              <a:gd name="connsiteY83" fmla="*/ 3850106 h 15135727"/>
              <a:gd name="connsiteX84" fmla="*/ 6184232 w 8085221"/>
              <a:gd name="connsiteY84" fmla="*/ 3946358 h 15135727"/>
              <a:gd name="connsiteX85" fmla="*/ 6136106 w 8085221"/>
              <a:gd name="connsiteY85" fmla="*/ 4235116 h 15135727"/>
              <a:gd name="connsiteX86" fmla="*/ 5919537 w 8085221"/>
              <a:gd name="connsiteY86" fmla="*/ 4403558 h 15135727"/>
              <a:gd name="connsiteX87" fmla="*/ 5775158 w 8085221"/>
              <a:gd name="connsiteY87" fmla="*/ 4451685 h 15135727"/>
              <a:gd name="connsiteX88" fmla="*/ 5630779 w 8085221"/>
              <a:gd name="connsiteY88" fmla="*/ 4547937 h 15135727"/>
              <a:gd name="connsiteX89" fmla="*/ 5510464 w 8085221"/>
              <a:gd name="connsiteY89" fmla="*/ 4620127 h 15135727"/>
              <a:gd name="connsiteX90" fmla="*/ 5510464 w 8085221"/>
              <a:gd name="connsiteY90" fmla="*/ 4812632 h 15135727"/>
              <a:gd name="connsiteX91" fmla="*/ 5317958 w 8085221"/>
              <a:gd name="connsiteY91" fmla="*/ 4981074 h 15135727"/>
              <a:gd name="connsiteX92" fmla="*/ 5005137 w 8085221"/>
              <a:gd name="connsiteY92" fmla="*/ 5149516 h 15135727"/>
              <a:gd name="connsiteX93" fmla="*/ 4692316 w 8085221"/>
              <a:gd name="connsiteY93" fmla="*/ 5149516 h 15135727"/>
              <a:gd name="connsiteX94" fmla="*/ 4523874 w 8085221"/>
              <a:gd name="connsiteY94" fmla="*/ 5366085 h 15135727"/>
              <a:gd name="connsiteX95" fmla="*/ 4211053 w 8085221"/>
              <a:gd name="connsiteY95" fmla="*/ 5414211 h 15135727"/>
              <a:gd name="connsiteX96" fmla="*/ 4114800 w 8085221"/>
              <a:gd name="connsiteY96" fmla="*/ 5390148 h 15135727"/>
              <a:gd name="connsiteX97" fmla="*/ 4018548 w 8085221"/>
              <a:gd name="connsiteY97" fmla="*/ 5630779 h 15135727"/>
              <a:gd name="connsiteX98" fmla="*/ 4090737 w 8085221"/>
              <a:gd name="connsiteY98" fmla="*/ 5871411 h 15135727"/>
              <a:gd name="connsiteX99" fmla="*/ 4090737 w 8085221"/>
              <a:gd name="connsiteY99" fmla="*/ 6184232 h 15135727"/>
              <a:gd name="connsiteX100" fmla="*/ 4186990 w 8085221"/>
              <a:gd name="connsiteY100" fmla="*/ 6472990 h 15135727"/>
              <a:gd name="connsiteX101" fmla="*/ 4042611 w 8085221"/>
              <a:gd name="connsiteY101" fmla="*/ 6352674 h 15135727"/>
              <a:gd name="connsiteX102" fmla="*/ 3946358 w 8085221"/>
              <a:gd name="connsiteY102" fmla="*/ 6376737 h 15135727"/>
              <a:gd name="connsiteX103" fmla="*/ 4114800 w 8085221"/>
              <a:gd name="connsiteY103" fmla="*/ 6641432 h 15135727"/>
              <a:gd name="connsiteX104" fmla="*/ 4451685 w 8085221"/>
              <a:gd name="connsiteY104" fmla="*/ 6737685 h 15135727"/>
              <a:gd name="connsiteX105" fmla="*/ 4620127 w 8085221"/>
              <a:gd name="connsiteY105" fmla="*/ 6978316 h 15135727"/>
              <a:gd name="connsiteX106" fmla="*/ 4740442 w 8085221"/>
              <a:gd name="connsiteY106" fmla="*/ 7170821 h 15135727"/>
              <a:gd name="connsiteX107" fmla="*/ 5077327 w 8085221"/>
              <a:gd name="connsiteY107" fmla="*/ 7387390 h 15135727"/>
              <a:gd name="connsiteX108" fmla="*/ 5125453 w 8085221"/>
              <a:gd name="connsiteY108" fmla="*/ 7603958 h 15135727"/>
              <a:gd name="connsiteX109" fmla="*/ 5197642 w 8085221"/>
              <a:gd name="connsiteY109" fmla="*/ 7796464 h 15135727"/>
              <a:gd name="connsiteX110" fmla="*/ 5486400 w 8085221"/>
              <a:gd name="connsiteY110" fmla="*/ 7964906 h 15135727"/>
              <a:gd name="connsiteX111" fmla="*/ 5486400 w 8085221"/>
              <a:gd name="connsiteY111" fmla="*/ 8349916 h 15135727"/>
              <a:gd name="connsiteX112" fmla="*/ 5678906 w 8085221"/>
              <a:gd name="connsiteY112" fmla="*/ 8614611 h 15135727"/>
              <a:gd name="connsiteX113" fmla="*/ 5919537 w 8085221"/>
              <a:gd name="connsiteY113" fmla="*/ 9071811 h 15135727"/>
              <a:gd name="connsiteX114" fmla="*/ 6160169 w 8085221"/>
              <a:gd name="connsiteY114" fmla="*/ 9336506 h 15135727"/>
              <a:gd name="connsiteX115" fmla="*/ 6280485 w 8085221"/>
              <a:gd name="connsiteY115" fmla="*/ 9601200 h 15135727"/>
              <a:gd name="connsiteX116" fmla="*/ 6400800 w 8085221"/>
              <a:gd name="connsiteY116" fmla="*/ 9793706 h 15135727"/>
              <a:gd name="connsiteX117" fmla="*/ 6569242 w 8085221"/>
              <a:gd name="connsiteY117" fmla="*/ 10058400 h 15135727"/>
              <a:gd name="connsiteX118" fmla="*/ 6713621 w 8085221"/>
              <a:gd name="connsiteY118" fmla="*/ 10106527 h 15135727"/>
              <a:gd name="connsiteX119" fmla="*/ 6545179 w 8085221"/>
              <a:gd name="connsiteY119" fmla="*/ 10202779 h 15135727"/>
              <a:gd name="connsiteX120" fmla="*/ 6569242 w 8085221"/>
              <a:gd name="connsiteY120" fmla="*/ 10443411 h 15135727"/>
              <a:gd name="connsiteX121" fmla="*/ 6593306 w 8085221"/>
              <a:gd name="connsiteY121" fmla="*/ 10708106 h 15135727"/>
              <a:gd name="connsiteX122" fmla="*/ 6761748 w 8085221"/>
              <a:gd name="connsiteY122" fmla="*/ 10924674 h 15135727"/>
              <a:gd name="connsiteX123" fmla="*/ 6641432 w 8085221"/>
              <a:gd name="connsiteY123" fmla="*/ 11093116 h 15135727"/>
              <a:gd name="connsiteX124" fmla="*/ 6713621 w 8085221"/>
              <a:gd name="connsiteY124" fmla="*/ 11261558 h 15135727"/>
              <a:gd name="connsiteX125" fmla="*/ 6737685 w 8085221"/>
              <a:gd name="connsiteY125" fmla="*/ 11526253 h 15135727"/>
              <a:gd name="connsiteX126" fmla="*/ 6617369 w 8085221"/>
              <a:gd name="connsiteY126" fmla="*/ 11839074 h 15135727"/>
              <a:gd name="connsiteX127" fmla="*/ 6617369 w 8085221"/>
              <a:gd name="connsiteY127" fmla="*/ 12031579 h 15135727"/>
              <a:gd name="connsiteX128" fmla="*/ 6641432 w 8085221"/>
              <a:gd name="connsiteY128" fmla="*/ 12127832 h 15135727"/>
              <a:gd name="connsiteX129" fmla="*/ 6761748 w 8085221"/>
              <a:gd name="connsiteY129" fmla="*/ 12031579 h 15135727"/>
              <a:gd name="connsiteX130" fmla="*/ 6761748 w 8085221"/>
              <a:gd name="connsiteY130" fmla="*/ 12296274 h 15135727"/>
              <a:gd name="connsiteX131" fmla="*/ 6689558 w 8085221"/>
              <a:gd name="connsiteY131" fmla="*/ 12512842 h 15135727"/>
              <a:gd name="connsiteX132" fmla="*/ 6785811 w 8085221"/>
              <a:gd name="connsiteY132" fmla="*/ 12777537 h 15135727"/>
              <a:gd name="connsiteX133" fmla="*/ 6569242 w 8085221"/>
              <a:gd name="connsiteY133" fmla="*/ 12873790 h 15135727"/>
              <a:gd name="connsiteX134" fmla="*/ 6545179 w 8085221"/>
              <a:gd name="connsiteY134" fmla="*/ 13090358 h 15135727"/>
              <a:gd name="connsiteX135" fmla="*/ 6448927 w 8085221"/>
              <a:gd name="connsiteY135" fmla="*/ 13355053 h 15135727"/>
              <a:gd name="connsiteX136" fmla="*/ 6256421 w 8085221"/>
              <a:gd name="connsiteY136" fmla="*/ 13571621 h 15135727"/>
              <a:gd name="connsiteX137" fmla="*/ 6087979 w 8085221"/>
              <a:gd name="connsiteY137" fmla="*/ 13667874 h 15135727"/>
              <a:gd name="connsiteX138" fmla="*/ 5943600 w 8085221"/>
              <a:gd name="connsiteY138" fmla="*/ 13716000 h 15135727"/>
              <a:gd name="connsiteX139" fmla="*/ 5702969 w 8085221"/>
              <a:gd name="connsiteY139" fmla="*/ 13667874 h 15135727"/>
              <a:gd name="connsiteX140" fmla="*/ 5582653 w 8085221"/>
              <a:gd name="connsiteY140" fmla="*/ 13691937 h 15135727"/>
              <a:gd name="connsiteX141" fmla="*/ 5727032 w 8085221"/>
              <a:gd name="connsiteY141" fmla="*/ 13836316 h 15135727"/>
              <a:gd name="connsiteX142" fmla="*/ 5582653 w 8085221"/>
              <a:gd name="connsiteY142" fmla="*/ 14052885 h 15135727"/>
              <a:gd name="connsiteX143" fmla="*/ 5462337 w 8085221"/>
              <a:gd name="connsiteY143" fmla="*/ 14149137 h 15135727"/>
              <a:gd name="connsiteX144" fmla="*/ 5342021 w 8085221"/>
              <a:gd name="connsiteY144" fmla="*/ 14004758 h 15135727"/>
              <a:gd name="connsiteX145" fmla="*/ 5245769 w 8085221"/>
              <a:gd name="connsiteY145" fmla="*/ 14004758 h 15135727"/>
              <a:gd name="connsiteX146" fmla="*/ 5245769 w 8085221"/>
              <a:gd name="connsiteY146" fmla="*/ 13956632 h 15135727"/>
              <a:gd name="connsiteX147" fmla="*/ 5101390 w 8085221"/>
              <a:gd name="connsiteY147" fmla="*/ 13956632 h 15135727"/>
              <a:gd name="connsiteX148" fmla="*/ 4981074 w 8085221"/>
              <a:gd name="connsiteY148" fmla="*/ 13860379 h 15135727"/>
              <a:gd name="connsiteX149" fmla="*/ 4740442 w 8085221"/>
              <a:gd name="connsiteY149" fmla="*/ 13908506 h 15135727"/>
              <a:gd name="connsiteX150" fmla="*/ 4475748 w 8085221"/>
              <a:gd name="connsiteY150" fmla="*/ 13956632 h 15135727"/>
              <a:gd name="connsiteX151" fmla="*/ 4379495 w 8085221"/>
              <a:gd name="connsiteY151" fmla="*/ 14028821 h 15135727"/>
              <a:gd name="connsiteX152" fmla="*/ 4403558 w 8085221"/>
              <a:gd name="connsiteY152" fmla="*/ 14197264 h 15135727"/>
              <a:gd name="connsiteX153" fmla="*/ 4572000 w 8085221"/>
              <a:gd name="connsiteY153" fmla="*/ 14149137 h 15135727"/>
              <a:gd name="connsiteX154" fmla="*/ 4523874 w 8085221"/>
              <a:gd name="connsiteY154" fmla="*/ 14558211 h 15135727"/>
              <a:gd name="connsiteX155" fmla="*/ 4403558 w 8085221"/>
              <a:gd name="connsiteY155" fmla="*/ 14437895 h 15135727"/>
              <a:gd name="connsiteX156" fmla="*/ 4403558 w 8085221"/>
              <a:gd name="connsiteY156" fmla="*/ 14437895 h 15135727"/>
              <a:gd name="connsiteX157" fmla="*/ 4283242 w 8085221"/>
              <a:gd name="connsiteY157" fmla="*/ 14245390 h 15135727"/>
              <a:gd name="connsiteX158" fmla="*/ 4235116 w 8085221"/>
              <a:gd name="connsiteY158" fmla="*/ 14341642 h 15135727"/>
              <a:gd name="connsiteX159" fmla="*/ 4162927 w 8085221"/>
              <a:gd name="connsiteY159" fmla="*/ 14389769 h 15135727"/>
              <a:gd name="connsiteX160" fmla="*/ 4162927 w 8085221"/>
              <a:gd name="connsiteY160" fmla="*/ 14389769 h 15135727"/>
              <a:gd name="connsiteX161" fmla="*/ 3922295 w 8085221"/>
              <a:gd name="connsiteY161" fmla="*/ 14245390 h 15135727"/>
              <a:gd name="connsiteX162" fmla="*/ 3801979 w 8085221"/>
              <a:gd name="connsiteY162" fmla="*/ 14293516 h 15135727"/>
              <a:gd name="connsiteX163" fmla="*/ 3681664 w 8085221"/>
              <a:gd name="connsiteY163" fmla="*/ 14389769 h 15135727"/>
              <a:gd name="connsiteX164" fmla="*/ 3657600 w 8085221"/>
              <a:gd name="connsiteY164" fmla="*/ 14654464 h 15135727"/>
              <a:gd name="connsiteX165" fmla="*/ 3513221 w 8085221"/>
              <a:gd name="connsiteY165" fmla="*/ 14726653 h 15135727"/>
              <a:gd name="connsiteX166" fmla="*/ 3513221 w 8085221"/>
              <a:gd name="connsiteY166" fmla="*/ 14871032 h 15135727"/>
              <a:gd name="connsiteX167" fmla="*/ 3633537 w 8085221"/>
              <a:gd name="connsiteY167" fmla="*/ 14967285 h 15135727"/>
              <a:gd name="connsiteX168" fmla="*/ 3609474 w 8085221"/>
              <a:gd name="connsiteY168" fmla="*/ 15087600 h 15135727"/>
              <a:gd name="connsiteX169" fmla="*/ 3441032 w 8085221"/>
              <a:gd name="connsiteY169" fmla="*/ 15039474 h 15135727"/>
              <a:gd name="connsiteX170" fmla="*/ 3272590 w 8085221"/>
              <a:gd name="connsiteY170" fmla="*/ 15063537 h 15135727"/>
              <a:gd name="connsiteX171" fmla="*/ 3248527 w 8085221"/>
              <a:gd name="connsiteY171" fmla="*/ 14895095 h 15135727"/>
              <a:gd name="connsiteX172" fmla="*/ 3128211 w 8085221"/>
              <a:gd name="connsiteY172" fmla="*/ 14919158 h 15135727"/>
              <a:gd name="connsiteX173" fmla="*/ 2959769 w 8085221"/>
              <a:gd name="connsiteY173" fmla="*/ 15135727 h 15135727"/>
              <a:gd name="connsiteX174" fmla="*/ 2935706 w 8085221"/>
              <a:gd name="connsiteY174" fmla="*/ 14895095 h 15135727"/>
              <a:gd name="connsiteX175" fmla="*/ 2791327 w 8085221"/>
              <a:gd name="connsiteY175" fmla="*/ 14943221 h 15135727"/>
              <a:gd name="connsiteX176" fmla="*/ 2671011 w 8085221"/>
              <a:gd name="connsiteY176" fmla="*/ 15039474 h 15135727"/>
              <a:gd name="connsiteX177" fmla="*/ 2430379 w 8085221"/>
              <a:gd name="connsiteY177" fmla="*/ 15087600 h 15135727"/>
              <a:gd name="connsiteX178" fmla="*/ 2237874 w 8085221"/>
              <a:gd name="connsiteY178" fmla="*/ 15039474 h 15135727"/>
              <a:gd name="connsiteX179" fmla="*/ 2622885 w 8085221"/>
              <a:gd name="connsiteY179" fmla="*/ 14846969 h 15135727"/>
              <a:gd name="connsiteX180" fmla="*/ 2887579 w 8085221"/>
              <a:gd name="connsiteY180" fmla="*/ 14774779 h 15135727"/>
              <a:gd name="connsiteX181" fmla="*/ 2839453 w 8085221"/>
              <a:gd name="connsiteY181" fmla="*/ 14582274 h 15135727"/>
              <a:gd name="connsiteX182" fmla="*/ 2935706 w 8085221"/>
              <a:gd name="connsiteY182" fmla="*/ 14510085 h 15135727"/>
              <a:gd name="connsiteX183" fmla="*/ 2935706 w 8085221"/>
              <a:gd name="connsiteY183" fmla="*/ 14510085 h 15135727"/>
              <a:gd name="connsiteX184" fmla="*/ 3080085 w 8085221"/>
              <a:gd name="connsiteY184" fmla="*/ 14413832 h 15135727"/>
              <a:gd name="connsiteX185" fmla="*/ 3152274 w 8085221"/>
              <a:gd name="connsiteY185" fmla="*/ 14341642 h 15135727"/>
              <a:gd name="connsiteX186" fmla="*/ 3080085 w 8085221"/>
              <a:gd name="connsiteY186" fmla="*/ 14269453 h 15135727"/>
              <a:gd name="connsiteX187" fmla="*/ 3152274 w 8085221"/>
              <a:gd name="connsiteY187" fmla="*/ 14197264 h 15135727"/>
              <a:gd name="connsiteX188" fmla="*/ 3152274 w 8085221"/>
              <a:gd name="connsiteY188" fmla="*/ 14052885 h 15135727"/>
              <a:gd name="connsiteX189" fmla="*/ 3080085 w 8085221"/>
              <a:gd name="connsiteY189" fmla="*/ 13980695 h 15135727"/>
              <a:gd name="connsiteX190" fmla="*/ 3056021 w 8085221"/>
              <a:gd name="connsiteY190" fmla="*/ 14076948 h 15135727"/>
              <a:gd name="connsiteX191" fmla="*/ 2935706 w 8085221"/>
              <a:gd name="connsiteY191" fmla="*/ 14076948 h 15135727"/>
              <a:gd name="connsiteX192" fmla="*/ 2863516 w 8085221"/>
              <a:gd name="connsiteY192" fmla="*/ 14125074 h 15135727"/>
              <a:gd name="connsiteX193" fmla="*/ 2719137 w 8085221"/>
              <a:gd name="connsiteY193" fmla="*/ 14197264 h 15135727"/>
              <a:gd name="connsiteX194" fmla="*/ 2646948 w 8085221"/>
              <a:gd name="connsiteY194" fmla="*/ 14197264 h 15135727"/>
              <a:gd name="connsiteX195" fmla="*/ 2598821 w 8085221"/>
              <a:gd name="connsiteY195" fmla="*/ 14125074 h 15135727"/>
              <a:gd name="connsiteX196" fmla="*/ 2430379 w 8085221"/>
              <a:gd name="connsiteY196" fmla="*/ 13836316 h 15135727"/>
              <a:gd name="connsiteX197" fmla="*/ 2646948 w 8085221"/>
              <a:gd name="connsiteY197" fmla="*/ 13812253 h 15135727"/>
              <a:gd name="connsiteX198" fmla="*/ 2502569 w 8085221"/>
              <a:gd name="connsiteY198" fmla="*/ 13475369 h 15135727"/>
              <a:gd name="connsiteX199" fmla="*/ 2550695 w 8085221"/>
              <a:gd name="connsiteY199" fmla="*/ 13186611 h 15135727"/>
              <a:gd name="connsiteX200" fmla="*/ 2719137 w 8085221"/>
              <a:gd name="connsiteY200" fmla="*/ 13042232 h 15135727"/>
              <a:gd name="connsiteX201" fmla="*/ 2791327 w 8085221"/>
              <a:gd name="connsiteY201" fmla="*/ 12945979 h 15135727"/>
              <a:gd name="connsiteX202" fmla="*/ 3031958 w 8085221"/>
              <a:gd name="connsiteY202" fmla="*/ 13090358 h 15135727"/>
              <a:gd name="connsiteX203" fmla="*/ 3056021 w 8085221"/>
              <a:gd name="connsiteY203" fmla="*/ 12753474 h 15135727"/>
              <a:gd name="connsiteX204" fmla="*/ 2887579 w 8085221"/>
              <a:gd name="connsiteY204" fmla="*/ 12777537 h 15135727"/>
              <a:gd name="connsiteX205" fmla="*/ 2815390 w 8085221"/>
              <a:gd name="connsiteY205" fmla="*/ 12777537 h 15135727"/>
              <a:gd name="connsiteX206" fmla="*/ 3176337 w 8085221"/>
              <a:gd name="connsiteY206" fmla="*/ 12368464 h 15135727"/>
              <a:gd name="connsiteX207" fmla="*/ 3104148 w 8085221"/>
              <a:gd name="connsiteY207" fmla="*/ 12320337 h 15135727"/>
              <a:gd name="connsiteX208" fmla="*/ 3104148 w 8085221"/>
              <a:gd name="connsiteY208" fmla="*/ 12320337 h 15135727"/>
              <a:gd name="connsiteX209" fmla="*/ 3007895 w 8085221"/>
              <a:gd name="connsiteY209" fmla="*/ 12079706 h 15135727"/>
              <a:gd name="connsiteX210" fmla="*/ 2911642 w 8085221"/>
              <a:gd name="connsiteY210" fmla="*/ 11935327 h 15135727"/>
              <a:gd name="connsiteX211" fmla="*/ 2863516 w 8085221"/>
              <a:gd name="connsiteY211" fmla="*/ 11694695 h 15135727"/>
              <a:gd name="connsiteX212" fmla="*/ 2911642 w 8085221"/>
              <a:gd name="connsiteY212" fmla="*/ 11454064 h 15135727"/>
              <a:gd name="connsiteX213" fmla="*/ 3056021 w 8085221"/>
              <a:gd name="connsiteY213" fmla="*/ 11454064 h 15135727"/>
              <a:gd name="connsiteX214" fmla="*/ 2983832 w 8085221"/>
              <a:gd name="connsiteY214" fmla="*/ 11381874 h 15135727"/>
              <a:gd name="connsiteX215" fmla="*/ 3031958 w 8085221"/>
              <a:gd name="connsiteY215" fmla="*/ 11285621 h 15135727"/>
              <a:gd name="connsiteX216" fmla="*/ 3007895 w 8085221"/>
              <a:gd name="connsiteY216" fmla="*/ 11189369 h 15135727"/>
              <a:gd name="connsiteX217" fmla="*/ 2887579 w 8085221"/>
              <a:gd name="connsiteY217" fmla="*/ 11141242 h 15135727"/>
              <a:gd name="connsiteX218" fmla="*/ 2887579 w 8085221"/>
              <a:gd name="connsiteY218" fmla="*/ 10972800 h 15135727"/>
              <a:gd name="connsiteX219" fmla="*/ 2887579 w 8085221"/>
              <a:gd name="connsiteY219" fmla="*/ 10924674 h 15135727"/>
              <a:gd name="connsiteX220" fmla="*/ 2767264 w 8085221"/>
              <a:gd name="connsiteY220" fmla="*/ 11020927 h 15135727"/>
              <a:gd name="connsiteX221" fmla="*/ 2743200 w 8085221"/>
              <a:gd name="connsiteY221" fmla="*/ 10924674 h 15135727"/>
              <a:gd name="connsiteX222" fmla="*/ 2550695 w 8085221"/>
              <a:gd name="connsiteY222" fmla="*/ 11020927 h 15135727"/>
              <a:gd name="connsiteX223" fmla="*/ 2526632 w 8085221"/>
              <a:gd name="connsiteY223" fmla="*/ 11117179 h 15135727"/>
              <a:gd name="connsiteX224" fmla="*/ 2334127 w 8085221"/>
              <a:gd name="connsiteY224" fmla="*/ 10996864 h 15135727"/>
              <a:gd name="connsiteX225" fmla="*/ 2358190 w 8085221"/>
              <a:gd name="connsiteY225" fmla="*/ 10732169 h 15135727"/>
              <a:gd name="connsiteX226" fmla="*/ 2334127 w 8085221"/>
              <a:gd name="connsiteY226" fmla="*/ 10587790 h 15135727"/>
              <a:gd name="connsiteX227" fmla="*/ 2406316 w 8085221"/>
              <a:gd name="connsiteY227" fmla="*/ 10491537 h 15135727"/>
              <a:gd name="connsiteX228" fmla="*/ 2598821 w 8085221"/>
              <a:gd name="connsiteY228" fmla="*/ 10684042 h 15135727"/>
              <a:gd name="connsiteX229" fmla="*/ 2767264 w 8085221"/>
              <a:gd name="connsiteY229" fmla="*/ 10684042 h 15135727"/>
              <a:gd name="connsiteX230" fmla="*/ 2646948 w 8085221"/>
              <a:gd name="connsiteY230" fmla="*/ 10515600 h 15135727"/>
              <a:gd name="connsiteX231" fmla="*/ 2815390 w 8085221"/>
              <a:gd name="connsiteY231" fmla="*/ 10395285 h 15135727"/>
              <a:gd name="connsiteX232" fmla="*/ 3080085 w 8085221"/>
              <a:gd name="connsiteY232" fmla="*/ 10419348 h 15135727"/>
              <a:gd name="connsiteX233" fmla="*/ 3248527 w 8085221"/>
              <a:gd name="connsiteY233" fmla="*/ 10539664 h 15135727"/>
              <a:gd name="connsiteX234" fmla="*/ 3320716 w 8085221"/>
              <a:gd name="connsiteY234" fmla="*/ 10659979 h 15135727"/>
              <a:gd name="connsiteX235" fmla="*/ 3465095 w 8085221"/>
              <a:gd name="connsiteY235" fmla="*/ 10659979 h 15135727"/>
              <a:gd name="connsiteX236" fmla="*/ 3441032 w 8085221"/>
              <a:gd name="connsiteY236" fmla="*/ 10491537 h 15135727"/>
              <a:gd name="connsiteX237" fmla="*/ 3392906 w 8085221"/>
              <a:gd name="connsiteY237" fmla="*/ 10250906 h 15135727"/>
              <a:gd name="connsiteX238" fmla="*/ 3152274 w 8085221"/>
              <a:gd name="connsiteY238" fmla="*/ 10250906 h 15135727"/>
              <a:gd name="connsiteX239" fmla="*/ 3176337 w 8085221"/>
              <a:gd name="connsiteY239" fmla="*/ 10178716 h 15135727"/>
              <a:gd name="connsiteX240" fmla="*/ 3104148 w 8085221"/>
              <a:gd name="connsiteY240" fmla="*/ 10154653 h 15135727"/>
              <a:gd name="connsiteX241" fmla="*/ 3007895 w 8085221"/>
              <a:gd name="connsiteY241" fmla="*/ 9962148 h 15135727"/>
              <a:gd name="connsiteX242" fmla="*/ 3176337 w 8085221"/>
              <a:gd name="connsiteY242" fmla="*/ 9889958 h 15135727"/>
              <a:gd name="connsiteX243" fmla="*/ 2959769 w 8085221"/>
              <a:gd name="connsiteY243" fmla="*/ 9504948 h 15135727"/>
              <a:gd name="connsiteX244" fmla="*/ 2791327 w 8085221"/>
              <a:gd name="connsiteY244" fmla="*/ 9456821 h 15135727"/>
              <a:gd name="connsiteX245" fmla="*/ 2574758 w 8085221"/>
              <a:gd name="connsiteY245" fmla="*/ 9336506 h 15135727"/>
              <a:gd name="connsiteX246" fmla="*/ 2550695 w 8085221"/>
              <a:gd name="connsiteY246" fmla="*/ 9071811 h 15135727"/>
              <a:gd name="connsiteX247" fmla="*/ 2695074 w 8085221"/>
              <a:gd name="connsiteY247" fmla="*/ 8999621 h 15135727"/>
              <a:gd name="connsiteX248" fmla="*/ 2622885 w 8085221"/>
              <a:gd name="connsiteY248" fmla="*/ 8975558 h 15135727"/>
              <a:gd name="connsiteX249" fmla="*/ 2430379 w 8085221"/>
              <a:gd name="connsiteY249" fmla="*/ 8999621 h 15135727"/>
              <a:gd name="connsiteX250" fmla="*/ 2261937 w 8085221"/>
              <a:gd name="connsiteY250" fmla="*/ 9168064 h 15135727"/>
              <a:gd name="connsiteX251" fmla="*/ 2237874 w 8085221"/>
              <a:gd name="connsiteY251" fmla="*/ 8999621 h 15135727"/>
              <a:gd name="connsiteX252" fmla="*/ 2117558 w 8085221"/>
              <a:gd name="connsiteY252" fmla="*/ 8975558 h 15135727"/>
              <a:gd name="connsiteX253" fmla="*/ 2045369 w 8085221"/>
              <a:gd name="connsiteY253" fmla="*/ 8783053 h 15135727"/>
              <a:gd name="connsiteX254" fmla="*/ 1852864 w 8085221"/>
              <a:gd name="connsiteY254" fmla="*/ 8758990 h 15135727"/>
              <a:gd name="connsiteX255" fmla="*/ 1636295 w 8085221"/>
              <a:gd name="connsiteY255" fmla="*/ 8927432 h 15135727"/>
              <a:gd name="connsiteX256" fmla="*/ 1588169 w 8085221"/>
              <a:gd name="connsiteY256" fmla="*/ 9023685 h 15135727"/>
              <a:gd name="connsiteX257" fmla="*/ 1515979 w 8085221"/>
              <a:gd name="connsiteY257" fmla="*/ 8879306 h 15135727"/>
              <a:gd name="connsiteX258" fmla="*/ 1347537 w 8085221"/>
              <a:gd name="connsiteY258" fmla="*/ 8879306 h 15135727"/>
              <a:gd name="connsiteX259" fmla="*/ 1347537 w 8085221"/>
              <a:gd name="connsiteY259" fmla="*/ 8710864 h 15135727"/>
              <a:gd name="connsiteX260" fmla="*/ 1106906 w 8085221"/>
              <a:gd name="connsiteY260" fmla="*/ 8783053 h 15135727"/>
              <a:gd name="connsiteX261" fmla="*/ 890337 w 8085221"/>
              <a:gd name="connsiteY261" fmla="*/ 8686800 h 15135727"/>
              <a:gd name="connsiteX262" fmla="*/ 649706 w 8085221"/>
              <a:gd name="connsiteY262" fmla="*/ 8662737 h 15135727"/>
              <a:gd name="connsiteX263" fmla="*/ 385011 w 8085221"/>
              <a:gd name="connsiteY263" fmla="*/ 8566485 h 15135727"/>
              <a:gd name="connsiteX264" fmla="*/ 577516 w 8085221"/>
              <a:gd name="connsiteY264" fmla="*/ 8373979 h 15135727"/>
              <a:gd name="connsiteX265" fmla="*/ 794085 w 8085221"/>
              <a:gd name="connsiteY265" fmla="*/ 8301790 h 15135727"/>
              <a:gd name="connsiteX266" fmla="*/ 745958 w 8085221"/>
              <a:gd name="connsiteY266" fmla="*/ 8133348 h 15135727"/>
              <a:gd name="connsiteX267" fmla="*/ 818148 w 8085221"/>
              <a:gd name="connsiteY267" fmla="*/ 7820527 h 15135727"/>
              <a:gd name="connsiteX268" fmla="*/ 697832 w 8085221"/>
              <a:gd name="connsiteY268" fmla="*/ 7820527 h 15135727"/>
              <a:gd name="connsiteX269" fmla="*/ 625642 w 8085221"/>
              <a:gd name="connsiteY269" fmla="*/ 7916779 h 15135727"/>
              <a:gd name="connsiteX270" fmla="*/ 457200 w 8085221"/>
              <a:gd name="connsiteY270" fmla="*/ 7820527 h 15135727"/>
              <a:gd name="connsiteX271" fmla="*/ 529390 w 8085221"/>
              <a:gd name="connsiteY271" fmla="*/ 7700211 h 15135727"/>
              <a:gd name="connsiteX272" fmla="*/ 938464 w 8085221"/>
              <a:gd name="connsiteY272" fmla="*/ 7676148 h 15135727"/>
              <a:gd name="connsiteX273" fmla="*/ 1058779 w 8085221"/>
              <a:gd name="connsiteY273" fmla="*/ 7459579 h 15135727"/>
              <a:gd name="connsiteX274" fmla="*/ 1203158 w 8085221"/>
              <a:gd name="connsiteY274" fmla="*/ 7603958 h 15135727"/>
              <a:gd name="connsiteX275" fmla="*/ 1299411 w 8085221"/>
              <a:gd name="connsiteY275" fmla="*/ 7555832 h 15135727"/>
              <a:gd name="connsiteX276" fmla="*/ 1443790 w 8085221"/>
              <a:gd name="connsiteY276" fmla="*/ 7507706 h 15135727"/>
              <a:gd name="connsiteX277" fmla="*/ 1684421 w 8085221"/>
              <a:gd name="connsiteY277" fmla="*/ 7603958 h 15135727"/>
              <a:gd name="connsiteX278" fmla="*/ 1684421 w 8085221"/>
              <a:gd name="connsiteY278" fmla="*/ 7603958 h 15135727"/>
              <a:gd name="connsiteX279" fmla="*/ 1540042 w 8085221"/>
              <a:gd name="connsiteY279" fmla="*/ 7363327 h 15135727"/>
              <a:gd name="connsiteX280" fmla="*/ 1299411 w 8085221"/>
              <a:gd name="connsiteY280" fmla="*/ 7315200 h 15135727"/>
              <a:gd name="connsiteX281" fmla="*/ 1130969 w 8085221"/>
              <a:gd name="connsiteY281" fmla="*/ 7339264 h 15135727"/>
              <a:gd name="connsiteX282" fmla="*/ 1034716 w 8085221"/>
              <a:gd name="connsiteY282" fmla="*/ 7315200 h 15135727"/>
              <a:gd name="connsiteX283" fmla="*/ 1155032 w 8085221"/>
              <a:gd name="connsiteY283" fmla="*/ 7050506 h 15135727"/>
              <a:gd name="connsiteX284" fmla="*/ 1155032 w 8085221"/>
              <a:gd name="connsiteY284" fmla="*/ 6930190 h 15135727"/>
              <a:gd name="connsiteX285" fmla="*/ 1155032 w 8085221"/>
              <a:gd name="connsiteY285" fmla="*/ 6761748 h 15135727"/>
              <a:gd name="connsiteX286" fmla="*/ 1203158 w 8085221"/>
              <a:gd name="connsiteY286" fmla="*/ 6617369 h 15135727"/>
              <a:gd name="connsiteX287" fmla="*/ 1371600 w 8085221"/>
              <a:gd name="connsiteY287" fmla="*/ 6472990 h 15135727"/>
              <a:gd name="connsiteX288" fmla="*/ 1443790 w 8085221"/>
              <a:gd name="connsiteY288" fmla="*/ 6328611 h 15135727"/>
              <a:gd name="connsiteX289" fmla="*/ 1419727 w 8085221"/>
              <a:gd name="connsiteY289" fmla="*/ 6208295 h 15135727"/>
              <a:gd name="connsiteX290" fmla="*/ 1275348 w 8085221"/>
              <a:gd name="connsiteY290" fmla="*/ 6304548 h 15135727"/>
              <a:gd name="connsiteX291" fmla="*/ 1323474 w 8085221"/>
              <a:gd name="connsiteY291" fmla="*/ 6015790 h 15135727"/>
              <a:gd name="connsiteX292" fmla="*/ 1540042 w 8085221"/>
              <a:gd name="connsiteY292" fmla="*/ 5871411 h 15135727"/>
              <a:gd name="connsiteX293" fmla="*/ 1540042 w 8085221"/>
              <a:gd name="connsiteY293" fmla="*/ 5751095 h 15135727"/>
              <a:gd name="connsiteX294" fmla="*/ 1395664 w 8085221"/>
              <a:gd name="connsiteY294" fmla="*/ 5799221 h 15135727"/>
              <a:gd name="connsiteX295" fmla="*/ 1179095 w 8085221"/>
              <a:gd name="connsiteY295" fmla="*/ 5799221 h 15135727"/>
              <a:gd name="connsiteX296" fmla="*/ 890337 w 8085221"/>
              <a:gd name="connsiteY296" fmla="*/ 5775158 h 15135727"/>
              <a:gd name="connsiteX297" fmla="*/ 697832 w 8085221"/>
              <a:gd name="connsiteY297" fmla="*/ 5606716 h 15135727"/>
              <a:gd name="connsiteX298" fmla="*/ 577516 w 8085221"/>
              <a:gd name="connsiteY298" fmla="*/ 5582653 h 15135727"/>
              <a:gd name="connsiteX299" fmla="*/ 697832 w 8085221"/>
              <a:gd name="connsiteY299" fmla="*/ 5775158 h 15135727"/>
              <a:gd name="connsiteX300" fmla="*/ 409074 w 8085221"/>
              <a:gd name="connsiteY300" fmla="*/ 5799221 h 15135727"/>
              <a:gd name="connsiteX301" fmla="*/ 168442 w 8085221"/>
              <a:gd name="connsiteY301" fmla="*/ 5702969 h 15135727"/>
              <a:gd name="connsiteX302" fmla="*/ 264695 w 8085221"/>
              <a:gd name="connsiteY302" fmla="*/ 5558590 h 15135727"/>
              <a:gd name="connsiteX303" fmla="*/ 144379 w 8085221"/>
              <a:gd name="connsiteY303" fmla="*/ 5510464 h 15135727"/>
              <a:gd name="connsiteX304" fmla="*/ 0 w 8085221"/>
              <a:gd name="connsiteY304" fmla="*/ 5462337 h 15135727"/>
              <a:gd name="connsiteX305" fmla="*/ 96253 w 8085221"/>
              <a:gd name="connsiteY305" fmla="*/ 5245769 h 15135727"/>
              <a:gd name="connsiteX0" fmla="*/ 96253 w 8085221"/>
              <a:gd name="connsiteY0" fmla="*/ 5245769 h 15135727"/>
              <a:gd name="connsiteX1" fmla="*/ 144379 w 8085221"/>
              <a:gd name="connsiteY1" fmla="*/ 4981074 h 15135727"/>
              <a:gd name="connsiteX2" fmla="*/ 178719 w 8085221"/>
              <a:gd name="connsiteY2" fmla="*/ 4834941 h 15135727"/>
              <a:gd name="connsiteX3" fmla="*/ 334378 w 8085221"/>
              <a:gd name="connsiteY3" fmla="*/ 4696828 h 15135727"/>
              <a:gd name="connsiteX4" fmla="*/ 553453 w 8085221"/>
              <a:gd name="connsiteY4" fmla="*/ 4692316 h 15135727"/>
              <a:gd name="connsiteX5" fmla="*/ 649706 w 8085221"/>
              <a:gd name="connsiteY5" fmla="*/ 4427621 h 15135727"/>
              <a:gd name="connsiteX6" fmla="*/ 805866 w 8085221"/>
              <a:gd name="connsiteY6" fmla="*/ 4425366 h 15135727"/>
              <a:gd name="connsiteX7" fmla="*/ 867026 w 8085221"/>
              <a:gd name="connsiteY7" fmla="*/ 4311817 h 15135727"/>
              <a:gd name="connsiteX8" fmla="*/ 1077328 w 8085221"/>
              <a:gd name="connsiteY8" fmla="*/ 4253916 h 15135727"/>
              <a:gd name="connsiteX9" fmla="*/ 1120191 w 8085221"/>
              <a:gd name="connsiteY9" fmla="*/ 4206291 h 15135727"/>
              <a:gd name="connsiteX10" fmla="*/ 1263066 w 8085221"/>
              <a:gd name="connsiteY10" fmla="*/ 4182478 h 15135727"/>
              <a:gd name="connsiteX11" fmla="*/ 1362326 w 8085221"/>
              <a:gd name="connsiteY11" fmla="*/ 4081965 h 15135727"/>
              <a:gd name="connsiteX12" fmla="*/ 1472616 w 8085221"/>
              <a:gd name="connsiteY12" fmla="*/ 4025316 h 15135727"/>
              <a:gd name="connsiteX13" fmla="*/ 1559344 w 8085221"/>
              <a:gd name="connsiteY13" fmla="*/ 4013535 h 15135727"/>
              <a:gd name="connsiteX14" fmla="*/ 1708485 w 8085221"/>
              <a:gd name="connsiteY14" fmla="*/ 3826042 h 15135727"/>
              <a:gd name="connsiteX15" fmla="*/ 1820278 w 8085221"/>
              <a:gd name="connsiteY15" fmla="*/ 3858628 h 15135727"/>
              <a:gd name="connsiteX16" fmla="*/ 1910766 w 8085221"/>
              <a:gd name="connsiteY16" fmla="*/ 3735053 h 15135727"/>
              <a:gd name="connsiteX17" fmla="*/ 2006016 w 8085221"/>
              <a:gd name="connsiteY17" fmla="*/ 3615741 h 15135727"/>
              <a:gd name="connsiteX18" fmla="*/ 2091741 w 8085221"/>
              <a:gd name="connsiteY18" fmla="*/ 3649078 h 15135727"/>
              <a:gd name="connsiteX19" fmla="*/ 2141621 w 8085221"/>
              <a:gd name="connsiteY19" fmla="*/ 3585411 h 15135727"/>
              <a:gd name="connsiteX20" fmla="*/ 2117808 w 8085221"/>
              <a:gd name="connsiteY20" fmla="*/ 3518736 h 15135727"/>
              <a:gd name="connsiteX21" fmla="*/ 2182228 w 8085221"/>
              <a:gd name="connsiteY21" fmla="*/ 3420478 h 15135727"/>
              <a:gd name="connsiteX22" fmla="*/ 2286000 w 8085221"/>
              <a:gd name="connsiteY22" fmla="*/ 3489158 h 15135727"/>
              <a:gd name="connsiteX23" fmla="*/ 2334628 w 8085221"/>
              <a:gd name="connsiteY23" fmla="*/ 3249028 h 15135727"/>
              <a:gd name="connsiteX24" fmla="*/ 2381502 w 8085221"/>
              <a:gd name="connsiteY24" fmla="*/ 3088858 h 15135727"/>
              <a:gd name="connsiteX25" fmla="*/ 2544178 w 8085221"/>
              <a:gd name="connsiteY25" fmla="*/ 3058528 h 15135727"/>
              <a:gd name="connsiteX26" fmla="*/ 2695074 w 8085221"/>
              <a:gd name="connsiteY26" fmla="*/ 2892592 h 15135727"/>
              <a:gd name="connsiteX27" fmla="*/ 2839453 w 8085221"/>
              <a:gd name="connsiteY27" fmla="*/ 2526632 h 15135727"/>
              <a:gd name="connsiteX28" fmla="*/ 3200400 w 8085221"/>
              <a:gd name="connsiteY28" fmla="*/ 2358190 h 15135727"/>
              <a:gd name="connsiteX29" fmla="*/ 3441032 w 8085221"/>
              <a:gd name="connsiteY29" fmla="*/ 2237874 h 15135727"/>
              <a:gd name="connsiteX30" fmla="*/ 3561348 w 8085221"/>
              <a:gd name="connsiteY30" fmla="*/ 2526632 h 15135727"/>
              <a:gd name="connsiteX31" fmla="*/ 3801979 w 8085221"/>
              <a:gd name="connsiteY31" fmla="*/ 2622885 h 15135727"/>
              <a:gd name="connsiteX32" fmla="*/ 3946358 w 8085221"/>
              <a:gd name="connsiteY32" fmla="*/ 2550695 h 15135727"/>
              <a:gd name="connsiteX33" fmla="*/ 4018548 w 8085221"/>
              <a:gd name="connsiteY33" fmla="*/ 2598821 h 15135727"/>
              <a:gd name="connsiteX34" fmla="*/ 4138864 w 8085221"/>
              <a:gd name="connsiteY34" fmla="*/ 2574758 h 15135727"/>
              <a:gd name="connsiteX35" fmla="*/ 4307306 w 8085221"/>
              <a:gd name="connsiteY35" fmla="*/ 2671011 h 15135727"/>
              <a:gd name="connsiteX36" fmla="*/ 4427621 w 8085221"/>
              <a:gd name="connsiteY36" fmla="*/ 2622885 h 15135727"/>
              <a:gd name="connsiteX37" fmla="*/ 4668253 w 8085221"/>
              <a:gd name="connsiteY37" fmla="*/ 2743200 h 15135727"/>
              <a:gd name="connsiteX38" fmla="*/ 4788569 w 8085221"/>
              <a:gd name="connsiteY38" fmla="*/ 2815390 h 15135727"/>
              <a:gd name="connsiteX39" fmla="*/ 4957011 w 8085221"/>
              <a:gd name="connsiteY39" fmla="*/ 2719137 h 15135727"/>
              <a:gd name="connsiteX40" fmla="*/ 4981074 w 8085221"/>
              <a:gd name="connsiteY40" fmla="*/ 2382253 h 15135727"/>
              <a:gd name="connsiteX41" fmla="*/ 4981074 w 8085221"/>
              <a:gd name="connsiteY41" fmla="*/ 2382253 h 15135727"/>
              <a:gd name="connsiteX42" fmla="*/ 4884821 w 8085221"/>
              <a:gd name="connsiteY42" fmla="*/ 2093495 h 15135727"/>
              <a:gd name="connsiteX43" fmla="*/ 4764506 w 8085221"/>
              <a:gd name="connsiteY43" fmla="*/ 1900990 h 15135727"/>
              <a:gd name="connsiteX44" fmla="*/ 4764506 w 8085221"/>
              <a:gd name="connsiteY44" fmla="*/ 1804737 h 15135727"/>
              <a:gd name="connsiteX45" fmla="*/ 4957011 w 8085221"/>
              <a:gd name="connsiteY45" fmla="*/ 1564106 h 15135727"/>
              <a:gd name="connsiteX46" fmla="*/ 5221706 w 8085221"/>
              <a:gd name="connsiteY46" fmla="*/ 1588169 h 15135727"/>
              <a:gd name="connsiteX47" fmla="*/ 5486400 w 8085221"/>
              <a:gd name="connsiteY47" fmla="*/ 1684421 h 15135727"/>
              <a:gd name="connsiteX48" fmla="*/ 5799221 w 8085221"/>
              <a:gd name="connsiteY48" fmla="*/ 1684421 h 15135727"/>
              <a:gd name="connsiteX49" fmla="*/ 5871411 w 8085221"/>
              <a:gd name="connsiteY49" fmla="*/ 1443790 h 15135727"/>
              <a:gd name="connsiteX50" fmla="*/ 6087979 w 8085221"/>
              <a:gd name="connsiteY50" fmla="*/ 1395664 h 15135727"/>
              <a:gd name="connsiteX51" fmla="*/ 6087979 w 8085221"/>
              <a:gd name="connsiteY51" fmla="*/ 1082842 h 15135727"/>
              <a:gd name="connsiteX52" fmla="*/ 6424864 w 8085221"/>
              <a:gd name="connsiteY52" fmla="*/ 1058779 h 15135727"/>
              <a:gd name="connsiteX53" fmla="*/ 6665495 w 8085221"/>
              <a:gd name="connsiteY53" fmla="*/ 721895 h 15135727"/>
              <a:gd name="connsiteX54" fmla="*/ 6761748 w 8085221"/>
              <a:gd name="connsiteY54" fmla="*/ 649706 h 15135727"/>
              <a:gd name="connsiteX55" fmla="*/ 6737685 w 8085221"/>
              <a:gd name="connsiteY55" fmla="*/ 505327 h 15135727"/>
              <a:gd name="connsiteX56" fmla="*/ 6858000 w 8085221"/>
              <a:gd name="connsiteY56" fmla="*/ 360948 h 15135727"/>
              <a:gd name="connsiteX57" fmla="*/ 6761748 w 8085221"/>
              <a:gd name="connsiteY57" fmla="*/ 120316 h 15135727"/>
              <a:gd name="connsiteX58" fmla="*/ 7194885 w 8085221"/>
              <a:gd name="connsiteY58" fmla="*/ 0 h 15135727"/>
              <a:gd name="connsiteX59" fmla="*/ 7267074 w 8085221"/>
              <a:gd name="connsiteY59" fmla="*/ 120316 h 15135727"/>
              <a:gd name="connsiteX60" fmla="*/ 7267074 w 8085221"/>
              <a:gd name="connsiteY60" fmla="*/ 120316 h 15135727"/>
              <a:gd name="connsiteX61" fmla="*/ 7339264 w 8085221"/>
              <a:gd name="connsiteY61" fmla="*/ 360948 h 15135727"/>
              <a:gd name="connsiteX62" fmla="*/ 7628021 w 8085221"/>
              <a:gd name="connsiteY62" fmla="*/ 433137 h 15135727"/>
              <a:gd name="connsiteX63" fmla="*/ 7796464 w 8085221"/>
              <a:gd name="connsiteY63" fmla="*/ 649706 h 15135727"/>
              <a:gd name="connsiteX64" fmla="*/ 8085221 w 8085221"/>
              <a:gd name="connsiteY64" fmla="*/ 914400 h 15135727"/>
              <a:gd name="connsiteX65" fmla="*/ 7988969 w 8085221"/>
              <a:gd name="connsiteY65" fmla="*/ 1203158 h 15135727"/>
              <a:gd name="connsiteX66" fmla="*/ 7844590 w 8085221"/>
              <a:gd name="connsiteY66" fmla="*/ 1058779 h 15135727"/>
              <a:gd name="connsiteX67" fmla="*/ 7483642 w 8085221"/>
              <a:gd name="connsiteY67" fmla="*/ 1371600 h 15135727"/>
              <a:gd name="connsiteX68" fmla="*/ 7267074 w 8085221"/>
              <a:gd name="connsiteY68" fmla="*/ 1395664 h 15135727"/>
              <a:gd name="connsiteX69" fmla="*/ 7243011 w 8085221"/>
              <a:gd name="connsiteY69" fmla="*/ 1588169 h 15135727"/>
              <a:gd name="connsiteX70" fmla="*/ 6978316 w 8085221"/>
              <a:gd name="connsiteY70" fmla="*/ 1732548 h 15135727"/>
              <a:gd name="connsiteX71" fmla="*/ 6737685 w 8085221"/>
              <a:gd name="connsiteY71" fmla="*/ 2093495 h 15135727"/>
              <a:gd name="connsiteX72" fmla="*/ 6737685 w 8085221"/>
              <a:gd name="connsiteY72" fmla="*/ 2382253 h 15135727"/>
              <a:gd name="connsiteX73" fmla="*/ 6665495 w 8085221"/>
              <a:gd name="connsiteY73" fmla="*/ 2430379 h 15135727"/>
              <a:gd name="connsiteX74" fmla="*/ 6906127 w 8085221"/>
              <a:gd name="connsiteY74" fmla="*/ 2646948 h 15135727"/>
              <a:gd name="connsiteX75" fmla="*/ 6906127 w 8085221"/>
              <a:gd name="connsiteY75" fmla="*/ 2983832 h 15135727"/>
              <a:gd name="connsiteX76" fmla="*/ 6906127 w 8085221"/>
              <a:gd name="connsiteY76" fmla="*/ 3104148 h 15135727"/>
              <a:gd name="connsiteX77" fmla="*/ 6833937 w 8085221"/>
              <a:gd name="connsiteY77" fmla="*/ 3368842 h 15135727"/>
              <a:gd name="connsiteX78" fmla="*/ 6906127 w 8085221"/>
              <a:gd name="connsiteY78" fmla="*/ 3489158 h 15135727"/>
              <a:gd name="connsiteX79" fmla="*/ 6641432 w 8085221"/>
              <a:gd name="connsiteY79" fmla="*/ 3705727 h 15135727"/>
              <a:gd name="connsiteX80" fmla="*/ 6737685 w 8085221"/>
              <a:gd name="connsiteY80" fmla="*/ 3729790 h 15135727"/>
              <a:gd name="connsiteX81" fmla="*/ 6545179 w 8085221"/>
              <a:gd name="connsiteY81" fmla="*/ 3826042 h 15135727"/>
              <a:gd name="connsiteX82" fmla="*/ 6328611 w 8085221"/>
              <a:gd name="connsiteY82" fmla="*/ 3753853 h 15135727"/>
              <a:gd name="connsiteX83" fmla="*/ 6184232 w 8085221"/>
              <a:gd name="connsiteY83" fmla="*/ 3850106 h 15135727"/>
              <a:gd name="connsiteX84" fmla="*/ 6184232 w 8085221"/>
              <a:gd name="connsiteY84" fmla="*/ 3946358 h 15135727"/>
              <a:gd name="connsiteX85" fmla="*/ 6136106 w 8085221"/>
              <a:gd name="connsiteY85" fmla="*/ 4235116 h 15135727"/>
              <a:gd name="connsiteX86" fmla="*/ 5919537 w 8085221"/>
              <a:gd name="connsiteY86" fmla="*/ 4403558 h 15135727"/>
              <a:gd name="connsiteX87" fmla="*/ 5775158 w 8085221"/>
              <a:gd name="connsiteY87" fmla="*/ 4451685 h 15135727"/>
              <a:gd name="connsiteX88" fmla="*/ 5630779 w 8085221"/>
              <a:gd name="connsiteY88" fmla="*/ 4547937 h 15135727"/>
              <a:gd name="connsiteX89" fmla="*/ 5510464 w 8085221"/>
              <a:gd name="connsiteY89" fmla="*/ 4620127 h 15135727"/>
              <a:gd name="connsiteX90" fmla="*/ 5510464 w 8085221"/>
              <a:gd name="connsiteY90" fmla="*/ 4812632 h 15135727"/>
              <a:gd name="connsiteX91" fmla="*/ 5317958 w 8085221"/>
              <a:gd name="connsiteY91" fmla="*/ 4981074 h 15135727"/>
              <a:gd name="connsiteX92" fmla="*/ 5005137 w 8085221"/>
              <a:gd name="connsiteY92" fmla="*/ 5149516 h 15135727"/>
              <a:gd name="connsiteX93" fmla="*/ 4692316 w 8085221"/>
              <a:gd name="connsiteY93" fmla="*/ 5149516 h 15135727"/>
              <a:gd name="connsiteX94" fmla="*/ 4523874 w 8085221"/>
              <a:gd name="connsiteY94" fmla="*/ 5366085 h 15135727"/>
              <a:gd name="connsiteX95" fmla="*/ 4211053 w 8085221"/>
              <a:gd name="connsiteY95" fmla="*/ 5414211 h 15135727"/>
              <a:gd name="connsiteX96" fmla="*/ 4114800 w 8085221"/>
              <a:gd name="connsiteY96" fmla="*/ 5390148 h 15135727"/>
              <a:gd name="connsiteX97" fmla="*/ 4018548 w 8085221"/>
              <a:gd name="connsiteY97" fmla="*/ 5630779 h 15135727"/>
              <a:gd name="connsiteX98" fmla="*/ 4090737 w 8085221"/>
              <a:gd name="connsiteY98" fmla="*/ 5871411 h 15135727"/>
              <a:gd name="connsiteX99" fmla="*/ 4090737 w 8085221"/>
              <a:gd name="connsiteY99" fmla="*/ 6184232 h 15135727"/>
              <a:gd name="connsiteX100" fmla="*/ 4186990 w 8085221"/>
              <a:gd name="connsiteY100" fmla="*/ 6472990 h 15135727"/>
              <a:gd name="connsiteX101" fmla="*/ 4042611 w 8085221"/>
              <a:gd name="connsiteY101" fmla="*/ 6352674 h 15135727"/>
              <a:gd name="connsiteX102" fmla="*/ 3946358 w 8085221"/>
              <a:gd name="connsiteY102" fmla="*/ 6376737 h 15135727"/>
              <a:gd name="connsiteX103" fmla="*/ 4114800 w 8085221"/>
              <a:gd name="connsiteY103" fmla="*/ 6641432 h 15135727"/>
              <a:gd name="connsiteX104" fmla="*/ 4451685 w 8085221"/>
              <a:gd name="connsiteY104" fmla="*/ 6737685 h 15135727"/>
              <a:gd name="connsiteX105" fmla="*/ 4620127 w 8085221"/>
              <a:gd name="connsiteY105" fmla="*/ 6978316 h 15135727"/>
              <a:gd name="connsiteX106" fmla="*/ 4740442 w 8085221"/>
              <a:gd name="connsiteY106" fmla="*/ 7170821 h 15135727"/>
              <a:gd name="connsiteX107" fmla="*/ 5077327 w 8085221"/>
              <a:gd name="connsiteY107" fmla="*/ 7387390 h 15135727"/>
              <a:gd name="connsiteX108" fmla="*/ 5125453 w 8085221"/>
              <a:gd name="connsiteY108" fmla="*/ 7603958 h 15135727"/>
              <a:gd name="connsiteX109" fmla="*/ 5197642 w 8085221"/>
              <a:gd name="connsiteY109" fmla="*/ 7796464 h 15135727"/>
              <a:gd name="connsiteX110" fmla="*/ 5486400 w 8085221"/>
              <a:gd name="connsiteY110" fmla="*/ 7964906 h 15135727"/>
              <a:gd name="connsiteX111" fmla="*/ 5486400 w 8085221"/>
              <a:gd name="connsiteY111" fmla="*/ 8349916 h 15135727"/>
              <a:gd name="connsiteX112" fmla="*/ 5678906 w 8085221"/>
              <a:gd name="connsiteY112" fmla="*/ 8614611 h 15135727"/>
              <a:gd name="connsiteX113" fmla="*/ 5919537 w 8085221"/>
              <a:gd name="connsiteY113" fmla="*/ 9071811 h 15135727"/>
              <a:gd name="connsiteX114" fmla="*/ 6160169 w 8085221"/>
              <a:gd name="connsiteY114" fmla="*/ 9336506 h 15135727"/>
              <a:gd name="connsiteX115" fmla="*/ 6280485 w 8085221"/>
              <a:gd name="connsiteY115" fmla="*/ 9601200 h 15135727"/>
              <a:gd name="connsiteX116" fmla="*/ 6400800 w 8085221"/>
              <a:gd name="connsiteY116" fmla="*/ 9793706 h 15135727"/>
              <a:gd name="connsiteX117" fmla="*/ 6569242 w 8085221"/>
              <a:gd name="connsiteY117" fmla="*/ 10058400 h 15135727"/>
              <a:gd name="connsiteX118" fmla="*/ 6713621 w 8085221"/>
              <a:gd name="connsiteY118" fmla="*/ 10106527 h 15135727"/>
              <a:gd name="connsiteX119" fmla="*/ 6545179 w 8085221"/>
              <a:gd name="connsiteY119" fmla="*/ 10202779 h 15135727"/>
              <a:gd name="connsiteX120" fmla="*/ 6569242 w 8085221"/>
              <a:gd name="connsiteY120" fmla="*/ 10443411 h 15135727"/>
              <a:gd name="connsiteX121" fmla="*/ 6593306 w 8085221"/>
              <a:gd name="connsiteY121" fmla="*/ 10708106 h 15135727"/>
              <a:gd name="connsiteX122" fmla="*/ 6761748 w 8085221"/>
              <a:gd name="connsiteY122" fmla="*/ 10924674 h 15135727"/>
              <a:gd name="connsiteX123" fmla="*/ 6641432 w 8085221"/>
              <a:gd name="connsiteY123" fmla="*/ 11093116 h 15135727"/>
              <a:gd name="connsiteX124" fmla="*/ 6713621 w 8085221"/>
              <a:gd name="connsiteY124" fmla="*/ 11261558 h 15135727"/>
              <a:gd name="connsiteX125" fmla="*/ 6737685 w 8085221"/>
              <a:gd name="connsiteY125" fmla="*/ 11526253 h 15135727"/>
              <a:gd name="connsiteX126" fmla="*/ 6617369 w 8085221"/>
              <a:gd name="connsiteY126" fmla="*/ 11839074 h 15135727"/>
              <a:gd name="connsiteX127" fmla="*/ 6617369 w 8085221"/>
              <a:gd name="connsiteY127" fmla="*/ 12031579 h 15135727"/>
              <a:gd name="connsiteX128" fmla="*/ 6641432 w 8085221"/>
              <a:gd name="connsiteY128" fmla="*/ 12127832 h 15135727"/>
              <a:gd name="connsiteX129" fmla="*/ 6761748 w 8085221"/>
              <a:gd name="connsiteY129" fmla="*/ 12031579 h 15135727"/>
              <a:gd name="connsiteX130" fmla="*/ 6761748 w 8085221"/>
              <a:gd name="connsiteY130" fmla="*/ 12296274 h 15135727"/>
              <a:gd name="connsiteX131" fmla="*/ 6689558 w 8085221"/>
              <a:gd name="connsiteY131" fmla="*/ 12512842 h 15135727"/>
              <a:gd name="connsiteX132" fmla="*/ 6785811 w 8085221"/>
              <a:gd name="connsiteY132" fmla="*/ 12777537 h 15135727"/>
              <a:gd name="connsiteX133" fmla="*/ 6569242 w 8085221"/>
              <a:gd name="connsiteY133" fmla="*/ 12873790 h 15135727"/>
              <a:gd name="connsiteX134" fmla="*/ 6545179 w 8085221"/>
              <a:gd name="connsiteY134" fmla="*/ 13090358 h 15135727"/>
              <a:gd name="connsiteX135" fmla="*/ 6448927 w 8085221"/>
              <a:gd name="connsiteY135" fmla="*/ 13355053 h 15135727"/>
              <a:gd name="connsiteX136" fmla="*/ 6256421 w 8085221"/>
              <a:gd name="connsiteY136" fmla="*/ 13571621 h 15135727"/>
              <a:gd name="connsiteX137" fmla="*/ 6087979 w 8085221"/>
              <a:gd name="connsiteY137" fmla="*/ 13667874 h 15135727"/>
              <a:gd name="connsiteX138" fmla="*/ 5943600 w 8085221"/>
              <a:gd name="connsiteY138" fmla="*/ 13716000 h 15135727"/>
              <a:gd name="connsiteX139" fmla="*/ 5702969 w 8085221"/>
              <a:gd name="connsiteY139" fmla="*/ 13667874 h 15135727"/>
              <a:gd name="connsiteX140" fmla="*/ 5582653 w 8085221"/>
              <a:gd name="connsiteY140" fmla="*/ 13691937 h 15135727"/>
              <a:gd name="connsiteX141" fmla="*/ 5727032 w 8085221"/>
              <a:gd name="connsiteY141" fmla="*/ 13836316 h 15135727"/>
              <a:gd name="connsiteX142" fmla="*/ 5582653 w 8085221"/>
              <a:gd name="connsiteY142" fmla="*/ 14052885 h 15135727"/>
              <a:gd name="connsiteX143" fmla="*/ 5462337 w 8085221"/>
              <a:gd name="connsiteY143" fmla="*/ 14149137 h 15135727"/>
              <a:gd name="connsiteX144" fmla="*/ 5342021 w 8085221"/>
              <a:gd name="connsiteY144" fmla="*/ 14004758 h 15135727"/>
              <a:gd name="connsiteX145" fmla="*/ 5245769 w 8085221"/>
              <a:gd name="connsiteY145" fmla="*/ 14004758 h 15135727"/>
              <a:gd name="connsiteX146" fmla="*/ 5245769 w 8085221"/>
              <a:gd name="connsiteY146" fmla="*/ 13956632 h 15135727"/>
              <a:gd name="connsiteX147" fmla="*/ 5101390 w 8085221"/>
              <a:gd name="connsiteY147" fmla="*/ 13956632 h 15135727"/>
              <a:gd name="connsiteX148" fmla="*/ 4981074 w 8085221"/>
              <a:gd name="connsiteY148" fmla="*/ 13860379 h 15135727"/>
              <a:gd name="connsiteX149" fmla="*/ 4740442 w 8085221"/>
              <a:gd name="connsiteY149" fmla="*/ 13908506 h 15135727"/>
              <a:gd name="connsiteX150" fmla="*/ 4475748 w 8085221"/>
              <a:gd name="connsiteY150" fmla="*/ 13956632 h 15135727"/>
              <a:gd name="connsiteX151" fmla="*/ 4379495 w 8085221"/>
              <a:gd name="connsiteY151" fmla="*/ 14028821 h 15135727"/>
              <a:gd name="connsiteX152" fmla="*/ 4403558 w 8085221"/>
              <a:gd name="connsiteY152" fmla="*/ 14197264 h 15135727"/>
              <a:gd name="connsiteX153" fmla="*/ 4572000 w 8085221"/>
              <a:gd name="connsiteY153" fmla="*/ 14149137 h 15135727"/>
              <a:gd name="connsiteX154" fmla="*/ 4523874 w 8085221"/>
              <a:gd name="connsiteY154" fmla="*/ 14558211 h 15135727"/>
              <a:gd name="connsiteX155" fmla="*/ 4403558 w 8085221"/>
              <a:gd name="connsiteY155" fmla="*/ 14437895 h 15135727"/>
              <a:gd name="connsiteX156" fmla="*/ 4403558 w 8085221"/>
              <a:gd name="connsiteY156" fmla="*/ 14437895 h 15135727"/>
              <a:gd name="connsiteX157" fmla="*/ 4283242 w 8085221"/>
              <a:gd name="connsiteY157" fmla="*/ 14245390 h 15135727"/>
              <a:gd name="connsiteX158" fmla="*/ 4235116 w 8085221"/>
              <a:gd name="connsiteY158" fmla="*/ 14341642 h 15135727"/>
              <a:gd name="connsiteX159" fmla="*/ 4162927 w 8085221"/>
              <a:gd name="connsiteY159" fmla="*/ 14389769 h 15135727"/>
              <a:gd name="connsiteX160" fmla="*/ 4162927 w 8085221"/>
              <a:gd name="connsiteY160" fmla="*/ 14389769 h 15135727"/>
              <a:gd name="connsiteX161" fmla="*/ 3922295 w 8085221"/>
              <a:gd name="connsiteY161" fmla="*/ 14245390 h 15135727"/>
              <a:gd name="connsiteX162" fmla="*/ 3801979 w 8085221"/>
              <a:gd name="connsiteY162" fmla="*/ 14293516 h 15135727"/>
              <a:gd name="connsiteX163" fmla="*/ 3681664 w 8085221"/>
              <a:gd name="connsiteY163" fmla="*/ 14389769 h 15135727"/>
              <a:gd name="connsiteX164" fmla="*/ 3657600 w 8085221"/>
              <a:gd name="connsiteY164" fmla="*/ 14654464 h 15135727"/>
              <a:gd name="connsiteX165" fmla="*/ 3513221 w 8085221"/>
              <a:gd name="connsiteY165" fmla="*/ 14726653 h 15135727"/>
              <a:gd name="connsiteX166" fmla="*/ 3513221 w 8085221"/>
              <a:gd name="connsiteY166" fmla="*/ 14871032 h 15135727"/>
              <a:gd name="connsiteX167" fmla="*/ 3633537 w 8085221"/>
              <a:gd name="connsiteY167" fmla="*/ 14967285 h 15135727"/>
              <a:gd name="connsiteX168" fmla="*/ 3609474 w 8085221"/>
              <a:gd name="connsiteY168" fmla="*/ 15087600 h 15135727"/>
              <a:gd name="connsiteX169" fmla="*/ 3441032 w 8085221"/>
              <a:gd name="connsiteY169" fmla="*/ 15039474 h 15135727"/>
              <a:gd name="connsiteX170" fmla="*/ 3272590 w 8085221"/>
              <a:gd name="connsiteY170" fmla="*/ 15063537 h 15135727"/>
              <a:gd name="connsiteX171" fmla="*/ 3248527 w 8085221"/>
              <a:gd name="connsiteY171" fmla="*/ 14895095 h 15135727"/>
              <a:gd name="connsiteX172" fmla="*/ 3128211 w 8085221"/>
              <a:gd name="connsiteY172" fmla="*/ 14919158 h 15135727"/>
              <a:gd name="connsiteX173" fmla="*/ 2959769 w 8085221"/>
              <a:gd name="connsiteY173" fmla="*/ 15135727 h 15135727"/>
              <a:gd name="connsiteX174" fmla="*/ 2935706 w 8085221"/>
              <a:gd name="connsiteY174" fmla="*/ 14895095 h 15135727"/>
              <a:gd name="connsiteX175" fmla="*/ 2791327 w 8085221"/>
              <a:gd name="connsiteY175" fmla="*/ 14943221 h 15135727"/>
              <a:gd name="connsiteX176" fmla="*/ 2671011 w 8085221"/>
              <a:gd name="connsiteY176" fmla="*/ 15039474 h 15135727"/>
              <a:gd name="connsiteX177" fmla="*/ 2430379 w 8085221"/>
              <a:gd name="connsiteY177" fmla="*/ 15087600 h 15135727"/>
              <a:gd name="connsiteX178" fmla="*/ 2237874 w 8085221"/>
              <a:gd name="connsiteY178" fmla="*/ 15039474 h 15135727"/>
              <a:gd name="connsiteX179" fmla="*/ 2622885 w 8085221"/>
              <a:gd name="connsiteY179" fmla="*/ 14846969 h 15135727"/>
              <a:gd name="connsiteX180" fmla="*/ 2887579 w 8085221"/>
              <a:gd name="connsiteY180" fmla="*/ 14774779 h 15135727"/>
              <a:gd name="connsiteX181" fmla="*/ 2839453 w 8085221"/>
              <a:gd name="connsiteY181" fmla="*/ 14582274 h 15135727"/>
              <a:gd name="connsiteX182" fmla="*/ 2935706 w 8085221"/>
              <a:gd name="connsiteY182" fmla="*/ 14510085 h 15135727"/>
              <a:gd name="connsiteX183" fmla="*/ 2935706 w 8085221"/>
              <a:gd name="connsiteY183" fmla="*/ 14510085 h 15135727"/>
              <a:gd name="connsiteX184" fmla="*/ 3080085 w 8085221"/>
              <a:gd name="connsiteY184" fmla="*/ 14413832 h 15135727"/>
              <a:gd name="connsiteX185" fmla="*/ 3152274 w 8085221"/>
              <a:gd name="connsiteY185" fmla="*/ 14341642 h 15135727"/>
              <a:gd name="connsiteX186" fmla="*/ 3080085 w 8085221"/>
              <a:gd name="connsiteY186" fmla="*/ 14269453 h 15135727"/>
              <a:gd name="connsiteX187" fmla="*/ 3152274 w 8085221"/>
              <a:gd name="connsiteY187" fmla="*/ 14197264 h 15135727"/>
              <a:gd name="connsiteX188" fmla="*/ 3152274 w 8085221"/>
              <a:gd name="connsiteY188" fmla="*/ 14052885 h 15135727"/>
              <a:gd name="connsiteX189" fmla="*/ 3080085 w 8085221"/>
              <a:gd name="connsiteY189" fmla="*/ 13980695 h 15135727"/>
              <a:gd name="connsiteX190" fmla="*/ 3056021 w 8085221"/>
              <a:gd name="connsiteY190" fmla="*/ 14076948 h 15135727"/>
              <a:gd name="connsiteX191" fmla="*/ 2935706 w 8085221"/>
              <a:gd name="connsiteY191" fmla="*/ 14076948 h 15135727"/>
              <a:gd name="connsiteX192" fmla="*/ 2863516 w 8085221"/>
              <a:gd name="connsiteY192" fmla="*/ 14125074 h 15135727"/>
              <a:gd name="connsiteX193" fmla="*/ 2719137 w 8085221"/>
              <a:gd name="connsiteY193" fmla="*/ 14197264 h 15135727"/>
              <a:gd name="connsiteX194" fmla="*/ 2646948 w 8085221"/>
              <a:gd name="connsiteY194" fmla="*/ 14197264 h 15135727"/>
              <a:gd name="connsiteX195" fmla="*/ 2598821 w 8085221"/>
              <a:gd name="connsiteY195" fmla="*/ 14125074 h 15135727"/>
              <a:gd name="connsiteX196" fmla="*/ 2430379 w 8085221"/>
              <a:gd name="connsiteY196" fmla="*/ 13836316 h 15135727"/>
              <a:gd name="connsiteX197" fmla="*/ 2646948 w 8085221"/>
              <a:gd name="connsiteY197" fmla="*/ 13812253 h 15135727"/>
              <a:gd name="connsiteX198" fmla="*/ 2502569 w 8085221"/>
              <a:gd name="connsiteY198" fmla="*/ 13475369 h 15135727"/>
              <a:gd name="connsiteX199" fmla="*/ 2550695 w 8085221"/>
              <a:gd name="connsiteY199" fmla="*/ 13186611 h 15135727"/>
              <a:gd name="connsiteX200" fmla="*/ 2719137 w 8085221"/>
              <a:gd name="connsiteY200" fmla="*/ 13042232 h 15135727"/>
              <a:gd name="connsiteX201" fmla="*/ 2791327 w 8085221"/>
              <a:gd name="connsiteY201" fmla="*/ 12945979 h 15135727"/>
              <a:gd name="connsiteX202" fmla="*/ 3031958 w 8085221"/>
              <a:gd name="connsiteY202" fmla="*/ 13090358 h 15135727"/>
              <a:gd name="connsiteX203" fmla="*/ 3056021 w 8085221"/>
              <a:gd name="connsiteY203" fmla="*/ 12753474 h 15135727"/>
              <a:gd name="connsiteX204" fmla="*/ 2887579 w 8085221"/>
              <a:gd name="connsiteY204" fmla="*/ 12777537 h 15135727"/>
              <a:gd name="connsiteX205" fmla="*/ 2815390 w 8085221"/>
              <a:gd name="connsiteY205" fmla="*/ 12777537 h 15135727"/>
              <a:gd name="connsiteX206" fmla="*/ 3176337 w 8085221"/>
              <a:gd name="connsiteY206" fmla="*/ 12368464 h 15135727"/>
              <a:gd name="connsiteX207" fmla="*/ 3104148 w 8085221"/>
              <a:gd name="connsiteY207" fmla="*/ 12320337 h 15135727"/>
              <a:gd name="connsiteX208" fmla="*/ 3104148 w 8085221"/>
              <a:gd name="connsiteY208" fmla="*/ 12320337 h 15135727"/>
              <a:gd name="connsiteX209" fmla="*/ 3007895 w 8085221"/>
              <a:gd name="connsiteY209" fmla="*/ 12079706 h 15135727"/>
              <a:gd name="connsiteX210" fmla="*/ 2911642 w 8085221"/>
              <a:gd name="connsiteY210" fmla="*/ 11935327 h 15135727"/>
              <a:gd name="connsiteX211" fmla="*/ 2863516 w 8085221"/>
              <a:gd name="connsiteY211" fmla="*/ 11694695 h 15135727"/>
              <a:gd name="connsiteX212" fmla="*/ 2911642 w 8085221"/>
              <a:gd name="connsiteY212" fmla="*/ 11454064 h 15135727"/>
              <a:gd name="connsiteX213" fmla="*/ 3056021 w 8085221"/>
              <a:gd name="connsiteY213" fmla="*/ 11454064 h 15135727"/>
              <a:gd name="connsiteX214" fmla="*/ 2983832 w 8085221"/>
              <a:gd name="connsiteY214" fmla="*/ 11381874 h 15135727"/>
              <a:gd name="connsiteX215" fmla="*/ 3031958 w 8085221"/>
              <a:gd name="connsiteY215" fmla="*/ 11285621 h 15135727"/>
              <a:gd name="connsiteX216" fmla="*/ 3007895 w 8085221"/>
              <a:gd name="connsiteY216" fmla="*/ 11189369 h 15135727"/>
              <a:gd name="connsiteX217" fmla="*/ 2887579 w 8085221"/>
              <a:gd name="connsiteY217" fmla="*/ 11141242 h 15135727"/>
              <a:gd name="connsiteX218" fmla="*/ 2887579 w 8085221"/>
              <a:gd name="connsiteY218" fmla="*/ 10972800 h 15135727"/>
              <a:gd name="connsiteX219" fmla="*/ 2887579 w 8085221"/>
              <a:gd name="connsiteY219" fmla="*/ 10924674 h 15135727"/>
              <a:gd name="connsiteX220" fmla="*/ 2767264 w 8085221"/>
              <a:gd name="connsiteY220" fmla="*/ 11020927 h 15135727"/>
              <a:gd name="connsiteX221" fmla="*/ 2743200 w 8085221"/>
              <a:gd name="connsiteY221" fmla="*/ 10924674 h 15135727"/>
              <a:gd name="connsiteX222" fmla="*/ 2550695 w 8085221"/>
              <a:gd name="connsiteY222" fmla="*/ 11020927 h 15135727"/>
              <a:gd name="connsiteX223" fmla="*/ 2526632 w 8085221"/>
              <a:gd name="connsiteY223" fmla="*/ 11117179 h 15135727"/>
              <a:gd name="connsiteX224" fmla="*/ 2334127 w 8085221"/>
              <a:gd name="connsiteY224" fmla="*/ 10996864 h 15135727"/>
              <a:gd name="connsiteX225" fmla="*/ 2358190 w 8085221"/>
              <a:gd name="connsiteY225" fmla="*/ 10732169 h 15135727"/>
              <a:gd name="connsiteX226" fmla="*/ 2334127 w 8085221"/>
              <a:gd name="connsiteY226" fmla="*/ 10587790 h 15135727"/>
              <a:gd name="connsiteX227" fmla="*/ 2406316 w 8085221"/>
              <a:gd name="connsiteY227" fmla="*/ 10491537 h 15135727"/>
              <a:gd name="connsiteX228" fmla="*/ 2598821 w 8085221"/>
              <a:gd name="connsiteY228" fmla="*/ 10684042 h 15135727"/>
              <a:gd name="connsiteX229" fmla="*/ 2767264 w 8085221"/>
              <a:gd name="connsiteY229" fmla="*/ 10684042 h 15135727"/>
              <a:gd name="connsiteX230" fmla="*/ 2646948 w 8085221"/>
              <a:gd name="connsiteY230" fmla="*/ 10515600 h 15135727"/>
              <a:gd name="connsiteX231" fmla="*/ 2815390 w 8085221"/>
              <a:gd name="connsiteY231" fmla="*/ 10395285 h 15135727"/>
              <a:gd name="connsiteX232" fmla="*/ 3080085 w 8085221"/>
              <a:gd name="connsiteY232" fmla="*/ 10419348 h 15135727"/>
              <a:gd name="connsiteX233" fmla="*/ 3248527 w 8085221"/>
              <a:gd name="connsiteY233" fmla="*/ 10539664 h 15135727"/>
              <a:gd name="connsiteX234" fmla="*/ 3320716 w 8085221"/>
              <a:gd name="connsiteY234" fmla="*/ 10659979 h 15135727"/>
              <a:gd name="connsiteX235" fmla="*/ 3465095 w 8085221"/>
              <a:gd name="connsiteY235" fmla="*/ 10659979 h 15135727"/>
              <a:gd name="connsiteX236" fmla="*/ 3441032 w 8085221"/>
              <a:gd name="connsiteY236" fmla="*/ 10491537 h 15135727"/>
              <a:gd name="connsiteX237" fmla="*/ 3392906 w 8085221"/>
              <a:gd name="connsiteY237" fmla="*/ 10250906 h 15135727"/>
              <a:gd name="connsiteX238" fmla="*/ 3152274 w 8085221"/>
              <a:gd name="connsiteY238" fmla="*/ 10250906 h 15135727"/>
              <a:gd name="connsiteX239" fmla="*/ 3176337 w 8085221"/>
              <a:gd name="connsiteY239" fmla="*/ 10178716 h 15135727"/>
              <a:gd name="connsiteX240" fmla="*/ 3104148 w 8085221"/>
              <a:gd name="connsiteY240" fmla="*/ 10154653 h 15135727"/>
              <a:gd name="connsiteX241" fmla="*/ 3007895 w 8085221"/>
              <a:gd name="connsiteY241" fmla="*/ 9962148 h 15135727"/>
              <a:gd name="connsiteX242" fmla="*/ 3176337 w 8085221"/>
              <a:gd name="connsiteY242" fmla="*/ 9889958 h 15135727"/>
              <a:gd name="connsiteX243" fmla="*/ 2959769 w 8085221"/>
              <a:gd name="connsiteY243" fmla="*/ 9504948 h 15135727"/>
              <a:gd name="connsiteX244" fmla="*/ 2791327 w 8085221"/>
              <a:gd name="connsiteY244" fmla="*/ 9456821 h 15135727"/>
              <a:gd name="connsiteX245" fmla="*/ 2574758 w 8085221"/>
              <a:gd name="connsiteY245" fmla="*/ 9336506 h 15135727"/>
              <a:gd name="connsiteX246" fmla="*/ 2550695 w 8085221"/>
              <a:gd name="connsiteY246" fmla="*/ 9071811 h 15135727"/>
              <a:gd name="connsiteX247" fmla="*/ 2695074 w 8085221"/>
              <a:gd name="connsiteY247" fmla="*/ 8999621 h 15135727"/>
              <a:gd name="connsiteX248" fmla="*/ 2622885 w 8085221"/>
              <a:gd name="connsiteY248" fmla="*/ 8975558 h 15135727"/>
              <a:gd name="connsiteX249" fmla="*/ 2430379 w 8085221"/>
              <a:gd name="connsiteY249" fmla="*/ 8999621 h 15135727"/>
              <a:gd name="connsiteX250" fmla="*/ 2261937 w 8085221"/>
              <a:gd name="connsiteY250" fmla="*/ 9168064 h 15135727"/>
              <a:gd name="connsiteX251" fmla="*/ 2237874 w 8085221"/>
              <a:gd name="connsiteY251" fmla="*/ 8999621 h 15135727"/>
              <a:gd name="connsiteX252" fmla="*/ 2117558 w 8085221"/>
              <a:gd name="connsiteY252" fmla="*/ 8975558 h 15135727"/>
              <a:gd name="connsiteX253" fmla="*/ 2045369 w 8085221"/>
              <a:gd name="connsiteY253" fmla="*/ 8783053 h 15135727"/>
              <a:gd name="connsiteX254" fmla="*/ 1852864 w 8085221"/>
              <a:gd name="connsiteY254" fmla="*/ 8758990 h 15135727"/>
              <a:gd name="connsiteX255" fmla="*/ 1636295 w 8085221"/>
              <a:gd name="connsiteY255" fmla="*/ 8927432 h 15135727"/>
              <a:gd name="connsiteX256" fmla="*/ 1588169 w 8085221"/>
              <a:gd name="connsiteY256" fmla="*/ 9023685 h 15135727"/>
              <a:gd name="connsiteX257" fmla="*/ 1515979 w 8085221"/>
              <a:gd name="connsiteY257" fmla="*/ 8879306 h 15135727"/>
              <a:gd name="connsiteX258" fmla="*/ 1347537 w 8085221"/>
              <a:gd name="connsiteY258" fmla="*/ 8879306 h 15135727"/>
              <a:gd name="connsiteX259" fmla="*/ 1347537 w 8085221"/>
              <a:gd name="connsiteY259" fmla="*/ 8710864 h 15135727"/>
              <a:gd name="connsiteX260" fmla="*/ 1106906 w 8085221"/>
              <a:gd name="connsiteY260" fmla="*/ 8783053 h 15135727"/>
              <a:gd name="connsiteX261" fmla="*/ 890337 w 8085221"/>
              <a:gd name="connsiteY261" fmla="*/ 8686800 h 15135727"/>
              <a:gd name="connsiteX262" fmla="*/ 649706 w 8085221"/>
              <a:gd name="connsiteY262" fmla="*/ 8662737 h 15135727"/>
              <a:gd name="connsiteX263" fmla="*/ 385011 w 8085221"/>
              <a:gd name="connsiteY263" fmla="*/ 8566485 h 15135727"/>
              <a:gd name="connsiteX264" fmla="*/ 577516 w 8085221"/>
              <a:gd name="connsiteY264" fmla="*/ 8373979 h 15135727"/>
              <a:gd name="connsiteX265" fmla="*/ 794085 w 8085221"/>
              <a:gd name="connsiteY265" fmla="*/ 8301790 h 15135727"/>
              <a:gd name="connsiteX266" fmla="*/ 745958 w 8085221"/>
              <a:gd name="connsiteY266" fmla="*/ 8133348 h 15135727"/>
              <a:gd name="connsiteX267" fmla="*/ 818148 w 8085221"/>
              <a:gd name="connsiteY267" fmla="*/ 7820527 h 15135727"/>
              <a:gd name="connsiteX268" fmla="*/ 697832 w 8085221"/>
              <a:gd name="connsiteY268" fmla="*/ 7820527 h 15135727"/>
              <a:gd name="connsiteX269" fmla="*/ 625642 w 8085221"/>
              <a:gd name="connsiteY269" fmla="*/ 7916779 h 15135727"/>
              <a:gd name="connsiteX270" fmla="*/ 457200 w 8085221"/>
              <a:gd name="connsiteY270" fmla="*/ 7820527 h 15135727"/>
              <a:gd name="connsiteX271" fmla="*/ 529390 w 8085221"/>
              <a:gd name="connsiteY271" fmla="*/ 7700211 h 15135727"/>
              <a:gd name="connsiteX272" fmla="*/ 938464 w 8085221"/>
              <a:gd name="connsiteY272" fmla="*/ 7676148 h 15135727"/>
              <a:gd name="connsiteX273" fmla="*/ 1058779 w 8085221"/>
              <a:gd name="connsiteY273" fmla="*/ 7459579 h 15135727"/>
              <a:gd name="connsiteX274" fmla="*/ 1203158 w 8085221"/>
              <a:gd name="connsiteY274" fmla="*/ 7603958 h 15135727"/>
              <a:gd name="connsiteX275" fmla="*/ 1299411 w 8085221"/>
              <a:gd name="connsiteY275" fmla="*/ 7555832 h 15135727"/>
              <a:gd name="connsiteX276" fmla="*/ 1443790 w 8085221"/>
              <a:gd name="connsiteY276" fmla="*/ 7507706 h 15135727"/>
              <a:gd name="connsiteX277" fmla="*/ 1684421 w 8085221"/>
              <a:gd name="connsiteY277" fmla="*/ 7603958 h 15135727"/>
              <a:gd name="connsiteX278" fmla="*/ 1684421 w 8085221"/>
              <a:gd name="connsiteY278" fmla="*/ 7603958 h 15135727"/>
              <a:gd name="connsiteX279" fmla="*/ 1540042 w 8085221"/>
              <a:gd name="connsiteY279" fmla="*/ 7363327 h 15135727"/>
              <a:gd name="connsiteX280" fmla="*/ 1299411 w 8085221"/>
              <a:gd name="connsiteY280" fmla="*/ 7315200 h 15135727"/>
              <a:gd name="connsiteX281" fmla="*/ 1130969 w 8085221"/>
              <a:gd name="connsiteY281" fmla="*/ 7339264 h 15135727"/>
              <a:gd name="connsiteX282" fmla="*/ 1034716 w 8085221"/>
              <a:gd name="connsiteY282" fmla="*/ 7315200 h 15135727"/>
              <a:gd name="connsiteX283" fmla="*/ 1155032 w 8085221"/>
              <a:gd name="connsiteY283" fmla="*/ 7050506 h 15135727"/>
              <a:gd name="connsiteX284" fmla="*/ 1155032 w 8085221"/>
              <a:gd name="connsiteY284" fmla="*/ 6930190 h 15135727"/>
              <a:gd name="connsiteX285" fmla="*/ 1155032 w 8085221"/>
              <a:gd name="connsiteY285" fmla="*/ 6761748 h 15135727"/>
              <a:gd name="connsiteX286" fmla="*/ 1203158 w 8085221"/>
              <a:gd name="connsiteY286" fmla="*/ 6617369 h 15135727"/>
              <a:gd name="connsiteX287" fmla="*/ 1371600 w 8085221"/>
              <a:gd name="connsiteY287" fmla="*/ 6472990 h 15135727"/>
              <a:gd name="connsiteX288" fmla="*/ 1443790 w 8085221"/>
              <a:gd name="connsiteY288" fmla="*/ 6328611 h 15135727"/>
              <a:gd name="connsiteX289" fmla="*/ 1419727 w 8085221"/>
              <a:gd name="connsiteY289" fmla="*/ 6208295 h 15135727"/>
              <a:gd name="connsiteX290" fmla="*/ 1275348 w 8085221"/>
              <a:gd name="connsiteY290" fmla="*/ 6304548 h 15135727"/>
              <a:gd name="connsiteX291" fmla="*/ 1323474 w 8085221"/>
              <a:gd name="connsiteY291" fmla="*/ 6015790 h 15135727"/>
              <a:gd name="connsiteX292" fmla="*/ 1540042 w 8085221"/>
              <a:gd name="connsiteY292" fmla="*/ 5871411 h 15135727"/>
              <a:gd name="connsiteX293" fmla="*/ 1540042 w 8085221"/>
              <a:gd name="connsiteY293" fmla="*/ 5751095 h 15135727"/>
              <a:gd name="connsiteX294" fmla="*/ 1395664 w 8085221"/>
              <a:gd name="connsiteY294" fmla="*/ 5799221 h 15135727"/>
              <a:gd name="connsiteX295" fmla="*/ 1179095 w 8085221"/>
              <a:gd name="connsiteY295" fmla="*/ 5799221 h 15135727"/>
              <a:gd name="connsiteX296" fmla="*/ 890337 w 8085221"/>
              <a:gd name="connsiteY296" fmla="*/ 5775158 h 15135727"/>
              <a:gd name="connsiteX297" fmla="*/ 697832 w 8085221"/>
              <a:gd name="connsiteY297" fmla="*/ 5606716 h 15135727"/>
              <a:gd name="connsiteX298" fmla="*/ 577516 w 8085221"/>
              <a:gd name="connsiteY298" fmla="*/ 5582653 h 15135727"/>
              <a:gd name="connsiteX299" fmla="*/ 697832 w 8085221"/>
              <a:gd name="connsiteY299" fmla="*/ 5775158 h 15135727"/>
              <a:gd name="connsiteX300" fmla="*/ 409074 w 8085221"/>
              <a:gd name="connsiteY300" fmla="*/ 5799221 h 15135727"/>
              <a:gd name="connsiteX301" fmla="*/ 168442 w 8085221"/>
              <a:gd name="connsiteY301" fmla="*/ 5702969 h 15135727"/>
              <a:gd name="connsiteX302" fmla="*/ 264695 w 8085221"/>
              <a:gd name="connsiteY302" fmla="*/ 5558590 h 15135727"/>
              <a:gd name="connsiteX303" fmla="*/ 144379 w 8085221"/>
              <a:gd name="connsiteY303" fmla="*/ 5510464 h 15135727"/>
              <a:gd name="connsiteX304" fmla="*/ 0 w 8085221"/>
              <a:gd name="connsiteY304" fmla="*/ 5462337 h 15135727"/>
              <a:gd name="connsiteX305" fmla="*/ 96253 w 8085221"/>
              <a:gd name="connsiteY305" fmla="*/ 5245769 h 15135727"/>
              <a:gd name="connsiteX0" fmla="*/ 96253 w 8085221"/>
              <a:gd name="connsiteY0" fmla="*/ 5245769 h 15135727"/>
              <a:gd name="connsiteX1" fmla="*/ 144379 w 8085221"/>
              <a:gd name="connsiteY1" fmla="*/ 4981074 h 15135727"/>
              <a:gd name="connsiteX2" fmla="*/ 178719 w 8085221"/>
              <a:gd name="connsiteY2" fmla="*/ 4834941 h 15135727"/>
              <a:gd name="connsiteX3" fmla="*/ 334378 w 8085221"/>
              <a:gd name="connsiteY3" fmla="*/ 4696828 h 15135727"/>
              <a:gd name="connsiteX4" fmla="*/ 553453 w 8085221"/>
              <a:gd name="connsiteY4" fmla="*/ 4692316 h 15135727"/>
              <a:gd name="connsiteX5" fmla="*/ 649706 w 8085221"/>
              <a:gd name="connsiteY5" fmla="*/ 4427621 h 15135727"/>
              <a:gd name="connsiteX6" fmla="*/ 805866 w 8085221"/>
              <a:gd name="connsiteY6" fmla="*/ 4425366 h 15135727"/>
              <a:gd name="connsiteX7" fmla="*/ 867026 w 8085221"/>
              <a:gd name="connsiteY7" fmla="*/ 4311817 h 15135727"/>
              <a:gd name="connsiteX8" fmla="*/ 1077328 w 8085221"/>
              <a:gd name="connsiteY8" fmla="*/ 4253916 h 15135727"/>
              <a:gd name="connsiteX9" fmla="*/ 1120191 w 8085221"/>
              <a:gd name="connsiteY9" fmla="*/ 4206291 h 15135727"/>
              <a:gd name="connsiteX10" fmla="*/ 1263066 w 8085221"/>
              <a:gd name="connsiteY10" fmla="*/ 4182478 h 15135727"/>
              <a:gd name="connsiteX11" fmla="*/ 1362326 w 8085221"/>
              <a:gd name="connsiteY11" fmla="*/ 4081965 h 15135727"/>
              <a:gd name="connsiteX12" fmla="*/ 1472616 w 8085221"/>
              <a:gd name="connsiteY12" fmla="*/ 4025316 h 15135727"/>
              <a:gd name="connsiteX13" fmla="*/ 1559344 w 8085221"/>
              <a:gd name="connsiteY13" fmla="*/ 4013535 h 15135727"/>
              <a:gd name="connsiteX14" fmla="*/ 1708485 w 8085221"/>
              <a:gd name="connsiteY14" fmla="*/ 3826042 h 15135727"/>
              <a:gd name="connsiteX15" fmla="*/ 1820278 w 8085221"/>
              <a:gd name="connsiteY15" fmla="*/ 3858628 h 15135727"/>
              <a:gd name="connsiteX16" fmla="*/ 1910766 w 8085221"/>
              <a:gd name="connsiteY16" fmla="*/ 3735053 h 15135727"/>
              <a:gd name="connsiteX17" fmla="*/ 2006016 w 8085221"/>
              <a:gd name="connsiteY17" fmla="*/ 3615741 h 15135727"/>
              <a:gd name="connsiteX18" fmla="*/ 2091741 w 8085221"/>
              <a:gd name="connsiteY18" fmla="*/ 3649078 h 15135727"/>
              <a:gd name="connsiteX19" fmla="*/ 2141621 w 8085221"/>
              <a:gd name="connsiteY19" fmla="*/ 3585411 h 15135727"/>
              <a:gd name="connsiteX20" fmla="*/ 2117808 w 8085221"/>
              <a:gd name="connsiteY20" fmla="*/ 3518736 h 15135727"/>
              <a:gd name="connsiteX21" fmla="*/ 2182228 w 8085221"/>
              <a:gd name="connsiteY21" fmla="*/ 3420478 h 15135727"/>
              <a:gd name="connsiteX22" fmla="*/ 2286000 w 8085221"/>
              <a:gd name="connsiteY22" fmla="*/ 3489158 h 15135727"/>
              <a:gd name="connsiteX23" fmla="*/ 2334628 w 8085221"/>
              <a:gd name="connsiteY23" fmla="*/ 3249028 h 15135727"/>
              <a:gd name="connsiteX24" fmla="*/ 2381502 w 8085221"/>
              <a:gd name="connsiteY24" fmla="*/ 3088858 h 15135727"/>
              <a:gd name="connsiteX25" fmla="*/ 2544178 w 8085221"/>
              <a:gd name="connsiteY25" fmla="*/ 3058528 h 15135727"/>
              <a:gd name="connsiteX26" fmla="*/ 2477503 w 8085221"/>
              <a:gd name="connsiteY26" fmla="*/ 2977566 h 15135727"/>
              <a:gd name="connsiteX27" fmla="*/ 2695074 w 8085221"/>
              <a:gd name="connsiteY27" fmla="*/ 2892592 h 15135727"/>
              <a:gd name="connsiteX28" fmla="*/ 2839453 w 8085221"/>
              <a:gd name="connsiteY28" fmla="*/ 2526632 h 15135727"/>
              <a:gd name="connsiteX29" fmla="*/ 3200400 w 8085221"/>
              <a:gd name="connsiteY29" fmla="*/ 2358190 h 15135727"/>
              <a:gd name="connsiteX30" fmla="*/ 3441032 w 8085221"/>
              <a:gd name="connsiteY30" fmla="*/ 2237874 h 15135727"/>
              <a:gd name="connsiteX31" fmla="*/ 3561348 w 8085221"/>
              <a:gd name="connsiteY31" fmla="*/ 2526632 h 15135727"/>
              <a:gd name="connsiteX32" fmla="*/ 3801979 w 8085221"/>
              <a:gd name="connsiteY32" fmla="*/ 2622885 h 15135727"/>
              <a:gd name="connsiteX33" fmla="*/ 3946358 w 8085221"/>
              <a:gd name="connsiteY33" fmla="*/ 2550695 h 15135727"/>
              <a:gd name="connsiteX34" fmla="*/ 4018548 w 8085221"/>
              <a:gd name="connsiteY34" fmla="*/ 2598821 h 15135727"/>
              <a:gd name="connsiteX35" fmla="*/ 4138864 w 8085221"/>
              <a:gd name="connsiteY35" fmla="*/ 2574758 h 15135727"/>
              <a:gd name="connsiteX36" fmla="*/ 4307306 w 8085221"/>
              <a:gd name="connsiteY36" fmla="*/ 2671011 h 15135727"/>
              <a:gd name="connsiteX37" fmla="*/ 4427621 w 8085221"/>
              <a:gd name="connsiteY37" fmla="*/ 2622885 h 15135727"/>
              <a:gd name="connsiteX38" fmla="*/ 4668253 w 8085221"/>
              <a:gd name="connsiteY38" fmla="*/ 2743200 h 15135727"/>
              <a:gd name="connsiteX39" fmla="*/ 4788569 w 8085221"/>
              <a:gd name="connsiteY39" fmla="*/ 2815390 h 15135727"/>
              <a:gd name="connsiteX40" fmla="*/ 4957011 w 8085221"/>
              <a:gd name="connsiteY40" fmla="*/ 2719137 h 15135727"/>
              <a:gd name="connsiteX41" fmla="*/ 4981074 w 8085221"/>
              <a:gd name="connsiteY41" fmla="*/ 2382253 h 15135727"/>
              <a:gd name="connsiteX42" fmla="*/ 4981074 w 8085221"/>
              <a:gd name="connsiteY42" fmla="*/ 2382253 h 15135727"/>
              <a:gd name="connsiteX43" fmla="*/ 4884821 w 8085221"/>
              <a:gd name="connsiteY43" fmla="*/ 2093495 h 15135727"/>
              <a:gd name="connsiteX44" fmla="*/ 4764506 w 8085221"/>
              <a:gd name="connsiteY44" fmla="*/ 1900990 h 15135727"/>
              <a:gd name="connsiteX45" fmla="*/ 4764506 w 8085221"/>
              <a:gd name="connsiteY45" fmla="*/ 1804737 h 15135727"/>
              <a:gd name="connsiteX46" fmla="*/ 4957011 w 8085221"/>
              <a:gd name="connsiteY46" fmla="*/ 1564106 h 15135727"/>
              <a:gd name="connsiteX47" fmla="*/ 5221706 w 8085221"/>
              <a:gd name="connsiteY47" fmla="*/ 1588169 h 15135727"/>
              <a:gd name="connsiteX48" fmla="*/ 5486400 w 8085221"/>
              <a:gd name="connsiteY48" fmla="*/ 1684421 h 15135727"/>
              <a:gd name="connsiteX49" fmla="*/ 5799221 w 8085221"/>
              <a:gd name="connsiteY49" fmla="*/ 1684421 h 15135727"/>
              <a:gd name="connsiteX50" fmla="*/ 5871411 w 8085221"/>
              <a:gd name="connsiteY50" fmla="*/ 1443790 h 15135727"/>
              <a:gd name="connsiteX51" fmla="*/ 6087979 w 8085221"/>
              <a:gd name="connsiteY51" fmla="*/ 1395664 h 15135727"/>
              <a:gd name="connsiteX52" fmla="*/ 6087979 w 8085221"/>
              <a:gd name="connsiteY52" fmla="*/ 1082842 h 15135727"/>
              <a:gd name="connsiteX53" fmla="*/ 6424864 w 8085221"/>
              <a:gd name="connsiteY53" fmla="*/ 1058779 h 15135727"/>
              <a:gd name="connsiteX54" fmla="*/ 6665495 w 8085221"/>
              <a:gd name="connsiteY54" fmla="*/ 721895 h 15135727"/>
              <a:gd name="connsiteX55" fmla="*/ 6761748 w 8085221"/>
              <a:gd name="connsiteY55" fmla="*/ 649706 h 15135727"/>
              <a:gd name="connsiteX56" fmla="*/ 6737685 w 8085221"/>
              <a:gd name="connsiteY56" fmla="*/ 505327 h 15135727"/>
              <a:gd name="connsiteX57" fmla="*/ 6858000 w 8085221"/>
              <a:gd name="connsiteY57" fmla="*/ 360948 h 15135727"/>
              <a:gd name="connsiteX58" fmla="*/ 6761748 w 8085221"/>
              <a:gd name="connsiteY58" fmla="*/ 120316 h 15135727"/>
              <a:gd name="connsiteX59" fmla="*/ 7194885 w 8085221"/>
              <a:gd name="connsiteY59" fmla="*/ 0 h 15135727"/>
              <a:gd name="connsiteX60" fmla="*/ 7267074 w 8085221"/>
              <a:gd name="connsiteY60" fmla="*/ 120316 h 15135727"/>
              <a:gd name="connsiteX61" fmla="*/ 7267074 w 8085221"/>
              <a:gd name="connsiteY61" fmla="*/ 120316 h 15135727"/>
              <a:gd name="connsiteX62" fmla="*/ 7339264 w 8085221"/>
              <a:gd name="connsiteY62" fmla="*/ 360948 h 15135727"/>
              <a:gd name="connsiteX63" fmla="*/ 7628021 w 8085221"/>
              <a:gd name="connsiteY63" fmla="*/ 433137 h 15135727"/>
              <a:gd name="connsiteX64" fmla="*/ 7796464 w 8085221"/>
              <a:gd name="connsiteY64" fmla="*/ 649706 h 15135727"/>
              <a:gd name="connsiteX65" fmla="*/ 8085221 w 8085221"/>
              <a:gd name="connsiteY65" fmla="*/ 914400 h 15135727"/>
              <a:gd name="connsiteX66" fmla="*/ 7988969 w 8085221"/>
              <a:gd name="connsiteY66" fmla="*/ 1203158 h 15135727"/>
              <a:gd name="connsiteX67" fmla="*/ 7844590 w 8085221"/>
              <a:gd name="connsiteY67" fmla="*/ 1058779 h 15135727"/>
              <a:gd name="connsiteX68" fmla="*/ 7483642 w 8085221"/>
              <a:gd name="connsiteY68" fmla="*/ 1371600 h 15135727"/>
              <a:gd name="connsiteX69" fmla="*/ 7267074 w 8085221"/>
              <a:gd name="connsiteY69" fmla="*/ 1395664 h 15135727"/>
              <a:gd name="connsiteX70" fmla="*/ 7243011 w 8085221"/>
              <a:gd name="connsiteY70" fmla="*/ 1588169 h 15135727"/>
              <a:gd name="connsiteX71" fmla="*/ 6978316 w 8085221"/>
              <a:gd name="connsiteY71" fmla="*/ 1732548 h 15135727"/>
              <a:gd name="connsiteX72" fmla="*/ 6737685 w 8085221"/>
              <a:gd name="connsiteY72" fmla="*/ 2093495 h 15135727"/>
              <a:gd name="connsiteX73" fmla="*/ 6737685 w 8085221"/>
              <a:gd name="connsiteY73" fmla="*/ 2382253 h 15135727"/>
              <a:gd name="connsiteX74" fmla="*/ 6665495 w 8085221"/>
              <a:gd name="connsiteY74" fmla="*/ 2430379 h 15135727"/>
              <a:gd name="connsiteX75" fmla="*/ 6906127 w 8085221"/>
              <a:gd name="connsiteY75" fmla="*/ 2646948 h 15135727"/>
              <a:gd name="connsiteX76" fmla="*/ 6906127 w 8085221"/>
              <a:gd name="connsiteY76" fmla="*/ 2983832 h 15135727"/>
              <a:gd name="connsiteX77" fmla="*/ 6906127 w 8085221"/>
              <a:gd name="connsiteY77" fmla="*/ 3104148 h 15135727"/>
              <a:gd name="connsiteX78" fmla="*/ 6833937 w 8085221"/>
              <a:gd name="connsiteY78" fmla="*/ 3368842 h 15135727"/>
              <a:gd name="connsiteX79" fmla="*/ 6906127 w 8085221"/>
              <a:gd name="connsiteY79" fmla="*/ 3489158 h 15135727"/>
              <a:gd name="connsiteX80" fmla="*/ 6641432 w 8085221"/>
              <a:gd name="connsiteY80" fmla="*/ 3705727 h 15135727"/>
              <a:gd name="connsiteX81" fmla="*/ 6737685 w 8085221"/>
              <a:gd name="connsiteY81" fmla="*/ 3729790 h 15135727"/>
              <a:gd name="connsiteX82" fmla="*/ 6545179 w 8085221"/>
              <a:gd name="connsiteY82" fmla="*/ 3826042 h 15135727"/>
              <a:gd name="connsiteX83" fmla="*/ 6328611 w 8085221"/>
              <a:gd name="connsiteY83" fmla="*/ 3753853 h 15135727"/>
              <a:gd name="connsiteX84" fmla="*/ 6184232 w 8085221"/>
              <a:gd name="connsiteY84" fmla="*/ 3850106 h 15135727"/>
              <a:gd name="connsiteX85" fmla="*/ 6184232 w 8085221"/>
              <a:gd name="connsiteY85" fmla="*/ 3946358 h 15135727"/>
              <a:gd name="connsiteX86" fmla="*/ 6136106 w 8085221"/>
              <a:gd name="connsiteY86" fmla="*/ 4235116 h 15135727"/>
              <a:gd name="connsiteX87" fmla="*/ 5919537 w 8085221"/>
              <a:gd name="connsiteY87" fmla="*/ 4403558 h 15135727"/>
              <a:gd name="connsiteX88" fmla="*/ 5775158 w 8085221"/>
              <a:gd name="connsiteY88" fmla="*/ 4451685 h 15135727"/>
              <a:gd name="connsiteX89" fmla="*/ 5630779 w 8085221"/>
              <a:gd name="connsiteY89" fmla="*/ 4547937 h 15135727"/>
              <a:gd name="connsiteX90" fmla="*/ 5510464 w 8085221"/>
              <a:gd name="connsiteY90" fmla="*/ 4620127 h 15135727"/>
              <a:gd name="connsiteX91" fmla="*/ 5510464 w 8085221"/>
              <a:gd name="connsiteY91" fmla="*/ 4812632 h 15135727"/>
              <a:gd name="connsiteX92" fmla="*/ 5317958 w 8085221"/>
              <a:gd name="connsiteY92" fmla="*/ 4981074 h 15135727"/>
              <a:gd name="connsiteX93" fmla="*/ 5005137 w 8085221"/>
              <a:gd name="connsiteY93" fmla="*/ 5149516 h 15135727"/>
              <a:gd name="connsiteX94" fmla="*/ 4692316 w 8085221"/>
              <a:gd name="connsiteY94" fmla="*/ 5149516 h 15135727"/>
              <a:gd name="connsiteX95" fmla="*/ 4523874 w 8085221"/>
              <a:gd name="connsiteY95" fmla="*/ 5366085 h 15135727"/>
              <a:gd name="connsiteX96" fmla="*/ 4211053 w 8085221"/>
              <a:gd name="connsiteY96" fmla="*/ 5414211 h 15135727"/>
              <a:gd name="connsiteX97" fmla="*/ 4114800 w 8085221"/>
              <a:gd name="connsiteY97" fmla="*/ 5390148 h 15135727"/>
              <a:gd name="connsiteX98" fmla="*/ 4018548 w 8085221"/>
              <a:gd name="connsiteY98" fmla="*/ 5630779 h 15135727"/>
              <a:gd name="connsiteX99" fmla="*/ 4090737 w 8085221"/>
              <a:gd name="connsiteY99" fmla="*/ 5871411 h 15135727"/>
              <a:gd name="connsiteX100" fmla="*/ 4090737 w 8085221"/>
              <a:gd name="connsiteY100" fmla="*/ 6184232 h 15135727"/>
              <a:gd name="connsiteX101" fmla="*/ 4186990 w 8085221"/>
              <a:gd name="connsiteY101" fmla="*/ 6472990 h 15135727"/>
              <a:gd name="connsiteX102" fmla="*/ 4042611 w 8085221"/>
              <a:gd name="connsiteY102" fmla="*/ 6352674 h 15135727"/>
              <a:gd name="connsiteX103" fmla="*/ 3946358 w 8085221"/>
              <a:gd name="connsiteY103" fmla="*/ 6376737 h 15135727"/>
              <a:gd name="connsiteX104" fmla="*/ 4114800 w 8085221"/>
              <a:gd name="connsiteY104" fmla="*/ 6641432 h 15135727"/>
              <a:gd name="connsiteX105" fmla="*/ 4451685 w 8085221"/>
              <a:gd name="connsiteY105" fmla="*/ 6737685 h 15135727"/>
              <a:gd name="connsiteX106" fmla="*/ 4620127 w 8085221"/>
              <a:gd name="connsiteY106" fmla="*/ 6978316 h 15135727"/>
              <a:gd name="connsiteX107" fmla="*/ 4740442 w 8085221"/>
              <a:gd name="connsiteY107" fmla="*/ 7170821 h 15135727"/>
              <a:gd name="connsiteX108" fmla="*/ 5077327 w 8085221"/>
              <a:gd name="connsiteY108" fmla="*/ 7387390 h 15135727"/>
              <a:gd name="connsiteX109" fmla="*/ 5125453 w 8085221"/>
              <a:gd name="connsiteY109" fmla="*/ 7603958 h 15135727"/>
              <a:gd name="connsiteX110" fmla="*/ 5197642 w 8085221"/>
              <a:gd name="connsiteY110" fmla="*/ 7796464 h 15135727"/>
              <a:gd name="connsiteX111" fmla="*/ 5486400 w 8085221"/>
              <a:gd name="connsiteY111" fmla="*/ 7964906 h 15135727"/>
              <a:gd name="connsiteX112" fmla="*/ 5486400 w 8085221"/>
              <a:gd name="connsiteY112" fmla="*/ 8349916 h 15135727"/>
              <a:gd name="connsiteX113" fmla="*/ 5678906 w 8085221"/>
              <a:gd name="connsiteY113" fmla="*/ 8614611 h 15135727"/>
              <a:gd name="connsiteX114" fmla="*/ 5919537 w 8085221"/>
              <a:gd name="connsiteY114" fmla="*/ 9071811 h 15135727"/>
              <a:gd name="connsiteX115" fmla="*/ 6160169 w 8085221"/>
              <a:gd name="connsiteY115" fmla="*/ 9336506 h 15135727"/>
              <a:gd name="connsiteX116" fmla="*/ 6280485 w 8085221"/>
              <a:gd name="connsiteY116" fmla="*/ 9601200 h 15135727"/>
              <a:gd name="connsiteX117" fmla="*/ 6400800 w 8085221"/>
              <a:gd name="connsiteY117" fmla="*/ 9793706 h 15135727"/>
              <a:gd name="connsiteX118" fmla="*/ 6569242 w 8085221"/>
              <a:gd name="connsiteY118" fmla="*/ 10058400 h 15135727"/>
              <a:gd name="connsiteX119" fmla="*/ 6713621 w 8085221"/>
              <a:gd name="connsiteY119" fmla="*/ 10106527 h 15135727"/>
              <a:gd name="connsiteX120" fmla="*/ 6545179 w 8085221"/>
              <a:gd name="connsiteY120" fmla="*/ 10202779 h 15135727"/>
              <a:gd name="connsiteX121" fmla="*/ 6569242 w 8085221"/>
              <a:gd name="connsiteY121" fmla="*/ 10443411 h 15135727"/>
              <a:gd name="connsiteX122" fmla="*/ 6593306 w 8085221"/>
              <a:gd name="connsiteY122" fmla="*/ 10708106 h 15135727"/>
              <a:gd name="connsiteX123" fmla="*/ 6761748 w 8085221"/>
              <a:gd name="connsiteY123" fmla="*/ 10924674 h 15135727"/>
              <a:gd name="connsiteX124" fmla="*/ 6641432 w 8085221"/>
              <a:gd name="connsiteY124" fmla="*/ 11093116 h 15135727"/>
              <a:gd name="connsiteX125" fmla="*/ 6713621 w 8085221"/>
              <a:gd name="connsiteY125" fmla="*/ 11261558 h 15135727"/>
              <a:gd name="connsiteX126" fmla="*/ 6737685 w 8085221"/>
              <a:gd name="connsiteY126" fmla="*/ 11526253 h 15135727"/>
              <a:gd name="connsiteX127" fmla="*/ 6617369 w 8085221"/>
              <a:gd name="connsiteY127" fmla="*/ 11839074 h 15135727"/>
              <a:gd name="connsiteX128" fmla="*/ 6617369 w 8085221"/>
              <a:gd name="connsiteY128" fmla="*/ 12031579 h 15135727"/>
              <a:gd name="connsiteX129" fmla="*/ 6641432 w 8085221"/>
              <a:gd name="connsiteY129" fmla="*/ 12127832 h 15135727"/>
              <a:gd name="connsiteX130" fmla="*/ 6761748 w 8085221"/>
              <a:gd name="connsiteY130" fmla="*/ 12031579 h 15135727"/>
              <a:gd name="connsiteX131" fmla="*/ 6761748 w 8085221"/>
              <a:gd name="connsiteY131" fmla="*/ 12296274 h 15135727"/>
              <a:gd name="connsiteX132" fmla="*/ 6689558 w 8085221"/>
              <a:gd name="connsiteY132" fmla="*/ 12512842 h 15135727"/>
              <a:gd name="connsiteX133" fmla="*/ 6785811 w 8085221"/>
              <a:gd name="connsiteY133" fmla="*/ 12777537 h 15135727"/>
              <a:gd name="connsiteX134" fmla="*/ 6569242 w 8085221"/>
              <a:gd name="connsiteY134" fmla="*/ 12873790 h 15135727"/>
              <a:gd name="connsiteX135" fmla="*/ 6545179 w 8085221"/>
              <a:gd name="connsiteY135" fmla="*/ 13090358 h 15135727"/>
              <a:gd name="connsiteX136" fmla="*/ 6448927 w 8085221"/>
              <a:gd name="connsiteY136" fmla="*/ 13355053 h 15135727"/>
              <a:gd name="connsiteX137" fmla="*/ 6256421 w 8085221"/>
              <a:gd name="connsiteY137" fmla="*/ 13571621 h 15135727"/>
              <a:gd name="connsiteX138" fmla="*/ 6087979 w 8085221"/>
              <a:gd name="connsiteY138" fmla="*/ 13667874 h 15135727"/>
              <a:gd name="connsiteX139" fmla="*/ 5943600 w 8085221"/>
              <a:gd name="connsiteY139" fmla="*/ 13716000 h 15135727"/>
              <a:gd name="connsiteX140" fmla="*/ 5702969 w 8085221"/>
              <a:gd name="connsiteY140" fmla="*/ 13667874 h 15135727"/>
              <a:gd name="connsiteX141" fmla="*/ 5582653 w 8085221"/>
              <a:gd name="connsiteY141" fmla="*/ 13691937 h 15135727"/>
              <a:gd name="connsiteX142" fmla="*/ 5727032 w 8085221"/>
              <a:gd name="connsiteY142" fmla="*/ 13836316 h 15135727"/>
              <a:gd name="connsiteX143" fmla="*/ 5582653 w 8085221"/>
              <a:gd name="connsiteY143" fmla="*/ 14052885 h 15135727"/>
              <a:gd name="connsiteX144" fmla="*/ 5462337 w 8085221"/>
              <a:gd name="connsiteY144" fmla="*/ 14149137 h 15135727"/>
              <a:gd name="connsiteX145" fmla="*/ 5342021 w 8085221"/>
              <a:gd name="connsiteY145" fmla="*/ 14004758 h 15135727"/>
              <a:gd name="connsiteX146" fmla="*/ 5245769 w 8085221"/>
              <a:gd name="connsiteY146" fmla="*/ 14004758 h 15135727"/>
              <a:gd name="connsiteX147" fmla="*/ 5245769 w 8085221"/>
              <a:gd name="connsiteY147" fmla="*/ 13956632 h 15135727"/>
              <a:gd name="connsiteX148" fmla="*/ 5101390 w 8085221"/>
              <a:gd name="connsiteY148" fmla="*/ 13956632 h 15135727"/>
              <a:gd name="connsiteX149" fmla="*/ 4981074 w 8085221"/>
              <a:gd name="connsiteY149" fmla="*/ 13860379 h 15135727"/>
              <a:gd name="connsiteX150" fmla="*/ 4740442 w 8085221"/>
              <a:gd name="connsiteY150" fmla="*/ 13908506 h 15135727"/>
              <a:gd name="connsiteX151" fmla="*/ 4475748 w 8085221"/>
              <a:gd name="connsiteY151" fmla="*/ 13956632 h 15135727"/>
              <a:gd name="connsiteX152" fmla="*/ 4379495 w 8085221"/>
              <a:gd name="connsiteY152" fmla="*/ 14028821 h 15135727"/>
              <a:gd name="connsiteX153" fmla="*/ 4403558 w 8085221"/>
              <a:gd name="connsiteY153" fmla="*/ 14197264 h 15135727"/>
              <a:gd name="connsiteX154" fmla="*/ 4572000 w 8085221"/>
              <a:gd name="connsiteY154" fmla="*/ 14149137 h 15135727"/>
              <a:gd name="connsiteX155" fmla="*/ 4523874 w 8085221"/>
              <a:gd name="connsiteY155" fmla="*/ 14558211 h 15135727"/>
              <a:gd name="connsiteX156" fmla="*/ 4403558 w 8085221"/>
              <a:gd name="connsiteY156" fmla="*/ 14437895 h 15135727"/>
              <a:gd name="connsiteX157" fmla="*/ 4403558 w 8085221"/>
              <a:gd name="connsiteY157" fmla="*/ 14437895 h 15135727"/>
              <a:gd name="connsiteX158" fmla="*/ 4283242 w 8085221"/>
              <a:gd name="connsiteY158" fmla="*/ 14245390 h 15135727"/>
              <a:gd name="connsiteX159" fmla="*/ 4235116 w 8085221"/>
              <a:gd name="connsiteY159" fmla="*/ 14341642 h 15135727"/>
              <a:gd name="connsiteX160" fmla="*/ 4162927 w 8085221"/>
              <a:gd name="connsiteY160" fmla="*/ 14389769 h 15135727"/>
              <a:gd name="connsiteX161" fmla="*/ 4162927 w 8085221"/>
              <a:gd name="connsiteY161" fmla="*/ 14389769 h 15135727"/>
              <a:gd name="connsiteX162" fmla="*/ 3922295 w 8085221"/>
              <a:gd name="connsiteY162" fmla="*/ 14245390 h 15135727"/>
              <a:gd name="connsiteX163" fmla="*/ 3801979 w 8085221"/>
              <a:gd name="connsiteY163" fmla="*/ 14293516 h 15135727"/>
              <a:gd name="connsiteX164" fmla="*/ 3681664 w 8085221"/>
              <a:gd name="connsiteY164" fmla="*/ 14389769 h 15135727"/>
              <a:gd name="connsiteX165" fmla="*/ 3657600 w 8085221"/>
              <a:gd name="connsiteY165" fmla="*/ 14654464 h 15135727"/>
              <a:gd name="connsiteX166" fmla="*/ 3513221 w 8085221"/>
              <a:gd name="connsiteY166" fmla="*/ 14726653 h 15135727"/>
              <a:gd name="connsiteX167" fmla="*/ 3513221 w 8085221"/>
              <a:gd name="connsiteY167" fmla="*/ 14871032 h 15135727"/>
              <a:gd name="connsiteX168" fmla="*/ 3633537 w 8085221"/>
              <a:gd name="connsiteY168" fmla="*/ 14967285 h 15135727"/>
              <a:gd name="connsiteX169" fmla="*/ 3609474 w 8085221"/>
              <a:gd name="connsiteY169" fmla="*/ 15087600 h 15135727"/>
              <a:gd name="connsiteX170" fmla="*/ 3441032 w 8085221"/>
              <a:gd name="connsiteY170" fmla="*/ 15039474 h 15135727"/>
              <a:gd name="connsiteX171" fmla="*/ 3272590 w 8085221"/>
              <a:gd name="connsiteY171" fmla="*/ 15063537 h 15135727"/>
              <a:gd name="connsiteX172" fmla="*/ 3248527 w 8085221"/>
              <a:gd name="connsiteY172" fmla="*/ 14895095 h 15135727"/>
              <a:gd name="connsiteX173" fmla="*/ 3128211 w 8085221"/>
              <a:gd name="connsiteY173" fmla="*/ 14919158 h 15135727"/>
              <a:gd name="connsiteX174" fmla="*/ 2959769 w 8085221"/>
              <a:gd name="connsiteY174" fmla="*/ 15135727 h 15135727"/>
              <a:gd name="connsiteX175" fmla="*/ 2935706 w 8085221"/>
              <a:gd name="connsiteY175" fmla="*/ 14895095 h 15135727"/>
              <a:gd name="connsiteX176" fmla="*/ 2791327 w 8085221"/>
              <a:gd name="connsiteY176" fmla="*/ 14943221 h 15135727"/>
              <a:gd name="connsiteX177" fmla="*/ 2671011 w 8085221"/>
              <a:gd name="connsiteY177" fmla="*/ 15039474 h 15135727"/>
              <a:gd name="connsiteX178" fmla="*/ 2430379 w 8085221"/>
              <a:gd name="connsiteY178" fmla="*/ 15087600 h 15135727"/>
              <a:gd name="connsiteX179" fmla="*/ 2237874 w 8085221"/>
              <a:gd name="connsiteY179" fmla="*/ 15039474 h 15135727"/>
              <a:gd name="connsiteX180" fmla="*/ 2622885 w 8085221"/>
              <a:gd name="connsiteY180" fmla="*/ 14846969 h 15135727"/>
              <a:gd name="connsiteX181" fmla="*/ 2887579 w 8085221"/>
              <a:gd name="connsiteY181" fmla="*/ 14774779 h 15135727"/>
              <a:gd name="connsiteX182" fmla="*/ 2839453 w 8085221"/>
              <a:gd name="connsiteY182" fmla="*/ 14582274 h 15135727"/>
              <a:gd name="connsiteX183" fmla="*/ 2935706 w 8085221"/>
              <a:gd name="connsiteY183" fmla="*/ 14510085 h 15135727"/>
              <a:gd name="connsiteX184" fmla="*/ 2935706 w 8085221"/>
              <a:gd name="connsiteY184" fmla="*/ 14510085 h 15135727"/>
              <a:gd name="connsiteX185" fmla="*/ 3080085 w 8085221"/>
              <a:gd name="connsiteY185" fmla="*/ 14413832 h 15135727"/>
              <a:gd name="connsiteX186" fmla="*/ 3152274 w 8085221"/>
              <a:gd name="connsiteY186" fmla="*/ 14341642 h 15135727"/>
              <a:gd name="connsiteX187" fmla="*/ 3080085 w 8085221"/>
              <a:gd name="connsiteY187" fmla="*/ 14269453 h 15135727"/>
              <a:gd name="connsiteX188" fmla="*/ 3152274 w 8085221"/>
              <a:gd name="connsiteY188" fmla="*/ 14197264 h 15135727"/>
              <a:gd name="connsiteX189" fmla="*/ 3152274 w 8085221"/>
              <a:gd name="connsiteY189" fmla="*/ 14052885 h 15135727"/>
              <a:gd name="connsiteX190" fmla="*/ 3080085 w 8085221"/>
              <a:gd name="connsiteY190" fmla="*/ 13980695 h 15135727"/>
              <a:gd name="connsiteX191" fmla="*/ 3056021 w 8085221"/>
              <a:gd name="connsiteY191" fmla="*/ 14076948 h 15135727"/>
              <a:gd name="connsiteX192" fmla="*/ 2935706 w 8085221"/>
              <a:gd name="connsiteY192" fmla="*/ 14076948 h 15135727"/>
              <a:gd name="connsiteX193" fmla="*/ 2863516 w 8085221"/>
              <a:gd name="connsiteY193" fmla="*/ 14125074 h 15135727"/>
              <a:gd name="connsiteX194" fmla="*/ 2719137 w 8085221"/>
              <a:gd name="connsiteY194" fmla="*/ 14197264 h 15135727"/>
              <a:gd name="connsiteX195" fmla="*/ 2646948 w 8085221"/>
              <a:gd name="connsiteY195" fmla="*/ 14197264 h 15135727"/>
              <a:gd name="connsiteX196" fmla="*/ 2598821 w 8085221"/>
              <a:gd name="connsiteY196" fmla="*/ 14125074 h 15135727"/>
              <a:gd name="connsiteX197" fmla="*/ 2430379 w 8085221"/>
              <a:gd name="connsiteY197" fmla="*/ 13836316 h 15135727"/>
              <a:gd name="connsiteX198" fmla="*/ 2646948 w 8085221"/>
              <a:gd name="connsiteY198" fmla="*/ 13812253 h 15135727"/>
              <a:gd name="connsiteX199" fmla="*/ 2502569 w 8085221"/>
              <a:gd name="connsiteY199" fmla="*/ 13475369 h 15135727"/>
              <a:gd name="connsiteX200" fmla="*/ 2550695 w 8085221"/>
              <a:gd name="connsiteY200" fmla="*/ 13186611 h 15135727"/>
              <a:gd name="connsiteX201" fmla="*/ 2719137 w 8085221"/>
              <a:gd name="connsiteY201" fmla="*/ 13042232 h 15135727"/>
              <a:gd name="connsiteX202" fmla="*/ 2791327 w 8085221"/>
              <a:gd name="connsiteY202" fmla="*/ 12945979 h 15135727"/>
              <a:gd name="connsiteX203" fmla="*/ 3031958 w 8085221"/>
              <a:gd name="connsiteY203" fmla="*/ 13090358 h 15135727"/>
              <a:gd name="connsiteX204" fmla="*/ 3056021 w 8085221"/>
              <a:gd name="connsiteY204" fmla="*/ 12753474 h 15135727"/>
              <a:gd name="connsiteX205" fmla="*/ 2887579 w 8085221"/>
              <a:gd name="connsiteY205" fmla="*/ 12777537 h 15135727"/>
              <a:gd name="connsiteX206" fmla="*/ 2815390 w 8085221"/>
              <a:gd name="connsiteY206" fmla="*/ 12777537 h 15135727"/>
              <a:gd name="connsiteX207" fmla="*/ 3176337 w 8085221"/>
              <a:gd name="connsiteY207" fmla="*/ 12368464 h 15135727"/>
              <a:gd name="connsiteX208" fmla="*/ 3104148 w 8085221"/>
              <a:gd name="connsiteY208" fmla="*/ 12320337 h 15135727"/>
              <a:gd name="connsiteX209" fmla="*/ 3104148 w 8085221"/>
              <a:gd name="connsiteY209" fmla="*/ 12320337 h 15135727"/>
              <a:gd name="connsiteX210" fmla="*/ 3007895 w 8085221"/>
              <a:gd name="connsiteY210" fmla="*/ 12079706 h 15135727"/>
              <a:gd name="connsiteX211" fmla="*/ 2911642 w 8085221"/>
              <a:gd name="connsiteY211" fmla="*/ 11935327 h 15135727"/>
              <a:gd name="connsiteX212" fmla="*/ 2863516 w 8085221"/>
              <a:gd name="connsiteY212" fmla="*/ 11694695 h 15135727"/>
              <a:gd name="connsiteX213" fmla="*/ 2911642 w 8085221"/>
              <a:gd name="connsiteY213" fmla="*/ 11454064 h 15135727"/>
              <a:gd name="connsiteX214" fmla="*/ 3056021 w 8085221"/>
              <a:gd name="connsiteY214" fmla="*/ 11454064 h 15135727"/>
              <a:gd name="connsiteX215" fmla="*/ 2983832 w 8085221"/>
              <a:gd name="connsiteY215" fmla="*/ 11381874 h 15135727"/>
              <a:gd name="connsiteX216" fmla="*/ 3031958 w 8085221"/>
              <a:gd name="connsiteY216" fmla="*/ 11285621 h 15135727"/>
              <a:gd name="connsiteX217" fmla="*/ 3007895 w 8085221"/>
              <a:gd name="connsiteY217" fmla="*/ 11189369 h 15135727"/>
              <a:gd name="connsiteX218" fmla="*/ 2887579 w 8085221"/>
              <a:gd name="connsiteY218" fmla="*/ 11141242 h 15135727"/>
              <a:gd name="connsiteX219" fmla="*/ 2887579 w 8085221"/>
              <a:gd name="connsiteY219" fmla="*/ 10972800 h 15135727"/>
              <a:gd name="connsiteX220" fmla="*/ 2887579 w 8085221"/>
              <a:gd name="connsiteY220" fmla="*/ 10924674 h 15135727"/>
              <a:gd name="connsiteX221" fmla="*/ 2767264 w 8085221"/>
              <a:gd name="connsiteY221" fmla="*/ 11020927 h 15135727"/>
              <a:gd name="connsiteX222" fmla="*/ 2743200 w 8085221"/>
              <a:gd name="connsiteY222" fmla="*/ 10924674 h 15135727"/>
              <a:gd name="connsiteX223" fmla="*/ 2550695 w 8085221"/>
              <a:gd name="connsiteY223" fmla="*/ 11020927 h 15135727"/>
              <a:gd name="connsiteX224" fmla="*/ 2526632 w 8085221"/>
              <a:gd name="connsiteY224" fmla="*/ 11117179 h 15135727"/>
              <a:gd name="connsiteX225" fmla="*/ 2334127 w 8085221"/>
              <a:gd name="connsiteY225" fmla="*/ 10996864 h 15135727"/>
              <a:gd name="connsiteX226" fmla="*/ 2358190 w 8085221"/>
              <a:gd name="connsiteY226" fmla="*/ 10732169 h 15135727"/>
              <a:gd name="connsiteX227" fmla="*/ 2334127 w 8085221"/>
              <a:gd name="connsiteY227" fmla="*/ 10587790 h 15135727"/>
              <a:gd name="connsiteX228" fmla="*/ 2406316 w 8085221"/>
              <a:gd name="connsiteY228" fmla="*/ 10491537 h 15135727"/>
              <a:gd name="connsiteX229" fmla="*/ 2598821 w 8085221"/>
              <a:gd name="connsiteY229" fmla="*/ 10684042 h 15135727"/>
              <a:gd name="connsiteX230" fmla="*/ 2767264 w 8085221"/>
              <a:gd name="connsiteY230" fmla="*/ 10684042 h 15135727"/>
              <a:gd name="connsiteX231" fmla="*/ 2646948 w 8085221"/>
              <a:gd name="connsiteY231" fmla="*/ 10515600 h 15135727"/>
              <a:gd name="connsiteX232" fmla="*/ 2815390 w 8085221"/>
              <a:gd name="connsiteY232" fmla="*/ 10395285 h 15135727"/>
              <a:gd name="connsiteX233" fmla="*/ 3080085 w 8085221"/>
              <a:gd name="connsiteY233" fmla="*/ 10419348 h 15135727"/>
              <a:gd name="connsiteX234" fmla="*/ 3248527 w 8085221"/>
              <a:gd name="connsiteY234" fmla="*/ 10539664 h 15135727"/>
              <a:gd name="connsiteX235" fmla="*/ 3320716 w 8085221"/>
              <a:gd name="connsiteY235" fmla="*/ 10659979 h 15135727"/>
              <a:gd name="connsiteX236" fmla="*/ 3465095 w 8085221"/>
              <a:gd name="connsiteY236" fmla="*/ 10659979 h 15135727"/>
              <a:gd name="connsiteX237" fmla="*/ 3441032 w 8085221"/>
              <a:gd name="connsiteY237" fmla="*/ 10491537 h 15135727"/>
              <a:gd name="connsiteX238" fmla="*/ 3392906 w 8085221"/>
              <a:gd name="connsiteY238" fmla="*/ 10250906 h 15135727"/>
              <a:gd name="connsiteX239" fmla="*/ 3152274 w 8085221"/>
              <a:gd name="connsiteY239" fmla="*/ 10250906 h 15135727"/>
              <a:gd name="connsiteX240" fmla="*/ 3176337 w 8085221"/>
              <a:gd name="connsiteY240" fmla="*/ 10178716 h 15135727"/>
              <a:gd name="connsiteX241" fmla="*/ 3104148 w 8085221"/>
              <a:gd name="connsiteY241" fmla="*/ 10154653 h 15135727"/>
              <a:gd name="connsiteX242" fmla="*/ 3007895 w 8085221"/>
              <a:gd name="connsiteY242" fmla="*/ 9962148 h 15135727"/>
              <a:gd name="connsiteX243" fmla="*/ 3176337 w 8085221"/>
              <a:gd name="connsiteY243" fmla="*/ 9889958 h 15135727"/>
              <a:gd name="connsiteX244" fmla="*/ 2959769 w 8085221"/>
              <a:gd name="connsiteY244" fmla="*/ 9504948 h 15135727"/>
              <a:gd name="connsiteX245" fmla="*/ 2791327 w 8085221"/>
              <a:gd name="connsiteY245" fmla="*/ 9456821 h 15135727"/>
              <a:gd name="connsiteX246" fmla="*/ 2574758 w 8085221"/>
              <a:gd name="connsiteY246" fmla="*/ 9336506 h 15135727"/>
              <a:gd name="connsiteX247" fmla="*/ 2550695 w 8085221"/>
              <a:gd name="connsiteY247" fmla="*/ 9071811 h 15135727"/>
              <a:gd name="connsiteX248" fmla="*/ 2695074 w 8085221"/>
              <a:gd name="connsiteY248" fmla="*/ 8999621 h 15135727"/>
              <a:gd name="connsiteX249" fmla="*/ 2622885 w 8085221"/>
              <a:gd name="connsiteY249" fmla="*/ 8975558 h 15135727"/>
              <a:gd name="connsiteX250" fmla="*/ 2430379 w 8085221"/>
              <a:gd name="connsiteY250" fmla="*/ 8999621 h 15135727"/>
              <a:gd name="connsiteX251" fmla="*/ 2261937 w 8085221"/>
              <a:gd name="connsiteY251" fmla="*/ 9168064 h 15135727"/>
              <a:gd name="connsiteX252" fmla="*/ 2237874 w 8085221"/>
              <a:gd name="connsiteY252" fmla="*/ 8999621 h 15135727"/>
              <a:gd name="connsiteX253" fmla="*/ 2117558 w 8085221"/>
              <a:gd name="connsiteY253" fmla="*/ 8975558 h 15135727"/>
              <a:gd name="connsiteX254" fmla="*/ 2045369 w 8085221"/>
              <a:gd name="connsiteY254" fmla="*/ 8783053 h 15135727"/>
              <a:gd name="connsiteX255" fmla="*/ 1852864 w 8085221"/>
              <a:gd name="connsiteY255" fmla="*/ 8758990 h 15135727"/>
              <a:gd name="connsiteX256" fmla="*/ 1636295 w 8085221"/>
              <a:gd name="connsiteY256" fmla="*/ 8927432 h 15135727"/>
              <a:gd name="connsiteX257" fmla="*/ 1588169 w 8085221"/>
              <a:gd name="connsiteY257" fmla="*/ 9023685 h 15135727"/>
              <a:gd name="connsiteX258" fmla="*/ 1515979 w 8085221"/>
              <a:gd name="connsiteY258" fmla="*/ 8879306 h 15135727"/>
              <a:gd name="connsiteX259" fmla="*/ 1347537 w 8085221"/>
              <a:gd name="connsiteY259" fmla="*/ 8879306 h 15135727"/>
              <a:gd name="connsiteX260" fmla="*/ 1347537 w 8085221"/>
              <a:gd name="connsiteY260" fmla="*/ 8710864 h 15135727"/>
              <a:gd name="connsiteX261" fmla="*/ 1106906 w 8085221"/>
              <a:gd name="connsiteY261" fmla="*/ 8783053 h 15135727"/>
              <a:gd name="connsiteX262" fmla="*/ 890337 w 8085221"/>
              <a:gd name="connsiteY262" fmla="*/ 8686800 h 15135727"/>
              <a:gd name="connsiteX263" fmla="*/ 649706 w 8085221"/>
              <a:gd name="connsiteY263" fmla="*/ 8662737 h 15135727"/>
              <a:gd name="connsiteX264" fmla="*/ 385011 w 8085221"/>
              <a:gd name="connsiteY264" fmla="*/ 8566485 h 15135727"/>
              <a:gd name="connsiteX265" fmla="*/ 577516 w 8085221"/>
              <a:gd name="connsiteY265" fmla="*/ 8373979 h 15135727"/>
              <a:gd name="connsiteX266" fmla="*/ 794085 w 8085221"/>
              <a:gd name="connsiteY266" fmla="*/ 8301790 h 15135727"/>
              <a:gd name="connsiteX267" fmla="*/ 745958 w 8085221"/>
              <a:gd name="connsiteY267" fmla="*/ 8133348 h 15135727"/>
              <a:gd name="connsiteX268" fmla="*/ 818148 w 8085221"/>
              <a:gd name="connsiteY268" fmla="*/ 7820527 h 15135727"/>
              <a:gd name="connsiteX269" fmla="*/ 697832 w 8085221"/>
              <a:gd name="connsiteY269" fmla="*/ 7820527 h 15135727"/>
              <a:gd name="connsiteX270" fmla="*/ 625642 w 8085221"/>
              <a:gd name="connsiteY270" fmla="*/ 7916779 h 15135727"/>
              <a:gd name="connsiteX271" fmla="*/ 457200 w 8085221"/>
              <a:gd name="connsiteY271" fmla="*/ 7820527 h 15135727"/>
              <a:gd name="connsiteX272" fmla="*/ 529390 w 8085221"/>
              <a:gd name="connsiteY272" fmla="*/ 7700211 h 15135727"/>
              <a:gd name="connsiteX273" fmla="*/ 938464 w 8085221"/>
              <a:gd name="connsiteY273" fmla="*/ 7676148 h 15135727"/>
              <a:gd name="connsiteX274" fmla="*/ 1058779 w 8085221"/>
              <a:gd name="connsiteY274" fmla="*/ 7459579 h 15135727"/>
              <a:gd name="connsiteX275" fmla="*/ 1203158 w 8085221"/>
              <a:gd name="connsiteY275" fmla="*/ 7603958 h 15135727"/>
              <a:gd name="connsiteX276" fmla="*/ 1299411 w 8085221"/>
              <a:gd name="connsiteY276" fmla="*/ 7555832 h 15135727"/>
              <a:gd name="connsiteX277" fmla="*/ 1443790 w 8085221"/>
              <a:gd name="connsiteY277" fmla="*/ 7507706 h 15135727"/>
              <a:gd name="connsiteX278" fmla="*/ 1684421 w 8085221"/>
              <a:gd name="connsiteY278" fmla="*/ 7603958 h 15135727"/>
              <a:gd name="connsiteX279" fmla="*/ 1684421 w 8085221"/>
              <a:gd name="connsiteY279" fmla="*/ 7603958 h 15135727"/>
              <a:gd name="connsiteX280" fmla="*/ 1540042 w 8085221"/>
              <a:gd name="connsiteY280" fmla="*/ 7363327 h 15135727"/>
              <a:gd name="connsiteX281" fmla="*/ 1299411 w 8085221"/>
              <a:gd name="connsiteY281" fmla="*/ 7315200 h 15135727"/>
              <a:gd name="connsiteX282" fmla="*/ 1130969 w 8085221"/>
              <a:gd name="connsiteY282" fmla="*/ 7339264 h 15135727"/>
              <a:gd name="connsiteX283" fmla="*/ 1034716 w 8085221"/>
              <a:gd name="connsiteY283" fmla="*/ 7315200 h 15135727"/>
              <a:gd name="connsiteX284" fmla="*/ 1155032 w 8085221"/>
              <a:gd name="connsiteY284" fmla="*/ 7050506 h 15135727"/>
              <a:gd name="connsiteX285" fmla="*/ 1155032 w 8085221"/>
              <a:gd name="connsiteY285" fmla="*/ 6930190 h 15135727"/>
              <a:gd name="connsiteX286" fmla="*/ 1155032 w 8085221"/>
              <a:gd name="connsiteY286" fmla="*/ 6761748 h 15135727"/>
              <a:gd name="connsiteX287" fmla="*/ 1203158 w 8085221"/>
              <a:gd name="connsiteY287" fmla="*/ 6617369 h 15135727"/>
              <a:gd name="connsiteX288" fmla="*/ 1371600 w 8085221"/>
              <a:gd name="connsiteY288" fmla="*/ 6472990 h 15135727"/>
              <a:gd name="connsiteX289" fmla="*/ 1443790 w 8085221"/>
              <a:gd name="connsiteY289" fmla="*/ 6328611 h 15135727"/>
              <a:gd name="connsiteX290" fmla="*/ 1419727 w 8085221"/>
              <a:gd name="connsiteY290" fmla="*/ 6208295 h 15135727"/>
              <a:gd name="connsiteX291" fmla="*/ 1275348 w 8085221"/>
              <a:gd name="connsiteY291" fmla="*/ 6304548 h 15135727"/>
              <a:gd name="connsiteX292" fmla="*/ 1323474 w 8085221"/>
              <a:gd name="connsiteY292" fmla="*/ 6015790 h 15135727"/>
              <a:gd name="connsiteX293" fmla="*/ 1540042 w 8085221"/>
              <a:gd name="connsiteY293" fmla="*/ 5871411 h 15135727"/>
              <a:gd name="connsiteX294" fmla="*/ 1540042 w 8085221"/>
              <a:gd name="connsiteY294" fmla="*/ 5751095 h 15135727"/>
              <a:gd name="connsiteX295" fmla="*/ 1395664 w 8085221"/>
              <a:gd name="connsiteY295" fmla="*/ 5799221 h 15135727"/>
              <a:gd name="connsiteX296" fmla="*/ 1179095 w 8085221"/>
              <a:gd name="connsiteY296" fmla="*/ 5799221 h 15135727"/>
              <a:gd name="connsiteX297" fmla="*/ 890337 w 8085221"/>
              <a:gd name="connsiteY297" fmla="*/ 5775158 h 15135727"/>
              <a:gd name="connsiteX298" fmla="*/ 697832 w 8085221"/>
              <a:gd name="connsiteY298" fmla="*/ 5606716 h 15135727"/>
              <a:gd name="connsiteX299" fmla="*/ 577516 w 8085221"/>
              <a:gd name="connsiteY299" fmla="*/ 5582653 h 15135727"/>
              <a:gd name="connsiteX300" fmla="*/ 697832 w 8085221"/>
              <a:gd name="connsiteY300" fmla="*/ 5775158 h 15135727"/>
              <a:gd name="connsiteX301" fmla="*/ 409074 w 8085221"/>
              <a:gd name="connsiteY301" fmla="*/ 5799221 h 15135727"/>
              <a:gd name="connsiteX302" fmla="*/ 168442 w 8085221"/>
              <a:gd name="connsiteY302" fmla="*/ 5702969 h 15135727"/>
              <a:gd name="connsiteX303" fmla="*/ 264695 w 8085221"/>
              <a:gd name="connsiteY303" fmla="*/ 5558590 h 15135727"/>
              <a:gd name="connsiteX304" fmla="*/ 144379 w 8085221"/>
              <a:gd name="connsiteY304" fmla="*/ 5510464 h 15135727"/>
              <a:gd name="connsiteX305" fmla="*/ 0 w 8085221"/>
              <a:gd name="connsiteY305" fmla="*/ 5462337 h 15135727"/>
              <a:gd name="connsiteX306" fmla="*/ 96253 w 8085221"/>
              <a:gd name="connsiteY306" fmla="*/ 5245769 h 15135727"/>
              <a:gd name="connsiteX0" fmla="*/ 96253 w 8085221"/>
              <a:gd name="connsiteY0" fmla="*/ 5245769 h 15135727"/>
              <a:gd name="connsiteX1" fmla="*/ 144379 w 8085221"/>
              <a:gd name="connsiteY1" fmla="*/ 4981074 h 15135727"/>
              <a:gd name="connsiteX2" fmla="*/ 178719 w 8085221"/>
              <a:gd name="connsiteY2" fmla="*/ 4834941 h 15135727"/>
              <a:gd name="connsiteX3" fmla="*/ 334378 w 8085221"/>
              <a:gd name="connsiteY3" fmla="*/ 4696828 h 15135727"/>
              <a:gd name="connsiteX4" fmla="*/ 553453 w 8085221"/>
              <a:gd name="connsiteY4" fmla="*/ 4692316 h 15135727"/>
              <a:gd name="connsiteX5" fmla="*/ 649706 w 8085221"/>
              <a:gd name="connsiteY5" fmla="*/ 4427621 h 15135727"/>
              <a:gd name="connsiteX6" fmla="*/ 805866 w 8085221"/>
              <a:gd name="connsiteY6" fmla="*/ 4425366 h 15135727"/>
              <a:gd name="connsiteX7" fmla="*/ 867026 w 8085221"/>
              <a:gd name="connsiteY7" fmla="*/ 4311817 h 15135727"/>
              <a:gd name="connsiteX8" fmla="*/ 1077328 w 8085221"/>
              <a:gd name="connsiteY8" fmla="*/ 4253916 h 15135727"/>
              <a:gd name="connsiteX9" fmla="*/ 1120191 w 8085221"/>
              <a:gd name="connsiteY9" fmla="*/ 4206291 h 15135727"/>
              <a:gd name="connsiteX10" fmla="*/ 1263066 w 8085221"/>
              <a:gd name="connsiteY10" fmla="*/ 4182478 h 15135727"/>
              <a:gd name="connsiteX11" fmla="*/ 1362326 w 8085221"/>
              <a:gd name="connsiteY11" fmla="*/ 4081965 h 15135727"/>
              <a:gd name="connsiteX12" fmla="*/ 1472616 w 8085221"/>
              <a:gd name="connsiteY12" fmla="*/ 4025316 h 15135727"/>
              <a:gd name="connsiteX13" fmla="*/ 1559344 w 8085221"/>
              <a:gd name="connsiteY13" fmla="*/ 4013535 h 15135727"/>
              <a:gd name="connsiteX14" fmla="*/ 1708485 w 8085221"/>
              <a:gd name="connsiteY14" fmla="*/ 3826042 h 15135727"/>
              <a:gd name="connsiteX15" fmla="*/ 1820278 w 8085221"/>
              <a:gd name="connsiteY15" fmla="*/ 3858628 h 15135727"/>
              <a:gd name="connsiteX16" fmla="*/ 1910766 w 8085221"/>
              <a:gd name="connsiteY16" fmla="*/ 3735053 h 15135727"/>
              <a:gd name="connsiteX17" fmla="*/ 2006016 w 8085221"/>
              <a:gd name="connsiteY17" fmla="*/ 3615741 h 15135727"/>
              <a:gd name="connsiteX18" fmla="*/ 2091741 w 8085221"/>
              <a:gd name="connsiteY18" fmla="*/ 3649078 h 15135727"/>
              <a:gd name="connsiteX19" fmla="*/ 2141621 w 8085221"/>
              <a:gd name="connsiteY19" fmla="*/ 3585411 h 15135727"/>
              <a:gd name="connsiteX20" fmla="*/ 2117808 w 8085221"/>
              <a:gd name="connsiteY20" fmla="*/ 3518736 h 15135727"/>
              <a:gd name="connsiteX21" fmla="*/ 2182228 w 8085221"/>
              <a:gd name="connsiteY21" fmla="*/ 3420478 h 15135727"/>
              <a:gd name="connsiteX22" fmla="*/ 2286000 w 8085221"/>
              <a:gd name="connsiteY22" fmla="*/ 3489158 h 15135727"/>
              <a:gd name="connsiteX23" fmla="*/ 2334628 w 8085221"/>
              <a:gd name="connsiteY23" fmla="*/ 3249028 h 15135727"/>
              <a:gd name="connsiteX24" fmla="*/ 2381502 w 8085221"/>
              <a:gd name="connsiteY24" fmla="*/ 3088858 h 15135727"/>
              <a:gd name="connsiteX25" fmla="*/ 2544178 w 8085221"/>
              <a:gd name="connsiteY25" fmla="*/ 3058528 h 15135727"/>
              <a:gd name="connsiteX26" fmla="*/ 2477503 w 8085221"/>
              <a:gd name="connsiteY26" fmla="*/ 2977566 h 15135727"/>
              <a:gd name="connsiteX27" fmla="*/ 2695074 w 8085221"/>
              <a:gd name="connsiteY27" fmla="*/ 2892592 h 15135727"/>
              <a:gd name="connsiteX28" fmla="*/ 2796591 w 8085221"/>
              <a:gd name="connsiteY28" fmla="*/ 2829928 h 15135727"/>
              <a:gd name="connsiteX29" fmla="*/ 2839453 w 8085221"/>
              <a:gd name="connsiteY29" fmla="*/ 2526632 h 15135727"/>
              <a:gd name="connsiteX30" fmla="*/ 3200400 w 8085221"/>
              <a:gd name="connsiteY30" fmla="*/ 2358190 h 15135727"/>
              <a:gd name="connsiteX31" fmla="*/ 3441032 w 8085221"/>
              <a:gd name="connsiteY31" fmla="*/ 2237874 h 15135727"/>
              <a:gd name="connsiteX32" fmla="*/ 3561348 w 8085221"/>
              <a:gd name="connsiteY32" fmla="*/ 2526632 h 15135727"/>
              <a:gd name="connsiteX33" fmla="*/ 3801979 w 8085221"/>
              <a:gd name="connsiteY33" fmla="*/ 2622885 h 15135727"/>
              <a:gd name="connsiteX34" fmla="*/ 3946358 w 8085221"/>
              <a:gd name="connsiteY34" fmla="*/ 2550695 h 15135727"/>
              <a:gd name="connsiteX35" fmla="*/ 4018548 w 8085221"/>
              <a:gd name="connsiteY35" fmla="*/ 2598821 h 15135727"/>
              <a:gd name="connsiteX36" fmla="*/ 4138864 w 8085221"/>
              <a:gd name="connsiteY36" fmla="*/ 2574758 h 15135727"/>
              <a:gd name="connsiteX37" fmla="*/ 4307306 w 8085221"/>
              <a:gd name="connsiteY37" fmla="*/ 2671011 h 15135727"/>
              <a:gd name="connsiteX38" fmla="*/ 4427621 w 8085221"/>
              <a:gd name="connsiteY38" fmla="*/ 2622885 h 15135727"/>
              <a:gd name="connsiteX39" fmla="*/ 4668253 w 8085221"/>
              <a:gd name="connsiteY39" fmla="*/ 2743200 h 15135727"/>
              <a:gd name="connsiteX40" fmla="*/ 4788569 w 8085221"/>
              <a:gd name="connsiteY40" fmla="*/ 2815390 h 15135727"/>
              <a:gd name="connsiteX41" fmla="*/ 4957011 w 8085221"/>
              <a:gd name="connsiteY41" fmla="*/ 2719137 h 15135727"/>
              <a:gd name="connsiteX42" fmla="*/ 4981074 w 8085221"/>
              <a:gd name="connsiteY42" fmla="*/ 2382253 h 15135727"/>
              <a:gd name="connsiteX43" fmla="*/ 4981074 w 8085221"/>
              <a:gd name="connsiteY43" fmla="*/ 2382253 h 15135727"/>
              <a:gd name="connsiteX44" fmla="*/ 4884821 w 8085221"/>
              <a:gd name="connsiteY44" fmla="*/ 2093495 h 15135727"/>
              <a:gd name="connsiteX45" fmla="*/ 4764506 w 8085221"/>
              <a:gd name="connsiteY45" fmla="*/ 1900990 h 15135727"/>
              <a:gd name="connsiteX46" fmla="*/ 4764506 w 8085221"/>
              <a:gd name="connsiteY46" fmla="*/ 1804737 h 15135727"/>
              <a:gd name="connsiteX47" fmla="*/ 4957011 w 8085221"/>
              <a:gd name="connsiteY47" fmla="*/ 1564106 h 15135727"/>
              <a:gd name="connsiteX48" fmla="*/ 5221706 w 8085221"/>
              <a:gd name="connsiteY48" fmla="*/ 1588169 h 15135727"/>
              <a:gd name="connsiteX49" fmla="*/ 5486400 w 8085221"/>
              <a:gd name="connsiteY49" fmla="*/ 1684421 h 15135727"/>
              <a:gd name="connsiteX50" fmla="*/ 5799221 w 8085221"/>
              <a:gd name="connsiteY50" fmla="*/ 1684421 h 15135727"/>
              <a:gd name="connsiteX51" fmla="*/ 5871411 w 8085221"/>
              <a:gd name="connsiteY51" fmla="*/ 1443790 h 15135727"/>
              <a:gd name="connsiteX52" fmla="*/ 6087979 w 8085221"/>
              <a:gd name="connsiteY52" fmla="*/ 1395664 h 15135727"/>
              <a:gd name="connsiteX53" fmla="*/ 6087979 w 8085221"/>
              <a:gd name="connsiteY53" fmla="*/ 1082842 h 15135727"/>
              <a:gd name="connsiteX54" fmla="*/ 6424864 w 8085221"/>
              <a:gd name="connsiteY54" fmla="*/ 1058779 h 15135727"/>
              <a:gd name="connsiteX55" fmla="*/ 6665495 w 8085221"/>
              <a:gd name="connsiteY55" fmla="*/ 721895 h 15135727"/>
              <a:gd name="connsiteX56" fmla="*/ 6761748 w 8085221"/>
              <a:gd name="connsiteY56" fmla="*/ 649706 h 15135727"/>
              <a:gd name="connsiteX57" fmla="*/ 6737685 w 8085221"/>
              <a:gd name="connsiteY57" fmla="*/ 505327 h 15135727"/>
              <a:gd name="connsiteX58" fmla="*/ 6858000 w 8085221"/>
              <a:gd name="connsiteY58" fmla="*/ 360948 h 15135727"/>
              <a:gd name="connsiteX59" fmla="*/ 6761748 w 8085221"/>
              <a:gd name="connsiteY59" fmla="*/ 120316 h 15135727"/>
              <a:gd name="connsiteX60" fmla="*/ 7194885 w 8085221"/>
              <a:gd name="connsiteY60" fmla="*/ 0 h 15135727"/>
              <a:gd name="connsiteX61" fmla="*/ 7267074 w 8085221"/>
              <a:gd name="connsiteY61" fmla="*/ 120316 h 15135727"/>
              <a:gd name="connsiteX62" fmla="*/ 7267074 w 8085221"/>
              <a:gd name="connsiteY62" fmla="*/ 120316 h 15135727"/>
              <a:gd name="connsiteX63" fmla="*/ 7339264 w 8085221"/>
              <a:gd name="connsiteY63" fmla="*/ 360948 h 15135727"/>
              <a:gd name="connsiteX64" fmla="*/ 7628021 w 8085221"/>
              <a:gd name="connsiteY64" fmla="*/ 433137 h 15135727"/>
              <a:gd name="connsiteX65" fmla="*/ 7796464 w 8085221"/>
              <a:gd name="connsiteY65" fmla="*/ 649706 h 15135727"/>
              <a:gd name="connsiteX66" fmla="*/ 8085221 w 8085221"/>
              <a:gd name="connsiteY66" fmla="*/ 914400 h 15135727"/>
              <a:gd name="connsiteX67" fmla="*/ 7988969 w 8085221"/>
              <a:gd name="connsiteY67" fmla="*/ 1203158 h 15135727"/>
              <a:gd name="connsiteX68" fmla="*/ 7844590 w 8085221"/>
              <a:gd name="connsiteY68" fmla="*/ 1058779 h 15135727"/>
              <a:gd name="connsiteX69" fmla="*/ 7483642 w 8085221"/>
              <a:gd name="connsiteY69" fmla="*/ 1371600 h 15135727"/>
              <a:gd name="connsiteX70" fmla="*/ 7267074 w 8085221"/>
              <a:gd name="connsiteY70" fmla="*/ 1395664 h 15135727"/>
              <a:gd name="connsiteX71" fmla="*/ 7243011 w 8085221"/>
              <a:gd name="connsiteY71" fmla="*/ 1588169 h 15135727"/>
              <a:gd name="connsiteX72" fmla="*/ 6978316 w 8085221"/>
              <a:gd name="connsiteY72" fmla="*/ 1732548 h 15135727"/>
              <a:gd name="connsiteX73" fmla="*/ 6737685 w 8085221"/>
              <a:gd name="connsiteY73" fmla="*/ 2093495 h 15135727"/>
              <a:gd name="connsiteX74" fmla="*/ 6737685 w 8085221"/>
              <a:gd name="connsiteY74" fmla="*/ 2382253 h 15135727"/>
              <a:gd name="connsiteX75" fmla="*/ 6665495 w 8085221"/>
              <a:gd name="connsiteY75" fmla="*/ 2430379 h 15135727"/>
              <a:gd name="connsiteX76" fmla="*/ 6906127 w 8085221"/>
              <a:gd name="connsiteY76" fmla="*/ 2646948 h 15135727"/>
              <a:gd name="connsiteX77" fmla="*/ 6906127 w 8085221"/>
              <a:gd name="connsiteY77" fmla="*/ 2983832 h 15135727"/>
              <a:gd name="connsiteX78" fmla="*/ 6906127 w 8085221"/>
              <a:gd name="connsiteY78" fmla="*/ 3104148 h 15135727"/>
              <a:gd name="connsiteX79" fmla="*/ 6833937 w 8085221"/>
              <a:gd name="connsiteY79" fmla="*/ 3368842 h 15135727"/>
              <a:gd name="connsiteX80" fmla="*/ 6906127 w 8085221"/>
              <a:gd name="connsiteY80" fmla="*/ 3489158 h 15135727"/>
              <a:gd name="connsiteX81" fmla="*/ 6641432 w 8085221"/>
              <a:gd name="connsiteY81" fmla="*/ 3705727 h 15135727"/>
              <a:gd name="connsiteX82" fmla="*/ 6737685 w 8085221"/>
              <a:gd name="connsiteY82" fmla="*/ 3729790 h 15135727"/>
              <a:gd name="connsiteX83" fmla="*/ 6545179 w 8085221"/>
              <a:gd name="connsiteY83" fmla="*/ 3826042 h 15135727"/>
              <a:gd name="connsiteX84" fmla="*/ 6328611 w 8085221"/>
              <a:gd name="connsiteY84" fmla="*/ 3753853 h 15135727"/>
              <a:gd name="connsiteX85" fmla="*/ 6184232 w 8085221"/>
              <a:gd name="connsiteY85" fmla="*/ 3850106 h 15135727"/>
              <a:gd name="connsiteX86" fmla="*/ 6184232 w 8085221"/>
              <a:gd name="connsiteY86" fmla="*/ 3946358 h 15135727"/>
              <a:gd name="connsiteX87" fmla="*/ 6136106 w 8085221"/>
              <a:gd name="connsiteY87" fmla="*/ 4235116 h 15135727"/>
              <a:gd name="connsiteX88" fmla="*/ 5919537 w 8085221"/>
              <a:gd name="connsiteY88" fmla="*/ 4403558 h 15135727"/>
              <a:gd name="connsiteX89" fmla="*/ 5775158 w 8085221"/>
              <a:gd name="connsiteY89" fmla="*/ 4451685 h 15135727"/>
              <a:gd name="connsiteX90" fmla="*/ 5630779 w 8085221"/>
              <a:gd name="connsiteY90" fmla="*/ 4547937 h 15135727"/>
              <a:gd name="connsiteX91" fmla="*/ 5510464 w 8085221"/>
              <a:gd name="connsiteY91" fmla="*/ 4620127 h 15135727"/>
              <a:gd name="connsiteX92" fmla="*/ 5510464 w 8085221"/>
              <a:gd name="connsiteY92" fmla="*/ 4812632 h 15135727"/>
              <a:gd name="connsiteX93" fmla="*/ 5317958 w 8085221"/>
              <a:gd name="connsiteY93" fmla="*/ 4981074 h 15135727"/>
              <a:gd name="connsiteX94" fmla="*/ 5005137 w 8085221"/>
              <a:gd name="connsiteY94" fmla="*/ 5149516 h 15135727"/>
              <a:gd name="connsiteX95" fmla="*/ 4692316 w 8085221"/>
              <a:gd name="connsiteY95" fmla="*/ 5149516 h 15135727"/>
              <a:gd name="connsiteX96" fmla="*/ 4523874 w 8085221"/>
              <a:gd name="connsiteY96" fmla="*/ 5366085 h 15135727"/>
              <a:gd name="connsiteX97" fmla="*/ 4211053 w 8085221"/>
              <a:gd name="connsiteY97" fmla="*/ 5414211 h 15135727"/>
              <a:gd name="connsiteX98" fmla="*/ 4114800 w 8085221"/>
              <a:gd name="connsiteY98" fmla="*/ 5390148 h 15135727"/>
              <a:gd name="connsiteX99" fmla="*/ 4018548 w 8085221"/>
              <a:gd name="connsiteY99" fmla="*/ 5630779 h 15135727"/>
              <a:gd name="connsiteX100" fmla="*/ 4090737 w 8085221"/>
              <a:gd name="connsiteY100" fmla="*/ 5871411 h 15135727"/>
              <a:gd name="connsiteX101" fmla="*/ 4090737 w 8085221"/>
              <a:gd name="connsiteY101" fmla="*/ 6184232 h 15135727"/>
              <a:gd name="connsiteX102" fmla="*/ 4186990 w 8085221"/>
              <a:gd name="connsiteY102" fmla="*/ 6472990 h 15135727"/>
              <a:gd name="connsiteX103" fmla="*/ 4042611 w 8085221"/>
              <a:gd name="connsiteY103" fmla="*/ 6352674 h 15135727"/>
              <a:gd name="connsiteX104" fmla="*/ 3946358 w 8085221"/>
              <a:gd name="connsiteY104" fmla="*/ 6376737 h 15135727"/>
              <a:gd name="connsiteX105" fmla="*/ 4114800 w 8085221"/>
              <a:gd name="connsiteY105" fmla="*/ 6641432 h 15135727"/>
              <a:gd name="connsiteX106" fmla="*/ 4451685 w 8085221"/>
              <a:gd name="connsiteY106" fmla="*/ 6737685 h 15135727"/>
              <a:gd name="connsiteX107" fmla="*/ 4620127 w 8085221"/>
              <a:gd name="connsiteY107" fmla="*/ 6978316 h 15135727"/>
              <a:gd name="connsiteX108" fmla="*/ 4740442 w 8085221"/>
              <a:gd name="connsiteY108" fmla="*/ 7170821 h 15135727"/>
              <a:gd name="connsiteX109" fmla="*/ 5077327 w 8085221"/>
              <a:gd name="connsiteY109" fmla="*/ 7387390 h 15135727"/>
              <a:gd name="connsiteX110" fmla="*/ 5125453 w 8085221"/>
              <a:gd name="connsiteY110" fmla="*/ 7603958 h 15135727"/>
              <a:gd name="connsiteX111" fmla="*/ 5197642 w 8085221"/>
              <a:gd name="connsiteY111" fmla="*/ 7796464 h 15135727"/>
              <a:gd name="connsiteX112" fmla="*/ 5486400 w 8085221"/>
              <a:gd name="connsiteY112" fmla="*/ 7964906 h 15135727"/>
              <a:gd name="connsiteX113" fmla="*/ 5486400 w 8085221"/>
              <a:gd name="connsiteY113" fmla="*/ 8349916 h 15135727"/>
              <a:gd name="connsiteX114" fmla="*/ 5678906 w 8085221"/>
              <a:gd name="connsiteY114" fmla="*/ 8614611 h 15135727"/>
              <a:gd name="connsiteX115" fmla="*/ 5919537 w 8085221"/>
              <a:gd name="connsiteY115" fmla="*/ 9071811 h 15135727"/>
              <a:gd name="connsiteX116" fmla="*/ 6160169 w 8085221"/>
              <a:gd name="connsiteY116" fmla="*/ 9336506 h 15135727"/>
              <a:gd name="connsiteX117" fmla="*/ 6280485 w 8085221"/>
              <a:gd name="connsiteY117" fmla="*/ 9601200 h 15135727"/>
              <a:gd name="connsiteX118" fmla="*/ 6400800 w 8085221"/>
              <a:gd name="connsiteY118" fmla="*/ 9793706 h 15135727"/>
              <a:gd name="connsiteX119" fmla="*/ 6569242 w 8085221"/>
              <a:gd name="connsiteY119" fmla="*/ 10058400 h 15135727"/>
              <a:gd name="connsiteX120" fmla="*/ 6713621 w 8085221"/>
              <a:gd name="connsiteY120" fmla="*/ 10106527 h 15135727"/>
              <a:gd name="connsiteX121" fmla="*/ 6545179 w 8085221"/>
              <a:gd name="connsiteY121" fmla="*/ 10202779 h 15135727"/>
              <a:gd name="connsiteX122" fmla="*/ 6569242 w 8085221"/>
              <a:gd name="connsiteY122" fmla="*/ 10443411 h 15135727"/>
              <a:gd name="connsiteX123" fmla="*/ 6593306 w 8085221"/>
              <a:gd name="connsiteY123" fmla="*/ 10708106 h 15135727"/>
              <a:gd name="connsiteX124" fmla="*/ 6761748 w 8085221"/>
              <a:gd name="connsiteY124" fmla="*/ 10924674 h 15135727"/>
              <a:gd name="connsiteX125" fmla="*/ 6641432 w 8085221"/>
              <a:gd name="connsiteY125" fmla="*/ 11093116 h 15135727"/>
              <a:gd name="connsiteX126" fmla="*/ 6713621 w 8085221"/>
              <a:gd name="connsiteY126" fmla="*/ 11261558 h 15135727"/>
              <a:gd name="connsiteX127" fmla="*/ 6737685 w 8085221"/>
              <a:gd name="connsiteY127" fmla="*/ 11526253 h 15135727"/>
              <a:gd name="connsiteX128" fmla="*/ 6617369 w 8085221"/>
              <a:gd name="connsiteY128" fmla="*/ 11839074 h 15135727"/>
              <a:gd name="connsiteX129" fmla="*/ 6617369 w 8085221"/>
              <a:gd name="connsiteY129" fmla="*/ 12031579 h 15135727"/>
              <a:gd name="connsiteX130" fmla="*/ 6641432 w 8085221"/>
              <a:gd name="connsiteY130" fmla="*/ 12127832 h 15135727"/>
              <a:gd name="connsiteX131" fmla="*/ 6761748 w 8085221"/>
              <a:gd name="connsiteY131" fmla="*/ 12031579 h 15135727"/>
              <a:gd name="connsiteX132" fmla="*/ 6761748 w 8085221"/>
              <a:gd name="connsiteY132" fmla="*/ 12296274 h 15135727"/>
              <a:gd name="connsiteX133" fmla="*/ 6689558 w 8085221"/>
              <a:gd name="connsiteY133" fmla="*/ 12512842 h 15135727"/>
              <a:gd name="connsiteX134" fmla="*/ 6785811 w 8085221"/>
              <a:gd name="connsiteY134" fmla="*/ 12777537 h 15135727"/>
              <a:gd name="connsiteX135" fmla="*/ 6569242 w 8085221"/>
              <a:gd name="connsiteY135" fmla="*/ 12873790 h 15135727"/>
              <a:gd name="connsiteX136" fmla="*/ 6545179 w 8085221"/>
              <a:gd name="connsiteY136" fmla="*/ 13090358 h 15135727"/>
              <a:gd name="connsiteX137" fmla="*/ 6448927 w 8085221"/>
              <a:gd name="connsiteY137" fmla="*/ 13355053 h 15135727"/>
              <a:gd name="connsiteX138" fmla="*/ 6256421 w 8085221"/>
              <a:gd name="connsiteY138" fmla="*/ 13571621 h 15135727"/>
              <a:gd name="connsiteX139" fmla="*/ 6087979 w 8085221"/>
              <a:gd name="connsiteY139" fmla="*/ 13667874 h 15135727"/>
              <a:gd name="connsiteX140" fmla="*/ 5943600 w 8085221"/>
              <a:gd name="connsiteY140" fmla="*/ 13716000 h 15135727"/>
              <a:gd name="connsiteX141" fmla="*/ 5702969 w 8085221"/>
              <a:gd name="connsiteY141" fmla="*/ 13667874 h 15135727"/>
              <a:gd name="connsiteX142" fmla="*/ 5582653 w 8085221"/>
              <a:gd name="connsiteY142" fmla="*/ 13691937 h 15135727"/>
              <a:gd name="connsiteX143" fmla="*/ 5727032 w 8085221"/>
              <a:gd name="connsiteY143" fmla="*/ 13836316 h 15135727"/>
              <a:gd name="connsiteX144" fmla="*/ 5582653 w 8085221"/>
              <a:gd name="connsiteY144" fmla="*/ 14052885 h 15135727"/>
              <a:gd name="connsiteX145" fmla="*/ 5462337 w 8085221"/>
              <a:gd name="connsiteY145" fmla="*/ 14149137 h 15135727"/>
              <a:gd name="connsiteX146" fmla="*/ 5342021 w 8085221"/>
              <a:gd name="connsiteY146" fmla="*/ 14004758 h 15135727"/>
              <a:gd name="connsiteX147" fmla="*/ 5245769 w 8085221"/>
              <a:gd name="connsiteY147" fmla="*/ 14004758 h 15135727"/>
              <a:gd name="connsiteX148" fmla="*/ 5245769 w 8085221"/>
              <a:gd name="connsiteY148" fmla="*/ 13956632 h 15135727"/>
              <a:gd name="connsiteX149" fmla="*/ 5101390 w 8085221"/>
              <a:gd name="connsiteY149" fmla="*/ 13956632 h 15135727"/>
              <a:gd name="connsiteX150" fmla="*/ 4981074 w 8085221"/>
              <a:gd name="connsiteY150" fmla="*/ 13860379 h 15135727"/>
              <a:gd name="connsiteX151" fmla="*/ 4740442 w 8085221"/>
              <a:gd name="connsiteY151" fmla="*/ 13908506 h 15135727"/>
              <a:gd name="connsiteX152" fmla="*/ 4475748 w 8085221"/>
              <a:gd name="connsiteY152" fmla="*/ 13956632 h 15135727"/>
              <a:gd name="connsiteX153" fmla="*/ 4379495 w 8085221"/>
              <a:gd name="connsiteY153" fmla="*/ 14028821 h 15135727"/>
              <a:gd name="connsiteX154" fmla="*/ 4403558 w 8085221"/>
              <a:gd name="connsiteY154" fmla="*/ 14197264 h 15135727"/>
              <a:gd name="connsiteX155" fmla="*/ 4572000 w 8085221"/>
              <a:gd name="connsiteY155" fmla="*/ 14149137 h 15135727"/>
              <a:gd name="connsiteX156" fmla="*/ 4523874 w 8085221"/>
              <a:gd name="connsiteY156" fmla="*/ 14558211 h 15135727"/>
              <a:gd name="connsiteX157" fmla="*/ 4403558 w 8085221"/>
              <a:gd name="connsiteY157" fmla="*/ 14437895 h 15135727"/>
              <a:gd name="connsiteX158" fmla="*/ 4403558 w 8085221"/>
              <a:gd name="connsiteY158" fmla="*/ 14437895 h 15135727"/>
              <a:gd name="connsiteX159" fmla="*/ 4283242 w 8085221"/>
              <a:gd name="connsiteY159" fmla="*/ 14245390 h 15135727"/>
              <a:gd name="connsiteX160" fmla="*/ 4235116 w 8085221"/>
              <a:gd name="connsiteY160" fmla="*/ 14341642 h 15135727"/>
              <a:gd name="connsiteX161" fmla="*/ 4162927 w 8085221"/>
              <a:gd name="connsiteY161" fmla="*/ 14389769 h 15135727"/>
              <a:gd name="connsiteX162" fmla="*/ 4162927 w 8085221"/>
              <a:gd name="connsiteY162" fmla="*/ 14389769 h 15135727"/>
              <a:gd name="connsiteX163" fmla="*/ 3922295 w 8085221"/>
              <a:gd name="connsiteY163" fmla="*/ 14245390 h 15135727"/>
              <a:gd name="connsiteX164" fmla="*/ 3801979 w 8085221"/>
              <a:gd name="connsiteY164" fmla="*/ 14293516 h 15135727"/>
              <a:gd name="connsiteX165" fmla="*/ 3681664 w 8085221"/>
              <a:gd name="connsiteY165" fmla="*/ 14389769 h 15135727"/>
              <a:gd name="connsiteX166" fmla="*/ 3657600 w 8085221"/>
              <a:gd name="connsiteY166" fmla="*/ 14654464 h 15135727"/>
              <a:gd name="connsiteX167" fmla="*/ 3513221 w 8085221"/>
              <a:gd name="connsiteY167" fmla="*/ 14726653 h 15135727"/>
              <a:gd name="connsiteX168" fmla="*/ 3513221 w 8085221"/>
              <a:gd name="connsiteY168" fmla="*/ 14871032 h 15135727"/>
              <a:gd name="connsiteX169" fmla="*/ 3633537 w 8085221"/>
              <a:gd name="connsiteY169" fmla="*/ 14967285 h 15135727"/>
              <a:gd name="connsiteX170" fmla="*/ 3609474 w 8085221"/>
              <a:gd name="connsiteY170" fmla="*/ 15087600 h 15135727"/>
              <a:gd name="connsiteX171" fmla="*/ 3441032 w 8085221"/>
              <a:gd name="connsiteY171" fmla="*/ 15039474 h 15135727"/>
              <a:gd name="connsiteX172" fmla="*/ 3272590 w 8085221"/>
              <a:gd name="connsiteY172" fmla="*/ 15063537 h 15135727"/>
              <a:gd name="connsiteX173" fmla="*/ 3248527 w 8085221"/>
              <a:gd name="connsiteY173" fmla="*/ 14895095 h 15135727"/>
              <a:gd name="connsiteX174" fmla="*/ 3128211 w 8085221"/>
              <a:gd name="connsiteY174" fmla="*/ 14919158 h 15135727"/>
              <a:gd name="connsiteX175" fmla="*/ 2959769 w 8085221"/>
              <a:gd name="connsiteY175" fmla="*/ 15135727 h 15135727"/>
              <a:gd name="connsiteX176" fmla="*/ 2935706 w 8085221"/>
              <a:gd name="connsiteY176" fmla="*/ 14895095 h 15135727"/>
              <a:gd name="connsiteX177" fmla="*/ 2791327 w 8085221"/>
              <a:gd name="connsiteY177" fmla="*/ 14943221 h 15135727"/>
              <a:gd name="connsiteX178" fmla="*/ 2671011 w 8085221"/>
              <a:gd name="connsiteY178" fmla="*/ 15039474 h 15135727"/>
              <a:gd name="connsiteX179" fmla="*/ 2430379 w 8085221"/>
              <a:gd name="connsiteY179" fmla="*/ 15087600 h 15135727"/>
              <a:gd name="connsiteX180" fmla="*/ 2237874 w 8085221"/>
              <a:gd name="connsiteY180" fmla="*/ 15039474 h 15135727"/>
              <a:gd name="connsiteX181" fmla="*/ 2622885 w 8085221"/>
              <a:gd name="connsiteY181" fmla="*/ 14846969 h 15135727"/>
              <a:gd name="connsiteX182" fmla="*/ 2887579 w 8085221"/>
              <a:gd name="connsiteY182" fmla="*/ 14774779 h 15135727"/>
              <a:gd name="connsiteX183" fmla="*/ 2839453 w 8085221"/>
              <a:gd name="connsiteY183" fmla="*/ 14582274 h 15135727"/>
              <a:gd name="connsiteX184" fmla="*/ 2935706 w 8085221"/>
              <a:gd name="connsiteY184" fmla="*/ 14510085 h 15135727"/>
              <a:gd name="connsiteX185" fmla="*/ 2935706 w 8085221"/>
              <a:gd name="connsiteY185" fmla="*/ 14510085 h 15135727"/>
              <a:gd name="connsiteX186" fmla="*/ 3080085 w 8085221"/>
              <a:gd name="connsiteY186" fmla="*/ 14413832 h 15135727"/>
              <a:gd name="connsiteX187" fmla="*/ 3152274 w 8085221"/>
              <a:gd name="connsiteY187" fmla="*/ 14341642 h 15135727"/>
              <a:gd name="connsiteX188" fmla="*/ 3080085 w 8085221"/>
              <a:gd name="connsiteY188" fmla="*/ 14269453 h 15135727"/>
              <a:gd name="connsiteX189" fmla="*/ 3152274 w 8085221"/>
              <a:gd name="connsiteY189" fmla="*/ 14197264 h 15135727"/>
              <a:gd name="connsiteX190" fmla="*/ 3152274 w 8085221"/>
              <a:gd name="connsiteY190" fmla="*/ 14052885 h 15135727"/>
              <a:gd name="connsiteX191" fmla="*/ 3080085 w 8085221"/>
              <a:gd name="connsiteY191" fmla="*/ 13980695 h 15135727"/>
              <a:gd name="connsiteX192" fmla="*/ 3056021 w 8085221"/>
              <a:gd name="connsiteY192" fmla="*/ 14076948 h 15135727"/>
              <a:gd name="connsiteX193" fmla="*/ 2935706 w 8085221"/>
              <a:gd name="connsiteY193" fmla="*/ 14076948 h 15135727"/>
              <a:gd name="connsiteX194" fmla="*/ 2863516 w 8085221"/>
              <a:gd name="connsiteY194" fmla="*/ 14125074 h 15135727"/>
              <a:gd name="connsiteX195" fmla="*/ 2719137 w 8085221"/>
              <a:gd name="connsiteY195" fmla="*/ 14197264 h 15135727"/>
              <a:gd name="connsiteX196" fmla="*/ 2646948 w 8085221"/>
              <a:gd name="connsiteY196" fmla="*/ 14197264 h 15135727"/>
              <a:gd name="connsiteX197" fmla="*/ 2598821 w 8085221"/>
              <a:gd name="connsiteY197" fmla="*/ 14125074 h 15135727"/>
              <a:gd name="connsiteX198" fmla="*/ 2430379 w 8085221"/>
              <a:gd name="connsiteY198" fmla="*/ 13836316 h 15135727"/>
              <a:gd name="connsiteX199" fmla="*/ 2646948 w 8085221"/>
              <a:gd name="connsiteY199" fmla="*/ 13812253 h 15135727"/>
              <a:gd name="connsiteX200" fmla="*/ 2502569 w 8085221"/>
              <a:gd name="connsiteY200" fmla="*/ 13475369 h 15135727"/>
              <a:gd name="connsiteX201" fmla="*/ 2550695 w 8085221"/>
              <a:gd name="connsiteY201" fmla="*/ 13186611 h 15135727"/>
              <a:gd name="connsiteX202" fmla="*/ 2719137 w 8085221"/>
              <a:gd name="connsiteY202" fmla="*/ 13042232 h 15135727"/>
              <a:gd name="connsiteX203" fmla="*/ 2791327 w 8085221"/>
              <a:gd name="connsiteY203" fmla="*/ 12945979 h 15135727"/>
              <a:gd name="connsiteX204" fmla="*/ 3031958 w 8085221"/>
              <a:gd name="connsiteY204" fmla="*/ 13090358 h 15135727"/>
              <a:gd name="connsiteX205" fmla="*/ 3056021 w 8085221"/>
              <a:gd name="connsiteY205" fmla="*/ 12753474 h 15135727"/>
              <a:gd name="connsiteX206" fmla="*/ 2887579 w 8085221"/>
              <a:gd name="connsiteY206" fmla="*/ 12777537 h 15135727"/>
              <a:gd name="connsiteX207" fmla="*/ 2815390 w 8085221"/>
              <a:gd name="connsiteY207" fmla="*/ 12777537 h 15135727"/>
              <a:gd name="connsiteX208" fmla="*/ 3176337 w 8085221"/>
              <a:gd name="connsiteY208" fmla="*/ 12368464 h 15135727"/>
              <a:gd name="connsiteX209" fmla="*/ 3104148 w 8085221"/>
              <a:gd name="connsiteY209" fmla="*/ 12320337 h 15135727"/>
              <a:gd name="connsiteX210" fmla="*/ 3104148 w 8085221"/>
              <a:gd name="connsiteY210" fmla="*/ 12320337 h 15135727"/>
              <a:gd name="connsiteX211" fmla="*/ 3007895 w 8085221"/>
              <a:gd name="connsiteY211" fmla="*/ 12079706 h 15135727"/>
              <a:gd name="connsiteX212" fmla="*/ 2911642 w 8085221"/>
              <a:gd name="connsiteY212" fmla="*/ 11935327 h 15135727"/>
              <a:gd name="connsiteX213" fmla="*/ 2863516 w 8085221"/>
              <a:gd name="connsiteY213" fmla="*/ 11694695 h 15135727"/>
              <a:gd name="connsiteX214" fmla="*/ 2911642 w 8085221"/>
              <a:gd name="connsiteY214" fmla="*/ 11454064 h 15135727"/>
              <a:gd name="connsiteX215" fmla="*/ 3056021 w 8085221"/>
              <a:gd name="connsiteY215" fmla="*/ 11454064 h 15135727"/>
              <a:gd name="connsiteX216" fmla="*/ 2983832 w 8085221"/>
              <a:gd name="connsiteY216" fmla="*/ 11381874 h 15135727"/>
              <a:gd name="connsiteX217" fmla="*/ 3031958 w 8085221"/>
              <a:gd name="connsiteY217" fmla="*/ 11285621 h 15135727"/>
              <a:gd name="connsiteX218" fmla="*/ 3007895 w 8085221"/>
              <a:gd name="connsiteY218" fmla="*/ 11189369 h 15135727"/>
              <a:gd name="connsiteX219" fmla="*/ 2887579 w 8085221"/>
              <a:gd name="connsiteY219" fmla="*/ 11141242 h 15135727"/>
              <a:gd name="connsiteX220" fmla="*/ 2887579 w 8085221"/>
              <a:gd name="connsiteY220" fmla="*/ 10972800 h 15135727"/>
              <a:gd name="connsiteX221" fmla="*/ 2887579 w 8085221"/>
              <a:gd name="connsiteY221" fmla="*/ 10924674 h 15135727"/>
              <a:gd name="connsiteX222" fmla="*/ 2767264 w 8085221"/>
              <a:gd name="connsiteY222" fmla="*/ 11020927 h 15135727"/>
              <a:gd name="connsiteX223" fmla="*/ 2743200 w 8085221"/>
              <a:gd name="connsiteY223" fmla="*/ 10924674 h 15135727"/>
              <a:gd name="connsiteX224" fmla="*/ 2550695 w 8085221"/>
              <a:gd name="connsiteY224" fmla="*/ 11020927 h 15135727"/>
              <a:gd name="connsiteX225" fmla="*/ 2526632 w 8085221"/>
              <a:gd name="connsiteY225" fmla="*/ 11117179 h 15135727"/>
              <a:gd name="connsiteX226" fmla="*/ 2334127 w 8085221"/>
              <a:gd name="connsiteY226" fmla="*/ 10996864 h 15135727"/>
              <a:gd name="connsiteX227" fmla="*/ 2358190 w 8085221"/>
              <a:gd name="connsiteY227" fmla="*/ 10732169 h 15135727"/>
              <a:gd name="connsiteX228" fmla="*/ 2334127 w 8085221"/>
              <a:gd name="connsiteY228" fmla="*/ 10587790 h 15135727"/>
              <a:gd name="connsiteX229" fmla="*/ 2406316 w 8085221"/>
              <a:gd name="connsiteY229" fmla="*/ 10491537 h 15135727"/>
              <a:gd name="connsiteX230" fmla="*/ 2598821 w 8085221"/>
              <a:gd name="connsiteY230" fmla="*/ 10684042 h 15135727"/>
              <a:gd name="connsiteX231" fmla="*/ 2767264 w 8085221"/>
              <a:gd name="connsiteY231" fmla="*/ 10684042 h 15135727"/>
              <a:gd name="connsiteX232" fmla="*/ 2646948 w 8085221"/>
              <a:gd name="connsiteY232" fmla="*/ 10515600 h 15135727"/>
              <a:gd name="connsiteX233" fmla="*/ 2815390 w 8085221"/>
              <a:gd name="connsiteY233" fmla="*/ 10395285 h 15135727"/>
              <a:gd name="connsiteX234" fmla="*/ 3080085 w 8085221"/>
              <a:gd name="connsiteY234" fmla="*/ 10419348 h 15135727"/>
              <a:gd name="connsiteX235" fmla="*/ 3248527 w 8085221"/>
              <a:gd name="connsiteY235" fmla="*/ 10539664 h 15135727"/>
              <a:gd name="connsiteX236" fmla="*/ 3320716 w 8085221"/>
              <a:gd name="connsiteY236" fmla="*/ 10659979 h 15135727"/>
              <a:gd name="connsiteX237" fmla="*/ 3465095 w 8085221"/>
              <a:gd name="connsiteY237" fmla="*/ 10659979 h 15135727"/>
              <a:gd name="connsiteX238" fmla="*/ 3441032 w 8085221"/>
              <a:gd name="connsiteY238" fmla="*/ 10491537 h 15135727"/>
              <a:gd name="connsiteX239" fmla="*/ 3392906 w 8085221"/>
              <a:gd name="connsiteY239" fmla="*/ 10250906 h 15135727"/>
              <a:gd name="connsiteX240" fmla="*/ 3152274 w 8085221"/>
              <a:gd name="connsiteY240" fmla="*/ 10250906 h 15135727"/>
              <a:gd name="connsiteX241" fmla="*/ 3176337 w 8085221"/>
              <a:gd name="connsiteY241" fmla="*/ 10178716 h 15135727"/>
              <a:gd name="connsiteX242" fmla="*/ 3104148 w 8085221"/>
              <a:gd name="connsiteY242" fmla="*/ 10154653 h 15135727"/>
              <a:gd name="connsiteX243" fmla="*/ 3007895 w 8085221"/>
              <a:gd name="connsiteY243" fmla="*/ 9962148 h 15135727"/>
              <a:gd name="connsiteX244" fmla="*/ 3176337 w 8085221"/>
              <a:gd name="connsiteY244" fmla="*/ 9889958 h 15135727"/>
              <a:gd name="connsiteX245" fmla="*/ 2959769 w 8085221"/>
              <a:gd name="connsiteY245" fmla="*/ 9504948 h 15135727"/>
              <a:gd name="connsiteX246" fmla="*/ 2791327 w 8085221"/>
              <a:gd name="connsiteY246" fmla="*/ 9456821 h 15135727"/>
              <a:gd name="connsiteX247" fmla="*/ 2574758 w 8085221"/>
              <a:gd name="connsiteY247" fmla="*/ 9336506 h 15135727"/>
              <a:gd name="connsiteX248" fmla="*/ 2550695 w 8085221"/>
              <a:gd name="connsiteY248" fmla="*/ 9071811 h 15135727"/>
              <a:gd name="connsiteX249" fmla="*/ 2695074 w 8085221"/>
              <a:gd name="connsiteY249" fmla="*/ 8999621 h 15135727"/>
              <a:gd name="connsiteX250" fmla="*/ 2622885 w 8085221"/>
              <a:gd name="connsiteY250" fmla="*/ 8975558 h 15135727"/>
              <a:gd name="connsiteX251" fmla="*/ 2430379 w 8085221"/>
              <a:gd name="connsiteY251" fmla="*/ 8999621 h 15135727"/>
              <a:gd name="connsiteX252" fmla="*/ 2261937 w 8085221"/>
              <a:gd name="connsiteY252" fmla="*/ 9168064 h 15135727"/>
              <a:gd name="connsiteX253" fmla="*/ 2237874 w 8085221"/>
              <a:gd name="connsiteY253" fmla="*/ 8999621 h 15135727"/>
              <a:gd name="connsiteX254" fmla="*/ 2117558 w 8085221"/>
              <a:gd name="connsiteY254" fmla="*/ 8975558 h 15135727"/>
              <a:gd name="connsiteX255" fmla="*/ 2045369 w 8085221"/>
              <a:gd name="connsiteY255" fmla="*/ 8783053 h 15135727"/>
              <a:gd name="connsiteX256" fmla="*/ 1852864 w 8085221"/>
              <a:gd name="connsiteY256" fmla="*/ 8758990 h 15135727"/>
              <a:gd name="connsiteX257" fmla="*/ 1636295 w 8085221"/>
              <a:gd name="connsiteY257" fmla="*/ 8927432 h 15135727"/>
              <a:gd name="connsiteX258" fmla="*/ 1588169 w 8085221"/>
              <a:gd name="connsiteY258" fmla="*/ 9023685 h 15135727"/>
              <a:gd name="connsiteX259" fmla="*/ 1515979 w 8085221"/>
              <a:gd name="connsiteY259" fmla="*/ 8879306 h 15135727"/>
              <a:gd name="connsiteX260" fmla="*/ 1347537 w 8085221"/>
              <a:gd name="connsiteY260" fmla="*/ 8879306 h 15135727"/>
              <a:gd name="connsiteX261" fmla="*/ 1347537 w 8085221"/>
              <a:gd name="connsiteY261" fmla="*/ 8710864 h 15135727"/>
              <a:gd name="connsiteX262" fmla="*/ 1106906 w 8085221"/>
              <a:gd name="connsiteY262" fmla="*/ 8783053 h 15135727"/>
              <a:gd name="connsiteX263" fmla="*/ 890337 w 8085221"/>
              <a:gd name="connsiteY263" fmla="*/ 8686800 h 15135727"/>
              <a:gd name="connsiteX264" fmla="*/ 649706 w 8085221"/>
              <a:gd name="connsiteY264" fmla="*/ 8662737 h 15135727"/>
              <a:gd name="connsiteX265" fmla="*/ 385011 w 8085221"/>
              <a:gd name="connsiteY265" fmla="*/ 8566485 h 15135727"/>
              <a:gd name="connsiteX266" fmla="*/ 577516 w 8085221"/>
              <a:gd name="connsiteY266" fmla="*/ 8373979 h 15135727"/>
              <a:gd name="connsiteX267" fmla="*/ 794085 w 8085221"/>
              <a:gd name="connsiteY267" fmla="*/ 8301790 h 15135727"/>
              <a:gd name="connsiteX268" fmla="*/ 745958 w 8085221"/>
              <a:gd name="connsiteY268" fmla="*/ 8133348 h 15135727"/>
              <a:gd name="connsiteX269" fmla="*/ 818148 w 8085221"/>
              <a:gd name="connsiteY269" fmla="*/ 7820527 h 15135727"/>
              <a:gd name="connsiteX270" fmla="*/ 697832 w 8085221"/>
              <a:gd name="connsiteY270" fmla="*/ 7820527 h 15135727"/>
              <a:gd name="connsiteX271" fmla="*/ 625642 w 8085221"/>
              <a:gd name="connsiteY271" fmla="*/ 7916779 h 15135727"/>
              <a:gd name="connsiteX272" fmla="*/ 457200 w 8085221"/>
              <a:gd name="connsiteY272" fmla="*/ 7820527 h 15135727"/>
              <a:gd name="connsiteX273" fmla="*/ 529390 w 8085221"/>
              <a:gd name="connsiteY273" fmla="*/ 7700211 h 15135727"/>
              <a:gd name="connsiteX274" fmla="*/ 938464 w 8085221"/>
              <a:gd name="connsiteY274" fmla="*/ 7676148 h 15135727"/>
              <a:gd name="connsiteX275" fmla="*/ 1058779 w 8085221"/>
              <a:gd name="connsiteY275" fmla="*/ 7459579 h 15135727"/>
              <a:gd name="connsiteX276" fmla="*/ 1203158 w 8085221"/>
              <a:gd name="connsiteY276" fmla="*/ 7603958 h 15135727"/>
              <a:gd name="connsiteX277" fmla="*/ 1299411 w 8085221"/>
              <a:gd name="connsiteY277" fmla="*/ 7555832 h 15135727"/>
              <a:gd name="connsiteX278" fmla="*/ 1443790 w 8085221"/>
              <a:gd name="connsiteY278" fmla="*/ 7507706 h 15135727"/>
              <a:gd name="connsiteX279" fmla="*/ 1684421 w 8085221"/>
              <a:gd name="connsiteY279" fmla="*/ 7603958 h 15135727"/>
              <a:gd name="connsiteX280" fmla="*/ 1684421 w 8085221"/>
              <a:gd name="connsiteY280" fmla="*/ 7603958 h 15135727"/>
              <a:gd name="connsiteX281" fmla="*/ 1540042 w 8085221"/>
              <a:gd name="connsiteY281" fmla="*/ 7363327 h 15135727"/>
              <a:gd name="connsiteX282" fmla="*/ 1299411 w 8085221"/>
              <a:gd name="connsiteY282" fmla="*/ 7315200 h 15135727"/>
              <a:gd name="connsiteX283" fmla="*/ 1130969 w 8085221"/>
              <a:gd name="connsiteY283" fmla="*/ 7339264 h 15135727"/>
              <a:gd name="connsiteX284" fmla="*/ 1034716 w 8085221"/>
              <a:gd name="connsiteY284" fmla="*/ 7315200 h 15135727"/>
              <a:gd name="connsiteX285" fmla="*/ 1155032 w 8085221"/>
              <a:gd name="connsiteY285" fmla="*/ 7050506 h 15135727"/>
              <a:gd name="connsiteX286" fmla="*/ 1155032 w 8085221"/>
              <a:gd name="connsiteY286" fmla="*/ 6930190 h 15135727"/>
              <a:gd name="connsiteX287" fmla="*/ 1155032 w 8085221"/>
              <a:gd name="connsiteY287" fmla="*/ 6761748 h 15135727"/>
              <a:gd name="connsiteX288" fmla="*/ 1203158 w 8085221"/>
              <a:gd name="connsiteY288" fmla="*/ 6617369 h 15135727"/>
              <a:gd name="connsiteX289" fmla="*/ 1371600 w 8085221"/>
              <a:gd name="connsiteY289" fmla="*/ 6472990 h 15135727"/>
              <a:gd name="connsiteX290" fmla="*/ 1443790 w 8085221"/>
              <a:gd name="connsiteY290" fmla="*/ 6328611 h 15135727"/>
              <a:gd name="connsiteX291" fmla="*/ 1419727 w 8085221"/>
              <a:gd name="connsiteY291" fmla="*/ 6208295 h 15135727"/>
              <a:gd name="connsiteX292" fmla="*/ 1275348 w 8085221"/>
              <a:gd name="connsiteY292" fmla="*/ 6304548 h 15135727"/>
              <a:gd name="connsiteX293" fmla="*/ 1323474 w 8085221"/>
              <a:gd name="connsiteY293" fmla="*/ 6015790 h 15135727"/>
              <a:gd name="connsiteX294" fmla="*/ 1540042 w 8085221"/>
              <a:gd name="connsiteY294" fmla="*/ 5871411 h 15135727"/>
              <a:gd name="connsiteX295" fmla="*/ 1540042 w 8085221"/>
              <a:gd name="connsiteY295" fmla="*/ 5751095 h 15135727"/>
              <a:gd name="connsiteX296" fmla="*/ 1395664 w 8085221"/>
              <a:gd name="connsiteY296" fmla="*/ 5799221 h 15135727"/>
              <a:gd name="connsiteX297" fmla="*/ 1179095 w 8085221"/>
              <a:gd name="connsiteY297" fmla="*/ 5799221 h 15135727"/>
              <a:gd name="connsiteX298" fmla="*/ 890337 w 8085221"/>
              <a:gd name="connsiteY298" fmla="*/ 5775158 h 15135727"/>
              <a:gd name="connsiteX299" fmla="*/ 697832 w 8085221"/>
              <a:gd name="connsiteY299" fmla="*/ 5606716 h 15135727"/>
              <a:gd name="connsiteX300" fmla="*/ 577516 w 8085221"/>
              <a:gd name="connsiteY300" fmla="*/ 5582653 h 15135727"/>
              <a:gd name="connsiteX301" fmla="*/ 697832 w 8085221"/>
              <a:gd name="connsiteY301" fmla="*/ 5775158 h 15135727"/>
              <a:gd name="connsiteX302" fmla="*/ 409074 w 8085221"/>
              <a:gd name="connsiteY302" fmla="*/ 5799221 h 15135727"/>
              <a:gd name="connsiteX303" fmla="*/ 168442 w 8085221"/>
              <a:gd name="connsiteY303" fmla="*/ 5702969 h 15135727"/>
              <a:gd name="connsiteX304" fmla="*/ 264695 w 8085221"/>
              <a:gd name="connsiteY304" fmla="*/ 5558590 h 15135727"/>
              <a:gd name="connsiteX305" fmla="*/ 144379 w 8085221"/>
              <a:gd name="connsiteY305" fmla="*/ 5510464 h 15135727"/>
              <a:gd name="connsiteX306" fmla="*/ 0 w 8085221"/>
              <a:gd name="connsiteY306" fmla="*/ 5462337 h 15135727"/>
              <a:gd name="connsiteX307" fmla="*/ 96253 w 8085221"/>
              <a:gd name="connsiteY307" fmla="*/ 5245769 h 15135727"/>
              <a:gd name="connsiteX0" fmla="*/ 96253 w 8085221"/>
              <a:gd name="connsiteY0" fmla="*/ 5245769 h 15135727"/>
              <a:gd name="connsiteX1" fmla="*/ 144379 w 8085221"/>
              <a:gd name="connsiteY1" fmla="*/ 4981074 h 15135727"/>
              <a:gd name="connsiteX2" fmla="*/ 178719 w 8085221"/>
              <a:gd name="connsiteY2" fmla="*/ 4834941 h 15135727"/>
              <a:gd name="connsiteX3" fmla="*/ 334378 w 8085221"/>
              <a:gd name="connsiteY3" fmla="*/ 4696828 h 15135727"/>
              <a:gd name="connsiteX4" fmla="*/ 553453 w 8085221"/>
              <a:gd name="connsiteY4" fmla="*/ 4692316 h 15135727"/>
              <a:gd name="connsiteX5" fmla="*/ 649706 w 8085221"/>
              <a:gd name="connsiteY5" fmla="*/ 4427621 h 15135727"/>
              <a:gd name="connsiteX6" fmla="*/ 805866 w 8085221"/>
              <a:gd name="connsiteY6" fmla="*/ 4425366 h 15135727"/>
              <a:gd name="connsiteX7" fmla="*/ 867026 w 8085221"/>
              <a:gd name="connsiteY7" fmla="*/ 4311817 h 15135727"/>
              <a:gd name="connsiteX8" fmla="*/ 1077328 w 8085221"/>
              <a:gd name="connsiteY8" fmla="*/ 4253916 h 15135727"/>
              <a:gd name="connsiteX9" fmla="*/ 1120191 w 8085221"/>
              <a:gd name="connsiteY9" fmla="*/ 4206291 h 15135727"/>
              <a:gd name="connsiteX10" fmla="*/ 1263066 w 8085221"/>
              <a:gd name="connsiteY10" fmla="*/ 4182478 h 15135727"/>
              <a:gd name="connsiteX11" fmla="*/ 1362326 w 8085221"/>
              <a:gd name="connsiteY11" fmla="*/ 4081965 h 15135727"/>
              <a:gd name="connsiteX12" fmla="*/ 1472616 w 8085221"/>
              <a:gd name="connsiteY12" fmla="*/ 4025316 h 15135727"/>
              <a:gd name="connsiteX13" fmla="*/ 1559344 w 8085221"/>
              <a:gd name="connsiteY13" fmla="*/ 4013535 h 15135727"/>
              <a:gd name="connsiteX14" fmla="*/ 1708485 w 8085221"/>
              <a:gd name="connsiteY14" fmla="*/ 3826042 h 15135727"/>
              <a:gd name="connsiteX15" fmla="*/ 1820278 w 8085221"/>
              <a:gd name="connsiteY15" fmla="*/ 3858628 h 15135727"/>
              <a:gd name="connsiteX16" fmla="*/ 1910766 w 8085221"/>
              <a:gd name="connsiteY16" fmla="*/ 3735053 h 15135727"/>
              <a:gd name="connsiteX17" fmla="*/ 2006016 w 8085221"/>
              <a:gd name="connsiteY17" fmla="*/ 3615741 h 15135727"/>
              <a:gd name="connsiteX18" fmla="*/ 2091741 w 8085221"/>
              <a:gd name="connsiteY18" fmla="*/ 3649078 h 15135727"/>
              <a:gd name="connsiteX19" fmla="*/ 2141621 w 8085221"/>
              <a:gd name="connsiteY19" fmla="*/ 3585411 h 15135727"/>
              <a:gd name="connsiteX20" fmla="*/ 2117808 w 8085221"/>
              <a:gd name="connsiteY20" fmla="*/ 3518736 h 15135727"/>
              <a:gd name="connsiteX21" fmla="*/ 2182228 w 8085221"/>
              <a:gd name="connsiteY21" fmla="*/ 3420478 h 15135727"/>
              <a:gd name="connsiteX22" fmla="*/ 2286000 w 8085221"/>
              <a:gd name="connsiteY22" fmla="*/ 3489158 h 15135727"/>
              <a:gd name="connsiteX23" fmla="*/ 2334628 w 8085221"/>
              <a:gd name="connsiteY23" fmla="*/ 3249028 h 15135727"/>
              <a:gd name="connsiteX24" fmla="*/ 2381502 w 8085221"/>
              <a:gd name="connsiteY24" fmla="*/ 3088858 h 15135727"/>
              <a:gd name="connsiteX25" fmla="*/ 2544178 w 8085221"/>
              <a:gd name="connsiteY25" fmla="*/ 3058528 h 15135727"/>
              <a:gd name="connsiteX26" fmla="*/ 2477503 w 8085221"/>
              <a:gd name="connsiteY26" fmla="*/ 2977566 h 15135727"/>
              <a:gd name="connsiteX27" fmla="*/ 2695074 w 8085221"/>
              <a:gd name="connsiteY27" fmla="*/ 2892592 h 15135727"/>
              <a:gd name="connsiteX28" fmla="*/ 2796591 w 8085221"/>
              <a:gd name="connsiteY28" fmla="*/ 2829928 h 15135727"/>
              <a:gd name="connsiteX29" fmla="*/ 2829928 w 8085221"/>
              <a:gd name="connsiteY29" fmla="*/ 2517107 h 15135727"/>
              <a:gd name="connsiteX30" fmla="*/ 3200400 w 8085221"/>
              <a:gd name="connsiteY30" fmla="*/ 2358190 h 15135727"/>
              <a:gd name="connsiteX31" fmla="*/ 3441032 w 8085221"/>
              <a:gd name="connsiteY31" fmla="*/ 2237874 h 15135727"/>
              <a:gd name="connsiteX32" fmla="*/ 3561348 w 8085221"/>
              <a:gd name="connsiteY32" fmla="*/ 2526632 h 15135727"/>
              <a:gd name="connsiteX33" fmla="*/ 3801979 w 8085221"/>
              <a:gd name="connsiteY33" fmla="*/ 2622885 h 15135727"/>
              <a:gd name="connsiteX34" fmla="*/ 3946358 w 8085221"/>
              <a:gd name="connsiteY34" fmla="*/ 2550695 h 15135727"/>
              <a:gd name="connsiteX35" fmla="*/ 4018548 w 8085221"/>
              <a:gd name="connsiteY35" fmla="*/ 2598821 h 15135727"/>
              <a:gd name="connsiteX36" fmla="*/ 4138864 w 8085221"/>
              <a:gd name="connsiteY36" fmla="*/ 2574758 h 15135727"/>
              <a:gd name="connsiteX37" fmla="*/ 4307306 w 8085221"/>
              <a:gd name="connsiteY37" fmla="*/ 2671011 h 15135727"/>
              <a:gd name="connsiteX38" fmla="*/ 4427621 w 8085221"/>
              <a:gd name="connsiteY38" fmla="*/ 2622885 h 15135727"/>
              <a:gd name="connsiteX39" fmla="*/ 4668253 w 8085221"/>
              <a:gd name="connsiteY39" fmla="*/ 2743200 h 15135727"/>
              <a:gd name="connsiteX40" fmla="*/ 4788569 w 8085221"/>
              <a:gd name="connsiteY40" fmla="*/ 2815390 h 15135727"/>
              <a:gd name="connsiteX41" fmla="*/ 4957011 w 8085221"/>
              <a:gd name="connsiteY41" fmla="*/ 2719137 h 15135727"/>
              <a:gd name="connsiteX42" fmla="*/ 4981074 w 8085221"/>
              <a:gd name="connsiteY42" fmla="*/ 2382253 h 15135727"/>
              <a:gd name="connsiteX43" fmla="*/ 4981074 w 8085221"/>
              <a:gd name="connsiteY43" fmla="*/ 2382253 h 15135727"/>
              <a:gd name="connsiteX44" fmla="*/ 4884821 w 8085221"/>
              <a:gd name="connsiteY44" fmla="*/ 2093495 h 15135727"/>
              <a:gd name="connsiteX45" fmla="*/ 4764506 w 8085221"/>
              <a:gd name="connsiteY45" fmla="*/ 1900990 h 15135727"/>
              <a:gd name="connsiteX46" fmla="*/ 4764506 w 8085221"/>
              <a:gd name="connsiteY46" fmla="*/ 1804737 h 15135727"/>
              <a:gd name="connsiteX47" fmla="*/ 4957011 w 8085221"/>
              <a:gd name="connsiteY47" fmla="*/ 1564106 h 15135727"/>
              <a:gd name="connsiteX48" fmla="*/ 5221706 w 8085221"/>
              <a:gd name="connsiteY48" fmla="*/ 1588169 h 15135727"/>
              <a:gd name="connsiteX49" fmla="*/ 5486400 w 8085221"/>
              <a:gd name="connsiteY49" fmla="*/ 1684421 h 15135727"/>
              <a:gd name="connsiteX50" fmla="*/ 5799221 w 8085221"/>
              <a:gd name="connsiteY50" fmla="*/ 1684421 h 15135727"/>
              <a:gd name="connsiteX51" fmla="*/ 5871411 w 8085221"/>
              <a:gd name="connsiteY51" fmla="*/ 1443790 h 15135727"/>
              <a:gd name="connsiteX52" fmla="*/ 6087979 w 8085221"/>
              <a:gd name="connsiteY52" fmla="*/ 1395664 h 15135727"/>
              <a:gd name="connsiteX53" fmla="*/ 6087979 w 8085221"/>
              <a:gd name="connsiteY53" fmla="*/ 1082842 h 15135727"/>
              <a:gd name="connsiteX54" fmla="*/ 6424864 w 8085221"/>
              <a:gd name="connsiteY54" fmla="*/ 1058779 h 15135727"/>
              <a:gd name="connsiteX55" fmla="*/ 6665495 w 8085221"/>
              <a:gd name="connsiteY55" fmla="*/ 721895 h 15135727"/>
              <a:gd name="connsiteX56" fmla="*/ 6761748 w 8085221"/>
              <a:gd name="connsiteY56" fmla="*/ 649706 h 15135727"/>
              <a:gd name="connsiteX57" fmla="*/ 6737685 w 8085221"/>
              <a:gd name="connsiteY57" fmla="*/ 505327 h 15135727"/>
              <a:gd name="connsiteX58" fmla="*/ 6858000 w 8085221"/>
              <a:gd name="connsiteY58" fmla="*/ 360948 h 15135727"/>
              <a:gd name="connsiteX59" fmla="*/ 6761748 w 8085221"/>
              <a:gd name="connsiteY59" fmla="*/ 120316 h 15135727"/>
              <a:gd name="connsiteX60" fmla="*/ 7194885 w 8085221"/>
              <a:gd name="connsiteY60" fmla="*/ 0 h 15135727"/>
              <a:gd name="connsiteX61" fmla="*/ 7267074 w 8085221"/>
              <a:gd name="connsiteY61" fmla="*/ 120316 h 15135727"/>
              <a:gd name="connsiteX62" fmla="*/ 7267074 w 8085221"/>
              <a:gd name="connsiteY62" fmla="*/ 120316 h 15135727"/>
              <a:gd name="connsiteX63" fmla="*/ 7339264 w 8085221"/>
              <a:gd name="connsiteY63" fmla="*/ 360948 h 15135727"/>
              <a:gd name="connsiteX64" fmla="*/ 7628021 w 8085221"/>
              <a:gd name="connsiteY64" fmla="*/ 433137 h 15135727"/>
              <a:gd name="connsiteX65" fmla="*/ 7796464 w 8085221"/>
              <a:gd name="connsiteY65" fmla="*/ 649706 h 15135727"/>
              <a:gd name="connsiteX66" fmla="*/ 8085221 w 8085221"/>
              <a:gd name="connsiteY66" fmla="*/ 914400 h 15135727"/>
              <a:gd name="connsiteX67" fmla="*/ 7988969 w 8085221"/>
              <a:gd name="connsiteY67" fmla="*/ 1203158 h 15135727"/>
              <a:gd name="connsiteX68" fmla="*/ 7844590 w 8085221"/>
              <a:gd name="connsiteY68" fmla="*/ 1058779 h 15135727"/>
              <a:gd name="connsiteX69" fmla="*/ 7483642 w 8085221"/>
              <a:gd name="connsiteY69" fmla="*/ 1371600 h 15135727"/>
              <a:gd name="connsiteX70" fmla="*/ 7267074 w 8085221"/>
              <a:gd name="connsiteY70" fmla="*/ 1395664 h 15135727"/>
              <a:gd name="connsiteX71" fmla="*/ 7243011 w 8085221"/>
              <a:gd name="connsiteY71" fmla="*/ 1588169 h 15135727"/>
              <a:gd name="connsiteX72" fmla="*/ 6978316 w 8085221"/>
              <a:gd name="connsiteY72" fmla="*/ 1732548 h 15135727"/>
              <a:gd name="connsiteX73" fmla="*/ 6737685 w 8085221"/>
              <a:gd name="connsiteY73" fmla="*/ 2093495 h 15135727"/>
              <a:gd name="connsiteX74" fmla="*/ 6737685 w 8085221"/>
              <a:gd name="connsiteY74" fmla="*/ 2382253 h 15135727"/>
              <a:gd name="connsiteX75" fmla="*/ 6665495 w 8085221"/>
              <a:gd name="connsiteY75" fmla="*/ 2430379 h 15135727"/>
              <a:gd name="connsiteX76" fmla="*/ 6906127 w 8085221"/>
              <a:gd name="connsiteY76" fmla="*/ 2646948 h 15135727"/>
              <a:gd name="connsiteX77" fmla="*/ 6906127 w 8085221"/>
              <a:gd name="connsiteY77" fmla="*/ 2983832 h 15135727"/>
              <a:gd name="connsiteX78" fmla="*/ 6906127 w 8085221"/>
              <a:gd name="connsiteY78" fmla="*/ 3104148 h 15135727"/>
              <a:gd name="connsiteX79" fmla="*/ 6833937 w 8085221"/>
              <a:gd name="connsiteY79" fmla="*/ 3368842 h 15135727"/>
              <a:gd name="connsiteX80" fmla="*/ 6906127 w 8085221"/>
              <a:gd name="connsiteY80" fmla="*/ 3489158 h 15135727"/>
              <a:gd name="connsiteX81" fmla="*/ 6641432 w 8085221"/>
              <a:gd name="connsiteY81" fmla="*/ 3705727 h 15135727"/>
              <a:gd name="connsiteX82" fmla="*/ 6737685 w 8085221"/>
              <a:gd name="connsiteY82" fmla="*/ 3729790 h 15135727"/>
              <a:gd name="connsiteX83" fmla="*/ 6545179 w 8085221"/>
              <a:gd name="connsiteY83" fmla="*/ 3826042 h 15135727"/>
              <a:gd name="connsiteX84" fmla="*/ 6328611 w 8085221"/>
              <a:gd name="connsiteY84" fmla="*/ 3753853 h 15135727"/>
              <a:gd name="connsiteX85" fmla="*/ 6184232 w 8085221"/>
              <a:gd name="connsiteY85" fmla="*/ 3850106 h 15135727"/>
              <a:gd name="connsiteX86" fmla="*/ 6184232 w 8085221"/>
              <a:gd name="connsiteY86" fmla="*/ 3946358 h 15135727"/>
              <a:gd name="connsiteX87" fmla="*/ 6136106 w 8085221"/>
              <a:gd name="connsiteY87" fmla="*/ 4235116 h 15135727"/>
              <a:gd name="connsiteX88" fmla="*/ 5919537 w 8085221"/>
              <a:gd name="connsiteY88" fmla="*/ 4403558 h 15135727"/>
              <a:gd name="connsiteX89" fmla="*/ 5775158 w 8085221"/>
              <a:gd name="connsiteY89" fmla="*/ 4451685 h 15135727"/>
              <a:gd name="connsiteX90" fmla="*/ 5630779 w 8085221"/>
              <a:gd name="connsiteY90" fmla="*/ 4547937 h 15135727"/>
              <a:gd name="connsiteX91" fmla="*/ 5510464 w 8085221"/>
              <a:gd name="connsiteY91" fmla="*/ 4620127 h 15135727"/>
              <a:gd name="connsiteX92" fmla="*/ 5510464 w 8085221"/>
              <a:gd name="connsiteY92" fmla="*/ 4812632 h 15135727"/>
              <a:gd name="connsiteX93" fmla="*/ 5317958 w 8085221"/>
              <a:gd name="connsiteY93" fmla="*/ 4981074 h 15135727"/>
              <a:gd name="connsiteX94" fmla="*/ 5005137 w 8085221"/>
              <a:gd name="connsiteY94" fmla="*/ 5149516 h 15135727"/>
              <a:gd name="connsiteX95" fmla="*/ 4692316 w 8085221"/>
              <a:gd name="connsiteY95" fmla="*/ 5149516 h 15135727"/>
              <a:gd name="connsiteX96" fmla="*/ 4523874 w 8085221"/>
              <a:gd name="connsiteY96" fmla="*/ 5366085 h 15135727"/>
              <a:gd name="connsiteX97" fmla="*/ 4211053 w 8085221"/>
              <a:gd name="connsiteY97" fmla="*/ 5414211 h 15135727"/>
              <a:gd name="connsiteX98" fmla="*/ 4114800 w 8085221"/>
              <a:gd name="connsiteY98" fmla="*/ 5390148 h 15135727"/>
              <a:gd name="connsiteX99" fmla="*/ 4018548 w 8085221"/>
              <a:gd name="connsiteY99" fmla="*/ 5630779 h 15135727"/>
              <a:gd name="connsiteX100" fmla="*/ 4090737 w 8085221"/>
              <a:gd name="connsiteY100" fmla="*/ 5871411 h 15135727"/>
              <a:gd name="connsiteX101" fmla="*/ 4090737 w 8085221"/>
              <a:gd name="connsiteY101" fmla="*/ 6184232 h 15135727"/>
              <a:gd name="connsiteX102" fmla="*/ 4186990 w 8085221"/>
              <a:gd name="connsiteY102" fmla="*/ 6472990 h 15135727"/>
              <a:gd name="connsiteX103" fmla="*/ 4042611 w 8085221"/>
              <a:gd name="connsiteY103" fmla="*/ 6352674 h 15135727"/>
              <a:gd name="connsiteX104" fmla="*/ 3946358 w 8085221"/>
              <a:gd name="connsiteY104" fmla="*/ 6376737 h 15135727"/>
              <a:gd name="connsiteX105" fmla="*/ 4114800 w 8085221"/>
              <a:gd name="connsiteY105" fmla="*/ 6641432 h 15135727"/>
              <a:gd name="connsiteX106" fmla="*/ 4451685 w 8085221"/>
              <a:gd name="connsiteY106" fmla="*/ 6737685 h 15135727"/>
              <a:gd name="connsiteX107" fmla="*/ 4620127 w 8085221"/>
              <a:gd name="connsiteY107" fmla="*/ 6978316 h 15135727"/>
              <a:gd name="connsiteX108" fmla="*/ 4740442 w 8085221"/>
              <a:gd name="connsiteY108" fmla="*/ 7170821 h 15135727"/>
              <a:gd name="connsiteX109" fmla="*/ 5077327 w 8085221"/>
              <a:gd name="connsiteY109" fmla="*/ 7387390 h 15135727"/>
              <a:gd name="connsiteX110" fmla="*/ 5125453 w 8085221"/>
              <a:gd name="connsiteY110" fmla="*/ 7603958 h 15135727"/>
              <a:gd name="connsiteX111" fmla="*/ 5197642 w 8085221"/>
              <a:gd name="connsiteY111" fmla="*/ 7796464 h 15135727"/>
              <a:gd name="connsiteX112" fmla="*/ 5486400 w 8085221"/>
              <a:gd name="connsiteY112" fmla="*/ 7964906 h 15135727"/>
              <a:gd name="connsiteX113" fmla="*/ 5486400 w 8085221"/>
              <a:gd name="connsiteY113" fmla="*/ 8349916 h 15135727"/>
              <a:gd name="connsiteX114" fmla="*/ 5678906 w 8085221"/>
              <a:gd name="connsiteY114" fmla="*/ 8614611 h 15135727"/>
              <a:gd name="connsiteX115" fmla="*/ 5919537 w 8085221"/>
              <a:gd name="connsiteY115" fmla="*/ 9071811 h 15135727"/>
              <a:gd name="connsiteX116" fmla="*/ 6160169 w 8085221"/>
              <a:gd name="connsiteY116" fmla="*/ 9336506 h 15135727"/>
              <a:gd name="connsiteX117" fmla="*/ 6280485 w 8085221"/>
              <a:gd name="connsiteY117" fmla="*/ 9601200 h 15135727"/>
              <a:gd name="connsiteX118" fmla="*/ 6400800 w 8085221"/>
              <a:gd name="connsiteY118" fmla="*/ 9793706 h 15135727"/>
              <a:gd name="connsiteX119" fmla="*/ 6569242 w 8085221"/>
              <a:gd name="connsiteY119" fmla="*/ 10058400 h 15135727"/>
              <a:gd name="connsiteX120" fmla="*/ 6713621 w 8085221"/>
              <a:gd name="connsiteY120" fmla="*/ 10106527 h 15135727"/>
              <a:gd name="connsiteX121" fmla="*/ 6545179 w 8085221"/>
              <a:gd name="connsiteY121" fmla="*/ 10202779 h 15135727"/>
              <a:gd name="connsiteX122" fmla="*/ 6569242 w 8085221"/>
              <a:gd name="connsiteY122" fmla="*/ 10443411 h 15135727"/>
              <a:gd name="connsiteX123" fmla="*/ 6593306 w 8085221"/>
              <a:gd name="connsiteY123" fmla="*/ 10708106 h 15135727"/>
              <a:gd name="connsiteX124" fmla="*/ 6761748 w 8085221"/>
              <a:gd name="connsiteY124" fmla="*/ 10924674 h 15135727"/>
              <a:gd name="connsiteX125" fmla="*/ 6641432 w 8085221"/>
              <a:gd name="connsiteY125" fmla="*/ 11093116 h 15135727"/>
              <a:gd name="connsiteX126" fmla="*/ 6713621 w 8085221"/>
              <a:gd name="connsiteY126" fmla="*/ 11261558 h 15135727"/>
              <a:gd name="connsiteX127" fmla="*/ 6737685 w 8085221"/>
              <a:gd name="connsiteY127" fmla="*/ 11526253 h 15135727"/>
              <a:gd name="connsiteX128" fmla="*/ 6617369 w 8085221"/>
              <a:gd name="connsiteY128" fmla="*/ 11839074 h 15135727"/>
              <a:gd name="connsiteX129" fmla="*/ 6617369 w 8085221"/>
              <a:gd name="connsiteY129" fmla="*/ 12031579 h 15135727"/>
              <a:gd name="connsiteX130" fmla="*/ 6641432 w 8085221"/>
              <a:gd name="connsiteY130" fmla="*/ 12127832 h 15135727"/>
              <a:gd name="connsiteX131" fmla="*/ 6761748 w 8085221"/>
              <a:gd name="connsiteY131" fmla="*/ 12031579 h 15135727"/>
              <a:gd name="connsiteX132" fmla="*/ 6761748 w 8085221"/>
              <a:gd name="connsiteY132" fmla="*/ 12296274 h 15135727"/>
              <a:gd name="connsiteX133" fmla="*/ 6689558 w 8085221"/>
              <a:gd name="connsiteY133" fmla="*/ 12512842 h 15135727"/>
              <a:gd name="connsiteX134" fmla="*/ 6785811 w 8085221"/>
              <a:gd name="connsiteY134" fmla="*/ 12777537 h 15135727"/>
              <a:gd name="connsiteX135" fmla="*/ 6569242 w 8085221"/>
              <a:gd name="connsiteY135" fmla="*/ 12873790 h 15135727"/>
              <a:gd name="connsiteX136" fmla="*/ 6545179 w 8085221"/>
              <a:gd name="connsiteY136" fmla="*/ 13090358 h 15135727"/>
              <a:gd name="connsiteX137" fmla="*/ 6448927 w 8085221"/>
              <a:gd name="connsiteY137" fmla="*/ 13355053 h 15135727"/>
              <a:gd name="connsiteX138" fmla="*/ 6256421 w 8085221"/>
              <a:gd name="connsiteY138" fmla="*/ 13571621 h 15135727"/>
              <a:gd name="connsiteX139" fmla="*/ 6087979 w 8085221"/>
              <a:gd name="connsiteY139" fmla="*/ 13667874 h 15135727"/>
              <a:gd name="connsiteX140" fmla="*/ 5943600 w 8085221"/>
              <a:gd name="connsiteY140" fmla="*/ 13716000 h 15135727"/>
              <a:gd name="connsiteX141" fmla="*/ 5702969 w 8085221"/>
              <a:gd name="connsiteY141" fmla="*/ 13667874 h 15135727"/>
              <a:gd name="connsiteX142" fmla="*/ 5582653 w 8085221"/>
              <a:gd name="connsiteY142" fmla="*/ 13691937 h 15135727"/>
              <a:gd name="connsiteX143" fmla="*/ 5727032 w 8085221"/>
              <a:gd name="connsiteY143" fmla="*/ 13836316 h 15135727"/>
              <a:gd name="connsiteX144" fmla="*/ 5582653 w 8085221"/>
              <a:gd name="connsiteY144" fmla="*/ 14052885 h 15135727"/>
              <a:gd name="connsiteX145" fmla="*/ 5462337 w 8085221"/>
              <a:gd name="connsiteY145" fmla="*/ 14149137 h 15135727"/>
              <a:gd name="connsiteX146" fmla="*/ 5342021 w 8085221"/>
              <a:gd name="connsiteY146" fmla="*/ 14004758 h 15135727"/>
              <a:gd name="connsiteX147" fmla="*/ 5245769 w 8085221"/>
              <a:gd name="connsiteY147" fmla="*/ 14004758 h 15135727"/>
              <a:gd name="connsiteX148" fmla="*/ 5245769 w 8085221"/>
              <a:gd name="connsiteY148" fmla="*/ 13956632 h 15135727"/>
              <a:gd name="connsiteX149" fmla="*/ 5101390 w 8085221"/>
              <a:gd name="connsiteY149" fmla="*/ 13956632 h 15135727"/>
              <a:gd name="connsiteX150" fmla="*/ 4981074 w 8085221"/>
              <a:gd name="connsiteY150" fmla="*/ 13860379 h 15135727"/>
              <a:gd name="connsiteX151" fmla="*/ 4740442 w 8085221"/>
              <a:gd name="connsiteY151" fmla="*/ 13908506 h 15135727"/>
              <a:gd name="connsiteX152" fmla="*/ 4475748 w 8085221"/>
              <a:gd name="connsiteY152" fmla="*/ 13956632 h 15135727"/>
              <a:gd name="connsiteX153" fmla="*/ 4379495 w 8085221"/>
              <a:gd name="connsiteY153" fmla="*/ 14028821 h 15135727"/>
              <a:gd name="connsiteX154" fmla="*/ 4403558 w 8085221"/>
              <a:gd name="connsiteY154" fmla="*/ 14197264 h 15135727"/>
              <a:gd name="connsiteX155" fmla="*/ 4572000 w 8085221"/>
              <a:gd name="connsiteY155" fmla="*/ 14149137 h 15135727"/>
              <a:gd name="connsiteX156" fmla="*/ 4523874 w 8085221"/>
              <a:gd name="connsiteY156" fmla="*/ 14558211 h 15135727"/>
              <a:gd name="connsiteX157" fmla="*/ 4403558 w 8085221"/>
              <a:gd name="connsiteY157" fmla="*/ 14437895 h 15135727"/>
              <a:gd name="connsiteX158" fmla="*/ 4403558 w 8085221"/>
              <a:gd name="connsiteY158" fmla="*/ 14437895 h 15135727"/>
              <a:gd name="connsiteX159" fmla="*/ 4283242 w 8085221"/>
              <a:gd name="connsiteY159" fmla="*/ 14245390 h 15135727"/>
              <a:gd name="connsiteX160" fmla="*/ 4235116 w 8085221"/>
              <a:gd name="connsiteY160" fmla="*/ 14341642 h 15135727"/>
              <a:gd name="connsiteX161" fmla="*/ 4162927 w 8085221"/>
              <a:gd name="connsiteY161" fmla="*/ 14389769 h 15135727"/>
              <a:gd name="connsiteX162" fmla="*/ 4162927 w 8085221"/>
              <a:gd name="connsiteY162" fmla="*/ 14389769 h 15135727"/>
              <a:gd name="connsiteX163" fmla="*/ 3922295 w 8085221"/>
              <a:gd name="connsiteY163" fmla="*/ 14245390 h 15135727"/>
              <a:gd name="connsiteX164" fmla="*/ 3801979 w 8085221"/>
              <a:gd name="connsiteY164" fmla="*/ 14293516 h 15135727"/>
              <a:gd name="connsiteX165" fmla="*/ 3681664 w 8085221"/>
              <a:gd name="connsiteY165" fmla="*/ 14389769 h 15135727"/>
              <a:gd name="connsiteX166" fmla="*/ 3657600 w 8085221"/>
              <a:gd name="connsiteY166" fmla="*/ 14654464 h 15135727"/>
              <a:gd name="connsiteX167" fmla="*/ 3513221 w 8085221"/>
              <a:gd name="connsiteY167" fmla="*/ 14726653 h 15135727"/>
              <a:gd name="connsiteX168" fmla="*/ 3513221 w 8085221"/>
              <a:gd name="connsiteY168" fmla="*/ 14871032 h 15135727"/>
              <a:gd name="connsiteX169" fmla="*/ 3633537 w 8085221"/>
              <a:gd name="connsiteY169" fmla="*/ 14967285 h 15135727"/>
              <a:gd name="connsiteX170" fmla="*/ 3609474 w 8085221"/>
              <a:gd name="connsiteY170" fmla="*/ 15087600 h 15135727"/>
              <a:gd name="connsiteX171" fmla="*/ 3441032 w 8085221"/>
              <a:gd name="connsiteY171" fmla="*/ 15039474 h 15135727"/>
              <a:gd name="connsiteX172" fmla="*/ 3272590 w 8085221"/>
              <a:gd name="connsiteY172" fmla="*/ 15063537 h 15135727"/>
              <a:gd name="connsiteX173" fmla="*/ 3248527 w 8085221"/>
              <a:gd name="connsiteY173" fmla="*/ 14895095 h 15135727"/>
              <a:gd name="connsiteX174" fmla="*/ 3128211 w 8085221"/>
              <a:gd name="connsiteY174" fmla="*/ 14919158 h 15135727"/>
              <a:gd name="connsiteX175" fmla="*/ 2959769 w 8085221"/>
              <a:gd name="connsiteY175" fmla="*/ 15135727 h 15135727"/>
              <a:gd name="connsiteX176" fmla="*/ 2935706 w 8085221"/>
              <a:gd name="connsiteY176" fmla="*/ 14895095 h 15135727"/>
              <a:gd name="connsiteX177" fmla="*/ 2791327 w 8085221"/>
              <a:gd name="connsiteY177" fmla="*/ 14943221 h 15135727"/>
              <a:gd name="connsiteX178" fmla="*/ 2671011 w 8085221"/>
              <a:gd name="connsiteY178" fmla="*/ 15039474 h 15135727"/>
              <a:gd name="connsiteX179" fmla="*/ 2430379 w 8085221"/>
              <a:gd name="connsiteY179" fmla="*/ 15087600 h 15135727"/>
              <a:gd name="connsiteX180" fmla="*/ 2237874 w 8085221"/>
              <a:gd name="connsiteY180" fmla="*/ 15039474 h 15135727"/>
              <a:gd name="connsiteX181" fmla="*/ 2622885 w 8085221"/>
              <a:gd name="connsiteY181" fmla="*/ 14846969 h 15135727"/>
              <a:gd name="connsiteX182" fmla="*/ 2887579 w 8085221"/>
              <a:gd name="connsiteY182" fmla="*/ 14774779 h 15135727"/>
              <a:gd name="connsiteX183" fmla="*/ 2839453 w 8085221"/>
              <a:gd name="connsiteY183" fmla="*/ 14582274 h 15135727"/>
              <a:gd name="connsiteX184" fmla="*/ 2935706 w 8085221"/>
              <a:gd name="connsiteY184" fmla="*/ 14510085 h 15135727"/>
              <a:gd name="connsiteX185" fmla="*/ 2935706 w 8085221"/>
              <a:gd name="connsiteY185" fmla="*/ 14510085 h 15135727"/>
              <a:gd name="connsiteX186" fmla="*/ 3080085 w 8085221"/>
              <a:gd name="connsiteY186" fmla="*/ 14413832 h 15135727"/>
              <a:gd name="connsiteX187" fmla="*/ 3152274 w 8085221"/>
              <a:gd name="connsiteY187" fmla="*/ 14341642 h 15135727"/>
              <a:gd name="connsiteX188" fmla="*/ 3080085 w 8085221"/>
              <a:gd name="connsiteY188" fmla="*/ 14269453 h 15135727"/>
              <a:gd name="connsiteX189" fmla="*/ 3152274 w 8085221"/>
              <a:gd name="connsiteY189" fmla="*/ 14197264 h 15135727"/>
              <a:gd name="connsiteX190" fmla="*/ 3152274 w 8085221"/>
              <a:gd name="connsiteY190" fmla="*/ 14052885 h 15135727"/>
              <a:gd name="connsiteX191" fmla="*/ 3080085 w 8085221"/>
              <a:gd name="connsiteY191" fmla="*/ 13980695 h 15135727"/>
              <a:gd name="connsiteX192" fmla="*/ 3056021 w 8085221"/>
              <a:gd name="connsiteY192" fmla="*/ 14076948 h 15135727"/>
              <a:gd name="connsiteX193" fmla="*/ 2935706 w 8085221"/>
              <a:gd name="connsiteY193" fmla="*/ 14076948 h 15135727"/>
              <a:gd name="connsiteX194" fmla="*/ 2863516 w 8085221"/>
              <a:gd name="connsiteY194" fmla="*/ 14125074 h 15135727"/>
              <a:gd name="connsiteX195" fmla="*/ 2719137 w 8085221"/>
              <a:gd name="connsiteY195" fmla="*/ 14197264 h 15135727"/>
              <a:gd name="connsiteX196" fmla="*/ 2646948 w 8085221"/>
              <a:gd name="connsiteY196" fmla="*/ 14197264 h 15135727"/>
              <a:gd name="connsiteX197" fmla="*/ 2598821 w 8085221"/>
              <a:gd name="connsiteY197" fmla="*/ 14125074 h 15135727"/>
              <a:gd name="connsiteX198" fmla="*/ 2430379 w 8085221"/>
              <a:gd name="connsiteY198" fmla="*/ 13836316 h 15135727"/>
              <a:gd name="connsiteX199" fmla="*/ 2646948 w 8085221"/>
              <a:gd name="connsiteY199" fmla="*/ 13812253 h 15135727"/>
              <a:gd name="connsiteX200" fmla="*/ 2502569 w 8085221"/>
              <a:gd name="connsiteY200" fmla="*/ 13475369 h 15135727"/>
              <a:gd name="connsiteX201" fmla="*/ 2550695 w 8085221"/>
              <a:gd name="connsiteY201" fmla="*/ 13186611 h 15135727"/>
              <a:gd name="connsiteX202" fmla="*/ 2719137 w 8085221"/>
              <a:gd name="connsiteY202" fmla="*/ 13042232 h 15135727"/>
              <a:gd name="connsiteX203" fmla="*/ 2791327 w 8085221"/>
              <a:gd name="connsiteY203" fmla="*/ 12945979 h 15135727"/>
              <a:gd name="connsiteX204" fmla="*/ 3031958 w 8085221"/>
              <a:gd name="connsiteY204" fmla="*/ 13090358 h 15135727"/>
              <a:gd name="connsiteX205" fmla="*/ 3056021 w 8085221"/>
              <a:gd name="connsiteY205" fmla="*/ 12753474 h 15135727"/>
              <a:gd name="connsiteX206" fmla="*/ 2887579 w 8085221"/>
              <a:gd name="connsiteY206" fmla="*/ 12777537 h 15135727"/>
              <a:gd name="connsiteX207" fmla="*/ 2815390 w 8085221"/>
              <a:gd name="connsiteY207" fmla="*/ 12777537 h 15135727"/>
              <a:gd name="connsiteX208" fmla="*/ 3176337 w 8085221"/>
              <a:gd name="connsiteY208" fmla="*/ 12368464 h 15135727"/>
              <a:gd name="connsiteX209" fmla="*/ 3104148 w 8085221"/>
              <a:gd name="connsiteY209" fmla="*/ 12320337 h 15135727"/>
              <a:gd name="connsiteX210" fmla="*/ 3104148 w 8085221"/>
              <a:gd name="connsiteY210" fmla="*/ 12320337 h 15135727"/>
              <a:gd name="connsiteX211" fmla="*/ 3007895 w 8085221"/>
              <a:gd name="connsiteY211" fmla="*/ 12079706 h 15135727"/>
              <a:gd name="connsiteX212" fmla="*/ 2911642 w 8085221"/>
              <a:gd name="connsiteY212" fmla="*/ 11935327 h 15135727"/>
              <a:gd name="connsiteX213" fmla="*/ 2863516 w 8085221"/>
              <a:gd name="connsiteY213" fmla="*/ 11694695 h 15135727"/>
              <a:gd name="connsiteX214" fmla="*/ 2911642 w 8085221"/>
              <a:gd name="connsiteY214" fmla="*/ 11454064 h 15135727"/>
              <a:gd name="connsiteX215" fmla="*/ 3056021 w 8085221"/>
              <a:gd name="connsiteY215" fmla="*/ 11454064 h 15135727"/>
              <a:gd name="connsiteX216" fmla="*/ 2983832 w 8085221"/>
              <a:gd name="connsiteY216" fmla="*/ 11381874 h 15135727"/>
              <a:gd name="connsiteX217" fmla="*/ 3031958 w 8085221"/>
              <a:gd name="connsiteY217" fmla="*/ 11285621 h 15135727"/>
              <a:gd name="connsiteX218" fmla="*/ 3007895 w 8085221"/>
              <a:gd name="connsiteY218" fmla="*/ 11189369 h 15135727"/>
              <a:gd name="connsiteX219" fmla="*/ 2887579 w 8085221"/>
              <a:gd name="connsiteY219" fmla="*/ 11141242 h 15135727"/>
              <a:gd name="connsiteX220" fmla="*/ 2887579 w 8085221"/>
              <a:gd name="connsiteY220" fmla="*/ 10972800 h 15135727"/>
              <a:gd name="connsiteX221" fmla="*/ 2887579 w 8085221"/>
              <a:gd name="connsiteY221" fmla="*/ 10924674 h 15135727"/>
              <a:gd name="connsiteX222" fmla="*/ 2767264 w 8085221"/>
              <a:gd name="connsiteY222" fmla="*/ 11020927 h 15135727"/>
              <a:gd name="connsiteX223" fmla="*/ 2743200 w 8085221"/>
              <a:gd name="connsiteY223" fmla="*/ 10924674 h 15135727"/>
              <a:gd name="connsiteX224" fmla="*/ 2550695 w 8085221"/>
              <a:gd name="connsiteY224" fmla="*/ 11020927 h 15135727"/>
              <a:gd name="connsiteX225" fmla="*/ 2526632 w 8085221"/>
              <a:gd name="connsiteY225" fmla="*/ 11117179 h 15135727"/>
              <a:gd name="connsiteX226" fmla="*/ 2334127 w 8085221"/>
              <a:gd name="connsiteY226" fmla="*/ 10996864 h 15135727"/>
              <a:gd name="connsiteX227" fmla="*/ 2358190 w 8085221"/>
              <a:gd name="connsiteY227" fmla="*/ 10732169 h 15135727"/>
              <a:gd name="connsiteX228" fmla="*/ 2334127 w 8085221"/>
              <a:gd name="connsiteY228" fmla="*/ 10587790 h 15135727"/>
              <a:gd name="connsiteX229" fmla="*/ 2406316 w 8085221"/>
              <a:gd name="connsiteY229" fmla="*/ 10491537 h 15135727"/>
              <a:gd name="connsiteX230" fmla="*/ 2598821 w 8085221"/>
              <a:gd name="connsiteY230" fmla="*/ 10684042 h 15135727"/>
              <a:gd name="connsiteX231" fmla="*/ 2767264 w 8085221"/>
              <a:gd name="connsiteY231" fmla="*/ 10684042 h 15135727"/>
              <a:gd name="connsiteX232" fmla="*/ 2646948 w 8085221"/>
              <a:gd name="connsiteY232" fmla="*/ 10515600 h 15135727"/>
              <a:gd name="connsiteX233" fmla="*/ 2815390 w 8085221"/>
              <a:gd name="connsiteY233" fmla="*/ 10395285 h 15135727"/>
              <a:gd name="connsiteX234" fmla="*/ 3080085 w 8085221"/>
              <a:gd name="connsiteY234" fmla="*/ 10419348 h 15135727"/>
              <a:gd name="connsiteX235" fmla="*/ 3248527 w 8085221"/>
              <a:gd name="connsiteY235" fmla="*/ 10539664 h 15135727"/>
              <a:gd name="connsiteX236" fmla="*/ 3320716 w 8085221"/>
              <a:gd name="connsiteY236" fmla="*/ 10659979 h 15135727"/>
              <a:gd name="connsiteX237" fmla="*/ 3465095 w 8085221"/>
              <a:gd name="connsiteY237" fmla="*/ 10659979 h 15135727"/>
              <a:gd name="connsiteX238" fmla="*/ 3441032 w 8085221"/>
              <a:gd name="connsiteY238" fmla="*/ 10491537 h 15135727"/>
              <a:gd name="connsiteX239" fmla="*/ 3392906 w 8085221"/>
              <a:gd name="connsiteY239" fmla="*/ 10250906 h 15135727"/>
              <a:gd name="connsiteX240" fmla="*/ 3152274 w 8085221"/>
              <a:gd name="connsiteY240" fmla="*/ 10250906 h 15135727"/>
              <a:gd name="connsiteX241" fmla="*/ 3176337 w 8085221"/>
              <a:gd name="connsiteY241" fmla="*/ 10178716 h 15135727"/>
              <a:gd name="connsiteX242" fmla="*/ 3104148 w 8085221"/>
              <a:gd name="connsiteY242" fmla="*/ 10154653 h 15135727"/>
              <a:gd name="connsiteX243" fmla="*/ 3007895 w 8085221"/>
              <a:gd name="connsiteY243" fmla="*/ 9962148 h 15135727"/>
              <a:gd name="connsiteX244" fmla="*/ 3176337 w 8085221"/>
              <a:gd name="connsiteY244" fmla="*/ 9889958 h 15135727"/>
              <a:gd name="connsiteX245" fmla="*/ 2959769 w 8085221"/>
              <a:gd name="connsiteY245" fmla="*/ 9504948 h 15135727"/>
              <a:gd name="connsiteX246" fmla="*/ 2791327 w 8085221"/>
              <a:gd name="connsiteY246" fmla="*/ 9456821 h 15135727"/>
              <a:gd name="connsiteX247" fmla="*/ 2574758 w 8085221"/>
              <a:gd name="connsiteY247" fmla="*/ 9336506 h 15135727"/>
              <a:gd name="connsiteX248" fmla="*/ 2550695 w 8085221"/>
              <a:gd name="connsiteY248" fmla="*/ 9071811 h 15135727"/>
              <a:gd name="connsiteX249" fmla="*/ 2695074 w 8085221"/>
              <a:gd name="connsiteY249" fmla="*/ 8999621 h 15135727"/>
              <a:gd name="connsiteX250" fmla="*/ 2622885 w 8085221"/>
              <a:gd name="connsiteY250" fmla="*/ 8975558 h 15135727"/>
              <a:gd name="connsiteX251" fmla="*/ 2430379 w 8085221"/>
              <a:gd name="connsiteY251" fmla="*/ 8999621 h 15135727"/>
              <a:gd name="connsiteX252" fmla="*/ 2261937 w 8085221"/>
              <a:gd name="connsiteY252" fmla="*/ 9168064 h 15135727"/>
              <a:gd name="connsiteX253" fmla="*/ 2237874 w 8085221"/>
              <a:gd name="connsiteY253" fmla="*/ 8999621 h 15135727"/>
              <a:gd name="connsiteX254" fmla="*/ 2117558 w 8085221"/>
              <a:gd name="connsiteY254" fmla="*/ 8975558 h 15135727"/>
              <a:gd name="connsiteX255" fmla="*/ 2045369 w 8085221"/>
              <a:gd name="connsiteY255" fmla="*/ 8783053 h 15135727"/>
              <a:gd name="connsiteX256" fmla="*/ 1852864 w 8085221"/>
              <a:gd name="connsiteY256" fmla="*/ 8758990 h 15135727"/>
              <a:gd name="connsiteX257" fmla="*/ 1636295 w 8085221"/>
              <a:gd name="connsiteY257" fmla="*/ 8927432 h 15135727"/>
              <a:gd name="connsiteX258" fmla="*/ 1588169 w 8085221"/>
              <a:gd name="connsiteY258" fmla="*/ 9023685 h 15135727"/>
              <a:gd name="connsiteX259" fmla="*/ 1515979 w 8085221"/>
              <a:gd name="connsiteY259" fmla="*/ 8879306 h 15135727"/>
              <a:gd name="connsiteX260" fmla="*/ 1347537 w 8085221"/>
              <a:gd name="connsiteY260" fmla="*/ 8879306 h 15135727"/>
              <a:gd name="connsiteX261" fmla="*/ 1347537 w 8085221"/>
              <a:gd name="connsiteY261" fmla="*/ 8710864 h 15135727"/>
              <a:gd name="connsiteX262" fmla="*/ 1106906 w 8085221"/>
              <a:gd name="connsiteY262" fmla="*/ 8783053 h 15135727"/>
              <a:gd name="connsiteX263" fmla="*/ 890337 w 8085221"/>
              <a:gd name="connsiteY263" fmla="*/ 8686800 h 15135727"/>
              <a:gd name="connsiteX264" fmla="*/ 649706 w 8085221"/>
              <a:gd name="connsiteY264" fmla="*/ 8662737 h 15135727"/>
              <a:gd name="connsiteX265" fmla="*/ 385011 w 8085221"/>
              <a:gd name="connsiteY265" fmla="*/ 8566485 h 15135727"/>
              <a:gd name="connsiteX266" fmla="*/ 577516 w 8085221"/>
              <a:gd name="connsiteY266" fmla="*/ 8373979 h 15135727"/>
              <a:gd name="connsiteX267" fmla="*/ 794085 w 8085221"/>
              <a:gd name="connsiteY267" fmla="*/ 8301790 h 15135727"/>
              <a:gd name="connsiteX268" fmla="*/ 745958 w 8085221"/>
              <a:gd name="connsiteY268" fmla="*/ 8133348 h 15135727"/>
              <a:gd name="connsiteX269" fmla="*/ 818148 w 8085221"/>
              <a:gd name="connsiteY269" fmla="*/ 7820527 h 15135727"/>
              <a:gd name="connsiteX270" fmla="*/ 697832 w 8085221"/>
              <a:gd name="connsiteY270" fmla="*/ 7820527 h 15135727"/>
              <a:gd name="connsiteX271" fmla="*/ 625642 w 8085221"/>
              <a:gd name="connsiteY271" fmla="*/ 7916779 h 15135727"/>
              <a:gd name="connsiteX272" fmla="*/ 457200 w 8085221"/>
              <a:gd name="connsiteY272" fmla="*/ 7820527 h 15135727"/>
              <a:gd name="connsiteX273" fmla="*/ 529390 w 8085221"/>
              <a:gd name="connsiteY273" fmla="*/ 7700211 h 15135727"/>
              <a:gd name="connsiteX274" fmla="*/ 938464 w 8085221"/>
              <a:gd name="connsiteY274" fmla="*/ 7676148 h 15135727"/>
              <a:gd name="connsiteX275" fmla="*/ 1058779 w 8085221"/>
              <a:gd name="connsiteY275" fmla="*/ 7459579 h 15135727"/>
              <a:gd name="connsiteX276" fmla="*/ 1203158 w 8085221"/>
              <a:gd name="connsiteY276" fmla="*/ 7603958 h 15135727"/>
              <a:gd name="connsiteX277" fmla="*/ 1299411 w 8085221"/>
              <a:gd name="connsiteY277" fmla="*/ 7555832 h 15135727"/>
              <a:gd name="connsiteX278" fmla="*/ 1443790 w 8085221"/>
              <a:gd name="connsiteY278" fmla="*/ 7507706 h 15135727"/>
              <a:gd name="connsiteX279" fmla="*/ 1684421 w 8085221"/>
              <a:gd name="connsiteY279" fmla="*/ 7603958 h 15135727"/>
              <a:gd name="connsiteX280" fmla="*/ 1684421 w 8085221"/>
              <a:gd name="connsiteY280" fmla="*/ 7603958 h 15135727"/>
              <a:gd name="connsiteX281" fmla="*/ 1540042 w 8085221"/>
              <a:gd name="connsiteY281" fmla="*/ 7363327 h 15135727"/>
              <a:gd name="connsiteX282" fmla="*/ 1299411 w 8085221"/>
              <a:gd name="connsiteY282" fmla="*/ 7315200 h 15135727"/>
              <a:gd name="connsiteX283" fmla="*/ 1130969 w 8085221"/>
              <a:gd name="connsiteY283" fmla="*/ 7339264 h 15135727"/>
              <a:gd name="connsiteX284" fmla="*/ 1034716 w 8085221"/>
              <a:gd name="connsiteY284" fmla="*/ 7315200 h 15135727"/>
              <a:gd name="connsiteX285" fmla="*/ 1155032 w 8085221"/>
              <a:gd name="connsiteY285" fmla="*/ 7050506 h 15135727"/>
              <a:gd name="connsiteX286" fmla="*/ 1155032 w 8085221"/>
              <a:gd name="connsiteY286" fmla="*/ 6930190 h 15135727"/>
              <a:gd name="connsiteX287" fmla="*/ 1155032 w 8085221"/>
              <a:gd name="connsiteY287" fmla="*/ 6761748 h 15135727"/>
              <a:gd name="connsiteX288" fmla="*/ 1203158 w 8085221"/>
              <a:gd name="connsiteY288" fmla="*/ 6617369 h 15135727"/>
              <a:gd name="connsiteX289" fmla="*/ 1371600 w 8085221"/>
              <a:gd name="connsiteY289" fmla="*/ 6472990 h 15135727"/>
              <a:gd name="connsiteX290" fmla="*/ 1443790 w 8085221"/>
              <a:gd name="connsiteY290" fmla="*/ 6328611 h 15135727"/>
              <a:gd name="connsiteX291" fmla="*/ 1419727 w 8085221"/>
              <a:gd name="connsiteY291" fmla="*/ 6208295 h 15135727"/>
              <a:gd name="connsiteX292" fmla="*/ 1275348 w 8085221"/>
              <a:gd name="connsiteY292" fmla="*/ 6304548 h 15135727"/>
              <a:gd name="connsiteX293" fmla="*/ 1323474 w 8085221"/>
              <a:gd name="connsiteY293" fmla="*/ 6015790 h 15135727"/>
              <a:gd name="connsiteX294" fmla="*/ 1540042 w 8085221"/>
              <a:gd name="connsiteY294" fmla="*/ 5871411 h 15135727"/>
              <a:gd name="connsiteX295" fmla="*/ 1540042 w 8085221"/>
              <a:gd name="connsiteY295" fmla="*/ 5751095 h 15135727"/>
              <a:gd name="connsiteX296" fmla="*/ 1395664 w 8085221"/>
              <a:gd name="connsiteY296" fmla="*/ 5799221 h 15135727"/>
              <a:gd name="connsiteX297" fmla="*/ 1179095 w 8085221"/>
              <a:gd name="connsiteY297" fmla="*/ 5799221 h 15135727"/>
              <a:gd name="connsiteX298" fmla="*/ 890337 w 8085221"/>
              <a:gd name="connsiteY298" fmla="*/ 5775158 h 15135727"/>
              <a:gd name="connsiteX299" fmla="*/ 697832 w 8085221"/>
              <a:gd name="connsiteY299" fmla="*/ 5606716 h 15135727"/>
              <a:gd name="connsiteX300" fmla="*/ 577516 w 8085221"/>
              <a:gd name="connsiteY300" fmla="*/ 5582653 h 15135727"/>
              <a:gd name="connsiteX301" fmla="*/ 697832 w 8085221"/>
              <a:gd name="connsiteY301" fmla="*/ 5775158 h 15135727"/>
              <a:gd name="connsiteX302" fmla="*/ 409074 w 8085221"/>
              <a:gd name="connsiteY302" fmla="*/ 5799221 h 15135727"/>
              <a:gd name="connsiteX303" fmla="*/ 168442 w 8085221"/>
              <a:gd name="connsiteY303" fmla="*/ 5702969 h 15135727"/>
              <a:gd name="connsiteX304" fmla="*/ 264695 w 8085221"/>
              <a:gd name="connsiteY304" fmla="*/ 5558590 h 15135727"/>
              <a:gd name="connsiteX305" fmla="*/ 144379 w 8085221"/>
              <a:gd name="connsiteY305" fmla="*/ 5510464 h 15135727"/>
              <a:gd name="connsiteX306" fmla="*/ 0 w 8085221"/>
              <a:gd name="connsiteY306" fmla="*/ 5462337 h 15135727"/>
              <a:gd name="connsiteX307" fmla="*/ 96253 w 8085221"/>
              <a:gd name="connsiteY307" fmla="*/ 5245769 h 15135727"/>
              <a:gd name="connsiteX0" fmla="*/ 96253 w 8085221"/>
              <a:gd name="connsiteY0" fmla="*/ 5245769 h 15135727"/>
              <a:gd name="connsiteX1" fmla="*/ 144379 w 8085221"/>
              <a:gd name="connsiteY1" fmla="*/ 4981074 h 15135727"/>
              <a:gd name="connsiteX2" fmla="*/ 178719 w 8085221"/>
              <a:gd name="connsiteY2" fmla="*/ 4834941 h 15135727"/>
              <a:gd name="connsiteX3" fmla="*/ 334378 w 8085221"/>
              <a:gd name="connsiteY3" fmla="*/ 4696828 h 15135727"/>
              <a:gd name="connsiteX4" fmla="*/ 553453 w 8085221"/>
              <a:gd name="connsiteY4" fmla="*/ 4692316 h 15135727"/>
              <a:gd name="connsiteX5" fmla="*/ 649706 w 8085221"/>
              <a:gd name="connsiteY5" fmla="*/ 4427621 h 15135727"/>
              <a:gd name="connsiteX6" fmla="*/ 805866 w 8085221"/>
              <a:gd name="connsiteY6" fmla="*/ 4425366 h 15135727"/>
              <a:gd name="connsiteX7" fmla="*/ 867026 w 8085221"/>
              <a:gd name="connsiteY7" fmla="*/ 4311817 h 15135727"/>
              <a:gd name="connsiteX8" fmla="*/ 1077328 w 8085221"/>
              <a:gd name="connsiteY8" fmla="*/ 4253916 h 15135727"/>
              <a:gd name="connsiteX9" fmla="*/ 1120191 w 8085221"/>
              <a:gd name="connsiteY9" fmla="*/ 4206291 h 15135727"/>
              <a:gd name="connsiteX10" fmla="*/ 1263066 w 8085221"/>
              <a:gd name="connsiteY10" fmla="*/ 4182478 h 15135727"/>
              <a:gd name="connsiteX11" fmla="*/ 1362326 w 8085221"/>
              <a:gd name="connsiteY11" fmla="*/ 4081965 h 15135727"/>
              <a:gd name="connsiteX12" fmla="*/ 1472616 w 8085221"/>
              <a:gd name="connsiteY12" fmla="*/ 4025316 h 15135727"/>
              <a:gd name="connsiteX13" fmla="*/ 1559344 w 8085221"/>
              <a:gd name="connsiteY13" fmla="*/ 4013535 h 15135727"/>
              <a:gd name="connsiteX14" fmla="*/ 1708485 w 8085221"/>
              <a:gd name="connsiteY14" fmla="*/ 3826042 h 15135727"/>
              <a:gd name="connsiteX15" fmla="*/ 1820278 w 8085221"/>
              <a:gd name="connsiteY15" fmla="*/ 3858628 h 15135727"/>
              <a:gd name="connsiteX16" fmla="*/ 1910766 w 8085221"/>
              <a:gd name="connsiteY16" fmla="*/ 3735053 h 15135727"/>
              <a:gd name="connsiteX17" fmla="*/ 2006016 w 8085221"/>
              <a:gd name="connsiteY17" fmla="*/ 3615741 h 15135727"/>
              <a:gd name="connsiteX18" fmla="*/ 2091741 w 8085221"/>
              <a:gd name="connsiteY18" fmla="*/ 3649078 h 15135727"/>
              <a:gd name="connsiteX19" fmla="*/ 2141621 w 8085221"/>
              <a:gd name="connsiteY19" fmla="*/ 3585411 h 15135727"/>
              <a:gd name="connsiteX20" fmla="*/ 2117808 w 8085221"/>
              <a:gd name="connsiteY20" fmla="*/ 3518736 h 15135727"/>
              <a:gd name="connsiteX21" fmla="*/ 2182228 w 8085221"/>
              <a:gd name="connsiteY21" fmla="*/ 3420478 h 15135727"/>
              <a:gd name="connsiteX22" fmla="*/ 2286000 w 8085221"/>
              <a:gd name="connsiteY22" fmla="*/ 3489158 h 15135727"/>
              <a:gd name="connsiteX23" fmla="*/ 2334628 w 8085221"/>
              <a:gd name="connsiteY23" fmla="*/ 3249028 h 15135727"/>
              <a:gd name="connsiteX24" fmla="*/ 2381502 w 8085221"/>
              <a:gd name="connsiteY24" fmla="*/ 3088858 h 15135727"/>
              <a:gd name="connsiteX25" fmla="*/ 2544178 w 8085221"/>
              <a:gd name="connsiteY25" fmla="*/ 3058528 h 15135727"/>
              <a:gd name="connsiteX26" fmla="*/ 2477503 w 8085221"/>
              <a:gd name="connsiteY26" fmla="*/ 2977566 h 15135727"/>
              <a:gd name="connsiteX27" fmla="*/ 2695074 w 8085221"/>
              <a:gd name="connsiteY27" fmla="*/ 2892592 h 15135727"/>
              <a:gd name="connsiteX28" fmla="*/ 2796591 w 8085221"/>
              <a:gd name="connsiteY28" fmla="*/ 2829928 h 15135727"/>
              <a:gd name="connsiteX29" fmla="*/ 2829928 w 8085221"/>
              <a:gd name="connsiteY29" fmla="*/ 2517107 h 15135727"/>
              <a:gd name="connsiteX30" fmla="*/ 3200400 w 8085221"/>
              <a:gd name="connsiteY30" fmla="*/ 2358190 h 15135727"/>
              <a:gd name="connsiteX31" fmla="*/ 3441032 w 8085221"/>
              <a:gd name="connsiteY31" fmla="*/ 2237874 h 15135727"/>
              <a:gd name="connsiteX32" fmla="*/ 3561348 w 8085221"/>
              <a:gd name="connsiteY32" fmla="*/ 2526632 h 15135727"/>
              <a:gd name="connsiteX33" fmla="*/ 3801979 w 8085221"/>
              <a:gd name="connsiteY33" fmla="*/ 2622885 h 15135727"/>
              <a:gd name="connsiteX34" fmla="*/ 3946358 w 8085221"/>
              <a:gd name="connsiteY34" fmla="*/ 2550695 h 15135727"/>
              <a:gd name="connsiteX35" fmla="*/ 4018548 w 8085221"/>
              <a:gd name="connsiteY35" fmla="*/ 2598821 h 15135727"/>
              <a:gd name="connsiteX36" fmla="*/ 4138864 w 8085221"/>
              <a:gd name="connsiteY36" fmla="*/ 2574758 h 15135727"/>
              <a:gd name="connsiteX37" fmla="*/ 4307306 w 8085221"/>
              <a:gd name="connsiteY37" fmla="*/ 2671011 h 15135727"/>
              <a:gd name="connsiteX38" fmla="*/ 4427621 w 8085221"/>
              <a:gd name="connsiteY38" fmla="*/ 2622885 h 15135727"/>
              <a:gd name="connsiteX39" fmla="*/ 4668253 w 8085221"/>
              <a:gd name="connsiteY39" fmla="*/ 2743200 h 15135727"/>
              <a:gd name="connsiteX40" fmla="*/ 4788569 w 8085221"/>
              <a:gd name="connsiteY40" fmla="*/ 2815390 h 15135727"/>
              <a:gd name="connsiteX41" fmla="*/ 4957011 w 8085221"/>
              <a:gd name="connsiteY41" fmla="*/ 2719137 h 15135727"/>
              <a:gd name="connsiteX42" fmla="*/ 4981074 w 8085221"/>
              <a:gd name="connsiteY42" fmla="*/ 2382253 h 15135727"/>
              <a:gd name="connsiteX43" fmla="*/ 4981074 w 8085221"/>
              <a:gd name="connsiteY43" fmla="*/ 2382253 h 15135727"/>
              <a:gd name="connsiteX44" fmla="*/ 4884821 w 8085221"/>
              <a:gd name="connsiteY44" fmla="*/ 2093495 h 15135727"/>
              <a:gd name="connsiteX45" fmla="*/ 4764506 w 8085221"/>
              <a:gd name="connsiteY45" fmla="*/ 1900990 h 15135727"/>
              <a:gd name="connsiteX46" fmla="*/ 4764506 w 8085221"/>
              <a:gd name="connsiteY46" fmla="*/ 1804737 h 15135727"/>
              <a:gd name="connsiteX47" fmla="*/ 4957011 w 8085221"/>
              <a:gd name="connsiteY47" fmla="*/ 1564106 h 15135727"/>
              <a:gd name="connsiteX48" fmla="*/ 5221706 w 8085221"/>
              <a:gd name="connsiteY48" fmla="*/ 1588169 h 15135727"/>
              <a:gd name="connsiteX49" fmla="*/ 5486400 w 8085221"/>
              <a:gd name="connsiteY49" fmla="*/ 1684421 h 15135727"/>
              <a:gd name="connsiteX50" fmla="*/ 5799221 w 8085221"/>
              <a:gd name="connsiteY50" fmla="*/ 1684421 h 15135727"/>
              <a:gd name="connsiteX51" fmla="*/ 5871411 w 8085221"/>
              <a:gd name="connsiteY51" fmla="*/ 1443790 h 15135727"/>
              <a:gd name="connsiteX52" fmla="*/ 6087979 w 8085221"/>
              <a:gd name="connsiteY52" fmla="*/ 1395664 h 15135727"/>
              <a:gd name="connsiteX53" fmla="*/ 6087979 w 8085221"/>
              <a:gd name="connsiteY53" fmla="*/ 1082842 h 15135727"/>
              <a:gd name="connsiteX54" fmla="*/ 6424864 w 8085221"/>
              <a:gd name="connsiteY54" fmla="*/ 1058779 h 15135727"/>
              <a:gd name="connsiteX55" fmla="*/ 6665495 w 8085221"/>
              <a:gd name="connsiteY55" fmla="*/ 721895 h 15135727"/>
              <a:gd name="connsiteX56" fmla="*/ 6761748 w 8085221"/>
              <a:gd name="connsiteY56" fmla="*/ 649706 h 15135727"/>
              <a:gd name="connsiteX57" fmla="*/ 6737685 w 8085221"/>
              <a:gd name="connsiteY57" fmla="*/ 505327 h 15135727"/>
              <a:gd name="connsiteX58" fmla="*/ 6858000 w 8085221"/>
              <a:gd name="connsiteY58" fmla="*/ 360948 h 15135727"/>
              <a:gd name="connsiteX59" fmla="*/ 6761748 w 8085221"/>
              <a:gd name="connsiteY59" fmla="*/ 120316 h 15135727"/>
              <a:gd name="connsiteX60" fmla="*/ 7194885 w 8085221"/>
              <a:gd name="connsiteY60" fmla="*/ 0 h 15135727"/>
              <a:gd name="connsiteX61" fmla="*/ 7267074 w 8085221"/>
              <a:gd name="connsiteY61" fmla="*/ 120316 h 15135727"/>
              <a:gd name="connsiteX62" fmla="*/ 7267074 w 8085221"/>
              <a:gd name="connsiteY62" fmla="*/ 120316 h 15135727"/>
              <a:gd name="connsiteX63" fmla="*/ 7339264 w 8085221"/>
              <a:gd name="connsiteY63" fmla="*/ 360948 h 15135727"/>
              <a:gd name="connsiteX64" fmla="*/ 7628021 w 8085221"/>
              <a:gd name="connsiteY64" fmla="*/ 433137 h 15135727"/>
              <a:gd name="connsiteX65" fmla="*/ 7796464 w 8085221"/>
              <a:gd name="connsiteY65" fmla="*/ 649706 h 15135727"/>
              <a:gd name="connsiteX66" fmla="*/ 8085221 w 8085221"/>
              <a:gd name="connsiteY66" fmla="*/ 914400 h 15135727"/>
              <a:gd name="connsiteX67" fmla="*/ 7988969 w 8085221"/>
              <a:gd name="connsiteY67" fmla="*/ 1203158 h 15135727"/>
              <a:gd name="connsiteX68" fmla="*/ 7844590 w 8085221"/>
              <a:gd name="connsiteY68" fmla="*/ 1058779 h 15135727"/>
              <a:gd name="connsiteX69" fmla="*/ 7483642 w 8085221"/>
              <a:gd name="connsiteY69" fmla="*/ 1371600 h 15135727"/>
              <a:gd name="connsiteX70" fmla="*/ 7267074 w 8085221"/>
              <a:gd name="connsiteY70" fmla="*/ 1395664 h 15135727"/>
              <a:gd name="connsiteX71" fmla="*/ 7243011 w 8085221"/>
              <a:gd name="connsiteY71" fmla="*/ 1588169 h 15135727"/>
              <a:gd name="connsiteX72" fmla="*/ 6978316 w 8085221"/>
              <a:gd name="connsiteY72" fmla="*/ 1732548 h 15135727"/>
              <a:gd name="connsiteX73" fmla="*/ 6737685 w 8085221"/>
              <a:gd name="connsiteY73" fmla="*/ 2093495 h 15135727"/>
              <a:gd name="connsiteX74" fmla="*/ 6737685 w 8085221"/>
              <a:gd name="connsiteY74" fmla="*/ 2382253 h 15135727"/>
              <a:gd name="connsiteX75" fmla="*/ 6665495 w 8085221"/>
              <a:gd name="connsiteY75" fmla="*/ 2430379 h 15135727"/>
              <a:gd name="connsiteX76" fmla="*/ 6906127 w 8085221"/>
              <a:gd name="connsiteY76" fmla="*/ 2646948 h 15135727"/>
              <a:gd name="connsiteX77" fmla="*/ 6906127 w 8085221"/>
              <a:gd name="connsiteY77" fmla="*/ 2983832 h 15135727"/>
              <a:gd name="connsiteX78" fmla="*/ 6906127 w 8085221"/>
              <a:gd name="connsiteY78" fmla="*/ 3104148 h 15135727"/>
              <a:gd name="connsiteX79" fmla="*/ 6833937 w 8085221"/>
              <a:gd name="connsiteY79" fmla="*/ 3368842 h 15135727"/>
              <a:gd name="connsiteX80" fmla="*/ 6906127 w 8085221"/>
              <a:gd name="connsiteY80" fmla="*/ 3489158 h 15135727"/>
              <a:gd name="connsiteX81" fmla="*/ 6641432 w 8085221"/>
              <a:gd name="connsiteY81" fmla="*/ 3705727 h 15135727"/>
              <a:gd name="connsiteX82" fmla="*/ 6737685 w 8085221"/>
              <a:gd name="connsiteY82" fmla="*/ 3729790 h 15135727"/>
              <a:gd name="connsiteX83" fmla="*/ 6545179 w 8085221"/>
              <a:gd name="connsiteY83" fmla="*/ 3826042 h 15135727"/>
              <a:gd name="connsiteX84" fmla="*/ 6328611 w 8085221"/>
              <a:gd name="connsiteY84" fmla="*/ 3753853 h 15135727"/>
              <a:gd name="connsiteX85" fmla="*/ 6184232 w 8085221"/>
              <a:gd name="connsiteY85" fmla="*/ 3850106 h 15135727"/>
              <a:gd name="connsiteX86" fmla="*/ 6184232 w 8085221"/>
              <a:gd name="connsiteY86" fmla="*/ 3946358 h 15135727"/>
              <a:gd name="connsiteX87" fmla="*/ 6136106 w 8085221"/>
              <a:gd name="connsiteY87" fmla="*/ 4235116 h 15135727"/>
              <a:gd name="connsiteX88" fmla="*/ 5919537 w 8085221"/>
              <a:gd name="connsiteY88" fmla="*/ 4403558 h 15135727"/>
              <a:gd name="connsiteX89" fmla="*/ 5775158 w 8085221"/>
              <a:gd name="connsiteY89" fmla="*/ 4451685 h 15135727"/>
              <a:gd name="connsiteX90" fmla="*/ 5630779 w 8085221"/>
              <a:gd name="connsiteY90" fmla="*/ 4547937 h 15135727"/>
              <a:gd name="connsiteX91" fmla="*/ 5510464 w 8085221"/>
              <a:gd name="connsiteY91" fmla="*/ 4620127 h 15135727"/>
              <a:gd name="connsiteX92" fmla="*/ 5510464 w 8085221"/>
              <a:gd name="connsiteY92" fmla="*/ 4812632 h 15135727"/>
              <a:gd name="connsiteX93" fmla="*/ 5317958 w 8085221"/>
              <a:gd name="connsiteY93" fmla="*/ 4981074 h 15135727"/>
              <a:gd name="connsiteX94" fmla="*/ 5005137 w 8085221"/>
              <a:gd name="connsiteY94" fmla="*/ 5149516 h 15135727"/>
              <a:gd name="connsiteX95" fmla="*/ 4692316 w 8085221"/>
              <a:gd name="connsiteY95" fmla="*/ 5149516 h 15135727"/>
              <a:gd name="connsiteX96" fmla="*/ 4523874 w 8085221"/>
              <a:gd name="connsiteY96" fmla="*/ 5366085 h 15135727"/>
              <a:gd name="connsiteX97" fmla="*/ 4211053 w 8085221"/>
              <a:gd name="connsiteY97" fmla="*/ 5414211 h 15135727"/>
              <a:gd name="connsiteX98" fmla="*/ 4114800 w 8085221"/>
              <a:gd name="connsiteY98" fmla="*/ 5390148 h 15135727"/>
              <a:gd name="connsiteX99" fmla="*/ 4018548 w 8085221"/>
              <a:gd name="connsiteY99" fmla="*/ 5630779 h 15135727"/>
              <a:gd name="connsiteX100" fmla="*/ 4090737 w 8085221"/>
              <a:gd name="connsiteY100" fmla="*/ 5871411 h 15135727"/>
              <a:gd name="connsiteX101" fmla="*/ 4090737 w 8085221"/>
              <a:gd name="connsiteY101" fmla="*/ 6184232 h 15135727"/>
              <a:gd name="connsiteX102" fmla="*/ 4186990 w 8085221"/>
              <a:gd name="connsiteY102" fmla="*/ 6472990 h 15135727"/>
              <a:gd name="connsiteX103" fmla="*/ 4042611 w 8085221"/>
              <a:gd name="connsiteY103" fmla="*/ 6352674 h 15135727"/>
              <a:gd name="connsiteX104" fmla="*/ 3946358 w 8085221"/>
              <a:gd name="connsiteY104" fmla="*/ 6376737 h 15135727"/>
              <a:gd name="connsiteX105" fmla="*/ 4114800 w 8085221"/>
              <a:gd name="connsiteY105" fmla="*/ 6641432 h 15135727"/>
              <a:gd name="connsiteX106" fmla="*/ 4451685 w 8085221"/>
              <a:gd name="connsiteY106" fmla="*/ 6737685 h 15135727"/>
              <a:gd name="connsiteX107" fmla="*/ 4620127 w 8085221"/>
              <a:gd name="connsiteY107" fmla="*/ 6978316 h 15135727"/>
              <a:gd name="connsiteX108" fmla="*/ 4740442 w 8085221"/>
              <a:gd name="connsiteY108" fmla="*/ 7170821 h 15135727"/>
              <a:gd name="connsiteX109" fmla="*/ 5077327 w 8085221"/>
              <a:gd name="connsiteY109" fmla="*/ 7387390 h 15135727"/>
              <a:gd name="connsiteX110" fmla="*/ 5125453 w 8085221"/>
              <a:gd name="connsiteY110" fmla="*/ 7603958 h 15135727"/>
              <a:gd name="connsiteX111" fmla="*/ 5197642 w 8085221"/>
              <a:gd name="connsiteY111" fmla="*/ 7796464 h 15135727"/>
              <a:gd name="connsiteX112" fmla="*/ 5486400 w 8085221"/>
              <a:gd name="connsiteY112" fmla="*/ 7964906 h 15135727"/>
              <a:gd name="connsiteX113" fmla="*/ 5486400 w 8085221"/>
              <a:gd name="connsiteY113" fmla="*/ 8349916 h 15135727"/>
              <a:gd name="connsiteX114" fmla="*/ 5678906 w 8085221"/>
              <a:gd name="connsiteY114" fmla="*/ 8614611 h 15135727"/>
              <a:gd name="connsiteX115" fmla="*/ 5919537 w 8085221"/>
              <a:gd name="connsiteY115" fmla="*/ 9071811 h 15135727"/>
              <a:gd name="connsiteX116" fmla="*/ 6160169 w 8085221"/>
              <a:gd name="connsiteY116" fmla="*/ 9336506 h 15135727"/>
              <a:gd name="connsiteX117" fmla="*/ 6280485 w 8085221"/>
              <a:gd name="connsiteY117" fmla="*/ 9601200 h 15135727"/>
              <a:gd name="connsiteX118" fmla="*/ 6400800 w 8085221"/>
              <a:gd name="connsiteY118" fmla="*/ 9793706 h 15135727"/>
              <a:gd name="connsiteX119" fmla="*/ 6569242 w 8085221"/>
              <a:gd name="connsiteY119" fmla="*/ 10058400 h 15135727"/>
              <a:gd name="connsiteX120" fmla="*/ 6713621 w 8085221"/>
              <a:gd name="connsiteY120" fmla="*/ 10106527 h 15135727"/>
              <a:gd name="connsiteX121" fmla="*/ 6545179 w 8085221"/>
              <a:gd name="connsiteY121" fmla="*/ 10202779 h 15135727"/>
              <a:gd name="connsiteX122" fmla="*/ 6569242 w 8085221"/>
              <a:gd name="connsiteY122" fmla="*/ 10443411 h 15135727"/>
              <a:gd name="connsiteX123" fmla="*/ 6593306 w 8085221"/>
              <a:gd name="connsiteY123" fmla="*/ 10708106 h 15135727"/>
              <a:gd name="connsiteX124" fmla="*/ 6761748 w 8085221"/>
              <a:gd name="connsiteY124" fmla="*/ 10924674 h 15135727"/>
              <a:gd name="connsiteX125" fmla="*/ 6641432 w 8085221"/>
              <a:gd name="connsiteY125" fmla="*/ 11093116 h 15135727"/>
              <a:gd name="connsiteX126" fmla="*/ 6713621 w 8085221"/>
              <a:gd name="connsiteY126" fmla="*/ 11261558 h 15135727"/>
              <a:gd name="connsiteX127" fmla="*/ 6737685 w 8085221"/>
              <a:gd name="connsiteY127" fmla="*/ 11526253 h 15135727"/>
              <a:gd name="connsiteX128" fmla="*/ 6617369 w 8085221"/>
              <a:gd name="connsiteY128" fmla="*/ 11839074 h 15135727"/>
              <a:gd name="connsiteX129" fmla="*/ 6617369 w 8085221"/>
              <a:gd name="connsiteY129" fmla="*/ 12031579 h 15135727"/>
              <a:gd name="connsiteX130" fmla="*/ 6641432 w 8085221"/>
              <a:gd name="connsiteY130" fmla="*/ 12127832 h 15135727"/>
              <a:gd name="connsiteX131" fmla="*/ 6761748 w 8085221"/>
              <a:gd name="connsiteY131" fmla="*/ 12031579 h 15135727"/>
              <a:gd name="connsiteX132" fmla="*/ 6761748 w 8085221"/>
              <a:gd name="connsiteY132" fmla="*/ 12296274 h 15135727"/>
              <a:gd name="connsiteX133" fmla="*/ 6689558 w 8085221"/>
              <a:gd name="connsiteY133" fmla="*/ 12512842 h 15135727"/>
              <a:gd name="connsiteX134" fmla="*/ 6785811 w 8085221"/>
              <a:gd name="connsiteY134" fmla="*/ 12777537 h 15135727"/>
              <a:gd name="connsiteX135" fmla="*/ 6569242 w 8085221"/>
              <a:gd name="connsiteY135" fmla="*/ 12873790 h 15135727"/>
              <a:gd name="connsiteX136" fmla="*/ 6545179 w 8085221"/>
              <a:gd name="connsiteY136" fmla="*/ 13090358 h 15135727"/>
              <a:gd name="connsiteX137" fmla="*/ 6448927 w 8085221"/>
              <a:gd name="connsiteY137" fmla="*/ 13355053 h 15135727"/>
              <a:gd name="connsiteX138" fmla="*/ 6256421 w 8085221"/>
              <a:gd name="connsiteY138" fmla="*/ 13571621 h 15135727"/>
              <a:gd name="connsiteX139" fmla="*/ 6087979 w 8085221"/>
              <a:gd name="connsiteY139" fmla="*/ 13667874 h 15135727"/>
              <a:gd name="connsiteX140" fmla="*/ 5943600 w 8085221"/>
              <a:gd name="connsiteY140" fmla="*/ 13716000 h 15135727"/>
              <a:gd name="connsiteX141" fmla="*/ 5702969 w 8085221"/>
              <a:gd name="connsiteY141" fmla="*/ 13667874 h 15135727"/>
              <a:gd name="connsiteX142" fmla="*/ 5582653 w 8085221"/>
              <a:gd name="connsiteY142" fmla="*/ 13691937 h 15135727"/>
              <a:gd name="connsiteX143" fmla="*/ 5727032 w 8085221"/>
              <a:gd name="connsiteY143" fmla="*/ 13836316 h 15135727"/>
              <a:gd name="connsiteX144" fmla="*/ 5582653 w 8085221"/>
              <a:gd name="connsiteY144" fmla="*/ 14052885 h 15135727"/>
              <a:gd name="connsiteX145" fmla="*/ 5462337 w 8085221"/>
              <a:gd name="connsiteY145" fmla="*/ 14149137 h 15135727"/>
              <a:gd name="connsiteX146" fmla="*/ 5342021 w 8085221"/>
              <a:gd name="connsiteY146" fmla="*/ 14004758 h 15135727"/>
              <a:gd name="connsiteX147" fmla="*/ 5245769 w 8085221"/>
              <a:gd name="connsiteY147" fmla="*/ 14004758 h 15135727"/>
              <a:gd name="connsiteX148" fmla="*/ 5245769 w 8085221"/>
              <a:gd name="connsiteY148" fmla="*/ 13956632 h 15135727"/>
              <a:gd name="connsiteX149" fmla="*/ 5101390 w 8085221"/>
              <a:gd name="connsiteY149" fmla="*/ 13956632 h 15135727"/>
              <a:gd name="connsiteX150" fmla="*/ 4981074 w 8085221"/>
              <a:gd name="connsiteY150" fmla="*/ 13860379 h 15135727"/>
              <a:gd name="connsiteX151" fmla="*/ 4740442 w 8085221"/>
              <a:gd name="connsiteY151" fmla="*/ 13908506 h 15135727"/>
              <a:gd name="connsiteX152" fmla="*/ 4475748 w 8085221"/>
              <a:gd name="connsiteY152" fmla="*/ 13956632 h 15135727"/>
              <a:gd name="connsiteX153" fmla="*/ 4379495 w 8085221"/>
              <a:gd name="connsiteY153" fmla="*/ 14028821 h 15135727"/>
              <a:gd name="connsiteX154" fmla="*/ 4403558 w 8085221"/>
              <a:gd name="connsiteY154" fmla="*/ 14197264 h 15135727"/>
              <a:gd name="connsiteX155" fmla="*/ 4572000 w 8085221"/>
              <a:gd name="connsiteY155" fmla="*/ 14149137 h 15135727"/>
              <a:gd name="connsiteX156" fmla="*/ 4523874 w 8085221"/>
              <a:gd name="connsiteY156" fmla="*/ 14558211 h 15135727"/>
              <a:gd name="connsiteX157" fmla="*/ 4403558 w 8085221"/>
              <a:gd name="connsiteY157" fmla="*/ 14437895 h 15135727"/>
              <a:gd name="connsiteX158" fmla="*/ 4403558 w 8085221"/>
              <a:gd name="connsiteY158" fmla="*/ 14437895 h 15135727"/>
              <a:gd name="connsiteX159" fmla="*/ 4283242 w 8085221"/>
              <a:gd name="connsiteY159" fmla="*/ 14245390 h 15135727"/>
              <a:gd name="connsiteX160" fmla="*/ 4235116 w 8085221"/>
              <a:gd name="connsiteY160" fmla="*/ 14341642 h 15135727"/>
              <a:gd name="connsiteX161" fmla="*/ 4162927 w 8085221"/>
              <a:gd name="connsiteY161" fmla="*/ 14389769 h 15135727"/>
              <a:gd name="connsiteX162" fmla="*/ 4162927 w 8085221"/>
              <a:gd name="connsiteY162" fmla="*/ 14389769 h 15135727"/>
              <a:gd name="connsiteX163" fmla="*/ 3922295 w 8085221"/>
              <a:gd name="connsiteY163" fmla="*/ 14245390 h 15135727"/>
              <a:gd name="connsiteX164" fmla="*/ 3801979 w 8085221"/>
              <a:gd name="connsiteY164" fmla="*/ 14293516 h 15135727"/>
              <a:gd name="connsiteX165" fmla="*/ 3681664 w 8085221"/>
              <a:gd name="connsiteY165" fmla="*/ 14389769 h 15135727"/>
              <a:gd name="connsiteX166" fmla="*/ 3657600 w 8085221"/>
              <a:gd name="connsiteY166" fmla="*/ 14654464 h 15135727"/>
              <a:gd name="connsiteX167" fmla="*/ 3513221 w 8085221"/>
              <a:gd name="connsiteY167" fmla="*/ 14726653 h 15135727"/>
              <a:gd name="connsiteX168" fmla="*/ 3513221 w 8085221"/>
              <a:gd name="connsiteY168" fmla="*/ 14871032 h 15135727"/>
              <a:gd name="connsiteX169" fmla="*/ 3633537 w 8085221"/>
              <a:gd name="connsiteY169" fmla="*/ 14967285 h 15135727"/>
              <a:gd name="connsiteX170" fmla="*/ 3609474 w 8085221"/>
              <a:gd name="connsiteY170" fmla="*/ 15087600 h 15135727"/>
              <a:gd name="connsiteX171" fmla="*/ 3441032 w 8085221"/>
              <a:gd name="connsiteY171" fmla="*/ 15039474 h 15135727"/>
              <a:gd name="connsiteX172" fmla="*/ 3272590 w 8085221"/>
              <a:gd name="connsiteY172" fmla="*/ 15063537 h 15135727"/>
              <a:gd name="connsiteX173" fmla="*/ 3248527 w 8085221"/>
              <a:gd name="connsiteY173" fmla="*/ 14895095 h 15135727"/>
              <a:gd name="connsiteX174" fmla="*/ 3128211 w 8085221"/>
              <a:gd name="connsiteY174" fmla="*/ 14919158 h 15135727"/>
              <a:gd name="connsiteX175" fmla="*/ 2959769 w 8085221"/>
              <a:gd name="connsiteY175" fmla="*/ 15135727 h 15135727"/>
              <a:gd name="connsiteX176" fmla="*/ 2935706 w 8085221"/>
              <a:gd name="connsiteY176" fmla="*/ 14895095 h 15135727"/>
              <a:gd name="connsiteX177" fmla="*/ 2791327 w 8085221"/>
              <a:gd name="connsiteY177" fmla="*/ 14943221 h 15135727"/>
              <a:gd name="connsiteX178" fmla="*/ 2671011 w 8085221"/>
              <a:gd name="connsiteY178" fmla="*/ 15039474 h 15135727"/>
              <a:gd name="connsiteX179" fmla="*/ 2430379 w 8085221"/>
              <a:gd name="connsiteY179" fmla="*/ 15087600 h 15135727"/>
              <a:gd name="connsiteX180" fmla="*/ 2237874 w 8085221"/>
              <a:gd name="connsiteY180" fmla="*/ 15039474 h 15135727"/>
              <a:gd name="connsiteX181" fmla="*/ 2622885 w 8085221"/>
              <a:gd name="connsiteY181" fmla="*/ 14846969 h 15135727"/>
              <a:gd name="connsiteX182" fmla="*/ 2887579 w 8085221"/>
              <a:gd name="connsiteY182" fmla="*/ 14774779 h 15135727"/>
              <a:gd name="connsiteX183" fmla="*/ 2839453 w 8085221"/>
              <a:gd name="connsiteY183" fmla="*/ 14582274 h 15135727"/>
              <a:gd name="connsiteX184" fmla="*/ 2935706 w 8085221"/>
              <a:gd name="connsiteY184" fmla="*/ 14510085 h 15135727"/>
              <a:gd name="connsiteX185" fmla="*/ 2935706 w 8085221"/>
              <a:gd name="connsiteY185" fmla="*/ 14510085 h 15135727"/>
              <a:gd name="connsiteX186" fmla="*/ 3080085 w 8085221"/>
              <a:gd name="connsiteY186" fmla="*/ 14413832 h 15135727"/>
              <a:gd name="connsiteX187" fmla="*/ 3152274 w 8085221"/>
              <a:gd name="connsiteY187" fmla="*/ 14341642 h 15135727"/>
              <a:gd name="connsiteX188" fmla="*/ 3080085 w 8085221"/>
              <a:gd name="connsiteY188" fmla="*/ 14269453 h 15135727"/>
              <a:gd name="connsiteX189" fmla="*/ 3152274 w 8085221"/>
              <a:gd name="connsiteY189" fmla="*/ 14197264 h 15135727"/>
              <a:gd name="connsiteX190" fmla="*/ 3152274 w 8085221"/>
              <a:gd name="connsiteY190" fmla="*/ 14052885 h 15135727"/>
              <a:gd name="connsiteX191" fmla="*/ 3080085 w 8085221"/>
              <a:gd name="connsiteY191" fmla="*/ 13980695 h 15135727"/>
              <a:gd name="connsiteX192" fmla="*/ 3056021 w 8085221"/>
              <a:gd name="connsiteY192" fmla="*/ 14076948 h 15135727"/>
              <a:gd name="connsiteX193" fmla="*/ 2935706 w 8085221"/>
              <a:gd name="connsiteY193" fmla="*/ 14076948 h 15135727"/>
              <a:gd name="connsiteX194" fmla="*/ 2863516 w 8085221"/>
              <a:gd name="connsiteY194" fmla="*/ 14125074 h 15135727"/>
              <a:gd name="connsiteX195" fmla="*/ 2719137 w 8085221"/>
              <a:gd name="connsiteY195" fmla="*/ 14197264 h 15135727"/>
              <a:gd name="connsiteX196" fmla="*/ 2646948 w 8085221"/>
              <a:gd name="connsiteY196" fmla="*/ 14197264 h 15135727"/>
              <a:gd name="connsiteX197" fmla="*/ 2598821 w 8085221"/>
              <a:gd name="connsiteY197" fmla="*/ 14125074 h 15135727"/>
              <a:gd name="connsiteX198" fmla="*/ 2430379 w 8085221"/>
              <a:gd name="connsiteY198" fmla="*/ 13836316 h 15135727"/>
              <a:gd name="connsiteX199" fmla="*/ 2646948 w 8085221"/>
              <a:gd name="connsiteY199" fmla="*/ 13812253 h 15135727"/>
              <a:gd name="connsiteX200" fmla="*/ 2502569 w 8085221"/>
              <a:gd name="connsiteY200" fmla="*/ 13475369 h 15135727"/>
              <a:gd name="connsiteX201" fmla="*/ 2550695 w 8085221"/>
              <a:gd name="connsiteY201" fmla="*/ 13186611 h 15135727"/>
              <a:gd name="connsiteX202" fmla="*/ 2719137 w 8085221"/>
              <a:gd name="connsiteY202" fmla="*/ 13042232 h 15135727"/>
              <a:gd name="connsiteX203" fmla="*/ 2791327 w 8085221"/>
              <a:gd name="connsiteY203" fmla="*/ 12945979 h 15135727"/>
              <a:gd name="connsiteX204" fmla="*/ 3031958 w 8085221"/>
              <a:gd name="connsiteY204" fmla="*/ 13090358 h 15135727"/>
              <a:gd name="connsiteX205" fmla="*/ 3056021 w 8085221"/>
              <a:gd name="connsiteY205" fmla="*/ 12753474 h 15135727"/>
              <a:gd name="connsiteX206" fmla="*/ 2887579 w 8085221"/>
              <a:gd name="connsiteY206" fmla="*/ 12777537 h 15135727"/>
              <a:gd name="connsiteX207" fmla="*/ 2815390 w 8085221"/>
              <a:gd name="connsiteY207" fmla="*/ 12777537 h 15135727"/>
              <a:gd name="connsiteX208" fmla="*/ 3176337 w 8085221"/>
              <a:gd name="connsiteY208" fmla="*/ 12368464 h 15135727"/>
              <a:gd name="connsiteX209" fmla="*/ 3104148 w 8085221"/>
              <a:gd name="connsiteY209" fmla="*/ 12320337 h 15135727"/>
              <a:gd name="connsiteX210" fmla="*/ 3104148 w 8085221"/>
              <a:gd name="connsiteY210" fmla="*/ 12320337 h 15135727"/>
              <a:gd name="connsiteX211" fmla="*/ 3007895 w 8085221"/>
              <a:gd name="connsiteY211" fmla="*/ 12079706 h 15135727"/>
              <a:gd name="connsiteX212" fmla="*/ 2911642 w 8085221"/>
              <a:gd name="connsiteY212" fmla="*/ 11935327 h 15135727"/>
              <a:gd name="connsiteX213" fmla="*/ 2863516 w 8085221"/>
              <a:gd name="connsiteY213" fmla="*/ 11694695 h 15135727"/>
              <a:gd name="connsiteX214" fmla="*/ 2911642 w 8085221"/>
              <a:gd name="connsiteY214" fmla="*/ 11454064 h 15135727"/>
              <a:gd name="connsiteX215" fmla="*/ 3056021 w 8085221"/>
              <a:gd name="connsiteY215" fmla="*/ 11454064 h 15135727"/>
              <a:gd name="connsiteX216" fmla="*/ 2983832 w 8085221"/>
              <a:gd name="connsiteY216" fmla="*/ 11381874 h 15135727"/>
              <a:gd name="connsiteX217" fmla="*/ 3031958 w 8085221"/>
              <a:gd name="connsiteY217" fmla="*/ 11285621 h 15135727"/>
              <a:gd name="connsiteX218" fmla="*/ 3007895 w 8085221"/>
              <a:gd name="connsiteY218" fmla="*/ 11189369 h 15135727"/>
              <a:gd name="connsiteX219" fmla="*/ 2887579 w 8085221"/>
              <a:gd name="connsiteY219" fmla="*/ 11141242 h 15135727"/>
              <a:gd name="connsiteX220" fmla="*/ 2887579 w 8085221"/>
              <a:gd name="connsiteY220" fmla="*/ 10972800 h 15135727"/>
              <a:gd name="connsiteX221" fmla="*/ 2887579 w 8085221"/>
              <a:gd name="connsiteY221" fmla="*/ 10924674 h 15135727"/>
              <a:gd name="connsiteX222" fmla="*/ 2767264 w 8085221"/>
              <a:gd name="connsiteY222" fmla="*/ 11020927 h 15135727"/>
              <a:gd name="connsiteX223" fmla="*/ 2743200 w 8085221"/>
              <a:gd name="connsiteY223" fmla="*/ 10924674 h 15135727"/>
              <a:gd name="connsiteX224" fmla="*/ 2550695 w 8085221"/>
              <a:gd name="connsiteY224" fmla="*/ 11020927 h 15135727"/>
              <a:gd name="connsiteX225" fmla="*/ 2526632 w 8085221"/>
              <a:gd name="connsiteY225" fmla="*/ 11117179 h 15135727"/>
              <a:gd name="connsiteX226" fmla="*/ 2334127 w 8085221"/>
              <a:gd name="connsiteY226" fmla="*/ 10996864 h 15135727"/>
              <a:gd name="connsiteX227" fmla="*/ 2358190 w 8085221"/>
              <a:gd name="connsiteY227" fmla="*/ 10732169 h 15135727"/>
              <a:gd name="connsiteX228" fmla="*/ 2334127 w 8085221"/>
              <a:gd name="connsiteY228" fmla="*/ 10587790 h 15135727"/>
              <a:gd name="connsiteX229" fmla="*/ 2406316 w 8085221"/>
              <a:gd name="connsiteY229" fmla="*/ 10491537 h 15135727"/>
              <a:gd name="connsiteX230" fmla="*/ 2598821 w 8085221"/>
              <a:gd name="connsiteY230" fmla="*/ 10684042 h 15135727"/>
              <a:gd name="connsiteX231" fmla="*/ 2767264 w 8085221"/>
              <a:gd name="connsiteY231" fmla="*/ 10684042 h 15135727"/>
              <a:gd name="connsiteX232" fmla="*/ 2646948 w 8085221"/>
              <a:gd name="connsiteY232" fmla="*/ 10515600 h 15135727"/>
              <a:gd name="connsiteX233" fmla="*/ 2815390 w 8085221"/>
              <a:gd name="connsiteY233" fmla="*/ 10395285 h 15135727"/>
              <a:gd name="connsiteX234" fmla="*/ 3080085 w 8085221"/>
              <a:gd name="connsiteY234" fmla="*/ 10419348 h 15135727"/>
              <a:gd name="connsiteX235" fmla="*/ 3248527 w 8085221"/>
              <a:gd name="connsiteY235" fmla="*/ 10539664 h 15135727"/>
              <a:gd name="connsiteX236" fmla="*/ 3320716 w 8085221"/>
              <a:gd name="connsiteY236" fmla="*/ 10659979 h 15135727"/>
              <a:gd name="connsiteX237" fmla="*/ 3465095 w 8085221"/>
              <a:gd name="connsiteY237" fmla="*/ 10659979 h 15135727"/>
              <a:gd name="connsiteX238" fmla="*/ 3441032 w 8085221"/>
              <a:gd name="connsiteY238" fmla="*/ 10491537 h 15135727"/>
              <a:gd name="connsiteX239" fmla="*/ 3392906 w 8085221"/>
              <a:gd name="connsiteY239" fmla="*/ 10250906 h 15135727"/>
              <a:gd name="connsiteX240" fmla="*/ 3152274 w 8085221"/>
              <a:gd name="connsiteY240" fmla="*/ 10250906 h 15135727"/>
              <a:gd name="connsiteX241" fmla="*/ 3176337 w 8085221"/>
              <a:gd name="connsiteY241" fmla="*/ 10178716 h 15135727"/>
              <a:gd name="connsiteX242" fmla="*/ 3104148 w 8085221"/>
              <a:gd name="connsiteY242" fmla="*/ 10154653 h 15135727"/>
              <a:gd name="connsiteX243" fmla="*/ 3007895 w 8085221"/>
              <a:gd name="connsiteY243" fmla="*/ 9962148 h 15135727"/>
              <a:gd name="connsiteX244" fmla="*/ 3176337 w 8085221"/>
              <a:gd name="connsiteY244" fmla="*/ 9889958 h 15135727"/>
              <a:gd name="connsiteX245" fmla="*/ 2959769 w 8085221"/>
              <a:gd name="connsiteY245" fmla="*/ 9504948 h 15135727"/>
              <a:gd name="connsiteX246" fmla="*/ 2791327 w 8085221"/>
              <a:gd name="connsiteY246" fmla="*/ 9456821 h 15135727"/>
              <a:gd name="connsiteX247" fmla="*/ 2574758 w 8085221"/>
              <a:gd name="connsiteY247" fmla="*/ 9336506 h 15135727"/>
              <a:gd name="connsiteX248" fmla="*/ 2550695 w 8085221"/>
              <a:gd name="connsiteY248" fmla="*/ 9071811 h 15135727"/>
              <a:gd name="connsiteX249" fmla="*/ 2695074 w 8085221"/>
              <a:gd name="connsiteY249" fmla="*/ 8999621 h 15135727"/>
              <a:gd name="connsiteX250" fmla="*/ 2622885 w 8085221"/>
              <a:gd name="connsiteY250" fmla="*/ 8975558 h 15135727"/>
              <a:gd name="connsiteX251" fmla="*/ 2430379 w 8085221"/>
              <a:gd name="connsiteY251" fmla="*/ 8999621 h 15135727"/>
              <a:gd name="connsiteX252" fmla="*/ 2261937 w 8085221"/>
              <a:gd name="connsiteY252" fmla="*/ 9168064 h 15135727"/>
              <a:gd name="connsiteX253" fmla="*/ 2237874 w 8085221"/>
              <a:gd name="connsiteY253" fmla="*/ 8999621 h 15135727"/>
              <a:gd name="connsiteX254" fmla="*/ 2117558 w 8085221"/>
              <a:gd name="connsiteY254" fmla="*/ 8975558 h 15135727"/>
              <a:gd name="connsiteX255" fmla="*/ 2045369 w 8085221"/>
              <a:gd name="connsiteY255" fmla="*/ 8783053 h 15135727"/>
              <a:gd name="connsiteX256" fmla="*/ 1852864 w 8085221"/>
              <a:gd name="connsiteY256" fmla="*/ 8758990 h 15135727"/>
              <a:gd name="connsiteX257" fmla="*/ 1636295 w 8085221"/>
              <a:gd name="connsiteY257" fmla="*/ 8927432 h 15135727"/>
              <a:gd name="connsiteX258" fmla="*/ 1588169 w 8085221"/>
              <a:gd name="connsiteY258" fmla="*/ 9023685 h 15135727"/>
              <a:gd name="connsiteX259" fmla="*/ 1515979 w 8085221"/>
              <a:gd name="connsiteY259" fmla="*/ 8879306 h 15135727"/>
              <a:gd name="connsiteX260" fmla="*/ 1347537 w 8085221"/>
              <a:gd name="connsiteY260" fmla="*/ 8879306 h 15135727"/>
              <a:gd name="connsiteX261" fmla="*/ 1347537 w 8085221"/>
              <a:gd name="connsiteY261" fmla="*/ 8710864 h 15135727"/>
              <a:gd name="connsiteX262" fmla="*/ 1106906 w 8085221"/>
              <a:gd name="connsiteY262" fmla="*/ 8783053 h 15135727"/>
              <a:gd name="connsiteX263" fmla="*/ 890337 w 8085221"/>
              <a:gd name="connsiteY263" fmla="*/ 8686800 h 15135727"/>
              <a:gd name="connsiteX264" fmla="*/ 649706 w 8085221"/>
              <a:gd name="connsiteY264" fmla="*/ 8662737 h 15135727"/>
              <a:gd name="connsiteX265" fmla="*/ 385011 w 8085221"/>
              <a:gd name="connsiteY265" fmla="*/ 8566485 h 15135727"/>
              <a:gd name="connsiteX266" fmla="*/ 577516 w 8085221"/>
              <a:gd name="connsiteY266" fmla="*/ 8373979 h 15135727"/>
              <a:gd name="connsiteX267" fmla="*/ 794085 w 8085221"/>
              <a:gd name="connsiteY267" fmla="*/ 8301790 h 15135727"/>
              <a:gd name="connsiteX268" fmla="*/ 745958 w 8085221"/>
              <a:gd name="connsiteY268" fmla="*/ 8133348 h 15135727"/>
              <a:gd name="connsiteX269" fmla="*/ 818148 w 8085221"/>
              <a:gd name="connsiteY269" fmla="*/ 7820527 h 15135727"/>
              <a:gd name="connsiteX270" fmla="*/ 697832 w 8085221"/>
              <a:gd name="connsiteY270" fmla="*/ 7820527 h 15135727"/>
              <a:gd name="connsiteX271" fmla="*/ 625642 w 8085221"/>
              <a:gd name="connsiteY271" fmla="*/ 7916779 h 15135727"/>
              <a:gd name="connsiteX272" fmla="*/ 457200 w 8085221"/>
              <a:gd name="connsiteY272" fmla="*/ 7820527 h 15135727"/>
              <a:gd name="connsiteX273" fmla="*/ 529390 w 8085221"/>
              <a:gd name="connsiteY273" fmla="*/ 7700211 h 15135727"/>
              <a:gd name="connsiteX274" fmla="*/ 938464 w 8085221"/>
              <a:gd name="connsiteY274" fmla="*/ 7676148 h 15135727"/>
              <a:gd name="connsiteX275" fmla="*/ 1058779 w 8085221"/>
              <a:gd name="connsiteY275" fmla="*/ 7459579 h 15135727"/>
              <a:gd name="connsiteX276" fmla="*/ 1203158 w 8085221"/>
              <a:gd name="connsiteY276" fmla="*/ 7603958 h 15135727"/>
              <a:gd name="connsiteX277" fmla="*/ 1299411 w 8085221"/>
              <a:gd name="connsiteY277" fmla="*/ 7555832 h 15135727"/>
              <a:gd name="connsiteX278" fmla="*/ 1443790 w 8085221"/>
              <a:gd name="connsiteY278" fmla="*/ 7507706 h 15135727"/>
              <a:gd name="connsiteX279" fmla="*/ 1684421 w 8085221"/>
              <a:gd name="connsiteY279" fmla="*/ 7603958 h 15135727"/>
              <a:gd name="connsiteX280" fmla="*/ 1684421 w 8085221"/>
              <a:gd name="connsiteY280" fmla="*/ 7603958 h 15135727"/>
              <a:gd name="connsiteX281" fmla="*/ 1540042 w 8085221"/>
              <a:gd name="connsiteY281" fmla="*/ 7363327 h 15135727"/>
              <a:gd name="connsiteX282" fmla="*/ 1299411 w 8085221"/>
              <a:gd name="connsiteY282" fmla="*/ 7315200 h 15135727"/>
              <a:gd name="connsiteX283" fmla="*/ 1130969 w 8085221"/>
              <a:gd name="connsiteY283" fmla="*/ 7339264 h 15135727"/>
              <a:gd name="connsiteX284" fmla="*/ 1034716 w 8085221"/>
              <a:gd name="connsiteY284" fmla="*/ 7315200 h 15135727"/>
              <a:gd name="connsiteX285" fmla="*/ 1155032 w 8085221"/>
              <a:gd name="connsiteY285" fmla="*/ 7050506 h 15135727"/>
              <a:gd name="connsiteX286" fmla="*/ 1155032 w 8085221"/>
              <a:gd name="connsiteY286" fmla="*/ 6930190 h 15135727"/>
              <a:gd name="connsiteX287" fmla="*/ 1155032 w 8085221"/>
              <a:gd name="connsiteY287" fmla="*/ 6761748 h 15135727"/>
              <a:gd name="connsiteX288" fmla="*/ 1203158 w 8085221"/>
              <a:gd name="connsiteY288" fmla="*/ 6617369 h 15135727"/>
              <a:gd name="connsiteX289" fmla="*/ 1371600 w 8085221"/>
              <a:gd name="connsiteY289" fmla="*/ 6472990 h 15135727"/>
              <a:gd name="connsiteX290" fmla="*/ 1443790 w 8085221"/>
              <a:gd name="connsiteY290" fmla="*/ 6328611 h 15135727"/>
              <a:gd name="connsiteX291" fmla="*/ 1419727 w 8085221"/>
              <a:gd name="connsiteY291" fmla="*/ 6208295 h 15135727"/>
              <a:gd name="connsiteX292" fmla="*/ 1275348 w 8085221"/>
              <a:gd name="connsiteY292" fmla="*/ 6304548 h 15135727"/>
              <a:gd name="connsiteX293" fmla="*/ 1323474 w 8085221"/>
              <a:gd name="connsiteY293" fmla="*/ 6015790 h 15135727"/>
              <a:gd name="connsiteX294" fmla="*/ 1540042 w 8085221"/>
              <a:gd name="connsiteY294" fmla="*/ 5871411 h 15135727"/>
              <a:gd name="connsiteX295" fmla="*/ 1540042 w 8085221"/>
              <a:gd name="connsiteY295" fmla="*/ 5751095 h 15135727"/>
              <a:gd name="connsiteX296" fmla="*/ 1395664 w 8085221"/>
              <a:gd name="connsiteY296" fmla="*/ 5799221 h 15135727"/>
              <a:gd name="connsiteX297" fmla="*/ 1179095 w 8085221"/>
              <a:gd name="connsiteY297" fmla="*/ 5799221 h 15135727"/>
              <a:gd name="connsiteX298" fmla="*/ 890337 w 8085221"/>
              <a:gd name="connsiteY298" fmla="*/ 5775158 h 15135727"/>
              <a:gd name="connsiteX299" fmla="*/ 697832 w 8085221"/>
              <a:gd name="connsiteY299" fmla="*/ 5606716 h 15135727"/>
              <a:gd name="connsiteX300" fmla="*/ 577516 w 8085221"/>
              <a:gd name="connsiteY300" fmla="*/ 5582653 h 15135727"/>
              <a:gd name="connsiteX301" fmla="*/ 697832 w 8085221"/>
              <a:gd name="connsiteY301" fmla="*/ 5775158 h 15135727"/>
              <a:gd name="connsiteX302" fmla="*/ 409074 w 8085221"/>
              <a:gd name="connsiteY302" fmla="*/ 5799221 h 15135727"/>
              <a:gd name="connsiteX303" fmla="*/ 168442 w 8085221"/>
              <a:gd name="connsiteY303" fmla="*/ 5702969 h 15135727"/>
              <a:gd name="connsiteX304" fmla="*/ 264695 w 8085221"/>
              <a:gd name="connsiteY304" fmla="*/ 5558590 h 15135727"/>
              <a:gd name="connsiteX305" fmla="*/ 144379 w 8085221"/>
              <a:gd name="connsiteY305" fmla="*/ 5510464 h 15135727"/>
              <a:gd name="connsiteX306" fmla="*/ 0 w 8085221"/>
              <a:gd name="connsiteY306" fmla="*/ 5462337 h 15135727"/>
              <a:gd name="connsiteX307" fmla="*/ 96253 w 8085221"/>
              <a:gd name="connsiteY307" fmla="*/ 5245769 h 15135727"/>
              <a:gd name="connsiteX0" fmla="*/ 96253 w 8085221"/>
              <a:gd name="connsiteY0" fmla="*/ 5245769 h 15135727"/>
              <a:gd name="connsiteX1" fmla="*/ 144379 w 8085221"/>
              <a:gd name="connsiteY1" fmla="*/ 4981074 h 15135727"/>
              <a:gd name="connsiteX2" fmla="*/ 178719 w 8085221"/>
              <a:gd name="connsiteY2" fmla="*/ 4834941 h 15135727"/>
              <a:gd name="connsiteX3" fmla="*/ 334378 w 8085221"/>
              <a:gd name="connsiteY3" fmla="*/ 4696828 h 15135727"/>
              <a:gd name="connsiteX4" fmla="*/ 553453 w 8085221"/>
              <a:gd name="connsiteY4" fmla="*/ 4692316 h 15135727"/>
              <a:gd name="connsiteX5" fmla="*/ 649706 w 8085221"/>
              <a:gd name="connsiteY5" fmla="*/ 4427621 h 15135727"/>
              <a:gd name="connsiteX6" fmla="*/ 805866 w 8085221"/>
              <a:gd name="connsiteY6" fmla="*/ 4425366 h 15135727"/>
              <a:gd name="connsiteX7" fmla="*/ 867026 w 8085221"/>
              <a:gd name="connsiteY7" fmla="*/ 4311817 h 15135727"/>
              <a:gd name="connsiteX8" fmla="*/ 1077328 w 8085221"/>
              <a:gd name="connsiteY8" fmla="*/ 4253916 h 15135727"/>
              <a:gd name="connsiteX9" fmla="*/ 1120191 w 8085221"/>
              <a:gd name="connsiteY9" fmla="*/ 4206291 h 15135727"/>
              <a:gd name="connsiteX10" fmla="*/ 1263066 w 8085221"/>
              <a:gd name="connsiteY10" fmla="*/ 4182478 h 15135727"/>
              <a:gd name="connsiteX11" fmla="*/ 1362326 w 8085221"/>
              <a:gd name="connsiteY11" fmla="*/ 4081965 h 15135727"/>
              <a:gd name="connsiteX12" fmla="*/ 1472616 w 8085221"/>
              <a:gd name="connsiteY12" fmla="*/ 4025316 h 15135727"/>
              <a:gd name="connsiteX13" fmla="*/ 1559344 w 8085221"/>
              <a:gd name="connsiteY13" fmla="*/ 4013535 h 15135727"/>
              <a:gd name="connsiteX14" fmla="*/ 1708485 w 8085221"/>
              <a:gd name="connsiteY14" fmla="*/ 3826042 h 15135727"/>
              <a:gd name="connsiteX15" fmla="*/ 1820278 w 8085221"/>
              <a:gd name="connsiteY15" fmla="*/ 3858628 h 15135727"/>
              <a:gd name="connsiteX16" fmla="*/ 1910766 w 8085221"/>
              <a:gd name="connsiteY16" fmla="*/ 3735053 h 15135727"/>
              <a:gd name="connsiteX17" fmla="*/ 2006016 w 8085221"/>
              <a:gd name="connsiteY17" fmla="*/ 3615741 h 15135727"/>
              <a:gd name="connsiteX18" fmla="*/ 2091741 w 8085221"/>
              <a:gd name="connsiteY18" fmla="*/ 3649078 h 15135727"/>
              <a:gd name="connsiteX19" fmla="*/ 2141621 w 8085221"/>
              <a:gd name="connsiteY19" fmla="*/ 3585411 h 15135727"/>
              <a:gd name="connsiteX20" fmla="*/ 2117808 w 8085221"/>
              <a:gd name="connsiteY20" fmla="*/ 3518736 h 15135727"/>
              <a:gd name="connsiteX21" fmla="*/ 2182228 w 8085221"/>
              <a:gd name="connsiteY21" fmla="*/ 3420478 h 15135727"/>
              <a:gd name="connsiteX22" fmla="*/ 2286000 w 8085221"/>
              <a:gd name="connsiteY22" fmla="*/ 3489158 h 15135727"/>
              <a:gd name="connsiteX23" fmla="*/ 2334628 w 8085221"/>
              <a:gd name="connsiteY23" fmla="*/ 3249028 h 15135727"/>
              <a:gd name="connsiteX24" fmla="*/ 2381502 w 8085221"/>
              <a:gd name="connsiteY24" fmla="*/ 3088858 h 15135727"/>
              <a:gd name="connsiteX25" fmla="*/ 2544178 w 8085221"/>
              <a:gd name="connsiteY25" fmla="*/ 3058528 h 15135727"/>
              <a:gd name="connsiteX26" fmla="*/ 2477503 w 8085221"/>
              <a:gd name="connsiteY26" fmla="*/ 2977566 h 15135727"/>
              <a:gd name="connsiteX27" fmla="*/ 2695074 w 8085221"/>
              <a:gd name="connsiteY27" fmla="*/ 2892592 h 15135727"/>
              <a:gd name="connsiteX28" fmla="*/ 2796591 w 8085221"/>
              <a:gd name="connsiteY28" fmla="*/ 2829928 h 15135727"/>
              <a:gd name="connsiteX29" fmla="*/ 2829928 w 8085221"/>
              <a:gd name="connsiteY29" fmla="*/ 2517107 h 15135727"/>
              <a:gd name="connsiteX30" fmla="*/ 3006141 w 8085221"/>
              <a:gd name="connsiteY30" fmla="*/ 2401303 h 15135727"/>
              <a:gd name="connsiteX31" fmla="*/ 3200400 w 8085221"/>
              <a:gd name="connsiteY31" fmla="*/ 2358190 h 15135727"/>
              <a:gd name="connsiteX32" fmla="*/ 3441032 w 8085221"/>
              <a:gd name="connsiteY32" fmla="*/ 2237874 h 15135727"/>
              <a:gd name="connsiteX33" fmla="*/ 3561348 w 8085221"/>
              <a:gd name="connsiteY33" fmla="*/ 2526632 h 15135727"/>
              <a:gd name="connsiteX34" fmla="*/ 3801979 w 8085221"/>
              <a:gd name="connsiteY34" fmla="*/ 2622885 h 15135727"/>
              <a:gd name="connsiteX35" fmla="*/ 3946358 w 8085221"/>
              <a:gd name="connsiteY35" fmla="*/ 2550695 h 15135727"/>
              <a:gd name="connsiteX36" fmla="*/ 4018548 w 8085221"/>
              <a:gd name="connsiteY36" fmla="*/ 2598821 h 15135727"/>
              <a:gd name="connsiteX37" fmla="*/ 4138864 w 8085221"/>
              <a:gd name="connsiteY37" fmla="*/ 2574758 h 15135727"/>
              <a:gd name="connsiteX38" fmla="*/ 4307306 w 8085221"/>
              <a:gd name="connsiteY38" fmla="*/ 2671011 h 15135727"/>
              <a:gd name="connsiteX39" fmla="*/ 4427621 w 8085221"/>
              <a:gd name="connsiteY39" fmla="*/ 2622885 h 15135727"/>
              <a:gd name="connsiteX40" fmla="*/ 4668253 w 8085221"/>
              <a:gd name="connsiteY40" fmla="*/ 2743200 h 15135727"/>
              <a:gd name="connsiteX41" fmla="*/ 4788569 w 8085221"/>
              <a:gd name="connsiteY41" fmla="*/ 2815390 h 15135727"/>
              <a:gd name="connsiteX42" fmla="*/ 4957011 w 8085221"/>
              <a:gd name="connsiteY42" fmla="*/ 2719137 h 15135727"/>
              <a:gd name="connsiteX43" fmla="*/ 4981074 w 8085221"/>
              <a:gd name="connsiteY43" fmla="*/ 2382253 h 15135727"/>
              <a:gd name="connsiteX44" fmla="*/ 4981074 w 8085221"/>
              <a:gd name="connsiteY44" fmla="*/ 2382253 h 15135727"/>
              <a:gd name="connsiteX45" fmla="*/ 4884821 w 8085221"/>
              <a:gd name="connsiteY45" fmla="*/ 2093495 h 15135727"/>
              <a:gd name="connsiteX46" fmla="*/ 4764506 w 8085221"/>
              <a:gd name="connsiteY46" fmla="*/ 1900990 h 15135727"/>
              <a:gd name="connsiteX47" fmla="*/ 4764506 w 8085221"/>
              <a:gd name="connsiteY47" fmla="*/ 1804737 h 15135727"/>
              <a:gd name="connsiteX48" fmla="*/ 4957011 w 8085221"/>
              <a:gd name="connsiteY48" fmla="*/ 1564106 h 15135727"/>
              <a:gd name="connsiteX49" fmla="*/ 5221706 w 8085221"/>
              <a:gd name="connsiteY49" fmla="*/ 1588169 h 15135727"/>
              <a:gd name="connsiteX50" fmla="*/ 5486400 w 8085221"/>
              <a:gd name="connsiteY50" fmla="*/ 1684421 h 15135727"/>
              <a:gd name="connsiteX51" fmla="*/ 5799221 w 8085221"/>
              <a:gd name="connsiteY51" fmla="*/ 1684421 h 15135727"/>
              <a:gd name="connsiteX52" fmla="*/ 5871411 w 8085221"/>
              <a:gd name="connsiteY52" fmla="*/ 1443790 h 15135727"/>
              <a:gd name="connsiteX53" fmla="*/ 6087979 w 8085221"/>
              <a:gd name="connsiteY53" fmla="*/ 1395664 h 15135727"/>
              <a:gd name="connsiteX54" fmla="*/ 6087979 w 8085221"/>
              <a:gd name="connsiteY54" fmla="*/ 1082842 h 15135727"/>
              <a:gd name="connsiteX55" fmla="*/ 6424864 w 8085221"/>
              <a:gd name="connsiteY55" fmla="*/ 1058779 h 15135727"/>
              <a:gd name="connsiteX56" fmla="*/ 6665495 w 8085221"/>
              <a:gd name="connsiteY56" fmla="*/ 721895 h 15135727"/>
              <a:gd name="connsiteX57" fmla="*/ 6761748 w 8085221"/>
              <a:gd name="connsiteY57" fmla="*/ 649706 h 15135727"/>
              <a:gd name="connsiteX58" fmla="*/ 6737685 w 8085221"/>
              <a:gd name="connsiteY58" fmla="*/ 505327 h 15135727"/>
              <a:gd name="connsiteX59" fmla="*/ 6858000 w 8085221"/>
              <a:gd name="connsiteY59" fmla="*/ 360948 h 15135727"/>
              <a:gd name="connsiteX60" fmla="*/ 6761748 w 8085221"/>
              <a:gd name="connsiteY60" fmla="*/ 120316 h 15135727"/>
              <a:gd name="connsiteX61" fmla="*/ 7194885 w 8085221"/>
              <a:gd name="connsiteY61" fmla="*/ 0 h 15135727"/>
              <a:gd name="connsiteX62" fmla="*/ 7267074 w 8085221"/>
              <a:gd name="connsiteY62" fmla="*/ 120316 h 15135727"/>
              <a:gd name="connsiteX63" fmla="*/ 7267074 w 8085221"/>
              <a:gd name="connsiteY63" fmla="*/ 120316 h 15135727"/>
              <a:gd name="connsiteX64" fmla="*/ 7339264 w 8085221"/>
              <a:gd name="connsiteY64" fmla="*/ 360948 h 15135727"/>
              <a:gd name="connsiteX65" fmla="*/ 7628021 w 8085221"/>
              <a:gd name="connsiteY65" fmla="*/ 433137 h 15135727"/>
              <a:gd name="connsiteX66" fmla="*/ 7796464 w 8085221"/>
              <a:gd name="connsiteY66" fmla="*/ 649706 h 15135727"/>
              <a:gd name="connsiteX67" fmla="*/ 8085221 w 8085221"/>
              <a:gd name="connsiteY67" fmla="*/ 914400 h 15135727"/>
              <a:gd name="connsiteX68" fmla="*/ 7988969 w 8085221"/>
              <a:gd name="connsiteY68" fmla="*/ 1203158 h 15135727"/>
              <a:gd name="connsiteX69" fmla="*/ 7844590 w 8085221"/>
              <a:gd name="connsiteY69" fmla="*/ 1058779 h 15135727"/>
              <a:gd name="connsiteX70" fmla="*/ 7483642 w 8085221"/>
              <a:gd name="connsiteY70" fmla="*/ 1371600 h 15135727"/>
              <a:gd name="connsiteX71" fmla="*/ 7267074 w 8085221"/>
              <a:gd name="connsiteY71" fmla="*/ 1395664 h 15135727"/>
              <a:gd name="connsiteX72" fmla="*/ 7243011 w 8085221"/>
              <a:gd name="connsiteY72" fmla="*/ 1588169 h 15135727"/>
              <a:gd name="connsiteX73" fmla="*/ 6978316 w 8085221"/>
              <a:gd name="connsiteY73" fmla="*/ 1732548 h 15135727"/>
              <a:gd name="connsiteX74" fmla="*/ 6737685 w 8085221"/>
              <a:gd name="connsiteY74" fmla="*/ 2093495 h 15135727"/>
              <a:gd name="connsiteX75" fmla="*/ 6737685 w 8085221"/>
              <a:gd name="connsiteY75" fmla="*/ 2382253 h 15135727"/>
              <a:gd name="connsiteX76" fmla="*/ 6665495 w 8085221"/>
              <a:gd name="connsiteY76" fmla="*/ 2430379 h 15135727"/>
              <a:gd name="connsiteX77" fmla="*/ 6906127 w 8085221"/>
              <a:gd name="connsiteY77" fmla="*/ 2646948 h 15135727"/>
              <a:gd name="connsiteX78" fmla="*/ 6906127 w 8085221"/>
              <a:gd name="connsiteY78" fmla="*/ 2983832 h 15135727"/>
              <a:gd name="connsiteX79" fmla="*/ 6906127 w 8085221"/>
              <a:gd name="connsiteY79" fmla="*/ 3104148 h 15135727"/>
              <a:gd name="connsiteX80" fmla="*/ 6833937 w 8085221"/>
              <a:gd name="connsiteY80" fmla="*/ 3368842 h 15135727"/>
              <a:gd name="connsiteX81" fmla="*/ 6906127 w 8085221"/>
              <a:gd name="connsiteY81" fmla="*/ 3489158 h 15135727"/>
              <a:gd name="connsiteX82" fmla="*/ 6641432 w 8085221"/>
              <a:gd name="connsiteY82" fmla="*/ 3705727 h 15135727"/>
              <a:gd name="connsiteX83" fmla="*/ 6737685 w 8085221"/>
              <a:gd name="connsiteY83" fmla="*/ 3729790 h 15135727"/>
              <a:gd name="connsiteX84" fmla="*/ 6545179 w 8085221"/>
              <a:gd name="connsiteY84" fmla="*/ 3826042 h 15135727"/>
              <a:gd name="connsiteX85" fmla="*/ 6328611 w 8085221"/>
              <a:gd name="connsiteY85" fmla="*/ 3753853 h 15135727"/>
              <a:gd name="connsiteX86" fmla="*/ 6184232 w 8085221"/>
              <a:gd name="connsiteY86" fmla="*/ 3850106 h 15135727"/>
              <a:gd name="connsiteX87" fmla="*/ 6184232 w 8085221"/>
              <a:gd name="connsiteY87" fmla="*/ 3946358 h 15135727"/>
              <a:gd name="connsiteX88" fmla="*/ 6136106 w 8085221"/>
              <a:gd name="connsiteY88" fmla="*/ 4235116 h 15135727"/>
              <a:gd name="connsiteX89" fmla="*/ 5919537 w 8085221"/>
              <a:gd name="connsiteY89" fmla="*/ 4403558 h 15135727"/>
              <a:gd name="connsiteX90" fmla="*/ 5775158 w 8085221"/>
              <a:gd name="connsiteY90" fmla="*/ 4451685 h 15135727"/>
              <a:gd name="connsiteX91" fmla="*/ 5630779 w 8085221"/>
              <a:gd name="connsiteY91" fmla="*/ 4547937 h 15135727"/>
              <a:gd name="connsiteX92" fmla="*/ 5510464 w 8085221"/>
              <a:gd name="connsiteY92" fmla="*/ 4620127 h 15135727"/>
              <a:gd name="connsiteX93" fmla="*/ 5510464 w 8085221"/>
              <a:gd name="connsiteY93" fmla="*/ 4812632 h 15135727"/>
              <a:gd name="connsiteX94" fmla="*/ 5317958 w 8085221"/>
              <a:gd name="connsiteY94" fmla="*/ 4981074 h 15135727"/>
              <a:gd name="connsiteX95" fmla="*/ 5005137 w 8085221"/>
              <a:gd name="connsiteY95" fmla="*/ 5149516 h 15135727"/>
              <a:gd name="connsiteX96" fmla="*/ 4692316 w 8085221"/>
              <a:gd name="connsiteY96" fmla="*/ 5149516 h 15135727"/>
              <a:gd name="connsiteX97" fmla="*/ 4523874 w 8085221"/>
              <a:gd name="connsiteY97" fmla="*/ 5366085 h 15135727"/>
              <a:gd name="connsiteX98" fmla="*/ 4211053 w 8085221"/>
              <a:gd name="connsiteY98" fmla="*/ 5414211 h 15135727"/>
              <a:gd name="connsiteX99" fmla="*/ 4114800 w 8085221"/>
              <a:gd name="connsiteY99" fmla="*/ 5390148 h 15135727"/>
              <a:gd name="connsiteX100" fmla="*/ 4018548 w 8085221"/>
              <a:gd name="connsiteY100" fmla="*/ 5630779 h 15135727"/>
              <a:gd name="connsiteX101" fmla="*/ 4090737 w 8085221"/>
              <a:gd name="connsiteY101" fmla="*/ 5871411 h 15135727"/>
              <a:gd name="connsiteX102" fmla="*/ 4090737 w 8085221"/>
              <a:gd name="connsiteY102" fmla="*/ 6184232 h 15135727"/>
              <a:gd name="connsiteX103" fmla="*/ 4186990 w 8085221"/>
              <a:gd name="connsiteY103" fmla="*/ 6472990 h 15135727"/>
              <a:gd name="connsiteX104" fmla="*/ 4042611 w 8085221"/>
              <a:gd name="connsiteY104" fmla="*/ 6352674 h 15135727"/>
              <a:gd name="connsiteX105" fmla="*/ 3946358 w 8085221"/>
              <a:gd name="connsiteY105" fmla="*/ 6376737 h 15135727"/>
              <a:gd name="connsiteX106" fmla="*/ 4114800 w 8085221"/>
              <a:gd name="connsiteY106" fmla="*/ 6641432 h 15135727"/>
              <a:gd name="connsiteX107" fmla="*/ 4451685 w 8085221"/>
              <a:gd name="connsiteY107" fmla="*/ 6737685 h 15135727"/>
              <a:gd name="connsiteX108" fmla="*/ 4620127 w 8085221"/>
              <a:gd name="connsiteY108" fmla="*/ 6978316 h 15135727"/>
              <a:gd name="connsiteX109" fmla="*/ 4740442 w 8085221"/>
              <a:gd name="connsiteY109" fmla="*/ 7170821 h 15135727"/>
              <a:gd name="connsiteX110" fmla="*/ 5077327 w 8085221"/>
              <a:gd name="connsiteY110" fmla="*/ 7387390 h 15135727"/>
              <a:gd name="connsiteX111" fmla="*/ 5125453 w 8085221"/>
              <a:gd name="connsiteY111" fmla="*/ 7603958 h 15135727"/>
              <a:gd name="connsiteX112" fmla="*/ 5197642 w 8085221"/>
              <a:gd name="connsiteY112" fmla="*/ 7796464 h 15135727"/>
              <a:gd name="connsiteX113" fmla="*/ 5486400 w 8085221"/>
              <a:gd name="connsiteY113" fmla="*/ 7964906 h 15135727"/>
              <a:gd name="connsiteX114" fmla="*/ 5486400 w 8085221"/>
              <a:gd name="connsiteY114" fmla="*/ 8349916 h 15135727"/>
              <a:gd name="connsiteX115" fmla="*/ 5678906 w 8085221"/>
              <a:gd name="connsiteY115" fmla="*/ 8614611 h 15135727"/>
              <a:gd name="connsiteX116" fmla="*/ 5919537 w 8085221"/>
              <a:gd name="connsiteY116" fmla="*/ 9071811 h 15135727"/>
              <a:gd name="connsiteX117" fmla="*/ 6160169 w 8085221"/>
              <a:gd name="connsiteY117" fmla="*/ 9336506 h 15135727"/>
              <a:gd name="connsiteX118" fmla="*/ 6280485 w 8085221"/>
              <a:gd name="connsiteY118" fmla="*/ 9601200 h 15135727"/>
              <a:gd name="connsiteX119" fmla="*/ 6400800 w 8085221"/>
              <a:gd name="connsiteY119" fmla="*/ 9793706 h 15135727"/>
              <a:gd name="connsiteX120" fmla="*/ 6569242 w 8085221"/>
              <a:gd name="connsiteY120" fmla="*/ 10058400 h 15135727"/>
              <a:gd name="connsiteX121" fmla="*/ 6713621 w 8085221"/>
              <a:gd name="connsiteY121" fmla="*/ 10106527 h 15135727"/>
              <a:gd name="connsiteX122" fmla="*/ 6545179 w 8085221"/>
              <a:gd name="connsiteY122" fmla="*/ 10202779 h 15135727"/>
              <a:gd name="connsiteX123" fmla="*/ 6569242 w 8085221"/>
              <a:gd name="connsiteY123" fmla="*/ 10443411 h 15135727"/>
              <a:gd name="connsiteX124" fmla="*/ 6593306 w 8085221"/>
              <a:gd name="connsiteY124" fmla="*/ 10708106 h 15135727"/>
              <a:gd name="connsiteX125" fmla="*/ 6761748 w 8085221"/>
              <a:gd name="connsiteY125" fmla="*/ 10924674 h 15135727"/>
              <a:gd name="connsiteX126" fmla="*/ 6641432 w 8085221"/>
              <a:gd name="connsiteY126" fmla="*/ 11093116 h 15135727"/>
              <a:gd name="connsiteX127" fmla="*/ 6713621 w 8085221"/>
              <a:gd name="connsiteY127" fmla="*/ 11261558 h 15135727"/>
              <a:gd name="connsiteX128" fmla="*/ 6737685 w 8085221"/>
              <a:gd name="connsiteY128" fmla="*/ 11526253 h 15135727"/>
              <a:gd name="connsiteX129" fmla="*/ 6617369 w 8085221"/>
              <a:gd name="connsiteY129" fmla="*/ 11839074 h 15135727"/>
              <a:gd name="connsiteX130" fmla="*/ 6617369 w 8085221"/>
              <a:gd name="connsiteY130" fmla="*/ 12031579 h 15135727"/>
              <a:gd name="connsiteX131" fmla="*/ 6641432 w 8085221"/>
              <a:gd name="connsiteY131" fmla="*/ 12127832 h 15135727"/>
              <a:gd name="connsiteX132" fmla="*/ 6761748 w 8085221"/>
              <a:gd name="connsiteY132" fmla="*/ 12031579 h 15135727"/>
              <a:gd name="connsiteX133" fmla="*/ 6761748 w 8085221"/>
              <a:gd name="connsiteY133" fmla="*/ 12296274 h 15135727"/>
              <a:gd name="connsiteX134" fmla="*/ 6689558 w 8085221"/>
              <a:gd name="connsiteY134" fmla="*/ 12512842 h 15135727"/>
              <a:gd name="connsiteX135" fmla="*/ 6785811 w 8085221"/>
              <a:gd name="connsiteY135" fmla="*/ 12777537 h 15135727"/>
              <a:gd name="connsiteX136" fmla="*/ 6569242 w 8085221"/>
              <a:gd name="connsiteY136" fmla="*/ 12873790 h 15135727"/>
              <a:gd name="connsiteX137" fmla="*/ 6545179 w 8085221"/>
              <a:gd name="connsiteY137" fmla="*/ 13090358 h 15135727"/>
              <a:gd name="connsiteX138" fmla="*/ 6448927 w 8085221"/>
              <a:gd name="connsiteY138" fmla="*/ 13355053 h 15135727"/>
              <a:gd name="connsiteX139" fmla="*/ 6256421 w 8085221"/>
              <a:gd name="connsiteY139" fmla="*/ 13571621 h 15135727"/>
              <a:gd name="connsiteX140" fmla="*/ 6087979 w 8085221"/>
              <a:gd name="connsiteY140" fmla="*/ 13667874 h 15135727"/>
              <a:gd name="connsiteX141" fmla="*/ 5943600 w 8085221"/>
              <a:gd name="connsiteY141" fmla="*/ 13716000 h 15135727"/>
              <a:gd name="connsiteX142" fmla="*/ 5702969 w 8085221"/>
              <a:gd name="connsiteY142" fmla="*/ 13667874 h 15135727"/>
              <a:gd name="connsiteX143" fmla="*/ 5582653 w 8085221"/>
              <a:gd name="connsiteY143" fmla="*/ 13691937 h 15135727"/>
              <a:gd name="connsiteX144" fmla="*/ 5727032 w 8085221"/>
              <a:gd name="connsiteY144" fmla="*/ 13836316 h 15135727"/>
              <a:gd name="connsiteX145" fmla="*/ 5582653 w 8085221"/>
              <a:gd name="connsiteY145" fmla="*/ 14052885 h 15135727"/>
              <a:gd name="connsiteX146" fmla="*/ 5462337 w 8085221"/>
              <a:gd name="connsiteY146" fmla="*/ 14149137 h 15135727"/>
              <a:gd name="connsiteX147" fmla="*/ 5342021 w 8085221"/>
              <a:gd name="connsiteY147" fmla="*/ 14004758 h 15135727"/>
              <a:gd name="connsiteX148" fmla="*/ 5245769 w 8085221"/>
              <a:gd name="connsiteY148" fmla="*/ 14004758 h 15135727"/>
              <a:gd name="connsiteX149" fmla="*/ 5245769 w 8085221"/>
              <a:gd name="connsiteY149" fmla="*/ 13956632 h 15135727"/>
              <a:gd name="connsiteX150" fmla="*/ 5101390 w 8085221"/>
              <a:gd name="connsiteY150" fmla="*/ 13956632 h 15135727"/>
              <a:gd name="connsiteX151" fmla="*/ 4981074 w 8085221"/>
              <a:gd name="connsiteY151" fmla="*/ 13860379 h 15135727"/>
              <a:gd name="connsiteX152" fmla="*/ 4740442 w 8085221"/>
              <a:gd name="connsiteY152" fmla="*/ 13908506 h 15135727"/>
              <a:gd name="connsiteX153" fmla="*/ 4475748 w 8085221"/>
              <a:gd name="connsiteY153" fmla="*/ 13956632 h 15135727"/>
              <a:gd name="connsiteX154" fmla="*/ 4379495 w 8085221"/>
              <a:gd name="connsiteY154" fmla="*/ 14028821 h 15135727"/>
              <a:gd name="connsiteX155" fmla="*/ 4403558 w 8085221"/>
              <a:gd name="connsiteY155" fmla="*/ 14197264 h 15135727"/>
              <a:gd name="connsiteX156" fmla="*/ 4572000 w 8085221"/>
              <a:gd name="connsiteY156" fmla="*/ 14149137 h 15135727"/>
              <a:gd name="connsiteX157" fmla="*/ 4523874 w 8085221"/>
              <a:gd name="connsiteY157" fmla="*/ 14558211 h 15135727"/>
              <a:gd name="connsiteX158" fmla="*/ 4403558 w 8085221"/>
              <a:gd name="connsiteY158" fmla="*/ 14437895 h 15135727"/>
              <a:gd name="connsiteX159" fmla="*/ 4403558 w 8085221"/>
              <a:gd name="connsiteY159" fmla="*/ 14437895 h 15135727"/>
              <a:gd name="connsiteX160" fmla="*/ 4283242 w 8085221"/>
              <a:gd name="connsiteY160" fmla="*/ 14245390 h 15135727"/>
              <a:gd name="connsiteX161" fmla="*/ 4235116 w 8085221"/>
              <a:gd name="connsiteY161" fmla="*/ 14341642 h 15135727"/>
              <a:gd name="connsiteX162" fmla="*/ 4162927 w 8085221"/>
              <a:gd name="connsiteY162" fmla="*/ 14389769 h 15135727"/>
              <a:gd name="connsiteX163" fmla="*/ 4162927 w 8085221"/>
              <a:gd name="connsiteY163" fmla="*/ 14389769 h 15135727"/>
              <a:gd name="connsiteX164" fmla="*/ 3922295 w 8085221"/>
              <a:gd name="connsiteY164" fmla="*/ 14245390 h 15135727"/>
              <a:gd name="connsiteX165" fmla="*/ 3801979 w 8085221"/>
              <a:gd name="connsiteY165" fmla="*/ 14293516 h 15135727"/>
              <a:gd name="connsiteX166" fmla="*/ 3681664 w 8085221"/>
              <a:gd name="connsiteY166" fmla="*/ 14389769 h 15135727"/>
              <a:gd name="connsiteX167" fmla="*/ 3657600 w 8085221"/>
              <a:gd name="connsiteY167" fmla="*/ 14654464 h 15135727"/>
              <a:gd name="connsiteX168" fmla="*/ 3513221 w 8085221"/>
              <a:gd name="connsiteY168" fmla="*/ 14726653 h 15135727"/>
              <a:gd name="connsiteX169" fmla="*/ 3513221 w 8085221"/>
              <a:gd name="connsiteY169" fmla="*/ 14871032 h 15135727"/>
              <a:gd name="connsiteX170" fmla="*/ 3633537 w 8085221"/>
              <a:gd name="connsiteY170" fmla="*/ 14967285 h 15135727"/>
              <a:gd name="connsiteX171" fmla="*/ 3609474 w 8085221"/>
              <a:gd name="connsiteY171" fmla="*/ 15087600 h 15135727"/>
              <a:gd name="connsiteX172" fmla="*/ 3441032 w 8085221"/>
              <a:gd name="connsiteY172" fmla="*/ 15039474 h 15135727"/>
              <a:gd name="connsiteX173" fmla="*/ 3272590 w 8085221"/>
              <a:gd name="connsiteY173" fmla="*/ 15063537 h 15135727"/>
              <a:gd name="connsiteX174" fmla="*/ 3248527 w 8085221"/>
              <a:gd name="connsiteY174" fmla="*/ 14895095 h 15135727"/>
              <a:gd name="connsiteX175" fmla="*/ 3128211 w 8085221"/>
              <a:gd name="connsiteY175" fmla="*/ 14919158 h 15135727"/>
              <a:gd name="connsiteX176" fmla="*/ 2959769 w 8085221"/>
              <a:gd name="connsiteY176" fmla="*/ 15135727 h 15135727"/>
              <a:gd name="connsiteX177" fmla="*/ 2935706 w 8085221"/>
              <a:gd name="connsiteY177" fmla="*/ 14895095 h 15135727"/>
              <a:gd name="connsiteX178" fmla="*/ 2791327 w 8085221"/>
              <a:gd name="connsiteY178" fmla="*/ 14943221 h 15135727"/>
              <a:gd name="connsiteX179" fmla="*/ 2671011 w 8085221"/>
              <a:gd name="connsiteY179" fmla="*/ 15039474 h 15135727"/>
              <a:gd name="connsiteX180" fmla="*/ 2430379 w 8085221"/>
              <a:gd name="connsiteY180" fmla="*/ 15087600 h 15135727"/>
              <a:gd name="connsiteX181" fmla="*/ 2237874 w 8085221"/>
              <a:gd name="connsiteY181" fmla="*/ 15039474 h 15135727"/>
              <a:gd name="connsiteX182" fmla="*/ 2622885 w 8085221"/>
              <a:gd name="connsiteY182" fmla="*/ 14846969 h 15135727"/>
              <a:gd name="connsiteX183" fmla="*/ 2887579 w 8085221"/>
              <a:gd name="connsiteY183" fmla="*/ 14774779 h 15135727"/>
              <a:gd name="connsiteX184" fmla="*/ 2839453 w 8085221"/>
              <a:gd name="connsiteY184" fmla="*/ 14582274 h 15135727"/>
              <a:gd name="connsiteX185" fmla="*/ 2935706 w 8085221"/>
              <a:gd name="connsiteY185" fmla="*/ 14510085 h 15135727"/>
              <a:gd name="connsiteX186" fmla="*/ 2935706 w 8085221"/>
              <a:gd name="connsiteY186" fmla="*/ 14510085 h 15135727"/>
              <a:gd name="connsiteX187" fmla="*/ 3080085 w 8085221"/>
              <a:gd name="connsiteY187" fmla="*/ 14413832 h 15135727"/>
              <a:gd name="connsiteX188" fmla="*/ 3152274 w 8085221"/>
              <a:gd name="connsiteY188" fmla="*/ 14341642 h 15135727"/>
              <a:gd name="connsiteX189" fmla="*/ 3080085 w 8085221"/>
              <a:gd name="connsiteY189" fmla="*/ 14269453 h 15135727"/>
              <a:gd name="connsiteX190" fmla="*/ 3152274 w 8085221"/>
              <a:gd name="connsiteY190" fmla="*/ 14197264 h 15135727"/>
              <a:gd name="connsiteX191" fmla="*/ 3152274 w 8085221"/>
              <a:gd name="connsiteY191" fmla="*/ 14052885 h 15135727"/>
              <a:gd name="connsiteX192" fmla="*/ 3080085 w 8085221"/>
              <a:gd name="connsiteY192" fmla="*/ 13980695 h 15135727"/>
              <a:gd name="connsiteX193" fmla="*/ 3056021 w 8085221"/>
              <a:gd name="connsiteY193" fmla="*/ 14076948 h 15135727"/>
              <a:gd name="connsiteX194" fmla="*/ 2935706 w 8085221"/>
              <a:gd name="connsiteY194" fmla="*/ 14076948 h 15135727"/>
              <a:gd name="connsiteX195" fmla="*/ 2863516 w 8085221"/>
              <a:gd name="connsiteY195" fmla="*/ 14125074 h 15135727"/>
              <a:gd name="connsiteX196" fmla="*/ 2719137 w 8085221"/>
              <a:gd name="connsiteY196" fmla="*/ 14197264 h 15135727"/>
              <a:gd name="connsiteX197" fmla="*/ 2646948 w 8085221"/>
              <a:gd name="connsiteY197" fmla="*/ 14197264 h 15135727"/>
              <a:gd name="connsiteX198" fmla="*/ 2598821 w 8085221"/>
              <a:gd name="connsiteY198" fmla="*/ 14125074 h 15135727"/>
              <a:gd name="connsiteX199" fmla="*/ 2430379 w 8085221"/>
              <a:gd name="connsiteY199" fmla="*/ 13836316 h 15135727"/>
              <a:gd name="connsiteX200" fmla="*/ 2646948 w 8085221"/>
              <a:gd name="connsiteY200" fmla="*/ 13812253 h 15135727"/>
              <a:gd name="connsiteX201" fmla="*/ 2502569 w 8085221"/>
              <a:gd name="connsiteY201" fmla="*/ 13475369 h 15135727"/>
              <a:gd name="connsiteX202" fmla="*/ 2550695 w 8085221"/>
              <a:gd name="connsiteY202" fmla="*/ 13186611 h 15135727"/>
              <a:gd name="connsiteX203" fmla="*/ 2719137 w 8085221"/>
              <a:gd name="connsiteY203" fmla="*/ 13042232 h 15135727"/>
              <a:gd name="connsiteX204" fmla="*/ 2791327 w 8085221"/>
              <a:gd name="connsiteY204" fmla="*/ 12945979 h 15135727"/>
              <a:gd name="connsiteX205" fmla="*/ 3031958 w 8085221"/>
              <a:gd name="connsiteY205" fmla="*/ 13090358 h 15135727"/>
              <a:gd name="connsiteX206" fmla="*/ 3056021 w 8085221"/>
              <a:gd name="connsiteY206" fmla="*/ 12753474 h 15135727"/>
              <a:gd name="connsiteX207" fmla="*/ 2887579 w 8085221"/>
              <a:gd name="connsiteY207" fmla="*/ 12777537 h 15135727"/>
              <a:gd name="connsiteX208" fmla="*/ 2815390 w 8085221"/>
              <a:gd name="connsiteY208" fmla="*/ 12777537 h 15135727"/>
              <a:gd name="connsiteX209" fmla="*/ 3176337 w 8085221"/>
              <a:gd name="connsiteY209" fmla="*/ 12368464 h 15135727"/>
              <a:gd name="connsiteX210" fmla="*/ 3104148 w 8085221"/>
              <a:gd name="connsiteY210" fmla="*/ 12320337 h 15135727"/>
              <a:gd name="connsiteX211" fmla="*/ 3104148 w 8085221"/>
              <a:gd name="connsiteY211" fmla="*/ 12320337 h 15135727"/>
              <a:gd name="connsiteX212" fmla="*/ 3007895 w 8085221"/>
              <a:gd name="connsiteY212" fmla="*/ 12079706 h 15135727"/>
              <a:gd name="connsiteX213" fmla="*/ 2911642 w 8085221"/>
              <a:gd name="connsiteY213" fmla="*/ 11935327 h 15135727"/>
              <a:gd name="connsiteX214" fmla="*/ 2863516 w 8085221"/>
              <a:gd name="connsiteY214" fmla="*/ 11694695 h 15135727"/>
              <a:gd name="connsiteX215" fmla="*/ 2911642 w 8085221"/>
              <a:gd name="connsiteY215" fmla="*/ 11454064 h 15135727"/>
              <a:gd name="connsiteX216" fmla="*/ 3056021 w 8085221"/>
              <a:gd name="connsiteY216" fmla="*/ 11454064 h 15135727"/>
              <a:gd name="connsiteX217" fmla="*/ 2983832 w 8085221"/>
              <a:gd name="connsiteY217" fmla="*/ 11381874 h 15135727"/>
              <a:gd name="connsiteX218" fmla="*/ 3031958 w 8085221"/>
              <a:gd name="connsiteY218" fmla="*/ 11285621 h 15135727"/>
              <a:gd name="connsiteX219" fmla="*/ 3007895 w 8085221"/>
              <a:gd name="connsiteY219" fmla="*/ 11189369 h 15135727"/>
              <a:gd name="connsiteX220" fmla="*/ 2887579 w 8085221"/>
              <a:gd name="connsiteY220" fmla="*/ 11141242 h 15135727"/>
              <a:gd name="connsiteX221" fmla="*/ 2887579 w 8085221"/>
              <a:gd name="connsiteY221" fmla="*/ 10972800 h 15135727"/>
              <a:gd name="connsiteX222" fmla="*/ 2887579 w 8085221"/>
              <a:gd name="connsiteY222" fmla="*/ 10924674 h 15135727"/>
              <a:gd name="connsiteX223" fmla="*/ 2767264 w 8085221"/>
              <a:gd name="connsiteY223" fmla="*/ 11020927 h 15135727"/>
              <a:gd name="connsiteX224" fmla="*/ 2743200 w 8085221"/>
              <a:gd name="connsiteY224" fmla="*/ 10924674 h 15135727"/>
              <a:gd name="connsiteX225" fmla="*/ 2550695 w 8085221"/>
              <a:gd name="connsiteY225" fmla="*/ 11020927 h 15135727"/>
              <a:gd name="connsiteX226" fmla="*/ 2526632 w 8085221"/>
              <a:gd name="connsiteY226" fmla="*/ 11117179 h 15135727"/>
              <a:gd name="connsiteX227" fmla="*/ 2334127 w 8085221"/>
              <a:gd name="connsiteY227" fmla="*/ 10996864 h 15135727"/>
              <a:gd name="connsiteX228" fmla="*/ 2358190 w 8085221"/>
              <a:gd name="connsiteY228" fmla="*/ 10732169 h 15135727"/>
              <a:gd name="connsiteX229" fmla="*/ 2334127 w 8085221"/>
              <a:gd name="connsiteY229" fmla="*/ 10587790 h 15135727"/>
              <a:gd name="connsiteX230" fmla="*/ 2406316 w 8085221"/>
              <a:gd name="connsiteY230" fmla="*/ 10491537 h 15135727"/>
              <a:gd name="connsiteX231" fmla="*/ 2598821 w 8085221"/>
              <a:gd name="connsiteY231" fmla="*/ 10684042 h 15135727"/>
              <a:gd name="connsiteX232" fmla="*/ 2767264 w 8085221"/>
              <a:gd name="connsiteY232" fmla="*/ 10684042 h 15135727"/>
              <a:gd name="connsiteX233" fmla="*/ 2646948 w 8085221"/>
              <a:gd name="connsiteY233" fmla="*/ 10515600 h 15135727"/>
              <a:gd name="connsiteX234" fmla="*/ 2815390 w 8085221"/>
              <a:gd name="connsiteY234" fmla="*/ 10395285 h 15135727"/>
              <a:gd name="connsiteX235" fmla="*/ 3080085 w 8085221"/>
              <a:gd name="connsiteY235" fmla="*/ 10419348 h 15135727"/>
              <a:gd name="connsiteX236" fmla="*/ 3248527 w 8085221"/>
              <a:gd name="connsiteY236" fmla="*/ 10539664 h 15135727"/>
              <a:gd name="connsiteX237" fmla="*/ 3320716 w 8085221"/>
              <a:gd name="connsiteY237" fmla="*/ 10659979 h 15135727"/>
              <a:gd name="connsiteX238" fmla="*/ 3465095 w 8085221"/>
              <a:gd name="connsiteY238" fmla="*/ 10659979 h 15135727"/>
              <a:gd name="connsiteX239" fmla="*/ 3441032 w 8085221"/>
              <a:gd name="connsiteY239" fmla="*/ 10491537 h 15135727"/>
              <a:gd name="connsiteX240" fmla="*/ 3392906 w 8085221"/>
              <a:gd name="connsiteY240" fmla="*/ 10250906 h 15135727"/>
              <a:gd name="connsiteX241" fmla="*/ 3152274 w 8085221"/>
              <a:gd name="connsiteY241" fmla="*/ 10250906 h 15135727"/>
              <a:gd name="connsiteX242" fmla="*/ 3176337 w 8085221"/>
              <a:gd name="connsiteY242" fmla="*/ 10178716 h 15135727"/>
              <a:gd name="connsiteX243" fmla="*/ 3104148 w 8085221"/>
              <a:gd name="connsiteY243" fmla="*/ 10154653 h 15135727"/>
              <a:gd name="connsiteX244" fmla="*/ 3007895 w 8085221"/>
              <a:gd name="connsiteY244" fmla="*/ 9962148 h 15135727"/>
              <a:gd name="connsiteX245" fmla="*/ 3176337 w 8085221"/>
              <a:gd name="connsiteY245" fmla="*/ 9889958 h 15135727"/>
              <a:gd name="connsiteX246" fmla="*/ 2959769 w 8085221"/>
              <a:gd name="connsiteY246" fmla="*/ 9504948 h 15135727"/>
              <a:gd name="connsiteX247" fmla="*/ 2791327 w 8085221"/>
              <a:gd name="connsiteY247" fmla="*/ 9456821 h 15135727"/>
              <a:gd name="connsiteX248" fmla="*/ 2574758 w 8085221"/>
              <a:gd name="connsiteY248" fmla="*/ 9336506 h 15135727"/>
              <a:gd name="connsiteX249" fmla="*/ 2550695 w 8085221"/>
              <a:gd name="connsiteY249" fmla="*/ 9071811 h 15135727"/>
              <a:gd name="connsiteX250" fmla="*/ 2695074 w 8085221"/>
              <a:gd name="connsiteY250" fmla="*/ 8999621 h 15135727"/>
              <a:gd name="connsiteX251" fmla="*/ 2622885 w 8085221"/>
              <a:gd name="connsiteY251" fmla="*/ 8975558 h 15135727"/>
              <a:gd name="connsiteX252" fmla="*/ 2430379 w 8085221"/>
              <a:gd name="connsiteY252" fmla="*/ 8999621 h 15135727"/>
              <a:gd name="connsiteX253" fmla="*/ 2261937 w 8085221"/>
              <a:gd name="connsiteY253" fmla="*/ 9168064 h 15135727"/>
              <a:gd name="connsiteX254" fmla="*/ 2237874 w 8085221"/>
              <a:gd name="connsiteY254" fmla="*/ 8999621 h 15135727"/>
              <a:gd name="connsiteX255" fmla="*/ 2117558 w 8085221"/>
              <a:gd name="connsiteY255" fmla="*/ 8975558 h 15135727"/>
              <a:gd name="connsiteX256" fmla="*/ 2045369 w 8085221"/>
              <a:gd name="connsiteY256" fmla="*/ 8783053 h 15135727"/>
              <a:gd name="connsiteX257" fmla="*/ 1852864 w 8085221"/>
              <a:gd name="connsiteY257" fmla="*/ 8758990 h 15135727"/>
              <a:gd name="connsiteX258" fmla="*/ 1636295 w 8085221"/>
              <a:gd name="connsiteY258" fmla="*/ 8927432 h 15135727"/>
              <a:gd name="connsiteX259" fmla="*/ 1588169 w 8085221"/>
              <a:gd name="connsiteY259" fmla="*/ 9023685 h 15135727"/>
              <a:gd name="connsiteX260" fmla="*/ 1515979 w 8085221"/>
              <a:gd name="connsiteY260" fmla="*/ 8879306 h 15135727"/>
              <a:gd name="connsiteX261" fmla="*/ 1347537 w 8085221"/>
              <a:gd name="connsiteY261" fmla="*/ 8879306 h 15135727"/>
              <a:gd name="connsiteX262" fmla="*/ 1347537 w 8085221"/>
              <a:gd name="connsiteY262" fmla="*/ 8710864 h 15135727"/>
              <a:gd name="connsiteX263" fmla="*/ 1106906 w 8085221"/>
              <a:gd name="connsiteY263" fmla="*/ 8783053 h 15135727"/>
              <a:gd name="connsiteX264" fmla="*/ 890337 w 8085221"/>
              <a:gd name="connsiteY264" fmla="*/ 8686800 h 15135727"/>
              <a:gd name="connsiteX265" fmla="*/ 649706 w 8085221"/>
              <a:gd name="connsiteY265" fmla="*/ 8662737 h 15135727"/>
              <a:gd name="connsiteX266" fmla="*/ 385011 w 8085221"/>
              <a:gd name="connsiteY266" fmla="*/ 8566485 h 15135727"/>
              <a:gd name="connsiteX267" fmla="*/ 577516 w 8085221"/>
              <a:gd name="connsiteY267" fmla="*/ 8373979 h 15135727"/>
              <a:gd name="connsiteX268" fmla="*/ 794085 w 8085221"/>
              <a:gd name="connsiteY268" fmla="*/ 8301790 h 15135727"/>
              <a:gd name="connsiteX269" fmla="*/ 745958 w 8085221"/>
              <a:gd name="connsiteY269" fmla="*/ 8133348 h 15135727"/>
              <a:gd name="connsiteX270" fmla="*/ 818148 w 8085221"/>
              <a:gd name="connsiteY270" fmla="*/ 7820527 h 15135727"/>
              <a:gd name="connsiteX271" fmla="*/ 697832 w 8085221"/>
              <a:gd name="connsiteY271" fmla="*/ 7820527 h 15135727"/>
              <a:gd name="connsiteX272" fmla="*/ 625642 w 8085221"/>
              <a:gd name="connsiteY272" fmla="*/ 7916779 h 15135727"/>
              <a:gd name="connsiteX273" fmla="*/ 457200 w 8085221"/>
              <a:gd name="connsiteY273" fmla="*/ 7820527 h 15135727"/>
              <a:gd name="connsiteX274" fmla="*/ 529390 w 8085221"/>
              <a:gd name="connsiteY274" fmla="*/ 7700211 h 15135727"/>
              <a:gd name="connsiteX275" fmla="*/ 938464 w 8085221"/>
              <a:gd name="connsiteY275" fmla="*/ 7676148 h 15135727"/>
              <a:gd name="connsiteX276" fmla="*/ 1058779 w 8085221"/>
              <a:gd name="connsiteY276" fmla="*/ 7459579 h 15135727"/>
              <a:gd name="connsiteX277" fmla="*/ 1203158 w 8085221"/>
              <a:gd name="connsiteY277" fmla="*/ 7603958 h 15135727"/>
              <a:gd name="connsiteX278" fmla="*/ 1299411 w 8085221"/>
              <a:gd name="connsiteY278" fmla="*/ 7555832 h 15135727"/>
              <a:gd name="connsiteX279" fmla="*/ 1443790 w 8085221"/>
              <a:gd name="connsiteY279" fmla="*/ 7507706 h 15135727"/>
              <a:gd name="connsiteX280" fmla="*/ 1684421 w 8085221"/>
              <a:gd name="connsiteY280" fmla="*/ 7603958 h 15135727"/>
              <a:gd name="connsiteX281" fmla="*/ 1684421 w 8085221"/>
              <a:gd name="connsiteY281" fmla="*/ 7603958 h 15135727"/>
              <a:gd name="connsiteX282" fmla="*/ 1540042 w 8085221"/>
              <a:gd name="connsiteY282" fmla="*/ 7363327 h 15135727"/>
              <a:gd name="connsiteX283" fmla="*/ 1299411 w 8085221"/>
              <a:gd name="connsiteY283" fmla="*/ 7315200 h 15135727"/>
              <a:gd name="connsiteX284" fmla="*/ 1130969 w 8085221"/>
              <a:gd name="connsiteY284" fmla="*/ 7339264 h 15135727"/>
              <a:gd name="connsiteX285" fmla="*/ 1034716 w 8085221"/>
              <a:gd name="connsiteY285" fmla="*/ 7315200 h 15135727"/>
              <a:gd name="connsiteX286" fmla="*/ 1155032 w 8085221"/>
              <a:gd name="connsiteY286" fmla="*/ 7050506 h 15135727"/>
              <a:gd name="connsiteX287" fmla="*/ 1155032 w 8085221"/>
              <a:gd name="connsiteY287" fmla="*/ 6930190 h 15135727"/>
              <a:gd name="connsiteX288" fmla="*/ 1155032 w 8085221"/>
              <a:gd name="connsiteY288" fmla="*/ 6761748 h 15135727"/>
              <a:gd name="connsiteX289" fmla="*/ 1203158 w 8085221"/>
              <a:gd name="connsiteY289" fmla="*/ 6617369 h 15135727"/>
              <a:gd name="connsiteX290" fmla="*/ 1371600 w 8085221"/>
              <a:gd name="connsiteY290" fmla="*/ 6472990 h 15135727"/>
              <a:gd name="connsiteX291" fmla="*/ 1443790 w 8085221"/>
              <a:gd name="connsiteY291" fmla="*/ 6328611 h 15135727"/>
              <a:gd name="connsiteX292" fmla="*/ 1419727 w 8085221"/>
              <a:gd name="connsiteY292" fmla="*/ 6208295 h 15135727"/>
              <a:gd name="connsiteX293" fmla="*/ 1275348 w 8085221"/>
              <a:gd name="connsiteY293" fmla="*/ 6304548 h 15135727"/>
              <a:gd name="connsiteX294" fmla="*/ 1323474 w 8085221"/>
              <a:gd name="connsiteY294" fmla="*/ 6015790 h 15135727"/>
              <a:gd name="connsiteX295" fmla="*/ 1540042 w 8085221"/>
              <a:gd name="connsiteY295" fmla="*/ 5871411 h 15135727"/>
              <a:gd name="connsiteX296" fmla="*/ 1540042 w 8085221"/>
              <a:gd name="connsiteY296" fmla="*/ 5751095 h 15135727"/>
              <a:gd name="connsiteX297" fmla="*/ 1395664 w 8085221"/>
              <a:gd name="connsiteY297" fmla="*/ 5799221 h 15135727"/>
              <a:gd name="connsiteX298" fmla="*/ 1179095 w 8085221"/>
              <a:gd name="connsiteY298" fmla="*/ 5799221 h 15135727"/>
              <a:gd name="connsiteX299" fmla="*/ 890337 w 8085221"/>
              <a:gd name="connsiteY299" fmla="*/ 5775158 h 15135727"/>
              <a:gd name="connsiteX300" fmla="*/ 697832 w 8085221"/>
              <a:gd name="connsiteY300" fmla="*/ 5606716 h 15135727"/>
              <a:gd name="connsiteX301" fmla="*/ 577516 w 8085221"/>
              <a:gd name="connsiteY301" fmla="*/ 5582653 h 15135727"/>
              <a:gd name="connsiteX302" fmla="*/ 697832 w 8085221"/>
              <a:gd name="connsiteY302" fmla="*/ 5775158 h 15135727"/>
              <a:gd name="connsiteX303" fmla="*/ 409074 w 8085221"/>
              <a:gd name="connsiteY303" fmla="*/ 5799221 h 15135727"/>
              <a:gd name="connsiteX304" fmla="*/ 168442 w 8085221"/>
              <a:gd name="connsiteY304" fmla="*/ 5702969 h 15135727"/>
              <a:gd name="connsiteX305" fmla="*/ 264695 w 8085221"/>
              <a:gd name="connsiteY305" fmla="*/ 5558590 h 15135727"/>
              <a:gd name="connsiteX306" fmla="*/ 144379 w 8085221"/>
              <a:gd name="connsiteY306" fmla="*/ 5510464 h 15135727"/>
              <a:gd name="connsiteX307" fmla="*/ 0 w 8085221"/>
              <a:gd name="connsiteY307" fmla="*/ 5462337 h 15135727"/>
              <a:gd name="connsiteX308" fmla="*/ 96253 w 8085221"/>
              <a:gd name="connsiteY308" fmla="*/ 5245769 h 15135727"/>
              <a:gd name="connsiteX0" fmla="*/ 96253 w 8085221"/>
              <a:gd name="connsiteY0" fmla="*/ 5245769 h 15135727"/>
              <a:gd name="connsiteX1" fmla="*/ 144379 w 8085221"/>
              <a:gd name="connsiteY1" fmla="*/ 4981074 h 15135727"/>
              <a:gd name="connsiteX2" fmla="*/ 178719 w 8085221"/>
              <a:gd name="connsiteY2" fmla="*/ 4834941 h 15135727"/>
              <a:gd name="connsiteX3" fmla="*/ 334378 w 8085221"/>
              <a:gd name="connsiteY3" fmla="*/ 4696828 h 15135727"/>
              <a:gd name="connsiteX4" fmla="*/ 553453 w 8085221"/>
              <a:gd name="connsiteY4" fmla="*/ 4692316 h 15135727"/>
              <a:gd name="connsiteX5" fmla="*/ 649706 w 8085221"/>
              <a:gd name="connsiteY5" fmla="*/ 4427621 h 15135727"/>
              <a:gd name="connsiteX6" fmla="*/ 805866 w 8085221"/>
              <a:gd name="connsiteY6" fmla="*/ 4425366 h 15135727"/>
              <a:gd name="connsiteX7" fmla="*/ 867026 w 8085221"/>
              <a:gd name="connsiteY7" fmla="*/ 4311817 h 15135727"/>
              <a:gd name="connsiteX8" fmla="*/ 1077328 w 8085221"/>
              <a:gd name="connsiteY8" fmla="*/ 4253916 h 15135727"/>
              <a:gd name="connsiteX9" fmla="*/ 1120191 w 8085221"/>
              <a:gd name="connsiteY9" fmla="*/ 4206291 h 15135727"/>
              <a:gd name="connsiteX10" fmla="*/ 1263066 w 8085221"/>
              <a:gd name="connsiteY10" fmla="*/ 4182478 h 15135727"/>
              <a:gd name="connsiteX11" fmla="*/ 1362326 w 8085221"/>
              <a:gd name="connsiteY11" fmla="*/ 4081965 h 15135727"/>
              <a:gd name="connsiteX12" fmla="*/ 1472616 w 8085221"/>
              <a:gd name="connsiteY12" fmla="*/ 4025316 h 15135727"/>
              <a:gd name="connsiteX13" fmla="*/ 1559344 w 8085221"/>
              <a:gd name="connsiteY13" fmla="*/ 4013535 h 15135727"/>
              <a:gd name="connsiteX14" fmla="*/ 1708485 w 8085221"/>
              <a:gd name="connsiteY14" fmla="*/ 3826042 h 15135727"/>
              <a:gd name="connsiteX15" fmla="*/ 1820278 w 8085221"/>
              <a:gd name="connsiteY15" fmla="*/ 3858628 h 15135727"/>
              <a:gd name="connsiteX16" fmla="*/ 1910766 w 8085221"/>
              <a:gd name="connsiteY16" fmla="*/ 3735053 h 15135727"/>
              <a:gd name="connsiteX17" fmla="*/ 2006016 w 8085221"/>
              <a:gd name="connsiteY17" fmla="*/ 3615741 h 15135727"/>
              <a:gd name="connsiteX18" fmla="*/ 2091741 w 8085221"/>
              <a:gd name="connsiteY18" fmla="*/ 3649078 h 15135727"/>
              <a:gd name="connsiteX19" fmla="*/ 2141621 w 8085221"/>
              <a:gd name="connsiteY19" fmla="*/ 3585411 h 15135727"/>
              <a:gd name="connsiteX20" fmla="*/ 2117808 w 8085221"/>
              <a:gd name="connsiteY20" fmla="*/ 3518736 h 15135727"/>
              <a:gd name="connsiteX21" fmla="*/ 2182228 w 8085221"/>
              <a:gd name="connsiteY21" fmla="*/ 3420478 h 15135727"/>
              <a:gd name="connsiteX22" fmla="*/ 2286000 w 8085221"/>
              <a:gd name="connsiteY22" fmla="*/ 3489158 h 15135727"/>
              <a:gd name="connsiteX23" fmla="*/ 2334628 w 8085221"/>
              <a:gd name="connsiteY23" fmla="*/ 3249028 h 15135727"/>
              <a:gd name="connsiteX24" fmla="*/ 2381502 w 8085221"/>
              <a:gd name="connsiteY24" fmla="*/ 3088858 h 15135727"/>
              <a:gd name="connsiteX25" fmla="*/ 2544178 w 8085221"/>
              <a:gd name="connsiteY25" fmla="*/ 3058528 h 15135727"/>
              <a:gd name="connsiteX26" fmla="*/ 2477503 w 8085221"/>
              <a:gd name="connsiteY26" fmla="*/ 2977566 h 15135727"/>
              <a:gd name="connsiteX27" fmla="*/ 2695074 w 8085221"/>
              <a:gd name="connsiteY27" fmla="*/ 2892592 h 15135727"/>
              <a:gd name="connsiteX28" fmla="*/ 2796591 w 8085221"/>
              <a:gd name="connsiteY28" fmla="*/ 2829928 h 15135727"/>
              <a:gd name="connsiteX29" fmla="*/ 2829928 w 8085221"/>
              <a:gd name="connsiteY29" fmla="*/ 2517107 h 15135727"/>
              <a:gd name="connsiteX30" fmla="*/ 3006141 w 8085221"/>
              <a:gd name="connsiteY30" fmla="*/ 2401303 h 15135727"/>
              <a:gd name="connsiteX31" fmla="*/ 3200400 w 8085221"/>
              <a:gd name="connsiteY31" fmla="*/ 2358190 h 15135727"/>
              <a:gd name="connsiteX32" fmla="*/ 3441032 w 8085221"/>
              <a:gd name="connsiteY32" fmla="*/ 2237874 h 15135727"/>
              <a:gd name="connsiteX33" fmla="*/ 3561348 w 8085221"/>
              <a:gd name="connsiteY33" fmla="*/ 2526632 h 15135727"/>
              <a:gd name="connsiteX34" fmla="*/ 3801979 w 8085221"/>
              <a:gd name="connsiteY34" fmla="*/ 2622885 h 15135727"/>
              <a:gd name="connsiteX35" fmla="*/ 3946358 w 8085221"/>
              <a:gd name="connsiteY35" fmla="*/ 2550695 h 15135727"/>
              <a:gd name="connsiteX36" fmla="*/ 4018548 w 8085221"/>
              <a:gd name="connsiteY36" fmla="*/ 2598821 h 15135727"/>
              <a:gd name="connsiteX37" fmla="*/ 4138864 w 8085221"/>
              <a:gd name="connsiteY37" fmla="*/ 2574758 h 15135727"/>
              <a:gd name="connsiteX38" fmla="*/ 4307306 w 8085221"/>
              <a:gd name="connsiteY38" fmla="*/ 2671011 h 15135727"/>
              <a:gd name="connsiteX39" fmla="*/ 4427621 w 8085221"/>
              <a:gd name="connsiteY39" fmla="*/ 2622885 h 15135727"/>
              <a:gd name="connsiteX40" fmla="*/ 4668253 w 8085221"/>
              <a:gd name="connsiteY40" fmla="*/ 2743200 h 15135727"/>
              <a:gd name="connsiteX41" fmla="*/ 4788569 w 8085221"/>
              <a:gd name="connsiteY41" fmla="*/ 2815390 h 15135727"/>
              <a:gd name="connsiteX42" fmla="*/ 4957011 w 8085221"/>
              <a:gd name="connsiteY42" fmla="*/ 2719137 h 15135727"/>
              <a:gd name="connsiteX43" fmla="*/ 4981074 w 8085221"/>
              <a:gd name="connsiteY43" fmla="*/ 2382253 h 15135727"/>
              <a:gd name="connsiteX44" fmla="*/ 4981074 w 8085221"/>
              <a:gd name="connsiteY44" fmla="*/ 2382253 h 15135727"/>
              <a:gd name="connsiteX45" fmla="*/ 4884821 w 8085221"/>
              <a:gd name="connsiteY45" fmla="*/ 2093495 h 15135727"/>
              <a:gd name="connsiteX46" fmla="*/ 4764506 w 8085221"/>
              <a:gd name="connsiteY46" fmla="*/ 1900990 h 15135727"/>
              <a:gd name="connsiteX47" fmla="*/ 4764506 w 8085221"/>
              <a:gd name="connsiteY47" fmla="*/ 1804737 h 15135727"/>
              <a:gd name="connsiteX48" fmla="*/ 4957011 w 8085221"/>
              <a:gd name="connsiteY48" fmla="*/ 1564106 h 15135727"/>
              <a:gd name="connsiteX49" fmla="*/ 5221706 w 8085221"/>
              <a:gd name="connsiteY49" fmla="*/ 1588169 h 15135727"/>
              <a:gd name="connsiteX50" fmla="*/ 5486400 w 8085221"/>
              <a:gd name="connsiteY50" fmla="*/ 1684421 h 15135727"/>
              <a:gd name="connsiteX51" fmla="*/ 5799221 w 8085221"/>
              <a:gd name="connsiteY51" fmla="*/ 1684421 h 15135727"/>
              <a:gd name="connsiteX52" fmla="*/ 5871411 w 8085221"/>
              <a:gd name="connsiteY52" fmla="*/ 1443790 h 15135727"/>
              <a:gd name="connsiteX53" fmla="*/ 6087979 w 8085221"/>
              <a:gd name="connsiteY53" fmla="*/ 1395664 h 15135727"/>
              <a:gd name="connsiteX54" fmla="*/ 6087979 w 8085221"/>
              <a:gd name="connsiteY54" fmla="*/ 1082842 h 15135727"/>
              <a:gd name="connsiteX55" fmla="*/ 6424864 w 8085221"/>
              <a:gd name="connsiteY55" fmla="*/ 1058779 h 15135727"/>
              <a:gd name="connsiteX56" fmla="*/ 6665495 w 8085221"/>
              <a:gd name="connsiteY56" fmla="*/ 721895 h 15135727"/>
              <a:gd name="connsiteX57" fmla="*/ 6761748 w 8085221"/>
              <a:gd name="connsiteY57" fmla="*/ 649706 h 15135727"/>
              <a:gd name="connsiteX58" fmla="*/ 6737685 w 8085221"/>
              <a:gd name="connsiteY58" fmla="*/ 505327 h 15135727"/>
              <a:gd name="connsiteX59" fmla="*/ 6858000 w 8085221"/>
              <a:gd name="connsiteY59" fmla="*/ 360948 h 15135727"/>
              <a:gd name="connsiteX60" fmla="*/ 6761748 w 8085221"/>
              <a:gd name="connsiteY60" fmla="*/ 120316 h 15135727"/>
              <a:gd name="connsiteX61" fmla="*/ 7194885 w 8085221"/>
              <a:gd name="connsiteY61" fmla="*/ 0 h 15135727"/>
              <a:gd name="connsiteX62" fmla="*/ 7267074 w 8085221"/>
              <a:gd name="connsiteY62" fmla="*/ 120316 h 15135727"/>
              <a:gd name="connsiteX63" fmla="*/ 7267074 w 8085221"/>
              <a:gd name="connsiteY63" fmla="*/ 120316 h 15135727"/>
              <a:gd name="connsiteX64" fmla="*/ 7339264 w 8085221"/>
              <a:gd name="connsiteY64" fmla="*/ 360948 h 15135727"/>
              <a:gd name="connsiteX65" fmla="*/ 7628021 w 8085221"/>
              <a:gd name="connsiteY65" fmla="*/ 433137 h 15135727"/>
              <a:gd name="connsiteX66" fmla="*/ 7796464 w 8085221"/>
              <a:gd name="connsiteY66" fmla="*/ 649706 h 15135727"/>
              <a:gd name="connsiteX67" fmla="*/ 8085221 w 8085221"/>
              <a:gd name="connsiteY67" fmla="*/ 914400 h 15135727"/>
              <a:gd name="connsiteX68" fmla="*/ 7988969 w 8085221"/>
              <a:gd name="connsiteY68" fmla="*/ 1203158 h 15135727"/>
              <a:gd name="connsiteX69" fmla="*/ 7844590 w 8085221"/>
              <a:gd name="connsiteY69" fmla="*/ 1058779 h 15135727"/>
              <a:gd name="connsiteX70" fmla="*/ 7483642 w 8085221"/>
              <a:gd name="connsiteY70" fmla="*/ 1371600 h 15135727"/>
              <a:gd name="connsiteX71" fmla="*/ 7267074 w 8085221"/>
              <a:gd name="connsiteY71" fmla="*/ 1395664 h 15135727"/>
              <a:gd name="connsiteX72" fmla="*/ 7243011 w 8085221"/>
              <a:gd name="connsiteY72" fmla="*/ 1588169 h 15135727"/>
              <a:gd name="connsiteX73" fmla="*/ 6978316 w 8085221"/>
              <a:gd name="connsiteY73" fmla="*/ 1732548 h 15135727"/>
              <a:gd name="connsiteX74" fmla="*/ 6737685 w 8085221"/>
              <a:gd name="connsiteY74" fmla="*/ 2093495 h 15135727"/>
              <a:gd name="connsiteX75" fmla="*/ 6737685 w 8085221"/>
              <a:gd name="connsiteY75" fmla="*/ 2382253 h 15135727"/>
              <a:gd name="connsiteX76" fmla="*/ 6665495 w 8085221"/>
              <a:gd name="connsiteY76" fmla="*/ 2430379 h 15135727"/>
              <a:gd name="connsiteX77" fmla="*/ 6906127 w 8085221"/>
              <a:gd name="connsiteY77" fmla="*/ 2646948 h 15135727"/>
              <a:gd name="connsiteX78" fmla="*/ 6906127 w 8085221"/>
              <a:gd name="connsiteY78" fmla="*/ 2983832 h 15135727"/>
              <a:gd name="connsiteX79" fmla="*/ 6906127 w 8085221"/>
              <a:gd name="connsiteY79" fmla="*/ 3104148 h 15135727"/>
              <a:gd name="connsiteX80" fmla="*/ 6833937 w 8085221"/>
              <a:gd name="connsiteY80" fmla="*/ 3368842 h 15135727"/>
              <a:gd name="connsiteX81" fmla="*/ 6906127 w 8085221"/>
              <a:gd name="connsiteY81" fmla="*/ 3489158 h 15135727"/>
              <a:gd name="connsiteX82" fmla="*/ 6641432 w 8085221"/>
              <a:gd name="connsiteY82" fmla="*/ 3705727 h 15135727"/>
              <a:gd name="connsiteX83" fmla="*/ 6737685 w 8085221"/>
              <a:gd name="connsiteY83" fmla="*/ 3729790 h 15135727"/>
              <a:gd name="connsiteX84" fmla="*/ 6545179 w 8085221"/>
              <a:gd name="connsiteY84" fmla="*/ 3826042 h 15135727"/>
              <a:gd name="connsiteX85" fmla="*/ 6328611 w 8085221"/>
              <a:gd name="connsiteY85" fmla="*/ 3753853 h 15135727"/>
              <a:gd name="connsiteX86" fmla="*/ 6184232 w 8085221"/>
              <a:gd name="connsiteY86" fmla="*/ 3850106 h 15135727"/>
              <a:gd name="connsiteX87" fmla="*/ 6184232 w 8085221"/>
              <a:gd name="connsiteY87" fmla="*/ 3946358 h 15135727"/>
              <a:gd name="connsiteX88" fmla="*/ 6136106 w 8085221"/>
              <a:gd name="connsiteY88" fmla="*/ 4235116 h 15135727"/>
              <a:gd name="connsiteX89" fmla="*/ 5919537 w 8085221"/>
              <a:gd name="connsiteY89" fmla="*/ 4403558 h 15135727"/>
              <a:gd name="connsiteX90" fmla="*/ 5775158 w 8085221"/>
              <a:gd name="connsiteY90" fmla="*/ 4451685 h 15135727"/>
              <a:gd name="connsiteX91" fmla="*/ 5630779 w 8085221"/>
              <a:gd name="connsiteY91" fmla="*/ 4547937 h 15135727"/>
              <a:gd name="connsiteX92" fmla="*/ 5510464 w 8085221"/>
              <a:gd name="connsiteY92" fmla="*/ 4620127 h 15135727"/>
              <a:gd name="connsiteX93" fmla="*/ 5510464 w 8085221"/>
              <a:gd name="connsiteY93" fmla="*/ 4812632 h 15135727"/>
              <a:gd name="connsiteX94" fmla="*/ 5317958 w 8085221"/>
              <a:gd name="connsiteY94" fmla="*/ 4981074 h 15135727"/>
              <a:gd name="connsiteX95" fmla="*/ 5005137 w 8085221"/>
              <a:gd name="connsiteY95" fmla="*/ 5149516 h 15135727"/>
              <a:gd name="connsiteX96" fmla="*/ 4692316 w 8085221"/>
              <a:gd name="connsiteY96" fmla="*/ 5149516 h 15135727"/>
              <a:gd name="connsiteX97" fmla="*/ 4523874 w 8085221"/>
              <a:gd name="connsiteY97" fmla="*/ 5366085 h 15135727"/>
              <a:gd name="connsiteX98" fmla="*/ 4211053 w 8085221"/>
              <a:gd name="connsiteY98" fmla="*/ 5414211 h 15135727"/>
              <a:gd name="connsiteX99" fmla="*/ 4114800 w 8085221"/>
              <a:gd name="connsiteY99" fmla="*/ 5390148 h 15135727"/>
              <a:gd name="connsiteX100" fmla="*/ 4018548 w 8085221"/>
              <a:gd name="connsiteY100" fmla="*/ 5630779 h 15135727"/>
              <a:gd name="connsiteX101" fmla="*/ 4090737 w 8085221"/>
              <a:gd name="connsiteY101" fmla="*/ 5871411 h 15135727"/>
              <a:gd name="connsiteX102" fmla="*/ 4090737 w 8085221"/>
              <a:gd name="connsiteY102" fmla="*/ 6184232 h 15135727"/>
              <a:gd name="connsiteX103" fmla="*/ 4186990 w 8085221"/>
              <a:gd name="connsiteY103" fmla="*/ 6472990 h 15135727"/>
              <a:gd name="connsiteX104" fmla="*/ 4042611 w 8085221"/>
              <a:gd name="connsiteY104" fmla="*/ 6352674 h 15135727"/>
              <a:gd name="connsiteX105" fmla="*/ 3946358 w 8085221"/>
              <a:gd name="connsiteY105" fmla="*/ 6376737 h 15135727"/>
              <a:gd name="connsiteX106" fmla="*/ 4114800 w 8085221"/>
              <a:gd name="connsiteY106" fmla="*/ 6641432 h 15135727"/>
              <a:gd name="connsiteX107" fmla="*/ 4451685 w 8085221"/>
              <a:gd name="connsiteY107" fmla="*/ 6737685 h 15135727"/>
              <a:gd name="connsiteX108" fmla="*/ 4620127 w 8085221"/>
              <a:gd name="connsiteY108" fmla="*/ 6978316 h 15135727"/>
              <a:gd name="connsiteX109" fmla="*/ 4740442 w 8085221"/>
              <a:gd name="connsiteY109" fmla="*/ 7170821 h 15135727"/>
              <a:gd name="connsiteX110" fmla="*/ 5077327 w 8085221"/>
              <a:gd name="connsiteY110" fmla="*/ 7387390 h 15135727"/>
              <a:gd name="connsiteX111" fmla="*/ 5125453 w 8085221"/>
              <a:gd name="connsiteY111" fmla="*/ 7603958 h 15135727"/>
              <a:gd name="connsiteX112" fmla="*/ 5197642 w 8085221"/>
              <a:gd name="connsiteY112" fmla="*/ 7796464 h 15135727"/>
              <a:gd name="connsiteX113" fmla="*/ 5486400 w 8085221"/>
              <a:gd name="connsiteY113" fmla="*/ 7964906 h 15135727"/>
              <a:gd name="connsiteX114" fmla="*/ 5486400 w 8085221"/>
              <a:gd name="connsiteY114" fmla="*/ 8349916 h 15135727"/>
              <a:gd name="connsiteX115" fmla="*/ 5678906 w 8085221"/>
              <a:gd name="connsiteY115" fmla="*/ 8614611 h 15135727"/>
              <a:gd name="connsiteX116" fmla="*/ 5919537 w 8085221"/>
              <a:gd name="connsiteY116" fmla="*/ 9071811 h 15135727"/>
              <a:gd name="connsiteX117" fmla="*/ 6160169 w 8085221"/>
              <a:gd name="connsiteY117" fmla="*/ 9336506 h 15135727"/>
              <a:gd name="connsiteX118" fmla="*/ 6280485 w 8085221"/>
              <a:gd name="connsiteY118" fmla="*/ 9601200 h 15135727"/>
              <a:gd name="connsiteX119" fmla="*/ 6400800 w 8085221"/>
              <a:gd name="connsiteY119" fmla="*/ 9793706 h 15135727"/>
              <a:gd name="connsiteX120" fmla="*/ 6569242 w 8085221"/>
              <a:gd name="connsiteY120" fmla="*/ 10058400 h 15135727"/>
              <a:gd name="connsiteX121" fmla="*/ 6713621 w 8085221"/>
              <a:gd name="connsiteY121" fmla="*/ 10106527 h 15135727"/>
              <a:gd name="connsiteX122" fmla="*/ 6545179 w 8085221"/>
              <a:gd name="connsiteY122" fmla="*/ 10202779 h 15135727"/>
              <a:gd name="connsiteX123" fmla="*/ 6569242 w 8085221"/>
              <a:gd name="connsiteY123" fmla="*/ 10443411 h 15135727"/>
              <a:gd name="connsiteX124" fmla="*/ 6593306 w 8085221"/>
              <a:gd name="connsiteY124" fmla="*/ 10708106 h 15135727"/>
              <a:gd name="connsiteX125" fmla="*/ 6761748 w 8085221"/>
              <a:gd name="connsiteY125" fmla="*/ 10924674 h 15135727"/>
              <a:gd name="connsiteX126" fmla="*/ 6641432 w 8085221"/>
              <a:gd name="connsiteY126" fmla="*/ 11093116 h 15135727"/>
              <a:gd name="connsiteX127" fmla="*/ 6713621 w 8085221"/>
              <a:gd name="connsiteY127" fmla="*/ 11261558 h 15135727"/>
              <a:gd name="connsiteX128" fmla="*/ 6737685 w 8085221"/>
              <a:gd name="connsiteY128" fmla="*/ 11526253 h 15135727"/>
              <a:gd name="connsiteX129" fmla="*/ 6617369 w 8085221"/>
              <a:gd name="connsiteY129" fmla="*/ 11839074 h 15135727"/>
              <a:gd name="connsiteX130" fmla="*/ 6617369 w 8085221"/>
              <a:gd name="connsiteY130" fmla="*/ 12031579 h 15135727"/>
              <a:gd name="connsiteX131" fmla="*/ 6641432 w 8085221"/>
              <a:gd name="connsiteY131" fmla="*/ 12127832 h 15135727"/>
              <a:gd name="connsiteX132" fmla="*/ 6761748 w 8085221"/>
              <a:gd name="connsiteY132" fmla="*/ 12031579 h 15135727"/>
              <a:gd name="connsiteX133" fmla="*/ 6761748 w 8085221"/>
              <a:gd name="connsiteY133" fmla="*/ 12296274 h 15135727"/>
              <a:gd name="connsiteX134" fmla="*/ 6689558 w 8085221"/>
              <a:gd name="connsiteY134" fmla="*/ 12512842 h 15135727"/>
              <a:gd name="connsiteX135" fmla="*/ 6785811 w 8085221"/>
              <a:gd name="connsiteY135" fmla="*/ 12777537 h 15135727"/>
              <a:gd name="connsiteX136" fmla="*/ 6569242 w 8085221"/>
              <a:gd name="connsiteY136" fmla="*/ 12873790 h 15135727"/>
              <a:gd name="connsiteX137" fmla="*/ 6545179 w 8085221"/>
              <a:gd name="connsiteY137" fmla="*/ 13090358 h 15135727"/>
              <a:gd name="connsiteX138" fmla="*/ 6448927 w 8085221"/>
              <a:gd name="connsiteY138" fmla="*/ 13355053 h 15135727"/>
              <a:gd name="connsiteX139" fmla="*/ 6256421 w 8085221"/>
              <a:gd name="connsiteY139" fmla="*/ 13571621 h 15135727"/>
              <a:gd name="connsiteX140" fmla="*/ 6087979 w 8085221"/>
              <a:gd name="connsiteY140" fmla="*/ 13667874 h 15135727"/>
              <a:gd name="connsiteX141" fmla="*/ 5943600 w 8085221"/>
              <a:gd name="connsiteY141" fmla="*/ 13716000 h 15135727"/>
              <a:gd name="connsiteX142" fmla="*/ 5702969 w 8085221"/>
              <a:gd name="connsiteY142" fmla="*/ 13667874 h 15135727"/>
              <a:gd name="connsiteX143" fmla="*/ 5582653 w 8085221"/>
              <a:gd name="connsiteY143" fmla="*/ 13691937 h 15135727"/>
              <a:gd name="connsiteX144" fmla="*/ 5727032 w 8085221"/>
              <a:gd name="connsiteY144" fmla="*/ 13836316 h 15135727"/>
              <a:gd name="connsiteX145" fmla="*/ 5582653 w 8085221"/>
              <a:gd name="connsiteY145" fmla="*/ 14052885 h 15135727"/>
              <a:gd name="connsiteX146" fmla="*/ 5462337 w 8085221"/>
              <a:gd name="connsiteY146" fmla="*/ 14149137 h 15135727"/>
              <a:gd name="connsiteX147" fmla="*/ 5342021 w 8085221"/>
              <a:gd name="connsiteY147" fmla="*/ 14004758 h 15135727"/>
              <a:gd name="connsiteX148" fmla="*/ 5245769 w 8085221"/>
              <a:gd name="connsiteY148" fmla="*/ 14004758 h 15135727"/>
              <a:gd name="connsiteX149" fmla="*/ 5245769 w 8085221"/>
              <a:gd name="connsiteY149" fmla="*/ 13956632 h 15135727"/>
              <a:gd name="connsiteX150" fmla="*/ 5101390 w 8085221"/>
              <a:gd name="connsiteY150" fmla="*/ 13956632 h 15135727"/>
              <a:gd name="connsiteX151" fmla="*/ 4981074 w 8085221"/>
              <a:gd name="connsiteY151" fmla="*/ 13860379 h 15135727"/>
              <a:gd name="connsiteX152" fmla="*/ 4740442 w 8085221"/>
              <a:gd name="connsiteY152" fmla="*/ 13908506 h 15135727"/>
              <a:gd name="connsiteX153" fmla="*/ 4475748 w 8085221"/>
              <a:gd name="connsiteY153" fmla="*/ 13956632 h 15135727"/>
              <a:gd name="connsiteX154" fmla="*/ 4379495 w 8085221"/>
              <a:gd name="connsiteY154" fmla="*/ 14028821 h 15135727"/>
              <a:gd name="connsiteX155" fmla="*/ 4403558 w 8085221"/>
              <a:gd name="connsiteY155" fmla="*/ 14197264 h 15135727"/>
              <a:gd name="connsiteX156" fmla="*/ 4572000 w 8085221"/>
              <a:gd name="connsiteY156" fmla="*/ 14149137 h 15135727"/>
              <a:gd name="connsiteX157" fmla="*/ 4523874 w 8085221"/>
              <a:gd name="connsiteY157" fmla="*/ 14558211 h 15135727"/>
              <a:gd name="connsiteX158" fmla="*/ 4403558 w 8085221"/>
              <a:gd name="connsiteY158" fmla="*/ 14437895 h 15135727"/>
              <a:gd name="connsiteX159" fmla="*/ 4403558 w 8085221"/>
              <a:gd name="connsiteY159" fmla="*/ 14437895 h 15135727"/>
              <a:gd name="connsiteX160" fmla="*/ 4283242 w 8085221"/>
              <a:gd name="connsiteY160" fmla="*/ 14245390 h 15135727"/>
              <a:gd name="connsiteX161" fmla="*/ 4235116 w 8085221"/>
              <a:gd name="connsiteY161" fmla="*/ 14341642 h 15135727"/>
              <a:gd name="connsiteX162" fmla="*/ 4162927 w 8085221"/>
              <a:gd name="connsiteY162" fmla="*/ 14389769 h 15135727"/>
              <a:gd name="connsiteX163" fmla="*/ 4162927 w 8085221"/>
              <a:gd name="connsiteY163" fmla="*/ 14389769 h 15135727"/>
              <a:gd name="connsiteX164" fmla="*/ 3922295 w 8085221"/>
              <a:gd name="connsiteY164" fmla="*/ 14245390 h 15135727"/>
              <a:gd name="connsiteX165" fmla="*/ 3801979 w 8085221"/>
              <a:gd name="connsiteY165" fmla="*/ 14293516 h 15135727"/>
              <a:gd name="connsiteX166" fmla="*/ 3681664 w 8085221"/>
              <a:gd name="connsiteY166" fmla="*/ 14389769 h 15135727"/>
              <a:gd name="connsiteX167" fmla="*/ 3657600 w 8085221"/>
              <a:gd name="connsiteY167" fmla="*/ 14654464 h 15135727"/>
              <a:gd name="connsiteX168" fmla="*/ 3513221 w 8085221"/>
              <a:gd name="connsiteY168" fmla="*/ 14726653 h 15135727"/>
              <a:gd name="connsiteX169" fmla="*/ 3513221 w 8085221"/>
              <a:gd name="connsiteY169" fmla="*/ 14871032 h 15135727"/>
              <a:gd name="connsiteX170" fmla="*/ 3633537 w 8085221"/>
              <a:gd name="connsiteY170" fmla="*/ 14967285 h 15135727"/>
              <a:gd name="connsiteX171" fmla="*/ 3609474 w 8085221"/>
              <a:gd name="connsiteY171" fmla="*/ 15087600 h 15135727"/>
              <a:gd name="connsiteX172" fmla="*/ 3441032 w 8085221"/>
              <a:gd name="connsiteY172" fmla="*/ 15039474 h 15135727"/>
              <a:gd name="connsiteX173" fmla="*/ 3272590 w 8085221"/>
              <a:gd name="connsiteY173" fmla="*/ 15063537 h 15135727"/>
              <a:gd name="connsiteX174" fmla="*/ 3248527 w 8085221"/>
              <a:gd name="connsiteY174" fmla="*/ 14895095 h 15135727"/>
              <a:gd name="connsiteX175" fmla="*/ 3128211 w 8085221"/>
              <a:gd name="connsiteY175" fmla="*/ 14919158 h 15135727"/>
              <a:gd name="connsiteX176" fmla="*/ 2959769 w 8085221"/>
              <a:gd name="connsiteY176" fmla="*/ 15135727 h 15135727"/>
              <a:gd name="connsiteX177" fmla="*/ 2935706 w 8085221"/>
              <a:gd name="connsiteY177" fmla="*/ 14895095 h 15135727"/>
              <a:gd name="connsiteX178" fmla="*/ 2791327 w 8085221"/>
              <a:gd name="connsiteY178" fmla="*/ 14943221 h 15135727"/>
              <a:gd name="connsiteX179" fmla="*/ 2671011 w 8085221"/>
              <a:gd name="connsiteY179" fmla="*/ 15039474 h 15135727"/>
              <a:gd name="connsiteX180" fmla="*/ 2430379 w 8085221"/>
              <a:gd name="connsiteY180" fmla="*/ 15087600 h 15135727"/>
              <a:gd name="connsiteX181" fmla="*/ 2237874 w 8085221"/>
              <a:gd name="connsiteY181" fmla="*/ 15039474 h 15135727"/>
              <a:gd name="connsiteX182" fmla="*/ 2622885 w 8085221"/>
              <a:gd name="connsiteY182" fmla="*/ 14846969 h 15135727"/>
              <a:gd name="connsiteX183" fmla="*/ 2887579 w 8085221"/>
              <a:gd name="connsiteY183" fmla="*/ 14774779 h 15135727"/>
              <a:gd name="connsiteX184" fmla="*/ 2839453 w 8085221"/>
              <a:gd name="connsiteY184" fmla="*/ 14582274 h 15135727"/>
              <a:gd name="connsiteX185" fmla="*/ 2935706 w 8085221"/>
              <a:gd name="connsiteY185" fmla="*/ 14510085 h 15135727"/>
              <a:gd name="connsiteX186" fmla="*/ 2935706 w 8085221"/>
              <a:gd name="connsiteY186" fmla="*/ 14510085 h 15135727"/>
              <a:gd name="connsiteX187" fmla="*/ 3080085 w 8085221"/>
              <a:gd name="connsiteY187" fmla="*/ 14413832 h 15135727"/>
              <a:gd name="connsiteX188" fmla="*/ 3152274 w 8085221"/>
              <a:gd name="connsiteY188" fmla="*/ 14341642 h 15135727"/>
              <a:gd name="connsiteX189" fmla="*/ 3080085 w 8085221"/>
              <a:gd name="connsiteY189" fmla="*/ 14269453 h 15135727"/>
              <a:gd name="connsiteX190" fmla="*/ 3152274 w 8085221"/>
              <a:gd name="connsiteY190" fmla="*/ 14197264 h 15135727"/>
              <a:gd name="connsiteX191" fmla="*/ 3152274 w 8085221"/>
              <a:gd name="connsiteY191" fmla="*/ 14052885 h 15135727"/>
              <a:gd name="connsiteX192" fmla="*/ 3080085 w 8085221"/>
              <a:gd name="connsiteY192" fmla="*/ 13980695 h 15135727"/>
              <a:gd name="connsiteX193" fmla="*/ 3056021 w 8085221"/>
              <a:gd name="connsiteY193" fmla="*/ 14076948 h 15135727"/>
              <a:gd name="connsiteX194" fmla="*/ 2935706 w 8085221"/>
              <a:gd name="connsiteY194" fmla="*/ 14076948 h 15135727"/>
              <a:gd name="connsiteX195" fmla="*/ 2863516 w 8085221"/>
              <a:gd name="connsiteY195" fmla="*/ 14125074 h 15135727"/>
              <a:gd name="connsiteX196" fmla="*/ 2719137 w 8085221"/>
              <a:gd name="connsiteY196" fmla="*/ 14197264 h 15135727"/>
              <a:gd name="connsiteX197" fmla="*/ 2646948 w 8085221"/>
              <a:gd name="connsiteY197" fmla="*/ 14197264 h 15135727"/>
              <a:gd name="connsiteX198" fmla="*/ 2598821 w 8085221"/>
              <a:gd name="connsiteY198" fmla="*/ 14125074 h 15135727"/>
              <a:gd name="connsiteX199" fmla="*/ 2430379 w 8085221"/>
              <a:gd name="connsiteY199" fmla="*/ 13836316 h 15135727"/>
              <a:gd name="connsiteX200" fmla="*/ 2646948 w 8085221"/>
              <a:gd name="connsiteY200" fmla="*/ 13812253 h 15135727"/>
              <a:gd name="connsiteX201" fmla="*/ 2502569 w 8085221"/>
              <a:gd name="connsiteY201" fmla="*/ 13475369 h 15135727"/>
              <a:gd name="connsiteX202" fmla="*/ 2550695 w 8085221"/>
              <a:gd name="connsiteY202" fmla="*/ 13186611 h 15135727"/>
              <a:gd name="connsiteX203" fmla="*/ 2719137 w 8085221"/>
              <a:gd name="connsiteY203" fmla="*/ 13042232 h 15135727"/>
              <a:gd name="connsiteX204" fmla="*/ 2791327 w 8085221"/>
              <a:gd name="connsiteY204" fmla="*/ 12945979 h 15135727"/>
              <a:gd name="connsiteX205" fmla="*/ 3031958 w 8085221"/>
              <a:gd name="connsiteY205" fmla="*/ 13090358 h 15135727"/>
              <a:gd name="connsiteX206" fmla="*/ 3056021 w 8085221"/>
              <a:gd name="connsiteY206" fmla="*/ 12753474 h 15135727"/>
              <a:gd name="connsiteX207" fmla="*/ 2887579 w 8085221"/>
              <a:gd name="connsiteY207" fmla="*/ 12777537 h 15135727"/>
              <a:gd name="connsiteX208" fmla="*/ 2815390 w 8085221"/>
              <a:gd name="connsiteY208" fmla="*/ 12777537 h 15135727"/>
              <a:gd name="connsiteX209" fmla="*/ 3176337 w 8085221"/>
              <a:gd name="connsiteY209" fmla="*/ 12368464 h 15135727"/>
              <a:gd name="connsiteX210" fmla="*/ 3104148 w 8085221"/>
              <a:gd name="connsiteY210" fmla="*/ 12320337 h 15135727"/>
              <a:gd name="connsiteX211" fmla="*/ 3104148 w 8085221"/>
              <a:gd name="connsiteY211" fmla="*/ 12320337 h 15135727"/>
              <a:gd name="connsiteX212" fmla="*/ 3007895 w 8085221"/>
              <a:gd name="connsiteY212" fmla="*/ 12079706 h 15135727"/>
              <a:gd name="connsiteX213" fmla="*/ 2911642 w 8085221"/>
              <a:gd name="connsiteY213" fmla="*/ 11935327 h 15135727"/>
              <a:gd name="connsiteX214" fmla="*/ 2863516 w 8085221"/>
              <a:gd name="connsiteY214" fmla="*/ 11694695 h 15135727"/>
              <a:gd name="connsiteX215" fmla="*/ 2911642 w 8085221"/>
              <a:gd name="connsiteY215" fmla="*/ 11454064 h 15135727"/>
              <a:gd name="connsiteX216" fmla="*/ 3056021 w 8085221"/>
              <a:gd name="connsiteY216" fmla="*/ 11454064 h 15135727"/>
              <a:gd name="connsiteX217" fmla="*/ 2983832 w 8085221"/>
              <a:gd name="connsiteY217" fmla="*/ 11381874 h 15135727"/>
              <a:gd name="connsiteX218" fmla="*/ 3031958 w 8085221"/>
              <a:gd name="connsiteY218" fmla="*/ 11285621 h 15135727"/>
              <a:gd name="connsiteX219" fmla="*/ 3007895 w 8085221"/>
              <a:gd name="connsiteY219" fmla="*/ 11189369 h 15135727"/>
              <a:gd name="connsiteX220" fmla="*/ 2887579 w 8085221"/>
              <a:gd name="connsiteY220" fmla="*/ 11141242 h 15135727"/>
              <a:gd name="connsiteX221" fmla="*/ 2887579 w 8085221"/>
              <a:gd name="connsiteY221" fmla="*/ 10972800 h 15135727"/>
              <a:gd name="connsiteX222" fmla="*/ 2887579 w 8085221"/>
              <a:gd name="connsiteY222" fmla="*/ 10924674 h 15135727"/>
              <a:gd name="connsiteX223" fmla="*/ 2767264 w 8085221"/>
              <a:gd name="connsiteY223" fmla="*/ 11020927 h 15135727"/>
              <a:gd name="connsiteX224" fmla="*/ 2743200 w 8085221"/>
              <a:gd name="connsiteY224" fmla="*/ 10924674 h 15135727"/>
              <a:gd name="connsiteX225" fmla="*/ 2550695 w 8085221"/>
              <a:gd name="connsiteY225" fmla="*/ 11020927 h 15135727"/>
              <a:gd name="connsiteX226" fmla="*/ 2526632 w 8085221"/>
              <a:gd name="connsiteY226" fmla="*/ 11117179 h 15135727"/>
              <a:gd name="connsiteX227" fmla="*/ 2334127 w 8085221"/>
              <a:gd name="connsiteY227" fmla="*/ 10996864 h 15135727"/>
              <a:gd name="connsiteX228" fmla="*/ 2358190 w 8085221"/>
              <a:gd name="connsiteY228" fmla="*/ 10732169 h 15135727"/>
              <a:gd name="connsiteX229" fmla="*/ 2334127 w 8085221"/>
              <a:gd name="connsiteY229" fmla="*/ 10587790 h 15135727"/>
              <a:gd name="connsiteX230" fmla="*/ 2406316 w 8085221"/>
              <a:gd name="connsiteY230" fmla="*/ 10491537 h 15135727"/>
              <a:gd name="connsiteX231" fmla="*/ 2598821 w 8085221"/>
              <a:gd name="connsiteY231" fmla="*/ 10684042 h 15135727"/>
              <a:gd name="connsiteX232" fmla="*/ 2767264 w 8085221"/>
              <a:gd name="connsiteY232" fmla="*/ 10684042 h 15135727"/>
              <a:gd name="connsiteX233" fmla="*/ 2646948 w 8085221"/>
              <a:gd name="connsiteY233" fmla="*/ 10515600 h 15135727"/>
              <a:gd name="connsiteX234" fmla="*/ 2815390 w 8085221"/>
              <a:gd name="connsiteY234" fmla="*/ 10395285 h 15135727"/>
              <a:gd name="connsiteX235" fmla="*/ 3080085 w 8085221"/>
              <a:gd name="connsiteY235" fmla="*/ 10419348 h 15135727"/>
              <a:gd name="connsiteX236" fmla="*/ 3248527 w 8085221"/>
              <a:gd name="connsiteY236" fmla="*/ 10539664 h 15135727"/>
              <a:gd name="connsiteX237" fmla="*/ 3320716 w 8085221"/>
              <a:gd name="connsiteY237" fmla="*/ 10659979 h 15135727"/>
              <a:gd name="connsiteX238" fmla="*/ 3465095 w 8085221"/>
              <a:gd name="connsiteY238" fmla="*/ 10659979 h 15135727"/>
              <a:gd name="connsiteX239" fmla="*/ 3441032 w 8085221"/>
              <a:gd name="connsiteY239" fmla="*/ 10491537 h 15135727"/>
              <a:gd name="connsiteX240" fmla="*/ 3392906 w 8085221"/>
              <a:gd name="connsiteY240" fmla="*/ 10250906 h 15135727"/>
              <a:gd name="connsiteX241" fmla="*/ 3152274 w 8085221"/>
              <a:gd name="connsiteY241" fmla="*/ 10250906 h 15135727"/>
              <a:gd name="connsiteX242" fmla="*/ 3176337 w 8085221"/>
              <a:gd name="connsiteY242" fmla="*/ 10178716 h 15135727"/>
              <a:gd name="connsiteX243" fmla="*/ 3104148 w 8085221"/>
              <a:gd name="connsiteY243" fmla="*/ 10154653 h 15135727"/>
              <a:gd name="connsiteX244" fmla="*/ 3007895 w 8085221"/>
              <a:gd name="connsiteY244" fmla="*/ 9962148 h 15135727"/>
              <a:gd name="connsiteX245" fmla="*/ 3176337 w 8085221"/>
              <a:gd name="connsiteY245" fmla="*/ 9889958 h 15135727"/>
              <a:gd name="connsiteX246" fmla="*/ 2959769 w 8085221"/>
              <a:gd name="connsiteY246" fmla="*/ 9504948 h 15135727"/>
              <a:gd name="connsiteX247" fmla="*/ 2791327 w 8085221"/>
              <a:gd name="connsiteY247" fmla="*/ 9456821 h 15135727"/>
              <a:gd name="connsiteX248" fmla="*/ 2574758 w 8085221"/>
              <a:gd name="connsiteY248" fmla="*/ 9336506 h 15135727"/>
              <a:gd name="connsiteX249" fmla="*/ 2550695 w 8085221"/>
              <a:gd name="connsiteY249" fmla="*/ 9071811 h 15135727"/>
              <a:gd name="connsiteX250" fmla="*/ 2695074 w 8085221"/>
              <a:gd name="connsiteY250" fmla="*/ 8999621 h 15135727"/>
              <a:gd name="connsiteX251" fmla="*/ 2622885 w 8085221"/>
              <a:gd name="connsiteY251" fmla="*/ 8975558 h 15135727"/>
              <a:gd name="connsiteX252" fmla="*/ 2430379 w 8085221"/>
              <a:gd name="connsiteY252" fmla="*/ 8999621 h 15135727"/>
              <a:gd name="connsiteX253" fmla="*/ 2261937 w 8085221"/>
              <a:gd name="connsiteY253" fmla="*/ 9168064 h 15135727"/>
              <a:gd name="connsiteX254" fmla="*/ 2237874 w 8085221"/>
              <a:gd name="connsiteY254" fmla="*/ 8999621 h 15135727"/>
              <a:gd name="connsiteX255" fmla="*/ 2117558 w 8085221"/>
              <a:gd name="connsiteY255" fmla="*/ 8975558 h 15135727"/>
              <a:gd name="connsiteX256" fmla="*/ 2045369 w 8085221"/>
              <a:gd name="connsiteY256" fmla="*/ 8783053 h 15135727"/>
              <a:gd name="connsiteX257" fmla="*/ 1852864 w 8085221"/>
              <a:gd name="connsiteY257" fmla="*/ 8758990 h 15135727"/>
              <a:gd name="connsiteX258" fmla="*/ 1636295 w 8085221"/>
              <a:gd name="connsiteY258" fmla="*/ 8927432 h 15135727"/>
              <a:gd name="connsiteX259" fmla="*/ 1588169 w 8085221"/>
              <a:gd name="connsiteY259" fmla="*/ 9023685 h 15135727"/>
              <a:gd name="connsiteX260" fmla="*/ 1515979 w 8085221"/>
              <a:gd name="connsiteY260" fmla="*/ 8879306 h 15135727"/>
              <a:gd name="connsiteX261" fmla="*/ 1347537 w 8085221"/>
              <a:gd name="connsiteY261" fmla="*/ 8879306 h 15135727"/>
              <a:gd name="connsiteX262" fmla="*/ 1347537 w 8085221"/>
              <a:gd name="connsiteY262" fmla="*/ 8710864 h 15135727"/>
              <a:gd name="connsiteX263" fmla="*/ 1106906 w 8085221"/>
              <a:gd name="connsiteY263" fmla="*/ 8783053 h 15135727"/>
              <a:gd name="connsiteX264" fmla="*/ 890337 w 8085221"/>
              <a:gd name="connsiteY264" fmla="*/ 8686800 h 15135727"/>
              <a:gd name="connsiteX265" fmla="*/ 649706 w 8085221"/>
              <a:gd name="connsiteY265" fmla="*/ 8662737 h 15135727"/>
              <a:gd name="connsiteX266" fmla="*/ 385011 w 8085221"/>
              <a:gd name="connsiteY266" fmla="*/ 8566485 h 15135727"/>
              <a:gd name="connsiteX267" fmla="*/ 577516 w 8085221"/>
              <a:gd name="connsiteY267" fmla="*/ 8373979 h 15135727"/>
              <a:gd name="connsiteX268" fmla="*/ 794085 w 8085221"/>
              <a:gd name="connsiteY268" fmla="*/ 8301790 h 15135727"/>
              <a:gd name="connsiteX269" fmla="*/ 745958 w 8085221"/>
              <a:gd name="connsiteY269" fmla="*/ 8133348 h 15135727"/>
              <a:gd name="connsiteX270" fmla="*/ 818148 w 8085221"/>
              <a:gd name="connsiteY270" fmla="*/ 7820527 h 15135727"/>
              <a:gd name="connsiteX271" fmla="*/ 697832 w 8085221"/>
              <a:gd name="connsiteY271" fmla="*/ 7820527 h 15135727"/>
              <a:gd name="connsiteX272" fmla="*/ 625642 w 8085221"/>
              <a:gd name="connsiteY272" fmla="*/ 7916779 h 15135727"/>
              <a:gd name="connsiteX273" fmla="*/ 457200 w 8085221"/>
              <a:gd name="connsiteY273" fmla="*/ 7820527 h 15135727"/>
              <a:gd name="connsiteX274" fmla="*/ 529390 w 8085221"/>
              <a:gd name="connsiteY274" fmla="*/ 7700211 h 15135727"/>
              <a:gd name="connsiteX275" fmla="*/ 938464 w 8085221"/>
              <a:gd name="connsiteY275" fmla="*/ 7676148 h 15135727"/>
              <a:gd name="connsiteX276" fmla="*/ 1058779 w 8085221"/>
              <a:gd name="connsiteY276" fmla="*/ 7459579 h 15135727"/>
              <a:gd name="connsiteX277" fmla="*/ 1203158 w 8085221"/>
              <a:gd name="connsiteY277" fmla="*/ 7603958 h 15135727"/>
              <a:gd name="connsiteX278" fmla="*/ 1299411 w 8085221"/>
              <a:gd name="connsiteY278" fmla="*/ 7555832 h 15135727"/>
              <a:gd name="connsiteX279" fmla="*/ 1443790 w 8085221"/>
              <a:gd name="connsiteY279" fmla="*/ 7507706 h 15135727"/>
              <a:gd name="connsiteX280" fmla="*/ 1684421 w 8085221"/>
              <a:gd name="connsiteY280" fmla="*/ 7603958 h 15135727"/>
              <a:gd name="connsiteX281" fmla="*/ 1684421 w 8085221"/>
              <a:gd name="connsiteY281" fmla="*/ 7603958 h 15135727"/>
              <a:gd name="connsiteX282" fmla="*/ 1540042 w 8085221"/>
              <a:gd name="connsiteY282" fmla="*/ 7363327 h 15135727"/>
              <a:gd name="connsiteX283" fmla="*/ 1299411 w 8085221"/>
              <a:gd name="connsiteY283" fmla="*/ 7315200 h 15135727"/>
              <a:gd name="connsiteX284" fmla="*/ 1130969 w 8085221"/>
              <a:gd name="connsiteY284" fmla="*/ 7339264 h 15135727"/>
              <a:gd name="connsiteX285" fmla="*/ 1034716 w 8085221"/>
              <a:gd name="connsiteY285" fmla="*/ 7315200 h 15135727"/>
              <a:gd name="connsiteX286" fmla="*/ 1155032 w 8085221"/>
              <a:gd name="connsiteY286" fmla="*/ 7050506 h 15135727"/>
              <a:gd name="connsiteX287" fmla="*/ 1155032 w 8085221"/>
              <a:gd name="connsiteY287" fmla="*/ 6930190 h 15135727"/>
              <a:gd name="connsiteX288" fmla="*/ 1155032 w 8085221"/>
              <a:gd name="connsiteY288" fmla="*/ 6761748 h 15135727"/>
              <a:gd name="connsiteX289" fmla="*/ 1203158 w 8085221"/>
              <a:gd name="connsiteY289" fmla="*/ 6617369 h 15135727"/>
              <a:gd name="connsiteX290" fmla="*/ 1371600 w 8085221"/>
              <a:gd name="connsiteY290" fmla="*/ 6472990 h 15135727"/>
              <a:gd name="connsiteX291" fmla="*/ 1443790 w 8085221"/>
              <a:gd name="connsiteY291" fmla="*/ 6328611 h 15135727"/>
              <a:gd name="connsiteX292" fmla="*/ 1419727 w 8085221"/>
              <a:gd name="connsiteY292" fmla="*/ 6208295 h 15135727"/>
              <a:gd name="connsiteX293" fmla="*/ 1275348 w 8085221"/>
              <a:gd name="connsiteY293" fmla="*/ 6304548 h 15135727"/>
              <a:gd name="connsiteX294" fmla="*/ 1323474 w 8085221"/>
              <a:gd name="connsiteY294" fmla="*/ 6015790 h 15135727"/>
              <a:gd name="connsiteX295" fmla="*/ 1540042 w 8085221"/>
              <a:gd name="connsiteY295" fmla="*/ 5871411 h 15135727"/>
              <a:gd name="connsiteX296" fmla="*/ 1540042 w 8085221"/>
              <a:gd name="connsiteY296" fmla="*/ 5751095 h 15135727"/>
              <a:gd name="connsiteX297" fmla="*/ 1395664 w 8085221"/>
              <a:gd name="connsiteY297" fmla="*/ 5799221 h 15135727"/>
              <a:gd name="connsiteX298" fmla="*/ 1179095 w 8085221"/>
              <a:gd name="connsiteY298" fmla="*/ 5799221 h 15135727"/>
              <a:gd name="connsiteX299" fmla="*/ 890337 w 8085221"/>
              <a:gd name="connsiteY299" fmla="*/ 5775158 h 15135727"/>
              <a:gd name="connsiteX300" fmla="*/ 697832 w 8085221"/>
              <a:gd name="connsiteY300" fmla="*/ 5606716 h 15135727"/>
              <a:gd name="connsiteX301" fmla="*/ 577516 w 8085221"/>
              <a:gd name="connsiteY301" fmla="*/ 5582653 h 15135727"/>
              <a:gd name="connsiteX302" fmla="*/ 697832 w 8085221"/>
              <a:gd name="connsiteY302" fmla="*/ 5775158 h 15135727"/>
              <a:gd name="connsiteX303" fmla="*/ 409074 w 8085221"/>
              <a:gd name="connsiteY303" fmla="*/ 5799221 h 15135727"/>
              <a:gd name="connsiteX304" fmla="*/ 168442 w 8085221"/>
              <a:gd name="connsiteY304" fmla="*/ 5702969 h 15135727"/>
              <a:gd name="connsiteX305" fmla="*/ 264695 w 8085221"/>
              <a:gd name="connsiteY305" fmla="*/ 5558590 h 15135727"/>
              <a:gd name="connsiteX306" fmla="*/ 144379 w 8085221"/>
              <a:gd name="connsiteY306" fmla="*/ 5510464 h 15135727"/>
              <a:gd name="connsiteX307" fmla="*/ 0 w 8085221"/>
              <a:gd name="connsiteY307" fmla="*/ 5462337 h 15135727"/>
              <a:gd name="connsiteX308" fmla="*/ 96253 w 8085221"/>
              <a:gd name="connsiteY308" fmla="*/ 5245769 h 15135727"/>
              <a:gd name="connsiteX0" fmla="*/ 96253 w 8085221"/>
              <a:gd name="connsiteY0" fmla="*/ 5245769 h 15135727"/>
              <a:gd name="connsiteX1" fmla="*/ 144379 w 8085221"/>
              <a:gd name="connsiteY1" fmla="*/ 4981074 h 15135727"/>
              <a:gd name="connsiteX2" fmla="*/ 178719 w 8085221"/>
              <a:gd name="connsiteY2" fmla="*/ 4834941 h 15135727"/>
              <a:gd name="connsiteX3" fmla="*/ 334378 w 8085221"/>
              <a:gd name="connsiteY3" fmla="*/ 4696828 h 15135727"/>
              <a:gd name="connsiteX4" fmla="*/ 553453 w 8085221"/>
              <a:gd name="connsiteY4" fmla="*/ 4692316 h 15135727"/>
              <a:gd name="connsiteX5" fmla="*/ 649706 w 8085221"/>
              <a:gd name="connsiteY5" fmla="*/ 4427621 h 15135727"/>
              <a:gd name="connsiteX6" fmla="*/ 805866 w 8085221"/>
              <a:gd name="connsiteY6" fmla="*/ 4425366 h 15135727"/>
              <a:gd name="connsiteX7" fmla="*/ 867026 w 8085221"/>
              <a:gd name="connsiteY7" fmla="*/ 4311817 h 15135727"/>
              <a:gd name="connsiteX8" fmla="*/ 1077328 w 8085221"/>
              <a:gd name="connsiteY8" fmla="*/ 4253916 h 15135727"/>
              <a:gd name="connsiteX9" fmla="*/ 1120191 w 8085221"/>
              <a:gd name="connsiteY9" fmla="*/ 4206291 h 15135727"/>
              <a:gd name="connsiteX10" fmla="*/ 1263066 w 8085221"/>
              <a:gd name="connsiteY10" fmla="*/ 4182478 h 15135727"/>
              <a:gd name="connsiteX11" fmla="*/ 1362326 w 8085221"/>
              <a:gd name="connsiteY11" fmla="*/ 4081965 h 15135727"/>
              <a:gd name="connsiteX12" fmla="*/ 1472616 w 8085221"/>
              <a:gd name="connsiteY12" fmla="*/ 4025316 h 15135727"/>
              <a:gd name="connsiteX13" fmla="*/ 1559344 w 8085221"/>
              <a:gd name="connsiteY13" fmla="*/ 4013535 h 15135727"/>
              <a:gd name="connsiteX14" fmla="*/ 1708485 w 8085221"/>
              <a:gd name="connsiteY14" fmla="*/ 3826042 h 15135727"/>
              <a:gd name="connsiteX15" fmla="*/ 1820278 w 8085221"/>
              <a:gd name="connsiteY15" fmla="*/ 3858628 h 15135727"/>
              <a:gd name="connsiteX16" fmla="*/ 1910766 w 8085221"/>
              <a:gd name="connsiteY16" fmla="*/ 3735053 h 15135727"/>
              <a:gd name="connsiteX17" fmla="*/ 2006016 w 8085221"/>
              <a:gd name="connsiteY17" fmla="*/ 3615741 h 15135727"/>
              <a:gd name="connsiteX18" fmla="*/ 2091741 w 8085221"/>
              <a:gd name="connsiteY18" fmla="*/ 3649078 h 15135727"/>
              <a:gd name="connsiteX19" fmla="*/ 2141621 w 8085221"/>
              <a:gd name="connsiteY19" fmla="*/ 3585411 h 15135727"/>
              <a:gd name="connsiteX20" fmla="*/ 2117808 w 8085221"/>
              <a:gd name="connsiteY20" fmla="*/ 3518736 h 15135727"/>
              <a:gd name="connsiteX21" fmla="*/ 2182228 w 8085221"/>
              <a:gd name="connsiteY21" fmla="*/ 3420478 h 15135727"/>
              <a:gd name="connsiteX22" fmla="*/ 2286000 w 8085221"/>
              <a:gd name="connsiteY22" fmla="*/ 3489158 h 15135727"/>
              <a:gd name="connsiteX23" fmla="*/ 2334628 w 8085221"/>
              <a:gd name="connsiteY23" fmla="*/ 3249028 h 15135727"/>
              <a:gd name="connsiteX24" fmla="*/ 2381502 w 8085221"/>
              <a:gd name="connsiteY24" fmla="*/ 3088858 h 15135727"/>
              <a:gd name="connsiteX25" fmla="*/ 2544178 w 8085221"/>
              <a:gd name="connsiteY25" fmla="*/ 3058528 h 15135727"/>
              <a:gd name="connsiteX26" fmla="*/ 2477503 w 8085221"/>
              <a:gd name="connsiteY26" fmla="*/ 2977566 h 15135727"/>
              <a:gd name="connsiteX27" fmla="*/ 2695074 w 8085221"/>
              <a:gd name="connsiteY27" fmla="*/ 2892592 h 15135727"/>
              <a:gd name="connsiteX28" fmla="*/ 2796591 w 8085221"/>
              <a:gd name="connsiteY28" fmla="*/ 2829928 h 15135727"/>
              <a:gd name="connsiteX29" fmla="*/ 2829928 w 8085221"/>
              <a:gd name="connsiteY29" fmla="*/ 2517107 h 15135727"/>
              <a:gd name="connsiteX30" fmla="*/ 3006141 w 8085221"/>
              <a:gd name="connsiteY30" fmla="*/ 2401303 h 15135727"/>
              <a:gd name="connsiteX31" fmla="*/ 3200400 w 8085221"/>
              <a:gd name="connsiteY31" fmla="*/ 2296277 h 15135727"/>
              <a:gd name="connsiteX32" fmla="*/ 3441032 w 8085221"/>
              <a:gd name="connsiteY32" fmla="*/ 2237874 h 15135727"/>
              <a:gd name="connsiteX33" fmla="*/ 3561348 w 8085221"/>
              <a:gd name="connsiteY33" fmla="*/ 2526632 h 15135727"/>
              <a:gd name="connsiteX34" fmla="*/ 3801979 w 8085221"/>
              <a:gd name="connsiteY34" fmla="*/ 2622885 h 15135727"/>
              <a:gd name="connsiteX35" fmla="*/ 3946358 w 8085221"/>
              <a:gd name="connsiteY35" fmla="*/ 2550695 h 15135727"/>
              <a:gd name="connsiteX36" fmla="*/ 4018548 w 8085221"/>
              <a:gd name="connsiteY36" fmla="*/ 2598821 h 15135727"/>
              <a:gd name="connsiteX37" fmla="*/ 4138864 w 8085221"/>
              <a:gd name="connsiteY37" fmla="*/ 2574758 h 15135727"/>
              <a:gd name="connsiteX38" fmla="*/ 4307306 w 8085221"/>
              <a:gd name="connsiteY38" fmla="*/ 2671011 h 15135727"/>
              <a:gd name="connsiteX39" fmla="*/ 4427621 w 8085221"/>
              <a:gd name="connsiteY39" fmla="*/ 2622885 h 15135727"/>
              <a:gd name="connsiteX40" fmla="*/ 4668253 w 8085221"/>
              <a:gd name="connsiteY40" fmla="*/ 2743200 h 15135727"/>
              <a:gd name="connsiteX41" fmla="*/ 4788569 w 8085221"/>
              <a:gd name="connsiteY41" fmla="*/ 2815390 h 15135727"/>
              <a:gd name="connsiteX42" fmla="*/ 4957011 w 8085221"/>
              <a:gd name="connsiteY42" fmla="*/ 2719137 h 15135727"/>
              <a:gd name="connsiteX43" fmla="*/ 4981074 w 8085221"/>
              <a:gd name="connsiteY43" fmla="*/ 2382253 h 15135727"/>
              <a:gd name="connsiteX44" fmla="*/ 4981074 w 8085221"/>
              <a:gd name="connsiteY44" fmla="*/ 2382253 h 15135727"/>
              <a:gd name="connsiteX45" fmla="*/ 4884821 w 8085221"/>
              <a:gd name="connsiteY45" fmla="*/ 2093495 h 15135727"/>
              <a:gd name="connsiteX46" fmla="*/ 4764506 w 8085221"/>
              <a:gd name="connsiteY46" fmla="*/ 1900990 h 15135727"/>
              <a:gd name="connsiteX47" fmla="*/ 4764506 w 8085221"/>
              <a:gd name="connsiteY47" fmla="*/ 1804737 h 15135727"/>
              <a:gd name="connsiteX48" fmla="*/ 4957011 w 8085221"/>
              <a:gd name="connsiteY48" fmla="*/ 1564106 h 15135727"/>
              <a:gd name="connsiteX49" fmla="*/ 5221706 w 8085221"/>
              <a:gd name="connsiteY49" fmla="*/ 1588169 h 15135727"/>
              <a:gd name="connsiteX50" fmla="*/ 5486400 w 8085221"/>
              <a:gd name="connsiteY50" fmla="*/ 1684421 h 15135727"/>
              <a:gd name="connsiteX51" fmla="*/ 5799221 w 8085221"/>
              <a:gd name="connsiteY51" fmla="*/ 1684421 h 15135727"/>
              <a:gd name="connsiteX52" fmla="*/ 5871411 w 8085221"/>
              <a:gd name="connsiteY52" fmla="*/ 1443790 h 15135727"/>
              <a:gd name="connsiteX53" fmla="*/ 6087979 w 8085221"/>
              <a:gd name="connsiteY53" fmla="*/ 1395664 h 15135727"/>
              <a:gd name="connsiteX54" fmla="*/ 6087979 w 8085221"/>
              <a:gd name="connsiteY54" fmla="*/ 1082842 h 15135727"/>
              <a:gd name="connsiteX55" fmla="*/ 6424864 w 8085221"/>
              <a:gd name="connsiteY55" fmla="*/ 1058779 h 15135727"/>
              <a:gd name="connsiteX56" fmla="*/ 6665495 w 8085221"/>
              <a:gd name="connsiteY56" fmla="*/ 721895 h 15135727"/>
              <a:gd name="connsiteX57" fmla="*/ 6761748 w 8085221"/>
              <a:gd name="connsiteY57" fmla="*/ 649706 h 15135727"/>
              <a:gd name="connsiteX58" fmla="*/ 6737685 w 8085221"/>
              <a:gd name="connsiteY58" fmla="*/ 505327 h 15135727"/>
              <a:gd name="connsiteX59" fmla="*/ 6858000 w 8085221"/>
              <a:gd name="connsiteY59" fmla="*/ 360948 h 15135727"/>
              <a:gd name="connsiteX60" fmla="*/ 6761748 w 8085221"/>
              <a:gd name="connsiteY60" fmla="*/ 120316 h 15135727"/>
              <a:gd name="connsiteX61" fmla="*/ 7194885 w 8085221"/>
              <a:gd name="connsiteY61" fmla="*/ 0 h 15135727"/>
              <a:gd name="connsiteX62" fmla="*/ 7267074 w 8085221"/>
              <a:gd name="connsiteY62" fmla="*/ 120316 h 15135727"/>
              <a:gd name="connsiteX63" fmla="*/ 7267074 w 8085221"/>
              <a:gd name="connsiteY63" fmla="*/ 120316 h 15135727"/>
              <a:gd name="connsiteX64" fmla="*/ 7339264 w 8085221"/>
              <a:gd name="connsiteY64" fmla="*/ 360948 h 15135727"/>
              <a:gd name="connsiteX65" fmla="*/ 7628021 w 8085221"/>
              <a:gd name="connsiteY65" fmla="*/ 433137 h 15135727"/>
              <a:gd name="connsiteX66" fmla="*/ 7796464 w 8085221"/>
              <a:gd name="connsiteY66" fmla="*/ 649706 h 15135727"/>
              <a:gd name="connsiteX67" fmla="*/ 8085221 w 8085221"/>
              <a:gd name="connsiteY67" fmla="*/ 914400 h 15135727"/>
              <a:gd name="connsiteX68" fmla="*/ 7988969 w 8085221"/>
              <a:gd name="connsiteY68" fmla="*/ 1203158 h 15135727"/>
              <a:gd name="connsiteX69" fmla="*/ 7844590 w 8085221"/>
              <a:gd name="connsiteY69" fmla="*/ 1058779 h 15135727"/>
              <a:gd name="connsiteX70" fmla="*/ 7483642 w 8085221"/>
              <a:gd name="connsiteY70" fmla="*/ 1371600 h 15135727"/>
              <a:gd name="connsiteX71" fmla="*/ 7267074 w 8085221"/>
              <a:gd name="connsiteY71" fmla="*/ 1395664 h 15135727"/>
              <a:gd name="connsiteX72" fmla="*/ 7243011 w 8085221"/>
              <a:gd name="connsiteY72" fmla="*/ 1588169 h 15135727"/>
              <a:gd name="connsiteX73" fmla="*/ 6978316 w 8085221"/>
              <a:gd name="connsiteY73" fmla="*/ 1732548 h 15135727"/>
              <a:gd name="connsiteX74" fmla="*/ 6737685 w 8085221"/>
              <a:gd name="connsiteY74" fmla="*/ 2093495 h 15135727"/>
              <a:gd name="connsiteX75" fmla="*/ 6737685 w 8085221"/>
              <a:gd name="connsiteY75" fmla="*/ 2382253 h 15135727"/>
              <a:gd name="connsiteX76" fmla="*/ 6665495 w 8085221"/>
              <a:gd name="connsiteY76" fmla="*/ 2430379 h 15135727"/>
              <a:gd name="connsiteX77" fmla="*/ 6906127 w 8085221"/>
              <a:gd name="connsiteY77" fmla="*/ 2646948 h 15135727"/>
              <a:gd name="connsiteX78" fmla="*/ 6906127 w 8085221"/>
              <a:gd name="connsiteY78" fmla="*/ 2983832 h 15135727"/>
              <a:gd name="connsiteX79" fmla="*/ 6906127 w 8085221"/>
              <a:gd name="connsiteY79" fmla="*/ 3104148 h 15135727"/>
              <a:gd name="connsiteX80" fmla="*/ 6833937 w 8085221"/>
              <a:gd name="connsiteY80" fmla="*/ 3368842 h 15135727"/>
              <a:gd name="connsiteX81" fmla="*/ 6906127 w 8085221"/>
              <a:gd name="connsiteY81" fmla="*/ 3489158 h 15135727"/>
              <a:gd name="connsiteX82" fmla="*/ 6641432 w 8085221"/>
              <a:gd name="connsiteY82" fmla="*/ 3705727 h 15135727"/>
              <a:gd name="connsiteX83" fmla="*/ 6737685 w 8085221"/>
              <a:gd name="connsiteY83" fmla="*/ 3729790 h 15135727"/>
              <a:gd name="connsiteX84" fmla="*/ 6545179 w 8085221"/>
              <a:gd name="connsiteY84" fmla="*/ 3826042 h 15135727"/>
              <a:gd name="connsiteX85" fmla="*/ 6328611 w 8085221"/>
              <a:gd name="connsiteY85" fmla="*/ 3753853 h 15135727"/>
              <a:gd name="connsiteX86" fmla="*/ 6184232 w 8085221"/>
              <a:gd name="connsiteY86" fmla="*/ 3850106 h 15135727"/>
              <a:gd name="connsiteX87" fmla="*/ 6184232 w 8085221"/>
              <a:gd name="connsiteY87" fmla="*/ 3946358 h 15135727"/>
              <a:gd name="connsiteX88" fmla="*/ 6136106 w 8085221"/>
              <a:gd name="connsiteY88" fmla="*/ 4235116 h 15135727"/>
              <a:gd name="connsiteX89" fmla="*/ 5919537 w 8085221"/>
              <a:gd name="connsiteY89" fmla="*/ 4403558 h 15135727"/>
              <a:gd name="connsiteX90" fmla="*/ 5775158 w 8085221"/>
              <a:gd name="connsiteY90" fmla="*/ 4451685 h 15135727"/>
              <a:gd name="connsiteX91" fmla="*/ 5630779 w 8085221"/>
              <a:gd name="connsiteY91" fmla="*/ 4547937 h 15135727"/>
              <a:gd name="connsiteX92" fmla="*/ 5510464 w 8085221"/>
              <a:gd name="connsiteY92" fmla="*/ 4620127 h 15135727"/>
              <a:gd name="connsiteX93" fmla="*/ 5510464 w 8085221"/>
              <a:gd name="connsiteY93" fmla="*/ 4812632 h 15135727"/>
              <a:gd name="connsiteX94" fmla="*/ 5317958 w 8085221"/>
              <a:gd name="connsiteY94" fmla="*/ 4981074 h 15135727"/>
              <a:gd name="connsiteX95" fmla="*/ 5005137 w 8085221"/>
              <a:gd name="connsiteY95" fmla="*/ 5149516 h 15135727"/>
              <a:gd name="connsiteX96" fmla="*/ 4692316 w 8085221"/>
              <a:gd name="connsiteY96" fmla="*/ 5149516 h 15135727"/>
              <a:gd name="connsiteX97" fmla="*/ 4523874 w 8085221"/>
              <a:gd name="connsiteY97" fmla="*/ 5366085 h 15135727"/>
              <a:gd name="connsiteX98" fmla="*/ 4211053 w 8085221"/>
              <a:gd name="connsiteY98" fmla="*/ 5414211 h 15135727"/>
              <a:gd name="connsiteX99" fmla="*/ 4114800 w 8085221"/>
              <a:gd name="connsiteY99" fmla="*/ 5390148 h 15135727"/>
              <a:gd name="connsiteX100" fmla="*/ 4018548 w 8085221"/>
              <a:gd name="connsiteY100" fmla="*/ 5630779 h 15135727"/>
              <a:gd name="connsiteX101" fmla="*/ 4090737 w 8085221"/>
              <a:gd name="connsiteY101" fmla="*/ 5871411 h 15135727"/>
              <a:gd name="connsiteX102" fmla="*/ 4090737 w 8085221"/>
              <a:gd name="connsiteY102" fmla="*/ 6184232 h 15135727"/>
              <a:gd name="connsiteX103" fmla="*/ 4186990 w 8085221"/>
              <a:gd name="connsiteY103" fmla="*/ 6472990 h 15135727"/>
              <a:gd name="connsiteX104" fmla="*/ 4042611 w 8085221"/>
              <a:gd name="connsiteY104" fmla="*/ 6352674 h 15135727"/>
              <a:gd name="connsiteX105" fmla="*/ 3946358 w 8085221"/>
              <a:gd name="connsiteY105" fmla="*/ 6376737 h 15135727"/>
              <a:gd name="connsiteX106" fmla="*/ 4114800 w 8085221"/>
              <a:gd name="connsiteY106" fmla="*/ 6641432 h 15135727"/>
              <a:gd name="connsiteX107" fmla="*/ 4451685 w 8085221"/>
              <a:gd name="connsiteY107" fmla="*/ 6737685 h 15135727"/>
              <a:gd name="connsiteX108" fmla="*/ 4620127 w 8085221"/>
              <a:gd name="connsiteY108" fmla="*/ 6978316 h 15135727"/>
              <a:gd name="connsiteX109" fmla="*/ 4740442 w 8085221"/>
              <a:gd name="connsiteY109" fmla="*/ 7170821 h 15135727"/>
              <a:gd name="connsiteX110" fmla="*/ 5077327 w 8085221"/>
              <a:gd name="connsiteY110" fmla="*/ 7387390 h 15135727"/>
              <a:gd name="connsiteX111" fmla="*/ 5125453 w 8085221"/>
              <a:gd name="connsiteY111" fmla="*/ 7603958 h 15135727"/>
              <a:gd name="connsiteX112" fmla="*/ 5197642 w 8085221"/>
              <a:gd name="connsiteY112" fmla="*/ 7796464 h 15135727"/>
              <a:gd name="connsiteX113" fmla="*/ 5486400 w 8085221"/>
              <a:gd name="connsiteY113" fmla="*/ 7964906 h 15135727"/>
              <a:gd name="connsiteX114" fmla="*/ 5486400 w 8085221"/>
              <a:gd name="connsiteY114" fmla="*/ 8349916 h 15135727"/>
              <a:gd name="connsiteX115" fmla="*/ 5678906 w 8085221"/>
              <a:gd name="connsiteY115" fmla="*/ 8614611 h 15135727"/>
              <a:gd name="connsiteX116" fmla="*/ 5919537 w 8085221"/>
              <a:gd name="connsiteY116" fmla="*/ 9071811 h 15135727"/>
              <a:gd name="connsiteX117" fmla="*/ 6160169 w 8085221"/>
              <a:gd name="connsiteY117" fmla="*/ 9336506 h 15135727"/>
              <a:gd name="connsiteX118" fmla="*/ 6280485 w 8085221"/>
              <a:gd name="connsiteY118" fmla="*/ 9601200 h 15135727"/>
              <a:gd name="connsiteX119" fmla="*/ 6400800 w 8085221"/>
              <a:gd name="connsiteY119" fmla="*/ 9793706 h 15135727"/>
              <a:gd name="connsiteX120" fmla="*/ 6569242 w 8085221"/>
              <a:gd name="connsiteY120" fmla="*/ 10058400 h 15135727"/>
              <a:gd name="connsiteX121" fmla="*/ 6713621 w 8085221"/>
              <a:gd name="connsiteY121" fmla="*/ 10106527 h 15135727"/>
              <a:gd name="connsiteX122" fmla="*/ 6545179 w 8085221"/>
              <a:gd name="connsiteY122" fmla="*/ 10202779 h 15135727"/>
              <a:gd name="connsiteX123" fmla="*/ 6569242 w 8085221"/>
              <a:gd name="connsiteY123" fmla="*/ 10443411 h 15135727"/>
              <a:gd name="connsiteX124" fmla="*/ 6593306 w 8085221"/>
              <a:gd name="connsiteY124" fmla="*/ 10708106 h 15135727"/>
              <a:gd name="connsiteX125" fmla="*/ 6761748 w 8085221"/>
              <a:gd name="connsiteY125" fmla="*/ 10924674 h 15135727"/>
              <a:gd name="connsiteX126" fmla="*/ 6641432 w 8085221"/>
              <a:gd name="connsiteY126" fmla="*/ 11093116 h 15135727"/>
              <a:gd name="connsiteX127" fmla="*/ 6713621 w 8085221"/>
              <a:gd name="connsiteY127" fmla="*/ 11261558 h 15135727"/>
              <a:gd name="connsiteX128" fmla="*/ 6737685 w 8085221"/>
              <a:gd name="connsiteY128" fmla="*/ 11526253 h 15135727"/>
              <a:gd name="connsiteX129" fmla="*/ 6617369 w 8085221"/>
              <a:gd name="connsiteY129" fmla="*/ 11839074 h 15135727"/>
              <a:gd name="connsiteX130" fmla="*/ 6617369 w 8085221"/>
              <a:gd name="connsiteY130" fmla="*/ 12031579 h 15135727"/>
              <a:gd name="connsiteX131" fmla="*/ 6641432 w 8085221"/>
              <a:gd name="connsiteY131" fmla="*/ 12127832 h 15135727"/>
              <a:gd name="connsiteX132" fmla="*/ 6761748 w 8085221"/>
              <a:gd name="connsiteY132" fmla="*/ 12031579 h 15135727"/>
              <a:gd name="connsiteX133" fmla="*/ 6761748 w 8085221"/>
              <a:gd name="connsiteY133" fmla="*/ 12296274 h 15135727"/>
              <a:gd name="connsiteX134" fmla="*/ 6689558 w 8085221"/>
              <a:gd name="connsiteY134" fmla="*/ 12512842 h 15135727"/>
              <a:gd name="connsiteX135" fmla="*/ 6785811 w 8085221"/>
              <a:gd name="connsiteY135" fmla="*/ 12777537 h 15135727"/>
              <a:gd name="connsiteX136" fmla="*/ 6569242 w 8085221"/>
              <a:gd name="connsiteY136" fmla="*/ 12873790 h 15135727"/>
              <a:gd name="connsiteX137" fmla="*/ 6545179 w 8085221"/>
              <a:gd name="connsiteY137" fmla="*/ 13090358 h 15135727"/>
              <a:gd name="connsiteX138" fmla="*/ 6448927 w 8085221"/>
              <a:gd name="connsiteY138" fmla="*/ 13355053 h 15135727"/>
              <a:gd name="connsiteX139" fmla="*/ 6256421 w 8085221"/>
              <a:gd name="connsiteY139" fmla="*/ 13571621 h 15135727"/>
              <a:gd name="connsiteX140" fmla="*/ 6087979 w 8085221"/>
              <a:gd name="connsiteY140" fmla="*/ 13667874 h 15135727"/>
              <a:gd name="connsiteX141" fmla="*/ 5943600 w 8085221"/>
              <a:gd name="connsiteY141" fmla="*/ 13716000 h 15135727"/>
              <a:gd name="connsiteX142" fmla="*/ 5702969 w 8085221"/>
              <a:gd name="connsiteY142" fmla="*/ 13667874 h 15135727"/>
              <a:gd name="connsiteX143" fmla="*/ 5582653 w 8085221"/>
              <a:gd name="connsiteY143" fmla="*/ 13691937 h 15135727"/>
              <a:gd name="connsiteX144" fmla="*/ 5727032 w 8085221"/>
              <a:gd name="connsiteY144" fmla="*/ 13836316 h 15135727"/>
              <a:gd name="connsiteX145" fmla="*/ 5582653 w 8085221"/>
              <a:gd name="connsiteY145" fmla="*/ 14052885 h 15135727"/>
              <a:gd name="connsiteX146" fmla="*/ 5462337 w 8085221"/>
              <a:gd name="connsiteY146" fmla="*/ 14149137 h 15135727"/>
              <a:gd name="connsiteX147" fmla="*/ 5342021 w 8085221"/>
              <a:gd name="connsiteY147" fmla="*/ 14004758 h 15135727"/>
              <a:gd name="connsiteX148" fmla="*/ 5245769 w 8085221"/>
              <a:gd name="connsiteY148" fmla="*/ 14004758 h 15135727"/>
              <a:gd name="connsiteX149" fmla="*/ 5245769 w 8085221"/>
              <a:gd name="connsiteY149" fmla="*/ 13956632 h 15135727"/>
              <a:gd name="connsiteX150" fmla="*/ 5101390 w 8085221"/>
              <a:gd name="connsiteY150" fmla="*/ 13956632 h 15135727"/>
              <a:gd name="connsiteX151" fmla="*/ 4981074 w 8085221"/>
              <a:gd name="connsiteY151" fmla="*/ 13860379 h 15135727"/>
              <a:gd name="connsiteX152" fmla="*/ 4740442 w 8085221"/>
              <a:gd name="connsiteY152" fmla="*/ 13908506 h 15135727"/>
              <a:gd name="connsiteX153" fmla="*/ 4475748 w 8085221"/>
              <a:gd name="connsiteY153" fmla="*/ 13956632 h 15135727"/>
              <a:gd name="connsiteX154" fmla="*/ 4379495 w 8085221"/>
              <a:gd name="connsiteY154" fmla="*/ 14028821 h 15135727"/>
              <a:gd name="connsiteX155" fmla="*/ 4403558 w 8085221"/>
              <a:gd name="connsiteY155" fmla="*/ 14197264 h 15135727"/>
              <a:gd name="connsiteX156" fmla="*/ 4572000 w 8085221"/>
              <a:gd name="connsiteY156" fmla="*/ 14149137 h 15135727"/>
              <a:gd name="connsiteX157" fmla="*/ 4523874 w 8085221"/>
              <a:gd name="connsiteY157" fmla="*/ 14558211 h 15135727"/>
              <a:gd name="connsiteX158" fmla="*/ 4403558 w 8085221"/>
              <a:gd name="connsiteY158" fmla="*/ 14437895 h 15135727"/>
              <a:gd name="connsiteX159" fmla="*/ 4403558 w 8085221"/>
              <a:gd name="connsiteY159" fmla="*/ 14437895 h 15135727"/>
              <a:gd name="connsiteX160" fmla="*/ 4283242 w 8085221"/>
              <a:gd name="connsiteY160" fmla="*/ 14245390 h 15135727"/>
              <a:gd name="connsiteX161" fmla="*/ 4235116 w 8085221"/>
              <a:gd name="connsiteY161" fmla="*/ 14341642 h 15135727"/>
              <a:gd name="connsiteX162" fmla="*/ 4162927 w 8085221"/>
              <a:gd name="connsiteY162" fmla="*/ 14389769 h 15135727"/>
              <a:gd name="connsiteX163" fmla="*/ 4162927 w 8085221"/>
              <a:gd name="connsiteY163" fmla="*/ 14389769 h 15135727"/>
              <a:gd name="connsiteX164" fmla="*/ 3922295 w 8085221"/>
              <a:gd name="connsiteY164" fmla="*/ 14245390 h 15135727"/>
              <a:gd name="connsiteX165" fmla="*/ 3801979 w 8085221"/>
              <a:gd name="connsiteY165" fmla="*/ 14293516 h 15135727"/>
              <a:gd name="connsiteX166" fmla="*/ 3681664 w 8085221"/>
              <a:gd name="connsiteY166" fmla="*/ 14389769 h 15135727"/>
              <a:gd name="connsiteX167" fmla="*/ 3657600 w 8085221"/>
              <a:gd name="connsiteY167" fmla="*/ 14654464 h 15135727"/>
              <a:gd name="connsiteX168" fmla="*/ 3513221 w 8085221"/>
              <a:gd name="connsiteY168" fmla="*/ 14726653 h 15135727"/>
              <a:gd name="connsiteX169" fmla="*/ 3513221 w 8085221"/>
              <a:gd name="connsiteY169" fmla="*/ 14871032 h 15135727"/>
              <a:gd name="connsiteX170" fmla="*/ 3633537 w 8085221"/>
              <a:gd name="connsiteY170" fmla="*/ 14967285 h 15135727"/>
              <a:gd name="connsiteX171" fmla="*/ 3609474 w 8085221"/>
              <a:gd name="connsiteY171" fmla="*/ 15087600 h 15135727"/>
              <a:gd name="connsiteX172" fmla="*/ 3441032 w 8085221"/>
              <a:gd name="connsiteY172" fmla="*/ 15039474 h 15135727"/>
              <a:gd name="connsiteX173" fmla="*/ 3272590 w 8085221"/>
              <a:gd name="connsiteY173" fmla="*/ 15063537 h 15135727"/>
              <a:gd name="connsiteX174" fmla="*/ 3248527 w 8085221"/>
              <a:gd name="connsiteY174" fmla="*/ 14895095 h 15135727"/>
              <a:gd name="connsiteX175" fmla="*/ 3128211 w 8085221"/>
              <a:gd name="connsiteY175" fmla="*/ 14919158 h 15135727"/>
              <a:gd name="connsiteX176" fmla="*/ 2959769 w 8085221"/>
              <a:gd name="connsiteY176" fmla="*/ 15135727 h 15135727"/>
              <a:gd name="connsiteX177" fmla="*/ 2935706 w 8085221"/>
              <a:gd name="connsiteY177" fmla="*/ 14895095 h 15135727"/>
              <a:gd name="connsiteX178" fmla="*/ 2791327 w 8085221"/>
              <a:gd name="connsiteY178" fmla="*/ 14943221 h 15135727"/>
              <a:gd name="connsiteX179" fmla="*/ 2671011 w 8085221"/>
              <a:gd name="connsiteY179" fmla="*/ 15039474 h 15135727"/>
              <a:gd name="connsiteX180" fmla="*/ 2430379 w 8085221"/>
              <a:gd name="connsiteY180" fmla="*/ 15087600 h 15135727"/>
              <a:gd name="connsiteX181" fmla="*/ 2237874 w 8085221"/>
              <a:gd name="connsiteY181" fmla="*/ 15039474 h 15135727"/>
              <a:gd name="connsiteX182" fmla="*/ 2622885 w 8085221"/>
              <a:gd name="connsiteY182" fmla="*/ 14846969 h 15135727"/>
              <a:gd name="connsiteX183" fmla="*/ 2887579 w 8085221"/>
              <a:gd name="connsiteY183" fmla="*/ 14774779 h 15135727"/>
              <a:gd name="connsiteX184" fmla="*/ 2839453 w 8085221"/>
              <a:gd name="connsiteY184" fmla="*/ 14582274 h 15135727"/>
              <a:gd name="connsiteX185" fmla="*/ 2935706 w 8085221"/>
              <a:gd name="connsiteY185" fmla="*/ 14510085 h 15135727"/>
              <a:gd name="connsiteX186" fmla="*/ 2935706 w 8085221"/>
              <a:gd name="connsiteY186" fmla="*/ 14510085 h 15135727"/>
              <a:gd name="connsiteX187" fmla="*/ 3080085 w 8085221"/>
              <a:gd name="connsiteY187" fmla="*/ 14413832 h 15135727"/>
              <a:gd name="connsiteX188" fmla="*/ 3152274 w 8085221"/>
              <a:gd name="connsiteY188" fmla="*/ 14341642 h 15135727"/>
              <a:gd name="connsiteX189" fmla="*/ 3080085 w 8085221"/>
              <a:gd name="connsiteY189" fmla="*/ 14269453 h 15135727"/>
              <a:gd name="connsiteX190" fmla="*/ 3152274 w 8085221"/>
              <a:gd name="connsiteY190" fmla="*/ 14197264 h 15135727"/>
              <a:gd name="connsiteX191" fmla="*/ 3152274 w 8085221"/>
              <a:gd name="connsiteY191" fmla="*/ 14052885 h 15135727"/>
              <a:gd name="connsiteX192" fmla="*/ 3080085 w 8085221"/>
              <a:gd name="connsiteY192" fmla="*/ 13980695 h 15135727"/>
              <a:gd name="connsiteX193" fmla="*/ 3056021 w 8085221"/>
              <a:gd name="connsiteY193" fmla="*/ 14076948 h 15135727"/>
              <a:gd name="connsiteX194" fmla="*/ 2935706 w 8085221"/>
              <a:gd name="connsiteY194" fmla="*/ 14076948 h 15135727"/>
              <a:gd name="connsiteX195" fmla="*/ 2863516 w 8085221"/>
              <a:gd name="connsiteY195" fmla="*/ 14125074 h 15135727"/>
              <a:gd name="connsiteX196" fmla="*/ 2719137 w 8085221"/>
              <a:gd name="connsiteY196" fmla="*/ 14197264 h 15135727"/>
              <a:gd name="connsiteX197" fmla="*/ 2646948 w 8085221"/>
              <a:gd name="connsiteY197" fmla="*/ 14197264 h 15135727"/>
              <a:gd name="connsiteX198" fmla="*/ 2598821 w 8085221"/>
              <a:gd name="connsiteY198" fmla="*/ 14125074 h 15135727"/>
              <a:gd name="connsiteX199" fmla="*/ 2430379 w 8085221"/>
              <a:gd name="connsiteY199" fmla="*/ 13836316 h 15135727"/>
              <a:gd name="connsiteX200" fmla="*/ 2646948 w 8085221"/>
              <a:gd name="connsiteY200" fmla="*/ 13812253 h 15135727"/>
              <a:gd name="connsiteX201" fmla="*/ 2502569 w 8085221"/>
              <a:gd name="connsiteY201" fmla="*/ 13475369 h 15135727"/>
              <a:gd name="connsiteX202" fmla="*/ 2550695 w 8085221"/>
              <a:gd name="connsiteY202" fmla="*/ 13186611 h 15135727"/>
              <a:gd name="connsiteX203" fmla="*/ 2719137 w 8085221"/>
              <a:gd name="connsiteY203" fmla="*/ 13042232 h 15135727"/>
              <a:gd name="connsiteX204" fmla="*/ 2791327 w 8085221"/>
              <a:gd name="connsiteY204" fmla="*/ 12945979 h 15135727"/>
              <a:gd name="connsiteX205" fmla="*/ 3031958 w 8085221"/>
              <a:gd name="connsiteY205" fmla="*/ 13090358 h 15135727"/>
              <a:gd name="connsiteX206" fmla="*/ 3056021 w 8085221"/>
              <a:gd name="connsiteY206" fmla="*/ 12753474 h 15135727"/>
              <a:gd name="connsiteX207" fmla="*/ 2887579 w 8085221"/>
              <a:gd name="connsiteY207" fmla="*/ 12777537 h 15135727"/>
              <a:gd name="connsiteX208" fmla="*/ 2815390 w 8085221"/>
              <a:gd name="connsiteY208" fmla="*/ 12777537 h 15135727"/>
              <a:gd name="connsiteX209" fmla="*/ 3176337 w 8085221"/>
              <a:gd name="connsiteY209" fmla="*/ 12368464 h 15135727"/>
              <a:gd name="connsiteX210" fmla="*/ 3104148 w 8085221"/>
              <a:gd name="connsiteY210" fmla="*/ 12320337 h 15135727"/>
              <a:gd name="connsiteX211" fmla="*/ 3104148 w 8085221"/>
              <a:gd name="connsiteY211" fmla="*/ 12320337 h 15135727"/>
              <a:gd name="connsiteX212" fmla="*/ 3007895 w 8085221"/>
              <a:gd name="connsiteY212" fmla="*/ 12079706 h 15135727"/>
              <a:gd name="connsiteX213" fmla="*/ 2911642 w 8085221"/>
              <a:gd name="connsiteY213" fmla="*/ 11935327 h 15135727"/>
              <a:gd name="connsiteX214" fmla="*/ 2863516 w 8085221"/>
              <a:gd name="connsiteY214" fmla="*/ 11694695 h 15135727"/>
              <a:gd name="connsiteX215" fmla="*/ 2911642 w 8085221"/>
              <a:gd name="connsiteY215" fmla="*/ 11454064 h 15135727"/>
              <a:gd name="connsiteX216" fmla="*/ 3056021 w 8085221"/>
              <a:gd name="connsiteY216" fmla="*/ 11454064 h 15135727"/>
              <a:gd name="connsiteX217" fmla="*/ 2983832 w 8085221"/>
              <a:gd name="connsiteY217" fmla="*/ 11381874 h 15135727"/>
              <a:gd name="connsiteX218" fmla="*/ 3031958 w 8085221"/>
              <a:gd name="connsiteY218" fmla="*/ 11285621 h 15135727"/>
              <a:gd name="connsiteX219" fmla="*/ 3007895 w 8085221"/>
              <a:gd name="connsiteY219" fmla="*/ 11189369 h 15135727"/>
              <a:gd name="connsiteX220" fmla="*/ 2887579 w 8085221"/>
              <a:gd name="connsiteY220" fmla="*/ 11141242 h 15135727"/>
              <a:gd name="connsiteX221" fmla="*/ 2887579 w 8085221"/>
              <a:gd name="connsiteY221" fmla="*/ 10972800 h 15135727"/>
              <a:gd name="connsiteX222" fmla="*/ 2887579 w 8085221"/>
              <a:gd name="connsiteY222" fmla="*/ 10924674 h 15135727"/>
              <a:gd name="connsiteX223" fmla="*/ 2767264 w 8085221"/>
              <a:gd name="connsiteY223" fmla="*/ 11020927 h 15135727"/>
              <a:gd name="connsiteX224" fmla="*/ 2743200 w 8085221"/>
              <a:gd name="connsiteY224" fmla="*/ 10924674 h 15135727"/>
              <a:gd name="connsiteX225" fmla="*/ 2550695 w 8085221"/>
              <a:gd name="connsiteY225" fmla="*/ 11020927 h 15135727"/>
              <a:gd name="connsiteX226" fmla="*/ 2526632 w 8085221"/>
              <a:gd name="connsiteY226" fmla="*/ 11117179 h 15135727"/>
              <a:gd name="connsiteX227" fmla="*/ 2334127 w 8085221"/>
              <a:gd name="connsiteY227" fmla="*/ 10996864 h 15135727"/>
              <a:gd name="connsiteX228" fmla="*/ 2358190 w 8085221"/>
              <a:gd name="connsiteY228" fmla="*/ 10732169 h 15135727"/>
              <a:gd name="connsiteX229" fmla="*/ 2334127 w 8085221"/>
              <a:gd name="connsiteY229" fmla="*/ 10587790 h 15135727"/>
              <a:gd name="connsiteX230" fmla="*/ 2406316 w 8085221"/>
              <a:gd name="connsiteY230" fmla="*/ 10491537 h 15135727"/>
              <a:gd name="connsiteX231" fmla="*/ 2598821 w 8085221"/>
              <a:gd name="connsiteY231" fmla="*/ 10684042 h 15135727"/>
              <a:gd name="connsiteX232" fmla="*/ 2767264 w 8085221"/>
              <a:gd name="connsiteY232" fmla="*/ 10684042 h 15135727"/>
              <a:gd name="connsiteX233" fmla="*/ 2646948 w 8085221"/>
              <a:gd name="connsiteY233" fmla="*/ 10515600 h 15135727"/>
              <a:gd name="connsiteX234" fmla="*/ 2815390 w 8085221"/>
              <a:gd name="connsiteY234" fmla="*/ 10395285 h 15135727"/>
              <a:gd name="connsiteX235" fmla="*/ 3080085 w 8085221"/>
              <a:gd name="connsiteY235" fmla="*/ 10419348 h 15135727"/>
              <a:gd name="connsiteX236" fmla="*/ 3248527 w 8085221"/>
              <a:gd name="connsiteY236" fmla="*/ 10539664 h 15135727"/>
              <a:gd name="connsiteX237" fmla="*/ 3320716 w 8085221"/>
              <a:gd name="connsiteY237" fmla="*/ 10659979 h 15135727"/>
              <a:gd name="connsiteX238" fmla="*/ 3465095 w 8085221"/>
              <a:gd name="connsiteY238" fmla="*/ 10659979 h 15135727"/>
              <a:gd name="connsiteX239" fmla="*/ 3441032 w 8085221"/>
              <a:gd name="connsiteY239" fmla="*/ 10491537 h 15135727"/>
              <a:gd name="connsiteX240" fmla="*/ 3392906 w 8085221"/>
              <a:gd name="connsiteY240" fmla="*/ 10250906 h 15135727"/>
              <a:gd name="connsiteX241" fmla="*/ 3152274 w 8085221"/>
              <a:gd name="connsiteY241" fmla="*/ 10250906 h 15135727"/>
              <a:gd name="connsiteX242" fmla="*/ 3176337 w 8085221"/>
              <a:gd name="connsiteY242" fmla="*/ 10178716 h 15135727"/>
              <a:gd name="connsiteX243" fmla="*/ 3104148 w 8085221"/>
              <a:gd name="connsiteY243" fmla="*/ 10154653 h 15135727"/>
              <a:gd name="connsiteX244" fmla="*/ 3007895 w 8085221"/>
              <a:gd name="connsiteY244" fmla="*/ 9962148 h 15135727"/>
              <a:gd name="connsiteX245" fmla="*/ 3176337 w 8085221"/>
              <a:gd name="connsiteY245" fmla="*/ 9889958 h 15135727"/>
              <a:gd name="connsiteX246" fmla="*/ 2959769 w 8085221"/>
              <a:gd name="connsiteY246" fmla="*/ 9504948 h 15135727"/>
              <a:gd name="connsiteX247" fmla="*/ 2791327 w 8085221"/>
              <a:gd name="connsiteY247" fmla="*/ 9456821 h 15135727"/>
              <a:gd name="connsiteX248" fmla="*/ 2574758 w 8085221"/>
              <a:gd name="connsiteY248" fmla="*/ 9336506 h 15135727"/>
              <a:gd name="connsiteX249" fmla="*/ 2550695 w 8085221"/>
              <a:gd name="connsiteY249" fmla="*/ 9071811 h 15135727"/>
              <a:gd name="connsiteX250" fmla="*/ 2695074 w 8085221"/>
              <a:gd name="connsiteY250" fmla="*/ 8999621 h 15135727"/>
              <a:gd name="connsiteX251" fmla="*/ 2622885 w 8085221"/>
              <a:gd name="connsiteY251" fmla="*/ 8975558 h 15135727"/>
              <a:gd name="connsiteX252" fmla="*/ 2430379 w 8085221"/>
              <a:gd name="connsiteY252" fmla="*/ 8999621 h 15135727"/>
              <a:gd name="connsiteX253" fmla="*/ 2261937 w 8085221"/>
              <a:gd name="connsiteY253" fmla="*/ 9168064 h 15135727"/>
              <a:gd name="connsiteX254" fmla="*/ 2237874 w 8085221"/>
              <a:gd name="connsiteY254" fmla="*/ 8999621 h 15135727"/>
              <a:gd name="connsiteX255" fmla="*/ 2117558 w 8085221"/>
              <a:gd name="connsiteY255" fmla="*/ 8975558 h 15135727"/>
              <a:gd name="connsiteX256" fmla="*/ 2045369 w 8085221"/>
              <a:gd name="connsiteY256" fmla="*/ 8783053 h 15135727"/>
              <a:gd name="connsiteX257" fmla="*/ 1852864 w 8085221"/>
              <a:gd name="connsiteY257" fmla="*/ 8758990 h 15135727"/>
              <a:gd name="connsiteX258" fmla="*/ 1636295 w 8085221"/>
              <a:gd name="connsiteY258" fmla="*/ 8927432 h 15135727"/>
              <a:gd name="connsiteX259" fmla="*/ 1588169 w 8085221"/>
              <a:gd name="connsiteY259" fmla="*/ 9023685 h 15135727"/>
              <a:gd name="connsiteX260" fmla="*/ 1515979 w 8085221"/>
              <a:gd name="connsiteY260" fmla="*/ 8879306 h 15135727"/>
              <a:gd name="connsiteX261" fmla="*/ 1347537 w 8085221"/>
              <a:gd name="connsiteY261" fmla="*/ 8879306 h 15135727"/>
              <a:gd name="connsiteX262" fmla="*/ 1347537 w 8085221"/>
              <a:gd name="connsiteY262" fmla="*/ 8710864 h 15135727"/>
              <a:gd name="connsiteX263" fmla="*/ 1106906 w 8085221"/>
              <a:gd name="connsiteY263" fmla="*/ 8783053 h 15135727"/>
              <a:gd name="connsiteX264" fmla="*/ 890337 w 8085221"/>
              <a:gd name="connsiteY264" fmla="*/ 8686800 h 15135727"/>
              <a:gd name="connsiteX265" fmla="*/ 649706 w 8085221"/>
              <a:gd name="connsiteY265" fmla="*/ 8662737 h 15135727"/>
              <a:gd name="connsiteX266" fmla="*/ 385011 w 8085221"/>
              <a:gd name="connsiteY266" fmla="*/ 8566485 h 15135727"/>
              <a:gd name="connsiteX267" fmla="*/ 577516 w 8085221"/>
              <a:gd name="connsiteY267" fmla="*/ 8373979 h 15135727"/>
              <a:gd name="connsiteX268" fmla="*/ 794085 w 8085221"/>
              <a:gd name="connsiteY268" fmla="*/ 8301790 h 15135727"/>
              <a:gd name="connsiteX269" fmla="*/ 745958 w 8085221"/>
              <a:gd name="connsiteY269" fmla="*/ 8133348 h 15135727"/>
              <a:gd name="connsiteX270" fmla="*/ 818148 w 8085221"/>
              <a:gd name="connsiteY270" fmla="*/ 7820527 h 15135727"/>
              <a:gd name="connsiteX271" fmla="*/ 697832 w 8085221"/>
              <a:gd name="connsiteY271" fmla="*/ 7820527 h 15135727"/>
              <a:gd name="connsiteX272" fmla="*/ 625642 w 8085221"/>
              <a:gd name="connsiteY272" fmla="*/ 7916779 h 15135727"/>
              <a:gd name="connsiteX273" fmla="*/ 457200 w 8085221"/>
              <a:gd name="connsiteY273" fmla="*/ 7820527 h 15135727"/>
              <a:gd name="connsiteX274" fmla="*/ 529390 w 8085221"/>
              <a:gd name="connsiteY274" fmla="*/ 7700211 h 15135727"/>
              <a:gd name="connsiteX275" fmla="*/ 938464 w 8085221"/>
              <a:gd name="connsiteY275" fmla="*/ 7676148 h 15135727"/>
              <a:gd name="connsiteX276" fmla="*/ 1058779 w 8085221"/>
              <a:gd name="connsiteY276" fmla="*/ 7459579 h 15135727"/>
              <a:gd name="connsiteX277" fmla="*/ 1203158 w 8085221"/>
              <a:gd name="connsiteY277" fmla="*/ 7603958 h 15135727"/>
              <a:gd name="connsiteX278" fmla="*/ 1299411 w 8085221"/>
              <a:gd name="connsiteY278" fmla="*/ 7555832 h 15135727"/>
              <a:gd name="connsiteX279" fmla="*/ 1443790 w 8085221"/>
              <a:gd name="connsiteY279" fmla="*/ 7507706 h 15135727"/>
              <a:gd name="connsiteX280" fmla="*/ 1684421 w 8085221"/>
              <a:gd name="connsiteY280" fmla="*/ 7603958 h 15135727"/>
              <a:gd name="connsiteX281" fmla="*/ 1684421 w 8085221"/>
              <a:gd name="connsiteY281" fmla="*/ 7603958 h 15135727"/>
              <a:gd name="connsiteX282" fmla="*/ 1540042 w 8085221"/>
              <a:gd name="connsiteY282" fmla="*/ 7363327 h 15135727"/>
              <a:gd name="connsiteX283" fmla="*/ 1299411 w 8085221"/>
              <a:gd name="connsiteY283" fmla="*/ 7315200 h 15135727"/>
              <a:gd name="connsiteX284" fmla="*/ 1130969 w 8085221"/>
              <a:gd name="connsiteY284" fmla="*/ 7339264 h 15135727"/>
              <a:gd name="connsiteX285" fmla="*/ 1034716 w 8085221"/>
              <a:gd name="connsiteY285" fmla="*/ 7315200 h 15135727"/>
              <a:gd name="connsiteX286" fmla="*/ 1155032 w 8085221"/>
              <a:gd name="connsiteY286" fmla="*/ 7050506 h 15135727"/>
              <a:gd name="connsiteX287" fmla="*/ 1155032 w 8085221"/>
              <a:gd name="connsiteY287" fmla="*/ 6930190 h 15135727"/>
              <a:gd name="connsiteX288" fmla="*/ 1155032 w 8085221"/>
              <a:gd name="connsiteY288" fmla="*/ 6761748 h 15135727"/>
              <a:gd name="connsiteX289" fmla="*/ 1203158 w 8085221"/>
              <a:gd name="connsiteY289" fmla="*/ 6617369 h 15135727"/>
              <a:gd name="connsiteX290" fmla="*/ 1371600 w 8085221"/>
              <a:gd name="connsiteY290" fmla="*/ 6472990 h 15135727"/>
              <a:gd name="connsiteX291" fmla="*/ 1443790 w 8085221"/>
              <a:gd name="connsiteY291" fmla="*/ 6328611 h 15135727"/>
              <a:gd name="connsiteX292" fmla="*/ 1419727 w 8085221"/>
              <a:gd name="connsiteY292" fmla="*/ 6208295 h 15135727"/>
              <a:gd name="connsiteX293" fmla="*/ 1275348 w 8085221"/>
              <a:gd name="connsiteY293" fmla="*/ 6304548 h 15135727"/>
              <a:gd name="connsiteX294" fmla="*/ 1323474 w 8085221"/>
              <a:gd name="connsiteY294" fmla="*/ 6015790 h 15135727"/>
              <a:gd name="connsiteX295" fmla="*/ 1540042 w 8085221"/>
              <a:gd name="connsiteY295" fmla="*/ 5871411 h 15135727"/>
              <a:gd name="connsiteX296" fmla="*/ 1540042 w 8085221"/>
              <a:gd name="connsiteY296" fmla="*/ 5751095 h 15135727"/>
              <a:gd name="connsiteX297" fmla="*/ 1395664 w 8085221"/>
              <a:gd name="connsiteY297" fmla="*/ 5799221 h 15135727"/>
              <a:gd name="connsiteX298" fmla="*/ 1179095 w 8085221"/>
              <a:gd name="connsiteY298" fmla="*/ 5799221 h 15135727"/>
              <a:gd name="connsiteX299" fmla="*/ 890337 w 8085221"/>
              <a:gd name="connsiteY299" fmla="*/ 5775158 h 15135727"/>
              <a:gd name="connsiteX300" fmla="*/ 697832 w 8085221"/>
              <a:gd name="connsiteY300" fmla="*/ 5606716 h 15135727"/>
              <a:gd name="connsiteX301" fmla="*/ 577516 w 8085221"/>
              <a:gd name="connsiteY301" fmla="*/ 5582653 h 15135727"/>
              <a:gd name="connsiteX302" fmla="*/ 697832 w 8085221"/>
              <a:gd name="connsiteY302" fmla="*/ 5775158 h 15135727"/>
              <a:gd name="connsiteX303" fmla="*/ 409074 w 8085221"/>
              <a:gd name="connsiteY303" fmla="*/ 5799221 h 15135727"/>
              <a:gd name="connsiteX304" fmla="*/ 168442 w 8085221"/>
              <a:gd name="connsiteY304" fmla="*/ 5702969 h 15135727"/>
              <a:gd name="connsiteX305" fmla="*/ 264695 w 8085221"/>
              <a:gd name="connsiteY305" fmla="*/ 5558590 h 15135727"/>
              <a:gd name="connsiteX306" fmla="*/ 144379 w 8085221"/>
              <a:gd name="connsiteY306" fmla="*/ 5510464 h 15135727"/>
              <a:gd name="connsiteX307" fmla="*/ 0 w 8085221"/>
              <a:gd name="connsiteY307" fmla="*/ 5462337 h 15135727"/>
              <a:gd name="connsiteX308" fmla="*/ 96253 w 8085221"/>
              <a:gd name="connsiteY308" fmla="*/ 5245769 h 15135727"/>
              <a:gd name="connsiteX0" fmla="*/ 96253 w 8085221"/>
              <a:gd name="connsiteY0" fmla="*/ 5245769 h 15135727"/>
              <a:gd name="connsiteX1" fmla="*/ 144379 w 8085221"/>
              <a:gd name="connsiteY1" fmla="*/ 4981074 h 15135727"/>
              <a:gd name="connsiteX2" fmla="*/ 178719 w 8085221"/>
              <a:gd name="connsiteY2" fmla="*/ 4834941 h 15135727"/>
              <a:gd name="connsiteX3" fmla="*/ 334378 w 8085221"/>
              <a:gd name="connsiteY3" fmla="*/ 4696828 h 15135727"/>
              <a:gd name="connsiteX4" fmla="*/ 553453 w 8085221"/>
              <a:gd name="connsiteY4" fmla="*/ 4692316 h 15135727"/>
              <a:gd name="connsiteX5" fmla="*/ 649706 w 8085221"/>
              <a:gd name="connsiteY5" fmla="*/ 4427621 h 15135727"/>
              <a:gd name="connsiteX6" fmla="*/ 805866 w 8085221"/>
              <a:gd name="connsiteY6" fmla="*/ 4425366 h 15135727"/>
              <a:gd name="connsiteX7" fmla="*/ 867026 w 8085221"/>
              <a:gd name="connsiteY7" fmla="*/ 4311817 h 15135727"/>
              <a:gd name="connsiteX8" fmla="*/ 1077328 w 8085221"/>
              <a:gd name="connsiteY8" fmla="*/ 4253916 h 15135727"/>
              <a:gd name="connsiteX9" fmla="*/ 1120191 w 8085221"/>
              <a:gd name="connsiteY9" fmla="*/ 4206291 h 15135727"/>
              <a:gd name="connsiteX10" fmla="*/ 1263066 w 8085221"/>
              <a:gd name="connsiteY10" fmla="*/ 4182478 h 15135727"/>
              <a:gd name="connsiteX11" fmla="*/ 1362326 w 8085221"/>
              <a:gd name="connsiteY11" fmla="*/ 4081965 h 15135727"/>
              <a:gd name="connsiteX12" fmla="*/ 1472616 w 8085221"/>
              <a:gd name="connsiteY12" fmla="*/ 4025316 h 15135727"/>
              <a:gd name="connsiteX13" fmla="*/ 1559344 w 8085221"/>
              <a:gd name="connsiteY13" fmla="*/ 4013535 h 15135727"/>
              <a:gd name="connsiteX14" fmla="*/ 1708485 w 8085221"/>
              <a:gd name="connsiteY14" fmla="*/ 3826042 h 15135727"/>
              <a:gd name="connsiteX15" fmla="*/ 1820278 w 8085221"/>
              <a:gd name="connsiteY15" fmla="*/ 3858628 h 15135727"/>
              <a:gd name="connsiteX16" fmla="*/ 1910766 w 8085221"/>
              <a:gd name="connsiteY16" fmla="*/ 3735053 h 15135727"/>
              <a:gd name="connsiteX17" fmla="*/ 2006016 w 8085221"/>
              <a:gd name="connsiteY17" fmla="*/ 3615741 h 15135727"/>
              <a:gd name="connsiteX18" fmla="*/ 2091741 w 8085221"/>
              <a:gd name="connsiteY18" fmla="*/ 3649078 h 15135727"/>
              <a:gd name="connsiteX19" fmla="*/ 2141621 w 8085221"/>
              <a:gd name="connsiteY19" fmla="*/ 3585411 h 15135727"/>
              <a:gd name="connsiteX20" fmla="*/ 2117808 w 8085221"/>
              <a:gd name="connsiteY20" fmla="*/ 3518736 h 15135727"/>
              <a:gd name="connsiteX21" fmla="*/ 2182228 w 8085221"/>
              <a:gd name="connsiteY21" fmla="*/ 3420478 h 15135727"/>
              <a:gd name="connsiteX22" fmla="*/ 2286000 w 8085221"/>
              <a:gd name="connsiteY22" fmla="*/ 3489158 h 15135727"/>
              <a:gd name="connsiteX23" fmla="*/ 2334628 w 8085221"/>
              <a:gd name="connsiteY23" fmla="*/ 3249028 h 15135727"/>
              <a:gd name="connsiteX24" fmla="*/ 2381502 w 8085221"/>
              <a:gd name="connsiteY24" fmla="*/ 3088858 h 15135727"/>
              <a:gd name="connsiteX25" fmla="*/ 2544178 w 8085221"/>
              <a:gd name="connsiteY25" fmla="*/ 3058528 h 15135727"/>
              <a:gd name="connsiteX26" fmla="*/ 2477503 w 8085221"/>
              <a:gd name="connsiteY26" fmla="*/ 2977566 h 15135727"/>
              <a:gd name="connsiteX27" fmla="*/ 2695074 w 8085221"/>
              <a:gd name="connsiteY27" fmla="*/ 2892592 h 15135727"/>
              <a:gd name="connsiteX28" fmla="*/ 2796591 w 8085221"/>
              <a:gd name="connsiteY28" fmla="*/ 2829928 h 15135727"/>
              <a:gd name="connsiteX29" fmla="*/ 2829928 w 8085221"/>
              <a:gd name="connsiteY29" fmla="*/ 2517107 h 15135727"/>
              <a:gd name="connsiteX30" fmla="*/ 3006141 w 8085221"/>
              <a:gd name="connsiteY30" fmla="*/ 2401303 h 15135727"/>
              <a:gd name="connsiteX31" fmla="*/ 3200400 w 8085221"/>
              <a:gd name="connsiteY31" fmla="*/ 2296277 h 15135727"/>
              <a:gd name="connsiteX32" fmla="*/ 3441032 w 8085221"/>
              <a:gd name="connsiteY32" fmla="*/ 2237874 h 15135727"/>
              <a:gd name="connsiteX33" fmla="*/ 3561348 w 8085221"/>
              <a:gd name="connsiteY33" fmla="*/ 2526632 h 15135727"/>
              <a:gd name="connsiteX34" fmla="*/ 3801979 w 8085221"/>
              <a:gd name="connsiteY34" fmla="*/ 2622885 h 15135727"/>
              <a:gd name="connsiteX35" fmla="*/ 3946358 w 8085221"/>
              <a:gd name="connsiteY35" fmla="*/ 2550695 h 15135727"/>
              <a:gd name="connsiteX36" fmla="*/ 4018548 w 8085221"/>
              <a:gd name="connsiteY36" fmla="*/ 2598821 h 15135727"/>
              <a:gd name="connsiteX37" fmla="*/ 4138864 w 8085221"/>
              <a:gd name="connsiteY37" fmla="*/ 2574758 h 15135727"/>
              <a:gd name="connsiteX38" fmla="*/ 4307306 w 8085221"/>
              <a:gd name="connsiteY38" fmla="*/ 2671011 h 15135727"/>
              <a:gd name="connsiteX39" fmla="*/ 4427621 w 8085221"/>
              <a:gd name="connsiteY39" fmla="*/ 2622885 h 15135727"/>
              <a:gd name="connsiteX40" fmla="*/ 4668253 w 8085221"/>
              <a:gd name="connsiteY40" fmla="*/ 2743200 h 15135727"/>
              <a:gd name="connsiteX41" fmla="*/ 4788569 w 8085221"/>
              <a:gd name="connsiteY41" fmla="*/ 2815390 h 15135727"/>
              <a:gd name="connsiteX42" fmla="*/ 4957011 w 8085221"/>
              <a:gd name="connsiteY42" fmla="*/ 2719137 h 15135727"/>
              <a:gd name="connsiteX43" fmla="*/ 4981074 w 8085221"/>
              <a:gd name="connsiteY43" fmla="*/ 2382253 h 15135727"/>
              <a:gd name="connsiteX44" fmla="*/ 4981074 w 8085221"/>
              <a:gd name="connsiteY44" fmla="*/ 2382253 h 15135727"/>
              <a:gd name="connsiteX45" fmla="*/ 4884821 w 8085221"/>
              <a:gd name="connsiteY45" fmla="*/ 2093495 h 15135727"/>
              <a:gd name="connsiteX46" fmla="*/ 4764506 w 8085221"/>
              <a:gd name="connsiteY46" fmla="*/ 1900990 h 15135727"/>
              <a:gd name="connsiteX47" fmla="*/ 4764506 w 8085221"/>
              <a:gd name="connsiteY47" fmla="*/ 1804737 h 15135727"/>
              <a:gd name="connsiteX48" fmla="*/ 4957011 w 8085221"/>
              <a:gd name="connsiteY48" fmla="*/ 1564106 h 15135727"/>
              <a:gd name="connsiteX49" fmla="*/ 5221706 w 8085221"/>
              <a:gd name="connsiteY49" fmla="*/ 1588169 h 15135727"/>
              <a:gd name="connsiteX50" fmla="*/ 5486400 w 8085221"/>
              <a:gd name="connsiteY50" fmla="*/ 1684421 h 15135727"/>
              <a:gd name="connsiteX51" fmla="*/ 5799221 w 8085221"/>
              <a:gd name="connsiteY51" fmla="*/ 1684421 h 15135727"/>
              <a:gd name="connsiteX52" fmla="*/ 5871411 w 8085221"/>
              <a:gd name="connsiteY52" fmla="*/ 1443790 h 15135727"/>
              <a:gd name="connsiteX53" fmla="*/ 6087979 w 8085221"/>
              <a:gd name="connsiteY53" fmla="*/ 1395664 h 15135727"/>
              <a:gd name="connsiteX54" fmla="*/ 6087979 w 8085221"/>
              <a:gd name="connsiteY54" fmla="*/ 1082842 h 15135727"/>
              <a:gd name="connsiteX55" fmla="*/ 6424864 w 8085221"/>
              <a:gd name="connsiteY55" fmla="*/ 1058779 h 15135727"/>
              <a:gd name="connsiteX56" fmla="*/ 6665495 w 8085221"/>
              <a:gd name="connsiteY56" fmla="*/ 721895 h 15135727"/>
              <a:gd name="connsiteX57" fmla="*/ 6761748 w 8085221"/>
              <a:gd name="connsiteY57" fmla="*/ 649706 h 15135727"/>
              <a:gd name="connsiteX58" fmla="*/ 6737685 w 8085221"/>
              <a:gd name="connsiteY58" fmla="*/ 505327 h 15135727"/>
              <a:gd name="connsiteX59" fmla="*/ 6858000 w 8085221"/>
              <a:gd name="connsiteY59" fmla="*/ 360948 h 15135727"/>
              <a:gd name="connsiteX60" fmla="*/ 6761748 w 8085221"/>
              <a:gd name="connsiteY60" fmla="*/ 120316 h 15135727"/>
              <a:gd name="connsiteX61" fmla="*/ 7194885 w 8085221"/>
              <a:gd name="connsiteY61" fmla="*/ 0 h 15135727"/>
              <a:gd name="connsiteX62" fmla="*/ 7267074 w 8085221"/>
              <a:gd name="connsiteY62" fmla="*/ 120316 h 15135727"/>
              <a:gd name="connsiteX63" fmla="*/ 7267074 w 8085221"/>
              <a:gd name="connsiteY63" fmla="*/ 120316 h 15135727"/>
              <a:gd name="connsiteX64" fmla="*/ 7339264 w 8085221"/>
              <a:gd name="connsiteY64" fmla="*/ 360948 h 15135727"/>
              <a:gd name="connsiteX65" fmla="*/ 7628021 w 8085221"/>
              <a:gd name="connsiteY65" fmla="*/ 433137 h 15135727"/>
              <a:gd name="connsiteX66" fmla="*/ 7796464 w 8085221"/>
              <a:gd name="connsiteY66" fmla="*/ 649706 h 15135727"/>
              <a:gd name="connsiteX67" fmla="*/ 8085221 w 8085221"/>
              <a:gd name="connsiteY67" fmla="*/ 914400 h 15135727"/>
              <a:gd name="connsiteX68" fmla="*/ 7988969 w 8085221"/>
              <a:gd name="connsiteY68" fmla="*/ 1203158 h 15135727"/>
              <a:gd name="connsiteX69" fmla="*/ 7844590 w 8085221"/>
              <a:gd name="connsiteY69" fmla="*/ 1058779 h 15135727"/>
              <a:gd name="connsiteX70" fmla="*/ 7483642 w 8085221"/>
              <a:gd name="connsiteY70" fmla="*/ 1371600 h 15135727"/>
              <a:gd name="connsiteX71" fmla="*/ 7267074 w 8085221"/>
              <a:gd name="connsiteY71" fmla="*/ 1395664 h 15135727"/>
              <a:gd name="connsiteX72" fmla="*/ 7243011 w 8085221"/>
              <a:gd name="connsiteY72" fmla="*/ 1588169 h 15135727"/>
              <a:gd name="connsiteX73" fmla="*/ 6978316 w 8085221"/>
              <a:gd name="connsiteY73" fmla="*/ 1732548 h 15135727"/>
              <a:gd name="connsiteX74" fmla="*/ 6737685 w 8085221"/>
              <a:gd name="connsiteY74" fmla="*/ 2093495 h 15135727"/>
              <a:gd name="connsiteX75" fmla="*/ 6737685 w 8085221"/>
              <a:gd name="connsiteY75" fmla="*/ 2382253 h 15135727"/>
              <a:gd name="connsiteX76" fmla="*/ 6665495 w 8085221"/>
              <a:gd name="connsiteY76" fmla="*/ 2430379 h 15135727"/>
              <a:gd name="connsiteX77" fmla="*/ 6906127 w 8085221"/>
              <a:gd name="connsiteY77" fmla="*/ 2646948 h 15135727"/>
              <a:gd name="connsiteX78" fmla="*/ 6906127 w 8085221"/>
              <a:gd name="connsiteY78" fmla="*/ 2983832 h 15135727"/>
              <a:gd name="connsiteX79" fmla="*/ 6906127 w 8085221"/>
              <a:gd name="connsiteY79" fmla="*/ 3104148 h 15135727"/>
              <a:gd name="connsiteX80" fmla="*/ 6833937 w 8085221"/>
              <a:gd name="connsiteY80" fmla="*/ 3368842 h 15135727"/>
              <a:gd name="connsiteX81" fmla="*/ 6906127 w 8085221"/>
              <a:gd name="connsiteY81" fmla="*/ 3489158 h 15135727"/>
              <a:gd name="connsiteX82" fmla="*/ 6641432 w 8085221"/>
              <a:gd name="connsiteY82" fmla="*/ 3705727 h 15135727"/>
              <a:gd name="connsiteX83" fmla="*/ 6737685 w 8085221"/>
              <a:gd name="connsiteY83" fmla="*/ 3729790 h 15135727"/>
              <a:gd name="connsiteX84" fmla="*/ 6545179 w 8085221"/>
              <a:gd name="connsiteY84" fmla="*/ 3826042 h 15135727"/>
              <a:gd name="connsiteX85" fmla="*/ 6328611 w 8085221"/>
              <a:gd name="connsiteY85" fmla="*/ 3753853 h 15135727"/>
              <a:gd name="connsiteX86" fmla="*/ 6184232 w 8085221"/>
              <a:gd name="connsiteY86" fmla="*/ 3850106 h 15135727"/>
              <a:gd name="connsiteX87" fmla="*/ 6184232 w 8085221"/>
              <a:gd name="connsiteY87" fmla="*/ 3946358 h 15135727"/>
              <a:gd name="connsiteX88" fmla="*/ 6136106 w 8085221"/>
              <a:gd name="connsiteY88" fmla="*/ 4235116 h 15135727"/>
              <a:gd name="connsiteX89" fmla="*/ 5919537 w 8085221"/>
              <a:gd name="connsiteY89" fmla="*/ 4403558 h 15135727"/>
              <a:gd name="connsiteX90" fmla="*/ 5775158 w 8085221"/>
              <a:gd name="connsiteY90" fmla="*/ 4451685 h 15135727"/>
              <a:gd name="connsiteX91" fmla="*/ 5630779 w 8085221"/>
              <a:gd name="connsiteY91" fmla="*/ 4547937 h 15135727"/>
              <a:gd name="connsiteX92" fmla="*/ 5510464 w 8085221"/>
              <a:gd name="connsiteY92" fmla="*/ 4620127 h 15135727"/>
              <a:gd name="connsiteX93" fmla="*/ 5510464 w 8085221"/>
              <a:gd name="connsiteY93" fmla="*/ 4812632 h 15135727"/>
              <a:gd name="connsiteX94" fmla="*/ 5317958 w 8085221"/>
              <a:gd name="connsiteY94" fmla="*/ 4981074 h 15135727"/>
              <a:gd name="connsiteX95" fmla="*/ 5005137 w 8085221"/>
              <a:gd name="connsiteY95" fmla="*/ 5149516 h 15135727"/>
              <a:gd name="connsiteX96" fmla="*/ 4692316 w 8085221"/>
              <a:gd name="connsiteY96" fmla="*/ 5149516 h 15135727"/>
              <a:gd name="connsiteX97" fmla="*/ 4523874 w 8085221"/>
              <a:gd name="connsiteY97" fmla="*/ 5366085 h 15135727"/>
              <a:gd name="connsiteX98" fmla="*/ 4211053 w 8085221"/>
              <a:gd name="connsiteY98" fmla="*/ 5414211 h 15135727"/>
              <a:gd name="connsiteX99" fmla="*/ 4114800 w 8085221"/>
              <a:gd name="connsiteY99" fmla="*/ 5390148 h 15135727"/>
              <a:gd name="connsiteX100" fmla="*/ 4018548 w 8085221"/>
              <a:gd name="connsiteY100" fmla="*/ 5630779 h 15135727"/>
              <a:gd name="connsiteX101" fmla="*/ 4090737 w 8085221"/>
              <a:gd name="connsiteY101" fmla="*/ 5871411 h 15135727"/>
              <a:gd name="connsiteX102" fmla="*/ 4090737 w 8085221"/>
              <a:gd name="connsiteY102" fmla="*/ 6184232 h 15135727"/>
              <a:gd name="connsiteX103" fmla="*/ 4186990 w 8085221"/>
              <a:gd name="connsiteY103" fmla="*/ 6472990 h 15135727"/>
              <a:gd name="connsiteX104" fmla="*/ 4042611 w 8085221"/>
              <a:gd name="connsiteY104" fmla="*/ 6352674 h 15135727"/>
              <a:gd name="connsiteX105" fmla="*/ 3946358 w 8085221"/>
              <a:gd name="connsiteY105" fmla="*/ 6376737 h 15135727"/>
              <a:gd name="connsiteX106" fmla="*/ 4114800 w 8085221"/>
              <a:gd name="connsiteY106" fmla="*/ 6641432 h 15135727"/>
              <a:gd name="connsiteX107" fmla="*/ 4451685 w 8085221"/>
              <a:gd name="connsiteY107" fmla="*/ 6737685 h 15135727"/>
              <a:gd name="connsiteX108" fmla="*/ 4620127 w 8085221"/>
              <a:gd name="connsiteY108" fmla="*/ 6978316 h 15135727"/>
              <a:gd name="connsiteX109" fmla="*/ 4740442 w 8085221"/>
              <a:gd name="connsiteY109" fmla="*/ 7170821 h 15135727"/>
              <a:gd name="connsiteX110" fmla="*/ 5077327 w 8085221"/>
              <a:gd name="connsiteY110" fmla="*/ 7387390 h 15135727"/>
              <a:gd name="connsiteX111" fmla="*/ 5125453 w 8085221"/>
              <a:gd name="connsiteY111" fmla="*/ 7603958 h 15135727"/>
              <a:gd name="connsiteX112" fmla="*/ 5197642 w 8085221"/>
              <a:gd name="connsiteY112" fmla="*/ 7796464 h 15135727"/>
              <a:gd name="connsiteX113" fmla="*/ 5486400 w 8085221"/>
              <a:gd name="connsiteY113" fmla="*/ 7964906 h 15135727"/>
              <a:gd name="connsiteX114" fmla="*/ 5486400 w 8085221"/>
              <a:gd name="connsiteY114" fmla="*/ 8349916 h 15135727"/>
              <a:gd name="connsiteX115" fmla="*/ 5678906 w 8085221"/>
              <a:gd name="connsiteY115" fmla="*/ 8614611 h 15135727"/>
              <a:gd name="connsiteX116" fmla="*/ 5919537 w 8085221"/>
              <a:gd name="connsiteY116" fmla="*/ 9071811 h 15135727"/>
              <a:gd name="connsiteX117" fmla="*/ 6160169 w 8085221"/>
              <a:gd name="connsiteY117" fmla="*/ 9336506 h 15135727"/>
              <a:gd name="connsiteX118" fmla="*/ 6280485 w 8085221"/>
              <a:gd name="connsiteY118" fmla="*/ 9601200 h 15135727"/>
              <a:gd name="connsiteX119" fmla="*/ 6400800 w 8085221"/>
              <a:gd name="connsiteY119" fmla="*/ 9793706 h 15135727"/>
              <a:gd name="connsiteX120" fmla="*/ 6569242 w 8085221"/>
              <a:gd name="connsiteY120" fmla="*/ 10058400 h 15135727"/>
              <a:gd name="connsiteX121" fmla="*/ 6713621 w 8085221"/>
              <a:gd name="connsiteY121" fmla="*/ 10106527 h 15135727"/>
              <a:gd name="connsiteX122" fmla="*/ 6545179 w 8085221"/>
              <a:gd name="connsiteY122" fmla="*/ 10202779 h 15135727"/>
              <a:gd name="connsiteX123" fmla="*/ 6569242 w 8085221"/>
              <a:gd name="connsiteY123" fmla="*/ 10443411 h 15135727"/>
              <a:gd name="connsiteX124" fmla="*/ 6593306 w 8085221"/>
              <a:gd name="connsiteY124" fmla="*/ 10708106 h 15135727"/>
              <a:gd name="connsiteX125" fmla="*/ 6761748 w 8085221"/>
              <a:gd name="connsiteY125" fmla="*/ 10924674 h 15135727"/>
              <a:gd name="connsiteX126" fmla="*/ 6641432 w 8085221"/>
              <a:gd name="connsiteY126" fmla="*/ 11093116 h 15135727"/>
              <a:gd name="connsiteX127" fmla="*/ 6713621 w 8085221"/>
              <a:gd name="connsiteY127" fmla="*/ 11261558 h 15135727"/>
              <a:gd name="connsiteX128" fmla="*/ 6737685 w 8085221"/>
              <a:gd name="connsiteY128" fmla="*/ 11526253 h 15135727"/>
              <a:gd name="connsiteX129" fmla="*/ 6617369 w 8085221"/>
              <a:gd name="connsiteY129" fmla="*/ 11839074 h 15135727"/>
              <a:gd name="connsiteX130" fmla="*/ 6617369 w 8085221"/>
              <a:gd name="connsiteY130" fmla="*/ 12031579 h 15135727"/>
              <a:gd name="connsiteX131" fmla="*/ 6641432 w 8085221"/>
              <a:gd name="connsiteY131" fmla="*/ 12127832 h 15135727"/>
              <a:gd name="connsiteX132" fmla="*/ 6761748 w 8085221"/>
              <a:gd name="connsiteY132" fmla="*/ 12031579 h 15135727"/>
              <a:gd name="connsiteX133" fmla="*/ 6761748 w 8085221"/>
              <a:gd name="connsiteY133" fmla="*/ 12296274 h 15135727"/>
              <a:gd name="connsiteX134" fmla="*/ 6689558 w 8085221"/>
              <a:gd name="connsiteY134" fmla="*/ 12512842 h 15135727"/>
              <a:gd name="connsiteX135" fmla="*/ 6785811 w 8085221"/>
              <a:gd name="connsiteY135" fmla="*/ 12777537 h 15135727"/>
              <a:gd name="connsiteX136" fmla="*/ 6569242 w 8085221"/>
              <a:gd name="connsiteY136" fmla="*/ 12873790 h 15135727"/>
              <a:gd name="connsiteX137" fmla="*/ 6545179 w 8085221"/>
              <a:gd name="connsiteY137" fmla="*/ 13090358 h 15135727"/>
              <a:gd name="connsiteX138" fmla="*/ 6448927 w 8085221"/>
              <a:gd name="connsiteY138" fmla="*/ 13355053 h 15135727"/>
              <a:gd name="connsiteX139" fmla="*/ 6256421 w 8085221"/>
              <a:gd name="connsiteY139" fmla="*/ 13571621 h 15135727"/>
              <a:gd name="connsiteX140" fmla="*/ 6087979 w 8085221"/>
              <a:gd name="connsiteY140" fmla="*/ 13667874 h 15135727"/>
              <a:gd name="connsiteX141" fmla="*/ 5943600 w 8085221"/>
              <a:gd name="connsiteY141" fmla="*/ 13716000 h 15135727"/>
              <a:gd name="connsiteX142" fmla="*/ 5702969 w 8085221"/>
              <a:gd name="connsiteY142" fmla="*/ 13667874 h 15135727"/>
              <a:gd name="connsiteX143" fmla="*/ 5582653 w 8085221"/>
              <a:gd name="connsiteY143" fmla="*/ 13691937 h 15135727"/>
              <a:gd name="connsiteX144" fmla="*/ 5727032 w 8085221"/>
              <a:gd name="connsiteY144" fmla="*/ 13836316 h 15135727"/>
              <a:gd name="connsiteX145" fmla="*/ 5582653 w 8085221"/>
              <a:gd name="connsiteY145" fmla="*/ 14052885 h 15135727"/>
              <a:gd name="connsiteX146" fmla="*/ 5462337 w 8085221"/>
              <a:gd name="connsiteY146" fmla="*/ 14149137 h 15135727"/>
              <a:gd name="connsiteX147" fmla="*/ 5342021 w 8085221"/>
              <a:gd name="connsiteY147" fmla="*/ 14004758 h 15135727"/>
              <a:gd name="connsiteX148" fmla="*/ 5245769 w 8085221"/>
              <a:gd name="connsiteY148" fmla="*/ 14004758 h 15135727"/>
              <a:gd name="connsiteX149" fmla="*/ 5245769 w 8085221"/>
              <a:gd name="connsiteY149" fmla="*/ 13956632 h 15135727"/>
              <a:gd name="connsiteX150" fmla="*/ 5101390 w 8085221"/>
              <a:gd name="connsiteY150" fmla="*/ 13956632 h 15135727"/>
              <a:gd name="connsiteX151" fmla="*/ 4981074 w 8085221"/>
              <a:gd name="connsiteY151" fmla="*/ 13860379 h 15135727"/>
              <a:gd name="connsiteX152" fmla="*/ 4740442 w 8085221"/>
              <a:gd name="connsiteY152" fmla="*/ 13908506 h 15135727"/>
              <a:gd name="connsiteX153" fmla="*/ 4475748 w 8085221"/>
              <a:gd name="connsiteY153" fmla="*/ 13956632 h 15135727"/>
              <a:gd name="connsiteX154" fmla="*/ 4379495 w 8085221"/>
              <a:gd name="connsiteY154" fmla="*/ 14028821 h 15135727"/>
              <a:gd name="connsiteX155" fmla="*/ 4403558 w 8085221"/>
              <a:gd name="connsiteY155" fmla="*/ 14197264 h 15135727"/>
              <a:gd name="connsiteX156" fmla="*/ 4572000 w 8085221"/>
              <a:gd name="connsiteY156" fmla="*/ 14149137 h 15135727"/>
              <a:gd name="connsiteX157" fmla="*/ 4523874 w 8085221"/>
              <a:gd name="connsiteY157" fmla="*/ 14558211 h 15135727"/>
              <a:gd name="connsiteX158" fmla="*/ 4403558 w 8085221"/>
              <a:gd name="connsiteY158" fmla="*/ 14437895 h 15135727"/>
              <a:gd name="connsiteX159" fmla="*/ 4403558 w 8085221"/>
              <a:gd name="connsiteY159" fmla="*/ 14437895 h 15135727"/>
              <a:gd name="connsiteX160" fmla="*/ 4283242 w 8085221"/>
              <a:gd name="connsiteY160" fmla="*/ 14245390 h 15135727"/>
              <a:gd name="connsiteX161" fmla="*/ 4235116 w 8085221"/>
              <a:gd name="connsiteY161" fmla="*/ 14341642 h 15135727"/>
              <a:gd name="connsiteX162" fmla="*/ 4162927 w 8085221"/>
              <a:gd name="connsiteY162" fmla="*/ 14389769 h 15135727"/>
              <a:gd name="connsiteX163" fmla="*/ 4162927 w 8085221"/>
              <a:gd name="connsiteY163" fmla="*/ 14389769 h 15135727"/>
              <a:gd name="connsiteX164" fmla="*/ 3922295 w 8085221"/>
              <a:gd name="connsiteY164" fmla="*/ 14245390 h 15135727"/>
              <a:gd name="connsiteX165" fmla="*/ 3801979 w 8085221"/>
              <a:gd name="connsiteY165" fmla="*/ 14293516 h 15135727"/>
              <a:gd name="connsiteX166" fmla="*/ 3681664 w 8085221"/>
              <a:gd name="connsiteY166" fmla="*/ 14389769 h 15135727"/>
              <a:gd name="connsiteX167" fmla="*/ 3657600 w 8085221"/>
              <a:gd name="connsiteY167" fmla="*/ 14654464 h 15135727"/>
              <a:gd name="connsiteX168" fmla="*/ 3513221 w 8085221"/>
              <a:gd name="connsiteY168" fmla="*/ 14726653 h 15135727"/>
              <a:gd name="connsiteX169" fmla="*/ 3513221 w 8085221"/>
              <a:gd name="connsiteY169" fmla="*/ 14871032 h 15135727"/>
              <a:gd name="connsiteX170" fmla="*/ 3633537 w 8085221"/>
              <a:gd name="connsiteY170" fmla="*/ 14967285 h 15135727"/>
              <a:gd name="connsiteX171" fmla="*/ 3609474 w 8085221"/>
              <a:gd name="connsiteY171" fmla="*/ 15087600 h 15135727"/>
              <a:gd name="connsiteX172" fmla="*/ 3441032 w 8085221"/>
              <a:gd name="connsiteY172" fmla="*/ 15039474 h 15135727"/>
              <a:gd name="connsiteX173" fmla="*/ 3272590 w 8085221"/>
              <a:gd name="connsiteY173" fmla="*/ 15063537 h 15135727"/>
              <a:gd name="connsiteX174" fmla="*/ 3248527 w 8085221"/>
              <a:gd name="connsiteY174" fmla="*/ 14895095 h 15135727"/>
              <a:gd name="connsiteX175" fmla="*/ 3128211 w 8085221"/>
              <a:gd name="connsiteY175" fmla="*/ 14919158 h 15135727"/>
              <a:gd name="connsiteX176" fmla="*/ 2959769 w 8085221"/>
              <a:gd name="connsiteY176" fmla="*/ 15135727 h 15135727"/>
              <a:gd name="connsiteX177" fmla="*/ 2935706 w 8085221"/>
              <a:gd name="connsiteY177" fmla="*/ 14895095 h 15135727"/>
              <a:gd name="connsiteX178" fmla="*/ 2791327 w 8085221"/>
              <a:gd name="connsiteY178" fmla="*/ 14943221 h 15135727"/>
              <a:gd name="connsiteX179" fmla="*/ 2671011 w 8085221"/>
              <a:gd name="connsiteY179" fmla="*/ 15039474 h 15135727"/>
              <a:gd name="connsiteX180" fmla="*/ 2430379 w 8085221"/>
              <a:gd name="connsiteY180" fmla="*/ 15087600 h 15135727"/>
              <a:gd name="connsiteX181" fmla="*/ 2237874 w 8085221"/>
              <a:gd name="connsiteY181" fmla="*/ 15039474 h 15135727"/>
              <a:gd name="connsiteX182" fmla="*/ 2622885 w 8085221"/>
              <a:gd name="connsiteY182" fmla="*/ 14846969 h 15135727"/>
              <a:gd name="connsiteX183" fmla="*/ 2887579 w 8085221"/>
              <a:gd name="connsiteY183" fmla="*/ 14774779 h 15135727"/>
              <a:gd name="connsiteX184" fmla="*/ 2839453 w 8085221"/>
              <a:gd name="connsiteY184" fmla="*/ 14582274 h 15135727"/>
              <a:gd name="connsiteX185" fmla="*/ 2935706 w 8085221"/>
              <a:gd name="connsiteY185" fmla="*/ 14510085 h 15135727"/>
              <a:gd name="connsiteX186" fmla="*/ 2935706 w 8085221"/>
              <a:gd name="connsiteY186" fmla="*/ 14510085 h 15135727"/>
              <a:gd name="connsiteX187" fmla="*/ 3080085 w 8085221"/>
              <a:gd name="connsiteY187" fmla="*/ 14413832 h 15135727"/>
              <a:gd name="connsiteX188" fmla="*/ 3152274 w 8085221"/>
              <a:gd name="connsiteY188" fmla="*/ 14341642 h 15135727"/>
              <a:gd name="connsiteX189" fmla="*/ 3080085 w 8085221"/>
              <a:gd name="connsiteY189" fmla="*/ 14269453 h 15135727"/>
              <a:gd name="connsiteX190" fmla="*/ 3152274 w 8085221"/>
              <a:gd name="connsiteY190" fmla="*/ 14197264 h 15135727"/>
              <a:gd name="connsiteX191" fmla="*/ 3152274 w 8085221"/>
              <a:gd name="connsiteY191" fmla="*/ 14052885 h 15135727"/>
              <a:gd name="connsiteX192" fmla="*/ 3080085 w 8085221"/>
              <a:gd name="connsiteY192" fmla="*/ 13980695 h 15135727"/>
              <a:gd name="connsiteX193" fmla="*/ 3056021 w 8085221"/>
              <a:gd name="connsiteY193" fmla="*/ 14076948 h 15135727"/>
              <a:gd name="connsiteX194" fmla="*/ 2935706 w 8085221"/>
              <a:gd name="connsiteY194" fmla="*/ 14076948 h 15135727"/>
              <a:gd name="connsiteX195" fmla="*/ 2863516 w 8085221"/>
              <a:gd name="connsiteY195" fmla="*/ 14125074 h 15135727"/>
              <a:gd name="connsiteX196" fmla="*/ 2719137 w 8085221"/>
              <a:gd name="connsiteY196" fmla="*/ 14197264 h 15135727"/>
              <a:gd name="connsiteX197" fmla="*/ 2646948 w 8085221"/>
              <a:gd name="connsiteY197" fmla="*/ 14197264 h 15135727"/>
              <a:gd name="connsiteX198" fmla="*/ 2598821 w 8085221"/>
              <a:gd name="connsiteY198" fmla="*/ 14125074 h 15135727"/>
              <a:gd name="connsiteX199" fmla="*/ 2430379 w 8085221"/>
              <a:gd name="connsiteY199" fmla="*/ 13836316 h 15135727"/>
              <a:gd name="connsiteX200" fmla="*/ 2646948 w 8085221"/>
              <a:gd name="connsiteY200" fmla="*/ 13812253 h 15135727"/>
              <a:gd name="connsiteX201" fmla="*/ 2502569 w 8085221"/>
              <a:gd name="connsiteY201" fmla="*/ 13475369 h 15135727"/>
              <a:gd name="connsiteX202" fmla="*/ 2550695 w 8085221"/>
              <a:gd name="connsiteY202" fmla="*/ 13186611 h 15135727"/>
              <a:gd name="connsiteX203" fmla="*/ 2719137 w 8085221"/>
              <a:gd name="connsiteY203" fmla="*/ 13042232 h 15135727"/>
              <a:gd name="connsiteX204" fmla="*/ 2791327 w 8085221"/>
              <a:gd name="connsiteY204" fmla="*/ 12945979 h 15135727"/>
              <a:gd name="connsiteX205" fmla="*/ 3031958 w 8085221"/>
              <a:gd name="connsiteY205" fmla="*/ 13090358 h 15135727"/>
              <a:gd name="connsiteX206" fmla="*/ 3056021 w 8085221"/>
              <a:gd name="connsiteY206" fmla="*/ 12753474 h 15135727"/>
              <a:gd name="connsiteX207" fmla="*/ 2887579 w 8085221"/>
              <a:gd name="connsiteY207" fmla="*/ 12777537 h 15135727"/>
              <a:gd name="connsiteX208" fmla="*/ 2815390 w 8085221"/>
              <a:gd name="connsiteY208" fmla="*/ 12777537 h 15135727"/>
              <a:gd name="connsiteX209" fmla="*/ 3176337 w 8085221"/>
              <a:gd name="connsiteY209" fmla="*/ 12368464 h 15135727"/>
              <a:gd name="connsiteX210" fmla="*/ 3104148 w 8085221"/>
              <a:gd name="connsiteY210" fmla="*/ 12320337 h 15135727"/>
              <a:gd name="connsiteX211" fmla="*/ 3104148 w 8085221"/>
              <a:gd name="connsiteY211" fmla="*/ 12320337 h 15135727"/>
              <a:gd name="connsiteX212" fmla="*/ 3007895 w 8085221"/>
              <a:gd name="connsiteY212" fmla="*/ 12079706 h 15135727"/>
              <a:gd name="connsiteX213" fmla="*/ 2911642 w 8085221"/>
              <a:gd name="connsiteY213" fmla="*/ 11935327 h 15135727"/>
              <a:gd name="connsiteX214" fmla="*/ 2863516 w 8085221"/>
              <a:gd name="connsiteY214" fmla="*/ 11694695 h 15135727"/>
              <a:gd name="connsiteX215" fmla="*/ 2911642 w 8085221"/>
              <a:gd name="connsiteY215" fmla="*/ 11454064 h 15135727"/>
              <a:gd name="connsiteX216" fmla="*/ 3056021 w 8085221"/>
              <a:gd name="connsiteY216" fmla="*/ 11454064 h 15135727"/>
              <a:gd name="connsiteX217" fmla="*/ 2983832 w 8085221"/>
              <a:gd name="connsiteY217" fmla="*/ 11381874 h 15135727"/>
              <a:gd name="connsiteX218" fmla="*/ 3031958 w 8085221"/>
              <a:gd name="connsiteY218" fmla="*/ 11285621 h 15135727"/>
              <a:gd name="connsiteX219" fmla="*/ 3007895 w 8085221"/>
              <a:gd name="connsiteY219" fmla="*/ 11189369 h 15135727"/>
              <a:gd name="connsiteX220" fmla="*/ 2887579 w 8085221"/>
              <a:gd name="connsiteY220" fmla="*/ 11141242 h 15135727"/>
              <a:gd name="connsiteX221" fmla="*/ 2887579 w 8085221"/>
              <a:gd name="connsiteY221" fmla="*/ 10972800 h 15135727"/>
              <a:gd name="connsiteX222" fmla="*/ 2887579 w 8085221"/>
              <a:gd name="connsiteY222" fmla="*/ 10924674 h 15135727"/>
              <a:gd name="connsiteX223" fmla="*/ 2767264 w 8085221"/>
              <a:gd name="connsiteY223" fmla="*/ 11020927 h 15135727"/>
              <a:gd name="connsiteX224" fmla="*/ 2743200 w 8085221"/>
              <a:gd name="connsiteY224" fmla="*/ 10924674 h 15135727"/>
              <a:gd name="connsiteX225" fmla="*/ 2550695 w 8085221"/>
              <a:gd name="connsiteY225" fmla="*/ 11020927 h 15135727"/>
              <a:gd name="connsiteX226" fmla="*/ 2526632 w 8085221"/>
              <a:gd name="connsiteY226" fmla="*/ 11117179 h 15135727"/>
              <a:gd name="connsiteX227" fmla="*/ 2334127 w 8085221"/>
              <a:gd name="connsiteY227" fmla="*/ 10996864 h 15135727"/>
              <a:gd name="connsiteX228" fmla="*/ 2358190 w 8085221"/>
              <a:gd name="connsiteY228" fmla="*/ 10732169 h 15135727"/>
              <a:gd name="connsiteX229" fmla="*/ 2334127 w 8085221"/>
              <a:gd name="connsiteY229" fmla="*/ 10587790 h 15135727"/>
              <a:gd name="connsiteX230" fmla="*/ 2406316 w 8085221"/>
              <a:gd name="connsiteY230" fmla="*/ 10491537 h 15135727"/>
              <a:gd name="connsiteX231" fmla="*/ 2598821 w 8085221"/>
              <a:gd name="connsiteY231" fmla="*/ 10684042 h 15135727"/>
              <a:gd name="connsiteX232" fmla="*/ 2767264 w 8085221"/>
              <a:gd name="connsiteY232" fmla="*/ 10684042 h 15135727"/>
              <a:gd name="connsiteX233" fmla="*/ 2646948 w 8085221"/>
              <a:gd name="connsiteY233" fmla="*/ 10515600 h 15135727"/>
              <a:gd name="connsiteX234" fmla="*/ 2815390 w 8085221"/>
              <a:gd name="connsiteY234" fmla="*/ 10395285 h 15135727"/>
              <a:gd name="connsiteX235" fmla="*/ 3080085 w 8085221"/>
              <a:gd name="connsiteY235" fmla="*/ 10419348 h 15135727"/>
              <a:gd name="connsiteX236" fmla="*/ 3248527 w 8085221"/>
              <a:gd name="connsiteY236" fmla="*/ 10539664 h 15135727"/>
              <a:gd name="connsiteX237" fmla="*/ 3320716 w 8085221"/>
              <a:gd name="connsiteY237" fmla="*/ 10659979 h 15135727"/>
              <a:gd name="connsiteX238" fmla="*/ 3465095 w 8085221"/>
              <a:gd name="connsiteY238" fmla="*/ 10659979 h 15135727"/>
              <a:gd name="connsiteX239" fmla="*/ 3441032 w 8085221"/>
              <a:gd name="connsiteY239" fmla="*/ 10491537 h 15135727"/>
              <a:gd name="connsiteX240" fmla="*/ 3392906 w 8085221"/>
              <a:gd name="connsiteY240" fmla="*/ 10250906 h 15135727"/>
              <a:gd name="connsiteX241" fmla="*/ 3152274 w 8085221"/>
              <a:gd name="connsiteY241" fmla="*/ 10250906 h 15135727"/>
              <a:gd name="connsiteX242" fmla="*/ 3176337 w 8085221"/>
              <a:gd name="connsiteY242" fmla="*/ 10178716 h 15135727"/>
              <a:gd name="connsiteX243" fmla="*/ 3104148 w 8085221"/>
              <a:gd name="connsiteY243" fmla="*/ 10154653 h 15135727"/>
              <a:gd name="connsiteX244" fmla="*/ 3007895 w 8085221"/>
              <a:gd name="connsiteY244" fmla="*/ 9962148 h 15135727"/>
              <a:gd name="connsiteX245" fmla="*/ 3176337 w 8085221"/>
              <a:gd name="connsiteY245" fmla="*/ 9889958 h 15135727"/>
              <a:gd name="connsiteX246" fmla="*/ 2959769 w 8085221"/>
              <a:gd name="connsiteY246" fmla="*/ 9504948 h 15135727"/>
              <a:gd name="connsiteX247" fmla="*/ 2791327 w 8085221"/>
              <a:gd name="connsiteY247" fmla="*/ 9456821 h 15135727"/>
              <a:gd name="connsiteX248" fmla="*/ 2574758 w 8085221"/>
              <a:gd name="connsiteY248" fmla="*/ 9336506 h 15135727"/>
              <a:gd name="connsiteX249" fmla="*/ 2550695 w 8085221"/>
              <a:gd name="connsiteY249" fmla="*/ 9071811 h 15135727"/>
              <a:gd name="connsiteX250" fmla="*/ 2695074 w 8085221"/>
              <a:gd name="connsiteY250" fmla="*/ 8999621 h 15135727"/>
              <a:gd name="connsiteX251" fmla="*/ 2622885 w 8085221"/>
              <a:gd name="connsiteY251" fmla="*/ 8975558 h 15135727"/>
              <a:gd name="connsiteX252" fmla="*/ 2430379 w 8085221"/>
              <a:gd name="connsiteY252" fmla="*/ 8999621 h 15135727"/>
              <a:gd name="connsiteX253" fmla="*/ 2261937 w 8085221"/>
              <a:gd name="connsiteY253" fmla="*/ 9168064 h 15135727"/>
              <a:gd name="connsiteX254" fmla="*/ 2237874 w 8085221"/>
              <a:gd name="connsiteY254" fmla="*/ 8999621 h 15135727"/>
              <a:gd name="connsiteX255" fmla="*/ 2117558 w 8085221"/>
              <a:gd name="connsiteY255" fmla="*/ 8975558 h 15135727"/>
              <a:gd name="connsiteX256" fmla="*/ 2045369 w 8085221"/>
              <a:gd name="connsiteY256" fmla="*/ 8783053 h 15135727"/>
              <a:gd name="connsiteX257" fmla="*/ 1852864 w 8085221"/>
              <a:gd name="connsiteY257" fmla="*/ 8758990 h 15135727"/>
              <a:gd name="connsiteX258" fmla="*/ 1636295 w 8085221"/>
              <a:gd name="connsiteY258" fmla="*/ 8927432 h 15135727"/>
              <a:gd name="connsiteX259" fmla="*/ 1588169 w 8085221"/>
              <a:gd name="connsiteY259" fmla="*/ 9023685 h 15135727"/>
              <a:gd name="connsiteX260" fmla="*/ 1515979 w 8085221"/>
              <a:gd name="connsiteY260" fmla="*/ 8879306 h 15135727"/>
              <a:gd name="connsiteX261" fmla="*/ 1347537 w 8085221"/>
              <a:gd name="connsiteY261" fmla="*/ 8879306 h 15135727"/>
              <a:gd name="connsiteX262" fmla="*/ 1347537 w 8085221"/>
              <a:gd name="connsiteY262" fmla="*/ 8710864 h 15135727"/>
              <a:gd name="connsiteX263" fmla="*/ 1106906 w 8085221"/>
              <a:gd name="connsiteY263" fmla="*/ 8783053 h 15135727"/>
              <a:gd name="connsiteX264" fmla="*/ 890337 w 8085221"/>
              <a:gd name="connsiteY264" fmla="*/ 8686800 h 15135727"/>
              <a:gd name="connsiteX265" fmla="*/ 649706 w 8085221"/>
              <a:gd name="connsiteY265" fmla="*/ 8662737 h 15135727"/>
              <a:gd name="connsiteX266" fmla="*/ 385011 w 8085221"/>
              <a:gd name="connsiteY266" fmla="*/ 8566485 h 15135727"/>
              <a:gd name="connsiteX267" fmla="*/ 577516 w 8085221"/>
              <a:gd name="connsiteY267" fmla="*/ 8373979 h 15135727"/>
              <a:gd name="connsiteX268" fmla="*/ 794085 w 8085221"/>
              <a:gd name="connsiteY268" fmla="*/ 8301790 h 15135727"/>
              <a:gd name="connsiteX269" fmla="*/ 745958 w 8085221"/>
              <a:gd name="connsiteY269" fmla="*/ 8133348 h 15135727"/>
              <a:gd name="connsiteX270" fmla="*/ 818148 w 8085221"/>
              <a:gd name="connsiteY270" fmla="*/ 7820527 h 15135727"/>
              <a:gd name="connsiteX271" fmla="*/ 697832 w 8085221"/>
              <a:gd name="connsiteY271" fmla="*/ 7820527 h 15135727"/>
              <a:gd name="connsiteX272" fmla="*/ 625642 w 8085221"/>
              <a:gd name="connsiteY272" fmla="*/ 7916779 h 15135727"/>
              <a:gd name="connsiteX273" fmla="*/ 457200 w 8085221"/>
              <a:gd name="connsiteY273" fmla="*/ 7820527 h 15135727"/>
              <a:gd name="connsiteX274" fmla="*/ 529390 w 8085221"/>
              <a:gd name="connsiteY274" fmla="*/ 7700211 h 15135727"/>
              <a:gd name="connsiteX275" fmla="*/ 938464 w 8085221"/>
              <a:gd name="connsiteY275" fmla="*/ 7676148 h 15135727"/>
              <a:gd name="connsiteX276" fmla="*/ 1058779 w 8085221"/>
              <a:gd name="connsiteY276" fmla="*/ 7459579 h 15135727"/>
              <a:gd name="connsiteX277" fmla="*/ 1203158 w 8085221"/>
              <a:gd name="connsiteY277" fmla="*/ 7603958 h 15135727"/>
              <a:gd name="connsiteX278" fmla="*/ 1299411 w 8085221"/>
              <a:gd name="connsiteY278" fmla="*/ 7555832 h 15135727"/>
              <a:gd name="connsiteX279" fmla="*/ 1443790 w 8085221"/>
              <a:gd name="connsiteY279" fmla="*/ 7507706 h 15135727"/>
              <a:gd name="connsiteX280" fmla="*/ 1684421 w 8085221"/>
              <a:gd name="connsiteY280" fmla="*/ 7603958 h 15135727"/>
              <a:gd name="connsiteX281" fmla="*/ 1684421 w 8085221"/>
              <a:gd name="connsiteY281" fmla="*/ 7603958 h 15135727"/>
              <a:gd name="connsiteX282" fmla="*/ 1540042 w 8085221"/>
              <a:gd name="connsiteY282" fmla="*/ 7363327 h 15135727"/>
              <a:gd name="connsiteX283" fmla="*/ 1299411 w 8085221"/>
              <a:gd name="connsiteY283" fmla="*/ 7315200 h 15135727"/>
              <a:gd name="connsiteX284" fmla="*/ 1130969 w 8085221"/>
              <a:gd name="connsiteY284" fmla="*/ 7339264 h 15135727"/>
              <a:gd name="connsiteX285" fmla="*/ 1034716 w 8085221"/>
              <a:gd name="connsiteY285" fmla="*/ 7315200 h 15135727"/>
              <a:gd name="connsiteX286" fmla="*/ 1155032 w 8085221"/>
              <a:gd name="connsiteY286" fmla="*/ 7050506 h 15135727"/>
              <a:gd name="connsiteX287" fmla="*/ 1155032 w 8085221"/>
              <a:gd name="connsiteY287" fmla="*/ 6930190 h 15135727"/>
              <a:gd name="connsiteX288" fmla="*/ 1155032 w 8085221"/>
              <a:gd name="connsiteY288" fmla="*/ 6761748 h 15135727"/>
              <a:gd name="connsiteX289" fmla="*/ 1203158 w 8085221"/>
              <a:gd name="connsiteY289" fmla="*/ 6617369 h 15135727"/>
              <a:gd name="connsiteX290" fmla="*/ 1371600 w 8085221"/>
              <a:gd name="connsiteY290" fmla="*/ 6472990 h 15135727"/>
              <a:gd name="connsiteX291" fmla="*/ 1443790 w 8085221"/>
              <a:gd name="connsiteY291" fmla="*/ 6328611 h 15135727"/>
              <a:gd name="connsiteX292" fmla="*/ 1419727 w 8085221"/>
              <a:gd name="connsiteY292" fmla="*/ 6208295 h 15135727"/>
              <a:gd name="connsiteX293" fmla="*/ 1275348 w 8085221"/>
              <a:gd name="connsiteY293" fmla="*/ 6304548 h 15135727"/>
              <a:gd name="connsiteX294" fmla="*/ 1323474 w 8085221"/>
              <a:gd name="connsiteY294" fmla="*/ 6015790 h 15135727"/>
              <a:gd name="connsiteX295" fmla="*/ 1540042 w 8085221"/>
              <a:gd name="connsiteY295" fmla="*/ 5871411 h 15135727"/>
              <a:gd name="connsiteX296" fmla="*/ 1540042 w 8085221"/>
              <a:gd name="connsiteY296" fmla="*/ 5751095 h 15135727"/>
              <a:gd name="connsiteX297" fmla="*/ 1395664 w 8085221"/>
              <a:gd name="connsiteY297" fmla="*/ 5799221 h 15135727"/>
              <a:gd name="connsiteX298" fmla="*/ 1179095 w 8085221"/>
              <a:gd name="connsiteY298" fmla="*/ 5799221 h 15135727"/>
              <a:gd name="connsiteX299" fmla="*/ 890337 w 8085221"/>
              <a:gd name="connsiteY299" fmla="*/ 5775158 h 15135727"/>
              <a:gd name="connsiteX300" fmla="*/ 697832 w 8085221"/>
              <a:gd name="connsiteY300" fmla="*/ 5606716 h 15135727"/>
              <a:gd name="connsiteX301" fmla="*/ 577516 w 8085221"/>
              <a:gd name="connsiteY301" fmla="*/ 5582653 h 15135727"/>
              <a:gd name="connsiteX302" fmla="*/ 697832 w 8085221"/>
              <a:gd name="connsiteY302" fmla="*/ 5775158 h 15135727"/>
              <a:gd name="connsiteX303" fmla="*/ 409074 w 8085221"/>
              <a:gd name="connsiteY303" fmla="*/ 5799221 h 15135727"/>
              <a:gd name="connsiteX304" fmla="*/ 168442 w 8085221"/>
              <a:gd name="connsiteY304" fmla="*/ 5702969 h 15135727"/>
              <a:gd name="connsiteX305" fmla="*/ 264695 w 8085221"/>
              <a:gd name="connsiteY305" fmla="*/ 5558590 h 15135727"/>
              <a:gd name="connsiteX306" fmla="*/ 144379 w 8085221"/>
              <a:gd name="connsiteY306" fmla="*/ 5510464 h 15135727"/>
              <a:gd name="connsiteX307" fmla="*/ 0 w 8085221"/>
              <a:gd name="connsiteY307" fmla="*/ 5462337 h 15135727"/>
              <a:gd name="connsiteX308" fmla="*/ 96253 w 8085221"/>
              <a:gd name="connsiteY308" fmla="*/ 5245769 h 15135727"/>
              <a:gd name="connsiteX0" fmla="*/ 96253 w 8085221"/>
              <a:gd name="connsiteY0" fmla="*/ 5245769 h 15135727"/>
              <a:gd name="connsiteX1" fmla="*/ 144379 w 8085221"/>
              <a:gd name="connsiteY1" fmla="*/ 4981074 h 15135727"/>
              <a:gd name="connsiteX2" fmla="*/ 178719 w 8085221"/>
              <a:gd name="connsiteY2" fmla="*/ 4834941 h 15135727"/>
              <a:gd name="connsiteX3" fmla="*/ 334378 w 8085221"/>
              <a:gd name="connsiteY3" fmla="*/ 4696828 h 15135727"/>
              <a:gd name="connsiteX4" fmla="*/ 553453 w 8085221"/>
              <a:gd name="connsiteY4" fmla="*/ 4692316 h 15135727"/>
              <a:gd name="connsiteX5" fmla="*/ 649706 w 8085221"/>
              <a:gd name="connsiteY5" fmla="*/ 4427621 h 15135727"/>
              <a:gd name="connsiteX6" fmla="*/ 805866 w 8085221"/>
              <a:gd name="connsiteY6" fmla="*/ 4425366 h 15135727"/>
              <a:gd name="connsiteX7" fmla="*/ 867026 w 8085221"/>
              <a:gd name="connsiteY7" fmla="*/ 4311817 h 15135727"/>
              <a:gd name="connsiteX8" fmla="*/ 1077328 w 8085221"/>
              <a:gd name="connsiteY8" fmla="*/ 4253916 h 15135727"/>
              <a:gd name="connsiteX9" fmla="*/ 1120191 w 8085221"/>
              <a:gd name="connsiteY9" fmla="*/ 4206291 h 15135727"/>
              <a:gd name="connsiteX10" fmla="*/ 1263066 w 8085221"/>
              <a:gd name="connsiteY10" fmla="*/ 4182478 h 15135727"/>
              <a:gd name="connsiteX11" fmla="*/ 1362326 w 8085221"/>
              <a:gd name="connsiteY11" fmla="*/ 4081965 h 15135727"/>
              <a:gd name="connsiteX12" fmla="*/ 1472616 w 8085221"/>
              <a:gd name="connsiteY12" fmla="*/ 4025316 h 15135727"/>
              <a:gd name="connsiteX13" fmla="*/ 1559344 w 8085221"/>
              <a:gd name="connsiteY13" fmla="*/ 4013535 h 15135727"/>
              <a:gd name="connsiteX14" fmla="*/ 1708485 w 8085221"/>
              <a:gd name="connsiteY14" fmla="*/ 3826042 h 15135727"/>
              <a:gd name="connsiteX15" fmla="*/ 1820278 w 8085221"/>
              <a:gd name="connsiteY15" fmla="*/ 3858628 h 15135727"/>
              <a:gd name="connsiteX16" fmla="*/ 1910766 w 8085221"/>
              <a:gd name="connsiteY16" fmla="*/ 3735053 h 15135727"/>
              <a:gd name="connsiteX17" fmla="*/ 2006016 w 8085221"/>
              <a:gd name="connsiteY17" fmla="*/ 3615741 h 15135727"/>
              <a:gd name="connsiteX18" fmla="*/ 2091741 w 8085221"/>
              <a:gd name="connsiteY18" fmla="*/ 3649078 h 15135727"/>
              <a:gd name="connsiteX19" fmla="*/ 2141621 w 8085221"/>
              <a:gd name="connsiteY19" fmla="*/ 3585411 h 15135727"/>
              <a:gd name="connsiteX20" fmla="*/ 2117808 w 8085221"/>
              <a:gd name="connsiteY20" fmla="*/ 3518736 h 15135727"/>
              <a:gd name="connsiteX21" fmla="*/ 2182228 w 8085221"/>
              <a:gd name="connsiteY21" fmla="*/ 3420478 h 15135727"/>
              <a:gd name="connsiteX22" fmla="*/ 2286000 w 8085221"/>
              <a:gd name="connsiteY22" fmla="*/ 3489158 h 15135727"/>
              <a:gd name="connsiteX23" fmla="*/ 2334628 w 8085221"/>
              <a:gd name="connsiteY23" fmla="*/ 3249028 h 15135727"/>
              <a:gd name="connsiteX24" fmla="*/ 2381502 w 8085221"/>
              <a:gd name="connsiteY24" fmla="*/ 3088858 h 15135727"/>
              <a:gd name="connsiteX25" fmla="*/ 2544178 w 8085221"/>
              <a:gd name="connsiteY25" fmla="*/ 3058528 h 15135727"/>
              <a:gd name="connsiteX26" fmla="*/ 2477503 w 8085221"/>
              <a:gd name="connsiteY26" fmla="*/ 2977566 h 15135727"/>
              <a:gd name="connsiteX27" fmla="*/ 2695074 w 8085221"/>
              <a:gd name="connsiteY27" fmla="*/ 2892592 h 15135727"/>
              <a:gd name="connsiteX28" fmla="*/ 2796591 w 8085221"/>
              <a:gd name="connsiteY28" fmla="*/ 2829928 h 15135727"/>
              <a:gd name="connsiteX29" fmla="*/ 2829928 w 8085221"/>
              <a:gd name="connsiteY29" fmla="*/ 2517107 h 15135727"/>
              <a:gd name="connsiteX30" fmla="*/ 3006141 w 8085221"/>
              <a:gd name="connsiteY30" fmla="*/ 2401303 h 15135727"/>
              <a:gd name="connsiteX31" fmla="*/ 3200400 w 8085221"/>
              <a:gd name="connsiteY31" fmla="*/ 2296277 h 15135727"/>
              <a:gd name="connsiteX32" fmla="*/ 3325228 w 8085221"/>
              <a:gd name="connsiteY32" fmla="*/ 2220328 h 15135727"/>
              <a:gd name="connsiteX33" fmla="*/ 3441032 w 8085221"/>
              <a:gd name="connsiteY33" fmla="*/ 2237874 h 15135727"/>
              <a:gd name="connsiteX34" fmla="*/ 3561348 w 8085221"/>
              <a:gd name="connsiteY34" fmla="*/ 2526632 h 15135727"/>
              <a:gd name="connsiteX35" fmla="*/ 3801979 w 8085221"/>
              <a:gd name="connsiteY35" fmla="*/ 2622885 h 15135727"/>
              <a:gd name="connsiteX36" fmla="*/ 3946358 w 8085221"/>
              <a:gd name="connsiteY36" fmla="*/ 2550695 h 15135727"/>
              <a:gd name="connsiteX37" fmla="*/ 4018548 w 8085221"/>
              <a:gd name="connsiteY37" fmla="*/ 2598821 h 15135727"/>
              <a:gd name="connsiteX38" fmla="*/ 4138864 w 8085221"/>
              <a:gd name="connsiteY38" fmla="*/ 2574758 h 15135727"/>
              <a:gd name="connsiteX39" fmla="*/ 4307306 w 8085221"/>
              <a:gd name="connsiteY39" fmla="*/ 2671011 h 15135727"/>
              <a:gd name="connsiteX40" fmla="*/ 4427621 w 8085221"/>
              <a:gd name="connsiteY40" fmla="*/ 2622885 h 15135727"/>
              <a:gd name="connsiteX41" fmla="*/ 4668253 w 8085221"/>
              <a:gd name="connsiteY41" fmla="*/ 2743200 h 15135727"/>
              <a:gd name="connsiteX42" fmla="*/ 4788569 w 8085221"/>
              <a:gd name="connsiteY42" fmla="*/ 2815390 h 15135727"/>
              <a:gd name="connsiteX43" fmla="*/ 4957011 w 8085221"/>
              <a:gd name="connsiteY43" fmla="*/ 2719137 h 15135727"/>
              <a:gd name="connsiteX44" fmla="*/ 4981074 w 8085221"/>
              <a:gd name="connsiteY44" fmla="*/ 2382253 h 15135727"/>
              <a:gd name="connsiteX45" fmla="*/ 4981074 w 8085221"/>
              <a:gd name="connsiteY45" fmla="*/ 2382253 h 15135727"/>
              <a:gd name="connsiteX46" fmla="*/ 4884821 w 8085221"/>
              <a:gd name="connsiteY46" fmla="*/ 2093495 h 15135727"/>
              <a:gd name="connsiteX47" fmla="*/ 4764506 w 8085221"/>
              <a:gd name="connsiteY47" fmla="*/ 1900990 h 15135727"/>
              <a:gd name="connsiteX48" fmla="*/ 4764506 w 8085221"/>
              <a:gd name="connsiteY48" fmla="*/ 1804737 h 15135727"/>
              <a:gd name="connsiteX49" fmla="*/ 4957011 w 8085221"/>
              <a:gd name="connsiteY49" fmla="*/ 1564106 h 15135727"/>
              <a:gd name="connsiteX50" fmla="*/ 5221706 w 8085221"/>
              <a:gd name="connsiteY50" fmla="*/ 1588169 h 15135727"/>
              <a:gd name="connsiteX51" fmla="*/ 5486400 w 8085221"/>
              <a:gd name="connsiteY51" fmla="*/ 1684421 h 15135727"/>
              <a:gd name="connsiteX52" fmla="*/ 5799221 w 8085221"/>
              <a:gd name="connsiteY52" fmla="*/ 1684421 h 15135727"/>
              <a:gd name="connsiteX53" fmla="*/ 5871411 w 8085221"/>
              <a:gd name="connsiteY53" fmla="*/ 1443790 h 15135727"/>
              <a:gd name="connsiteX54" fmla="*/ 6087979 w 8085221"/>
              <a:gd name="connsiteY54" fmla="*/ 1395664 h 15135727"/>
              <a:gd name="connsiteX55" fmla="*/ 6087979 w 8085221"/>
              <a:gd name="connsiteY55" fmla="*/ 1082842 h 15135727"/>
              <a:gd name="connsiteX56" fmla="*/ 6424864 w 8085221"/>
              <a:gd name="connsiteY56" fmla="*/ 1058779 h 15135727"/>
              <a:gd name="connsiteX57" fmla="*/ 6665495 w 8085221"/>
              <a:gd name="connsiteY57" fmla="*/ 721895 h 15135727"/>
              <a:gd name="connsiteX58" fmla="*/ 6761748 w 8085221"/>
              <a:gd name="connsiteY58" fmla="*/ 649706 h 15135727"/>
              <a:gd name="connsiteX59" fmla="*/ 6737685 w 8085221"/>
              <a:gd name="connsiteY59" fmla="*/ 505327 h 15135727"/>
              <a:gd name="connsiteX60" fmla="*/ 6858000 w 8085221"/>
              <a:gd name="connsiteY60" fmla="*/ 360948 h 15135727"/>
              <a:gd name="connsiteX61" fmla="*/ 6761748 w 8085221"/>
              <a:gd name="connsiteY61" fmla="*/ 120316 h 15135727"/>
              <a:gd name="connsiteX62" fmla="*/ 7194885 w 8085221"/>
              <a:gd name="connsiteY62" fmla="*/ 0 h 15135727"/>
              <a:gd name="connsiteX63" fmla="*/ 7267074 w 8085221"/>
              <a:gd name="connsiteY63" fmla="*/ 120316 h 15135727"/>
              <a:gd name="connsiteX64" fmla="*/ 7267074 w 8085221"/>
              <a:gd name="connsiteY64" fmla="*/ 120316 h 15135727"/>
              <a:gd name="connsiteX65" fmla="*/ 7339264 w 8085221"/>
              <a:gd name="connsiteY65" fmla="*/ 360948 h 15135727"/>
              <a:gd name="connsiteX66" fmla="*/ 7628021 w 8085221"/>
              <a:gd name="connsiteY66" fmla="*/ 433137 h 15135727"/>
              <a:gd name="connsiteX67" fmla="*/ 7796464 w 8085221"/>
              <a:gd name="connsiteY67" fmla="*/ 649706 h 15135727"/>
              <a:gd name="connsiteX68" fmla="*/ 8085221 w 8085221"/>
              <a:gd name="connsiteY68" fmla="*/ 914400 h 15135727"/>
              <a:gd name="connsiteX69" fmla="*/ 7988969 w 8085221"/>
              <a:gd name="connsiteY69" fmla="*/ 1203158 h 15135727"/>
              <a:gd name="connsiteX70" fmla="*/ 7844590 w 8085221"/>
              <a:gd name="connsiteY70" fmla="*/ 1058779 h 15135727"/>
              <a:gd name="connsiteX71" fmla="*/ 7483642 w 8085221"/>
              <a:gd name="connsiteY71" fmla="*/ 1371600 h 15135727"/>
              <a:gd name="connsiteX72" fmla="*/ 7267074 w 8085221"/>
              <a:gd name="connsiteY72" fmla="*/ 1395664 h 15135727"/>
              <a:gd name="connsiteX73" fmla="*/ 7243011 w 8085221"/>
              <a:gd name="connsiteY73" fmla="*/ 1588169 h 15135727"/>
              <a:gd name="connsiteX74" fmla="*/ 6978316 w 8085221"/>
              <a:gd name="connsiteY74" fmla="*/ 1732548 h 15135727"/>
              <a:gd name="connsiteX75" fmla="*/ 6737685 w 8085221"/>
              <a:gd name="connsiteY75" fmla="*/ 2093495 h 15135727"/>
              <a:gd name="connsiteX76" fmla="*/ 6737685 w 8085221"/>
              <a:gd name="connsiteY76" fmla="*/ 2382253 h 15135727"/>
              <a:gd name="connsiteX77" fmla="*/ 6665495 w 8085221"/>
              <a:gd name="connsiteY77" fmla="*/ 2430379 h 15135727"/>
              <a:gd name="connsiteX78" fmla="*/ 6906127 w 8085221"/>
              <a:gd name="connsiteY78" fmla="*/ 2646948 h 15135727"/>
              <a:gd name="connsiteX79" fmla="*/ 6906127 w 8085221"/>
              <a:gd name="connsiteY79" fmla="*/ 2983832 h 15135727"/>
              <a:gd name="connsiteX80" fmla="*/ 6906127 w 8085221"/>
              <a:gd name="connsiteY80" fmla="*/ 3104148 h 15135727"/>
              <a:gd name="connsiteX81" fmla="*/ 6833937 w 8085221"/>
              <a:gd name="connsiteY81" fmla="*/ 3368842 h 15135727"/>
              <a:gd name="connsiteX82" fmla="*/ 6906127 w 8085221"/>
              <a:gd name="connsiteY82" fmla="*/ 3489158 h 15135727"/>
              <a:gd name="connsiteX83" fmla="*/ 6641432 w 8085221"/>
              <a:gd name="connsiteY83" fmla="*/ 3705727 h 15135727"/>
              <a:gd name="connsiteX84" fmla="*/ 6737685 w 8085221"/>
              <a:gd name="connsiteY84" fmla="*/ 3729790 h 15135727"/>
              <a:gd name="connsiteX85" fmla="*/ 6545179 w 8085221"/>
              <a:gd name="connsiteY85" fmla="*/ 3826042 h 15135727"/>
              <a:gd name="connsiteX86" fmla="*/ 6328611 w 8085221"/>
              <a:gd name="connsiteY86" fmla="*/ 3753853 h 15135727"/>
              <a:gd name="connsiteX87" fmla="*/ 6184232 w 8085221"/>
              <a:gd name="connsiteY87" fmla="*/ 3850106 h 15135727"/>
              <a:gd name="connsiteX88" fmla="*/ 6184232 w 8085221"/>
              <a:gd name="connsiteY88" fmla="*/ 3946358 h 15135727"/>
              <a:gd name="connsiteX89" fmla="*/ 6136106 w 8085221"/>
              <a:gd name="connsiteY89" fmla="*/ 4235116 h 15135727"/>
              <a:gd name="connsiteX90" fmla="*/ 5919537 w 8085221"/>
              <a:gd name="connsiteY90" fmla="*/ 4403558 h 15135727"/>
              <a:gd name="connsiteX91" fmla="*/ 5775158 w 8085221"/>
              <a:gd name="connsiteY91" fmla="*/ 4451685 h 15135727"/>
              <a:gd name="connsiteX92" fmla="*/ 5630779 w 8085221"/>
              <a:gd name="connsiteY92" fmla="*/ 4547937 h 15135727"/>
              <a:gd name="connsiteX93" fmla="*/ 5510464 w 8085221"/>
              <a:gd name="connsiteY93" fmla="*/ 4620127 h 15135727"/>
              <a:gd name="connsiteX94" fmla="*/ 5510464 w 8085221"/>
              <a:gd name="connsiteY94" fmla="*/ 4812632 h 15135727"/>
              <a:gd name="connsiteX95" fmla="*/ 5317958 w 8085221"/>
              <a:gd name="connsiteY95" fmla="*/ 4981074 h 15135727"/>
              <a:gd name="connsiteX96" fmla="*/ 5005137 w 8085221"/>
              <a:gd name="connsiteY96" fmla="*/ 5149516 h 15135727"/>
              <a:gd name="connsiteX97" fmla="*/ 4692316 w 8085221"/>
              <a:gd name="connsiteY97" fmla="*/ 5149516 h 15135727"/>
              <a:gd name="connsiteX98" fmla="*/ 4523874 w 8085221"/>
              <a:gd name="connsiteY98" fmla="*/ 5366085 h 15135727"/>
              <a:gd name="connsiteX99" fmla="*/ 4211053 w 8085221"/>
              <a:gd name="connsiteY99" fmla="*/ 5414211 h 15135727"/>
              <a:gd name="connsiteX100" fmla="*/ 4114800 w 8085221"/>
              <a:gd name="connsiteY100" fmla="*/ 5390148 h 15135727"/>
              <a:gd name="connsiteX101" fmla="*/ 4018548 w 8085221"/>
              <a:gd name="connsiteY101" fmla="*/ 5630779 h 15135727"/>
              <a:gd name="connsiteX102" fmla="*/ 4090737 w 8085221"/>
              <a:gd name="connsiteY102" fmla="*/ 5871411 h 15135727"/>
              <a:gd name="connsiteX103" fmla="*/ 4090737 w 8085221"/>
              <a:gd name="connsiteY103" fmla="*/ 6184232 h 15135727"/>
              <a:gd name="connsiteX104" fmla="*/ 4186990 w 8085221"/>
              <a:gd name="connsiteY104" fmla="*/ 6472990 h 15135727"/>
              <a:gd name="connsiteX105" fmla="*/ 4042611 w 8085221"/>
              <a:gd name="connsiteY105" fmla="*/ 6352674 h 15135727"/>
              <a:gd name="connsiteX106" fmla="*/ 3946358 w 8085221"/>
              <a:gd name="connsiteY106" fmla="*/ 6376737 h 15135727"/>
              <a:gd name="connsiteX107" fmla="*/ 4114800 w 8085221"/>
              <a:gd name="connsiteY107" fmla="*/ 6641432 h 15135727"/>
              <a:gd name="connsiteX108" fmla="*/ 4451685 w 8085221"/>
              <a:gd name="connsiteY108" fmla="*/ 6737685 h 15135727"/>
              <a:gd name="connsiteX109" fmla="*/ 4620127 w 8085221"/>
              <a:gd name="connsiteY109" fmla="*/ 6978316 h 15135727"/>
              <a:gd name="connsiteX110" fmla="*/ 4740442 w 8085221"/>
              <a:gd name="connsiteY110" fmla="*/ 7170821 h 15135727"/>
              <a:gd name="connsiteX111" fmla="*/ 5077327 w 8085221"/>
              <a:gd name="connsiteY111" fmla="*/ 7387390 h 15135727"/>
              <a:gd name="connsiteX112" fmla="*/ 5125453 w 8085221"/>
              <a:gd name="connsiteY112" fmla="*/ 7603958 h 15135727"/>
              <a:gd name="connsiteX113" fmla="*/ 5197642 w 8085221"/>
              <a:gd name="connsiteY113" fmla="*/ 7796464 h 15135727"/>
              <a:gd name="connsiteX114" fmla="*/ 5486400 w 8085221"/>
              <a:gd name="connsiteY114" fmla="*/ 7964906 h 15135727"/>
              <a:gd name="connsiteX115" fmla="*/ 5486400 w 8085221"/>
              <a:gd name="connsiteY115" fmla="*/ 8349916 h 15135727"/>
              <a:gd name="connsiteX116" fmla="*/ 5678906 w 8085221"/>
              <a:gd name="connsiteY116" fmla="*/ 8614611 h 15135727"/>
              <a:gd name="connsiteX117" fmla="*/ 5919537 w 8085221"/>
              <a:gd name="connsiteY117" fmla="*/ 9071811 h 15135727"/>
              <a:gd name="connsiteX118" fmla="*/ 6160169 w 8085221"/>
              <a:gd name="connsiteY118" fmla="*/ 9336506 h 15135727"/>
              <a:gd name="connsiteX119" fmla="*/ 6280485 w 8085221"/>
              <a:gd name="connsiteY119" fmla="*/ 9601200 h 15135727"/>
              <a:gd name="connsiteX120" fmla="*/ 6400800 w 8085221"/>
              <a:gd name="connsiteY120" fmla="*/ 9793706 h 15135727"/>
              <a:gd name="connsiteX121" fmla="*/ 6569242 w 8085221"/>
              <a:gd name="connsiteY121" fmla="*/ 10058400 h 15135727"/>
              <a:gd name="connsiteX122" fmla="*/ 6713621 w 8085221"/>
              <a:gd name="connsiteY122" fmla="*/ 10106527 h 15135727"/>
              <a:gd name="connsiteX123" fmla="*/ 6545179 w 8085221"/>
              <a:gd name="connsiteY123" fmla="*/ 10202779 h 15135727"/>
              <a:gd name="connsiteX124" fmla="*/ 6569242 w 8085221"/>
              <a:gd name="connsiteY124" fmla="*/ 10443411 h 15135727"/>
              <a:gd name="connsiteX125" fmla="*/ 6593306 w 8085221"/>
              <a:gd name="connsiteY125" fmla="*/ 10708106 h 15135727"/>
              <a:gd name="connsiteX126" fmla="*/ 6761748 w 8085221"/>
              <a:gd name="connsiteY126" fmla="*/ 10924674 h 15135727"/>
              <a:gd name="connsiteX127" fmla="*/ 6641432 w 8085221"/>
              <a:gd name="connsiteY127" fmla="*/ 11093116 h 15135727"/>
              <a:gd name="connsiteX128" fmla="*/ 6713621 w 8085221"/>
              <a:gd name="connsiteY128" fmla="*/ 11261558 h 15135727"/>
              <a:gd name="connsiteX129" fmla="*/ 6737685 w 8085221"/>
              <a:gd name="connsiteY129" fmla="*/ 11526253 h 15135727"/>
              <a:gd name="connsiteX130" fmla="*/ 6617369 w 8085221"/>
              <a:gd name="connsiteY130" fmla="*/ 11839074 h 15135727"/>
              <a:gd name="connsiteX131" fmla="*/ 6617369 w 8085221"/>
              <a:gd name="connsiteY131" fmla="*/ 12031579 h 15135727"/>
              <a:gd name="connsiteX132" fmla="*/ 6641432 w 8085221"/>
              <a:gd name="connsiteY132" fmla="*/ 12127832 h 15135727"/>
              <a:gd name="connsiteX133" fmla="*/ 6761748 w 8085221"/>
              <a:gd name="connsiteY133" fmla="*/ 12031579 h 15135727"/>
              <a:gd name="connsiteX134" fmla="*/ 6761748 w 8085221"/>
              <a:gd name="connsiteY134" fmla="*/ 12296274 h 15135727"/>
              <a:gd name="connsiteX135" fmla="*/ 6689558 w 8085221"/>
              <a:gd name="connsiteY135" fmla="*/ 12512842 h 15135727"/>
              <a:gd name="connsiteX136" fmla="*/ 6785811 w 8085221"/>
              <a:gd name="connsiteY136" fmla="*/ 12777537 h 15135727"/>
              <a:gd name="connsiteX137" fmla="*/ 6569242 w 8085221"/>
              <a:gd name="connsiteY137" fmla="*/ 12873790 h 15135727"/>
              <a:gd name="connsiteX138" fmla="*/ 6545179 w 8085221"/>
              <a:gd name="connsiteY138" fmla="*/ 13090358 h 15135727"/>
              <a:gd name="connsiteX139" fmla="*/ 6448927 w 8085221"/>
              <a:gd name="connsiteY139" fmla="*/ 13355053 h 15135727"/>
              <a:gd name="connsiteX140" fmla="*/ 6256421 w 8085221"/>
              <a:gd name="connsiteY140" fmla="*/ 13571621 h 15135727"/>
              <a:gd name="connsiteX141" fmla="*/ 6087979 w 8085221"/>
              <a:gd name="connsiteY141" fmla="*/ 13667874 h 15135727"/>
              <a:gd name="connsiteX142" fmla="*/ 5943600 w 8085221"/>
              <a:gd name="connsiteY142" fmla="*/ 13716000 h 15135727"/>
              <a:gd name="connsiteX143" fmla="*/ 5702969 w 8085221"/>
              <a:gd name="connsiteY143" fmla="*/ 13667874 h 15135727"/>
              <a:gd name="connsiteX144" fmla="*/ 5582653 w 8085221"/>
              <a:gd name="connsiteY144" fmla="*/ 13691937 h 15135727"/>
              <a:gd name="connsiteX145" fmla="*/ 5727032 w 8085221"/>
              <a:gd name="connsiteY145" fmla="*/ 13836316 h 15135727"/>
              <a:gd name="connsiteX146" fmla="*/ 5582653 w 8085221"/>
              <a:gd name="connsiteY146" fmla="*/ 14052885 h 15135727"/>
              <a:gd name="connsiteX147" fmla="*/ 5462337 w 8085221"/>
              <a:gd name="connsiteY147" fmla="*/ 14149137 h 15135727"/>
              <a:gd name="connsiteX148" fmla="*/ 5342021 w 8085221"/>
              <a:gd name="connsiteY148" fmla="*/ 14004758 h 15135727"/>
              <a:gd name="connsiteX149" fmla="*/ 5245769 w 8085221"/>
              <a:gd name="connsiteY149" fmla="*/ 14004758 h 15135727"/>
              <a:gd name="connsiteX150" fmla="*/ 5245769 w 8085221"/>
              <a:gd name="connsiteY150" fmla="*/ 13956632 h 15135727"/>
              <a:gd name="connsiteX151" fmla="*/ 5101390 w 8085221"/>
              <a:gd name="connsiteY151" fmla="*/ 13956632 h 15135727"/>
              <a:gd name="connsiteX152" fmla="*/ 4981074 w 8085221"/>
              <a:gd name="connsiteY152" fmla="*/ 13860379 h 15135727"/>
              <a:gd name="connsiteX153" fmla="*/ 4740442 w 8085221"/>
              <a:gd name="connsiteY153" fmla="*/ 13908506 h 15135727"/>
              <a:gd name="connsiteX154" fmla="*/ 4475748 w 8085221"/>
              <a:gd name="connsiteY154" fmla="*/ 13956632 h 15135727"/>
              <a:gd name="connsiteX155" fmla="*/ 4379495 w 8085221"/>
              <a:gd name="connsiteY155" fmla="*/ 14028821 h 15135727"/>
              <a:gd name="connsiteX156" fmla="*/ 4403558 w 8085221"/>
              <a:gd name="connsiteY156" fmla="*/ 14197264 h 15135727"/>
              <a:gd name="connsiteX157" fmla="*/ 4572000 w 8085221"/>
              <a:gd name="connsiteY157" fmla="*/ 14149137 h 15135727"/>
              <a:gd name="connsiteX158" fmla="*/ 4523874 w 8085221"/>
              <a:gd name="connsiteY158" fmla="*/ 14558211 h 15135727"/>
              <a:gd name="connsiteX159" fmla="*/ 4403558 w 8085221"/>
              <a:gd name="connsiteY159" fmla="*/ 14437895 h 15135727"/>
              <a:gd name="connsiteX160" fmla="*/ 4403558 w 8085221"/>
              <a:gd name="connsiteY160" fmla="*/ 14437895 h 15135727"/>
              <a:gd name="connsiteX161" fmla="*/ 4283242 w 8085221"/>
              <a:gd name="connsiteY161" fmla="*/ 14245390 h 15135727"/>
              <a:gd name="connsiteX162" fmla="*/ 4235116 w 8085221"/>
              <a:gd name="connsiteY162" fmla="*/ 14341642 h 15135727"/>
              <a:gd name="connsiteX163" fmla="*/ 4162927 w 8085221"/>
              <a:gd name="connsiteY163" fmla="*/ 14389769 h 15135727"/>
              <a:gd name="connsiteX164" fmla="*/ 4162927 w 8085221"/>
              <a:gd name="connsiteY164" fmla="*/ 14389769 h 15135727"/>
              <a:gd name="connsiteX165" fmla="*/ 3922295 w 8085221"/>
              <a:gd name="connsiteY165" fmla="*/ 14245390 h 15135727"/>
              <a:gd name="connsiteX166" fmla="*/ 3801979 w 8085221"/>
              <a:gd name="connsiteY166" fmla="*/ 14293516 h 15135727"/>
              <a:gd name="connsiteX167" fmla="*/ 3681664 w 8085221"/>
              <a:gd name="connsiteY167" fmla="*/ 14389769 h 15135727"/>
              <a:gd name="connsiteX168" fmla="*/ 3657600 w 8085221"/>
              <a:gd name="connsiteY168" fmla="*/ 14654464 h 15135727"/>
              <a:gd name="connsiteX169" fmla="*/ 3513221 w 8085221"/>
              <a:gd name="connsiteY169" fmla="*/ 14726653 h 15135727"/>
              <a:gd name="connsiteX170" fmla="*/ 3513221 w 8085221"/>
              <a:gd name="connsiteY170" fmla="*/ 14871032 h 15135727"/>
              <a:gd name="connsiteX171" fmla="*/ 3633537 w 8085221"/>
              <a:gd name="connsiteY171" fmla="*/ 14967285 h 15135727"/>
              <a:gd name="connsiteX172" fmla="*/ 3609474 w 8085221"/>
              <a:gd name="connsiteY172" fmla="*/ 15087600 h 15135727"/>
              <a:gd name="connsiteX173" fmla="*/ 3441032 w 8085221"/>
              <a:gd name="connsiteY173" fmla="*/ 15039474 h 15135727"/>
              <a:gd name="connsiteX174" fmla="*/ 3272590 w 8085221"/>
              <a:gd name="connsiteY174" fmla="*/ 15063537 h 15135727"/>
              <a:gd name="connsiteX175" fmla="*/ 3248527 w 8085221"/>
              <a:gd name="connsiteY175" fmla="*/ 14895095 h 15135727"/>
              <a:gd name="connsiteX176" fmla="*/ 3128211 w 8085221"/>
              <a:gd name="connsiteY176" fmla="*/ 14919158 h 15135727"/>
              <a:gd name="connsiteX177" fmla="*/ 2959769 w 8085221"/>
              <a:gd name="connsiteY177" fmla="*/ 15135727 h 15135727"/>
              <a:gd name="connsiteX178" fmla="*/ 2935706 w 8085221"/>
              <a:gd name="connsiteY178" fmla="*/ 14895095 h 15135727"/>
              <a:gd name="connsiteX179" fmla="*/ 2791327 w 8085221"/>
              <a:gd name="connsiteY179" fmla="*/ 14943221 h 15135727"/>
              <a:gd name="connsiteX180" fmla="*/ 2671011 w 8085221"/>
              <a:gd name="connsiteY180" fmla="*/ 15039474 h 15135727"/>
              <a:gd name="connsiteX181" fmla="*/ 2430379 w 8085221"/>
              <a:gd name="connsiteY181" fmla="*/ 15087600 h 15135727"/>
              <a:gd name="connsiteX182" fmla="*/ 2237874 w 8085221"/>
              <a:gd name="connsiteY182" fmla="*/ 15039474 h 15135727"/>
              <a:gd name="connsiteX183" fmla="*/ 2622885 w 8085221"/>
              <a:gd name="connsiteY183" fmla="*/ 14846969 h 15135727"/>
              <a:gd name="connsiteX184" fmla="*/ 2887579 w 8085221"/>
              <a:gd name="connsiteY184" fmla="*/ 14774779 h 15135727"/>
              <a:gd name="connsiteX185" fmla="*/ 2839453 w 8085221"/>
              <a:gd name="connsiteY185" fmla="*/ 14582274 h 15135727"/>
              <a:gd name="connsiteX186" fmla="*/ 2935706 w 8085221"/>
              <a:gd name="connsiteY186" fmla="*/ 14510085 h 15135727"/>
              <a:gd name="connsiteX187" fmla="*/ 2935706 w 8085221"/>
              <a:gd name="connsiteY187" fmla="*/ 14510085 h 15135727"/>
              <a:gd name="connsiteX188" fmla="*/ 3080085 w 8085221"/>
              <a:gd name="connsiteY188" fmla="*/ 14413832 h 15135727"/>
              <a:gd name="connsiteX189" fmla="*/ 3152274 w 8085221"/>
              <a:gd name="connsiteY189" fmla="*/ 14341642 h 15135727"/>
              <a:gd name="connsiteX190" fmla="*/ 3080085 w 8085221"/>
              <a:gd name="connsiteY190" fmla="*/ 14269453 h 15135727"/>
              <a:gd name="connsiteX191" fmla="*/ 3152274 w 8085221"/>
              <a:gd name="connsiteY191" fmla="*/ 14197264 h 15135727"/>
              <a:gd name="connsiteX192" fmla="*/ 3152274 w 8085221"/>
              <a:gd name="connsiteY192" fmla="*/ 14052885 h 15135727"/>
              <a:gd name="connsiteX193" fmla="*/ 3080085 w 8085221"/>
              <a:gd name="connsiteY193" fmla="*/ 13980695 h 15135727"/>
              <a:gd name="connsiteX194" fmla="*/ 3056021 w 8085221"/>
              <a:gd name="connsiteY194" fmla="*/ 14076948 h 15135727"/>
              <a:gd name="connsiteX195" fmla="*/ 2935706 w 8085221"/>
              <a:gd name="connsiteY195" fmla="*/ 14076948 h 15135727"/>
              <a:gd name="connsiteX196" fmla="*/ 2863516 w 8085221"/>
              <a:gd name="connsiteY196" fmla="*/ 14125074 h 15135727"/>
              <a:gd name="connsiteX197" fmla="*/ 2719137 w 8085221"/>
              <a:gd name="connsiteY197" fmla="*/ 14197264 h 15135727"/>
              <a:gd name="connsiteX198" fmla="*/ 2646948 w 8085221"/>
              <a:gd name="connsiteY198" fmla="*/ 14197264 h 15135727"/>
              <a:gd name="connsiteX199" fmla="*/ 2598821 w 8085221"/>
              <a:gd name="connsiteY199" fmla="*/ 14125074 h 15135727"/>
              <a:gd name="connsiteX200" fmla="*/ 2430379 w 8085221"/>
              <a:gd name="connsiteY200" fmla="*/ 13836316 h 15135727"/>
              <a:gd name="connsiteX201" fmla="*/ 2646948 w 8085221"/>
              <a:gd name="connsiteY201" fmla="*/ 13812253 h 15135727"/>
              <a:gd name="connsiteX202" fmla="*/ 2502569 w 8085221"/>
              <a:gd name="connsiteY202" fmla="*/ 13475369 h 15135727"/>
              <a:gd name="connsiteX203" fmla="*/ 2550695 w 8085221"/>
              <a:gd name="connsiteY203" fmla="*/ 13186611 h 15135727"/>
              <a:gd name="connsiteX204" fmla="*/ 2719137 w 8085221"/>
              <a:gd name="connsiteY204" fmla="*/ 13042232 h 15135727"/>
              <a:gd name="connsiteX205" fmla="*/ 2791327 w 8085221"/>
              <a:gd name="connsiteY205" fmla="*/ 12945979 h 15135727"/>
              <a:gd name="connsiteX206" fmla="*/ 3031958 w 8085221"/>
              <a:gd name="connsiteY206" fmla="*/ 13090358 h 15135727"/>
              <a:gd name="connsiteX207" fmla="*/ 3056021 w 8085221"/>
              <a:gd name="connsiteY207" fmla="*/ 12753474 h 15135727"/>
              <a:gd name="connsiteX208" fmla="*/ 2887579 w 8085221"/>
              <a:gd name="connsiteY208" fmla="*/ 12777537 h 15135727"/>
              <a:gd name="connsiteX209" fmla="*/ 2815390 w 8085221"/>
              <a:gd name="connsiteY209" fmla="*/ 12777537 h 15135727"/>
              <a:gd name="connsiteX210" fmla="*/ 3176337 w 8085221"/>
              <a:gd name="connsiteY210" fmla="*/ 12368464 h 15135727"/>
              <a:gd name="connsiteX211" fmla="*/ 3104148 w 8085221"/>
              <a:gd name="connsiteY211" fmla="*/ 12320337 h 15135727"/>
              <a:gd name="connsiteX212" fmla="*/ 3104148 w 8085221"/>
              <a:gd name="connsiteY212" fmla="*/ 12320337 h 15135727"/>
              <a:gd name="connsiteX213" fmla="*/ 3007895 w 8085221"/>
              <a:gd name="connsiteY213" fmla="*/ 12079706 h 15135727"/>
              <a:gd name="connsiteX214" fmla="*/ 2911642 w 8085221"/>
              <a:gd name="connsiteY214" fmla="*/ 11935327 h 15135727"/>
              <a:gd name="connsiteX215" fmla="*/ 2863516 w 8085221"/>
              <a:gd name="connsiteY215" fmla="*/ 11694695 h 15135727"/>
              <a:gd name="connsiteX216" fmla="*/ 2911642 w 8085221"/>
              <a:gd name="connsiteY216" fmla="*/ 11454064 h 15135727"/>
              <a:gd name="connsiteX217" fmla="*/ 3056021 w 8085221"/>
              <a:gd name="connsiteY217" fmla="*/ 11454064 h 15135727"/>
              <a:gd name="connsiteX218" fmla="*/ 2983832 w 8085221"/>
              <a:gd name="connsiteY218" fmla="*/ 11381874 h 15135727"/>
              <a:gd name="connsiteX219" fmla="*/ 3031958 w 8085221"/>
              <a:gd name="connsiteY219" fmla="*/ 11285621 h 15135727"/>
              <a:gd name="connsiteX220" fmla="*/ 3007895 w 8085221"/>
              <a:gd name="connsiteY220" fmla="*/ 11189369 h 15135727"/>
              <a:gd name="connsiteX221" fmla="*/ 2887579 w 8085221"/>
              <a:gd name="connsiteY221" fmla="*/ 11141242 h 15135727"/>
              <a:gd name="connsiteX222" fmla="*/ 2887579 w 8085221"/>
              <a:gd name="connsiteY222" fmla="*/ 10972800 h 15135727"/>
              <a:gd name="connsiteX223" fmla="*/ 2887579 w 8085221"/>
              <a:gd name="connsiteY223" fmla="*/ 10924674 h 15135727"/>
              <a:gd name="connsiteX224" fmla="*/ 2767264 w 8085221"/>
              <a:gd name="connsiteY224" fmla="*/ 11020927 h 15135727"/>
              <a:gd name="connsiteX225" fmla="*/ 2743200 w 8085221"/>
              <a:gd name="connsiteY225" fmla="*/ 10924674 h 15135727"/>
              <a:gd name="connsiteX226" fmla="*/ 2550695 w 8085221"/>
              <a:gd name="connsiteY226" fmla="*/ 11020927 h 15135727"/>
              <a:gd name="connsiteX227" fmla="*/ 2526632 w 8085221"/>
              <a:gd name="connsiteY227" fmla="*/ 11117179 h 15135727"/>
              <a:gd name="connsiteX228" fmla="*/ 2334127 w 8085221"/>
              <a:gd name="connsiteY228" fmla="*/ 10996864 h 15135727"/>
              <a:gd name="connsiteX229" fmla="*/ 2358190 w 8085221"/>
              <a:gd name="connsiteY229" fmla="*/ 10732169 h 15135727"/>
              <a:gd name="connsiteX230" fmla="*/ 2334127 w 8085221"/>
              <a:gd name="connsiteY230" fmla="*/ 10587790 h 15135727"/>
              <a:gd name="connsiteX231" fmla="*/ 2406316 w 8085221"/>
              <a:gd name="connsiteY231" fmla="*/ 10491537 h 15135727"/>
              <a:gd name="connsiteX232" fmla="*/ 2598821 w 8085221"/>
              <a:gd name="connsiteY232" fmla="*/ 10684042 h 15135727"/>
              <a:gd name="connsiteX233" fmla="*/ 2767264 w 8085221"/>
              <a:gd name="connsiteY233" fmla="*/ 10684042 h 15135727"/>
              <a:gd name="connsiteX234" fmla="*/ 2646948 w 8085221"/>
              <a:gd name="connsiteY234" fmla="*/ 10515600 h 15135727"/>
              <a:gd name="connsiteX235" fmla="*/ 2815390 w 8085221"/>
              <a:gd name="connsiteY235" fmla="*/ 10395285 h 15135727"/>
              <a:gd name="connsiteX236" fmla="*/ 3080085 w 8085221"/>
              <a:gd name="connsiteY236" fmla="*/ 10419348 h 15135727"/>
              <a:gd name="connsiteX237" fmla="*/ 3248527 w 8085221"/>
              <a:gd name="connsiteY237" fmla="*/ 10539664 h 15135727"/>
              <a:gd name="connsiteX238" fmla="*/ 3320716 w 8085221"/>
              <a:gd name="connsiteY238" fmla="*/ 10659979 h 15135727"/>
              <a:gd name="connsiteX239" fmla="*/ 3465095 w 8085221"/>
              <a:gd name="connsiteY239" fmla="*/ 10659979 h 15135727"/>
              <a:gd name="connsiteX240" fmla="*/ 3441032 w 8085221"/>
              <a:gd name="connsiteY240" fmla="*/ 10491537 h 15135727"/>
              <a:gd name="connsiteX241" fmla="*/ 3392906 w 8085221"/>
              <a:gd name="connsiteY241" fmla="*/ 10250906 h 15135727"/>
              <a:gd name="connsiteX242" fmla="*/ 3152274 w 8085221"/>
              <a:gd name="connsiteY242" fmla="*/ 10250906 h 15135727"/>
              <a:gd name="connsiteX243" fmla="*/ 3176337 w 8085221"/>
              <a:gd name="connsiteY243" fmla="*/ 10178716 h 15135727"/>
              <a:gd name="connsiteX244" fmla="*/ 3104148 w 8085221"/>
              <a:gd name="connsiteY244" fmla="*/ 10154653 h 15135727"/>
              <a:gd name="connsiteX245" fmla="*/ 3007895 w 8085221"/>
              <a:gd name="connsiteY245" fmla="*/ 9962148 h 15135727"/>
              <a:gd name="connsiteX246" fmla="*/ 3176337 w 8085221"/>
              <a:gd name="connsiteY246" fmla="*/ 9889958 h 15135727"/>
              <a:gd name="connsiteX247" fmla="*/ 2959769 w 8085221"/>
              <a:gd name="connsiteY247" fmla="*/ 9504948 h 15135727"/>
              <a:gd name="connsiteX248" fmla="*/ 2791327 w 8085221"/>
              <a:gd name="connsiteY248" fmla="*/ 9456821 h 15135727"/>
              <a:gd name="connsiteX249" fmla="*/ 2574758 w 8085221"/>
              <a:gd name="connsiteY249" fmla="*/ 9336506 h 15135727"/>
              <a:gd name="connsiteX250" fmla="*/ 2550695 w 8085221"/>
              <a:gd name="connsiteY250" fmla="*/ 9071811 h 15135727"/>
              <a:gd name="connsiteX251" fmla="*/ 2695074 w 8085221"/>
              <a:gd name="connsiteY251" fmla="*/ 8999621 h 15135727"/>
              <a:gd name="connsiteX252" fmla="*/ 2622885 w 8085221"/>
              <a:gd name="connsiteY252" fmla="*/ 8975558 h 15135727"/>
              <a:gd name="connsiteX253" fmla="*/ 2430379 w 8085221"/>
              <a:gd name="connsiteY253" fmla="*/ 8999621 h 15135727"/>
              <a:gd name="connsiteX254" fmla="*/ 2261937 w 8085221"/>
              <a:gd name="connsiteY254" fmla="*/ 9168064 h 15135727"/>
              <a:gd name="connsiteX255" fmla="*/ 2237874 w 8085221"/>
              <a:gd name="connsiteY255" fmla="*/ 8999621 h 15135727"/>
              <a:gd name="connsiteX256" fmla="*/ 2117558 w 8085221"/>
              <a:gd name="connsiteY256" fmla="*/ 8975558 h 15135727"/>
              <a:gd name="connsiteX257" fmla="*/ 2045369 w 8085221"/>
              <a:gd name="connsiteY257" fmla="*/ 8783053 h 15135727"/>
              <a:gd name="connsiteX258" fmla="*/ 1852864 w 8085221"/>
              <a:gd name="connsiteY258" fmla="*/ 8758990 h 15135727"/>
              <a:gd name="connsiteX259" fmla="*/ 1636295 w 8085221"/>
              <a:gd name="connsiteY259" fmla="*/ 8927432 h 15135727"/>
              <a:gd name="connsiteX260" fmla="*/ 1588169 w 8085221"/>
              <a:gd name="connsiteY260" fmla="*/ 9023685 h 15135727"/>
              <a:gd name="connsiteX261" fmla="*/ 1515979 w 8085221"/>
              <a:gd name="connsiteY261" fmla="*/ 8879306 h 15135727"/>
              <a:gd name="connsiteX262" fmla="*/ 1347537 w 8085221"/>
              <a:gd name="connsiteY262" fmla="*/ 8879306 h 15135727"/>
              <a:gd name="connsiteX263" fmla="*/ 1347537 w 8085221"/>
              <a:gd name="connsiteY263" fmla="*/ 8710864 h 15135727"/>
              <a:gd name="connsiteX264" fmla="*/ 1106906 w 8085221"/>
              <a:gd name="connsiteY264" fmla="*/ 8783053 h 15135727"/>
              <a:gd name="connsiteX265" fmla="*/ 890337 w 8085221"/>
              <a:gd name="connsiteY265" fmla="*/ 8686800 h 15135727"/>
              <a:gd name="connsiteX266" fmla="*/ 649706 w 8085221"/>
              <a:gd name="connsiteY266" fmla="*/ 8662737 h 15135727"/>
              <a:gd name="connsiteX267" fmla="*/ 385011 w 8085221"/>
              <a:gd name="connsiteY267" fmla="*/ 8566485 h 15135727"/>
              <a:gd name="connsiteX268" fmla="*/ 577516 w 8085221"/>
              <a:gd name="connsiteY268" fmla="*/ 8373979 h 15135727"/>
              <a:gd name="connsiteX269" fmla="*/ 794085 w 8085221"/>
              <a:gd name="connsiteY269" fmla="*/ 8301790 h 15135727"/>
              <a:gd name="connsiteX270" fmla="*/ 745958 w 8085221"/>
              <a:gd name="connsiteY270" fmla="*/ 8133348 h 15135727"/>
              <a:gd name="connsiteX271" fmla="*/ 818148 w 8085221"/>
              <a:gd name="connsiteY271" fmla="*/ 7820527 h 15135727"/>
              <a:gd name="connsiteX272" fmla="*/ 697832 w 8085221"/>
              <a:gd name="connsiteY272" fmla="*/ 7820527 h 15135727"/>
              <a:gd name="connsiteX273" fmla="*/ 625642 w 8085221"/>
              <a:gd name="connsiteY273" fmla="*/ 7916779 h 15135727"/>
              <a:gd name="connsiteX274" fmla="*/ 457200 w 8085221"/>
              <a:gd name="connsiteY274" fmla="*/ 7820527 h 15135727"/>
              <a:gd name="connsiteX275" fmla="*/ 529390 w 8085221"/>
              <a:gd name="connsiteY275" fmla="*/ 7700211 h 15135727"/>
              <a:gd name="connsiteX276" fmla="*/ 938464 w 8085221"/>
              <a:gd name="connsiteY276" fmla="*/ 7676148 h 15135727"/>
              <a:gd name="connsiteX277" fmla="*/ 1058779 w 8085221"/>
              <a:gd name="connsiteY277" fmla="*/ 7459579 h 15135727"/>
              <a:gd name="connsiteX278" fmla="*/ 1203158 w 8085221"/>
              <a:gd name="connsiteY278" fmla="*/ 7603958 h 15135727"/>
              <a:gd name="connsiteX279" fmla="*/ 1299411 w 8085221"/>
              <a:gd name="connsiteY279" fmla="*/ 7555832 h 15135727"/>
              <a:gd name="connsiteX280" fmla="*/ 1443790 w 8085221"/>
              <a:gd name="connsiteY280" fmla="*/ 7507706 h 15135727"/>
              <a:gd name="connsiteX281" fmla="*/ 1684421 w 8085221"/>
              <a:gd name="connsiteY281" fmla="*/ 7603958 h 15135727"/>
              <a:gd name="connsiteX282" fmla="*/ 1684421 w 8085221"/>
              <a:gd name="connsiteY282" fmla="*/ 7603958 h 15135727"/>
              <a:gd name="connsiteX283" fmla="*/ 1540042 w 8085221"/>
              <a:gd name="connsiteY283" fmla="*/ 7363327 h 15135727"/>
              <a:gd name="connsiteX284" fmla="*/ 1299411 w 8085221"/>
              <a:gd name="connsiteY284" fmla="*/ 7315200 h 15135727"/>
              <a:gd name="connsiteX285" fmla="*/ 1130969 w 8085221"/>
              <a:gd name="connsiteY285" fmla="*/ 7339264 h 15135727"/>
              <a:gd name="connsiteX286" fmla="*/ 1034716 w 8085221"/>
              <a:gd name="connsiteY286" fmla="*/ 7315200 h 15135727"/>
              <a:gd name="connsiteX287" fmla="*/ 1155032 w 8085221"/>
              <a:gd name="connsiteY287" fmla="*/ 7050506 h 15135727"/>
              <a:gd name="connsiteX288" fmla="*/ 1155032 w 8085221"/>
              <a:gd name="connsiteY288" fmla="*/ 6930190 h 15135727"/>
              <a:gd name="connsiteX289" fmla="*/ 1155032 w 8085221"/>
              <a:gd name="connsiteY289" fmla="*/ 6761748 h 15135727"/>
              <a:gd name="connsiteX290" fmla="*/ 1203158 w 8085221"/>
              <a:gd name="connsiteY290" fmla="*/ 6617369 h 15135727"/>
              <a:gd name="connsiteX291" fmla="*/ 1371600 w 8085221"/>
              <a:gd name="connsiteY291" fmla="*/ 6472990 h 15135727"/>
              <a:gd name="connsiteX292" fmla="*/ 1443790 w 8085221"/>
              <a:gd name="connsiteY292" fmla="*/ 6328611 h 15135727"/>
              <a:gd name="connsiteX293" fmla="*/ 1419727 w 8085221"/>
              <a:gd name="connsiteY293" fmla="*/ 6208295 h 15135727"/>
              <a:gd name="connsiteX294" fmla="*/ 1275348 w 8085221"/>
              <a:gd name="connsiteY294" fmla="*/ 6304548 h 15135727"/>
              <a:gd name="connsiteX295" fmla="*/ 1323474 w 8085221"/>
              <a:gd name="connsiteY295" fmla="*/ 6015790 h 15135727"/>
              <a:gd name="connsiteX296" fmla="*/ 1540042 w 8085221"/>
              <a:gd name="connsiteY296" fmla="*/ 5871411 h 15135727"/>
              <a:gd name="connsiteX297" fmla="*/ 1540042 w 8085221"/>
              <a:gd name="connsiteY297" fmla="*/ 5751095 h 15135727"/>
              <a:gd name="connsiteX298" fmla="*/ 1395664 w 8085221"/>
              <a:gd name="connsiteY298" fmla="*/ 5799221 h 15135727"/>
              <a:gd name="connsiteX299" fmla="*/ 1179095 w 8085221"/>
              <a:gd name="connsiteY299" fmla="*/ 5799221 h 15135727"/>
              <a:gd name="connsiteX300" fmla="*/ 890337 w 8085221"/>
              <a:gd name="connsiteY300" fmla="*/ 5775158 h 15135727"/>
              <a:gd name="connsiteX301" fmla="*/ 697832 w 8085221"/>
              <a:gd name="connsiteY301" fmla="*/ 5606716 h 15135727"/>
              <a:gd name="connsiteX302" fmla="*/ 577516 w 8085221"/>
              <a:gd name="connsiteY302" fmla="*/ 5582653 h 15135727"/>
              <a:gd name="connsiteX303" fmla="*/ 697832 w 8085221"/>
              <a:gd name="connsiteY303" fmla="*/ 5775158 h 15135727"/>
              <a:gd name="connsiteX304" fmla="*/ 409074 w 8085221"/>
              <a:gd name="connsiteY304" fmla="*/ 5799221 h 15135727"/>
              <a:gd name="connsiteX305" fmla="*/ 168442 w 8085221"/>
              <a:gd name="connsiteY305" fmla="*/ 5702969 h 15135727"/>
              <a:gd name="connsiteX306" fmla="*/ 264695 w 8085221"/>
              <a:gd name="connsiteY306" fmla="*/ 5558590 h 15135727"/>
              <a:gd name="connsiteX307" fmla="*/ 144379 w 8085221"/>
              <a:gd name="connsiteY307" fmla="*/ 5510464 h 15135727"/>
              <a:gd name="connsiteX308" fmla="*/ 0 w 8085221"/>
              <a:gd name="connsiteY308" fmla="*/ 5462337 h 15135727"/>
              <a:gd name="connsiteX309" fmla="*/ 96253 w 8085221"/>
              <a:gd name="connsiteY309" fmla="*/ 5245769 h 15135727"/>
              <a:gd name="connsiteX0" fmla="*/ 96253 w 8085221"/>
              <a:gd name="connsiteY0" fmla="*/ 5245769 h 15135727"/>
              <a:gd name="connsiteX1" fmla="*/ 144379 w 8085221"/>
              <a:gd name="connsiteY1" fmla="*/ 4981074 h 15135727"/>
              <a:gd name="connsiteX2" fmla="*/ 178719 w 8085221"/>
              <a:gd name="connsiteY2" fmla="*/ 4834941 h 15135727"/>
              <a:gd name="connsiteX3" fmla="*/ 334378 w 8085221"/>
              <a:gd name="connsiteY3" fmla="*/ 4696828 h 15135727"/>
              <a:gd name="connsiteX4" fmla="*/ 553453 w 8085221"/>
              <a:gd name="connsiteY4" fmla="*/ 4692316 h 15135727"/>
              <a:gd name="connsiteX5" fmla="*/ 649706 w 8085221"/>
              <a:gd name="connsiteY5" fmla="*/ 4427621 h 15135727"/>
              <a:gd name="connsiteX6" fmla="*/ 805866 w 8085221"/>
              <a:gd name="connsiteY6" fmla="*/ 4425366 h 15135727"/>
              <a:gd name="connsiteX7" fmla="*/ 867026 w 8085221"/>
              <a:gd name="connsiteY7" fmla="*/ 4311817 h 15135727"/>
              <a:gd name="connsiteX8" fmla="*/ 1077328 w 8085221"/>
              <a:gd name="connsiteY8" fmla="*/ 4253916 h 15135727"/>
              <a:gd name="connsiteX9" fmla="*/ 1120191 w 8085221"/>
              <a:gd name="connsiteY9" fmla="*/ 4206291 h 15135727"/>
              <a:gd name="connsiteX10" fmla="*/ 1263066 w 8085221"/>
              <a:gd name="connsiteY10" fmla="*/ 4182478 h 15135727"/>
              <a:gd name="connsiteX11" fmla="*/ 1362326 w 8085221"/>
              <a:gd name="connsiteY11" fmla="*/ 4081965 h 15135727"/>
              <a:gd name="connsiteX12" fmla="*/ 1472616 w 8085221"/>
              <a:gd name="connsiteY12" fmla="*/ 4025316 h 15135727"/>
              <a:gd name="connsiteX13" fmla="*/ 1559344 w 8085221"/>
              <a:gd name="connsiteY13" fmla="*/ 4013535 h 15135727"/>
              <a:gd name="connsiteX14" fmla="*/ 1708485 w 8085221"/>
              <a:gd name="connsiteY14" fmla="*/ 3826042 h 15135727"/>
              <a:gd name="connsiteX15" fmla="*/ 1820278 w 8085221"/>
              <a:gd name="connsiteY15" fmla="*/ 3858628 h 15135727"/>
              <a:gd name="connsiteX16" fmla="*/ 1910766 w 8085221"/>
              <a:gd name="connsiteY16" fmla="*/ 3735053 h 15135727"/>
              <a:gd name="connsiteX17" fmla="*/ 2006016 w 8085221"/>
              <a:gd name="connsiteY17" fmla="*/ 3615741 h 15135727"/>
              <a:gd name="connsiteX18" fmla="*/ 2091741 w 8085221"/>
              <a:gd name="connsiteY18" fmla="*/ 3649078 h 15135727"/>
              <a:gd name="connsiteX19" fmla="*/ 2141621 w 8085221"/>
              <a:gd name="connsiteY19" fmla="*/ 3585411 h 15135727"/>
              <a:gd name="connsiteX20" fmla="*/ 2117808 w 8085221"/>
              <a:gd name="connsiteY20" fmla="*/ 3518736 h 15135727"/>
              <a:gd name="connsiteX21" fmla="*/ 2182228 w 8085221"/>
              <a:gd name="connsiteY21" fmla="*/ 3420478 h 15135727"/>
              <a:gd name="connsiteX22" fmla="*/ 2286000 w 8085221"/>
              <a:gd name="connsiteY22" fmla="*/ 3489158 h 15135727"/>
              <a:gd name="connsiteX23" fmla="*/ 2334628 w 8085221"/>
              <a:gd name="connsiteY23" fmla="*/ 3249028 h 15135727"/>
              <a:gd name="connsiteX24" fmla="*/ 2381502 w 8085221"/>
              <a:gd name="connsiteY24" fmla="*/ 3088858 h 15135727"/>
              <a:gd name="connsiteX25" fmla="*/ 2544178 w 8085221"/>
              <a:gd name="connsiteY25" fmla="*/ 3058528 h 15135727"/>
              <a:gd name="connsiteX26" fmla="*/ 2477503 w 8085221"/>
              <a:gd name="connsiteY26" fmla="*/ 2977566 h 15135727"/>
              <a:gd name="connsiteX27" fmla="*/ 2695074 w 8085221"/>
              <a:gd name="connsiteY27" fmla="*/ 2892592 h 15135727"/>
              <a:gd name="connsiteX28" fmla="*/ 2796591 w 8085221"/>
              <a:gd name="connsiteY28" fmla="*/ 2829928 h 15135727"/>
              <a:gd name="connsiteX29" fmla="*/ 2829928 w 8085221"/>
              <a:gd name="connsiteY29" fmla="*/ 2517107 h 15135727"/>
              <a:gd name="connsiteX30" fmla="*/ 3006141 w 8085221"/>
              <a:gd name="connsiteY30" fmla="*/ 2401303 h 15135727"/>
              <a:gd name="connsiteX31" fmla="*/ 3200400 w 8085221"/>
              <a:gd name="connsiteY31" fmla="*/ 2296277 h 15135727"/>
              <a:gd name="connsiteX32" fmla="*/ 3325228 w 8085221"/>
              <a:gd name="connsiteY32" fmla="*/ 2220328 h 15135727"/>
              <a:gd name="connsiteX33" fmla="*/ 3441032 w 8085221"/>
              <a:gd name="connsiteY33" fmla="*/ 2237874 h 15135727"/>
              <a:gd name="connsiteX34" fmla="*/ 3534778 w 8085221"/>
              <a:gd name="connsiteY34" fmla="*/ 2301291 h 15135727"/>
              <a:gd name="connsiteX35" fmla="*/ 3561348 w 8085221"/>
              <a:gd name="connsiteY35" fmla="*/ 2526632 h 15135727"/>
              <a:gd name="connsiteX36" fmla="*/ 3801979 w 8085221"/>
              <a:gd name="connsiteY36" fmla="*/ 2622885 h 15135727"/>
              <a:gd name="connsiteX37" fmla="*/ 3946358 w 8085221"/>
              <a:gd name="connsiteY37" fmla="*/ 2550695 h 15135727"/>
              <a:gd name="connsiteX38" fmla="*/ 4018548 w 8085221"/>
              <a:gd name="connsiteY38" fmla="*/ 2598821 h 15135727"/>
              <a:gd name="connsiteX39" fmla="*/ 4138864 w 8085221"/>
              <a:gd name="connsiteY39" fmla="*/ 2574758 h 15135727"/>
              <a:gd name="connsiteX40" fmla="*/ 4307306 w 8085221"/>
              <a:gd name="connsiteY40" fmla="*/ 2671011 h 15135727"/>
              <a:gd name="connsiteX41" fmla="*/ 4427621 w 8085221"/>
              <a:gd name="connsiteY41" fmla="*/ 2622885 h 15135727"/>
              <a:gd name="connsiteX42" fmla="*/ 4668253 w 8085221"/>
              <a:gd name="connsiteY42" fmla="*/ 2743200 h 15135727"/>
              <a:gd name="connsiteX43" fmla="*/ 4788569 w 8085221"/>
              <a:gd name="connsiteY43" fmla="*/ 2815390 h 15135727"/>
              <a:gd name="connsiteX44" fmla="*/ 4957011 w 8085221"/>
              <a:gd name="connsiteY44" fmla="*/ 2719137 h 15135727"/>
              <a:gd name="connsiteX45" fmla="*/ 4981074 w 8085221"/>
              <a:gd name="connsiteY45" fmla="*/ 2382253 h 15135727"/>
              <a:gd name="connsiteX46" fmla="*/ 4981074 w 8085221"/>
              <a:gd name="connsiteY46" fmla="*/ 2382253 h 15135727"/>
              <a:gd name="connsiteX47" fmla="*/ 4884821 w 8085221"/>
              <a:gd name="connsiteY47" fmla="*/ 2093495 h 15135727"/>
              <a:gd name="connsiteX48" fmla="*/ 4764506 w 8085221"/>
              <a:gd name="connsiteY48" fmla="*/ 1900990 h 15135727"/>
              <a:gd name="connsiteX49" fmla="*/ 4764506 w 8085221"/>
              <a:gd name="connsiteY49" fmla="*/ 1804737 h 15135727"/>
              <a:gd name="connsiteX50" fmla="*/ 4957011 w 8085221"/>
              <a:gd name="connsiteY50" fmla="*/ 1564106 h 15135727"/>
              <a:gd name="connsiteX51" fmla="*/ 5221706 w 8085221"/>
              <a:gd name="connsiteY51" fmla="*/ 1588169 h 15135727"/>
              <a:gd name="connsiteX52" fmla="*/ 5486400 w 8085221"/>
              <a:gd name="connsiteY52" fmla="*/ 1684421 h 15135727"/>
              <a:gd name="connsiteX53" fmla="*/ 5799221 w 8085221"/>
              <a:gd name="connsiteY53" fmla="*/ 1684421 h 15135727"/>
              <a:gd name="connsiteX54" fmla="*/ 5871411 w 8085221"/>
              <a:gd name="connsiteY54" fmla="*/ 1443790 h 15135727"/>
              <a:gd name="connsiteX55" fmla="*/ 6087979 w 8085221"/>
              <a:gd name="connsiteY55" fmla="*/ 1395664 h 15135727"/>
              <a:gd name="connsiteX56" fmla="*/ 6087979 w 8085221"/>
              <a:gd name="connsiteY56" fmla="*/ 1082842 h 15135727"/>
              <a:gd name="connsiteX57" fmla="*/ 6424864 w 8085221"/>
              <a:gd name="connsiteY57" fmla="*/ 1058779 h 15135727"/>
              <a:gd name="connsiteX58" fmla="*/ 6665495 w 8085221"/>
              <a:gd name="connsiteY58" fmla="*/ 721895 h 15135727"/>
              <a:gd name="connsiteX59" fmla="*/ 6761748 w 8085221"/>
              <a:gd name="connsiteY59" fmla="*/ 649706 h 15135727"/>
              <a:gd name="connsiteX60" fmla="*/ 6737685 w 8085221"/>
              <a:gd name="connsiteY60" fmla="*/ 505327 h 15135727"/>
              <a:gd name="connsiteX61" fmla="*/ 6858000 w 8085221"/>
              <a:gd name="connsiteY61" fmla="*/ 360948 h 15135727"/>
              <a:gd name="connsiteX62" fmla="*/ 6761748 w 8085221"/>
              <a:gd name="connsiteY62" fmla="*/ 120316 h 15135727"/>
              <a:gd name="connsiteX63" fmla="*/ 7194885 w 8085221"/>
              <a:gd name="connsiteY63" fmla="*/ 0 h 15135727"/>
              <a:gd name="connsiteX64" fmla="*/ 7267074 w 8085221"/>
              <a:gd name="connsiteY64" fmla="*/ 120316 h 15135727"/>
              <a:gd name="connsiteX65" fmla="*/ 7267074 w 8085221"/>
              <a:gd name="connsiteY65" fmla="*/ 120316 h 15135727"/>
              <a:gd name="connsiteX66" fmla="*/ 7339264 w 8085221"/>
              <a:gd name="connsiteY66" fmla="*/ 360948 h 15135727"/>
              <a:gd name="connsiteX67" fmla="*/ 7628021 w 8085221"/>
              <a:gd name="connsiteY67" fmla="*/ 433137 h 15135727"/>
              <a:gd name="connsiteX68" fmla="*/ 7796464 w 8085221"/>
              <a:gd name="connsiteY68" fmla="*/ 649706 h 15135727"/>
              <a:gd name="connsiteX69" fmla="*/ 8085221 w 8085221"/>
              <a:gd name="connsiteY69" fmla="*/ 914400 h 15135727"/>
              <a:gd name="connsiteX70" fmla="*/ 7988969 w 8085221"/>
              <a:gd name="connsiteY70" fmla="*/ 1203158 h 15135727"/>
              <a:gd name="connsiteX71" fmla="*/ 7844590 w 8085221"/>
              <a:gd name="connsiteY71" fmla="*/ 1058779 h 15135727"/>
              <a:gd name="connsiteX72" fmla="*/ 7483642 w 8085221"/>
              <a:gd name="connsiteY72" fmla="*/ 1371600 h 15135727"/>
              <a:gd name="connsiteX73" fmla="*/ 7267074 w 8085221"/>
              <a:gd name="connsiteY73" fmla="*/ 1395664 h 15135727"/>
              <a:gd name="connsiteX74" fmla="*/ 7243011 w 8085221"/>
              <a:gd name="connsiteY74" fmla="*/ 1588169 h 15135727"/>
              <a:gd name="connsiteX75" fmla="*/ 6978316 w 8085221"/>
              <a:gd name="connsiteY75" fmla="*/ 1732548 h 15135727"/>
              <a:gd name="connsiteX76" fmla="*/ 6737685 w 8085221"/>
              <a:gd name="connsiteY76" fmla="*/ 2093495 h 15135727"/>
              <a:gd name="connsiteX77" fmla="*/ 6737685 w 8085221"/>
              <a:gd name="connsiteY77" fmla="*/ 2382253 h 15135727"/>
              <a:gd name="connsiteX78" fmla="*/ 6665495 w 8085221"/>
              <a:gd name="connsiteY78" fmla="*/ 2430379 h 15135727"/>
              <a:gd name="connsiteX79" fmla="*/ 6906127 w 8085221"/>
              <a:gd name="connsiteY79" fmla="*/ 2646948 h 15135727"/>
              <a:gd name="connsiteX80" fmla="*/ 6906127 w 8085221"/>
              <a:gd name="connsiteY80" fmla="*/ 2983832 h 15135727"/>
              <a:gd name="connsiteX81" fmla="*/ 6906127 w 8085221"/>
              <a:gd name="connsiteY81" fmla="*/ 3104148 h 15135727"/>
              <a:gd name="connsiteX82" fmla="*/ 6833937 w 8085221"/>
              <a:gd name="connsiteY82" fmla="*/ 3368842 h 15135727"/>
              <a:gd name="connsiteX83" fmla="*/ 6906127 w 8085221"/>
              <a:gd name="connsiteY83" fmla="*/ 3489158 h 15135727"/>
              <a:gd name="connsiteX84" fmla="*/ 6641432 w 8085221"/>
              <a:gd name="connsiteY84" fmla="*/ 3705727 h 15135727"/>
              <a:gd name="connsiteX85" fmla="*/ 6737685 w 8085221"/>
              <a:gd name="connsiteY85" fmla="*/ 3729790 h 15135727"/>
              <a:gd name="connsiteX86" fmla="*/ 6545179 w 8085221"/>
              <a:gd name="connsiteY86" fmla="*/ 3826042 h 15135727"/>
              <a:gd name="connsiteX87" fmla="*/ 6328611 w 8085221"/>
              <a:gd name="connsiteY87" fmla="*/ 3753853 h 15135727"/>
              <a:gd name="connsiteX88" fmla="*/ 6184232 w 8085221"/>
              <a:gd name="connsiteY88" fmla="*/ 3850106 h 15135727"/>
              <a:gd name="connsiteX89" fmla="*/ 6184232 w 8085221"/>
              <a:gd name="connsiteY89" fmla="*/ 3946358 h 15135727"/>
              <a:gd name="connsiteX90" fmla="*/ 6136106 w 8085221"/>
              <a:gd name="connsiteY90" fmla="*/ 4235116 h 15135727"/>
              <a:gd name="connsiteX91" fmla="*/ 5919537 w 8085221"/>
              <a:gd name="connsiteY91" fmla="*/ 4403558 h 15135727"/>
              <a:gd name="connsiteX92" fmla="*/ 5775158 w 8085221"/>
              <a:gd name="connsiteY92" fmla="*/ 4451685 h 15135727"/>
              <a:gd name="connsiteX93" fmla="*/ 5630779 w 8085221"/>
              <a:gd name="connsiteY93" fmla="*/ 4547937 h 15135727"/>
              <a:gd name="connsiteX94" fmla="*/ 5510464 w 8085221"/>
              <a:gd name="connsiteY94" fmla="*/ 4620127 h 15135727"/>
              <a:gd name="connsiteX95" fmla="*/ 5510464 w 8085221"/>
              <a:gd name="connsiteY95" fmla="*/ 4812632 h 15135727"/>
              <a:gd name="connsiteX96" fmla="*/ 5317958 w 8085221"/>
              <a:gd name="connsiteY96" fmla="*/ 4981074 h 15135727"/>
              <a:gd name="connsiteX97" fmla="*/ 5005137 w 8085221"/>
              <a:gd name="connsiteY97" fmla="*/ 5149516 h 15135727"/>
              <a:gd name="connsiteX98" fmla="*/ 4692316 w 8085221"/>
              <a:gd name="connsiteY98" fmla="*/ 5149516 h 15135727"/>
              <a:gd name="connsiteX99" fmla="*/ 4523874 w 8085221"/>
              <a:gd name="connsiteY99" fmla="*/ 5366085 h 15135727"/>
              <a:gd name="connsiteX100" fmla="*/ 4211053 w 8085221"/>
              <a:gd name="connsiteY100" fmla="*/ 5414211 h 15135727"/>
              <a:gd name="connsiteX101" fmla="*/ 4114800 w 8085221"/>
              <a:gd name="connsiteY101" fmla="*/ 5390148 h 15135727"/>
              <a:gd name="connsiteX102" fmla="*/ 4018548 w 8085221"/>
              <a:gd name="connsiteY102" fmla="*/ 5630779 h 15135727"/>
              <a:gd name="connsiteX103" fmla="*/ 4090737 w 8085221"/>
              <a:gd name="connsiteY103" fmla="*/ 5871411 h 15135727"/>
              <a:gd name="connsiteX104" fmla="*/ 4090737 w 8085221"/>
              <a:gd name="connsiteY104" fmla="*/ 6184232 h 15135727"/>
              <a:gd name="connsiteX105" fmla="*/ 4186990 w 8085221"/>
              <a:gd name="connsiteY105" fmla="*/ 6472990 h 15135727"/>
              <a:gd name="connsiteX106" fmla="*/ 4042611 w 8085221"/>
              <a:gd name="connsiteY106" fmla="*/ 6352674 h 15135727"/>
              <a:gd name="connsiteX107" fmla="*/ 3946358 w 8085221"/>
              <a:gd name="connsiteY107" fmla="*/ 6376737 h 15135727"/>
              <a:gd name="connsiteX108" fmla="*/ 4114800 w 8085221"/>
              <a:gd name="connsiteY108" fmla="*/ 6641432 h 15135727"/>
              <a:gd name="connsiteX109" fmla="*/ 4451685 w 8085221"/>
              <a:gd name="connsiteY109" fmla="*/ 6737685 h 15135727"/>
              <a:gd name="connsiteX110" fmla="*/ 4620127 w 8085221"/>
              <a:gd name="connsiteY110" fmla="*/ 6978316 h 15135727"/>
              <a:gd name="connsiteX111" fmla="*/ 4740442 w 8085221"/>
              <a:gd name="connsiteY111" fmla="*/ 7170821 h 15135727"/>
              <a:gd name="connsiteX112" fmla="*/ 5077327 w 8085221"/>
              <a:gd name="connsiteY112" fmla="*/ 7387390 h 15135727"/>
              <a:gd name="connsiteX113" fmla="*/ 5125453 w 8085221"/>
              <a:gd name="connsiteY113" fmla="*/ 7603958 h 15135727"/>
              <a:gd name="connsiteX114" fmla="*/ 5197642 w 8085221"/>
              <a:gd name="connsiteY114" fmla="*/ 7796464 h 15135727"/>
              <a:gd name="connsiteX115" fmla="*/ 5486400 w 8085221"/>
              <a:gd name="connsiteY115" fmla="*/ 7964906 h 15135727"/>
              <a:gd name="connsiteX116" fmla="*/ 5486400 w 8085221"/>
              <a:gd name="connsiteY116" fmla="*/ 8349916 h 15135727"/>
              <a:gd name="connsiteX117" fmla="*/ 5678906 w 8085221"/>
              <a:gd name="connsiteY117" fmla="*/ 8614611 h 15135727"/>
              <a:gd name="connsiteX118" fmla="*/ 5919537 w 8085221"/>
              <a:gd name="connsiteY118" fmla="*/ 9071811 h 15135727"/>
              <a:gd name="connsiteX119" fmla="*/ 6160169 w 8085221"/>
              <a:gd name="connsiteY119" fmla="*/ 9336506 h 15135727"/>
              <a:gd name="connsiteX120" fmla="*/ 6280485 w 8085221"/>
              <a:gd name="connsiteY120" fmla="*/ 9601200 h 15135727"/>
              <a:gd name="connsiteX121" fmla="*/ 6400800 w 8085221"/>
              <a:gd name="connsiteY121" fmla="*/ 9793706 h 15135727"/>
              <a:gd name="connsiteX122" fmla="*/ 6569242 w 8085221"/>
              <a:gd name="connsiteY122" fmla="*/ 10058400 h 15135727"/>
              <a:gd name="connsiteX123" fmla="*/ 6713621 w 8085221"/>
              <a:gd name="connsiteY123" fmla="*/ 10106527 h 15135727"/>
              <a:gd name="connsiteX124" fmla="*/ 6545179 w 8085221"/>
              <a:gd name="connsiteY124" fmla="*/ 10202779 h 15135727"/>
              <a:gd name="connsiteX125" fmla="*/ 6569242 w 8085221"/>
              <a:gd name="connsiteY125" fmla="*/ 10443411 h 15135727"/>
              <a:gd name="connsiteX126" fmla="*/ 6593306 w 8085221"/>
              <a:gd name="connsiteY126" fmla="*/ 10708106 h 15135727"/>
              <a:gd name="connsiteX127" fmla="*/ 6761748 w 8085221"/>
              <a:gd name="connsiteY127" fmla="*/ 10924674 h 15135727"/>
              <a:gd name="connsiteX128" fmla="*/ 6641432 w 8085221"/>
              <a:gd name="connsiteY128" fmla="*/ 11093116 h 15135727"/>
              <a:gd name="connsiteX129" fmla="*/ 6713621 w 8085221"/>
              <a:gd name="connsiteY129" fmla="*/ 11261558 h 15135727"/>
              <a:gd name="connsiteX130" fmla="*/ 6737685 w 8085221"/>
              <a:gd name="connsiteY130" fmla="*/ 11526253 h 15135727"/>
              <a:gd name="connsiteX131" fmla="*/ 6617369 w 8085221"/>
              <a:gd name="connsiteY131" fmla="*/ 11839074 h 15135727"/>
              <a:gd name="connsiteX132" fmla="*/ 6617369 w 8085221"/>
              <a:gd name="connsiteY132" fmla="*/ 12031579 h 15135727"/>
              <a:gd name="connsiteX133" fmla="*/ 6641432 w 8085221"/>
              <a:gd name="connsiteY133" fmla="*/ 12127832 h 15135727"/>
              <a:gd name="connsiteX134" fmla="*/ 6761748 w 8085221"/>
              <a:gd name="connsiteY134" fmla="*/ 12031579 h 15135727"/>
              <a:gd name="connsiteX135" fmla="*/ 6761748 w 8085221"/>
              <a:gd name="connsiteY135" fmla="*/ 12296274 h 15135727"/>
              <a:gd name="connsiteX136" fmla="*/ 6689558 w 8085221"/>
              <a:gd name="connsiteY136" fmla="*/ 12512842 h 15135727"/>
              <a:gd name="connsiteX137" fmla="*/ 6785811 w 8085221"/>
              <a:gd name="connsiteY137" fmla="*/ 12777537 h 15135727"/>
              <a:gd name="connsiteX138" fmla="*/ 6569242 w 8085221"/>
              <a:gd name="connsiteY138" fmla="*/ 12873790 h 15135727"/>
              <a:gd name="connsiteX139" fmla="*/ 6545179 w 8085221"/>
              <a:gd name="connsiteY139" fmla="*/ 13090358 h 15135727"/>
              <a:gd name="connsiteX140" fmla="*/ 6448927 w 8085221"/>
              <a:gd name="connsiteY140" fmla="*/ 13355053 h 15135727"/>
              <a:gd name="connsiteX141" fmla="*/ 6256421 w 8085221"/>
              <a:gd name="connsiteY141" fmla="*/ 13571621 h 15135727"/>
              <a:gd name="connsiteX142" fmla="*/ 6087979 w 8085221"/>
              <a:gd name="connsiteY142" fmla="*/ 13667874 h 15135727"/>
              <a:gd name="connsiteX143" fmla="*/ 5943600 w 8085221"/>
              <a:gd name="connsiteY143" fmla="*/ 13716000 h 15135727"/>
              <a:gd name="connsiteX144" fmla="*/ 5702969 w 8085221"/>
              <a:gd name="connsiteY144" fmla="*/ 13667874 h 15135727"/>
              <a:gd name="connsiteX145" fmla="*/ 5582653 w 8085221"/>
              <a:gd name="connsiteY145" fmla="*/ 13691937 h 15135727"/>
              <a:gd name="connsiteX146" fmla="*/ 5727032 w 8085221"/>
              <a:gd name="connsiteY146" fmla="*/ 13836316 h 15135727"/>
              <a:gd name="connsiteX147" fmla="*/ 5582653 w 8085221"/>
              <a:gd name="connsiteY147" fmla="*/ 14052885 h 15135727"/>
              <a:gd name="connsiteX148" fmla="*/ 5462337 w 8085221"/>
              <a:gd name="connsiteY148" fmla="*/ 14149137 h 15135727"/>
              <a:gd name="connsiteX149" fmla="*/ 5342021 w 8085221"/>
              <a:gd name="connsiteY149" fmla="*/ 14004758 h 15135727"/>
              <a:gd name="connsiteX150" fmla="*/ 5245769 w 8085221"/>
              <a:gd name="connsiteY150" fmla="*/ 14004758 h 15135727"/>
              <a:gd name="connsiteX151" fmla="*/ 5245769 w 8085221"/>
              <a:gd name="connsiteY151" fmla="*/ 13956632 h 15135727"/>
              <a:gd name="connsiteX152" fmla="*/ 5101390 w 8085221"/>
              <a:gd name="connsiteY152" fmla="*/ 13956632 h 15135727"/>
              <a:gd name="connsiteX153" fmla="*/ 4981074 w 8085221"/>
              <a:gd name="connsiteY153" fmla="*/ 13860379 h 15135727"/>
              <a:gd name="connsiteX154" fmla="*/ 4740442 w 8085221"/>
              <a:gd name="connsiteY154" fmla="*/ 13908506 h 15135727"/>
              <a:gd name="connsiteX155" fmla="*/ 4475748 w 8085221"/>
              <a:gd name="connsiteY155" fmla="*/ 13956632 h 15135727"/>
              <a:gd name="connsiteX156" fmla="*/ 4379495 w 8085221"/>
              <a:gd name="connsiteY156" fmla="*/ 14028821 h 15135727"/>
              <a:gd name="connsiteX157" fmla="*/ 4403558 w 8085221"/>
              <a:gd name="connsiteY157" fmla="*/ 14197264 h 15135727"/>
              <a:gd name="connsiteX158" fmla="*/ 4572000 w 8085221"/>
              <a:gd name="connsiteY158" fmla="*/ 14149137 h 15135727"/>
              <a:gd name="connsiteX159" fmla="*/ 4523874 w 8085221"/>
              <a:gd name="connsiteY159" fmla="*/ 14558211 h 15135727"/>
              <a:gd name="connsiteX160" fmla="*/ 4403558 w 8085221"/>
              <a:gd name="connsiteY160" fmla="*/ 14437895 h 15135727"/>
              <a:gd name="connsiteX161" fmla="*/ 4403558 w 8085221"/>
              <a:gd name="connsiteY161" fmla="*/ 14437895 h 15135727"/>
              <a:gd name="connsiteX162" fmla="*/ 4283242 w 8085221"/>
              <a:gd name="connsiteY162" fmla="*/ 14245390 h 15135727"/>
              <a:gd name="connsiteX163" fmla="*/ 4235116 w 8085221"/>
              <a:gd name="connsiteY163" fmla="*/ 14341642 h 15135727"/>
              <a:gd name="connsiteX164" fmla="*/ 4162927 w 8085221"/>
              <a:gd name="connsiteY164" fmla="*/ 14389769 h 15135727"/>
              <a:gd name="connsiteX165" fmla="*/ 4162927 w 8085221"/>
              <a:gd name="connsiteY165" fmla="*/ 14389769 h 15135727"/>
              <a:gd name="connsiteX166" fmla="*/ 3922295 w 8085221"/>
              <a:gd name="connsiteY166" fmla="*/ 14245390 h 15135727"/>
              <a:gd name="connsiteX167" fmla="*/ 3801979 w 8085221"/>
              <a:gd name="connsiteY167" fmla="*/ 14293516 h 15135727"/>
              <a:gd name="connsiteX168" fmla="*/ 3681664 w 8085221"/>
              <a:gd name="connsiteY168" fmla="*/ 14389769 h 15135727"/>
              <a:gd name="connsiteX169" fmla="*/ 3657600 w 8085221"/>
              <a:gd name="connsiteY169" fmla="*/ 14654464 h 15135727"/>
              <a:gd name="connsiteX170" fmla="*/ 3513221 w 8085221"/>
              <a:gd name="connsiteY170" fmla="*/ 14726653 h 15135727"/>
              <a:gd name="connsiteX171" fmla="*/ 3513221 w 8085221"/>
              <a:gd name="connsiteY171" fmla="*/ 14871032 h 15135727"/>
              <a:gd name="connsiteX172" fmla="*/ 3633537 w 8085221"/>
              <a:gd name="connsiteY172" fmla="*/ 14967285 h 15135727"/>
              <a:gd name="connsiteX173" fmla="*/ 3609474 w 8085221"/>
              <a:gd name="connsiteY173" fmla="*/ 15087600 h 15135727"/>
              <a:gd name="connsiteX174" fmla="*/ 3441032 w 8085221"/>
              <a:gd name="connsiteY174" fmla="*/ 15039474 h 15135727"/>
              <a:gd name="connsiteX175" fmla="*/ 3272590 w 8085221"/>
              <a:gd name="connsiteY175" fmla="*/ 15063537 h 15135727"/>
              <a:gd name="connsiteX176" fmla="*/ 3248527 w 8085221"/>
              <a:gd name="connsiteY176" fmla="*/ 14895095 h 15135727"/>
              <a:gd name="connsiteX177" fmla="*/ 3128211 w 8085221"/>
              <a:gd name="connsiteY177" fmla="*/ 14919158 h 15135727"/>
              <a:gd name="connsiteX178" fmla="*/ 2959769 w 8085221"/>
              <a:gd name="connsiteY178" fmla="*/ 15135727 h 15135727"/>
              <a:gd name="connsiteX179" fmla="*/ 2935706 w 8085221"/>
              <a:gd name="connsiteY179" fmla="*/ 14895095 h 15135727"/>
              <a:gd name="connsiteX180" fmla="*/ 2791327 w 8085221"/>
              <a:gd name="connsiteY180" fmla="*/ 14943221 h 15135727"/>
              <a:gd name="connsiteX181" fmla="*/ 2671011 w 8085221"/>
              <a:gd name="connsiteY181" fmla="*/ 15039474 h 15135727"/>
              <a:gd name="connsiteX182" fmla="*/ 2430379 w 8085221"/>
              <a:gd name="connsiteY182" fmla="*/ 15087600 h 15135727"/>
              <a:gd name="connsiteX183" fmla="*/ 2237874 w 8085221"/>
              <a:gd name="connsiteY183" fmla="*/ 15039474 h 15135727"/>
              <a:gd name="connsiteX184" fmla="*/ 2622885 w 8085221"/>
              <a:gd name="connsiteY184" fmla="*/ 14846969 h 15135727"/>
              <a:gd name="connsiteX185" fmla="*/ 2887579 w 8085221"/>
              <a:gd name="connsiteY185" fmla="*/ 14774779 h 15135727"/>
              <a:gd name="connsiteX186" fmla="*/ 2839453 w 8085221"/>
              <a:gd name="connsiteY186" fmla="*/ 14582274 h 15135727"/>
              <a:gd name="connsiteX187" fmla="*/ 2935706 w 8085221"/>
              <a:gd name="connsiteY187" fmla="*/ 14510085 h 15135727"/>
              <a:gd name="connsiteX188" fmla="*/ 2935706 w 8085221"/>
              <a:gd name="connsiteY188" fmla="*/ 14510085 h 15135727"/>
              <a:gd name="connsiteX189" fmla="*/ 3080085 w 8085221"/>
              <a:gd name="connsiteY189" fmla="*/ 14413832 h 15135727"/>
              <a:gd name="connsiteX190" fmla="*/ 3152274 w 8085221"/>
              <a:gd name="connsiteY190" fmla="*/ 14341642 h 15135727"/>
              <a:gd name="connsiteX191" fmla="*/ 3080085 w 8085221"/>
              <a:gd name="connsiteY191" fmla="*/ 14269453 h 15135727"/>
              <a:gd name="connsiteX192" fmla="*/ 3152274 w 8085221"/>
              <a:gd name="connsiteY192" fmla="*/ 14197264 h 15135727"/>
              <a:gd name="connsiteX193" fmla="*/ 3152274 w 8085221"/>
              <a:gd name="connsiteY193" fmla="*/ 14052885 h 15135727"/>
              <a:gd name="connsiteX194" fmla="*/ 3080085 w 8085221"/>
              <a:gd name="connsiteY194" fmla="*/ 13980695 h 15135727"/>
              <a:gd name="connsiteX195" fmla="*/ 3056021 w 8085221"/>
              <a:gd name="connsiteY195" fmla="*/ 14076948 h 15135727"/>
              <a:gd name="connsiteX196" fmla="*/ 2935706 w 8085221"/>
              <a:gd name="connsiteY196" fmla="*/ 14076948 h 15135727"/>
              <a:gd name="connsiteX197" fmla="*/ 2863516 w 8085221"/>
              <a:gd name="connsiteY197" fmla="*/ 14125074 h 15135727"/>
              <a:gd name="connsiteX198" fmla="*/ 2719137 w 8085221"/>
              <a:gd name="connsiteY198" fmla="*/ 14197264 h 15135727"/>
              <a:gd name="connsiteX199" fmla="*/ 2646948 w 8085221"/>
              <a:gd name="connsiteY199" fmla="*/ 14197264 h 15135727"/>
              <a:gd name="connsiteX200" fmla="*/ 2598821 w 8085221"/>
              <a:gd name="connsiteY200" fmla="*/ 14125074 h 15135727"/>
              <a:gd name="connsiteX201" fmla="*/ 2430379 w 8085221"/>
              <a:gd name="connsiteY201" fmla="*/ 13836316 h 15135727"/>
              <a:gd name="connsiteX202" fmla="*/ 2646948 w 8085221"/>
              <a:gd name="connsiteY202" fmla="*/ 13812253 h 15135727"/>
              <a:gd name="connsiteX203" fmla="*/ 2502569 w 8085221"/>
              <a:gd name="connsiteY203" fmla="*/ 13475369 h 15135727"/>
              <a:gd name="connsiteX204" fmla="*/ 2550695 w 8085221"/>
              <a:gd name="connsiteY204" fmla="*/ 13186611 h 15135727"/>
              <a:gd name="connsiteX205" fmla="*/ 2719137 w 8085221"/>
              <a:gd name="connsiteY205" fmla="*/ 13042232 h 15135727"/>
              <a:gd name="connsiteX206" fmla="*/ 2791327 w 8085221"/>
              <a:gd name="connsiteY206" fmla="*/ 12945979 h 15135727"/>
              <a:gd name="connsiteX207" fmla="*/ 3031958 w 8085221"/>
              <a:gd name="connsiteY207" fmla="*/ 13090358 h 15135727"/>
              <a:gd name="connsiteX208" fmla="*/ 3056021 w 8085221"/>
              <a:gd name="connsiteY208" fmla="*/ 12753474 h 15135727"/>
              <a:gd name="connsiteX209" fmla="*/ 2887579 w 8085221"/>
              <a:gd name="connsiteY209" fmla="*/ 12777537 h 15135727"/>
              <a:gd name="connsiteX210" fmla="*/ 2815390 w 8085221"/>
              <a:gd name="connsiteY210" fmla="*/ 12777537 h 15135727"/>
              <a:gd name="connsiteX211" fmla="*/ 3176337 w 8085221"/>
              <a:gd name="connsiteY211" fmla="*/ 12368464 h 15135727"/>
              <a:gd name="connsiteX212" fmla="*/ 3104148 w 8085221"/>
              <a:gd name="connsiteY212" fmla="*/ 12320337 h 15135727"/>
              <a:gd name="connsiteX213" fmla="*/ 3104148 w 8085221"/>
              <a:gd name="connsiteY213" fmla="*/ 12320337 h 15135727"/>
              <a:gd name="connsiteX214" fmla="*/ 3007895 w 8085221"/>
              <a:gd name="connsiteY214" fmla="*/ 12079706 h 15135727"/>
              <a:gd name="connsiteX215" fmla="*/ 2911642 w 8085221"/>
              <a:gd name="connsiteY215" fmla="*/ 11935327 h 15135727"/>
              <a:gd name="connsiteX216" fmla="*/ 2863516 w 8085221"/>
              <a:gd name="connsiteY216" fmla="*/ 11694695 h 15135727"/>
              <a:gd name="connsiteX217" fmla="*/ 2911642 w 8085221"/>
              <a:gd name="connsiteY217" fmla="*/ 11454064 h 15135727"/>
              <a:gd name="connsiteX218" fmla="*/ 3056021 w 8085221"/>
              <a:gd name="connsiteY218" fmla="*/ 11454064 h 15135727"/>
              <a:gd name="connsiteX219" fmla="*/ 2983832 w 8085221"/>
              <a:gd name="connsiteY219" fmla="*/ 11381874 h 15135727"/>
              <a:gd name="connsiteX220" fmla="*/ 3031958 w 8085221"/>
              <a:gd name="connsiteY220" fmla="*/ 11285621 h 15135727"/>
              <a:gd name="connsiteX221" fmla="*/ 3007895 w 8085221"/>
              <a:gd name="connsiteY221" fmla="*/ 11189369 h 15135727"/>
              <a:gd name="connsiteX222" fmla="*/ 2887579 w 8085221"/>
              <a:gd name="connsiteY222" fmla="*/ 11141242 h 15135727"/>
              <a:gd name="connsiteX223" fmla="*/ 2887579 w 8085221"/>
              <a:gd name="connsiteY223" fmla="*/ 10972800 h 15135727"/>
              <a:gd name="connsiteX224" fmla="*/ 2887579 w 8085221"/>
              <a:gd name="connsiteY224" fmla="*/ 10924674 h 15135727"/>
              <a:gd name="connsiteX225" fmla="*/ 2767264 w 8085221"/>
              <a:gd name="connsiteY225" fmla="*/ 11020927 h 15135727"/>
              <a:gd name="connsiteX226" fmla="*/ 2743200 w 8085221"/>
              <a:gd name="connsiteY226" fmla="*/ 10924674 h 15135727"/>
              <a:gd name="connsiteX227" fmla="*/ 2550695 w 8085221"/>
              <a:gd name="connsiteY227" fmla="*/ 11020927 h 15135727"/>
              <a:gd name="connsiteX228" fmla="*/ 2526632 w 8085221"/>
              <a:gd name="connsiteY228" fmla="*/ 11117179 h 15135727"/>
              <a:gd name="connsiteX229" fmla="*/ 2334127 w 8085221"/>
              <a:gd name="connsiteY229" fmla="*/ 10996864 h 15135727"/>
              <a:gd name="connsiteX230" fmla="*/ 2358190 w 8085221"/>
              <a:gd name="connsiteY230" fmla="*/ 10732169 h 15135727"/>
              <a:gd name="connsiteX231" fmla="*/ 2334127 w 8085221"/>
              <a:gd name="connsiteY231" fmla="*/ 10587790 h 15135727"/>
              <a:gd name="connsiteX232" fmla="*/ 2406316 w 8085221"/>
              <a:gd name="connsiteY232" fmla="*/ 10491537 h 15135727"/>
              <a:gd name="connsiteX233" fmla="*/ 2598821 w 8085221"/>
              <a:gd name="connsiteY233" fmla="*/ 10684042 h 15135727"/>
              <a:gd name="connsiteX234" fmla="*/ 2767264 w 8085221"/>
              <a:gd name="connsiteY234" fmla="*/ 10684042 h 15135727"/>
              <a:gd name="connsiteX235" fmla="*/ 2646948 w 8085221"/>
              <a:gd name="connsiteY235" fmla="*/ 10515600 h 15135727"/>
              <a:gd name="connsiteX236" fmla="*/ 2815390 w 8085221"/>
              <a:gd name="connsiteY236" fmla="*/ 10395285 h 15135727"/>
              <a:gd name="connsiteX237" fmla="*/ 3080085 w 8085221"/>
              <a:gd name="connsiteY237" fmla="*/ 10419348 h 15135727"/>
              <a:gd name="connsiteX238" fmla="*/ 3248527 w 8085221"/>
              <a:gd name="connsiteY238" fmla="*/ 10539664 h 15135727"/>
              <a:gd name="connsiteX239" fmla="*/ 3320716 w 8085221"/>
              <a:gd name="connsiteY239" fmla="*/ 10659979 h 15135727"/>
              <a:gd name="connsiteX240" fmla="*/ 3465095 w 8085221"/>
              <a:gd name="connsiteY240" fmla="*/ 10659979 h 15135727"/>
              <a:gd name="connsiteX241" fmla="*/ 3441032 w 8085221"/>
              <a:gd name="connsiteY241" fmla="*/ 10491537 h 15135727"/>
              <a:gd name="connsiteX242" fmla="*/ 3392906 w 8085221"/>
              <a:gd name="connsiteY242" fmla="*/ 10250906 h 15135727"/>
              <a:gd name="connsiteX243" fmla="*/ 3152274 w 8085221"/>
              <a:gd name="connsiteY243" fmla="*/ 10250906 h 15135727"/>
              <a:gd name="connsiteX244" fmla="*/ 3176337 w 8085221"/>
              <a:gd name="connsiteY244" fmla="*/ 10178716 h 15135727"/>
              <a:gd name="connsiteX245" fmla="*/ 3104148 w 8085221"/>
              <a:gd name="connsiteY245" fmla="*/ 10154653 h 15135727"/>
              <a:gd name="connsiteX246" fmla="*/ 3007895 w 8085221"/>
              <a:gd name="connsiteY246" fmla="*/ 9962148 h 15135727"/>
              <a:gd name="connsiteX247" fmla="*/ 3176337 w 8085221"/>
              <a:gd name="connsiteY247" fmla="*/ 9889958 h 15135727"/>
              <a:gd name="connsiteX248" fmla="*/ 2959769 w 8085221"/>
              <a:gd name="connsiteY248" fmla="*/ 9504948 h 15135727"/>
              <a:gd name="connsiteX249" fmla="*/ 2791327 w 8085221"/>
              <a:gd name="connsiteY249" fmla="*/ 9456821 h 15135727"/>
              <a:gd name="connsiteX250" fmla="*/ 2574758 w 8085221"/>
              <a:gd name="connsiteY250" fmla="*/ 9336506 h 15135727"/>
              <a:gd name="connsiteX251" fmla="*/ 2550695 w 8085221"/>
              <a:gd name="connsiteY251" fmla="*/ 9071811 h 15135727"/>
              <a:gd name="connsiteX252" fmla="*/ 2695074 w 8085221"/>
              <a:gd name="connsiteY252" fmla="*/ 8999621 h 15135727"/>
              <a:gd name="connsiteX253" fmla="*/ 2622885 w 8085221"/>
              <a:gd name="connsiteY253" fmla="*/ 8975558 h 15135727"/>
              <a:gd name="connsiteX254" fmla="*/ 2430379 w 8085221"/>
              <a:gd name="connsiteY254" fmla="*/ 8999621 h 15135727"/>
              <a:gd name="connsiteX255" fmla="*/ 2261937 w 8085221"/>
              <a:gd name="connsiteY255" fmla="*/ 9168064 h 15135727"/>
              <a:gd name="connsiteX256" fmla="*/ 2237874 w 8085221"/>
              <a:gd name="connsiteY256" fmla="*/ 8999621 h 15135727"/>
              <a:gd name="connsiteX257" fmla="*/ 2117558 w 8085221"/>
              <a:gd name="connsiteY257" fmla="*/ 8975558 h 15135727"/>
              <a:gd name="connsiteX258" fmla="*/ 2045369 w 8085221"/>
              <a:gd name="connsiteY258" fmla="*/ 8783053 h 15135727"/>
              <a:gd name="connsiteX259" fmla="*/ 1852864 w 8085221"/>
              <a:gd name="connsiteY259" fmla="*/ 8758990 h 15135727"/>
              <a:gd name="connsiteX260" fmla="*/ 1636295 w 8085221"/>
              <a:gd name="connsiteY260" fmla="*/ 8927432 h 15135727"/>
              <a:gd name="connsiteX261" fmla="*/ 1588169 w 8085221"/>
              <a:gd name="connsiteY261" fmla="*/ 9023685 h 15135727"/>
              <a:gd name="connsiteX262" fmla="*/ 1515979 w 8085221"/>
              <a:gd name="connsiteY262" fmla="*/ 8879306 h 15135727"/>
              <a:gd name="connsiteX263" fmla="*/ 1347537 w 8085221"/>
              <a:gd name="connsiteY263" fmla="*/ 8879306 h 15135727"/>
              <a:gd name="connsiteX264" fmla="*/ 1347537 w 8085221"/>
              <a:gd name="connsiteY264" fmla="*/ 8710864 h 15135727"/>
              <a:gd name="connsiteX265" fmla="*/ 1106906 w 8085221"/>
              <a:gd name="connsiteY265" fmla="*/ 8783053 h 15135727"/>
              <a:gd name="connsiteX266" fmla="*/ 890337 w 8085221"/>
              <a:gd name="connsiteY266" fmla="*/ 8686800 h 15135727"/>
              <a:gd name="connsiteX267" fmla="*/ 649706 w 8085221"/>
              <a:gd name="connsiteY267" fmla="*/ 8662737 h 15135727"/>
              <a:gd name="connsiteX268" fmla="*/ 385011 w 8085221"/>
              <a:gd name="connsiteY268" fmla="*/ 8566485 h 15135727"/>
              <a:gd name="connsiteX269" fmla="*/ 577516 w 8085221"/>
              <a:gd name="connsiteY269" fmla="*/ 8373979 h 15135727"/>
              <a:gd name="connsiteX270" fmla="*/ 794085 w 8085221"/>
              <a:gd name="connsiteY270" fmla="*/ 8301790 h 15135727"/>
              <a:gd name="connsiteX271" fmla="*/ 745958 w 8085221"/>
              <a:gd name="connsiteY271" fmla="*/ 8133348 h 15135727"/>
              <a:gd name="connsiteX272" fmla="*/ 818148 w 8085221"/>
              <a:gd name="connsiteY272" fmla="*/ 7820527 h 15135727"/>
              <a:gd name="connsiteX273" fmla="*/ 697832 w 8085221"/>
              <a:gd name="connsiteY273" fmla="*/ 7820527 h 15135727"/>
              <a:gd name="connsiteX274" fmla="*/ 625642 w 8085221"/>
              <a:gd name="connsiteY274" fmla="*/ 7916779 h 15135727"/>
              <a:gd name="connsiteX275" fmla="*/ 457200 w 8085221"/>
              <a:gd name="connsiteY275" fmla="*/ 7820527 h 15135727"/>
              <a:gd name="connsiteX276" fmla="*/ 529390 w 8085221"/>
              <a:gd name="connsiteY276" fmla="*/ 7700211 h 15135727"/>
              <a:gd name="connsiteX277" fmla="*/ 938464 w 8085221"/>
              <a:gd name="connsiteY277" fmla="*/ 7676148 h 15135727"/>
              <a:gd name="connsiteX278" fmla="*/ 1058779 w 8085221"/>
              <a:gd name="connsiteY278" fmla="*/ 7459579 h 15135727"/>
              <a:gd name="connsiteX279" fmla="*/ 1203158 w 8085221"/>
              <a:gd name="connsiteY279" fmla="*/ 7603958 h 15135727"/>
              <a:gd name="connsiteX280" fmla="*/ 1299411 w 8085221"/>
              <a:gd name="connsiteY280" fmla="*/ 7555832 h 15135727"/>
              <a:gd name="connsiteX281" fmla="*/ 1443790 w 8085221"/>
              <a:gd name="connsiteY281" fmla="*/ 7507706 h 15135727"/>
              <a:gd name="connsiteX282" fmla="*/ 1684421 w 8085221"/>
              <a:gd name="connsiteY282" fmla="*/ 7603958 h 15135727"/>
              <a:gd name="connsiteX283" fmla="*/ 1684421 w 8085221"/>
              <a:gd name="connsiteY283" fmla="*/ 7603958 h 15135727"/>
              <a:gd name="connsiteX284" fmla="*/ 1540042 w 8085221"/>
              <a:gd name="connsiteY284" fmla="*/ 7363327 h 15135727"/>
              <a:gd name="connsiteX285" fmla="*/ 1299411 w 8085221"/>
              <a:gd name="connsiteY285" fmla="*/ 7315200 h 15135727"/>
              <a:gd name="connsiteX286" fmla="*/ 1130969 w 8085221"/>
              <a:gd name="connsiteY286" fmla="*/ 7339264 h 15135727"/>
              <a:gd name="connsiteX287" fmla="*/ 1034716 w 8085221"/>
              <a:gd name="connsiteY287" fmla="*/ 7315200 h 15135727"/>
              <a:gd name="connsiteX288" fmla="*/ 1155032 w 8085221"/>
              <a:gd name="connsiteY288" fmla="*/ 7050506 h 15135727"/>
              <a:gd name="connsiteX289" fmla="*/ 1155032 w 8085221"/>
              <a:gd name="connsiteY289" fmla="*/ 6930190 h 15135727"/>
              <a:gd name="connsiteX290" fmla="*/ 1155032 w 8085221"/>
              <a:gd name="connsiteY290" fmla="*/ 6761748 h 15135727"/>
              <a:gd name="connsiteX291" fmla="*/ 1203158 w 8085221"/>
              <a:gd name="connsiteY291" fmla="*/ 6617369 h 15135727"/>
              <a:gd name="connsiteX292" fmla="*/ 1371600 w 8085221"/>
              <a:gd name="connsiteY292" fmla="*/ 6472990 h 15135727"/>
              <a:gd name="connsiteX293" fmla="*/ 1443790 w 8085221"/>
              <a:gd name="connsiteY293" fmla="*/ 6328611 h 15135727"/>
              <a:gd name="connsiteX294" fmla="*/ 1419727 w 8085221"/>
              <a:gd name="connsiteY294" fmla="*/ 6208295 h 15135727"/>
              <a:gd name="connsiteX295" fmla="*/ 1275348 w 8085221"/>
              <a:gd name="connsiteY295" fmla="*/ 6304548 h 15135727"/>
              <a:gd name="connsiteX296" fmla="*/ 1323474 w 8085221"/>
              <a:gd name="connsiteY296" fmla="*/ 6015790 h 15135727"/>
              <a:gd name="connsiteX297" fmla="*/ 1540042 w 8085221"/>
              <a:gd name="connsiteY297" fmla="*/ 5871411 h 15135727"/>
              <a:gd name="connsiteX298" fmla="*/ 1540042 w 8085221"/>
              <a:gd name="connsiteY298" fmla="*/ 5751095 h 15135727"/>
              <a:gd name="connsiteX299" fmla="*/ 1395664 w 8085221"/>
              <a:gd name="connsiteY299" fmla="*/ 5799221 h 15135727"/>
              <a:gd name="connsiteX300" fmla="*/ 1179095 w 8085221"/>
              <a:gd name="connsiteY300" fmla="*/ 5799221 h 15135727"/>
              <a:gd name="connsiteX301" fmla="*/ 890337 w 8085221"/>
              <a:gd name="connsiteY301" fmla="*/ 5775158 h 15135727"/>
              <a:gd name="connsiteX302" fmla="*/ 697832 w 8085221"/>
              <a:gd name="connsiteY302" fmla="*/ 5606716 h 15135727"/>
              <a:gd name="connsiteX303" fmla="*/ 577516 w 8085221"/>
              <a:gd name="connsiteY303" fmla="*/ 5582653 h 15135727"/>
              <a:gd name="connsiteX304" fmla="*/ 697832 w 8085221"/>
              <a:gd name="connsiteY304" fmla="*/ 5775158 h 15135727"/>
              <a:gd name="connsiteX305" fmla="*/ 409074 w 8085221"/>
              <a:gd name="connsiteY305" fmla="*/ 5799221 h 15135727"/>
              <a:gd name="connsiteX306" fmla="*/ 168442 w 8085221"/>
              <a:gd name="connsiteY306" fmla="*/ 5702969 h 15135727"/>
              <a:gd name="connsiteX307" fmla="*/ 264695 w 8085221"/>
              <a:gd name="connsiteY307" fmla="*/ 5558590 h 15135727"/>
              <a:gd name="connsiteX308" fmla="*/ 144379 w 8085221"/>
              <a:gd name="connsiteY308" fmla="*/ 5510464 h 15135727"/>
              <a:gd name="connsiteX309" fmla="*/ 0 w 8085221"/>
              <a:gd name="connsiteY309" fmla="*/ 5462337 h 15135727"/>
              <a:gd name="connsiteX310" fmla="*/ 96253 w 8085221"/>
              <a:gd name="connsiteY310" fmla="*/ 5245769 h 15135727"/>
              <a:gd name="connsiteX0" fmla="*/ 96253 w 8085221"/>
              <a:gd name="connsiteY0" fmla="*/ 5245769 h 15135727"/>
              <a:gd name="connsiteX1" fmla="*/ 144379 w 8085221"/>
              <a:gd name="connsiteY1" fmla="*/ 4981074 h 15135727"/>
              <a:gd name="connsiteX2" fmla="*/ 178719 w 8085221"/>
              <a:gd name="connsiteY2" fmla="*/ 4834941 h 15135727"/>
              <a:gd name="connsiteX3" fmla="*/ 334378 w 8085221"/>
              <a:gd name="connsiteY3" fmla="*/ 4696828 h 15135727"/>
              <a:gd name="connsiteX4" fmla="*/ 553453 w 8085221"/>
              <a:gd name="connsiteY4" fmla="*/ 4692316 h 15135727"/>
              <a:gd name="connsiteX5" fmla="*/ 649706 w 8085221"/>
              <a:gd name="connsiteY5" fmla="*/ 4427621 h 15135727"/>
              <a:gd name="connsiteX6" fmla="*/ 805866 w 8085221"/>
              <a:gd name="connsiteY6" fmla="*/ 4425366 h 15135727"/>
              <a:gd name="connsiteX7" fmla="*/ 867026 w 8085221"/>
              <a:gd name="connsiteY7" fmla="*/ 4311817 h 15135727"/>
              <a:gd name="connsiteX8" fmla="*/ 1077328 w 8085221"/>
              <a:gd name="connsiteY8" fmla="*/ 4253916 h 15135727"/>
              <a:gd name="connsiteX9" fmla="*/ 1120191 w 8085221"/>
              <a:gd name="connsiteY9" fmla="*/ 4206291 h 15135727"/>
              <a:gd name="connsiteX10" fmla="*/ 1263066 w 8085221"/>
              <a:gd name="connsiteY10" fmla="*/ 4182478 h 15135727"/>
              <a:gd name="connsiteX11" fmla="*/ 1362326 w 8085221"/>
              <a:gd name="connsiteY11" fmla="*/ 4081965 h 15135727"/>
              <a:gd name="connsiteX12" fmla="*/ 1472616 w 8085221"/>
              <a:gd name="connsiteY12" fmla="*/ 4025316 h 15135727"/>
              <a:gd name="connsiteX13" fmla="*/ 1559344 w 8085221"/>
              <a:gd name="connsiteY13" fmla="*/ 4013535 h 15135727"/>
              <a:gd name="connsiteX14" fmla="*/ 1708485 w 8085221"/>
              <a:gd name="connsiteY14" fmla="*/ 3826042 h 15135727"/>
              <a:gd name="connsiteX15" fmla="*/ 1820278 w 8085221"/>
              <a:gd name="connsiteY15" fmla="*/ 3858628 h 15135727"/>
              <a:gd name="connsiteX16" fmla="*/ 1910766 w 8085221"/>
              <a:gd name="connsiteY16" fmla="*/ 3735053 h 15135727"/>
              <a:gd name="connsiteX17" fmla="*/ 2006016 w 8085221"/>
              <a:gd name="connsiteY17" fmla="*/ 3615741 h 15135727"/>
              <a:gd name="connsiteX18" fmla="*/ 2091741 w 8085221"/>
              <a:gd name="connsiteY18" fmla="*/ 3649078 h 15135727"/>
              <a:gd name="connsiteX19" fmla="*/ 2141621 w 8085221"/>
              <a:gd name="connsiteY19" fmla="*/ 3585411 h 15135727"/>
              <a:gd name="connsiteX20" fmla="*/ 2117808 w 8085221"/>
              <a:gd name="connsiteY20" fmla="*/ 3518736 h 15135727"/>
              <a:gd name="connsiteX21" fmla="*/ 2182228 w 8085221"/>
              <a:gd name="connsiteY21" fmla="*/ 3420478 h 15135727"/>
              <a:gd name="connsiteX22" fmla="*/ 2286000 w 8085221"/>
              <a:gd name="connsiteY22" fmla="*/ 3489158 h 15135727"/>
              <a:gd name="connsiteX23" fmla="*/ 2334628 w 8085221"/>
              <a:gd name="connsiteY23" fmla="*/ 3249028 h 15135727"/>
              <a:gd name="connsiteX24" fmla="*/ 2381502 w 8085221"/>
              <a:gd name="connsiteY24" fmla="*/ 3088858 h 15135727"/>
              <a:gd name="connsiteX25" fmla="*/ 2544178 w 8085221"/>
              <a:gd name="connsiteY25" fmla="*/ 3058528 h 15135727"/>
              <a:gd name="connsiteX26" fmla="*/ 2477503 w 8085221"/>
              <a:gd name="connsiteY26" fmla="*/ 2977566 h 15135727"/>
              <a:gd name="connsiteX27" fmla="*/ 2695074 w 8085221"/>
              <a:gd name="connsiteY27" fmla="*/ 2892592 h 15135727"/>
              <a:gd name="connsiteX28" fmla="*/ 2796591 w 8085221"/>
              <a:gd name="connsiteY28" fmla="*/ 2829928 h 15135727"/>
              <a:gd name="connsiteX29" fmla="*/ 2829928 w 8085221"/>
              <a:gd name="connsiteY29" fmla="*/ 2517107 h 15135727"/>
              <a:gd name="connsiteX30" fmla="*/ 3006141 w 8085221"/>
              <a:gd name="connsiteY30" fmla="*/ 2401303 h 15135727"/>
              <a:gd name="connsiteX31" fmla="*/ 3200400 w 8085221"/>
              <a:gd name="connsiteY31" fmla="*/ 2296277 h 15135727"/>
              <a:gd name="connsiteX32" fmla="*/ 3325228 w 8085221"/>
              <a:gd name="connsiteY32" fmla="*/ 2220328 h 15135727"/>
              <a:gd name="connsiteX33" fmla="*/ 3441032 w 8085221"/>
              <a:gd name="connsiteY33" fmla="*/ 2237874 h 15135727"/>
              <a:gd name="connsiteX34" fmla="*/ 3534778 w 8085221"/>
              <a:gd name="connsiteY34" fmla="*/ 2301291 h 15135727"/>
              <a:gd name="connsiteX35" fmla="*/ 3585160 w 8085221"/>
              <a:gd name="connsiteY35" fmla="*/ 2517107 h 15135727"/>
              <a:gd name="connsiteX36" fmla="*/ 3801979 w 8085221"/>
              <a:gd name="connsiteY36" fmla="*/ 2622885 h 15135727"/>
              <a:gd name="connsiteX37" fmla="*/ 3946358 w 8085221"/>
              <a:gd name="connsiteY37" fmla="*/ 2550695 h 15135727"/>
              <a:gd name="connsiteX38" fmla="*/ 4018548 w 8085221"/>
              <a:gd name="connsiteY38" fmla="*/ 2598821 h 15135727"/>
              <a:gd name="connsiteX39" fmla="*/ 4138864 w 8085221"/>
              <a:gd name="connsiteY39" fmla="*/ 2574758 h 15135727"/>
              <a:gd name="connsiteX40" fmla="*/ 4307306 w 8085221"/>
              <a:gd name="connsiteY40" fmla="*/ 2671011 h 15135727"/>
              <a:gd name="connsiteX41" fmla="*/ 4427621 w 8085221"/>
              <a:gd name="connsiteY41" fmla="*/ 2622885 h 15135727"/>
              <a:gd name="connsiteX42" fmla="*/ 4668253 w 8085221"/>
              <a:gd name="connsiteY42" fmla="*/ 2743200 h 15135727"/>
              <a:gd name="connsiteX43" fmla="*/ 4788569 w 8085221"/>
              <a:gd name="connsiteY43" fmla="*/ 2815390 h 15135727"/>
              <a:gd name="connsiteX44" fmla="*/ 4957011 w 8085221"/>
              <a:gd name="connsiteY44" fmla="*/ 2719137 h 15135727"/>
              <a:gd name="connsiteX45" fmla="*/ 4981074 w 8085221"/>
              <a:gd name="connsiteY45" fmla="*/ 2382253 h 15135727"/>
              <a:gd name="connsiteX46" fmla="*/ 4981074 w 8085221"/>
              <a:gd name="connsiteY46" fmla="*/ 2382253 h 15135727"/>
              <a:gd name="connsiteX47" fmla="*/ 4884821 w 8085221"/>
              <a:gd name="connsiteY47" fmla="*/ 2093495 h 15135727"/>
              <a:gd name="connsiteX48" fmla="*/ 4764506 w 8085221"/>
              <a:gd name="connsiteY48" fmla="*/ 1900990 h 15135727"/>
              <a:gd name="connsiteX49" fmla="*/ 4764506 w 8085221"/>
              <a:gd name="connsiteY49" fmla="*/ 1804737 h 15135727"/>
              <a:gd name="connsiteX50" fmla="*/ 4957011 w 8085221"/>
              <a:gd name="connsiteY50" fmla="*/ 1564106 h 15135727"/>
              <a:gd name="connsiteX51" fmla="*/ 5221706 w 8085221"/>
              <a:gd name="connsiteY51" fmla="*/ 1588169 h 15135727"/>
              <a:gd name="connsiteX52" fmla="*/ 5486400 w 8085221"/>
              <a:gd name="connsiteY52" fmla="*/ 1684421 h 15135727"/>
              <a:gd name="connsiteX53" fmla="*/ 5799221 w 8085221"/>
              <a:gd name="connsiteY53" fmla="*/ 1684421 h 15135727"/>
              <a:gd name="connsiteX54" fmla="*/ 5871411 w 8085221"/>
              <a:gd name="connsiteY54" fmla="*/ 1443790 h 15135727"/>
              <a:gd name="connsiteX55" fmla="*/ 6087979 w 8085221"/>
              <a:gd name="connsiteY55" fmla="*/ 1395664 h 15135727"/>
              <a:gd name="connsiteX56" fmla="*/ 6087979 w 8085221"/>
              <a:gd name="connsiteY56" fmla="*/ 1082842 h 15135727"/>
              <a:gd name="connsiteX57" fmla="*/ 6424864 w 8085221"/>
              <a:gd name="connsiteY57" fmla="*/ 1058779 h 15135727"/>
              <a:gd name="connsiteX58" fmla="*/ 6665495 w 8085221"/>
              <a:gd name="connsiteY58" fmla="*/ 721895 h 15135727"/>
              <a:gd name="connsiteX59" fmla="*/ 6761748 w 8085221"/>
              <a:gd name="connsiteY59" fmla="*/ 649706 h 15135727"/>
              <a:gd name="connsiteX60" fmla="*/ 6737685 w 8085221"/>
              <a:gd name="connsiteY60" fmla="*/ 505327 h 15135727"/>
              <a:gd name="connsiteX61" fmla="*/ 6858000 w 8085221"/>
              <a:gd name="connsiteY61" fmla="*/ 360948 h 15135727"/>
              <a:gd name="connsiteX62" fmla="*/ 6761748 w 8085221"/>
              <a:gd name="connsiteY62" fmla="*/ 120316 h 15135727"/>
              <a:gd name="connsiteX63" fmla="*/ 7194885 w 8085221"/>
              <a:gd name="connsiteY63" fmla="*/ 0 h 15135727"/>
              <a:gd name="connsiteX64" fmla="*/ 7267074 w 8085221"/>
              <a:gd name="connsiteY64" fmla="*/ 120316 h 15135727"/>
              <a:gd name="connsiteX65" fmla="*/ 7267074 w 8085221"/>
              <a:gd name="connsiteY65" fmla="*/ 120316 h 15135727"/>
              <a:gd name="connsiteX66" fmla="*/ 7339264 w 8085221"/>
              <a:gd name="connsiteY66" fmla="*/ 360948 h 15135727"/>
              <a:gd name="connsiteX67" fmla="*/ 7628021 w 8085221"/>
              <a:gd name="connsiteY67" fmla="*/ 433137 h 15135727"/>
              <a:gd name="connsiteX68" fmla="*/ 7796464 w 8085221"/>
              <a:gd name="connsiteY68" fmla="*/ 649706 h 15135727"/>
              <a:gd name="connsiteX69" fmla="*/ 8085221 w 8085221"/>
              <a:gd name="connsiteY69" fmla="*/ 914400 h 15135727"/>
              <a:gd name="connsiteX70" fmla="*/ 7988969 w 8085221"/>
              <a:gd name="connsiteY70" fmla="*/ 1203158 h 15135727"/>
              <a:gd name="connsiteX71" fmla="*/ 7844590 w 8085221"/>
              <a:gd name="connsiteY71" fmla="*/ 1058779 h 15135727"/>
              <a:gd name="connsiteX72" fmla="*/ 7483642 w 8085221"/>
              <a:gd name="connsiteY72" fmla="*/ 1371600 h 15135727"/>
              <a:gd name="connsiteX73" fmla="*/ 7267074 w 8085221"/>
              <a:gd name="connsiteY73" fmla="*/ 1395664 h 15135727"/>
              <a:gd name="connsiteX74" fmla="*/ 7243011 w 8085221"/>
              <a:gd name="connsiteY74" fmla="*/ 1588169 h 15135727"/>
              <a:gd name="connsiteX75" fmla="*/ 6978316 w 8085221"/>
              <a:gd name="connsiteY75" fmla="*/ 1732548 h 15135727"/>
              <a:gd name="connsiteX76" fmla="*/ 6737685 w 8085221"/>
              <a:gd name="connsiteY76" fmla="*/ 2093495 h 15135727"/>
              <a:gd name="connsiteX77" fmla="*/ 6737685 w 8085221"/>
              <a:gd name="connsiteY77" fmla="*/ 2382253 h 15135727"/>
              <a:gd name="connsiteX78" fmla="*/ 6665495 w 8085221"/>
              <a:gd name="connsiteY78" fmla="*/ 2430379 h 15135727"/>
              <a:gd name="connsiteX79" fmla="*/ 6906127 w 8085221"/>
              <a:gd name="connsiteY79" fmla="*/ 2646948 h 15135727"/>
              <a:gd name="connsiteX80" fmla="*/ 6906127 w 8085221"/>
              <a:gd name="connsiteY80" fmla="*/ 2983832 h 15135727"/>
              <a:gd name="connsiteX81" fmla="*/ 6906127 w 8085221"/>
              <a:gd name="connsiteY81" fmla="*/ 3104148 h 15135727"/>
              <a:gd name="connsiteX82" fmla="*/ 6833937 w 8085221"/>
              <a:gd name="connsiteY82" fmla="*/ 3368842 h 15135727"/>
              <a:gd name="connsiteX83" fmla="*/ 6906127 w 8085221"/>
              <a:gd name="connsiteY83" fmla="*/ 3489158 h 15135727"/>
              <a:gd name="connsiteX84" fmla="*/ 6641432 w 8085221"/>
              <a:gd name="connsiteY84" fmla="*/ 3705727 h 15135727"/>
              <a:gd name="connsiteX85" fmla="*/ 6737685 w 8085221"/>
              <a:gd name="connsiteY85" fmla="*/ 3729790 h 15135727"/>
              <a:gd name="connsiteX86" fmla="*/ 6545179 w 8085221"/>
              <a:gd name="connsiteY86" fmla="*/ 3826042 h 15135727"/>
              <a:gd name="connsiteX87" fmla="*/ 6328611 w 8085221"/>
              <a:gd name="connsiteY87" fmla="*/ 3753853 h 15135727"/>
              <a:gd name="connsiteX88" fmla="*/ 6184232 w 8085221"/>
              <a:gd name="connsiteY88" fmla="*/ 3850106 h 15135727"/>
              <a:gd name="connsiteX89" fmla="*/ 6184232 w 8085221"/>
              <a:gd name="connsiteY89" fmla="*/ 3946358 h 15135727"/>
              <a:gd name="connsiteX90" fmla="*/ 6136106 w 8085221"/>
              <a:gd name="connsiteY90" fmla="*/ 4235116 h 15135727"/>
              <a:gd name="connsiteX91" fmla="*/ 5919537 w 8085221"/>
              <a:gd name="connsiteY91" fmla="*/ 4403558 h 15135727"/>
              <a:gd name="connsiteX92" fmla="*/ 5775158 w 8085221"/>
              <a:gd name="connsiteY92" fmla="*/ 4451685 h 15135727"/>
              <a:gd name="connsiteX93" fmla="*/ 5630779 w 8085221"/>
              <a:gd name="connsiteY93" fmla="*/ 4547937 h 15135727"/>
              <a:gd name="connsiteX94" fmla="*/ 5510464 w 8085221"/>
              <a:gd name="connsiteY94" fmla="*/ 4620127 h 15135727"/>
              <a:gd name="connsiteX95" fmla="*/ 5510464 w 8085221"/>
              <a:gd name="connsiteY95" fmla="*/ 4812632 h 15135727"/>
              <a:gd name="connsiteX96" fmla="*/ 5317958 w 8085221"/>
              <a:gd name="connsiteY96" fmla="*/ 4981074 h 15135727"/>
              <a:gd name="connsiteX97" fmla="*/ 5005137 w 8085221"/>
              <a:gd name="connsiteY97" fmla="*/ 5149516 h 15135727"/>
              <a:gd name="connsiteX98" fmla="*/ 4692316 w 8085221"/>
              <a:gd name="connsiteY98" fmla="*/ 5149516 h 15135727"/>
              <a:gd name="connsiteX99" fmla="*/ 4523874 w 8085221"/>
              <a:gd name="connsiteY99" fmla="*/ 5366085 h 15135727"/>
              <a:gd name="connsiteX100" fmla="*/ 4211053 w 8085221"/>
              <a:gd name="connsiteY100" fmla="*/ 5414211 h 15135727"/>
              <a:gd name="connsiteX101" fmla="*/ 4114800 w 8085221"/>
              <a:gd name="connsiteY101" fmla="*/ 5390148 h 15135727"/>
              <a:gd name="connsiteX102" fmla="*/ 4018548 w 8085221"/>
              <a:gd name="connsiteY102" fmla="*/ 5630779 h 15135727"/>
              <a:gd name="connsiteX103" fmla="*/ 4090737 w 8085221"/>
              <a:gd name="connsiteY103" fmla="*/ 5871411 h 15135727"/>
              <a:gd name="connsiteX104" fmla="*/ 4090737 w 8085221"/>
              <a:gd name="connsiteY104" fmla="*/ 6184232 h 15135727"/>
              <a:gd name="connsiteX105" fmla="*/ 4186990 w 8085221"/>
              <a:gd name="connsiteY105" fmla="*/ 6472990 h 15135727"/>
              <a:gd name="connsiteX106" fmla="*/ 4042611 w 8085221"/>
              <a:gd name="connsiteY106" fmla="*/ 6352674 h 15135727"/>
              <a:gd name="connsiteX107" fmla="*/ 3946358 w 8085221"/>
              <a:gd name="connsiteY107" fmla="*/ 6376737 h 15135727"/>
              <a:gd name="connsiteX108" fmla="*/ 4114800 w 8085221"/>
              <a:gd name="connsiteY108" fmla="*/ 6641432 h 15135727"/>
              <a:gd name="connsiteX109" fmla="*/ 4451685 w 8085221"/>
              <a:gd name="connsiteY109" fmla="*/ 6737685 h 15135727"/>
              <a:gd name="connsiteX110" fmla="*/ 4620127 w 8085221"/>
              <a:gd name="connsiteY110" fmla="*/ 6978316 h 15135727"/>
              <a:gd name="connsiteX111" fmla="*/ 4740442 w 8085221"/>
              <a:gd name="connsiteY111" fmla="*/ 7170821 h 15135727"/>
              <a:gd name="connsiteX112" fmla="*/ 5077327 w 8085221"/>
              <a:gd name="connsiteY112" fmla="*/ 7387390 h 15135727"/>
              <a:gd name="connsiteX113" fmla="*/ 5125453 w 8085221"/>
              <a:gd name="connsiteY113" fmla="*/ 7603958 h 15135727"/>
              <a:gd name="connsiteX114" fmla="*/ 5197642 w 8085221"/>
              <a:gd name="connsiteY114" fmla="*/ 7796464 h 15135727"/>
              <a:gd name="connsiteX115" fmla="*/ 5486400 w 8085221"/>
              <a:gd name="connsiteY115" fmla="*/ 7964906 h 15135727"/>
              <a:gd name="connsiteX116" fmla="*/ 5486400 w 8085221"/>
              <a:gd name="connsiteY116" fmla="*/ 8349916 h 15135727"/>
              <a:gd name="connsiteX117" fmla="*/ 5678906 w 8085221"/>
              <a:gd name="connsiteY117" fmla="*/ 8614611 h 15135727"/>
              <a:gd name="connsiteX118" fmla="*/ 5919537 w 8085221"/>
              <a:gd name="connsiteY118" fmla="*/ 9071811 h 15135727"/>
              <a:gd name="connsiteX119" fmla="*/ 6160169 w 8085221"/>
              <a:gd name="connsiteY119" fmla="*/ 9336506 h 15135727"/>
              <a:gd name="connsiteX120" fmla="*/ 6280485 w 8085221"/>
              <a:gd name="connsiteY120" fmla="*/ 9601200 h 15135727"/>
              <a:gd name="connsiteX121" fmla="*/ 6400800 w 8085221"/>
              <a:gd name="connsiteY121" fmla="*/ 9793706 h 15135727"/>
              <a:gd name="connsiteX122" fmla="*/ 6569242 w 8085221"/>
              <a:gd name="connsiteY122" fmla="*/ 10058400 h 15135727"/>
              <a:gd name="connsiteX123" fmla="*/ 6713621 w 8085221"/>
              <a:gd name="connsiteY123" fmla="*/ 10106527 h 15135727"/>
              <a:gd name="connsiteX124" fmla="*/ 6545179 w 8085221"/>
              <a:gd name="connsiteY124" fmla="*/ 10202779 h 15135727"/>
              <a:gd name="connsiteX125" fmla="*/ 6569242 w 8085221"/>
              <a:gd name="connsiteY125" fmla="*/ 10443411 h 15135727"/>
              <a:gd name="connsiteX126" fmla="*/ 6593306 w 8085221"/>
              <a:gd name="connsiteY126" fmla="*/ 10708106 h 15135727"/>
              <a:gd name="connsiteX127" fmla="*/ 6761748 w 8085221"/>
              <a:gd name="connsiteY127" fmla="*/ 10924674 h 15135727"/>
              <a:gd name="connsiteX128" fmla="*/ 6641432 w 8085221"/>
              <a:gd name="connsiteY128" fmla="*/ 11093116 h 15135727"/>
              <a:gd name="connsiteX129" fmla="*/ 6713621 w 8085221"/>
              <a:gd name="connsiteY129" fmla="*/ 11261558 h 15135727"/>
              <a:gd name="connsiteX130" fmla="*/ 6737685 w 8085221"/>
              <a:gd name="connsiteY130" fmla="*/ 11526253 h 15135727"/>
              <a:gd name="connsiteX131" fmla="*/ 6617369 w 8085221"/>
              <a:gd name="connsiteY131" fmla="*/ 11839074 h 15135727"/>
              <a:gd name="connsiteX132" fmla="*/ 6617369 w 8085221"/>
              <a:gd name="connsiteY132" fmla="*/ 12031579 h 15135727"/>
              <a:gd name="connsiteX133" fmla="*/ 6641432 w 8085221"/>
              <a:gd name="connsiteY133" fmla="*/ 12127832 h 15135727"/>
              <a:gd name="connsiteX134" fmla="*/ 6761748 w 8085221"/>
              <a:gd name="connsiteY134" fmla="*/ 12031579 h 15135727"/>
              <a:gd name="connsiteX135" fmla="*/ 6761748 w 8085221"/>
              <a:gd name="connsiteY135" fmla="*/ 12296274 h 15135727"/>
              <a:gd name="connsiteX136" fmla="*/ 6689558 w 8085221"/>
              <a:gd name="connsiteY136" fmla="*/ 12512842 h 15135727"/>
              <a:gd name="connsiteX137" fmla="*/ 6785811 w 8085221"/>
              <a:gd name="connsiteY137" fmla="*/ 12777537 h 15135727"/>
              <a:gd name="connsiteX138" fmla="*/ 6569242 w 8085221"/>
              <a:gd name="connsiteY138" fmla="*/ 12873790 h 15135727"/>
              <a:gd name="connsiteX139" fmla="*/ 6545179 w 8085221"/>
              <a:gd name="connsiteY139" fmla="*/ 13090358 h 15135727"/>
              <a:gd name="connsiteX140" fmla="*/ 6448927 w 8085221"/>
              <a:gd name="connsiteY140" fmla="*/ 13355053 h 15135727"/>
              <a:gd name="connsiteX141" fmla="*/ 6256421 w 8085221"/>
              <a:gd name="connsiteY141" fmla="*/ 13571621 h 15135727"/>
              <a:gd name="connsiteX142" fmla="*/ 6087979 w 8085221"/>
              <a:gd name="connsiteY142" fmla="*/ 13667874 h 15135727"/>
              <a:gd name="connsiteX143" fmla="*/ 5943600 w 8085221"/>
              <a:gd name="connsiteY143" fmla="*/ 13716000 h 15135727"/>
              <a:gd name="connsiteX144" fmla="*/ 5702969 w 8085221"/>
              <a:gd name="connsiteY144" fmla="*/ 13667874 h 15135727"/>
              <a:gd name="connsiteX145" fmla="*/ 5582653 w 8085221"/>
              <a:gd name="connsiteY145" fmla="*/ 13691937 h 15135727"/>
              <a:gd name="connsiteX146" fmla="*/ 5727032 w 8085221"/>
              <a:gd name="connsiteY146" fmla="*/ 13836316 h 15135727"/>
              <a:gd name="connsiteX147" fmla="*/ 5582653 w 8085221"/>
              <a:gd name="connsiteY147" fmla="*/ 14052885 h 15135727"/>
              <a:gd name="connsiteX148" fmla="*/ 5462337 w 8085221"/>
              <a:gd name="connsiteY148" fmla="*/ 14149137 h 15135727"/>
              <a:gd name="connsiteX149" fmla="*/ 5342021 w 8085221"/>
              <a:gd name="connsiteY149" fmla="*/ 14004758 h 15135727"/>
              <a:gd name="connsiteX150" fmla="*/ 5245769 w 8085221"/>
              <a:gd name="connsiteY150" fmla="*/ 14004758 h 15135727"/>
              <a:gd name="connsiteX151" fmla="*/ 5245769 w 8085221"/>
              <a:gd name="connsiteY151" fmla="*/ 13956632 h 15135727"/>
              <a:gd name="connsiteX152" fmla="*/ 5101390 w 8085221"/>
              <a:gd name="connsiteY152" fmla="*/ 13956632 h 15135727"/>
              <a:gd name="connsiteX153" fmla="*/ 4981074 w 8085221"/>
              <a:gd name="connsiteY153" fmla="*/ 13860379 h 15135727"/>
              <a:gd name="connsiteX154" fmla="*/ 4740442 w 8085221"/>
              <a:gd name="connsiteY154" fmla="*/ 13908506 h 15135727"/>
              <a:gd name="connsiteX155" fmla="*/ 4475748 w 8085221"/>
              <a:gd name="connsiteY155" fmla="*/ 13956632 h 15135727"/>
              <a:gd name="connsiteX156" fmla="*/ 4379495 w 8085221"/>
              <a:gd name="connsiteY156" fmla="*/ 14028821 h 15135727"/>
              <a:gd name="connsiteX157" fmla="*/ 4403558 w 8085221"/>
              <a:gd name="connsiteY157" fmla="*/ 14197264 h 15135727"/>
              <a:gd name="connsiteX158" fmla="*/ 4572000 w 8085221"/>
              <a:gd name="connsiteY158" fmla="*/ 14149137 h 15135727"/>
              <a:gd name="connsiteX159" fmla="*/ 4523874 w 8085221"/>
              <a:gd name="connsiteY159" fmla="*/ 14558211 h 15135727"/>
              <a:gd name="connsiteX160" fmla="*/ 4403558 w 8085221"/>
              <a:gd name="connsiteY160" fmla="*/ 14437895 h 15135727"/>
              <a:gd name="connsiteX161" fmla="*/ 4403558 w 8085221"/>
              <a:gd name="connsiteY161" fmla="*/ 14437895 h 15135727"/>
              <a:gd name="connsiteX162" fmla="*/ 4283242 w 8085221"/>
              <a:gd name="connsiteY162" fmla="*/ 14245390 h 15135727"/>
              <a:gd name="connsiteX163" fmla="*/ 4235116 w 8085221"/>
              <a:gd name="connsiteY163" fmla="*/ 14341642 h 15135727"/>
              <a:gd name="connsiteX164" fmla="*/ 4162927 w 8085221"/>
              <a:gd name="connsiteY164" fmla="*/ 14389769 h 15135727"/>
              <a:gd name="connsiteX165" fmla="*/ 4162927 w 8085221"/>
              <a:gd name="connsiteY165" fmla="*/ 14389769 h 15135727"/>
              <a:gd name="connsiteX166" fmla="*/ 3922295 w 8085221"/>
              <a:gd name="connsiteY166" fmla="*/ 14245390 h 15135727"/>
              <a:gd name="connsiteX167" fmla="*/ 3801979 w 8085221"/>
              <a:gd name="connsiteY167" fmla="*/ 14293516 h 15135727"/>
              <a:gd name="connsiteX168" fmla="*/ 3681664 w 8085221"/>
              <a:gd name="connsiteY168" fmla="*/ 14389769 h 15135727"/>
              <a:gd name="connsiteX169" fmla="*/ 3657600 w 8085221"/>
              <a:gd name="connsiteY169" fmla="*/ 14654464 h 15135727"/>
              <a:gd name="connsiteX170" fmla="*/ 3513221 w 8085221"/>
              <a:gd name="connsiteY170" fmla="*/ 14726653 h 15135727"/>
              <a:gd name="connsiteX171" fmla="*/ 3513221 w 8085221"/>
              <a:gd name="connsiteY171" fmla="*/ 14871032 h 15135727"/>
              <a:gd name="connsiteX172" fmla="*/ 3633537 w 8085221"/>
              <a:gd name="connsiteY172" fmla="*/ 14967285 h 15135727"/>
              <a:gd name="connsiteX173" fmla="*/ 3609474 w 8085221"/>
              <a:gd name="connsiteY173" fmla="*/ 15087600 h 15135727"/>
              <a:gd name="connsiteX174" fmla="*/ 3441032 w 8085221"/>
              <a:gd name="connsiteY174" fmla="*/ 15039474 h 15135727"/>
              <a:gd name="connsiteX175" fmla="*/ 3272590 w 8085221"/>
              <a:gd name="connsiteY175" fmla="*/ 15063537 h 15135727"/>
              <a:gd name="connsiteX176" fmla="*/ 3248527 w 8085221"/>
              <a:gd name="connsiteY176" fmla="*/ 14895095 h 15135727"/>
              <a:gd name="connsiteX177" fmla="*/ 3128211 w 8085221"/>
              <a:gd name="connsiteY177" fmla="*/ 14919158 h 15135727"/>
              <a:gd name="connsiteX178" fmla="*/ 2959769 w 8085221"/>
              <a:gd name="connsiteY178" fmla="*/ 15135727 h 15135727"/>
              <a:gd name="connsiteX179" fmla="*/ 2935706 w 8085221"/>
              <a:gd name="connsiteY179" fmla="*/ 14895095 h 15135727"/>
              <a:gd name="connsiteX180" fmla="*/ 2791327 w 8085221"/>
              <a:gd name="connsiteY180" fmla="*/ 14943221 h 15135727"/>
              <a:gd name="connsiteX181" fmla="*/ 2671011 w 8085221"/>
              <a:gd name="connsiteY181" fmla="*/ 15039474 h 15135727"/>
              <a:gd name="connsiteX182" fmla="*/ 2430379 w 8085221"/>
              <a:gd name="connsiteY182" fmla="*/ 15087600 h 15135727"/>
              <a:gd name="connsiteX183" fmla="*/ 2237874 w 8085221"/>
              <a:gd name="connsiteY183" fmla="*/ 15039474 h 15135727"/>
              <a:gd name="connsiteX184" fmla="*/ 2622885 w 8085221"/>
              <a:gd name="connsiteY184" fmla="*/ 14846969 h 15135727"/>
              <a:gd name="connsiteX185" fmla="*/ 2887579 w 8085221"/>
              <a:gd name="connsiteY185" fmla="*/ 14774779 h 15135727"/>
              <a:gd name="connsiteX186" fmla="*/ 2839453 w 8085221"/>
              <a:gd name="connsiteY186" fmla="*/ 14582274 h 15135727"/>
              <a:gd name="connsiteX187" fmla="*/ 2935706 w 8085221"/>
              <a:gd name="connsiteY187" fmla="*/ 14510085 h 15135727"/>
              <a:gd name="connsiteX188" fmla="*/ 2935706 w 8085221"/>
              <a:gd name="connsiteY188" fmla="*/ 14510085 h 15135727"/>
              <a:gd name="connsiteX189" fmla="*/ 3080085 w 8085221"/>
              <a:gd name="connsiteY189" fmla="*/ 14413832 h 15135727"/>
              <a:gd name="connsiteX190" fmla="*/ 3152274 w 8085221"/>
              <a:gd name="connsiteY190" fmla="*/ 14341642 h 15135727"/>
              <a:gd name="connsiteX191" fmla="*/ 3080085 w 8085221"/>
              <a:gd name="connsiteY191" fmla="*/ 14269453 h 15135727"/>
              <a:gd name="connsiteX192" fmla="*/ 3152274 w 8085221"/>
              <a:gd name="connsiteY192" fmla="*/ 14197264 h 15135727"/>
              <a:gd name="connsiteX193" fmla="*/ 3152274 w 8085221"/>
              <a:gd name="connsiteY193" fmla="*/ 14052885 h 15135727"/>
              <a:gd name="connsiteX194" fmla="*/ 3080085 w 8085221"/>
              <a:gd name="connsiteY194" fmla="*/ 13980695 h 15135727"/>
              <a:gd name="connsiteX195" fmla="*/ 3056021 w 8085221"/>
              <a:gd name="connsiteY195" fmla="*/ 14076948 h 15135727"/>
              <a:gd name="connsiteX196" fmla="*/ 2935706 w 8085221"/>
              <a:gd name="connsiteY196" fmla="*/ 14076948 h 15135727"/>
              <a:gd name="connsiteX197" fmla="*/ 2863516 w 8085221"/>
              <a:gd name="connsiteY197" fmla="*/ 14125074 h 15135727"/>
              <a:gd name="connsiteX198" fmla="*/ 2719137 w 8085221"/>
              <a:gd name="connsiteY198" fmla="*/ 14197264 h 15135727"/>
              <a:gd name="connsiteX199" fmla="*/ 2646948 w 8085221"/>
              <a:gd name="connsiteY199" fmla="*/ 14197264 h 15135727"/>
              <a:gd name="connsiteX200" fmla="*/ 2598821 w 8085221"/>
              <a:gd name="connsiteY200" fmla="*/ 14125074 h 15135727"/>
              <a:gd name="connsiteX201" fmla="*/ 2430379 w 8085221"/>
              <a:gd name="connsiteY201" fmla="*/ 13836316 h 15135727"/>
              <a:gd name="connsiteX202" fmla="*/ 2646948 w 8085221"/>
              <a:gd name="connsiteY202" fmla="*/ 13812253 h 15135727"/>
              <a:gd name="connsiteX203" fmla="*/ 2502569 w 8085221"/>
              <a:gd name="connsiteY203" fmla="*/ 13475369 h 15135727"/>
              <a:gd name="connsiteX204" fmla="*/ 2550695 w 8085221"/>
              <a:gd name="connsiteY204" fmla="*/ 13186611 h 15135727"/>
              <a:gd name="connsiteX205" fmla="*/ 2719137 w 8085221"/>
              <a:gd name="connsiteY205" fmla="*/ 13042232 h 15135727"/>
              <a:gd name="connsiteX206" fmla="*/ 2791327 w 8085221"/>
              <a:gd name="connsiteY206" fmla="*/ 12945979 h 15135727"/>
              <a:gd name="connsiteX207" fmla="*/ 3031958 w 8085221"/>
              <a:gd name="connsiteY207" fmla="*/ 13090358 h 15135727"/>
              <a:gd name="connsiteX208" fmla="*/ 3056021 w 8085221"/>
              <a:gd name="connsiteY208" fmla="*/ 12753474 h 15135727"/>
              <a:gd name="connsiteX209" fmla="*/ 2887579 w 8085221"/>
              <a:gd name="connsiteY209" fmla="*/ 12777537 h 15135727"/>
              <a:gd name="connsiteX210" fmla="*/ 2815390 w 8085221"/>
              <a:gd name="connsiteY210" fmla="*/ 12777537 h 15135727"/>
              <a:gd name="connsiteX211" fmla="*/ 3176337 w 8085221"/>
              <a:gd name="connsiteY211" fmla="*/ 12368464 h 15135727"/>
              <a:gd name="connsiteX212" fmla="*/ 3104148 w 8085221"/>
              <a:gd name="connsiteY212" fmla="*/ 12320337 h 15135727"/>
              <a:gd name="connsiteX213" fmla="*/ 3104148 w 8085221"/>
              <a:gd name="connsiteY213" fmla="*/ 12320337 h 15135727"/>
              <a:gd name="connsiteX214" fmla="*/ 3007895 w 8085221"/>
              <a:gd name="connsiteY214" fmla="*/ 12079706 h 15135727"/>
              <a:gd name="connsiteX215" fmla="*/ 2911642 w 8085221"/>
              <a:gd name="connsiteY215" fmla="*/ 11935327 h 15135727"/>
              <a:gd name="connsiteX216" fmla="*/ 2863516 w 8085221"/>
              <a:gd name="connsiteY216" fmla="*/ 11694695 h 15135727"/>
              <a:gd name="connsiteX217" fmla="*/ 2911642 w 8085221"/>
              <a:gd name="connsiteY217" fmla="*/ 11454064 h 15135727"/>
              <a:gd name="connsiteX218" fmla="*/ 3056021 w 8085221"/>
              <a:gd name="connsiteY218" fmla="*/ 11454064 h 15135727"/>
              <a:gd name="connsiteX219" fmla="*/ 2983832 w 8085221"/>
              <a:gd name="connsiteY219" fmla="*/ 11381874 h 15135727"/>
              <a:gd name="connsiteX220" fmla="*/ 3031958 w 8085221"/>
              <a:gd name="connsiteY220" fmla="*/ 11285621 h 15135727"/>
              <a:gd name="connsiteX221" fmla="*/ 3007895 w 8085221"/>
              <a:gd name="connsiteY221" fmla="*/ 11189369 h 15135727"/>
              <a:gd name="connsiteX222" fmla="*/ 2887579 w 8085221"/>
              <a:gd name="connsiteY222" fmla="*/ 11141242 h 15135727"/>
              <a:gd name="connsiteX223" fmla="*/ 2887579 w 8085221"/>
              <a:gd name="connsiteY223" fmla="*/ 10972800 h 15135727"/>
              <a:gd name="connsiteX224" fmla="*/ 2887579 w 8085221"/>
              <a:gd name="connsiteY224" fmla="*/ 10924674 h 15135727"/>
              <a:gd name="connsiteX225" fmla="*/ 2767264 w 8085221"/>
              <a:gd name="connsiteY225" fmla="*/ 11020927 h 15135727"/>
              <a:gd name="connsiteX226" fmla="*/ 2743200 w 8085221"/>
              <a:gd name="connsiteY226" fmla="*/ 10924674 h 15135727"/>
              <a:gd name="connsiteX227" fmla="*/ 2550695 w 8085221"/>
              <a:gd name="connsiteY227" fmla="*/ 11020927 h 15135727"/>
              <a:gd name="connsiteX228" fmla="*/ 2526632 w 8085221"/>
              <a:gd name="connsiteY228" fmla="*/ 11117179 h 15135727"/>
              <a:gd name="connsiteX229" fmla="*/ 2334127 w 8085221"/>
              <a:gd name="connsiteY229" fmla="*/ 10996864 h 15135727"/>
              <a:gd name="connsiteX230" fmla="*/ 2358190 w 8085221"/>
              <a:gd name="connsiteY230" fmla="*/ 10732169 h 15135727"/>
              <a:gd name="connsiteX231" fmla="*/ 2334127 w 8085221"/>
              <a:gd name="connsiteY231" fmla="*/ 10587790 h 15135727"/>
              <a:gd name="connsiteX232" fmla="*/ 2406316 w 8085221"/>
              <a:gd name="connsiteY232" fmla="*/ 10491537 h 15135727"/>
              <a:gd name="connsiteX233" fmla="*/ 2598821 w 8085221"/>
              <a:gd name="connsiteY233" fmla="*/ 10684042 h 15135727"/>
              <a:gd name="connsiteX234" fmla="*/ 2767264 w 8085221"/>
              <a:gd name="connsiteY234" fmla="*/ 10684042 h 15135727"/>
              <a:gd name="connsiteX235" fmla="*/ 2646948 w 8085221"/>
              <a:gd name="connsiteY235" fmla="*/ 10515600 h 15135727"/>
              <a:gd name="connsiteX236" fmla="*/ 2815390 w 8085221"/>
              <a:gd name="connsiteY236" fmla="*/ 10395285 h 15135727"/>
              <a:gd name="connsiteX237" fmla="*/ 3080085 w 8085221"/>
              <a:gd name="connsiteY237" fmla="*/ 10419348 h 15135727"/>
              <a:gd name="connsiteX238" fmla="*/ 3248527 w 8085221"/>
              <a:gd name="connsiteY238" fmla="*/ 10539664 h 15135727"/>
              <a:gd name="connsiteX239" fmla="*/ 3320716 w 8085221"/>
              <a:gd name="connsiteY239" fmla="*/ 10659979 h 15135727"/>
              <a:gd name="connsiteX240" fmla="*/ 3465095 w 8085221"/>
              <a:gd name="connsiteY240" fmla="*/ 10659979 h 15135727"/>
              <a:gd name="connsiteX241" fmla="*/ 3441032 w 8085221"/>
              <a:gd name="connsiteY241" fmla="*/ 10491537 h 15135727"/>
              <a:gd name="connsiteX242" fmla="*/ 3392906 w 8085221"/>
              <a:gd name="connsiteY242" fmla="*/ 10250906 h 15135727"/>
              <a:gd name="connsiteX243" fmla="*/ 3152274 w 8085221"/>
              <a:gd name="connsiteY243" fmla="*/ 10250906 h 15135727"/>
              <a:gd name="connsiteX244" fmla="*/ 3176337 w 8085221"/>
              <a:gd name="connsiteY244" fmla="*/ 10178716 h 15135727"/>
              <a:gd name="connsiteX245" fmla="*/ 3104148 w 8085221"/>
              <a:gd name="connsiteY245" fmla="*/ 10154653 h 15135727"/>
              <a:gd name="connsiteX246" fmla="*/ 3007895 w 8085221"/>
              <a:gd name="connsiteY246" fmla="*/ 9962148 h 15135727"/>
              <a:gd name="connsiteX247" fmla="*/ 3176337 w 8085221"/>
              <a:gd name="connsiteY247" fmla="*/ 9889958 h 15135727"/>
              <a:gd name="connsiteX248" fmla="*/ 2959769 w 8085221"/>
              <a:gd name="connsiteY248" fmla="*/ 9504948 h 15135727"/>
              <a:gd name="connsiteX249" fmla="*/ 2791327 w 8085221"/>
              <a:gd name="connsiteY249" fmla="*/ 9456821 h 15135727"/>
              <a:gd name="connsiteX250" fmla="*/ 2574758 w 8085221"/>
              <a:gd name="connsiteY250" fmla="*/ 9336506 h 15135727"/>
              <a:gd name="connsiteX251" fmla="*/ 2550695 w 8085221"/>
              <a:gd name="connsiteY251" fmla="*/ 9071811 h 15135727"/>
              <a:gd name="connsiteX252" fmla="*/ 2695074 w 8085221"/>
              <a:gd name="connsiteY252" fmla="*/ 8999621 h 15135727"/>
              <a:gd name="connsiteX253" fmla="*/ 2622885 w 8085221"/>
              <a:gd name="connsiteY253" fmla="*/ 8975558 h 15135727"/>
              <a:gd name="connsiteX254" fmla="*/ 2430379 w 8085221"/>
              <a:gd name="connsiteY254" fmla="*/ 8999621 h 15135727"/>
              <a:gd name="connsiteX255" fmla="*/ 2261937 w 8085221"/>
              <a:gd name="connsiteY255" fmla="*/ 9168064 h 15135727"/>
              <a:gd name="connsiteX256" fmla="*/ 2237874 w 8085221"/>
              <a:gd name="connsiteY256" fmla="*/ 8999621 h 15135727"/>
              <a:gd name="connsiteX257" fmla="*/ 2117558 w 8085221"/>
              <a:gd name="connsiteY257" fmla="*/ 8975558 h 15135727"/>
              <a:gd name="connsiteX258" fmla="*/ 2045369 w 8085221"/>
              <a:gd name="connsiteY258" fmla="*/ 8783053 h 15135727"/>
              <a:gd name="connsiteX259" fmla="*/ 1852864 w 8085221"/>
              <a:gd name="connsiteY259" fmla="*/ 8758990 h 15135727"/>
              <a:gd name="connsiteX260" fmla="*/ 1636295 w 8085221"/>
              <a:gd name="connsiteY260" fmla="*/ 8927432 h 15135727"/>
              <a:gd name="connsiteX261" fmla="*/ 1588169 w 8085221"/>
              <a:gd name="connsiteY261" fmla="*/ 9023685 h 15135727"/>
              <a:gd name="connsiteX262" fmla="*/ 1515979 w 8085221"/>
              <a:gd name="connsiteY262" fmla="*/ 8879306 h 15135727"/>
              <a:gd name="connsiteX263" fmla="*/ 1347537 w 8085221"/>
              <a:gd name="connsiteY263" fmla="*/ 8879306 h 15135727"/>
              <a:gd name="connsiteX264" fmla="*/ 1347537 w 8085221"/>
              <a:gd name="connsiteY264" fmla="*/ 8710864 h 15135727"/>
              <a:gd name="connsiteX265" fmla="*/ 1106906 w 8085221"/>
              <a:gd name="connsiteY265" fmla="*/ 8783053 h 15135727"/>
              <a:gd name="connsiteX266" fmla="*/ 890337 w 8085221"/>
              <a:gd name="connsiteY266" fmla="*/ 8686800 h 15135727"/>
              <a:gd name="connsiteX267" fmla="*/ 649706 w 8085221"/>
              <a:gd name="connsiteY267" fmla="*/ 8662737 h 15135727"/>
              <a:gd name="connsiteX268" fmla="*/ 385011 w 8085221"/>
              <a:gd name="connsiteY268" fmla="*/ 8566485 h 15135727"/>
              <a:gd name="connsiteX269" fmla="*/ 577516 w 8085221"/>
              <a:gd name="connsiteY269" fmla="*/ 8373979 h 15135727"/>
              <a:gd name="connsiteX270" fmla="*/ 794085 w 8085221"/>
              <a:gd name="connsiteY270" fmla="*/ 8301790 h 15135727"/>
              <a:gd name="connsiteX271" fmla="*/ 745958 w 8085221"/>
              <a:gd name="connsiteY271" fmla="*/ 8133348 h 15135727"/>
              <a:gd name="connsiteX272" fmla="*/ 818148 w 8085221"/>
              <a:gd name="connsiteY272" fmla="*/ 7820527 h 15135727"/>
              <a:gd name="connsiteX273" fmla="*/ 697832 w 8085221"/>
              <a:gd name="connsiteY273" fmla="*/ 7820527 h 15135727"/>
              <a:gd name="connsiteX274" fmla="*/ 625642 w 8085221"/>
              <a:gd name="connsiteY274" fmla="*/ 7916779 h 15135727"/>
              <a:gd name="connsiteX275" fmla="*/ 457200 w 8085221"/>
              <a:gd name="connsiteY275" fmla="*/ 7820527 h 15135727"/>
              <a:gd name="connsiteX276" fmla="*/ 529390 w 8085221"/>
              <a:gd name="connsiteY276" fmla="*/ 7700211 h 15135727"/>
              <a:gd name="connsiteX277" fmla="*/ 938464 w 8085221"/>
              <a:gd name="connsiteY277" fmla="*/ 7676148 h 15135727"/>
              <a:gd name="connsiteX278" fmla="*/ 1058779 w 8085221"/>
              <a:gd name="connsiteY278" fmla="*/ 7459579 h 15135727"/>
              <a:gd name="connsiteX279" fmla="*/ 1203158 w 8085221"/>
              <a:gd name="connsiteY279" fmla="*/ 7603958 h 15135727"/>
              <a:gd name="connsiteX280" fmla="*/ 1299411 w 8085221"/>
              <a:gd name="connsiteY280" fmla="*/ 7555832 h 15135727"/>
              <a:gd name="connsiteX281" fmla="*/ 1443790 w 8085221"/>
              <a:gd name="connsiteY281" fmla="*/ 7507706 h 15135727"/>
              <a:gd name="connsiteX282" fmla="*/ 1684421 w 8085221"/>
              <a:gd name="connsiteY282" fmla="*/ 7603958 h 15135727"/>
              <a:gd name="connsiteX283" fmla="*/ 1684421 w 8085221"/>
              <a:gd name="connsiteY283" fmla="*/ 7603958 h 15135727"/>
              <a:gd name="connsiteX284" fmla="*/ 1540042 w 8085221"/>
              <a:gd name="connsiteY284" fmla="*/ 7363327 h 15135727"/>
              <a:gd name="connsiteX285" fmla="*/ 1299411 w 8085221"/>
              <a:gd name="connsiteY285" fmla="*/ 7315200 h 15135727"/>
              <a:gd name="connsiteX286" fmla="*/ 1130969 w 8085221"/>
              <a:gd name="connsiteY286" fmla="*/ 7339264 h 15135727"/>
              <a:gd name="connsiteX287" fmla="*/ 1034716 w 8085221"/>
              <a:gd name="connsiteY287" fmla="*/ 7315200 h 15135727"/>
              <a:gd name="connsiteX288" fmla="*/ 1155032 w 8085221"/>
              <a:gd name="connsiteY288" fmla="*/ 7050506 h 15135727"/>
              <a:gd name="connsiteX289" fmla="*/ 1155032 w 8085221"/>
              <a:gd name="connsiteY289" fmla="*/ 6930190 h 15135727"/>
              <a:gd name="connsiteX290" fmla="*/ 1155032 w 8085221"/>
              <a:gd name="connsiteY290" fmla="*/ 6761748 h 15135727"/>
              <a:gd name="connsiteX291" fmla="*/ 1203158 w 8085221"/>
              <a:gd name="connsiteY291" fmla="*/ 6617369 h 15135727"/>
              <a:gd name="connsiteX292" fmla="*/ 1371600 w 8085221"/>
              <a:gd name="connsiteY292" fmla="*/ 6472990 h 15135727"/>
              <a:gd name="connsiteX293" fmla="*/ 1443790 w 8085221"/>
              <a:gd name="connsiteY293" fmla="*/ 6328611 h 15135727"/>
              <a:gd name="connsiteX294" fmla="*/ 1419727 w 8085221"/>
              <a:gd name="connsiteY294" fmla="*/ 6208295 h 15135727"/>
              <a:gd name="connsiteX295" fmla="*/ 1275348 w 8085221"/>
              <a:gd name="connsiteY295" fmla="*/ 6304548 h 15135727"/>
              <a:gd name="connsiteX296" fmla="*/ 1323474 w 8085221"/>
              <a:gd name="connsiteY296" fmla="*/ 6015790 h 15135727"/>
              <a:gd name="connsiteX297" fmla="*/ 1540042 w 8085221"/>
              <a:gd name="connsiteY297" fmla="*/ 5871411 h 15135727"/>
              <a:gd name="connsiteX298" fmla="*/ 1540042 w 8085221"/>
              <a:gd name="connsiteY298" fmla="*/ 5751095 h 15135727"/>
              <a:gd name="connsiteX299" fmla="*/ 1395664 w 8085221"/>
              <a:gd name="connsiteY299" fmla="*/ 5799221 h 15135727"/>
              <a:gd name="connsiteX300" fmla="*/ 1179095 w 8085221"/>
              <a:gd name="connsiteY300" fmla="*/ 5799221 h 15135727"/>
              <a:gd name="connsiteX301" fmla="*/ 890337 w 8085221"/>
              <a:gd name="connsiteY301" fmla="*/ 5775158 h 15135727"/>
              <a:gd name="connsiteX302" fmla="*/ 697832 w 8085221"/>
              <a:gd name="connsiteY302" fmla="*/ 5606716 h 15135727"/>
              <a:gd name="connsiteX303" fmla="*/ 577516 w 8085221"/>
              <a:gd name="connsiteY303" fmla="*/ 5582653 h 15135727"/>
              <a:gd name="connsiteX304" fmla="*/ 697832 w 8085221"/>
              <a:gd name="connsiteY304" fmla="*/ 5775158 h 15135727"/>
              <a:gd name="connsiteX305" fmla="*/ 409074 w 8085221"/>
              <a:gd name="connsiteY305" fmla="*/ 5799221 h 15135727"/>
              <a:gd name="connsiteX306" fmla="*/ 168442 w 8085221"/>
              <a:gd name="connsiteY306" fmla="*/ 5702969 h 15135727"/>
              <a:gd name="connsiteX307" fmla="*/ 264695 w 8085221"/>
              <a:gd name="connsiteY307" fmla="*/ 5558590 h 15135727"/>
              <a:gd name="connsiteX308" fmla="*/ 144379 w 8085221"/>
              <a:gd name="connsiteY308" fmla="*/ 5510464 h 15135727"/>
              <a:gd name="connsiteX309" fmla="*/ 0 w 8085221"/>
              <a:gd name="connsiteY309" fmla="*/ 5462337 h 15135727"/>
              <a:gd name="connsiteX310" fmla="*/ 96253 w 8085221"/>
              <a:gd name="connsiteY310" fmla="*/ 5245769 h 15135727"/>
              <a:gd name="connsiteX0" fmla="*/ 96253 w 8085221"/>
              <a:gd name="connsiteY0" fmla="*/ 5245769 h 15135727"/>
              <a:gd name="connsiteX1" fmla="*/ 144379 w 8085221"/>
              <a:gd name="connsiteY1" fmla="*/ 4981074 h 15135727"/>
              <a:gd name="connsiteX2" fmla="*/ 178719 w 8085221"/>
              <a:gd name="connsiteY2" fmla="*/ 4834941 h 15135727"/>
              <a:gd name="connsiteX3" fmla="*/ 334378 w 8085221"/>
              <a:gd name="connsiteY3" fmla="*/ 4696828 h 15135727"/>
              <a:gd name="connsiteX4" fmla="*/ 553453 w 8085221"/>
              <a:gd name="connsiteY4" fmla="*/ 4692316 h 15135727"/>
              <a:gd name="connsiteX5" fmla="*/ 649706 w 8085221"/>
              <a:gd name="connsiteY5" fmla="*/ 4427621 h 15135727"/>
              <a:gd name="connsiteX6" fmla="*/ 805866 w 8085221"/>
              <a:gd name="connsiteY6" fmla="*/ 4425366 h 15135727"/>
              <a:gd name="connsiteX7" fmla="*/ 867026 w 8085221"/>
              <a:gd name="connsiteY7" fmla="*/ 4311817 h 15135727"/>
              <a:gd name="connsiteX8" fmla="*/ 1077328 w 8085221"/>
              <a:gd name="connsiteY8" fmla="*/ 4253916 h 15135727"/>
              <a:gd name="connsiteX9" fmla="*/ 1120191 w 8085221"/>
              <a:gd name="connsiteY9" fmla="*/ 4206291 h 15135727"/>
              <a:gd name="connsiteX10" fmla="*/ 1263066 w 8085221"/>
              <a:gd name="connsiteY10" fmla="*/ 4182478 h 15135727"/>
              <a:gd name="connsiteX11" fmla="*/ 1362326 w 8085221"/>
              <a:gd name="connsiteY11" fmla="*/ 4081965 h 15135727"/>
              <a:gd name="connsiteX12" fmla="*/ 1472616 w 8085221"/>
              <a:gd name="connsiteY12" fmla="*/ 4025316 h 15135727"/>
              <a:gd name="connsiteX13" fmla="*/ 1559344 w 8085221"/>
              <a:gd name="connsiteY13" fmla="*/ 4013535 h 15135727"/>
              <a:gd name="connsiteX14" fmla="*/ 1708485 w 8085221"/>
              <a:gd name="connsiteY14" fmla="*/ 3826042 h 15135727"/>
              <a:gd name="connsiteX15" fmla="*/ 1820278 w 8085221"/>
              <a:gd name="connsiteY15" fmla="*/ 3858628 h 15135727"/>
              <a:gd name="connsiteX16" fmla="*/ 1910766 w 8085221"/>
              <a:gd name="connsiteY16" fmla="*/ 3735053 h 15135727"/>
              <a:gd name="connsiteX17" fmla="*/ 2006016 w 8085221"/>
              <a:gd name="connsiteY17" fmla="*/ 3615741 h 15135727"/>
              <a:gd name="connsiteX18" fmla="*/ 2091741 w 8085221"/>
              <a:gd name="connsiteY18" fmla="*/ 3649078 h 15135727"/>
              <a:gd name="connsiteX19" fmla="*/ 2141621 w 8085221"/>
              <a:gd name="connsiteY19" fmla="*/ 3585411 h 15135727"/>
              <a:gd name="connsiteX20" fmla="*/ 2117808 w 8085221"/>
              <a:gd name="connsiteY20" fmla="*/ 3518736 h 15135727"/>
              <a:gd name="connsiteX21" fmla="*/ 2182228 w 8085221"/>
              <a:gd name="connsiteY21" fmla="*/ 3420478 h 15135727"/>
              <a:gd name="connsiteX22" fmla="*/ 2286000 w 8085221"/>
              <a:gd name="connsiteY22" fmla="*/ 3489158 h 15135727"/>
              <a:gd name="connsiteX23" fmla="*/ 2334628 w 8085221"/>
              <a:gd name="connsiteY23" fmla="*/ 3249028 h 15135727"/>
              <a:gd name="connsiteX24" fmla="*/ 2381502 w 8085221"/>
              <a:gd name="connsiteY24" fmla="*/ 3088858 h 15135727"/>
              <a:gd name="connsiteX25" fmla="*/ 2544178 w 8085221"/>
              <a:gd name="connsiteY25" fmla="*/ 3058528 h 15135727"/>
              <a:gd name="connsiteX26" fmla="*/ 2477503 w 8085221"/>
              <a:gd name="connsiteY26" fmla="*/ 2977566 h 15135727"/>
              <a:gd name="connsiteX27" fmla="*/ 2695074 w 8085221"/>
              <a:gd name="connsiteY27" fmla="*/ 2892592 h 15135727"/>
              <a:gd name="connsiteX28" fmla="*/ 2796591 w 8085221"/>
              <a:gd name="connsiteY28" fmla="*/ 2829928 h 15135727"/>
              <a:gd name="connsiteX29" fmla="*/ 2829928 w 8085221"/>
              <a:gd name="connsiteY29" fmla="*/ 2517107 h 15135727"/>
              <a:gd name="connsiteX30" fmla="*/ 3006141 w 8085221"/>
              <a:gd name="connsiteY30" fmla="*/ 2401303 h 15135727"/>
              <a:gd name="connsiteX31" fmla="*/ 3200400 w 8085221"/>
              <a:gd name="connsiteY31" fmla="*/ 2296277 h 15135727"/>
              <a:gd name="connsiteX32" fmla="*/ 3325228 w 8085221"/>
              <a:gd name="connsiteY32" fmla="*/ 2220328 h 15135727"/>
              <a:gd name="connsiteX33" fmla="*/ 3441032 w 8085221"/>
              <a:gd name="connsiteY33" fmla="*/ 2237874 h 15135727"/>
              <a:gd name="connsiteX34" fmla="*/ 3534778 w 8085221"/>
              <a:gd name="connsiteY34" fmla="*/ 2301291 h 15135727"/>
              <a:gd name="connsiteX35" fmla="*/ 3585160 w 8085221"/>
              <a:gd name="connsiteY35" fmla="*/ 2517107 h 15135727"/>
              <a:gd name="connsiteX36" fmla="*/ 3801979 w 8085221"/>
              <a:gd name="connsiteY36" fmla="*/ 2565735 h 15135727"/>
              <a:gd name="connsiteX37" fmla="*/ 3946358 w 8085221"/>
              <a:gd name="connsiteY37" fmla="*/ 2550695 h 15135727"/>
              <a:gd name="connsiteX38" fmla="*/ 4018548 w 8085221"/>
              <a:gd name="connsiteY38" fmla="*/ 2598821 h 15135727"/>
              <a:gd name="connsiteX39" fmla="*/ 4138864 w 8085221"/>
              <a:gd name="connsiteY39" fmla="*/ 2574758 h 15135727"/>
              <a:gd name="connsiteX40" fmla="*/ 4307306 w 8085221"/>
              <a:gd name="connsiteY40" fmla="*/ 2671011 h 15135727"/>
              <a:gd name="connsiteX41" fmla="*/ 4427621 w 8085221"/>
              <a:gd name="connsiteY41" fmla="*/ 2622885 h 15135727"/>
              <a:gd name="connsiteX42" fmla="*/ 4668253 w 8085221"/>
              <a:gd name="connsiteY42" fmla="*/ 2743200 h 15135727"/>
              <a:gd name="connsiteX43" fmla="*/ 4788569 w 8085221"/>
              <a:gd name="connsiteY43" fmla="*/ 2815390 h 15135727"/>
              <a:gd name="connsiteX44" fmla="*/ 4957011 w 8085221"/>
              <a:gd name="connsiteY44" fmla="*/ 2719137 h 15135727"/>
              <a:gd name="connsiteX45" fmla="*/ 4981074 w 8085221"/>
              <a:gd name="connsiteY45" fmla="*/ 2382253 h 15135727"/>
              <a:gd name="connsiteX46" fmla="*/ 4981074 w 8085221"/>
              <a:gd name="connsiteY46" fmla="*/ 2382253 h 15135727"/>
              <a:gd name="connsiteX47" fmla="*/ 4884821 w 8085221"/>
              <a:gd name="connsiteY47" fmla="*/ 2093495 h 15135727"/>
              <a:gd name="connsiteX48" fmla="*/ 4764506 w 8085221"/>
              <a:gd name="connsiteY48" fmla="*/ 1900990 h 15135727"/>
              <a:gd name="connsiteX49" fmla="*/ 4764506 w 8085221"/>
              <a:gd name="connsiteY49" fmla="*/ 1804737 h 15135727"/>
              <a:gd name="connsiteX50" fmla="*/ 4957011 w 8085221"/>
              <a:gd name="connsiteY50" fmla="*/ 1564106 h 15135727"/>
              <a:gd name="connsiteX51" fmla="*/ 5221706 w 8085221"/>
              <a:gd name="connsiteY51" fmla="*/ 1588169 h 15135727"/>
              <a:gd name="connsiteX52" fmla="*/ 5486400 w 8085221"/>
              <a:gd name="connsiteY52" fmla="*/ 1684421 h 15135727"/>
              <a:gd name="connsiteX53" fmla="*/ 5799221 w 8085221"/>
              <a:gd name="connsiteY53" fmla="*/ 1684421 h 15135727"/>
              <a:gd name="connsiteX54" fmla="*/ 5871411 w 8085221"/>
              <a:gd name="connsiteY54" fmla="*/ 1443790 h 15135727"/>
              <a:gd name="connsiteX55" fmla="*/ 6087979 w 8085221"/>
              <a:gd name="connsiteY55" fmla="*/ 1395664 h 15135727"/>
              <a:gd name="connsiteX56" fmla="*/ 6087979 w 8085221"/>
              <a:gd name="connsiteY56" fmla="*/ 1082842 h 15135727"/>
              <a:gd name="connsiteX57" fmla="*/ 6424864 w 8085221"/>
              <a:gd name="connsiteY57" fmla="*/ 1058779 h 15135727"/>
              <a:gd name="connsiteX58" fmla="*/ 6665495 w 8085221"/>
              <a:gd name="connsiteY58" fmla="*/ 721895 h 15135727"/>
              <a:gd name="connsiteX59" fmla="*/ 6761748 w 8085221"/>
              <a:gd name="connsiteY59" fmla="*/ 649706 h 15135727"/>
              <a:gd name="connsiteX60" fmla="*/ 6737685 w 8085221"/>
              <a:gd name="connsiteY60" fmla="*/ 505327 h 15135727"/>
              <a:gd name="connsiteX61" fmla="*/ 6858000 w 8085221"/>
              <a:gd name="connsiteY61" fmla="*/ 360948 h 15135727"/>
              <a:gd name="connsiteX62" fmla="*/ 6761748 w 8085221"/>
              <a:gd name="connsiteY62" fmla="*/ 120316 h 15135727"/>
              <a:gd name="connsiteX63" fmla="*/ 7194885 w 8085221"/>
              <a:gd name="connsiteY63" fmla="*/ 0 h 15135727"/>
              <a:gd name="connsiteX64" fmla="*/ 7267074 w 8085221"/>
              <a:gd name="connsiteY64" fmla="*/ 120316 h 15135727"/>
              <a:gd name="connsiteX65" fmla="*/ 7267074 w 8085221"/>
              <a:gd name="connsiteY65" fmla="*/ 120316 h 15135727"/>
              <a:gd name="connsiteX66" fmla="*/ 7339264 w 8085221"/>
              <a:gd name="connsiteY66" fmla="*/ 360948 h 15135727"/>
              <a:gd name="connsiteX67" fmla="*/ 7628021 w 8085221"/>
              <a:gd name="connsiteY67" fmla="*/ 433137 h 15135727"/>
              <a:gd name="connsiteX68" fmla="*/ 7796464 w 8085221"/>
              <a:gd name="connsiteY68" fmla="*/ 649706 h 15135727"/>
              <a:gd name="connsiteX69" fmla="*/ 8085221 w 8085221"/>
              <a:gd name="connsiteY69" fmla="*/ 914400 h 15135727"/>
              <a:gd name="connsiteX70" fmla="*/ 7988969 w 8085221"/>
              <a:gd name="connsiteY70" fmla="*/ 1203158 h 15135727"/>
              <a:gd name="connsiteX71" fmla="*/ 7844590 w 8085221"/>
              <a:gd name="connsiteY71" fmla="*/ 1058779 h 15135727"/>
              <a:gd name="connsiteX72" fmla="*/ 7483642 w 8085221"/>
              <a:gd name="connsiteY72" fmla="*/ 1371600 h 15135727"/>
              <a:gd name="connsiteX73" fmla="*/ 7267074 w 8085221"/>
              <a:gd name="connsiteY73" fmla="*/ 1395664 h 15135727"/>
              <a:gd name="connsiteX74" fmla="*/ 7243011 w 8085221"/>
              <a:gd name="connsiteY74" fmla="*/ 1588169 h 15135727"/>
              <a:gd name="connsiteX75" fmla="*/ 6978316 w 8085221"/>
              <a:gd name="connsiteY75" fmla="*/ 1732548 h 15135727"/>
              <a:gd name="connsiteX76" fmla="*/ 6737685 w 8085221"/>
              <a:gd name="connsiteY76" fmla="*/ 2093495 h 15135727"/>
              <a:gd name="connsiteX77" fmla="*/ 6737685 w 8085221"/>
              <a:gd name="connsiteY77" fmla="*/ 2382253 h 15135727"/>
              <a:gd name="connsiteX78" fmla="*/ 6665495 w 8085221"/>
              <a:gd name="connsiteY78" fmla="*/ 2430379 h 15135727"/>
              <a:gd name="connsiteX79" fmla="*/ 6906127 w 8085221"/>
              <a:gd name="connsiteY79" fmla="*/ 2646948 h 15135727"/>
              <a:gd name="connsiteX80" fmla="*/ 6906127 w 8085221"/>
              <a:gd name="connsiteY80" fmla="*/ 2983832 h 15135727"/>
              <a:gd name="connsiteX81" fmla="*/ 6906127 w 8085221"/>
              <a:gd name="connsiteY81" fmla="*/ 3104148 h 15135727"/>
              <a:gd name="connsiteX82" fmla="*/ 6833937 w 8085221"/>
              <a:gd name="connsiteY82" fmla="*/ 3368842 h 15135727"/>
              <a:gd name="connsiteX83" fmla="*/ 6906127 w 8085221"/>
              <a:gd name="connsiteY83" fmla="*/ 3489158 h 15135727"/>
              <a:gd name="connsiteX84" fmla="*/ 6641432 w 8085221"/>
              <a:gd name="connsiteY84" fmla="*/ 3705727 h 15135727"/>
              <a:gd name="connsiteX85" fmla="*/ 6737685 w 8085221"/>
              <a:gd name="connsiteY85" fmla="*/ 3729790 h 15135727"/>
              <a:gd name="connsiteX86" fmla="*/ 6545179 w 8085221"/>
              <a:gd name="connsiteY86" fmla="*/ 3826042 h 15135727"/>
              <a:gd name="connsiteX87" fmla="*/ 6328611 w 8085221"/>
              <a:gd name="connsiteY87" fmla="*/ 3753853 h 15135727"/>
              <a:gd name="connsiteX88" fmla="*/ 6184232 w 8085221"/>
              <a:gd name="connsiteY88" fmla="*/ 3850106 h 15135727"/>
              <a:gd name="connsiteX89" fmla="*/ 6184232 w 8085221"/>
              <a:gd name="connsiteY89" fmla="*/ 3946358 h 15135727"/>
              <a:gd name="connsiteX90" fmla="*/ 6136106 w 8085221"/>
              <a:gd name="connsiteY90" fmla="*/ 4235116 h 15135727"/>
              <a:gd name="connsiteX91" fmla="*/ 5919537 w 8085221"/>
              <a:gd name="connsiteY91" fmla="*/ 4403558 h 15135727"/>
              <a:gd name="connsiteX92" fmla="*/ 5775158 w 8085221"/>
              <a:gd name="connsiteY92" fmla="*/ 4451685 h 15135727"/>
              <a:gd name="connsiteX93" fmla="*/ 5630779 w 8085221"/>
              <a:gd name="connsiteY93" fmla="*/ 4547937 h 15135727"/>
              <a:gd name="connsiteX94" fmla="*/ 5510464 w 8085221"/>
              <a:gd name="connsiteY94" fmla="*/ 4620127 h 15135727"/>
              <a:gd name="connsiteX95" fmla="*/ 5510464 w 8085221"/>
              <a:gd name="connsiteY95" fmla="*/ 4812632 h 15135727"/>
              <a:gd name="connsiteX96" fmla="*/ 5317958 w 8085221"/>
              <a:gd name="connsiteY96" fmla="*/ 4981074 h 15135727"/>
              <a:gd name="connsiteX97" fmla="*/ 5005137 w 8085221"/>
              <a:gd name="connsiteY97" fmla="*/ 5149516 h 15135727"/>
              <a:gd name="connsiteX98" fmla="*/ 4692316 w 8085221"/>
              <a:gd name="connsiteY98" fmla="*/ 5149516 h 15135727"/>
              <a:gd name="connsiteX99" fmla="*/ 4523874 w 8085221"/>
              <a:gd name="connsiteY99" fmla="*/ 5366085 h 15135727"/>
              <a:gd name="connsiteX100" fmla="*/ 4211053 w 8085221"/>
              <a:gd name="connsiteY100" fmla="*/ 5414211 h 15135727"/>
              <a:gd name="connsiteX101" fmla="*/ 4114800 w 8085221"/>
              <a:gd name="connsiteY101" fmla="*/ 5390148 h 15135727"/>
              <a:gd name="connsiteX102" fmla="*/ 4018548 w 8085221"/>
              <a:gd name="connsiteY102" fmla="*/ 5630779 h 15135727"/>
              <a:gd name="connsiteX103" fmla="*/ 4090737 w 8085221"/>
              <a:gd name="connsiteY103" fmla="*/ 5871411 h 15135727"/>
              <a:gd name="connsiteX104" fmla="*/ 4090737 w 8085221"/>
              <a:gd name="connsiteY104" fmla="*/ 6184232 h 15135727"/>
              <a:gd name="connsiteX105" fmla="*/ 4186990 w 8085221"/>
              <a:gd name="connsiteY105" fmla="*/ 6472990 h 15135727"/>
              <a:gd name="connsiteX106" fmla="*/ 4042611 w 8085221"/>
              <a:gd name="connsiteY106" fmla="*/ 6352674 h 15135727"/>
              <a:gd name="connsiteX107" fmla="*/ 3946358 w 8085221"/>
              <a:gd name="connsiteY107" fmla="*/ 6376737 h 15135727"/>
              <a:gd name="connsiteX108" fmla="*/ 4114800 w 8085221"/>
              <a:gd name="connsiteY108" fmla="*/ 6641432 h 15135727"/>
              <a:gd name="connsiteX109" fmla="*/ 4451685 w 8085221"/>
              <a:gd name="connsiteY109" fmla="*/ 6737685 h 15135727"/>
              <a:gd name="connsiteX110" fmla="*/ 4620127 w 8085221"/>
              <a:gd name="connsiteY110" fmla="*/ 6978316 h 15135727"/>
              <a:gd name="connsiteX111" fmla="*/ 4740442 w 8085221"/>
              <a:gd name="connsiteY111" fmla="*/ 7170821 h 15135727"/>
              <a:gd name="connsiteX112" fmla="*/ 5077327 w 8085221"/>
              <a:gd name="connsiteY112" fmla="*/ 7387390 h 15135727"/>
              <a:gd name="connsiteX113" fmla="*/ 5125453 w 8085221"/>
              <a:gd name="connsiteY113" fmla="*/ 7603958 h 15135727"/>
              <a:gd name="connsiteX114" fmla="*/ 5197642 w 8085221"/>
              <a:gd name="connsiteY114" fmla="*/ 7796464 h 15135727"/>
              <a:gd name="connsiteX115" fmla="*/ 5486400 w 8085221"/>
              <a:gd name="connsiteY115" fmla="*/ 7964906 h 15135727"/>
              <a:gd name="connsiteX116" fmla="*/ 5486400 w 8085221"/>
              <a:gd name="connsiteY116" fmla="*/ 8349916 h 15135727"/>
              <a:gd name="connsiteX117" fmla="*/ 5678906 w 8085221"/>
              <a:gd name="connsiteY117" fmla="*/ 8614611 h 15135727"/>
              <a:gd name="connsiteX118" fmla="*/ 5919537 w 8085221"/>
              <a:gd name="connsiteY118" fmla="*/ 9071811 h 15135727"/>
              <a:gd name="connsiteX119" fmla="*/ 6160169 w 8085221"/>
              <a:gd name="connsiteY119" fmla="*/ 9336506 h 15135727"/>
              <a:gd name="connsiteX120" fmla="*/ 6280485 w 8085221"/>
              <a:gd name="connsiteY120" fmla="*/ 9601200 h 15135727"/>
              <a:gd name="connsiteX121" fmla="*/ 6400800 w 8085221"/>
              <a:gd name="connsiteY121" fmla="*/ 9793706 h 15135727"/>
              <a:gd name="connsiteX122" fmla="*/ 6569242 w 8085221"/>
              <a:gd name="connsiteY122" fmla="*/ 10058400 h 15135727"/>
              <a:gd name="connsiteX123" fmla="*/ 6713621 w 8085221"/>
              <a:gd name="connsiteY123" fmla="*/ 10106527 h 15135727"/>
              <a:gd name="connsiteX124" fmla="*/ 6545179 w 8085221"/>
              <a:gd name="connsiteY124" fmla="*/ 10202779 h 15135727"/>
              <a:gd name="connsiteX125" fmla="*/ 6569242 w 8085221"/>
              <a:gd name="connsiteY125" fmla="*/ 10443411 h 15135727"/>
              <a:gd name="connsiteX126" fmla="*/ 6593306 w 8085221"/>
              <a:gd name="connsiteY126" fmla="*/ 10708106 h 15135727"/>
              <a:gd name="connsiteX127" fmla="*/ 6761748 w 8085221"/>
              <a:gd name="connsiteY127" fmla="*/ 10924674 h 15135727"/>
              <a:gd name="connsiteX128" fmla="*/ 6641432 w 8085221"/>
              <a:gd name="connsiteY128" fmla="*/ 11093116 h 15135727"/>
              <a:gd name="connsiteX129" fmla="*/ 6713621 w 8085221"/>
              <a:gd name="connsiteY129" fmla="*/ 11261558 h 15135727"/>
              <a:gd name="connsiteX130" fmla="*/ 6737685 w 8085221"/>
              <a:gd name="connsiteY130" fmla="*/ 11526253 h 15135727"/>
              <a:gd name="connsiteX131" fmla="*/ 6617369 w 8085221"/>
              <a:gd name="connsiteY131" fmla="*/ 11839074 h 15135727"/>
              <a:gd name="connsiteX132" fmla="*/ 6617369 w 8085221"/>
              <a:gd name="connsiteY132" fmla="*/ 12031579 h 15135727"/>
              <a:gd name="connsiteX133" fmla="*/ 6641432 w 8085221"/>
              <a:gd name="connsiteY133" fmla="*/ 12127832 h 15135727"/>
              <a:gd name="connsiteX134" fmla="*/ 6761748 w 8085221"/>
              <a:gd name="connsiteY134" fmla="*/ 12031579 h 15135727"/>
              <a:gd name="connsiteX135" fmla="*/ 6761748 w 8085221"/>
              <a:gd name="connsiteY135" fmla="*/ 12296274 h 15135727"/>
              <a:gd name="connsiteX136" fmla="*/ 6689558 w 8085221"/>
              <a:gd name="connsiteY136" fmla="*/ 12512842 h 15135727"/>
              <a:gd name="connsiteX137" fmla="*/ 6785811 w 8085221"/>
              <a:gd name="connsiteY137" fmla="*/ 12777537 h 15135727"/>
              <a:gd name="connsiteX138" fmla="*/ 6569242 w 8085221"/>
              <a:gd name="connsiteY138" fmla="*/ 12873790 h 15135727"/>
              <a:gd name="connsiteX139" fmla="*/ 6545179 w 8085221"/>
              <a:gd name="connsiteY139" fmla="*/ 13090358 h 15135727"/>
              <a:gd name="connsiteX140" fmla="*/ 6448927 w 8085221"/>
              <a:gd name="connsiteY140" fmla="*/ 13355053 h 15135727"/>
              <a:gd name="connsiteX141" fmla="*/ 6256421 w 8085221"/>
              <a:gd name="connsiteY141" fmla="*/ 13571621 h 15135727"/>
              <a:gd name="connsiteX142" fmla="*/ 6087979 w 8085221"/>
              <a:gd name="connsiteY142" fmla="*/ 13667874 h 15135727"/>
              <a:gd name="connsiteX143" fmla="*/ 5943600 w 8085221"/>
              <a:gd name="connsiteY143" fmla="*/ 13716000 h 15135727"/>
              <a:gd name="connsiteX144" fmla="*/ 5702969 w 8085221"/>
              <a:gd name="connsiteY144" fmla="*/ 13667874 h 15135727"/>
              <a:gd name="connsiteX145" fmla="*/ 5582653 w 8085221"/>
              <a:gd name="connsiteY145" fmla="*/ 13691937 h 15135727"/>
              <a:gd name="connsiteX146" fmla="*/ 5727032 w 8085221"/>
              <a:gd name="connsiteY146" fmla="*/ 13836316 h 15135727"/>
              <a:gd name="connsiteX147" fmla="*/ 5582653 w 8085221"/>
              <a:gd name="connsiteY147" fmla="*/ 14052885 h 15135727"/>
              <a:gd name="connsiteX148" fmla="*/ 5462337 w 8085221"/>
              <a:gd name="connsiteY148" fmla="*/ 14149137 h 15135727"/>
              <a:gd name="connsiteX149" fmla="*/ 5342021 w 8085221"/>
              <a:gd name="connsiteY149" fmla="*/ 14004758 h 15135727"/>
              <a:gd name="connsiteX150" fmla="*/ 5245769 w 8085221"/>
              <a:gd name="connsiteY150" fmla="*/ 14004758 h 15135727"/>
              <a:gd name="connsiteX151" fmla="*/ 5245769 w 8085221"/>
              <a:gd name="connsiteY151" fmla="*/ 13956632 h 15135727"/>
              <a:gd name="connsiteX152" fmla="*/ 5101390 w 8085221"/>
              <a:gd name="connsiteY152" fmla="*/ 13956632 h 15135727"/>
              <a:gd name="connsiteX153" fmla="*/ 4981074 w 8085221"/>
              <a:gd name="connsiteY153" fmla="*/ 13860379 h 15135727"/>
              <a:gd name="connsiteX154" fmla="*/ 4740442 w 8085221"/>
              <a:gd name="connsiteY154" fmla="*/ 13908506 h 15135727"/>
              <a:gd name="connsiteX155" fmla="*/ 4475748 w 8085221"/>
              <a:gd name="connsiteY155" fmla="*/ 13956632 h 15135727"/>
              <a:gd name="connsiteX156" fmla="*/ 4379495 w 8085221"/>
              <a:gd name="connsiteY156" fmla="*/ 14028821 h 15135727"/>
              <a:gd name="connsiteX157" fmla="*/ 4403558 w 8085221"/>
              <a:gd name="connsiteY157" fmla="*/ 14197264 h 15135727"/>
              <a:gd name="connsiteX158" fmla="*/ 4572000 w 8085221"/>
              <a:gd name="connsiteY158" fmla="*/ 14149137 h 15135727"/>
              <a:gd name="connsiteX159" fmla="*/ 4523874 w 8085221"/>
              <a:gd name="connsiteY159" fmla="*/ 14558211 h 15135727"/>
              <a:gd name="connsiteX160" fmla="*/ 4403558 w 8085221"/>
              <a:gd name="connsiteY160" fmla="*/ 14437895 h 15135727"/>
              <a:gd name="connsiteX161" fmla="*/ 4403558 w 8085221"/>
              <a:gd name="connsiteY161" fmla="*/ 14437895 h 15135727"/>
              <a:gd name="connsiteX162" fmla="*/ 4283242 w 8085221"/>
              <a:gd name="connsiteY162" fmla="*/ 14245390 h 15135727"/>
              <a:gd name="connsiteX163" fmla="*/ 4235116 w 8085221"/>
              <a:gd name="connsiteY163" fmla="*/ 14341642 h 15135727"/>
              <a:gd name="connsiteX164" fmla="*/ 4162927 w 8085221"/>
              <a:gd name="connsiteY164" fmla="*/ 14389769 h 15135727"/>
              <a:gd name="connsiteX165" fmla="*/ 4162927 w 8085221"/>
              <a:gd name="connsiteY165" fmla="*/ 14389769 h 15135727"/>
              <a:gd name="connsiteX166" fmla="*/ 3922295 w 8085221"/>
              <a:gd name="connsiteY166" fmla="*/ 14245390 h 15135727"/>
              <a:gd name="connsiteX167" fmla="*/ 3801979 w 8085221"/>
              <a:gd name="connsiteY167" fmla="*/ 14293516 h 15135727"/>
              <a:gd name="connsiteX168" fmla="*/ 3681664 w 8085221"/>
              <a:gd name="connsiteY168" fmla="*/ 14389769 h 15135727"/>
              <a:gd name="connsiteX169" fmla="*/ 3657600 w 8085221"/>
              <a:gd name="connsiteY169" fmla="*/ 14654464 h 15135727"/>
              <a:gd name="connsiteX170" fmla="*/ 3513221 w 8085221"/>
              <a:gd name="connsiteY170" fmla="*/ 14726653 h 15135727"/>
              <a:gd name="connsiteX171" fmla="*/ 3513221 w 8085221"/>
              <a:gd name="connsiteY171" fmla="*/ 14871032 h 15135727"/>
              <a:gd name="connsiteX172" fmla="*/ 3633537 w 8085221"/>
              <a:gd name="connsiteY172" fmla="*/ 14967285 h 15135727"/>
              <a:gd name="connsiteX173" fmla="*/ 3609474 w 8085221"/>
              <a:gd name="connsiteY173" fmla="*/ 15087600 h 15135727"/>
              <a:gd name="connsiteX174" fmla="*/ 3441032 w 8085221"/>
              <a:gd name="connsiteY174" fmla="*/ 15039474 h 15135727"/>
              <a:gd name="connsiteX175" fmla="*/ 3272590 w 8085221"/>
              <a:gd name="connsiteY175" fmla="*/ 15063537 h 15135727"/>
              <a:gd name="connsiteX176" fmla="*/ 3248527 w 8085221"/>
              <a:gd name="connsiteY176" fmla="*/ 14895095 h 15135727"/>
              <a:gd name="connsiteX177" fmla="*/ 3128211 w 8085221"/>
              <a:gd name="connsiteY177" fmla="*/ 14919158 h 15135727"/>
              <a:gd name="connsiteX178" fmla="*/ 2959769 w 8085221"/>
              <a:gd name="connsiteY178" fmla="*/ 15135727 h 15135727"/>
              <a:gd name="connsiteX179" fmla="*/ 2935706 w 8085221"/>
              <a:gd name="connsiteY179" fmla="*/ 14895095 h 15135727"/>
              <a:gd name="connsiteX180" fmla="*/ 2791327 w 8085221"/>
              <a:gd name="connsiteY180" fmla="*/ 14943221 h 15135727"/>
              <a:gd name="connsiteX181" fmla="*/ 2671011 w 8085221"/>
              <a:gd name="connsiteY181" fmla="*/ 15039474 h 15135727"/>
              <a:gd name="connsiteX182" fmla="*/ 2430379 w 8085221"/>
              <a:gd name="connsiteY182" fmla="*/ 15087600 h 15135727"/>
              <a:gd name="connsiteX183" fmla="*/ 2237874 w 8085221"/>
              <a:gd name="connsiteY183" fmla="*/ 15039474 h 15135727"/>
              <a:gd name="connsiteX184" fmla="*/ 2622885 w 8085221"/>
              <a:gd name="connsiteY184" fmla="*/ 14846969 h 15135727"/>
              <a:gd name="connsiteX185" fmla="*/ 2887579 w 8085221"/>
              <a:gd name="connsiteY185" fmla="*/ 14774779 h 15135727"/>
              <a:gd name="connsiteX186" fmla="*/ 2839453 w 8085221"/>
              <a:gd name="connsiteY186" fmla="*/ 14582274 h 15135727"/>
              <a:gd name="connsiteX187" fmla="*/ 2935706 w 8085221"/>
              <a:gd name="connsiteY187" fmla="*/ 14510085 h 15135727"/>
              <a:gd name="connsiteX188" fmla="*/ 2935706 w 8085221"/>
              <a:gd name="connsiteY188" fmla="*/ 14510085 h 15135727"/>
              <a:gd name="connsiteX189" fmla="*/ 3080085 w 8085221"/>
              <a:gd name="connsiteY189" fmla="*/ 14413832 h 15135727"/>
              <a:gd name="connsiteX190" fmla="*/ 3152274 w 8085221"/>
              <a:gd name="connsiteY190" fmla="*/ 14341642 h 15135727"/>
              <a:gd name="connsiteX191" fmla="*/ 3080085 w 8085221"/>
              <a:gd name="connsiteY191" fmla="*/ 14269453 h 15135727"/>
              <a:gd name="connsiteX192" fmla="*/ 3152274 w 8085221"/>
              <a:gd name="connsiteY192" fmla="*/ 14197264 h 15135727"/>
              <a:gd name="connsiteX193" fmla="*/ 3152274 w 8085221"/>
              <a:gd name="connsiteY193" fmla="*/ 14052885 h 15135727"/>
              <a:gd name="connsiteX194" fmla="*/ 3080085 w 8085221"/>
              <a:gd name="connsiteY194" fmla="*/ 13980695 h 15135727"/>
              <a:gd name="connsiteX195" fmla="*/ 3056021 w 8085221"/>
              <a:gd name="connsiteY195" fmla="*/ 14076948 h 15135727"/>
              <a:gd name="connsiteX196" fmla="*/ 2935706 w 8085221"/>
              <a:gd name="connsiteY196" fmla="*/ 14076948 h 15135727"/>
              <a:gd name="connsiteX197" fmla="*/ 2863516 w 8085221"/>
              <a:gd name="connsiteY197" fmla="*/ 14125074 h 15135727"/>
              <a:gd name="connsiteX198" fmla="*/ 2719137 w 8085221"/>
              <a:gd name="connsiteY198" fmla="*/ 14197264 h 15135727"/>
              <a:gd name="connsiteX199" fmla="*/ 2646948 w 8085221"/>
              <a:gd name="connsiteY199" fmla="*/ 14197264 h 15135727"/>
              <a:gd name="connsiteX200" fmla="*/ 2598821 w 8085221"/>
              <a:gd name="connsiteY200" fmla="*/ 14125074 h 15135727"/>
              <a:gd name="connsiteX201" fmla="*/ 2430379 w 8085221"/>
              <a:gd name="connsiteY201" fmla="*/ 13836316 h 15135727"/>
              <a:gd name="connsiteX202" fmla="*/ 2646948 w 8085221"/>
              <a:gd name="connsiteY202" fmla="*/ 13812253 h 15135727"/>
              <a:gd name="connsiteX203" fmla="*/ 2502569 w 8085221"/>
              <a:gd name="connsiteY203" fmla="*/ 13475369 h 15135727"/>
              <a:gd name="connsiteX204" fmla="*/ 2550695 w 8085221"/>
              <a:gd name="connsiteY204" fmla="*/ 13186611 h 15135727"/>
              <a:gd name="connsiteX205" fmla="*/ 2719137 w 8085221"/>
              <a:gd name="connsiteY205" fmla="*/ 13042232 h 15135727"/>
              <a:gd name="connsiteX206" fmla="*/ 2791327 w 8085221"/>
              <a:gd name="connsiteY206" fmla="*/ 12945979 h 15135727"/>
              <a:gd name="connsiteX207" fmla="*/ 3031958 w 8085221"/>
              <a:gd name="connsiteY207" fmla="*/ 13090358 h 15135727"/>
              <a:gd name="connsiteX208" fmla="*/ 3056021 w 8085221"/>
              <a:gd name="connsiteY208" fmla="*/ 12753474 h 15135727"/>
              <a:gd name="connsiteX209" fmla="*/ 2887579 w 8085221"/>
              <a:gd name="connsiteY209" fmla="*/ 12777537 h 15135727"/>
              <a:gd name="connsiteX210" fmla="*/ 2815390 w 8085221"/>
              <a:gd name="connsiteY210" fmla="*/ 12777537 h 15135727"/>
              <a:gd name="connsiteX211" fmla="*/ 3176337 w 8085221"/>
              <a:gd name="connsiteY211" fmla="*/ 12368464 h 15135727"/>
              <a:gd name="connsiteX212" fmla="*/ 3104148 w 8085221"/>
              <a:gd name="connsiteY212" fmla="*/ 12320337 h 15135727"/>
              <a:gd name="connsiteX213" fmla="*/ 3104148 w 8085221"/>
              <a:gd name="connsiteY213" fmla="*/ 12320337 h 15135727"/>
              <a:gd name="connsiteX214" fmla="*/ 3007895 w 8085221"/>
              <a:gd name="connsiteY214" fmla="*/ 12079706 h 15135727"/>
              <a:gd name="connsiteX215" fmla="*/ 2911642 w 8085221"/>
              <a:gd name="connsiteY215" fmla="*/ 11935327 h 15135727"/>
              <a:gd name="connsiteX216" fmla="*/ 2863516 w 8085221"/>
              <a:gd name="connsiteY216" fmla="*/ 11694695 h 15135727"/>
              <a:gd name="connsiteX217" fmla="*/ 2911642 w 8085221"/>
              <a:gd name="connsiteY217" fmla="*/ 11454064 h 15135727"/>
              <a:gd name="connsiteX218" fmla="*/ 3056021 w 8085221"/>
              <a:gd name="connsiteY218" fmla="*/ 11454064 h 15135727"/>
              <a:gd name="connsiteX219" fmla="*/ 2983832 w 8085221"/>
              <a:gd name="connsiteY219" fmla="*/ 11381874 h 15135727"/>
              <a:gd name="connsiteX220" fmla="*/ 3031958 w 8085221"/>
              <a:gd name="connsiteY220" fmla="*/ 11285621 h 15135727"/>
              <a:gd name="connsiteX221" fmla="*/ 3007895 w 8085221"/>
              <a:gd name="connsiteY221" fmla="*/ 11189369 h 15135727"/>
              <a:gd name="connsiteX222" fmla="*/ 2887579 w 8085221"/>
              <a:gd name="connsiteY222" fmla="*/ 11141242 h 15135727"/>
              <a:gd name="connsiteX223" fmla="*/ 2887579 w 8085221"/>
              <a:gd name="connsiteY223" fmla="*/ 10972800 h 15135727"/>
              <a:gd name="connsiteX224" fmla="*/ 2887579 w 8085221"/>
              <a:gd name="connsiteY224" fmla="*/ 10924674 h 15135727"/>
              <a:gd name="connsiteX225" fmla="*/ 2767264 w 8085221"/>
              <a:gd name="connsiteY225" fmla="*/ 11020927 h 15135727"/>
              <a:gd name="connsiteX226" fmla="*/ 2743200 w 8085221"/>
              <a:gd name="connsiteY226" fmla="*/ 10924674 h 15135727"/>
              <a:gd name="connsiteX227" fmla="*/ 2550695 w 8085221"/>
              <a:gd name="connsiteY227" fmla="*/ 11020927 h 15135727"/>
              <a:gd name="connsiteX228" fmla="*/ 2526632 w 8085221"/>
              <a:gd name="connsiteY228" fmla="*/ 11117179 h 15135727"/>
              <a:gd name="connsiteX229" fmla="*/ 2334127 w 8085221"/>
              <a:gd name="connsiteY229" fmla="*/ 10996864 h 15135727"/>
              <a:gd name="connsiteX230" fmla="*/ 2358190 w 8085221"/>
              <a:gd name="connsiteY230" fmla="*/ 10732169 h 15135727"/>
              <a:gd name="connsiteX231" fmla="*/ 2334127 w 8085221"/>
              <a:gd name="connsiteY231" fmla="*/ 10587790 h 15135727"/>
              <a:gd name="connsiteX232" fmla="*/ 2406316 w 8085221"/>
              <a:gd name="connsiteY232" fmla="*/ 10491537 h 15135727"/>
              <a:gd name="connsiteX233" fmla="*/ 2598821 w 8085221"/>
              <a:gd name="connsiteY233" fmla="*/ 10684042 h 15135727"/>
              <a:gd name="connsiteX234" fmla="*/ 2767264 w 8085221"/>
              <a:gd name="connsiteY234" fmla="*/ 10684042 h 15135727"/>
              <a:gd name="connsiteX235" fmla="*/ 2646948 w 8085221"/>
              <a:gd name="connsiteY235" fmla="*/ 10515600 h 15135727"/>
              <a:gd name="connsiteX236" fmla="*/ 2815390 w 8085221"/>
              <a:gd name="connsiteY236" fmla="*/ 10395285 h 15135727"/>
              <a:gd name="connsiteX237" fmla="*/ 3080085 w 8085221"/>
              <a:gd name="connsiteY237" fmla="*/ 10419348 h 15135727"/>
              <a:gd name="connsiteX238" fmla="*/ 3248527 w 8085221"/>
              <a:gd name="connsiteY238" fmla="*/ 10539664 h 15135727"/>
              <a:gd name="connsiteX239" fmla="*/ 3320716 w 8085221"/>
              <a:gd name="connsiteY239" fmla="*/ 10659979 h 15135727"/>
              <a:gd name="connsiteX240" fmla="*/ 3465095 w 8085221"/>
              <a:gd name="connsiteY240" fmla="*/ 10659979 h 15135727"/>
              <a:gd name="connsiteX241" fmla="*/ 3441032 w 8085221"/>
              <a:gd name="connsiteY241" fmla="*/ 10491537 h 15135727"/>
              <a:gd name="connsiteX242" fmla="*/ 3392906 w 8085221"/>
              <a:gd name="connsiteY242" fmla="*/ 10250906 h 15135727"/>
              <a:gd name="connsiteX243" fmla="*/ 3152274 w 8085221"/>
              <a:gd name="connsiteY243" fmla="*/ 10250906 h 15135727"/>
              <a:gd name="connsiteX244" fmla="*/ 3176337 w 8085221"/>
              <a:gd name="connsiteY244" fmla="*/ 10178716 h 15135727"/>
              <a:gd name="connsiteX245" fmla="*/ 3104148 w 8085221"/>
              <a:gd name="connsiteY245" fmla="*/ 10154653 h 15135727"/>
              <a:gd name="connsiteX246" fmla="*/ 3007895 w 8085221"/>
              <a:gd name="connsiteY246" fmla="*/ 9962148 h 15135727"/>
              <a:gd name="connsiteX247" fmla="*/ 3176337 w 8085221"/>
              <a:gd name="connsiteY247" fmla="*/ 9889958 h 15135727"/>
              <a:gd name="connsiteX248" fmla="*/ 2959769 w 8085221"/>
              <a:gd name="connsiteY248" fmla="*/ 9504948 h 15135727"/>
              <a:gd name="connsiteX249" fmla="*/ 2791327 w 8085221"/>
              <a:gd name="connsiteY249" fmla="*/ 9456821 h 15135727"/>
              <a:gd name="connsiteX250" fmla="*/ 2574758 w 8085221"/>
              <a:gd name="connsiteY250" fmla="*/ 9336506 h 15135727"/>
              <a:gd name="connsiteX251" fmla="*/ 2550695 w 8085221"/>
              <a:gd name="connsiteY251" fmla="*/ 9071811 h 15135727"/>
              <a:gd name="connsiteX252" fmla="*/ 2695074 w 8085221"/>
              <a:gd name="connsiteY252" fmla="*/ 8999621 h 15135727"/>
              <a:gd name="connsiteX253" fmla="*/ 2622885 w 8085221"/>
              <a:gd name="connsiteY253" fmla="*/ 8975558 h 15135727"/>
              <a:gd name="connsiteX254" fmla="*/ 2430379 w 8085221"/>
              <a:gd name="connsiteY254" fmla="*/ 8999621 h 15135727"/>
              <a:gd name="connsiteX255" fmla="*/ 2261937 w 8085221"/>
              <a:gd name="connsiteY255" fmla="*/ 9168064 h 15135727"/>
              <a:gd name="connsiteX256" fmla="*/ 2237874 w 8085221"/>
              <a:gd name="connsiteY256" fmla="*/ 8999621 h 15135727"/>
              <a:gd name="connsiteX257" fmla="*/ 2117558 w 8085221"/>
              <a:gd name="connsiteY257" fmla="*/ 8975558 h 15135727"/>
              <a:gd name="connsiteX258" fmla="*/ 2045369 w 8085221"/>
              <a:gd name="connsiteY258" fmla="*/ 8783053 h 15135727"/>
              <a:gd name="connsiteX259" fmla="*/ 1852864 w 8085221"/>
              <a:gd name="connsiteY259" fmla="*/ 8758990 h 15135727"/>
              <a:gd name="connsiteX260" fmla="*/ 1636295 w 8085221"/>
              <a:gd name="connsiteY260" fmla="*/ 8927432 h 15135727"/>
              <a:gd name="connsiteX261" fmla="*/ 1588169 w 8085221"/>
              <a:gd name="connsiteY261" fmla="*/ 9023685 h 15135727"/>
              <a:gd name="connsiteX262" fmla="*/ 1515979 w 8085221"/>
              <a:gd name="connsiteY262" fmla="*/ 8879306 h 15135727"/>
              <a:gd name="connsiteX263" fmla="*/ 1347537 w 8085221"/>
              <a:gd name="connsiteY263" fmla="*/ 8879306 h 15135727"/>
              <a:gd name="connsiteX264" fmla="*/ 1347537 w 8085221"/>
              <a:gd name="connsiteY264" fmla="*/ 8710864 h 15135727"/>
              <a:gd name="connsiteX265" fmla="*/ 1106906 w 8085221"/>
              <a:gd name="connsiteY265" fmla="*/ 8783053 h 15135727"/>
              <a:gd name="connsiteX266" fmla="*/ 890337 w 8085221"/>
              <a:gd name="connsiteY266" fmla="*/ 8686800 h 15135727"/>
              <a:gd name="connsiteX267" fmla="*/ 649706 w 8085221"/>
              <a:gd name="connsiteY267" fmla="*/ 8662737 h 15135727"/>
              <a:gd name="connsiteX268" fmla="*/ 385011 w 8085221"/>
              <a:gd name="connsiteY268" fmla="*/ 8566485 h 15135727"/>
              <a:gd name="connsiteX269" fmla="*/ 577516 w 8085221"/>
              <a:gd name="connsiteY269" fmla="*/ 8373979 h 15135727"/>
              <a:gd name="connsiteX270" fmla="*/ 794085 w 8085221"/>
              <a:gd name="connsiteY270" fmla="*/ 8301790 h 15135727"/>
              <a:gd name="connsiteX271" fmla="*/ 745958 w 8085221"/>
              <a:gd name="connsiteY271" fmla="*/ 8133348 h 15135727"/>
              <a:gd name="connsiteX272" fmla="*/ 818148 w 8085221"/>
              <a:gd name="connsiteY272" fmla="*/ 7820527 h 15135727"/>
              <a:gd name="connsiteX273" fmla="*/ 697832 w 8085221"/>
              <a:gd name="connsiteY273" fmla="*/ 7820527 h 15135727"/>
              <a:gd name="connsiteX274" fmla="*/ 625642 w 8085221"/>
              <a:gd name="connsiteY274" fmla="*/ 7916779 h 15135727"/>
              <a:gd name="connsiteX275" fmla="*/ 457200 w 8085221"/>
              <a:gd name="connsiteY275" fmla="*/ 7820527 h 15135727"/>
              <a:gd name="connsiteX276" fmla="*/ 529390 w 8085221"/>
              <a:gd name="connsiteY276" fmla="*/ 7700211 h 15135727"/>
              <a:gd name="connsiteX277" fmla="*/ 938464 w 8085221"/>
              <a:gd name="connsiteY277" fmla="*/ 7676148 h 15135727"/>
              <a:gd name="connsiteX278" fmla="*/ 1058779 w 8085221"/>
              <a:gd name="connsiteY278" fmla="*/ 7459579 h 15135727"/>
              <a:gd name="connsiteX279" fmla="*/ 1203158 w 8085221"/>
              <a:gd name="connsiteY279" fmla="*/ 7603958 h 15135727"/>
              <a:gd name="connsiteX280" fmla="*/ 1299411 w 8085221"/>
              <a:gd name="connsiteY280" fmla="*/ 7555832 h 15135727"/>
              <a:gd name="connsiteX281" fmla="*/ 1443790 w 8085221"/>
              <a:gd name="connsiteY281" fmla="*/ 7507706 h 15135727"/>
              <a:gd name="connsiteX282" fmla="*/ 1684421 w 8085221"/>
              <a:gd name="connsiteY282" fmla="*/ 7603958 h 15135727"/>
              <a:gd name="connsiteX283" fmla="*/ 1684421 w 8085221"/>
              <a:gd name="connsiteY283" fmla="*/ 7603958 h 15135727"/>
              <a:gd name="connsiteX284" fmla="*/ 1540042 w 8085221"/>
              <a:gd name="connsiteY284" fmla="*/ 7363327 h 15135727"/>
              <a:gd name="connsiteX285" fmla="*/ 1299411 w 8085221"/>
              <a:gd name="connsiteY285" fmla="*/ 7315200 h 15135727"/>
              <a:gd name="connsiteX286" fmla="*/ 1130969 w 8085221"/>
              <a:gd name="connsiteY286" fmla="*/ 7339264 h 15135727"/>
              <a:gd name="connsiteX287" fmla="*/ 1034716 w 8085221"/>
              <a:gd name="connsiteY287" fmla="*/ 7315200 h 15135727"/>
              <a:gd name="connsiteX288" fmla="*/ 1155032 w 8085221"/>
              <a:gd name="connsiteY288" fmla="*/ 7050506 h 15135727"/>
              <a:gd name="connsiteX289" fmla="*/ 1155032 w 8085221"/>
              <a:gd name="connsiteY289" fmla="*/ 6930190 h 15135727"/>
              <a:gd name="connsiteX290" fmla="*/ 1155032 w 8085221"/>
              <a:gd name="connsiteY290" fmla="*/ 6761748 h 15135727"/>
              <a:gd name="connsiteX291" fmla="*/ 1203158 w 8085221"/>
              <a:gd name="connsiteY291" fmla="*/ 6617369 h 15135727"/>
              <a:gd name="connsiteX292" fmla="*/ 1371600 w 8085221"/>
              <a:gd name="connsiteY292" fmla="*/ 6472990 h 15135727"/>
              <a:gd name="connsiteX293" fmla="*/ 1443790 w 8085221"/>
              <a:gd name="connsiteY293" fmla="*/ 6328611 h 15135727"/>
              <a:gd name="connsiteX294" fmla="*/ 1419727 w 8085221"/>
              <a:gd name="connsiteY294" fmla="*/ 6208295 h 15135727"/>
              <a:gd name="connsiteX295" fmla="*/ 1275348 w 8085221"/>
              <a:gd name="connsiteY295" fmla="*/ 6304548 h 15135727"/>
              <a:gd name="connsiteX296" fmla="*/ 1323474 w 8085221"/>
              <a:gd name="connsiteY296" fmla="*/ 6015790 h 15135727"/>
              <a:gd name="connsiteX297" fmla="*/ 1540042 w 8085221"/>
              <a:gd name="connsiteY297" fmla="*/ 5871411 h 15135727"/>
              <a:gd name="connsiteX298" fmla="*/ 1540042 w 8085221"/>
              <a:gd name="connsiteY298" fmla="*/ 5751095 h 15135727"/>
              <a:gd name="connsiteX299" fmla="*/ 1395664 w 8085221"/>
              <a:gd name="connsiteY299" fmla="*/ 5799221 h 15135727"/>
              <a:gd name="connsiteX300" fmla="*/ 1179095 w 8085221"/>
              <a:gd name="connsiteY300" fmla="*/ 5799221 h 15135727"/>
              <a:gd name="connsiteX301" fmla="*/ 890337 w 8085221"/>
              <a:gd name="connsiteY301" fmla="*/ 5775158 h 15135727"/>
              <a:gd name="connsiteX302" fmla="*/ 697832 w 8085221"/>
              <a:gd name="connsiteY302" fmla="*/ 5606716 h 15135727"/>
              <a:gd name="connsiteX303" fmla="*/ 577516 w 8085221"/>
              <a:gd name="connsiteY303" fmla="*/ 5582653 h 15135727"/>
              <a:gd name="connsiteX304" fmla="*/ 697832 w 8085221"/>
              <a:gd name="connsiteY304" fmla="*/ 5775158 h 15135727"/>
              <a:gd name="connsiteX305" fmla="*/ 409074 w 8085221"/>
              <a:gd name="connsiteY305" fmla="*/ 5799221 h 15135727"/>
              <a:gd name="connsiteX306" fmla="*/ 168442 w 8085221"/>
              <a:gd name="connsiteY306" fmla="*/ 5702969 h 15135727"/>
              <a:gd name="connsiteX307" fmla="*/ 264695 w 8085221"/>
              <a:gd name="connsiteY307" fmla="*/ 5558590 h 15135727"/>
              <a:gd name="connsiteX308" fmla="*/ 144379 w 8085221"/>
              <a:gd name="connsiteY308" fmla="*/ 5510464 h 15135727"/>
              <a:gd name="connsiteX309" fmla="*/ 0 w 8085221"/>
              <a:gd name="connsiteY309" fmla="*/ 5462337 h 15135727"/>
              <a:gd name="connsiteX310" fmla="*/ 96253 w 8085221"/>
              <a:gd name="connsiteY310" fmla="*/ 5245769 h 15135727"/>
              <a:gd name="connsiteX0" fmla="*/ 96253 w 8085221"/>
              <a:gd name="connsiteY0" fmla="*/ 5245769 h 15135727"/>
              <a:gd name="connsiteX1" fmla="*/ 144379 w 8085221"/>
              <a:gd name="connsiteY1" fmla="*/ 4981074 h 15135727"/>
              <a:gd name="connsiteX2" fmla="*/ 178719 w 8085221"/>
              <a:gd name="connsiteY2" fmla="*/ 4834941 h 15135727"/>
              <a:gd name="connsiteX3" fmla="*/ 334378 w 8085221"/>
              <a:gd name="connsiteY3" fmla="*/ 4696828 h 15135727"/>
              <a:gd name="connsiteX4" fmla="*/ 553453 w 8085221"/>
              <a:gd name="connsiteY4" fmla="*/ 4692316 h 15135727"/>
              <a:gd name="connsiteX5" fmla="*/ 649706 w 8085221"/>
              <a:gd name="connsiteY5" fmla="*/ 4427621 h 15135727"/>
              <a:gd name="connsiteX6" fmla="*/ 805866 w 8085221"/>
              <a:gd name="connsiteY6" fmla="*/ 4425366 h 15135727"/>
              <a:gd name="connsiteX7" fmla="*/ 867026 w 8085221"/>
              <a:gd name="connsiteY7" fmla="*/ 4311817 h 15135727"/>
              <a:gd name="connsiteX8" fmla="*/ 1077328 w 8085221"/>
              <a:gd name="connsiteY8" fmla="*/ 4253916 h 15135727"/>
              <a:gd name="connsiteX9" fmla="*/ 1120191 w 8085221"/>
              <a:gd name="connsiteY9" fmla="*/ 4206291 h 15135727"/>
              <a:gd name="connsiteX10" fmla="*/ 1263066 w 8085221"/>
              <a:gd name="connsiteY10" fmla="*/ 4182478 h 15135727"/>
              <a:gd name="connsiteX11" fmla="*/ 1362326 w 8085221"/>
              <a:gd name="connsiteY11" fmla="*/ 4081965 h 15135727"/>
              <a:gd name="connsiteX12" fmla="*/ 1472616 w 8085221"/>
              <a:gd name="connsiteY12" fmla="*/ 4025316 h 15135727"/>
              <a:gd name="connsiteX13" fmla="*/ 1559344 w 8085221"/>
              <a:gd name="connsiteY13" fmla="*/ 4013535 h 15135727"/>
              <a:gd name="connsiteX14" fmla="*/ 1708485 w 8085221"/>
              <a:gd name="connsiteY14" fmla="*/ 3826042 h 15135727"/>
              <a:gd name="connsiteX15" fmla="*/ 1820278 w 8085221"/>
              <a:gd name="connsiteY15" fmla="*/ 3858628 h 15135727"/>
              <a:gd name="connsiteX16" fmla="*/ 1910766 w 8085221"/>
              <a:gd name="connsiteY16" fmla="*/ 3735053 h 15135727"/>
              <a:gd name="connsiteX17" fmla="*/ 2006016 w 8085221"/>
              <a:gd name="connsiteY17" fmla="*/ 3615741 h 15135727"/>
              <a:gd name="connsiteX18" fmla="*/ 2091741 w 8085221"/>
              <a:gd name="connsiteY18" fmla="*/ 3649078 h 15135727"/>
              <a:gd name="connsiteX19" fmla="*/ 2141621 w 8085221"/>
              <a:gd name="connsiteY19" fmla="*/ 3585411 h 15135727"/>
              <a:gd name="connsiteX20" fmla="*/ 2117808 w 8085221"/>
              <a:gd name="connsiteY20" fmla="*/ 3518736 h 15135727"/>
              <a:gd name="connsiteX21" fmla="*/ 2182228 w 8085221"/>
              <a:gd name="connsiteY21" fmla="*/ 3420478 h 15135727"/>
              <a:gd name="connsiteX22" fmla="*/ 2286000 w 8085221"/>
              <a:gd name="connsiteY22" fmla="*/ 3489158 h 15135727"/>
              <a:gd name="connsiteX23" fmla="*/ 2334628 w 8085221"/>
              <a:gd name="connsiteY23" fmla="*/ 3249028 h 15135727"/>
              <a:gd name="connsiteX24" fmla="*/ 2381502 w 8085221"/>
              <a:gd name="connsiteY24" fmla="*/ 3088858 h 15135727"/>
              <a:gd name="connsiteX25" fmla="*/ 2544178 w 8085221"/>
              <a:gd name="connsiteY25" fmla="*/ 3058528 h 15135727"/>
              <a:gd name="connsiteX26" fmla="*/ 2477503 w 8085221"/>
              <a:gd name="connsiteY26" fmla="*/ 2977566 h 15135727"/>
              <a:gd name="connsiteX27" fmla="*/ 2695074 w 8085221"/>
              <a:gd name="connsiteY27" fmla="*/ 2892592 h 15135727"/>
              <a:gd name="connsiteX28" fmla="*/ 2796591 w 8085221"/>
              <a:gd name="connsiteY28" fmla="*/ 2829928 h 15135727"/>
              <a:gd name="connsiteX29" fmla="*/ 2829928 w 8085221"/>
              <a:gd name="connsiteY29" fmla="*/ 2517107 h 15135727"/>
              <a:gd name="connsiteX30" fmla="*/ 3006141 w 8085221"/>
              <a:gd name="connsiteY30" fmla="*/ 2401303 h 15135727"/>
              <a:gd name="connsiteX31" fmla="*/ 3200400 w 8085221"/>
              <a:gd name="connsiteY31" fmla="*/ 2296277 h 15135727"/>
              <a:gd name="connsiteX32" fmla="*/ 3325228 w 8085221"/>
              <a:gd name="connsiteY32" fmla="*/ 2220328 h 15135727"/>
              <a:gd name="connsiteX33" fmla="*/ 3441032 w 8085221"/>
              <a:gd name="connsiteY33" fmla="*/ 2237874 h 15135727"/>
              <a:gd name="connsiteX34" fmla="*/ 3534778 w 8085221"/>
              <a:gd name="connsiteY34" fmla="*/ 2301291 h 15135727"/>
              <a:gd name="connsiteX35" fmla="*/ 3585160 w 8085221"/>
              <a:gd name="connsiteY35" fmla="*/ 2517107 h 15135727"/>
              <a:gd name="connsiteX36" fmla="*/ 3801979 w 8085221"/>
              <a:gd name="connsiteY36" fmla="*/ 2565735 h 15135727"/>
              <a:gd name="connsiteX37" fmla="*/ 3946358 w 8085221"/>
              <a:gd name="connsiteY37" fmla="*/ 2550695 h 15135727"/>
              <a:gd name="connsiteX38" fmla="*/ 4018548 w 8085221"/>
              <a:gd name="connsiteY38" fmla="*/ 2598821 h 15135727"/>
              <a:gd name="connsiteX39" fmla="*/ 4138864 w 8085221"/>
              <a:gd name="connsiteY39" fmla="*/ 2574758 h 15135727"/>
              <a:gd name="connsiteX40" fmla="*/ 4307306 w 8085221"/>
              <a:gd name="connsiteY40" fmla="*/ 2671011 h 15135727"/>
              <a:gd name="connsiteX41" fmla="*/ 4427621 w 8085221"/>
              <a:gd name="connsiteY41" fmla="*/ 2622885 h 15135727"/>
              <a:gd name="connsiteX42" fmla="*/ 4549191 w 8085221"/>
              <a:gd name="connsiteY42" fmla="*/ 2610853 h 15135727"/>
              <a:gd name="connsiteX43" fmla="*/ 4668253 w 8085221"/>
              <a:gd name="connsiteY43" fmla="*/ 2743200 h 15135727"/>
              <a:gd name="connsiteX44" fmla="*/ 4788569 w 8085221"/>
              <a:gd name="connsiteY44" fmla="*/ 2815390 h 15135727"/>
              <a:gd name="connsiteX45" fmla="*/ 4957011 w 8085221"/>
              <a:gd name="connsiteY45" fmla="*/ 2719137 h 15135727"/>
              <a:gd name="connsiteX46" fmla="*/ 4981074 w 8085221"/>
              <a:gd name="connsiteY46" fmla="*/ 2382253 h 15135727"/>
              <a:gd name="connsiteX47" fmla="*/ 4981074 w 8085221"/>
              <a:gd name="connsiteY47" fmla="*/ 2382253 h 15135727"/>
              <a:gd name="connsiteX48" fmla="*/ 4884821 w 8085221"/>
              <a:gd name="connsiteY48" fmla="*/ 2093495 h 15135727"/>
              <a:gd name="connsiteX49" fmla="*/ 4764506 w 8085221"/>
              <a:gd name="connsiteY49" fmla="*/ 1900990 h 15135727"/>
              <a:gd name="connsiteX50" fmla="*/ 4764506 w 8085221"/>
              <a:gd name="connsiteY50" fmla="*/ 1804737 h 15135727"/>
              <a:gd name="connsiteX51" fmla="*/ 4957011 w 8085221"/>
              <a:gd name="connsiteY51" fmla="*/ 1564106 h 15135727"/>
              <a:gd name="connsiteX52" fmla="*/ 5221706 w 8085221"/>
              <a:gd name="connsiteY52" fmla="*/ 1588169 h 15135727"/>
              <a:gd name="connsiteX53" fmla="*/ 5486400 w 8085221"/>
              <a:gd name="connsiteY53" fmla="*/ 1684421 h 15135727"/>
              <a:gd name="connsiteX54" fmla="*/ 5799221 w 8085221"/>
              <a:gd name="connsiteY54" fmla="*/ 1684421 h 15135727"/>
              <a:gd name="connsiteX55" fmla="*/ 5871411 w 8085221"/>
              <a:gd name="connsiteY55" fmla="*/ 1443790 h 15135727"/>
              <a:gd name="connsiteX56" fmla="*/ 6087979 w 8085221"/>
              <a:gd name="connsiteY56" fmla="*/ 1395664 h 15135727"/>
              <a:gd name="connsiteX57" fmla="*/ 6087979 w 8085221"/>
              <a:gd name="connsiteY57" fmla="*/ 1082842 h 15135727"/>
              <a:gd name="connsiteX58" fmla="*/ 6424864 w 8085221"/>
              <a:gd name="connsiteY58" fmla="*/ 1058779 h 15135727"/>
              <a:gd name="connsiteX59" fmla="*/ 6665495 w 8085221"/>
              <a:gd name="connsiteY59" fmla="*/ 721895 h 15135727"/>
              <a:gd name="connsiteX60" fmla="*/ 6761748 w 8085221"/>
              <a:gd name="connsiteY60" fmla="*/ 649706 h 15135727"/>
              <a:gd name="connsiteX61" fmla="*/ 6737685 w 8085221"/>
              <a:gd name="connsiteY61" fmla="*/ 505327 h 15135727"/>
              <a:gd name="connsiteX62" fmla="*/ 6858000 w 8085221"/>
              <a:gd name="connsiteY62" fmla="*/ 360948 h 15135727"/>
              <a:gd name="connsiteX63" fmla="*/ 6761748 w 8085221"/>
              <a:gd name="connsiteY63" fmla="*/ 120316 h 15135727"/>
              <a:gd name="connsiteX64" fmla="*/ 7194885 w 8085221"/>
              <a:gd name="connsiteY64" fmla="*/ 0 h 15135727"/>
              <a:gd name="connsiteX65" fmla="*/ 7267074 w 8085221"/>
              <a:gd name="connsiteY65" fmla="*/ 120316 h 15135727"/>
              <a:gd name="connsiteX66" fmla="*/ 7267074 w 8085221"/>
              <a:gd name="connsiteY66" fmla="*/ 120316 h 15135727"/>
              <a:gd name="connsiteX67" fmla="*/ 7339264 w 8085221"/>
              <a:gd name="connsiteY67" fmla="*/ 360948 h 15135727"/>
              <a:gd name="connsiteX68" fmla="*/ 7628021 w 8085221"/>
              <a:gd name="connsiteY68" fmla="*/ 433137 h 15135727"/>
              <a:gd name="connsiteX69" fmla="*/ 7796464 w 8085221"/>
              <a:gd name="connsiteY69" fmla="*/ 649706 h 15135727"/>
              <a:gd name="connsiteX70" fmla="*/ 8085221 w 8085221"/>
              <a:gd name="connsiteY70" fmla="*/ 914400 h 15135727"/>
              <a:gd name="connsiteX71" fmla="*/ 7988969 w 8085221"/>
              <a:gd name="connsiteY71" fmla="*/ 1203158 h 15135727"/>
              <a:gd name="connsiteX72" fmla="*/ 7844590 w 8085221"/>
              <a:gd name="connsiteY72" fmla="*/ 1058779 h 15135727"/>
              <a:gd name="connsiteX73" fmla="*/ 7483642 w 8085221"/>
              <a:gd name="connsiteY73" fmla="*/ 1371600 h 15135727"/>
              <a:gd name="connsiteX74" fmla="*/ 7267074 w 8085221"/>
              <a:gd name="connsiteY74" fmla="*/ 1395664 h 15135727"/>
              <a:gd name="connsiteX75" fmla="*/ 7243011 w 8085221"/>
              <a:gd name="connsiteY75" fmla="*/ 1588169 h 15135727"/>
              <a:gd name="connsiteX76" fmla="*/ 6978316 w 8085221"/>
              <a:gd name="connsiteY76" fmla="*/ 1732548 h 15135727"/>
              <a:gd name="connsiteX77" fmla="*/ 6737685 w 8085221"/>
              <a:gd name="connsiteY77" fmla="*/ 2093495 h 15135727"/>
              <a:gd name="connsiteX78" fmla="*/ 6737685 w 8085221"/>
              <a:gd name="connsiteY78" fmla="*/ 2382253 h 15135727"/>
              <a:gd name="connsiteX79" fmla="*/ 6665495 w 8085221"/>
              <a:gd name="connsiteY79" fmla="*/ 2430379 h 15135727"/>
              <a:gd name="connsiteX80" fmla="*/ 6906127 w 8085221"/>
              <a:gd name="connsiteY80" fmla="*/ 2646948 h 15135727"/>
              <a:gd name="connsiteX81" fmla="*/ 6906127 w 8085221"/>
              <a:gd name="connsiteY81" fmla="*/ 2983832 h 15135727"/>
              <a:gd name="connsiteX82" fmla="*/ 6906127 w 8085221"/>
              <a:gd name="connsiteY82" fmla="*/ 3104148 h 15135727"/>
              <a:gd name="connsiteX83" fmla="*/ 6833937 w 8085221"/>
              <a:gd name="connsiteY83" fmla="*/ 3368842 h 15135727"/>
              <a:gd name="connsiteX84" fmla="*/ 6906127 w 8085221"/>
              <a:gd name="connsiteY84" fmla="*/ 3489158 h 15135727"/>
              <a:gd name="connsiteX85" fmla="*/ 6641432 w 8085221"/>
              <a:gd name="connsiteY85" fmla="*/ 3705727 h 15135727"/>
              <a:gd name="connsiteX86" fmla="*/ 6737685 w 8085221"/>
              <a:gd name="connsiteY86" fmla="*/ 3729790 h 15135727"/>
              <a:gd name="connsiteX87" fmla="*/ 6545179 w 8085221"/>
              <a:gd name="connsiteY87" fmla="*/ 3826042 h 15135727"/>
              <a:gd name="connsiteX88" fmla="*/ 6328611 w 8085221"/>
              <a:gd name="connsiteY88" fmla="*/ 3753853 h 15135727"/>
              <a:gd name="connsiteX89" fmla="*/ 6184232 w 8085221"/>
              <a:gd name="connsiteY89" fmla="*/ 3850106 h 15135727"/>
              <a:gd name="connsiteX90" fmla="*/ 6184232 w 8085221"/>
              <a:gd name="connsiteY90" fmla="*/ 3946358 h 15135727"/>
              <a:gd name="connsiteX91" fmla="*/ 6136106 w 8085221"/>
              <a:gd name="connsiteY91" fmla="*/ 4235116 h 15135727"/>
              <a:gd name="connsiteX92" fmla="*/ 5919537 w 8085221"/>
              <a:gd name="connsiteY92" fmla="*/ 4403558 h 15135727"/>
              <a:gd name="connsiteX93" fmla="*/ 5775158 w 8085221"/>
              <a:gd name="connsiteY93" fmla="*/ 4451685 h 15135727"/>
              <a:gd name="connsiteX94" fmla="*/ 5630779 w 8085221"/>
              <a:gd name="connsiteY94" fmla="*/ 4547937 h 15135727"/>
              <a:gd name="connsiteX95" fmla="*/ 5510464 w 8085221"/>
              <a:gd name="connsiteY95" fmla="*/ 4620127 h 15135727"/>
              <a:gd name="connsiteX96" fmla="*/ 5510464 w 8085221"/>
              <a:gd name="connsiteY96" fmla="*/ 4812632 h 15135727"/>
              <a:gd name="connsiteX97" fmla="*/ 5317958 w 8085221"/>
              <a:gd name="connsiteY97" fmla="*/ 4981074 h 15135727"/>
              <a:gd name="connsiteX98" fmla="*/ 5005137 w 8085221"/>
              <a:gd name="connsiteY98" fmla="*/ 5149516 h 15135727"/>
              <a:gd name="connsiteX99" fmla="*/ 4692316 w 8085221"/>
              <a:gd name="connsiteY99" fmla="*/ 5149516 h 15135727"/>
              <a:gd name="connsiteX100" fmla="*/ 4523874 w 8085221"/>
              <a:gd name="connsiteY100" fmla="*/ 5366085 h 15135727"/>
              <a:gd name="connsiteX101" fmla="*/ 4211053 w 8085221"/>
              <a:gd name="connsiteY101" fmla="*/ 5414211 h 15135727"/>
              <a:gd name="connsiteX102" fmla="*/ 4114800 w 8085221"/>
              <a:gd name="connsiteY102" fmla="*/ 5390148 h 15135727"/>
              <a:gd name="connsiteX103" fmla="*/ 4018548 w 8085221"/>
              <a:gd name="connsiteY103" fmla="*/ 5630779 h 15135727"/>
              <a:gd name="connsiteX104" fmla="*/ 4090737 w 8085221"/>
              <a:gd name="connsiteY104" fmla="*/ 5871411 h 15135727"/>
              <a:gd name="connsiteX105" fmla="*/ 4090737 w 8085221"/>
              <a:gd name="connsiteY105" fmla="*/ 6184232 h 15135727"/>
              <a:gd name="connsiteX106" fmla="*/ 4186990 w 8085221"/>
              <a:gd name="connsiteY106" fmla="*/ 6472990 h 15135727"/>
              <a:gd name="connsiteX107" fmla="*/ 4042611 w 8085221"/>
              <a:gd name="connsiteY107" fmla="*/ 6352674 h 15135727"/>
              <a:gd name="connsiteX108" fmla="*/ 3946358 w 8085221"/>
              <a:gd name="connsiteY108" fmla="*/ 6376737 h 15135727"/>
              <a:gd name="connsiteX109" fmla="*/ 4114800 w 8085221"/>
              <a:gd name="connsiteY109" fmla="*/ 6641432 h 15135727"/>
              <a:gd name="connsiteX110" fmla="*/ 4451685 w 8085221"/>
              <a:gd name="connsiteY110" fmla="*/ 6737685 h 15135727"/>
              <a:gd name="connsiteX111" fmla="*/ 4620127 w 8085221"/>
              <a:gd name="connsiteY111" fmla="*/ 6978316 h 15135727"/>
              <a:gd name="connsiteX112" fmla="*/ 4740442 w 8085221"/>
              <a:gd name="connsiteY112" fmla="*/ 7170821 h 15135727"/>
              <a:gd name="connsiteX113" fmla="*/ 5077327 w 8085221"/>
              <a:gd name="connsiteY113" fmla="*/ 7387390 h 15135727"/>
              <a:gd name="connsiteX114" fmla="*/ 5125453 w 8085221"/>
              <a:gd name="connsiteY114" fmla="*/ 7603958 h 15135727"/>
              <a:gd name="connsiteX115" fmla="*/ 5197642 w 8085221"/>
              <a:gd name="connsiteY115" fmla="*/ 7796464 h 15135727"/>
              <a:gd name="connsiteX116" fmla="*/ 5486400 w 8085221"/>
              <a:gd name="connsiteY116" fmla="*/ 7964906 h 15135727"/>
              <a:gd name="connsiteX117" fmla="*/ 5486400 w 8085221"/>
              <a:gd name="connsiteY117" fmla="*/ 8349916 h 15135727"/>
              <a:gd name="connsiteX118" fmla="*/ 5678906 w 8085221"/>
              <a:gd name="connsiteY118" fmla="*/ 8614611 h 15135727"/>
              <a:gd name="connsiteX119" fmla="*/ 5919537 w 8085221"/>
              <a:gd name="connsiteY119" fmla="*/ 9071811 h 15135727"/>
              <a:gd name="connsiteX120" fmla="*/ 6160169 w 8085221"/>
              <a:gd name="connsiteY120" fmla="*/ 9336506 h 15135727"/>
              <a:gd name="connsiteX121" fmla="*/ 6280485 w 8085221"/>
              <a:gd name="connsiteY121" fmla="*/ 9601200 h 15135727"/>
              <a:gd name="connsiteX122" fmla="*/ 6400800 w 8085221"/>
              <a:gd name="connsiteY122" fmla="*/ 9793706 h 15135727"/>
              <a:gd name="connsiteX123" fmla="*/ 6569242 w 8085221"/>
              <a:gd name="connsiteY123" fmla="*/ 10058400 h 15135727"/>
              <a:gd name="connsiteX124" fmla="*/ 6713621 w 8085221"/>
              <a:gd name="connsiteY124" fmla="*/ 10106527 h 15135727"/>
              <a:gd name="connsiteX125" fmla="*/ 6545179 w 8085221"/>
              <a:gd name="connsiteY125" fmla="*/ 10202779 h 15135727"/>
              <a:gd name="connsiteX126" fmla="*/ 6569242 w 8085221"/>
              <a:gd name="connsiteY126" fmla="*/ 10443411 h 15135727"/>
              <a:gd name="connsiteX127" fmla="*/ 6593306 w 8085221"/>
              <a:gd name="connsiteY127" fmla="*/ 10708106 h 15135727"/>
              <a:gd name="connsiteX128" fmla="*/ 6761748 w 8085221"/>
              <a:gd name="connsiteY128" fmla="*/ 10924674 h 15135727"/>
              <a:gd name="connsiteX129" fmla="*/ 6641432 w 8085221"/>
              <a:gd name="connsiteY129" fmla="*/ 11093116 h 15135727"/>
              <a:gd name="connsiteX130" fmla="*/ 6713621 w 8085221"/>
              <a:gd name="connsiteY130" fmla="*/ 11261558 h 15135727"/>
              <a:gd name="connsiteX131" fmla="*/ 6737685 w 8085221"/>
              <a:gd name="connsiteY131" fmla="*/ 11526253 h 15135727"/>
              <a:gd name="connsiteX132" fmla="*/ 6617369 w 8085221"/>
              <a:gd name="connsiteY132" fmla="*/ 11839074 h 15135727"/>
              <a:gd name="connsiteX133" fmla="*/ 6617369 w 8085221"/>
              <a:gd name="connsiteY133" fmla="*/ 12031579 h 15135727"/>
              <a:gd name="connsiteX134" fmla="*/ 6641432 w 8085221"/>
              <a:gd name="connsiteY134" fmla="*/ 12127832 h 15135727"/>
              <a:gd name="connsiteX135" fmla="*/ 6761748 w 8085221"/>
              <a:gd name="connsiteY135" fmla="*/ 12031579 h 15135727"/>
              <a:gd name="connsiteX136" fmla="*/ 6761748 w 8085221"/>
              <a:gd name="connsiteY136" fmla="*/ 12296274 h 15135727"/>
              <a:gd name="connsiteX137" fmla="*/ 6689558 w 8085221"/>
              <a:gd name="connsiteY137" fmla="*/ 12512842 h 15135727"/>
              <a:gd name="connsiteX138" fmla="*/ 6785811 w 8085221"/>
              <a:gd name="connsiteY138" fmla="*/ 12777537 h 15135727"/>
              <a:gd name="connsiteX139" fmla="*/ 6569242 w 8085221"/>
              <a:gd name="connsiteY139" fmla="*/ 12873790 h 15135727"/>
              <a:gd name="connsiteX140" fmla="*/ 6545179 w 8085221"/>
              <a:gd name="connsiteY140" fmla="*/ 13090358 h 15135727"/>
              <a:gd name="connsiteX141" fmla="*/ 6448927 w 8085221"/>
              <a:gd name="connsiteY141" fmla="*/ 13355053 h 15135727"/>
              <a:gd name="connsiteX142" fmla="*/ 6256421 w 8085221"/>
              <a:gd name="connsiteY142" fmla="*/ 13571621 h 15135727"/>
              <a:gd name="connsiteX143" fmla="*/ 6087979 w 8085221"/>
              <a:gd name="connsiteY143" fmla="*/ 13667874 h 15135727"/>
              <a:gd name="connsiteX144" fmla="*/ 5943600 w 8085221"/>
              <a:gd name="connsiteY144" fmla="*/ 13716000 h 15135727"/>
              <a:gd name="connsiteX145" fmla="*/ 5702969 w 8085221"/>
              <a:gd name="connsiteY145" fmla="*/ 13667874 h 15135727"/>
              <a:gd name="connsiteX146" fmla="*/ 5582653 w 8085221"/>
              <a:gd name="connsiteY146" fmla="*/ 13691937 h 15135727"/>
              <a:gd name="connsiteX147" fmla="*/ 5727032 w 8085221"/>
              <a:gd name="connsiteY147" fmla="*/ 13836316 h 15135727"/>
              <a:gd name="connsiteX148" fmla="*/ 5582653 w 8085221"/>
              <a:gd name="connsiteY148" fmla="*/ 14052885 h 15135727"/>
              <a:gd name="connsiteX149" fmla="*/ 5462337 w 8085221"/>
              <a:gd name="connsiteY149" fmla="*/ 14149137 h 15135727"/>
              <a:gd name="connsiteX150" fmla="*/ 5342021 w 8085221"/>
              <a:gd name="connsiteY150" fmla="*/ 14004758 h 15135727"/>
              <a:gd name="connsiteX151" fmla="*/ 5245769 w 8085221"/>
              <a:gd name="connsiteY151" fmla="*/ 14004758 h 15135727"/>
              <a:gd name="connsiteX152" fmla="*/ 5245769 w 8085221"/>
              <a:gd name="connsiteY152" fmla="*/ 13956632 h 15135727"/>
              <a:gd name="connsiteX153" fmla="*/ 5101390 w 8085221"/>
              <a:gd name="connsiteY153" fmla="*/ 13956632 h 15135727"/>
              <a:gd name="connsiteX154" fmla="*/ 4981074 w 8085221"/>
              <a:gd name="connsiteY154" fmla="*/ 13860379 h 15135727"/>
              <a:gd name="connsiteX155" fmla="*/ 4740442 w 8085221"/>
              <a:gd name="connsiteY155" fmla="*/ 13908506 h 15135727"/>
              <a:gd name="connsiteX156" fmla="*/ 4475748 w 8085221"/>
              <a:gd name="connsiteY156" fmla="*/ 13956632 h 15135727"/>
              <a:gd name="connsiteX157" fmla="*/ 4379495 w 8085221"/>
              <a:gd name="connsiteY157" fmla="*/ 14028821 h 15135727"/>
              <a:gd name="connsiteX158" fmla="*/ 4403558 w 8085221"/>
              <a:gd name="connsiteY158" fmla="*/ 14197264 h 15135727"/>
              <a:gd name="connsiteX159" fmla="*/ 4572000 w 8085221"/>
              <a:gd name="connsiteY159" fmla="*/ 14149137 h 15135727"/>
              <a:gd name="connsiteX160" fmla="*/ 4523874 w 8085221"/>
              <a:gd name="connsiteY160" fmla="*/ 14558211 h 15135727"/>
              <a:gd name="connsiteX161" fmla="*/ 4403558 w 8085221"/>
              <a:gd name="connsiteY161" fmla="*/ 14437895 h 15135727"/>
              <a:gd name="connsiteX162" fmla="*/ 4403558 w 8085221"/>
              <a:gd name="connsiteY162" fmla="*/ 14437895 h 15135727"/>
              <a:gd name="connsiteX163" fmla="*/ 4283242 w 8085221"/>
              <a:gd name="connsiteY163" fmla="*/ 14245390 h 15135727"/>
              <a:gd name="connsiteX164" fmla="*/ 4235116 w 8085221"/>
              <a:gd name="connsiteY164" fmla="*/ 14341642 h 15135727"/>
              <a:gd name="connsiteX165" fmla="*/ 4162927 w 8085221"/>
              <a:gd name="connsiteY165" fmla="*/ 14389769 h 15135727"/>
              <a:gd name="connsiteX166" fmla="*/ 4162927 w 8085221"/>
              <a:gd name="connsiteY166" fmla="*/ 14389769 h 15135727"/>
              <a:gd name="connsiteX167" fmla="*/ 3922295 w 8085221"/>
              <a:gd name="connsiteY167" fmla="*/ 14245390 h 15135727"/>
              <a:gd name="connsiteX168" fmla="*/ 3801979 w 8085221"/>
              <a:gd name="connsiteY168" fmla="*/ 14293516 h 15135727"/>
              <a:gd name="connsiteX169" fmla="*/ 3681664 w 8085221"/>
              <a:gd name="connsiteY169" fmla="*/ 14389769 h 15135727"/>
              <a:gd name="connsiteX170" fmla="*/ 3657600 w 8085221"/>
              <a:gd name="connsiteY170" fmla="*/ 14654464 h 15135727"/>
              <a:gd name="connsiteX171" fmla="*/ 3513221 w 8085221"/>
              <a:gd name="connsiteY171" fmla="*/ 14726653 h 15135727"/>
              <a:gd name="connsiteX172" fmla="*/ 3513221 w 8085221"/>
              <a:gd name="connsiteY172" fmla="*/ 14871032 h 15135727"/>
              <a:gd name="connsiteX173" fmla="*/ 3633537 w 8085221"/>
              <a:gd name="connsiteY173" fmla="*/ 14967285 h 15135727"/>
              <a:gd name="connsiteX174" fmla="*/ 3609474 w 8085221"/>
              <a:gd name="connsiteY174" fmla="*/ 15087600 h 15135727"/>
              <a:gd name="connsiteX175" fmla="*/ 3441032 w 8085221"/>
              <a:gd name="connsiteY175" fmla="*/ 15039474 h 15135727"/>
              <a:gd name="connsiteX176" fmla="*/ 3272590 w 8085221"/>
              <a:gd name="connsiteY176" fmla="*/ 15063537 h 15135727"/>
              <a:gd name="connsiteX177" fmla="*/ 3248527 w 8085221"/>
              <a:gd name="connsiteY177" fmla="*/ 14895095 h 15135727"/>
              <a:gd name="connsiteX178" fmla="*/ 3128211 w 8085221"/>
              <a:gd name="connsiteY178" fmla="*/ 14919158 h 15135727"/>
              <a:gd name="connsiteX179" fmla="*/ 2959769 w 8085221"/>
              <a:gd name="connsiteY179" fmla="*/ 15135727 h 15135727"/>
              <a:gd name="connsiteX180" fmla="*/ 2935706 w 8085221"/>
              <a:gd name="connsiteY180" fmla="*/ 14895095 h 15135727"/>
              <a:gd name="connsiteX181" fmla="*/ 2791327 w 8085221"/>
              <a:gd name="connsiteY181" fmla="*/ 14943221 h 15135727"/>
              <a:gd name="connsiteX182" fmla="*/ 2671011 w 8085221"/>
              <a:gd name="connsiteY182" fmla="*/ 15039474 h 15135727"/>
              <a:gd name="connsiteX183" fmla="*/ 2430379 w 8085221"/>
              <a:gd name="connsiteY183" fmla="*/ 15087600 h 15135727"/>
              <a:gd name="connsiteX184" fmla="*/ 2237874 w 8085221"/>
              <a:gd name="connsiteY184" fmla="*/ 15039474 h 15135727"/>
              <a:gd name="connsiteX185" fmla="*/ 2622885 w 8085221"/>
              <a:gd name="connsiteY185" fmla="*/ 14846969 h 15135727"/>
              <a:gd name="connsiteX186" fmla="*/ 2887579 w 8085221"/>
              <a:gd name="connsiteY186" fmla="*/ 14774779 h 15135727"/>
              <a:gd name="connsiteX187" fmla="*/ 2839453 w 8085221"/>
              <a:gd name="connsiteY187" fmla="*/ 14582274 h 15135727"/>
              <a:gd name="connsiteX188" fmla="*/ 2935706 w 8085221"/>
              <a:gd name="connsiteY188" fmla="*/ 14510085 h 15135727"/>
              <a:gd name="connsiteX189" fmla="*/ 2935706 w 8085221"/>
              <a:gd name="connsiteY189" fmla="*/ 14510085 h 15135727"/>
              <a:gd name="connsiteX190" fmla="*/ 3080085 w 8085221"/>
              <a:gd name="connsiteY190" fmla="*/ 14413832 h 15135727"/>
              <a:gd name="connsiteX191" fmla="*/ 3152274 w 8085221"/>
              <a:gd name="connsiteY191" fmla="*/ 14341642 h 15135727"/>
              <a:gd name="connsiteX192" fmla="*/ 3080085 w 8085221"/>
              <a:gd name="connsiteY192" fmla="*/ 14269453 h 15135727"/>
              <a:gd name="connsiteX193" fmla="*/ 3152274 w 8085221"/>
              <a:gd name="connsiteY193" fmla="*/ 14197264 h 15135727"/>
              <a:gd name="connsiteX194" fmla="*/ 3152274 w 8085221"/>
              <a:gd name="connsiteY194" fmla="*/ 14052885 h 15135727"/>
              <a:gd name="connsiteX195" fmla="*/ 3080085 w 8085221"/>
              <a:gd name="connsiteY195" fmla="*/ 13980695 h 15135727"/>
              <a:gd name="connsiteX196" fmla="*/ 3056021 w 8085221"/>
              <a:gd name="connsiteY196" fmla="*/ 14076948 h 15135727"/>
              <a:gd name="connsiteX197" fmla="*/ 2935706 w 8085221"/>
              <a:gd name="connsiteY197" fmla="*/ 14076948 h 15135727"/>
              <a:gd name="connsiteX198" fmla="*/ 2863516 w 8085221"/>
              <a:gd name="connsiteY198" fmla="*/ 14125074 h 15135727"/>
              <a:gd name="connsiteX199" fmla="*/ 2719137 w 8085221"/>
              <a:gd name="connsiteY199" fmla="*/ 14197264 h 15135727"/>
              <a:gd name="connsiteX200" fmla="*/ 2646948 w 8085221"/>
              <a:gd name="connsiteY200" fmla="*/ 14197264 h 15135727"/>
              <a:gd name="connsiteX201" fmla="*/ 2598821 w 8085221"/>
              <a:gd name="connsiteY201" fmla="*/ 14125074 h 15135727"/>
              <a:gd name="connsiteX202" fmla="*/ 2430379 w 8085221"/>
              <a:gd name="connsiteY202" fmla="*/ 13836316 h 15135727"/>
              <a:gd name="connsiteX203" fmla="*/ 2646948 w 8085221"/>
              <a:gd name="connsiteY203" fmla="*/ 13812253 h 15135727"/>
              <a:gd name="connsiteX204" fmla="*/ 2502569 w 8085221"/>
              <a:gd name="connsiteY204" fmla="*/ 13475369 h 15135727"/>
              <a:gd name="connsiteX205" fmla="*/ 2550695 w 8085221"/>
              <a:gd name="connsiteY205" fmla="*/ 13186611 h 15135727"/>
              <a:gd name="connsiteX206" fmla="*/ 2719137 w 8085221"/>
              <a:gd name="connsiteY206" fmla="*/ 13042232 h 15135727"/>
              <a:gd name="connsiteX207" fmla="*/ 2791327 w 8085221"/>
              <a:gd name="connsiteY207" fmla="*/ 12945979 h 15135727"/>
              <a:gd name="connsiteX208" fmla="*/ 3031958 w 8085221"/>
              <a:gd name="connsiteY208" fmla="*/ 13090358 h 15135727"/>
              <a:gd name="connsiteX209" fmla="*/ 3056021 w 8085221"/>
              <a:gd name="connsiteY209" fmla="*/ 12753474 h 15135727"/>
              <a:gd name="connsiteX210" fmla="*/ 2887579 w 8085221"/>
              <a:gd name="connsiteY210" fmla="*/ 12777537 h 15135727"/>
              <a:gd name="connsiteX211" fmla="*/ 2815390 w 8085221"/>
              <a:gd name="connsiteY211" fmla="*/ 12777537 h 15135727"/>
              <a:gd name="connsiteX212" fmla="*/ 3176337 w 8085221"/>
              <a:gd name="connsiteY212" fmla="*/ 12368464 h 15135727"/>
              <a:gd name="connsiteX213" fmla="*/ 3104148 w 8085221"/>
              <a:gd name="connsiteY213" fmla="*/ 12320337 h 15135727"/>
              <a:gd name="connsiteX214" fmla="*/ 3104148 w 8085221"/>
              <a:gd name="connsiteY214" fmla="*/ 12320337 h 15135727"/>
              <a:gd name="connsiteX215" fmla="*/ 3007895 w 8085221"/>
              <a:gd name="connsiteY215" fmla="*/ 12079706 h 15135727"/>
              <a:gd name="connsiteX216" fmla="*/ 2911642 w 8085221"/>
              <a:gd name="connsiteY216" fmla="*/ 11935327 h 15135727"/>
              <a:gd name="connsiteX217" fmla="*/ 2863516 w 8085221"/>
              <a:gd name="connsiteY217" fmla="*/ 11694695 h 15135727"/>
              <a:gd name="connsiteX218" fmla="*/ 2911642 w 8085221"/>
              <a:gd name="connsiteY218" fmla="*/ 11454064 h 15135727"/>
              <a:gd name="connsiteX219" fmla="*/ 3056021 w 8085221"/>
              <a:gd name="connsiteY219" fmla="*/ 11454064 h 15135727"/>
              <a:gd name="connsiteX220" fmla="*/ 2983832 w 8085221"/>
              <a:gd name="connsiteY220" fmla="*/ 11381874 h 15135727"/>
              <a:gd name="connsiteX221" fmla="*/ 3031958 w 8085221"/>
              <a:gd name="connsiteY221" fmla="*/ 11285621 h 15135727"/>
              <a:gd name="connsiteX222" fmla="*/ 3007895 w 8085221"/>
              <a:gd name="connsiteY222" fmla="*/ 11189369 h 15135727"/>
              <a:gd name="connsiteX223" fmla="*/ 2887579 w 8085221"/>
              <a:gd name="connsiteY223" fmla="*/ 11141242 h 15135727"/>
              <a:gd name="connsiteX224" fmla="*/ 2887579 w 8085221"/>
              <a:gd name="connsiteY224" fmla="*/ 10972800 h 15135727"/>
              <a:gd name="connsiteX225" fmla="*/ 2887579 w 8085221"/>
              <a:gd name="connsiteY225" fmla="*/ 10924674 h 15135727"/>
              <a:gd name="connsiteX226" fmla="*/ 2767264 w 8085221"/>
              <a:gd name="connsiteY226" fmla="*/ 11020927 h 15135727"/>
              <a:gd name="connsiteX227" fmla="*/ 2743200 w 8085221"/>
              <a:gd name="connsiteY227" fmla="*/ 10924674 h 15135727"/>
              <a:gd name="connsiteX228" fmla="*/ 2550695 w 8085221"/>
              <a:gd name="connsiteY228" fmla="*/ 11020927 h 15135727"/>
              <a:gd name="connsiteX229" fmla="*/ 2526632 w 8085221"/>
              <a:gd name="connsiteY229" fmla="*/ 11117179 h 15135727"/>
              <a:gd name="connsiteX230" fmla="*/ 2334127 w 8085221"/>
              <a:gd name="connsiteY230" fmla="*/ 10996864 h 15135727"/>
              <a:gd name="connsiteX231" fmla="*/ 2358190 w 8085221"/>
              <a:gd name="connsiteY231" fmla="*/ 10732169 h 15135727"/>
              <a:gd name="connsiteX232" fmla="*/ 2334127 w 8085221"/>
              <a:gd name="connsiteY232" fmla="*/ 10587790 h 15135727"/>
              <a:gd name="connsiteX233" fmla="*/ 2406316 w 8085221"/>
              <a:gd name="connsiteY233" fmla="*/ 10491537 h 15135727"/>
              <a:gd name="connsiteX234" fmla="*/ 2598821 w 8085221"/>
              <a:gd name="connsiteY234" fmla="*/ 10684042 h 15135727"/>
              <a:gd name="connsiteX235" fmla="*/ 2767264 w 8085221"/>
              <a:gd name="connsiteY235" fmla="*/ 10684042 h 15135727"/>
              <a:gd name="connsiteX236" fmla="*/ 2646948 w 8085221"/>
              <a:gd name="connsiteY236" fmla="*/ 10515600 h 15135727"/>
              <a:gd name="connsiteX237" fmla="*/ 2815390 w 8085221"/>
              <a:gd name="connsiteY237" fmla="*/ 10395285 h 15135727"/>
              <a:gd name="connsiteX238" fmla="*/ 3080085 w 8085221"/>
              <a:gd name="connsiteY238" fmla="*/ 10419348 h 15135727"/>
              <a:gd name="connsiteX239" fmla="*/ 3248527 w 8085221"/>
              <a:gd name="connsiteY239" fmla="*/ 10539664 h 15135727"/>
              <a:gd name="connsiteX240" fmla="*/ 3320716 w 8085221"/>
              <a:gd name="connsiteY240" fmla="*/ 10659979 h 15135727"/>
              <a:gd name="connsiteX241" fmla="*/ 3465095 w 8085221"/>
              <a:gd name="connsiteY241" fmla="*/ 10659979 h 15135727"/>
              <a:gd name="connsiteX242" fmla="*/ 3441032 w 8085221"/>
              <a:gd name="connsiteY242" fmla="*/ 10491537 h 15135727"/>
              <a:gd name="connsiteX243" fmla="*/ 3392906 w 8085221"/>
              <a:gd name="connsiteY243" fmla="*/ 10250906 h 15135727"/>
              <a:gd name="connsiteX244" fmla="*/ 3152274 w 8085221"/>
              <a:gd name="connsiteY244" fmla="*/ 10250906 h 15135727"/>
              <a:gd name="connsiteX245" fmla="*/ 3176337 w 8085221"/>
              <a:gd name="connsiteY245" fmla="*/ 10178716 h 15135727"/>
              <a:gd name="connsiteX246" fmla="*/ 3104148 w 8085221"/>
              <a:gd name="connsiteY246" fmla="*/ 10154653 h 15135727"/>
              <a:gd name="connsiteX247" fmla="*/ 3007895 w 8085221"/>
              <a:gd name="connsiteY247" fmla="*/ 9962148 h 15135727"/>
              <a:gd name="connsiteX248" fmla="*/ 3176337 w 8085221"/>
              <a:gd name="connsiteY248" fmla="*/ 9889958 h 15135727"/>
              <a:gd name="connsiteX249" fmla="*/ 2959769 w 8085221"/>
              <a:gd name="connsiteY249" fmla="*/ 9504948 h 15135727"/>
              <a:gd name="connsiteX250" fmla="*/ 2791327 w 8085221"/>
              <a:gd name="connsiteY250" fmla="*/ 9456821 h 15135727"/>
              <a:gd name="connsiteX251" fmla="*/ 2574758 w 8085221"/>
              <a:gd name="connsiteY251" fmla="*/ 9336506 h 15135727"/>
              <a:gd name="connsiteX252" fmla="*/ 2550695 w 8085221"/>
              <a:gd name="connsiteY252" fmla="*/ 9071811 h 15135727"/>
              <a:gd name="connsiteX253" fmla="*/ 2695074 w 8085221"/>
              <a:gd name="connsiteY253" fmla="*/ 8999621 h 15135727"/>
              <a:gd name="connsiteX254" fmla="*/ 2622885 w 8085221"/>
              <a:gd name="connsiteY254" fmla="*/ 8975558 h 15135727"/>
              <a:gd name="connsiteX255" fmla="*/ 2430379 w 8085221"/>
              <a:gd name="connsiteY255" fmla="*/ 8999621 h 15135727"/>
              <a:gd name="connsiteX256" fmla="*/ 2261937 w 8085221"/>
              <a:gd name="connsiteY256" fmla="*/ 9168064 h 15135727"/>
              <a:gd name="connsiteX257" fmla="*/ 2237874 w 8085221"/>
              <a:gd name="connsiteY257" fmla="*/ 8999621 h 15135727"/>
              <a:gd name="connsiteX258" fmla="*/ 2117558 w 8085221"/>
              <a:gd name="connsiteY258" fmla="*/ 8975558 h 15135727"/>
              <a:gd name="connsiteX259" fmla="*/ 2045369 w 8085221"/>
              <a:gd name="connsiteY259" fmla="*/ 8783053 h 15135727"/>
              <a:gd name="connsiteX260" fmla="*/ 1852864 w 8085221"/>
              <a:gd name="connsiteY260" fmla="*/ 8758990 h 15135727"/>
              <a:gd name="connsiteX261" fmla="*/ 1636295 w 8085221"/>
              <a:gd name="connsiteY261" fmla="*/ 8927432 h 15135727"/>
              <a:gd name="connsiteX262" fmla="*/ 1588169 w 8085221"/>
              <a:gd name="connsiteY262" fmla="*/ 9023685 h 15135727"/>
              <a:gd name="connsiteX263" fmla="*/ 1515979 w 8085221"/>
              <a:gd name="connsiteY263" fmla="*/ 8879306 h 15135727"/>
              <a:gd name="connsiteX264" fmla="*/ 1347537 w 8085221"/>
              <a:gd name="connsiteY264" fmla="*/ 8879306 h 15135727"/>
              <a:gd name="connsiteX265" fmla="*/ 1347537 w 8085221"/>
              <a:gd name="connsiteY265" fmla="*/ 8710864 h 15135727"/>
              <a:gd name="connsiteX266" fmla="*/ 1106906 w 8085221"/>
              <a:gd name="connsiteY266" fmla="*/ 8783053 h 15135727"/>
              <a:gd name="connsiteX267" fmla="*/ 890337 w 8085221"/>
              <a:gd name="connsiteY267" fmla="*/ 8686800 h 15135727"/>
              <a:gd name="connsiteX268" fmla="*/ 649706 w 8085221"/>
              <a:gd name="connsiteY268" fmla="*/ 8662737 h 15135727"/>
              <a:gd name="connsiteX269" fmla="*/ 385011 w 8085221"/>
              <a:gd name="connsiteY269" fmla="*/ 8566485 h 15135727"/>
              <a:gd name="connsiteX270" fmla="*/ 577516 w 8085221"/>
              <a:gd name="connsiteY270" fmla="*/ 8373979 h 15135727"/>
              <a:gd name="connsiteX271" fmla="*/ 794085 w 8085221"/>
              <a:gd name="connsiteY271" fmla="*/ 8301790 h 15135727"/>
              <a:gd name="connsiteX272" fmla="*/ 745958 w 8085221"/>
              <a:gd name="connsiteY272" fmla="*/ 8133348 h 15135727"/>
              <a:gd name="connsiteX273" fmla="*/ 818148 w 8085221"/>
              <a:gd name="connsiteY273" fmla="*/ 7820527 h 15135727"/>
              <a:gd name="connsiteX274" fmla="*/ 697832 w 8085221"/>
              <a:gd name="connsiteY274" fmla="*/ 7820527 h 15135727"/>
              <a:gd name="connsiteX275" fmla="*/ 625642 w 8085221"/>
              <a:gd name="connsiteY275" fmla="*/ 7916779 h 15135727"/>
              <a:gd name="connsiteX276" fmla="*/ 457200 w 8085221"/>
              <a:gd name="connsiteY276" fmla="*/ 7820527 h 15135727"/>
              <a:gd name="connsiteX277" fmla="*/ 529390 w 8085221"/>
              <a:gd name="connsiteY277" fmla="*/ 7700211 h 15135727"/>
              <a:gd name="connsiteX278" fmla="*/ 938464 w 8085221"/>
              <a:gd name="connsiteY278" fmla="*/ 7676148 h 15135727"/>
              <a:gd name="connsiteX279" fmla="*/ 1058779 w 8085221"/>
              <a:gd name="connsiteY279" fmla="*/ 7459579 h 15135727"/>
              <a:gd name="connsiteX280" fmla="*/ 1203158 w 8085221"/>
              <a:gd name="connsiteY280" fmla="*/ 7603958 h 15135727"/>
              <a:gd name="connsiteX281" fmla="*/ 1299411 w 8085221"/>
              <a:gd name="connsiteY281" fmla="*/ 7555832 h 15135727"/>
              <a:gd name="connsiteX282" fmla="*/ 1443790 w 8085221"/>
              <a:gd name="connsiteY282" fmla="*/ 7507706 h 15135727"/>
              <a:gd name="connsiteX283" fmla="*/ 1684421 w 8085221"/>
              <a:gd name="connsiteY283" fmla="*/ 7603958 h 15135727"/>
              <a:gd name="connsiteX284" fmla="*/ 1684421 w 8085221"/>
              <a:gd name="connsiteY284" fmla="*/ 7603958 h 15135727"/>
              <a:gd name="connsiteX285" fmla="*/ 1540042 w 8085221"/>
              <a:gd name="connsiteY285" fmla="*/ 7363327 h 15135727"/>
              <a:gd name="connsiteX286" fmla="*/ 1299411 w 8085221"/>
              <a:gd name="connsiteY286" fmla="*/ 7315200 h 15135727"/>
              <a:gd name="connsiteX287" fmla="*/ 1130969 w 8085221"/>
              <a:gd name="connsiteY287" fmla="*/ 7339264 h 15135727"/>
              <a:gd name="connsiteX288" fmla="*/ 1034716 w 8085221"/>
              <a:gd name="connsiteY288" fmla="*/ 7315200 h 15135727"/>
              <a:gd name="connsiteX289" fmla="*/ 1155032 w 8085221"/>
              <a:gd name="connsiteY289" fmla="*/ 7050506 h 15135727"/>
              <a:gd name="connsiteX290" fmla="*/ 1155032 w 8085221"/>
              <a:gd name="connsiteY290" fmla="*/ 6930190 h 15135727"/>
              <a:gd name="connsiteX291" fmla="*/ 1155032 w 8085221"/>
              <a:gd name="connsiteY291" fmla="*/ 6761748 h 15135727"/>
              <a:gd name="connsiteX292" fmla="*/ 1203158 w 8085221"/>
              <a:gd name="connsiteY292" fmla="*/ 6617369 h 15135727"/>
              <a:gd name="connsiteX293" fmla="*/ 1371600 w 8085221"/>
              <a:gd name="connsiteY293" fmla="*/ 6472990 h 15135727"/>
              <a:gd name="connsiteX294" fmla="*/ 1443790 w 8085221"/>
              <a:gd name="connsiteY294" fmla="*/ 6328611 h 15135727"/>
              <a:gd name="connsiteX295" fmla="*/ 1419727 w 8085221"/>
              <a:gd name="connsiteY295" fmla="*/ 6208295 h 15135727"/>
              <a:gd name="connsiteX296" fmla="*/ 1275348 w 8085221"/>
              <a:gd name="connsiteY296" fmla="*/ 6304548 h 15135727"/>
              <a:gd name="connsiteX297" fmla="*/ 1323474 w 8085221"/>
              <a:gd name="connsiteY297" fmla="*/ 6015790 h 15135727"/>
              <a:gd name="connsiteX298" fmla="*/ 1540042 w 8085221"/>
              <a:gd name="connsiteY298" fmla="*/ 5871411 h 15135727"/>
              <a:gd name="connsiteX299" fmla="*/ 1540042 w 8085221"/>
              <a:gd name="connsiteY299" fmla="*/ 5751095 h 15135727"/>
              <a:gd name="connsiteX300" fmla="*/ 1395664 w 8085221"/>
              <a:gd name="connsiteY300" fmla="*/ 5799221 h 15135727"/>
              <a:gd name="connsiteX301" fmla="*/ 1179095 w 8085221"/>
              <a:gd name="connsiteY301" fmla="*/ 5799221 h 15135727"/>
              <a:gd name="connsiteX302" fmla="*/ 890337 w 8085221"/>
              <a:gd name="connsiteY302" fmla="*/ 5775158 h 15135727"/>
              <a:gd name="connsiteX303" fmla="*/ 697832 w 8085221"/>
              <a:gd name="connsiteY303" fmla="*/ 5606716 h 15135727"/>
              <a:gd name="connsiteX304" fmla="*/ 577516 w 8085221"/>
              <a:gd name="connsiteY304" fmla="*/ 5582653 h 15135727"/>
              <a:gd name="connsiteX305" fmla="*/ 697832 w 8085221"/>
              <a:gd name="connsiteY305" fmla="*/ 5775158 h 15135727"/>
              <a:gd name="connsiteX306" fmla="*/ 409074 w 8085221"/>
              <a:gd name="connsiteY306" fmla="*/ 5799221 h 15135727"/>
              <a:gd name="connsiteX307" fmla="*/ 168442 w 8085221"/>
              <a:gd name="connsiteY307" fmla="*/ 5702969 h 15135727"/>
              <a:gd name="connsiteX308" fmla="*/ 264695 w 8085221"/>
              <a:gd name="connsiteY308" fmla="*/ 5558590 h 15135727"/>
              <a:gd name="connsiteX309" fmla="*/ 144379 w 8085221"/>
              <a:gd name="connsiteY309" fmla="*/ 5510464 h 15135727"/>
              <a:gd name="connsiteX310" fmla="*/ 0 w 8085221"/>
              <a:gd name="connsiteY310" fmla="*/ 5462337 h 15135727"/>
              <a:gd name="connsiteX311" fmla="*/ 96253 w 8085221"/>
              <a:gd name="connsiteY311" fmla="*/ 5245769 h 15135727"/>
              <a:gd name="connsiteX0" fmla="*/ 96253 w 8085221"/>
              <a:gd name="connsiteY0" fmla="*/ 5245769 h 15135727"/>
              <a:gd name="connsiteX1" fmla="*/ 144379 w 8085221"/>
              <a:gd name="connsiteY1" fmla="*/ 4981074 h 15135727"/>
              <a:gd name="connsiteX2" fmla="*/ 178719 w 8085221"/>
              <a:gd name="connsiteY2" fmla="*/ 4834941 h 15135727"/>
              <a:gd name="connsiteX3" fmla="*/ 334378 w 8085221"/>
              <a:gd name="connsiteY3" fmla="*/ 4696828 h 15135727"/>
              <a:gd name="connsiteX4" fmla="*/ 553453 w 8085221"/>
              <a:gd name="connsiteY4" fmla="*/ 4692316 h 15135727"/>
              <a:gd name="connsiteX5" fmla="*/ 649706 w 8085221"/>
              <a:gd name="connsiteY5" fmla="*/ 4427621 h 15135727"/>
              <a:gd name="connsiteX6" fmla="*/ 805866 w 8085221"/>
              <a:gd name="connsiteY6" fmla="*/ 4425366 h 15135727"/>
              <a:gd name="connsiteX7" fmla="*/ 867026 w 8085221"/>
              <a:gd name="connsiteY7" fmla="*/ 4311817 h 15135727"/>
              <a:gd name="connsiteX8" fmla="*/ 1077328 w 8085221"/>
              <a:gd name="connsiteY8" fmla="*/ 4253916 h 15135727"/>
              <a:gd name="connsiteX9" fmla="*/ 1120191 w 8085221"/>
              <a:gd name="connsiteY9" fmla="*/ 4206291 h 15135727"/>
              <a:gd name="connsiteX10" fmla="*/ 1263066 w 8085221"/>
              <a:gd name="connsiteY10" fmla="*/ 4182478 h 15135727"/>
              <a:gd name="connsiteX11" fmla="*/ 1362326 w 8085221"/>
              <a:gd name="connsiteY11" fmla="*/ 4081965 h 15135727"/>
              <a:gd name="connsiteX12" fmla="*/ 1472616 w 8085221"/>
              <a:gd name="connsiteY12" fmla="*/ 4025316 h 15135727"/>
              <a:gd name="connsiteX13" fmla="*/ 1559344 w 8085221"/>
              <a:gd name="connsiteY13" fmla="*/ 4013535 h 15135727"/>
              <a:gd name="connsiteX14" fmla="*/ 1708485 w 8085221"/>
              <a:gd name="connsiteY14" fmla="*/ 3826042 h 15135727"/>
              <a:gd name="connsiteX15" fmla="*/ 1820278 w 8085221"/>
              <a:gd name="connsiteY15" fmla="*/ 3858628 h 15135727"/>
              <a:gd name="connsiteX16" fmla="*/ 1910766 w 8085221"/>
              <a:gd name="connsiteY16" fmla="*/ 3735053 h 15135727"/>
              <a:gd name="connsiteX17" fmla="*/ 2006016 w 8085221"/>
              <a:gd name="connsiteY17" fmla="*/ 3615741 h 15135727"/>
              <a:gd name="connsiteX18" fmla="*/ 2091741 w 8085221"/>
              <a:gd name="connsiteY18" fmla="*/ 3649078 h 15135727"/>
              <a:gd name="connsiteX19" fmla="*/ 2141621 w 8085221"/>
              <a:gd name="connsiteY19" fmla="*/ 3585411 h 15135727"/>
              <a:gd name="connsiteX20" fmla="*/ 2117808 w 8085221"/>
              <a:gd name="connsiteY20" fmla="*/ 3518736 h 15135727"/>
              <a:gd name="connsiteX21" fmla="*/ 2182228 w 8085221"/>
              <a:gd name="connsiteY21" fmla="*/ 3420478 h 15135727"/>
              <a:gd name="connsiteX22" fmla="*/ 2286000 w 8085221"/>
              <a:gd name="connsiteY22" fmla="*/ 3489158 h 15135727"/>
              <a:gd name="connsiteX23" fmla="*/ 2334628 w 8085221"/>
              <a:gd name="connsiteY23" fmla="*/ 3249028 h 15135727"/>
              <a:gd name="connsiteX24" fmla="*/ 2381502 w 8085221"/>
              <a:gd name="connsiteY24" fmla="*/ 3088858 h 15135727"/>
              <a:gd name="connsiteX25" fmla="*/ 2544178 w 8085221"/>
              <a:gd name="connsiteY25" fmla="*/ 3058528 h 15135727"/>
              <a:gd name="connsiteX26" fmla="*/ 2477503 w 8085221"/>
              <a:gd name="connsiteY26" fmla="*/ 2977566 h 15135727"/>
              <a:gd name="connsiteX27" fmla="*/ 2695074 w 8085221"/>
              <a:gd name="connsiteY27" fmla="*/ 2892592 h 15135727"/>
              <a:gd name="connsiteX28" fmla="*/ 2796591 w 8085221"/>
              <a:gd name="connsiteY28" fmla="*/ 2829928 h 15135727"/>
              <a:gd name="connsiteX29" fmla="*/ 2829928 w 8085221"/>
              <a:gd name="connsiteY29" fmla="*/ 2517107 h 15135727"/>
              <a:gd name="connsiteX30" fmla="*/ 3006141 w 8085221"/>
              <a:gd name="connsiteY30" fmla="*/ 2401303 h 15135727"/>
              <a:gd name="connsiteX31" fmla="*/ 3200400 w 8085221"/>
              <a:gd name="connsiteY31" fmla="*/ 2296277 h 15135727"/>
              <a:gd name="connsiteX32" fmla="*/ 3325228 w 8085221"/>
              <a:gd name="connsiteY32" fmla="*/ 2220328 h 15135727"/>
              <a:gd name="connsiteX33" fmla="*/ 3441032 w 8085221"/>
              <a:gd name="connsiteY33" fmla="*/ 2237874 h 15135727"/>
              <a:gd name="connsiteX34" fmla="*/ 3534778 w 8085221"/>
              <a:gd name="connsiteY34" fmla="*/ 2301291 h 15135727"/>
              <a:gd name="connsiteX35" fmla="*/ 3585160 w 8085221"/>
              <a:gd name="connsiteY35" fmla="*/ 2517107 h 15135727"/>
              <a:gd name="connsiteX36" fmla="*/ 3801979 w 8085221"/>
              <a:gd name="connsiteY36" fmla="*/ 2565735 h 15135727"/>
              <a:gd name="connsiteX37" fmla="*/ 3946358 w 8085221"/>
              <a:gd name="connsiteY37" fmla="*/ 2550695 h 15135727"/>
              <a:gd name="connsiteX38" fmla="*/ 4018548 w 8085221"/>
              <a:gd name="connsiteY38" fmla="*/ 2598821 h 15135727"/>
              <a:gd name="connsiteX39" fmla="*/ 4138864 w 8085221"/>
              <a:gd name="connsiteY39" fmla="*/ 2574758 h 15135727"/>
              <a:gd name="connsiteX40" fmla="*/ 4307306 w 8085221"/>
              <a:gd name="connsiteY40" fmla="*/ 2671011 h 15135727"/>
              <a:gd name="connsiteX41" fmla="*/ 4427621 w 8085221"/>
              <a:gd name="connsiteY41" fmla="*/ 2622885 h 15135727"/>
              <a:gd name="connsiteX42" fmla="*/ 4549191 w 8085221"/>
              <a:gd name="connsiteY42" fmla="*/ 2610853 h 15135727"/>
              <a:gd name="connsiteX43" fmla="*/ 4668253 w 8085221"/>
              <a:gd name="connsiteY43" fmla="*/ 2743200 h 15135727"/>
              <a:gd name="connsiteX44" fmla="*/ 4788569 w 8085221"/>
              <a:gd name="connsiteY44" fmla="*/ 2815390 h 15135727"/>
              <a:gd name="connsiteX45" fmla="*/ 4957011 w 8085221"/>
              <a:gd name="connsiteY45" fmla="*/ 2719137 h 15135727"/>
              <a:gd name="connsiteX46" fmla="*/ 4981074 w 8085221"/>
              <a:gd name="connsiteY46" fmla="*/ 2382253 h 15135727"/>
              <a:gd name="connsiteX47" fmla="*/ 4981074 w 8085221"/>
              <a:gd name="connsiteY47" fmla="*/ 2382253 h 15135727"/>
              <a:gd name="connsiteX48" fmla="*/ 4849228 w 8085221"/>
              <a:gd name="connsiteY48" fmla="*/ 2239378 h 15135727"/>
              <a:gd name="connsiteX49" fmla="*/ 4884821 w 8085221"/>
              <a:gd name="connsiteY49" fmla="*/ 2093495 h 15135727"/>
              <a:gd name="connsiteX50" fmla="*/ 4764506 w 8085221"/>
              <a:gd name="connsiteY50" fmla="*/ 1900990 h 15135727"/>
              <a:gd name="connsiteX51" fmla="*/ 4764506 w 8085221"/>
              <a:gd name="connsiteY51" fmla="*/ 1804737 h 15135727"/>
              <a:gd name="connsiteX52" fmla="*/ 4957011 w 8085221"/>
              <a:gd name="connsiteY52" fmla="*/ 1564106 h 15135727"/>
              <a:gd name="connsiteX53" fmla="*/ 5221706 w 8085221"/>
              <a:gd name="connsiteY53" fmla="*/ 1588169 h 15135727"/>
              <a:gd name="connsiteX54" fmla="*/ 5486400 w 8085221"/>
              <a:gd name="connsiteY54" fmla="*/ 1684421 h 15135727"/>
              <a:gd name="connsiteX55" fmla="*/ 5799221 w 8085221"/>
              <a:gd name="connsiteY55" fmla="*/ 1684421 h 15135727"/>
              <a:gd name="connsiteX56" fmla="*/ 5871411 w 8085221"/>
              <a:gd name="connsiteY56" fmla="*/ 1443790 h 15135727"/>
              <a:gd name="connsiteX57" fmla="*/ 6087979 w 8085221"/>
              <a:gd name="connsiteY57" fmla="*/ 1395664 h 15135727"/>
              <a:gd name="connsiteX58" fmla="*/ 6087979 w 8085221"/>
              <a:gd name="connsiteY58" fmla="*/ 1082842 h 15135727"/>
              <a:gd name="connsiteX59" fmla="*/ 6424864 w 8085221"/>
              <a:gd name="connsiteY59" fmla="*/ 1058779 h 15135727"/>
              <a:gd name="connsiteX60" fmla="*/ 6665495 w 8085221"/>
              <a:gd name="connsiteY60" fmla="*/ 721895 h 15135727"/>
              <a:gd name="connsiteX61" fmla="*/ 6761748 w 8085221"/>
              <a:gd name="connsiteY61" fmla="*/ 649706 h 15135727"/>
              <a:gd name="connsiteX62" fmla="*/ 6737685 w 8085221"/>
              <a:gd name="connsiteY62" fmla="*/ 505327 h 15135727"/>
              <a:gd name="connsiteX63" fmla="*/ 6858000 w 8085221"/>
              <a:gd name="connsiteY63" fmla="*/ 360948 h 15135727"/>
              <a:gd name="connsiteX64" fmla="*/ 6761748 w 8085221"/>
              <a:gd name="connsiteY64" fmla="*/ 120316 h 15135727"/>
              <a:gd name="connsiteX65" fmla="*/ 7194885 w 8085221"/>
              <a:gd name="connsiteY65" fmla="*/ 0 h 15135727"/>
              <a:gd name="connsiteX66" fmla="*/ 7267074 w 8085221"/>
              <a:gd name="connsiteY66" fmla="*/ 120316 h 15135727"/>
              <a:gd name="connsiteX67" fmla="*/ 7267074 w 8085221"/>
              <a:gd name="connsiteY67" fmla="*/ 120316 h 15135727"/>
              <a:gd name="connsiteX68" fmla="*/ 7339264 w 8085221"/>
              <a:gd name="connsiteY68" fmla="*/ 360948 h 15135727"/>
              <a:gd name="connsiteX69" fmla="*/ 7628021 w 8085221"/>
              <a:gd name="connsiteY69" fmla="*/ 433137 h 15135727"/>
              <a:gd name="connsiteX70" fmla="*/ 7796464 w 8085221"/>
              <a:gd name="connsiteY70" fmla="*/ 649706 h 15135727"/>
              <a:gd name="connsiteX71" fmla="*/ 8085221 w 8085221"/>
              <a:gd name="connsiteY71" fmla="*/ 914400 h 15135727"/>
              <a:gd name="connsiteX72" fmla="*/ 7988969 w 8085221"/>
              <a:gd name="connsiteY72" fmla="*/ 1203158 h 15135727"/>
              <a:gd name="connsiteX73" fmla="*/ 7844590 w 8085221"/>
              <a:gd name="connsiteY73" fmla="*/ 1058779 h 15135727"/>
              <a:gd name="connsiteX74" fmla="*/ 7483642 w 8085221"/>
              <a:gd name="connsiteY74" fmla="*/ 1371600 h 15135727"/>
              <a:gd name="connsiteX75" fmla="*/ 7267074 w 8085221"/>
              <a:gd name="connsiteY75" fmla="*/ 1395664 h 15135727"/>
              <a:gd name="connsiteX76" fmla="*/ 7243011 w 8085221"/>
              <a:gd name="connsiteY76" fmla="*/ 1588169 h 15135727"/>
              <a:gd name="connsiteX77" fmla="*/ 6978316 w 8085221"/>
              <a:gd name="connsiteY77" fmla="*/ 1732548 h 15135727"/>
              <a:gd name="connsiteX78" fmla="*/ 6737685 w 8085221"/>
              <a:gd name="connsiteY78" fmla="*/ 2093495 h 15135727"/>
              <a:gd name="connsiteX79" fmla="*/ 6737685 w 8085221"/>
              <a:gd name="connsiteY79" fmla="*/ 2382253 h 15135727"/>
              <a:gd name="connsiteX80" fmla="*/ 6665495 w 8085221"/>
              <a:gd name="connsiteY80" fmla="*/ 2430379 h 15135727"/>
              <a:gd name="connsiteX81" fmla="*/ 6906127 w 8085221"/>
              <a:gd name="connsiteY81" fmla="*/ 2646948 h 15135727"/>
              <a:gd name="connsiteX82" fmla="*/ 6906127 w 8085221"/>
              <a:gd name="connsiteY82" fmla="*/ 2983832 h 15135727"/>
              <a:gd name="connsiteX83" fmla="*/ 6906127 w 8085221"/>
              <a:gd name="connsiteY83" fmla="*/ 3104148 h 15135727"/>
              <a:gd name="connsiteX84" fmla="*/ 6833937 w 8085221"/>
              <a:gd name="connsiteY84" fmla="*/ 3368842 h 15135727"/>
              <a:gd name="connsiteX85" fmla="*/ 6906127 w 8085221"/>
              <a:gd name="connsiteY85" fmla="*/ 3489158 h 15135727"/>
              <a:gd name="connsiteX86" fmla="*/ 6641432 w 8085221"/>
              <a:gd name="connsiteY86" fmla="*/ 3705727 h 15135727"/>
              <a:gd name="connsiteX87" fmla="*/ 6737685 w 8085221"/>
              <a:gd name="connsiteY87" fmla="*/ 3729790 h 15135727"/>
              <a:gd name="connsiteX88" fmla="*/ 6545179 w 8085221"/>
              <a:gd name="connsiteY88" fmla="*/ 3826042 h 15135727"/>
              <a:gd name="connsiteX89" fmla="*/ 6328611 w 8085221"/>
              <a:gd name="connsiteY89" fmla="*/ 3753853 h 15135727"/>
              <a:gd name="connsiteX90" fmla="*/ 6184232 w 8085221"/>
              <a:gd name="connsiteY90" fmla="*/ 3850106 h 15135727"/>
              <a:gd name="connsiteX91" fmla="*/ 6184232 w 8085221"/>
              <a:gd name="connsiteY91" fmla="*/ 3946358 h 15135727"/>
              <a:gd name="connsiteX92" fmla="*/ 6136106 w 8085221"/>
              <a:gd name="connsiteY92" fmla="*/ 4235116 h 15135727"/>
              <a:gd name="connsiteX93" fmla="*/ 5919537 w 8085221"/>
              <a:gd name="connsiteY93" fmla="*/ 4403558 h 15135727"/>
              <a:gd name="connsiteX94" fmla="*/ 5775158 w 8085221"/>
              <a:gd name="connsiteY94" fmla="*/ 4451685 h 15135727"/>
              <a:gd name="connsiteX95" fmla="*/ 5630779 w 8085221"/>
              <a:gd name="connsiteY95" fmla="*/ 4547937 h 15135727"/>
              <a:gd name="connsiteX96" fmla="*/ 5510464 w 8085221"/>
              <a:gd name="connsiteY96" fmla="*/ 4620127 h 15135727"/>
              <a:gd name="connsiteX97" fmla="*/ 5510464 w 8085221"/>
              <a:gd name="connsiteY97" fmla="*/ 4812632 h 15135727"/>
              <a:gd name="connsiteX98" fmla="*/ 5317958 w 8085221"/>
              <a:gd name="connsiteY98" fmla="*/ 4981074 h 15135727"/>
              <a:gd name="connsiteX99" fmla="*/ 5005137 w 8085221"/>
              <a:gd name="connsiteY99" fmla="*/ 5149516 h 15135727"/>
              <a:gd name="connsiteX100" fmla="*/ 4692316 w 8085221"/>
              <a:gd name="connsiteY100" fmla="*/ 5149516 h 15135727"/>
              <a:gd name="connsiteX101" fmla="*/ 4523874 w 8085221"/>
              <a:gd name="connsiteY101" fmla="*/ 5366085 h 15135727"/>
              <a:gd name="connsiteX102" fmla="*/ 4211053 w 8085221"/>
              <a:gd name="connsiteY102" fmla="*/ 5414211 h 15135727"/>
              <a:gd name="connsiteX103" fmla="*/ 4114800 w 8085221"/>
              <a:gd name="connsiteY103" fmla="*/ 5390148 h 15135727"/>
              <a:gd name="connsiteX104" fmla="*/ 4018548 w 8085221"/>
              <a:gd name="connsiteY104" fmla="*/ 5630779 h 15135727"/>
              <a:gd name="connsiteX105" fmla="*/ 4090737 w 8085221"/>
              <a:gd name="connsiteY105" fmla="*/ 5871411 h 15135727"/>
              <a:gd name="connsiteX106" fmla="*/ 4090737 w 8085221"/>
              <a:gd name="connsiteY106" fmla="*/ 6184232 h 15135727"/>
              <a:gd name="connsiteX107" fmla="*/ 4186990 w 8085221"/>
              <a:gd name="connsiteY107" fmla="*/ 6472990 h 15135727"/>
              <a:gd name="connsiteX108" fmla="*/ 4042611 w 8085221"/>
              <a:gd name="connsiteY108" fmla="*/ 6352674 h 15135727"/>
              <a:gd name="connsiteX109" fmla="*/ 3946358 w 8085221"/>
              <a:gd name="connsiteY109" fmla="*/ 6376737 h 15135727"/>
              <a:gd name="connsiteX110" fmla="*/ 4114800 w 8085221"/>
              <a:gd name="connsiteY110" fmla="*/ 6641432 h 15135727"/>
              <a:gd name="connsiteX111" fmla="*/ 4451685 w 8085221"/>
              <a:gd name="connsiteY111" fmla="*/ 6737685 h 15135727"/>
              <a:gd name="connsiteX112" fmla="*/ 4620127 w 8085221"/>
              <a:gd name="connsiteY112" fmla="*/ 6978316 h 15135727"/>
              <a:gd name="connsiteX113" fmla="*/ 4740442 w 8085221"/>
              <a:gd name="connsiteY113" fmla="*/ 7170821 h 15135727"/>
              <a:gd name="connsiteX114" fmla="*/ 5077327 w 8085221"/>
              <a:gd name="connsiteY114" fmla="*/ 7387390 h 15135727"/>
              <a:gd name="connsiteX115" fmla="*/ 5125453 w 8085221"/>
              <a:gd name="connsiteY115" fmla="*/ 7603958 h 15135727"/>
              <a:gd name="connsiteX116" fmla="*/ 5197642 w 8085221"/>
              <a:gd name="connsiteY116" fmla="*/ 7796464 h 15135727"/>
              <a:gd name="connsiteX117" fmla="*/ 5486400 w 8085221"/>
              <a:gd name="connsiteY117" fmla="*/ 7964906 h 15135727"/>
              <a:gd name="connsiteX118" fmla="*/ 5486400 w 8085221"/>
              <a:gd name="connsiteY118" fmla="*/ 8349916 h 15135727"/>
              <a:gd name="connsiteX119" fmla="*/ 5678906 w 8085221"/>
              <a:gd name="connsiteY119" fmla="*/ 8614611 h 15135727"/>
              <a:gd name="connsiteX120" fmla="*/ 5919537 w 8085221"/>
              <a:gd name="connsiteY120" fmla="*/ 9071811 h 15135727"/>
              <a:gd name="connsiteX121" fmla="*/ 6160169 w 8085221"/>
              <a:gd name="connsiteY121" fmla="*/ 9336506 h 15135727"/>
              <a:gd name="connsiteX122" fmla="*/ 6280485 w 8085221"/>
              <a:gd name="connsiteY122" fmla="*/ 9601200 h 15135727"/>
              <a:gd name="connsiteX123" fmla="*/ 6400800 w 8085221"/>
              <a:gd name="connsiteY123" fmla="*/ 9793706 h 15135727"/>
              <a:gd name="connsiteX124" fmla="*/ 6569242 w 8085221"/>
              <a:gd name="connsiteY124" fmla="*/ 10058400 h 15135727"/>
              <a:gd name="connsiteX125" fmla="*/ 6713621 w 8085221"/>
              <a:gd name="connsiteY125" fmla="*/ 10106527 h 15135727"/>
              <a:gd name="connsiteX126" fmla="*/ 6545179 w 8085221"/>
              <a:gd name="connsiteY126" fmla="*/ 10202779 h 15135727"/>
              <a:gd name="connsiteX127" fmla="*/ 6569242 w 8085221"/>
              <a:gd name="connsiteY127" fmla="*/ 10443411 h 15135727"/>
              <a:gd name="connsiteX128" fmla="*/ 6593306 w 8085221"/>
              <a:gd name="connsiteY128" fmla="*/ 10708106 h 15135727"/>
              <a:gd name="connsiteX129" fmla="*/ 6761748 w 8085221"/>
              <a:gd name="connsiteY129" fmla="*/ 10924674 h 15135727"/>
              <a:gd name="connsiteX130" fmla="*/ 6641432 w 8085221"/>
              <a:gd name="connsiteY130" fmla="*/ 11093116 h 15135727"/>
              <a:gd name="connsiteX131" fmla="*/ 6713621 w 8085221"/>
              <a:gd name="connsiteY131" fmla="*/ 11261558 h 15135727"/>
              <a:gd name="connsiteX132" fmla="*/ 6737685 w 8085221"/>
              <a:gd name="connsiteY132" fmla="*/ 11526253 h 15135727"/>
              <a:gd name="connsiteX133" fmla="*/ 6617369 w 8085221"/>
              <a:gd name="connsiteY133" fmla="*/ 11839074 h 15135727"/>
              <a:gd name="connsiteX134" fmla="*/ 6617369 w 8085221"/>
              <a:gd name="connsiteY134" fmla="*/ 12031579 h 15135727"/>
              <a:gd name="connsiteX135" fmla="*/ 6641432 w 8085221"/>
              <a:gd name="connsiteY135" fmla="*/ 12127832 h 15135727"/>
              <a:gd name="connsiteX136" fmla="*/ 6761748 w 8085221"/>
              <a:gd name="connsiteY136" fmla="*/ 12031579 h 15135727"/>
              <a:gd name="connsiteX137" fmla="*/ 6761748 w 8085221"/>
              <a:gd name="connsiteY137" fmla="*/ 12296274 h 15135727"/>
              <a:gd name="connsiteX138" fmla="*/ 6689558 w 8085221"/>
              <a:gd name="connsiteY138" fmla="*/ 12512842 h 15135727"/>
              <a:gd name="connsiteX139" fmla="*/ 6785811 w 8085221"/>
              <a:gd name="connsiteY139" fmla="*/ 12777537 h 15135727"/>
              <a:gd name="connsiteX140" fmla="*/ 6569242 w 8085221"/>
              <a:gd name="connsiteY140" fmla="*/ 12873790 h 15135727"/>
              <a:gd name="connsiteX141" fmla="*/ 6545179 w 8085221"/>
              <a:gd name="connsiteY141" fmla="*/ 13090358 h 15135727"/>
              <a:gd name="connsiteX142" fmla="*/ 6448927 w 8085221"/>
              <a:gd name="connsiteY142" fmla="*/ 13355053 h 15135727"/>
              <a:gd name="connsiteX143" fmla="*/ 6256421 w 8085221"/>
              <a:gd name="connsiteY143" fmla="*/ 13571621 h 15135727"/>
              <a:gd name="connsiteX144" fmla="*/ 6087979 w 8085221"/>
              <a:gd name="connsiteY144" fmla="*/ 13667874 h 15135727"/>
              <a:gd name="connsiteX145" fmla="*/ 5943600 w 8085221"/>
              <a:gd name="connsiteY145" fmla="*/ 13716000 h 15135727"/>
              <a:gd name="connsiteX146" fmla="*/ 5702969 w 8085221"/>
              <a:gd name="connsiteY146" fmla="*/ 13667874 h 15135727"/>
              <a:gd name="connsiteX147" fmla="*/ 5582653 w 8085221"/>
              <a:gd name="connsiteY147" fmla="*/ 13691937 h 15135727"/>
              <a:gd name="connsiteX148" fmla="*/ 5727032 w 8085221"/>
              <a:gd name="connsiteY148" fmla="*/ 13836316 h 15135727"/>
              <a:gd name="connsiteX149" fmla="*/ 5582653 w 8085221"/>
              <a:gd name="connsiteY149" fmla="*/ 14052885 h 15135727"/>
              <a:gd name="connsiteX150" fmla="*/ 5462337 w 8085221"/>
              <a:gd name="connsiteY150" fmla="*/ 14149137 h 15135727"/>
              <a:gd name="connsiteX151" fmla="*/ 5342021 w 8085221"/>
              <a:gd name="connsiteY151" fmla="*/ 14004758 h 15135727"/>
              <a:gd name="connsiteX152" fmla="*/ 5245769 w 8085221"/>
              <a:gd name="connsiteY152" fmla="*/ 14004758 h 15135727"/>
              <a:gd name="connsiteX153" fmla="*/ 5245769 w 8085221"/>
              <a:gd name="connsiteY153" fmla="*/ 13956632 h 15135727"/>
              <a:gd name="connsiteX154" fmla="*/ 5101390 w 8085221"/>
              <a:gd name="connsiteY154" fmla="*/ 13956632 h 15135727"/>
              <a:gd name="connsiteX155" fmla="*/ 4981074 w 8085221"/>
              <a:gd name="connsiteY155" fmla="*/ 13860379 h 15135727"/>
              <a:gd name="connsiteX156" fmla="*/ 4740442 w 8085221"/>
              <a:gd name="connsiteY156" fmla="*/ 13908506 h 15135727"/>
              <a:gd name="connsiteX157" fmla="*/ 4475748 w 8085221"/>
              <a:gd name="connsiteY157" fmla="*/ 13956632 h 15135727"/>
              <a:gd name="connsiteX158" fmla="*/ 4379495 w 8085221"/>
              <a:gd name="connsiteY158" fmla="*/ 14028821 h 15135727"/>
              <a:gd name="connsiteX159" fmla="*/ 4403558 w 8085221"/>
              <a:gd name="connsiteY159" fmla="*/ 14197264 h 15135727"/>
              <a:gd name="connsiteX160" fmla="*/ 4572000 w 8085221"/>
              <a:gd name="connsiteY160" fmla="*/ 14149137 h 15135727"/>
              <a:gd name="connsiteX161" fmla="*/ 4523874 w 8085221"/>
              <a:gd name="connsiteY161" fmla="*/ 14558211 h 15135727"/>
              <a:gd name="connsiteX162" fmla="*/ 4403558 w 8085221"/>
              <a:gd name="connsiteY162" fmla="*/ 14437895 h 15135727"/>
              <a:gd name="connsiteX163" fmla="*/ 4403558 w 8085221"/>
              <a:gd name="connsiteY163" fmla="*/ 14437895 h 15135727"/>
              <a:gd name="connsiteX164" fmla="*/ 4283242 w 8085221"/>
              <a:gd name="connsiteY164" fmla="*/ 14245390 h 15135727"/>
              <a:gd name="connsiteX165" fmla="*/ 4235116 w 8085221"/>
              <a:gd name="connsiteY165" fmla="*/ 14341642 h 15135727"/>
              <a:gd name="connsiteX166" fmla="*/ 4162927 w 8085221"/>
              <a:gd name="connsiteY166" fmla="*/ 14389769 h 15135727"/>
              <a:gd name="connsiteX167" fmla="*/ 4162927 w 8085221"/>
              <a:gd name="connsiteY167" fmla="*/ 14389769 h 15135727"/>
              <a:gd name="connsiteX168" fmla="*/ 3922295 w 8085221"/>
              <a:gd name="connsiteY168" fmla="*/ 14245390 h 15135727"/>
              <a:gd name="connsiteX169" fmla="*/ 3801979 w 8085221"/>
              <a:gd name="connsiteY169" fmla="*/ 14293516 h 15135727"/>
              <a:gd name="connsiteX170" fmla="*/ 3681664 w 8085221"/>
              <a:gd name="connsiteY170" fmla="*/ 14389769 h 15135727"/>
              <a:gd name="connsiteX171" fmla="*/ 3657600 w 8085221"/>
              <a:gd name="connsiteY171" fmla="*/ 14654464 h 15135727"/>
              <a:gd name="connsiteX172" fmla="*/ 3513221 w 8085221"/>
              <a:gd name="connsiteY172" fmla="*/ 14726653 h 15135727"/>
              <a:gd name="connsiteX173" fmla="*/ 3513221 w 8085221"/>
              <a:gd name="connsiteY173" fmla="*/ 14871032 h 15135727"/>
              <a:gd name="connsiteX174" fmla="*/ 3633537 w 8085221"/>
              <a:gd name="connsiteY174" fmla="*/ 14967285 h 15135727"/>
              <a:gd name="connsiteX175" fmla="*/ 3609474 w 8085221"/>
              <a:gd name="connsiteY175" fmla="*/ 15087600 h 15135727"/>
              <a:gd name="connsiteX176" fmla="*/ 3441032 w 8085221"/>
              <a:gd name="connsiteY176" fmla="*/ 15039474 h 15135727"/>
              <a:gd name="connsiteX177" fmla="*/ 3272590 w 8085221"/>
              <a:gd name="connsiteY177" fmla="*/ 15063537 h 15135727"/>
              <a:gd name="connsiteX178" fmla="*/ 3248527 w 8085221"/>
              <a:gd name="connsiteY178" fmla="*/ 14895095 h 15135727"/>
              <a:gd name="connsiteX179" fmla="*/ 3128211 w 8085221"/>
              <a:gd name="connsiteY179" fmla="*/ 14919158 h 15135727"/>
              <a:gd name="connsiteX180" fmla="*/ 2959769 w 8085221"/>
              <a:gd name="connsiteY180" fmla="*/ 15135727 h 15135727"/>
              <a:gd name="connsiteX181" fmla="*/ 2935706 w 8085221"/>
              <a:gd name="connsiteY181" fmla="*/ 14895095 h 15135727"/>
              <a:gd name="connsiteX182" fmla="*/ 2791327 w 8085221"/>
              <a:gd name="connsiteY182" fmla="*/ 14943221 h 15135727"/>
              <a:gd name="connsiteX183" fmla="*/ 2671011 w 8085221"/>
              <a:gd name="connsiteY183" fmla="*/ 15039474 h 15135727"/>
              <a:gd name="connsiteX184" fmla="*/ 2430379 w 8085221"/>
              <a:gd name="connsiteY184" fmla="*/ 15087600 h 15135727"/>
              <a:gd name="connsiteX185" fmla="*/ 2237874 w 8085221"/>
              <a:gd name="connsiteY185" fmla="*/ 15039474 h 15135727"/>
              <a:gd name="connsiteX186" fmla="*/ 2622885 w 8085221"/>
              <a:gd name="connsiteY186" fmla="*/ 14846969 h 15135727"/>
              <a:gd name="connsiteX187" fmla="*/ 2887579 w 8085221"/>
              <a:gd name="connsiteY187" fmla="*/ 14774779 h 15135727"/>
              <a:gd name="connsiteX188" fmla="*/ 2839453 w 8085221"/>
              <a:gd name="connsiteY188" fmla="*/ 14582274 h 15135727"/>
              <a:gd name="connsiteX189" fmla="*/ 2935706 w 8085221"/>
              <a:gd name="connsiteY189" fmla="*/ 14510085 h 15135727"/>
              <a:gd name="connsiteX190" fmla="*/ 2935706 w 8085221"/>
              <a:gd name="connsiteY190" fmla="*/ 14510085 h 15135727"/>
              <a:gd name="connsiteX191" fmla="*/ 3080085 w 8085221"/>
              <a:gd name="connsiteY191" fmla="*/ 14413832 h 15135727"/>
              <a:gd name="connsiteX192" fmla="*/ 3152274 w 8085221"/>
              <a:gd name="connsiteY192" fmla="*/ 14341642 h 15135727"/>
              <a:gd name="connsiteX193" fmla="*/ 3080085 w 8085221"/>
              <a:gd name="connsiteY193" fmla="*/ 14269453 h 15135727"/>
              <a:gd name="connsiteX194" fmla="*/ 3152274 w 8085221"/>
              <a:gd name="connsiteY194" fmla="*/ 14197264 h 15135727"/>
              <a:gd name="connsiteX195" fmla="*/ 3152274 w 8085221"/>
              <a:gd name="connsiteY195" fmla="*/ 14052885 h 15135727"/>
              <a:gd name="connsiteX196" fmla="*/ 3080085 w 8085221"/>
              <a:gd name="connsiteY196" fmla="*/ 13980695 h 15135727"/>
              <a:gd name="connsiteX197" fmla="*/ 3056021 w 8085221"/>
              <a:gd name="connsiteY197" fmla="*/ 14076948 h 15135727"/>
              <a:gd name="connsiteX198" fmla="*/ 2935706 w 8085221"/>
              <a:gd name="connsiteY198" fmla="*/ 14076948 h 15135727"/>
              <a:gd name="connsiteX199" fmla="*/ 2863516 w 8085221"/>
              <a:gd name="connsiteY199" fmla="*/ 14125074 h 15135727"/>
              <a:gd name="connsiteX200" fmla="*/ 2719137 w 8085221"/>
              <a:gd name="connsiteY200" fmla="*/ 14197264 h 15135727"/>
              <a:gd name="connsiteX201" fmla="*/ 2646948 w 8085221"/>
              <a:gd name="connsiteY201" fmla="*/ 14197264 h 15135727"/>
              <a:gd name="connsiteX202" fmla="*/ 2598821 w 8085221"/>
              <a:gd name="connsiteY202" fmla="*/ 14125074 h 15135727"/>
              <a:gd name="connsiteX203" fmla="*/ 2430379 w 8085221"/>
              <a:gd name="connsiteY203" fmla="*/ 13836316 h 15135727"/>
              <a:gd name="connsiteX204" fmla="*/ 2646948 w 8085221"/>
              <a:gd name="connsiteY204" fmla="*/ 13812253 h 15135727"/>
              <a:gd name="connsiteX205" fmla="*/ 2502569 w 8085221"/>
              <a:gd name="connsiteY205" fmla="*/ 13475369 h 15135727"/>
              <a:gd name="connsiteX206" fmla="*/ 2550695 w 8085221"/>
              <a:gd name="connsiteY206" fmla="*/ 13186611 h 15135727"/>
              <a:gd name="connsiteX207" fmla="*/ 2719137 w 8085221"/>
              <a:gd name="connsiteY207" fmla="*/ 13042232 h 15135727"/>
              <a:gd name="connsiteX208" fmla="*/ 2791327 w 8085221"/>
              <a:gd name="connsiteY208" fmla="*/ 12945979 h 15135727"/>
              <a:gd name="connsiteX209" fmla="*/ 3031958 w 8085221"/>
              <a:gd name="connsiteY209" fmla="*/ 13090358 h 15135727"/>
              <a:gd name="connsiteX210" fmla="*/ 3056021 w 8085221"/>
              <a:gd name="connsiteY210" fmla="*/ 12753474 h 15135727"/>
              <a:gd name="connsiteX211" fmla="*/ 2887579 w 8085221"/>
              <a:gd name="connsiteY211" fmla="*/ 12777537 h 15135727"/>
              <a:gd name="connsiteX212" fmla="*/ 2815390 w 8085221"/>
              <a:gd name="connsiteY212" fmla="*/ 12777537 h 15135727"/>
              <a:gd name="connsiteX213" fmla="*/ 3176337 w 8085221"/>
              <a:gd name="connsiteY213" fmla="*/ 12368464 h 15135727"/>
              <a:gd name="connsiteX214" fmla="*/ 3104148 w 8085221"/>
              <a:gd name="connsiteY214" fmla="*/ 12320337 h 15135727"/>
              <a:gd name="connsiteX215" fmla="*/ 3104148 w 8085221"/>
              <a:gd name="connsiteY215" fmla="*/ 12320337 h 15135727"/>
              <a:gd name="connsiteX216" fmla="*/ 3007895 w 8085221"/>
              <a:gd name="connsiteY216" fmla="*/ 12079706 h 15135727"/>
              <a:gd name="connsiteX217" fmla="*/ 2911642 w 8085221"/>
              <a:gd name="connsiteY217" fmla="*/ 11935327 h 15135727"/>
              <a:gd name="connsiteX218" fmla="*/ 2863516 w 8085221"/>
              <a:gd name="connsiteY218" fmla="*/ 11694695 h 15135727"/>
              <a:gd name="connsiteX219" fmla="*/ 2911642 w 8085221"/>
              <a:gd name="connsiteY219" fmla="*/ 11454064 h 15135727"/>
              <a:gd name="connsiteX220" fmla="*/ 3056021 w 8085221"/>
              <a:gd name="connsiteY220" fmla="*/ 11454064 h 15135727"/>
              <a:gd name="connsiteX221" fmla="*/ 2983832 w 8085221"/>
              <a:gd name="connsiteY221" fmla="*/ 11381874 h 15135727"/>
              <a:gd name="connsiteX222" fmla="*/ 3031958 w 8085221"/>
              <a:gd name="connsiteY222" fmla="*/ 11285621 h 15135727"/>
              <a:gd name="connsiteX223" fmla="*/ 3007895 w 8085221"/>
              <a:gd name="connsiteY223" fmla="*/ 11189369 h 15135727"/>
              <a:gd name="connsiteX224" fmla="*/ 2887579 w 8085221"/>
              <a:gd name="connsiteY224" fmla="*/ 11141242 h 15135727"/>
              <a:gd name="connsiteX225" fmla="*/ 2887579 w 8085221"/>
              <a:gd name="connsiteY225" fmla="*/ 10972800 h 15135727"/>
              <a:gd name="connsiteX226" fmla="*/ 2887579 w 8085221"/>
              <a:gd name="connsiteY226" fmla="*/ 10924674 h 15135727"/>
              <a:gd name="connsiteX227" fmla="*/ 2767264 w 8085221"/>
              <a:gd name="connsiteY227" fmla="*/ 11020927 h 15135727"/>
              <a:gd name="connsiteX228" fmla="*/ 2743200 w 8085221"/>
              <a:gd name="connsiteY228" fmla="*/ 10924674 h 15135727"/>
              <a:gd name="connsiteX229" fmla="*/ 2550695 w 8085221"/>
              <a:gd name="connsiteY229" fmla="*/ 11020927 h 15135727"/>
              <a:gd name="connsiteX230" fmla="*/ 2526632 w 8085221"/>
              <a:gd name="connsiteY230" fmla="*/ 11117179 h 15135727"/>
              <a:gd name="connsiteX231" fmla="*/ 2334127 w 8085221"/>
              <a:gd name="connsiteY231" fmla="*/ 10996864 h 15135727"/>
              <a:gd name="connsiteX232" fmla="*/ 2358190 w 8085221"/>
              <a:gd name="connsiteY232" fmla="*/ 10732169 h 15135727"/>
              <a:gd name="connsiteX233" fmla="*/ 2334127 w 8085221"/>
              <a:gd name="connsiteY233" fmla="*/ 10587790 h 15135727"/>
              <a:gd name="connsiteX234" fmla="*/ 2406316 w 8085221"/>
              <a:gd name="connsiteY234" fmla="*/ 10491537 h 15135727"/>
              <a:gd name="connsiteX235" fmla="*/ 2598821 w 8085221"/>
              <a:gd name="connsiteY235" fmla="*/ 10684042 h 15135727"/>
              <a:gd name="connsiteX236" fmla="*/ 2767264 w 8085221"/>
              <a:gd name="connsiteY236" fmla="*/ 10684042 h 15135727"/>
              <a:gd name="connsiteX237" fmla="*/ 2646948 w 8085221"/>
              <a:gd name="connsiteY237" fmla="*/ 10515600 h 15135727"/>
              <a:gd name="connsiteX238" fmla="*/ 2815390 w 8085221"/>
              <a:gd name="connsiteY238" fmla="*/ 10395285 h 15135727"/>
              <a:gd name="connsiteX239" fmla="*/ 3080085 w 8085221"/>
              <a:gd name="connsiteY239" fmla="*/ 10419348 h 15135727"/>
              <a:gd name="connsiteX240" fmla="*/ 3248527 w 8085221"/>
              <a:gd name="connsiteY240" fmla="*/ 10539664 h 15135727"/>
              <a:gd name="connsiteX241" fmla="*/ 3320716 w 8085221"/>
              <a:gd name="connsiteY241" fmla="*/ 10659979 h 15135727"/>
              <a:gd name="connsiteX242" fmla="*/ 3465095 w 8085221"/>
              <a:gd name="connsiteY242" fmla="*/ 10659979 h 15135727"/>
              <a:gd name="connsiteX243" fmla="*/ 3441032 w 8085221"/>
              <a:gd name="connsiteY243" fmla="*/ 10491537 h 15135727"/>
              <a:gd name="connsiteX244" fmla="*/ 3392906 w 8085221"/>
              <a:gd name="connsiteY244" fmla="*/ 10250906 h 15135727"/>
              <a:gd name="connsiteX245" fmla="*/ 3152274 w 8085221"/>
              <a:gd name="connsiteY245" fmla="*/ 10250906 h 15135727"/>
              <a:gd name="connsiteX246" fmla="*/ 3176337 w 8085221"/>
              <a:gd name="connsiteY246" fmla="*/ 10178716 h 15135727"/>
              <a:gd name="connsiteX247" fmla="*/ 3104148 w 8085221"/>
              <a:gd name="connsiteY247" fmla="*/ 10154653 h 15135727"/>
              <a:gd name="connsiteX248" fmla="*/ 3007895 w 8085221"/>
              <a:gd name="connsiteY248" fmla="*/ 9962148 h 15135727"/>
              <a:gd name="connsiteX249" fmla="*/ 3176337 w 8085221"/>
              <a:gd name="connsiteY249" fmla="*/ 9889958 h 15135727"/>
              <a:gd name="connsiteX250" fmla="*/ 2959769 w 8085221"/>
              <a:gd name="connsiteY250" fmla="*/ 9504948 h 15135727"/>
              <a:gd name="connsiteX251" fmla="*/ 2791327 w 8085221"/>
              <a:gd name="connsiteY251" fmla="*/ 9456821 h 15135727"/>
              <a:gd name="connsiteX252" fmla="*/ 2574758 w 8085221"/>
              <a:gd name="connsiteY252" fmla="*/ 9336506 h 15135727"/>
              <a:gd name="connsiteX253" fmla="*/ 2550695 w 8085221"/>
              <a:gd name="connsiteY253" fmla="*/ 9071811 h 15135727"/>
              <a:gd name="connsiteX254" fmla="*/ 2695074 w 8085221"/>
              <a:gd name="connsiteY254" fmla="*/ 8999621 h 15135727"/>
              <a:gd name="connsiteX255" fmla="*/ 2622885 w 8085221"/>
              <a:gd name="connsiteY255" fmla="*/ 8975558 h 15135727"/>
              <a:gd name="connsiteX256" fmla="*/ 2430379 w 8085221"/>
              <a:gd name="connsiteY256" fmla="*/ 8999621 h 15135727"/>
              <a:gd name="connsiteX257" fmla="*/ 2261937 w 8085221"/>
              <a:gd name="connsiteY257" fmla="*/ 9168064 h 15135727"/>
              <a:gd name="connsiteX258" fmla="*/ 2237874 w 8085221"/>
              <a:gd name="connsiteY258" fmla="*/ 8999621 h 15135727"/>
              <a:gd name="connsiteX259" fmla="*/ 2117558 w 8085221"/>
              <a:gd name="connsiteY259" fmla="*/ 8975558 h 15135727"/>
              <a:gd name="connsiteX260" fmla="*/ 2045369 w 8085221"/>
              <a:gd name="connsiteY260" fmla="*/ 8783053 h 15135727"/>
              <a:gd name="connsiteX261" fmla="*/ 1852864 w 8085221"/>
              <a:gd name="connsiteY261" fmla="*/ 8758990 h 15135727"/>
              <a:gd name="connsiteX262" fmla="*/ 1636295 w 8085221"/>
              <a:gd name="connsiteY262" fmla="*/ 8927432 h 15135727"/>
              <a:gd name="connsiteX263" fmla="*/ 1588169 w 8085221"/>
              <a:gd name="connsiteY263" fmla="*/ 9023685 h 15135727"/>
              <a:gd name="connsiteX264" fmla="*/ 1515979 w 8085221"/>
              <a:gd name="connsiteY264" fmla="*/ 8879306 h 15135727"/>
              <a:gd name="connsiteX265" fmla="*/ 1347537 w 8085221"/>
              <a:gd name="connsiteY265" fmla="*/ 8879306 h 15135727"/>
              <a:gd name="connsiteX266" fmla="*/ 1347537 w 8085221"/>
              <a:gd name="connsiteY266" fmla="*/ 8710864 h 15135727"/>
              <a:gd name="connsiteX267" fmla="*/ 1106906 w 8085221"/>
              <a:gd name="connsiteY267" fmla="*/ 8783053 h 15135727"/>
              <a:gd name="connsiteX268" fmla="*/ 890337 w 8085221"/>
              <a:gd name="connsiteY268" fmla="*/ 8686800 h 15135727"/>
              <a:gd name="connsiteX269" fmla="*/ 649706 w 8085221"/>
              <a:gd name="connsiteY269" fmla="*/ 8662737 h 15135727"/>
              <a:gd name="connsiteX270" fmla="*/ 385011 w 8085221"/>
              <a:gd name="connsiteY270" fmla="*/ 8566485 h 15135727"/>
              <a:gd name="connsiteX271" fmla="*/ 577516 w 8085221"/>
              <a:gd name="connsiteY271" fmla="*/ 8373979 h 15135727"/>
              <a:gd name="connsiteX272" fmla="*/ 794085 w 8085221"/>
              <a:gd name="connsiteY272" fmla="*/ 8301790 h 15135727"/>
              <a:gd name="connsiteX273" fmla="*/ 745958 w 8085221"/>
              <a:gd name="connsiteY273" fmla="*/ 8133348 h 15135727"/>
              <a:gd name="connsiteX274" fmla="*/ 818148 w 8085221"/>
              <a:gd name="connsiteY274" fmla="*/ 7820527 h 15135727"/>
              <a:gd name="connsiteX275" fmla="*/ 697832 w 8085221"/>
              <a:gd name="connsiteY275" fmla="*/ 7820527 h 15135727"/>
              <a:gd name="connsiteX276" fmla="*/ 625642 w 8085221"/>
              <a:gd name="connsiteY276" fmla="*/ 7916779 h 15135727"/>
              <a:gd name="connsiteX277" fmla="*/ 457200 w 8085221"/>
              <a:gd name="connsiteY277" fmla="*/ 7820527 h 15135727"/>
              <a:gd name="connsiteX278" fmla="*/ 529390 w 8085221"/>
              <a:gd name="connsiteY278" fmla="*/ 7700211 h 15135727"/>
              <a:gd name="connsiteX279" fmla="*/ 938464 w 8085221"/>
              <a:gd name="connsiteY279" fmla="*/ 7676148 h 15135727"/>
              <a:gd name="connsiteX280" fmla="*/ 1058779 w 8085221"/>
              <a:gd name="connsiteY280" fmla="*/ 7459579 h 15135727"/>
              <a:gd name="connsiteX281" fmla="*/ 1203158 w 8085221"/>
              <a:gd name="connsiteY281" fmla="*/ 7603958 h 15135727"/>
              <a:gd name="connsiteX282" fmla="*/ 1299411 w 8085221"/>
              <a:gd name="connsiteY282" fmla="*/ 7555832 h 15135727"/>
              <a:gd name="connsiteX283" fmla="*/ 1443790 w 8085221"/>
              <a:gd name="connsiteY283" fmla="*/ 7507706 h 15135727"/>
              <a:gd name="connsiteX284" fmla="*/ 1684421 w 8085221"/>
              <a:gd name="connsiteY284" fmla="*/ 7603958 h 15135727"/>
              <a:gd name="connsiteX285" fmla="*/ 1684421 w 8085221"/>
              <a:gd name="connsiteY285" fmla="*/ 7603958 h 15135727"/>
              <a:gd name="connsiteX286" fmla="*/ 1540042 w 8085221"/>
              <a:gd name="connsiteY286" fmla="*/ 7363327 h 15135727"/>
              <a:gd name="connsiteX287" fmla="*/ 1299411 w 8085221"/>
              <a:gd name="connsiteY287" fmla="*/ 7315200 h 15135727"/>
              <a:gd name="connsiteX288" fmla="*/ 1130969 w 8085221"/>
              <a:gd name="connsiteY288" fmla="*/ 7339264 h 15135727"/>
              <a:gd name="connsiteX289" fmla="*/ 1034716 w 8085221"/>
              <a:gd name="connsiteY289" fmla="*/ 7315200 h 15135727"/>
              <a:gd name="connsiteX290" fmla="*/ 1155032 w 8085221"/>
              <a:gd name="connsiteY290" fmla="*/ 7050506 h 15135727"/>
              <a:gd name="connsiteX291" fmla="*/ 1155032 w 8085221"/>
              <a:gd name="connsiteY291" fmla="*/ 6930190 h 15135727"/>
              <a:gd name="connsiteX292" fmla="*/ 1155032 w 8085221"/>
              <a:gd name="connsiteY292" fmla="*/ 6761748 h 15135727"/>
              <a:gd name="connsiteX293" fmla="*/ 1203158 w 8085221"/>
              <a:gd name="connsiteY293" fmla="*/ 6617369 h 15135727"/>
              <a:gd name="connsiteX294" fmla="*/ 1371600 w 8085221"/>
              <a:gd name="connsiteY294" fmla="*/ 6472990 h 15135727"/>
              <a:gd name="connsiteX295" fmla="*/ 1443790 w 8085221"/>
              <a:gd name="connsiteY295" fmla="*/ 6328611 h 15135727"/>
              <a:gd name="connsiteX296" fmla="*/ 1419727 w 8085221"/>
              <a:gd name="connsiteY296" fmla="*/ 6208295 h 15135727"/>
              <a:gd name="connsiteX297" fmla="*/ 1275348 w 8085221"/>
              <a:gd name="connsiteY297" fmla="*/ 6304548 h 15135727"/>
              <a:gd name="connsiteX298" fmla="*/ 1323474 w 8085221"/>
              <a:gd name="connsiteY298" fmla="*/ 6015790 h 15135727"/>
              <a:gd name="connsiteX299" fmla="*/ 1540042 w 8085221"/>
              <a:gd name="connsiteY299" fmla="*/ 5871411 h 15135727"/>
              <a:gd name="connsiteX300" fmla="*/ 1540042 w 8085221"/>
              <a:gd name="connsiteY300" fmla="*/ 5751095 h 15135727"/>
              <a:gd name="connsiteX301" fmla="*/ 1395664 w 8085221"/>
              <a:gd name="connsiteY301" fmla="*/ 5799221 h 15135727"/>
              <a:gd name="connsiteX302" fmla="*/ 1179095 w 8085221"/>
              <a:gd name="connsiteY302" fmla="*/ 5799221 h 15135727"/>
              <a:gd name="connsiteX303" fmla="*/ 890337 w 8085221"/>
              <a:gd name="connsiteY303" fmla="*/ 5775158 h 15135727"/>
              <a:gd name="connsiteX304" fmla="*/ 697832 w 8085221"/>
              <a:gd name="connsiteY304" fmla="*/ 5606716 h 15135727"/>
              <a:gd name="connsiteX305" fmla="*/ 577516 w 8085221"/>
              <a:gd name="connsiteY305" fmla="*/ 5582653 h 15135727"/>
              <a:gd name="connsiteX306" fmla="*/ 697832 w 8085221"/>
              <a:gd name="connsiteY306" fmla="*/ 5775158 h 15135727"/>
              <a:gd name="connsiteX307" fmla="*/ 409074 w 8085221"/>
              <a:gd name="connsiteY307" fmla="*/ 5799221 h 15135727"/>
              <a:gd name="connsiteX308" fmla="*/ 168442 w 8085221"/>
              <a:gd name="connsiteY308" fmla="*/ 5702969 h 15135727"/>
              <a:gd name="connsiteX309" fmla="*/ 264695 w 8085221"/>
              <a:gd name="connsiteY309" fmla="*/ 5558590 h 15135727"/>
              <a:gd name="connsiteX310" fmla="*/ 144379 w 8085221"/>
              <a:gd name="connsiteY310" fmla="*/ 5510464 h 15135727"/>
              <a:gd name="connsiteX311" fmla="*/ 0 w 8085221"/>
              <a:gd name="connsiteY311" fmla="*/ 5462337 h 15135727"/>
              <a:gd name="connsiteX312" fmla="*/ 96253 w 8085221"/>
              <a:gd name="connsiteY312" fmla="*/ 5245769 h 15135727"/>
              <a:gd name="connsiteX0" fmla="*/ 96253 w 8085221"/>
              <a:gd name="connsiteY0" fmla="*/ 5245769 h 15135727"/>
              <a:gd name="connsiteX1" fmla="*/ 144379 w 8085221"/>
              <a:gd name="connsiteY1" fmla="*/ 4981074 h 15135727"/>
              <a:gd name="connsiteX2" fmla="*/ 178719 w 8085221"/>
              <a:gd name="connsiteY2" fmla="*/ 4834941 h 15135727"/>
              <a:gd name="connsiteX3" fmla="*/ 334378 w 8085221"/>
              <a:gd name="connsiteY3" fmla="*/ 4696828 h 15135727"/>
              <a:gd name="connsiteX4" fmla="*/ 553453 w 8085221"/>
              <a:gd name="connsiteY4" fmla="*/ 4692316 h 15135727"/>
              <a:gd name="connsiteX5" fmla="*/ 649706 w 8085221"/>
              <a:gd name="connsiteY5" fmla="*/ 4427621 h 15135727"/>
              <a:gd name="connsiteX6" fmla="*/ 805866 w 8085221"/>
              <a:gd name="connsiteY6" fmla="*/ 4425366 h 15135727"/>
              <a:gd name="connsiteX7" fmla="*/ 867026 w 8085221"/>
              <a:gd name="connsiteY7" fmla="*/ 4311817 h 15135727"/>
              <a:gd name="connsiteX8" fmla="*/ 1077328 w 8085221"/>
              <a:gd name="connsiteY8" fmla="*/ 4253916 h 15135727"/>
              <a:gd name="connsiteX9" fmla="*/ 1120191 w 8085221"/>
              <a:gd name="connsiteY9" fmla="*/ 4206291 h 15135727"/>
              <a:gd name="connsiteX10" fmla="*/ 1263066 w 8085221"/>
              <a:gd name="connsiteY10" fmla="*/ 4182478 h 15135727"/>
              <a:gd name="connsiteX11" fmla="*/ 1362326 w 8085221"/>
              <a:gd name="connsiteY11" fmla="*/ 4081965 h 15135727"/>
              <a:gd name="connsiteX12" fmla="*/ 1472616 w 8085221"/>
              <a:gd name="connsiteY12" fmla="*/ 4025316 h 15135727"/>
              <a:gd name="connsiteX13" fmla="*/ 1559344 w 8085221"/>
              <a:gd name="connsiteY13" fmla="*/ 4013535 h 15135727"/>
              <a:gd name="connsiteX14" fmla="*/ 1708485 w 8085221"/>
              <a:gd name="connsiteY14" fmla="*/ 3826042 h 15135727"/>
              <a:gd name="connsiteX15" fmla="*/ 1820278 w 8085221"/>
              <a:gd name="connsiteY15" fmla="*/ 3858628 h 15135727"/>
              <a:gd name="connsiteX16" fmla="*/ 1910766 w 8085221"/>
              <a:gd name="connsiteY16" fmla="*/ 3735053 h 15135727"/>
              <a:gd name="connsiteX17" fmla="*/ 2006016 w 8085221"/>
              <a:gd name="connsiteY17" fmla="*/ 3615741 h 15135727"/>
              <a:gd name="connsiteX18" fmla="*/ 2091741 w 8085221"/>
              <a:gd name="connsiteY18" fmla="*/ 3649078 h 15135727"/>
              <a:gd name="connsiteX19" fmla="*/ 2141621 w 8085221"/>
              <a:gd name="connsiteY19" fmla="*/ 3585411 h 15135727"/>
              <a:gd name="connsiteX20" fmla="*/ 2117808 w 8085221"/>
              <a:gd name="connsiteY20" fmla="*/ 3518736 h 15135727"/>
              <a:gd name="connsiteX21" fmla="*/ 2182228 w 8085221"/>
              <a:gd name="connsiteY21" fmla="*/ 3420478 h 15135727"/>
              <a:gd name="connsiteX22" fmla="*/ 2286000 w 8085221"/>
              <a:gd name="connsiteY22" fmla="*/ 3489158 h 15135727"/>
              <a:gd name="connsiteX23" fmla="*/ 2334628 w 8085221"/>
              <a:gd name="connsiteY23" fmla="*/ 3249028 h 15135727"/>
              <a:gd name="connsiteX24" fmla="*/ 2381502 w 8085221"/>
              <a:gd name="connsiteY24" fmla="*/ 3088858 h 15135727"/>
              <a:gd name="connsiteX25" fmla="*/ 2544178 w 8085221"/>
              <a:gd name="connsiteY25" fmla="*/ 3058528 h 15135727"/>
              <a:gd name="connsiteX26" fmla="*/ 2477503 w 8085221"/>
              <a:gd name="connsiteY26" fmla="*/ 2977566 h 15135727"/>
              <a:gd name="connsiteX27" fmla="*/ 2695074 w 8085221"/>
              <a:gd name="connsiteY27" fmla="*/ 2892592 h 15135727"/>
              <a:gd name="connsiteX28" fmla="*/ 2796591 w 8085221"/>
              <a:gd name="connsiteY28" fmla="*/ 2829928 h 15135727"/>
              <a:gd name="connsiteX29" fmla="*/ 2829928 w 8085221"/>
              <a:gd name="connsiteY29" fmla="*/ 2517107 h 15135727"/>
              <a:gd name="connsiteX30" fmla="*/ 3006141 w 8085221"/>
              <a:gd name="connsiteY30" fmla="*/ 2401303 h 15135727"/>
              <a:gd name="connsiteX31" fmla="*/ 3200400 w 8085221"/>
              <a:gd name="connsiteY31" fmla="*/ 2296277 h 15135727"/>
              <a:gd name="connsiteX32" fmla="*/ 3325228 w 8085221"/>
              <a:gd name="connsiteY32" fmla="*/ 2220328 h 15135727"/>
              <a:gd name="connsiteX33" fmla="*/ 3441032 w 8085221"/>
              <a:gd name="connsiteY33" fmla="*/ 2237874 h 15135727"/>
              <a:gd name="connsiteX34" fmla="*/ 3534778 w 8085221"/>
              <a:gd name="connsiteY34" fmla="*/ 2301291 h 15135727"/>
              <a:gd name="connsiteX35" fmla="*/ 3585160 w 8085221"/>
              <a:gd name="connsiteY35" fmla="*/ 2517107 h 15135727"/>
              <a:gd name="connsiteX36" fmla="*/ 3801979 w 8085221"/>
              <a:gd name="connsiteY36" fmla="*/ 2565735 h 15135727"/>
              <a:gd name="connsiteX37" fmla="*/ 3946358 w 8085221"/>
              <a:gd name="connsiteY37" fmla="*/ 2550695 h 15135727"/>
              <a:gd name="connsiteX38" fmla="*/ 4018548 w 8085221"/>
              <a:gd name="connsiteY38" fmla="*/ 2598821 h 15135727"/>
              <a:gd name="connsiteX39" fmla="*/ 4138864 w 8085221"/>
              <a:gd name="connsiteY39" fmla="*/ 2574758 h 15135727"/>
              <a:gd name="connsiteX40" fmla="*/ 4307306 w 8085221"/>
              <a:gd name="connsiteY40" fmla="*/ 2671011 h 15135727"/>
              <a:gd name="connsiteX41" fmla="*/ 4427621 w 8085221"/>
              <a:gd name="connsiteY41" fmla="*/ 2622885 h 15135727"/>
              <a:gd name="connsiteX42" fmla="*/ 4549191 w 8085221"/>
              <a:gd name="connsiteY42" fmla="*/ 2610853 h 15135727"/>
              <a:gd name="connsiteX43" fmla="*/ 4668253 w 8085221"/>
              <a:gd name="connsiteY43" fmla="*/ 2743200 h 15135727"/>
              <a:gd name="connsiteX44" fmla="*/ 4788569 w 8085221"/>
              <a:gd name="connsiteY44" fmla="*/ 2815390 h 15135727"/>
              <a:gd name="connsiteX45" fmla="*/ 4957011 w 8085221"/>
              <a:gd name="connsiteY45" fmla="*/ 2719137 h 15135727"/>
              <a:gd name="connsiteX46" fmla="*/ 4981074 w 8085221"/>
              <a:gd name="connsiteY46" fmla="*/ 2382253 h 15135727"/>
              <a:gd name="connsiteX47" fmla="*/ 4981074 w 8085221"/>
              <a:gd name="connsiteY47" fmla="*/ 2382253 h 15135727"/>
              <a:gd name="connsiteX48" fmla="*/ 4949241 w 8085221"/>
              <a:gd name="connsiteY48" fmla="*/ 2306053 h 15135727"/>
              <a:gd name="connsiteX49" fmla="*/ 4849228 w 8085221"/>
              <a:gd name="connsiteY49" fmla="*/ 2239378 h 15135727"/>
              <a:gd name="connsiteX50" fmla="*/ 4884821 w 8085221"/>
              <a:gd name="connsiteY50" fmla="*/ 2093495 h 15135727"/>
              <a:gd name="connsiteX51" fmla="*/ 4764506 w 8085221"/>
              <a:gd name="connsiteY51" fmla="*/ 1900990 h 15135727"/>
              <a:gd name="connsiteX52" fmla="*/ 4764506 w 8085221"/>
              <a:gd name="connsiteY52" fmla="*/ 1804737 h 15135727"/>
              <a:gd name="connsiteX53" fmla="*/ 4957011 w 8085221"/>
              <a:gd name="connsiteY53" fmla="*/ 1564106 h 15135727"/>
              <a:gd name="connsiteX54" fmla="*/ 5221706 w 8085221"/>
              <a:gd name="connsiteY54" fmla="*/ 1588169 h 15135727"/>
              <a:gd name="connsiteX55" fmla="*/ 5486400 w 8085221"/>
              <a:gd name="connsiteY55" fmla="*/ 1684421 h 15135727"/>
              <a:gd name="connsiteX56" fmla="*/ 5799221 w 8085221"/>
              <a:gd name="connsiteY56" fmla="*/ 1684421 h 15135727"/>
              <a:gd name="connsiteX57" fmla="*/ 5871411 w 8085221"/>
              <a:gd name="connsiteY57" fmla="*/ 1443790 h 15135727"/>
              <a:gd name="connsiteX58" fmla="*/ 6087979 w 8085221"/>
              <a:gd name="connsiteY58" fmla="*/ 1395664 h 15135727"/>
              <a:gd name="connsiteX59" fmla="*/ 6087979 w 8085221"/>
              <a:gd name="connsiteY59" fmla="*/ 1082842 h 15135727"/>
              <a:gd name="connsiteX60" fmla="*/ 6424864 w 8085221"/>
              <a:gd name="connsiteY60" fmla="*/ 1058779 h 15135727"/>
              <a:gd name="connsiteX61" fmla="*/ 6665495 w 8085221"/>
              <a:gd name="connsiteY61" fmla="*/ 721895 h 15135727"/>
              <a:gd name="connsiteX62" fmla="*/ 6761748 w 8085221"/>
              <a:gd name="connsiteY62" fmla="*/ 649706 h 15135727"/>
              <a:gd name="connsiteX63" fmla="*/ 6737685 w 8085221"/>
              <a:gd name="connsiteY63" fmla="*/ 505327 h 15135727"/>
              <a:gd name="connsiteX64" fmla="*/ 6858000 w 8085221"/>
              <a:gd name="connsiteY64" fmla="*/ 360948 h 15135727"/>
              <a:gd name="connsiteX65" fmla="*/ 6761748 w 8085221"/>
              <a:gd name="connsiteY65" fmla="*/ 120316 h 15135727"/>
              <a:gd name="connsiteX66" fmla="*/ 7194885 w 8085221"/>
              <a:gd name="connsiteY66" fmla="*/ 0 h 15135727"/>
              <a:gd name="connsiteX67" fmla="*/ 7267074 w 8085221"/>
              <a:gd name="connsiteY67" fmla="*/ 120316 h 15135727"/>
              <a:gd name="connsiteX68" fmla="*/ 7267074 w 8085221"/>
              <a:gd name="connsiteY68" fmla="*/ 120316 h 15135727"/>
              <a:gd name="connsiteX69" fmla="*/ 7339264 w 8085221"/>
              <a:gd name="connsiteY69" fmla="*/ 360948 h 15135727"/>
              <a:gd name="connsiteX70" fmla="*/ 7628021 w 8085221"/>
              <a:gd name="connsiteY70" fmla="*/ 433137 h 15135727"/>
              <a:gd name="connsiteX71" fmla="*/ 7796464 w 8085221"/>
              <a:gd name="connsiteY71" fmla="*/ 649706 h 15135727"/>
              <a:gd name="connsiteX72" fmla="*/ 8085221 w 8085221"/>
              <a:gd name="connsiteY72" fmla="*/ 914400 h 15135727"/>
              <a:gd name="connsiteX73" fmla="*/ 7988969 w 8085221"/>
              <a:gd name="connsiteY73" fmla="*/ 1203158 h 15135727"/>
              <a:gd name="connsiteX74" fmla="*/ 7844590 w 8085221"/>
              <a:gd name="connsiteY74" fmla="*/ 1058779 h 15135727"/>
              <a:gd name="connsiteX75" fmla="*/ 7483642 w 8085221"/>
              <a:gd name="connsiteY75" fmla="*/ 1371600 h 15135727"/>
              <a:gd name="connsiteX76" fmla="*/ 7267074 w 8085221"/>
              <a:gd name="connsiteY76" fmla="*/ 1395664 h 15135727"/>
              <a:gd name="connsiteX77" fmla="*/ 7243011 w 8085221"/>
              <a:gd name="connsiteY77" fmla="*/ 1588169 h 15135727"/>
              <a:gd name="connsiteX78" fmla="*/ 6978316 w 8085221"/>
              <a:gd name="connsiteY78" fmla="*/ 1732548 h 15135727"/>
              <a:gd name="connsiteX79" fmla="*/ 6737685 w 8085221"/>
              <a:gd name="connsiteY79" fmla="*/ 2093495 h 15135727"/>
              <a:gd name="connsiteX80" fmla="*/ 6737685 w 8085221"/>
              <a:gd name="connsiteY80" fmla="*/ 2382253 h 15135727"/>
              <a:gd name="connsiteX81" fmla="*/ 6665495 w 8085221"/>
              <a:gd name="connsiteY81" fmla="*/ 2430379 h 15135727"/>
              <a:gd name="connsiteX82" fmla="*/ 6906127 w 8085221"/>
              <a:gd name="connsiteY82" fmla="*/ 2646948 h 15135727"/>
              <a:gd name="connsiteX83" fmla="*/ 6906127 w 8085221"/>
              <a:gd name="connsiteY83" fmla="*/ 2983832 h 15135727"/>
              <a:gd name="connsiteX84" fmla="*/ 6906127 w 8085221"/>
              <a:gd name="connsiteY84" fmla="*/ 3104148 h 15135727"/>
              <a:gd name="connsiteX85" fmla="*/ 6833937 w 8085221"/>
              <a:gd name="connsiteY85" fmla="*/ 3368842 h 15135727"/>
              <a:gd name="connsiteX86" fmla="*/ 6906127 w 8085221"/>
              <a:gd name="connsiteY86" fmla="*/ 3489158 h 15135727"/>
              <a:gd name="connsiteX87" fmla="*/ 6641432 w 8085221"/>
              <a:gd name="connsiteY87" fmla="*/ 3705727 h 15135727"/>
              <a:gd name="connsiteX88" fmla="*/ 6737685 w 8085221"/>
              <a:gd name="connsiteY88" fmla="*/ 3729790 h 15135727"/>
              <a:gd name="connsiteX89" fmla="*/ 6545179 w 8085221"/>
              <a:gd name="connsiteY89" fmla="*/ 3826042 h 15135727"/>
              <a:gd name="connsiteX90" fmla="*/ 6328611 w 8085221"/>
              <a:gd name="connsiteY90" fmla="*/ 3753853 h 15135727"/>
              <a:gd name="connsiteX91" fmla="*/ 6184232 w 8085221"/>
              <a:gd name="connsiteY91" fmla="*/ 3850106 h 15135727"/>
              <a:gd name="connsiteX92" fmla="*/ 6184232 w 8085221"/>
              <a:gd name="connsiteY92" fmla="*/ 3946358 h 15135727"/>
              <a:gd name="connsiteX93" fmla="*/ 6136106 w 8085221"/>
              <a:gd name="connsiteY93" fmla="*/ 4235116 h 15135727"/>
              <a:gd name="connsiteX94" fmla="*/ 5919537 w 8085221"/>
              <a:gd name="connsiteY94" fmla="*/ 4403558 h 15135727"/>
              <a:gd name="connsiteX95" fmla="*/ 5775158 w 8085221"/>
              <a:gd name="connsiteY95" fmla="*/ 4451685 h 15135727"/>
              <a:gd name="connsiteX96" fmla="*/ 5630779 w 8085221"/>
              <a:gd name="connsiteY96" fmla="*/ 4547937 h 15135727"/>
              <a:gd name="connsiteX97" fmla="*/ 5510464 w 8085221"/>
              <a:gd name="connsiteY97" fmla="*/ 4620127 h 15135727"/>
              <a:gd name="connsiteX98" fmla="*/ 5510464 w 8085221"/>
              <a:gd name="connsiteY98" fmla="*/ 4812632 h 15135727"/>
              <a:gd name="connsiteX99" fmla="*/ 5317958 w 8085221"/>
              <a:gd name="connsiteY99" fmla="*/ 4981074 h 15135727"/>
              <a:gd name="connsiteX100" fmla="*/ 5005137 w 8085221"/>
              <a:gd name="connsiteY100" fmla="*/ 5149516 h 15135727"/>
              <a:gd name="connsiteX101" fmla="*/ 4692316 w 8085221"/>
              <a:gd name="connsiteY101" fmla="*/ 5149516 h 15135727"/>
              <a:gd name="connsiteX102" fmla="*/ 4523874 w 8085221"/>
              <a:gd name="connsiteY102" fmla="*/ 5366085 h 15135727"/>
              <a:gd name="connsiteX103" fmla="*/ 4211053 w 8085221"/>
              <a:gd name="connsiteY103" fmla="*/ 5414211 h 15135727"/>
              <a:gd name="connsiteX104" fmla="*/ 4114800 w 8085221"/>
              <a:gd name="connsiteY104" fmla="*/ 5390148 h 15135727"/>
              <a:gd name="connsiteX105" fmla="*/ 4018548 w 8085221"/>
              <a:gd name="connsiteY105" fmla="*/ 5630779 h 15135727"/>
              <a:gd name="connsiteX106" fmla="*/ 4090737 w 8085221"/>
              <a:gd name="connsiteY106" fmla="*/ 5871411 h 15135727"/>
              <a:gd name="connsiteX107" fmla="*/ 4090737 w 8085221"/>
              <a:gd name="connsiteY107" fmla="*/ 6184232 h 15135727"/>
              <a:gd name="connsiteX108" fmla="*/ 4186990 w 8085221"/>
              <a:gd name="connsiteY108" fmla="*/ 6472990 h 15135727"/>
              <a:gd name="connsiteX109" fmla="*/ 4042611 w 8085221"/>
              <a:gd name="connsiteY109" fmla="*/ 6352674 h 15135727"/>
              <a:gd name="connsiteX110" fmla="*/ 3946358 w 8085221"/>
              <a:gd name="connsiteY110" fmla="*/ 6376737 h 15135727"/>
              <a:gd name="connsiteX111" fmla="*/ 4114800 w 8085221"/>
              <a:gd name="connsiteY111" fmla="*/ 6641432 h 15135727"/>
              <a:gd name="connsiteX112" fmla="*/ 4451685 w 8085221"/>
              <a:gd name="connsiteY112" fmla="*/ 6737685 h 15135727"/>
              <a:gd name="connsiteX113" fmla="*/ 4620127 w 8085221"/>
              <a:gd name="connsiteY113" fmla="*/ 6978316 h 15135727"/>
              <a:gd name="connsiteX114" fmla="*/ 4740442 w 8085221"/>
              <a:gd name="connsiteY114" fmla="*/ 7170821 h 15135727"/>
              <a:gd name="connsiteX115" fmla="*/ 5077327 w 8085221"/>
              <a:gd name="connsiteY115" fmla="*/ 7387390 h 15135727"/>
              <a:gd name="connsiteX116" fmla="*/ 5125453 w 8085221"/>
              <a:gd name="connsiteY116" fmla="*/ 7603958 h 15135727"/>
              <a:gd name="connsiteX117" fmla="*/ 5197642 w 8085221"/>
              <a:gd name="connsiteY117" fmla="*/ 7796464 h 15135727"/>
              <a:gd name="connsiteX118" fmla="*/ 5486400 w 8085221"/>
              <a:gd name="connsiteY118" fmla="*/ 7964906 h 15135727"/>
              <a:gd name="connsiteX119" fmla="*/ 5486400 w 8085221"/>
              <a:gd name="connsiteY119" fmla="*/ 8349916 h 15135727"/>
              <a:gd name="connsiteX120" fmla="*/ 5678906 w 8085221"/>
              <a:gd name="connsiteY120" fmla="*/ 8614611 h 15135727"/>
              <a:gd name="connsiteX121" fmla="*/ 5919537 w 8085221"/>
              <a:gd name="connsiteY121" fmla="*/ 9071811 h 15135727"/>
              <a:gd name="connsiteX122" fmla="*/ 6160169 w 8085221"/>
              <a:gd name="connsiteY122" fmla="*/ 9336506 h 15135727"/>
              <a:gd name="connsiteX123" fmla="*/ 6280485 w 8085221"/>
              <a:gd name="connsiteY123" fmla="*/ 9601200 h 15135727"/>
              <a:gd name="connsiteX124" fmla="*/ 6400800 w 8085221"/>
              <a:gd name="connsiteY124" fmla="*/ 9793706 h 15135727"/>
              <a:gd name="connsiteX125" fmla="*/ 6569242 w 8085221"/>
              <a:gd name="connsiteY125" fmla="*/ 10058400 h 15135727"/>
              <a:gd name="connsiteX126" fmla="*/ 6713621 w 8085221"/>
              <a:gd name="connsiteY126" fmla="*/ 10106527 h 15135727"/>
              <a:gd name="connsiteX127" fmla="*/ 6545179 w 8085221"/>
              <a:gd name="connsiteY127" fmla="*/ 10202779 h 15135727"/>
              <a:gd name="connsiteX128" fmla="*/ 6569242 w 8085221"/>
              <a:gd name="connsiteY128" fmla="*/ 10443411 h 15135727"/>
              <a:gd name="connsiteX129" fmla="*/ 6593306 w 8085221"/>
              <a:gd name="connsiteY129" fmla="*/ 10708106 h 15135727"/>
              <a:gd name="connsiteX130" fmla="*/ 6761748 w 8085221"/>
              <a:gd name="connsiteY130" fmla="*/ 10924674 h 15135727"/>
              <a:gd name="connsiteX131" fmla="*/ 6641432 w 8085221"/>
              <a:gd name="connsiteY131" fmla="*/ 11093116 h 15135727"/>
              <a:gd name="connsiteX132" fmla="*/ 6713621 w 8085221"/>
              <a:gd name="connsiteY132" fmla="*/ 11261558 h 15135727"/>
              <a:gd name="connsiteX133" fmla="*/ 6737685 w 8085221"/>
              <a:gd name="connsiteY133" fmla="*/ 11526253 h 15135727"/>
              <a:gd name="connsiteX134" fmla="*/ 6617369 w 8085221"/>
              <a:gd name="connsiteY134" fmla="*/ 11839074 h 15135727"/>
              <a:gd name="connsiteX135" fmla="*/ 6617369 w 8085221"/>
              <a:gd name="connsiteY135" fmla="*/ 12031579 h 15135727"/>
              <a:gd name="connsiteX136" fmla="*/ 6641432 w 8085221"/>
              <a:gd name="connsiteY136" fmla="*/ 12127832 h 15135727"/>
              <a:gd name="connsiteX137" fmla="*/ 6761748 w 8085221"/>
              <a:gd name="connsiteY137" fmla="*/ 12031579 h 15135727"/>
              <a:gd name="connsiteX138" fmla="*/ 6761748 w 8085221"/>
              <a:gd name="connsiteY138" fmla="*/ 12296274 h 15135727"/>
              <a:gd name="connsiteX139" fmla="*/ 6689558 w 8085221"/>
              <a:gd name="connsiteY139" fmla="*/ 12512842 h 15135727"/>
              <a:gd name="connsiteX140" fmla="*/ 6785811 w 8085221"/>
              <a:gd name="connsiteY140" fmla="*/ 12777537 h 15135727"/>
              <a:gd name="connsiteX141" fmla="*/ 6569242 w 8085221"/>
              <a:gd name="connsiteY141" fmla="*/ 12873790 h 15135727"/>
              <a:gd name="connsiteX142" fmla="*/ 6545179 w 8085221"/>
              <a:gd name="connsiteY142" fmla="*/ 13090358 h 15135727"/>
              <a:gd name="connsiteX143" fmla="*/ 6448927 w 8085221"/>
              <a:gd name="connsiteY143" fmla="*/ 13355053 h 15135727"/>
              <a:gd name="connsiteX144" fmla="*/ 6256421 w 8085221"/>
              <a:gd name="connsiteY144" fmla="*/ 13571621 h 15135727"/>
              <a:gd name="connsiteX145" fmla="*/ 6087979 w 8085221"/>
              <a:gd name="connsiteY145" fmla="*/ 13667874 h 15135727"/>
              <a:gd name="connsiteX146" fmla="*/ 5943600 w 8085221"/>
              <a:gd name="connsiteY146" fmla="*/ 13716000 h 15135727"/>
              <a:gd name="connsiteX147" fmla="*/ 5702969 w 8085221"/>
              <a:gd name="connsiteY147" fmla="*/ 13667874 h 15135727"/>
              <a:gd name="connsiteX148" fmla="*/ 5582653 w 8085221"/>
              <a:gd name="connsiteY148" fmla="*/ 13691937 h 15135727"/>
              <a:gd name="connsiteX149" fmla="*/ 5727032 w 8085221"/>
              <a:gd name="connsiteY149" fmla="*/ 13836316 h 15135727"/>
              <a:gd name="connsiteX150" fmla="*/ 5582653 w 8085221"/>
              <a:gd name="connsiteY150" fmla="*/ 14052885 h 15135727"/>
              <a:gd name="connsiteX151" fmla="*/ 5462337 w 8085221"/>
              <a:gd name="connsiteY151" fmla="*/ 14149137 h 15135727"/>
              <a:gd name="connsiteX152" fmla="*/ 5342021 w 8085221"/>
              <a:gd name="connsiteY152" fmla="*/ 14004758 h 15135727"/>
              <a:gd name="connsiteX153" fmla="*/ 5245769 w 8085221"/>
              <a:gd name="connsiteY153" fmla="*/ 14004758 h 15135727"/>
              <a:gd name="connsiteX154" fmla="*/ 5245769 w 8085221"/>
              <a:gd name="connsiteY154" fmla="*/ 13956632 h 15135727"/>
              <a:gd name="connsiteX155" fmla="*/ 5101390 w 8085221"/>
              <a:gd name="connsiteY155" fmla="*/ 13956632 h 15135727"/>
              <a:gd name="connsiteX156" fmla="*/ 4981074 w 8085221"/>
              <a:gd name="connsiteY156" fmla="*/ 13860379 h 15135727"/>
              <a:gd name="connsiteX157" fmla="*/ 4740442 w 8085221"/>
              <a:gd name="connsiteY157" fmla="*/ 13908506 h 15135727"/>
              <a:gd name="connsiteX158" fmla="*/ 4475748 w 8085221"/>
              <a:gd name="connsiteY158" fmla="*/ 13956632 h 15135727"/>
              <a:gd name="connsiteX159" fmla="*/ 4379495 w 8085221"/>
              <a:gd name="connsiteY159" fmla="*/ 14028821 h 15135727"/>
              <a:gd name="connsiteX160" fmla="*/ 4403558 w 8085221"/>
              <a:gd name="connsiteY160" fmla="*/ 14197264 h 15135727"/>
              <a:gd name="connsiteX161" fmla="*/ 4572000 w 8085221"/>
              <a:gd name="connsiteY161" fmla="*/ 14149137 h 15135727"/>
              <a:gd name="connsiteX162" fmla="*/ 4523874 w 8085221"/>
              <a:gd name="connsiteY162" fmla="*/ 14558211 h 15135727"/>
              <a:gd name="connsiteX163" fmla="*/ 4403558 w 8085221"/>
              <a:gd name="connsiteY163" fmla="*/ 14437895 h 15135727"/>
              <a:gd name="connsiteX164" fmla="*/ 4403558 w 8085221"/>
              <a:gd name="connsiteY164" fmla="*/ 14437895 h 15135727"/>
              <a:gd name="connsiteX165" fmla="*/ 4283242 w 8085221"/>
              <a:gd name="connsiteY165" fmla="*/ 14245390 h 15135727"/>
              <a:gd name="connsiteX166" fmla="*/ 4235116 w 8085221"/>
              <a:gd name="connsiteY166" fmla="*/ 14341642 h 15135727"/>
              <a:gd name="connsiteX167" fmla="*/ 4162927 w 8085221"/>
              <a:gd name="connsiteY167" fmla="*/ 14389769 h 15135727"/>
              <a:gd name="connsiteX168" fmla="*/ 4162927 w 8085221"/>
              <a:gd name="connsiteY168" fmla="*/ 14389769 h 15135727"/>
              <a:gd name="connsiteX169" fmla="*/ 3922295 w 8085221"/>
              <a:gd name="connsiteY169" fmla="*/ 14245390 h 15135727"/>
              <a:gd name="connsiteX170" fmla="*/ 3801979 w 8085221"/>
              <a:gd name="connsiteY170" fmla="*/ 14293516 h 15135727"/>
              <a:gd name="connsiteX171" fmla="*/ 3681664 w 8085221"/>
              <a:gd name="connsiteY171" fmla="*/ 14389769 h 15135727"/>
              <a:gd name="connsiteX172" fmla="*/ 3657600 w 8085221"/>
              <a:gd name="connsiteY172" fmla="*/ 14654464 h 15135727"/>
              <a:gd name="connsiteX173" fmla="*/ 3513221 w 8085221"/>
              <a:gd name="connsiteY173" fmla="*/ 14726653 h 15135727"/>
              <a:gd name="connsiteX174" fmla="*/ 3513221 w 8085221"/>
              <a:gd name="connsiteY174" fmla="*/ 14871032 h 15135727"/>
              <a:gd name="connsiteX175" fmla="*/ 3633537 w 8085221"/>
              <a:gd name="connsiteY175" fmla="*/ 14967285 h 15135727"/>
              <a:gd name="connsiteX176" fmla="*/ 3609474 w 8085221"/>
              <a:gd name="connsiteY176" fmla="*/ 15087600 h 15135727"/>
              <a:gd name="connsiteX177" fmla="*/ 3441032 w 8085221"/>
              <a:gd name="connsiteY177" fmla="*/ 15039474 h 15135727"/>
              <a:gd name="connsiteX178" fmla="*/ 3272590 w 8085221"/>
              <a:gd name="connsiteY178" fmla="*/ 15063537 h 15135727"/>
              <a:gd name="connsiteX179" fmla="*/ 3248527 w 8085221"/>
              <a:gd name="connsiteY179" fmla="*/ 14895095 h 15135727"/>
              <a:gd name="connsiteX180" fmla="*/ 3128211 w 8085221"/>
              <a:gd name="connsiteY180" fmla="*/ 14919158 h 15135727"/>
              <a:gd name="connsiteX181" fmla="*/ 2959769 w 8085221"/>
              <a:gd name="connsiteY181" fmla="*/ 15135727 h 15135727"/>
              <a:gd name="connsiteX182" fmla="*/ 2935706 w 8085221"/>
              <a:gd name="connsiteY182" fmla="*/ 14895095 h 15135727"/>
              <a:gd name="connsiteX183" fmla="*/ 2791327 w 8085221"/>
              <a:gd name="connsiteY183" fmla="*/ 14943221 h 15135727"/>
              <a:gd name="connsiteX184" fmla="*/ 2671011 w 8085221"/>
              <a:gd name="connsiteY184" fmla="*/ 15039474 h 15135727"/>
              <a:gd name="connsiteX185" fmla="*/ 2430379 w 8085221"/>
              <a:gd name="connsiteY185" fmla="*/ 15087600 h 15135727"/>
              <a:gd name="connsiteX186" fmla="*/ 2237874 w 8085221"/>
              <a:gd name="connsiteY186" fmla="*/ 15039474 h 15135727"/>
              <a:gd name="connsiteX187" fmla="*/ 2622885 w 8085221"/>
              <a:gd name="connsiteY187" fmla="*/ 14846969 h 15135727"/>
              <a:gd name="connsiteX188" fmla="*/ 2887579 w 8085221"/>
              <a:gd name="connsiteY188" fmla="*/ 14774779 h 15135727"/>
              <a:gd name="connsiteX189" fmla="*/ 2839453 w 8085221"/>
              <a:gd name="connsiteY189" fmla="*/ 14582274 h 15135727"/>
              <a:gd name="connsiteX190" fmla="*/ 2935706 w 8085221"/>
              <a:gd name="connsiteY190" fmla="*/ 14510085 h 15135727"/>
              <a:gd name="connsiteX191" fmla="*/ 2935706 w 8085221"/>
              <a:gd name="connsiteY191" fmla="*/ 14510085 h 15135727"/>
              <a:gd name="connsiteX192" fmla="*/ 3080085 w 8085221"/>
              <a:gd name="connsiteY192" fmla="*/ 14413832 h 15135727"/>
              <a:gd name="connsiteX193" fmla="*/ 3152274 w 8085221"/>
              <a:gd name="connsiteY193" fmla="*/ 14341642 h 15135727"/>
              <a:gd name="connsiteX194" fmla="*/ 3080085 w 8085221"/>
              <a:gd name="connsiteY194" fmla="*/ 14269453 h 15135727"/>
              <a:gd name="connsiteX195" fmla="*/ 3152274 w 8085221"/>
              <a:gd name="connsiteY195" fmla="*/ 14197264 h 15135727"/>
              <a:gd name="connsiteX196" fmla="*/ 3152274 w 8085221"/>
              <a:gd name="connsiteY196" fmla="*/ 14052885 h 15135727"/>
              <a:gd name="connsiteX197" fmla="*/ 3080085 w 8085221"/>
              <a:gd name="connsiteY197" fmla="*/ 13980695 h 15135727"/>
              <a:gd name="connsiteX198" fmla="*/ 3056021 w 8085221"/>
              <a:gd name="connsiteY198" fmla="*/ 14076948 h 15135727"/>
              <a:gd name="connsiteX199" fmla="*/ 2935706 w 8085221"/>
              <a:gd name="connsiteY199" fmla="*/ 14076948 h 15135727"/>
              <a:gd name="connsiteX200" fmla="*/ 2863516 w 8085221"/>
              <a:gd name="connsiteY200" fmla="*/ 14125074 h 15135727"/>
              <a:gd name="connsiteX201" fmla="*/ 2719137 w 8085221"/>
              <a:gd name="connsiteY201" fmla="*/ 14197264 h 15135727"/>
              <a:gd name="connsiteX202" fmla="*/ 2646948 w 8085221"/>
              <a:gd name="connsiteY202" fmla="*/ 14197264 h 15135727"/>
              <a:gd name="connsiteX203" fmla="*/ 2598821 w 8085221"/>
              <a:gd name="connsiteY203" fmla="*/ 14125074 h 15135727"/>
              <a:gd name="connsiteX204" fmla="*/ 2430379 w 8085221"/>
              <a:gd name="connsiteY204" fmla="*/ 13836316 h 15135727"/>
              <a:gd name="connsiteX205" fmla="*/ 2646948 w 8085221"/>
              <a:gd name="connsiteY205" fmla="*/ 13812253 h 15135727"/>
              <a:gd name="connsiteX206" fmla="*/ 2502569 w 8085221"/>
              <a:gd name="connsiteY206" fmla="*/ 13475369 h 15135727"/>
              <a:gd name="connsiteX207" fmla="*/ 2550695 w 8085221"/>
              <a:gd name="connsiteY207" fmla="*/ 13186611 h 15135727"/>
              <a:gd name="connsiteX208" fmla="*/ 2719137 w 8085221"/>
              <a:gd name="connsiteY208" fmla="*/ 13042232 h 15135727"/>
              <a:gd name="connsiteX209" fmla="*/ 2791327 w 8085221"/>
              <a:gd name="connsiteY209" fmla="*/ 12945979 h 15135727"/>
              <a:gd name="connsiteX210" fmla="*/ 3031958 w 8085221"/>
              <a:gd name="connsiteY210" fmla="*/ 13090358 h 15135727"/>
              <a:gd name="connsiteX211" fmla="*/ 3056021 w 8085221"/>
              <a:gd name="connsiteY211" fmla="*/ 12753474 h 15135727"/>
              <a:gd name="connsiteX212" fmla="*/ 2887579 w 8085221"/>
              <a:gd name="connsiteY212" fmla="*/ 12777537 h 15135727"/>
              <a:gd name="connsiteX213" fmla="*/ 2815390 w 8085221"/>
              <a:gd name="connsiteY213" fmla="*/ 12777537 h 15135727"/>
              <a:gd name="connsiteX214" fmla="*/ 3176337 w 8085221"/>
              <a:gd name="connsiteY214" fmla="*/ 12368464 h 15135727"/>
              <a:gd name="connsiteX215" fmla="*/ 3104148 w 8085221"/>
              <a:gd name="connsiteY215" fmla="*/ 12320337 h 15135727"/>
              <a:gd name="connsiteX216" fmla="*/ 3104148 w 8085221"/>
              <a:gd name="connsiteY216" fmla="*/ 12320337 h 15135727"/>
              <a:gd name="connsiteX217" fmla="*/ 3007895 w 8085221"/>
              <a:gd name="connsiteY217" fmla="*/ 12079706 h 15135727"/>
              <a:gd name="connsiteX218" fmla="*/ 2911642 w 8085221"/>
              <a:gd name="connsiteY218" fmla="*/ 11935327 h 15135727"/>
              <a:gd name="connsiteX219" fmla="*/ 2863516 w 8085221"/>
              <a:gd name="connsiteY219" fmla="*/ 11694695 h 15135727"/>
              <a:gd name="connsiteX220" fmla="*/ 2911642 w 8085221"/>
              <a:gd name="connsiteY220" fmla="*/ 11454064 h 15135727"/>
              <a:gd name="connsiteX221" fmla="*/ 3056021 w 8085221"/>
              <a:gd name="connsiteY221" fmla="*/ 11454064 h 15135727"/>
              <a:gd name="connsiteX222" fmla="*/ 2983832 w 8085221"/>
              <a:gd name="connsiteY222" fmla="*/ 11381874 h 15135727"/>
              <a:gd name="connsiteX223" fmla="*/ 3031958 w 8085221"/>
              <a:gd name="connsiteY223" fmla="*/ 11285621 h 15135727"/>
              <a:gd name="connsiteX224" fmla="*/ 3007895 w 8085221"/>
              <a:gd name="connsiteY224" fmla="*/ 11189369 h 15135727"/>
              <a:gd name="connsiteX225" fmla="*/ 2887579 w 8085221"/>
              <a:gd name="connsiteY225" fmla="*/ 11141242 h 15135727"/>
              <a:gd name="connsiteX226" fmla="*/ 2887579 w 8085221"/>
              <a:gd name="connsiteY226" fmla="*/ 10972800 h 15135727"/>
              <a:gd name="connsiteX227" fmla="*/ 2887579 w 8085221"/>
              <a:gd name="connsiteY227" fmla="*/ 10924674 h 15135727"/>
              <a:gd name="connsiteX228" fmla="*/ 2767264 w 8085221"/>
              <a:gd name="connsiteY228" fmla="*/ 11020927 h 15135727"/>
              <a:gd name="connsiteX229" fmla="*/ 2743200 w 8085221"/>
              <a:gd name="connsiteY229" fmla="*/ 10924674 h 15135727"/>
              <a:gd name="connsiteX230" fmla="*/ 2550695 w 8085221"/>
              <a:gd name="connsiteY230" fmla="*/ 11020927 h 15135727"/>
              <a:gd name="connsiteX231" fmla="*/ 2526632 w 8085221"/>
              <a:gd name="connsiteY231" fmla="*/ 11117179 h 15135727"/>
              <a:gd name="connsiteX232" fmla="*/ 2334127 w 8085221"/>
              <a:gd name="connsiteY232" fmla="*/ 10996864 h 15135727"/>
              <a:gd name="connsiteX233" fmla="*/ 2358190 w 8085221"/>
              <a:gd name="connsiteY233" fmla="*/ 10732169 h 15135727"/>
              <a:gd name="connsiteX234" fmla="*/ 2334127 w 8085221"/>
              <a:gd name="connsiteY234" fmla="*/ 10587790 h 15135727"/>
              <a:gd name="connsiteX235" fmla="*/ 2406316 w 8085221"/>
              <a:gd name="connsiteY235" fmla="*/ 10491537 h 15135727"/>
              <a:gd name="connsiteX236" fmla="*/ 2598821 w 8085221"/>
              <a:gd name="connsiteY236" fmla="*/ 10684042 h 15135727"/>
              <a:gd name="connsiteX237" fmla="*/ 2767264 w 8085221"/>
              <a:gd name="connsiteY237" fmla="*/ 10684042 h 15135727"/>
              <a:gd name="connsiteX238" fmla="*/ 2646948 w 8085221"/>
              <a:gd name="connsiteY238" fmla="*/ 10515600 h 15135727"/>
              <a:gd name="connsiteX239" fmla="*/ 2815390 w 8085221"/>
              <a:gd name="connsiteY239" fmla="*/ 10395285 h 15135727"/>
              <a:gd name="connsiteX240" fmla="*/ 3080085 w 8085221"/>
              <a:gd name="connsiteY240" fmla="*/ 10419348 h 15135727"/>
              <a:gd name="connsiteX241" fmla="*/ 3248527 w 8085221"/>
              <a:gd name="connsiteY241" fmla="*/ 10539664 h 15135727"/>
              <a:gd name="connsiteX242" fmla="*/ 3320716 w 8085221"/>
              <a:gd name="connsiteY242" fmla="*/ 10659979 h 15135727"/>
              <a:gd name="connsiteX243" fmla="*/ 3465095 w 8085221"/>
              <a:gd name="connsiteY243" fmla="*/ 10659979 h 15135727"/>
              <a:gd name="connsiteX244" fmla="*/ 3441032 w 8085221"/>
              <a:gd name="connsiteY244" fmla="*/ 10491537 h 15135727"/>
              <a:gd name="connsiteX245" fmla="*/ 3392906 w 8085221"/>
              <a:gd name="connsiteY245" fmla="*/ 10250906 h 15135727"/>
              <a:gd name="connsiteX246" fmla="*/ 3152274 w 8085221"/>
              <a:gd name="connsiteY246" fmla="*/ 10250906 h 15135727"/>
              <a:gd name="connsiteX247" fmla="*/ 3176337 w 8085221"/>
              <a:gd name="connsiteY247" fmla="*/ 10178716 h 15135727"/>
              <a:gd name="connsiteX248" fmla="*/ 3104148 w 8085221"/>
              <a:gd name="connsiteY248" fmla="*/ 10154653 h 15135727"/>
              <a:gd name="connsiteX249" fmla="*/ 3007895 w 8085221"/>
              <a:gd name="connsiteY249" fmla="*/ 9962148 h 15135727"/>
              <a:gd name="connsiteX250" fmla="*/ 3176337 w 8085221"/>
              <a:gd name="connsiteY250" fmla="*/ 9889958 h 15135727"/>
              <a:gd name="connsiteX251" fmla="*/ 2959769 w 8085221"/>
              <a:gd name="connsiteY251" fmla="*/ 9504948 h 15135727"/>
              <a:gd name="connsiteX252" fmla="*/ 2791327 w 8085221"/>
              <a:gd name="connsiteY252" fmla="*/ 9456821 h 15135727"/>
              <a:gd name="connsiteX253" fmla="*/ 2574758 w 8085221"/>
              <a:gd name="connsiteY253" fmla="*/ 9336506 h 15135727"/>
              <a:gd name="connsiteX254" fmla="*/ 2550695 w 8085221"/>
              <a:gd name="connsiteY254" fmla="*/ 9071811 h 15135727"/>
              <a:gd name="connsiteX255" fmla="*/ 2695074 w 8085221"/>
              <a:gd name="connsiteY255" fmla="*/ 8999621 h 15135727"/>
              <a:gd name="connsiteX256" fmla="*/ 2622885 w 8085221"/>
              <a:gd name="connsiteY256" fmla="*/ 8975558 h 15135727"/>
              <a:gd name="connsiteX257" fmla="*/ 2430379 w 8085221"/>
              <a:gd name="connsiteY257" fmla="*/ 8999621 h 15135727"/>
              <a:gd name="connsiteX258" fmla="*/ 2261937 w 8085221"/>
              <a:gd name="connsiteY258" fmla="*/ 9168064 h 15135727"/>
              <a:gd name="connsiteX259" fmla="*/ 2237874 w 8085221"/>
              <a:gd name="connsiteY259" fmla="*/ 8999621 h 15135727"/>
              <a:gd name="connsiteX260" fmla="*/ 2117558 w 8085221"/>
              <a:gd name="connsiteY260" fmla="*/ 8975558 h 15135727"/>
              <a:gd name="connsiteX261" fmla="*/ 2045369 w 8085221"/>
              <a:gd name="connsiteY261" fmla="*/ 8783053 h 15135727"/>
              <a:gd name="connsiteX262" fmla="*/ 1852864 w 8085221"/>
              <a:gd name="connsiteY262" fmla="*/ 8758990 h 15135727"/>
              <a:gd name="connsiteX263" fmla="*/ 1636295 w 8085221"/>
              <a:gd name="connsiteY263" fmla="*/ 8927432 h 15135727"/>
              <a:gd name="connsiteX264" fmla="*/ 1588169 w 8085221"/>
              <a:gd name="connsiteY264" fmla="*/ 9023685 h 15135727"/>
              <a:gd name="connsiteX265" fmla="*/ 1515979 w 8085221"/>
              <a:gd name="connsiteY265" fmla="*/ 8879306 h 15135727"/>
              <a:gd name="connsiteX266" fmla="*/ 1347537 w 8085221"/>
              <a:gd name="connsiteY266" fmla="*/ 8879306 h 15135727"/>
              <a:gd name="connsiteX267" fmla="*/ 1347537 w 8085221"/>
              <a:gd name="connsiteY267" fmla="*/ 8710864 h 15135727"/>
              <a:gd name="connsiteX268" fmla="*/ 1106906 w 8085221"/>
              <a:gd name="connsiteY268" fmla="*/ 8783053 h 15135727"/>
              <a:gd name="connsiteX269" fmla="*/ 890337 w 8085221"/>
              <a:gd name="connsiteY269" fmla="*/ 8686800 h 15135727"/>
              <a:gd name="connsiteX270" fmla="*/ 649706 w 8085221"/>
              <a:gd name="connsiteY270" fmla="*/ 8662737 h 15135727"/>
              <a:gd name="connsiteX271" fmla="*/ 385011 w 8085221"/>
              <a:gd name="connsiteY271" fmla="*/ 8566485 h 15135727"/>
              <a:gd name="connsiteX272" fmla="*/ 577516 w 8085221"/>
              <a:gd name="connsiteY272" fmla="*/ 8373979 h 15135727"/>
              <a:gd name="connsiteX273" fmla="*/ 794085 w 8085221"/>
              <a:gd name="connsiteY273" fmla="*/ 8301790 h 15135727"/>
              <a:gd name="connsiteX274" fmla="*/ 745958 w 8085221"/>
              <a:gd name="connsiteY274" fmla="*/ 8133348 h 15135727"/>
              <a:gd name="connsiteX275" fmla="*/ 818148 w 8085221"/>
              <a:gd name="connsiteY275" fmla="*/ 7820527 h 15135727"/>
              <a:gd name="connsiteX276" fmla="*/ 697832 w 8085221"/>
              <a:gd name="connsiteY276" fmla="*/ 7820527 h 15135727"/>
              <a:gd name="connsiteX277" fmla="*/ 625642 w 8085221"/>
              <a:gd name="connsiteY277" fmla="*/ 7916779 h 15135727"/>
              <a:gd name="connsiteX278" fmla="*/ 457200 w 8085221"/>
              <a:gd name="connsiteY278" fmla="*/ 7820527 h 15135727"/>
              <a:gd name="connsiteX279" fmla="*/ 529390 w 8085221"/>
              <a:gd name="connsiteY279" fmla="*/ 7700211 h 15135727"/>
              <a:gd name="connsiteX280" fmla="*/ 938464 w 8085221"/>
              <a:gd name="connsiteY280" fmla="*/ 7676148 h 15135727"/>
              <a:gd name="connsiteX281" fmla="*/ 1058779 w 8085221"/>
              <a:gd name="connsiteY281" fmla="*/ 7459579 h 15135727"/>
              <a:gd name="connsiteX282" fmla="*/ 1203158 w 8085221"/>
              <a:gd name="connsiteY282" fmla="*/ 7603958 h 15135727"/>
              <a:gd name="connsiteX283" fmla="*/ 1299411 w 8085221"/>
              <a:gd name="connsiteY283" fmla="*/ 7555832 h 15135727"/>
              <a:gd name="connsiteX284" fmla="*/ 1443790 w 8085221"/>
              <a:gd name="connsiteY284" fmla="*/ 7507706 h 15135727"/>
              <a:gd name="connsiteX285" fmla="*/ 1684421 w 8085221"/>
              <a:gd name="connsiteY285" fmla="*/ 7603958 h 15135727"/>
              <a:gd name="connsiteX286" fmla="*/ 1684421 w 8085221"/>
              <a:gd name="connsiteY286" fmla="*/ 7603958 h 15135727"/>
              <a:gd name="connsiteX287" fmla="*/ 1540042 w 8085221"/>
              <a:gd name="connsiteY287" fmla="*/ 7363327 h 15135727"/>
              <a:gd name="connsiteX288" fmla="*/ 1299411 w 8085221"/>
              <a:gd name="connsiteY288" fmla="*/ 7315200 h 15135727"/>
              <a:gd name="connsiteX289" fmla="*/ 1130969 w 8085221"/>
              <a:gd name="connsiteY289" fmla="*/ 7339264 h 15135727"/>
              <a:gd name="connsiteX290" fmla="*/ 1034716 w 8085221"/>
              <a:gd name="connsiteY290" fmla="*/ 7315200 h 15135727"/>
              <a:gd name="connsiteX291" fmla="*/ 1155032 w 8085221"/>
              <a:gd name="connsiteY291" fmla="*/ 7050506 h 15135727"/>
              <a:gd name="connsiteX292" fmla="*/ 1155032 w 8085221"/>
              <a:gd name="connsiteY292" fmla="*/ 6930190 h 15135727"/>
              <a:gd name="connsiteX293" fmla="*/ 1155032 w 8085221"/>
              <a:gd name="connsiteY293" fmla="*/ 6761748 h 15135727"/>
              <a:gd name="connsiteX294" fmla="*/ 1203158 w 8085221"/>
              <a:gd name="connsiteY294" fmla="*/ 6617369 h 15135727"/>
              <a:gd name="connsiteX295" fmla="*/ 1371600 w 8085221"/>
              <a:gd name="connsiteY295" fmla="*/ 6472990 h 15135727"/>
              <a:gd name="connsiteX296" fmla="*/ 1443790 w 8085221"/>
              <a:gd name="connsiteY296" fmla="*/ 6328611 h 15135727"/>
              <a:gd name="connsiteX297" fmla="*/ 1419727 w 8085221"/>
              <a:gd name="connsiteY297" fmla="*/ 6208295 h 15135727"/>
              <a:gd name="connsiteX298" fmla="*/ 1275348 w 8085221"/>
              <a:gd name="connsiteY298" fmla="*/ 6304548 h 15135727"/>
              <a:gd name="connsiteX299" fmla="*/ 1323474 w 8085221"/>
              <a:gd name="connsiteY299" fmla="*/ 6015790 h 15135727"/>
              <a:gd name="connsiteX300" fmla="*/ 1540042 w 8085221"/>
              <a:gd name="connsiteY300" fmla="*/ 5871411 h 15135727"/>
              <a:gd name="connsiteX301" fmla="*/ 1540042 w 8085221"/>
              <a:gd name="connsiteY301" fmla="*/ 5751095 h 15135727"/>
              <a:gd name="connsiteX302" fmla="*/ 1395664 w 8085221"/>
              <a:gd name="connsiteY302" fmla="*/ 5799221 h 15135727"/>
              <a:gd name="connsiteX303" fmla="*/ 1179095 w 8085221"/>
              <a:gd name="connsiteY303" fmla="*/ 5799221 h 15135727"/>
              <a:gd name="connsiteX304" fmla="*/ 890337 w 8085221"/>
              <a:gd name="connsiteY304" fmla="*/ 5775158 h 15135727"/>
              <a:gd name="connsiteX305" fmla="*/ 697832 w 8085221"/>
              <a:gd name="connsiteY305" fmla="*/ 5606716 h 15135727"/>
              <a:gd name="connsiteX306" fmla="*/ 577516 w 8085221"/>
              <a:gd name="connsiteY306" fmla="*/ 5582653 h 15135727"/>
              <a:gd name="connsiteX307" fmla="*/ 697832 w 8085221"/>
              <a:gd name="connsiteY307" fmla="*/ 5775158 h 15135727"/>
              <a:gd name="connsiteX308" fmla="*/ 409074 w 8085221"/>
              <a:gd name="connsiteY308" fmla="*/ 5799221 h 15135727"/>
              <a:gd name="connsiteX309" fmla="*/ 168442 w 8085221"/>
              <a:gd name="connsiteY309" fmla="*/ 5702969 h 15135727"/>
              <a:gd name="connsiteX310" fmla="*/ 264695 w 8085221"/>
              <a:gd name="connsiteY310" fmla="*/ 5558590 h 15135727"/>
              <a:gd name="connsiteX311" fmla="*/ 144379 w 8085221"/>
              <a:gd name="connsiteY311" fmla="*/ 5510464 h 15135727"/>
              <a:gd name="connsiteX312" fmla="*/ 0 w 8085221"/>
              <a:gd name="connsiteY312" fmla="*/ 5462337 h 15135727"/>
              <a:gd name="connsiteX313" fmla="*/ 96253 w 8085221"/>
              <a:gd name="connsiteY313" fmla="*/ 5245769 h 15135727"/>
              <a:gd name="connsiteX0" fmla="*/ 96253 w 8085221"/>
              <a:gd name="connsiteY0" fmla="*/ 5245769 h 15135727"/>
              <a:gd name="connsiteX1" fmla="*/ 144379 w 8085221"/>
              <a:gd name="connsiteY1" fmla="*/ 4981074 h 15135727"/>
              <a:gd name="connsiteX2" fmla="*/ 178719 w 8085221"/>
              <a:gd name="connsiteY2" fmla="*/ 4834941 h 15135727"/>
              <a:gd name="connsiteX3" fmla="*/ 334378 w 8085221"/>
              <a:gd name="connsiteY3" fmla="*/ 4696828 h 15135727"/>
              <a:gd name="connsiteX4" fmla="*/ 553453 w 8085221"/>
              <a:gd name="connsiteY4" fmla="*/ 4692316 h 15135727"/>
              <a:gd name="connsiteX5" fmla="*/ 649706 w 8085221"/>
              <a:gd name="connsiteY5" fmla="*/ 4427621 h 15135727"/>
              <a:gd name="connsiteX6" fmla="*/ 805866 w 8085221"/>
              <a:gd name="connsiteY6" fmla="*/ 4425366 h 15135727"/>
              <a:gd name="connsiteX7" fmla="*/ 867026 w 8085221"/>
              <a:gd name="connsiteY7" fmla="*/ 4311817 h 15135727"/>
              <a:gd name="connsiteX8" fmla="*/ 1077328 w 8085221"/>
              <a:gd name="connsiteY8" fmla="*/ 4253916 h 15135727"/>
              <a:gd name="connsiteX9" fmla="*/ 1120191 w 8085221"/>
              <a:gd name="connsiteY9" fmla="*/ 4206291 h 15135727"/>
              <a:gd name="connsiteX10" fmla="*/ 1263066 w 8085221"/>
              <a:gd name="connsiteY10" fmla="*/ 4182478 h 15135727"/>
              <a:gd name="connsiteX11" fmla="*/ 1362326 w 8085221"/>
              <a:gd name="connsiteY11" fmla="*/ 4081965 h 15135727"/>
              <a:gd name="connsiteX12" fmla="*/ 1472616 w 8085221"/>
              <a:gd name="connsiteY12" fmla="*/ 4025316 h 15135727"/>
              <a:gd name="connsiteX13" fmla="*/ 1559344 w 8085221"/>
              <a:gd name="connsiteY13" fmla="*/ 4013535 h 15135727"/>
              <a:gd name="connsiteX14" fmla="*/ 1708485 w 8085221"/>
              <a:gd name="connsiteY14" fmla="*/ 3826042 h 15135727"/>
              <a:gd name="connsiteX15" fmla="*/ 1820278 w 8085221"/>
              <a:gd name="connsiteY15" fmla="*/ 3858628 h 15135727"/>
              <a:gd name="connsiteX16" fmla="*/ 1910766 w 8085221"/>
              <a:gd name="connsiteY16" fmla="*/ 3735053 h 15135727"/>
              <a:gd name="connsiteX17" fmla="*/ 2006016 w 8085221"/>
              <a:gd name="connsiteY17" fmla="*/ 3615741 h 15135727"/>
              <a:gd name="connsiteX18" fmla="*/ 2091741 w 8085221"/>
              <a:gd name="connsiteY18" fmla="*/ 3649078 h 15135727"/>
              <a:gd name="connsiteX19" fmla="*/ 2141621 w 8085221"/>
              <a:gd name="connsiteY19" fmla="*/ 3585411 h 15135727"/>
              <a:gd name="connsiteX20" fmla="*/ 2117808 w 8085221"/>
              <a:gd name="connsiteY20" fmla="*/ 3518736 h 15135727"/>
              <a:gd name="connsiteX21" fmla="*/ 2182228 w 8085221"/>
              <a:gd name="connsiteY21" fmla="*/ 3420478 h 15135727"/>
              <a:gd name="connsiteX22" fmla="*/ 2286000 w 8085221"/>
              <a:gd name="connsiteY22" fmla="*/ 3489158 h 15135727"/>
              <a:gd name="connsiteX23" fmla="*/ 2334628 w 8085221"/>
              <a:gd name="connsiteY23" fmla="*/ 3249028 h 15135727"/>
              <a:gd name="connsiteX24" fmla="*/ 2381502 w 8085221"/>
              <a:gd name="connsiteY24" fmla="*/ 3088858 h 15135727"/>
              <a:gd name="connsiteX25" fmla="*/ 2544178 w 8085221"/>
              <a:gd name="connsiteY25" fmla="*/ 3058528 h 15135727"/>
              <a:gd name="connsiteX26" fmla="*/ 2477503 w 8085221"/>
              <a:gd name="connsiteY26" fmla="*/ 2977566 h 15135727"/>
              <a:gd name="connsiteX27" fmla="*/ 2695074 w 8085221"/>
              <a:gd name="connsiteY27" fmla="*/ 2892592 h 15135727"/>
              <a:gd name="connsiteX28" fmla="*/ 2796591 w 8085221"/>
              <a:gd name="connsiteY28" fmla="*/ 2829928 h 15135727"/>
              <a:gd name="connsiteX29" fmla="*/ 2829928 w 8085221"/>
              <a:gd name="connsiteY29" fmla="*/ 2517107 h 15135727"/>
              <a:gd name="connsiteX30" fmla="*/ 3006141 w 8085221"/>
              <a:gd name="connsiteY30" fmla="*/ 2401303 h 15135727"/>
              <a:gd name="connsiteX31" fmla="*/ 3200400 w 8085221"/>
              <a:gd name="connsiteY31" fmla="*/ 2296277 h 15135727"/>
              <a:gd name="connsiteX32" fmla="*/ 3325228 w 8085221"/>
              <a:gd name="connsiteY32" fmla="*/ 2220328 h 15135727"/>
              <a:gd name="connsiteX33" fmla="*/ 3441032 w 8085221"/>
              <a:gd name="connsiteY33" fmla="*/ 2237874 h 15135727"/>
              <a:gd name="connsiteX34" fmla="*/ 3534778 w 8085221"/>
              <a:gd name="connsiteY34" fmla="*/ 2301291 h 15135727"/>
              <a:gd name="connsiteX35" fmla="*/ 3585160 w 8085221"/>
              <a:gd name="connsiteY35" fmla="*/ 2517107 h 15135727"/>
              <a:gd name="connsiteX36" fmla="*/ 3801979 w 8085221"/>
              <a:gd name="connsiteY36" fmla="*/ 2565735 h 15135727"/>
              <a:gd name="connsiteX37" fmla="*/ 3946358 w 8085221"/>
              <a:gd name="connsiteY37" fmla="*/ 2550695 h 15135727"/>
              <a:gd name="connsiteX38" fmla="*/ 4018548 w 8085221"/>
              <a:gd name="connsiteY38" fmla="*/ 2598821 h 15135727"/>
              <a:gd name="connsiteX39" fmla="*/ 4138864 w 8085221"/>
              <a:gd name="connsiteY39" fmla="*/ 2574758 h 15135727"/>
              <a:gd name="connsiteX40" fmla="*/ 4307306 w 8085221"/>
              <a:gd name="connsiteY40" fmla="*/ 2671011 h 15135727"/>
              <a:gd name="connsiteX41" fmla="*/ 4427621 w 8085221"/>
              <a:gd name="connsiteY41" fmla="*/ 2622885 h 15135727"/>
              <a:gd name="connsiteX42" fmla="*/ 4549191 w 8085221"/>
              <a:gd name="connsiteY42" fmla="*/ 2610853 h 15135727"/>
              <a:gd name="connsiteX43" fmla="*/ 4668253 w 8085221"/>
              <a:gd name="connsiteY43" fmla="*/ 2743200 h 15135727"/>
              <a:gd name="connsiteX44" fmla="*/ 4788569 w 8085221"/>
              <a:gd name="connsiteY44" fmla="*/ 2815390 h 15135727"/>
              <a:gd name="connsiteX45" fmla="*/ 4957011 w 8085221"/>
              <a:gd name="connsiteY45" fmla="*/ 2719137 h 15135727"/>
              <a:gd name="connsiteX46" fmla="*/ 4981074 w 8085221"/>
              <a:gd name="connsiteY46" fmla="*/ 2382253 h 15135727"/>
              <a:gd name="connsiteX47" fmla="*/ 4981074 w 8085221"/>
              <a:gd name="connsiteY47" fmla="*/ 2382253 h 15135727"/>
              <a:gd name="connsiteX48" fmla="*/ 4949241 w 8085221"/>
              <a:gd name="connsiteY48" fmla="*/ 2306053 h 15135727"/>
              <a:gd name="connsiteX49" fmla="*/ 4849228 w 8085221"/>
              <a:gd name="connsiteY49" fmla="*/ 2239378 h 15135727"/>
              <a:gd name="connsiteX50" fmla="*/ 4884821 w 8085221"/>
              <a:gd name="connsiteY50" fmla="*/ 2093495 h 15135727"/>
              <a:gd name="connsiteX51" fmla="*/ 4697831 w 8085221"/>
              <a:gd name="connsiteY51" fmla="*/ 1900990 h 15135727"/>
              <a:gd name="connsiteX52" fmla="*/ 4764506 w 8085221"/>
              <a:gd name="connsiteY52" fmla="*/ 1804737 h 15135727"/>
              <a:gd name="connsiteX53" fmla="*/ 4957011 w 8085221"/>
              <a:gd name="connsiteY53" fmla="*/ 1564106 h 15135727"/>
              <a:gd name="connsiteX54" fmla="*/ 5221706 w 8085221"/>
              <a:gd name="connsiteY54" fmla="*/ 1588169 h 15135727"/>
              <a:gd name="connsiteX55" fmla="*/ 5486400 w 8085221"/>
              <a:gd name="connsiteY55" fmla="*/ 1684421 h 15135727"/>
              <a:gd name="connsiteX56" fmla="*/ 5799221 w 8085221"/>
              <a:gd name="connsiteY56" fmla="*/ 1684421 h 15135727"/>
              <a:gd name="connsiteX57" fmla="*/ 5871411 w 8085221"/>
              <a:gd name="connsiteY57" fmla="*/ 1443790 h 15135727"/>
              <a:gd name="connsiteX58" fmla="*/ 6087979 w 8085221"/>
              <a:gd name="connsiteY58" fmla="*/ 1395664 h 15135727"/>
              <a:gd name="connsiteX59" fmla="*/ 6087979 w 8085221"/>
              <a:gd name="connsiteY59" fmla="*/ 1082842 h 15135727"/>
              <a:gd name="connsiteX60" fmla="*/ 6424864 w 8085221"/>
              <a:gd name="connsiteY60" fmla="*/ 1058779 h 15135727"/>
              <a:gd name="connsiteX61" fmla="*/ 6665495 w 8085221"/>
              <a:gd name="connsiteY61" fmla="*/ 721895 h 15135727"/>
              <a:gd name="connsiteX62" fmla="*/ 6761748 w 8085221"/>
              <a:gd name="connsiteY62" fmla="*/ 649706 h 15135727"/>
              <a:gd name="connsiteX63" fmla="*/ 6737685 w 8085221"/>
              <a:gd name="connsiteY63" fmla="*/ 505327 h 15135727"/>
              <a:gd name="connsiteX64" fmla="*/ 6858000 w 8085221"/>
              <a:gd name="connsiteY64" fmla="*/ 360948 h 15135727"/>
              <a:gd name="connsiteX65" fmla="*/ 6761748 w 8085221"/>
              <a:gd name="connsiteY65" fmla="*/ 120316 h 15135727"/>
              <a:gd name="connsiteX66" fmla="*/ 7194885 w 8085221"/>
              <a:gd name="connsiteY66" fmla="*/ 0 h 15135727"/>
              <a:gd name="connsiteX67" fmla="*/ 7267074 w 8085221"/>
              <a:gd name="connsiteY67" fmla="*/ 120316 h 15135727"/>
              <a:gd name="connsiteX68" fmla="*/ 7267074 w 8085221"/>
              <a:gd name="connsiteY68" fmla="*/ 120316 h 15135727"/>
              <a:gd name="connsiteX69" fmla="*/ 7339264 w 8085221"/>
              <a:gd name="connsiteY69" fmla="*/ 360948 h 15135727"/>
              <a:gd name="connsiteX70" fmla="*/ 7628021 w 8085221"/>
              <a:gd name="connsiteY70" fmla="*/ 433137 h 15135727"/>
              <a:gd name="connsiteX71" fmla="*/ 7796464 w 8085221"/>
              <a:gd name="connsiteY71" fmla="*/ 649706 h 15135727"/>
              <a:gd name="connsiteX72" fmla="*/ 8085221 w 8085221"/>
              <a:gd name="connsiteY72" fmla="*/ 914400 h 15135727"/>
              <a:gd name="connsiteX73" fmla="*/ 7988969 w 8085221"/>
              <a:gd name="connsiteY73" fmla="*/ 1203158 h 15135727"/>
              <a:gd name="connsiteX74" fmla="*/ 7844590 w 8085221"/>
              <a:gd name="connsiteY74" fmla="*/ 1058779 h 15135727"/>
              <a:gd name="connsiteX75" fmla="*/ 7483642 w 8085221"/>
              <a:gd name="connsiteY75" fmla="*/ 1371600 h 15135727"/>
              <a:gd name="connsiteX76" fmla="*/ 7267074 w 8085221"/>
              <a:gd name="connsiteY76" fmla="*/ 1395664 h 15135727"/>
              <a:gd name="connsiteX77" fmla="*/ 7243011 w 8085221"/>
              <a:gd name="connsiteY77" fmla="*/ 1588169 h 15135727"/>
              <a:gd name="connsiteX78" fmla="*/ 6978316 w 8085221"/>
              <a:gd name="connsiteY78" fmla="*/ 1732548 h 15135727"/>
              <a:gd name="connsiteX79" fmla="*/ 6737685 w 8085221"/>
              <a:gd name="connsiteY79" fmla="*/ 2093495 h 15135727"/>
              <a:gd name="connsiteX80" fmla="*/ 6737685 w 8085221"/>
              <a:gd name="connsiteY80" fmla="*/ 2382253 h 15135727"/>
              <a:gd name="connsiteX81" fmla="*/ 6665495 w 8085221"/>
              <a:gd name="connsiteY81" fmla="*/ 2430379 h 15135727"/>
              <a:gd name="connsiteX82" fmla="*/ 6906127 w 8085221"/>
              <a:gd name="connsiteY82" fmla="*/ 2646948 h 15135727"/>
              <a:gd name="connsiteX83" fmla="*/ 6906127 w 8085221"/>
              <a:gd name="connsiteY83" fmla="*/ 2983832 h 15135727"/>
              <a:gd name="connsiteX84" fmla="*/ 6906127 w 8085221"/>
              <a:gd name="connsiteY84" fmla="*/ 3104148 h 15135727"/>
              <a:gd name="connsiteX85" fmla="*/ 6833937 w 8085221"/>
              <a:gd name="connsiteY85" fmla="*/ 3368842 h 15135727"/>
              <a:gd name="connsiteX86" fmla="*/ 6906127 w 8085221"/>
              <a:gd name="connsiteY86" fmla="*/ 3489158 h 15135727"/>
              <a:gd name="connsiteX87" fmla="*/ 6641432 w 8085221"/>
              <a:gd name="connsiteY87" fmla="*/ 3705727 h 15135727"/>
              <a:gd name="connsiteX88" fmla="*/ 6737685 w 8085221"/>
              <a:gd name="connsiteY88" fmla="*/ 3729790 h 15135727"/>
              <a:gd name="connsiteX89" fmla="*/ 6545179 w 8085221"/>
              <a:gd name="connsiteY89" fmla="*/ 3826042 h 15135727"/>
              <a:gd name="connsiteX90" fmla="*/ 6328611 w 8085221"/>
              <a:gd name="connsiteY90" fmla="*/ 3753853 h 15135727"/>
              <a:gd name="connsiteX91" fmla="*/ 6184232 w 8085221"/>
              <a:gd name="connsiteY91" fmla="*/ 3850106 h 15135727"/>
              <a:gd name="connsiteX92" fmla="*/ 6184232 w 8085221"/>
              <a:gd name="connsiteY92" fmla="*/ 3946358 h 15135727"/>
              <a:gd name="connsiteX93" fmla="*/ 6136106 w 8085221"/>
              <a:gd name="connsiteY93" fmla="*/ 4235116 h 15135727"/>
              <a:gd name="connsiteX94" fmla="*/ 5919537 w 8085221"/>
              <a:gd name="connsiteY94" fmla="*/ 4403558 h 15135727"/>
              <a:gd name="connsiteX95" fmla="*/ 5775158 w 8085221"/>
              <a:gd name="connsiteY95" fmla="*/ 4451685 h 15135727"/>
              <a:gd name="connsiteX96" fmla="*/ 5630779 w 8085221"/>
              <a:gd name="connsiteY96" fmla="*/ 4547937 h 15135727"/>
              <a:gd name="connsiteX97" fmla="*/ 5510464 w 8085221"/>
              <a:gd name="connsiteY97" fmla="*/ 4620127 h 15135727"/>
              <a:gd name="connsiteX98" fmla="*/ 5510464 w 8085221"/>
              <a:gd name="connsiteY98" fmla="*/ 4812632 h 15135727"/>
              <a:gd name="connsiteX99" fmla="*/ 5317958 w 8085221"/>
              <a:gd name="connsiteY99" fmla="*/ 4981074 h 15135727"/>
              <a:gd name="connsiteX100" fmla="*/ 5005137 w 8085221"/>
              <a:gd name="connsiteY100" fmla="*/ 5149516 h 15135727"/>
              <a:gd name="connsiteX101" fmla="*/ 4692316 w 8085221"/>
              <a:gd name="connsiteY101" fmla="*/ 5149516 h 15135727"/>
              <a:gd name="connsiteX102" fmla="*/ 4523874 w 8085221"/>
              <a:gd name="connsiteY102" fmla="*/ 5366085 h 15135727"/>
              <a:gd name="connsiteX103" fmla="*/ 4211053 w 8085221"/>
              <a:gd name="connsiteY103" fmla="*/ 5414211 h 15135727"/>
              <a:gd name="connsiteX104" fmla="*/ 4114800 w 8085221"/>
              <a:gd name="connsiteY104" fmla="*/ 5390148 h 15135727"/>
              <a:gd name="connsiteX105" fmla="*/ 4018548 w 8085221"/>
              <a:gd name="connsiteY105" fmla="*/ 5630779 h 15135727"/>
              <a:gd name="connsiteX106" fmla="*/ 4090737 w 8085221"/>
              <a:gd name="connsiteY106" fmla="*/ 5871411 h 15135727"/>
              <a:gd name="connsiteX107" fmla="*/ 4090737 w 8085221"/>
              <a:gd name="connsiteY107" fmla="*/ 6184232 h 15135727"/>
              <a:gd name="connsiteX108" fmla="*/ 4186990 w 8085221"/>
              <a:gd name="connsiteY108" fmla="*/ 6472990 h 15135727"/>
              <a:gd name="connsiteX109" fmla="*/ 4042611 w 8085221"/>
              <a:gd name="connsiteY109" fmla="*/ 6352674 h 15135727"/>
              <a:gd name="connsiteX110" fmla="*/ 3946358 w 8085221"/>
              <a:gd name="connsiteY110" fmla="*/ 6376737 h 15135727"/>
              <a:gd name="connsiteX111" fmla="*/ 4114800 w 8085221"/>
              <a:gd name="connsiteY111" fmla="*/ 6641432 h 15135727"/>
              <a:gd name="connsiteX112" fmla="*/ 4451685 w 8085221"/>
              <a:gd name="connsiteY112" fmla="*/ 6737685 h 15135727"/>
              <a:gd name="connsiteX113" fmla="*/ 4620127 w 8085221"/>
              <a:gd name="connsiteY113" fmla="*/ 6978316 h 15135727"/>
              <a:gd name="connsiteX114" fmla="*/ 4740442 w 8085221"/>
              <a:gd name="connsiteY114" fmla="*/ 7170821 h 15135727"/>
              <a:gd name="connsiteX115" fmla="*/ 5077327 w 8085221"/>
              <a:gd name="connsiteY115" fmla="*/ 7387390 h 15135727"/>
              <a:gd name="connsiteX116" fmla="*/ 5125453 w 8085221"/>
              <a:gd name="connsiteY116" fmla="*/ 7603958 h 15135727"/>
              <a:gd name="connsiteX117" fmla="*/ 5197642 w 8085221"/>
              <a:gd name="connsiteY117" fmla="*/ 7796464 h 15135727"/>
              <a:gd name="connsiteX118" fmla="*/ 5486400 w 8085221"/>
              <a:gd name="connsiteY118" fmla="*/ 7964906 h 15135727"/>
              <a:gd name="connsiteX119" fmla="*/ 5486400 w 8085221"/>
              <a:gd name="connsiteY119" fmla="*/ 8349916 h 15135727"/>
              <a:gd name="connsiteX120" fmla="*/ 5678906 w 8085221"/>
              <a:gd name="connsiteY120" fmla="*/ 8614611 h 15135727"/>
              <a:gd name="connsiteX121" fmla="*/ 5919537 w 8085221"/>
              <a:gd name="connsiteY121" fmla="*/ 9071811 h 15135727"/>
              <a:gd name="connsiteX122" fmla="*/ 6160169 w 8085221"/>
              <a:gd name="connsiteY122" fmla="*/ 9336506 h 15135727"/>
              <a:gd name="connsiteX123" fmla="*/ 6280485 w 8085221"/>
              <a:gd name="connsiteY123" fmla="*/ 9601200 h 15135727"/>
              <a:gd name="connsiteX124" fmla="*/ 6400800 w 8085221"/>
              <a:gd name="connsiteY124" fmla="*/ 9793706 h 15135727"/>
              <a:gd name="connsiteX125" fmla="*/ 6569242 w 8085221"/>
              <a:gd name="connsiteY125" fmla="*/ 10058400 h 15135727"/>
              <a:gd name="connsiteX126" fmla="*/ 6713621 w 8085221"/>
              <a:gd name="connsiteY126" fmla="*/ 10106527 h 15135727"/>
              <a:gd name="connsiteX127" fmla="*/ 6545179 w 8085221"/>
              <a:gd name="connsiteY127" fmla="*/ 10202779 h 15135727"/>
              <a:gd name="connsiteX128" fmla="*/ 6569242 w 8085221"/>
              <a:gd name="connsiteY128" fmla="*/ 10443411 h 15135727"/>
              <a:gd name="connsiteX129" fmla="*/ 6593306 w 8085221"/>
              <a:gd name="connsiteY129" fmla="*/ 10708106 h 15135727"/>
              <a:gd name="connsiteX130" fmla="*/ 6761748 w 8085221"/>
              <a:gd name="connsiteY130" fmla="*/ 10924674 h 15135727"/>
              <a:gd name="connsiteX131" fmla="*/ 6641432 w 8085221"/>
              <a:gd name="connsiteY131" fmla="*/ 11093116 h 15135727"/>
              <a:gd name="connsiteX132" fmla="*/ 6713621 w 8085221"/>
              <a:gd name="connsiteY132" fmla="*/ 11261558 h 15135727"/>
              <a:gd name="connsiteX133" fmla="*/ 6737685 w 8085221"/>
              <a:gd name="connsiteY133" fmla="*/ 11526253 h 15135727"/>
              <a:gd name="connsiteX134" fmla="*/ 6617369 w 8085221"/>
              <a:gd name="connsiteY134" fmla="*/ 11839074 h 15135727"/>
              <a:gd name="connsiteX135" fmla="*/ 6617369 w 8085221"/>
              <a:gd name="connsiteY135" fmla="*/ 12031579 h 15135727"/>
              <a:gd name="connsiteX136" fmla="*/ 6641432 w 8085221"/>
              <a:gd name="connsiteY136" fmla="*/ 12127832 h 15135727"/>
              <a:gd name="connsiteX137" fmla="*/ 6761748 w 8085221"/>
              <a:gd name="connsiteY137" fmla="*/ 12031579 h 15135727"/>
              <a:gd name="connsiteX138" fmla="*/ 6761748 w 8085221"/>
              <a:gd name="connsiteY138" fmla="*/ 12296274 h 15135727"/>
              <a:gd name="connsiteX139" fmla="*/ 6689558 w 8085221"/>
              <a:gd name="connsiteY139" fmla="*/ 12512842 h 15135727"/>
              <a:gd name="connsiteX140" fmla="*/ 6785811 w 8085221"/>
              <a:gd name="connsiteY140" fmla="*/ 12777537 h 15135727"/>
              <a:gd name="connsiteX141" fmla="*/ 6569242 w 8085221"/>
              <a:gd name="connsiteY141" fmla="*/ 12873790 h 15135727"/>
              <a:gd name="connsiteX142" fmla="*/ 6545179 w 8085221"/>
              <a:gd name="connsiteY142" fmla="*/ 13090358 h 15135727"/>
              <a:gd name="connsiteX143" fmla="*/ 6448927 w 8085221"/>
              <a:gd name="connsiteY143" fmla="*/ 13355053 h 15135727"/>
              <a:gd name="connsiteX144" fmla="*/ 6256421 w 8085221"/>
              <a:gd name="connsiteY144" fmla="*/ 13571621 h 15135727"/>
              <a:gd name="connsiteX145" fmla="*/ 6087979 w 8085221"/>
              <a:gd name="connsiteY145" fmla="*/ 13667874 h 15135727"/>
              <a:gd name="connsiteX146" fmla="*/ 5943600 w 8085221"/>
              <a:gd name="connsiteY146" fmla="*/ 13716000 h 15135727"/>
              <a:gd name="connsiteX147" fmla="*/ 5702969 w 8085221"/>
              <a:gd name="connsiteY147" fmla="*/ 13667874 h 15135727"/>
              <a:gd name="connsiteX148" fmla="*/ 5582653 w 8085221"/>
              <a:gd name="connsiteY148" fmla="*/ 13691937 h 15135727"/>
              <a:gd name="connsiteX149" fmla="*/ 5727032 w 8085221"/>
              <a:gd name="connsiteY149" fmla="*/ 13836316 h 15135727"/>
              <a:gd name="connsiteX150" fmla="*/ 5582653 w 8085221"/>
              <a:gd name="connsiteY150" fmla="*/ 14052885 h 15135727"/>
              <a:gd name="connsiteX151" fmla="*/ 5462337 w 8085221"/>
              <a:gd name="connsiteY151" fmla="*/ 14149137 h 15135727"/>
              <a:gd name="connsiteX152" fmla="*/ 5342021 w 8085221"/>
              <a:gd name="connsiteY152" fmla="*/ 14004758 h 15135727"/>
              <a:gd name="connsiteX153" fmla="*/ 5245769 w 8085221"/>
              <a:gd name="connsiteY153" fmla="*/ 14004758 h 15135727"/>
              <a:gd name="connsiteX154" fmla="*/ 5245769 w 8085221"/>
              <a:gd name="connsiteY154" fmla="*/ 13956632 h 15135727"/>
              <a:gd name="connsiteX155" fmla="*/ 5101390 w 8085221"/>
              <a:gd name="connsiteY155" fmla="*/ 13956632 h 15135727"/>
              <a:gd name="connsiteX156" fmla="*/ 4981074 w 8085221"/>
              <a:gd name="connsiteY156" fmla="*/ 13860379 h 15135727"/>
              <a:gd name="connsiteX157" fmla="*/ 4740442 w 8085221"/>
              <a:gd name="connsiteY157" fmla="*/ 13908506 h 15135727"/>
              <a:gd name="connsiteX158" fmla="*/ 4475748 w 8085221"/>
              <a:gd name="connsiteY158" fmla="*/ 13956632 h 15135727"/>
              <a:gd name="connsiteX159" fmla="*/ 4379495 w 8085221"/>
              <a:gd name="connsiteY159" fmla="*/ 14028821 h 15135727"/>
              <a:gd name="connsiteX160" fmla="*/ 4403558 w 8085221"/>
              <a:gd name="connsiteY160" fmla="*/ 14197264 h 15135727"/>
              <a:gd name="connsiteX161" fmla="*/ 4572000 w 8085221"/>
              <a:gd name="connsiteY161" fmla="*/ 14149137 h 15135727"/>
              <a:gd name="connsiteX162" fmla="*/ 4523874 w 8085221"/>
              <a:gd name="connsiteY162" fmla="*/ 14558211 h 15135727"/>
              <a:gd name="connsiteX163" fmla="*/ 4403558 w 8085221"/>
              <a:gd name="connsiteY163" fmla="*/ 14437895 h 15135727"/>
              <a:gd name="connsiteX164" fmla="*/ 4403558 w 8085221"/>
              <a:gd name="connsiteY164" fmla="*/ 14437895 h 15135727"/>
              <a:gd name="connsiteX165" fmla="*/ 4283242 w 8085221"/>
              <a:gd name="connsiteY165" fmla="*/ 14245390 h 15135727"/>
              <a:gd name="connsiteX166" fmla="*/ 4235116 w 8085221"/>
              <a:gd name="connsiteY166" fmla="*/ 14341642 h 15135727"/>
              <a:gd name="connsiteX167" fmla="*/ 4162927 w 8085221"/>
              <a:gd name="connsiteY167" fmla="*/ 14389769 h 15135727"/>
              <a:gd name="connsiteX168" fmla="*/ 4162927 w 8085221"/>
              <a:gd name="connsiteY168" fmla="*/ 14389769 h 15135727"/>
              <a:gd name="connsiteX169" fmla="*/ 3922295 w 8085221"/>
              <a:gd name="connsiteY169" fmla="*/ 14245390 h 15135727"/>
              <a:gd name="connsiteX170" fmla="*/ 3801979 w 8085221"/>
              <a:gd name="connsiteY170" fmla="*/ 14293516 h 15135727"/>
              <a:gd name="connsiteX171" fmla="*/ 3681664 w 8085221"/>
              <a:gd name="connsiteY171" fmla="*/ 14389769 h 15135727"/>
              <a:gd name="connsiteX172" fmla="*/ 3657600 w 8085221"/>
              <a:gd name="connsiteY172" fmla="*/ 14654464 h 15135727"/>
              <a:gd name="connsiteX173" fmla="*/ 3513221 w 8085221"/>
              <a:gd name="connsiteY173" fmla="*/ 14726653 h 15135727"/>
              <a:gd name="connsiteX174" fmla="*/ 3513221 w 8085221"/>
              <a:gd name="connsiteY174" fmla="*/ 14871032 h 15135727"/>
              <a:gd name="connsiteX175" fmla="*/ 3633537 w 8085221"/>
              <a:gd name="connsiteY175" fmla="*/ 14967285 h 15135727"/>
              <a:gd name="connsiteX176" fmla="*/ 3609474 w 8085221"/>
              <a:gd name="connsiteY176" fmla="*/ 15087600 h 15135727"/>
              <a:gd name="connsiteX177" fmla="*/ 3441032 w 8085221"/>
              <a:gd name="connsiteY177" fmla="*/ 15039474 h 15135727"/>
              <a:gd name="connsiteX178" fmla="*/ 3272590 w 8085221"/>
              <a:gd name="connsiteY178" fmla="*/ 15063537 h 15135727"/>
              <a:gd name="connsiteX179" fmla="*/ 3248527 w 8085221"/>
              <a:gd name="connsiteY179" fmla="*/ 14895095 h 15135727"/>
              <a:gd name="connsiteX180" fmla="*/ 3128211 w 8085221"/>
              <a:gd name="connsiteY180" fmla="*/ 14919158 h 15135727"/>
              <a:gd name="connsiteX181" fmla="*/ 2959769 w 8085221"/>
              <a:gd name="connsiteY181" fmla="*/ 15135727 h 15135727"/>
              <a:gd name="connsiteX182" fmla="*/ 2935706 w 8085221"/>
              <a:gd name="connsiteY182" fmla="*/ 14895095 h 15135727"/>
              <a:gd name="connsiteX183" fmla="*/ 2791327 w 8085221"/>
              <a:gd name="connsiteY183" fmla="*/ 14943221 h 15135727"/>
              <a:gd name="connsiteX184" fmla="*/ 2671011 w 8085221"/>
              <a:gd name="connsiteY184" fmla="*/ 15039474 h 15135727"/>
              <a:gd name="connsiteX185" fmla="*/ 2430379 w 8085221"/>
              <a:gd name="connsiteY185" fmla="*/ 15087600 h 15135727"/>
              <a:gd name="connsiteX186" fmla="*/ 2237874 w 8085221"/>
              <a:gd name="connsiteY186" fmla="*/ 15039474 h 15135727"/>
              <a:gd name="connsiteX187" fmla="*/ 2622885 w 8085221"/>
              <a:gd name="connsiteY187" fmla="*/ 14846969 h 15135727"/>
              <a:gd name="connsiteX188" fmla="*/ 2887579 w 8085221"/>
              <a:gd name="connsiteY188" fmla="*/ 14774779 h 15135727"/>
              <a:gd name="connsiteX189" fmla="*/ 2839453 w 8085221"/>
              <a:gd name="connsiteY189" fmla="*/ 14582274 h 15135727"/>
              <a:gd name="connsiteX190" fmla="*/ 2935706 w 8085221"/>
              <a:gd name="connsiteY190" fmla="*/ 14510085 h 15135727"/>
              <a:gd name="connsiteX191" fmla="*/ 2935706 w 8085221"/>
              <a:gd name="connsiteY191" fmla="*/ 14510085 h 15135727"/>
              <a:gd name="connsiteX192" fmla="*/ 3080085 w 8085221"/>
              <a:gd name="connsiteY192" fmla="*/ 14413832 h 15135727"/>
              <a:gd name="connsiteX193" fmla="*/ 3152274 w 8085221"/>
              <a:gd name="connsiteY193" fmla="*/ 14341642 h 15135727"/>
              <a:gd name="connsiteX194" fmla="*/ 3080085 w 8085221"/>
              <a:gd name="connsiteY194" fmla="*/ 14269453 h 15135727"/>
              <a:gd name="connsiteX195" fmla="*/ 3152274 w 8085221"/>
              <a:gd name="connsiteY195" fmla="*/ 14197264 h 15135727"/>
              <a:gd name="connsiteX196" fmla="*/ 3152274 w 8085221"/>
              <a:gd name="connsiteY196" fmla="*/ 14052885 h 15135727"/>
              <a:gd name="connsiteX197" fmla="*/ 3080085 w 8085221"/>
              <a:gd name="connsiteY197" fmla="*/ 13980695 h 15135727"/>
              <a:gd name="connsiteX198" fmla="*/ 3056021 w 8085221"/>
              <a:gd name="connsiteY198" fmla="*/ 14076948 h 15135727"/>
              <a:gd name="connsiteX199" fmla="*/ 2935706 w 8085221"/>
              <a:gd name="connsiteY199" fmla="*/ 14076948 h 15135727"/>
              <a:gd name="connsiteX200" fmla="*/ 2863516 w 8085221"/>
              <a:gd name="connsiteY200" fmla="*/ 14125074 h 15135727"/>
              <a:gd name="connsiteX201" fmla="*/ 2719137 w 8085221"/>
              <a:gd name="connsiteY201" fmla="*/ 14197264 h 15135727"/>
              <a:gd name="connsiteX202" fmla="*/ 2646948 w 8085221"/>
              <a:gd name="connsiteY202" fmla="*/ 14197264 h 15135727"/>
              <a:gd name="connsiteX203" fmla="*/ 2598821 w 8085221"/>
              <a:gd name="connsiteY203" fmla="*/ 14125074 h 15135727"/>
              <a:gd name="connsiteX204" fmla="*/ 2430379 w 8085221"/>
              <a:gd name="connsiteY204" fmla="*/ 13836316 h 15135727"/>
              <a:gd name="connsiteX205" fmla="*/ 2646948 w 8085221"/>
              <a:gd name="connsiteY205" fmla="*/ 13812253 h 15135727"/>
              <a:gd name="connsiteX206" fmla="*/ 2502569 w 8085221"/>
              <a:gd name="connsiteY206" fmla="*/ 13475369 h 15135727"/>
              <a:gd name="connsiteX207" fmla="*/ 2550695 w 8085221"/>
              <a:gd name="connsiteY207" fmla="*/ 13186611 h 15135727"/>
              <a:gd name="connsiteX208" fmla="*/ 2719137 w 8085221"/>
              <a:gd name="connsiteY208" fmla="*/ 13042232 h 15135727"/>
              <a:gd name="connsiteX209" fmla="*/ 2791327 w 8085221"/>
              <a:gd name="connsiteY209" fmla="*/ 12945979 h 15135727"/>
              <a:gd name="connsiteX210" fmla="*/ 3031958 w 8085221"/>
              <a:gd name="connsiteY210" fmla="*/ 13090358 h 15135727"/>
              <a:gd name="connsiteX211" fmla="*/ 3056021 w 8085221"/>
              <a:gd name="connsiteY211" fmla="*/ 12753474 h 15135727"/>
              <a:gd name="connsiteX212" fmla="*/ 2887579 w 8085221"/>
              <a:gd name="connsiteY212" fmla="*/ 12777537 h 15135727"/>
              <a:gd name="connsiteX213" fmla="*/ 2815390 w 8085221"/>
              <a:gd name="connsiteY213" fmla="*/ 12777537 h 15135727"/>
              <a:gd name="connsiteX214" fmla="*/ 3176337 w 8085221"/>
              <a:gd name="connsiteY214" fmla="*/ 12368464 h 15135727"/>
              <a:gd name="connsiteX215" fmla="*/ 3104148 w 8085221"/>
              <a:gd name="connsiteY215" fmla="*/ 12320337 h 15135727"/>
              <a:gd name="connsiteX216" fmla="*/ 3104148 w 8085221"/>
              <a:gd name="connsiteY216" fmla="*/ 12320337 h 15135727"/>
              <a:gd name="connsiteX217" fmla="*/ 3007895 w 8085221"/>
              <a:gd name="connsiteY217" fmla="*/ 12079706 h 15135727"/>
              <a:gd name="connsiteX218" fmla="*/ 2911642 w 8085221"/>
              <a:gd name="connsiteY218" fmla="*/ 11935327 h 15135727"/>
              <a:gd name="connsiteX219" fmla="*/ 2863516 w 8085221"/>
              <a:gd name="connsiteY219" fmla="*/ 11694695 h 15135727"/>
              <a:gd name="connsiteX220" fmla="*/ 2911642 w 8085221"/>
              <a:gd name="connsiteY220" fmla="*/ 11454064 h 15135727"/>
              <a:gd name="connsiteX221" fmla="*/ 3056021 w 8085221"/>
              <a:gd name="connsiteY221" fmla="*/ 11454064 h 15135727"/>
              <a:gd name="connsiteX222" fmla="*/ 2983832 w 8085221"/>
              <a:gd name="connsiteY222" fmla="*/ 11381874 h 15135727"/>
              <a:gd name="connsiteX223" fmla="*/ 3031958 w 8085221"/>
              <a:gd name="connsiteY223" fmla="*/ 11285621 h 15135727"/>
              <a:gd name="connsiteX224" fmla="*/ 3007895 w 8085221"/>
              <a:gd name="connsiteY224" fmla="*/ 11189369 h 15135727"/>
              <a:gd name="connsiteX225" fmla="*/ 2887579 w 8085221"/>
              <a:gd name="connsiteY225" fmla="*/ 11141242 h 15135727"/>
              <a:gd name="connsiteX226" fmla="*/ 2887579 w 8085221"/>
              <a:gd name="connsiteY226" fmla="*/ 10972800 h 15135727"/>
              <a:gd name="connsiteX227" fmla="*/ 2887579 w 8085221"/>
              <a:gd name="connsiteY227" fmla="*/ 10924674 h 15135727"/>
              <a:gd name="connsiteX228" fmla="*/ 2767264 w 8085221"/>
              <a:gd name="connsiteY228" fmla="*/ 11020927 h 15135727"/>
              <a:gd name="connsiteX229" fmla="*/ 2743200 w 8085221"/>
              <a:gd name="connsiteY229" fmla="*/ 10924674 h 15135727"/>
              <a:gd name="connsiteX230" fmla="*/ 2550695 w 8085221"/>
              <a:gd name="connsiteY230" fmla="*/ 11020927 h 15135727"/>
              <a:gd name="connsiteX231" fmla="*/ 2526632 w 8085221"/>
              <a:gd name="connsiteY231" fmla="*/ 11117179 h 15135727"/>
              <a:gd name="connsiteX232" fmla="*/ 2334127 w 8085221"/>
              <a:gd name="connsiteY232" fmla="*/ 10996864 h 15135727"/>
              <a:gd name="connsiteX233" fmla="*/ 2358190 w 8085221"/>
              <a:gd name="connsiteY233" fmla="*/ 10732169 h 15135727"/>
              <a:gd name="connsiteX234" fmla="*/ 2334127 w 8085221"/>
              <a:gd name="connsiteY234" fmla="*/ 10587790 h 15135727"/>
              <a:gd name="connsiteX235" fmla="*/ 2406316 w 8085221"/>
              <a:gd name="connsiteY235" fmla="*/ 10491537 h 15135727"/>
              <a:gd name="connsiteX236" fmla="*/ 2598821 w 8085221"/>
              <a:gd name="connsiteY236" fmla="*/ 10684042 h 15135727"/>
              <a:gd name="connsiteX237" fmla="*/ 2767264 w 8085221"/>
              <a:gd name="connsiteY237" fmla="*/ 10684042 h 15135727"/>
              <a:gd name="connsiteX238" fmla="*/ 2646948 w 8085221"/>
              <a:gd name="connsiteY238" fmla="*/ 10515600 h 15135727"/>
              <a:gd name="connsiteX239" fmla="*/ 2815390 w 8085221"/>
              <a:gd name="connsiteY239" fmla="*/ 10395285 h 15135727"/>
              <a:gd name="connsiteX240" fmla="*/ 3080085 w 8085221"/>
              <a:gd name="connsiteY240" fmla="*/ 10419348 h 15135727"/>
              <a:gd name="connsiteX241" fmla="*/ 3248527 w 8085221"/>
              <a:gd name="connsiteY241" fmla="*/ 10539664 h 15135727"/>
              <a:gd name="connsiteX242" fmla="*/ 3320716 w 8085221"/>
              <a:gd name="connsiteY242" fmla="*/ 10659979 h 15135727"/>
              <a:gd name="connsiteX243" fmla="*/ 3465095 w 8085221"/>
              <a:gd name="connsiteY243" fmla="*/ 10659979 h 15135727"/>
              <a:gd name="connsiteX244" fmla="*/ 3441032 w 8085221"/>
              <a:gd name="connsiteY244" fmla="*/ 10491537 h 15135727"/>
              <a:gd name="connsiteX245" fmla="*/ 3392906 w 8085221"/>
              <a:gd name="connsiteY245" fmla="*/ 10250906 h 15135727"/>
              <a:gd name="connsiteX246" fmla="*/ 3152274 w 8085221"/>
              <a:gd name="connsiteY246" fmla="*/ 10250906 h 15135727"/>
              <a:gd name="connsiteX247" fmla="*/ 3176337 w 8085221"/>
              <a:gd name="connsiteY247" fmla="*/ 10178716 h 15135727"/>
              <a:gd name="connsiteX248" fmla="*/ 3104148 w 8085221"/>
              <a:gd name="connsiteY248" fmla="*/ 10154653 h 15135727"/>
              <a:gd name="connsiteX249" fmla="*/ 3007895 w 8085221"/>
              <a:gd name="connsiteY249" fmla="*/ 9962148 h 15135727"/>
              <a:gd name="connsiteX250" fmla="*/ 3176337 w 8085221"/>
              <a:gd name="connsiteY250" fmla="*/ 9889958 h 15135727"/>
              <a:gd name="connsiteX251" fmla="*/ 2959769 w 8085221"/>
              <a:gd name="connsiteY251" fmla="*/ 9504948 h 15135727"/>
              <a:gd name="connsiteX252" fmla="*/ 2791327 w 8085221"/>
              <a:gd name="connsiteY252" fmla="*/ 9456821 h 15135727"/>
              <a:gd name="connsiteX253" fmla="*/ 2574758 w 8085221"/>
              <a:gd name="connsiteY253" fmla="*/ 9336506 h 15135727"/>
              <a:gd name="connsiteX254" fmla="*/ 2550695 w 8085221"/>
              <a:gd name="connsiteY254" fmla="*/ 9071811 h 15135727"/>
              <a:gd name="connsiteX255" fmla="*/ 2695074 w 8085221"/>
              <a:gd name="connsiteY255" fmla="*/ 8999621 h 15135727"/>
              <a:gd name="connsiteX256" fmla="*/ 2622885 w 8085221"/>
              <a:gd name="connsiteY256" fmla="*/ 8975558 h 15135727"/>
              <a:gd name="connsiteX257" fmla="*/ 2430379 w 8085221"/>
              <a:gd name="connsiteY257" fmla="*/ 8999621 h 15135727"/>
              <a:gd name="connsiteX258" fmla="*/ 2261937 w 8085221"/>
              <a:gd name="connsiteY258" fmla="*/ 9168064 h 15135727"/>
              <a:gd name="connsiteX259" fmla="*/ 2237874 w 8085221"/>
              <a:gd name="connsiteY259" fmla="*/ 8999621 h 15135727"/>
              <a:gd name="connsiteX260" fmla="*/ 2117558 w 8085221"/>
              <a:gd name="connsiteY260" fmla="*/ 8975558 h 15135727"/>
              <a:gd name="connsiteX261" fmla="*/ 2045369 w 8085221"/>
              <a:gd name="connsiteY261" fmla="*/ 8783053 h 15135727"/>
              <a:gd name="connsiteX262" fmla="*/ 1852864 w 8085221"/>
              <a:gd name="connsiteY262" fmla="*/ 8758990 h 15135727"/>
              <a:gd name="connsiteX263" fmla="*/ 1636295 w 8085221"/>
              <a:gd name="connsiteY263" fmla="*/ 8927432 h 15135727"/>
              <a:gd name="connsiteX264" fmla="*/ 1588169 w 8085221"/>
              <a:gd name="connsiteY264" fmla="*/ 9023685 h 15135727"/>
              <a:gd name="connsiteX265" fmla="*/ 1515979 w 8085221"/>
              <a:gd name="connsiteY265" fmla="*/ 8879306 h 15135727"/>
              <a:gd name="connsiteX266" fmla="*/ 1347537 w 8085221"/>
              <a:gd name="connsiteY266" fmla="*/ 8879306 h 15135727"/>
              <a:gd name="connsiteX267" fmla="*/ 1347537 w 8085221"/>
              <a:gd name="connsiteY267" fmla="*/ 8710864 h 15135727"/>
              <a:gd name="connsiteX268" fmla="*/ 1106906 w 8085221"/>
              <a:gd name="connsiteY268" fmla="*/ 8783053 h 15135727"/>
              <a:gd name="connsiteX269" fmla="*/ 890337 w 8085221"/>
              <a:gd name="connsiteY269" fmla="*/ 8686800 h 15135727"/>
              <a:gd name="connsiteX270" fmla="*/ 649706 w 8085221"/>
              <a:gd name="connsiteY270" fmla="*/ 8662737 h 15135727"/>
              <a:gd name="connsiteX271" fmla="*/ 385011 w 8085221"/>
              <a:gd name="connsiteY271" fmla="*/ 8566485 h 15135727"/>
              <a:gd name="connsiteX272" fmla="*/ 577516 w 8085221"/>
              <a:gd name="connsiteY272" fmla="*/ 8373979 h 15135727"/>
              <a:gd name="connsiteX273" fmla="*/ 794085 w 8085221"/>
              <a:gd name="connsiteY273" fmla="*/ 8301790 h 15135727"/>
              <a:gd name="connsiteX274" fmla="*/ 745958 w 8085221"/>
              <a:gd name="connsiteY274" fmla="*/ 8133348 h 15135727"/>
              <a:gd name="connsiteX275" fmla="*/ 818148 w 8085221"/>
              <a:gd name="connsiteY275" fmla="*/ 7820527 h 15135727"/>
              <a:gd name="connsiteX276" fmla="*/ 697832 w 8085221"/>
              <a:gd name="connsiteY276" fmla="*/ 7820527 h 15135727"/>
              <a:gd name="connsiteX277" fmla="*/ 625642 w 8085221"/>
              <a:gd name="connsiteY277" fmla="*/ 7916779 h 15135727"/>
              <a:gd name="connsiteX278" fmla="*/ 457200 w 8085221"/>
              <a:gd name="connsiteY278" fmla="*/ 7820527 h 15135727"/>
              <a:gd name="connsiteX279" fmla="*/ 529390 w 8085221"/>
              <a:gd name="connsiteY279" fmla="*/ 7700211 h 15135727"/>
              <a:gd name="connsiteX280" fmla="*/ 938464 w 8085221"/>
              <a:gd name="connsiteY280" fmla="*/ 7676148 h 15135727"/>
              <a:gd name="connsiteX281" fmla="*/ 1058779 w 8085221"/>
              <a:gd name="connsiteY281" fmla="*/ 7459579 h 15135727"/>
              <a:gd name="connsiteX282" fmla="*/ 1203158 w 8085221"/>
              <a:gd name="connsiteY282" fmla="*/ 7603958 h 15135727"/>
              <a:gd name="connsiteX283" fmla="*/ 1299411 w 8085221"/>
              <a:gd name="connsiteY283" fmla="*/ 7555832 h 15135727"/>
              <a:gd name="connsiteX284" fmla="*/ 1443790 w 8085221"/>
              <a:gd name="connsiteY284" fmla="*/ 7507706 h 15135727"/>
              <a:gd name="connsiteX285" fmla="*/ 1684421 w 8085221"/>
              <a:gd name="connsiteY285" fmla="*/ 7603958 h 15135727"/>
              <a:gd name="connsiteX286" fmla="*/ 1684421 w 8085221"/>
              <a:gd name="connsiteY286" fmla="*/ 7603958 h 15135727"/>
              <a:gd name="connsiteX287" fmla="*/ 1540042 w 8085221"/>
              <a:gd name="connsiteY287" fmla="*/ 7363327 h 15135727"/>
              <a:gd name="connsiteX288" fmla="*/ 1299411 w 8085221"/>
              <a:gd name="connsiteY288" fmla="*/ 7315200 h 15135727"/>
              <a:gd name="connsiteX289" fmla="*/ 1130969 w 8085221"/>
              <a:gd name="connsiteY289" fmla="*/ 7339264 h 15135727"/>
              <a:gd name="connsiteX290" fmla="*/ 1034716 w 8085221"/>
              <a:gd name="connsiteY290" fmla="*/ 7315200 h 15135727"/>
              <a:gd name="connsiteX291" fmla="*/ 1155032 w 8085221"/>
              <a:gd name="connsiteY291" fmla="*/ 7050506 h 15135727"/>
              <a:gd name="connsiteX292" fmla="*/ 1155032 w 8085221"/>
              <a:gd name="connsiteY292" fmla="*/ 6930190 h 15135727"/>
              <a:gd name="connsiteX293" fmla="*/ 1155032 w 8085221"/>
              <a:gd name="connsiteY293" fmla="*/ 6761748 h 15135727"/>
              <a:gd name="connsiteX294" fmla="*/ 1203158 w 8085221"/>
              <a:gd name="connsiteY294" fmla="*/ 6617369 h 15135727"/>
              <a:gd name="connsiteX295" fmla="*/ 1371600 w 8085221"/>
              <a:gd name="connsiteY295" fmla="*/ 6472990 h 15135727"/>
              <a:gd name="connsiteX296" fmla="*/ 1443790 w 8085221"/>
              <a:gd name="connsiteY296" fmla="*/ 6328611 h 15135727"/>
              <a:gd name="connsiteX297" fmla="*/ 1419727 w 8085221"/>
              <a:gd name="connsiteY297" fmla="*/ 6208295 h 15135727"/>
              <a:gd name="connsiteX298" fmla="*/ 1275348 w 8085221"/>
              <a:gd name="connsiteY298" fmla="*/ 6304548 h 15135727"/>
              <a:gd name="connsiteX299" fmla="*/ 1323474 w 8085221"/>
              <a:gd name="connsiteY299" fmla="*/ 6015790 h 15135727"/>
              <a:gd name="connsiteX300" fmla="*/ 1540042 w 8085221"/>
              <a:gd name="connsiteY300" fmla="*/ 5871411 h 15135727"/>
              <a:gd name="connsiteX301" fmla="*/ 1540042 w 8085221"/>
              <a:gd name="connsiteY301" fmla="*/ 5751095 h 15135727"/>
              <a:gd name="connsiteX302" fmla="*/ 1395664 w 8085221"/>
              <a:gd name="connsiteY302" fmla="*/ 5799221 h 15135727"/>
              <a:gd name="connsiteX303" fmla="*/ 1179095 w 8085221"/>
              <a:gd name="connsiteY303" fmla="*/ 5799221 h 15135727"/>
              <a:gd name="connsiteX304" fmla="*/ 890337 w 8085221"/>
              <a:gd name="connsiteY304" fmla="*/ 5775158 h 15135727"/>
              <a:gd name="connsiteX305" fmla="*/ 697832 w 8085221"/>
              <a:gd name="connsiteY305" fmla="*/ 5606716 h 15135727"/>
              <a:gd name="connsiteX306" fmla="*/ 577516 w 8085221"/>
              <a:gd name="connsiteY306" fmla="*/ 5582653 h 15135727"/>
              <a:gd name="connsiteX307" fmla="*/ 697832 w 8085221"/>
              <a:gd name="connsiteY307" fmla="*/ 5775158 h 15135727"/>
              <a:gd name="connsiteX308" fmla="*/ 409074 w 8085221"/>
              <a:gd name="connsiteY308" fmla="*/ 5799221 h 15135727"/>
              <a:gd name="connsiteX309" fmla="*/ 168442 w 8085221"/>
              <a:gd name="connsiteY309" fmla="*/ 5702969 h 15135727"/>
              <a:gd name="connsiteX310" fmla="*/ 264695 w 8085221"/>
              <a:gd name="connsiteY310" fmla="*/ 5558590 h 15135727"/>
              <a:gd name="connsiteX311" fmla="*/ 144379 w 8085221"/>
              <a:gd name="connsiteY311" fmla="*/ 5510464 h 15135727"/>
              <a:gd name="connsiteX312" fmla="*/ 0 w 8085221"/>
              <a:gd name="connsiteY312" fmla="*/ 5462337 h 15135727"/>
              <a:gd name="connsiteX313" fmla="*/ 96253 w 8085221"/>
              <a:gd name="connsiteY313" fmla="*/ 5245769 h 15135727"/>
              <a:gd name="connsiteX0" fmla="*/ 96253 w 8085221"/>
              <a:gd name="connsiteY0" fmla="*/ 5245769 h 15135727"/>
              <a:gd name="connsiteX1" fmla="*/ 144379 w 8085221"/>
              <a:gd name="connsiteY1" fmla="*/ 4981074 h 15135727"/>
              <a:gd name="connsiteX2" fmla="*/ 178719 w 8085221"/>
              <a:gd name="connsiteY2" fmla="*/ 4834941 h 15135727"/>
              <a:gd name="connsiteX3" fmla="*/ 334378 w 8085221"/>
              <a:gd name="connsiteY3" fmla="*/ 4696828 h 15135727"/>
              <a:gd name="connsiteX4" fmla="*/ 553453 w 8085221"/>
              <a:gd name="connsiteY4" fmla="*/ 4692316 h 15135727"/>
              <a:gd name="connsiteX5" fmla="*/ 649706 w 8085221"/>
              <a:gd name="connsiteY5" fmla="*/ 4427621 h 15135727"/>
              <a:gd name="connsiteX6" fmla="*/ 805866 w 8085221"/>
              <a:gd name="connsiteY6" fmla="*/ 4425366 h 15135727"/>
              <a:gd name="connsiteX7" fmla="*/ 867026 w 8085221"/>
              <a:gd name="connsiteY7" fmla="*/ 4311817 h 15135727"/>
              <a:gd name="connsiteX8" fmla="*/ 1077328 w 8085221"/>
              <a:gd name="connsiteY8" fmla="*/ 4253916 h 15135727"/>
              <a:gd name="connsiteX9" fmla="*/ 1120191 w 8085221"/>
              <a:gd name="connsiteY9" fmla="*/ 4206291 h 15135727"/>
              <a:gd name="connsiteX10" fmla="*/ 1263066 w 8085221"/>
              <a:gd name="connsiteY10" fmla="*/ 4182478 h 15135727"/>
              <a:gd name="connsiteX11" fmla="*/ 1362326 w 8085221"/>
              <a:gd name="connsiteY11" fmla="*/ 4081965 h 15135727"/>
              <a:gd name="connsiteX12" fmla="*/ 1472616 w 8085221"/>
              <a:gd name="connsiteY12" fmla="*/ 4025316 h 15135727"/>
              <a:gd name="connsiteX13" fmla="*/ 1559344 w 8085221"/>
              <a:gd name="connsiteY13" fmla="*/ 4013535 h 15135727"/>
              <a:gd name="connsiteX14" fmla="*/ 1708485 w 8085221"/>
              <a:gd name="connsiteY14" fmla="*/ 3826042 h 15135727"/>
              <a:gd name="connsiteX15" fmla="*/ 1820278 w 8085221"/>
              <a:gd name="connsiteY15" fmla="*/ 3858628 h 15135727"/>
              <a:gd name="connsiteX16" fmla="*/ 1910766 w 8085221"/>
              <a:gd name="connsiteY16" fmla="*/ 3735053 h 15135727"/>
              <a:gd name="connsiteX17" fmla="*/ 2006016 w 8085221"/>
              <a:gd name="connsiteY17" fmla="*/ 3615741 h 15135727"/>
              <a:gd name="connsiteX18" fmla="*/ 2091741 w 8085221"/>
              <a:gd name="connsiteY18" fmla="*/ 3649078 h 15135727"/>
              <a:gd name="connsiteX19" fmla="*/ 2141621 w 8085221"/>
              <a:gd name="connsiteY19" fmla="*/ 3585411 h 15135727"/>
              <a:gd name="connsiteX20" fmla="*/ 2117808 w 8085221"/>
              <a:gd name="connsiteY20" fmla="*/ 3518736 h 15135727"/>
              <a:gd name="connsiteX21" fmla="*/ 2182228 w 8085221"/>
              <a:gd name="connsiteY21" fmla="*/ 3420478 h 15135727"/>
              <a:gd name="connsiteX22" fmla="*/ 2286000 w 8085221"/>
              <a:gd name="connsiteY22" fmla="*/ 3489158 h 15135727"/>
              <a:gd name="connsiteX23" fmla="*/ 2334628 w 8085221"/>
              <a:gd name="connsiteY23" fmla="*/ 3249028 h 15135727"/>
              <a:gd name="connsiteX24" fmla="*/ 2381502 w 8085221"/>
              <a:gd name="connsiteY24" fmla="*/ 3088858 h 15135727"/>
              <a:gd name="connsiteX25" fmla="*/ 2544178 w 8085221"/>
              <a:gd name="connsiteY25" fmla="*/ 3058528 h 15135727"/>
              <a:gd name="connsiteX26" fmla="*/ 2477503 w 8085221"/>
              <a:gd name="connsiteY26" fmla="*/ 2977566 h 15135727"/>
              <a:gd name="connsiteX27" fmla="*/ 2695074 w 8085221"/>
              <a:gd name="connsiteY27" fmla="*/ 2892592 h 15135727"/>
              <a:gd name="connsiteX28" fmla="*/ 2796591 w 8085221"/>
              <a:gd name="connsiteY28" fmla="*/ 2829928 h 15135727"/>
              <a:gd name="connsiteX29" fmla="*/ 2829928 w 8085221"/>
              <a:gd name="connsiteY29" fmla="*/ 2517107 h 15135727"/>
              <a:gd name="connsiteX30" fmla="*/ 3006141 w 8085221"/>
              <a:gd name="connsiteY30" fmla="*/ 2401303 h 15135727"/>
              <a:gd name="connsiteX31" fmla="*/ 3200400 w 8085221"/>
              <a:gd name="connsiteY31" fmla="*/ 2296277 h 15135727"/>
              <a:gd name="connsiteX32" fmla="*/ 3325228 w 8085221"/>
              <a:gd name="connsiteY32" fmla="*/ 2220328 h 15135727"/>
              <a:gd name="connsiteX33" fmla="*/ 3441032 w 8085221"/>
              <a:gd name="connsiteY33" fmla="*/ 2237874 h 15135727"/>
              <a:gd name="connsiteX34" fmla="*/ 3534778 w 8085221"/>
              <a:gd name="connsiteY34" fmla="*/ 2301291 h 15135727"/>
              <a:gd name="connsiteX35" fmla="*/ 3585160 w 8085221"/>
              <a:gd name="connsiteY35" fmla="*/ 2517107 h 15135727"/>
              <a:gd name="connsiteX36" fmla="*/ 3801979 w 8085221"/>
              <a:gd name="connsiteY36" fmla="*/ 2565735 h 15135727"/>
              <a:gd name="connsiteX37" fmla="*/ 3946358 w 8085221"/>
              <a:gd name="connsiteY37" fmla="*/ 2550695 h 15135727"/>
              <a:gd name="connsiteX38" fmla="*/ 4018548 w 8085221"/>
              <a:gd name="connsiteY38" fmla="*/ 2598821 h 15135727"/>
              <a:gd name="connsiteX39" fmla="*/ 4138864 w 8085221"/>
              <a:gd name="connsiteY39" fmla="*/ 2574758 h 15135727"/>
              <a:gd name="connsiteX40" fmla="*/ 4307306 w 8085221"/>
              <a:gd name="connsiteY40" fmla="*/ 2671011 h 15135727"/>
              <a:gd name="connsiteX41" fmla="*/ 4427621 w 8085221"/>
              <a:gd name="connsiteY41" fmla="*/ 2622885 h 15135727"/>
              <a:gd name="connsiteX42" fmla="*/ 4549191 w 8085221"/>
              <a:gd name="connsiteY42" fmla="*/ 2610853 h 15135727"/>
              <a:gd name="connsiteX43" fmla="*/ 4668253 w 8085221"/>
              <a:gd name="connsiteY43" fmla="*/ 2743200 h 15135727"/>
              <a:gd name="connsiteX44" fmla="*/ 4788569 w 8085221"/>
              <a:gd name="connsiteY44" fmla="*/ 2815390 h 15135727"/>
              <a:gd name="connsiteX45" fmla="*/ 4957011 w 8085221"/>
              <a:gd name="connsiteY45" fmla="*/ 2719137 h 15135727"/>
              <a:gd name="connsiteX46" fmla="*/ 4981074 w 8085221"/>
              <a:gd name="connsiteY46" fmla="*/ 2382253 h 15135727"/>
              <a:gd name="connsiteX47" fmla="*/ 4981074 w 8085221"/>
              <a:gd name="connsiteY47" fmla="*/ 2382253 h 15135727"/>
              <a:gd name="connsiteX48" fmla="*/ 4949241 w 8085221"/>
              <a:gd name="connsiteY48" fmla="*/ 2306053 h 15135727"/>
              <a:gd name="connsiteX49" fmla="*/ 4849228 w 8085221"/>
              <a:gd name="connsiteY49" fmla="*/ 2239378 h 15135727"/>
              <a:gd name="connsiteX50" fmla="*/ 4884821 w 8085221"/>
              <a:gd name="connsiteY50" fmla="*/ 2093495 h 15135727"/>
              <a:gd name="connsiteX51" fmla="*/ 4820653 w 8085221"/>
              <a:gd name="connsiteY51" fmla="*/ 2010778 h 15135727"/>
              <a:gd name="connsiteX52" fmla="*/ 4697831 w 8085221"/>
              <a:gd name="connsiteY52" fmla="*/ 1900990 h 15135727"/>
              <a:gd name="connsiteX53" fmla="*/ 4764506 w 8085221"/>
              <a:gd name="connsiteY53" fmla="*/ 1804737 h 15135727"/>
              <a:gd name="connsiteX54" fmla="*/ 4957011 w 8085221"/>
              <a:gd name="connsiteY54" fmla="*/ 1564106 h 15135727"/>
              <a:gd name="connsiteX55" fmla="*/ 5221706 w 8085221"/>
              <a:gd name="connsiteY55" fmla="*/ 1588169 h 15135727"/>
              <a:gd name="connsiteX56" fmla="*/ 5486400 w 8085221"/>
              <a:gd name="connsiteY56" fmla="*/ 1684421 h 15135727"/>
              <a:gd name="connsiteX57" fmla="*/ 5799221 w 8085221"/>
              <a:gd name="connsiteY57" fmla="*/ 1684421 h 15135727"/>
              <a:gd name="connsiteX58" fmla="*/ 5871411 w 8085221"/>
              <a:gd name="connsiteY58" fmla="*/ 1443790 h 15135727"/>
              <a:gd name="connsiteX59" fmla="*/ 6087979 w 8085221"/>
              <a:gd name="connsiteY59" fmla="*/ 1395664 h 15135727"/>
              <a:gd name="connsiteX60" fmla="*/ 6087979 w 8085221"/>
              <a:gd name="connsiteY60" fmla="*/ 1082842 h 15135727"/>
              <a:gd name="connsiteX61" fmla="*/ 6424864 w 8085221"/>
              <a:gd name="connsiteY61" fmla="*/ 1058779 h 15135727"/>
              <a:gd name="connsiteX62" fmla="*/ 6665495 w 8085221"/>
              <a:gd name="connsiteY62" fmla="*/ 721895 h 15135727"/>
              <a:gd name="connsiteX63" fmla="*/ 6761748 w 8085221"/>
              <a:gd name="connsiteY63" fmla="*/ 649706 h 15135727"/>
              <a:gd name="connsiteX64" fmla="*/ 6737685 w 8085221"/>
              <a:gd name="connsiteY64" fmla="*/ 505327 h 15135727"/>
              <a:gd name="connsiteX65" fmla="*/ 6858000 w 8085221"/>
              <a:gd name="connsiteY65" fmla="*/ 360948 h 15135727"/>
              <a:gd name="connsiteX66" fmla="*/ 6761748 w 8085221"/>
              <a:gd name="connsiteY66" fmla="*/ 120316 h 15135727"/>
              <a:gd name="connsiteX67" fmla="*/ 7194885 w 8085221"/>
              <a:gd name="connsiteY67" fmla="*/ 0 h 15135727"/>
              <a:gd name="connsiteX68" fmla="*/ 7267074 w 8085221"/>
              <a:gd name="connsiteY68" fmla="*/ 120316 h 15135727"/>
              <a:gd name="connsiteX69" fmla="*/ 7267074 w 8085221"/>
              <a:gd name="connsiteY69" fmla="*/ 120316 h 15135727"/>
              <a:gd name="connsiteX70" fmla="*/ 7339264 w 8085221"/>
              <a:gd name="connsiteY70" fmla="*/ 360948 h 15135727"/>
              <a:gd name="connsiteX71" fmla="*/ 7628021 w 8085221"/>
              <a:gd name="connsiteY71" fmla="*/ 433137 h 15135727"/>
              <a:gd name="connsiteX72" fmla="*/ 7796464 w 8085221"/>
              <a:gd name="connsiteY72" fmla="*/ 649706 h 15135727"/>
              <a:gd name="connsiteX73" fmla="*/ 8085221 w 8085221"/>
              <a:gd name="connsiteY73" fmla="*/ 914400 h 15135727"/>
              <a:gd name="connsiteX74" fmla="*/ 7988969 w 8085221"/>
              <a:gd name="connsiteY74" fmla="*/ 1203158 h 15135727"/>
              <a:gd name="connsiteX75" fmla="*/ 7844590 w 8085221"/>
              <a:gd name="connsiteY75" fmla="*/ 1058779 h 15135727"/>
              <a:gd name="connsiteX76" fmla="*/ 7483642 w 8085221"/>
              <a:gd name="connsiteY76" fmla="*/ 1371600 h 15135727"/>
              <a:gd name="connsiteX77" fmla="*/ 7267074 w 8085221"/>
              <a:gd name="connsiteY77" fmla="*/ 1395664 h 15135727"/>
              <a:gd name="connsiteX78" fmla="*/ 7243011 w 8085221"/>
              <a:gd name="connsiteY78" fmla="*/ 1588169 h 15135727"/>
              <a:gd name="connsiteX79" fmla="*/ 6978316 w 8085221"/>
              <a:gd name="connsiteY79" fmla="*/ 1732548 h 15135727"/>
              <a:gd name="connsiteX80" fmla="*/ 6737685 w 8085221"/>
              <a:gd name="connsiteY80" fmla="*/ 2093495 h 15135727"/>
              <a:gd name="connsiteX81" fmla="*/ 6737685 w 8085221"/>
              <a:gd name="connsiteY81" fmla="*/ 2382253 h 15135727"/>
              <a:gd name="connsiteX82" fmla="*/ 6665495 w 8085221"/>
              <a:gd name="connsiteY82" fmla="*/ 2430379 h 15135727"/>
              <a:gd name="connsiteX83" fmla="*/ 6906127 w 8085221"/>
              <a:gd name="connsiteY83" fmla="*/ 2646948 h 15135727"/>
              <a:gd name="connsiteX84" fmla="*/ 6906127 w 8085221"/>
              <a:gd name="connsiteY84" fmla="*/ 2983832 h 15135727"/>
              <a:gd name="connsiteX85" fmla="*/ 6906127 w 8085221"/>
              <a:gd name="connsiteY85" fmla="*/ 3104148 h 15135727"/>
              <a:gd name="connsiteX86" fmla="*/ 6833937 w 8085221"/>
              <a:gd name="connsiteY86" fmla="*/ 3368842 h 15135727"/>
              <a:gd name="connsiteX87" fmla="*/ 6906127 w 8085221"/>
              <a:gd name="connsiteY87" fmla="*/ 3489158 h 15135727"/>
              <a:gd name="connsiteX88" fmla="*/ 6641432 w 8085221"/>
              <a:gd name="connsiteY88" fmla="*/ 3705727 h 15135727"/>
              <a:gd name="connsiteX89" fmla="*/ 6737685 w 8085221"/>
              <a:gd name="connsiteY89" fmla="*/ 3729790 h 15135727"/>
              <a:gd name="connsiteX90" fmla="*/ 6545179 w 8085221"/>
              <a:gd name="connsiteY90" fmla="*/ 3826042 h 15135727"/>
              <a:gd name="connsiteX91" fmla="*/ 6328611 w 8085221"/>
              <a:gd name="connsiteY91" fmla="*/ 3753853 h 15135727"/>
              <a:gd name="connsiteX92" fmla="*/ 6184232 w 8085221"/>
              <a:gd name="connsiteY92" fmla="*/ 3850106 h 15135727"/>
              <a:gd name="connsiteX93" fmla="*/ 6184232 w 8085221"/>
              <a:gd name="connsiteY93" fmla="*/ 3946358 h 15135727"/>
              <a:gd name="connsiteX94" fmla="*/ 6136106 w 8085221"/>
              <a:gd name="connsiteY94" fmla="*/ 4235116 h 15135727"/>
              <a:gd name="connsiteX95" fmla="*/ 5919537 w 8085221"/>
              <a:gd name="connsiteY95" fmla="*/ 4403558 h 15135727"/>
              <a:gd name="connsiteX96" fmla="*/ 5775158 w 8085221"/>
              <a:gd name="connsiteY96" fmla="*/ 4451685 h 15135727"/>
              <a:gd name="connsiteX97" fmla="*/ 5630779 w 8085221"/>
              <a:gd name="connsiteY97" fmla="*/ 4547937 h 15135727"/>
              <a:gd name="connsiteX98" fmla="*/ 5510464 w 8085221"/>
              <a:gd name="connsiteY98" fmla="*/ 4620127 h 15135727"/>
              <a:gd name="connsiteX99" fmla="*/ 5510464 w 8085221"/>
              <a:gd name="connsiteY99" fmla="*/ 4812632 h 15135727"/>
              <a:gd name="connsiteX100" fmla="*/ 5317958 w 8085221"/>
              <a:gd name="connsiteY100" fmla="*/ 4981074 h 15135727"/>
              <a:gd name="connsiteX101" fmla="*/ 5005137 w 8085221"/>
              <a:gd name="connsiteY101" fmla="*/ 5149516 h 15135727"/>
              <a:gd name="connsiteX102" fmla="*/ 4692316 w 8085221"/>
              <a:gd name="connsiteY102" fmla="*/ 5149516 h 15135727"/>
              <a:gd name="connsiteX103" fmla="*/ 4523874 w 8085221"/>
              <a:gd name="connsiteY103" fmla="*/ 5366085 h 15135727"/>
              <a:gd name="connsiteX104" fmla="*/ 4211053 w 8085221"/>
              <a:gd name="connsiteY104" fmla="*/ 5414211 h 15135727"/>
              <a:gd name="connsiteX105" fmla="*/ 4114800 w 8085221"/>
              <a:gd name="connsiteY105" fmla="*/ 5390148 h 15135727"/>
              <a:gd name="connsiteX106" fmla="*/ 4018548 w 8085221"/>
              <a:gd name="connsiteY106" fmla="*/ 5630779 h 15135727"/>
              <a:gd name="connsiteX107" fmla="*/ 4090737 w 8085221"/>
              <a:gd name="connsiteY107" fmla="*/ 5871411 h 15135727"/>
              <a:gd name="connsiteX108" fmla="*/ 4090737 w 8085221"/>
              <a:gd name="connsiteY108" fmla="*/ 6184232 h 15135727"/>
              <a:gd name="connsiteX109" fmla="*/ 4186990 w 8085221"/>
              <a:gd name="connsiteY109" fmla="*/ 6472990 h 15135727"/>
              <a:gd name="connsiteX110" fmla="*/ 4042611 w 8085221"/>
              <a:gd name="connsiteY110" fmla="*/ 6352674 h 15135727"/>
              <a:gd name="connsiteX111" fmla="*/ 3946358 w 8085221"/>
              <a:gd name="connsiteY111" fmla="*/ 6376737 h 15135727"/>
              <a:gd name="connsiteX112" fmla="*/ 4114800 w 8085221"/>
              <a:gd name="connsiteY112" fmla="*/ 6641432 h 15135727"/>
              <a:gd name="connsiteX113" fmla="*/ 4451685 w 8085221"/>
              <a:gd name="connsiteY113" fmla="*/ 6737685 h 15135727"/>
              <a:gd name="connsiteX114" fmla="*/ 4620127 w 8085221"/>
              <a:gd name="connsiteY114" fmla="*/ 6978316 h 15135727"/>
              <a:gd name="connsiteX115" fmla="*/ 4740442 w 8085221"/>
              <a:gd name="connsiteY115" fmla="*/ 7170821 h 15135727"/>
              <a:gd name="connsiteX116" fmla="*/ 5077327 w 8085221"/>
              <a:gd name="connsiteY116" fmla="*/ 7387390 h 15135727"/>
              <a:gd name="connsiteX117" fmla="*/ 5125453 w 8085221"/>
              <a:gd name="connsiteY117" fmla="*/ 7603958 h 15135727"/>
              <a:gd name="connsiteX118" fmla="*/ 5197642 w 8085221"/>
              <a:gd name="connsiteY118" fmla="*/ 7796464 h 15135727"/>
              <a:gd name="connsiteX119" fmla="*/ 5486400 w 8085221"/>
              <a:gd name="connsiteY119" fmla="*/ 7964906 h 15135727"/>
              <a:gd name="connsiteX120" fmla="*/ 5486400 w 8085221"/>
              <a:gd name="connsiteY120" fmla="*/ 8349916 h 15135727"/>
              <a:gd name="connsiteX121" fmla="*/ 5678906 w 8085221"/>
              <a:gd name="connsiteY121" fmla="*/ 8614611 h 15135727"/>
              <a:gd name="connsiteX122" fmla="*/ 5919537 w 8085221"/>
              <a:gd name="connsiteY122" fmla="*/ 9071811 h 15135727"/>
              <a:gd name="connsiteX123" fmla="*/ 6160169 w 8085221"/>
              <a:gd name="connsiteY123" fmla="*/ 9336506 h 15135727"/>
              <a:gd name="connsiteX124" fmla="*/ 6280485 w 8085221"/>
              <a:gd name="connsiteY124" fmla="*/ 9601200 h 15135727"/>
              <a:gd name="connsiteX125" fmla="*/ 6400800 w 8085221"/>
              <a:gd name="connsiteY125" fmla="*/ 9793706 h 15135727"/>
              <a:gd name="connsiteX126" fmla="*/ 6569242 w 8085221"/>
              <a:gd name="connsiteY126" fmla="*/ 10058400 h 15135727"/>
              <a:gd name="connsiteX127" fmla="*/ 6713621 w 8085221"/>
              <a:gd name="connsiteY127" fmla="*/ 10106527 h 15135727"/>
              <a:gd name="connsiteX128" fmla="*/ 6545179 w 8085221"/>
              <a:gd name="connsiteY128" fmla="*/ 10202779 h 15135727"/>
              <a:gd name="connsiteX129" fmla="*/ 6569242 w 8085221"/>
              <a:gd name="connsiteY129" fmla="*/ 10443411 h 15135727"/>
              <a:gd name="connsiteX130" fmla="*/ 6593306 w 8085221"/>
              <a:gd name="connsiteY130" fmla="*/ 10708106 h 15135727"/>
              <a:gd name="connsiteX131" fmla="*/ 6761748 w 8085221"/>
              <a:gd name="connsiteY131" fmla="*/ 10924674 h 15135727"/>
              <a:gd name="connsiteX132" fmla="*/ 6641432 w 8085221"/>
              <a:gd name="connsiteY132" fmla="*/ 11093116 h 15135727"/>
              <a:gd name="connsiteX133" fmla="*/ 6713621 w 8085221"/>
              <a:gd name="connsiteY133" fmla="*/ 11261558 h 15135727"/>
              <a:gd name="connsiteX134" fmla="*/ 6737685 w 8085221"/>
              <a:gd name="connsiteY134" fmla="*/ 11526253 h 15135727"/>
              <a:gd name="connsiteX135" fmla="*/ 6617369 w 8085221"/>
              <a:gd name="connsiteY135" fmla="*/ 11839074 h 15135727"/>
              <a:gd name="connsiteX136" fmla="*/ 6617369 w 8085221"/>
              <a:gd name="connsiteY136" fmla="*/ 12031579 h 15135727"/>
              <a:gd name="connsiteX137" fmla="*/ 6641432 w 8085221"/>
              <a:gd name="connsiteY137" fmla="*/ 12127832 h 15135727"/>
              <a:gd name="connsiteX138" fmla="*/ 6761748 w 8085221"/>
              <a:gd name="connsiteY138" fmla="*/ 12031579 h 15135727"/>
              <a:gd name="connsiteX139" fmla="*/ 6761748 w 8085221"/>
              <a:gd name="connsiteY139" fmla="*/ 12296274 h 15135727"/>
              <a:gd name="connsiteX140" fmla="*/ 6689558 w 8085221"/>
              <a:gd name="connsiteY140" fmla="*/ 12512842 h 15135727"/>
              <a:gd name="connsiteX141" fmla="*/ 6785811 w 8085221"/>
              <a:gd name="connsiteY141" fmla="*/ 12777537 h 15135727"/>
              <a:gd name="connsiteX142" fmla="*/ 6569242 w 8085221"/>
              <a:gd name="connsiteY142" fmla="*/ 12873790 h 15135727"/>
              <a:gd name="connsiteX143" fmla="*/ 6545179 w 8085221"/>
              <a:gd name="connsiteY143" fmla="*/ 13090358 h 15135727"/>
              <a:gd name="connsiteX144" fmla="*/ 6448927 w 8085221"/>
              <a:gd name="connsiteY144" fmla="*/ 13355053 h 15135727"/>
              <a:gd name="connsiteX145" fmla="*/ 6256421 w 8085221"/>
              <a:gd name="connsiteY145" fmla="*/ 13571621 h 15135727"/>
              <a:gd name="connsiteX146" fmla="*/ 6087979 w 8085221"/>
              <a:gd name="connsiteY146" fmla="*/ 13667874 h 15135727"/>
              <a:gd name="connsiteX147" fmla="*/ 5943600 w 8085221"/>
              <a:gd name="connsiteY147" fmla="*/ 13716000 h 15135727"/>
              <a:gd name="connsiteX148" fmla="*/ 5702969 w 8085221"/>
              <a:gd name="connsiteY148" fmla="*/ 13667874 h 15135727"/>
              <a:gd name="connsiteX149" fmla="*/ 5582653 w 8085221"/>
              <a:gd name="connsiteY149" fmla="*/ 13691937 h 15135727"/>
              <a:gd name="connsiteX150" fmla="*/ 5727032 w 8085221"/>
              <a:gd name="connsiteY150" fmla="*/ 13836316 h 15135727"/>
              <a:gd name="connsiteX151" fmla="*/ 5582653 w 8085221"/>
              <a:gd name="connsiteY151" fmla="*/ 14052885 h 15135727"/>
              <a:gd name="connsiteX152" fmla="*/ 5462337 w 8085221"/>
              <a:gd name="connsiteY152" fmla="*/ 14149137 h 15135727"/>
              <a:gd name="connsiteX153" fmla="*/ 5342021 w 8085221"/>
              <a:gd name="connsiteY153" fmla="*/ 14004758 h 15135727"/>
              <a:gd name="connsiteX154" fmla="*/ 5245769 w 8085221"/>
              <a:gd name="connsiteY154" fmla="*/ 14004758 h 15135727"/>
              <a:gd name="connsiteX155" fmla="*/ 5245769 w 8085221"/>
              <a:gd name="connsiteY155" fmla="*/ 13956632 h 15135727"/>
              <a:gd name="connsiteX156" fmla="*/ 5101390 w 8085221"/>
              <a:gd name="connsiteY156" fmla="*/ 13956632 h 15135727"/>
              <a:gd name="connsiteX157" fmla="*/ 4981074 w 8085221"/>
              <a:gd name="connsiteY157" fmla="*/ 13860379 h 15135727"/>
              <a:gd name="connsiteX158" fmla="*/ 4740442 w 8085221"/>
              <a:gd name="connsiteY158" fmla="*/ 13908506 h 15135727"/>
              <a:gd name="connsiteX159" fmla="*/ 4475748 w 8085221"/>
              <a:gd name="connsiteY159" fmla="*/ 13956632 h 15135727"/>
              <a:gd name="connsiteX160" fmla="*/ 4379495 w 8085221"/>
              <a:gd name="connsiteY160" fmla="*/ 14028821 h 15135727"/>
              <a:gd name="connsiteX161" fmla="*/ 4403558 w 8085221"/>
              <a:gd name="connsiteY161" fmla="*/ 14197264 h 15135727"/>
              <a:gd name="connsiteX162" fmla="*/ 4572000 w 8085221"/>
              <a:gd name="connsiteY162" fmla="*/ 14149137 h 15135727"/>
              <a:gd name="connsiteX163" fmla="*/ 4523874 w 8085221"/>
              <a:gd name="connsiteY163" fmla="*/ 14558211 h 15135727"/>
              <a:gd name="connsiteX164" fmla="*/ 4403558 w 8085221"/>
              <a:gd name="connsiteY164" fmla="*/ 14437895 h 15135727"/>
              <a:gd name="connsiteX165" fmla="*/ 4403558 w 8085221"/>
              <a:gd name="connsiteY165" fmla="*/ 14437895 h 15135727"/>
              <a:gd name="connsiteX166" fmla="*/ 4283242 w 8085221"/>
              <a:gd name="connsiteY166" fmla="*/ 14245390 h 15135727"/>
              <a:gd name="connsiteX167" fmla="*/ 4235116 w 8085221"/>
              <a:gd name="connsiteY167" fmla="*/ 14341642 h 15135727"/>
              <a:gd name="connsiteX168" fmla="*/ 4162927 w 8085221"/>
              <a:gd name="connsiteY168" fmla="*/ 14389769 h 15135727"/>
              <a:gd name="connsiteX169" fmla="*/ 4162927 w 8085221"/>
              <a:gd name="connsiteY169" fmla="*/ 14389769 h 15135727"/>
              <a:gd name="connsiteX170" fmla="*/ 3922295 w 8085221"/>
              <a:gd name="connsiteY170" fmla="*/ 14245390 h 15135727"/>
              <a:gd name="connsiteX171" fmla="*/ 3801979 w 8085221"/>
              <a:gd name="connsiteY171" fmla="*/ 14293516 h 15135727"/>
              <a:gd name="connsiteX172" fmla="*/ 3681664 w 8085221"/>
              <a:gd name="connsiteY172" fmla="*/ 14389769 h 15135727"/>
              <a:gd name="connsiteX173" fmla="*/ 3657600 w 8085221"/>
              <a:gd name="connsiteY173" fmla="*/ 14654464 h 15135727"/>
              <a:gd name="connsiteX174" fmla="*/ 3513221 w 8085221"/>
              <a:gd name="connsiteY174" fmla="*/ 14726653 h 15135727"/>
              <a:gd name="connsiteX175" fmla="*/ 3513221 w 8085221"/>
              <a:gd name="connsiteY175" fmla="*/ 14871032 h 15135727"/>
              <a:gd name="connsiteX176" fmla="*/ 3633537 w 8085221"/>
              <a:gd name="connsiteY176" fmla="*/ 14967285 h 15135727"/>
              <a:gd name="connsiteX177" fmla="*/ 3609474 w 8085221"/>
              <a:gd name="connsiteY177" fmla="*/ 15087600 h 15135727"/>
              <a:gd name="connsiteX178" fmla="*/ 3441032 w 8085221"/>
              <a:gd name="connsiteY178" fmla="*/ 15039474 h 15135727"/>
              <a:gd name="connsiteX179" fmla="*/ 3272590 w 8085221"/>
              <a:gd name="connsiteY179" fmla="*/ 15063537 h 15135727"/>
              <a:gd name="connsiteX180" fmla="*/ 3248527 w 8085221"/>
              <a:gd name="connsiteY180" fmla="*/ 14895095 h 15135727"/>
              <a:gd name="connsiteX181" fmla="*/ 3128211 w 8085221"/>
              <a:gd name="connsiteY181" fmla="*/ 14919158 h 15135727"/>
              <a:gd name="connsiteX182" fmla="*/ 2959769 w 8085221"/>
              <a:gd name="connsiteY182" fmla="*/ 15135727 h 15135727"/>
              <a:gd name="connsiteX183" fmla="*/ 2935706 w 8085221"/>
              <a:gd name="connsiteY183" fmla="*/ 14895095 h 15135727"/>
              <a:gd name="connsiteX184" fmla="*/ 2791327 w 8085221"/>
              <a:gd name="connsiteY184" fmla="*/ 14943221 h 15135727"/>
              <a:gd name="connsiteX185" fmla="*/ 2671011 w 8085221"/>
              <a:gd name="connsiteY185" fmla="*/ 15039474 h 15135727"/>
              <a:gd name="connsiteX186" fmla="*/ 2430379 w 8085221"/>
              <a:gd name="connsiteY186" fmla="*/ 15087600 h 15135727"/>
              <a:gd name="connsiteX187" fmla="*/ 2237874 w 8085221"/>
              <a:gd name="connsiteY187" fmla="*/ 15039474 h 15135727"/>
              <a:gd name="connsiteX188" fmla="*/ 2622885 w 8085221"/>
              <a:gd name="connsiteY188" fmla="*/ 14846969 h 15135727"/>
              <a:gd name="connsiteX189" fmla="*/ 2887579 w 8085221"/>
              <a:gd name="connsiteY189" fmla="*/ 14774779 h 15135727"/>
              <a:gd name="connsiteX190" fmla="*/ 2839453 w 8085221"/>
              <a:gd name="connsiteY190" fmla="*/ 14582274 h 15135727"/>
              <a:gd name="connsiteX191" fmla="*/ 2935706 w 8085221"/>
              <a:gd name="connsiteY191" fmla="*/ 14510085 h 15135727"/>
              <a:gd name="connsiteX192" fmla="*/ 2935706 w 8085221"/>
              <a:gd name="connsiteY192" fmla="*/ 14510085 h 15135727"/>
              <a:gd name="connsiteX193" fmla="*/ 3080085 w 8085221"/>
              <a:gd name="connsiteY193" fmla="*/ 14413832 h 15135727"/>
              <a:gd name="connsiteX194" fmla="*/ 3152274 w 8085221"/>
              <a:gd name="connsiteY194" fmla="*/ 14341642 h 15135727"/>
              <a:gd name="connsiteX195" fmla="*/ 3080085 w 8085221"/>
              <a:gd name="connsiteY195" fmla="*/ 14269453 h 15135727"/>
              <a:gd name="connsiteX196" fmla="*/ 3152274 w 8085221"/>
              <a:gd name="connsiteY196" fmla="*/ 14197264 h 15135727"/>
              <a:gd name="connsiteX197" fmla="*/ 3152274 w 8085221"/>
              <a:gd name="connsiteY197" fmla="*/ 14052885 h 15135727"/>
              <a:gd name="connsiteX198" fmla="*/ 3080085 w 8085221"/>
              <a:gd name="connsiteY198" fmla="*/ 13980695 h 15135727"/>
              <a:gd name="connsiteX199" fmla="*/ 3056021 w 8085221"/>
              <a:gd name="connsiteY199" fmla="*/ 14076948 h 15135727"/>
              <a:gd name="connsiteX200" fmla="*/ 2935706 w 8085221"/>
              <a:gd name="connsiteY200" fmla="*/ 14076948 h 15135727"/>
              <a:gd name="connsiteX201" fmla="*/ 2863516 w 8085221"/>
              <a:gd name="connsiteY201" fmla="*/ 14125074 h 15135727"/>
              <a:gd name="connsiteX202" fmla="*/ 2719137 w 8085221"/>
              <a:gd name="connsiteY202" fmla="*/ 14197264 h 15135727"/>
              <a:gd name="connsiteX203" fmla="*/ 2646948 w 8085221"/>
              <a:gd name="connsiteY203" fmla="*/ 14197264 h 15135727"/>
              <a:gd name="connsiteX204" fmla="*/ 2598821 w 8085221"/>
              <a:gd name="connsiteY204" fmla="*/ 14125074 h 15135727"/>
              <a:gd name="connsiteX205" fmla="*/ 2430379 w 8085221"/>
              <a:gd name="connsiteY205" fmla="*/ 13836316 h 15135727"/>
              <a:gd name="connsiteX206" fmla="*/ 2646948 w 8085221"/>
              <a:gd name="connsiteY206" fmla="*/ 13812253 h 15135727"/>
              <a:gd name="connsiteX207" fmla="*/ 2502569 w 8085221"/>
              <a:gd name="connsiteY207" fmla="*/ 13475369 h 15135727"/>
              <a:gd name="connsiteX208" fmla="*/ 2550695 w 8085221"/>
              <a:gd name="connsiteY208" fmla="*/ 13186611 h 15135727"/>
              <a:gd name="connsiteX209" fmla="*/ 2719137 w 8085221"/>
              <a:gd name="connsiteY209" fmla="*/ 13042232 h 15135727"/>
              <a:gd name="connsiteX210" fmla="*/ 2791327 w 8085221"/>
              <a:gd name="connsiteY210" fmla="*/ 12945979 h 15135727"/>
              <a:gd name="connsiteX211" fmla="*/ 3031958 w 8085221"/>
              <a:gd name="connsiteY211" fmla="*/ 13090358 h 15135727"/>
              <a:gd name="connsiteX212" fmla="*/ 3056021 w 8085221"/>
              <a:gd name="connsiteY212" fmla="*/ 12753474 h 15135727"/>
              <a:gd name="connsiteX213" fmla="*/ 2887579 w 8085221"/>
              <a:gd name="connsiteY213" fmla="*/ 12777537 h 15135727"/>
              <a:gd name="connsiteX214" fmla="*/ 2815390 w 8085221"/>
              <a:gd name="connsiteY214" fmla="*/ 12777537 h 15135727"/>
              <a:gd name="connsiteX215" fmla="*/ 3176337 w 8085221"/>
              <a:gd name="connsiteY215" fmla="*/ 12368464 h 15135727"/>
              <a:gd name="connsiteX216" fmla="*/ 3104148 w 8085221"/>
              <a:gd name="connsiteY216" fmla="*/ 12320337 h 15135727"/>
              <a:gd name="connsiteX217" fmla="*/ 3104148 w 8085221"/>
              <a:gd name="connsiteY217" fmla="*/ 12320337 h 15135727"/>
              <a:gd name="connsiteX218" fmla="*/ 3007895 w 8085221"/>
              <a:gd name="connsiteY218" fmla="*/ 12079706 h 15135727"/>
              <a:gd name="connsiteX219" fmla="*/ 2911642 w 8085221"/>
              <a:gd name="connsiteY219" fmla="*/ 11935327 h 15135727"/>
              <a:gd name="connsiteX220" fmla="*/ 2863516 w 8085221"/>
              <a:gd name="connsiteY220" fmla="*/ 11694695 h 15135727"/>
              <a:gd name="connsiteX221" fmla="*/ 2911642 w 8085221"/>
              <a:gd name="connsiteY221" fmla="*/ 11454064 h 15135727"/>
              <a:gd name="connsiteX222" fmla="*/ 3056021 w 8085221"/>
              <a:gd name="connsiteY222" fmla="*/ 11454064 h 15135727"/>
              <a:gd name="connsiteX223" fmla="*/ 2983832 w 8085221"/>
              <a:gd name="connsiteY223" fmla="*/ 11381874 h 15135727"/>
              <a:gd name="connsiteX224" fmla="*/ 3031958 w 8085221"/>
              <a:gd name="connsiteY224" fmla="*/ 11285621 h 15135727"/>
              <a:gd name="connsiteX225" fmla="*/ 3007895 w 8085221"/>
              <a:gd name="connsiteY225" fmla="*/ 11189369 h 15135727"/>
              <a:gd name="connsiteX226" fmla="*/ 2887579 w 8085221"/>
              <a:gd name="connsiteY226" fmla="*/ 11141242 h 15135727"/>
              <a:gd name="connsiteX227" fmla="*/ 2887579 w 8085221"/>
              <a:gd name="connsiteY227" fmla="*/ 10972800 h 15135727"/>
              <a:gd name="connsiteX228" fmla="*/ 2887579 w 8085221"/>
              <a:gd name="connsiteY228" fmla="*/ 10924674 h 15135727"/>
              <a:gd name="connsiteX229" fmla="*/ 2767264 w 8085221"/>
              <a:gd name="connsiteY229" fmla="*/ 11020927 h 15135727"/>
              <a:gd name="connsiteX230" fmla="*/ 2743200 w 8085221"/>
              <a:gd name="connsiteY230" fmla="*/ 10924674 h 15135727"/>
              <a:gd name="connsiteX231" fmla="*/ 2550695 w 8085221"/>
              <a:gd name="connsiteY231" fmla="*/ 11020927 h 15135727"/>
              <a:gd name="connsiteX232" fmla="*/ 2526632 w 8085221"/>
              <a:gd name="connsiteY232" fmla="*/ 11117179 h 15135727"/>
              <a:gd name="connsiteX233" fmla="*/ 2334127 w 8085221"/>
              <a:gd name="connsiteY233" fmla="*/ 10996864 h 15135727"/>
              <a:gd name="connsiteX234" fmla="*/ 2358190 w 8085221"/>
              <a:gd name="connsiteY234" fmla="*/ 10732169 h 15135727"/>
              <a:gd name="connsiteX235" fmla="*/ 2334127 w 8085221"/>
              <a:gd name="connsiteY235" fmla="*/ 10587790 h 15135727"/>
              <a:gd name="connsiteX236" fmla="*/ 2406316 w 8085221"/>
              <a:gd name="connsiteY236" fmla="*/ 10491537 h 15135727"/>
              <a:gd name="connsiteX237" fmla="*/ 2598821 w 8085221"/>
              <a:gd name="connsiteY237" fmla="*/ 10684042 h 15135727"/>
              <a:gd name="connsiteX238" fmla="*/ 2767264 w 8085221"/>
              <a:gd name="connsiteY238" fmla="*/ 10684042 h 15135727"/>
              <a:gd name="connsiteX239" fmla="*/ 2646948 w 8085221"/>
              <a:gd name="connsiteY239" fmla="*/ 10515600 h 15135727"/>
              <a:gd name="connsiteX240" fmla="*/ 2815390 w 8085221"/>
              <a:gd name="connsiteY240" fmla="*/ 10395285 h 15135727"/>
              <a:gd name="connsiteX241" fmla="*/ 3080085 w 8085221"/>
              <a:gd name="connsiteY241" fmla="*/ 10419348 h 15135727"/>
              <a:gd name="connsiteX242" fmla="*/ 3248527 w 8085221"/>
              <a:gd name="connsiteY242" fmla="*/ 10539664 h 15135727"/>
              <a:gd name="connsiteX243" fmla="*/ 3320716 w 8085221"/>
              <a:gd name="connsiteY243" fmla="*/ 10659979 h 15135727"/>
              <a:gd name="connsiteX244" fmla="*/ 3465095 w 8085221"/>
              <a:gd name="connsiteY244" fmla="*/ 10659979 h 15135727"/>
              <a:gd name="connsiteX245" fmla="*/ 3441032 w 8085221"/>
              <a:gd name="connsiteY245" fmla="*/ 10491537 h 15135727"/>
              <a:gd name="connsiteX246" fmla="*/ 3392906 w 8085221"/>
              <a:gd name="connsiteY246" fmla="*/ 10250906 h 15135727"/>
              <a:gd name="connsiteX247" fmla="*/ 3152274 w 8085221"/>
              <a:gd name="connsiteY247" fmla="*/ 10250906 h 15135727"/>
              <a:gd name="connsiteX248" fmla="*/ 3176337 w 8085221"/>
              <a:gd name="connsiteY248" fmla="*/ 10178716 h 15135727"/>
              <a:gd name="connsiteX249" fmla="*/ 3104148 w 8085221"/>
              <a:gd name="connsiteY249" fmla="*/ 10154653 h 15135727"/>
              <a:gd name="connsiteX250" fmla="*/ 3007895 w 8085221"/>
              <a:gd name="connsiteY250" fmla="*/ 9962148 h 15135727"/>
              <a:gd name="connsiteX251" fmla="*/ 3176337 w 8085221"/>
              <a:gd name="connsiteY251" fmla="*/ 9889958 h 15135727"/>
              <a:gd name="connsiteX252" fmla="*/ 2959769 w 8085221"/>
              <a:gd name="connsiteY252" fmla="*/ 9504948 h 15135727"/>
              <a:gd name="connsiteX253" fmla="*/ 2791327 w 8085221"/>
              <a:gd name="connsiteY253" fmla="*/ 9456821 h 15135727"/>
              <a:gd name="connsiteX254" fmla="*/ 2574758 w 8085221"/>
              <a:gd name="connsiteY254" fmla="*/ 9336506 h 15135727"/>
              <a:gd name="connsiteX255" fmla="*/ 2550695 w 8085221"/>
              <a:gd name="connsiteY255" fmla="*/ 9071811 h 15135727"/>
              <a:gd name="connsiteX256" fmla="*/ 2695074 w 8085221"/>
              <a:gd name="connsiteY256" fmla="*/ 8999621 h 15135727"/>
              <a:gd name="connsiteX257" fmla="*/ 2622885 w 8085221"/>
              <a:gd name="connsiteY257" fmla="*/ 8975558 h 15135727"/>
              <a:gd name="connsiteX258" fmla="*/ 2430379 w 8085221"/>
              <a:gd name="connsiteY258" fmla="*/ 8999621 h 15135727"/>
              <a:gd name="connsiteX259" fmla="*/ 2261937 w 8085221"/>
              <a:gd name="connsiteY259" fmla="*/ 9168064 h 15135727"/>
              <a:gd name="connsiteX260" fmla="*/ 2237874 w 8085221"/>
              <a:gd name="connsiteY260" fmla="*/ 8999621 h 15135727"/>
              <a:gd name="connsiteX261" fmla="*/ 2117558 w 8085221"/>
              <a:gd name="connsiteY261" fmla="*/ 8975558 h 15135727"/>
              <a:gd name="connsiteX262" fmla="*/ 2045369 w 8085221"/>
              <a:gd name="connsiteY262" fmla="*/ 8783053 h 15135727"/>
              <a:gd name="connsiteX263" fmla="*/ 1852864 w 8085221"/>
              <a:gd name="connsiteY263" fmla="*/ 8758990 h 15135727"/>
              <a:gd name="connsiteX264" fmla="*/ 1636295 w 8085221"/>
              <a:gd name="connsiteY264" fmla="*/ 8927432 h 15135727"/>
              <a:gd name="connsiteX265" fmla="*/ 1588169 w 8085221"/>
              <a:gd name="connsiteY265" fmla="*/ 9023685 h 15135727"/>
              <a:gd name="connsiteX266" fmla="*/ 1515979 w 8085221"/>
              <a:gd name="connsiteY266" fmla="*/ 8879306 h 15135727"/>
              <a:gd name="connsiteX267" fmla="*/ 1347537 w 8085221"/>
              <a:gd name="connsiteY267" fmla="*/ 8879306 h 15135727"/>
              <a:gd name="connsiteX268" fmla="*/ 1347537 w 8085221"/>
              <a:gd name="connsiteY268" fmla="*/ 8710864 h 15135727"/>
              <a:gd name="connsiteX269" fmla="*/ 1106906 w 8085221"/>
              <a:gd name="connsiteY269" fmla="*/ 8783053 h 15135727"/>
              <a:gd name="connsiteX270" fmla="*/ 890337 w 8085221"/>
              <a:gd name="connsiteY270" fmla="*/ 8686800 h 15135727"/>
              <a:gd name="connsiteX271" fmla="*/ 649706 w 8085221"/>
              <a:gd name="connsiteY271" fmla="*/ 8662737 h 15135727"/>
              <a:gd name="connsiteX272" fmla="*/ 385011 w 8085221"/>
              <a:gd name="connsiteY272" fmla="*/ 8566485 h 15135727"/>
              <a:gd name="connsiteX273" fmla="*/ 577516 w 8085221"/>
              <a:gd name="connsiteY273" fmla="*/ 8373979 h 15135727"/>
              <a:gd name="connsiteX274" fmla="*/ 794085 w 8085221"/>
              <a:gd name="connsiteY274" fmla="*/ 8301790 h 15135727"/>
              <a:gd name="connsiteX275" fmla="*/ 745958 w 8085221"/>
              <a:gd name="connsiteY275" fmla="*/ 8133348 h 15135727"/>
              <a:gd name="connsiteX276" fmla="*/ 818148 w 8085221"/>
              <a:gd name="connsiteY276" fmla="*/ 7820527 h 15135727"/>
              <a:gd name="connsiteX277" fmla="*/ 697832 w 8085221"/>
              <a:gd name="connsiteY277" fmla="*/ 7820527 h 15135727"/>
              <a:gd name="connsiteX278" fmla="*/ 625642 w 8085221"/>
              <a:gd name="connsiteY278" fmla="*/ 7916779 h 15135727"/>
              <a:gd name="connsiteX279" fmla="*/ 457200 w 8085221"/>
              <a:gd name="connsiteY279" fmla="*/ 7820527 h 15135727"/>
              <a:gd name="connsiteX280" fmla="*/ 529390 w 8085221"/>
              <a:gd name="connsiteY280" fmla="*/ 7700211 h 15135727"/>
              <a:gd name="connsiteX281" fmla="*/ 938464 w 8085221"/>
              <a:gd name="connsiteY281" fmla="*/ 7676148 h 15135727"/>
              <a:gd name="connsiteX282" fmla="*/ 1058779 w 8085221"/>
              <a:gd name="connsiteY282" fmla="*/ 7459579 h 15135727"/>
              <a:gd name="connsiteX283" fmla="*/ 1203158 w 8085221"/>
              <a:gd name="connsiteY283" fmla="*/ 7603958 h 15135727"/>
              <a:gd name="connsiteX284" fmla="*/ 1299411 w 8085221"/>
              <a:gd name="connsiteY284" fmla="*/ 7555832 h 15135727"/>
              <a:gd name="connsiteX285" fmla="*/ 1443790 w 8085221"/>
              <a:gd name="connsiteY285" fmla="*/ 7507706 h 15135727"/>
              <a:gd name="connsiteX286" fmla="*/ 1684421 w 8085221"/>
              <a:gd name="connsiteY286" fmla="*/ 7603958 h 15135727"/>
              <a:gd name="connsiteX287" fmla="*/ 1684421 w 8085221"/>
              <a:gd name="connsiteY287" fmla="*/ 7603958 h 15135727"/>
              <a:gd name="connsiteX288" fmla="*/ 1540042 w 8085221"/>
              <a:gd name="connsiteY288" fmla="*/ 7363327 h 15135727"/>
              <a:gd name="connsiteX289" fmla="*/ 1299411 w 8085221"/>
              <a:gd name="connsiteY289" fmla="*/ 7315200 h 15135727"/>
              <a:gd name="connsiteX290" fmla="*/ 1130969 w 8085221"/>
              <a:gd name="connsiteY290" fmla="*/ 7339264 h 15135727"/>
              <a:gd name="connsiteX291" fmla="*/ 1034716 w 8085221"/>
              <a:gd name="connsiteY291" fmla="*/ 7315200 h 15135727"/>
              <a:gd name="connsiteX292" fmla="*/ 1155032 w 8085221"/>
              <a:gd name="connsiteY292" fmla="*/ 7050506 h 15135727"/>
              <a:gd name="connsiteX293" fmla="*/ 1155032 w 8085221"/>
              <a:gd name="connsiteY293" fmla="*/ 6930190 h 15135727"/>
              <a:gd name="connsiteX294" fmla="*/ 1155032 w 8085221"/>
              <a:gd name="connsiteY294" fmla="*/ 6761748 h 15135727"/>
              <a:gd name="connsiteX295" fmla="*/ 1203158 w 8085221"/>
              <a:gd name="connsiteY295" fmla="*/ 6617369 h 15135727"/>
              <a:gd name="connsiteX296" fmla="*/ 1371600 w 8085221"/>
              <a:gd name="connsiteY296" fmla="*/ 6472990 h 15135727"/>
              <a:gd name="connsiteX297" fmla="*/ 1443790 w 8085221"/>
              <a:gd name="connsiteY297" fmla="*/ 6328611 h 15135727"/>
              <a:gd name="connsiteX298" fmla="*/ 1419727 w 8085221"/>
              <a:gd name="connsiteY298" fmla="*/ 6208295 h 15135727"/>
              <a:gd name="connsiteX299" fmla="*/ 1275348 w 8085221"/>
              <a:gd name="connsiteY299" fmla="*/ 6304548 h 15135727"/>
              <a:gd name="connsiteX300" fmla="*/ 1323474 w 8085221"/>
              <a:gd name="connsiteY300" fmla="*/ 6015790 h 15135727"/>
              <a:gd name="connsiteX301" fmla="*/ 1540042 w 8085221"/>
              <a:gd name="connsiteY301" fmla="*/ 5871411 h 15135727"/>
              <a:gd name="connsiteX302" fmla="*/ 1540042 w 8085221"/>
              <a:gd name="connsiteY302" fmla="*/ 5751095 h 15135727"/>
              <a:gd name="connsiteX303" fmla="*/ 1395664 w 8085221"/>
              <a:gd name="connsiteY303" fmla="*/ 5799221 h 15135727"/>
              <a:gd name="connsiteX304" fmla="*/ 1179095 w 8085221"/>
              <a:gd name="connsiteY304" fmla="*/ 5799221 h 15135727"/>
              <a:gd name="connsiteX305" fmla="*/ 890337 w 8085221"/>
              <a:gd name="connsiteY305" fmla="*/ 5775158 h 15135727"/>
              <a:gd name="connsiteX306" fmla="*/ 697832 w 8085221"/>
              <a:gd name="connsiteY306" fmla="*/ 5606716 h 15135727"/>
              <a:gd name="connsiteX307" fmla="*/ 577516 w 8085221"/>
              <a:gd name="connsiteY307" fmla="*/ 5582653 h 15135727"/>
              <a:gd name="connsiteX308" fmla="*/ 697832 w 8085221"/>
              <a:gd name="connsiteY308" fmla="*/ 5775158 h 15135727"/>
              <a:gd name="connsiteX309" fmla="*/ 409074 w 8085221"/>
              <a:gd name="connsiteY309" fmla="*/ 5799221 h 15135727"/>
              <a:gd name="connsiteX310" fmla="*/ 168442 w 8085221"/>
              <a:gd name="connsiteY310" fmla="*/ 5702969 h 15135727"/>
              <a:gd name="connsiteX311" fmla="*/ 264695 w 8085221"/>
              <a:gd name="connsiteY311" fmla="*/ 5558590 h 15135727"/>
              <a:gd name="connsiteX312" fmla="*/ 144379 w 8085221"/>
              <a:gd name="connsiteY312" fmla="*/ 5510464 h 15135727"/>
              <a:gd name="connsiteX313" fmla="*/ 0 w 8085221"/>
              <a:gd name="connsiteY313" fmla="*/ 5462337 h 15135727"/>
              <a:gd name="connsiteX314" fmla="*/ 96253 w 8085221"/>
              <a:gd name="connsiteY314" fmla="*/ 5245769 h 15135727"/>
              <a:gd name="connsiteX0" fmla="*/ 96253 w 8085221"/>
              <a:gd name="connsiteY0" fmla="*/ 5245769 h 15135727"/>
              <a:gd name="connsiteX1" fmla="*/ 144379 w 8085221"/>
              <a:gd name="connsiteY1" fmla="*/ 4981074 h 15135727"/>
              <a:gd name="connsiteX2" fmla="*/ 178719 w 8085221"/>
              <a:gd name="connsiteY2" fmla="*/ 4834941 h 15135727"/>
              <a:gd name="connsiteX3" fmla="*/ 334378 w 8085221"/>
              <a:gd name="connsiteY3" fmla="*/ 4696828 h 15135727"/>
              <a:gd name="connsiteX4" fmla="*/ 553453 w 8085221"/>
              <a:gd name="connsiteY4" fmla="*/ 4692316 h 15135727"/>
              <a:gd name="connsiteX5" fmla="*/ 649706 w 8085221"/>
              <a:gd name="connsiteY5" fmla="*/ 4427621 h 15135727"/>
              <a:gd name="connsiteX6" fmla="*/ 805866 w 8085221"/>
              <a:gd name="connsiteY6" fmla="*/ 4425366 h 15135727"/>
              <a:gd name="connsiteX7" fmla="*/ 867026 w 8085221"/>
              <a:gd name="connsiteY7" fmla="*/ 4311817 h 15135727"/>
              <a:gd name="connsiteX8" fmla="*/ 1077328 w 8085221"/>
              <a:gd name="connsiteY8" fmla="*/ 4253916 h 15135727"/>
              <a:gd name="connsiteX9" fmla="*/ 1120191 w 8085221"/>
              <a:gd name="connsiteY9" fmla="*/ 4206291 h 15135727"/>
              <a:gd name="connsiteX10" fmla="*/ 1263066 w 8085221"/>
              <a:gd name="connsiteY10" fmla="*/ 4182478 h 15135727"/>
              <a:gd name="connsiteX11" fmla="*/ 1362326 w 8085221"/>
              <a:gd name="connsiteY11" fmla="*/ 4081965 h 15135727"/>
              <a:gd name="connsiteX12" fmla="*/ 1472616 w 8085221"/>
              <a:gd name="connsiteY12" fmla="*/ 4025316 h 15135727"/>
              <a:gd name="connsiteX13" fmla="*/ 1559344 w 8085221"/>
              <a:gd name="connsiteY13" fmla="*/ 4013535 h 15135727"/>
              <a:gd name="connsiteX14" fmla="*/ 1708485 w 8085221"/>
              <a:gd name="connsiteY14" fmla="*/ 3826042 h 15135727"/>
              <a:gd name="connsiteX15" fmla="*/ 1820278 w 8085221"/>
              <a:gd name="connsiteY15" fmla="*/ 3858628 h 15135727"/>
              <a:gd name="connsiteX16" fmla="*/ 1910766 w 8085221"/>
              <a:gd name="connsiteY16" fmla="*/ 3735053 h 15135727"/>
              <a:gd name="connsiteX17" fmla="*/ 2006016 w 8085221"/>
              <a:gd name="connsiteY17" fmla="*/ 3615741 h 15135727"/>
              <a:gd name="connsiteX18" fmla="*/ 2091741 w 8085221"/>
              <a:gd name="connsiteY18" fmla="*/ 3649078 h 15135727"/>
              <a:gd name="connsiteX19" fmla="*/ 2141621 w 8085221"/>
              <a:gd name="connsiteY19" fmla="*/ 3585411 h 15135727"/>
              <a:gd name="connsiteX20" fmla="*/ 2117808 w 8085221"/>
              <a:gd name="connsiteY20" fmla="*/ 3518736 h 15135727"/>
              <a:gd name="connsiteX21" fmla="*/ 2182228 w 8085221"/>
              <a:gd name="connsiteY21" fmla="*/ 3420478 h 15135727"/>
              <a:gd name="connsiteX22" fmla="*/ 2286000 w 8085221"/>
              <a:gd name="connsiteY22" fmla="*/ 3489158 h 15135727"/>
              <a:gd name="connsiteX23" fmla="*/ 2334628 w 8085221"/>
              <a:gd name="connsiteY23" fmla="*/ 3249028 h 15135727"/>
              <a:gd name="connsiteX24" fmla="*/ 2381502 w 8085221"/>
              <a:gd name="connsiteY24" fmla="*/ 3088858 h 15135727"/>
              <a:gd name="connsiteX25" fmla="*/ 2544178 w 8085221"/>
              <a:gd name="connsiteY25" fmla="*/ 3058528 h 15135727"/>
              <a:gd name="connsiteX26" fmla="*/ 2477503 w 8085221"/>
              <a:gd name="connsiteY26" fmla="*/ 2977566 h 15135727"/>
              <a:gd name="connsiteX27" fmla="*/ 2695074 w 8085221"/>
              <a:gd name="connsiteY27" fmla="*/ 2892592 h 15135727"/>
              <a:gd name="connsiteX28" fmla="*/ 2796591 w 8085221"/>
              <a:gd name="connsiteY28" fmla="*/ 2829928 h 15135727"/>
              <a:gd name="connsiteX29" fmla="*/ 2829928 w 8085221"/>
              <a:gd name="connsiteY29" fmla="*/ 2517107 h 15135727"/>
              <a:gd name="connsiteX30" fmla="*/ 3006141 w 8085221"/>
              <a:gd name="connsiteY30" fmla="*/ 2401303 h 15135727"/>
              <a:gd name="connsiteX31" fmla="*/ 3200400 w 8085221"/>
              <a:gd name="connsiteY31" fmla="*/ 2296277 h 15135727"/>
              <a:gd name="connsiteX32" fmla="*/ 3325228 w 8085221"/>
              <a:gd name="connsiteY32" fmla="*/ 2220328 h 15135727"/>
              <a:gd name="connsiteX33" fmla="*/ 3441032 w 8085221"/>
              <a:gd name="connsiteY33" fmla="*/ 2237874 h 15135727"/>
              <a:gd name="connsiteX34" fmla="*/ 3534778 w 8085221"/>
              <a:gd name="connsiteY34" fmla="*/ 2301291 h 15135727"/>
              <a:gd name="connsiteX35" fmla="*/ 3585160 w 8085221"/>
              <a:gd name="connsiteY35" fmla="*/ 2517107 h 15135727"/>
              <a:gd name="connsiteX36" fmla="*/ 3801979 w 8085221"/>
              <a:gd name="connsiteY36" fmla="*/ 2565735 h 15135727"/>
              <a:gd name="connsiteX37" fmla="*/ 3946358 w 8085221"/>
              <a:gd name="connsiteY37" fmla="*/ 2550695 h 15135727"/>
              <a:gd name="connsiteX38" fmla="*/ 4018548 w 8085221"/>
              <a:gd name="connsiteY38" fmla="*/ 2598821 h 15135727"/>
              <a:gd name="connsiteX39" fmla="*/ 4138864 w 8085221"/>
              <a:gd name="connsiteY39" fmla="*/ 2574758 h 15135727"/>
              <a:gd name="connsiteX40" fmla="*/ 4307306 w 8085221"/>
              <a:gd name="connsiteY40" fmla="*/ 2671011 h 15135727"/>
              <a:gd name="connsiteX41" fmla="*/ 4427621 w 8085221"/>
              <a:gd name="connsiteY41" fmla="*/ 2622885 h 15135727"/>
              <a:gd name="connsiteX42" fmla="*/ 4549191 w 8085221"/>
              <a:gd name="connsiteY42" fmla="*/ 2610853 h 15135727"/>
              <a:gd name="connsiteX43" fmla="*/ 4668253 w 8085221"/>
              <a:gd name="connsiteY43" fmla="*/ 2743200 h 15135727"/>
              <a:gd name="connsiteX44" fmla="*/ 4788569 w 8085221"/>
              <a:gd name="connsiteY44" fmla="*/ 2815390 h 15135727"/>
              <a:gd name="connsiteX45" fmla="*/ 4957011 w 8085221"/>
              <a:gd name="connsiteY45" fmla="*/ 2719137 h 15135727"/>
              <a:gd name="connsiteX46" fmla="*/ 4981074 w 8085221"/>
              <a:gd name="connsiteY46" fmla="*/ 2382253 h 15135727"/>
              <a:gd name="connsiteX47" fmla="*/ 4981074 w 8085221"/>
              <a:gd name="connsiteY47" fmla="*/ 2382253 h 15135727"/>
              <a:gd name="connsiteX48" fmla="*/ 4949241 w 8085221"/>
              <a:gd name="connsiteY48" fmla="*/ 2306053 h 15135727"/>
              <a:gd name="connsiteX49" fmla="*/ 4849228 w 8085221"/>
              <a:gd name="connsiteY49" fmla="*/ 2239378 h 15135727"/>
              <a:gd name="connsiteX50" fmla="*/ 4884821 w 8085221"/>
              <a:gd name="connsiteY50" fmla="*/ 2093495 h 15135727"/>
              <a:gd name="connsiteX51" fmla="*/ 4820653 w 8085221"/>
              <a:gd name="connsiteY51" fmla="*/ 2010778 h 15135727"/>
              <a:gd name="connsiteX52" fmla="*/ 4697831 w 8085221"/>
              <a:gd name="connsiteY52" fmla="*/ 1900990 h 15135727"/>
              <a:gd name="connsiteX53" fmla="*/ 4764506 w 8085221"/>
              <a:gd name="connsiteY53" fmla="*/ 1804737 h 15135727"/>
              <a:gd name="connsiteX54" fmla="*/ 4957011 w 8085221"/>
              <a:gd name="connsiteY54" fmla="*/ 1564106 h 15135727"/>
              <a:gd name="connsiteX55" fmla="*/ 5221706 w 8085221"/>
              <a:gd name="connsiteY55" fmla="*/ 1588169 h 15135727"/>
              <a:gd name="connsiteX56" fmla="*/ 5481637 w 8085221"/>
              <a:gd name="connsiteY56" fmla="*/ 1641558 h 15135727"/>
              <a:gd name="connsiteX57" fmla="*/ 5799221 w 8085221"/>
              <a:gd name="connsiteY57" fmla="*/ 1684421 h 15135727"/>
              <a:gd name="connsiteX58" fmla="*/ 5871411 w 8085221"/>
              <a:gd name="connsiteY58" fmla="*/ 1443790 h 15135727"/>
              <a:gd name="connsiteX59" fmla="*/ 6087979 w 8085221"/>
              <a:gd name="connsiteY59" fmla="*/ 1395664 h 15135727"/>
              <a:gd name="connsiteX60" fmla="*/ 6087979 w 8085221"/>
              <a:gd name="connsiteY60" fmla="*/ 1082842 h 15135727"/>
              <a:gd name="connsiteX61" fmla="*/ 6424864 w 8085221"/>
              <a:gd name="connsiteY61" fmla="*/ 1058779 h 15135727"/>
              <a:gd name="connsiteX62" fmla="*/ 6665495 w 8085221"/>
              <a:gd name="connsiteY62" fmla="*/ 721895 h 15135727"/>
              <a:gd name="connsiteX63" fmla="*/ 6761748 w 8085221"/>
              <a:gd name="connsiteY63" fmla="*/ 649706 h 15135727"/>
              <a:gd name="connsiteX64" fmla="*/ 6737685 w 8085221"/>
              <a:gd name="connsiteY64" fmla="*/ 505327 h 15135727"/>
              <a:gd name="connsiteX65" fmla="*/ 6858000 w 8085221"/>
              <a:gd name="connsiteY65" fmla="*/ 360948 h 15135727"/>
              <a:gd name="connsiteX66" fmla="*/ 6761748 w 8085221"/>
              <a:gd name="connsiteY66" fmla="*/ 120316 h 15135727"/>
              <a:gd name="connsiteX67" fmla="*/ 7194885 w 8085221"/>
              <a:gd name="connsiteY67" fmla="*/ 0 h 15135727"/>
              <a:gd name="connsiteX68" fmla="*/ 7267074 w 8085221"/>
              <a:gd name="connsiteY68" fmla="*/ 120316 h 15135727"/>
              <a:gd name="connsiteX69" fmla="*/ 7267074 w 8085221"/>
              <a:gd name="connsiteY69" fmla="*/ 120316 h 15135727"/>
              <a:gd name="connsiteX70" fmla="*/ 7339264 w 8085221"/>
              <a:gd name="connsiteY70" fmla="*/ 360948 h 15135727"/>
              <a:gd name="connsiteX71" fmla="*/ 7628021 w 8085221"/>
              <a:gd name="connsiteY71" fmla="*/ 433137 h 15135727"/>
              <a:gd name="connsiteX72" fmla="*/ 7796464 w 8085221"/>
              <a:gd name="connsiteY72" fmla="*/ 649706 h 15135727"/>
              <a:gd name="connsiteX73" fmla="*/ 8085221 w 8085221"/>
              <a:gd name="connsiteY73" fmla="*/ 914400 h 15135727"/>
              <a:gd name="connsiteX74" fmla="*/ 7988969 w 8085221"/>
              <a:gd name="connsiteY74" fmla="*/ 1203158 h 15135727"/>
              <a:gd name="connsiteX75" fmla="*/ 7844590 w 8085221"/>
              <a:gd name="connsiteY75" fmla="*/ 1058779 h 15135727"/>
              <a:gd name="connsiteX76" fmla="*/ 7483642 w 8085221"/>
              <a:gd name="connsiteY76" fmla="*/ 1371600 h 15135727"/>
              <a:gd name="connsiteX77" fmla="*/ 7267074 w 8085221"/>
              <a:gd name="connsiteY77" fmla="*/ 1395664 h 15135727"/>
              <a:gd name="connsiteX78" fmla="*/ 7243011 w 8085221"/>
              <a:gd name="connsiteY78" fmla="*/ 1588169 h 15135727"/>
              <a:gd name="connsiteX79" fmla="*/ 6978316 w 8085221"/>
              <a:gd name="connsiteY79" fmla="*/ 1732548 h 15135727"/>
              <a:gd name="connsiteX80" fmla="*/ 6737685 w 8085221"/>
              <a:gd name="connsiteY80" fmla="*/ 2093495 h 15135727"/>
              <a:gd name="connsiteX81" fmla="*/ 6737685 w 8085221"/>
              <a:gd name="connsiteY81" fmla="*/ 2382253 h 15135727"/>
              <a:gd name="connsiteX82" fmla="*/ 6665495 w 8085221"/>
              <a:gd name="connsiteY82" fmla="*/ 2430379 h 15135727"/>
              <a:gd name="connsiteX83" fmla="*/ 6906127 w 8085221"/>
              <a:gd name="connsiteY83" fmla="*/ 2646948 h 15135727"/>
              <a:gd name="connsiteX84" fmla="*/ 6906127 w 8085221"/>
              <a:gd name="connsiteY84" fmla="*/ 2983832 h 15135727"/>
              <a:gd name="connsiteX85" fmla="*/ 6906127 w 8085221"/>
              <a:gd name="connsiteY85" fmla="*/ 3104148 h 15135727"/>
              <a:gd name="connsiteX86" fmla="*/ 6833937 w 8085221"/>
              <a:gd name="connsiteY86" fmla="*/ 3368842 h 15135727"/>
              <a:gd name="connsiteX87" fmla="*/ 6906127 w 8085221"/>
              <a:gd name="connsiteY87" fmla="*/ 3489158 h 15135727"/>
              <a:gd name="connsiteX88" fmla="*/ 6641432 w 8085221"/>
              <a:gd name="connsiteY88" fmla="*/ 3705727 h 15135727"/>
              <a:gd name="connsiteX89" fmla="*/ 6737685 w 8085221"/>
              <a:gd name="connsiteY89" fmla="*/ 3729790 h 15135727"/>
              <a:gd name="connsiteX90" fmla="*/ 6545179 w 8085221"/>
              <a:gd name="connsiteY90" fmla="*/ 3826042 h 15135727"/>
              <a:gd name="connsiteX91" fmla="*/ 6328611 w 8085221"/>
              <a:gd name="connsiteY91" fmla="*/ 3753853 h 15135727"/>
              <a:gd name="connsiteX92" fmla="*/ 6184232 w 8085221"/>
              <a:gd name="connsiteY92" fmla="*/ 3850106 h 15135727"/>
              <a:gd name="connsiteX93" fmla="*/ 6184232 w 8085221"/>
              <a:gd name="connsiteY93" fmla="*/ 3946358 h 15135727"/>
              <a:gd name="connsiteX94" fmla="*/ 6136106 w 8085221"/>
              <a:gd name="connsiteY94" fmla="*/ 4235116 h 15135727"/>
              <a:gd name="connsiteX95" fmla="*/ 5919537 w 8085221"/>
              <a:gd name="connsiteY95" fmla="*/ 4403558 h 15135727"/>
              <a:gd name="connsiteX96" fmla="*/ 5775158 w 8085221"/>
              <a:gd name="connsiteY96" fmla="*/ 4451685 h 15135727"/>
              <a:gd name="connsiteX97" fmla="*/ 5630779 w 8085221"/>
              <a:gd name="connsiteY97" fmla="*/ 4547937 h 15135727"/>
              <a:gd name="connsiteX98" fmla="*/ 5510464 w 8085221"/>
              <a:gd name="connsiteY98" fmla="*/ 4620127 h 15135727"/>
              <a:gd name="connsiteX99" fmla="*/ 5510464 w 8085221"/>
              <a:gd name="connsiteY99" fmla="*/ 4812632 h 15135727"/>
              <a:gd name="connsiteX100" fmla="*/ 5317958 w 8085221"/>
              <a:gd name="connsiteY100" fmla="*/ 4981074 h 15135727"/>
              <a:gd name="connsiteX101" fmla="*/ 5005137 w 8085221"/>
              <a:gd name="connsiteY101" fmla="*/ 5149516 h 15135727"/>
              <a:gd name="connsiteX102" fmla="*/ 4692316 w 8085221"/>
              <a:gd name="connsiteY102" fmla="*/ 5149516 h 15135727"/>
              <a:gd name="connsiteX103" fmla="*/ 4523874 w 8085221"/>
              <a:gd name="connsiteY103" fmla="*/ 5366085 h 15135727"/>
              <a:gd name="connsiteX104" fmla="*/ 4211053 w 8085221"/>
              <a:gd name="connsiteY104" fmla="*/ 5414211 h 15135727"/>
              <a:gd name="connsiteX105" fmla="*/ 4114800 w 8085221"/>
              <a:gd name="connsiteY105" fmla="*/ 5390148 h 15135727"/>
              <a:gd name="connsiteX106" fmla="*/ 4018548 w 8085221"/>
              <a:gd name="connsiteY106" fmla="*/ 5630779 h 15135727"/>
              <a:gd name="connsiteX107" fmla="*/ 4090737 w 8085221"/>
              <a:gd name="connsiteY107" fmla="*/ 5871411 h 15135727"/>
              <a:gd name="connsiteX108" fmla="*/ 4090737 w 8085221"/>
              <a:gd name="connsiteY108" fmla="*/ 6184232 h 15135727"/>
              <a:gd name="connsiteX109" fmla="*/ 4186990 w 8085221"/>
              <a:gd name="connsiteY109" fmla="*/ 6472990 h 15135727"/>
              <a:gd name="connsiteX110" fmla="*/ 4042611 w 8085221"/>
              <a:gd name="connsiteY110" fmla="*/ 6352674 h 15135727"/>
              <a:gd name="connsiteX111" fmla="*/ 3946358 w 8085221"/>
              <a:gd name="connsiteY111" fmla="*/ 6376737 h 15135727"/>
              <a:gd name="connsiteX112" fmla="*/ 4114800 w 8085221"/>
              <a:gd name="connsiteY112" fmla="*/ 6641432 h 15135727"/>
              <a:gd name="connsiteX113" fmla="*/ 4451685 w 8085221"/>
              <a:gd name="connsiteY113" fmla="*/ 6737685 h 15135727"/>
              <a:gd name="connsiteX114" fmla="*/ 4620127 w 8085221"/>
              <a:gd name="connsiteY114" fmla="*/ 6978316 h 15135727"/>
              <a:gd name="connsiteX115" fmla="*/ 4740442 w 8085221"/>
              <a:gd name="connsiteY115" fmla="*/ 7170821 h 15135727"/>
              <a:gd name="connsiteX116" fmla="*/ 5077327 w 8085221"/>
              <a:gd name="connsiteY116" fmla="*/ 7387390 h 15135727"/>
              <a:gd name="connsiteX117" fmla="*/ 5125453 w 8085221"/>
              <a:gd name="connsiteY117" fmla="*/ 7603958 h 15135727"/>
              <a:gd name="connsiteX118" fmla="*/ 5197642 w 8085221"/>
              <a:gd name="connsiteY118" fmla="*/ 7796464 h 15135727"/>
              <a:gd name="connsiteX119" fmla="*/ 5486400 w 8085221"/>
              <a:gd name="connsiteY119" fmla="*/ 7964906 h 15135727"/>
              <a:gd name="connsiteX120" fmla="*/ 5486400 w 8085221"/>
              <a:gd name="connsiteY120" fmla="*/ 8349916 h 15135727"/>
              <a:gd name="connsiteX121" fmla="*/ 5678906 w 8085221"/>
              <a:gd name="connsiteY121" fmla="*/ 8614611 h 15135727"/>
              <a:gd name="connsiteX122" fmla="*/ 5919537 w 8085221"/>
              <a:gd name="connsiteY122" fmla="*/ 9071811 h 15135727"/>
              <a:gd name="connsiteX123" fmla="*/ 6160169 w 8085221"/>
              <a:gd name="connsiteY123" fmla="*/ 9336506 h 15135727"/>
              <a:gd name="connsiteX124" fmla="*/ 6280485 w 8085221"/>
              <a:gd name="connsiteY124" fmla="*/ 9601200 h 15135727"/>
              <a:gd name="connsiteX125" fmla="*/ 6400800 w 8085221"/>
              <a:gd name="connsiteY125" fmla="*/ 9793706 h 15135727"/>
              <a:gd name="connsiteX126" fmla="*/ 6569242 w 8085221"/>
              <a:gd name="connsiteY126" fmla="*/ 10058400 h 15135727"/>
              <a:gd name="connsiteX127" fmla="*/ 6713621 w 8085221"/>
              <a:gd name="connsiteY127" fmla="*/ 10106527 h 15135727"/>
              <a:gd name="connsiteX128" fmla="*/ 6545179 w 8085221"/>
              <a:gd name="connsiteY128" fmla="*/ 10202779 h 15135727"/>
              <a:gd name="connsiteX129" fmla="*/ 6569242 w 8085221"/>
              <a:gd name="connsiteY129" fmla="*/ 10443411 h 15135727"/>
              <a:gd name="connsiteX130" fmla="*/ 6593306 w 8085221"/>
              <a:gd name="connsiteY130" fmla="*/ 10708106 h 15135727"/>
              <a:gd name="connsiteX131" fmla="*/ 6761748 w 8085221"/>
              <a:gd name="connsiteY131" fmla="*/ 10924674 h 15135727"/>
              <a:gd name="connsiteX132" fmla="*/ 6641432 w 8085221"/>
              <a:gd name="connsiteY132" fmla="*/ 11093116 h 15135727"/>
              <a:gd name="connsiteX133" fmla="*/ 6713621 w 8085221"/>
              <a:gd name="connsiteY133" fmla="*/ 11261558 h 15135727"/>
              <a:gd name="connsiteX134" fmla="*/ 6737685 w 8085221"/>
              <a:gd name="connsiteY134" fmla="*/ 11526253 h 15135727"/>
              <a:gd name="connsiteX135" fmla="*/ 6617369 w 8085221"/>
              <a:gd name="connsiteY135" fmla="*/ 11839074 h 15135727"/>
              <a:gd name="connsiteX136" fmla="*/ 6617369 w 8085221"/>
              <a:gd name="connsiteY136" fmla="*/ 12031579 h 15135727"/>
              <a:gd name="connsiteX137" fmla="*/ 6641432 w 8085221"/>
              <a:gd name="connsiteY137" fmla="*/ 12127832 h 15135727"/>
              <a:gd name="connsiteX138" fmla="*/ 6761748 w 8085221"/>
              <a:gd name="connsiteY138" fmla="*/ 12031579 h 15135727"/>
              <a:gd name="connsiteX139" fmla="*/ 6761748 w 8085221"/>
              <a:gd name="connsiteY139" fmla="*/ 12296274 h 15135727"/>
              <a:gd name="connsiteX140" fmla="*/ 6689558 w 8085221"/>
              <a:gd name="connsiteY140" fmla="*/ 12512842 h 15135727"/>
              <a:gd name="connsiteX141" fmla="*/ 6785811 w 8085221"/>
              <a:gd name="connsiteY141" fmla="*/ 12777537 h 15135727"/>
              <a:gd name="connsiteX142" fmla="*/ 6569242 w 8085221"/>
              <a:gd name="connsiteY142" fmla="*/ 12873790 h 15135727"/>
              <a:gd name="connsiteX143" fmla="*/ 6545179 w 8085221"/>
              <a:gd name="connsiteY143" fmla="*/ 13090358 h 15135727"/>
              <a:gd name="connsiteX144" fmla="*/ 6448927 w 8085221"/>
              <a:gd name="connsiteY144" fmla="*/ 13355053 h 15135727"/>
              <a:gd name="connsiteX145" fmla="*/ 6256421 w 8085221"/>
              <a:gd name="connsiteY145" fmla="*/ 13571621 h 15135727"/>
              <a:gd name="connsiteX146" fmla="*/ 6087979 w 8085221"/>
              <a:gd name="connsiteY146" fmla="*/ 13667874 h 15135727"/>
              <a:gd name="connsiteX147" fmla="*/ 5943600 w 8085221"/>
              <a:gd name="connsiteY147" fmla="*/ 13716000 h 15135727"/>
              <a:gd name="connsiteX148" fmla="*/ 5702969 w 8085221"/>
              <a:gd name="connsiteY148" fmla="*/ 13667874 h 15135727"/>
              <a:gd name="connsiteX149" fmla="*/ 5582653 w 8085221"/>
              <a:gd name="connsiteY149" fmla="*/ 13691937 h 15135727"/>
              <a:gd name="connsiteX150" fmla="*/ 5727032 w 8085221"/>
              <a:gd name="connsiteY150" fmla="*/ 13836316 h 15135727"/>
              <a:gd name="connsiteX151" fmla="*/ 5582653 w 8085221"/>
              <a:gd name="connsiteY151" fmla="*/ 14052885 h 15135727"/>
              <a:gd name="connsiteX152" fmla="*/ 5462337 w 8085221"/>
              <a:gd name="connsiteY152" fmla="*/ 14149137 h 15135727"/>
              <a:gd name="connsiteX153" fmla="*/ 5342021 w 8085221"/>
              <a:gd name="connsiteY153" fmla="*/ 14004758 h 15135727"/>
              <a:gd name="connsiteX154" fmla="*/ 5245769 w 8085221"/>
              <a:gd name="connsiteY154" fmla="*/ 14004758 h 15135727"/>
              <a:gd name="connsiteX155" fmla="*/ 5245769 w 8085221"/>
              <a:gd name="connsiteY155" fmla="*/ 13956632 h 15135727"/>
              <a:gd name="connsiteX156" fmla="*/ 5101390 w 8085221"/>
              <a:gd name="connsiteY156" fmla="*/ 13956632 h 15135727"/>
              <a:gd name="connsiteX157" fmla="*/ 4981074 w 8085221"/>
              <a:gd name="connsiteY157" fmla="*/ 13860379 h 15135727"/>
              <a:gd name="connsiteX158" fmla="*/ 4740442 w 8085221"/>
              <a:gd name="connsiteY158" fmla="*/ 13908506 h 15135727"/>
              <a:gd name="connsiteX159" fmla="*/ 4475748 w 8085221"/>
              <a:gd name="connsiteY159" fmla="*/ 13956632 h 15135727"/>
              <a:gd name="connsiteX160" fmla="*/ 4379495 w 8085221"/>
              <a:gd name="connsiteY160" fmla="*/ 14028821 h 15135727"/>
              <a:gd name="connsiteX161" fmla="*/ 4403558 w 8085221"/>
              <a:gd name="connsiteY161" fmla="*/ 14197264 h 15135727"/>
              <a:gd name="connsiteX162" fmla="*/ 4572000 w 8085221"/>
              <a:gd name="connsiteY162" fmla="*/ 14149137 h 15135727"/>
              <a:gd name="connsiteX163" fmla="*/ 4523874 w 8085221"/>
              <a:gd name="connsiteY163" fmla="*/ 14558211 h 15135727"/>
              <a:gd name="connsiteX164" fmla="*/ 4403558 w 8085221"/>
              <a:gd name="connsiteY164" fmla="*/ 14437895 h 15135727"/>
              <a:gd name="connsiteX165" fmla="*/ 4403558 w 8085221"/>
              <a:gd name="connsiteY165" fmla="*/ 14437895 h 15135727"/>
              <a:gd name="connsiteX166" fmla="*/ 4283242 w 8085221"/>
              <a:gd name="connsiteY166" fmla="*/ 14245390 h 15135727"/>
              <a:gd name="connsiteX167" fmla="*/ 4235116 w 8085221"/>
              <a:gd name="connsiteY167" fmla="*/ 14341642 h 15135727"/>
              <a:gd name="connsiteX168" fmla="*/ 4162927 w 8085221"/>
              <a:gd name="connsiteY168" fmla="*/ 14389769 h 15135727"/>
              <a:gd name="connsiteX169" fmla="*/ 4162927 w 8085221"/>
              <a:gd name="connsiteY169" fmla="*/ 14389769 h 15135727"/>
              <a:gd name="connsiteX170" fmla="*/ 3922295 w 8085221"/>
              <a:gd name="connsiteY170" fmla="*/ 14245390 h 15135727"/>
              <a:gd name="connsiteX171" fmla="*/ 3801979 w 8085221"/>
              <a:gd name="connsiteY171" fmla="*/ 14293516 h 15135727"/>
              <a:gd name="connsiteX172" fmla="*/ 3681664 w 8085221"/>
              <a:gd name="connsiteY172" fmla="*/ 14389769 h 15135727"/>
              <a:gd name="connsiteX173" fmla="*/ 3657600 w 8085221"/>
              <a:gd name="connsiteY173" fmla="*/ 14654464 h 15135727"/>
              <a:gd name="connsiteX174" fmla="*/ 3513221 w 8085221"/>
              <a:gd name="connsiteY174" fmla="*/ 14726653 h 15135727"/>
              <a:gd name="connsiteX175" fmla="*/ 3513221 w 8085221"/>
              <a:gd name="connsiteY175" fmla="*/ 14871032 h 15135727"/>
              <a:gd name="connsiteX176" fmla="*/ 3633537 w 8085221"/>
              <a:gd name="connsiteY176" fmla="*/ 14967285 h 15135727"/>
              <a:gd name="connsiteX177" fmla="*/ 3609474 w 8085221"/>
              <a:gd name="connsiteY177" fmla="*/ 15087600 h 15135727"/>
              <a:gd name="connsiteX178" fmla="*/ 3441032 w 8085221"/>
              <a:gd name="connsiteY178" fmla="*/ 15039474 h 15135727"/>
              <a:gd name="connsiteX179" fmla="*/ 3272590 w 8085221"/>
              <a:gd name="connsiteY179" fmla="*/ 15063537 h 15135727"/>
              <a:gd name="connsiteX180" fmla="*/ 3248527 w 8085221"/>
              <a:gd name="connsiteY180" fmla="*/ 14895095 h 15135727"/>
              <a:gd name="connsiteX181" fmla="*/ 3128211 w 8085221"/>
              <a:gd name="connsiteY181" fmla="*/ 14919158 h 15135727"/>
              <a:gd name="connsiteX182" fmla="*/ 2959769 w 8085221"/>
              <a:gd name="connsiteY182" fmla="*/ 15135727 h 15135727"/>
              <a:gd name="connsiteX183" fmla="*/ 2935706 w 8085221"/>
              <a:gd name="connsiteY183" fmla="*/ 14895095 h 15135727"/>
              <a:gd name="connsiteX184" fmla="*/ 2791327 w 8085221"/>
              <a:gd name="connsiteY184" fmla="*/ 14943221 h 15135727"/>
              <a:gd name="connsiteX185" fmla="*/ 2671011 w 8085221"/>
              <a:gd name="connsiteY185" fmla="*/ 15039474 h 15135727"/>
              <a:gd name="connsiteX186" fmla="*/ 2430379 w 8085221"/>
              <a:gd name="connsiteY186" fmla="*/ 15087600 h 15135727"/>
              <a:gd name="connsiteX187" fmla="*/ 2237874 w 8085221"/>
              <a:gd name="connsiteY187" fmla="*/ 15039474 h 15135727"/>
              <a:gd name="connsiteX188" fmla="*/ 2622885 w 8085221"/>
              <a:gd name="connsiteY188" fmla="*/ 14846969 h 15135727"/>
              <a:gd name="connsiteX189" fmla="*/ 2887579 w 8085221"/>
              <a:gd name="connsiteY189" fmla="*/ 14774779 h 15135727"/>
              <a:gd name="connsiteX190" fmla="*/ 2839453 w 8085221"/>
              <a:gd name="connsiteY190" fmla="*/ 14582274 h 15135727"/>
              <a:gd name="connsiteX191" fmla="*/ 2935706 w 8085221"/>
              <a:gd name="connsiteY191" fmla="*/ 14510085 h 15135727"/>
              <a:gd name="connsiteX192" fmla="*/ 2935706 w 8085221"/>
              <a:gd name="connsiteY192" fmla="*/ 14510085 h 15135727"/>
              <a:gd name="connsiteX193" fmla="*/ 3080085 w 8085221"/>
              <a:gd name="connsiteY193" fmla="*/ 14413832 h 15135727"/>
              <a:gd name="connsiteX194" fmla="*/ 3152274 w 8085221"/>
              <a:gd name="connsiteY194" fmla="*/ 14341642 h 15135727"/>
              <a:gd name="connsiteX195" fmla="*/ 3080085 w 8085221"/>
              <a:gd name="connsiteY195" fmla="*/ 14269453 h 15135727"/>
              <a:gd name="connsiteX196" fmla="*/ 3152274 w 8085221"/>
              <a:gd name="connsiteY196" fmla="*/ 14197264 h 15135727"/>
              <a:gd name="connsiteX197" fmla="*/ 3152274 w 8085221"/>
              <a:gd name="connsiteY197" fmla="*/ 14052885 h 15135727"/>
              <a:gd name="connsiteX198" fmla="*/ 3080085 w 8085221"/>
              <a:gd name="connsiteY198" fmla="*/ 13980695 h 15135727"/>
              <a:gd name="connsiteX199" fmla="*/ 3056021 w 8085221"/>
              <a:gd name="connsiteY199" fmla="*/ 14076948 h 15135727"/>
              <a:gd name="connsiteX200" fmla="*/ 2935706 w 8085221"/>
              <a:gd name="connsiteY200" fmla="*/ 14076948 h 15135727"/>
              <a:gd name="connsiteX201" fmla="*/ 2863516 w 8085221"/>
              <a:gd name="connsiteY201" fmla="*/ 14125074 h 15135727"/>
              <a:gd name="connsiteX202" fmla="*/ 2719137 w 8085221"/>
              <a:gd name="connsiteY202" fmla="*/ 14197264 h 15135727"/>
              <a:gd name="connsiteX203" fmla="*/ 2646948 w 8085221"/>
              <a:gd name="connsiteY203" fmla="*/ 14197264 h 15135727"/>
              <a:gd name="connsiteX204" fmla="*/ 2598821 w 8085221"/>
              <a:gd name="connsiteY204" fmla="*/ 14125074 h 15135727"/>
              <a:gd name="connsiteX205" fmla="*/ 2430379 w 8085221"/>
              <a:gd name="connsiteY205" fmla="*/ 13836316 h 15135727"/>
              <a:gd name="connsiteX206" fmla="*/ 2646948 w 8085221"/>
              <a:gd name="connsiteY206" fmla="*/ 13812253 h 15135727"/>
              <a:gd name="connsiteX207" fmla="*/ 2502569 w 8085221"/>
              <a:gd name="connsiteY207" fmla="*/ 13475369 h 15135727"/>
              <a:gd name="connsiteX208" fmla="*/ 2550695 w 8085221"/>
              <a:gd name="connsiteY208" fmla="*/ 13186611 h 15135727"/>
              <a:gd name="connsiteX209" fmla="*/ 2719137 w 8085221"/>
              <a:gd name="connsiteY209" fmla="*/ 13042232 h 15135727"/>
              <a:gd name="connsiteX210" fmla="*/ 2791327 w 8085221"/>
              <a:gd name="connsiteY210" fmla="*/ 12945979 h 15135727"/>
              <a:gd name="connsiteX211" fmla="*/ 3031958 w 8085221"/>
              <a:gd name="connsiteY211" fmla="*/ 13090358 h 15135727"/>
              <a:gd name="connsiteX212" fmla="*/ 3056021 w 8085221"/>
              <a:gd name="connsiteY212" fmla="*/ 12753474 h 15135727"/>
              <a:gd name="connsiteX213" fmla="*/ 2887579 w 8085221"/>
              <a:gd name="connsiteY213" fmla="*/ 12777537 h 15135727"/>
              <a:gd name="connsiteX214" fmla="*/ 2815390 w 8085221"/>
              <a:gd name="connsiteY214" fmla="*/ 12777537 h 15135727"/>
              <a:gd name="connsiteX215" fmla="*/ 3176337 w 8085221"/>
              <a:gd name="connsiteY215" fmla="*/ 12368464 h 15135727"/>
              <a:gd name="connsiteX216" fmla="*/ 3104148 w 8085221"/>
              <a:gd name="connsiteY216" fmla="*/ 12320337 h 15135727"/>
              <a:gd name="connsiteX217" fmla="*/ 3104148 w 8085221"/>
              <a:gd name="connsiteY217" fmla="*/ 12320337 h 15135727"/>
              <a:gd name="connsiteX218" fmla="*/ 3007895 w 8085221"/>
              <a:gd name="connsiteY218" fmla="*/ 12079706 h 15135727"/>
              <a:gd name="connsiteX219" fmla="*/ 2911642 w 8085221"/>
              <a:gd name="connsiteY219" fmla="*/ 11935327 h 15135727"/>
              <a:gd name="connsiteX220" fmla="*/ 2863516 w 8085221"/>
              <a:gd name="connsiteY220" fmla="*/ 11694695 h 15135727"/>
              <a:gd name="connsiteX221" fmla="*/ 2911642 w 8085221"/>
              <a:gd name="connsiteY221" fmla="*/ 11454064 h 15135727"/>
              <a:gd name="connsiteX222" fmla="*/ 3056021 w 8085221"/>
              <a:gd name="connsiteY222" fmla="*/ 11454064 h 15135727"/>
              <a:gd name="connsiteX223" fmla="*/ 2983832 w 8085221"/>
              <a:gd name="connsiteY223" fmla="*/ 11381874 h 15135727"/>
              <a:gd name="connsiteX224" fmla="*/ 3031958 w 8085221"/>
              <a:gd name="connsiteY224" fmla="*/ 11285621 h 15135727"/>
              <a:gd name="connsiteX225" fmla="*/ 3007895 w 8085221"/>
              <a:gd name="connsiteY225" fmla="*/ 11189369 h 15135727"/>
              <a:gd name="connsiteX226" fmla="*/ 2887579 w 8085221"/>
              <a:gd name="connsiteY226" fmla="*/ 11141242 h 15135727"/>
              <a:gd name="connsiteX227" fmla="*/ 2887579 w 8085221"/>
              <a:gd name="connsiteY227" fmla="*/ 10972800 h 15135727"/>
              <a:gd name="connsiteX228" fmla="*/ 2887579 w 8085221"/>
              <a:gd name="connsiteY228" fmla="*/ 10924674 h 15135727"/>
              <a:gd name="connsiteX229" fmla="*/ 2767264 w 8085221"/>
              <a:gd name="connsiteY229" fmla="*/ 11020927 h 15135727"/>
              <a:gd name="connsiteX230" fmla="*/ 2743200 w 8085221"/>
              <a:gd name="connsiteY230" fmla="*/ 10924674 h 15135727"/>
              <a:gd name="connsiteX231" fmla="*/ 2550695 w 8085221"/>
              <a:gd name="connsiteY231" fmla="*/ 11020927 h 15135727"/>
              <a:gd name="connsiteX232" fmla="*/ 2526632 w 8085221"/>
              <a:gd name="connsiteY232" fmla="*/ 11117179 h 15135727"/>
              <a:gd name="connsiteX233" fmla="*/ 2334127 w 8085221"/>
              <a:gd name="connsiteY233" fmla="*/ 10996864 h 15135727"/>
              <a:gd name="connsiteX234" fmla="*/ 2358190 w 8085221"/>
              <a:gd name="connsiteY234" fmla="*/ 10732169 h 15135727"/>
              <a:gd name="connsiteX235" fmla="*/ 2334127 w 8085221"/>
              <a:gd name="connsiteY235" fmla="*/ 10587790 h 15135727"/>
              <a:gd name="connsiteX236" fmla="*/ 2406316 w 8085221"/>
              <a:gd name="connsiteY236" fmla="*/ 10491537 h 15135727"/>
              <a:gd name="connsiteX237" fmla="*/ 2598821 w 8085221"/>
              <a:gd name="connsiteY237" fmla="*/ 10684042 h 15135727"/>
              <a:gd name="connsiteX238" fmla="*/ 2767264 w 8085221"/>
              <a:gd name="connsiteY238" fmla="*/ 10684042 h 15135727"/>
              <a:gd name="connsiteX239" fmla="*/ 2646948 w 8085221"/>
              <a:gd name="connsiteY239" fmla="*/ 10515600 h 15135727"/>
              <a:gd name="connsiteX240" fmla="*/ 2815390 w 8085221"/>
              <a:gd name="connsiteY240" fmla="*/ 10395285 h 15135727"/>
              <a:gd name="connsiteX241" fmla="*/ 3080085 w 8085221"/>
              <a:gd name="connsiteY241" fmla="*/ 10419348 h 15135727"/>
              <a:gd name="connsiteX242" fmla="*/ 3248527 w 8085221"/>
              <a:gd name="connsiteY242" fmla="*/ 10539664 h 15135727"/>
              <a:gd name="connsiteX243" fmla="*/ 3320716 w 8085221"/>
              <a:gd name="connsiteY243" fmla="*/ 10659979 h 15135727"/>
              <a:gd name="connsiteX244" fmla="*/ 3465095 w 8085221"/>
              <a:gd name="connsiteY244" fmla="*/ 10659979 h 15135727"/>
              <a:gd name="connsiteX245" fmla="*/ 3441032 w 8085221"/>
              <a:gd name="connsiteY245" fmla="*/ 10491537 h 15135727"/>
              <a:gd name="connsiteX246" fmla="*/ 3392906 w 8085221"/>
              <a:gd name="connsiteY246" fmla="*/ 10250906 h 15135727"/>
              <a:gd name="connsiteX247" fmla="*/ 3152274 w 8085221"/>
              <a:gd name="connsiteY247" fmla="*/ 10250906 h 15135727"/>
              <a:gd name="connsiteX248" fmla="*/ 3176337 w 8085221"/>
              <a:gd name="connsiteY248" fmla="*/ 10178716 h 15135727"/>
              <a:gd name="connsiteX249" fmla="*/ 3104148 w 8085221"/>
              <a:gd name="connsiteY249" fmla="*/ 10154653 h 15135727"/>
              <a:gd name="connsiteX250" fmla="*/ 3007895 w 8085221"/>
              <a:gd name="connsiteY250" fmla="*/ 9962148 h 15135727"/>
              <a:gd name="connsiteX251" fmla="*/ 3176337 w 8085221"/>
              <a:gd name="connsiteY251" fmla="*/ 9889958 h 15135727"/>
              <a:gd name="connsiteX252" fmla="*/ 2959769 w 8085221"/>
              <a:gd name="connsiteY252" fmla="*/ 9504948 h 15135727"/>
              <a:gd name="connsiteX253" fmla="*/ 2791327 w 8085221"/>
              <a:gd name="connsiteY253" fmla="*/ 9456821 h 15135727"/>
              <a:gd name="connsiteX254" fmla="*/ 2574758 w 8085221"/>
              <a:gd name="connsiteY254" fmla="*/ 9336506 h 15135727"/>
              <a:gd name="connsiteX255" fmla="*/ 2550695 w 8085221"/>
              <a:gd name="connsiteY255" fmla="*/ 9071811 h 15135727"/>
              <a:gd name="connsiteX256" fmla="*/ 2695074 w 8085221"/>
              <a:gd name="connsiteY256" fmla="*/ 8999621 h 15135727"/>
              <a:gd name="connsiteX257" fmla="*/ 2622885 w 8085221"/>
              <a:gd name="connsiteY257" fmla="*/ 8975558 h 15135727"/>
              <a:gd name="connsiteX258" fmla="*/ 2430379 w 8085221"/>
              <a:gd name="connsiteY258" fmla="*/ 8999621 h 15135727"/>
              <a:gd name="connsiteX259" fmla="*/ 2261937 w 8085221"/>
              <a:gd name="connsiteY259" fmla="*/ 9168064 h 15135727"/>
              <a:gd name="connsiteX260" fmla="*/ 2237874 w 8085221"/>
              <a:gd name="connsiteY260" fmla="*/ 8999621 h 15135727"/>
              <a:gd name="connsiteX261" fmla="*/ 2117558 w 8085221"/>
              <a:gd name="connsiteY261" fmla="*/ 8975558 h 15135727"/>
              <a:gd name="connsiteX262" fmla="*/ 2045369 w 8085221"/>
              <a:gd name="connsiteY262" fmla="*/ 8783053 h 15135727"/>
              <a:gd name="connsiteX263" fmla="*/ 1852864 w 8085221"/>
              <a:gd name="connsiteY263" fmla="*/ 8758990 h 15135727"/>
              <a:gd name="connsiteX264" fmla="*/ 1636295 w 8085221"/>
              <a:gd name="connsiteY264" fmla="*/ 8927432 h 15135727"/>
              <a:gd name="connsiteX265" fmla="*/ 1588169 w 8085221"/>
              <a:gd name="connsiteY265" fmla="*/ 9023685 h 15135727"/>
              <a:gd name="connsiteX266" fmla="*/ 1515979 w 8085221"/>
              <a:gd name="connsiteY266" fmla="*/ 8879306 h 15135727"/>
              <a:gd name="connsiteX267" fmla="*/ 1347537 w 8085221"/>
              <a:gd name="connsiteY267" fmla="*/ 8879306 h 15135727"/>
              <a:gd name="connsiteX268" fmla="*/ 1347537 w 8085221"/>
              <a:gd name="connsiteY268" fmla="*/ 8710864 h 15135727"/>
              <a:gd name="connsiteX269" fmla="*/ 1106906 w 8085221"/>
              <a:gd name="connsiteY269" fmla="*/ 8783053 h 15135727"/>
              <a:gd name="connsiteX270" fmla="*/ 890337 w 8085221"/>
              <a:gd name="connsiteY270" fmla="*/ 8686800 h 15135727"/>
              <a:gd name="connsiteX271" fmla="*/ 649706 w 8085221"/>
              <a:gd name="connsiteY271" fmla="*/ 8662737 h 15135727"/>
              <a:gd name="connsiteX272" fmla="*/ 385011 w 8085221"/>
              <a:gd name="connsiteY272" fmla="*/ 8566485 h 15135727"/>
              <a:gd name="connsiteX273" fmla="*/ 577516 w 8085221"/>
              <a:gd name="connsiteY273" fmla="*/ 8373979 h 15135727"/>
              <a:gd name="connsiteX274" fmla="*/ 794085 w 8085221"/>
              <a:gd name="connsiteY274" fmla="*/ 8301790 h 15135727"/>
              <a:gd name="connsiteX275" fmla="*/ 745958 w 8085221"/>
              <a:gd name="connsiteY275" fmla="*/ 8133348 h 15135727"/>
              <a:gd name="connsiteX276" fmla="*/ 818148 w 8085221"/>
              <a:gd name="connsiteY276" fmla="*/ 7820527 h 15135727"/>
              <a:gd name="connsiteX277" fmla="*/ 697832 w 8085221"/>
              <a:gd name="connsiteY277" fmla="*/ 7820527 h 15135727"/>
              <a:gd name="connsiteX278" fmla="*/ 625642 w 8085221"/>
              <a:gd name="connsiteY278" fmla="*/ 7916779 h 15135727"/>
              <a:gd name="connsiteX279" fmla="*/ 457200 w 8085221"/>
              <a:gd name="connsiteY279" fmla="*/ 7820527 h 15135727"/>
              <a:gd name="connsiteX280" fmla="*/ 529390 w 8085221"/>
              <a:gd name="connsiteY280" fmla="*/ 7700211 h 15135727"/>
              <a:gd name="connsiteX281" fmla="*/ 938464 w 8085221"/>
              <a:gd name="connsiteY281" fmla="*/ 7676148 h 15135727"/>
              <a:gd name="connsiteX282" fmla="*/ 1058779 w 8085221"/>
              <a:gd name="connsiteY282" fmla="*/ 7459579 h 15135727"/>
              <a:gd name="connsiteX283" fmla="*/ 1203158 w 8085221"/>
              <a:gd name="connsiteY283" fmla="*/ 7603958 h 15135727"/>
              <a:gd name="connsiteX284" fmla="*/ 1299411 w 8085221"/>
              <a:gd name="connsiteY284" fmla="*/ 7555832 h 15135727"/>
              <a:gd name="connsiteX285" fmla="*/ 1443790 w 8085221"/>
              <a:gd name="connsiteY285" fmla="*/ 7507706 h 15135727"/>
              <a:gd name="connsiteX286" fmla="*/ 1684421 w 8085221"/>
              <a:gd name="connsiteY286" fmla="*/ 7603958 h 15135727"/>
              <a:gd name="connsiteX287" fmla="*/ 1684421 w 8085221"/>
              <a:gd name="connsiteY287" fmla="*/ 7603958 h 15135727"/>
              <a:gd name="connsiteX288" fmla="*/ 1540042 w 8085221"/>
              <a:gd name="connsiteY288" fmla="*/ 7363327 h 15135727"/>
              <a:gd name="connsiteX289" fmla="*/ 1299411 w 8085221"/>
              <a:gd name="connsiteY289" fmla="*/ 7315200 h 15135727"/>
              <a:gd name="connsiteX290" fmla="*/ 1130969 w 8085221"/>
              <a:gd name="connsiteY290" fmla="*/ 7339264 h 15135727"/>
              <a:gd name="connsiteX291" fmla="*/ 1034716 w 8085221"/>
              <a:gd name="connsiteY291" fmla="*/ 7315200 h 15135727"/>
              <a:gd name="connsiteX292" fmla="*/ 1155032 w 8085221"/>
              <a:gd name="connsiteY292" fmla="*/ 7050506 h 15135727"/>
              <a:gd name="connsiteX293" fmla="*/ 1155032 w 8085221"/>
              <a:gd name="connsiteY293" fmla="*/ 6930190 h 15135727"/>
              <a:gd name="connsiteX294" fmla="*/ 1155032 w 8085221"/>
              <a:gd name="connsiteY294" fmla="*/ 6761748 h 15135727"/>
              <a:gd name="connsiteX295" fmla="*/ 1203158 w 8085221"/>
              <a:gd name="connsiteY295" fmla="*/ 6617369 h 15135727"/>
              <a:gd name="connsiteX296" fmla="*/ 1371600 w 8085221"/>
              <a:gd name="connsiteY296" fmla="*/ 6472990 h 15135727"/>
              <a:gd name="connsiteX297" fmla="*/ 1443790 w 8085221"/>
              <a:gd name="connsiteY297" fmla="*/ 6328611 h 15135727"/>
              <a:gd name="connsiteX298" fmla="*/ 1419727 w 8085221"/>
              <a:gd name="connsiteY298" fmla="*/ 6208295 h 15135727"/>
              <a:gd name="connsiteX299" fmla="*/ 1275348 w 8085221"/>
              <a:gd name="connsiteY299" fmla="*/ 6304548 h 15135727"/>
              <a:gd name="connsiteX300" fmla="*/ 1323474 w 8085221"/>
              <a:gd name="connsiteY300" fmla="*/ 6015790 h 15135727"/>
              <a:gd name="connsiteX301" fmla="*/ 1540042 w 8085221"/>
              <a:gd name="connsiteY301" fmla="*/ 5871411 h 15135727"/>
              <a:gd name="connsiteX302" fmla="*/ 1540042 w 8085221"/>
              <a:gd name="connsiteY302" fmla="*/ 5751095 h 15135727"/>
              <a:gd name="connsiteX303" fmla="*/ 1395664 w 8085221"/>
              <a:gd name="connsiteY303" fmla="*/ 5799221 h 15135727"/>
              <a:gd name="connsiteX304" fmla="*/ 1179095 w 8085221"/>
              <a:gd name="connsiteY304" fmla="*/ 5799221 h 15135727"/>
              <a:gd name="connsiteX305" fmla="*/ 890337 w 8085221"/>
              <a:gd name="connsiteY305" fmla="*/ 5775158 h 15135727"/>
              <a:gd name="connsiteX306" fmla="*/ 697832 w 8085221"/>
              <a:gd name="connsiteY306" fmla="*/ 5606716 h 15135727"/>
              <a:gd name="connsiteX307" fmla="*/ 577516 w 8085221"/>
              <a:gd name="connsiteY307" fmla="*/ 5582653 h 15135727"/>
              <a:gd name="connsiteX308" fmla="*/ 697832 w 8085221"/>
              <a:gd name="connsiteY308" fmla="*/ 5775158 h 15135727"/>
              <a:gd name="connsiteX309" fmla="*/ 409074 w 8085221"/>
              <a:gd name="connsiteY309" fmla="*/ 5799221 h 15135727"/>
              <a:gd name="connsiteX310" fmla="*/ 168442 w 8085221"/>
              <a:gd name="connsiteY310" fmla="*/ 5702969 h 15135727"/>
              <a:gd name="connsiteX311" fmla="*/ 264695 w 8085221"/>
              <a:gd name="connsiteY311" fmla="*/ 5558590 h 15135727"/>
              <a:gd name="connsiteX312" fmla="*/ 144379 w 8085221"/>
              <a:gd name="connsiteY312" fmla="*/ 5510464 h 15135727"/>
              <a:gd name="connsiteX313" fmla="*/ 0 w 8085221"/>
              <a:gd name="connsiteY313" fmla="*/ 5462337 h 15135727"/>
              <a:gd name="connsiteX314" fmla="*/ 96253 w 8085221"/>
              <a:gd name="connsiteY314" fmla="*/ 5245769 h 15135727"/>
              <a:gd name="connsiteX0" fmla="*/ 96253 w 8085221"/>
              <a:gd name="connsiteY0" fmla="*/ 5245769 h 15135727"/>
              <a:gd name="connsiteX1" fmla="*/ 144379 w 8085221"/>
              <a:gd name="connsiteY1" fmla="*/ 4981074 h 15135727"/>
              <a:gd name="connsiteX2" fmla="*/ 178719 w 8085221"/>
              <a:gd name="connsiteY2" fmla="*/ 4834941 h 15135727"/>
              <a:gd name="connsiteX3" fmla="*/ 334378 w 8085221"/>
              <a:gd name="connsiteY3" fmla="*/ 4696828 h 15135727"/>
              <a:gd name="connsiteX4" fmla="*/ 553453 w 8085221"/>
              <a:gd name="connsiteY4" fmla="*/ 4692316 h 15135727"/>
              <a:gd name="connsiteX5" fmla="*/ 649706 w 8085221"/>
              <a:gd name="connsiteY5" fmla="*/ 4427621 h 15135727"/>
              <a:gd name="connsiteX6" fmla="*/ 805866 w 8085221"/>
              <a:gd name="connsiteY6" fmla="*/ 4425366 h 15135727"/>
              <a:gd name="connsiteX7" fmla="*/ 867026 w 8085221"/>
              <a:gd name="connsiteY7" fmla="*/ 4311817 h 15135727"/>
              <a:gd name="connsiteX8" fmla="*/ 1077328 w 8085221"/>
              <a:gd name="connsiteY8" fmla="*/ 4253916 h 15135727"/>
              <a:gd name="connsiteX9" fmla="*/ 1120191 w 8085221"/>
              <a:gd name="connsiteY9" fmla="*/ 4206291 h 15135727"/>
              <a:gd name="connsiteX10" fmla="*/ 1263066 w 8085221"/>
              <a:gd name="connsiteY10" fmla="*/ 4182478 h 15135727"/>
              <a:gd name="connsiteX11" fmla="*/ 1362326 w 8085221"/>
              <a:gd name="connsiteY11" fmla="*/ 4081965 h 15135727"/>
              <a:gd name="connsiteX12" fmla="*/ 1472616 w 8085221"/>
              <a:gd name="connsiteY12" fmla="*/ 4025316 h 15135727"/>
              <a:gd name="connsiteX13" fmla="*/ 1559344 w 8085221"/>
              <a:gd name="connsiteY13" fmla="*/ 4013535 h 15135727"/>
              <a:gd name="connsiteX14" fmla="*/ 1708485 w 8085221"/>
              <a:gd name="connsiteY14" fmla="*/ 3826042 h 15135727"/>
              <a:gd name="connsiteX15" fmla="*/ 1820278 w 8085221"/>
              <a:gd name="connsiteY15" fmla="*/ 3858628 h 15135727"/>
              <a:gd name="connsiteX16" fmla="*/ 1910766 w 8085221"/>
              <a:gd name="connsiteY16" fmla="*/ 3735053 h 15135727"/>
              <a:gd name="connsiteX17" fmla="*/ 2006016 w 8085221"/>
              <a:gd name="connsiteY17" fmla="*/ 3615741 h 15135727"/>
              <a:gd name="connsiteX18" fmla="*/ 2091741 w 8085221"/>
              <a:gd name="connsiteY18" fmla="*/ 3649078 h 15135727"/>
              <a:gd name="connsiteX19" fmla="*/ 2141621 w 8085221"/>
              <a:gd name="connsiteY19" fmla="*/ 3585411 h 15135727"/>
              <a:gd name="connsiteX20" fmla="*/ 2117808 w 8085221"/>
              <a:gd name="connsiteY20" fmla="*/ 3518736 h 15135727"/>
              <a:gd name="connsiteX21" fmla="*/ 2182228 w 8085221"/>
              <a:gd name="connsiteY21" fmla="*/ 3420478 h 15135727"/>
              <a:gd name="connsiteX22" fmla="*/ 2286000 w 8085221"/>
              <a:gd name="connsiteY22" fmla="*/ 3489158 h 15135727"/>
              <a:gd name="connsiteX23" fmla="*/ 2334628 w 8085221"/>
              <a:gd name="connsiteY23" fmla="*/ 3249028 h 15135727"/>
              <a:gd name="connsiteX24" fmla="*/ 2381502 w 8085221"/>
              <a:gd name="connsiteY24" fmla="*/ 3088858 h 15135727"/>
              <a:gd name="connsiteX25" fmla="*/ 2544178 w 8085221"/>
              <a:gd name="connsiteY25" fmla="*/ 3058528 h 15135727"/>
              <a:gd name="connsiteX26" fmla="*/ 2477503 w 8085221"/>
              <a:gd name="connsiteY26" fmla="*/ 2977566 h 15135727"/>
              <a:gd name="connsiteX27" fmla="*/ 2695074 w 8085221"/>
              <a:gd name="connsiteY27" fmla="*/ 2892592 h 15135727"/>
              <a:gd name="connsiteX28" fmla="*/ 2796591 w 8085221"/>
              <a:gd name="connsiteY28" fmla="*/ 2829928 h 15135727"/>
              <a:gd name="connsiteX29" fmla="*/ 2829928 w 8085221"/>
              <a:gd name="connsiteY29" fmla="*/ 2517107 h 15135727"/>
              <a:gd name="connsiteX30" fmla="*/ 3006141 w 8085221"/>
              <a:gd name="connsiteY30" fmla="*/ 2401303 h 15135727"/>
              <a:gd name="connsiteX31" fmla="*/ 3200400 w 8085221"/>
              <a:gd name="connsiteY31" fmla="*/ 2296277 h 15135727"/>
              <a:gd name="connsiteX32" fmla="*/ 3325228 w 8085221"/>
              <a:gd name="connsiteY32" fmla="*/ 2220328 h 15135727"/>
              <a:gd name="connsiteX33" fmla="*/ 3441032 w 8085221"/>
              <a:gd name="connsiteY33" fmla="*/ 2237874 h 15135727"/>
              <a:gd name="connsiteX34" fmla="*/ 3534778 w 8085221"/>
              <a:gd name="connsiteY34" fmla="*/ 2301291 h 15135727"/>
              <a:gd name="connsiteX35" fmla="*/ 3585160 w 8085221"/>
              <a:gd name="connsiteY35" fmla="*/ 2517107 h 15135727"/>
              <a:gd name="connsiteX36" fmla="*/ 3801979 w 8085221"/>
              <a:gd name="connsiteY36" fmla="*/ 2565735 h 15135727"/>
              <a:gd name="connsiteX37" fmla="*/ 3946358 w 8085221"/>
              <a:gd name="connsiteY37" fmla="*/ 2550695 h 15135727"/>
              <a:gd name="connsiteX38" fmla="*/ 4018548 w 8085221"/>
              <a:gd name="connsiteY38" fmla="*/ 2598821 h 15135727"/>
              <a:gd name="connsiteX39" fmla="*/ 4138864 w 8085221"/>
              <a:gd name="connsiteY39" fmla="*/ 2574758 h 15135727"/>
              <a:gd name="connsiteX40" fmla="*/ 4307306 w 8085221"/>
              <a:gd name="connsiteY40" fmla="*/ 2671011 h 15135727"/>
              <a:gd name="connsiteX41" fmla="*/ 4427621 w 8085221"/>
              <a:gd name="connsiteY41" fmla="*/ 2622885 h 15135727"/>
              <a:gd name="connsiteX42" fmla="*/ 4549191 w 8085221"/>
              <a:gd name="connsiteY42" fmla="*/ 2610853 h 15135727"/>
              <a:gd name="connsiteX43" fmla="*/ 4668253 w 8085221"/>
              <a:gd name="connsiteY43" fmla="*/ 2743200 h 15135727"/>
              <a:gd name="connsiteX44" fmla="*/ 4788569 w 8085221"/>
              <a:gd name="connsiteY44" fmla="*/ 2815390 h 15135727"/>
              <a:gd name="connsiteX45" fmla="*/ 4957011 w 8085221"/>
              <a:gd name="connsiteY45" fmla="*/ 2719137 h 15135727"/>
              <a:gd name="connsiteX46" fmla="*/ 4981074 w 8085221"/>
              <a:gd name="connsiteY46" fmla="*/ 2382253 h 15135727"/>
              <a:gd name="connsiteX47" fmla="*/ 4981074 w 8085221"/>
              <a:gd name="connsiteY47" fmla="*/ 2382253 h 15135727"/>
              <a:gd name="connsiteX48" fmla="*/ 4949241 w 8085221"/>
              <a:gd name="connsiteY48" fmla="*/ 2306053 h 15135727"/>
              <a:gd name="connsiteX49" fmla="*/ 4849228 w 8085221"/>
              <a:gd name="connsiteY49" fmla="*/ 2239378 h 15135727"/>
              <a:gd name="connsiteX50" fmla="*/ 4884821 w 8085221"/>
              <a:gd name="connsiteY50" fmla="*/ 2093495 h 15135727"/>
              <a:gd name="connsiteX51" fmla="*/ 4820653 w 8085221"/>
              <a:gd name="connsiteY51" fmla="*/ 2010778 h 15135727"/>
              <a:gd name="connsiteX52" fmla="*/ 4697831 w 8085221"/>
              <a:gd name="connsiteY52" fmla="*/ 1900990 h 15135727"/>
              <a:gd name="connsiteX53" fmla="*/ 4764506 w 8085221"/>
              <a:gd name="connsiteY53" fmla="*/ 1804737 h 15135727"/>
              <a:gd name="connsiteX54" fmla="*/ 4957011 w 8085221"/>
              <a:gd name="connsiteY54" fmla="*/ 1564106 h 15135727"/>
              <a:gd name="connsiteX55" fmla="*/ 5221706 w 8085221"/>
              <a:gd name="connsiteY55" fmla="*/ 1588169 h 15135727"/>
              <a:gd name="connsiteX56" fmla="*/ 5481637 w 8085221"/>
              <a:gd name="connsiteY56" fmla="*/ 1641558 h 15135727"/>
              <a:gd name="connsiteX57" fmla="*/ 5799221 w 8085221"/>
              <a:gd name="connsiteY57" fmla="*/ 1684421 h 15135727"/>
              <a:gd name="connsiteX58" fmla="*/ 5877928 w 8085221"/>
              <a:gd name="connsiteY58" fmla="*/ 1596441 h 15135727"/>
              <a:gd name="connsiteX59" fmla="*/ 5871411 w 8085221"/>
              <a:gd name="connsiteY59" fmla="*/ 1443790 h 15135727"/>
              <a:gd name="connsiteX60" fmla="*/ 6087979 w 8085221"/>
              <a:gd name="connsiteY60" fmla="*/ 1395664 h 15135727"/>
              <a:gd name="connsiteX61" fmla="*/ 6087979 w 8085221"/>
              <a:gd name="connsiteY61" fmla="*/ 1082842 h 15135727"/>
              <a:gd name="connsiteX62" fmla="*/ 6424864 w 8085221"/>
              <a:gd name="connsiteY62" fmla="*/ 1058779 h 15135727"/>
              <a:gd name="connsiteX63" fmla="*/ 6665495 w 8085221"/>
              <a:gd name="connsiteY63" fmla="*/ 721895 h 15135727"/>
              <a:gd name="connsiteX64" fmla="*/ 6761748 w 8085221"/>
              <a:gd name="connsiteY64" fmla="*/ 649706 h 15135727"/>
              <a:gd name="connsiteX65" fmla="*/ 6737685 w 8085221"/>
              <a:gd name="connsiteY65" fmla="*/ 505327 h 15135727"/>
              <a:gd name="connsiteX66" fmla="*/ 6858000 w 8085221"/>
              <a:gd name="connsiteY66" fmla="*/ 360948 h 15135727"/>
              <a:gd name="connsiteX67" fmla="*/ 6761748 w 8085221"/>
              <a:gd name="connsiteY67" fmla="*/ 120316 h 15135727"/>
              <a:gd name="connsiteX68" fmla="*/ 7194885 w 8085221"/>
              <a:gd name="connsiteY68" fmla="*/ 0 h 15135727"/>
              <a:gd name="connsiteX69" fmla="*/ 7267074 w 8085221"/>
              <a:gd name="connsiteY69" fmla="*/ 120316 h 15135727"/>
              <a:gd name="connsiteX70" fmla="*/ 7267074 w 8085221"/>
              <a:gd name="connsiteY70" fmla="*/ 120316 h 15135727"/>
              <a:gd name="connsiteX71" fmla="*/ 7339264 w 8085221"/>
              <a:gd name="connsiteY71" fmla="*/ 360948 h 15135727"/>
              <a:gd name="connsiteX72" fmla="*/ 7628021 w 8085221"/>
              <a:gd name="connsiteY72" fmla="*/ 433137 h 15135727"/>
              <a:gd name="connsiteX73" fmla="*/ 7796464 w 8085221"/>
              <a:gd name="connsiteY73" fmla="*/ 649706 h 15135727"/>
              <a:gd name="connsiteX74" fmla="*/ 8085221 w 8085221"/>
              <a:gd name="connsiteY74" fmla="*/ 914400 h 15135727"/>
              <a:gd name="connsiteX75" fmla="*/ 7988969 w 8085221"/>
              <a:gd name="connsiteY75" fmla="*/ 1203158 h 15135727"/>
              <a:gd name="connsiteX76" fmla="*/ 7844590 w 8085221"/>
              <a:gd name="connsiteY76" fmla="*/ 1058779 h 15135727"/>
              <a:gd name="connsiteX77" fmla="*/ 7483642 w 8085221"/>
              <a:gd name="connsiteY77" fmla="*/ 1371600 h 15135727"/>
              <a:gd name="connsiteX78" fmla="*/ 7267074 w 8085221"/>
              <a:gd name="connsiteY78" fmla="*/ 1395664 h 15135727"/>
              <a:gd name="connsiteX79" fmla="*/ 7243011 w 8085221"/>
              <a:gd name="connsiteY79" fmla="*/ 1588169 h 15135727"/>
              <a:gd name="connsiteX80" fmla="*/ 6978316 w 8085221"/>
              <a:gd name="connsiteY80" fmla="*/ 1732548 h 15135727"/>
              <a:gd name="connsiteX81" fmla="*/ 6737685 w 8085221"/>
              <a:gd name="connsiteY81" fmla="*/ 2093495 h 15135727"/>
              <a:gd name="connsiteX82" fmla="*/ 6737685 w 8085221"/>
              <a:gd name="connsiteY82" fmla="*/ 2382253 h 15135727"/>
              <a:gd name="connsiteX83" fmla="*/ 6665495 w 8085221"/>
              <a:gd name="connsiteY83" fmla="*/ 2430379 h 15135727"/>
              <a:gd name="connsiteX84" fmla="*/ 6906127 w 8085221"/>
              <a:gd name="connsiteY84" fmla="*/ 2646948 h 15135727"/>
              <a:gd name="connsiteX85" fmla="*/ 6906127 w 8085221"/>
              <a:gd name="connsiteY85" fmla="*/ 2983832 h 15135727"/>
              <a:gd name="connsiteX86" fmla="*/ 6906127 w 8085221"/>
              <a:gd name="connsiteY86" fmla="*/ 3104148 h 15135727"/>
              <a:gd name="connsiteX87" fmla="*/ 6833937 w 8085221"/>
              <a:gd name="connsiteY87" fmla="*/ 3368842 h 15135727"/>
              <a:gd name="connsiteX88" fmla="*/ 6906127 w 8085221"/>
              <a:gd name="connsiteY88" fmla="*/ 3489158 h 15135727"/>
              <a:gd name="connsiteX89" fmla="*/ 6641432 w 8085221"/>
              <a:gd name="connsiteY89" fmla="*/ 3705727 h 15135727"/>
              <a:gd name="connsiteX90" fmla="*/ 6737685 w 8085221"/>
              <a:gd name="connsiteY90" fmla="*/ 3729790 h 15135727"/>
              <a:gd name="connsiteX91" fmla="*/ 6545179 w 8085221"/>
              <a:gd name="connsiteY91" fmla="*/ 3826042 h 15135727"/>
              <a:gd name="connsiteX92" fmla="*/ 6328611 w 8085221"/>
              <a:gd name="connsiteY92" fmla="*/ 3753853 h 15135727"/>
              <a:gd name="connsiteX93" fmla="*/ 6184232 w 8085221"/>
              <a:gd name="connsiteY93" fmla="*/ 3850106 h 15135727"/>
              <a:gd name="connsiteX94" fmla="*/ 6184232 w 8085221"/>
              <a:gd name="connsiteY94" fmla="*/ 3946358 h 15135727"/>
              <a:gd name="connsiteX95" fmla="*/ 6136106 w 8085221"/>
              <a:gd name="connsiteY95" fmla="*/ 4235116 h 15135727"/>
              <a:gd name="connsiteX96" fmla="*/ 5919537 w 8085221"/>
              <a:gd name="connsiteY96" fmla="*/ 4403558 h 15135727"/>
              <a:gd name="connsiteX97" fmla="*/ 5775158 w 8085221"/>
              <a:gd name="connsiteY97" fmla="*/ 4451685 h 15135727"/>
              <a:gd name="connsiteX98" fmla="*/ 5630779 w 8085221"/>
              <a:gd name="connsiteY98" fmla="*/ 4547937 h 15135727"/>
              <a:gd name="connsiteX99" fmla="*/ 5510464 w 8085221"/>
              <a:gd name="connsiteY99" fmla="*/ 4620127 h 15135727"/>
              <a:gd name="connsiteX100" fmla="*/ 5510464 w 8085221"/>
              <a:gd name="connsiteY100" fmla="*/ 4812632 h 15135727"/>
              <a:gd name="connsiteX101" fmla="*/ 5317958 w 8085221"/>
              <a:gd name="connsiteY101" fmla="*/ 4981074 h 15135727"/>
              <a:gd name="connsiteX102" fmla="*/ 5005137 w 8085221"/>
              <a:gd name="connsiteY102" fmla="*/ 5149516 h 15135727"/>
              <a:gd name="connsiteX103" fmla="*/ 4692316 w 8085221"/>
              <a:gd name="connsiteY103" fmla="*/ 5149516 h 15135727"/>
              <a:gd name="connsiteX104" fmla="*/ 4523874 w 8085221"/>
              <a:gd name="connsiteY104" fmla="*/ 5366085 h 15135727"/>
              <a:gd name="connsiteX105" fmla="*/ 4211053 w 8085221"/>
              <a:gd name="connsiteY105" fmla="*/ 5414211 h 15135727"/>
              <a:gd name="connsiteX106" fmla="*/ 4114800 w 8085221"/>
              <a:gd name="connsiteY106" fmla="*/ 5390148 h 15135727"/>
              <a:gd name="connsiteX107" fmla="*/ 4018548 w 8085221"/>
              <a:gd name="connsiteY107" fmla="*/ 5630779 h 15135727"/>
              <a:gd name="connsiteX108" fmla="*/ 4090737 w 8085221"/>
              <a:gd name="connsiteY108" fmla="*/ 5871411 h 15135727"/>
              <a:gd name="connsiteX109" fmla="*/ 4090737 w 8085221"/>
              <a:gd name="connsiteY109" fmla="*/ 6184232 h 15135727"/>
              <a:gd name="connsiteX110" fmla="*/ 4186990 w 8085221"/>
              <a:gd name="connsiteY110" fmla="*/ 6472990 h 15135727"/>
              <a:gd name="connsiteX111" fmla="*/ 4042611 w 8085221"/>
              <a:gd name="connsiteY111" fmla="*/ 6352674 h 15135727"/>
              <a:gd name="connsiteX112" fmla="*/ 3946358 w 8085221"/>
              <a:gd name="connsiteY112" fmla="*/ 6376737 h 15135727"/>
              <a:gd name="connsiteX113" fmla="*/ 4114800 w 8085221"/>
              <a:gd name="connsiteY113" fmla="*/ 6641432 h 15135727"/>
              <a:gd name="connsiteX114" fmla="*/ 4451685 w 8085221"/>
              <a:gd name="connsiteY114" fmla="*/ 6737685 h 15135727"/>
              <a:gd name="connsiteX115" fmla="*/ 4620127 w 8085221"/>
              <a:gd name="connsiteY115" fmla="*/ 6978316 h 15135727"/>
              <a:gd name="connsiteX116" fmla="*/ 4740442 w 8085221"/>
              <a:gd name="connsiteY116" fmla="*/ 7170821 h 15135727"/>
              <a:gd name="connsiteX117" fmla="*/ 5077327 w 8085221"/>
              <a:gd name="connsiteY117" fmla="*/ 7387390 h 15135727"/>
              <a:gd name="connsiteX118" fmla="*/ 5125453 w 8085221"/>
              <a:gd name="connsiteY118" fmla="*/ 7603958 h 15135727"/>
              <a:gd name="connsiteX119" fmla="*/ 5197642 w 8085221"/>
              <a:gd name="connsiteY119" fmla="*/ 7796464 h 15135727"/>
              <a:gd name="connsiteX120" fmla="*/ 5486400 w 8085221"/>
              <a:gd name="connsiteY120" fmla="*/ 7964906 h 15135727"/>
              <a:gd name="connsiteX121" fmla="*/ 5486400 w 8085221"/>
              <a:gd name="connsiteY121" fmla="*/ 8349916 h 15135727"/>
              <a:gd name="connsiteX122" fmla="*/ 5678906 w 8085221"/>
              <a:gd name="connsiteY122" fmla="*/ 8614611 h 15135727"/>
              <a:gd name="connsiteX123" fmla="*/ 5919537 w 8085221"/>
              <a:gd name="connsiteY123" fmla="*/ 9071811 h 15135727"/>
              <a:gd name="connsiteX124" fmla="*/ 6160169 w 8085221"/>
              <a:gd name="connsiteY124" fmla="*/ 9336506 h 15135727"/>
              <a:gd name="connsiteX125" fmla="*/ 6280485 w 8085221"/>
              <a:gd name="connsiteY125" fmla="*/ 9601200 h 15135727"/>
              <a:gd name="connsiteX126" fmla="*/ 6400800 w 8085221"/>
              <a:gd name="connsiteY126" fmla="*/ 9793706 h 15135727"/>
              <a:gd name="connsiteX127" fmla="*/ 6569242 w 8085221"/>
              <a:gd name="connsiteY127" fmla="*/ 10058400 h 15135727"/>
              <a:gd name="connsiteX128" fmla="*/ 6713621 w 8085221"/>
              <a:gd name="connsiteY128" fmla="*/ 10106527 h 15135727"/>
              <a:gd name="connsiteX129" fmla="*/ 6545179 w 8085221"/>
              <a:gd name="connsiteY129" fmla="*/ 10202779 h 15135727"/>
              <a:gd name="connsiteX130" fmla="*/ 6569242 w 8085221"/>
              <a:gd name="connsiteY130" fmla="*/ 10443411 h 15135727"/>
              <a:gd name="connsiteX131" fmla="*/ 6593306 w 8085221"/>
              <a:gd name="connsiteY131" fmla="*/ 10708106 h 15135727"/>
              <a:gd name="connsiteX132" fmla="*/ 6761748 w 8085221"/>
              <a:gd name="connsiteY132" fmla="*/ 10924674 h 15135727"/>
              <a:gd name="connsiteX133" fmla="*/ 6641432 w 8085221"/>
              <a:gd name="connsiteY133" fmla="*/ 11093116 h 15135727"/>
              <a:gd name="connsiteX134" fmla="*/ 6713621 w 8085221"/>
              <a:gd name="connsiteY134" fmla="*/ 11261558 h 15135727"/>
              <a:gd name="connsiteX135" fmla="*/ 6737685 w 8085221"/>
              <a:gd name="connsiteY135" fmla="*/ 11526253 h 15135727"/>
              <a:gd name="connsiteX136" fmla="*/ 6617369 w 8085221"/>
              <a:gd name="connsiteY136" fmla="*/ 11839074 h 15135727"/>
              <a:gd name="connsiteX137" fmla="*/ 6617369 w 8085221"/>
              <a:gd name="connsiteY137" fmla="*/ 12031579 h 15135727"/>
              <a:gd name="connsiteX138" fmla="*/ 6641432 w 8085221"/>
              <a:gd name="connsiteY138" fmla="*/ 12127832 h 15135727"/>
              <a:gd name="connsiteX139" fmla="*/ 6761748 w 8085221"/>
              <a:gd name="connsiteY139" fmla="*/ 12031579 h 15135727"/>
              <a:gd name="connsiteX140" fmla="*/ 6761748 w 8085221"/>
              <a:gd name="connsiteY140" fmla="*/ 12296274 h 15135727"/>
              <a:gd name="connsiteX141" fmla="*/ 6689558 w 8085221"/>
              <a:gd name="connsiteY141" fmla="*/ 12512842 h 15135727"/>
              <a:gd name="connsiteX142" fmla="*/ 6785811 w 8085221"/>
              <a:gd name="connsiteY142" fmla="*/ 12777537 h 15135727"/>
              <a:gd name="connsiteX143" fmla="*/ 6569242 w 8085221"/>
              <a:gd name="connsiteY143" fmla="*/ 12873790 h 15135727"/>
              <a:gd name="connsiteX144" fmla="*/ 6545179 w 8085221"/>
              <a:gd name="connsiteY144" fmla="*/ 13090358 h 15135727"/>
              <a:gd name="connsiteX145" fmla="*/ 6448927 w 8085221"/>
              <a:gd name="connsiteY145" fmla="*/ 13355053 h 15135727"/>
              <a:gd name="connsiteX146" fmla="*/ 6256421 w 8085221"/>
              <a:gd name="connsiteY146" fmla="*/ 13571621 h 15135727"/>
              <a:gd name="connsiteX147" fmla="*/ 6087979 w 8085221"/>
              <a:gd name="connsiteY147" fmla="*/ 13667874 h 15135727"/>
              <a:gd name="connsiteX148" fmla="*/ 5943600 w 8085221"/>
              <a:gd name="connsiteY148" fmla="*/ 13716000 h 15135727"/>
              <a:gd name="connsiteX149" fmla="*/ 5702969 w 8085221"/>
              <a:gd name="connsiteY149" fmla="*/ 13667874 h 15135727"/>
              <a:gd name="connsiteX150" fmla="*/ 5582653 w 8085221"/>
              <a:gd name="connsiteY150" fmla="*/ 13691937 h 15135727"/>
              <a:gd name="connsiteX151" fmla="*/ 5727032 w 8085221"/>
              <a:gd name="connsiteY151" fmla="*/ 13836316 h 15135727"/>
              <a:gd name="connsiteX152" fmla="*/ 5582653 w 8085221"/>
              <a:gd name="connsiteY152" fmla="*/ 14052885 h 15135727"/>
              <a:gd name="connsiteX153" fmla="*/ 5462337 w 8085221"/>
              <a:gd name="connsiteY153" fmla="*/ 14149137 h 15135727"/>
              <a:gd name="connsiteX154" fmla="*/ 5342021 w 8085221"/>
              <a:gd name="connsiteY154" fmla="*/ 14004758 h 15135727"/>
              <a:gd name="connsiteX155" fmla="*/ 5245769 w 8085221"/>
              <a:gd name="connsiteY155" fmla="*/ 14004758 h 15135727"/>
              <a:gd name="connsiteX156" fmla="*/ 5245769 w 8085221"/>
              <a:gd name="connsiteY156" fmla="*/ 13956632 h 15135727"/>
              <a:gd name="connsiteX157" fmla="*/ 5101390 w 8085221"/>
              <a:gd name="connsiteY157" fmla="*/ 13956632 h 15135727"/>
              <a:gd name="connsiteX158" fmla="*/ 4981074 w 8085221"/>
              <a:gd name="connsiteY158" fmla="*/ 13860379 h 15135727"/>
              <a:gd name="connsiteX159" fmla="*/ 4740442 w 8085221"/>
              <a:gd name="connsiteY159" fmla="*/ 13908506 h 15135727"/>
              <a:gd name="connsiteX160" fmla="*/ 4475748 w 8085221"/>
              <a:gd name="connsiteY160" fmla="*/ 13956632 h 15135727"/>
              <a:gd name="connsiteX161" fmla="*/ 4379495 w 8085221"/>
              <a:gd name="connsiteY161" fmla="*/ 14028821 h 15135727"/>
              <a:gd name="connsiteX162" fmla="*/ 4403558 w 8085221"/>
              <a:gd name="connsiteY162" fmla="*/ 14197264 h 15135727"/>
              <a:gd name="connsiteX163" fmla="*/ 4572000 w 8085221"/>
              <a:gd name="connsiteY163" fmla="*/ 14149137 h 15135727"/>
              <a:gd name="connsiteX164" fmla="*/ 4523874 w 8085221"/>
              <a:gd name="connsiteY164" fmla="*/ 14558211 h 15135727"/>
              <a:gd name="connsiteX165" fmla="*/ 4403558 w 8085221"/>
              <a:gd name="connsiteY165" fmla="*/ 14437895 h 15135727"/>
              <a:gd name="connsiteX166" fmla="*/ 4403558 w 8085221"/>
              <a:gd name="connsiteY166" fmla="*/ 14437895 h 15135727"/>
              <a:gd name="connsiteX167" fmla="*/ 4283242 w 8085221"/>
              <a:gd name="connsiteY167" fmla="*/ 14245390 h 15135727"/>
              <a:gd name="connsiteX168" fmla="*/ 4235116 w 8085221"/>
              <a:gd name="connsiteY168" fmla="*/ 14341642 h 15135727"/>
              <a:gd name="connsiteX169" fmla="*/ 4162927 w 8085221"/>
              <a:gd name="connsiteY169" fmla="*/ 14389769 h 15135727"/>
              <a:gd name="connsiteX170" fmla="*/ 4162927 w 8085221"/>
              <a:gd name="connsiteY170" fmla="*/ 14389769 h 15135727"/>
              <a:gd name="connsiteX171" fmla="*/ 3922295 w 8085221"/>
              <a:gd name="connsiteY171" fmla="*/ 14245390 h 15135727"/>
              <a:gd name="connsiteX172" fmla="*/ 3801979 w 8085221"/>
              <a:gd name="connsiteY172" fmla="*/ 14293516 h 15135727"/>
              <a:gd name="connsiteX173" fmla="*/ 3681664 w 8085221"/>
              <a:gd name="connsiteY173" fmla="*/ 14389769 h 15135727"/>
              <a:gd name="connsiteX174" fmla="*/ 3657600 w 8085221"/>
              <a:gd name="connsiteY174" fmla="*/ 14654464 h 15135727"/>
              <a:gd name="connsiteX175" fmla="*/ 3513221 w 8085221"/>
              <a:gd name="connsiteY175" fmla="*/ 14726653 h 15135727"/>
              <a:gd name="connsiteX176" fmla="*/ 3513221 w 8085221"/>
              <a:gd name="connsiteY176" fmla="*/ 14871032 h 15135727"/>
              <a:gd name="connsiteX177" fmla="*/ 3633537 w 8085221"/>
              <a:gd name="connsiteY177" fmla="*/ 14967285 h 15135727"/>
              <a:gd name="connsiteX178" fmla="*/ 3609474 w 8085221"/>
              <a:gd name="connsiteY178" fmla="*/ 15087600 h 15135727"/>
              <a:gd name="connsiteX179" fmla="*/ 3441032 w 8085221"/>
              <a:gd name="connsiteY179" fmla="*/ 15039474 h 15135727"/>
              <a:gd name="connsiteX180" fmla="*/ 3272590 w 8085221"/>
              <a:gd name="connsiteY180" fmla="*/ 15063537 h 15135727"/>
              <a:gd name="connsiteX181" fmla="*/ 3248527 w 8085221"/>
              <a:gd name="connsiteY181" fmla="*/ 14895095 h 15135727"/>
              <a:gd name="connsiteX182" fmla="*/ 3128211 w 8085221"/>
              <a:gd name="connsiteY182" fmla="*/ 14919158 h 15135727"/>
              <a:gd name="connsiteX183" fmla="*/ 2959769 w 8085221"/>
              <a:gd name="connsiteY183" fmla="*/ 15135727 h 15135727"/>
              <a:gd name="connsiteX184" fmla="*/ 2935706 w 8085221"/>
              <a:gd name="connsiteY184" fmla="*/ 14895095 h 15135727"/>
              <a:gd name="connsiteX185" fmla="*/ 2791327 w 8085221"/>
              <a:gd name="connsiteY185" fmla="*/ 14943221 h 15135727"/>
              <a:gd name="connsiteX186" fmla="*/ 2671011 w 8085221"/>
              <a:gd name="connsiteY186" fmla="*/ 15039474 h 15135727"/>
              <a:gd name="connsiteX187" fmla="*/ 2430379 w 8085221"/>
              <a:gd name="connsiteY187" fmla="*/ 15087600 h 15135727"/>
              <a:gd name="connsiteX188" fmla="*/ 2237874 w 8085221"/>
              <a:gd name="connsiteY188" fmla="*/ 15039474 h 15135727"/>
              <a:gd name="connsiteX189" fmla="*/ 2622885 w 8085221"/>
              <a:gd name="connsiteY189" fmla="*/ 14846969 h 15135727"/>
              <a:gd name="connsiteX190" fmla="*/ 2887579 w 8085221"/>
              <a:gd name="connsiteY190" fmla="*/ 14774779 h 15135727"/>
              <a:gd name="connsiteX191" fmla="*/ 2839453 w 8085221"/>
              <a:gd name="connsiteY191" fmla="*/ 14582274 h 15135727"/>
              <a:gd name="connsiteX192" fmla="*/ 2935706 w 8085221"/>
              <a:gd name="connsiteY192" fmla="*/ 14510085 h 15135727"/>
              <a:gd name="connsiteX193" fmla="*/ 2935706 w 8085221"/>
              <a:gd name="connsiteY193" fmla="*/ 14510085 h 15135727"/>
              <a:gd name="connsiteX194" fmla="*/ 3080085 w 8085221"/>
              <a:gd name="connsiteY194" fmla="*/ 14413832 h 15135727"/>
              <a:gd name="connsiteX195" fmla="*/ 3152274 w 8085221"/>
              <a:gd name="connsiteY195" fmla="*/ 14341642 h 15135727"/>
              <a:gd name="connsiteX196" fmla="*/ 3080085 w 8085221"/>
              <a:gd name="connsiteY196" fmla="*/ 14269453 h 15135727"/>
              <a:gd name="connsiteX197" fmla="*/ 3152274 w 8085221"/>
              <a:gd name="connsiteY197" fmla="*/ 14197264 h 15135727"/>
              <a:gd name="connsiteX198" fmla="*/ 3152274 w 8085221"/>
              <a:gd name="connsiteY198" fmla="*/ 14052885 h 15135727"/>
              <a:gd name="connsiteX199" fmla="*/ 3080085 w 8085221"/>
              <a:gd name="connsiteY199" fmla="*/ 13980695 h 15135727"/>
              <a:gd name="connsiteX200" fmla="*/ 3056021 w 8085221"/>
              <a:gd name="connsiteY200" fmla="*/ 14076948 h 15135727"/>
              <a:gd name="connsiteX201" fmla="*/ 2935706 w 8085221"/>
              <a:gd name="connsiteY201" fmla="*/ 14076948 h 15135727"/>
              <a:gd name="connsiteX202" fmla="*/ 2863516 w 8085221"/>
              <a:gd name="connsiteY202" fmla="*/ 14125074 h 15135727"/>
              <a:gd name="connsiteX203" fmla="*/ 2719137 w 8085221"/>
              <a:gd name="connsiteY203" fmla="*/ 14197264 h 15135727"/>
              <a:gd name="connsiteX204" fmla="*/ 2646948 w 8085221"/>
              <a:gd name="connsiteY204" fmla="*/ 14197264 h 15135727"/>
              <a:gd name="connsiteX205" fmla="*/ 2598821 w 8085221"/>
              <a:gd name="connsiteY205" fmla="*/ 14125074 h 15135727"/>
              <a:gd name="connsiteX206" fmla="*/ 2430379 w 8085221"/>
              <a:gd name="connsiteY206" fmla="*/ 13836316 h 15135727"/>
              <a:gd name="connsiteX207" fmla="*/ 2646948 w 8085221"/>
              <a:gd name="connsiteY207" fmla="*/ 13812253 h 15135727"/>
              <a:gd name="connsiteX208" fmla="*/ 2502569 w 8085221"/>
              <a:gd name="connsiteY208" fmla="*/ 13475369 h 15135727"/>
              <a:gd name="connsiteX209" fmla="*/ 2550695 w 8085221"/>
              <a:gd name="connsiteY209" fmla="*/ 13186611 h 15135727"/>
              <a:gd name="connsiteX210" fmla="*/ 2719137 w 8085221"/>
              <a:gd name="connsiteY210" fmla="*/ 13042232 h 15135727"/>
              <a:gd name="connsiteX211" fmla="*/ 2791327 w 8085221"/>
              <a:gd name="connsiteY211" fmla="*/ 12945979 h 15135727"/>
              <a:gd name="connsiteX212" fmla="*/ 3031958 w 8085221"/>
              <a:gd name="connsiteY212" fmla="*/ 13090358 h 15135727"/>
              <a:gd name="connsiteX213" fmla="*/ 3056021 w 8085221"/>
              <a:gd name="connsiteY213" fmla="*/ 12753474 h 15135727"/>
              <a:gd name="connsiteX214" fmla="*/ 2887579 w 8085221"/>
              <a:gd name="connsiteY214" fmla="*/ 12777537 h 15135727"/>
              <a:gd name="connsiteX215" fmla="*/ 2815390 w 8085221"/>
              <a:gd name="connsiteY215" fmla="*/ 12777537 h 15135727"/>
              <a:gd name="connsiteX216" fmla="*/ 3176337 w 8085221"/>
              <a:gd name="connsiteY216" fmla="*/ 12368464 h 15135727"/>
              <a:gd name="connsiteX217" fmla="*/ 3104148 w 8085221"/>
              <a:gd name="connsiteY217" fmla="*/ 12320337 h 15135727"/>
              <a:gd name="connsiteX218" fmla="*/ 3104148 w 8085221"/>
              <a:gd name="connsiteY218" fmla="*/ 12320337 h 15135727"/>
              <a:gd name="connsiteX219" fmla="*/ 3007895 w 8085221"/>
              <a:gd name="connsiteY219" fmla="*/ 12079706 h 15135727"/>
              <a:gd name="connsiteX220" fmla="*/ 2911642 w 8085221"/>
              <a:gd name="connsiteY220" fmla="*/ 11935327 h 15135727"/>
              <a:gd name="connsiteX221" fmla="*/ 2863516 w 8085221"/>
              <a:gd name="connsiteY221" fmla="*/ 11694695 h 15135727"/>
              <a:gd name="connsiteX222" fmla="*/ 2911642 w 8085221"/>
              <a:gd name="connsiteY222" fmla="*/ 11454064 h 15135727"/>
              <a:gd name="connsiteX223" fmla="*/ 3056021 w 8085221"/>
              <a:gd name="connsiteY223" fmla="*/ 11454064 h 15135727"/>
              <a:gd name="connsiteX224" fmla="*/ 2983832 w 8085221"/>
              <a:gd name="connsiteY224" fmla="*/ 11381874 h 15135727"/>
              <a:gd name="connsiteX225" fmla="*/ 3031958 w 8085221"/>
              <a:gd name="connsiteY225" fmla="*/ 11285621 h 15135727"/>
              <a:gd name="connsiteX226" fmla="*/ 3007895 w 8085221"/>
              <a:gd name="connsiteY226" fmla="*/ 11189369 h 15135727"/>
              <a:gd name="connsiteX227" fmla="*/ 2887579 w 8085221"/>
              <a:gd name="connsiteY227" fmla="*/ 11141242 h 15135727"/>
              <a:gd name="connsiteX228" fmla="*/ 2887579 w 8085221"/>
              <a:gd name="connsiteY228" fmla="*/ 10972800 h 15135727"/>
              <a:gd name="connsiteX229" fmla="*/ 2887579 w 8085221"/>
              <a:gd name="connsiteY229" fmla="*/ 10924674 h 15135727"/>
              <a:gd name="connsiteX230" fmla="*/ 2767264 w 8085221"/>
              <a:gd name="connsiteY230" fmla="*/ 11020927 h 15135727"/>
              <a:gd name="connsiteX231" fmla="*/ 2743200 w 8085221"/>
              <a:gd name="connsiteY231" fmla="*/ 10924674 h 15135727"/>
              <a:gd name="connsiteX232" fmla="*/ 2550695 w 8085221"/>
              <a:gd name="connsiteY232" fmla="*/ 11020927 h 15135727"/>
              <a:gd name="connsiteX233" fmla="*/ 2526632 w 8085221"/>
              <a:gd name="connsiteY233" fmla="*/ 11117179 h 15135727"/>
              <a:gd name="connsiteX234" fmla="*/ 2334127 w 8085221"/>
              <a:gd name="connsiteY234" fmla="*/ 10996864 h 15135727"/>
              <a:gd name="connsiteX235" fmla="*/ 2358190 w 8085221"/>
              <a:gd name="connsiteY235" fmla="*/ 10732169 h 15135727"/>
              <a:gd name="connsiteX236" fmla="*/ 2334127 w 8085221"/>
              <a:gd name="connsiteY236" fmla="*/ 10587790 h 15135727"/>
              <a:gd name="connsiteX237" fmla="*/ 2406316 w 8085221"/>
              <a:gd name="connsiteY237" fmla="*/ 10491537 h 15135727"/>
              <a:gd name="connsiteX238" fmla="*/ 2598821 w 8085221"/>
              <a:gd name="connsiteY238" fmla="*/ 10684042 h 15135727"/>
              <a:gd name="connsiteX239" fmla="*/ 2767264 w 8085221"/>
              <a:gd name="connsiteY239" fmla="*/ 10684042 h 15135727"/>
              <a:gd name="connsiteX240" fmla="*/ 2646948 w 8085221"/>
              <a:gd name="connsiteY240" fmla="*/ 10515600 h 15135727"/>
              <a:gd name="connsiteX241" fmla="*/ 2815390 w 8085221"/>
              <a:gd name="connsiteY241" fmla="*/ 10395285 h 15135727"/>
              <a:gd name="connsiteX242" fmla="*/ 3080085 w 8085221"/>
              <a:gd name="connsiteY242" fmla="*/ 10419348 h 15135727"/>
              <a:gd name="connsiteX243" fmla="*/ 3248527 w 8085221"/>
              <a:gd name="connsiteY243" fmla="*/ 10539664 h 15135727"/>
              <a:gd name="connsiteX244" fmla="*/ 3320716 w 8085221"/>
              <a:gd name="connsiteY244" fmla="*/ 10659979 h 15135727"/>
              <a:gd name="connsiteX245" fmla="*/ 3465095 w 8085221"/>
              <a:gd name="connsiteY245" fmla="*/ 10659979 h 15135727"/>
              <a:gd name="connsiteX246" fmla="*/ 3441032 w 8085221"/>
              <a:gd name="connsiteY246" fmla="*/ 10491537 h 15135727"/>
              <a:gd name="connsiteX247" fmla="*/ 3392906 w 8085221"/>
              <a:gd name="connsiteY247" fmla="*/ 10250906 h 15135727"/>
              <a:gd name="connsiteX248" fmla="*/ 3152274 w 8085221"/>
              <a:gd name="connsiteY248" fmla="*/ 10250906 h 15135727"/>
              <a:gd name="connsiteX249" fmla="*/ 3176337 w 8085221"/>
              <a:gd name="connsiteY249" fmla="*/ 10178716 h 15135727"/>
              <a:gd name="connsiteX250" fmla="*/ 3104148 w 8085221"/>
              <a:gd name="connsiteY250" fmla="*/ 10154653 h 15135727"/>
              <a:gd name="connsiteX251" fmla="*/ 3007895 w 8085221"/>
              <a:gd name="connsiteY251" fmla="*/ 9962148 h 15135727"/>
              <a:gd name="connsiteX252" fmla="*/ 3176337 w 8085221"/>
              <a:gd name="connsiteY252" fmla="*/ 9889958 h 15135727"/>
              <a:gd name="connsiteX253" fmla="*/ 2959769 w 8085221"/>
              <a:gd name="connsiteY253" fmla="*/ 9504948 h 15135727"/>
              <a:gd name="connsiteX254" fmla="*/ 2791327 w 8085221"/>
              <a:gd name="connsiteY254" fmla="*/ 9456821 h 15135727"/>
              <a:gd name="connsiteX255" fmla="*/ 2574758 w 8085221"/>
              <a:gd name="connsiteY255" fmla="*/ 9336506 h 15135727"/>
              <a:gd name="connsiteX256" fmla="*/ 2550695 w 8085221"/>
              <a:gd name="connsiteY256" fmla="*/ 9071811 h 15135727"/>
              <a:gd name="connsiteX257" fmla="*/ 2695074 w 8085221"/>
              <a:gd name="connsiteY257" fmla="*/ 8999621 h 15135727"/>
              <a:gd name="connsiteX258" fmla="*/ 2622885 w 8085221"/>
              <a:gd name="connsiteY258" fmla="*/ 8975558 h 15135727"/>
              <a:gd name="connsiteX259" fmla="*/ 2430379 w 8085221"/>
              <a:gd name="connsiteY259" fmla="*/ 8999621 h 15135727"/>
              <a:gd name="connsiteX260" fmla="*/ 2261937 w 8085221"/>
              <a:gd name="connsiteY260" fmla="*/ 9168064 h 15135727"/>
              <a:gd name="connsiteX261" fmla="*/ 2237874 w 8085221"/>
              <a:gd name="connsiteY261" fmla="*/ 8999621 h 15135727"/>
              <a:gd name="connsiteX262" fmla="*/ 2117558 w 8085221"/>
              <a:gd name="connsiteY262" fmla="*/ 8975558 h 15135727"/>
              <a:gd name="connsiteX263" fmla="*/ 2045369 w 8085221"/>
              <a:gd name="connsiteY263" fmla="*/ 8783053 h 15135727"/>
              <a:gd name="connsiteX264" fmla="*/ 1852864 w 8085221"/>
              <a:gd name="connsiteY264" fmla="*/ 8758990 h 15135727"/>
              <a:gd name="connsiteX265" fmla="*/ 1636295 w 8085221"/>
              <a:gd name="connsiteY265" fmla="*/ 8927432 h 15135727"/>
              <a:gd name="connsiteX266" fmla="*/ 1588169 w 8085221"/>
              <a:gd name="connsiteY266" fmla="*/ 9023685 h 15135727"/>
              <a:gd name="connsiteX267" fmla="*/ 1515979 w 8085221"/>
              <a:gd name="connsiteY267" fmla="*/ 8879306 h 15135727"/>
              <a:gd name="connsiteX268" fmla="*/ 1347537 w 8085221"/>
              <a:gd name="connsiteY268" fmla="*/ 8879306 h 15135727"/>
              <a:gd name="connsiteX269" fmla="*/ 1347537 w 8085221"/>
              <a:gd name="connsiteY269" fmla="*/ 8710864 h 15135727"/>
              <a:gd name="connsiteX270" fmla="*/ 1106906 w 8085221"/>
              <a:gd name="connsiteY270" fmla="*/ 8783053 h 15135727"/>
              <a:gd name="connsiteX271" fmla="*/ 890337 w 8085221"/>
              <a:gd name="connsiteY271" fmla="*/ 8686800 h 15135727"/>
              <a:gd name="connsiteX272" fmla="*/ 649706 w 8085221"/>
              <a:gd name="connsiteY272" fmla="*/ 8662737 h 15135727"/>
              <a:gd name="connsiteX273" fmla="*/ 385011 w 8085221"/>
              <a:gd name="connsiteY273" fmla="*/ 8566485 h 15135727"/>
              <a:gd name="connsiteX274" fmla="*/ 577516 w 8085221"/>
              <a:gd name="connsiteY274" fmla="*/ 8373979 h 15135727"/>
              <a:gd name="connsiteX275" fmla="*/ 794085 w 8085221"/>
              <a:gd name="connsiteY275" fmla="*/ 8301790 h 15135727"/>
              <a:gd name="connsiteX276" fmla="*/ 745958 w 8085221"/>
              <a:gd name="connsiteY276" fmla="*/ 8133348 h 15135727"/>
              <a:gd name="connsiteX277" fmla="*/ 818148 w 8085221"/>
              <a:gd name="connsiteY277" fmla="*/ 7820527 h 15135727"/>
              <a:gd name="connsiteX278" fmla="*/ 697832 w 8085221"/>
              <a:gd name="connsiteY278" fmla="*/ 7820527 h 15135727"/>
              <a:gd name="connsiteX279" fmla="*/ 625642 w 8085221"/>
              <a:gd name="connsiteY279" fmla="*/ 7916779 h 15135727"/>
              <a:gd name="connsiteX280" fmla="*/ 457200 w 8085221"/>
              <a:gd name="connsiteY280" fmla="*/ 7820527 h 15135727"/>
              <a:gd name="connsiteX281" fmla="*/ 529390 w 8085221"/>
              <a:gd name="connsiteY281" fmla="*/ 7700211 h 15135727"/>
              <a:gd name="connsiteX282" fmla="*/ 938464 w 8085221"/>
              <a:gd name="connsiteY282" fmla="*/ 7676148 h 15135727"/>
              <a:gd name="connsiteX283" fmla="*/ 1058779 w 8085221"/>
              <a:gd name="connsiteY283" fmla="*/ 7459579 h 15135727"/>
              <a:gd name="connsiteX284" fmla="*/ 1203158 w 8085221"/>
              <a:gd name="connsiteY284" fmla="*/ 7603958 h 15135727"/>
              <a:gd name="connsiteX285" fmla="*/ 1299411 w 8085221"/>
              <a:gd name="connsiteY285" fmla="*/ 7555832 h 15135727"/>
              <a:gd name="connsiteX286" fmla="*/ 1443790 w 8085221"/>
              <a:gd name="connsiteY286" fmla="*/ 7507706 h 15135727"/>
              <a:gd name="connsiteX287" fmla="*/ 1684421 w 8085221"/>
              <a:gd name="connsiteY287" fmla="*/ 7603958 h 15135727"/>
              <a:gd name="connsiteX288" fmla="*/ 1684421 w 8085221"/>
              <a:gd name="connsiteY288" fmla="*/ 7603958 h 15135727"/>
              <a:gd name="connsiteX289" fmla="*/ 1540042 w 8085221"/>
              <a:gd name="connsiteY289" fmla="*/ 7363327 h 15135727"/>
              <a:gd name="connsiteX290" fmla="*/ 1299411 w 8085221"/>
              <a:gd name="connsiteY290" fmla="*/ 7315200 h 15135727"/>
              <a:gd name="connsiteX291" fmla="*/ 1130969 w 8085221"/>
              <a:gd name="connsiteY291" fmla="*/ 7339264 h 15135727"/>
              <a:gd name="connsiteX292" fmla="*/ 1034716 w 8085221"/>
              <a:gd name="connsiteY292" fmla="*/ 7315200 h 15135727"/>
              <a:gd name="connsiteX293" fmla="*/ 1155032 w 8085221"/>
              <a:gd name="connsiteY293" fmla="*/ 7050506 h 15135727"/>
              <a:gd name="connsiteX294" fmla="*/ 1155032 w 8085221"/>
              <a:gd name="connsiteY294" fmla="*/ 6930190 h 15135727"/>
              <a:gd name="connsiteX295" fmla="*/ 1155032 w 8085221"/>
              <a:gd name="connsiteY295" fmla="*/ 6761748 h 15135727"/>
              <a:gd name="connsiteX296" fmla="*/ 1203158 w 8085221"/>
              <a:gd name="connsiteY296" fmla="*/ 6617369 h 15135727"/>
              <a:gd name="connsiteX297" fmla="*/ 1371600 w 8085221"/>
              <a:gd name="connsiteY297" fmla="*/ 6472990 h 15135727"/>
              <a:gd name="connsiteX298" fmla="*/ 1443790 w 8085221"/>
              <a:gd name="connsiteY298" fmla="*/ 6328611 h 15135727"/>
              <a:gd name="connsiteX299" fmla="*/ 1419727 w 8085221"/>
              <a:gd name="connsiteY299" fmla="*/ 6208295 h 15135727"/>
              <a:gd name="connsiteX300" fmla="*/ 1275348 w 8085221"/>
              <a:gd name="connsiteY300" fmla="*/ 6304548 h 15135727"/>
              <a:gd name="connsiteX301" fmla="*/ 1323474 w 8085221"/>
              <a:gd name="connsiteY301" fmla="*/ 6015790 h 15135727"/>
              <a:gd name="connsiteX302" fmla="*/ 1540042 w 8085221"/>
              <a:gd name="connsiteY302" fmla="*/ 5871411 h 15135727"/>
              <a:gd name="connsiteX303" fmla="*/ 1540042 w 8085221"/>
              <a:gd name="connsiteY303" fmla="*/ 5751095 h 15135727"/>
              <a:gd name="connsiteX304" fmla="*/ 1395664 w 8085221"/>
              <a:gd name="connsiteY304" fmla="*/ 5799221 h 15135727"/>
              <a:gd name="connsiteX305" fmla="*/ 1179095 w 8085221"/>
              <a:gd name="connsiteY305" fmla="*/ 5799221 h 15135727"/>
              <a:gd name="connsiteX306" fmla="*/ 890337 w 8085221"/>
              <a:gd name="connsiteY306" fmla="*/ 5775158 h 15135727"/>
              <a:gd name="connsiteX307" fmla="*/ 697832 w 8085221"/>
              <a:gd name="connsiteY307" fmla="*/ 5606716 h 15135727"/>
              <a:gd name="connsiteX308" fmla="*/ 577516 w 8085221"/>
              <a:gd name="connsiteY308" fmla="*/ 5582653 h 15135727"/>
              <a:gd name="connsiteX309" fmla="*/ 697832 w 8085221"/>
              <a:gd name="connsiteY309" fmla="*/ 5775158 h 15135727"/>
              <a:gd name="connsiteX310" fmla="*/ 409074 w 8085221"/>
              <a:gd name="connsiteY310" fmla="*/ 5799221 h 15135727"/>
              <a:gd name="connsiteX311" fmla="*/ 168442 w 8085221"/>
              <a:gd name="connsiteY311" fmla="*/ 5702969 h 15135727"/>
              <a:gd name="connsiteX312" fmla="*/ 264695 w 8085221"/>
              <a:gd name="connsiteY312" fmla="*/ 5558590 h 15135727"/>
              <a:gd name="connsiteX313" fmla="*/ 144379 w 8085221"/>
              <a:gd name="connsiteY313" fmla="*/ 5510464 h 15135727"/>
              <a:gd name="connsiteX314" fmla="*/ 0 w 8085221"/>
              <a:gd name="connsiteY314" fmla="*/ 5462337 h 15135727"/>
              <a:gd name="connsiteX315" fmla="*/ 96253 w 8085221"/>
              <a:gd name="connsiteY315" fmla="*/ 5245769 h 15135727"/>
              <a:gd name="connsiteX0" fmla="*/ 96253 w 8085221"/>
              <a:gd name="connsiteY0" fmla="*/ 5245769 h 15135727"/>
              <a:gd name="connsiteX1" fmla="*/ 144379 w 8085221"/>
              <a:gd name="connsiteY1" fmla="*/ 4981074 h 15135727"/>
              <a:gd name="connsiteX2" fmla="*/ 178719 w 8085221"/>
              <a:gd name="connsiteY2" fmla="*/ 4834941 h 15135727"/>
              <a:gd name="connsiteX3" fmla="*/ 334378 w 8085221"/>
              <a:gd name="connsiteY3" fmla="*/ 4696828 h 15135727"/>
              <a:gd name="connsiteX4" fmla="*/ 553453 w 8085221"/>
              <a:gd name="connsiteY4" fmla="*/ 4692316 h 15135727"/>
              <a:gd name="connsiteX5" fmla="*/ 649706 w 8085221"/>
              <a:gd name="connsiteY5" fmla="*/ 4427621 h 15135727"/>
              <a:gd name="connsiteX6" fmla="*/ 805866 w 8085221"/>
              <a:gd name="connsiteY6" fmla="*/ 4425366 h 15135727"/>
              <a:gd name="connsiteX7" fmla="*/ 867026 w 8085221"/>
              <a:gd name="connsiteY7" fmla="*/ 4311817 h 15135727"/>
              <a:gd name="connsiteX8" fmla="*/ 1077328 w 8085221"/>
              <a:gd name="connsiteY8" fmla="*/ 4253916 h 15135727"/>
              <a:gd name="connsiteX9" fmla="*/ 1120191 w 8085221"/>
              <a:gd name="connsiteY9" fmla="*/ 4206291 h 15135727"/>
              <a:gd name="connsiteX10" fmla="*/ 1263066 w 8085221"/>
              <a:gd name="connsiteY10" fmla="*/ 4182478 h 15135727"/>
              <a:gd name="connsiteX11" fmla="*/ 1362326 w 8085221"/>
              <a:gd name="connsiteY11" fmla="*/ 4081965 h 15135727"/>
              <a:gd name="connsiteX12" fmla="*/ 1472616 w 8085221"/>
              <a:gd name="connsiteY12" fmla="*/ 4025316 h 15135727"/>
              <a:gd name="connsiteX13" fmla="*/ 1559344 w 8085221"/>
              <a:gd name="connsiteY13" fmla="*/ 4013535 h 15135727"/>
              <a:gd name="connsiteX14" fmla="*/ 1708485 w 8085221"/>
              <a:gd name="connsiteY14" fmla="*/ 3826042 h 15135727"/>
              <a:gd name="connsiteX15" fmla="*/ 1820278 w 8085221"/>
              <a:gd name="connsiteY15" fmla="*/ 3858628 h 15135727"/>
              <a:gd name="connsiteX16" fmla="*/ 1910766 w 8085221"/>
              <a:gd name="connsiteY16" fmla="*/ 3735053 h 15135727"/>
              <a:gd name="connsiteX17" fmla="*/ 2006016 w 8085221"/>
              <a:gd name="connsiteY17" fmla="*/ 3615741 h 15135727"/>
              <a:gd name="connsiteX18" fmla="*/ 2091741 w 8085221"/>
              <a:gd name="connsiteY18" fmla="*/ 3649078 h 15135727"/>
              <a:gd name="connsiteX19" fmla="*/ 2141621 w 8085221"/>
              <a:gd name="connsiteY19" fmla="*/ 3585411 h 15135727"/>
              <a:gd name="connsiteX20" fmla="*/ 2117808 w 8085221"/>
              <a:gd name="connsiteY20" fmla="*/ 3518736 h 15135727"/>
              <a:gd name="connsiteX21" fmla="*/ 2182228 w 8085221"/>
              <a:gd name="connsiteY21" fmla="*/ 3420478 h 15135727"/>
              <a:gd name="connsiteX22" fmla="*/ 2286000 w 8085221"/>
              <a:gd name="connsiteY22" fmla="*/ 3489158 h 15135727"/>
              <a:gd name="connsiteX23" fmla="*/ 2334628 w 8085221"/>
              <a:gd name="connsiteY23" fmla="*/ 3249028 h 15135727"/>
              <a:gd name="connsiteX24" fmla="*/ 2381502 w 8085221"/>
              <a:gd name="connsiteY24" fmla="*/ 3088858 h 15135727"/>
              <a:gd name="connsiteX25" fmla="*/ 2544178 w 8085221"/>
              <a:gd name="connsiteY25" fmla="*/ 3058528 h 15135727"/>
              <a:gd name="connsiteX26" fmla="*/ 2477503 w 8085221"/>
              <a:gd name="connsiteY26" fmla="*/ 2977566 h 15135727"/>
              <a:gd name="connsiteX27" fmla="*/ 2695074 w 8085221"/>
              <a:gd name="connsiteY27" fmla="*/ 2892592 h 15135727"/>
              <a:gd name="connsiteX28" fmla="*/ 2796591 w 8085221"/>
              <a:gd name="connsiteY28" fmla="*/ 2829928 h 15135727"/>
              <a:gd name="connsiteX29" fmla="*/ 2829928 w 8085221"/>
              <a:gd name="connsiteY29" fmla="*/ 2517107 h 15135727"/>
              <a:gd name="connsiteX30" fmla="*/ 3006141 w 8085221"/>
              <a:gd name="connsiteY30" fmla="*/ 2401303 h 15135727"/>
              <a:gd name="connsiteX31" fmla="*/ 3200400 w 8085221"/>
              <a:gd name="connsiteY31" fmla="*/ 2296277 h 15135727"/>
              <a:gd name="connsiteX32" fmla="*/ 3325228 w 8085221"/>
              <a:gd name="connsiteY32" fmla="*/ 2220328 h 15135727"/>
              <a:gd name="connsiteX33" fmla="*/ 3441032 w 8085221"/>
              <a:gd name="connsiteY33" fmla="*/ 2237874 h 15135727"/>
              <a:gd name="connsiteX34" fmla="*/ 3534778 w 8085221"/>
              <a:gd name="connsiteY34" fmla="*/ 2301291 h 15135727"/>
              <a:gd name="connsiteX35" fmla="*/ 3585160 w 8085221"/>
              <a:gd name="connsiteY35" fmla="*/ 2517107 h 15135727"/>
              <a:gd name="connsiteX36" fmla="*/ 3801979 w 8085221"/>
              <a:gd name="connsiteY36" fmla="*/ 2565735 h 15135727"/>
              <a:gd name="connsiteX37" fmla="*/ 3946358 w 8085221"/>
              <a:gd name="connsiteY37" fmla="*/ 2550695 h 15135727"/>
              <a:gd name="connsiteX38" fmla="*/ 4018548 w 8085221"/>
              <a:gd name="connsiteY38" fmla="*/ 2598821 h 15135727"/>
              <a:gd name="connsiteX39" fmla="*/ 4138864 w 8085221"/>
              <a:gd name="connsiteY39" fmla="*/ 2574758 h 15135727"/>
              <a:gd name="connsiteX40" fmla="*/ 4307306 w 8085221"/>
              <a:gd name="connsiteY40" fmla="*/ 2671011 h 15135727"/>
              <a:gd name="connsiteX41" fmla="*/ 4427621 w 8085221"/>
              <a:gd name="connsiteY41" fmla="*/ 2622885 h 15135727"/>
              <a:gd name="connsiteX42" fmla="*/ 4549191 w 8085221"/>
              <a:gd name="connsiteY42" fmla="*/ 2610853 h 15135727"/>
              <a:gd name="connsiteX43" fmla="*/ 4668253 w 8085221"/>
              <a:gd name="connsiteY43" fmla="*/ 2743200 h 15135727"/>
              <a:gd name="connsiteX44" fmla="*/ 4788569 w 8085221"/>
              <a:gd name="connsiteY44" fmla="*/ 2815390 h 15135727"/>
              <a:gd name="connsiteX45" fmla="*/ 4957011 w 8085221"/>
              <a:gd name="connsiteY45" fmla="*/ 2719137 h 15135727"/>
              <a:gd name="connsiteX46" fmla="*/ 4981074 w 8085221"/>
              <a:gd name="connsiteY46" fmla="*/ 2382253 h 15135727"/>
              <a:gd name="connsiteX47" fmla="*/ 4981074 w 8085221"/>
              <a:gd name="connsiteY47" fmla="*/ 2382253 h 15135727"/>
              <a:gd name="connsiteX48" fmla="*/ 4949241 w 8085221"/>
              <a:gd name="connsiteY48" fmla="*/ 2306053 h 15135727"/>
              <a:gd name="connsiteX49" fmla="*/ 4849228 w 8085221"/>
              <a:gd name="connsiteY49" fmla="*/ 2239378 h 15135727"/>
              <a:gd name="connsiteX50" fmla="*/ 4884821 w 8085221"/>
              <a:gd name="connsiteY50" fmla="*/ 2093495 h 15135727"/>
              <a:gd name="connsiteX51" fmla="*/ 4820653 w 8085221"/>
              <a:gd name="connsiteY51" fmla="*/ 2010778 h 15135727"/>
              <a:gd name="connsiteX52" fmla="*/ 4697831 w 8085221"/>
              <a:gd name="connsiteY52" fmla="*/ 1900990 h 15135727"/>
              <a:gd name="connsiteX53" fmla="*/ 4764506 w 8085221"/>
              <a:gd name="connsiteY53" fmla="*/ 1804737 h 15135727"/>
              <a:gd name="connsiteX54" fmla="*/ 4957011 w 8085221"/>
              <a:gd name="connsiteY54" fmla="*/ 1564106 h 15135727"/>
              <a:gd name="connsiteX55" fmla="*/ 5221706 w 8085221"/>
              <a:gd name="connsiteY55" fmla="*/ 1588169 h 15135727"/>
              <a:gd name="connsiteX56" fmla="*/ 5481637 w 8085221"/>
              <a:gd name="connsiteY56" fmla="*/ 1641558 h 15135727"/>
              <a:gd name="connsiteX57" fmla="*/ 5799221 w 8085221"/>
              <a:gd name="connsiteY57" fmla="*/ 1684421 h 15135727"/>
              <a:gd name="connsiteX58" fmla="*/ 5877928 w 8085221"/>
              <a:gd name="connsiteY58" fmla="*/ 1596441 h 15135727"/>
              <a:gd name="connsiteX59" fmla="*/ 5871411 w 8085221"/>
              <a:gd name="connsiteY59" fmla="*/ 1443790 h 15135727"/>
              <a:gd name="connsiteX60" fmla="*/ 6087979 w 8085221"/>
              <a:gd name="connsiteY60" fmla="*/ 1395664 h 15135727"/>
              <a:gd name="connsiteX61" fmla="*/ 6173704 w 8085221"/>
              <a:gd name="connsiteY61" fmla="*/ 1092367 h 15135727"/>
              <a:gd name="connsiteX62" fmla="*/ 6424864 w 8085221"/>
              <a:gd name="connsiteY62" fmla="*/ 1058779 h 15135727"/>
              <a:gd name="connsiteX63" fmla="*/ 6665495 w 8085221"/>
              <a:gd name="connsiteY63" fmla="*/ 721895 h 15135727"/>
              <a:gd name="connsiteX64" fmla="*/ 6761748 w 8085221"/>
              <a:gd name="connsiteY64" fmla="*/ 649706 h 15135727"/>
              <a:gd name="connsiteX65" fmla="*/ 6737685 w 8085221"/>
              <a:gd name="connsiteY65" fmla="*/ 505327 h 15135727"/>
              <a:gd name="connsiteX66" fmla="*/ 6858000 w 8085221"/>
              <a:gd name="connsiteY66" fmla="*/ 360948 h 15135727"/>
              <a:gd name="connsiteX67" fmla="*/ 6761748 w 8085221"/>
              <a:gd name="connsiteY67" fmla="*/ 120316 h 15135727"/>
              <a:gd name="connsiteX68" fmla="*/ 7194885 w 8085221"/>
              <a:gd name="connsiteY68" fmla="*/ 0 h 15135727"/>
              <a:gd name="connsiteX69" fmla="*/ 7267074 w 8085221"/>
              <a:gd name="connsiteY69" fmla="*/ 120316 h 15135727"/>
              <a:gd name="connsiteX70" fmla="*/ 7267074 w 8085221"/>
              <a:gd name="connsiteY70" fmla="*/ 120316 h 15135727"/>
              <a:gd name="connsiteX71" fmla="*/ 7339264 w 8085221"/>
              <a:gd name="connsiteY71" fmla="*/ 360948 h 15135727"/>
              <a:gd name="connsiteX72" fmla="*/ 7628021 w 8085221"/>
              <a:gd name="connsiteY72" fmla="*/ 433137 h 15135727"/>
              <a:gd name="connsiteX73" fmla="*/ 7796464 w 8085221"/>
              <a:gd name="connsiteY73" fmla="*/ 649706 h 15135727"/>
              <a:gd name="connsiteX74" fmla="*/ 8085221 w 8085221"/>
              <a:gd name="connsiteY74" fmla="*/ 914400 h 15135727"/>
              <a:gd name="connsiteX75" fmla="*/ 7988969 w 8085221"/>
              <a:gd name="connsiteY75" fmla="*/ 1203158 h 15135727"/>
              <a:gd name="connsiteX76" fmla="*/ 7844590 w 8085221"/>
              <a:gd name="connsiteY76" fmla="*/ 1058779 h 15135727"/>
              <a:gd name="connsiteX77" fmla="*/ 7483642 w 8085221"/>
              <a:gd name="connsiteY77" fmla="*/ 1371600 h 15135727"/>
              <a:gd name="connsiteX78" fmla="*/ 7267074 w 8085221"/>
              <a:gd name="connsiteY78" fmla="*/ 1395664 h 15135727"/>
              <a:gd name="connsiteX79" fmla="*/ 7243011 w 8085221"/>
              <a:gd name="connsiteY79" fmla="*/ 1588169 h 15135727"/>
              <a:gd name="connsiteX80" fmla="*/ 6978316 w 8085221"/>
              <a:gd name="connsiteY80" fmla="*/ 1732548 h 15135727"/>
              <a:gd name="connsiteX81" fmla="*/ 6737685 w 8085221"/>
              <a:gd name="connsiteY81" fmla="*/ 2093495 h 15135727"/>
              <a:gd name="connsiteX82" fmla="*/ 6737685 w 8085221"/>
              <a:gd name="connsiteY82" fmla="*/ 2382253 h 15135727"/>
              <a:gd name="connsiteX83" fmla="*/ 6665495 w 8085221"/>
              <a:gd name="connsiteY83" fmla="*/ 2430379 h 15135727"/>
              <a:gd name="connsiteX84" fmla="*/ 6906127 w 8085221"/>
              <a:gd name="connsiteY84" fmla="*/ 2646948 h 15135727"/>
              <a:gd name="connsiteX85" fmla="*/ 6906127 w 8085221"/>
              <a:gd name="connsiteY85" fmla="*/ 2983832 h 15135727"/>
              <a:gd name="connsiteX86" fmla="*/ 6906127 w 8085221"/>
              <a:gd name="connsiteY86" fmla="*/ 3104148 h 15135727"/>
              <a:gd name="connsiteX87" fmla="*/ 6833937 w 8085221"/>
              <a:gd name="connsiteY87" fmla="*/ 3368842 h 15135727"/>
              <a:gd name="connsiteX88" fmla="*/ 6906127 w 8085221"/>
              <a:gd name="connsiteY88" fmla="*/ 3489158 h 15135727"/>
              <a:gd name="connsiteX89" fmla="*/ 6641432 w 8085221"/>
              <a:gd name="connsiteY89" fmla="*/ 3705727 h 15135727"/>
              <a:gd name="connsiteX90" fmla="*/ 6737685 w 8085221"/>
              <a:gd name="connsiteY90" fmla="*/ 3729790 h 15135727"/>
              <a:gd name="connsiteX91" fmla="*/ 6545179 w 8085221"/>
              <a:gd name="connsiteY91" fmla="*/ 3826042 h 15135727"/>
              <a:gd name="connsiteX92" fmla="*/ 6328611 w 8085221"/>
              <a:gd name="connsiteY92" fmla="*/ 3753853 h 15135727"/>
              <a:gd name="connsiteX93" fmla="*/ 6184232 w 8085221"/>
              <a:gd name="connsiteY93" fmla="*/ 3850106 h 15135727"/>
              <a:gd name="connsiteX94" fmla="*/ 6184232 w 8085221"/>
              <a:gd name="connsiteY94" fmla="*/ 3946358 h 15135727"/>
              <a:gd name="connsiteX95" fmla="*/ 6136106 w 8085221"/>
              <a:gd name="connsiteY95" fmla="*/ 4235116 h 15135727"/>
              <a:gd name="connsiteX96" fmla="*/ 5919537 w 8085221"/>
              <a:gd name="connsiteY96" fmla="*/ 4403558 h 15135727"/>
              <a:gd name="connsiteX97" fmla="*/ 5775158 w 8085221"/>
              <a:gd name="connsiteY97" fmla="*/ 4451685 h 15135727"/>
              <a:gd name="connsiteX98" fmla="*/ 5630779 w 8085221"/>
              <a:gd name="connsiteY98" fmla="*/ 4547937 h 15135727"/>
              <a:gd name="connsiteX99" fmla="*/ 5510464 w 8085221"/>
              <a:gd name="connsiteY99" fmla="*/ 4620127 h 15135727"/>
              <a:gd name="connsiteX100" fmla="*/ 5510464 w 8085221"/>
              <a:gd name="connsiteY100" fmla="*/ 4812632 h 15135727"/>
              <a:gd name="connsiteX101" fmla="*/ 5317958 w 8085221"/>
              <a:gd name="connsiteY101" fmla="*/ 4981074 h 15135727"/>
              <a:gd name="connsiteX102" fmla="*/ 5005137 w 8085221"/>
              <a:gd name="connsiteY102" fmla="*/ 5149516 h 15135727"/>
              <a:gd name="connsiteX103" fmla="*/ 4692316 w 8085221"/>
              <a:gd name="connsiteY103" fmla="*/ 5149516 h 15135727"/>
              <a:gd name="connsiteX104" fmla="*/ 4523874 w 8085221"/>
              <a:gd name="connsiteY104" fmla="*/ 5366085 h 15135727"/>
              <a:gd name="connsiteX105" fmla="*/ 4211053 w 8085221"/>
              <a:gd name="connsiteY105" fmla="*/ 5414211 h 15135727"/>
              <a:gd name="connsiteX106" fmla="*/ 4114800 w 8085221"/>
              <a:gd name="connsiteY106" fmla="*/ 5390148 h 15135727"/>
              <a:gd name="connsiteX107" fmla="*/ 4018548 w 8085221"/>
              <a:gd name="connsiteY107" fmla="*/ 5630779 h 15135727"/>
              <a:gd name="connsiteX108" fmla="*/ 4090737 w 8085221"/>
              <a:gd name="connsiteY108" fmla="*/ 5871411 h 15135727"/>
              <a:gd name="connsiteX109" fmla="*/ 4090737 w 8085221"/>
              <a:gd name="connsiteY109" fmla="*/ 6184232 h 15135727"/>
              <a:gd name="connsiteX110" fmla="*/ 4186990 w 8085221"/>
              <a:gd name="connsiteY110" fmla="*/ 6472990 h 15135727"/>
              <a:gd name="connsiteX111" fmla="*/ 4042611 w 8085221"/>
              <a:gd name="connsiteY111" fmla="*/ 6352674 h 15135727"/>
              <a:gd name="connsiteX112" fmla="*/ 3946358 w 8085221"/>
              <a:gd name="connsiteY112" fmla="*/ 6376737 h 15135727"/>
              <a:gd name="connsiteX113" fmla="*/ 4114800 w 8085221"/>
              <a:gd name="connsiteY113" fmla="*/ 6641432 h 15135727"/>
              <a:gd name="connsiteX114" fmla="*/ 4451685 w 8085221"/>
              <a:gd name="connsiteY114" fmla="*/ 6737685 h 15135727"/>
              <a:gd name="connsiteX115" fmla="*/ 4620127 w 8085221"/>
              <a:gd name="connsiteY115" fmla="*/ 6978316 h 15135727"/>
              <a:gd name="connsiteX116" fmla="*/ 4740442 w 8085221"/>
              <a:gd name="connsiteY116" fmla="*/ 7170821 h 15135727"/>
              <a:gd name="connsiteX117" fmla="*/ 5077327 w 8085221"/>
              <a:gd name="connsiteY117" fmla="*/ 7387390 h 15135727"/>
              <a:gd name="connsiteX118" fmla="*/ 5125453 w 8085221"/>
              <a:gd name="connsiteY118" fmla="*/ 7603958 h 15135727"/>
              <a:gd name="connsiteX119" fmla="*/ 5197642 w 8085221"/>
              <a:gd name="connsiteY119" fmla="*/ 7796464 h 15135727"/>
              <a:gd name="connsiteX120" fmla="*/ 5486400 w 8085221"/>
              <a:gd name="connsiteY120" fmla="*/ 7964906 h 15135727"/>
              <a:gd name="connsiteX121" fmla="*/ 5486400 w 8085221"/>
              <a:gd name="connsiteY121" fmla="*/ 8349916 h 15135727"/>
              <a:gd name="connsiteX122" fmla="*/ 5678906 w 8085221"/>
              <a:gd name="connsiteY122" fmla="*/ 8614611 h 15135727"/>
              <a:gd name="connsiteX123" fmla="*/ 5919537 w 8085221"/>
              <a:gd name="connsiteY123" fmla="*/ 9071811 h 15135727"/>
              <a:gd name="connsiteX124" fmla="*/ 6160169 w 8085221"/>
              <a:gd name="connsiteY124" fmla="*/ 9336506 h 15135727"/>
              <a:gd name="connsiteX125" fmla="*/ 6280485 w 8085221"/>
              <a:gd name="connsiteY125" fmla="*/ 9601200 h 15135727"/>
              <a:gd name="connsiteX126" fmla="*/ 6400800 w 8085221"/>
              <a:gd name="connsiteY126" fmla="*/ 9793706 h 15135727"/>
              <a:gd name="connsiteX127" fmla="*/ 6569242 w 8085221"/>
              <a:gd name="connsiteY127" fmla="*/ 10058400 h 15135727"/>
              <a:gd name="connsiteX128" fmla="*/ 6713621 w 8085221"/>
              <a:gd name="connsiteY128" fmla="*/ 10106527 h 15135727"/>
              <a:gd name="connsiteX129" fmla="*/ 6545179 w 8085221"/>
              <a:gd name="connsiteY129" fmla="*/ 10202779 h 15135727"/>
              <a:gd name="connsiteX130" fmla="*/ 6569242 w 8085221"/>
              <a:gd name="connsiteY130" fmla="*/ 10443411 h 15135727"/>
              <a:gd name="connsiteX131" fmla="*/ 6593306 w 8085221"/>
              <a:gd name="connsiteY131" fmla="*/ 10708106 h 15135727"/>
              <a:gd name="connsiteX132" fmla="*/ 6761748 w 8085221"/>
              <a:gd name="connsiteY132" fmla="*/ 10924674 h 15135727"/>
              <a:gd name="connsiteX133" fmla="*/ 6641432 w 8085221"/>
              <a:gd name="connsiteY133" fmla="*/ 11093116 h 15135727"/>
              <a:gd name="connsiteX134" fmla="*/ 6713621 w 8085221"/>
              <a:gd name="connsiteY134" fmla="*/ 11261558 h 15135727"/>
              <a:gd name="connsiteX135" fmla="*/ 6737685 w 8085221"/>
              <a:gd name="connsiteY135" fmla="*/ 11526253 h 15135727"/>
              <a:gd name="connsiteX136" fmla="*/ 6617369 w 8085221"/>
              <a:gd name="connsiteY136" fmla="*/ 11839074 h 15135727"/>
              <a:gd name="connsiteX137" fmla="*/ 6617369 w 8085221"/>
              <a:gd name="connsiteY137" fmla="*/ 12031579 h 15135727"/>
              <a:gd name="connsiteX138" fmla="*/ 6641432 w 8085221"/>
              <a:gd name="connsiteY138" fmla="*/ 12127832 h 15135727"/>
              <a:gd name="connsiteX139" fmla="*/ 6761748 w 8085221"/>
              <a:gd name="connsiteY139" fmla="*/ 12031579 h 15135727"/>
              <a:gd name="connsiteX140" fmla="*/ 6761748 w 8085221"/>
              <a:gd name="connsiteY140" fmla="*/ 12296274 h 15135727"/>
              <a:gd name="connsiteX141" fmla="*/ 6689558 w 8085221"/>
              <a:gd name="connsiteY141" fmla="*/ 12512842 h 15135727"/>
              <a:gd name="connsiteX142" fmla="*/ 6785811 w 8085221"/>
              <a:gd name="connsiteY142" fmla="*/ 12777537 h 15135727"/>
              <a:gd name="connsiteX143" fmla="*/ 6569242 w 8085221"/>
              <a:gd name="connsiteY143" fmla="*/ 12873790 h 15135727"/>
              <a:gd name="connsiteX144" fmla="*/ 6545179 w 8085221"/>
              <a:gd name="connsiteY144" fmla="*/ 13090358 h 15135727"/>
              <a:gd name="connsiteX145" fmla="*/ 6448927 w 8085221"/>
              <a:gd name="connsiteY145" fmla="*/ 13355053 h 15135727"/>
              <a:gd name="connsiteX146" fmla="*/ 6256421 w 8085221"/>
              <a:gd name="connsiteY146" fmla="*/ 13571621 h 15135727"/>
              <a:gd name="connsiteX147" fmla="*/ 6087979 w 8085221"/>
              <a:gd name="connsiteY147" fmla="*/ 13667874 h 15135727"/>
              <a:gd name="connsiteX148" fmla="*/ 5943600 w 8085221"/>
              <a:gd name="connsiteY148" fmla="*/ 13716000 h 15135727"/>
              <a:gd name="connsiteX149" fmla="*/ 5702969 w 8085221"/>
              <a:gd name="connsiteY149" fmla="*/ 13667874 h 15135727"/>
              <a:gd name="connsiteX150" fmla="*/ 5582653 w 8085221"/>
              <a:gd name="connsiteY150" fmla="*/ 13691937 h 15135727"/>
              <a:gd name="connsiteX151" fmla="*/ 5727032 w 8085221"/>
              <a:gd name="connsiteY151" fmla="*/ 13836316 h 15135727"/>
              <a:gd name="connsiteX152" fmla="*/ 5582653 w 8085221"/>
              <a:gd name="connsiteY152" fmla="*/ 14052885 h 15135727"/>
              <a:gd name="connsiteX153" fmla="*/ 5462337 w 8085221"/>
              <a:gd name="connsiteY153" fmla="*/ 14149137 h 15135727"/>
              <a:gd name="connsiteX154" fmla="*/ 5342021 w 8085221"/>
              <a:gd name="connsiteY154" fmla="*/ 14004758 h 15135727"/>
              <a:gd name="connsiteX155" fmla="*/ 5245769 w 8085221"/>
              <a:gd name="connsiteY155" fmla="*/ 14004758 h 15135727"/>
              <a:gd name="connsiteX156" fmla="*/ 5245769 w 8085221"/>
              <a:gd name="connsiteY156" fmla="*/ 13956632 h 15135727"/>
              <a:gd name="connsiteX157" fmla="*/ 5101390 w 8085221"/>
              <a:gd name="connsiteY157" fmla="*/ 13956632 h 15135727"/>
              <a:gd name="connsiteX158" fmla="*/ 4981074 w 8085221"/>
              <a:gd name="connsiteY158" fmla="*/ 13860379 h 15135727"/>
              <a:gd name="connsiteX159" fmla="*/ 4740442 w 8085221"/>
              <a:gd name="connsiteY159" fmla="*/ 13908506 h 15135727"/>
              <a:gd name="connsiteX160" fmla="*/ 4475748 w 8085221"/>
              <a:gd name="connsiteY160" fmla="*/ 13956632 h 15135727"/>
              <a:gd name="connsiteX161" fmla="*/ 4379495 w 8085221"/>
              <a:gd name="connsiteY161" fmla="*/ 14028821 h 15135727"/>
              <a:gd name="connsiteX162" fmla="*/ 4403558 w 8085221"/>
              <a:gd name="connsiteY162" fmla="*/ 14197264 h 15135727"/>
              <a:gd name="connsiteX163" fmla="*/ 4572000 w 8085221"/>
              <a:gd name="connsiteY163" fmla="*/ 14149137 h 15135727"/>
              <a:gd name="connsiteX164" fmla="*/ 4523874 w 8085221"/>
              <a:gd name="connsiteY164" fmla="*/ 14558211 h 15135727"/>
              <a:gd name="connsiteX165" fmla="*/ 4403558 w 8085221"/>
              <a:gd name="connsiteY165" fmla="*/ 14437895 h 15135727"/>
              <a:gd name="connsiteX166" fmla="*/ 4403558 w 8085221"/>
              <a:gd name="connsiteY166" fmla="*/ 14437895 h 15135727"/>
              <a:gd name="connsiteX167" fmla="*/ 4283242 w 8085221"/>
              <a:gd name="connsiteY167" fmla="*/ 14245390 h 15135727"/>
              <a:gd name="connsiteX168" fmla="*/ 4235116 w 8085221"/>
              <a:gd name="connsiteY168" fmla="*/ 14341642 h 15135727"/>
              <a:gd name="connsiteX169" fmla="*/ 4162927 w 8085221"/>
              <a:gd name="connsiteY169" fmla="*/ 14389769 h 15135727"/>
              <a:gd name="connsiteX170" fmla="*/ 4162927 w 8085221"/>
              <a:gd name="connsiteY170" fmla="*/ 14389769 h 15135727"/>
              <a:gd name="connsiteX171" fmla="*/ 3922295 w 8085221"/>
              <a:gd name="connsiteY171" fmla="*/ 14245390 h 15135727"/>
              <a:gd name="connsiteX172" fmla="*/ 3801979 w 8085221"/>
              <a:gd name="connsiteY172" fmla="*/ 14293516 h 15135727"/>
              <a:gd name="connsiteX173" fmla="*/ 3681664 w 8085221"/>
              <a:gd name="connsiteY173" fmla="*/ 14389769 h 15135727"/>
              <a:gd name="connsiteX174" fmla="*/ 3657600 w 8085221"/>
              <a:gd name="connsiteY174" fmla="*/ 14654464 h 15135727"/>
              <a:gd name="connsiteX175" fmla="*/ 3513221 w 8085221"/>
              <a:gd name="connsiteY175" fmla="*/ 14726653 h 15135727"/>
              <a:gd name="connsiteX176" fmla="*/ 3513221 w 8085221"/>
              <a:gd name="connsiteY176" fmla="*/ 14871032 h 15135727"/>
              <a:gd name="connsiteX177" fmla="*/ 3633537 w 8085221"/>
              <a:gd name="connsiteY177" fmla="*/ 14967285 h 15135727"/>
              <a:gd name="connsiteX178" fmla="*/ 3609474 w 8085221"/>
              <a:gd name="connsiteY178" fmla="*/ 15087600 h 15135727"/>
              <a:gd name="connsiteX179" fmla="*/ 3441032 w 8085221"/>
              <a:gd name="connsiteY179" fmla="*/ 15039474 h 15135727"/>
              <a:gd name="connsiteX180" fmla="*/ 3272590 w 8085221"/>
              <a:gd name="connsiteY180" fmla="*/ 15063537 h 15135727"/>
              <a:gd name="connsiteX181" fmla="*/ 3248527 w 8085221"/>
              <a:gd name="connsiteY181" fmla="*/ 14895095 h 15135727"/>
              <a:gd name="connsiteX182" fmla="*/ 3128211 w 8085221"/>
              <a:gd name="connsiteY182" fmla="*/ 14919158 h 15135727"/>
              <a:gd name="connsiteX183" fmla="*/ 2959769 w 8085221"/>
              <a:gd name="connsiteY183" fmla="*/ 15135727 h 15135727"/>
              <a:gd name="connsiteX184" fmla="*/ 2935706 w 8085221"/>
              <a:gd name="connsiteY184" fmla="*/ 14895095 h 15135727"/>
              <a:gd name="connsiteX185" fmla="*/ 2791327 w 8085221"/>
              <a:gd name="connsiteY185" fmla="*/ 14943221 h 15135727"/>
              <a:gd name="connsiteX186" fmla="*/ 2671011 w 8085221"/>
              <a:gd name="connsiteY186" fmla="*/ 15039474 h 15135727"/>
              <a:gd name="connsiteX187" fmla="*/ 2430379 w 8085221"/>
              <a:gd name="connsiteY187" fmla="*/ 15087600 h 15135727"/>
              <a:gd name="connsiteX188" fmla="*/ 2237874 w 8085221"/>
              <a:gd name="connsiteY188" fmla="*/ 15039474 h 15135727"/>
              <a:gd name="connsiteX189" fmla="*/ 2622885 w 8085221"/>
              <a:gd name="connsiteY189" fmla="*/ 14846969 h 15135727"/>
              <a:gd name="connsiteX190" fmla="*/ 2887579 w 8085221"/>
              <a:gd name="connsiteY190" fmla="*/ 14774779 h 15135727"/>
              <a:gd name="connsiteX191" fmla="*/ 2839453 w 8085221"/>
              <a:gd name="connsiteY191" fmla="*/ 14582274 h 15135727"/>
              <a:gd name="connsiteX192" fmla="*/ 2935706 w 8085221"/>
              <a:gd name="connsiteY192" fmla="*/ 14510085 h 15135727"/>
              <a:gd name="connsiteX193" fmla="*/ 2935706 w 8085221"/>
              <a:gd name="connsiteY193" fmla="*/ 14510085 h 15135727"/>
              <a:gd name="connsiteX194" fmla="*/ 3080085 w 8085221"/>
              <a:gd name="connsiteY194" fmla="*/ 14413832 h 15135727"/>
              <a:gd name="connsiteX195" fmla="*/ 3152274 w 8085221"/>
              <a:gd name="connsiteY195" fmla="*/ 14341642 h 15135727"/>
              <a:gd name="connsiteX196" fmla="*/ 3080085 w 8085221"/>
              <a:gd name="connsiteY196" fmla="*/ 14269453 h 15135727"/>
              <a:gd name="connsiteX197" fmla="*/ 3152274 w 8085221"/>
              <a:gd name="connsiteY197" fmla="*/ 14197264 h 15135727"/>
              <a:gd name="connsiteX198" fmla="*/ 3152274 w 8085221"/>
              <a:gd name="connsiteY198" fmla="*/ 14052885 h 15135727"/>
              <a:gd name="connsiteX199" fmla="*/ 3080085 w 8085221"/>
              <a:gd name="connsiteY199" fmla="*/ 13980695 h 15135727"/>
              <a:gd name="connsiteX200" fmla="*/ 3056021 w 8085221"/>
              <a:gd name="connsiteY200" fmla="*/ 14076948 h 15135727"/>
              <a:gd name="connsiteX201" fmla="*/ 2935706 w 8085221"/>
              <a:gd name="connsiteY201" fmla="*/ 14076948 h 15135727"/>
              <a:gd name="connsiteX202" fmla="*/ 2863516 w 8085221"/>
              <a:gd name="connsiteY202" fmla="*/ 14125074 h 15135727"/>
              <a:gd name="connsiteX203" fmla="*/ 2719137 w 8085221"/>
              <a:gd name="connsiteY203" fmla="*/ 14197264 h 15135727"/>
              <a:gd name="connsiteX204" fmla="*/ 2646948 w 8085221"/>
              <a:gd name="connsiteY204" fmla="*/ 14197264 h 15135727"/>
              <a:gd name="connsiteX205" fmla="*/ 2598821 w 8085221"/>
              <a:gd name="connsiteY205" fmla="*/ 14125074 h 15135727"/>
              <a:gd name="connsiteX206" fmla="*/ 2430379 w 8085221"/>
              <a:gd name="connsiteY206" fmla="*/ 13836316 h 15135727"/>
              <a:gd name="connsiteX207" fmla="*/ 2646948 w 8085221"/>
              <a:gd name="connsiteY207" fmla="*/ 13812253 h 15135727"/>
              <a:gd name="connsiteX208" fmla="*/ 2502569 w 8085221"/>
              <a:gd name="connsiteY208" fmla="*/ 13475369 h 15135727"/>
              <a:gd name="connsiteX209" fmla="*/ 2550695 w 8085221"/>
              <a:gd name="connsiteY209" fmla="*/ 13186611 h 15135727"/>
              <a:gd name="connsiteX210" fmla="*/ 2719137 w 8085221"/>
              <a:gd name="connsiteY210" fmla="*/ 13042232 h 15135727"/>
              <a:gd name="connsiteX211" fmla="*/ 2791327 w 8085221"/>
              <a:gd name="connsiteY211" fmla="*/ 12945979 h 15135727"/>
              <a:gd name="connsiteX212" fmla="*/ 3031958 w 8085221"/>
              <a:gd name="connsiteY212" fmla="*/ 13090358 h 15135727"/>
              <a:gd name="connsiteX213" fmla="*/ 3056021 w 8085221"/>
              <a:gd name="connsiteY213" fmla="*/ 12753474 h 15135727"/>
              <a:gd name="connsiteX214" fmla="*/ 2887579 w 8085221"/>
              <a:gd name="connsiteY214" fmla="*/ 12777537 h 15135727"/>
              <a:gd name="connsiteX215" fmla="*/ 2815390 w 8085221"/>
              <a:gd name="connsiteY215" fmla="*/ 12777537 h 15135727"/>
              <a:gd name="connsiteX216" fmla="*/ 3176337 w 8085221"/>
              <a:gd name="connsiteY216" fmla="*/ 12368464 h 15135727"/>
              <a:gd name="connsiteX217" fmla="*/ 3104148 w 8085221"/>
              <a:gd name="connsiteY217" fmla="*/ 12320337 h 15135727"/>
              <a:gd name="connsiteX218" fmla="*/ 3104148 w 8085221"/>
              <a:gd name="connsiteY218" fmla="*/ 12320337 h 15135727"/>
              <a:gd name="connsiteX219" fmla="*/ 3007895 w 8085221"/>
              <a:gd name="connsiteY219" fmla="*/ 12079706 h 15135727"/>
              <a:gd name="connsiteX220" fmla="*/ 2911642 w 8085221"/>
              <a:gd name="connsiteY220" fmla="*/ 11935327 h 15135727"/>
              <a:gd name="connsiteX221" fmla="*/ 2863516 w 8085221"/>
              <a:gd name="connsiteY221" fmla="*/ 11694695 h 15135727"/>
              <a:gd name="connsiteX222" fmla="*/ 2911642 w 8085221"/>
              <a:gd name="connsiteY222" fmla="*/ 11454064 h 15135727"/>
              <a:gd name="connsiteX223" fmla="*/ 3056021 w 8085221"/>
              <a:gd name="connsiteY223" fmla="*/ 11454064 h 15135727"/>
              <a:gd name="connsiteX224" fmla="*/ 2983832 w 8085221"/>
              <a:gd name="connsiteY224" fmla="*/ 11381874 h 15135727"/>
              <a:gd name="connsiteX225" fmla="*/ 3031958 w 8085221"/>
              <a:gd name="connsiteY225" fmla="*/ 11285621 h 15135727"/>
              <a:gd name="connsiteX226" fmla="*/ 3007895 w 8085221"/>
              <a:gd name="connsiteY226" fmla="*/ 11189369 h 15135727"/>
              <a:gd name="connsiteX227" fmla="*/ 2887579 w 8085221"/>
              <a:gd name="connsiteY227" fmla="*/ 11141242 h 15135727"/>
              <a:gd name="connsiteX228" fmla="*/ 2887579 w 8085221"/>
              <a:gd name="connsiteY228" fmla="*/ 10972800 h 15135727"/>
              <a:gd name="connsiteX229" fmla="*/ 2887579 w 8085221"/>
              <a:gd name="connsiteY229" fmla="*/ 10924674 h 15135727"/>
              <a:gd name="connsiteX230" fmla="*/ 2767264 w 8085221"/>
              <a:gd name="connsiteY230" fmla="*/ 11020927 h 15135727"/>
              <a:gd name="connsiteX231" fmla="*/ 2743200 w 8085221"/>
              <a:gd name="connsiteY231" fmla="*/ 10924674 h 15135727"/>
              <a:gd name="connsiteX232" fmla="*/ 2550695 w 8085221"/>
              <a:gd name="connsiteY232" fmla="*/ 11020927 h 15135727"/>
              <a:gd name="connsiteX233" fmla="*/ 2526632 w 8085221"/>
              <a:gd name="connsiteY233" fmla="*/ 11117179 h 15135727"/>
              <a:gd name="connsiteX234" fmla="*/ 2334127 w 8085221"/>
              <a:gd name="connsiteY234" fmla="*/ 10996864 h 15135727"/>
              <a:gd name="connsiteX235" fmla="*/ 2358190 w 8085221"/>
              <a:gd name="connsiteY235" fmla="*/ 10732169 h 15135727"/>
              <a:gd name="connsiteX236" fmla="*/ 2334127 w 8085221"/>
              <a:gd name="connsiteY236" fmla="*/ 10587790 h 15135727"/>
              <a:gd name="connsiteX237" fmla="*/ 2406316 w 8085221"/>
              <a:gd name="connsiteY237" fmla="*/ 10491537 h 15135727"/>
              <a:gd name="connsiteX238" fmla="*/ 2598821 w 8085221"/>
              <a:gd name="connsiteY238" fmla="*/ 10684042 h 15135727"/>
              <a:gd name="connsiteX239" fmla="*/ 2767264 w 8085221"/>
              <a:gd name="connsiteY239" fmla="*/ 10684042 h 15135727"/>
              <a:gd name="connsiteX240" fmla="*/ 2646948 w 8085221"/>
              <a:gd name="connsiteY240" fmla="*/ 10515600 h 15135727"/>
              <a:gd name="connsiteX241" fmla="*/ 2815390 w 8085221"/>
              <a:gd name="connsiteY241" fmla="*/ 10395285 h 15135727"/>
              <a:gd name="connsiteX242" fmla="*/ 3080085 w 8085221"/>
              <a:gd name="connsiteY242" fmla="*/ 10419348 h 15135727"/>
              <a:gd name="connsiteX243" fmla="*/ 3248527 w 8085221"/>
              <a:gd name="connsiteY243" fmla="*/ 10539664 h 15135727"/>
              <a:gd name="connsiteX244" fmla="*/ 3320716 w 8085221"/>
              <a:gd name="connsiteY244" fmla="*/ 10659979 h 15135727"/>
              <a:gd name="connsiteX245" fmla="*/ 3465095 w 8085221"/>
              <a:gd name="connsiteY245" fmla="*/ 10659979 h 15135727"/>
              <a:gd name="connsiteX246" fmla="*/ 3441032 w 8085221"/>
              <a:gd name="connsiteY246" fmla="*/ 10491537 h 15135727"/>
              <a:gd name="connsiteX247" fmla="*/ 3392906 w 8085221"/>
              <a:gd name="connsiteY247" fmla="*/ 10250906 h 15135727"/>
              <a:gd name="connsiteX248" fmla="*/ 3152274 w 8085221"/>
              <a:gd name="connsiteY248" fmla="*/ 10250906 h 15135727"/>
              <a:gd name="connsiteX249" fmla="*/ 3176337 w 8085221"/>
              <a:gd name="connsiteY249" fmla="*/ 10178716 h 15135727"/>
              <a:gd name="connsiteX250" fmla="*/ 3104148 w 8085221"/>
              <a:gd name="connsiteY250" fmla="*/ 10154653 h 15135727"/>
              <a:gd name="connsiteX251" fmla="*/ 3007895 w 8085221"/>
              <a:gd name="connsiteY251" fmla="*/ 9962148 h 15135727"/>
              <a:gd name="connsiteX252" fmla="*/ 3176337 w 8085221"/>
              <a:gd name="connsiteY252" fmla="*/ 9889958 h 15135727"/>
              <a:gd name="connsiteX253" fmla="*/ 2959769 w 8085221"/>
              <a:gd name="connsiteY253" fmla="*/ 9504948 h 15135727"/>
              <a:gd name="connsiteX254" fmla="*/ 2791327 w 8085221"/>
              <a:gd name="connsiteY254" fmla="*/ 9456821 h 15135727"/>
              <a:gd name="connsiteX255" fmla="*/ 2574758 w 8085221"/>
              <a:gd name="connsiteY255" fmla="*/ 9336506 h 15135727"/>
              <a:gd name="connsiteX256" fmla="*/ 2550695 w 8085221"/>
              <a:gd name="connsiteY256" fmla="*/ 9071811 h 15135727"/>
              <a:gd name="connsiteX257" fmla="*/ 2695074 w 8085221"/>
              <a:gd name="connsiteY257" fmla="*/ 8999621 h 15135727"/>
              <a:gd name="connsiteX258" fmla="*/ 2622885 w 8085221"/>
              <a:gd name="connsiteY258" fmla="*/ 8975558 h 15135727"/>
              <a:gd name="connsiteX259" fmla="*/ 2430379 w 8085221"/>
              <a:gd name="connsiteY259" fmla="*/ 8999621 h 15135727"/>
              <a:gd name="connsiteX260" fmla="*/ 2261937 w 8085221"/>
              <a:gd name="connsiteY260" fmla="*/ 9168064 h 15135727"/>
              <a:gd name="connsiteX261" fmla="*/ 2237874 w 8085221"/>
              <a:gd name="connsiteY261" fmla="*/ 8999621 h 15135727"/>
              <a:gd name="connsiteX262" fmla="*/ 2117558 w 8085221"/>
              <a:gd name="connsiteY262" fmla="*/ 8975558 h 15135727"/>
              <a:gd name="connsiteX263" fmla="*/ 2045369 w 8085221"/>
              <a:gd name="connsiteY263" fmla="*/ 8783053 h 15135727"/>
              <a:gd name="connsiteX264" fmla="*/ 1852864 w 8085221"/>
              <a:gd name="connsiteY264" fmla="*/ 8758990 h 15135727"/>
              <a:gd name="connsiteX265" fmla="*/ 1636295 w 8085221"/>
              <a:gd name="connsiteY265" fmla="*/ 8927432 h 15135727"/>
              <a:gd name="connsiteX266" fmla="*/ 1588169 w 8085221"/>
              <a:gd name="connsiteY266" fmla="*/ 9023685 h 15135727"/>
              <a:gd name="connsiteX267" fmla="*/ 1515979 w 8085221"/>
              <a:gd name="connsiteY267" fmla="*/ 8879306 h 15135727"/>
              <a:gd name="connsiteX268" fmla="*/ 1347537 w 8085221"/>
              <a:gd name="connsiteY268" fmla="*/ 8879306 h 15135727"/>
              <a:gd name="connsiteX269" fmla="*/ 1347537 w 8085221"/>
              <a:gd name="connsiteY269" fmla="*/ 8710864 h 15135727"/>
              <a:gd name="connsiteX270" fmla="*/ 1106906 w 8085221"/>
              <a:gd name="connsiteY270" fmla="*/ 8783053 h 15135727"/>
              <a:gd name="connsiteX271" fmla="*/ 890337 w 8085221"/>
              <a:gd name="connsiteY271" fmla="*/ 8686800 h 15135727"/>
              <a:gd name="connsiteX272" fmla="*/ 649706 w 8085221"/>
              <a:gd name="connsiteY272" fmla="*/ 8662737 h 15135727"/>
              <a:gd name="connsiteX273" fmla="*/ 385011 w 8085221"/>
              <a:gd name="connsiteY273" fmla="*/ 8566485 h 15135727"/>
              <a:gd name="connsiteX274" fmla="*/ 577516 w 8085221"/>
              <a:gd name="connsiteY274" fmla="*/ 8373979 h 15135727"/>
              <a:gd name="connsiteX275" fmla="*/ 794085 w 8085221"/>
              <a:gd name="connsiteY275" fmla="*/ 8301790 h 15135727"/>
              <a:gd name="connsiteX276" fmla="*/ 745958 w 8085221"/>
              <a:gd name="connsiteY276" fmla="*/ 8133348 h 15135727"/>
              <a:gd name="connsiteX277" fmla="*/ 818148 w 8085221"/>
              <a:gd name="connsiteY277" fmla="*/ 7820527 h 15135727"/>
              <a:gd name="connsiteX278" fmla="*/ 697832 w 8085221"/>
              <a:gd name="connsiteY278" fmla="*/ 7820527 h 15135727"/>
              <a:gd name="connsiteX279" fmla="*/ 625642 w 8085221"/>
              <a:gd name="connsiteY279" fmla="*/ 7916779 h 15135727"/>
              <a:gd name="connsiteX280" fmla="*/ 457200 w 8085221"/>
              <a:gd name="connsiteY280" fmla="*/ 7820527 h 15135727"/>
              <a:gd name="connsiteX281" fmla="*/ 529390 w 8085221"/>
              <a:gd name="connsiteY281" fmla="*/ 7700211 h 15135727"/>
              <a:gd name="connsiteX282" fmla="*/ 938464 w 8085221"/>
              <a:gd name="connsiteY282" fmla="*/ 7676148 h 15135727"/>
              <a:gd name="connsiteX283" fmla="*/ 1058779 w 8085221"/>
              <a:gd name="connsiteY283" fmla="*/ 7459579 h 15135727"/>
              <a:gd name="connsiteX284" fmla="*/ 1203158 w 8085221"/>
              <a:gd name="connsiteY284" fmla="*/ 7603958 h 15135727"/>
              <a:gd name="connsiteX285" fmla="*/ 1299411 w 8085221"/>
              <a:gd name="connsiteY285" fmla="*/ 7555832 h 15135727"/>
              <a:gd name="connsiteX286" fmla="*/ 1443790 w 8085221"/>
              <a:gd name="connsiteY286" fmla="*/ 7507706 h 15135727"/>
              <a:gd name="connsiteX287" fmla="*/ 1684421 w 8085221"/>
              <a:gd name="connsiteY287" fmla="*/ 7603958 h 15135727"/>
              <a:gd name="connsiteX288" fmla="*/ 1684421 w 8085221"/>
              <a:gd name="connsiteY288" fmla="*/ 7603958 h 15135727"/>
              <a:gd name="connsiteX289" fmla="*/ 1540042 w 8085221"/>
              <a:gd name="connsiteY289" fmla="*/ 7363327 h 15135727"/>
              <a:gd name="connsiteX290" fmla="*/ 1299411 w 8085221"/>
              <a:gd name="connsiteY290" fmla="*/ 7315200 h 15135727"/>
              <a:gd name="connsiteX291" fmla="*/ 1130969 w 8085221"/>
              <a:gd name="connsiteY291" fmla="*/ 7339264 h 15135727"/>
              <a:gd name="connsiteX292" fmla="*/ 1034716 w 8085221"/>
              <a:gd name="connsiteY292" fmla="*/ 7315200 h 15135727"/>
              <a:gd name="connsiteX293" fmla="*/ 1155032 w 8085221"/>
              <a:gd name="connsiteY293" fmla="*/ 7050506 h 15135727"/>
              <a:gd name="connsiteX294" fmla="*/ 1155032 w 8085221"/>
              <a:gd name="connsiteY294" fmla="*/ 6930190 h 15135727"/>
              <a:gd name="connsiteX295" fmla="*/ 1155032 w 8085221"/>
              <a:gd name="connsiteY295" fmla="*/ 6761748 h 15135727"/>
              <a:gd name="connsiteX296" fmla="*/ 1203158 w 8085221"/>
              <a:gd name="connsiteY296" fmla="*/ 6617369 h 15135727"/>
              <a:gd name="connsiteX297" fmla="*/ 1371600 w 8085221"/>
              <a:gd name="connsiteY297" fmla="*/ 6472990 h 15135727"/>
              <a:gd name="connsiteX298" fmla="*/ 1443790 w 8085221"/>
              <a:gd name="connsiteY298" fmla="*/ 6328611 h 15135727"/>
              <a:gd name="connsiteX299" fmla="*/ 1419727 w 8085221"/>
              <a:gd name="connsiteY299" fmla="*/ 6208295 h 15135727"/>
              <a:gd name="connsiteX300" fmla="*/ 1275348 w 8085221"/>
              <a:gd name="connsiteY300" fmla="*/ 6304548 h 15135727"/>
              <a:gd name="connsiteX301" fmla="*/ 1323474 w 8085221"/>
              <a:gd name="connsiteY301" fmla="*/ 6015790 h 15135727"/>
              <a:gd name="connsiteX302" fmla="*/ 1540042 w 8085221"/>
              <a:gd name="connsiteY302" fmla="*/ 5871411 h 15135727"/>
              <a:gd name="connsiteX303" fmla="*/ 1540042 w 8085221"/>
              <a:gd name="connsiteY303" fmla="*/ 5751095 h 15135727"/>
              <a:gd name="connsiteX304" fmla="*/ 1395664 w 8085221"/>
              <a:gd name="connsiteY304" fmla="*/ 5799221 h 15135727"/>
              <a:gd name="connsiteX305" fmla="*/ 1179095 w 8085221"/>
              <a:gd name="connsiteY305" fmla="*/ 5799221 h 15135727"/>
              <a:gd name="connsiteX306" fmla="*/ 890337 w 8085221"/>
              <a:gd name="connsiteY306" fmla="*/ 5775158 h 15135727"/>
              <a:gd name="connsiteX307" fmla="*/ 697832 w 8085221"/>
              <a:gd name="connsiteY307" fmla="*/ 5606716 h 15135727"/>
              <a:gd name="connsiteX308" fmla="*/ 577516 w 8085221"/>
              <a:gd name="connsiteY308" fmla="*/ 5582653 h 15135727"/>
              <a:gd name="connsiteX309" fmla="*/ 697832 w 8085221"/>
              <a:gd name="connsiteY309" fmla="*/ 5775158 h 15135727"/>
              <a:gd name="connsiteX310" fmla="*/ 409074 w 8085221"/>
              <a:gd name="connsiteY310" fmla="*/ 5799221 h 15135727"/>
              <a:gd name="connsiteX311" fmla="*/ 168442 w 8085221"/>
              <a:gd name="connsiteY311" fmla="*/ 5702969 h 15135727"/>
              <a:gd name="connsiteX312" fmla="*/ 264695 w 8085221"/>
              <a:gd name="connsiteY312" fmla="*/ 5558590 h 15135727"/>
              <a:gd name="connsiteX313" fmla="*/ 144379 w 8085221"/>
              <a:gd name="connsiteY313" fmla="*/ 5510464 h 15135727"/>
              <a:gd name="connsiteX314" fmla="*/ 0 w 8085221"/>
              <a:gd name="connsiteY314" fmla="*/ 5462337 h 15135727"/>
              <a:gd name="connsiteX315" fmla="*/ 96253 w 8085221"/>
              <a:gd name="connsiteY315" fmla="*/ 5245769 h 15135727"/>
              <a:gd name="connsiteX0" fmla="*/ 96253 w 8085221"/>
              <a:gd name="connsiteY0" fmla="*/ 5245769 h 15135727"/>
              <a:gd name="connsiteX1" fmla="*/ 144379 w 8085221"/>
              <a:gd name="connsiteY1" fmla="*/ 4981074 h 15135727"/>
              <a:gd name="connsiteX2" fmla="*/ 178719 w 8085221"/>
              <a:gd name="connsiteY2" fmla="*/ 4834941 h 15135727"/>
              <a:gd name="connsiteX3" fmla="*/ 334378 w 8085221"/>
              <a:gd name="connsiteY3" fmla="*/ 4696828 h 15135727"/>
              <a:gd name="connsiteX4" fmla="*/ 553453 w 8085221"/>
              <a:gd name="connsiteY4" fmla="*/ 4692316 h 15135727"/>
              <a:gd name="connsiteX5" fmla="*/ 649706 w 8085221"/>
              <a:gd name="connsiteY5" fmla="*/ 4427621 h 15135727"/>
              <a:gd name="connsiteX6" fmla="*/ 805866 w 8085221"/>
              <a:gd name="connsiteY6" fmla="*/ 4425366 h 15135727"/>
              <a:gd name="connsiteX7" fmla="*/ 867026 w 8085221"/>
              <a:gd name="connsiteY7" fmla="*/ 4311817 h 15135727"/>
              <a:gd name="connsiteX8" fmla="*/ 1077328 w 8085221"/>
              <a:gd name="connsiteY8" fmla="*/ 4253916 h 15135727"/>
              <a:gd name="connsiteX9" fmla="*/ 1120191 w 8085221"/>
              <a:gd name="connsiteY9" fmla="*/ 4206291 h 15135727"/>
              <a:gd name="connsiteX10" fmla="*/ 1263066 w 8085221"/>
              <a:gd name="connsiteY10" fmla="*/ 4182478 h 15135727"/>
              <a:gd name="connsiteX11" fmla="*/ 1362326 w 8085221"/>
              <a:gd name="connsiteY11" fmla="*/ 4081965 h 15135727"/>
              <a:gd name="connsiteX12" fmla="*/ 1472616 w 8085221"/>
              <a:gd name="connsiteY12" fmla="*/ 4025316 h 15135727"/>
              <a:gd name="connsiteX13" fmla="*/ 1559344 w 8085221"/>
              <a:gd name="connsiteY13" fmla="*/ 4013535 h 15135727"/>
              <a:gd name="connsiteX14" fmla="*/ 1708485 w 8085221"/>
              <a:gd name="connsiteY14" fmla="*/ 3826042 h 15135727"/>
              <a:gd name="connsiteX15" fmla="*/ 1820278 w 8085221"/>
              <a:gd name="connsiteY15" fmla="*/ 3858628 h 15135727"/>
              <a:gd name="connsiteX16" fmla="*/ 1910766 w 8085221"/>
              <a:gd name="connsiteY16" fmla="*/ 3735053 h 15135727"/>
              <a:gd name="connsiteX17" fmla="*/ 2006016 w 8085221"/>
              <a:gd name="connsiteY17" fmla="*/ 3615741 h 15135727"/>
              <a:gd name="connsiteX18" fmla="*/ 2091741 w 8085221"/>
              <a:gd name="connsiteY18" fmla="*/ 3649078 h 15135727"/>
              <a:gd name="connsiteX19" fmla="*/ 2141621 w 8085221"/>
              <a:gd name="connsiteY19" fmla="*/ 3585411 h 15135727"/>
              <a:gd name="connsiteX20" fmla="*/ 2117808 w 8085221"/>
              <a:gd name="connsiteY20" fmla="*/ 3518736 h 15135727"/>
              <a:gd name="connsiteX21" fmla="*/ 2182228 w 8085221"/>
              <a:gd name="connsiteY21" fmla="*/ 3420478 h 15135727"/>
              <a:gd name="connsiteX22" fmla="*/ 2286000 w 8085221"/>
              <a:gd name="connsiteY22" fmla="*/ 3489158 h 15135727"/>
              <a:gd name="connsiteX23" fmla="*/ 2334628 w 8085221"/>
              <a:gd name="connsiteY23" fmla="*/ 3249028 h 15135727"/>
              <a:gd name="connsiteX24" fmla="*/ 2381502 w 8085221"/>
              <a:gd name="connsiteY24" fmla="*/ 3088858 h 15135727"/>
              <a:gd name="connsiteX25" fmla="*/ 2544178 w 8085221"/>
              <a:gd name="connsiteY25" fmla="*/ 3058528 h 15135727"/>
              <a:gd name="connsiteX26" fmla="*/ 2477503 w 8085221"/>
              <a:gd name="connsiteY26" fmla="*/ 2977566 h 15135727"/>
              <a:gd name="connsiteX27" fmla="*/ 2695074 w 8085221"/>
              <a:gd name="connsiteY27" fmla="*/ 2892592 h 15135727"/>
              <a:gd name="connsiteX28" fmla="*/ 2796591 w 8085221"/>
              <a:gd name="connsiteY28" fmla="*/ 2829928 h 15135727"/>
              <a:gd name="connsiteX29" fmla="*/ 2829928 w 8085221"/>
              <a:gd name="connsiteY29" fmla="*/ 2517107 h 15135727"/>
              <a:gd name="connsiteX30" fmla="*/ 3006141 w 8085221"/>
              <a:gd name="connsiteY30" fmla="*/ 2401303 h 15135727"/>
              <a:gd name="connsiteX31" fmla="*/ 3200400 w 8085221"/>
              <a:gd name="connsiteY31" fmla="*/ 2296277 h 15135727"/>
              <a:gd name="connsiteX32" fmla="*/ 3325228 w 8085221"/>
              <a:gd name="connsiteY32" fmla="*/ 2220328 h 15135727"/>
              <a:gd name="connsiteX33" fmla="*/ 3441032 w 8085221"/>
              <a:gd name="connsiteY33" fmla="*/ 2237874 h 15135727"/>
              <a:gd name="connsiteX34" fmla="*/ 3534778 w 8085221"/>
              <a:gd name="connsiteY34" fmla="*/ 2301291 h 15135727"/>
              <a:gd name="connsiteX35" fmla="*/ 3585160 w 8085221"/>
              <a:gd name="connsiteY35" fmla="*/ 2517107 h 15135727"/>
              <a:gd name="connsiteX36" fmla="*/ 3801979 w 8085221"/>
              <a:gd name="connsiteY36" fmla="*/ 2565735 h 15135727"/>
              <a:gd name="connsiteX37" fmla="*/ 3946358 w 8085221"/>
              <a:gd name="connsiteY37" fmla="*/ 2550695 h 15135727"/>
              <a:gd name="connsiteX38" fmla="*/ 4018548 w 8085221"/>
              <a:gd name="connsiteY38" fmla="*/ 2598821 h 15135727"/>
              <a:gd name="connsiteX39" fmla="*/ 4138864 w 8085221"/>
              <a:gd name="connsiteY39" fmla="*/ 2574758 h 15135727"/>
              <a:gd name="connsiteX40" fmla="*/ 4307306 w 8085221"/>
              <a:gd name="connsiteY40" fmla="*/ 2671011 h 15135727"/>
              <a:gd name="connsiteX41" fmla="*/ 4427621 w 8085221"/>
              <a:gd name="connsiteY41" fmla="*/ 2622885 h 15135727"/>
              <a:gd name="connsiteX42" fmla="*/ 4549191 w 8085221"/>
              <a:gd name="connsiteY42" fmla="*/ 2610853 h 15135727"/>
              <a:gd name="connsiteX43" fmla="*/ 4668253 w 8085221"/>
              <a:gd name="connsiteY43" fmla="*/ 2743200 h 15135727"/>
              <a:gd name="connsiteX44" fmla="*/ 4788569 w 8085221"/>
              <a:gd name="connsiteY44" fmla="*/ 2815390 h 15135727"/>
              <a:gd name="connsiteX45" fmla="*/ 4957011 w 8085221"/>
              <a:gd name="connsiteY45" fmla="*/ 2719137 h 15135727"/>
              <a:gd name="connsiteX46" fmla="*/ 4981074 w 8085221"/>
              <a:gd name="connsiteY46" fmla="*/ 2382253 h 15135727"/>
              <a:gd name="connsiteX47" fmla="*/ 4981074 w 8085221"/>
              <a:gd name="connsiteY47" fmla="*/ 2382253 h 15135727"/>
              <a:gd name="connsiteX48" fmla="*/ 4949241 w 8085221"/>
              <a:gd name="connsiteY48" fmla="*/ 2306053 h 15135727"/>
              <a:gd name="connsiteX49" fmla="*/ 4849228 w 8085221"/>
              <a:gd name="connsiteY49" fmla="*/ 2239378 h 15135727"/>
              <a:gd name="connsiteX50" fmla="*/ 4884821 w 8085221"/>
              <a:gd name="connsiteY50" fmla="*/ 2093495 h 15135727"/>
              <a:gd name="connsiteX51" fmla="*/ 4820653 w 8085221"/>
              <a:gd name="connsiteY51" fmla="*/ 2010778 h 15135727"/>
              <a:gd name="connsiteX52" fmla="*/ 4697831 w 8085221"/>
              <a:gd name="connsiteY52" fmla="*/ 1900990 h 15135727"/>
              <a:gd name="connsiteX53" fmla="*/ 4764506 w 8085221"/>
              <a:gd name="connsiteY53" fmla="*/ 1804737 h 15135727"/>
              <a:gd name="connsiteX54" fmla="*/ 4957011 w 8085221"/>
              <a:gd name="connsiteY54" fmla="*/ 1564106 h 15135727"/>
              <a:gd name="connsiteX55" fmla="*/ 5221706 w 8085221"/>
              <a:gd name="connsiteY55" fmla="*/ 1588169 h 15135727"/>
              <a:gd name="connsiteX56" fmla="*/ 5481637 w 8085221"/>
              <a:gd name="connsiteY56" fmla="*/ 1641558 h 15135727"/>
              <a:gd name="connsiteX57" fmla="*/ 5799221 w 8085221"/>
              <a:gd name="connsiteY57" fmla="*/ 1684421 h 15135727"/>
              <a:gd name="connsiteX58" fmla="*/ 5877928 w 8085221"/>
              <a:gd name="connsiteY58" fmla="*/ 1596441 h 15135727"/>
              <a:gd name="connsiteX59" fmla="*/ 5871411 w 8085221"/>
              <a:gd name="connsiteY59" fmla="*/ 1443790 h 15135727"/>
              <a:gd name="connsiteX60" fmla="*/ 6087979 w 8085221"/>
              <a:gd name="connsiteY60" fmla="*/ 1395664 h 15135727"/>
              <a:gd name="connsiteX61" fmla="*/ 6173704 w 8085221"/>
              <a:gd name="connsiteY61" fmla="*/ 1092367 h 15135727"/>
              <a:gd name="connsiteX62" fmla="*/ 6424864 w 8085221"/>
              <a:gd name="connsiteY62" fmla="*/ 1058779 h 15135727"/>
              <a:gd name="connsiteX63" fmla="*/ 6665495 w 8085221"/>
              <a:gd name="connsiteY63" fmla="*/ 721895 h 15135727"/>
              <a:gd name="connsiteX64" fmla="*/ 6761748 w 8085221"/>
              <a:gd name="connsiteY64" fmla="*/ 649706 h 15135727"/>
              <a:gd name="connsiteX65" fmla="*/ 6737685 w 8085221"/>
              <a:gd name="connsiteY65" fmla="*/ 505327 h 15135727"/>
              <a:gd name="connsiteX66" fmla="*/ 6858000 w 8085221"/>
              <a:gd name="connsiteY66" fmla="*/ 360948 h 15135727"/>
              <a:gd name="connsiteX67" fmla="*/ 6761748 w 8085221"/>
              <a:gd name="connsiteY67" fmla="*/ 120316 h 15135727"/>
              <a:gd name="connsiteX68" fmla="*/ 7194885 w 8085221"/>
              <a:gd name="connsiteY68" fmla="*/ 0 h 15135727"/>
              <a:gd name="connsiteX69" fmla="*/ 7267074 w 8085221"/>
              <a:gd name="connsiteY69" fmla="*/ 120316 h 15135727"/>
              <a:gd name="connsiteX70" fmla="*/ 7267074 w 8085221"/>
              <a:gd name="connsiteY70" fmla="*/ 120316 h 15135727"/>
              <a:gd name="connsiteX71" fmla="*/ 7339264 w 8085221"/>
              <a:gd name="connsiteY71" fmla="*/ 360948 h 15135727"/>
              <a:gd name="connsiteX72" fmla="*/ 7628021 w 8085221"/>
              <a:gd name="connsiteY72" fmla="*/ 433137 h 15135727"/>
              <a:gd name="connsiteX73" fmla="*/ 7796464 w 8085221"/>
              <a:gd name="connsiteY73" fmla="*/ 649706 h 15135727"/>
              <a:gd name="connsiteX74" fmla="*/ 8085221 w 8085221"/>
              <a:gd name="connsiteY74" fmla="*/ 914400 h 15135727"/>
              <a:gd name="connsiteX75" fmla="*/ 7988969 w 8085221"/>
              <a:gd name="connsiteY75" fmla="*/ 1203158 h 15135727"/>
              <a:gd name="connsiteX76" fmla="*/ 7844590 w 8085221"/>
              <a:gd name="connsiteY76" fmla="*/ 1058779 h 15135727"/>
              <a:gd name="connsiteX77" fmla="*/ 7483642 w 8085221"/>
              <a:gd name="connsiteY77" fmla="*/ 1371600 h 15135727"/>
              <a:gd name="connsiteX78" fmla="*/ 7267074 w 8085221"/>
              <a:gd name="connsiteY78" fmla="*/ 1395664 h 15135727"/>
              <a:gd name="connsiteX79" fmla="*/ 7243011 w 8085221"/>
              <a:gd name="connsiteY79" fmla="*/ 1588169 h 15135727"/>
              <a:gd name="connsiteX80" fmla="*/ 6978316 w 8085221"/>
              <a:gd name="connsiteY80" fmla="*/ 1732548 h 15135727"/>
              <a:gd name="connsiteX81" fmla="*/ 6737685 w 8085221"/>
              <a:gd name="connsiteY81" fmla="*/ 2093495 h 15135727"/>
              <a:gd name="connsiteX82" fmla="*/ 6737685 w 8085221"/>
              <a:gd name="connsiteY82" fmla="*/ 2382253 h 15135727"/>
              <a:gd name="connsiteX83" fmla="*/ 6665495 w 8085221"/>
              <a:gd name="connsiteY83" fmla="*/ 2430379 h 15135727"/>
              <a:gd name="connsiteX84" fmla="*/ 6906127 w 8085221"/>
              <a:gd name="connsiteY84" fmla="*/ 2646948 h 15135727"/>
              <a:gd name="connsiteX85" fmla="*/ 6906127 w 8085221"/>
              <a:gd name="connsiteY85" fmla="*/ 2983832 h 15135727"/>
              <a:gd name="connsiteX86" fmla="*/ 6906127 w 8085221"/>
              <a:gd name="connsiteY86" fmla="*/ 3104148 h 15135727"/>
              <a:gd name="connsiteX87" fmla="*/ 6833937 w 8085221"/>
              <a:gd name="connsiteY87" fmla="*/ 3368842 h 15135727"/>
              <a:gd name="connsiteX88" fmla="*/ 6906127 w 8085221"/>
              <a:gd name="connsiteY88" fmla="*/ 3489158 h 15135727"/>
              <a:gd name="connsiteX89" fmla="*/ 6641432 w 8085221"/>
              <a:gd name="connsiteY89" fmla="*/ 3705727 h 15135727"/>
              <a:gd name="connsiteX90" fmla="*/ 6737685 w 8085221"/>
              <a:gd name="connsiteY90" fmla="*/ 3729790 h 15135727"/>
              <a:gd name="connsiteX91" fmla="*/ 6545179 w 8085221"/>
              <a:gd name="connsiteY91" fmla="*/ 3826042 h 15135727"/>
              <a:gd name="connsiteX92" fmla="*/ 6328611 w 8085221"/>
              <a:gd name="connsiteY92" fmla="*/ 3753853 h 15135727"/>
              <a:gd name="connsiteX93" fmla="*/ 6184232 w 8085221"/>
              <a:gd name="connsiteY93" fmla="*/ 3850106 h 15135727"/>
              <a:gd name="connsiteX94" fmla="*/ 6184232 w 8085221"/>
              <a:gd name="connsiteY94" fmla="*/ 3946358 h 15135727"/>
              <a:gd name="connsiteX95" fmla="*/ 6136106 w 8085221"/>
              <a:gd name="connsiteY95" fmla="*/ 4235116 h 15135727"/>
              <a:gd name="connsiteX96" fmla="*/ 5919537 w 8085221"/>
              <a:gd name="connsiteY96" fmla="*/ 4403558 h 15135727"/>
              <a:gd name="connsiteX97" fmla="*/ 5775158 w 8085221"/>
              <a:gd name="connsiteY97" fmla="*/ 4451685 h 15135727"/>
              <a:gd name="connsiteX98" fmla="*/ 5630779 w 8085221"/>
              <a:gd name="connsiteY98" fmla="*/ 4547937 h 15135727"/>
              <a:gd name="connsiteX99" fmla="*/ 5510464 w 8085221"/>
              <a:gd name="connsiteY99" fmla="*/ 4620127 h 15135727"/>
              <a:gd name="connsiteX100" fmla="*/ 5510464 w 8085221"/>
              <a:gd name="connsiteY100" fmla="*/ 4812632 h 15135727"/>
              <a:gd name="connsiteX101" fmla="*/ 5317958 w 8085221"/>
              <a:gd name="connsiteY101" fmla="*/ 4981074 h 15135727"/>
              <a:gd name="connsiteX102" fmla="*/ 5005137 w 8085221"/>
              <a:gd name="connsiteY102" fmla="*/ 5149516 h 15135727"/>
              <a:gd name="connsiteX103" fmla="*/ 4692316 w 8085221"/>
              <a:gd name="connsiteY103" fmla="*/ 5149516 h 15135727"/>
              <a:gd name="connsiteX104" fmla="*/ 4523874 w 8085221"/>
              <a:gd name="connsiteY104" fmla="*/ 5366085 h 15135727"/>
              <a:gd name="connsiteX105" fmla="*/ 4211053 w 8085221"/>
              <a:gd name="connsiteY105" fmla="*/ 5414211 h 15135727"/>
              <a:gd name="connsiteX106" fmla="*/ 4114800 w 8085221"/>
              <a:gd name="connsiteY106" fmla="*/ 5390148 h 15135727"/>
              <a:gd name="connsiteX107" fmla="*/ 4018548 w 8085221"/>
              <a:gd name="connsiteY107" fmla="*/ 5630779 h 15135727"/>
              <a:gd name="connsiteX108" fmla="*/ 4090737 w 8085221"/>
              <a:gd name="connsiteY108" fmla="*/ 5871411 h 15135727"/>
              <a:gd name="connsiteX109" fmla="*/ 4090737 w 8085221"/>
              <a:gd name="connsiteY109" fmla="*/ 6184232 h 15135727"/>
              <a:gd name="connsiteX110" fmla="*/ 4186990 w 8085221"/>
              <a:gd name="connsiteY110" fmla="*/ 6472990 h 15135727"/>
              <a:gd name="connsiteX111" fmla="*/ 4042611 w 8085221"/>
              <a:gd name="connsiteY111" fmla="*/ 6352674 h 15135727"/>
              <a:gd name="connsiteX112" fmla="*/ 3946358 w 8085221"/>
              <a:gd name="connsiteY112" fmla="*/ 6376737 h 15135727"/>
              <a:gd name="connsiteX113" fmla="*/ 4114800 w 8085221"/>
              <a:gd name="connsiteY113" fmla="*/ 6641432 h 15135727"/>
              <a:gd name="connsiteX114" fmla="*/ 4451685 w 8085221"/>
              <a:gd name="connsiteY114" fmla="*/ 6737685 h 15135727"/>
              <a:gd name="connsiteX115" fmla="*/ 4620127 w 8085221"/>
              <a:gd name="connsiteY115" fmla="*/ 6978316 h 15135727"/>
              <a:gd name="connsiteX116" fmla="*/ 4740442 w 8085221"/>
              <a:gd name="connsiteY116" fmla="*/ 7170821 h 15135727"/>
              <a:gd name="connsiteX117" fmla="*/ 5077327 w 8085221"/>
              <a:gd name="connsiteY117" fmla="*/ 7387390 h 15135727"/>
              <a:gd name="connsiteX118" fmla="*/ 5125453 w 8085221"/>
              <a:gd name="connsiteY118" fmla="*/ 7603958 h 15135727"/>
              <a:gd name="connsiteX119" fmla="*/ 5197642 w 8085221"/>
              <a:gd name="connsiteY119" fmla="*/ 7796464 h 15135727"/>
              <a:gd name="connsiteX120" fmla="*/ 5486400 w 8085221"/>
              <a:gd name="connsiteY120" fmla="*/ 7964906 h 15135727"/>
              <a:gd name="connsiteX121" fmla="*/ 5486400 w 8085221"/>
              <a:gd name="connsiteY121" fmla="*/ 8349916 h 15135727"/>
              <a:gd name="connsiteX122" fmla="*/ 5678906 w 8085221"/>
              <a:gd name="connsiteY122" fmla="*/ 8614611 h 15135727"/>
              <a:gd name="connsiteX123" fmla="*/ 5919537 w 8085221"/>
              <a:gd name="connsiteY123" fmla="*/ 9071811 h 15135727"/>
              <a:gd name="connsiteX124" fmla="*/ 6160169 w 8085221"/>
              <a:gd name="connsiteY124" fmla="*/ 9336506 h 15135727"/>
              <a:gd name="connsiteX125" fmla="*/ 6280485 w 8085221"/>
              <a:gd name="connsiteY125" fmla="*/ 9601200 h 15135727"/>
              <a:gd name="connsiteX126" fmla="*/ 6400800 w 8085221"/>
              <a:gd name="connsiteY126" fmla="*/ 9793706 h 15135727"/>
              <a:gd name="connsiteX127" fmla="*/ 6569242 w 8085221"/>
              <a:gd name="connsiteY127" fmla="*/ 10058400 h 15135727"/>
              <a:gd name="connsiteX128" fmla="*/ 6713621 w 8085221"/>
              <a:gd name="connsiteY128" fmla="*/ 10106527 h 15135727"/>
              <a:gd name="connsiteX129" fmla="*/ 6545179 w 8085221"/>
              <a:gd name="connsiteY129" fmla="*/ 10202779 h 15135727"/>
              <a:gd name="connsiteX130" fmla="*/ 6569242 w 8085221"/>
              <a:gd name="connsiteY130" fmla="*/ 10443411 h 15135727"/>
              <a:gd name="connsiteX131" fmla="*/ 6593306 w 8085221"/>
              <a:gd name="connsiteY131" fmla="*/ 10708106 h 15135727"/>
              <a:gd name="connsiteX132" fmla="*/ 6761748 w 8085221"/>
              <a:gd name="connsiteY132" fmla="*/ 10924674 h 15135727"/>
              <a:gd name="connsiteX133" fmla="*/ 6641432 w 8085221"/>
              <a:gd name="connsiteY133" fmla="*/ 11093116 h 15135727"/>
              <a:gd name="connsiteX134" fmla="*/ 6713621 w 8085221"/>
              <a:gd name="connsiteY134" fmla="*/ 11261558 h 15135727"/>
              <a:gd name="connsiteX135" fmla="*/ 6737685 w 8085221"/>
              <a:gd name="connsiteY135" fmla="*/ 11526253 h 15135727"/>
              <a:gd name="connsiteX136" fmla="*/ 6617369 w 8085221"/>
              <a:gd name="connsiteY136" fmla="*/ 11839074 h 15135727"/>
              <a:gd name="connsiteX137" fmla="*/ 6617369 w 8085221"/>
              <a:gd name="connsiteY137" fmla="*/ 12031579 h 15135727"/>
              <a:gd name="connsiteX138" fmla="*/ 6641432 w 8085221"/>
              <a:gd name="connsiteY138" fmla="*/ 12127832 h 15135727"/>
              <a:gd name="connsiteX139" fmla="*/ 6761748 w 8085221"/>
              <a:gd name="connsiteY139" fmla="*/ 12031579 h 15135727"/>
              <a:gd name="connsiteX140" fmla="*/ 6761748 w 8085221"/>
              <a:gd name="connsiteY140" fmla="*/ 12296274 h 15135727"/>
              <a:gd name="connsiteX141" fmla="*/ 6689558 w 8085221"/>
              <a:gd name="connsiteY141" fmla="*/ 12512842 h 15135727"/>
              <a:gd name="connsiteX142" fmla="*/ 6785811 w 8085221"/>
              <a:gd name="connsiteY142" fmla="*/ 12777537 h 15135727"/>
              <a:gd name="connsiteX143" fmla="*/ 6569242 w 8085221"/>
              <a:gd name="connsiteY143" fmla="*/ 12873790 h 15135727"/>
              <a:gd name="connsiteX144" fmla="*/ 6545179 w 8085221"/>
              <a:gd name="connsiteY144" fmla="*/ 13090358 h 15135727"/>
              <a:gd name="connsiteX145" fmla="*/ 6448927 w 8085221"/>
              <a:gd name="connsiteY145" fmla="*/ 13355053 h 15135727"/>
              <a:gd name="connsiteX146" fmla="*/ 6256421 w 8085221"/>
              <a:gd name="connsiteY146" fmla="*/ 13571621 h 15135727"/>
              <a:gd name="connsiteX147" fmla="*/ 6087979 w 8085221"/>
              <a:gd name="connsiteY147" fmla="*/ 13667874 h 15135727"/>
              <a:gd name="connsiteX148" fmla="*/ 5943600 w 8085221"/>
              <a:gd name="connsiteY148" fmla="*/ 13716000 h 15135727"/>
              <a:gd name="connsiteX149" fmla="*/ 5702969 w 8085221"/>
              <a:gd name="connsiteY149" fmla="*/ 13667874 h 15135727"/>
              <a:gd name="connsiteX150" fmla="*/ 5582653 w 8085221"/>
              <a:gd name="connsiteY150" fmla="*/ 13691937 h 15135727"/>
              <a:gd name="connsiteX151" fmla="*/ 5727032 w 8085221"/>
              <a:gd name="connsiteY151" fmla="*/ 13836316 h 15135727"/>
              <a:gd name="connsiteX152" fmla="*/ 5582653 w 8085221"/>
              <a:gd name="connsiteY152" fmla="*/ 14052885 h 15135727"/>
              <a:gd name="connsiteX153" fmla="*/ 5462337 w 8085221"/>
              <a:gd name="connsiteY153" fmla="*/ 14149137 h 15135727"/>
              <a:gd name="connsiteX154" fmla="*/ 5342021 w 8085221"/>
              <a:gd name="connsiteY154" fmla="*/ 14004758 h 15135727"/>
              <a:gd name="connsiteX155" fmla="*/ 5245769 w 8085221"/>
              <a:gd name="connsiteY155" fmla="*/ 14004758 h 15135727"/>
              <a:gd name="connsiteX156" fmla="*/ 5245769 w 8085221"/>
              <a:gd name="connsiteY156" fmla="*/ 13956632 h 15135727"/>
              <a:gd name="connsiteX157" fmla="*/ 5101390 w 8085221"/>
              <a:gd name="connsiteY157" fmla="*/ 13956632 h 15135727"/>
              <a:gd name="connsiteX158" fmla="*/ 4981074 w 8085221"/>
              <a:gd name="connsiteY158" fmla="*/ 13860379 h 15135727"/>
              <a:gd name="connsiteX159" fmla="*/ 4740442 w 8085221"/>
              <a:gd name="connsiteY159" fmla="*/ 13908506 h 15135727"/>
              <a:gd name="connsiteX160" fmla="*/ 4475748 w 8085221"/>
              <a:gd name="connsiteY160" fmla="*/ 13956632 h 15135727"/>
              <a:gd name="connsiteX161" fmla="*/ 4379495 w 8085221"/>
              <a:gd name="connsiteY161" fmla="*/ 14028821 h 15135727"/>
              <a:gd name="connsiteX162" fmla="*/ 4403558 w 8085221"/>
              <a:gd name="connsiteY162" fmla="*/ 14197264 h 15135727"/>
              <a:gd name="connsiteX163" fmla="*/ 4572000 w 8085221"/>
              <a:gd name="connsiteY163" fmla="*/ 14149137 h 15135727"/>
              <a:gd name="connsiteX164" fmla="*/ 4523874 w 8085221"/>
              <a:gd name="connsiteY164" fmla="*/ 14558211 h 15135727"/>
              <a:gd name="connsiteX165" fmla="*/ 4403558 w 8085221"/>
              <a:gd name="connsiteY165" fmla="*/ 14437895 h 15135727"/>
              <a:gd name="connsiteX166" fmla="*/ 4403558 w 8085221"/>
              <a:gd name="connsiteY166" fmla="*/ 14437895 h 15135727"/>
              <a:gd name="connsiteX167" fmla="*/ 4283242 w 8085221"/>
              <a:gd name="connsiteY167" fmla="*/ 14245390 h 15135727"/>
              <a:gd name="connsiteX168" fmla="*/ 4235116 w 8085221"/>
              <a:gd name="connsiteY168" fmla="*/ 14341642 h 15135727"/>
              <a:gd name="connsiteX169" fmla="*/ 4162927 w 8085221"/>
              <a:gd name="connsiteY169" fmla="*/ 14389769 h 15135727"/>
              <a:gd name="connsiteX170" fmla="*/ 4162927 w 8085221"/>
              <a:gd name="connsiteY170" fmla="*/ 14389769 h 15135727"/>
              <a:gd name="connsiteX171" fmla="*/ 3922295 w 8085221"/>
              <a:gd name="connsiteY171" fmla="*/ 14245390 h 15135727"/>
              <a:gd name="connsiteX172" fmla="*/ 3801979 w 8085221"/>
              <a:gd name="connsiteY172" fmla="*/ 14293516 h 15135727"/>
              <a:gd name="connsiteX173" fmla="*/ 3681664 w 8085221"/>
              <a:gd name="connsiteY173" fmla="*/ 14389769 h 15135727"/>
              <a:gd name="connsiteX174" fmla="*/ 3657600 w 8085221"/>
              <a:gd name="connsiteY174" fmla="*/ 14654464 h 15135727"/>
              <a:gd name="connsiteX175" fmla="*/ 3513221 w 8085221"/>
              <a:gd name="connsiteY175" fmla="*/ 14726653 h 15135727"/>
              <a:gd name="connsiteX176" fmla="*/ 3513221 w 8085221"/>
              <a:gd name="connsiteY176" fmla="*/ 14871032 h 15135727"/>
              <a:gd name="connsiteX177" fmla="*/ 3633537 w 8085221"/>
              <a:gd name="connsiteY177" fmla="*/ 14967285 h 15135727"/>
              <a:gd name="connsiteX178" fmla="*/ 3609474 w 8085221"/>
              <a:gd name="connsiteY178" fmla="*/ 15087600 h 15135727"/>
              <a:gd name="connsiteX179" fmla="*/ 3441032 w 8085221"/>
              <a:gd name="connsiteY179" fmla="*/ 15039474 h 15135727"/>
              <a:gd name="connsiteX180" fmla="*/ 3272590 w 8085221"/>
              <a:gd name="connsiteY180" fmla="*/ 15063537 h 15135727"/>
              <a:gd name="connsiteX181" fmla="*/ 3248527 w 8085221"/>
              <a:gd name="connsiteY181" fmla="*/ 14895095 h 15135727"/>
              <a:gd name="connsiteX182" fmla="*/ 3128211 w 8085221"/>
              <a:gd name="connsiteY182" fmla="*/ 14919158 h 15135727"/>
              <a:gd name="connsiteX183" fmla="*/ 2959769 w 8085221"/>
              <a:gd name="connsiteY183" fmla="*/ 15135727 h 15135727"/>
              <a:gd name="connsiteX184" fmla="*/ 2935706 w 8085221"/>
              <a:gd name="connsiteY184" fmla="*/ 14895095 h 15135727"/>
              <a:gd name="connsiteX185" fmla="*/ 2791327 w 8085221"/>
              <a:gd name="connsiteY185" fmla="*/ 14943221 h 15135727"/>
              <a:gd name="connsiteX186" fmla="*/ 2671011 w 8085221"/>
              <a:gd name="connsiteY186" fmla="*/ 15039474 h 15135727"/>
              <a:gd name="connsiteX187" fmla="*/ 2430379 w 8085221"/>
              <a:gd name="connsiteY187" fmla="*/ 15087600 h 15135727"/>
              <a:gd name="connsiteX188" fmla="*/ 2237874 w 8085221"/>
              <a:gd name="connsiteY188" fmla="*/ 15039474 h 15135727"/>
              <a:gd name="connsiteX189" fmla="*/ 2622885 w 8085221"/>
              <a:gd name="connsiteY189" fmla="*/ 14846969 h 15135727"/>
              <a:gd name="connsiteX190" fmla="*/ 2887579 w 8085221"/>
              <a:gd name="connsiteY190" fmla="*/ 14774779 h 15135727"/>
              <a:gd name="connsiteX191" fmla="*/ 2839453 w 8085221"/>
              <a:gd name="connsiteY191" fmla="*/ 14582274 h 15135727"/>
              <a:gd name="connsiteX192" fmla="*/ 2935706 w 8085221"/>
              <a:gd name="connsiteY192" fmla="*/ 14510085 h 15135727"/>
              <a:gd name="connsiteX193" fmla="*/ 2935706 w 8085221"/>
              <a:gd name="connsiteY193" fmla="*/ 14510085 h 15135727"/>
              <a:gd name="connsiteX194" fmla="*/ 3080085 w 8085221"/>
              <a:gd name="connsiteY194" fmla="*/ 14413832 h 15135727"/>
              <a:gd name="connsiteX195" fmla="*/ 3152274 w 8085221"/>
              <a:gd name="connsiteY195" fmla="*/ 14341642 h 15135727"/>
              <a:gd name="connsiteX196" fmla="*/ 3080085 w 8085221"/>
              <a:gd name="connsiteY196" fmla="*/ 14269453 h 15135727"/>
              <a:gd name="connsiteX197" fmla="*/ 3152274 w 8085221"/>
              <a:gd name="connsiteY197" fmla="*/ 14197264 h 15135727"/>
              <a:gd name="connsiteX198" fmla="*/ 3152274 w 8085221"/>
              <a:gd name="connsiteY198" fmla="*/ 14052885 h 15135727"/>
              <a:gd name="connsiteX199" fmla="*/ 3080085 w 8085221"/>
              <a:gd name="connsiteY199" fmla="*/ 13980695 h 15135727"/>
              <a:gd name="connsiteX200" fmla="*/ 3056021 w 8085221"/>
              <a:gd name="connsiteY200" fmla="*/ 14076948 h 15135727"/>
              <a:gd name="connsiteX201" fmla="*/ 2935706 w 8085221"/>
              <a:gd name="connsiteY201" fmla="*/ 14076948 h 15135727"/>
              <a:gd name="connsiteX202" fmla="*/ 2863516 w 8085221"/>
              <a:gd name="connsiteY202" fmla="*/ 14125074 h 15135727"/>
              <a:gd name="connsiteX203" fmla="*/ 2719137 w 8085221"/>
              <a:gd name="connsiteY203" fmla="*/ 14197264 h 15135727"/>
              <a:gd name="connsiteX204" fmla="*/ 2646948 w 8085221"/>
              <a:gd name="connsiteY204" fmla="*/ 14197264 h 15135727"/>
              <a:gd name="connsiteX205" fmla="*/ 2598821 w 8085221"/>
              <a:gd name="connsiteY205" fmla="*/ 14125074 h 15135727"/>
              <a:gd name="connsiteX206" fmla="*/ 2430379 w 8085221"/>
              <a:gd name="connsiteY206" fmla="*/ 13836316 h 15135727"/>
              <a:gd name="connsiteX207" fmla="*/ 2646948 w 8085221"/>
              <a:gd name="connsiteY207" fmla="*/ 13812253 h 15135727"/>
              <a:gd name="connsiteX208" fmla="*/ 2502569 w 8085221"/>
              <a:gd name="connsiteY208" fmla="*/ 13475369 h 15135727"/>
              <a:gd name="connsiteX209" fmla="*/ 2550695 w 8085221"/>
              <a:gd name="connsiteY209" fmla="*/ 13186611 h 15135727"/>
              <a:gd name="connsiteX210" fmla="*/ 2719137 w 8085221"/>
              <a:gd name="connsiteY210" fmla="*/ 13042232 h 15135727"/>
              <a:gd name="connsiteX211" fmla="*/ 2791327 w 8085221"/>
              <a:gd name="connsiteY211" fmla="*/ 12945979 h 15135727"/>
              <a:gd name="connsiteX212" fmla="*/ 3031958 w 8085221"/>
              <a:gd name="connsiteY212" fmla="*/ 13090358 h 15135727"/>
              <a:gd name="connsiteX213" fmla="*/ 3056021 w 8085221"/>
              <a:gd name="connsiteY213" fmla="*/ 12753474 h 15135727"/>
              <a:gd name="connsiteX214" fmla="*/ 2887579 w 8085221"/>
              <a:gd name="connsiteY214" fmla="*/ 12777537 h 15135727"/>
              <a:gd name="connsiteX215" fmla="*/ 2815390 w 8085221"/>
              <a:gd name="connsiteY215" fmla="*/ 12777537 h 15135727"/>
              <a:gd name="connsiteX216" fmla="*/ 3176337 w 8085221"/>
              <a:gd name="connsiteY216" fmla="*/ 12368464 h 15135727"/>
              <a:gd name="connsiteX217" fmla="*/ 3104148 w 8085221"/>
              <a:gd name="connsiteY217" fmla="*/ 12320337 h 15135727"/>
              <a:gd name="connsiteX218" fmla="*/ 3104148 w 8085221"/>
              <a:gd name="connsiteY218" fmla="*/ 12320337 h 15135727"/>
              <a:gd name="connsiteX219" fmla="*/ 3007895 w 8085221"/>
              <a:gd name="connsiteY219" fmla="*/ 12079706 h 15135727"/>
              <a:gd name="connsiteX220" fmla="*/ 2911642 w 8085221"/>
              <a:gd name="connsiteY220" fmla="*/ 11935327 h 15135727"/>
              <a:gd name="connsiteX221" fmla="*/ 2863516 w 8085221"/>
              <a:gd name="connsiteY221" fmla="*/ 11694695 h 15135727"/>
              <a:gd name="connsiteX222" fmla="*/ 2911642 w 8085221"/>
              <a:gd name="connsiteY222" fmla="*/ 11454064 h 15135727"/>
              <a:gd name="connsiteX223" fmla="*/ 3056021 w 8085221"/>
              <a:gd name="connsiteY223" fmla="*/ 11454064 h 15135727"/>
              <a:gd name="connsiteX224" fmla="*/ 2983832 w 8085221"/>
              <a:gd name="connsiteY224" fmla="*/ 11381874 h 15135727"/>
              <a:gd name="connsiteX225" fmla="*/ 3031958 w 8085221"/>
              <a:gd name="connsiteY225" fmla="*/ 11285621 h 15135727"/>
              <a:gd name="connsiteX226" fmla="*/ 3007895 w 8085221"/>
              <a:gd name="connsiteY226" fmla="*/ 11189369 h 15135727"/>
              <a:gd name="connsiteX227" fmla="*/ 2887579 w 8085221"/>
              <a:gd name="connsiteY227" fmla="*/ 11141242 h 15135727"/>
              <a:gd name="connsiteX228" fmla="*/ 2887579 w 8085221"/>
              <a:gd name="connsiteY228" fmla="*/ 10972800 h 15135727"/>
              <a:gd name="connsiteX229" fmla="*/ 2887579 w 8085221"/>
              <a:gd name="connsiteY229" fmla="*/ 10924674 h 15135727"/>
              <a:gd name="connsiteX230" fmla="*/ 2767264 w 8085221"/>
              <a:gd name="connsiteY230" fmla="*/ 11020927 h 15135727"/>
              <a:gd name="connsiteX231" fmla="*/ 2743200 w 8085221"/>
              <a:gd name="connsiteY231" fmla="*/ 10924674 h 15135727"/>
              <a:gd name="connsiteX232" fmla="*/ 2550695 w 8085221"/>
              <a:gd name="connsiteY232" fmla="*/ 11020927 h 15135727"/>
              <a:gd name="connsiteX233" fmla="*/ 2526632 w 8085221"/>
              <a:gd name="connsiteY233" fmla="*/ 11117179 h 15135727"/>
              <a:gd name="connsiteX234" fmla="*/ 2334127 w 8085221"/>
              <a:gd name="connsiteY234" fmla="*/ 10996864 h 15135727"/>
              <a:gd name="connsiteX235" fmla="*/ 2358190 w 8085221"/>
              <a:gd name="connsiteY235" fmla="*/ 10732169 h 15135727"/>
              <a:gd name="connsiteX236" fmla="*/ 2334127 w 8085221"/>
              <a:gd name="connsiteY236" fmla="*/ 10587790 h 15135727"/>
              <a:gd name="connsiteX237" fmla="*/ 2406316 w 8085221"/>
              <a:gd name="connsiteY237" fmla="*/ 10491537 h 15135727"/>
              <a:gd name="connsiteX238" fmla="*/ 2598821 w 8085221"/>
              <a:gd name="connsiteY238" fmla="*/ 10684042 h 15135727"/>
              <a:gd name="connsiteX239" fmla="*/ 2767264 w 8085221"/>
              <a:gd name="connsiteY239" fmla="*/ 10684042 h 15135727"/>
              <a:gd name="connsiteX240" fmla="*/ 2646948 w 8085221"/>
              <a:gd name="connsiteY240" fmla="*/ 10515600 h 15135727"/>
              <a:gd name="connsiteX241" fmla="*/ 2815390 w 8085221"/>
              <a:gd name="connsiteY241" fmla="*/ 10395285 h 15135727"/>
              <a:gd name="connsiteX242" fmla="*/ 3080085 w 8085221"/>
              <a:gd name="connsiteY242" fmla="*/ 10419348 h 15135727"/>
              <a:gd name="connsiteX243" fmla="*/ 3248527 w 8085221"/>
              <a:gd name="connsiteY243" fmla="*/ 10539664 h 15135727"/>
              <a:gd name="connsiteX244" fmla="*/ 3320716 w 8085221"/>
              <a:gd name="connsiteY244" fmla="*/ 10659979 h 15135727"/>
              <a:gd name="connsiteX245" fmla="*/ 3465095 w 8085221"/>
              <a:gd name="connsiteY245" fmla="*/ 10659979 h 15135727"/>
              <a:gd name="connsiteX246" fmla="*/ 3441032 w 8085221"/>
              <a:gd name="connsiteY246" fmla="*/ 10491537 h 15135727"/>
              <a:gd name="connsiteX247" fmla="*/ 3392906 w 8085221"/>
              <a:gd name="connsiteY247" fmla="*/ 10250906 h 15135727"/>
              <a:gd name="connsiteX248" fmla="*/ 3152274 w 8085221"/>
              <a:gd name="connsiteY248" fmla="*/ 10250906 h 15135727"/>
              <a:gd name="connsiteX249" fmla="*/ 3176337 w 8085221"/>
              <a:gd name="connsiteY249" fmla="*/ 10178716 h 15135727"/>
              <a:gd name="connsiteX250" fmla="*/ 3104148 w 8085221"/>
              <a:gd name="connsiteY250" fmla="*/ 10154653 h 15135727"/>
              <a:gd name="connsiteX251" fmla="*/ 3007895 w 8085221"/>
              <a:gd name="connsiteY251" fmla="*/ 9962148 h 15135727"/>
              <a:gd name="connsiteX252" fmla="*/ 3176337 w 8085221"/>
              <a:gd name="connsiteY252" fmla="*/ 9889958 h 15135727"/>
              <a:gd name="connsiteX253" fmla="*/ 2959769 w 8085221"/>
              <a:gd name="connsiteY253" fmla="*/ 9504948 h 15135727"/>
              <a:gd name="connsiteX254" fmla="*/ 2791327 w 8085221"/>
              <a:gd name="connsiteY254" fmla="*/ 9456821 h 15135727"/>
              <a:gd name="connsiteX255" fmla="*/ 2574758 w 8085221"/>
              <a:gd name="connsiteY255" fmla="*/ 9336506 h 15135727"/>
              <a:gd name="connsiteX256" fmla="*/ 2550695 w 8085221"/>
              <a:gd name="connsiteY256" fmla="*/ 9071811 h 15135727"/>
              <a:gd name="connsiteX257" fmla="*/ 2695074 w 8085221"/>
              <a:gd name="connsiteY257" fmla="*/ 8999621 h 15135727"/>
              <a:gd name="connsiteX258" fmla="*/ 2622885 w 8085221"/>
              <a:gd name="connsiteY258" fmla="*/ 8975558 h 15135727"/>
              <a:gd name="connsiteX259" fmla="*/ 2430379 w 8085221"/>
              <a:gd name="connsiteY259" fmla="*/ 8999621 h 15135727"/>
              <a:gd name="connsiteX260" fmla="*/ 2261937 w 8085221"/>
              <a:gd name="connsiteY260" fmla="*/ 9168064 h 15135727"/>
              <a:gd name="connsiteX261" fmla="*/ 2237874 w 8085221"/>
              <a:gd name="connsiteY261" fmla="*/ 8999621 h 15135727"/>
              <a:gd name="connsiteX262" fmla="*/ 2117558 w 8085221"/>
              <a:gd name="connsiteY262" fmla="*/ 8975558 h 15135727"/>
              <a:gd name="connsiteX263" fmla="*/ 2045369 w 8085221"/>
              <a:gd name="connsiteY263" fmla="*/ 8783053 h 15135727"/>
              <a:gd name="connsiteX264" fmla="*/ 1852864 w 8085221"/>
              <a:gd name="connsiteY264" fmla="*/ 8758990 h 15135727"/>
              <a:gd name="connsiteX265" fmla="*/ 1636295 w 8085221"/>
              <a:gd name="connsiteY265" fmla="*/ 8927432 h 15135727"/>
              <a:gd name="connsiteX266" fmla="*/ 1588169 w 8085221"/>
              <a:gd name="connsiteY266" fmla="*/ 9023685 h 15135727"/>
              <a:gd name="connsiteX267" fmla="*/ 1515979 w 8085221"/>
              <a:gd name="connsiteY267" fmla="*/ 8879306 h 15135727"/>
              <a:gd name="connsiteX268" fmla="*/ 1347537 w 8085221"/>
              <a:gd name="connsiteY268" fmla="*/ 8879306 h 15135727"/>
              <a:gd name="connsiteX269" fmla="*/ 1347537 w 8085221"/>
              <a:gd name="connsiteY269" fmla="*/ 8710864 h 15135727"/>
              <a:gd name="connsiteX270" fmla="*/ 1106906 w 8085221"/>
              <a:gd name="connsiteY270" fmla="*/ 8783053 h 15135727"/>
              <a:gd name="connsiteX271" fmla="*/ 890337 w 8085221"/>
              <a:gd name="connsiteY271" fmla="*/ 8686800 h 15135727"/>
              <a:gd name="connsiteX272" fmla="*/ 649706 w 8085221"/>
              <a:gd name="connsiteY272" fmla="*/ 8662737 h 15135727"/>
              <a:gd name="connsiteX273" fmla="*/ 385011 w 8085221"/>
              <a:gd name="connsiteY273" fmla="*/ 8566485 h 15135727"/>
              <a:gd name="connsiteX274" fmla="*/ 577516 w 8085221"/>
              <a:gd name="connsiteY274" fmla="*/ 8373979 h 15135727"/>
              <a:gd name="connsiteX275" fmla="*/ 794085 w 8085221"/>
              <a:gd name="connsiteY275" fmla="*/ 8301790 h 15135727"/>
              <a:gd name="connsiteX276" fmla="*/ 745958 w 8085221"/>
              <a:gd name="connsiteY276" fmla="*/ 8133348 h 15135727"/>
              <a:gd name="connsiteX277" fmla="*/ 818148 w 8085221"/>
              <a:gd name="connsiteY277" fmla="*/ 7820527 h 15135727"/>
              <a:gd name="connsiteX278" fmla="*/ 697832 w 8085221"/>
              <a:gd name="connsiteY278" fmla="*/ 7820527 h 15135727"/>
              <a:gd name="connsiteX279" fmla="*/ 625642 w 8085221"/>
              <a:gd name="connsiteY279" fmla="*/ 7916779 h 15135727"/>
              <a:gd name="connsiteX280" fmla="*/ 457200 w 8085221"/>
              <a:gd name="connsiteY280" fmla="*/ 7820527 h 15135727"/>
              <a:gd name="connsiteX281" fmla="*/ 529390 w 8085221"/>
              <a:gd name="connsiteY281" fmla="*/ 7700211 h 15135727"/>
              <a:gd name="connsiteX282" fmla="*/ 938464 w 8085221"/>
              <a:gd name="connsiteY282" fmla="*/ 7676148 h 15135727"/>
              <a:gd name="connsiteX283" fmla="*/ 1058779 w 8085221"/>
              <a:gd name="connsiteY283" fmla="*/ 7459579 h 15135727"/>
              <a:gd name="connsiteX284" fmla="*/ 1203158 w 8085221"/>
              <a:gd name="connsiteY284" fmla="*/ 7603958 h 15135727"/>
              <a:gd name="connsiteX285" fmla="*/ 1299411 w 8085221"/>
              <a:gd name="connsiteY285" fmla="*/ 7555832 h 15135727"/>
              <a:gd name="connsiteX286" fmla="*/ 1443790 w 8085221"/>
              <a:gd name="connsiteY286" fmla="*/ 7507706 h 15135727"/>
              <a:gd name="connsiteX287" fmla="*/ 1684421 w 8085221"/>
              <a:gd name="connsiteY287" fmla="*/ 7603958 h 15135727"/>
              <a:gd name="connsiteX288" fmla="*/ 1684421 w 8085221"/>
              <a:gd name="connsiteY288" fmla="*/ 7603958 h 15135727"/>
              <a:gd name="connsiteX289" fmla="*/ 1540042 w 8085221"/>
              <a:gd name="connsiteY289" fmla="*/ 7363327 h 15135727"/>
              <a:gd name="connsiteX290" fmla="*/ 1299411 w 8085221"/>
              <a:gd name="connsiteY290" fmla="*/ 7315200 h 15135727"/>
              <a:gd name="connsiteX291" fmla="*/ 1130969 w 8085221"/>
              <a:gd name="connsiteY291" fmla="*/ 7339264 h 15135727"/>
              <a:gd name="connsiteX292" fmla="*/ 1034716 w 8085221"/>
              <a:gd name="connsiteY292" fmla="*/ 7315200 h 15135727"/>
              <a:gd name="connsiteX293" fmla="*/ 1155032 w 8085221"/>
              <a:gd name="connsiteY293" fmla="*/ 7050506 h 15135727"/>
              <a:gd name="connsiteX294" fmla="*/ 1155032 w 8085221"/>
              <a:gd name="connsiteY294" fmla="*/ 6930190 h 15135727"/>
              <a:gd name="connsiteX295" fmla="*/ 1155032 w 8085221"/>
              <a:gd name="connsiteY295" fmla="*/ 6761748 h 15135727"/>
              <a:gd name="connsiteX296" fmla="*/ 1203158 w 8085221"/>
              <a:gd name="connsiteY296" fmla="*/ 6617369 h 15135727"/>
              <a:gd name="connsiteX297" fmla="*/ 1371600 w 8085221"/>
              <a:gd name="connsiteY297" fmla="*/ 6472990 h 15135727"/>
              <a:gd name="connsiteX298" fmla="*/ 1443790 w 8085221"/>
              <a:gd name="connsiteY298" fmla="*/ 6328611 h 15135727"/>
              <a:gd name="connsiteX299" fmla="*/ 1419727 w 8085221"/>
              <a:gd name="connsiteY299" fmla="*/ 6208295 h 15135727"/>
              <a:gd name="connsiteX300" fmla="*/ 1275348 w 8085221"/>
              <a:gd name="connsiteY300" fmla="*/ 6304548 h 15135727"/>
              <a:gd name="connsiteX301" fmla="*/ 1323474 w 8085221"/>
              <a:gd name="connsiteY301" fmla="*/ 6015790 h 15135727"/>
              <a:gd name="connsiteX302" fmla="*/ 1540042 w 8085221"/>
              <a:gd name="connsiteY302" fmla="*/ 5871411 h 15135727"/>
              <a:gd name="connsiteX303" fmla="*/ 1540042 w 8085221"/>
              <a:gd name="connsiteY303" fmla="*/ 5751095 h 15135727"/>
              <a:gd name="connsiteX304" fmla="*/ 1395664 w 8085221"/>
              <a:gd name="connsiteY304" fmla="*/ 5799221 h 15135727"/>
              <a:gd name="connsiteX305" fmla="*/ 1179095 w 8085221"/>
              <a:gd name="connsiteY305" fmla="*/ 5799221 h 15135727"/>
              <a:gd name="connsiteX306" fmla="*/ 890337 w 8085221"/>
              <a:gd name="connsiteY306" fmla="*/ 5775158 h 15135727"/>
              <a:gd name="connsiteX307" fmla="*/ 697832 w 8085221"/>
              <a:gd name="connsiteY307" fmla="*/ 5606716 h 15135727"/>
              <a:gd name="connsiteX308" fmla="*/ 577516 w 8085221"/>
              <a:gd name="connsiteY308" fmla="*/ 5582653 h 15135727"/>
              <a:gd name="connsiteX309" fmla="*/ 697832 w 8085221"/>
              <a:gd name="connsiteY309" fmla="*/ 5775158 h 15135727"/>
              <a:gd name="connsiteX310" fmla="*/ 409074 w 8085221"/>
              <a:gd name="connsiteY310" fmla="*/ 5799221 h 15135727"/>
              <a:gd name="connsiteX311" fmla="*/ 168442 w 8085221"/>
              <a:gd name="connsiteY311" fmla="*/ 5702969 h 15135727"/>
              <a:gd name="connsiteX312" fmla="*/ 264695 w 8085221"/>
              <a:gd name="connsiteY312" fmla="*/ 5558590 h 15135727"/>
              <a:gd name="connsiteX313" fmla="*/ 144379 w 8085221"/>
              <a:gd name="connsiteY313" fmla="*/ 5510464 h 15135727"/>
              <a:gd name="connsiteX314" fmla="*/ 0 w 8085221"/>
              <a:gd name="connsiteY314" fmla="*/ 5462337 h 15135727"/>
              <a:gd name="connsiteX315" fmla="*/ 96253 w 8085221"/>
              <a:gd name="connsiteY315" fmla="*/ 5245769 h 15135727"/>
              <a:gd name="connsiteX0" fmla="*/ 96253 w 8085221"/>
              <a:gd name="connsiteY0" fmla="*/ 5245769 h 15135727"/>
              <a:gd name="connsiteX1" fmla="*/ 144379 w 8085221"/>
              <a:gd name="connsiteY1" fmla="*/ 4981074 h 15135727"/>
              <a:gd name="connsiteX2" fmla="*/ 178719 w 8085221"/>
              <a:gd name="connsiteY2" fmla="*/ 4834941 h 15135727"/>
              <a:gd name="connsiteX3" fmla="*/ 334378 w 8085221"/>
              <a:gd name="connsiteY3" fmla="*/ 4696828 h 15135727"/>
              <a:gd name="connsiteX4" fmla="*/ 553453 w 8085221"/>
              <a:gd name="connsiteY4" fmla="*/ 4692316 h 15135727"/>
              <a:gd name="connsiteX5" fmla="*/ 649706 w 8085221"/>
              <a:gd name="connsiteY5" fmla="*/ 4427621 h 15135727"/>
              <a:gd name="connsiteX6" fmla="*/ 805866 w 8085221"/>
              <a:gd name="connsiteY6" fmla="*/ 4425366 h 15135727"/>
              <a:gd name="connsiteX7" fmla="*/ 867026 w 8085221"/>
              <a:gd name="connsiteY7" fmla="*/ 4311817 h 15135727"/>
              <a:gd name="connsiteX8" fmla="*/ 1077328 w 8085221"/>
              <a:gd name="connsiteY8" fmla="*/ 4253916 h 15135727"/>
              <a:gd name="connsiteX9" fmla="*/ 1120191 w 8085221"/>
              <a:gd name="connsiteY9" fmla="*/ 4206291 h 15135727"/>
              <a:gd name="connsiteX10" fmla="*/ 1263066 w 8085221"/>
              <a:gd name="connsiteY10" fmla="*/ 4182478 h 15135727"/>
              <a:gd name="connsiteX11" fmla="*/ 1362326 w 8085221"/>
              <a:gd name="connsiteY11" fmla="*/ 4081965 h 15135727"/>
              <a:gd name="connsiteX12" fmla="*/ 1472616 w 8085221"/>
              <a:gd name="connsiteY12" fmla="*/ 4025316 h 15135727"/>
              <a:gd name="connsiteX13" fmla="*/ 1559344 w 8085221"/>
              <a:gd name="connsiteY13" fmla="*/ 4013535 h 15135727"/>
              <a:gd name="connsiteX14" fmla="*/ 1708485 w 8085221"/>
              <a:gd name="connsiteY14" fmla="*/ 3826042 h 15135727"/>
              <a:gd name="connsiteX15" fmla="*/ 1820278 w 8085221"/>
              <a:gd name="connsiteY15" fmla="*/ 3858628 h 15135727"/>
              <a:gd name="connsiteX16" fmla="*/ 1910766 w 8085221"/>
              <a:gd name="connsiteY16" fmla="*/ 3735053 h 15135727"/>
              <a:gd name="connsiteX17" fmla="*/ 2006016 w 8085221"/>
              <a:gd name="connsiteY17" fmla="*/ 3615741 h 15135727"/>
              <a:gd name="connsiteX18" fmla="*/ 2091741 w 8085221"/>
              <a:gd name="connsiteY18" fmla="*/ 3649078 h 15135727"/>
              <a:gd name="connsiteX19" fmla="*/ 2141621 w 8085221"/>
              <a:gd name="connsiteY19" fmla="*/ 3585411 h 15135727"/>
              <a:gd name="connsiteX20" fmla="*/ 2117808 w 8085221"/>
              <a:gd name="connsiteY20" fmla="*/ 3518736 h 15135727"/>
              <a:gd name="connsiteX21" fmla="*/ 2182228 w 8085221"/>
              <a:gd name="connsiteY21" fmla="*/ 3420478 h 15135727"/>
              <a:gd name="connsiteX22" fmla="*/ 2286000 w 8085221"/>
              <a:gd name="connsiteY22" fmla="*/ 3489158 h 15135727"/>
              <a:gd name="connsiteX23" fmla="*/ 2334628 w 8085221"/>
              <a:gd name="connsiteY23" fmla="*/ 3249028 h 15135727"/>
              <a:gd name="connsiteX24" fmla="*/ 2381502 w 8085221"/>
              <a:gd name="connsiteY24" fmla="*/ 3088858 h 15135727"/>
              <a:gd name="connsiteX25" fmla="*/ 2544178 w 8085221"/>
              <a:gd name="connsiteY25" fmla="*/ 3058528 h 15135727"/>
              <a:gd name="connsiteX26" fmla="*/ 2477503 w 8085221"/>
              <a:gd name="connsiteY26" fmla="*/ 2977566 h 15135727"/>
              <a:gd name="connsiteX27" fmla="*/ 2695074 w 8085221"/>
              <a:gd name="connsiteY27" fmla="*/ 2892592 h 15135727"/>
              <a:gd name="connsiteX28" fmla="*/ 2796591 w 8085221"/>
              <a:gd name="connsiteY28" fmla="*/ 2829928 h 15135727"/>
              <a:gd name="connsiteX29" fmla="*/ 2829928 w 8085221"/>
              <a:gd name="connsiteY29" fmla="*/ 2517107 h 15135727"/>
              <a:gd name="connsiteX30" fmla="*/ 3006141 w 8085221"/>
              <a:gd name="connsiteY30" fmla="*/ 2401303 h 15135727"/>
              <a:gd name="connsiteX31" fmla="*/ 3200400 w 8085221"/>
              <a:gd name="connsiteY31" fmla="*/ 2296277 h 15135727"/>
              <a:gd name="connsiteX32" fmla="*/ 3325228 w 8085221"/>
              <a:gd name="connsiteY32" fmla="*/ 2220328 h 15135727"/>
              <a:gd name="connsiteX33" fmla="*/ 3441032 w 8085221"/>
              <a:gd name="connsiteY33" fmla="*/ 2237874 h 15135727"/>
              <a:gd name="connsiteX34" fmla="*/ 3534778 w 8085221"/>
              <a:gd name="connsiteY34" fmla="*/ 2301291 h 15135727"/>
              <a:gd name="connsiteX35" fmla="*/ 3585160 w 8085221"/>
              <a:gd name="connsiteY35" fmla="*/ 2517107 h 15135727"/>
              <a:gd name="connsiteX36" fmla="*/ 3801979 w 8085221"/>
              <a:gd name="connsiteY36" fmla="*/ 2565735 h 15135727"/>
              <a:gd name="connsiteX37" fmla="*/ 3946358 w 8085221"/>
              <a:gd name="connsiteY37" fmla="*/ 2550695 h 15135727"/>
              <a:gd name="connsiteX38" fmla="*/ 4018548 w 8085221"/>
              <a:gd name="connsiteY38" fmla="*/ 2598821 h 15135727"/>
              <a:gd name="connsiteX39" fmla="*/ 4138864 w 8085221"/>
              <a:gd name="connsiteY39" fmla="*/ 2574758 h 15135727"/>
              <a:gd name="connsiteX40" fmla="*/ 4307306 w 8085221"/>
              <a:gd name="connsiteY40" fmla="*/ 2671011 h 15135727"/>
              <a:gd name="connsiteX41" fmla="*/ 4427621 w 8085221"/>
              <a:gd name="connsiteY41" fmla="*/ 2622885 h 15135727"/>
              <a:gd name="connsiteX42" fmla="*/ 4549191 w 8085221"/>
              <a:gd name="connsiteY42" fmla="*/ 2610853 h 15135727"/>
              <a:gd name="connsiteX43" fmla="*/ 4668253 w 8085221"/>
              <a:gd name="connsiteY43" fmla="*/ 2743200 h 15135727"/>
              <a:gd name="connsiteX44" fmla="*/ 4788569 w 8085221"/>
              <a:gd name="connsiteY44" fmla="*/ 2815390 h 15135727"/>
              <a:gd name="connsiteX45" fmla="*/ 4957011 w 8085221"/>
              <a:gd name="connsiteY45" fmla="*/ 2719137 h 15135727"/>
              <a:gd name="connsiteX46" fmla="*/ 4981074 w 8085221"/>
              <a:gd name="connsiteY46" fmla="*/ 2382253 h 15135727"/>
              <a:gd name="connsiteX47" fmla="*/ 4981074 w 8085221"/>
              <a:gd name="connsiteY47" fmla="*/ 2382253 h 15135727"/>
              <a:gd name="connsiteX48" fmla="*/ 4949241 w 8085221"/>
              <a:gd name="connsiteY48" fmla="*/ 2306053 h 15135727"/>
              <a:gd name="connsiteX49" fmla="*/ 4849228 w 8085221"/>
              <a:gd name="connsiteY49" fmla="*/ 2239378 h 15135727"/>
              <a:gd name="connsiteX50" fmla="*/ 4884821 w 8085221"/>
              <a:gd name="connsiteY50" fmla="*/ 2093495 h 15135727"/>
              <a:gd name="connsiteX51" fmla="*/ 4820653 w 8085221"/>
              <a:gd name="connsiteY51" fmla="*/ 2010778 h 15135727"/>
              <a:gd name="connsiteX52" fmla="*/ 4697831 w 8085221"/>
              <a:gd name="connsiteY52" fmla="*/ 1900990 h 15135727"/>
              <a:gd name="connsiteX53" fmla="*/ 4764506 w 8085221"/>
              <a:gd name="connsiteY53" fmla="*/ 1804737 h 15135727"/>
              <a:gd name="connsiteX54" fmla="*/ 4957011 w 8085221"/>
              <a:gd name="connsiteY54" fmla="*/ 1564106 h 15135727"/>
              <a:gd name="connsiteX55" fmla="*/ 5221706 w 8085221"/>
              <a:gd name="connsiteY55" fmla="*/ 1588169 h 15135727"/>
              <a:gd name="connsiteX56" fmla="*/ 5296903 w 8085221"/>
              <a:gd name="connsiteY56" fmla="*/ 1663116 h 15135727"/>
              <a:gd name="connsiteX57" fmla="*/ 5481637 w 8085221"/>
              <a:gd name="connsiteY57" fmla="*/ 1641558 h 15135727"/>
              <a:gd name="connsiteX58" fmla="*/ 5799221 w 8085221"/>
              <a:gd name="connsiteY58" fmla="*/ 1684421 h 15135727"/>
              <a:gd name="connsiteX59" fmla="*/ 5877928 w 8085221"/>
              <a:gd name="connsiteY59" fmla="*/ 1596441 h 15135727"/>
              <a:gd name="connsiteX60" fmla="*/ 5871411 w 8085221"/>
              <a:gd name="connsiteY60" fmla="*/ 1443790 h 15135727"/>
              <a:gd name="connsiteX61" fmla="*/ 6087979 w 8085221"/>
              <a:gd name="connsiteY61" fmla="*/ 1395664 h 15135727"/>
              <a:gd name="connsiteX62" fmla="*/ 6173704 w 8085221"/>
              <a:gd name="connsiteY62" fmla="*/ 1092367 h 15135727"/>
              <a:gd name="connsiteX63" fmla="*/ 6424864 w 8085221"/>
              <a:gd name="connsiteY63" fmla="*/ 1058779 h 15135727"/>
              <a:gd name="connsiteX64" fmla="*/ 6665495 w 8085221"/>
              <a:gd name="connsiteY64" fmla="*/ 721895 h 15135727"/>
              <a:gd name="connsiteX65" fmla="*/ 6761748 w 8085221"/>
              <a:gd name="connsiteY65" fmla="*/ 649706 h 15135727"/>
              <a:gd name="connsiteX66" fmla="*/ 6737685 w 8085221"/>
              <a:gd name="connsiteY66" fmla="*/ 505327 h 15135727"/>
              <a:gd name="connsiteX67" fmla="*/ 6858000 w 8085221"/>
              <a:gd name="connsiteY67" fmla="*/ 360948 h 15135727"/>
              <a:gd name="connsiteX68" fmla="*/ 6761748 w 8085221"/>
              <a:gd name="connsiteY68" fmla="*/ 120316 h 15135727"/>
              <a:gd name="connsiteX69" fmla="*/ 7194885 w 8085221"/>
              <a:gd name="connsiteY69" fmla="*/ 0 h 15135727"/>
              <a:gd name="connsiteX70" fmla="*/ 7267074 w 8085221"/>
              <a:gd name="connsiteY70" fmla="*/ 120316 h 15135727"/>
              <a:gd name="connsiteX71" fmla="*/ 7267074 w 8085221"/>
              <a:gd name="connsiteY71" fmla="*/ 120316 h 15135727"/>
              <a:gd name="connsiteX72" fmla="*/ 7339264 w 8085221"/>
              <a:gd name="connsiteY72" fmla="*/ 360948 h 15135727"/>
              <a:gd name="connsiteX73" fmla="*/ 7628021 w 8085221"/>
              <a:gd name="connsiteY73" fmla="*/ 433137 h 15135727"/>
              <a:gd name="connsiteX74" fmla="*/ 7796464 w 8085221"/>
              <a:gd name="connsiteY74" fmla="*/ 649706 h 15135727"/>
              <a:gd name="connsiteX75" fmla="*/ 8085221 w 8085221"/>
              <a:gd name="connsiteY75" fmla="*/ 914400 h 15135727"/>
              <a:gd name="connsiteX76" fmla="*/ 7988969 w 8085221"/>
              <a:gd name="connsiteY76" fmla="*/ 1203158 h 15135727"/>
              <a:gd name="connsiteX77" fmla="*/ 7844590 w 8085221"/>
              <a:gd name="connsiteY77" fmla="*/ 1058779 h 15135727"/>
              <a:gd name="connsiteX78" fmla="*/ 7483642 w 8085221"/>
              <a:gd name="connsiteY78" fmla="*/ 1371600 h 15135727"/>
              <a:gd name="connsiteX79" fmla="*/ 7267074 w 8085221"/>
              <a:gd name="connsiteY79" fmla="*/ 1395664 h 15135727"/>
              <a:gd name="connsiteX80" fmla="*/ 7243011 w 8085221"/>
              <a:gd name="connsiteY80" fmla="*/ 1588169 h 15135727"/>
              <a:gd name="connsiteX81" fmla="*/ 6978316 w 8085221"/>
              <a:gd name="connsiteY81" fmla="*/ 1732548 h 15135727"/>
              <a:gd name="connsiteX82" fmla="*/ 6737685 w 8085221"/>
              <a:gd name="connsiteY82" fmla="*/ 2093495 h 15135727"/>
              <a:gd name="connsiteX83" fmla="*/ 6737685 w 8085221"/>
              <a:gd name="connsiteY83" fmla="*/ 2382253 h 15135727"/>
              <a:gd name="connsiteX84" fmla="*/ 6665495 w 8085221"/>
              <a:gd name="connsiteY84" fmla="*/ 2430379 h 15135727"/>
              <a:gd name="connsiteX85" fmla="*/ 6906127 w 8085221"/>
              <a:gd name="connsiteY85" fmla="*/ 2646948 h 15135727"/>
              <a:gd name="connsiteX86" fmla="*/ 6906127 w 8085221"/>
              <a:gd name="connsiteY86" fmla="*/ 2983832 h 15135727"/>
              <a:gd name="connsiteX87" fmla="*/ 6906127 w 8085221"/>
              <a:gd name="connsiteY87" fmla="*/ 3104148 h 15135727"/>
              <a:gd name="connsiteX88" fmla="*/ 6833937 w 8085221"/>
              <a:gd name="connsiteY88" fmla="*/ 3368842 h 15135727"/>
              <a:gd name="connsiteX89" fmla="*/ 6906127 w 8085221"/>
              <a:gd name="connsiteY89" fmla="*/ 3489158 h 15135727"/>
              <a:gd name="connsiteX90" fmla="*/ 6641432 w 8085221"/>
              <a:gd name="connsiteY90" fmla="*/ 3705727 h 15135727"/>
              <a:gd name="connsiteX91" fmla="*/ 6737685 w 8085221"/>
              <a:gd name="connsiteY91" fmla="*/ 3729790 h 15135727"/>
              <a:gd name="connsiteX92" fmla="*/ 6545179 w 8085221"/>
              <a:gd name="connsiteY92" fmla="*/ 3826042 h 15135727"/>
              <a:gd name="connsiteX93" fmla="*/ 6328611 w 8085221"/>
              <a:gd name="connsiteY93" fmla="*/ 3753853 h 15135727"/>
              <a:gd name="connsiteX94" fmla="*/ 6184232 w 8085221"/>
              <a:gd name="connsiteY94" fmla="*/ 3850106 h 15135727"/>
              <a:gd name="connsiteX95" fmla="*/ 6184232 w 8085221"/>
              <a:gd name="connsiteY95" fmla="*/ 3946358 h 15135727"/>
              <a:gd name="connsiteX96" fmla="*/ 6136106 w 8085221"/>
              <a:gd name="connsiteY96" fmla="*/ 4235116 h 15135727"/>
              <a:gd name="connsiteX97" fmla="*/ 5919537 w 8085221"/>
              <a:gd name="connsiteY97" fmla="*/ 4403558 h 15135727"/>
              <a:gd name="connsiteX98" fmla="*/ 5775158 w 8085221"/>
              <a:gd name="connsiteY98" fmla="*/ 4451685 h 15135727"/>
              <a:gd name="connsiteX99" fmla="*/ 5630779 w 8085221"/>
              <a:gd name="connsiteY99" fmla="*/ 4547937 h 15135727"/>
              <a:gd name="connsiteX100" fmla="*/ 5510464 w 8085221"/>
              <a:gd name="connsiteY100" fmla="*/ 4620127 h 15135727"/>
              <a:gd name="connsiteX101" fmla="*/ 5510464 w 8085221"/>
              <a:gd name="connsiteY101" fmla="*/ 4812632 h 15135727"/>
              <a:gd name="connsiteX102" fmla="*/ 5317958 w 8085221"/>
              <a:gd name="connsiteY102" fmla="*/ 4981074 h 15135727"/>
              <a:gd name="connsiteX103" fmla="*/ 5005137 w 8085221"/>
              <a:gd name="connsiteY103" fmla="*/ 5149516 h 15135727"/>
              <a:gd name="connsiteX104" fmla="*/ 4692316 w 8085221"/>
              <a:gd name="connsiteY104" fmla="*/ 5149516 h 15135727"/>
              <a:gd name="connsiteX105" fmla="*/ 4523874 w 8085221"/>
              <a:gd name="connsiteY105" fmla="*/ 5366085 h 15135727"/>
              <a:gd name="connsiteX106" fmla="*/ 4211053 w 8085221"/>
              <a:gd name="connsiteY106" fmla="*/ 5414211 h 15135727"/>
              <a:gd name="connsiteX107" fmla="*/ 4114800 w 8085221"/>
              <a:gd name="connsiteY107" fmla="*/ 5390148 h 15135727"/>
              <a:gd name="connsiteX108" fmla="*/ 4018548 w 8085221"/>
              <a:gd name="connsiteY108" fmla="*/ 5630779 h 15135727"/>
              <a:gd name="connsiteX109" fmla="*/ 4090737 w 8085221"/>
              <a:gd name="connsiteY109" fmla="*/ 5871411 h 15135727"/>
              <a:gd name="connsiteX110" fmla="*/ 4090737 w 8085221"/>
              <a:gd name="connsiteY110" fmla="*/ 6184232 h 15135727"/>
              <a:gd name="connsiteX111" fmla="*/ 4186990 w 8085221"/>
              <a:gd name="connsiteY111" fmla="*/ 6472990 h 15135727"/>
              <a:gd name="connsiteX112" fmla="*/ 4042611 w 8085221"/>
              <a:gd name="connsiteY112" fmla="*/ 6352674 h 15135727"/>
              <a:gd name="connsiteX113" fmla="*/ 3946358 w 8085221"/>
              <a:gd name="connsiteY113" fmla="*/ 6376737 h 15135727"/>
              <a:gd name="connsiteX114" fmla="*/ 4114800 w 8085221"/>
              <a:gd name="connsiteY114" fmla="*/ 6641432 h 15135727"/>
              <a:gd name="connsiteX115" fmla="*/ 4451685 w 8085221"/>
              <a:gd name="connsiteY115" fmla="*/ 6737685 h 15135727"/>
              <a:gd name="connsiteX116" fmla="*/ 4620127 w 8085221"/>
              <a:gd name="connsiteY116" fmla="*/ 6978316 h 15135727"/>
              <a:gd name="connsiteX117" fmla="*/ 4740442 w 8085221"/>
              <a:gd name="connsiteY117" fmla="*/ 7170821 h 15135727"/>
              <a:gd name="connsiteX118" fmla="*/ 5077327 w 8085221"/>
              <a:gd name="connsiteY118" fmla="*/ 7387390 h 15135727"/>
              <a:gd name="connsiteX119" fmla="*/ 5125453 w 8085221"/>
              <a:gd name="connsiteY119" fmla="*/ 7603958 h 15135727"/>
              <a:gd name="connsiteX120" fmla="*/ 5197642 w 8085221"/>
              <a:gd name="connsiteY120" fmla="*/ 7796464 h 15135727"/>
              <a:gd name="connsiteX121" fmla="*/ 5486400 w 8085221"/>
              <a:gd name="connsiteY121" fmla="*/ 7964906 h 15135727"/>
              <a:gd name="connsiteX122" fmla="*/ 5486400 w 8085221"/>
              <a:gd name="connsiteY122" fmla="*/ 8349916 h 15135727"/>
              <a:gd name="connsiteX123" fmla="*/ 5678906 w 8085221"/>
              <a:gd name="connsiteY123" fmla="*/ 8614611 h 15135727"/>
              <a:gd name="connsiteX124" fmla="*/ 5919537 w 8085221"/>
              <a:gd name="connsiteY124" fmla="*/ 9071811 h 15135727"/>
              <a:gd name="connsiteX125" fmla="*/ 6160169 w 8085221"/>
              <a:gd name="connsiteY125" fmla="*/ 9336506 h 15135727"/>
              <a:gd name="connsiteX126" fmla="*/ 6280485 w 8085221"/>
              <a:gd name="connsiteY126" fmla="*/ 9601200 h 15135727"/>
              <a:gd name="connsiteX127" fmla="*/ 6400800 w 8085221"/>
              <a:gd name="connsiteY127" fmla="*/ 9793706 h 15135727"/>
              <a:gd name="connsiteX128" fmla="*/ 6569242 w 8085221"/>
              <a:gd name="connsiteY128" fmla="*/ 10058400 h 15135727"/>
              <a:gd name="connsiteX129" fmla="*/ 6713621 w 8085221"/>
              <a:gd name="connsiteY129" fmla="*/ 10106527 h 15135727"/>
              <a:gd name="connsiteX130" fmla="*/ 6545179 w 8085221"/>
              <a:gd name="connsiteY130" fmla="*/ 10202779 h 15135727"/>
              <a:gd name="connsiteX131" fmla="*/ 6569242 w 8085221"/>
              <a:gd name="connsiteY131" fmla="*/ 10443411 h 15135727"/>
              <a:gd name="connsiteX132" fmla="*/ 6593306 w 8085221"/>
              <a:gd name="connsiteY132" fmla="*/ 10708106 h 15135727"/>
              <a:gd name="connsiteX133" fmla="*/ 6761748 w 8085221"/>
              <a:gd name="connsiteY133" fmla="*/ 10924674 h 15135727"/>
              <a:gd name="connsiteX134" fmla="*/ 6641432 w 8085221"/>
              <a:gd name="connsiteY134" fmla="*/ 11093116 h 15135727"/>
              <a:gd name="connsiteX135" fmla="*/ 6713621 w 8085221"/>
              <a:gd name="connsiteY135" fmla="*/ 11261558 h 15135727"/>
              <a:gd name="connsiteX136" fmla="*/ 6737685 w 8085221"/>
              <a:gd name="connsiteY136" fmla="*/ 11526253 h 15135727"/>
              <a:gd name="connsiteX137" fmla="*/ 6617369 w 8085221"/>
              <a:gd name="connsiteY137" fmla="*/ 11839074 h 15135727"/>
              <a:gd name="connsiteX138" fmla="*/ 6617369 w 8085221"/>
              <a:gd name="connsiteY138" fmla="*/ 12031579 h 15135727"/>
              <a:gd name="connsiteX139" fmla="*/ 6641432 w 8085221"/>
              <a:gd name="connsiteY139" fmla="*/ 12127832 h 15135727"/>
              <a:gd name="connsiteX140" fmla="*/ 6761748 w 8085221"/>
              <a:gd name="connsiteY140" fmla="*/ 12031579 h 15135727"/>
              <a:gd name="connsiteX141" fmla="*/ 6761748 w 8085221"/>
              <a:gd name="connsiteY141" fmla="*/ 12296274 h 15135727"/>
              <a:gd name="connsiteX142" fmla="*/ 6689558 w 8085221"/>
              <a:gd name="connsiteY142" fmla="*/ 12512842 h 15135727"/>
              <a:gd name="connsiteX143" fmla="*/ 6785811 w 8085221"/>
              <a:gd name="connsiteY143" fmla="*/ 12777537 h 15135727"/>
              <a:gd name="connsiteX144" fmla="*/ 6569242 w 8085221"/>
              <a:gd name="connsiteY144" fmla="*/ 12873790 h 15135727"/>
              <a:gd name="connsiteX145" fmla="*/ 6545179 w 8085221"/>
              <a:gd name="connsiteY145" fmla="*/ 13090358 h 15135727"/>
              <a:gd name="connsiteX146" fmla="*/ 6448927 w 8085221"/>
              <a:gd name="connsiteY146" fmla="*/ 13355053 h 15135727"/>
              <a:gd name="connsiteX147" fmla="*/ 6256421 w 8085221"/>
              <a:gd name="connsiteY147" fmla="*/ 13571621 h 15135727"/>
              <a:gd name="connsiteX148" fmla="*/ 6087979 w 8085221"/>
              <a:gd name="connsiteY148" fmla="*/ 13667874 h 15135727"/>
              <a:gd name="connsiteX149" fmla="*/ 5943600 w 8085221"/>
              <a:gd name="connsiteY149" fmla="*/ 13716000 h 15135727"/>
              <a:gd name="connsiteX150" fmla="*/ 5702969 w 8085221"/>
              <a:gd name="connsiteY150" fmla="*/ 13667874 h 15135727"/>
              <a:gd name="connsiteX151" fmla="*/ 5582653 w 8085221"/>
              <a:gd name="connsiteY151" fmla="*/ 13691937 h 15135727"/>
              <a:gd name="connsiteX152" fmla="*/ 5727032 w 8085221"/>
              <a:gd name="connsiteY152" fmla="*/ 13836316 h 15135727"/>
              <a:gd name="connsiteX153" fmla="*/ 5582653 w 8085221"/>
              <a:gd name="connsiteY153" fmla="*/ 14052885 h 15135727"/>
              <a:gd name="connsiteX154" fmla="*/ 5462337 w 8085221"/>
              <a:gd name="connsiteY154" fmla="*/ 14149137 h 15135727"/>
              <a:gd name="connsiteX155" fmla="*/ 5342021 w 8085221"/>
              <a:gd name="connsiteY155" fmla="*/ 14004758 h 15135727"/>
              <a:gd name="connsiteX156" fmla="*/ 5245769 w 8085221"/>
              <a:gd name="connsiteY156" fmla="*/ 14004758 h 15135727"/>
              <a:gd name="connsiteX157" fmla="*/ 5245769 w 8085221"/>
              <a:gd name="connsiteY157" fmla="*/ 13956632 h 15135727"/>
              <a:gd name="connsiteX158" fmla="*/ 5101390 w 8085221"/>
              <a:gd name="connsiteY158" fmla="*/ 13956632 h 15135727"/>
              <a:gd name="connsiteX159" fmla="*/ 4981074 w 8085221"/>
              <a:gd name="connsiteY159" fmla="*/ 13860379 h 15135727"/>
              <a:gd name="connsiteX160" fmla="*/ 4740442 w 8085221"/>
              <a:gd name="connsiteY160" fmla="*/ 13908506 h 15135727"/>
              <a:gd name="connsiteX161" fmla="*/ 4475748 w 8085221"/>
              <a:gd name="connsiteY161" fmla="*/ 13956632 h 15135727"/>
              <a:gd name="connsiteX162" fmla="*/ 4379495 w 8085221"/>
              <a:gd name="connsiteY162" fmla="*/ 14028821 h 15135727"/>
              <a:gd name="connsiteX163" fmla="*/ 4403558 w 8085221"/>
              <a:gd name="connsiteY163" fmla="*/ 14197264 h 15135727"/>
              <a:gd name="connsiteX164" fmla="*/ 4572000 w 8085221"/>
              <a:gd name="connsiteY164" fmla="*/ 14149137 h 15135727"/>
              <a:gd name="connsiteX165" fmla="*/ 4523874 w 8085221"/>
              <a:gd name="connsiteY165" fmla="*/ 14558211 h 15135727"/>
              <a:gd name="connsiteX166" fmla="*/ 4403558 w 8085221"/>
              <a:gd name="connsiteY166" fmla="*/ 14437895 h 15135727"/>
              <a:gd name="connsiteX167" fmla="*/ 4403558 w 8085221"/>
              <a:gd name="connsiteY167" fmla="*/ 14437895 h 15135727"/>
              <a:gd name="connsiteX168" fmla="*/ 4283242 w 8085221"/>
              <a:gd name="connsiteY168" fmla="*/ 14245390 h 15135727"/>
              <a:gd name="connsiteX169" fmla="*/ 4235116 w 8085221"/>
              <a:gd name="connsiteY169" fmla="*/ 14341642 h 15135727"/>
              <a:gd name="connsiteX170" fmla="*/ 4162927 w 8085221"/>
              <a:gd name="connsiteY170" fmla="*/ 14389769 h 15135727"/>
              <a:gd name="connsiteX171" fmla="*/ 4162927 w 8085221"/>
              <a:gd name="connsiteY171" fmla="*/ 14389769 h 15135727"/>
              <a:gd name="connsiteX172" fmla="*/ 3922295 w 8085221"/>
              <a:gd name="connsiteY172" fmla="*/ 14245390 h 15135727"/>
              <a:gd name="connsiteX173" fmla="*/ 3801979 w 8085221"/>
              <a:gd name="connsiteY173" fmla="*/ 14293516 h 15135727"/>
              <a:gd name="connsiteX174" fmla="*/ 3681664 w 8085221"/>
              <a:gd name="connsiteY174" fmla="*/ 14389769 h 15135727"/>
              <a:gd name="connsiteX175" fmla="*/ 3657600 w 8085221"/>
              <a:gd name="connsiteY175" fmla="*/ 14654464 h 15135727"/>
              <a:gd name="connsiteX176" fmla="*/ 3513221 w 8085221"/>
              <a:gd name="connsiteY176" fmla="*/ 14726653 h 15135727"/>
              <a:gd name="connsiteX177" fmla="*/ 3513221 w 8085221"/>
              <a:gd name="connsiteY177" fmla="*/ 14871032 h 15135727"/>
              <a:gd name="connsiteX178" fmla="*/ 3633537 w 8085221"/>
              <a:gd name="connsiteY178" fmla="*/ 14967285 h 15135727"/>
              <a:gd name="connsiteX179" fmla="*/ 3609474 w 8085221"/>
              <a:gd name="connsiteY179" fmla="*/ 15087600 h 15135727"/>
              <a:gd name="connsiteX180" fmla="*/ 3441032 w 8085221"/>
              <a:gd name="connsiteY180" fmla="*/ 15039474 h 15135727"/>
              <a:gd name="connsiteX181" fmla="*/ 3272590 w 8085221"/>
              <a:gd name="connsiteY181" fmla="*/ 15063537 h 15135727"/>
              <a:gd name="connsiteX182" fmla="*/ 3248527 w 8085221"/>
              <a:gd name="connsiteY182" fmla="*/ 14895095 h 15135727"/>
              <a:gd name="connsiteX183" fmla="*/ 3128211 w 8085221"/>
              <a:gd name="connsiteY183" fmla="*/ 14919158 h 15135727"/>
              <a:gd name="connsiteX184" fmla="*/ 2959769 w 8085221"/>
              <a:gd name="connsiteY184" fmla="*/ 15135727 h 15135727"/>
              <a:gd name="connsiteX185" fmla="*/ 2935706 w 8085221"/>
              <a:gd name="connsiteY185" fmla="*/ 14895095 h 15135727"/>
              <a:gd name="connsiteX186" fmla="*/ 2791327 w 8085221"/>
              <a:gd name="connsiteY186" fmla="*/ 14943221 h 15135727"/>
              <a:gd name="connsiteX187" fmla="*/ 2671011 w 8085221"/>
              <a:gd name="connsiteY187" fmla="*/ 15039474 h 15135727"/>
              <a:gd name="connsiteX188" fmla="*/ 2430379 w 8085221"/>
              <a:gd name="connsiteY188" fmla="*/ 15087600 h 15135727"/>
              <a:gd name="connsiteX189" fmla="*/ 2237874 w 8085221"/>
              <a:gd name="connsiteY189" fmla="*/ 15039474 h 15135727"/>
              <a:gd name="connsiteX190" fmla="*/ 2622885 w 8085221"/>
              <a:gd name="connsiteY190" fmla="*/ 14846969 h 15135727"/>
              <a:gd name="connsiteX191" fmla="*/ 2887579 w 8085221"/>
              <a:gd name="connsiteY191" fmla="*/ 14774779 h 15135727"/>
              <a:gd name="connsiteX192" fmla="*/ 2839453 w 8085221"/>
              <a:gd name="connsiteY192" fmla="*/ 14582274 h 15135727"/>
              <a:gd name="connsiteX193" fmla="*/ 2935706 w 8085221"/>
              <a:gd name="connsiteY193" fmla="*/ 14510085 h 15135727"/>
              <a:gd name="connsiteX194" fmla="*/ 2935706 w 8085221"/>
              <a:gd name="connsiteY194" fmla="*/ 14510085 h 15135727"/>
              <a:gd name="connsiteX195" fmla="*/ 3080085 w 8085221"/>
              <a:gd name="connsiteY195" fmla="*/ 14413832 h 15135727"/>
              <a:gd name="connsiteX196" fmla="*/ 3152274 w 8085221"/>
              <a:gd name="connsiteY196" fmla="*/ 14341642 h 15135727"/>
              <a:gd name="connsiteX197" fmla="*/ 3080085 w 8085221"/>
              <a:gd name="connsiteY197" fmla="*/ 14269453 h 15135727"/>
              <a:gd name="connsiteX198" fmla="*/ 3152274 w 8085221"/>
              <a:gd name="connsiteY198" fmla="*/ 14197264 h 15135727"/>
              <a:gd name="connsiteX199" fmla="*/ 3152274 w 8085221"/>
              <a:gd name="connsiteY199" fmla="*/ 14052885 h 15135727"/>
              <a:gd name="connsiteX200" fmla="*/ 3080085 w 8085221"/>
              <a:gd name="connsiteY200" fmla="*/ 13980695 h 15135727"/>
              <a:gd name="connsiteX201" fmla="*/ 3056021 w 8085221"/>
              <a:gd name="connsiteY201" fmla="*/ 14076948 h 15135727"/>
              <a:gd name="connsiteX202" fmla="*/ 2935706 w 8085221"/>
              <a:gd name="connsiteY202" fmla="*/ 14076948 h 15135727"/>
              <a:gd name="connsiteX203" fmla="*/ 2863516 w 8085221"/>
              <a:gd name="connsiteY203" fmla="*/ 14125074 h 15135727"/>
              <a:gd name="connsiteX204" fmla="*/ 2719137 w 8085221"/>
              <a:gd name="connsiteY204" fmla="*/ 14197264 h 15135727"/>
              <a:gd name="connsiteX205" fmla="*/ 2646948 w 8085221"/>
              <a:gd name="connsiteY205" fmla="*/ 14197264 h 15135727"/>
              <a:gd name="connsiteX206" fmla="*/ 2598821 w 8085221"/>
              <a:gd name="connsiteY206" fmla="*/ 14125074 h 15135727"/>
              <a:gd name="connsiteX207" fmla="*/ 2430379 w 8085221"/>
              <a:gd name="connsiteY207" fmla="*/ 13836316 h 15135727"/>
              <a:gd name="connsiteX208" fmla="*/ 2646948 w 8085221"/>
              <a:gd name="connsiteY208" fmla="*/ 13812253 h 15135727"/>
              <a:gd name="connsiteX209" fmla="*/ 2502569 w 8085221"/>
              <a:gd name="connsiteY209" fmla="*/ 13475369 h 15135727"/>
              <a:gd name="connsiteX210" fmla="*/ 2550695 w 8085221"/>
              <a:gd name="connsiteY210" fmla="*/ 13186611 h 15135727"/>
              <a:gd name="connsiteX211" fmla="*/ 2719137 w 8085221"/>
              <a:gd name="connsiteY211" fmla="*/ 13042232 h 15135727"/>
              <a:gd name="connsiteX212" fmla="*/ 2791327 w 8085221"/>
              <a:gd name="connsiteY212" fmla="*/ 12945979 h 15135727"/>
              <a:gd name="connsiteX213" fmla="*/ 3031958 w 8085221"/>
              <a:gd name="connsiteY213" fmla="*/ 13090358 h 15135727"/>
              <a:gd name="connsiteX214" fmla="*/ 3056021 w 8085221"/>
              <a:gd name="connsiteY214" fmla="*/ 12753474 h 15135727"/>
              <a:gd name="connsiteX215" fmla="*/ 2887579 w 8085221"/>
              <a:gd name="connsiteY215" fmla="*/ 12777537 h 15135727"/>
              <a:gd name="connsiteX216" fmla="*/ 2815390 w 8085221"/>
              <a:gd name="connsiteY216" fmla="*/ 12777537 h 15135727"/>
              <a:gd name="connsiteX217" fmla="*/ 3176337 w 8085221"/>
              <a:gd name="connsiteY217" fmla="*/ 12368464 h 15135727"/>
              <a:gd name="connsiteX218" fmla="*/ 3104148 w 8085221"/>
              <a:gd name="connsiteY218" fmla="*/ 12320337 h 15135727"/>
              <a:gd name="connsiteX219" fmla="*/ 3104148 w 8085221"/>
              <a:gd name="connsiteY219" fmla="*/ 12320337 h 15135727"/>
              <a:gd name="connsiteX220" fmla="*/ 3007895 w 8085221"/>
              <a:gd name="connsiteY220" fmla="*/ 12079706 h 15135727"/>
              <a:gd name="connsiteX221" fmla="*/ 2911642 w 8085221"/>
              <a:gd name="connsiteY221" fmla="*/ 11935327 h 15135727"/>
              <a:gd name="connsiteX222" fmla="*/ 2863516 w 8085221"/>
              <a:gd name="connsiteY222" fmla="*/ 11694695 h 15135727"/>
              <a:gd name="connsiteX223" fmla="*/ 2911642 w 8085221"/>
              <a:gd name="connsiteY223" fmla="*/ 11454064 h 15135727"/>
              <a:gd name="connsiteX224" fmla="*/ 3056021 w 8085221"/>
              <a:gd name="connsiteY224" fmla="*/ 11454064 h 15135727"/>
              <a:gd name="connsiteX225" fmla="*/ 2983832 w 8085221"/>
              <a:gd name="connsiteY225" fmla="*/ 11381874 h 15135727"/>
              <a:gd name="connsiteX226" fmla="*/ 3031958 w 8085221"/>
              <a:gd name="connsiteY226" fmla="*/ 11285621 h 15135727"/>
              <a:gd name="connsiteX227" fmla="*/ 3007895 w 8085221"/>
              <a:gd name="connsiteY227" fmla="*/ 11189369 h 15135727"/>
              <a:gd name="connsiteX228" fmla="*/ 2887579 w 8085221"/>
              <a:gd name="connsiteY228" fmla="*/ 11141242 h 15135727"/>
              <a:gd name="connsiteX229" fmla="*/ 2887579 w 8085221"/>
              <a:gd name="connsiteY229" fmla="*/ 10972800 h 15135727"/>
              <a:gd name="connsiteX230" fmla="*/ 2887579 w 8085221"/>
              <a:gd name="connsiteY230" fmla="*/ 10924674 h 15135727"/>
              <a:gd name="connsiteX231" fmla="*/ 2767264 w 8085221"/>
              <a:gd name="connsiteY231" fmla="*/ 11020927 h 15135727"/>
              <a:gd name="connsiteX232" fmla="*/ 2743200 w 8085221"/>
              <a:gd name="connsiteY232" fmla="*/ 10924674 h 15135727"/>
              <a:gd name="connsiteX233" fmla="*/ 2550695 w 8085221"/>
              <a:gd name="connsiteY233" fmla="*/ 11020927 h 15135727"/>
              <a:gd name="connsiteX234" fmla="*/ 2526632 w 8085221"/>
              <a:gd name="connsiteY234" fmla="*/ 11117179 h 15135727"/>
              <a:gd name="connsiteX235" fmla="*/ 2334127 w 8085221"/>
              <a:gd name="connsiteY235" fmla="*/ 10996864 h 15135727"/>
              <a:gd name="connsiteX236" fmla="*/ 2358190 w 8085221"/>
              <a:gd name="connsiteY236" fmla="*/ 10732169 h 15135727"/>
              <a:gd name="connsiteX237" fmla="*/ 2334127 w 8085221"/>
              <a:gd name="connsiteY237" fmla="*/ 10587790 h 15135727"/>
              <a:gd name="connsiteX238" fmla="*/ 2406316 w 8085221"/>
              <a:gd name="connsiteY238" fmla="*/ 10491537 h 15135727"/>
              <a:gd name="connsiteX239" fmla="*/ 2598821 w 8085221"/>
              <a:gd name="connsiteY239" fmla="*/ 10684042 h 15135727"/>
              <a:gd name="connsiteX240" fmla="*/ 2767264 w 8085221"/>
              <a:gd name="connsiteY240" fmla="*/ 10684042 h 15135727"/>
              <a:gd name="connsiteX241" fmla="*/ 2646948 w 8085221"/>
              <a:gd name="connsiteY241" fmla="*/ 10515600 h 15135727"/>
              <a:gd name="connsiteX242" fmla="*/ 2815390 w 8085221"/>
              <a:gd name="connsiteY242" fmla="*/ 10395285 h 15135727"/>
              <a:gd name="connsiteX243" fmla="*/ 3080085 w 8085221"/>
              <a:gd name="connsiteY243" fmla="*/ 10419348 h 15135727"/>
              <a:gd name="connsiteX244" fmla="*/ 3248527 w 8085221"/>
              <a:gd name="connsiteY244" fmla="*/ 10539664 h 15135727"/>
              <a:gd name="connsiteX245" fmla="*/ 3320716 w 8085221"/>
              <a:gd name="connsiteY245" fmla="*/ 10659979 h 15135727"/>
              <a:gd name="connsiteX246" fmla="*/ 3465095 w 8085221"/>
              <a:gd name="connsiteY246" fmla="*/ 10659979 h 15135727"/>
              <a:gd name="connsiteX247" fmla="*/ 3441032 w 8085221"/>
              <a:gd name="connsiteY247" fmla="*/ 10491537 h 15135727"/>
              <a:gd name="connsiteX248" fmla="*/ 3392906 w 8085221"/>
              <a:gd name="connsiteY248" fmla="*/ 10250906 h 15135727"/>
              <a:gd name="connsiteX249" fmla="*/ 3152274 w 8085221"/>
              <a:gd name="connsiteY249" fmla="*/ 10250906 h 15135727"/>
              <a:gd name="connsiteX250" fmla="*/ 3176337 w 8085221"/>
              <a:gd name="connsiteY250" fmla="*/ 10178716 h 15135727"/>
              <a:gd name="connsiteX251" fmla="*/ 3104148 w 8085221"/>
              <a:gd name="connsiteY251" fmla="*/ 10154653 h 15135727"/>
              <a:gd name="connsiteX252" fmla="*/ 3007895 w 8085221"/>
              <a:gd name="connsiteY252" fmla="*/ 9962148 h 15135727"/>
              <a:gd name="connsiteX253" fmla="*/ 3176337 w 8085221"/>
              <a:gd name="connsiteY253" fmla="*/ 9889958 h 15135727"/>
              <a:gd name="connsiteX254" fmla="*/ 2959769 w 8085221"/>
              <a:gd name="connsiteY254" fmla="*/ 9504948 h 15135727"/>
              <a:gd name="connsiteX255" fmla="*/ 2791327 w 8085221"/>
              <a:gd name="connsiteY255" fmla="*/ 9456821 h 15135727"/>
              <a:gd name="connsiteX256" fmla="*/ 2574758 w 8085221"/>
              <a:gd name="connsiteY256" fmla="*/ 9336506 h 15135727"/>
              <a:gd name="connsiteX257" fmla="*/ 2550695 w 8085221"/>
              <a:gd name="connsiteY257" fmla="*/ 9071811 h 15135727"/>
              <a:gd name="connsiteX258" fmla="*/ 2695074 w 8085221"/>
              <a:gd name="connsiteY258" fmla="*/ 8999621 h 15135727"/>
              <a:gd name="connsiteX259" fmla="*/ 2622885 w 8085221"/>
              <a:gd name="connsiteY259" fmla="*/ 8975558 h 15135727"/>
              <a:gd name="connsiteX260" fmla="*/ 2430379 w 8085221"/>
              <a:gd name="connsiteY260" fmla="*/ 8999621 h 15135727"/>
              <a:gd name="connsiteX261" fmla="*/ 2261937 w 8085221"/>
              <a:gd name="connsiteY261" fmla="*/ 9168064 h 15135727"/>
              <a:gd name="connsiteX262" fmla="*/ 2237874 w 8085221"/>
              <a:gd name="connsiteY262" fmla="*/ 8999621 h 15135727"/>
              <a:gd name="connsiteX263" fmla="*/ 2117558 w 8085221"/>
              <a:gd name="connsiteY263" fmla="*/ 8975558 h 15135727"/>
              <a:gd name="connsiteX264" fmla="*/ 2045369 w 8085221"/>
              <a:gd name="connsiteY264" fmla="*/ 8783053 h 15135727"/>
              <a:gd name="connsiteX265" fmla="*/ 1852864 w 8085221"/>
              <a:gd name="connsiteY265" fmla="*/ 8758990 h 15135727"/>
              <a:gd name="connsiteX266" fmla="*/ 1636295 w 8085221"/>
              <a:gd name="connsiteY266" fmla="*/ 8927432 h 15135727"/>
              <a:gd name="connsiteX267" fmla="*/ 1588169 w 8085221"/>
              <a:gd name="connsiteY267" fmla="*/ 9023685 h 15135727"/>
              <a:gd name="connsiteX268" fmla="*/ 1515979 w 8085221"/>
              <a:gd name="connsiteY268" fmla="*/ 8879306 h 15135727"/>
              <a:gd name="connsiteX269" fmla="*/ 1347537 w 8085221"/>
              <a:gd name="connsiteY269" fmla="*/ 8879306 h 15135727"/>
              <a:gd name="connsiteX270" fmla="*/ 1347537 w 8085221"/>
              <a:gd name="connsiteY270" fmla="*/ 8710864 h 15135727"/>
              <a:gd name="connsiteX271" fmla="*/ 1106906 w 8085221"/>
              <a:gd name="connsiteY271" fmla="*/ 8783053 h 15135727"/>
              <a:gd name="connsiteX272" fmla="*/ 890337 w 8085221"/>
              <a:gd name="connsiteY272" fmla="*/ 8686800 h 15135727"/>
              <a:gd name="connsiteX273" fmla="*/ 649706 w 8085221"/>
              <a:gd name="connsiteY273" fmla="*/ 8662737 h 15135727"/>
              <a:gd name="connsiteX274" fmla="*/ 385011 w 8085221"/>
              <a:gd name="connsiteY274" fmla="*/ 8566485 h 15135727"/>
              <a:gd name="connsiteX275" fmla="*/ 577516 w 8085221"/>
              <a:gd name="connsiteY275" fmla="*/ 8373979 h 15135727"/>
              <a:gd name="connsiteX276" fmla="*/ 794085 w 8085221"/>
              <a:gd name="connsiteY276" fmla="*/ 8301790 h 15135727"/>
              <a:gd name="connsiteX277" fmla="*/ 745958 w 8085221"/>
              <a:gd name="connsiteY277" fmla="*/ 8133348 h 15135727"/>
              <a:gd name="connsiteX278" fmla="*/ 818148 w 8085221"/>
              <a:gd name="connsiteY278" fmla="*/ 7820527 h 15135727"/>
              <a:gd name="connsiteX279" fmla="*/ 697832 w 8085221"/>
              <a:gd name="connsiteY279" fmla="*/ 7820527 h 15135727"/>
              <a:gd name="connsiteX280" fmla="*/ 625642 w 8085221"/>
              <a:gd name="connsiteY280" fmla="*/ 7916779 h 15135727"/>
              <a:gd name="connsiteX281" fmla="*/ 457200 w 8085221"/>
              <a:gd name="connsiteY281" fmla="*/ 7820527 h 15135727"/>
              <a:gd name="connsiteX282" fmla="*/ 529390 w 8085221"/>
              <a:gd name="connsiteY282" fmla="*/ 7700211 h 15135727"/>
              <a:gd name="connsiteX283" fmla="*/ 938464 w 8085221"/>
              <a:gd name="connsiteY283" fmla="*/ 7676148 h 15135727"/>
              <a:gd name="connsiteX284" fmla="*/ 1058779 w 8085221"/>
              <a:gd name="connsiteY284" fmla="*/ 7459579 h 15135727"/>
              <a:gd name="connsiteX285" fmla="*/ 1203158 w 8085221"/>
              <a:gd name="connsiteY285" fmla="*/ 7603958 h 15135727"/>
              <a:gd name="connsiteX286" fmla="*/ 1299411 w 8085221"/>
              <a:gd name="connsiteY286" fmla="*/ 7555832 h 15135727"/>
              <a:gd name="connsiteX287" fmla="*/ 1443790 w 8085221"/>
              <a:gd name="connsiteY287" fmla="*/ 7507706 h 15135727"/>
              <a:gd name="connsiteX288" fmla="*/ 1684421 w 8085221"/>
              <a:gd name="connsiteY288" fmla="*/ 7603958 h 15135727"/>
              <a:gd name="connsiteX289" fmla="*/ 1684421 w 8085221"/>
              <a:gd name="connsiteY289" fmla="*/ 7603958 h 15135727"/>
              <a:gd name="connsiteX290" fmla="*/ 1540042 w 8085221"/>
              <a:gd name="connsiteY290" fmla="*/ 7363327 h 15135727"/>
              <a:gd name="connsiteX291" fmla="*/ 1299411 w 8085221"/>
              <a:gd name="connsiteY291" fmla="*/ 7315200 h 15135727"/>
              <a:gd name="connsiteX292" fmla="*/ 1130969 w 8085221"/>
              <a:gd name="connsiteY292" fmla="*/ 7339264 h 15135727"/>
              <a:gd name="connsiteX293" fmla="*/ 1034716 w 8085221"/>
              <a:gd name="connsiteY293" fmla="*/ 7315200 h 15135727"/>
              <a:gd name="connsiteX294" fmla="*/ 1155032 w 8085221"/>
              <a:gd name="connsiteY294" fmla="*/ 7050506 h 15135727"/>
              <a:gd name="connsiteX295" fmla="*/ 1155032 w 8085221"/>
              <a:gd name="connsiteY295" fmla="*/ 6930190 h 15135727"/>
              <a:gd name="connsiteX296" fmla="*/ 1155032 w 8085221"/>
              <a:gd name="connsiteY296" fmla="*/ 6761748 h 15135727"/>
              <a:gd name="connsiteX297" fmla="*/ 1203158 w 8085221"/>
              <a:gd name="connsiteY297" fmla="*/ 6617369 h 15135727"/>
              <a:gd name="connsiteX298" fmla="*/ 1371600 w 8085221"/>
              <a:gd name="connsiteY298" fmla="*/ 6472990 h 15135727"/>
              <a:gd name="connsiteX299" fmla="*/ 1443790 w 8085221"/>
              <a:gd name="connsiteY299" fmla="*/ 6328611 h 15135727"/>
              <a:gd name="connsiteX300" fmla="*/ 1419727 w 8085221"/>
              <a:gd name="connsiteY300" fmla="*/ 6208295 h 15135727"/>
              <a:gd name="connsiteX301" fmla="*/ 1275348 w 8085221"/>
              <a:gd name="connsiteY301" fmla="*/ 6304548 h 15135727"/>
              <a:gd name="connsiteX302" fmla="*/ 1323474 w 8085221"/>
              <a:gd name="connsiteY302" fmla="*/ 6015790 h 15135727"/>
              <a:gd name="connsiteX303" fmla="*/ 1540042 w 8085221"/>
              <a:gd name="connsiteY303" fmla="*/ 5871411 h 15135727"/>
              <a:gd name="connsiteX304" fmla="*/ 1540042 w 8085221"/>
              <a:gd name="connsiteY304" fmla="*/ 5751095 h 15135727"/>
              <a:gd name="connsiteX305" fmla="*/ 1395664 w 8085221"/>
              <a:gd name="connsiteY305" fmla="*/ 5799221 h 15135727"/>
              <a:gd name="connsiteX306" fmla="*/ 1179095 w 8085221"/>
              <a:gd name="connsiteY306" fmla="*/ 5799221 h 15135727"/>
              <a:gd name="connsiteX307" fmla="*/ 890337 w 8085221"/>
              <a:gd name="connsiteY307" fmla="*/ 5775158 h 15135727"/>
              <a:gd name="connsiteX308" fmla="*/ 697832 w 8085221"/>
              <a:gd name="connsiteY308" fmla="*/ 5606716 h 15135727"/>
              <a:gd name="connsiteX309" fmla="*/ 577516 w 8085221"/>
              <a:gd name="connsiteY309" fmla="*/ 5582653 h 15135727"/>
              <a:gd name="connsiteX310" fmla="*/ 697832 w 8085221"/>
              <a:gd name="connsiteY310" fmla="*/ 5775158 h 15135727"/>
              <a:gd name="connsiteX311" fmla="*/ 409074 w 8085221"/>
              <a:gd name="connsiteY311" fmla="*/ 5799221 h 15135727"/>
              <a:gd name="connsiteX312" fmla="*/ 168442 w 8085221"/>
              <a:gd name="connsiteY312" fmla="*/ 5702969 h 15135727"/>
              <a:gd name="connsiteX313" fmla="*/ 264695 w 8085221"/>
              <a:gd name="connsiteY313" fmla="*/ 5558590 h 15135727"/>
              <a:gd name="connsiteX314" fmla="*/ 144379 w 8085221"/>
              <a:gd name="connsiteY314" fmla="*/ 5510464 h 15135727"/>
              <a:gd name="connsiteX315" fmla="*/ 0 w 8085221"/>
              <a:gd name="connsiteY315" fmla="*/ 5462337 h 15135727"/>
              <a:gd name="connsiteX316" fmla="*/ 96253 w 8085221"/>
              <a:gd name="connsiteY316" fmla="*/ 5245769 h 15135727"/>
              <a:gd name="connsiteX0" fmla="*/ 96253 w 8085221"/>
              <a:gd name="connsiteY0" fmla="*/ 5245769 h 15135727"/>
              <a:gd name="connsiteX1" fmla="*/ 144379 w 8085221"/>
              <a:gd name="connsiteY1" fmla="*/ 4981074 h 15135727"/>
              <a:gd name="connsiteX2" fmla="*/ 178719 w 8085221"/>
              <a:gd name="connsiteY2" fmla="*/ 4834941 h 15135727"/>
              <a:gd name="connsiteX3" fmla="*/ 334378 w 8085221"/>
              <a:gd name="connsiteY3" fmla="*/ 4696828 h 15135727"/>
              <a:gd name="connsiteX4" fmla="*/ 553453 w 8085221"/>
              <a:gd name="connsiteY4" fmla="*/ 4692316 h 15135727"/>
              <a:gd name="connsiteX5" fmla="*/ 649706 w 8085221"/>
              <a:gd name="connsiteY5" fmla="*/ 4427621 h 15135727"/>
              <a:gd name="connsiteX6" fmla="*/ 805866 w 8085221"/>
              <a:gd name="connsiteY6" fmla="*/ 4425366 h 15135727"/>
              <a:gd name="connsiteX7" fmla="*/ 867026 w 8085221"/>
              <a:gd name="connsiteY7" fmla="*/ 4311817 h 15135727"/>
              <a:gd name="connsiteX8" fmla="*/ 1077328 w 8085221"/>
              <a:gd name="connsiteY8" fmla="*/ 4253916 h 15135727"/>
              <a:gd name="connsiteX9" fmla="*/ 1120191 w 8085221"/>
              <a:gd name="connsiteY9" fmla="*/ 4206291 h 15135727"/>
              <a:gd name="connsiteX10" fmla="*/ 1263066 w 8085221"/>
              <a:gd name="connsiteY10" fmla="*/ 4182478 h 15135727"/>
              <a:gd name="connsiteX11" fmla="*/ 1362326 w 8085221"/>
              <a:gd name="connsiteY11" fmla="*/ 4081965 h 15135727"/>
              <a:gd name="connsiteX12" fmla="*/ 1472616 w 8085221"/>
              <a:gd name="connsiteY12" fmla="*/ 4025316 h 15135727"/>
              <a:gd name="connsiteX13" fmla="*/ 1559344 w 8085221"/>
              <a:gd name="connsiteY13" fmla="*/ 4013535 h 15135727"/>
              <a:gd name="connsiteX14" fmla="*/ 1708485 w 8085221"/>
              <a:gd name="connsiteY14" fmla="*/ 3826042 h 15135727"/>
              <a:gd name="connsiteX15" fmla="*/ 1820278 w 8085221"/>
              <a:gd name="connsiteY15" fmla="*/ 3858628 h 15135727"/>
              <a:gd name="connsiteX16" fmla="*/ 1910766 w 8085221"/>
              <a:gd name="connsiteY16" fmla="*/ 3735053 h 15135727"/>
              <a:gd name="connsiteX17" fmla="*/ 2006016 w 8085221"/>
              <a:gd name="connsiteY17" fmla="*/ 3615741 h 15135727"/>
              <a:gd name="connsiteX18" fmla="*/ 2091741 w 8085221"/>
              <a:gd name="connsiteY18" fmla="*/ 3649078 h 15135727"/>
              <a:gd name="connsiteX19" fmla="*/ 2141621 w 8085221"/>
              <a:gd name="connsiteY19" fmla="*/ 3585411 h 15135727"/>
              <a:gd name="connsiteX20" fmla="*/ 2117808 w 8085221"/>
              <a:gd name="connsiteY20" fmla="*/ 3518736 h 15135727"/>
              <a:gd name="connsiteX21" fmla="*/ 2182228 w 8085221"/>
              <a:gd name="connsiteY21" fmla="*/ 3420478 h 15135727"/>
              <a:gd name="connsiteX22" fmla="*/ 2286000 w 8085221"/>
              <a:gd name="connsiteY22" fmla="*/ 3489158 h 15135727"/>
              <a:gd name="connsiteX23" fmla="*/ 2334628 w 8085221"/>
              <a:gd name="connsiteY23" fmla="*/ 3249028 h 15135727"/>
              <a:gd name="connsiteX24" fmla="*/ 2381502 w 8085221"/>
              <a:gd name="connsiteY24" fmla="*/ 3088858 h 15135727"/>
              <a:gd name="connsiteX25" fmla="*/ 2544178 w 8085221"/>
              <a:gd name="connsiteY25" fmla="*/ 3058528 h 15135727"/>
              <a:gd name="connsiteX26" fmla="*/ 2477503 w 8085221"/>
              <a:gd name="connsiteY26" fmla="*/ 2977566 h 15135727"/>
              <a:gd name="connsiteX27" fmla="*/ 2695074 w 8085221"/>
              <a:gd name="connsiteY27" fmla="*/ 2892592 h 15135727"/>
              <a:gd name="connsiteX28" fmla="*/ 2796591 w 8085221"/>
              <a:gd name="connsiteY28" fmla="*/ 2829928 h 15135727"/>
              <a:gd name="connsiteX29" fmla="*/ 2829928 w 8085221"/>
              <a:gd name="connsiteY29" fmla="*/ 2517107 h 15135727"/>
              <a:gd name="connsiteX30" fmla="*/ 3006141 w 8085221"/>
              <a:gd name="connsiteY30" fmla="*/ 2401303 h 15135727"/>
              <a:gd name="connsiteX31" fmla="*/ 3200400 w 8085221"/>
              <a:gd name="connsiteY31" fmla="*/ 2296277 h 15135727"/>
              <a:gd name="connsiteX32" fmla="*/ 3325228 w 8085221"/>
              <a:gd name="connsiteY32" fmla="*/ 2220328 h 15135727"/>
              <a:gd name="connsiteX33" fmla="*/ 3441032 w 8085221"/>
              <a:gd name="connsiteY33" fmla="*/ 2237874 h 15135727"/>
              <a:gd name="connsiteX34" fmla="*/ 3534778 w 8085221"/>
              <a:gd name="connsiteY34" fmla="*/ 2301291 h 15135727"/>
              <a:gd name="connsiteX35" fmla="*/ 3585160 w 8085221"/>
              <a:gd name="connsiteY35" fmla="*/ 2517107 h 15135727"/>
              <a:gd name="connsiteX36" fmla="*/ 3801979 w 8085221"/>
              <a:gd name="connsiteY36" fmla="*/ 2565735 h 15135727"/>
              <a:gd name="connsiteX37" fmla="*/ 3946358 w 8085221"/>
              <a:gd name="connsiteY37" fmla="*/ 2550695 h 15135727"/>
              <a:gd name="connsiteX38" fmla="*/ 4018548 w 8085221"/>
              <a:gd name="connsiteY38" fmla="*/ 2598821 h 15135727"/>
              <a:gd name="connsiteX39" fmla="*/ 4138864 w 8085221"/>
              <a:gd name="connsiteY39" fmla="*/ 2574758 h 15135727"/>
              <a:gd name="connsiteX40" fmla="*/ 4307306 w 8085221"/>
              <a:gd name="connsiteY40" fmla="*/ 2671011 h 15135727"/>
              <a:gd name="connsiteX41" fmla="*/ 4427621 w 8085221"/>
              <a:gd name="connsiteY41" fmla="*/ 2622885 h 15135727"/>
              <a:gd name="connsiteX42" fmla="*/ 4549191 w 8085221"/>
              <a:gd name="connsiteY42" fmla="*/ 2610853 h 15135727"/>
              <a:gd name="connsiteX43" fmla="*/ 4668253 w 8085221"/>
              <a:gd name="connsiteY43" fmla="*/ 2743200 h 15135727"/>
              <a:gd name="connsiteX44" fmla="*/ 4788569 w 8085221"/>
              <a:gd name="connsiteY44" fmla="*/ 2815390 h 15135727"/>
              <a:gd name="connsiteX45" fmla="*/ 4957011 w 8085221"/>
              <a:gd name="connsiteY45" fmla="*/ 2719137 h 15135727"/>
              <a:gd name="connsiteX46" fmla="*/ 4981074 w 8085221"/>
              <a:gd name="connsiteY46" fmla="*/ 2382253 h 15135727"/>
              <a:gd name="connsiteX47" fmla="*/ 4981074 w 8085221"/>
              <a:gd name="connsiteY47" fmla="*/ 2382253 h 15135727"/>
              <a:gd name="connsiteX48" fmla="*/ 4949241 w 8085221"/>
              <a:gd name="connsiteY48" fmla="*/ 2306053 h 15135727"/>
              <a:gd name="connsiteX49" fmla="*/ 4849228 w 8085221"/>
              <a:gd name="connsiteY49" fmla="*/ 2239378 h 15135727"/>
              <a:gd name="connsiteX50" fmla="*/ 4884821 w 8085221"/>
              <a:gd name="connsiteY50" fmla="*/ 2093495 h 15135727"/>
              <a:gd name="connsiteX51" fmla="*/ 4820653 w 8085221"/>
              <a:gd name="connsiteY51" fmla="*/ 2010778 h 15135727"/>
              <a:gd name="connsiteX52" fmla="*/ 4697831 w 8085221"/>
              <a:gd name="connsiteY52" fmla="*/ 1900990 h 15135727"/>
              <a:gd name="connsiteX53" fmla="*/ 4764506 w 8085221"/>
              <a:gd name="connsiteY53" fmla="*/ 1804737 h 15135727"/>
              <a:gd name="connsiteX54" fmla="*/ 4957011 w 8085221"/>
              <a:gd name="connsiteY54" fmla="*/ 1564106 h 15135727"/>
              <a:gd name="connsiteX55" fmla="*/ 5087353 w 8085221"/>
              <a:gd name="connsiteY55" fmla="*/ 1539291 h 15135727"/>
              <a:gd name="connsiteX56" fmla="*/ 5221706 w 8085221"/>
              <a:gd name="connsiteY56" fmla="*/ 1588169 h 15135727"/>
              <a:gd name="connsiteX57" fmla="*/ 5296903 w 8085221"/>
              <a:gd name="connsiteY57" fmla="*/ 1663116 h 15135727"/>
              <a:gd name="connsiteX58" fmla="*/ 5481637 w 8085221"/>
              <a:gd name="connsiteY58" fmla="*/ 1641558 h 15135727"/>
              <a:gd name="connsiteX59" fmla="*/ 5799221 w 8085221"/>
              <a:gd name="connsiteY59" fmla="*/ 1684421 h 15135727"/>
              <a:gd name="connsiteX60" fmla="*/ 5877928 w 8085221"/>
              <a:gd name="connsiteY60" fmla="*/ 1596441 h 15135727"/>
              <a:gd name="connsiteX61" fmla="*/ 5871411 w 8085221"/>
              <a:gd name="connsiteY61" fmla="*/ 1443790 h 15135727"/>
              <a:gd name="connsiteX62" fmla="*/ 6087979 w 8085221"/>
              <a:gd name="connsiteY62" fmla="*/ 1395664 h 15135727"/>
              <a:gd name="connsiteX63" fmla="*/ 6173704 w 8085221"/>
              <a:gd name="connsiteY63" fmla="*/ 1092367 h 15135727"/>
              <a:gd name="connsiteX64" fmla="*/ 6424864 w 8085221"/>
              <a:gd name="connsiteY64" fmla="*/ 1058779 h 15135727"/>
              <a:gd name="connsiteX65" fmla="*/ 6665495 w 8085221"/>
              <a:gd name="connsiteY65" fmla="*/ 721895 h 15135727"/>
              <a:gd name="connsiteX66" fmla="*/ 6761748 w 8085221"/>
              <a:gd name="connsiteY66" fmla="*/ 649706 h 15135727"/>
              <a:gd name="connsiteX67" fmla="*/ 6737685 w 8085221"/>
              <a:gd name="connsiteY67" fmla="*/ 505327 h 15135727"/>
              <a:gd name="connsiteX68" fmla="*/ 6858000 w 8085221"/>
              <a:gd name="connsiteY68" fmla="*/ 360948 h 15135727"/>
              <a:gd name="connsiteX69" fmla="*/ 6761748 w 8085221"/>
              <a:gd name="connsiteY69" fmla="*/ 120316 h 15135727"/>
              <a:gd name="connsiteX70" fmla="*/ 7194885 w 8085221"/>
              <a:gd name="connsiteY70" fmla="*/ 0 h 15135727"/>
              <a:gd name="connsiteX71" fmla="*/ 7267074 w 8085221"/>
              <a:gd name="connsiteY71" fmla="*/ 120316 h 15135727"/>
              <a:gd name="connsiteX72" fmla="*/ 7267074 w 8085221"/>
              <a:gd name="connsiteY72" fmla="*/ 120316 h 15135727"/>
              <a:gd name="connsiteX73" fmla="*/ 7339264 w 8085221"/>
              <a:gd name="connsiteY73" fmla="*/ 360948 h 15135727"/>
              <a:gd name="connsiteX74" fmla="*/ 7628021 w 8085221"/>
              <a:gd name="connsiteY74" fmla="*/ 433137 h 15135727"/>
              <a:gd name="connsiteX75" fmla="*/ 7796464 w 8085221"/>
              <a:gd name="connsiteY75" fmla="*/ 649706 h 15135727"/>
              <a:gd name="connsiteX76" fmla="*/ 8085221 w 8085221"/>
              <a:gd name="connsiteY76" fmla="*/ 914400 h 15135727"/>
              <a:gd name="connsiteX77" fmla="*/ 7988969 w 8085221"/>
              <a:gd name="connsiteY77" fmla="*/ 1203158 h 15135727"/>
              <a:gd name="connsiteX78" fmla="*/ 7844590 w 8085221"/>
              <a:gd name="connsiteY78" fmla="*/ 1058779 h 15135727"/>
              <a:gd name="connsiteX79" fmla="*/ 7483642 w 8085221"/>
              <a:gd name="connsiteY79" fmla="*/ 1371600 h 15135727"/>
              <a:gd name="connsiteX80" fmla="*/ 7267074 w 8085221"/>
              <a:gd name="connsiteY80" fmla="*/ 1395664 h 15135727"/>
              <a:gd name="connsiteX81" fmla="*/ 7243011 w 8085221"/>
              <a:gd name="connsiteY81" fmla="*/ 1588169 h 15135727"/>
              <a:gd name="connsiteX82" fmla="*/ 6978316 w 8085221"/>
              <a:gd name="connsiteY82" fmla="*/ 1732548 h 15135727"/>
              <a:gd name="connsiteX83" fmla="*/ 6737685 w 8085221"/>
              <a:gd name="connsiteY83" fmla="*/ 2093495 h 15135727"/>
              <a:gd name="connsiteX84" fmla="*/ 6737685 w 8085221"/>
              <a:gd name="connsiteY84" fmla="*/ 2382253 h 15135727"/>
              <a:gd name="connsiteX85" fmla="*/ 6665495 w 8085221"/>
              <a:gd name="connsiteY85" fmla="*/ 2430379 h 15135727"/>
              <a:gd name="connsiteX86" fmla="*/ 6906127 w 8085221"/>
              <a:gd name="connsiteY86" fmla="*/ 2646948 h 15135727"/>
              <a:gd name="connsiteX87" fmla="*/ 6906127 w 8085221"/>
              <a:gd name="connsiteY87" fmla="*/ 2983832 h 15135727"/>
              <a:gd name="connsiteX88" fmla="*/ 6906127 w 8085221"/>
              <a:gd name="connsiteY88" fmla="*/ 3104148 h 15135727"/>
              <a:gd name="connsiteX89" fmla="*/ 6833937 w 8085221"/>
              <a:gd name="connsiteY89" fmla="*/ 3368842 h 15135727"/>
              <a:gd name="connsiteX90" fmla="*/ 6906127 w 8085221"/>
              <a:gd name="connsiteY90" fmla="*/ 3489158 h 15135727"/>
              <a:gd name="connsiteX91" fmla="*/ 6641432 w 8085221"/>
              <a:gd name="connsiteY91" fmla="*/ 3705727 h 15135727"/>
              <a:gd name="connsiteX92" fmla="*/ 6737685 w 8085221"/>
              <a:gd name="connsiteY92" fmla="*/ 3729790 h 15135727"/>
              <a:gd name="connsiteX93" fmla="*/ 6545179 w 8085221"/>
              <a:gd name="connsiteY93" fmla="*/ 3826042 h 15135727"/>
              <a:gd name="connsiteX94" fmla="*/ 6328611 w 8085221"/>
              <a:gd name="connsiteY94" fmla="*/ 3753853 h 15135727"/>
              <a:gd name="connsiteX95" fmla="*/ 6184232 w 8085221"/>
              <a:gd name="connsiteY95" fmla="*/ 3850106 h 15135727"/>
              <a:gd name="connsiteX96" fmla="*/ 6184232 w 8085221"/>
              <a:gd name="connsiteY96" fmla="*/ 3946358 h 15135727"/>
              <a:gd name="connsiteX97" fmla="*/ 6136106 w 8085221"/>
              <a:gd name="connsiteY97" fmla="*/ 4235116 h 15135727"/>
              <a:gd name="connsiteX98" fmla="*/ 5919537 w 8085221"/>
              <a:gd name="connsiteY98" fmla="*/ 4403558 h 15135727"/>
              <a:gd name="connsiteX99" fmla="*/ 5775158 w 8085221"/>
              <a:gd name="connsiteY99" fmla="*/ 4451685 h 15135727"/>
              <a:gd name="connsiteX100" fmla="*/ 5630779 w 8085221"/>
              <a:gd name="connsiteY100" fmla="*/ 4547937 h 15135727"/>
              <a:gd name="connsiteX101" fmla="*/ 5510464 w 8085221"/>
              <a:gd name="connsiteY101" fmla="*/ 4620127 h 15135727"/>
              <a:gd name="connsiteX102" fmla="*/ 5510464 w 8085221"/>
              <a:gd name="connsiteY102" fmla="*/ 4812632 h 15135727"/>
              <a:gd name="connsiteX103" fmla="*/ 5317958 w 8085221"/>
              <a:gd name="connsiteY103" fmla="*/ 4981074 h 15135727"/>
              <a:gd name="connsiteX104" fmla="*/ 5005137 w 8085221"/>
              <a:gd name="connsiteY104" fmla="*/ 5149516 h 15135727"/>
              <a:gd name="connsiteX105" fmla="*/ 4692316 w 8085221"/>
              <a:gd name="connsiteY105" fmla="*/ 5149516 h 15135727"/>
              <a:gd name="connsiteX106" fmla="*/ 4523874 w 8085221"/>
              <a:gd name="connsiteY106" fmla="*/ 5366085 h 15135727"/>
              <a:gd name="connsiteX107" fmla="*/ 4211053 w 8085221"/>
              <a:gd name="connsiteY107" fmla="*/ 5414211 h 15135727"/>
              <a:gd name="connsiteX108" fmla="*/ 4114800 w 8085221"/>
              <a:gd name="connsiteY108" fmla="*/ 5390148 h 15135727"/>
              <a:gd name="connsiteX109" fmla="*/ 4018548 w 8085221"/>
              <a:gd name="connsiteY109" fmla="*/ 5630779 h 15135727"/>
              <a:gd name="connsiteX110" fmla="*/ 4090737 w 8085221"/>
              <a:gd name="connsiteY110" fmla="*/ 5871411 h 15135727"/>
              <a:gd name="connsiteX111" fmla="*/ 4090737 w 8085221"/>
              <a:gd name="connsiteY111" fmla="*/ 6184232 h 15135727"/>
              <a:gd name="connsiteX112" fmla="*/ 4186990 w 8085221"/>
              <a:gd name="connsiteY112" fmla="*/ 6472990 h 15135727"/>
              <a:gd name="connsiteX113" fmla="*/ 4042611 w 8085221"/>
              <a:gd name="connsiteY113" fmla="*/ 6352674 h 15135727"/>
              <a:gd name="connsiteX114" fmla="*/ 3946358 w 8085221"/>
              <a:gd name="connsiteY114" fmla="*/ 6376737 h 15135727"/>
              <a:gd name="connsiteX115" fmla="*/ 4114800 w 8085221"/>
              <a:gd name="connsiteY115" fmla="*/ 6641432 h 15135727"/>
              <a:gd name="connsiteX116" fmla="*/ 4451685 w 8085221"/>
              <a:gd name="connsiteY116" fmla="*/ 6737685 h 15135727"/>
              <a:gd name="connsiteX117" fmla="*/ 4620127 w 8085221"/>
              <a:gd name="connsiteY117" fmla="*/ 6978316 h 15135727"/>
              <a:gd name="connsiteX118" fmla="*/ 4740442 w 8085221"/>
              <a:gd name="connsiteY118" fmla="*/ 7170821 h 15135727"/>
              <a:gd name="connsiteX119" fmla="*/ 5077327 w 8085221"/>
              <a:gd name="connsiteY119" fmla="*/ 7387390 h 15135727"/>
              <a:gd name="connsiteX120" fmla="*/ 5125453 w 8085221"/>
              <a:gd name="connsiteY120" fmla="*/ 7603958 h 15135727"/>
              <a:gd name="connsiteX121" fmla="*/ 5197642 w 8085221"/>
              <a:gd name="connsiteY121" fmla="*/ 7796464 h 15135727"/>
              <a:gd name="connsiteX122" fmla="*/ 5486400 w 8085221"/>
              <a:gd name="connsiteY122" fmla="*/ 7964906 h 15135727"/>
              <a:gd name="connsiteX123" fmla="*/ 5486400 w 8085221"/>
              <a:gd name="connsiteY123" fmla="*/ 8349916 h 15135727"/>
              <a:gd name="connsiteX124" fmla="*/ 5678906 w 8085221"/>
              <a:gd name="connsiteY124" fmla="*/ 8614611 h 15135727"/>
              <a:gd name="connsiteX125" fmla="*/ 5919537 w 8085221"/>
              <a:gd name="connsiteY125" fmla="*/ 9071811 h 15135727"/>
              <a:gd name="connsiteX126" fmla="*/ 6160169 w 8085221"/>
              <a:gd name="connsiteY126" fmla="*/ 9336506 h 15135727"/>
              <a:gd name="connsiteX127" fmla="*/ 6280485 w 8085221"/>
              <a:gd name="connsiteY127" fmla="*/ 9601200 h 15135727"/>
              <a:gd name="connsiteX128" fmla="*/ 6400800 w 8085221"/>
              <a:gd name="connsiteY128" fmla="*/ 9793706 h 15135727"/>
              <a:gd name="connsiteX129" fmla="*/ 6569242 w 8085221"/>
              <a:gd name="connsiteY129" fmla="*/ 10058400 h 15135727"/>
              <a:gd name="connsiteX130" fmla="*/ 6713621 w 8085221"/>
              <a:gd name="connsiteY130" fmla="*/ 10106527 h 15135727"/>
              <a:gd name="connsiteX131" fmla="*/ 6545179 w 8085221"/>
              <a:gd name="connsiteY131" fmla="*/ 10202779 h 15135727"/>
              <a:gd name="connsiteX132" fmla="*/ 6569242 w 8085221"/>
              <a:gd name="connsiteY132" fmla="*/ 10443411 h 15135727"/>
              <a:gd name="connsiteX133" fmla="*/ 6593306 w 8085221"/>
              <a:gd name="connsiteY133" fmla="*/ 10708106 h 15135727"/>
              <a:gd name="connsiteX134" fmla="*/ 6761748 w 8085221"/>
              <a:gd name="connsiteY134" fmla="*/ 10924674 h 15135727"/>
              <a:gd name="connsiteX135" fmla="*/ 6641432 w 8085221"/>
              <a:gd name="connsiteY135" fmla="*/ 11093116 h 15135727"/>
              <a:gd name="connsiteX136" fmla="*/ 6713621 w 8085221"/>
              <a:gd name="connsiteY136" fmla="*/ 11261558 h 15135727"/>
              <a:gd name="connsiteX137" fmla="*/ 6737685 w 8085221"/>
              <a:gd name="connsiteY137" fmla="*/ 11526253 h 15135727"/>
              <a:gd name="connsiteX138" fmla="*/ 6617369 w 8085221"/>
              <a:gd name="connsiteY138" fmla="*/ 11839074 h 15135727"/>
              <a:gd name="connsiteX139" fmla="*/ 6617369 w 8085221"/>
              <a:gd name="connsiteY139" fmla="*/ 12031579 h 15135727"/>
              <a:gd name="connsiteX140" fmla="*/ 6641432 w 8085221"/>
              <a:gd name="connsiteY140" fmla="*/ 12127832 h 15135727"/>
              <a:gd name="connsiteX141" fmla="*/ 6761748 w 8085221"/>
              <a:gd name="connsiteY141" fmla="*/ 12031579 h 15135727"/>
              <a:gd name="connsiteX142" fmla="*/ 6761748 w 8085221"/>
              <a:gd name="connsiteY142" fmla="*/ 12296274 h 15135727"/>
              <a:gd name="connsiteX143" fmla="*/ 6689558 w 8085221"/>
              <a:gd name="connsiteY143" fmla="*/ 12512842 h 15135727"/>
              <a:gd name="connsiteX144" fmla="*/ 6785811 w 8085221"/>
              <a:gd name="connsiteY144" fmla="*/ 12777537 h 15135727"/>
              <a:gd name="connsiteX145" fmla="*/ 6569242 w 8085221"/>
              <a:gd name="connsiteY145" fmla="*/ 12873790 h 15135727"/>
              <a:gd name="connsiteX146" fmla="*/ 6545179 w 8085221"/>
              <a:gd name="connsiteY146" fmla="*/ 13090358 h 15135727"/>
              <a:gd name="connsiteX147" fmla="*/ 6448927 w 8085221"/>
              <a:gd name="connsiteY147" fmla="*/ 13355053 h 15135727"/>
              <a:gd name="connsiteX148" fmla="*/ 6256421 w 8085221"/>
              <a:gd name="connsiteY148" fmla="*/ 13571621 h 15135727"/>
              <a:gd name="connsiteX149" fmla="*/ 6087979 w 8085221"/>
              <a:gd name="connsiteY149" fmla="*/ 13667874 h 15135727"/>
              <a:gd name="connsiteX150" fmla="*/ 5943600 w 8085221"/>
              <a:gd name="connsiteY150" fmla="*/ 13716000 h 15135727"/>
              <a:gd name="connsiteX151" fmla="*/ 5702969 w 8085221"/>
              <a:gd name="connsiteY151" fmla="*/ 13667874 h 15135727"/>
              <a:gd name="connsiteX152" fmla="*/ 5582653 w 8085221"/>
              <a:gd name="connsiteY152" fmla="*/ 13691937 h 15135727"/>
              <a:gd name="connsiteX153" fmla="*/ 5727032 w 8085221"/>
              <a:gd name="connsiteY153" fmla="*/ 13836316 h 15135727"/>
              <a:gd name="connsiteX154" fmla="*/ 5582653 w 8085221"/>
              <a:gd name="connsiteY154" fmla="*/ 14052885 h 15135727"/>
              <a:gd name="connsiteX155" fmla="*/ 5462337 w 8085221"/>
              <a:gd name="connsiteY155" fmla="*/ 14149137 h 15135727"/>
              <a:gd name="connsiteX156" fmla="*/ 5342021 w 8085221"/>
              <a:gd name="connsiteY156" fmla="*/ 14004758 h 15135727"/>
              <a:gd name="connsiteX157" fmla="*/ 5245769 w 8085221"/>
              <a:gd name="connsiteY157" fmla="*/ 14004758 h 15135727"/>
              <a:gd name="connsiteX158" fmla="*/ 5245769 w 8085221"/>
              <a:gd name="connsiteY158" fmla="*/ 13956632 h 15135727"/>
              <a:gd name="connsiteX159" fmla="*/ 5101390 w 8085221"/>
              <a:gd name="connsiteY159" fmla="*/ 13956632 h 15135727"/>
              <a:gd name="connsiteX160" fmla="*/ 4981074 w 8085221"/>
              <a:gd name="connsiteY160" fmla="*/ 13860379 h 15135727"/>
              <a:gd name="connsiteX161" fmla="*/ 4740442 w 8085221"/>
              <a:gd name="connsiteY161" fmla="*/ 13908506 h 15135727"/>
              <a:gd name="connsiteX162" fmla="*/ 4475748 w 8085221"/>
              <a:gd name="connsiteY162" fmla="*/ 13956632 h 15135727"/>
              <a:gd name="connsiteX163" fmla="*/ 4379495 w 8085221"/>
              <a:gd name="connsiteY163" fmla="*/ 14028821 h 15135727"/>
              <a:gd name="connsiteX164" fmla="*/ 4403558 w 8085221"/>
              <a:gd name="connsiteY164" fmla="*/ 14197264 h 15135727"/>
              <a:gd name="connsiteX165" fmla="*/ 4572000 w 8085221"/>
              <a:gd name="connsiteY165" fmla="*/ 14149137 h 15135727"/>
              <a:gd name="connsiteX166" fmla="*/ 4523874 w 8085221"/>
              <a:gd name="connsiteY166" fmla="*/ 14558211 h 15135727"/>
              <a:gd name="connsiteX167" fmla="*/ 4403558 w 8085221"/>
              <a:gd name="connsiteY167" fmla="*/ 14437895 h 15135727"/>
              <a:gd name="connsiteX168" fmla="*/ 4403558 w 8085221"/>
              <a:gd name="connsiteY168" fmla="*/ 14437895 h 15135727"/>
              <a:gd name="connsiteX169" fmla="*/ 4283242 w 8085221"/>
              <a:gd name="connsiteY169" fmla="*/ 14245390 h 15135727"/>
              <a:gd name="connsiteX170" fmla="*/ 4235116 w 8085221"/>
              <a:gd name="connsiteY170" fmla="*/ 14341642 h 15135727"/>
              <a:gd name="connsiteX171" fmla="*/ 4162927 w 8085221"/>
              <a:gd name="connsiteY171" fmla="*/ 14389769 h 15135727"/>
              <a:gd name="connsiteX172" fmla="*/ 4162927 w 8085221"/>
              <a:gd name="connsiteY172" fmla="*/ 14389769 h 15135727"/>
              <a:gd name="connsiteX173" fmla="*/ 3922295 w 8085221"/>
              <a:gd name="connsiteY173" fmla="*/ 14245390 h 15135727"/>
              <a:gd name="connsiteX174" fmla="*/ 3801979 w 8085221"/>
              <a:gd name="connsiteY174" fmla="*/ 14293516 h 15135727"/>
              <a:gd name="connsiteX175" fmla="*/ 3681664 w 8085221"/>
              <a:gd name="connsiteY175" fmla="*/ 14389769 h 15135727"/>
              <a:gd name="connsiteX176" fmla="*/ 3657600 w 8085221"/>
              <a:gd name="connsiteY176" fmla="*/ 14654464 h 15135727"/>
              <a:gd name="connsiteX177" fmla="*/ 3513221 w 8085221"/>
              <a:gd name="connsiteY177" fmla="*/ 14726653 h 15135727"/>
              <a:gd name="connsiteX178" fmla="*/ 3513221 w 8085221"/>
              <a:gd name="connsiteY178" fmla="*/ 14871032 h 15135727"/>
              <a:gd name="connsiteX179" fmla="*/ 3633537 w 8085221"/>
              <a:gd name="connsiteY179" fmla="*/ 14967285 h 15135727"/>
              <a:gd name="connsiteX180" fmla="*/ 3609474 w 8085221"/>
              <a:gd name="connsiteY180" fmla="*/ 15087600 h 15135727"/>
              <a:gd name="connsiteX181" fmla="*/ 3441032 w 8085221"/>
              <a:gd name="connsiteY181" fmla="*/ 15039474 h 15135727"/>
              <a:gd name="connsiteX182" fmla="*/ 3272590 w 8085221"/>
              <a:gd name="connsiteY182" fmla="*/ 15063537 h 15135727"/>
              <a:gd name="connsiteX183" fmla="*/ 3248527 w 8085221"/>
              <a:gd name="connsiteY183" fmla="*/ 14895095 h 15135727"/>
              <a:gd name="connsiteX184" fmla="*/ 3128211 w 8085221"/>
              <a:gd name="connsiteY184" fmla="*/ 14919158 h 15135727"/>
              <a:gd name="connsiteX185" fmla="*/ 2959769 w 8085221"/>
              <a:gd name="connsiteY185" fmla="*/ 15135727 h 15135727"/>
              <a:gd name="connsiteX186" fmla="*/ 2935706 w 8085221"/>
              <a:gd name="connsiteY186" fmla="*/ 14895095 h 15135727"/>
              <a:gd name="connsiteX187" fmla="*/ 2791327 w 8085221"/>
              <a:gd name="connsiteY187" fmla="*/ 14943221 h 15135727"/>
              <a:gd name="connsiteX188" fmla="*/ 2671011 w 8085221"/>
              <a:gd name="connsiteY188" fmla="*/ 15039474 h 15135727"/>
              <a:gd name="connsiteX189" fmla="*/ 2430379 w 8085221"/>
              <a:gd name="connsiteY189" fmla="*/ 15087600 h 15135727"/>
              <a:gd name="connsiteX190" fmla="*/ 2237874 w 8085221"/>
              <a:gd name="connsiteY190" fmla="*/ 15039474 h 15135727"/>
              <a:gd name="connsiteX191" fmla="*/ 2622885 w 8085221"/>
              <a:gd name="connsiteY191" fmla="*/ 14846969 h 15135727"/>
              <a:gd name="connsiteX192" fmla="*/ 2887579 w 8085221"/>
              <a:gd name="connsiteY192" fmla="*/ 14774779 h 15135727"/>
              <a:gd name="connsiteX193" fmla="*/ 2839453 w 8085221"/>
              <a:gd name="connsiteY193" fmla="*/ 14582274 h 15135727"/>
              <a:gd name="connsiteX194" fmla="*/ 2935706 w 8085221"/>
              <a:gd name="connsiteY194" fmla="*/ 14510085 h 15135727"/>
              <a:gd name="connsiteX195" fmla="*/ 2935706 w 8085221"/>
              <a:gd name="connsiteY195" fmla="*/ 14510085 h 15135727"/>
              <a:gd name="connsiteX196" fmla="*/ 3080085 w 8085221"/>
              <a:gd name="connsiteY196" fmla="*/ 14413832 h 15135727"/>
              <a:gd name="connsiteX197" fmla="*/ 3152274 w 8085221"/>
              <a:gd name="connsiteY197" fmla="*/ 14341642 h 15135727"/>
              <a:gd name="connsiteX198" fmla="*/ 3080085 w 8085221"/>
              <a:gd name="connsiteY198" fmla="*/ 14269453 h 15135727"/>
              <a:gd name="connsiteX199" fmla="*/ 3152274 w 8085221"/>
              <a:gd name="connsiteY199" fmla="*/ 14197264 h 15135727"/>
              <a:gd name="connsiteX200" fmla="*/ 3152274 w 8085221"/>
              <a:gd name="connsiteY200" fmla="*/ 14052885 h 15135727"/>
              <a:gd name="connsiteX201" fmla="*/ 3080085 w 8085221"/>
              <a:gd name="connsiteY201" fmla="*/ 13980695 h 15135727"/>
              <a:gd name="connsiteX202" fmla="*/ 3056021 w 8085221"/>
              <a:gd name="connsiteY202" fmla="*/ 14076948 h 15135727"/>
              <a:gd name="connsiteX203" fmla="*/ 2935706 w 8085221"/>
              <a:gd name="connsiteY203" fmla="*/ 14076948 h 15135727"/>
              <a:gd name="connsiteX204" fmla="*/ 2863516 w 8085221"/>
              <a:gd name="connsiteY204" fmla="*/ 14125074 h 15135727"/>
              <a:gd name="connsiteX205" fmla="*/ 2719137 w 8085221"/>
              <a:gd name="connsiteY205" fmla="*/ 14197264 h 15135727"/>
              <a:gd name="connsiteX206" fmla="*/ 2646948 w 8085221"/>
              <a:gd name="connsiteY206" fmla="*/ 14197264 h 15135727"/>
              <a:gd name="connsiteX207" fmla="*/ 2598821 w 8085221"/>
              <a:gd name="connsiteY207" fmla="*/ 14125074 h 15135727"/>
              <a:gd name="connsiteX208" fmla="*/ 2430379 w 8085221"/>
              <a:gd name="connsiteY208" fmla="*/ 13836316 h 15135727"/>
              <a:gd name="connsiteX209" fmla="*/ 2646948 w 8085221"/>
              <a:gd name="connsiteY209" fmla="*/ 13812253 h 15135727"/>
              <a:gd name="connsiteX210" fmla="*/ 2502569 w 8085221"/>
              <a:gd name="connsiteY210" fmla="*/ 13475369 h 15135727"/>
              <a:gd name="connsiteX211" fmla="*/ 2550695 w 8085221"/>
              <a:gd name="connsiteY211" fmla="*/ 13186611 h 15135727"/>
              <a:gd name="connsiteX212" fmla="*/ 2719137 w 8085221"/>
              <a:gd name="connsiteY212" fmla="*/ 13042232 h 15135727"/>
              <a:gd name="connsiteX213" fmla="*/ 2791327 w 8085221"/>
              <a:gd name="connsiteY213" fmla="*/ 12945979 h 15135727"/>
              <a:gd name="connsiteX214" fmla="*/ 3031958 w 8085221"/>
              <a:gd name="connsiteY214" fmla="*/ 13090358 h 15135727"/>
              <a:gd name="connsiteX215" fmla="*/ 3056021 w 8085221"/>
              <a:gd name="connsiteY215" fmla="*/ 12753474 h 15135727"/>
              <a:gd name="connsiteX216" fmla="*/ 2887579 w 8085221"/>
              <a:gd name="connsiteY216" fmla="*/ 12777537 h 15135727"/>
              <a:gd name="connsiteX217" fmla="*/ 2815390 w 8085221"/>
              <a:gd name="connsiteY217" fmla="*/ 12777537 h 15135727"/>
              <a:gd name="connsiteX218" fmla="*/ 3176337 w 8085221"/>
              <a:gd name="connsiteY218" fmla="*/ 12368464 h 15135727"/>
              <a:gd name="connsiteX219" fmla="*/ 3104148 w 8085221"/>
              <a:gd name="connsiteY219" fmla="*/ 12320337 h 15135727"/>
              <a:gd name="connsiteX220" fmla="*/ 3104148 w 8085221"/>
              <a:gd name="connsiteY220" fmla="*/ 12320337 h 15135727"/>
              <a:gd name="connsiteX221" fmla="*/ 3007895 w 8085221"/>
              <a:gd name="connsiteY221" fmla="*/ 12079706 h 15135727"/>
              <a:gd name="connsiteX222" fmla="*/ 2911642 w 8085221"/>
              <a:gd name="connsiteY222" fmla="*/ 11935327 h 15135727"/>
              <a:gd name="connsiteX223" fmla="*/ 2863516 w 8085221"/>
              <a:gd name="connsiteY223" fmla="*/ 11694695 h 15135727"/>
              <a:gd name="connsiteX224" fmla="*/ 2911642 w 8085221"/>
              <a:gd name="connsiteY224" fmla="*/ 11454064 h 15135727"/>
              <a:gd name="connsiteX225" fmla="*/ 3056021 w 8085221"/>
              <a:gd name="connsiteY225" fmla="*/ 11454064 h 15135727"/>
              <a:gd name="connsiteX226" fmla="*/ 2983832 w 8085221"/>
              <a:gd name="connsiteY226" fmla="*/ 11381874 h 15135727"/>
              <a:gd name="connsiteX227" fmla="*/ 3031958 w 8085221"/>
              <a:gd name="connsiteY227" fmla="*/ 11285621 h 15135727"/>
              <a:gd name="connsiteX228" fmla="*/ 3007895 w 8085221"/>
              <a:gd name="connsiteY228" fmla="*/ 11189369 h 15135727"/>
              <a:gd name="connsiteX229" fmla="*/ 2887579 w 8085221"/>
              <a:gd name="connsiteY229" fmla="*/ 11141242 h 15135727"/>
              <a:gd name="connsiteX230" fmla="*/ 2887579 w 8085221"/>
              <a:gd name="connsiteY230" fmla="*/ 10972800 h 15135727"/>
              <a:gd name="connsiteX231" fmla="*/ 2887579 w 8085221"/>
              <a:gd name="connsiteY231" fmla="*/ 10924674 h 15135727"/>
              <a:gd name="connsiteX232" fmla="*/ 2767264 w 8085221"/>
              <a:gd name="connsiteY232" fmla="*/ 11020927 h 15135727"/>
              <a:gd name="connsiteX233" fmla="*/ 2743200 w 8085221"/>
              <a:gd name="connsiteY233" fmla="*/ 10924674 h 15135727"/>
              <a:gd name="connsiteX234" fmla="*/ 2550695 w 8085221"/>
              <a:gd name="connsiteY234" fmla="*/ 11020927 h 15135727"/>
              <a:gd name="connsiteX235" fmla="*/ 2526632 w 8085221"/>
              <a:gd name="connsiteY235" fmla="*/ 11117179 h 15135727"/>
              <a:gd name="connsiteX236" fmla="*/ 2334127 w 8085221"/>
              <a:gd name="connsiteY236" fmla="*/ 10996864 h 15135727"/>
              <a:gd name="connsiteX237" fmla="*/ 2358190 w 8085221"/>
              <a:gd name="connsiteY237" fmla="*/ 10732169 h 15135727"/>
              <a:gd name="connsiteX238" fmla="*/ 2334127 w 8085221"/>
              <a:gd name="connsiteY238" fmla="*/ 10587790 h 15135727"/>
              <a:gd name="connsiteX239" fmla="*/ 2406316 w 8085221"/>
              <a:gd name="connsiteY239" fmla="*/ 10491537 h 15135727"/>
              <a:gd name="connsiteX240" fmla="*/ 2598821 w 8085221"/>
              <a:gd name="connsiteY240" fmla="*/ 10684042 h 15135727"/>
              <a:gd name="connsiteX241" fmla="*/ 2767264 w 8085221"/>
              <a:gd name="connsiteY241" fmla="*/ 10684042 h 15135727"/>
              <a:gd name="connsiteX242" fmla="*/ 2646948 w 8085221"/>
              <a:gd name="connsiteY242" fmla="*/ 10515600 h 15135727"/>
              <a:gd name="connsiteX243" fmla="*/ 2815390 w 8085221"/>
              <a:gd name="connsiteY243" fmla="*/ 10395285 h 15135727"/>
              <a:gd name="connsiteX244" fmla="*/ 3080085 w 8085221"/>
              <a:gd name="connsiteY244" fmla="*/ 10419348 h 15135727"/>
              <a:gd name="connsiteX245" fmla="*/ 3248527 w 8085221"/>
              <a:gd name="connsiteY245" fmla="*/ 10539664 h 15135727"/>
              <a:gd name="connsiteX246" fmla="*/ 3320716 w 8085221"/>
              <a:gd name="connsiteY246" fmla="*/ 10659979 h 15135727"/>
              <a:gd name="connsiteX247" fmla="*/ 3465095 w 8085221"/>
              <a:gd name="connsiteY247" fmla="*/ 10659979 h 15135727"/>
              <a:gd name="connsiteX248" fmla="*/ 3441032 w 8085221"/>
              <a:gd name="connsiteY248" fmla="*/ 10491537 h 15135727"/>
              <a:gd name="connsiteX249" fmla="*/ 3392906 w 8085221"/>
              <a:gd name="connsiteY249" fmla="*/ 10250906 h 15135727"/>
              <a:gd name="connsiteX250" fmla="*/ 3152274 w 8085221"/>
              <a:gd name="connsiteY250" fmla="*/ 10250906 h 15135727"/>
              <a:gd name="connsiteX251" fmla="*/ 3176337 w 8085221"/>
              <a:gd name="connsiteY251" fmla="*/ 10178716 h 15135727"/>
              <a:gd name="connsiteX252" fmla="*/ 3104148 w 8085221"/>
              <a:gd name="connsiteY252" fmla="*/ 10154653 h 15135727"/>
              <a:gd name="connsiteX253" fmla="*/ 3007895 w 8085221"/>
              <a:gd name="connsiteY253" fmla="*/ 9962148 h 15135727"/>
              <a:gd name="connsiteX254" fmla="*/ 3176337 w 8085221"/>
              <a:gd name="connsiteY254" fmla="*/ 9889958 h 15135727"/>
              <a:gd name="connsiteX255" fmla="*/ 2959769 w 8085221"/>
              <a:gd name="connsiteY255" fmla="*/ 9504948 h 15135727"/>
              <a:gd name="connsiteX256" fmla="*/ 2791327 w 8085221"/>
              <a:gd name="connsiteY256" fmla="*/ 9456821 h 15135727"/>
              <a:gd name="connsiteX257" fmla="*/ 2574758 w 8085221"/>
              <a:gd name="connsiteY257" fmla="*/ 9336506 h 15135727"/>
              <a:gd name="connsiteX258" fmla="*/ 2550695 w 8085221"/>
              <a:gd name="connsiteY258" fmla="*/ 9071811 h 15135727"/>
              <a:gd name="connsiteX259" fmla="*/ 2695074 w 8085221"/>
              <a:gd name="connsiteY259" fmla="*/ 8999621 h 15135727"/>
              <a:gd name="connsiteX260" fmla="*/ 2622885 w 8085221"/>
              <a:gd name="connsiteY260" fmla="*/ 8975558 h 15135727"/>
              <a:gd name="connsiteX261" fmla="*/ 2430379 w 8085221"/>
              <a:gd name="connsiteY261" fmla="*/ 8999621 h 15135727"/>
              <a:gd name="connsiteX262" fmla="*/ 2261937 w 8085221"/>
              <a:gd name="connsiteY262" fmla="*/ 9168064 h 15135727"/>
              <a:gd name="connsiteX263" fmla="*/ 2237874 w 8085221"/>
              <a:gd name="connsiteY263" fmla="*/ 8999621 h 15135727"/>
              <a:gd name="connsiteX264" fmla="*/ 2117558 w 8085221"/>
              <a:gd name="connsiteY264" fmla="*/ 8975558 h 15135727"/>
              <a:gd name="connsiteX265" fmla="*/ 2045369 w 8085221"/>
              <a:gd name="connsiteY265" fmla="*/ 8783053 h 15135727"/>
              <a:gd name="connsiteX266" fmla="*/ 1852864 w 8085221"/>
              <a:gd name="connsiteY266" fmla="*/ 8758990 h 15135727"/>
              <a:gd name="connsiteX267" fmla="*/ 1636295 w 8085221"/>
              <a:gd name="connsiteY267" fmla="*/ 8927432 h 15135727"/>
              <a:gd name="connsiteX268" fmla="*/ 1588169 w 8085221"/>
              <a:gd name="connsiteY268" fmla="*/ 9023685 h 15135727"/>
              <a:gd name="connsiteX269" fmla="*/ 1515979 w 8085221"/>
              <a:gd name="connsiteY269" fmla="*/ 8879306 h 15135727"/>
              <a:gd name="connsiteX270" fmla="*/ 1347537 w 8085221"/>
              <a:gd name="connsiteY270" fmla="*/ 8879306 h 15135727"/>
              <a:gd name="connsiteX271" fmla="*/ 1347537 w 8085221"/>
              <a:gd name="connsiteY271" fmla="*/ 8710864 h 15135727"/>
              <a:gd name="connsiteX272" fmla="*/ 1106906 w 8085221"/>
              <a:gd name="connsiteY272" fmla="*/ 8783053 h 15135727"/>
              <a:gd name="connsiteX273" fmla="*/ 890337 w 8085221"/>
              <a:gd name="connsiteY273" fmla="*/ 8686800 h 15135727"/>
              <a:gd name="connsiteX274" fmla="*/ 649706 w 8085221"/>
              <a:gd name="connsiteY274" fmla="*/ 8662737 h 15135727"/>
              <a:gd name="connsiteX275" fmla="*/ 385011 w 8085221"/>
              <a:gd name="connsiteY275" fmla="*/ 8566485 h 15135727"/>
              <a:gd name="connsiteX276" fmla="*/ 577516 w 8085221"/>
              <a:gd name="connsiteY276" fmla="*/ 8373979 h 15135727"/>
              <a:gd name="connsiteX277" fmla="*/ 794085 w 8085221"/>
              <a:gd name="connsiteY277" fmla="*/ 8301790 h 15135727"/>
              <a:gd name="connsiteX278" fmla="*/ 745958 w 8085221"/>
              <a:gd name="connsiteY278" fmla="*/ 8133348 h 15135727"/>
              <a:gd name="connsiteX279" fmla="*/ 818148 w 8085221"/>
              <a:gd name="connsiteY279" fmla="*/ 7820527 h 15135727"/>
              <a:gd name="connsiteX280" fmla="*/ 697832 w 8085221"/>
              <a:gd name="connsiteY280" fmla="*/ 7820527 h 15135727"/>
              <a:gd name="connsiteX281" fmla="*/ 625642 w 8085221"/>
              <a:gd name="connsiteY281" fmla="*/ 7916779 h 15135727"/>
              <a:gd name="connsiteX282" fmla="*/ 457200 w 8085221"/>
              <a:gd name="connsiteY282" fmla="*/ 7820527 h 15135727"/>
              <a:gd name="connsiteX283" fmla="*/ 529390 w 8085221"/>
              <a:gd name="connsiteY283" fmla="*/ 7700211 h 15135727"/>
              <a:gd name="connsiteX284" fmla="*/ 938464 w 8085221"/>
              <a:gd name="connsiteY284" fmla="*/ 7676148 h 15135727"/>
              <a:gd name="connsiteX285" fmla="*/ 1058779 w 8085221"/>
              <a:gd name="connsiteY285" fmla="*/ 7459579 h 15135727"/>
              <a:gd name="connsiteX286" fmla="*/ 1203158 w 8085221"/>
              <a:gd name="connsiteY286" fmla="*/ 7603958 h 15135727"/>
              <a:gd name="connsiteX287" fmla="*/ 1299411 w 8085221"/>
              <a:gd name="connsiteY287" fmla="*/ 7555832 h 15135727"/>
              <a:gd name="connsiteX288" fmla="*/ 1443790 w 8085221"/>
              <a:gd name="connsiteY288" fmla="*/ 7507706 h 15135727"/>
              <a:gd name="connsiteX289" fmla="*/ 1684421 w 8085221"/>
              <a:gd name="connsiteY289" fmla="*/ 7603958 h 15135727"/>
              <a:gd name="connsiteX290" fmla="*/ 1684421 w 8085221"/>
              <a:gd name="connsiteY290" fmla="*/ 7603958 h 15135727"/>
              <a:gd name="connsiteX291" fmla="*/ 1540042 w 8085221"/>
              <a:gd name="connsiteY291" fmla="*/ 7363327 h 15135727"/>
              <a:gd name="connsiteX292" fmla="*/ 1299411 w 8085221"/>
              <a:gd name="connsiteY292" fmla="*/ 7315200 h 15135727"/>
              <a:gd name="connsiteX293" fmla="*/ 1130969 w 8085221"/>
              <a:gd name="connsiteY293" fmla="*/ 7339264 h 15135727"/>
              <a:gd name="connsiteX294" fmla="*/ 1034716 w 8085221"/>
              <a:gd name="connsiteY294" fmla="*/ 7315200 h 15135727"/>
              <a:gd name="connsiteX295" fmla="*/ 1155032 w 8085221"/>
              <a:gd name="connsiteY295" fmla="*/ 7050506 h 15135727"/>
              <a:gd name="connsiteX296" fmla="*/ 1155032 w 8085221"/>
              <a:gd name="connsiteY296" fmla="*/ 6930190 h 15135727"/>
              <a:gd name="connsiteX297" fmla="*/ 1155032 w 8085221"/>
              <a:gd name="connsiteY297" fmla="*/ 6761748 h 15135727"/>
              <a:gd name="connsiteX298" fmla="*/ 1203158 w 8085221"/>
              <a:gd name="connsiteY298" fmla="*/ 6617369 h 15135727"/>
              <a:gd name="connsiteX299" fmla="*/ 1371600 w 8085221"/>
              <a:gd name="connsiteY299" fmla="*/ 6472990 h 15135727"/>
              <a:gd name="connsiteX300" fmla="*/ 1443790 w 8085221"/>
              <a:gd name="connsiteY300" fmla="*/ 6328611 h 15135727"/>
              <a:gd name="connsiteX301" fmla="*/ 1419727 w 8085221"/>
              <a:gd name="connsiteY301" fmla="*/ 6208295 h 15135727"/>
              <a:gd name="connsiteX302" fmla="*/ 1275348 w 8085221"/>
              <a:gd name="connsiteY302" fmla="*/ 6304548 h 15135727"/>
              <a:gd name="connsiteX303" fmla="*/ 1323474 w 8085221"/>
              <a:gd name="connsiteY303" fmla="*/ 6015790 h 15135727"/>
              <a:gd name="connsiteX304" fmla="*/ 1540042 w 8085221"/>
              <a:gd name="connsiteY304" fmla="*/ 5871411 h 15135727"/>
              <a:gd name="connsiteX305" fmla="*/ 1540042 w 8085221"/>
              <a:gd name="connsiteY305" fmla="*/ 5751095 h 15135727"/>
              <a:gd name="connsiteX306" fmla="*/ 1395664 w 8085221"/>
              <a:gd name="connsiteY306" fmla="*/ 5799221 h 15135727"/>
              <a:gd name="connsiteX307" fmla="*/ 1179095 w 8085221"/>
              <a:gd name="connsiteY307" fmla="*/ 5799221 h 15135727"/>
              <a:gd name="connsiteX308" fmla="*/ 890337 w 8085221"/>
              <a:gd name="connsiteY308" fmla="*/ 5775158 h 15135727"/>
              <a:gd name="connsiteX309" fmla="*/ 697832 w 8085221"/>
              <a:gd name="connsiteY309" fmla="*/ 5606716 h 15135727"/>
              <a:gd name="connsiteX310" fmla="*/ 577516 w 8085221"/>
              <a:gd name="connsiteY310" fmla="*/ 5582653 h 15135727"/>
              <a:gd name="connsiteX311" fmla="*/ 697832 w 8085221"/>
              <a:gd name="connsiteY311" fmla="*/ 5775158 h 15135727"/>
              <a:gd name="connsiteX312" fmla="*/ 409074 w 8085221"/>
              <a:gd name="connsiteY312" fmla="*/ 5799221 h 15135727"/>
              <a:gd name="connsiteX313" fmla="*/ 168442 w 8085221"/>
              <a:gd name="connsiteY313" fmla="*/ 5702969 h 15135727"/>
              <a:gd name="connsiteX314" fmla="*/ 264695 w 8085221"/>
              <a:gd name="connsiteY314" fmla="*/ 5558590 h 15135727"/>
              <a:gd name="connsiteX315" fmla="*/ 144379 w 8085221"/>
              <a:gd name="connsiteY315" fmla="*/ 5510464 h 15135727"/>
              <a:gd name="connsiteX316" fmla="*/ 0 w 8085221"/>
              <a:gd name="connsiteY316" fmla="*/ 5462337 h 15135727"/>
              <a:gd name="connsiteX317" fmla="*/ 96253 w 8085221"/>
              <a:gd name="connsiteY317" fmla="*/ 5245769 h 15135727"/>
              <a:gd name="connsiteX0" fmla="*/ 96253 w 8085221"/>
              <a:gd name="connsiteY0" fmla="*/ 5245769 h 15135727"/>
              <a:gd name="connsiteX1" fmla="*/ 144379 w 8085221"/>
              <a:gd name="connsiteY1" fmla="*/ 4981074 h 15135727"/>
              <a:gd name="connsiteX2" fmla="*/ 178719 w 8085221"/>
              <a:gd name="connsiteY2" fmla="*/ 4834941 h 15135727"/>
              <a:gd name="connsiteX3" fmla="*/ 334378 w 8085221"/>
              <a:gd name="connsiteY3" fmla="*/ 4696828 h 15135727"/>
              <a:gd name="connsiteX4" fmla="*/ 553453 w 8085221"/>
              <a:gd name="connsiteY4" fmla="*/ 4692316 h 15135727"/>
              <a:gd name="connsiteX5" fmla="*/ 649706 w 8085221"/>
              <a:gd name="connsiteY5" fmla="*/ 4427621 h 15135727"/>
              <a:gd name="connsiteX6" fmla="*/ 805866 w 8085221"/>
              <a:gd name="connsiteY6" fmla="*/ 4425366 h 15135727"/>
              <a:gd name="connsiteX7" fmla="*/ 867026 w 8085221"/>
              <a:gd name="connsiteY7" fmla="*/ 4311817 h 15135727"/>
              <a:gd name="connsiteX8" fmla="*/ 1077328 w 8085221"/>
              <a:gd name="connsiteY8" fmla="*/ 4253916 h 15135727"/>
              <a:gd name="connsiteX9" fmla="*/ 1120191 w 8085221"/>
              <a:gd name="connsiteY9" fmla="*/ 4206291 h 15135727"/>
              <a:gd name="connsiteX10" fmla="*/ 1263066 w 8085221"/>
              <a:gd name="connsiteY10" fmla="*/ 4182478 h 15135727"/>
              <a:gd name="connsiteX11" fmla="*/ 1362326 w 8085221"/>
              <a:gd name="connsiteY11" fmla="*/ 4081965 h 15135727"/>
              <a:gd name="connsiteX12" fmla="*/ 1472616 w 8085221"/>
              <a:gd name="connsiteY12" fmla="*/ 4025316 h 15135727"/>
              <a:gd name="connsiteX13" fmla="*/ 1559344 w 8085221"/>
              <a:gd name="connsiteY13" fmla="*/ 4013535 h 15135727"/>
              <a:gd name="connsiteX14" fmla="*/ 1708485 w 8085221"/>
              <a:gd name="connsiteY14" fmla="*/ 3826042 h 15135727"/>
              <a:gd name="connsiteX15" fmla="*/ 1820278 w 8085221"/>
              <a:gd name="connsiteY15" fmla="*/ 3858628 h 15135727"/>
              <a:gd name="connsiteX16" fmla="*/ 1910766 w 8085221"/>
              <a:gd name="connsiteY16" fmla="*/ 3735053 h 15135727"/>
              <a:gd name="connsiteX17" fmla="*/ 2006016 w 8085221"/>
              <a:gd name="connsiteY17" fmla="*/ 3615741 h 15135727"/>
              <a:gd name="connsiteX18" fmla="*/ 2091741 w 8085221"/>
              <a:gd name="connsiteY18" fmla="*/ 3649078 h 15135727"/>
              <a:gd name="connsiteX19" fmla="*/ 2141621 w 8085221"/>
              <a:gd name="connsiteY19" fmla="*/ 3585411 h 15135727"/>
              <a:gd name="connsiteX20" fmla="*/ 2117808 w 8085221"/>
              <a:gd name="connsiteY20" fmla="*/ 3518736 h 15135727"/>
              <a:gd name="connsiteX21" fmla="*/ 2182228 w 8085221"/>
              <a:gd name="connsiteY21" fmla="*/ 3420478 h 15135727"/>
              <a:gd name="connsiteX22" fmla="*/ 2286000 w 8085221"/>
              <a:gd name="connsiteY22" fmla="*/ 3489158 h 15135727"/>
              <a:gd name="connsiteX23" fmla="*/ 2334628 w 8085221"/>
              <a:gd name="connsiteY23" fmla="*/ 3249028 h 15135727"/>
              <a:gd name="connsiteX24" fmla="*/ 2381502 w 8085221"/>
              <a:gd name="connsiteY24" fmla="*/ 3088858 h 15135727"/>
              <a:gd name="connsiteX25" fmla="*/ 2544178 w 8085221"/>
              <a:gd name="connsiteY25" fmla="*/ 3058528 h 15135727"/>
              <a:gd name="connsiteX26" fmla="*/ 2477503 w 8085221"/>
              <a:gd name="connsiteY26" fmla="*/ 2977566 h 15135727"/>
              <a:gd name="connsiteX27" fmla="*/ 2695074 w 8085221"/>
              <a:gd name="connsiteY27" fmla="*/ 2892592 h 15135727"/>
              <a:gd name="connsiteX28" fmla="*/ 2796591 w 8085221"/>
              <a:gd name="connsiteY28" fmla="*/ 2829928 h 15135727"/>
              <a:gd name="connsiteX29" fmla="*/ 2829928 w 8085221"/>
              <a:gd name="connsiteY29" fmla="*/ 2517107 h 15135727"/>
              <a:gd name="connsiteX30" fmla="*/ 3006141 w 8085221"/>
              <a:gd name="connsiteY30" fmla="*/ 2401303 h 15135727"/>
              <a:gd name="connsiteX31" fmla="*/ 3200400 w 8085221"/>
              <a:gd name="connsiteY31" fmla="*/ 2296277 h 15135727"/>
              <a:gd name="connsiteX32" fmla="*/ 3325228 w 8085221"/>
              <a:gd name="connsiteY32" fmla="*/ 2220328 h 15135727"/>
              <a:gd name="connsiteX33" fmla="*/ 3441032 w 8085221"/>
              <a:gd name="connsiteY33" fmla="*/ 2237874 h 15135727"/>
              <a:gd name="connsiteX34" fmla="*/ 3534778 w 8085221"/>
              <a:gd name="connsiteY34" fmla="*/ 2301291 h 15135727"/>
              <a:gd name="connsiteX35" fmla="*/ 3585160 w 8085221"/>
              <a:gd name="connsiteY35" fmla="*/ 2517107 h 15135727"/>
              <a:gd name="connsiteX36" fmla="*/ 3801979 w 8085221"/>
              <a:gd name="connsiteY36" fmla="*/ 2565735 h 15135727"/>
              <a:gd name="connsiteX37" fmla="*/ 3946358 w 8085221"/>
              <a:gd name="connsiteY37" fmla="*/ 2550695 h 15135727"/>
              <a:gd name="connsiteX38" fmla="*/ 4018548 w 8085221"/>
              <a:gd name="connsiteY38" fmla="*/ 2598821 h 15135727"/>
              <a:gd name="connsiteX39" fmla="*/ 4138864 w 8085221"/>
              <a:gd name="connsiteY39" fmla="*/ 2574758 h 15135727"/>
              <a:gd name="connsiteX40" fmla="*/ 4307306 w 8085221"/>
              <a:gd name="connsiteY40" fmla="*/ 2671011 h 15135727"/>
              <a:gd name="connsiteX41" fmla="*/ 4427621 w 8085221"/>
              <a:gd name="connsiteY41" fmla="*/ 2622885 h 15135727"/>
              <a:gd name="connsiteX42" fmla="*/ 4549191 w 8085221"/>
              <a:gd name="connsiteY42" fmla="*/ 2610853 h 15135727"/>
              <a:gd name="connsiteX43" fmla="*/ 4668253 w 8085221"/>
              <a:gd name="connsiteY43" fmla="*/ 2743200 h 15135727"/>
              <a:gd name="connsiteX44" fmla="*/ 4788569 w 8085221"/>
              <a:gd name="connsiteY44" fmla="*/ 2815390 h 15135727"/>
              <a:gd name="connsiteX45" fmla="*/ 4957011 w 8085221"/>
              <a:gd name="connsiteY45" fmla="*/ 2719137 h 15135727"/>
              <a:gd name="connsiteX46" fmla="*/ 4981074 w 8085221"/>
              <a:gd name="connsiteY46" fmla="*/ 2382253 h 15135727"/>
              <a:gd name="connsiteX47" fmla="*/ 4981074 w 8085221"/>
              <a:gd name="connsiteY47" fmla="*/ 2382253 h 15135727"/>
              <a:gd name="connsiteX48" fmla="*/ 4949241 w 8085221"/>
              <a:gd name="connsiteY48" fmla="*/ 2306053 h 15135727"/>
              <a:gd name="connsiteX49" fmla="*/ 4849228 w 8085221"/>
              <a:gd name="connsiteY49" fmla="*/ 2239378 h 15135727"/>
              <a:gd name="connsiteX50" fmla="*/ 4884821 w 8085221"/>
              <a:gd name="connsiteY50" fmla="*/ 2093495 h 15135727"/>
              <a:gd name="connsiteX51" fmla="*/ 4820653 w 8085221"/>
              <a:gd name="connsiteY51" fmla="*/ 2010778 h 15135727"/>
              <a:gd name="connsiteX52" fmla="*/ 4697831 w 8085221"/>
              <a:gd name="connsiteY52" fmla="*/ 1900990 h 15135727"/>
              <a:gd name="connsiteX53" fmla="*/ 4764506 w 8085221"/>
              <a:gd name="connsiteY53" fmla="*/ 1804737 h 15135727"/>
              <a:gd name="connsiteX54" fmla="*/ 4934953 w 8085221"/>
              <a:gd name="connsiteY54" fmla="*/ 1686928 h 15135727"/>
              <a:gd name="connsiteX55" fmla="*/ 4957011 w 8085221"/>
              <a:gd name="connsiteY55" fmla="*/ 1564106 h 15135727"/>
              <a:gd name="connsiteX56" fmla="*/ 5087353 w 8085221"/>
              <a:gd name="connsiteY56" fmla="*/ 1539291 h 15135727"/>
              <a:gd name="connsiteX57" fmla="*/ 5221706 w 8085221"/>
              <a:gd name="connsiteY57" fmla="*/ 1588169 h 15135727"/>
              <a:gd name="connsiteX58" fmla="*/ 5296903 w 8085221"/>
              <a:gd name="connsiteY58" fmla="*/ 1663116 h 15135727"/>
              <a:gd name="connsiteX59" fmla="*/ 5481637 w 8085221"/>
              <a:gd name="connsiteY59" fmla="*/ 1641558 h 15135727"/>
              <a:gd name="connsiteX60" fmla="*/ 5799221 w 8085221"/>
              <a:gd name="connsiteY60" fmla="*/ 1684421 h 15135727"/>
              <a:gd name="connsiteX61" fmla="*/ 5877928 w 8085221"/>
              <a:gd name="connsiteY61" fmla="*/ 1596441 h 15135727"/>
              <a:gd name="connsiteX62" fmla="*/ 5871411 w 8085221"/>
              <a:gd name="connsiteY62" fmla="*/ 1443790 h 15135727"/>
              <a:gd name="connsiteX63" fmla="*/ 6087979 w 8085221"/>
              <a:gd name="connsiteY63" fmla="*/ 1395664 h 15135727"/>
              <a:gd name="connsiteX64" fmla="*/ 6173704 w 8085221"/>
              <a:gd name="connsiteY64" fmla="*/ 1092367 h 15135727"/>
              <a:gd name="connsiteX65" fmla="*/ 6424864 w 8085221"/>
              <a:gd name="connsiteY65" fmla="*/ 1058779 h 15135727"/>
              <a:gd name="connsiteX66" fmla="*/ 6665495 w 8085221"/>
              <a:gd name="connsiteY66" fmla="*/ 721895 h 15135727"/>
              <a:gd name="connsiteX67" fmla="*/ 6761748 w 8085221"/>
              <a:gd name="connsiteY67" fmla="*/ 649706 h 15135727"/>
              <a:gd name="connsiteX68" fmla="*/ 6737685 w 8085221"/>
              <a:gd name="connsiteY68" fmla="*/ 505327 h 15135727"/>
              <a:gd name="connsiteX69" fmla="*/ 6858000 w 8085221"/>
              <a:gd name="connsiteY69" fmla="*/ 360948 h 15135727"/>
              <a:gd name="connsiteX70" fmla="*/ 6761748 w 8085221"/>
              <a:gd name="connsiteY70" fmla="*/ 120316 h 15135727"/>
              <a:gd name="connsiteX71" fmla="*/ 7194885 w 8085221"/>
              <a:gd name="connsiteY71" fmla="*/ 0 h 15135727"/>
              <a:gd name="connsiteX72" fmla="*/ 7267074 w 8085221"/>
              <a:gd name="connsiteY72" fmla="*/ 120316 h 15135727"/>
              <a:gd name="connsiteX73" fmla="*/ 7267074 w 8085221"/>
              <a:gd name="connsiteY73" fmla="*/ 120316 h 15135727"/>
              <a:gd name="connsiteX74" fmla="*/ 7339264 w 8085221"/>
              <a:gd name="connsiteY74" fmla="*/ 360948 h 15135727"/>
              <a:gd name="connsiteX75" fmla="*/ 7628021 w 8085221"/>
              <a:gd name="connsiteY75" fmla="*/ 433137 h 15135727"/>
              <a:gd name="connsiteX76" fmla="*/ 7796464 w 8085221"/>
              <a:gd name="connsiteY76" fmla="*/ 649706 h 15135727"/>
              <a:gd name="connsiteX77" fmla="*/ 8085221 w 8085221"/>
              <a:gd name="connsiteY77" fmla="*/ 914400 h 15135727"/>
              <a:gd name="connsiteX78" fmla="*/ 7988969 w 8085221"/>
              <a:gd name="connsiteY78" fmla="*/ 1203158 h 15135727"/>
              <a:gd name="connsiteX79" fmla="*/ 7844590 w 8085221"/>
              <a:gd name="connsiteY79" fmla="*/ 1058779 h 15135727"/>
              <a:gd name="connsiteX80" fmla="*/ 7483642 w 8085221"/>
              <a:gd name="connsiteY80" fmla="*/ 1371600 h 15135727"/>
              <a:gd name="connsiteX81" fmla="*/ 7267074 w 8085221"/>
              <a:gd name="connsiteY81" fmla="*/ 1395664 h 15135727"/>
              <a:gd name="connsiteX82" fmla="*/ 7243011 w 8085221"/>
              <a:gd name="connsiteY82" fmla="*/ 1588169 h 15135727"/>
              <a:gd name="connsiteX83" fmla="*/ 6978316 w 8085221"/>
              <a:gd name="connsiteY83" fmla="*/ 1732548 h 15135727"/>
              <a:gd name="connsiteX84" fmla="*/ 6737685 w 8085221"/>
              <a:gd name="connsiteY84" fmla="*/ 2093495 h 15135727"/>
              <a:gd name="connsiteX85" fmla="*/ 6737685 w 8085221"/>
              <a:gd name="connsiteY85" fmla="*/ 2382253 h 15135727"/>
              <a:gd name="connsiteX86" fmla="*/ 6665495 w 8085221"/>
              <a:gd name="connsiteY86" fmla="*/ 2430379 h 15135727"/>
              <a:gd name="connsiteX87" fmla="*/ 6906127 w 8085221"/>
              <a:gd name="connsiteY87" fmla="*/ 2646948 h 15135727"/>
              <a:gd name="connsiteX88" fmla="*/ 6906127 w 8085221"/>
              <a:gd name="connsiteY88" fmla="*/ 2983832 h 15135727"/>
              <a:gd name="connsiteX89" fmla="*/ 6906127 w 8085221"/>
              <a:gd name="connsiteY89" fmla="*/ 3104148 h 15135727"/>
              <a:gd name="connsiteX90" fmla="*/ 6833937 w 8085221"/>
              <a:gd name="connsiteY90" fmla="*/ 3368842 h 15135727"/>
              <a:gd name="connsiteX91" fmla="*/ 6906127 w 8085221"/>
              <a:gd name="connsiteY91" fmla="*/ 3489158 h 15135727"/>
              <a:gd name="connsiteX92" fmla="*/ 6641432 w 8085221"/>
              <a:gd name="connsiteY92" fmla="*/ 3705727 h 15135727"/>
              <a:gd name="connsiteX93" fmla="*/ 6737685 w 8085221"/>
              <a:gd name="connsiteY93" fmla="*/ 3729790 h 15135727"/>
              <a:gd name="connsiteX94" fmla="*/ 6545179 w 8085221"/>
              <a:gd name="connsiteY94" fmla="*/ 3826042 h 15135727"/>
              <a:gd name="connsiteX95" fmla="*/ 6328611 w 8085221"/>
              <a:gd name="connsiteY95" fmla="*/ 3753853 h 15135727"/>
              <a:gd name="connsiteX96" fmla="*/ 6184232 w 8085221"/>
              <a:gd name="connsiteY96" fmla="*/ 3850106 h 15135727"/>
              <a:gd name="connsiteX97" fmla="*/ 6184232 w 8085221"/>
              <a:gd name="connsiteY97" fmla="*/ 3946358 h 15135727"/>
              <a:gd name="connsiteX98" fmla="*/ 6136106 w 8085221"/>
              <a:gd name="connsiteY98" fmla="*/ 4235116 h 15135727"/>
              <a:gd name="connsiteX99" fmla="*/ 5919537 w 8085221"/>
              <a:gd name="connsiteY99" fmla="*/ 4403558 h 15135727"/>
              <a:gd name="connsiteX100" fmla="*/ 5775158 w 8085221"/>
              <a:gd name="connsiteY100" fmla="*/ 4451685 h 15135727"/>
              <a:gd name="connsiteX101" fmla="*/ 5630779 w 8085221"/>
              <a:gd name="connsiteY101" fmla="*/ 4547937 h 15135727"/>
              <a:gd name="connsiteX102" fmla="*/ 5510464 w 8085221"/>
              <a:gd name="connsiteY102" fmla="*/ 4620127 h 15135727"/>
              <a:gd name="connsiteX103" fmla="*/ 5510464 w 8085221"/>
              <a:gd name="connsiteY103" fmla="*/ 4812632 h 15135727"/>
              <a:gd name="connsiteX104" fmla="*/ 5317958 w 8085221"/>
              <a:gd name="connsiteY104" fmla="*/ 4981074 h 15135727"/>
              <a:gd name="connsiteX105" fmla="*/ 5005137 w 8085221"/>
              <a:gd name="connsiteY105" fmla="*/ 5149516 h 15135727"/>
              <a:gd name="connsiteX106" fmla="*/ 4692316 w 8085221"/>
              <a:gd name="connsiteY106" fmla="*/ 5149516 h 15135727"/>
              <a:gd name="connsiteX107" fmla="*/ 4523874 w 8085221"/>
              <a:gd name="connsiteY107" fmla="*/ 5366085 h 15135727"/>
              <a:gd name="connsiteX108" fmla="*/ 4211053 w 8085221"/>
              <a:gd name="connsiteY108" fmla="*/ 5414211 h 15135727"/>
              <a:gd name="connsiteX109" fmla="*/ 4114800 w 8085221"/>
              <a:gd name="connsiteY109" fmla="*/ 5390148 h 15135727"/>
              <a:gd name="connsiteX110" fmla="*/ 4018548 w 8085221"/>
              <a:gd name="connsiteY110" fmla="*/ 5630779 h 15135727"/>
              <a:gd name="connsiteX111" fmla="*/ 4090737 w 8085221"/>
              <a:gd name="connsiteY111" fmla="*/ 5871411 h 15135727"/>
              <a:gd name="connsiteX112" fmla="*/ 4090737 w 8085221"/>
              <a:gd name="connsiteY112" fmla="*/ 6184232 h 15135727"/>
              <a:gd name="connsiteX113" fmla="*/ 4186990 w 8085221"/>
              <a:gd name="connsiteY113" fmla="*/ 6472990 h 15135727"/>
              <a:gd name="connsiteX114" fmla="*/ 4042611 w 8085221"/>
              <a:gd name="connsiteY114" fmla="*/ 6352674 h 15135727"/>
              <a:gd name="connsiteX115" fmla="*/ 3946358 w 8085221"/>
              <a:gd name="connsiteY115" fmla="*/ 6376737 h 15135727"/>
              <a:gd name="connsiteX116" fmla="*/ 4114800 w 8085221"/>
              <a:gd name="connsiteY116" fmla="*/ 6641432 h 15135727"/>
              <a:gd name="connsiteX117" fmla="*/ 4451685 w 8085221"/>
              <a:gd name="connsiteY117" fmla="*/ 6737685 h 15135727"/>
              <a:gd name="connsiteX118" fmla="*/ 4620127 w 8085221"/>
              <a:gd name="connsiteY118" fmla="*/ 6978316 h 15135727"/>
              <a:gd name="connsiteX119" fmla="*/ 4740442 w 8085221"/>
              <a:gd name="connsiteY119" fmla="*/ 7170821 h 15135727"/>
              <a:gd name="connsiteX120" fmla="*/ 5077327 w 8085221"/>
              <a:gd name="connsiteY120" fmla="*/ 7387390 h 15135727"/>
              <a:gd name="connsiteX121" fmla="*/ 5125453 w 8085221"/>
              <a:gd name="connsiteY121" fmla="*/ 7603958 h 15135727"/>
              <a:gd name="connsiteX122" fmla="*/ 5197642 w 8085221"/>
              <a:gd name="connsiteY122" fmla="*/ 7796464 h 15135727"/>
              <a:gd name="connsiteX123" fmla="*/ 5486400 w 8085221"/>
              <a:gd name="connsiteY123" fmla="*/ 7964906 h 15135727"/>
              <a:gd name="connsiteX124" fmla="*/ 5486400 w 8085221"/>
              <a:gd name="connsiteY124" fmla="*/ 8349916 h 15135727"/>
              <a:gd name="connsiteX125" fmla="*/ 5678906 w 8085221"/>
              <a:gd name="connsiteY125" fmla="*/ 8614611 h 15135727"/>
              <a:gd name="connsiteX126" fmla="*/ 5919537 w 8085221"/>
              <a:gd name="connsiteY126" fmla="*/ 9071811 h 15135727"/>
              <a:gd name="connsiteX127" fmla="*/ 6160169 w 8085221"/>
              <a:gd name="connsiteY127" fmla="*/ 9336506 h 15135727"/>
              <a:gd name="connsiteX128" fmla="*/ 6280485 w 8085221"/>
              <a:gd name="connsiteY128" fmla="*/ 9601200 h 15135727"/>
              <a:gd name="connsiteX129" fmla="*/ 6400800 w 8085221"/>
              <a:gd name="connsiteY129" fmla="*/ 9793706 h 15135727"/>
              <a:gd name="connsiteX130" fmla="*/ 6569242 w 8085221"/>
              <a:gd name="connsiteY130" fmla="*/ 10058400 h 15135727"/>
              <a:gd name="connsiteX131" fmla="*/ 6713621 w 8085221"/>
              <a:gd name="connsiteY131" fmla="*/ 10106527 h 15135727"/>
              <a:gd name="connsiteX132" fmla="*/ 6545179 w 8085221"/>
              <a:gd name="connsiteY132" fmla="*/ 10202779 h 15135727"/>
              <a:gd name="connsiteX133" fmla="*/ 6569242 w 8085221"/>
              <a:gd name="connsiteY133" fmla="*/ 10443411 h 15135727"/>
              <a:gd name="connsiteX134" fmla="*/ 6593306 w 8085221"/>
              <a:gd name="connsiteY134" fmla="*/ 10708106 h 15135727"/>
              <a:gd name="connsiteX135" fmla="*/ 6761748 w 8085221"/>
              <a:gd name="connsiteY135" fmla="*/ 10924674 h 15135727"/>
              <a:gd name="connsiteX136" fmla="*/ 6641432 w 8085221"/>
              <a:gd name="connsiteY136" fmla="*/ 11093116 h 15135727"/>
              <a:gd name="connsiteX137" fmla="*/ 6713621 w 8085221"/>
              <a:gd name="connsiteY137" fmla="*/ 11261558 h 15135727"/>
              <a:gd name="connsiteX138" fmla="*/ 6737685 w 8085221"/>
              <a:gd name="connsiteY138" fmla="*/ 11526253 h 15135727"/>
              <a:gd name="connsiteX139" fmla="*/ 6617369 w 8085221"/>
              <a:gd name="connsiteY139" fmla="*/ 11839074 h 15135727"/>
              <a:gd name="connsiteX140" fmla="*/ 6617369 w 8085221"/>
              <a:gd name="connsiteY140" fmla="*/ 12031579 h 15135727"/>
              <a:gd name="connsiteX141" fmla="*/ 6641432 w 8085221"/>
              <a:gd name="connsiteY141" fmla="*/ 12127832 h 15135727"/>
              <a:gd name="connsiteX142" fmla="*/ 6761748 w 8085221"/>
              <a:gd name="connsiteY142" fmla="*/ 12031579 h 15135727"/>
              <a:gd name="connsiteX143" fmla="*/ 6761748 w 8085221"/>
              <a:gd name="connsiteY143" fmla="*/ 12296274 h 15135727"/>
              <a:gd name="connsiteX144" fmla="*/ 6689558 w 8085221"/>
              <a:gd name="connsiteY144" fmla="*/ 12512842 h 15135727"/>
              <a:gd name="connsiteX145" fmla="*/ 6785811 w 8085221"/>
              <a:gd name="connsiteY145" fmla="*/ 12777537 h 15135727"/>
              <a:gd name="connsiteX146" fmla="*/ 6569242 w 8085221"/>
              <a:gd name="connsiteY146" fmla="*/ 12873790 h 15135727"/>
              <a:gd name="connsiteX147" fmla="*/ 6545179 w 8085221"/>
              <a:gd name="connsiteY147" fmla="*/ 13090358 h 15135727"/>
              <a:gd name="connsiteX148" fmla="*/ 6448927 w 8085221"/>
              <a:gd name="connsiteY148" fmla="*/ 13355053 h 15135727"/>
              <a:gd name="connsiteX149" fmla="*/ 6256421 w 8085221"/>
              <a:gd name="connsiteY149" fmla="*/ 13571621 h 15135727"/>
              <a:gd name="connsiteX150" fmla="*/ 6087979 w 8085221"/>
              <a:gd name="connsiteY150" fmla="*/ 13667874 h 15135727"/>
              <a:gd name="connsiteX151" fmla="*/ 5943600 w 8085221"/>
              <a:gd name="connsiteY151" fmla="*/ 13716000 h 15135727"/>
              <a:gd name="connsiteX152" fmla="*/ 5702969 w 8085221"/>
              <a:gd name="connsiteY152" fmla="*/ 13667874 h 15135727"/>
              <a:gd name="connsiteX153" fmla="*/ 5582653 w 8085221"/>
              <a:gd name="connsiteY153" fmla="*/ 13691937 h 15135727"/>
              <a:gd name="connsiteX154" fmla="*/ 5727032 w 8085221"/>
              <a:gd name="connsiteY154" fmla="*/ 13836316 h 15135727"/>
              <a:gd name="connsiteX155" fmla="*/ 5582653 w 8085221"/>
              <a:gd name="connsiteY155" fmla="*/ 14052885 h 15135727"/>
              <a:gd name="connsiteX156" fmla="*/ 5462337 w 8085221"/>
              <a:gd name="connsiteY156" fmla="*/ 14149137 h 15135727"/>
              <a:gd name="connsiteX157" fmla="*/ 5342021 w 8085221"/>
              <a:gd name="connsiteY157" fmla="*/ 14004758 h 15135727"/>
              <a:gd name="connsiteX158" fmla="*/ 5245769 w 8085221"/>
              <a:gd name="connsiteY158" fmla="*/ 14004758 h 15135727"/>
              <a:gd name="connsiteX159" fmla="*/ 5245769 w 8085221"/>
              <a:gd name="connsiteY159" fmla="*/ 13956632 h 15135727"/>
              <a:gd name="connsiteX160" fmla="*/ 5101390 w 8085221"/>
              <a:gd name="connsiteY160" fmla="*/ 13956632 h 15135727"/>
              <a:gd name="connsiteX161" fmla="*/ 4981074 w 8085221"/>
              <a:gd name="connsiteY161" fmla="*/ 13860379 h 15135727"/>
              <a:gd name="connsiteX162" fmla="*/ 4740442 w 8085221"/>
              <a:gd name="connsiteY162" fmla="*/ 13908506 h 15135727"/>
              <a:gd name="connsiteX163" fmla="*/ 4475748 w 8085221"/>
              <a:gd name="connsiteY163" fmla="*/ 13956632 h 15135727"/>
              <a:gd name="connsiteX164" fmla="*/ 4379495 w 8085221"/>
              <a:gd name="connsiteY164" fmla="*/ 14028821 h 15135727"/>
              <a:gd name="connsiteX165" fmla="*/ 4403558 w 8085221"/>
              <a:gd name="connsiteY165" fmla="*/ 14197264 h 15135727"/>
              <a:gd name="connsiteX166" fmla="*/ 4572000 w 8085221"/>
              <a:gd name="connsiteY166" fmla="*/ 14149137 h 15135727"/>
              <a:gd name="connsiteX167" fmla="*/ 4523874 w 8085221"/>
              <a:gd name="connsiteY167" fmla="*/ 14558211 h 15135727"/>
              <a:gd name="connsiteX168" fmla="*/ 4403558 w 8085221"/>
              <a:gd name="connsiteY168" fmla="*/ 14437895 h 15135727"/>
              <a:gd name="connsiteX169" fmla="*/ 4403558 w 8085221"/>
              <a:gd name="connsiteY169" fmla="*/ 14437895 h 15135727"/>
              <a:gd name="connsiteX170" fmla="*/ 4283242 w 8085221"/>
              <a:gd name="connsiteY170" fmla="*/ 14245390 h 15135727"/>
              <a:gd name="connsiteX171" fmla="*/ 4235116 w 8085221"/>
              <a:gd name="connsiteY171" fmla="*/ 14341642 h 15135727"/>
              <a:gd name="connsiteX172" fmla="*/ 4162927 w 8085221"/>
              <a:gd name="connsiteY172" fmla="*/ 14389769 h 15135727"/>
              <a:gd name="connsiteX173" fmla="*/ 4162927 w 8085221"/>
              <a:gd name="connsiteY173" fmla="*/ 14389769 h 15135727"/>
              <a:gd name="connsiteX174" fmla="*/ 3922295 w 8085221"/>
              <a:gd name="connsiteY174" fmla="*/ 14245390 h 15135727"/>
              <a:gd name="connsiteX175" fmla="*/ 3801979 w 8085221"/>
              <a:gd name="connsiteY175" fmla="*/ 14293516 h 15135727"/>
              <a:gd name="connsiteX176" fmla="*/ 3681664 w 8085221"/>
              <a:gd name="connsiteY176" fmla="*/ 14389769 h 15135727"/>
              <a:gd name="connsiteX177" fmla="*/ 3657600 w 8085221"/>
              <a:gd name="connsiteY177" fmla="*/ 14654464 h 15135727"/>
              <a:gd name="connsiteX178" fmla="*/ 3513221 w 8085221"/>
              <a:gd name="connsiteY178" fmla="*/ 14726653 h 15135727"/>
              <a:gd name="connsiteX179" fmla="*/ 3513221 w 8085221"/>
              <a:gd name="connsiteY179" fmla="*/ 14871032 h 15135727"/>
              <a:gd name="connsiteX180" fmla="*/ 3633537 w 8085221"/>
              <a:gd name="connsiteY180" fmla="*/ 14967285 h 15135727"/>
              <a:gd name="connsiteX181" fmla="*/ 3609474 w 8085221"/>
              <a:gd name="connsiteY181" fmla="*/ 15087600 h 15135727"/>
              <a:gd name="connsiteX182" fmla="*/ 3441032 w 8085221"/>
              <a:gd name="connsiteY182" fmla="*/ 15039474 h 15135727"/>
              <a:gd name="connsiteX183" fmla="*/ 3272590 w 8085221"/>
              <a:gd name="connsiteY183" fmla="*/ 15063537 h 15135727"/>
              <a:gd name="connsiteX184" fmla="*/ 3248527 w 8085221"/>
              <a:gd name="connsiteY184" fmla="*/ 14895095 h 15135727"/>
              <a:gd name="connsiteX185" fmla="*/ 3128211 w 8085221"/>
              <a:gd name="connsiteY185" fmla="*/ 14919158 h 15135727"/>
              <a:gd name="connsiteX186" fmla="*/ 2959769 w 8085221"/>
              <a:gd name="connsiteY186" fmla="*/ 15135727 h 15135727"/>
              <a:gd name="connsiteX187" fmla="*/ 2935706 w 8085221"/>
              <a:gd name="connsiteY187" fmla="*/ 14895095 h 15135727"/>
              <a:gd name="connsiteX188" fmla="*/ 2791327 w 8085221"/>
              <a:gd name="connsiteY188" fmla="*/ 14943221 h 15135727"/>
              <a:gd name="connsiteX189" fmla="*/ 2671011 w 8085221"/>
              <a:gd name="connsiteY189" fmla="*/ 15039474 h 15135727"/>
              <a:gd name="connsiteX190" fmla="*/ 2430379 w 8085221"/>
              <a:gd name="connsiteY190" fmla="*/ 15087600 h 15135727"/>
              <a:gd name="connsiteX191" fmla="*/ 2237874 w 8085221"/>
              <a:gd name="connsiteY191" fmla="*/ 15039474 h 15135727"/>
              <a:gd name="connsiteX192" fmla="*/ 2622885 w 8085221"/>
              <a:gd name="connsiteY192" fmla="*/ 14846969 h 15135727"/>
              <a:gd name="connsiteX193" fmla="*/ 2887579 w 8085221"/>
              <a:gd name="connsiteY193" fmla="*/ 14774779 h 15135727"/>
              <a:gd name="connsiteX194" fmla="*/ 2839453 w 8085221"/>
              <a:gd name="connsiteY194" fmla="*/ 14582274 h 15135727"/>
              <a:gd name="connsiteX195" fmla="*/ 2935706 w 8085221"/>
              <a:gd name="connsiteY195" fmla="*/ 14510085 h 15135727"/>
              <a:gd name="connsiteX196" fmla="*/ 2935706 w 8085221"/>
              <a:gd name="connsiteY196" fmla="*/ 14510085 h 15135727"/>
              <a:gd name="connsiteX197" fmla="*/ 3080085 w 8085221"/>
              <a:gd name="connsiteY197" fmla="*/ 14413832 h 15135727"/>
              <a:gd name="connsiteX198" fmla="*/ 3152274 w 8085221"/>
              <a:gd name="connsiteY198" fmla="*/ 14341642 h 15135727"/>
              <a:gd name="connsiteX199" fmla="*/ 3080085 w 8085221"/>
              <a:gd name="connsiteY199" fmla="*/ 14269453 h 15135727"/>
              <a:gd name="connsiteX200" fmla="*/ 3152274 w 8085221"/>
              <a:gd name="connsiteY200" fmla="*/ 14197264 h 15135727"/>
              <a:gd name="connsiteX201" fmla="*/ 3152274 w 8085221"/>
              <a:gd name="connsiteY201" fmla="*/ 14052885 h 15135727"/>
              <a:gd name="connsiteX202" fmla="*/ 3080085 w 8085221"/>
              <a:gd name="connsiteY202" fmla="*/ 13980695 h 15135727"/>
              <a:gd name="connsiteX203" fmla="*/ 3056021 w 8085221"/>
              <a:gd name="connsiteY203" fmla="*/ 14076948 h 15135727"/>
              <a:gd name="connsiteX204" fmla="*/ 2935706 w 8085221"/>
              <a:gd name="connsiteY204" fmla="*/ 14076948 h 15135727"/>
              <a:gd name="connsiteX205" fmla="*/ 2863516 w 8085221"/>
              <a:gd name="connsiteY205" fmla="*/ 14125074 h 15135727"/>
              <a:gd name="connsiteX206" fmla="*/ 2719137 w 8085221"/>
              <a:gd name="connsiteY206" fmla="*/ 14197264 h 15135727"/>
              <a:gd name="connsiteX207" fmla="*/ 2646948 w 8085221"/>
              <a:gd name="connsiteY207" fmla="*/ 14197264 h 15135727"/>
              <a:gd name="connsiteX208" fmla="*/ 2598821 w 8085221"/>
              <a:gd name="connsiteY208" fmla="*/ 14125074 h 15135727"/>
              <a:gd name="connsiteX209" fmla="*/ 2430379 w 8085221"/>
              <a:gd name="connsiteY209" fmla="*/ 13836316 h 15135727"/>
              <a:gd name="connsiteX210" fmla="*/ 2646948 w 8085221"/>
              <a:gd name="connsiteY210" fmla="*/ 13812253 h 15135727"/>
              <a:gd name="connsiteX211" fmla="*/ 2502569 w 8085221"/>
              <a:gd name="connsiteY211" fmla="*/ 13475369 h 15135727"/>
              <a:gd name="connsiteX212" fmla="*/ 2550695 w 8085221"/>
              <a:gd name="connsiteY212" fmla="*/ 13186611 h 15135727"/>
              <a:gd name="connsiteX213" fmla="*/ 2719137 w 8085221"/>
              <a:gd name="connsiteY213" fmla="*/ 13042232 h 15135727"/>
              <a:gd name="connsiteX214" fmla="*/ 2791327 w 8085221"/>
              <a:gd name="connsiteY214" fmla="*/ 12945979 h 15135727"/>
              <a:gd name="connsiteX215" fmla="*/ 3031958 w 8085221"/>
              <a:gd name="connsiteY215" fmla="*/ 13090358 h 15135727"/>
              <a:gd name="connsiteX216" fmla="*/ 3056021 w 8085221"/>
              <a:gd name="connsiteY216" fmla="*/ 12753474 h 15135727"/>
              <a:gd name="connsiteX217" fmla="*/ 2887579 w 8085221"/>
              <a:gd name="connsiteY217" fmla="*/ 12777537 h 15135727"/>
              <a:gd name="connsiteX218" fmla="*/ 2815390 w 8085221"/>
              <a:gd name="connsiteY218" fmla="*/ 12777537 h 15135727"/>
              <a:gd name="connsiteX219" fmla="*/ 3176337 w 8085221"/>
              <a:gd name="connsiteY219" fmla="*/ 12368464 h 15135727"/>
              <a:gd name="connsiteX220" fmla="*/ 3104148 w 8085221"/>
              <a:gd name="connsiteY220" fmla="*/ 12320337 h 15135727"/>
              <a:gd name="connsiteX221" fmla="*/ 3104148 w 8085221"/>
              <a:gd name="connsiteY221" fmla="*/ 12320337 h 15135727"/>
              <a:gd name="connsiteX222" fmla="*/ 3007895 w 8085221"/>
              <a:gd name="connsiteY222" fmla="*/ 12079706 h 15135727"/>
              <a:gd name="connsiteX223" fmla="*/ 2911642 w 8085221"/>
              <a:gd name="connsiteY223" fmla="*/ 11935327 h 15135727"/>
              <a:gd name="connsiteX224" fmla="*/ 2863516 w 8085221"/>
              <a:gd name="connsiteY224" fmla="*/ 11694695 h 15135727"/>
              <a:gd name="connsiteX225" fmla="*/ 2911642 w 8085221"/>
              <a:gd name="connsiteY225" fmla="*/ 11454064 h 15135727"/>
              <a:gd name="connsiteX226" fmla="*/ 3056021 w 8085221"/>
              <a:gd name="connsiteY226" fmla="*/ 11454064 h 15135727"/>
              <a:gd name="connsiteX227" fmla="*/ 2983832 w 8085221"/>
              <a:gd name="connsiteY227" fmla="*/ 11381874 h 15135727"/>
              <a:gd name="connsiteX228" fmla="*/ 3031958 w 8085221"/>
              <a:gd name="connsiteY228" fmla="*/ 11285621 h 15135727"/>
              <a:gd name="connsiteX229" fmla="*/ 3007895 w 8085221"/>
              <a:gd name="connsiteY229" fmla="*/ 11189369 h 15135727"/>
              <a:gd name="connsiteX230" fmla="*/ 2887579 w 8085221"/>
              <a:gd name="connsiteY230" fmla="*/ 11141242 h 15135727"/>
              <a:gd name="connsiteX231" fmla="*/ 2887579 w 8085221"/>
              <a:gd name="connsiteY231" fmla="*/ 10972800 h 15135727"/>
              <a:gd name="connsiteX232" fmla="*/ 2887579 w 8085221"/>
              <a:gd name="connsiteY232" fmla="*/ 10924674 h 15135727"/>
              <a:gd name="connsiteX233" fmla="*/ 2767264 w 8085221"/>
              <a:gd name="connsiteY233" fmla="*/ 11020927 h 15135727"/>
              <a:gd name="connsiteX234" fmla="*/ 2743200 w 8085221"/>
              <a:gd name="connsiteY234" fmla="*/ 10924674 h 15135727"/>
              <a:gd name="connsiteX235" fmla="*/ 2550695 w 8085221"/>
              <a:gd name="connsiteY235" fmla="*/ 11020927 h 15135727"/>
              <a:gd name="connsiteX236" fmla="*/ 2526632 w 8085221"/>
              <a:gd name="connsiteY236" fmla="*/ 11117179 h 15135727"/>
              <a:gd name="connsiteX237" fmla="*/ 2334127 w 8085221"/>
              <a:gd name="connsiteY237" fmla="*/ 10996864 h 15135727"/>
              <a:gd name="connsiteX238" fmla="*/ 2358190 w 8085221"/>
              <a:gd name="connsiteY238" fmla="*/ 10732169 h 15135727"/>
              <a:gd name="connsiteX239" fmla="*/ 2334127 w 8085221"/>
              <a:gd name="connsiteY239" fmla="*/ 10587790 h 15135727"/>
              <a:gd name="connsiteX240" fmla="*/ 2406316 w 8085221"/>
              <a:gd name="connsiteY240" fmla="*/ 10491537 h 15135727"/>
              <a:gd name="connsiteX241" fmla="*/ 2598821 w 8085221"/>
              <a:gd name="connsiteY241" fmla="*/ 10684042 h 15135727"/>
              <a:gd name="connsiteX242" fmla="*/ 2767264 w 8085221"/>
              <a:gd name="connsiteY242" fmla="*/ 10684042 h 15135727"/>
              <a:gd name="connsiteX243" fmla="*/ 2646948 w 8085221"/>
              <a:gd name="connsiteY243" fmla="*/ 10515600 h 15135727"/>
              <a:gd name="connsiteX244" fmla="*/ 2815390 w 8085221"/>
              <a:gd name="connsiteY244" fmla="*/ 10395285 h 15135727"/>
              <a:gd name="connsiteX245" fmla="*/ 3080085 w 8085221"/>
              <a:gd name="connsiteY245" fmla="*/ 10419348 h 15135727"/>
              <a:gd name="connsiteX246" fmla="*/ 3248527 w 8085221"/>
              <a:gd name="connsiteY246" fmla="*/ 10539664 h 15135727"/>
              <a:gd name="connsiteX247" fmla="*/ 3320716 w 8085221"/>
              <a:gd name="connsiteY247" fmla="*/ 10659979 h 15135727"/>
              <a:gd name="connsiteX248" fmla="*/ 3465095 w 8085221"/>
              <a:gd name="connsiteY248" fmla="*/ 10659979 h 15135727"/>
              <a:gd name="connsiteX249" fmla="*/ 3441032 w 8085221"/>
              <a:gd name="connsiteY249" fmla="*/ 10491537 h 15135727"/>
              <a:gd name="connsiteX250" fmla="*/ 3392906 w 8085221"/>
              <a:gd name="connsiteY250" fmla="*/ 10250906 h 15135727"/>
              <a:gd name="connsiteX251" fmla="*/ 3152274 w 8085221"/>
              <a:gd name="connsiteY251" fmla="*/ 10250906 h 15135727"/>
              <a:gd name="connsiteX252" fmla="*/ 3176337 w 8085221"/>
              <a:gd name="connsiteY252" fmla="*/ 10178716 h 15135727"/>
              <a:gd name="connsiteX253" fmla="*/ 3104148 w 8085221"/>
              <a:gd name="connsiteY253" fmla="*/ 10154653 h 15135727"/>
              <a:gd name="connsiteX254" fmla="*/ 3007895 w 8085221"/>
              <a:gd name="connsiteY254" fmla="*/ 9962148 h 15135727"/>
              <a:gd name="connsiteX255" fmla="*/ 3176337 w 8085221"/>
              <a:gd name="connsiteY255" fmla="*/ 9889958 h 15135727"/>
              <a:gd name="connsiteX256" fmla="*/ 2959769 w 8085221"/>
              <a:gd name="connsiteY256" fmla="*/ 9504948 h 15135727"/>
              <a:gd name="connsiteX257" fmla="*/ 2791327 w 8085221"/>
              <a:gd name="connsiteY257" fmla="*/ 9456821 h 15135727"/>
              <a:gd name="connsiteX258" fmla="*/ 2574758 w 8085221"/>
              <a:gd name="connsiteY258" fmla="*/ 9336506 h 15135727"/>
              <a:gd name="connsiteX259" fmla="*/ 2550695 w 8085221"/>
              <a:gd name="connsiteY259" fmla="*/ 9071811 h 15135727"/>
              <a:gd name="connsiteX260" fmla="*/ 2695074 w 8085221"/>
              <a:gd name="connsiteY260" fmla="*/ 8999621 h 15135727"/>
              <a:gd name="connsiteX261" fmla="*/ 2622885 w 8085221"/>
              <a:gd name="connsiteY261" fmla="*/ 8975558 h 15135727"/>
              <a:gd name="connsiteX262" fmla="*/ 2430379 w 8085221"/>
              <a:gd name="connsiteY262" fmla="*/ 8999621 h 15135727"/>
              <a:gd name="connsiteX263" fmla="*/ 2261937 w 8085221"/>
              <a:gd name="connsiteY263" fmla="*/ 9168064 h 15135727"/>
              <a:gd name="connsiteX264" fmla="*/ 2237874 w 8085221"/>
              <a:gd name="connsiteY264" fmla="*/ 8999621 h 15135727"/>
              <a:gd name="connsiteX265" fmla="*/ 2117558 w 8085221"/>
              <a:gd name="connsiteY265" fmla="*/ 8975558 h 15135727"/>
              <a:gd name="connsiteX266" fmla="*/ 2045369 w 8085221"/>
              <a:gd name="connsiteY266" fmla="*/ 8783053 h 15135727"/>
              <a:gd name="connsiteX267" fmla="*/ 1852864 w 8085221"/>
              <a:gd name="connsiteY267" fmla="*/ 8758990 h 15135727"/>
              <a:gd name="connsiteX268" fmla="*/ 1636295 w 8085221"/>
              <a:gd name="connsiteY268" fmla="*/ 8927432 h 15135727"/>
              <a:gd name="connsiteX269" fmla="*/ 1588169 w 8085221"/>
              <a:gd name="connsiteY269" fmla="*/ 9023685 h 15135727"/>
              <a:gd name="connsiteX270" fmla="*/ 1515979 w 8085221"/>
              <a:gd name="connsiteY270" fmla="*/ 8879306 h 15135727"/>
              <a:gd name="connsiteX271" fmla="*/ 1347537 w 8085221"/>
              <a:gd name="connsiteY271" fmla="*/ 8879306 h 15135727"/>
              <a:gd name="connsiteX272" fmla="*/ 1347537 w 8085221"/>
              <a:gd name="connsiteY272" fmla="*/ 8710864 h 15135727"/>
              <a:gd name="connsiteX273" fmla="*/ 1106906 w 8085221"/>
              <a:gd name="connsiteY273" fmla="*/ 8783053 h 15135727"/>
              <a:gd name="connsiteX274" fmla="*/ 890337 w 8085221"/>
              <a:gd name="connsiteY274" fmla="*/ 8686800 h 15135727"/>
              <a:gd name="connsiteX275" fmla="*/ 649706 w 8085221"/>
              <a:gd name="connsiteY275" fmla="*/ 8662737 h 15135727"/>
              <a:gd name="connsiteX276" fmla="*/ 385011 w 8085221"/>
              <a:gd name="connsiteY276" fmla="*/ 8566485 h 15135727"/>
              <a:gd name="connsiteX277" fmla="*/ 577516 w 8085221"/>
              <a:gd name="connsiteY277" fmla="*/ 8373979 h 15135727"/>
              <a:gd name="connsiteX278" fmla="*/ 794085 w 8085221"/>
              <a:gd name="connsiteY278" fmla="*/ 8301790 h 15135727"/>
              <a:gd name="connsiteX279" fmla="*/ 745958 w 8085221"/>
              <a:gd name="connsiteY279" fmla="*/ 8133348 h 15135727"/>
              <a:gd name="connsiteX280" fmla="*/ 818148 w 8085221"/>
              <a:gd name="connsiteY280" fmla="*/ 7820527 h 15135727"/>
              <a:gd name="connsiteX281" fmla="*/ 697832 w 8085221"/>
              <a:gd name="connsiteY281" fmla="*/ 7820527 h 15135727"/>
              <a:gd name="connsiteX282" fmla="*/ 625642 w 8085221"/>
              <a:gd name="connsiteY282" fmla="*/ 7916779 h 15135727"/>
              <a:gd name="connsiteX283" fmla="*/ 457200 w 8085221"/>
              <a:gd name="connsiteY283" fmla="*/ 7820527 h 15135727"/>
              <a:gd name="connsiteX284" fmla="*/ 529390 w 8085221"/>
              <a:gd name="connsiteY284" fmla="*/ 7700211 h 15135727"/>
              <a:gd name="connsiteX285" fmla="*/ 938464 w 8085221"/>
              <a:gd name="connsiteY285" fmla="*/ 7676148 h 15135727"/>
              <a:gd name="connsiteX286" fmla="*/ 1058779 w 8085221"/>
              <a:gd name="connsiteY286" fmla="*/ 7459579 h 15135727"/>
              <a:gd name="connsiteX287" fmla="*/ 1203158 w 8085221"/>
              <a:gd name="connsiteY287" fmla="*/ 7603958 h 15135727"/>
              <a:gd name="connsiteX288" fmla="*/ 1299411 w 8085221"/>
              <a:gd name="connsiteY288" fmla="*/ 7555832 h 15135727"/>
              <a:gd name="connsiteX289" fmla="*/ 1443790 w 8085221"/>
              <a:gd name="connsiteY289" fmla="*/ 7507706 h 15135727"/>
              <a:gd name="connsiteX290" fmla="*/ 1684421 w 8085221"/>
              <a:gd name="connsiteY290" fmla="*/ 7603958 h 15135727"/>
              <a:gd name="connsiteX291" fmla="*/ 1684421 w 8085221"/>
              <a:gd name="connsiteY291" fmla="*/ 7603958 h 15135727"/>
              <a:gd name="connsiteX292" fmla="*/ 1540042 w 8085221"/>
              <a:gd name="connsiteY292" fmla="*/ 7363327 h 15135727"/>
              <a:gd name="connsiteX293" fmla="*/ 1299411 w 8085221"/>
              <a:gd name="connsiteY293" fmla="*/ 7315200 h 15135727"/>
              <a:gd name="connsiteX294" fmla="*/ 1130969 w 8085221"/>
              <a:gd name="connsiteY294" fmla="*/ 7339264 h 15135727"/>
              <a:gd name="connsiteX295" fmla="*/ 1034716 w 8085221"/>
              <a:gd name="connsiteY295" fmla="*/ 7315200 h 15135727"/>
              <a:gd name="connsiteX296" fmla="*/ 1155032 w 8085221"/>
              <a:gd name="connsiteY296" fmla="*/ 7050506 h 15135727"/>
              <a:gd name="connsiteX297" fmla="*/ 1155032 w 8085221"/>
              <a:gd name="connsiteY297" fmla="*/ 6930190 h 15135727"/>
              <a:gd name="connsiteX298" fmla="*/ 1155032 w 8085221"/>
              <a:gd name="connsiteY298" fmla="*/ 6761748 h 15135727"/>
              <a:gd name="connsiteX299" fmla="*/ 1203158 w 8085221"/>
              <a:gd name="connsiteY299" fmla="*/ 6617369 h 15135727"/>
              <a:gd name="connsiteX300" fmla="*/ 1371600 w 8085221"/>
              <a:gd name="connsiteY300" fmla="*/ 6472990 h 15135727"/>
              <a:gd name="connsiteX301" fmla="*/ 1443790 w 8085221"/>
              <a:gd name="connsiteY301" fmla="*/ 6328611 h 15135727"/>
              <a:gd name="connsiteX302" fmla="*/ 1419727 w 8085221"/>
              <a:gd name="connsiteY302" fmla="*/ 6208295 h 15135727"/>
              <a:gd name="connsiteX303" fmla="*/ 1275348 w 8085221"/>
              <a:gd name="connsiteY303" fmla="*/ 6304548 h 15135727"/>
              <a:gd name="connsiteX304" fmla="*/ 1323474 w 8085221"/>
              <a:gd name="connsiteY304" fmla="*/ 6015790 h 15135727"/>
              <a:gd name="connsiteX305" fmla="*/ 1540042 w 8085221"/>
              <a:gd name="connsiteY305" fmla="*/ 5871411 h 15135727"/>
              <a:gd name="connsiteX306" fmla="*/ 1540042 w 8085221"/>
              <a:gd name="connsiteY306" fmla="*/ 5751095 h 15135727"/>
              <a:gd name="connsiteX307" fmla="*/ 1395664 w 8085221"/>
              <a:gd name="connsiteY307" fmla="*/ 5799221 h 15135727"/>
              <a:gd name="connsiteX308" fmla="*/ 1179095 w 8085221"/>
              <a:gd name="connsiteY308" fmla="*/ 5799221 h 15135727"/>
              <a:gd name="connsiteX309" fmla="*/ 890337 w 8085221"/>
              <a:gd name="connsiteY309" fmla="*/ 5775158 h 15135727"/>
              <a:gd name="connsiteX310" fmla="*/ 697832 w 8085221"/>
              <a:gd name="connsiteY310" fmla="*/ 5606716 h 15135727"/>
              <a:gd name="connsiteX311" fmla="*/ 577516 w 8085221"/>
              <a:gd name="connsiteY311" fmla="*/ 5582653 h 15135727"/>
              <a:gd name="connsiteX312" fmla="*/ 697832 w 8085221"/>
              <a:gd name="connsiteY312" fmla="*/ 5775158 h 15135727"/>
              <a:gd name="connsiteX313" fmla="*/ 409074 w 8085221"/>
              <a:gd name="connsiteY313" fmla="*/ 5799221 h 15135727"/>
              <a:gd name="connsiteX314" fmla="*/ 168442 w 8085221"/>
              <a:gd name="connsiteY314" fmla="*/ 5702969 h 15135727"/>
              <a:gd name="connsiteX315" fmla="*/ 264695 w 8085221"/>
              <a:gd name="connsiteY315" fmla="*/ 5558590 h 15135727"/>
              <a:gd name="connsiteX316" fmla="*/ 144379 w 8085221"/>
              <a:gd name="connsiteY316" fmla="*/ 5510464 h 15135727"/>
              <a:gd name="connsiteX317" fmla="*/ 0 w 8085221"/>
              <a:gd name="connsiteY317" fmla="*/ 5462337 h 15135727"/>
              <a:gd name="connsiteX318" fmla="*/ 96253 w 8085221"/>
              <a:gd name="connsiteY318" fmla="*/ 5245769 h 15135727"/>
              <a:gd name="connsiteX0" fmla="*/ 96253 w 8085221"/>
              <a:gd name="connsiteY0" fmla="*/ 5245769 h 15135727"/>
              <a:gd name="connsiteX1" fmla="*/ 144379 w 8085221"/>
              <a:gd name="connsiteY1" fmla="*/ 4981074 h 15135727"/>
              <a:gd name="connsiteX2" fmla="*/ 178719 w 8085221"/>
              <a:gd name="connsiteY2" fmla="*/ 4834941 h 15135727"/>
              <a:gd name="connsiteX3" fmla="*/ 334378 w 8085221"/>
              <a:gd name="connsiteY3" fmla="*/ 4696828 h 15135727"/>
              <a:gd name="connsiteX4" fmla="*/ 553453 w 8085221"/>
              <a:gd name="connsiteY4" fmla="*/ 4692316 h 15135727"/>
              <a:gd name="connsiteX5" fmla="*/ 649706 w 8085221"/>
              <a:gd name="connsiteY5" fmla="*/ 4427621 h 15135727"/>
              <a:gd name="connsiteX6" fmla="*/ 805866 w 8085221"/>
              <a:gd name="connsiteY6" fmla="*/ 4425366 h 15135727"/>
              <a:gd name="connsiteX7" fmla="*/ 867026 w 8085221"/>
              <a:gd name="connsiteY7" fmla="*/ 4311817 h 15135727"/>
              <a:gd name="connsiteX8" fmla="*/ 1077328 w 8085221"/>
              <a:gd name="connsiteY8" fmla="*/ 4253916 h 15135727"/>
              <a:gd name="connsiteX9" fmla="*/ 1120191 w 8085221"/>
              <a:gd name="connsiteY9" fmla="*/ 4206291 h 15135727"/>
              <a:gd name="connsiteX10" fmla="*/ 1263066 w 8085221"/>
              <a:gd name="connsiteY10" fmla="*/ 4182478 h 15135727"/>
              <a:gd name="connsiteX11" fmla="*/ 1362326 w 8085221"/>
              <a:gd name="connsiteY11" fmla="*/ 4081965 h 15135727"/>
              <a:gd name="connsiteX12" fmla="*/ 1472616 w 8085221"/>
              <a:gd name="connsiteY12" fmla="*/ 4025316 h 15135727"/>
              <a:gd name="connsiteX13" fmla="*/ 1559344 w 8085221"/>
              <a:gd name="connsiteY13" fmla="*/ 4013535 h 15135727"/>
              <a:gd name="connsiteX14" fmla="*/ 1708485 w 8085221"/>
              <a:gd name="connsiteY14" fmla="*/ 3826042 h 15135727"/>
              <a:gd name="connsiteX15" fmla="*/ 1820278 w 8085221"/>
              <a:gd name="connsiteY15" fmla="*/ 3858628 h 15135727"/>
              <a:gd name="connsiteX16" fmla="*/ 1910766 w 8085221"/>
              <a:gd name="connsiteY16" fmla="*/ 3735053 h 15135727"/>
              <a:gd name="connsiteX17" fmla="*/ 2006016 w 8085221"/>
              <a:gd name="connsiteY17" fmla="*/ 3615741 h 15135727"/>
              <a:gd name="connsiteX18" fmla="*/ 2091741 w 8085221"/>
              <a:gd name="connsiteY18" fmla="*/ 3649078 h 15135727"/>
              <a:gd name="connsiteX19" fmla="*/ 2141621 w 8085221"/>
              <a:gd name="connsiteY19" fmla="*/ 3585411 h 15135727"/>
              <a:gd name="connsiteX20" fmla="*/ 2117808 w 8085221"/>
              <a:gd name="connsiteY20" fmla="*/ 3518736 h 15135727"/>
              <a:gd name="connsiteX21" fmla="*/ 2182228 w 8085221"/>
              <a:gd name="connsiteY21" fmla="*/ 3420478 h 15135727"/>
              <a:gd name="connsiteX22" fmla="*/ 2286000 w 8085221"/>
              <a:gd name="connsiteY22" fmla="*/ 3489158 h 15135727"/>
              <a:gd name="connsiteX23" fmla="*/ 2334628 w 8085221"/>
              <a:gd name="connsiteY23" fmla="*/ 3249028 h 15135727"/>
              <a:gd name="connsiteX24" fmla="*/ 2381502 w 8085221"/>
              <a:gd name="connsiteY24" fmla="*/ 3088858 h 15135727"/>
              <a:gd name="connsiteX25" fmla="*/ 2544178 w 8085221"/>
              <a:gd name="connsiteY25" fmla="*/ 3058528 h 15135727"/>
              <a:gd name="connsiteX26" fmla="*/ 2477503 w 8085221"/>
              <a:gd name="connsiteY26" fmla="*/ 2977566 h 15135727"/>
              <a:gd name="connsiteX27" fmla="*/ 2695074 w 8085221"/>
              <a:gd name="connsiteY27" fmla="*/ 2892592 h 15135727"/>
              <a:gd name="connsiteX28" fmla="*/ 2796591 w 8085221"/>
              <a:gd name="connsiteY28" fmla="*/ 2829928 h 15135727"/>
              <a:gd name="connsiteX29" fmla="*/ 2829928 w 8085221"/>
              <a:gd name="connsiteY29" fmla="*/ 2517107 h 15135727"/>
              <a:gd name="connsiteX30" fmla="*/ 3006141 w 8085221"/>
              <a:gd name="connsiteY30" fmla="*/ 2401303 h 15135727"/>
              <a:gd name="connsiteX31" fmla="*/ 3200400 w 8085221"/>
              <a:gd name="connsiteY31" fmla="*/ 2296277 h 15135727"/>
              <a:gd name="connsiteX32" fmla="*/ 3325228 w 8085221"/>
              <a:gd name="connsiteY32" fmla="*/ 2220328 h 15135727"/>
              <a:gd name="connsiteX33" fmla="*/ 3441032 w 8085221"/>
              <a:gd name="connsiteY33" fmla="*/ 2237874 h 15135727"/>
              <a:gd name="connsiteX34" fmla="*/ 3534778 w 8085221"/>
              <a:gd name="connsiteY34" fmla="*/ 2301291 h 15135727"/>
              <a:gd name="connsiteX35" fmla="*/ 3585160 w 8085221"/>
              <a:gd name="connsiteY35" fmla="*/ 2517107 h 15135727"/>
              <a:gd name="connsiteX36" fmla="*/ 3801979 w 8085221"/>
              <a:gd name="connsiteY36" fmla="*/ 2565735 h 15135727"/>
              <a:gd name="connsiteX37" fmla="*/ 3946358 w 8085221"/>
              <a:gd name="connsiteY37" fmla="*/ 2550695 h 15135727"/>
              <a:gd name="connsiteX38" fmla="*/ 4018548 w 8085221"/>
              <a:gd name="connsiteY38" fmla="*/ 2598821 h 15135727"/>
              <a:gd name="connsiteX39" fmla="*/ 4138864 w 8085221"/>
              <a:gd name="connsiteY39" fmla="*/ 2574758 h 15135727"/>
              <a:gd name="connsiteX40" fmla="*/ 4307306 w 8085221"/>
              <a:gd name="connsiteY40" fmla="*/ 2671011 h 15135727"/>
              <a:gd name="connsiteX41" fmla="*/ 4427621 w 8085221"/>
              <a:gd name="connsiteY41" fmla="*/ 2622885 h 15135727"/>
              <a:gd name="connsiteX42" fmla="*/ 4549191 w 8085221"/>
              <a:gd name="connsiteY42" fmla="*/ 2610853 h 15135727"/>
              <a:gd name="connsiteX43" fmla="*/ 4668253 w 8085221"/>
              <a:gd name="connsiteY43" fmla="*/ 2743200 h 15135727"/>
              <a:gd name="connsiteX44" fmla="*/ 4788569 w 8085221"/>
              <a:gd name="connsiteY44" fmla="*/ 2815390 h 15135727"/>
              <a:gd name="connsiteX45" fmla="*/ 4957011 w 8085221"/>
              <a:gd name="connsiteY45" fmla="*/ 2719137 h 15135727"/>
              <a:gd name="connsiteX46" fmla="*/ 4981074 w 8085221"/>
              <a:gd name="connsiteY46" fmla="*/ 2382253 h 15135727"/>
              <a:gd name="connsiteX47" fmla="*/ 4981074 w 8085221"/>
              <a:gd name="connsiteY47" fmla="*/ 2382253 h 15135727"/>
              <a:gd name="connsiteX48" fmla="*/ 4949241 w 8085221"/>
              <a:gd name="connsiteY48" fmla="*/ 2306053 h 15135727"/>
              <a:gd name="connsiteX49" fmla="*/ 4849228 w 8085221"/>
              <a:gd name="connsiteY49" fmla="*/ 2239378 h 15135727"/>
              <a:gd name="connsiteX50" fmla="*/ 4884821 w 8085221"/>
              <a:gd name="connsiteY50" fmla="*/ 2093495 h 15135727"/>
              <a:gd name="connsiteX51" fmla="*/ 4820653 w 8085221"/>
              <a:gd name="connsiteY51" fmla="*/ 2010778 h 15135727"/>
              <a:gd name="connsiteX52" fmla="*/ 4697831 w 8085221"/>
              <a:gd name="connsiteY52" fmla="*/ 1900990 h 15135727"/>
              <a:gd name="connsiteX53" fmla="*/ 4764506 w 8085221"/>
              <a:gd name="connsiteY53" fmla="*/ 1804737 h 15135727"/>
              <a:gd name="connsiteX54" fmla="*/ 4934953 w 8085221"/>
              <a:gd name="connsiteY54" fmla="*/ 1686928 h 15135727"/>
              <a:gd name="connsiteX55" fmla="*/ 4957011 w 8085221"/>
              <a:gd name="connsiteY55" fmla="*/ 1564106 h 15135727"/>
              <a:gd name="connsiteX56" fmla="*/ 5087353 w 8085221"/>
              <a:gd name="connsiteY56" fmla="*/ 1539291 h 15135727"/>
              <a:gd name="connsiteX57" fmla="*/ 5221706 w 8085221"/>
              <a:gd name="connsiteY57" fmla="*/ 1588169 h 15135727"/>
              <a:gd name="connsiteX58" fmla="*/ 5296903 w 8085221"/>
              <a:gd name="connsiteY58" fmla="*/ 1663116 h 15135727"/>
              <a:gd name="connsiteX59" fmla="*/ 5481637 w 8085221"/>
              <a:gd name="connsiteY59" fmla="*/ 1641558 h 15135727"/>
              <a:gd name="connsiteX60" fmla="*/ 5799221 w 8085221"/>
              <a:gd name="connsiteY60" fmla="*/ 1684421 h 15135727"/>
              <a:gd name="connsiteX61" fmla="*/ 5877928 w 8085221"/>
              <a:gd name="connsiteY61" fmla="*/ 1596441 h 15135727"/>
              <a:gd name="connsiteX62" fmla="*/ 5871411 w 8085221"/>
              <a:gd name="connsiteY62" fmla="*/ 1443790 h 15135727"/>
              <a:gd name="connsiteX63" fmla="*/ 6087979 w 8085221"/>
              <a:gd name="connsiteY63" fmla="*/ 1395664 h 15135727"/>
              <a:gd name="connsiteX64" fmla="*/ 6173704 w 8085221"/>
              <a:gd name="connsiteY64" fmla="*/ 1092367 h 15135727"/>
              <a:gd name="connsiteX65" fmla="*/ 6424864 w 8085221"/>
              <a:gd name="connsiteY65" fmla="*/ 1058779 h 15135727"/>
              <a:gd name="connsiteX66" fmla="*/ 6803608 w 8085221"/>
              <a:gd name="connsiteY66" fmla="*/ 812382 h 15135727"/>
              <a:gd name="connsiteX67" fmla="*/ 6761748 w 8085221"/>
              <a:gd name="connsiteY67" fmla="*/ 649706 h 15135727"/>
              <a:gd name="connsiteX68" fmla="*/ 6737685 w 8085221"/>
              <a:gd name="connsiteY68" fmla="*/ 505327 h 15135727"/>
              <a:gd name="connsiteX69" fmla="*/ 6858000 w 8085221"/>
              <a:gd name="connsiteY69" fmla="*/ 360948 h 15135727"/>
              <a:gd name="connsiteX70" fmla="*/ 6761748 w 8085221"/>
              <a:gd name="connsiteY70" fmla="*/ 120316 h 15135727"/>
              <a:gd name="connsiteX71" fmla="*/ 7194885 w 8085221"/>
              <a:gd name="connsiteY71" fmla="*/ 0 h 15135727"/>
              <a:gd name="connsiteX72" fmla="*/ 7267074 w 8085221"/>
              <a:gd name="connsiteY72" fmla="*/ 120316 h 15135727"/>
              <a:gd name="connsiteX73" fmla="*/ 7267074 w 8085221"/>
              <a:gd name="connsiteY73" fmla="*/ 120316 h 15135727"/>
              <a:gd name="connsiteX74" fmla="*/ 7339264 w 8085221"/>
              <a:gd name="connsiteY74" fmla="*/ 360948 h 15135727"/>
              <a:gd name="connsiteX75" fmla="*/ 7628021 w 8085221"/>
              <a:gd name="connsiteY75" fmla="*/ 433137 h 15135727"/>
              <a:gd name="connsiteX76" fmla="*/ 7796464 w 8085221"/>
              <a:gd name="connsiteY76" fmla="*/ 649706 h 15135727"/>
              <a:gd name="connsiteX77" fmla="*/ 8085221 w 8085221"/>
              <a:gd name="connsiteY77" fmla="*/ 914400 h 15135727"/>
              <a:gd name="connsiteX78" fmla="*/ 7988969 w 8085221"/>
              <a:gd name="connsiteY78" fmla="*/ 1203158 h 15135727"/>
              <a:gd name="connsiteX79" fmla="*/ 7844590 w 8085221"/>
              <a:gd name="connsiteY79" fmla="*/ 1058779 h 15135727"/>
              <a:gd name="connsiteX80" fmla="*/ 7483642 w 8085221"/>
              <a:gd name="connsiteY80" fmla="*/ 1371600 h 15135727"/>
              <a:gd name="connsiteX81" fmla="*/ 7267074 w 8085221"/>
              <a:gd name="connsiteY81" fmla="*/ 1395664 h 15135727"/>
              <a:gd name="connsiteX82" fmla="*/ 7243011 w 8085221"/>
              <a:gd name="connsiteY82" fmla="*/ 1588169 h 15135727"/>
              <a:gd name="connsiteX83" fmla="*/ 6978316 w 8085221"/>
              <a:gd name="connsiteY83" fmla="*/ 1732548 h 15135727"/>
              <a:gd name="connsiteX84" fmla="*/ 6737685 w 8085221"/>
              <a:gd name="connsiteY84" fmla="*/ 2093495 h 15135727"/>
              <a:gd name="connsiteX85" fmla="*/ 6737685 w 8085221"/>
              <a:gd name="connsiteY85" fmla="*/ 2382253 h 15135727"/>
              <a:gd name="connsiteX86" fmla="*/ 6665495 w 8085221"/>
              <a:gd name="connsiteY86" fmla="*/ 2430379 h 15135727"/>
              <a:gd name="connsiteX87" fmla="*/ 6906127 w 8085221"/>
              <a:gd name="connsiteY87" fmla="*/ 2646948 h 15135727"/>
              <a:gd name="connsiteX88" fmla="*/ 6906127 w 8085221"/>
              <a:gd name="connsiteY88" fmla="*/ 2983832 h 15135727"/>
              <a:gd name="connsiteX89" fmla="*/ 6906127 w 8085221"/>
              <a:gd name="connsiteY89" fmla="*/ 3104148 h 15135727"/>
              <a:gd name="connsiteX90" fmla="*/ 6833937 w 8085221"/>
              <a:gd name="connsiteY90" fmla="*/ 3368842 h 15135727"/>
              <a:gd name="connsiteX91" fmla="*/ 6906127 w 8085221"/>
              <a:gd name="connsiteY91" fmla="*/ 3489158 h 15135727"/>
              <a:gd name="connsiteX92" fmla="*/ 6641432 w 8085221"/>
              <a:gd name="connsiteY92" fmla="*/ 3705727 h 15135727"/>
              <a:gd name="connsiteX93" fmla="*/ 6737685 w 8085221"/>
              <a:gd name="connsiteY93" fmla="*/ 3729790 h 15135727"/>
              <a:gd name="connsiteX94" fmla="*/ 6545179 w 8085221"/>
              <a:gd name="connsiteY94" fmla="*/ 3826042 h 15135727"/>
              <a:gd name="connsiteX95" fmla="*/ 6328611 w 8085221"/>
              <a:gd name="connsiteY95" fmla="*/ 3753853 h 15135727"/>
              <a:gd name="connsiteX96" fmla="*/ 6184232 w 8085221"/>
              <a:gd name="connsiteY96" fmla="*/ 3850106 h 15135727"/>
              <a:gd name="connsiteX97" fmla="*/ 6184232 w 8085221"/>
              <a:gd name="connsiteY97" fmla="*/ 3946358 h 15135727"/>
              <a:gd name="connsiteX98" fmla="*/ 6136106 w 8085221"/>
              <a:gd name="connsiteY98" fmla="*/ 4235116 h 15135727"/>
              <a:gd name="connsiteX99" fmla="*/ 5919537 w 8085221"/>
              <a:gd name="connsiteY99" fmla="*/ 4403558 h 15135727"/>
              <a:gd name="connsiteX100" fmla="*/ 5775158 w 8085221"/>
              <a:gd name="connsiteY100" fmla="*/ 4451685 h 15135727"/>
              <a:gd name="connsiteX101" fmla="*/ 5630779 w 8085221"/>
              <a:gd name="connsiteY101" fmla="*/ 4547937 h 15135727"/>
              <a:gd name="connsiteX102" fmla="*/ 5510464 w 8085221"/>
              <a:gd name="connsiteY102" fmla="*/ 4620127 h 15135727"/>
              <a:gd name="connsiteX103" fmla="*/ 5510464 w 8085221"/>
              <a:gd name="connsiteY103" fmla="*/ 4812632 h 15135727"/>
              <a:gd name="connsiteX104" fmla="*/ 5317958 w 8085221"/>
              <a:gd name="connsiteY104" fmla="*/ 4981074 h 15135727"/>
              <a:gd name="connsiteX105" fmla="*/ 5005137 w 8085221"/>
              <a:gd name="connsiteY105" fmla="*/ 5149516 h 15135727"/>
              <a:gd name="connsiteX106" fmla="*/ 4692316 w 8085221"/>
              <a:gd name="connsiteY106" fmla="*/ 5149516 h 15135727"/>
              <a:gd name="connsiteX107" fmla="*/ 4523874 w 8085221"/>
              <a:gd name="connsiteY107" fmla="*/ 5366085 h 15135727"/>
              <a:gd name="connsiteX108" fmla="*/ 4211053 w 8085221"/>
              <a:gd name="connsiteY108" fmla="*/ 5414211 h 15135727"/>
              <a:gd name="connsiteX109" fmla="*/ 4114800 w 8085221"/>
              <a:gd name="connsiteY109" fmla="*/ 5390148 h 15135727"/>
              <a:gd name="connsiteX110" fmla="*/ 4018548 w 8085221"/>
              <a:gd name="connsiteY110" fmla="*/ 5630779 h 15135727"/>
              <a:gd name="connsiteX111" fmla="*/ 4090737 w 8085221"/>
              <a:gd name="connsiteY111" fmla="*/ 5871411 h 15135727"/>
              <a:gd name="connsiteX112" fmla="*/ 4090737 w 8085221"/>
              <a:gd name="connsiteY112" fmla="*/ 6184232 h 15135727"/>
              <a:gd name="connsiteX113" fmla="*/ 4186990 w 8085221"/>
              <a:gd name="connsiteY113" fmla="*/ 6472990 h 15135727"/>
              <a:gd name="connsiteX114" fmla="*/ 4042611 w 8085221"/>
              <a:gd name="connsiteY114" fmla="*/ 6352674 h 15135727"/>
              <a:gd name="connsiteX115" fmla="*/ 3946358 w 8085221"/>
              <a:gd name="connsiteY115" fmla="*/ 6376737 h 15135727"/>
              <a:gd name="connsiteX116" fmla="*/ 4114800 w 8085221"/>
              <a:gd name="connsiteY116" fmla="*/ 6641432 h 15135727"/>
              <a:gd name="connsiteX117" fmla="*/ 4451685 w 8085221"/>
              <a:gd name="connsiteY117" fmla="*/ 6737685 h 15135727"/>
              <a:gd name="connsiteX118" fmla="*/ 4620127 w 8085221"/>
              <a:gd name="connsiteY118" fmla="*/ 6978316 h 15135727"/>
              <a:gd name="connsiteX119" fmla="*/ 4740442 w 8085221"/>
              <a:gd name="connsiteY119" fmla="*/ 7170821 h 15135727"/>
              <a:gd name="connsiteX120" fmla="*/ 5077327 w 8085221"/>
              <a:gd name="connsiteY120" fmla="*/ 7387390 h 15135727"/>
              <a:gd name="connsiteX121" fmla="*/ 5125453 w 8085221"/>
              <a:gd name="connsiteY121" fmla="*/ 7603958 h 15135727"/>
              <a:gd name="connsiteX122" fmla="*/ 5197642 w 8085221"/>
              <a:gd name="connsiteY122" fmla="*/ 7796464 h 15135727"/>
              <a:gd name="connsiteX123" fmla="*/ 5486400 w 8085221"/>
              <a:gd name="connsiteY123" fmla="*/ 7964906 h 15135727"/>
              <a:gd name="connsiteX124" fmla="*/ 5486400 w 8085221"/>
              <a:gd name="connsiteY124" fmla="*/ 8349916 h 15135727"/>
              <a:gd name="connsiteX125" fmla="*/ 5678906 w 8085221"/>
              <a:gd name="connsiteY125" fmla="*/ 8614611 h 15135727"/>
              <a:gd name="connsiteX126" fmla="*/ 5919537 w 8085221"/>
              <a:gd name="connsiteY126" fmla="*/ 9071811 h 15135727"/>
              <a:gd name="connsiteX127" fmla="*/ 6160169 w 8085221"/>
              <a:gd name="connsiteY127" fmla="*/ 9336506 h 15135727"/>
              <a:gd name="connsiteX128" fmla="*/ 6280485 w 8085221"/>
              <a:gd name="connsiteY128" fmla="*/ 9601200 h 15135727"/>
              <a:gd name="connsiteX129" fmla="*/ 6400800 w 8085221"/>
              <a:gd name="connsiteY129" fmla="*/ 9793706 h 15135727"/>
              <a:gd name="connsiteX130" fmla="*/ 6569242 w 8085221"/>
              <a:gd name="connsiteY130" fmla="*/ 10058400 h 15135727"/>
              <a:gd name="connsiteX131" fmla="*/ 6713621 w 8085221"/>
              <a:gd name="connsiteY131" fmla="*/ 10106527 h 15135727"/>
              <a:gd name="connsiteX132" fmla="*/ 6545179 w 8085221"/>
              <a:gd name="connsiteY132" fmla="*/ 10202779 h 15135727"/>
              <a:gd name="connsiteX133" fmla="*/ 6569242 w 8085221"/>
              <a:gd name="connsiteY133" fmla="*/ 10443411 h 15135727"/>
              <a:gd name="connsiteX134" fmla="*/ 6593306 w 8085221"/>
              <a:gd name="connsiteY134" fmla="*/ 10708106 h 15135727"/>
              <a:gd name="connsiteX135" fmla="*/ 6761748 w 8085221"/>
              <a:gd name="connsiteY135" fmla="*/ 10924674 h 15135727"/>
              <a:gd name="connsiteX136" fmla="*/ 6641432 w 8085221"/>
              <a:gd name="connsiteY136" fmla="*/ 11093116 h 15135727"/>
              <a:gd name="connsiteX137" fmla="*/ 6713621 w 8085221"/>
              <a:gd name="connsiteY137" fmla="*/ 11261558 h 15135727"/>
              <a:gd name="connsiteX138" fmla="*/ 6737685 w 8085221"/>
              <a:gd name="connsiteY138" fmla="*/ 11526253 h 15135727"/>
              <a:gd name="connsiteX139" fmla="*/ 6617369 w 8085221"/>
              <a:gd name="connsiteY139" fmla="*/ 11839074 h 15135727"/>
              <a:gd name="connsiteX140" fmla="*/ 6617369 w 8085221"/>
              <a:gd name="connsiteY140" fmla="*/ 12031579 h 15135727"/>
              <a:gd name="connsiteX141" fmla="*/ 6641432 w 8085221"/>
              <a:gd name="connsiteY141" fmla="*/ 12127832 h 15135727"/>
              <a:gd name="connsiteX142" fmla="*/ 6761748 w 8085221"/>
              <a:gd name="connsiteY142" fmla="*/ 12031579 h 15135727"/>
              <a:gd name="connsiteX143" fmla="*/ 6761748 w 8085221"/>
              <a:gd name="connsiteY143" fmla="*/ 12296274 h 15135727"/>
              <a:gd name="connsiteX144" fmla="*/ 6689558 w 8085221"/>
              <a:gd name="connsiteY144" fmla="*/ 12512842 h 15135727"/>
              <a:gd name="connsiteX145" fmla="*/ 6785811 w 8085221"/>
              <a:gd name="connsiteY145" fmla="*/ 12777537 h 15135727"/>
              <a:gd name="connsiteX146" fmla="*/ 6569242 w 8085221"/>
              <a:gd name="connsiteY146" fmla="*/ 12873790 h 15135727"/>
              <a:gd name="connsiteX147" fmla="*/ 6545179 w 8085221"/>
              <a:gd name="connsiteY147" fmla="*/ 13090358 h 15135727"/>
              <a:gd name="connsiteX148" fmla="*/ 6448927 w 8085221"/>
              <a:gd name="connsiteY148" fmla="*/ 13355053 h 15135727"/>
              <a:gd name="connsiteX149" fmla="*/ 6256421 w 8085221"/>
              <a:gd name="connsiteY149" fmla="*/ 13571621 h 15135727"/>
              <a:gd name="connsiteX150" fmla="*/ 6087979 w 8085221"/>
              <a:gd name="connsiteY150" fmla="*/ 13667874 h 15135727"/>
              <a:gd name="connsiteX151" fmla="*/ 5943600 w 8085221"/>
              <a:gd name="connsiteY151" fmla="*/ 13716000 h 15135727"/>
              <a:gd name="connsiteX152" fmla="*/ 5702969 w 8085221"/>
              <a:gd name="connsiteY152" fmla="*/ 13667874 h 15135727"/>
              <a:gd name="connsiteX153" fmla="*/ 5582653 w 8085221"/>
              <a:gd name="connsiteY153" fmla="*/ 13691937 h 15135727"/>
              <a:gd name="connsiteX154" fmla="*/ 5727032 w 8085221"/>
              <a:gd name="connsiteY154" fmla="*/ 13836316 h 15135727"/>
              <a:gd name="connsiteX155" fmla="*/ 5582653 w 8085221"/>
              <a:gd name="connsiteY155" fmla="*/ 14052885 h 15135727"/>
              <a:gd name="connsiteX156" fmla="*/ 5462337 w 8085221"/>
              <a:gd name="connsiteY156" fmla="*/ 14149137 h 15135727"/>
              <a:gd name="connsiteX157" fmla="*/ 5342021 w 8085221"/>
              <a:gd name="connsiteY157" fmla="*/ 14004758 h 15135727"/>
              <a:gd name="connsiteX158" fmla="*/ 5245769 w 8085221"/>
              <a:gd name="connsiteY158" fmla="*/ 14004758 h 15135727"/>
              <a:gd name="connsiteX159" fmla="*/ 5245769 w 8085221"/>
              <a:gd name="connsiteY159" fmla="*/ 13956632 h 15135727"/>
              <a:gd name="connsiteX160" fmla="*/ 5101390 w 8085221"/>
              <a:gd name="connsiteY160" fmla="*/ 13956632 h 15135727"/>
              <a:gd name="connsiteX161" fmla="*/ 4981074 w 8085221"/>
              <a:gd name="connsiteY161" fmla="*/ 13860379 h 15135727"/>
              <a:gd name="connsiteX162" fmla="*/ 4740442 w 8085221"/>
              <a:gd name="connsiteY162" fmla="*/ 13908506 h 15135727"/>
              <a:gd name="connsiteX163" fmla="*/ 4475748 w 8085221"/>
              <a:gd name="connsiteY163" fmla="*/ 13956632 h 15135727"/>
              <a:gd name="connsiteX164" fmla="*/ 4379495 w 8085221"/>
              <a:gd name="connsiteY164" fmla="*/ 14028821 h 15135727"/>
              <a:gd name="connsiteX165" fmla="*/ 4403558 w 8085221"/>
              <a:gd name="connsiteY165" fmla="*/ 14197264 h 15135727"/>
              <a:gd name="connsiteX166" fmla="*/ 4572000 w 8085221"/>
              <a:gd name="connsiteY166" fmla="*/ 14149137 h 15135727"/>
              <a:gd name="connsiteX167" fmla="*/ 4523874 w 8085221"/>
              <a:gd name="connsiteY167" fmla="*/ 14558211 h 15135727"/>
              <a:gd name="connsiteX168" fmla="*/ 4403558 w 8085221"/>
              <a:gd name="connsiteY168" fmla="*/ 14437895 h 15135727"/>
              <a:gd name="connsiteX169" fmla="*/ 4403558 w 8085221"/>
              <a:gd name="connsiteY169" fmla="*/ 14437895 h 15135727"/>
              <a:gd name="connsiteX170" fmla="*/ 4283242 w 8085221"/>
              <a:gd name="connsiteY170" fmla="*/ 14245390 h 15135727"/>
              <a:gd name="connsiteX171" fmla="*/ 4235116 w 8085221"/>
              <a:gd name="connsiteY171" fmla="*/ 14341642 h 15135727"/>
              <a:gd name="connsiteX172" fmla="*/ 4162927 w 8085221"/>
              <a:gd name="connsiteY172" fmla="*/ 14389769 h 15135727"/>
              <a:gd name="connsiteX173" fmla="*/ 4162927 w 8085221"/>
              <a:gd name="connsiteY173" fmla="*/ 14389769 h 15135727"/>
              <a:gd name="connsiteX174" fmla="*/ 3922295 w 8085221"/>
              <a:gd name="connsiteY174" fmla="*/ 14245390 h 15135727"/>
              <a:gd name="connsiteX175" fmla="*/ 3801979 w 8085221"/>
              <a:gd name="connsiteY175" fmla="*/ 14293516 h 15135727"/>
              <a:gd name="connsiteX176" fmla="*/ 3681664 w 8085221"/>
              <a:gd name="connsiteY176" fmla="*/ 14389769 h 15135727"/>
              <a:gd name="connsiteX177" fmla="*/ 3657600 w 8085221"/>
              <a:gd name="connsiteY177" fmla="*/ 14654464 h 15135727"/>
              <a:gd name="connsiteX178" fmla="*/ 3513221 w 8085221"/>
              <a:gd name="connsiteY178" fmla="*/ 14726653 h 15135727"/>
              <a:gd name="connsiteX179" fmla="*/ 3513221 w 8085221"/>
              <a:gd name="connsiteY179" fmla="*/ 14871032 h 15135727"/>
              <a:gd name="connsiteX180" fmla="*/ 3633537 w 8085221"/>
              <a:gd name="connsiteY180" fmla="*/ 14967285 h 15135727"/>
              <a:gd name="connsiteX181" fmla="*/ 3609474 w 8085221"/>
              <a:gd name="connsiteY181" fmla="*/ 15087600 h 15135727"/>
              <a:gd name="connsiteX182" fmla="*/ 3441032 w 8085221"/>
              <a:gd name="connsiteY182" fmla="*/ 15039474 h 15135727"/>
              <a:gd name="connsiteX183" fmla="*/ 3272590 w 8085221"/>
              <a:gd name="connsiteY183" fmla="*/ 15063537 h 15135727"/>
              <a:gd name="connsiteX184" fmla="*/ 3248527 w 8085221"/>
              <a:gd name="connsiteY184" fmla="*/ 14895095 h 15135727"/>
              <a:gd name="connsiteX185" fmla="*/ 3128211 w 8085221"/>
              <a:gd name="connsiteY185" fmla="*/ 14919158 h 15135727"/>
              <a:gd name="connsiteX186" fmla="*/ 2959769 w 8085221"/>
              <a:gd name="connsiteY186" fmla="*/ 15135727 h 15135727"/>
              <a:gd name="connsiteX187" fmla="*/ 2935706 w 8085221"/>
              <a:gd name="connsiteY187" fmla="*/ 14895095 h 15135727"/>
              <a:gd name="connsiteX188" fmla="*/ 2791327 w 8085221"/>
              <a:gd name="connsiteY188" fmla="*/ 14943221 h 15135727"/>
              <a:gd name="connsiteX189" fmla="*/ 2671011 w 8085221"/>
              <a:gd name="connsiteY189" fmla="*/ 15039474 h 15135727"/>
              <a:gd name="connsiteX190" fmla="*/ 2430379 w 8085221"/>
              <a:gd name="connsiteY190" fmla="*/ 15087600 h 15135727"/>
              <a:gd name="connsiteX191" fmla="*/ 2237874 w 8085221"/>
              <a:gd name="connsiteY191" fmla="*/ 15039474 h 15135727"/>
              <a:gd name="connsiteX192" fmla="*/ 2622885 w 8085221"/>
              <a:gd name="connsiteY192" fmla="*/ 14846969 h 15135727"/>
              <a:gd name="connsiteX193" fmla="*/ 2887579 w 8085221"/>
              <a:gd name="connsiteY193" fmla="*/ 14774779 h 15135727"/>
              <a:gd name="connsiteX194" fmla="*/ 2839453 w 8085221"/>
              <a:gd name="connsiteY194" fmla="*/ 14582274 h 15135727"/>
              <a:gd name="connsiteX195" fmla="*/ 2935706 w 8085221"/>
              <a:gd name="connsiteY195" fmla="*/ 14510085 h 15135727"/>
              <a:gd name="connsiteX196" fmla="*/ 2935706 w 8085221"/>
              <a:gd name="connsiteY196" fmla="*/ 14510085 h 15135727"/>
              <a:gd name="connsiteX197" fmla="*/ 3080085 w 8085221"/>
              <a:gd name="connsiteY197" fmla="*/ 14413832 h 15135727"/>
              <a:gd name="connsiteX198" fmla="*/ 3152274 w 8085221"/>
              <a:gd name="connsiteY198" fmla="*/ 14341642 h 15135727"/>
              <a:gd name="connsiteX199" fmla="*/ 3080085 w 8085221"/>
              <a:gd name="connsiteY199" fmla="*/ 14269453 h 15135727"/>
              <a:gd name="connsiteX200" fmla="*/ 3152274 w 8085221"/>
              <a:gd name="connsiteY200" fmla="*/ 14197264 h 15135727"/>
              <a:gd name="connsiteX201" fmla="*/ 3152274 w 8085221"/>
              <a:gd name="connsiteY201" fmla="*/ 14052885 h 15135727"/>
              <a:gd name="connsiteX202" fmla="*/ 3080085 w 8085221"/>
              <a:gd name="connsiteY202" fmla="*/ 13980695 h 15135727"/>
              <a:gd name="connsiteX203" fmla="*/ 3056021 w 8085221"/>
              <a:gd name="connsiteY203" fmla="*/ 14076948 h 15135727"/>
              <a:gd name="connsiteX204" fmla="*/ 2935706 w 8085221"/>
              <a:gd name="connsiteY204" fmla="*/ 14076948 h 15135727"/>
              <a:gd name="connsiteX205" fmla="*/ 2863516 w 8085221"/>
              <a:gd name="connsiteY205" fmla="*/ 14125074 h 15135727"/>
              <a:gd name="connsiteX206" fmla="*/ 2719137 w 8085221"/>
              <a:gd name="connsiteY206" fmla="*/ 14197264 h 15135727"/>
              <a:gd name="connsiteX207" fmla="*/ 2646948 w 8085221"/>
              <a:gd name="connsiteY207" fmla="*/ 14197264 h 15135727"/>
              <a:gd name="connsiteX208" fmla="*/ 2598821 w 8085221"/>
              <a:gd name="connsiteY208" fmla="*/ 14125074 h 15135727"/>
              <a:gd name="connsiteX209" fmla="*/ 2430379 w 8085221"/>
              <a:gd name="connsiteY209" fmla="*/ 13836316 h 15135727"/>
              <a:gd name="connsiteX210" fmla="*/ 2646948 w 8085221"/>
              <a:gd name="connsiteY210" fmla="*/ 13812253 h 15135727"/>
              <a:gd name="connsiteX211" fmla="*/ 2502569 w 8085221"/>
              <a:gd name="connsiteY211" fmla="*/ 13475369 h 15135727"/>
              <a:gd name="connsiteX212" fmla="*/ 2550695 w 8085221"/>
              <a:gd name="connsiteY212" fmla="*/ 13186611 h 15135727"/>
              <a:gd name="connsiteX213" fmla="*/ 2719137 w 8085221"/>
              <a:gd name="connsiteY213" fmla="*/ 13042232 h 15135727"/>
              <a:gd name="connsiteX214" fmla="*/ 2791327 w 8085221"/>
              <a:gd name="connsiteY214" fmla="*/ 12945979 h 15135727"/>
              <a:gd name="connsiteX215" fmla="*/ 3031958 w 8085221"/>
              <a:gd name="connsiteY215" fmla="*/ 13090358 h 15135727"/>
              <a:gd name="connsiteX216" fmla="*/ 3056021 w 8085221"/>
              <a:gd name="connsiteY216" fmla="*/ 12753474 h 15135727"/>
              <a:gd name="connsiteX217" fmla="*/ 2887579 w 8085221"/>
              <a:gd name="connsiteY217" fmla="*/ 12777537 h 15135727"/>
              <a:gd name="connsiteX218" fmla="*/ 2815390 w 8085221"/>
              <a:gd name="connsiteY218" fmla="*/ 12777537 h 15135727"/>
              <a:gd name="connsiteX219" fmla="*/ 3176337 w 8085221"/>
              <a:gd name="connsiteY219" fmla="*/ 12368464 h 15135727"/>
              <a:gd name="connsiteX220" fmla="*/ 3104148 w 8085221"/>
              <a:gd name="connsiteY220" fmla="*/ 12320337 h 15135727"/>
              <a:gd name="connsiteX221" fmla="*/ 3104148 w 8085221"/>
              <a:gd name="connsiteY221" fmla="*/ 12320337 h 15135727"/>
              <a:gd name="connsiteX222" fmla="*/ 3007895 w 8085221"/>
              <a:gd name="connsiteY222" fmla="*/ 12079706 h 15135727"/>
              <a:gd name="connsiteX223" fmla="*/ 2911642 w 8085221"/>
              <a:gd name="connsiteY223" fmla="*/ 11935327 h 15135727"/>
              <a:gd name="connsiteX224" fmla="*/ 2863516 w 8085221"/>
              <a:gd name="connsiteY224" fmla="*/ 11694695 h 15135727"/>
              <a:gd name="connsiteX225" fmla="*/ 2911642 w 8085221"/>
              <a:gd name="connsiteY225" fmla="*/ 11454064 h 15135727"/>
              <a:gd name="connsiteX226" fmla="*/ 3056021 w 8085221"/>
              <a:gd name="connsiteY226" fmla="*/ 11454064 h 15135727"/>
              <a:gd name="connsiteX227" fmla="*/ 2983832 w 8085221"/>
              <a:gd name="connsiteY227" fmla="*/ 11381874 h 15135727"/>
              <a:gd name="connsiteX228" fmla="*/ 3031958 w 8085221"/>
              <a:gd name="connsiteY228" fmla="*/ 11285621 h 15135727"/>
              <a:gd name="connsiteX229" fmla="*/ 3007895 w 8085221"/>
              <a:gd name="connsiteY229" fmla="*/ 11189369 h 15135727"/>
              <a:gd name="connsiteX230" fmla="*/ 2887579 w 8085221"/>
              <a:gd name="connsiteY230" fmla="*/ 11141242 h 15135727"/>
              <a:gd name="connsiteX231" fmla="*/ 2887579 w 8085221"/>
              <a:gd name="connsiteY231" fmla="*/ 10972800 h 15135727"/>
              <a:gd name="connsiteX232" fmla="*/ 2887579 w 8085221"/>
              <a:gd name="connsiteY232" fmla="*/ 10924674 h 15135727"/>
              <a:gd name="connsiteX233" fmla="*/ 2767264 w 8085221"/>
              <a:gd name="connsiteY233" fmla="*/ 11020927 h 15135727"/>
              <a:gd name="connsiteX234" fmla="*/ 2743200 w 8085221"/>
              <a:gd name="connsiteY234" fmla="*/ 10924674 h 15135727"/>
              <a:gd name="connsiteX235" fmla="*/ 2550695 w 8085221"/>
              <a:gd name="connsiteY235" fmla="*/ 11020927 h 15135727"/>
              <a:gd name="connsiteX236" fmla="*/ 2526632 w 8085221"/>
              <a:gd name="connsiteY236" fmla="*/ 11117179 h 15135727"/>
              <a:gd name="connsiteX237" fmla="*/ 2334127 w 8085221"/>
              <a:gd name="connsiteY237" fmla="*/ 10996864 h 15135727"/>
              <a:gd name="connsiteX238" fmla="*/ 2358190 w 8085221"/>
              <a:gd name="connsiteY238" fmla="*/ 10732169 h 15135727"/>
              <a:gd name="connsiteX239" fmla="*/ 2334127 w 8085221"/>
              <a:gd name="connsiteY239" fmla="*/ 10587790 h 15135727"/>
              <a:gd name="connsiteX240" fmla="*/ 2406316 w 8085221"/>
              <a:gd name="connsiteY240" fmla="*/ 10491537 h 15135727"/>
              <a:gd name="connsiteX241" fmla="*/ 2598821 w 8085221"/>
              <a:gd name="connsiteY241" fmla="*/ 10684042 h 15135727"/>
              <a:gd name="connsiteX242" fmla="*/ 2767264 w 8085221"/>
              <a:gd name="connsiteY242" fmla="*/ 10684042 h 15135727"/>
              <a:gd name="connsiteX243" fmla="*/ 2646948 w 8085221"/>
              <a:gd name="connsiteY243" fmla="*/ 10515600 h 15135727"/>
              <a:gd name="connsiteX244" fmla="*/ 2815390 w 8085221"/>
              <a:gd name="connsiteY244" fmla="*/ 10395285 h 15135727"/>
              <a:gd name="connsiteX245" fmla="*/ 3080085 w 8085221"/>
              <a:gd name="connsiteY245" fmla="*/ 10419348 h 15135727"/>
              <a:gd name="connsiteX246" fmla="*/ 3248527 w 8085221"/>
              <a:gd name="connsiteY246" fmla="*/ 10539664 h 15135727"/>
              <a:gd name="connsiteX247" fmla="*/ 3320716 w 8085221"/>
              <a:gd name="connsiteY247" fmla="*/ 10659979 h 15135727"/>
              <a:gd name="connsiteX248" fmla="*/ 3465095 w 8085221"/>
              <a:gd name="connsiteY248" fmla="*/ 10659979 h 15135727"/>
              <a:gd name="connsiteX249" fmla="*/ 3441032 w 8085221"/>
              <a:gd name="connsiteY249" fmla="*/ 10491537 h 15135727"/>
              <a:gd name="connsiteX250" fmla="*/ 3392906 w 8085221"/>
              <a:gd name="connsiteY250" fmla="*/ 10250906 h 15135727"/>
              <a:gd name="connsiteX251" fmla="*/ 3152274 w 8085221"/>
              <a:gd name="connsiteY251" fmla="*/ 10250906 h 15135727"/>
              <a:gd name="connsiteX252" fmla="*/ 3176337 w 8085221"/>
              <a:gd name="connsiteY252" fmla="*/ 10178716 h 15135727"/>
              <a:gd name="connsiteX253" fmla="*/ 3104148 w 8085221"/>
              <a:gd name="connsiteY253" fmla="*/ 10154653 h 15135727"/>
              <a:gd name="connsiteX254" fmla="*/ 3007895 w 8085221"/>
              <a:gd name="connsiteY254" fmla="*/ 9962148 h 15135727"/>
              <a:gd name="connsiteX255" fmla="*/ 3176337 w 8085221"/>
              <a:gd name="connsiteY255" fmla="*/ 9889958 h 15135727"/>
              <a:gd name="connsiteX256" fmla="*/ 2959769 w 8085221"/>
              <a:gd name="connsiteY256" fmla="*/ 9504948 h 15135727"/>
              <a:gd name="connsiteX257" fmla="*/ 2791327 w 8085221"/>
              <a:gd name="connsiteY257" fmla="*/ 9456821 h 15135727"/>
              <a:gd name="connsiteX258" fmla="*/ 2574758 w 8085221"/>
              <a:gd name="connsiteY258" fmla="*/ 9336506 h 15135727"/>
              <a:gd name="connsiteX259" fmla="*/ 2550695 w 8085221"/>
              <a:gd name="connsiteY259" fmla="*/ 9071811 h 15135727"/>
              <a:gd name="connsiteX260" fmla="*/ 2695074 w 8085221"/>
              <a:gd name="connsiteY260" fmla="*/ 8999621 h 15135727"/>
              <a:gd name="connsiteX261" fmla="*/ 2622885 w 8085221"/>
              <a:gd name="connsiteY261" fmla="*/ 8975558 h 15135727"/>
              <a:gd name="connsiteX262" fmla="*/ 2430379 w 8085221"/>
              <a:gd name="connsiteY262" fmla="*/ 8999621 h 15135727"/>
              <a:gd name="connsiteX263" fmla="*/ 2261937 w 8085221"/>
              <a:gd name="connsiteY263" fmla="*/ 9168064 h 15135727"/>
              <a:gd name="connsiteX264" fmla="*/ 2237874 w 8085221"/>
              <a:gd name="connsiteY264" fmla="*/ 8999621 h 15135727"/>
              <a:gd name="connsiteX265" fmla="*/ 2117558 w 8085221"/>
              <a:gd name="connsiteY265" fmla="*/ 8975558 h 15135727"/>
              <a:gd name="connsiteX266" fmla="*/ 2045369 w 8085221"/>
              <a:gd name="connsiteY266" fmla="*/ 8783053 h 15135727"/>
              <a:gd name="connsiteX267" fmla="*/ 1852864 w 8085221"/>
              <a:gd name="connsiteY267" fmla="*/ 8758990 h 15135727"/>
              <a:gd name="connsiteX268" fmla="*/ 1636295 w 8085221"/>
              <a:gd name="connsiteY268" fmla="*/ 8927432 h 15135727"/>
              <a:gd name="connsiteX269" fmla="*/ 1588169 w 8085221"/>
              <a:gd name="connsiteY269" fmla="*/ 9023685 h 15135727"/>
              <a:gd name="connsiteX270" fmla="*/ 1515979 w 8085221"/>
              <a:gd name="connsiteY270" fmla="*/ 8879306 h 15135727"/>
              <a:gd name="connsiteX271" fmla="*/ 1347537 w 8085221"/>
              <a:gd name="connsiteY271" fmla="*/ 8879306 h 15135727"/>
              <a:gd name="connsiteX272" fmla="*/ 1347537 w 8085221"/>
              <a:gd name="connsiteY272" fmla="*/ 8710864 h 15135727"/>
              <a:gd name="connsiteX273" fmla="*/ 1106906 w 8085221"/>
              <a:gd name="connsiteY273" fmla="*/ 8783053 h 15135727"/>
              <a:gd name="connsiteX274" fmla="*/ 890337 w 8085221"/>
              <a:gd name="connsiteY274" fmla="*/ 8686800 h 15135727"/>
              <a:gd name="connsiteX275" fmla="*/ 649706 w 8085221"/>
              <a:gd name="connsiteY275" fmla="*/ 8662737 h 15135727"/>
              <a:gd name="connsiteX276" fmla="*/ 385011 w 8085221"/>
              <a:gd name="connsiteY276" fmla="*/ 8566485 h 15135727"/>
              <a:gd name="connsiteX277" fmla="*/ 577516 w 8085221"/>
              <a:gd name="connsiteY277" fmla="*/ 8373979 h 15135727"/>
              <a:gd name="connsiteX278" fmla="*/ 794085 w 8085221"/>
              <a:gd name="connsiteY278" fmla="*/ 8301790 h 15135727"/>
              <a:gd name="connsiteX279" fmla="*/ 745958 w 8085221"/>
              <a:gd name="connsiteY279" fmla="*/ 8133348 h 15135727"/>
              <a:gd name="connsiteX280" fmla="*/ 818148 w 8085221"/>
              <a:gd name="connsiteY280" fmla="*/ 7820527 h 15135727"/>
              <a:gd name="connsiteX281" fmla="*/ 697832 w 8085221"/>
              <a:gd name="connsiteY281" fmla="*/ 7820527 h 15135727"/>
              <a:gd name="connsiteX282" fmla="*/ 625642 w 8085221"/>
              <a:gd name="connsiteY282" fmla="*/ 7916779 h 15135727"/>
              <a:gd name="connsiteX283" fmla="*/ 457200 w 8085221"/>
              <a:gd name="connsiteY283" fmla="*/ 7820527 h 15135727"/>
              <a:gd name="connsiteX284" fmla="*/ 529390 w 8085221"/>
              <a:gd name="connsiteY284" fmla="*/ 7700211 h 15135727"/>
              <a:gd name="connsiteX285" fmla="*/ 938464 w 8085221"/>
              <a:gd name="connsiteY285" fmla="*/ 7676148 h 15135727"/>
              <a:gd name="connsiteX286" fmla="*/ 1058779 w 8085221"/>
              <a:gd name="connsiteY286" fmla="*/ 7459579 h 15135727"/>
              <a:gd name="connsiteX287" fmla="*/ 1203158 w 8085221"/>
              <a:gd name="connsiteY287" fmla="*/ 7603958 h 15135727"/>
              <a:gd name="connsiteX288" fmla="*/ 1299411 w 8085221"/>
              <a:gd name="connsiteY288" fmla="*/ 7555832 h 15135727"/>
              <a:gd name="connsiteX289" fmla="*/ 1443790 w 8085221"/>
              <a:gd name="connsiteY289" fmla="*/ 7507706 h 15135727"/>
              <a:gd name="connsiteX290" fmla="*/ 1684421 w 8085221"/>
              <a:gd name="connsiteY290" fmla="*/ 7603958 h 15135727"/>
              <a:gd name="connsiteX291" fmla="*/ 1684421 w 8085221"/>
              <a:gd name="connsiteY291" fmla="*/ 7603958 h 15135727"/>
              <a:gd name="connsiteX292" fmla="*/ 1540042 w 8085221"/>
              <a:gd name="connsiteY292" fmla="*/ 7363327 h 15135727"/>
              <a:gd name="connsiteX293" fmla="*/ 1299411 w 8085221"/>
              <a:gd name="connsiteY293" fmla="*/ 7315200 h 15135727"/>
              <a:gd name="connsiteX294" fmla="*/ 1130969 w 8085221"/>
              <a:gd name="connsiteY294" fmla="*/ 7339264 h 15135727"/>
              <a:gd name="connsiteX295" fmla="*/ 1034716 w 8085221"/>
              <a:gd name="connsiteY295" fmla="*/ 7315200 h 15135727"/>
              <a:gd name="connsiteX296" fmla="*/ 1155032 w 8085221"/>
              <a:gd name="connsiteY296" fmla="*/ 7050506 h 15135727"/>
              <a:gd name="connsiteX297" fmla="*/ 1155032 w 8085221"/>
              <a:gd name="connsiteY297" fmla="*/ 6930190 h 15135727"/>
              <a:gd name="connsiteX298" fmla="*/ 1155032 w 8085221"/>
              <a:gd name="connsiteY298" fmla="*/ 6761748 h 15135727"/>
              <a:gd name="connsiteX299" fmla="*/ 1203158 w 8085221"/>
              <a:gd name="connsiteY299" fmla="*/ 6617369 h 15135727"/>
              <a:gd name="connsiteX300" fmla="*/ 1371600 w 8085221"/>
              <a:gd name="connsiteY300" fmla="*/ 6472990 h 15135727"/>
              <a:gd name="connsiteX301" fmla="*/ 1443790 w 8085221"/>
              <a:gd name="connsiteY301" fmla="*/ 6328611 h 15135727"/>
              <a:gd name="connsiteX302" fmla="*/ 1419727 w 8085221"/>
              <a:gd name="connsiteY302" fmla="*/ 6208295 h 15135727"/>
              <a:gd name="connsiteX303" fmla="*/ 1275348 w 8085221"/>
              <a:gd name="connsiteY303" fmla="*/ 6304548 h 15135727"/>
              <a:gd name="connsiteX304" fmla="*/ 1323474 w 8085221"/>
              <a:gd name="connsiteY304" fmla="*/ 6015790 h 15135727"/>
              <a:gd name="connsiteX305" fmla="*/ 1540042 w 8085221"/>
              <a:gd name="connsiteY305" fmla="*/ 5871411 h 15135727"/>
              <a:gd name="connsiteX306" fmla="*/ 1540042 w 8085221"/>
              <a:gd name="connsiteY306" fmla="*/ 5751095 h 15135727"/>
              <a:gd name="connsiteX307" fmla="*/ 1395664 w 8085221"/>
              <a:gd name="connsiteY307" fmla="*/ 5799221 h 15135727"/>
              <a:gd name="connsiteX308" fmla="*/ 1179095 w 8085221"/>
              <a:gd name="connsiteY308" fmla="*/ 5799221 h 15135727"/>
              <a:gd name="connsiteX309" fmla="*/ 890337 w 8085221"/>
              <a:gd name="connsiteY309" fmla="*/ 5775158 h 15135727"/>
              <a:gd name="connsiteX310" fmla="*/ 697832 w 8085221"/>
              <a:gd name="connsiteY310" fmla="*/ 5606716 h 15135727"/>
              <a:gd name="connsiteX311" fmla="*/ 577516 w 8085221"/>
              <a:gd name="connsiteY311" fmla="*/ 5582653 h 15135727"/>
              <a:gd name="connsiteX312" fmla="*/ 697832 w 8085221"/>
              <a:gd name="connsiteY312" fmla="*/ 5775158 h 15135727"/>
              <a:gd name="connsiteX313" fmla="*/ 409074 w 8085221"/>
              <a:gd name="connsiteY313" fmla="*/ 5799221 h 15135727"/>
              <a:gd name="connsiteX314" fmla="*/ 168442 w 8085221"/>
              <a:gd name="connsiteY314" fmla="*/ 5702969 h 15135727"/>
              <a:gd name="connsiteX315" fmla="*/ 264695 w 8085221"/>
              <a:gd name="connsiteY315" fmla="*/ 5558590 h 15135727"/>
              <a:gd name="connsiteX316" fmla="*/ 144379 w 8085221"/>
              <a:gd name="connsiteY316" fmla="*/ 5510464 h 15135727"/>
              <a:gd name="connsiteX317" fmla="*/ 0 w 8085221"/>
              <a:gd name="connsiteY317" fmla="*/ 5462337 h 15135727"/>
              <a:gd name="connsiteX318" fmla="*/ 96253 w 8085221"/>
              <a:gd name="connsiteY318" fmla="*/ 5245769 h 15135727"/>
              <a:gd name="connsiteX0" fmla="*/ 96253 w 8085221"/>
              <a:gd name="connsiteY0" fmla="*/ 5245769 h 15135727"/>
              <a:gd name="connsiteX1" fmla="*/ 144379 w 8085221"/>
              <a:gd name="connsiteY1" fmla="*/ 4981074 h 15135727"/>
              <a:gd name="connsiteX2" fmla="*/ 178719 w 8085221"/>
              <a:gd name="connsiteY2" fmla="*/ 4834941 h 15135727"/>
              <a:gd name="connsiteX3" fmla="*/ 334378 w 8085221"/>
              <a:gd name="connsiteY3" fmla="*/ 4696828 h 15135727"/>
              <a:gd name="connsiteX4" fmla="*/ 553453 w 8085221"/>
              <a:gd name="connsiteY4" fmla="*/ 4692316 h 15135727"/>
              <a:gd name="connsiteX5" fmla="*/ 649706 w 8085221"/>
              <a:gd name="connsiteY5" fmla="*/ 4427621 h 15135727"/>
              <a:gd name="connsiteX6" fmla="*/ 805866 w 8085221"/>
              <a:gd name="connsiteY6" fmla="*/ 4425366 h 15135727"/>
              <a:gd name="connsiteX7" fmla="*/ 867026 w 8085221"/>
              <a:gd name="connsiteY7" fmla="*/ 4311817 h 15135727"/>
              <a:gd name="connsiteX8" fmla="*/ 1077328 w 8085221"/>
              <a:gd name="connsiteY8" fmla="*/ 4253916 h 15135727"/>
              <a:gd name="connsiteX9" fmla="*/ 1120191 w 8085221"/>
              <a:gd name="connsiteY9" fmla="*/ 4206291 h 15135727"/>
              <a:gd name="connsiteX10" fmla="*/ 1263066 w 8085221"/>
              <a:gd name="connsiteY10" fmla="*/ 4182478 h 15135727"/>
              <a:gd name="connsiteX11" fmla="*/ 1362326 w 8085221"/>
              <a:gd name="connsiteY11" fmla="*/ 4081965 h 15135727"/>
              <a:gd name="connsiteX12" fmla="*/ 1472616 w 8085221"/>
              <a:gd name="connsiteY12" fmla="*/ 4025316 h 15135727"/>
              <a:gd name="connsiteX13" fmla="*/ 1559344 w 8085221"/>
              <a:gd name="connsiteY13" fmla="*/ 4013535 h 15135727"/>
              <a:gd name="connsiteX14" fmla="*/ 1708485 w 8085221"/>
              <a:gd name="connsiteY14" fmla="*/ 3826042 h 15135727"/>
              <a:gd name="connsiteX15" fmla="*/ 1820278 w 8085221"/>
              <a:gd name="connsiteY15" fmla="*/ 3858628 h 15135727"/>
              <a:gd name="connsiteX16" fmla="*/ 1910766 w 8085221"/>
              <a:gd name="connsiteY16" fmla="*/ 3735053 h 15135727"/>
              <a:gd name="connsiteX17" fmla="*/ 2006016 w 8085221"/>
              <a:gd name="connsiteY17" fmla="*/ 3615741 h 15135727"/>
              <a:gd name="connsiteX18" fmla="*/ 2091741 w 8085221"/>
              <a:gd name="connsiteY18" fmla="*/ 3649078 h 15135727"/>
              <a:gd name="connsiteX19" fmla="*/ 2141621 w 8085221"/>
              <a:gd name="connsiteY19" fmla="*/ 3585411 h 15135727"/>
              <a:gd name="connsiteX20" fmla="*/ 2117808 w 8085221"/>
              <a:gd name="connsiteY20" fmla="*/ 3518736 h 15135727"/>
              <a:gd name="connsiteX21" fmla="*/ 2182228 w 8085221"/>
              <a:gd name="connsiteY21" fmla="*/ 3420478 h 15135727"/>
              <a:gd name="connsiteX22" fmla="*/ 2286000 w 8085221"/>
              <a:gd name="connsiteY22" fmla="*/ 3489158 h 15135727"/>
              <a:gd name="connsiteX23" fmla="*/ 2334628 w 8085221"/>
              <a:gd name="connsiteY23" fmla="*/ 3249028 h 15135727"/>
              <a:gd name="connsiteX24" fmla="*/ 2381502 w 8085221"/>
              <a:gd name="connsiteY24" fmla="*/ 3088858 h 15135727"/>
              <a:gd name="connsiteX25" fmla="*/ 2544178 w 8085221"/>
              <a:gd name="connsiteY25" fmla="*/ 3058528 h 15135727"/>
              <a:gd name="connsiteX26" fmla="*/ 2477503 w 8085221"/>
              <a:gd name="connsiteY26" fmla="*/ 2977566 h 15135727"/>
              <a:gd name="connsiteX27" fmla="*/ 2695074 w 8085221"/>
              <a:gd name="connsiteY27" fmla="*/ 2892592 h 15135727"/>
              <a:gd name="connsiteX28" fmla="*/ 2796591 w 8085221"/>
              <a:gd name="connsiteY28" fmla="*/ 2829928 h 15135727"/>
              <a:gd name="connsiteX29" fmla="*/ 2829928 w 8085221"/>
              <a:gd name="connsiteY29" fmla="*/ 2517107 h 15135727"/>
              <a:gd name="connsiteX30" fmla="*/ 3006141 w 8085221"/>
              <a:gd name="connsiteY30" fmla="*/ 2401303 h 15135727"/>
              <a:gd name="connsiteX31" fmla="*/ 3200400 w 8085221"/>
              <a:gd name="connsiteY31" fmla="*/ 2296277 h 15135727"/>
              <a:gd name="connsiteX32" fmla="*/ 3325228 w 8085221"/>
              <a:gd name="connsiteY32" fmla="*/ 2220328 h 15135727"/>
              <a:gd name="connsiteX33" fmla="*/ 3441032 w 8085221"/>
              <a:gd name="connsiteY33" fmla="*/ 2237874 h 15135727"/>
              <a:gd name="connsiteX34" fmla="*/ 3534778 w 8085221"/>
              <a:gd name="connsiteY34" fmla="*/ 2301291 h 15135727"/>
              <a:gd name="connsiteX35" fmla="*/ 3585160 w 8085221"/>
              <a:gd name="connsiteY35" fmla="*/ 2517107 h 15135727"/>
              <a:gd name="connsiteX36" fmla="*/ 3801979 w 8085221"/>
              <a:gd name="connsiteY36" fmla="*/ 2565735 h 15135727"/>
              <a:gd name="connsiteX37" fmla="*/ 3946358 w 8085221"/>
              <a:gd name="connsiteY37" fmla="*/ 2550695 h 15135727"/>
              <a:gd name="connsiteX38" fmla="*/ 4018548 w 8085221"/>
              <a:gd name="connsiteY38" fmla="*/ 2598821 h 15135727"/>
              <a:gd name="connsiteX39" fmla="*/ 4138864 w 8085221"/>
              <a:gd name="connsiteY39" fmla="*/ 2574758 h 15135727"/>
              <a:gd name="connsiteX40" fmla="*/ 4307306 w 8085221"/>
              <a:gd name="connsiteY40" fmla="*/ 2671011 h 15135727"/>
              <a:gd name="connsiteX41" fmla="*/ 4427621 w 8085221"/>
              <a:gd name="connsiteY41" fmla="*/ 2622885 h 15135727"/>
              <a:gd name="connsiteX42" fmla="*/ 4549191 w 8085221"/>
              <a:gd name="connsiteY42" fmla="*/ 2610853 h 15135727"/>
              <a:gd name="connsiteX43" fmla="*/ 4668253 w 8085221"/>
              <a:gd name="connsiteY43" fmla="*/ 2743200 h 15135727"/>
              <a:gd name="connsiteX44" fmla="*/ 4788569 w 8085221"/>
              <a:gd name="connsiteY44" fmla="*/ 2815390 h 15135727"/>
              <a:gd name="connsiteX45" fmla="*/ 4957011 w 8085221"/>
              <a:gd name="connsiteY45" fmla="*/ 2719137 h 15135727"/>
              <a:gd name="connsiteX46" fmla="*/ 4981074 w 8085221"/>
              <a:gd name="connsiteY46" fmla="*/ 2382253 h 15135727"/>
              <a:gd name="connsiteX47" fmla="*/ 4981074 w 8085221"/>
              <a:gd name="connsiteY47" fmla="*/ 2382253 h 15135727"/>
              <a:gd name="connsiteX48" fmla="*/ 4949241 w 8085221"/>
              <a:gd name="connsiteY48" fmla="*/ 2306053 h 15135727"/>
              <a:gd name="connsiteX49" fmla="*/ 4849228 w 8085221"/>
              <a:gd name="connsiteY49" fmla="*/ 2239378 h 15135727"/>
              <a:gd name="connsiteX50" fmla="*/ 4884821 w 8085221"/>
              <a:gd name="connsiteY50" fmla="*/ 2093495 h 15135727"/>
              <a:gd name="connsiteX51" fmla="*/ 4820653 w 8085221"/>
              <a:gd name="connsiteY51" fmla="*/ 2010778 h 15135727"/>
              <a:gd name="connsiteX52" fmla="*/ 4697831 w 8085221"/>
              <a:gd name="connsiteY52" fmla="*/ 1900990 h 15135727"/>
              <a:gd name="connsiteX53" fmla="*/ 4764506 w 8085221"/>
              <a:gd name="connsiteY53" fmla="*/ 1804737 h 15135727"/>
              <a:gd name="connsiteX54" fmla="*/ 4934953 w 8085221"/>
              <a:gd name="connsiteY54" fmla="*/ 1686928 h 15135727"/>
              <a:gd name="connsiteX55" fmla="*/ 4957011 w 8085221"/>
              <a:gd name="connsiteY55" fmla="*/ 1564106 h 15135727"/>
              <a:gd name="connsiteX56" fmla="*/ 5087353 w 8085221"/>
              <a:gd name="connsiteY56" fmla="*/ 1539291 h 15135727"/>
              <a:gd name="connsiteX57" fmla="*/ 5221706 w 8085221"/>
              <a:gd name="connsiteY57" fmla="*/ 1588169 h 15135727"/>
              <a:gd name="connsiteX58" fmla="*/ 5296903 w 8085221"/>
              <a:gd name="connsiteY58" fmla="*/ 1663116 h 15135727"/>
              <a:gd name="connsiteX59" fmla="*/ 5481637 w 8085221"/>
              <a:gd name="connsiteY59" fmla="*/ 1641558 h 15135727"/>
              <a:gd name="connsiteX60" fmla="*/ 5799221 w 8085221"/>
              <a:gd name="connsiteY60" fmla="*/ 1684421 h 15135727"/>
              <a:gd name="connsiteX61" fmla="*/ 5877928 w 8085221"/>
              <a:gd name="connsiteY61" fmla="*/ 1596441 h 15135727"/>
              <a:gd name="connsiteX62" fmla="*/ 5871411 w 8085221"/>
              <a:gd name="connsiteY62" fmla="*/ 1443790 h 15135727"/>
              <a:gd name="connsiteX63" fmla="*/ 6087979 w 8085221"/>
              <a:gd name="connsiteY63" fmla="*/ 1395664 h 15135727"/>
              <a:gd name="connsiteX64" fmla="*/ 6173704 w 8085221"/>
              <a:gd name="connsiteY64" fmla="*/ 1092367 h 15135727"/>
              <a:gd name="connsiteX65" fmla="*/ 6424864 w 8085221"/>
              <a:gd name="connsiteY65" fmla="*/ 1058779 h 15135727"/>
              <a:gd name="connsiteX66" fmla="*/ 6803608 w 8085221"/>
              <a:gd name="connsiteY66" fmla="*/ 812382 h 15135727"/>
              <a:gd name="connsiteX67" fmla="*/ 6656973 w 8085221"/>
              <a:gd name="connsiteY67" fmla="*/ 606844 h 15135727"/>
              <a:gd name="connsiteX68" fmla="*/ 6737685 w 8085221"/>
              <a:gd name="connsiteY68" fmla="*/ 505327 h 15135727"/>
              <a:gd name="connsiteX69" fmla="*/ 6858000 w 8085221"/>
              <a:gd name="connsiteY69" fmla="*/ 360948 h 15135727"/>
              <a:gd name="connsiteX70" fmla="*/ 6761748 w 8085221"/>
              <a:gd name="connsiteY70" fmla="*/ 120316 h 15135727"/>
              <a:gd name="connsiteX71" fmla="*/ 7194885 w 8085221"/>
              <a:gd name="connsiteY71" fmla="*/ 0 h 15135727"/>
              <a:gd name="connsiteX72" fmla="*/ 7267074 w 8085221"/>
              <a:gd name="connsiteY72" fmla="*/ 120316 h 15135727"/>
              <a:gd name="connsiteX73" fmla="*/ 7267074 w 8085221"/>
              <a:gd name="connsiteY73" fmla="*/ 120316 h 15135727"/>
              <a:gd name="connsiteX74" fmla="*/ 7339264 w 8085221"/>
              <a:gd name="connsiteY74" fmla="*/ 360948 h 15135727"/>
              <a:gd name="connsiteX75" fmla="*/ 7628021 w 8085221"/>
              <a:gd name="connsiteY75" fmla="*/ 433137 h 15135727"/>
              <a:gd name="connsiteX76" fmla="*/ 7796464 w 8085221"/>
              <a:gd name="connsiteY76" fmla="*/ 649706 h 15135727"/>
              <a:gd name="connsiteX77" fmla="*/ 8085221 w 8085221"/>
              <a:gd name="connsiteY77" fmla="*/ 914400 h 15135727"/>
              <a:gd name="connsiteX78" fmla="*/ 7988969 w 8085221"/>
              <a:gd name="connsiteY78" fmla="*/ 1203158 h 15135727"/>
              <a:gd name="connsiteX79" fmla="*/ 7844590 w 8085221"/>
              <a:gd name="connsiteY79" fmla="*/ 1058779 h 15135727"/>
              <a:gd name="connsiteX80" fmla="*/ 7483642 w 8085221"/>
              <a:gd name="connsiteY80" fmla="*/ 1371600 h 15135727"/>
              <a:gd name="connsiteX81" fmla="*/ 7267074 w 8085221"/>
              <a:gd name="connsiteY81" fmla="*/ 1395664 h 15135727"/>
              <a:gd name="connsiteX82" fmla="*/ 7243011 w 8085221"/>
              <a:gd name="connsiteY82" fmla="*/ 1588169 h 15135727"/>
              <a:gd name="connsiteX83" fmla="*/ 6978316 w 8085221"/>
              <a:gd name="connsiteY83" fmla="*/ 1732548 h 15135727"/>
              <a:gd name="connsiteX84" fmla="*/ 6737685 w 8085221"/>
              <a:gd name="connsiteY84" fmla="*/ 2093495 h 15135727"/>
              <a:gd name="connsiteX85" fmla="*/ 6737685 w 8085221"/>
              <a:gd name="connsiteY85" fmla="*/ 2382253 h 15135727"/>
              <a:gd name="connsiteX86" fmla="*/ 6665495 w 8085221"/>
              <a:gd name="connsiteY86" fmla="*/ 2430379 h 15135727"/>
              <a:gd name="connsiteX87" fmla="*/ 6906127 w 8085221"/>
              <a:gd name="connsiteY87" fmla="*/ 2646948 h 15135727"/>
              <a:gd name="connsiteX88" fmla="*/ 6906127 w 8085221"/>
              <a:gd name="connsiteY88" fmla="*/ 2983832 h 15135727"/>
              <a:gd name="connsiteX89" fmla="*/ 6906127 w 8085221"/>
              <a:gd name="connsiteY89" fmla="*/ 3104148 h 15135727"/>
              <a:gd name="connsiteX90" fmla="*/ 6833937 w 8085221"/>
              <a:gd name="connsiteY90" fmla="*/ 3368842 h 15135727"/>
              <a:gd name="connsiteX91" fmla="*/ 6906127 w 8085221"/>
              <a:gd name="connsiteY91" fmla="*/ 3489158 h 15135727"/>
              <a:gd name="connsiteX92" fmla="*/ 6641432 w 8085221"/>
              <a:gd name="connsiteY92" fmla="*/ 3705727 h 15135727"/>
              <a:gd name="connsiteX93" fmla="*/ 6737685 w 8085221"/>
              <a:gd name="connsiteY93" fmla="*/ 3729790 h 15135727"/>
              <a:gd name="connsiteX94" fmla="*/ 6545179 w 8085221"/>
              <a:gd name="connsiteY94" fmla="*/ 3826042 h 15135727"/>
              <a:gd name="connsiteX95" fmla="*/ 6328611 w 8085221"/>
              <a:gd name="connsiteY95" fmla="*/ 3753853 h 15135727"/>
              <a:gd name="connsiteX96" fmla="*/ 6184232 w 8085221"/>
              <a:gd name="connsiteY96" fmla="*/ 3850106 h 15135727"/>
              <a:gd name="connsiteX97" fmla="*/ 6184232 w 8085221"/>
              <a:gd name="connsiteY97" fmla="*/ 3946358 h 15135727"/>
              <a:gd name="connsiteX98" fmla="*/ 6136106 w 8085221"/>
              <a:gd name="connsiteY98" fmla="*/ 4235116 h 15135727"/>
              <a:gd name="connsiteX99" fmla="*/ 5919537 w 8085221"/>
              <a:gd name="connsiteY99" fmla="*/ 4403558 h 15135727"/>
              <a:gd name="connsiteX100" fmla="*/ 5775158 w 8085221"/>
              <a:gd name="connsiteY100" fmla="*/ 4451685 h 15135727"/>
              <a:gd name="connsiteX101" fmla="*/ 5630779 w 8085221"/>
              <a:gd name="connsiteY101" fmla="*/ 4547937 h 15135727"/>
              <a:gd name="connsiteX102" fmla="*/ 5510464 w 8085221"/>
              <a:gd name="connsiteY102" fmla="*/ 4620127 h 15135727"/>
              <a:gd name="connsiteX103" fmla="*/ 5510464 w 8085221"/>
              <a:gd name="connsiteY103" fmla="*/ 4812632 h 15135727"/>
              <a:gd name="connsiteX104" fmla="*/ 5317958 w 8085221"/>
              <a:gd name="connsiteY104" fmla="*/ 4981074 h 15135727"/>
              <a:gd name="connsiteX105" fmla="*/ 5005137 w 8085221"/>
              <a:gd name="connsiteY105" fmla="*/ 5149516 h 15135727"/>
              <a:gd name="connsiteX106" fmla="*/ 4692316 w 8085221"/>
              <a:gd name="connsiteY106" fmla="*/ 5149516 h 15135727"/>
              <a:gd name="connsiteX107" fmla="*/ 4523874 w 8085221"/>
              <a:gd name="connsiteY107" fmla="*/ 5366085 h 15135727"/>
              <a:gd name="connsiteX108" fmla="*/ 4211053 w 8085221"/>
              <a:gd name="connsiteY108" fmla="*/ 5414211 h 15135727"/>
              <a:gd name="connsiteX109" fmla="*/ 4114800 w 8085221"/>
              <a:gd name="connsiteY109" fmla="*/ 5390148 h 15135727"/>
              <a:gd name="connsiteX110" fmla="*/ 4018548 w 8085221"/>
              <a:gd name="connsiteY110" fmla="*/ 5630779 h 15135727"/>
              <a:gd name="connsiteX111" fmla="*/ 4090737 w 8085221"/>
              <a:gd name="connsiteY111" fmla="*/ 5871411 h 15135727"/>
              <a:gd name="connsiteX112" fmla="*/ 4090737 w 8085221"/>
              <a:gd name="connsiteY112" fmla="*/ 6184232 h 15135727"/>
              <a:gd name="connsiteX113" fmla="*/ 4186990 w 8085221"/>
              <a:gd name="connsiteY113" fmla="*/ 6472990 h 15135727"/>
              <a:gd name="connsiteX114" fmla="*/ 4042611 w 8085221"/>
              <a:gd name="connsiteY114" fmla="*/ 6352674 h 15135727"/>
              <a:gd name="connsiteX115" fmla="*/ 3946358 w 8085221"/>
              <a:gd name="connsiteY115" fmla="*/ 6376737 h 15135727"/>
              <a:gd name="connsiteX116" fmla="*/ 4114800 w 8085221"/>
              <a:gd name="connsiteY116" fmla="*/ 6641432 h 15135727"/>
              <a:gd name="connsiteX117" fmla="*/ 4451685 w 8085221"/>
              <a:gd name="connsiteY117" fmla="*/ 6737685 h 15135727"/>
              <a:gd name="connsiteX118" fmla="*/ 4620127 w 8085221"/>
              <a:gd name="connsiteY118" fmla="*/ 6978316 h 15135727"/>
              <a:gd name="connsiteX119" fmla="*/ 4740442 w 8085221"/>
              <a:gd name="connsiteY119" fmla="*/ 7170821 h 15135727"/>
              <a:gd name="connsiteX120" fmla="*/ 5077327 w 8085221"/>
              <a:gd name="connsiteY120" fmla="*/ 7387390 h 15135727"/>
              <a:gd name="connsiteX121" fmla="*/ 5125453 w 8085221"/>
              <a:gd name="connsiteY121" fmla="*/ 7603958 h 15135727"/>
              <a:gd name="connsiteX122" fmla="*/ 5197642 w 8085221"/>
              <a:gd name="connsiteY122" fmla="*/ 7796464 h 15135727"/>
              <a:gd name="connsiteX123" fmla="*/ 5486400 w 8085221"/>
              <a:gd name="connsiteY123" fmla="*/ 7964906 h 15135727"/>
              <a:gd name="connsiteX124" fmla="*/ 5486400 w 8085221"/>
              <a:gd name="connsiteY124" fmla="*/ 8349916 h 15135727"/>
              <a:gd name="connsiteX125" fmla="*/ 5678906 w 8085221"/>
              <a:gd name="connsiteY125" fmla="*/ 8614611 h 15135727"/>
              <a:gd name="connsiteX126" fmla="*/ 5919537 w 8085221"/>
              <a:gd name="connsiteY126" fmla="*/ 9071811 h 15135727"/>
              <a:gd name="connsiteX127" fmla="*/ 6160169 w 8085221"/>
              <a:gd name="connsiteY127" fmla="*/ 9336506 h 15135727"/>
              <a:gd name="connsiteX128" fmla="*/ 6280485 w 8085221"/>
              <a:gd name="connsiteY128" fmla="*/ 9601200 h 15135727"/>
              <a:gd name="connsiteX129" fmla="*/ 6400800 w 8085221"/>
              <a:gd name="connsiteY129" fmla="*/ 9793706 h 15135727"/>
              <a:gd name="connsiteX130" fmla="*/ 6569242 w 8085221"/>
              <a:gd name="connsiteY130" fmla="*/ 10058400 h 15135727"/>
              <a:gd name="connsiteX131" fmla="*/ 6713621 w 8085221"/>
              <a:gd name="connsiteY131" fmla="*/ 10106527 h 15135727"/>
              <a:gd name="connsiteX132" fmla="*/ 6545179 w 8085221"/>
              <a:gd name="connsiteY132" fmla="*/ 10202779 h 15135727"/>
              <a:gd name="connsiteX133" fmla="*/ 6569242 w 8085221"/>
              <a:gd name="connsiteY133" fmla="*/ 10443411 h 15135727"/>
              <a:gd name="connsiteX134" fmla="*/ 6593306 w 8085221"/>
              <a:gd name="connsiteY134" fmla="*/ 10708106 h 15135727"/>
              <a:gd name="connsiteX135" fmla="*/ 6761748 w 8085221"/>
              <a:gd name="connsiteY135" fmla="*/ 10924674 h 15135727"/>
              <a:gd name="connsiteX136" fmla="*/ 6641432 w 8085221"/>
              <a:gd name="connsiteY136" fmla="*/ 11093116 h 15135727"/>
              <a:gd name="connsiteX137" fmla="*/ 6713621 w 8085221"/>
              <a:gd name="connsiteY137" fmla="*/ 11261558 h 15135727"/>
              <a:gd name="connsiteX138" fmla="*/ 6737685 w 8085221"/>
              <a:gd name="connsiteY138" fmla="*/ 11526253 h 15135727"/>
              <a:gd name="connsiteX139" fmla="*/ 6617369 w 8085221"/>
              <a:gd name="connsiteY139" fmla="*/ 11839074 h 15135727"/>
              <a:gd name="connsiteX140" fmla="*/ 6617369 w 8085221"/>
              <a:gd name="connsiteY140" fmla="*/ 12031579 h 15135727"/>
              <a:gd name="connsiteX141" fmla="*/ 6641432 w 8085221"/>
              <a:gd name="connsiteY141" fmla="*/ 12127832 h 15135727"/>
              <a:gd name="connsiteX142" fmla="*/ 6761748 w 8085221"/>
              <a:gd name="connsiteY142" fmla="*/ 12031579 h 15135727"/>
              <a:gd name="connsiteX143" fmla="*/ 6761748 w 8085221"/>
              <a:gd name="connsiteY143" fmla="*/ 12296274 h 15135727"/>
              <a:gd name="connsiteX144" fmla="*/ 6689558 w 8085221"/>
              <a:gd name="connsiteY144" fmla="*/ 12512842 h 15135727"/>
              <a:gd name="connsiteX145" fmla="*/ 6785811 w 8085221"/>
              <a:gd name="connsiteY145" fmla="*/ 12777537 h 15135727"/>
              <a:gd name="connsiteX146" fmla="*/ 6569242 w 8085221"/>
              <a:gd name="connsiteY146" fmla="*/ 12873790 h 15135727"/>
              <a:gd name="connsiteX147" fmla="*/ 6545179 w 8085221"/>
              <a:gd name="connsiteY147" fmla="*/ 13090358 h 15135727"/>
              <a:gd name="connsiteX148" fmla="*/ 6448927 w 8085221"/>
              <a:gd name="connsiteY148" fmla="*/ 13355053 h 15135727"/>
              <a:gd name="connsiteX149" fmla="*/ 6256421 w 8085221"/>
              <a:gd name="connsiteY149" fmla="*/ 13571621 h 15135727"/>
              <a:gd name="connsiteX150" fmla="*/ 6087979 w 8085221"/>
              <a:gd name="connsiteY150" fmla="*/ 13667874 h 15135727"/>
              <a:gd name="connsiteX151" fmla="*/ 5943600 w 8085221"/>
              <a:gd name="connsiteY151" fmla="*/ 13716000 h 15135727"/>
              <a:gd name="connsiteX152" fmla="*/ 5702969 w 8085221"/>
              <a:gd name="connsiteY152" fmla="*/ 13667874 h 15135727"/>
              <a:gd name="connsiteX153" fmla="*/ 5582653 w 8085221"/>
              <a:gd name="connsiteY153" fmla="*/ 13691937 h 15135727"/>
              <a:gd name="connsiteX154" fmla="*/ 5727032 w 8085221"/>
              <a:gd name="connsiteY154" fmla="*/ 13836316 h 15135727"/>
              <a:gd name="connsiteX155" fmla="*/ 5582653 w 8085221"/>
              <a:gd name="connsiteY155" fmla="*/ 14052885 h 15135727"/>
              <a:gd name="connsiteX156" fmla="*/ 5462337 w 8085221"/>
              <a:gd name="connsiteY156" fmla="*/ 14149137 h 15135727"/>
              <a:gd name="connsiteX157" fmla="*/ 5342021 w 8085221"/>
              <a:gd name="connsiteY157" fmla="*/ 14004758 h 15135727"/>
              <a:gd name="connsiteX158" fmla="*/ 5245769 w 8085221"/>
              <a:gd name="connsiteY158" fmla="*/ 14004758 h 15135727"/>
              <a:gd name="connsiteX159" fmla="*/ 5245769 w 8085221"/>
              <a:gd name="connsiteY159" fmla="*/ 13956632 h 15135727"/>
              <a:gd name="connsiteX160" fmla="*/ 5101390 w 8085221"/>
              <a:gd name="connsiteY160" fmla="*/ 13956632 h 15135727"/>
              <a:gd name="connsiteX161" fmla="*/ 4981074 w 8085221"/>
              <a:gd name="connsiteY161" fmla="*/ 13860379 h 15135727"/>
              <a:gd name="connsiteX162" fmla="*/ 4740442 w 8085221"/>
              <a:gd name="connsiteY162" fmla="*/ 13908506 h 15135727"/>
              <a:gd name="connsiteX163" fmla="*/ 4475748 w 8085221"/>
              <a:gd name="connsiteY163" fmla="*/ 13956632 h 15135727"/>
              <a:gd name="connsiteX164" fmla="*/ 4379495 w 8085221"/>
              <a:gd name="connsiteY164" fmla="*/ 14028821 h 15135727"/>
              <a:gd name="connsiteX165" fmla="*/ 4403558 w 8085221"/>
              <a:gd name="connsiteY165" fmla="*/ 14197264 h 15135727"/>
              <a:gd name="connsiteX166" fmla="*/ 4572000 w 8085221"/>
              <a:gd name="connsiteY166" fmla="*/ 14149137 h 15135727"/>
              <a:gd name="connsiteX167" fmla="*/ 4523874 w 8085221"/>
              <a:gd name="connsiteY167" fmla="*/ 14558211 h 15135727"/>
              <a:gd name="connsiteX168" fmla="*/ 4403558 w 8085221"/>
              <a:gd name="connsiteY168" fmla="*/ 14437895 h 15135727"/>
              <a:gd name="connsiteX169" fmla="*/ 4403558 w 8085221"/>
              <a:gd name="connsiteY169" fmla="*/ 14437895 h 15135727"/>
              <a:gd name="connsiteX170" fmla="*/ 4283242 w 8085221"/>
              <a:gd name="connsiteY170" fmla="*/ 14245390 h 15135727"/>
              <a:gd name="connsiteX171" fmla="*/ 4235116 w 8085221"/>
              <a:gd name="connsiteY171" fmla="*/ 14341642 h 15135727"/>
              <a:gd name="connsiteX172" fmla="*/ 4162927 w 8085221"/>
              <a:gd name="connsiteY172" fmla="*/ 14389769 h 15135727"/>
              <a:gd name="connsiteX173" fmla="*/ 4162927 w 8085221"/>
              <a:gd name="connsiteY173" fmla="*/ 14389769 h 15135727"/>
              <a:gd name="connsiteX174" fmla="*/ 3922295 w 8085221"/>
              <a:gd name="connsiteY174" fmla="*/ 14245390 h 15135727"/>
              <a:gd name="connsiteX175" fmla="*/ 3801979 w 8085221"/>
              <a:gd name="connsiteY175" fmla="*/ 14293516 h 15135727"/>
              <a:gd name="connsiteX176" fmla="*/ 3681664 w 8085221"/>
              <a:gd name="connsiteY176" fmla="*/ 14389769 h 15135727"/>
              <a:gd name="connsiteX177" fmla="*/ 3657600 w 8085221"/>
              <a:gd name="connsiteY177" fmla="*/ 14654464 h 15135727"/>
              <a:gd name="connsiteX178" fmla="*/ 3513221 w 8085221"/>
              <a:gd name="connsiteY178" fmla="*/ 14726653 h 15135727"/>
              <a:gd name="connsiteX179" fmla="*/ 3513221 w 8085221"/>
              <a:gd name="connsiteY179" fmla="*/ 14871032 h 15135727"/>
              <a:gd name="connsiteX180" fmla="*/ 3633537 w 8085221"/>
              <a:gd name="connsiteY180" fmla="*/ 14967285 h 15135727"/>
              <a:gd name="connsiteX181" fmla="*/ 3609474 w 8085221"/>
              <a:gd name="connsiteY181" fmla="*/ 15087600 h 15135727"/>
              <a:gd name="connsiteX182" fmla="*/ 3441032 w 8085221"/>
              <a:gd name="connsiteY182" fmla="*/ 15039474 h 15135727"/>
              <a:gd name="connsiteX183" fmla="*/ 3272590 w 8085221"/>
              <a:gd name="connsiteY183" fmla="*/ 15063537 h 15135727"/>
              <a:gd name="connsiteX184" fmla="*/ 3248527 w 8085221"/>
              <a:gd name="connsiteY184" fmla="*/ 14895095 h 15135727"/>
              <a:gd name="connsiteX185" fmla="*/ 3128211 w 8085221"/>
              <a:gd name="connsiteY185" fmla="*/ 14919158 h 15135727"/>
              <a:gd name="connsiteX186" fmla="*/ 2959769 w 8085221"/>
              <a:gd name="connsiteY186" fmla="*/ 15135727 h 15135727"/>
              <a:gd name="connsiteX187" fmla="*/ 2935706 w 8085221"/>
              <a:gd name="connsiteY187" fmla="*/ 14895095 h 15135727"/>
              <a:gd name="connsiteX188" fmla="*/ 2791327 w 8085221"/>
              <a:gd name="connsiteY188" fmla="*/ 14943221 h 15135727"/>
              <a:gd name="connsiteX189" fmla="*/ 2671011 w 8085221"/>
              <a:gd name="connsiteY189" fmla="*/ 15039474 h 15135727"/>
              <a:gd name="connsiteX190" fmla="*/ 2430379 w 8085221"/>
              <a:gd name="connsiteY190" fmla="*/ 15087600 h 15135727"/>
              <a:gd name="connsiteX191" fmla="*/ 2237874 w 8085221"/>
              <a:gd name="connsiteY191" fmla="*/ 15039474 h 15135727"/>
              <a:gd name="connsiteX192" fmla="*/ 2622885 w 8085221"/>
              <a:gd name="connsiteY192" fmla="*/ 14846969 h 15135727"/>
              <a:gd name="connsiteX193" fmla="*/ 2887579 w 8085221"/>
              <a:gd name="connsiteY193" fmla="*/ 14774779 h 15135727"/>
              <a:gd name="connsiteX194" fmla="*/ 2839453 w 8085221"/>
              <a:gd name="connsiteY194" fmla="*/ 14582274 h 15135727"/>
              <a:gd name="connsiteX195" fmla="*/ 2935706 w 8085221"/>
              <a:gd name="connsiteY195" fmla="*/ 14510085 h 15135727"/>
              <a:gd name="connsiteX196" fmla="*/ 2935706 w 8085221"/>
              <a:gd name="connsiteY196" fmla="*/ 14510085 h 15135727"/>
              <a:gd name="connsiteX197" fmla="*/ 3080085 w 8085221"/>
              <a:gd name="connsiteY197" fmla="*/ 14413832 h 15135727"/>
              <a:gd name="connsiteX198" fmla="*/ 3152274 w 8085221"/>
              <a:gd name="connsiteY198" fmla="*/ 14341642 h 15135727"/>
              <a:gd name="connsiteX199" fmla="*/ 3080085 w 8085221"/>
              <a:gd name="connsiteY199" fmla="*/ 14269453 h 15135727"/>
              <a:gd name="connsiteX200" fmla="*/ 3152274 w 8085221"/>
              <a:gd name="connsiteY200" fmla="*/ 14197264 h 15135727"/>
              <a:gd name="connsiteX201" fmla="*/ 3152274 w 8085221"/>
              <a:gd name="connsiteY201" fmla="*/ 14052885 h 15135727"/>
              <a:gd name="connsiteX202" fmla="*/ 3080085 w 8085221"/>
              <a:gd name="connsiteY202" fmla="*/ 13980695 h 15135727"/>
              <a:gd name="connsiteX203" fmla="*/ 3056021 w 8085221"/>
              <a:gd name="connsiteY203" fmla="*/ 14076948 h 15135727"/>
              <a:gd name="connsiteX204" fmla="*/ 2935706 w 8085221"/>
              <a:gd name="connsiteY204" fmla="*/ 14076948 h 15135727"/>
              <a:gd name="connsiteX205" fmla="*/ 2863516 w 8085221"/>
              <a:gd name="connsiteY205" fmla="*/ 14125074 h 15135727"/>
              <a:gd name="connsiteX206" fmla="*/ 2719137 w 8085221"/>
              <a:gd name="connsiteY206" fmla="*/ 14197264 h 15135727"/>
              <a:gd name="connsiteX207" fmla="*/ 2646948 w 8085221"/>
              <a:gd name="connsiteY207" fmla="*/ 14197264 h 15135727"/>
              <a:gd name="connsiteX208" fmla="*/ 2598821 w 8085221"/>
              <a:gd name="connsiteY208" fmla="*/ 14125074 h 15135727"/>
              <a:gd name="connsiteX209" fmla="*/ 2430379 w 8085221"/>
              <a:gd name="connsiteY209" fmla="*/ 13836316 h 15135727"/>
              <a:gd name="connsiteX210" fmla="*/ 2646948 w 8085221"/>
              <a:gd name="connsiteY210" fmla="*/ 13812253 h 15135727"/>
              <a:gd name="connsiteX211" fmla="*/ 2502569 w 8085221"/>
              <a:gd name="connsiteY211" fmla="*/ 13475369 h 15135727"/>
              <a:gd name="connsiteX212" fmla="*/ 2550695 w 8085221"/>
              <a:gd name="connsiteY212" fmla="*/ 13186611 h 15135727"/>
              <a:gd name="connsiteX213" fmla="*/ 2719137 w 8085221"/>
              <a:gd name="connsiteY213" fmla="*/ 13042232 h 15135727"/>
              <a:gd name="connsiteX214" fmla="*/ 2791327 w 8085221"/>
              <a:gd name="connsiteY214" fmla="*/ 12945979 h 15135727"/>
              <a:gd name="connsiteX215" fmla="*/ 3031958 w 8085221"/>
              <a:gd name="connsiteY215" fmla="*/ 13090358 h 15135727"/>
              <a:gd name="connsiteX216" fmla="*/ 3056021 w 8085221"/>
              <a:gd name="connsiteY216" fmla="*/ 12753474 h 15135727"/>
              <a:gd name="connsiteX217" fmla="*/ 2887579 w 8085221"/>
              <a:gd name="connsiteY217" fmla="*/ 12777537 h 15135727"/>
              <a:gd name="connsiteX218" fmla="*/ 2815390 w 8085221"/>
              <a:gd name="connsiteY218" fmla="*/ 12777537 h 15135727"/>
              <a:gd name="connsiteX219" fmla="*/ 3176337 w 8085221"/>
              <a:gd name="connsiteY219" fmla="*/ 12368464 h 15135727"/>
              <a:gd name="connsiteX220" fmla="*/ 3104148 w 8085221"/>
              <a:gd name="connsiteY220" fmla="*/ 12320337 h 15135727"/>
              <a:gd name="connsiteX221" fmla="*/ 3104148 w 8085221"/>
              <a:gd name="connsiteY221" fmla="*/ 12320337 h 15135727"/>
              <a:gd name="connsiteX222" fmla="*/ 3007895 w 8085221"/>
              <a:gd name="connsiteY222" fmla="*/ 12079706 h 15135727"/>
              <a:gd name="connsiteX223" fmla="*/ 2911642 w 8085221"/>
              <a:gd name="connsiteY223" fmla="*/ 11935327 h 15135727"/>
              <a:gd name="connsiteX224" fmla="*/ 2863516 w 8085221"/>
              <a:gd name="connsiteY224" fmla="*/ 11694695 h 15135727"/>
              <a:gd name="connsiteX225" fmla="*/ 2911642 w 8085221"/>
              <a:gd name="connsiteY225" fmla="*/ 11454064 h 15135727"/>
              <a:gd name="connsiteX226" fmla="*/ 3056021 w 8085221"/>
              <a:gd name="connsiteY226" fmla="*/ 11454064 h 15135727"/>
              <a:gd name="connsiteX227" fmla="*/ 2983832 w 8085221"/>
              <a:gd name="connsiteY227" fmla="*/ 11381874 h 15135727"/>
              <a:gd name="connsiteX228" fmla="*/ 3031958 w 8085221"/>
              <a:gd name="connsiteY228" fmla="*/ 11285621 h 15135727"/>
              <a:gd name="connsiteX229" fmla="*/ 3007895 w 8085221"/>
              <a:gd name="connsiteY229" fmla="*/ 11189369 h 15135727"/>
              <a:gd name="connsiteX230" fmla="*/ 2887579 w 8085221"/>
              <a:gd name="connsiteY230" fmla="*/ 11141242 h 15135727"/>
              <a:gd name="connsiteX231" fmla="*/ 2887579 w 8085221"/>
              <a:gd name="connsiteY231" fmla="*/ 10972800 h 15135727"/>
              <a:gd name="connsiteX232" fmla="*/ 2887579 w 8085221"/>
              <a:gd name="connsiteY232" fmla="*/ 10924674 h 15135727"/>
              <a:gd name="connsiteX233" fmla="*/ 2767264 w 8085221"/>
              <a:gd name="connsiteY233" fmla="*/ 11020927 h 15135727"/>
              <a:gd name="connsiteX234" fmla="*/ 2743200 w 8085221"/>
              <a:gd name="connsiteY234" fmla="*/ 10924674 h 15135727"/>
              <a:gd name="connsiteX235" fmla="*/ 2550695 w 8085221"/>
              <a:gd name="connsiteY235" fmla="*/ 11020927 h 15135727"/>
              <a:gd name="connsiteX236" fmla="*/ 2526632 w 8085221"/>
              <a:gd name="connsiteY236" fmla="*/ 11117179 h 15135727"/>
              <a:gd name="connsiteX237" fmla="*/ 2334127 w 8085221"/>
              <a:gd name="connsiteY237" fmla="*/ 10996864 h 15135727"/>
              <a:gd name="connsiteX238" fmla="*/ 2358190 w 8085221"/>
              <a:gd name="connsiteY238" fmla="*/ 10732169 h 15135727"/>
              <a:gd name="connsiteX239" fmla="*/ 2334127 w 8085221"/>
              <a:gd name="connsiteY239" fmla="*/ 10587790 h 15135727"/>
              <a:gd name="connsiteX240" fmla="*/ 2406316 w 8085221"/>
              <a:gd name="connsiteY240" fmla="*/ 10491537 h 15135727"/>
              <a:gd name="connsiteX241" fmla="*/ 2598821 w 8085221"/>
              <a:gd name="connsiteY241" fmla="*/ 10684042 h 15135727"/>
              <a:gd name="connsiteX242" fmla="*/ 2767264 w 8085221"/>
              <a:gd name="connsiteY242" fmla="*/ 10684042 h 15135727"/>
              <a:gd name="connsiteX243" fmla="*/ 2646948 w 8085221"/>
              <a:gd name="connsiteY243" fmla="*/ 10515600 h 15135727"/>
              <a:gd name="connsiteX244" fmla="*/ 2815390 w 8085221"/>
              <a:gd name="connsiteY244" fmla="*/ 10395285 h 15135727"/>
              <a:gd name="connsiteX245" fmla="*/ 3080085 w 8085221"/>
              <a:gd name="connsiteY245" fmla="*/ 10419348 h 15135727"/>
              <a:gd name="connsiteX246" fmla="*/ 3248527 w 8085221"/>
              <a:gd name="connsiteY246" fmla="*/ 10539664 h 15135727"/>
              <a:gd name="connsiteX247" fmla="*/ 3320716 w 8085221"/>
              <a:gd name="connsiteY247" fmla="*/ 10659979 h 15135727"/>
              <a:gd name="connsiteX248" fmla="*/ 3465095 w 8085221"/>
              <a:gd name="connsiteY248" fmla="*/ 10659979 h 15135727"/>
              <a:gd name="connsiteX249" fmla="*/ 3441032 w 8085221"/>
              <a:gd name="connsiteY249" fmla="*/ 10491537 h 15135727"/>
              <a:gd name="connsiteX250" fmla="*/ 3392906 w 8085221"/>
              <a:gd name="connsiteY250" fmla="*/ 10250906 h 15135727"/>
              <a:gd name="connsiteX251" fmla="*/ 3152274 w 8085221"/>
              <a:gd name="connsiteY251" fmla="*/ 10250906 h 15135727"/>
              <a:gd name="connsiteX252" fmla="*/ 3176337 w 8085221"/>
              <a:gd name="connsiteY252" fmla="*/ 10178716 h 15135727"/>
              <a:gd name="connsiteX253" fmla="*/ 3104148 w 8085221"/>
              <a:gd name="connsiteY253" fmla="*/ 10154653 h 15135727"/>
              <a:gd name="connsiteX254" fmla="*/ 3007895 w 8085221"/>
              <a:gd name="connsiteY254" fmla="*/ 9962148 h 15135727"/>
              <a:gd name="connsiteX255" fmla="*/ 3176337 w 8085221"/>
              <a:gd name="connsiteY255" fmla="*/ 9889958 h 15135727"/>
              <a:gd name="connsiteX256" fmla="*/ 2959769 w 8085221"/>
              <a:gd name="connsiteY256" fmla="*/ 9504948 h 15135727"/>
              <a:gd name="connsiteX257" fmla="*/ 2791327 w 8085221"/>
              <a:gd name="connsiteY257" fmla="*/ 9456821 h 15135727"/>
              <a:gd name="connsiteX258" fmla="*/ 2574758 w 8085221"/>
              <a:gd name="connsiteY258" fmla="*/ 9336506 h 15135727"/>
              <a:gd name="connsiteX259" fmla="*/ 2550695 w 8085221"/>
              <a:gd name="connsiteY259" fmla="*/ 9071811 h 15135727"/>
              <a:gd name="connsiteX260" fmla="*/ 2695074 w 8085221"/>
              <a:gd name="connsiteY260" fmla="*/ 8999621 h 15135727"/>
              <a:gd name="connsiteX261" fmla="*/ 2622885 w 8085221"/>
              <a:gd name="connsiteY261" fmla="*/ 8975558 h 15135727"/>
              <a:gd name="connsiteX262" fmla="*/ 2430379 w 8085221"/>
              <a:gd name="connsiteY262" fmla="*/ 8999621 h 15135727"/>
              <a:gd name="connsiteX263" fmla="*/ 2261937 w 8085221"/>
              <a:gd name="connsiteY263" fmla="*/ 9168064 h 15135727"/>
              <a:gd name="connsiteX264" fmla="*/ 2237874 w 8085221"/>
              <a:gd name="connsiteY264" fmla="*/ 8999621 h 15135727"/>
              <a:gd name="connsiteX265" fmla="*/ 2117558 w 8085221"/>
              <a:gd name="connsiteY265" fmla="*/ 8975558 h 15135727"/>
              <a:gd name="connsiteX266" fmla="*/ 2045369 w 8085221"/>
              <a:gd name="connsiteY266" fmla="*/ 8783053 h 15135727"/>
              <a:gd name="connsiteX267" fmla="*/ 1852864 w 8085221"/>
              <a:gd name="connsiteY267" fmla="*/ 8758990 h 15135727"/>
              <a:gd name="connsiteX268" fmla="*/ 1636295 w 8085221"/>
              <a:gd name="connsiteY268" fmla="*/ 8927432 h 15135727"/>
              <a:gd name="connsiteX269" fmla="*/ 1588169 w 8085221"/>
              <a:gd name="connsiteY269" fmla="*/ 9023685 h 15135727"/>
              <a:gd name="connsiteX270" fmla="*/ 1515979 w 8085221"/>
              <a:gd name="connsiteY270" fmla="*/ 8879306 h 15135727"/>
              <a:gd name="connsiteX271" fmla="*/ 1347537 w 8085221"/>
              <a:gd name="connsiteY271" fmla="*/ 8879306 h 15135727"/>
              <a:gd name="connsiteX272" fmla="*/ 1347537 w 8085221"/>
              <a:gd name="connsiteY272" fmla="*/ 8710864 h 15135727"/>
              <a:gd name="connsiteX273" fmla="*/ 1106906 w 8085221"/>
              <a:gd name="connsiteY273" fmla="*/ 8783053 h 15135727"/>
              <a:gd name="connsiteX274" fmla="*/ 890337 w 8085221"/>
              <a:gd name="connsiteY274" fmla="*/ 8686800 h 15135727"/>
              <a:gd name="connsiteX275" fmla="*/ 649706 w 8085221"/>
              <a:gd name="connsiteY275" fmla="*/ 8662737 h 15135727"/>
              <a:gd name="connsiteX276" fmla="*/ 385011 w 8085221"/>
              <a:gd name="connsiteY276" fmla="*/ 8566485 h 15135727"/>
              <a:gd name="connsiteX277" fmla="*/ 577516 w 8085221"/>
              <a:gd name="connsiteY277" fmla="*/ 8373979 h 15135727"/>
              <a:gd name="connsiteX278" fmla="*/ 794085 w 8085221"/>
              <a:gd name="connsiteY278" fmla="*/ 8301790 h 15135727"/>
              <a:gd name="connsiteX279" fmla="*/ 745958 w 8085221"/>
              <a:gd name="connsiteY279" fmla="*/ 8133348 h 15135727"/>
              <a:gd name="connsiteX280" fmla="*/ 818148 w 8085221"/>
              <a:gd name="connsiteY280" fmla="*/ 7820527 h 15135727"/>
              <a:gd name="connsiteX281" fmla="*/ 697832 w 8085221"/>
              <a:gd name="connsiteY281" fmla="*/ 7820527 h 15135727"/>
              <a:gd name="connsiteX282" fmla="*/ 625642 w 8085221"/>
              <a:gd name="connsiteY282" fmla="*/ 7916779 h 15135727"/>
              <a:gd name="connsiteX283" fmla="*/ 457200 w 8085221"/>
              <a:gd name="connsiteY283" fmla="*/ 7820527 h 15135727"/>
              <a:gd name="connsiteX284" fmla="*/ 529390 w 8085221"/>
              <a:gd name="connsiteY284" fmla="*/ 7700211 h 15135727"/>
              <a:gd name="connsiteX285" fmla="*/ 938464 w 8085221"/>
              <a:gd name="connsiteY285" fmla="*/ 7676148 h 15135727"/>
              <a:gd name="connsiteX286" fmla="*/ 1058779 w 8085221"/>
              <a:gd name="connsiteY286" fmla="*/ 7459579 h 15135727"/>
              <a:gd name="connsiteX287" fmla="*/ 1203158 w 8085221"/>
              <a:gd name="connsiteY287" fmla="*/ 7603958 h 15135727"/>
              <a:gd name="connsiteX288" fmla="*/ 1299411 w 8085221"/>
              <a:gd name="connsiteY288" fmla="*/ 7555832 h 15135727"/>
              <a:gd name="connsiteX289" fmla="*/ 1443790 w 8085221"/>
              <a:gd name="connsiteY289" fmla="*/ 7507706 h 15135727"/>
              <a:gd name="connsiteX290" fmla="*/ 1684421 w 8085221"/>
              <a:gd name="connsiteY290" fmla="*/ 7603958 h 15135727"/>
              <a:gd name="connsiteX291" fmla="*/ 1684421 w 8085221"/>
              <a:gd name="connsiteY291" fmla="*/ 7603958 h 15135727"/>
              <a:gd name="connsiteX292" fmla="*/ 1540042 w 8085221"/>
              <a:gd name="connsiteY292" fmla="*/ 7363327 h 15135727"/>
              <a:gd name="connsiteX293" fmla="*/ 1299411 w 8085221"/>
              <a:gd name="connsiteY293" fmla="*/ 7315200 h 15135727"/>
              <a:gd name="connsiteX294" fmla="*/ 1130969 w 8085221"/>
              <a:gd name="connsiteY294" fmla="*/ 7339264 h 15135727"/>
              <a:gd name="connsiteX295" fmla="*/ 1034716 w 8085221"/>
              <a:gd name="connsiteY295" fmla="*/ 7315200 h 15135727"/>
              <a:gd name="connsiteX296" fmla="*/ 1155032 w 8085221"/>
              <a:gd name="connsiteY296" fmla="*/ 7050506 h 15135727"/>
              <a:gd name="connsiteX297" fmla="*/ 1155032 w 8085221"/>
              <a:gd name="connsiteY297" fmla="*/ 6930190 h 15135727"/>
              <a:gd name="connsiteX298" fmla="*/ 1155032 w 8085221"/>
              <a:gd name="connsiteY298" fmla="*/ 6761748 h 15135727"/>
              <a:gd name="connsiteX299" fmla="*/ 1203158 w 8085221"/>
              <a:gd name="connsiteY299" fmla="*/ 6617369 h 15135727"/>
              <a:gd name="connsiteX300" fmla="*/ 1371600 w 8085221"/>
              <a:gd name="connsiteY300" fmla="*/ 6472990 h 15135727"/>
              <a:gd name="connsiteX301" fmla="*/ 1443790 w 8085221"/>
              <a:gd name="connsiteY301" fmla="*/ 6328611 h 15135727"/>
              <a:gd name="connsiteX302" fmla="*/ 1419727 w 8085221"/>
              <a:gd name="connsiteY302" fmla="*/ 6208295 h 15135727"/>
              <a:gd name="connsiteX303" fmla="*/ 1275348 w 8085221"/>
              <a:gd name="connsiteY303" fmla="*/ 6304548 h 15135727"/>
              <a:gd name="connsiteX304" fmla="*/ 1323474 w 8085221"/>
              <a:gd name="connsiteY304" fmla="*/ 6015790 h 15135727"/>
              <a:gd name="connsiteX305" fmla="*/ 1540042 w 8085221"/>
              <a:gd name="connsiteY305" fmla="*/ 5871411 h 15135727"/>
              <a:gd name="connsiteX306" fmla="*/ 1540042 w 8085221"/>
              <a:gd name="connsiteY306" fmla="*/ 5751095 h 15135727"/>
              <a:gd name="connsiteX307" fmla="*/ 1395664 w 8085221"/>
              <a:gd name="connsiteY307" fmla="*/ 5799221 h 15135727"/>
              <a:gd name="connsiteX308" fmla="*/ 1179095 w 8085221"/>
              <a:gd name="connsiteY308" fmla="*/ 5799221 h 15135727"/>
              <a:gd name="connsiteX309" fmla="*/ 890337 w 8085221"/>
              <a:gd name="connsiteY309" fmla="*/ 5775158 h 15135727"/>
              <a:gd name="connsiteX310" fmla="*/ 697832 w 8085221"/>
              <a:gd name="connsiteY310" fmla="*/ 5606716 h 15135727"/>
              <a:gd name="connsiteX311" fmla="*/ 577516 w 8085221"/>
              <a:gd name="connsiteY311" fmla="*/ 5582653 h 15135727"/>
              <a:gd name="connsiteX312" fmla="*/ 697832 w 8085221"/>
              <a:gd name="connsiteY312" fmla="*/ 5775158 h 15135727"/>
              <a:gd name="connsiteX313" fmla="*/ 409074 w 8085221"/>
              <a:gd name="connsiteY313" fmla="*/ 5799221 h 15135727"/>
              <a:gd name="connsiteX314" fmla="*/ 168442 w 8085221"/>
              <a:gd name="connsiteY314" fmla="*/ 5702969 h 15135727"/>
              <a:gd name="connsiteX315" fmla="*/ 264695 w 8085221"/>
              <a:gd name="connsiteY315" fmla="*/ 5558590 h 15135727"/>
              <a:gd name="connsiteX316" fmla="*/ 144379 w 8085221"/>
              <a:gd name="connsiteY316" fmla="*/ 5510464 h 15135727"/>
              <a:gd name="connsiteX317" fmla="*/ 0 w 8085221"/>
              <a:gd name="connsiteY317" fmla="*/ 5462337 h 15135727"/>
              <a:gd name="connsiteX318" fmla="*/ 96253 w 8085221"/>
              <a:gd name="connsiteY318" fmla="*/ 5245769 h 15135727"/>
              <a:gd name="connsiteX0" fmla="*/ 96253 w 8085221"/>
              <a:gd name="connsiteY0" fmla="*/ 5245769 h 15135727"/>
              <a:gd name="connsiteX1" fmla="*/ 144379 w 8085221"/>
              <a:gd name="connsiteY1" fmla="*/ 4981074 h 15135727"/>
              <a:gd name="connsiteX2" fmla="*/ 178719 w 8085221"/>
              <a:gd name="connsiteY2" fmla="*/ 4834941 h 15135727"/>
              <a:gd name="connsiteX3" fmla="*/ 334378 w 8085221"/>
              <a:gd name="connsiteY3" fmla="*/ 4696828 h 15135727"/>
              <a:gd name="connsiteX4" fmla="*/ 553453 w 8085221"/>
              <a:gd name="connsiteY4" fmla="*/ 4692316 h 15135727"/>
              <a:gd name="connsiteX5" fmla="*/ 649706 w 8085221"/>
              <a:gd name="connsiteY5" fmla="*/ 4427621 h 15135727"/>
              <a:gd name="connsiteX6" fmla="*/ 805866 w 8085221"/>
              <a:gd name="connsiteY6" fmla="*/ 4425366 h 15135727"/>
              <a:gd name="connsiteX7" fmla="*/ 867026 w 8085221"/>
              <a:gd name="connsiteY7" fmla="*/ 4311817 h 15135727"/>
              <a:gd name="connsiteX8" fmla="*/ 1077328 w 8085221"/>
              <a:gd name="connsiteY8" fmla="*/ 4253916 h 15135727"/>
              <a:gd name="connsiteX9" fmla="*/ 1120191 w 8085221"/>
              <a:gd name="connsiteY9" fmla="*/ 4206291 h 15135727"/>
              <a:gd name="connsiteX10" fmla="*/ 1263066 w 8085221"/>
              <a:gd name="connsiteY10" fmla="*/ 4182478 h 15135727"/>
              <a:gd name="connsiteX11" fmla="*/ 1362326 w 8085221"/>
              <a:gd name="connsiteY11" fmla="*/ 4081965 h 15135727"/>
              <a:gd name="connsiteX12" fmla="*/ 1472616 w 8085221"/>
              <a:gd name="connsiteY12" fmla="*/ 4025316 h 15135727"/>
              <a:gd name="connsiteX13" fmla="*/ 1559344 w 8085221"/>
              <a:gd name="connsiteY13" fmla="*/ 4013535 h 15135727"/>
              <a:gd name="connsiteX14" fmla="*/ 1708485 w 8085221"/>
              <a:gd name="connsiteY14" fmla="*/ 3826042 h 15135727"/>
              <a:gd name="connsiteX15" fmla="*/ 1820278 w 8085221"/>
              <a:gd name="connsiteY15" fmla="*/ 3858628 h 15135727"/>
              <a:gd name="connsiteX16" fmla="*/ 1910766 w 8085221"/>
              <a:gd name="connsiteY16" fmla="*/ 3735053 h 15135727"/>
              <a:gd name="connsiteX17" fmla="*/ 2006016 w 8085221"/>
              <a:gd name="connsiteY17" fmla="*/ 3615741 h 15135727"/>
              <a:gd name="connsiteX18" fmla="*/ 2091741 w 8085221"/>
              <a:gd name="connsiteY18" fmla="*/ 3649078 h 15135727"/>
              <a:gd name="connsiteX19" fmla="*/ 2141621 w 8085221"/>
              <a:gd name="connsiteY19" fmla="*/ 3585411 h 15135727"/>
              <a:gd name="connsiteX20" fmla="*/ 2117808 w 8085221"/>
              <a:gd name="connsiteY20" fmla="*/ 3518736 h 15135727"/>
              <a:gd name="connsiteX21" fmla="*/ 2182228 w 8085221"/>
              <a:gd name="connsiteY21" fmla="*/ 3420478 h 15135727"/>
              <a:gd name="connsiteX22" fmla="*/ 2286000 w 8085221"/>
              <a:gd name="connsiteY22" fmla="*/ 3489158 h 15135727"/>
              <a:gd name="connsiteX23" fmla="*/ 2334628 w 8085221"/>
              <a:gd name="connsiteY23" fmla="*/ 3249028 h 15135727"/>
              <a:gd name="connsiteX24" fmla="*/ 2381502 w 8085221"/>
              <a:gd name="connsiteY24" fmla="*/ 3088858 h 15135727"/>
              <a:gd name="connsiteX25" fmla="*/ 2544178 w 8085221"/>
              <a:gd name="connsiteY25" fmla="*/ 3058528 h 15135727"/>
              <a:gd name="connsiteX26" fmla="*/ 2477503 w 8085221"/>
              <a:gd name="connsiteY26" fmla="*/ 2977566 h 15135727"/>
              <a:gd name="connsiteX27" fmla="*/ 2695074 w 8085221"/>
              <a:gd name="connsiteY27" fmla="*/ 2892592 h 15135727"/>
              <a:gd name="connsiteX28" fmla="*/ 2796591 w 8085221"/>
              <a:gd name="connsiteY28" fmla="*/ 2829928 h 15135727"/>
              <a:gd name="connsiteX29" fmla="*/ 2829928 w 8085221"/>
              <a:gd name="connsiteY29" fmla="*/ 2517107 h 15135727"/>
              <a:gd name="connsiteX30" fmla="*/ 3006141 w 8085221"/>
              <a:gd name="connsiteY30" fmla="*/ 2401303 h 15135727"/>
              <a:gd name="connsiteX31" fmla="*/ 3200400 w 8085221"/>
              <a:gd name="connsiteY31" fmla="*/ 2296277 h 15135727"/>
              <a:gd name="connsiteX32" fmla="*/ 3325228 w 8085221"/>
              <a:gd name="connsiteY32" fmla="*/ 2220328 h 15135727"/>
              <a:gd name="connsiteX33" fmla="*/ 3441032 w 8085221"/>
              <a:gd name="connsiteY33" fmla="*/ 2237874 h 15135727"/>
              <a:gd name="connsiteX34" fmla="*/ 3534778 w 8085221"/>
              <a:gd name="connsiteY34" fmla="*/ 2301291 h 15135727"/>
              <a:gd name="connsiteX35" fmla="*/ 3585160 w 8085221"/>
              <a:gd name="connsiteY35" fmla="*/ 2517107 h 15135727"/>
              <a:gd name="connsiteX36" fmla="*/ 3801979 w 8085221"/>
              <a:gd name="connsiteY36" fmla="*/ 2565735 h 15135727"/>
              <a:gd name="connsiteX37" fmla="*/ 3946358 w 8085221"/>
              <a:gd name="connsiteY37" fmla="*/ 2550695 h 15135727"/>
              <a:gd name="connsiteX38" fmla="*/ 4018548 w 8085221"/>
              <a:gd name="connsiteY38" fmla="*/ 2598821 h 15135727"/>
              <a:gd name="connsiteX39" fmla="*/ 4138864 w 8085221"/>
              <a:gd name="connsiteY39" fmla="*/ 2574758 h 15135727"/>
              <a:gd name="connsiteX40" fmla="*/ 4307306 w 8085221"/>
              <a:gd name="connsiteY40" fmla="*/ 2671011 h 15135727"/>
              <a:gd name="connsiteX41" fmla="*/ 4427621 w 8085221"/>
              <a:gd name="connsiteY41" fmla="*/ 2622885 h 15135727"/>
              <a:gd name="connsiteX42" fmla="*/ 4549191 w 8085221"/>
              <a:gd name="connsiteY42" fmla="*/ 2610853 h 15135727"/>
              <a:gd name="connsiteX43" fmla="*/ 4668253 w 8085221"/>
              <a:gd name="connsiteY43" fmla="*/ 2743200 h 15135727"/>
              <a:gd name="connsiteX44" fmla="*/ 4788569 w 8085221"/>
              <a:gd name="connsiteY44" fmla="*/ 2815390 h 15135727"/>
              <a:gd name="connsiteX45" fmla="*/ 4957011 w 8085221"/>
              <a:gd name="connsiteY45" fmla="*/ 2719137 h 15135727"/>
              <a:gd name="connsiteX46" fmla="*/ 4981074 w 8085221"/>
              <a:gd name="connsiteY46" fmla="*/ 2382253 h 15135727"/>
              <a:gd name="connsiteX47" fmla="*/ 4981074 w 8085221"/>
              <a:gd name="connsiteY47" fmla="*/ 2382253 h 15135727"/>
              <a:gd name="connsiteX48" fmla="*/ 4949241 w 8085221"/>
              <a:gd name="connsiteY48" fmla="*/ 2306053 h 15135727"/>
              <a:gd name="connsiteX49" fmla="*/ 4849228 w 8085221"/>
              <a:gd name="connsiteY49" fmla="*/ 2239378 h 15135727"/>
              <a:gd name="connsiteX50" fmla="*/ 4884821 w 8085221"/>
              <a:gd name="connsiteY50" fmla="*/ 2093495 h 15135727"/>
              <a:gd name="connsiteX51" fmla="*/ 4820653 w 8085221"/>
              <a:gd name="connsiteY51" fmla="*/ 2010778 h 15135727"/>
              <a:gd name="connsiteX52" fmla="*/ 4697831 w 8085221"/>
              <a:gd name="connsiteY52" fmla="*/ 1900990 h 15135727"/>
              <a:gd name="connsiteX53" fmla="*/ 4764506 w 8085221"/>
              <a:gd name="connsiteY53" fmla="*/ 1804737 h 15135727"/>
              <a:gd name="connsiteX54" fmla="*/ 4934953 w 8085221"/>
              <a:gd name="connsiteY54" fmla="*/ 1686928 h 15135727"/>
              <a:gd name="connsiteX55" fmla="*/ 4957011 w 8085221"/>
              <a:gd name="connsiteY55" fmla="*/ 1564106 h 15135727"/>
              <a:gd name="connsiteX56" fmla="*/ 5087353 w 8085221"/>
              <a:gd name="connsiteY56" fmla="*/ 1539291 h 15135727"/>
              <a:gd name="connsiteX57" fmla="*/ 5221706 w 8085221"/>
              <a:gd name="connsiteY57" fmla="*/ 1588169 h 15135727"/>
              <a:gd name="connsiteX58" fmla="*/ 5296903 w 8085221"/>
              <a:gd name="connsiteY58" fmla="*/ 1663116 h 15135727"/>
              <a:gd name="connsiteX59" fmla="*/ 5481637 w 8085221"/>
              <a:gd name="connsiteY59" fmla="*/ 1641558 h 15135727"/>
              <a:gd name="connsiteX60" fmla="*/ 5799221 w 8085221"/>
              <a:gd name="connsiteY60" fmla="*/ 1684421 h 15135727"/>
              <a:gd name="connsiteX61" fmla="*/ 5877928 w 8085221"/>
              <a:gd name="connsiteY61" fmla="*/ 1596441 h 15135727"/>
              <a:gd name="connsiteX62" fmla="*/ 5871411 w 8085221"/>
              <a:gd name="connsiteY62" fmla="*/ 1443790 h 15135727"/>
              <a:gd name="connsiteX63" fmla="*/ 6087979 w 8085221"/>
              <a:gd name="connsiteY63" fmla="*/ 1395664 h 15135727"/>
              <a:gd name="connsiteX64" fmla="*/ 6173704 w 8085221"/>
              <a:gd name="connsiteY64" fmla="*/ 1092367 h 15135727"/>
              <a:gd name="connsiteX65" fmla="*/ 6424864 w 8085221"/>
              <a:gd name="connsiteY65" fmla="*/ 1058779 h 15135727"/>
              <a:gd name="connsiteX66" fmla="*/ 6803608 w 8085221"/>
              <a:gd name="connsiteY66" fmla="*/ 812382 h 15135727"/>
              <a:gd name="connsiteX67" fmla="*/ 6656973 w 8085221"/>
              <a:gd name="connsiteY67" fmla="*/ 606844 h 15135727"/>
              <a:gd name="connsiteX68" fmla="*/ 6766260 w 8085221"/>
              <a:gd name="connsiteY68" fmla="*/ 524377 h 15135727"/>
              <a:gd name="connsiteX69" fmla="*/ 6858000 w 8085221"/>
              <a:gd name="connsiteY69" fmla="*/ 360948 h 15135727"/>
              <a:gd name="connsiteX70" fmla="*/ 6761748 w 8085221"/>
              <a:gd name="connsiteY70" fmla="*/ 120316 h 15135727"/>
              <a:gd name="connsiteX71" fmla="*/ 7194885 w 8085221"/>
              <a:gd name="connsiteY71" fmla="*/ 0 h 15135727"/>
              <a:gd name="connsiteX72" fmla="*/ 7267074 w 8085221"/>
              <a:gd name="connsiteY72" fmla="*/ 120316 h 15135727"/>
              <a:gd name="connsiteX73" fmla="*/ 7267074 w 8085221"/>
              <a:gd name="connsiteY73" fmla="*/ 120316 h 15135727"/>
              <a:gd name="connsiteX74" fmla="*/ 7339264 w 8085221"/>
              <a:gd name="connsiteY74" fmla="*/ 360948 h 15135727"/>
              <a:gd name="connsiteX75" fmla="*/ 7628021 w 8085221"/>
              <a:gd name="connsiteY75" fmla="*/ 433137 h 15135727"/>
              <a:gd name="connsiteX76" fmla="*/ 7796464 w 8085221"/>
              <a:gd name="connsiteY76" fmla="*/ 649706 h 15135727"/>
              <a:gd name="connsiteX77" fmla="*/ 8085221 w 8085221"/>
              <a:gd name="connsiteY77" fmla="*/ 914400 h 15135727"/>
              <a:gd name="connsiteX78" fmla="*/ 7988969 w 8085221"/>
              <a:gd name="connsiteY78" fmla="*/ 1203158 h 15135727"/>
              <a:gd name="connsiteX79" fmla="*/ 7844590 w 8085221"/>
              <a:gd name="connsiteY79" fmla="*/ 1058779 h 15135727"/>
              <a:gd name="connsiteX80" fmla="*/ 7483642 w 8085221"/>
              <a:gd name="connsiteY80" fmla="*/ 1371600 h 15135727"/>
              <a:gd name="connsiteX81" fmla="*/ 7267074 w 8085221"/>
              <a:gd name="connsiteY81" fmla="*/ 1395664 h 15135727"/>
              <a:gd name="connsiteX82" fmla="*/ 7243011 w 8085221"/>
              <a:gd name="connsiteY82" fmla="*/ 1588169 h 15135727"/>
              <a:gd name="connsiteX83" fmla="*/ 6978316 w 8085221"/>
              <a:gd name="connsiteY83" fmla="*/ 1732548 h 15135727"/>
              <a:gd name="connsiteX84" fmla="*/ 6737685 w 8085221"/>
              <a:gd name="connsiteY84" fmla="*/ 2093495 h 15135727"/>
              <a:gd name="connsiteX85" fmla="*/ 6737685 w 8085221"/>
              <a:gd name="connsiteY85" fmla="*/ 2382253 h 15135727"/>
              <a:gd name="connsiteX86" fmla="*/ 6665495 w 8085221"/>
              <a:gd name="connsiteY86" fmla="*/ 2430379 h 15135727"/>
              <a:gd name="connsiteX87" fmla="*/ 6906127 w 8085221"/>
              <a:gd name="connsiteY87" fmla="*/ 2646948 h 15135727"/>
              <a:gd name="connsiteX88" fmla="*/ 6906127 w 8085221"/>
              <a:gd name="connsiteY88" fmla="*/ 2983832 h 15135727"/>
              <a:gd name="connsiteX89" fmla="*/ 6906127 w 8085221"/>
              <a:gd name="connsiteY89" fmla="*/ 3104148 h 15135727"/>
              <a:gd name="connsiteX90" fmla="*/ 6833937 w 8085221"/>
              <a:gd name="connsiteY90" fmla="*/ 3368842 h 15135727"/>
              <a:gd name="connsiteX91" fmla="*/ 6906127 w 8085221"/>
              <a:gd name="connsiteY91" fmla="*/ 3489158 h 15135727"/>
              <a:gd name="connsiteX92" fmla="*/ 6641432 w 8085221"/>
              <a:gd name="connsiteY92" fmla="*/ 3705727 h 15135727"/>
              <a:gd name="connsiteX93" fmla="*/ 6737685 w 8085221"/>
              <a:gd name="connsiteY93" fmla="*/ 3729790 h 15135727"/>
              <a:gd name="connsiteX94" fmla="*/ 6545179 w 8085221"/>
              <a:gd name="connsiteY94" fmla="*/ 3826042 h 15135727"/>
              <a:gd name="connsiteX95" fmla="*/ 6328611 w 8085221"/>
              <a:gd name="connsiteY95" fmla="*/ 3753853 h 15135727"/>
              <a:gd name="connsiteX96" fmla="*/ 6184232 w 8085221"/>
              <a:gd name="connsiteY96" fmla="*/ 3850106 h 15135727"/>
              <a:gd name="connsiteX97" fmla="*/ 6184232 w 8085221"/>
              <a:gd name="connsiteY97" fmla="*/ 3946358 h 15135727"/>
              <a:gd name="connsiteX98" fmla="*/ 6136106 w 8085221"/>
              <a:gd name="connsiteY98" fmla="*/ 4235116 h 15135727"/>
              <a:gd name="connsiteX99" fmla="*/ 5919537 w 8085221"/>
              <a:gd name="connsiteY99" fmla="*/ 4403558 h 15135727"/>
              <a:gd name="connsiteX100" fmla="*/ 5775158 w 8085221"/>
              <a:gd name="connsiteY100" fmla="*/ 4451685 h 15135727"/>
              <a:gd name="connsiteX101" fmla="*/ 5630779 w 8085221"/>
              <a:gd name="connsiteY101" fmla="*/ 4547937 h 15135727"/>
              <a:gd name="connsiteX102" fmla="*/ 5510464 w 8085221"/>
              <a:gd name="connsiteY102" fmla="*/ 4620127 h 15135727"/>
              <a:gd name="connsiteX103" fmla="*/ 5510464 w 8085221"/>
              <a:gd name="connsiteY103" fmla="*/ 4812632 h 15135727"/>
              <a:gd name="connsiteX104" fmla="*/ 5317958 w 8085221"/>
              <a:gd name="connsiteY104" fmla="*/ 4981074 h 15135727"/>
              <a:gd name="connsiteX105" fmla="*/ 5005137 w 8085221"/>
              <a:gd name="connsiteY105" fmla="*/ 5149516 h 15135727"/>
              <a:gd name="connsiteX106" fmla="*/ 4692316 w 8085221"/>
              <a:gd name="connsiteY106" fmla="*/ 5149516 h 15135727"/>
              <a:gd name="connsiteX107" fmla="*/ 4523874 w 8085221"/>
              <a:gd name="connsiteY107" fmla="*/ 5366085 h 15135727"/>
              <a:gd name="connsiteX108" fmla="*/ 4211053 w 8085221"/>
              <a:gd name="connsiteY108" fmla="*/ 5414211 h 15135727"/>
              <a:gd name="connsiteX109" fmla="*/ 4114800 w 8085221"/>
              <a:gd name="connsiteY109" fmla="*/ 5390148 h 15135727"/>
              <a:gd name="connsiteX110" fmla="*/ 4018548 w 8085221"/>
              <a:gd name="connsiteY110" fmla="*/ 5630779 h 15135727"/>
              <a:gd name="connsiteX111" fmla="*/ 4090737 w 8085221"/>
              <a:gd name="connsiteY111" fmla="*/ 5871411 h 15135727"/>
              <a:gd name="connsiteX112" fmla="*/ 4090737 w 8085221"/>
              <a:gd name="connsiteY112" fmla="*/ 6184232 h 15135727"/>
              <a:gd name="connsiteX113" fmla="*/ 4186990 w 8085221"/>
              <a:gd name="connsiteY113" fmla="*/ 6472990 h 15135727"/>
              <a:gd name="connsiteX114" fmla="*/ 4042611 w 8085221"/>
              <a:gd name="connsiteY114" fmla="*/ 6352674 h 15135727"/>
              <a:gd name="connsiteX115" fmla="*/ 3946358 w 8085221"/>
              <a:gd name="connsiteY115" fmla="*/ 6376737 h 15135727"/>
              <a:gd name="connsiteX116" fmla="*/ 4114800 w 8085221"/>
              <a:gd name="connsiteY116" fmla="*/ 6641432 h 15135727"/>
              <a:gd name="connsiteX117" fmla="*/ 4451685 w 8085221"/>
              <a:gd name="connsiteY117" fmla="*/ 6737685 h 15135727"/>
              <a:gd name="connsiteX118" fmla="*/ 4620127 w 8085221"/>
              <a:gd name="connsiteY118" fmla="*/ 6978316 h 15135727"/>
              <a:gd name="connsiteX119" fmla="*/ 4740442 w 8085221"/>
              <a:gd name="connsiteY119" fmla="*/ 7170821 h 15135727"/>
              <a:gd name="connsiteX120" fmla="*/ 5077327 w 8085221"/>
              <a:gd name="connsiteY120" fmla="*/ 7387390 h 15135727"/>
              <a:gd name="connsiteX121" fmla="*/ 5125453 w 8085221"/>
              <a:gd name="connsiteY121" fmla="*/ 7603958 h 15135727"/>
              <a:gd name="connsiteX122" fmla="*/ 5197642 w 8085221"/>
              <a:gd name="connsiteY122" fmla="*/ 7796464 h 15135727"/>
              <a:gd name="connsiteX123" fmla="*/ 5486400 w 8085221"/>
              <a:gd name="connsiteY123" fmla="*/ 7964906 h 15135727"/>
              <a:gd name="connsiteX124" fmla="*/ 5486400 w 8085221"/>
              <a:gd name="connsiteY124" fmla="*/ 8349916 h 15135727"/>
              <a:gd name="connsiteX125" fmla="*/ 5678906 w 8085221"/>
              <a:gd name="connsiteY125" fmla="*/ 8614611 h 15135727"/>
              <a:gd name="connsiteX126" fmla="*/ 5919537 w 8085221"/>
              <a:gd name="connsiteY126" fmla="*/ 9071811 h 15135727"/>
              <a:gd name="connsiteX127" fmla="*/ 6160169 w 8085221"/>
              <a:gd name="connsiteY127" fmla="*/ 9336506 h 15135727"/>
              <a:gd name="connsiteX128" fmla="*/ 6280485 w 8085221"/>
              <a:gd name="connsiteY128" fmla="*/ 9601200 h 15135727"/>
              <a:gd name="connsiteX129" fmla="*/ 6400800 w 8085221"/>
              <a:gd name="connsiteY129" fmla="*/ 9793706 h 15135727"/>
              <a:gd name="connsiteX130" fmla="*/ 6569242 w 8085221"/>
              <a:gd name="connsiteY130" fmla="*/ 10058400 h 15135727"/>
              <a:gd name="connsiteX131" fmla="*/ 6713621 w 8085221"/>
              <a:gd name="connsiteY131" fmla="*/ 10106527 h 15135727"/>
              <a:gd name="connsiteX132" fmla="*/ 6545179 w 8085221"/>
              <a:gd name="connsiteY132" fmla="*/ 10202779 h 15135727"/>
              <a:gd name="connsiteX133" fmla="*/ 6569242 w 8085221"/>
              <a:gd name="connsiteY133" fmla="*/ 10443411 h 15135727"/>
              <a:gd name="connsiteX134" fmla="*/ 6593306 w 8085221"/>
              <a:gd name="connsiteY134" fmla="*/ 10708106 h 15135727"/>
              <a:gd name="connsiteX135" fmla="*/ 6761748 w 8085221"/>
              <a:gd name="connsiteY135" fmla="*/ 10924674 h 15135727"/>
              <a:gd name="connsiteX136" fmla="*/ 6641432 w 8085221"/>
              <a:gd name="connsiteY136" fmla="*/ 11093116 h 15135727"/>
              <a:gd name="connsiteX137" fmla="*/ 6713621 w 8085221"/>
              <a:gd name="connsiteY137" fmla="*/ 11261558 h 15135727"/>
              <a:gd name="connsiteX138" fmla="*/ 6737685 w 8085221"/>
              <a:gd name="connsiteY138" fmla="*/ 11526253 h 15135727"/>
              <a:gd name="connsiteX139" fmla="*/ 6617369 w 8085221"/>
              <a:gd name="connsiteY139" fmla="*/ 11839074 h 15135727"/>
              <a:gd name="connsiteX140" fmla="*/ 6617369 w 8085221"/>
              <a:gd name="connsiteY140" fmla="*/ 12031579 h 15135727"/>
              <a:gd name="connsiteX141" fmla="*/ 6641432 w 8085221"/>
              <a:gd name="connsiteY141" fmla="*/ 12127832 h 15135727"/>
              <a:gd name="connsiteX142" fmla="*/ 6761748 w 8085221"/>
              <a:gd name="connsiteY142" fmla="*/ 12031579 h 15135727"/>
              <a:gd name="connsiteX143" fmla="*/ 6761748 w 8085221"/>
              <a:gd name="connsiteY143" fmla="*/ 12296274 h 15135727"/>
              <a:gd name="connsiteX144" fmla="*/ 6689558 w 8085221"/>
              <a:gd name="connsiteY144" fmla="*/ 12512842 h 15135727"/>
              <a:gd name="connsiteX145" fmla="*/ 6785811 w 8085221"/>
              <a:gd name="connsiteY145" fmla="*/ 12777537 h 15135727"/>
              <a:gd name="connsiteX146" fmla="*/ 6569242 w 8085221"/>
              <a:gd name="connsiteY146" fmla="*/ 12873790 h 15135727"/>
              <a:gd name="connsiteX147" fmla="*/ 6545179 w 8085221"/>
              <a:gd name="connsiteY147" fmla="*/ 13090358 h 15135727"/>
              <a:gd name="connsiteX148" fmla="*/ 6448927 w 8085221"/>
              <a:gd name="connsiteY148" fmla="*/ 13355053 h 15135727"/>
              <a:gd name="connsiteX149" fmla="*/ 6256421 w 8085221"/>
              <a:gd name="connsiteY149" fmla="*/ 13571621 h 15135727"/>
              <a:gd name="connsiteX150" fmla="*/ 6087979 w 8085221"/>
              <a:gd name="connsiteY150" fmla="*/ 13667874 h 15135727"/>
              <a:gd name="connsiteX151" fmla="*/ 5943600 w 8085221"/>
              <a:gd name="connsiteY151" fmla="*/ 13716000 h 15135727"/>
              <a:gd name="connsiteX152" fmla="*/ 5702969 w 8085221"/>
              <a:gd name="connsiteY152" fmla="*/ 13667874 h 15135727"/>
              <a:gd name="connsiteX153" fmla="*/ 5582653 w 8085221"/>
              <a:gd name="connsiteY153" fmla="*/ 13691937 h 15135727"/>
              <a:gd name="connsiteX154" fmla="*/ 5727032 w 8085221"/>
              <a:gd name="connsiteY154" fmla="*/ 13836316 h 15135727"/>
              <a:gd name="connsiteX155" fmla="*/ 5582653 w 8085221"/>
              <a:gd name="connsiteY155" fmla="*/ 14052885 h 15135727"/>
              <a:gd name="connsiteX156" fmla="*/ 5462337 w 8085221"/>
              <a:gd name="connsiteY156" fmla="*/ 14149137 h 15135727"/>
              <a:gd name="connsiteX157" fmla="*/ 5342021 w 8085221"/>
              <a:gd name="connsiteY157" fmla="*/ 14004758 h 15135727"/>
              <a:gd name="connsiteX158" fmla="*/ 5245769 w 8085221"/>
              <a:gd name="connsiteY158" fmla="*/ 14004758 h 15135727"/>
              <a:gd name="connsiteX159" fmla="*/ 5245769 w 8085221"/>
              <a:gd name="connsiteY159" fmla="*/ 13956632 h 15135727"/>
              <a:gd name="connsiteX160" fmla="*/ 5101390 w 8085221"/>
              <a:gd name="connsiteY160" fmla="*/ 13956632 h 15135727"/>
              <a:gd name="connsiteX161" fmla="*/ 4981074 w 8085221"/>
              <a:gd name="connsiteY161" fmla="*/ 13860379 h 15135727"/>
              <a:gd name="connsiteX162" fmla="*/ 4740442 w 8085221"/>
              <a:gd name="connsiteY162" fmla="*/ 13908506 h 15135727"/>
              <a:gd name="connsiteX163" fmla="*/ 4475748 w 8085221"/>
              <a:gd name="connsiteY163" fmla="*/ 13956632 h 15135727"/>
              <a:gd name="connsiteX164" fmla="*/ 4379495 w 8085221"/>
              <a:gd name="connsiteY164" fmla="*/ 14028821 h 15135727"/>
              <a:gd name="connsiteX165" fmla="*/ 4403558 w 8085221"/>
              <a:gd name="connsiteY165" fmla="*/ 14197264 h 15135727"/>
              <a:gd name="connsiteX166" fmla="*/ 4572000 w 8085221"/>
              <a:gd name="connsiteY166" fmla="*/ 14149137 h 15135727"/>
              <a:gd name="connsiteX167" fmla="*/ 4523874 w 8085221"/>
              <a:gd name="connsiteY167" fmla="*/ 14558211 h 15135727"/>
              <a:gd name="connsiteX168" fmla="*/ 4403558 w 8085221"/>
              <a:gd name="connsiteY168" fmla="*/ 14437895 h 15135727"/>
              <a:gd name="connsiteX169" fmla="*/ 4403558 w 8085221"/>
              <a:gd name="connsiteY169" fmla="*/ 14437895 h 15135727"/>
              <a:gd name="connsiteX170" fmla="*/ 4283242 w 8085221"/>
              <a:gd name="connsiteY170" fmla="*/ 14245390 h 15135727"/>
              <a:gd name="connsiteX171" fmla="*/ 4235116 w 8085221"/>
              <a:gd name="connsiteY171" fmla="*/ 14341642 h 15135727"/>
              <a:gd name="connsiteX172" fmla="*/ 4162927 w 8085221"/>
              <a:gd name="connsiteY172" fmla="*/ 14389769 h 15135727"/>
              <a:gd name="connsiteX173" fmla="*/ 4162927 w 8085221"/>
              <a:gd name="connsiteY173" fmla="*/ 14389769 h 15135727"/>
              <a:gd name="connsiteX174" fmla="*/ 3922295 w 8085221"/>
              <a:gd name="connsiteY174" fmla="*/ 14245390 h 15135727"/>
              <a:gd name="connsiteX175" fmla="*/ 3801979 w 8085221"/>
              <a:gd name="connsiteY175" fmla="*/ 14293516 h 15135727"/>
              <a:gd name="connsiteX176" fmla="*/ 3681664 w 8085221"/>
              <a:gd name="connsiteY176" fmla="*/ 14389769 h 15135727"/>
              <a:gd name="connsiteX177" fmla="*/ 3657600 w 8085221"/>
              <a:gd name="connsiteY177" fmla="*/ 14654464 h 15135727"/>
              <a:gd name="connsiteX178" fmla="*/ 3513221 w 8085221"/>
              <a:gd name="connsiteY178" fmla="*/ 14726653 h 15135727"/>
              <a:gd name="connsiteX179" fmla="*/ 3513221 w 8085221"/>
              <a:gd name="connsiteY179" fmla="*/ 14871032 h 15135727"/>
              <a:gd name="connsiteX180" fmla="*/ 3633537 w 8085221"/>
              <a:gd name="connsiteY180" fmla="*/ 14967285 h 15135727"/>
              <a:gd name="connsiteX181" fmla="*/ 3609474 w 8085221"/>
              <a:gd name="connsiteY181" fmla="*/ 15087600 h 15135727"/>
              <a:gd name="connsiteX182" fmla="*/ 3441032 w 8085221"/>
              <a:gd name="connsiteY182" fmla="*/ 15039474 h 15135727"/>
              <a:gd name="connsiteX183" fmla="*/ 3272590 w 8085221"/>
              <a:gd name="connsiteY183" fmla="*/ 15063537 h 15135727"/>
              <a:gd name="connsiteX184" fmla="*/ 3248527 w 8085221"/>
              <a:gd name="connsiteY184" fmla="*/ 14895095 h 15135727"/>
              <a:gd name="connsiteX185" fmla="*/ 3128211 w 8085221"/>
              <a:gd name="connsiteY185" fmla="*/ 14919158 h 15135727"/>
              <a:gd name="connsiteX186" fmla="*/ 2959769 w 8085221"/>
              <a:gd name="connsiteY186" fmla="*/ 15135727 h 15135727"/>
              <a:gd name="connsiteX187" fmla="*/ 2935706 w 8085221"/>
              <a:gd name="connsiteY187" fmla="*/ 14895095 h 15135727"/>
              <a:gd name="connsiteX188" fmla="*/ 2791327 w 8085221"/>
              <a:gd name="connsiteY188" fmla="*/ 14943221 h 15135727"/>
              <a:gd name="connsiteX189" fmla="*/ 2671011 w 8085221"/>
              <a:gd name="connsiteY189" fmla="*/ 15039474 h 15135727"/>
              <a:gd name="connsiteX190" fmla="*/ 2430379 w 8085221"/>
              <a:gd name="connsiteY190" fmla="*/ 15087600 h 15135727"/>
              <a:gd name="connsiteX191" fmla="*/ 2237874 w 8085221"/>
              <a:gd name="connsiteY191" fmla="*/ 15039474 h 15135727"/>
              <a:gd name="connsiteX192" fmla="*/ 2622885 w 8085221"/>
              <a:gd name="connsiteY192" fmla="*/ 14846969 h 15135727"/>
              <a:gd name="connsiteX193" fmla="*/ 2887579 w 8085221"/>
              <a:gd name="connsiteY193" fmla="*/ 14774779 h 15135727"/>
              <a:gd name="connsiteX194" fmla="*/ 2839453 w 8085221"/>
              <a:gd name="connsiteY194" fmla="*/ 14582274 h 15135727"/>
              <a:gd name="connsiteX195" fmla="*/ 2935706 w 8085221"/>
              <a:gd name="connsiteY195" fmla="*/ 14510085 h 15135727"/>
              <a:gd name="connsiteX196" fmla="*/ 2935706 w 8085221"/>
              <a:gd name="connsiteY196" fmla="*/ 14510085 h 15135727"/>
              <a:gd name="connsiteX197" fmla="*/ 3080085 w 8085221"/>
              <a:gd name="connsiteY197" fmla="*/ 14413832 h 15135727"/>
              <a:gd name="connsiteX198" fmla="*/ 3152274 w 8085221"/>
              <a:gd name="connsiteY198" fmla="*/ 14341642 h 15135727"/>
              <a:gd name="connsiteX199" fmla="*/ 3080085 w 8085221"/>
              <a:gd name="connsiteY199" fmla="*/ 14269453 h 15135727"/>
              <a:gd name="connsiteX200" fmla="*/ 3152274 w 8085221"/>
              <a:gd name="connsiteY200" fmla="*/ 14197264 h 15135727"/>
              <a:gd name="connsiteX201" fmla="*/ 3152274 w 8085221"/>
              <a:gd name="connsiteY201" fmla="*/ 14052885 h 15135727"/>
              <a:gd name="connsiteX202" fmla="*/ 3080085 w 8085221"/>
              <a:gd name="connsiteY202" fmla="*/ 13980695 h 15135727"/>
              <a:gd name="connsiteX203" fmla="*/ 3056021 w 8085221"/>
              <a:gd name="connsiteY203" fmla="*/ 14076948 h 15135727"/>
              <a:gd name="connsiteX204" fmla="*/ 2935706 w 8085221"/>
              <a:gd name="connsiteY204" fmla="*/ 14076948 h 15135727"/>
              <a:gd name="connsiteX205" fmla="*/ 2863516 w 8085221"/>
              <a:gd name="connsiteY205" fmla="*/ 14125074 h 15135727"/>
              <a:gd name="connsiteX206" fmla="*/ 2719137 w 8085221"/>
              <a:gd name="connsiteY206" fmla="*/ 14197264 h 15135727"/>
              <a:gd name="connsiteX207" fmla="*/ 2646948 w 8085221"/>
              <a:gd name="connsiteY207" fmla="*/ 14197264 h 15135727"/>
              <a:gd name="connsiteX208" fmla="*/ 2598821 w 8085221"/>
              <a:gd name="connsiteY208" fmla="*/ 14125074 h 15135727"/>
              <a:gd name="connsiteX209" fmla="*/ 2430379 w 8085221"/>
              <a:gd name="connsiteY209" fmla="*/ 13836316 h 15135727"/>
              <a:gd name="connsiteX210" fmla="*/ 2646948 w 8085221"/>
              <a:gd name="connsiteY210" fmla="*/ 13812253 h 15135727"/>
              <a:gd name="connsiteX211" fmla="*/ 2502569 w 8085221"/>
              <a:gd name="connsiteY211" fmla="*/ 13475369 h 15135727"/>
              <a:gd name="connsiteX212" fmla="*/ 2550695 w 8085221"/>
              <a:gd name="connsiteY212" fmla="*/ 13186611 h 15135727"/>
              <a:gd name="connsiteX213" fmla="*/ 2719137 w 8085221"/>
              <a:gd name="connsiteY213" fmla="*/ 13042232 h 15135727"/>
              <a:gd name="connsiteX214" fmla="*/ 2791327 w 8085221"/>
              <a:gd name="connsiteY214" fmla="*/ 12945979 h 15135727"/>
              <a:gd name="connsiteX215" fmla="*/ 3031958 w 8085221"/>
              <a:gd name="connsiteY215" fmla="*/ 13090358 h 15135727"/>
              <a:gd name="connsiteX216" fmla="*/ 3056021 w 8085221"/>
              <a:gd name="connsiteY216" fmla="*/ 12753474 h 15135727"/>
              <a:gd name="connsiteX217" fmla="*/ 2887579 w 8085221"/>
              <a:gd name="connsiteY217" fmla="*/ 12777537 h 15135727"/>
              <a:gd name="connsiteX218" fmla="*/ 2815390 w 8085221"/>
              <a:gd name="connsiteY218" fmla="*/ 12777537 h 15135727"/>
              <a:gd name="connsiteX219" fmla="*/ 3176337 w 8085221"/>
              <a:gd name="connsiteY219" fmla="*/ 12368464 h 15135727"/>
              <a:gd name="connsiteX220" fmla="*/ 3104148 w 8085221"/>
              <a:gd name="connsiteY220" fmla="*/ 12320337 h 15135727"/>
              <a:gd name="connsiteX221" fmla="*/ 3104148 w 8085221"/>
              <a:gd name="connsiteY221" fmla="*/ 12320337 h 15135727"/>
              <a:gd name="connsiteX222" fmla="*/ 3007895 w 8085221"/>
              <a:gd name="connsiteY222" fmla="*/ 12079706 h 15135727"/>
              <a:gd name="connsiteX223" fmla="*/ 2911642 w 8085221"/>
              <a:gd name="connsiteY223" fmla="*/ 11935327 h 15135727"/>
              <a:gd name="connsiteX224" fmla="*/ 2863516 w 8085221"/>
              <a:gd name="connsiteY224" fmla="*/ 11694695 h 15135727"/>
              <a:gd name="connsiteX225" fmla="*/ 2911642 w 8085221"/>
              <a:gd name="connsiteY225" fmla="*/ 11454064 h 15135727"/>
              <a:gd name="connsiteX226" fmla="*/ 3056021 w 8085221"/>
              <a:gd name="connsiteY226" fmla="*/ 11454064 h 15135727"/>
              <a:gd name="connsiteX227" fmla="*/ 2983832 w 8085221"/>
              <a:gd name="connsiteY227" fmla="*/ 11381874 h 15135727"/>
              <a:gd name="connsiteX228" fmla="*/ 3031958 w 8085221"/>
              <a:gd name="connsiteY228" fmla="*/ 11285621 h 15135727"/>
              <a:gd name="connsiteX229" fmla="*/ 3007895 w 8085221"/>
              <a:gd name="connsiteY229" fmla="*/ 11189369 h 15135727"/>
              <a:gd name="connsiteX230" fmla="*/ 2887579 w 8085221"/>
              <a:gd name="connsiteY230" fmla="*/ 11141242 h 15135727"/>
              <a:gd name="connsiteX231" fmla="*/ 2887579 w 8085221"/>
              <a:gd name="connsiteY231" fmla="*/ 10972800 h 15135727"/>
              <a:gd name="connsiteX232" fmla="*/ 2887579 w 8085221"/>
              <a:gd name="connsiteY232" fmla="*/ 10924674 h 15135727"/>
              <a:gd name="connsiteX233" fmla="*/ 2767264 w 8085221"/>
              <a:gd name="connsiteY233" fmla="*/ 11020927 h 15135727"/>
              <a:gd name="connsiteX234" fmla="*/ 2743200 w 8085221"/>
              <a:gd name="connsiteY234" fmla="*/ 10924674 h 15135727"/>
              <a:gd name="connsiteX235" fmla="*/ 2550695 w 8085221"/>
              <a:gd name="connsiteY235" fmla="*/ 11020927 h 15135727"/>
              <a:gd name="connsiteX236" fmla="*/ 2526632 w 8085221"/>
              <a:gd name="connsiteY236" fmla="*/ 11117179 h 15135727"/>
              <a:gd name="connsiteX237" fmla="*/ 2334127 w 8085221"/>
              <a:gd name="connsiteY237" fmla="*/ 10996864 h 15135727"/>
              <a:gd name="connsiteX238" fmla="*/ 2358190 w 8085221"/>
              <a:gd name="connsiteY238" fmla="*/ 10732169 h 15135727"/>
              <a:gd name="connsiteX239" fmla="*/ 2334127 w 8085221"/>
              <a:gd name="connsiteY239" fmla="*/ 10587790 h 15135727"/>
              <a:gd name="connsiteX240" fmla="*/ 2406316 w 8085221"/>
              <a:gd name="connsiteY240" fmla="*/ 10491537 h 15135727"/>
              <a:gd name="connsiteX241" fmla="*/ 2598821 w 8085221"/>
              <a:gd name="connsiteY241" fmla="*/ 10684042 h 15135727"/>
              <a:gd name="connsiteX242" fmla="*/ 2767264 w 8085221"/>
              <a:gd name="connsiteY242" fmla="*/ 10684042 h 15135727"/>
              <a:gd name="connsiteX243" fmla="*/ 2646948 w 8085221"/>
              <a:gd name="connsiteY243" fmla="*/ 10515600 h 15135727"/>
              <a:gd name="connsiteX244" fmla="*/ 2815390 w 8085221"/>
              <a:gd name="connsiteY244" fmla="*/ 10395285 h 15135727"/>
              <a:gd name="connsiteX245" fmla="*/ 3080085 w 8085221"/>
              <a:gd name="connsiteY245" fmla="*/ 10419348 h 15135727"/>
              <a:gd name="connsiteX246" fmla="*/ 3248527 w 8085221"/>
              <a:gd name="connsiteY246" fmla="*/ 10539664 h 15135727"/>
              <a:gd name="connsiteX247" fmla="*/ 3320716 w 8085221"/>
              <a:gd name="connsiteY247" fmla="*/ 10659979 h 15135727"/>
              <a:gd name="connsiteX248" fmla="*/ 3465095 w 8085221"/>
              <a:gd name="connsiteY248" fmla="*/ 10659979 h 15135727"/>
              <a:gd name="connsiteX249" fmla="*/ 3441032 w 8085221"/>
              <a:gd name="connsiteY249" fmla="*/ 10491537 h 15135727"/>
              <a:gd name="connsiteX250" fmla="*/ 3392906 w 8085221"/>
              <a:gd name="connsiteY250" fmla="*/ 10250906 h 15135727"/>
              <a:gd name="connsiteX251" fmla="*/ 3152274 w 8085221"/>
              <a:gd name="connsiteY251" fmla="*/ 10250906 h 15135727"/>
              <a:gd name="connsiteX252" fmla="*/ 3176337 w 8085221"/>
              <a:gd name="connsiteY252" fmla="*/ 10178716 h 15135727"/>
              <a:gd name="connsiteX253" fmla="*/ 3104148 w 8085221"/>
              <a:gd name="connsiteY253" fmla="*/ 10154653 h 15135727"/>
              <a:gd name="connsiteX254" fmla="*/ 3007895 w 8085221"/>
              <a:gd name="connsiteY254" fmla="*/ 9962148 h 15135727"/>
              <a:gd name="connsiteX255" fmla="*/ 3176337 w 8085221"/>
              <a:gd name="connsiteY255" fmla="*/ 9889958 h 15135727"/>
              <a:gd name="connsiteX256" fmla="*/ 2959769 w 8085221"/>
              <a:gd name="connsiteY256" fmla="*/ 9504948 h 15135727"/>
              <a:gd name="connsiteX257" fmla="*/ 2791327 w 8085221"/>
              <a:gd name="connsiteY257" fmla="*/ 9456821 h 15135727"/>
              <a:gd name="connsiteX258" fmla="*/ 2574758 w 8085221"/>
              <a:gd name="connsiteY258" fmla="*/ 9336506 h 15135727"/>
              <a:gd name="connsiteX259" fmla="*/ 2550695 w 8085221"/>
              <a:gd name="connsiteY259" fmla="*/ 9071811 h 15135727"/>
              <a:gd name="connsiteX260" fmla="*/ 2695074 w 8085221"/>
              <a:gd name="connsiteY260" fmla="*/ 8999621 h 15135727"/>
              <a:gd name="connsiteX261" fmla="*/ 2622885 w 8085221"/>
              <a:gd name="connsiteY261" fmla="*/ 8975558 h 15135727"/>
              <a:gd name="connsiteX262" fmla="*/ 2430379 w 8085221"/>
              <a:gd name="connsiteY262" fmla="*/ 8999621 h 15135727"/>
              <a:gd name="connsiteX263" fmla="*/ 2261937 w 8085221"/>
              <a:gd name="connsiteY263" fmla="*/ 9168064 h 15135727"/>
              <a:gd name="connsiteX264" fmla="*/ 2237874 w 8085221"/>
              <a:gd name="connsiteY264" fmla="*/ 8999621 h 15135727"/>
              <a:gd name="connsiteX265" fmla="*/ 2117558 w 8085221"/>
              <a:gd name="connsiteY265" fmla="*/ 8975558 h 15135727"/>
              <a:gd name="connsiteX266" fmla="*/ 2045369 w 8085221"/>
              <a:gd name="connsiteY266" fmla="*/ 8783053 h 15135727"/>
              <a:gd name="connsiteX267" fmla="*/ 1852864 w 8085221"/>
              <a:gd name="connsiteY267" fmla="*/ 8758990 h 15135727"/>
              <a:gd name="connsiteX268" fmla="*/ 1636295 w 8085221"/>
              <a:gd name="connsiteY268" fmla="*/ 8927432 h 15135727"/>
              <a:gd name="connsiteX269" fmla="*/ 1588169 w 8085221"/>
              <a:gd name="connsiteY269" fmla="*/ 9023685 h 15135727"/>
              <a:gd name="connsiteX270" fmla="*/ 1515979 w 8085221"/>
              <a:gd name="connsiteY270" fmla="*/ 8879306 h 15135727"/>
              <a:gd name="connsiteX271" fmla="*/ 1347537 w 8085221"/>
              <a:gd name="connsiteY271" fmla="*/ 8879306 h 15135727"/>
              <a:gd name="connsiteX272" fmla="*/ 1347537 w 8085221"/>
              <a:gd name="connsiteY272" fmla="*/ 8710864 h 15135727"/>
              <a:gd name="connsiteX273" fmla="*/ 1106906 w 8085221"/>
              <a:gd name="connsiteY273" fmla="*/ 8783053 h 15135727"/>
              <a:gd name="connsiteX274" fmla="*/ 890337 w 8085221"/>
              <a:gd name="connsiteY274" fmla="*/ 8686800 h 15135727"/>
              <a:gd name="connsiteX275" fmla="*/ 649706 w 8085221"/>
              <a:gd name="connsiteY275" fmla="*/ 8662737 h 15135727"/>
              <a:gd name="connsiteX276" fmla="*/ 385011 w 8085221"/>
              <a:gd name="connsiteY276" fmla="*/ 8566485 h 15135727"/>
              <a:gd name="connsiteX277" fmla="*/ 577516 w 8085221"/>
              <a:gd name="connsiteY277" fmla="*/ 8373979 h 15135727"/>
              <a:gd name="connsiteX278" fmla="*/ 794085 w 8085221"/>
              <a:gd name="connsiteY278" fmla="*/ 8301790 h 15135727"/>
              <a:gd name="connsiteX279" fmla="*/ 745958 w 8085221"/>
              <a:gd name="connsiteY279" fmla="*/ 8133348 h 15135727"/>
              <a:gd name="connsiteX280" fmla="*/ 818148 w 8085221"/>
              <a:gd name="connsiteY280" fmla="*/ 7820527 h 15135727"/>
              <a:gd name="connsiteX281" fmla="*/ 697832 w 8085221"/>
              <a:gd name="connsiteY281" fmla="*/ 7820527 h 15135727"/>
              <a:gd name="connsiteX282" fmla="*/ 625642 w 8085221"/>
              <a:gd name="connsiteY282" fmla="*/ 7916779 h 15135727"/>
              <a:gd name="connsiteX283" fmla="*/ 457200 w 8085221"/>
              <a:gd name="connsiteY283" fmla="*/ 7820527 h 15135727"/>
              <a:gd name="connsiteX284" fmla="*/ 529390 w 8085221"/>
              <a:gd name="connsiteY284" fmla="*/ 7700211 h 15135727"/>
              <a:gd name="connsiteX285" fmla="*/ 938464 w 8085221"/>
              <a:gd name="connsiteY285" fmla="*/ 7676148 h 15135727"/>
              <a:gd name="connsiteX286" fmla="*/ 1058779 w 8085221"/>
              <a:gd name="connsiteY286" fmla="*/ 7459579 h 15135727"/>
              <a:gd name="connsiteX287" fmla="*/ 1203158 w 8085221"/>
              <a:gd name="connsiteY287" fmla="*/ 7603958 h 15135727"/>
              <a:gd name="connsiteX288" fmla="*/ 1299411 w 8085221"/>
              <a:gd name="connsiteY288" fmla="*/ 7555832 h 15135727"/>
              <a:gd name="connsiteX289" fmla="*/ 1443790 w 8085221"/>
              <a:gd name="connsiteY289" fmla="*/ 7507706 h 15135727"/>
              <a:gd name="connsiteX290" fmla="*/ 1684421 w 8085221"/>
              <a:gd name="connsiteY290" fmla="*/ 7603958 h 15135727"/>
              <a:gd name="connsiteX291" fmla="*/ 1684421 w 8085221"/>
              <a:gd name="connsiteY291" fmla="*/ 7603958 h 15135727"/>
              <a:gd name="connsiteX292" fmla="*/ 1540042 w 8085221"/>
              <a:gd name="connsiteY292" fmla="*/ 7363327 h 15135727"/>
              <a:gd name="connsiteX293" fmla="*/ 1299411 w 8085221"/>
              <a:gd name="connsiteY293" fmla="*/ 7315200 h 15135727"/>
              <a:gd name="connsiteX294" fmla="*/ 1130969 w 8085221"/>
              <a:gd name="connsiteY294" fmla="*/ 7339264 h 15135727"/>
              <a:gd name="connsiteX295" fmla="*/ 1034716 w 8085221"/>
              <a:gd name="connsiteY295" fmla="*/ 7315200 h 15135727"/>
              <a:gd name="connsiteX296" fmla="*/ 1155032 w 8085221"/>
              <a:gd name="connsiteY296" fmla="*/ 7050506 h 15135727"/>
              <a:gd name="connsiteX297" fmla="*/ 1155032 w 8085221"/>
              <a:gd name="connsiteY297" fmla="*/ 6930190 h 15135727"/>
              <a:gd name="connsiteX298" fmla="*/ 1155032 w 8085221"/>
              <a:gd name="connsiteY298" fmla="*/ 6761748 h 15135727"/>
              <a:gd name="connsiteX299" fmla="*/ 1203158 w 8085221"/>
              <a:gd name="connsiteY299" fmla="*/ 6617369 h 15135727"/>
              <a:gd name="connsiteX300" fmla="*/ 1371600 w 8085221"/>
              <a:gd name="connsiteY300" fmla="*/ 6472990 h 15135727"/>
              <a:gd name="connsiteX301" fmla="*/ 1443790 w 8085221"/>
              <a:gd name="connsiteY301" fmla="*/ 6328611 h 15135727"/>
              <a:gd name="connsiteX302" fmla="*/ 1419727 w 8085221"/>
              <a:gd name="connsiteY302" fmla="*/ 6208295 h 15135727"/>
              <a:gd name="connsiteX303" fmla="*/ 1275348 w 8085221"/>
              <a:gd name="connsiteY303" fmla="*/ 6304548 h 15135727"/>
              <a:gd name="connsiteX304" fmla="*/ 1323474 w 8085221"/>
              <a:gd name="connsiteY304" fmla="*/ 6015790 h 15135727"/>
              <a:gd name="connsiteX305" fmla="*/ 1540042 w 8085221"/>
              <a:gd name="connsiteY305" fmla="*/ 5871411 h 15135727"/>
              <a:gd name="connsiteX306" fmla="*/ 1540042 w 8085221"/>
              <a:gd name="connsiteY306" fmla="*/ 5751095 h 15135727"/>
              <a:gd name="connsiteX307" fmla="*/ 1395664 w 8085221"/>
              <a:gd name="connsiteY307" fmla="*/ 5799221 h 15135727"/>
              <a:gd name="connsiteX308" fmla="*/ 1179095 w 8085221"/>
              <a:gd name="connsiteY308" fmla="*/ 5799221 h 15135727"/>
              <a:gd name="connsiteX309" fmla="*/ 890337 w 8085221"/>
              <a:gd name="connsiteY309" fmla="*/ 5775158 h 15135727"/>
              <a:gd name="connsiteX310" fmla="*/ 697832 w 8085221"/>
              <a:gd name="connsiteY310" fmla="*/ 5606716 h 15135727"/>
              <a:gd name="connsiteX311" fmla="*/ 577516 w 8085221"/>
              <a:gd name="connsiteY311" fmla="*/ 5582653 h 15135727"/>
              <a:gd name="connsiteX312" fmla="*/ 697832 w 8085221"/>
              <a:gd name="connsiteY312" fmla="*/ 5775158 h 15135727"/>
              <a:gd name="connsiteX313" fmla="*/ 409074 w 8085221"/>
              <a:gd name="connsiteY313" fmla="*/ 5799221 h 15135727"/>
              <a:gd name="connsiteX314" fmla="*/ 168442 w 8085221"/>
              <a:gd name="connsiteY314" fmla="*/ 5702969 h 15135727"/>
              <a:gd name="connsiteX315" fmla="*/ 264695 w 8085221"/>
              <a:gd name="connsiteY315" fmla="*/ 5558590 h 15135727"/>
              <a:gd name="connsiteX316" fmla="*/ 144379 w 8085221"/>
              <a:gd name="connsiteY316" fmla="*/ 5510464 h 15135727"/>
              <a:gd name="connsiteX317" fmla="*/ 0 w 8085221"/>
              <a:gd name="connsiteY317" fmla="*/ 5462337 h 15135727"/>
              <a:gd name="connsiteX318" fmla="*/ 96253 w 8085221"/>
              <a:gd name="connsiteY318" fmla="*/ 5245769 h 15135727"/>
              <a:gd name="connsiteX0" fmla="*/ 96253 w 8085221"/>
              <a:gd name="connsiteY0" fmla="*/ 5245769 h 15135727"/>
              <a:gd name="connsiteX1" fmla="*/ 144379 w 8085221"/>
              <a:gd name="connsiteY1" fmla="*/ 4981074 h 15135727"/>
              <a:gd name="connsiteX2" fmla="*/ 178719 w 8085221"/>
              <a:gd name="connsiteY2" fmla="*/ 4834941 h 15135727"/>
              <a:gd name="connsiteX3" fmla="*/ 334378 w 8085221"/>
              <a:gd name="connsiteY3" fmla="*/ 4696828 h 15135727"/>
              <a:gd name="connsiteX4" fmla="*/ 553453 w 8085221"/>
              <a:gd name="connsiteY4" fmla="*/ 4692316 h 15135727"/>
              <a:gd name="connsiteX5" fmla="*/ 649706 w 8085221"/>
              <a:gd name="connsiteY5" fmla="*/ 4427621 h 15135727"/>
              <a:gd name="connsiteX6" fmla="*/ 805866 w 8085221"/>
              <a:gd name="connsiteY6" fmla="*/ 4425366 h 15135727"/>
              <a:gd name="connsiteX7" fmla="*/ 867026 w 8085221"/>
              <a:gd name="connsiteY7" fmla="*/ 4311817 h 15135727"/>
              <a:gd name="connsiteX8" fmla="*/ 1077328 w 8085221"/>
              <a:gd name="connsiteY8" fmla="*/ 4253916 h 15135727"/>
              <a:gd name="connsiteX9" fmla="*/ 1120191 w 8085221"/>
              <a:gd name="connsiteY9" fmla="*/ 4206291 h 15135727"/>
              <a:gd name="connsiteX10" fmla="*/ 1263066 w 8085221"/>
              <a:gd name="connsiteY10" fmla="*/ 4182478 h 15135727"/>
              <a:gd name="connsiteX11" fmla="*/ 1362326 w 8085221"/>
              <a:gd name="connsiteY11" fmla="*/ 4081965 h 15135727"/>
              <a:gd name="connsiteX12" fmla="*/ 1472616 w 8085221"/>
              <a:gd name="connsiteY12" fmla="*/ 4025316 h 15135727"/>
              <a:gd name="connsiteX13" fmla="*/ 1559344 w 8085221"/>
              <a:gd name="connsiteY13" fmla="*/ 4013535 h 15135727"/>
              <a:gd name="connsiteX14" fmla="*/ 1708485 w 8085221"/>
              <a:gd name="connsiteY14" fmla="*/ 3826042 h 15135727"/>
              <a:gd name="connsiteX15" fmla="*/ 1820278 w 8085221"/>
              <a:gd name="connsiteY15" fmla="*/ 3858628 h 15135727"/>
              <a:gd name="connsiteX16" fmla="*/ 1910766 w 8085221"/>
              <a:gd name="connsiteY16" fmla="*/ 3735053 h 15135727"/>
              <a:gd name="connsiteX17" fmla="*/ 2006016 w 8085221"/>
              <a:gd name="connsiteY17" fmla="*/ 3615741 h 15135727"/>
              <a:gd name="connsiteX18" fmla="*/ 2091741 w 8085221"/>
              <a:gd name="connsiteY18" fmla="*/ 3649078 h 15135727"/>
              <a:gd name="connsiteX19" fmla="*/ 2141621 w 8085221"/>
              <a:gd name="connsiteY19" fmla="*/ 3585411 h 15135727"/>
              <a:gd name="connsiteX20" fmla="*/ 2117808 w 8085221"/>
              <a:gd name="connsiteY20" fmla="*/ 3518736 h 15135727"/>
              <a:gd name="connsiteX21" fmla="*/ 2182228 w 8085221"/>
              <a:gd name="connsiteY21" fmla="*/ 3420478 h 15135727"/>
              <a:gd name="connsiteX22" fmla="*/ 2286000 w 8085221"/>
              <a:gd name="connsiteY22" fmla="*/ 3489158 h 15135727"/>
              <a:gd name="connsiteX23" fmla="*/ 2334628 w 8085221"/>
              <a:gd name="connsiteY23" fmla="*/ 3249028 h 15135727"/>
              <a:gd name="connsiteX24" fmla="*/ 2381502 w 8085221"/>
              <a:gd name="connsiteY24" fmla="*/ 3088858 h 15135727"/>
              <a:gd name="connsiteX25" fmla="*/ 2544178 w 8085221"/>
              <a:gd name="connsiteY25" fmla="*/ 3058528 h 15135727"/>
              <a:gd name="connsiteX26" fmla="*/ 2477503 w 8085221"/>
              <a:gd name="connsiteY26" fmla="*/ 2977566 h 15135727"/>
              <a:gd name="connsiteX27" fmla="*/ 2695074 w 8085221"/>
              <a:gd name="connsiteY27" fmla="*/ 2892592 h 15135727"/>
              <a:gd name="connsiteX28" fmla="*/ 2796591 w 8085221"/>
              <a:gd name="connsiteY28" fmla="*/ 2829928 h 15135727"/>
              <a:gd name="connsiteX29" fmla="*/ 2829928 w 8085221"/>
              <a:gd name="connsiteY29" fmla="*/ 2517107 h 15135727"/>
              <a:gd name="connsiteX30" fmla="*/ 3006141 w 8085221"/>
              <a:gd name="connsiteY30" fmla="*/ 2401303 h 15135727"/>
              <a:gd name="connsiteX31" fmla="*/ 3200400 w 8085221"/>
              <a:gd name="connsiteY31" fmla="*/ 2296277 h 15135727"/>
              <a:gd name="connsiteX32" fmla="*/ 3325228 w 8085221"/>
              <a:gd name="connsiteY32" fmla="*/ 2220328 h 15135727"/>
              <a:gd name="connsiteX33" fmla="*/ 3441032 w 8085221"/>
              <a:gd name="connsiteY33" fmla="*/ 2237874 h 15135727"/>
              <a:gd name="connsiteX34" fmla="*/ 3534778 w 8085221"/>
              <a:gd name="connsiteY34" fmla="*/ 2301291 h 15135727"/>
              <a:gd name="connsiteX35" fmla="*/ 3585160 w 8085221"/>
              <a:gd name="connsiteY35" fmla="*/ 2517107 h 15135727"/>
              <a:gd name="connsiteX36" fmla="*/ 3801979 w 8085221"/>
              <a:gd name="connsiteY36" fmla="*/ 2565735 h 15135727"/>
              <a:gd name="connsiteX37" fmla="*/ 3946358 w 8085221"/>
              <a:gd name="connsiteY37" fmla="*/ 2550695 h 15135727"/>
              <a:gd name="connsiteX38" fmla="*/ 4018548 w 8085221"/>
              <a:gd name="connsiteY38" fmla="*/ 2598821 h 15135727"/>
              <a:gd name="connsiteX39" fmla="*/ 4138864 w 8085221"/>
              <a:gd name="connsiteY39" fmla="*/ 2574758 h 15135727"/>
              <a:gd name="connsiteX40" fmla="*/ 4307306 w 8085221"/>
              <a:gd name="connsiteY40" fmla="*/ 2671011 h 15135727"/>
              <a:gd name="connsiteX41" fmla="*/ 4427621 w 8085221"/>
              <a:gd name="connsiteY41" fmla="*/ 2622885 h 15135727"/>
              <a:gd name="connsiteX42" fmla="*/ 4549191 w 8085221"/>
              <a:gd name="connsiteY42" fmla="*/ 2610853 h 15135727"/>
              <a:gd name="connsiteX43" fmla="*/ 4668253 w 8085221"/>
              <a:gd name="connsiteY43" fmla="*/ 2743200 h 15135727"/>
              <a:gd name="connsiteX44" fmla="*/ 4788569 w 8085221"/>
              <a:gd name="connsiteY44" fmla="*/ 2815390 h 15135727"/>
              <a:gd name="connsiteX45" fmla="*/ 4957011 w 8085221"/>
              <a:gd name="connsiteY45" fmla="*/ 2719137 h 15135727"/>
              <a:gd name="connsiteX46" fmla="*/ 4981074 w 8085221"/>
              <a:gd name="connsiteY46" fmla="*/ 2382253 h 15135727"/>
              <a:gd name="connsiteX47" fmla="*/ 4981074 w 8085221"/>
              <a:gd name="connsiteY47" fmla="*/ 2382253 h 15135727"/>
              <a:gd name="connsiteX48" fmla="*/ 4949241 w 8085221"/>
              <a:gd name="connsiteY48" fmla="*/ 2306053 h 15135727"/>
              <a:gd name="connsiteX49" fmla="*/ 4849228 w 8085221"/>
              <a:gd name="connsiteY49" fmla="*/ 2239378 h 15135727"/>
              <a:gd name="connsiteX50" fmla="*/ 4884821 w 8085221"/>
              <a:gd name="connsiteY50" fmla="*/ 2093495 h 15135727"/>
              <a:gd name="connsiteX51" fmla="*/ 4820653 w 8085221"/>
              <a:gd name="connsiteY51" fmla="*/ 2010778 h 15135727"/>
              <a:gd name="connsiteX52" fmla="*/ 4697831 w 8085221"/>
              <a:gd name="connsiteY52" fmla="*/ 1900990 h 15135727"/>
              <a:gd name="connsiteX53" fmla="*/ 4764506 w 8085221"/>
              <a:gd name="connsiteY53" fmla="*/ 1804737 h 15135727"/>
              <a:gd name="connsiteX54" fmla="*/ 4934953 w 8085221"/>
              <a:gd name="connsiteY54" fmla="*/ 1686928 h 15135727"/>
              <a:gd name="connsiteX55" fmla="*/ 4957011 w 8085221"/>
              <a:gd name="connsiteY55" fmla="*/ 1564106 h 15135727"/>
              <a:gd name="connsiteX56" fmla="*/ 5087353 w 8085221"/>
              <a:gd name="connsiteY56" fmla="*/ 1539291 h 15135727"/>
              <a:gd name="connsiteX57" fmla="*/ 5221706 w 8085221"/>
              <a:gd name="connsiteY57" fmla="*/ 1588169 h 15135727"/>
              <a:gd name="connsiteX58" fmla="*/ 5296903 w 8085221"/>
              <a:gd name="connsiteY58" fmla="*/ 1663116 h 15135727"/>
              <a:gd name="connsiteX59" fmla="*/ 5481637 w 8085221"/>
              <a:gd name="connsiteY59" fmla="*/ 1641558 h 15135727"/>
              <a:gd name="connsiteX60" fmla="*/ 5799221 w 8085221"/>
              <a:gd name="connsiteY60" fmla="*/ 1684421 h 15135727"/>
              <a:gd name="connsiteX61" fmla="*/ 5877928 w 8085221"/>
              <a:gd name="connsiteY61" fmla="*/ 1596441 h 15135727"/>
              <a:gd name="connsiteX62" fmla="*/ 5871411 w 8085221"/>
              <a:gd name="connsiteY62" fmla="*/ 1443790 h 15135727"/>
              <a:gd name="connsiteX63" fmla="*/ 6087979 w 8085221"/>
              <a:gd name="connsiteY63" fmla="*/ 1395664 h 15135727"/>
              <a:gd name="connsiteX64" fmla="*/ 6173704 w 8085221"/>
              <a:gd name="connsiteY64" fmla="*/ 1092367 h 15135727"/>
              <a:gd name="connsiteX65" fmla="*/ 6424864 w 8085221"/>
              <a:gd name="connsiteY65" fmla="*/ 1058779 h 15135727"/>
              <a:gd name="connsiteX66" fmla="*/ 6803608 w 8085221"/>
              <a:gd name="connsiteY66" fmla="*/ 812382 h 15135727"/>
              <a:gd name="connsiteX67" fmla="*/ 6656973 w 8085221"/>
              <a:gd name="connsiteY67" fmla="*/ 606844 h 15135727"/>
              <a:gd name="connsiteX68" fmla="*/ 6766260 w 8085221"/>
              <a:gd name="connsiteY68" fmla="*/ 524377 h 15135727"/>
              <a:gd name="connsiteX69" fmla="*/ 6858000 w 8085221"/>
              <a:gd name="connsiteY69" fmla="*/ 360948 h 15135727"/>
              <a:gd name="connsiteX70" fmla="*/ 6763753 w 8085221"/>
              <a:gd name="connsiteY70" fmla="*/ 267703 h 15135727"/>
              <a:gd name="connsiteX71" fmla="*/ 6761748 w 8085221"/>
              <a:gd name="connsiteY71" fmla="*/ 120316 h 15135727"/>
              <a:gd name="connsiteX72" fmla="*/ 7194885 w 8085221"/>
              <a:gd name="connsiteY72" fmla="*/ 0 h 15135727"/>
              <a:gd name="connsiteX73" fmla="*/ 7267074 w 8085221"/>
              <a:gd name="connsiteY73" fmla="*/ 120316 h 15135727"/>
              <a:gd name="connsiteX74" fmla="*/ 7267074 w 8085221"/>
              <a:gd name="connsiteY74" fmla="*/ 120316 h 15135727"/>
              <a:gd name="connsiteX75" fmla="*/ 7339264 w 8085221"/>
              <a:gd name="connsiteY75" fmla="*/ 360948 h 15135727"/>
              <a:gd name="connsiteX76" fmla="*/ 7628021 w 8085221"/>
              <a:gd name="connsiteY76" fmla="*/ 433137 h 15135727"/>
              <a:gd name="connsiteX77" fmla="*/ 7796464 w 8085221"/>
              <a:gd name="connsiteY77" fmla="*/ 649706 h 15135727"/>
              <a:gd name="connsiteX78" fmla="*/ 8085221 w 8085221"/>
              <a:gd name="connsiteY78" fmla="*/ 914400 h 15135727"/>
              <a:gd name="connsiteX79" fmla="*/ 7988969 w 8085221"/>
              <a:gd name="connsiteY79" fmla="*/ 1203158 h 15135727"/>
              <a:gd name="connsiteX80" fmla="*/ 7844590 w 8085221"/>
              <a:gd name="connsiteY80" fmla="*/ 1058779 h 15135727"/>
              <a:gd name="connsiteX81" fmla="*/ 7483642 w 8085221"/>
              <a:gd name="connsiteY81" fmla="*/ 1371600 h 15135727"/>
              <a:gd name="connsiteX82" fmla="*/ 7267074 w 8085221"/>
              <a:gd name="connsiteY82" fmla="*/ 1395664 h 15135727"/>
              <a:gd name="connsiteX83" fmla="*/ 7243011 w 8085221"/>
              <a:gd name="connsiteY83" fmla="*/ 1588169 h 15135727"/>
              <a:gd name="connsiteX84" fmla="*/ 6978316 w 8085221"/>
              <a:gd name="connsiteY84" fmla="*/ 1732548 h 15135727"/>
              <a:gd name="connsiteX85" fmla="*/ 6737685 w 8085221"/>
              <a:gd name="connsiteY85" fmla="*/ 2093495 h 15135727"/>
              <a:gd name="connsiteX86" fmla="*/ 6737685 w 8085221"/>
              <a:gd name="connsiteY86" fmla="*/ 2382253 h 15135727"/>
              <a:gd name="connsiteX87" fmla="*/ 6665495 w 8085221"/>
              <a:gd name="connsiteY87" fmla="*/ 2430379 h 15135727"/>
              <a:gd name="connsiteX88" fmla="*/ 6906127 w 8085221"/>
              <a:gd name="connsiteY88" fmla="*/ 2646948 h 15135727"/>
              <a:gd name="connsiteX89" fmla="*/ 6906127 w 8085221"/>
              <a:gd name="connsiteY89" fmla="*/ 2983832 h 15135727"/>
              <a:gd name="connsiteX90" fmla="*/ 6906127 w 8085221"/>
              <a:gd name="connsiteY90" fmla="*/ 3104148 h 15135727"/>
              <a:gd name="connsiteX91" fmla="*/ 6833937 w 8085221"/>
              <a:gd name="connsiteY91" fmla="*/ 3368842 h 15135727"/>
              <a:gd name="connsiteX92" fmla="*/ 6906127 w 8085221"/>
              <a:gd name="connsiteY92" fmla="*/ 3489158 h 15135727"/>
              <a:gd name="connsiteX93" fmla="*/ 6641432 w 8085221"/>
              <a:gd name="connsiteY93" fmla="*/ 3705727 h 15135727"/>
              <a:gd name="connsiteX94" fmla="*/ 6737685 w 8085221"/>
              <a:gd name="connsiteY94" fmla="*/ 3729790 h 15135727"/>
              <a:gd name="connsiteX95" fmla="*/ 6545179 w 8085221"/>
              <a:gd name="connsiteY95" fmla="*/ 3826042 h 15135727"/>
              <a:gd name="connsiteX96" fmla="*/ 6328611 w 8085221"/>
              <a:gd name="connsiteY96" fmla="*/ 3753853 h 15135727"/>
              <a:gd name="connsiteX97" fmla="*/ 6184232 w 8085221"/>
              <a:gd name="connsiteY97" fmla="*/ 3850106 h 15135727"/>
              <a:gd name="connsiteX98" fmla="*/ 6184232 w 8085221"/>
              <a:gd name="connsiteY98" fmla="*/ 3946358 h 15135727"/>
              <a:gd name="connsiteX99" fmla="*/ 6136106 w 8085221"/>
              <a:gd name="connsiteY99" fmla="*/ 4235116 h 15135727"/>
              <a:gd name="connsiteX100" fmla="*/ 5919537 w 8085221"/>
              <a:gd name="connsiteY100" fmla="*/ 4403558 h 15135727"/>
              <a:gd name="connsiteX101" fmla="*/ 5775158 w 8085221"/>
              <a:gd name="connsiteY101" fmla="*/ 4451685 h 15135727"/>
              <a:gd name="connsiteX102" fmla="*/ 5630779 w 8085221"/>
              <a:gd name="connsiteY102" fmla="*/ 4547937 h 15135727"/>
              <a:gd name="connsiteX103" fmla="*/ 5510464 w 8085221"/>
              <a:gd name="connsiteY103" fmla="*/ 4620127 h 15135727"/>
              <a:gd name="connsiteX104" fmla="*/ 5510464 w 8085221"/>
              <a:gd name="connsiteY104" fmla="*/ 4812632 h 15135727"/>
              <a:gd name="connsiteX105" fmla="*/ 5317958 w 8085221"/>
              <a:gd name="connsiteY105" fmla="*/ 4981074 h 15135727"/>
              <a:gd name="connsiteX106" fmla="*/ 5005137 w 8085221"/>
              <a:gd name="connsiteY106" fmla="*/ 5149516 h 15135727"/>
              <a:gd name="connsiteX107" fmla="*/ 4692316 w 8085221"/>
              <a:gd name="connsiteY107" fmla="*/ 5149516 h 15135727"/>
              <a:gd name="connsiteX108" fmla="*/ 4523874 w 8085221"/>
              <a:gd name="connsiteY108" fmla="*/ 5366085 h 15135727"/>
              <a:gd name="connsiteX109" fmla="*/ 4211053 w 8085221"/>
              <a:gd name="connsiteY109" fmla="*/ 5414211 h 15135727"/>
              <a:gd name="connsiteX110" fmla="*/ 4114800 w 8085221"/>
              <a:gd name="connsiteY110" fmla="*/ 5390148 h 15135727"/>
              <a:gd name="connsiteX111" fmla="*/ 4018548 w 8085221"/>
              <a:gd name="connsiteY111" fmla="*/ 5630779 h 15135727"/>
              <a:gd name="connsiteX112" fmla="*/ 4090737 w 8085221"/>
              <a:gd name="connsiteY112" fmla="*/ 5871411 h 15135727"/>
              <a:gd name="connsiteX113" fmla="*/ 4090737 w 8085221"/>
              <a:gd name="connsiteY113" fmla="*/ 6184232 h 15135727"/>
              <a:gd name="connsiteX114" fmla="*/ 4186990 w 8085221"/>
              <a:gd name="connsiteY114" fmla="*/ 6472990 h 15135727"/>
              <a:gd name="connsiteX115" fmla="*/ 4042611 w 8085221"/>
              <a:gd name="connsiteY115" fmla="*/ 6352674 h 15135727"/>
              <a:gd name="connsiteX116" fmla="*/ 3946358 w 8085221"/>
              <a:gd name="connsiteY116" fmla="*/ 6376737 h 15135727"/>
              <a:gd name="connsiteX117" fmla="*/ 4114800 w 8085221"/>
              <a:gd name="connsiteY117" fmla="*/ 6641432 h 15135727"/>
              <a:gd name="connsiteX118" fmla="*/ 4451685 w 8085221"/>
              <a:gd name="connsiteY118" fmla="*/ 6737685 h 15135727"/>
              <a:gd name="connsiteX119" fmla="*/ 4620127 w 8085221"/>
              <a:gd name="connsiteY119" fmla="*/ 6978316 h 15135727"/>
              <a:gd name="connsiteX120" fmla="*/ 4740442 w 8085221"/>
              <a:gd name="connsiteY120" fmla="*/ 7170821 h 15135727"/>
              <a:gd name="connsiteX121" fmla="*/ 5077327 w 8085221"/>
              <a:gd name="connsiteY121" fmla="*/ 7387390 h 15135727"/>
              <a:gd name="connsiteX122" fmla="*/ 5125453 w 8085221"/>
              <a:gd name="connsiteY122" fmla="*/ 7603958 h 15135727"/>
              <a:gd name="connsiteX123" fmla="*/ 5197642 w 8085221"/>
              <a:gd name="connsiteY123" fmla="*/ 7796464 h 15135727"/>
              <a:gd name="connsiteX124" fmla="*/ 5486400 w 8085221"/>
              <a:gd name="connsiteY124" fmla="*/ 7964906 h 15135727"/>
              <a:gd name="connsiteX125" fmla="*/ 5486400 w 8085221"/>
              <a:gd name="connsiteY125" fmla="*/ 8349916 h 15135727"/>
              <a:gd name="connsiteX126" fmla="*/ 5678906 w 8085221"/>
              <a:gd name="connsiteY126" fmla="*/ 8614611 h 15135727"/>
              <a:gd name="connsiteX127" fmla="*/ 5919537 w 8085221"/>
              <a:gd name="connsiteY127" fmla="*/ 9071811 h 15135727"/>
              <a:gd name="connsiteX128" fmla="*/ 6160169 w 8085221"/>
              <a:gd name="connsiteY128" fmla="*/ 9336506 h 15135727"/>
              <a:gd name="connsiteX129" fmla="*/ 6280485 w 8085221"/>
              <a:gd name="connsiteY129" fmla="*/ 9601200 h 15135727"/>
              <a:gd name="connsiteX130" fmla="*/ 6400800 w 8085221"/>
              <a:gd name="connsiteY130" fmla="*/ 9793706 h 15135727"/>
              <a:gd name="connsiteX131" fmla="*/ 6569242 w 8085221"/>
              <a:gd name="connsiteY131" fmla="*/ 10058400 h 15135727"/>
              <a:gd name="connsiteX132" fmla="*/ 6713621 w 8085221"/>
              <a:gd name="connsiteY132" fmla="*/ 10106527 h 15135727"/>
              <a:gd name="connsiteX133" fmla="*/ 6545179 w 8085221"/>
              <a:gd name="connsiteY133" fmla="*/ 10202779 h 15135727"/>
              <a:gd name="connsiteX134" fmla="*/ 6569242 w 8085221"/>
              <a:gd name="connsiteY134" fmla="*/ 10443411 h 15135727"/>
              <a:gd name="connsiteX135" fmla="*/ 6593306 w 8085221"/>
              <a:gd name="connsiteY135" fmla="*/ 10708106 h 15135727"/>
              <a:gd name="connsiteX136" fmla="*/ 6761748 w 8085221"/>
              <a:gd name="connsiteY136" fmla="*/ 10924674 h 15135727"/>
              <a:gd name="connsiteX137" fmla="*/ 6641432 w 8085221"/>
              <a:gd name="connsiteY137" fmla="*/ 11093116 h 15135727"/>
              <a:gd name="connsiteX138" fmla="*/ 6713621 w 8085221"/>
              <a:gd name="connsiteY138" fmla="*/ 11261558 h 15135727"/>
              <a:gd name="connsiteX139" fmla="*/ 6737685 w 8085221"/>
              <a:gd name="connsiteY139" fmla="*/ 11526253 h 15135727"/>
              <a:gd name="connsiteX140" fmla="*/ 6617369 w 8085221"/>
              <a:gd name="connsiteY140" fmla="*/ 11839074 h 15135727"/>
              <a:gd name="connsiteX141" fmla="*/ 6617369 w 8085221"/>
              <a:gd name="connsiteY141" fmla="*/ 12031579 h 15135727"/>
              <a:gd name="connsiteX142" fmla="*/ 6641432 w 8085221"/>
              <a:gd name="connsiteY142" fmla="*/ 12127832 h 15135727"/>
              <a:gd name="connsiteX143" fmla="*/ 6761748 w 8085221"/>
              <a:gd name="connsiteY143" fmla="*/ 12031579 h 15135727"/>
              <a:gd name="connsiteX144" fmla="*/ 6761748 w 8085221"/>
              <a:gd name="connsiteY144" fmla="*/ 12296274 h 15135727"/>
              <a:gd name="connsiteX145" fmla="*/ 6689558 w 8085221"/>
              <a:gd name="connsiteY145" fmla="*/ 12512842 h 15135727"/>
              <a:gd name="connsiteX146" fmla="*/ 6785811 w 8085221"/>
              <a:gd name="connsiteY146" fmla="*/ 12777537 h 15135727"/>
              <a:gd name="connsiteX147" fmla="*/ 6569242 w 8085221"/>
              <a:gd name="connsiteY147" fmla="*/ 12873790 h 15135727"/>
              <a:gd name="connsiteX148" fmla="*/ 6545179 w 8085221"/>
              <a:gd name="connsiteY148" fmla="*/ 13090358 h 15135727"/>
              <a:gd name="connsiteX149" fmla="*/ 6448927 w 8085221"/>
              <a:gd name="connsiteY149" fmla="*/ 13355053 h 15135727"/>
              <a:gd name="connsiteX150" fmla="*/ 6256421 w 8085221"/>
              <a:gd name="connsiteY150" fmla="*/ 13571621 h 15135727"/>
              <a:gd name="connsiteX151" fmla="*/ 6087979 w 8085221"/>
              <a:gd name="connsiteY151" fmla="*/ 13667874 h 15135727"/>
              <a:gd name="connsiteX152" fmla="*/ 5943600 w 8085221"/>
              <a:gd name="connsiteY152" fmla="*/ 13716000 h 15135727"/>
              <a:gd name="connsiteX153" fmla="*/ 5702969 w 8085221"/>
              <a:gd name="connsiteY153" fmla="*/ 13667874 h 15135727"/>
              <a:gd name="connsiteX154" fmla="*/ 5582653 w 8085221"/>
              <a:gd name="connsiteY154" fmla="*/ 13691937 h 15135727"/>
              <a:gd name="connsiteX155" fmla="*/ 5727032 w 8085221"/>
              <a:gd name="connsiteY155" fmla="*/ 13836316 h 15135727"/>
              <a:gd name="connsiteX156" fmla="*/ 5582653 w 8085221"/>
              <a:gd name="connsiteY156" fmla="*/ 14052885 h 15135727"/>
              <a:gd name="connsiteX157" fmla="*/ 5462337 w 8085221"/>
              <a:gd name="connsiteY157" fmla="*/ 14149137 h 15135727"/>
              <a:gd name="connsiteX158" fmla="*/ 5342021 w 8085221"/>
              <a:gd name="connsiteY158" fmla="*/ 14004758 h 15135727"/>
              <a:gd name="connsiteX159" fmla="*/ 5245769 w 8085221"/>
              <a:gd name="connsiteY159" fmla="*/ 14004758 h 15135727"/>
              <a:gd name="connsiteX160" fmla="*/ 5245769 w 8085221"/>
              <a:gd name="connsiteY160" fmla="*/ 13956632 h 15135727"/>
              <a:gd name="connsiteX161" fmla="*/ 5101390 w 8085221"/>
              <a:gd name="connsiteY161" fmla="*/ 13956632 h 15135727"/>
              <a:gd name="connsiteX162" fmla="*/ 4981074 w 8085221"/>
              <a:gd name="connsiteY162" fmla="*/ 13860379 h 15135727"/>
              <a:gd name="connsiteX163" fmla="*/ 4740442 w 8085221"/>
              <a:gd name="connsiteY163" fmla="*/ 13908506 h 15135727"/>
              <a:gd name="connsiteX164" fmla="*/ 4475748 w 8085221"/>
              <a:gd name="connsiteY164" fmla="*/ 13956632 h 15135727"/>
              <a:gd name="connsiteX165" fmla="*/ 4379495 w 8085221"/>
              <a:gd name="connsiteY165" fmla="*/ 14028821 h 15135727"/>
              <a:gd name="connsiteX166" fmla="*/ 4403558 w 8085221"/>
              <a:gd name="connsiteY166" fmla="*/ 14197264 h 15135727"/>
              <a:gd name="connsiteX167" fmla="*/ 4572000 w 8085221"/>
              <a:gd name="connsiteY167" fmla="*/ 14149137 h 15135727"/>
              <a:gd name="connsiteX168" fmla="*/ 4523874 w 8085221"/>
              <a:gd name="connsiteY168" fmla="*/ 14558211 h 15135727"/>
              <a:gd name="connsiteX169" fmla="*/ 4403558 w 8085221"/>
              <a:gd name="connsiteY169" fmla="*/ 14437895 h 15135727"/>
              <a:gd name="connsiteX170" fmla="*/ 4403558 w 8085221"/>
              <a:gd name="connsiteY170" fmla="*/ 14437895 h 15135727"/>
              <a:gd name="connsiteX171" fmla="*/ 4283242 w 8085221"/>
              <a:gd name="connsiteY171" fmla="*/ 14245390 h 15135727"/>
              <a:gd name="connsiteX172" fmla="*/ 4235116 w 8085221"/>
              <a:gd name="connsiteY172" fmla="*/ 14341642 h 15135727"/>
              <a:gd name="connsiteX173" fmla="*/ 4162927 w 8085221"/>
              <a:gd name="connsiteY173" fmla="*/ 14389769 h 15135727"/>
              <a:gd name="connsiteX174" fmla="*/ 4162927 w 8085221"/>
              <a:gd name="connsiteY174" fmla="*/ 14389769 h 15135727"/>
              <a:gd name="connsiteX175" fmla="*/ 3922295 w 8085221"/>
              <a:gd name="connsiteY175" fmla="*/ 14245390 h 15135727"/>
              <a:gd name="connsiteX176" fmla="*/ 3801979 w 8085221"/>
              <a:gd name="connsiteY176" fmla="*/ 14293516 h 15135727"/>
              <a:gd name="connsiteX177" fmla="*/ 3681664 w 8085221"/>
              <a:gd name="connsiteY177" fmla="*/ 14389769 h 15135727"/>
              <a:gd name="connsiteX178" fmla="*/ 3657600 w 8085221"/>
              <a:gd name="connsiteY178" fmla="*/ 14654464 h 15135727"/>
              <a:gd name="connsiteX179" fmla="*/ 3513221 w 8085221"/>
              <a:gd name="connsiteY179" fmla="*/ 14726653 h 15135727"/>
              <a:gd name="connsiteX180" fmla="*/ 3513221 w 8085221"/>
              <a:gd name="connsiteY180" fmla="*/ 14871032 h 15135727"/>
              <a:gd name="connsiteX181" fmla="*/ 3633537 w 8085221"/>
              <a:gd name="connsiteY181" fmla="*/ 14967285 h 15135727"/>
              <a:gd name="connsiteX182" fmla="*/ 3609474 w 8085221"/>
              <a:gd name="connsiteY182" fmla="*/ 15087600 h 15135727"/>
              <a:gd name="connsiteX183" fmla="*/ 3441032 w 8085221"/>
              <a:gd name="connsiteY183" fmla="*/ 15039474 h 15135727"/>
              <a:gd name="connsiteX184" fmla="*/ 3272590 w 8085221"/>
              <a:gd name="connsiteY184" fmla="*/ 15063537 h 15135727"/>
              <a:gd name="connsiteX185" fmla="*/ 3248527 w 8085221"/>
              <a:gd name="connsiteY185" fmla="*/ 14895095 h 15135727"/>
              <a:gd name="connsiteX186" fmla="*/ 3128211 w 8085221"/>
              <a:gd name="connsiteY186" fmla="*/ 14919158 h 15135727"/>
              <a:gd name="connsiteX187" fmla="*/ 2959769 w 8085221"/>
              <a:gd name="connsiteY187" fmla="*/ 15135727 h 15135727"/>
              <a:gd name="connsiteX188" fmla="*/ 2935706 w 8085221"/>
              <a:gd name="connsiteY188" fmla="*/ 14895095 h 15135727"/>
              <a:gd name="connsiteX189" fmla="*/ 2791327 w 8085221"/>
              <a:gd name="connsiteY189" fmla="*/ 14943221 h 15135727"/>
              <a:gd name="connsiteX190" fmla="*/ 2671011 w 8085221"/>
              <a:gd name="connsiteY190" fmla="*/ 15039474 h 15135727"/>
              <a:gd name="connsiteX191" fmla="*/ 2430379 w 8085221"/>
              <a:gd name="connsiteY191" fmla="*/ 15087600 h 15135727"/>
              <a:gd name="connsiteX192" fmla="*/ 2237874 w 8085221"/>
              <a:gd name="connsiteY192" fmla="*/ 15039474 h 15135727"/>
              <a:gd name="connsiteX193" fmla="*/ 2622885 w 8085221"/>
              <a:gd name="connsiteY193" fmla="*/ 14846969 h 15135727"/>
              <a:gd name="connsiteX194" fmla="*/ 2887579 w 8085221"/>
              <a:gd name="connsiteY194" fmla="*/ 14774779 h 15135727"/>
              <a:gd name="connsiteX195" fmla="*/ 2839453 w 8085221"/>
              <a:gd name="connsiteY195" fmla="*/ 14582274 h 15135727"/>
              <a:gd name="connsiteX196" fmla="*/ 2935706 w 8085221"/>
              <a:gd name="connsiteY196" fmla="*/ 14510085 h 15135727"/>
              <a:gd name="connsiteX197" fmla="*/ 2935706 w 8085221"/>
              <a:gd name="connsiteY197" fmla="*/ 14510085 h 15135727"/>
              <a:gd name="connsiteX198" fmla="*/ 3080085 w 8085221"/>
              <a:gd name="connsiteY198" fmla="*/ 14413832 h 15135727"/>
              <a:gd name="connsiteX199" fmla="*/ 3152274 w 8085221"/>
              <a:gd name="connsiteY199" fmla="*/ 14341642 h 15135727"/>
              <a:gd name="connsiteX200" fmla="*/ 3080085 w 8085221"/>
              <a:gd name="connsiteY200" fmla="*/ 14269453 h 15135727"/>
              <a:gd name="connsiteX201" fmla="*/ 3152274 w 8085221"/>
              <a:gd name="connsiteY201" fmla="*/ 14197264 h 15135727"/>
              <a:gd name="connsiteX202" fmla="*/ 3152274 w 8085221"/>
              <a:gd name="connsiteY202" fmla="*/ 14052885 h 15135727"/>
              <a:gd name="connsiteX203" fmla="*/ 3080085 w 8085221"/>
              <a:gd name="connsiteY203" fmla="*/ 13980695 h 15135727"/>
              <a:gd name="connsiteX204" fmla="*/ 3056021 w 8085221"/>
              <a:gd name="connsiteY204" fmla="*/ 14076948 h 15135727"/>
              <a:gd name="connsiteX205" fmla="*/ 2935706 w 8085221"/>
              <a:gd name="connsiteY205" fmla="*/ 14076948 h 15135727"/>
              <a:gd name="connsiteX206" fmla="*/ 2863516 w 8085221"/>
              <a:gd name="connsiteY206" fmla="*/ 14125074 h 15135727"/>
              <a:gd name="connsiteX207" fmla="*/ 2719137 w 8085221"/>
              <a:gd name="connsiteY207" fmla="*/ 14197264 h 15135727"/>
              <a:gd name="connsiteX208" fmla="*/ 2646948 w 8085221"/>
              <a:gd name="connsiteY208" fmla="*/ 14197264 h 15135727"/>
              <a:gd name="connsiteX209" fmla="*/ 2598821 w 8085221"/>
              <a:gd name="connsiteY209" fmla="*/ 14125074 h 15135727"/>
              <a:gd name="connsiteX210" fmla="*/ 2430379 w 8085221"/>
              <a:gd name="connsiteY210" fmla="*/ 13836316 h 15135727"/>
              <a:gd name="connsiteX211" fmla="*/ 2646948 w 8085221"/>
              <a:gd name="connsiteY211" fmla="*/ 13812253 h 15135727"/>
              <a:gd name="connsiteX212" fmla="*/ 2502569 w 8085221"/>
              <a:gd name="connsiteY212" fmla="*/ 13475369 h 15135727"/>
              <a:gd name="connsiteX213" fmla="*/ 2550695 w 8085221"/>
              <a:gd name="connsiteY213" fmla="*/ 13186611 h 15135727"/>
              <a:gd name="connsiteX214" fmla="*/ 2719137 w 8085221"/>
              <a:gd name="connsiteY214" fmla="*/ 13042232 h 15135727"/>
              <a:gd name="connsiteX215" fmla="*/ 2791327 w 8085221"/>
              <a:gd name="connsiteY215" fmla="*/ 12945979 h 15135727"/>
              <a:gd name="connsiteX216" fmla="*/ 3031958 w 8085221"/>
              <a:gd name="connsiteY216" fmla="*/ 13090358 h 15135727"/>
              <a:gd name="connsiteX217" fmla="*/ 3056021 w 8085221"/>
              <a:gd name="connsiteY217" fmla="*/ 12753474 h 15135727"/>
              <a:gd name="connsiteX218" fmla="*/ 2887579 w 8085221"/>
              <a:gd name="connsiteY218" fmla="*/ 12777537 h 15135727"/>
              <a:gd name="connsiteX219" fmla="*/ 2815390 w 8085221"/>
              <a:gd name="connsiteY219" fmla="*/ 12777537 h 15135727"/>
              <a:gd name="connsiteX220" fmla="*/ 3176337 w 8085221"/>
              <a:gd name="connsiteY220" fmla="*/ 12368464 h 15135727"/>
              <a:gd name="connsiteX221" fmla="*/ 3104148 w 8085221"/>
              <a:gd name="connsiteY221" fmla="*/ 12320337 h 15135727"/>
              <a:gd name="connsiteX222" fmla="*/ 3104148 w 8085221"/>
              <a:gd name="connsiteY222" fmla="*/ 12320337 h 15135727"/>
              <a:gd name="connsiteX223" fmla="*/ 3007895 w 8085221"/>
              <a:gd name="connsiteY223" fmla="*/ 12079706 h 15135727"/>
              <a:gd name="connsiteX224" fmla="*/ 2911642 w 8085221"/>
              <a:gd name="connsiteY224" fmla="*/ 11935327 h 15135727"/>
              <a:gd name="connsiteX225" fmla="*/ 2863516 w 8085221"/>
              <a:gd name="connsiteY225" fmla="*/ 11694695 h 15135727"/>
              <a:gd name="connsiteX226" fmla="*/ 2911642 w 8085221"/>
              <a:gd name="connsiteY226" fmla="*/ 11454064 h 15135727"/>
              <a:gd name="connsiteX227" fmla="*/ 3056021 w 8085221"/>
              <a:gd name="connsiteY227" fmla="*/ 11454064 h 15135727"/>
              <a:gd name="connsiteX228" fmla="*/ 2983832 w 8085221"/>
              <a:gd name="connsiteY228" fmla="*/ 11381874 h 15135727"/>
              <a:gd name="connsiteX229" fmla="*/ 3031958 w 8085221"/>
              <a:gd name="connsiteY229" fmla="*/ 11285621 h 15135727"/>
              <a:gd name="connsiteX230" fmla="*/ 3007895 w 8085221"/>
              <a:gd name="connsiteY230" fmla="*/ 11189369 h 15135727"/>
              <a:gd name="connsiteX231" fmla="*/ 2887579 w 8085221"/>
              <a:gd name="connsiteY231" fmla="*/ 11141242 h 15135727"/>
              <a:gd name="connsiteX232" fmla="*/ 2887579 w 8085221"/>
              <a:gd name="connsiteY232" fmla="*/ 10972800 h 15135727"/>
              <a:gd name="connsiteX233" fmla="*/ 2887579 w 8085221"/>
              <a:gd name="connsiteY233" fmla="*/ 10924674 h 15135727"/>
              <a:gd name="connsiteX234" fmla="*/ 2767264 w 8085221"/>
              <a:gd name="connsiteY234" fmla="*/ 11020927 h 15135727"/>
              <a:gd name="connsiteX235" fmla="*/ 2743200 w 8085221"/>
              <a:gd name="connsiteY235" fmla="*/ 10924674 h 15135727"/>
              <a:gd name="connsiteX236" fmla="*/ 2550695 w 8085221"/>
              <a:gd name="connsiteY236" fmla="*/ 11020927 h 15135727"/>
              <a:gd name="connsiteX237" fmla="*/ 2526632 w 8085221"/>
              <a:gd name="connsiteY237" fmla="*/ 11117179 h 15135727"/>
              <a:gd name="connsiteX238" fmla="*/ 2334127 w 8085221"/>
              <a:gd name="connsiteY238" fmla="*/ 10996864 h 15135727"/>
              <a:gd name="connsiteX239" fmla="*/ 2358190 w 8085221"/>
              <a:gd name="connsiteY239" fmla="*/ 10732169 h 15135727"/>
              <a:gd name="connsiteX240" fmla="*/ 2334127 w 8085221"/>
              <a:gd name="connsiteY240" fmla="*/ 10587790 h 15135727"/>
              <a:gd name="connsiteX241" fmla="*/ 2406316 w 8085221"/>
              <a:gd name="connsiteY241" fmla="*/ 10491537 h 15135727"/>
              <a:gd name="connsiteX242" fmla="*/ 2598821 w 8085221"/>
              <a:gd name="connsiteY242" fmla="*/ 10684042 h 15135727"/>
              <a:gd name="connsiteX243" fmla="*/ 2767264 w 8085221"/>
              <a:gd name="connsiteY243" fmla="*/ 10684042 h 15135727"/>
              <a:gd name="connsiteX244" fmla="*/ 2646948 w 8085221"/>
              <a:gd name="connsiteY244" fmla="*/ 10515600 h 15135727"/>
              <a:gd name="connsiteX245" fmla="*/ 2815390 w 8085221"/>
              <a:gd name="connsiteY245" fmla="*/ 10395285 h 15135727"/>
              <a:gd name="connsiteX246" fmla="*/ 3080085 w 8085221"/>
              <a:gd name="connsiteY246" fmla="*/ 10419348 h 15135727"/>
              <a:gd name="connsiteX247" fmla="*/ 3248527 w 8085221"/>
              <a:gd name="connsiteY247" fmla="*/ 10539664 h 15135727"/>
              <a:gd name="connsiteX248" fmla="*/ 3320716 w 8085221"/>
              <a:gd name="connsiteY248" fmla="*/ 10659979 h 15135727"/>
              <a:gd name="connsiteX249" fmla="*/ 3465095 w 8085221"/>
              <a:gd name="connsiteY249" fmla="*/ 10659979 h 15135727"/>
              <a:gd name="connsiteX250" fmla="*/ 3441032 w 8085221"/>
              <a:gd name="connsiteY250" fmla="*/ 10491537 h 15135727"/>
              <a:gd name="connsiteX251" fmla="*/ 3392906 w 8085221"/>
              <a:gd name="connsiteY251" fmla="*/ 10250906 h 15135727"/>
              <a:gd name="connsiteX252" fmla="*/ 3152274 w 8085221"/>
              <a:gd name="connsiteY252" fmla="*/ 10250906 h 15135727"/>
              <a:gd name="connsiteX253" fmla="*/ 3176337 w 8085221"/>
              <a:gd name="connsiteY253" fmla="*/ 10178716 h 15135727"/>
              <a:gd name="connsiteX254" fmla="*/ 3104148 w 8085221"/>
              <a:gd name="connsiteY254" fmla="*/ 10154653 h 15135727"/>
              <a:gd name="connsiteX255" fmla="*/ 3007895 w 8085221"/>
              <a:gd name="connsiteY255" fmla="*/ 9962148 h 15135727"/>
              <a:gd name="connsiteX256" fmla="*/ 3176337 w 8085221"/>
              <a:gd name="connsiteY256" fmla="*/ 9889958 h 15135727"/>
              <a:gd name="connsiteX257" fmla="*/ 2959769 w 8085221"/>
              <a:gd name="connsiteY257" fmla="*/ 9504948 h 15135727"/>
              <a:gd name="connsiteX258" fmla="*/ 2791327 w 8085221"/>
              <a:gd name="connsiteY258" fmla="*/ 9456821 h 15135727"/>
              <a:gd name="connsiteX259" fmla="*/ 2574758 w 8085221"/>
              <a:gd name="connsiteY259" fmla="*/ 9336506 h 15135727"/>
              <a:gd name="connsiteX260" fmla="*/ 2550695 w 8085221"/>
              <a:gd name="connsiteY260" fmla="*/ 9071811 h 15135727"/>
              <a:gd name="connsiteX261" fmla="*/ 2695074 w 8085221"/>
              <a:gd name="connsiteY261" fmla="*/ 8999621 h 15135727"/>
              <a:gd name="connsiteX262" fmla="*/ 2622885 w 8085221"/>
              <a:gd name="connsiteY262" fmla="*/ 8975558 h 15135727"/>
              <a:gd name="connsiteX263" fmla="*/ 2430379 w 8085221"/>
              <a:gd name="connsiteY263" fmla="*/ 8999621 h 15135727"/>
              <a:gd name="connsiteX264" fmla="*/ 2261937 w 8085221"/>
              <a:gd name="connsiteY264" fmla="*/ 9168064 h 15135727"/>
              <a:gd name="connsiteX265" fmla="*/ 2237874 w 8085221"/>
              <a:gd name="connsiteY265" fmla="*/ 8999621 h 15135727"/>
              <a:gd name="connsiteX266" fmla="*/ 2117558 w 8085221"/>
              <a:gd name="connsiteY266" fmla="*/ 8975558 h 15135727"/>
              <a:gd name="connsiteX267" fmla="*/ 2045369 w 8085221"/>
              <a:gd name="connsiteY267" fmla="*/ 8783053 h 15135727"/>
              <a:gd name="connsiteX268" fmla="*/ 1852864 w 8085221"/>
              <a:gd name="connsiteY268" fmla="*/ 8758990 h 15135727"/>
              <a:gd name="connsiteX269" fmla="*/ 1636295 w 8085221"/>
              <a:gd name="connsiteY269" fmla="*/ 8927432 h 15135727"/>
              <a:gd name="connsiteX270" fmla="*/ 1588169 w 8085221"/>
              <a:gd name="connsiteY270" fmla="*/ 9023685 h 15135727"/>
              <a:gd name="connsiteX271" fmla="*/ 1515979 w 8085221"/>
              <a:gd name="connsiteY271" fmla="*/ 8879306 h 15135727"/>
              <a:gd name="connsiteX272" fmla="*/ 1347537 w 8085221"/>
              <a:gd name="connsiteY272" fmla="*/ 8879306 h 15135727"/>
              <a:gd name="connsiteX273" fmla="*/ 1347537 w 8085221"/>
              <a:gd name="connsiteY273" fmla="*/ 8710864 h 15135727"/>
              <a:gd name="connsiteX274" fmla="*/ 1106906 w 8085221"/>
              <a:gd name="connsiteY274" fmla="*/ 8783053 h 15135727"/>
              <a:gd name="connsiteX275" fmla="*/ 890337 w 8085221"/>
              <a:gd name="connsiteY275" fmla="*/ 8686800 h 15135727"/>
              <a:gd name="connsiteX276" fmla="*/ 649706 w 8085221"/>
              <a:gd name="connsiteY276" fmla="*/ 8662737 h 15135727"/>
              <a:gd name="connsiteX277" fmla="*/ 385011 w 8085221"/>
              <a:gd name="connsiteY277" fmla="*/ 8566485 h 15135727"/>
              <a:gd name="connsiteX278" fmla="*/ 577516 w 8085221"/>
              <a:gd name="connsiteY278" fmla="*/ 8373979 h 15135727"/>
              <a:gd name="connsiteX279" fmla="*/ 794085 w 8085221"/>
              <a:gd name="connsiteY279" fmla="*/ 8301790 h 15135727"/>
              <a:gd name="connsiteX280" fmla="*/ 745958 w 8085221"/>
              <a:gd name="connsiteY280" fmla="*/ 8133348 h 15135727"/>
              <a:gd name="connsiteX281" fmla="*/ 818148 w 8085221"/>
              <a:gd name="connsiteY281" fmla="*/ 7820527 h 15135727"/>
              <a:gd name="connsiteX282" fmla="*/ 697832 w 8085221"/>
              <a:gd name="connsiteY282" fmla="*/ 7820527 h 15135727"/>
              <a:gd name="connsiteX283" fmla="*/ 625642 w 8085221"/>
              <a:gd name="connsiteY283" fmla="*/ 7916779 h 15135727"/>
              <a:gd name="connsiteX284" fmla="*/ 457200 w 8085221"/>
              <a:gd name="connsiteY284" fmla="*/ 7820527 h 15135727"/>
              <a:gd name="connsiteX285" fmla="*/ 529390 w 8085221"/>
              <a:gd name="connsiteY285" fmla="*/ 7700211 h 15135727"/>
              <a:gd name="connsiteX286" fmla="*/ 938464 w 8085221"/>
              <a:gd name="connsiteY286" fmla="*/ 7676148 h 15135727"/>
              <a:gd name="connsiteX287" fmla="*/ 1058779 w 8085221"/>
              <a:gd name="connsiteY287" fmla="*/ 7459579 h 15135727"/>
              <a:gd name="connsiteX288" fmla="*/ 1203158 w 8085221"/>
              <a:gd name="connsiteY288" fmla="*/ 7603958 h 15135727"/>
              <a:gd name="connsiteX289" fmla="*/ 1299411 w 8085221"/>
              <a:gd name="connsiteY289" fmla="*/ 7555832 h 15135727"/>
              <a:gd name="connsiteX290" fmla="*/ 1443790 w 8085221"/>
              <a:gd name="connsiteY290" fmla="*/ 7507706 h 15135727"/>
              <a:gd name="connsiteX291" fmla="*/ 1684421 w 8085221"/>
              <a:gd name="connsiteY291" fmla="*/ 7603958 h 15135727"/>
              <a:gd name="connsiteX292" fmla="*/ 1684421 w 8085221"/>
              <a:gd name="connsiteY292" fmla="*/ 7603958 h 15135727"/>
              <a:gd name="connsiteX293" fmla="*/ 1540042 w 8085221"/>
              <a:gd name="connsiteY293" fmla="*/ 7363327 h 15135727"/>
              <a:gd name="connsiteX294" fmla="*/ 1299411 w 8085221"/>
              <a:gd name="connsiteY294" fmla="*/ 7315200 h 15135727"/>
              <a:gd name="connsiteX295" fmla="*/ 1130969 w 8085221"/>
              <a:gd name="connsiteY295" fmla="*/ 7339264 h 15135727"/>
              <a:gd name="connsiteX296" fmla="*/ 1034716 w 8085221"/>
              <a:gd name="connsiteY296" fmla="*/ 7315200 h 15135727"/>
              <a:gd name="connsiteX297" fmla="*/ 1155032 w 8085221"/>
              <a:gd name="connsiteY297" fmla="*/ 7050506 h 15135727"/>
              <a:gd name="connsiteX298" fmla="*/ 1155032 w 8085221"/>
              <a:gd name="connsiteY298" fmla="*/ 6930190 h 15135727"/>
              <a:gd name="connsiteX299" fmla="*/ 1155032 w 8085221"/>
              <a:gd name="connsiteY299" fmla="*/ 6761748 h 15135727"/>
              <a:gd name="connsiteX300" fmla="*/ 1203158 w 8085221"/>
              <a:gd name="connsiteY300" fmla="*/ 6617369 h 15135727"/>
              <a:gd name="connsiteX301" fmla="*/ 1371600 w 8085221"/>
              <a:gd name="connsiteY301" fmla="*/ 6472990 h 15135727"/>
              <a:gd name="connsiteX302" fmla="*/ 1443790 w 8085221"/>
              <a:gd name="connsiteY302" fmla="*/ 6328611 h 15135727"/>
              <a:gd name="connsiteX303" fmla="*/ 1419727 w 8085221"/>
              <a:gd name="connsiteY303" fmla="*/ 6208295 h 15135727"/>
              <a:gd name="connsiteX304" fmla="*/ 1275348 w 8085221"/>
              <a:gd name="connsiteY304" fmla="*/ 6304548 h 15135727"/>
              <a:gd name="connsiteX305" fmla="*/ 1323474 w 8085221"/>
              <a:gd name="connsiteY305" fmla="*/ 6015790 h 15135727"/>
              <a:gd name="connsiteX306" fmla="*/ 1540042 w 8085221"/>
              <a:gd name="connsiteY306" fmla="*/ 5871411 h 15135727"/>
              <a:gd name="connsiteX307" fmla="*/ 1540042 w 8085221"/>
              <a:gd name="connsiteY307" fmla="*/ 5751095 h 15135727"/>
              <a:gd name="connsiteX308" fmla="*/ 1395664 w 8085221"/>
              <a:gd name="connsiteY308" fmla="*/ 5799221 h 15135727"/>
              <a:gd name="connsiteX309" fmla="*/ 1179095 w 8085221"/>
              <a:gd name="connsiteY309" fmla="*/ 5799221 h 15135727"/>
              <a:gd name="connsiteX310" fmla="*/ 890337 w 8085221"/>
              <a:gd name="connsiteY310" fmla="*/ 5775158 h 15135727"/>
              <a:gd name="connsiteX311" fmla="*/ 697832 w 8085221"/>
              <a:gd name="connsiteY311" fmla="*/ 5606716 h 15135727"/>
              <a:gd name="connsiteX312" fmla="*/ 577516 w 8085221"/>
              <a:gd name="connsiteY312" fmla="*/ 5582653 h 15135727"/>
              <a:gd name="connsiteX313" fmla="*/ 697832 w 8085221"/>
              <a:gd name="connsiteY313" fmla="*/ 5775158 h 15135727"/>
              <a:gd name="connsiteX314" fmla="*/ 409074 w 8085221"/>
              <a:gd name="connsiteY314" fmla="*/ 5799221 h 15135727"/>
              <a:gd name="connsiteX315" fmla="*/ 168442 w 8085221"/>
              <a:gd name="connsiteY315" fmla="*/ 5702969 h 15135727"/>
              <a:gd name="connsiteX316" fmla="*/ 264695 w 8085221"/>
              <a:gd name="connsiteY316" fmla="*/ 5558590 h 15135727"/>
              <a:gd name="connsiteX317" fmla="*/ 144379 w 8085221"/>
              <a:gd name="connsiteY317" fmla="*/ 5510464 h 15135727"/>
              <a:gd name="connsiteX318" fmla="*/ 0 w 8085221"/>
              <a:gd name="connsiteY318" fmla="*/ 5462337 h 15135727"/>
              <a:gd name="connsiteX319" fmla="*/ 96253 w 8085221"/>
              <a:gd name="connsiteY319" fmla="*/ 5245769 h 15135727"/>
              <a:gd name="connsiteX0" fmla="*/ 96253 w 8085221"/>
              <a:gd name="connsiteY0" fmla="*/ 5245769 h 15135727"/>
              <a:gd name="connsiteX1" fmla="*/ 144379 w 8085221"/>
              <a:gd name="connsiteY1" fmla="*/ 4981074 h 15135727"/>
              <a:gd name="connsiteX2" fmla="*/ 178719 w 8085221"/>
              <a:gd name="connsiteY2" fmla="*/ 4834941 h 15135727"/>
              <a:gd name="connsiteX3" fmla="*/ 334378 w 8085221"/>
              <a:gd name="connsiteY3" fmla="*/ 4696828 h 15135727"/>
              <a:gd name="connsiteX4" fmla="*/ 553453 w 8085221"/>
              <a:gd name="connsiteY4" fmla="*/ 4692316 h 15135727"/>
              <a:gd name="connsiteX5" fmla="*/ 649706 w 8085221"/>
              <a:gd name="connsiteY5" fmla="*/ 4427621 h 15135727"/>
              <a:gd name="connsiteX6" fmla="*/ 805866 w 8085221"/>
              <a:gd name="connsiteY6" fmla="*/ 4425366 h 15135727"/>
              <a:gd name="connsiteX7" fmla="*/ 867026 w 8085221"/>
              <a:gd name="connsiteY7" fmla="*/ 4311817 h 15135727"/>
              <a:gd name="connsiteX8" fmla="*/ 1077328 w 8085221"/>
              <a:gd name="connsiteY8" fmla="*/ 4253916 h 15135727"/>
              <a:gd name="connsiteX9" fmla="*/ 1120191 w 8085221"/>
              <a:gd name="connsiteY9" fmla="*/ 4206291 h 15135727"/>
              <a:gd name="connsiteX10" fmla="*/ 1263066 w 8085221"/>
              <a:gd name="connsiteY10" fmla="*/ 4182478 h 15135727"/>
              <a:gd name="connsiteX11" fmla="*/ 1362326 w 8085221"/>
              <a:gd name="connsiteY11" fmla="*/ 4081965 h 15135727"/>
              <a:gd name="connsiteX12" fmla="*/ 1472616 w 8085221"/>
              <a:gd name="connsiteY12" fmla="*/ 4025316 h 15135727"/>
              <a:gd name="connsiteX13" fmla="*/ 1559344 w 8085221"/>
              <a:gd name="connsiteY13" fmla="*/ 4013535 h 15135727"/>
              <a:gd name="connsiteX14" fmla="*/ 1708485 w 8085221"/>
              <a:gd name="connsiteY14" fmla="*/ 3826042 h 15135727"/>
              <a:gd name="connsiteX15" fmla="*/ 1820278 w 8085221"/>
              <a:gd name="connsiteY15" fmla="*/ 3858628 h 15135727"/>
              <a:gd name="connsiteX16" fmla="*/ 1910766 w 8085221"/>
              <a:gd name="connsiteY16" fmla="*/ 3735053 h 15135727"/>
              <a:gd name="connsiteX17" fmla="*/ 2006016 w 8085221"/>
              <a:gd name="connsiteY17" fmla="*/ 3615741 h 15135727"/>
              <a:gd name="connsiteX18" fmla="*/ 2091741 w 8085221"/>
              <a:gd name="connsiteY18" fmla="*/ 3649078 h 15135727"/>
              <a:gd name="connsiteX19" fmla="*/ 2141621 w 8085221"/>
              <a:gd name="connsiteY19" fmla="*/ 3585411 h 15135727"/>
              <a:gd name="connsiteX20" fmla="*/ 2117808 w 8085221"/>
              <a:gd name="connsiteY20" fmla="*/ 3518736 h 15135727"/>
              <a:gd name="connsiteX21" fmla="*/ 2182228 w 8085221"/>
              <a:gd name="connsiteY21" fmla="*/ 3420478 h 15135727"/>
              <a:gd name="connsiteX22" fmla="*/ 2286000 w 8085221"/>
              <a:gd name="connsiteY22" fmla="*/ 3489158 h 15135727"/>
              <a:gd name="connsiteX23" fmla="*/ 2334628 w 8085221"/>
              <a:gd name="connsiteY23" fmla="*/ 3249028 h 15135727"/>
              <a:gd name="connsiteX24" fmla="*/ 2381502 w 8085221"/>
              <a:gd name="connsiteY24" fmla="*/ 3088858 h 15135727"/>
              <a:gd name="connsiteX25" fmla="*/ 2544178 w 8085221"/>
              <a:gd name="connsiteY25" fmla="*/ 3058528 h 15135727"/>
              <a:gd name="connsiteX26" fmla="*/ 2477503 w 8085221"/>
              <a:gd name="connsiteY26" fmla="*/ 2977566 h 15135727"/>
              <a:gd name="connsiteX27" fmla="*/ 2695074 w 8085221"/>
              <a:gd name="connsiteY27" fmla="*/ 2892592 h 15135727"/>
              <a:gd name="connsiteX28" fmla="*/ 2796591 w 8085221"/>
              <a:gd name="connsiteY28" fmla="*/ 2829928 h 15135727"/>
              <a:gd name="connsiteX29" fmla="*/ 2829928 w 8085221"/>
              <a:gd name="connsiteY29" fmla="*/ 2517107 h 15135727"/>
              <a:gd name="connsiteX30" fmla="*/ 3006141 w 8085221"/>
              <a:gd name="connsiteY30" fmla="*/ 2401303 h 15135727"/>
              <a:gd name="connsiteX31" fmla="*/ 3200400 w 8085221"/>
              <a:gd name="connsiteY31" fmla="*/ 2296277 h 15135727"/>
              <a:gd name="connsiteX32" fmla="*/ 3325228 w 8085221"/>
              <a:gd name="connsiteY32" fmla="*/ 2220328 h 15135727"/>
              <a:gd name="connsiteX33" fmla="*/ 3441032 w 8085221"/>
              <a:gd name="connsiteY33" fmla="*/ 2237874 h 15135727"/>
              <a:gd name="connsiteX34" fmla="*/ 3534778 w 8085221"/>
              <a:gd name="connsiteY34" fmla="*/ 2301291 h 15135727"/>
              <a:gd name="connsiteX35" fmla="*/ 3585160 w 8085221"/>
              <a:gd name="connsiteY35" fmla="*/ 2517107 h 15135727"/>
              <a:gd name="connsiteX36" fmla="*/ 3801979 w 8085221"/>
              <a:gd name="connsiteY36" fmla="*/ 2565735 h 15135727"/>
              <a:gd name="connsiteX37" fmla="*/ 3946358 w 8085221"/>
              <a:gd name="connsiteY37" fmla="*/ 2550695 h 15135727"/>
              <a:gd name="connsiteX38" fmla="*/ 4018548 w 8085221"/>
              <a:gd name="connsiteY38" fmla="*/ 2598821 h 15135727"/>
              <a:gd name="connsiteX39" fmla="*/ 4138864 w 8085221"/>
              <a:gd name="connsiteY39" fmla="*/ 2574758 h 15135727"/>
              <a:gd name="connsiteX40" fmla="*/ 4307306 w 8085221"/>
              <a:gd name="connsiteY40" fmla="*/ 2671011 h 15135727"/>
              <a:gd name="connsiteX41" fmla="*/ 4427621 w 8085221"/>
              <a:gd name="connsiteY41" fmla="*/ 2622885 h 15135727"/>
              <a:gd name="connsiteX42" fmla="*/ 4549191 w 8085221"/>
              <a:gd name="connsiteY42" fmla="*/ 2610853 h 15135727"/>
              <a:gd name="connsiteX43" fmla="*/ 4668253 w 8085221"/>
              <a:gd name="connsiteY43" fmla="*/ 2743200 h 15135727"/>
              <a:gd name="connsiteX44" fmla="*/ 4788569 w 8085221"/>
              <a:gd name="connsiteY44" fmla="*/ 2815390 h 15135727"/>
              <a:gd name="connsiteX45" fmla="*/ 4957011 w 8085221"/>
              <a:gd name="connsiteY45" fmla="*/ 2719137 h 15135727"/>
              <a:gd name="connsiteX46" fmla="*/ 4981074 w 8085221"/>
              <a:gd name="connsiteY46" fmla="*/ 2382253 h 15135727"/>
              <a:gd name="connsiteX47" fmla="*/ 4981074 w 8085221"/>
              <a:gd name="connsiteY47" fmla="*/ 2382253 h 15135727"/>
              <a:gd name="connsiteX48" fmla="*/ 4949241 w 8085221"/>
              <a:gd name="connsiteY48" fmla="*/ 2306053 h 15135727"/>
              <a:gd name="connsiteX49" fmla="*/ 4849228 w 8085221"/>
              <a:gd name="connsiteY49" fmla="*/ 2239378 h 15135727"/>
              <a:gd name="connsiteX50" fmla="*/ 4884821 w 8085221"/>
              <a:gd name="connsiteY50" fmla="*/ 2093495 h 15135727"/>
              <a:gd name="connsiteX51" fmla="*/ 4820653 w 8085221"/>
              <a:gd name="connsiteY51" fmla="*/ 2010778 h 15135727"/>
              <a:gd name="connsiteX52" fmla="*/ 4697831 w 8085221"/>
              <a:gd name="connsiteY52" fmla="*/ 1900990 h 15135727"/>
              <a:gd name="connsiteX53" fmla="*/ 4764506 w 8085221"/>
              <a:gd name="connsiteY53" fmla="*/ 1804737 h 15135727"/>
              <a:gd name="connsiteX54" fmla="*/ 4934953 w 8085221"/>
              <a:gd name="connsiteY54" fmla="*/ 1686928 h 15135727"/>
              <a:gd name="connsiteX55" fmla="*/ 4957011 w 8085221"/>
              <a:gd name="connsiteY55" fmla="*/ 1564106 h 15135727"/>
              <a:gd name="connsiteX56" fmla="*/ 5087353 w 8085221"/>
              <a:gd name="connsiteY56" fmla="*/ 1539291 h 15135727"/>
              <a:gd name="connsiteX57" fmla="*/ 5221706 w 8085221"/>
              <a:gd name="connsiteY57" fmla="*/ 1588169 h 15135727"/>
              <a:gd name="connsiteX58" fmla="*/ 5296903 w 8085221"/>
              <a:gd name="connsiteY58" fmla="*/ 1663116 h 15135727"/>
              <a:gd name="connsiteX59" fmla="*/ 5481637 w 8085221"/>
              <a:gd name="connsiteY59" fmla="*/ 1641558 h 15135727"/>
              <a:gd name="connsiteX60" fmla="*/ 5799221 w 8085221"/>
              <a:gd name="connsiteY60" fmla="*/ 1684421 h 15135727"/>
              <a:gd name="connsiteX61" fmla="*/ 5877928 w 8085221"/>
              <a:gd name="connsiteY61" fmla="*/ 1596441 h 15135727"/>
              <a:gd name="connsiteX62" fmla="*/ 5871411 w 8085221"/>
              <a:gd name="connsiteY62" fmla="*/ 1443790 h 15135727"/>
              <a:gd name="connsiteX63" fmla="*/ 6087979 w 8085221"/>
              <a:gd name="connsiteY63" fmla="*/ 1395664 h 15135727"/>
              <a:gd name="connsiteX64" fmla="*/ 6173704 w 8085221"/>
              <a:gd name="connsiteY64" fmla="*/ 1092367 h 15135727"/>
              <a:gd name="connsiteX65" fmla="*/ 6424864 w 8085221"/>
              <a:gd name="connsiteY65" fmla="*/ 1058779 h 15135727"/>
              <a:gd name="connsiteX66" fmla="*/ 6803608 w 8085221"/>
              <a:gd name="connsiteY66" fmla="*/ 812382 h 15135727"/>
              <a:gd name="connsiteX67" fmla="*/ 6656973 w 8085221"/>
              <a:gd name="connsiteY67" fmla="*/ 606844 h 15135727"/>
              <a:gd name="connsiteX68" fmla="*/ 6766260 w 8085221"/>
              <a:gd name="connsiteY68" fmla="*/ 524377 h 15135727"/>
              <a:gd name="connsiteX69" fmla="*/ 6858000 w 8085221"/>
              <a:gd name="connsiteY69" fmla="*/ 360948 h 15135727"/>
              <a:gd name="connsiteX70" fmla="*/ 6763753 w 8085221"/>
              <a:gd name="connsiteY70" fmla="*/ 267703 h 15135727"/>
              <a:gd name="connsiteX71" fmla="*/ 6799848 w 8085221"/>
              <a:gd name="connsiteY71" fmla="*/ 110791 h 15135727"/>
              <a:gd name="connsiteX72" fmla="*/ 7194885 w 8085221"/>
              <a:gd name="connsiteY72" fmla="*/ 0 h 15135727"/>
              <a:gd name="connsiteX73" fmla="*/ 7267074 w 8085221"/>
              <a:gd name="connsiteY73" fmla="*/ 120316 h 15135727"/>
              <a:gd name="connsiteX74" fmla="*/ 7267074 w 8085221"/>
              <a:gd name="connsiteY74" fmla="*/ 120316 h 15135727"/>
              <a:gd name="connsiteX75" fmla="*/ 7339264 w 8085221"/>
              <a:gd name="connsiteY75" fmla="*/ 360948 h 15135727"/>
              <a:gd name="connsiteX76" fmla="*/ 7628021 w 8085221"/>
              <a:gd name="connsiteY76" fmla="*/ 433137 h 15135727"/>
              <a:gd name="connsiteX77" fmla="*/ 7796464 w 8085221"/>
              <a:gd name="connsiteY77" fmla="*/ 649706 h 15135727"/>
              <a:gd name="connsiteX78" fmla="*/ 8085221 w 8085221"/>
              <a:gd name="connsiteY78" fmla="*/ 914400 h 15135727"/>
              <a:gd name="connsiteX79" fmla="*/ 7988969 w 8085221"/>
              <a:gd name="connsiteY79" fmla="*/ 1203158 h 15135727"/>
              <a:gd name="connsiteX80" fmla="*/ 7844590 w 8085221"/>
              <a:gd name="connsiteY80" fmla="*/ 1058779 h 15135727"/>
              <a:gd name="connsiteX81" fmla="*/ 7483642 w 8085221"/>
              <a:gd name="connsiteY81" fmla="*/ 1371600 h 15135727"/>
              <a:gd name="connsiteX82" fmla="*/ 7267074 w 8085221"/>
              <a:gd name="connsiteY82" fmla="*/ 1395664 h 15135727"/>
              <a:gd name="connsiteX83" fmla="*/ 7243011 w 8085221"/>
              <a:gd name="connsiteY83" fmla="*/ 1588169 h 15135727"/>
              <a:gd name="connsiteX84" fmla="*/ 6978316 w 8085221"/>
              <a:gd name="connsiteY84" fmla="*/ 1732548 h 15135727"/>
              <a:gd name="connsiteX85" fmla="*/ 6737685 w 8085221"/>
              <a:gd name="connsiteY85" fmla="*/ 2093495 h 15135727"/>
              <a:gd name="connsiteX86" fmla="*/ 6737685 w 8085221"/>
              <a:gd name="connsiteY86" fmla="*/ 2382253 h 15135727"/>
              <a:gd name="connsiteX87" fmla="*/ 6665495 w 8085221"/>
              <a:gd name="connsiteY87" fmla="*/ 2430379 h 15135727"/>
              <a:gd name="connsiteX88" fmla="*/ 6906127 w 8085221"/>
              <a:gd name="connsiteY88" fmla="*/ 2646948 h 15135727"/>
              <a:gd name="connsiteX89" fmla="*/ 6906127 w 8085221"/>
              <a:gd name="connsiteY89" fmla="*/ 2983832 h 15135727"/>
              <a:gd name="connsiteX90" fmla="*/ 6906127 w 8085221"/>
              <a:gd name="connsiteY90" fmla="*/ 3104148 h 15135727"/>
              <a:gd name="connsiteX91" fmla="*/ 6833937 w 8085221"/>
              <a:gd name="connsiteY91" fmla="*/ 3368842 h 15135727"/>
              <a:gd name="connsiteX92" fmla="*/ 6906127 w 8085221"/>
              <a:gd name="connsiteY92" fmla="*/ 3489158 h 15135727"/>
              <a:gd name="connsiteX93" fmla="*/ 6641432 w 8085221"/>
              <a:gd name="connsiteY93" fmla="*/ 3705727 h 15135727"/>
              <a:gd name="connsiteX94" fmla="*/ 6737685 w 8085221"/>
              <a:gd name="connsiteY94" fmla="*/ 3729790 h 15135727"/>
              <a:gd name="connsiteX95" fmla="*/ 6545179 w 8085221"/>
              <a:gd name="connsiteY95" fmla="*/ 3826042 h 15135727"/>
              <a:gd name="connsiteX96" fmla="*/ 6328611 w 8085221"/>
              <a:gd name="connsiteY96" fmla="*/ 3753853 h 15135727"/>
              <a:gd name="connsiteX97" fmla="*/ 6184232 w 8085221"/>
              <a:gd name="connsiteY97" fmla="*/ 3850106 h 15135727"/>
              <a:gd name="connsiteX98" fmla="*/ 6184232 w 8085221"/>
              <a:gd name="connsiteY98" fmla="*/ 3946358 h 15135727"/>
              <a:gd name="connsiteX99" fmla="*/ 6136106 w 8085221"/>
              <a:gd name="connsiteY99" fmla="*/ 4235116 h 15135727"/>
              <a:gd name="connsiteX100" fmla="*/ 5919537 w 8085221"/>
              <a:gd name="connsiteY100" fmla="*/ 4403558 h 15135727"/>
              <a:gd name="connsiteX101" fmla="*/ 5775158 w 8085221"/>
              <a:gd name="connsiteY101" fmla="*/ 4451685 h 15135727"/>
              <a:gd name="connsiteX102" fmla="*/ 5630779 w 8085221"/>
              <a:gd name="connsiteY102" fmla="*/ 4547937 h 15135727"/>
              <a:gd name="connsiteX103" fmla="*/ 5510464 w 8085221"/>
              <a:gd name="connsiteY103" fmla="*/ 4620127 h 15135727"/>
              <a:gd name="connsiteX104" fmla="*/ 5510464 w 8085221"/>
              <a:gd name="connsiteY104" fmla="*/ 4812632 h 15135727"/>
              <a:gd name="connsiteX105" fmla="*/ 5317958 w 8085221"/>
              <a:gd name="connsiteY105" fmla="*/ 4981074 h 15135727"/>
              <a:gd name="connsiteX106" fmla="*/ 5005137 w 8085221"/>
              <a:gd name="connsiteY106" fmla="*/ 5149516 h 15135727"/>
              <a:gd name="connsiteX107" fmla="*/ 4692316 w 8085221"/>
              <a:gd name="connsiteY107" fmla="*/ 5149516 h 15135727"/>
              <a:gd name="connsiteX108" fmla="*/ 4523874 w 8085221"/>
              <a:gd name="connsiteY108" fmla="*/ 5366085 h 15135727"/>
              <a:gd name="connsiteX109" fmla="*/ 4211053 w 8085221"/>
              <a:gd name="connsiteY109" fmla="*/ 5414211 h 15135727"/>
              <a:gd name="connsiteX110" fmla="*/ 4114800 w 8085221"/>
              <a:gd name="connsiteY110" fmla="*/ 5390148 h 15135727"/>
              <a:gd name="connsiteX111" fmla="*/ 4018548 w 8085221"/>
              <a:gd name="connsiteY111" fmla="*/ 5630779 h 15135727"/>
              <a:gd name="connsiteX112" fmla="*/ 4090737 w 8085221"/>
              <a:gd name="connsiteY112" fmla="*/ 5871411 h 15135727"/>
              <a:gd name="connsiteX113" fmla="*/ 4090737 w 8085221"/>
              <a:gd name="connsiteY113" fmla="*/ 6184232 h 15135727"/>
              <a:gd name="connsiteX114" fmla="*/ 4186990 w 8085221"/>
              <a:gd name="connsiteY114" fmla="*/ 6472990 h 15135727"/>
              <a:gd name="connsiteX115" fmla="*/ 4042611 w 8085221"/>
              <a:gd name="connsiteY115" fmla="*/ 6352674 h 15135727"/>
              <a:gd name="connsiteX116" fmla="*/ 3946358 w 8085221"/>
              <a:gd name="connsiteY116" fmla="*/ 6376737 h 15135727"/>
              <a:gd name="connsiteX117" fmla="*/ 4114800 w 8085221"/>
              <a:gd name="connsiteY117" fmla="*/ 6641432 h 15135727"/>
              <a:gd name="connsiteX118" fmla="*/ 4451685 w 8085221"/>
              <a:gd name="connsiteY118" fmla="*/ 6737685 h 15135727"/>
              <a:gd name="connsiteX119" fmla="*/ 4620127 w 8085221"/>
              <a:gd name="connsiteY119" fmla="*/ 6978316 h 15135727"/>
              <a:gd name="connsiteX120" fmla="*/ 4740442 w 8085221"/>
              <a:gd name="connsiteY120" fmla="*/ 7170821 h 15135727"/>
              <a:gd name="connsiteX121" fmla="*/ 5077327 w 8085221"/>
              <a:gd name="connsiteY121" fmla="*/ 7387390 h 15135727"/>
              <a:gd name="connsiteX122" fmla="*/ 5125453 w 8085221"/>
              <a:gd name="connsiteY122" fmla="*/ 7603958 h 15135727"/>
              <a:gd name="connsiteX123" fmla="*/ 5197642 w 8085221"/>
              <a:gd name="connsiteY123" fmla="*/ 7796464 h 15135727"/>
              <a:gd name="connsiteX124" fmla="*/ 5486400 w 8085221"/>
              <a:gd name="connsiteY124" fmla="*/ 7964906 h 15135727"/>
              <a:gd name="connsiteX125" fmla="*/ 5486400 w 8085221"/>
              <a:gd name="connsiteY125" fmla="*/ 8349916 h 15135727"/>
              <a:gd name="connsiteX126" fmla="*/ 5678906 w 8085221"/>
              <a:gd name="connsiteY126" fmla="*/ 8614611 h 15135727"/>
              <a:gd name="connsiteX127" fmla="*/ 5919537 w 8085221"/>
              <a:gd name="connsiteY127" fmla="*/ 9071811 h 15135727"/>
              <a:gd name="connsiteX128" fmla="*/ 6160169 w 8085221"/>
              <a:gd name="connsiteY128" fmla="*/ 9336506 h 15135727"/>
              <a:gd name="connsiteX129" fmla="*/ 6280485 w 8085221"/>
              <a:gd name="connsiteY129" fmla="*/ 9601200 h 15135727"/>
              <a:gd name="connsiteX130" fmla="*/ 6400800 w 8085221"/>
              <a:gd name="connsiteY130" fmla="*/ 9793706 h 15135727"/>
              <a:gd name="connsiteX131" fmla="*/ 6569242 w 8085221"/>
              <a:gd name="connsiteY131" fmla="*/ 10058400 h 15135727"/>
              <a:gd name="connsiteX132" fmla="*/ 6713621 w 8085221"/>
              <a:gd name="connsiteY132" fmla="*/ 10106527 h 15135727"/>
              <a:gd name="connsiteX133" fmla="*/ 6545179 w 8085221"/>
              <a:gd name="connsiteY133" fmla="*/ 10202779 h 15135727"/>
              <a:gd name="connsiteX134" fmla="*/ 6569242 w 8085221"/>
              <a:gd name="connsiteY134" fmla="*/ 10443411 h 15135727"/>
              <a:gd name="connsiteX135" fmla="*/ 6593306 w 8085221"/>
              <a:gd name="connsiteY135" fmla="*/ 10708106 h 15135727"/>
              <a:gd name="connsiteX136" fmla="*/ 6761748 w 8085221"/>
              <a:gd name="connsiteY136" fmla="*/ 10924674 h 15135727"/>
              <a:gd name="connsiteX137" fmla="*/ 6641432 w 8085221"/>
              <a:gd name="connsiteY137" fmla="*/ 11093116 h 15135727"/>
              <a:gd name="connsiteX138" fmla="*/ 6713621 w 8085221"/>
              <a:gd name="connsiteY138" fmla="*/ 11261558 h 15135727"/>
              <a:gd name="connsiteX139" fmla="*/ 6737685 w 8085221"/>
              <a:gd name="connsiteY139" fmla="*/ 11526253 h 15135727"/>
              <a:gd name="connsiteX140" fmla="*/ 6617369 w 8085221"/>
              <a:gd name="connsiteY140" fmla="*/ 11839074 h 15135727"/>
              <a:gd name="connsiteX141" fmla="*/ 6617369 w 8085221"/>
              <a:gd name="connsiteY141" fmla="*/ 12031579 h 15135727"/>
              <a:gd name="connsiteX142" fmla="*/ 6641432 w 8085221"/>
              <a:gd name="connsiteY142" fmla="*/ 12127832 h 15135727"/>
              <a:gd name="connsiteX143" fmla="*/ 6761748 w 8085221"/>
              <a:gd name="connsiteY143" fmla="*/ 12031579 h 15135727"/>
              <a:gd name="connsiteX144" fmla="*/ 6761748 w 8085221"/>
              <a:gd name="connsiteY144" fmla="*/ 12296274 h 15135727"/>
              <a:gd name="connsiteX145" fmla="*/ 6689558 w 8085221"/>
              <a:gd name="connsiteY145" fmla="*/ 12512842 h 15135727"/>
              <a:gd name="connsiteX146" fmla="*/ 6785811 w 8085221"/>
              <a:gd name="connsiteY146" fmla="*/ 12777537 h 15135727"/>
              <a:gd name="connsiteX147" fmla="*/ 6569242 w 8085221"/>
              <a:gd name="connsiteY147" fmla="*/ 12873790 h 15135727"/>
              <a:gd name="connsiteX148" fmla="*/ 6545179 w 8085221"/>
              <a:gd name="connsiteY148" fmla="*/ 13090358 h 15135727"/>
              <a:gd name="connsiteX149" fmla="*/ 6448927 w 8085221"/>
              <a:gd name="connsiteY149" fmla="*/ 13355053 h 15135727"/>
              <a:gd name="connsiteX150" fmla="*/ 6256421 w 8085221"/>
              <a:gd name="connsiteY150" fmla="*/ 13571621 h 15135727"/>
              <a:gd name="connsiteX151" fmla="*/ 6087979 w 8085221"/>
              <a:gd name="connsiteY151" fmla="*/ 13667874 h 15135727"/>
              <a:gd name="connsiteX152" fmla="*/ 5943600 w 8085221"/>
              <a:gd name="connsiteY152" fmla="*/ 13716000 h 15135727"/>
              <a:gd name="connsiteX153" fmla="*/ 5702969 w 8085221"/>
              <a:gd name="connsiteY153" fmla="*/ 13667874 h 15135727"/>
              <a:gd name="connsiteX154" fmla="*/ 5582653 w 8085221"/>
              <a:gd name="connsiteY154" fmla="*/ 13691937 h 15135727"/>
              <a:gd name="connsiteX155" fmla="*/ 5727032 w 8085221"/>
              <a:gd name="connsiteY155" fmla="*/ 13836316 h 15135727"/>
              <a:gd name="connsiteX156" fmla="*/ 5582653 w 8085221"/>
              <a:gd name="connsiteY156" fmla="*/ 14052885 h 15135727"/>
              <a:gd name="connsiteX157" fmla="*/ 5462337 w 8085221"/>
              <a:gd name="connsiteY157" fmla="*/ 14149137 h 15135727"/>
              <a:gd name="connsiteX158" fmla="*/ 5342021 w 8085221"/>
              <a:gd name="connsiteY158" fmla="*/ 14004758 h 15135727"/>
              <a:gd name="connsiteX159" fmla="*/ 5245769 w 8085221"/>
              <a:gd name="connsiteY159" fmla="*/ 14004758 h 15135727"/>
              <a:gd name="connsiteX160" fmla="*/ 5245769 w 8085221"/>
              <a:gd name="connsiteY160" fmla="*/ 13956632 h 15135727"/>
              <a:gd name="connsiteX161" fmla="*/ 5101390 w 8085221"/>
              <a:gd name="connsiteY161" fmla="*/ 13956632 h 15135727"/>
              <a:gd name="connsiteX162" fmla="*/ 4981074 w 8085221"/>
              <a:gd name="connsiteY162" fmla="*/ 13860379 h 15135727"/>
              <a:gd name="connsiteX163" fmla="*/ 4740442 w 8085221"/>
              <a:gd name="connsiteY163" fmla="*/ 13908506 h 15135727"/>
              <a:gd name="connsiteX164" fmla="*/ 4475748 w 8085221"/>
              <a:gd name="connsiteY164" fmla="*/ 13956632 h 15135727"/>
              <a:gd name="connsiteX165" fmla="*/ 4379495 w 8085221"/>
              <a:gd name="connsiteY165" fmla="*/ 14028821 h 15135727"/>
              <a:gd name="connsiteX166" fmla="*/ 4403558 w 8085221"/>
              <a:gd name="connsiteY166" fmla="*/ 14197264 h 15135727"/>
              <a:gd name="connsiteX167" fmla="*/ 4572000 w 8085221"/>
              <a:gd name="connsiteY167" fmla="*/ 14149137 h 15135727"/>
              <a:gd name="connsiteX168" fmla="*/ 4523874 w 8085221"/>
              <a:gd name="connsiteY168" fmla="*/ 14558211 h 15135727"/>
              <a:gd name="connsiteX169" fmla="*/ 4403558 w 8085221"/>
              <a:gd name="connsiteY169" fmla="*/ 14437895 h 15135727"/>
              <a:gd name="connsiteX170" fmla="*/ 4403558 w 8085221"/>
              <a:gd name="connsiteY170" fmla="*/ 14437895 h 15135727"/>
              <a:gd name="connsiteX171" fmla="*/ 4283242 w 8085221"/>
              <a:gd name="connsiteY171" fmla="*/ 14245390 h 15135727"/>
              <a:gd name="connsiteX172" fmla="*/ 4235116 w 8085221"/>
              <a:gd name="connsiteY172" fmla="*/ 14341642 h 15135727"/>
              <a:gd name="connsiteX173" fmla="*/ 4162927 w 8085221"/>
              <a:gd name="connsiteY173" fmla="*/ 14389769 h 15135727"/>
              <a:gd name="connsiteX174" fmla="*/ 4162927 w 8085221"/>
              <a:gd name="connsiteY174" fmla="*/ 14389769 h 15135727"/>
              <a:gd name="connsiteX175" fmla="*/ 3922295 w 8085221"/>
              <a:gd name="connsiteY175" fmla="*/ 14245390 h 15135727"/>
              <a:gd name="connsiteX176" fmla="*/ 3801979 w 8085221"/>
              <a:gd name="connsiteY176" fmla="*/ 14293516 h 15135727"/>
              <a:gd name="connsiteX177" fmla="*/ 3681664 w 8085221"/>
              <a:gd name="connsiteY177" fmla="*/ 14389769 h 15135727"/>
              <a:gd name="connsiteX178" fmla="*/ 3657600 w 8085221"/>
              <a:gd name="connsiteY178" fmla="*/ 14654464 h 15135727"/>
              <a:gd name="connsiteX179" fmla="*/ 3513221 w 8085221"/>
              <a:gd name="connsiteY179" fmla="*/ 14726653 h 15135727"/>
              <a:gd name="connsiteX180" fmla="*/ 3513221 w 8085221"/>
              <a:gd name="connsiteY180" fmla="*/ 14871032 h 15135727"/>
              <a:gd name="connsiteX181" fmla="*/ 3633537 w 8085221"/>
              <a:gd name="connsiteY181" fmla="*/ 14967285 h 15135727"/>
              <a:gd name="connsiteX182" fmla="*/ 3609474 w 8085221"/>
              <a:gd name="connsiteY182" fmla="*/ 15087600 h 15135727"/>
              <a:gd name="connsiteX183" fmla="*/ 3441032 w 8085221"/>
              <a:gd name="connsiteY183" fmla="*/ 15039474 h 15135727"/>
              <a:gd name="connsiteX184" fmla="*/ 3272590 w 8085221"/>
              <a:gd name="connsiteY184" fmla="*/ 15063537 h 15135727"/>
              <a:gd name="connsiteX185" fmla="*/ 3248527 w 8085221"/>
              <a:gd name="connsiteY185" fmla="*/ 14895095 h 15135727"/>
              <a:gd name="connsiteX186" fmla="*/ 3128211 w 8085221"/>
              <a:gd name="connsiteY186" fmla="*/ 14919158 h 15135727"/>
              <a:gd name="connsiteX187" fmla="*/ 2959769 w 8085221"/>
              <a:gd name="connsiteY187" fmla="*/ 15135727 h 15135727"/>
              <a:gd name="connsiteX188" fmla="*/ 2935706 w 8085221"/>
              <a:gd name="connsiteY188" fmla="*/ 14895095 h 15135727"/>
              <a:gd name="connsiteX189" fmla="*/ 2791327 w 8085221"/>
              <a:gd name="connsiteY189" fmla="*/ 14943221 h 15135727"/>
              <a:gd name="connsiteX190" fmla="*/ 2671011 w 8085221"/>
              <a:gd name="connsiteY190" fmla="*/ 15039474 h 15135727"/>
              <a:gd name="connsiteX191" fmla="*/ 2430379 w 8085221"/>
              <a:gd name="connsiteY191" fmla="*/ 15087600 h 15135727"/>
              <a:gd name="connsiteX192" fmla="*/ 2237874 w 8085221"/>
              <a:gd name="connsiteY192" fmla="*/ 15039474 h 15135727"/>
              <a:gd name="connsiteX193" fmla="*/ 2622885 w 8085221"/>
              <a:gd name="connsiteY193" fmla="*/ 14846969 h 15135727"/>
              <a:gd name="connsiteX194" fmla="*/ 2887579 w 8085221"/>
              <a:gd name="connsiteY194" fmla="*/ 14774779 h 15135727"/>
              <a:gd name="connsiteX195" fmla="*/ 2839453 w 8085221"/>
              <a:gd name="connsiteY195" fmla="*/ 14582274 h 15135727"/>
              <a:gd name="connsiteX196" fmla="*/ 2935706 w 8085221"/>
              <a:gd name="connsiteY196" fmla="*/ 14510085 h 15135727"/>
              <a:gd name="connsiteX197" fmla="*/ 2935706 w 8085221"/>
              <a:gd name="connsiteY197" fmla="*/ 14510085 h 15135727"/>
              <a:gd name="connsiteX198" fmla="*/ 3080085 w 8085221"/>
              <a:gd name="connsiteY198" fmla="*/ 14413832 h 15135727"/>
              <a:gd name="connsiteX199" fmla="*/ 3152274 w 8085221"/>
              <a:gd name="connsiteY199" fmla="*/ 14341642 h 15135727"/>
              <a:gd name="connsiteX200" fmla="*/ 3080085 w 8085221"/>
              <a:gd name="connsiteY200" fmla="*/ 14269453 h 15135727"/>
              <a:gd name="connsiteX201" fmla="*/ 3152274 w 8085221"/>
              <a:gd name="connsiteY201" fmla="*/ 14197264 h 15135727"/>
              <a:gd name="connsiteX202" fmla="*/ 3152274 w 8085221"/>
              <a:gd name="connsiteY202" fmla="*/ 14052885 h 15135727"/>
              <a:gd name="connsiteX203" fmla="*/ 3080085 w 8085221"/>
              <a:gd name="connsiteY203" fmla="*/ 13980695 h 15135727"/>
              <a:gd name="connsiteX204" fmla="*/ 3056021 w 8085221"/>
              <a:gd name="connsiteY204" fmla="*/ 14076948 h 15135727"/>
              <a:gd name="connsiteX205" fmla="*/ 2935706 w 8085221"/>
              <a:gd name="connsiteY205" fmla="*/ 14076948 h 15135727"/>
              <a:gd name="connsiteX206" fmla="*/ 2863516 w 8085221"/>
              <a:gd name="connsiteY206" fmla="*/ 14125074 h 15135727"/>
              <a:gd name="connsiteX207" fmla="*/ 2719137 w 8085221"/>
              <a:gd name="connsiteY207" fmla="*/ 14197264 h 15135727"/>
              <a:gd name="connsiteX208" fmla="*/ 2646948 w 8085221"/>
              <a:gd name="connsiteY208" fmla="*/ 14197264 h 15135727"/>
              <a:gd name="connsiteX209" fmla="*/ 2598821 w 8085221"/>
              <a:gd name="connsiteY209" fmla="*/ 14125074 h 15135727"/>
              <a:gd name="connsiteX210" fmla="*/ 2430379 w 8085221"/>
              <a:gd name="connsiteY210" fmla="*/ 13836316 h 15135727"/>
              <a:gd name="connsiteX211" fmla="*/ 2646948 w 8085221"/>
              <a:gd name="connsiteY211" fmla="*/ 13812253 h 15135727"/>
              <a:gd name="connsiteX212" fmla="*/ 2502569 w 8085221"/>
              <a:gd name="connsiteY212" fmla="*/ 13475369 h 15135727"/>
              <a:gd name="connsiteX213" fmla="*/ 2550695 w 8085221"/>
              <a:gd name="connsiteY213" fmla="*/ 13186611 h 15135727"/>
              <a:gd name="connsiteX214" fmla="*/ 2719137 w 8085221"/>
              <a:gd name="connsiteY214" fmla="*/ 13042232 h 15135727"/>
              <a:gd name="connsiteX215" fmla="*/ 2791327 w 8085221"/>
              <a:gd name="connsiteY215" fmla="*/ 12945979 h 15135727"/>
              <a:gd name="connsiteX216" fmla="*/ 3031958 w 8085221"/>
              <a:gd name="connsiteY216" fmla="*/ 13090358 h 15135727"/>
              <a:gd name="connsiteX217" fmla="*/ 3056021 w 8085221"/>
              <a:gd name="connsiteY217" fmla="*/ 12753474 h 15135727"/>
              <a:gd name="connsiteX218" fmla="*/ 2887579 w 8085221"/>
              <a:gd name="connsiteY218" fmla="*/ 12777537 h 15135727"/>
              <a:gd name="connsiteX219" fmla="*/ 2815390 w 8085221"/>
              <a:gd name="connsiteY219" fmla="*/ 12777537 h 15135727"/>
              <a:gd name="connsiteX220" fmla="*/ 3176337 w 8085221"/>
              <a:gd name="connsiteY220" fmla="*/ 12368464 h 15135727"/>
              <a:gd name="connsiteX221" fmla="*/ 3104148 w 8085221"/>
              <a:gd name="connsiteY221" fmla="*/ 12320337 h 15135727"/>
              <a:gd name="connsiteX222" fmla="*/ 3104148 w 8085221"/>
              <a:gd name="connsiteY222" fmla="*/ 12320337 h 15135727"/>
              <a:gd name="connsiteX223" fmla="*/ 3007895 w 8085221"/>
              <a:gd name="connsiteY223" fmla="*/ 12079706 h 15135727"/>
              <a:gd name="connsiteX224" fmla="*/ 2911642 w 8085221"/>
              <a:gd name="connsiteY224" fmla="*/ 11935327 h 15135727"/>
              <a:gd name="connsiteX225" fmla="*/ 2863516 w 8085221"/>
              <a:gd name="connsiteY225" fmla="*/ 11694695 h 15135727"/>
              <a:gd name="connsiteX226" fmla="*/ 2911642 w 8085221"/>
              <a:gd name="connsiteY226" fmla="*/ 11454064 h 15135727"/>
              <a:gd name="connsiteX227" fmla="*/ 3056021 w 8085221"/>
              <a:gd name="connsiteY227" fmla="*/ 11454064 h 15135727"/>
              <a:gd name="connsiteX228" fmla="*/ 2983832 w 8085221"/>
              <a:gd name="connsiteY228" fmla="*/ 11381874 h 15135727"/>
              <a:gd name="connsiteX229" fmla="*/ 3031958 w 8085221"/>
              <a:gd name="connsiteY229" fmla="*/ 11285621 h 15135727"/>
              <a:gd name="connsiteX230" fmla="*/ 3007895 w 8085221"/>
              <a:gd name="connsiteY230" fmla="*/ 11189369 h 15135727"/>
              <a:gd name="connsiteX231" fmla="*/ 2887579 w 8085221"/>
              <a:gd name="connsiteY231" fmla="*/ 11141242 h 15135727"/>
              <a:gd name="connsiteX232" fmla="*/ 2887579 w 8085221"/>
              <a:gd name="connsiteY232" fmla="*/ 10972800 h 15135727"/>
              <a:gd name="connsiteX233" fmla="*/ 2887579 w 8085221"/>
              <a:gd name="connsiteY233" fmla="*/ 10924674 h 15135727"/>
              <a:gd name="connsiteX234" fmla="*/ 2767264 w 8085221"/>
              <a:gd name="connsiteY234" fmla="*/ 11020927 h 15135727"/>
              <a:gd name="connsiteX235" fmla="*/ 2743200 w 8085221"/>
              <a:gd name="connsiteY235" fmla="*/ 10924674 h 15135727"/>
              <a:gd name="connsiteX236" fmla="*/ 2550695 w 8085221"/>
              <a:gd name="connsiteY236" fmla="*/ 11020927 h 15135727"/>
              <a:gd name="connsiteX237" fmla="*/ 2526632 w 8085221"/>
              <a:gd name="connsiteY237" fmla="*/ 11117179 h 15135727"/>
              <a:gd name="connsiteX238" fmla="*/ 2334127 w 8085221"/>
              <a:gd name="connsiteY238" fmla="*/ 10996864 h 15135727"/>
              <a:gd name="connsiteX239" fmla="*/ 2358190 w 8085221"/>
              <a:gd name="connsiteY239" fmla="*/ 10732169 h 15135727"/>
              <a:gd name="connsiteX240" fmla="*/ 2334127 w 8085221"/>
              <a:gd name="connsiteY240" fmla="*/ 10587790 h 15135727"/>
              <a:gd name="connsiteX241" fmla="*/ 2406316 w 8085221"/>
              <a:gd name="connsiteY241" fmla="*/ 10491537 h 15135727"/>
              <a:gd name="connsiteX242" fmla="*/ 2598821 w 8085221"/>
              <a:gd name="connsiteY242" fmla="*/ 10684042 h 15135727"/>
              <a:gd name="connsiteX243" fmla="*/ 2767264 w 8085221"/>
              <a:gd name="connsiteY243" fmla="*/ 10684042 h 15135727"/>
              <a:gd name="connsiteX244" fmla="*/ 2646948 w 8085221"/>
              <a:gd name="connsiteY244" fmla="*/ 10515600 h 15135727"/>
              <a:gd name="connsiteX245" fmla="*/ 2815390 w 8085221"/>
              <a:gd name="connsiteY245" fmla="*/ 10395285 h 15135727"/>
              <a:gd name="connsiteX246" fmla="*/ 3080085 w 8085221"/>
              <a:gd name="connsiteY246" fmla="*/ 10419348 h 15135727"/>
              <a:gd name="connsiteX247" fmla="*/ 3248527 w 8085221"/>
              <a:gd name="connsiteY247" fmla="*/ 10539664 h 15135727"/>
              <a:gd name="connsiteX248" fmla="*/ 3320716 w 8085221"/>
              <a:gd name="connsiteY248" fmla="*/ 10659979 h 15135727"/>
              <a:gd name="connsiteX249" fmla="*/ 3465095 w 8085221"/>
              <a:gd name="connsiteY249" fmla="*/ 10659979 h 15135727"/>
              <a:gd name="connsiteX250" fmla="*/ 3441032 w 8085221"/>
              <a:gd name="connsiteY250" fmla="*/ 10491537 h 15135727"/>
              <a:gd name="connsiteX251" fmla="*/ 3392906 w 8085221"/>
              <a:gd name="connsiteY251" fmla="*/ 10250906 h 15135727"/>
              <a:gd name="connsiteX252" fmla="*/ 3152274 w 8085221"/>
              <a:gd name="connsiteY252" fmla="*/ 10250906 h 15135727"/>
              <a:gd name="connsiteX253" fmla="*/ 3176337 w 8085221"/>
              <a:gd name="connsiteY253" fmla="*/ 10178716 h 15135727"/>
              <a:gd name="connsiteX254" fmla="*/ 3104148 w 8085221"/>
              <a:gd name="connsiteY254" fmla="*/ 10154653 h 15135727"/>
              <a:gd name="connsiteX255" fmla="*/ 3007895 w 8085221"/>
              <a:gd name="connsiteY255" fmla="*/ 9962148 h 15135727"/>
              <a:gd name="connsiteX256" fmla="*/ 3176337 w 8085221"/>
              <a:gd name="connsiteY256" fmla="*/ 9889958 h 15135727"/>
              <a:gd name="connsiteX257" fmla="*/ 2959769 w 8085221"/>
              <a:gd name="connsiteY257" fmla="*/ 9504948 h 15135727"/>
              <a:gd name="connsiteX258" fmla="*/ 2791327 w 8085221"/>
              <a:gd name="connsiteY258" fmla="*/ 9456821 h 15135727"/>
              <a:gd name="connsiteX259" fmla="*/ 2574758 w 8085221"/>
              <a:gd name="connsiteY259" fmla="*/ 9336506 h 15135727"/>
              <a:gd name="connsiteX260" fmla="*/ 2550695 w 8085221"/>
              <a:gd name="connsiteY260" fmla="*/ 9071811 h 15135727"/>
              <a:gd name="connsiteX261" fmla="*/ 2695074 w 8085221"/>
              <a:gd name="connsiteY261" fmla="*/ 8999621 h 15135727"/>
              <a:gd name="connsiteX262" fmla="*/ 2622885 w 8085221"/>
              <a:gd name="connsiteY262" fmla="*/ 8975558 h 15135727"/>
              <a:gd name="connsiteX263" fmla="*/ 2430379 w 8085221"/>
              <a:gd name="connsiteY263" fmla="*/ 8999621 h 15135727"/>
              <a:gd name="connsiteX264" fmla="*/ 2261937 w 8085221"/>
              <a:gd name="connsiteY264" fmla="*/ 9168064 h 15135727"/>
              <a:gd name="connsiteX265" fmla="*/ 2237874 w 8085221"/>
              <a:gd name="connsiteY265" fmla="*/ 8999621 h 15135727"/>
              <a:gd name="connsiteX266" fmla="*/ 2117558 w 8085221"/>
              <a:gd name="connsiteY266" fmla="*/ 8975558 h 15135727"/>
              <a:gd name="connsiteX267" fmla="*/ 2045369 w 8085221"/>
              <a:gd name="connsiteY267" fmla="*/ 8783053 h 15135727"/>
              <a:gd name="connsiteX268" fmla="*/ 1852864 w 8085221"/>
              <a:gd name="connsiteY268" fmla="*/ 8758990 h 15135727"/>
              <a:gd name="connsiteX269" fmla="*/ 1636295 w 8085221"/>
              <a:gd name="connsiteY269" fmla="*/ 8927432 h 15135727"/>
              <a:gd name="connsiteX270" fmla="*/ 1588169 w 8085221"/>
              <a:gd name="connsiteY270" fmla="*/ 9023685 h 15135727"/>
              <a:gd name="connsiteX271" fmla="*/ 1515979 w 8085221"/>
              <a:gd name="connsiteY271" fmla="*/ 8879306 h 15135727"/>
              <a:gd name="connsiteX272" fmla="*/ 1347537 w 8085221"/>
              <a:gd name="connsiteY272" fmla="*/ 8879306 h 15135727"/>
              <a:gd name="connsiteX273" fmla="*/ 1347537 w 8085221"/>
              <a:gd name="connsiteY273" fmla="*/ 8710864 h 15135727"/>
              <a:gd name="connsiteX274" fmla="*/ 1106906 w 8085221"/>
              <a:gd name="connsiteY274" fmla="*/ 8783053 h 15135727"/>
              <a:gd name="connsiteX275" fmla="*/ 890337 w 8085221"/>
              <a:gd name="connsiteY275" fmla="*/ 8686800 h 15135727"/>
              <a:gd name="connsiteX276" fmla="*/ 649706 w 8085221"/>
              <a:gd name="connsiteY276" fmla="*/ 8662737 h 15135727"/>
              <a:gd name="connsiteX277" fmla="*/ 385011 w 8085221"/>
              <a:gd name="connsiteY277" fmla="*/ 8566485 h 15135727"/>
              <a:gd name="connsiteX278" fmla="*/ 577516 w 8085221"/>
              <a:gd name="connsiteY278" fmla="*/ 8373979 h 15135727"/>
              <a:gd name="connsiteX279" fmla="*/ 794085 w 8085221"/>
              <a:gd name="connsiteY279" fmla="*/ 8301790 h 15135727"/>
              <a:gd name="connsiteX280" fmla="*/ 745958 w 8085221"/>
              <a:gd name="connsiteY280" fmla="*/ 8133348 h 15135727"/>
              <a:gd name="connsiteX281" fmla="*/ 818148 w 8085221"/>
              <a:gd name="connsiteY281" fmla="*/ 7820527 h 15135727"/>
              <a:gd name="connsiteX282" fmla="*/ 697832 w 8085221"/>
              <a:gd name="connsiteY282" fmla="*/ 7820527 h 15135727"/>
              <a:gd name="connsiteX283" fmla="*/ 625642 w 8085221"/>
              <a:gd name="connsiteY283" fmla="*/ 7916779 h 15135727"/>
              <a:gd name="connsiteX284" fmla="*/ 457200 w 8085221"/>
              <a:gd name="connsiteY284" fmla="*/ 7820527 h 15135727"/>
              <a:gd name="connsiteX285" fmla="*/ 529390 w 8085221"/>
              <a:gd name="connsiteY285" fmla="*/ 7700211 h 15135727"/>
              <a:gd name="connsiteX286" fmla="*/ 938464 w 8085221"/>
              <a:gd name="connsiteY286" fmla="*/ 7676148 h 15135727"/>
              <a:gd name="connsiteX287" fmla="*/ 1058779 w 8085221"/>
              <a:gd name="connsiteY287" fmla="*/ 7459579 h 15135727"/>
              <a:gd name="connsiteX288" fmla="*/ 1203158 w 8085221"/>
              <a:gd name="connsiteY288" fmla="*/ 7603958 h 15135727"/>
              <a:gd name="connsiteX289" fmla="*/ 1299411 w 8085221"/>
              <a:gd name="connsiteY289" fmla="*/ 7555832 h 15135727"/>
              <a:gd name="connsiteX290" fmla="*/ 1443790 w 8085221"/>
              <a:gd name="connsiteY290" fmla="*/ 7507706 h 15135727"/>
              <a:gd name="connsiteX291" fmla="*/ 1684421 w 8085221"/>
              <a:gd name="connsiteY291" fmla="*/ 7603958 h 15135727"/>
              <a:gd name="connsiteX292" fmla="*/ 1684421 w 8085221"/>
              <a:gd name="connsiteY292" fmla="*/ 7603958 h 15135727"/>
              <a:gd name="connsiteX293" fmla="*/ 1540042 w 8085221"/>
              <a:gd name="connsiteY293" fmla="*/ 7363327 h 15135727"/>
              <a:gd name="connsiteX294" fmla="*/ 1299411 w 8085221"/>
              <a:gd name="connsiteY294" fmla="*/ 7315200 h 15135727"/>
              <a:gd name="connsiteX295" fmla="*/ 1130969 w 8085221"/>
              <a:gd name="connsiteY295" fmla="*/ 7339264 h 15135727"/>
              <a:gd name="connsiteX296" fmla="*/ 1034716 w 8085221"/>
              <a:gd name="connsiteY296" fmla="*/ 7315200 h 15135727"/>
              <a:gd name="connsiteX297" fmla="*/ 1155032 w 8085221"/>
              <a:gd name="connsiteY297" fmla="*/ 7050506 h 15135727"/>
              <a:gd name="connsiteX298" fmla="*/ 1155032 w 8085221"/>
              <a:gd name="connsiteY298" fmla="*/ 6930190 h 15135727"/>
              <a:gd name="connsiteX299" fmla="*/ 1155032 w 8085221"/>
              <a:gd name="connsiteY299" fmla="*/ 6761748 h 15135727"/>
              <a:gd name="connsiteX300" fmla="*/ 1203158 w 8085221"/>
              <a:gd name="connsiteY300" fmla="*/ 6617369 h 15135727"/>
              <a:gd name="connsiteX301" fmla="*/ 1371600 w 8085221"/>
              <a:gd name="connsiteY301" fmla="*/ 6472990 h 15135727"/>
              <a:gd name="connsiteX302" fmla="*/ 1443790 w 8085221"/>
              <a:gd name="connsiteY302" fmla="*/ 6328611 h 15135727"/>
              <a:gd name="connsiteX303" fmla="*/ 1419727 w 8085221"/>
              <a:gd name="connsiteY303" fmla="*/ 6208295 h 15135727"/>
              <a:gd name="connsiteX304" fmla="*/ 1275348 w 8085221"/>
              <a:gd name="connsiteY304" fmla="*/ 6304548 h 15135727"/>
              <a:gd name="connsiteX305" fmla="*/ 1323474 w 8085221"/>
              <a:gd name="connsiteY305" fmla="*/ 6015790 h 15135727"/>
              <a:gd name="connsiteX306" fmla="*/ 1540042 w 8085221"/>
              <a:gd name="connsiteY306" fmla="*/ 5871411 h 15135727"/>
              <a:gd name="connsiteX307" fmla="*/ 1540042 w 8085221"/>
              <a:gd name="connsiteY307" fmla="*/ 5751095 h 15135727"/>
              <a:gd name="connsiteX308" fmla="*/ 1395664 w 8085221"/>
              <a:gd name="connsiteY308" fmla="*/ 5799221 h 15135727"/>
              <a:gd name="connsiteX309" fmla="*/ 1179095 w 8085221"/>
              <a:gd name="connsiteY309" fmla="*/ 5799221 h 15135727"/>
              <a:gd name="connsiteX310" fmla="*/ 890337 w 8085221"/>
              <a:gd name="connsiteY310" fmla="*/ 5775158 h 15135727"/>
              <a:gd name="connsiteX311" fmla="*/ 697832 w 8085221"/>
              <a:gd name="connsiteY311" fmla="*/ 5606716 h 15135727"/>
              <a:gd name="connsiteX312" fmla="*/ 577516 w 8085221"/>
              <a:gd name="connsiteY312" fmla="*/ 5582653 h 15135727"/>
              <a:gd name="connsiteX313" fmla="*/ 697832 w 8085221"/>
              <a:gd name="connsiteY313" fmla="*/ 5775158 h 15135727"/>
              <a:gd name="connsiteX314" fmla="*/ 409074 w 8085221"/>
              <a:gd name="connsiteY314" fmla="*/ 5799221 h 15135727"/>
              <a:gd name="connsiteX315" fmla="*/ 168442 w 8085221"/>
              <a:gd name="connsiteY315" fmla="*/ 5702969 h 15135727"/>
              <a:gd name="connsiteX316" fmla="*/ 264695 w 8085221"/>
              <a:gd name="connsiteY316" fmla="*/ 5558590 h 15135727"/>
              <a:gd name="connsiteX317" fmla="*/ 144379 w 8085221"/>
              <a:gd name="connsiteY317" fmla="*/ 5510464 h 15135727"/>
              <a:gd name="connsiteX318" fmla="*/ 0 w 8085221"/>
              <a:gd name="connsiteY318" fmla="*/ 5462337 h 15135727"/>
              <a:gd name="connsiteX319" fmla="*/ 96253 w 8085221"/>
              <a:gd name="connsiteY319" fmla="*/ 5245769 h 15135727"/>
              <a:gd name="connsiteX0" fmla="*/ 96253 w 8085221"/>
              <a:gd name="connsiteY0" fmla="*/ 5245769 h 15135727"/>
              <a:gd name="connsiteX1" fmla="*/ 144379 w 8085221"/>
              <a:gd name="connsiteY1" fmla="*/ 4981074 h 15135727"/>
              <a:gd name="connsiteX2" fmla="*/ 178719 w 8085221"/>
              <a:gd name="connsiteY2" fmla="*/ 4834941 h 15135727"/>
              <a:gd name="connsiteX3" fmla="*/ 334378 w 8085221"/>
              <a:gd name="connsiteY3" fmla="*/ 4696828 h 15135727"/>
              <a:gd name="connsiteX4" fmla="*/ 553453 w 8085221"/>
              <a:gd name="connsiteY4" fmla="*/ 4692316 h 15135727"/>
              <a:gd name="connsiteX5" fmla="*/ 649706 w 8085221"/>
              <a:gd name="connsiteY5" fmla="*/ 4427621 h 15135727"/>
              <a:gd name="connsiteX6" fmla="*/ 805866 w 8085221"/>
              <a:gd name="connsiteY6" fmla="*/ 4425366 h 15135727"/>
              <a:gd name="connsiteX7" fmla="*/ 867026 w 8085221"/>
              <a:gd name="connsiteY7" fmla="*/ 4311817 h 15135727"/>
              <a:gd name="connsiteX8" fmla="*/ 1077328 w 8085221"/>
              <a:gd name="connsiteY8" fmla="*/ 4253916 h 15135727"/>
              <a:gd name="connsiteX9" fmla="*/ 1120191 w 8085221"/>
              <a:gd name="connsiteY9" fmla="*/ 4206291 h 15135727"/>
              <a:gd name="connsiteX10" fmla="*/ 1263066 w 8085221"/>
              <a:gd name="connsiteY10" fmla="*/ 4182478 h 15135727"/>
              <a:gd name="connsiteX11" fmla="*/ 1362326 w 8085221"/>
              <a:gd name="connsiteY11" fmla="*/ 4081965 h 15135727"/>
              <a:gd name="connsiteX12" fmla="*/ 1472616 w 8085221"/>
              <a:gd name="connsiteY12" fmla="*/ 4025316 h 15135727"/>
              <a:gd name="connsiteX13" fmla="*/ 1559344 w 8085221"/>
              <a:gd name="connsiteY13" fmla="*/ 4013535 h 15135727"/>
              <a:gd name="connsiteX14" fmla="*/ 1708485 w 8085221"/>
              <a:gd name="connsiteY14" fmla="*/ 3826042 h 15135727"/>
              <a:gd name="connsiteX15" fmla="*/ 1820278 w 8085221"/>
              <a:gd name="connsiteY15" fmla="*/ 3858628 h 15135727"/>
              <a:gd name="connsiteX16" fmla="*/ 1910766 w 8085221"/>
              <a:gd name="connsiteY16" fmla="*/ 3735053 h 15135727"/>
              <a:gd name="connsiteX17" fmla="*/ 2006016 w 8085221"/>
              <a:gd name="connsiteY17" fmla="*/ 3615741 h 15135727"/>
              <a:gd name="connsiteX18" fmla="*/ 2091741 w 8085221"/>
              <a:gd name="connsiteY18" fmla="*/ 3649078 h 15135727"/>
              <a:gd name="connsiteX19" fmla="*/ 2141621 w 8085221"/>
              <a:gd name="connsiteY19" fmla="*/ 3585411 h 15135727"/>
              <a:gd name="connsiteX20" fmla="*/ 2117808 w 8085221"/>
              <a:gd name="connsiteY20" fmla="*/ 3518736 h 15135727"/>
              <a:gd name="connsiteX21" fmla="*/ 2182228 w 8085221"/>
              <a:gd name="connsiteY21" fmla="*/ 3420478 h 15135727"/>
              <a:gd name="connsiteX22" fmla="*/ 2286000 w 8085221"/>
              <a:gd name="connsiteY22" fmla="*/ 3489158 h 15135727"/>
              <a:gd name="connsiteX23" fmla="*/ 2334628 w 8085221"/>
              <a:gd name="connsiteY23" fmla="*/ 3249028 h 15135727"/>
              <a:gd name="connsiteX24" fmla="*/ 2381502 w 8085221"/>
              <a:gd name="connsiteY24" fmla="*/ 3088858 h 15135727"/>
              <a:gd name="connsiteX25" fmla="*/ 2544178 w 8085221"/>
              <a:gd name="connsiteY25" fmla="*/ 3058528 h 15135727"/>
              <a:gd name="connsiteX26" fmla="*/ 2477503 w 8085221"/>
              <a:gd name="connsiteY26" fmla="*/ 2977566 h 15135727"/>
              <a:gd name="connsiteX27" fmla="*/ 2695074 w 8085221"/>
              <a:gd name="connsiteY27" fmla="*/ 2892592 h 15135727"/>
              <a:gd name="connsiteX28" fmla="*/ 2796591 w 8085221"/>
              <a:gd name="connsiteY28" fmla="*/ 2829928 h 15135727"/>
              <a:gd name="connsiteX29" fmla="*/ 2829928 w 8085221"/>
              <a:gd name="connsiteY29" fmla="*/ 2517107 h 15135727"/>
              <a:gd name="connsiteX30" fmla="*/ 3006141 w 8085221"/>
              <a:gd name="connsiteY30" fmla="*/ 2401303 h 15135727"/>
              <a:gd name="connsiteX31" fmla="*/ 3200400 w 8085221"/>
              <a:gd name="connsiteY31" fmla="*/ 2296277 h 15135727"/>
              <a:gd name="connsiteX32" fmla="*/ 3325228 w 8085221"/>
              <a:gd name="connsiteY32" fmla="*/ 2220328 h 15135727"/>
              <a:gd name="connsiteX33" fmla="*/ 3441032 w 8085221"/>
              <a:gd name="connsiteY33" fmla="*/ 2237874 h 15135727"/>
              <a:gd name="connsiteX34" fmla="*/ 3534778 w 8085221"/>
              <a:gd name="connsiteY34" fmla="*/ 2301291 h 15135727"/>
              <a:gd name="connsiteX35" fmla="*/ 3585160 w 8085221"/>
              <a:gd name="connsiteY35" fmla="*/ 2517107 h 15135727"/>
              <a:gd name="connsiteX36" fmla="*/ 3801979 w 8085221"/>
              <a:gd name="connsiteY36" fmla="*/ 2565735 h 15135727"/>
              <a:gd name="connsiteX37" fmla="*/ 3946358 w 8085221"/>
              <a:gd name="connsiteY37" fmla="*/ 2550695 h 15135727"/>
              <a:gd name="connsiteX38" fmla="*/ 4018548 w 8085221"/>
              <a:gd name="connsiteY38" fmla="*/ 2598821 h 15135727"/>
              <a:gd name="connsiteX39" fmla="*/ 4138864 w 8085221"/>
              <a:gd name="connsiteY39" fmla="*/ 2574758 h 15135727"/>
              <a:gd name="connsiteX40" fmla="*/ 4307306 w 8085221"/>
              <a:gd name="connsiteY40" fmla="*/ 2671011 h 15135727"/>
              <a:gd name="connsiteX41" fmla="*/ 4427621 w 8085221"/>
              <a:gd name="connsiteY41" fmla="*/ 2622885 h 15135727"/>
              <a:gd name="connsiteX42" fmla="*/ 4549191 w 8085221"/>
              <a:gd name="connsiteY42" fmla="*/ 2610853 h 15135727"/>
              <a:gd name="connsiteX43" fmla="*/ 4668253 w 8085221"/>
              <a:gd name="connsiteY43" fmla="*/ 2743200 h 15135727"/>
              <a:gd name="connsiteX44" fmla="*/ 4788569 w 8085221"/>
              <a:gd name="connsiteY44" fmla="*/ 2815390 h 15135727"/>
              <a:gd name="connsiteX45" fmla="*/ 4957011 w 8085221"/>
              <a:gd name="connsiteY45" fmla="*/ 2719137 h 15135727"/>
              <a:gd name="connsiteX46" fmla="*/ 4981074 w 8085221"/>
              <a:gd name="connsiteY46" fmla="*/ 2382253 h 15135727"/>
              <a:gd name="connsiteX47" fmla="*/ 4981074 w 8085221"/>
              <a:gd name="connsiteY47" fmla="*/ 2382253 h 15135727"/>
              <a:gd name="connsiteX48" fmla="*/ 4949241 w 8085221"/>
              <a:gd name="connsiteY48" fmla="*/ 2306053 h 15135727"/>
              <a:gd name="connsiteX49" fmla="*/ 4849228 w 8085221"/>
              <a:gd name="connsiteY49" fmla="*/ 2239378 h 15135727"/>
              <a:gd name="connsiteX50" fmla="*/ 4884821 w 8085221"/>
              <a:gd name="connsiteY50" fmla="*/ 2093495 h 15135727"/>
              <a:gd name="connsiteX51" fmla="*/ 4820653 w 8085221"/>
              <a:gd name="connsiteY51" fmla="*/ 2010778 h 15135727"/>
              <a:gd name="connsiteX52" fmla="*/ 4697831 w 8085221"/>
              <a:gd name="connsiteY52" fmla="*/ 1900990 h 15135727"/>
              <a:gd name="connsiteX53" fmla="*/ 4764506 w 8085221"/>
              <a:gd name="connsiteY53" fmla="*/ 1804737 h 15135727"/>
              <a:gd name="connsiteX54" fmla="*/ 4934953 w 8085221"/>
              <a:gd name="connsiteY54" fmla="*/ 1686928 h 15135727"/>
              <a:gd name="connsiteX55" fmla="*/ 4957011 w 8085221"/>
              <a:gd name="connsiteY55" fmla="*/ 1564106 h 15135727"/>
              <a:gd name="connsiteX56" fmla="*/ 5087353 w 8085221"/>
              <a:gd name="connsiteY56" fmla="*/ 1539291 h 15135727"/>
              <a:gd name="connsiteX57" fmla="*/ 5221706 w 8085221"/>
              <a:gd name="connsiteY57" fmla="*/ 1588169 h 15135727"/>
              <a:gd name="connsiteX58" fmla="*/ 5296903 w 8085221"/>
              <a:gd name="connsiteY58" fmla="*/ 1663116 h 15135727"/>
              <a:gd name="connsiteX59" fmla="*/ 5481637 w 8085221"/>
              <a:gd name="connsiteY59" fmla="*/ 1641558 h 15135727"/>
              <a:gd name="connsiteX60" fmla="*/ 5799221 w 8085221"/>
              <a:gd name="connsiteY60" fmla="*/ 1684421 h 15135727"/>
              <a:gd name="connsiteX61" fmla="*/ 5877928 w 8085221"/>
              <a:gd name="connsiteY61" fmla="*/ 1596441 h 15135727"/>
              <a:gd name="connsiteX62" fmla="*/ 5871411 w 8085221"/>
              <a:gd name="connsiteY62" fmla="*/ 1443790 h 15135727"/>
              <a:gd name="connsiteX63" fmla="*/ 6087979 w 8085221"/>
              <a:gd name="connsiteY63" fmla="*/ 1395664 h 15135727"/>
              <a:gd name="connsiteX64" fmla="*/ 6173704 w 8085221"/>
              <a:gd name="connsiteY64" fmla="*/ 1092367 h 15135727"/>
              <a:gd name="connsiteX65" fmla="*/ 6424864 w 8085221"/>
              <a:gd name="connsiteY65" fmla="*/ 1058779 h 15135727"/>
              <a:gd name="connsiteX66" fmla="*/ 6803608 w 8085221"/>
              <a:gd name="connsiteY66" fmla="*/ 812382 h 15135727"/>
              <a:gd name="connsiteX67" fmla="*/ 6656973 w 8085221"/>
              <a:gd name="connsiteY67" fmla="*/ 606844 h 15135727"/>
              <a:gd name="connsiteX68" fmla="*/ 6766260 w 8085221"/>
              <a:gd name="connsiteY68" fmla="*/ 524377 h 15135727"/>
              <a:gd name="connsiteX69" fmla="*/ 6858000 w 8085221"/>
              <a:gd name="connsiteY69" fmla="*/ 360948 h 15135727"/>
              <a:gd name="connsiteX70" fmla="*/ 6763753 w 8085221"/>
              <a:gd name="connsiteY70" fmla="*/ 267703 h 15135727"/>
              <a:gd name="connsiteX71" fmla="*/ 6799848 w 8085221"/>
              <a:gd name="connsiteY71" fmla="*/ 110791 h 15135727"/>
              <a:gd name="connsiteX72" fmla="*/ 7194885 w 8085221"/>
              <a:gd name="connsiteY72" fmla="*/ 0 h 15135727"/>
              <a:gd name="connsiteX73" fmla="*/ 7267074 w 8085221"/>
              <a:gd name="connsiteY73" fmla="*/ 120316 h 15135727"/>
              <a:gd name="connsiteX74" fmla="*/ 7495674 w 8085221"/>
              <a:gd name="connsiteY74" fmla="*/ 120316 h 15135727"/>
              <a:gd name="connsiteX75" fmla="*/ 7339264 w 8085221"/>
              <a:gd name="connsiteY75" fmla="*/ 360948 h 15135727"/>
              <a:gd name="connsiteX76" fmla="*/ 7628021 w 8085221"/>
              <a:gd name="connsiteY76" fmla="*/ 433137 h 15135727"/>
              <a:gd name="connsiteX77" fmla="*/ 7796464 w 8085221"/>
              <a:gd name="connsiteY77" fmla="*/ 649706 h 15135727"/>
              <a:gd name="connsiteX78" fmla="*/ 8085221 w 8085221"/>
              <a:gd name="connsiteY78" fmla="*/ 914400 h 15135727"/>
              <a:gd name="connsiteX79" fmla="*/ 7988969 w 8085221"/>
              <a:gd name="connsiteY79" fmla="*/ 1203158 h 15135727"/>
              <a:gd name="connsiteX80" fmla="*/ 7844590 w 8085221"/>
              <a:gd name="connsiteY80" fmla="*/ 1058779 h 15135727"/>
              <a:gd name="connsiteX81" fmla="*/ 7483642 w 8085221"/>
              <a:gd name="connsiteY81" fmla="*/ 1371600 h 15135727"/>
              <a:gd name="connsiteX82" fmla="*/ 7267074 w 8085221"/>
              <a:gd name="connsiteY82" fmla="*/ 1395664 h 15135727"/>
              <a:gd name="connsiteX83" fmla="*/ 7243011 w 8085221"/>
              <a:gd name="connsiteY83" fmla="*/ 1588169 h 15135727"/>
              <a:gd name="connsiteX84" fmla="*/ 6978316 w 8085221"/>
              <a:gd name="connsiteY84" fmla="*/ 1732548 h 15135727"/>
              <a:gd name="connsiteX85" fmla="*/ 6737685 w 8085221"/>
              <a:gd name="connsiteY85" fmla="*/ 2093495 h 15135727"/>
              <a:gd name="connsiteX86" fmla="*/ 6737685 w 8085221"/>
              <a:gd name="connsiteY86" fmla="*/ 2382253 h 15135727"/>
              <a:gd name="connsiteX87" fmla="*/ 6665495 w 8085221"/>
              <a:gd name="connsiteY87" fmla="*/ 2430379 h 15135727"/>
              <a:gd name="connsiteX88" fmla="*/ 6906127 w 8085221"/>
              <a:gd name="connsiteY88" fmla="*/ 2646948 h 15135727"/>
              <a:gd name="connsiteX89" fmla="*/ 6906127 w 8085221"/>
              <a:gd name="connsiteY89" fmla="*/ 2983832 h 15135727"/>
              <a:gd name="connsiteX90" fmla="*/ 6906127 w 8085221"/>
              <a:gd name="connsiteY90" fmla="*/ 3104148 h 15135727"/>
              <a:gd name="connsiteX91" fmla="*/ 6833937 w 8085221"/>
              <a:gd name="connsiteY91" fmla="*/ 3368842 h 15135727"/>
              <a:gd name="connsiteX92" fmla="*/ 6906127 w 8085221"/>
              <a:gd name="connsiteY92" fmla="*/ 3489158 h 15135727"/>
              <a:gd name="connsiteX93" fmla="*/ 6641432 w 8085221"/>
              <a:gd name="connsiteY93" fmla="*/ 3705727 h 15135727"/>
              <a:gd name="connsiteX94" fmla="*/ 6737685 w 8085221"/>
              <a:gd name="connsiteY94" fmla="*/ 3729790 h 15135727"/>
              <a:gd name="connsiteX95" fmla="*/ 6545179 w 8085221"/>
              <a:gd name="connsiteY95" fmla="*/ 3826042 h 15135727"/>
              <a:gd name="connsiteX96" fmla="*/ 6328611 w 8085221"/>
              <a:gd name="connsiteY96" fmla="*/ 3753853 h 15135727"/>
              <a:gd name="connsiteX97" fmla="*/ 6184232 w 8085221"/>
              <a:gd name="connsiteY97" fmla="*/ 3850106 h 15135727"/>
              <a:gd name="connsiteX98" fmla="*/ 6184232 w 8085221"/>
              <a:gd name="connsiteY98" fmla="*/ 3946358 h 15135727"/>
              <a:gd name="connsiteX99" fmla="*/ 6136106 w 8085221"/>
              <a:gd name="connsiteY99" fmla="*/ 4235116 h 15135727"/>
              <a:gd name="connsiteX100" fmla="*/ 5919537 w 8085221"/>
              <a:gd name="connsiteY100" fmla="*/ 4403558 h 15135727"/>
              <a:gd name="connsiteX101" fmla="*/ 5775158 w 8085221"/>
              <a:gd name="connsiteY101" fmla="*/ 4451685 h 15135727"/>
              <a:gd name="connsiteX102" fmla="*/ 5630779 w 8085221"/>
              <a:gd name="connsiteY102" fmla="*/ 4547937 h 15135727"/>
              <a:gd name="connsiteX103" fmla="*/ 5510464 w 8085221"/>
              <a:gd name="connsiteY103" fmla="*/ 4620127 h 15135727"/>
              <a:gd name="connsiteX104" fmla="*/ 5510464 w 8085221"/>
              <a:gd name="connsiteY104" fmla="*/ 4812632 h 15135727"/>
              <a:gd name="connsiteX105" fmla="*/ 5317958 w 8085221"/>
              <a:gd name="connsiteY105" fmla="*/ 4981074 h 15135727"/>
              <a:gd name="connsiteX106" fmla="*/ 5005137 w 8085221"/>
              <a:gd name="connsiteY106" fmla="*/ 5149516 h 15135727"/>
              <a:gd name="connsiteX107" fmla="*/ 4692316 w 8085221"/>
              <a:gd name="connsiteY107" fmla="*/ 5149516 h 15135727"/>
              <a:gd name="connsiteX108" fmla="*/ 4523874 w 8085221"/>
              <a:gd name="connsiteY108" fmla="*/ 5366085 h 15135727"/>
              <a:gd name="connsiteX109" fmla="*/ 4211053 w 8085221"/>
              <a:gd name="connsiteY109" fmla="*/ 5414211 h 15135727"/>
              <a:gd name="connsiteX110" fmla="*/ 4114800 w 8085221"/>
              <a:gd name="connsiteY110" fmla="*/ 5390148 h 15135727"/>
              <a:gd name="connsiteX111" fmla="*/ 4018548 w 8085221"/>
              <a:gd name="connsiteY111" fmla="*/ 5630779 h 15135727"/>
              <a:gd name="connsiteX112" fmla="*/ 4090737 w 8085221"/>
              <a:gd name="connsiteY112" fmla="*/ 5871411 h 15135727"/>
              <a:gd name="connsiteX113" fmla="*/ 4090737 w 8085221"/>
              <a:gd name="connsiteY113" fmla="*/ 6184232 h 15135727"/>
              <a:gd name="connsiteX114" fmla="*/ 4186990 w 8085221"/>
              <a:gd name="connsiteY114" fmla="*/ 6472990 h 15135727"/>
              <a:gd name="connsiteX115" fmla="*/ 4042611 w 8085221"/>
              <a:gd name="connsiteY115" fmla="*/ 6352674 h 15135727"/>
              <a:gd name="connsiteX116" fmla="*/ 3946358 w 8085221"/>
              <a:gd name="connsiteY116" fmla="*/ 6376737 h 15135727"/>
              <a:gd name="connsiteX117" fmla="*/ 4114800 w 8085221"/>
              <a:gd name="connsiteY117" fmla="*/ 6641432 h 15135727"/>
              <a:gd name="connsiteX118" fmla="*/ 4451685 w 8085221"/>
              <a:gd name="connsiteY118" fmla="*/ 6737685 h 15135727"/>
              <a:gd name="connsiteX119" fmla="*/ 4620127 w 8085221"/>
              <a:gd name="connsiteY119" fmla="*/ 6978316 h 15135727"/>
              <a:gd name="connsiteX120" fmla="*/ 4740442 w 8085221"/>
              <a:gd name="connsiteY120" fmla="*/ 7170821 h 15135727"/>
              <a:gd name="connsiteX121" fmla="*/ 5077327 w 8085221"/>
              <a:gd name="connsiteY121" fmla="*/ 7387390 h 15135727"/>
              <a:gd name="connsiteX122" fmla="*/ 5125453 w 8085221"/>
              <a:gd name="connsiteY122" fmla="*/ 7603958 h 15135727"/>
              <a:gd name="connsiteX123" fmla="*/ 5197642 w 8085221"/>
              <a:gd name="connsiteY123" fmla="*/ 7796464 h 15135727"/>
              <a:gd name="connsiteX124" fmla="*/ 5486400 w 8085221"/>
              <a:gd name="connsiteY124" fmla="*/ 7964906 h 15135727"/>
              <a:gd name="connsiteX125" fmla="*/ 5486400 w 8085221"/>
              <a:gd name="connsiteY125" fmla="*/ 8349916 h 15135727"/>
              <a:gd name="connsiteX126" fmla="*/ 5678906 w 8085221"/>
              <a:gd name="connsiteY126" fmla="*/ 8614611 h 15135727"/>
              <a:gd name="connsiteX127" fmla="*/ 5919537 w 8085221"/>
              <a:gd name="connsiteY127" fmla="*/ 9071811 h 15135727"/>
              <a:gd name="connsiteX128" fmla="*/ 6160169 w 8085221"/>
              <a:gd name="connsiteY128" fmla="*/ 9336506 h 15135727"/>
              <a:gd name="connsiteX129" fmla="*/ 6280485 w 8085221"/>
              <a:gd name="connsiteY129" fmla="*/ 9601200 h 15135727"/>
              <a:gd name="connsiteX130" fmla="*/ 6400800 w 8085221"/>
              <a:gd name="connsiteY130" fmla="*/ 9793706 h 15135727"/>
              <a:gd name="connsiteX131" fmla="*/ 6569242 w 8085221"/>
              <a:gd name="connsiteY131" fmla="*/ 10058400 h 15135727"/>
              <a:gd name="connsiteX132" fmla="*/ 6713621 w 8085221"/>
              <a:gd name="connsiteY132" fmla="*/ 10106527 h 15135727"/>
              <a:gd name="connsiteX133" fmla="*/ 6545179 w 8085221"/>
              <a:gd name="connsiteY133" fmla="*/ 10202779 h 15135727"/>
              <a:gd name="connsiteX134" fmla="*/ 6569242 w 8085221"/>
              <a:gd name="connsiteY134" fmla="*/ 10443411 h 15135727"/>
              <a:gd name="connsiteX135" fmla="*/ 6593306 w 8085221"/>
              <a:gd name="connsiteY135" fmla="*/ 10708106 h 15135727"/>
              <a:gd name="connsiteX136" fmla="*/ 6761748 w 8085221"/>
              <a:gd name="connsiteY136" fmla="*/ 10924674 h 15135727"/>
              <a:gd name="connsiteX137" fmla="*/ 6641432 w 8085221"/>
              <a:gd name="connsiteY137" fmla="*/ 11093116 h 15135727"/>
              <a:gd name="connsiteX138" fmla="*/ 6713621 w 8085221"/>
              <a:gd name="connsiteY138" fmla="*/ 11261558 h 15135727"/>
              <a:gd name="connsiteX139" fmla="*/ 6737685 w 8085221"/>
              <a:gd name="connsiteY139" fmla="*/ 11526253 h 15135727"/>
              <a:gd name="connsiteX140" fmla="*/ 6617369 w 8085221"/>
              <a:gd name="connsiteY140" fmla="*/ 11839074 h 15135727"/>
              <a:gd name="connsiteX141" fmla="*/ 6617369 w 8085221"/>
              <a:gd name="connsiteY141" fmla="*/ 12031579 h 15135727"/>
              <a:gd name="connsiteX142" fmla="*/ 6641432 w 8085221"/>
              <a:gd name="connsiteY142" fmla="*/ 12127832 h 15135727"/>
              <a:gd name="connsiteX143" fmla="*/ 6761748 w 8085221"/>
              <a:gd name="connsiteY143" fmla="*/ 12031579 h 15135727"/>
              <a:gd name="connsiteX144" fmla="*/ 6761748 w 8085221"/>
              <a:gd name="connsiteY144" fmla="*/ 12296274 h 15135727"/>
              <a:gd name="connsiteX145" fmla="*/ 6689558 w 8085221"/>
              <a:gd name="connsiteY145" fmla="*/ 12512842 h 15135727"/>
              <a:gd name="connsiteX146" fmla="*/ 6785811 w 8085221"/>
              <a:gd name="connsiteY146" fmla="*/ 12777537 h 15135727"/>
              <a:gd name="connsiteX147" fmla="*/ 6569242 w 8085221"/>
              <a:gd name="connsiteY147" fmla="*/ 12873790 h 15135727"/>
              <a:gd name="connsiteX148" fmla="*/ 6545179 w 8085221"/>
              <a:gd name="connsiteY148" fmla="*/ 13090358 h 15135727"/>
              <a:gd name="connsiteX149" fmla="*/ 6448927 w 8085221"/>
              <a:gd name="connsiteY149" fmla="*/ 13355053 h 15135727"/>
              <a:gd name="connsiteX150" fmla="*/ 6256421 w 8085221"/>
              <a:gd name="connsiteY150" fmla="*/ 13571621 h 15135727"/>
              <a:gd name="connsiteX151" fmla="*/ 6087979 w 8085221"/>
              <a:gd name="connsiteY151" fmla="*/ 13667874 h 15135727"/>
              <a:gd name="connsiteX152" fmla="*/ 5943600 w 8085221"/>
              <a:gd name="connsiteY152" fmla="*/ 13716000 h 15135727"/>
              <a:gd name="connsiteX153" fmla="*/ 5702969 w 8085221"/>
              <a:gd name="connsiteY153" fmla="*/ 13667874 h 15135727"/>
              <a:gd name="connsiteX154" fmla="*/ 5582653 w 8085221"/>
              <a:gd name="connsiteY154" fmla="*/ 13691937 h 15135727"/>
              <a:gd name="connsiteX155" fmla="*/ 5727032 w 8085221"/>
              <a:gd name="connsiteY155" fmla="*/ 13836316 h 15135727"/>
              <a:gd name="connsiteX156" fmla="*/ 5582653 w 8085221"/>
              <a:gd name="connsiteY156" fmla="*/ 14052885 h 15135727"/>
              <a:gd name="connsiteX157" fmla="*/ 5462337 w 8085221"/>
              <a:gd name="connsiteY157" fmla="*/ 14149137 h 15135727"/>
              <a:gd name="connsiteX158" fmla="*/ 5342021 w 8085221"/>
              <a:gd name="connsiteY158" fmla="*/ 14004758 h 15135727"/>
              <a:gd name="connsiteX159" fmla="*/ 5245769 w 8085221"/>
              <a:gd name="connsiteY159" fmla="*/ 14004758 h 15135727"/>
              <a:gd name="connsiteX160" fmla="*/ 5245769 w 8085221"/>
              <a:gd name="connsiteY160" fmla="*/ 13956632 h 15135727"/>
              <a:gd name="connsiteX161" fmla="*/ 5101390 w 8085221"/>
              <a:gd name="connsiteY161" fmla="*/ 13956632 h 15135727"/>
              <a:gd name="connsiteX162" fmla="*/ 4981074 w 8085221"/>
              <a:gd name="connsiteY162" fmla="*/ 13860379 h 15135727"/>
              <a:gd name="connsiteX163" fmla="*/ 4740442 w 8085221"/>
              <a:gd name="connsiteY163" fmla="*/ 13908506 h 15135727"/>
              <a:gd name="connsiteX164" fmla="*/ 4475748 w 8085221"/>
              <a:gd name="connsiteY164" fmla="*/ 13956632 h 15135727"/>
              <a:gd name="connsiteX165" fmla="*/ 4379495 w 8085221"/>
              <a:gd name="connsiteY165" fmla="*/ 14028821 h 15135727"/>
              <a:gd name="connsiteX166" fmla="*/ 4403558 w 8085221"/>
              <a:gd name="connsiteY166" fmla="*/ 14197264 h 15135727"/>
              <a:gd name="connsiteX167" fmla="*/ 4572000 w 8085221"/>
              <a:gd name="connsiteY167" fmla="*/ 14149137 h 15135727"/>
              <a:gd name="connsiteX168" fmla="*/ 4523874 w 8085221"/>
              <a:gd name="connsiteY168" fmla="*/ 14558211 h 15135727"/>
              <a:gd name="connsiteX169" fmla="*/ 4403558 w 8085221"/>
              <a:gd name="connsiteY169" fmla="*/ 14437895 h 15135727"/>
              <a:gd name="connsiteX170" fmla="*/ 4403558 w 8085221"/>
              <a:gd name="connsiteY170" fmla="*/ 14437895 h 15135727"/>
              <a:gd name="connsiteX171" fmla="*/ 4283242 w 8085221"/>
              <a:gd name="connsiteY171" fmla="*/ 14245390 h 15135727"/>
              <a:gd name="connsiteX172" fmla="*/ 4235116 w 8085221"/>
              <a:gd name="connsiteY172" fmla="*/ 14341642 h 15135727"/>
              <a:gd name="connsiteX173" fmla="*/ 4162927 w 8085221"/>
              <a:gd name="connsiteY173" fmla="*/ 14389769 h 15135727"/>
              <a:gd name="connsiteX174" fmla="*/ 4162927 w 8085221"/>
              <a:gd name="connsiteY174" fmla="*/ 14389769 h 15135727"/>
              <a:gd name="connsiteX175" fmla="*/ 3922295 w 8085221"/>
              <a:gd name="connsiteY175" fmla="*/ 14245390 h 15135727"/>
              <a:gd name="connsiteX176" fmla="*/ 3801979 w 8085221"/>
              <a:gd name="connsiteY176" fmla="*/ 14293516 h 15135727"/>
              <a:gd name="connsiteX177" fmla="*/ 3681664 w 8085221"/>
              <a:gd name="connsiteY177" fmla="*/ 14389769 h 15135727"/>
              <a:gd name="connsiteX178" fmla="*/ 3657600 w 8085221"/>
              <a:gd name="connsiteY178" fmla="*/ 14654464 h 15135727"/>
              <a:gd name="connsiteX179" fmla="*/ 3513221 w 8085221"/>
              <a:gd name="connsiteY179" fmla="*/ 14726653 h 15135727"/>
              <a:gd name="connsiteX180" fmla="*/ 3513221 w 8085221"/>
              <a:gd name="connsiteY180" fmla="*/ 14871032 h 15135727"/>
              <a:gd name="connsiteX181" fmla="*/ 3633537 w 8085221"/>
              <a:gd name="connsiteY181" fmla="*/ 14967285 h 15135727"/>
              <a:gd name="connsiteX182" fmla="*/ 3609474 w 8085221"/>
              <a:gd name="connsiteY182" fmla="*/ 15087600 h 15135727"/>
              <a:gd name="connsiteX183" fmla="*/ 3441032 w 8085221"/>
              <a:gd name="connsiteY183" fmla="*/ 15039474 h 15135727"/>
              <a:gd name="connsiteX184" fmla="*/ 3272590 w 8085221"/>
              <a:gd name="connsiteY184" fmla="*/ 15063537 h 15135727"/>
              <a:gd name="connsiteX185" fmla="*/ 3248527 w 8085221"/>
              <a:gd name="connsiteY185" fmla="*/ 14895095 h 15135727"/>
              <a:gd name="connsiteX186" fmla="*/ 3128211 w 8085221"/>
              <a:gd name="connsiteY186" fmla="*/ 14919158 h 15135727"/>
              <a:gd name="connsiteX187" fmla="*/ 2959769 w 8085221"/>
              <a:gd name="connsiteY187" fmla="*/ 15135727 h 15135727"/>
              <a:gd name="connsiteX188" fmla="*/ 2935706 w 8085221"/>
              <a:gd name="connsiteY188" fmla="*/ 14895095 h 15135727"/>
              <a:gd name="connsiteX189" fmla="*/ 2791327 w 8085221"/>
              <a:gd name="connsiteY189" fmla="*/ 14943221 h 15135727"/>
              <a:gd name="connsiteX190" fmla="*/ 2671011 w 8085221"/>
              <a:gd name="connsiteY190" fmla="*/ 15039474 h 15135727"/>
              <a:gd name="connsiteX191" fmla="*/ 2430379 w 8085221"/>
              <a:gd name="connsiteY191" fmla="*/ 15087600 h 15135727"/>
              <a:gd name="connsiteX192" fmla="*/ 2237874 w 8085221"/>
              <a:gd name="connsiteY192" fmla="*/ 15039474 h 15135727"/>
              <a:gd name="connsiteX193" fmla="*/ 2622885 w 8085221"/>
              <a:gd name="connsiteY193" fmla="*/ 14846969 h 15135727"/>
              <a:gd name="connsiteX194" fmla="*/ 2887579 w 8085221"/>
              <a:gd name="connsiteY194" fmla="*/ 14774779 h 15135727"/>
              <a:gd name="connsiteX195" fmla="*/ 2839453 w 8085221"/>
              <a:gd name="connsiteY195" fmla="*/ 14582274 h 15135727"/>
              <a:gd name="connsiteX196" fmla="*/ 2935706 w 8085221"/>
              <a:gd name="connsiteY196" fmla="*/ 14510085 h 15135727"/>
              <a:gd name="connsiteX197" fmla="*/ 2935706 w 8085221"/>
              <a:gd name="connsiteY197" fmla="*/ 14510085 h 15135727"/>
              <a:gd name="connsiteX198" fmla="*/ 3080085 w 8085221"/>
              <a:gd name="connsiteY198" fmla="*/ 14413832 h 15135727"/>
              <a:gd name="connsiteX199" fmla="*/ 3152274 w 8085221"/>
              <a:gd name="connsiteY199" fmla="*/ 14341642 h 15135727"/>
              <a:gd name="connsiteX200" fmla="*/ 3080085 w 8085221"/>
              <a:gd name="connsiteY200" fmla="*/ 14269453 h 15135727"/>
              <a:gd name="connsiteX201" fmla="*/ 3152274 w 8085221"/>
              <a:gd name="connsiteY201" fmla="*/ 14197264 h 15135727"/>
              <a:gd name="connsiteX202" fmla="*/ 3152274 w 8085221"/>
              <a:gd name="connsiteY202" fmla="*/ 14052885 h 15135727"/>
              <a:gd name="connsiteX203" fmla="*/ 3080085 w 8085221"/>
              <a:gd name="connsiteY203" fmla="*/ 13980695 h 15135727"/>
              <a:gd name="connsiteX204" fmla="*/ 3056021 w 8085221"/>
              <a:gd name="connsiteY204" fmla="*/ 14076948 h 15135727"/>
              <a:gd name="connsiteX205" fmla="*/ 2935706 w 8085221"/>
              <a:gd name="connsiteY205" fmla="*/ 14076948 h 15135727"/>
              <a:gd name="connsiteX206" fmla="*/ 2863516 w 8085221"/>
              <a:gd name="connsiteY206" fmla="*/ 14125074 h 15135727"/>
              <a:gd name="connsiteX207" fmla="*/ 2719137 w 8085221"/>
              <a:gd name="connsiteY207" fmla="*/ 14197264 h 15135727"/>
              <a:gd name="connsiteX208" fmla="*/ 2646948 w 8085221"/>
              <a:gd name="connsiteY208" fmla="*/ 14197264 h 15135727"/>
              <a:gd name="connsiteX209" fmla="*/ 2598821 w 8085221"/>
              <a:gd name="connsiteY209" fmla="*/ 14125074 h 15135727"/>
              <a:gd name="connsiteX210" fmla="*/ 2430379 w 8085221"/>
              <a:gd name="connsiteY210" fmla="*/ 13836316 h 15135727"/>
              <a:gd name="connsiteX211" fmla="*/ 2646948 w 8085221"/>
              <a:gd name="connsiteY211" fmla="*/ 13812253 h 15135727"/>
              <a:gd name="connsiteX212" fmla="*/ 2502569 w 8085221"/>
              <a:gd name="connsiteY212" fmla="*/ 13475369 h 15135727"/>
              <a:gd name="connsiteX213" fmla="*/ 2550695 w 8085221"/>
              <a:gd name="connsiteY213" fmla="*/ 13186611 h 15135727"/>
              <a:gd name="connsiteX214" fmla="*/ 2719137 w 8085221"/>
              <a:gd name="connsiteY214" fmla="*/ 13042232 h 15135727"/>
              <a:gd name="connsiteX215" fmla="*/ 2791327 w 8085221"/>
              <a:gd name="connsiteY215" fmla="*/ 12945979 h 15135727"/>
              <a:gd name="connsiteX216" fmla="*/ 3031958 w 8085221"/>
              <a:gd name="connsiteY216" fmla="*/ 13090358 h 15135727"/>
              <a:gd name="connsiteX217" fmla="*/ 3056021 w 8085221"/>
              <a:gd name="connsiteY217" fmla="*/ 12753474 h 15135727"/>
              <a:gd name="connsiteX218" fmla="*/ 2887579 w 8085221"/>
              <a:gd name="connsiteY218" fmla="*/ 12777537 h 15135727"/>
              <a:gd name="connsiteX219" fmla="*/ 2815390 w 8085221"/>
              <a:gd name="connsiteY219" fmla="*/ 12777537 h 15135727"/>
              <a:gd name="connsiteX220" fmla="*/ 3176337 w 8085221"/>
              <a:gd name="connsiteY220" fmla="*/ 12368464 h 15135727"/>
              <a:gd name="connsiteX221" fmla="*/ 3104148 w 8085221"/>
              <a:gd name="connsiteY221" fmla="*/ 12320337 h 15135727"/>
              <a:gd name="connsiteX222" fmla="*/ 3104148 w 8085221"/>
              <a:gd name="connsiteY222" fmla="*/ 12320337 h 15135727"/>
              <a:gd name="connsiteX223" fmla="*/ 3007895 w 8085221"/>
              <a:gd name="connsiteY223" fmla="*/ 12079706 h 15135727"/>
              <a:gd name="connsiteX224" fmla="*/ 2911642 w 8085221"/>
              <a:gd name="connsiteY224" fmla="*/ 11935327 h 15135727"/>
              <a:gd name="connsiteX225" fmla="*/ 2863516 w 8085221"/>
              <a:gd name="connsiteY225" fmla="*/ 11694695 h 15135727"/>
              <a:gd name="connsiteX226" fmla="*/ 2911642 w 8085221"/>
              <a:gd name="connsiteY226" fmla="*/ 11454064 h 15135727"/>
              <a:gd name="connsiteX227" fmla="*/ 3056021 w 8085221"/>
              <a:gd name="connsiteY227" fmla="*/ 11454064 h 15135727"/>
              <a:gd name="connsiteX228" fmla="*/ 2983832 w 8085221"/>
              <a:gd name="connsiteY228" fmla="*/ 11381874 h 15135727"/>
              <a:gd name="connsiteX229" fmla="*/ 3031958 w 8085221"/>
              <a:gd name="connsiteY229" fmla="*/ 11285621 h 15135727"/>
              <a:gd name="connsiteX230" fmla="*/ 3007895 w 8085221"/>
              <a:gd name="connsiteY230" fmla="*/ 11189369 h 15135727"/>
              <a:gd name="connsiteX231" fmla="*/ 2887579 w 8085221"/>
              <a:gd name="connsiteY231" fmla="*/ 11141242 h 15135727"/>
              <a:gd name="connsiteX232" fmla="*/ 2887579 w 8085221"/>
              <a:gd name="connsiteY232" fmla="*/ 10972800 h 15135727"/>
              <a:gd name="connsiteX233" fmla="*/ 2887579 w 8085221"/>
              <a:gd name="connsiteY233" fmla="*/ 10924674 h 15135727"/>
              <a:gd name="connsiteX234" fmla="*/ 2767264 w 8085221"/>
              <a:gd name="connsiteY234" fmla="*/ 11020927 h 15135727"/>
              <a:gd name="connsiteX235" fmla="*/ 2743200 w 8085221"/>
              <a:gd name="connsiteY235" fmla="*/ 10924674 h 15135727"/>
              <a:gd name="connsiteX236" fmla="*/ 2550695 w 8085221"/>
              <a:gd name="connsiteY236" fmla="*/ 11020927 h 15135727"/>
              <a:gd name="connsiteX237" fmla="*/ 2526632 w 8085221"/>
              <a:gd name="connsiteY237" fmla="*/ 11117179 h 15135727"/>
              <a:gd name="connsiteX238" fmla="*/ 2334127 w 8085221"/>
              <a:gd name="connsiteY238" fmla="*/ 10996864 h 15135727"/>
              <a:gd name="connsiteX239" fmla="*/ 2358190 w 8085221"/>
              <a:gd name="connsiteY239" fmla="*/ 10732169 h 15135727"/>
              <a:gd name="connsiteX240" fmla="*/ 2334127 w 8085221"/>
              <a:gd name="connsiteY240" fmla="*/ 10587790 h 15135727"/>
              <a:gd name="connsiteX241" fmla="*/ 2406316 w 8085221"/>
              <a:gd name="connsiteY241" fmla="*/ 10491537 h 15135727"/>
              <a:gd name="connsiteX242" fmla="*/ 2598821 w 8085221"/>
              <a:gd name="connsiteY242" fmla="*/ 10684042 h 15135727"/>
              <a:gd name="connsiteX243" fmla="*/ 2767264 w 8085221"/>
              <a:gd name="connsiteY243" fmla="*/ 10684042 h 15135727"/>
              <a:gd name="connsiteX244" fmla="*/ 2646948 w 8085221"/>
              <a:gd name="connsiteY244" fmla="*/ 10515600 h 15135727"/>
              <a:gd name="connsiteX245" fmla="*/ 2815390 w 8085221"/>
              <a:gd name="connsiteY245" fmla="*/ 10395285 h 15135727"/>
              <a:gd name="connsiteX246" fmla="*/ 3080085 w 8085221"/>
              <a:gd name="connsiteY246" fmla="*/ 10419348 h 15135727"/>
              <a:gd name="connsiteX247" fmla="*/ 3248527 w 8085221"/>
              <a:gd name="connsiteY247" fmla="*/ 10539664 h 15135727"/>
              <a:gd name="connsiteX248" fmla="*/ 3320716 w 8085221"/>
              <a:gd name="connsiteY248" fmla="*/ 10659979 h 15135727"/>
              <a:gd name="connsiteX249" fmla="*/ 3465095 w 8085221"/>
              <a:gd name="connsiteY249" fmla="*/ 10659979 h 15135727"/>
              <a:gd name="connsiteX250" fmla="*/ 3441032 w 8085221"/>
              <a:gd name="connsiteY250" fmla="*/ 10491537 h 15135727"/>
              <a:gd name="connsiteX251" fmla="*/ 3392906 w 8085221"/>
              <a:gd name="connsiteY251" fmla="*/ 10250906 h 15135727"/>
              <a:gd name="connsiteX252" fmla="*/ 3152274 w 8085221"/>
              <a:gd name="connsiteY252" fmla="*/ 10250906 h 15135727"/>
              <a:gd name="connsiteX253" fmla="*/ 3176337 w 8085221"/>
              <a:gd name="connsiteY253" fmla="*/ 10178716 h 15135727"/>
              <a:gd name="connsiteX254" fmla="*/ 3104148 w 8085221"/>
              <a:gd name="connsiteY254" fmla="*/ 10154653 h 15135727"/>
              <a:gd name="connsiteX255" fmla="*/ 3007895 w 8085221"/>
              <a:gd name="connsiteY255" fmla="*/ 9962148 h 15135727"/>
              <a:gd name="connsiteX256" fmla="*/ 3176337 w 8085221"/>
              <a:gd name="connsiteY256" fmla="*/ 9889958 h 15135727"/>
              <a:gd name="connsiteX257" fmla="*/ 2959769 w 8085221"/>
              <a:gd name="connsiteY257" fmla="*/ 9504948 h 15135727"/>
              <a:gd name="connsiteX258" fmla="*/ 2791327 w 8085221"/>
              <a:gd name="connsiteY258" fmla="*/ 9456821 h 15135727"/>
              <a:gd name="connsiteX259" fmla="*/ 2574758 w 8085221"/>
              <a:gd name="connsiteY259" fmla="*/ 9336506 h 15135727"/>
              <a:gd name="connsiteX260" fmla="*/ 2550695 w 8085221"/>
              <a:gd name="connsiteY260" fmla="*/ 9071811 h 15135727"/>
              <a:gd name="connsiteX261" fmla="*/ 2695074 w 8085221"/>
              <a:gd name="connsiteY261" fmla="*/ 8999621 h 15135727"/>
              <a:gd name="connsiteX262" fmla="*/ 2622885 w 8085221"/>
              <a:gd name="connsiteY262" fmla="*/ 8975558 h 15135727"/>
              <a:gd name="connsiteX263" fmla="*/ 2430379 w 8085221"/>
              <a:gd name="connsiteY263" fmla="*/ 8999621 h 15135727"/>
              <a:gd name="connsiteX264" fmla="*/ 2261937 w 8085221"/>
              <a:gd name="connsiteY264" fmla="*/ 9168064 h 15135727"/>
              <a:gd name="connsiteX265" fmla="*/ 2237874 w 8085221"/>
              <a:gd name="connsiteY265" fmla="*/ 8999621 h 15135727"/>
              <a:gd name="connsiteX266" fmla="*/ 2117558 w 8085221"/>
              <a:gd name="connsiteY266" fmla="*/ 8975558 h 15135727"/>
              <a:gd name="connsiteX267" fmla="*/ 2045369 w 8085221"/>
              <a:gd name="connsiteY267" fmla="*/ 8783053 h 15135727"/>
              <a:gd name="connsiteX268" fmla="*/ 1852864 w 8085221"/>
              <a:gd name="connsiteY268" fmla="*/ 8758990 h 15135727"/>
              <a:gd name="connsiteX269" fmla="*/ 1636295 w 8085221"/>
              <a:gd name="connsiteY269" fmla="*/ 8927432 h 15135727"/>
              <a:gd name="connsiteX270" fmla="*/ 1588169 w 8085221"/>
              <a:gd name="connsiteY270" fmla="*/ 9023685 h 15135727"/>
              <a:gd name="connsiteX271" fmla="*/ 1515979 w 8085221"/>
              <a:gd name="connsiteY271" fmla="*/ 8879306 h 15135727"/>
              <a:gd name="connsiteX272" fmla="*/ 1347537 w 8085221"/>
              <a:gd name="connsiteY272" fmla="*/ 8879306 h 15135727"/>
              <a:gd name="connsiteX273" fmla="*/ 1347537 w 8085221"/>
              <a:gd name="connsiteY273" fmla="*/ 8710864 h 15135727"/>
              <a:gd name="connsiteX274" fmla="*/ 1106906 w 8085221"/>
              <a:gd name="connsiteY274" fmla="*/ 8783053 h 15135727"/>
              <a:gd name="connsiteX275" fmla="*/ 890337 w 8085221"/>
              <a:gd name="connsiteY275" fmla="*/ 8686800 h 15135727"/>
              <a:gd name="connsiteX276" fmla="*/ 649706 w 8085221"/>
              <a:gd name="connsiteY276" fmla="*/ 8662737 h 15135727"/>
              <a:gd name="connsiteX277" fmla="*/ 385011 w 8085221"/>
              <a:gd name="connsiteY277" fmla="*/ 8566485 h 15135727"/>
              <a:gd name="connsiteX278" fmla="*/ 577516 w 8085221"/>
              <a:gd name="connsiteY278" fmla="*/ 8373979 h 15135727"/>
              <a:gd name="connsiteX279" fmla="*/ 794085 w 8085221"/>
              <a:gd name="connsiteY279" fmla="*/ 8301790 h 15135727"/>
              <a:gd name="connsiteX280" fmla="*/ 745958 w 8085221"/>
              <a:gd name="connsiteY280" fmla="*/ 8133348 h 15135727"/>
              <a:gd name="connsiteX281" fmla="*/ 818148 w 8085221"/>
              <a:gd name="connsiteY281" fmla="*/ 7820527 h 15135727"/>
              <a:gd name="connsiteX282" fmla="*/ 697832 w 8085221"/>
              <a:gd name="connsiteY282" fmla="*/ 7820527 h 15135727"/>
              <a:gd name="connsiteX283" fmla="*/ 625642 w 8085221"/>
              <a:gd name="connsiteY283" fmla="*/ 7916779 h 15135727"/>
              <a:gd name="connsiteX284" fmla="*/ 457200 w 8085221"/>
              <a:gd name="connsiteY284" fmla="*/ 7820527 h 15135727"/>
              <a:gd name="connsiteX285" fmla="*/ 529390 w 8085221"/>
              <a:gd name="connsiteY285" fmla="*/ 7700211 h 15135727"/>
              <a:gd name="connsiteX286" fmla="*/ 938464 w 8085221"/>
              <a:gd name="connsiteY286" fmla="*/ 7676148 h 15135727"/>
              <a:gd name="connsiteX287" fmla="*/ 1058779 w 8085221"/>
              <a:gd name="connsiteY287" fmla="*/ 7459579 h 15135727"/>
              <a:gd name="connsiteX288" fmla="*/ 1203158 w 8085221"/>
              <a:gd name="connsiteY288" fmla="*/ 7603958 h 15135727"/>
              <a:gd name="connsiteX289" fmla="*/ 1299411 w 8085221"/>
              <a:gd name="connsiteY289" fmla="*/ 7555832 h 15135727"/>
              <a:gd name="connsiteX290" fmla="*/ 1443790 w 8085221"/>
              <a:gd name="connsiteY290" fmla="*/ 7507706 h 15135727"/>
              <a:gd name="connsiteX291" fmla="*/ 1684421 w 8085221"/>
              <a:gd name="connsiteY291" fmla="*/ 7603958 h 15135727"/>
              <a:gd name="connsiteX292" fmla="*/ 1684421 w 8085221"/>
              <a:gd name="connsiteY292" fmla="*/ 7603958 h 15135727"/>
              <a:gd name="connsiteX293" fmla="*/ 1540042 w 8085221"/>
              <a:gd name="connsiteY293" fmla="*/ 7363327 h 15135727"/>
              <a:gd name="connsiteX294" fmla="*/ 1299411 w 8085221"/>
              <a:gd name="connsiteY294" fmla="*/ 7315200 h 15135727"/>
              <a:gd name="connsiteX295" fmla="*/ 1130969 w 8085221"/>
              <a:gd name="connsiteY295" fmla="*/ 7339264 h 15135727"/>
              <a:gd name="connsiteX296" fmla="*/ 1034716 w 8085221"/>
              <a:gd name="connsiteY296" fmla="*/ 7315200 h 15135727"/>
              <a:gd name="connsiteX297" fmla="*/ 1155032 w 8085221"/>
              <a:gd name="connsiteY297" fmla="*/ 7050506 h 15135727"/>
              <a:gd name="connsiteX298" fmla="*/ 1155032 w 8085221"/>
              <a:gd name="connsiteY298" fmla="*/ 6930190 h 15135727"/>
              <a:gd name="connsiteX299" fmla="*/ 1155032 w 8085221"/>
              <a:gd name="connsiteY299" fmla="*/ 6761748 h 15135727"/>
              <a:gd name="connsiteX300" fmla="*/ 1203158 w 8085221"/>
              <a:gd name="connsiteY300" fmla="*/ 6617369 h 15135727"/>
              <a:gd name="connsiteX301" fmla="*/ 1371600 w 8085221"/>
              <a:gd name="connsiteY301" fmla="*/ 6472990 h 15135727"/>
              <a:gd name="connsiteX302" fmla="*/ 1443790 w 8085221"/>
              <a:gd name="connsiteY302" fmla="*/ 6328611 h 15135727"/>
              <a:gd name="connsiteX303" fmla="*/ 1419727 w 8085221"/>
              <a:gd name="connsiteY303" fmla="*/ 6208295 h 15135727"/>
              <a:gd name="connsiteX304" fmla="*/ 1275348 w 8085221"/>
              <a:gd name="connsiteY304" fmla="*/ 6304548 h 15135727"/>
              <a:gd name="connsiteX305" fmla="*/ 1323474 w 8085221"/>
              <a:gd name="connsiteY305" fmla="*/ 6015790 h 15135727"/>
              <a:gd name="connsiteX306" fmla="*/ 1540042 w 8085221"/>
              <a:gd name="connsiteY306" fmla="*/ 5871411 h 15135727"/>
              <a:gd name="connsiteX307" fmla="*/ 1540042 w 8085221"/>
              <a:gd name="connsiteY307" fmla="*/ 5751095 h 15135727"/>
              <a:gd name="connsiteX308" fmla="*/ 1395664 w 8085221"/>
              <a:gd name="connsiteY308" fmla="*/ 5799221 h 15135727"/>
              <a:gd name="connsiteX309" fmla="*/ 1179095 w 8085221"/>
              <a:gd name="connsiteY309" fmla="*/ 5799221 h 15135727"/>
              <a:gd name="connsiteX310" fmla="*/ 890337 w 8085221"/>
              <a:gd name="connsiteY310" fmla="*/ 5775158 h 15135727"/>
              <a:gd name="connsiteX311" fmla="*/ 697832 w 8085221"/>
              <a:gd name="connsiteY311" fmla="*/ 5606716 h 15135727"/>
              <a:gd name="connsiteX312" fmla="*/ 577516 w 8085221"/>
              <a:gd name="connsiteY312" fmla="*/ 5582653 h 15135727"/>
              <a:gd name="connsiteX313" fmla="*/ 697832 w 8085221"/>
              <a:gd name="connsiteY313" fmla="*/ 5775158 h 15135727"/>
              <a:gd name="connsiteX314" fmla="*/ 409074 w 8085221"/>
              <a:gd name="connsiteY314" fmla="*/ 5799221 h 15135727"/>
              <a:gd name="connsiteX315" fmla="*/ 168442 w 8085221"/>
              <a:gd name="connsiteY315" fmla="*/ 5702969 h 15135727"/>
              <a:gd name="connsiteX316" fmla="*/ 264695 w 8085221"/>
              <a:gd name="connsiteY316" fmla="*/ 5558590 h 15135727"/>
              <a:gd name="connsiteX317" fmla="*/ 144379 w 8085221"/>
              <a:gd name="connsiteY317" fmla="*/ 5510464 h 15135727"/>
              <a:gd name="connsiteX318" fmla="*/ 0 w 8085221"/>
              <a:gd name="connsiteY318" fmla="*/ 5462337 h 15135727"/>
              <a:gd name="connsiteX319" fmla="*/ 96253 w 8085221"/>
              <a:gd name="connsiteY319" fmla="*/ 5245769 h 15135727"/>
              <a:gd name="connsiteX0" fmla="*/ 96253 w 8085221"/>
              <a:gd name="connsiteY0" fmla="*/ 5245769 h 15135727"/>
              <a:gd name="connsiteX1" fmla="*/ 144379 w 8085221"/>
              <a:gd name="connsiteY1" fmla="*/ 4981074 h 15135727"/>
              <a:gd name="connsiteX2" fmla="*/ 178719 w 8085221"/>
              <a:gd name="connsiteY2" fmla="*/ 4834941 h 15135727"/>
              <a:gd name="connsiteX3" fmla="*/ 334378 w 8085221"/>
              <a:gd name="connsiteY3" fmla="*/ 4696828 h 15135727"/>
              <a:gd name="connsiteX4" fmla="*/ 553453 w 8085221"/>
              <a:gd name="connsiteY4" fmla="*/ 4692316 h 15135727"/>
              <a:gd name="connsiteX5" fmla="*/ 649706 w 8085221"/>
              <a:gd name="connsiteY5" fmla="*/ 4427621 h 15135727"/>
              <a:gd name="connsiteX6" fmla="*/ 805866 w 8085221"/>
              <a:gd name="connsiteY6" fmla="*/ 4425366 h 15135727"/>
              <a:gd name="connsiteX7" fmla="*/ 867026 w 8085221"/>
              <a:gd name="connsiteY7" fmla="*/ 4311817 h 15135727"/>
              <a:gd name="connsiteX8" fmla="*/ 1077328 w 8085221"/>
              <a:gd name="connsiteY8" fmla="*/ 4253916 h 15135727"/>
              <a:gd name="connsiteX9" fmla="*/ 1120191 w 8085221"/>
              <a:gd name="connsiteY9" fmla="*/ 4206291 h 15135727"/>
              <a:gd name="connsiteX10" fmla="*/ 1263066 w 8085221"/>
              <a:gd name="connsiteY10" fmla="*/ 4182478 h 15135727"/>
              <a:gd name="connsiteX11" fmla="*/ 1362326 w 8085221"/>
              <a:gd name="connsiteY11" fmla="*/ 4081965 h 15135727"/>
              <a:gd name="connsiteX12" fmla="*/ 1472616 w 8085221"/>
              <a:gd name="connsiteY12" fmla="*/ 4025316 h 15135727"/>
              <a:gd name="connsiteX13" fmla="*/ 1559344 w 8085221"/>
              <a:gd name="connsiteY13" fmla="*/ 4013535 h 15135727"/>
              <a:gd name="connsiteX14" fmla="*/ 1708485 w 8085221"/>
              <a:gd name="connsiteY14" fmla="*/ 3826042 h 15135727"/>
              <a:gd name="connsiteX15" fmla="*/ 1820278 w 8085221"/>
              <a:gd name="connsiteY15" fmla="*/ 3858628 h 15135727"/>
              <a:gd name="connsiteX16" fmla="*/ 1910766 w 8085221"/>
              <a:gd name="connsiteY16" fmla="*/ 3735053 h 15135727"/>
              <a:gd name="connsiteX17" fmla="*/ 2006016 w 8085221"/>
              <a:gd name="connsiteY17" fmla="*/ 3615741 h 15135727"/>
              <a:gd name="connsiteX18" fmla="*/ 2091741 w 8085221"/>
              <a:gd name="connsiteY18" fmla="*/ 3649078 h 15135727"/>
              <a:gd name="connsiteX19" fmla="*/ 2141621 w 8085221"/>
              <a:gd name="connsiteY19" fmla="*/ 3585411 h 15135727"/>
              <a:gd name="connsiteX20" fmla="*/ 2117808 w 8085221"/>
              <a:gd name="connsiteY20" fmla="*/ 3518736 h 15135727"/>
              <a:gd name="connsiteX21" fmla="*/ 2182228 w 8085221"/>
              <a:gd name="connsiteY21" fmla="*/ 3420478 h 15135727"/>
              <a:gd name="connsiteX22" fmla="*/ 2286000 w 8085221"/>
              <a:gd name="connsiteY22" fmla="*/ 3489158 h 15135727"/>
              <a:gd name="connsiteX23" fmla="*/ 2334628 w 8085221"/>
              <a:gd name="connsiteY23" fmla="*/ 3249028 h 15135727"/>
              <a:gd name="connsiteX24" fmla="*/ 2381502 w 8085221"/>
              <a:gd name="connsiteY24" fmla="*/ 3088858 h 15135727"/>
              <a:gd name="connsiteX25" fmla="*/ 2544178 w 8085221"/>
              <a:gd name="connsiteY25" fmla="*/ 3058528 h 15135727"/>
              <a:gd name="connsiteX26" fmla="*/ 2477503 w 8085221"/>
              <a:gd name="connsiteY26" fmla="*/ 2977566 h 15135727"/>
              <a:gd name="connsiteX27" fmla="*/ 2695074 w 8085221"/>
              <a:gd name="connsiteY27" fmla="*/ 2892592 h 15135727"/>
              <a:gd name="connsiteX28" fmla="*/ 2796591 w 8085221"/>
              <a:gd name="connsiteY28" fmla="*/ 2829928 h 15135727"/>
              <a:gd name="connsiteX29" fmla="*/ 2829928 w 8085221"/>
              <a:gd name="connsiteY29" fmla="*/ 2517107 h 15135727"/>
              <a:gd name="connsiteX30" fmla="*/ 3006141 w 8085221"/>
              <a:gd name="connsiteY30" fmla="*/ 2401303 h 15135727"/>
              <a:gd name="connsiteX31" fmla="*/ 3200400 w 8085221"/>
              <a:gd name="connsiteY31" fmla="*/ 2296277 h 15135727"/>
              <a:gd name="connsiteX32" fmla="*/ 3325228 w 8085221"/>
              <a:gd name="connsiteY32" fmla="*/ 2220328 h 15135727"/>
              <a:gd name="connsiteX33" fmla="*/ 3441032 w 8085221"/>
              <a:gd name="connsiteY33" fmla="*/ 2237874 h 15135727"/>
              <a:gd name="connsiteX34" fmla="*/ 3534778 w 8085221"/>
              <a:gd name="connsiteY34" fmla="*/ 2301291 h 15135727"/>
              <a:gd name="connsiteX35" fmla="*/ 3585160 w 8085221"/>
              <a:gd name="connsiteY35" fmla="*/ 2517107 h 15135727"/>
              <a:gd name="connsiteX36" fmla="*/ 3801979 w 8085221"/>
              <a:gd name="connsiteY36" fmla="*/ 2565735 h 15135727"/>
              <a:gd name="connsiteX37" fmla="*/ 3946358 w 8085221"/>
              <a:gd name="connsiteY37" fmla="*/ 2550695 h 15135727"/>
              <a:gd name="connsiteX38" fmla="*/ 4018548 w 8085221"/>
              <a:gd name="connsiteY38" fmla="*/ 2598821 h 15135727"/>
              <a:gd name="connsiteX39" fmla="*/ 4138864 w 8085221"/>
              <a:gd name="connsiteY39" fmla="*/ 2574758 h 15135727"/>
              <a:gd name="connsiteX40" fmla="*/ 4307306 w 8085221"/>
              <a:gd name="connsiteY40" fmla="*/ 2671011 h 15135727"/>
              <a:gd name="connsiteX41" fmla="*/ 4427621 w 8085221"/>
              <a:gd name="connsiteY41" fmla="*/ 2622885 h 15135727"/>
              <a:gd name="connsiteX42" fmla="*/ 4549191 w 8085221"/>
              <a:gd name="connsiteY42" fmla="*/ 2610853 h 15135727"/>
              <a:gd name="connsiteX43" fmla="*/ 4668253 w 8085221"/>
              <a:gd name="connsiteY43" fmla="*/ 2743200 h 15135727"/>
              <a:gd name="connsiteX44" fmla="*/ 4788569 w 8085221"/>
              <a:gd name="connsiteY44" fmla="*/ 2815390 h 15135727"/>
              <a:gd name="connsiteX45" fmla="*/ 4957011 w 8085221"/>
              <a:gd name="connsiteY45" fmla="*/ 2719137 h 15135727"/>
              <a:gd name="connsiteX46" fmla="*/ 4981074 w 8085221"/>
              <a:gd name="connsiteY46" fmla="*/ 2382253 h 15135727"/>
              <a:gd name="connsiteX47" fmla="*/ 4981074 w 8085221"/>
              <a:gd name="connsiteY47" fmla="*/ 2382253 h 15135727"/>
              <a:gd name="connsiteX48" fmla="*/ 4949241 w 8085221"/>
              <a:gd name="connsiteY48" fmla="*/ 2306053 h 15135727"/>
              <a:gd name="connsiteX49" fmla="*/ 4849228 w 8085221"/>
              <a:gd name="connsiteY49" fmla="*/ 2239378 h 15135727"/>
              <a:gd name="connsiteX50" fmla="*/ 4884821 w 8085221"/>
              <a:gd name="connsiteY50" fmla="*/ 2093495 h 15135727"/>
              <a:gd name="connsiteX51" fmla="*/ 4820653 w 8085221"/>
              <a:gd name="connsiteY51" fmla="*/ 2010778 h 15135727"/>
              <a:gd name="connsiteX52" fmla="*/ 4697831 w 8085221"/>
              <a:gd name="connsiteY52" fmla="*/ 1900990 h 15135727"/>
              <a:gd name="connsiteX53" fmla="*/ 4764506 w 8085221"/>
              <a:gd name="connsiteY53" fmla="*/ 1804737 h 15135727"/>
              <a:gd name="connsiteX54" fmla="*/ 4934953 w 8085221"/>
              <a:gd name="connsiteY54" fmla="*/ 1686928 h 15135727"/>
              <a:gd name="connsiteX55" fmla="*/ 4957011 w 8085221"/>
              <a:gd name="connsiteY55" fmla="*/ 1564106 h 15135727"/>
              <a:gd name="connsiteX56" fmla="*/ 5087353 w 8085221"/>
              <a:gd name="connsiteY56" fmla="*/ 1539291 h 15135727"/>
              <a:gd name="connsiteX57" fmla="*/ 5221706 w 8085221"/>
              <a:gd name="connsiteY57" fmla="*/ 1588169 h 15135727"/>
              <a:gd name="connsiteX58" fmla="*/ 5296903 w 8085221"/>
              <a:gd name="connsiteY58" fmla="*/ 1663116 h 15135727"/>
              <a:gd name="connsiteX59" fmla="*/ 5481637 w 8085221"/>
              <a:gd name="connsiteY59" fmla="*/ 1641558 h 15135727"/>
              <a:gd name="connsiteX60" fmla="*/ 5799221 w 8085221"/>
              <a:gd name="connsiteY60" fmla="*/ 1684421 h 15135727"/>
              <a:gd name="connsiteX61" fmla="*/ 5877928 w 8085221"/>
              <a:gd name="connsiteY61" fmla="*/ 1596441 h 15135727"/>
              <a:gd name="connsiteX62" fmla="*/ 5871411 w 8085221"/>
              <a:gd name="connsiteY62" fmla="*/ 1443790 h 15135727"/>
              <a:gd name="connsiteX63" fmla="*/ 6087979 w 8085221"/>
              <a:gd name="connsiteY63" fmla="*/ 1395664 h 15135727"/>
              <a:gd name="connsiteX64" fmla="*/ 6173704 w 8085221"/>
              <a:gd name="connsiteY64" fmla="*/ 1092367 h 15135727"/>
              <a:gd name="connsiteX65" fmla="*/ 6424864 w 8085221"/>
              <a:gd name="connsiteY65" fmla="*/ 1058779 h 15135727"/>
              <a:gd name="connsiteX66" fmla="*/ 6803608 w 8085221"/>
              <a:gd name="connsiteY66" fmla="*/ 812382 h 15135727"/>
              <a:gd name="connsiteX67" fmla="*/ 6656973 w 8085221"/>
              <a:gd name="connsiteY67" fmla="*/ 606844 h 15135727"/>
              <a:gd name="connsiteX68" fmla="*/ 6766260 w 8085221"/>
              <a:gd name="connsiteY68" fmla="*/ 524377 h 15135727"/>
              <a:gd name="connsiteX69" fmla="*/ 6858000 w 8085221"/>
              <a:gd name="connsiteY69" fmla="*/ 360948 h 15135727"/>
              <a:gd name="connsiteX70" fmla="*/ 6763753 w 8085221"/>
              <a:gd name="connsiteY70" fmla="*/ 267703 h 15135727"/>
              <a:gd name="connsiteX71" fmla="*/ 6799848 w 8085221"/>
              <a:gd name="connsiteY71" fmla="*/ 110791 h 15135727"/>
              <a:gd name="connsiteX72" fmla="*/ 7194885 w 8085221"/>
              <a:gd name="connsiteY72" fmla="*/ 0 h 15135727"/>
              <a:gd name="connsiteX73" fmla="*/ 7267074 w 8085221"/>
              <a:gd name="connsiteY73" fmla="*/ 120316 h 15135727"/>
              <a:gd name="connsiteX74" fmla="*/ 7495674 w 8085221"/>
              <a:gd name="connsiteY74" fmla="*/ 120316 h 15135727"/>
              <a:gd name="connsiteX75" fmla="*/ 7444039 w 8085221"/>
              <a:gd name="connsiteY75" fmla="*/ 318085 h 15135727"/>
              <a:gd name="connsiteX76" fmla="*/ 7628021 w 8085221"/>
              <a:gd name="connsiteY76" fmla="*/ 433137 h 15135727"/>
              <a:gd name="connsiteX77" fmla="*/ 7796464 w 8085221"/>
              <a:gd name="connsiteY77" fmla="*/ 649706 h 15135727"/>
              <a:gd name="connsiteX78" fmla="*/ 8085221 w 8085221"/>
              <a:gd name="connsiteY78" fmla="*/ 914400 h 15135727"/>
              <a:gd name="connsiteX79" fmla="*/ 7988969 w 8085221"/>
              <a:gd name="connsiteY79" fmla="*/ 1203158 h 15135727"/>
              <a:gd name="connsiteX80" fmla="*/ 7844590 w 8085221"/>
              <a:gd name="connsiteY80" fmla="*/ 1058779 h 15135727"/>
              <a:gd name="connsiteX81" fmla="*/ 7483642 w 8085221"/>
              <a:gd name="connsiteY81" fmla="*/ 1371600 h 15135727"/>
              <a:gd name="connsiteX82" fmla="*/ 7267074 w 8085221"/>
              <a:gd name="connsiteY82" fmla="*/ 1395664 h 15135727"/>
              <a:gd name="connsiteX83" fmla="*/ 7243011 w 8085221"/>
              <a:gd name="connsiteY83" fmla="*/ 1588169 h 15135727"/>
              <a:gd name="connsiteX84" fmla="*/ 6978316 w 8085221"/>
              <a:gd name="connsiteY84" fmla="*/ 1732548 h 15135727"/>
              <a:gd name="connsiteX85" fmla="*/ 6737685 w 8085221"/>
              <a:gd name="connsiteY85" fmla="*/ 2093495 h 15135727"/>
              <a:gd name="connsiteX86" fmla="*/ 6737685 w 8085221"/>
              <a:gd name="connsiteY86" fmla="*/ 2382253 h 15135727"/>
              <a:gd name="connsiteX87" fmla="*/ 6665495 w 8085221"/>
              <a:gd name="connsiteY87" fmla="*/ 2430379 h 15135727"/>
              <a:gd name="connsiteX88" fmla="*/ 6906127 w 8085221"/>
              <a:gd name="connsiteY88" fmla="*/ 2646948 h 15135727"/>
              <a:gd name="connsiteX89" fmla="*/ 6906127 w 8085221"/>
              <a:gd name="connsiteY89" fmla="*/ 2983832 h 15135727"/>
              <a:gd name="connsiteX90" fmla="*/ 6906127 w 8085221"/>
              <a:gd name="connsiteY90" fmla="*/ 3104148 h 15135727"/>
              <a:gd name="connsiteX91" fmla="*/ 6833937 w 8085221"/>
              <a:gd name="connsiteY91" fmla="*/ 3368842 h 15135727"/>
              <a:gd name="connsiteX92" fmla="*/ 6906127 w 8085221"/>
              <a:gd name="connsiteY92" fmla="*/ 3489158 h 15135727"/>
              <a:gd name="connsiteX93" fmla="*/ 6641432 w 8085221"/>
              <a:gd name="connsiteY93" fmla="*/ 3705727 h 15135727"/>
              <a:gd name="connsiteX94" fmla="*/ 6737685 w 8085221"/>
              <a:gd name="connsiteY94" fmla="*/ 3729790 h 15135727"/>
              <a:gd name="connsiteX95" fmla="*/ 6545179 w 8085221"/>
              <a:gd name="connsiteY95" fmla="*/ 3826042 h 15135727"/>
              <a:gd name="connsiteX96" fmla="*/ 6328611 w 8085221"/>
              <a:gd name="connsiteY96" fmla="*/ 3753853 h 15135727"/>
              <a:gd name="connsiteX97" fmla="*/ 6184232 w 8085221"/>
              <a:gd name="connsiteY97" fmla="*/ 3850106 h 15135727"/>
              <a:gd name="connsiteX98" fmla="*/ 6184232 w 8085221"/>
              <a:gd name="connsiteY98" fmla="*/ 3946358 h 15135727"/>
              <a:gd name="connsiteX99" fmla="*/ 6136106 w 8085221"/>
              <a:gd name="connsiteY99" fmla="*/ 4235116 h 15135727"/>
              <a:gd name="connsiteX100" fmla="*/ 5919537 w 8085221"/>
              <a:gd name="connsiteY100" fmla="*/ 4403558 h 15135727"/>
              <a:gd name="connsiteX101" fmla="*/ 5775158 w 8085221"/>
              <a:gd name="connsiteY101" fmla="*/ 4451685 h 15135727"/>
              <a:gd name="connsiteX102" fmla="*/ 5630779 w 8085221"/>
              <a:gd name="connsiteY102" fmla="*/ 4547937 h 15135727"/>
              <a:gd name="connsiteX103" fmla="*/ 5510464 w 8085221"/>
              <a:gd name="connsiteY103" fmla="*/ 4620127 h 15135727"/>
              <a:gd name="connsiteX104" fmla="*/ 5510464 w 8085221"/>
              <a:gd name="connsiteY104" fmla="*/ 4812632 h 15135727"/>
              <a:gd name="connsiteX105" fmla="*/ 5317958 w 8085221"/>
              <a:gd name="connsiteY105" fmla="*/ 4981074 h 15135727"/>
              <a:gd name="connsiteX106" fmla="*/ 5005137 w 8085221"/>
              <a:gd name="connsiteY106" fmla="*/ 5149516 h 15135727"/>
              <a:gd name="connsiteX107" fmla="*/ 4692316 w 8085221"/>
              <a:gd name="connsiteY107" fmla="*/ 5149516 h 15135727"/>
              <a:gd name="connsiteX108" fmla="*/ 4523874 w 8085221"/>
              <a:gd name="connsiteY108" fmla="*/ 5366085 h 15135727"/>
              <a:gd name="connsiteX109" fmla="*/ 4211053 w 8085221"/>
              <a:gd name="connsiteY109" fmla="*/ 5414211 h 15135727"/>
              <a:gd name="connsiteX110" fmla="*/ 4114800 w 8085221"/>
              <a:gd name="connsiteY110" fmla="*/ 5390148 h 15135727"/>
              <a:gd name="connsiteX111" fmla="*/ 4018548 w 8085221"/>
              <a:gd name="connsiteY111" fmla="*/ 5630779 h 15135727"/>
              <a:gd name="connsiteX112" fmla="*/ 4090737 w 8085221"/>
              <a:gd name="connsiteY112" fmla="*/ 5871411 h 15135727"/>
              <a:gd name="connsiteX113" fmla="*/ 4090737 w 8085221"/>
              <a:gd name="connsiteY113" fmla="*/ 6184232 h 15135727"/>
              <a:gd name="connsiteX114" fmla="*/ 4186990 w 8085221"/>
              <a:gd name="connsiteY114" fmla="*/ 6472990 h 15135727"/>
              <a:gd name="connsiteX115" fmla="*/ 4042611 w 8085221"/>
              <a:gd name="connsiteY115" fmla="*/ 6352674 h 15135727"/>
              <a:gd name="connsiteX116" fmla="*/ 3946358 w 8085221"/>
              <a:gd name="connsiteY116" fmla="*/ 6376737 h 15135727"/>
              <a:gd name="connsiteX117" fmla="*/ 4114800 w 8085221"/>
              <a:gd name="connsiteY117" fmla="*/ 6641432 h 15135727"/>
              <a:gd name="connsiteX118" fmla="*/ 4451685 w 8085221"/>
              <a:gd name="connsiteY118" fmla="*/ 6737685 h 15135727"/>
              <a:gd name="connsiteX119" fmla="*/ 4620127 w 8085221"/>
              <a:gd name="connsiteY119" fmla="*/ 6978316 h 15135727"/>
              <a:gd name="connsiteX120" fmla="*/ 4740442 w 8085221"/>
              <a:gd name="connsiteY120" fmla="*/ 7170821 h 15135727"/>
              <a:gd name="connsiteX121" fmla="*/ 5077327 w 8085221"/>
              <a:gd name="connsiteY121" fmla="*/ 7387390 h 15135727"/>
              <a:gd name="connsiteX122" fmla="*/ 5125453 w 8085221"/>
              <a:gd name="connsiteY122" fmla="*/ 7603958 h 15135727"/>
              <a:gd name="connsiteX123" fmla="*/ 5197642 w 8085221"/>
              <a:gd name="connsiteY123" fmla="*/ 7796464 h 15135727"/>
              <a:gd name="connsiteX124" fmla="*/ 5486400 w 8085221"/>
              <a:gd name="connsiteY124" fmla="*/ 7964906 h 15135727"/>
              <a:gd name="connsiteX125" fmla="*/ 5486400 w 8085221"/>
              <a:gd name="connsiteY125" fmla="*/ 8349916 h 15135727"/>
              <a:gd name="connsiteX126" fmla="*/ 5678906 w 8085221"/>
              <a:gd name="connsiteY126" fmla="*/ 8614611 h 15135727"/>
              <a:gd name="connsiteX127" fmla="*/ 5919537 w 8085221"/>
              <a:gd name="connsiteY127" fmla="*/ 9071811 h 15135727"/>
              <a:gd name="connsiteX128" fmla="*/ 6160169 w 8085221"/>
              <a:gd name="connsiteY128" fmla="*/ 9336506 h 15135727"/>
              <a:gd name="connsiteX129" fmla="*/ 6280485 w 8085221"/>
              <a:gd name="connsiteY129" fmla="*/ 9601200 h 15135727"/>
              <a:gd name="connsiteX130" fmla="*/ 6400800 w 8085221"/>
              <a:gd name="connsiteY130" fmla="*/ 9793706 h 15135727"/>
              <a:gd name="connsiteX131" fmla="*/ 6569242 w 8085221"/>
              <a:gd name="connsiteY131" fmla="*/ 10058400 h 15135727"/>
              <a:gd name="connsiteX132" fmla="*/ 6713621 w 8085221"/>
              <a:gd name="connsiteY132" fmla="*/ 10106527 h 15135727"/>
              <a:gd name="connsiteX133" fmla="*/ 6545179 w 8085221"/>
              <a:gd name="connsiteY133" fmla="*/ 10202779 h 15135727"/>
              <a:gd name="connsiteX134" fmla="*/ 6569242 w 8085221"/>
              <a:gd name="connsiteY134" fmla="*/ 10443411 h 15135727"/>
              <a:gd name="connsiteX135" fmla="*/ 6593306 w 8085221"/>
              <a:gd name="connsiteY135" fmla="*/ 10708106 h 15135727"/>
              <a:gd name="connsiteX136" fmla="*/ 6761748 w 8085221"/>
              <a:gd name="connsiteY136" fmla="*/ 10924674 h 15135727"/>
              <a:gd name="connsiteX137" fmla="*/ 6641432 w 8085221"/>
              <a:gd name="connsiteY137" fmla="*/ 11093116 h 15135727"/>
              <a:gd name="connsiteX138" fmla="*/ 6713621 w 8085221"/>
              <a:gd name="connsiteY138" fmla="*/ 11261558 h 15135727"/>
              <a:gd name="connsiteX139" fmla="*/ 6737685 w 8085221"/>
              <a:gd name="connsiteY139" fmla="*/ 11526253 h 15135727"/>
              <a:gd name="connsiteX140" fmla="*/ 6617369 w 8085221"/>
              <a:gd name="connsiteY140" fmla="*/ 11839074 h 15135727"/>
              <a:gd name="connsiteX141" fmla="*/ 6617369 w 8085221"/>
              <a:gd name="connsiteY141" fmla="*/ 12031579 h 15135727"/>
              <a:gd name="connsiteX142" fmla="*/ 6641432 w 8085221"/>
              <a:gd name="connsiteY142" fmla="*/ 12127832 h 15135727"/>
              <a:gd name="connsiteX143" fmla="*/ 6761748 w 8085221"/>
              <a:gd name="connsiteY143" fmla="*/ 12031579 h 15135727"/>
              <a:gd name="connsiteX144" fmla="*/ 6761748 w 8085221"/>
              <a:gd name="connsiteY144" fmla="*/ 12296274 h 15135727"/>
              <a:gd name="connsiteX145" fmla="*/ 6689558 w 8085221"/>
              <a:gd name="connsiteY145" fmla="*/ 12512842 h 15135727"/>
              <a:gd name="connsiteX146" fmla="*/ 6785811 w 8085221"/>
              <a:gd name="connsiteY146" fmla="*/ 12777537 h 15135727"/>
              <a:gd name="connsiteX147" fmla="*/ 6569242 w 8085221"/>
              <a:gd name="connsiteY147" fmla="*/ 12873790 h 15135727"/>
              <a:gd name="connsiteX148" fmla="*/ 6545179 w 8085221"/>
              <a:gd name="connsiteY148" fmla="*/ 13090358 h 15135727"/>
              <a:gd name="connsiteX149" fmla="*/ 6448927 w 8085221"/>
              <a:gd name="connsiteY149" fmla="*/ 13355053 h 15135727"/>
              <a:gd name="connsiteX150" fmla="*/ 6256421 w 8085221"/>
              <a:gd name="connsiteY150" fmla="*/ 13571621 h 15135727"/>
              <a:gd name="connsiteX151" fmla="*/ 6087979 w 8085221"/>
              <a:gd name="connsiteY151" fmla="*/ 13667874 h 15135727"/>
              <a:gd name="connsiteX152" fmla="*/ 5943600 w 8085221"/>
              <a:gd name="connsiteY152" fmla="*/ 13716000 h 15135727"/>
              <a:gd name="connsiteX153" fmla="*/ 5702969 w 8085221"/>
              <a:gd name="connsiteY153" fmla="*/ 13667874 h 15135727"/>
              <a:gd name="connsiteX154" fmla="*/ 5582653 w 8085221"/>
              <a:gd name="connsiteY154" fmla="*/ 13691937 h 15135727"/>
              <a:gd name="connsiteX155" fmla="*/ 5727032 w 8085221"/>
              <a:gd name="connsiteY155" fmla="*/ 13836316 h 15135727"/>
              <a:gd name="connsiteX156" fmla="*/ 5582653 w 8085221"/>
              <a:gd name="connsiteY156" fmla="*/ 14052885 h 15135727"/>
              <a:gd name="connsiteX157" fmla="*/ 5462337 w 8085221"/>
              <a:gd name="connsiteY157" fmla="*/ 14149137 h 15135727"/>
              <a:gd name="connsiteX158" fmla="*/ 5342021 w 8085221"/>
              <a:gd name="connsiteY158" fmla="*/ 14004758 h 15135727"/>
              <a:gd name="connsiteX159" fmla="*/ 5245769 w 8085221"/>
              <a:gd name="connsiteY159" fmla="*/ 14004758 h 15135727"/>
              <a:gd name="connsiteX160" fmla="*/ 5245769 w 8085221"/>
              <a:gd name="connsiteY160" fmla="*/ 13956632 h 15135727"/>
              <a:gd name="connsiteX161" fmla="*/ 5101390 w 8085221"/>
              <a:gd name="connsiteY161" fmla="*/ 13956632 h 15135727"/>
              <a:gd name="connsiteX162" fmla="*/ 4981074 w 8085221"/>
              <a:gd name="connsiteY162" fmla="*/ 13860379 h 15135727"/>
              <a:gd name="connsiteX163" fmla="*/ 4740442 w 8085221"/>
              <a:gd name="connsiteY163" fmla="*/ 13908506 h 15135727"/>
              <a:gd name="connsiteX164" fmla="*/ 4475748 w 8085221"/>
              <a:gd name="connsiteY164" fmla="*/ 13956632 h 15135727"/>
              <a:gd name="connsiteX165" fmla="*/ 4379495 w 8085221"/>
              <a:gd name="connsiteY165" fmla="*/ 14028821 h 15135727"/>
              <a:gd name="connsiteX166" fmla="*/ 4403558 w 8085221"/>
              <a:gd name="connsiteY166" fmla="*/ 14197264 h 15135727"/>
              <a:gd name="connsiteX167" fmla="*/ 4572000 w 8085221"/>
              <a:gd name="connsiteY167" fmla="*/ 14149137 h 15135727"/>
              <a:gd name="connsiteX168" fmla="*/ 4523874 w 8085221"/>
              <a:gd name="connsiteY168" fmla="*/ 14558211 h 15135727"/>
              <a:gd name="connsiteX169" fmla="*/ 4403558 w 8085221"/>
              <a:gd name="connsiteY169" fmla="*/ 14437895 h 15135727"/>
              <a:gd name="connsiteX170" fmla="*/ 4403558 w 8085221"/>
              <a:gd name="connsiteY170" fmla="*/ 14437895 h 15135727"/>
              <a:gd name="connsiteX171" fmla="*/ 4283242 w 8085221"/>
              <a:gd name="connsiteY171" fmla="*/ 14245390 h 15135727"/>
              <a:gd name="connsiteX172" fmla="*/ 4235116 w 8085221"/>
              <a:gd name="connsiteY172" fmla="*/ 14341642 h 15135727"/>
              <a:gd name="connsiteX173" fmla="*/ 4162927 w 8085221"/>
              <a:gd name="connsiteY173" fmla="*/ 14389769 h 15135727"/>
              <a:gd name="connsiteX174" fmla="*/ 4162927 w 8085221"/>
              <a:gd name="connsiteY174" fmla="*/ 14389769 h 15135727"/>
              <a:gd name="connsiteX175" fmla="*/ 3922295 w 8085221"/>
              <a:gd name="connsiteY175" fmla="*/ 14245390 h 15135727"/>
              <a:gd name="connsiteX176" fmla="*/ 3801979 w 8085221"/>
              <a:gd name="connsiteY176" fmla="*/ 14293516 h 15135727"/>
              <a:gd name="connsiteX177" fmla="*/ 3681664 w 8085221"/>
              <a:gd name="connsiteY177" fmla="*/ 14389769 h 15135727"/>
              <a:gd name="connsiteX178" fmla="*/ 3657600 w 8085221"/>
              <a:gd name="connsiteY178" fmla="*/ 14654464 h 15135727"/>
              <a:gd name="connsiteX179" fmla="*/ 3513221 w 8085221"/>
              <a:gd name="connsiteY179" fmla="*/ 14726653 h 15135727"/>
              <a:gd name="connsiteX180" fmla="*/ 3513221 w 8085221"/>
              <a:gd name="connsiteY180" fmla="*/ 14871032 h 15135727"/>
              <a:gd name="connsiteX181" fmla="*/ 3633537 w 8085221"/>
              <a:gd name="connsiteY181" fmla="*/ 14967285 h 15135727"/>
              <a:gd name="connsiteX182" fmla="*/ 3609474 w 8085221"/>
              <a:gd name="connsiteY182" fmla="*/ 15087600 h 15135727"/>
              <a:gd name="connsiteX183" fmla="*/ 3441032 w 8085221"/>
              <a:gd name="connsiteY183" fmla="*/ 15039474 h 15135727"/>
              <a:gd name="connsiteX184" fmla="*/ 3272590 w 8085221"/>
              <a:gd name="connsiteY184" fmla="*/ 15063537 h 15135727"/>
              <a:gd name="connsiteX185" fmla="*/ 3248527 w 8085221"/>
              <a:gd name="connsiteY185" fmla="*/ 14895095 h 15135727"/>
              <a:gd name="connsiteX186" fmla="*/ 3128211 w 8085221"/>
              <a:gd name="connsiteY186" fmla="*/ 14919158 h 15135727"/>
              <a:gd name="connsiteX187" fmla="*/ 2959769 w 8085221"/>
              <a:gd name="connsiteY187" fmla="*/ 15135727 h 15135727"/>
              <a:gd name="connsiteX188" fmla="*/ 2935706 w 8085221"/>
              <a:gd name="connsiteY188" fmla="*/ 14895095 h 15135727"/>
              <a:gd name="connsiteX189" fmla="*/ 2791327 w 8085221"/>
              <a:gd name="connsiteY189" fmla="*/ 14943221 h 15135727"/>
              <a:gd name="connsiteX190" fmla="*/ 2671011 w 8085221"/>
              <a:gd name="connsiteY190" fmla="*/ 15039474 h 15135727"/>
              <a:gd name="connsiteX191" fmla="*/ 2430379 w 8085221"/>
              <a:gd name="connsiteY191" fmla="*/ 15087600 h 15135727"/>
              <a:gd name="connsiteX192" fmla="*/ 2237874 w 8085221"/>
              <a:gd name="connsiteY192" fmla="*/ 15039474 h 15135727"/>
              <a:gd name="connsiteX193" fmla="*/ 2622885 w 8085221"/>
              <a:gd name="connsiteY193" fmla="*/ 14846969 h 15135727"/>
              <a:gd name="connsiteX194" fmla="*/ 2887579 w 8085221"/>
              <a:gd name="connsiteY194" fmla="*/ 14774779 h 15135727"/>
              <a:gd name="connsiteX195" fmla="*/ 2839453 w 8085221"/>
              <a:gd name="connsiteY195" fmla="*/ 14582274 h 15135727"/>
              <a:gd name="connsiteX196" fmla="*/ 2935706 w 8085221"/>
              <a:gd name="connsiteY196" fmla="*/ 14510085 h 15135727"/>
              <a:gd name="connsiteX197" fmla="*/ 2935706 w 8085221"/>
              <a:gd name="connsiteY197" fmla="*/ 14510085 h 15135727"/>
              <a:gd name="connsiteX198" fmla="*/ 3080085 w 8085221"/>
              <a:gd name="connsiteY198" fmla="*/ 14413832 h 15135727"/>
              <a:gd name="connsiteX199" fmla="*/ 3152274 w 8085221"/>
              <a:gd name="connsiteY199" fmla="*/ 14341642 h 15135727"/>
              <a:gd name="connsiteX200" fmla="*/ 3080085 w 8085221"/>
              <a:gd name="connsiteY200" fmla="*/ 14269453 h 15135727"/>
              <a:gd name="connsiteX201" fmla="*/ 3152274 w 8085221"/>
              <a:gd name="connsiteY201" fmla="*/ 14197264 h 15135727"/>
              <a:gd name="connsiteX202" fmla="*/ 3152274 w 8085221"/>
              <a:gd name="connsiteY202" fmla="*/ 14052885 h 15135727"/>
              <a:gd name="connsiteX203" fmla="*/ 3080085 w 8085221"/>
              <a:gd name="connsiteY203" fmla="*/ 13980695 h 15135727"/>
              <a:gd name="connsiteX204" fmla="*/ 3056021 w 8085221"/>
              <a:gd name="connsiteY204" fmla="*/ 14076948 h 15135727"/>
              <a:gd name="connsiteX205" fmla="*/ 2935706 w 8085221"/>
              <a:gd name="connsiteY205" fmla="*/ 14076948 h 15135727"/>
              <a:gd name="connsiteX206" fmla="*/ 2863516 w 8085221"/>
              <a:gd name="connsiteY206" fmla="*/ 14125074 h 15135727"/>
              <a:gd name="connsiteX207" fmla="*/ 2719137 w 8085221"/>
              <a:gd name="connsiteY207" fmla="*/ 14197264 h 15135727"/>
              <a:gd name="connsiteX208" fmla="*/ 2646948 w 8085221"/>
              <a:gd name="connsiteY208" fmla="*/ 14197264 h 15135727"/>
              <a:gd name="connsiteX209" fmla="*/ 2598821 w 8085221"/>
              <a:gd name="connsiteY209" fmla="*/ 14125074 h 15135727"/>
              <a:gd name="connsiteX210" fmla="*/ 2430379 w 8085221"/>
              <a:gd name="connsiteY210" fmla="*/ 13836316 h 15135727"/>
              <a:gd name="connsiteX211" fmla="*/ 2646948 w 8085221"/>
              <a:gd name="connsiteY211" fmla="*/ 13812253 h 15135727"/>
              <a:gd name="connsiteX212" fmla="*/ 2502569 w 8085221"/>
              <a:gd name="connsiteY212" fmla="*/ 13475369 h 15135727"/>
              <a:gd name="connsiteX213" fmla="*/ 2550695 w 8085221"/>
              <a:gd name="connsiteY213" fmla="*/ 13186611 h 15135727"/>
              <a:gd name="connsiteX214" fmla="*/ 2719137 w 8085221"/>
              <a:gd name="connsiteY214" fmla="*/ 13042232 h 15135727"/>
              <a:gd name="connsiteX215" fmla="*/ 2791327 w 8085221"/>
              <a:gd name="connsiteY215" fmla="*/ 12945979 h 15135727"/>
              <a:gd name="connsiteX216" fmla="*/ 3031958 w 8085221"/>
              <a:gd name="connsiteY216" fmla="*/ 13090358 h 15135727"/>
              <a:gd name="connsiteX217" fmla="*/ 3056021 w 8085221"/>
              <a:gd name="connsiteY217" fmla="*/ 12753474 h 15135727"/>
              <a:gd name="connsiteX218" fmla="*/ 2887579 w 8085221"/>
              <a:gd name="connsiteY218" fmla="*/ 12777537 h 15135727"/>
              <a:gd name="connsiteX219" fmla="*/ 2815390 w 8085221"/>
              <a:gd name="connsiteY219" fmla="*/ 12777537 h 15135727"/>
              <a:gd name="connsiteX220" fmla="*/ 3176337 w 8085221"/>
              <a:gd name="connsiteY220" fmla="*/ 12368464 h 15135727"/>
              <a:gd name="connsiteX221" fmla="*/ 3104148 w 8085221"/>
              <a:gd name="connsiteY221" fmla="*/ 12320337 h 15135727"/>
              <a:gd name="connsiteX222" fmla="*/ 3104148 w 8085221"/>
              <a:gd name="connsiteY222" fmla="*/ 12320337 h 15135727"/>
              <a:gd name="connsiteX223" fmla="*/ 3007895 w 8085221"/>
              <a:gd name="connsiteY223" fmla="*/ 12079706 h 15135727"/>
              <a:gd name="connsiteX224" fmla="*/ 2911642 w 8085221"/>
              <a:gd name="connsiteY224" fmla="*/ 11935327 h 15135727"/>
              <a:gd name="connsiteX225" fmla="*/ 2863516 w 8085221"/>
              <a:gd name="connsiteY225" fmla="*/ 11694695 h 15135727"/>
              <a:gd name="connsiteX226" fmla="*/ 2911642 w 8085221"/>
              <a:gd name="connsiteY226" fmla="*/ 11454064 h 15135727"/>
              <a:gd name="connsiteX227" fmla="*/ 3056021 w 8085221"/>
              <a:gd name="connsiteY227" fmla="*/ 11454064 h 15135727"/>
              <a:gd name="connsiteX228" fmla="*/ 2983832 w 8085221"/>
              <a:gd name="connsiteY228" fmla="*/ 11381874 h 15135727"/>
              <a:gd name="connsiteX229" fmla="*/ 3031958 w 8085221"/>
              <a:gd name="connsiteY229" fmla="*/ 11285621 h 15135727"/>
              <a:gd name="connsiteX230" fmla="*/ 3007895 w 8085221"/>
              <a:gd name="connsiteY230" fmla="*/ 11189369 h 15135727"/>
              <a:gd name="connsiteX231" fmla="*/ 2887579 w 8085221"/>
              <a:gd name="connsiteY231" fmla="*/ 11141242 h 15135727"/>
              <a:gd name="connsiteX232" fmla="*/ 2887579 w 8085221"/>
              <a:gd name="connsiteY232" fmla="*/ 10972800 h 15135727"/>
              <a:gd name="connsiteX233" fmla="*/ 2887579 w 8085221"/>
              <a:gd name="connsiteY233" fmla="*/ 10924674 h 15135727"/>
              <a:gd name="connsiteX234" fmla="*/ 2767264 w 8085221"/>
              <a:gd name="connsiteY234" fmla="*/ 11020927 h 15135727"/>
              <a:gd name="connsiteX235" fmla="*/ 2743200 w 8085221"/>
              <a:gd name="connsiteY235" fmla="*/ 10924674 h 15135727"/>
              <a:gd name="connsiteX236" fmla="*/ 2550695 w 8085221"/>
              <a:gd name="connsiteY236" fmla="*/ 11020927 h 15135727"/>
              <a:gd name="connsiteX237" fmla="*/ 2526632 w 8085221"/>
              <a:gd name="connsiteY237" fmla="*/ 11117179 h 15135727"/>
              <a:gd name="connsiteX238" fmla="*/ 2334127 w 8085221"/>
              <a:gd name="connsiteY238" fmla="*/ 10996864 h 15135727"/>
              <a:gd name="connsiteX239" fmla="*/ 2358190 w 8085221"/>
              <a:gd name="connsiteY239" fmla="*/ 10732169 h 15135727"/>
              <a:gd name="connsiteX240" fmla="*/ 2334127 w 8085221"/>
              <a:gd name="connsiteY240" fmla="*/ 10587790 h 15135727"/>
              <a:gd name="connsiteX241" fmla="*/ 2406316 w 8085221"/>
              <a:gd name="connsiteY241" fmla="*/ 10491537 h 15135727"/>
              <a:gd name="connsiteX242" fmla="*/ 2598821 w 8085221"/>
              <a:gd name="connsiteY242" fmla="*/ 10684042 h 15135727"/>
              <a:gd name="connsiteX243" fmla="*/ 2767264 w 8085221"/>
              <a:gd name="connsiteY243" fmla="*/ 10684042 h 15135727"/>
              <a:gd name="connsiteX244" fmla="*/ 2646948 w 8085221"/>
              <a:gd name="connsiteY244" fmla="*/ 10515600 h 15135727"/>
              <a:gd name="connsiteX245" fmla="*/ 2815390 w 8085221"/>
              <a:gd name="connsiteY245" fmla="*/ 10395285 h 15135727"/>
              <a:gd name="connsiteX246" fmla="*/ 3080085 w 8085221"/>
              <a:gd name="connsiteY246" fmla="*/ 10419348 h 15135727"/>
              <a:gd name="connsiteX247" fmla="*/ 3248527 w 8085221"/>
              <a:gd name="connsiteY247" fmla="*/ 10539664 h 15135727"/>
              <a:gd name="connsiteX248" fmla="*/ 3320716 w 8085221"/>
              <a:gd name="connsiteY248" fmla="*/ 10659979 h 15135727"/>
              <a:gd name="connsiteX249" fmla="*/ 3465095 w 8085221"/>
              <a:gd name="connsiteY249" fmla="*/ 10659979 h 15135727"/>
              <a:gd name="connsiteX250" fmla="*/ 3441032 w 8085221"/>
              <a:gd name="connsiteY250" fmla="*/ 10491537 h 15135727"/>
              <a:gd name="connsiteX251" fmla="*/ 3392906 w 8085221"/>
              <a:gd name="connsiteY251" fmla="*/ 10250906 h 15135727"/>
              <a:gd name="connsiteX252" fmla="*/ 3152274 w 8085221"/>
              <a:gd name="connsiteY252" fmla="*/ 10250906 h 15135727"/>
              <a:gd name="connsiteX253" fmla="*/ 3176337 w 8085221"/>
              <a:gd name="connsiteY253" fmla="*/ 10178716 h 15135727"/>
              <a:gd name="connsiteX254" fmla="*/ 3104148 w 8085221"/>
              <a:gd name="connsiteY254" fmla="*/ 10154653 h 15135727"/>
              <a:gd name="connsiteX255" fmla="*/ 3007895 w 8085221"/>
              <a:gd name="connsiteY255" fmla="*/ 9962148 h 15135727"/>
              <a:gd name="connsiteX256" fmla="*/ 3176337 w 8085221"/>
              <a:gd name="connsiteY256" fmla="*/ 9889958 h 15135727"/>
              <a:gd name="connsiteX257" fmla="*/ 2959769 w 8085221"/>
              <a:gd name="connsiteY257" fmla="*/ 9504948 h 15135727"/>
              <a:gd name="connsiteX258" fmla="*/ 2791327 w 8085221"/>
              <a:gd name="connsiteY258" fmla="*/ 9456821 h 15135727"/>
              <a:gd name="connsiteX259" fmla="*/ 2574758 w 8085221"/>
              <a:gd name="connsiteY259" fmla="*/ 9336506 h 15135727"/>
              <a:gd name="connsiteX260" fmla="*/ 2550695 w 8085221"/>
              <a:gd name="connsiteY260" fmla="*/ 9071811 h 15135727"/>
              <a:gd name="connsiteX261" fmla="*/ 2695074 w 8085221"/>
              <a:gd name="connsiteY261" fmla="*/ 8999621 h 15135727"/>
              <a:gd name="connsiteX262" fmla="*/ 2622885 w 8085221"/>
              <a:gd name="connsiteY262" fmla="*/ 8975558 h 15135727"/>
              <a:gd name="connsiteX263" fmla="*/ 2430379 w 8085221"/>
              <a:gd name="connsiteY263" fmla="*/ 8999621 h 15135727"/>
              <a:gd name="connsiteX264" fmla="*/ 2261937 w 8085221"/>
              <a:gd name="connsiteY264" fmla="*/ 9168064 h 15135727"/>
              <a:gd name="connsiteX265" fmla="*/ 2237874 w 8085221"/>
              <a:gd name="connsiteY265" fmla="*/ 8999621 h 15135727"/>
              <a:gd name="connsiteX266" fmla="*/ 2117558 w 8085221"/>
              <a:gd name="connsiteY266" fmla="*/ 8975558 h 15135727"/>
              <a:gd name="connsiteX267" fmla="*/ 2045369 w 8085221"/>
              <a:gd name="connsiteY267" fmla="*/ 8783053 h 15135727"/>
              <a:gd name="connsiteX268" fmla="*/ 1852864 w 8085221"/>
              <a:gd name="connsiteY268" fmla="*/ 8758990 h 15135727"/>
              <a:gd name="connsiteX269" fmla="*/ 1636295 w 8085221"/>
              <a:gd name="connsiteY269" fmla="*/ 8927432 h 15135727"/>
              <a:gd name="connsiteX270" fmla="*/ 1588169 w 8085221"/>
              <a:gd name="connsiteY270" fmla="*/ 9023685 h 15135727"/>
              <a:gd name="connsiteX271" fmla="*/ 1515979 w 8085221"/>
              <a:gd name="connsiteY271" fmla="*/ 8879306 h 15135727"/>
              <a:gd name="connsiteX272" fmla="*/ 1347537 w 8085221"/>
              <a:gd name="connsiteY272" fmla="*/ 8879306 h 15135727"/>
              <a:gd name="connsiteX273" fmla="*/ 1347537 w 8085221"/>
              <a:gd name="connsiteY273" fmla="*/ 8710864 h 15135727"/>
              <a:gd name="connsiteX274" fmla="*/ 1106906 w 8085221"/>
              <a:gd name="connsiteY274" fmla="*/ 8783053 h 15135727"/>
              <a:gd name="connsiteX275" fmla="*/ 890337 w 8085221"/>
              <a:gd name="connsiteY275" fmla="*/ 8686800 h 15135727"/>
              <a:gd name="connsiteX276" fmla="*/ 649706 w 8085221"/>
              <a:gd name="connsiteY276" fmla="*/ 8662737 h 15135727"/>
              <a:gd name="connsiteX277" fmla="*/ 385011 w 8085221"/>
              <a:gd name="connsiteY277" fmla="*/ 8566485 h 15135727"/>
              <a:gd name="connsiteX278" fmla="*/ 577516 w 8085221"/>
              <a:gd name="connsiteY278" fmla="*/ 8373979 h 15135727"/>
              <a:gd name="connsiteX279" fmla="*/ 794085 w 8085221"/>
              <a:gd name="connsiteY279" fmla="*/ 8301790 h 15135727"/>
              <a:gd name="connsiteX280" fmla="*/ 745958 w 8085221"/>
              <a:gd name="connsiteY280" fmla="*/ 8133348 h 15135727"/>
              <a:gd name="connsiteX281" fmla="*/ 818148 w 8085221"/>
              <a:gd name="connsiteY281" fmla="*/ 7820527 h 15135727"/>
              <a:gd name="connsiteX282" fmla="*/ 697832 w 8085221"/>
              <a:gd name="connsiteY282" fmla="*/ 7820527 h 15135727"/>
              <a:gd name="connsiteX283" fmla="*/ 625642 w 8085221"/>
              <a:gd name="connsiteY283" fmla="*/ 7916779 h 15135727"/>
              <a:gd name="connsiteX284" fmla="*/ 457200 w 8085221"/>
              <a:gd name="connsiteY284" fmla="*/ 7820527 h 15135727"/>
              <a:gd name="connsiteX285" fmla="*/ 529390 w 8085221"/>
              <a:gd name="connsiteY285" fmla="*/ 7700211 h 15135727"/>
              <a:gd name="connsiteX286" fmla="*/ 938464 w 8085221"/>
              <a:gd name="connsiteY286" fmla="*/ 7676148 h 15135727"/>
              <a:gd name="connsiteX287" fmla="*/ 1058779 w 8085221"/>
              <a:gd name="connsiteY287" fmla="*/ 7459579 h 15135727"/>
              <a:gd name="connsiteX288" fmla="*/ 1203158 w 8085221"/>
              <a:gd name="connsiteY288" fmla="*/ 7603958 h 15135727"/>
              <a:gd name="connsiteX289" fmla="*/ 1299411 w 8085221"/>
              <a:gd name="connsiteY289" fmla="*/ 7555832 h 15135727"/>
              <a:gd name="connsiteX290" fmla="*/ 1443790 w 8085221"/>
              <a:gd name="connsiteY290" fmla="*/ 7507706 h 15135727"/>
              <a:gd name="connsiteX291" fmla="*/ 1684421 w 8085221"/>
              <a:gd name="connsiteY291" fmla="*/ 7603958 h 15135727"/>
              <a:gd name="connsiteX292" fmla="*/ 1684421 w 8085221"/>
              <a:gd name="connsiteY292" fmla="*/ 7603958 h 15135727"/>
              <a:gd name="connsiteX293" fmla="*/ 1540042 w 8085221"/>
              <a:gd name="connsiteY293" fmla="*/ 7363327 h 15135727"/>
              <a:gd name="connsiteX294" fmla="*/ 1299411 w 8085221"/>
              <a:gd name="connsiteY294" fmla="*/ 7315200 h 15135727"/>
              <a:gd name="connsiteX295" fmla="*/ 1130969 w 8085221"/>
              <a:gd name="connsiteY295" fmla="*/ 7339264 h 15135727"/>
              <a:gd name="connsiteX296" fmla="*/ 1034716 w 8085221"/>
              <a:gd name="connsiteY296" fmla="*/ 7315200 h 15135727"/>
              <a:gd name="connsiteX297" fmla="*/ 1155032 w 8085221"/>
              <a:gd name="connsiteY297" fmla="*/ 7050506 h 15135727"/>
              <a:gd name="connsiteX298" fmla="*/ 1155032 w 8085221"/>
              <a:gd name="connsiteY298" fmla="*/ 6930190 h 15135727"/>
              <a:gd name="connsiteX299" fmla="*/ 1155032 w 8085221"/>
              <a:gd name="connsiteY299" fmla="*/ 6761748 h 15135727"/>
              <a:gd name="connsiteX300" fmla="*/ 1203158 w 8085221"/>
              <a:gd name="connsiteY300" fmla="*/ 6617369 h 15135727"/>
              <a:gd name="connsiteX301" fmla="*/ 1371600 w 8085221"/>
              <a:gd name="connsiteY301" fmla="*/ 6472990 h 15135727"/>
              <a:gd name="connsiteX302" fmla="*/ 1443790 w 8085221"/>
              <a:gd name="connsiteY302" fmla="*/ 6328611 h 15135727"/>
              <a:gd name="connsiteX303" fmla="*/ 1419727 w 8085221"/>
              <a:gd name="connsiteY303" fmla="*/ 6208295 h 15135727"/>
              <a:gd name="connsiteX304" fmla="*/ 1275348 w 8085221"/>
              <a:gd name="connsiteY304" fmla="*/ 6304548 h 15135727"/>
              <a:gd name="connsiteX305" fmla="*/ 1323474 w 8085221"/>
              <a:gd name="connsiteY305" fmla="*/ 6015790 h 15135727"/>
              <a:gd name="connsiteX306" fmla="*/ 1540042 w 8085221"/>
              <a:gd name="connsiteY306" fmla="*/ 5871411 h 15135727"/>
              <a:gd name="connsiteX307" fmla="*/ 1540042 w 8085221"/>
              <a:gd name="connsiteY307" fmla="*/ 5751095 h 15135727"/>
              <a:gd name="connsiteX308" fmla="*/ 1395664 w 8085221"/>
              <a:gd name="connsiteY308" fmla="*/ 5799221 h 15135727"/>
              <a:gd name="connsiteX309" fmla="*/ 1179095 w 8085221"/>
              <a:gd name="connsiteY309" fmla="*/ 5799221 h 15135727"/>
              <a:gd name="connsiteX310" fmla="*/ 890337 w 8085221"/>
              <a:gd name="connsiteY310" fmla="*/ 5775158 h 15135727"/>
              <a:gd name="connsiteX311" fmla="*/ 697832 w 8085221"/>
              <a:gd name="connsiteY311" fmla="*/ 5606716 h 15135727"/>
              <a:gd name="connsiteX312" fmla="*/ 577516 w 8085221"/>
              <a:gd name="connsiteY312" fmla="*/ 5582653 h 15135727"/>
              <a:gd name="connsiteX313" fmla="*/ 697832 w 8085221"/>
              <a:gd name="connsiteY313" fmla="*/ 5775158 h 15135727"/>
              <a:gd name="connsiteX314" fmla="*/ 409074 w 8085221"/>
              <a:gd name="connsiteY314" fmla="*/ 5799221 h 15135727"/>
              <a:gd name="connsiteX315" fmla="*/ 168442 w 8085221"/>
              <a:gd name="connsiteY315" fmla="*/ 5702969 h 15135727"/>
              <a:gd name="connsiteX316" fmla="*/ 264695 w 8085221"/>
              <a:gd name="connsiteY316" fmla="*/ 5558590 h 15135727"/>
              <a:gd name="connsiteX317" fmla="*/ 144379 w 8085221"/>
              <a:gd name="connsiteY317" fmla="*/ 5510464 h 15135727"/>
              <a:gd name="connsiteX318" fmla="*/ 0 w 8085221"/>
              <a:gd name="connsiteY318" fmla="*/ 5462337 h 15135727"/>
              <a:gd name="connsiteX319" fmla="*/ 96253 w 8085221"/>
              <a:gd name="connsiteY319" fmla="*/ 5245769 h 15135727"/>
              <a:gd name="connsiteX0" fmla="*/ 96253 w 8085221"/>
              <a:gd name="connsiteY0" fmla="*/ 5245769 h 15135727"/>
              <a:gd name="connsiteX1" fmla="*/ 144379 w 8085221"/>
              <a:gd name="connsiteY1" fmla="*/ 4981074 h 15135727"/>
              <a:gd name="connsiteX2" fmla="*/ 178719 w 8085221"/>
              <a:gd name="connsiteY2" fmla="*/ 4834941 h 15135727"/>
              <a:gd name="connsiteX3" fmla="*/ 334378 w 8085221"/>
              <a:gd name="connsiteY3" fmla="*/ 4696828 h 15135727"/>
              <a:gd name="connsiteX4" fmla="*/ 553453 w 8085221"/>
              <a:gd name="connsiteY4" fmla="*/ 4692316 h 15135727"/>
              <a:gd name="connsiteX5" fmla="*/ 649706 w 8085221"/>
              <a:gd name="connsiteY5" fmla="*/ 4427621 h 15135727"/>
              <a:gd name="connsiteX6" fmla="*/ 805866 w 8085221"/>
              <a:gd name="connsiteY6" fmla="*/ 4425366 h 15135727"/>
              <a:gd name="connsiteX7" fmla="*/ 867026 w 8085221"/>
              <a:gd name="connsiteY7" fmla="*/ 4311817 h 15135727"/>
              <a:gd name="connsiteX8" fmla="*/ 1077328 w 8085221"/>
              <a:gd name="connsiteY8" fmla="*/ 4253916 h 15135727"/>
              <a:gd name="connsiteX9" fmla="*/ 1120191 w 8085221"/>
              <a:gd name="connsiteY9" fmla="*/ 4206291 h 15135727"/>
              <a:gd name="connsiteX10" fmla="*/ 1263066 w 8085221"/>
              <a:gd name="connsiteY10" fmla="*/ 4182478 h 15135727"/>
              <a:gd name="connsiteX11" fmla="*/ 1362326 w 8085221"/>
              <a:gd name="connsiteY11" fmla="*/ 4081965 h 15135727"/>
              <a:gd name="connsiteX12" fmla="*/ 1472616 w 8085221"/>
              <a:gd name="connsiteY12" fmla="*/ 4025316 h 15135727"/>
              <a:gd name="connsiteX13" fmla="*/ 1559344 w 8085221"/>
              <a:gd name="connsiteY13" fmla="*/ 4013535 h 15135727"/>
              <a:gd name="connsiteX14" fmla="*/ 1708485 w 8085221"/>
              <a:gd name="connsiteY14" fmla="*/ 3826042 h 15135727"/>
              <a:gd name="connsiteX15" fmla="*/ 1820278 w 8085221"/>
              <a:gd name="connsiteY15" fmla="*/ 3858628 h 15135727"/>
              <a:gd name="connsiteX16" fmla="*/ 1910766 w 8085221"/>
              <a:gd name="connsiteY16" fmla="*/ 3735053 h 15135727"/>
              <a:gd name="connsiteX17" fmla="*/ 2006016 w 8085221"/>
              <a:gd name="connsiteY17" fmla="*/ 3615741 h 15135727"/>
              <a:gd name="connsiteX18" fmla="*/ 2091741 w 8085221"/>
              <a:gd name="connsiteY18" fmla="*/ 3649078 h 15135727"/>
              <a:gd name="connsiteX19" fmla="*/ 2141621 w 8085221"/>
              <a:gd name="connsiteY19" fmla="*/ 3585411 h 15135727"/>
              <a:gd name="connsiteX20" fmla="*/ 2117808 w 8085221"/>
              <a:gd name="connsiteY20" fmla="*/ 3518736 h 15135727"/>
              <a:gd name="connsiteX21" fmla="*/ 2182228 w 8085221"/>
              <a:gd name="connsiteY21" fmla="*/ 3420478 h 15135727"/>
              <a:gd name="connsiteX22" fmla="*/ 2286000 w 8085221"/>
              <a:gd name="connsiteY22" fmla="*/ 3489158 h 15135727"/>
              <a:gd name="connsiteX23" fmla="*/ 2334628 w 8085221"/>
              <a:gd name="connsiteY23" fmla="*/ 3249028 h 15135727"/>
              <a:gd name="connsiteX24" fmla="*/ 2381502 w 8085221"/>
              <a:gd name="connsiteY24" fmla="*/ 3088858 h 15135727"/>
              <a:gd name="connsiteX25" fmla="*/ 2544178 w 8085221"/>
              <a:gd name="connsiteY25" fmla="*/ 3058528 h 15135727"/>
              <a:gd name="connsiteX26" fmla="*/ 2477503 w 8085221"/>
              <a:gd name="connsiteY26" fmla="*/ 2977566 h 15135727"/>
              <a:gd name="connsiteX27" fmla="*/ 2695074 w 8085221"/>
              <a:gd name="connsiteY27" fmla="*/ 2892592 h 15135727"/>
              <a:gd name="connsiteX28" fmla="*/ 2796591 w 8085221"/>
              <a:gd name="connsiteY28" fmla="*/ 2829928 h 15135727"/>
              <a:gd name="connsiteX29" fmla="*/ 2829928 w 8085221"/>
              <a:gd name="connsiteY29" fmla="*/ 2517107 h 15135727"/>
              <a:gd name="connsiteX30" fmla="*/ 3006141 w 8085221"/>
              <a:gd name="connsiteY30" fmla="*/ 2401303 h 15135727"/>
              <a:gd name="connsiteX31" fmla="*/ 3200400 w 8085221"/>
              <a:gd name="connsiteY31" fmla="*/ 2296277 h 15135727"/>
              <a:gd name="connsiteX32" fmla="*/ 3325228 w 8085221"/>
              <a:gd name="connsiteY32" fmla="*/ 2220328 h 15135727"/>
              <a:gd name="connsiteX33" fmla="*/ 3441032 w 8085221"/>
              <a:gd name="connsiteY33" fmla="*/ 2237874 h 15135727"/>
              <a:gd name="connsiteX34" fmla="*/ 3534778 w 8085221"/>
              <a:gd name="connsiteY34" fmla="*/ 2301291 h 15135727"/>
              <a:gd name="connsiteX35" fmla="*/ 3585160 w 8085221"/>
              <a:gd name="connsiteY35" fmla="*/ 2517107 h 15135727"/>
              <a:gd name="connsiteX36" fmla="*/ 3801979 w 8085221"/>
              <a:gd name="connsiteY36" fmla="*/ 2565735 h 15135727"/>
              <a:gd name="connsiteX37" fmla="*/ 3946358 w 8085221"/>
              <a:gd name="connsiteY37" fmla="*/ 2550695 h 15135727"/>
              <a:gd name="connsiteX38" fmla="*/ 4018548 w 8085221"/>
              <a:gd name="connsiteY38" fmla="*/ 2598821 h 15135727"/>
              <a:gd name="connsiteX39" fmla="*/ 4138864 w 8085221"/>
              <a:gd name="connsiteY39" fmla="*/ 2574758 h 15135727"/>
              <a:gd name="connsiteX40" fmla="*/ 4307306 w 8085221"/>
              <a:gd name="connsiteY40" fmla="*/ 2671011 h 15135727"/>
              <a:gd name="connsiteX41" fmla="*/ 4427621 w 8085221"/>
              <a:gd name="connsiteY41" fmla="*/ 2622885 h 15135727"/>
              <a:gd name="connsiteX42" fmla="*/ 4549191 w 8085221"/>
              <a:gd name="connsiteY42" fmla="*/ 2610853 h 15135727"/>
              <a:gd name="connsiteX43" fmla="*/ 4668253 w 8085221"/>
              <a:gd name="connsiteY43" fmla="*/ 2743200 h 15135727"/>
              <a:gd name="connsiteX44" fmla="*/ 4788569 w 8085221"/>
              <a:gd name="connsiteY44" fmla="*/ 2815390 h 15135727"/>
              <a:gd name="connsiteX45" fmla="*/ 4957011 w 8085221"/>
              <a:gd name="connsiteY45" fmla="*/ 2719137 h 15135727"/>
              <a:gd name="connsiteX46" fmla="*/ 4981074 w 8085221"/>
              <a:gd name="connsiteY46" fmla="*/ 2382253 h 15135727"/>
              <a:gd name="connsiteX47" fmla="*/ 4981074 w 8085221"/>
              <a:gd name="connsiteY47" fmla="*/ 2382253 h 15135727"/>
              <a:gd name="connsiteX48" fmla="*/ 4949241 w 8085221"/>
              <a:gd name="connsiteY48" fmla="*/ 2306053 h 15135727"/>
              <a:gd name="connsiteX49" fmla="*/ 4849228 w 8085221"/>
              <a:gd name="connsiteY49" fmla="*/ 2239378 h 15135727"/>
              <a:gd name="connsiteX50" fmla="*/ 4884821 w 8085221"/>
              <a:gd name="connsiteY50" fmla="*/ 2093495 h 15135727"/>
              <a:gd name="connsiteX51" fmla="*/ 4820653 w 8085221"/>
              <a:gd name="connsiteY51" fmla="*/ 2010778 h 15135727"/>
              <a:gd name="connsiteX52" fmla="*/ 4697831 w 8085221"/>
              <a:gd name="connsiteY52" fmla="*/ 1900990 h 15135727"/>
              <a:gd name="connsiteX53" fmla="*/ 4764506 w 8085221"/>
              <a:gd name="connsiteY53" fmla="*/ 1804737 h 15135727"/>
              <a:gd name="connsiteX54" fmla="*/ 4934953 w 8085221"/>
              <a:gd name="connsiteY54" fmla="*/ 1686928 h 15135727"/>
              <a:gd name="connsiteX55" fmla="*/ 4957011 w 8085221"/>
              <a:gd name="connsiteY55" fmla="*/ 1564106 h 15135727"/>
              <a:gd name="connsiteX56" fmla="*/ 5087353 w 8085221"/>
              <a:gd name="connsiteY56" fmla="*/ 1539291 h 15135727"/>
              <a:gd name="connsiteX57" fmla="*/ 5221706 w 8085221"/>
              <a:gd name="connsiteY57" fmla="*/ 1588169 h 15135727"/>
              <a:gd name="connsiteX58" fmla="*/ 5296903 w 8085221"/>
              <a:gd name="connsiteY58" fmla="*/ 1663116 h 15135727"/>
              <a:gd name="connsiteX59" fmla="*/ 5481637 w 8085221"/>
              <a:gd name="connsiteY59" fmla="*/ 1641558 h 15135727"/>
              <a:gd name="connsiteX60" fmla="*/ 5799221 w 8085221"/>
              <a:gd name="connsiteY60" fmla="*/ 1684421 h 15135727"/>
              <a:gd name="connsiteX61" fmla="*/ 5877928 w 8085221"/>
              <a:gd name="connsiteY61" fmla="*/ 1596441 h 15135727"/>
              <a:gd name="connsiteX62" fmla="*/ 5871411 w 8085221"/>
              <a:gd name="connsiteY62" fmla="*/ 1443790 h 15135727"/>
              <a:gd name="connsiteX63" fmla="*/ 6087979 w 8085221"/>
              <a:gd name="connsiteY63" fmla="*/ 1395664 h 15135727"/>
              <a:gd name="connsiteX64" fmla="*/ 6173704 w 8085221"/>
              <a:gd name="connsiteY64" fmla="*/ 1092367 h 15135727"/>
              <a:gd name="connsiteX65" fmla="*/ 6424864 w 8085221"/>
              <a:gd name="connsiteY65" fmla="*/ 1058779 h 15135727"/>
              <a:gd name="connsiteX66" fmla="*/ 6803608 w 8085221"/>
              <a:gd name="connsiteY66" fmla="*/ 812382 h 15135727"/>
              <a:gd name="connsiteX67" fmla="*/ 6656973 w 8085221"/>
              <a:gd name="connsiteY67" fmla="*/ 606844 h 15135727"/>
              <a:gd name="connsiteX68" fmla="*/ 6766260 w 8085221"/>
              <a:gd name="connsiteY68" fmla="*/ 524377 h 15135727"/>
              <a:gd name="connsiteX69" fmla="*/ 6858000 w 8085221"/>
              <a:gd name="connsiteY69" fmla="*/ 360948 h 15135727"/>
              <a:gd name="connsiteX70" fmla="*/ 6763753 w 8085221"/>
              <a:gd name="connsiteY70" fmla="*/ 267703 h 15135727"/>
              <a:gd name="connsiteX71" fmla="*/ 6799848 w 8085221"/>
              <a:gd name="connsiteY71" fmla="*/ 110791 h 15135727"/>
              <a:gd name="connsiteX72" fmla="*/ 7194885 w 8085221"/>
              <a:gd name="connsiteY72" fmla="*/ 0 h 15135727"/>
              <a:gd name="connsiteX73" fmla="*/ 7267074 w 8085221"/>
              <a:gd name="connsiteY73" fmla="*/ 120316 h 15135727"/>
              <a:gd name="connsiteX74" fmla="*/ 7495674 w 8085221"/>
              <a:gd name="connsiteY74" fmla="*/ 120316 h 15135727"/>
              <a:gd name="connsiteX75" fmla="*/ 7444039 w 8085221"/>
              <a:gd name="connsiteY75" fmla="*/ 318085 h 15135727"/>
              <a:gd name="connsiteX76" fmla="*/ 7628021 w 8085221"/>
              <a:gd name="connsiteY76" fmla="*/ 433137 h 15135727"/>
              <a:gd name="connsiteX77" fmla="*/ 7768641 w 8085221"/>
              <a:gd name="connsiteY77" fmla="*/ 462966 h 15135727"/>
              <a:gd name="connsiteX78" fmla="*/ 7796464 w 8085221"/>
              <a:gd name="connsiteY78" fmla="*/ 649706 h 15135727"/>
              <a:gd name="connsiteX79" fmla="*/ 8085221 w 8085221"/>
              <a:gd name="connsiteY79" fmla="*/ 914400 h 15135727"/>
              <a:gd name="connsiteX80" fmla="*/ 7988969 w 8085221"/>
              <a:gd name="connsiteY80" fmla="*/ 1203158 h 15135727"/>
              <a:gd name="connsiteX81" fmla="*/ 7844590 w 8085221"/>
              <a:gd name="connsiteY81" fmla="*/ 1058779 h 15135727"/>
              <a:gd name="connsiteX82" fmla="*/ 7483642 w 8085221"/>
              <a:gd name="connsiteY82" fmla="*/ 1371600 h 15135727"/>
              <a:gd name="connsiteX83" fmla="*/ 7267074 w 8085221"/>
              <a:gd name="connsiteY83" fmla="*/ 1395664 h 15135727"/>
              <a:gd name="connsiteX84" fmla="*/ 7243011 w 8085221"/>
              <a:gd name="connsiteY84" fmla="*/ 1588169 h 15135727"/>
              <a:gd name="connsiteX85" fmla="*/ 6978316 w 8085221"/>
              <a:gd name="connsiteY85" fmla="*/ 1732548 h 15135727"/>
              <a:gd name="connsiteX86" fmla="*/ 6737685 w 8085221"/>
              <a:gd name="connsiteY86" fmla="*/ 2093495 h 15135727"/>
              <a:gd name="connsiteX87" fmla="*/ 6737685 w 8085221"/>
              <a:gd name="connsiteY87" fmla="*/ 2382253 h 15135727"/>
              <a:gd name="connsiteX88" fmla="*/ 6665495 w 8085221"/>
              <a:gd name="connsiteY88" fmla="*/ 2430379 h 15135727"/>
              <a:gd name="connsiteX89" fmla="*/ 6906127 w 8085221"/>
              <a:gd name="connsiteY89" fmla="*/ 2646948 h 15135727"/>
              <a:gd name="connsiteX90" fmla="*/ 6906127 w 8085221"/>
              <a:gd name="connsiteY90" fmla="*/ 2983832 h 15135727"/>
              <a:gd name="connsiteX91" fmla="*/ 6906127 w 8085221"/>
              <a:gd name="connsiteY91" fmla="*/ 3104148 h 15135727"/>
              <a:gd name="connsiteX92" fmla="*/ 6833937 w 8085221"/>
              <a:gd name="connsiteY92" fmla="*/ 3368842 h 15135727"/>
              <a:gd name="connsiteX93" fmla="*/ 6906127 w 8085221"/>
              <a:gd name="connsiteY93" fmla="*/ 3489158 h 15135727"/>
              <a:gd name="connsiteX94" fmla="*/ 6641432 w 8085221"/>
              <a:gd name="connsiteY94" fmla="*/ 3705727 h 15135727"/>
              <a:gd name="connsiteX95" fmla="*/ 6737685 w 8085221"/>
              <a:gd name="connsiteY95" fmla="*/ 3729790 h 15135727"/>
              <a:gd name="connsiteX96" fmla="*/ 6545179 w 8085221"/>
              <a:gd name="connsiteY96" fmla="*/ 3826042 h 15135727"/>
              <a:gd name="connsiteX97" fmla="*/ 6328611 w 8085221"/>
              <a:gd name="connsiteY97" fmla="*/ 3753853 h 15135727"/>
              <a:gd name="connsiteX98" fmla="*/ 6184232 w 8085221"/>
              <a:gd name="connsiteY98" fmla="*/ 3850106 h 15135727"/>
              <a:gd name="connsiteX99" fmla="*/ 6184232 w 8085221"/>
              <a:gd name="connsiteY99" fmla="*/ 3946358 h 15135727"/>
              <a:gd name="connsiteX100" fmla="*/ 6136106 w 8085221"/>
              <a:gd name="connsiteY100" fmla="*/ 4235116 h 15135727"/>
              <a:gd name="connsiteX101" fmla="*/ 5919537 w 8085221"/>
              <a:gd name="connsiteY101" fmla="*/ 4403558 h 15135727"/>
              <a:gd name="connsiteX102" fmla="*/ 5775158 w 8085221"/>
              <a:gd name="connsiteY102" fmla="*/ 4451685 h 15135727"/>
              <a:gd name="connsiteX103" fmla="*/ 5630779 w 8085221"/>
              <a:gd name="connsiteY103" fmla="*/ 4547937 h 15135727"/>
              <a:gd name="connsiteX104" fmla="*/ 5510464 w 8085221"/>
              <a:gd name="connsiteY104" fmla="*/ 4620127 h 15135727"/>
              <a:gd name="connsiteX105" fmla="*/ 5510464 w 8085221"/>
              <a:gd name="connsiteY105" fmla="*/ 4812632 h 15135727"/>
              <a:gd name="connsiteX106" fmla="*/ 5317958 w 8085221"/>
              <a:gd name="connsiteY106" fmla="*/ 4981074 h 15135727"/>
              <a:gd name="connsiteX107" fmla="*/ 5005137 w 8085221"/>
              <a:gd name="connsiteY107" fmla="*/ 5149516 h 15135727"/>
              <a:gd name="connsiteX108" fmla="*/ 4692316 w 8085221"/>
              <a:gd name="connsiteY108" fmla="*/ 5149516 h 15135727"/>
              <a:gd name="connsiteX109" fmla="*/ 4523874 w 8085221"/>
              <a:gd name="connsiteY109" fmla="*/ 5366085 h 15135727"/>
              <a:gd name="connsiteX110" fmla="*/ 4211053 w 8085221"/>
              <a:gd name="connsiteY110" fmla="*/ 5414211 h 15135727"/>
              <a:gd name="connsiteX111" fmla="*/ 4114800 w 8085221"/>
              <a:gd name="connsiteY111" fmla="*/ 5390148 h 15135727"/>
              <a:gd name="connsiteX112" fmla="*/ 4018548 w 8085221"/>
              <a:gd name="connsiteY112" fmla="*/ 5630779 h 15135727"/>
              <a:gd name="connsiteX113" fmla="*/ 4090737 w 8085221"/>
              <a:gd name="connsiteY113" fmla="*/ 5871411 h 15135727"/>
              <a:gd name="connsiteX114" fmla="*/ 4090737 w 8085221"/>
              <a:gd name="connsiteY114" fmla="*/ 6184232 h 15135727"/>
              <a:gd name="connsiteX115" fmla="*/ 4186990 w 8085221"/>
              <a:gd name="connsiteY115" fmla="*/ 6472990 h 15135727"/>
              <a:gd name="connsiteX116" fmla="*/ 4042611 w 8085221"/>
              <a:gd name="connsiteY116" fmla="*/ 6352674 h 15135727"/>
              <a:gd name="connsiteX117" fmla="*/ 3946358 w 8085221"/>
              <a:gd name="connsiteY117" fmla="*/ 6376737 h 15135727"/>
              <a:gd name="connsiteX118" fmla="*/ 4114800 w 8085221"/>
              <a:gd name="connsiteY118" fmla="*/ 6641432 h 15135727"/>
              <a:gd name="connsiteX119" fmla="*/ 4451685 w 8085221"/>
              <a:gd name="connsiteY119" fmla="*/ 6737685 h 15135727"/>
              <a:gd name="connsiteX120" fmla="*/ 4620127 w 8085221"/>
              <a:gd name="connsiteY120" fmla="*/ 6978316 h 15135727"/>
              <a:gd name="connsiteX121" fmla="*/ 4740442 w 8085221"/>
              <a:gd name="connsiteY121" fmla="*/ 7170821 h 15135727"/>
              <a:gd name="connsiteX122" fmla="*/ 5077327 w 8085221"/>
              <a:gd name="connsiteY122" fmla="*/ 7387390 h 15135727"/>
              <a:gd name="connsiteX123" fmla="*/ 5125453 w 8085221"/>
              <a:gd name="connsiteY123" fmla="*/ 7603958 h 15135727"/>
              <a:gd name="connsiteX124" fmla="*/ 5197642 w 8085221"/>
              <a:gd name="connsiteY124" fmla="*/ 7796464 h 15135727"/>
              <a:gd name="connsiteX125" fmla="*/ 5486400 w 8085221"/>
              <a:gd name="connsiteY125" fmla="*/ 7964906 h 15135727"/>
              <a:gd name="connsiteX126" fmla="*/ 5486400 w 8085221"/>
              <a:gd name="connsiteY126" fmla="*/ 8349916 h 15135727"/>
              <a:gd name="connsiteX127" fmla="*/ 5678906 w 8085221"/>
              <a:gd name="connsiteY127" fmla="*/ 8614611 h 15135727"/>
              <a:gd name="connsiteX128" fmla="*/ 5919537 w 8085221"/>
              <a:gd name="connsiteY128" fmla="*/ 9071811 h 15135727"/>
              <a:gd name="connsiteX129" fmla="*/ 6160169 w 8085221"/>
              <a:gd name="connsiteY129" fmla="*/ 9336506 h 15135727"/>
              <a:gd name="connsiteX130" fmla="*/ 6280485 w 8085221"/>
              <a:gd name="connsiteY130" fmla="*/ 9601200 h 15135727"/>
              <a:gd name="connsiteX131" fmla="*/ 6400800 w 8085221"/>
              <a:gd name="connsiteY131" fmla="*/ 9793706 h 15135727"/>
              <a:gd name="connsiteX132" fmla="*/ 6569242 w 8085221"/>
              <a:gd name="connsiteY132" fmla="*/ 10058400 h 15135727"/>
              <a:gd name="connsiteX133" fmla="*/ 6713621 w 8085221"/>
              <a:gd name="connsiteY133" fmla="*/ 10106527 h 15135727"/>
              <a:gd name="connsiteX134" fmla="*/ 6545179 w 8085221"/>
              <a:gd name="connsiteY134" fmla="*/ 10202779 h 15135727"/>
              <a:gd name="connsiteX135" fmla="*/ 6569242 w 8085221"/>
              <a:gd name="connsiteY135" fmla="*/ 10443411 h 15135727"/>
              <a:gd name="connsiteX136" fmla="*/ 6593306 w 8085221"/>
              <a:gd name="connsiteY136" fmla="*/ 10708106 h 15135727"/>
              <a:gd name="connsiteX137" fmla="*/ 6761748 w 8085221"/>
              <a:gd name="connsiteY137" fmla="*/ 10924674 h 15135727"/>
              <a:gd name="connsiteX138" fmla="*/ 6641432 w 8085221"/>
              <a:gd name="connsiteY138" fmla="*/ 11093116 h 15135727"/>
              <a:gd name="connsiteX139" fmla="*/ 6713621 w 8085221"/>
              <a:gd name="connsiteY139" fmla="*/ 11261558 h 15135727"/>
              <a:gd name="connsiteX140" fmla="*/ 6737685 w 8085221"/>
              <a:gd name="connsiteY140" fmla="*/ 11526253 h 15135727"/>
              <a:gd name="connsiteX141" fmla="*/ 6617369 w 8085221"/>
              <a:gd name="connsiteY141" fmla="*/ 11839074 h 15135727"/>
              <a:gd name="connsiteX142" fmla="*/ 6617369 w 8085221"/>
              <a:gd name="connsiteY142" fmla="*/ 12031579 h 15135727"/>
              <a:gd name="connsiteX143" fmla="*/ 6641432 w 8085221"/>
              <a:gd name="connsiteY143" fmla="*/ 12127832 h 15135727"/>
              <a:gd name="connsiteX144" fmla="*/ 6761748 w 8085221"/>
              <a:gd name="connsiteY144" fmla="*/ 12031579 h 15135727"/>
              <a:gd name="connsiteX145" fmla="*/ 6761748 w 8085221"/>
              <a:gd name="connsiteY145" fmla="*/ 12296274 h 15135727"/>
              <a:gd name="connsiteX146" fmla="*/ 6689558 w 8085221"/>
              <a:gd name="connsiteY146" fmla="*/ 12512842 h 15135727"/>
              <a:gd name="connsiteX147" fmla="*/ 6785811 w 8085221"/>
              <a:gd name="connsiteY147" fmla="*/ 12777537 h 15135727"/>
              <a:gd name="connsiteX148" fmla="*/ 6569242 w 8085221"/>
              <a:gd name="connsiteY148" fmla="*/ 12873790 h 15135727"/>
              <a:gd name="connsiteX149" fmla="*/ 6545179 w 8085221"/>
              <a:gd name="connsiteY149" fmla="*/ 13090358 h 15135727"/>
              <a:gd name="connsiteX150" fmla="*/ 6448927 w 8085221"/>
              <a:gd name="connsiteY150" fmla="*/ 13355053 h 15135727"/>
              <a:gd name="connsiteX151" fmla="*/ 6256421 w 8085221"/>
              <a:gd name="connsiteY151" fmla="*/ 13571621 h 15135727"/>
              <a:gd name="connsiteX152" fmla="*/ 6087979 w 8085221"/>
              <a:gd name="connsiteY152" fmla="*/ 13667874 h 15135727"/>
              <a:gd name="connsiteX153" fmla="*/ 5943600 w 8085221"/>
              <a:gd name="connsiteY153" fmla="*/ 13716000 h 15135727"/>
              <a:gd name="connsiteX154" fmla="*/ 5702969 w 8085221"/>
              <a:gd name="connsiteY154" fmla="*/ 13667874 h 15135727"/>
              <a:gd name="connsiteX155" fmla="*/ 5582653 w 8085221"/>
              <a:gd name="connsiteY155" fmla="*/ 13691937 h 15135727"/>
              <a:gd name="connsiteX156" fmla="*/ 5727032 w 8085221"/>
              <a:gd name="connsiteY156" fmla="*/ 13836316 h 15135727"/>
              <a:gd name="connsiteX157" fmla="*/ 5582653 w 8085221"/>
              <a:gd name="connsiteY157" fmla="*/ 14052885 h 15135727"/>
              <a:gd name="connsiteX158" fmla="*/ 5462337 w 8085221"/>
              <a:gd name="connsiteY158" fmla="*/ 14149137 h 15135727"/>
              <a:gd name="connsiteX159" fmla="*/ 5342021 w 8085221"/>
              <a:gd name="connsiteY159" fmla="*/ 14004758 h 15135727"/>
              <a:gd name="connsiteX160" fmla="*/ 5245769 w 8085221"/>
              <a:gd name="connsiteY160" fmla="*/ 14004758 h 15135727"/>
              <a:gd name="connsiteX161" fmla="*/ 5245769 w 8085221"/>
              <a:gd name="connsiteY161" fmla="*/ 13956632 h 15135727"/>
              <a:gd name="connsiteX162" fmla="*/ 5101390 w 8085221"/>
              <a:gd name="connsiteY162" fmla="*/ 13956632 h 15135727"/>
              <a:gd name="connsiteX163" fmla="*/ 4981074 w 8085221"/>
              <a:gd name="connsiteY163" fmla="*/ 13860379 h 15135727"/>
              <a:gd name="connsiteX164" fmla="*/ 4740442 w 8085221"/>
              <a:gd name="connsiteY164" fmla="*/ 13908506 h 15135727"/>
              <a:gd name="connsiteX165" fmla="*/ 4475748 w 8085221"/>
              <a:gd name="connsiteY165" fmla="*/ 13956632 h 15135727"/>
              <a:gd name="connsiteX166" fmla="*/ 4379495 w 8085221"/>
              <a:gd name="connsiteY166" fmla="*/ 14028821 h 15135727"/>
              <a:gd name="connsiteX167" fmla="*/ 4403558 w 8085221"/>
              <a:gd name="connsiteY167" fmla="*/ 14197264 h 15135727"/>
              <a:gd name="connsiteX168" fmla="*/ 4572000 w 8085221"/>
              <a:gd name="connsiteY168" fmla="*/ 14149137 h 15135727"/>
              <a:gd name="connsiteX169" fmla="*/ 4523874 w 8085221"/>
              <a:gd name="connsiteY169" fmla="*/ 14558211 h 15135727"/>
              <a:gd name="connsiteX170" fmla="*/ 4403558 w 8085221"/>
              <a:gd name="connsiteY170" fmla="*/ 14437895 h 15135727"/>
              <a:gd name="connsiteX171" fmla="*/ 4403558 w 8085221"/>
              <a:gd name="connsiteY171" fmla="*/ 14437895 h 15135727"/>
              <a:gd name="connsiteX172" fmla="*/ 4283242 w 8085221"/>
              <a:gd name="connsiteY172" fmla="*/ 14245390 h 15135727"/>
              <a:gd name="connsiteX173" fmla="*/ 4235116 w 8085221"/>
              <a:gd name="connsiteY173" fmla="*/ 14341642 h 15135727"/>
              <a:gd name="connsiteX174" fmla="*/ 4162927 w 8085221"/>
              <a:gd name="connsiteY174" fmla="*/ 14389769 h 15135727"/>
              <a:gd name="connsiteX175" fmla="*/ 4162927 w 8085221"/>
              <a:gd name="connsiteY175" fmla="*/ 14389769 h 15135727"/>
              <a:gd name="connsiteX176" fmla="*/ 3922295 w 8085221"/>
              <a:gd name="connsiteY176" fmla="*/ 14245390 h 15135727"/>
              <a:gd name="connsiteX177" fmla="*/ 3801979 w 8085221"/>
              <a:gd name="connsiteY177" fmla="*/ 14293516 h 15135727"/>
              <a:gd name="connsiteX178" fmla="*/ 3681664 w 8085221"/>
              <a:gd name="connsiteY178" fmla="*/ 14389769 h 15135727"/>
              <a:gd name="connsiteX179" fmla="*/ 3657600 w 8085221"/>
              <a:gd name="connsiteY179" fmla="*/ 14654464 h 15135727"/>
              <a:gd name="connsiteX180" fmla="*/ 3513221 w 8085221"/>
              <a:gd name="connsiteY180" fmla="*/ 14726653 h 15135727"/>
              <a:gd name="connsiteX181" fmla="*/ 3513221 w 8085221"/>
              <a:gd name="connsiteY181" fmla="*/ 14871032 h 15135727"/>
              <a:gd name="connsiteX182" fmla="*/ 3633537 w 8085221"/>
              <a:gd name="connsiteY182" fmla="*/ 14967285 h 15135727"/>
              <a:gd name="connsiteX183" fmla="*/ 3609474 w 8085221"/>
              <a:gd name="connsiteY183" fmla="*/ 15087600 h 15135727"/>
              <a:gd name="connsiteX184" fmla="*/ 3441032 w 8085221"/>
              <a:gd name="connsiteY184" fmla="*/ 15039474 h 15135727"/>
              <a:gd name="connsiteX185" fmla="*/ 3272590 w 8085221"/>
              <a:gd name="connsiteY185" fmla="*/ 15063537 h 15135727"/>
              <a:gd name="connsiteX186" fmla="*/ 3248527 w 8085221"/>
              <a:gd name="connsiteY186" fmla="*/ 14895095 h 15135727"/>
              <a:gd name="connsiteX187" fmla="*/ 3128211 w 8085221"/>
              <a:gd name="connsiteY187" fmla="*/ 14919158 h 15135727"/>
              <a:gd name="connsiteX188" fmla="*/ 2959769 w 8085221"/>
              <a:gd name="connsiteY188" fmla="*/ 15135727 h 15135727"/>
              <a:gd name="connsiteX189" fmla="*/ 2935706 w 8085221"/>
              <a:gd name="connsiteY189" fmla="*/ 14895095 h 15135727"/>
              <a:gd name="connsiteX190" fmla="*/ 2791327 w 8085221"/>
              <a:gd name="connsiteY190" fmla="*/ 14943221 h 15135727"/>
              <a:gd name="connsiteX191" fmla="*/ 2671011 w 8085221"/>
              <a:gd name="connsiteY191" fmla="*/ 15039474 h 15135727"/>
              <a:gd name="connsiteX192" fmla="*/ 2430379 w 8085221"/>
              <a:gd name="connsiteY192" fmla="*/ 15087600 h 15135727"/>
              <a:gd name="connsiteX193" fmla="*/ 2237874 w 8085221"/>
              <a:gd name="connsiteY193" fmla="*/ 15039474 h 15135727"/>
              <a:gd name="connsiteX194" fmla="*/ 2622885 w 8085221"/>
              <a:gd name="connsiteY194" fmla="*/ 14846969 h 15135727"/>
              <a:gd name="connsiteX195" fmla="*/ 2887579 w 8085221"/>
              <a:gd name="connsiteY195" fmla="*/ 14774779 h 15135727"/>
              <a:gd name="connsiteX196" fmla="*/ 2839453 w 8085221"/>
              <a:gd name="connsiteY196" fmla="*/ 14582274 h 15135727"/>
              <a:gd name="connsiteX197" fmla="*/ 2935706 w 8085221"/>
              <a:gd name="connsiteY197" fmla="*/ 14510085 h 15135727"/>
              <a:gd name="connsiteX198" fmla="*/ 2935706 w 8085221"/>
              <a:gd name="connsiteY198" fmla="*/ 14510085 h 15135727"/>
              <a:gd name="connsiteX199" fmla="*/ 3080085 w 8085221"/>
              <a:gd name="connsiteY199" fmla="*/ 14413832 h 15135727"/>
              <a:gd name="connsiteX200" fmla="*/ 3152274 w 8085221"/>
              <a:gd name="connsiteY200" fmla="*/ 14341642 h 15135727"/>
              <a:gd name="connsiteX201" fmla="*/ 3080085 w 8085221"/>
              <a:gd name="connsiteY201" fmla="*/ 14269453 h 15135727"/>
              <a:gd name="connsiteX202" fmla="*/ 3152274 w 8085221"/>
              <a:gd name="connsiteY202" fmla="*/ 14197264 h 15135727"/>
              <a:gd name="connsiteX203" fmla="*/ 3152274 w 8085221"/>
              <a:gd name="connsiteY203" fmla="*/ 14052885 h 15135727"/>
              <a:gd name="connsiteX204" fmla="*/ 3080085 w 8085221"/>
              <a:gd name="connsiteY204" fmla="*/ 13980695 h 15135727"/>
              <a:gd name="connsiteX205" fmla="*/ 3056021 w 8085221"/>
              <a:gd name="connsiteY205" fmla="*/ 14076948 h 15135727"/>
              <a:gd name="connsiteX206" fmla="*/ 2935706 w 8085221"/>
              <a:gd name="connsiteY206" fmla="*/ 14076948 h 15135727"/>
              <a:gd name="connsiteX207" fmla="*/ 2863516 w 8085221"/>
              <a:gd name="connsiteY207" fmla="*/ 14125074 h 15135727"/>
              <a:gd name="connsiteX208" fmla="*/ 2719137 w 8085221"/>
              <a:gd name="connsiteY208" fmla="*/ 14197264 h 15135727"/>
              <a:gd name="connsiteX209" fmla="*/ 2646948 w 8085221"/>
              <a:gd name="connsiteY209" fmla="*/ 14197264 h 15135727"/>
              <a:gd name="connsiteX210" fmla="*/ 2598821 w 8085221"/>
              <a:gd name="connsiteY210" fmla="*/ 14125074 h 15135727"/>
              <a:gd name="connsiteX211" fmla="*/ 2430379 w 8085221"/>
              <a:gd name="connsiteY211" fmla="*/ 13836316 h 15135727"/>
              <a:gd name="connsiteX212" fmla="*/ 2646948 w 8085221"/>
              <a:gd name="connsiteY212" fmla="*/ 13812253 h 15135727"/>
              <a:gd name="connsiteX213" fmla="*/ 2502569 w 8085221"/>
              <a:gd name="connsiteY213" fmla="*/ 13475369 h 15135727"/>
              <a:gd name="connsiteX214" fmla="*/ 2550695 w 8085221"/>
              <a:gd name="connsiteY214" fmla="*/ 13186611 h 15135727"/>
              <a:gd name="connsiteX215" fmla="*/ 2719137 w 8085221"/>
              <a:gd name="connsiteY215" fmla="*/ 13042232 h 15135727"/>
              <a:gd name="connsiteX216" fmla="*/ 2791327 w 8085221"/>
              <a:gd name="connsiteY216" fmla="*/ 12945979 h 15135727"/>
              <a:gd name="connsiteX217" fmla="*/ 3031958 w 8085221"/>
              <a:gd name="connsiteY217" fmla="*/ 13090358 h 15135727"/>
              <a:gd name="connsiteX218" fmla="*/ 3056021 w 8085221"/>
              <a:gd name="connsiteY218" fmla="*/ 12753474 h 15135727"/>
              <a:gd name="connsiteX219" fmla="*/ 2887579 w 8085221"/>
              <a:gd name="connsiteY219" fmla="*/ 12777537 h 15135727"/>
              <a:gd name="connsiteX220" fmla="*/ 2815390 w 8085221"/>
              <a:gd name="connsiteY220" fmla="*/ 12777537 h 15135727"/>
              <a:gd name="connsiteX221" fmla="*/ 3176337 w 8085221"/>
              <a:gd name="connsiteY221" fmla="*/ 12368464 h 15135727"/>
              <a:gd name="connsiteX222" fmla="*/ 3104148 w 8085221"/>
              <a:gd name="connsiteY222" fmla="*/ 12320337 h 15135727"/>
              <a:gd name="connsiteX223" fmla="*/ 3104148 w 8085221"/>
              <a:gd name="connsiteY223" fmla="*/ 12320337 h 15135727"/>
              <a:gd name="connsiteX224" fmla="*/ 3007895 w 8085221"/>
              <a:gd name="connsiteY224" fmla="*/ 12079706 h 15135727"/>
              <a:gd name="connsiteX225" fmla="*/ 2911642 w 8085221"/>
              <a:gd name="connsiteY225" fmla="*/ 11935327 h 15135727"/>
              <a:gd name="connsiteX226" fmla="*/ 2863516 w 8085221"/>
              <a:gd name="connsiteY226" fmla="*/ 11694695 h 15135727"/>
              <a:gd name="connsiteX227" fmla="*/ 2911642 w 8085221"/>
              <a:gd name="connsiteY227" fmla="*/ 11454064 h 15135727"/>
              <a:gd name="connsiteX228" fmla="*/ 3056021 w 8085221"/>
              <a:gd name="connsiteY228" fmla="*/ 11454064 h 15135727"/>
              <a:gd name="connsiteX229" fmla="*/ 2983832 w 8085221"/>
              <a:gd name="connsiteY229" fmla="*/ 11381874 h 15135727"/>
              <a:gd name="connsiteX230" fmla="*/ 3031958 w 8085221"/>
              <a:gd name="connsiteY230" fmla="*/ 11285621 h 15135727"/>
              <a:gd name="connsiteX231" fmla="*/ 3007895 w 8085221"/>
              <a:gd name="connsiteY231" fmla="*/ 11189369 h 15135727"/>
              <a:gd name="connsiteX232" fmla="*/ 2887579 w 8085221"/>
              <a:gd name="connsiteY232" fmla="*/ 11141242 h 15135727"/>
              <a:gd name="connsiteX233" fmla="*/ 2887579 w 8085221"/>
              <a:gd name="connsiteY233" fmla="*/ 10972800 h 15135727"/>
              <a:gd name="connsiteX234" fmla="*/ 2887579 w 8085221"/>
              <a:gd name="connsiteY234" fmla="*/ 10924674 h 15135727"/>
              <a:gd name="connsiteX235" fmla="*/ 2767264 w 8085221"/>
              <a:gd name="connsiteY235" fmla="*/ 11020927 h 15135727"/>
              <a:gd name="connsiteX236" fmla="*/ 2743200 w 8085221"/>
              <a:gd name="connsiteY236" fmla="*/ 10924674 h 15135727"/>
              <a:gd name="connsiteX237" fmla="*/ 2550695 w 8085221"/>
              <a:gd name="connsiteY237" fmla="*/ 11020927 h 15135727"/>
              <a:gd name="connsiteX238" fmla="*/ 2526632 w 8085221"/>
              <a:gd name="connsiteY238" fmla="*/ 11117179 h 15135727"/>
              <a:gd name="connsiteX239" fmla="*/ 2334127 w 8085221"/>
              <a:gd name="connsiteY239" fmla="*/ 10996864 h 15135727"/>
              <a:gd name="connsiteX240" fmla="*/ 2358190 w 8085221"/>
              <a:gd name="connsiteY240" fmla="*/ 10732169 h 15135727"/>
              <a:gd name="connsiteX241" fmla="*/ 2334127 w 8085221"/>
              <a:gd name="connsiteY241" fmla="*/ 10587790 h 15135727"/>
              <a:gd name="connsiteX242" fmla="*/ 2406316 w 8085221"/>
              <a:gd name="connsiteY242" fmla="*/ 10491537 h 15135727"/>
              <a:gd name="connsiteX243" fmla="*/ 2598821 w 8085221"/>
              <a:gd name="connsiteY243" fmla="*/ 10684042 h 15135727"/>
              <a:gd name="connsiteX244" fmla="*/ 2767264 w 8085221"/>
              <a:gd name="connsiteY244" fmla="*/ 10684042 h 15135727"/>
              <a:gd name="connsiteX245" fmla="*/ 2646948 w 8085221"/>
              <a:gd name="connsiteY245" fmla="*/ 10515600 h 15135727"/>
              <a:gd name="connsiteX246" fmla="*/ 2815390 w 8085221"/>
              <a:gd name="connsiteY246" fmla="*/ 10395285 h 15135727"/>
              <a:gd name="connsiteX247" fmla="*/ 3080085 w 8085221"/>
              <a:gd name="connsiteY247" fmla="*/ 10419348 h 15135727"/>
              <a:gd name="connsiteX248" fmla="*/ 3248527 w 8085221"/>
              <a:gd name="connsiteY248" fmla="*/ 10539664 h 15135727"/>
              <a:gd name="connsiteX249" fmla="*/ 3320716 w 8085221"/>
              <a:gd name="connsiteY249" fmla="*/ 10659979 h 15135727"/>
              <a:gd name="connsiteX250" fmla="*/ 3465095 w 8085221"/>
              <a:gd name="connsiteY250" fmla="*/ 10659979 h 15135727"/>
              <a:gd name="connsiteX251" fmla="*/ 3441032 w 8085221"/>
              <a:gd name="connsiteY251" fmla="*/ 10491537 h 15135727"/>
              <a:gd name="connsiteX252" fmla="*/ 3392906 w 8085221"/>
              <a:gd name="connsiteY252" fmla="*/ 10250906 h 15135727"/>
              <a:gd name="connsiteX253" fmla="*/ 3152274 w 8085221"/>
              <a:gd name="connsiteY253" fmla="*/ 10250906 h 15135727"/>
              <a:gd name="connsiteX254" fmla="*/ 3176337 w 8085221"/>
              <a:gd name="connsiteY254" fmla="*/ 10178716 h 15135727"/>
              <a:gd name="connsiteX255" fmla="*/ 3104148 w 8085221"/>
              <a:gd name="connsiteY255" fmla="*/ 10154653 h 15135727"/>
              <a:gd name="connsiteX256" fmla="*/ 3007895 w 8085221"/>
              <a:gd name="connsiteY256" fmla="*/ 9962148 h 15135727"/>
              <a:gd name="connsiteX257" fmla="*/ 3176337 w 8085221"/>
              <a:gd name="connsiteY257" fmla="*/ 9889958 h 15135727"/>
              <a:gd name="connsiteX258" fmla="*/ 2959769 w 8085221"/>
              <a:gd name="connsiteY258" fmla="*/ 9504948 h 15135727"/>
              <a:gd name="connsiteX259" fmla="*/ 2791327 w 8085221"/>
              <a:gd name="connsiteY259" fmla="*/ 9456821 h 15135727"/>
              <a:gd name="connsiteX260" fmla="*/ 2574758 w 8085221"/>
              <a:gd name="connsiteY260" fmla="*/ 9336506 h 15135727"/>
              <a:gd name="connsiteX261" fmla="*/ 2550695 w 8085221"/>
              <a:gd name="connsiteY261" fmla="*/ 9071811 h 15135727"/>
              <a:gd name="connsiteX262" fmla="*/ 2695074 w 8085221"/>
              <a:gd name="connsiteY262" fmla="*/ 8999621 h 15135727"/>
              <a:gd name="connsiteX263" fmla="*/ 2622885 w 8085221"/>
              <a:gd name="connsiteY263" fmla="*/ 8975558 h 15135727"/>
              <a:gd name="connsiteX264" fmla="*/ 2430379 w 8085221"/>
              <a:gd name="connsiteY264" fmla="*/ 8999621 h 15135727"/>
              <a:gd name="connsiteX265" fmla="*/ 2261937 w 8085221"/>
              <a:gd name="connsiteY265" fmla="*/ 9168064 h 15135727"/>
              <a:gd name="connsiteX266" fmla="*/ 2237874 w 8085221"/>
              <a:gd name="connsiteY266" fmla="*/ 8999621 h 15135727"/>
              <a:gd name="connsiteX267" fmla="*/ 2117558 w 8085221"/>
              <a:gd name="connsiteY267" fmla="*/ 8975558 h 15135727"/>
              <a:gd name="connsiteX268" fmla="*/ 2045369 w 8085221"/>
              <a:gd name="connsiteY268" fmla="*/ 8783053 h 15135727"/>
              <a:gd name="connsiteX269" fmla="*/ 1852864 w 8085221"/>
              <a:gd name="connsiteY269" fmla="*/ 8758990 h 15135727"/>
              <a:gd name="connsiteX270" fmla="*/ 1636295 w 8085221"/>
              <a:gd name="connsiteY270" fmla="*/ 8927432 h 15135727"/>
              <a:gd name="connsiteX271" fmla="*/ 1588169 w 8085221"/>
              <a:gd name="connsiteY271" fmla="*/ 9023685 h 15135727"/>
              <a:gd name="connsiteX272" fmla="*/ 1515979 w 8085221"/>
              <a:gd name="connsiteY272" fmla="*/ 8879306 h 15135727"/>
              <a:gd name="connsiteX273" fmla="*/ 1347537 w 8085221"/>
              <a:gd name="connsiteY273" fmla="*/ 8879306 h 15135727"/>
              <a:gd name="connsiteX274" fmla="*/ 1347537 w 8085221"/>
              <a:gd name="connsiteY274" fmla="*/ 8710864 h 15135727"/>
              <a:gd name="connsiteX275" fmla="*/ 1106906 w 8085221"/>
              <a:gd name="connsiteY275" fmla="*/ 8783053 h 15135727"/>
              <a:gd name="connsiteX276" fmla="*/ 890337 w 8085221"/>
              <a:gd name="connsiteY276" fmla="*/ 8686800 h 15135727"/>
              <a:gd name="connsiteX277" fmla="*/ 649706 w 8085221"/>
              <a:gd name="connsiteY277" fmla="*/ 8662737 h 15135727"/>
              <a:gd name="connsiteX278" fmla="*/ 385011 w 8085221"/>
              <a:gd name="connsiteY278" fmla="*/ 8566485 h 15135727"/>
              <a:gd name="connsiteX279" fmla="*/ 577516 w 8085221"/>
              <a:gd name="connsiteY279" fmla="*/ 8373979 h 15135727"/>
              <a:gd name="connsiteX280" fmla="*/ 794085 w 8085221"/>
              <a:gd name="connsiteY280" fmla="*/ 8301790 h 15135727"/>
              <a:gd name="connsiteX281" fmla="*/ 745958 w 8085221"/>
              <a:gd name="connsiteY281" fmla="*/ 8133348 h 15135727"/>
              <a:gd name="connsiteX282" fmla="*/ 818148 w 8085221"/>
              <a:gd name="connsiteY282" fmla="*/ 7820527 h 15135727"/>
              <a:gd name="connsiteX283" fmla="*/ 697832 w 8085221"/>
              <a:gd name="connsiteY283" fmla="*/ 7820527 h 15135727"/>
              <a:gd name="connsiteX284" fmla="*/ 625642 w 8085221"/>
              <a:gd name="connsiteY284" fmla="*/ 7916779 h 15135727"/>
              <a:gd name="connsiteX285" fmla="*/ 457200 w 8085221"/>
              <a:gd name="connsiteY285" fmla="*/ 7820527 h 15135727"/>
              <a:gd name="connsiteX286" fmla="*/ 529390 w 8085221"/>
              <a:gd name="connsiteY286" fmla="*/ 7700211 h 15135727"/>
              <a:gd name="connsiteX287" fmla="*/ 938464 w 8085221"/>
              <a:gd name="connsiteY287" fmla="*/ 7676148 h 15135727"/>
              <a:gd name="connsiteX288" fmla="*/ 1058779 w 8085221"/>
              <a:gd name="connsiteY288" fmla="*/ 7459579 h 15135727"/>
              <a:gd name="connsiteX289" fmla="*/ 1203158 w 8085221"/>
              <a:gd name="connsiteY289" fmla="*/ 7603958 h 15135727"/>
              <a:gd name="connsiteX290" fmla="*/ 1299411 w 8085221"/>
              <a:gd name="connsiteY290" fmla="*/ 7555832 h 15135727"/>
              <a:gd name="connsiteX291" fmla="*/ 1443790 w 8085221"/>
              <a:gd name="connsiteY291" fmla="*/ 7507706 h 15135727"/>
              <a:gd name="connsiteX292" fmla="*/ 1684421 w 8085221"/>
              <a:gd name="connsiteY292" fmla="*/ 7603958 h 15135727"/>
              <a:gd name="connsiteX293" fmla="*/ 1684421 w 8085221"/>
              <a:gd name="connsiteY293" fmla="*/ 7603958 h 15135727"/>
              <a:gd name="connsiteX294" fmla="*/ 1540042 w 8085221"/>
              <a:gd name="connsiteY294" fmla="*/ 7363327 h 15135727"/>
              <a:gd name="connsiteX295" fmla="*/ 1299411 w 8085221"/>
              <a:gd name="connsiteY295" fmla="*/ 7315200 h 15135727"/>
              <a:gd name="connsiteX296" fmla="*/ 1130969 w 8085221"/>
              <a:gd name="connsiteY296" fmla="*/ 7339264 h 15135727"/>
              <a:gd name="connsiteX297" fmla="*/ 1034716 w 8085221"/>
              <a:gd name="connsiteY297" fmla="*/ 7315200 h 15135727"/>
              <a:gd name="connsiteX298" fmla="*/ 1155032 w 8085221"/>
              <a:gd name="connsiteY298" fmla="*/ 7050506 h 15135727"/>
              <a:gd name="connsiteX299" fmla="*/ 1155032 w 8085221"/>
              <a:gd name="connsiteY299" fmla="*/ 6930190 h 15135727"/>
              <a:gd name="connsiteX300" fmla="*/ 1155032 w 8085221"/>
              <a:gd name="connsiteY300" fmla="*/ 6761748 h 15135727"/>
              <a:gd name="connsiteX301" fmla="*/ 1203158 w 8085221"/>
              <a:gd name="connsiteY301" fmla="*/ 6617369 h 15135727"/>
              <a:gd name="connsiteX302" fmla="*/ 1371600 w 8085221"/>
              <a:gd name="connsiteY302" fmla="*/ 6472990 h 15135727"/>
              <a:gd name="connsiteX303" fmla="*/ 1443790 w 8085221"/>
              <a:gd name="connsiteY303" fmla="*/ 6328611 h 15135727"/>
              <a:gd name="connsiteX304" fmla="*/ 1419727 w 8085221"/>
              <a:gd name="connsiteY304" fmla="*/ 6208295 h 15135727"/>
              <a:gd name="connsiteX305" fmla="*/ 1275348 w 8085221"/>
              <a:gd name="connsiteY305" fmla="*/ 6304548 h 15135727"/>
              <a:gd name="connsiteX306" fmla="*/ 1323474 w 8085221"/>
              <a:gd name="connsiteY306" fmla="*/ 6015790 h 15135727"/>
              <a:gd name="connsiteX307" fmla="*/ 1540042 w 8085221"/>
              <a:gd name="connsiteY307" fmla="*/ 5871411 h 15135727"/>
              <a:gd name="connsiteX308" fmla="*/ 1540042 w 8085221"/>
              <a:gd name="connsiteY308" fmla="*/ 5751095 h 15135727"/>
              <a:gd name="connsiteX309" fmla="*/ 1395664 w 8085221"/>
              <a:gd name="connsiteY309" fmla="*/ 5799221 h 15135727"/>
              <a:gd name="connsiteX310" fmla="*/ 1179095 w 8085221"/>
              <a:gd name="connsiteY310" fmla="*/ 5799221 h 15135727"/>
              <a:gd name="connsiteX311" fmla="*/ 890337 w 8085221"/>
              <a:gd name="connsiteY311" fmla="*/ 5775158 h 15135727"/>
              <a:gd name="connsiteX312" fmla="*/ 697832 w 8085221"/>
              <a:gd name="connsiteY312" fmla="*/ 5606716 h 15135727"/>
              <a:gd name="connsiteX313" fmla="*/ 577516 w 8085221"/>
              <a:gd name="connsiteY313" fmla="*/ 5582653 h 15135727"/>
              <a:gd name="connsiteX314" fmla="*/ 697832 w 8085221"/>
              <a:gd name="connsiteY314" fmla="*/ 5775158 h 15135727"/>
              <a:gd name="connsiteX315" fmla="*/ 409074 w 8085221"/>
              <a:gd name="connsiteY315" fmla="*/ 5799221 h 15135727"/>
              <a:gd name="connsiteX316" fmla="*/ 168442 w 8085221"/>
              <a:gd name="connsiteY316" fmla="*/ 5702969 h 15135727"/>
              <a:gd name="connsiteX317" fmla="*/ 264695 w 8085221"/>
              <a:gd name="connsiteY317" fmla="*/ 5558590 h 15135727"/>
              <a:gd name="connsiteX318" fmla="*/ 144379 w 8085221"/>
              <a:gd name="connsiteY318" fmla="*/ 5510464 h 15135727"/>
              <a:gd name="connsiteX319" fmla="*/ 0 w 8085221"/>
              <a:gd name="connsiteY319" fmla="*/ 5462337 h 15135727"/>
              <a:gd name="connsiteX320" fmla="*/ 96253 w 8085221"/>
              <a:gd name="connsiteY320"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03158 h 15135727"/>
              <a:gd name="connsiteX81" fmla="*/ 7844590 w 8128084"/>
              <a:gd name="connsiteY81" fmla="*/ 1058779 h 15135727"/>
              <a:gd name="connsiteX82" fmla="*/ 7483642 w 8128084"/>
              <a:gd name="connsiteY82" fmla="*/ 1371600 h 15135727"/>
              <a:gd name="connsiteX83" fmla="*/ 7267074 w 8128084"/>
              <a:gd name="connsiteY83" fmla="*/ 1395664 h 15135727"/>
              <a:gd name="connsiteX84" fmla="*/ 7243011 w 8128084"/>
              <a:gd name="connsiteY84" fmla="*/ 1588169 h 15135727"/>
              <a:gd name="connsiteX85" fmla="*/ 6978316 w 8128084"/>
              <a:gd name="connsiteY85" fmla="*/ 1732548 h 15135727"/>
              <a:gd name="connsiteX86" fmla="*/ 6737685 w 8128084"/>
              <a:gd name="connsiteY86" fmla="*/ 2093495 h 15135727"/>
              <a:gd name="connsiteX87" fmla="*/ 6737685 w 8128084"/>
              <a:gd name="connsiteY87" fmla="*/ 2382253 h 15135727"/>
              <a:gd name="connsiteX88" fmla="*/ 6665495 w 8128084"/>
              <a:gd name="connsiteY88" fmla="*/ 2430379 h 15135727"/>
              <a:gd name="connsiteX89" fmla="*/ 6906127 w 8128084"/>
              <a:gd name="connsiteY89" fmla="*/ 2646948 h 15135727"/>
              <a:gd name="connsiteX90" fmla="*/ 6906127 w 8128084"/>
              <a:gd name="connsiteY90" fmla="*/ 2983832 h 15135727"/>
              <a:gd name="connsiteX91" fmla="*/ 6906127 w 8128084"/>
              <a:gd name="connsiteY91" fmla="*/ 3104148 h 15135727"/>
              <a:gd name="connsiteX92" fmla="*/ 6833937 w 8128084"/>
              <a:gd name="connsiteY92" fmla="*/ 3368842 h 15135727"/>
              <a:gd name="connsiteX93" fmla="*/ 6906127 w 8128084"/>
              <a:gd name="connsiteY93" fmla="*/ 3489158 h 15135727"/>
              <a:gd name="connsiteX94" fmla="*/ 6641432 w 8128084"/>
              <a:gd name="connsiteY94" fmla="*/ 3705727 h 15135727"/>
              <a:gd name="connsiteX95" fmla="*/ 6737685 w 8128084"/>
              <a:gd name="connsiteY95" fmla="*/ 3729790 h 15135727"/>
              <a:gd name="connsiteX96" fmla="*/ 6545179 w 8128084"/>
              <a:gd name="connsiteY96" fmla="*/ 3826042 h 15135727"/>
              <a:gd name="connsiteX97" fmla="*/ 6328611 w 8128084"/>
              <a:gd name="connsiteY97" fmla="*/ 3753853 h 15135727"/>
              <a:gd name="connsiteX98" fmla="*/ 6184232 w 8128084"/>
              <a:gd name="connsiteY98" fmla="*/ 3850106 h 15135727"/>
              <a:gd name="connsiteX99" fmla="*/ 6184232 w 8128084"/>
              <a:gd name="connsiteY99" fmla="*/ 3946358 h 15135727"/>
              <a:gd name="connsiteX100" fmla="*/ 6136106 w 8128084"/>
              <a:gd name="connsiteY100" fmla="*/ 4235116 h 15135727"/>
              <a:gd name="connsiteX101" fmla="*/ 5919537 w 8128084"/>
              <a:gd name="connsiteY101" fmla="*/ 4403558 h 15135727"/>
              <a:gd name="connsiteX102" fmla="*/ 5775158 w 8128084"/>
              <a:gd name="connsiteY102" fmla="*/ 4451685 h 15135727"/>
              <a:gd name="connsiteX103" fmla="*/ 5630779 w 8128084"/>
              <a:gd name="connsiteY103" fmla="*/ 4547937 h 15135727"/>
              <a:gd name="connsiteX104" fmla="*/ 5510464 w 8128084"/>
              <a:gd name="connsiteY104" fmla="*/ 4620127 h 15135727"/>
              <a:gd name="connsiteX105" fmla="*/ 5510464 w 8128084"/>
              <a:gd name="connsiteY105" fmla="*/ 4812632 h 15135727"/>
              <a:gd name="connsiteX106" fmla="*/ 5317958 w 8128084"/>
              <a:gd name="connsiteY106" fmla="*/ 4981074 h 15135727"/>
              <a:gd name="connsiteX107" fmla="*/ 5005137 w 8128084"/>
              <a:gd name="connsiteY107" fmla="*/ 5149516 h 15135727"/>
              <a:gd name="connsiteX108" fmla="*/ 4692316 w 8128084"/>
              <a:gd name="connsiteY108" fmla="*/ 5149516 h 15135727"/>
              <a:gd name="connsiteX109" fmla="*/ 4523874 w 8128084"/>
              <a:gd name="connsiteY109" fmla="*/ 5366085 h 15135727"/>
              <a:gd name="connsiteX110" fmla="*/ 4211053 w 8128084"/>
              <a:gd name="connsiteY110" fmla="*/ 5414211 h 15135727"/>
              <a:gd name="connsiteX111" fmla="*/ 4114800 w 8128084"/>
              <a:gd name="connsiteY111" fmla="*/ 5390148 h 15135727"/>
              <a:gd name="connsiteX112" fmla="*/ 4018548 w 8128084"/>
              <a:gd name="connsiteY112" fmla="*/ 5630779 h 15135727"/>
              <a:gd name="connsiteX113" fmla="*/ 4090737 w 8128084"/>
              <a:gd name="connsiteY113" fmla="*/ 5871411 h 15135727"/>
              <a:gd name="connsiteX114" fmla="*/ 4090737 w 8128084"/>
              <a:gd name="connsiteY114" fmla="*/ 6184232 h 15135727"/>
              <a:gd name="connsiteX115" fmla="*/ 4186990 w 8128084"/>
              <a:gd name="connsiteY115" fmla="*/ 6472990 h 15135727"/>
              <a:gd name="connsiteX116" fmla="*/ 4042611 w 8128084"/>
              <a:gd name="connsiteY116" fmla="*/ 6352674 h 15135727"/>
              <a:gd name="connsiteX117" fmla="*/ 3946358 w 8128084"/>
              <a:gd name="connsiteY117" fmla="*/ 6376737 h 15135727"/>
              <a:gd name="connsiteX118" fmla="*/ 4114800 w 8128084"/>
              <a:gd name="connsiteY118" fmla="*/ 6641432 h 15135727"/>
              <a:gd name="connsiteX119" fmla="*/ 4451685 w 8128084"/>
              <a:gd name="connsiteY119" fmla="*/ 6737685 h 15135727"/>
              <a:gd name="connsiteX120" fmla="*/ 4620127 w 8128084"/>
              <a:gd name="connsiteY120" fmla="*/ 6978316 h 15135727"/>
              <a:gd name="connsiteX121" fmla="*/ 4740442 w 8128084"/>
              <a:gd name="connsiteY121" fmla="*/ 7170821 h 15135727"/>
              <a:gd name="connsiteX122" fmla="*/ 5077327 w 8128084"/>
              <a:gd name="connsiteY122" fmla="*/ 7387390 h 15135727"/>
              <a:gd name="connsiteX123" fmla="*/ 5125453 w 8128084"/>
              <a:gd name="connsiteY123" fmla="*/ 7603958 h 15135727"/>
              <a:gd name="connsiteX124" fmla="*/ 5197642 w 8128084"/>
              <a:gd name="connsiteY124" fmla="*/ 7796464 h 15135727"/>
              <a:gd name="connsiteX125" fmla="*/ 5486400 w 8128084"/>
              <a:gd name="connsiteY125" fmla="*/ 7964906 h 15135727"/>
              <a:gd name="connsiteX126" fmla="*/ 5486400 w 8128084"/>
              <a:gd name="connsiteY126" fmla="*/ 8349916 h 15135727"/>
              <a:gd name="connsiteX127" fmla="*/ 5678906 w 8128084"/>
              <a:gd name="connsiteY127" fmla="*/ 8614611 h 15135727"/>
              <a:gd name="connsiteX128" fmla="*/ 5919537 w 8128084"/>
              <a:gd name="connsiteY128" fmla="*/ 9071811 h 15135727"/>
              <a:gd name="connsiteX129" fmla="*/ 6160169 w 8128084"/>
              <a:gd name="connsiteY129" fmla="*/ 9336506 h 15135727"/>
              <a:gd name="connsiteX130" fmla="*/ 6280485 w 8128084"/>
              <a:gd name="connsiteY130" fmla="*/ 9601200 h 15135727"/>
              <a:gd name="connsiteX131" fmla="*/ 6400800 w 8128084"/>
              <a:gd name="connsiteY131" fmla="*/ 9793706 h 15135727"/>
              <a:gd name="connsiteX132" fmla="*/ 6569242 w 8128084"/>
              <a:gd name="connsiteY132" fmla="*/ 10058400 h 15135727"/>
              <a:gd name="connsiteX133" fmla="*/ 6713621 w 8128084"/>
              <a:gd name="connsiteY133" fmla="*/ 10106527 h 15135727"/>
              <a:gd name="connsiteX134" fmla="*/ 6545179 w 8128084"/>
              <a:gd name="connsiteY134" fmla="*/ 10202779 h 15135727"/>
              <a:gd name="connsiteX135" fmla="*/ 6569242 w 8128084"/>
              <a:gd name="connsiteY135" fmla="*/ 10443411 h 15135727"/>
              <a:gd name="connsiteX136" fmla="*/ 6593306 w 8128084"/>
              <a:gd name="connsiteY136" fmla="*/ 10708106 h 15135727"/>
              <a:gd name="connsiteX137" fmla="*/ 6761748 w 8128084"/>
              <a:gd name="connsiteY137" fmla="*/ 10924674 h 15135727"/>
              <a:gd name="connsiteX138" fmla="*/ 6641432 w 8128084"/>
              <a:gd name="connsiteY138" fmla="*/ 11093116 h 15135727"/>
              <a:gd name="connsiteX139" fmla="*/ 6713621 w 8128084"/>
              <a:gd name="connsiteY139" fmla="*/ 11261558 h 15135727"/>
              <a:gd name="connsiteX140" fmla="*/ 6737685 w 8128084"/>
              <a:gd name="connsiteY140" fmla="*/ 11526253 h 15135727"/>
              <a:gd name="connsiteX141" fmla="*/ 6617369 w 8128084"/>
              <a:gd name="connsiteY141" fmla="*/ 11839074 h 15135727"/>
              <a:gd name="connsiteX142" fmla="*/ 6617369 w 8128084"/>
              <a:gd name="connsiteY142" fmla="*/ 12031579 h 15135727"/>
              <a:gd name="connsiteX143" fmla="*/ 6641432 w 8128084"/>
              <a:gd name="connsiteY143" fmla="*/ 12127832 h 15135727"/>
              <a:gd name="connsiteX144" fmla="*/ 6761748 w 8128084"/>
              <a:gd name="connsiteY144" fmla="*/ 12031579 h 15135727"/>
              <a:gd name="connsiteX145" fmla="*/ 6761748 w 8128084"/>
              <a:gd name="connsiteY145" fmla="*/ 12296274 h 15135727"/>
              <a:gd name="connsiteX146" fmla="*/ 6689558 w 8128084"/>
              <a:gd name="connsiteY146" fmla="*/ 12512842 h 15135727"/>
              <a:gd name="connsiteX147" fmla="*/ 6785811 w 8128084"/>
              <a:gd name="connsiteY147" fmla="*/ 12777537 h 15135727"/>
              <a:gd name="connsiteX148" fmla="*/ 6569242 w 8128084"/>
              <a:gd name="connsiteY148" fmla="*/ 12873790 h 15135727"/>
              <a:gd name="connsiteX149" fmla="*/ 6545179 w 8128084"/>
              <a:gd name="connsiteY149" fmla="*/ 13090358 h 15135727"/>
              <a:gd name="connsiteX150" fmla="*/ 6448927 w 8128084"/>
              <a:gd name="connsiteY150" fmla="*/ 13355053 h 15135727"/>
              <a:gd name="connsiteX151" fmla="*/ 6256421 w 8128084"/>
              <a:gd name="connsiteY151" fmla="*/ 13571621 h 15135727"/>
              <a:gd name="connsiteX152" fmla="*/ 6087979 w 8128084"/>
              <a:gd name="connsiteY152" fmla="*/ 13667874 h 15135727"/>
              <a:gd name="connsiteX153" fmla="*/ 5943600 w 8128084"/>
              <a:gd name="connsiteY153" fmla="*/ 13716000 h 15135727"/>
              <a:gd name="connsiteX154" fmla="*/ 5702969 w 8128084"/>
              <a:gd name="connsiteY154" fmla="*/ 13667874 h 15135727"/>
              <a:gd name="connsiteX155" fmla="*/ 5582653 w 8128084"/>
              <a:gd name="connsiteY155" fmla="*/ 13691937 h 15135727"/>
              <a:gd name="connsiteX156" fmla="*/ 5727032 w 8128084"/>
              <a:gd name="connsiteY156" fmla="*/ 13836316 h 15135727"/>
              <a:gd name="connsiteX157" fmla="*/ 5582653 w 8128084"/>
              <a:gd name="connsiteY157" fmla="*/ 14052885 h 15135727"/>
              <a:gd name="connsiteX158" fmla="*/ 5462337 w 8128084"/>
              <a:gd name="connsiteY158" fmla="*/ 14149137 h 15135727"/>
              <a:gd name="connsiteX159" fmla="*/ 5342021 w 8128084"/>
              <a:gd name="connsiteY159" fmla="*/ 14004758 h 15135727"/>
              <a:gd name="connsiteX160" fmla="*/ 5245769 w 8128084"/>
              <a:gd name="connsiteY160" fmla="*/ 14004758 h 15135727"/>
              <a:gd name="connsiteX161" fmla="*/ 5245769 w 8128084"/>
              <a:gd name="connsiteY161" fmla="*/ 13956632 h 15135727"/>
              <a:gd name="connsiteX162" fmla="*/ 5101390 w 8128084"/>
              <a:gd name="connsiteY162" fmla="*/ 13956632 h 15135727"/>
              <a:gd name="connsiteX163" fmla="*/ 4981074 w 8128084"/>
              <a:gd name="connsiteY163" fmla="*/ 13860379 h 15135727"/>
              <a:gd name="connsiteX164" fmla="*/ 4740442 w 8128084"/>
              <a:gd name="connsiteY164" fmla="*/ 13908506 h 15135727"/>
              <a:gd name="connsiteX165" fmla="*/ 4475748 w 8128084"/>
              <a:gd name="connsiteY165" fmla="*/ 13956632 h 15135727"/>
              <a:gd name="connsiteX166" fmla="*/ 4379495 w 8128084"/>
              <a:gd name="connsiteY166" fmla="*/ 14028821 h 15135727"/>
              <a:gd name="connsiteX167" fmla="*/ 4403558 w 8128084"/>
              <a:gd name="connsiteY167" fmla="*/ 14197264 h 15135727"/>
              <a:gd name="connsiteX168" fmla="*/ 4572000 w 8128084"/>
              <a:gd name="connsiteY168" fmla="*/ 14149137 h 15135727"/>
              <a:gd name="connsiteX169" fmla="*/ 4523874 w 8128084"/>
              <a:gd name="connsiteY169" fmla="*/ 14558211 h 15135727"/>
              <a:gd name="connsiteX170" fmla="*/ 4403558 w 8128084"/>
              <a:gd name="connsiteY170" fmla="*/ 14437895 h 15135727"/>
              <a:gd name="connsiteX171" fmla="*/ 4403558 w 8128084"/>
              <a:gd name="connsiteY171" fmla="*/ 14437895 h 15135727"/>
              <a:gd name="connsiteX172" fmla="*/ 4283242 w 8128084"/>
              <a:gd name="connsiteY172" fmla="*/ 14245390 h 15135727"/>
              <a:gd name="connsiteX173" fmla="*/ 4235116 w 8128084"/>
              <a:gd name="connsiteY173" fmla="*/ 14341642 h 15135727"/>
              <a:gd name="connsiteX174" fmla="*/ 4162927 w 8128084"/>
              <a:gd name="connsiteY174" fmla="*/ 14389769 h 15135727"/>
              <a:gd name="connsiteX175" fmla="*/ 4162927 w 8128084"/>
              <a:gd name="connsiteY175" fmla="*/ 14389769 h 15135727"/>
              <a:gd name="connsiteX176" fmla="*/ 3922295 w 8128084"/>
              <a:gd name="connsiteY176" fmla="*/ 14245390 h 15135727"/>
              <a:gd name="connsiteX177" fmla="*/ 3801979 w 8128084"/>
              <a:gd name="connsiteY177" fmla="*/ 14293516 h 15135727"/>
              <a:gd name="connsiteX178" fmla="*/ 3681664 w 8128084"/>
              <a:gd name="connsiteY178" fmla="*/ 14389769 h 15135727"/>
              <a:gd name="connsiteX179" fmla="*/ 3657600 w 8128084"/>
              <a:gd name="connsiteY179" fmla="*/ 14654464 h 15135727"/>
              <a:gd name="connsiteX180" fmla="*/ 3513221 w 8128084"/>
              <a:gd name="connsiteY180" fmla="*/ 14726653 h 15135727"/>
              <a:gd name="connsiteX181" fmla="*/ 3513221 w 8128084"/>
              <a:gd name="connsiteY181" fmla="*/ 14871032 h 15135727"/>
              <a:gd name="connsiteX182" fmla="*/ 3633537 w 8128084"/>
              <a:gd name="connsiteY182" fmla="*/ 14967285 h 15135727"/>
              <a:gd name="connsiteX183" fmla="*/ 3609474 w 8128084"/>
              <a:gd name="connsiteY183" fmla="*/ 15087600 h 15135727"/>
              <a:gd name="connsiteX184" fmla="*/ 3441032 w 8128084"/>
              <a:gd name="connsiteY184" fmla="*/ 15039474 h 15135727"/>
              <a:gd name="connsiteX185" fmla="*/ 3272590 w 8128084"/>
              <a:gd name="connsiteY185" fmla="*/ 15063537 h 15135727"/>
              <a:gd name="connsiteX186" fmla="*/ 3248527 w 8128084"/>
              <a:gd name="connsiteY186" fmla="*/ 14895095 h 15135727"/>
              <a:gd name="connsiteX187" fmla="*/ 3128211 w 8128084"/>
              <a:gd name="connsiteY187" fmla="*/ 14919158 h 15135727"/>
              <a:gd name="connsiteX188" fmla="*/ 2959769 w 8128084"/>
              <a:gd name="connsiteY188" fmla="*/ 15135727 h 15135727"/>
              <a:gd name="connsiteX189" fmla="*/ 2935706 w 8128084"/>
              <a:gd name="connsiteY189" fmla="*/ 14895095 h 15135727"/>
              <a:gd name="connsiteX190" fmla="*/ 2791327 w 8128084"/>
              <a:gd name="connsiteY190" fmla="*/ 14943221 h 15135727"/>
              <a:gd name="connsiteX191" fmla="*/ 2671011 w 8128084"/>
              <a:gd name="connsiteY191" fmla="*/ 15039474 h 15135727"/>
              <a:gd name="connsiteX192" fmla="*/ 2430379 w 8128084"/>
              <a:gd name="connsiteY192" fmla="*/ 15087600 h 15135727"/>
              <a:gd name="connsiteX193" fmla="*/ 2237874 w 8128084"/>
              <a:gd name="connsiteY193" fmla="*/ 15039474 h 15135727"/>
              <a:gd name="connsiteX194" fmla="*/ 2622885 w 8128084"/>
              <a:gd name="connsiteY194" fmla="*/ 14846969 h 15135727"/>
              <a:gd name="connsiteX195" fmla="*/ 2887579 w 8128084"/>
              <a:gd name="connsiteY195" fmla="*/ 14774779 h 15135727"/>
              <a:gd name="connsiteX196" fmla="*/ 2839453 w 8128084"/>
              <a:gd name="connsiteY196" fmla="*/ 14582274 h 15135727"/>
              <a:gd name="connsiteX197" fmla="*/ 2935706 w 8128084"/>
              <a:gd name="connsiteY197" fmla="*/ 14510085 h 15135727"/>
              <a:gd name="connsiteX198" fmla="*/ 2935706 w 8128084"/>
              <a:gd name="connsiteY198" fmla="*/ 14510085 h 15135727"/>
              <a:gd name="connsiteX199" fmla="*/ 3080085 w 8128084"/>
              <a:gd name="connsiteY199" fmla="*/ 14413832 h 15135727"/>
              <a:gd name="connsiteX200" fmla="*/ 3152274 w 8128084"/>
              <a:gd name="connsiteY200" fmla="*/ 14341642 h 15135727"/>
              <a:gd name="connsiteX201" fmla="*/ 3080085 w 8128084"/>
              <a:gd name="connsiteY201" fmla="*/ 14269453 h 15135727"/>
              <a:gd name="connsiteX202" fmla="*/ 3152274 w 8128084"/>
              <a:gd name="connsiteY202" fmla="*/ 14197264 h 15135727"/>
              <a:gd name="connsiteX203" fmla="*/ 3152274 w 8128084"/>
              <a:gd name="connsiteY203" fmla="*/ 14052885 h 15135727"/>
              <a:gd name="connsiteX204" fmla="*/ 3080085 w 8128084"/>
              <a:gd name="connsiteY204" fmla="*/ 13980695 h 15135727"/>
              <a:gd name="connsiteX205" fmla="*/ 3056021 w 8128084"/>
              <a:gd name="connsiteY205" fmla="*/ 14076948 h 15135727"/>
              <a:gd name="connsiteX206" fmla="*/ 2935706 w 8128084"/>
              <a:gd name="connsiteY206" fmla="*/ 14076948 h 15135727"/>
              <a:gd name="connsiteX207" fmla="*/ 2863516 w 8128084"/>
              <a:gd name="connsiteY207" fmla="*/ 14125074 h 15135727"/>
              <a:gd name="connsiteX208" fmla="*/ 2719137 w 8128084"/>
              <a:gd name="connsiteY208" fmla="*/ 14197264 h 15135727"/>
              <a:gd name="connsiteX209" fmla="*/ 2646948 w 8128084"/>
              <a:gd name="connsiteY209" fmla="*/ 14197264 h 15135727"/>
              <a:gd name="connsiteX210" fmla="*/ 2598821 w 8128084"/>
              <a:gd name="connsiteY210" fmla="*/ 14125074 h 15135727"/>
              <a:gd name="connsiteX211" fmla="*/ 2430379 w 8128084"/>
              <a:gd name="connsiteY211" fmla="*/ 13836316 h 15135727"/>
              <a:gd name="connsiteX212" fmla="*/ 2646948 w 8128084"/>
              <a:gd name="connsiteY212" fmla="*/ 13812253 h 15135727"/>
              <a:gd name="connsiteX213" fmla="*/ 2502569 w 8128084"/>
              <a:gd name="connsiteY213" fmla="*/ 13475369 h 15135727"/>
              <a:gd name="connsiteX214" fmla="*/ 2550695 w 8128084"/>
              <a:gd name="connsiteY214" fmla="*/ 13186611 h 15135727"/>
              <a:gd name="connsiteX215" fmla="*/ 2719137 w 8128084"/>
              <a:gd name="connsiteY215" fmla="*/ 13042232 h 15135727"/>
              <a:gd name="connsiteX216" fmla="*/ 2791327 w 8128084"/>
              <a:gd name="connsiteY216" fmla="*/ 12945979 h 15135727"/>
              <a:gd name="connsiteX217" fmla="*/ 3031958 w 8128084"/>
              <a:gd name="connsiteY217" fmla="*/ 13090358 h 15135727"/>
              <a:gd name="connsiteX218" fmla="*/ 3056021 w 8128084"/>
              <a:gd name="connsiteY218" fmla="*/ 12753474 h 15135727"/>
              <a:gd name="connsiteX219" fmla="*/ 2887579 w 8128084"/>
              <a:gd name="connsiteY219" fmla="*/ 12777537 h 15135727"/>
              <a:gd name="connsiteX220" fmla="*/ 2815390 w 8128084"/>
              <a:gd name="connsiteY220" fmla="*/ 12777537 h 15135727"/>
              <a:gd name="connsiteX221" fmla="*/ 3176337 w 8128084"/>
              <a:gd name="connsiteY221" fmla="*/ 12368464 h 15135727"/>
              <a:gd name="connsiteX222" fmla="*/ 3104148 w 8128084"/>
              <a:gd name="connsiteY222" fmla="*/ 12320337 h 15135727"/>
              <a:gd name="connsiteX223" fmla="*/ 3104148 w 8128084"/>
              <a:gd name="connsiteY223" fmla="*/ 12320337 h 15135727"/>
              <a:gd name="connsiteX224" fmla="*/ 3007895 w 8128084"/>
              <a:gd name="connsiteY224" fmla="*/ 12079706 h 15135727"/>
              <a:gd name="connsiteX225" fmla="*/ 2911642 w 8128084"/>
              <a:gd name="connsiteY225" fmla="*/ 11935327 h 15135727"/>
              <a:gd name="connsiteX226" fmla="*/ 2863516 w 8128084"/>
              <a:gd name="connsiteY226" fmla="*/ 11694695 h 15135727"/>
              <a:gd name="connsiteX227" fmla="*/ 2911642 w 8128084"/>
              <a:gd name="connsiteY227" fmla="*/ 11454064 h 15135727"/>
              <a:gd name="connsiteX228" fmla="*/ 3056021 w 8128084"/>
              <a:gd name="connsiteY228" fmla="*/ 11454064 h 15135727"/>
              <a:gd name="connsiteX229" fmla="*/ 2983832 w 8128084"/>
              <a:gd name="connsiteY229" fmla="*/ 11381874 h 15135727"/>
              <a:gd name="connsiteX230" fmla="*/ 3031958 w 8128084"/>
              <a:gd name="connsiteY230" fmla="*/ 11285621 h 15135727"/>
              <a:gd name="connsiteX231" fmla="*/ 3007895 w 8128084"/>
              <a:gd name="connsiteY231" fmla="*/ 11189369 h 15135727"/>
              <a:gd name="connsiteX232" fmla="*/ 2887579 w 8128084"/>
              <a:gd name="connsiteY232" fmla="*/ 11141242 h 15135727"/>
              <a:gd name="connsiteX233" fmla="*/ 2887579 w 8128084"/>
              <a:gd name="connsiteY233" fmla="*/ 10972800 h 15135727"/>
              <a:gd name="connsiteX234" fmla="*/ 2887579 w 8128084"/>
              <a:gd name="connsiteY234" fmla="*/ 10924674 h 15135727"/>
              <a:gd name="connsiteX235" fmla="*/ 2767264 w 8128084"/>
              <a:gd name="connsiteY235" fmla="*/ 11020927 h 15135727"/>
              <a:gd name="connsiteX236" fmla="*/ 2743200 w 8128084"/>
              <a:gd name="connsiteY236" fmla="*/ 10924674 h 15135727"/>
              <a:gd name="connsiteX237" fmla="*/ 2550695 w 8128084"/>
              <a:gd name="connsiteY237" fmla="*/ 11020927 h 15135727"/>
              <a:gd name="connsiteX238" fmla="*/ 2526632 w 8128084"/>
              <a:gd name="connsiteY238" fmla="*/ 11117179 h 15135727"/>
              <a:gd name="connsiteX239" fmla="*/ 2334127 w 8128084"/>
              <a:gd name="connsiteY239" fmla="*/ 10996864 h 15135727"/>
              <a:gd name="connsiteX240" fmla="*/ 2358190 w 8128084"/>
              <a:gd name="connsiteY240" fmla="*/ 10732169 h 15135727"/>
              <a:gd name="connsiteX241" fmla="*/ 2334127 w 8128084"/>
              <a:gd name="connsiteY241" fmla="*/ 10587790 h 15135727"/>
              <a:gd name="connsiteX242" fmla="*/ 2406316 w 8128084"/>
              <a:gd name="connsiteY242" fmla="*/ 10491537 h 15135727"/>
              <a:gd name="connsiteX243" fmla="*/ 2598821 w 8128084"/>
              <a:gd name="connsiteY243" fmla="*/ 10684042 h 15135727"/>
              <a:gd name="connsiteX244" fmla="*/ 2767264 w 8128084"/>
              <a:gd name="connsiteY244" fmla="*/ 10684042 h 15135727"/>
              <a:gd name="connsiteX245" fmla="*/ 2646948 w 8128084"/>
              <a:gd name="connsiteY245" fmla="*/ 10515600 h 15135727"/>
              <a:gd name="connsiteX246" fmla="*/ 2815390 w 8128084"/>
              <a:gd name="connsiteY246" fmla="*/ 10395285 h 15135727"/>
              <a:gd name="connsiteX247" fmla="*/ 3080085 w 8128084"/>
              <a:gd name="connsiteY247" fmla="*/ 10419348 h 15135727"/>
              <a:gd name="connsiteX248" fmla="*/ 3248527 w 8128084"/>
              <a:gd name="connsiteY248" fmla="*/ 10539664 h 15135727"/>
              <a:gd name="connsiteX249" fmla="*/ 3320716 w 8128084"/>
              <a:gd name="connsiteY249" fmla="*/ 10659979 h 15135727"/>
              <a:gd name="connsiteX250" fmla="*/ 3465095 w 8128084"/>
              <a:gd name="connsiteY250" fmla="*/ 10659979 h 15135727"/>
              <a:gd name="connsiteX251" fmla="*/ 3441032 w 8128084"/>
              <a:gd name="connsiteY251" fmla="*/ 10491537 h 15135727"/>
              <a:gd name="connsiteX252" fmla="*/ 3392906 w 8128084"/>
              <a:gd name="connsiteY252" fmla="*/ 10250906 h 15135727"/>
              <a:gd name="connsiteX253" fmla="*/ 3152274 w 8128084"/>
              <a:gd name="connsiteY253" fmla="*/ 10250906 h 15135727"/>
              <a:gd name="connsiteX254" fmla="*/ 3176337 w 8128084"/>
              <a:gd name="connsiteY254" fmla="*/ 10178716 h 15135727"/>
              <a:gd name="connsiteX255" fmla="*/ 3104148 w 8128084"/>
              <a:gd name="connsiteY255" fmla="*/ 10154653 h 15135727"/>
              <a:gd name="connsiteX256" fmla="*/ 3007895 w 8128084"/>
              <a:gd name="connsiteY256" fmla="*/ 9962148 h 15135727"/>
              <a:gd name="connsiteX257" fmla="*/ 3176337 w 8128084"/>
              <a:gd name="connsiteY257" fmla="*/ 9889958 h 15135727"/>
              <a:gd name="connsiteX258" fmla="*/ 2959769 w 8128084"/>
              <a:gd name="connsiteY258" fmla="*/ 9504948 h 15135727"/>
              <a:gd name="connsiteX259" fmla="*/ 2791327 w 8128084"/>
              <a:gd name="connsiteY259" fmla="*/ 9456821 h 15135727"/>
              <a:gd name="connsiteX260" fmla="*/ 2574758 w 8128084"/>
              <a:gd name="connsiteY260" fmla="*/ 9336506 h 15135727"/>
              <a:gd name="connsiteX261" fmla="*/ 2550695 w 8128084"/>
              <a:gd name="connsiteY261" fmla="*/ 9071811 h 15135727"/>
              <a:gd name="connsiteX262" fmla="*/ 2695074 w 8128084"/>
              <a:gd name="connsiteY262" fmla="*/ 8999621 h 15135727"/>
              <a:gd name="connsiteX263" fmla="*/ 2622885 w 8128084"/>
              <a:gd name="connsiteY263" fmla="*/ 8975558 h 15135727"/>
              <a:gd name="connsiteX264" fmla="*/ 2430379 w 8128084"/>
              <a:gd name="connsiteY264" fmla="*/ 8999621 h 15135727"/>
              <a:gd name="connsiteX265" fmla="*/ 2261937 w 8128084"/>
              <a:gd name="connsiteY265" fmla="*/ 9168064 h 15135727"/>
              <a:gd name="connsiteX266" fmla="*/ 2237874 w 8128084"/>
              <a:gd name="connsiteY266" fmla="*/ 8999621 h 15135727"/>
              <a:gd name="connsiteX267" fmla="*/ 2117558 w 8128084"/>
              <a:gd name="connsiteY267" fmla="*/ 8975558 h 15135727"/>
              <a:gd name="connsiteX268" fmla="*/ 2045369 w 8128084"/>
              <a:gd name="connsiteY268" fmla="*/ 8783053 h 15135727"/>
              <a:gd name="connsiteX269" fmla="*/ 1852864 w 8128084"/>
              <a:gd name="connsiteY269" fmla="*/ 8758990 h 15135727"/>
              <a:gd name="connsiteX270" fmla="*/ 1636295 w 8128084"/>
              <a:gd name="connsiteY270" fmla="*/ 8927432 h 15135727"/>
              <a:gd name="connsiteX271" fmla="*/ 1588169 w 8128084"/>
              <a:gd name="connsiteY271" fmla="*/ 9023685 h 15135727"/>
              <a:gd name="connsiteX272" fmla="*/ 1515979 w 8128084"/>
              <a:gd name="connsiteY272" fmla="*/ 8879306 h 15135727"/>
              <a:gd name="connsiteX273" fmla="*/ 1347537 w 8128084"/>
              <a:gd name="connsiteY273" fmla="*/ 8879306 h 15135727"/>
              <a:gd name="connsiteX274" fmla="*/ 1347537 w 8128084"/>
              <a:gd name="connsiteY274" fmla="*/ 8710864 h 15135727"/>
              <a:gd name="connsiteX275" fmla="*/ 1106906 w 8128084"/>
              <a:gd name="connsiteY275" fmla="*/ 8783053 h 15135727"/>
              <a:gd name="connsiteX276" fmla="*/ 890337 w 8128084"/>
              <a:gd name="connsiteY276" fmla="*/ 8686800 h 15135727"/>
              <a:gd name="connsiteX277" fmla="*/ 649706 w 8128084"/>
              <a:gd name="connsiteY277" fmla="*/ 8662737 h 15135727"/>
              <a:gd name="connsiteX278" fmla="*/ 385011 w 8128084"/>
              <a:gd name="connsiteY278" fmla="*/ 8566485 h 15135727"/>
              <a:gd name="connsiteX279" fmla="*/ 577516 w 8128084"/>
              <a:gd name="connsiteY279" fmla="*/ 8373979 h 15135727"/>
              <a:gd name="connsiteX280" fmla="*/ 794085 w 8128084"/>
              <a:gd name="connsiteY280" fmla="*/ 8301790 h 15135727"/>
              <a:gd name="connsiteX281" fmla="*/ 745958 w 8128084"/>
              <a:gd name="connsiteY281" fmla="*/ 8133348 h 15135727"/>
              <a:gd name="connsiteX282" fmla="*/ 818148 w 8128084"/>
              <a:gd name="connsiteY282" fmla="*/ 7820527 h 15135727"/>
              <a:gd name="connsiteX283" fmla="*/ 697832 w 8128084"/>
              <a:gd name="connsiteY283" fmla="*/ 7820527 h 15135727"/>
              <a:gd name="connsiteX284" fmla="*/ 625642 w 8128084"/>
              <a:gd name="connsiteY284" fmla="*/ 7916779 h 15135727"/>
              <a:gd name="connsiteX285" fmla="*/ 457200 w 8128084"/>
              <a:gd name="connsiteY285" fmla="*/ 7820527 h 15135727"/>
              <a:gd name="connsiteX286" fmla="*/ 529390 w 8128084"/>
              <a:gd name="connsiteY286" fmla="*/ 7700211 h 15135727"/>
              <a:gd name="connsiteX287" fmla="*/ 938464 w 8128084"/>
              <a:gd name="connsiteY287" fmla="*/ 7676148 h 15135727"/>
              <a:gd name="connsiteX288" fmla="*/ 1058779 w 8128084"/>
              <a:gd name="connsiteY288" fmla="*/ 7459579 h 15135727"/>
              <a:gd name="connsiteX289" fmla="*/ 1203158 w 8128084"/>
              <a:gd name="connsiteY289" fmla="*/ 7603958 h 15135727"/>
              <a:gd name="connsiteX290" fmla="*/ 1299411 w 8128084"/>
              <a:gd name="connsiteY290" fmla="*/ 7555832 h 15135727"/>
              <a:gd name="connsiteX291" fmla="*/ 1443790 w 8128084"/>
              <a:gd name="connsiteY291" fmla="*/ 7507706 h 15135727"/>
              <a:gd name="connsiteX292" fmla="*/ 1684421 w 8128084"/>
              <a:gd name="connsiteY292" fmla="*/ 7603958 h 15135727"/>
              <a:gd name="connsiteX293" fmla="*/ 1684421 w 8128084"/>
              <a:gd name="connsiteY293" fmla="*/ 7603958 h 15135727"/>
              <a:gd name="connsiteX294" fmla="*/ 1540042 w 8128084"/>
              <a:gd name="connsiteY294" fmla="*/ 7363327 h 15135727"/>
              <a:gd name="connsiteX295" fmla="*/ 1299411 w 8128084"/>
              <a:gd name="connsiteY295" fmla="*/ 7315200 h 15135727"/>
              <a:gd name="connsiteX296" fmla="*/ 1130969 w 8128084"/>
              <a:gd name="connsiteY296" fmla="*/ 7339264 h 15135727"/>
              <a:gd name="connsiteX297" fmla="*/ 1034716 w 8128084"/>
              <a:gd name="connsiteY297" fmla="*/ 7315200 h 15135727"/>
              <a:gd name="connsiteX298" fmla="*/ 1155032 w 8128084"/>
              <a:gd name="connsiteY298" fmla="*/ 7050506 h 15135727"/>
              <a:gd name="connsiteX299" fmla="*/ 1155032 w 8128084"/>
              <a:gd name="connsiteY299" fmla="*/ 6930190 h 15135727"/>
              <a:gd name="connsiteX300" fmla="*/ 1155032 w 8128084"/>
              <a:gd name="connsiteY300" fmla="*/ 6761748 h 15135727"/>
              <a:gd name="connsiteX301" fmla="*/ 1203158 w 8128084"/>
              <a:gd name="connsiteY301" fmla="*/ 6617369 h 15135727"/>
              <a:gd name="connsiteX302" fmla="*/ 1371600 w 8128084"/>
              <a:gd name="connsiteY302" fmla="*/ 6472990 h 15135727"/>
              <a:gd name="connsiteX303" fmla="*/ 1443790 w 8128084"/>
              <a:gd name="connsiteY303" fmla="*/ 6328611 h 15135727"/>
              <a:gd name="connsiteX304" fmla="*/ 1419727 w 8128084"/>
              <a:gd name="connsiteY304" fmla="*/ 6208295 h 15135727"/>
              <a:gd name="connsiteX305" fmla="*/ 1275348 w 8128084"/>
              <a:gd name="connsiteY305" fmla="*/ 6304548 h 15135727"/>
              <a:gd name="connsiteX306" fmla="*/ 1323474 w 8128084"/>
              <a:gd name="connsiteY306" fmla="*/ 6015790 h 15135727"/>
              <a:gd name="connsiteX307" fmla="*/ 1540042 w 8128084"/>
              <a:gd name="connsiteY307" fmla="*/ 5871411 h 15135727"/>
              <a:gd name="connsiteX308" fmla="*/ 1540042 w 8128084"/>
              <a:gd name="connsiteY308" fmla="*/ 5751095 h 15135727"/>
              <a:gd name="connsiteX309" fmla="*/ 1395664 w 8128084"/>
              <a:gd name="connsiteY309" fmla="*/ 5799221 h 15135727"/>
              <a:gd name="connsiteX310" fmla="*/ 1179095 w 8128084"/>
              <a:gd name="connsiteY310" fmla="*/ 5799221 h 15135727"/>
              <a:gd name="connsiteX311" fmla="*/ 890337 w 8128084"/>
              <a:gd name="connsiteY311" fmla="*/ 5775158 h 15135727"/>
              <a:gd name="connsiteX312" fmla="*/ 697832 w 8128084"/>
              <a:gd name="connsiteY312" fmla="*/ 5606716 h 15135727"/>
              <a:gd name="connsiteX313" fmla="*/ 577516 w 8128084"/>
              <a:gd name="connsiteY313" fmla="*/ 5582653 h 15135727"/>
              <a:gd name="connsiteX314" fmla="*/ 697832 w 8128084"/>
              <a:gd name="connsiteY314" fmla="*/ 5775158 h 15135727"/>
              <a:gd name="connsiteX315" fmla="*/ 409074 w 8128084"/>
              <a:gd name="connsiteY315" fmla="*/ 5799221 h 15135727"/>
              <a:gd name="connsiteX316" fmla="*/ 168442 w 8128084"/>
              <a:gd name="connsiteY316" fmla="*/ 5702969 h 15135727"/>
              <a:gd name="connsiteX317" fmla="*/ 264695 w 8128084"/>
              <a:gd name="connsiteY317" fmla="*/ 5558590 h 15135727"/>
              <a:gd name="connsiteX318" fmla="*/ 144379 w 8128084"/>
              <a:gd name="connsiteY318" fmla="*/ 5510464 h 15135727"/>
              <a:gd name="connsiteX319" fmla="*/ 0 w 8128084"/>
              <a:gd name="connsiteY319" fmla="*/ 5462337 h 15135727"/>
              <a:gd name="connsiteX320" fmla="*/ 96253 w 8128084"/>
              <a:gd name="connsiteY320"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03158 h 15135727"/>
              <a:gd name="connsiteX81" fmla="*/ 7844590 w 8128084"/>
              <a:gd name="connsiteY81" fmla="*/ 1058779 h 15135727"/>
              <a:gd name="connsiteX82" fmla="*/ 7483642 w 8128084"/>
              <a:gd name="connsiteY82" fmla="*/ 1371600 h 15135727"/>
              <a:gd name="connsiteX83" fmla="*/ 7267074 w 8128084"/>
              <a:gd name="connsiteY83" fmla="*/ 1395664 h 15135727"/>
              <a:gd name="connsiteX84" fmla="*/ 7243011 w 8128084"/>
              <a:gd name="connsiteY84" fmla="*/ 1588169 h 15135727"/>
              <a:gd name="connsiteX85" fmla="*/ 6978316 w 8128084"/>
              <a:gd name="connsiteY85" fmla="*/ 1732548 h 15135727"/>
              <a:gd name="connsiteX86" fmla="*/ 6737685 w 8128084"/>
              <a:gd name="connsiteY86" fmla="*/ 2093495 h 15135727"/>
              <a:gd name="connsiteX87" fmla="*/ 6737685 w 8128084"/>
              <a:gd name="connsiteY87" fmla="*/ 2382253 h 15135727"/>
              <a:gd name="connsiteX88" fmla="*/ 6665495 w 8128084"/>
              <a:gd name="connsiteY88" fmla="*/ 2430379 h 15135727"/>
              <a:gd name="connsiteX89" fmla="*/ 6906127 w 8128084"/>
              <a:gd name="connsiteY89" fmla="*/ 2646948 h 15135727"/>
              <a:gd name="connsiteX90" fmla="*/ 6906127 w 8128084"/>
              <a:gd name="connsiteY90" fmla="*/ 2983832 h 15135727"/>
              <a:gd name="connsiteX91" fmla="*/ 6906127 w 8128084"/>
              <a:gd name="connsiteY91" fmla="*/ 3104148 h 15135727"/>
              <a:gd name="connsiteX92" fmla="*/ 6833937 w 8128084"/>
              <a:gd name="connsiteY92" fmla="*/ 3368842 h 15135727"/>
              <a:gd name="connsiteX93" fmla="*/ 6906127 w 8128084"/>
              <a:gd name="connsiteY93" fmla="*/ 3489158 h 15135727"/>
              <a:gd name="connsiteX94" fmla="*/ 6641432 w 8128084"/>
              <a:gd name="connsiteY94" fmla="*/ 3705727 h 15135727"/>
              <a:gd name="connsiteX95" fmla="*/ 6737685 w 8128084"/>
              <a:gd name="connsiteY95" fmla="*/ 3729790 h 15135727"/>
              <a:gd name="connsiteX96" fmla="*/ 6545179 w 8128084"/>
              <a:gd name="connsiteY96" fmla="*/ 3826042 h 15135727"/>
              <a:gd name="connsiteX97" fmla="*/ 6328611 w 8128084"/>
              <a:gd name="connsiteY97" fmla="*/ 3753853 h 15135727"/>
              <a:gd name="connsiteX98" fmla="*/ 6184232 w 8128084"/>
              <a:gd name="connsiteY98" fmla="*/ 3850106 h 15135727"/>
              <a:gd name="connsiteX99" fmla="*/ 6184232 w 8128084"/>
              <a:gd name="connsiteY99" fmla="*/ 3946358 h 15135727"/>
              <a:gd name="connsiteX100" fmla="*/ 6136106 w 8128084"/>
              <a:gd name="connsiteY100" fmla="*/ 4235116 h 15135727"/>
              <a:gd name="connsiteX101" fmla="*/ 5919537 w 8128084"/>
              <a:gd name="connsiteY101" fmla="*/ 4403558 h 15135727"/>
              <a:gd name="connsiteX102" fmla="*/ 5775158 w 8128084"/>
              <a:gd name="connsiteY102" fmla="*/ 4451685 h 15135727"/>
              <a:gd name="connsiteX103" fmla="*/ 5630779 w 8128084"/>
              <a:gd name="connsiteY103" fmla="*/ 4547937 h 15135727"/>
              <a:gd name="connsiteX104" fmla="*/ 5510464 w 8128084"/>
              <a:gd name="connsiteY104" fmla="*/ 4620127 h 15135727"/>
              <a:gd name="connsiteX105" fmla="*/ 5510464 w 8128084"/>
              <a:gd name="connsiteY105" fmla="*/ 4812632 h 15135727"/>
              <a:gd name="connsiteX106" fmla="*/ 5317958 w 8128084"/>
              <a:gd name="connsiteY106" fmla="*/ 4981074 h 15135727"/>
              <a:gd name="connsiteX107" fmla="*/ 5005137 w 8128084"/>
              <a:gd name="connsiteY107" fmla="*/ 5149516 h 15135727"/>
              <a:gd name="connsiteX108" fmla="*/ 4692316 w 8128084"/>
              <a:gd name="connsiteY108" fmla="*/ 5149516 h 15135727"/>
              <a:gd name="connsiteX109" fmla="*/ 4523874 w 8128084"/>
              <a:gd name="connsiteY109" fmla="*/ 5366085 h 15135727"/>
              <a:gd name="connsiteX110" fmla="*/ 4211053 w 8128084"/>
              <a:gd name="connsiteY110" fmla="*/ 5414211 h 15135727"/>
              <a:gd name="connsiteX111" fmla="*/ 4114800 w 8128084"/>
              <a:gd name="connsiteY111" fmla="*/ 5390148 h 15135727"/>
              <a:gd name="connsiteX112" fmla="*/ 4018548 w 8128084"/>
              <a:gd name="connsiteY112" fmla="*/ 5630779 h 15135727"/>
              <a:gd name="connsiteX113" fmla="*/ 4090737 w 8128084"/>
              <a:gd name="connsiteY113" fmla="*/ 5871411 h 15135727"/>
              <a:gd name="connsiteX114" fmla="*/ 4090737 w 8128084"/>
              <a:gd name="connsiteY114" fmla="*/ 6184232 h 15135727"/>
              <a:gd name="connsiteX115" fmla="*/ 4186990 w 8128084"/>
              <a:gd name="connsiteY115" fmla="*/ 6472990 h 15135727"/>
              <a:gd name="connsiteX116" fmla="*/ 4042611 w 8128084"/>
              <a:gd name="connsiteY116" fmla="*/ 6352674 h 15135727"/>
              <a:gd name="connsiteX117" fmla="*/ 3946358 w 8128084"/>
              <a:gd name="connsiteY117" fmla="*/ 6376737 h 15135727"/>
              <a:gd name="connsiteX118" fmla="*/ 4114800 w 8128084"/>
              <a:gd name="connsiteY118" fmla="*/ 6641432 h 15135727"/>
              <a:gd name="connsiteX119" fmla="*/ 4451685 w 8128084"/>
              <a:gd name="connsiteY119" fmla="*/ 6737685 h 15135727"/>
              <a:gd name="connsiteX120" fmla="*/ 4620127 w 8128084"/>
              <a:gd name="connsiteY120" fmla="*/ 6978316 h 15135727"/>
              <a:gd name="connsiteX121" fmla="*/ 4740442 w 8128084"/>
              <a:gd name="connsiteY121" fmla="*/ 7170821 h 15135727"/>
              <a:gd name="connsiteX122" fmla="*/ 5077327 w 8128084"/>
              <a:gd name="connsiteY122" fmla="*/ 7387390 h 15135727"/>
              <a:gd name="connsiteX123" fmla="*/ 5125453 w 8128084"/>
              <a:gd name="connsiteY123" fmla="*/ 7603958 h 15135727"/>
              <a:gd name="connsiteX124" fmla="*/ 5197642 w 8128084"/>
              <a:gd name="connsiteY124" fmla="*/ 7796464 h 15135727"/>
              <a:gd name="connsiteX125" fmla="*/ 5486400 w 8128084"/>
              <a:gd name="connsiteY125" fmla="*/ 7964906 h 15135727"/>
              <a:gd name="connsiteX126" fmla="*/ 5486400 w 8128084"/>
              <a:gd name="connsiteY126" fmla="*/ 8349916 h 15135727"/>
              <a:gd name="connsiteX127" fmla="*/ 5678906 w 8128084"/>
              <a:gd name="connsiteY127" fmla="*/ 8614611 h 15135727"/>
              <a:gd name="connsiteX128" fmla="*/ 5919537 w 8128084"/>
              <a:gd name="connsiteY128" fmla="*/ 9071811 h 15135727"/>
              <a:gd name="connsiteX129" fmla="*/ 6160169 w 8128084"/>
              <a:gd name="connsiteY129" fmla="*/ 9336506 h 15135727"/>
              <a:gd name="connsiteX130" fmla="*/ 6280485 w 8128084"/>
              <a:gd name="connsiteY130" fmla="*/ 9601200 h 15135727"/>
              <a:gd name="connsiteX131" fmla="*/ 6400800 w 8128084"/>
              <a:gd name="connsiteY131" fmla="*/ 9793706 h 15135727"/>
              <a:gd name="connsiteX132" fmla="*/ 6569242 w 8128084"/>
              <a:gd name="connsiteY132" fmla="*/ 10058400 h 15135727"/>
              <a:gd name="connsiteX133" fmla="*/ 6713621 w 8128084"/>
              <a:gd name="connsiteY133" fmla="*/ 10106527 h 15135727"/>
              <a:gd name="connsiteX134" fmla="*/ 6545179 w 8128084"/>
              <a:gd name="connsiteY134" fmla="*/ 10202779 h 15135727"/>
              <a:gd name="connsiteX135" fmla="*/ 6569242 w 8128084"/>
              <a:gd name="connsiteY135" fmla="*/ 10443411 h 15135727"/>
              <a:gd name="connsiteX136" fmla="*/ 6593306 w 8128084"/>
              <a:gd name="connsiteY136" fmla="*/ 10708106 h 15135727"/>
              <a:gd name="connsiteX137" fmla="*/ 6761748 w 8128084"/>
              <a:gd name="connsiteY137" fmla="*/ 10924674 h 15135727"/>
              <a:gd name="connsiteX138" fmla="*/ 6641432 w 8128084"/>
              <a:gd name="connsiteY138" fmla="*/ 11093116 h 15135727"/>
              <a:gd name="connsiteX139" fmla="*/ 6713621 w 8128084"/>
              <a:gd name="connsiteY139" fmla="*/ 11261558 h 15135727"/>
              <a:gd name="connsiteX140" fmla="*/ 6737685 w 8128084"/>
              <a:gd name="connsiteY140" fmla="*/ 11526253 h 15135727"/>
              <a:gd name="connsiteX141" fmla="*/ 6617369 w 8128084"/>
              <a:gd name="connsiteY141" fmla="*/ 11839074 h 15135727"/>
              <a:gd name="connsiteX142" fmla="*/ 6617369 w 8128084"/>
              <a:gd name="connsiteY142" fmla="*/ 12031579 h 15135727"/>
              <a:gd name="connsiteX143" fmla="*/ 6641432 w 8128084"/>
              <a:gd name="connsiteY143" fmla="*/ 12127832 h 15135727"/>
              <a:gd name="connsiteX144" fmla="*/ 6761748 w 8128084"/>
              <a:gd name="connsiteY144" fmla="*/ 12031579 h 15135727"/>
              <a:gd name="connsiteX145" fmla="*/ 6761748 w 8128084"/>
              <a:gd name="connsiteY145" fmla="*/ 12296274 h 15135727"/>
              <a:gd name="connsiteX146" fmla="*/ 6689558 w 8128084"/>
              <a:gd name="connsiteY146" fmla="*/ 12512842 h 15135727"/>
              <a:gd name="connsiteX147" fmla="*/ 6785811 w 8128084"/>
              <a:gd name="connsiteY147" fmla="*/ 12777537 h 15135727"/>
              <a:gd name="connsiteX148" fmla="*/ 6569242 w 8128084"/>
              <a:gd name="connsiteY148" fmla="*/ 12873790 h 15135727"/>
              <a:gd name="connsiteX149" fmla="*/ 6545179 w 8128084"/>
              <a:gd name="connsiteY149" fmla="*/ 13090358 h 15135727"/>
              <a:gd name="connsiteX150" fmla="*/ 6448927 w 8128084"/>
              <a:gd name="connsiteY150" fmla="*/ 13355053 h 15135727"/>
              <a:gd name="connsiteX151" fmla="*/ 6256421 w 8128084"/>
              <a:gd name="connsiteY151" fmla="*/ 13571621 h 15135727"/>
              <a:gd name="connsiteX152" fmla="*/ 6087979 w 8128084"/>
              <a:gd name="connsiteY152" fmla="*/ 13667874 h 15135727"/>
              <a:gd name="connsiteX153" fmla="*/ 5943600 w 8128084"/>
              <a:gd name="connsiteY153" fmla="*/ 13716000 h 15135727"/>
              <a:gd name="connsiteX154" fmla="*/ 5702969 w 8128084"/>
              <a:gd name="connsiteY154" fmla="*/ 13667874 h 15135727"/>
              <a:gd name="connsiteX155" fmla="*/ 5582653 w 8128084"/>
              <a:gd name="connsiteY155" fmla="*/ 13691937 h 15135727"/>
              <a:gd name="connsiteX156" fmla="*/ 5727032 w 8128084"/>
              <a:gd name="connsiteY156" fmla="*/ 13836316 h 15135727"/>
              <a:gd name="connsiteX157" fmla="*/ 5582653 w 8128084"/>
              <a:gd name="connsiteY157" fmla="*/ 14052885 h 15135727"/>
              <a:gd name="connsiteX158" fmla="*/ 5462337 w 8128084"/>
              <a:gd name="connsiteY158" fmla="*/ 14149137 h 15135727"/>
              <a:gd name="connsiteX159" fmla="*/ 5342021 w 8128084"/>
              <a:gd name="connsiteY159" fmla="*/ 14004758 h 15135727"/>
              <a:gd name="connsiteX160" fmla="*/ 5245769 w 8128084"/>
              <a:gd name="connsiteY160" fmla="*/ 14004758 h 15135727"/>
              <a:gd name="connsiteX161" fmla="*/ 5245769 w 8128084"/>
              <a:gd name="connsiteY161" fmla="*/ 13956632 h 15135727"/>
              <a:gd name="connsiteX162" fmla="*/ 5101390 w 8128084"/>
              <a:gd name="connsiteY162" fmla="*/ 13956632 h 15135727"/>
              <a:gd name="connsiteX163" fmla="*/ 4981074 w 8128084"/>
              <a:gd name="connsiteY163" fmla="*/ 13860379 h 15135727"/>
              <a:gd name="connsiteX164" fmla="*/ 4740442 w 8128084"/>
              <a:gd name="connsiteY164" fmla="*/ 13908506 h 15135727"/>
              <a:gd name="connsiteX165" fmla="*/ 4475748 w 8128084"/>
              <a:gd name="connsiteY165" fmla="*/ 13956632 h 15135727"/>
              <a:gd name="connsiteX166" fmla="*/ 4379495 w 8128084"/>
              <a:gd name="connsiteY166" fmla="*/ 14028821 h 15135727"/>
              <a:gd name="connsiteX167" fmla="*/ 4403558 w 8128084"/>
              <a:gd name="connsiteY167" fmla="*/ 14197264 h 15135727"/>
              <a:gd name="connsiteX168" fmla="*/ 4572000 w 8128084"/>
              <a:gd name="connsiteY168" fmla="*/ 14149137 h 15135727"/>
              <a:gd name="connsiteX169" fmla="*/ 4523874 w 8128084"/>
              <a:gd name="connsiteY169" fmla="*/ 14558211 h 15135727"/>
              <a:gd name="connsiteX170" fmla="*/ 4403558 w 8128084"/>
              <a:gd name="connsiteY170" fmla="*/ 14437895 h 15135727"/>
              <a:gd name="connsiteX171" fmla="*/ 4403558 w 8128084"/>
              <a:gd name="connsiteY171" fmla="*/ 14437895 h 15135727"/>
              <a:gd name="connsiteX172" fmla="*/ 4283242 w 8128084"/>
              <a:gd name="connsiteY172" fmla="*/ 14245390 h 15135727"/>
              <a:gd name="connsiteX173" fmla="*/ 4235116 w 8128084"/>
              <a:gd name="connsiteY173" fmla="*/ 14341642 h 15135727"/>
              <a:gd name="connsiteX174" fmla="*/ 4162927 w 8128084"/>
              <a:gd name="connsiteY174" fmla="*/ 14389769 h 15135727"/>
              <a:gd name="connsiteX175" fmla="*/ 4162927 w 8128084"/>
              <a:gd name="connsiteY175" fmla="*/ 14389769 h 15135727"/>
              <a:gd name="connsiteX176" fmla="*/ 3922295 w 8128084"/>
              <a:gd name="connsiteY176" fmla="*/ 14245390 h 15135727"/>
              <a:gd name="connsiteX177" fmla="*/ 3801979 w 8128084"/>
              <a:gd name="connsiteY177" fmla="*/ 14293516 h 15135727"/>
              <a:gd name="connsiteX178" fmla="*/ 3681664 w 8128084"/>
              <a:gd name="connsiteY178" fmla="*/ 14389769 h 15135727"/>
              <a:gd name="connsiteX179" fmla="*/ 3657600 w 8128084"/>
              <a:gd name="connsiteY179" fmla="*/ 14654464 h 15135727"/>
              <a:gd name="connsiteX180" fmla="*/ 3513221 w 8128084"/>
              <a:gd name="connsiteY180" fmla="*/ 14726653 h 15135727"/>
              <a:gd name="connsiteX181" fmla="*/ 3513221 w 8128084"/>
              <a:gd name="connsiteY181" fmla="*/ 14871032 h 15135727"/>
              <a:gd name="connsiteX182" fmla="*/ 3633537 w 8128084"/>
              <a:gd name="connsiteY182" fmla="*/ 14967285 h 15135727"/>
              <a:gd name="connsiteX183" fmla="*/ 3609474 w 8128084"/>
              <a:gd name="connsiteY183" fmla="*/ 15087600 h 15135727"/>
              <a:gd name="connsiteX184" fmla="*/ 3441032 w 8128084"/>
              <a:gd name="connsiteY184" fmla="*/ 15039474 h 15135727"/>
              <a:gd name="connsiteX185" fmla="*/ 3272590 w 8128084"/>
              <a:gd name="connsiteY185" fmla="*/ 15063537 h 15135727"/>
              <a:gd name="connsiteX186" fmla="*/ 3248527 w 8128084"/>
              <a:gd name="connsiteY186" fmla="*/ 14895095 h 15135727"/>
              <a:gd name="connsiteX187" fmla="*/ 3128211 w 8128084"/>
              <a:gd name="connsiteY187" fmla="*/ 14919158 h 15135727"/>
              <a:gd name="connsiteX188" fmla="*/ 2959769 w 8128084"/>
              <a:gd name="connsiteY188" fmla="*/ 15135727 h 15135727"/>
              <a:gd name="connsiteX189" fmla="*/ 2935706 w 8128084"/>
              <a:gd name="connsiteY189" fmla="*/ 14895095 h 15135727"/>
              <a:gd name="connsiteX190" fmla="*/ 2791327 w 8128084"/>
              <a:gd name="connsiteY190" fmla="*/ 14943221 h 15135727"/>
              <a:gd name="connsiteX191" fmla="*/ 2671011 w 8128084"/>
              <a:gd name="connsiteY191" fmla="*/ 15039474 h 15135727"/>
              <a:gd name="connsiteX192" fmla="*/ 2430379 w 8128084"/>
              <a:gd name="connsiteY192" fmla="*/ 15087600 h 15135727"/>
              <a:gd name="connsiteX193" fmla="*/ 2237874 w 8128084"/>
              <a:gd name="connsiteY193" fmla="*/ 15039474 h 15135727"/>
              <a:gd name="connsiteX194" fmla="*/ 2622885 w 8128084"/>
              <a:gd name="connsiteY194" fmla="*/ 14846969 h 15135727"/>
              <a:gd name="connsiteX195" fmla="*/ 2887579 w 8128084"/>
              <a:gd name="connsiteY195" fmla="*/ 14774779 h 15135727"/>
              <a:gd name="connsiteX196" fmla="*/ 2839453 w 8128084"/>
              <a:gd name="connsiteY196" fmla="*/ 14582274 h 15135727"/>
              <a:gd name="connsiteX197" fmla="*/ 2935706 w 8128084"/>
              <a:gd name="connsiteY197" fmla="*/ 14510085 h 15135727"/>
              <a:gd name="connsiteX198" fmla="*/ 2935706 w 8128084"/>
              <a:gd name="connsiteY198" fmla="*/ 14510085 h 15135727"/>
              <a:gd name="connsiteX199" fmla="*/ 3080085 w 8128084"/>
              <a:gd name="connsiteY199" fmla="*/ 14413832 h 15135727"/>
              <a:gd name="connsiteX200" fmla="*/ 3152274 w 8128084"/>
              <a:gd name="connsiteY200" fmla="*/ 14341642 h 15135727"/>
              <a:gd name="connsiteX201" fmla="*/ 3080085 w 8128084"/>
              <a:gd name="connsiteY201" fmla="*/ 14269453 h 15135727"/>
              <a:gd name="connsiteX202" fmla="*/ 3152274 w 8128084"/>
              <a:gd name="connsiteY202" fmla="*/ 14197264 h 15135727"/>
              <a:gd name="connsiteX203" fmla="*/ 3152274 w 8128084"/>
              <a:gd name="connsiteY203" fmla="*/ 14052885 h 15135727"/>
              <a:gd name="connsiteX204" fmla="*/ 3080085 w 8128084"/>
              <a:gd name="connsiteY204" fmla="*/ 13980695 h 15135727"/>
              <a:gd name="connsiteX205" fmla="*/ 3056021 w 8128084"/>
              <a:gd name="connsiteY205" fmla="*/ 14076948 h 15135727"/>
              <a:gd name="connsiteX206" fmla="*/ 2935706 w 8128084"/>
              <a:gd name="connsiteY206" fmla="*/ 14076948 h 15135727"/>
              <a:gd name="connsiteX207" fmla="*/ 2863516 w 8128084"/>
              <a:gd name="connsiteY207" fmla="*/ 14125074 h 15135727"/>
              <a:gd name="connsiteX208" fmla="*/ 2719137 w 8128084"/>
              <a:gd name="connsiteY208" fmla="*/ 14197264 h 15135727"/>
              <a:gd name="connsiteX209" fmla="*/ 2646948 w 8128084"/>
              <a:gd name="connsiteY209" fmla="*/ 14197264 h 15135727"/>
              <a:gd name="connsiteX210" fmla="*/ 2598821 w 8128084"/>
              <a:gd name="connsiteY210" fmla="*/ 14125074 h 15135727"/>
              <a:gd name="connsiteX211" fmla="*/ 2430379 w 8128084"/>
              <a:gd name="connsiteY211" fmla="*/ 13836316 h 15135727"/>
              <a:gd name="connsiteX212" fmla="*/ 2646948 w 8128084"/>
              <a:gd name="connsiteY212" fmla="*/ 13812253 h 15135727"/>
              <a:gd name="connsiteX213" fmla="*/ 2502569 w 8128084"/>
              <a:gd name="connsiteY213" fmla="*/ 13475369 h 15135727"/>
              <a:gd name="connsiteX214" fmla="*/ 2550695 w 8128084"/>
              <a:gd name="connsiteY214" fmla="*/ 13186611 h 15135727"/>
              <a:gd name="connsiteX215" fmla="*/ 2719137 w 8128084"/>
              <a:gd name="connsiteY215" fmla="*/ 13042232 h 15135727"/>
              <a:gd name="connsiteX216" fmla="*/ 2791327 w 8128084"/>
              <a:gd name="connsiteY216" fmla="*/ 12945979 h 15135727"/>
              <a:gd name="connsiteX217" fmla="*/ 3031958 w 8128084"/>
              <a:gd name="connsiteY217" fmla="*/ 13090358 h 15135727"/>
              <a:gd name="connsiteX218" fmla="*/ 3056021 w 8128084"/>
              <a:gd name="connsiteY218" fmla="*/ 12753474 h 15135727"/>
              <a:gd name="connsiteX219" fmla="*/ 2887579 w 8128084"/>
              <a:gd name="connsiteY219" fmla="*/ 12777537 h 15135727"/>
              <a:gd name="connsiteX220" fmla="*/ 2815390 w 8128084"/>
              <a:gd name="connsiteY220" fmla="*/ 12777537 h 15135727"/>
              <a:gd name="connsiteX221" fmla="*/ 3176337 w 8128084"/>
              <a:gd name="connsiteY221" fmla="*/ 12368464 h 15135727"/>
              <a:gd name="connsiteX222" fmla="*/ 3104148 w 8128084"/>
              <a:gd name="connsiteY222" fmla="*/ 12320337 h 15135727"/>
              <a:gd name="connsiteX223" fmla="*/ 3104148 w 8128084"/>
              <a:gd name="connsiteY223" fmla="*/ 12320337 h 15135727"/>
              <a:gd name="connsiteX224" fmla="*/ 3007895 w 8128084"/>
              <a:gd name="connsiteY224" fmla="*/ 12079706 h 15135727"/>
              <a:gd name="connsiteX225" fmla="*/ 2911642 w 8128084"/>
              <a:gd name="connsiteY225" fmla="*/ 11935327 h 15135727"/>
              <a:gd name="connsiteX226" fmla="*/ 2863516 w 8128084"/>
              <a:gd name="connsiteY226" fmla="*/ 11694695 h 15135727"/>
              <a:gd name="connsiteX227" fmla="*/ 2911642 w 8128084"/>
              <a:gd name="connsiteY227" fmla="*/ 11454064 h 15135727"/>
              <a:gd name="connsiteX228" fmla="*/ 3056021 w 8128084"/>
              <a:gd name="connsiteY228" fmla="*/ 11454064 h 15135727"/>
              <a:gd name="connsiteX229" fmla="*/ 2983832 w 8128084"/>
              <a:gd name="connsiteY229" fmla="*/ 11381874 h 15135727"/>
              <a:gd name="connsiteX230" fmla="*/ 3031958 w 8128084"/>
              <a:gd name="connsiteY230" fmla="*/ 11285621 h 15135727"/>
              <a:gd name="connsiteX231" fmla="*/ 3007895 w 8128084"/>
              <a:gd name="connsiteY231" fmla="*/ 11189369 h 15135727"/>
              <a:gd name="connsiteX232" fmla="*/ 2887579 w 8128084"/>
              <a:gd name="connsiteY232" fmla="*/ 11141242 h 15135727"/>
              <a:gd name="connsiteX233" fmla="*/ 2887579 w 8128084"/>
              <a:gd name="connsiteY233" fmla="*/ 10972800 h 15135727"/>
              <a:gd name="connsiteX234" fmla="*/ 2887579 w 8128084"/>
              <a:gd name="connsiteY234" fmla="*/ 10924674 h 15135727"/>
              <a:gd name="connsiteX235" fmla="*/ 2767264 w 8128084"/>
              <a:gd name="connsiteY235" fmla="*/ 11020927 h 15135727"/>
              <a:gd name="connsiteX236" fmla="*/ 2743200 w 8128084"/>
              <a:gd name="connsiteY236" fmla="*/ 10924674 h 15135727"/>
              <a:gd name="connsiteX237" fmla="*/ 2550695 w 8128084"/>
              <a:gd name="connsiteY237" fmla="*/ 11020927 h 15135727"/>
              <a:gd name="connsiteX238" fmla="*/ 2526632 w 8128084"/>
              <a:gd name="connsiteY238" fmla="*/ 11117179 h 15135727"/>
              <a:gd name="connsiteX239" fmla="*/ 2334127 w 8128084"/>
              <a:gd name="connsiteY239" fmla="*/ 10996864 h 15135727"/>
              <a:gd name="connsiteX240" fmla="*/ 2358190 w 8128084"/>
              <a:gd name="connsiteY240" fmla="*/ 10732169 h 15135727"/>
              <a:gd name="connsiteX241" fmla="*/ 2334127 w 8128084"/>
              <a:gd name="connsiteY241" fmla="*/ 10587790 h 15135727"/>
              <a:gd name="connsiteX242" fmla="*/ 2406316 w 8128084"/>
              <a:gd name="connsiteY242" fmla="*/ 10491537 h 15135727"/>
              <a:gd name="connsiteX243" fmla="*/ 2598821 w 8128084"/>
              <a:gd name="connsiteY243" fmla="*/ 10684042 h 15135727"/>
              <a:gd name="connsiteX244" fmla="*/ 2767264 w 8128084"/>
              <a:gd name="connsiteY244" fmla="*/ 10684042 h 15135727"/>
              <a:gd name="connsiteX245" fmla="*/ 2646948 w 8128084"/>
              <a:gd name="connsiteY245" fmla="*/ 10515600 h 15135727"/>
              <a:gd name="connsiteX246" fmla="*/ 2815390 w 8128084"/>
              <a:gd name="connsiteY246" fmla="*/ 10395285 h 15135727"/>
              <a:gd name="connsiteX247" fmla="*/ 3080085 w 8128084"/>
              <a:gd name="connsiteY247" fmla="*/ 10419348 h 15135727"/>
              <a:gd name="connsiteX248" fmla="*/ 3248527 w 8128084"/>
              <a:gd name="connsiteY248" fmla="*/ 10539664 h 15135727"/>
              <a:gd name="connsiteX249" fmla="*/ 3320716 w 8128084"/>
              <a:gd name="connsiteY249" fmla="*/ 10659979 h 15135727"/>
              <a:gd name="connsiteX250" fmla="*/ 3465095 w 8128084"/>
              <a:gd name="connsiteY250" fmla="*/ 10659979 h 15135727"/>
              <a:gd name="connsiteX251" fmla="*/ 3441032 w 8128084"/>
              <a:gd name="connsiteY251" fmla="*/ 10491537 h 15135727"/>
              <a:gd name="connsiteX252" fmla="*/ 3392906 w 8128084"/>
              <a:gd name="connsiteY252" fmla="*/ 10250906 h 15135727"/>
              <a:gd name="connsiteX253" fmla="*/ 3152274 w 8128084"/>
              <a:gd name="connsiteY253" fmla="*/ 10250906 h 15135727"/>
              <a:gd name="connsiteX254" fmla="*/ 3176337 w 8128084"/>
              <a:gd name="connsiteY254" fmla="*/ 10178716 h 15135727"/>
              <a:gd name="connsiteX255" fmla="*/ 3104148 w 8128084"/>
              <a:gd name="connsiteY255" fmla="*/ 10154653 h 15135727"/>
              <a:gd name="connsiteX256" fmla="*/ 3007895 w 8128084"/>
              <a:gd name="connsiteY256" fmla="*/ 9962148 h 15135727"/>
              <a:gd name="connsiteX257" fmla="*/ 3176337 w 8128084"/>
              <a:gd name="connsiteY257" fmla="*/ 9889958 h 15135727"/>
              <a:gd name="connsiteX258" fmla="*/ 2959769 w 8128084"/>
              <a:gd name="connsiteY258" fmla="*/ 9504948 h 15135727"/>
              <a:gd name="connsiteX259" fmla="*/ 2791327 w 8128084"/>
              <a:gd name="connsiteY259" fmla="*/ 9456821 h 15135727"/>
              <a:gd name="connsiteX260" fmla="*/ 2574758 w 8128084"/>
              <a:gd name="connsiteY260" fmla="*/ 9336506 h 15135727"/>
              <a:gd name="connsiteX261" fmla="*/ 2550695 w 8128084"/>
              <a:gd name="connsiteY261" fmla="*/ 9071811 h 15135727"/>
              <a:gd name="connsiteX262" fmla="*/ 2695074 w 8128084"/>
              <a:gd name="connsiteY262" fmla="*/ 8999621 h 15135727"/>
              <a:gd name="connsiteX263" fmla="*/ 2622885 w 8128084"/>
              <a:gd name="connsiteY263" fmla="*/ 8975558 h 15135727"/>
              <a:gd name="connsiteX264" fmla="*/ 2430379 w 8128084"/>
              <a:gd name="connsiteY264" fmla="*/ 8999621 h 15135727"/>
              <a:gd name="connsiteX265" fmla="*/ 2261937 w 8128084"/>
              <a:gd name="connsiteY265" fmla="*/ 9168064 h 15135727"/>
              <a:gd name="connsiteX266" fmla="*/ 2237874 w 8128084"/>
              <a:gd name="connsiteY266" fmla="*/ 8999621 h 15135727"/>
              <a:gd name="connsiteX267" fmla="*/ 2117558 w 8128084"/>
              <a:gd name="connsiteY267" fmla="*/ 8975558 h 15135727"/>
              <a:gd name="connsiteX268" fmla="*/ 2045369 w 8128084"/>
              <a:gd name="connsiteY268" fmla="*/ 8783053 h 15135727"/>
              <a:gd name="connsiteX269" fmla="*/ 1852864 w 8128084"/>
              <a:gd name="connsiteY269" fmla="*/ 8758990 h 15135727"/>
              <a:gd name="connsiteX270" fmla="*/ 1636295 w 8128084"/>
              <a:gd name="connsiteY270" fmla="*/ 8927432 h 15135727"/>
              <a:gd name="connsiteX271" fmla="*/ 1588169 w 8128084"/>
              <a:gd name="connsiteY271" fmla="*/ 9023685 h 15135727"/>
              <a:gd name="connsiteX272" fmla="*/ 1515979 w 8128084"/>
              <a:gd name="connsiteY272" fmla="*/ 8879306 h 15135727"/>
              <a:gd name="connsiteX273" fmla="*/ 1347537 w 8128084"/>
              <a:gd name="connsiteY273" fmla="*/ 8879306 h 15135727"/>
              <a:gd name="connsiteX274" fmla="*/ 1347537 w 8128084"/>
              <a:gd name="connsiteY274" fmla="*/ 8710864 h 15135727"/>
              <a:gd name="connsiteX275" fmla="*/ 1106906 w 8128084"/>
              <a:gd name="connsiteY275" fmla="*/ 8783053 h 15135727"/>
              <a:gd name="connsiteX276" fmla="*/ 890337 w 8128084"/>
              <a:gd name="connsiteY276" fmla="*/ 8686800 h 15135727"/>
              <a:gd name="connsiteX277" fmla="*/ 649706 w 8128084"/>
              <a:gd name="connsiteY277" fmla="*/ 8662737 h 15135727"/>
              <a:gd name="connsiteX278" fmla="*/ 385011 w 8128084"/>
              <a:gd name="connsiteY278" fmla="*/ 8566485 h 15135727"/>
              <a:gd name="connsiteX279" fmla="*/ 577516 w 8128084"/>
              <a:gd name="connsiteY279" fmla="*/ 8373979 h 15135727"/>
              <a:gd name="connsiteX280" fmla="*/ 794085 w 8128084"/>
              <a:gd name="connsiteY280" fmla="*/ 8301790 h 15135727"/>
              <a:gd name="connsiteX281" fmla="*/ 745958 w 8128084"/>
              <a:gd name="connsiteY281" fmla="*/ 8133348 h 15135727"/>
              <a:gd name="connsiteX282" fmla="*/ 818148 w 8128084"/>
              <a:gd name="connsiteY282" fmla="*/ 7820527 h 15135727"/>
              <a:gd name="connsiteX283" fmla="*/ 697832 w 8128084"/>
              <a:gd name="connsiteY283" fmla="*/ 7820527 h 15135727"/>
              <a:gd name="connsiteX284" fmla="*/ 625642 w 8128084"/>
              <a:gd name="connsiteY284" fmla="*/ 7916779 h 15135727"/>
              <a:gd name="connsiteX285" fmla="*/ 457200 w 8128084"/>
              <a:gd name="connsiteY285" fmla="*/ 7820527 h 15135727"/>
              <a:gd name="connsiteX286" fmla="*/ 529390 w 8128084"/>
              <a:gd name="connsiteY286" fmla="*/ 7700211 h 15135727"/>
              <a:gd name="connsiteX287" fmla="*/ 938464 w 8128084"/>
              <a:gd name="connsiteY287" fmla="*/ 7676148 h 15135727"/>
              <a:gd name="connsiteX288" fmla="*/ 1058779 w 8128084"/>
              <a:gd name="connsiteY288" fmla="*/ 7459579 h 15135727"/>
              <a:gd name="connsiteX289" fmla="*/ 1203158 w 8128084"/>
              <a:gd name="connsiteY289" fmla="*/ 7603958 h 15135727"/>
              <a:gd name="connsiteX290" fmla="*/ 1299411 w 8128084"/>
              <a:gd name="connsiteY290" fmla="*/ 7555832 h 15135727"/>
              <a:gd name="connsiteX291" fmla="*/ 1443790 w 8128084"/>
              <a:gd name="connsiteY291" fmla="*/ 7507706 h 15135727"/>
              <a:gd name="connsiteX292" fmla="*/ 1684421 w 8128084"/>
              <a:gd name="connsiteY292" fmla="*/ 7603958 h 15135727"/>
              <a:gd name="connsiteX293" fmla="*/ 1684421 w 8128084"/>
              <a:gd name="connsiteY293" fmla="*/ 7603958 h 15135727"/>
              <a:gd name="connsiteX294" fmla="*/ 1540042 w 8128084"/>
              <a:gd name="connsiteY294" fmla="*/ 7363327 h 15135727"/>
              <a:gd name="connsiteX295" fmla="*/ 1299411 w 8128084"/>
              <a:gd name="connsiteY295" fmla="*/ 7315200 h 15135727"/>
              <a:gd name="connsiteX296" fmla="*/ 1130969 w 8128084"/>
              <a:gd name="connsiteY296" fmla="*/ 7339264 h 15135727"/>
              <a:gd name="connsiteX297" fmla="*/ 1034716 w 8128084"/>
              <a:gd name="connsiteY297" fmla="*/ 7315200 h 15135727"/>
              <a:gd name="connsiteX298" fmla="*/ 1155032 w 8128084"/>
              <a:gd name="connsiteY298" fmla="*/ 7050506 h 15135727"/>
              <a:gd name="connsiteX299" fmla="*/ 1155032 w 8128084"/>
              <a:gd name="connsiteY299" fmla="*/ 6930190 h 15135727"/>
              <a:gd name="connsiteX300" fmla="*/ 1155032 w 8128084"/>
              <a:gd name="connsiteY300" fmla="*/ 6761748 h 15135727"/>
              <a:gd name="connsiteX301" fmla="*/ 1203158 w 8128084"/>
              <a:gd name="connsiteY301" fmla="*/ 6617369 h 15135727"/>
              <a:gd name="connsiteX302" fmla="*/ 1371600 w 8128084"/>
              <a:gd name="connsiteY302" fmla="*/ 6472990 h 15135727"/>
              <a:gd name="connsiteX303" fmla="*/ 1443790 w 8128084"/>
              <a:gd name="connsiteY303" fmla="*/ 6328611 h 15135727"/>
              <a:gd name="connsiteX304" fmla="*/ 1419727 w 8128084"/>
              <a:gd name="connsiteY304" fmla="*/ 6208295 h 15135727"/>
              <a:gd name="connsiteX305" fmla="*/ 1275348 w 8128084"/>
              <a:gd name="connsiteY305" fmla="*/ 6304548 h 15135727"/>
              <a:gd name="connsiteX306" fmla="*/ 1323474 w 8128084"/>
              <a:gd name="connsiteY306" fmla="*/ 6015790 h 15135727"/>
              <a:gd name="connsiteX307" fmla="*/ 1540042 w 8128084"/>
              <a:gd name="connsiteY307" fmla="*/ 5871411 h 15135727"/>
              <a:gd name="connsiteX308" fmla="*/ 1540042 w 8128084"/>
              <a:gd name="connsiteY308" fmla="*/ 5751095 h 15135727"/>
              <a:gd name="connsiteX309" fmla="*/ 1395664 w 8128084"/>
              <a:gd name="connsiteY309" fmla="*/ 5799221 h 15135727"/>
              <a:gd name="connsiteX310" fmla="*/ 1179095 w 8128084"/>
              <a:gd name="connsiteY310" fmla="*/ 5799221 h 15135727"/>
              <a:gd name="connsiteX311" fmla="*/ 890337 w 8128084"/>
              <a:gd name="connsiteY311" fmla="*/ 5775158 h 15135727"/>
              <a:gd name="connsiteX312" fmla="*/ 697832 w 8128084"/>
              <a:gd name="connsiteY312" fmla="*/ 5606716 h 15135727"/>
              <a:gd name="connsiteX313" fmla="*/ 577516 w 8128084"/>
              <a:gd name="connsiteY313" fmla="*/ 5582653 h 15135727"/>
              <a:gd name="connsiteX314" fmla="*/ 697832 w 8128084"/>
              <a:gd name="connsiteY314" fmla="*/ 5775158 h 15135727"/>
              <a:gd name="connsiteX315" fmla="*/ 409074 w 8128084"/>
              <a:gd name="connsiteY315" fmla="*/ 5799221 h 15135727"/>
              <a:gd name="connsiteX316" fmla="*/ 168442 w 8128084"/>
              <a:gd name="connsiteY316" fmla="*/ 5702969 h 15135727"/>
              <a:gd name="connsiteX317" fmla="*/ 264695 w 8128084"/>
              <a:gd name="connsiteY317" fmla="*/ 5558590 h 15135727"/>
              <a:gd name="connsiteX318" fmla="*/ 144379 w 8128084"/>
              <a:gd name="connsiteY318" fmla="*/ 5510464 h 15135727"/>
              <a:gd name="connsiteX319" fmla="*/ 0 w 8128084"/>
              <a:gd name="connsiteY319" fmla="*/ 5462337 h 15135727"/>
              <a:gd name="connsiteX320" fmla="*/ 96253 w 8128084"/>
              <a:gd name="connsiteY320"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03158 h 15135727"/>
              <a:gd name="connsiteX81" fmla="*/ 7844590 w 8128084"/>
              <a:gd name="connsiteY81" fmla="*/ 1058779 h 15135727"/>
              <a:gd name="connsiteX82" fmla="*/ 7483642 w 8128084"/>
              <a:gd name="connsiteY82" fmla="*/ 1371600 h 15135727"/>
              <a:gd name="connsiteX83" fmla="*/ 7267074 w 8128084"/>
              <a:gd name="connsiteY83" fmla="*/ 1395664 h 15135727"/>
              <a:gd name="connsiteX84" fmla="*/ 7243011 w 8128084"/>
              <a:gd name="connsiteY84" fmla="*/ 1588169 h 15135727"/>
              <a:gd name="connsiteX85" fmla="*/ 6978316 w 8128084"/>
              <a:gd name="connsiteY85" fmla="*/ 1732548 h 15135727"/>
              <a:gd name="connsiteX86" fmla="*/ 6737685 w 8128084"/>
              <a:gd name="connsiteY86" fmla="*/ 2093495 h 15135727"/>
              <a:gd name="connsiteX87" fmla="*/ 6737685 w 8128084"/>
              <a:gd name="connsiteY87" fmla="*/ 2382253 h 15135727"/>
              <a:gd name="connsiteX88" fmla="*/ 6665495 w 8128084"/>
              <a:gd name="connsiteY88" fmla="*/ 2430379 h 15135727"/>
              <a:gd name="connsiteX89" fmla="*/ 6906127 w 8128084"/>
              <a:gd name="connsiteY89" fmla="*/ 2646948 h 15135727"/>
              <a:gd name="connsiteX90" fmla="*/ 6906127 w 8128084"/>
              <a:gd name="connsiteY90" fmla="*/ 2983832 h 15135727"/>
              <a:gd name="connsiteX91" fmla="*/ 6906127 w 8128084"/>
              <a:gd name="connsiteY91" fmla="*/ 3104148 h 15135727"/>
              <a:gd name="connsiteX92" fmla="*/ 6833937 w 8128084"/>
              <a:gd name="connsiteY92" fmla="*/ 3368842 h 15135727"/>
              <a:gd name="connsiteX93" fmla="*/ 6906127 w 8128084"/>
              <a:gd name="connsiteY93" fmla="*/ 3489158 h 15135727"/>
              <a:gd name="connsiteX94" fmla="*/ 6641432 w 8128084"/>
              <a:gd name="connsiteY94" fmla="*/ 3705727 h 15135727"/>
              <a:gd name="connsiteX95" fmla="*/ 6737685 w 8128084"/>
              <a:gd name="connsiteY95" fmla="*/ 3729790 h 15135727"/>
              <a:gd name="connsiteX96" fmla="*/ 6545179 w 8128084"/>
              <a:gd name="connsiteY96" fmla="*/ 3826042 h 15135727"/>
              <a:gd name="connsiteX97" fmla="*/ 6328611 w 8128084"/>
              <a:gd name="connsiteY97" fmla="*/ 3753853 h 15135727"/>
              <a:gd name="connsiteX98" fmla="*/ 6184232 w 8128084"/>
              <a:gd name="connsiteY98" fmla="*/ 3850106 h 15135727"/>
              <a:gd name="connsiteX99" fmla="*/ 6184232 w 8128084"/>
              <a:gd name="connsiteY99" fmla="*/ 3946358 h 15135727"/>
              <a:gd name="connsiteX100" fmla="*/ 6136106 w 8128084"/>
              <a:gd name="connsiteY100" fmla="*/ 4235116 h 15135727"/>
              <a:gd name="connsiteX101" fmla="*/ 5919537 w 8128084"/>
              <a:gd name="connsiteY101" fmla="*/ 4403558 h 15135727"/>
              <a:gd name="connsiteX102" fmla="*/ 5775158 w 8128084"/>
              <a:gd name="connsiteY102" fmla="*/ 4451685 h 15135727"/>
              <a:gd name="connsiteX103" fmla="*/ 5630779 w 8128084"/>
              <a:gd name="connsiteY103" fmla="*/ 4547937 h 15135727"/>
              <a:gd name="connsiteX104" fmla="*/ 5510464 w 8128084"/>
              <a:gd name="connsiteY104" fmla="*/ 4620127 h 15135727"/>
              <a:gd name="connsiteX105" fmla="*/ 5510464 w 8128084"/>
              <a:gd name="connsiteY105" fmla="*/ 4812632 h 15135727"/>
              <a:gd name="connsiteX106" fmla="*/ 5317958 w 8128084"/>
              <a:gd name="connsiteY106" fmla="*/ 4981074 h 15135727"/>
              <a:gd name="connsiteX107" fmla="*/ 5005137 w 8128084"/>
              <a:gd name="connsiteY107" fmla="*/ 5149516 h 15135727"/>
              <a:gd name="connsiteX108" fmla="*/ 4692316 w 8128084"/>
              <a:gd name="connsiteY108" fmla="*/ 5149516 h 15135727"/>
              <a:gd name="connsiteX109" fmla="*/ 4523874 w 8128084"/>
              <a:gd name="connsiteY109" fmla="*/ 5366085 h 15135727"/>
              <a:gd name="connsiteX110" fmla="*/ 4211053 w 8128084"/>
              <a:gd name="connsiteY110" fmla="*/ 5414211 h 15135727"/>
              <a:gd name="connsiteX111" fmla="*/ 4114800 w 8128084"/>
              <a:gd name="connsiteY111" fmla="*/ 5390148 h 15135727"/>
              <a:gd name="connsiteX112" fmla="*/ 4018548 w 8128084"/>
              <a:gd name="connsiteY112" fmla="*/ 5630779 h 15135727"/>
              <a:gd name="connsiteX113" fmla="*/ 4090737 w 8128084"/>
              <a:gd name="connsiteY113" fmla="*/ 5871411 h 15135727"/>
              <a:gd name="connsiteX114" fmla="*/ 4090737 w 8128084"/>
              <a:gd name="connsiteY114" fmla="*/ 6184232 h 15135727"/>
              <a:gd name="connsiteX115" fmla="*/ 4186990 w 8128084"/>
              <a:gd name="connsiteY115" fmla="*/ 6472990 h 15135727"/>
              <a:gd name="connsiteX116" fmla="*/ 4042611 w 8128084"/>
              <a:gd name="connsiteY116" fmla="*/ 6352674 h 15135727"/>
              <a:gd name="connsiteX117" fmla="*/ 3946358 w 8128084"/>
              <a:gd name="connsiteY117" fmla="*/ 6376737 h 15135727"/>
              <a:gd name="connsiteX118" fmla="*/ 4114800 w 8128084"/>
              <a:gd name="connsiteY118" fmla="*/ 6641432 h 15135727"/>
              <a:gd name="connsiteX119" fmla="*/ 4451685 w 8128084"/>
              <a:gd name="connsiteY119" fmla="*/ 6737685 h 15135727"/>
              <a:gd name="connsiteX120" fmla="*/ 4620127 w 8128084"/>
              <a:gd name="connsiteY120" fmla="*/ 6978316 h 15135727"/>
              <a:gd name="connsiteX121" fmla="*/ 4740442 w 8128084"/>
              <a:gd name="connsiteY121" fmla="*/ 7170821 h 15135727"/>
              <a:gd name="connsiteX122" fmla="*/ 5077327 w 8128084"/>
              <a:gd name="connsiteY122" fmla="*/ 7387390 h 15135727"/>
              <a:gd name="connsiteX123" fmla="*/ 5125453 w 8128084"/>
              <a:gd name="connsiteY123" fmla="*/ 7603958 h 15135727"/>
              <a:gd name="connsiteX124" fmla="*/ 5197642 w 8128084"/>
              <a:gd name="connsiteY124" fmla="*/ 7796464 h 15135727"/>
              <a:gd name="connsiteX125" fmla="*/ 5486400 w 8128084"/>
              <a:gd name="connsiteY125" fmla="*/ 7964906 h 15135727"/>
              <a:gd name="connsiteX126" fmla="*/ 5486400 w 8128084"/>
              <a:gd name="connsiteY126" fmla="*/ 8349916 h 15135727"/>
              <a:gd name="connsiteX127" fmla="*/ 5678906 w 8128084"/>
              <a:gd name="connsiteY127" fmla="*/ 8614611 h 15135727"/>
              <a:gd name="connsiteX128" fmla="*/ 5919537 w 8128084"/>
              <a:gd name="connsiteY128" fmla="*/ 9071811 h 15135727"/>
              <a:gd name="connsiteX129" fmla="*/ 6160169 w 8128084"/>
              <a:gd name="connsiteY129" fmla="*/ 9336506 h 15135727"/>
              <a:gd name="connsiteX130" fmla="*/ 6280485 w 8128084"/>
              <a:gd name="connsiteY130" fmla="*/ 9601200 h 15135727"/>
              <a:gd name="connsiteX131" fmla="*/ 6400800 w 8128084"/>
              <a:gd name="connsiteY131" fmla="*/ 9793706 h 15135727"/>
              <a:gd name="connsiteX132" fmla="*/ 6569242 w 8128084"/>
              <a:gd name="connsiteY132" fmla="*/ 10058400 h 15135727"/>
              <a:gd name="connsiteX133" fmla="*/ 6713621 w 8128084"/>
              <a:gd name="connsiteY133" fmla="*/ 10106527 h 15135727"/>
              <a:gd name="connsiteX134" fmla="*/ 6545179 w 8128084"/>
              <a:gd name="connsiteY134" fmla="*/ 10202779 h 15135727"/>
              <a:gd name="connsiteX135" fmla="*/ 6569242 w 8128084"/>
              <a:gd name="connsiteY135" fmla="*/ 10443411 h 15135727"/>
              <a:gd name="connsiteX136" fmla="*/ 6593306 w 8128084"/>
              <a:gd name="connsiteY136" fmla="*/ 10708106 h 15135727"/>
              <a:gd name="connsiteX137" fmla="*/ 6761748 w 8128084"/>
              <a:gd name="connsiteY137" fmla="*/ 10924674 h 15135727"/>
              <a:gd name="connsiteX138" fmla="*/ 6641432 w 8128084"/>
              <a:gd name="connsiteY138" fmla="*/ 11093116 h 15135727"/>
              <a:gd name="connsiteX139" fmla="*/ 6713621 w 8128084"/>
              <a:gd name="connsiteY139" fmla="*/ 11261558 h 15135727"/>
              <a:gd name="connsiteX140" fmla="*/ 6737685 w 8128084"/>
              <a:gd name="connsiteY140" fmla="*/ 11526253 h 15135727"/>
              <a:gd name="connsiteX141" fmla="*/ 6617369 w 8128084"/>
              <a:gd name="connsiteY141" fmla="*/ 11839074 h 15135727"/>
              <a:gd name="connsiteX142" fmla="*/ 6617369 w 8128084"/>
              <a:gd name="connsiteY142" fmla="*/ 12031579 h 15135727"/>
              <a:gd name="connsiteX143" fmla="*/ 6641432 w 8128084"/>
              <a:gd name="connsiteY143" fmla="*/ 12127832 h 15135727"/>
              <a:gd name="connsiteX144" fmla="*/ 6761748 w 8128084"/>
              <a:gd name="connsiteY144" fmla="*/ 12031579 h 15135727"/>
              <a:gd name="connsiteX145" fmla="*/ 6761748 w 8128084"/>
              <a:gd name="connsiteY145" fmla="*/ 12296274 h 15135727"/>
              <a:gd name="connsiteX146" fmla="*/ 6689558 w 8128084"/>
              <a:gd name="connsiteY146" fmla="*/ 12512842 h 15135727"/>
              <a:gd name="connsiteX147" fmla="*/ 6785811 w 8128084"/>
              <a:gd name="connsiteY147" fmla="*/ 12777537 h 15135727"/>
              <a:gd name="connsiteX148" fmla="*/ 6569242 w 8128084"/>
              <a:gd name="connsiteY148" fmla="*/ 12873790 h 15135727"/>
              <a:gd name="connsiteX149" fmla="*/ 6545179 w 8128084"/>
              <a:gd name="connsiteY149" fmla="*/ 13090358 h 15135727"/>
              <a:gd name="connsiteX150" fmla="*/ 6448927 w 8128084"/>
              <a:gd name="connsiteY150" fmla="*/ 13355053 h 15135727"/>
              <a:gd name="connsiteX151" fmla="*/ 6256421 w 8128084"/>
              <a:gd name="connsiteY151" fmla="*/ 13571621 h 15135727"/>
              <a:gd name="connsiteX152" fmla="*/ 6087979 w 8128084"/>
              <a:gd name="connsiteY152" fmla="*/ 13667874 h 15135727"/>
              <a:gd name="connsiteX153" fmla="*/ 5943600 w 8128084"/>
              <a:gd name="connsiteY153" fmla="*/ 13716000 h 15135727"/>
              <a:gd name="connsiteX154" fmla="*/ 5702969 w 8128084"/>
              <a:gd name="connsiteY154" fmla="*/ 13667874 h 15135727"/>
              <a:gd name="connsiteX155" fmla="*/ 5582653 w 8128084"/>
              <a:gd name="connsiteY155" fmla="*/ 13691937 h 15135727"/>
              <a:gd name="connsiteX156" fmla="*/ 5727032 w 8128084"/>
              <a:gd name="connsiteY156" fmla="*/ 13836316 h 15135727"/>
              <a:gd name="connsiteX157" fmla="*/ 5582653 w 8128084"/>
              <a:gd name="connsiteY157" fmla="*/ 14052885 h 15135727"/>
              <a:gd name="connsiteX158" fmla="*/ 5462337 w 8128084"/>
              <a:gd name="connsiteY158" fmla="*/ 14149137 h 15135727"/>
              <a:gd name="connsiteX159" fmla="*/ 5342021 w 8128084"/>
              <a:gd name="connsiteY159" fmla="*/ 14004758 h 15135727"/>
              <a:gd name="connsiteX160" fmla="*/ 5245769 w 8128084"/>
              <a:gd name="connsiteY160" fmla="*/ 14004758 h 15135727"/>
              <a:gd name="connsiteX161" fmla="*/ 5245769 w 8128084"/>
              <a:gd name="connsiteY161" fmla="*/ 13956632 h 15135727"/>
              <a:gd name="connsiteX162" fmla="*/ 5101390 w 8128084"/>
              <a:gd name="connsiteY162" fmla="*/ 13956632 h 15135727"/>
              <a:gd name="connsiteX163" fmla="*/ 4981074 w 8128084"/>
              <a:gd name="connsiteY163" fmla="*/ 13860379 h 15135727"/>
              <a:gd name="connsiteX164" fmla="*/ 4740442 w 8128084"/>
              <a:gd name="connsiteY164" fmla="*/ 13908506 h 15135727"/>
              <a:gd name="connsiteX165" fmla="*/ 4475748 w 8128084"/>
              <a:gd name="connsiteY165" fmla="*/ 13956632 h 15135727"/>
              <a:gd name="connsiteX166" fmla="*/ 4379495 w 8128084"/>
              <a:gd name="connsiteY166" fmla="*/ 14028821 h 15135727"/>
              <a:gd name="connsiteX167" fmla="*/ 4403558 w 8128084"/>
              <a:gd name="connsiteY167" fmla="*/ 14197264 h 15135727"/>
              <a:gd name="connsiteX168" fmla="*/ 4572000 w 8128084"/>
              <a:gd name="connsiteY168" fmla="*/ 14149137 h 15135727"/>
              <a:gd name="connsiteX169" fmla="*/ 4523874 w 8128084"/>
              <a:gd name="connsiteY169" fmla="*/ 14558211 h 15135727"/>
              <a:gd name="connsiteX170" fmla="*/ 4403558 w 8128084"/>
              <a:gd name="connsiteY170" fmla="*/ 14437895 h 15135727"/>
              <a:gd name="connsiteX171" fmla="*/ 4403558 w 8128084"/>
              <a:gd name="connsiteY171" fmla="*/ 14437895 h 15135727"/>
              <a:gd name="connsiteX172" fmla="*/ 4283242 w 8128084"/>
              <a:gd name="connsiteY172" fmla="*/ 14245390 h 15135727"/>
              <a:gd name="connsiteX173" fmla="*/ 4235116 w 8128084"/>
              <a:gd name="connsiteY173" fmla="*/ 14341642 h 15135727"/>
              <a:gd name="connsiteX174" fmla="*/ 4162927 w 8128084"/>
              <a:gd name="connsiteY174" fmla="*/ 14389769 h 15135727"/>
              <a:gd name="connsiteX175" fmla="*/ 4162927 w 8128084"/>
              <a:gd name="connsiteY175" fmla="*/ 14389769 h 15135727"/>
              <a:gd name="connsiteX176" fmla="*/ 3922295 w 8128084"/>
              <a:gd name="connsiteY176" fmla="*/ 14245390 h 15135727"/>
              <a:gd name="connsiteX177" fmla="*/ 3801979 w 8128084"/>
              <a:gd name="connsiteY177" fmla="*/ 14293516 h 15135727"/>
              <a:gd name="connsiteX178" fmla="*/ 3681664 w 8128084"/>
              <a:gd name="connsiteY178" fmla="*/ 14389769 h 15135727"/>
              <a:gd name="connsiteX179" fmla="*/ 3657600 w 8128084"/>
              <a:gd name="connsiteY179" fmla="*/ 14654464 h 15135727"/>
              <a:gd name="connsiteX180" fmla="*/ 3513221 w 8128084"/>
              <a:gd name="connsiteY180" fmla="*/ 14726653 h 15135727"/>
              <a:gd name="connsiteX181" fmla="*/ 3513221 w 8128084"/>
              <a:gd name="connsiteY181" fmla="*/ 14871032 h 15135727"/>
              <a:gd name="connsiteX182" fmla="*/ 3633537 w 8128084"/>
              <a:gd name="connsiteY182" fmla="*/ 14967285 h 15135727"/>
              <a:gd name="connsiteX183" fmla="*/ 3609474 w 8128084"/>
              <a:gd name="connsiteY183" fmla="*/ 15087600 h 15135727"/>
              <a:gd name="connsiteX184" fmla="*/ 3441032 w 8128084"/>
              <a:gd name="connsiteY184" fmla="*/ 15039474 h 15135727"/>
              <a:gd name="connsiteX185" fmla="*/ 3272590 w 8128084"/>
              <a:gd name="connsiteY185" fmla="*/ 15063537 h 15135727"/>
              <a:gd name="connsiteX186" fmla="*/ 3248527 w 8128084"/>
              <a:gd name="connsiteY186" fmla="*/ 14895095 h 15135727"/>
              <a:gd name="connsiteX187" fmla="*/ 3128211 w 8128084"/>
              <a:gd name="connsiteY187" fmla="*/ 14919158 h 15135727"/>
              <a:gd name="connsiteX188" fmla="*/ 2959769 w 8128084"/>
              <a:gd name="connsiteY188" fmla="*/ 15135727 h 15135727"/>
              <a:gd name="connsiteX189" fmla="*/ 2935706 w 8128084"/>
              <a:gd name="connsiteY189" fmla="*/ 14895095 h 15135727"/>
              <a:gd name="connsiteX190" fmla="*/ 2791327 w 8128084"/>
              <a:gd name="connsiteY190" fmla="*/ 14943221 h 15135727"/>
              <a:gd name="connsiteX191" fmla="*/ 2671011 w 8128084"/>
              <a:gd name="connsiteY191" fmla="*/ 15039474 h 15135727"/>
              <a:gd name="connsiteX192" fmla="*/ 2430379 w 8128084"/>
              <a:gd name="connsiteY192" fmla="*/ 15087600 h 15135727"/>
              <a:gd name="connsiteX193" fmla="*/ 2237874 w 8128084"/>
              <a:gd name="connsiteY193" fmla="*/ 15039474 h 15135727"/>
              <a:gd name="connsiteX194" fmla="*/ 2622885 w 8128084"/>
              <a:gd name="connsiteY194" fmla="*/ 14846969 h 15135727"/>
              <a:gd name="connsiteX195" fmla="*/ 2887579 w 8128084"/>
              <a:gd name="connsiteY195" fmla="*/ 14774779 h 15135727"/>
              <a:gd name="connsiteX196" fmla="*/ 2839453 w 8128084"/>
              <a:gd name="connsiteY196" fmla="*/ 14582274 h 15135727"/>
              <a:gd name="connsiteX197" fmla="*/ 2935706 w 8128084"/>
              <a:gd name="connsiteY197" fmla="*/ 14510085 h 15135727"/>
              <a:gd name="connsiteX198" fmla="*/ 2935706 w 8128084"/>
              <a:gd name="connsiteY198" fmla="*/ 14510085 h 15135727"/>
              <a:gd name="connsiteX199" fmla="*/ 3080085 w 8128084"/>
              <a:gd name="connsiteY199" fmla="*/ 14413832 h 15135727"/>
              <a:gd name="connsiteX200" fmla="*/ 3152274 w 8128084"/>
              <a:gd name="connsiteY200" fmla="*/ 14341642 h 15135727"/>
              <a:gd name="connsiteX201" fmla="*/ 3080085 w 8128084"/>
              <a:gd name="connsiteY201" fmla="*/ 14269453 h 15135727"/>
              <a:gd name="connsiteX202" fmla="*/ 3152274 w 8128084"/>
              <a:gd name="connsiteY202" fmla="*/ 14197264 h 15135727"/>
              <a:gd name="connsiteX203" fmla="*/ 3152274 w 8128084"/>
              <a:gd name="connsiteY203" fmla="*/ 14052885 h 15135727"/>
              <a:gd name="connsiteX204" fmla="*/ 3080085 w 8128084"/>
              <a:gd name="connsiteY204" fmla="*/ 13980695 h 15135727"/>
              <a:gd name="connsiteX205" fmla="*/ 3056021 w 8128084"/>
              <a:gd name="connsiteY205" fmla="*/ 14076948 h 15135727"/>
              <a:gd name="connsiteX206" fmla="*/ 2935706 w 8128084"/>
              <a:gd name="connsiteY206" fmla="*/ 14076948 h 15135727"/>
              <a:gd name="connsiteX207" fmla="*/ 2863516 w 8128084"/>
              <a:gd name="connsiteY207" fmla="*/ 14125074 h 15135727"/>
              <a:gd name="connsiteX208" fmla="*/ 2719137 w 8128084"/>
              <a:gd name="connsiteY208" fmla="*/ 14197264 h 15135727"/>
              <a:gd name="connsiteX209" fmla="*/ 2646948 w 8128084"/>
              <a:gd name="connsiteY209" fmla="*/ 14197264 h 15135727"/>
              <a:gd name="connsiteX210" fmla="*/ 2598821 w 8128084"/>
              <a:gd name="connsiteY210" fmla="*/ 14125074 h 15135727"/>
              <a:gd name="connsiteX211" fmla="*/ 2430379 w 8128084"/>
              <a:gd name="connsiteY211" fmla="*/ 13836316 h 15135727"/>
              <a:gd name="connsiteX212" fmla="*/ 2646948 w 8128084"/>
              <a:gd name="connsiteY212" fmla="*/ 13812253 h 15135727"/>
              <a:gd name="connsiteX213" fmla="*/ 2502569 w 8128084"/>
              <a:gd name="connsiteY213" fmla="*/ 13475369 h 15135727"/>
              <a:gd name="connsiteX214" fmla="*/ 2550695 w 8128084"/>
              <a:gd name="connsiteY214" fmla="*/ 13186611 h 15135727"/>
              <a:gd name="connsiteX215" fmla="*/ 2719137 w 8128084"/>
              <a:gd name="connsiteY215" fmla="*/ 13042232 h 15135727"/>
              <a:gd name="connsiteX216" fmla="*/ 2791327 w 8128084"/>
              <a:gd name="connsiteY216" fmla="*/ 12945979 h 15135727"/>
              <a:gd name="connsiteX217" fmla="*/ 3031958 w 8128084"/>
              <a:gd name="connsiteY217" fmla="*/ 13090358 h 15135727"/>
              <a:gd name="connsiteX218" fmla="*/ 3056021 w 8128084"/>
              <a:gd name="connsiteY218" fmla="*/ 12753474 h 15135727"/>
              <a:gd name="connsiteX219" fmla="*/ 2887579 w 8128084"/>
              <a:gd name="connsiteY219" fmla="*/ 12777537 h 15135727"/>
              <a:gd name="connsiteX220" fmla="*/ 2815390 w 8128084"/>
              <a:gd name="connsiteY220" fmla="*/ 12777537 h 15135727"/>
              <a:gd name="connsiteX221" fmla="*/ 3176337 w 8128084"/>
              <a:gd name="connsiteY221" fmla="*/ 12368464 h 15135727"/>
              <a:gd name="connsiteX222" fmla="*/ 3104148 w 8128084"/>
              <a:gd name="connsiteY222" fmla="*/ 12320337 h 15135727"/>
              <a:gd name="connsiteX223" fmla="*/ 3104148 w 8128084"/>
              <a:gd name="connsiteY223" fmla="*/ 12320337 h 15135727"/>
              <a:gd name="connsiteX224" fmla="*/ 3007895 w 8128084"/>
              <a:gd name="connsiteY224" fmla="*/ 12079706 h 15135727"/>
              <a:gd name="connsiteX225" fmla="*/ 2911642 w 8128084"/>
              <a:gd name="connsiteY225" fmla="*/ 11935327 h 15135727"/>
              <a:gd name="connsiteX226" fmla="*/ 2863516 w 8128084"/>
              <a:gd name="connsiteY226" fmla="*/ 11694695 h 15135727"/>
              <a:gd name="connsiteX227" fmla="*/ 2911642 w 8128084"/>
              <a:gd name="connsiteY227" fmla="*/ 11454064 h 15135727"/>
              <a:gd name="connsiteX228" fmla="*/ 3056021 w 8128084"/>
              <a:gd name="connsiteY228" fmla="*/ 11454064 h 15135727"/>
              <a:gd name="connsiteX229" fmla="*/ 2983832 w 8128084"/>
              <a:gd name="connsiteY229" fmla="*/ 11381874 h 15135727"/>
              <a:gd name="connsiteX230" fmla="*/ 3031958 w 8128084"/>
              <a:gd name="connsiteY230" fmla="*/ 11285621 h 15135727"/>
              <a:gd name="connsiteX231" fmla="*/ 3007895 w 8128084"/>
              <a:gd name="connsiteY231" fmla="*/ 11189369 h 15135727"/>
              <a:gd name="connsiteX232" fmla="*/ 2887579 w 8128084"/>
              <a:gd name="connsiteY232" fmla="*/ 11141242 h 15135727"/>
              <a:gd name="connsiteX233" fmla="*/ 2887579 w 8128084"/>
              <a:gd name="connsiteY233" fmla="*/ 10972800 h 15135727"/>
              <a:gd name="connsiteX234" fmla="*/ 2887579 w 8128084"/>
              <a:gd name="connsiteY234" fmla="*/ 10924674 h 15135727"/>
              <a:gd name="connsiteX235" fmla="*/ 2767264 w 8128084"/>
              <a:gd name="connsiteY235" fmla="*/ 11020927 h 15135727"/>
              <a:gd name="connsiteX236" fmla="*/ 2743200 w 8128084"/>
              <a:gd name="connsiteY236" fmla="*/ 10924674 h 15135727"/>
              <a:gd name="connsiteX237" fmla="*/ 2550695 w 8128084"/>
              <a:gd name="connsiteY237" fmla="*/ 11020927 h 15135727"/>
              <a:gd name="connsiteX238" fmla="*/ 2526632 w 8128084"/>
              <a:gd name="connsiteY238" fmla="*/ 11117179 h 15135727"/>
              <a:gd name="connsiteX239" fmla="*/ 2334127 w 8128084"/>
              <a:gd name="connsiteY239" fmla="*/ 10996864 h 15135727"/>
              <a:gd name="connsiteX240" fmla="*/ 2358190 w 8128084"/>
              <a:gd name="connsiteY240" fmla="*/ 10732169 h 15135727"/>
              <a:gd name="connsiteX241" fmla="*/ 2334127 w 8128084"/>
              <a:gd name="connsiteY241" fmla="*/ 10587790 h 15135727"/>
              <a:gd name="connsiteX242" fmla="*/ 2406316 w 8128084"/>
              <a:gd name="connsiteY242" fmla="*/ 10491537 h 15135727"/>
              <a:gd name="connsiteX243" fmla="*/ 2598821 w 8128084"/>
              <a:gd name="connsiteY243" fmla="*/ 10684042 h 15135727"/>
              <a:gd name="connsiteX244" fmla="*/ 2767264 w 8128084"/>
              <a:gd name="connsiteY244" fmla="*/ 10684042 h 15135727"/>
              <a:gd name="connsiteX245" fmla="*/ 2646948 w 8128084"/>
              <a:gd name="connsiteY245" fmla="*/ 10515600 h 15135727"/>
              <a:gd name="connsiteX246" fmla="*/ 2815390 w 8128084"/>
              <a:gd name="connsiteY246" fmla="*/ 10395285 h 15135727"/>
              <a:gd name="connsiteX247" fmla="*/ 3080085 w 8128084"/>
              <a:gd name="connsiteY247" fmla="*/ 10419348 h 15135727"/>
              <a:gd name="connsiteX248" fmla="*/ 3248527 w 8128084"/>
              <a:gd name="connsiteY248" fmla="*/ 10539664 h 15135727"/>
              <a:gd name="connsiteX249" fmla="*/ 3320716 w 8128084"/>
              <a:gd name="connsiteY249" fmla="*/ 10659979 h 15135727"/>
              <a:gd name="connsiteX250" fmla="*/ 3465095 w 8128084"/>
              <a:gd name="connsiteY250" fmla="*/ 10659979 h 15135727"/>
              <a:gd name="connsiteX251" fmla="*/ 3441032 w 8128084"/>
              <a:gd name="connsiteY251" fmla="*/ 10491537 h 15135727"/>
              <a:gd name="connsiteX252" fmla="*/ 3392906 w 8128084"/>
              <a:gd name="connsiteY252" fmla="*/ 10250906 h 15135727"/>
              <a:gd name="connsiteX253" fmla="*/ 3152274 w 8128084"/>
              <a:gd name="connsiteY253" fmla="*/ 10250906 h 15135727"/>
              <a:gd name="connsiteX254" fmla="*/ 3176337 w 8128084"/>
              <a:gd name="connsiteY254" fmla="*/ 10178716 h 15135727"/>
              <a:gd name="connsiteX255" fmla="*/ 3104148 w 8128084"/>
              <a:gd name="connsiteY255" fmla="*/ 10154653 h 15135727"/>
              <a:gd name="connsiteX256" fmla="*/ 3007895 w 8128084"/>
              <a:gd name="connsiteY256" fmla="*/ 9962148 h 15135727"/>
              <a:gd name="connsiteX257" fmla="*/ 3176337 w 8128084"/>
              <a:gd name="connsiteY257" fmla="*/ 9889958 h 15135727"/>
              <a:gd name="connsiteX258" fmla="*/ 2959769 w 8128084"/>
              <a:gd name="connsiteY258" fmla="*/ 9504948 h 15135727"/>
              <a:gd name="connsiteX259" fmla="*/ 2791327 w 8128084"/>
              <a:gd name="connsiteY259" fmla="*/ 9456821 h 15135727"/>
              <a:gd name="connsiteX260" fmla="*/ 2574758 w 8128084"/>
              <a:gd name="connsiteY260" fmla="*/ 9336506 h 15135727"/>
              <a:gd name="connsiteX261" fmla="*/ 2550695 w 8128084"/>
              <a:gd name="connsiteY261" fmla="*/ 9071811 h 15135727"/>
              <a:gd name="connsiteX262" fmla="*/ 2695074 w 8128084"/>
              <a:gd name="connsiteY262" fmla="*/ 8999621 h 15135727"/>
              <a:gd name="connsiteX263" fmla="*/ 2622885 w 8128084"/>
              <a:gd name="connsiteY263" fmla="*/ 8975558 h 15135727"/>
              <a:gd name="connsiteX264" fmla="*/ 2430379 w 8128084"/>
              <a:gd name="connsiteY264" fmla="*/ 8999621 h 15135727"/>
              <a:gd name="connsiteX265" fmla="*/ 2261937 w 8128084"/>
              <a:gd name="connsiteY265" fmla="*/ 9168064 h 15135727"/>
              <a:gd name="connsiteX266" fmla="*/ 2237874 w 8128084"/>
              <a:gd name="connsiteY266" fmla="*/ 8999621 h 15135727"/>
              <a:gd name="connsiteX267" fmla="*/ 2117558 w 8128084"/>
              <a:gd name="connsiteY267" fmla="*/ 8975558 h 15135727"/>
              <a:gd name="connsiteX268" fmla="*/ 2045369 w 8128084"/>
              <a:gd name="connsiteY268" fmla="*/ 8783053 h 15135727"/>
              <a:gd name="connsiteX269" fmla="*/ 1852864 w 8128084"/>
              <a:gd name="connsiteY269" fmla="*/ 8758990 h 15135727"/>
              <a:gd name="connsiteX270" fmla="*/ 1636295 w 8128084"/>
              <a:gd name="connsiteY270" fmla="*/ 8927432 h 15135727"/>
              <a:gd name="connsiteX271" fmla="*/ 1588169 w 8128084"/>
              <a:gd name="connsiteY271" fmla="*/ 9023685 h 15135727"/>
              <a:gd name="connsiteX272" fmla="*/ 1515979 w 8128084"/>
              <a:gd name="connsiteY272" fmla="*/ 8879306 h 15135727"/>
              <a:gd name="connsiteX273" fmla="*/ 1347537 w 8128084"/>
              <a:gd name="connsiteY273" fmla="*/ 8879306 h 15135727"/>
              <a:gd name="connsiteX274" fmla="*/ 1347537 w 8128084"/>
              <a:gd name="connsiteY274" fmla="*/ 8710864 h 15135727"/>
              <a:gd name="connsiteX275" fmla="*/ 1106906 w 8128084"/>
              <a:gd name="connsiteY275" fmla="*/ 8783053 h 15135727"/>
              <a:gd name="connsiteX276" fmla="*/ 890337 w 8128084"/>
              <a:gd name="connsiteY276" fmla="*/ 8686800 h 15135727"/>
              <a:gd name="connsiteX277" fmla="*/ 649706 w 8128084"/>
              <a:gd name="connsiteY277" fmla="*/ 8662737 h 15135727"/>
              <a:gd name="connsiteX278" fmla="*/ 385011 w 8128084"/>
              <a:gd name="connsiteY278" fmla="*/ 8566485 h 15135727"/>
              <a:gd name="connsiteX279" fmla="*/ 577516 w 8128084"/>
              <a:gd name="connsiteY279" fmla="*/ 8373979 h 15135727"/>
              <a:gd name="connsiteX280" fmla="*/ 794085 w 8128084"/>
              <a:gd name="connsiteY280" fmla="*/ 8301790 h 15135727"/>
              <a:gd name="connsiteX281" fmla="*/ 745958 w 8128084"/>
              <a:gd name="connsiteY281" fmla="*/ 8133348 h 15135727"/>
              <a:gd name="connsiteX282" fmla="*/ 818148 w 8128084"/>
              <a:gd name="connsiteY282" fmla="*/ 7820527 h 15135727"/>
              <a:gd name="connsiteX283" fmla="*/ 697832 w 8128084"/>
              <a:gd name="connsiteY283" fmla="*/ 7820527 h 15135727"/>
              <a:gd name="connsiteX284" fmla="*/ 625642 w 8128084"/>
              <a:gd name="connsiteY284" fmla="*/ 7916779 h 15135727"/>
              <a:gd name="connsiteX285" fmla="*/ 457200 w 8128084"/>
              <a:gd name="connsiteY285" fmla="*/ 7820527 h 15135727"/>
              <a:gd name="connsiteX286" fmla="*/ 529390 w 8128084"/>
              <a:gd name="connsiteY286" fmla="*/ 7700211 h 15135727"/>
              <a:gd name="connsiteX287" fmla="*/ 938464 w 8128084"/>
              <a:gd name="connsiteY287" fmla="*/ 7676148 h 15135727"/>
              <a:gd name="connsiteX288" fmla="*/ 1058779 w 8128084"/>
              <a:gd name="connsiteY288" fmla="*/ 7459579 h 15135727"/>
              <a:gd name="connsiteX289" fmla="*/ 1203158 w 8128084"/>
              <a:gd name="connsiteY289" fmla="*/ 7603958 h 15135727"/>
              <a:gd name="connsiteX290" fmla="*/ 1299411 w 8128084"/>
              <a:gd name="connsiteY290" fmla="*/ 7555832 h 15135727"/>
              <a:gd name="connsiteX291" fmla="*/ 1443790 w 8128084"/>
              <a:gd name="connsiteY291" fmla="*/ 7507706 h 15135727"/>
              <a:gd name="connsiteX292" fmla="*/ 1684421 w 8128084"/>
              <a:gd name="connsiteY292" fmla="*/ 7603958 h 15135727"/>
              <a:gd name="connsiteX293" fmla="*/ 1684421 w 8128084"/>
              <a:gd name="connsiteY293" fmla="*/ 7603958 h 15135727"/>
              <a:gd name="connsiteX294" fmla="*/ 1540042 w 8128084"/>
              <a:gd name="connsiteY294" fmla="*/ 7363327 h 15135727"/>
              <a:gd name="connsiteX295" fmla="*/ 1299411 w 8128084"/>
              <a:gd name="connsiteY295" fmla="*/ 7315200 h 15135727"/>
              <a:gd name="connsiteX296" fmla="*/ 1130969 w 8128084"/>
              <a:gd name="connsiteY296" fmla="*/ 7339264 h 15135727"/>
              <a:gd name="connsiteX297" fmla="*/ 1034716 w 8128084"/>
              <a:gd name="connsiteY297" fmla="*/ 7315200 h 15135727"/>
              <a:gd name="connsiteX298" fmla="*/ 1155032 w 8128084"/>
              <a:gd name="connsiteY298" fmla="*/ 7050506 h 15135727"/>
              <a:gd name="connsiteX299" fmla="*/ 1155032 w 8128084"/>
              <a:gd name="connsiteY299" fmla="*/ 6930190 h 15135727"/>
              <a:gd name="connsiteX300" fmla="*/ 1155032 w 8128084"/>
              <a:gd name="connsiteY300" fmla="*/ 6761748 h 15135727"/>
              <a:gd name="connsiteX301" fmla="*/ 1203158 w 8128084"/>
              <a:gd name="connsiteY301" fmla="*/ 6617369 h 15135727"/>
              <a:gd name="connsiteX302" fmla="*/ 1371600 w 8128084"/>
              <a:gd name="connsiteY302" fmla="*/ 6472990 h 15135727"/>
              <a:gd name="connsiteX303" fmla="*/ 1443790 w 8128084"/>
              <a:gd name="connsiteY303" fmla="*/ 6328611 h 15135727"/>
              <a:gd name="connsiteX304" fmla="*/ 1419727 w 8128084"/>
              <a:gd name="connsiteY304" fmla="*/ 6208295 h 15135727"/>
              <a:gd name="connsiteX305" fmla="*/ 1275348 w 8128084"/>
              <a:gd name="connsiteY305" fmla="*/ 6304548 h 15135727"/>
              <a:gd name="connsiteX306" fmla="*/ 1323474 w 8128084"/>
              <a:gd name="connsiteY306" fmla="*/ 6015790 h 15135727"/>
              <a:gd name="connsiteX307" fmla="*/ 1540042 w 8128084"/>
              <a:gd name="connsiteY307" fmla="*/ 5871411 h 15135727"/>
              <a:gd name="connsiteX308" fmla="*/ 1540042 w 8128084"/>
              <a:gd name="connsiteY308" fmla="*/ 5751095 h 15135727"/>
              <a:gd name="connsiteX309" fmla="*/ 1395664 w 8128084"/>
              <a:gd name="connsiteY309" fmla="*/ 5799221 h 15135727"/>
              <a:gd name="connsiteX310" fmla="*/ 1179095 w 8128084"/>
              <a:gd name="connsiteY310" fmla="*/ 5799221 h 15135727"/>
              <a:gd name="connsiteX311" fmla="*/ 890337 w 8128084"/>
              <a:gd name="connsiteY311" fmla="*/ 5775158 h 15135727"/>
              <a:gd name="connsiteX312" fmla="*/ 697832 w 8128084"/>
              <a:gd name="connsiteY312" fmla="*/ 5606716 h 15135727"/>
              <a:gd name="connsiteX313" fmla="*/ 577516 w 8128084"/>
              <a:gd name="connsiteY313" fmla="*/ 5582653 h 15135727"/>
              <a:gd name="connsiteX314" fmla="*/ 697832 w 8128084"/>
              <a:gd name="connsiteY314" fmla="*/ 5775158 h 15135727"/>
              <a:gd name="connsiteX315" fmla="*/ 409074 w 8128084"/>
              <a:gd name="connsiteY315" fmla="*/ 5799221 h 15135727"/>
              <a:gd name="connsiteX316" fmla="*/ 168442 w 8128084"/>
              <a:gd name="connsiteY316" fmla="*/ 5702969 h 15135727"/>
              <a:gd name="connsiteX317" fmla="*/ 264695 w 8128084"/>
              <a:gd name="connsiteY317" fmla="*/ 5558590 h 15135727"/>
              <a:gd name="connsiteX318" fmla="*/ 144379 w 8128084"/>
              <a:gd name="connsiteY318" fmla="*/ 5510464 h 15135727"/>
              <a:gd name="connsiteX319" fmla="*/ 0 w 8128084"/>
              <a:gd name="connsiteY319" fmla="*/ 5462337 h 15135727"/>
              <a:gd name="connsiteX320" fmla="*/ 96253 w 8128084"/>
              <a:gd name="connsiteY320"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03158 h 15135727"/>
              <a:gd name="connsiteX81" fmla="*/ 7844590 w 8128084"/>
              <a:gd name="connsiteY81" fmla="*/ 1058779 h 15135727"/>
              <a:gd name="connsiteX82" fmla="*/ 7682915 w 8128084"/>
              <a:gd name="connsiteY82" fmla="*/ 1129716 h 15135727"/>
              <a:gd name="connsiteX83" fmla="*/ 7483642 w 8128084"/>
              <a:gd name="connsiteY83" fmla="*/ 1371600 h 15135727"/>
              <a:gd name="connsiteX84" fmla="*/ 7267074 w 8128084"/>
              <a:gd name="connsiteY84" fmla="*/ 1395664 h 15135727"/>
              <a:gd name="connsiteX85" fmla="*/ 7243011 w 8128084"/>
              <a:gd name="connsiteY85" fmla="*/ 1588169 h 15135727"/>
              <a:gd name="connsiteX86" fmla="*/ 6978316 w 8128084"/>
              <a:gd name="connsiteY86" fmla="*/ 1732548 h 15135727"/>
              <a:gd name="connsiteX87" fmla="*/ 6737685 w 8128084"/>
              <a:gd name="connsiteY87" fmla="*/ 2093495 h 15135727"/>
              <a:gd name="connsiteX88" fmla="*/ 6737685 w 8128084"/>
              <a:gd name="connsiteY88" fmla="*/ 2382253 h 15135727"/>
              <a:gd name="connsiteX89" fmla="*/ 6665495 w 8128084"/>
              <a:gd name="connsiteY89" fmla="*/ 2430379 h 15135727"/>
              <a:gd name="connsiteX90" fmla="*/ 6906127 w 8128084"/>
              <a:gd name="connsiteY90" fmla="*/ 2646948 h 15135727"/>
              <a:gd name="connsiteX91" fmla="*/ 6906127 w 8128084"/>
              <a:gd name="connsiteY91" fmla="*/ 2983832 h 15135727"/>
              <a:gd name="connsiteX92" fmla="*/ 6906127 w 8128084"/>
              <a:gd name="connsiteY92" fmla="*/ 3104148 h 15135727"/>
              <a:gd name="connsiteX93" fmla="*/ 6833937 w 8128084"/>
              <a:gd name="connsiteY93" fmla="*/ 3368842 h 15135727"/>
              <a:gd name="connsiteX94" fmla="*/ 6906127 w 8128084"/>
              <a:gd name="connsiteY94" fmla="*/ 3489158 h 15135727"/>
              <a:gd name="connsiteX95" fmla="*/ 6641432 w 8128084"/>
              <a:gd name="connsiteY95" fmla="*/ 3705727 h 15135727"/>
              <a:gd name="connsiteX96" fmla="*/ 6737685 w 8128084"/>
              <a:gd name="connsiteY96" fmla="*/ 3729790 h 15135727"/>
              <a:gd name="connsiteX97" fmla="*/ 6545179 w 8128084"/>
              <a:gd name="connsiteY97" fmla="*/ 3826042 h 15135727"/>
              <a:gd name="connsiteX98" fmla="*/ 6328611 w 8128084"/>
              <a:gd name="connsiteY98" fmla="*/ 3753853 h 15135727"/>
              <a:gd name="connsiteX99" fmla="*/ 6184232 w 8128084"/>
              <a:gd name="connsiteY99" fmla="*/ 3850106 h 15135727"/>
              <a:gd name="connsiteX100" fmla="*/ 6184232 w 8128084"/>
              <a:gd name="connsiteY100" fmla="*/ 3946358 h 15135727"/>
              <a:gd name="connsiteX101" fmla="*/ 6136106 w 8128084"/>
              <a:gd name="connsiteY101" fmla="*/ 4235116 h 15135727"/>
              <a:gd name="connsiteX102" fmla="*/ 5919537 w 8128084"/>
              <a:gd name="connsiteY102" fmla="*/ 4403558 h 15135727"/>
              <a:gd name="connsiteX103" fmla="*/ 5775158 w 8128084"/>
              <a:gd name="connsiteY103" fmla="*/ 4451685 h 15135727"/>
              <a:gd name="connsiteX104" fmla="*/ 5630779 w 8128084"/>
              <a:gd name="connsiteY104" fmla="*/ 4547937 h 15135727"/>
              <a:gd name="connsiteX105" fmla="*/ 5510464 w 8128084"/>
              <a:gd name="connsiteY105" fmla="*/ 4620127 h 15135727"/>
              <a:gd name="connsiteX106" fmla="*/ 5510464 w 8128084"/>
              <a:gd name="connsiteY106" fmla="*/ 4812632 h 15135727"/>
              <a:gd name="connsiteX107" fmla="*/ 5317958 w 8128084"/>
              <a:gd name="connsiteY107" fmla="*/ 4981074 h 15135727"/>
              <a:gd name="connsiteX108" fmla="*/ 5005137 w 8128084"/>
              <a:gd name="connsiteY108" fmla="*/ 5149516 h 15135727"/>
              <a:gd name="connsiteX109" fmla="*/ 4692316 w 8128084"/>
              <a:gd name="connsiteY109" fmla="*/ 5149516 h 15135727"/>
              <a:gd name="connsiteX110" fmla="*/ 4523874 w 8128084"/>
              <a:gd name="connsiteY110" fmla="*/ 5366085 h 15135727"/>
              <a:gd name="connsiteX111" fmla="*/ 4211053 w 8128084"/>
              <a:gd name="connsiteY111" fmla="*/ 5414211 h 15135727"/>
              <a:gd name="connsiteX112" fmla="*/ 4114800 w 8128084"/>
              <a:gd name="connsiteY112" fmla="*/ 5390148 h 15135727"/>
              <a:gd name="connsiteX113" fmla="*/ 4018548 w 8128084"/>
              <a:gd name="connsiteY113" fmla="*/ 5630779 h 15135727"/>
              <a:gd name="connsiteX114" fmla="*/ 4090737 w 8128084"/>
              <a:gd name="connsiteY114" fmla="*/ 5871411 h 15135727"/>
              <a:gd name="connsiteX115" fmla="*/ 4090737 w 8128084"/>
              <a:gd name="connsiteY115" fmla="*/ 6184232 h 15135727"/>
              <a:gd name="connsiteX116" fmla="*/ 4186990 w 8128084"/>
              <a:gd name="connsiteY116" fmla="*/ 6472990 h 15135727"/>
              <a:gd name="connsiteX117" fmla="*/ 4042611 w 8128084"/>
              <a:gd name="connsiteY117" fmla="*/ 6352674 h 15135727"/>
              <a:gd name="connsiteX118" fmla="*/ 3946358 w 8128084"/>
              <a:gd name="connsiteY118" fmla="*/ 6376737 h 15135727"/>
              <a:gd name="connsiteX119" fmla="*/ 4114800 w 8128084"/>
              <a:gd name="connsiteY119" fmla="*/ 6641432 h 15135727"/>
              <a:gd name="connsiteX120" fmla="*/ 4451685 w 8128084"/>
              <a:gd name="connsiteY120" fmla="*/ 6737685 h 15135727"/>
              <a:gd name="connsiteX121" fmla="*/ 4620127 w 8128084"/>
              <a:gd name="connsiteY121" fmla="*/ 6978316 h 15135727"/>
              <a:gd name="connsiteX122" fmla="*/ 4740442 w 8128084"/>
              <a:gd name="connsiteY122" fmla="*/ 7170821 h 15135727"/>
              <a:gd name="connsiteX123" fmla="*/ 5077327 w 8128084"/>
              <a:gd name="connsiteY123" fmla="*/ 7387390 h 15135727"/>
              <a:gd name="connsiteX124" fmla="*/ 5125453 w 8128084"/>
              <a:gd name="connsiteY124" fmla="*/ 7603958 h 15135727"/>
              <a:gd name="connsiteX125" fmla="*/ 5197642 w 8128084"/>
              <a:gd name="connsiteY125" fmla="*/ 7796464 h 15135727"/>
              <a:gd name="connsiteX126" fmla="*/ 5486400 w 8128084"/>
              <a:gd name="connsiteY126" fmla="*/ 7964906 h 15135727"/>
              <a:gd name="connsiteX127" fmla="*/ 5486400 w 8128084"/>
              <a:gd name="connsiteY127" fmla="*/ 8349916 h 15135727"/>
              <a:gd name="connsiteX128" fmla="*/ 5678906 w 8128084"/>
              <a:gd name="connsiteY128" fmla="*/ 8614611 h 15135727"/>
              <a:gd name="connsiteX129" fmla="*/ 5919537 w 8128084"/>
              <a:gd name="connsiteY129" fmla="*/ 9071811 h 15135727"/>
              <a:gd name="connsiteX130" fmla="*/ 6160169 w 8128084"/>
              <a:gd name="connsiteY130" fmla="*/ 9336506 h 15135727"/>
              <a:gd name="connsiteX131" fmla="*/ 6280485 w 8128084"/>
              <a:gd name="connsiteY131" fmla="*/ 9601200 h 15135727"/>
              <a:gd name="connsiteX132" fmla="*/ 6400800 w 8128084"/>
              <a:gd name="connsiteY132" fmla="*/ 9793706 h 15135727"/>
              <a:gd name="connsiteX133" fmla="*/ 6569242 w 8128084"/>
              <a:gd name="connsiteY133" fmla="*/ 10058400 h 15135727"/>
              <a:gd name="connsiteX134" fmla="*/ 6713621 w 8128084"/>
              <a:gd name="connsiteY134" fmla="*/ 10106527 h 15135727"/>
              <a:gd name="connsiteX135" fmla="*/ 6545179 w 8128084"/>
              <a:gd name="connsiteY135" fmla="*/ 10202779 h 15135727"/>
              <a:gd name="connsiteX136" fmla="*/ 6569242 w 8128084"/>
              <a:gd name="connsiteY136" fmla="*/ 10443411 h 15135727"/>
              <a:gd name="connsiteX137" fmla="*/ 6593306 w 8128084"/>
              <a:gd name="connsiteY137" fmla="*/ 10708106 h 15135727"/>
              <a:gd name="connsiteX138" fmla="*/ 6761748 w 8128084"/>
              <a:gd name="connsiteY138" fmla="*/ 10924674 h 15135727"/>
              <a:gd name="connsiteX139" fmla="*/ 6641432 w 8128084"/>
              <a:gd name="connsiteY139" fmla="*/ 11093116 h 15135727"/>
              <a:gd name="connsiteX140" fmla="*/ 6713621 w 8128084"/>
              <a:gd name="connsiteY140" fmla="*/ 11261558 h 15135727"/>
              <a:gd name="connsiteX141" fmla="*/ 6737685 w 8128084"/>
              <a:gd name="connsiteY141" fmla="*/ 11526253 h 15135727"/>
              <a:gd name="connsiteX142" fmla="*/ 6617369 w 8128084"/>
              <a:gd name="connsiteY142" fmla="*/ 11839074 h 15135727"/>
              <a:gd name="connsiteX143" fmla="*/ 6617369 w 8128084"/>
              <a:gd name="connsiteY143" fmla="*/ 12031579 h 15135727"/>
              <a:gd name="connsiteX144" fmla="*/ 6641432 w 8128084"/>
              <a:gd name="connsiteY144" fmla="*/ 12127832 h 15135727"/>
              <a:gd name="connsiteX145" fmla="*/ 6761748 w 8128084"/>
              <a:gd name="connsiteY145" fmla="*/ 12031579 h 15135727"/>
              <a:gd name="connsiteX146" fmla="*/ 6761748 w 8128084"/>
              <a:gd name="connsiteY146" fmla="*/ 12296274 h 15135727"/>
              <a:gd name="connsiteX147" fmla="*/ 6689558 w 8128084"/>
              <a:gd name="connsiteY147" fmla="*/ 12512842 h 15135727"/>
              <a:gd name="connsiteX148" fmla="*/ 6785811 w 8128084"/>
              <a:gd name="connsiteY148" fmla="*/ 12777537 h 15135727"/>
              <a:gd name="connsiteX149" fmla="*/ 6569242 w 8128084"/>
              <a:gd name="connsiteY149" fmla="*/ 12873790 h 15135727"/>
              <a:gd name="connsiteX150" fmla="*/ 6545179 w 8128084"/>
              <a:gd name="connsiteY150" fmla="*/ 13090358 h 15135727"/>
              <a:gd name="connsiteX151" fmla="*/ 6448927 w 8128084"/>
              <a:gd name="connsiteY151" fmla="*/ 13355053 h 15135727"/>
              <a:gd name="connsiteX152" fmla="*/ 6256421 w 8128084"/>
              <a:gd name="connsiteY152" fmla="*/ 13571621 h 15135727"/>
              <a:gd name="connsiteX153" fmla="*/ 6087979 w 8128084"/>
              <a:gd name="connsiteY153" fmla="*/ 13667874 h 15135727"/>
              <a:gd name="connsiteX154" fmla="*/ 5943600 w 8128084"/>
              <a:gd name="connsiteY154" fmla="*/ 13716000 h 15135727"/>
              <a:gd name="connsiteX155" fmla="*/ 5702969 w 8128084"/>
              <a:gd name="connsiteY155" fmla="*/ 13667874 h 15135727"/>
              <a:gd name="connsiteX156" fmla="*/ 5582653 w 8128084"/>
              <a:gd name="connsiteY156" fmla="*/ 13691937 h 15135727"/>
              <a:gd name="connsiteX157" fmla="*/ 5727032 w 8128084"/>
              <a:gd name="connsiteY157" fmla="*/ 13836316 h 15135727"/>
              <a:gd name="connsiteX158" fmla="*/ 5582653 w 8128084"/>
              <a:gd name="connsiteY158" fmla="*/ 14052885 h 15135727"/>
              <a:gd name="connsiteX159" fmla="*/ 5462337 w 8128084"/>
              <a:gd name="connsiteY159" fmla="*/ 14149137 h 15135727"/>
              <a:gd name="connsiteX160" fmla="*/ 5342021 w 8128084"/>
              <a:gd name="connsiteY160" fmla="*/ 14004758 h 15135727"/>
              <a:gd name="connsiteX161" fmla="*/ 5245769 w 8128084"/>
              <a:gd name="connsiteY161" fmla="*/ 14004758 h 15135727"/>
              <a:gd name="connsiteX162" fmla="*/ 5245769 w 8128084"/>
              <a:gd name="connsiteY162" fmla="*/ 13956632 h 15135727"/>
              <a:gd name="connsiteX163" fmla="*/ 5101390 w 8128084"/>
              <a:gd name="connsiteY163" fmla="*/ 13956632 h 15135727"/>
              <a:gd name="connsiteX164" fmla="*/ 4981074 w 8128084"/>
              <a:gd name="connsiteY164" fmla="*/ 13860379 h 15135727"/>
              <a:gd name="connsiteX165" fmla="*/ 4740442 w 8128084"/>
              <a:gd name="connsiteY165" fmla="*/ 13908506 h 15135727"/>
              <a:gd name="connsiteX166" fmla="*/ 4475748 w 8128084"/>
              <a:gd name="connsiteY166" fmla="*/ 13956632 h 15135727"/>
              <a:gd name="connsiteX167" fmla="*/ 4379495 w 8128084"/>
              <a:gd name="connsiteY167" fmla="*/ 14028821 h 15135727"/>
              <a:gd name="connsiteX168" fmla="*/ 4403558 w 8128084"/>
              <a:gd name="connsiteY168" fmla="*/ 14197264 h 15135727"/>
              <a:gd name="connsiteX169" fmla="*/ 4572000 w 8128084"/>
              <a:gd name="connsiteY169" fmla="*/ 14149137 h 15135727"/>
              <a:gd name="connsiteX170" fmla="*/ 4523874 w 8128084"/>
              <a:gd name="connsiteY170" fmla="*/ 14558211 h 15135727"/>
              <a:gd name="connsiteX171" fmla="*/ 4403558 w 8128084"/>
              <a:gd name="connsiteY171" fmla="*/ 14437895 h 15135727"/>
              <a:gd name="connsiteX172" fmla="*/ 4403558 w 8128084"/>
              <a:gd name="connsiteY172" fmla="*/ 14437895 h 15135727"/>
              <a:gd name="connsiteX173" fmla="*/ 4283242 w 8128084"/>
              <a:gd name="connsiteY173" fmla="*/ 14245390 h 15135727"/>
              <a:gd name="connsiteX174" fmla="*/ 4235116 w 8128084"/>
              <a:gd name="connsiteY174" fmla="*/ 14341642 h 15135727"/>
              <a:gd name="connsiteX175" fmla="*/ 4162927 w 8128084"/>
              <a:gd name="connsiteY175" fmla="*/ 14389769 h 15135727"/>
              <a:gd name="connsiteX176" fmla="*/ 4162927 w 8128084"/>
              <a:gd name="connsiteY176" fmla="*/ 14389769 h 15135727"/>
              <a:gd name="connsiteX177" fmla="*/ 3922295 w 8128084"/>
              <a:gd name="connsiteY177" fmla="*/ 14245390 h 15135727"/>
              <a:gd name="connsiteX178" fmla="*/ 3801979 w 8128084"/>
              <a:gd name="connsiteY178" fmla="*/ 14293516 h 15135727"/>
              <a:gd name="connsiteX179" fmla="*/ 3681664 w 8128084"/>
              <a:gd name="connsiteY179" fmla="*/ 14389769 h 15135727"/>
              <a:gd name="connsiteX180" fmla="*/ 3657600 w 8128084"/>
              <a:gd name="connsiteY180" fmla="*/ 14654464 h 15135727"/>
              <a:gd name="connsiteX181" fmla="*/ 3513221 w 8128084"/>
              <a:gd name="connsiteY181" fmla="*/ 14726653 h 15135727"/>
              <a:gd name="connsiteX182" fmla="*/ 3513221 w 8128084"/>
              <a:gd name="connsiteY182" fmla="*/ 14871032 h 15135727"/>
              <a:gd name="connsiteX183" fmla="*/ 3633537 w 8128084"/>
              <a:gd name="connsiteY183" fmla="*/ 14967285 h 15135727"/>
              <a:gd name="connsiteX184" fmla="*/ 3609474 w 8128084"/>
              <a:gd name="connsiteY184" fmla="*/ 15087600 h 15135727"/>
              <a:gd name="connsiteX185" fmla="*/ 3441032 w 8128084"/>
              <a:gd name="connsiteY185" fmla="*/ 15039474 h 15135727"/>
              <a:gd name="connsiteX186" fmla="*/ 3272590 w 8128084"/>
              <a:gd name="connsiteY186" fmla="*/ 15063537 h 15135727"/>
              <a:gd name="connsiteX187" fmla="*/ 3248527 w 8128084"/>
              <a:gd name="connsiteY187" fmla="*/ 14895095 h 15135727"/>
              <a:gd name="connsiteX188" fmla="*/ 3128211 w 8128084"/>
              <a:gd name="connsiteY188" fmla="*/ 14919158 h 15135727"/>
              <a:gd name="connsiteX189" fmla="*/ 2959769 w 8128084"/>
              <a:gd name="connsiteY189" fmla="*/ 15135727 h 15135727"/>
              <a:gd name="connsiteX190" fmla="*/ 2935706 w 8128084"/>
              <a:gd name="connsiteY190" fmla="*/ 14895095 h 15135727"/>
              <a:gd name="connsiteX191" fmla="*/ 2791327 w 8128084"/>
              <a:gd name="connsiteY191" fmla="*/ 14943221 h 15135727"/>
              <a:gd name="connsiteX192" fmla="*/ 2671011 w 8128084"/>
              <a:gd name="connsiteY192" fmla="*/ 15039474 h 15135727"/>
              <a:gd name="connsiteX193" fmla="*/ 2430379 w 8128084"/>
              <a:gd name="connsiteY193" fmla="*/ 15087600 h 15135727"/>
              <a:gd name="connsiteX194" fmla="*/ 2237874 w 8128084"/>
              <a:gd name="connsiteY194" fmla="*/ 15039474 h 15135727"/>
              <a:gd name="connsiteX195" fmla="*/ 2622885 w 8128084"/>
              <a:gd name="connsiteY195" fmla="*/ 14846969 h 15135727"/>
              <a:gd name="connsiteX196" fmla="*/ 2887579 w 8128084"/>
              <a:gd name="connsiteY196" fmla="*/ 14774779 h 15135727"/>
              <a:gd name="connsiteX197" fmla="*/ 2839453 w 8128084"/>
              <a:gd name="connsiteY197" fmla="*/ 14582274 h 15135727"/>
              <a:gd name="connsiteX198" fmla="*/ 2935706 w 8128084"/>
              <a:gd name="connsiteY198" fmla="*/ 14510085 h 15135727"/>
              <a:gd name="connsiteX199" fmla="*/ 2935706 w 8128084"/>
              <a:gd name="connsiteY199" fmla="*/ 14510085 h 15135727"/>
              <a:gd name="connsiteX200" fmla="*/ 3080085 w 8128084"/>
              <a:gd name="connsiteY200" fmla="*/ 14413832 h 15135727"/>
              <a:gd name="connsiteX201" fmla="*/ 3152274 w 8128084"/>
              <a:gd name="connsiteY201" fmla="*/ 14341642 h 15135727"/>
              <a:gd name="connsiteX202" fmla="*/ 3080085 w 8128084"/>
              <a:gd name="connsiteY202" fmla="*/ 14269453 h 15135727"/>
              <a:gd name="connsiteX203" fmla="*/ 3152274 w 8128084"/>
              <a:gd name="connsiteY203" fmla="*/ 14197264 h 15135727"/>
              <a:gd name="connsiteX204" fmla="*/ 3152274 w 8128084"/>
              <a:gd name="connsiteY204" fmla="*/ 14052885 h 15135727"/>
              <a:gd name="connsiteX205" fmla="*/ 3080085 w 8128084"/>
              <a:gd name="connsiteY205" fmla="*/ 13980695 h 15135727"/>
              <a:gd name="connsiteX206" fmla="*/ 3056021 w 8128084"/>
              <a:gd name="connsiteY206" fmla="*/ 14076948 h 15135727"/>
              <a:gd name="connsiteX207" fmla="*/ 2935706 w 8128084"/>
              <a:gd name="connsiteY207" fmla="*/ 14076948 h 15135727"/>
              <a:gd name="connsiteX208" fmla="*/ 2863516 w 8128084"/>
              <a:gd name="connsiteY208" fmla="*/ 14125074 h 15135727"/>
              <a:gd name="connsiteX209" fmla="*/ 2719137 w 8128084"/>
              <a:gd name="connsiteY209" fmla="*/ 14197264 h 15135727"/>
              <a:gd name="connsiteX210" fmla="*/ 2646948 w 8128084"/>
              <a:gd name="connsiteY210" fmla="*/ 14197264 h 15135727"/>
              <a:gd name="connsiteX211" fmla="*/ 2598821 w 8128084"/>
              <a:gd name="connsiteY211" fmla="*/ 14125074 h 15135727"/>
              <a:gd name="connsiteX212" fmla="*/ 2430379 w 8128084"/>
              <a:gd name="connsiteY212" fmla="*/ 13836316 h 15135727"/>
              <a:gd name="connsiteX213" fmla="*/ 2646948 w 8128084"/>
              <a:gd name="connsiteY213" fmla="*/ 13812253 h 15135727"/>
              <a:gd name="connsiteX214" fmla="*/ 2502569 w 8128084"/>
              <a:gd name="connsiteY214" fmla="*/ 13475369 h 15135727"/>
              <a:gd name="connsiteX215" fmla="*/ 2550695 w 8128084"/>
              <a:gd name="connsiteY215" fmla="*/ 13186611 h 15135727"/>
              <a:gd name="connsiteX216" fmla="*/ 2719137 w 8128084"/>
              <a:gd name="connsiteY216" fmla="*/ 13042232 h 15135727"/>
              <a:gd name="connsiteX217" fmla="*/ 2791327 w 8128084"/>
              <a:gd name="connsiteY217" fmla="*/ 12945979 h 15135727"/>
              <a:gd name="connsiteX218" fmla="*/ 3031958 w 8128084"/>
              <a:gd name="connsiteY218" fmla="*/ 13090358 h 15135727"/>
              <a:gd name="connsiteX219" fmla="*/ 3056021 w 8128084"/>
              <a:gd name="connsiteY219" fmla="*/ 12753474 h 15135727"/>
              <a:gd name="connsiteX220" fmla="*/ 2887579 w 8128084"/>
              <a:gd name="connsiteY220" fmla="*/ 12777537 h 15135727"/>
              <a:gd name="connsiteX221" fmla="*/ 2815390 w 8128084"/>
              <a:gd name="connsiteY221" fmla="*/ 12777537 h 15135727"/>
              <a:gd name="connsiteX222" fmla="*/ 3176337 w 8128084"/>
              <a:gd name="connsiteY222" fmla="*/ 12368464 h 15135727"/>
              <a:gd name="connsiteX223" fmla="*/ 3104148 w 8128084"/>
              <a:gd name="connsiteY223" fmla="*/ 12320337 h 15135727"/>
              <a:gd name="connsiteX224" fmla="*/ 3104148 w 8128084"/>
              <a:gd name="connsiteY224" fmla="*/ 12320337 h 15135727"/>
              <a:gd name="connsiteX225" fmla="*/ 3007895 w 8128084"/>
              <a:gd name="connsiteY225" fmla="*/ 12079706 h 15135727"/>
              <a:gd name="connsiteX226" fmla="*/ 2911642 w 8128084"/>
              <a:gd name="connsiteY226" fmla="*/ 11935327 h 15135727"/>
              <a:gd name="connsiteX227" fmla="*/ 2863516 w 8128084"/>
              <a:gd name="connsiteY227" fmla="*/ 11694695 h 15135727"/>
              <a:gd name="connsiteX228" fmla="*/ 2911642 w 8128084"/>
              <a:gd name="connsiteY228" fmla="*/ 11454064 h 15135727"/>
              <a:gd name="connsiteX229" fmla="*/ 3056021 w 8128084"/>
              <a:gd name="connsiteY229" fmla="*/ 11454064 h 15135727"/>
              <a:gd name="connsiteX230" fmla="*/ 2983832 w 8128084"/>
              <a:gd name="connsiteY230" fmla="*/ 11381874 h 15135727"/>
              <a:gd name="connsiteX231" fmla="*/ 3031958 w 8128084"/>
              <a:gd name="connsiteY231" fmla="*/ 11285621 h 15135727"/>
              <a:gd name="connsiteX232" fmla="*/ 3007895 w 8128084"/>
              <a:gd name="connsiteY232" fmla="*/ 11189369 h 15135727"/>
              <a:gd name="connsiteX233" fmla="*/ 2887579 w 8128084"/>
              <a:gd name="connsiteY233" fmla="*/ 11141242 h 15135727"/>
              <a:gd name="connsiteX234" fmla="*/ 2887579 w 8128084"/>
              <a:gd name="connsiteY234" fmla="*/ 10972800 h 15135727"/>
              <a:gd name="connsiteX235" fmla="*/ 2887579 w 8128084"/>
              <a:gd name="connsiteY235" fmla="*/ 10924674 h 15135727"/>
              <a:gd name="connsiteX236" fmla="*/ 2767264 w 8128084"/>
              <a:gd name="connsiteY236" fmla="*/ 11020927 h 15135727"/>
              <a:gd name="connsiteX237" fmla="*/ 2743200 w 8128084"/>
              <a:gd name="connsiteY237" fmla="*/ 10924674 h 15135727"/>
              <a:gd name="connsiteX238" fmla="*/ 2550695 w 8128084"/>
              <a:gd name="connsiteY238" fmla="*/ 11020927 h 15135727"/>
              <a:gd name="connsiteX239" fmla="*/ 2526632 w 8128084"/>
              <a:gd name="connsiteY239" fmla="*/ 11117179 h 15135727"/>
              <a:gd name="connsiteX240" fmla="*/ 2334127 w 8128084"/>
              <a:gd name="connsiteY240" fmla="*/ 10996864 h 15135727"/>
              <a:gd name="connsiteX241" fmla="*/ 2358190 w 8128084"/>
              <a:gd name="connsiteY241" fmla="*/ 10732169 h 15135727"/>
              <a:gd name="connsiteX242" fmla="*/ 2334127 w 8128084"/>
              <a:gd name="connsiteY242" fmla="*/ 10587790 h 15135727"/>
              <a:gd name="connsiteX243" fmla="*/ 2406316 w 8128084"/>
              <a:gd name="connsiteY243" fmla="*/ 10491537 h 15135727"/>
              <a:gd name="connsiteX244" fmla="*/ 2598821 w 8128084"/>
              <a:gd name="connsiteY244" fmla="*/ 10684042 h 15135727"/>
              <a:gd name="connsiteX245" fmla="*/ 2767264 w 8128084"/>
              <a:gd name="connsiteY245" fmla="*/ 10684042 h 15135727"/>
              <a:gd name="connsiteX246" fmla="*/ 2646948 w 8128084"/>
              <a:gd name="connsiteY246" fmla="*/ 10515600 h 15135727"/>
              <a:gd name="connsiteX247" fmla="*/ 2815390 w 8128084"/>
              <a:gd name="connsiteY247" fmla="*/ 10395285 h 15135727"/>
              <a:gd name="connsiteX248" fmla="*/ 3080085 w 8128084"/>
              <a:gd name="connsiteY248" fmla="*/ 10419348 h 15135727"/>
              <a:gd name="connsiteX249" fmla="*/ 3248527 w 8128084"/>
              <a:gd name="connsiteY249" fmla="*/ 10539664 h 15135727"/>
              <a:gd name="connsiteX250" fmla="*/ 3320716 w 8128084"/>
              <a:gd name="connsiteY250" fmla="*/ 10659979 h 15135727"/>
              <a:gd name="connsiteX251" fmla="*/ 3465095 w 8128084"/>
              <a:gd name="connsiteY251" fmla="*/ 10659979 h 15135727"/>
              <a:gd name="connsiteX252" fmla="*/ 3441032 w 8128084"/>
              <a:gd name="connsiteY252" fmla="*/ 10491537 h 15135727"/>
              <a:gd name="connsiteX253" fmla="*/ 3392906 w 8128084"/>
              <a:gd name="connsiteY253" fmla="*/ 10250906 h 15135727"/>
              <a:gd name="connsiteX254" fmla="*/ 3152274 w 8128084"/>
              <a:gd name="connsiteY254" fmla="*/ 10250906 h 15135727"/>
              <a:gd name="connsiteX255" fmla="*/ 3176337 w 8128084"/>
              <a:gd name="connsiteY255" fmla="*/ 10178716 h 15135727"/>
              <a:gd name="connsiteX256" fmla="*/ 3104148 w 8128084"/>
              <a:gd name="connsiteY256" fmla="*/ 10154653 h 15135727"/>
              <a:gd name="connsiteX257" fmla="*/ 3007895 w 8128084"/>
              <a:gd name="connsiteY257" fmla="*/ 9962148 h 15135727"/>
              <a:gd name="connsiteX258" fmla="*/ 3176337 w 8128084"/>
              <a:gd name="connsiteY258" fmla="*/ 9889958 h 15135727"/>
              <a:gd name="connsiteX259" fmla="*/ 2959769 w 8128084"/>
              <a:gd name="connsiteY259" fmla="*/ 9504948 h 15135727"/>
              <a:gd name="connsiteX260" fmla="*/ 2791327 w 8128084"/>
              <a:gd name="connsiteY260" fmla="*/ 9456821 h 15135727"/>
              <a:gd name="connsiteX261" fmla="*/ 2574758 w 8128084"/>
              <a:gd name="connsiteY261" fmla="*/ 9336506 h 15135727"/>
              <a:gd name="connsiteX262" fmla="*/ 2550695 w 8128084"/>
              <a:gd name="connsiteY262" fmla="*/ 9071811 h 15135727"/>
              <a:gd name="connsiteX263" fmla="*/ 2695074 w 8128084"/>
              <a:gd name="connsiteY263" fmla="*/ 8999621 h 15135727"/>
              <a:gd name="connsiteX264" fmla="*/ 2622885 w 8128084"/>
              <a:gd name="connsiteY264" fmla="*/ 8975558 h 15135727"/>
              <a:gd name="connsiteX265" fmla="*/ 2430379 w 8128084"/>
              <a:gd name="connsiteY265" fmla="*/ 8999621 h 15135727"/>
              <a:gd name="connsiteX266" fmla="*/ 2261937 w 8128084"/>
              <a:gd name="connsiteY266" fmla="*/ 9168064 h 15135727"/>
              <a:gd name="connsiteX267" fmla="*/ 2237874 w 8128084"/>
              <a:gd name="connsiteY267" fmla="*/ 8999621 h 15135727"/>
              <a:gd name="connsiteX268" fmla="*/ 2117558 w 8128084"/>
              <a:gd name="connsiteY268" fmla="*/ 8975558 h 15135727"/>
              <a:gd name="connsiteX269" fmla="*/ 2045369 w 8128084"/>
              <a:gd name="connsiteY269" fmla="*/ 8783053 h 15135727"/>
              <a:gd name="connsiteX270" fmla="*/ 1852864 w 8128084"/>
              <a:gd name="connsiteY270" fmla="*/ 8758990 h 15135727"/>
              <a:gd name="connsiteX271" fmla="*/ 1636295 w 8128084"/>
              <a:gd name="connsiteY271" fmla="*/ 8927432 h 15135727"/>
              <a:gd name="connsiteX272" fmla="*/ 1588169 w 8128084"/>
              <a:gd name="connsiteY272" fmla="*/ 9023685 h 15135727"/>
              <a:gd name="connsiteX273" fmla="*/ 1515979 w 8128084"/>
              <a:gd name="connsiteY273" fmla="*/ 8879306 h 15135727"/>
              <a:gd name="connsiteX274" fmla="*/ 1347537 w 8128084"/>
              <a:gd name="connsiteY274" fmla="*/ 8879306 h 15135727"/>
              <a:gd name="connsiteX275" fmla="*/ 1347537 w 8128084"/>
              <a:gd name="connsiteY275" fmla="*/ 8710864 h 15135727"/>
              <a:gd name="connsiteX276" fmla="*/ 1106906 w 8128084"/>
              <a:gd name="connsiteY276" fmla="*/ 8783053 h 15135727"/>
              <a:gd name="connsiteX277" fmla="*/ 890337 w 8128084"/>
              <a:gd name="connsiteY277" fmla="*/ 8686800 h 15135727"/>
              <a:gd name="connsiteX278" fmla="*/ 649706 w 8128084"/>
              <a:gd name="connsiteY278" fmla="*/ 8662737 h 15135727"/>
              <a:gd name="connsiteX279" fmla="*/ 385011 w 8128084"/>
              <a:gd name="connsiteY279" fmla="*/ 8566485 h 15135727"/>
              <a:gd name="connsiteX280" fmla="*/ 577516 w 8128084"/>
              <a:gd name="connsiteY280" fmla="*/ 8373979 h 15135727"/>
              <a:gd name="connsiteX281" fmla="*/ 794085 w 8128084"/>
              <a:gd name="connsiteY281" fmla="*/ 8301790 h 15135727"/>
              <a:gd name="connsiteX282" fmla="*/ 745958 w 8128084"/>
              <a:gd name="connsiteY282" fmla="*/ 8133348 h 15135727"/>
              <a:gd name="connsiteX283" fmla="*/ 818148 w 8128084"/>
              <a:gd name="connsiteY283" fmla="*/ 7820527 h 15135727"/>
              <a:gd name="connsiteX284" fmla="*/ 697832 w 8128084"/>
              <a:gd name="connsiteY284" fmla="*/ 7820527 h 15135727"/>
              <a:gd name="connsiteX285" fmla="*/ 625642 w 8128084"/>
              <a:gd name="connsiteY285" fmla="*/ 7916779 h 15135727"/>
              <a:gd name="connsiteX286" fmla="*/ 457200 w 8128084"/>
              <a:gd name="connsiteY286" fmla="*/ 7820527 h 15135727"/>
              <a:gd name="connsiteX287" fmla="*/ 529390 w 8128084"/>
              <a:gd name="connsiteY287" fmla="*/ 7700211 h 15135727"/>
              <a:gd name="connsiteX288" fmla="*/ 938464 w 8128084"/>
              <a:gd name="connsiteY288" fmla="*/ 7676148 h 15135727"/>
              <a:gd name="connsiteX289" fmla="*/ 1058779 w 8128084"/>
              <a:gd name="connsiteY289" fmla="*/ 7459579 h 15135727"/>
              <a:gd name="connsiteX290" fmla="*/ 1203158 w 8128084"/>
              <a:gd name="connsiteY290" fmla="*/ 7603958 h 15135727"/>
              <a:gd name="connsiteX291" fmla="*/ 1299411 w 8128084"/>
              <a:gd name="connsiteY291" fmla="*/ 7555832 h 15135727"/>
              <a:gd name="connsiteX292" fmla="*/ 1443790 w 8128084"/>
              <a:gd name="connsiteY292" fmla="*/ 7507706 h 15135727"/>
              <a:gd name="connsiteX293" fmla="*/ 1684421 w 8128084"/>
              <a:gd name="connsiteY293" fmla="*/ 7603958 h 15135727"/>
              <a:gd name="connsiteX294" fmla="*/ 1684421 w 8128084"/>
              <a:gd name="connsiteY294" fmla="*/ 7603958 h 15135727"/>
              <a:gd name="connsiteX295" fmla="*/ 1540042 w 8128084"/>
              <a:gd name="connsiteY295" fmla="*/ 7363327 h 15135727"/>
              <a:gd name="connsiteX296" fmla="*/ 1299411 w 8128084"/>
              <a:gd name="connsiteY296" fmla="*/ 7315200 h 15135727"/>
              <a:gd name="connsiteX297" fmla="*/ 1130969 w 8128084"/>
              <a:gd name="connsiteY297" fmla="*/ 7339264 h 15135727"/>
              <a:gd name="connsiteX298" fmla="*/ 1034716 w 8128084"/>
              <a:gd name="connsiteY298" fmla="*/ 7315200 h 15135727"/>
              <a:gd name="connsiteX299" fmla="*/ 1155032 w 8128084"/>
              <a:gd name="connsiteY299" fmla="*/ 7050506 h 15135727"/>
              <a:gd name="connsiteX300" fmla="*/ 1155032 w 8128084"/>
              <a:gd name="connsiteY300" fmla="*/ 6930190 h 15135727"/>
              <a:gd name="connsiteX301" fmla="*/ 1155032 w 8128084"/>
              <a:gd name="connsiteY301" fmla="*/ 6761748 h 15135727"/>
              <a:gd name="connsiteX302" fmla="*/ 1203158 w 8128084"/>
              <a:gd name="connsiteY302" fmla="*/ 6617369 h 15135727"/>
              <a:gd name="connsiteX303" fmla="*/ 1371600 w 8128084"/>
              <a:gd name="connsiteY303" fmla="*/ 6472990 h 15135727"/>
              <a:gd name="connsiteX304" fmla="*/ 1443790 w 8128084"/>
              <a:gd name="connsiteY304" fmla="*/ 6328611 h 15135727"/>
              <a:gd name="connsiteX305" fmla="*/ 1419727 w 8128084"/>
              <a:gd name="connsiteY305" fmla="*/ 6208295 h 15135727"/>
              <a:gd name="connsiteX306" fmla="*/ 1275348 w 8128084"/>
              <a:gd name="connsiteY306" fmla="*/ 6304548 h 15135727"/>
              <a:gd name="connsiteX307" fmla="*/ 1323474 w 8128084"/>
              <a:gd name="connsiteY307" fmla="*/ 6015790 h 15135727"/>
              <a:gd name="connsiteX308" fmla="*/ 1540042 w 8128084"/>
              <a:gd name="connsiteY308" fmla="*/ 5871411 h 15135727"/>
              <a:gd name="connsiteX309" fmla="*/ 1540042 w 8128084"/>
              <a:gd name="connsiteY309" fmla="*/ 5751095 h 15135727"/>
              <a:gd name="connsiteX310" fmla="*/ 1395664 w 8128084"/>
              <a:gd name="connsiteY310" fmla="*/ 5799221 h 15135727"/>
              <a:gd name="connsiteX311" fmla="*/ 1179095 w 8128084"/>
              <a:gd name="connsiteY311" fmla="*/ 5799221 h 15135727"/>
              <a:gd name="connsiteX312" fmla="*/ 890337 w 8128084"/>
              <a:gd name="connsiteY312" fmla="*/ 5775158 h 15135727"/>
              <a:gd name="connsiteX313" fmla="*/ 697832 w 8128084"/>
              <a:gd name="connsiteY313" fmla="*/ 5606716 h 15135727"/>
              <a:gd name="connsiteX314" fmla="*/ 577516 w 8128084"/>
              <a:gd name="connsiteY314" fmla="*/ 5582653 h 15135727"/>
              <a:gd name="connsiteX315" fmla="*/ 697832 w 8128084"/>
              <a:gd name="connsiteY315" fmla="*/ 5775158 h 15135727"/>
              <a:gd name="connsiteX316" fmla="*/ 409074 w 8128084"/>
              <a:gd name="connsiteY316" fmla="*/ 5799221 h 15135727"/>
              <a:gd name="connsiteX317" fmla="*/ 168442 w 8128084"/>
              <a:gd name="connsiteY317" fmla="*/ 5702969 h 15135727"/>
              <a:gd name="connsiteX318" fmla="*/ 264695 w 8128084"/>
              <a:gd name="connsiteY318" fmla="*/ 5558590 h 15135727"/>
              <a:gd name="connsiteX319" fmla="*/ 144379 w 8128084"/>
              <a:gd name="connsiteY319" fmla="*/ 5510464 h 15135727"/>
              <a:gd name="connsiteX320" fmla="*/ 0 w 8128084"/>
              <a:gd name="connsiteY320" fmla="*/ 5462337 h 15135727"/>
              <a:gd name="connsiteX321" fmla="*/ 96253 w 8128084"/>
              <a:gd name="connsiteY321"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03158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267074 w 8128084"/>
              <a:gd name="connsiteY85" fmla="*/ 1395664 h 15135727"/>
              <a:gd name="connsiteX86" fmla="*/ 7243011 w 8128084"/>
              <a:gd name="connsiteY86" fmla="*/ 1588169 h 15135727"/>
              <a:gd name="connsiteX87" fmla="*/ 6978316 w 8128084"/>
              <a:gd name="connsiteY87" fmla="*/ 1732548 h 15135727"/>
              <a:gd name="connsiteX88" fmla="*/ 6737685 w 8128084"/>
              <a:gd name="connsiteY88" fmla="*/ 2093495 h 15135727"/>
              <a:gd name="connsiteX89" fmla="*/ 6737685 w 8128084"/>
              <a:gd name="connsiteY89" fmla="*/ 2382253 h 15135727"/>
              <a:gd name="connsiteX90" fmla="*/ 6665495 w 8128084"/>
              <a:gd name="connsiteY90" fmla="*/ 2430379 h 15135727"/>
              <a:gd name="connsiteX91" fmla="*/ 6906127 w 8128084"/>
              <a:gd name="connsiteY91" fmla="*/ 2646948 h 15135727"/>
              <a:gd name="connsiteX92" fmla="*/ 6906127 w 8128084"/>
              <a:gd name="connsiteY92" fmla="*/ 2983832 h 15135727"/>
              <a:gd name="connsiteX93" fmla="*/ 6906127 w 8128084"/>
              <a:gd name="connsiteY93" fmla="*/ 3104148 h 15135727"/>
              <a:gd name="connsiteX94" fmla="*/ 6833937 w 8128084"/>
              <a:gd name="connsiteY94" fmla="*/ 3368842 h 15135727"/>
              <a:gd name="connsiteX95" fmla="*/ 6906127 w 8128084"/>
              <a:gd name="connsiteY95" fmla="*/ 3489158 h 15135727"/>
              <a:gd name="connsiteX96" fmla="*/ 6641432 w 8128084"/>
              <a:gd name="connsiteY96" fmla="*/ 3705727 h 15135727"/>
              <a:gd name="connsiteX97" fmla="*/ 6737685 w 8128084"/>
              <a:gd name="connsiteY97" fmla="*/ 3729790 h 15135727"/>
              <a:gd name="connsiteX98" fmla="*/ 6545179 w 8128084"/>
              <a:gd name="connsiteY98" fmla="*/ 3826042 h 15135727"/>
              <a:gd name="connsiteX99" fmla="*/ 6328611 w 8128084"/>
              <a:gd name="connsiteY99" fmla="*/ 3753853 h 15135727"/>
              <a:gd name="connsiteX100" fmla="*/ 6184232 w 8128084"/>
              <a:gd name="connsiteY100" fmla="*/ 3850106 h 15135727"/>
              <a:gd name="connsiteX101" fmla="*/ 6184232 w 8128084"/>
              <a:gd name="connsiteY101" fmla="*/ 3946358 h 15135727"/>
              <a:gd name="connsiteX102" fmla="*/ 6136106 w 8128084"/>
              <a:gd name="connsiteY102" fmla="*/ 4235116 h 15135727"/>
              <a:gd name="connsiteX103" fmla="*/ 5919537 w 8128084"/>
              <a:gd name="connsiteY103" fmla="*/ 4403558 h 15135727"/>
              <a:gd name="connsiteX104" fmla="*/ 5775158 w 8128084"/>
              <a:gd name="connsiteY104" fmla="*/ 4451685 h 15135727"/>
              <a:gd name="connsiteX105" fmla="*/ 5630779 w 8128084"/>
              <a:gd name="connsiteY105" fmla="*/ 4547937 h 15135727"/>
              <a:gd name="connsiteX106" fmla="*/ 5510464 w 8128084"/>
              <a:gd name="connsiteY106" fmla="*/ 4620127 h 15135727"/>
              <a:gd name="connsiteX107" fmla="*/ 5510464 w 8128084"/>
              <a:gd name="connsiteY107" fmla="*/ 4812632 h 15135727"/>
              <a:gd name="connsiteX108" fmla="*/ 5317958 w 8128084"/>
              <a:gd name="connsiteY108" fmla="*/ 4981074 h 15135727"/>
              <a:gd name="connsiteX109" fmla="*/ 5005137 w 8128084"/>
              <a:gd name="connsiteY109" fmla="*/ 5149516 h 15135727"/>
              <a:gd name="connsiteX110" fmla="*/ 4692316 w 8128084"/>
              <a:gd name="connsiteY110" fmla="*/ 5149516 h 15135727"/>
              <a:gd name="connsiteX111" fmla="*/ 4523874 w 8128084"/>
              <a:gd name="connsiteY111" fmla="*/ 5366085 h 15135727"/>
              <a:gd name="connsiteX112" fmla="*/ 4211053 w 8128084"/>
              <a:gd name="connsiteY112" fmla="*/ 5414211 h 15135727"/>
              <a:gd name="connsiteX113" fmla="*/ 4114800 w 8128084"/>
              <a:gd name="connsiteY113" fmla="*/ 5390148 h 15135727"/>
              <a:gd name="connsiteX114" fmla="*/ 4018548 w 8128084"/>
              <a:gd name="connsiteY114" fmla="*/ 5630779 h 15135727"/>
              <a:gd name="connsiteX115" fmla="*/ 4090737 w 8128084"/>
              <a:gd name="connsiteY115" fmla="*/ 5871411 h 15135727"/>
              <a:gd name="connsiteX116" fmla="*/ 4090737 w 8128084"/>
              <a:gd name="connsiteY116" fmla="*/ 6184232 h 15135727"/>
              <a:gd name="connsiteX117" fmla="*/ 4186990 w 8128084"/>
              <a:gd name="connsiteY117" fmla="*/ 6472990 h 15135727"/>
              <a:gd name="connsiteX118" fmla="*/ 4042611 w 8128084"/>
              <a:gd name="connsiteY118" fmla="*/ 6352674 h 15135727"/>
              <a:gd name="connsiteX119" fmla="*/ 3946358 w 8128084"/>
              <a:gd name="connsiteY119" fmla="*/ 6376737 h 15135727"/>
              <a:gd name="connsiteX120" fmla="*/ 4114800 w 8128084"/>
              <a:gd name="connsiteY120" fmla="*/ 6641432 h 15135727"/>
              <a:gd name="connsiteX121" fmla="*/ 4451685 w 8128084"/>
              <a:gd name="connsiteY121" fmla="*/ 6737685 h 15135727"/>
              <a:gd name="connsiteX122" fmla="*/ 4620127 w 8128084"/>
              <a:gd name="connsiteY122" fmla="*/ 6978316 h 15135727"/>
              <a:gd name="connsiteX123" fmla="*/ 4740442 w 8128084"/>
              <a:gd name="connsiteY123" fmla="*/ 7170821 h 15135727"/>
              <a:gd name="connsiteX124" fmla="*/ 5077327 w 8128084"/>
              <a:gd name="connsiteY124" fmla="*/ 7387390 h 15135727"/>
              <a:gd name="connsiteX125" fmla="*/ 5125453 w 8128084"/>
              <a:gd name="connsiteY125" fmla="*/ 7603958 h 15135727"/>
              <a:gd name="connsiteX126" fmla="*/ 5197642 w 8128084"/>
              <a:gd name="connsiteY126" fmla="*/ 7796464 h 15135727"/>
              <a:gd name="connsiteX127" fmla="*/ 5486400 w 8128084"/>
              <a:gd name="connsiteY127" fmla="*/ 7964906 h 15135727"/>
              <a:gd name="connsiteX128" fmla="*/ 5486400 w 8128084"/>
              <a:gd name="connsiteY128" fmla="*/ 8349916 h 15135727"/>
              <a:gd name="connsiteX129" fmla="*/ 5678906 w 8128084"/>
              <a:gd name="connsiteY129" fmla="*/ 8614611 h 15135727"/>
              <a:gd name="connsiteX130" fmla="*/ 5919537 w 8128084"/>
              <a:gd name="connsiteY130" fmla="*/ 9071811 h 15135727"/>
              <a:gd name="connsiteX131" fmla="*/ 6160169 w 8128084"/>
              <a:gd name="connsiteY131" fmla="*/ 9336506 h 15135727"/>
              <a:gd name="connsiteX132" fmla="*/ 6280485 w 8128084"/>
              <a:gd name="connsiteY132" fmla="*/ 9601200 h 15135727"/>
              <a:gd name="connsiteX133" fmla="*/ 6400800 w 8128084"/>
              <a:gd name="connsiteY133" fmla="*/ 9793706 h 15135727"/>
              <a:gd name="connsiteX134" fmla="*/ 6569242 w 8128084"/>
              <a:gd name="connsiteY134" fmla="*/ 10058400 h 15135727"/>
              <a:gd name="connsiteX135" fmla="*/ 6713621 w 8128084"/>
              <a:gd name="connsiteY135" fmla="*/ 10106527 h 15135727"/>
              <a:gd name="connsiteX136" fmla="*/ 6545179 w 8128084"/>
              <a:gd name="connsiteY136" fmla="*/ 10202779 h 15135727"/>
              <a:gd name="connsiteX137" fmla="*/ 6569242 w 8128084"/>
              <a:gd name="connsiteY137" fmla="*/ 10443411 h 15135727"/>
              <a:gd name="connsiteX138" fmla="*/ 6593306 w 8128084"/>
              <a:gd name="connsiteY138" fmla="*/ 10708106 h 15135727"/>
              <a:gd name="connsiteX139" fmla="*/ 6761748 w 8128084"/>
              <a:gd name="connsiteY139" fmla="*/ 10924674 h 15135727"/>
              <a:gd name="connsiteX140" fmla="*/ 6641432 w 8128084"/>
              <a:gd name="connsiteY140" fmla="*/ 11093116 h 15135727"/>
              <a:gd name="connsiteX141" fmla="*/ 6713621 w 8128084"/>
              <a:gd name="connsiteY141" fmla="*/ 11261558 h 15135727"/>
              <a:gd name="connsiteX142" fmla="*/ 6737685 w 8128084"/>
              <a:gd name="connsiteY142" fmla="*/ 11526253 h 15135727"/>
              <a:gd name="connsiteX143" fmla="*/ 6617369 w 8128084"/>
              <a:gd name="connsiteY143" fmla="*/ 11839074 h 15135727"/>
              <a:gd name="connsiteX144" fmla="*/ 6617369 w 8128084"/>
              <a:gd name="connsiteY144" fmla="*/ 12031579 h 15135727"/>
              <a:gd name="connsiteX145" fmla="*/ 6641432 w 8128084"/>
              <a:gd name="connsiteY145" fmla="*/ 12127832 h 15135727"/>
              <a:gd name="connsiteX146" fmla="*/ 6761748 w 8128084"/>
              <a:gd name="connsiteY146" fmla="*/ 12031579 h 15135727"/>
              <a:gd name="connsiteX147" fmla="*/ 6761748 w 8128084"/>
              <a:gd name="connsiteY147" fmla="*/ 12296274 h 15135727"/>
              <a:gd name="connsiteX148" fmla="*/ 6689558 w 8128084"/>
              <a:gd name="connsiteY148" fmla="*/ 12512842 h 15135727"/>
              <a:gd name="connsiteX149" fmla="*/ 6785811 w 8128084"/>
              <a:gd name="connsiteY149" fmla="*/ 12777537 h 15135727"/>
              <a:gd name="connsiteX150" fmla="*/ 6569242 w 8128084"/>
              <a:gd name="connsiteY150" fmla="*/ 12873790 h 15135727"/>
              <a:gd name="connsiteX151" fmla="*/ 6545179 w 8128084"/>
              <a:gd name="connsiteY151" fmla="*/ 13090358 h 15135727"/>
              <a:gd name="connsiteX152" fmla="*/ 6448927 w 8128084"/>
              <a:gd name="connsiteY152" fmla="*/ 13355053 h 15135727"/>
              <a:gd name="connsiteX153" fmla="*/ 6256421 w 8128084"/>
              <a:gd name="connsiteY153" fmla="*/ 13571621 h 15135727"/>
              <a:gd name="connsiteX154" fmla="*/ 6087979 w 8128084"/>
              <a:gd name="connsiteY154" fmla="*/ 13667874 h 15135727"/>
              <a:gd name="connsiteX155" fmla="*/ 5943600 w 8128084"/>
              <a:gd name="connsiteY155" fmla="*/ 13716000 h 15135727"/>
              <a:gd name="connsiteX156" fmla="*/ 5702969 w 8128084"/>
              <a:gd name="connsiteY156" fmla="*/ 13667874 h 15135727"/>
              <a:gd name="connsiteX157" fmla="*/ 5582653 w 8128084"/>
              <a:gd name="connsiteY157" fmla="*/ 13691937 h 15135727"/>
              <a:gd name="connsiteX158" fmla="*/ 5727032 w 8128084"/>
              <a:gd name="connsiteY158" fmla="*/ 13836316 h 15135727"/>
              <a:gd name="connsiteX159" fmla="*/ 5582653 w 8128084"/>
              <a:gd name="connsiteY159" fmla="*/ 14052885 h 15135727"/>
              <a:gd name="connsiteX160" fmla="*/ 5462337 w 8128084"/>
              <a:gd name="connsiteY160" fmla="*/ 14149137 h 15135727"/>
              <a:gd name="connsiteX161" fmla="*/ 5342021 w 8128084"/>
              <a:gd name="connsiteY161" fmla="*/ 14004758 h 15135727"/>
              <a:gd name="connsiteX162" fmla="*/ 5245769 w 8128084"/>
              <a:gd name="connsiteY162" fmla="*/ 14004758 h 15135727"/>
              <a:gd name="connsiteX163" fmla="*/ 5245769 w 8128084"/>
              <a:gd name="connsiteY163" fmla="*/ 13956632 h 15135727"/>
              <a:gd name="connsiteX164" fmla="*/ 5101390 w 8128084"/>
              <a:gd name="connsiteY164" fmla="*/ 13956632 h 15135727"/>
              <a:gd name="connsiteX165" fmla="*/ 4981074 w 8128084"/>
              <a:gd name="connsiteY165" fmla="*/ 13860379 h 15135727"/>
              <a:gd name="connsiteX166" fmla="*/ 4740442 w 8128084"/>
              <a:gd name="connsiteY166" fmla="*/ 13908506 h 15135727"/>
              <a:gd name="connsiteX167" fmla="*/ 4475748 w 8128084"/>
              <a:gd name="connsiteY167" fmla="*/ 13956632 h 15135727"/>
              <a:gd name="connsiteX168" fmla="*/ 4379495 w 8128084"/>
              <a:gd name="connsiteY168" fmla="*/ 14028821 h 15135727"/>
              <a:gd name="connsiteX169" fmla="*/ 4403558 w 8128084"/>
              <a:gd name="connsiteY169" fmla="*/ 14197264 h 15135727"/>
              <a:gd name="connsiteX170" fmla="*/ 4572000 w 8128084"/>
              <a:gd name="connsiteY170" fmla="*/ 14149137 h 15135727"/>
              <a:gd name="connsiteX171" fmla="*/ 4523874 w 8128084"/>
              <a:gd name="connsiteY171" fmla="*/ 14558211 h 15135727"/>
              <a:gd name="connsiteX172" fmla="*/ 4403558 w 8128084"/>
              <a:gd name="connsiteY172" fmla="*/ 14437895 h 15135727"/>
              <a:gd name="connsiteX173" fmla="*/ 4403558 w 8128084"/>
              <a:gd name="connsiteY173" fmla="*/ 14437895 h 15135727"/>
              <a:gd name="connsiteX174" fmla="*/ 4283242 w 8128084"/>
              <a:gd name="connsiteY174" fmla="*/ 14245390 h 15135727"/>
              <a:gd name="connsiteX175" fmla="*/ 4235116 w 8128084"/>
              <a:gd name="connsiteY175" fmla="*/ 14341642 h 15135727"/>
              <a:gd name="connsiteX176" fmla="*/ 4162927 w 8128084"/>
              <a:gd name="connsiteY176" fmla="*/ 14389769 h 15135727"/>
              <a:gd name="connsiteX177" fmla="*/ 4162927 w 8128084"/>
              <a:gd name="connsiteY177" fmla="*/ 14389769 h 15135727"/>
              <a:gd name="connsiteX178" fmla="*/ 3922295 w 8128084"/>
              <a:gd name="connsiteY178" fmla="*/ 14245390 h 15135727"/>
              <a:gd name="connsiteX179" fmla="*/ 3801979 w 8128084"/>
              <a:gd name="connsiteY179" fmla="*/ 14293516 h 15135727"/>
              <a:gd name="connsiteX180" fmla="*/ 3681664 w 8128084"/>
              <a:gd name="connsiteY180" fmla="*/ 14389769 h 15135727"/>
              <a:gd name="connsiteX181" fmla="*/ 3657600 w 8128084"/>
              <a:gd name="connsiteY181" fmla="*/ 14654464 h 15135727"/>
              <a:gd name="connsiteX182" fmla="*/ 3513221 w 8128084"/>
              <a:gd name="connsiteY182" fmla="*/ 14726653 h 15135727"/>
              <a:gd name="connsiteX183" fmla="*/ 3513221 w 8128084"/>
              <a:gd name="connsiteY183" fmla="*/ 14871032 h 15135727"/>
              <a:gd name="connsiteX184" fmla="*/ 3633537 w 8128084"/>
              <a:gd name="connsiteY184" fmla="*/ 14967285 h 15135727"/>
              <a:gd name="connsiteX185" fmla="*/ 3609474 w 8128084"/>
              <a:gd name="connsiteY185" fmla="*/ 15087600 h 15135727"/>
              <a:gd name="connsiteX186" fmla="*/ 3441032 w 8128084"/>
              <a:gd name="connsiteY186" fmla="*/ 15039474 h 15135727"/>
              <a:gd name="connsiteX187" fmla="*/ 3272590 w 8128084"/>
              <a:gd name="connsiteY187" fmla="*/ 15063537 h 15135727"/>
              <a:gd name="connsiteX188" fmla="*/ 3248527 w 8128084"/>
              <a:gd name="connsiteY188" fmla="*/ 14895095 h 15135727"/>
              <a:gd name="connsiteX189" fmla="*/ 3128211 w 8128084"/>
              <a:gd name="connsiteY189" fmla="*/ 14919158 h 15135727"/>
              <a:gd name="connsiteX190" fmla="*/ 2959769 w 8128084"/>
              <a:gd name="connsiteY190" fmla="*/ 15135727 h 15135727"/>
              <a:gd name="connsiteX191" fmla="*/ 2935706 w 8128084"/>
              <a:gd name="connsiteY191" fmla="*/ 14895095 h 15135727"/>
              <a:gd name="connsiteX192" fmla="*/ 2791327 w 8128084"/>
              <a:gd name="connsiteY192" fmla="*/ 14943221 h 15135727"/>
              <a:gd name="connsiteX193" fmla="*/ 2671011 w 8128084"/>
              <a:gd name="connsiteY193" fmla="*/ 15039474 h 15135727"/>
              <a:gd name="connsiteX194" fmla="*/ 2430379 w 8128084"/>
              <a:gd name="connsiteY194" fmla="*/ 15087600 h 15135727"/>
              <a:gd name="connsiteX195" fmla="*/ 2237874 w 8128084"/>
              <a:gd name="connsiteY195" fmla="*/ 15039474 h 15135727"/>
              <a:gd name="connsiteX196" fmla="*/ 2622885 w 8128084"/>
              <a:gd name="connsiteY196" fmla="*/ 14846969 h 15135727"/>
              <a:gd name="connsiteX197" fmla="*/ 2887579 w 8128084"/>
              <a:gd name="connsiteY197" fmla="*/ 14774779 h 15135727"/>
              <a:gd name="connsiteX198" fmla="*/ 2839453 w 8128084"/>
              <a:gd name="connsiteY198" fmla="*/ 14582274 h 15135727"/>
              <a:gd name="connsiteX199" fmla="*/ 2935706 w 8128084"/>
              <a:gd name="connsiteY199" fmla="*/ 14510085 h 15135727"/>
              <a:gd name="connsiteX200" fmla="*/ 2935706 w 8128084"/>
              <a:gd name="connsiteY200" fmla="*/ 14510085 h 15135727"/>
              <a:gd name="connsiteX201" fmla="*/ 3080085 w 8128084"/>
              <a:gd name="connsiteY201" fmla="*/ 14413832 h 15135727"/>
              <a:gd name="connsiteX202" fmla="*/ 3152274 w 8128084"/>
              <a:gd name="connsiteY202" fmla="*/ 14341642 h 15135727"/>
              <a:gd name="connsiteX203" fmla="*/ 3080085 w 8128084"/>
              <a:gd name="connsiteY203" fmla="*/ 14269453 h 15135727"/>
              <a:gd name="connsiteX204" fmla="*/ 3152274 w 8128084"/>
              <a:gd name="connsiteY204" fmla="*/ 14197264 h 15135727"/>
              <a:gd name="connsiteX205" fmla="*/ 3152274 w 8128084"/>
              <a:gd name="connsiteY205" fmla="*/ 14052885 h 15135727"/>
              <a:gd name="connsiteX206" fmla="*/ 3080085 w 8128084"/>
              <a:gd name="connsiteY206" fmla="*/ 13980695 h 15135727"/>
              <a:gd name="connsiteX207" fmla="*/ 3056021 w 8128084"/>
              <a:gd name="connsiteY207" fmla="*/ 14076948 h 15135727"/>
              <a:gd name="connsiteX208" fmla="*/ 2935706 w 8128084"/>
              <a:gd name="connsiteY208" fmla="*/ 14076948 h 15135727"/>
              <a:gd name="connsiteX209" fmla="*/ 2863516 w 8128084"/>
              <a:gd name="connsiteY209" fmla="*/ 14125074 h 15135727"/>
              <a:gd name="connsiteX210" fmla="*/ 2719137 w 8128084"/>
              <a:gd name="connsiteY210" fmla="*/ 14197264 h 15135727"/>
              <a:gd name="connsiteX211" fmla="*/ 2646948 w 8128084"/>
              <a:gd name="connsiteY211" fmla="*/ 14197264 h 15135727"/>
              <a:gd name="connsiteX212" fmla="*/ 2598821 w 8128084"/>
              <a:gd name="connsiteY212" fmla="*/ 14125074 h 15135727"/>
              <a:gd name="connsiteX213" fmla="*/ 2430379 w 8128084"/>
              <a:gd name="connsiteY213" fmla="*/ 13836316 h 15135727"/>
              <a:gd name="connsiteX214" fmla="*/ 2646948 w 8128084"/>
              <a:gd name="connsiteY214" fmla="*/ 13812253 h 15135727"/>
              <a:gd name="connsiteX215" fmla="*/ 2502569 w 8128084"/>
              <a:gd name="connsiteY215" fmla="*/ 13475369 h 15135727"/>
              <a:gd name="connsiteX216" fmla="*/ 2550695 w 8128084"/>
              <a:gd name="connsiteY216" fmla="*/ 13186611 h 15135727"/>
              <a:gd name="connsiteX217" fmla="*/ 2719137 w 8128084"/>
              <a:gd name="connsiteY217" fmla="*/ 13042232 h 15135727"/>
              <a:gd name="connsiteX218" fmla="*/ 2791327 w 8128084"/>
              <a:gd name="connsiteY218" fmla="*/ 12945979 h 15135727"/>
              <a:gd name="connsiteX219" fmla="*/ 3031958 w 8128084"/>
              <a:gd name="connsiteY219" fmla="*/ 13090358 h 15135727"/>
              <a:gd name="connsiteX220" fmla="*/ 3056021 w 8128084"/>
              <a:gd name="connsiteY220" fmla="*/ 12753474 h 15135727"/>
              <a:gd name="connsiteX221" fmla="*/ 2887579 w 8128084"/>
              <a:gd name="connsiteY221" fmla="*/ 12777537 h 15135727"/>
              <a:gd name="connsiteX222" fmla="*/ 2815390 w 8128084"/>
              <a:gd name="connsiteY222" fmla="*/ 12777537 h 15135727"/>
              <a:gd name="connsiteX223" fmla="*/ 3176337 w 8128084"/>
              <a:gd name="connsiteY223" fmla="*/ 12368464 h 15135727"/>
              <a:gd name="connsiteX224" fmla="*/ 3104148 w 8128084"/>
              <a:gd name="connsiteY224" fmla="*/ 12320337 h 15135727"/>
              <a:gd name="connsiteX225" fmla="*/ 3104148 w 8128084"/>
              <a:gd name="connsiteY225" fmla="*/ 12320337 h 15135727"/>
              <a:gd name="connsiteX226" fmla="*/ 3007895 w 8128084"/>
              <a:gd name="connsiteY226" fmla="*/ 12079706 h 15135727"/>
              <a:gd name="connsiteX227" fmla="*/ 2911642 w 8128084"/>
              <a:gd name="connsiteY227" fmla="*/ 11935327 h 15135727"/>
              <a:gd name="connsiteX228" fmla="*/ 2863516 w 8128084"/>
              <a:gd name="connsiteY228" fmla="*/ 11694695 h 15135727"/>
              <a:gd name="connsiteX229" fmla="*/ 2911642 w 8128084"/>
              <a:gd name="connsiteY229" fmla="*/ 11454064 h 15135727"/>
              <a:gd name="connsiteX230" fmla="*/ 3056021 w 8128084"/>
              <a:gd name="connsiteY230" fmla="*/ 11454064 h 15135727"/>
              <a:gd name="connsiteX231" fmla="*/ 2983832 w 8128084"/>
              <a:gd name="connsiteY231" fmla="*/ 11381874 h 15135727"/>
              <a:gd name="connsiteX232" fmla="*/ 3031958 w 8128084"/>
              <a:gd name="connsiteY232" fmla="*/ 11285621 h 15135727"/>
              <a:gd name="connsiteX233" fmla="*/ 3007895 w 8128084"/>
              <a:gd name="connsiteY233" fmla="*/ 11189369 h 15135727"/>
              <a:gd name="connsiteX234" fmla="*/ 2887579 w 8128084"/>
              <a:gd name="connsiteY234" fmla="*/ 11141242 h 15135727"/>
              <a:gd name="connsiteX235" fmla="*/ 2887579 w 8128084"/>
              <a:gd name="connsiteY235" fmla="*/ 10972800 h 15135727"/>
              <a:gd name="connsiteX236" fmla="*/ 2887579 w 8128084"/>
              <a:gd name="connsiteY236" fmla="*/ 10924674 h 15135727"/>
              <a:gd name="connsiteX237" fmla="*/ 2767264 w 8128084"/>
              <a:gd name="connsiteY237" fmla="*/ 11020927 h 15135727"/>
              <a:gd name="connsiteX238" fmla="*/ 2743200 w 8128084"/>
              <a:gd name="connsiteY238" fmla="*/ 10924674 h 15135727"/>
              <a:gd name="connsiteX239" fmla="*/ 2550695 w 8128084"/>
              <a:gd name="connsiteY239" fmla="*/ 11020927 h 15135727"/>
              <a:gd name="connsiteX240" fmla="*/ 2526632 w 8128084"/>
              <a:gd name="connsiteY240" fmla="*/ 11117179 h 15135727"/>
              <a:gd name="connsiteX241" fmla="*/ 2334127 w 8128084"/>
              <a:gd name="connsiteY241" fmla="*/ 10996864 h 15135727"/>
              <a:gd name="connsiteX242" fmla="*/ 2358190 w 8128084"/>
              <a:gd name="connsiteY242" fmla="*/ 10732169 h 15135727"/>
              <a:gd name="connsiteX243" fmla="*/ 2334127 w 8128084"/>
              <a:gd name="connsiteY243" fmla="*/ 10587790 h 15135727"/>
              <a:gd name="connsiteX244" fmla="*/ 2406316 w 8128084"/>
              <a:gd name="connsiteY244" fmla="*/ 10491537 h 15135727"/>
              <a:gd name="connsiteX245" fmla="*/ 2598821 w 8128084"/>
              <a:gd name="connsiteY245" fmla="*/ 10684042 h 15135727"/>
              <a:gd name="connsiteX246" fmla="*/ 2767264 w 8128084"/>
              <a:gd name="connsiteY246" fmla="*/ 10684042 h 15135727"/>
              <a:gd name="connsiteX247" fmla="*/ 2646948 w 8128084"/>
              <a:gd name="connsiteY247" fmla="*/ 10515600 h 15135727"/>
              <a:gd name="connsiteX248" fmla="*/ 2815390 w 8128084"/>
              <a:gd name="connsiteY248" fmla="*/ 10395285 h 15135727"/>
              <a:gd name="connsiteX249" fmla="*/ 3080085 w 8128084"/>
              <a:gd name="connsiteY249" fmla="*/ 10419348 h 15135727"/>
              <a:gd name="connsiteX250" fmla="*/ 3248527 w 8128084"/>
              <a:gd name="connsiteY250" fmla="*/ 10539664 h 15135727"/>
              <a:gd name="connsiteX251" fmla="*/ 3320716 w 8128084"/>
              <a:gd name="connsiteY251" fmla="*/ 10659979 h 15135727"/>
              <a:gd name="connsiteX252" fmla="*/ 3465095 w 8128084"/>
              <a:gd name="connsiteY252" fmla="*/ 10659979 h 15135727"/>
              <a:gd name="connsiteX253" fmla="*/ 3441032 w 8128084"/>
              <a:gd name="connsiteY253" fmla="*/ 10491537 h 15135727"/>
              <a:gd name="connsiteX254" fmla="*/ 3392906 w 8128084"/>
              <a:gd name="connsiteY254" fmla="*/ 10250906 h 15135727"/>
              <a:gd name="connsiteX255" fmla="*/ 3152274 w 8128084"/>
              <a:gd name="connsiteY255" fmla="*/ 10250906 h 15135727"/>
              <a:gd name="connsiteX256" fmla="*/ 3176337 w 8128084"/>
              <a:gd name="connsiteY256" fmla="*/ 10178716 h 15135727"/>
              <a:gd name="connsiteX257" fmla="*/ 3104148 w 8128084"/>
              <a:gd name="connsiteY257" fmla="*/ 10154653 h 15135727"/>
              <a:gd name="connsiteX258" fmla="*/ 3007895 w 8128084"/>
              <a:gd name="connsiteY258" fmla="*/ 9962148 h 15135727"/>
              <a:gd name="connsiteX259" fmla="*/ 3176337 w 8128084"/>
              <a:gd name="connsiteY259" fmla="*/ 9889958 h 15135727"/>
              <a:gd name="connsiteX260" fmla="*/ 2959769 w 8128084"/>
              <a:gd name="connsiteY260" fmla="*/ 9504948 h 15135727"/>
              <a:gd name="connsiteX261" fmla="*/ 2791327 w 8128084"/>
              <a:gd name="connsiteY261" fmla="*/ 9456821 h 15135727"/>
              <a:gd name="connsiteX262" fmla="*/ 2574758 w 8128084"/>
              <a:gd name="connsiteY262" fmla="*/ 9336506 h 15135727"/>
              <a:gd name="connsiteX263" fmla="*/ 2550695 w 8128084"/>
              <a:gd name="connsiteY263" fmla="*/ 9071811 h 15135727"/>
              <a:gd name="connsiteX264" fmla="*/ 2695074 w 8128084"/>
              <a:gd name="connsiteY264" fmla="*/ 8999621 h 15135727"/>
              <a:gd name="connsiteX265" fmla="*/ 2622885 w 8128084"/>
              <a:gd name="connsiteY265" fmla="*/ 8975558 h 15135727"/>
              <a:gd name="connsiteX266" fmla="*/ 2430379 w 8128084"/>
              <a:gd name="connsiteY266" fmla="*/ 8999621 h 15135727"/>
              <a:gd name="connsiteX267" fmla="*/ 2261937 w 8128084"/>
              <a:gd name="connsiteY267" fmla="*/ 9168064 h 15135727"/>
              <a:gd name="connsiteX268" fmla="*/ 2237874 w 8128084"/>
              <a:gd name="connsiteY268" fmla="*/ 8999621 h 15135727"/>
              <a:gd name="connsiteX269" fmla="*/ 2117558 w 8128084"/>
              <a:gd name="connsiteY269" fmla="*/ 8975558 h 15135727"/>
              <a:gd name="connsiteX270" fmla="*/ 2045369 w 8128084"/>
              <a:gd name="connsiteY270" fmla="*/ 8783053 h 15135727"/>
              <a:gd name="connsiteX271" fmla="*/ 1852864 w 8128084"/>
              <a:gd name="connsiteY271" fmla="*/ 8758990 h 15135727"/>
              <a:gd name="connsiteX272" fmla="*/ 1636295 w 8128084"/>
              <a:gd name="connsiteY272" fmla="*/ 8927432 h 15135727"/>
              <a:gd name="connsiteX273" fmla="*/ 1588169 w 8128084"/>
              <a:gd name="connsiteY273" fmla="*/ 9023685 h 15135727"/>
              <a:gd name="connsiteX274" fmla="*/ 1515979 w 8128084"/>
              <a:gd name="connsiteY274" fmla="*/ 8879306 h 15135727"/>
              <a:gd name="connsiteX275" fmla="*/ 1347537 w 8128084"/>
              <a:gd name="connsiteY275" fmla="*/ 8879306 h 15135727"/>
              <a:gd name="connsiteX276" fmla="*/ 1347537 w 8128084"/>
              <a:gd name="connsiteY276" fmla="*/ 8710864 h 15135727"/>
              <a:gd name="connsiteX277" fmla="*/ 1106906 w 8128084"/>
              <a:gd name="connsiteY277" fmla="*/ 8783053 h 15135727"/>
              <a:gd name="connsiteX278" fmla="*/ 890337 w 8128084"/>
              <a:gd name="connsiteY278" fmla="*/ 8686800 h 15135727"/>
              <a:gd name="connsiteX279" fmla="*/ 649706 w 8128084"/>
              <a:gd name="connsiteY279" fmla="*/ 8662737 h 15135727"/>
              <a:gd name="connsiteX280" fmla="*/ 385011 w 8128084"/>
              <a:gd name="connsiteY280" fmla="*/ 8566485 h 15135727"/>
              <a:gd name="connsiteX281" fmla="*/ 577516 w 8128084"/>
              <a:gd name="connsiteY281" fmla="*/ 8373979 h 15135727"/>
              <a:gd name="connsiteX282" fmla="*/ 794085 w 8128084"/>
              <a:gd name="connsiteY282" fmla="*/ 8301790 h 15135727"/>
              <a:gd name="connsiteX283" fmla="*/ 745958 w 8128084"/>
              <a:gd name="connsiteY283" fmla="*/ 8133348 h 15135727"/>
              <a:gd name="connsiteX284" fmla="*/ 818148 w 8128084"/>
              <a:gd name="connsiteY284" fmla="*/ 7820527 h 15135727"/>
              <a:gd name="connsiteX285" fmla="*/ 697832 w 8128084"/>
              <a:gd name="connsiteY285" fmla="*/ 7820527 h 15135727"/>
              <a:gd name="connsiteX286" fmla="*/ 625642 w 8128084"/>
              <a:gd name="connsiteY286" fmla="*/ 7916779 h 15135727"/>
              <a:gd name="connsiteX287" fmla="*/ 457200 w 8128084"/>
              <a:gd name="connsiteY287" fmla="*/ 7820527 h 15135727"/>
              <a:gd name="connsiteX288" fmla="*/ 529390 w 8128084"/>
              <a:gd name="connsiteY288" fmla="*/ 7700211 h 15135727"/>
              <a:gd name="connsiteX289" fmla="*/ 938464 w 8128084"/>
              <a:gd name="connsiteY289" fmla="*/ 7676148 h 15135727"/>
              <a:gd name="connsiteX290" fmla="*/ 1058779 w 8128084"/>
              <a:gd name="connsiteY290" fmla="*/ 7459579 h 15135727"/>
              <a:gd name="connsiteX291" fmla="*/ 1203158 w 8128084"/>
              <a:gd name="connsiteY291" fmla="*/ 7603958 h 15135727"/>
              <a:gd name="connsiteX292" fmla="*/ 1299411 w 8128084"/>
              <a:gd name="connsiteY292" fmla="*/ 7555832 h 15135727"/>
              <a:gd name="connsiteX293" fmla="*/ 1443790 w 8128084"/>
              <a:gd name="connsiteY293" fmla="*/ 7507706 h 15135727"/>
              <a:gd name="connsiteX294" fmla="*/ 1684421 w 8128084"/>
              <a:gd name="connsiteY294" fmla="*/ 7603958 h 15135727"/>
              <a:gd name="connsiteX295" fmla="*/ 1684421 w 8128084"/>
              <a:gd name="connsiteY295" fmla="*/ 7603958 h 15135727"/>
              <a:gd name="connsiteX296" fmla="*/ 1540042 w 8128084"/>
              <a:gd name="connsiteY296" fmla="*/ 7363327 h 15135727"/>
              <a:gd name="connsiteX297" fmla="*/ 1299411 w 8128084"/>
              <a:gd name="connsiteY297" fmla="*/ 7315200 h 15135727"/>
              <a:gd name="connsiteX298" fmla="*/ 1130969 w 8128084"/>
              <a:gd name="connsiteY298" fmla="*/ 7339264 h 15135727"/>
              <a:gd name="connsiteX299" fmla="*/ 1034716 w 8128084"/>
              <a:gd name="connsiteY299" fmla="*/ 7315200 h 15135727"/>
              <a:gd name="connsiteX300" fmla="*/ 1155032 w 8128084"/>
              <a:gd name="connsiteY300" fmla="*/ 7050506 h 15135727"/>
              <a:gd name="connsiteX301" fmla="*/ 1155032 w 8128084"/>
              <a:gd name="connsiteY301" fmla="*/ 6930190 h 15135727"/>
              <a:gd name="connsiteX302" fmla="*/ 1155032 w 8128084"/>
              <a:gd name="connsiteY302" fmla="*/ 6761748 h 15135727"/>
              <a:gd name="connsiteX303" fmla="*/ 1203158 w 8128084"/>
              <a:gd name="connsiteY303" fmla="*/ 6617369 h 15135727"/>
              <a:gd name="connsiteX304" fmla="*/ 1371600 w 8128084"/>
              <a:gd name="connsiteY304" fmla="*/ 6472990 h 15135727"/>
              <a:gd name="connsiteX305" fmla="*/ 1443790 w 8128084"/>
              <a:gd name="connsiteY305" fmla="*/ 6328611 h 15135727"/>
              <a:gd name="connsiteX306" fmla="*/ 1419727 w 8128084"/>
              <a:gd name="connsiteY306" fmla="*/ 6208295 h 15135727"/>
              <a:gd name="connsiteX307" fmla="*/ 1275348 w 8128084"/>
              <a:gd name="connsiteY307" fmla="*/ 6304548 h 15135727"/>
              <a:gd name="connsiteX308" fmla="*/ 1323474 w 8128084"/>
              <a:gd name="connsiteY308" fmla="*/ 6015790 h 15135727"/>
              <a:gd name="connsiteX309" fmla="*/ 1540042 w 8128084"/>
              <a:gd name="connsiteY309" fmla="*/ 5871411 h 15135727"/>
              <a:gd name="connsiteX310" fmla="*/ 1540042 w 8128084"/>
              <a:gd name="connsiteY310" fmla="*/ 5751095 h 15135727"/>
              <a:gd name="connsiteX311" fmla="*/ 1395664 w 8128084"/>
              <a:gd name="connsiteY311" fmla="*/ 5799221 h 15135727"/>
              <a:gd name="connsiteX312" fmla="*/ 1179095 w 8128084"/>
              <a:gd name="connsiteY312" fmla="*/ 5799221 h 15135727"/>
              <a:gd name="connsiteX313" fmla="*/ 890337 w 8128084"/>
              <a:gd name="connsiteY313" fmla="*/ 5775158 h 15135727"/>
              <a:gd name="connsiteX314" fmla="*/ 697832 w 8128084"/>
              <a:gd name="connsiteY314" fmla="*/ 5606716 h 15135727"/>
              <a:gd name="connsiteX315" fmla="*/ 577516 w 8128084"/>
              <a:gd name="connsiteY315" fmla="*/ 5582653 h 15135727"/>
              <a:gd name="connsiteX316" fmla="*/ 697832 w 8128084"/>
              <a:gd name="connsiteY316" fmla="*/ 5775158 h 15135727"/>
              <a:gd name="connsiteX317" fmla="*/ 409074 w 8128084"/>
              <a:gd name="connsiteY317" fmla="*/ 5799221 h 15135727"/>
              <a:gd name="connsiteX318" fmla="*/ 168442 w 8128084"/>
              <a:gd name="connsiteY318" fmla="*/ 5702969 h 15135727"/>
              <a:gd name="connsiteX319" fmla="*/ 264695 w 8128084"/>
              <a:gd name="connsiteY319" fmla="*/ 5558590 h 15135727"/>
              <a:gd name="connsiteX320" fmla="*/ 144379 w 8128084"/>
              <a:gd name="connsiteY320" fmla="*/ 5510464 h 15135727"/>
              <a:gd name="connsiteX321" fmla="*/ 0 w 8128084"/>
              <a:gd name="connsiteY321" fmla="*/ 5462337 h 15135727"/>
              <a:gd name="connsiteX322" fmla="*/ 96253 w 8128084"/>
              <a:gd name="connsiteY322"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267074 w 8128084"/>
              <a:gd name="connsiteY85" fmla="*/ 1395664 h 15135727"/>
              <a:gd name="connsiteX86" fmla="*/ 7243011 w 8128084"/>
              <a:gd name="connsiteY86" fmla="*/ 1588169 h 15135727"/>
              <a:gd name="connsiteX87" fmla="*/ 6978316 w 8128084"/>
              <a:gd name="connsiteY87" fmla="*/ 1732548 h 15135727"/>
              <a:gd name="connsiteX88" fmla="*/ 6737685 w 8128084"/>
              <a:gd name="connsiteY88" fmla="*/ 2093495 h 15135727"/>
              <a:gd name="connsiteX89" fmla="*/ 6737685 w 8128084"/>
              <a:gd name="connsiteY89" fmla="*/ 2382253 h 15135727"/>
              <a:gd name="connsiteX90" fmla="*/ 6665495 w 8128084"/>
              <a:gd name="connsiteY90" fmla="*/ 2430379 h 15135727"/>
              <a:gd name="connsiteX91" fmla="*/ 6906127 w 8128084"/>
              <a:gd name="connsiteY91" fmla="*/ 2646948 h 15135727"/>
              <a:gd name="connsiteX92" fmla="*/ 6906127 w 8128084"/>
              <a:gd name="connsiteY92" fmla="*/ 2983832 h 15135727"/>
              <a:gd name="connsiteX93" fmla="*/ 6906127 w 8128084"/>
              <a:gd name="connsiteY93" fmla="*/ 3104148 h 15135727"/>
              <a:gd name="connsiteX94" fmla="*/ 6833937 w 8128084"/>
              <a:gd name="connsiteY94" fmla="*/ 3368842 h 15135727"/>
              <a:gd name="connsiteX95" fmla="*/ 6906127 w 8128084"/>
              <a:gd name="connsiteY95" fmla="*/ 3489158 h 15135727"/>
              <a:gd name="connsiteX96" fmla="*/ 6641432 w 8128084"/>
              <a:gd name="connsiteY96" fmla="*/ 3705727 h 15135727"/>
              <a:gd name="connsiteX97" fmla="*/ 6737685 w 8128084"/>
              <a:gd name="connsiteY97" fmla="*/ 3729790 h 15135727"/>
              <a:gd name="connsiteX98" fmla="*/ 6545179 w 8128084"/>
              <a:gd name="connsiteY98" fmla="*/ 3826042 h 15135727"/>
              <a:gd name="connsiteX99" fmla="*/ 6328611 w 8128084"/>
              <a:gd name="connsiteY99" fmla="*/ 3753853 h 15135727"/>
              <a:gd name="connsiteX100" fmla="*/ 6184232 w 8128084"/>
              <a:gd name="connsiteY100" fmla="*/ 3850106 h 15135727"/>
              <a:gd name="connsiteX101" fmla="*/ 6184232 w 8128084"/>
              <a:gd name="connsiteY101" fmla="*/ 3946358 h 15135727"/>
              <a:gd name="connsiteX102" fmla="*/ 6136106 w 8128084"/>
              <a:gd name="connsiteY102" fmla="*/ 4235116 h 15135727"/>
              <a:gd name="connsiteX103" fmla="*/ 5919537 w 8128084"/>
              <a:gd name="connsiteY103" fmla="*/ 4403558 h 15135727"/>
              <a:gd name="connsiteX104" fmla="*/ 5775158 w 8128084"/>
              <a:gd name="connsiteY104" fmla="*/ 4451685 h 15135727"/>
              <a:gd name="connsiteX105" fmla="*/ 5630779 w 8128084"/>
              <a:gd name="connsiteY105" fmla="*/ 4547937 h 15135727"/>
              <a:gd name="connsiteX106" fmla="*/ 5510464 w 8128084"/>
              <a:gd name="connsiteY106" fmla="*/ 4620127 h 15135727"/>
              <a:gd name="connsiteX107" fmla="*/ 5510464 w 8128084"/>
              <a:gd name="connsiteY107" fmla="*/ 4812632 h 15135727"/>
              <a:gd name="connsiteX108" fmla="*/ 5317958 w 8128084"/>
              <a:gd name="connsiteY108" fmla="*/ 4981074 h 15135727"/>
              <a:gd name="connsiteX109" fmla="*/ 5005137 w 8128084"/>
              <a:gd name="connsiteY109" fmla="*/ 5149516 h 15135727"/>
              <a:gd name="connsiteX110" fmla="*/ 4692316 w 8128084"/>
              <a:gd name="connsiteY110" fmla="*/ 5149516 h 15135727"/>
              <a:gd name="connsiteX111" fmla="*/ 4523874 w 8128084"/>
              <a:gd name="connsiteY111" fmla="*/ 5366085 h 15135727"/>
              <a:gd name="connsiteX112" fmla="*/ 4211053 w 8128084"/>
              <a:gd name="connsiteY112" fmla="*/ 5414211 h 15135727"/>
              <a:gd name="connsiteX113" fmla="*/ 4114800 w 8128084"/>
              <a:gd name="connsiteY113" fmla="*/ 5390148 h 15135727"/>
              <a:gd name="connsiteX114" fmla="*/ 4018548 w 8128084"/>
              <a:gd name="connsiteY114" fmla="*/ 5630779 h 15135727"/>
              <a:gd name="connsiteX115" fmla="*/ 4090737 w 8128084"/>
              <a:gd name="connsiteY115" fmla="*/ 5871411 h 15135727"/>
              <a:gd name="connsiteX116" fmla="*/ 4090737 w 8128084"/>
              <a:gd name="connsiteY116" fmla="*/ 6184232 h 15135727"/>
              <a:gd name="connsiteX117" fmla="*/ 4186990 w 8128084"/>
              <a:gd name="connsiteY117" fmla="*/ 6472990 h 15135727"/>
              <a:gd name="connsiteX118" fmla="*/ 4042611 w 8128084"/>
              <a:gd name="connsiteY118" fmla="*/ 6352674 h 15135727"/>
              <a:gd name="connsiteX119" fmla="*/ 3946358 w 8128084"/>
              <a:gd name="connsiteY119" fmla="*/ 6376737 h 15135727"/>
              <a:gd name="connsiteX120" fmla="*/ 4114800 w 8128084"/>
              <a:gd name="connsiteY120" fmla="*/ 6641432 h 15135727"/>
              <a:gd name="connsiteX121" fmla="*/ 4451685 w 8128084"/>
              <a:gd name="connsiteY121" fmla="*/ 6737685 h 15135727"/>
              <a:gd name="connsiteX122" fmla="*/ 4620127 w 8128084"/>
              <a:gd name="connsiteY122" fmla="*/ 6978316 h 15135727"/>
              <a:gd name="connsiteX123" fmla="*/ 4740442 w 8128084"/>
              <a:gd name="connsiteY123" fmla="*/ 7170821 h 15135727"/>
              <a:gd name="connsiteX124" fmla="*/ 5077327 w 8128084"/>
              <a:gd name="connsiteY124" fmla="*/ 7387390 h 15135727"/>
              <a:gd name="connsiteX125" fmla="*/ 5125453 w 8128084"/>
              <a:gd name="connsiteY125" fmla="*/ 7603958 h 15135727"/>
              <a:gd name="connsiteX126" fmla="*/ 5197642 w 8128084"/>
              <a:gd name="connsiteY126" fmla="*/ 7796464 h 15135727"/>
              <a:gd name="connsiteX127" fmla="*/ 5486400 w 8128084"/>
              <a:gd name="connsiteY127" fmla="*/ 7964906 h 15135727"/>
              <a:gd name="connsiteX128" fmla="*/ 5486400 w 8128084"/>
              <a:gd name="connsiteY128" fmla="*/ 8349916 h 15135727"/>
              <a:gd name="connsiteX129" fmla="*/ 5678906 w 8128084"/>
              <a:gd name="connsiteY129" fmla="*/ 8614611 h 15135727"/>
              <a:gd name="connsiteX130" fmla="*/ 5919537 w 8128084"/>
              <a:gd name="connsiteY130" fmla="*/ 9071811 h 15135727"/>
              <a:gd name="connsiteX131" fmla="*/ 6160169 w 8128084"/>
              <a:gd name="connsiteY131" fmla="*/ 9336506 h 15135727"/>
              <a:gd name="connsiteX132" fmla="*/ 6280485 w 8128084"/>
              <a:gd name="connsiteY132" fmla="*/ 9601200 h 15135727"/>
              <a:gd name="connsiteX133" fmla="*/ 6400800 w 8128084"/>
              <a:gd name="connsiteY133" fmla="*/ 9793706 h 15135727"/>
              <a:gd name="connsiteX134" fmla="*/ 6569242 w 8128084"/>
              <a:gd name="connsiteY134" fmla="*/ 10058400 h 15135727"/>
              <a:gd name="connsiteX135" fmla="*/ 6713621 w 8128084"/>
              <a:gd name="connsiteY135" fmla="*/ 10106527 h 15135727"/>
              <a:gd name="connsiteX136" fmla="*/ 6545179 w 8128084"/>
              <a:gd name="connsiteY136" fmla="*/ 10202779 h 15135727"/>
              <a:gd name="connsiteX137" fmla="*/ 6569242 w 8128084"/>
              <a:gd name="connsiteY137" fmla="*/ 10443411 h 15135727"/>
              <a:gd name="connsiteX138" fmla="*/ 6593306 w 8128084"/>
              <a:gd name="connsiteY138" fmla="*/ 10708106 h 15135727"/>
              <a:gd name="connsiteX139" fmla="*/ 6761748 w 8128084"/>
              <a:gd name="connsiteY139" fmla="*/ 10924674 h 15135727"/>
              <a:gd name="connsiteX140" fmla="*/ 6641432 w 8128084"/>
              <a:gd name="connsiteY140" fmla="*/ 11093116 h 15135727"/>
              <a:gd name="connsiteX141" fmla="*/ 6713621 w 8128084"/>
              <a:gd name="connsiteY141" fmla="*/ 11261558 h 15135727"/>
              <a:gd name="connsiteX142" fmla="*/ 6737685 w 8128084"/>
              <a:gd name="connsiteY142" fmla="*/ 11526253 h 15135727"/>
              <a:gd name="connsiteX143" fmla="*/ 6617369 w 8128084"/>
              <a:gd name="connsiteY143" fmla="*/ 11839074 h 15135727"/>
              <a:gd name="connsiteX144" fmla="*/ 6617369 w 8128084"/>
              <a:gd name="connsiteY144" fmla="*/ 12031579 h 15135727"/>
              <a:gd name="connsiteX145" fmla="*/ 6641432 w 8128084"/>
              <a:gd name="connsiteY145" fmla="*/ 12127832 h 15135727"/>
              <a:gd name="connsiteX146" fmla="*/ 6761748 w 8128084"/>
              <a:gd name="connsiteY146" fmla="*/ 12031579 h 15135727"/>
              <a:gd name="connsiteX147" fmla="*/ 6761748 w 8128084"/>
              <a:gd name="connsiteY147" fmla="*/ 12296274 h 15135727"/>
              <a:gd name="connsiteX148" fmla="*/ 6689558 w 8128084"/>
              <a:gd name="connsiteY148" fmla="*/ 12512842 h 15135727"/>
              <a:gd name="connsiteX149" fmla="*/ 6785811 w 8128084"/>
              <a:gd name="connsiteY149" fmla="*/ 12777537 h 15135727"/>
              <a:gd name="connsiteX150" fmla="*/ 6569242 w 8128084"/>
              <a:gd name="connsiteY150" fmla="*/ 12873790 h 15135727"/>
              <a:gd name="connsiteX151" fmla="*/ 6545179 w 8128084"/>
              <a:gd name="connsiteY151" fmla="*/ 13090358 h 15135727"/>
              <a:gd name="connsiteX152" fmla="*/ 6448927 w 8128084"/>
              <a:gd name="connsiteY152" fmla="*/ 13355053 h 15135727"/>
              <a:gd name="connsiteX153" fmla="*/ 6256421 w 8128084"/>
              <a:gd name="connsiteY153" fmla="*/ 13571621 h 15135727"/>
              <a:gd name="connsiteX154" fmla="*/ 6087979 w 8128084"/>
              <a:gd name="connsiteY154" fmla="*/ 13667874 h 15135727"/>
              <a:gd name="connsiteX155" fmla="*/ 5943600 w 8128084"/>
              <a:gd name="connsiteY155" fmla="*/ 13716000 h 15135727"/>
              <a:gd name="connsiteX156" fmla="*/ 5702969 w 8128084"/>
              <a:gd name="connsiteY156" fmla="*/ 13667874 h 15135727"/>
              <a:gd name="connsiteX157" fmla="*/ 5582653 w 8128084"/>
              <a:gd name="connsiteY157" fmla="*/ 13691937 h 15135727"/>
              <a:gd name="connsiteX158" fmla="*/ 5727032 w 8128084"/>
              <a:gd name="connsiteY158" fmla="*/ 13836316 h 15135727"/>
              <a:gd name="connsiteX159" fmla="*/ 5582653 w 8128084"/>
              <a:gd name="connsiteY159" fmla="*/ 14052885 h 15135727"/>
              <a:gd name="connsiteX160" fmla="*/ 5462337 w 8128084"/>
              <a:gd name="connsiteY160" fmla="*/ 14149137 h 15135727"/>
              <a:gd name="connsiteX161" fmla="*/ 5342021 w 8128084"/>
              <a:gd name="connsiteY161" fmla="*/ 14004758 h 15135727"/>
              <a:gd name="connsiteX162" fmla="*/ 5245769 w 8128084"/>
              <a:gd name="connsiteY162" fmla="*/ 14004758 h 15135727"/>
              <a:gd name="connsiteX163" fmla="*/ 5245769 w 8128084"/>
              <a:gd name="connsiteY163" fmla="*/ 13956632 h 15135727"/>
              <a:gd name="connsiteX164" fmla="*/ 5101390 w 8128084"/>
              <a:gd name="connsiteY164" fmla="*/ 13956632 h 15135727"/>
              <a:gd name="connsiteX165" fmla="*/ 4981074 w 8128084"/>
              <a:gd name="connsiteY165" fmla="*/ 13860379 h 15135727"/>
              <a:gd name="connsiteX166" fmla="*/ 4740442 w 8128084"/>
              <a:gd name="connsiteY166" fmla="*/ 13908506 h 15135727"/>
              <a:gd name="connsiteX167" fmla="*/ 4475748 w 8128084"/>
              <a:gd name="connsiteY167" fmla="*/ 13956632 h 15135727"/>
              <a:gd name="connsiteX168" fmla="*/ 4379495 w 8128084"/>
              <a:gd name="connsiteY168" fmla="*/ 14028821 h 15135727"/>
              <a:gd name="connsiteX169" fmla="*/ 4403558 w 8128084"/>
              <a:gd name="connsiteY169" fmla="*/ 14197264 h 15135727"/>
              <a:gd name="connsiteX170" fmla="*/ 4572000 w 8128084"/>
              <a:gd name="connsiteY170" fmla="*/ 14149137 h 15135727"/>
              <a:gd name="connsiteX171" fmla="*/ 4523874 w 8128084"/>
              <a:gd name="connsiteY171" fmla="*/ 14558211 h 15135727"/>
              <a:gd name="connsiteX172" fmla="*/ 4403558 w 8128084"/>
              <a:gd name="connsiteY172" fmla="*/ 14437895 h 15135727"/>
              <a:gd name="connsiteX173" fmla="*/ 4403558 w 8128084"/>
              <a:gd name="connsiteY173" fmla="*/ 14437895 h 15135727"/>
              <a:gd name="connsiteX174" fmla="*/ 4283242 w 8128084"/>
              <a:gd name="connsiteY174" fmla="*/ 14245390 h 15135727"/>
              <a:gd name="connsiteX175" fmla="*/ 4235116 w 8128084"/>
              <a:gd name="connsiteY175" fmla="*/ 14341642 h 15135727"/>
              <a:gd name="connsiteX176" fmla="*/ 4162927 w 8128084"/>
              <a:gd name="connsiteY176" fmla="*/ 14389769 h 15135727"/>
              <a:gd name="connsiteX177" fmla="*/ 4162927 w 8128084"/>
              <a:gd name="connsiteY177" fmla="*/ 14389769 h 15135727"/>
              <a:gd name="connsiteX178" fmla="*/ 3922295 w 8128084"/>
              <a:gd name="connsiteY178" fmla="*/ 14245390 h 15135727"/>
              <a:gd name="connsiteX179" fmla="*/ 3801979 w 8128084"/>
              <a:gd name="connsiteY179" fmla="*/ 14293516 h 15135727"/>
              <a:gd name="connsiteX180" fmla="*/ 3681664 w 8128084"/>
              <a:gd name="connsiteY180" fmla="*/ 14389769 h 15135727"/>
              <a:gd name="connsiteX181" fmla="*/ 3657600 w 8128084"/>
              <a:gd name="connsiteY181" fmla="*/ 14654464 h 15135727"/>
              <a:gd name="connsiteX182" fmla="*/ 3513221 w 8128084"/>
              <a:gd name="connsiteY182" fmla="*/ 14726653 h 15135727"/>
              <a:gd name="connsiteX183" fmla="*/ 3513221 w 8128084"/>
              <a:gd name="connsiteY183" fmla="*/ 14871032 h 15135727"/>
              <a:gd name="connsiteX184" fmla="*/ 3633537 w 8128084"/>
              <a:gd name="connsiteY184" fmla="*/ 14967285 h 15135727"/>
              <a:gd name="connsiteX185" fmla="*/ 3609474 w 8128084"/>
              <a:gd name="connsiteY185" fmla="*/ 15087600 h 15135727"/>
              <a:gd name="connsiteX186" fmla="*/ 3441032 w 8128084"/>
              <a:gd name="connsiteY186" fmla="*/ 15039474 h 15135727"/>
              <a:gd name="connsiteX187" fmla="*/ 3272590 w 8128084"/>
              <a:gd name="connsiteY187" fmla="*/ 15063537 h 15135727"/>
              <a:gd name="connsiteX188" fmla="*/ 3248527 w 8128084"/>
              <a:gd name="connsiteY188" fmla="*/ 14895095 h 15135727"/>
              <a:gd name="connsiteX189" fmla="*/ 3128211 w 8128084"/>
              <a:gd name="connsiteY189" fmla="*/ 14919158 h 15135727"/>
              <a:gd name="connsiteX190" fmla="*/ 2959769 w 8128084"/>
              <a:gd name="connsiteY190" fmla="*/ 15135727 h 15135727"/>
              <a:gd name="connsiteX191" fmla="*/ 2935706 w 8128084"/>
              <a:gd name="connsiteY191" fmla="*/ 14895095 h 15135727"/>
              <a:gd name="connsiteX192" fmla="*/ 2791327 w 8128084"/>
              <a:gd name="connsiteY192" fmla="*/ 14943221 h 15135727"/>
              <a:gd name="connsiteX193" fmla="*/ 2671011 w 8128084"/>
              <a:gd name="connsiteY193" fmla="*/ 15039474 h 15135727"/>
              <a:gd name="connsiteX194" fmla="*/ 2430379 w 8128084"/>
              <a:gd name="connsiteY194" fmla="*/ 15087600 h 15135727"/>
              <a:gd name="connsiteX195" fmla="*/ 2237874 w 8128084"/>
              <a:gd name="connsiteY195" fmla="*/ 15039474 h 15135727"/>
              <a:gd name="connsiteX196" fmla="*/ 2622885 w 8128084"/>
              <a:gd name="connsiteY196" fmla="*/ 14846969 h 15135727"/>
              <a:gd name="connsiteX197" fmla="*/ 2887579 w 8128084"/>
              <a:gd name="connsiteY197" fmla="*/ 14774779 h 15135727"/>
              <a:gd name="connsiteX198" fmla="*/ 2839453 w 8128084"/>
              <a:gd name="connsiteY198" fmla="*/ 14582274 h 15135727"/>
              <a:gd name="connsiteX199" fmla="*/ 2935706 w 8128084"/>
              <a:gd name="connsiteY199" fmla="*/ 14510085 h 15135727"/>
              <a:gd name="connsiteX200" fmla="*/ 2935706 w 8128084"/>
              <a:gd name="connsiteY200" fmla="*/ 14510085 h 15135727"/>
              <a:gd name="connsiteX201" fmla="*/ 3080085 w 8128084"/>
              <a:gd name="connsiteY201" fmla="*/ 14413832 h 15135727"/>
              <a:gd name="connsiteX202" fmla="*/ 3152274 w 8128084"/>
              <a:gd name="connsiteY202" fmla="*/ 14341642 h 15135727"/>
              <a:gd name="connsiteX203" fmla="*/ 3080085 w 8128084"/>
              <a:gd name="connsiteY203" fmla="*/ 14269453 h 15135727"/>
              <a:gd name="connsiteX204" fmla="*/ 3152274 w 8128084"/>
              <a:gd name="connsiteY204" fmla="*/ 14197264 h 15135727"/>
              <a:gd name="connsiteX205" fmla="*/ 3152274 w 8128084"/>
              <a:gd name="connsiteY205" fmla="*/ 14052885 h 15135727"/>
              <a:gd name="connsiteX206" fmla="*/ 3080085 w 8128084"/>
              <a:gd name="connsiteY206" fmla="*/ 13980695 h 15135727"/>
              <a:gd name="connsiteX207" fmla="*/ 3056021 w 8128084"/>
              <a:gd name="connsiteY207" fmla="*/ 14076948 h 15135727"/>
              <a:gd name="connsiteX208" fmla="*/ 2935706 w 8128084"/>
              <a:gd name="connsiteY208" fmla="*/ 14076948 h 15135727"/>
              <a:gd name="connsiteX209" fmla="*/ 2863516 w 8128084"/>
              <a:gd name="connsiteY209" fmla="*/ 14125074 h 15135727"/>
              <a:gd name="connsiteX210" fmla="*/ 2719137 w 8128084"/>
              <a:gd name="connsiteY210" fmla="*/ 14197264 h 15135727"/>
              <a:gd name="connsiteX211" fmla="*/ 2646948 w 8128084"/>
              <a:gd name="connsiteY211" fmla="*/ 14197264 h 15135727"/>
              <a:gd name="connsiteX212" fmla="*/ 2598821 w 8128084"/>
              <a:gd name="connsiteY212" fmla="*/ 14125074 h 15135727"/>
              <a:gd name="connsiteX213" fmla="*/ 2430379 w 8128084"/>
              <a:gd name="connsiteY213" fmla="*/ 13836316 h 15135727"/>
              <a:gd name="connsiteX214" fmla="*/ 2646948 w 8128084"/>
              <a:gd name="connsiteY214" fmla="*/ 13812253 h 15135727"/>
              <a:gd name="connsiteX215" fmla="*/ 2502569 w 8128084"/>
              <a:gd name="connsiteY215" fmla="*/ 13475369 h 15135727"/>
              <a:gd name="connsiteX216" fmla="*/ 2550695 w 8128084"/>
              <a:gd name="connsiteY216" fmla="*/ 13186611 h 15135727"/>
              <a:gd name="connsiteX217" fmla="*/ 2719137 w 8128084"/>
              <a:gd name="connsiteY217" fmla="*/ 13042232 h 15135727"/>
              <a:gd name="connsiteX218" fmla="*/ 2791327 w 8128084"/>
              <a:gd name="connsiteY218" fmla="*/ 12945979 h 15135727"/>
              <a:gd name="connsiteX219" fmla="*/ 3031958 w 8128084"/>
              <a:gd name="connsiteY219" fmla="*/ 13090358 h 15135727"/>
              <a:gd name="connsiteX220" fmla="*/ 3056021 w 8128084"/>
              <a:gd name="connsiteY220" fmla="*/ 12753474 h 15135727"/>
              <a:gd name="connsiteX221" fmla="*/ 2887579 w 8128084"/>
              <a:gd name="connsiteY221" fmla="*/ 12777537 h 15135727"/>
              <a:gd name="connsiteX222" fmla="*/ 2815390 w 8128084"/>
              <a:gd name="connsiteY222" fmla="*/ 12777537 h 15135727"/>
              <a:gd name="connsiteX223" fmla="*/ 3176337 w 8128084"/>
              <a:gd name="connsiteY223" fmla="*/ 12368464 h 15135727"/>
              <a:gd name="connsiteX224" fmla="*/ 3104148 w 8128084"/>
              <a:gd name="connsiteY224" fmla="*/ 12320337 h 15135727"/>
              <a:gd name="connsiteX225" fmla="*/ 3104148 w 8128084"/>
              <a:gd name="connsiteY225" fmla="*/ 12320337 h 15135727"/>
              <a:gd name="connsiteX226" fmla="*/ 3007895 w 8128084"/>
              <a:gd name="connsiteY226" fmla="*/ 12079706 h 15135727"/>
              <a:gd name="connsiteX227" fmla="*/ 2911642 w 8128084"/>
              <a:gd name="connsiteY227" fmla="*/ 11935327 h 15135727"/>
              <a:gd name="connsiteX228" fmla="*/ 2863516 w 8128084"/>
              <a:gd name="connsiteY228" fmla="*/ 11694695 h 15135727"/>
              <a:gd name="connsiteX229" fmla="*/ 2911642 w 8128084"/>
              <a:gd name="connsiteY229" fmla="*/ 11454064 h 15135727"/>
              <a:gd name="connsiteX230" fmla="*/ 3056021 w 8128084"/>
              <a:gd name="connsiteY230" fmla="*/ 11454064 h 15135727"/>
              <a:gd name="connsiteX231" fmla="*/ 2983832 w 8128084"/>
              <a:gd name="connsiteY231" fmla="*/ 11381874 h 15135727"/>
              <a:gd name="connsiteX232" fmla="*/ 3031958 w 8128084"/>
              <a:gd name="connsiteY232" fmla="*/ 11285621 h 15135727"/>
              <a:gd name="connsiteX233" fmla="*/ 3007895 w 8128084"/>
              <a:gd name="connsiteY233" fmla="*/ 11189369 h 15135727"/>
              <a:gd name="connsiteX234" fmla="*/ 2887579 w 8128084"/>
              <a:gd name="connsiteY234" fmla="*/ 11141242 h 15135727"/>
              <a:gd name="connsiteX235" fmla="*/ 2887579 w 8128084"/>
              <a:gd name="connsiteY235" fmla="*/ 10972800 h 15135727"/>
              <a:gd name="connsiteX236" fmla="*/ 2887579 w 8128084"/>
              <a:gd name="connsiteY236" fmla="*/ 10924674 h 15135727"/>
              <a:gd name="connsiteX237" fmla="*/ 2767264 w 8128084"/>
              <a:gd name="connsiteY237" fmla="*/ 11020927 h 15135727"/>
              <a:gd name="connsiteX238" fmla="*/ 2743200 w 8128084"/>
              <a:gd name="connsiteY238" fmla="*/ 10924674 h 15135727"/>
              <a:gd name="connsiteX239" fmla="*/ 2550695 w 8128084"/>
              <a:gd name="connsiteY239" fmla="*/ 11020927 h 15135727"/>
              <a:gd name="connsiteX240" fmla="*/ 2526632 w 8128084"/>
              <a:gd name="connsiteY240" fmla="*/ 11117179 h 15135727"/>
              <a:gd name="connsiteX241" fmla="*/ 2334127 w 8128084"/>
              <a:gd name="connsiteY241" fmla="*/ 10996864 h 15135727"/>
              <a:gd name="connsiteX242" fmla="*/ 2358190 w 8128084"/>
              <a:gd name="connsiteY242" fmla="*/ 10732169 h 15135727"/>
              <a:gd name="connsiteX243" fmla="*/ 2334127 w 8128084"/>
              <a:gd name="connsiteY243" fmla="*/ 10587790 h 15135727"/>
              <a:gd name="connsiteX244" fmla="*/ 2406316 w 8128084"/>
              <a:gd name="connsiteY244" fmla="*/ 10491537 h 15135727"/>
              <a:gd name="connsiteX245" fmla="*/ 2598821 w 8128084"/>
              <a:gd name="connsiteY245" fmla="*/ 10684042 h 15135727"/>
              <a:gd name="connsiteX246" fmla="*/ 2767264 w 8128084"/>
              <a:gd name="connsiteY246" fmla="*/ 10684042 h 15135727"/>
              <a:gd name="connsiteX247" fmla="*/ 2646948 w 8128084"/>
              <a:gd name="connsiteY247" fmla="*/ 10515600 h 15135727"/>
              <a:gd name="connsiteX248" fmla="*/ 2815390 w 8128084"/>
              <a:gd name="connsiteY248" fmla="*/ 10395285 h 15135727"/>
              <a:gd name="connsiteX249" fmla="*/ 3080085 w 8128084"/>
              <a:gd name="connsiteY249" fmla="*/ 10419348 h 15135727"/>
              <a:gd name="connsiteX250" fmla="*/ 3248527 w 8128084"/>
              <a:gd name="connsiteY250" fmla="*/ 10539664 h 15135727"/>
              <a:gd name="connsiteX251" fmla="*/ 3320716 w 8128084"/>
              <a:gd name="connsiteY251" fmla="*/ 10659979 h 15135727"/>
              <a:gd name="connsiteX252" fmla="*/ 3465095 w 8128084"/>
              <a:gd name="connsiteY252" fmla="*/ 10659979 h 15135727"/>
              <a:gd name="connsiteX253" fmla="*/ 3441032 w 8128084"/>
              <a:gd name="connsiteY253" fmla="*/ 10491537 h 15135727"/>
              <a:gd name="connsiteX254" fmla="*/ 3392906 w 8128084"/>
              <a:gd name="connsiteY254" fmla="*/ 10250906 h 15135727"/>
              <a:gd name="connsiteX255" fmla="*/ 3152274 w 8128084"/>
              <a:gd name="connsiteY255" fmla="*/ 10250906 h 15135727"/>
              <a:gd name="connsiteX256" fmla="*/ 3176337 w 8128084"/>
              <a:gd name="connsiteY256" fmla="*/ 10178716 h 15135727"/>
              <a:gd name="connsiteX257" fmla="*/ 3104148 w 8128084"/>
              <a:gd name="connsiteY257" fmla="*/ 10154653 h 15135727"/>
              <a:gd name="connsiteX258" fmla="*/ 3007895 w 8128084"/>
              <a:gd name="connsiteY258" fmla="*/ 9962148 h 15135727"/>
              <a:gd name="connsiteX259" fmla="*/ 3176337 w 8128084"/>
              <a:gd name="connsiteY259" fmla="*/ 9889958 h 15135727"/>
              <a:gd name="connsiteX260" fmla="*/ 2959769 w 8128084"/>
              <a:gd name="connsiteY260" fmla="*/ 9504948 h 15135727"/>
              <a:gd name="connsiteX261" fmla="*/ 2791327 w 8128084"/>
              <a:gd name="connsiteY261" fmla="*/ 9456821 h 15135727"/>
              <a:gd name="connsiteX262" fmla="*/ 2574758 w 8128084"/>
              <a:gd name="connsiteY262" fmla="*/ 9336506 h 15135727"/>
              <a:gd name="connsiteX263" fmla="*/ 2550695 w 8128084"/>
              <a:gd name="connsiteY263" fmla="*/ 9071811 h 15135727"/>
              <a:gd name="connsiteX264" fmla="*/ 2695074 w 8128084"/>
              <a:gd name="connsiteY264" fmla="*/ 8999621 h 15135727"/>
              <a:gd name="connsiteX265" fmla="*/ 2622885 w 8128084"/>
              <a:gd name="connsiteY265" fmla="*/ 8975558 h 15135727"/>
              <a:gd name="connsiteX266" fmla="*/ 2430379 w 8128084"/>
              <a:gd name="connsiteY266" fmla="*/ 8999621 h 15135727"/>
              <a:gd name="connsiteX267" fmla="*/ 2261937 w 8128084"/>
              <a:gd name="connsiteY267" fmla="*/ 9168064 h 15135727"/>
              <a:gd name="connsiteX268" fmla="*/ 2237874 w 8128084"/>
              <a:gd name="connsiteY268" fmla="*/ 8999621 h 15135727"/>
              <a:gd name="connsiteX269" fmla="*/ 2117558 w 8128084"/>
              <a:gd name="connsiteY269" fmla="*/ 8975558 h 15135727"/>
              <a:gd name="connsiteX270" fmla="*/ 2045369 w 8128084"/>
              <a:gd name="connsiteY270" fmla="*/ 8783053 h 15135727"/>
              <a:gd name="connsiteX271" fmla="*/ 1852864 w 8128084"/>
              <a:gd name="connsiteY271" fmla="*/ 8758990 h 15135727"/>
              <a:gd name="connsiteX272" fmla="*/ 1636295 w 8128084"/>
              <a:gd name="connsiteY272" fmla="*/ 8927432 h 15135727"/>
              <a:gd name="connsiteX273" fmla="*/ 1588169 w 8128084"/>
              <a:gd name="connsiteY273" fmla="*/ 9023685 h 15135727"/>
              <a:gd name="connsiteX274" fmla="*/ 1515979 w 8128084"/>
              <a:gd name="connsiteY274" fmla="*/ 8879306 h 15135727"/>
              <a:gd name="connsiteX275" fmla="*/ 1347537 w 8128084"/>
              <a:gd name="connsiteY275" fmla="*/ 8879306 h 15135727"/>
              <a:gd name="connsiteX276" fmla="*/ 1347537 w 8128084"/>
              <a:gd name="connsiteY276" fmla="*/ 8710864 h 15135727"/>
              <a:gd name="connsiteX277" fmla="*/ 1106906 w 8128084"/>
              <a:gd name="connsiteY277" fmla="*/ 8783053 h 15135727"/>
              <a:gd name="connsiteX278" fmla="*/ 890337 w 8128084"/>
              <a:gd name="connsiteY278" fmla="*/ 8686800 h 15135727"/>
              <a:gd name="connsiteX279" fmla="*/ 649706 w 8128084"/>
              <a:gd name="connsiteY279" fmla="*/ 8662737 h 15135727"/>
              <a:gd name="connsiteX280" fmla="*/ 385011 w 8128084"/>
              <a:gd name="connsiteY280" fmla="*/ 8566485 h 15135727"/>
              <a:gd name="connsiteX281" fmla="*/ 577516 w 8128084"/>
              <a:gd name="connsiteY281" fmla="*/ 8373979 h 15135727"/>
              <a:gd name="connsiteX282" fmla="*/ 794085 w 8128084"/>
              <a:gd name="connsiteY282" fmla="*/ 8301790 h 15135727"/>
              <a:gd name="connsiteX283" fmla="*/ 745958 w 8128084"/>
              <a:gd name="connsiteY283" fmla="*/ 8133348 h 15135727"/>
              <a:gd name="connsiteX284" fmla="*/ 818148 w 8128084"/>
              <a:gd name="connsiteY284" fmla="*/ 7820527 h 15135727"/>
              <a:gd name="connsiteX285" fmla="*/ 697832 w 8128084"/>
              <a:gd name="connsiteY285" fmla="*/ 7820527 h 15135727"/>
              <a:gd name="connsiteX286" fmla="*/ 625642 w 8128084"/>
              <a:gd name="connsiteY286" fmla="*/ 7916779 h 15135727"/>
              <a:gd name="connsiteX287" fmla="*/ 457200 w 8128084"/>
              <a:gd name="connsiteY287" fmla="*/ 7820527 h 15135727"/>
              <a:gd name="connsiteX288" fmla="*/ 529390 w 8128084"/>
              <a:gd name="connsiteY288" fmla="*/ 7700211 h 15135727"/>
              <a:gd name="connsiteX289" fmla="*/ 938464 w 8128084"/>
              <a:gd name="connsiteY289" fmla="*/ 7676148 h 15135727"/>
              <a:gd name="connsiteX290" fmla="*/ 1058779 w 8128084"/>
              <a:gd name="connsiteY290" fmla="*/ 7459579 h 15135727"/>
              <a:gd name="connsiteX291" fmla="*/ 1203158 w 8128084"/>
              <a:gd name="connsiteY291" fmla="*/ 7603958 h 15135727"/>
              <a:gd name="connsiteX292" fmla="*/ 1299411 w 8128084"/>
              <a:gd name="connsiteY292" fmla="*/ 7555832 h 15135727"/>
              <a:gd name="connsiteX293" fmla="*/ 1443790 w 8128084"/>
              <a:gd name="connsiteY293" fmla="*/ 7507706 h 15135727"/>
              <a:gd name="connsiteX294" fmla="*/ 1684421 w 8128084"/>
              <a:gd name="connsiteY294" fmla="*/ 7603958 h 15135727"/>
              <a:gd name="connsiteX295" fmla="*/ 1684421 w 8128084"/>
              <a:gd name="connsiteY295" fmla="*/ 7603958 h 15135727"/>
              <a:gd name="connsiteX296" fmla="*/ 1540042 w 8128084"/>
              <a:gd name="connsiteY296" fmla="*/ 7363327 h 15135727"/>
              <a:gd name="connsiteX297" fmla="*/ 1299411 w 8128084"/>
              <a:gd name="connsiteY297" fmla="*/ 7315200 h 15135727"/>
              <a:gd name="connsiteX298" fmla="*/ 1130969 w 8128084"/>
              <a:gd name="connsiteY298" fmla="*/ 7339264 h 15135727"/>
              <a:gd name="connsiteX299" fmla="*/ 1034716 w 8128084"/>
              <a:gd name="connsiteY299" fmla="*/ 7315200 h 15135727"/>
              <a:gd name="connsiteX300" fmla="*/ 1155032 w 8128084"/>
              <a:gd name="connsiteY300" fmla="*/ 7050506 h 15135727"/>
              <a:gd name="connsiteX301" fmla="*/ 1155032 w 8128084"/>
              <a:gd name="connsiteY301" fmla="*/ 6930190 h 15135727"/>
              <a:gd name="connsiteX302" fmla="*/ 1155032 w 8128084"/>
              <a:gd name="connsiteY302" fmla="*/ 6761748 h 15135727"/>
              <a:gd name="connsiteX303" fmla="*/ 1203158 w 8128084"/>
              <a:gd name="connsiteY303" fmla="*/ 6617369 h 15135727"/>
              <a:gd name="connsiteX304" fmla="*/ 1371600 w 8128084"/>
              <a:gd name="connsiteY304" fmla="*/ 6472990 h 15135727"/>
              <a:gd name="connsiteX305" fmla="*/ 1443790 w 8128084"/>
              <a:gd name="connsiteY305" fmla="*/ 6328611 h 15135727"/>
              <a:gd name="connsiteX306" fmla="*/ 1419727 w 8128084"/>
              <a:gd name="connsiteY306" fmla="*/ 6208295 h 15135727"/>
              <a:gd name="connsiteX307" fmla="*/ 1275348 w 8128084"/>
              <a:gd name="connsiteY307" fmla="*/ 6304548 h 15135727"/>
              <a:gd name="connsiteX308" fmla="*/ 1323474 w 8128084"/>
              <a:gd name="connsiteY308" fmla="*/ 6015790 h 15135727"/>
              <a:gd name="connsiteX309" fmla="*/ 1540042 w 8128084"/>
              <a:gd name="connsiteY309" fmla="*/ 5871411 h 15135727"/>
              <a:gd name="connsiteX310" fmla="*/ 1540042 w 8128084"/>
              <a:gd name="connsiteY310" fmla="*/ 5751095 h 15135727"/>
              <a:gd name="connsiteX311" fmla="*/ 1395664 w 8128084"/>
              <a:gd name="connsiteY311" fmla="*/ 5799221 h 15135727"/>
              <a:gd name="connsiteX312" fmla="*/ 1179095 w 8128084"/>
              <a:gd name="connsiteY312" fmla="*/ 5799221 h 15135727"/>
              <a:gd name="connsiteX313" fmla="*/ 890337 w 8128084"/>
              <a:gd name="connsiteY313" fmla="*/ 5775158 h 15135727"/>
              <a:gd name="connsiteX314" fmla="*/ 697832 w 8128084"/>
              <a:gd name="connsiteY314" fmla="*/ 5606716 h 15135727"/>
              <a:gd name="connsiteX315" fmla="*/ 577516 w 8128084"/>
              <a:gd name="connsiteY315" fmla="*/ 5582653 h 15135727"/>
              <a:gd name="connsiteX316" fmla="*/ 697832 w 8128084"/>
              <a:gd name="connsiteY316" fmla="*/ 5775158 h 15135727"/>
              <a:gd name="connsiteX317" fmla="*/ 409074 w 8128084"/>
              <a:gd name="connsiteY317" fmla="*/ 5799221 h 15135727"/>
              <a:gd name="connsiteX318" fmla="*/ 168442 w 8128084"/>
              <a:gd name="connsiteY318" fmla="*/ 5702969 h 15135727"/>
              <a:gd name="connsiteX319" fmla="*/ 264695 w 8128084"/>
              <a:gd name="connsiteY319" fmla="*/ 5558590 h 15135727"/>
              <a:gd name="connsiteX320" fmla="*/ 144379 w 8128084"/>
              <a:gd name="connsiteY320" fmla="*/ 5510464 h 15135727"/>
              <a:gd name="connsiteX321" fmla="*/ 0 w 8128084"/>
              <a:gd name="connsiteY321" fmla="*/ 5462337 h 15135727"/>
              <a:gd name="connsiteX322" fmla="*/ 96253 w 8128084"/>
              <a:gd name="connsiteY322"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67074 w 8128084"/>
              <a:gd name="connsiteY86" fmla="*/ 1395664 h 15135727"/>
              <a:gd name="connsiteX87" fmla="*/ 7243011 w 8128084"/>
              <a:gd name="connsiteY87" fmla="*/ 1588169 h 15135727"/>
              <a:gd name="connsiteX88" fmla="*/ 6978316 w 8128084"/>
              <a:gd name="connsiteY88" fmla="*/ 1732548 h 15135727"/>
              <a:gd name="connsiteX89" fmla="*/ 6737685 w 8128084"/>
              <a:gd name="connsiteY89" fmla="*/ 2093495 h 15135727"/>
              <a:gd name="connsiteX90" fmla="*/ 6737685 w 8128084"/>
              <a:gd name="connsiteY90" fmla="*/ 2382253 h 15135727"/>
              <a:gd name="connsiteX91" fmla="*/ 6665495 w 8128084"/>
              <a:gd name="connsiteY91" fmla="*/ 2430379 h 15135727"/>
              <a:gd name="connsiteX92" fmla="*/ 6906127 w 8128084"/>
              <a:gd name="connsiteY92" fmla="*/ 2646948 h 15135727"/>
              <a:gd name="connsiteX93" fmla="*/ 6906127 w 8128084"/>
              <a:gd name="connsiteY93" fmla="*/ 2983832 h 15135727"/>
              <a:gd name="connsiteX94" fmla="*/ 6906127 w 8128084"/>
              <a:gd name="connsiteY94" fmla="*/ 3104148 h 15135727"/>
              <a:gd name="connsiteX95" fmla="*/ 6833937 w 8128084"/>
              <a:gd name="connsiteY95" fmla="*/ 3368842 h 15135727"/>
              <a:gd name="connsiteX96" fmla="*/ 6906127 w 8128084"/>
              <a:gd name="connsiteY96" fmla="*/ 3489158 h 15135727"/>
              <a:gd name="connsiteX97" fmla="*/ 6641432 w 8128084"/>
              <a:gd name="connsiteY97" fmla="*/ 3705727 h 15135727"/>
              <a:gd name="connsiteX98" fmla="*/ 6737685 w 8128084"/>
              <a:gd name="connsiteY98" fmla="*/ 3729790 h 15135727"/>
              <a:gd name="connsiteX99" fmla="*/ 6545179 w 8128084"/>
              <a:gd name="connsiteY99" fmla="*/ 3826042 h 15135727"/>
              <a:gd name="connsiteX100" fmla="*/ 6328611 w 8128084"/>
              <a:gd name="connsiteY100" fmla="*/ 3753853 h 15135727"/>
              <a:gd name="connsiteX101" fmla="*/ 6184232 w 8128084"/>
              <a:gd name="connsiteY101" fmla="*/ 3850106 h 15135727"/>
              <a:gd name="connsiteX102" fmla="*/ 6184232 w 8128084"/>
              <a:gd name="connsiteY102" fmla="*/ 3946358 h 15135727"/>
              <a:gd name="connsiteX103" fmla="*/ 6136106 w 8128084"/>
              <a:gd name="connsiteY103" fmla="*/ 4235116 h 15135727"/>
              <a:gd name="connsiteX104" fmla="*/ 5919537 w 8128084"/>
              <a:gd name="connsiteY104" fmla="*/ 4403558 h 15135727"/>
              <a:gd name="connsiteX105" fmla="*/ 5775158 w 8128084"/>
              <a:gd name="connsiteY105" fmla="*/ 4451685 h 15135727"/>
              <a:gd name="connsiteX106" fmla="*/ 5630779 w 8128084"/>
              <a:gd name="connsiteY106" fmla="*/ 4547937 h 15135727"/>
              <a:gd name="connsiteX107" fmla="*/ 5510464 w 8128084"/>
              <a:gd name="connsiteY107" fmla="*/ 4620127 h 15135727"/>
              <a:gd name="connsiteX108" fmla="*/ 5510464 w 8128084"/>
              <a:gd name="connsiteY108" fmla="*/ 4812632 h 15135727"/>
              <a:gd name="connsiteX109" fmla="*/ 5317958 w 8128084"/>
              <a:gd name="connsiteY109" fmla="*/ 4981074 h 15135727"/>
              <a:gd name="connsiteX110" fmla="*/ 5005137 w 8128084"/>
              <a:gd name="connsiteY110" fmla="*/ 5149516 h 15135727"/>
              <a:gd name="connsiteX111" fmla="*/ 4692316 w 8128084"/>
              <a:gd name="connsiteY111" fmla="*/ 5149516 h 15135727"/>
              <a:gd name="connsiteX112" fmla="*/ 4523874 w 8128084"/>
              <a:gd name="connsiteY112" fmla="*/ 5366085 h 15135727"/>
              <a:gd name="connsiteX113" fmla="*/ 4211053 w 8128084"/>
              <a:gd name="connsiteY113" fmla="*/ 5414211 h 15135727"/>
              <a:gd name="connsiteX114" fmla="*/ 4114800 w 8128084"/>
              <a:gd name="connsiteY114" fmla="*/ 5390148 h 15135727"/>
              <a:gd name="connsiteX115" fmla="*/ 4018548 w 8128084"/>
              <a:gd name="connsiteY115" fmla="*/ 5630779 h 15135727"/>
              <a:gd name="connsiteX116" fmla="*/ 4090737 w 8128084"/>
              <a:gd name="connsiteY116" fmla="*/ 5871411 h 15135727"/>
              <a:gd name="connsiteX117" fmla="*/ 4090737 w 8128084"/>
              <a:gd name="connsiteY117" fmla="*/ 6184232 h 15135727"/>
              <a:gd name="connsiteX118" fmla="*/ 4186990 w 8128084"/>
              <a:gd name="connsiteY118" fmla="*/ 6472990 h 15135727"/>
              <a:gd name="connsiteX119" fmla="*/ 4042611 w 8128084"/>
              <a:gd name="connsiteY119" fmla="*/ 6352674 h 15135727"/>
              <a:gd name="connsiteX120" fmla="*/ 3946358 w 8128084"/>
              <a:gd name="connsiteY120" fmla="*/ 6376737 h 15135727"/>
              <a:gd name="connsiteX121" fmla="*/ 4114800 w 8128084"/>
              <a:gd name="connsiteY121" fmla="*/ 6641432 h 15135727"/>
              <a:gd name="connsiteX122" fmla="*/ 4451685 w 8128084"/>
              <a:gd name="connsiteY122" fmla="*/ 6737685 h 15135727"/>
              <a:gd name="connsiteX123" fmla="*/ 4620127 w 8128084"/>
              <a:gd name="connsiteY123" fmla="*/ 6978316 h 15135727"/>
              <a:gd name="connsiteX124" fmla="*/ 4740442 w 8128084"/>
              <a:gd name="connsiteY124" fmla="*/ 7170821 h 15135727"/>
              <a:gd name="connsiteX125" fmla="*/ 5077327 w 8128084"/>
              <a:gd name="connsiteY125" fmla="*/ 7387390 h 15135727"/>
              <a:gd name="connsiteX126" fmla="*/ 5125453 w 8128084"/>
              <a:gd name="connsiteY126" fmla="*/ 7603958 h 15135727"/>
              <a:gd name="connsiteX127" fmla="*/ 5197642 w 8128084"/>
              <a:gd name="connsiteY127" fmla="*/ 7796464 h 15135727"/>
              <a:gd name="connsiteX128" fmla="*/ 5486400 w 8128084"/>
              <a:gd name="connsiteY128" fmla="*/ 7964906 h 15135727"/>
              <a:gd name="connsiteX129" fmla="*/ 5486400 w 8128084"/>
              <a:gd name="connsiteY129" fmla="*/ 8349916 h 15135727"/>
              <a:gd name="connsiteX130" fmla="*/ 5678906 w 8128084"/>
              <a:gd name="connsiteY130" fmla="*/ 8614611 h 15135727"/>
              <a:gd name="connsiteX131" fmla="*/ 5919537 w 8128084"/>
              <a:gd name="connsiteY131" fmla="*/ 9071811 h 15135727"/>
              <a:gd name="connsiteX132" fmla="*/ 6160169 w 8128084"/>
              <a:gd name="connsiteY132" fmla="*/ 9336506 h 15135727"/>
              <a:gd name="connsiteX133" fmla="*/ 6280485 w 8128084"/>
              <a:gd name="connsiteY133" fmla="*/ 9601200 h 15135727"/>
              <a:gd name="connsiteX134" fmla="*/ 6400800 w 8128084"/>
              <a:gd name="connsiteY134" fmla="*/ 9793706 h 15135727"/>
              <a:gd name="connsiteX135" fmla="*/ 6569242 w 8128084"/>
              <a:gd name="connsiteY135" fmla="*/ 10058400 h 15135727"/>
              <a:gd name="connsiteX136" fmla="*/ 6713621 w 8128084"/>
              <a:gd name="connsiteY136" fmla="*/ 10106527 h 15135727"/>
              <a:gd name="connsiteX137" fmla="*/ 6545179 w 8128084"/>
              <a:gd name="connsiteY137" fmla="*/ 10202779 h 15135727"/>
              <a:gd name="connsiteX138" fmla="*/ 6569242 w 8128084"/>
              <a:gd name="connsiteY138" fmla="*/ 10443411 h 15135727"/>
              <a:gd name="connsiteX139" fmla="*/ 6593306 w 8128084"/>
              <a:gd name="connsiteY139" fmla="*/ 10708106 h 15135727"/>
              <a:gd name="connsiteX140" fmla="*/ 6761748 w 8128084"/>
              <a:gd name="connsiteY140" fmla="*/ 10924674 h 15135727"/>
              <a:gd name="connsiteX141" fmla="*/ 6641432 w 8128084"/>
              <a:gd name="connsiteY141" fmla="*/ 11093116 h 15135727"/>
              <a:gd name="connsiteX142" fmla="*/ 6713621 w 8128084"/>
              <a:gd name="connsiteY142" fmla="*/ 11261558 h 15135727"/>
              <a:gd name="connsiteX143" fmla="*/ 6737685 w 8128084"/>
              <a:gd name="connsiteY143" fmla="*/ 11526253 h 15135727"/>
              <a:gd name="connsiteX144" fmla="*/ 6617369 w 8128084"/>
              <a:gd name="connsiteY144" fmla="*/ 11839074 h 15135727"/>
              <a:gd name="connsiteX145" fmla="*/ 6617369 w 8128084"/>
              <a:gd name="connsiteY145" fmla="*/ 12031579 h 15135727"/>
              <a:gd name="connsiteX146" fmla="*/ 6641432 w 8128084"/>
              <a:gd name="connsiteY146" fmla="*/ 12127832 h 15135727"/>
              <a:gd name="connsiteX147" fmla="*/ 6761748 w 8128084"/>
              <a:gd name="connsiteY147" fmla="*/ 12031579 h 15135727"/>
              <a:gd name="connsiteX148" fmla="*/ 6761748 w 8128084"/>
              <a:gd name="connsiteY148" fmla="*/ 12296274 h 15135727"/>
              <a:gd name="connsiteX149" fmla="*/ 6689558 w 8128084"/>
              <a:gd name="connsiteY149" fmla="*/ 12512842 h 15135727"/>
              <a:gd name="connsiteX150" fmla="*/ 6785811 w 8128084"/>
              <a:gd name="connsiteY150" fmla="*/ 12777537 h 15135727"/>
              <a:gd name="connsiteX151" fmla="*/ 6569242 w 8128084"/>
              <a:gd name="connsiteY151" fmla="*/ 12873790 h 15135727"/>
              <a:gd name="connsiteX152" fmla="*/ 6545179 w 8128084"/>
              <a:gd name="connsiteY152" fmla="*/ 13090358 h 15135727"/>
              <a:gd name="connsiteX153" fmla="*/ 6448927 w 8128084"/>
              <a:gd name="connsiteY153" fmla="*/ 13355053 h 15135727"/>
              <a:gd name="connsiteX154" fmla="*/ 6256421 w 8128084"/>
              <a:gd name="connsiteY154" fmla="*/ 13571621 h 15135727"/>
              <a:gd name="connsiteX155" fmla="*/ 6087979 w 8128084"/>
              <a:gd name="connsiteY155" fmla="*/ 13667874 h 15135727"/>
              <a:gd name="connsiteX156" fmla="*/ 5943600 w 8128084"/>
              <a:gd name="connsiteY156" fmla="*/ 13716000 h 15135727"/>
              <a:gd name="connsiteX157" fmla="*/ 5702969 w 8128084"/>
              <a:gd name="connsiteY157" fmla="*/ 13667874 h 15135727"/>
              <a:gd name="connsiteX158" fmla="*/ 5582653 w 8128084"/>
              <a:gd name="connsiteY158" fmla="*/ 13691937 h 15135727"/>
              <a:gd name="connsiteX159" fmla="*/ 5727032 w 8128084"/>
              <a:gd name="connsiteY159" fmla="*/ 13836316 h 15135727"/>
              <a:gd name="connsiteX160" fmla="*/ 5582653 w 8128084"/>
              <a:gd name="connsiteY160" fmla="*/ 14052885 h 15135727"/>
              <a:gd name="connsiteX161" fmla="*/ 5462337 w 8128084"/>
              <a:gd name="connsiteY161" fmla="*/ 14149137 h 15135727"/>
              <a:gd name="connsiteX162" fmla="*/ 5342021 w 8128084"/>
              <a:gd name="connsiteY162" fmla="*/ 14004758 h 15135727"/>
              <a:gd name="connsiteX163" fmla="*/ 5245769 w 8128084"/>
              <a:gd name="connsiteY163" fmla="*/ 14004758 h 15135727"/>
              <a:gd name="connsiteX164" fmla="*/ 5245769 w 8128084"/>
              <a:gd name="connsiteY164" fmla="*/ 13956632 h 15135727"/>
              <a:gd name="connsiteX165" fmla="*/ 5101390 w 8128084"/>
              <a:gd name="connsiteY165" fmla="*/ 13956632 h 15135727"/>
              <a:gd name="connsiteX166" fmla="*/ 4981074 w 8128084"/>
              <a:gd name="connsiteY166" fmla="*/ 13860379 h 15135727"/>
              <a:gd name="connsiteX167" fmla="*/ 4740442 w 8128084"/>
              <a:gd name="connsiteY167" fmla="*/ 13908506 h 15135727"/>
              <a:gd name="connsiteX168" fmla="*/ 4475748 w 8128084"/>
              <a:gd name="connsiteY168" fmla="*/ 13956632 h 15135727"/>
              <a:gd name="connsiteX169" fmla="*/ 4379495 w 8128084"/>
              <a:gd name="connsiteY169" fmla="*/ 14028821 h 15135727"/>
              <a:gd name="connsiteX170" fmla="*/ 4403558 w 8128084"/>
              <a:gd name="connsiteY170" fmla="*/ 14197264 h 15135727"/>
              <a:gd name="connsiteX171" fmla="*/ 4572000 w 8128084"/>
              <a:gd name="connsiteY171" fmla="*/ 14149137 h 15135727"/>
              <a:gd name="connsiteX172" fmla="*/ 4523874 w 8128084"/>
              <a:gd name="connsiteY172" fmla="*/ 14558211 h 15135727"/>
              <a:gd name="connsiteX173" fmla="*/ 4403558 w 8128084"/>
              <a:gd name="connsiteY173" fmla="*/ 14437895 h 15135727"/>
              <a:gd name="connsiteX174" fmla="*/ 4403558 w 8128084"/>
              <a:gd name="connsiteY174" fmla="*/ 14437895 h 15135727"/>
              <a:gd name="connsiteX175" fmla="*/ 4283242 w 8128084"/>
              <a:gd name="connsiteY175" fmla="*/ 14245390 h 15135727"/>
              <a:gd name="connsiteX176" fmla="*/ 4235116 w 8128084"/>
              <a:gd name="connsiteY176" fmla="*/ 14341642 h 15135727"/>
              <a:gd name="connsiteX177" fmla="*/ 4162927 w 8128084"/>
              <a:gd name="connsiteY177" fmla="*/ 14389769 h 15135727"/>
              <a:gd name="connsiteX178" fmla="*/ 4162927 w 8128084"/>
              <a:gd name="connsiteY178" fmla="*/ 14389769 h 15135727"/>
              <a:gd name="connsiteX179" fmla="*/ 3922295 w 8128084"/>
              <a:gd name="connsiteY179" fmla="*/ 14245390 h 15135727"/>
              <a:gd name="connsiteX180" fmla="*/ 3801979 w 8128084"/>
              <a:gd name="connsiteY180" fmla="*/ 14293516 h 15135727"/>
              <a:gd name="connsiteX181" fmla="*/ 3681664 w 8128084"/>
              <a:gd name="connsiteY181" fmla="*/ 14389769 h 15135727"/>
              <a:gd name="connsiteX182" fmla="*/ 3657600 w 8128084"/>
              <a:gd name="connsiteY182" fmla="*/ 14654464 h 15135727"/>
              <a:gd name="connsiteX183" fmla="*/ 3513221 w 8128084"/>
              <a:gd name="connsiteY183" fmla="*/ 14726653 h 15135727"/>
              <a:gd name="connsiteX184" fmla="*/ 3513221 w 8128084"/>
              <a:gd name="connsiteY184" fmla="*/ 14871032 h 15135727"/>
              <a:gd name="connsiteX185" fmla="*/ 3633537 w 8128084"/>
              <a:gd name="connsiteY185" fmla="*/ 14967285 h 15135727"/>
              <a:gd name="connsiteX186" fmla="*/ 3609474 w 8128084"/>
              <a:gd name="connsiteY186" fmla="*/ 15087600 h 15135727"/>
              <a:gd name="connsiteX187" fmla="*/ 3441032 w 8128084"/>
              <a:gd name="connsiteY187" fmla="*/ 15039474 h 15135727"/>
              <a:gd name="connsiteX188" fmla="*/ 3272590 w 8128084"/>
              <a:gd name="connsiteY188" fmla="*/ 15063537 h 15135727"/>
              <a:gd name="connsiteX189" fmla="*/ 3248527 w 8128084"/>
              <a:gd name="connsiteY189" fmla="*/ 14895095 h 15135727"/>
              <a:gd name="connsiteX190" fmla="*/ 3128211 w 8128084"/>
              <a:gd name="connsiteY190" fmla="*/ 14919158 h 15135727"/>
              <a:gd name="connsiteX191" fmla="*/ 2959769 w 8128084"/>
              <a:gd name="connsiteY191" fmla="*/ 15135727 h 15135727"/>
              <a:gd name="connsiteX192" fmla="*/ 2935706 w 8128084"/>
              <a:gd name="connsiteY192" fmla="*/ 14895095 h 15135727"/>
              <a:gd name="connsiteX193" fmla="*/ 2791327 w 8128084"/>
              <a:gd name="connsiteY193" fmla="*/ 14943221 h 15135727"/>
              <a:gd name="connsiteX194" fmla="*/ 2671011 w 8128084"/>
              <a:gd name="connsiteY194" fmla="*/ 15039474 h 15135727"/>
              <a:gd name="connsiteX195" fmla="*/ 2430379 w 8128084"/>
              <a:gd name="connsiteY195" fmla="*/ 15087600 h 15135727"/>
              <a:gd name="connsiteX196" fmla="*/ 2237874 w 8128084"/>
              <a:gd name="connsiteY196" fmla="*/ 15039474 h 15135727"/>
              <a:gd name="connsiteX197" fmla="*/ 2622885 w 8128084"/>
              <a:gd name="connsiteY197" fmla="*/ 14846969 h 15135727"/>
              <a:gd name="connsiteX198" fmla="*/ 2887579 w 8128084"/>
              <a:gd name="connsiteY198" fmla="*/ 14774779 h 15135727"/>
              <a:gd name="connsiteX199" fmla="*/ 2839453 w 8128084"/>
              <a:gd name="connsiteY199" fmla="*/ 14582274 h 15135727"/>
              <a:gd name="connsiteX200" fmla="*/ 2935706 w 8128084"/>
              <a:gd name="connsiteY200" fmla="*/ 14510085 h 15135727"/>
              <a:gd name="connsiteX201" fmla="*/ 2935706 w 8128084"/>
              <a:gd name="connsiteY201" fmla="*/ 14510085 h 15135727"/>
              <a:gd name="connsiteX202" fmla="*/ 3080085 w 8128084"/>
              <a:gd name="connsiteY202" fmla="*/ 14413832 h 15135727"/>
              <a:gd name="connsiteX203" fmla="*/ 3152274 w 8128084"/>
              <a:gd name="connsiteY203" fmla="*/ 14341642 h 15135727"/>
              <a:gd name="connsiteX204" fmla="*/ 3080085 w 8128084"/>
              <a:gd name="connsiteY204" fmla="*/ 14269453 h 15135727"/>
              <a:gd name="connsiteX205" fmla="*/ 3152274 w 8128084"/>
              <a:gd name="connsiteY205" fmla="*/ 14197264 h 15135727"/>
              <a:gd name="connsiteX206" fmla="*/ 3152274 w 8128084"/>
              <a:gd name="connsiteY206" fmla="*/ 14052885 h 15135727"/>
              <a:gd name="connsiteX207" fmla="*/ 3080085 w 8128084"/>
              <a:gd name="connsiteY207" fmla="*/ 13980695 h 15135727"/>
              <a:gd name="connsiteX208" fmla="*/ 3056021 w 8128084"/>
              <a:gd name="connsiteY208" fmla="*/ 14076948 h 15135727"/>
              <a:gd name="connsiteX209" fmla="*/ 2935706 w 8128084"/>
              <a:gd name="connsiteY209" fmla="*/ 14076948 h 15135727"/>
              <a:gd name="connsiteX210" fmla="*/ 2863516 w 8128084"/>
              <a:gd name="connsiteY210" fmla="*/ 14125074 h 15135727"/>
              <a:gd name="connsiteX211" fmla="*/ 2719137 w 8128084"/>
              <a:gd name="connsiteY211" fmla="*/ 14197264 h 15135727"/>
              <a:gd name="connsiteX212" fmla="*/ 2646948 w 8128084"/>
              <a:gd name="connsiteY212" fmla="*/ 14197264 h 15135727"/>
              <a:gd name="connsiteX213" fmla="*/ 2598821 w 8128084"/>
              <a:gd name="connsiteY213" fmla="*/ 14125074 h 15135727"/>
              <a:gd name="connsiteX214" fmla="*/ 2430379 w 8128084"/>
              <a:gd name="connsiteY214" fmla="*/ 13836316 h 15135727"/>
              <a:gd name="connsiteX215" fmla="*/ 2646948 w 8128084"/>
              <a:gd name="connsiteY215" fmla="*/ 13812253 h 15135727"/>
              <a:gd name="connsiteX216" fmla="*/ 2502569 w 8128084"/>
              <a:gd name="connsiteY216" fmla="*/ 13475369 h 15135727"/>
              <a:gd name="connsiteX217" fmla="*/ 2550695 w 8128084"/>
              <a:gd name="connsiteY217" fmla="*/ 13186611 h 15135727"/>
              <a:gd name="connsiteX218" fmla="*/ 2719137 w 8128084"/>
              <a:gd name="connsiteY218" fmla="*/ 13042232 h 15135727"/>
              <a:gd name="connsiteX219" fmla="*/ 2791327 w 8128084"/>
              <a:gd name="connsiteY219" fmla="*/ 12945979 h 15135727"/>
              <a:gd name="connsiteX220" fmla="*/ 3031958 w 8128084"/>
              <a:gd name="connsiteY220" fmla="*/ 13090358 h 15135727"/>
              <a:gd name="connsiteX221" fmla="*/ 3056021 w 8128084"/>
              <a:gd name="connsiteY221" fmla="*/ 12753474 h 15135727"/>
              <a:gd name="connsiteX222" fmla="*/ 2887579 w 8128084"/>
              <a:gd name="connsiteY222" fmla="*/ 12777537 h 15135727"/>
              <a:gd name="connsiteX223" fmla="*/ 2815390 w 8128084"/>
              <a:gd name="connsiteY223" fmla="*/ 12777537 h 15135727"/>
              <a:gd name="connsiteX224" fmla="*/ 3176337 w 8128084"/>
              <a:gd name="connsiteY224" fmla="*/ 12368464 h 15135727"/>
              <a:gd name="connsiteX225" fmla="*/ 3104148 w 8128084"/>
              <a:gd name="connsiteY225" fmla="*/ 12320337 h 15135727"/>
              <a:gd name="connsiteX226" fmla="*/ 3104148 w 8128084"/>
              <a:gd name="connsiteY226" fmla="*/ 12320337 h 15135727"/>
              <a:gd name="connsiteX227" fmla="*/ 3007895 w 8128084"/>
              <a:gd name="connsiteY227" fmla="*/ 12079706 h 15135727"/>
              <a:gd name="connsiteX228" fmla="*/ 2911642 w 8128084"/>
              <a:gd name="connsiteY228" fmla="*/ 11935327 h 15135727"/>
              <a:gd name="connsiteX229" fmla="*/ 2863516 w 8128084"/>
              <a:gd name="connsiteY229" fmla="*/ 11694695 h 15135727"/>
              <a:gd name="connsiteX230" fmla="*/ 2911642 w 8128084"/>
              <a:gd name="connsiteY230" fmla="*/ 11454064 h 15135727"/>
              <a:gd name="connsiteX231" fmla="*/ 3056021 w 8128084"/>
              <a:gd name="connsiteY231" fmla="*/ 11454064 h 15135727"/>
              <a:gd name="connsiteX232" fmla="*/ 2983832 w 8128084"/>
              <a:gd name="connsiteY232" fmla="*/ 11381874 h 15135727"/>
              <a:gd name="connsiteX233" fmla="*/ 3031958 w 8128084"/>
              <a:gd name="connsiteY233" fmla="*/ 11285621 h 15135727"/>
              <a:gd name="connsiteX234" fmla="*/ 3007895 w 8128084"/>
              <a:gd name="connsiteY234" fmla="*/ 11189369 h 15135727"/>
              <a:gd name="connsiteX235" fmla="*/ 2887579 w 8128084"/>
              <a:gd name="connsiteY235" fmla="*/ 11141242 h 15135727"/>
              <a:gd name="connsiteX236" fmla="*/ 2887579 w 8128084"/>
              <a:gd name="connsiteY236" fmla="*/ 10972800 h 15135727"/>
              <a:gd name="connsiteX237" fmla="*/ 2887579 w 8128084"/>
              <a:gd name="connsiteY237" fmla="*/ 10924674 h 15135727"/>
              <a:gd name="connsiteX238" fmla="*/ 2767264 w 8128084"/>
              <a:gd name="connsiteY238" fmla="*/ 11020927 h 15135727"/>
              <a:gd name="connsiteX239" fmla="*/ 2743200 w 8128084"/>
              <a:gd name="connsiteY239" fmla="*/ 10924674 h 15135727"/>
              <a:gd name="connsiteX240" fmla="*/ 2550695 w 8128084"/>
              <a:gd name="connsiteY240" fmla="*/ 11020927 h 15135727"/>
              <a:gd name="connsiteX241" fmla="*/ 2526632 w 8128084"/>
              <a:gd name="connsiteY241" fmla="*/ 11117179 h 15135727"/>
              <a:gd name="connsiteX242" fmla="*/ 2334127 w 8128084"/>
              <a:gd name="connsiteY242" fmla="*/ 10996864 h 15135727"/>
              <a:gd name="connsiteX243" fmla="*/ 2358190 w 8128084"/>
              <a:gd name="connsiteY243" fmla="*/ 10732169 h 15135727"/>
              <a:gd name="connsiteX244" fmla="*/ 2334127 w 8128084"/>
              <a:gd name="connsiteY244" fmla="*/ 10587790 h 15135727"/>
              <a:gd name="connsiteX245" fmla="*/ 2406316 w 8128084"/>
              <a:gd name="connsiteY245" fmla="*/ 10491537 h 15135727"/>
              <a:gd name="connsiteX246" fmla="*/ 2598821 w 8128084"/>
              <a:gd name="connsiteY246" fmla="*/ 10684042 h 15135727"/>
              <a:gd name="connsiteX247" fmla="*/ 2767264 w 8128084"/>
              <a:gd name="connsiteY247" fmla="*/ 10684042 h 15135727"/>
              <a:gd name="connsiteX248" fmla="*/ 2646948 w 8128084"/>
              <a:gd name="connsiteY248" fmla="*/ 10515600 h 15135727"/>
              <a:gd name="connsiteX249" fmla="*/ 2815390 w 8128084"/>
              <a:gd name="connsiteY249" fmla="*/ 10395285 h 15135727"/>
              <a:gd name="connsiteX250" fmla="*/ 3080085 w 8128084"/>
              <a:gd name="connsiteY250" fmla="*/ 10419348 h 15135727"/>
              <a:gd name="connsiteX251" fmla="*/ 3248527 w 8128084"/>
              <a:gd name="connsiteY251" fmla="*/ 10539664 h 15135727"/>
              <a:gd name="connsiteX252" fmla="*/ 3320716 w 8128084"/>
              <a:gd name="connsiteY252" fmla="*/ 10659979 h 15135727"/>
              <a:gd name="connsiteX253" fmla="*/ 3465095 w 8128084"/>
              <a:gd name="connsiteY253" fmla="*/ 10659979 h 15135727"/>
              <a:gd name="connsiteX254" fmla="*/ 3441032 w 8128084"/>
              <a:gd name="connsiteY254" fmla="*/ 10491537 h 15135727"/>
              <a:gd name="connsiteX255" fmla="*/ 3392906 w 8128084"/>
              <a:gd name="connsiteY255" fmla="*/ 10250906 h 15135727"/>
              <a:gd name="connsiteX256" fmla="*/ 3152274 w 8128084"/>
              <a:gd name="connsiteY256" fmla="*/ 10250906 h 15135727"/>
              <a:gd name="connsiteX257" fmla="*/ 3176337 w 8128084"/>
              <a:gd name="connsiteY257" fmla="*/ 10178716 h 15135727"/>
              <a:gd name="connsiteX258" fmla="*/ 3104148 w 8128084"/>
              <a:gd name="connsiteY258" fmla="*/ 10154653 h 15135727"/>
              <a:gd name="connsiteX259" fmla="*/ 3007895 w 8128084"/>
              <a:gd name="connsiteY259" fmla="*/ 9962148 h 15135727"/>
              <a:gd name="connsiteX260" fmla="*/ 3176337 w 8128084"/>
              <a:gd name="connsiteY260" fmla="*/ 9889958 h 15135727"/>
              <a:gd name="connsiteX261" fmla="*/ 2959769 w 8128084"/>
              <a:gd name="connsiteY261" fmla="*/ 9504948 h 15135727"/>
              <a:gd name="connsiteX262" fmla="*/ 2791327 w 8128084"/>
              <a:gd name="connsiteY262" fmla="*/ 9456821 h 15135727"/>
              <a:gd name="connsiteX263" fmla="*/ 2574758 w 8128084"/>
              <a:gd name="connsiteY263" fmla="*/ 9336506 h 15135727"/>
              <a:gd name="connsiteX264" fmla="*/ 2550695 w 8128084"/>
              <a:gd name="connsiteY264" fmla="*/ 9071811 h 15135727"/>
              <a:gd name="connsiteX265" fmla="*/ 2695074 w 8128084"/>
              <a:gd name="connsiteY265" fmla="*/ 8999621 h 15135727"/>
              <a:gd name="connsiteX266" fmla="*/ 2622885 w 8128084"/>
              <a:gd name="connsiteY266" fmla="*/ 8975558 h 15135727"/>
              <a:gd name="connsiteX267" fmla="*/ 2430379 w 8128084"/>
              <a:gd name="connsiteY267" fmla="*/ 8999621 h 15135727"/>
              <a:gd name="connsiteX268" fmla="*/ 2261937 w 8128084"/>
              <a:gd name="connsiteY268" fmla="*/ 9168064 h 15135727"/>
              <a:gd name="connsiteX269" fmla="*/ 2237874 w 8128084"/>
              <a:gd name="connsiteY269" fmla="*/ 8999621 h 15135727"/>
              <a:gd name="connsiteX270" fmla="*/ 2117558 w 8128084"/>
              <a:gd name="connsiteY270" fmla="*/ 8975558 h 15135727"/>
              <a:gd name="connsiteX271" fmla="*/ 2045369 w 8128084"/>
              <a:gd name="connsiteY271" fmla="*/ 8783053 h 15135727"/>
              <a:gd name="connsiteX272" fmla="*/ 1852864 w 8128084"/>
              <a:gd name="connsiteY272" fmla="*/ 8758990 h 15135727"/>
              <a:gd name="connsiteX273" fmla="*/ 1636295 w 8128084"/>
              <a:gd name="connsiteY273" fmla="*/ 8927432 h 15135727"/>
              <a:gd name="connsiteX274" fmla="*/ 1588169 w 8128084"/>
              <a:gd name="connsiteY274" fmla="*/ 9023685 h 15135727"/>
              <a:gd name="connsiteX275" fmla="*/ 1515979 w 8128084"/>
              <a:gd name="connsiteY275" fmla="*/ 8879306 h 15135727"/>
              <a:gd name="connsiteX276" fmla="*/ 1347537 w 8128084"/>
              <a:gd name="connsiteY276" fmla="*/ 8879306 h 15135727"/>
              <a:gd name="connsiteX277" fmla="*/ 1347537 w 8128084"/>
              <a:gd name="connsiteY277" fmla="*/ 8710864 h 15135727"/>
              <a:gd name="connsiteX278" fmla="*/ 1106906 w 8128084"/>
              <a:gd name="connsiteY278" fmla="*/ 8783053 h 15135727"/>
              <a:gd name="connsiteX279" fmla="*/ 890337 w 8128084"/>
              <a:gd name="connsiteY279" fmla="*/ 8686800 h 15135727"/>
              <a:gd name="connsiteX280" fmla="*/ 649706 w 8128084"/>
              <a:gd name="connsiteY280" fmla="*/ 8662737 h 15135727"/>
              <a:gd name="connsiteX281" fmla="*/ 385011 w 8128084"/>
              <a:gd name="connsiteY281" fmla="*/ 8566485 h 15135727"/>
              <a:gd name="connsiteX282" fmla="*/ 577516 w 8128084"/>
              <a:gd name="connsiteY282" fmla="*/ 8373979 h 15135727"/>
              <a:gd name="connsiteX283" fmla="*/ 794085 w 8128084"/>
              <a:gd name="connsiteY283" fmla="*/ 8301790 h 15135727"/>
              <a:gd name="connsiteX284" fmla="*/ 745958 w 8128084"/>
              <a:gd name="connsiteY284" fmla="*/ 8133348 h 15135727"/>
              <a:gd name="connsiteX285" fmla="*/ 818148 w 8128084"/>
              <a:gd name="connsiteY285" fmla="*/ 7820527 h 15135727"/>
              <a:gd name="connsiteX286" fmla="*/ 697832 w 8128084"/>
              <a:gd name="connsiteY286" fmla="*/ 7820527 h 15135727"/>
              <a:gd name="connsiteX287" fmla="*/ 625642 w 8128084"/>
              <a:gd name="connsiteY287" fmla="*/ 7916779 h 15135727"/>
              <a:gd name="connsiteX288" fmla="*/ 457200 w 8128084"/>
              <a:gd name="connsiteY288" fmla="*/ 7820527 h 15135727"/>
              <a:gd name="connsiteX289" fmla="*/ 529390 w 8128084"/>
              <a:gd name="connsiteY289" fmla="*/ 7700211 h 15135727"/>
              <a:gd name="connsiteX290" fmla="*/ 938464 w 8128084"/>
              <a:gd name="connsiteY290" fmla="*/ 7676148 h 15135727"/>
              <a:gd name="connsiteX291" fmla="*/ 1058779 w 8128084"/>
              <a:gd name="connsiteY291" fmla="*/ 7459579 h 15135727"/>
              <a:gd name="connsiteX292" fmla="*/ 1203158 w 8128084"/>
              <a:gd name="connsiteY292" fmla="*/ 7603958 h 15135727"/>
              <a:gd name="connsiteX293" fmla="*/ 1299411 w 8128084"/>
              <a:gd name="connsiteY293" fmla="*/ 7555832 h 15135727"/>
              <a:gd name="connsiteX294" fmla="*/ 1443790 w 8128084"/>
              <a:gd name="connsiteY294" fmla="*/ 7507706 h 15135727"/>
              <a:gd name="connsiteX295" fmla="*/ 1684421 w 8128084"/>
              <a:gd name="connsiteY295" fmla="*/ 7603958 h 15135727"/>
              <a:gd name="connsiteX296" fmla="*/ 1684421 w 8128084"/>
              <a:gd name="connsiteY296" fmla="*/ 7603958 h 15135727"/>
              <a:gd name="connsiteX297" fmla="*/ 1540042 w 8128084"/>
              <a:gd name="connsiteY297" fmla="*/ 7363327 h 15135727"/>
              <a:gd name="connsiteX298" fmla="*/ 1299411 w 8128084"/>
              <a:gd name="connsiteY298" fmla="*/ 7315200 h 15135727"/>
              <a:gd name="connsiteX299" fmla="*/ 1130969 w 8128084"/>
              <a:gd name="connsiteY299" fmla="*/ 7339264 h 15135727"/>
              <a:gd name="connsiteX300" fmla="*/ 1034716 w 8128084"/>
              <a:gd name="connsiteY300" fmla="*/ 7315200 h 15135727"/>
              <a:gd name="connsiteX301" fmla="*/ 1155032 w 8128084"/>
              <a:gd name="connsiteY301" fmla="*/ 7050506 h 15135727"/>
              <a:gd name="connsiteX302" fmla="*/ 1155032 w 8128084"/>
              <a:gd name="connsiteY302" fmla="*/ 6930190 h 15135727"/>
              <a:gd name="connsiteX303" fmla="*/ 1155032 w 8128084"/>
              <a:gd name="connsiteY303" fmla="*/ 6761748 h 15135727"/>
              <a:gd name="connsiteX304" fmla="*/ 1203158 w 8128084"/>
              <a:gd name="connsiteY304" fmla="*/ 6617369 h 15135727"/>
              <a:gd name="connsiteX305" fmla="*/ 1371600 w 8128084"/>
              <a:gd name="connsiteY305" fmla="*/ 6472990 h 15135727"/>
              <a:gd name="connsiteX306" fmla="*/ 1443790 w 8128084"/>
              <a:gd name="connsiteY306" fmla="*/ 6328611 h 15135727"/>
              <a:gd name="connsiteX307" fmla="*/ 1419727 w 8128084"/>
              <a:gd name="connsiteY307" fmla="*/ 6208295 h 15135727"/>
              <a:gd name="connsiteX308" fmla="*/ 1275348 w 8128084"/>
              <a:gd name="connsiteY308" fmla="*/ 6304548 h 15135727"/>
              <a:gd name="connsiteX309" fmla="*/ 1323474 w 8128084"/>
              <a:gd name="connsiteY309" fmla="*/ 6015790 h 15135727"/>
              <a:gd name="connsiteX310" fmla="*/ 1540042 w 8128084"/>
              <a:gd name="connsiteY310" fmla="*/ 5871411 h 15135727"/>
              <a:gd name="connsiteX311" fmla="*/ 1540042 w 8128084"/>
              <a:gd name="connsiteY311" fmla="*/ 5751095 h 15135727"/>
              <a:gd name="connsiteX312" fmla="*/ 1395664 w 8128084"/>
              <a:gd name="connsiteY312" fmla="*/ 5799221 h 15135727"/>
              <a:gd name="connsiteX313" fmla="*/ 1179095 w 8128084"/>
              <a:gd name="connsiteY313" fmla="*/ 5799221 h 15135727"/>
              <a:gd name="connsiteX314" fmla="*/ 890337 w 8128084"/>
              <a:gd name="connsiteY314" fmla="*/ 5775158 h 15135727"/>
              <a:gd name="connsiteX315" fmla="*/ 697832 w 8128084"/>
              <a:gd name="connsiteY315" fmla="*/ 5606716 h 15135727"/>
              <a:gd name="connsiteX316" fmla="*/ 577516 w 8128084"/>
              <a:gd name="connsiteY316" fmla="*/ 5582653 h 15135727"/>
              <a:gd name="connsiteX317" fmla="*/ 697832 w 8128084"/>
              <a:gd name="connsiteY317" fmla="*/ 5775158 h 15135727"/>
              <a:gd name="connsiteX318" fmla="*/ 409074 w 8128084"/>
              <a:gd name="connsiteY318" fmla="*/ 5799221 h 15135727"/>
              <a:gd name="connsiteX319" fmla="*/ 168442 w 8128084"/>
              <a:gd name="connsiteY319" fmla="*/ 5702969 h 15135727"/>
              <a:gd name="connsiteX320" fmla="*/ 264695 w 8128084"/>
              <a:gd name="connsiteY320" fmla="*/ 5558590 h 15135727"/>
              <a:gd name="connsiteX321" fmla="*/ 144379 w 8128084"/>
              <a:gd name="connsiteY321" fmla="*/ 5510464 h 15135727"/>
              <a:gd name="connsiteX322" fmla="*/ 0 w 8128084"/>
              <a:gd name="connsiteY322" fmla="*/ 5462337 h 15135727"/>
              <a:gd name="connsiteX323" fmla="*/ 96253 w 8128084"/>
              <a:gd name="connsiteY323"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6978316 w 8128084"/>
              <a:gd name="connsiteY88" fmla="*/ 1732548 h 15135727"/>
              <a:gd name="connsiteX89" fmla="*/ 6737685 w 8128084"/>
              <a:gd name="connsiteY89" fmla="*/ 2093495 h 15135727"/>
              <a:gd name="connsiteX90" fmla="*/ 6737685 w 8128084"/>
              <a:gd name="connsiteY90" fmla="*/ 2382253 h 15135727"/>
              <a:gd name="connsiteX91" fmla="*/ 6665495 w 8128084"/>
              <a:gd name="connsiteY91" fmla="*/ 2430379 h 15135727"/>
              <a:gd name="connsiteX92" fmla="*/ 6906127 w 8128084"/>
              <a:gd name="connsiteY92" fmla="*/ 2646948 h 15135727"/>
              <a:gd name="connsiteX93" fmla="*/ 6906127 w 8128084"/>
              <a:gd name="connsiteY93" fmla="*/ 2983832 h 15135727"/>
              <a:gd name="connsiteX94" fmla="*/ 6906127 w 8128084"/>
              <a:gd name="connsiteY94" fmla="*/ 3104148 h 15135727"/>
              <a:gd name="connsiteX95" fmla="*/ 6833937 w 8128084"/>
              <a:gd name="connsiteY95" fmla="*/ 3368842 h 15135727"/>
              <a:gd name="connsiteX96" fmla="*/ 6906127 w 8128084"/>
              <a:gd name="connsiteY96" fmla="*/ 3489158 h 15135727"/>
              <a:gd name="connsiteX97" fmla="*/ 6641432 w 8128084"/>
              <a:gd name="connsiteY97" fmla="*/ 3705727 h 15135727"/>
              <a:gd name="connsiteX98" fmla="*/ 6737685 w 8128084"/>
              <a:gd name="connsiteY98" fmla="*/ 3729790 h 15135727"/>
              <a:gd name="connsiteX99" fmla="*/ 6545179 w 8128084"/>
              <a:gd name="connsiteY99" fmla="*/ 3826042 h 15135727"/>
              <a:gd name="connsiteX100" fmla="*/ 6328611 w 8128084"/>
              <a:gd name="connsiteY100" fmla="*/ 3753853 h 15135727"/>
              <a:gd name="connsiteX101" fmla="*/ 6184232 w 8128084"/>
              <a:gd name="connsiteY101" fmla="*/ 3850106 h 15135727"/>
              <a:gd name="connsiteX102" fmla="*/ 6184232 w 8128084"/>
              <a:gd name="connsiteY102" fmla="*/ 3946358 h 15135727"/>
              <a:gd name="connsiteX103" fmla="*/ 6136106 w 8128084"/>
              <a:gd name="connsiteY103" fmla="*/ 4235116 h 15135727"/>
              <a:gd name="connsiteX104" fmla="*/ 5919537 w 8128084"/>
              <a:gd name="connsiteY104" fmla="*/ 4403558 h 15135727"/>
              <a:gd name="connsiteX105" fmla="*/ 5775158 w 8128084"/>
              <a:gd name="connsiteY105" fmla="*/ 4451685 h 15135727"/>
              <a:gd name="connsiteX106" fmla="*/ 5630779 w 8128084"/>
              <a:gd name="connsiteY106" fmla="*/ 4547937 h 15135727"/>
              <a:gd name="connsiteX107" fmla="*/ 5510464 w 8128084"/>
              <a:gd name="connsiteY107" fmla="*/ 4620127 h 15135727"/>
              <a:gd name="connsiteX108" fmla="*/ 5510464 w 8128084"/>
              <a:gd name="connsiteY108" fmla="*/ 4812632 h 15135727"/>
              <a:gd name="connsiteX109" fmla="*/ 5317958 w 8128084"/>
              <a:gd name="connsiteY109" fmla="*/ 4981074 h 15135727"/>
              <a:gd name="connsiteX110" fmla="*/ 5005137 w 8128084"/>
              <a:gd name="connsiteY110" fmla="*/ 5149516 h 15135727"/>
              <a:gd name="connsiteX111" fmla="*/ 4692316 w 8128084"/>
              <a:gd name="connsiteY111" fmla="*/ 5149516 h 15135727"/>
              <a:gd name="connsiteX112" fmla="*/ 4523874 w 8128084"/>
              <a:gd name="connsiteY112" fmla="*/ 5366085 h 15135727"/>
              <a:gd name="connsiteX113" fmla="*/ 4211053 w 8128084"/>
              <a:gd name="connsiteY113" fmla="*/ 5414211 h 15135727"/>
              <a:gd name="connsiteX114" fmla="*/ 4114800 w 8128084"/>
              <a:gd name="connsiteY114" fmla="*/ 5390148 h 15135727"/>
              <a:gd name="connsiteX115" fmla="*/ 4018548 w 8128084"/>
              <a:gd name="connsiteY115" fmla="*/ 5630779 h 15135727"/>
              <a:gd name="connsiteX116" fmla="*/ 4090737 w 8128084"/>
              <a:gd name="connsiteY116" fmla="*/ 5871411 h 15135727"/>
              <a:gd name="connsiteX117" fmla="*/ 4090737 w 8128084"/>
              <a:gd name="connsiteY117" fmla="*/ 6184232 h 15135727"/>
              <a:gd name="connsiteX118" fmla="*/ 4186990 w 8128084"/>
              <a:gd name="connsiteY118" fmla="*/ 6472990 h 15135727"/>
              <a:gd name="connsiteX119" fmla="*/ 4042611 w 8128084"/>
              <a:gd name="connsiteY119" fmla="*/ 6352674 h 15135727"/>
              <a:gd name="connsiteX120" fmla="*/ 3946358 w 8128084"/>
              <a:gd name="connsiteY120" fmla="*/ 6376737 h 15135727"/>
              <a:gd name="connsiteX121" fmla="*/ 4114800 w 8128084"/>
              <a:gd name="connsiteY121" fmla="*/ 6641432 h 15135727"/>
              <a:gd name="connsiteX122" fmla="*/ 4451685 w 8128084"/>
              <a:gd name="connsiteY122" fmla="*/ 6737685 h 15135727"/>
              <a:gd name="connsiteX123" fmla="*/ 4620127 w 8128084"/>
              <a:gd name="connsiteY123" fmla="*/ 6978316 h 15135727"/>
              <a:gd name="connsiteX124" fmla="*/ 4740442 w 8128084"/>
              <a:gd name="connsiteY124" fmla="*/ 7170821 h 15135727"/>
              <a:gd name="connsiteX125" fmla="*/ 5077327 w 8128084"/>
              <a:gd name="connsiteY125" fmla="*/ 7387390 h 15135727"/>
              <a:gd name="connsiteX126" fmla="*/ 5125453 w 8128084"/>
              <a:gd name="connsiteY126" fmla="*/ 7603958 h 15135727"/>
              <a:gd name="connsiteX127" fmla="*/ 5197642 w 8128084"/>
              <a:gd name="connsiteY127" fmla="*/ 7796464 h 15135727"/>
              <a:gd name="connsiteX128" fmla="*/ 5486400 w 8128084"/>
              <a:gd name="connsiteY128" fmla="*/ 7964906 h 15135727"/>
              <a:gd name="connsiteX129" fmla="*/ 5486400 w 8128084"/>
              <a:gd name="connsiteY129" fmla="*/ 8349916 h 15135727"/>
              <a:gd name="connsiteX130" fmla="*/ 5678906 w 8128084"/>
              <a:gd name="connsiteY130" fmla="*/ 8614611 h 15135727"/>
              <a:gd name="connsiteX131" fmla="*/ 5919537 w 8128084"/>
              <a:gd name="connsiteY131" fmla="*/ 9071811 h 15135727"/>
              <a:gd name="connsiteX132" fmla="*/ 6160169 w 8128084"/>
              <a:gd name="connsiteY132" fmla="*/ 9336506 h 15135727"/>
              <a:gd name="connsiteX133" fmla="*/ 6280485 w 8128084"/>
              <a:gd name="connsiteY133" fmla="*/ 9601200 h 15135727"/>
              <a:gd name="connsiteX134" fmla="*/ 6400800 w 8128084"/>
              <a:gd name="connsiteY134" fmla="*/ 9793706 h 15135727"/>
              <a:gd name="connsiteX135" fmla="*/ 6569242 w 8128084"/>
              <a:gd name="connsiteY135" fmla="*/ 10058400 h 15135727"/>
              <a:gd name="connsiteX136" fmla="*/ 6713621 w 8128084"/>
              <a:gd name="connsiteY136" fmla="*/ 10106527 h 15135727"/>
              <a:gd name="connsiteX137" fmla="*/ 6545179 w 8128084"/>
              <a:gd name="connsiteY137" fmla="*/ 10202779 h 15135727"/>
              <a:gd name="connsiteX138" fmla="*/ 6569242 w 8128084"/>
              <a:gd name="connsiteY138" fmla="*/ 10443411 h 15135727"/>
              <a:gd name="connsiteX139" fmla="*/ 6593306 w 8128084"/>
              <a:gd name="connsiteY139" fmla="*/ 10708106 h 15135727"/>
              <a:gd name="connsiteX140" fmla="*/ 6761748 w 8128084"/>
              <a:gd name="connsiteY140" fmla="*/ 10924674 h 15135727"/>
              <a:gd name="connsiteX141" fmla="*/ 6641432 w 8128084"/>
              <a:gd name="connsiteY141" fmla="*/ 11093116 h 15135727"/>
              <a:gd name="connsiteX142" fmla="*/ 6713621 w 8128084"/>
              <a:gd name="connsiteY142" fmla="*/ 11261558 h 15135727"/>
              <a:gd name="connsiteX143" fmla="*/ 6737685 w 8128084"/>
              <a:gd name="connsiteY143" fmla="*/ 11526253 h 15135727"/>
              <a:gd name="connsiteX144" fmla="*/ 6617369 w 8128084"/>
              <a:gd name="connsiteY144" fmla="*/ 11839074 h 15135727"/>
              <a:gd name="connsiteX145" fmla="*/ 6617369 w 8128084"/>
              <a:gd name="connsiteY145" fmla="*/ 12031579 h 15135727"/>
              <a:gd name="connsiteX146" fmla="*/ 6641432 w 8128084"/>
              <a:gd name="connsiteY146" fmla="*/ 12127832 h 15135727"/>
              <a:gd name="connsiteX147" fmla="*/ 6761748 w 8128084"/>
              <a:gd name="connsiteY147" fmla="*/ 12031579 h 15135727"/>
              <a:gd name="connsiteX148" fmla="*/ 6761748 w 8128084"/>
              <a:gd name="connsiteY148" fmla="*/ 12296274 h 15135727"/>
              <a:gd name="connsiteX149" fmla="*/ 6689558 w 8128084"/>
              <a:gd name="connsiteY149" fmla="*/ 12512842 h 15135727"/>
              <a:gd name="connsiteX150" fmla="*/ 6785811 w 8128084"/>
              <a:gd name="connsiteY150" fmla="*/ 12777537 h 15135727"/>
              <a:gd name="connsiteX151" fmla="*/ 6569242 w 8128084"/>
              <a:gd name="connsiteY151" fmla="*/ 12873790 h 15135727"/>
              <a:gd name="connsiteX152" fmla="*/ 6545179 w 8128084"/>
              <a:gd name="connsiteY152" fmla="*/ 13090358 h 15135727"/>
              <a:gd name="connsiteX153" fmla="*/ 6448927 w 8128084"/>
              <a:gd name="connsiteY153" fmla="*/ 13355053 h 15135727"/>
              <a:gd name="connsiteX154" fmla="*/ 6256421 w 8128084"/>
              <a:gd name="connsiteY154" fmla="*/ 13571621 h 15135727"/>
              <a:gd name="connsiteX155" fmla="*/ 6087979 w 8128084"/>
              <a:gd name="connsiteY155" fmla="*/ 13667874 h 15135727"/>
              <a:gd name="connsiteX156" fmla="*/ 5943600 w 8128084"/>
              <a:gd name="connsiteY156" fmla="*/ 13716000 h 15135727"/>
              <a:gd name="connsiteX157" fmla="*/ 5702969 w 8128084"/>
              <a:gd name="connsiteY157" fmla="*/ 13667874 h 15135727"/>
              <a:gd name="connsiteX158" fmla="*/ 5582653 w 8128084"/>
              <a:gd name="connsiteY158" fmla="*/ 13691937 h 15135727"/>
              <a:gd name="connsiteX159" fmla="*/ 5727032 w 8128084"/>
              <a:gd name="connsiteY159" fmla="*/ 13836316 h 15135727"/>
              <a:gd name="connsiteX160" fmla="*/ 5582653 w 8128084"/>
              <a:gd name="connsiteY160" fmla="*/ 14052885 h 15135727"/>
              <a:gd name="connsiteX161" fmla="*/ 5462337 w 8128084"/>
              <a:gd name="connsiteY161" fmla="*/ 14149137 h 15135727"/>
              <a:gd name="connsiteX162" fmla="*/ 5342021 w 8128084"/>
              <a:gd name="connsiteY162" fmla="*/ 14004758 h 15135727"/>
              <a:gd name="connsiteX163" fmla="*/ 5245769 w 8128084"/>
              <a:gd name="connsiteY163" fmla="*/ 14004758 h 15135727"/>
              <a:gd name="connsiteX164" fmla="*/ 5245769 w 8128084"/>
              <a:gd name="connsiteY164" fmla="*/ 13956632 h 15135727"/>
              <a:gd name="connsiteX165" fmla="*/ 5101390 w 8128084"/>
              <a:gd name="connsiteY165" fmla="*/ 13956632 h 15135727"/>
              <a:gd name="connsiteX166" fmla="*/ 4981074 w 8128084"/>
              <a:gd name="connsiteY166" fmla="*/ 13860379 h 15135727"/>
              <a:gd name="connsiteX167" fmla="*/ 4740442 w 8128084"/>
              <a:gd name="connsiteY167" fmla="*/ 13908506 h 15135727"/>
              <a:gd name="connsiteX168" fmla="*/ 4475748 w 8128084"/>
              <a:gd name="connsiteY168" fmla="*/ 13956632 h 15135727"/>
              <a:gd name="connsiteX169" fmla="*/ 4379495 w 8128084"/>
              <a:gd name="connsiteY169" fmla="*/ 14028821 h 15135727"/>
              <a:gd name="connsiteX170" fmla="*/ 4403558 w 8128084"/>
              <a:gd name="connsiteY170" fmla="*/ 14197264 h 15135727"/>
              <a:gd name="connsiteX171" fmla="*/ 4572000 w 8128084"/>
              <a:gd name="connsiteY171" fmla="*/ 14149137 h 15135727"/>
              <a:gd name="connsiteX172" fmla="*/ 4523874 w 8128084"/>
              <a:gd name="connsiteY172" fmla="*/ 14558211 h 15135727"/>
              <a:gd name="connsiteX173" fmla="*/ 4403558 w 8128084"/>
              <a:gd name="connsiteY173" fmla="*/ 14437895 h 15135727"/>
              <a:gd name="connsiteX174" fmla="*/ 4403558 w 8128084"/>
              <a:gd name="connsiteY174" fmla="*/ 14437895 h 15135727"/>
              <a:gd name="connsiteX175" fmla="*/ 4283242 w 8128084"/>
              <a:gd name="connsiteY175" fmla="*/ 14245390 h 15135727"/>
              <a:gd name="connsiteX176" fmla="*/ 4235116 w 8128084"/>
              <a:gd name="connsiteY176" fmla="*/ 14341642 h 15135727"/>
              <a:gd name="connsiteX177" fmla="*/ 4162927 w 8128084"/>
              <a:gd name="connsiteY177" fmla="*/ 14389769 h 15135727"/>
              <a:gd name="connsiteX178" fmla="*/ 4162927 w 8128084"/>
              <a:gd name="connsiteY178" fmla="*/ 14389769 h 15135727"/>
              <a:gd name="connsiteX179" fmla="*/ 3922295 w 8128084"/>
              <a:gd name="connsiteY179" fmla="*/ 14245390 h 15135727"/>
              <a:gd name="connsiteX180" fmla="*/ 3801979 w 8128084"/>
              <a:gd name="connsiteY180" fmla="*/ 14293516 h 15135727"/>
              <a:gd name="connsiteX181" fmla="*/ 3681664 w 8128084"/>
              <a:gd name="connsiteY181" fmla="*/ 14389769 h 15135727"/>
              <a:gd name="connsiteX182" fmla="*/ 3657600 w 8128084"/>
              <a:gd name="connsiteY182" fmla="*/ 14654464 h 15135727"/>
              <a:gd name="connsiteX183" fmla="*/ 3513221 w 8128084"/>
              <a:gd name="connsiteY183" fmla="*/ 14726653 h 15135727"/>
              <a:gd name="connsiteX184" fmla="*/ 3513221 w 8128084"/>
              <a:gd name="connsiteY184" fmla="*/ 14871032 h 15135727"/>
              <a:gd name="connsiteX185" fmla="*/ 3633537 w 8128084"/>
              <a:gd name="connsiteY185" fmla="*/ 14967285 h 15135727"/>
              <a:gd name="connsiteX186" fmla="*/ 3609474 w 8128084"/>
              <a:gd name="connsiteY186" fmla="*/ 15087600 h 15135727"/>
              <a:gd name="connsiteX187" fmla="*/ 3441032 w 8128084"/>
              <a:gd name="connsiteY187" fmla="*/ 15039474 h 15135727"/>
              <a:gd name="connsiteX188" fmla="*/ 3272590 w 8128084"/>
              <a:gd name="connsiteY188" fmla="*/ 15063537 h 15135727"/>
              <a:gd name="connsiteX189" fmla="*/ 3248527 w 8128084"/>
              <a:gd name="connsiteY189" fmla="*/ 14895095 h 15135727"/>
              <a:gd name="connsiteX190" fmla="*/ 3128211 w 8128084"/>
              <a:gd name="connsiteY190" fmla="*/ 14919158 h 15135727"/>
              <a:gd name="connsiteX191" fmla="*/ 2959769 w 8128084"/>
              <a:gd name="connsiteY191" fmla="*/ 15135727 h 15135727"/>
              <a:gd name="connsiteX192" fmla="*/ 2935706 w 8128084"/>
              <a:gd name="connsiteY192" fmla="*/ 14895095 h 15135727"/>
              <a:gd name="connsiteX193" fmla="*/ 2791327 w 8128084"/>
              <a:gd name="connsiteY193" fmla="*/ 14943221 h 15135727"/>
              <a:gd name="connsiteX194" fmla="*/ 2671011 w 8128084"/>
              <a:gd name="connsiteY194" fmla="*/ 15039474 h 15135727"/>
              <a:gd name="connsiteX195" fmla="*/ 2430379 w 8128084"/>
              <a:gd name="connsiteY195" fmla="*/ 15087600 h 15135727"/>
              <a:gd name="connsiteX196" fmla="*/ 2237874 w 8128084"/>
              <a:gd name="connsiteY196" fmla="*/ 15039474 h 15135727"/>
              <a:gd name="connsiteX197" fmla="*/ 2622885 w 8128084"/>
              <a:gd name="connsiteY197" fmla="*/ 14846969 h 15135727"/>
              <a:gd name="connsiteX198" fmla="*/ 2887579 w 8128084"/>
              <a:gd name="connsiteY198" fmla="*/ 14774779 h 15135727"/>
              <a:gd name="connsiteX199" fmla="*/ 2839453 w 8128084"/>
              <a:gd name="connsiteY199" fmla="*/ 14582274 h 15135727"/>
              <a:gd name="connsiteX200" fmla="*/ 2935706 w 8128084"/>
              <a:gd name="connsiteY200" fmla="*/ 14510085 h 15135727"/>
              <a:gd name="connsiteX201" fmla="*/ 2935706 w 8128084"/>
              <a:gd name="connsiteY201" fmla="*/ 14510085 h 15135727"/>
              <a:gd name="connsiteX202" fmla="*/ 3080085 w 8128084"/>
              <a:gd name="connsiteY202" fmla="*/ 14413832 h 15135727"/>
              <a:gd name="connsiteX203" fmla="*/ 3152274 w 8128084"/>
              <a:gd name="connsiteY203" fmla="*/ 14341642 h 15135727"/>
              <a:gd name="connsiteX204" fmla="*/ 3080085 w 8128084"/>
              <a:gd name="connsiteY204" fmla="*/ 14269453 h 15135727"/>
              <a:gd name="connsiteX205" fmla="*/ 3152274 w 8128084"/>
              <a:gd name="connsiteY205" fmla="*/ 14197264 h 15135727"/>
              <a:gd name="connsiteX206" fmla="*/ 3152274 w 8128084"/>
              <a:gd name="connsiteY206" fmla="*/ 14052885 h 15135727"/>
              <a:gd name="connsiteX207" fmla="*/ 3080085 w 8128084"/>
              <a:gd name="connsiteY207" fmla="*/ 13980695 h 15135727"/>
              <a:gd name="connsiteX208" fmla="*/ 3056021 w 8128084"/>
              <a:gd name="connsiteY208" fmla="*/ 14076948 h 15135727"/>
              <a:gd name="connsiteX209" fmla="*/ 2935706 w 8128084"/>
              <a:gd name="connsiteY209" fmla="*/ 14076948 h 15135727"/>
              <a:gd name="connsiteX210" fmla="*/ 2863516 w 8128084"/>
              <a:gd name="connsiteY210" fmla="*/ 14125074 h 15135727"/>
              <a:gd name="connsiteX211" fmla="*/ 2719137 w 8128084"/>
              <a:gd name="connsiteY211" fmla="*/ 14197264 h 15135727"/>
              <a:gd name="connsiteX212" fmla="*/ 2646948 w 8128084"/>
              <a:gd name="connsiteY212" fmla="*/ 14197264 h 15135727"/>
              <a:gd name="connsiteX213" fmla="*/ 2598821 w 8128084"/>
              <a:gd name="connsiteY213" fmla="*/ 14125074 h 15135727"/>
              <a:gd name="connsiteX214" fmla="*/ 2430379 w 8128084"/>
              <a:gd name="connsiteY214" fmla="*/ 13836316 h 15135727"/>
              <a:gd name="connsiteX215" fmla="*/ 2646948 w 8128084"/>
              <a:gd name="connsiteY215" fmla="*/ 13812253 h 15135727"/>
              <a:gd name="connsiteX216" fmla="*/ 2502569 w 8128084"/>
              <a:gd name="connsiteY216" fmla="*/ 13475369 h 15135727"/>
              <a:gd name="connsiteX217" fmla="*/ 2550695 w 8128084"/>
              <a:gd name="connsiteY217" fmla="*/ 13186611 h 15135727"/>
              <a:gd name="connsiteX218" fmla="*/ 2719137 w 8128084"/>
              <a:gd name="connsiteY218" fmla="*/ 13042232 h 15135727"/>
              <a:gd name="connsiteX219" fmla="*/ 2791327 w 8128084"/>
              <a:gd name="connsiteY219" fmla="*/ 12945979 h 15135727"/>
              <a:gd name="connsiteX220" fmla="*/ 3031958 w 8128084"/>
              <a:gd name="connsiteY220" fmla="*/ 13090358 h 15135727"/>
              <a:gd name="connsiteX221" fmla="*/ 3056021 w 8128084"/>
              <a:gd name="connsiteY221" fmla="*/ 12753474 h 15135727"/>
              <a:gd name="connsiteX222" fmla="*/ 2887579 w 8128084"/>
              <a:gd name="connsiteY222" fmla="*/ 12777537 h 15135727"/>
              <a:gd name="connsiteX223" fmla="*/ 2815390 w 8128084"/>
              <a:gd name="connsiteY223" fmla="*/ 12777537 h 15135727"/>
              <a:gd name="connsiteX224" fmla="*/ 3176337 w 8128084"/>
              <a:gd name="connsiteY224" fmla="*/ 12368464 h 15135727"/>
              <a:gd name="connsiteX225" fmla="*/ 3104148 w 8128084"/>
              <a:gd name="connsiteY225" fmla="*/ 12320337 h 15135727"/>
              <a:gd name="connsiteX226" fmla="*/ 3104148 w 8128084"/>
              <a:gd name="connsiteY226" fmla="*/ 12320337 h 15135727"/>
              <a:gd name="connsiteX227" fmla="*/ 3007895 w 8128084"/>
              <a:gd name="connsiteY227" fmla="*/ 12079706 h 15135727"/>
              <a:gd name="connsiteX228" fmla="*/ 2911642 w 8128084"/>
              <a:gd name="connsiteY228" fmla="*/ 11935327 h 15135727"/>
              <a:gd name="connsiteX229" fmla="*/ 2863516 w 8128084"/>
              <a:gd name="connsiteY229" fmla="*/ 11694695 h 15135727"/>
              <a:gd name="connsiteX230" fmla="*/ 2911642 w 8128084"/>
              <a:gd name="connsiteY230" fmla="*/ 11454064 h 15135727"/>
              <a:gd name="connsiteX231" fmla="*/ 3056021 w 8128084"/>
              <a:gd name="connsiteY231" fmla="*/ 11454064 h 15135727"/>
              <a:gd name="connsiteX232" fmla="*/ 2983832 w 8128084"/>
              <a:gd name="connsiteY232" fmla="*/ 11381874 h 15135727"/>
              <a:gd name="connsiteX233" fmla="*/ 3031958 w 8128084"/>
              <a:gd name="connsiteY233" fmla="*/ 11285621 h 15135727"/>
              <a:gd name="connsiteX234" fmla="*/ 3007895 w 8128084"/>
              <a:gd name="connsiteY234" fmla="*/ 11189369 h 15135727"/>
              <a:gd name="connsiteX235" fmla="*/ 2887579 w 8128084"/>
              <a:gd name="connsiteY235" fmla="*/ 11141242 h 15135727"/>
              <a:gd name="connsiteX236" fmla="*/ 2887579 w 8128084"/>
              <a:gd name="connsiteY236" fmla="*/ 10972800 h 15135727"/>
              <a:gd name="connsiteX237" fmla="*/ 2887579 w 8128084"/>
              <a:gd name="connsiteY237" fmla="*/ 10924674 h 15135727"/>
              <a:gd name="connsiteX238" fmla="*/ 2767264 w 8128084"/>
              <a:gd name="connsiteY238" fmla="*/ 11020927 h 15135727"/>
              <a:gd name="connsiteX239" fmla="*/ 2743200 w 8128084"/>
              <a:gd name="connsiteY239" fmla="*/ 10924674 h 15135727"/>
              <a:gd name="connsiteX240" fmla="*/ 2550695 w 8128084"/>
              <a:gd name="connsiteY240" fmla="*/ 11020927 h 15135727"/>
              <a:gd name="connsiteX241" fmla="*/ 2526632 w 8128084"/>
              <a:gd name="connsiteY241" fmla="*/ 11117179 h 15135727"/>
              <a:gd name="connsiteX242" fmla="*/ 2334127 w 8128084"/>
              <a:gd name="connsiteY242" fmla="*/ 10996864 h 15135727"/>
              <a:gd name="connsiteX243" fmla="*/ 2358190 w 8128084"/>
              <a:gd name="connsiteY243" fmla="*/ 10732169 h 15135727"/>
              <a:gd name="connsiteX244" fmla="*/ 2334127 w 8128084"/>
              <a:gd name="connsiteY244" fmla="*/ 10587790 h 15135727"/>
              <a:gd name="connsiteX245" fmla="*/ 2406316 w 8128084"/>
              <a:gd name="connsiteY245" fmla="*/ 10491537 h 15135727"/>
              <a:gd name="connsiteX246" fmla="*/ 2598821 w 8128084"/>
              <a:gd name="connsiteY246" fmla="*/ 10684042 h 15135727"/>
              <a:gd name="connsiteX247" fmla="*/ 2767264 w 8128084"/>
              <a:gd name="connsiteY247" fmla="*/ 10684042 h 15135727"/>
              <a:gd name="connsiteX248" fmla="*/ 2646948 w 8128084"/>
              <a:gd name="connsiteY248" fmla="*/ 10515600 h 15135727"/>
              <a:gd name="connsiteX249" fmla="*/ 2815390 w 8128084"/>
              <a:gd name="connsiteY249" fmla="*/ 10395285 h 15135727"/>
              <a:gd name="connsiteX250" fmla="*/ 3080085 w 8128084"/>
              <a:gd name="connsiteY250" fmla="*/ 10419348 h 15135727"/>
              <a:gd name="connsiteX251" fmla="*/ 3248527 w 8128084"/>
              <a:gd name="connsiteY251" fmla="*/ 10539664 h 15135727"/>
              <a:gd name="connsiteX252" fmla="*/ 3320716 w 8128084"/>
              <a:gd name="connsiteY252" fmla="*/ 10659979 h 15135727"/>
              <a:gd name="connsiteX253" fmla="*/ 3465095 w 8128084"/>
              <a:gd name="connsiteY253" fmla="*/ 10659979 h 15135727"/>
              <a:gd name="connsiteX254" fmla="*/ 3441032 w 8128084"/>
              <a:gd name="connsiteY254" fmla="*/ 10491537 h 15135727"/>
              <a:gd name="connsiteX255" fmla="*/ 3392906 w 8128084"/>
              <a:gd name="connsiteY255" fmla="*/ 10250906 h 15135727"/>
              <a:gd name="connsiteX256" fmla="*/ 3152274 w 8128084"/>
              <a:gd name="connsiteY256" fmla="*/ 10250906 h 15135727"/>
              <a:gd name="connsiteX257" fmla="*/ 3176337 w 8128084"/>
              <a:gd name="connsiteY257" fmla="*/ 10178716 h 15135727"/>
              <a:gd name="connsiteX258" fmla="*/ 3104148 w 8128084"/>
              <a:gd name="connsiteY258" fmla="*/ 10154653 h 15135727"/>
              <a:gd name="connsiteX259" fmla="*/ 3007895 w 8128084"/>
              <a:gd name="connsiteY259" fmla="*/ 9962148 h 15135727"/>
              <a:gd name="connsiteX260" fmla="*/ 3176337 w 8128084"/>
              <a:gd name="connsiteY260" fmla="*/ 9889958 h 15135727"/>
              <a:gd name="connsiteX261" fmla="*/ 2959769 w 8128084"/>
              <a:gd name="connsiteY261" fmla="*/ 9504948 h 15135727"/>
              <a:gd name="connsiteX262" fmla="*/ 2791327 w 8128084"/>
              <a:gd name="connsiteY262" fmla="*/ 9456821 h 15135727"/>
              <a:gd name="connsiteX263" fmla="*/ 2574758 w 8128084"/>
              <a:gd name="connsiteY263" fmla="*/ 9336506 h 15135727"/>
              <a:gd name="connsiteX264" fmla="*/ 2550695 w 8128084"/>
              <a:gd name="connsiteY264" fmla="*/ 9071811 h 15135727"/>
              <a:gd name="connsiteX265" fmla="*/ 2695074 w 8128084"/>
              <a:gd name="connsiteY265" fmla="*/ 8999621 h 15135727"/>
              <a:gd name="connsiteX266" fmla="*/ 2622885 w 8128084"/>
              <a:gd name="connsiteY266" fmla="*/ 8975558 h 15135727"/>
              <a:gd name="connsiteX267" fmla="*/ 2430379 w 8128084"/>
              <a:gd name="connsiteY267" fmla="*/ 8999621 h 15135727"/>
              <a:gd name="connsiteX268" fmla="*/ 2261937 w 8128084"/>
              <a:gd name="connsiteY268" fmla="*/ 9168064 h 15135727"/>
              <a:gd name="connsiteX269" fmla="*/ 2237874 w 8128084"/>
              <a:gd name="connsiteY269" fmla="*/ 8999621 h 15135727"/>
              <a:gd name="connsiteX270" fmla="*/ 2117558 w 8128084"/>
              <a:gd name="connsiteY270" fmla="*/ 8975558 h 15135727"/>
              <a:gd name="connsiteX271" fmla="*/ 2045369 w 8128084"/>
              <a:gd name="connsiteY271" fmla="*/ 8783053 h 15135727"/>
              <a:gd name="connsiteX272" fmla="*/ 1852864 w 8128084"/>
              <a:gd name="connsiteY272" fmla="*/ 8758990 h 15135727"/>
              <a:gd name="connsiteX273" fmla="*/ 1636295 w 8128084"/>
              <a:gd name="connsiteY273" fmla="*/ 8927432 h 15135727"/>
              <a:gd name="connsiteX274" fmla="*/ 1588169 w 8128084"/>
              <a:gd name="connsiteY274" fmla="*/ 9023685 h 15135727"/>
              <a:gd name="connsiteX275" fmla="*/ 1515979 w 8128084"/>
              <a:gd name="connsiteY275" fmla="*/ 8879306 h 15135727"/>
              <a:gd name="connsiteX276" fmla="*/ 1347537 w 8128084"/>
              <a:gd name="connsiteY276" fmla="*/ 8879306 h 15135727"/>
              <a:gd name="connsiteX277" fmla="*/ 1347537 w 8128084"/>
              <a:gd name="connsiteY277" fmla="*/ 8710864 h 15135727"/>
              <a:gd name="connsiteX278" fmla="*/ 1106906 w 8128084"/>
              <a:gd name="connsiteY278" fmla="*/ 8783053 h 15135727"/>
              <a:gd name="connsiteX279" fmla="*/ 890337 w 8128084"/>
              <a:gd name="connsiteY279" fmla="*/ 8686800 h 15135727"/>
              <a:gd name="connsiteX280" fmla="*/ 649706 w 8128084"/>
              <a:gd name="connsiteY280" fmla="*/ 8662737 h 15135727"/>
              <a:gd name="connsiteX281" fmla="*/ 385011 w 8128084"/>
              <a:gd name="connsiteY281" fmla="*/ 8566485 h 15135727"/>
              <a:gd name="connsiteX282" fmla="*/ 577516 w 8128084"/>
              <a:gd name="connsiteY282" fmla="*/ 8373979 h 15135727"/>
              <a:gd name="connsiteX283" fmla="*/ 794085 w 8128084"/>
              <a:gd name="connsiteY283" fmla="*/ 8301790 h 15135727"/>
              <a:gd name="connsiteX284" fmla="*/ 745958 w 8128084"/>
              <a:gd name="connsiteY284" fmla="*/ 8133348 h 15135727"/>
              <a:gd name="connsiteX285" fmla="*/ 818148 w 8128084"/>
              <a:gd name="connsiteY285" fmla="*/ 7820527 h 15135727"/>
              <a:gd name="connsiteX286" fmla="*/ 697832 w 8128084"/>
              <a:gd name="connsiteY286" fmla="*/ 7820527 h 15135727"/>
              <a:gd name="connsiteX287" fmla="*/ 625642 w 8128084"/>
              <a:gd name="connsiteY287" fmla="*/ 7916779 h 15135727"/>
              <a:gd name="connsiteX288" fmla="*/ 457200 w 8128084"/>
              <a:gd name="connsiteY288" fmla="*/ 7820527 h 15135727"/>
              <a:gd name="connsiteX289" fmla="*/ 529390 w 8128084"/>
              <a:gd name="connsiteY289" fmla="*/ 7700211 h 15135727"/>
              <a:gd name="connsiteX290" fmla="*/ 938464 w 8128084"/>
              <a:gd name="connsiteY290" fmla="*/ 7676148 h 15135727"/>
              <a:gd name="connsiteX291" fmla="*/ 1058779 w 8128084"/>
              <a:gd name="connsiteY291" fmla="*/ 7459579 h 15135727"/>
              <a:gd name="connsiteX292" fmla="*/ 1203158 w 8128084"/>
              <a:gd name="connsiteY292" fmla="*/ 7603958 h 15135727"/>
              <a:gd name="connsiteX293" fmla="*/ 1299411 w 8128084"/>
              <a:gd name="connsiteY293" fmla="*/ 7555832 h 15135727"/>
              <a:gd name="connsiteX294" fmla="*/ 1443790 w 8128084"/>
              <a:gd name="connsiteY294" fmla="*/ 7507706 h 15135727"/>
              <a:gd name="connsiteX295" fmla="*/ 1684421 w 8128084"/>
              <a:gd name="connsiteY295" fmla="*/ 7603958 h 15135727"/>
              <a:gd name="connsiteX296" fmla="*/ 1684421 w 8128084"/>
              <a:gd name="connsiteY296" fmla="*/ 7603958 h 15135727"/>
              <a:gd name="connsiteX297" fmla="*/ 1540042 w 8128084"/>
              <a:gd name="connsiteY297" fmla="*/ 7363327 h 15135727"/>
              <a:gd name="connsiteX298" fmla="*/ 1299411 w 8128084"/>
              <a:gd name="connsiteY298" fmla="*/ 7315200 h 15135727"/>
              <a:gd name="connsiteX299" fmla="*/ 1130969 w 8128084"/>
              <a:gd name="connsiteY299" fmla="*/ 7339264 h 15135727"/>
              <a:gd name="connsiteX300" fmla="*/ 1034716 w 8128084"/>
              <a:gd name="connsiteY300" fmla="*/ 7315200 h 15135727"/>
              <a:gd name="connsiteX301" fmla="*/ 1155032 w 8128084"/>
              <a:gd name="connsiteY301" fmla="*/ 7050506 h 15135727"/>
              <a:gd name="connsiteX302" fmla="*/ 1155032 w 8128084"/>
              <a:gd name="connsiteY302" fmla="*/ 6930190 h 15135727"/>
              <a:gd name="connsiteX303" fmla="*/ 1155032 w 8128084"/>
              <a:gd name="connsiteY303" fmla="*/ 6761748 h 15135727"/>
              <a:gd name="connsiteX304" fmla="*/ 1203158 w 8128084"/>
              <a:gd name="connsiteY304" fmla="*/ 6617369 h 15135727"/>
              <a:gd name="connsiteX305" fmla="*/ 1371600 w 8128084"/>
              <a:gd name="connsiteY305" fmla="*/ 6472990 h 15135727"/>
              <a:gd name="connsiteX306" fmla="*/ 1443790 w 8128084"/>
              <a:gd name="connsiteY306" fmla="*/ 6328611 h 15135727"/>
              <a:gd name="connsiteX307" fmla="*/ 1419727 w 8128084"/>
              <a:gd name="connsiteY307" fmla="*/ 6208295 h 15135727"/>
              <a:gd name="connsiteX308" fmla="*/ 1275348 w 8128084"/>
              <a:gd name="connsiteY308" fmla="*/ 6304548 h 15135727"/>
              <a:gd name="connsiteX309" fmla="*/ 1323474 w 8128084"/>
              <a:gd name="connsiteY309" fmla="*/ 6015790 h 15135727"/>
              <a:gd name="connsiteX310" fmla="*/ 1540042 w 8128084"/>
              <a:gd name="connsiteY310" fmla="*/ 5871411 h 15135727"/>
              <a:gd name="connsiteX311" fmla="*/ 1540042 w 8128084"/>
              <a:gd name="connsiteY311" fmla="*/ 5751095 h 15135727"/>
              <a:gd name="connsiteX312" fmla="*/ 1395664 w 8128084"/>
              <a:gd name="connsiteY312" fmla="*/ 5799221 h 15135727"/>
              <a:gd name="connsiteX313" fmla="*/ 1179095 w 8128084"/>
              <a:gd name="connsiteY313" fmla="*/ 5799221 h 15135727"/>
              <a:gd name="connsiteX314" fmla="*/ 890337 w 8128084"/>
              <a:gd name="connsiteY314" fmla="*/ 5775158 h 15135727"/>
              <a:gd name="connsiteX315" fmla="*/ 697832 w 8128084"/>
              <a:gd name="connsiteY315" fmla="*/ 5606716 h 15135727"/>
              <a:gd name="connsiteX316" fmla="*/ 577516 w 8128084"/>
              <a:gd name="connsiteY316" fmla="*/ 5582653 h 15135727"/>
              <a:gd name="connsiteX317" fmla="*/ 697832 w 8128084"/>
              <a:gd name="connsiteY317" fmla="*/ 5775158 h 15135727"/>
              <a:gd name="connsiteX318" fmla="*/ 409074 w 8128084"/>
              <a:gd name="connsiteY318" fmla="*/ 5799221 h 15135727"/>
              <a:gd name="connsiteX319" fmla="*/ 168442 w 8128084"/>
              <a:gd name="connsiteY319" fmla="*/ 5702969 h 15135727"/>
              <a:gd name="connsiteX320" fmla="*/ 264695 w 8128084"/>
              <a:gd name="connsiteY320" fmla="*/ 5558590 h 15135727"/>
              <a:gd name="connsiteX321" fmla="*/ 144379 w 8128084"/>
              <a:gd name="connsiteY321" fmla="*/ 5510464 h 15135727"/>
              <a:gd name="connsiteX322" fmla="*/ 0 w 8128084"/>
              <a:gd name="connsiteY322" fmla="*/ 5462337 h 15135727"/>
              <a:gd name="connsiteX323" fmla="*/ 96253 w 8128084"/>
              <a:gd name="connsiteY323"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737685 w 8128084"/>
              <a:gd name="connsiteY90" fmla="*/ 2093495 h 15135727"/>
              <a:gd name="connsiteX91" fmla="*/ 6737685 w 8128084"/>
              <a:gd name="connsiteY91" fmla="*/ 2382253 h 15135727"/>
              <a:gd name="connsiteX92" fmla="*/ 6665495 w 8128084"/>
              <a:gd name="connsiteY92" fmla="*/ 2430379 h 15135727"/>
              <a:gd name="connsiteX93" fmla="*/ 6906127 w 8128084"/>
              <a:gd name="connsiteY93" fmla="*/ 2646948 h 15135727"/>
              <a:gd name="connsiteX94" fmla="*/ 6906127 w 8128084"/>
              <a:gd name="connsiteY94" fmla="*/ 2983832 h 15135727"/>
              <a:gd name="connsiteX95" fmla="*/ 6906127 w 8128084"/>
              <a:gd name="connsiteY95" fmla="*/ 3104148 h 15135727"/>
              <a:gd name="connsiteX96" fmla="*/ 6833937 w 8128084"/>
              <a:gd name="connsiteY96" fmla="*/ 3368842 h 15135727"/>
              <a:gd name="connsiteX97" fmla="*/ 6906127 w 8128084"/>
              <a:gd name="connsiteY97" fmla="*/ 3489158 h 15135727"/>
              <a:gd name="connsiteX98" fmla="*/ 6641432 w 8128084"/>
              <a:gd name="connsiteY98" fmla="*/ 3705727 h 15135727"/>
              <a:gd name="connsiteX99" fmla="*/ 6737685 w 8128084"/>
              <a:gd name="connsiteY99" fmla="*/ 3729790 h 15135727"/>
              <a:gd name="connsiteX100" fmla="*/ 6545179 w 8128084"/>
              <a:gd name="connsiteY100" fmla="*/ 3826042 h 15135727"/>
              <a:gd name="connsiteX101" fmla="*/ 6328611 w 8128084"/>
              <a:gd name="connsiteY101" fmla="*/ 3753853 h 15135727"/>
              <a:gd name="connsiteX102" fmla="*/ 6184232 w 8128084"/>
              <a:gd name="connsiteY102" fmla="*/ 3850106 h 15135727"/>
              <a:gd name="connsiteX103" fmla="*/ 6184232 w 8128084"/>
              <a:gd name="connsiteY103" fmla="*/ 3946358 h 15135727"/>
              <a:gd name="connsiteX104" fmla="*/ 6136106 w 8128084"/>
              <a:gd name="connsiteY104" fmla="*/ 4235116 h 15135727"/>
              <a:gd name="connsiteX105" fmla="*/ 5919537 w 8128084"/>
              <a:gd name="connsiteY105" fmla="*/ 4403558 h 15135727"/>
              <a:gd name="connsiteX106" fmla="*/ 5775158 w 8128084"/>
              <a:gd name="connsiteY106" fmla="*/ 4451685 h 15135727"/>
              <a:gd name="connsiteX107" fmla="*/ 5630779 w 8128084"/>
              <a:gd name="connsiteY107" fmla="*/ 4547937 h 15135727"/>
              <a:gd name="connsiteX108" fmla="*/ 5510464 w 8128084"/>
              <a:gd name="connsiteY108" fmla="*/ 4620127 h 15135727"/>
              <a:gd name="connsiteX109" fmla="*/ 5510464 w 8128084"/>
              <a:gd name="connsiteY109" fmla="*/ 4812632 h 15135727"/>
              <a:gd name="connsiteX110" fmla="*/ 5317958 w 8128084"/>
              <a:gd name="connsiteY110" fmla="*/ 4981074 h 15135727"/>
              <a:gd name="connsiteX111" fmla="*/ 5005137 w 8128084"/>
              <a:gd name="connsiteY111" fmla="*/ 5149516 h 15135727"/>
              <a:gd name="connsiteX112" fmla="*/ 4692316 w 8128084"/>
              <a:gd name="connsiteY112" fmla="*/ 5149516 h 15135727"/>
              <a:gd name="connsiteX113" fmla="*/ 4523874 w 8128084"/>
              <a:gd name="connsiteY113" fmla="*/ 5366085 h 15135727"/>
              <a:gd name="connsiteX114" fmla="*/ 4211053 w 8128084"/>
              <a:gd name="connsiteY114" fmla="*/ 5414211 h 15135727"/>
              <a:gd name="connsiteX115" fmla="*/ 4114800 w 8128084"/>
              <a:gd name="connsiteY115" fmla="*/ 5390148 h 15135727"/>
              <a:gd name="connsiteX116" fmla="*/ 4018548 w 8128084"/>
              <a:gd name="connsiteY116" fmla="*/ 5630779 h 15135727"/>
              <a:gd name="connsiteX117" fmla="*/ 4090737 w 8128084"/>
              <a:gd name="connsiteY117" fmla="*/ 5871411 h 15135727"/>
              <a:gd name="connsiteX118" fmla="*/ 4090737 w 8128084"/>
              <a:gd name="connsiteY118" fmla="*/ 6184232 h 15135727"/>
              <a:gd name="connsiteX119" fmla="*/ 4186990 w 8128084"/>
              <a:gd name="connsiteY119" fmla="*/ 6472990 h 15135727"/>
              <a:gd name="connsiteX120" fmla="*/ 4042611 w 8128084"/>
              <a:gd name="connsiteY120" fmla="*/ 6352674 h 15135727"/>
              <a:gd name="connsiteX121" fmla="*/ 3946358 w 8128084"/>
              <a:gd name="connsiteY121" fmla="*/ 6376737 h 15135727"/>
              <a:gd name="connsiteX122" fmla="*/ 4114800 w 8128084"/>
              <a:gd name="connsiteY122" fmla="*/ 6641432 h 15135727"/>
              <a:gd name="connsiteX123" fmla="*/ 4451685 w 8128084"/>
              <a:gd name="connsiteY123" fmla="*/ 6737685 h 15135727"/>
              <a:gd name="connsiteX124" fmla="*/ 4620127 w 8128084"/>
              <a:gd name="connsiteY124" fmla="*/ 6978316 h 15135727"/>
              <a:gd name="connsiteX125" fmla="*/ 4740442 w 8128084"/>
              <a:gd name="connsiteY125" fmla="*/ 7170821 h 15135727"/>
              <a:gd name="connsiteX126" fmla="*/ 5077327 w 8128084"/>
              <a:gd name="connsiteY126" fmla="*/ 7387390 h 15135727"/>
              <a:gd name="connsiteX127" fmla="*/ 5125453 w 8128084"/>
              <a:gd name="connsiteY127" fmla="*/ 7603958 h 15135727"/>
              <a:gd name="connsiteX128" fmla="*/ 5197642 w 8128084"/>
              <a:gd name="connsiteY128" fmla="*/ 7796464 h 15135727"/>
              <a:gd name="connsiteX129" fmla="*/ 5486400 w 8128084"/>
              <a:gd name="connsiteY129" fmla="*/ 7964906 h 15135727"/>
              <a:gd name="connsiteX130" fmla="*/ 5486400 w 8128084"/>
              <a:gd name="connsiteY130" fmla="*/ 8349916 h 15135727"/>
              <a:gd name="connsiteX131" fmla="*/ 5678906 w 8128084"/>
              <a:gd name="connsiteY131" fmla="*/ 8614611 h 15135727"/>
              <a:gd name="connsiteX132" fmla="*/ 5919537 w 8128084"/>
              <a:gd name="connsiteY132" fmla="*/ 9071811 h 15135727"/>
              <a:gd name="connsiteX133" fmla="*/ 6160169 w 8128084"/>
              <a:gd name="connsiteY133" fmla="*/ 9336506 h 15135727"/>
              <a:gd name="connsiteX134" fmla="*/ 6280485 w 8128084"/>
              <a:gd name="connsiteY134" fmla="*/ 9601200 h 15135727"/>
              <a:gd name="connsiteX135" fmla="*/ 6400800 w 8128084"/>
              <a:gd name="connsiteY135" fmla="*/ 9793706 h 15135727"/>
              <a:gd name="connsiteX136" fmla="*/ 6569242 w 8128084"/>
              <a:gd name="connsiteY136" fmla="*/ 10058400 h 15135727"/>
              <a:gd name="connsiteX137" fmla="*/ 6713621 w 8128084"/>
              <a:gd name="connsiteY137" fmla="*/ 10106527 h 15135727"/>
              <a:gd name="connsiteX138" fmla="*/ 6545179 w 8128084"/>
              <a:gd name="connsiteY138" fmla="*/ 10202779 h 15135727"/>
              <a:gd name="connsiteX139" fmla="*/ 6569242 w 8128084"/>
              <a:gd name="connsiteY139" fmla="*/ 10443411 h 15135727"/>
              <a:gd name="connsiteX140" fmla="*/ 6593306 w 8128084"/>
              <a:gd name="connsiteY140" fmla="*/ 10708106 h 15135727"/>
              <a:gd name="connsiteX141" fmla="*/ 6761748 w 8128084"/>
              <a:gd name="connsiteY141" fmla="*/ 10924674 h 15135727"/>
              <a:gd name="connsiteX142" fmla="*/ 6641432 w 8128084"/>
              <a:gd name="connsiteY142" fmla="*/ 11093116 h 15135727"/>
              <a:gd name="connsiteX143" fmla="*/ 6713621 w 8128084"/>
              <a:gd name="connsiteY143" fmla="*/ 11261558 h 15135727"/>
              <a:gd name="connsiteX144" fmla="*/ 6737685 w 8128084"/>
              <a:gd name="connsiteY144" fmla="*/ 11526253 h 15135727"/>
              <a:gd name="connsiteX145" fmla="*/ 6617369 w 8128084"/>
              <a:gd name="connsiteY145" fmla="*/ 11839074 h 15135727"/>
              <a:gd name="connsiteX146" fmla="*/ 6617369 w 8128084"/>
              <a:gd name="connsiteY146" fmla="*/ 12031579 h 15135727"/>
              <a:gd name="connsiteX147" fmla="*/ 6641432 w 8128084"/>
              <a:gd name="connsiteY147" fmla="*/ 12127832 h 15135727"/>
              <a:gd name="connsiteX148" fmla="*/ 6761748 w 8128084"/>
              <a:gd name="connsiteY148" fmla="*/ 12031579 h 15135727"/>
              <a:gd name="connsiteX149" fmla="*/ 6761748 w 8128084"/>
              <a:gd name="connsiteY149" fmla="*/ 12296274 h 15135727"/>
              <a:gd name="connsiteX150" fmla="*/ 6689558 w 8128084"/>
              <a:gd name="connsiteY150" fmla="*/ 12512842 h 15135727"/>
              <a:gd name="connsiteX151" fmla="*/ 6785811 w 8128084"/>
              <a:gd name="connsiteY151" fmla="*/ 12777537 h 15135727"/>
              <a:gd name="connsiteX152" fmla="*/ 6569242 w 8128084"/>
              <a:gd name="connsiteY152" fmla="*/ 12873790 h 15135727"/>
              <a:gd name="connsiteX153" fmla="*/ 6545179 w 8128084"/>
              <a:gd name="connsiteY153" fmla="*/ 13090358 h 15135727"/>
              <a:gd name="connsiteX154" fmla="*/ 6448927 w 8128084"/>
              <a:gd name="connsiteY154" fmla="*/ 13355053 h 15135727"/>
              <a:gd name="connsiteX155" fmla="*/ 6256421 w 8128084"/>
              <a:gd name="connsiteY155" fmla="*/ 13571621 h 15135727"/>
              <a:gd name="connsiteX156" fmla="*/ 6087979 w 8128084"/>
              <a:gd name="connsiteY156" fmla="*/ 13667874 h 15135727"/>
              <a:gd name="connsiteX157" fmla="*/ 5943600 w 8128084"/>
              <a:gd name="connsiteY157" fmla="*/ 13716000 h 15135727"/>
              <a:gd name="connsiteX158" fmla="*/ 5702969 w 8128084"/>
              <a:gd name="connsiteY158" fmla="*/ 13667874 h 15135727"/>
              <a:gd name="connsiteX159" fmla="*/ 5582653 w 8128084"/>
              <a:gd name="connsiteY159" fmla="*/ 13691937 h 15135727"/>
              <a:gd name="connsiteX160" fmla="*/ 5727032 w 8128084"/>
              <a:gd name="connsiteY160" fmla="*/ 13836316 h 15135727"/>
              <a:gd name="connsiteX161" fmla="*/ 5582653 w 8128084"/>
              <a:gd name="connsiteY161" fmla="*/ 14052885 h 15135727"/>
              <a:gd name="connsiteX162" fmla="*/ 5462337 w 8128084"/>
              <a:gd name="connsiteY162" fmla="*/ 14149137 h 15135727"/>
              <a:gd name="connsiteX163" fmla="*/ 5342021 w 8128084"/>
              <a:gd name="connsiteY163" fmla="*/ 14004758 h 15135727"/>
              <a:gd name="connsiteX164" fmla="*/ 5245769 w 8128084"/>
              <a:gd name="connsiteY164" fmla="*/ 14004758 h 15135727"/>
              <a:gd name="connsiteX165" fmla="*/ 5245769 w 8128084"/>
              <a:gd name="connsiteY165" fmla="*/ 13956632 h 15135727"/>
              <a:gd name="connsiteX166" fmla="*/ 5101390 w 8128084"/>
              <a:gd name="connsiteY166" fmla="*/ 13956632 h 15135727"/>
              <a:gd name="connsiteX167" fmla="*/ 4981074 w 8128084"/>
              <a:gd name="connsiteY167" fmla="*/ 13860379 h 15135727"/>
              <a:gd name="connsiteX168" fmla="*/ 4740442 w 8128084"/>
              <a:gd name="connsiteY168" fmla="*/ 13908506 h 15135727"/>
              <a:gd name="connsiteX169" fmla="*/ 4475748 w 8128084"/>
              <a:gd name="connsiteY169" fmla="*/ 13956632 h 15135727"/>
              <a:gd name="connsiteX170" fmla="*/ 4379495 w 8128084"/>
              <a:gd name="connsiteY170" fmla="*/ 14028821 h 15135727"/>
              <a:gd name="connsiteX171" fmla="*/ 4403558 w 8128084"/>
              <a:gd name="connsiteY171" fmla="*/ 14197264 h 15135727"/>
              <a:gd name="connsiteX172" fmla="*/ 4572000 w 8128084"/>
              <a:gd name="connsiteY172" fmla="*/ 14149137 h 15135727"/>
              <a:gd name="connsiteX173" fmla="*/ 4523874 w 8128084"/>
              <a:gd name="connsiteY173" fmla="*/ 14558211 h 15135727"/>
              <a:gd name="connsiteX174" fmla="*/ 4403558 w 8128084"/>
              <a:gd name="connsiteY174" fmla="*/ 14437895 h 15135727"/>
              <a:gd name="connsiteX175" fmla="*/ 4403558 w 8128084"/>
              <a:gd name="connsiteY175" fmla="*/ 14437895 h 15135727"/>
              <a:gd name="connsiteX176" fmla="*/ 4283242 w 8128084"/>
              <a:gd name="connsiteY176" fmla="*/ 14245390 h 15135727"/>
              <a:gd name="connsiteX177" fmla="*/ 4235116 w 8128084"/>
              <a:gd name="connsiteY177" fmla="*/ 14341642 h 15135727"/>
              <a:gd name="connsiteX178" fmla="*/ 4162927 w 8128084"/>
              <a:gd name="connsiteY178" fmla="*/ 14389769 h 15135727"/>
              <a:gd name="connsiteX179" fmla="*/ 4162927 w 8128084"/>
              <a:gd name="connsiteY179" fmla="*/ 14389769 h 15135727"/>
              <a:gd name="connsiteX180" fmla="*/ 3922295 w 8128084"/>
              <a:gd name="connsiteY180" fmla="*/ 14245390 h 15135727"/>
              <a:gd name="connsiteX181" fmla="*/ 3801979 w 8128084"/>
              <a:gd name="connsiteY181" fmla="*/ 14293516 h 15135727"/>
              <a:gd name="connsiteX182" fmla="*/ 3681664 w 8128084"/>
              <a:gd name="connsiteY182" fmla="*/ 14389769 h 15135727"/>
              <a:gd name="connsiteX183" fmla="*/ 3657600 w 8128084"/>
              <a:gd name="connsiteY183" fmla="*/ 14654464 h 15135727"/>
              <a:gd name="connsiteX184" fmla="*/ 3513221 w 8128084"/>
              <a:gd name="connsiteY184" fmla="*/ 14726653 h 15135727"/>
              <a:gd name="connsiteX185" fmla="*/ 3513221 w 8128084"/>
              <a:gd name="connsiteY185" fmla="*/ 14871032 h 15135727"/>
              <a:gd name="connsiteX186" fmla="*/ 3633537 w 8128084"/>
              <a:gd name="connsiteY186" fmla="*/ 14967285 h 15135727"/>
              <a:gd name="connsiteX187" fmla="*/ 3609474 w 8128084"/>
              <a:gd name="connsiteY187" fmla="*/ 15087600 h 15135727"/>
              <a:gd name="connsiteX188" fmla="*/ 3441032 w 8128084"/>
              <a:gd name="connsiteY188" fmla="*/ 15039474 h 15135727"/>
              <a:gd name="connsiteX189" fmla="*/ 3272590 w 8128084"/>
              <a:gd name="connsiteY189" fmla="*/ 15063537 h 15135727"/>
              <a:gd name="connsiteX190" fmla="*/ 3248527 w 8128084"/>
              <a:gd name="connsiteY190" fmla="*/ 14895095 h 15135727"/>
              <a:gd name="connsiteX191" fmla="*/ 3128211 w 8128084"/>
              <a:gd name="connsiteY191" fmla="*/ 14919158 h 15135727"/>
              <a:gd name="connsiteX192" fmla="*/ 2959769 w 8128084"/>
              <a:gd name="connsiteY192" fmla="*/ 15135727 h 15135727"/>
              <a:gd name="connsiteX193" fmla="*/ 2935706 w 8128084"/>
              <a:gd name="connsiteY193" fmla="*/ 14895095 h 15135727"/>
              <a:gd name="connsiteX194" fmla="*/ 2791327 w 8128084"/>
              <a:gd name="connsiteY194" fmla="*/ 14943221 h 15135727"/>
              <a:gd name="connsiteX195" fmla="*/ 2671011 w 8128084"/>
              <a:gd name="connsiteY195" fmla="*/ 15039474 h 15135727"/>
              <a:gd name="connsiteX196" fmla="*/ 2430379 w 8128084"/>
              <a:gd name="connsiteY196" fmla="*/ 15087600 h 15135727"/>
              <a:gd name="connsiteX197" fmla="*/ 2237874 w 8128084"/>
              <a:gd name="connsiteY197" fmla="*/ 15039474 h 15135727"/>
              <a:gd name="connsiteX198" fmla="*/ 2622885 w 8128084"/>
              <a:gd name="connsiteY198" fmla="*/ 14846969 h 15135727"/>
              <a:gd name="connsiteX199" fmla="*/ 2887579 w 8128084"/>
              <a:gd name="connsiteY199" fmla="*/ 14774779 h 15135727"/>
              <a:gd name="connsiteX200" fmla="*/ 2839453 w 8128084"/>
              <a:gd name="connsiteY200" fmla="*/ 14582274 h 15135727"/>
              <a:gd name="connsiteX201" fmla="*/ 2935706 w 8128084"/>
              <a:gd name="connsiteY201" fmla="*/ 14510085 h 15135727"/>
              <a:gd name="connsiteX202" fmla="*/ 2935706 w 8128084"/>
              <a:gd name="connsiteY202" fmla="*/ 14510085 h 15135727"/>
              <a:gd name="connsiteX203" fmla="*/ 3080085 w 8128084"/>
              <a:gd name="connsiteY203" fmla="*/ 14413832 h 15135727"/>
              <a:gd name="connsiteX204" fmla="*/ 3152274 w 8128084"/>
              <a:gd name="connsiteY204" fmla="*/ 14341642 h 15135727"/>
              <a:gd name="connsiteX205" fmla="*/ 3080085 w 8128084"/>
              <a:gd name="connsiteY205" fmla="*/ 14269453 h 15135727"/>
              <a:gd name="connsiteX206" fmla="*/ 3152274 w 8128084"/>
              <a:gd name="connsiteY206" fmla="*/ 14197264 h 15135727"/>
              <a:gd name="connsiteX207" fmla="*/ 3152274 w 8128084"/>
              <a:gd name="connsiteY207" fmla="*/ 14052885 h 15135727"/>
              <a:gd name="connsiteX208" fmla="*/ 3080085 w 8128084"/>
              <a:gd name="connsiteY208" fmla="*/ 13980695 h 15135727"/>
              <a:gd name="connsiteX209" fmla="*/ 3056021 w 8128084"/>
              <a:gd name="connsiteY209" fmla="*/ 14076948 h 15135727"/>
              <a:gd name="connsiteX210" fmla="*/ 2935706 w 8128084"/>
              <a:gd name="connsiteY210" fmla="*/ 14076948 h 15135727"/>
              <a:gd name="connsiteX211" fmla="*/ 2863516 w 8128084"/>
              <a:gd name="connsiteY211" fmla="*/ 14125074 h 15135727"/>
              <a:gd name="connsiteX212" fmla="*/ 2719137 w 8128084"/>
              <a:gd name="connsiteY212" fmla="*/ 14197264 h 15135727"/>
              <a:gd name="connsiteX213" fmla="*/ 2646948 w 8128084"/>
              <a:gd name="connsiteY213" fmla="*/ 14197264 h 15135727"/>
              <a:gd name="connsiteX214" fmla="*/ 2598821 w 8128084"/>
              <a:gd name="connsiteY214" fmla="*/ 14125074 h 15135727"/>
              <a:gd name="connsiteX215" fmla="*/ 2430379 w 8128084"/>
              <a:gd name="connsiteY215" fmla="*/ 13836316 h 15135727"/>
              <a:gd name="connsiteX216" fmla="*/ 2646948 w 8128084"/>
              <a:gd name="connsiteY216" fmla="*/ 13812253 h 15135727"/>
              <a:gd name="connsiteX217" fmla="*/ 2502569 w 8128084"/>
              <a:gd name="connsiteY217" fmla="*/ 13475369 h 15135727"/>
              <a:gd name="connsiteX218" fmla="*/ 2550695 w 8128084"/>
              <a:gd name="connsiteY218" fmla="*/ 13186611 h 15135727"/>
              <a:gd name="connsiteX219" fmla="*/ 2719137 w 8128084"/>
              <a:gd name="connsiteY219" fmla="*/ 13042232 h 15135727"/>
              <a:gd name="connsiteX220" fmla="*/ 2791327 w 8128084"/>
              <a:gd name="connsiteY220" fmla="*/ 12945979 h 15135727"/>
              <a:gd name="connsiteX221" fmla="*/ 3031958 w 8128084"/>
              <a:gd name="connsiteY221" fmla="*/ 13090358 h 15135727"/>
              <a:gd name="connsiteX222" fmla="*/ 3056021 w 8128084"/>
              <a:gd name="connsiteY222" fmla="*/ 12753474 h 15135727"/>
              <a:gd name="connsiteX223" fmla="*/ 2887579 w 8128084"/>
              <a:gd name="connsiteY223" fmla="*/ 12777537 h 15135727"/>
              <a:gd name="connsiteX224" fmla="*/ 2815390 w 8128084"/>
              <a:gd name="connsiteY224" fmla="*/ 12777537 h 15135727"/>
              <a:gd name="connsiteX225" fmla="*/ 3176337 w 8128084"/>
              <a:gd name="connsiteY225" fmla="*/ 12368464 h 15135727"/>
              <a:gd name="connsiteX226" fmla="*/ 3104148 w 8128084"/>
              <a:gd name="connsiteY226" fmla="*/ 12320337 h 15135727"/>
              <a:gd name="connsiteX227" fmla="*/ 3104148 w 8128084"/>
              <a:gd name="connsiteY227" fmla="*/ 12320337 h 15135727"/>
              <a:gd name="connsiteX228" fmla="*/ 3007895 w 8128084"/>
              <a:gd name="connsiteY228" fmla="*/ 12079706 h 15135727"/>
              <a:gd name="connsiteX229" fmla="*/ 2911642 w 8128084"/>
              <a:gd name="connsiteY229" fmla="*/ 11935327 h 15135727"/>
              <a:gd name="connsiteX230" fmla="*/ 2863516 w 8128084"/>
              <a:gd name="connsiteY230" fmla="*/ 11694695 h 15135727"/>
              <a:gd name="connsiteX231" fmla="*/ 2911642 w 8128084"/>
              <a:gd name="connsiteY231" fmla="*/ 11454064 h 15135727"/>
              <a:gd name="connsiteX232" fmla="*/ 3056021 w 8128084"/>
              <a:gd name="connsiteY232" fmla="*/ 11454064 h 15135727"/>
              <a:gd name="connsiteX233" fmla="*/ 2983832 w 8128084"/>
              <a:gd name="connsiteY233" fmla="*/ 11381874 h 15135727"/>
              <a:gd name="connsiteX234" fmla="*/ 3031958 w 8128084"/>
              <a:gd name="connsiteY234" fmla="*/ 11285621 h 15135727"/>
              <a:gd name="connsiteX235" fmla="*/ 3007895 w 8128084"/>
              <a:gd name="connsiteY235" fmla="*/ 11189369 h 15135727"/>
              <a:gd name="connsiteX236" fmla="*/ 2887579 w 8128084"/>
              <a:gd name="connsiteY236" fmla="*/ 11141242 h 15135727"/>
              <a:gd name="connsiteX237" fmla="*/ 2887579 w 8128084"/>
              <a:gd name="connsiteY237" fmla="*/ 10972800 h 15135727"/>
              <a:gd name="connsiteX238" fmla="*/ 2887579 w 8128084"/>
              <a:gd name="connsiteY238" fmla="*/ 10924674 h 15135727"/>
              <a:gd name="connsiteX239" fmla="*/ 2767264 w 8128084"/>
              <a:gd name="connsiteY239" fmla="*/ 11020927 h 15135727"/>
              <a:gd name="connsiteX240" fmla="*/ 2743200 w 8128084"/>
              <a:gd name="connsiteY240" fmla="*/ 10924674 h 15135727"/>
              <a:gd name="connsiteX241" fmla="*/ 2550695 w 8128084"/>
              <a:gd name="connsiteY241" fmla="*/ 11020927 h 15135727"/>
              <a:gd name="connsiteX242" fmla="*/ 2526632 w 8128084"/>
              <a:gd name="connsiteY242" fmla="*/ 11117179 h 15135727"/>
              <a:gd name="connsiteX243" fmla="*/ 2334127 w 8128084"/>
              <a:gd name="connsiteY243" fmla="*/ 10996864 h 15135727"/>
              <a:gd name="connsiteX244" fmla="*/ 2358190 w 8128084"/>
              <a:gd name="connsiteY244" fmla="*/ 10732169 h 15135727"/>
              <a:gd name="connsiteX245" fmla="*/ 2334127 w 8128084"/>
              <a:gd name="connsiteY245" fmla="*/ 10587790 h 15135727"/>
              <a:gd name="connsiteX246" fmla="*/ 2406316 w 8128084"/>
              <a:gd name="connsiteY246" fmla="*/ 10491537 h 15135727"/>
              <a:gd name="connsiteX247" fmla="*/ 2598821 w 8128084"/>
              <a:gd name="connsiteY247" fmla="*/ 10684042 h 15135727"/>
              <a:gd name="connsiteX248" fmla="*/ 2767264 w 8128084"/>
              <a:gd name="connsiteY248" fmla="*/ 10684042 h 15135727"/>
              <a:gd name="connsiteX249" fmla="*/ 2646948 w 8128084"/>
              <a:gd name="connsiteY249" fmla="*/ 10515600 h 15135727"/>
              <a:gd name="connsiteX250" fmla="*/ 2815390 w 8128084"/>
              <a:gd name="connsiteY250" fmla="*/ 10395285 h 15135727"/>
              <a:gd name="connsiteX251" fmla="*/ 3080085 w 8128084"/>
              <a:gd name="connsiteY251" fmla="*/ 10419348 h 15135727"/>
              <a:gd name="connsiteX252" fmla="*/ 3248527 w 8128084"/>
              <a:gd name="connsiteY252" fmla="*/ 10539664 h 15135727"/>
              <a:gd name="connsiteX253" fmla="*/ 3320716 w 8128084"/>
              <a:gd name="connsiteY253" fmla="*/ 10659979 h 15135727"/>
              <a:gd name="connsiteX254" fmla="*/ 3465095 w 8128084"/>
              <a:gd name="connsiteY254" fmla="*/ 10659979 h 15135727"/>
              <a:gd name="connsiteX255" fmla="*/ 3441032 w 8128084"/>
              <a:gd name="connsiteY255" fmla="*/ 10491537 h 15135727"/>
              <a:gd name="connsiteX256" fmla="*/ 3392906 w 8128084"/>
              <a:gd name="connsiteY256" fmla="*/ 10250906 h 15135727"/>
              <a:gd name="connsiteX257" fmla="*/ 3152274 w 8128084"/>
              <a:gd name="connsiteY257" fmla="*/ 10250906 h 15135727"/>
              <a:gd name="connsiteX258" fmla="*/ 3176337 w 8128084"/>
              <a:gd name="connsiteY258" fmla="*/ 10178716 h 15135727"/>
              <a:gd name="connsiteX259" fmla="*/ 3104148 w 8128084"/>
              <a:gd name="connsiteY259" fmla="*/ 10154653 h 15135727"/>
              <a:gd name="connsiteX260" fmla="*/ 3007895 w 8128084"/>
              <a:gd name="connsiteY260" fmla="*/ 9962148 h 15135727"/>
              <a:gd name="connsiteX261" fmla="*/ 3176337 w 8128084"/>
              <a:gd name="connsiteY261" fmla="*/ 9889958 h 15135727"/>
              <a:gd name="connsiteX262" fmla="*/ 2959769 w 8128084"/>
              <a:gd name="connsiteY262" fmla="*/ 9504948 h 15135727"/>
              <a:gd name="connsiteX263" fmla="*/ 2791327 w 8128084"/>
              <a:gd name="connsiteY263" fmla="*/ 9456821 h 15135727"/>
              <a:gd name="connsiteX264" fmla="*/ 2574758 w 8128084"/>
              <a:gd name="connsiteY264" fmla="*/ 9336506 h 15135727"/>
              <a:gd name="connsiteX265" fmla="*/ 2550695 w 8128084"/>
              <a:gd name="connsiteY265" fmla="*/ 9071811 h 15135727"/>
              <a:gd name="connsiteX266" fmla="*/ 2695074 w 8128084"/>
              <a:gd name="connsiteY266" fmla="*/ 8999621 h 15135727"/>
              <a:gd name="connsiteX267" fmla="*/ 2622885 w 8128084"/>
              <a:gd name="connsiteY267" fmla="*/ 8975558 h 15135727"/>
              <a:gd name="connsiteX268" fmla="*/ 2430379 w 8128084"/>
              <a:gd name="connsiteY268" fmla="*/ 8999621 h 15135727"/>
              <a:gd name="connsiteX269" fmla="*/ 2261937 w 8128084"/>
              <a:gd name="connsiteY269" fmla="*/ 9168064 h 15135727"/>
              <a:gd name="connsiteX270" fmla="*/ 2237874 w 8128084"/>
              <a:gd name="connsiteY270" fmla="*/ 8999621 h 15135727"/>
              <a:gd name="connsiteX271" fmla="*/ 2117558 w 8128084"/>
              <a:gd name="connsiteY271" fmla="*/ 8975558 h 15135727"/>
              <a:gd name="connsiteX272" fmla="*/ 2045369 w 8128084"/>
              <a:gd name="connsiteY272" fmla="*/ 8783053 h 15135727"/>
              <a:gd name="connsiteX273" fmla="*/ 1852864 w 8128084"/>
              <a:gd name="connsiteY273" fmla="*/ 8758990 h 15135727"/>
              <a:gd name="connsiteX274" fmla="*/ 1636295 w 8128084"/>
              <a:gd name="connsiteY274" fmla="*/ 8927432 h 15135727"/>
              <a:gd name="connsiteX275" fmla="*/ 1588169 w 8128084"/>
              <a:gd name="connsiteY275" fmla="*/ 9023685 h 15135727"/>
              <a:gd name="connsiteX276" fmla="*/ 1515979 w 8128084"/>
              <a:gd name="connsiteY276" fmla="*/ 8879306 h 15135727"/>
              <a:gd name="connsiteX277" fmla="*/ 1347537 w 8128084"/>
              <a:gd name="connsiteY277" fmla="*/ 8879306 h 15135727"/>
              <a:gd name="connsiteX278" fmla="*/ 1347537 w 8128084"/>
              <a:gd name="connsiteY278" fmla="*/ 8710864 h 15135727"/>
              <a:gd name="connsiteX279" fmla="*/ 1106906 w 8128084"/>
              <a:gd name="connsiteY279" fmla="*/ 8783053 h 15135727"/>
              <a:gd name="connsiteX280" fmla="*/ 890337 w 8128084"/>
              <a:gd name="connsiteY280" fmla="*/ 8686800 h 15135727"/>
              <a:gd name="connsiteX281" fmla="*/ 649706 w 8128084"/>
              <a:gd name="connsiteY281" fmla="*/ 8662737 h 15135727"/>
              <a:gd name="connsiteX282" fmla="*/ 385011 w 8128084"/>
              <a:gd name="connsiteY282" fmla="*/ 8566485 h 15135727"/>
              <a:gd name="connsiteX283" fmla="*/ 577516 w 8128084"/>
              <a:gd name="connsiteY283" fmla="*/ 8373979 h 15135727"/>
              <a:gd name="connsiteX284" fmla="*/ 794085 w 8128084"/>
              <a:gd name="connsiteY284" fmla="*/ 8301790 h 15135727"/>
              <a:gd name="connsiteX285" fmla="*/ 745958 w 8128084"/>
              <a:gd name="connsiteY285" fmla="*/ 8133348 h 15135727"/>
              <a:gd name="connsiteX286" fmla="*/ 818148 w 8128084"/>
              <a:gd name="connsiteY286" fmla="*/ 7820527 h 15135727"/>
              <a:gd name="connsiteX287" fmla="*/ 697832 w 8128084"/>
              <a:gd name="connsiteY287" fmla="*/ 7820527 h 15135727"/>
              <a:gd name="connsiteX288" fmla="*/ 625642 w 8128084"/>
              <a:gd name="connsiteY288" fmla="*/ 7916779 h 15135727"/>
              <a:gd name="connsiteX289" fmla="*/ 457200 w 8128084"/>
              <a:gd name="connsiteY289" fmla="*/ 7820527 h 15135727"/>
              <a:gd name="connsiteX290" fmla="*/ 529390 w 8128084"/>
              <a:gd name="connsiteY290" fmla="*/ 7700211 h 15135727"/>
              <a:gd name="connsiteX291" fmla="*/ 938464 w 8128084"/>
              <a:gd name="connsiteY291" fmla="*/ 7676148 h 15135727"/>
              <a:gd name="connsiteX292" fmla="*/ 1058779 w 8128084"/>
              <a:gd name="connsiteY292" fmla="*/ 7459579 h 15135727"/>
              <a:gd name="connsiteX293" fmla="*/ 1203158 w 8128084"/>
              <a:gd name="connsiteY293" fmla="*/ 7603958 h 15135727"/>
              <a:gd name="connsiteX294" fmla="*/ 1299411 w 8128084"/>
              <a:gd name="connsiteY294" fmla="*/ 7555832 h 15135727"/>
              <a:gd name="connsiteX295" fmla="*/ 1443790 w 8128084"/>
              <a:gd name="connsiteY295" fmla="*/ 7507706 h 15135727"/>
              <a:gd name="connsiteX296" fmla="*/ 1684421 w 8128084"/>
              <a:gd name="connsiteY296" fmla="*/ 7603958 h 15135727"/>
              <a:gd name="connsiteX297" fmla="*/ 1684421 w 8128084"/>
              <a:gd name="connsiteY297" fmla="*/ 7603958 h 15135727"/>
              <a:gd name="connsiteX298" fmla="*/ 1540042 w 8128084"/>
              <a:gd name="connsiteY298" fmla="*/ 7363327 h 15135727"/>
              <a:gd name="connsiteX299" fmla="*/ 1299411 w 8128084"/>
              <a:gd name="connsiteY299" fmla="*/ 7315200 h 15135727"/>
              <a:gd name="connsiteX300" fmla="*/ 1130969 w 8128084"/>
              <a:gd name="connsiteY300" fmla="*/ 7339264 h 15135727"/>
              <a:gd name="connsiteX301" fmla="*/ 1034716 w 8128084"/>
              <a:gd name="connsiteY301" fmla="*/ 7315200 h 15135727"/>
              <a:gd name="connsiteX302" fmla="*/ 1155032 w 8128084"/>
              <a:gd name="connsiteY302" fmla="*/ 7050506 h 15135727"/>
              <a:gd name="connsiteX303" fmla="*/ 1155032 w 8128084"/>
              <a:gd name="connsiteY303" fmla="*/ 6930190 h 15135727"/>
              <a:gd name="connsiteX304" fmla="*/ 1155032 w 8128084"/>
              <a:gd name="connsiteY304" fmla="*/ 6761748 h 15135727"/>
              <a:gd name="connsiteX305" fmla="*/ 1203158 w 8128084"/>
              <a:gd name="connsiteY305" fmla="*/ 6617369 h 15135727"/>
              <a:gd name="connsiteX306" fmla="*/ 1371600 w 8128084"/>
              <a:gd name="connsiteY306" fmla="*/ 6472990 h 15135727"/>
              <a:gd name="connsiteX307" fmla="*/ 1443790 w 8128084"/>
              <a:gd name="connsiteY307" fmla="*/ 6328611 h 15135727"/>
              <a:gd name="connsiteX308" fmla="*/ 1419727 w 8128084"/>
              <a:gd name="connsiteY308" fmla="*/ 6208295 h 15135727"/>
              <a:gd name="connsiteX309" fmla="*/ 1275348 w 8128084"/>
              <a:gd name="connsiteY309" fmla="*/ 6304548 h 15135727"/>
              <a:gd name="connsiteX310" fmla="*/ 1323474 w 8128084"/>
              <a:gd name="connsiteY310" fmla="*/ 6015790 h 15135727"/>
              <a:gd name="connsiteX311" fmla="*/ 1540042 w 8128084"/>
              <a:gd name="connsiteY311" fmla="*/ 5871411 h 15135727"/>
              <a:gd name="connsiteX312" fmla="*/ 1540042 w 8128084"/>
              <a:gd name="connsiteY312" fmla="*/ 5751095 h 15135727"/>
              <a:gd name="connsiteX313" fmla="*/ 1395664 w 8128084"/>
              <a:gd name="connsiteY313" fmla="*/ 5799221 h 15135727"/>
              <a:gd name="connsiteX314" fmla="*/ 1179095 w 8128084"/>
              <a:gd name="connsiteY314" fmla="*/ 5799221 h 15135727"/>
              <a:gd name="connsiteX315" fmla="*/ 890337 w 8128084"/>
              <a:gd name="connsiteY315" fmla="*/ 5775158 h 15135727"/>
              <a:gd name="connsiteX316" fmla="*/ 697832 w 8128084"/>
              <a:gd name="connsiteY316" fmla="*/ 5606716 h 15135727"/>
              <a:gd name="connsiteX317" fmla="*/ 577516 w 8128084"/>
              <a:gd name="connsiteY317" fmla="*/ 5582653 h 15135727"/>
              <a:gd name="connsiteX318" fmla="*/ 697832 w 8128084"/>
              <a:gd name="connsiteY318" fmla="*/ 5775158 h 15135727"/>
              <a:gd name="connsiteX319" fmla="*/ 409074 w 8128084"/>
              <a:gd name="connsiteY319" fmla="*/ 5799221 h 15135727"/>
              <a:gd name="connsiteX320" fmla="*/ 168442 w 8128084"/>
              <a:gd name="connsiteY320" fmla="*/ 5702969 h 15135727"/>
              <a:gd name="connsiteX321" fmla="*/ 264695 w 8128084"/>
              <a:gd name="connsiteY321" fmla="*/ 5558590 h 15135727"/>
              <a:gd name="connsiteX322" fmla="*/ 144379 w 8128084"/>
              <a:gd name="connsiteY322" fmla="*/ 5510464 h 15135727"/>
              <a:gd name="connsiteX323" fmla="*/ 0 w 8128084"/>
              <a:gd name="connsiteY323" fmla="*/ 5462337 h 15135727"/>
              <a:gd name="connsiteX324" fmla="*/ 96253 w 8128084"/>
              <a:gd name="connsiteY324"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37685 w 8128084"/>
              <a:gd name="connsiteY92" fmla="*/ 2382253 h 15135727"/>
              <a:gd name="connsiteX93" fmla="*/ 6665495 w 8128084"/>
              <a:gd name="connsiteY93" fmla="*/ 2430379 h 15135727"/>
              <a:gd name="connsiteX94" fmla="*/ 6906127 w 8128084"/>
              <a:gd name="connsiteY94" fmla="*/ 2646948 h 15135727"/>
              <a:gd name="connsiteX95" fmla="*/ 6906127 w 8128084"/>
              <a:gd name="connsiteY95" fmla="*/ 2983832 h 15135727"/>
              <a:gd name="connsiteX96" fmla="*/ 6906127 w 8128084"/>
              <a:gd name="connsiteY96" fmla="*/ 3104148 h 15135727"/>
              <a:gd name="connsiteX97" fmla="*/ 6833937 w 8128084"/>
              <a:gd name="connsiteY97" fmla="*/ 3368842 h 15135727"/>
              <a:gd name="connsiteX98" fmla="*/ 6906127 w 8128084"/>
              <a:gd name="connsiteY98" fmla="*/ 3489158 h 15135727"/>
              <a:gd name="connsiteX99" fmla="*/ 6641432 w 8128084"/>
              <a:gd name="connsiteY99" fmla="*/ 3705727 h 15135727"/>
              <a:gd name="connsiteX100" fmla="*/ 6737685 w 8128084"/>
              <a:gd name="connsiteY100" fmla="*/ 3729790 h 15135727"/>
              <a:gd name="connsiteX101" fmla="*/ 6545179 w 8128084"/>
              <a:gd name="connsiteY101" fmla="*/ 3826042 h 15135727"/>
              <a:gd name="connsiteX102" fmla="*/ 6328611 w 8128084"/>
              <a:gd name="connsiteY102" fmla="*/ 3753853 h 15135727"/>
              <a:gd name="connsiteX103" fmla="*/ 6184232 w 8128084"/>
              <a:gd name="connsiteY103" fmla="*/ 3850106 h 15135727"/>
              <a:gd name="connsiteX104" fmla="*/ 6184232 w 8128084"/>
              <a:gd name="connsiteY104" fmla="*/ 3946358 h 15135727"/>
              <a:gd name="connsiteX105" fmla="*/ 6136106 w 8128084"/>
              <a:gd name="connsiteY105" fmla="*/ 4235116 h 15135727"/>
              <a:gd name="connsiteX106" fmla="*/ 5919537 w 8128084"/>
              <a:gd name="connsiteY106" fmla="*/ 4403558 h 15135727"/>
              <a:gd name="connsiteX107" fmla="*/ 5775158 w 8128084"/>
              <a:gd name="connsiteY107" fmla="*/ 4451685 h 15135727"/>
              <a:gd name="connsiteX108" fmla="*/ 5630779 w 8128084"/>
              <a:gd name="connsiteY108" fmla="*/ 4547937 h 15135727"/>
              <a:gd name="connsiteX109" fmla="*/ 5510464 w 8128084"/>
              <a:gd name="connsiteY109" fmla="*/ 4620127 h 15135727"/>
              <a:gd name="connsiteX110" fmla="*/ 5510464 w 8128084"/>
              <a:gd name="connsiteY110" fmla="*/ 4812632 h 15135727"/>
              <a:gd name="connsiteX111" fmla="*/ 5317958 w 8128084"/>
              <a:gd name="connsiteY111" fmla="*/ 4981074 h 15135727"/>
              <a:gd name="connsiteX112" fmla="*/ 5005137 w 8128084"/>
              <a:gd name="connsiteY112" fmla="*/ 5149516 h 15135727"/>
              <a:gd name="connsiteX113" fmla="*/ 4692316 w 8128084"/>
              <a:gd name="connsiteY113" fmla="*/ 5149516 h 15135727"/>
              <a:gd name="connsiteX114" fmla="*/ 4523874 w 8128084"/>
              <a:gd name="connsiteY114" fmla="*/ 5366085 h 15135727"/>
              <a:gd name="connsiteX115" fmla="*/ 4211053 w 8128084"/>
              <a:gd name="connsiteY115" fmla="*/ 5414211 h 15135727"/>
              <a:gd name="connsiteX116" fmla="*/ 4114800 w 8128084"/>
              <a:gd name="connsiteY116" fmla="*/ 5390148 h 15135727"/>
              <a:gd name="connsiteX117" fmla="*/ 4018548 w 8128084"/>
              <a:gd name="connsiteY117" fmla="*/ 5630779 h 15135727"/>
              <a:gd name="connsiteX118" fmla="*/ 4090737 w 8128084"/>
              <a:gd name="connsiteY118" fmla="*/ 5871411 h 15135727"/>
              <a:gd name="connsiteX119" fmla="*/ 4090737 w 8128084"/>
              <a:gd name="connsiteY119" fmla="*/ 6184232 h 15135727"/>
              <a:gd name="connsiteX120" fmla="*/ 4186990 w 8128084"/>
              <a:gd name="connsiteY120" fmla="*/ 6472990 h 15135727"/>
              <a:gd name="connsiteX121" fmla="*/ 4042611 w 8128084"/>
              <a:gd name="connsiteY121" fmla="*/ 6352674 h 15135727"/>
              <a:gd name="connsiteX122" fmla="*/ 3946358 w 8128084"/>
              <a:gd name="connsiteY122" fmla="*/ 6376737 h 15135727"/>
              <a:gd name="connsiteX123" fmla="*/ 4114800 w 8128084"/>
              <a:gd name="connsiteY123" fmla="*/ 6641432 h 15135727"/>
              <a:gd name="connsiteX124" fmla="*/ 4451685 w 8128084"/>
              <a:gd name="connsiteY124" fmla="*/ 6737685 h 15135727"/>
              <a:gd name="connsiteX125" fmla="*/ 4620127 w 8128084"/>
              <a:gd name="connsiteY125" fmla="*/ 6978316 h 15135727"/>
              <a:gd name="connsiteX126" fmla="*/ 4740442 w 8128084"/>
              <a:gd name="connsiteY126" fmla="*/ 7170821 h 15135727"/>
              <a:gd name="connsiteX127" fmla="*/ 5077327 w 8128084"/>
              <a:gd name="connsiteY127" fmla="*/ 7387390 h 15135727"/>
              <a:gd name="connsiteX128" fmla="*/ 5125453 w 8128084"/>
              <a:gd name="connsiteY128" fmla="*/ 7603958 h 15135727"/>
              <a:gd name="connsiteX129" fmla="*/ 5197642 w 8128084"/>
              <a:gd name="connsiteY129" fmla="*/ 7796464 h 15135727"/>
              <a:gd name="connsiteX130" fmla="*/ 5486400 w 8128084"/>
              <a:gd name="connsiteY130" fmla="*/ 7964906 h 15135727"/>
              <a:gd name="connsiteX131" fmla="*/ 5486400 w 8128084"/>
              <a:gd name="connsiteY131" fmla="*/ 8349916 h 15135727"/>
              <a:gd name="connsiteX132" fmla="*/ 5678906 w 8128084"/>
              <a:gd name="connsiteY132" fmla="*/ 8614611 h 15135727"/>
              <a:gd name="connsiteX133" fmla="*/ 5919537 w 8128084"/>
              <a:gd name="connsiteY133" fmla="*/ 9071811 h 15135727"/>
              <a:gd name="connsiteX134" fmla="*/ 6160169 w 8128084"/>
              <a:gd name="connsiteY134" fmla="*/ 9336506 h 15135727"/>
              <a:gd name="connsiteX135" fmla="*/ 6280485 w 8128084"/>
              <a:gd name="connsiteY135" fmla="*/ 9601200 h 15135727"/>
              <a:gd name="connsiteX136" fmla="*/ 6400800 w 8128084"/>
              <a:gd name="connsiteY136" fmla="*/ 9793706 h 15135727"/>
              <a:gd name="connsiteX137" fmla="*/ 6569242 w 8128084"/>
              <a:gd name="connsiteY137" fmla="*/ 10058400 h 15135727"/>
              <a:gd name="connsiteX138" fmla="*/ 6713621 w 8128084"/>
              <a:gd name="connsiteY138" fmla="*/ 10106527 h 15135727"/>
              <a:gd name="connsiteX139" fmla="*/ 6545179 w 8128084"/>
              <a:gd name="connsiteY139" fmla="*/ 10202779 h 15135727"/>
              <a:gd name="connsiteX140" fmla="*/ 6569242 w 8128084"/>
              <a:gd name="connsiteY140" fmla="*/ 10443411 h 15135727"/>
              <a:gd name="connsiteX141" fmla="*/ 6593306 w 8128084"/>
              <a:gd name="connsiteY141" fmla="*/ 10708106 h 15135727"/>
              <a:gd name="connsiteX142" fmla="*/ 6761748 w 8128084"/>
              <a:gd name="connsiteY142" fmla="*/ 10924674 h 15135727"/>
              <a:gd name="connsiteX143" fmla="*/ 6641432 w 8128084"/>
              <a:gd name="connsiteY143" fmla="*/ 11093116 h 15135727"/>
              <a:gd name="connsiteX144" fmla="*/ 6713621 w 8128084"/>
              <a:gd name="connsiteY144" fmla="*/ 11261558 h 15135727"/>
              <a:gd name="connsiteX145" fmla="*/ 6737685 w 8128084"/>
              <a:gd name="connsiteY145" fmla="*/ 11526253 h 15135727"/>
              <a:gd name="connsiteX146" fmla="*/ 6617369 w 8128084"/>
              <a:gd name="connsiteY146" fmla="*/ 11839074 h 15135727"/>
              <a:gd name="connsiteX147" fmla="*/ 6617369 w 8128084"/>
              <a:gd name="connsiteY147" fmla="*/ 12031579 h 15135727"/>
              <a:gd name="connsiteX148" fmla="*/ 6641432 w 8128084"/>
              <a:gd name="connsiteY148" fmla="*/ 12127832 h 15135727"/>
              <a:gd name="connsiteX149" fmla="*/ 6761748 w 8128084"/>
              <a:gd name="connsiteY149" fmla="*/ 12031579 h 15135727"/>
              <a:gd name="connsiteX150" fmla="*/ 6761748 w 8128084"/>
              <a:gd name="connsiteY150" fmla="*/ 12296274 h 15135727"/>
              <a:gd name="connsiteX151" fmla="*/ 6689558 w 8128084"/>
              <a:gd name="connsiteY151" fmla="*/ 12512842 h 15135727"/>
              <a:gd name="connsiteX152" fmla="*/ 6785811 w 8128084"/>
              <a:gd name="connsiteY152" fmla="*/ 12777537 h 15135727"/>
              <a:gd name="connsiteX153" fmla="*/ 6569242 w 8128084"/>
              <a:gd name="connsiteY153" fmla="*/ 12873790 h 15135727"/>
              <a:gd name="connsiteX154" fmla="*/ 6545179 w 8128084"/>
              <a:gd name="connsiteY154" fmla="*/ 13090358 h 15135727"/>
              <a:gd name="connsiteX155" fmla="*/ 6448927 w 8128084"/>
              <a:gd name="connsiteY155" fmla="*/ 13355053 h 15135727"/>
              <a:gd name="connsiteX156" fmla="*/ 6256421 w 8128084"/>
              <a:gd name="connsiteY156" fmla="*/ 13571621 h 15135727"/>
              <a:gd name="connsiteX157" fmla="*/ 6087979 w 8128084"/>
              <a:gd name="connsiteY157" fmla="*/ 13667874 h 15135727"/>
              <a:gd name="connsiteX158" fmla="*/ 5943600 w 8128084"/>
              <a:gd name="connsiteY158" fmla="*/ 13716000 h 15135727"/>
              <a:gd name="connsiteX159" fmla="*/ 5702969 w 8128084"/>
              <a:gd name="connsiteY159" fmla="*/ 13667874 h 15135727"/>
              <a:gd name="connsiteX160" fmla="*/ 5582653 w 8128084"/>
              <a:gd name="connsiteY160" fmla="*/ 13691937 h 15135727"/>
              <a:gd name="connsiteX161" fmla="*/ 5727032 w 8128084"/>
              <a:gd name="connsiteY161" fmla="*/ 13836316 h 15135727"/>
              <a:gd name="connsiteX162" fmla="*/ 5582653 w 8128084"/>
              <a:gd name="connsiteY162" fmla="*/ 14052885 h 15135727"/>
              <a:gd name="connsiteX163" fmla="*/ 5462337 w 8128084"/>
              <a:gd name="connsiteY163" fmla="*/ 14149137 h 15135727"/>
              <a:gd name="connsiteX164" fmla="*/ 5342021 w 8128084"/>
              <a:gd name="connsiteY164" fmla="*/ 14004758 h 15135727"/>
              <a:gd name="connsiteX165" fmla="*/ 5245769 w 8128084"/>
              <a:gd name="connsiteY165" fmla="*/ 14004758 h 15135727"/>
              <a:gd name="connsiteX166" fmla="*/ 5245769 w 8128084"/>
              <a:gd name="connsiteY166" fmla="*/ 13956632 h 15135727"/>
              <a:gd name="connsiteX167" fmla="*/ 5101390 w 8128084"/>
              <a:gd name="connsiteY167" fmla="*/ 13956632 h 15135727"/>
              <a:gd name="connsiteX168" fmla="*/ 4981074 w 8128084"/>
              <a:gd name="connsiteY168" fmla="*/ 13860379 h 15135727"/>
              <a:gd name="connsiteX169" fmla="*/ 4740442 w 8128084"/>
              <a:gd name="connsiteY169" fmla="*/ 13908506 h 15135727"/>
              <a:gd name="connsiteX170" fmla="*/ 4475748 w 8128084"/>
              <a:gd name="connsiteY170" fmla="*/ 13956632 h 15135727"/>
              <a:gd name="connsiteX171" fmla="*/ 4379495 w 8128084"/>
              <a:gd name="connsiteY171" fmla="*/ 14028821 h 15135727"/>
              <a:gd name="connsiteX172" fmla="*/ 4403558 w 8128084"/>
              <a:gd name="connsiteY172" fmla="*/ 14197264 h 15135727"/>
              <a:gd name="connsiteX173" fmla="*/ 4572000 w 8128084"/>
              <a:gd name="connsiteY173" fmla="*/ 14149137 h 15135727"/>
              <a:gd name="connsiteX174" fmla="*/ 4523874 w 8128084"/>
              <a:gd name="connsiteY174" fmla="*/ 14558211 h 15135727"/>
              <a:gd name="connsiteX175" fmla="*/ 4403558 w 8128084"/>
              <a:gd name="connsiteY175" fmla="*/ 14437895 h 15135727"/>
              <a:gd name="connsiteX176" fmla="*/ 4403558 w 8128084"/>
              <a:gd name="connsiteY176" fmla="*/ 14437895 h 15135727"/>
              <a:gd name="connsiteX177" fmla="*/ 4283242 w 8128084"/>
              <a:gd name="connsiteY177" fmla="*/ 14245390 h 15135727"/>
              <a:gd name="connsiteX178" fmla="*/ 4235116 w 8128084"/>
              <a:gd name="connsiteY178" fmla="*/ 14341642 h 15135727"/>
              <a:gd name="connsiteX179" fmla="*/ 4162927 w 8128084"/>
              <a:gd name="connsiteY179" fmla="*/ 14389769 h 15135727"/>
              <a:gd name="connsiteX180" fmla="*/ 4162927 w 8128084"/>
              <a:gd name="connsiteY180" fmla="*/ 14389769 h 15135727"/>
              <a:gd name="connsiteX181" fmla="*/ 3922295 w 8128084"/>
              <a:gd name="connsiteY181" fmla="*/ 14245390 h 15135727"/>
              <a:gd name="connsiteX182" fmla="*/ 3801979 w 8128084"/>
              <a:gd name="connsiteY182" fmla="*/ 14293516 h 15135727"/>
              <a:gd name="connsiteX183" fmla="*/ 3681664 w 8128084"/>
              <a:gd name="connsiteY183" fmla="*/ 14389769 h 15135727"/>
              <a:gd name="connsiteX184" fmla="*/ 3657600 w 8128084"/>
              <a:gd name="connsiteY184" fmla="*/ 14654464 h 15135727"/>
              <a:gd name="connsiteX185" fmla="*/ 3513221 w 8128084"/>
              <a:gd name="connsiteY185" fmla="*/ 14726653 h 15135727"/>
              <a:gd name="connsiteX186" fmla="*/ 3513221 w 8128084"/>
              <a:gd name="connsiteY186" fmla="*/ 14871032 h 15135727"/>
              <a:gd name="connsiteX187" fmla="*/ 3633537 w 8128084"/>
              <a:gd name="connsiteY187" fmla="*/ 14967285 h 15135727"/>
              <a:gd name="connsiteX188" fmla="*/ 3609474 w 8128084"/>
              <a:gd name="connsiteY188" fmla="*/ 15087600 h 15135727"/>
              <a:gd name="connsiteX189" fmla="*/ 3441032 w 8128084"/>
              <a:gd name="connsiteY189" fmla="*/ 15039474 h 15135727"/>
              <a:gd name="connsiteX190" fmla="*/ 3272590 w 8128084"/>
              <a:gd name="connsiteY190" fmla="*/ 15063537 h 15135727"/>
              <a:gd name="connsiteX191" fmla="*/ 3248527 w 8128084"/>
              <a:gd name="connsiteY191" fmla="*/ 14895095 h 15135727"/>
              <a:gd name="connsiteX192" fmla="*/ 3128211 w 8128084"/>
              <a:gd name="connsiteY192" fmla="*/ 14919158 h 15135727"/>
              <a:gd name="connsiteX193" fmla="*/ 2959769 w 8128084"/>
              <a:gd name="connsiteY193" fmla="*/ 15135727 h 15135727"/>
              <a:gd name="connsiteX194" fmla="*/ 2935706 w 8128084"/>
              <a:gd name="connsiteY194" fmla="*/ 14895095 h 15135727"/>
              <a:gd name="connsiteX195" fmla="*/ 2791327 w 8128084"/>
              <a:gd name="connsiteY195" fmla="*/ 14943221 h 15135727"/>
              <a:gd name="connsiteX196" fmla="*/ 2671011 w 8128084"/>
              <a:gd name="connsiteY196" fmla="*/ 15039474 h 15135727"/>
              <a:gd name="connsiteX197" fmla="*/ 2430379 w 8128084"/>
              <a:gd name="connsiteY197" fmla="*/ 15087600 h 15135727"/>
              <a:gd name="connsiteX198" fmla="*/ 2237874 w 8128084"/>
              <a:gd name="connsiteY198" fmla="*/ 15039474 h 15135727"/>
              <a:gd name="connsiteX199" fmla="*/ 2622885 w 8128084"/>
              <a:gd name="connsiteY199" fmla="*/ 14846969 h 15135727"/>
              <a:gd name="connsiteX200" fmla="*/ 2887579 w 8128084"/>
              <a:gd name="connsiteY200" fmla="*/ 14774779 h 15135727"/>
              <a:gd name="connsiteX201" fmla="*/ 2839453 w 8128084"/>
              <a:gd name="connsiteY201" fmla="*/ 14582274 h 15135727"/>
              <a:gd name="connsiteX202" fmla="*/ 2935706 w 8128084"/>
              <a:gd name="connsiteY202" fmla="*/ 14510085 h 15135727"/>
              <a:gd name="connsiteX203" fmla="*/ 2935706 w 8128084"/>
              <a:gd name="connsiteY203" fmla="*/ 14510085 h 15135727"/>
              <a:gd name="connsiteX204" fmla="*/ 3080085 w 8128084"/>
              <a:gd name="connsiteY204" fmla="*/ 14413832 h 15135727"/>
              <a:gd name="connsiteX205" fmla="*/ 3152274 w 8128084"/>
              <a:gd name="connsiteY205" fmla="*/ 14341642 h 15135727"/>
              <a:gd name="connsiteX206" fmla="*/ 3080085 w 8128084"/>
              <a:gd name="connsiteY206" fmla="*/ 14269453 h 15135727"/>
              <a:gd name="connsiteX207" fmla="*/ 3152274 w 8128084"/>
              <a:gd name="connsiteY207" fmla="*/ 14197264 h 15135727"/>
              <a:gd name="connsiteX208" fmla="*/ 3152274 w 8128084"/>
              <a:gd name="connsiteY208" fmla="*/ 14052885 h 15135727"/>
              <a:gd name="connsiteX209" fmla="*/ 3080085 w 8128084"/>
              <a:gd name="connsiteY209" fmla="*/ 13980695 h 15135727"/>
              <a:gd name="connsiteX210" fmla="*/ 3056021 w 8128084"/>
              <a:gd name="connsiteY210" fmla="*/ 14076948 h 15135727"/>
              <a:gd name="connsiteX211" fmla="*/ 2935706 w 8128084"/>
              <a:gd name="connsiteY211" fmla="*/ 14076948 h 15135727"/>
              <a:gd name="connsiteX212" fmla="*/ 2863516 w 8128084"/>
              <a:gd name="connsiteY212" fmla="*/ 14125074 h 15135727"/>
              <a:gd name="connsiteX213" fmla="*/ 2719137 w 8128084"/>
              <a:gd name="connsiteY213" fmla="*/ 14197264 h 15135727"/>
              <a:gd name="connsiteX214" fmla="*/ 2646948 w 8128084"/>
              <a:gd name="connsiteY214" fmla="*/ 14197264 h 15135727"/>
              <a:gd name="connsiteX215" fmla="*/ 2598821 w 8128084"/>
              <a:gd name="connsiteY215" fmla="*/ 14125074 h 15135727"/>
              <a:gd name="connsiteX216" fmla="*/ 2430379 w 8128084"/>
              <a:gd name="connsiteY216" fmla="*/ 13836316 h 15135727"/>
              <a:gd name="connsiteX217" fmla="*/ 2646948 w 8128084"/>
              <a:gd name="connsiteY217" fmla="*/ 13812253 h 15135727"/>
              <a:gd name="connsiteX218" fmla="*/ 2502569 w 8128084"/>
              <a:gd name="connsiteY218" fmla="*/ 13475369 h 15135727"/>
              <a:gd name="connsiteX219" fmla="*/ 2550695 w 8128084"/>
              <a:gd name="connsiteY219" fmla="*/ 13186611 h 15135727"/>
              <a:gd name="connsiteX220" fmla="*/ 2719137 w 8128084"/>
              <a:gd name="connsiteY220" fmla="*/ 13042232 h 15135727"/>
              <a:gd name="connsiteX221" fmla="*/ 2791327 w 8128084"/>
              <a:gd name="connsiteY221" fmla="*/ 12945979 h 15135727"/>
              <a:gd name="connsiteX222" fmla="*/ 3031958 w 8128084"/>
              <a:gd name="connsiteY222" fmla="*/ 13090358 h 15135727"/>
              <a:gd name="connsiteX223" fmla="*/ 3056021 w 8128084"/>
              <a:gd name="connsiteY223" fmla="*/ 12753474 h 15135727"/>
              <a:gd name="connsiteX224" fmla="*/ 2887579 w 8128084"/>
              <a:gd name="connsiteY224" fmla="*/ 12777537 h 15135727"/>
              <a:gd name="connsiteX225" fmla="*/ 2815390 w 8128084"/>
              <a:gd name="connsiteY225" fmla="*/ 12777537 h 15135727"/>
              <a:gd name="connsiteX226" fmla="*/ 3176337 w 8128084"/>
              <a:gd name="connsiteY226" fmla="*/ 12368464 h 15135727"/>
              <a:gd name="connsiteX227" fmla="*/ 3104148 w 8128084"/>
              <a:gd name="connsiteY227" fmla="*/ 12320337 h 15135727"/>
              <a:gd name="connsiteX228" fmla="*/ 3104148 w 8128084"/>
              <a:gd name="connsiteY228" fmla="*/ 12320337 h 15135727"/>
              <a:gd name="connsiteX229" fmla="*/ 3007895 w 8128084"/>
              <a:gd name="connsiteY229" fmla="*/ 12079706 h 15135727"/>
              <a:gd name="connsiteX230" fmla="*/ 2911642 w 8128084"/>
              <a:gd name="connsiteY230" fmla="*/ 11935327 h 15135727"/>
              <a:gd name="connsiteX231" fmla="*/ 2863516 w 8128084"/>
              <a:gd name="connsiteY231" fmla="*/ 11694695 h 15135727"/>
              <a:gd name="connsiteX232" fmla="*/ 2911642 w 8128084"/>
              <a:gd name="connsiteY232" fmla="*/ 11454064 h 15135727"/>
              <a:gd name="connsiteX233" fmla="*/ 3056021 w 8128084"/>
              <a:gd name="connsiteY233" fmla="*/ 11454064 h 15135727"/>
              <a:gd name="connsiteX234" fmla="*/ 2983832 w 8128084"/>
              <a:gd name="connsiteY234" fmla="*/ 11381874 h 15135727"/>
              <a:gd name="connsiteX235" fmla="*/ 3031958 w 8128084"/>
              <a:gd name="connsiteY235" fmla="*/ 11285621 h 15135727"/>
              <a:gd name="connsiteX236" fmla="*/ 3007895 w 8128084"/>
              <a:gd name="connsiteY236" fmla="*/ 11189369 h 15135727"/>
              <a:gd name="connsiteX237" fmla="*/ 2887579 w 8128084"/>
              <a:gd name="connsiteY237" fmla="*/ 11141242 h 15135727"/>
              <a:gd name="connsiteX238" fmla="*/ 2887579 w 8128084"/>
              <a:gd name="connsiteY238" fmla="*/ 10972800 h 15135727"/>
              <a:gd name="connsiteX239" fmla="*/ 2887579 w 8128084"/>
              <a:gd name="connsiteY239" fmla="*/ 10924674 h 15135727"/>
              <a:gd name="connsiteX240" fmla="*/ 2767264 w 8128084"/>
              <a:gd name="connsiteY240" fmla="*/ 11020927 h 15135727"/>
              <a:gd name="connsiteX241" fmla="*/ 2743200 w 8128084"/>
              <a:gd name="connsiteY241" fmla="*/ 10924674 h 15135727"/>
              <a:gd name="connsiteX242" fmla="*/ 2550695 w 8128084"/>
              <a:gd name="connsiteY242" fmla="*/ 11020927 h 15135727"/>
              <a:gd name="connsiteX243" fmla="*/ 2526632 w 8128084"/>
              <a:gd name="connsiteY243" fmla="*/ 11117179 h 15135727"/>
              <a:gd name="connsiteX244" fmla="*/ 2334127 w 8128084"/>
              <a:gd name="connsiteY244" fmla="*/ 10996864 h 15135727"/>
              <a:gd name="connsiteX245" fmla="*/ 2358190 w 8128084"/>
              <a:gd name="connsiteY245" fmla="*/ 10732169 h 15135727"/>
              <a:gd name="connsiteX246" fmla="*/ 2334127 w 8128084"/>
              <a:gd name="connsiteY246" fmla="*/ 10587790 h 15135727"/>
              <a:gd name="connsiteX247" fmla="*/ 2406316 w 8128084"/>
              <a:gd name="connsiteY247" fmla="*/ 10491537 h 15135727"/>
              <a:gd name="connsiteX248" fmla="*/ 2598821 w 8128084"/>
              <a:gd name="connsiteY248" fmla="*/ 10684042 h 15135727"/>
              <a:gd name="connsiteX249" fmla="*/ 2767264 w 8128084"/>
              <a:gd name="connsiteY249" fmla="*/ 10684042 h 15135727"/>
              <a:gd name="connsiteX250" fmla="*/ 2646948 w 8128084"/>
              <a:gd name="connsiteY250" fmla="*/ 10515600 h 15135727"/>
              <a:gd name="connsiteX251" fmla="*/ 2815390 w 8128084"/>
              <a:gd name="connsiteY251" fmla="*/ 10395285 h 15135727"/>
              <a:gd name="connsiteX252" fmla="*/ 3080085 w 8128084"/>
              <a:gd name="connsiteY252" fmla="*/ 10419348 h 15135727"/>
              <a:gd name="connsiteX253" fmla="*/ 3248527 w 8128084"/>
              <a:gd name="connsiteY253" fmla="*/ 10539664 h 15135727"/>
              <a:gd name="connsiteX254" fmla="*/ 3320716 w 8128084"/>
              <a:gd name="connsiteY254" fmla="*/ 10659979 h 15135727"/>
              <a:gd name="connsiteX255" fmla="*/ 3465095 w 8128084"/>
              <a:gd name="connsiteY255" fmla="*/ 10659979 h 15135727"/>
              <a:gd name="connsiteX256" fmla="*/ 3441032 w 8128084"/>
              <a:gd name="connsiteY256" fmla="*/ 10491537 h 15135727"/>
              <a:gd name="connsiteX257" fmla="*/ 3392906 w 8128084"/>
              <a:gd name="connsiteY257" fmla="*/ 10250906 h 15135727"/>
              <a:gd name="connsiteX258" fmla="*/ 3152274 w 8128084"/>
              <a:gd name="connsiteY258" fmla="*/ 10250906 h 15135727"/>
              <a:gd name="connsiteX259" fmla="*/ 3176337 w 8128084"/>
              <a:gd name="connsiteY259" fmla="*/ 10178716 h 15135727"/>
              <a:gd name="connsiteX260" fmla="*/ 3104148 w 8128084"/>
              <a:gd name="connsiteY260" fmla="*/ 10154653 h 15135727"/>
              <a:gd name="connsiteX261" fmla="*/ 3007895 w 8128084"/>
              <a:gd name="connsiteY261" fmla="*/ 9962148 h 15135727"/>
              <a:gd name="connsiteX262" fmla="*/ 3176337 w 8128084"/>
              <a:gd name="connsiteY262" fmla="*/ 9889958 h 15135727"/>
              <a:gd name="connsiteX263" fmla="*/ 2959769 w 8128084"/>
              <a:gd name="connsiteY263" fmla="*/ 9504948 h 15135727"/>
              <a:gd name="connsiteX264" fmla="*/ 2791327 w 8128084"/>
              <a:gd name="connsiteY264" fmla="*/ 9456821 h 15135727"/>
              <a:gd name="connsiteX265" fmla="*/ 2574758 w 8128084"/>
              <a:gd name="connsiteY265" fmla="*/ 9336506 h 15135727"/>
              <a:gd name="connsiteX266" fmla="*/ 2550695 w 8128084"/>
              <a:gd name="connsiteY266" fmla="*/ 9071811 h 15135727"/>
              <a:gd name="connsiteX267" fmla="*/ 2695074 w 8128084"/>
              <a:gd name="connsiteY267" fmla="*/ 8999621 h 15135727"/>
              <a:gd name="connsiteX268" fmla="*/ 2622885 w 8128084"/>
              <a:gd name="connsiteY268" fmla="*/ 8975558 h 15135727"/>
              <a:gd name="connsiteX269" fmla="*/ 2430379 w 8128084"/>
              <a:gd name="connsiteY269" fmla="*/ 8999621 h 15135727"/>
              <a:gd name="connsiteX270" fmla="*/ 2261937 w 8128084"/>
              <a:gd name="connsiteY270" fmla="*/ 9168064 h 15135727"/>
              <a:gd name="connsiteX271" fmla="*/ 2237874 w 8128084"/>
              <a:gd name="connsiteY271" fmla="*/ 8999621 h 15135727"/>
              <a:gd name="connsiteX272" fmla="*/ 2117558 w 8128084"/>
              <a:gd name="connsiteY272" fmla="*/ 8975558 h 15135727"/>
              <a:gd name="connsiteX273" fmla="*/ 2045369 w 8128084"/>
              <a:gd name="connsiteY273" fmla="*/ 8783053 h 15135727"/>
              <a:gd name="connsiteX274" fmla="*/ 1852864 w 8128084"/>
              <a:gd name="connsiteY274" fmla="*/ 8758990 h 15135727"/>
              <a:gd name="connsiteX275" fmla="*/ 1636295 w 8128084"/>
              <a:gd name="connsiteY275" fmla="*/ 8927432 h 15135727"/>
              <a:gd name="connsiteX276" fmla="*/ 1588169 w 8128084"/>
              <a:gd name="connsiteY276" fmla="*/ 9023685 h 15135727"/>
              <a:gd name="connsiteX277" fmla="*/ 1515979 w 8128084"/>
              <a:gd name="connsiteY277" fmla="*/ 8879306 h 15135727"/>
              <a:gd name="connsiteX278" fmla="*/ 1347537 w 8128084"/>
              <a:gd name="connsiteY278" fmla="*/ 8879306 h 15135727"/>
              <a:gd name="connsiteX279" fmla="*/ 1347537 w 8128084"/>
              <a:gd name="connsiteY279" fmla="*/ 8710864 h 15135727"/>
              <a:gd name="connsiteX280" fmla="*/ 1106906 w 8128084"/>
              <a:gd name="connsiteY280" fmla="*/ 8783053 h 15135727"/>
              <a:gd name="connsiteX281" fmla="*/ 890337 w 8128084"/>
              <a:gd name="connsiteY281" fmla="*/ 8686800 h 15135727"/>
              <a:gd name="connsiteX282" fmla="*/ 649706 w 8128084"/>
              <a:gd name="connsiteY282" fmla="*/ 8662737 h 15135727"/>
              <a:gd name="connsiteX283" fmla="*/ 385011 w 8128084"/>
              <a:gd name="connsiteY283" fmla="*/ 8566485 h 15135727"/>
              <a:gd name="connsiteX284" fmla="*/ 577516 w 8128084"/>
              <a:gd name="connsiteY284" fmla="*/ 8373979 h 15135727"/>
              <a:gd name="connsiteX285" fmla="*/ 794085 w 8128084"/>
              <a:gd name="connsiteY285" fmla="*/ 8301790 h 15135727"/>
              <a:gd name="connsiteX286" fmla="*/ 745958 w 8128084"/>
              <a:gd name="connsiteY286" fmla="*/ 8133348 h 15135727"/>
              <a:gd name="connsiteX287" fmla="*/ 818148 w 8128084"/>
              <a:gd name="connsiteY287" fmla="*/ 7820527 h 15135727"/>
              <a:gd name="connsiteX288" fmla="*/ 697832 w 8128084"/>
              <a:gd name="connsiteY288" fmla="*/ 7820527 h 15135727"/>
              <a:gd name="connsiteX289" fmla="*/ 625642 w 8128084"/>
              <a:gd name="connsiteY289" fmla="*/ 7916779 h 15135727"/>
              <a:gd name="connsiteX290" fmla="*/ 457200 w 8128084"/>
              <a:gd name="connsiteY290" fmla="*/ 7820527 h 15135727"/>
              <a:gd name="connsiteX291" fmla="*/ 529390 w 8128084"/>
              <a:gd name="connsiteY291" fmla="*/ 7700211 h 15135727"/>
              <a:gd name="connsiteX292" fmla="*/ 938464 w 8128084"/>
              <a:gd name="connsiteY292" fmla="*/ 7676148 h 15135727"/>
              <a:gd name="connsiteX293" fmla="*/ 1058779 w 8128084"/>
              <a:gd name="connsiteY293" fmla="*/ 7459579 h 15135727"/>
              <a:gd name="connsiteX294" fmla="*/ 1203158 w 8128084"/>
              <a:gd name="connsiteY294" fmla="*/ 7603958 h 15135727"/>
              <a:gd name="connsiteX295" fmla="*/ 1299411 w 8128084"/>
              <a:gd name="connsiteY295" fmla="*/ 7555832 h 15135727"/>
              <a:gd name="connsiteX296" fmla="*/ 1443790 w 8128084"/>
              <a:gd name="connsiteY296" fmla="*/ 7507706 h 15135727"/>
              <a:gd name="connsiteX297" fmla="*/ 1684421 w 8128084"/>
              <a:gd name="connsiteY297" fmla="*/ 7603958 h 15135727"/>
              <a:gd name="connsiteX298" fmla="*/ 1684421 w 8128084"/>
              <a:gd name="connsiteY298" fmla="*/ 7603958 h 15135727"/>
              <a:gd name="connsiteX299" fmla="*/ 1540042 w 8128084"/>
              <a:gd name="connsiteY299" fmla="*/ 7363327 h 15135727"/>
              <a:gd name="connsiteX300" fmla="*/ 1299411 w 8128084"/>
              <a:gd name="connsiteY300" fmla="*/ 7315200 h 15135727"/>
              <a:gd name="connsiteX301" fmla="*/ 1130969 w 8128084"/>
              <a:gd name="connsiteY301" fmla="*/ 7339264 h 15135727"/>
              <a:gd name="connsiteX302" fmla="*/ 1034716 w 8128084"/>
              <a:gd name="connsiteY302" fmla="*/ 7315200 h 15135727"/>
              <a:gd name="connsiteX303" fmla="*/ 1155032 w 8128084"/>
              <a:gd name="connsiteY303" fmla="*/ 7050506 h 15135727"/>
              <a:gd name="connsiteX304" fmla="*/ 1155032 w 8128084"/>
              <a:gd name="connsiteY304" fmla="*/ 6930190 h 15135727"/>
              <a:gd name="connsiteX305" fmla="*/ 1155032 w 8128084"/>
              <a:gd name="connsiteY305" fmla="*/ 6761748 h 15135727"/>
              <a:gd name="connsiteX306" fmla="*/ 1203158 w 8128084"/>
              <a:gd name="connsiteY306" fmla="*/ 6617369 h 15135727"/>
              <a:gd name="connsiteX307" fmla="*/ 1371600 w 8128084"/>
              <a:gd name="connsiteY307" fmla="*/ 6472990 h 15135727"/>
              <a:gd name="connsiteX308" fmla="*/ 1443790 w 8128084"/>
              <a:gd name="connsiteY308" fmla="*/ 6328611 h 15135727"/>
              <a:gd name="connsiteX309" fmla="*/ 1419727 w 8128084"/>
              <a:gd name="connsiteY309" fmla="*/ 6208295 h 15135727"/>
              <a:gd name="connsiteX310" fmla="*/ 1275348 w 8128084"/>
              <a:gd name="connsiteY310" fmla="*/ 6304548 h 15135727"/>
              <a:gd name="connsiteX311" fmla="*/ 1323474 w 8128084"/>
              <a:gd name="connsiteY311" fmla="*/ 6015790 h 15135727"/>
              <a:gd name="connsiteX312" fmla="*/ 1540042 w 8128084"/>
              <a:gd name="connsiteY312" fmla="*/ 5871411 h 15135727"/>
              <a:gd name="connsiteX313" fmla="*/ 1540042 w 8128084"/>
              <a:gd name="connsiteY313" fmla="*/ 5751095 h 15135727"/>
              <a:gd name="connsiteX314" fmla="*/ 1395664 w 8128084"/>
              <a:gd name="connsiteY314" fmla="*/ 5799221 h 15135727"/>
              <a:gd name="connsiteX315" fmla="*/ 1179095 w 8128084"/>
              <a:gd name="connsiteY315" fmla="*/ 5799221 h 15135727"/>
              <a:gd name="connsiteX316" fmla="*/ 890337 w 8128084"/>
              <a:gd name="connsiteY316" fmla="*/ 5775158 h 15135727"/>
              <a:gd name="connsiteX317" fmla="*/ 697832 w 8128084"/>
              <a:gd name="connsiteY317" fmla="*/ 5606716 h 15135727"/>
              <a:gd name="connsiteX318" fmla="*/ 577516 w 8128084"/>
              <a:gd name="connsiteY318" fmla="*/ 5582653 h 15135727"/>
              <a:gd name="connsiteX319" fmla="*/ 697832 w 8128084"/>
              <a:gd name="connsiteY319" fmla="*/ 5775158 h 15135727"/>
              <a:gd name="connsiteX320" fmla="*/ 409074 w 8128084"/>
              <a:gd name="connsiteY320" fmla="*/ 5799221 h 15135727"/>
              <a:gd name="connsiteX321" fmla="*/ 168442 w 8128084"/>
              <a:gd name="connsiteY321" fmla="*/ 5702969 h 15135727"/>
              <a:gd name="connsiteX322" fmla="*/ 264695 w 8128084"/>
              <a:gd name="connsiteY322" fmla="*/ 5558590 h 15135727"/>
              <a:gd name="connsiteX323" fmla="*/ 144379 w 8128084"/>
              <a:gd name="connsiteY323" fmla="*/ 5510464 h 15135727"/>
              <a:gd name="connsiteX324" fmla="*/ 0 w 8128084"/>
              <a:gd name="connsiteY324" fmla="*/ 5462337 h 15135727"/>
              <a:gd name="connsiteX325" fmla="*/ 96253 w 8128084"/>
              <a:gd name="connsiteY325"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06127 w 8128084"/>
              <a:gd name="connsiteY96" fmla="*/ 2983832 h 15135727"/>
              <a:gd name="connsiteX97" fmla="*/ 6906127 w 8128084"/>
              <a:gd name="connsiteY97" fmla="*/ 3104148 h 15135727"/>
              <a:gd name="connsiteX98" fmla="*/ 6833937 w 8128084"/>
              <a:gd name="connsiteY98" fmla="*/ 3368842 h 15135727"/>
              <a:gd name="connsiteX99" fmla="*/ 6906127 w 8128084"/>
              <a:gd name="connsiteY99" fmla="*/ 3489158 h 15135727"/>
              <a:gd name="connsiteX100" fmla="*/ 6641432 w 8128084"/>
              <a:gd name="connsiteY100" fmla="*/ 3705727 h 15135727"/>
              <a:gd name="connsiteX101" fmla="*/ 6737685 w 8128084"/>
              <a:gd name="connsiteY101" fmla="*/ 3729790 h 15135727"/>
              <a:gd name="connsiteX102" fmla="*/ 6545179 w 8128084"/>
              <a:gd name="connsiteY102" fmla="*/ 3826042 h 15135727"/>
              <a:gd name="connsiteX103" fmla="*/ 6328611 w 8128084"/>
              <a:gd name="connsiteY103" fmla="*/ 3753853 h 15135727"/>
              <a:gd name="connsiteX104" fmla="*/ 6184232 w 8128084"/>
              <a:gd name="connsiteY104" fmla="*/ 3850106 h 15135727"/>
              <a:gd name="connsiteX105" fmla="*/ 6184232 w 8128084"/>
              <a:gd name="connsiteY105" fmla="*/ 3946358 h 15135727"/>
              <a:gd name="connsiteX106" fmla="*/ 6136106 w 8128084"/>
              <a:gd name="connsiteY106" fmla="*/ 4235116 h 15135727"/>
              <a:gd name="connsiteX107" fmla="*/ 5919537 w 8128084"/>
              <a:gd name="connsiteY107" fmla="*/ 4403558 h 15135727"/>
              <a:gd name="connsiteX108" fmla="*/ 5775158 w 8128084"/>
              <a:gd name="connsiteY108" fmla="*/ 4451685 h 15135727"/>
              <a:gd name="connsiteX109" fmla="*/ 5630779 w 8128084"/>
              <a:gd name="connsiteY109" fmla="*/ 4547937 h 15135727"/>
              <a:gd name="connsiteX110" fmla="*/ 5510464 w 8128084"/>
              <a:gd name="connsiteY110" fmla="*/ 4620127 h 15135727"/>
              <a:gd name="connsiteX111" fmla="*/ 5510464 w 8128084"/>
              <a:gd name="connsiteY111" fmla="*/ 4812632 h 15135727"/>
              <a:gd name="connsiteX112" fmla="*/ 5317958 w 8128084"/>
              <a:gd name="connsiteY112" fmla="*/ 4981074 h 15135727"/>
              <a:gd name="connsiteX113" fmla="*/ 5005137 w 8128084"/>
              <a:gd name="connsiteY113" fmla="*/ 5149516 h 15135727"/>
              <a:gd name="connsiteX114" fmla="*/ 4692316 w 8128084"/>
              <a:gd name="connsiteY114" fmla="*/ 5149516 h 15135727"/>
              <a:gd name="connsiteX115" fmla="*/ 4523874 w 8128084"/>
              <a:gd name="connsiteY115" fmla="*/ 5366085 h 15135727"/>
              <a:gd name="connsiteX116" fmla="*/ 4211053 w 8128084"/>
              <a:gd name="connsiteY116" fmla="*/ 5414211 h 15135727"/>
              <a:gd name="connsiteX117" fmla="*/ 4114800 w 8128084"/>
              <a:gd name="connsiteY117" fmla="*/ 5390148 h 15135727"/>
              <a:gd name="connsiteX118" fmla="*/ 4018548 w 8128084"/>
              <a:gd name="connsiteY118" fmla="*/ 5630779 h 15135727"/>
              <a:gd name="connsiteX119" fmla="*/ 4090737 w 8128084"/>
              <a:gd name="connsiteY119" fmla="*/ 5871411 h 15135727"/>
              <a:gd name="connsiteX120" fmla="*/ 4090737 w 8128084"/>
              <a:gd name="connsiteY120" fmla="*/ 6184232 h 15135727"/>
              <a:gd name="connsiteX121" fmla="*/ 4186990 w 8128084"/>
              <a:gd name="connsiteY121" fmla="*/ 6472990 h 15135727"/>
              <a:gd name="connsiteX122" fmla="*/ 4042611 w 8128084"/>
              <a:gd name="connsiteY122" fmla="*/ 6352674 h 15135727"/>
              <a:gd name="connsiteX123" fmla="*/ 3946358 w 8128084"/>
              <a:gd name="connsiteY123" fmla="*/ 6376737 h 15135727"/>
              <a:gd name="connsiteX124" fmla="*/ 4114800 w 8128084"/>
              <a:gd name="connsiteY124" fmla="*/ 6641432 h 15135727"/>
              <a:gd name="connsiteX125" fmla="*/ 4451685 w 8128084"/>
              <a:gd name="connsiteY125" fmla="*/ 6737685 h 15135727"/>
              <a:gd name="connsiteX126" fmla="*/ 4620127 w 8128084"/>
              <a:gd name="connsiteY126" fmla="*/ 6978316 h 15135727"/>
              <a:gd name="connsiteX127" fmla="*/ 4740442 w 8128084"/>
              <a:gd name="connsiteY127" fmla="*/ 7170821 h 15135727"/>
              <a:gd name="connsiteX128" fmla="*/ 5077327 w 8128084"/>
              <a:gd name="connsiteY128" fmla="*/ 7387390 h 15135727"/>
              <a:gd name="connsiteX129" fmla="*/ 5125453 w 8128084"/>
              <a:gd name="connsiteY129" fmla="*/ 7603958 h 15135727"/>
              <a:gd name="connsiteX130" fmla="*/ 5197642 w 8128084"/>
              <a:gd name="connsiteY130" fmla="*/ 7796464 h 15135727"/>
              <a:gd name="connsiteX131" fmla="*/ 5486400 w 8128084"/>
              <a:gd name="connsiteY131" fmla="*/ 7964906 h 15135727"/>
              <a:gd name="connsiteX132" fmla="*/ 5486400 w 8128084"/>
              <a:gd name="connsiteY132" fmla="*/ 8349916 h 15135727"/>
              <a:gd name="connsiteX133" fmla="*/ 5678906 w 8128084"/>
              <a:gd name="connsiteY133" fmla="*/ 8614611 h 15135727"/>
              <a:gd name="connsiteX134" fmla="*/ 5919537 w 8128084"/>
              <a:gd name="connsiteY134" fmla="*/ 9071811 h 15135727"/>
              <a:gd name="connsiteX135" fmla="*/ 6160169 w 8128084"/>
              <a:gd name="connsiteY135" fmla="*/ 9336506 h 15135727"/>
              <a:gd name="connsiteX136" fmla="*/ 6280485 w 8128084"/>
              <a:gd name="connsiteY136" fmla="*/ 9601200 h 15135727"/>
              <a:gd name="connsiteX137" fmla="*/ 6400800 w 8128084"/>
              <a:gd name="connsiteY137" fmla="*/ 9793706 h 15135727"/>
              <a:gd name="connsiteX138" fmla="*/ 6569242 w 8128084"/>
              <a:gd name="connsiteY138" fmla="*/ 10058400 h 15135727"/>
              <a:gd name="connsiteX139" fmla="*/ 6713621 w 8128084"/>
              <a:gd name="connsiteY139" fmla="*/ 10106527 h 15135727"/>
              <a:gd name="connsiteX140" fmla="*/ 6545179 w 8128084"/>
              <a:gd name="connsiteY140" fmla="*/ 10202779 h 15135727"/>
              <a:gd name="connsiteX141" fmla="*/ 6569242 w 8128084"/>
              <a:gd name="connsiteY141" fmla="*/ 10443411 h 15135727"/>
              <a:gd name="connsiteX142" fmla="*/ 6593306 w 8128084"/>
              <a:gd name="connsiteY142" fmla="*/ 10708106 h 15135727"/>
              <a:gd name="connsiteX143" fmla="*/ 6761748 w 8128084"/>
              <a:gd name="connsiteY143" fmla="*/ 10924674 h 15135727"/>
              <a:gd name="connsiteX144" fmla="*/ 6641432 w 8128084"/>
              <a:gd name="connsiteY144" fmla="*/ 11093116 h 15135727"/>
              <a:gd name="connsiteX145" fmla="*/ 6713621 w 8128084"/>
              <a:gd name="connsiteY145" fmla="*/ 11261558 h 15135727"/>
              <a:gd name="connsiteX146" fmla="*/ 6737685 w 8128084"/>
              <a:gd name="connsiteY146" fmla="*/ 11526253 h 15135727"/>
              <a:gd name="connsiteX147" fmla="*/ 6617369 w 8128084"/>
              <a:gd name="connsiteY147" fmla="*/ 11839074 h 15135727"/>
              <a:gd name="connsiteX148" fmla="*/ 6617369 w 8128084"/>
              <a:gd name="connsiteY148" fmla="*/ 12031579 h 15135727"/>
              <a:gd name="connsiteX149" fmla="*/ 6641432 w 8128084"/>
              <a:gd name="connsiteY149" fmla="*/ 12127832 h 15135727"/>
              <a:gd name="connsiteX150" fmla="*/ 6761748 w 8128084"/>
              <a:gd name="connsiteY150" fmla="*/ 12031579 h 15135727"/>
              <a:gd name="connsiteX151" fmla="*/ 6761748 w 8128084"/>
              <a:gd name="connsiteY151" fmla="*/ 12296274 h 15135727"/>
              <a:gd name="connsiteX152" fmla="*/ 6689558 w 8128084"/>
              <a:gd name="connsiteY152" fmla="*/ 12512842 h 15135727"/>
              <a:gd name="connsiteX153" fmla="*/ 6785811 w 8128084"/>
              <a:gd name="connsiteY153" fmla="*/ 12777537 h 15135727"/>
              <a:gd name="connsiteX154" fmla="*/ 6569242 w 8128084"/>
              <a:gd name="connsiteY154" fmla="*/ 12873790 h 15135727"/>
              <a:gd name="connsiteX155" fmla="*/ 6545179 w 8128084"/>
              <a:gd name="connsiteY155" fmla="*/ 13090358 h 15135727"/>
              <a:gd name="connsiteX156" fmla="*/ 6448927 w 8128084"/>
              <a:gd name="connsiteY156" fmla="*/ 13355053 h 15135727"/>
              <a:gd name="connsiteX157" fmla="*/ 6256421 w 8128084"/>
              <a:gd name="connsiteY157" fmla="*/ 13571621 h 15135727"/>
              <a:gd name="connsiteX158" fmla="*/ 6087979 w 8128084"/>
              <a:gd name="connsiteY158" fmla="*/ 13667874 h 15135727"/>
              <a:gd name="connsiteX159" fmla="*/ 5943600 w 8128084"/>
              <a:gd name="connsiteY159" fmla="*/ 13716000 h 15135727"/>
              <a:gd name="connsiteX160" fmla="*/ 5702969 w 8128084"/>
              <a:gd name="connsiteY160" fmla="*/ 13667874 h 15135727"/>
              <a:gd name="connsiteX161" fmla="*/ 5582653 w 8128084"/>
              <a:gd name="connsiteY161" fmla="*/ 13691937 h 15135727"/>
              <a:gd name="connsiteX162" fmla="*/ 5727032 w 8128084"/>
              <a:gd name="connsiteY162" fmla="*/ 13836316 h 15135727"/>
              <a:gd name="connsiteX163" fmla="*/ 5582653 w 8128084"/>
              <a:gd name="connsiteY163" fmla="*/ 14052885 h 15135727"/>
              <a:gd name="connsiteX164" fmla="*/ 5462337 w 8128084"/>
              <a:gd name="connsiteY164" fmla="*/ 14149137 h 15135727"/>
              <a:gd name="connsiteX165" fmla="*/ 5342021 w 8128084"/>
              <a:gd name="connsiteY165" fmla="*/ 14004758 h 15135727"/>
              <a:gd name="connsiteX166" fmla="*/ 5245769 w 8128084"/>
              <a:gd name="connsiteY166" fmla="*/ 14004758 h 15135727"/>
              <a:gd name="connsiteX167" fmla="*/ 5245769 w 8128084"/>
              <a:gd name="connsiteY167" fmla="*/ 13956632 h 15135727"/>
              <a:gd name="connsiteX168" fmla="*/ 5101390 w 8128084"/>
              <a:gd name="connsiteY168" fmla="*/ 13956632 h 15135727"/>
              <a:gd name="connsiteX169" fmla="*/ 4981074 w 8128084"/>
              <a:gd name="connsiteY169" fmla="*/ 13860379 h 15135727"/>
              <a:gd name="connsiteX170" fmla="*/ 4740442 w 8128084"/>
              <a:gd name="connsiteY170" fmla="*/ 13908506 h 15135727"/>
              <a:gd name="connsiteX171" fmla="*/ 4475748 w 8128084"/>
              <a:gd name="connsiteY171" fmla="*/ 13956632 h 15135727"/>
              <a:gd name="connsiteX172" fmla="*/ 4379495 w 8128084"/>
              <a:gd name="connsiteY172" fmla="*/ 14028821 h 15135727"/>
              <a:gd name="connsiteX173" fmla="*/ 4403558 w 8128084"/>
              <a:gd name="connsiteY173" fmla="*/ 14197264 h 15135727"/>
              <a:gd name="connsiteX174" fmla="*/ 4572000 w 8128084"/>
              <a:gd name="connsiteY174" fmla="*/ 14149137 h 15135727"/>
              <a:gd name="connsiteX175" fmla="*/ 4523874 w 8128084"/>
              <a:gd name="connsiteY175" fmla="*/ 14558211 h 15135727"/>
              <a:gd name="connsiteX176" fmla="*/ 4403558 w 8128084"/>
              <a:gd name="connsiteY176" fmla="*/ 14437895 h 15135727"/>
              <a:gd name="connsiteX177" fmla="*/ 4403558 w 8128084"/>
              <a:gd name="connsiteY177" fmla="*/ 14437895 h 15135727"/>
              <a:gd name="connsiteX178" fmla="*/ 4283242 w 8128084"/>
              <a:gd name="connsiteY178" fmla="*/ 14245390 h 15135727"/>
              <a:gd name="connsiteX179" fmla="*/ 4235116 w 8128084"/>
              <a:gd name="connsiteY179" fmla="*/ 14341642 h 15135727"/>
              <a:gd name="connsiteX180" fmla="*/ 4162927 w 8128084"/>
              <a:gd name="connsiteY180" fmla="*/ 14389769 h 15135727"/>
              <a:gd name="connsiteX181" fmla="*/ 4162927 w 8128084"/>
              <a:gd name="connsiteY181" fmla="*/ 14389769 h 15135727"/>
              <a:gd name="connsiteX182" fmla="*/ 3922295 w 8128084"/>
              <a:gd name="connsiteY182" fmla="*/ 14245390 h 15135727"/>
              <a:gd name="connsiteX183" fmla="*/ 3801979 w 8128084"/>
              <a:gd name="connsiteY183" fmla="*/ 14293516 h 15135727"/>
              <a:gd name="connsiteX184" fmla="*/ 3681664 w 8128084"/>
              <a:gd name="connsiteY184" fmla="*/ 14389769 h 15135727"/>
              <a:gd name="connsiteX185" fmla="*/ 3657600 w 8128084"/>
              <a:gd name="connsiteY185" fmla="*/ 14654464 h 15135727"/>
              <a:gd name="connsiteX186" fmla="*/ 3513221 w 8128084"/>
              <a:gd name="connsiteY186" fmla="*/ 14726653 h 15135727"/>
              <a:gd name="connsiteX187" fmla="*/ 3513221 w 8128084"/>
              <a:gd name="connsiteY187" fmla="*/ 14871032 h 15135727"/>
              <a:gd name="connsiteX188" fmla="*/ 3633537 w 8128084"/>
              <a:gd name="connsiteY188" fmla="*/ 14967285 h 15135727"/>
              <a:gd name="connsiteX189" fmla="*/ 3609474 w 8128084"/>
              <a:gd name="connsiteY189" fmla="*/ 15087600 h 15135727"/>
              <a:gd name="connsiteX190" fmla="*/ 3441032 w 8128084"/>
              <a:gd name="connsiteY190" fmla="*/ 15039474 h 15135727"/>
              <a:gd name="connsiteX191" fmla="*/ 3272590 w 8128084"/>
              <a:gd name="connsiteY191" fmla="*/ 15063537 h 15135727"/>
              <a:gd name="connsiteX192" fmla="*/ 3248527 w 8128084"/>
              <a:gd name="connsiteY192" fmla="*/ 14895095 h 15135727"/>
              <a:gd name="connsiteX193" fmla="*/ 3128211 w 8128084"/>
              <a:gd name="connsiteY193" fmla="*/ 14919158 h 15135727"/>
              <a:gd name="connsiteX194" fmla="*/ 2959769 w 8128084"/>
              <a:gd name="connsiteY194" fmla="*/ 15135727 h 15135727"/>
              <a:gd name="connsiteX195" fmla="*/ 2935706 w 8128084"/>
              <a:gd name="connsiteY195" fmla="*/ 14895095 h 15135727"/>
              <a:gd name="connsiteX196" fmla="*/ 2791327 w 8128084"/>
              <a:gd name="connsiteY196" fmla="*/ 14943221 h 15135727"/>
              <a:gd name="connsiteX197" fmla="*/ 2671011 w 8128084"/>
              <a:gd name="connsiteY197" fmla="*/ 15039474 h 15135727"/>
              <a:gd name="connsiteX198" fmla="*/ 2430379 w 8128084"/>
              <a:gd name="connsiteY198" fmla="*/ 15087600 h 15135727"/>
              <a:gd name="connsiteX199" fmla="*/ 2237874 w 8128084"/>
              <a:gd name="connsiteY199" fmla="*/ 15039474 h 15135727"/>
              <a:gd name="connsiteX200" fmla="*/ 2622885 w 8128084"/>
              <a:gd name="connsiteY200" fmla="*/ 14846969 h 15135727"/>
              <a:gd name="connsiteX201" fmla="*/ 2887579 w 8128084"/>
              <a:gd name="connsiteY201" fmla="*/ 14774779 h 15135727"/>
              <a:gd name="connsiteX202" fmla="*/ 2839453 w 8128084"/>
              <a:gd name="connsiteY202" fmla="*/ 14582274 h 15135727"/>
              <a:gd name="connsiteX203" fmla="*/ 2935706 w 8128084"/>
              <a:gd name="connsiteY203" fmla="*/ 14510085 h 15135727"/>
              <a:gd name="connsiteX204" fmla="*/ 2935706 w 8128084"/>
              <a:gd name="connsiteY204" fmla="*/ 14510085 h 15135727"/>
              <a:gd name="connsiteX205" fmla="*/ 3080085 w 8128084"/>
              <a:gd name="connsiteY205" fmla="*/ 14413832 h 15135727"/>
              <a:gd name="connsiteX206" fmla="*/ 3152274 w 8128084"/>
              <a:gd name="connsiteY206" fmla="*/ 14341642 h 15135727"/>
              <a:gd name="connsiteX207" fmla="*/ 3080085 w 8128084"/>
              <a:gd name="connsiteY207" fmla="*/ 14269453 h 15135727"/>
              <a:gd name="connsiteX208" fmla="*/ 3152274 w 8128084"/>
              <a:gd name="connsiteY208" fmla="*/ 14197264 h 15135727"/>
              <a:gd name="connsiteX209" fmla="*/ 3152274 w 8128084"/>
              <a:gd name="connsiteY209" fmla="*/ 14052885 h 15135727"/>
              <a:gd name="connsiteX210" fmla="*/ 3080085 w 8128084"/>
              <a:gd name="connsiteY210" fmla="*/ 13980695 h 15135727"/>
              <a:gd name="connsiteX211" fmla="*/ 3056021 w 8128084"/>
              <a:gd name="connsiteY211" fmla="*/ 14076948 h 15135727"/>
              <a:gd name="connsiteX212" fmla="*/ 2935706 w 8128084"/>
              <a:gd name="connsiteY212" fmla="*/ 14076948 h 15135727"/>
              <a:gd name="connsiteX213" fmla="*/ 2863516 w 8128084"/>
              <a:gd name="connsiteY213" fmla="*/ 14125074 h 15135727"/>
              <a:gd name="connsiteX214" fmla="*/ 2719137 w 8128084"/>
              <a:gd name="connsiteY214" fmla="*/ 14197264 h 15135727"/>
              <a:gd name="connsiteX215" fmla="*/ 2646948 w 8128084"/>
              <a:gd name="connsiteY215" fmla="*/ 14197264 h 15135727"/>
              <a:gd name="connsiteX216" fmla="*/ 2598821 w 8128084"/>
              <a:gd name="connsiteY216" fmla="*/ 14125074 h 15135727"/>
              <a:gd name="connsiteX217" fmla="*/ 2430379 w 8128084"/>
              <a:gd name="connsiteY217" fmla="*/ 13836316 h 15135727"/>
              <a:gd name="connsiteX218" fmla="*/ 2646948 w 8128084"/>
              <a:gd name="connsiteY218" fmla="*/ 13812253 h 15135727"/>
              <a:gd name="connsiteX219" fmla="*/ 2502569 w 8128084"/>
              <a:gd name="connsiteY219" fmla="*/ 13475369 h 15135727"/>
              <a:gd name="connsiteX220" fmla="*/ 2550695 w 8128084"/>
              <a:gd name="connsiteY220" fmla="*/ 13186611 h 15135727"/>
              <a:gd name="connsiteX221" fmla="*/ 2719137 w 8128084"/>
              <a:gd name="connsiteY221" fmla="*/ 13042232 h 15135727"/>
              <a:gd name="connsiteX222" fmla="*/ 2791327 w 8128084"/>
              <a:gd name="connsiteY222" fmla="*/ 12945979 h 15135727"/>
              <a:gd name="connsiteX223" fmla="*/ 3031958 w 8128084"/>
              <a:gd name="connsiteY223" fmla="*/ 13090358 h 15135727"/>
              <a:gd name="connsiteX224" fmla="*/ 3056021 w 8128084"/>
              <a:gd name="connsiteY224" fmla="*/ 12753474 h 15135727"/>
              <a:gd name="connsiteX225" fmla="*/ 2887579 w 8128084"/>
              <a:gd name="connsiteY225" fmla="*/ 12777537 h 15135727"/>
              <a:gd name="connsiteX226" fmla="*/ 2815390 w 8128084"/>
              <a:gd name="connsiteY226" fmla="*/ 12777537 h 15135727"/>
              <a:gd name="connsiteX227" fmla="*/ 3176337 w 8128084"/>
              <a:gd name="connsiteY227" fmla="*/ 12368464 h 15135727"/>
              <a:gd name="connsiteX228" fmla="*/ 3104148 w 8128084"/>
              <a:gd name="connsiteY228" fmla="*/ 12320337 h 15135727"/>
              <a:gd name="connsiteX229" fmla="*/ 3104148 w 8128084"/>
              <a:gd name="connsiteY229" fmla="*/ 12320337 h 15135727"/>
              <a:gd name="connsiteX230" fmla="*/ 3007895 w 8128084"/>
              <a:gd name="connsiteY230" fmla="*/ 12079706 h 15135727"/>
              <a:gd name="connsiteX231" fmla="*/ 2911642 w 8128084"/>
              <a:gd name="connsiteY231" fmla="*/ 11935327 h 15135727"/>
              <a:gd name="connsiteX232" fmla="*/ 2863516 w 8128084"/>
              <a:gd name="connsiteY232" fmla="*/ 11694695 h 15135727"/>
              <a:gd name="connsiteX233" fmla="*/ 2911642 w 8128084"/>
              <a:gd name="connsiteY233" fmla="*/ 11454064 h 15135727"/>
              <a:gd name="connsiteX234" fmla="*/ 3056021 w 8128084"/>
              <a:gd name="connsiteY234" fmla="*/ 11454064 h 15135727"/>
              <a:gd name="connsiteX235" fmla="*/ 2983832 w 8128084"/>
              <a:gd name="connsiteY235" fmla="*/ 11381874 h 15135727"/>
              <a:gd name="connsiteX236" fmla="*/ 3031958 w 8128084"/>
              <a:gd name="connsiteY236" fmla="*/ 11285621 h 15135727"/>
              <a:gd name="connsiteX237" fmla="*/ 3007895 w 8128084"/>
              <a:gd name="connsiteY237" fmla="*/ 11189369 h 15135727"/>
              <a:gd name="connsiteX238" fmla="*/ 2887579 w 8128084"/>
              <a:gd name="connsiteY238" fmla="*/ 11141242 h 15135727"/>
              <a:gd name="connsiteX239" fmla="*/ 2887579 w 8128084"/>
              <a:gd name="connsiteY239" fmla="*/ 10972800 h 15135727"/>
              <a:gd name="connsiteX240" fmla="*/ 2887579 w 8128084"/>
              <a:gd name="connsiteY240" fmla="*/ 10924674 h 15135727"/>
              <a:gd name="connsiteX241" fmla="*/ 2767264 w 8128084"/>
              <a:gd name="connsiteY241" fmla="*/ 11020927 h 15135727"/>
              <a:gd name="connsiteX242" fmla="*/ 2743200 w 8128084"/>
              <a:gd name="connsiteY242" fmla="*/ 10924674 h 15135727"/>
              <a:gd name="connsiteX243" fmla="*/ 2550695 w 8128084"/>
              <a:gd name="connsiteY243" fmla="*/ 11020927 h 15135727"/>
              <a:gd name="connsiteX244" fmla="*/ 2526632 w 8128084"/>
              <a:gd name="connsiteY244" fmla="*/ 11117179 h 15135727"/>
              <a:gd name="connsiteX245" fmla="*/ 2334127 w 8128084"/>
              <a:gd name="connsiteY245" fmla="*/ 10996864 h 15135727"/>
              <a:gd name="connsiteX246" fmla="*/ 2358190 w 8128084"/>
              <a:gd name="connsiteY246" fmla="*/ 10732169 h 15135727"/>
              <a:gd name="connsiteX247" fmla="*/ 2334127 w 8128084"/>
              <a:gd name="connsiteY247" fmla="*/ 10587790 h 15135727"/>
              <a:gd name="connsiteX248" fmla="*/ 2406316 w 8128084"/>
              <a:gd name="connsiteY248" fmla="*/ 10491537 h 15135727"/>
              <a:gd name="connsiteX249" fmla="*/ 2598821 w 8128084"/>
              <a:gd name="connsiteY249" fmla="*/ 10684042 h 15135727"/>
              <a:gd name="connsiteX250" fmla="*/ 2767264 w 8128084"/>
              <a:gd name="connsiteY250" fmla="*/ 10684042 h 15135727"/>
              <a:gd name="connsiteX251" fmla="*/ 2646948 w 8128084"/>
              <a:gd name="connsiteY251" fmla="*/ 10515600 h 15135727"/>
              <a:gd name="connsiteX252" fmla="*/ 2815390 w 8128084"/>
              <a:gd name="connsiteY252" fmla="*/ 10395285 h 15135727"/>
              <a:gd name="connsiteX253" fmla="*/ 3080085 w 8128084"/>
              <a:gd name="connsiteY253" fmla="*/ 10419348 h 15135727"/>
              <a:gd name="connsiteX254" fmla="*/ 3248527 w 8128084"/>
              <a:gd name="connsiteY254" fmla="*/ 10539664 h 15135727"/>
              <a:gd name="connsiteX255" fmla="*/ 3320716 w 8128084"/>
              <a:gd name="connsiteY255" fmla="*/ 10659979 h 15135727"/>
              <a:gd name="connsiteX256" fmla="*/ 3465095 w 8128084"/>
              <a:gd name="connsiteY256" fmla="*/ 10659979 h 15135727"/>
              <a:gd name="connsiteX257" fmla="*/ 3441032 w 8128084"/>
              <a:gd name="connsiteY257" fmla="*/ 10491537 h 15135727"/>
              <a:gd name="connsiteX258" fmla="*/ 3392906 w 8128084"/>
              <a:gd name="connsiteY258" fmla="*/ 10250906 h 15135727"/>
              <a:gd name="connsiteX259" fmla="*/ 3152274 w 8128084"/>
              <a:gd name="connsiteY259" fmla="*/ 10250906 h 15135727"/>
              <a:gd name="connsiteX260" fmla="*/ 3176337 w 8128084"/>
              <a:gd name="connsiteY260" fmla="*/ 10178716 h 15135727"/>
              <a:gd name="connsiteX261" fmla="*/ 3104148 w 8128084"/>
              <a:gd name="connsiteY261" fmla="*/ 10154653 h 15135727"/>
              <a:gd name="connsiteX262" fmla="*/ 3007895 w 8128084"/>
              <a:gd name="connsiteY262" fmla="*/ 9962148 h 15135727"/>
              <a:gd name="connsiteX263" fmla="*/ 3176337 w 8128084"/>
              <a:gd name="connsiteY263" fmla="*/ 9889958 h 15135727"/>
              <a:gd name="connsiteX264" fmla="*/ 2959769 w 8128084"/>
              <a:gd name="connsiteY264" fmla="*/ 9504948 h 15135727"/>
              <a:gd name="connsiteX265" fmla="*/ 2791327 w 8128084"/>
              <a:gd name="connsiteY265" fmla="*/ 9456821 h 15135727"/>
              <a:gd name="connsiteX266" fmla="*/ 2574758 w 8128084"/>
              <a:gd name="connsiteY266" fmla="*/ 9336506 h 15135727"/>
              <a:gd name="connsiteX267" fmla="*/ 2550695 w 8128084"/>
              <a:gd name="connsiteY267" fmla="*/ 9071811 h 15135727"/>
              <a:gd name="connsiteX268" fmla="*/ 2695074 w 8128084"/>
              <a:gd name="connsiteY268" fmla="*/ 8999621 h 15135727"/>
              <a:gd name="connsiteX269" fmla="*/ 2622885 w 8128084"/>
              <a:gd name="connsiteY269" fmla="*/ 8975558 h 15135727"/>
              <a:gd name="connsiteX270" fmla="*/ 2430379 w 8128084"/>
              <a:gd name="connsiteY270" fmla="*/ 8999621 h 15135727"/>
              <a:gd name="connsiteX271" fmla="*/ 2261937 w 8128084"/>
              <a:gd name="connsiteY271" fmla="*/ 9168064 h 15135727"/>
              <a:gd name="connsiteX272" fmla="*/ 2237874 w 8128084"/>
              <a:gd name="connsiteY272" fmla="*/ 8999621 h 15135727"/>
              <a:gd name="connsiteX273" fmla="*/ 2117558 w 8128084"/>
              <a:gd name="connsiteY273" fmla="*/ 8975558 h 15135727"/>
              <a:gd name="connsiteX274" fmla="*/ 2045369 w 8128084"/>
              <a:gd name="connsiteY274" fmla="*/ 8783053 h 15135727"/>
              <a:gd name="connsiteX275" fmla="*/ 1852864 w 8128084"/>
              <a:gd name="connsiteY275" fmla="*/ 8758990 h 15135727"/>
              <a:gd name="connsiteX276" fmla="*/ 1636295 w 8128084"/>
              <a:gd name="connsiteY276" fmla="*/ 8927432 h 15135727"/>
              <a:gd name="connsiteX277" fmla="*/ 1588169 w 8128084"/>
              <a:gd name="connsiteY277" fmla="*/ 9023685 h 15135727"/>
              <a:gd name="connsiteX278" fmla="*/ 1515979 w 8128084"/>
              <a:gd name="connsiteY278" fmla="*/ 8879306 h 15135727"/>
              <a:gd name="connsiteX279" fmla="*/ 1347537 w 8128084"/>
              <a:gd name="connsiteY279" fmla="*/ 8879306 h 15135727"/>
              <a:gd name="connsiteX280" fmla="*/ 1347537 w 8128084"/>
              <a:gd name="connsiteY280" fmla="*/ 8710864 h 15135727"/>
              <a:gd name="connsiteX281" fmla="*/ 1106906 w 8128084"/>
              <a:gd name="connsiteY281" fmla="*/ 8783053 h 15135727"/>
              <a:gd name="connsiteX282" fmla="*/ 890337 w 8128084"/>
              <a:gd name="connsiteY282" fmla="*/ 8686800 h 15135727"/>
              <a:gd name="connsiteX283" fmla="*/ 649706 w 8128084"/>
              <a:gd name="connsiteY283" fmla="*/ 8662737 h 15135727"/>
              <a:gd name="connsiteX284" fmla="*/ 385011 w 8128084"/>
              <a:gd name="connsiteY284" fmla="*/ 8566485 h 15135727"/>
              <a:gd name="connsiteX285" fmla="*/ 577516 w 8128084"/>
              <a:gd name="connsiteY285" fmla="*/ 8373979 h 15135727"/>
              <a:gd name="connsiteX286" fmla="*/ 794085 w 8128084"/>
              <a:gd name="connsiteY286" fmla="*/ 8301790 h 15135727"/>
              <a:gd name="connsiteX287" fmla="*/ 745958 w 8128084"/>
              <a:gd name="connsiteY287" fmla="*/ 8133348 h 15135727"/>
              <a:gd name="connsiteX288" fmla="*/ 818148 w 8128084"/>
              <a:gd name="connsiteY288" fmla="*/ 7820527 h 15135727"/>
              <a:gd name="connsiteX289" fmla="*/ 697832 w 8128084"/>
              <a:gd name="connsiteY289" fmla="*/ 7820527 h 15135727"/>
              <a:gd name="connsiteX290" fmla="*/ 625642 w 8128084"/>
              <a:gd name="connsiteY290" fmla="*/ 7916779 h 15135727"/>
              <a:gd name="connsiteX291" fmla="*/ 457200 w 8128084"/>
              <a:gd name="connsiteY291" fmla="*/ 7820527 h 15135727"/>
              <a:gd name="connsiteX292" fmla="*/ 529390 w 8128084"/>
              <a:gd name="connsiteY292" fmla="*/ 7700211 h 15135727"/>
              <a:gd name="connsiteX293" fmla="*/ 938464 w 8128084"/>
              <a:gd name="connsiteY293" fmla="*/ 7676148 h 15135727"/>
              <a:gd name="connsiteX294" fmla="*/ 1058779 w 8128084"/>
              <a:gd name="connsiteY294" fmla="*/ 7459579 h 15135727"/>
              <a:gd name="connsiteX295" fmla="*/ 1203158 w 8128084"/>
              <a:gd name="connsiteY295" fmla="*/ 7603958 h 15135727"/>
              <a:gd name="connsiteX296" fmla="*/ 1299411 w 8128084"/>
              <a:gd name="connsiteY296" fmla="*/ 7555832 h 15135727"/>
              <a:gd name="connsiteX297" fmla="*/ 1443790 w 8128084"/>
              <a:gd name="connsiteY297" fmla="*/ 7507706 h 15135727"/>
              <a:gd name="connsiteX298" fmla="*/ 1684421 w 8128084"/>
              <a:gd name="connsiteY298" fmla="*/ 7603958 h 15135727"/>
              <a:gd name="connsiteX299" fmla="*/ 1684421 w 8128084"/>
              <a:gd name="connsiteY299" fmla="*/ 7603958 h 15135727"/>
              <a:gd name="connsiteX300" fmla="*/ 1540042 w 8128084"/>
              <a:gd name="connsiteY300" fmla="*/ 7363327 h 15135727"/>
              <a:gd name="connsiteX301" fmla="*/ 1299411 w 8128084"/>
              <a:gd name="connsiteY301" fmla="*/ 7315200 h 15135727"/>
              <a:gd name="connsiteX302" fmla="*/ 1130969 w 8128084"/>
              <a:gd name="connsiteY302" fmla="*/ 7339264 h 15135727"/>
              <a:gd name="connsiteX303" fmla="*/ 1034716 w 8128084"/>
              <a:gd name="connsiteY303" fmla="*/ 7315200 h 15135727"/>
              <a:gd name="connsiteX304" fmla="*/ 1155032 w 8128084"/>
              <a:gd name="connsiteY304" fmla="*/ 7050506 h 15135727"/>
              <a:gd name="connsiteX305" fmla="*/ 1155032 w 8128084"/>
              <a:gd name="connsiteY305" fmla="*/ 6930190 h 15135727"/>
              <a:gd name="connsiteX306" fmla="*/ 1155032 w 8128084"/>
              <a:gd name="connsiteY306" fmla="*/ 6761748 h 15135727"/>
              <a:gd name="connsiteX307" fmla="*/ 1203158 w 8128084"/>
              <a:gd name="connsiteY307" fmla="*/ 6617369 h 15135727"/>
              <a:gd name="connsiteX308" fmla="*/ 1371600 w 8128084"/>
              <a:gd name="connsiteY308" fmla="*/ 6472990 h 15135727"/>
              <a:gd name="connsiteX309" fmla="*/ 1443790 w 8128084"/>
              <a:gd name="connsiteY309" fmla="*/ 6328611 h 15135727"/>
              <a:gd name="connsiteX310" fmla="*/ 1419727 w 8128084"/>
              <a:gd name="connsiteY310" fmla="*/ 6208295 h 15135727"/>
              <a:gd name="connsiteX311" fmla="*/ 1275348 w 8128084"/>
              <a:gd name="connsiteY311" fmla="*/ 6304548 h 15135727"/>
              <a:gd name="connsiteX312" fmla="*/ 1323474 w 8128084"/>
              <a:gd name="connsiteY312" fmla="*/ 6015790 h 15135727"/>
              <a:gd name="connsiteX313" fmla="*/ 1540042 w 8128084"/>
              <a:gd name="connsiteY313" fmla="*/ 5871411 h 15135727"/>
              <a:gd name="connsiteX314" fmla="*/ 1540042 w 8128084"/>
              <a:gd name="connsiteY314" fmla="*/ 5751095 h 15135727"/>
              <a:gd name="connsiteX315" fmla="*/ 1395664 w 8128084"/>
              <a:gd name="connsiteY315" fmla="*/ 5799221 h 15135727"/>
              <a:gd name="connsiteX316" fmla="*/ 1179095 w 8128084"/>
              <a:gd name="connsiteY316" fmla="*/ 5799221 h 15135727"/>
              <a:gd name="connsiteX317" fmla="*/ 890337 w 8128084"/>
              <a:gd name="connsiteY317" fmla="*/ 5775158 h 15135727"/>
              <a:gd name="connsiteX318" fmla="*/ 697832 w 8128084"/>
              <a:gd name="connsiteY318" fmla="*/ 5606716 h 15135727"/>
              <a:gd name="connsiteX319" fmla="*/ 577516 w 8128084"/>
              <a:gd name="connsiteY319" fmla="*/ 5582653 h 15135727"/>
              <a:gd name="connsiteX320" fmla="*/ 697832 w 8128084"/>
              <a:gd name="connsiteY320" fmla="*/ 5775158 h 15135727"/>
              <a:gd name="connsiteX321" fmla="*/ 409074 w 8128084"/>
              <a:gd name="connsiteY321" fmla="*/ 5799221 h 15135727"/>
              <a:gd name="connsiteX322" fmla="*/ 168442 w 8128084"/>
              <a:gd name="connsiteY322" fmla="*/ 5702969 h 15135727"/>
              <a:gd name="connsiteX323" fmla="*/ 264695 w 8128084"/>
              <a:gd name="connsiteY323" fmla="*/ 5558590 h 15135727"/>
              <a:gd name="connsiteX324" fmla="*/ 144379 w 8128084"/>
              <a:gd name="connsiteY324" fmla="*/ 5510464 h 15135727"/>
              <a:gd name="connsiteX325" fmla="*/ 0 w 8128084"/>
              <a:gd name="connsiteY325" fmla="*/ 5462337 h 15135727"/>
              <a:gd name="connsiteX326" fmla="*/ 96253 w 8128084"/>
              <a:gd name="connsiteY326"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06127 w 8128084"/>
              <a:gd name="connsiteY98" fmla="*/ 3104148 h 15135727"/>
              <a:gd name="connsiteX99" fmla="*/ 6833937 w 8128084"/>
              <a:gd name="connsiteY99" fmla="*/ 3368842 h 15135727"/>
              <a:gd name="connsiteX100" fmla="*/ 6906127 w 8128084"/>
              <a:gd name="connsiteY100" fmla="*/ 3489158 h 15135727"/>
              <a:gd name="connsiteX101" fmla="*/ 6641432 w 8128084"/>
              <a:gd name="connsiteY101" fmla="*/ 3705727 h 15135727"/>
              <a:gd name="connsiteX102" fmla="*/ 6737685 w 8128084"/>
              <a:gd name="connsiteY102" fmla="*/ 3729790 h 15135727"/>
              <a:gd name="connsiteX103" fmla="*/ 6545179 w 8128084"/>
              <a:gd name="connsiteY103" fmla="*/ 3826042 h 15135727"/>
              <a:gd name="connsiteX104" fmla="*/ 6328611 w 8128084"/>
              <a:gd name="connsiteY104" fmla="*/ 3753853 h 15135727"/>
              <a:gd name="connsiteX105" fmla="*/ 6184232 w 8128084"/>
              <a:gd name="connsiteY105" fmla="*/ 3850106 h 15135727"/>
              <a:gd name="connsiteX106" fmla="*/ 6184232 w 8128084"/>
              <a:gd name="connsiteY106" fmla="*/ 3946358 h 15135727"/>
              <a:gd name="connsiteX107" fmla="*/ 6136106 w 8128084"/>
              <a:gd name="connsiteY107" fmla="*/ 4235116 h 15135727"/>
              <a:gd name="connsiteX108" fmla="*/ 5919537 w 8128084"/>
              <a:gd name="connsiteY108" fmla="*/ 4403558 h 15135727"/>
              <a:gd name="connsiteX109" fmla="*/ 5775158 w 8128084"/>
              <a:gd name="connsiteY109" fmla="*/ 4451685 h 15135727"/>
              <a:gd name="connsiteX110" fmla="*/ 5630779 w 8128084"/>
              <a:gd name="connsiteY110" fmla="*/ 4547937 h 15135727"/>
              <a:gd name="connsiteX111" fmla="*/ 5510464 w 8128084"/>
              <a:gd name="connsiteY111" fmla="*/ 4620127 h 15135727"/>
              <a:gd name="connsiteX112" fmla="*/ 5510464 w 8128084"/>
              <a:gd name="connsiteY112" fmla="*/ 4812632 h 15135727"/>
              <a:gd name="connsiteX113" fmla="*/ 5317958 w 8128084"/>
              <a:gd name="connsiteY113" fmla="*/ 4981074 h 15135727"/>
              <a:gd name="connsiteX114" fmla="*/ 5005137 w 8128084"/>
              <a:gd name="connsiteY114" fmla="*/ 5149516 h 15135727"/>
              <a:gd name="connsiteX115" fmla="*/ 4692316 w 8128084"/>
              <a:gd name="connsiteY115" fmla="*/ 5149516 h 15135727"/>
              <a:gd name="connsiteX116" fmla="*/ 4523874 w 8128084"/>
              <a:gd name="connsiteY116" fmla="*/ 5366085 h 15135727"/>
              <a:gd name="connsiteX117" fmla="*/ 4211053 w 8128084"/>
              <a:gd name="connsiteY117" fmla="*/ 5414211 h 15135727"/>
              <a:gd name="connsiteX118" fmla="*/ 4114800 w 8128084"/>
              <a:gd name="connsiteY118" fmla="*/ 5390148 h 15135727"/>
              <a:gd name="connsiteX119" fmla="*/ 4018548 w 8128084"/>
              <a:gd name="connsiteY119" fmla="*/ 5630779 h 15135727"/>
              <a:gd name="connsiteX120" fmla="*/ 4090737 w 8128084"/>
              <a:gd name="connsiteY120" fmla="*/ 5871411 h 15135727"/>
              <a:gd name="connsiteX121" fmla="*/ 4090737 w 8128084"/>
              <a:gd name="connsiteY121" fmla="*/ 6184232 h 15135727"/>
              <a:gd name="connsiteX122" fmla="*/ 4186990 w 8128084"/>
              <a:gd name="connsiteY122" fmla="*/ 6472990 h 15135727"/>
              <a:gd name="connsiteX123" fmla="*/ 4042611 w 8128084"/>
              <a:gd name="connsiteY123" fmla="*/ 6352674 h 15135727"/>
              <a:gd name="connsiteX124" fmla="*/ 3946358 w 8128084"/>
              <a:gd name="connsiteY124" fmla="*/ 6376737 h 15135727"/>
              <a:gd name="connsiteX125" fmla="*/ 4114800 w 8128084"/>
              <a:gd name="connsiteY125" fmla="*/ 6641432 h 15135727"/>
              <a:gd name="connsiteX126" fmla="*/ 4451685 w 8128084"/>
              <a:gd name="connsiteY126" fmla="*/ 6737685 h 15135727"/>
              <a:gd name="connsiteX127" fmla="*/ 4620127 w 8128084"/>
              <a:gd name="connsiteY127" fmla="*/ 6978316 h 15135727"/>
              <a:gd name="connsiteX128" fmla="*/ 4740442 w 8128084"/>
              <a:gd name="connsiteY128" fmla="*/ 7170821 h 15135727"/>
              <a:gd name="connsiteX129" fmla="*/ 5077327 w 8128084"/>
              <a:gd name="connsiteY129" fmla="*/ 7387390 h 15135727"/>
              <a:gd name="connsiteX130" fmla="*/ 5125453 w 8128084"/>
              <a:gd name="connsiteY130" fmla="*/ 7603958 h 15135727"/>
              <a:gd name="connsiteX131" fmla="*/ 5197642 w 8128084"/>
              <a:gd name="connsiteY131" fmla="*/ 7796464 h 15135727"/>
              <a:gd name="connsiteX132" fmla="*/ 5486400 w 8128084"/>
              <a:gd name="connsiteY132" fmla="*/ 7964906 h 15135727"/>
              <a:gd name="connsiteX133" fmla="*/ 5486400 w 8128084"/>
              <a:gd name="connsiteY133" fmla="*/ 8349916 h 15135727"/>
              <a:gd name="connsiteX134" fmla="*/ 5678906 w 8128084"/>
              <a:gd name="connsiteY134" fmla="*/ 8614611 h 15135727"/>
              <a:gd name="connsiteX135" fmla="*/ 5919537 w 8128084"/>
              <a:gd name="connsiteY135" fmla="*/ 9071811 h 15135727"/>
              <a:gd name="connsiteX136" fmla="*/ 6160169 w 8128084"/>
              <a:gd name="connsiteY136" fmla="*/ 9336506 h 15135727"/>
              <a:gd name="connsiteX137" fmla="*/ 6280485 w 8128084"/>
              <a:gd name="connsiteY137" fmla="*/ 9601200 h 15135727"/>
              <a:gd name="connsiteX138" fmla="*/ 6400800 w 8128084"/>
              <a:gd name="connsiteY138" fmla="*/ 9793706 h 15135727"/>
              <a:gd name="connsiteX139" fmla="*/ 6569242 w 8128084"/>
              <a:gd name="connsiteY139" fmla="*/ 10058400 h 15135727"/>
              <a:gd name="connsiteX140" fmla="*/ 6713621 w 8128084"/>
              <a:gd name="connsiteY140" fmla="*/ 10106527 h 15135727"/>
              <a:gd name="connsiteX141" fmla="*/ 6545179 w 8128084"/>
              <a:gd name="connsiteY141" fmla="*/ 10202779 h 15135727"/>
              <a:gd name="connsiteX142" fmla="*/ 6569242 w 8128084"/>
              <a:gd name="connsiteY142" fmla="*/ 10443411 h 15135727"/>
              <a:gd name="connsiteX143" fmla="*/ 6593306 w 8128084"/>
              <a:gd name="connsiteY143" fmla="*/ 10708106 h 15135727"/>
              <a:gd name="connsiteX144" fmla="*/ 6761748 w 8128084"/>
              <a:gd name="connsiteY144" fmla="*/ 10924674 h 15135727"/>
              <a:gd name="connsiteX145" fmla="*/ 6641432 w 8128084"/>
              <a:gd name="connsiteY145" fmla="*/ 11093116 h 15135727"/>
              <a:gd name="connsiteX146" fmla="*/ 6713621 w 8128084"/>
              <a:gd name="connsiteY146" fmla="*/ 11261558 h 15135727"/>
              <a:gd name="connsiteX147" fmla="*/ 6737685 w 8128084"/>
              <a:gd name="connsiteY147" fmla="*/ 11526253 h 15135727"/>
              <a:gd name="connsiteX148" fmla="*/ 6617369 w 8128084"/>
              <a:gd name="connsiteY148" fmla="*/ 11839074 h 15135727"/>
              <a:gd name="connsiteX149" fmla="*/ 6617369 w 8128084"/>
              <a:gd name="connsiteY149" fmla="*/ 12031579 h 15135727"/>
              <a:gd name="connsiteX150" fmla="*/ 6641432 w 8128084"/>
              <a:gd name="connsiteY150" fmla="*/ 12127832 h 15135727"/>
              <a:gd name="connsiteX151" fmla="*/ 6761748 w 8128084"/>
              <a:gd name="connsiteY151" fmla="*/ 12031579 h 15135727"/>
              <a:gd name="connsiteX152" fmla="*/ 6761748 w 8128084"/>
              <a:gd name="connsiteY152" fmla="*/ 12296274 h 15135727"/>
              <a:gd name="connsiteX153" fmla="*/ 6689558 w 8128084"/>
              <a:gd name="connsiteY153" fmla="*/ 12512842 h 15135727"/>
              <a:gd name="connsiteX154" fmla="*/ 6785811 w 8128084"/>
              <a:gd name="connsiteY154" fmla="*/ 12777537 h 15135727"/>
              <a:gd name="connsiteX155" fmla="*/ 6569242 w 8128084"/>
              <a:gd name="connsiteY155" fmla="*/ 12873790 h 15135727"/>
              <a:gd name="connsiteX156" fmla="*/ 6545179 w 8128084"/>
              <a:gd name="connsiteY156" fmla="*/ 13090358 h 15135727"/>
              <a:gd name="connsiteX157" fmla="*/ 6448927 w 8128084"/>
              <a:gd name="connsiteY157" fmla="*/ 13355053 h 15135727"/>
              <a:gd name="connsiteX158" fmla="*/ 6256421 w 8128084"/>
              <a:gd name="connsiteY158" fmla="*/ 13571621 h 15135727"/>
              <a:gd name="connsiteX159" fmla="*/ 6087979 w 8128084"/>
              <a:gd name="connsiteY159" fmla="*/ 13667874 h 15135727"/>
              <a:gd name="connsiteX160" fmla="*/ 5943600 w 8128084"/>
              <a:gd name="connsiteY160" fmla="*/ 13716000 h 15135727"/>
              <a:gd name="connsiteX161" fmla="*/ 5702969 w 8128084"/>
              <a:gd name="connsiteY161" fmla="*/ 13667874 h 15135727"/>
              <a:gd name="connsiteX162" fmla="*/ 5582653 w 8128084"/>
              <a:gd name="connsiteY162" fmla="*/ 13691937 h 15135727"/>
              <a:gd name="connsiteX163" fmla="*/ 5727032 w 8128084"/>
              <a:gd name="connsiteY163" fmla="*/ 13836316 h 15135727"/>
              <a:gd name="connsiteX164" fmla="*/ 5582653 w 8128084"/>
              <a:gd name="connsiteY164" fmla="*/ 14052885 h 15135727"/>
              <a:gd name="connsiteX165" fmla="*/ 5462337 w 8128084"/>
              <a:gd name="connsiteY165" fmla="*/ 14149137 h 15135727"/>
              <a:gd name="connsiteX166" fmla="*/ 5342021 w 8128084"/>
              <a:gd name="connsiteY166" fmla="*/ 14004758 h 15135727"/>
              <a:gd name="connsiteX167" fmla="*/ 5245769 w 8128084"/>
              <a:gd name="connsiteY167" fmla="*/ 14004758 h 15135727"/>
              <a:gd name="connsiteX168" fmla="*/ 5245769 w 8128084"/>
              <a:gd name="connsiteY168" fmla="*/ 13956632 h 15135727"/>
              <a:gd name="connsiteX169" fmla="*/ 5101390 w 8128084"/>
              <a:gd name="connsiteY169" fmla="*/ 13956632 h 15135727"/>
              <a:gd name="connsiteX170" fmla="*/ 4981074 w 8128084"/>
              <a:gd name="connsiteY170" fmla="*/ 13860379 h 15135727"/>
              <a:gd name="connsiteX171" fmla="*/ 4740442 w 8128084"/>
              <a:gd name="connsiteY171" fmla="*/ 13908506 h 15135727"/>
              <a:gd name="connsiteX172" fmla="*/ 4475748 w 8128084"/>
              <a:gd name="connsiteY172" fmla="*/ 13956632 h 15135727"/>
              <a:gd name="connsiteX173" fmla="*/ 4379495 w 8128084"/>
              <a:gd name="connsiteY173" fmla="*/ 14028821 h 15135727"/>
              <a:gd name="connsiteX174" fmla="*/ 4403558 w 8128084"/>
              <a:gd name="connsiteY174" fmla="*/ 14197264 h 15135727"/>
              <a:gd name="connsiteX175" fmla="*/ 4572000 w 8128084"/>
              <a:gd name="connsiteY175" fmla="*/ 14149137 h 15135727"/>
              <a:gd name="connsiteX176" fmla="*/ 4523874 w 8128084"/>
              <a:gd name="connsiteY176" fmla="*/ 14558211 h 15135727"/>
              <a:gd name="connsiteX177" fmla="*/ 4403558 w 8128084"/>
              <a:gd name="connsiteY177" fmla="*/ 14437895 h 15135727"/>
              <a:gd name="connsiteX178" fmla="*/ 4403558 w 8128084"/>
              <a:gd name="connsiteY178" fmla="*/ 14437895 h 15135727"/>
              <a:gd name="connsiteX179" fmla="*/ 4283242 w 8128084"/>
              <a:gd name="connsiteY179" fmla="*/ 14245390 h 15135727"/>
              <a:gd name="connsiteX180" fmla="*/ 4235116 w 8128084"/>
              <a:gd name="connsiteY180" fmla="*/ 14341642 h 15135727"/>
              <a:gd name="connsiteX181" fmla="*/ 4162927 w 8128084"/>
              <a:gd name="connsiteY181" fmla="*/ 14389769 h 15135727"/>
              <a:gd name="connsiteX182" fmla="*/ 4162927 w 8128084"/>
              <a:gd name="connsiteY182" fmla="*/ 14389769 h 15135727"/>
              <a:gd name="connsiteX183" fmla="*/ 3922295 w 8128084"/>
              <a:gd name="connsiteY183" fmla="*/ 14245390 h 15135727"/>
              <a:gd name="connsiteX184" fmla="*/ 3801979 w 8128084"/>
              <a:gd name="connsiteY184" fmla="*/ 14293516 h 15135727"/>
              <a:gd name="connsiteX185" fmla="*/ 3681664 w 8128084"/>
              <a:gd name="connsiteY185" fmla="*/ 14389769 h 15135727"/>
              <a:gd name="connsiteX186" fmla="*/ 3657600 w 8128084"/>
              <a:gd name="connsiteY186" fmla="*/ 14654464 h 15135727"/>
              <a:gd name="connsiteX187" fmla="*/ 3513221 w 8128084"/>
              <a:gd name="connsiteY187" fmla="*/ 14726653 h 15135727"/>
              <a:gd name="connsiteX188" fmla="*/ 3513221 w 8128084"/>
              <a:gd name="connsiteY188" fmla="*/ 14871032 h 15135727"/>
              <a:gd name="connsiteX189" fmla="*/ 3633537 w 8128084"/>
              <a:gd name="connsiteY189" fmla="*/ 14967285 h 15135727"/>
              <a:gd name="connsiteX190" fmla="*/ 3609474 w 8128084"/>
              <a:gd name="connsiteY190" fmla="*/ 15087600 h 15135727"/>
              <a:gd name="connsiteX191" fmla="*/ 3441032 w 8128084"/>
              <a:gd name="connsiteY191" fmla="*/ 15039474 h 15135727"/>
              <a:gd name="connsiteX192" fmla="*/ 3272590 w 8128084"/>
              <a:gd name="connsiteY192" fmla="*/ 15063537 h 15135727"/>
              <a:gd name="connsiteX193" fmla="*/ 3248527 w 8128084"/>
              <a:gd name="connsiteY193" fmla="*/ 14895095 h 15135727"/>
              <a:gd name="connsiteX194" fmla="*/ 3128211 w 8128084"/>
              <a:gd name="connsiteY194" fmla="*/ 14919158 h 15135727"/>
              <a:gd name="connsiteX195" fmla="*/ 2959769 w 8128084"/>
              <a:gd name="connsiteY195" fmla="*/ 15135727 h 15135727"/>
              <a:gd name="connsiteX196" fmla="*/ 2935706 w 8128084"/>
              <a:gd name="connsiteY196" fmla="*/ 14895095 h 15135727"/>
              <a:gd name="connsiteX197" fmla="*/ 2791327 w 8128084"/>
              <a:gd name="connsiteY197" fmla="*/ 14943221 h 15135727"/>
              <a:gd name="connsiteX198" fmla="*/ 2671011 w 8128084"/>
              <a:gd name="connsiteY198" fmla="*/ 15039474 h 15135727"/>
              <a:gd name="connsiteX199" fmla="*/ 2430379 w 8128084"/>
              <a:gd name="connsiteY199" fmla="*/ 15087600 h 15135727"/>
              <a:gd name="connsiteX200" fmla="*/ 2237874 w 8128084"/>
              <a:gd name="connsiteY200" fmla="*/ 15039474 h 15135727"/>
              <a:gd name="connsiteX201" fmla="*/ 2622885 w 8128084"/>
              <a:gd name="connsiteY201" fmla="*/ 14846969 h 15135727"/>
              <a:gd name="connsiteX202" fmla="*/ 2887579 w 8128084"/>
              <a:gd name="connsiteY202" fmla="*/ 14774779 h 15135727"/>
              <a:gd name="connsiteX203" fmla="*/ 2839453 w 8128084"/>
              <a:gd name="connsiteY203" fmla="*/ 14582274 h 15135727"/>
              <a:gd name="connsiteX204" fmla="*/ 2935706 w 8128084"/>
              <a:gd name="connsiteY204" fmla="*/ 14510085 h 15135727"/>
              <a:gd name="connsiteX205" fmla="*/ 2935706 w 8128084"/>
              <a:gd name="connsiteY205" fmla="*/ 14510085 h 15135727"/>
              <a:gd name="connsiteX206" fmla="*/ 3080085 w 8128084"/>
              <a:gd name="connsiteY206" fmla="*/ 14413832 h 15135727"/>
              <a:gd name="connsiteX207" fmla="*/ 3152274 w 8128084"/>
              <a:gd name="connsiteY207" fmla="*/ 14341642 h 15135727"/>
              <a:gd name="connsiteX208" fmla="*/ 3080085 w 8128084"/>
              <a:gd name="connsiteY208" fmla="*/ 14269453 h 15135727"/>
              <a:gd name="connsiteX209" fmla="*/ 3152274 w 8128084"/>
              <a:gd name="connsiteY209" fmla="*/ 14197264 h 15135727"/>
              <a:gd name="connsiteX210" fmla="*/ 3152274 w 8128084"/>
              <a:gd name="connsiteY210" fmla="*/ 14052885 h 15135727"/>
              <a:gd name="connsiteX211" fmla="*/ 3080085 w 8128084"/>
              <a:gd name="connsiteY211" fmla="*/ 13980695 h 15135727"/>
              <a:gd name="connsiteX212" fmla="*/ 3056021 w 8128084"/>
              <a:gd name="connsiteY212" fmla="*/ 14076948 h 15135727"/>
              <a:gd name="connsiteX213" fmla="*/ 2935706 w 8128084"/>
              <a:gd name="connsiteY213" fmla="*/ 14076948 h 15135727"/>
              <a:gd name="connsiteX214" fmla="*/ 2863516 w 8128084"/>
              <a:gd name="connsiteY214" fmla="*/ 14125074 h 15135727"/>
              <a:gd name="connsiteX215" fmla="*/ 2719137 w 8128084"/>
              <a:gd name="connsiteY215" fmla="*/ 14197264 h 15135727"/>
              <a:gd name="connsiteX216" fmla="*/ 2646948 w 8128084"/>
              <a:gd name="connsiteY216" fmla="*/ 14197264 h 15135727"/>
              <a:gd name="connsiteX217" fmla="*/ 2598821 w 8128084"/>
              <a:gd name="connsiteY217" fmla="*/ 14125074 h 15135727"/>
              <a:gd name="connsiteX218" fmla="*/ 2430379 w 8128084"/>
              <a:gd name="connsiteY218" fmla="*/ 13836316 h 15135727"/>
              <a:gd name="connsiteX219" fmla="*/ 2646948 w 8128084"/>
              <a:gd name="connsiteY219" fmla="*/ 13812253 h 15135727"/>
              <a:gd name="connsiteX220" fmla="*/ 2502569 w 8128084"/>
              <a:gd name="connsiteY220" fmla="*/ 13475369 h 15135727"/>
              <a:gd name="connsiteX221" fmla="*/ 2550695 w 8128084"/>
              <a:gd name="connsiteY221" fmla="*/ 13186611 h 15135727"/>
              <a:gd name="connsiteX222" fmla="*/ 2719137 w 8128084"/>
              <a:gd name="connsiteY222" fmla="*/ 13042232 h 15135727"/>
              <a:gd name="connsiteX223" fmla="*/ 2791327 w 8128084"/>
              <a:gd name="connsiteY223" fmla="*/ 12945979 h 15135727"/>
              <a:gd name="connsiteX224" fmla="*/ 3031958 w 8128084"/>
              <a:gd name="connsiteY224" fmla="*/ 13090358 h 15135727"/>
              <a:gd name="connsiteX225" fmla="*/ 3056021 w 8128084"/>
              <a:gd name="connsiteY225" fmla="*/ 12753474 h 15135727"/>
              <a:gd name="connsiteX226" fmla="*/ 2887579 w 8128084"/>
              <a:gd name="connsiteY226" fmla="*/ 12777537 h 15135727"/>
              <a:gd name="connsiteX227" fmla="*/ 2815390 w 8128084"/>
              <a:gd name="connsiteY227" fmla="*/ 12777537 h 15135727"/>
              <a:gd name="connsiteX228" fmla="*/ 3176337 w 8128084"/>
              <a:gd name="connsiteY228" fmla="*/ 12368464 h 15135727"/>
              <a:gd name="connsiteX229" fmla="*/ 3104148 w 8128084"/>
              <a:gd name="connsiteY229" fmla="*/ 12320337 h 15135727"/>
              <a:gd name="connsiteX230" fmla="*/ 3104148 w 8128084"/>
              <a:gd name="connsiteY230" fmla="*/ 12320337 h 15135727"/>
              <a:gd name="connsiteX231" fmla="*/ 3007895 w 8128084"/>
              <a:gd name="connsiteY231" fmla="*/ 12079706 h 15135727"/>
              <a:gd name="connsiteX232" fmla="*/ 2911642 w 8128084"/>
              <a:gd name="connsiteY232" fmla="*/ 11935327 h 15135727"/>
              <a:gd name="connsiteX233" fmla="*/ 2863516 w 8128084"/>
              <a:gd name="connsiteY233" fmla="*/ 11694695 h 15135727"/>
              <a:gd name="connsiteX234" fmla="*/ 2911642 w 8128084"/>
              <a:gd name="connsiteY234" fmla="*/ 11454064 h 15135727"/>
              <a:gd name="connsiteX235" fmla="*/ 3056021 w 8128084"/>
              <a:gd name="connsiteY235" fmla="*/ 11454064 h 15135727"/>
              <a:gd name="connsiteX236" fmla="*/ 2983832 w 8128084"/>
              <a:gd name="connsiteY236" fmla="*/ 11381874 h 15135727"/>
              <a:gd name="connsiteX237" fmla="*/ 3031958 w 8128084"/>
              <a:gd name="connsiteY237" fmla="*/ 11285621 h 15135727"/>
              <a:gd name="connsiteX238" fmla="*/ 3007895 w 8128084"/>
              <a:gd name="connsiteY238" fmla="*/ 11189369 h 15135727"/>
              <a:gd name="connsiteX239" fmla="*/ 2887579 w 8128084"/>
              <a:gd name="connsiteY239" fmla="*/ 11141242 h 15135727"/>
              <a:gd name="connsiteX240" fmla="*/ 2887579 w 8128084"/>
              <a:gd name="connsiteY240" fmla="*/ 10972800 h 15135727"/>
              <a:gd name="connsiteX241" fmla="*/ 2887579 w 8128084"/>
              <a:gd name="connsiteY241" fmla="*/ 10924674 h 15135727"/>
              <a:gd name="connsiteX242" fmla="*/ 2767264 w 8128084"/>
              <a:gd name="connsiteY242" fmla="*/ 11020927 h 15135727"/>
              <a:gd name="connsiteX243" fmla="*/ 2743200 w 8128084"/>
              <a:gd name="connsiteY243" fmla="*/ 10924674 h 15135727"/>
              <a:gd name="connsiteX244" fmla="*/ 2550695 w 8128084"/>
              <a:gd name="connsiteY244" fmla="*/ 11020927 h 15135727"/>
              <a:gd name="connsiteX245" fmla="*/ 2526632 w 8128084"/>
              <a:gd name="connsiteY245" fmla="*/ 11117179 h 15135727"/>
              <a:gd name="connsiteX246" fmla="*/ 2334127 w 8128084"/>
              <a:gd name="connsiteY246" fmla="*/ 10996864 h 15135727"/>
              <a:gd name="connsiteX247" fmla="*/ 2358190 w 8128084"/>
              <a:gd name="connsiteY247" fmla="*/ 10732169 h 15135727"/>
              <a:gd name="connsiteX248" fmla="*/ 2334127 w 8128084"/>
              <a:gd name="connsiteY248" fmla="*/ 10587790 h 15135727"/>
              <a:gd name="connsiteX249" fmla="*/ 2406316 w 8128084"/>
              <a:gd name="connsiteY249" fmla="*/ 10491537 h 15135727"/>
              <a:gd name="connsiteX250" fmla="*/ 2598821 w 8128084"/>
              <a:gd name="connsiteY250" fmla="*/ 10684042 h 15135727"/>
              <a:gd name="connsiteX251" fmla="*/ 2767264 w 8128084"/>
              <a:gd name="connsiteY251" fmla="*/ 10684042 h 15135727"/>
              <a:gd name="connsiteX252" fmla="*/ 2646948 w 8128084"/>
              <a:gd name="connsiteY252" fmla="*/ 10515600 h 15135727"/>
              <a:gd name="connsiteX253" fmla="*/ 2815390 w 8128084"/>
              <a:gd name="connsiteY253" fmla="*/ 10395285 h 15135727"/>
              <a:gd name="connsiteX254" fmla="*/ 3080085 w 8128084"/>
              <a:gd name="connsiteY254" fmla="*/ 10419348 h 15135727"/>
              <a:gd name="connsiteX255" fmla="*/ 3248527 w 8128084"/>
              <a:gd name="connsiteY255" fmla="*/ 10539664 h 15135727"/>
              <a:gd name="connsiteX256" fmla="*/ 3320716 w 8128084"/>
              <a:gd name="connsiteY256" fmla="*/ 10659979 h 15135727"/>
              <a:gd name="connsiteX257" fmla="*/ 3465095 w 8128084"/>
              <a:gd name="connsiteY257" fmla="*/ 10659979 h 15135727"/>
              <a:gd name="connsiteX258" fmla="*/ 3441032 w 8128084"/>
              <a:gd name="connsiteY258" fmla="*/ 10491537 h 15135727"/>
              <a:gd name="connsiteX259" fmla="*/ 3392906 w 8128084"/>
              <a:gd name="connsiteY259" fmla="*/ 10250906 h 15135727"/>
              <a:gd name="connsiteX260" fmla="*/ 3152274 w 8128084"/>
              <a:gd name="connsiteY260" fmla="*/ 10250906 h 15135727"/>
              <a:gd name="connsiteX261" fmla="*/ 3176337 w 8128084"/>
              <a:gd name="connsiteY261" fmla="*/ 10178716 h 15135727"/>
              <a:gd name="connsiteX262" fmla="*/ 3104148 w 8128084"/>
              <a:gd name="connsiteY262" fmla="*/ 10154653 h 15135727"/>
              <a:gd name="connsiteX263" fmla="*/ 3007895 w 8128084"/>
              <a:gd name="connsiteY263" fmla="*/ 9962148 h 15135727"/>
              <a:gd name="connsiteX264" fmla="*/ 3176337 w 8128084"/>
              <a:gd name="connsiteY264" fmla="*/ 9889958 h 15135727"/>
              <a:gd name="connsiteX265" fmla="*/ 2959769 w 8128084"/>
              <a:gd name="connsiteY265" fmla="*/ 9504948 h 15135727"/>
              <a:gd name="connsiteX266" fmla="*/ 2791327 w 8128084"/>
              <a:gd name="connsiteY266" fmla="*/ 9456821 h 15135727"/>
              <a:gd name="connsiteX267" fmla="*/ 2574758 w 8128084"/>
              <a:gd name="connsiteY267" fmla="*/ 9336506 h 15135727"/>
              <a:gd name="connsiteX268" fmla="*/ 2550695 w 8128084"/>
              <a:gd name="connsiteY268" fmla="*/ 9071811 h 15135727"/>
              <a:gd name="connsiteX269" fmla="*/ 2695074 w 8128084"/>
              <a:gd name="connsiteY269" fmla="*/ 8999621 h 15135727"/>
              <a:gd name="connsiteX270" fmla="*/ 2622885 w 8128084"/>
              <a:gd name="connsiteY270" fmla="*/ 8975558 h 15135727"/>
              <a:gd name="connsiteX271" fmla="*/ 2430379 w 8128084"/>
              <a:gd name="connsiteY271" fmla="*/ 8999621 h 15135727"/>
              <a:gd name="connsiteX272" fmla="*/ 2261937 w 8128084"/>
              <a:gd name="connsiteY272" fmla="*/ 9168064 h 15135727"/>
              <a:gd name="connsiteX273" fmla="*/ 2237874 w 8128084"/>
              <a:gd name="connsiteY273" fmla="*/ 8999621 h 15135727"/>
              <a:gd name="connsiteX274" fmla="*/ 2117558 w 8128084"/>
              <a:gd name="connsiteY274" fmla="*/ 8975558 h 15135727"/>
              <a:gd name="connsiteX275" fmla="*/ 2045369 w 8128084"/>
              <a:gd name="connsiteY275" fmla="*/ 8783053 h 15135727"/>
              <a:gd name="connsiteX276" fmla="*/ 1852864 w 8128084"/>
              <a:gd name="connsiteY276" fmla="*/ 8758990 h 15135727"/>
              <a:gd name="connsiteX277" fmla="*/ 1636295 w 8128084"/>
              <a:gd name="connsiteY277" fmla="*/ 8927432 h 15135727"/>
              <a:gd name="connsiteX278" fmla="*/ 1588169 w 8128084"/>
              <a:gd name="connsiteY278" fmla="*/ 9023685 h 15135727"/>
              <a:gd name="connsiteX279" fmla="*/ 1515979 w 8128084"/>
              <a:gd name="connsiteY279" fmla="*/ 8879306 h 15135727"/>
              <a:gd name="connsiteX280" fmla="*/ 1347537 w 8128084"/>
              <a:gd name="connsiteY280" fmla="*/ 8879306 h 15135727"/>
              <a:gd name="connsiteX281" fmla="*/ 1347537 w 8128084"/>
              <a:gd name="connsiteY281" fmla="*/ 8710864 h 15135727"/>
              <a:gd name="connsiteX282" fmla="*/ 1106906 w 8128084"/>
              <a:gd name="connsiteY282" fmla="*/ 8783053 h 15135727"/>
              <a:gd name="connsiteX283" fmla="*/ 890337 w 8128084"/>
              <a:gd name="connsiteY283" fmla="*/ 8686800 h 15135727"/>
              <a:gd name="connsiteX284" fmla="*/ 649706 w 8128084"/>
              <a:gd name="connsiteY284" fmla="*/ 8662737 h 15135727"/>
              <a:gd name="connsiteX285" fmla="*/ 385011 w 8128084"/>
              <a:gd name="connsiteY285" fmla="*/ 8566485 h 15135727"/>
              <a:gd name="connsiteX286" fmla="*/ 577516 w 8128084"/>
              <a:gd name="connsiteY286" fmla="*/ 8373979 h 15135727"/>
              <a:gd name="connsiteX287" fmla="*/ 794085 w 8128084"/>
              <a:gd name="connsiteY287" fmla="*/ 8301790 h 15135727"/>
              <a:gd name="connsiteX288" fmla="*/ 745958 w 8128084"/>
              <a:gd name="connsiteY288" fmla="*/ 8133348 h 15135727"/>
              <a:gd name="connsiteX289" fmla="*/ 818148 w 8128084"/>
              <a:gd name="connsiteY289" fmla="*/ 7820527 h 15135727"/>
              <a:gd name="connsiteX290" fmla="*/ 697832 w 8128084"/>
              <a:gd name="connsiteY290" fmla="*/ 7820527 h 15135727"/>
              <a:gd name="connsiteX291" fmla="*/ 625642 w 8128084"/>
              <a:gd name="connsiteY291" fmla="*/ 7916779 h 15135727"/>
              <a:gd name="connsiteX292" fmla="*/ 457200 w 8128084"/>
              <a:gd name="connsiteY292" fmla="*/ 7820527 h 15135727"/>
              <a:gd name="connsiteX293" fmla="*/ 529390 w 8128084"/>
              <a:gd name="connsiteY293" fmla="*/ 7700211 h 15135727"/>
              <a:gd name="connsiteX294" fmla="*/ 938464 w 8128084"/>
              <a:gd name="connsiteY294" fmla="*/ 7676148 h 15135727"/>
              <a:gd name="connsiteX295" fmla="*/ 1058779 w 8128084"/>
              <a:gd name="connsiteY295" fmla="*/ 7459579 h 15135727"/>
              <a:gd name="connsiteX296" fmla="*/ 1203158 w 8128084"/>
              <a:gd name="connsiteY296" fmla="*/ 7603958 h 15135727"/>
              <a:gd name="connsiteX297" fmla="*/ 1299411 w 8128084"/>
              <a:gd name="connsiteY297" fmla="*/ 7555832 h 15135727"/>
              <a:gd name="connsiteX298" fmla="*/ 1443790 w 8128084"/>
              <a:gd name="connsiteY298" fmla="*/ 7507706 h 15135727"/>
              <a:gd name="connsiteX299" fmla="*/ 1684421 w 8128084"/>
              <a:gd name="connsiteY299" fmla="*/ 7603958 h 15135727"/>
              <a:gd name="connsiteX300" fmla="*/ 1684421 w 8128084"/>
              <a:gd name="connsiteY300" fmla="*/ 7603958 h 15135727"/>
              <a:gd name="connsiteX301" fmla="*/ 1540042 w 8128084"/>
              <a:gd name="connsiteY301" fmla="*/ 7363327 h 15135727"/>
              <a:gd name="connsiteX302" fmla="*/ 1299411 w 8128084"/>
              <a:gd name="connsiteY302" fmla="*/ 7315200 h 15135727"/>
              <a:gd name="connsiteX303" fmla="*/ 1130969 w 8128084"/>
              <a:gd name="connsiteY303" fmla="*/ 7339264 h 15135727"/>
              <a:gd name="connsiteX304" fmla="*/ 1034716 w 8128084"/>
              <a:gd name="connsiteY304" fmla="*/ 7315200 h 15135727"/>
              <a:gd name="connsiteX305" fmla="*/ 1155032 w 8128084"/>
              <a:gd name="connsiteY305" fmla="*/ 7050506 h 15135727"/>
              <a:gd name="connsiteX306" fmla="*/ 1155032 w 8128084"/>
              <a:gd name="connsiteY306" fmla="*/ 6930190 h 15135727"/>
              <a:gd name="connsiteX307" fmla="*/ 1155032 w 8128084"/>
              <a:gd name="connsiteY307" fmla="*/ 6761748 h 15135727"/>
              <a:gd name="connsiteX308" fmla="*/ 1203158 w 8128084"/>
              <a:gd name="connsiteY308" fmla="*/ 6617369 h 15135727"/>
              <a:gd name="connsiteX309" fmla="*/ 1371600 w 8128084"/>
              <a:gd name="connsiteY309" fmla="*/ 6472990 h 15135727"/>
              <a:gd name="connsiteX310" fmla="*/ 1443790 w 8128084"/>
              <a:gd name="connsiteY310" fmla="*/ 6328611 h 15135727"/>
              <a:gd name="connsiteX311" fmla="*/ 1419727 w 8128084"/>
              <a:gd name="connsiteY311" fmla="*/ 6208295 h 15135727"/>
              <a:gd name="connsiteX312" fmla="*/ 1275348 w 8128084"/>
              <a:gd name="connsiteY312" fmla="*/ 6304548 h 15135727"/>
              <a:gd name="connsiteX313" fmla="*/ 1323474 w 8128084"/>
              <a:gd name="connsiteY313" fmla="*/ 6015790 h 15135727"/>
              <a:gd name="connsiteX314" fmla="*/ 1540042 w 8128084"/>
              <a:gd name="connsiteY314" fmla="*/ 5871411 h 15135727"/>
              <a:gd name="connsiteX315" fmla="*/ 1540042 w 8128084"/>
              <a:gd name="connsiteY315" fmla="*/ 5751095 h 15135727"/>
              <a:gd name="connsiteX316" fmla="*/ 1395664 w 8128084"/>
              <a:gd name="connsiteY316" fmla="*/ 5799221 h 15135727"/>
              <a:gd name="connsiteX317" fmla="*/ 1179095 w 8128084"/>
              <a:gd name="connsiteY317" fmla="*/ 5799221 h 15135727"/>
              <a:gd name="connsiteX318" fmla="*/ 890337 w 8128084"/>
              <a:gd name="connsiteY318" fmla="*/ 5775158 h 15135727"/>
              <a:gd name="connsiteX319" fmla="*/ 697832 w 8128084"/>
              <a:gd name="connsiteY319" fmla="*/ 5606716 h 15135727"/>
              <a:gd name="connsiteX320" fmla="*/ 577516 w 8128084"/>
              <a:gd name="connsiteY320" fmla="*/ 5582653 h 15135727"/>
              <a:gd name="connsiteX321" fmla="*/ 697832 w 8128084"/>
              <a:gd name="connsiteY321" fmla="*/ 5775158 h 15135727"/>
              <a:gd name="connsiteX322" fmla="*/ 409074 w 8128084"/>
              <a:gd name="connsiteY322" fmla="*/ 5799221 h 15135727"/>
              <a:gd name="connsiteX323" fmla="*/ 168442 w 8128084"/>
              <a:gd name="connsiteY323" fmla="*/ 5702969 h 15135727"/>
              <a:gd name="connsiteX324" fmla="*/ 264695 w 8128084"/>
              <a:gd name="connsiteY324" fmla="*/ 5558590 h 15135727"/>
              <a:gd name="connsiteX325" fmla="*/ 144379 w 8128084"/>
              <a:gd name="connsiteY325" fmla="*/ 5510464 h 15135727"/>
              <a:gd name="connsiteX326" fmla="*/ 0 w 8128084"/>
              <a:gd name="connsiteY326" fmla="*/ 5462337 h 15135727"/>
              <a:gd name="connsiteX327" fmla="*/ 96253 w 8128084"/>
              <a:gd name="connsiteY327"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489158 h 15135727"/>
              <a:gd name="connsiteX101" fmla="*/ 6641432 w 8128084"/>
              <a:gd name="connsiteY101" fmla="*/ 3705727 h 15135727"/>
              <a:gd name="connsiteX102" fmla="*/ 6737685 w 8128084"/>
              <a:gd name="connsiteY102" fmla="*/ 3729790 h 15135727"/>
              <a:gd name="connsiteX103" fmla="*/ 6545179 w 8128084"/>
              <a:gd name="connsiteY103" fmla="*/ 3826042 h 15135727"/>
              <a:gd name="connsiteX104" fmla="*/ 6328611 w 8128084"/>
              <a:gd name="connsiteY104" fmla="*/ 3753853 h 15135727"/>
              <a:gd name="connsiteX105" fmla="*/ 6184232 w 8128084"/>
              <a:gd name="connsiteY105" fmla="*/ 3850106 h 15135727"/>
              <a:gd name="connsiteX106" fmla="*/ 6184232 w 8128084"/>
              <a:gd name="connsiteY106" fmla="*/ 3946358 h 15135727"/>
              <a:gd name="connsiteX107" fmla="*/ 6136106 w 8128084"/>
              <a:gd name="connsiteY107" fmla="*/ 4235116 h 15135727"/>
              <a:gd name="connsiteX108" fmla="*/ 5919537 w 8128084"/>
              <a:gd name="connsiteY108" fmla="*/ 4403558 h 15135727"/>
              <a:gd name="connsiteX109" fmla="*/ 5775158 w 8128084"/>
              <a:gd name="connsiteY109" fmla="*/ 4451685 h 15135727"/>
              <a:gd name="connsiteX110" fmla="*/ 5630779 w 8128084"/>
              <a:gd name="connsiteY110" fmla="*/ 4547937 h 15135727"/>
              <a:gd name="connsiteX111" fmla="*/ 5510464 w 8128084"/>
              <a:gd name="connsiteY111" fmla="*/ 4620127 h 15135727"/>
              <a:gd name="connsiteX112" fmla="*/ 5510464 w 8128084"/>
              <a:gd name="connsiteY112" fmla="*/ 4812632 h 15135727"/>
              <a:gd name="connsiteX113" fmla="*/ 5317958 w 8128084"/>
              <a:gd name="connsiteY113" fmla="*/ 4981074 h 15135727"/>
              <a:gd name="connsiteX114" fmla="*/ 5005137 w 8128084"/>
              <a:gd name="connsiteY114" fmla="*/ 5149516 h 15135727"/>
              <a:gd name="connsiteX115" fmla="*/ 4692316 w 8128084"/>
              <a:gd name="connsiteY115" fmla="*/ 5149516 h 15135727"/>
              <a:gd name="connsiteX116" fmla="*/ 4523874 w 8128084"/>
              <a:gd name="connsiteY116" fmla="*/ 5366085 h 15135727"/>
              <a:gd name="connsiteX117" fmla="*/ 4211053 w 8128084"/>
              <a:gd name="connsiteY117" fmla="*/ 5414211 h 15135727"/>
              <a:gd name="connsiteX118" fmla="*/ 4114800 w 8128084"/>
              <a:gd name="connsiteY118" fmla="*/ 5390148 h 15135727"/>
              <a:gd name="connsiteX119" fmla="*/ 4018548 w 8128084"/>
              <a:gd name="connsiteY119" fmla="*/ 5630779 h 15135727"/>
              <a:gd name="connsiteX120" fmla="*/ 4090737 w 8128084"/>
              <a:gd name="connsiteY120" fmla="*/ 5871411 h 15135727"/>
              <a:gd name="connsiteX121" fmla="*/ 4090737 w 8128084"/>
              <a:gd name="connsiteY121" fmla="*/ 6184232 h 15135727"/>
              <a:gd name="connsiteX122" fmla="*/ 4186990 w 8128084"/>
              <a:gd name="connsiteY122" fmla="*/ 6472990 h 15135727"/>
              <a:gd name="connsiteX123" fmla="*/ 4042611 w 8128084"/>
              <a:gd name="connsiteY123" fmla="*/ 6352674 h 15135727"/>
              <a:gd name="connsiteX124" fmla="*/ 3946358 w 8128084"/>
              <a:gd name="connsiteY124" fmla="*/ 6376737 h 15135727"/>
              <a:gd name="connsiteX125" fmla="*/ 4114800 w 8128084"/>
              <a:gd name="connsiteY125" fmla="*/ 6641432 h 15135727"/>
              <a:gd name="connsiteX126" fmla="*/ 4451685 w 8128084"/>
              <a:gd name="connsiteY126" fmla="*/ 6737685 h 15135727"/>
              <a:gd name="connsiteX127" fmla="*/ 4620127 w 8128084"/>
              <a:gd name="connsiteY127" fmla="*/ 6978316 h 15135727"/>
              <a:gd name="connsiteX128" fmla="*/ 4740442 w 8128084"/>
              <a:gd name="connsiteY128" fmla="*/ 7170821 h 15135727"/>
              <a:gd name="connsiteX129" fmla="*/ 5077327 w 8128084"/>
              <a:gd name="connsiteY129" fmla="*/ 7387390 h 15135727"/>
              <a:gd name="connsiteX130" fmla="*/ 5125453 w 8128084"/>
              <a:gd name="connsiteY130" fmla="*/ 7603958 h 15135727"/>
              <a:gd name="connsiteX131" fmla="*/ 5197642 w 8128084"/>
              <a:gd name="connsiteY131" fmla="*/ 7796464 h 15135727"/>
              <a:gd name="connsiteX132" fmla="*/ 5486400 w 8128084"/>
              <a:gd name="connsiteY132" fmla="*/ 7964906 h 15135727"/>
              <a:gd name="connsiteX133" fmla="*/ 5486400 w 8128084"/>
              <a:gd name="connsiteY133" fmla="*/ 8349916 h 15135727"/>
              <a:gd name="connsiteX134" fmla="*/ 5678906 w 8128084"/>
              <a:gd name="connsiteY134" fmla="*/ 8614611 h 15135727"/>
              <a:gd name="connsiteX135" fmla="*/ 5919537 w 8128084"/>
              <a:gd name="connsiteY135" fmla="*/ 9071811 h 15135727"/>
              <a:gd name="connsiteX136" fmla="*/ 6160169 w 8128084"/>
              <a:gd name="connsiteY136" fmla="*/ 9336506 h 15135727"/>
              <a:gd name="connsiteX137" fmla="*/ 6280485 w 8128084"/>
              <a:gd name="connsiteY137" fmla="*/ 9601200 h 15135727"/>
              <a:gd name="connsiteX138" fmla="*/ 6400800 w 8128084"/>
              <a:gd name="connsiteY138" fmla="*/ 9793706 h 15135727"/>
              <a:gd name="connsiteX139" fmla="*/ 6569242 w 8128084"/>
              <a:gd name="connsiteY139" fmla="*/ 10058400 h 15135727"/>
              <a:gd name="connsiteX140" fmla="*/ 6713621 w 8128084"/>
              <a:gd name="connsiteY140" fmla="*/ 10106527 h 15135727"/>
              <a:gd name="connsiteX141" fmla="*/ 6545179 w 8128084"/>
              <a:gd name="connsiteY141" fmla="*/ 10202779 h 15135727"/>
              <a:gd name="connsiteX142" fmla="*/ 6569242 w 8128084"/>
              <a:gd name="connsiteY142" fmla="*/ 10443411 h 15135727"/>
              <a:gd name="connsiteX143" fmla="*/ 6593306 w 8128084"/>
              <a:gd name="connsiteY143" fmla="*/ 10708106 h 15135727"/>
              <a:gd name="connsiteX144" fmla="*/ 6761748 w 8128084"/>
              <a:gd name="connsiteY144" fmla="*/ 10924674 h 15135727"/>
              <a:gd name="connsiteX145" fmla="*/ 6641432 w 8128084"/>
              <a:gd name="connsiteY145" fmla="*/ 11093116 h 15135727"/>
              <a:gd name="connsiteX146" fmla="*/ 6713621 w 8128084"/>
              <a:gd name="connsiteY146" fmla="*/ 11261558 h 15135727"/>
              <a:gd name="connsiteX147" fmla="*/ 6737685 w 8128084"/>
              <a:gd name="connsiteY147" fmla="*/ 11526253 h 15135727"/>
              <a:gd name="connsiteX148" fmla="*/ 6617369 w 8128084"/>
              <a:gd name="connsiteY148" fmla="*/ 11839074 h 15135727"/>
              <a:gd name="connsiteX149" fmla="*/ 6617369 w 8128084"/>
              <a:gd name="connsiteY149" fmla="*/ 12031579 h 15135727"/>
              <a:gd name="connsiteX150" fmla="*/ 6641432 w 8128084"/>
              <a:gd name="connsiteY150" fmla="*/ 12127832 h 15135727"/>
              <a:gd name="connsiteX151" fmla="*/ 6761748 w 8128084"/>
              <a:gd name="connsiteY151" fmla="*/ 12031579 h 15135727"/>
              <a:gd name="connsiteX152" fmla="*/ 6761748 w 8128084"/>
              <a:gd name="connsiteY152" fmla="*/ 12296274 h 15135727"/>
              <a:gd name="connsiteX153" fmla="*/ 6689558 w 8128084"/>
              <a:gd name="connsiteY153" fmla="*/ 12512842 h 15135727"/>
              <a:gd name="connsiteX154" fmla="*/ 6785811 w 8128084"/>
              <a:gd name="connsiteY154" fmla="*/ 12777537 h 15135727"/>
              <a:gd name="connsiteX155" fmla="*/ 6569242 w 8128084"/>
              <a:gd name="connsiteY155" fmla="*/ 12873790 h 15135727"/>
              <a:gd name="connsiteX156" fmla="*/ 6545179 w 8128084"/>
              <a:gd name="connsiteY156" fmla="*/ 13090358 h 15135727"/>
              <a:gd name="connsiteX157" fmla="*/ 6448927 w 8128084"/>
              <a:gd name="connsiteY157" fmla="*/ 13355053 h 15135727"/>
              <a:gd name="connsiteX158" fmla="*/ 6256421 w 8128084"/>
              <a:gd name="connsiteY158" fmla="*/ 13571621 h 15135727"/>
              <a:gd name="connsiteX159" fmla="*/ 6087979 w 8128084"/>
              <a:gd name="connsiteY159" fmla="*/ 13667874 h 15135727"/>
              <a:gd name="connsiteX160" fmla="*/ 5943600 w 8128084"/>
              <a:gd name="connsiteY160" fmla="*/ 13716000 h 15135727"/>
              <a:gd name="connsiteX161" fmla="*/ 5702969 w 8128084"/>
              <a:gd name="connsiteY161" fmla="*/ 13667874 h 15135727"/>
              <a:gd name="connsiteX162" fmla="*/ 5582653 w 8128084"/>
              <a:gd name="connsiteY162" fmla="*/ 13691937 h 15135727"/>
              <a:gd name="connsiteX163" fmla="*/ 5727032 w 8128084"/>
              <a:gd name="connsiteY163" fmla="*/ 13836316 h 15135727"/>
              <a:gd name="connsiteX164" fmla="*/ 5582653 w 8128084"/>
              <a:gd name="connsiteY164" fmla="*/ 14052885 h 15135727"/>
              <a:gd name="connsiteX165" fmla="*/ 5462337 w 8128084"/>
              <a:gd name="connsiteY165" fmla="*/ 14149137 h 15135727"/>
              <a:gd name="connsiteX166" fmla="*/ 5342021 w 8128084"/>
              <a:gd name="connsiteY166" fmla="*/ 14004758 h 15135727"/>
              <a:gd name="connsiteX167" fmla="*/ 5245769 w 8128084"/>
              <a:gd name="connsiteY167" fmla="*/ 14004758 h 15135727"/>
              <a:gd name="connsiteX168" fmla="*/ 5245769 w 8128084"/>
              <a:gd name="connsiteY168" fmla="*/ 13956632 h 15135727"/>
              <a:gd name="connsiteX169" fmla="*/ 5101390 w 8128084"/>
              <a:gd name="connsiteY169" fmla="*/ 13956632 h 15135727"/>
              <a:gd name="connsiteX170" fmla="*/ 4981074 w 8128084"/>
              <a:gd name="connsiteY170" fmla="*/ 13860379 h 15135727"/>
              <a:gd name="connsiteX171" fmla="*/ 4740442 w 8128084"/>
              <a:gd name="connsiteY171" fmla="*/ 13908506 h 15135727"/>
              <a:gd name="connsiteX172" fmla="*/ 4475748 w 8128084"/>
              <a:gd name="connsiteY172" fmla="*/ 13956632 h 15135727"/>
              <a:gd name="connsiteX173" fmla="*/ 4379495 w 8128084"/>
              <a:gd name="connsiteY173" fmla="*/ 14028821 h 15135727"/>
              <a:gd name="connsiteX174" fmla="*/ 4403558 w 8128084"/>
              <a:gd name="connsiteY174" fmla="*/ 14197264 h 15135727"/>
              <a:gd name="connsiteX175" fmla="*/ 4572000 w 8128084"/>
              <a:gd name="connsiteY175" fmla="*/ 14149137 h 15135727"/>
              <a:gd name="connsiteX176" fmla="*/ 4523874 w 8128084"/>
              <a:gd name="connsiteY176" fmla="*/ 14558211 h 15135727"/>
              <a:gd name="connsiteX177" fmla="*/ 4403558 w 8128084"/>
              <a:gd name="connsiteY177" fmla="*/ 14437895 h 15135727"/>
              <a:gd name="connsiteX178" fmla="*/ 4403558 w 8128084"/>
              <a:gd name="connsiteY178" fmla="*/ 14437895 h 15135727"/>
              <a:gd name="connsiteX179" fmla="*/ 4283242 w 8128084"/>
              <a:gd name="connsiteY179" fmla="*/ 14245390 h 15135727"/>
              <a:gd name="connsiteX180" fmla="*/ 4235116 w 8128084"/>
              <a:gd name="connsiteY180" fmla="*/ 14341642 h 15135727"/>
              <a:gd name="connsiteX181" fmla="*/ 4162927 w 8128084"/>
              <a:gd name="connsiteY181" fmla="*/ 14389769 h 15135727"/>
              <a:gd name="connsiteX182" fmla="*/ 4162927 w 8128084"/>
              <a:gd name="connsiteY182" fmla="*/ 14389769 h 15135727"/>
              <a:gd name="connsiteX183" fmla="*/ 3922295 w 8128084"/>
              <a:gd name="connsiteY183" fmla="*/ 14245390 h 15135727"/>
              <a:gd name="connsiteX184" fmla="*/ 3801979 w 8128084"/>
              <a:gd name="connsiteY184" fmla="*/ 14293516 h 15135727"/>
              <a:gd name="connsiteX185" fmla="*/ 3681664 w 8128084"/>
              <a:gd name="connsiteY185" fmla="*/ 14389769 h 15135727"/>
              <a:gd name="connsiteX186" fmla="*/ 3657600 w 8128084"/>
              <a:gd name="connsiteY186" fmla="*/ 14654464 h 15135727"/>
              <a:gd name="connsiteX187" fmla="*/ 3513221 w 8128084"/>
              <a:gd name="connsiteY187" fmla="*/ 14726653 h 15135727"/>
              <a:gd name="connsiteX188" fmla="*/ 3513221 w 8128084"/>
              <a:gd name="connsiteY188" fmla="*/ 14871032 h 15135727"/>
              <a:gd name="connsiteX189" fmla="*/ 3633537 w 8128084"/>
              <a:gd name="connsiteY189" fmla="*/ 14967285 h 15135727"/>
              <a:gd name="connsiteX190" fmla="*/ 3609474 w 8128084"/>
              <a:gd name="connsiteY190" fmla="*/ 15087600 h 15135727"/>
              <a:gd name="connsiteX191" fmla="*/ 3441032 w 8128084"/>
              <a:gd name="connsiteY191" fmla="*/ 15039474 h 15135727"/>
              <a:gd name="connsiteX192" fmla="*/ 3272590 w 8128084"/>
              <a:gd name="connsiteY192" fmla="*/ 15063537 h 15135727"/>
              <a:gd name="connsiteX193" fmla="*/ 3248527 w 8128084"/>
              <a:gd name="connsiteY193" fmla="*/ 14895095 h 15135727"/>
              <a:gd name="connsiteX194" fmla="*/ 3128211 w 8128084"/>
              <a:gd name="connsiteY194" fmla="*/ 14919158 h 15135727"/>
              <a:gd name="connsiteX195" fmla="*/ 2959769 w 8128084"/>
              <a:gd name="connsiteY195" fmla="*/ 15135727 h 15135727"/>
              <a:gd name="connsiteX196" fmla="*/ 2935706 w 8128084"/>
              <a:gd name="connsiteY196" fmla="*/ 14895095 h 15135727"/>
              <a:gd name="connsiteX197" fmla="*/ 2791327 w 8128084"/>
              <a:gd name="connsiteY197" fmla="*/ 14943221 h 15135727"/>
              <a:gd name="connsiteX198" fmla="*/ 2671011 w 8128084"/>
              <a:gd name="connsiteY198" fmla="*/ 15039474 h 15135727"/>
              <a:gd name="connsiteX199" fmla="*/ 2430379 w 8128084"/>
              <a:gd name="connsiteY199" fmla="*/ 15087600 h 15135727"/>
              <a:gd name="connsiteX200" fmla="*/ 2237874 w 8128084"/>
              <a:gd name="connsiteY200" fmla="*/ 15039474 h 15135727"/>
              <a:gd name="connsiteX201" fmla="*/ 2622885 w 8128084"/>
              <a:gd name="connsiteY201" fmla="*/ 14846969 h 15135727"/>
              <a:gd name="connsiteX202" fmla="*/ 2887579 w 8128084"/>
              <a:gd name="connsiteY202" fmla="*/ 14774779 h 15135727"/>
              <a:gd name="connsiteX203" fmla="*/ 2839453 w 8128084"/>
              <a:gd name="connsiteY203" fmla="*/ 14582274 h 15135727"/>
              <a:gd name="connsiteX204" fmla="*/ 2935706 w 8128084"/>
              <a:gd name="connsiteY204" fmla="*/ 14510085 h 15135727"/>
              <a:gd name="connsiteX205" fmla="*/ 2935706 w 8128084"/>
              <a:gd name="connsiteY205" fmla="*/ 14510085 h 15135727"/>
              <a:gd name="connsiteX206" fmla="*/ 3080085 w 8128084"/>
              <a:gd name="connsiteY206" fmla="*/ 14413832 h 15135727"/>
              <a:gd name="connsiteX207" fmla="*/ 3152274 w 8128084"/>
              <a:gd name="connsiteY207" fmla="*/ 14341642 h 15135727"/>
              <a:gd name="connsiteX208" fmla="*/ 3080085 w 8128084"/>
              <a:gd name="connsiteY208" fmla="*/ 14269453 h 15135727"/>
              <a:gd name="connsiteX209" fmla="*/ 3152274 w 8128084"/>
              <a:gd name="connsiteY209" fmla="*/ 14197264 h 15135727"/>
              <a:gd name="connsiteX210" fmla="*/ 3152274 w 8128084"/>
              <a:gd name="connsiteY210" fmla="*/ 14052885 h 15135727"/>
              <a:gd name="connsiteX211" fmla="*/ 3080085 w 8128084"/>
              <a:gd name="connsiteY211" fmla="*/ 13980695 h 15135727"/>
              <a:gd name="connsiteX212" fmla="*/ 3056021 w 8128084"/>
              <a:gd name="connsiteY212" fmla="*/ 14076948 h 15135727"/>
              <a:gd name="connsiteX213" fmla="*/ 2935706 w 8128084"/>
              <a:gd name="connsiteY213" fmla="*/ 14076948 h 15135727"/>
              <a:gd name="connsiteX214" fmla="*/ 2863516 w 8128084"/>
              <a:gd name="connsiteY214" fmla="*/ 14125074 h 15135727"/>
              <a:gd name="connsiteX215" fmla="*/ 2719137 w 8128084"/>
              <a:gd name="connsiteY215" fmla="*/ 14197264 h 15135727"/>
              <a:gd name="connsiteX216" fmla="*/ 2646948 w 8128084"/>
              <a:gd name="connsiteY216" fmla="*/ 14197264 h 15135727"/>
              <a:gd name="connsiteX217" fmla="*/ 2598821 w 8128084"/>
              <a:gd name="connsiteY217" fmla="*/ 14125074 h 15135727"/>
              <a:gd name="connsiteX218" fmla="*/ 2430379 w 8128084"/>
              <a:gd name="connsiteY218" fmla="*/ 13836316 h 15135727"/>
              <a:gd name="connsiteX219" fmla="*/ 2646948 w 8128084"/>
              <a:gd name="connsiteY219" fmla="*/ 13812253 h 15135727"/>
              <a:gd name="connsiteX220" fmla="*/ 2502569 w 8128084"/>
              <a:gd name="connsiteY220" fmla="*/ 13475369 h 15135727"/>
              <a:gd name="connsiteX221" fmla="*/ 2550695 w 8128084"/>
              <a:gd name="connsiteY221" fmla="*/ 13186611 h 15135727"/>
              <a:gd name="connsiteX222" fmla="*/ 2719137 w 8128084"/>
              <a:gd name="connsiteY222" fmla="*/ 13042232 h 15135727"/>
              <a:gd name="connsiteX223" fmla="*/ 2791327 w 8128084"/>
              <a:gd name="connsiteY223" fmla="*/ 12945979 h 15135727"/>
              <a:gd name="connsiteX224" fmla="*/ 3031958 w 8128084"/>
              <a:gd name="connsiteY224" fmla="*/ 13090358 h 15135727"/>
              <a:gd name="connsiteX225" fmla="*/ 3056021 w 8128084"/>
              <a:gd name="connsiteY225" fmla="*/ 12753474 h 15135727"/>
              <a:gd name="connsiteX226" fmla="*/ 2887579 w 8128084"/>
              <a:gd name="connsiteY226" fmla="*/ 12777537 h 15135727"/>
              <a:gd name="connsiteX227" fmla="*/ 2815390 w 8128084"/>
              <a:gd name="connsiteY227" fmla="*/ 12777537 h 15135727"/>
              <a:gd name="connsiteX228" fmla="*/ 3176337 w 8128084"/>
              <a:gd name="connsiteY228" fmla="*/ 12368464 h 15135727"/>
              <a:gd name="connsiteX229" fmla="*/ 3104148 w 8128084"/>
              <a:gd name="connsiteY229" fmla="*/ 12320337 h 15135727"/>
              <a:gd name="connsiteX230" fmla="*/ 3104148 w 8128084"/>
              <a:gd name="connsiteY230" fmla="*/ 12320337 h 15135727"/>
              <a:gd name="connsiteX231" fmla="*/ 3007895 w 8128084"/>
              <a:gd name="connsiteY231" fmla="*/ 12079706 h 15135727"/>
              <a:gd name="connsiteX232" fmla="*/ 2911642 w 8128084"/>
              <a:gd name="connsiteY232" fmla="*/ 11935327 h 15135727"/>
              <a:gd name="connsiteX233" fmla="*/ 2863516 w 8128084"/>
              <a:gd name="connsiteY233" fmla="*/ 11694695 h 15135727"/>
              <a:gd name="connsiteX234" fmla="*/ 2911642 w 8128084"/>
              <a:gd name="connsiteY234" fmla="*/ 11454064 h 15135727"/>
              <a:gd name="connsiteX235" fmla="*/ 3056021 w 8128084"/>
              <a:gd name="connsiteY235" fmla="*/ 11454064 h 15135727"/>
              <a:gd name="connsiteX236" fmla="*/ 2983832 w 8128084"/>
              <a:gd name="connsiteY236" fmla="*/ 11381874 h 15135727"/>
              <a:gd name="connsiteX237" fmla="*/ 3031958 w 8128084"/>
              <a:gd name="connsiteY237" fmla="*/ 11285621 h 15135727"/>
              <a:gd name="connsiteX238" fmla="*/ 3007895 w 8128084"/>
              <a:gd name="connsiteY238" fmla="*/ 11189369 h 15135727"/>
              <a:gd name="connsiteX239" fmla="*/ 2887579 w 8128084"/>
              <a:gd name="connsiteY239" fmla="*/ 11141242 h 15135727"/>
              <a:gd name="connsiteX240" fmla="*/ 2887579 w 8128084"/>
              <a:gd name="connsiteY240" fmla="*/ 10972800 h 15135727"/>
              <a:gd name="connsiteX241" fmla="*/ 2887579 w 8128084"/>
              <a:gd name="connsiteY241" fmla="*/ 10924674 h 15135727"/>
              <a:gd name="connsiteX242" fmla="*/ 2767264 w 8128084"/>
              <a:gd name="connsiteY242" fmla="*/ 11020927 h 15135727"/>
              <a:gd name="connsiteX243" fmla="*/ 2743200 w 8128084"/>
              <a:gd name="connsiteY243" fmla="*/ 10924674 h 15135727"/>
              <a:gd name="connsiteX244" fmla="*/ 2550695 w 8128084"/>
              <a:gd name="connsiteY244" fmla="*/ 11020927 h 15135727"/>
              <a:gd name="connsiteX245" fmla="*/ 2526632 w 8128084"/>
              <a:gd name="connsiteY245" fmla="*/ 11117179 h 15135727"/>
              <a:gd name="connsiteX246" fmla="*/ 2334127 w 8128084"/>
              <a:gd name="connsiteY246" fmla="*/ 10996864 h 15135727"/>
              <a:gd name="connsiteX247" fmla="*/ 2358190 w 8128084"/>
              <a:gd name="connsiteY247" fmla="*/ 10732169 h 15135727"/>
              <a:gd name="connsiteX248" fmla="*/ 2334127 w 8128084"/>
              <a:gd name="connsiteY248" fmla="*/ 10587790 h 15135727"/>
              <a:gd name="connsiteX249" fmla="*/ 2406316 w 8128084"/>
              <a:gd name="connsiteY249" fmla="*/ 10491537 h 15135727"/>
              <a:gd name="connsiteX250" fmla="*/ 2598821 w 8128084"/>
              <a:gd name="connsiteY250" fmla="*/ 10684042 h 15135727"/>
              <a:gd name="connsiteX251" fmla="*/ 2767264 w 8128084"/>
              <a:gd name="connsiteY251" fmla="*/ 10684042 h 15135727"/>
              <a:gd name="connsiteX252" fmla="*/ 2646948 w 8128084"/>
              <a:gd name="connsiteY252" fmla="*/ 10515600 h 15135727"/>
              <a:gd name="connsiteX253" fmla="*/ 2815390 w 8128084"/>
              <a:gd name="connsiteY253" fmla="*/ 10395285 h 15135727"/>
              <a:gd name="connsiteX254" fmla="*/ 3080085 w 8128084"/>
              <a:gd name="connsiteY254" fmla="*/ 10419348 h 15135727"/>
              <a:gd name="connsiteX255" fmla="*/ 3248527 w 8128084"/>
              <a:gd name="connsiteY255" fmla="*/ 10539664 h 15135727"/>
              <a:gd name="connsiteX256" fmla="*/ 3320716 w 8128084"/>
              <a:gd name="connsiteY256" fmla="*/ 10659979 h 15135727"/>
              <a:gd name="connsiteX257" fmla="*/ 3465095 w 8128084"/>
              <a:gd name="connsiteY257" fmla="*/ 10659979 h 15135727"/>
              <a:gd name="connsiteX258" fmla="*/ 3441032 w 8128084"/>
              <a:gd name="connsiteY258" fmla="*/ 10491537 h 15135727"/>
              <a:gd name="connsiteX259" fmla="*/ 3392906 w 8128084"/>
              <a:gd name="connsiteY259" fmla="*/ 10250906 h 15135727"/>
              <a:gd name="connsiteX260" fmla="*/ 3152274 w 8128084"/>
              <a:gd name="connsiteY260" fmla="*/ 10250906 h 15135727"/>
              <a:gd name="connsiteX261" fmla="*/ 3176337 w 8128084"/>
              <a:gd name="connsiteY261" fmla="*/ 10178716 h 15135727"/>
              <a:gd name="connsiteX262" fmla="*/ 3104148 w 8128084"/>
              <a:gd name="connsiteY262" fmla="*/ 10154653 h 15135727"/>
              <a:gd name="connsiteX263" fmla="*/ 3007895 w 8128084"/>
              <a:gd name="connsiteY263" fmla="*/ 9962148 h 15135727"/>
              <a:gd name="connsiteX264" fmla="*/ 3176337 w 8128084"/>
              <a:gd name="connsiteY264" fmla="*/ 9889958 h 15135727"/>
              <a:gd name="connsiteX265" fmla="*/ 2959769 w 8128084"/>
              <a:gd name="connsiteY265" fmla="*/ 9504948 h 15135727"/>
              <a:gd name="connsiteX266" fmla="*/ 2791327 w 8128084"/>
              <a:gd name="connsiteY266" fmla="*/ 9456821 h 15135727"/>
              <a:gd name="connsiteX267" fmla="*/ 2574758 w 8128084"/>
              <a:gd name="connsiteY267" fmla="*/ 9336506 h 15135727"/>
              <a:gd name="connsiteX268" fmla="*/ 2550695 w 8128084"/>
              <a:gd name="connsiteY268" fmla="*/ 9071811 h 15135727"/>
              <a:gd name="connsiteX269" fmla="*/ 2695074 w 8128084"/>
              <a:gd name="connsiteY269" fmla="*/ 8999621 h 15135727"/>
              <a:gd name="connsiteX270" fmla="*/ 2622885 w 8128084"/>
              <a:gd name="connsiteY270" fmla="*/ 8975558 h 15135727"/>
              <a:gd name="connsiteX271" fmla="*/ 2430379 w 8128084"/>
              <a:gd name="connsiteY271" fmla="*/ 8999621 h 15135727"/>
              <a:gd name="connsiteX272" fmla="*/ 2261937 w 8128084"/>
              <a:gd name="connsiteY272" fmla="*/ 9168064 h 15135727"/>
              <a:gd name="connsiteX273" fmla="*/ 2237874 w 8128084"/>
              <a:gd name="connsiteY273" fmla="*/ 8999621 h 15135727"/>
              <a:gd name="connsiteX274" fmla="*/ 2117558 w 8128084"/>
              <a:gd name="connsiteY274" fmla="*/ 8975558 h 15135727"/>
              <a:gd name="connsiteX275" fmla="*/ 2045369 w 8128084"/>
              <a:gd name="connsiteY275" fmla="*/ 8783053 h 15135727"/>
              <a:gd name="connsiteX276" fmla="*/ 1852864 w 8128084"/>
              <a:gd name="connsiteY276" fmla="*/ 8758990 h 15135727"/>
              <a:gd name="connsiteX277" fmla="*/ 1636295 w 8128084"/>
              <a:gd name="connsiteY277" fmla="*/ 8927432 h 15135727"/>
              <a:gd name="connsiteX278" fmla="*/ 1588169 w 8128084"/>
              <a:gd name="connsiteY278" fmla="*/ 9023685 h 15135727"/>
              <a:gd name="connsiteX279" fmla="*/ 1515979 w 8128084"/>
              <a:gd name="connsiteY279" fmla="*/ 8879306 h 15135727"/>
              <a:gd name="connsiteX280" fmla="*/ 1347537 w 8128084"/>
              <a:gd name="connsiteY280" fmla="*/ 8879306 h 15135727"/>
              <a:gd name="connsiteX281" fmla="*/ 1347537 w 8128084"/>
              <a:gd name="connsiteY281" fmla="*/ 8710864 h 15135727"/>
              <a:gd name="connsiteX282" fmla="*/ 1106906 w 8128084"/>
              <a:gd name="connsiteY282" fmla="*/ 8783053 h 15135727"/>
              <a:gd name="connsiteX283" fmla="*/ 890337 w 8128084"/>
              <a:gd name="connsiteY283" fmla="*/ 8686800 h 15135727"/>
              <a:gd name="connsiteX284" fmla="*/ 649706 w 8128084"/>
              <a:gd name="connsiteY284" fmla="*/ 8662737 h 15135727"/>
              <a:gd name="connsiteX285" fmla="*/ 385011 w 8128084"/>
              <a:gd name="connsiteY285" fmla="*/ 8566485 h 15135727"/>
              <a:gd name="connsiteX286" fmla="*/ 577516 w 8128084"/>
              <a:gd name="connsiteY286" fmla="*/ 8373979 h 15135727"/>
              <a:gd name="connsiteX287" fmla="*/ 794085 w 8128084"/>
              <a:gd name="connsiteY287" fmla="*/ 8301790 h 15135727"/>
              <a:gd name="connsiteX288" fmla="*/ 745958 w 8128084"/>
              <a:gd name="connsiteY288" fmla="*/ 8133348 h 15135727"/>
              <a:gd name="connsiteX289" fmla="*/ 818148 w 8128084"/>
              <a:gd name="connsiteY289" fmla="*/ 7820527 h 15135727"/>
              <a:gd name="connsiteX290" fmla="*/ 697832 w 8128084"/>
              <a:gd name="connsiteY290" fmla="*/ 7820527 h 15135727"/>
              <a:gd name="connsiteX291" fmla="*/ 625642 w 8128084"/>
              <a:gd name="connsiteY291" fmla="*/ 7916779 h 15135727"/>
              <a:gd name="connsiteX292" fmla="*/ 457200 w 8128084"/>
              <a:gd name="connsiteY292" fmla="*/ 7820527 h 15135727"/>
              <a:gd name="connsiteX293" fmla="*/ 529390 w 8128084"/>
              <a:gd name="connsiteY293" fmla="*/ 7700211 h 15135727"/>
              <a:gd name="connsiteX294" fmla="*/ 938464 w 8128084"/>
              <a:gd name="connsiteY294" fmla="*/ 7676148 h 15135727"/>
              <a:gd name="connsiteX295" fmla="*/ 1058779 w 8128084"/>
              <a:gd name="connsiteY295" fmla="*/ 7459579 h 15135727"/>
              <a:gd name="connsiteX296" fmla="*/ 1203158 w 8128084"/>
              <a:gd name="connsiteY296" fmla="*/ 7603958 h 15135727"/>
              <a:gd name="connsiteX297" fmla="*/ 1299411 w 8128084"/>
              <a:gd name="connsiteY297" fmla="*/ 7555832 h 15135727"/>
              <a:gd name="connsiteX298" fmla="*/ 1443790 w 8128084"/>
              <a:gd name="connsiteY298" fmla="*/ 7507706 h 15135727"/>
              <a:gd name="connsiteX299" fmla="*/ 1684421 w 8128084"/>
              <a:gd name="connsiteY299" fmla="*/ 7603958 h 15135727"/>
              <a:gd name="connsiteX300" fmla="*/ 1684421 w 8128084"/>
              <a:gd name="connsiteY300" fmla="*/ 7603958 h 15135727"/>
              <a:gd name="connsiteX301" fmla="*/ 1540042 w 8128084"/>
              <a:gd name="connsiteY301" fmla="*/ 7363327 h 15135727"/>
              <a:gd name="connsiteX302" fmla="*/ 1299411 w 8128084"/>
              <a:gd name="connsiteY302" fmla="*/ 7315200 h 15135727"/>
              <a:gd name="connsiteX303" fmla="*/ 1130969 w 8128084"/>
              <a:gd name="connsiteY303" fmla="*/ 7339264 h 15135727"/>
              <a:gd name="connsiteX304" fmla="*/ 1034716 w 8128084"/>
              <a:gd name="connsiteY304" fmla="*/ 7315200 h 15135727"/>
              <a:gd name="connsiteX305" fmla="*/ 1155032 w 8128084"/>
              <a:gd name="connsiteY305" fmla="*/ 7050506 h 15135727"/>
              <a:gd name="connsiteX306" fmla="*/ 1155032 w 8128084"/>
              <a:gd name="connsiteY306" fmla="*/ 6930190 h 15135727"/>
              <a:gd name="connsiteX307" fmla="*/ 1155032 w 8128084"/>
              <a:gd name="connsiteY307" fmla="*/ 6761748 h 15135727"/>
              <a:gd name="connsiteX308" fmla="*/ 1203158 w 8128084"/>
              <a:gd name="connsiteY308" fmla="*/ 6617369 h 15135727"/>
              <a:gd name="connsiteX309" fmla="*/ 1371600 w 8128084"/>
              <a:gd name="connsiteY309" fmla="*/ 6472990 h 15135727"/>
              <a:gd name="connsiteX310" fmla="*/ 1443790 w 8128084"/>
              <a:gd name="connsiteY310" fmla="*/ 6328611 h 15135727"/>
              <a:gd name="connsiteX311" fmla="*/ 1419727 w 8128084"/>
              <a:gd name="connsiteY311" fmla="*/ 6208295 h 15135727"/>
              <a:gd name="connsiteX312" fmla="*/ 1275348 w 8128084"/>
              <a:gd name="connsiteY312" fmla="*/ 6304548 h 15135727"/>
              <a:gd name="connsiteX313" fmla="*/ 1323474 w 8128084"/>
              <a:gd name="connsiteY313" fmla="*/ 6015790 h 15135727"/>
              <a:gd name="connsiteX314" fmla="*/ 1540042 w 8128084"/>
              <a:gd name="connsiteY314" fmla="*/ 5871411 h 15135727"/>
              <a:gd name="connsiteX315" fmla="*/ 1540042 w 8128084"/>
              <a:gd name="connsiteY315" fmla="*/ 5751095 h 15135727"/>
              <a:gd name="connsiteX316" fmla="*/ 1395664 w 8128084"/>
              <a:gd name="connsiteY316" fmla="*/ 5799221 h 15135727"/>
              <a:gd name="connsiteX317" fmla="*/ 1179095 w 8128084"/>
              <a:gd name="connsiteY317" fmla="*/ 5799221 h 15135727"/>
              <a:gd name="connsiteX318" fmla="*/ 890337 w 8128084"/>
              <a:gd name="connsiteY318" fmla="*/ 5775158 h 15135727"/>
              <a:gd name="connsiteX319" fmla="*/ 697832 w 8128084"/>
              <a:gd name="connsiteY319" fmla="*/ 5606716 h 15135727"/>
              <a:gd name="connsiteX320" fmla="*/ 577516 w 8128084"/>
              <a:gd name="connsiteY320" fmla="*/ 5582653 h 15135727"/>
              <a:gd name="connsiteX321" fmla="*/ 697832 w 8128084"/>
              <a:gd name="connsiteY321" fmla="*/ 5775158 h 15135727"/>
              <a:gd name="connsiteX322" fmla="*/ 409074 w 8128084"/>
              <a:gd name="connsiteY322" fmla="*/ 5799221 h 15135727"/>
              <a:gd name="connsiteX323" fmla="*/ 168442 w 8128084"/>
              <a:gd name="connsiteY323" fmla="*/ 5702969 h 15135727"/>
              <a:gd name="connsiteX324" fmla="*/ 264695 w 8128084"/>
              <a:gd name="connsiteY324" fmla="*/ 5558590 h 15135727"/>
              <a:gd name="connsiteX325" fmla="*/ 144379 w 8128084"/>
              <a:gd name="connsiteY325" fmla="*/ 5510464 h 15135727"/>
              <a:gd name="connsiteX326" fmla="*/ 0 w 8128084"/>
              <a:gd name="connsiteY326" fmla="*/ 5462337 h 15135727"/>
              <a:gd name="connsiteX327" fmla="*/ 96253 w 8128084"/>
              <a:gd name="connsiteY327"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641432 w 8128084"/>
              <a:gd name="connsiteY101" fmla="*/ 3705727 h 15135727"/>
              <a:gd name="connsiteX102" fmla="*/ 6737685 w 8128084"/>
              <a:gd name="connsiteY102" fmla="*/ 3729790 h 15135727"/>
              <a:gd name="connsiteX103" fmla="*/ 6545179 w 8128084"/>
              <a:gd name="connsiteY103" fmla="*/ 3826042 h 15135727"/>
              <a:gd name="connsiteX104" fmla="*/ 6328611 w 8128084"/>
              <a:gd name="connsiteY104" fmla="*/ 3753853 h 15135727"/>
              <a:gd name="connsiteX105" fmla="*/ 6184232 w 8128084"/>
              <a:gd name="connsiteY105" fmla="*/ 3850106 h 15135727"/>
              <a:gd name="connsiteX106" fmla="*/ 6184232 w 8128084"/>
              <a:gd name="connsiteY106" fmla="*/ 3946358 h 15135727"/>
              <a:gd name="connsiteX107" fmla="*/ 6136106 w 8128084"/>
              <a:gd name="connsiteY107" fmla="*/ 4235116 h 15135727"/>
              <a:gd name="connsiteX108" fmla="*/ 5919537 w 8128084"/>
              <a:gd name="connsiteY108" fmla="*/ 4403558 h 15135727"/>
              <a:gd name="connsiteX109" fmla="*/ 5775158 w 8128084"/>
              <a:gd name="connsiteY109" fmla="*/ 4451685 h 15135727"/>
              <a:gd name="connsiteX110" fmla="*/ 5630779 w 8128084"/>
              <a:gd name="connsiteY110" fmla="*/ 4547937 h 15135727"/>
              <a:gd name="connsiteX111" fmla="*/ 5510464 w 8128084"/>
              <a:gd name="connsiteY111" fmla="*/ 4620127 h 15135727"/>
              <a:gd name="connsiteX112" fmla="*/ 5510464 w 8128084"/>
              <a:gd name="connsiteY112" fmla="*/ 4812632 h 15135727"/>
              <a:gd name="connsiteX113" fmla="*/ 5317958 w 8128084"/>
              <a:gd name="connsiteY113" fmla="*/ 4981074 h 15135727"/>
              <a:gd name="connsiteX114" fmla="*/ 5005137 w 8128084"/>
              <a:gd name="connsiteY114" fmla="*/ 5149516 h 15135727"/>
              <a:gd name="connsiteX115" fmla="*/ 4692316 w 8128084"/>
              <a:gd name="connsiteY115" fmla="*/ 5149516 h 15135727"/>
              <a:gd name="connsiteX116" fmla="*/ 4523874 w 8128084"/>
              <a:gd name="connsiteY116" fmla="*/ 5366085 h 15135727"/>
              <a:gd name="connsiteX117" fmla="*/ 4211053 w 8128084"/>
              <a:gd name="connsiteY117" fmla="*/ 5414211 h 15135727"/>
              <a:gd name="connsiteX118" fmla="*/ 4114800 w 8128084"/>
              <a:gd name="connsiteY118" fmla="*/ 5390148 h 15135727"/>
              <a:gd name="connsiteX119" fmla="*/ 4018548 w 8128084"/>
              <a:gd name="connsiteY119" fmla="*/ 5630779 h 15135727"/>
              <a:gd name="connsiteX120" fmla="*/ 4090737 w 8128084"/>
              <a:gd name="connsiteY120" fmla="*/ 5871411 h 15135727"/>
              <a:gd name="connsiteX121" fmla="*/ 4090737 w 8128084"/>
              <a:gd name="connsiteY121" fmla="*/ 6184232 h 15135727"/>
              <a:gd name="connsiteX122" fmla="*/ 4186990 w 8128084"/>
              <a:gd name="connsiteY122" fmla="*/ 6472990 h 15135727"/>
              <a:gd name="connsiteX123" fmla="*/ 4042611 w 8128084"/>
              <a:gd name="connsiteY123" fmla="*/ 6352674 h 15135727"/>
              <a:gd name="connsiteX124" fmla="*/ 3946358 w 8128084"/>
              <a:gd name="connsiteY124" fmla="*/ 6376737 h 15135727"/>
              <a:gd name="connsiteX125" fmla="*/ 4114800 w 8128084"/>
              <a:gd name="connsiteY125" fmla="*/ 6641432 h 15135727"/>
              <a:gd name="connsiteX126" fmla="*/ 4451685 w 8128084"/>
              <a:gd name="connsiteY126" fmla="*/ 6737685 h 15135727"/>
              <a:gd name="connsiteX127" fmla="*/ 4620127 w 8128084"/>
              <a:gd name="connsiteY127" fmla="*/ 6978316 h 15135727"/>
              <a:gd name="connsiteX128" fmla="*/ 4740442 w 8128084"/>
              <a:gd name="connsiteY128" fmla="*/ 7170821 h 15135727"/>
              <a:gd name="connsiteX129" fmla="*/ 5077327 w 8128084"/>
              <a:gd name="connsiteY129" fmla="*/ 7387390 h 15135727"/>
              <a:gd name="connsiteX130" fmla="*/ 5125453 w 8128084"/>
              <a:gd name="connsiteY130" fmla="*/ 7603958 h 15135727"/>
              <a:gd name="connsiteX131" fmla="*/ 5197642 w 8128084"/>
              <a:gd name="connsiteY131" fmla="*/ 7796464 h 15135727"/>
              <a:gd name="connsiteX132" fmla="*/ 5486400 w 8128084"/>
              <a:gd name="connsiteY132" fmla="*/ 7964906 h 15135727"/>
              <a:gd name="connsiteX133" fmla="*/ 5486400 w 8128084"/>
              <a:gd name="connsiteY133" fmla="*/ 8349916 h 15135727"/>
              <a:gd name="connsiteX134" fmla="*/ 5678906 w 8128084"/>
              <a:gd name="connsiteY134" fmla="*/ 8614611 h 15135727"/>
              <a:gd name="connsiteX135" fmla="*/ 5919537 w 8128084"/>
              <a:gd name="connsiteY135" fmla="*/ 9071811 h 15135727"/>
              <a:gd name="connsiteX136" fmla="*/ 6160169 w 8128084"/>
              <a:gd name="connsiteY136" fmla="*/ 9336506 h 15135727"/>
              <a:gd name="connsiteX137" fmla="*/ 6280485 w 8128084"/>
              <a:gd name="connsiteY137" fmla="*/ 9601200 h 15135727"/>
              <a:gd name="connsiteX138" fmla="*/ 6400800 w 8128084"/>
              <a:gd name="connsiteY138" fmla="*/ 9793706 h 15135727"/>
              <a:gd name="connsiteX139" fmla="*/ 6569242 w 8128084"/>
              <a:gd name="connsiteY139" fmla="*/ 10058400 h 15135727"/>
              <a:gd name="connsiteX140" fmla="*/ 6713621 w 8128084"/>
              <a:gd name="connsiteY140" fmla="*/ 10106527 h 15135727"/>
              <a:gd name="connsiteX141" fmla="*/ 6545179 w 8128084"/>
              <a:gd name="connsiteY141" fmla="*/ 10202779 h 15135727"/>
              <a:gd name="connsiteX142" fmla="*/ 6569242 w 8128084"/>
              <a:gd name="connsiteY142" fmla="*/ 10443411 h 15135727"/>
              <a:gd name="connsiteX143" fmla="*/ 6593306 w 8128084"/>
              <a:gd name="connsiteY143" fmla="*/ 10708106 h 15135727"/>
              <a:gd name="connsiteX144" fmla="*/ 6761748 w 8128084"/>
              <a:gd name="connsiteY144" fmla="*/ 10924674 h 15135727"/>
              <a:gd name="connsiteX145" fmla="*/ 6641432 w 8128084"/>
              <a:gd name="connsiteY145" fmla="*/ 11093116 h 15135727"/>
              <a:gd name="connsiteX146" fmla="*/ 6713621 w 8128084"/>
              <a:gd name="connsiteY146" fmla="*/ 11261558 h 15135727"/>
              <a:gd name="connsiteX147" fmla="*/ 6737685 w 8128084"/>
              <a:gd name="connsiteY147" fmla="*/ 11526253 h 15135727"/>
              <a:gd name="connsiteX148" fmla="*/ 6617369 w 8128084"/>
              <a:gd name="connsiteY148" fmla="*/ 11839074 h 15135727"/>
              <a:gd name="connsiteX149" fmla="*/ 6617369 w 8128084"/>
              <a:gd name="connsiteY149" fmla="*/ 12031579 h 15135727"/>
              <a:gd name="connsiteX150" fmla="*/ 6641432 w 8128084"/>
              <a:gd name="connsiteY150" fmla="*/ 12127832 h 15135727"/>
              <a:gd name="connsiteX151" fmla="*/ 6761748 w 8128084"/>
              <a:gd name="connsiteY151" fmla="*/ 12031579 h 15135727"/>
              <a:gd name="connsiteX152" fmla="*/ 6761748 w 8128084"/>
              <a:gd name="connsiteY152" fmla="*/ 12296274 h 15135727"/>
              <a:gd name="connsiteX153" fmla="*/ 6689558 w 8128084"/>
              <a:gd name="connsiteY153" fmla="*/ 12512842 h 15135727"/>
              <a:gd name="connsiteX154" fmla="*/ 6785811 w 8128084"/>
              <a:gd name="connsiteY154" fmla="*/ 12777537 h 15135727"/>
              <a:gd name="connsiteX155" fmla="*/ 6569242 w 8128084"/>
              <a:gd name="connsiteY155" fmla="*/ 12873790 h 15135727"/>
              <a:gd name="connsiteX156" fmla="*/ 6545179 w 8128084"/>
              <a:gd name="connsiteY156" fmla="*/ 13090358 h 15135727"/>
              <a:gd name="connsiteX157" fmla="*/ 6448927 w 8128084"/>
              <a:gd name="connsiteY157" fmla="*/ 13355053 h 15135727"/>
              <a:gd name="connsiteX158" fmla="*/ 6256421 w 8128084"/>
              <a:gd name="connsiteY158" fmla="*/ 13571621 h 15135727"/>
              <a:gd name="connsiteX159" fmla="*/ 6087979 w 8128084"/>
              <a:gd name="connsiteY159" fmla="*/ 13667874 h 15135727"/>
              <a:gd name="connsiteX160" fmla="*/ 5943600 w 8128084"/>
              <a:gd name="connsiteY160" fmla="*/ 13716000 h 15135727"/>
              <a:gd name="connsiteX161" fmla="*/ 5702969 w 8128084"/>
              <a:gd name="connsiteY161" fmla="*/ 13667874 h 15135727"/>
              <a:gd name="connsiteX162" fmla="*/ 5582653 w 8128084"/>
              <a:gd name="connsiteY162" fmla="*/ 13691937 h 15135727"/>
              <a:gd name="connsiteX163" fmla="*/ 5727032 w 8128084"/>
              <a:gd name="connsiteY163" fmla="*/ 13836316 h 15135727"/>
              <a:gd name="connsiteX164" fmla="*/ 5582653 w 8128084"/>
              <a:gd name="connsiteY164" fmla="*/ 14052885 h 15135727"/>
              <a:gd name="connsiteX165" fmla="*/ 5462337 w 8128084"/>
              <a:gd name="connsiteY165" fmla="*/ 14149137 h 15135727"/>
              <a:gd name="connsiteX166" fmla="*/ 5342021 w 8128084"/>
              <a:gd name="connsiteY166" fmla="*/ 14004758 h 15135727"/>
              <a:gd name="connsiteX167" fmla="*/ 5245769 w 8128084"/>
              <a:gd name="connsiteY167" fmla="*/ 14004758 h 15135727"/>
              <a:gd name="connsiteX168" fmla="*/ 5245769 w 8128084"/>
              <a:gd name="connsiteY168" fmla="*/ 13956632 h 15135727"/>
              <a:gd name="connsiteX169" fmla="*/ 5101390 w 8128084"/>
              <a:gd name="connsiteY169" fmla="*/ 13956632 h 15135727"/>
              <a:gd name="connsiteX170" fmla="*/ 4981074 w 8128084"/>
              <a:gd name="connsiteY170" fmla="*/ 13860379 h 15135727"/>
              <a:gd name="connsiteX171" fmla="*/ 4740442 w 8128084"/>
              <a:gd name="connsiteY171" fmla="*/ 13908506 h 15135727"/>
              <a:gd name="connsiteX172" fmla="*/ 4475748 w 8128084"/>
              <a:gd name="connsiteY172" fmla="*/ 13956632 h 15135727"/>
              <a:gd name="connsiteX173" fmla="*/ 4379495 w 8128084"/>
              <a:gd name="connsiteY173" fmla="*/ 14028821 h 15135727"/>
              <a:gd name="connsiteX174" fmla="*/ 4403558 w 8128084"/>
              <a:gd name="connsiteY174" fmla="*/ 14197264 h 15135727"/>
              <a:gd name="connsiteX175" fmla="*/ 4572000 w 8128084"/>
              <a:gd name="connsiteY175" fmla="*/ 14149137 h 15135727"/>
              <a:gd name="connsiteX176" fmla="*/ 4523874 w 8128084"/>
              <a:gd name="connsiteY176" fmla="*/ 14558211 h 15135727"/>
              <a:gd name="connsiteX177" fmla="*/ 4403558 w 8128084"/>
              <a:gd name="connsiteY177" fmla="*/ 14437895 h 15135727"/>
              <a:gd name="connsiteX178" fmla="*/ 4403558 w 8128084"/>
              <a:gd name="connsiteY178" fmla="*/ 14437895 h 15135727"/>
              <a:gd name="connsiteX179" fmla="*/ 4283242 w 8128084"/>
              <a:gd name="connsiteY179" fmla="*/ 14245390 h 15135727"/>
              <a:gd name="connsiteX180" fmla="*/ 4235116 w 8128084"/>
              <a:gd name="connsiteY180" fmla="*/ 14341642 h 15135727"/>
              <a:gd name="connsiteX181" fmla="*/ 4162927 w 8128084"/>
              <a:gd name="connsiteY181" fmla="*/ 14389769 h 15135727"/>
              <a:gd name="connsiteX182" fmla="*/ 4162927 w 8128084"/>
              <a:gd name="connsiteY182" fmla="*/ 14389769 h 15135727"/>
              <a:gd name="connsiteX183" fmla="*/ 3922295 w 8128084"/>
              <a:gd name="connsiteY183" fmla="*/ 14245390 h 15135727"/>
              <a:gd name="connsiteX184" fmla="*/ 3801979 w 8128084"/>
              <a:gd name="connsiteY184" fmla="*/ 14293516 h 15135727"/>
              <a:gd name="connsiteX185" fmla="*/ 3681664 w 8128084"/>
              <a:gd name="connsiteY185" fmla="*/ 14389769 h 15135727"/>
              <a:gd name="connsiteX186" fmla="*/ 3657600 w 8128084"/>
              <a:gd name="connsiteY186" fmla="*/ 14654464 h 15135727"/>
              <a:gd name="connsiteX187" fmla="*/ 3513221 w 8128084"/>
              <a:gd name="connsiteY187" fmla="*/ 14726653 h 15135727"/>
              <a:gd name="connsiteX188" fmla="*/ 3513221 w 8128084"/>
              <a:gd name="connsiteY188" fmla="*/ 14871032 h 15135727"/>
              <a:gd name="connsiteX189" fmla="*/ 3633537 w 8128084"/>
              <a:gd name="connsiteY189" fmla="*/ 14967285 h 15135727"/>
              <a:gd name="connsiteX190" fmla="*/ 3609474 w 8128084"/>
              <a:gd name="connsiteY190" fmla="*/ 15087600 h 15135727"/>
              <a:gd name="connsiteX191" fmla="*/ 3441032 w 8128084"/>
              <a:gd name="connsiteY191" fmla="*/ 15039474 h 15135727"/>
              <a:gd name="connsiteX192" fmla="*/ 3272590 w 8128084"/>
              <a:gd name="connsiteY192" fmla="*/ 15063537 h 15135727"/>
              <a:gd name="connsiteX193" fmla="*/ 3248527 w 8128084"/>
              <a:gd name="connsiteY193" fmla="*/ 14895095 h 15135727"/>
              <a:gd name="connsiteX194" fmla="*/ 3128211 w 8128084"/>
              <a:gd name="connsiteY194" fmla="*/ 14919158 h 15135727"/>
              <a:gd name="connsiteX195" fmla="*/ 2959769 w 8128084"/>
              <a:gd name="connsiteY195" fmla="*/ 15135727 h 15135727"/>
              <a:gd name="connsiteX196" fmla="*/ 2935706 w 8128084"/>
              <a:gd name="connsiteY196" fmla="*/ 14895095 h 15135727"/>
              <a:gd name="connsiteX197" fmla="*/ 2791327 w 8128084"/>
              <a:gd name="connsiteY197" fmla="*/ 14943221 h 15135727"/>
              <a:gd name="connsiteX198" fmla="*/ 2671011 w 8128084"/>
              <a:gd name="connsiteY198" fmla="*/ 15039474 h 15135727"/>
              <a:gd name="connsiteX199" fmla="*/ 2430379 w 8128084"/>
              <a:gd name="connsiteY199" fmla="*/ 15087600 h 15135727"/>
              <a:gd name="connsiteX200" fmla="*/ 2237874 w 8128084"/>
              <a:gd name="connsiteY200" fmla="*/ 15039474 h 15135727"/>
              <a:gd name="connsiteX201" fmla="*/ 2622885 w 8128084"/>
              <a:gd name="connsiteY201" fmla="*/ 14846969 h 15135727"/>
              <a:gd name="connsiteX202" fmla="*/ 2887579 w 8128084"/>
              <a:gd name="connsiteY202" fmla="*/ 14774779 h 15135727"/>
              <a:gd name="connsiteX203" fmla="*/ 2839453 w 8128084"/>
              <a:gd name="connsiteY203" fmla="*/ 14582274 h 15135727"/>
              <a:gd name="connsiteX204" fmla="*/ 2935706 w 8128084"/>
              <a:gd name="connsiteY204" fmla="*/ 14510085 h 15135727"/>
              <a:gd name="connsiteX205" fmla="*/ 2935706 w 8128084"/>
              <a:gd name="connsiteY205" fmla="*/ 14510085 h 15135727"/>
              <a:gd name="connsiteX206" fmla="*/ 3080085 w 8128084"/>
              <a:gd name="connsiteY206" fmla="*/ 14413832 h 15135727"/>
              <a:gd name="connsiteX207" fmla="*/ 3152274 w 8128084"/>
              <a:gd name="connsiteY207" fmla="*/ 14341642 h 15135727"/>
              <a:gd name="connsiteX208" fmla="*/ 3080085 w 8128084"/>
              <a:gd name="connsiteY208" fmla="*/ 14269453 h 15135727"/>
              <a:gd name="connsiteX209" fmla="*/ 3152274 w 8128084"/>
              <a:gd name="connsiteY209" fmla="*/ 14197264 h 15135727"/>
              <a:gd name="connsiteX210" fmla="*/ 3152274 w 8128084"/>
              <a:gd name="connsiteY210" fmla="*/ 14052885 h 15135727"/>
              <a:gd name="connsiteX211" fmla="*/ 3080085 w 8128084"/>
              <a:gd name="connsiteY211" fmla="*/ 13980695 h 15135727"/>
              <a:gd name="connsiteX212" fmla="*/ 3056021 w 8128084"/>
              <a:gd name="connsiteY212" fmla="*/ 14076948 h 15135727"/>
              <a:gd name="connsiteX213" fmla="*/ 2935706 w 8128084"/>
              <a:gd name="connsiteY213" fmla="*/ 14076948 h 15135727"/>
              <a:gd name="connsiteX214" fmla="*/ 2863516 w 8128084"/>
              <a:gd name="connsiteY214" fmla="*/ 14125074 h 15135727"/>
              <a:gd name="connsiteX215" fmla="*/ 2719137 w 8128084"/>
              <a:gd name="connsiteY215" fmla="*/ 14197264 h 15135727"/>
              <a:gd name="connsiteX216" fmla="*/ 2646948 w 8128084"/>
              <a:gd name="connsiteY216" fmla="*/ 14197264 h 15135727"/>
              <a:gd name="connsiteX217" fmla="*/ 2598821 w 8128084"/>
              <a:gd name="connsiteY217" fmla="*/ 14125074 h 15135727"/>
              <a:gd name="connsiteX218" fmla="*/ 2430379 w 8128084"/>
              <a:gd name="connsiteY218" fmla="*/ 13836316 h 15135727"/>
              <a:gd name="connsiteX219" fmla="*/ 2646948 w 8128084"/>
              <a:gd name="connsiteY219" fmla="*/ 13812253 h 15135727"/>
              <a:gd name="connsiteX220" fmla="*/ 2502569 w 8128084"/>
              <a:gd name="connsiteY220" fmla="*/ 13475369 h 15135727"/>
              <a:gd name="connsiteX221" fmla="*/ 2550695 w 8128084"/>
              <a:gd name="connsiteY221" fmla="*/ 13186611 h 15135727"/>
              <a:gd name="connsiteX222" fmla="*/ 2719137 w 8128084"/>
              <a:gd name="connsiteY222" fmla="*/ 13042232 h 15135727"/>
              <a:gd name="connsiteX223" fmla="*/ 2791327 w 8128084"/>
              <a:gd name="connsiteY223" fmla="*/ 12945979 h 15135727"/>
              <a:gd name="connsiteX224" fmla="*/ 3031958 w 8128084"/>
              <a:gd name="connsiteY224" fmla="*/ 13090358 h 15135727"/>
              <a:gd name="connsiteX225" fmla="*/ 3056021 w 8128084"/>
              <a:gd name="connsiteY225" fmla="*/ 12753474 h 15135727"/>
              <a:gd name="connsiteX226" fmla="*/ 2887579 w 8128084"/>
              <a:gd name="connsiteY226" fmla="*/ 12777537 h 15135727"/>
              <a:gd name="connsiteX227" fmla="*/ 2815390 w 8128084"/>
              <a:gd name="connsiteY227" fmla="*/ 12777537 h 15135727"/>
              <a:gd name="connsiteX228" fmla="*/ 3176337 w 8128084"/>
              <a:gd name="connsiteY228" fmla="*/ 12368464 h 15135727"/>
              <a:gd name="connsiteX229" fmla="*/ 3104148 w 8128084"/>
              <a:gd name="connsiteY229" fmla="*/ 12320337 h 15135727"/>
              <a:gd name="connsiteX230" fmla="*/ 3104148 w 8128084"/>
              <a:gd name="connsiteY230" fmla="*/ 12320337 h 15135727"/>
              <a:gd name="connsiteX231" fmla="*/ 3007895 w 8128084"/>
              <a:gd name="connsiteY231" fmla="*/ 12079706 h 15135727"/>
              <a:gd name="connsiteX232" fmla="*/ 2911642 w 8128084"/>
              <a:gd name="connsiteY232" fmla="*/ 11935327 h 15135727"/>
              <a:gd name="connsiteX233" fmla="*/ 2863516 w 8128084"/>
              <a:gd name="connsiteY233" fmla="*/ 11694695 h 15135727"/>
              <a:gd name="connsiteX234" fmla="*/ 2911642 w 8128084"/>
              <a:gd name="connsiteY234" fmla="*/ 11454064 h 15135727"/>
              <a:gd name="connsiteX235" fmla="*/ 3056021 w 8128084"/>
              <a:gd name="connsiteY235" fmla="*/ 11454064 h 15135727"/>
              <a:gd name="connsiteX236" fmla="*/ 2983832 w 8128084"/>
              <a:gd name="connsiteY236" fmla="*/ 11381874 h 15135727"/>
              <a:gd name="connsiteX237" fmla="*/ 3031958 w 8128084"/>
              <a:gd name="connsiteY237" fmla="*/ 11285621 h 15135727"/>
              <a:gd name="connsiteX238" fmla="*/ 3007895 w 8128084"/>
              <a:gd name="connsiteY238" fmla="*/ 11189369 h 15135727"/>
              <a:gd name="connsiteX239" fmla="*/ 2887579 w 8128084"/>
              <a:gd name="connsiteY239" fmla="*/ 11141242 h 15135727"/>
              <a:gd name="connsiteX240" fmla="*/ 2887579 w 8128084"/>
              <a:gd name="connsiteY240" fmla="*/ 10972800 h 15135727"/>
              <a:gd name="connsiteX241" fmla="*/ 2887579 w 8128084"/>
              <a:gd name="connsiteY241" fmla="*/ 10924674 h 15135727"/>
              <a:gd name="connsiteX242" fmla="*/ 2767264 w 8128084"/>
              <a:gd name="connsiteY242" fmla="*/ 11020927 h 15135727"/>
              <a:gd name="connsiteX243" fmla="*/ 2743200 w 8128084"/>
              <a:gd name="connsiteY243" fmla="*/ 10924674 h 15135727"/>
              <a:gd name="connsiteX244" fmla="*/ 2550695 w 8128084"/>
              <a:gd name="connsiteY244" fmla="*/ 11020927 h 15135727"/>
              <a:gd name="connsiteX245" fmla="*/ 2526632 w 8128084"/>
              <a:gd name="connsiteY245" fmla="*/ 11117179 h 15135727"/>
              <a:gd name="connsiteX246" fmla="*/ 2334127 w 8128084"/>
              <a:gd name="connsiteY246" fmla="*/ 10996864 h 15135727"/>
              <a:gd name="connsiteX247" fmla="*/ 2358190 w 8128084"/>
              <a:gd name="connsiteY247" fmla="*/ 10732169 h 15135727"/>
              <a:gd name="connsiteX248" fmla="*/ 2334127 w 8128084"/>
              <a:gd name="connsiteY248" fmla="*/ 10587790 h 15135727"/>
              <a:gd name="connsiteX249" fmla="*/ 2406316 w 8128084"/>
              <a:gd name="connsiteY249" fmla="*/ 10491537 h 15135727"/>
              <a:gd name="connsiteX250" fmla="*/ 2598821 w 8128084"/>
              <a:gd name="connsiteY250" fmla="*/ 10684042 h 15135727"/>
              <a:gd name="connsiteX251" fmla="*/ 2767264 w 8128084"/>
              <a:gd name="connsiteY251" fmla="*/ 10684042 h 15135727"/>
              <a:gd name="connsiteX252" fmla="*/ 2646948 w 8128084"/>
              <a:gd name="connsiteY252" fmla="*/ 10515600 h 15135727"/>
              <a:gd name="connsiteX253" fmla="*/ 2815390 w 8128084"/>
              <a:gd name="connsiteY253" fmla="*/ 10395285 h 15135727"/>
              <a:gd name="connsiteX254" fmla="*/ 3080085 w 8128084"/>
              <a:gd name="connsiteY254" fmla="*/ 10419348 h 15135727"/>
              <a:gd name="connsiteX255" fmla="*/ 3248527 w 8128084"/>
              <a:gd name="connsiteY255" fmla="*/ 10539664 h 15135727"/>
              <a:gd name="connsiteX256" fmla="*/ 3320716 w 8128084"/>
              <a:gd name="connsiteY256" fmla="*/ 10659979 h 15135727"/>
              <a:gd name="connsiteX257" fmla="*/ 3465095 w 8128084"/>
              <a:gd name="connsiteY257" fmla="*/ 10659979 h 15135727"/>
              <a:gd name="connsiteX258" fmla="*/ 3441032 w 8128084"/>
              <a:gd name="connsiteY258" fmla="*/ 10491537 h 15135727"/>
              <a:gd name="connsiteX259" fmla="*/ 3392906 w 8128084"/>
              <a:gd name="connsiteY259" fmla="*/ 10250906 h 15135727"/>
              <a:gd name="connsiteX260" fmla="*/ 3152274 w 8128084"/>
              <a:gd name="connsiteY260" fmla="*/ 10250906 h 15135727"/>
              <a:gd name="connsiteX261" fmla="*/ 3176337 w 8128084"/>
              <a:gd name="connsiteY261" fmla="*/ 10178716 h 15135727"/>
              <a:gd name="connsiteX262" fmla="*/ 3104148 w 8128084"/>
              <a:gd name="connsiteY262" fmla="*/ 10154653 h 15135727"/>
              <a:gd name="connsiteX263" fmla="*/ 3007895 w 8128084"/>
              <a:gd name="connsiteY263" fmla="*/ 9962148 h 15135727"/>
              <a:gd name="connsiteX264" fmla="*/ 3176337 w 8128084"/>
              <a:gd name="connsiteY264" fmla="*/ 9889958 h 15135727"/>
              <a:gd name="connsiteX265" fmla="*/ 2959769 w 8128084"/>
              <a:gd name="connsiteY265" fmla="*/ 9504948 h 15135727"/>
              <a:gd name="connsiteX266" fmla="*/ 2791327 w 8128084"/>
              <a:gd name="connsiteY266" fmla="*/ 9456821 h 15135727"/>
              <a:gd name="connsiteX267" fmla="*/ 2574758 w 8128084"/>
              <a:gd name="connsiteY267" fmla="*/ 9336506 h 15135727"/>
              <a:gd name="connsiteX268" fmla="*/ 2550695 w 8128084"/>
              <a:gd name="connsiteY268" fmla="*/ 9071811 h 15135727"/>
              <a:gd name="connsiteX269" fmla="*/ 2695074 w 8128084"/>
              <a:gd name="connsiteY269" fmla="*/ 8999621 h 15135727"/>
              <a:gd name="connsiteX270" fmla="*/ 2622885 w 8128084"/>
              <a:gd name="connsiteY270" fmla="*/ 8975558 h 15135727"/>
              <a:gd name="connsiteX271" fmla="*/ 2430379 w 8128084"/>
              <a:gd name="connsiteY271" fmla="*/ 8999621 h 15135727"/>
              <a:gd name="connsiteX272" fmla="*/ 2261937 w 8128084"/>
              <a:gd name="connsiteY272" fmla="*/ 9168064 h 15135727"/>
              <a:gd name="connsiteX273" fmla="*/ 2237874 w 8128084"/>
              <a:gd name="connsiteY273" fmla="*/ 8999621 h 15135727"/>
              <a:gd name="connsiteX274" fmla="*/ 2117558 w 8128084"/>
              <a:gd name="connsiteY274" fmla="*/ 8975558 h 15135727"/>
              <a:gd name="connsiteX275" fmla="*/ 2045369 w 8128084"/>
              <a:gd name="connsiteY275" fmla="*/ 8783053 h 15135727"/>
              <a:gd name="connsiteX276" fmla="*/ 1852864 w 8128084"/>
              <a:gd name="connsiteY276" fmla="*/ 8758990 h 15135727"/>
              <a:gd name="connsiteX277" fmla="*/ 1636295 w 8128084"/>
              <a:gd name="connsiteY277" fmla="*/ 8927432 h 15135727"/>
              <a:gd name="connsiteX278" fmla="*/ 1588169 w 8128084"/>
              <a:gd name="connsiteY278" fmla="*/ 9023685 h 15135727"/>
              <a:gd name="connsiteX279" fmla="*/ 1515979 w 8128084"/>
              <a:gd name="connsiteY279" fmla="*/ 8879306 h 15135727"/>
              <a:gd name="connsiteX280" fmla="*/ 1347537 w 8128084"/>
              <a:gd name="connsiteY280" fmla="*/ 8879306 h 15135727"/>
              <a:gd name="connsiteX281" fmla="*/ 1347537 w 8128084"/>
              <a:gd name="connsiteY281" fmla="*/ 8710864 h 15135727"/>
              <a:gd name="connsiteX282" fmla="*/ 1106906 w 8128084"/>
              <a:gd name="connsiteY282" fmla="*/ 8783053 h 15135727"/>
              <a:gd name="connsiteX283" fmla="*/ 890337 w 8128084"/>
              <a:gd name="connsiteY283" fmla="*/ 8686800 h 15135727"/>
              <a:gd name="connsiteX284" fmla="*/ 649706 w 8128084"/>
              <a:gd name="connsiteY284" fmla="*/ 8662737 h 15135727"/>
              <a:gd name="connsiteX285" fmla="*/ 385011 w 8128084"/>
              <a:gd name="connsiteY285" fmla="*/ 8566485 h 15135727"/>
              <a:gd name="connsiteX286" fmla="*/ 577516 w 8128084"/>
              <a:gd name="connsiteY286" fmla="*/ 8373979 h 15135727"/>
              <a:gd name="connsiteX287" fmla="*/ 794085 w 8128084"/>
              <a:gd name="connsiteY287" fmla="*/ 8301790 h 15135727"/>
              <a:gd name="connsiteX288" fmla="*/ 745958 w 8128084"/>
              <a:gd name="connsiteY288" fmla="*/ 8133348 h 15135727"/>
              <a:gd name="connsiteX289" fmla="*/ 818148 w 8128084"/>
              <a:gd name="connsiteY289" fmla="*/ 7820527 h 15135727"/>
              <a:gd name="connsiteX290" fmla="*/ 697832 w 8128084"/>
              <a:gd name="connsiteY290" fmla="*/ 7820527 h 15135727"/>
              <a:gd name="connsiteX291" fmla="*/ 625642 w 8128084"/>
              <a:gd name="connsiteY291" fmla="*/ 7916779 h 15135727"/>
              <a:gd name="connsiteX292" fmla="*/ 457200 w 8128084"/>
              <a:gd name="connsiteY292" fmla="*/ 7820527 h 15135727"/>
              <a:gd name="connsiteX293" fmla="*/ 529390 w 8128084"/>
              <a:gd name="connsiteY293" fmla="*/ 7700211 h 15135727"/>
              <a:gd name="connsiteX294" fmla="*/ 938464 w 8128084"/>
              <a:gd name="connsiteY294" fmla="*/ 7676148 h 15135727"/>
              <a:gd name="connsiteX295" fmla="*/ 1058779 w 8128084"/>
              <a:gd name="connsiteY295" fmla="*/ 7459579 h 15135727"/>
              <a:gd name="connsiteX296" fmla="*/ 1203158 w 8128084"/>
              <a:gd name="connsiteY296" fmla="*/ 7603958 h 15135727"/>
              <a:gd name="connsiteX297" fmla="*/ 1299411 w 8128084"/>
              <a:gd name="connsiteY297" fmla="*/ 7555832 h 15135727"/>
              <a:gd name="connsiteX298" fmla="*/ 1443790 w 8128084"/>
              <a:gd name="connsiteY298" fmla="*/ 7507706 h 15135727"/>
              <a:gd name="connsiteX299" fmla="*/ 1684421 w 8128084"/>
              <a:gd name="connsiteY299" fmla="*/ 7603958 h 15135727"/>
              <a:gd name="connsiteX300" fmla="*/ 1684421 w 8128084"/>
              <a:gd name="connsiteY300" fmla="*/ 7603958 h 15135727"/>
              <a:gd name="connsiteX301" fmla="*/ 1540042 w 8128084"/>
              <a:gd name="connsiteY301" fmla="*/ 7363327 h 15135727"/>
              <a:gd name="connsiteX302" fmla="*/ 1299411 w 8128084"/>
              <a:gd name="connsiteY302" fmla="*/ 7315200 h 15135727"/>
              <a:gd name="connsiteX303" fmla="*/ 1130969 w 8128084"/>
              <a:gd name="connsiteY303" fmla="*/ 7339264 h 15135727"/>
              <a:gd name="connsiteX304" fmla="*/ 1034716 w 8128084"/>
              <a:gd name="connsiteY304" fmla="*/ 7315200 h 15135727"/>
              <a:gd name="connsiteX305" fmla="*/ 1155032 w 8128084"/>
              <a:gd name="connsiteY305" fmla="*/ 7050506 h 15135727"/>
              <a:gd name="connsiteX306" fmla="*/ 1155032 w 8128084"/>
              <a:gd name="connsiteY306" fmla="*/ 6930190 h 15135727"/>
              <a:gd name="connsiteX307" fmla="*/ 1155032 w 8128084"/>
              <a:gd name="connsiteY307" fmla="*/ 6761748 h 15135727"/>
              <a:gd name="connsiteX308" fmla="*/ 1203158 w 8128084"/>
              <a:gd name="connsiteY308" fmla="*/ 6617369 h 15135727"/>
              <a:gd name="connsiteX309" fmla="*/ 1371600 w 8128084"/>
              <a:gd name="connsiteY309" fmla="*/ 6472990 h 15135727"/>
              <a:gd name="connsiteX310" fmla="*/ 1443790 w 8128084"/>
              <a:gd name="connsiteY310" fmla="*/ 6328611 h 15135727"/>
              <a:gd name="connsiteX311" fmla="*/ 1419727 w 8128084"/>
              <a:gd name="connsiteY311" fmla="*/ 6208295 h 15135727"/>
              <a:gd name="connsiteX312" fmla="*/ 1275348 w 8128084"/>
              <a:gd name="connsiteY312" fmla="*/ 6304548 h 15135727"/>
              <a:gd name="connsiteX313" fmla="*/ 1323474 w 8128084"/>
              <a:gd name="connsiteY313" fmla="*/ 6015790 h 15135727"/>
              <a:gd name="connsiteX314" fmla="*/ 1540042 w 8128084"/>
              <a:gd name="connsiteY314" fmla="*/ 5871411 h 15135727"/>
              <a:gd name="connsiteX315" fmla="*/ 1540042 w 8128084"/>
              <a:gd name="connsiteY315" fmla="*/ 5751095 h 15135727"/>
              <a:gd name="connsiteX316" fmla="*/ 1395664 w 8128084"/>
              <a:gd name="connsiteY316" fmla="*/ 5799221 h 15135727"/>
              <a:gd name="connsiteX317" fmla="*/ 1179095 w 8128084"/>
              <a:gd name="connsiteY317" fmla="*/ 5799221 h 15135727"/>
              <a:gd name="connsiteX318" fmla="*/ 890337 w 8128084"/>
              <a:gd name="connsiteY318" fmla="*/ 5775158 h 15135727"/>
              <a:gd name="connsiteX319" fmla="*/ 697832 w 8128084"/>
              <a:gd name="connsiteY319" fmla="*/ 5606716 h 15135727"/>
              <a:gd name="connsiteX320" fmla="*/ 577516 w 8128084"/>
              <a:gd name="connsiteY320" fmla="*/ 5582653 h 15135727"/>
              <a:gd name="connsiteX321" fmla="*/ 697832 w 8128084"/>
              <a:gd name="connsiteY321" fmla="*/ 5775158 h 15135727"/>
              <a:gd name="connsiteX322" fmla="*/ 409074 w 8128084"/>
              <a:gd name="connsiteY322" fmla="*/ 5799221 h 15135727"/>
              <a:gd name="connsiteX323" fmla="*/ 168442 w 8128084"/>
              <a:gd name="connsiteY323" fmla="*/ 5702969 h 15135727"/>
              <a:gd name="connsiteX324" fmla="*/ 264695 w 8128084"/>
              <a:gd name="connsiteY324" fmla="*/ 5558590 h 15135727"/>
              <a:gd name="connsiteX325" fmla="*/ 144379 w 8128084"/>
              <a:gd name="connsiteY325" fmla="*/ 5510464 h 15135727"/>
              <a:gd name="connsiteX326" fmla="*/ 0 w 8128084"/>
              <a:gd name="connsiteY326" fmla="*/ 5462337 h 15135727"/>
              <a:gd name="connsiteX327" fmla="*/ 96253 w 8128084"/>
              <a:gd name="connsiteY327"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26042 h 15135727"/>
              <a:gd name="connsiteX104" fmla="*/ 6328611 w 8128084"/>
              <a:gd name="connsiteY104" fmla="*/ 3753853 h 15135727"/>
              <a:gd name="connsiteX105" fmla="*/ 6184232 w 8128084"/>
              <a:gd name="connsiteY105" fmla="*/ 3850106 h 15135727"/>
              <a:gd name="connsiteX106" fmla="*/ 6184232 w 8128084"/>
              <a:gd name="connsiteY106" fmla="*/ 3946358 h 15135727"/>
              <a:gd name="connsiteX107" fmla="*/ 6136106 w 8128084"/>
              <a:gd name="connsiteY107" fmla="*/ 4235116 h 15135727"/>
              <a:gd name="connsiteX108" fmla="*/ 5919537 w 8128084"/>
              <a:gd name="connsiteY108" fmla="*/ 4403558 h 15135727"/>
              <a:gd name="connsiteX109" fmla="*/ 5775158 w 8128084"/>
              <a:gd name="connsiteY109" fmla="*/ 4451685 h 15135727"/>
              <a:gd name="connsiteX110" fmla="*/ 5630779 w 8128084"/>
              <a:gd name="connsiteY110" fmla="*/ 4547937 h 15135727"/>
              <a:gd name="connsiteX111" fmla="*/ 5510464 w 8128084"/>
              <a:gd name="connsiteY111" fmla="*/ 4620127 h 15135727"/>
              <a:gd name="connsiteX112" fmla="*/ 5510464 w 8128084"/>
              <a:gd name="connsiteY112" fmla="*/ 4812632 h 15135727"/>
              <a:gd name="connsiteX113" fmla="*/ 5317958 w 8128084"/>
              <a:gd name="connsiteY113" fmla="*/ 4981074 h 15135727"/>
              <a:gd name="connsiteX114" fmla="*/ 5005137 w 8128084"/>
              <a:gd name="connsiteY114" fmla="*/ 5149516 h 15135727"/>
              <a:gd name="connsiteX115" fmla="*/ 4692316 w 8128084"/>
              <a:gd name="connsiteY115" fmla="*/ 5149516 h 15135727"/>
              <a:gd name="connsiteX116" fmla="*/ 4523874 w 8128084"/>
              <a:gd name="connsiteY116" fmla="*/ 5366085 h 15135727"/>
              <a:gd name="connsiteX117" fmla="*/ 4211053 w 8128084"/>
              <a:gd name="connsiteY117" fmla="*/ 5414211 h 15135727"/>
              <a:gd name="connsiteX118" fmla="*/ 4114800 w 8128084"/>
              <a:gd name="connsiteY118" fmla="*/ 5390148 h 15135727"/>
              <a:gd name="connsiteX119" fmla="*/ 4018548 w 8128084"/>
              <a:gd name="connsiteY119" fmla="*/ 5630779 h 15135727"/>
              <a:gd name="connsiteX120" fmla="*/ 4090737 w 8128084"/>
              <a:gd name="connsiteY120" fmla="*/ 5871411 h 15135727"/>
              <a:gd name="connsiteX121" fmla="*/ 4090737 w 8128084"/>
              <a:gd name="connsiteY121" fmla="*/ 6184232 h 15135727"/>
              <a:gd name="connsiteX122" fmla="*/ 4186990 w 8128084"/>
              <a:gd name="connsiteY122" fmla="*/ 6472990 h 15135727"/>
              <a:gd name="connsiteX123" fmla="*/ 4042611 w 8128084"/>
              <a:gd name="connsiteY123" fmla="*/ 6352674 h 15135727"/>
              <a:gd name="connsiteX124" fmla="*/ 3946358 w 8128084"/>
              <a:gd name="connsiteY124" fmla="*/ 6376737 h 15135727"/>
              <a:gd name="connsiteX125" fmla="*/ 4114800 w 8128084"/>
              <a:gd name="connsiteY125" fmla="*/ 6641432 h 15135727"/>
              <a:gd name="connsiteX126" fmla="*/ 4451685 w 8128084"/>
              <a:gd name="connsiteY126" fmla="*/ 6737685 h 15135727"/>
              <a:gd name="connsiteX127" fmla="*/ 4620127 w 8128084"/>
              <a:gd name="connsiteY127" fmla="*/ 6978316 h 15135727"/>
              <a:gd name="connsiteX128" fmla="*/ 4740442 w 8128084"/>
              <a:gd name="connsiteY128" fmla="*/ 7170821 h 15135727"/>
              <a:gd name="connsiteX129" fmla="*/ 5077327 w 8128084"/>
              <a:gd name="connsiteY129" fmla="*/ 7387390 h 15135727"/>
              <a:gd name="connsiteX130" fmla="*/ 5125453 w 8128084"/>
              <a:gd name="connsiteY130" fmla="*/ 7603958 h 15135727"/>
              <a:gd name="connsiteX131" fmla="*/ 5197642 w 8128084"/>
              <a:gd name="connsiteY131" fmla="*/ 7796464 h 15135727"/>
              <a:gd name="connsiteX132" fmla="*/ 5486400 w 8128084"/>
              <a:gd name="connsiteY132" fmla="*/ 7964906 h 15135727"/>
              <a:gd name="connsiteX133" fmla="*/ 5486400 w 8128084"/>
              <a:gd name="connsiteY133" fmla="*/ 8349916 h 15135727"/>
              <a:gd name="connsiteX134" fmla="*/ 5678906 w 8128084"/>
              <a:gd name="connsiteY134" fmla="*/ 8614611 h 15135727"/>
              <a:gd name="connsiteX135" fmla="*/ 5919537 w 8128084"/>
              <a:gd name="connsiteY135" fmla="*/ 9071811 h 15135727"/>
              <a:gd name="connsiteX136" fmla="*/ 6160169 w 8128084"/>
              <a:gd name="connsiteY136" fmla="*/ 9336506 h 15135727"/>
              <a:gd name="connsiteX137" fmla="*/ 6280485 w 8128084"/>
              <a:gd name="connsiteY137" fmla="*/ 9601200 h 15135727"/>
              <a:gd name="connsiteX138" fmla="*/ 6400800 w 8128084"/>
              <a:gd name="connsiteY138" fmla="*/ 9793706 h 15135727"/>
              <a:gd name="connsiteX139" fmla="*/ 6569242 w 8128084"/>
              <a:gd name="connsiteY139" fmla="*/ 10058400 h 15135727"/>
              <a:gd name="connsiteX140" fmla="*/ 6713621 w 8128084"/>
              <a:gd name="connsiteY140" fmla="*/ 10106527 h 15135727"/>
              <a:gd name="connsiteX141" fmla="*/ 6545179 w 8128084"/>
              <a:gd name="connsiteY141" fmla="*/ 10202779 h 15135727"/>
              <a:gd name="connsiteX142" fmla="*/ 6569242 w 8128084"/>
              <a:gd name="connsiteY142" fmla="*/ 10443411 h 15135727"/>
              <a:gd name="connsiteX143" fmla="*/ 6593306 w 8128084"/>
              <a:gd name="connsiteY143" fmla="*/ 10708106 h 15135727"/>
              <a:gd name="connsiteX144" fmla="*/ 6761748 w 8128084"/>
              <a:gd name="connsiteY144" fmla="*/ 10924674 h 15135727"/>
              <a:gd name="connsiteX145" fmla="*/ 6641432 w 8128084"/>
              <a:gd name="connsiteY145" fmla="*/ 11093116 h 15135727"/>
              <a:gd name="connsiteX146" fmla="*/ 6713621 w 8128084"/>
              <a:gd name="connsiteY146" fmla="*/ 11261558 h 15135727"/>
              <a:gd name="connsiteX147" fmla="*/ 6737685 w 8128084"/>
              <a:gd name="connsiteY147" fmla="*/ 11526253 h 15135727"/>
              <a:gd name="connsiteX148" fmla="*/ 6617369 w 8128084"/>
              <a:gd name="connsiteY148" fmla="*/ 11839074 h 15135727"/>
              <a:gd name="connsiteX149" fmla="*/ 6617369 w 8128084"/>
              <a:gd name="connsiteY149" fmla="*/ 12031579 h 15135727"/>
              <a:gd name="connsiteX150" fmla="*/ 6641432 w 8128084"/>
              <a:gd name="connsiteY150" fmla="*/ 12127832 h 15135727"/>
              <a:gd name="connsiteX151" fmla="*/ 6761748 w 8128084"/>
              <a:gd name="connsiteY151" fmla="*/ 12031579 h 15135727"/>
              <a:gd name="connsiteX152" fmla="*/ 6761748 w 8128084"/>
              <a:gd name="connsiteY152" fmla="*/ 12296274 h 15135727"/>
              <a:gd name="connsiteX153" fmla="*/ 6689558 w 8128084"/>
              <a:gd name="connsiteY153" fmla="*/ 12512842 h 15135727"/>
              <a:gd name="connsiteX154" fmla="*/ 6785811 w 8128084"/>
              <a:gd name="connsiteY154" fmla="*/ 12777537 h 15135727"/>
              <a:gd name="connsiteX155" fmla="*/ 6569242 w 8128084"/>
              <a:gd name="connsiteY155" fmla="*/ 12873790 h 15135727"/>
              <a:gd name="connsiteX156" fmla="*/ 6545179 w 8128084"/>
              <a:gd name="connsiteY156" fmla="*/ 13090358 h 15135727"/>
              <a:gd name="connsiteX157" fmla="*/ 6448927 w 8128084"/>
              <a:gd name="connsiteY157" fmla="*/ 13355053 h 15135727"/>
              <a:gd name="connsiteX158" fmla="*/ 6256421 w 8128084"/>
              <a:gd name="connsiteY158" fmla="*/ 13571621 h 15135727"/>
              <a:gd name="connsiteX159" fmla="*/ 6087979 w 8128084"/>
              <a:gd name="connsiteY159" fmla="*/ 13667874 h 15135727"/>
              <a:gd name="connsiteX160" fmla="*/ 5943600 w 8128084"/>
              <a:gd name="connsiteY160" fmla="*/ 13716000 h 15135727"/>
              <a:gd name="connsiteX161" fmla="*/ 5702969 w 8128084"/>
              <a:gd name="connsiteY161" fmla="*/ 13667874 h 15135727"/>
              <a:gd name="connsiteX162" fmla="*/ 5582653 w 8128084"/>
              <a:gd name="connsiteY162" fmla="*/ 13691937 h 15135727"/>
              <a:gd name="connsiteX163" fmla="*/ 5727032 w 8128084"/>
              <a:gd name="connsiteY163" fmla="*/ 13836316 h 15135727"/>
              <a:gd name="connsiteX164" fmla="*/ 5582653 w 8128084"/>
              <a:gd name="connsiteY164" fmla="*/ 14052885 h 15135727"/>
              <a:gd name="connsiteX165" fmla="*/ 5462337 w 8128084"/>
              <a:gd name="connsiteY165" fmla="*/ 14149137 h 15135727"/>
              <a:gd name="connsiteX166" fmla="*/ 5342021 w 8128084"/>
              <a:gd name="connsiteY166" fmla="*/ 14004758 h 15135727"/>
              <a:gd name="connsiteX167" fmla="*/ 5245769 w 8128084"/>
              <a:gd name="connsiteY167" fmla="*/ 14004758 h 15135727"/>
              <a:gd name="connsiteX168" fmla="*/ 5245769 w 8128084"/>
              <a:gd name="connsiteY168" fmla="*/ 13956632 h 15135727"/>
              <a:gd name="connsiteX169" fmla="*/ 5101390 w 8128084"/>
              <a:gd name="connsiteY169" fmla="*/ 13956632 h 15135727"/>
              <a:gd name="connsiteX170" fmla="*/ 4981074 w 8128084"/>
              <a:gd name="connsiteY170" fmla="*/ 13860379 h 15135727"/>
              <a:gd name="connsiteX171" fmla="*/ 4740442 w 8128084"/>
              <a:gd name="connsiteY171" fmla="*/ 13908506 h 15135727"/>
              <a:gd name="connsiteX172" fmla="*/ 4475748 w 8128084"/>
              <a:gd name="connsiteY172" fmla="*/ 13956632 h 15135727"/>
              <a:gd name="connsiteX173" fmla="*/ 4379495 w 8128084"/>
              <a:gd name="connsiteY173" fmla="*/ 14028821 h 15135727"/>
              <a:gd name="connsiteX174" fmla="*/ 4403558 w 8128084"/>
              <a:gd name="connsiteY174" fmla="*/ 14197264 h 15135727"/>
              <a:gd name="connsiteX175" fmla="*/ 4572000 w 8128084"/>
              <a:gd name="connsiteY175" fmla="*/ 14149137 h 15135727"/>
              <a:gd name="connsiteX176" fmla="*/ 4523874 w 8128084"/>
              <a:gd name="connsiteY176" fmla="*/ 14558211 h 15135727"/>
              <a:gd name="connsiteX177" fmla="*/ 4403558 w 8128084"/>
              <a:gd name="connsiteY177" fmla="*/ 14437895 h 15135727"/>
              <a:gd name="connsiteX178" fmla="*/ 4403558 w 8128084"/>
              <a:gd name="connsiteY178" fmla="*/ 14437895 h 15135727"/>
              <a:gd name="connsiteX179" fmla="*/ 4283242 w 8128084"/>
              <a:gd name="connsiteY179" fmla="*/ 14245390 h 15135727"/>
              <a:gd name="connsiteX180" fmla="*/ 4235116 w 8128084"/>
              <a:gd name="connsiteY180" fmla="*/ 14341642 h 15135727"/>
              <a:gd name="connsiteX181" fmla="*/ 4162927 w 8128084"/>
              <a:gd name="connsiteY181" fmla="*/ 14389769 h 15135727"/>
              <a:gd name="connsiteX182" fmla="*/ 4162927 w 8128084"/>
              <a:gd name="connsiteY182" fmla="*/ 14389769 h 15135727"/>
              <a:gd name="connsiteX183" fmla="*/ 3922295 w 8128084"/>
              <a:gd name="connsiteY183" fmla="*/ 14245390 h 15135727"/>
              <a:gd name="connsiteX184" fmla="*/ 3801979 w 8128084"/>
              <a:gd name="connsiteY184" fmla="*/ 14293516 h 15135727"/>
              <a:gd name="connsiteX185" fmla="*/ 3681664 w 8128084"/>
              <a:gd name="connsiteY185" fmla="*/ 14389769 h 15135727"/>
              <a:gd name="connsiteX186" fmla="*/ 3657600 w 8128084"/>
              <a:gd name="connsiteY186" fmla="*/ 14654464 h 15135727"/>
              <a:gd name="connsiteX187" fmla="*/ 3513221 w 8128084"/>
              <a:gd name="connsiteY187" fmla="*/ 14726653 h 15135727"/>
              <a:gd name="connsiteX188" fmla="*/ 3513221 w 8128084"/>
              <a:gd name="connsiteY188" fmla="*/ 14871032 h 15135727"/>
              <a:gd name="connsiteX189" fmla="*/ 3633537 w 8128084"/>
              <a:gd name="connsiteY189" fmla="*/ 14967285 h 15135727"/>
              <a:gd name="connsiteX190" fmla="*/ 3609474 w 8128084"/>
              <a:gd name="connsiteY190" fmla="*/ 15087600 h 15135727"/>
              <a:gd name="connsiteX191" fmla="*/ 3441032 w 8128084"/>
              <a:gd name="connsiteY191" fmla="*/ 15039474 h 15135727"/>
              <a:gd name="connsiteX192" fmla="*/ 3272590 w 8128084"/>
              <a:gd name="connsiteY192" fmla="*/ 15063537 h 15135727"/>
              <a:gd name="connsiteX193" fmla="*/ 3248527 w 8128084"/>
              <a:gd name="connsiteY193" fmla="*/ 14895095 h 15135727"/>
              <a:gd name="connsiteX194" fmla="*/ 3128211 w 8128084"/>
              <a:gd name="connsiteY194" fmla="*/ 14919158 h 15135727"/>
              <a:gd name="connsiteX195" fmla="*/ 2959769 w 8128084"/>
              <a:gd name="connsiteY195" fmla="*/ 15135727 h 15135727"/>
              <a:gd name="connsiteX196" fmla="*/ 2935706 w 8128084"/>
              <a:gd name="connsiteY196" fmla="*/ 14895095 h 15135727"/>
              <a:gd name="connsiteX197" fmla="*/ 2791327 w 8128084"/>
              <a:gd name="connsiteY197" fmla="*/ 14943221 h 15135727"/>
              <a:gd name="connsiteX198" fmla="*/ 2671011 w 8128084"/>
              <a:gd name="connsiteY198" fmla="*/ 15039474 h 15135727"/>
              <a:gd name="connsiteX199" fmla="*/ 2430379 w 8128084"/>
              <a:gd name="connsiteY199" fmla="*/ 15087600 h 15135727"/>
              <a:gd name="connsiteX200" fmla="*/ 2237874 w 8128084"/>
              <a:gd name="connsiteY200" fmla="*/ 15039474 h 15135727"/>
              <a:gd name="connsiteX201" fmla="*/ 2622885 w 8128084"/>
              <a:gd name="connsiteY201" fmla="*/ 14846969 h 15135727"/>
              <a:gd name="connsiteX202" fmla="*/ 2887579 w 8128084"/>
              <a:gd name="connsiteY202" fmla="*/ 14774779 h 15135727"/>
              <a:gd name="connsiteX203" fmla="*/ 2839453 w 8128084"/>
              <a:gd name="connsiteY203" fmla="*/ 14582274 h 15135727"/>
              <a:gd name="connsiteX204" fmla="*/ 2935706 w 8128084"/>
              <a:gd name="connsiteY204" fmla="*/ 14510085 h 15135727"/>
              <a:gd name="connsiteX205" fmla="*/ 2935706 w 8128084"/>
              <a:gd name="connsiteY205" fmla="*/ 14510085 h 15135727"/>
              <a:gd name="connsiteX206" fmla="*/ 3080085 w 8128084"/>
              <a:gd name="connsiteY206" fmla="*/ 14413832 h 15135727"/>
              <a:gd name="connsiteX207" fmla="*/ 3152274 w 8128084"/>
              <a:gd name="connsiteY207" fmla="*/ 14341642 h 15135727"/>
              <a:gd name="connsiteX208" fmla="*/ 3080085 w 8128084"/>
              <a:gd name="connsiteY208" fmla="*/ 14269453 h 15135727"/>
              <a:gd name="connsiteX209" fmla="*/ 3152274 w 8128084"/>
              <a:gd name="connsiteY209" fmla="*/ 14197264 h 15135727"/>
              <a:gd name="connsiteX210" fmla="*/ 3152274 w 8128084"/>
              <a:gd name="connsiteY210" fmla="*/ 14052885 h 15135727"/>
              <a:gd name="connsiteX211" fmla="*/ 3080085 w 8128084"/>
              <a:gd name="connsiteY211" fmla="*/ 13980695 h 15135727"/>
              <a:gd name="connsiteX212" fmla="*/ 3056021 w 8128084"/>
              <a:gd name="connsiteY212" fmla="*/ 14076948 h 15135727"/>
              <a:gd name="connsiteX213" fmla="*/ 2935706 w 8128084"/>
              <a:gd name="connsiteY213" fmla="*/ 14076948 h 15135727"/>
              <a:gd name="connsiteX214" fmla="*/ 2863516 w 8128084"/>
              <a:gd name="connsiteY214" fmla="*/ 14125074 h 15135727"/>
              <a:gd name="connsiteX215" fmla="*/ 2719137 w 8128084"/>
              <a:gd name="connsiteY215" fmla="*/ 14197264 h 15135727"/>
              <a:gd name="connsiteX216" fmla="*/ 2646948 w 8128084"/>
              <a:gd name="connsiteY216" fmla="*/ 14197264 h 15135727"/>
              <a:gd name="connsiteX217" fmla="*/ 2598821 w 8128084"/>
              <a:gd name="connsiteY217" fmla="*/ 14125074 h 15135727"/>
              <a:gd name="connsiteX218" fmla="*/ 2430379 w 8128084"/>
              <a:gd name="connsiteY218" fmla="*/ 13836316 h 15135727"/>
              <a:gd name="connsiteX219" fmla="*/ 2646948 w 8128084"/>
              <a:gd name="connsiteY219" fmla="*/ 13812253 h 15135727"/>
              <a:gd name="connsiteX220" fmla="*/ 2502569 w 8128084"/>
              <a:gd name="connsiteY220" fmla="*/ 13475369 h 15135727"/>
              <a:gd name="connsiteX221" fmla="*/ 2550695 w 8128084"/>
              <a:gd name="connsiteY221" fmla="*/ 13186611 h 15135727"/>
              <a:gd name="connsiteX222" fmla="*/ 2719137 w 8128084"/>
              <a:gd name="connsiteY222" fmla="*/ 13042232 h 15135727"/>
              <a:gd name="connsiteX223" fmla="*/ 2791327 w 8128084"/>
              <a:gd name="connsiteY223" fmla="*/ 12945979 h 15135727"/>
              <a:gd name="connsiteX224" fmla="*/ 3031958 w 8128084"/>
              <a:gd name="connsiteY224" fmla="*/ 13090358 h 15135727"/>
              <a:gd name="connsiteX225" fmla="*/ 3056021 w 8128084"/>
              <a:gd name="connsiteY225" fmla="*/ 12753474 h 15135727"/>
              <a:gd name="connsiteX226" fmla="*/ 2887579 w 8128084"/>
              <a:gd name="connsiteY226" fmla="*/ 12777537 h 15135727"/>
              <a:gd name="connsiteX227" fmla="*/ 2815390 w 8128084"/>
              <a:gd name="connsiteY227" fmla="*/ 12777537 h 15135727"/>
              <a:gd name="connsiteX228" fmla="*/ 3176337 w 8128084"/>
              <a:gd name="connsiteY228" fmla="*/ 12368464 h 15135727"/>
              <a:gd name="connsiteX229" fmla="*/ 3104148 w 8128084"/>
              <a:gd name="connsiteY229" fmla="*/ 12320337 h 15135727"/>
              <a:gd name="connsiteX230" fmla="*/ 3104148 w 8128084"/>
              <a:gd name="connsiteY230" fmla="*/ 12320337 h 15135727"/>
              <a:gd name="connsiteX231" fmla="*/ 3007895 w 8128084"/>
              <a:gd name="connsiteY231" fmla="*/ 12079706 h 15135727"/>
              <a:gd name="connsiteX232" fmla="*/ 2911642 w 8128084"/>
              <a:gd name="connsiteY232" fmla="*/ 11935327 h 15135727"/>
              <a:gd name="connsiteX233" fmla="*/ 2863516 w 8128084"/>
              <a:gd name="connsiteY233" fmla="*/ 11694695 h 15135727"/>
              <a:gd name="connsiteX234" fmla="*/ 2911642 w 8128084"/>
              <a:gd name="connsiteY234" fmla="*/ 11454064 h 15135727"/>
              <a:gd name="connsiteX235" fmla="*/ 3056021 w 8128084"/>
              <a:gd name="connsiteY235" fmla="*/ 11454064 h 15135727"/>
              <a:gd name="connsiteX236" fmla="*/ 2983832 w 8128084"/>
              <a:gd name="connsiteY236" fmla="*/ 11381874 h 15135727"/>
              <a:gd name="connsiteX237" fmla="*/ 3031958 w 8128084"/>
              <a:gd name="connsiteY237" fmla="*/ 11285621 h 15135727"/>
              <a:gd name="connsiteX238" fmla="*/ 3007895 w 8128084"/>
              <a:gd name="connsiteY238" fmla="*/ 11189369 h 15135727"/>
              <a:gd name="connsiteX239" fmla="*/ 2887579 w 8128084"/>
              <a:gd name="connsiteY239" fmla="*/ 11141242 h 15135727"/>
              <a:gd name="connsiteX240" fmla="*/ 2887579 w 8128084"/>
              <a:gd name="connsiteY240" fmla="*/ 10972800 h 15135727"/>
              <a:gd name="connsiteX241" fmla="*/ 2887579 w 8128084"/>
              <a:gd name="connsiteY241" fmla="*/ 10924674 h 15135727"/>
              <a:gd name="connsiteX242" fmla="*/ 2767264 w 8128084"/>
              <a:gd name="connsiteY242" fmla="*/ 11020927 h 15135727"/>
              <a:gd name="connsiteX243" fmla="*/ 2743200 w 8128084"/>
              <a:gd name="connsiteY243" fmla="*/ 10924674 h 15135727"/>
              <a:gd name="connsiteX244" fmla="*/ 2550695 w 8128084"/>
              <a:gd name="connsiteY244" fmla="*/ 11020927 h 15135727"/>
              <a:gd name="connsiteX245" fmla="*/ 2526632 w 8128084"/>
              <a:gd name="connsiteY245" fmla="*/ 11117179 h 15135727"/>
              <a:gd name="connsiteX246" fmla="*/ 2334127 w 8128084"/>
              <a:gd name="connsiteY246" fmla="*/ 10996864 h 15135727"/>
              <a:gd name="connsiteX247" fmla="*/ 2358190 w 8128084"/>
              <a:gd name="connsiteY247" fmla="*/ 10732169 h 15135727"/>
              <a:gd name="connsiteX248" fmla="*/ 2334127 w 8128084"/>
              <a:gd name="connsiteY248" fmla="*/ 10587790 h 15135727"/>
              <a:gd name="connsiteX249" fmla="*/ 2406316 w 8128084"/>
              <a:gd name="connsiteY249" fmla="*/ 10491537 h 15135727"/>
              <a:gd name="connsiteX250" fmla="*/ 2598821 w 8128084"/>
              <a:gd name="connsiteY250" fmla="*/ 10684042 h 15135727"/>
              <a:gd name="connsiteX251" fmla="*/ 2767264 w 8128084"/>
              <a:gd name="connsiteY251" fmla="*/ 10684042 h 15135727"/>
              <a:gd name="connsiteX252" fmla="*/ 2646948 w 8128084"/>
              <a:gd name="connsiteY252" fmla="*/ 10515600 h 15135727"/>
              <a:gd name="connsiteX253" fmla="*/ 2815390 w 8128084"/>
              <a:gd name="connsiteY253" fmla="*/ 10395285 h 15135727"/>
              <a:gd name="connsiteX254" fmla="*/ 3080085 w 8128084"/>
              <a:gd name="connsiteY254" fmla="*/ 10419348 h 15135727"/>
              <a:gd name="connsiteX255" fmla="*/ 3248527 w 8128084"/>
              <a:gd name="connsiteY255" fmla="*/ 10539664 h 15135727"/>
              <a:gd name="connsiteX256" fmla="*/ 3320716 w 8128084"/>
              <a:gd name="connsiteY256" fmla="*/ 10659979 h 15135727"/>
              <a:gd name="connsiteX257" fmla="*/ 3465095 w 8128084"/>
              <a:gd name="connsiteY257" fmla="*/ 10659979 h 15135727"/>
              <a:gd name="connsiteX258" fmla="*/ 3441032 w 8128084"/>
              <a:gd name="connsiteY258" fmla="*/ 10491537 h 15135727"/>
              <a:gd name="connsiteX259" fmla="*/ 3392906 w 8128084"/>
              <a:gd name="connsiteY259" fmla="*/ 10250906 h 15135727"/>
              <a:gd name="connsiteX260" fmla="*/ 3152274 w 8128084"/>
              <a:gd name="connsiteY260" fmla="*/ 10250906 h 15135727"/>
              <a:gd name="connsiteX261" fmla="*/ 3176337 w 8128084"/>
              <a:gd name="connsiteY261" fmla="*/ 10178716 h 15135727"/>
              <a:gd name="connsiteX262" fmla="*/ 3104148 w 8128084"/>
              <a:gd name="connsiteY262" fmla="*/ 10154653 h 15135727"/>
              <a:gd name="connsiteX263" fmla="*/ 3007895 w 8128084"/>
              <a:gd name="connsiteY263" fmla="*/ 9962148 h 15135727"/>
              <a:gd name="connsiteX264" fmla="*/ 3176337 w 8128084"/>
              <a:gd name="connsiteY264" fmla="*/ 9889958 h 15135727"/>
              <a:gd name="connsiteX265" fmla="*/ 2959769 w 8128084"/>
              <a:gd name="connsiteY265" fmla="*/ 9504948 h 15135727"/>
              <a:gd name="connsiteX266" fmla="*/ 2791327 w 8128084"/>
              <a:gd name="connsiteY266" fmla="*/ 9456821 h 15135727"/>
              <a:gd name="connsiteX267" fmla="*/ 2574758 w 8128084"/>
              <a:gd name="connsiteY267" fmla="*/ 9336506 h 15135727"/>
              <a:gd name="connsiteX268" fmla="*/ 2550695 w 8128084"/>
              <a:gd name="connsiteY268" fmla="*/ 9071811 h 15135727"/>
              <a:gd name="connsiteX269" fmla="*/ 2695074 w 8128084"/>
              <a:gd name="connsiteY269" fmla="*/ 8999621 h 15135727"/>
              <a:gd name="connsiteX270" fmla="*/ 2622885 w 8128084"/>
              <a:gd name="connsiteY270" fmla="*/ 8975558 h 15135727"/>
              <a:gd name="connsiteX271" fmla="*/ 2430379 w 8128084"/>
              <a:gd name="connsiteY271" fmla="*/ 8999621 h 15135727"/>
              <a:gd name="connsiteX272" fmla="*/ 2261937 w 8128084"/>
              <a:gd name="connsiteY272" fmla="*/ 9168064 h 15135727"/>
              <a:gd name="connsiteX273" fmla="*/ 2237874 w 8128084"/>
              <a:gd name="connsiteY273" fmla="*/ 8999621 h 15135727"/>
              <a:gd name="connsiteX274" fmla="*/ 2117558 w 8128084"/>
              <a:gd name="connsiteY274" fmla="*/ 8975558 h 15135727"/>
              <a:gd name="connsiteX275" fmla="*/ 2045369 w 8128084"/>
              <a:gd name="connsiteY275" fmla="*/ 8783053 h 15135727"/>
              <a:gd name="connsiteX276" fmla="*/ 1852864 w 8128084"/>
              <a:gd name="connsiteY276" fmla="*/ 8758990 h 15135727"/>
              <a:gd name="connsiteX277" fmla="*/ 1636295 w 8128084"/>
              <a:gd name="connsiteY277" fmla="*/ 8927432 h 15135727"/>
              <a:gd name="connsiteX278" fmla="*/ 1588169 w 8128084"/>
              <a:gd name="connsiteY278" fmla="*/ 9023685 h 15135727"/>
              <a:gd name="connsiteX279" fmla="*/ 1515979 w 8128084"/>
              <a:gd name="connsiteY279" fmla="*/ 8879306 h 15135727"/>
              <a:gd name="connsiteX280" fmla="*/ 1347537 w 8128084"/>
              <a:gd name="connsiteY280" fmla="*/ 8879306 h 15135727"/>
              <a:gd name="connsiteX281" fmla="*/ 1347537 w 8128084"/>
              <a:gd name="connsiteY281" fmla="*/ 8710864 h 15135727"/>
              <a:gd name="connsiteX282" fmla="*/ 1106906 w 8128084"/>
              <a:gd name="connsiteY282" fmla="*/ 8783053 h 15135727"/>
              <a:gd name="connsiteX283" fmla="*/ 890337 w 8128084"/>
              <a:gd name="connsiteY283" fmla="*/ 8686800 h 15135727"/>
              <a:gd name="connsiteX284" fmla="*/ 649706 w 8128084"/>
              <a:gd name="connsiteY284" fmla="*/ 8662737 h 15135727"/>
              <a:gd name="connsiteX285" fmla="*/ 385011 w 8128084"/>
              <a:gd name="connsiteY285" fmla="*/ 8566485 h 15135727"/>
              <a:gd name="connsiteX286" fmla="*/ 577516 w 8128084"/>
              <a:gd name="connsiteY286" fmla="*/ 8373979 h 15135727"/>
              <a:gd name="connsiteX287" fmla="*/ 794085 w 8128084"/>
              <a:gd name="connsiteY287" fmla="*/ 8301790 h 15135727"/>
              <a:gd name="connsiteX288" fmla="*/ 745958 w 8128084"/>
              <a:gd name="connsiteY288" fmla="*/ 8133348 h 15135727"/>
              <a:gd name="connsiteX289" fmla="*/ 818148 w 8128084"/>
              <a:gd name="connsiteY289" fmla="*/ 7820527 h 15135727"/>
              <a:gd name="connsiteX290" fmla="*/ 697832 w 8128084"/>
              <a:gd name="connsiteY290" fmla="*/ 7820527 h 15135727"/>
              <a:gd name="connsiteX291" fmla="*/ 625642 w 8128084"/>
              <a:gd name="connsiteY291" fmla="*/ 7916779 h 15135727"/>
              <a:gd name="connsiteX292" fmla="*/ 457200 w 8128084"/>
              <a:gd name="connsiteY292" fmla="*/ 7820527 h 15135727"/>
              <a:gd name="connsiteX293" fmla="*/ 529390 w 8128084"/>
              <a:gd name="connsiteY293" fmla="*/ 7700211 h 15135727"/>
              <a:gd name="connsiteX294" fmla="*/ 938464 w 8128084"/>
              <a:gd name="connsiteY294" fmla="*/ 7676148 h 15135727"/>
              <a:gd name="connsiteX295" fmla="*/ 1058779 w 8128084"/>
              <a:gd name="connsiteY295" fmla="*/ 7459579 h 15135727"/>
              <a:gd name="connsiteX296" fmla="*/ 1203158 w 8128084"/>
              <a:gd name="connsiteY296" fmla="*/ 7603958 h 15135727"/>
              <a:gd name="connsiteX297" fmla="*/ 1299411 w 8128084"/>
              <a:gd name="connsiteY297" fmla="*/ 7555832 h 15135727"/>
              <a:gd name="connsiteX298" fmla="*/ 1443790 w 8128084"/>
              <a:gd name="connsiteY298" fmla="*/ 7507706 h 15135727"/>
              <a:gd name="connsiteX299" fmla="*/ 1684421 w 8128084"/>
              <a:gd name="connsiteY299" fmla="*/ 7603958 h 15135727"/>
              <a:gd name="connsiteX300" fmla="*/ 1684421 w 8128084"/>
              <a:gd name="connsiteY300" fmla="*/ 7603958 h 15135727"/>
              <a:gd name="connsiteX301" fmla="*/ 1540042 w 8128084"/>
              <a:gd name="connsiteY301" fmla="*/ 7363327 h 15135727"/>
              <a:gd name="connsiteX302" fmla="*/ 1299411 w 8128084"/>
              <a:gd name="connsiteY302" fmla="*/ 7315200 h 15135727"/>
              <a:gd name="connsiteX303" fmla="*/ 1130969 w 8128084"/>
              <a:gd name="connsiteY303" fmla="*/ 7339264 h 15135727"/>
              <a:gd name="connsiteX304" fmla="*/ 1034716 w 8128084"/>
              <a:gd name="connsiteY304" fmla="*/ 7315200 h 15135727"/>
              <a:gd name="connsiteX305" fmla="*/ 1155032 w 8128084"/>
              <a:gd name="connsiteY305" fmla="*/ 7050506 h 15135727"/>
              <a:gd name="connsiteX306" fmla="*/ 1155032 w 8128084"/>
              <a:gd name="connsiteY306" fmla="*/ 6930190 h 15135727"/>
              <a:gd name="connsiteX307" fmla="*/ 1155032 w 8128084"/>
              <a:gd name="connsiteY307" fmla="*/ 6761748 h 15135727"/>
              <a:gd name="connsiteX308" fmla="*/ 1203158 w 8128084"/>
              <a:gd name="connsiteY308" fmla="*/ 6617369 h 15135727"/>
              <a:gd name="connsiteX309" fmla="*/ 1371600 w 8128084"/>
              <a:gd name="connsiteY309" fmla="*/ 6472990 h 15135727"/>
              <a:gd name="connsiteX310" fmla="*/ 1443790 w 8128084"/>
              <a:gd name="connsiteY310" fmla="*/ 6328611 h 15135727"/>
              <a:gd name="connsiteX311" fmla="*/ 1419727 w 8128084"/>
              <a:gd name="connsiteY311" fmla="*/ 6208295 h 15135727"/>
              <a:gd name="connsiteX312" fmla="*/ 1275348 w 8128084"/>
              <a:gd name="connsiteY312" fmla="*/ 6304548 h 15135727"/>
              <a:gd name="connsiteX313" fmla="*/ 1323474 w 8128084"/>
              <a:gd name="connsiteY313" fmla="*/ 6015790 h 15135727"/>
              <a:gd name="connsiteX314" fmla="*/ 1540042 w 8128084"/>
              <a:gd name="connsiteY314" fmla="*/ 5871411 h 15135727"/>
              <a:gd name="connsiteX315" fmla="*/ 1540042 w 8128084"/>
              <a:gd name="connsiteY315" fmla="*/ 5751095 h 15135727"/>
              <a:gd name="connsiteX316" fmla="*/ 1395664 w 8128084"/>
              <a:gd name="connsiteY316" fmla="*/ 5799221 h 15135727"/>
              <a:gd name="connsiteX317" fmla="*/ 1179095 w 8128084"/>
              <a:gd name="connsiteY317" fmla="*/ 5799221 h 15135727"/>
              <a:gd name="connsiteX318" fmla="*/ 890337 w 8128084"/>
              <a:gd name="connsiteY318" fmla="*/ 5775158 h 15135727"/>
              <a:gd name="connsiteX319" fmla="*/ 697832 w 8128084"/>
              <a:gd name="connsiteY319" fmla="*/ 5606716 h 15135727"/>
              <a:gd name="connsiteX320" fmla="*/ 577516 w 8128084"/>
              <a:gd name="connsiteY320" fmla="*/ 5582653 h 15135727"/>
              <a:gd name="connsiteX321" fmla="*/ 697832 w 8128084"/>
              <a:gd name="connsiteY321" fmla="*/ 5775158 h 15135727"/>
              <a:gd name="connsiteX322" fmla="*/ 409074 w 8128084"/>
              <a:gd name="connsiteY322" fmla="*/ 5799221 h 15135727"/>
              <a:gd name="connsiteX323" fmla="*/ 168442 w 8128084"/>
              <a:gd name="connsiteY323" fmla="*/ 5702969 h 15135727"/>
              <a:gd name="connsiteX324" fmla="*/ 264695 w 8128084"/>
              <a:gd name="connsiteY324" fmla="*/ 5558590 h 15135727"/>
              <a:gd name="connsiteX325" fmla="*/ 144379 w 8128084"/>
              <a:gd name="connsiteY325" fmla="*/ 5510464 h 15135727"/>
              <a:gd name="connsiteX326" fmla="*/ 0 w 8128084"/>
              <a:gd name="connsiteY326" fmla="*/ 5462337 h 15135727"/>
              <a:gd name="connsiteX327" fmla="*/ 96253 w 8128084"/>
              <a:gd name="connsiteY327"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184232 w 8128084"/>
              <a:gd name="connsiteY105" fmla="*/ 3850106 h 15135727"/>
              <a:gd name="connsiteX106" fmla="*/ 6184232 w 8128084"/>
              <a:gd name="connsiteY106" fmla="*/ 3946358 h 15135727"/>
              <a:gd name="connsiteX107" fmla="*/ 6136106 w 8128084"/>
              <a:gd name="connsiteY107" fmla="*/ 4235116 h 15135727"/>
              <a:gd name="connsiteX108" fmla="*/ 5919537 w 8128084"/>
              <a:gd name="connsiteY108" fmla="*/ 4403558 h 15135727"/>
              <a:gd name="connsiteX109" fmla="*/ 5775158 w 8128084"/>
              <a:gd name="connsiteY109" fmla="*/ 4451685 h 15135727"/>
              <a:gd name="connsiteX110" fmla="*/ 5630779 w 8128084"/>
              <a:gd name="connsiteY110" fmla="*/ 4547937 h 15135727"/>
              <a:gd name="connsiteX111" fmla="*/ 5510464 w 8128084"/>
              <a:gd name="connsiteY111" fmla="*/ 4620127 h 15135727"/>
              <a:gd name="connsiteX112" fmla="*/ 5510464 w 8128084"/>
              <a:gd name="connsiteY112" fmla="*/ 4812632 h 15135727"/>
              <a:gd name="connsiteX113" fmla="*/ 5317958 w 8128084"/>
              <a:gd name="connsiteY113" fmla="*/ 4981074 h 15135727"/>
              <a:gd name="connsiteX114" fmla="*/ 5005137 w 8128084"/>
              <a:gd name="connsiteY114" fmla="*/ 5149516 h 15135727"/>
              <a:gd name="connsiteX115" fmla="*/ 4692316 w 8128084"/>
              <a:gd name="connsiteY115" fmla="*/ 5149516 h 15135727"/>
              <a:gd name="connsiteX116" fmla="*/ 4523874 w 8128084"/>
              <a:gd name="connsiteY116" fmla="*/ 5366085 h 15135727"/>
              <a:gd name="connsiteX117" fmla="*/ 4211053 w 8128084"/>
              <a:gd name="connsiteY117" fmla="*/ 5414211 h 15135727"/>
              <a:gd name="connsiteX118" fmla="*/ 4114800 w 8128084"/>
              <a:gd name="connsiteY118" fmla="*/ 5390148 h 15135727"/>
              <a:gd name="connsiteX119" fmla="*/ 4018548 w 8128084"/>
              <a:gd name="connsiteY119" fmla="*/ 5630779 h 15135727"/>
              <a:gd name="connsiteX120" fmla="*/ 4090737 w 8128084"/>
              <a:gd name="connsiteY120" fmla="*/ 5871411 h 15135727"/>
              <a:gd name="connsiteX121" fmla="*/ 4090737 w 8128084"/>
              <a:gd name="connsiteY121" fmla="*/ 6184232 h 15135727"/>
              <a:gd name="connsiteX122" fmla="*/ 4186990 w 8128084"/>
              <a:gd name="connsiteY122" fmla="*/ 6472990 h 15135727"/>
              <a:gd name="connsiteX123" fmla="*/ 4042611 w 8128084"/>
              <a:gd name="connsiteY123" fmla="*/ 6352674 h 15135727"/>
              <a:gd name="connsiteX124" fmla="*/ 3946358 w 8128084"/>
              <a:gd name="connsiteY124" fmla="*/ 6376737 h 15135727"/>
              <a:gd name="connsiteX125" fmla="*/ 4114800 w 8128084"/>
              <a:gd name="connsiteY125" fmla="*/ 6641432 h 15135727"/>
              <a:gd name="connsiteX126" fmla="*/ 4451685 w 8128084"/>
              <a:gd name="connsiteY126" fmla="*/ 6737685 h 15135727"/>
              <a:gd name="connsiteX127" fmla="*/ 4620127 w 8128084"/>
              <a:gd name="connsiteY127" fmla="*/ 6978316 h 15135727"/>
              <a:gd name="connsiteX128" fmla="*/ 4740442 w 8128084"/>
              <a:gd name="connsiteY128" fmla="*/ 7170821 h 15135727"/>
              <a:gd name="connsiteX129" fmla="*/ 5077327 w 8128084"/>
              <a:gd name="connsiteY129" fmla="*/ 7387390 h 15135727"/>
              <a:gd name="connsiteX130" fmla="*/ 5125453 w 8128084"/>
              <a:gd name="connsiteY130" fmla="*/ 7603958 h 15135727"/>
              <a:gd name="connsiteX131" fmla="*/ 5197642 w 8128084"/>
              <a:gd name="connsiteY131" fmla="*/ 7796464 h 15135727"/>
              <a:gd name="connsiteX132" fmla="*/ 5486400 w 8128084"/>
              <a:gd name="connsiteY132" fmla="*/ 7964906 h 15135727"/>
              <a:gd name="connsiteX133" fmla="*/ 5486400 w 8128084"/>
              <a:gd name="connsiteY133" fmla="*/ 8349916 h 15135727"/>
              <a:gd name="connsiteX134" fmla="*/ 5678906 w 8128084"/>
              <a:gd name="connsiteY134" fmla="*/ 8614611 h 15135727"/>
              <a:gd name="connsiteX135" fmla="*/ 5919537 w 8128084"/>
              <a:gd name="connsiteY135" fmla="*/ 9071811 h 15135727"/>
              <a:gd name="connsiteX136" fmla="*/ 6160169 w 8128084"/>
              <a:gd name="connsiteY136" fmla="*/ 9336506 h 15135727"/>
              <a:gd name="connsiteX137" fmla="*/ 6280485 w 8128084"/>
              <a:gd name="connsiteY137" fmla="*/ 9601200 h 15135727"/>
              <a:gd name="connsiteX138" fmla="*/ 6400800 w 8128084"/>
              <a:gd name="connsiteY138" fmla="*/ 9793706 h 15135727"/>
              <a:gd name="connsiteX139" fmla="*/ 6569242 w 8128084"/>
              <a:gd name="connsiteY139" fmla="*/ 10058400 h 15135727"/>
              <a:gd name="connsiteX140" fmla="*/ 6713621 w 8128084"/>
              <a:gd name="connsiteY140" fmla="*/ 10106527 h 15135727"/>
              <a:gd name="connsiteX141" fmla="*/ 6545179 w 8128084"/>
              <a:gd name="connsiteY141" fmla="*/ 10202779 h 15135727"/>
              <a:gd name="connsiteX142" fmla="*/ 6569242 w 8128084"/>
              <a:gd name="connsiteY142" fmla="*/ 10443411 h 15135727"/>
              <a:gd name="connsiteX143" fmla="*/ 6593306 w 8128084"/>
              <a:gd name="connsiteY143" fmla="*/ 10708106 h 15135727"/>
              <a:gd name="connsiteX144" fmla="*/ 6761748 w 8128084"/>
              <a:gd name="connsiteY144" fmla="*/ 10924674 h 15135727"/>
              <a:gd name="connsiteX145" fmla="*/ 6641432 w 8128084"/>
              <a:gd name="connsiteY145" fmla="*/ 11093116 h 15135727"/>
              <a:gd name="connsiteX146" fmla="*/ 6713621 w 8128084"/>
              <a:gd name="connsiteY146" fmla="*/ 11261558 h 15135727"/>
              <a:gd name="connsiteX147" fmla="*/ 6737685 w 8128084"/>
              <a:gd name="connsiteY147" fmla="*/ 11526253 h 15135727"/>
              <a:gd name="connsiteX148" fmla="*/ 6617369 w 8128084"/>
              <a:gd name="connsiteY148" fmla="*/ 11839074 h 15135727"/>
              <a:gd name="connsiteX149" fmla="*/ 6617369 w 8128084"/>
              <a:gd name="connsiteY149" fmla="*/ 12031579 h 15135727"/>
              <a:gd name="connsiteX150" fmla="*/ 6641432 w 8128084"/>
              <a:gd name="connsiteY150" fmla="*/ 12127832 h 15135727"/>
              <a:gd name="connsiteX151" fmla="*/ 6761748 w 8128084"/>
              <a:gd name="connsiteY151" fmla="*/ 12031579 h 15135727"/>
              <a:gd name="connsiteX152" fmla="*/ 6761748 w 8128084"/>
              <a:gd name="connsiteY152" fmla="*/ 12296274 h 15135727"/>
              <a:gd name="connsiteX153" fmla="*/ 6689558 w 8128084"/>
              <a:gd name="connsiteY153" fmla="*/ 12512842 h 15135727"/>
              <a:gd name="connsiteX154" fmla="*/ 6785811 w 8128084"/>
              <a:gd name="connsiteY154" fmla="*/ 12777537 h 15135727"/>
              <a:gd name="connsiteX155" fmla="*/ 6569242 w 8128084"/>
              <a:gd name="connsiteY155" fmla="*/ 12873790 h 15135727"/>
              <a:gd name="connsiteX156" fmla="*/ 6545179 w 8128084"/>
              <a:gd name="connsiteY156" fmla="*/ 13090358 h 15135727"/>
              <a:gd name="connsiteX157" fmla="*/ 6448927 w 8128084"/>
              <a:gd name="connsiteY157" fmla="*/ 13355053 h 15135727"/>
              <a:gd name="connsiteX158" fmla="*/ 6256421 w 8128084"/>
              <a:gd name="connsiteY158" fmla="*/ 13571621 h 15135727"/>
              <a:gd name="connsiteX159" fmla="*/ 6087979 w 8128084"/>
              <a:gd name="connsiteY159" fmla="*/ 13667874 h 15135727"/>
              <a:gd name="connsiteX160" fmla="*/ 5943600 w 8128084"/>
              <a:gd name="connsiteY160" fmla="*/ 13716000 h 15135727"/>
              <a:gd name="connsiteX161" fmla="*/ 5702969 w 8128084"/>
              <a:gd name="connsiteY161" fmla="*/ 13667874 h 15135727"/>
              <a:gd name="connsiteX162" fmla="*/ 5582653 w 8128084"/>
              <a:gd name="connsiteY162" fmla="*/ 13691937 h 15135727"/>
              <a:gd name="connsiteX163" fmla="*/ 5727032 w 8128084"/>
              <a:gd name="connsiteY163" fmla="*/ 13836316 h 15135727"/>
              <a:gd name="connsiteX164" fmla="*/ 5582653 w 8128084"/>
              <a:gd name="connsiteY164" fmla="*/ 14052885 h 15135727"/>
              <a:gd name="connsiteX165" fmla="*/ 5462337 w 8128084"/>
              <a:gd name="connsiteY165" fmla="*/ 14149137 h 15135727"/>
              <a:gd name="connsiteX166" fmla="*/ 5342021 w 8128084"/>
              <a:gd name="connsiteY166" fmla="*/ 14004758 h 15135727"/>
              <a:gd name="connsiteX167" fmla="*/ 5245769 w 8128084"/>
              <a:gd name="connsiteY167" fmla="*/ 14004758 h 15135727"/>
              <a:gd name="connsiteX168" fmla="*/ 5245769 w 8128084"/>
              <a:gd name="connsiteY168" fmla="*/ 13956632 h 15135727"/>
              <a:gd name="connsiteX169" fmla="*/ 5101390 w 8128084"/>
              <a:gd name="connsiteY169" fmla="*/ 13956632 h 15135727"/>
              <a:gd name="connsiteX170" fmla="*/ 4981074 w 8128084"/>
              <a:gd name="connsiteY170" fmla="*/ 13860379 h 15135727"/>
              <a:gd name="connsiteX171" fmla="*/ 4740442 w 8128084"/>
              <a:gd name="connsiteY171" fmla="*/ 13908506 h 15135727"/>
              <a:gd name="connsiteX172" fmla="*/ 4475748 w 8128084"/>
              <a:gd name="connsiteY172" fmla="*/ 13956632 h 15135727"/>
              <a:gd name="connsiteX173" fmla="*/ 4379495 w 8128084"/>
              <a:gd name="connsiteY173" fmla="*/ 14028821 h 15135727"/>
              <a:gd name="connsiteX174" fmla="*/ 4403558 w 8128084"/>
              <a:gd name="connsiteY174" fmla="*/ 14197264 h 15135727"/>
              <a:gd name="connsiteX175" fmla="*/ 4572000 w 8128084"/>
              <a:gd name="connsiteY175" fmla="*/ 14149137 h 15135727"/>
              <a:gd name="connsiteX176" fmla="*/ 4523874 w 8128084"/>
              <a:gd name="connsiteY176" fmla="*/ 14558211 h 15135727"/>
              <a:gd name="connsiteX177" fmla="*/ 4403558 w 8128084"/>
              <a:gd name="connsiteY177" fmla="*/ 14437895 h 15135727"/>
              <a:gd name="connsiteX178" fmla="*/ 4403558 w 8128084"/>
              <a:gd name="connsiteY178" fmla="*/ 14437895 h 15135727"/>
              <a:gd name="connsiteX179" fmla="*/ 4283242 w 8128084"/>
              <a:gd name="connsiteY179" fmla="*/ 14245390 h 15135727"/>
              <a:gd name="connsiteX180" fmla="*/ 4235116 w 8128084"/>
              <a:gd name="connsiteY180" fmla="*/ 14341642 h 15135727"/>
              <a:gd name="connsiteX181" fmla="*/ 4162927 w 8128084"/>
              <a:gd name="connsiteY181" fmla="*/ 14389769 h 15135727"/>
              <a:gd name="connsiteX182" fmla="*/ 4162927 w 8128084"/>
              <a:gd name="connsiteY182" fmla="*/ 14389769 h 15135727"/>
              <a:gd name="connsiteX183" fmla="*/ 3922295 w 8128084"/>
              <a:gd name="connsiteY183" fmla="*/ 14245390 h 15135727"/>
              <a:gd name="connsiteX184" fmla="*/ 3801979 w 8128084"/>
              <a:gd name="connsiteY184" fmla="*/ 14293516 h 15135727"/>
              <a:gd name="connsiteX185" fmla="*/ 3681664 w 8128084"/>
              <a:gd name="connsiteY185" fmla="*/ 14389769 h 15135727"/>
              <a:gd name="connsiteX186" fmla="*/ 3657600 w 8128084"/>
              <a:gd name="connsiteY186" fmla="*/ 14654464 h 15135727"/>
              <a:gd name="connsiteX187" fmla="*/ 3513221 w 8128084"/>
              <a:gd name="connsiteY187" fmla="*/ 14726653 h 15135727"/>
              <a:gd name="connsiteX188" fmla="*/ 3513221 w 8128084"/>
              <a:gd name="connsiteY188" fmla="*/ 14871032 h 15135727"/>
              <a:gd name="connsiteX189" fmla="*/ 3633537 w 8128084"/>
              <a:gd name="connsiteY189" fmla="*/ 14967285 h 15135727"/>
              <a:gd name="connsiteX190" fmla="*/ 3609474 w 8128084"/>
              <a:gd name="connsiteY190" fmla="*/ 15087600 h 15135727"/>
              <a:gd name="connsiteX191" fmla="*/ 3441032 w 8128084"/>
              <a:gd name="connsiteY191" fmla="*/ 15039474 h 15135727"/>
              <a:gd name="connsiteX192" fmla="*/ 3272590 w 8128084"/>
              <a:gd name="connsiteY192" fmla="*/ 15063537 h 15135727"/>
              <a:gd name="connsiteX193" fmla="*/ 3248527 w 8128084"/>
              <a:gd name="connsiteY193" fmla="*/ 14895095 h 15135727"/>
              <a:gd name="connsiteX194" fmla="*/ 3128211 w 8128084"/>
              <a:gd name="connsiteY194" fmla="*/ 14919158 h 15135727"/>
              <a:gd name="connsiteX195" fmla="*/ 2959769 w 8128084"/>
              <a:gd name="connsiteY195" fmla="*/ 15135727 h 15135727"/>
              <a:gd name="connsiteX196" fmla="*/ 2935706 w 8128084"/>
              <a:gd name="connsiteY196" fmla="*/ 14895095 h 15135727"/>
              <a:gd name="connsiteX197" fmla="*/ 2791327 w 8128084"/>
              <a:gd name="connsiteY197" fmla="*/ 14943221 h 15135727"/>
              <a:gd name="connsiteX198" fmla="*/ 2671011 w 8128084"/>
              <a:gd name="connsiteY198" fmla="*/ 15039474 h 15135727"/>
              <a:gd name="connsiteX199" fmla="*/ 2430379 w 8128084"/>
              <a:gd name="connsiteY199" fmla="*/ 15087600 h 15135727"/>
              <a:gd name="connsiteX200" fmla="*/ 2237874 w 8128084"/>
              <a:gd name="connsiteY200" fmla="*/ 15039474 h 15135727"/>
              <a:gd name="connsiteX201" fmla="*/ 2622885 w 8128084"/>
              <a:gd name="connsiteY201" fmla="*/ 14846969 h 15135727"/>
              <a:gd name="connsiteX202" fmla="*/ 2887579 w 8128084"/>
              <a:gd name="connsiteY202" fmla="*/ 14774779 h 15135727"/>
              <a:gd name="connsiteX203" fmla="*/ 2839453 w 8128084"/>
              <a:gd name="connsiteY203" fmla="*/ 14582274 h 15135727"/>
              <a:gd name="connsiteX204" fmla="*/ 2935706 w 8128084"/>
              <a:gd name="connsiteY204" fmla="*/ 14510085 h 15135727"/>
              <a:gd name="connsiteX205" fmla="*/ 2935706 w 8128084"/>
              <a:gd name="connsiteY205" fmla="*/ 14510085 h 15135727"/>
              <a:gd name="connsiteX206" fmla="*/ 3080085 w 8128084"/>
              <a:gd name="connsiteY206" fmla="*/ 14413832 h 15135727"/>
              <a:gd name="connsiteX207" fmla="*/ 3152274 w 8128084"/>
              <a:gd name="connsiteY207" fmla="*/ 14341642 h 15135727"/>
              <a:gd name="connsiteX208" fmla="*/ 3080085 w 8128084"/>
              <a:gd name="connsiteY208" fmla="*/ 14269453 h 15135727"/>
              <a:gd name="connsiteX209" fmla="*/ 3152274 w 8128084"/>
              <a:gd name="connsiteY209" fmla="*/ 14197264 h 15135727"/>
              <a:gd name="connsiteX210" fmla="*/ 3152274 w 8128084"/>
              <a:gd name="connsiteY210" fmla="*/ 14052885 h 15135727"/>
              <a:gd name="connsiteX211" fmla="*/ 3080085 w 8128084"/>
              <a:gd name="connsiteY211" fmla="*/ 13980695 h 15135727"/>
              <a:gd name="connsiteX212" fmla="*/ 3056021 w 8128084"/>
              <a:gd name="connsiteY212" fmla="*/ 14076948 h 15135727"/>
              <a:gd name="connsiteX213" fmla="*/ 2935706 w 8128084"/>
              <a:gd name="connsiteY213" fmla="*/ 14076948 h 15135727"/>
              <a:gd name="connsiteX214" fmla="*/ 2863516 w 8128084"/>
              <a:gd name="connsiteY214" fmla="*/ 14125074 h 15135727"/>
              <a:gd name="connsiteX215" fmla="*/ 2719137 w 8128084"/>
              <a:gd name="connsiteY215" fmla="*/ 14197264 h 15135727"/>
              <a:gd name="connsiteX216" fmla="*/ 2646948 w 8128084"/>
              <a:gd name="connsiteY216" fmla="*/ 14197264 h 15135727"/>
              <a:gd name="connsiteX217" fmla="*/ 2598821 w 8128084"/>
              <a:gd name="connsiteY217" fmla="*/ 14125074 h 15135727"/>
              <a:gd name="connsiteX218" fmla="*/ 2430379 w 8128084"/>
              <a:gd name="connsiteY218" fmla="*/ 13836316 h 15135727"/>
              <a:gd name="connsiteX219" fmla="*/ 2646948 w 8128084"/>
              <a:gd name="connsiteY219" fmla="*/ 13812253 h 15135727"/>
              <a:gd name="connsiteX220" fmla="*/ 2502569 w 8128084"/>
              <a:gd name="connsiteY220" fmla="*/ 13475369 h 15135727"/>
              <a:gd name="connsiteX221" fmla="*/ 2550695 w 8128084"/>
              <a:gd name="connsiteY221" fmla="*/ 13186611 h 15135727"/>
              <a:gd name="connsiteX222" fmla="*/ 2719137 w 8128084"/>
              <a:gd name="connsiteY222" fmla="*/ 13042232 h 15135727"/>
              <a:gd name="connsiteX223" fmla="*/ 2791327 w 8128084"/>
              <a:gd name="connsiteY223" fmla="*/ 12945979 h 15135727"/>
              <a:gd name="connsiteX224" fmla="*/ 3031958 w 8128084"/>
              <a:gd name="connsiteY224" fmla="*/ 13090358 h 15135727"/>
              <a:gd name="connsiteX225" fmla="*/ 3056021 w 8128084"/>
              <a:gd name="connsiteY225" fmla="*/ 12753474 h 15135727"/>
              <a:gd name="connsiteX226" fmla="*/ 2887579 w 8128084"/>
              <a:gd name="connsiteY226" fmla="*/ 12777537 h 15135727"/>
              <a:gd name="connsiteX227" fmla="*/ 2815390 w 8128084"/>
              <a:gd name="connsiteY227" fmla="*/ 12777537 h 15135727"/>
              <a:gd name="connsiteX228" fmla="*/ 3176337 w 8128084"/>
              <a:gd name="connsiteY228" fmla="*/ 12368464 h 15135727"/>
              <a:gd name="connsiteX229" fmla="*/ 3104148 w 8128084"/>
              <a:gd name="connsiteY229" fmla="*/ 12320337 h 15135727"/>
              <a:gd name="connsiteX230" fmla="*/ 3104148 w 8128084"/>
              <a:gd name="connsiteY230" fmla="*/ 12320337 h 15135727"/>
              <a:gd name="connsiteX231" fmla="*/ 3007895 w 8128084"/>
              <a:gd name="connsiteY231" fmla="*/ 12079706 h 15135727"/>
              <a:gd name="connsiteX232" fmla="*/ 2911642 w 8128084"/>
              <a:gd name="connsiteY232" fmla="*/ 11935327 h 15135727"/>
              <a:gd name="connsiteX233" fmla="*/ 2863516 w 8128084"/>
              <a:gd name="connsiteY233" fmla="*/ 11694695 h 15135727"/>
              <a:gd name="connsiteX234" fmla="*/ 2911642 w 8128084"/>
              <a:gd name="connsiteY234" fmla="*/ 11454064 h 15135727"/>
              <a:gd name="connsiteX235" fmla="*/ 3056021 w 8128084"/>
              <a:gd name="connsiteY235" fmla="*/ 11454064 h 15135727"/>
              <a:gd name="connsiteX236" fmla="*/ 2983832 w 8128084"/>
              <a:gd name="connsiteY236" fmla="*/ 11381874 h 15135727"/>
              <a:gd name="connsiteX237" fmla="*/ 3031958 w 8128084"/>
              <a:gd name="connsiteY237" fmla="*/ 11285621 h 15135727"/>
              <a:gd name="connsiteX238" fmla="*/ 3007895 w 8128084"/>
              <a:gd name="connsiteY238" fmla="*/ 11189369 h 15135727"/>
              <a:gd name="connsiteX239" fmla="*/ 2887579 w 8128084"/>
              <a:gd name="connsiteY239" fmla="*/ 11141242 h 15135727"/>
              <a:gd name="connsiteX240" fmla="*/ 2887579 w 8128084"/>
              <a:gd name="connsiteY240" fmla="*/ 10972800 h 15135727"/>
              <a:gd name="connsiteX241" fmla="*/ 2887579 w 8128084"/>
              <a:gd name="connsiteY241" fmla="*/ 10924674 h 15135727"/>
              <a:gd name="connsiteX242" fmla="*/ 2767264 w 8128084"/>
              <a:gd name="connsiteY242" fmla="*/ 11020927 h 15135727"/>
              <a:gd name="connsiteX243" fmla="*/ 2743200 w 8128084"/>
              <a:gd name="connsiteY243" fmla="*/ 10924674 h 15135727"/>
              <a:gd name="connsiteX244" fmla="*/ 2550695 w 8128084"/>
              <a:gd name="connsiteY244" fmla="*/ 11020927 h 15135727"/>
              <a:gd name="connsiteX245" fmla="*/ 2526632 w 8128084"/>
              <a:gd name="connsiteY245" fmla="*/ 11117179 h 15135727"/>
              <a:gd name="connsiteX246" fmla="*/ 2334127 w 8128084"/>
              <a:gd name="connsiteY246" fmla="*/ 10996864 h 15135727"/>
              <a:gd name="connsiteX247" fmla="*/ 2358190 w 8128084"/>
              <a:gd name="connsiteY247" fmla="*/ 10732169 h 15135727"/>
              <a:gd name="connsiteX248" fmla="*/ 2334127 w 8128084"/>
              <a:gd name="connsiteY248" fmla="*/ 10587790 h 15135727"/>
              <a:gd name="connsiteX249" fmla="*/ 2406316 w 8128084"/>
              <a:gd name="connsiteY249" fmla="*/ 10491537 h 15135727"/>
              <a:gd name="connsiteX250" fmla="*/ 2598821 w 8128084"/>
              <a:gd name="connsiteY250" fmla="*/ 10684042 h 15135727"/>
              <a:gd name="connsiteX251" fmla="*/ 2767264 w 8128084"/>
              <a:gd name="connsiteY251" fmla="*/ 10684042 h 15135727"/>
              <a:gd name="connsiteX252" fmla="*/ 2646948 w 8128084"/>
              <a:gd name="connsiteY252" fmla="*/ 10515600 h 15135727"/>
              <a:gd name="connsiteX253" fmla="*/ 2815390 w 8128084"/>
              <a:gd name="connsiteY253" fmla="*/ 10395285 h 15135727"/>
              <a:gd name="connsiteX254" fmla="*/ 3080085 w 8128084"/>
              <a:gd name="connsiteY254" fmla="*/ 10419348 h 15135727"/>
              <a:gd name="connsiteX255" fmla="*/ 3248527 w 8128084"/>
              <a:gd name="connsiteY255" fmla="*/ 10539664 h 15135727"/>
              <a:gd name="connsiteX256" fmla="*/ 3320716 w 8128084"/>
              <a:gd name="connsiteY256" fmla="*/ 10659979 h 15135727"/>
              <a:gd name="connsiteX257" fmla="*/ 3465095 w 8128084"/>
              <a:gd name="connsiteY257" fmla="*/ 10659979 h 15135727"/>
              <a:gd name="connsiteX258" fmla="*/ 3441032 w 8128084"/>
              <a:gd name="connsiteY258" fmla="*/ 10491537 h 15135727"/>
              <a:gd name="connsiteX259" fmla="*/ 3392906 w 8128084"/>
              <a:gd name="connsiteY259" fmla="*/ 10250906 h 15135727"/>
              <a:gd name="connsiteX260" fmla="*/ 3152274 w 8128084"/>
              <a:gd name="connsiteY260" fmla="*/ 10250906 h 15135727"/>
              <a:gd name="connsiteX261" fmla="*/ 3176337 w 8128084"/>
              <a:gd name="connsiteY261" fmla="*/ 10178716 h 15135727"/>
              <a:gd name="connsiteX262" fmla="*/ 3104148 w 8128084"/>
              <a:gd name="connsiteY262" fmla="*/ 10154653 h 15135727"/>
              <a:gd name="connsiteX263" fmla="*/ 3007895 w 8128084"/>
              <a:gd name="connsiteY263" fmla="*/ 9962148 h 15135727"/>
              <a:gd name="connsiteX264" fmla="*/ 3176337 w 8128084"/>
              <a:gd name="connsiteY264" fmla="*/ 9889958 h 15135727"/>
              <a:gd name="connsiteX265" fmla="*/ 2959769 w 8128084"/>
              <a:gd name="connsiteY265" fmla="*/ 9504948 h 15135727"/>
              <a:gd name="connsiteX266" fmla="*/ 2791327 w 8128084"/>
              <a:gd name="connsiteY266" fmla="*/ 9456821 h 15135727"/>
              <a:gd name="connsiteX267" fmla="*/ 2574758 w 8128084"/>
              <a:gd name="connsiteY267" fmla="*/ 9336506 h 15135727"/>
              <a:gd name="connsiteX268" fmla="*/ 2550695 w 8128084"/>
              <a:gd name="connsiteY268" fmla="*/ 9071811 h 15135727"/>
              <a:gd name="connsiteX269" fmla="*/ 2695074 w 8128084"/>
              <a:gd name="connsiteY269" fmla="*/ 8999621 h 15135727"/>
              <a:gd name="connsiteX270" fmla="*/ 2622885 w 8128084"/>
              <a:gd name="connsiteY270" fmla="*/ 8975558 h 15135727"/>
              <a:gd name="connsiteX271" fmla="*/ 2430379 w 8128084"/>
              <a:gd name="connsiteY271" fmla="*/ 8999621 h 15135727"/>
              <a:gd name="connsiteX272" fmla="*/ 2261937 w 8128084"/>
              <a:gd name="connsiteY272" fmla="*/ 9168064 h 15135727"/>
              <a:gd name="connsiteX273" fmla="*/ 2237874 w 8128084"/>
              <a:gd name="connsiteY273" fmla="*/ 8999621 h 15135727"/>
              <a:gd name="connsiteX274" fmla="*/ 2117558 w 8128084"/>
              <a:gd name="connsiteY274" fmla="*/ 8975558 h 15135727"/>
              <a:gd name="connsiteX275" fmla="*/ 2045369 w 8128084"/>
              <a:gd name="connsiteY275" fmla="*/ 8783053 h 15135727"/>
              <a:gd name="connsiteX276" fmla="*/ 1852864 w 8128084"/>
              <a:gd name="connsiteY276" fmla="*/ 8758990 h 15135727"/>
              <a:gd name="connsiteX277" fmla="*/ 1636295 w 8128084"/>
              <a:gd name="connsiteY277" fmla="*/ 8927432 h 15135727"/>
              <a:gd name="connsiteX278" fmla="*/ 1588169 w 8128084"/>
              <a:gd name="connsiteY278" fmla="*/ 9023685 h 15135727"/>
              <a:gd name="connsiteX279" fmla="*/ 1515979 w 8128084"/>
              <a:gd name="connsiteY279" fmla="*/ 8879306 h 15135727"/>
              <a:gd name="connsiteX280" fmla="*/ 1347537 w 8128084"/>
              <a:gd name="connsiteY280" fmla="*/ 8879306 h 15135727"/>
              <a:gd name="connsiteX281" fmla="*/ 1347537 w 8128084"/>
              <a:gd name="connsiteY281" fmla="*/ 8710864 h 15135727"/>
              <a:gd name="connsiteX282" fmla="*/ 1106906 w 8128084"/>
              <a:gd name="connsiteY282" fmla="*/ 8783053 h 15135727"/>
              <a:gd name="connsiteX283" fmla="*/ 890337 w 8128084"/>
              <a:gd name="connsiteY283" fmla="*/ 8686800 h 15135727"/>
              <a:gd name="connsiteX284" fmla="*/ 649706 w 8128084"/>
              <a:gd name="connsiteY284" fmla="*/ 8662737 h 15135727"/>
              <a:gd name="connsiteX285" fmla="*/ 385011 w 8128084"/>
              <a:gd name="connsiteY285" fmla="*/ 8566485 h 15135727"/>
              <a:gd name="connsiteX286" fmla="*/ 577516 w 8128084"/>
              <a:gd name="connsiteY286" fmla="*/ 8373979 h 15135727"/>
              <a:gd name="connsiteX287" fmla="*/ 794085 w 8128084"/>
              <a:gd name="connsiteY287" fmla="*/ 8301790 h 15135727"/>
              <a:gd name="connsiteX288" fmla="*/ 745958 w 8128084"/>
              <a:gd name="connsiteY288" fmla="*/ 8133348 h 15135727"/>
              <a:gd name="connsiteX289" fmla="*/ 818148 w 8128084"/>
              <a:gd name="connsiteY289" fmla="*/ 7820527 h 15135727"/>
              <a:gd name="connsiteX290" fmla="*/ 697832 w 8128084"/>
              <a:gd name="connsiteY290" fmla="*/ 7820527 h 15135727"/>
              <a:gd name="connsiteX291" fmla="*/ 625642 w 8128084"/>
              <a:gd name="connsiteY291" fmla="*/ 7916779 h 15135727"/>
              <a:gd name="connsiteX292" fmla="*/ 457200 w 8128084"/>
              <a:gd name="connsiteY292" fmla="*/ 7820527 h 15135727"/>
              <a:gd name="connsiteX293" fmla="*/ 529390 w 8128084"/>
              <a:gd name="connsiteY293" fmla="*/ 7700211 h 15135727"/>
              <a:gd name="connsiteX294" fmla="*/ 938464 w 8128084"/>
              <a:gd name="connsiteY294" fmla="*/ 7676148 h 15135727"/>
              <a:gd name="connsiteX295" fmla="*/ 1058779 w 8128084"/>
              <a:gd name="connsiteY295" fmla="*/ 7459579 h 15135727"/>
              <a:gd name="connsiteX296" fmla="*/ 1203158 w 8128084"/>
              <a:gd name="connsiteY296" fmla="*/ 7603958 h 15135727"/>
              <a:gd name="connsiteX297" fmla="*/ 1299411 w 8128084"/>
              <a:gd name="connsiteY297" fmla="*/ 7555832 h 15135727"/>
              <a:gd name="connsiteX298" fmla="*/ 1443790 w 8128084"/>
              <a:gd name="connsiteY298" fmla="*/ 7507706 h 15135727"/>
              <a:gd name="connsiteX299" fmla="*/ 1684421 w 8128084"/>
              <a:gd name="connsiteY299" fmla="*/ 7603958 h 15135727"/>
              <a:gd name="connsiteX300" fmla="*/ 1684421 w 8128084"/>
              <a:gd name="connsiteY300" fmla="*/ 7603958 h 15135727"/>
              <a:gd name="connsiteX301" fmla="*/ 1540042 w 8128084"/>
              <a:gd name="connsiteY301" fmla="*/ 7363327 h 15135727"/>
              <a:gd name="connsiteX302" fmla="*/ 1299411 w 8128084"/>
              <a:gd name="connsiteY302" fmla="*/ 7315200 h 15135727"/>
              <a:gd name="connsiteX303" fmla="*/ 1130969 w 8128084"/>
              <a:gd name="connsiteY303" fmla="*/ 7339264 h 15135727"/>
              <a:gd name="connsiteX304" fmla="*/ 1034716 w 8128084"/>
              <a:gd name="connsiteY304" fmla="*/ 7315200 h 15135727"/>
              <a:gd name="connsiteX305" fmla="*/ 1155032 w 8128084"/>
              <a:gd name="connsiteY305" fmla="*/ 7050506 h 15135727"/>
              <a:gd name="connsiteX306" fmla="*/ 1155032 w 8128084"/>
              <a:gd name="connsiteY306" fmla="*/ 6930190 h 15135727"/>
              <a:gd name="connsiteX307" fmla="*/ 1155032 w 8128084"/>
              <a:gd name="connsiteY307" fmla="*/ 6761748 h 15135727"/>
              <a:gd name="connsiteX308" fmla="*/ 1203158 w 8128084"/>
              <a:gd name="connsiteY308" fmla="*/ 6617369 h 15135727"/>
              <a:gd name="connsiteX309" fmla="*/ 1371600 w 8128084"/>
              <a:gd name="connsiteY309" fmla="*/ 6472990 h 15135727"/>
              <a:gd name="connsiteX310" fmla="*/ 1443790 w 8128084"/>
              <a:gd name="connsiteY310" fmla="*/ 6328611 h 15135727"/>
              <a:gd name="connsiteX311" fmla="*/ 1419727 w 8128084"/>
              <a:gd name="connsiteY311" fmla="*/ 6208295 h 15135727"/>
              <a:gd name="connsiteX312" fmla="*/ 1275348 w 8128084"/>
              <a:gd name="connsiteY312" fmla="*/ 6304548 h 15135727"/>
              <a:gd name="connsiteX313" fmla="*/ 1323474 w 8128084"/>
              <a:gd name="connsiteY313" fmla="*/ 6015790 h 15135727"/>
              <a:gd name="connsiteX314" fmla="*/ 1540042 w 8128084"/>
              <a:gd name="connsiteY314" fmla="*/ 5871411 h 15135727"/>
              <a:gd name="connsiteX315" fmla="*/ 1540042 w 8128084"/>
              <a:gd name="connsiteY315" fmla="*/ 5751095 h 15135727"/>
              <a:gd name="connsiteX316" fmla="*/ 1395664 w 8128084"/>
              <a:gd name="connsiteY316" fmla="*/ 5799221 h 15135727"/>
              <a:gd name="connsiteX317" fmla="*/ 1179095 w 8128084"/>
              <a:gd name="connsiteY317" fmla="*/ 5799221 h 15135727"/>
              <a:gd name="connsiteX318" fmla="*/ 890337 w 8128084"/>
              <a:gd name="connsiteY318" fmla="*/ 5775158 h 15135727"/>
              <a:gd name="connsiteX319" fmla="*/ 697832 w 8128084"/>
              <a:gd name="connsiteY319" fmla="*/ 5606716 h 15135727"/>
              <a:gd name="connsiteX320" fmla="*/ 577516 w 8128084"/>
              <a:gd name="connsiteY320" fmla="*/ 5582653 h 15135727"/>
              <a:gd name="connsiteX321" fmla="*/ 697832 w 8128084"/>
              <a:gd name="connsiteY321" fmla="*/ 5775158 h 15135727"/>
              <a:gd name="connsiteX322" fmla="*/ 409074 w 8128084"/>
              <a:gd name="connsiteY322" fmla="*/ 5799221 h 15135727"/>
              <a:gd name="connsiteX323" fmla="*/ 168442 w 8128084"/>
              <a:gd name="connsiteY323" fmla="*/ 5702969 h 15135727"/>
              <a:gd name="connsiteX324" fmla="*/ 264695 w 8128084"/>
              <a:gd name="connsiteY324" fmla="*/ 5558590 h 15135727"/>
              <a:gd name="connsiteX325" fmla="*/ 144379 w 8128084"/>
              <a:gd name="connsiteY325" fmla="*/ 5510464 h 15135727"/>
              <a:gd name="connsiteX326" fmla="*/ 0 w 8128084"/>
              <a:gd name="connsiteY326" fmla="*/ 5462337 h 15135727"/>
              <a:gd name="connsiteX327" fmla="*/ 96253 w 8128084"/>
              <a:gd name="connsiteY327"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184232 w 8128084"/>
              <a:gd name="connsiteY106" fmla="*/ 3946358 h 15135727"/>
              <a:gd name="connsiteX107" fmla="*/ 6136106 w 8128084"/>
              <a:gd name="connsiteY107" fmla="*/ 4235116 h 15135727"/>
              <a:gd name="connsiteX108" fmla="*/ 5919537 w 8128084"/>
              <a:gd name="connsiteY108" fmla="*/ 4403558 h 15135727"/>
              <a:gd name="connsiteX109" fmla="*/ 5775158 w 8128084"/>
              <a:gd name="connsiteY109" fmla="*/ 4451685 h 15135727"/>
              <a:gd name="connsiteX110" fmla="*/ 5630779 w 8128084"/>
              <a:gd name="connsiteY110" fmla="*/ 4547937 h 15135727"/>
              <a:gd name="connsiteX111" fmla="*/ 5510464 w 8128084"/>
              <a:gd name="connsiteY111" fmla="*/ 4620127 h 15135727"/>
              <a:gd name="connsiteX112" fmla="*/ 5510464 w 8128084"/>
              <a:gd name="connsiteY112" fmla="*/ 4812632 h 15135727"/>
              <a:gd name="connsiteX113" fmla="*/ 5317958 w 8128084"/>
              <a:gd name="connsiteY113" fmla="*/ 4981074 h 15135727"/>
              <a:gd name="connsiteX114" fmla="*/ 5005137 w 8128084"/>
              <a:gd name="connsiteY114" fmla="*/ 5149516 h 15135727"/>
              <a:gd name="connsiteX115" fmla="*/ 4692316 w 8128084"/>
              <a:gd name="connsiteY115" fmla="*/ 5149516 h 15135727"/>
              <a:gd name="connsiteX116" fmla="*/ 4523874 w 8128084"/>
              <a:gd name="connsiteY116" fmla="*/ 5366085 h 15135727"/>
              <a:gd name="connsiteX117" fmla="*/ 4211053 w 8128084"/>
              <a:gd name="connsiteY117" fmla="*/ 5414211 h 15135727"/>
              <a:gd name="connsiteX118" fmla="*/ 4114800 w 8128084"/>
              <a:gd name="connsiteY118" fmla="*/ 5390148 h 15135727"/>
              <a:gd name="connsiteX119" fmla="*/ 4018548 w 8128084"/>
              <a:gd name="connsiteY119" fmla="*/ 5630779 h 15135727"/>
              <a:gd name="connsiteX120" fmla="*/ 4090737 w 8128084"/>
              <a:gd name="connsiteY120" fmla="*/ 5871411 h 15135727"/>
              <a:gd name="connsiteX121" fmla="*/ 4090737 w 8128084"/>
              <a:gd name="connsiteY121" fmla="*/ 6184232 h 15135727"/>
              <a:gd name="connsiteX122" fmla="*/ 4186990 w 8128084"/>
              <a:gd name="connsiteY122" fmla="*/ 6472990 h 15135727"/>
              <a:gd name="connsiteX123" fmla="*/ 4042611 w 8128084"/>
              <a:gd name="connsiteY123" fmla="*/ 6352674 h 15135727"/>
              <a:gd name="connsiteX124" fmla="*/ 3946358 w 8128084"/>
              <a:gd name="connsiteY124" fmla="*/ 6376737 h 15135727"/>
              <a:gd name="connsiteX125" fmla="*/ 4114800 w 8128084"/>
              <a:gd name="connsiteY125" fmla="*/ 6641432 h 15135727"/>
              <a:gd name="connsiteX126" fmla="*/ 4451685 w 8128084"/>
              <a:gd name="connsiteY126" fmla="*/ 6737685 h 15135727"/>
              <a:gd name="connsiteX127" fmla="*/ 4620127 w 8128084"/>
              <a:gd name="connsiteY127" fmla="*/ 6978316 h 15135727"/>
              <a:gd name="connsiteX128" fmla="*/ 4740442 w 8128084"/>
              <a:gd name="connsiteY128" fmla="*/ 7170821 h 15135727"/>
              <a:gd name="connsiteX129" fmla="*/ 5077327 w 8128084"/>
              <a:gd name="connsiteY129" fmla="*/ 7387390 h 15135727"/>
              <a:gd name="connsiteX130" fmla="*/ 5125453 w 8128084"/>
              <a:gd name="connsiteY130" fmla="*/ 7603958 h 15135727"/>
              <a:gd name="connsiteX131" fmla="*/ 5197642 w 8128084"/>
              <a:gd name="connsiteY131" fmla="*/ 7796464 h 15135727"/>
              <a:gd name="connsiteX132" fmla="*/ 5486400 w 8128084"/>
              <a:gd name="connsiteY132" fmla="*/ 7964906 h 15135727"/>
              <a:gd name="connsiteX133" fmla="*/ 5486400 w 8128084"/>
              <a:gd name="connsiteY133" fmla="*/ 8349916 h 15135727"/>
              <a:gd name="connsiteX134" fmla="*/ 5678906 w 8128084"/>
              <a:gd name="connsiteY134" fmla="*/ 8614611 h 15135727"/>
              <a:gd name="connsiteX135" fmla="*/ 5919537 w 8128084"/>
              <a:gd name="connsiteY135" fmla="*/ 9071811 h 15135727"/>
              <a:gd name="connsiteX136" fmla="*/ 6160169 w 8128084"/>
              <a:gd name="connsiteY136" fmla="*/ 9336506 h 15135727"/>
              <a:gd name="connsiteX137" fmla="*/ 6280485 w 8128084"/>
              <a:gd name="connsiteY137" fmla="*/ 9601200 h 15135727"/>
              <a:gd name="connsiteX138" fmla="*/ 6400800 w 8128084"/>
              <a:gd name="connsiteY138" fmla="*/ 9793706 h 15135727"/>
              <a:gd name="connsiteX139" fmla="*/ 6569242 w 8128084"/>
              <a:gd name="connsiteY139" fmla="*/ 10058400 h 15135727"/>
              <a:gd name="connsiteX140" fmla="*/ 6713621 w 8128084"/>
              <a:gd name="connsiteY140" fmla="*/ 10106527 h 15135727"/>
              <a:gd name="connsiteX141" fmla="*/ 6545179 w 8128084"/>
              <a:gd name="connsiteY141" fmla="*/ 10202779 h 15135727"/>
              <a:gd name="connsiteX142" fmla="*/ 6569242 w 8128084"/>
              <a:gd name="connsiteY142" fmla="*/ 10443411 h 15135727"/>
              <a:gd name="connsiteX143" fmla="*/ 6593306 w 8128084"/>
              <a:gd name="connsiteY143" fmla="*/ 10708106 h 15135727"/>
              <a:gd name="connsiteX144" fmla="*/ 6761748 w 8128084"/>
              <a:gd name="connsiteY144" fmla="*/ 10924674 h 15135727"/>
              <a:gd name="connsiteX145" fmla="*/ 6641432 w 8128084"/>
              <a:gd name="connsiteY145" fmla="*/ 11093116 h 15135727"/>
              <a:gd name="connsiteX146" fmla="*/ 6713621 w 8128084"/>
              <a:gd name="connsiteY146" fmla="*/ 11261558 h 15135727"/>
              <a:gd name="connsiteX147" fmla="*/ 6737685 w 8128084"/>
              <a:gd name="connsiteY147" fmla="*/ 11526253 h 15135727"/>
              <a:gd name="connsiteX148" fmla="*/ 6617369 w 8128084"/>
              <a:gd name="connsiteY148" fmla="*/ 11839074 h 15135727"/>
              <a:gd name="connsiteX149" fmla="*/ 6617369 w 8128084"/>
              <a:gd name="connsiteY149" fmla="*/ 12031579 h 15135727"/>
              <a:gd name="connsiteX150" fmla="*/ 6641432 w 8128084"/>
              <a:gd name="connsiteY150" fmla="*/ 12127832 h 15135727"/>
              <a:gd name="connsiteX151" fmla="*/ 6761748 w 8128084"/>
              <a:gd name="connsiteY151" fmla="*/ 12031579 h 15135727"/>
              <a:gd name="connsiteX152" fmla="*/ 6761748 w 8128084"/>
              <a:gd name="connsiteY152" fmla="*/ 12296274 h 15135727"/>
              <a:gd name="connsiteX153" fmla="*/ 6689558 w 8128084"/>
              <a:gd name="connsiteY153" fmla="*/ 12512842 h 15135727"/>
              <a:gd name="connsiteX154" fmla="*/ 6785811 w 8128084"/>
              <a:gd name="connsiteY154" fmla="*/ 12777537 h 15135727"/>
              <a:gd name="connsiteX155" fmla="*/ 6569242 w 8128084"/>
              <a:gd name="connsiteY155" fmla="*/ 12873790 h 15135727"/>
              <a:gd name="connsiteX156" fmla="*/ 6545179 w 8128084"/>
              <a:gd name="connsiteY156" fmla="*/ 13090358 h 15135727"/>
              <a:gd name="connsiteX157" fmla="*/ 6448927 w 8128084"/>
              <a:gd name="connsiteY157" fmla="*/ 13355053 h 15135727"/>
              <a:gd name="connsiteX158" fmla="*/ 6256421 w 8128084"/>
              <a:gd name="connsiteY158" fmla="*/ 13571621 h 15135727"/>
              <a:gd name="connsiteX159" fmla="*/ 6087979 w 8128084"/>
              <a:gd name="connsiteY159" fmla="*/ 13667874 h 15135727"/>
              <a:gd name="connsiteX160" fmla="*/ 5943600 w 8128084"/>
              <a:gd name="connsiteY160" fmla="*/ 13716000 h 15135727"/>
              <a:gd name="connsiteX161" fmla="*/ 5702969 w 8128084"/>
              <a:gd name="connsiteY161" fmla="*/ 13667874 h 15135727"/>
              <a:gd name="connsiteX162" fmla="*/ 5582653 w 8128084"/>
              <a:gd name="connsiteY162" fmla="*/ 13691937 h 15135727"/>
              <a:gd name="connsiteX163" fmla="*/ 5727032 w 8128084"/>
              <a:gd name="connsiteY163" fmla="*/ 13836316 h 15135727"/>
              <a:gd name="connsiteX164" fmla="*/ 5582653 w 8128084"/>
              <a:gd name="connsiteY164" fmla="*/ 14052885 h 15135727"/>
              <a:gd name="connsiteX165" fmla="*/ 5462337 w 8128084"/>
              <a:gd name="connsiteY165" fmla="*/ 14149137 h 15135727"/>
              <a:gd name="connsiteX166" fmla="*/ 5342021 w 8128084"/>
              <a:gd name="connsiteY166" fmla="*/ 14004758 h 15135727"/>
              <a:gd name="connsiteX167" fmla="*/ 5245769 w 8128084"/>
              <a:gd name="connsiteY167" fmla="*/ 14004758 h 15135727"/>
              <a:gd name="connsiteX168" fmla="*/ 5245769 w 8128084"/>
              <a:gd name="connsiteY168" fmla="*/ 13956632 h 15135727"/>
              <a:gd name="connsiteX169" fmla="*/ 5101390 w 8128084"/>
              <a:gd name="connsiteY169" fmla="*/ 13956632 h 15135727"/>
              <a:gd name="connsiteX170" fmla="*/ 4981074 w 8128084"/>
              <a:gd name="connsiteY170" fmla="*/ 13860379 h 15135727"/>
              <a:gd name="connsiteX171" fmla="*/ 4740442 w 8128084"/>
              <a:gd name="connsiteY171" fmla="*/ 13908506 h 15135727"/>
              <a:gd name="connsiteX172" fmla="*/ 4475748 w 8128084"/>
              <a:gd name="connsiteY172" fmla="*/ 13956632 h 15135727"/>
              <a:gd name="connsiteX173" fmla="*/ 4379495 w 8128084"/>
              <a:gd name="connsiteY173" fmla="*/ 14028821 h 15135727"/>
              <a:gd name="connsiteX174" fmla="*/ 4403558 w 8128084"/>
              <a:gd name="connsiteY174" fmla="*/ 14197264 h 15135727"/>
              <a:gd name="connsiteX175" fmla="*/ 4572000 w 8128084"/>
              <a:gd name="connsiteY175" fmla="*/ 14149137 h 15135727"/>
              <a:gd name="connsiteX176" fmla="*/ 4523874 w 8128084"/>
              <a:gd name="connsiteY176" fmla="*/ 14558211 h 15135727"/>
              <a:gd name="connsiteX177" fmla="*/ 4403558 w 8128084"/>
              <a:gd name="connsiteY177" fmla="*/ 14437895 h 15135727"/>
              <a:gd name="connsiteX178" fmla="*/ 4403558 w 8128084"/>
              <a:gd name="connsiteY178" fmla="*/ 14437895 h 15135727"/>
              <a:gd name="connsiteX179" fmla="*/ 4283242 w 8128084"/>
              <a:gd name="connsiteY179" fmla="*/ 14245390 h 15135727"/>
              <a:gd name="connsiteX180" fmla="*/ 4235116 w 8128084"/>
              <a:gd name="connsiteY180" fmla="*/ 14341642 h 15135727"/>
              <a:gd name="connsiteX181" fmla="*/ 4162927 w 8128084"/>
              <a:gd name="connsiteY181" fmla="*/ 14389769 h 15135727"/>
              <a:gd name="connsiteX182" fmla="*/ 4162927 w 8128084"/>
              <a:gd name="connsiteY182" fmla="*/ 14389769 h 15135727"/>
              <a:gd name="connsiteX183" fmla="*/ 3922295 w 8128084"/>
              <a:gd name="connsiteY183" fmla="*/ 14245390 h 15135727"/>
              <a:gd name="connsiteX184" fmla="*/ 3801979 w 8128084"/>
              <a:gd name="connsiteY184" fmla="*/ 14293516 h 15135727"/>
              <a:gd name="connsiteX185" fmla="*/ 3681664 w 8128084"/>
              <a:gd name="connsiteY185" fmla="*/ 14389769 h 15135727"/>
              <a:gd name="connsiteX186" fmla="*/ 3657600 w 8128084"/>
              <a:gd name="connsiteY186" fmla="*/ 14654464 h 15135727"/>
              <a:gd name="connsiteX187" fmla="*/ 3513221 w 8128084"/>
              <a:gd name="connsiteY187" fmla="*/ 14726653 h 15135727"/>
              <a:gd name="connsiteX188" fmla="*/ 3513221 w 8128084"/>
              <a:gd name="connsiteY188" fmla="*/ 14871032 h 15135727"/>
              <a:gd name="connsiteX189" fmla="*/ 3633537 w 8128084"/>
              <a:gd name="connsiteY189" fmla="*/ 14967285 h 15135727"/>
              <a:gd name="connsiteX190" fmla="*/ 3609474 w 8128084"/>
              <a:gd name="connsiteY190" fmla="*/ 15087600 h 15135727"/>
              <a:gd name="connsiteX191" fmla="*/ 3441032 w 8128084"/>
              <a:gd name="connsiteY191" fmla="*/ 15039474 h 15135727"/>
              <a:gd name="connsiteX192" fmla="*/ 3272590 w 8128084"/>
              <a:gd name="connsiteY192" fmla="*/ 15063537 h 15135727"/>
              <a:gd name="connsiteX193" fmla="*/ 3248527 w 8128084"/>
              <a:gd name="connsiteY193" fmla="*/ 14895095 h 15135727"/>
              <a:gd name="connsiteX194" fmla="*/ 3128211 w 8128084"/>
              <a:gd name="connsiteY194" fmla="*/ 14919158 h 15135727"/>
              <a:gd name="connsiteX195" fmla="*/ 2959769 w 8128084"/>
              <a:gd name="connsiteY195" fmla="*/ 15135727 h 15135727"/>
              <a:gd name="connsiteX196" fmla="*/ 2935706 w 8128084"/>
              <a:gd name="connsiteY196" fmla="*/ 14895095 h 15135727"/>
              <a:gd name="connsiteX197" fmla="*/ 2791327 w 8128084"/>
              <a:gd name="connsiteY197" fmla="*/ 14943221 h 15135727"/>
              <a:gd name="connsiteX198" fmla="*/ 2671011 w 8128084"/>
              <a:gd name="connsiteY198" fmla="*/ 15039474 h 15135727"/>
              <a:gd name="connsiteX199" fmla="*/ 2430379 w 8128084"/>
              <a:gd name="connsiteY199" fmla="*/ 15087600 h 15135727"/>
              <a:gd name="connsiteX200" fmla="*/ 2237874 w 8128084"/>
              <a:gd name="connsiteY200" fmla="*/ 15039474 h 15135727"/>
              <a:gd name="connsiteX201" fmla="*/ 2622885 w 8128084"/>
              <a:gd name="connsiteY201" fmla="*/ 14846969 h 15135727"/>
              <a:gd name="connsiteX202" fmla="*/ 2887579 w 8128084"/>
              <a:gd name="connsiteY202" fmla="*/ 14774779 h 15135727"/>
              <a:gd name="connsiteX203" fmla="*/ 2839453 w 8128084"/>
              <a:gd name="connsiteY203" fmla="*/ 14582274 h 15135727"/>
              <a:gd name="connsiteX204" fmla="*/ 2935706 w 8128084"/>
              <a:gd name="connsiteY204" fmla="*/ 14510085 h 15135727"/>
              <a:gd name="connsiteX205" fmla="*/ 2935706 w 8128084"/>
              <a:gd name="connsiteY205" fmla="*/ 14510085 h 15135727"/>
              <a:gd name="connsiteX206" fmla="*/ 3080085 w 8128084"/>
              <a:gd name="connsiteY206" fmla="*/ 14413832 h 15135727"/>
              <a:gd name="connsiteX207" fmla="*/ 3152274 w 8128084"/>
              <a:gd name="connsiteY207" fmla="*/ 14341642 h 15135727"/>
              <a:gd name="connsiteX208" fmla="*/ 3080085 w 8128084"/>
              <a:gd name="connsiteY208" fmla="*/ 14269453 h 15135727"/>
              <a:gd name="connsiteX209" fmla="*/ 3152274 w 8128084"/>
              <a:gd name="connsiteY209" fmla="*/ 14197264 h 15135727"/>
              <a:gd name="connsiteX210" fmla="*/ 3152274 w 8128084"/>
              <a:gd name="connsiteY210" fmla="*/ 14052885 h 15135727"/>
              <a:gd name="connsiteX211" fmla="*/ 3080085 w 8128084"/>
              <a:gd name="connsiteY211" fmla="*/ 13980695 h 15135727"/>
              <a:gd name="connsiteX212" fmla="*/ 3056021 w 8128084"/>
              <a:gd name="connsiteY212" fmla="*/ 14076948 h 15135727"/>
              <a:gd name="connsiteX213" fmla="*/ 2935706 w 8128084"/>
              <a:gd name="connsiteY213" fmla="*/ 14076948 h 15135727"/>
              <a:gd name="connsiteX214" fmla="*/ 2863516 w 8128084"/>
              <a:gd name="connsiteY214" fmla="*/ 14125074 h 15135727"/>
              <a:gd name="connsiteX215" fmla="*/ 2719137 w 8128084"/>
              <a:gd name="connsiteY215" fmla="*/ 14197264 h 15135727"/>
              <a:gd name="connsiteX216" fmla="*/ 2646948 w 8128084"/>
              <a:gd name="connsiteY216" fmla="*/ 14197264 h 15135727"/>
              <a:gd name="connsiteX217" fmla="*/ 2598821 w 8128084"/>
              <a:gd name="connsiteY217" fmla="*/ 14125074 h 15135727"/>
              <a:gd name="connsiteX218" fmla="*/ 2430379 w 8128084"/>
              <a:gd name="connsiteY218" fmla="*/ 13836316 h 15135727"/>
              <a:gd name="connsiteX219" fmla="*/ 2646948 w 8128084"/>
              <a:gd name="connsiteY219" fmla="*/ 13812253 h 15135727"/>
              <a:gd name="connsiteX220" fmla="*/ 2502569 w 8128084"/>
              <a:gd name="connsiteY220" fmla="*/ 13475369 h 15135727"/>
              <a:gd name="connsiteX221" fmla="*/ 2550695 w 8128084"/>
              <a:gd name="connsiteY221" fmla="*/ 13186611 h 15135727"/>
              <a:gd name="connsiteX222" fmla="*/ 2719137 w 8128084"/>
              <a:gd name="connsiteY222" fmla="*/ 13042232 h 15135727"/>
              <a:gd name="connsiteX223" fmla="*/ 2791327 w 8128084"/>
              <a:gd name="connsiteY223" fmla="*/ 12945979 h 15135727"/>
              <a:gd name="connsiteX224" fmla="*/ 3031958 w 8128084"/>
              <a:gd name="connsiteY224" fmla="*/ 13090358 h 15135727"/>
              <a:gd name="connsiteX225" fmla="*/ 3056021 w 8128084"/>
              <a:gd name="connsiteY225" fmla="*/ 12753474 h 15135727"/>
              <a:gd name="connsiteX226" fmla="*/ 2887579 w 8128084"/>
              <a:gd name="connsiteY226" fmla="*/ 12777537 h 15135727"/>
              <a:gd name="connsiteX227" fmla="*/ 2815390 w 8128084"/>
              <a:gd name="connsiteY227" fmla="*/ 12777537 h 15135727"/>
              <a:gd name="connsiteX228" fmla="*/ 3176337 w 8128084"/>
              <a:gd name="connsiteY228" fmla="*/ 12368464 h 15135727"/>
              <a:gd name="connsiteX229" fmla="*/ 3104148 w 8128084"/>
              <a:gd name="connsiteY229" fmla="*/ 12320337 h 15135727"/>
              <a:gd name="connsiteX230" fmla="*/ 3104148 w 8128084"/>
              <a:gd name="connsiteY230" fmla="*/ 12320337 h 15135727"/>
              <a:gd name="connsiteX231" fmla="*/ 3007895 w 8128084"/>
              <a:gd name="connsiteY231" fmla="*/ 12079706 h 15135727"/>
              <a:gd name="connsiteX232" fmla="*/ 2911642 w 8128084"/>
              <a:gd name="connsiteY232" fmla="*/ 11935327 h 15135727"/>
              <a:gd name="connsiteX233" fmla="*/ 2863516 w 8128084"/>
              <a:gd name="connsiteY233" fmla="*/ 11694695 h 15135727"/>
              <a:gd name="connsiteX234" fmla="*/ 2911642 w 8128084"/>
              <a:gd name="connsiteY234" fmla="*/ 11454064 h 15135727"/>
              <a:gd name="connsiteX235" fmla="*/ 3056021 w 8128084"/>
              <a:gd name="connsiteY235" fmla="*/ 11454064 h 15135727"/>
              <a:gd name="connsiteX236" fmla="*/ 2983832 w 8128084"/>
              <a:gd name="connsiteY236" fmla="*/ 11381874 h 15135727"/>
              <a:gd name="connsiteX237" fmla="*/ 3031958 w 8128084"/>
              <a:gd name="connsiteY237" fmla="*/ 11285621 h 15135727"/>
              <a:gd name="connsiteX238" fmla="*/ 3007895 w 8128084"/>
              <a:gd name="connsiteY238" fmla="*/ 11189369 h 15135727"/>
              <a:gd name="connsiteX239" fmla="*/ 2887579 w 8128084"/>
              <a:gd name="connsiteY239" fmla="*/ 11141242 h 15135727"/>
              <a:gd name="connsiteX240" fmla="*/ 2887579 w 8128084"/>
              <a:gd name="connsiteY240" fmla="*/ 10972800 h 15135727"/>
              <a:gd name="connsiteX241" fmla="*/ 2887579 w 8128084"/>
              <a:gd name="connsiteY241" fmla="*/ 10924674 h 15135727"/>
              <a:gd name="connsiteX242" fmla="*/ 2767264 w 8128084"/>
              <a:gd name="connsiteY242" fmla="*/ 11020927 h 15135727"/>
              <a:gd name="connsiteX243" fmla="*/ 2743200 w 8128084"/>
              <a:gd name="connsiteY243" fmla="*/ 10924674 h 15135727"/>
              <a:gd name="connsiteX244" fmla="*/ 2550695 w 8128084"/>
              <a:gd name="connsiteY244" fmla="*/ 11020927 h 15135727"/>
              <a:gd name="connsiteX245" fmla="*/ 2526632 w 8128084"/>
              <a:gd name="connsiteY245" fmla="*/ 11117179 h 15135727"/>
              <a:gd name="connsiteX246" fmla="*/ 2334127 w 8128084"/>
              <a:gd name="connsiteY246" fmla="*/ 10996864 h 15135727"/>
              <a:gd name="connsiteX247" fmla="*/ 2358190 w 8128084"/>
              <a:gd name="connsiteY247" fmla="*/ 10732169 h 15135727"/>
              <a:gd name="connsiteX248" fmla="*/ 2334127 w 8128084"/>
              <a:gd name="connsiteY248" fmla="*/ 10587790 h 15135727"/>
              <a:gd name="connsiteX249" fmla="*/ 2406316 w 8128084"/>
              <a:gd name="connsiteY249" fmla="*/ 10491537 h 15135727"/>
              <a:gd name="connsiteX250" fmla="*/ 2598821 w 8128084"/>
              <a:gd name="connsiteY250" fmla="*/ 10684042 h 15135727"/>
              <a:gd name="connsiteX251" fmla="*/ 2767264 w 8128084"/>
              <a:gd name="connsiteY251" fmla="*/ 10684042 h 15135727"/>
              <a:gd name="connsiteX252" fmla="*/ 2646948 w 8128084"/>
              <a:gd name="connsiteY252" fmla="*/ 10515600 h 15135727"/>
              <a:gd name="connsiteX253" fmla="*/ 2815390 w 8128084"/>
              <a:gd name="connsiteY253" fmla="*/ 10395285 h 15135727"/>
              <a:gd name="connsiteX254" fmla="*/ 3080085 w 8128084"/>
              <a:gd name="connsiteY254" fmla="*/ 10419348 h 15135727"/>
              <a:gd name="connsiteX255" fmla="*/ 3248527 w 8128084"/>
              <a:gd name="connsiteY255" fmla="*/ 10539664 h 15135727"/>
              <a:gd name="connsiteX256" fmla="*/ 3320716 w 8128084"/>
              <a:gd name="connsiteY256" fmla="*/ 10659979 h 15135727"/>
              <a:gd name="connsiteX257" fmla="*/ 3465095 w 8128084"/>
              <a:gd name="connsiteY257" fmla="*/ 10659979 h 15135727"/>
              <a:gd name="connsiteX258" fmla="*/ 3441032 w 8128084"/>
              <a:gd name="connsiteY258" fmla="*/ 10491537 h 15135727"/>
              <a:gd name="connsiteX259" fmla="*/ 3392906 w 8128084"/>
              <a:gd name="connsiteY259" fmla="*/ 10250906 h 15135727"/>
              <a:gd name="connsiteX260" fmla="*/ 3152274 w 8128084"/>
              <a:gd name="connsiteY260" fmla="*/ 10250906 h 15135727"/>
              <a:gd name="connsiteX261" fmla="*/ 3176337 w 8128084"/>
              <a:gd name="connsiteY261" fmla="*/ 10178716 h 15135727"/>
              <a:gd name="connsiteX262" fmla="*/ 3104148 w 8128084"/>
              <a:gd name="connsiteY262" fmla="*/ 10154653 h 15135727"/>
              <a:gd name="connsiteX263" fmla="*/ 3007895 w 8128084"/>
              <a:gd name="connsiteY263" fmla="*/ 9962148 h 15135727"/>
              <a:gd name="connsiteX264" fmla="*/ 3176337 w 8128084"/>
              <a:gd name="connsiteY264" fmla="*/ 9889958 h 15135727"/>
              <a:gd name="connsiteX265" fmla="*/ 2959769 w 8128084"/>
              <a:gd name="connsiteY265" fmla="*/ 9504948 h 15135727"/>
              <a:gd name="connsiteX266" fmla="*/ 2791327 w 8128084"/>
              <a:gd name="connsiteY266" fmla="*/ 9456821 h 15135727"/>
              <a:gd name="connsiteX267" fmla="*/ 2574758 w 8128084"/>
              <a:gd name="connsiteY267" fmla="*/ 9336506 h 15135727"/>
              <a:gd name="connsiteX268" fmla="*/ 2550695 w 8128084"/>
              <a:gd name="connsiteY268" fmla="*/ 9071811 h 15135727"/>
              <a:gd name="connsiteX269" fmla="*/ 2695074 w 8128084"/>
              <a:gd name="connsiteY269" fmla="*/ 8999621 h 15135727"/>
              <a:gd name="connsiteX270" fmla="*/ 2622885 w 8128084"/>
              <a:gd name="connsiteY270" fmla="*/ 8975558 h 15135727"/>
              <a:gd name="connsiteX271" fmla="*/ 2430379 w 8128084"/>
              <a:gd name="connsiteY271" fmla="*/ 8999621 h 15135727"/>
              <a:gd name="connsiteX272" fmla="*/ 2261937 w 8128084"/>
              <a:gd name="connsiteY272" fmla="*/ 9168064 h 15135727"/>
              <a:gd name="connsiteX273" fmla="*/ 2237874 w 8128084"/>
              <a:gd name="connsiteY273" fmla="*/ 8999621 h 15135727"/>
              <a:gd name="connsiteX274" fmla="*/ 2117558 w 8128084"/>
              <a:gd name="connsiteY274" fmla="*/ 8975558 h 15135727"/>
              <a:gd name="connsiteX275" fmla="*/ 2045369 w 8128084"/>
              <a:gd name="connsiteY275" fmla="*/ 8783053 h 15135727"/>
              <a:gd name="connsiteX276" fmla="*/ 1852864 w 8128084"/>
              <a:gd name="connsiteY276" fmla="*/ 8758990 h 15135727"/>
              <a:gd name="connsiteX277" fmla="*/ 1636295 w 8128084"/>
              <a:gd name="connsiteY277" fmla="*/ 8927432 h 15135727"/>
              <a:gd name="connsiteX278" fmla="*/ 1588169 w 8128084"/>
              <a:gd name="connsiteY278" fmla="*/ 9023685 h 15135727"/>
              <a:gd name="connsiteX279" fmla="*/ 1515979 w 8128084"/>
              <a:gd name="connsiteY279" fmla="*/ 8879306 h 15135727"/>
              <a:gd name="connsiteX280" fmla="*/ 1347537 w 8128084"/>
              <a:gd name="connsiteY280" fmla="*/ 8879306 h 15135727"/>
              <a:gd name="connsiteX281" fmla="*/ 1347537 w 8128084"/>
              <a:gd name="connsiteY281" fmla="*/ 8710864 h 15135727"/>
              <a:gd name="connsiteX282" fmla="*/ 1106906 w 8128084"/>
              <a:gd name="connsiteY282" fmla="*/ 8783053 h 15135727"/>
              <a:gd name="connsiteX283" fmla="*/ 890337 w 8128084"/>
              <a:gd name="connsiteY283" fmla="*/ 8686800 h 15135727"/>
              <a:gd name="connsiteX284" fmla="*/ 649706 w 8128084"/>
              <a:gd name="connsiteY284" fmla="*/ 8662737 h 15135727"/>
              <a:gd name="connsiteX285" fmla="*/ 385011 w 8128084"/>
              <a:gd name="connsiteY285" fmla="*/ 8566485 h 15135727"/>
              <a:gd name="connsiteX286" fmla="*/ 577516 w 8128084"/>
              <a:gd name="connsiteY286" fmla="*/ 8373979 h 15135727"/>
              <a:gd name="connsiteX287" fmla="*/ 794085 w 8128084"/>
              <a:gd name="connsiteY287" fmla="*/ 8301790 h 15135727"/>
              <a:gd name="connsiteX288" fmla="*/ 745958 w 8128084"/>
              <a:gd name="connsiteY288" fmla="*/ 8133348 h 15135727"/>
              <a:gd name="connsiteX289" fmla="*/ 818148 w 8128084"/>
              <a:gd name="connsiteY289" fmla="*/ 7820527 h 15135727"/>
              <a:gd name="connsiteX290" fmla="*/ 697832 w 8128084"/>
              <a:gd name="connsiteY290" fmla="*/ 7820527 h 15135727"/>
              <a:gd name="connsiteX291" fmla="*/ 625642 w 8128084"/>
              <a:gd name="connsiteY291" fmla="*/ 7916779 h 15135727"/>
              <a:gd name="connsiteX292" fmla="*/ 457200 w 8128084"/>
              <a:gd name="connsiteY292" fmla="*/ 7820527 h 15135727"/>
              <a:gd name="connsiteX293" fmla="*/ 529390 w 8128084"/>
              <a:gd name="connsiteY293" fmla="*/ 7700211 h 15135727"/>
              <a:gd name="connsiteX294" fmla="*/ 938464 w 8128084"/>
              <a:gd name="connsiteY294" fmla="*/ 7676148 h 15135727"/>
              <a:gd name="connsiteX295" fmla="*/ 1058779 w 8128084"/>
              <a:gd name="connsiteY295" fmla="*/ 7459579 h 15135727"/>
              <a:gd name="connsiteX296" fmla="*/ 1203158 w 8128084"/>
              <a:gd name="connsiteY296" fmla="*/ 7603958 h 15135727"/>
              <a:gd name="connsiteX297" fmla="*/ 1299411 w 8128084"/>
              <a:gd name="connsiteY297" fmla="*/ 7555832 h 15135727"/>
              <a:gd name="connsiteX298" fmla="*/ 1443790 w 8128084"/>
              <a:gd name="connsiteY298" fmla="*/ 7507706 h 15135727"/>
              <a:gd name="connsiteX299" fmla="*/ 1684421 w 8128084"/>
              <a:gd name="connsiteY299" fmla="*/ 7603958 h 15135727"/>
              <a:gd name="connsiteX300" fmla="*/ 1684421 w 8128084"/>
              <a:gd name="connsiteY300" fmla="*/ 7603958 h 15135727"/>
              <a:gd name="connsiteX301" fmla="*/ 1540042 w 8128084"/>
              <a:gd name="connsiteY301" fmla="*/ 7363327 h 15135727"/>
              <a:gd name="connsiteX302" fmla="*/ 1299411 w 8128084"/>
              <a:gd name="connsiteY302" fmla="*/ 7315200 h 15135727"/>
              <a:gd name="connsiteX303" fmla="*/ 1130969 w 8128084"/>
              <a:gd name="connsiteY303" fmla="*/ 7339264 h 15135727"/>
              <a:gd name="connsiteX304" fmla="*/ 1034716 w 8128084"/>
              <a:gd name="connsiteY304" fmla="*/ 7315200 h 15135727"/>
              <a:gd name="connsiteX305" fmla="*/ 1155032 w 8128084"/>
              <a:gd name="connsiteY305" fmla="*/ 7050506 h 15135727"/>
              <a:gd name="connsiteX306" fmla="*/ 1155032 w 8128084"/>
              <a:gd name="connsiteY306" fmla="*/ 6930190 h 15135727"/>
              <a:gd name="connsiteX307" fmla="*/ 1155032 w 8128084"/>
              <a:gd name="connsiteY307" fmla="*/ 6761748 h 15135727"/>
              <a:gd name="connsiteX308" fmla="*/ 1203158 w 8128084"/>
              <a:gd name="connsiteY308" fmla="*/ 6617369 h 15135727"/>
              <a:gd name="connsiteX309" fmla="*/ 1371600 w 8128084"/>
              <a:gd name="connsiteY309" fmla="*/ 6472990 h 15135727"/>
              <a:gd name="connsiteX310" fmla="*/ 1443790 w 8128084"/>
              <a:gd name="connsiteY310" fmla="*/ 6328611 h 15135727"/>
              <a:gd name="connsiteX311" fmla="*/ 1419727 w 8128084"/>
              <a:gd name="connsiteY311" fmla="*/ 6208295 h 15135727"/>
              <a:gd name="connsiteX312" fmla="*/ 1275348 w 8128084"/>
              <a:gd name="connsiteY312" fmla="*/ 6304548 h 15135727"/>
              <a:gd name="connsiteX313" fmla="*/ 1323474 w 8128084"/>
              <a:gd name="connsiteY313" fmla="*/ 6015790 h 15135727"/>
              <a:gd name="connsiteX314" fmla="*/ 1540042 w 8128084"/>
              <a:gd name="connsiteY314" fmla="*/ 5871411 h 15135727"/>
              <a:gd name="connsiteX315" fmla="*/ 1540042 w 8128084"/>
              <a:gd name="connsiteY315" fmla="*/ 5751095 h 15135727"/>
              <a:gd name="connsiteX316" fmla="*/ 1395664 w 8128084"/>
              <a:gd name="connsiteY316" fmla="*/ 5799221 h 15135727"/>
              <a:gd name="connsiteX317" fmla="*/ 1179095 w 8128084"/>
              <a:gd name="connsiteY317" fmla="*/ 5799221 h 15135727"/>
              <a:gd name="connsiteX318" fmla="*/ 890337 w 8128084"/>
              <a:gd name="connsiteY318" fmla="*/ 5775158 h 15135727"/>
              <a:gd name="connsiteX319" fmla="*/ 697832 w 8128084"/>
              <a:gd name="connsiteY319" fmla="*/ 5606716 h 15135727"/>
              <a:gd name="connsiteX320" fmla="*/ 577516 w 8128084"/>
              <a:gd name="connsiteY320" fmla="*/ 5582653 h 15135727"/>
              <a:gd name="connsiteX321" fmla="*/ 697832 w 8128084"/>
              <a:gd name="connsiteY321" fmla="*/ 5775158 h 15135727"/>
              <a:gd name="connsiteX322" fmla="*/ 409074 w 8128084"/>
              <a:gd name="connsiteY322" fmla="*/ 5799221 h 15135727"/>
              <a:gd name="connsiteX323" fmla="*/ 168442 w 8128084"/>
              <a:gd name="connsiteY323" fmla="*/ 5702969 h 15135727"/>
              <a:gd name="connsiteX324" fmla="*/ 264695 w 8128084"/>
              <a:gd name="connsiteY324" fmla="*/ 5558590 h 15135727"/>
              <a:gd name="connsiteX325" fmla="*/ 144379 w 8128084"/>
              <a:gd name="connsiteY325" fmla="*/ 5510464 h 15135727"/>
              <a:gd name="connsiteX326" fmla="*/ 0 w 8128084"/>
              <a:gd name="connsiteY326" fmla="*/ 5462337 h 15135727"/>
              <a:gd name="connsiteX327" fmla="*/ 96253 w 8128084"/>
              <a:gd name="connsiteY327"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36106 w 8128084"/>
              <a:gd name="connsiteY107" fmla="*/ 4235116 h 15135727"/>
              <a:gd name="connsiteX108" fmla="*/ 5919537 w 8128084"/>
              <a:gd name="connsiteY108" fmla="*/ 4403558 h 15135727"/>
              <a:gd name="connsiteX109" fmla="*/ 5775158 w 8128084"/>
              <a:gd name="connsiteY109" fmla="*/ 4451685 h 15135727"/>
              <a:gd name="connsiteX110" fmla="*/ 5630779 w 8128084"/>
              <a:gd name="connsiteY110" fmla="*/ 4547937 h 15135727"/>
              <a:gd name="connsiteX111" fmla="*/ 5510464 w 8128084"/>
              <a:gd name="connsiteY111" fmla="*/ 4620127 h 15135727"/>
              <a:gd name="connsiteX112" fmla="*/ 5510464 w 8128084"/>
              <a:gd name="connsiteY112" fmla="*/ 4812632 h 15135727"/>
              <a:gd name="connsiteX113" fmla="*/ 5317958 w 8128084"/>
              <a:gd name="connsiteY113" fmla="*/ 4981074 h 15135727"/>
              <a:gd name="connsiteX114" fmla="*/ 5005137 w 8128084"/>
              <a:gd name="connsiteY114" fmla="*/ 5149516 h 15135727"/>
              <a:gd name="connsiteX115" fmla="*/ 4692316 w 8128084"/>
              <a:gd name="connsiteY115" fmla="*/ 5149516 h 15135727"/>
              <a:gd name="connsiteX116" fmla="*/ 4523874 w 8128084"/>
              <a:gd name="connsiteY116" fmla="*/ 5366085 h 15135727"/>
              <a:gd name="connsiteX117" fmla="*/ 4211053 w 8128084"/>
              <a:gd name="connsiteY117" fmla="*/ 5414211 h 15135727"/>
              <a:gd name="connsiteX118" fmla="*/ 4114800 w 8128084"/>
              <a:gd name="connsiteY118" fmla="*/ 5390148 h 15135727"/>
              <a:gd name="connsiteX119" fmla="*/ 4018548 w 8128084"/>
              <a:gd name="connsiteY119" fmla="*/ 5630779 h 15135727"/>
              <a:gd name="connsiteX120" fmla="*/ 4090737 w 8128084"/>
              <a:gd name="connsiteY120" fmla="*/ 5871411 h 15135727"/>
              <a:gd name="connsiteX121" fmla="*/ 4090737 w 8128084"/>
              <a:gd name="connsiteY121" fmla="*/ 6184232 h 15135727"/>
              <a:gd name="connsiteX122" fmla="*/ 4186990 w 8128084"/>
              <a:gd name="connsiteY122" fmla="*/ 6472990 h 15135727"/>
              <a:gd name="connsiteX123" fmla="*/ 4042611 w 8128084"/>
              <a:gd name="connsiteY123" fmla="*/ 6352674 h 15135727"/>
              <a:gd name="connsiteX124" fmla="*/ 3946358 w 8128084"/>
              <a:gd name="connsiteY124" fmla="*/ 6376737 h 15135727"/>
              <a:gd name="connsiteX125" fmla="*/ 4114800 w 8128084"/>
              <a:gd name="connsiteY125" fmla="*/ 6641432 h 15135727"/>
              <a:gd name="connsiteX126" fmla="*/ 4451685 w 8128084"/>
              <a:gd name="connsiteY126" fmla="*/ 6737685 h 15135727"/>
              <a:gd name="connsiteX127" fmla="*/ 4620127 w 8128084"/>
              <a:gd name="connsiteY127" fmla="*/ 6978316 h 15135727"/>
              <a:gd name="connsiteX128" fmla="*/ 4740442 w 8128084"/>
              <a:gd name="connsiteY128" fmla="*/ 7170821 h 15135727"/>
              <a:gd name="connsiteX129" fmla="*/ 5077327 w 8128084"/>
              <a:gd name="connsiteY129" fmla="*/ 7387390 h 15135727"/>
              <a:gd name="connsiteX130" fmla="*/ 5125453 w 8128084"/>
              <a:gd name="connsiteY130" fmla="*/ 7603958 h 15135727"/>
              <a:gd name="connsiteX131" fmla="*/ 5197642 w 8128084"/>
              <a:gd name="connsiteY131" fmla="*/ 7796464 h 15135727"/>
              <a:gd name="connsiteX132" fmla="*/ 5486400 w 8128084"/>
              <a:gd name="connsiteY132" fmla="*/ 7964906 h 15135727"/>
              <a:gd name="connsiteX133" fmla="*/ 5486400 w 8128084"/>
              <a:gd name="connsiteY133" fmla="*/ 8349916 h 15135727"/>
              <a:gd name="connsiteX134" fmla="*/ 5678906 w 8128084"/>
              <a:gd name="connsiteY134" fmla="*/ 8614611 h 15135727"/>
              <a:gd name="connsiteX135" fmla="*/ 5919537 w 8128084"/>
              <a:gd name="connsiteY135" fmla="*/ 9071811 h 15135727"/>
              <a:gd name="connsiteX136" fmla="*/ 6160169 w 8128084"/>
              <a:gd name="connsiteY136" fmla="*/ 9336506 h 15135727"/>
              <a:gd name="connsiteX137" fmla="*/ 6280485 w 8128084"/>
              <a:gd name="connsiteY137" fmla="*/ 9601200 h 15135727"/>
              <a:gd name="connsiteX138" fmla="*/ 6400800 w 8128084"/>
              <a:gd name="connsiteY138" fmla="*/ 9793706 h 15135727"/>
              <a:gd name="connsiteX139" fmla="*/ 6569242 w 8128084"/>
              <a:gd name="connsiteY139" fmla="*/ 10058400 h 15135727"/>
              <a:gd name="connsiteX140" fmla="*/ 6713621 w 8128084"/>
              <a:gd name="connsiteY140" fmla="*/ 10106527 h 15135727"/>
              <a:gd name="connsiteX141" fmla="*/ 6545179 w 8128084"/>
              <a:gd name="connsiteY141" fmla="*/ 10202779 h 15135727"/>
              <a:gd name="connsiteX142" fmla="*/ 6569242 w 8128084"/>
              <a:gd name="connsiteY142" fmla="*/ 10443411 h 15135727"/>
              <a:gd name="connsiteX143" fmla="*/ 6593306 w 8128084"/>
              <a:gd name="connsiteY143" fmla="*/ 10708106 h 15135727"/>
              <a:gd name="connsiteX144" fmla="*/ 6761748 w 8128084"/>
              <a:gd name="connsiteY144" fmla="*/ 10924674 h 15135727"/>
              <a:gd name="connsiteX145" fmla="*/ 6641432 w 8128084"/>
              <a:gd name="connsiteY145" fmla="*/ 11093116 h 15135727"/>
              <a:gd name="connsiteX146" fmla="*/ 6713621 w 8128084"/>
              <a:gd name="connsiteY146" fmla="*/ 11261558 h 15135727"/>
              <a:gd name="connsiteX147" fmla="*/ 6737685 w 8128084"/>
              <a:gd name="connsiteY147" fmla="*/ 11526253 h 15135727"/>
              <a:gd name="connsiteX148" fmla="*/ 6617369 w 8128084"/>
              <a:gd name="connsiteY148" fmla="*/ 11839074 h 15135727"/>
              <a:gd name="connsiteX149" fmla="*/ 6617369 w 8128084"/>
              <a:gd name="connsiteY149" fmla="*/ 12031579 h 15135727"/>
              <a:gd name="connsiteX150" fmla="*/ 6641432 w 8128084"/>
              <a:gd name="connsiteY150" fmla="*/ 12127832 h 15135727"/>
              <a:gd name="connsiteX151" fmla="*/ 6761748 w 8128084"/>
              <a:gd name="connsiteY151" fmla="*/ 12031579 h 15135727"/>
              <a:gd name="connsiteX152" fmla="*/ 6761748 w 8128084"/>
              <a:gd name="connsiteY152" fmla="*/ 12296274 h 15135727"/>
              <a:gd name="connsiteX153" fmla="*/ 6689558 w 8128084"/>
              <a:gd name="connsiteY153" fmla="*/ 12512842 h 15135727"/>
              <a:gd name="connsiteX154" fmla="*/ 6785811 w 8128084"/>
              <a:gd name="connsiteY154" fmla="*/ 12777537 h 15135727"/>
              <a:gd name="connsiteX155" fmla="*/ 6569242 w 8128084"/>
              <a:gd name="connsiteY155" fmla="*/ 12873790 h 15135727"/>
              <a:gd name="connsiteX156" fmla="*/ 6545179 w 8128084"/>
              <a:gd name="connsiteY156" fmla="*/ 13090358 h 15135727"/>
              <a:gd name="connsiteX157" fmla="*/ 6448927 w 8128084"/>
              <a:gd name="connsiteY157" fmla="*/ 13355053 h 15135727"/>
              <a:gd name="connsiteX158" fmla="*/ 6256421 w 8128084"/>
              <a:gd name="connsiteY158" fmla="*/ 13571621 h 15135727"/>
              <a:gd name="connsiteX159" fmla="*/ 6087979 w 8128084"/>
              <a:gd name="connsiteY159" fmla="*/ 13667874 h 15135727"/>
              <a:gd name="connsiteX160" fmla="*/ 5943600 w 8128084"/>
              <a:gd name="connsiteY160" fmla="*/ 13716000 h 15135727"/>
              <a:gd name="connsiteX161" fmla="*/ 5702969 w 8128084"/>
              <a:gd name="connsiteY161" fmla="*/ 13667874 h 15135727"/>
              <a:gd name="connsiteX162" fmla="*/ 5582653 w 8128084"/>
              <a:gd name="connsiteY162" fmla="*/ 13691937 h 15135727"/>
              <a:gd name="connsiteX163" fmla="*/ 5727032 w 8128084"/>
              <a:gd name="connsiteY163" fmla="*/ 13836316 h 15135727"/>
              <a:gd name="connsiteX164" fmla="*/ 5582653 w 8128084"/>
              <a:gd name="connsiteY164" fmla="*/ 14052885 h 15135727"/>
              <a:gd name="connsiteX165" fmla="*/ 5462337 w 8128084"/>
              <a:gd name="connsiteY165" fmla="*/ 14149137 h 15135727"/>
              <a:gd name="connsiteX166" fmla="*/ 5342021 w 8128084"/>
              <a:gd name="connsiteY166" fmla="*/ 14004758 h 15135727"/>
              <a:gd name="connsiteX167" fmla="*/ 5245769 w 8128084"/>
              <a:gd name="connsiteY167" fmla="*/ 14004758 h 15135727"/>
              <a:gd name="connsiteX168" fmla="*/ 5245769 w 8128084"/>
              <a:gd name="connsiteY168" fmla="*/ 13956632 h 15135727"/>
              <a:gd name="connsiteX169" fmla="*/ 5101390 w 8128084"/>
              <a:gd name="connsiteY169" fmla="*/ 13956632 h 15135727"/>
              <a:gd name="connsiteX170" fmla="*/ 4981074 w 8128084"/>
              <a:gd name="connsiteY170" fmla="*/ 13860379 h 15135727"/>
              <a:gd name="connsiteX171" fmla="*/ 4740442 w 8128084"/>
              <a:gd name="connsiteY171" fmla="*/ 13908506 h 15135727"/>
              <a:gd name="connsiteX172" fmla="*/ 4475748 w 8128084"/>
              <a:gd name="connsiteY172" fmla="*/ 13956632 h 15135727"/>
              <a:gd name="connsiteX173" fmla="*/ 4379495 w 8128084"/>
              <a:gd name="connsiteY173" fmla="*/ 14028821 h 15135727"/>
              <a:gd name="connsiteX174" fmla="*/ 4403558 w 8128084"/>
              <a:gd name="connsiteY174" fmla="*/ 14197264 h 15135727"/>
              <a:gd name="connsiteX175" fmla="*/ 4572000 w 8128084"/>
              <a:gd name="connsiteY175" fmla="*/ 14149137 h 15135727"/>
              <a:gd name="connsiteX176" fmla="*/ 4523874 w 8128084"/>
              <a:gd name="connsiteY176" fmla="*/ 14558211 h 15135727"/>
              <a:gd name="connsiteX177" fmla="*/ 4403558 w 8128084"/>
              <a:gd name="connsiteY177" fmla="*/ 14437895 h 15135727"/>
              <a:gd name="connsiteX178" fmla="*/ 4403558 w 8128084"/>
              <a:gd name="connsiteY178" fmla="*/ 14437895 h 15135727"/>
              <a:gd name="connsiteX179" fmla="*/ 4283242 w 8128084"/>
              <a:gd name="connsiteY179" fmla="*/ 14245390 h 15135727"/>
              <a:gd name="connsiteX180" fmla="*/ 4235116 w 8128084"/>
              <a:gd name="connsiteY180" fmla="*/ 14341642 h 15135727"/>
              <a:gd name="connsiteX181" fmla="*/ 4162927 w 8128084"/>
              <a:gd name="connsiteY181" fmla="*/ 14389769 h 15135727"/>
              <a:gd name="connsiteX182" fmla="*/ 4162927 w 8128084"/>
              <a:gd name="connsiteY182" fmla="*/ 14389769 h 15135727"/>
              <a:gd name="connsiteX183" fmla="*/ 3922295 w 8128084"/>
              <a:gd name="connsiteY183" fmla="*/ 14245390 h 15135727"/>
              <a:gd name="connsiteX184" fmla="*/ 3801979 w 8128084"/>
              <a:gd name="connsiteY184" fmla="*/ 14293516 h 15135727"/>
              <a:gd name="connsiteX185" fmla="*/ 3681664 w 8128084"/>
              <a:gd name="connsiteY185" fmla="*/ 14389769 h 15135727"/>
              <a:gd name="connsiteX186" fmla="*/ 3657600 w 8128084"/>
              <a:gd name="connsiteY186" fmla="*/ 14654464 h 15135727"/>
              <a:gd name="connsiteX187" fmla="*/ 3513221 w 8128084"/>
              <a:gd name="connsiteY187" fmla="*/ 14726653 h 15135727"/>
              <a:gd name="connsiteX188" fmla="*/ 3513221 w 8128084"/>
              <a:gd name="connsiteY188" fmla="*/ 14871032 h 15135727"/>
              <a:gd name="connsiteX189" fmla="*/ 3633537 w 8128084"/>
              <a:gd name="connsiteY189" fmla="*/ 14967285 h 15135727"/>
              <a:gd name="connsiteX190" fmla="*/ 3609474 w 8128084"/>
              <a:gd name="connsiteY190" fmla="*/ 15087600 h 15135727"/>
              <a:gd name="connsiteX191" fmla="*/ 3441032 w 8128084"/>
              <a:gd name="connsiteY191" fmla="*/ 15039474 h 15135727"/>
              <a:gd name="connsiteX192" fmla="*/ 3272590 w 8128084"/>
              <a:gd name="connsiteY192" fmla="*/ 15063537 h 15135727"/>
              <a:gd name="connsiteX193" fmla="*/ 3248527 w 8128084"/>
              <a:gd name="connsiteY193" fmla="*/ 14895095 h 15135727"/>
              <a:gd name="connsiteX194" fmla="*/ 3128211 w 8128084"/>
              <a:gd name="connsiteY194" fmla="*/ 14919158 h 15135727"/>
              <a:gd name="connsiteX195" fmla="*/ 2959769 w 8128084"/>
              <a:gd name="connsiteY195" fmla="*/ 15135727 h 15135727"/>
              <a:gd name="connsiteX196" fmla="*/ 2935706 w 8128084"/>
              <a:gd name="connsiteY196" fmla="*/ 14895095 h 15135727"/>
              <a:gd name="connsiteX197" fmla="*/ 2791327 w 8128084"/>
              <a:gd name="connsiteY197" fmla="*/ 14943221 h 15135727"/>
              <a:gd name="connsiteX198" fmla="*/ 2671011 w 8128084"/>
              <a:gd name="connsiteY198" fmla="*/ 15039474 h 15135727"/>
              <a:gd name="connsiteX199" fmla="*/ 2430379 w 8128084"/>
              <a:gd name="connsiteY199" fmla="*/ 15087600 h 15135727"/>
              <a:gd name="connsiteX200" fmla="*/ 2237874 w 8128084"/>
              <a:gd name="connsiteY200" fmla="*/ 15039474 h 15135727"/>
              <a:gd name="connsiteX201" fmla="*/ 2622885 w 8128084"/>
              <a:gd name="connsiteY201" fmla="*/ 14846969 h 15135727"/>
              <a:gd name="connsiteX202" fmla="*/ 2887579 w 8128084"/>
              <a:gd name="connsiteY202" fmla="*/ 14774779 h 15135727"/>
              <a:gd name="connsiteX203" fmla="*/ 2839453 w 8128084"/>
              <a:gd name="connsiteY203" fmla="*/ 14582274 h 15135727"/>
              <a:gd name="connsiteX204" fmla="*/ 2935706 w 8128084"/>
              <a:gd name="connsiteY204" fmla="*/ 14510085 h 15135727"/>
              <a:gd name="connsiteX205" fmla="*/ 2935706 w 8128084"/>
              <a:gd name="connsiteY205" fmla="*/ 14510085 h 15135727"/>
              <a:gd name="connsiteX206" fmla="*/ 3080085 w 8128084"/>
              <a:gd name="connsiteY206" fmla="*/ 14413832 h 15135727"/>
              <a:gd name="connsiteX207" fmla="*/ 3152274 w 8128084"/>
              <a:gd name="connsiteY207" fmla="*/ 14341642 h 15135727"/>
              <a:gd name="connsiteX208" fmla="*/ 3080085 w 8128084"/>
              <a:gd name="connsiteY208" fmla="*/ 14269453 h 15135727"/>
              <a:gd name="connsiteX209" fmla="*/ 3152274 w 8128084"/>
              <a:gd name="connsiteY209" fmla="*/ 14197264 h 15135727"/>
              <a:gd name="connsiteX210" fmla="*/ 3152274 w 8128084"/>
              <a:gd name="connsiteY210" fmla="*/ 14052885 h 15135727"/>
              <a:gd name="connsiteX211" fmla="*/ 3080085 w 8128084"/>
              <a:gd name="connsiteY211" fmla="*/ 13980695 h 15135727"/>
              <a:gd name="connsiteX212" fmla="*/ 3056021 w 8128084"/>
              <a:gd name="connsiteY212" fmla="*/ 14076948 h 15135727"/>
              <a:gd name="connsiteX213" fmla="*/ 2935706 w 8128084"/>
              <a:gd name="connsiteY213" fmla="*/ 14076948 h 15135727"/>
              <a:gd name="connsiteX214" fmla="*/ 2863516 w 8128084"/>
              <a:gd name="connsiteY214" fmla="*/ 14125074 h 15135727"/>
              <a:gd name="connsiteX215" fmla="*/ 2719137 w 8128084"/>
              <a:gd name="connsiteY215" fmla="*/ 14197264 h 15135727"/>
              <a:gd name="connsiteX216" fmla="*/ 2646948 w 8128084"/>
              <a:gd name="connsiteY216" fmla="*/ 14197264 h 15135727"/>
              <a:gd name="connsiteX217" fmla="*/ 2598821 w 8128084"/>
              <a:gd name="connsiteY217" fmla="*/ 14125074 h 15135727"/>
              <a:gd name="connsiteX218" fmla="*/ 2430379 w 8128084"/>
              <a:gd name="connsiteY218" fmla="*/ 13836316 h 15135727"/>
              <a:gd name="connsiteX219" fmla="*/ 2646948 w 8128084"/>
              <a:gd name="connsiteY219" fmla="*/ 13812253 h 15135727"/>
              <a:gd name="connsiteX220" fmla="*/ 2502569 w 8128084"/>
              <a:gd name="connsiteY220" fmla="*/ 13475369 h 15135727"/>
              <a:gd name="connsiteX221" fmla="*/ 2550695 w 8128084"/>
              <a:gd name="connsiteY221" fmla="*/ 13186611 h 15135727"/>
              <a:gd name="connsiteX222" fmla="*/ 2719137 w 8128084"/>
              <a:gd name="connsiteY222" fmla="*/ 13042232 h 15135727"/>
              <a:gd name="connsiteX223" fmla="*/ 2791327 w 8128084"/>
              <a:gd name="connsiteY223" fmla="*/ 12945979 h 15135727"/>
              <a:gd name="connsiteX224" fmla="*/ 3031958 w 8128084"/>
              <a:gd name="connsiteY224" fmla="*/ 13090358 h 15135727"/>
              <a:gd name="connsiteX225" fmla="*/ 3056021 w 8128084"/>
              <a:gd name="connsiteY225" fmla="*/ 12753474 h 15135727"/>
              <a:gd name="connsiteX226" fmla="*/ 2887579 w 8128084"/>
              <a:gd name="connsiteY226" fmla="*/ 12777537 h 15135727"/>
              <a:gd name="connsiteX227" fmla="*/ 2815390 w 8128084"/>
              <a:gd name="connsiteY227" fmla="*/ 12777537 h 15135727"/>
              <a:gd name="connsiteX228" fmla="*/ 3176337 w 8128084"/>
              <a:gd name="connsiteY228" fmla="*/ 12368464 h 15135727"/>
              <a:gd name="connsiteX229" fmla="*/ 3104148 w 8128084"/>
              <a:gd name="connsiteY229" fmla="*/ 12320337 h 15135727"/>
              <a:gd name="connsiteX230" fmla="*/ 3104148 w 8128084"/>
              <a:gd name="connsiteY230" fmla="*/ 12320337 h 15135727"/>
              <a:gd name="connsiteX231" fmla="*/ 3007895 w 8128084"/>
              <a:gd name="connsiteY231" fmla="*/ 12079706 h 15135727"/>
              <a:gd name="connsiteX232" fmla="*/ 2911642 w 8128084"/>
              <a:gd name="connsiteY232" fmla="*/ 11935327 h 15135727"/>
              <a:gd name="connsiteX233" fmla="*/ 2863516 w 8128084"/>
              <a:gd name="connsiteY233" fmla="*/ 11694695 h 15135727"/>
              <a:gd name="connsiteX234" fmla="*/ 2911642 w 8128084"/>
              <a:gd name="connsiteY234" fmla="*/ 11454064 h 15135727"/>
              <a:gd name="connsiteX235" fmla="*/ 3056021 w 8128084"/>
              <a:gd name="connsiteY235" fmla="*/ 11454064 h 15135727"/>
              <a:gd name="connsiteX236" fmla="*/ 2983832 w 8128084"/>
              <a:gd name="connsiteY236" fmla="*/ 11381874 h 15135727"/>
              <a:gd name="connsiteX237" fmla="*/ 3031958 w 8128084"/>
              <a:gd name="connsiteY237" fmla="*/ 11285621 h 15135727"/>
              <a:gd name="connsiteX238" fmla="*/ 3007895 w 8128084"/>
              <a:gd name="connsiteY238" fmla="*/ 11189369 h 15135727"/>
              <a:gd name="connsiteX239" fmla="*/ 2887579 w 8128084"/>
              <a:gd name="connsiteY239" fmla="*/ 11141242 h 15135727"/>
              <a:gd name="connsiteX240" fmla="*/ 2887579 w 8128084"/>
              <a:gd name="connsiteY240" fmla="*/ 10972800 h 15135727"/>
              <a:gd name="connsiteX241" fmla="*/ 2887579 w 8128084"/>
              <a:gd name="connsiteY241" fmla="*/ 10924674 h 15135727"/>
              <a:gd name="connsiteX242" fmla="*/ 2767264 w 8128084"/>
              <a:gd name="connsiteY242" fmla="*/ 11020927 h 15135727"/>
              <a:gd name="connsiteX243" fmla="*/ 2743200 w 8128084"/>
              <a:gd name="connsiteY243" fmla="*/ 10924674 h 15135727"/>
              <a:gd name="connsiteX244" fmla="*/ 2550695 w 8128084"/>
              <a:gd name="connsiteY244" fmla="*/ 11020927 h 15135727"/>
              <a:gd name="connsiteX245" fmla="*/ 2526632 w 8128084"/>
              <a:gd name="connsiteY245" fmla="*/ 11117179 h 15135727"/>
              <a:gd name="connsiteX246" fmla="*/ 2334127 w 8128084"/>
              <a:gd name="connsiteY246" fmla="*/ 10996864 h 15135727"/>
              <a:gd name="connsiteX247" fmla="*/ 2358190 w 8128084"/>
              <a:gd name="connsiteY247" fmla="*/ 10732169 h 15135727"/>
              <a:gd name="connsiteX248" fmla="*/ 2334127 w 8128084"/>
              <a:gd name="connsiteY248" fmla="*/ 10587790 h 15135727"/>
              <a:gd name="connsiteX249" fmla="*/ 2406316 w 8128084"/>
              <a:gd name="connsiteY249" fmla="*/ 10491537 h 15135727"/>
              <a:gd name="connsiteX250" fmla="*/ 2598821 w 8128084"/>
              <a:gd name="connsiteY250" fmla="*/ 10684042 h 15135727"/>
              <a:gd name="connsiteX251" fmla="*/ 2767264 w 8128084"/>
              <a:gd name="connsiteY251" fmla="*/ 10684042 h 15135727"/>
              <a:gd name="connsiteX252" fmla="*/ 2646948 w 8128084"/>
              <a:gd name="connsiteY252" fmla="*/ 10515600 h 15135727"/>
              <a:gd name="connsiteX253" fmla="*/ 2815390 w 8128084"/>
              <a:gd name="connsiteY253" fmla="*/ 10395285 h 15135727"/>
              <a:gd name="connsiteX254" fmla="*/ 3080085 w 8128084"/>
              <a:gd name="connsiteY254" fmla="*/ 10419348 h 15135727"/>
              <a:gd name="connsiteX255" fmla="*/ 3248527 w 8128084"/>
              <a:gd name="connsiteY255" fmla="*/ 10539664 h 15135727"/>
              <a:gd name="connsiteX256" fmla="*/ 3320716 w 8128084"/>
              <a:gd name="connsiteY256" fmla="*/ 10659979 h 15135727"/>
              <a:gd name="connsiteX257" fmla="*/ 3465095 w 8128084"/>
              <a:gd name="connsiteY257" fmla="*/ 10659979 h 15135727"/>
              <a:gd name="connsiteX258" fmla="*/ 3441032 w 8128084"/>
              <a:gd name="connsiteY258" fmla="*/ 10491537 h 15135727"/>
              <a:gd name="connsiteX259" fmla="*/ 3392906 w 8128084"/>
              <a:gd name="connsiteY259" fmla="*/ 10250906 h 15135727"/>
              <a:gd name="connsiteX260" fmla="*/ 3152274 w 8128084"/>
              <a:gd name="connsiteY260" fmla="*/ 10250906 h 15135727"/>
              <a:gd name="connsiteX261" fmla="*/ 3176337 w 8128084"/>
              <a:gd name="connsiteY261" fmla="*/ 10178716 h 15135727"/>
              <a:gd name="connsiteX262" fmla="*/ 3104148 w 8128084"/>
              <a:gd name="connsiteY262" fmla="*/ 10154653 h 15135727"/>
              <a:gd name="connsiteX263" fmla="*/ 3007895 w 8128084"/>
              <a:gd name="connsiteY263" fmla="*/ 9962148 h 15135727"/>
              <a:gd name="connsiteX264" fmla="*/ 3176337 w 8128084"/>
              <a:gd name="connsiteY264" fmla="*/ 9889958 h 15135727"/>
              <a:gd name="connsiteX265" fmla="*/ 2959769 w 8128084"/>
              <a:gd name="connsiteY265" fmla="*/ 9504948 h 15135727"/>
              <a:gd name="connsiteX266" fmla="*/ 2791327 w 8128084"/>
              <a:gd name="connsiteY266" fmla="*/ 9456821 h 15135727"/>
              <a:gd name="connsiteX267" fmla="*/ 2574758 w 8128084"/>
              <a:gd name="connsiteY267" fmla="*/ 9336506 h 15135727"/>
              <a:gd name="connsiteX268" fmla="*/ 2550695 w 8128084"/>
              <a:gd name="connsiteY268" fmla="*/ 9071811 h 15135727"/>
              <a:gd name="connsiteX269" fmla="*/ 2695074 w 8128084"/>
              <a:gd name="connsiteY269" fmla="*/ 8999621 h 15135727"/>
              <a:gd name="connsiteX270" fmla="*/ 2622885 w 8128084"/>
              <a:gd name="connsiteY270" fmla="*/ 8975558 h 15135727"/>
              <a:gd name="connsiteX271" fmla="*/ 2430379 w 8128084"/>
              <a:gd name="connsiteY271" fmla="*/ 8999621 h 15135727"/>
              <a:gd name="connsiteX272" fmla="*/ 2261937 w 8128084"/>
              <a:gd name="connsiteY272" fmla="*/ 9168064 h 15135727"/>
              <a:gd name="connsiteX273" fmla="*/ 2237874 w 8128084"/>
              <a:gd name="connsiteY273" fmla="*/ 8999621 h 15135727"/>
              <a:gd name="connsiteX274" fmla="*/ 2117558 w 8128084"/>
              <a:gd name="connsiteY274" fmla="*/ 8975558 h 15135727"/>
              <a:gd name="connsiteX275" fmla="*/ 2045369 w 8128084"/>
              <a:gd name="connsiteY275" fmla="*/ 8783053 h 15135727"/>
              <a:gd name="connsiteX276" fmla="*/ 1852864 w 8128084"/>
              <a:gd name="connsiteY276" fmla="*/ 8758990 h 15135727"/>
              <a:gd name="connsiteX277" fmla="*/ 1636295 w 8128084"/>
              <a:gd name="connsiteY277" fmla="*/ 8927432 h 15135727"/>
              <a:gd name="connsiteX278" fmla="*/ 1588169 w 8128084"/>
              <a:gd name="connsiteY278" fmla="*/ 9023685 h 15135727"/>
              <a:gd name="connsiteX279" fmla="*/ 1515979 w 8128084"/>
              <a:gd name="connsiteY279" fmla="*/ 8879306 h 15135727"/>
              <a:gd name="connsiteX280" fmla="*/ 1347537 w 8128084"/>
              <a:gd name="connsiteY280" fmla="*/ 8879306 h 15135727"/>
              <a:gd name="connsiteX281" fmla="*/ 1347537 w 8128084"/>
              <a:gd name="connsiteY281" fmla="*/ 8710864 h 15135727"/>
              <a:gd name="connsiteX282" fmla="*/ 1106906 w 8128084"/>
              <a:gd name="connsiteY282" fmla="*/ 8783053 h 15135727"/>
              <a:gd name="connsiteX283" fmla="*/ 890337 w 8128084"/>
              <a:gd name="connsiteY283" fmla="*/ 8686800 h 15135727"/>
              <a:gd name="connsiteX284" fmla="*/ 649706 w 8128084"/>
              <a:gd name="connsiteY284" fmla="*/ 8662737 h 15135727"/>
              <a:gd name="connsiteX285" fmla="*/ 385011 w 8128084"/>
              <a:gd name="connsiteY285" fmla="*/ 8566485 h 15135727"/>
              <a:gd name="connsiteX286" fmla="*/ 577516 w 8128084"/>
              <a:gd name="connsiteY286" fmla="*/ 8373979 h 15135727"/>
              <a:gd name="connsiteX287" fmla="*/ 794085 w 8128084"/>
              <a:gd name="connsiteY287" fmla="*/ 8301790 h 15135727"/>
              <a:gd name="connsiteX288" fmla="*/ 745958 w 8128084"/>
              <a:gd name="connsiteY288" fmla="*/ 8133348 h 15135727"/>
              <a:gd name="connsiteX289" fmla="*/ 818148 w 8128084"/>
              <a:gd name="connsiteY289" fmla="*/ 7820527 h 15135727"/>
              <a:gd name="connsiteX290" fmla="*/ 697832 w 8128084"/>
              <a:gd name="connsiteY290" fmla="*/ 7820527 h 15135727"/>
              <a:gd name="connsiteX291" fmla="*/ 625642 w 8128084"/>
              <a:gd name="connsiteY291" fmla="*/ 7916779 h 15135727"/>
              <a:gd name="connsiteX292" fmla="*/ 457200 w 8128084"/>
              <a:gd name="connsiteY292" fmla="*/ 7820527 h 15135727"/>
              <a:gd name="connsiteX293" fmla="*/ 529390 w 8128084"/>
              <a:gd name="connsiteY293" fmla="*/ 7700211 h 15135727"/>
              <a:gd name="connsiteX294" fmla="*/ 938464 w 8128084"/>
              <a:gd name="connsiteY294" fmla="*/ 7676148 h 15135727"/>
              <a:gd name="connsiteX295" fmla="*/ 1058779 w 8128084"/>
              <a:gd name="connsiteY295" fmla="*/ 7459579 h 15135727"/>
              <a:gd name="connsiteX296" fmla="*/ 1203158 w 8128084"/>
              <a:gd name="connsiteY296" fmla="*/ 7603958 h 15135727"/>
              <a:gd name="connsiteX297" fmla="*/ 1299411 w 8128084"/>
              <a:gd name="connsiteY297" fmla="*/ 7555832 h 15135727"/>
              <a:gd name="connsiteX298" fmla="*/ 1443790 w 8128084"/>
              <a:gd name="connsiteY298" fmla="*/ 7507706 h 15135727"/>
              <a:gd name="connsiteX299" fmla="*/ 1684421 w 8128084"/>
              <a:gd name="connsiteY299" fmla="*/ 7603958 h 15135727"/>
              <a:gd name="connsiteX300" fmla="*/ 1684421 w 8128084"/>
              <a:gd name="connsiteY300" fmla="*/ 7603958 h 15135727"/>
              <a:gd name="connsiteX301" fmla="*/ 1540042 w 8128084"/>
              <a:gd name="connsiteY301" fmla="*/ 7363327 h 15135727"/>
              <a:gd name="connsiteX302" fmla="*/ 1299411 w 8128084"/>
              <a:gd name="connsiteY302" fmla="*/ 7315200 h 15135727"/>
              <a:gd name="connsiteX303" fmla="*/ 1130969 w 8128084"/>
              <a:gd name="connsiteY303" fmla="*/ 7339264 h 15135727"/>
              <a:gd name="connsiteX304" fmla="*/ 1034716 w 8128084"/>
              <a:gd name="connsiteY304" fmla="*/ 7315200 h 15135727"/>
              <a:gd name="connsiteX305" fmla="*/ 1155032 w 8128084"/>
              <a:gd name="connsiteY305" fmla="*/ 7050506 h 15135727"/>
              <a:gd name="connsiteX306" fmla="*/ 1155032 w 8128084"/>
              <a:gd name="connsiteY306" fmla="*/ 6930190 h 15135727"/>
              <a:gd name="connsiteX307" fmla="*/ 1155032 w 8128084"/>
              <a:gd name="connsiteY307" fmla="*/ 6761748 h 15135727"/>
              <a:gd name="connsiteX308" fmla="*/ 1203158 w 8128084"/>
              <a:gd name="connsiteY308" fmla="*/ 6617369 h 15135727"/>
              <a:gd name="connsiteX309" fmla="*/ 1371600 w 8128084"/>
              <a:gd name="connsiteY309" fmla="*/ 6472990 h 15135727"/>
              <a:gd name="connsiteX310" fmla="*/ 1443790 w 8128084"/>
              <a:gd name="connsiteY310" fmla="*/ 6328611 h 15135727"/>
              <a:gd name="connsiteX311" fmla="*/ 1419727 w 8128084"/>
              <a:gd name="connsiteY311" fmla="*/ 6208295 h 15135727"/>
              <a:gd name="connsiteX312" fmla="*/ 1275348 w 8128084"/>
              <a:gd name="connsiteY312" fmla="*/ 6304548 h 15135727"/>
              <a:gd name="connsiteX313" fmla="*/ 1323474 w 8128084"/>
              <a:gd name="connsiteY313" fmla="*/ 6015790 h 15135727"/>
              <a:gd name="connsiteX314" fmla="*/ 1540042 w 8128084"/>
              <a:gd name="connsiteY314" fmla="*/ 5871411 h 15135727"/>
              <a:gd name="connsiteX315" fmla="*/ 1540042 w 8128084"/>
              <a:gd name="connsiteY315" fmla="*/ 5751095 h 15135727"/>
              <a:gd name="connsiteX316" fmla="*/ 1395664 w 8128084"/>
              <a:gd name="connsiteY316" fmla="*/ 5799221 h 15135727"/>
              <a:gd name="connsiteX317" fmla="*/ 1179095 w 8128084"/>
              <a:gd name="connsiteY317" fmla="*/ 5799221 h 15135727"/>
              <a:gd name="connsiteX318" fmla="*/ 890337 w 8128084"/>
              <a:gd name="connsiteY318" fmla="*/ 5775158 h 15135727"/>
              <a:gd name="connsiteX319" fmla="*/ 697832 w 8128084"/>
              <a:gd name="connsiteY319" fmla="*/ 5606716 h 15135727"/>
              <a:gd name="connsiteX320" fmla="*/ 577516 w 8128084"/>
              <a:gd name="connsiteY320" fmla="*/ 5582653 h 15135727"/>
              <a:gd name="connsiteX321" fmla="*/ 697832 w 8128084"/>
              <a:gd name="connsiteY321" fmla="*/ 5775158 h 15135727"/>
              <a:gd name="connsiteX322" fmla="*/ 409074 w 8128084"/>
              <a:gd name="connsiteY322" fmla="*/ 5799221 h 15135727"/>
              <a:gd name="connsiteX323" fmla="*/ 168442 w 8128084"/>
              <a:gd name="connsiteY323" fmla="*/ 5702969 h 15135727"/>
              <a:gd name="connsiteX324" fmla="*/ 264695 w 8128084"/>
              <a:gd name="connsiteY324" fmla="*/ 5558590 h 15135727"/>
              <a:gd name="connsiteX325" fmla="*/ 144379 w 8128084"/>
              <a:gd name="connsiteY325" fmla="*/ 5510464 h 15135727"/>
              <a:gd name="connsiteX326" fmla="*/ 0 w 8128084"/>
              <a:gd name="connsiteY326" fmla="*/ 5462337 h 15135727"/>
              <a:gd name="connsiteX327" fmla="*/ 96253 w 8128084"/>
              <a:gd name="connsiteY327"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36106 w 8128084"/>
              <a:gd name="connsiteY107" fmla="*/ 4235116 h 15135727"/>
              <a:gd name="connsiteX108" fmla="*/ 5919537 w 8128084"/>
              <a:gd name="connsiteY108" fmla="*/ 4403558 h 15135727"/>
              <a:gd name="connsiteX109" fmla="*/ 5775158 w 8128084"/>
              <a:gd name="connsiteY109" fmla="*/ 4451685 h 15135727"/>
              <a:gd name="connsiteX110" fmla="*/ 5630779 w 8128084"/>
              <a:gd name="connsiteY110" fmla="*/ 4547937 h 15135727"/>
              <a:gd name="connsiteX111" fmla="*/ 5510464 w 8128084"/>
              <a:gd name="connsiteY111" fmla="*/ 4620127 h 15135727"/>
              <a:gd name="connsiteX112" fmla="*/ 5510464 w 8128084"/>
              <a:gd name="connsiteY112" fmla="*/ 4812632 h 15135727"/>
              <a:gd name="connsiteX113" fmla="*/ 5317958 w 8128084"/>
              <a:gd name="connsiteY113" fmla="*/ 4981074 h 15135727"/>
              <a:gd name="connsiteX114" fmla="*/ 5005137 w 8128084"/>
              <a:gd name="connsiteY114" fmla="*/ 5149516 h 15135727"/>
              <a:gd name="connsiteX115" fmla="*/ 4692316 w 8128084"/>
              <a:gd name="connsiteY115" fmla="*/ 5149516 h 15135727"/>
              <a:gd name="connsiteX116" fmla="*/ 4523874 w 8128084"/>
              <a:gd name="connsiteY116" fmla="*/ 5366085 h 15135727"/>
              <a:gd name="connsiteX117" fmla="*/ 4211053 w 8128084"/>
              <a:gd name="connsiteY117" fmla="*/ 5414211 h 15135727"/>
              <a:gd name="connsiteX118" fmla="*/ 4114800 w 8128084"/>
              <a:gd name="connsiteY118" fmla="*/ 5390148 h 15135727"/>
              <a:gd name="connsiteX119" fmla="*/ 4018548 w 8128084"/>
              <a:gd name="connsiteY119" fmla="*/ 5630779 h 15135727"/>
              <a:gd name="connsiteX120" fmla="*/ 4090737 w 8128084"/>
              <a:gd name="connsiteY120" fmla="*/ 5871411 h 15135727"/>
              <a:gd name="connsiteX121" fmla="*/ 4090737 w 8128084"/>
              <a:gd name="connsiteY121" fmla="*/ 6184232 h 15135727"/>
              <a:gd name="connsiteX122" fmla="*/ 4186990 w 8128084"/>
              <a:gd name="connsiteY122" fmla="*/ 6472990 h 15135727"/>
              <a:gd name="connsiteX123" fmla="*/ 4042611 w 8128084"/>
              <a:gd name="connsiteY123" fmla="*/ 6352674 h 15135727"/>
              <a:gd name="connsiteX124" fmla="*/ 3946358 w 8128084"/>
              <a:gd name="connsiteY124" fmla="*/ 6376737 h 15135727"/>
              <a:gd name="connsiteX125" fmla="*/ 4114800 w 8128084"/>
              <a:gd name="connsiteY125" fmla="*/ 6641432 h 15135727"/>
              <a:gd name="connsiteX126" fmla="*/ 4451685 w 8128084"/>
              <a:gd name="connsiteY126" fmla="*/ 6737685 h 15135727"/>
              <a:gd name="connsiteX127" fmla="*/ 4620127 w 8128084"/>
              <a:gd name="connsiteY127" fmla="*/ 6978316 h 15135727"/>
              <a:gd name="connsiteX128" fmla="*/ 4740442 w 8128084"/>
              <a:gd name="connsiteY128" fmla="*/ 7170821 h 15135727"/>
              <a:gd name="connsiteX129" fmla="*/ 5077327 w 8128084"/>
              <a:gd name="connsiteY129" fmla="*/ 7387390 h 15135727"/>
              <a:gd name="connsiteX130" fmla="*/ 5125453 w 8128084"/>
              <a:gd name="connsiteY130" fmla="*/ 7603958 h 15135727"/>
              <a:gd name="connsiteX131" fmla="*/ 5197642 w 8128084"/>
              <a:gd name="connsiteY131" fmla="*/ 7796464 h 15135727"/>
              <a:gd name="connsiteX132" fmla="*/ 5486400 w 8128084"/>
              <a:gd name="connsiteY132" fmla="*/ 7964906 h 15135727"/>
              <a:gd name="connsiteX133" fmla="*/ 5486400 w 8128084"/>
              <a:gd name="connsiteY133" fmla="*/ 8349916 h 15135727"/>
              <a:gd name="connsiteX134" fmla="*/ 5678906 w 8128084"/>
              <a:gd name="connsiteY134" fmla="*/ 8614611 h 15135727"/>
              <a:gd name="connsiteX135" fmla="*/ 5919537 w 8128084"/>
              <a:gd name="connsiteY135" fmla="*/ 9071811 h 15135727"/>
              <a:gd name="connsiteX136" fmla="*/ 6160169 w 8128084"/>
              <a:gd name="connsiteY136" fmla="*/ 9336506 h 15135727"/>
              <a:gd name="connsiteX137" fmla="*/ 6280485 w 8128084"/>
              <a:gd name="connsiteY137" fmla="*/ 9601200 h 15135727"/>
              <a:gd name="connsiteX138" fmla="*/ 6400800 w 8128084"/>
              <a:gd name="connsiteY138" fmla="*/ 9793706 h 15135727"/>
              <a:gd name="connsiteX139" fmla="*/ 6569242 w 8128084"/>
              <a:gd name="connsiteY139" fmla="*/ 10058400 h 15135727"/>
              <a:gd name="connsiteX140" fmla="*/ 6713621 w 8128084"/>
              <a:gd name="connsiteY140" fmla="*/ 10106527 h 15135727"/>
              <a:gd name="connsiteX141" fmla="*/ 6545179 w 8128084"/>
              <a:gd name="connsiteY141" fmla="*/ 10202779 h 15135727"/>
              <a:gd name="connsiteX142" fmla="*/ 6569242 w 8128084"/>
              <a:gd name="connsiteY142" fmla="*/ 10443411 h 15135727"/>
              <a:gd name="connsiteX143" fmla="*/ 6593306 w 8128084"/>
              <a:gd name="connsiteY143" fmla="*/ 10708106 h 15135727"/>
              <a:gd name="connsiteX144" fmla="*/ 6761748 w 8128084"/>
              <a:gd name="connsiteY144" fmla="*/ 10924674 h 15135727"/>
              <a:gd name="connsiteX145" fmla="*/ 6641432 w 8128084"/>
              <a:gd name="connsiteY145" fmla="*/ 11093116 h 15135727"/>
              <a:gd name="connsiteX146" fmla="*/ 6713621 w 8128084"/>
              <a:gd name="connsiteY146" fmla="*/ 11261558 h 15135727"/>
              <a:gd name="connsiteX147" fmla="*/ 6737685 w 8128084"/>
              <a:gd name="connsiteY147" fmla="*/ 11526253 h 15135727"/>
              <a:gd name="connsiteX148" fmla="*/ 6617369 w 8128084"/>
              <a:gd name="connsiteY148" fmla="*/ 11839074 h 15135727"/>
              <a:gd name="connsiteX149" fmla="*/ 6617369 w 8128084"/>
              <a:gd name="connsiteY149" fmla="*/ 12031579 h 15135727"/>
              <a:gd name="connsiteX150" fmla="*/ 6641432 w 8128084"/>
              <a:gd name="connsiteY150" fmla="*/ 12127832 h 15135727"/>
              <a:gd name="connsiteX151" fmla="*/ 6761748 w 8128084"/>
              <a:gd name="connsiteY151" fmla="*/ 12031579 h 15135727"/>
              <a:gd name="connsiteX152" fmla="*/ 6761748 w 8128084"/>
              <a:gd name="connsiteY152" fmla="*/ 12296274 h 15135727"/>
              <a:gd name="connsiteX153" fmla="*/ 6689558 w 8128084"/>
              <a:gd name="connsiteY153" fmla="*/ 12512842 h 15135727"/>
              <a:gd name="connsiteX154" fmla="*/ 6785811 w 8128084"/>
              <a:gd name="connsiteY154" fmla="*/ 12777537 h 15135727"/>
              <a:gd name="connsiteX155" fmla="*/ 6569242 w 8128084"/>
              <a:gd name="connsiteY155" fmla="*/ 12873790 h 15135727"/>
              <a:gd name="connsiteX156" fmla="*/ 6545179 w 8128084"/>
              <a:gd name="connsiteY156" fmla="*/ 13090358 h 15135727"/>
              <a:gd name="connsiteX157" fmla="*/ 6448927 w 8128084"/>
              <a:gd name="connsiteY157" fmla="*/ 13355053 h 15135727"/>
              <a:gd name="connsiteX158" fmla="*/ 6256421 w 8128084"/>
              <a:gd name="connsiteY158" fmla="*/ 13571621 h 15135727"/>
              <a:gd name="connsiteX159" fmla="*/ 6087979 w 8128084"/>
              <a:gd name="connsiteY159" fmla="*/ 13667874 h 15135727"/>
              <a:gd name="connsiteX160" fmla="*/ 5943600 w 8128084"/>
              <a:gd name="connsiteY160" fmla="*/ 13716000 h 15135727"/>
              <a:gd name="connsiteX161" fmla="*/ 5702969 w 8128084"/>
              <a:gd name="connsiteY161" fmla="*/ 13667874 h 15135727"/>
              <a:gd name="connsiteX162" fmla="*/ 5582653 w 8128084"/>
              <a:gd name="connsiteY162" fmla="*/ 13691937 h 15135727"/>
              <a:gd name="connsiteX163" fmla="*/ 5727032 w 8128084"/>
              <a:gd name="connsiteY163" fmla="*/ 13836316 h 15135727"/>
              <a:gd name="connsiteX164" fmla="*/ 5582653 w 8128084"/>
              <a:gd name="connsiteY164" fmla="*/ 14052885 h 15135727"/>
              <a:gd name="connsiteX165" fmla="*/ 5462337 w 8128084"/>
              <a:gd name="connsiteY165" fmla="*/ 14149137 h 15135727"/>
              <a:gd name="connsiteX166" fmla="*/ 5342021 w 8128084"/>
              <a:gd name="connsiteY166" fmla="*/ 14004758 h 15135727"/>
              <a:gd name="connsiteX167" fmla="*/ 5245769 w 8128084"/>
              <a:gd name="connsiteY167" fmla="*/ 14004758 h 15135727"/>
              <a:gd name="connsiteX168" fmla="*/ 5245769 w 8128084"/>
              <a:gd name="connsiteY168" fmla="*/ 13956632 h 15135727"/>
              <a:gd name="connsiteX169" fmla="*/ 5101390 w 8128084"/>
              <a:gd name="connsiteY169" fmla="*/ 13956632 h 15135727"/>
              <a:gd name="connsiteX170" fmla="*/ 4981074 w 8128084"/>
              <a:gd name="connsiteY170" fmla="*/ 13860379 h 15135727"/>
              <a:gd name="connsiteX171" fmla="*/ 4740442 w 8128084"/>
              <a:gd name="connsiteY171" fmla="*/ 13908506 h 15135727"/>
              <a:gd name="connsiteX172" fmla="*/ 4475748 w 8128084"/>
              <a:gd name="connsiteY172" fmla="*/ 13956632 h 15135727"/>
              <a:gd name="connsiteX173" fmla="*/ 4379495 w 8128084"/>
              <a:gd name="connsiteY173" fmla="*/ 14028821 h 15135727"/>
              <a:gd name="connsiteX174" fmla="*/ 4403558 w 8128084"/>
              <a:gd name="connsiteY174" fmla="*/ 14197264 h 15135727"/>
              <a:gd name="connsiteX175" fmla="*/ 4572000 w 8128084"/>
              <a:gd name="connsiteY175" fmla="*/ 14149137 h 15135727"/>
              <a:gd name="connsiteX176" fmla="*/ 4523874 w 8128084"/>
              <a:gd name="connsiteY176" fmla="*/ 14558211 h 15135727"/>
              <a:gd name="connsiteX177" fmla="*/ 4403558 w 8128084"/>
              <a:gd name="connsiteY177" fmla="*/ 14437895 h 15135727"/>
              <a:gd name="connsiteX178" fmla="*/ 4403558 w 8128084"/>
              <a:gd name="connsiteY178" fmla="*/ 14437895 h 15135727"/>
              <a:gd name="connsiteX179" fmla="*/ 4283242 w 8128084"/>
              <a:gd name="connsiteY179" fmla="*/ 14245390 h 15135727"/>
              <a:gd name="connsiteX180" fmla="*/ 4235116 w 8128084"/>
              <a:gd name="connsiteY180" fmla="*/ 14341642 h 15135727"/>
              <a:gd name="connsiteX181" fmla="*/ 4162927 w 8128084"/>
              <a:gd name="connsiteY181" fmla="*/ 14389769 h 15135727"/>
              <a:gd name="connsiteX182" fmla="*/ 4162927 w 8128084"/>
              <a:gd name="connsiteY182" fmla="*/ 14389769 h 15135727"/>
              <a:gd name="connsiteX183" fmla="*/ 3922295 w 8128084"/>
              <a:gd name="connsiteY183" fmla="*/ 14245390 h 15135727"/>
              <a:gd name="connsiteX184" fmla="*/ 3801979 w 8128084"/>
              <a:gd name="connsiteY184" fmla="*/ 14293516 h 15135727"/>
              <a:gd name="connsiteX185" fmla="*/ 3681664 w 8128084"/>
              <a:gd name="connsiteY185" fmla="*/ 14389769 h 15135727"/>
              <a:gd name="connsiteX186" fmla="*/ 3657600 w 8128084"/>
              <a:gd name="connsiteY186" fmla="*/ 14654464 h 15135727"/>
              <a:gd name="connsiteX187" fmla="*/ 3513221 w 8128084"/>
              <a:gd name="connsiteY187" fmla="*/ 14726653 h 15135727"/>
              <a:gd name="connsiteX188" fmla="*/ 3513221 w 8128084"/>
              <a:gd name="connsiteY188" fmla="*/ 14871032 h 15135727"/>
              <a:gd name="connsiteX189" fmla="*/ 3633537 w 8128084"/>
              <a:gd name="connsiteY189" fmla="*/ 14967285 h 15135727"/>
              <a:gd name="connsiteX190" fmla="*/ 3609474 w 8128084"/>
              <a:gd name="connsiteY190" fmla="*/ 15087600 h 15135727"/>
              <a:gd name="connsiteX191" fmla="*/ 3441032 w 8128084"/>
              <a:gd name="connsiteY191" fmla="*/ 15039474 h 15135727"/>
              <a:gd name="connsiteX192" fmla="*/ 3272590 w 8128084"/>
              <a:gd name="connsiteY192" fmla="*/ 15063537 h 15135727"/>
              <a:gd name="connsiteX193" fmla="*/ 3248527 w 8128084"/>
              <a:gd name="connsiteY193" fmla="*/ 14895095 h 15135727"/>
              <a:gd name="connsiteX194" fmla="*/ 3128211 w 8128084"/>
              <a:gd name="connsiteY194" fmla="*/ 14919158 h 15135727"/>
              <a:gd name="connsiteX195" fmla="*/ 2959769 w 8128084"/>
              <a:gd name="connsiteY195" fmla="*/ 15135727 h 15135727"/>
              <a:gd name="connsiteX196" fmla="*/ 2935706 w 8128084"/>
              <a:gd name="connsiteY196" fmla="*/ 14895095 h 15135727"/>
              <a:gd name="connsiteX197" fmla="*/ 2791327 w 8128084"/>
              <a:gd name="connsiteY197" fmla="*/ 14943221 h 15135727"/>
              <a:gd name="connsiteX198" fmla="*/ 2671011 w 8128084"/>
              <a:gd name="connsiteY198" fmla="*/ 15039474 h 15135727"/>
              <a:gd name="connsiteX199" fmla="*/ 2430379 w 8128084"/>
              <a:gd name="connsiteY199" fmla="*/ 15087600 h 15135727"/>
              <a:gd name="connsiteX200" fmla="*/ 2237874 w 8128084"/>
              <a:gd name="connsiteY200" fmla="*/ 15039474 h 15135727"/>
              <a:gd name="connsiteX201" fmla="*/ 2622885 w 8128084"/>
              <a:gd name="connsiteY201" fmla="*/ 14846969 h 15135727"/>
              <a:gd name="connsiteX202" fmla="*/ 2887579 w 8128084"/>
              <a:gd name="connsiteY202" fmla="*/ 14774779 h 15135727"/>
              <a:gd name="connsiteX203" fmla="*/ 2839453 w 8128084"/>
              <a:gd name="connsiteY203" fmla="*/ 14582274 h 15135727"/>
              <a:gd name="connsiteX204" fmla="*/ 2935706 w 8128084"/>
              <a:gd name="connsiteY204" fmla="*/ 14510085 h 15135727"/>
              <a:gd name="connsiteX205" fmla="*/ 2935706 w 8128084"/>
              <a:gd name="connsiteY205" fmla="*/ 14510085 h 15135727"/>
              <a:gd name="connsiteX206" fmla="*/ 3080085 w 8128084"/>
              <a:gd name="connsiteY206" fmla="*/ 14413832 h 15135727"/>
              <a:gd name="connsiteX207" fmla="*/ 3152274 w 8128084"/>
              <a:gd name="connsiteY207" fmla="*/ 14341642 h 15135727"/>
              <a:gd name="connsiteX208" fmla="*/ 3080085 w 8128084"/>
              <a:gd name="connsiteY208" fmla="*/ 14269453 h 15135727"/>
              <a:gd name="connsiteX209" fmla="*/ 3152274 w 8128084"/>
              <a:gd name="connsiteY209" fmla="*/ 14197264 h 15135727"/>
              <a:gd name="connsiteX210" fmla="*/ 3152274 w 8128084"/>
              <a:gd name="connsiteY210" fmla="*/ 14052885 h 15135727"/>
              <a:gd name="connsiteX211" fmla="*/ 3080085 w 8128084"/>
              <a:gd name="connsiteY211" fmla="*/ 13980695 h 15135727"/>
              <a:gd name="connsiteX212" fmla="*/ 3056021 w 8128084"/>
              <a:gd name="connsiteY212" fmla="*/ 14076948 h 15135727"/>
              <a:gd name="connsiteX213" fmla="*/ 2935706 w 8128084"/>
              <a:gd name="connsiteY213" fmla="*/ 14076948 h 15135727"/>
              <a:gd name="connsiteX214" fmla="*/ 2863516 w 8128084"/>
              <a:gd name="connsiteY214" fmla="*/ 14125074 h 15135727"/>
              <a:gd name="connsiteX215" fmla="*/ 2719137 w 8128084"/>
              <a:gd name="connsiteY215" fmla="*/ 14197264 h 15135727"/>
              <a:gd name="connsiteX216" fmla="*/ 2646948 w 8128084"/>
              <a:gd name="connsiteY216" fmla="*/ 14197264 h 15135727"/>
              <a:gd name="connsiteX217" fmla="*/ 2598821 w 8128084"/>
              <a:gd name="connsiteY217" fmla="*/ 14125074 h 15135727"/>
              <a:gd name="connsiteX218" fmla="*/ 2430379 w 8128084"/>
              <a:gd name="connsiteY218" fmla="*/ 13836316 h 15135727"/>
              <a:gd name="connsiteX219" fmla="*/ 2646948 w 8128084"/>
              <a:gd name="connsiteY219" fmla="*/ 13812253 h 15135727"/>
              <a:gd name="connsiteX220" fmla="*/ 2502569 w 8128084"/>
              <a:gd name="connsiteY220" fmla="*/ 13475369 h 15135727"/>
              <a:gd name="connsiteX221" fmla="*/ 2550695 w 8128084"/>
              <a:gd name="connsiteY221" fmla="*/ 13186611 h 15135727"/>
              <a:gd name="connsiteX222" fmla="*/ 2719137 w 8128084"/>
              <a:gd name="connsiteY222" fmla="*/ 13042232 h 15135727"/>
              <a:gd name="connsiteX223" fmla="*/ 2791327 w 8128084"/>
              <a:gd name="connsiteY223" fmla="*/ 12945979 h 15135727"/>
              <a:gd name="connsiteX224" fmla="*/ 3031958 w 8128084"/>
              <a:gd name="connsiteY224" fmla="*/ 13090358 h 15135727"/>
              <a:gd name="connsiteX225" fmla="*/ 3056021 w 8128084"/>
              <a:gd name="connsiteY225" fmla="*/ 12753474 h 15135727"/>
              <a:gd name="connsiteX226" fmla="*/ 2887579 w 8128084"/>
              <a:gd name="connsiteY226" fmla="*/ 12777537 h 15135727"/>
              <a:gd name="connsiteX227" fmla="*/ 2815390 w 8128084"/>
              <a:gd name="connsiteY227" fmla="*/ 12777537 h 15135727"/>
              <a:gd name="connsiteX228" fmla="*/ 3176337 w 8128084"/>
              <a:gd name="connsiteY228" fmla="*/ 12368464 h 15135727"/>
              <a:gd name="connsiteX229" fmla="*/ 3104148 w 8128084"/>
              <a:gd name="connsiteY229" fmla="*/ 12320337 h 15135727"/>
              <a:gd name="connsiteX230" fmla="*/ 3104148 w 8128084"/>
              <a:gd name="connsiteY230" fmla="*/ 12320337 h 15135727"/>
              <a:gd name="connsiteX231" fmla="*/ 3007895 w 8128084"/>
              <a:gd name="connsiteY231" fmla="*/ 12079706 h 15135727"/>
              <a:gd name="connsiteX232" fmla="*/ 2911642 w 8128084"/>
              <a:gd name="connsiteY232" fmla="*/ 11935327 h 15135727"/>
              <a:gd name="connsiteX233" fmla="*/ 2863516 w 8128084"/>
              <a:gd name="connsiteY233" fmla="*/ 11694695 h 15135727"/>
              <a:gd name="connsiteX234" fmla="*/ 2911642 w 8128084"/>
              <a:gd name="connsiteY234" fmla="*/ 11454064 h 15135727"/>
              <a:gd name="connsiteX235" fmla="*/ 3056021 w 8128084"/>
              <a:gd name="connsiteY235" fmla="*/ 11454064 h 15135727"/>
              <a:gd name="connsiteX236" fmla="*/ 2983832 w 8128084"/>
              <a:gd name="connsiteY236" fmla="*/ 11381874 h 15135727"/>
              <a:gd name="connsiteX237" fmla="*/ 3031958 w 8128084"/>
              <a:gd name="connsiteY237" fmla="*/ 11285621 h 15135727"/>
              <a:gd name="connsiteX238" fmla="*/ 3007895 w 8128084"/>
              <a:gd name="connsiteY238" fmla="*/ 11189369 h 15135727"/>
              <a:gd name="connsiteX239" fmla="*/ 2887579 w 8128084"/>
              <a:gd name="connsiteY239" fmla="*/ 11141242 h 15135727"/>
              <a:gd name="connsiteX240" fmla="*/ 2887579 w 8128084"/>
              <a:gd name="connsiteY240" fmla="*/ 10972800 h 15135727"/>
              <a:gd name="connsiteX241" fmla="*/ 2887579 w 8128084"/>
              <a:gd name="connsiteY241" fmla="*/ 10924674 h 15135727"/>
              <a:gd name="connsiteX242" fmla="*/ 2767264 w 8128084"/>
              <a:gd name="connsiteY242" fmla="*/ 11020927 h 15135727"/>
              <a:gd name="connsiteX243" fmla="*/ 2743200 w 8128084"/>
              <a:gd name="connsiteY243" fmla="*/ 10924674 h 15135727"/>
              <a:gd name="connsiteX244" fmla="*/ 2550695 w 8128084"/>
              <a:gd name="connsiteY244" fmla="*/ 11020927 h 15135727"/>
              <a:gd name="connsiteX245" fmla="*/ 2526632 w 8128084"/>
              <a:gd name="connsiteY245" fmla="*/ 11117179 h 15135727"/>
              <a:gd name="connsiteX246" fmla="*/ 2334127 w 8128084"/>
              <a:gd name="connsiteY246" fmla="*/ 10996864 h 15135727"/>
              <a:gd name="connsiteX247" fmla="*/ 2358190 w 8128084"/>
              <a:gd name="connsiteY247" fmla="*/ 10732169 h 15135727"/>
              <a:gd name="connsiteX248" fmla="*/ 2334127 w 8128084"/>
              <a:gd name="connsiteY248" fmla="*/ 10587790 h 15135727"/>
              <a:gd name="connsiteX249" fmla="*/ 2406316 w 8128084"/>
              <a:gd name="connsiteY249" fmla="*/ 10491537 h 15135727"/>
              <a:gd name="connsiteX250" fmla="*/ 2598821 w 8128084"/>
              <a:gd name="connsiteY250" fmla="*/ 10684042 h 15135727"/>
              <a:gd name="connsiteX251" fmla="*/ 2767264 w 8128084"/>
              <a:gd name="connsiteY251" fmla="*/ 10684042 h 15135727"/>
              <a:gd name="connsiteX252" fmla="*/ 2646948 w 8128084"/>
              <a:gd name="connsiteY252" fmla="*/ 10515600 h 15135727"/>
              <a:gd name="connsiteX253" fmla="*/ 2815390 w 8128084"/>
              <a:gd name="connsiteY253" fmla="*/ 10395285 h 15135727"/>
              <a:gd name="connsiteX254" fmla="*/ 3080085 w 8128084"/>
              <a:gd name="connsiteY254" fmla="*/ 10419348 h 15135727"/>
              <a:gd name="connsiteX255" fmla="*/ 3248527 w 8128084"/>
              <a:gd name="connsiteY255" fmla="*/ 10539664 h 15135727"/>
              <a:gd name="connsiteX256" fmla="*/ 3320716 w 8128084"/>
              <a:gd name="connsiteY256" fmla="*/ 10659979 h 15135727"/>
              <a:gd name="connsiteX257" fmla="*/ 3465095 w 8128084"/>
              <a:gd name="connsiteY257" fmla="*/ 10659979 h 15135727"/>
              <a:gd name="connsiteX258" fmla="*/ 3441032 w 8128084"/>
              <a:gd name="connsiteY258" fmla="*/ 10491537 h 15135727"/>
              <a:gd name="connsiteX259" fmla="*/ 3392906 w 8128084"/>
              <a:gd name="connsiteY259" fmla="*/ 10250906 h 15135727"/>
              <a:gd name="connsiteX260" fmla="*/ 3152274 w 8128084"/>
              <a:gd name="connsiteY260" fmla="*/ 10250906 h 15135727"/>
              <a:gd name="connsiteX261" fmla="*/ 3176337 w 8128084"/>
              <a:gd name="connsiteY261" fmla="*/ 10178716 h 15135727"/>
              <a:gd name="connsiteX262" fmla="*/ 3104148 w 8128084"/>
              <a:gd name="connsiteY262" fmla="*/ 10154653 h 15135727"/>
              <a:gd name="connsiteX263" fmla="*/ 3007895 w 8128084"/>
              <a:gd name="connsiteY263" fmla="*/ 9962148 h 15135727"/>
              <a:gd name="connsiteX264" fmla="*/ 3176337 w 8128084"/>
              <a:gd name="connsiteY264" fmla="*/ 9889958 h 15135727"/>
              <a:gd name="connsiteX265" fmla="*/ 2959769 w 8128084"/>
              <a:gd name="connsiteY265" fmla="*/ 9504948 h 15135727"/>
              <a:gd name="connsiteX266" fmla="*/ 2791327 w 8128084"/>
              <a:gd name="connsiteY266" fmla="*/ 9456821 h 15135727"/>
              <a:gd name="connsiteX267" fmla="*/ 2574758 w 8128084"/>
              <a:gd name="connsiteY267" fmla="*/ 9336506 h 15135727"/>
              <a:gd name="connsiteX268" fmla="*/ 2550695 w 8128084"/>
              <a:gd name="connsiteY268" fmla="*/ 9071811 h 15135727"/>
              <a:gd name="connsiteX269" fmla="*/ 2695074 w 8128084"/>
              <a:gd name="connsiteY269" fmla="*/ 8999621 h 15135727"/>
              <a:gd name="connsiteX270" fmla="*/ 2622885 w 8128084"/>
              <a:gd name="connsiteY270" fmla="*/ 8975558 h 15135727"/>
              <a:gd name="connsiteX271" fmla="*/ 2430379 w 8128084"/>
              <a:gd name="connsiteY271" fmla="*/ 8999621 h 15135727"/>
              <a:gd name="connsiteX272" fmla="*/ 2261937 w 8128084"/>
              <a:gd name="connsiteY272" fmla="*/ 9168064 h 15135727"/>
              <a:gd name="connsiteX273" fmla="*/ 2237874 w 8128084"/>
              <a:gd name="connsiteY273" fmla="*/ 8999621 h 15135727"/>
              <a:gd name="connsiteX274" fmla="*/ 2117558 w 8128084"/>
              <a:gd name="connsiteY274" fmla="*/ 8975558 h 15135727"/>
              <a:gd name="connsiteX275" fmla="*/ 2045369 w 8128084"/>
              <a:gd name="connsiteY275" fmla="*/ 8783053 h 15135727"/>
              <a:gd name="connsiteX276" fmla="*/ 1852864 w 8128084"/>
              <a:gd name="connsiteY276" fmla="*/ 8758990 h 15135727"/>
              <a:gd name="connsiteX277" fmla="*/ 1636295 w 8128084"/>
              <a:gd name="connsiteY277" fmla="*/ 8927432 h 15135727"/>
              <a:gd name="connsiteX278" fmla="*/ 1588169 w 8128084"/>
              <a:gd name="connsiteY278" fmla="*/ 9023685 h 15135727"/>
              <a:gd name="connsiteX279" fmla="*/ 1515979 w 8128084"/>
              <a:gd name="connsiteY279" fmla="*/ 8879306 h 15135727"/>
              <a:gd name="connsiteX280" fmla="*/ 1347537 w 8128084"/>
              <a:gd name="connsiteY280" fmla="*/ 8879306 h 15135727"/>
              <a:gd name="connsiteX281" fmla="*/ 1347537 w 8128084"/>
              <a:gd name="connsiteY281" fmla="*/ 8710864 h 15135727"/>
              <a:gd name="connsiteX282" fmla="*/ 1106906 w 8128084"/>
              <a:gd name="connsiteY282" fmla="*/ 8783053 h 15135727"/>
              <a:gd name="connsiteX283" fmla="*/ 890337 w 8128084"/>
              <a:gd name="connsiteY283" fmla="*/ 8686800 h 15135727"/>
              <a:gd name="connsiteX284" fmla="*/ 649706 w 8128084"/>
              <a:gd name="connsiteY284" fmla="*/ 8662737 h 15135727"/>
              <a:gd name="connsiteX285" fmla="*/ 385011 w 8128084"/>
              <a:gd name="connsiteY285" fmla="*/ 8566485 h 15135727"/>
              <a:gd name="connsiteX286" fmla="*/ 577516 w 8128084"/>
              <a:gd name="connsiteY286" fmla="*/ 8373979 h 15135727"/>
              <a:gd name="connsiteX287" fmla="*/ 794085 w 8128084"/>
              <a:gd name="connsiteY287" fmla="*/ 8301790 h 15135727"/>
              <a:gd name="connsiteX288" fmla="*/ 745958 w 8128084"/>
              <a:gd name="connsiteY288" fmla="*/ 8133348 h 15135727"/>
              <a:gd name="connsiteX289" fmla="*/ 818148 w 8128084"/>
              <a:gd name="connsiteY289" fmla="*/ 7820527 h 15135727"/>
              <a:gd name="connsiteX290" fmla="*/ 697832 w 8128084"/>
              <a:gd name="connsiteY290" fmla="*/ 7820527 h 15135727"/>
              <a:gd name="connsiteX291" fmla="*/ 625642 w 8128084"/>
              <a:gd name="connsiteY291" fmla="*/ 7916779 h 15135727"/>
              <a:gd name="connsiteX292" fmla="*/ 457200 w 8128084"/>
              <a:gd name="connsiteY292" fmla="*/ 7820527 h 15135727"/>
              <a:gd name="connsiteX293" fmla="*/ 529390 w 8128084"/>
              <a:gd name="connsiteY293" fmla="*/ 7700211 h 15135727"/>
              <a:gd name="connsiteX294" fmla="*/ 938464 w 8128084"/>
              <a:gd name="connsiteY294" fmla="*/ 7676148 h 15135727"/>
              <a:gd name="connsiteX295" fmla="*/ 1058779 w 8128084"/>
              <a:gd name="connsiteY295" fmla="*/ 7459579 h 15135727"/>
              <a:gd name="connsiteX296" fmla="*/ 1203158 w 8128084"/>
              <a:gd name="connsiteY296" fmla="*/ 7603958 h 15135727"/>
              <a:gd name="connsiteX297" fmla="*/ 1299411 w 8128084"/>
              <a:gd name="connsiteY297" fmla="*/ 7555832 h 15135727"/>
              <a:gd name="connsiteX298" fmla="*/ 1443790 w 8128084"/>
              <a:gd name="connsiteY298" fmla="*/ 7507706 h 15135727"/>
              <a:gd name="connsiteX299" fmla="*/ 1684421 w 8128084"/>
              <a:gd name="connsiteY299" fmla="*/ 7603958 h 15135727"/>
              <a:gd name="connsiteX300" fmla="*/ 1684421 w 8128084"/>
              <a:gd name="connsiteY300" fmla="*/ 7603958 h 15135727"/>
              <a:gd name="connsiteX301" fmla="*/ 1540042 w 8128084"/>
              <a:gd name="connsiteY301" fmla="*/ 7363327 h 15135727"/>
              <a:gd name="connsiteX302" fmla="*/ 1299411 w 8128084"/>
              <a:gd name="connsiteY302" fmla="*/ 7315200 h 15135727"/>
              <a:gd name="connsiteX303" fmla="*/ 1130969 w 8128084"/>
              <a:gd name="connsiteY303" fmla="*/ 7339264 h 15135727"/>
              <a:gd name="connsiteX304" fmla="*/ 1034716 w 8128084"/>
              <a:gd name="connsiteY304" fmla="*/ 7315200 h 15135727"/>
              <a:gd name="connsiteX305" fmla="*/ 1155032 w 8128084"/>
              <a:gd name="connsiteY305" fmla="*/ 7050506 h 15135727"/>
              <a:gd name="connsiteX306" fmla="*/ 1155032 w 8128084"/>
              <a:gd name="connsiteY306" fmla="*/ 6930190 h 15135727"/>
              <a:gd name="connsiteX307" fmla="*/ 1155032 w 8128084"/>
              <a:gd name="connsiteY307" fmla="*/ 6761748 h 15135727"/>
              <a:gd name="connsiteX308" fmla="*/ 1203158 w 8128084"/>
              <a:gd name="connsiteY308" fmla="*/ 6617369 h 15135727"/>
              <a:gd name="connsiteX309" fmla="*/ 1371600 w 8128084"/>
              <a:gd name="connsiteY309" fmla="*/ 6472990 h 15135727"/>
              <a:gd name="connsiteX310" fmla="*/ 1443790 w 8128084"/>
              <a:gd name="connsiteY310" fmla="*/ 6328611 h 15135727"/>
              <a:gd name="connsiteX311" fmla="*/ 1419727 w 8128084"/>
              <a:gd name="connsiteY311" fmla="*/ 6208295 h 15135727"/>
              <a:gd name="connsiteX312" fmla="*/ 1275348 w 8128084"/>
              <a:gd name="connsiteY312" fmla="*/ 6304548 h 15135727"/>
              <a:gd name="connsiteX313" fmla="*/ 1323474 w 8128084"/>
              <a:gd name="connsiteY313" fmla="*/ 6015790 h 15135727"/>
              <a:gd name="connsiteX314" fmla="*/ 1540042 w 8128084"/>
              <a:gd name="connsiteY314" fmla="*/ 5871411 h 15135727"/>
              <a:gd name="connsiteX315" fmla="*/ 1540042 w 8128084"/>
              <a:gd name="connsiteY315" fmla="*/ 5751095 h 15135727"/>
              <a:gd name="connsiteX316" fmla="*/ 1395664 w 8128084"/>
              <a:gd name="connsiteY316" fmla="*/ 5799221 h 15135727"/>
              <a:gd name="connsiteX317" fmla="*/ 1179095 w 8128084"/>
              <a:gd name="connsiteY317" fmla="*/ 5799221 h 15135727"/>
              <a:gd name="connsiteX318" fmla="*/ 890337 w 8128084"/>
              <a:gd name="connsiteY318" fmla="*/ 5775158 h 15135727"/>
              <a:gd name="connsiteX319" fmla="*/ 697832 w 8128084"/>
              <a:gd name="connsiteY319" fmla="*/ 5606716 h 15135727"/>
              <a:gd name="connsiteX320" fmla="*/ 577516 w 8128084"/>
              <a:gd name="connsiteY320" fmla="*/ 5582653 h 15135727"/>
              <a:gd name="connsiteX321" fmla="*/ 697832 w 8128084"/>
              <a:gd name="connsiteY321" fmla="*/ 5775158 h 15135727"/>
              <a:gd name="connsiteX322" fmla="*/ 409074 w 8128084"/>
              <a:gd name="connsiteY322" fmla="*/ 5799221 h 15135727"/>
              <a:gd name="connsiteX323" fmla="*/ 168442 w 8128084"/>
              <a:gd name="connsiteY323" fmla="*/ 5702969 h 15135727"/>
              <a:gd name="connsiteX324" fmla="*/ 264695 w 8128084"/>
              <a:gd name="connsiteY324" fmla="*/ 5558590 h 15135727"/>
              <a:gd name="connsiteX325" fmla="*/ 144379 w 8128084"/>
              <a:gd name="connsiteY325" fmla="*/ 5510464 h 15135727"/>
              <a:gd name="connsiteX326" fmla="*/ 0 w 8128084"/>
              <a:gd name="connsiteY326" fmla="*/ 5462337 h 15135727"/>
              <a:gd name="connsiteX327" fmla="*/ 96253 w 8128084"/>
              <a:gd name="connsiteY327"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67856 w 8128084"/>
              <a:gd name="connsiteY107" fmla="*/ 4254166 h 15135727"/>
              <a:gd name="connsiteX108" fmla="*/ 5919537 w 8128084"/>
              <a:gd name="connsiteY108" fmla="*/ 4403558 h 15135727"/>
              <a:gd name="connsiteX109" fmla="*/ 5775158 w 8128084"/>
              <a:gd name="connsiteY109" fmla="*/ 4451685 h 15135727"/>
              <a:gd name="connsiteX110" fmla="*/ 5630779 w 8128084"/>
              <a:gd name="connsiteY110" fmla="*/ 4547937 h 15135727"/>
              <a:gd name="connsiteX111" fmla="*/ 5510464 w 8128084"/>
              <a:gd name="connsiteY111" fmla="*/ 4620127 h 15135727"/>
              <a:gd name="connsiteX112" fmla="*/ 5510464 w 8128084"/>
              <a:gd name="connsiteY112" fmla="*/ 4812632 h 15135727"/>
              <a:gd name="connsiteX113" fmla="*/ 5317958 w 8128084"/>
              <a:gd name="connsiteY113" fmla="*/ 4981074 h 15135727"/>
              <a:gd name="connsiteX114" fmla="*/ 5005137 w 8128084"/>
              <a:gd name="connsiteY114" fmla="*/ 5149516 h 15135727"/>
              <a:gd name="connsiteX115" fmla="*/ 4692316 w 8128084"/>
              <a:gd name="connsiteY115" fmla="*/ 5149516 h 15135727"/>
              <a:gd name="connsiteX116" fmla="*/ 4523874 w 8128084"/>
              <a:gd name="connsiteY116" fmla="*/ 5366085 h 15135727"/>
              <a:gd name="connsiteX117" fmla="*/ 4211053 w 8128084"/>
              <a:gd name="connsiteY117" fmla="*/ 5414211 h 15135727"/>
              <a:gd name="connsiteX118" fmla="*/ 4114800 w 8128084"/>
              <a:gd name="connsiteY118" fmla="*/ 5390148 h 15135727"/>
              <a:gd name="connsiteX119" fmla="*/ 4018548 w 8128084"/>
              <a:gd name="connsiteY119" fmla="*/ 5630779 h 15135727"/>
              <a:gd name="connsiteX120" fmla="*/ 4090737 w 8128084"/>
              <a:gd name="connsiteY120" fmla="*/ 5871411 h 15135727"/>
              <a:gd name="connsiteX121" fmla="*/ 4090737 w 8128084"/>
              <a:gd name="connsiteY121" fmla="*/ 6184232 h 15135727"/>
              <a:gd name="connsiteX122" fmla="*/ 4186990 w 8128084"/>
              <a:gd name="connsiteY122" fmla="*/ 6472990 h 15135727"/>
              <a:gd name="connsiteX123" fmla="*/ 4042611 w 8128084"/>
              <a:gd name="connsiteY123" fmla="*/ 6352674 h 15135727"/>
              <a:gd name="connsiteX124" fmla="*/ 3946358 w 8128084"/>
              <a:gd name="connsiteY124" fmla="*/ 6376737 h 15135727"/>
              <a:gd name="connsiteX125" fmla="*/ 4114800 w 8128084"/>
              <a:gd name="connsiteY125" fmla="*/ 6641432 h 15135727"/>
              <a:gd name="connsiteX126" fmla="*/ 4451685 w 8128084"/>
              <a:gd name="connsiteY126" fmla="*/ 6737685 h 15135727"/>
              <a:gd name="connsiteX127" fmla="*/ 4620127 w 8128084"/>
              <a:gd name="connsiteY127" fmla="*/ 6978316 h 15135727"/>
              <a:gd name="connsiteX128" fmla="*/ 4740442 w 8128084"/>
              <a:gd name="connsiteY128" fmla="*/ 7170821 h 15135727"/>
              <a:gd name="connsiteX129" fmla="*/ 5077327 w 8128084"/>
              <a:gd name="connsiteY129" fmla="*/ 7387390 h 15135727"/>
              <a:gd name="connsiteX130" fmla="*/ 5125453 w 8128084"/>
              <a:gd name="connsiteY130" fmla="*/ 7603958 h 15135727"/>
              <a:gd name="connsiteX131" fmla="*/ 5197642 w 8128084"/>
              <a:gd name="connsiteY131" fmla="*/ 7796464 h 15135727"/>
              <a:gd name="connsiteX132" fmla="*/ 5486400 w 8128084"/>
              <a:gd name="connsiteY132" fmla="*/ 7964906 h 15135727"/>
              <a:gd name="connsiteX133" fmla="*/ 5486400 w 8128084"/>
              <a:gd name="connsiteY133" fmla="*/ 8349916 h 15135727"/>
              <a:gd name="connsiteX134" fmla="*/ 5678906 w 8128084"/>
              <a:gd name="connsiteY134" fmla="*/ 8614611 h 15135727"/>
              <a:gd name="connsiteX135" fmla="*/ 5919537 w 8128084"/>
              <a:gd name="connsiteY135" fmla="*/ 9071811 h 15135727"/>
              <a:gd name="connsiteX136" fmla="*/ 6160169 w 8128084"/>
              <a:gd name="connsiteY136" fmla="*/ 9336506 h 15135727"/>
              <a:gd name="connsiteX137" fmla="*/ 6280485 w 8128084"/>
              <a:gd name="connsiteY137" fmla="*/ 9601200 h 15135727"/>
              <a:gd name="connsiteX138" fmla="*/ 6400800 w 8128084"/>
              <a:gd name="connsiteY138" fmla="*/ 9793706 h 15135727"/>
              <a:gd name="connsiteX139" fmla="*/ 6569242 w 8128084"/>
              <a:gd name="connsiteY139" fmla="*/ 10058400 h 15135727"/>
              <a:gd name="connsiteX140" fmla="*/ 6713621 w 8128084"/>
              <a:gd name="connsiteY140" fmla="*/ 10106527 h 15135727"/>
              <a:gd name="connsiteX141" fmla="*/ 6545179 w 8128084"/>
              <a:gd name="connsiteY141" fmla="*/ 10202779 h 15135727"/>
              <a:gd name="connsiteX142" fmla="*/ 6569242 w 8128084"/>
              <a:gd name="connsiteY142" fmla="*/ 10443411 h 15135727"/>
              <a:gd name="connsiteX143" fmla="*/ 6593306 w 8128084"/>
              <a:gd name="connsiteY143" fmla="*/ 10708106 h 15135727"/>
              <a:gd name="connsiteX144" fmla="*/ 6761748 w 8128084"/>
              <a:gd name="connsiteY144" fmla="*/ 10924674 h 15135727"/>
              <a:gd name="connsiteX145" fmla="*/ 6641432 w 8128084"/>
              <a:gd name="connsiteY145" fmla="*/ 11093116 h 15135727"/>
              <a:gd name="connsiteX146" fmla="*/ 6713621 w 8128084"/>
              <a:gd name="connsiteY146" fmla="*/ 11261558 h 15135727"/>
              <a:gd name="connsiteX147" fmla="*/ 6737685 w 8128084"/>
              <a:gd name="connsiteY147" fmla="*/ 11526253 h 15135727"/>
              <a:gd name="connsiteX148" fmla="*/ 6617369 w 8128084"/>
              <a:gd name="connsiteY148" fmla="*/ 11839074 h 15135727"/>
              <a:gd name="connsiteX149" fmla="*/ 6617369 w 8128084"/>
              <a:gd name="connsiteY149" fmla="*/ 12031579 h 15135727"/>
              <a:gd name="connsiteX150" fmla="*/ 6641432 w 8128084"/>
              <a:gd name="connsiteY150" fmla="*/ 12127832 h 15135727"/>
              <a:gd name="connsiteX151" fmla="*/ 6761748 w 8128084"/>
              <a:gd name="connsiteY151" fmla="*/ 12031579 h 15135727"/>
              <a:gd name="connsiteX152" fmla="*/ 6761748 w 8128084"/>
              <a:gd name="connsiteY152" fmla="*/ 12296274 h 15135727"/>
              <a:gd name="connsiteX153" fmla="*/ 6689558 w 8128084"/>
              <a:gd name="connsiteY153" fmla="*/ 12512842 h 15135727"/>
              <a:gd name="connsiteX154" fmla="*/ 6785811 w 8128084"/>
              <a:gd name="connsiteY154" fmla="*/ 12777537 h 15135727"/>
              <a:gd name="connsiteX155" fmla="*/ 6569242 w 8128084"/>
              <a:gd name="connsiteY155" fmla="*/ 12873790 h 15135727"/>
              <a:gd name="connsiteX156" fmla="*/ 6545179 w 8128084"/>
              <a:gd name="connsiteY156" fmla="*/ 13090358 h 15135727"/>
              <a:gd name="connsiteX157" fmla="*/ 6448927 w 8128084"/>
              <a:gd name="connsiteY157" fmla="*/ 13355053 h 15135727"/>
              <a:gd name="connsiteX158" fmla="*/ 6256421 w 8128084"/>
              <a:gd name="connsiteY158" fmla="*/ 13571621 h 15135727"/>
              <a:gd name="connsiteX159" fmla="*/ 6087979 w 8128084"/>
              <a:gd name="connsiteY159" fmla="*/ 13667874 h 15135727"/>
              <a:gd name="connsiteX160" fmla="*/ 5943600 w 8128084"/>
              <a:gd name="connsiteY160" fmla="*/ 13716000 h 15135727"/>
              <a:gd name="connsiteX161" fmla="*/ 5702969 w 8128084"/>
              <a:gd name="connsiteY161" fmla="*/ 13667874 h 15135727"/>
              <a:gd name="connsiteX162" fmla="*/ 5582653 w 8128084"/>
              <a:gd name="connsiteY162" fmla="*/ 13691937 h 15135727"/>
              <a:gd name="connsiteX163" fmla="*/ 5727032 w 8128084"/>
              <a:gd name="connsiteY163" fmla="*/ 13836316 h 15135727"/>
              <a:gd name="connsiteX164" fmla="*/ 5582653 w 8128084"/>
              <a:gd name="connsiteY164" fmla="*/ 14052885 h 15135727"/>
              <a:gd name="connsiteX165" fmla="*/ 5462337 w 8128084"/>
              <a:gd name="connsiteY165" fmla="*/ 14149137 h 15135727"/>
              <a:gd name="connsiteX166" fmla="*/ 5342021 w 8128084"/>
              <a:gd name="connsiteY166" fmla="*/ 14004758 h 15135727"/>
              <a:gd name="connsiteX167" fmla="*/ 5245769 w 8128084"/>
              <a:gd name="connsiteY167" fmla="*/ 14004758 h 15135727"/>
              <a:gd name="connsiteX168" fmla="*/ 5245769 w 8128084"/>
              <a:gd name="connsiteY168" fmla="*/ 13956632 h 15135727"/>
              <a:gd name="connsiteX169" fmla="*/ 5101390 w 8128084"/>
              <a:gd name="connsiteY169" fmla="*/ 13956632 h 15135727"/>
              <a:gd name="connsiteX170" fmla="*/ 4981074 w 8128084"/>
              <a:gd name="connsiteY170" fmla="*/ 13860379 h 15135727"/>
              <a:gd name="connsiteX171" fmla="*/ 4740442 w 8128084"/>
              <a:gd name="connsiteY171" fmla="*/ 13908506 h 15135727"/>
              <a:gd name="connsiteX172" fmla="*/ 4475748 w 8128084"/>
              <a:gd name="connsiteY172" fmla="*/ 13956632 h 15135727"/>
              <a:gd name="connsiteX173" fmla="*/ 4379495 w 8128084"/>
              <a:gd name="connsiteY173" fmla="*/ 14028821 h 15135727"/>
              <a:gd name="connsiteX174" fmla="*/ 4403558 w 8128084"/>
              <a:gd name="connsiteY174" fmla="*/ 14197264 h 15135727"/>
              <a:gd name="connsiteX175" fmla="*/ 4572000 w 8128084"/>
              <a:gd name="connsiteY175" fmla="*/ 14149137 h 15135727"/>
              <a:gd name="connsiteX176" fmla="*/ 4523874 w 8128084"/>
              <a:gd name="connsiteY176" fmla="*/ 14558211 h 15135727"/>
              <a:gd name="connsiteX177" fmla="*/ 4403558 w 8128084"/>
              <a:gd name="connsiteY177" fmla="*/ 14437895 h 15135727"/>
              <a:gd name="connsiteX178" fmla="*/ 4403558 w 8128084"/>
              <a:gd name="connsiteY178" fmla="*/ 14437895 h 15135727"/>
              <a:gd name="connsiteX179" fmla="*/ 4283242 w 8128084"/>
              <a:gd name="connsiteY179" fmla="*/ 14245390 h 15135727"/>
              <a:gd name="connsiteX180" fmla="*/ 4235116 w 8128084"/>
              <a:gd name="connsiteY180" fmla="*/ 14341642 h 15135727"/>
              <a:gd name="connsiteX181" fmla="*/ 4162927 w 8128084"/>
              <a:gd name="connsiteY181" fmla="*/ 14389769 h 15135727"/>
              <a:gd name="connsiteX182" fmla="*/ 4162927 w 8128084"/>
              <a:gd name="connsiteY182" fmla="*/ 14389769 h 15135727"/>
              <a:gd name="connsiteX183" fmla="*/ 3922295 w 8128084"/>
              <a:gd name="connsiteY183" fmla="*/ 14245390 h 15135727"/>
              <a:gd name="connsiteX184" fmla="*/ 3801979 w 8128084"/>
              <a:gd name="connsiteY184" fmla="*/ 14293516 h 15135727"/>
              <a:gd name="connsiteX185" fmla="*/ 3681664 w 8128084"/>
              <a:gd name="connsiteY185" fmla="*/ 14389769 h 15135727"/>
              <a:gd name="connsiteX186" fmla="*/ 3657600 w 8128084"/>
              <a:gd name="connsiteY186" fmla="*/ 14654464 h 15135727"/>
              <a:gd name="connsiteX187" fmla="*/ 3513221 w 8128084"/>
              <a:gd name="connsiteY187" fmla="*/ 14726653 h 15135727"/>
              <a:gd name="connsiteX188" fmla="*/ 3513221 w 8128084"/>
              <a:gd name="connsiteY188" fmla="*/ 14871032 h 15135727"/>
              <a:gd name="connsiteX189" fmla="*/ 3633537 w 8128084"/>
              <a:gd name="connsiteY189" fmla="*/ 14967285 h 15135727"/>
              <a:gd name="connsiteX190" fmla="*/ 3609474 w 8128084"/>
              <a:gd name="connsiteY190" fmla="*/ 15087600 h 15135727"/>
              <a:gd name="connsiteX191" fmla="*/ 3441032 w 8128084"/>
              <a:gd name="connsiteY191" fmla="*/ 15039474 h 15135727"/>
              <a:gd name="connsiteX192" fmla="*/ 3272590 w 8128084"/>
              <a:gd name="connsiteY192" fmla="*/ 15063537 h 15135727"/>
              <a:gd name="connsiteX193" fmla="*/ 3248527 w 8128084"/>
              <a:gd name="connsiteY193" fmla="*/ 14895095 h 15135727"/>
              <a:gd name="connsiteX194" fmla="*/ 3128211 w 8128084"/>
              <a:gd name="connsiteY194" fmla="*/ 14919158 h 15135727"/>
              <a:gd name="connsiteX195" fmla="*/ 2959769 w 8128084"/>
              <a:gd name="connsiteY195" fmla="*/ 15135727 h 15135727"/>
              <a:gd name="connsiteX196" fmla="*/ 2935706 w 8128084"/>
              <a:gd name="connsiteY196" fmla="*/ 14895095 h 15135727"/>
              <a:gd name="connsiteX197" fmla="*/ 2791327 w 8128084"/>
              <a:gd name="connsiteY197" fmla="*/ 14943221 h 15135727"/>
              <a:gd name="connsiteX198" fmla="*/ 2671011 w 8128084"/>
              <a:gd name="connsiteY198" fmla="*/ 15039474 h 15135727"/>
              <a:gd name="connsiteX199" fmla="*/ 2430379 w 8128084"/>
              <a:gd name="connsiteY199" fmla="*/ 15087600 h 15135727"/>
              <a:gd name="connsiteX200" fmla="*/ 2237874 w 8128084"/>
              <a:gd name="connsiteY200" fmla="*/ 15039474 h 15135727"/>
              <a:gd name="connsiteX201" fmla="*/ 2622885 w 8128084"/>
              <a:gd name="connsiteY201" fmla="*/ 14846969 h 15135727"/>
              <a:gd name="connsiteX202" fmla="*/ 2887579 w 8128084"/>
              <a:gd name="connsiteY202" fmla="*/ 14774779 h 15135727"/>
              <a:gd name="connsiteX203" fmla="*/ 2839453 w 8128084"/>
              <a:gd name="connsiteY203" fmla="*/ 14582274 h 15135727"/>
              <a:gd name="connsiteX204" fmla="*/ 2935706 w 8128084"/>
              <a:gd name="connsiteY204" fmla="*/ 14510085 h 15135727"/>
              <a:gd name="connsiteX205" fmla="*/ 2935706 w 8128084"/>
              <a:gd name="connsiteY205" fmla="*/ 14510085 h 15135727"/>
              <a:gd name="connsiteX206" fmla="*/ 3080085 w 8128084"/>
              <a:gd name="connsiteY206" fmla="*/ 14413832 h 15135727"/>
              <a:gd name="connsiteX207" fmla="*/ 3152274 w 8128084"/>
              <a:gd name="connsiteY207" fmla="*/ 14341642 h 15135727"/>
              <a:gd name="connsiteX208" fmla="*/ 3080085 w 8128084"/>
              <a:gd name="connsiteY208" fmla="*/ 14269453 h 15135727"/>
              <a:gd name="connsiteX209" fmla="*/ 3152274 w 8128084"/>
              <a:gd name="connsiteY209" fmla="*/ 14197264 h 15135727"/>
              <a:gd name="connsiteX210" fmla="*/ 3152274 w 8128084"/>
              <a:gd name="connsiteY210" fmla="*/ 14052885 h 15135727"/>
              <a:gd name="connsiteX211" fmla="*/ 3080085 w 8128084"/>
              <a:gd name="connsiteY211" fmla="*/ 13980695 h 15135727"/>
              <a:gd name="connsiteX212" fmla="*/ 3056021 w 8128084"/>
              <a:gd name="connsiteY212" fmla="*/ 14076948 h 15135727"/>
              <a:gd name="connsiteX213" fmla="*/ 2935706 w 8128084"/>
              <a:gd name="connsiteY213" fmla="*/ 14076948 h 15135727"/>
              <a:gd name="connsiteX214" fmla="*/ 2863516 w 8128084"/>
              <a:gd name="connsiteY214" fmla="*/ 14125074 h 15135727"/>
              <a:gd name="connsiteX215" fmla="*/ 2719137 w 8128084"/>
              <a:gd name="connsiteY215" fmla="*/ 14197264 h 15135727"/>
              <a:gd name="connsiteX216" fmla="*/ 2646948 w 8128084"/>
              <a:gd name="connsiteY216" fmla="*/ 14197264 h 15135727"/>
              <a:gd name="connsiteX217" fmla="*/ 2598821 w 8128084"/>
              <a:gd name="connsiteY217" fmla="*/ 14125074 h 15135727"/>
              <a:gd name="connsiteX218" fmla="*/ 2430379 w 8128084"/>
              <a:gd name="connsiteY218" fmla="*/ 13836316 h 15135727"/>
              <a:gd name="connsiteX219" fmla="*/ 2646948 w 8128084"/>
              <a:gd name="connsiteY219" fmla="*/ 13812253 h 15135727"/>
              <a:gd name="connsiteX220" fmla="*/ 2502569 w 8128084"/>
              <a:gd name="connsiteY220" fmla="*/ 13475369 h 15135727"/>
              <a:gd name="connsiteX221" fmla="*/ 2550695 w 8128084"/>
              <a:gd name="connsiteY221" fmla="*/ 13186611 h 15135727"/>
              <a:gd name="connsiteX222" fmla="*/ 2719137 w 8128084"/>
              <a:gd name="connsiteY222" fmla="*/ 13042232 h 15135727"/>
              <a:gd name="connsiteX223" fmla="*/ 2791327 w 8128084"/>
              <a:gd name="connsiteY223" fmla="*/ 12945979 h 15135727"/>
              <a:gd name="connsiteX224" fmla="*/ 3031958 w 8128084"/>
              <a:gd name="connsiteY224" fmla="*/ 13090358 h 15135727"/>
              <a:gd name="connsiteX225" fmla="*/ 3056021 w 8128084"/>
              <a:gd name="connsiteY225" fmla="*/ 12753474 h 15135727"/>
              <a:gd name="connsiteX226" fmla="*/ 2887579 w 8128084"/>
              <a:gd name="connsiteY226" fmla="*/ 12777537 h 15135727"/>
              <a:gd name="connsiteX227" fmla="*/ 2815390 w 8128084"/>
              <a:gd name="connsiteY227" fmla="*/ 12777537 h 15135727"/>
              <a:gd name="connsiteX228" fmla="*/ 3176337 w 8128084"/>
              <a:gd name="connsiteY228" fmla="*/ 12368464 h 15135727"/>
              <a:gd name="connsiteX229" fmla="*/ 3104148 w 8128084"/>
              <a:gd name="connsiteY229" fmla="*/ 12320337 h 15135727"/>
              <a:gd name="connsiteX230" fmla="*/ 3104148 w 8128084"/>
              <a:gd name="connsiteY230" fmla="*/ 12320337 h 15135727"/>
              <a:gd name="connsiteX231" fmla="*/ 3007895 w 8128084"/>
              <a:gd name="connsiteY231" fmla="*/ 12079706 h 15135727"/>
              <a:gd name="connsiteX232" fmla="*/ 2911642 w 8128084"/>
              <a:gd name="connsiteY232" fmla="*/ 11935327 h 15135727"/>
              <a:gd name="connsiteX233" fmla="*/ 2863516 w 8128084"/>
              <a:gd name="connsiteY233" fmla="*/ 11694695 h 15135727"/>
              <a:gd name="connsiteX234" fmla="*/ 2911642 w 8128084"/>
              <a:gd name="connsiteY234" fmla="*/ 11454064 h 15135727"/>
              <a:gd name="connsiteX235" fmla="*/ 3056021 w 8128084"/>
              <a:gd name="connsiteY235" fmla="*/ 11454064 h 15135727"/>
              <a:gd name="connsiteX236" fmla="*/ 2983832 w 8128084"/>
              <a:gd name="connsiteY236" fmla="*/ 11381874 h 15135727"/>
              <a:gd name="connsiteX237" fmla="*/ 3031958 w 8128084"/>
              <a:gd name="connsiteY237" fmla="*/ 11285621 h 15135727"/>
              <a:gd name="connsiteX238" fmla="*/ 3007895 w 8128084"/>
              <a:gd name="connsiteY238" fmla="*/ 11189369 h 15135727"/>
              <a:gd name="connsiteX239" fmla="*/ 2887579 w 8128084"/>
              <a:gd name="connsiteY239" fmla="*/ 11141242 h 15135727"/>
              <a:gd name="connsiteX240" fmla="*/ 2887579 w 8128084"/>
              <a:gd name="connsiteY240" fmla="*/ 10972800 h 15135727"/>
              <a:gd name="connsiteX241" fmla="*/ 2887579 w 8128084"/>
              <a:gd name="connsiteY241" fmla="*/ 10924674 h 15135727"/>
              <a:gd name="connsiteX242" fmla="*/ 2767264 w 8128084"/>
              <a:gd name="connsiteY242" fmla="*/ 11020927 h 15135727"/>
              <a:gd name="connsiteX243" fmla="*/ 2743200 w 8128084"/>
              <a:gd name="connsiteY243" fmla="*/ 10924674 h 15135727"/>
              <a:gd name="connsiteX244" fmla="*/ 2550695 w 8128084"/>
              <a:gd name="connsiteY244" fmla="*/ 11020927 h 15135727"/>
              <a:gd name="connsiteX245" fmla="*/ 2526632 w 8128084"/>
              <a:gd name="connsiteY245" fmla="*/ 11117179 h 15135727"/>
              <a:gd name="connsiteX246" fmla="*/ 2334127 w 8128084"/>
              <a:gd name="connsiteY246" fmla="*/ 10996864 h 15135727"/>
              <a:gd name="connsiteX247" fmla="*/ 2358190 w 8128084"/>
              <a:gd name="connsiteY247" fmla="*/ 10732169 h 15135727"/>
              <a:gd name="connsiteX248" fmla="*/ 2334127 w 8128084"/>
              <a:gd name="connsiteY248" fmla="*/ 10587790 h 15135727"/>
              <a:gd name="connsiteX249" fmla="*/ 2406316 w 8128084"/>
              <a:gd name="connsiteY249" fmla="*/ 10491537 h 15135727"/>
              <a:gd name="connsiteX250" fmla="*/ 2598821 w 8128084"/>
              <a:gd name="connsiteY250" fmla="*/ 10684042 h 15135727"/>
              <a:gd name="connsiteX251" fmla="*/ 2767264 w 8128084"/>
              <a:gd name="connsiteY251" fmla="*/ 10684042 h 15135727"/>
              <a:gd name="connsiteX252" fmla="*/ 2646948 w 8128084"/>
              <a:gd name="connsiteY252" fmla="*/ 10515600 h 15135727"/>
              <a:gd name="connsiteX253" fmla="*/ 2815390 w 8128084"/>
              <a:gd name="connsiteY253" fmla="*/ 10395285 h 15135727"/>
              <a:gd name="connsiteX254" fmla="*/ 3080085 w 8128084"/>
              <a:gd name="connsiteY254" fmla="*/ 10419348 h 15135727"/>
              <a:gd name="connsiteX255" fmla="*/ 3248527 w 8128084"/>
              <a:gd name="connsiteY255" fmla="*/ 10539664 h 15135727"/>
              <a:gd name="connsiteX256" fmla="*/ 3320716 w 8128084"/>
              <a:gd name="connsiteY256" fmla="*/ 10659979 h 15135727"/>
              <a:gd name="connsiteX257" fmla="*/ 3465095 w 8128084"/>
              <a:gd name="connsiteY257" fmla="*/ 10659979 h 15135727"/>
              <a:gd name="connsiteX258" fmla="*/ 3441032 w 8128084"/>
              <a:gd name="connsiteY258" fmla="*/ 10491537 h 15135727"/>
              <a:gd name="connsiteX259" fmla="*/ 3392906 w 8128084"/>
              <a:gd name="connsiteY259" fmla="*/ 10250906 h 15135727"/>
              <a:gd name="connsiteX260" fmla="*/ 3152274 w 8128084"/>
              <a:gd name="connsiteY260" fmla="*/ 10250906 h 15135727"/>
              <a:gd name="connsiteX261" fmla="*/ 3176337 w 8128084"/>
              <a:gd name="connsiteY261" fmla="*/ 10178716 h 15135727"/>
              <a:gd name="connsiteX262" fmla="*/ 3104148 w 8128084"/>
              <a:gd name="connsiteY262" fmla="*/ 10154653 h 15135727"/>
              <a:gd name="connsiteX263" fmla="*/ 3007895 w 8128084"/>
              <a:gd name="connsiteY263" fmla="*/ 9962148 h 15135727"/>
              <a:gd name="connsiteX264" fmla="*/ 3176337 w 8128084"/>
              <a:gd name="connsiteY264" fmla="*/ 9889958 h 15135727"/>
              <a:gd name="connsiteX265" fmla="*/ 2959769 w 8128084"/>
              <a:gd name="connsiteY265" fmla="*/ 9504948 h 15135727"/>
              <a:gd name="connsiteX266" fmla="*/ 2791327 w 8128084"/>
              <a:gd name="connsiteY266" fmla="*/ 9456821 h 15135727"/>
              <a:gd name="connsiteX267" fmla="*/ 2574758 w 8128084"/>
              <a:gd name="connsiteY267" fmla="*/ 9336506 h 15135727"/>
              <a:gd name="connsiteX268" fmla="*/ 2550695 w 8128084"/>
              <a:gd name="connsiteY268" fmla="*/ 9071811 h 15135727"/>
              <a:gd name="connsiteX269" fmla="*/ 2695074 w 8128084"/>
              <a:gd name="connsiteY269" fmla="*/ 8999621 h 15135727"/>
              <a:gd name="connsiteX270" fmla="*/ 2622885 w 8128084"/>
              <a:gd name="connsiteY270" fmla="*/ 8975558 h 15135727"/>
              <a:gd name="connsiteX271" fmla="*/ 2430379 w 8128084"/>
              <a:gd name="connsiteY271" fmla="*/ 8999621 h 15135727"/>
              <a:gd name="connsiteX272" fmla="*/ 2261937 w 8128084"/>
              <a:gd name="connsiteY272" fmla="*/ 9168064 h 15135727"/>
              <a:gd name="connsiteX273" fmla="*/ 2237874 w 8128084"/>
              <a:gd name="connsiteY273" fmla="*/ 8999621 h 15135727"/>
              <a:gd name="connsiteX274" fmla="*/ 2117558 w 8128084"/>
              <a:gd name="connsiteY274" fmla="*/ 8975558 h 15135727"/>
              <a:gd name="connsiteX275" fmla="*/ 2045369 w 8128084"/>
              <a:gd name="connsiteY275" fmla="*/ 8783053 h 15135727"/>
              <a:gd name="connsiteX276" fmla="*/ 1852864 w 8128084"/>
              <a:gd name="connsiteY276" fmla="*/ 8758990 h 15135727"/>
              <a:gd name="connsiteX277" fmla="*/ 1636295 w 8128084"/>
              <a:gd name="connsiteY277" fmla="*/ 8927432 h 15135727"/>
              <a:gd name="connsiteX278" fmla="*/ 1588169 w 8128084"/>
              <a:gd name="connsiteY278" fmla="*/ 9023685 h 15135727"/>
              <a:gd name="connsiteX279" fmla="*/ 1515979 w 8128084"/>
              <a:gd name="connsiteY279" fmla="*/ 8879306 h 15135727"/>
              <a:gd name="connsiteX280" fmla="*/ 1347537 w 8128084"/>
              <a:gd name="connsiteY280" fmla="*/ 8879306 h 15135727"/>
              <a:gd name="connsiteX281" fmla="*/ 1347537 w 8128084"/>
              <a:gd name="connsiteY281" fmla="*/ 8710864 h 15135727"/>
              <a:gd name="connsiteX282" fmla="*/ 1106906 w 8128084"/>
              <a:gd name="connsiteY282" fmla="*/ 8783053 h 15135727"/>
              <a:gd name="connsiteX283" fmla="*/ 890337 w 8128084"/>
              <a:gd name="connsiteY283" fmla="*/ 8686800 h 15135727"/>
              <a:gd name="connsiteX284" fmla="*/ 649706 w 8128084"/>
              <a:gd name="connsiteY284" fmla="*/ 8662737 h 15135727"/>
              <a:gd name="connsiteX285" fmla="*/ 385011 w 8128084"/>
              <a:gd name="connsiteY285" fmla="*/ 8566485 h 15135727"/>
              <a:gd name="connsiteX286" fmla="*/ 577516 w 8128084"/>
              <a:gd name="connsiteY286" fmla="*/ 8373979 h 15135727"/>
              <a:gd name="connsiteX287" fmla="*/ 794085 w 8128084"/>
              <a:gd name="connsiteY287" fmla="*/ 8301790 h 15135727"/>
              <a:gd name="connsiteX288" fmla="*/ 745958 w 8128084"/>
              <a:gd name="connsiteY288" fmla="*/ 8133348 h 15135727"/>
              <a:gd name="connsiteX289" fmla="*/ 818148 w 8128084"/>
              <a:gd name="connsiteY289" fmla="*/ 7820527 h 15135727"/>
              <a:gd name="connsiteX290" fmla="*/ 697832 w 8128084"/>
              <a:gd name="connsiteY290" fmla="*/ 7820527 h 15135727"/>
              <a:gd name="connsiteX291" fmla="*/ 625642 w 8128084"/>
              <a:gd name="connsiteY291" fmla="*/ 7916779 h 15135727"/>
              <a:gd name="connsiteX292" fmla="*/ 457200 w 8128084"/>
              <a:gd name="connsiteY292" fmla="*/ 7820527 h 15135727"/>
              <a:gd name="connsiteX293" fmla="*/ 529390 w 8128084"/>
              <a:gd name="connsiteY293" fmla="*/ 7700211 h 15135727"/>
              <a:gd name="connsiteX294" fmla="*/ 938464 w 8128084"/>
              <a:gd name="connsiteY294" fmla="*/ 7676148 h 15135727"/>
              <a:gd name="connsiteX295" fmla="*/ 1058779 w 8128084"/>
              <a:gd name="connsiteY295" fmla="*/ 7459579 h 15135727"/>
              <a:gd name="connsiteX296" fmla="*/ 1203158 w 8128084"/>
              <a:gd name="connsiteY296" fmla="*/ 7603958 h 15135727"/>
              <a:gd name="connsiteX297" fmla="*/ 1299411 w 8128084"/>
              <a:gd name="connsiteY297" fmla="*/ 7555832 h 15135727"/>
              <a:gd name="connsiteX298" fmla="*/ 1443790 w 8128084"/>
              <a:gd name="connsiteY298" fmla="*/ 7507706 h 15135727"/>
              <a:gd name="connsiteX299" fmla="*/ 1684421 w 8128084"/>
              <a:gd name="connsiteY299" fmla="*/ 7603958 h 15135727"/>
              <a:gd name="connsiteX300" fmla="*/ 1684421 w 8128084"/>
              <a:gd name="connsiteY300" fmla="*/ 7603958 h 15135727"/>
              <a:gd name="connsiteX301" fmla="*/ 1540042 w 8128084"/>
              <a:gd name="connsiteY301" fmla="*/ 7363327 h 15135727"/>
              <a:gd name="connsiteX302" fmla="*/ 1299411 w 8128084"/>
              <a:gd name="connsiteY302" fmla="*/ 7315200 h 15135727"/>
              <a:gd name="connsiteX303" fmla="*/ 1130969 w 8128084"/>
              <a:gd name="connsiteY303" fmla="*/ 7339264 h 15135727"/>
              <a:gd name="connsiteX304" fmla="*/ 1034716 w 8128084"/>
              <a:gd name="connsiteY304" fmla="*/ 7315200 h 15135727"/>
              <a:gd name="connsiteX305" fmla="*/ 1155032 w 8128084"/>
              <a:gd name="connsiteY305" fmla="*/ 7050506 h 15135727"/>
              <a:gd name="connsiteX306" fmla="*/ 1155032 w 8128084"/>
              <a:gd name="connsiteY306" fmla="*/ 6930190 h 15135727"/>
              <a:gd name="connsiteX307" fmla="*/ 1155032 w 8128084"/>
              <a:gd name="connsiteY307" fmla="*/ 6761748 h 15135727"/>
              <a:gd name="connsiteX308" fmla="*/ 1203158 w 8128084"/>
              <a:gd name="connsiteY308" fmla="*/ 6617369 h 15135727"/>
              <a:gd name="connsiteX309" fmla="*/ 1371600 w 8128084"/>
              <a:gd name="connsiteY309" fmla="*/ 6472990 h 15135727"/>
              <a:gd name="connsiteX310" fmla="*/ 1443790 w 8128084"/>
              <a:gd name="connsiteY310" fmla="*/ 6328611 h 15135727"/>
              <a:gd name="connsiteX311" fmla="*/ 1419727 w 8128084"/>
              <a:gd name="connsiteY311" fmla="*/ 6208295 h 15135727"/>
              <a:gd name="connsiteX312" fmla="*/ 1275348 w 8128084"/>
              <a:gd name="connsiteY312" fmla="*/ 6304548 h 15135727"/>
              <a:gd name="connsiteX313" fmla="*/ 1323474 w 8128084"/>
              <a:gd name="connsiteY313" fmla="*/ 6015790 h 15135727"/>
              <a:gd name="connsiteX314" fmla="*/ 1540042 w 8128084"/>
              <a:gd name="connsiteY314" fmla="*/ 5871411 h 15135727"/>
              <a:gd name="connsiteX315" fmla="*/ 1540042 w 8128084"/>
              <a:gd name="connsiteY315" fmla="*/ 5751095 h 15135727"/>
              <a:gd name="connsiteX316" fmla="*/ 1395664 w 8128084"/>
              <a:gd name="connsiteY316" fmla="*/ 5799221 h 15135727"/>
              <a:gd name="connsiteX317" fmla="*/ 1179095 w 8128084"/>
              <a:gd name="connsiteY317" fmla="*/ 5799221 h 15135727"/>
              <a:gd name="connsiteX318" fmla="*/ 890337 w 8128084"/>
              <a:gd name="connsiteY318" fmla="*/ 5775158 h 15135727"/>
              <a:gd name="connsiteX319" fmla="*/ 697832 w 8128084"/>
              <a:gd name="connsiteY319" fmla="*/ 5606716 h 15135727"/>
              <a:gd name="connsiteX320" fmla="*/ 577516 w 8128084"/>
              <a:gd name="connsiteY320" fmla="*/ 5582653 h 15135727"/>
              <a:gd name="connsiteX321" fmla="*/ 697832 w 8128084"/>
              <a:gd name="connsiteY321" fmla="*/ 5775158 h 15135727"/>
              <a:gd name="connsiteX322" fmla="*/ 409074 w 8128084"/>
              <a:gd name="connsiteY322" fmla="*/ 5799221 h 15135727"/>
              <a:gd name="connsiteX323" fmla="*/ 168442 w 8128084"/>
              <a:gd name="connsiteY323" fmla="*/ 5702969 h 15135727"/>
              <a:gd name="connsiteX324" fmla="*/ 264695 w 8128084"/>
              <a:gd name="connsiteY324" fmla="*/ 5558590 h 15135727"/>
              <a:gd name="connsiteX325" fmla="*/ 144379 w 8128084"/>
              <a:gd name="connsiteY325" fmla="*/ 5510464 h 15135727"/>
              <a:gd name="connsiteX326" fmla="*/ 0 w 8128084"/>
              <a:gd name="connsiteY326" fmla="*/ 5462337 h 15135727"/>
              <a:gd name="connsiteX327" fmla="*/ 96253 w 8128084"/>
              <a:gd name="connsiteY327"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5919537 w 8128084"/>
              <a:gd name="connsiteY109" fmla="*/ 4403558 h 15135727"/>
              <a:gd name="connsiteX110" fmla="*/ 5775158 w 8128084"/>
              <a:gd name="connsiteY110" fmla="*/ 4451685 h 15135727"/>
              <a:gd name="connsiteX111" fmla="*/ 5630779 w 8128084"/>
              <a:gd name="connsiteY111" fmla="*/ 4547937 h 15135727"/>
              <a:gd name="connsiteX112" fmla="*/ 5510464 w 8128084"/>
              <a:gd name="connsiteY112" fmla="*/ 4620127 h 15135727"/>
              <a:gd name="connsiteX113" fmla="*/ 5510464 w 8128084"/>
              <a:gd name="connsiteY113" fmla="*/ 4812632 h 15135727"/>
              <a:gd name="connsiteX114" fmla="*/ 5317958 w 8128084"/>
              <a:gd name="connsiteY114" fmla="*/ 4981074 h 15135727"/>
              <a:gd name="connsiteX115" fmla="*/ 5005137 w 8128084"/>
              <a:gd name="connsiteY115" fmla="*/ 5149516 h 15135727"/>
              <a:gd name="connsiteX116" fmla="*/ 4692316 w 8128084"/>
              <a:gd name="connsiteY116" fmla="*/ 5149516 h 15135727"/>
              <a:gd name="connsiteX117" fmla="*/ 4523874 w 8128084"/>
              <a:gd name="connsiteY117" fmla="*/ 5366085 h 15135727"/>
              <a:gd name="connsiteX118" fmla="*/ 4211053 w 8128084"/>
              <a:gd name="connsiteY118" fmla="*/ 5414211 h 15135727"/>
              <a:gd name="connsiteX119" fmla="*/ 4114800 w 8128084"/>
              <a:gd name="connsiteY119" fmla="*/ 5390148 h 15135727"/>
              <a:gd name="connsiteX120" fmla="*/ 4018548 w 8128084"/>
              <a:gd name="connsiteY120" fmla="*/ 5630779 h 15135727"/>
              <a:gd name="connsiteX121" fmla="*/ 4090737 w 8128084"/>
              <a:gd name="connsiteY121" fmla="*/ 5871411 h 15135727"/>
              <a:gd name="connsiteX122" fmla="*/ 4090737 w 8128084"/>
              <a:gd name="connsiteY122" fmla="*/ 6184232 h 15135727"/>
              <a:gd name="connsiteX123" fmla="*/ 4186990 w 8128084"/>
              <a:gd name="connsiteY123" fmla="*/ 6472990 h 15135727"/>
              <a:gd name="connsiteX124" fmla="*/ 4042611 w 8128084"/>
              <a:gd name="connsiteY124" fmla="*/ 6352674 h 15135727"/>
              <a:gd name="connsiteX125" fmla="*/ 3946358 w 8128084"/>
              <a:gd name="connsiteY125" fmla="*/ 6376737 h 15135727"/>
              <a:gd name="connsiteX126" fmla="*/ 4114800 w 8128084"/>
              <a:gd name="connsiteY126" fmla="*/ 6641432 h 15135727"/>
              <a:gd name="connsiteX127" fmla="*/ 4451685 w 8128084"/>
              <a:gd name="connsiteY127" fmla="*/ 6737685 h 15135727"/>
              <a:gd name="connsiteX128" fmla="*/ 4620127 w 8128084"/>
              <a:gd name="connsiteY128" fmla="*/ 6978316 h 15135727"/>
              <a:gd name="connsiteX129" fmla="*/ 4740442 w 8128084"/>
              <a:gd name="connsiteY129" fmla="*/ 7170821 h 15135727"/>
              <a:gd name="connsiteX130" fmla="*/ 5077327 w 8128084"/>
              <a:gd name="connsiteY130" fmla="*/ 7387390 h 15135727"/>
              <a:gd name="connsiteX131" fmla="*/ 5125453 w 8128084"/>
              <a:gd name="connsiteY131" fmla="*/ 7603958 h 15135727"/>
              <a:gd name="connsiteX132" fmla="*/ 5197642 w 8128084"/>
              <a:gd name="connsiteY132" fmla="*/ 7796464 h 15135727"/>
              <a:gd name="connsiteX133" fmla="*/ 5486400 w 8128084"/>
              <a:gd name="connsiteY133" fmla="*/ 7964906 h 15135727"/>
              <a:gd name="connsiteX134" fmla="*/ 5486400 w 8128084"/>
              <a:gd name="connsiteY134" fmla="*/ 8349916 h 15135727"/>
              <a:gd name="connsiteX135" fmla="*/ 5678906 w 8128084"/>
              <a:gd name="connsiteY135" fmla="*/ 8614611 h 15135727"/>
              <a:gd name="connsiteX136" fmla="*/ 5919537 w 8128084"/>
              <a:gd name="connsiteY136" fmla="*/ 9071811 h 15135727"/>
              <a:gd name="connsiteX137" fmla="*/ 6160169 w 8128084"/>
              <a:gd name="connsiteY137" fmla="*/ 9336506 h 15135727"/>
              <a:gd name="connsiteX138" fmla="*/ 6280485 w 8128084"/>
              <a:gd name="connsiteY138" fmla="*/ 9601200 h 15135727"/>
              <a:gd name="connsiteX139" fmla="*/ 6400800 w 8128084"/>
              <a:gd name="connsiteY139" fmla="*/ 9793706 h 15135727"/>
              <a:gd name="connsiteX140" fmla="*/ 6569242 w 8128084"/>
              <a:gd name="connsiteY140" fmla="*/ 10058400 h 15135727"/>
              <a:gd name="connsiteX141" fmla="*/ 6713621 w 8128084"/>
              <a:gd name="connsiteY141" fmla="*/ 10106527 h 15135727"/>
              <a:gd name="connsiteX142" fmla="*/ 6545179 w 8128084"/>
              <a:gd name="connsiteY142" fmla="*/ 10202779 h 15135727"/>
              <a:gd name="connsiteX143" fmla="*/ 6569242 w 8128084"/>
              <a:gd name="connsiteY143" fmla="*/ 10443411 h 15135727"/>
              <a:gd name="connsiteX144" fmla="*/ 6593306 w 8128084"/>
              <a:gd name="connsiteY144" fmla="*/ 10708106 h 15135727"/>
              <a:gd name="connsiteX145" fmla="*/ 6761748 w 8128084"/>
              <a:gd name="connsiteY145" fmla="*/ 10924674 h 15135727"/>
              <a:gd name="connsiteX146" fmla="*/ 6641432 w 8128084"/>
              <a:gd name="connsiteY146" fmla="*/ 11093116 h 15135727"/>
              <a:gd name="connsiteX147" fmla="*/ 6713621 w 8128084"/>
              <a:gd name="connsiteY147" fmla="*/ 11261558 h 15135727"/>
              <a:gd name="connsiteX148" fmla="*/ 6737685 w 8128084"/>
              <a:gd name="connsiteY148" fmla="*/ 11526253 h 15135727"/>
              <a:gd name="connsiteX149" fmla="*/ 6617369 w 8128084"/>
              <a:gd name="connsiteY149" fmla="*/ 11839074 h 15135727"/>
              <a:gd name="connsiteX150" fmla="*/ 6617369 w 8128084"/>
              <a:gd name="connsiteY150" fmla="*/ 12031579 h 15135727"/>
              <a:gd name="connsiteX151" fmla="*/ 6641432 w 8128084"/>
              <a:gd name="connsiteY151" fmla="*/ 12127832 h 15135727"/>
              <a:gd name="connsiteX152" fmla="*/ 6761748 w 8128084"/>
              <a:gd name="connsiteY152" fmla="*/ 12031579 h 15135727"/>
              <a:gd name="connsiteX153" fmla="*/ 6761748 w 8128084"/>
              <a:gd name="connsiteY153" fmla="*/ 12296274 h 15135727"/>
              <a:gd name="connsiteX154" fmla="*/ 6689558 w 8128084"/>
              <a:gd name="connsiteY154" fmla="*/ 12512842 h 15135727"/>
              <a:gd name="connsiteX155" fmla="*/ 6785811 w 8128084"/>
              <a:gd name="connsiteY155" fmla="*/ 12777537 h 15135727"/>
              <a:gd name="connsiteX156" fmla="*/ 6569242 w 8128084"/>
              <a:gd name="connsiteY156" fmla="*/ 12873790 h 15135727"/>
              <a:gd name="connsiteX157" fmla="*/ 6545179 w 8128084"/>
              <a:gd name="connsiteY157" fmla="*/ 13090358 h 15135727"/>
              <a:gd name="connsiteX158" fmla="*/ 6448927 w 8128084"/>
              <a:gd name="connsiteY158" fmla="*/ 13355053 h 15135727"/>
              <a:gd name="connsiteX159" fmla="*/ 6256421 w 8128084"/>
              <a:gd name="connsiteY159" fmla="*/ 13571621 h 15135727"/>
              <a:gd name="connsiteX160" fmla="*/ 6087979 w 8128084"/>
              <a:gd name="connsiteY160" fmla="*/ 13667874 h 15135727"/>
              <a:gd name="connsiteX161" fmla="*/ 5943600 w 8128084"/>
              <a:gd name="connsiteY161" fmla="*/ 13716000 h 15135727"/>
              <a:gd name="connsiteX162" fmla="*/ 5702969 w 8128084"/>
              <a:gd name="connsiteY162" fmla="*/ 13667874 h 15135727"/>
              <a:gd name="connsiteX163" fmla="*/ 5582653 w 8128084"/>
              <a:gd name="connsiteY163" fmla="*/ 13691937 h 15135727"/>
              <a:gd name="connsiteX164" fmla="*/ 5727032 w 8128084"/>
              <a:gd name="connsiteY164" fmla="*/ 13836316 h 15135727"/>
              <a:gd name="connsiteX165" fmla="*/ 5582653 w 8128084"/>
              <a:gd name="connsiteY165" fmla="*/ 14052885 h 15135727"/>
              <a:gd name="connsiteX166" fmla="*/ 5462337 w 8128084"/>
              <a:gd name="connsiteY166" fmla="*/ 14149137 h 15135727"/>
              <a:gd name="connsiteX167" fmla="*/ 5342021 w 8128084"/>
              <a:gd name="connsiteY167" fmla="*/ 14004758 h 15135727"/>
              <a:gd name="connsiteX168" fmla="*/ 5245769 w 8128084"/>
              <a:gd name="connsiteY168" fmla="*/ 14004758 h 15135727"/>
              <a:gd name="connsiteX169" fmla="*/ 5245769 w 8128084"/>
              <a:gd name="connsiteY169" fmla="*/ 13956632 h 15135727"/>
              <a:gd name="connsiteX170" fmla="*/ 5101390 w 8128084"/>
              <a:gd name="connsiteY170" fmla="*/ 13956632 h 15135727"/>
              <a:gd name="connsiteX171" fmla="*/ 4981074 w 8128084"/>
              <a:gd name="connsiteY171" fmla="*/ 13860379 h 15135727"/>
              <a:gd name="connsiteX172" fmla="*/ 4740442 w 8128084"/>
              <a:gd name="connsiteY172" fmla="*/ 13908506 h 15135727"/>
              <a:gd name="connsiteX173" fmla="*/ 4475748 w 8128084"/>
              <a:gd name="connsiteY173" fmla="*/ 13956632 h 15135727"/>
              <a:gd name="connsiteX174" fmla="*/ 4379495 w 8128084"/>
              <a:gd name="connsiteY174" fmla="*/ 14028821 h 15135727"/>
              <a:gd name="connsiteX175" fmla="*/ 4403558 w 8128084"/>
              <a:gd name="connsiteY175" fmla="*/ 14197264 h 15135727"/>
              <a:gd name="connsiteX176" fmla="*/ 4572000 w 8128084"/>
              <a:gd name="connsiteY176" fmla="*/ 14149137 h 15135727"/>
              <a:gd name="connsiteX177" fmla="*/ 4523874 w 8128084"/>
              <a:gd name="connsiteY177" fmla="*/ 14558211 h 15135727"/>
              <a:gd name="connsiteX178" fmla="*/ 4403558 w 8128084"/>
              <a:gd name="connsiteY178" fmla="*/ 14437895 h 15135727"/>
              <a:gd name="connsiteX179" fmla="*/ 4403558 w 8128084"/>
              <a:gd name="connsiteY179" fmla="*/ 14437895 h 15135727"/>
              <a:gd name="connsiteX180" fmla="*/ 4283242 w 8128084"/>
              <a:gd name="connsiteY180" fmla="*/ 14245390 h 15135727"/>
              <a:gd name="connsiteX181" fmla="*/ 4235116 w 8128084"/>
              <a:gd name="connsiteY181" fmla="*/ 14341642 h 15135727"/>
              <a:gd name="connsiteX182" fmla="*/ 4162927 w 8128084"/>
              <a:gd name="connsiteY182" fmla="*/ 14389769 h 15135727"/>
              <a:gd name="connsiteX183" fmla="*/ 4162927 w 8128084"/>
              <a:gd name="connsiteY183" fmla="*/ 14389769 h 15135727"/>
              <a:gd name="connsiteX184" fmla="*/ 3922295 w 8128084"/>
              <a:gd name="connsiteY184" fmla="*/ 14245390 h 15135727"/>
              <a:gd name="connsiteX185" fmla="*/ 3801979 w 8128084"/>
              <a:gd name="connsiteY185" fmla="*/ 14293516 h 15135727"/>
              <a:gd name="connsiteX186" fmla="*/ 3681664 w 8128084"/>
              <a:gd name="connsiteY186" fmla="*/ 14389769 h 15135727"/>
              <a:gd name="connsiteX187" fmla="*/ 3657600 w 8128084"/>
              <a:gd name="connsiteY187" fmla="*/ 14654464 h 15135727"/>
              <a:gd name="connsiteX188" fmla="*/ 3513221 w 8128084"/>
              <a:gd name="connsiteY188" fmla="*/ 14726653 h 15135727"/>
              <a:gd name="connsiteX189" fmla="*/ 3513221 w 8128084"/>
              <a:gd name="connsiteY189" fmla="*/ 14871032 h 15135727"/>
              <a:gd name="connsiteX190" fmla="*/ 3633537 w 8128084"/>
              <a:gd name="connsiteY190" fmla="*/ 14967285 h 15135727"/>
              <a:gd name="connsiteX191" fmla="*/ 3609474 w 8128084"/>
              <a:gd name="connsiteY191" fmla="*/ 15087600 h 15135727"/>
              <a:gd name="connsiteX192" fmla="*/ 3441032 w 8128084"/>
              <a:gd name="connsiteY192" fmla="*/ 15039474 h 15135727"/>
              <a:gd name="connsiteX193" fmla="*/ 3272590 w 8128084"/>
              <a:gd name="connsiteY193" fmla="*/ 15063537 h 15135727"/>
              <a:gd name="connsiteX194" fmla="*/ 3248527 w 8128084"/>
              <a:gd name="connsiteY194" fmla="*/ 14895095 h 15135727"/>
              <a:gd name="connsiteX195" fmla="*/ 3128211 w 8128084"/>
              <a:gd name="connsiteY195" fmla="*/ 14919158 h 15135727"/>
              <a:gd name="connsiteX196" fmla="*/ 2959769 w 8128084"/>
              <a:gd name="connsiteY196" fmla="*/ 15135727 h 15135727"/>
              <a:gd name="connsiteX197" fmla="*/ 2935706 w 8128084"/>
              <a:gd name="connsiteY197" fmla="*/ 14895095 h 15135727"/>
              <a:gd name="connsiteX198" fmla="*/ 2791327 w 8128084"/>
              <a:gd name="connsiteY198" fmla="*/ 14943221 h 15135727"/>
              <a:gd name="connsiteX199" fmla="*/ 2671011 w 8128084"/>
              <a:gd name="connsiteY199" fmla="*/ 15039474 h 15135727"/>
              <a:gd name="connsiteX200" fmla="*/ 2430379 w 8128084"/>
              <a:gd name="connsiteY200" fmla="*/ 15087600 h 15135727"/>
              <a:gd name="connsiteX201" fmla="*/ 2237874 w 8128084"/>
              <a:gd name="connsiteY201" fmla="*/ 15039474 h 15135727"/>
              <a:gd name="connsiteX202" fmla="*/ 2622885 w 8128084"/>
              <a:gd name="connsiteY202" fmla="*/ 14846969 h 15135727"/>
              <a:gd name="connsiteX203" fmla="*/ 2887579 w 8128084"/>
              <a:gd name="connsiteY203" fmla="*/ 14774779 h 15135727"/>
              <a:gd name="connsiteX204" fmla="*/ 2839453 w 8128084"/>
              <a:gd name="connsiteY204" fmla="*/ 14582274 h 15135727"/>
              <a:gd name="connsiteX205" fmla="*/ 2935706 w 8128084"/>
              <a:gd name="connsiteY205" fmla="*/ 14510085 h 15135727"/>
              <a:gd name="connsiteX206" fmla="*/ 2935706 w 8128084"/>
              <a:gd name="connsiteY206" fmla="*/ 14510085 h 15135727"/>
              <a:gd name="connsiteX207" fmla="*/ 3080085 w 8128084"/>
              <a:gd name="connsiteY207" fmla="*/ 14413832 h 15135727"/>
              <a:gd name="connsiteX208" fmla="*/ 3152274 w 8128084"/>
              <a:gd name="connsiteY208" fmla="*/ 14341642 h 15135727"/>
              <a:gd name="connsiteX209" fmla="*/ 3080085 w 8128084"/>
              <a:gd name="connsiteY209" fmla="*/ 14269453 h 15135727"/>
              <a:gd name="connsiteX210" fmla="*/ 3152274 w 8128084"/>
              <a:gd name="connsiteY210" fmla="*/ 14197264 h 15135727"/>
              <a:gd name="connsiteX211" fmla="*/ 3152274 w 8128084"/>
              <a:gd name="connsiteY211" fmla="*/ 14052885 h 15135727"/>
              <a:gd name="connsiteX212" fmla="*/ 3080085 w 8128084"/>
              <a:gd name="connsiteY212" fmla="*/ 13980695 h 15135727"/>
              <a:gd name="connsiteX213" fmla="*/ 3056021 w 8128084"/>
              <a:gd name="connsiteY213" fmla="*/ 14076948 h 15135727"/>
              <a:gd name="connsiteX214" fmla="*/ 2935706 w 8128084"/>
              <a:gd name="connsiteY214" fmla="*/ 14076948 h 15135727"/>
              <a:gd name="connsiteX215" fmla="*/ 2863516 w 8128084"/>
              <a:gd name="connsiteY215" fmla="*/ 14125074 h 15135727"/>
              <a:gd name="connsiteX216" fmla="*/ 2719137 w 8128084"/>
              <a:gd name="connsiteY216" fmla="*/ 14197264 h 15135727"/>
              <a:gd name="connsiteX217" fmla="*/ 2646948 w 8128084"/>
              <a:gd name="connsiteY217" fmla="*/ 14197264 h 15135727"/>
              <a:gd name="connsiteX218" fmla="*/ 2598821 w 8128084"/>
              <a:gd name="connsiteY218" fmla="*/ 14125074 h 15135727"/>
              <a:gd name="connsiteX219" fmla="*/ 2430379 w 8128084"/>
              <a:gd name="connsiteY219" fmla="*/ 13836316 h 15135727"/>
              <a:gd name="connsiteX220" fmla="*/ 2646948 w 8128084"/>
              <a:gd name="connsiteY220" fmla="*/ 13812253 h 15135727"/>
              <a:gd name="connsiteX221" fmla="*/ 2502569 w 8128084"/>
              <a:gd name="connsiteY221" fmla="*/ 13475369 h 15135727"/>
              <a:gd name="connsiteX222" fmla="*/ 2550695 w 8128084"/>
              <a:gd name="connsiteY222" fmla="*/ 13186611 h 15135727"/>
              <a:gd name="connsiteX223" fmla="*/ 2719137 w 8128084"/>
              <a:gd name="connsiteY223" fmla="*/ 13042232 h 15135727"/>
              <a:gd name="connsiteX224" fmla="*/ 2791327 w 8128084"/>
              <a:gd name="connsiteY224" fmla="*/ 12945979 h 15135727"/>
              <a:gd name="connsiteX225" fmla="*/ 3031958 w 8128084"/>
              <a:gd name="connsiteY225" fmla="*/ 13090358 h 15135727"/>
              <a:gd name="connsiteX226" fmla="*/ 3056021 w 8128084"/>
              <a:gd name="connsiteY226" fmla="*/ 12753474 h 15135727"/>
              <a:gd name="connsiteX227" fmla="*/ 2887579 w 8128084"/>
              <a:gd name="connsiteY227" fmla="*/ 12777537 h 15135727"/>
              <a:gd name="connsiteX228" fmla="*/ 2815390 w 8128084"/>
              <a:gd name="connsiteY228" fmla="*/ 12777537 h 15135727"/>
              <a:gd name="connsiteX229" fmla="*/ 3176337 w 8128084"/>
              <a:gd name="connsiteY229" fmla="*/ 12368464 h 15135727"/>
              <a:gd name="connsiteX230" fmla="*/ 3104148 w 8128084"/>
              <a:gd name="connsiteY230" fmla="*/ 12320337 h 15135727"/>
              <a:gd name="connsiteX231" fmla="*/ 3104148 w 8128084"/>
              <a:gd name="connsiteY231" fmla="*/ 12320337 h 15135727"/>
              <a:gd name="connsiteX232" fmla="*/ 3007895 w 8128084"/>
              <a:gd name="connsiteY232" fmla="*/ 12079706 h 15135727"/>
              <a:gd name="connsiteX233" fmla="*/ 2911642 w 8128084"/>
              <a:gd name="connsiteY233" fmla="*/ 11935327 h 15135727"/>
              <a:gd name="connsiteX234" fmla="*/ 2863516 w 8128084"/>
              <a:gd name="connsiteY234" fmla="*/ 11694695 h 15135727"/>
              <a:gd name="connsiteX235" fmla="*/ 2911642 w 8128084"/>
              <a:gd name="connsiteY235" fmla="*/ 11454064 h 15135727"/>
              <a:gd name="connsiteX236" fmla="*/ 3056021 w 8128084"/>
              <a:gd name="connsiteY236" fmla="*/ 11454064 h 15135727"/>
              <a:gd name="connsiteX237" fmla="*/ 2983832 w 8128084"/>
              <a:gd name="connsiteY237" fmla="*/ 11381874 h 15135727"/>
              <a:gd name="connsiteX238" fmla="*/ 3031958 w 8128084"/>
              <a:gd name="connsiteY238" fmla="*/ 11285621 h 15135727"/>
              <a:gd name="connsiteX239" fmla="*/ 3007895 w 8128084"/>
              <a:gd name="connsiteY239" fmla="*/ 11189369 h 15135727"/>
              <a:gd name="connsiteX240" fmla="*/ 2887579 w 8128084"/>
              <a:gd name="connsiteY240" fmla="*/ 11141242 h 15135727"/>
              <a:gd name="connsiteX241" fmla="*/ 2887579 w 8128084"/>
              <a:gd name="connsiteY241" fmla="*/ 10972800 h 15135727"/>
              <a:gd name="connsiteX242" fmla="*/ 2887579 w 8128084"/>
              <a:gd name="connsiteY242" fmla="*/ 10924674 h 15135727"/>
              <a:gd name="connsiteX243" fmla="*/ 2767264 w 8128084"/>
              <a:gd name="connsiteY243" fmla="*/ 11020927 h 15135727"/>
              <a:gd name="connsiteX244" fmla="*/ 2743200 w 8128084"/>
              <a:gd name="connsiteY244" fmla="*/ 10924674 h 15135727"/>
              <a:gd name="connsiteX245" fmla="*/ 2550695 w 8128084"/>
              <a:gd name="connsiteY245" fmla="*/ 11020927 h 15135727"/>
              <a:gd name="connsiteX246" fmla="*/ 2526632 w 8128084"/>
              <a:gd name="connsiteY246" fmla="*/ 11117179 h 15135727"/>
              <a:gd name="connsiteX247" fmla="*/ 2334127 w 8128084"/>
              <a:gd name="connsiteY247" fmla="*/ 10996864 h 15135727"/>
              <a:gd name="connsiteX248" fmla="*/ 2358190 w 8128084"/>
              <a:gd name="connsiteY248" fmla="*/ 10732169 h 15135727"/>
              <a:gd name="connsiteX249" fmla="*/ 2334127 w 8128084"/>
              <a:gd name="connsiteY249" fmla="*/ 10587790 h 15135727"/>
              <a:gd name="connsiteX250" fmla="*/ 2406316 w 8128084"/>
              <a:gd name="connsiteY250" fmla="*/ 10491537 h 15135727"/>
              <a:gd name="connsiteX251" fmla="*/ 2598821 w 8128084"/>
              <a:gd name="connsiteY251" fmla="*/ 10684042 h 15135727"/>
              <a:gd name="connsiteX252" fmla="*/ 2767264 w 8128084"/>
              <a:gd name="connsiteY252" fmla="*/ 10684042 h 15135727"/>
              <a:gd name="connsiteX253" fmla="*/ 2646948 w 8128084"/>
              <a:gd name="connsiteY253" fmla="*/ 10515600 h 15135727"/>
              <a:gd name="connsiteX254" fmla="*/ 2815390 w 8128084"/>
              <a:gd name="connsiteY254" fmla="*/ 10395285 h 15135727"/>
              <a:gd name="connsiteX255" fmla="*/ 3080085 w 8128084"/>
              <a:gd name="connsiteY255" fmla="*/ 10419348 h 15135727"/>
              <a:gd name="connsiteX256" fmla="*/ 3248527 w 8128084"/>
              <a:gd name="connsiteY256" fmla="*/ 10539664 h 15135727"/>
              <a:gd name="connsiteX257" fmla="*/ 3320716 w 8128084"/>
              <a:gd name="connsiteY257" fmla="*/ 10659979 h 15135727"/>
              <a:gd name="connsiteX258" fmla="*/ 3465095 w 8128084"/>
              <a:gd name="connsiteY258" fmla="*/ 10659979 h 15135727"/>
              <a:gd name="connsiteX259" fmla="*/ 3441032 w 8128084"/>
              <a:gd name="connsiteY259" fmla="*/ 10491537 h 15135727"/>
              <a:gd name="connsiteX260" fmla="*/ 3392906 w 8128084"/>
              <a:gd name="connsiteY260" fmla="*/ 10250906 h 15135727"/>
              <a:gd name="connsiteX261" fmla="*/ 3152274 w 8128084"/>
              <a:gd name="connsiteY261" fmla="*/ 10250906 h 15135727"/>
              <a:gd name="connsiteX262" fmla="*/ 3176337 w 8128084"/>
              <a:gd name="connsiteY262" fmla="*/ 10178716 h 15135727"/>
              <a:gd name="connsiteX263" fmla="*/ 3104148 w 8128084"/>
              <a:gd name="connsiteY263" fmla="*/ 10154653 h 15135727"/>
              <a:gd name="connsiteX264" fmla="*/ 3007895 w 8128084"/>
              <a:gd name="connsiteY264" fmla="*/ 9962148 h 15135727"/>
              <a:gd name="connsiteX265" fmla="*/ 3176337 w 8128084"/>
              <a:gd name="connsiteY265" fmla="*/ 9889958 h 15135727"/>
              <a:gd name="connsiteX266" fmla="*/ 2959769 w 8128084"/>
              <a:gd name="connsiteY266" fmla="*/ 9504948 h 15135727"/>
              <a:gd name="connsiteX267" fmla="*/ 2791327 w 8128084"/>
              <a:gd name="connsiteY267" fmla="*/ 9456821 h 15135727"/>
              <a:gd name="connsiteX268" fmla="*/ 2574758 w 8128084"/>
              <a:gd name="connsiteY268" fmla="*/ 9336506 h 15135727"/>
              <a:gd name="connsiteX269" fmla="*/ 2550695 w 8128084"/>
              <a:gd name="connsiteY269" fmla="*/ 9071811 h 15135727"/>
              <a:gd name="connsiteX270" fmla="*/ 2695074 w 8128084"/>
              <a:gd name="connsiteY270" fmla="*/ 8999621 h 15135727"/>
              <a:gd name="connsiteX271" fmla="*/ 2622885 w 8128084"/>
              <a:gd name="connsiteY271" fmla="*/ 8975558 h 15135727"/>
              <a:gd name="connsiteX272" fmla="*/ 2430379 w 8128084"/>
              <a:gd name="connsiteY272" fmla="*/ 8999621 h 15135727"/>
              <a:gd name="connsiteX273" fmla="*/ 2261937 w 8128084"/>
              <a:gd name="connsiteY273" fmla="*/ 9168064 h 15135727"/>
              <a:gd name="connsiteX274" fmla="*/ 2237874 w 8128084"/>
              <a:gd name="connsiteY274" fmla="*/ 8999621 h 15135727"/>
              <a:gd name="connsiteX275" fmla="*/ 2117558 w 8128084"/>
              <a:gd name="connsiteY275" fmla="*/ 8975558 h 15135727"/>
              <a:gd name="connsiteX276" fmla="*/ 2045369 w 8128084"/>
              <a:gd name="connsiteY276" fmla="*/ 8783053 h 15135727"/>
              <a:gd name="connsiteX277" fmla="*/ 1852864 w 8128084"/>
              <a:gd name="connsiteY277" fmla="*/ 8758990 h 15135727"/>
              <a:gd name="connsiteX278" fmla="*/ 1636295 w 8128084"/>
              <a:gd name="connsiteY278" fmla="*/ 8927432 h 15135727"/>
              <a:gd name="connsiteX279" fmla="*/ 1588169 w 8128084"/>
              <a:gd name="connsiteY279" fmla="*/ 9023685 h 15135727"/>
              <a:gd name="connsiteX280" fmla="*/ 1515979 w 8128084"/>
              <a:gd name="connsiteY280" fmla="*/ 8879306 h 15135727"/>
              <a:gd name="connsiteX281" fmla="*/ 1347537 w 8128084"/>
              <a:gd name="connsiteY281" fmla="*/ 8879306 h 15135727"/>
              <a:gd name="connsiteX282" fmla="*/ 1347537 w 8128084"/>
              <a:gd name="connsiteY282" fmla="*/ 8710864 h 15135727"/>
              <a:gd name="connsiteX283" fmla="*/ 1106906 w 8128084"/>
              <a:gd name="connsiteY283" fmla="*/ 8783053 h 15135727"/>
              <a:gd name="connsiteX284" fmla="*/ 890337 w 8128084"/>
              <a:gd name="connsiteY284" fmla="*/ 8686800 h 15135727"/>
              <a:gd name="connsiteX285" fmla="*/ 649706 w 8128084"/>
              <a:gd name="connsiteY285" fmla="*/ 8662737 h 15135727"/>
              <a:gd name="connsiteX286" fmla="*/ 385011 w 8128084"/>
              <a:gd name="connsiteY286" fmla="*/ 8566485 h 15135727"/>
              <a:gd name="connsiteX287" fmla="*/ 577516 w 8128084"/>
              <a:gd name="connsiteY287" fmla="*/ 8373979 h 15135727"/>
              <a:gd name="connsiteX288" fmla="*/ 794085 w 8128084"/>
              <a:gd name="connsiteY288" fmla="*/ 8301790 h 15135727"/>
              <a:gd name="connsiteX289" fmla="*/ 745958 w 8128084"/>
              <a:gd name="connsiteY289" fmla="*/ 8133348 h 15135727"/>
              <a:gd name="connsiteX290" fmla="*/ 818148 w 8128084"/>
              <a:gd name="connsiteY290" fmla="*/ 7820527 h 15135727"/>
              <a:gd name="connsiteX291" fmla="*/ 697832 w 8128084"/>
              <a:gd name="connsiteY291" fmla="*/ 7820527 h 15135727"/>
              <a:gd name="connsiteX292" fmla="*/ 625642 w 8128084"/>
              <a:gd name="connsiteY292" fmla="*/ 7916779 h 15135727"/>
              <a:gd name="connsiteX293" fmla="*/ 457200 w 8128084"/>
              <a:gd name="connsiteY293" fmla="*/ 7820527 h 15135727"/>
              <a:gd name="connsiteX294" fmla="*/ 529390 w 8128084"/>
              <a:gd name="connsiteY294" fmla="*/ 7700211 h 15135727"/>
              <a:gd name="connsiteX295" fmla="*/ 938464 w 8128084"/>
              <a:gd name="connsiteY295" fmla="*/ 7676148 h 15135727"/>
              <a:gd name="connsiteX296" fmla="*/ 1058779 w 8128084"/>
              <a:gd name="connsiteY296" fmla="*/ 7459579 h 15135727"/>
              <a:gd name="connsiteX297" fmla="*/ 1203158 w 8128084"/>
              <a:gd name="connsiteY297" fmla="*/ 7603958 h 15135727"/>
              <a:gd name="connsiteX298" fmla="*/ 1299411 w 8128084"/>
              <a:gd name="connsiteY298" fmla="*/ 7555832 h 15135727"/>
              <a:gd name="connsiteX299" fmla="*/ 1443790 w 8128084"/>
              <a:gd name="connsiteY299" fmla="*/ 7507706 h 15135727"/>
              <a:gd name="connsiteX300" fmla="*/ 1684421 w 8128084"/>
              <a:gd name="connsiteY300" fmla="*/ 7603958 h 15135727"/>
              <a:gd name="connsiteX301" fmla="*/ 1684421 w 8128084"/>
              <a:gd name="connsiteY301" fmla="*/ 7603958 h 15135727"/>
              <a:gd name="connsiteX302" fmla="*/ 1540042 w 8128084"/>
              <a:gd name="connsiteY302" fmla="*/ 7363327 h 15135727"/>
              <a:gd name="connsiteX303" fmla="*/ 1299411 w 8128084"/>
              <a:gd name="connsiteY303" fmla="*/ 7315200 h 15135727"/>
              <a:gd name="connsiteX304" fmla="*/ 1130969 w 8128084"/>
              <a:gd name="connsiteY304" fmla="*/ 7339264 h 15135727"/>
              <a:gd name="connsiteX305" fmla="*/ 1034716 w 8128084"/>
              <a:gd name="connsiteY305" fmla="*/ 7315200 h 15135727"/>
              <a:gd name="connsiteX306" fmla="*/ 1155032 w 8128084"/>
              <a:gd name="connsiteY306" fmla="*/ 7050506 h 15135727"/>
              <a:gd name="connsiteX307" fmla="*/ 1155032 w 8128084"/>
              <a:gd name="connsiteY307" fmla="*/ 6930190 h 15135727"/>
              <a:gd name="connsiteX308" fmla="*/ 1155032 w 8128084"/>
              <a:gd name="connsiteY308" fmla="*/ 6761748 h 15135727"/>
              <a:gd name="connsiteX309" fmla="*/ 1203158 w 8128084"/>
              <a:gd name="connsiteY309" fmla="*/ 6617369 h 15135727"/>
              <a:gd name="connsiteX310" fmla="*/ 1371600 w 8128084"/>
              <a:gd name="connsiteY310" fmla="*/ 6472990 h 15135727"/>
              <a:gd name="connsiteX311" fmla="*/ 1443790 w 8128084"/>
              <a:gd name="connsiteY311" fmla="*/ 6328611 h 15135727"/>
              <a:gd name="connsiteX312" fmla="*/ 1419727 w 8128084"/>
              <a:gd name="connsiteY312" fmla="*/ 6208295 h 15135727"/>
              <a:gd name="connsiteX313" fmla="*/ 1275348 w 8128084"/>
              <a:gd name="connsiteY313" fmla="*/ 6304548 h 15135727"/>
              <a:gd name="connsiteX314" fmla="*/ 1323474 w 8128084"/>
              <a:gd name="connsiteY314" fmla="*/ 6015790 h 15135727"/>
              <a:gd name="connsiteX315" fmla="*/ 1540042 w 8128084"/>
              <a:gd name="connsiteY315" fmla="*/ 5871411 h 15135727"/>
              <a:gd name="connsiteX316" fmla="*/ 1540042 w 8128084"/>
              <a:gd name="connsiteY316" fmla="*/ 5751095 h 15135727"/>
              <a:gd name="connsiteX317" fmla="*/ 1395664 w 8128084"/>
              <a:gd name="connsiteY317" fmla="*/ 5799221 h 15135727"/>
              <a:gd name="connsiteX318" fmla="*/ 1179095 w 8128084"/>
              <a:gd name="connsiteY318" fmla="*/ 5799221 h 15135727"/>
              <a:gd name="connsiteX319" fmla="*/ 890337 w 8128084"/>
              <a:gd name="connsiteY319" fmla="*/ 5775158 h 15135727"/>
              <a:gd name="connsiteX320" fmla="*/ 697832 w 8128084"/>
              <a:gd name="connsiteY320" fmla="*/ 5606716 h 15135727"/>
              <a:gd name="connsiteX321" fmla="*/ 577516 w 8128084"/>
              <a:gd name="connsiteY321" fmla="*/ 5582653 h 15135727"/>
              <a:gd name="connsiteX322" fmla="*/ 697832 w 8128084"/>
              <a:gd name="connsiteY322" fmla="*/ 5775158 h 15135727"/>
              <a:gd name="connsiteX323" fmla="*/ 409074 w 8128084"/>
              <a:gd name="connsiteY323" fmla="*/ 5799221 h 15135727"/>
              <a:gd name="connsiteX324" fmla="*/ 168442 w 8128084"/>
              <a:gd name="connsiteY324" fmla="*/ 5702969 h 15135727"/>
              <a:gd name="connsiteX325" fmla="*/ 264695 w 8128084"/>
              <a:gd name="connsiteY325" fmla="*/ 5558590 h 15135727"/>
              <a:gd name="connsiteX326" fmla="*/ 144379 w 8128084"/>
              <a:gd name="connsiteY326" fmla="*/ 5510464 h 15135727"/>
              <a:gd name="connsiteX327" fmla="*/ 0 w 8128084"/>
              <a:gd name="connsiteY327" fmla="*/ 5462337 h 15135727"/>
              <a:gd name="connsiteX328" fmla="*/ 96253 w 8128084"/>
              <a:gd name="connsiteY328"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19537 w 8128084"/>
              <a:gd name="connsiteY110" fmla="*/ 4403558 h 15135727"/>
              <a:gd name="connsiteX111" fmla="*/ 5775158 w 8128084"/>
              <a:gd name="connsiteY111" fmla="*/ 4451685 h 15135727"/>
              <a:gd name="connsiteX112" fmla="*/ 5630779 w 8128084"/>
              <a:gd name="connsiteY112" fmla="*/ 4547937 h 15135727"/>
              <a:gd name="connsiteX113" fmla="*/ 5510464 w 8128084"/>
              <a:gd name="connsiteY113" fmla="*/ 4620127 h 15135727"/>
              <a:gd name="connsiteX114" fmla="*/ 5510464 w 8128084"/>
              <a:gd name="connsiteY114" fmla="*/ 4812632 h 15135727"/>
              <a:gd name="connsiteX115" fmla="*/ 5317958 w 8128084"/>
              <a:gd name="connsiteY115" fmla="*/ 4981074 h 15135727"/>
              <a:gd name="connsiteX116" fmla="*/ 5005137 w 8128084"/>
              <a:gd name="connsiteY116" fmla="*/ 5149516 h 15135727"/>
              <a:gd name="connsiteX117" fmla="*/ 4692316 w 8128084"/>
              <a:gd name="connsiteY117" fmla="*/ 5149516 h 15135727"/>
              <a:gd name="connsiteX118" fmla="*/ 4523874 w 8128084"/>
              <a:gd name="connsiteY118" fmla="*/ 5366085 h 15135727"/>
              <a:gd name="connsiteX119" fmla="*/ 4211053 w 8128084"/>
              <a:gd name="connsiteY119" fmla="*/ 5414211 h 15135727"/>
              <a:gd name="connsiteX120" fmla="*/ 4114800 w 8128084"/>
              <a:gd name="connsiteY120" fmla="*/ 5390148 h 15135727"/>
              <a:gd name="connsiteX121" fmla="*/ 4018548 w 8128084"/>
              <a:gd name="connsiteY121" fmla="*/ 5630779 h 15135727"/>
              <a:gd name="connsiteX122" fmla="*/ 4090737 w 8128084"/>
              <a:gd name="connsiteY122" fmla="*/ 5871411 h 15135727"/>
              <a:gd name="connsiteX123" fmla="*/ 4090737 w 8128084"/>
              <a:gd name="connsiteY123" fmla="*/ 6184232 h 15135727"/>
              <a:gd name="connsiteX124" fmla="*/ 4186990 w 8128084"/>
              <a:gd name="connsiteY124" fmla="*/ 6472990 h 15135727"/>
              <a:gd name="connsiteX125" fmla="*/ 4042611 w 8128084"/>
              <a:gd name="connsiteY125" fmla="*/ 6352674 h 15135727"/>
              <a:gd name="connsiteX126" fmla="*/ 3946358 w 8128084"/>
              <a:gd name="connsiteY126" fmla="*/ 6376737 h 15135727"/>
              <a:gd name="connsiteX127" fmla="*/ 4114800 w 8128084"/>
              <a:gd name="connsiteY127" fmla="*/ 6641432 h 15135727"/>
              <a:gd name="connsiteX128" fmla="*/ 4451685 w 8128084"/>
              <a:gd name="connsiteY128" fmla="*/ 6737685 h 15135727"/>
              <a:gd name="connsiteX129" fmla="*/ 4620127 w 8128084"/>
              <a:gd name="connsiteY129" fmla="*/ 6978316 h 15135727"/>
              <a:gd name="connsiteX130" fmla="*/ 4740442 w 8128084"/>
              <a:gd name="connsiteY130" fmla="*/ 7170821 h 15135727"/>
              <a:gd name="connsiteX131" fmla="*/ 5077327 w 8128084"/>
              <a:gd name="connsiteY131" fmla="*/ 7387390 h 15135727"/>
              <a:gd name="connsiteX132" fmla="*/ 5125453 w 8128084"/>
              <a:gd name="connsiteY132" fmla="*/ 7603958 h 15135727"/>
              <a:gd name="connsiteX133" fmla="*/ 5197642 w 8128084"/>
              <a:gd name="connsiteY133" fmla="*/ 7796464 h 15135727"/>
              <a:gd name="connsiteX134" fmla="*/ 5486400 w 8128084"/>
              <a:gd name="connsiteY134" fmla="*/ 7964906 h 15135727"/>
              <a:gd name="connsiteX135" fmla="*/ 5486400 w 8128084"/>
              <a:gd name="connsiteY135" fmla="*/ 8349916 h 15135727"/>
              <a:gd name="connsiteX136" fmla="*/ 5678906 w 8128084"/>
              <a:gd name="connsiteY136" fmla="*/ 8614611 h 15135727"/>
              <a:gd name="connsiteX137" fmla="*/ 5919537 w 8128084"/>
              <a:gd name="connsiteY137" fmla="*/ 9071811 h 15135727"/>
              <a:gd name="connsiteX138" fmla="*/ 6160169 w 8128084"/>
              <a:gd name="connsiteY138" fmla="*/ 9336506 h 15135727"/>
              <a:gd name="connsiteX139" fmla="*/ 6280485 w 8128084"/>
              <a:gd name="connsiteY139" fmla="*/ 9601200 h 15135727"/>
              <a:gd name="connsiteX140" fmla="*/ 6400800 w 8128084"/>
              <a:gd name="connsiteY140" fmla="*/ 9793706 h 15135727"/>
              <a:gd name="connsiteX141" fmla="*/ 6569242 w 8128084"/>
              <a:gd name="connsiteY141" fmla="*/ 10058400 h 15135727"/>
              <a:gd name="connsiteX142" fmla="*/ 6713621 w 8128084"/>
              <a:gd name="connsiteY142" fmla="*/ 10106527 h 15135727"/>
              <a:gd name="connsiteX143" fmla="*/ 6545179 w 8128084"/>
              <a:gd name="connsiteY143" fmla="*/ 10202779 h 15135727"/>
              <a:gd name="connsiteX144" fmla="*/ 6569242 w 8128084"/>
              <a:gd name="connsiteY144" fmla="*/ 10443411 h 15135727"/>
              <a:gd name="connsiteX145" fmla="*/ 6593306 w 8128084"/>
              <a:gd name="connsiteY145" fmla="*/ 10708106 h 15135727"/>
              <a:gd name="connsiteX146" fmla="*/ 6761748 w 8128084"/>
              <a:gd name="connsiteY146" fmla="*/ 10924674 h 15135727"/>
              <a:gd name="connsiteX147" fmla="*/ 6641432 w 8128084"/>
              <a:gd name="connsiteY147" fmla="*/ 11093116 h 15135727"/>
              <a:gd name="connsiteX148" fmla="*/ 6713621 w 8128084"/>
              <a:gd name="connsiteY148" fmla="*/ 11261558 h 15135727"/>
              <a:gd name="connsiteX149" fmla="*/ 6737685 w 8128084"/>
              <a:gd name="connsiteY149" fmla="*/ 11526253 h 15135727"/>
              <a:gd name="connsiteX150" fmla="*/ 6617369 w 8128084"/>
              <a:gd name="connsiteY150" fmla="*/ 11839074 h 15135727"/>
              <a:gd name="connsiteX151" fmla="*/ 6617369 w 8128084"/>
              <a:gd name="connsiteY151" fmla="*/ 12031579 h 15135727"/>
              <a:gd name="connsiteX152" fmla="*/ 6641432 w 8128084"/>
              <a:gd name="connsiteY152" fmla="*/ 12127832 h 15135727"/>
              <a:gd name="connsiteX153" fmla="*/ 6761748 w 8128084"/>
              <a:gd name="connsiteY153" fmla="*/ 12031579 h 15135727"/>
              <a:gd name="connsiteX154" fmla="*/ 6761748 w 8128084"/>
              <a:gd name="connsiteY154" fmla="*/ 12296274 h 15135727"/>
              <a:gd name="connsiteX155" fmla="*/ 6689558 w 8128084"/>
              <a:gd name="connsiteY155" fmla="*/ 12512842 h 15135727"/>
              <a:gd name="connsiteX156" fmla="*/ 6785811 w 8128084"/>
              <a:gd name="connsiteY156" fmla="*/ 12777537 h 15135727"/>
              <a:gd name="connsiteX157" fmla="*/ 6569242 w 8128084"/>
              <a:gd name="connsiteY157" fmla="*/ 12873790 h 15135727"/>
              <a:gd name="connsiteX158" fmla="*/ 6545179 w 8128084"/>
              <a:gd name="connsiteY158" fmla="*/ 13090358 h 15135727"/>
              <a:gd name="connsiteX159" fmla="*/ 6448927 w 8128084"/>
              <a:gd name="connsiteY159" fmla="*/ 13355053 h 15135727"/>
              <a:gd name="connsiteX160" fmla="*/ 6256421 w 8128084"/>
              <a:gd name="connsiteY160" fmla="*/ 13571621 h 15135727"/>
              <a:gd name="connsiteX161" fmla="*/ 6087979 w 8128084"/>
              <a:gd name="connsiteY161" fmla="*/ 13667874 h 15135727"/>
              <a:gd name="connsiteX162" fmla="*/ 5943600 w 8128084"/>
              <a:gd name="connsiteY162" fmla="*/ 13716000 h 15135727"/>
              <a:gd name="connsiteX163" fmla="*/ 5702969 w 8128084"/>
              <a:gd name="connsiteY163" fmla="*/ 13667874 h 15135727"/>
              <a:gd name="connsiteX164" fmla="*/ 5582653 w 8128084"/>
              <a:gd name="connsiteY164" fmla="*/ 13691937 h 15135727"/>
              <a:gd name="connsiteX165" fmla="*/ 5727032 w 8128084"/>
              <a:gd name="connsiteY165" fmla="*/ 13836316 h 15135727"/>
              <a:gd name="connsiteX166" fmla="*/ 5582653 w 8128084"/>
              <a:gd name="connsiteY166" fmla="*/ 14052885 h 15135727"/>
              <a:gd name="connsiteX167" fmla="*/ 5462337 w 8128084"/>
              <a:gd name="connsiteY167" fmla="*/ 14149137 h 15135727"/>
              <a:gd name="connsiteX168" fmla="*/ 5342021 w 8128084"/>
              <a:gd name="connsiteY168" fmla="*/ 14004758 h 15135727"/>
              <a:gd name="connsiteX169" fmla="*/ 5245769 w 8128084"/>
              <a:gd name="connsiteY169" fmla="*/ 14004758 h 15135727"/>
              <a:gd name="connsiteX170" fmla="*/ 5245769 w 8128084"/>
              <a:gd name="connsiteY170" fmla="*/ 13956632 h 15135727"/>
              <a:gd name="connsiteX171" fmla="*/ 5101390 w 8128084"/>
              <a:gd name="connsiteY171" fmla="*/ 13956632 h 15135727"/>
              <a:gd name="connsiteX172" fmla="*/ 4981074 w 8128084"/>
              <a:gd name="connsiteY172" fmla="*/ 13860379 h 15135727"/>
              <a:gd name="connsiteX173" fmla="*/ 4740442 w 8128084"/>
              <a:gd name="connsiteY173" fmla="*/ 13908506 h 15135727"/>
              <a:gd name="connsiteX174" fmla="*/ 4475748 w 8128084"/>
              <a:gd name="connsiteY174" fmla="*/ 13956632 h 15135727"/>
              <a:gd name="connsiteX175" fmla="*/ 4379495 w 8128084"/>
              <a:gd name="connsiteY175" fmla="*/ 14028821 h 15135727"/>
              <a:gd name="connsiteX176" fmla="*/ 4403558 w 8128084"/>
              <a:gd name="connsiteY176" fmla="*/ 14197264 h 15135727"/>
              <a:gd name="connsiteX177" fmla="*/ 4572000 w 8128084"/>
              <a:gd name="connsiteY177" fmla="*/ 14149137 h 15135727"/>
              <a:gd name="connsiteX178" fmla="*/ 4523874 w 8128084"/>
              <a:gd name="connsiteY178" fmla="*/ 14558211 h 15135727"/>
              <a:gd name="connsiteX179" fmla="*/ 4403558 w 8128084"/>
              <a:gd name="connsiteY179" fmla="*/ 14437895 h 15135727"/>
              <a:gd name="connsiteX180" fmla="*/ 4403558 w 8128084"/>
              <a:gd name="connsiteY180" fmla="*/ 14437895 h 15135727"/>
              <a:gd name="connsiteX181" fmla="*/ 4283242 w 8128084"/>
              <a:gd name="connsiteY181" fmla="*/ 14245390 h 15135727"/>
              <a:gd name="connsiteX182" fmla="*/ 4235116 w 8128084"/>
              <a:gd name="connsiteY182" fmla="*/ 14341642 h 15135727"/>
              <a:gd name="connsiteX183" fmla="*/ 4162927 w 8128084"/>
              <a:gd name="connsiteY183" fmla="*/ 14389769 h 15135727"/>
              <a:gd name="connsiteX184" fmla="*/ 4162927 w 8128084"/>
              <a:gd name="connsiteY184" fmla="*/ 14389769 h 15135727"/>
              <a:gd name="connsiteX185" fmla="*/ 3922295 w 8128084"/>
              <a:gd name="connsiteY185" fmla="*/ 14245390 h 15135727"/>
              <a:gd name="connsiteX186" fmla="*/ 3801979 w 8128084"/>
              <a:gd name="connsiteY186" fmla="*/ 14293516 h 15135727"/>
              <a:gd name="connsiteX187" fmla="*/ 3681664 w 8128084"/>
              <a:gd name="connsiteY187" fmla="*/ 14389769 h 15135727"/>
              <a:gd name="connsiteX188" fmla="*/ 3657600 w 8128084"/>
              <a:gd name="connsiteY188" fmla="*/ 14654464 h 15135727"/>
              <a:gd name="connsiteX189" fmla="*/ 3513221 w 8128084"/>
              <a:gd name="connsiteY189" fmla="*/ 14726653 h 15135727"/>
              <a:gd name="connsiteX190" fmla="*/ 3513221 w 8128084"/>
              <a:gd name="connsiteY190" fmla="*/ 14871032 h 15135727"/>
              <a:gd name="connsiteX191" fmla="*/ 3633537 w 8128084"/>
              <a:gd name="connsiteY191" fmla="*/ 14967285 h 15135727"/>
              <a:gd name="connsiteX192" fmla="*/ 3609474 w 8128084"/>
              <a:gd name="connsiteY192" fmla="*/ 15087600 h 15135727"/>
              <a:gd name="connsiteX193" fmla="*/ 3441032 w 8128084"/>
              <a:gd name="connsiteY193" fmla="*/ 15039474 h 15135727"/>
              <a:gd name="connsiteX194" fmla="*/ 3272590 w 8128084"/>
              <a:gd name="connsiteY194" fmla="*/ 15063537 h 15135727"/>
              <a:gd name="connsiteX195" fmla="*/ 3248527 w 8128084"/>
              <a:gd name="connsiteY195" fmla="*/ 14895095 h 15135727"/>
              <a:gd name="connsiteX196" fmla="*/ 3128211 w 8128084"/>
              <a:gd name="connsiteY196" fmla="*/ 14919158 h 15135727"/>
              <a:gd name="connsiteX197" fmla="*/ 2959769 w 8128084"/>
              <a:gd name="connsiteY197" fmla="*/ 15135727 h 15135727"/>
              <a:gd name="connsiteX198" fmla="*/ 2935706 w 8128084"/>
              <a:gd name="connsiteY198" fmla="*/ 14895095 h 15135727"/>
              <a:gd name="connsiteX199" fmla="*/ 2791327 w 8128084"/>
              <a:gd name="connsiteY199" fmla="*/ 14943221 h 15135727"/>
              <a:gd name="connsiteX200" fmla="*/ 2671011 w 8128084"/>
              <a:gd name="connsiteY200" fmla="*/ 15039474 h 15135727"/>
              <a:gd name="connsiteX201" fmla="*/ 2430379 w 8128084"/>
              <a:gd name="connsiteY201" fmla="*/ 15087600 h 15135727"/>
              <a:gd name="connsiteX202" fmla="*/ 2237874 w 8128084"/>
              <a:gd name="connsiteY202" fmla="*/ 15039474 h 15135727"/>
              <a:gd name="connsiteX203" fmla="*/ 2622885 w 8128084"/>
              <a:gd name="connsiteY203" fmla="*/ 14846969 h 15135727"/>
              <a:gd name="connsiteX204" fmla="*/ 2887579 w 8128084"/>
              <a:gd name="connsiteY204" fmla="*/ 14774779 h 15135727"/>
              <a:gd name="connsiteX205" fmla="*/ 2839453 w 8128084"/>
              <a:gd name="connsiteY205" fmla="*/ 14582274 h 15135727"/>
              <a:gd name="connsiteX206" fmla="*/ 2935706 w 8128084"/>
              <a:gd name="connsiteY206" fmla="*/ 14510085 h 15135727"/>
              <a:gd name="connsiteX207" fmla="*/ 2935706 w 8128084"/>
              <a:gd name="connsiteY207" fmla="*/ 14510085 h 15135727"/>
              <a:gd name="connsiteX208" fmla="*/ 3080085 w 8128084"/>
              <a:gd name="connsiteY208" fmla="*/ 14413832 h 15135727"/>
              <a:gd name="connsiteX209" fmla="*/ 3152274 w 8128084"/>
              <a:gd name="connsiteY209" fmla="*/ 14341642 h 15135727"/>
              <a:gd name="connsiteX210" fmla="*/ 3080085 w 8128084"/>
              <a:gd name="connsiteY210" fmla="*/ 14269453 h 15135727"/>
              <a:gd name="connsiteX211" fmla="*/ 3152274 w 8128084"/>
              <a:gd name="connsiteY211" fmla="*/ 14197264 h 15135727"/>
              <a:gd name="connsiteX212" fmla="*/ 3152274 w 8128084"/>
              <a:gd name="connsiteY212" fmla="*/ 14052885 h 15135727"/>
              <a:gd name="connsiteX213" fmla="*/ 3080085 w 8128084"/>
              <a:gd name="connsiteY213" fmla="*/ 13980695 h 15135727"/>
              <a:gd name="connsiteX214" fmla="*/ 3056021 w 8128084"/>
              <a:gd name="connsiteY214" fmla="*/ 14076948 h 15135727"/>
              <a:gd name="connsiteX215" fmla="*/ 2935706 w 8128084"/>
              <a:gd name="connsiteY215" fmla="*/ 14076948 h 15135727"/>
              <a:gd name="connsiteX216" fmla="*/ 2863516 w 8128084"/>
              <a:gd name="connsiteY216" fmla="*/ 14125074 h 15135727"/>
              <a:gd name="connsiteX217" fmla="*/ 2719137 w 8128084"/>
              <a:gd name="connsiteY217" fmla="*/ 14197264 h 15135727"/>
              <a:gd name="connsiteX218" fmla="*/ 2646948 w 8128084"/>
              <a:gd name="connsiteY218" fmla="*/ 14197264 h 15135727"/>
              <a:gd name="connsiteX219" fmla="*/ 2598821 w 8128084"/>
              <a:gd name="connsiteY219" fmla="*/ 14125074 h 15135727"/>
              <a:gd name="connsiteX220" fmla="*/ 2430379 w 8128084"/>
              <a:gd name="connsiteY220" fmla="*/ 13836316 h 15135727"/>
              <a:gd name="connsiteX221" fmla="*/ 2646948 w 8128084"/>
              <a:gd name="connsiteY221" fmla="*/ 13812253 h 15135727"/>
              <a:gd name="connsiteX222" fmla="*/ 2502569 w 8128084"/>
              <a:gd name="connsiteY222" fmla="*/ 13475369 h 15135727"/>
              <a:gd name="connsiteX223" fmla="*/ 2550695 w 8128084"/>
              <a:gd name="connsiteY223" fmla="*/ 13186611 h 15135727"/>
              <a:gd name="connsiteX224" fmla="*/ 2719137 w 8128084"/>
              <a:gd name="connsiteY224" fmla="*/ 13042232 h 15135727"/>
              <a:gd name="connsiteX225" fmla="*/ 2791327 w 8128084"/>
              <a:gd name="connsiteY225" fmla="*/ 12945979 h 15135727"/>
              <a:gd name="connsiteX226" fmla="*/ 3031958 w 8128084"/>
              <a:gd name="connsiteY226" fmla="*/ 13090358 h 15135727"/>
              <a:gd name="connsiteX227" fmla="*/ 3056021 w 8128084"/>
              <a:gd name="connsiteY227" fmla="*/ 12753474 h 15135727"/>
              <a:gd name="connsiteX228" fmla="*/ 2887579 w 8128084"/>
              <a:gd name="connsiteY228" fmla="*/ 12777537 h 15135727"/>
              <a:gd name="connsiteX229" fmla="*/ 2815390 w 8128084"/>
              <a:gd name="connsiteY229" fmla="*/ 12777537 h 15135727"/>
              <a:gd name="connsiteX230" fmla="*/ 3176337 w 8128084"/>
              <a:gd name="connsiteY230" fmla="*/ 12368464 h 15135727"/>
              <a:gd name="connsiteX231" fmla="*/ 3104148 w 8128084"/>
              <a:gd name="connsiteY231" fmla="*/ 12320337 h 15135727"/>
              <a:gd name="connsiteX232" fmla="*/ 3104148 w 8128084"/>
              <a:gd name="connsiteY232" fmla="*/ 12320337 h 15135727"/>
              <a:gd name="connsiteX233" fmla="*/ 3007895 w 8128084"/>
              <a:gd name="connsiteY233" fmla="*/ 12079706 h 15135727"/>
              <a:gd name="connsiteX234" fmla="*/ 2911642 w 8128084"/>
              <a:gd name="connsiteY234" fmla="*/ 11935327 h 15135727"/>
              <a:gd name="connsiteX235" fmla="*/ 2863516 w 8128084"/>
              <a:gd name="connsiteY235" fmla="*/ 11694695 h 15135727"/>
              <a:gd name="connsiteX236" fmla="*/ 2911642 w 8128084"/>
              <a:gd name="connsiteY236" fmla="*/ 11454064 h 15135727"/>
              <a:gd name="connsiteX237" fmla="*/ 3056021 w 8128084"/>
              <a:gd name="connsiteY237" fmla="*/ 11454064 h 15135727"/>
              <a:gd name="connsiteX238" fmla="*/ 2983832 w 8128084"/>
              <a:gd name="connsiteY238" fmla="*/ 11381874 h 15135727"/>
              <a:gd name="connsiteX239" fmla="*/ 3031958 w 8128084"/>
              <a:gd name="connsiteY239" fmla="*/ 11285621 h 15135727"/>
              <a:gd name="connsiteX240" fmla="*/ 3007895 w 8128084"/>
              <a:gd name="connsiteY240" fmla="*/ 11189369 h 15135727"/>
              <a:gd name="connsiteX241" fmla="*/ 2887579 w 8128084"/>
              <a:gd name="connsiteY241" fmla="*/ 11141242 h 15135727"/>
              <a:gd name="connsiteX242" fmla="*/ 2887579 w 8128084"/>
              <a:gd name="connsiteY242" fmla="*/ 10972800 h 15135727"/>
              <a:gd name="connsiteX243" fmla="*/ 2887579 w 8128084"/>
              <a:gd name="connsiteY243" fmla="*/ 10924674 h 15135727"/>
              <a:gd name="connsiteX244" fmla="*/ 2767264 w 8128084"/>
              <a:gd name="connsiteY244" fmla="*/ 11020927 h 15135727"/>
              <a:gd name="connsiteX245" fmla="*/ 2743200 w 8128084"/>
              <a:gd name="connsiteY245" fmla="*/ 10924674 h 15135727"/>
              <a:gd name="connsiteX246" fmla="*/ 2550695 w 8128084"/>
              <a:gd name="connsiteY246" fmla="*/ 11020927 h 15135727"/>
              <a:gd name="connsiteX247" fmla="*/ 2526632 w 8128084"/>
              <a:gd name="connsiteY247" fmla="*/ 11117179 h 15135727"/>
              <a:gd name="connsiteX248" fmla="*/ 2334127 w 8128084"/>
              <a:gd name="connsiteY248" fmla="*/ 10996864 h 15135727"/>
              <a:gd name="connsiteX249" fmla="*/ 2358190 w 8128084"/>
              <a:gd name="connsiteY249" fmla="*/ 10732169 h 15135727"/>
              <a:gd name="connsiteX250" fmla="*/ 2334127 w 8128084"/>
              <a:gd name="connsiteY250" fmla="*/ 10587790 h 15135727"/>
              <a:gd name="connsiteX251" fmla="*/ 2406316 w 8128084"/>
              <a:gd name="connsiteY251" fmla="*/ 10491537 h 15135727"/>
              <a:gd name="connsiteX252" fmla="*/ 2598821 w 8128084"/>
              <a:gd name="connsiteY252" fmla="*/ 10684042 h 15135727"/>
              <a:gd name="connsiteX253" fmla="*/ 2767264 w 8128084"/>
              <a:gd name="connsiteY253" fmla="*/ 10684042 h 15135727"/>
              <a:gd name="connsiteX254" fmla="*/ 2646948 w 8128084"/>
              <a:gd name="connsiteY254" fmla="*/ 10515600 h 15135727"/>
              <a:gd name="connsiteX255" fmla="*/ 2815390 w 8128084"/>
              <a:gd name="connsiteY255" fmla="*/ 10395285 h 15135727"/>
              <a:gd name="connsiteX256" fmla="*/ 3080085 w 8128084"/>
              <a:gd name="connsiteY256" fmla="*/ 10419348 h 15135727"/>
              <a:gd name="connsiteX257" fmla="*/ 3248527 w 8128084"/>
              <a:gd name="connsiteY257" fmla="*/ 10539664 h 15135727"/>
              <a:gd name="connsiteX258" fmla="*/ 3320716 w 8128084"/>
              <a:gd name="connsiteY258" fmla="*/ 10659979 h 15135727"/>
              <a:gd name="connsiteX259" fmla="*/ 3465095 w 8128084"/>
              <a:gd name="connsiteY259" fmla="*/ 10659979 h 15135727"/>
              <a:gd name="connsiteX260" fmla="*/ 3441032 w 8128084"/>
              <a:gd name="connsiteY260" fmla="*/ 10491537 h 15135727"/>
              <a:gd name="connsiteX261" fmla="*/ 3392906 w 8128084"/>
              <a:gd name="connsiteY261" fmla="*/ 10250906 h 15135727"/>
              <a:gd name="connsiteX262" fmla="*/ 3152274 w 8128084"/>
              <a:gd name="connsiteY262" fmla="*/ 10250906 h 15135727"/>
              <a:gd name="connsiteX263" fmla="*/ 3176337 w 8128084"/>
              <a:gd name="connsiteY263" fmla="*/ 10178716 h 15135727"/>
              <a:gd name="connsiteX264" fmla="*/ 3104148 w 8128084"/>
              <a:gd name="connsiteY264" fmla="*/ 10154653 h 15135727"/>
              <a:gd name="connsiteX265" fmla="*/ 3007895 w 8128084"/>
              <a:gd name="connsiteY265" fmla="*/ 9962148 h 15135727"/>
              <a:gd name="connsiteX266" fmla="*/ 3176337 w 8128084"/>
              <a:gd name="connsiteY266" fmla="*/ 9889958 h 15135727"/>
              <a:gd name="connsiteX267" fmla="*/ 2959769 w 8128084"/>
              <a:gd name="connsiteY267" fmla="*/ 9504948 h 15135727"/>
              <a:gd name="connsiteX268" fmla="*/ 2791327 w 8128084"/>
              <a:gd name="connsiteY268" fmla="*/ 9456821 h 15135727"/>
              <a:gd name="connsiteX269" fmla="*/ 2574758 w 8128084"/>
              <a:gd name="connsiteY269" fmla="*/ 9336506 h 15135727"/>
              <a:gd name="connsiteX270" fmla="*/ 2550695 w 8128084"/>
              <a:gd name="connsiteY270" fmla="*/ 9071811 h 15135727"/>
              <a:gd name="connsiteX271" fmla="*/ 2695074 w 8128084"/>
              <a:gd name="connsiteY271" fmla="*/ 8999621 h 15135727"/>
              <a:gd name="connsiteX272" fmla="*/ 2622885 w 8128084"/>
              <a:gd name="connsiteY272" fmla="*/ 8975558 h 15135727"/>
              <a:gd name="connsiteX273" fmla="*/ 2430379 w 8128084"/>
              <a:gd name="connsiteY273" fmla="*/ 8999621 h 15135727"/>
              <a:gd name="connsiteX274" fmla="*/ 2261937 w 8128084"/>
              <a:gd name="connsiteY274" fmla="*/ 9168064 h 15135727"/>
              <a:gd name="connsiteX275" fmla="*/ 2237874 w 8128084"/>
              <a:gd name="connsiteY275" fmla="*/ 8999621 h 15135727"/>
              <a:gd name="connsiteX276" fmla="*/ 2117558 w 8128084"/>
              <a:gd name="connsiteY276" fmla="*/ 8975558 h 15135727"/>
              <a:gd name="connsiteX277" fmla="*/ 2045369 w 8128084"/>
              <a:gd name="connsiteY277" fmla="*/ 8783053 h 15135727"/>
              <a:gd name="connsiteX278" fmla="*/ 1852864 w 8128084"/>
              <a:gd name="connsiteY278" fmla="*/ 8758990 h 15135727"/>
              <a:gd name="connsiteX279" fmla="*/ 1636295 w 8128084"/>
              <a:gd name="connsiteY279" fmla="*/ 8927432 h 15135727"/>
              <a:gd name="connsiteX280" fmla="*/ 1588169 w 8128084"/>
              <a:gd name="connsiteY280" fmla="*/ 9023685 h 15135727"/>
              <a:gd name="connsiteX281" fmla="*/ 1515979 w 8128084"/>
              <a:gd name="connsiteY281" fmla="*/ 8879306 h 15135727"/>
              <a:gd name="connsiteX282" fmla="*/ 1347537 w 8128084"/>
              <a:gd name="connsiteY282" fmla="*/ 8879306 h 15135727"/>
              <a:gd name="connsiteX283" fmla="*/ 1347537 w 8128084"/>
              <a:gd name="connsiteY283" fmla="*/ 8710864 h 15135727"/>
              <a:gd name="connsiteX284" fmla="*/ 1106906 w 8128084"/>
              <a:gd name="connsiteY284" fmla="*/ 8783053 h 15135727"/>
              <a:gd name="connsiteX285" fmla="*/ 890337 w 8128084"/>
              <a:gd name="connsiteY285" fmla="*/ 8686800 h 15135727"/>
              <a:gd name="connsiteX286" fmla="*/ 649706 w 8128084"/>
              <a:gd name="connsiteY286" fmla="*/ 8662737 h 15135727"/>
              <a:gd name="connsiteX287" fmla="*/ 385011 w 8128084"/>
              <a:gd name="connsiteY287" fmla="*/ 8566485 h 15135727"/>
              <a:gd name="connsiteX288" fmla="*/ 577516 w 8128084"/>
              <a:gd name="connsiteY288" fmla="*/ 8373979 h 15135727"/>
              <a:gd name="connsiteX289" fmla="*/ 794085 w 8128084"/>
              <a:gd name="connsiteY289" fmla="*/ 8301790 h 15135727"/>
              <a:gd name="connsiteX290" fmla="*/ 745958 w 8128084"/>
              <a:gd name="connsiteY290" fmla="*/ 8133348 h 15135727"/>
              <a:gd name="connsiteX291" fmla="*/ 818148 w 8128084"/>
              <a:gd name="connsiteY291" fmla="*/ 7820527 h 15135727"/>
              <a:gd name="connsiteX292" fmla="*/ 697832 w 8128084"/>
              <a:gd name="connsiteY292" fmla="*/ 7820527 h 15135727"/>
              <a:gd name="connsiteX293" fmla="*/ 625642 w 8128084"/>
              <a:gd name="connsiteY293" fmla="*/ 7916779 h 15135727"/>
              <a:gd name="connsiteX294" fmla="*/ 457200 w 8128084"/>
              <a:gd name="connsiteY294" fmla="*/ 7820527 h 15135727"/>
              <a:gd name="connsiteX295" fmla="*/ 529390 w 8128084"/>
              <a:gd name="connsiteY295" fmla="*/ 7700211 h 15135727"/>
              <a:gd name="connsiteX296" fmla="*/ 938464 w 8128084"/>
              <a:gd name="connsiteY296" fmla="*/ 7676148 h 15135727"/>
              <a:gd name="connsiteX297" fmla="*/ 1058779 w 8128084"/>
              <a:gd name="connsiteY297" fmla="*/ 7459579 h 15135727"/>
              <a:gd name="connsiteX298" fmla="*/ 1203158 w 8128084"/>
              <a:gd name="connsiteY298" fmla="*/ 7603958 h 15135727"/>
              <a:gd name="connsiteX299" fmla="*/ 1299411 w 8128084"/>
              <a:gd name="connsiteY299" fmla="*/ 7555832 h 15135727"/>
              <a:gd name="connsiteX300" fmla="*/ 1443790 w 8128084"/>
              <a:gd name="connsiteY300" fmla="*/ 7507706 h 15135727"/>
              <a:gd name="connsiteX301" fmla="*/ 1684421 w 8128084"/>
              <a:gd name="connsiteY301" fmla="*/ 7603958 h 15135727"/>
              <a:gd name="connsiteX302" fmla="*/ 1684421 w 8128084"/>
              <a:gd name="connsiteY302" fmla="*/ 7603958 h 15135727"/>
              <a:gd name="connsiteX303" fmla="*/ 1540042 w 8128084"/>
              <a:gd name="connsiteY303" fmla="*/ 7363327 h 15135727"/>
              <a:gd name="connsiteX304" fmla="*/ 1299411 w 8128084"/>
              <a:gd name="connsiteY304" fmla="*/ 7315200 h 15135727"/>
              <a:gd name="connsiteX305" fmla="*/ 1130969 w 8128084"/>
              <a:gd name="connsiteY305" fmla="*/ 7339264 h 15135727"/>
              <a:gd name="connsiteX306" fmla="*/ 1034716 w 8128084"/>
              <a:gd name="connsiteY306" fmla="*/ 7315200 h 15135727"/>
              <a:gd name="connsiteX307" fmla="*/ 1155032 w 8128084"/>
              <a:gd name="connsiteY307" fmla="*/ 7050506 h 15135727"/>
              <a:gd name="connsiteX308" fmla="*/ 1155032 w 8128084"/>
              <a:gd name="connsiteY308" fmla="*/ 6930190 h 15135727"/>
              <a:gd name="connsiteX309" fmla="*/ 1155032 w 8128084"/>
              <a:gd name="connsiteY309" fmla="*/ 6761748 h 15135727"/>
              <a:gd name="connsiteX310" fmla="*/ 1203158 w 8128084"/>
              <a:gd name="connsiteY310" fmla="*/ 6617369 h 15135727"/>
              <a:gd name="connsiteX311" fmla="*/ 1371600 w 8128084"/>
              <a:gd name="connsiteY311" fmla="*/ 6472990 h 15135727"/>
              <a:gd name="connsiteX312" fmla="*/ 1443790 w 8128084"/>
              <a:gd name="connsiteY312" fmla="*/ 6328611 h 15135727"/>
              <a:gd name="connsiteX313" fmla="*/ 1419727 w 8128084"/>
              <a:gd name="connsiteY313" fmla="*/ 6208295 h 15135727"/>
              <a:gd name="connsiteX314" fmla="*/ 1275348 w 8128084"/>
              <a:gd name="connsiteY314" fmla="*/ 6304548 h 15135727"/>
              <a:gd name="connsiteX315" fmla="*/ 1323474 w 8128084"/>
              <a:gd name="connsiteY315" fmla="*/ 6015790 h 15135727"/>
              <a:gd name="connsiteX316" fmla="*/ 1540042 w 8128084"/>
              <a:gd name="connsiteY316" fmla="*/ 5871411 h 15135727"/>
              <a:gd name="connsiteX317" fmla="*/ 1540042 w 8128084"/>
              <a:gd name="connsiteY317" fmla="*/ 5751095 h 15135727"/>
              <a:gd name="connsiteX318" fmla="*/ 1395664 w 8128084"/>
              <a:gd name="connsiteY318" fmla="*/ 5799221 h 15135727"/>
              <a:gd name="connsiteX319" fmla="*/ 1179095 w 8128084"/>
              <a:gd name="connsiteY319" fmla="*/ 5799221 h 15135727"/>
              <a:gd name="connsiteX320" fmla="*/ 890337 w 8128084"/>
              <a:gd name="connsiteY320" fmla="*/ 5775158 h 15135727"/>
              <a:gd name="connsiteX321" fmla="*/ 697832 w 8128084"/>
              <a:gd name="connsiteY321" fmla="*/ 5606716 h 15135727"/>
              <a:gd name="connsiteX322" fmla="*/ 577516 w 8128084"/>
              <a:gd name="connsiteY322" fmla="*/ 5582653 h 15135727"/>
              <a:gd name="connsiteX323" fmla="*/ 697832 w 8128084"/>
              <a:gd name="connsiteY323" fmla="*/ 5775158 h 15135727"/>
              <a:gd name="connsiteX324" fmla="*/ 409074 w 8128084"/>
              <a:gd name="connsiteY324" fmla="*/ 5799221 h 15135727"/>
              <a:gd name="connsiteX325" fmla="*/ 168442 w 8128084"/>
              <a:gd name="connsiteY325" fmla="*/ 5702969 h 15135727"/>
              <a:gd name="connsiteX326" fmla="*/ 264695 w 8128084"/>
              <a:gd name="connsiteY326" fmla="*/ 5558590 h 15135727"/>
              <a:gd name="connsiteX327" fmla="*/ 144379 w 8128084"/>
              <a:gd name="connsiteY327" fmla="*/ 5510464 h 15135727"/>
              <a:gd name="connsiteX328" fmla="*/ 0 w 8128084"/>
              <a:gd name="connsiteY328" fmla="*/ 5462337 h 15135727"/>
              <a:gd name="connsiteX329" fmla="*/ 96253 w 8128084"/>
              <a:gd name="connsiteY329"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775158 w 8128084"/>
              <a:gd name="connsiteY111" fmla="*/ 4451685 h 15135727"/>
              <a:gd name="connsiteX112" fmla="*/ 5630779 w 8128084"/>
              <a:gd name="connsiteY112" fmla="*/ 4547937 h 15135727"/>
              <a:gd name="connsiteX113" fmla="*/ 5510464 w 8128084"/>
              <a:gd name="connsiteY113" fmla="*/ 4620127 h 15135727"/>
              <a:gd name="connsiteX114" fmla="*/ 5510464 w 8128084"/>
              <a:gd name="connsiteY114" fmla="*/ 4812632 h 15135727"/>
              <a:gd name="connsiteX115" fmla="*/ 5317958 w 8128084"/>
              <a:gd name="connsiteY115" fmla="*/ 4981074 h 15135727"/>
              <a:gd name="connsiteX116" fmla="*/ 5005137 w 8128084"/>
              <a:gd name="connsiteY116" fmla="*/ 5149516 h 15135727"/>
              <a:gd name="connsiteX117" fmla="*/ 4692316 w 8128084"/>
              <a:gd name="connsiteY117" fmla="*/ 5149516 h 15135727"/>
              <a:gd name="connsiteX118" fmla="*/ 4523874 w 8128084"/>
              <a:gd name="connsiteY118" fmla="*/ 5366085 h 15135727"/>
              <a:gd name="connsiteX119" fmla="*/ 4211053 w 8128084"/>
              <a:gd name="connsiteY119" fmla="*/ 5414211 h 15135727"/>
              <a:gd name="connsiteX120" fmla="*/ 4114800 w 8128084"/>
              <a:gd name="connsiteY120" fmla="*/ 5390148 h 15135727"/>
              <a:gd name="connsiteX121" fmla="*/ 4018548 w 8128084"/>
              <a:gd name="connsiteY121" fmla="*/ 5630779 h 15135727"/>
              <a:gd name="connsiteX122" fmla="*/ 4090737 w 8128084"/>
              <a:gd name="connsiteY122" fmla="*/ 5871411 h 15135727"/>
              <a:gd name="connsiteX123" fmla="*/ 4090737 w 8128084"/>
              <a:gd name="connsiteY123" fmla="*/ 6184232 h 15135727"/>
              <a:gd name="connsiteX124" fmla="*/ 4186990 w 8128084"/>
              <a:gd name="connsiteY124" fmla="*/ 6472990 h 15135727"/>
              <a:gd name="connsiteX125" fmla="*/ 4042611 w 8128084"/>
              <a:gd name="connsiteY125" fmla="*/ 6352674 h 15135727"/>
              <a:gd name="connsiteX126" fmla="*/ 3946358 w 8128084"/>
              <a:gd name="connsiteY126" fmla="*/ 6376737 h 15135727"/>
              <a:gd name="connsiteX127" fmla="*/ 4114800 w 8128084"/>
              <a:gd name="connsiteY127" fmla="*/ 6641432 h 15135727"/>
              <a:gd name="connsiteX128" fmla="*/ 4451685 w 8128084"/>
              <a:gd name="connsiteY128" fmla="*/ 6737685 h 15135727"/>
              <a:gd name="connsiteX129" fmla="*/ 4620127 w 8128084"/>
              <a:gd name="connsiteY129" fmla="*/ 6978316 h 15135727"/>
              <a:gd name="connsiteX130" fmla="*/ 4740442 w 8128084"/>
              <a:gd name="connsiteY130" fmla="*/ 7170821 h 15135727"/>
              <a:gd name="connsiteX131" fmla="*/ 5077327 w 8128084"/>
              <a:gd name="connsiteY131" fmla="*/ 7387390 h 15135727"/>
              <a:gd name="connsiteX132" fmla="*/ 5125453 w 8128084"/>
              <a:gd name="connsiteY132" fmla="*/ 7603958 h 15135727"/>
              <a:gd name="connsiteX133" fmla="*/ 5197642 w 8128084"/>
              <a:gd name="connsiteY133" fmla="*/ 7796464 h 15135727"/>
              <a:gd name="connsiteX134" fmla="*/ 5486400 w 8128084"/>
              <a:gd name="connsiteY134" fmla="*/ 7964906 h 15135727"/>
              <a:gd name="connsiteX135" fmla="*/ 5486400 w 8128084"/>
              <a:gd name="connsiteY135" fmla="*/ 8349916 h 15135727"/>
              <a:gd name="connsiteX136" fmla="*/ 5678906 w 8128084"/>
              <a:gd name="connsiteY136" fmla="*/ 8614611 h 15135727"/>
              <a:gd name="connsiteX137" fmla="*/ 5919537 w 8128084"/>
              <a:gd name="connsiteY137" fmla="*/ 9071811 h 15135727"/>
              <a:gd name="connsiteX138" fmla="*/ 6160169 w 8128084"/>
              <a:gd name="connsiteY138" fmla="*/ 9336506 h 15135727"/>
              <a:gd name="connsiteX139" fmla="*/ 6280485 w 8128084"/>
              <a:gd name="connsiteY139" fmla="*/ 9601200 h 15135727"/>
              <a:gd name="connsiteX140" fmla="*/ 6400800 w 8128084"/>
              <a:gd name="connsiteY140" fmla="*/ 9793706 h 15135727"/>
              <a:gd name="connsiteX141" fmla="*/ 6569242 w 8128084"/>
              <a:gd name="connsiteY141" fmla="*/ 10058400 h 15135727"/>
              <a:gd name="connsiteX142" fmla="*/ 6713621 w 8128084"/>
              <a:gd name="connsiteY142" fmla="*/ 10106527 h 15135727"/>
              <a:gd name="connsiteX143" fmla="*/ 6545179 w 8128084"/>
              <a:gd name="connsiteY143" fmla="*/ 10202779 h 15135727"/>
              <a:gd name="connsiteX144" fmla="*/ 6569242 w 8128084"/>
              <a:gd name="connsiteY144" fmla="*/ 10443411 h 15135727"/>
              <a:gd name="connsiteX145" fmla="*/ 6593306 w 8128084"/>
              <a:gd name="connsiteY145" fmla="*/ 10708106 h 15135727"/>
              <a:gd name="connsiteX146" fmla="*/ 6761748 w 8128084"/>
              <a:gd name="connsiteY146" fmla="*/ 10924674 h 15135727"/>
              <a:gd name="connsiteX147" fmla="*/ 6641432 w 8128084"/>
              <a:gd name="connsiteY147" fmla="*/ 11093116 h 15135727"/>
              <a:gd name="connsiteX148" fmla="*/ 6713621 w 8128084"/>
              <a:gd name="connsiteY148" fmla="*/ 11261558 h 15135727"/>
              <a:gd name="connsiteX149" fmla="*/ 6737685 w 8128084"/>
              <a:gd name="connsiteY149" fmla="*/ 11526253 h 15135727"/>
              <a:gd name="connsiteX150" fmla="*/ 6617369 w 8128084"/>
              <a:gd name="connsiteY150" fmla="*/ 11839074 h 15135727"/>
              <a:gd name="connsiteX151" fmla="*/ 6617369 w 8128084"/>
              <a:gd name="connsiteY151" fmla="*/ 12031579 h 15135727"/>
              <a:gd name="connsiteX152" fmla="*/ 6641432 w 8128084"/>
              <a:gd name="connsiteY152" fmla="*/ 12127832 h 15135727"/>
              <a:gd name="connsiteX153" fmla="*/ 6761748 w 8128084"/>
              <a:gd name="connsiteY153" fmla="*/ 12031579 h 15135727"/>
              <a:gd name="connsiteX154" fmla="*/ 6761748 w 8128084"/>
              <a:gd name="connsiteY154" fmla="*/ 12296274 h 15135727"/>
              <a:gd name="connsiteX155" fmla="*/ 6689558 w 8128084"/>
              <a:gd name="connsiteY155" fmla="*/ 12512842 h 15135727"/>
              <a:gd name="connsiteX156" fmla="*/ 6785811 w 8128084"/>
              <a:gd name="connsiteY156" fmla="*/ 12777537 h 15135727"/>
              <a:gd name="connsiteX157" fmla="*/ 6569242 w 8128084"/>
              <a:gd name="connsiteY157" fmla="*/ 12873790 h 15135727"/>
              <a:gd name="connsiteX158" fmla="*/ 6545179 w 8128084"/>
              <a:gd name="connsiteY158" fmla="*/ 13090358 h 15135727"/>
              <a:gd name="connsiteX159" fmla="*/ 6448927 w 8128084"/>
              <a:gd name="connsiteY159" fmla="*/ 13355053 h 15135727"/>
              <a:gd name="connsiteX160" fmla="*/ 6256421 w 8128084"/>
              <a:gd name="connsiteY160" fmla="*/ 13571621 h 15135727"/>
              <a:gd name="connsiteX161" fmla="*/ 6087979 w 8128084"/>
              <a:gd name="connsiteY161" fmla="*/ 13667874 h 15135727"/>
              <a:gd name="connsiteX162" fmla="*/ 5943600 w 8128084"/>
              <a:gd name="connsiteY162" fmla="*/ 13716000 h 15135727"/>
              <a:gd name="connsiteX163" fmla="*/ 5702969 w 8128084"/>
              <a:gd name="connsiteY163" fmla="*/ 13667874 h 15135727"/>
              <a:gd name="connsiteX164" fmla="*/ 5582653 w 8128084"/>
              <a:gd name="connsiteY164" fmla="*/ 13691937 h 15135727"/>
              <a:gd name="connsiteX165" fmla="*/ 5727032 w 8128084"/>
              <a:gd name="connsiteY165" fmla="*/ 13836316 h 15135727"/>
              <a:gd name="connsiteX166" fmla="*/ 5582653 w 8128084"/>
              <a:gd name="connsiteY166" fmla="*/ 14052885 h 15135727"/>
              <a:gd name="connsiteX167" fmla="*/ 5462337 w 8128084"/>
              <a:gd name="connsiteY167" fmla="*/ 14149137 h 15135727"/>
              <a:gd name="connsiteX168" fmla="*/ 5342021 w 8128084"/>
              <a:gd name="connsiteY168" fmla="*/ 14004758 h 15135727"/>
              <a:gd name="connsiteX169" fmla="*/ 5245769 w 8128084"/>
              <a:gd name="connsiteY169" fmla="*/ 14004758 h 15135727"/>
              <a:gd name="connsiteX170" fmla="*/ 5245769 w 8128084"/>
              <a:gd name="connsiteY170" fmla="*/ 13956632 h 15135727"/>
              <a:gd name="connsiteX171" fmla="*/ 5101390 w 8128084"/>
              <a:gd name="connsiteY171" fmla="*/ 13956632 h 15135727"/>
              <a:gd name="connsiteX172" fmla="*/ 4981074 w 8128084"/>
              <a:gd name="connsiteY172" fmla="*/ 13860379 h 15135727"/>
              <a:gd name="connsiteX173" fmla="*/ 4740442 w 8128084"/>
              <a:gd name="connsiteY173" fmla="*/ 13908506 h 15135727"/>
              <a:gd name="connsiteX174" fmla="*/ 4475748 w 8128084"/>
              <a:gd name="connsiteY174" fmla="*/ 13956632 h 15135727"/>
              <a:gd name="connsiteX175" fmla="*/ 4379495 w 8128084"/>
              <a:gd name="connsiteY175" fmla="*/ 14028821 h 15135727"/>
              <a:gd name="connsiteX176" fmla="*/ 4403558 w 8128084"/>
              <a:gd name="connsiteY176" fmla="*/ 14197264 h 15135727"/>
              <a:gd name="connsiteX177" fmla="*/ 4572000 w 8128084"/>
              <a:gd name="connsiteY177" fmla="*/ 14149137 h 15135727"/>
              <a:gd name="connsiteX178" fmla="*/ 4523874 w 8128084"/>
              <a:gd name="connsiteY178" fmla="*/ 14558211 h 15135727"/>
              <a:gd name="connsiteX179" fmla="*/ 4403558 w 8128084"/>
              <a:gd name="connsiteY179" fmla="*/ 14437895 h 15135727"/>
              <a:gd name="connsiteX180" fmla="*/ 4403558 w 8128084"/>
              <a:gd name="connsiteY180" fmla="*/ 14437895 h 15135727"/>
              <a:gd name="connsiteX181" fmla="*/ 4283242 w 8128084"/>
              <a:gd name="connsiteY181" fmla="*/ 14245390 h 15135727"/>
              <a:gd name="connsiteX182" fmla="*/ 4235116 w 8128084"/>
              <a:gd name="connsiteY182" fmla="*/ 14341642 h 15135727"/>
              <a:gd name="connsiteX183" fmla="*/ 4162927 w 8128084"/>
              <a:gd name="connsiteY183" fmla="*/ 14389769 h 15135727"/>
              <a:gd name="connsiteX184" fmla="*/ 4162927 w 8128084"/>
              <a:gd name="connsiteY184" fmla="*/ 14389769 h 15135727"/>
              <a:gd name="connsiteX185" fmla="*/ 3922295 w 8128084"/>
              <a:gd name="connsiteY185" fmla="*/ 14245390 h 15135727"/>
              <a:gd name="connsiteX186" fmla="*/ 3801979 w 8128084"/>
              <a:gd name="connsiteY186" fmla="*/ 14293516 h 15135727"/>
              <a:gd name="connsiteX187" fmla="*/ 3681664 w 8128084"/>
              <a:gd name="connsiteY187" fmla="*/ 14389769 h 15135727"/>
              <a:gd name="connsiteX188" fmla="*/ 3657600 w 8128084"/>
              <a:gd name="connsiteY188" fmla="*/ 14654464 h 15135727"/>
              <a:gd name="connsiteX189" fmla="*/ 3513221 w 8128084"/>
              <a:gd name="connsiteY189" fmla="*/ 14726653 h 15135727"/>
              <a:gd name="connsiteX190" fmla="*/ 3513221 w 8128084"/>
              <a:gd name="connsiteY190" fmla="*/ 14871032 h 15135727"/>
              <a:gd name="connsiteX191" fmla="*/ 3633537 w 8128084"/>
              <a:gd name="connsiteY191" fmla="*/ 14967285 h 15135727"/>
              <a:gd name="connsiteX192" fmla="*/ 3609474 w 8128084"/>
              <a:gd name="connsiteY192" fmla="*/ 15087600 h 15135727"/>
              <a:gd name="connsiteX193" fmla="*/ 3441032 w 8128084"/>
              <a:gd name="connsiteY193" fmla="*/ 15039474 h 15135727"/>
              <a:gd name="connsiteX194" fmla="*/ 3272590 w 8128084"/>
              <a:gd name="connsiteY194" fmla="*/ 15063537 h 15135727"/>
              <a:gd name="connsiteX195" fmla="*/ 3248527 w 8128084"/>
              <a:gd name="connsiteY195" fmla="*/ 14895095 h 15135727"/>
              <a:gd name="connsiteX196" fmla="*/ 3128211 w 8128084"/>
              <a:gd name="connsiteY196" fmla="*/ 14919158 h 15135727"/>
              <a:gd name="connsiteX197" fmla="*/ 2959769 w 8128084"/>
              <a:gd name="connsiteY197" fmla="*/ 15135727 h 15135727"/>
              <a:gd name="connsiteX198" fmla="*/ 2935706 w 8128084"/>
              <a:gd name="connsiteY198" fmla="*/ 14895095 h 15135727"/>
              <a:gd name="connsiteX199" fmla="*/ 2791327 w 8128084"/>
              <a:gd name="connsiteY199" fmla="*/ 14943221 h 15135727"/>
              <a:gd name="connsiteX200" fmla="*/ 2671011 w 8128084"/>
              <a:gd name="connsiteY200" fmla="*/ 15039474 h 15135727"/>
              <a:gd name="connsiteX201" fmla="*/ 2430379 w 8128084"/>
              <a:gd name="connsiteY201" fmla="*/ 15087600 h 15135727"/>
              <a:gd name="connsiteX202" fmla="*/ 2237874 w 8128084"/>
              <a:gd name="connsiteY202" fmla="*/ 15039474 h 15135727"/>
              <a:gd name="connsiteX203" fmla="*/ 2622885 w 8128084"/>
              <a:gd name="connsiteY203" fmla="*/ 14846969 h 15135727"/>
              <a:gd name="connsiteX204" fmla="*/ 2887579 w 8128084"/>
              <a:gd name="connsiteY204" fmla="*/ 14774779 h 15135727"/>
              <a:gd name="connsiteX205" fmla="*/ 2839453 w 8128084"/>
              <a:gd name="connsiteY205" fmla="*/ 14582274 h 15135727"/>
              <a:gd name="connsiteX206" fmla="*/ 2935706 w 8128084"/>
              <a:gd name="connsiteY206" fmla="*/ 14510085 h 15135727"/>
              <a:gd name="connsiteX207" fmla="*/ 2935706 w 8128084"/>
              <a:gd name="connsiteY207" fmla="*/ 14510085 h 15135727"/>
              <a:gd name="connsiteX208" fmla="*/ 3080085 w 8128084"/>
              <a:gd name="connsiteY208" fmla="*/ 14413832 h 15135727"/>
              <a:gd name="connsiteX209" fmla="*/ 3152274 w 8128084"/>
              <a:gd name="connsiteY209" fmla="*/ 14341642 h 15135727"/>
              <a:gd name="connsiteX210" fmla="*/ 3080085 w 8128084"/>
              <a:gd name="connsiteY210" fmla="*/ 14269453 h 15135727"/>
              <a:gd name="connsiteX211" fmla="*/ 3152274 w 8128084"/>
              <a:gd name="connsiteY211" fmla="*/ 14197264 h 15135727"/>
              <a:gd name="connsiteX212" fmla="*/ 3152274 w 8128084"/>
              <a:gd name="connsiteY212" fmla="*/ 14052885 h 15135727"/>
              <a:gd name="connsiteX213" fmla="*/ 3080085 w 8128084"/>
              <a:gd name="connsiteY213" fmla="*/ 13980695 h 15135727"/>
              <a:gd name="connsiteX214" fmla="*/ 3056021 w 8128084"/>
              <a:gd name="connsiteY214" fmla="*/ 14076948 h 15135727"/>
              <a:gd name="connsiteX215" fmla="*/ 2935706 w 8128084"/>
              <a:gd name="connsiteY215" fmla="*/ 14076948 h 15135727"/>
              <a:gd name="connsiteX216" fmla="*/ 2863516 w 8128084"/>
              <a:gd name="connsiteY216" fmla="*/ 14125074 h 15135727"/>
              <a:gd name="connsiteX217" fmla="*/ 2719137 w 8128084"/>
              <a:gd name="connsiteY217" fmla="*/ 14197264 h 15135727"/>
              <a:gd name="connsiteX218" fmla="*/ 2646948 w 8128084"/>
              <a:gd name="connsiteY218" fmla="*/ 14197264 h 15135727"/>
              <a:gd name="connsiteX219" fmla="*/ 2598821 w 8128084"/>
              <a:gd name="connsiteY219" fmla="*/ 14125074 h 15135727"/>
              <a:gd name="connsiteX220" fmla="*/ 2430379 w 8128084"/>
              <a:gd name="connsiteY220" fmla="*/ 13836316 h 15135727"/>
              <a:gd name="connsiteX221" fmla="*/ 2646948 w 8128084"/>
              <a:gd name="connsiteY221" fmla="*/ 13812253 h 15135727"/>
              <a:gd name="connsiteX222" fmla="*/ 2502569 w 8128084"/>
              <a:gd name="connsiteY222" fmla="*/ 13475369 h 15135727"/>
              <a:gd name="connsiteX223" fmla="*/ 2550695 w 8128084"/>
              <a:gd name="connsiteY223" fmla="*/ 13186611 h 15135727"/>
              <a:gd name="connsiteX224" fmla="*/ 2719137 w 8128084"/>
              <a:gd name="connsiteY224" fmla="*/ 13042232 h 15135727"/>
              <a:gd name="connsiteX225" fmla="*/ 2791327 w 8128084"/>
              <a:gd name="connsiteY225" fmla="*/ 12945979 h 15135727"/>
              <a:gd name="connsiteX226" fmla="*/ 3031958 w 8128084"/>
              <a:gd name="connsiteY226" fmla="*/ 13090358 h 15135727"/>
              <a:gd name="connsiteX227" fmla="*/ 3056021 w 8128084"/>
              <a:gd name="connsiteY227" fmla="*/ 12753474 h 15135727"/>
              <a:gd name="connsiteX228" fmla="*/ 2887579 w 8128084"/>
              <a:gd name="connsiteY228" fmla="*/ 12777537 h 15135727"/>
              <a:gd name="connsiteX229" fmla="*/ 2815390 w 8128084"/>
              <a:gd name="connsiteY229" fmla="*/ 12777537 h 15135727"/>
              <a:gd name="connsiteX230" fmla="*/ 3176337 w 8128084"/>
              <a:gd name="connsiteY230" fmla="*/ 12368464 h 15135727"/>
              <a:gd name="connsiteX231" fmla="*/ 3104148 w 8128084"/>
              <a:gd name="connsiteY231" fmla="*/ 12320337 h 15135727"/>
              <a:gd name="connsiteX232" fmla="*/ 3104148 w 8128084"/>
              <a:gd name="connsiteY232" fmla="*/ 12320337 h 15135727"/>
              <a:gd name="connsiteX233" fmla="*/ 3007895 w 8128084"/>
              <a:gd name="connsiteY233" fmla="*/ 12079706 h 15135727"/>
              <a:gd name="connsiteX234" fmla="*/ 2911642 w 8128084"/>
              <a:gd name="connsiteY234" fmla="*/ 11935327 h 15135727"/>
              <a:gd name="connsiteX235" fmla="*/ 2863516 w 8128084"/>
              <a:gd name="connsiteY235" fmla="*/ 11694695 h 15135727"/>
              <a:gd name="connsiteX236" fmla="*/ 2911642 w 8128084"/>
              <a:gd name="connsiteY236" fmla="*/ 11454064 h 15135727"/>
              <a:gd name="connsiteX237" fmla="*/ 3056021 w 8128084"/>
              <a:gd name="connsiteY237" fmla="*/ 11454064 h 15135727"/>
              <a:gd name="connsiteX238" fmla="*/ 2983832 w 8128084"/>
              <a:gd name="connsiteY238" fmla="*/ 11381874 h 15135727"/>
              <a:gd name="connsiteX239" fmla="*/ 3031958 w 8128084"/>
              <a:gd name="connsiteY239" fmla="*/ 11285621 h 15135727"/>
              <a:gd name="connsiteX240" fmla="*/ 3007895 w 8128084"/>
              <a:gd name="connsiteY240" fmla="*/ 11189369 h 15135727"/>
              <a:gd name="connsiteX241" fmla="*/ 2887579 w 8128084"/>
              <a:gd name="connsiteY241" fmla="*/ 11141242 h 15135727"/>
              <a:gd name="connsiteX242" fmla="*/ 2887579 w 8128084"/>
              <a:gd name="connsiteY242" fmla="*/ 10972800 h 15135727"/>
              <a:gd name="connsiteX243" fmla="*/ 2887579 w 8128084"/>
              <a:gd name="connsiteY243" fmla="*/ 10924674 h 15135727"/>
              <a:gd name="connsiteX244" fmla="*/ 2767264 w 8128084"/>
              <a:gd name="connsiteY244" fmla="*/ 11020927 h 15135727"/>
              <a:gd name="connsiteX245" fmla="*/ 2743200 w 8128084"/>
              <a:gd name="connsiteY245" fmla="*/ 10924674 h 15135727"/>
              <a:gd name="connsiteX246" fmla="*/ 2550695 w 8128084"/>
              <a:gd name="connsiteY246" fmla="*/ 11020927 h 15135727"/>
              <a:gd name="connsiteX247" fmla="*/ 2526632 w 8128084"/>
              <a:gd name="connsiteY247" fmla="*/ 11117179 h 15135727"/>
              <a:gd name="connsiteX248" fmla="*/ 2334127 w 8128084"/>
              <a:gd name="connsiteY248" fmla="*/ 10996864 h 15135727"/>
              <a:gd name="connsiteX249" fmla="*/ 2358190 w 8128084"/>
              <a:gd name="connsiteY249" fmla="*/ 10732169 h 15135727"/>
              <a:gd name="connsiteX250" fmla="*/ 2334127 w 8128084"/>
              <a:gd name="connsiteY250" fmla="*/ 10587790 h 15135727"/>
              <a:gd name="connsiteX251" fmla="*/ 2406316 w 8128084"/>
              <a:gd name="connsiteY251" fmla="*/ 10491537 h 15135727"/>
              <a:gd name="connsiteX252" fmla="*/ 2598821 w 8128084"/>
              <a:gd name="connsiteY252" fmla="*/ 10684042 h 15135727"/>
              <a:gd name="connsiteX253" fmla="*/ 2767264 w 8128084"/>
              <a:gd name="connsiteY253" fmla="*/ 10684042 h 15135727"/>
              <a:gd name="connsiteX254" fmla="*/ 2646948 w 8128084"/>
              <a:gd name="connsiteY254" fmla="*/ 10515600 h 15135727"/>
              <a:gd name="connsiteX255" fmla="*/ 2815390 w 8128084"/>
              <a:gd name="connsiteY255" fmla="*/ 10395285 h 15135727"/>
              <a:gd name="connsiteX256" fmla="*/ 3080085 w 8128084"/>
              <a:gd name="connsiteY256" fmla="*/ 10419348 h 15135727"/>
              <a:gd name="connsiteX257" fmla="*/ 3248527 w 8128084"/>
              <a:gd name="connsiteY257" fmla="*/ 10539664 h 15135727"/>
              <a:gd name="connsiteX258" fmla="*/ 3320716 w 8128084"/>
              <a:gd name="connsiteY258" fmla="*/ 10659979 h 15135727"/>
              <a:gd name="connsiteX259" fmla="*/ 3465095 w 8128084"/>
              <a:gd name="connsiteY259" fmla="*/ 10659979 h 15135727"/>
              <a:gd name="connsiteX260" fmla="*/ 3441032 w 8128084"/>
              <a:gd name="connsiteY260" fmla="*/ 10491537 h 15135727"/>
              <a:gd name="connsiteX261" fmla="*/ 3392906 w 8128084"/>
              <a:gd name="connsiteY261" fmla="*/ 10250906 h 15135727"/>
              <a:gd name="connsiteX262" fmla="*/ 3152274 w 8128084"/>
              <a:gd name="connsiteY262" fmla="*/ 10250906 h 15135727"/>
              <a:gd name="connsiteX263" fmla="*/ 3176337 w 8128084"/>
              <a:gd name="connsiteY263" fmla="*/ 10178716 h 15135727"/>
              <a:gd name="connsiteX264" fmla="*/ 3104148 w 8128084"/>
              <a:gd name="connsiteY264" fmla="*/ 10154653 h 15135727"/>
              <a:gd name="connsiteX265" fmla="*/ 3007895 w 8128084"/>
              <a:gd name="connsiteY265" fmla="*/ 9962148 h 15135727"/>
              <a:gd name="connsiteX266" fmla="*/ 3176337 w 8128084"/>
              <a:gd name="connsiteY266" fmla="*/ 9889958 h 15135727"/>
              <a:gd name="connsiteX267" fmla="*/ 2959769 w 8128084"/>
              <a:gd name="connsiteY267" fmla="*/ 9504948 h 15135727"/>
              <a:gd name="connsiteX268" fmla="*/ 2791327 w 8128084"/>
              <a:gd name="connsiteY268" fmla="*/ 9456821 h 15135727"/>
              <a:gd name="connsiteX269" fmla="*/ 2574758 w 8128084"/>
              <a:gd name="connsiteY269" fmla="*/ 9336506 h 15135727"/>
              <a:gd name="connsiteX270" fmla="*/ 2550695 w 8128084"/>
              <a:gd name="connsiteY270" fmla="*/ 9071811 h 15135727"/>
              <a:gd name="connsiteX271" fmla="*/ 2695074 w 8128084"/>
              <a:gd name="connsiteY271" fmla="*/ 8999621 h 15135727"/>
              <a:gd name="connsiteX272" fmla="*/ 2622885 w 8128084"/>
              <a:gd name="connsiteY272" fmla="*/ 8975558 h 15135727"/>
              <a:gd name="connsiteX273" fmla="*/ 2430379 w 8128084"/>
              <a:gd name="connsiteY273" fmla="*/ 8999621 h 15135727"/>
              <a:gd name="connsiteX274" fmla="*/ 2261937 w 8128084"/>
              <a:gd name="connsiteY274" fmla="*/ 9168064 h 15135727"/>
              <a:gd name="connsiteX275" fmla="*/ 2237874 w 8128084"/>
              <a:gd name="connsiteY275" fmla="*/ 8999621 h 15135727"/>
              <a:gd name="connsiteX276" fmla="*/ 2117558 w 8128084"/>
              <a:gd name="connsiteY276" fmla="*/ 8975558 h 15135727"/>
              <a:gd name="connsiteX277" fmla="*/ 2045369 w 8128084"/>
              <a:gd name="connsiteY277" fmla="*/ 8783053 h 15135727"/>
              <a:gd name="connsiteX278" fmla="*/ 1852864 w 8128084"/>
              <a:gd name="connsiteY278" fmla="*/ 8758990 h 15135727"/>
              <a:gd name="connsiteX279" fmla="*/ 1636295 w 8128084"/>
              <a:gd name="connsiteY279" fmla="*/ 8927432 h 15135727"/>
              <a:gd name="connsiteX280" fmla="*/ 1588169 w 8128084"/>
              <a:gd name="connsiteY280" fmla="*/ 9023685 h 15135727"/>
              <a:gd name="connsiteX281" fmla="*/ 1515979 w 8128084"/>
              <a:gd name="connsiteY281" fmla="*/ 8879306 h 15135727"/>
              <a:gd name="connsiteX282" fmla="*/ 1347537 w 8128084"/>
              <a:gd name="connsiteY282" fmla="*/ 8879306 h 15135727"/>
              <a:gd name="connsiteX283" fmla="*/ 1347537 w 8128084"/>
              <a:gd name="connsiteY283" fmla="*/ 8710864 h 15135727"/>
              <a:gd name="connsiteX284" fmla="*/ 1106906 w 8128084"/>
              <a:gd name="connsiteY284" fmla="*/ 8783053 h 15135727"/>
              <a:gd name="connsiteX285" fmla="*/ 890337 w 8128084"/>
              <a:gd name="connsiteY285" fmla="*/ 8686800 h 15135727"/>
              <a:gd name="connsiteX286" fmla="*/ 649706 w 8128084"/>
              <a:gd name="connsiteY286" fmla="*/ 8662737 h 15135727"/>
              <a:gd name="connsiteX287" fmla="*/ 385011 w 8128084"/>
              <a:gd name="connsiteY287" fmla="*/ 8566485 h 15135727"/>
              <a:gd name="connsiteX288" fmla="*/ 577516 w 8128084"/>
              <a:gd name="connsiteY288" fmla="*/ 8373979 h 15135727"/>
              <a:gd name="connsiteX289" fmla="*/ 794085 w 8128084"/>
              <a:gd name="connsiteY289" fmla="*/ 8301790 h 15135727"/>
              <a:gd name="connsiteX290" fmla="*/ 745958 w 8128084"/>
              <a:gd name="connsiteY290" fmla="*/ 8133348 h 15135727"/>
              <a:gd name="connsiteX291" fmla="*/ 818148 w 8128084"/>
              <a:gd name="connsiteY291" fmla="*/ 7820527 h 15135727"/>
              <a:gd name="connsiteX292" fmla="*/ 697832 w 8128084"/>
              <a:gd name="connsiteY292" fmla="*/ 7820527 h 15135727"/>
              <a:gd name="connsiteX293" fmla="*/ 625642 w 8128084"/>
              <a:gd name="connsiteY293" fmla="*/ 7916779 h 15135727"/>
              <a:gd name="connsiteX294" fmla="*/ 457200 w 8128084"/>
              <a:gd name="connsiteY294" fmla="*/ 7820527 h 15135727"/>
              <a:gd name="connsiteX295" fmla="*/ 529390 w 8128084"/>
              <a:gd name="connsiteY295" fmla="*/ 7700211 h 15135727"/>
              <a:gd name="connsiteX296" fmla="*/ 938464 w 8128084"/>
              <a:gd name="connsiteY296" fmla="*/ 7676148 h 15135727"/>
              <a:gd name="connsiteX297" fmla="*/ 1058779 w 8128084"/>
              <a:gd name="connsiteY297" fmla="*/ 7459579 h 15135727"/>
              <a:gd name="connsiteX298" fmla="*/ 1203158 w 8128084"/>
              <a:gd name="connsiteY298" fmla="*/ 7603958 h 15135727"/>
              <a:gd name="connsiteX299" fmla="*/ 1299411 w 8128084"/>
              <a:gd name="connsiteY299" fmla="*/ 7555832 h 15135727"/>
              <a:gd name="connsiteX300" fmla="*/ 1443790 w 8128084"/>
              <a:gd name="connsiteY300" fmla="*/ 7507706 h 15135727"/>
              <a:gd name="connsiteX301" fmla="*/ 1684421 w 8128084"/>
              <a:gd name="connsiteY301" fmla="*/ 7603958 h 15135727"/>
              <a:gd name="connsiteX302" fmla="*/ 1684421 w 8128084"/>
              <a:gd name="connsiteY302" fmla="*/ 7603958 h 15135727"/>
              <a:gd name="connsiteX303" fmla="*/ 1540042 w 8128084"/>
              <a:gd name="connsiteY303" fmla="*/ 7363327 h 15135727"/>
              <a:gd name="connsiteX304" fmla="*/ 1299411 w 8128084"/>
              <a:gd name="connsiteY304" fmla="*/ 7315200 h 15135727"/>
              <a:gd name="connsiteX305" fmla="*/ 1130969 w 8128084"/>
              <a:gd name="connsiteY305" fmla="*/ 7339264 h 15135727"/>
              <a:gd name="connsiteX306" fmla="*/ 1034716 w 8128084"/>
              <a:gd name="connsiteY306" fmla="*/ 7315200 h 15135727"/>
              <a:gd name="connsiteX307" fmla="*/ 1155032 w 8128084"/>
              <a:gd name="connsiteY307" fmla="*/ 7050506 h 15135727"/>
              <a:gd name="connsiteX308" fmla="*/ 1155032 w 8128084"/>
              <a:gd name="connsiteY308" fmla="*/ 6930190 h 15135727"/>
              <a:gd name="connsiteX309" fmla="*/ 1155032 w 8128084"/>
              <a:gd name="connsiteY309" fmla="*/ 6761748 h 15135727"/>
              <a:gd name="connsiteX310" fmla="*/ 1203158 w 8128084"/>
              <a:gd name="connsiteY310" fmla="*/ 6617369 h 15135727"/>
              <a:gd name="connsiteX311" fmla="*/ 1371600 w 8128084"/>
              <a:gd name="connsiteY311" fmla="*/ 6472990 h 15135727"/>
              <a:gd name="connsiteX312" fmla="*/ 1443790 w 8128084"/>
              <a:gd name="connsiteY312" fmla="*/ 6328611 h 15135727"/>
              <a:gd name="connsiteX313" fmla="*/ 1419727 w 8128084"/>
              <a:gd name="connsiteY313" fmla="*/ 6208295 h 15135727"/>
              <a:gd name="connsiteX314" fmla="*/ 1275348 w 8128084"/>
              <a:gd name="connsiteY314" fmla="*/ 6304548 h 15135727"/>
              <a:gd name="connsiteX315" fmla="*/ 1323474 w 8128084"/>
              <a:gd name="connsiteY315" fmla="*/ 6015790 h 15135727"/>
              <a:gd name="connsiteX316" fmla="*/ 1540042 w 8128084"/>
              <a:gd name="connsiteY316" fmla="*/ 5871411 h 15135727"/>
              <a:gd name="connsiteX317" fmla="*/ 1540042 w 8128084"/>
              <a:gd name="connsiteY317" fmla="*/ 5751095 h 15135727"/>
              <a:gd name="connsiteX318" fmla="*/ 1395664 w 8128084"/>
              <a:gd name="connsiteY318" fmla="*/ 5799221 h 15135727"/>
              <a:gd name="connsiteX319" fmla="*/ 1179095 w 8128084"/>
              <a:gd name="connsiteY319" fmla="*/ 5799221 h 15135727"/>
              <a:gd name="connsiteX320" fmla="*/ 890337 w 8128084"/>
              <a:gd name="connsiteY320" fmla="*/ 5775158 h 15135727"/>
              <a:gd name="connsiteX321" fmla="*/ 697832 w 8128084"/>
              <a:gd name="connsiteY321" fmla="*/ 5606716 h 15135727"/>
              <a:gd name="connsiteX322" fmla="*/ 577516 w 8128084"/>
              <a:gd name="connsiteY322" fmla="*/ 5582653 h 15135727"/>
              <a:gd name="connsiteX323" fmla="*/ 697832 w 8128084"/>
              <a:gd name="connsiteY323" fmla="*/ 5775158 h 15135727"/>
              <a:gd name="connsiteX324" fmla="*/ 409074 w 8128084"/>
              <a:gd name="connsiteY324" fmla="*/ 5799221 h 15135727"/>
              <a:gd name="connsiteX325" fmla="*/ 168442 w 8128084"/>
              <a:gd name="connsiteY325" fmla="*/ 5702969 h 15135727"/>
              <a:gd name="connsiteX326" fmla="*/ 264695 w 8128084"/>
              <a:gd name="connsiteY326" fmla="*/ 5558590 h 15135727"/>
              <a:gd name="connsiteX327" fmla="*/ 144379 w 8128084"/>
              <a:gd name="connsiteY327" fmla="*/ 5510464 h 15135727"/>
              <a:gd name="connsiteX328" fmla="*/ 0 w 8128084"/>
              <a:gd name="connsiteY328" fmla="*/ 5462337 h 15135727"/>
              <a:gd name="connsiteX329" fmla="*/ 96253 w 8128084"/>
              <a:gd name="connsiteY329"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30779 w 8128084"/>
              <a:gd name="connsiteY112" fmla="*/ 4547937 h 15135727"/>
              <a:gd name="connsiteX113" fmla="*/ 5510464 w 8128084"/>
              <a:gd name="connsiteY113" fmla="*/ 4620127 h 15135727"/>
              <a:gd name="connsiteX114" fmla="*/ 5510464 w 8128084"/>
              <a:gd name="connsiteY114" fmla="*/ 4812632 h 15135727"/>
              <a:gd name="connsiteX115" fmla="*/ 5317958 w 8128084"/>
              <a:gd name="connsiteY115" fmla="*/ 4981074 h 15135727"/>
              <a:gd name="connsiteX116" fmla="*/ 5005137 w 8128084"/>
              <a:gd name="connsiteY116" fmla="*/ 5149516 h 15135727"/>
              <a:gd name="connsiteX117" fmla="*/ 4692316 w 8128084"/>
              <a:gd name="connsiteY117" fmla="*/ 5149516 h 15135727"/>
              <a:gd name="connsiteX118" fmla="*/ 4523874 w 8128084"/>
              <a:gd name="connsiteY118" fmla="*/ 5366085 h 15135727"/>
              <a:gd name="connsiteX119" fmla="*/ 4211053 w 8128084"/>
              <a:gd name="connsiteY119" fmla="*/ 5414211 h 15135727"/>
              <a:gd name="connsiteX120" fmla="*/ 4114800 w 8128084"/>
              <a:gd name="connsiteY120" fmla="*/ 5390148 h 15135727"/>
              <a:gd name="connsiteX121" fmla="*/ 4018548 w 8128084"/>
              <a:gd name="connsiteY121" fmla="*/ 5630779 h 15135727"/>
              <a:gd name="connsiteX122" fmla="*/ 4090737 w 8128084"/>
              <a:gd name="connsiteY122" fmla="*/ 5871411 h 15135727"/>
              <a:gd name="connsiteX123" fmla="*/ 4090737 w 8128084"/>
              <a:gd name="connsiteY123" fmla="*/ 6184232 h 15135727"/>
              <a:gd name="connsiteX124" fmla="*/ 4186990 w 8128084"/>
              <a:gd name="connsiteY124" fmla="*/ 6472990 h 15135727"/>
              <a:gd name="connsiteX125" fmla="*/ 4042611 w 8128084"/>
              <a:gd name="connsiteY125" fmla="*/ 6352674 h 15135727"/>
              <a:gd name="connsiteX126" fmla="*/ 3946358 w 8128084"/>
              <a:gd name="connsiteY126" fmla="*/ 6376737 h 15135727"/>
              <a:gd name="connsiteX127" fmla="*/ 4114800 w 8128084"/>
              <a:gd name="connsiteY127" fmla="*/ 6641432 h 15135727"/>
              <a:gd name="connsiteX128" fmla="*/ 4451685 w 8128084"/>
              <a:gd name="connsiteY128" fmla="*/ 6737685 h 15135727"/>
              <a:gd name="connsiteX129" fmla="*/ 4620127 w 8128084"/>
              <a:gd name="connsiteY129" fmla="*/ 6978316 h 15135727"/>
              <a:gd name="connsiteX130" fmla="*/ 4740442 w 8128084"/>
              <a:gd name="connsiteY130" fmla="*/ 7170821 h 15135727"/>
              <a:gd name="connsiteX131" fmla="*/ 5077327 w 8128084"/>
              <a:gd name="connsiteY131" fmla="*/ 7387390 h 15135727"/>
              <a:gd name="connsiteX132" fmla="*/ 5125453 w 8128084"/>
              <a:gd name="connsiteY132" fmla="*/ 7603958 h 15135727"/>
              <a:gd name="connsiteX133" fmla="*/ 5197642 w 8128084"/>
              <a:gd name="connsiteY133" fmla="*/ 7796464 h 15135727"/>
              <a:gd name="connsiteX134" fmla="*/ 5486400 w 8128084"/>
              <a:gd name="connsiteY134" fmla="*/ 7964906 h 15135727"/>
              <a:gd name="connsiteX135" fmla="*/ 5486400 w 8128084"/>
              <a:gd name="connsiteY135" fmla="*/ 8349916 h 15135727"/>
              <a:gd name="connsiteX136" fmla="*/ 5678906 w 8128084"/>
              <a:gd name="connsiteY136" fmla="*/ 8614611 h 15135727"/>
              <a:gd name="connsiteX137" fmla="*/ 5919537 w 8128084"/>
              <a:gd name="connsiteY137" fmla="*/ 9071811 h 15135727"/>
              <a:gd name="connsiteX138" fmla="*/ 6160169 w 8128084"/>
              <a:gd name="connsiteY138" fmla="*/ 9336506 h 15135727"/>
              <a:gd name="connsiteX139" fmla="*/ 6280485 w 8128084"/>
              <a:gd name="connsiteY139" fmla="*/ 9601200 h 15135727"/>
              <a:gd name="connsiteX140" fmla="*/ 6400800 w 8128084"/>
              <a:gd name="connsiteY140" fmla="*/ 9793706 h 15135727"/>
              <a:gd name="connsiteX141" fmla="*/ 6569242 w 8128084"/>
              <a:gd name="connsiteY141" fmla="*/ 10058400 h 15135727"/>
              <a:gd name="connsiteX142" fmla="*/ 6713621 w 8128084"/>
              <a:gd name="connsiteY142" fmla="*/ 10106527 h 15135727"/>
              <a:gd name="connsiteX143" fmla="*/ 6545179 w 8128084"/>
              <a:gd name="connsiteY143" fmla="*/ 10202779 h 15135727"/>
              <a:gd name="connsiteX144" fmla="*/ 6569242 w 8128084"/>
              <a:gd name="connsiteY144" fmla="*/ 10443411 h 15135727"/>
              <a:gd name="connsiteX145" fmla="*/ 6593306 w 8128084"/>
              <a:gd name="connsiteY145" fmla="*/ 10708106 h 15135727"/>
              <a:gd name="connsiteX146" fmla="*/ 6761748 w 8128084"/>
              <a:gd name="connsiteY146" fmla="*/ 10924674 h 15135727"/>
              <a:gd name="connsiteX147" fmla="*/ 6641432 w 8128084"/>
              <a:gd name="connsiteY147" fmla="*/ 11093116 h 15135727"/>
              <a:gd name="connsiteX148" fmla="*/ 6713621 w 8128084"/>
              <a:gd name="connsiteY148" fmla="*/ 11261558 h 15135727"/>
              <a:gd name="connsiteX149" fmla="*/ 6737685 w 8128084"/>
              <a:gd name="connsiteY149" fmla="*/ 11526253 h 15135727"/>
              <a:gd name="connsiteX150" fmla="*/ 6617369 w 8128084"/>
              <a:gd name="connsiteY150" fmla="*/ 11839074 h 15135727"/>
              <a:gd name="connsiteX151" fmla="*/ 6617369 w 8128084"/>
              <a:gd name="connsiteY151" fmla="*/ 12031579 h 15135727"/>
              <a:gd name="connsiteX152" fmla="*/ 6641432 w 8128084"/>
              <a:gd name="connsiteY152" fmla="*/ 12127832 h 15135727"/>
              <a:gd name="connsiteX153" fmla="*/ 6761748 w 8128084"/>
              <a:gd name="connsiteY153" fmla="*/ 12031579 h 15135727"/>
              <a:gd name="connsiteX154" fmla="*/ 6761748 w 8128084"/>
              <a:gd name="connsiteY154" fmla="*/ 12296274 h 15135727"/>
              <a:gd name="connsiteX155" fmla="*/ 6689558 w 8128084"/>
              <a:gd name="connsiteY155" fmla="*/ 12512842 h 15135727"/>
              <a:gd name="connsiteX156" fmla="*/ 6785811 w 8128084"/>
              <a:gd name="connsiteY156" fmla="*/ 12777537 h 15135727"/>
              <a:gd name="connsiteX157" fmla="*/ 6569242 w 8128084"/>
              <a:gd name="connsiteY157" fmla="*/ 12873790 h 15135727"/>
              <a:gd name="connsiteX158" fmla="*/ 6545179 w 8128084"/>
              <a:gd name="connsiteY158" fmla="*/ 13090358 h 15135727"/>
              <a:gd name="connsiteX159" fmla="*/ 6448927 w 8128084"/>
              <a:gd name="connsiteY159" fmla="*/ 13355053 h 15135727"/>
              <a:gd name="connsiteX160" fmla="*/ 6256421 w 8128084"/>
              <a:gd name="connsiteY160" fmla="*/ 13571621 h 15135727"/>
              <a:gd name="connsiteX161" fmla="*/ 6087979 w 8128084"/>
              <a:gd name="connsiteY161" fmla="*/ 13667874 h 15135727"/>
              <a:gd name="connsiteX162" fmla="*/ 5943600 w 8128084"/>
              <a:gd name="connsiteY162" fmla="*/ 13716000 h 15135727"/>
              <a:gd name="connsiteX163" fmla="*/ 5702969 w 8128084"/>
              <a:gd name="connsiteY163" fmla="*/ 13667874 h 15135727"/>
              <a:gd name="connsiteX164" fmla="*/ 5582653 w 8128084"/>
              <a:gd name="connsiteY164" fmla="*/ 13691937 h 15135727"/>
              <a:gd name="connsiteX165" fmla="*/ 5727032 w 8128084"/>
              <a:gd name="connsiteY165" fmla="*/ 13836316 h 15135727"/>
              <a:gd name="connsiteX166" fmla="*/ 5582653 w 8128084"/>
              <a:gd name="connsiteY166" fmla="*/ 14052885 h 15135727"/>
              <a:gd name="connsiteX167" fmla="*/ 5462337 w 8128084"/>
              <a:gd name="connsiteY167" fmla="*/ 14149137 h 15135727"/>
              <a:gd name="connsiteX168" fmla="*/ 5342021 w 8128084"/>
              <a:gd name="connsiteY168" fmla="*/ 14004758 h 15135727"/>
              <a:gd name="connsiteX169" fmla="*/ 5245769 w 8128084"/>
              <a:gd name="connsiteY169" fmla="*/ 14004758 h 15135727"/>
              <a:gd name="connsiteX170" fmla="*/ 5245769 w 8128084"/>
              <a:gd name="connsiteY170" fmla="*/ 13956632 h 15135727"/>
              <a:gd name="connsiteX171" fmla="*/ 5101390 w 8128084"/>
              <a:gd name="connsiteY171" fmla="*/ 13956632 h 15135727"/>
              <a:gd name="connsiteX172" fmla="*/ 4981074 w 8128084"/>
              <a:gd name="connsiteY172" fmla="*/ 13860379 h 15135727"/>
              <a:gd name="connsiteX173" fmla="*/ 4740442 w 8128084"/>
              <a:gd name="connsiteY173" fmla="*/ 13908506 h 15135727"/>
              <a:gd name="connsiteX174" fmla="*/ 4475748 w 8128084"/>
              <a:gd name="connsiteY174" fmla="*/ 13956632 h 15135727"/>
              <a:gd name="connsiteX175" fmla="*/ 4379495 w 8128084"/>
              <a:gd name="connsiteY175" fmla="*/ 14028821 h 15135727"/>
              <a:gd name="connsiteX176" fmla="*/ 4403558 w 8128084"/>
              <a:gd name="connsiteY176" fmla="*/ 14197264 h 15135727"/>
              <a:gd name="connsiteX177" fmla="*/ 4572000 w 8128084"/>
              <a:gd name="connsiteY177" fmla="*/ 14149137 h 15135727"/>
              <a:gd name="connsiteX178" fmla="*/ 4523874 w 8128084"/>
              <a:gd name="connsiteY178" fmla="*/ 14558211 h 15135727"/>
              <a:gd name="connsiteX179" fmla="*/ 4403558 w 8128084"/>
              <a:gd name="connsiteY179" fmla="*/ 14437895 h 15135727"/>
              <a:gd name="connsiteX180" fmla="*/ 4403558 w 8128084"/>
              <a:gd name="connsiteY180" fmla="*/ 14437895 h 15135727"/>
              <a:gd name="connsiteX181" fmla="*/ 4283242 w 8128084"/>
              <a:gd name="connsiteY181" fmla="*/ 14245390 h 15135727"/>
              <a:gd name="connsiteX182" fmla="*/ 4235116 w 8128084"/>
              <a:gd name="connsiteY182" fmla="*/ 14341642 h 15135727"/>
              <a:gd name="connsiteX183" fmla="*/ 4162927 w 8128084"/>
              <a:gd name="connsiteY183" fmla="*/ 14389769 h 15135727"/>
              <a:gd name="connsiteX184" fmla="*/ 4162927 w 8128084"/>
              <a:gd name="connsiteY184" fmla="*/ 14389769 h 15135727"/>
              <a:gd name="connsiteX185" fmla="*/ 3922295 w 8128084"/>
              <a:gd name="connsiteY185" fmla="*/ 14245390 h 15135727"/>
              <a:gd name="connsiteX186" fmla="*/ 3801979 w 8128084"/>
              <a:gd name="connsiteY186" fmla="*/ 14293516 h 15135727"/>
              <a:gd name="connsiteX187" fmla="*/ 3681664 w 8128084"/>
              <a:gd name="connsiteY187" fmla="*/ 14389769 h 15135727"/>
              <a:gd name="connsiteX188" fmla="*/ 3657600 w 8128084"/>
              <a:gd name="connsiteY188" fmla="*/ 14654464 h 15135727"/>
              <a:gd name="connsiteX189" fmla="*/ 3513221 w 8128084"/>
              <a:gd name="connsiteY189" fmla="*/ 14726653 h 15135727"/>
              <a:gd name="connsiteX190" fmla="*/ 3513221 w 8128084"/>
              <a:gd name="connsiteY190" fmla="*/ 14871032 h 15135727"/>
              <a:gd name="connsiteX191" fmla="*/ 3633537 w 8128084"/>
              <a:gd name="connsiteY191" fmla="*/ 14967285 h 15135727"/>
              <a:gd name="connsiteX192" fmla="*/ 3609474 w 8128084"/>
              <a:gd name="connsiteY192" fmla="*/ 15087600 h 15135727"/>
              <a:gd name="connsiteX193" fmla="*/ 3441032 w 8128084"/>
              <a:gd name="connsiteY193" fmla="*/ 15039474 h 15135727"/>
              <a:gd name="connsiteX194" fmla="*/ 3272590 w 8128084"/>
              <a:gd name="connsiteY194" fmla="*/ 15063537 h 15135727"/>
              <a:gd name="connsiteX195" fmla="*/ 3248527 w 8128084"/>
              <a:gd name="connsiteY195" fmla="*/ 14895095 h 15135727"/>
              <a:gd name="connsiteX196" fmla="*/ 3128211 w 8128084"/>
              <a:gd name="connsiteY196" fmla="*/ 14919158 h 15135727"/>
              <a:gd name="connsiteX197" fmla="*/ 2959769 w 8128084"/>
              <a:gd name="connsiteY197" fmla="*/ 15135727 h 15135727"/>
              <a:gd name="connsiteX198" fmla="*/ 2935706 w 8128084"/>
              <a:gd name="connsiteY198" fmla="*/ 14895095 h 15135727"/>
              <a:gd name="connsiteX199" fmla="*/ 2791327 w 8128084"/>
              <a:gd name="connsiteY199" fmla="*/ 14943221 h 15135727"/>
              <a:gd name="connsiteX200" fmla="*/ 2671011 w 8128084"/>
              <a:gd name="connsiteY200" fmla="*/ 15039474 h 15135727"/>
              <a:gd name="connsiteX201" fmla="*/ 2430379 w 8128084"/>
              <a:gd name="connsiteY201" fmla="*/ 15087600 h 15135727"/>
              <a:gd name="connsiteX202" fmla="*/ 2237874 w 8128084"/>
              <a:gd name="connsiteY202" fmla="*/ 15039474 h 15135727"/>
              <a:gd name="connsiteX203" fmla="*/ 2622885 w 8128084"/>
              <a:gd name="connsiteY203" fmla="*/ 14846969 h 15135727"/>
              <a:gd name="connsiteX204" fmla="*/ 2887579 w 8128084"/>
              <a:gd name="connsiteY204" fmla="*/ 14774779 h 15135727"/>
              <a:gd name="connsiteX205" fmla="*/ 2839453 w 8128084"/>
              <a:gd name="connsiteY205" fmla="*/ 14582274 h 15135727"/>
              <a:gd name="connsiteX206" fmla="*/ 2935706 w 8128084"/>
              <a:gd name="connsiteY206" fmla="*/ 14510085 h 15135727"/>
              <a:gd name="connsiteX207" fmla="*/ 2935706 w 8128084"/>
              <a:gd name="connsiteY207" fmla="*/ 14510085 h 15135727"/>
              <a:gd name="connsiteX208" fmla="*/ 3080085 w 8128084"/>
              <a:gd name="connsiteY208" fmla="*/ 14413832 h 15135727"/>
              <a:gd name="connsiteX209" fmla="*/ 3152274 w 8128084"/>
              <a:gd name="connsiteY209" fmla="*/ 14341642 h 15135727"/>
              <a:gd name="connsiteX210" fmla="*/ 3080085 w 8128084"/>
              <a:gd name="connsiteY210" fmla="*/ 14269453 h 15135727"/>
              <a:gd name="connsiteX211" fmla="*/ 3152274 w 8128084"/>
              <a:gd name="connsiteY211" fmla="*/ 14197264 h 15135727"/>
              <a:gd name="connsiteX212" fmla="*/ 3152274 w 8128084"/>
              <a:gd name="connsiteY212" fmla="*/ 14052885 h 15135727"/>
              <a:gd name="connsiteX213" fmla="*/ 3080085 w 8128084"/>
              <a:gd name="connsiteY213" fmla="*/ 13980695 h 15135727"/>
              <a:gd name="connsiteX214" fmla="*/ 3056021 w 8128084"/>
              <a:gd name="connsiteY214" fmla="*/ 14076948 h 15135727"/>
              <a:gd name="connsiteX215" fmla="*/ 2935706 w 8128084"/>
              <a:gd name="connsiteY215" fmla="*/ 14076948 h 15135727"/>
              <a:gd name="connsiteX216" fmla="*/ 2863516 w 8128084"/>
              <a:gd name="connsiteY216" fmla="*/ 14125074 h 15135727"/>
              <a:gd name="connsiteX217" fmla="*/ 2719137 w 8128084"/>
              <a:gd name="connsiteY217" fmla="*/ 14197264 h 15135727"/>
              <a:gd name="connsiteX218" fmla="*/ 2646948 w 8128084"/>
              <a:gd name="connsiteY218" fmla="*/ 14197264 h 15135727"/>
              <a:gd name="connsiteX219" fmla="*/ 2598821 w 8128084"/>
              <a:gd name="connsiteY219" fmla="*/ 14125074 h 15135727"/>
              <a:gd name="connsiteX220" fmla="*/ 2430379 w 8128084"/>
              <a:gd name="connsiteY220" fmla="*/ 13836316 h 15135727"/>
              <a:gd name="connsiteX221" fmla="*/ 2646948 w 8128084"/>
              <a:gd name="connsiteY221" fmla="*/ 13812253 h 15135727"/>
              <a:gd name="connsiteX222" fmla="*/ 2502569 w 8128084"/>
              <a:gd name="connsiteY222" fmla="*/ 13475369 h 15135727"/>
              <a:gd name="connsiteX223" fmla="*/ 2550695 w 8128084"/>
              <a:gd name="connsiteY223" fmla="*/ 13186611 h 15135727"/>
              <a:gd name="connsiteX224" fmla="*/ 2719137 w 8128084"/>
              <a:gd name="connsiteY224" fmla="*/ 13042232 h 15135727"/>
              <a:gd name="connsiteX225" fmla="*/ 2791327 w 8128084"/>
              <a:gd name="connsiteY225" fmla="*/ 12945979 h 15135727"/>
              <a:gd name="connsiteX226" fmla="*/ 3031958 w 8128084"/>
              <a:gd name="connsiteY226" fmla="*/ 13090358 h 15135727"/>
              <a:gd name="connsiteX227" fmla="*/ 3056021 w 8128084"/>
              <a:gd name="connsiteY227" fmla="*/ 12753474 h 15135727"/>
              <a:gd name="connsiteX228" fmla="*/ 2887579 w 8128084"/>
              <a:gd name="connsiteY228" fmla="*/ 12777537 h 15135727"/>
              <a:gd name="connsiteX229" fmla="*/ 2815390 w 8128084"/>
              <a:gd name="connsiteY229" fmla="*/ 12777537 h 15135727"/>
              <a:gd name="connsiteX230" fmla="*/ 3176337 w 8128084"/>
              <a:gd name="connsiteY230" fmla="*/ 12368464 h 15135727"/>
              <a:gd name="connsiteX231" fmla="*/ 3104148 w 8128084"/>
              <a:gd name="connsiteY231" fmla="*/ 12320337 h 15135727"/>
              <a:gd name="connsiteX232" fmla="*/ 3104148 w 8128084"/>
              <a:gd name="connsiteY232" fmla="*/ 12320337 h 15135727"/>
              <a:gd name="connsiteX233" fmla="*/ 3007895 w 8128084"/>
              <a:gd name="connsiteY233" fmla="*/ 12079706 h 15135727"/>
              <a:gd name="connsiteX234" fmla="*/ 2911642 w 8128084"/>
              <a:gd name="connsiteY234" fmla="*/ 11935327 h 15135727"/>
              <a:gd name="connsiteX235" fmla="*/ 2863516 w 8128084"/>
              <a:gd name="connsiteY235" fmla="*/ 11694695 h 15135727"/>
              <a:gd name="connsiteX236" fmla="*/ 2911642 w 8128084"/>
              <a:gd name="connsiteY236" fmla="*/ 11454064 h 15135727"/>
              <a:gd name="connsiteX237" fmla="*/ 3056021 w 8128084"/>
              <a:gd name="connsiteY237" fmla="*/ 11454064 h 15135727"/>
              <a:gd name="connsiteX238" fmla="*/ 2983832 w 8128084"/>
              <a:gd name="connsiteY238" fmla="*/ 11381874 h 15135727"/>
              <a:gd name="connsiteX239" fmla="*/ 3031958 w 8128084"/>
              <a:gd name="connsiteY239" fmla="*/ 11285621 h 15135727"/>
              <a:gd name="connsiteX240" fmla="*/ 3007895 w 8128084"/>
              <a:gd name="connsiteY240" fmla="*/ 11189369 h 15135727"/>
              <a:gd name="connsiteX241" fmla="*/ 2887579 w 8128084"/>
              <a:gd name="connsiteY241" fmla="*/ 11141242 h 15135727"/>
              <a:gd name="connsiteX242" fmla="*/ 2887579 w 8128084"/>
              <a:gd name="connsiteY242" fmla="*/ 10972800 h 15135727"/>
              <a:gd name="connsiteX243" fmla="*/ 2887579 w 8128084"/>
              <a:gd name="connsiteY243" fmla="*/ 10924674 h 15135727"/>
              <a:gd name="connsiteX244" fmla="*/ 2767264 w 8128084"/>
              <a:gd name="connsiteY244" fmla="*/ 11020927 h 15135727"/>
              <a:gd name="connsiteX245" fmla="*/ 2743200 w 8128084"/>
              <a:gd name="connsiteY245" fmla="*/ 10924674 h 15135727"/>
              <a:gd name="connsiteX246" fmla="*/ 2550695 w 8128084"/>
              <a:gd name="connsiteY246" fmla="*/ 11020927 h 15135727"/>
              <a:gd name="connsiteX247" fmla="*/ 2526632 w 8128084"/>
              <a:gd name="connsiteY247" fmla="*/ 11117179 h 15135727"/>
              <a:gd name="connsiteX248" fmla="*/ 2334127 w 8128084"/>
              <a:gd name="connsiteY248" fmla="*/ 10996864 h 15135727"/>
              <a:gd name="connsiteX249" fmla="*/ 2358190 w 8128084"/>
              <a:gd name="connsiteY249" fmla="*/ 10732169 h 15135727"/>
              <a:gd name="connsiteX250" fmla="*/ 2334127 w 8128084"/>
              <a:gd name="connsiteY250" fmla="*/ 10587790 h 15135727"/>
              <a:gd name="connsiteX251" fmla="*/ 2406316 w 8128084"/>
              <a:gd name="connsiteY251" fmla="*/ 10491537 h 15135727"/>
              <a:gd name="connsiteX252" fmla="*/ 2598821 w 8128084"/>
              <a:gd name="connsiteY252" fmla="*/ 10684042 h 15135727"/>
              <a:gd name="connsiteX253" fmla="*/ 2767264 w 8128084"/>
              <a:gd name="connsiteY253" fmla="*/ 10684042 h 15135727"/>
              <a:gd name="connsiteX254" fmla="*/ 2646948 w 8128084"/>
              <a:gd name="connsiteY254" fmla="*/ 10515600 h 15135727"/>
              <a:gd name="connsiteX255" fmla="*/ 2815390 w 8128084"/>
              <a:gd name="connsiteY255" fmla="*/ 10395285 h 15135727"/>
              <a:gd name="connsiteX256" fmla="*/ 3080085 w 8128084"/>
              <a:gd name="connsiteY256" fmla="*/ 10419348 h 15135727"/>
              <a:gd name="connsiteX257" fmla="*/ 3248527 w 8128084"/>
              <a:gd name="connsiteY257" fmla="*/ 10539664 h 15135727"/>
              <a:gd name="connsiteX258" fmla="*/ 3320716 w 8128084"/>
              <a:gd name="connsiteY258" fmla="*/ 10659979 h 15135727"/>
              <a:gd name="connsiteX259" fmla="*/ 3465095 w 8128084"/>
              <a:gd name="connsiteY259" fmla="*/ 10659979 h 15135727"/>
              <a:gd name="connsiteX260" fmla="*/ 3441032 w 8128084"/>
              <a:gd name="connsiteY260" fmla="*/ 10491537 h 15135727"/>
              <a:gd name="connsiteX261" fmla="*/ 3392906 w 8128084"/>
              <a:gd name="connsiteY261" fmla="*/ 10250906 h 15135727"/>
              <a:gd name="connsiteX262" fmla="*/ 3152274 w 8128084"/>
              <a:gd name="connsiteY262" fmla="*/ 10250906 h 15135727"/>
              <a:gd name="connsiteX263" fmla="*/ 3176337 w 8128084"/>
              <a:gd name="connsiteY263" fmla="*/ 10178716 h 15135727"/>
              <a:gd name="connsiteX264" fmla="*/ 3104148 w 8128084"/>
              <a:gd name="connsiteY264" fmla="*/ 10154653 h 15135727"/>
              <a:gd name="connsiteX265" fmla="*/ 3007895 w 8128084"/>
              <a:gd name="connsiteY265" fmla="*/ 9962148 h 15135727"/>
              <a:gd name="connsiteX266" fmla="*/ 3176337 w 8128084"/>
              <a:gd name="connsiteY266" fmla="*/ 9889958 h 15135727"/>
              <a:gd name="connsiteX267" fmla="*/ 2959769 w 8128084"/>
              <a:gd name="connsiteY267" fmla="*/ 9504948 h 15135727"/>
              <a:gd name="connsiteX268" fmla="*/ 2791327 w 8128084"/>
              <a:gd name="connsiteY268" fmla="*/ 9456821 h 15135727"/>
              <a:gd name="connsiteX269" fmla="*/ 2574758 w 8128084"/>
              <a:gd name="connsiteY269" fmla="*/ 9336506 h 15135727"/>
              <a:gd name="connsiteX270" fmla="*/ 2550695 w 8128084"/>
              <a:gd name="connsiteY270" fmla="*/ 9071811 h 15135727"/>
              <a:gd name="connsiteX271" fmla="*/ 2695074 w 8128084"/>
              <a:gd name="connsiteY271" fmla="*/ 8999621 h 15135727"/>
              <a:gd name="connsiteX272" fmla="*/ 2622885 w 8128084"/>
              <a:gd name="connsiteY272" fmla="*/ 8975558 h 15135727"/>
              <a:gd name="connsiteX273" fmla="*/ 2430379 w 8128084"/>
              <a:gd name="connsiteY273" fmla="*/ 8999621 h 15135727"/>
              <a:gd name="connsiteX274" fmla="*/ 2261937 w 8128084"/>
              <a:gd name="connsiteY274" fmla="*/ 9168064 h 15135727"/>
              <a:gd name="connsiteX275" fmla="*/ 2237874 w 8128084"/>
              <a:gd name="connsiteY275" fmla="*/ 8999621 h 15135727"/>
              <a:gd name="connsiteX276" fmla="*/ 2117558 w 8128084"/>
              <a:gd name="connsiteY276" fmla="*/ 8975558 h 15135727"/>
              <a:gd name="connsiteX277" fmla="*/ 2045369 w 8128084"/>
              <a:gd name="connsiteY277" fmla="*/ 8783053 h 15135727"/>
              <a:gd name="connsiteX278" fmla="*/ 1852864 w 8128084"/>
              <a:gd name="connsiteY278" fmla="*/ 8758990 h 15135727"/>
              <a:gd name="connsiteX279" fmla="*/ 1636295 w 8128084"/>
              <a:gd name="connsiteY279" fmla="*/ 8927432 h 15135727"/>
              <a:gd name="connsiteX280" fmla="*/ 1588169 w 8128084"/>
              <a:gd name="connsiteY280" fmla="*/ 9023685 h 15135727"/>
              <a:gd name="connsiteX281" fmla="*/ 1515979 w 8128084"/>
              <a:gd name="connsiteY281" fmla="*/ 8879306 h 15135727"/>
              <a:gd name="connsiteX282" fmla="*/ 1347537 w 8128084"/>
              <a:gd name="connsiteY282" fmla="*/ 8879306 h 15135727"/>
              <a:gd name="connsiteX283" fmla="*/ 1347537 w 8128084"/>
              <a:gd name="connsiteY283" fmla="*/ 8710864 h 15135727"/>
              <a:gd name="connsiteX284" fmla="*/ 1106906 w 8128084"/>
              <a:gd name="connsiteY284" fmla="*/ 8783053 h 15135727"/>
              <a:gd name="connsiteX285" fmla="*/ 890337 w 8128084"/>
              <a:gd name="connsiteY285" fmla="*/ 8686800 h 15135727"/>
              <a:gd name="connsiteX286" fmla="*/ 649706 w 8128084"/>
              <a:gd name="connsiteY286" fmla="*/ 8662737 h 15135727"/>
              <a:gd name="connsiteX287" fmla="*/ 385011 w 8128084"/>
              <a:gd name="connsiteY287" fmla="*/ 8566485 h 15135727"/>
              <a:gd name="connsiteX288" fmla="*/ 577516 w 8128084"/>
              <a:gd name="connsiteY288" fmla="*/ 8373979 h 15135727"/>
              <a:gd name="connsiteX289" fmla="*/ 794085 w 8128084"/>
              <a:gd name="connsiteY289" fmla="*/ 8301790 h 15135727"/>
              <a:gd name="connsiteX290" fmla="*/ 745958 w 8128084"/>
              <a:gd name="connsiteY290" fmla="*/ 8133348 h 15135727"/>
              <a:gd name="connsiteX291" fmla="*/ 818148 w 8128084"/>
              <a:gd name="connsiteY291" fmla="*/ 7820527 h 15135727"/>
              <a:gd name="connsiteX292" fmla="*/ 697832 w 8128084"/>
              <a:gd name="connsiteY292" fmla="*/ 7820527 h 15135727"/>
              <a:gd name="connsiteX293" fmla="*/ 625642 w 8128084"/>
              <a:gd name="connsiteY293" fmla="*/ 7916779 h 15135727"/>
              <a:gd name="connsiteX294" fmla="*/ 457200 w 8128084"/>
              <a:gd name="connsiteY294" fmla="*/ 7820527 h 15135727"/>
              <a:gd name="connsiteX295" fmla="*/ 529390 w 8128084"/>
              <a:gd name="connsiteY295" fmla="*/ 7700211 h 15135727"/>
              <a:gd name="connsiteX296" fmla="*/ 938464 w 8128084"/>
              <a:gd name="connsiteY296" fmla="*/ 7676148 h 15135727"/>
              <a:gd name="connsiteX297" fmla="*/ 1058779 w 8128084"/>
              <a:gd name="connsiteY297" fmla="*/ 7459579 h 15135727"/>
              <a:gd name="connsiteX298" fmla="*/ 1203158 w 8128084"/>
              <a:gd name="connsiteY298" fmla="*/ 7603958 h 15135727"/>
              <a:gd name="connsiteX299" fmla="*/ 1299411 w 8128084"/>
              <a:gd name="connsiteY299" fmla="*/ 7555832 h 15135727"/>
              <a:gd name="connsiteX300" fmla="*/ 1443790 w 8128084"/>
              <a:gd name="connsiteY300" fmla="*/ 7507706 h 15135727"/>
              <a:gd name="connsiteX301" fmla="*/ 1684421 w 8128084"/>
              <a:gd name="connsiteY301" fmla="*/ 7603958 h 15135727"/>
              <a:gd name="connsiteX302" fmla="*/ 1684421 w 8128084"/>
              <a:gd name="connsiteY302" fmla="*/ 7603958 h 15135727"/>
              <a:gd name="connsiteX303" fmla="*/ 1540042 w 8128084"/>
              <a:gd name="connsiteY303" fmla="*/ 7363327 h 15135727"/>
              <a:gd name="connsiteX304" fmla="*/ 1299411 w 8128084"/>
              <a:gd name="connsiteY304" fmla="*/ 7315200 h 15135727"/>
              <a:gd name="connsiteX305" fmla="*/ 1130969 w 8128084"/>
              <a:gd name="connsiteY305" fmla="*/ 7339264 h 15135727"/>
              <a:gd name="connsiteX306" fmla="*/ 1034716 w 8128084"/>
              <a:gd name="connsiteY306" fmla="*/ 7315200 h 15135727"/>
              <a:gd name="connsiteX307" fmla="*/ 1155032 w 8128084"/>
              <a:gd name="connsiteY307" fmla="*/ 7050506 h 15135727"/>
              <a:gd name="connsiteX308" fmla="*/ 1155032 w 8128084"/>
              <a:gd name="connsiteY308" fmla="*/ 6930190 h 15135727"/>
              <a:gd name="connsiteX309" fmla="*/ 1155032 w 8128084"/>
              <a:gd name="connsiteY309" fmla="*/ 6761748 h 15135727"/>
              <a:gd name="connsiteX310" fmla="*/ 1203158 w 8128084"/>
              <a:gd name="connsiteY310" fmla="*/ 6617369 h 15135727"/>
              <a:gd name="connsiteX311" fmla="*/ 1371600 w 8128084"/>
              <a:gd name="connsiteY311" fmla="*/ 6472990 h 15135727"/>
              <a:gd name="connsiteX312" fmla="*/ 1443790 w 8128084"/>
              <a:gd name="connsiteY312" fmla="*/ 6328611 h 15135727"/>
              <a:gd name="connsiteX313" fmla="*/ 1419727 w 8128084"/>
              <a:gd name="connsiteY313" fmla="*/ 6208295 h 15135727"/>
              <a:gd name="connsiteX314" fmla="*/ 1275348 w 8128084"/>
              <a:gd name="connsiteY314" fmla="*/ 6304548 h 15135727"/>
              <a:gd name="connsiteX315" fmla="*/ 1323474 w 8128084"/>
              <a:gd name="connsiteY315" fmla="*/ 6015790 h 15135727"/>
              <a:gd name="connsiteX316" fmla="*/ 1540042 w 8128084"/>
              <a:gd name="connsiteY316" fmla="*/ 5871411 h 15135727"/>
              <a:gd name="connsiteX317" fmla="*/ 1540042 w 8128084"/>
              <a:gd name="connsiteY317" fmla="*/ 5751095 h 15135727"/>
              <a:gd name="connsiteX318" fmla="*/ 1395664 w 8128084"/>
              <a:gd name="connsiteY318" fmla="*/ 5799221 h 15135727"/>
              <a:gd name="connsiteX319" fmla="*/ 1179095 w 8128084"/>
              <a:gd name="connsiteY319" fmla="*/ 5799221 h 15135727"/>
              <a:gd name="connsiteX320" fmla="*/ 890337 w 8128084"/>
              <a:gd name="connsiteY320" fmla="*/ 5775158 h 15135727"/>
              <a:gd name="connsiteX321" fmla="*/ 697832 w 8128084"/>
              <a:gd name="connsiteY321" fmla="*/ 5606716 h 15135727"/>
              <a:gd name="connsiteX322" fmla="*/ 577516 w 8128084"/>
              <a:gd name="connsiteY322" fmla="*/ 5582653 h 15135727"/>
              <a:gd name="connsiteX323" fmla="*/ 697832 w 8128084"/>
              <a:gd name="connsiteY323" fmla="*/ 5775158 h 15135727"/>
              <a:gd name="connsiteX324" fmla="*/ 409074 w 8128084"/>
              <a:gd name="connsiteY324" fmla="*/ 5799221 h 15135727"/>
              <a:gd name="connsiteX325" fmla="*/ 168442 w 8128084"/>
              <a:gd name="connsiteY325" fmla="*/ 5702969 h 15135727"/>
              <a:gd name="connsiteX326" fmla="*/ 264695 w 8128084"/>
              <a:gd name="connsiteY326" fmla="*/ 5558590 h 15135727"/>
              <a:gd name="connsiteX327" fmla="*/ 144379 w 8128084"/>
              <a:gd name="connsiteY327" fmla="*/ 5510464 h 15135727"/>
              <a:gd name="connsiteX328" fmla="*/ 0 w 8128084"/>
              <a:gd name="connsiteY328" fmla="*/ 5462337 h 15135727"/>
              <a:gd name="connsiteX329" fmla="*/ 96253 w 8128084"/>
              <a:gd name="connsiteY329"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10464 w 8128084"/>
              <a:gd name="connsiteY113" fmla="*/ 4620127 h 15135727"/>
              <a:gd name="connsiteX114" fmla="*/ 5510464 w 8128084"/>
              <a:gd name="connsiteY114" fmla="*/ 4812632 h 15135727"/>
              <a:gd name="connsiteX115" fmla="*/ 5317958 w 8128084"/>
              <a:gd name="connsiteY115" fmla="*/ 4981074 h 15135727"/>
              <a:gd name="connsiteX116" fmla="*/ 5005137 w 8128084"/>
              <a:gd name="connsiteY116" fmla="*/ 5149516 h 15135727"/>
              <a:gd name="connsiteX117" fmla="*/ 4692316 w 8128084"/>
              <a:gd name="connsiteY117" fmla="*/ 5149516 h 15135727"/>
              <a:gd name="connsiteX118" fmla="*/ 4523874 w 8128084"/>
              <a:gd name="connsiteY118" fmla="*/ 5366085 h 15135727"/>
              <a:gd name="connsiteX119" fmla="*/ 4211053 w 8128084"/>
              <a:gd name="connsiteY119" fmla="*/ 5414211 h 15135727"/>
              <a:gd name="connsiteX120" fmla="*/ 4114800 w 8128084"/>
              <a:gd name="connsiteY120" fmla="*/ 5390148 h 15135727"/>
              <a:gd name="connsiteX121" fmla="*/ 4018548 w 8128084"/>
              <a:gd name="connsiteY121" fmla="*/ 5630779 h 15135727"/>
              <a:gd name="connsiteX122" fmla="*/ 4090737 w 8128084"/>
              <a:gd name="connsiteY122" fmla="*/ 5871411 h 15135727"/>
              <a:gd name="connsiteX123" fmla="*/ 4090737 w 8128084"/>
              <a:gd name="connsiteY123" fmla="*/ 6184232 h 15135727"/>
              <a:gd name="connsiteX124" fmla="*/ 4186990 w 8128084"/>
              <a:gd name="connsiteY124" fmla="*/ 6472990 h 15135727"/>
              <a:gd name="connsiteX125" fmla="*/ 4042611 w 8128084"/>
              <a:gd name="connsiteY125" fmla="*/ 6352674 h 15135727"/>
              <a:gd name="connsiteX126" fmla="*/ 3946358 w 8128084"/>
              <a:gd name="connsiteY126" fmla="*/ 6376737 h 15135727"/>
              <a:gd name="connsiteX127" fmla="*/ 4114800 w 8128084"/>
              <a:gd name="connsiteY127" fmla="*/ 6641432 h 15135727"/>
              <a:gd name="connsiteX128" fmla="*/ 4451685 w 8128084"/>
              <a:gd name="connsiteY128" fmla="*/ 6737685 h 15135727"/>
              <a:gd name="connsiteX129" fmla="*/ 4620127 w 8128084"/>
              <a:gd name="connsiteY129" fmla="*/ 6978316 h 15135727"/>
              <a:gd name="connsiteX130" fmla="*/ 4740442 w 8128084"/>
              <a:gd name="connsiteY130" fmla="*/ 7170821 h 15135727"/>
              <a:gd name="connsiteX131" fmla="*/ 5077327 w 8128084"/>
              <a:gd name="connsiteY131" fmla="*/ 7387390 h 15135727"/>
              <a:gd name="connsiteX132" fmla="*/ 5125453 w 8128084"/>
              <a:gd name="connsiteY132" fmla="*/ 7603958 h 15135727"/>
              <a:gd name="connsiteX133" fmla="*/ 5197642 w 8128084"/>
              <a:gd name="connsiteY133" fmla="*/ 7796464 h 15135727"/>
              <a:gd name="connsiteX134" fmla="*/ 5486400 w 8128084"/>
              <a:gd name="connsiteY134" fmla="*/ 7964906 h 15135727"/>
              <a:gd name="connsiteX135" fmla="*/ 5486400 w 8128084"/>
              <a:gd name="connsiteY135" fmla="*/ 8349916 h 15135727"/>
              <a:gd name="connsiteX136" fmla="*/ 5678906 w 8128084"/>
              <a:gd name="connsiteY136" fmla="*/ 8614611 h 15135727"/>
              <a:gd name="connsiteX137" fmla="*/ 5919537 w 8128084"/>
              <a:gd name="connsiteY137" fmla="*/ 9071811 h 15135727"/>
              <a:gd name="connsiteX138" fmla="*/ 6160169 w 8128084"/>
              <a:gd name="connsiteY138" fmla="*/ 9336506 h 15135727"/>
              <a:gd name="connsiteX139" fmla="*/ 6280485 w 8128084"/>
              <a:gd name="connsiteY139" fmla="*/ 9601200 h 15135727"/>
              <a:gd name="connsiteX140" fmla="*/ 6400800 w 8128084"/>
              <a:gd name="connsiteY140" fmla="*/ 9793706 h 15135727"/>
              <a:gd name="connsiteX141" fmla="*/ 6569242 w 8128084"/>
              <a:gd name="connsiteY141" fmla="*/ 10058400 h 15135727"/>
              <a:gd name="connsiteX142" fmla="*/ 6713621 w 8128084"/>
              <a:gd name="connsiteY142" fmla="*/ 10106527 h 15135727"/>
              <a:gd name="connsiteX143" fmla="*/ 6545179 w 8128084"/>
              <a:gd name="connsiteY143" fmla="*/ 10202779 h 15135727"/>
              <a:gd name="connsiteX144" fmla="*/ 6569242 w 8128084"/>
              <a:gd name="connsiteY144" fmla="*/ 10443411 h 15135727"/>
              <a:gd name="connsiteX145" fmla="*/ 6593306 w 8128084"/>
              <a:gd name="connsiteY145" fmla="*/ 10708106 h 15135727"/>
              <a:gd name="connsiteX146" fmla="*/ 6761748 w 8128084"/>
              <a:gd name="connsiteY146" fmla="*/ 10924674 h 15135727"/>
              <a:gd name="connsiteX147" fmla="*/ 6641432 w 8128084"/>
              <a:gd name="connsiteY147" fmla="*/ 11093116 h 15135727"/>
              <a:gd name="connsiteX148" fmla="*/ 6713621 w 8128084"/>
              <a:gd name="connsiteY148" fmla="*/ 11261558 h 15135727"/>
              <a:gd name="connsiteX149" fmla="*/ 6737685 w 8128084"/>
              <a:gd name="connsiteY149" fmla="*/ 11526253 h 15135727"/>
              <a:gd name="connsiteX150" fmla="*/ 6617369 w 8128084"/>
              <a:gd name="connsiteY150" fmla="*/ 11839074 h 15135727"/>
              <a:gd name="connsiteX151" fmla="*/ 6617369 w 8128084"/>
              <a:gd name="connsiteY151" fmla="*/ 12031579 h 15135727"/>
              <a:gd name="connsiteX152" fmla="*/ 6641432 w 8128084"/>
              <a:gd name="connsiteY152" fmla="*/ 12127832 h 15135727"/>
              <a:gd name="connsiteX153" fmla="*/ 6761748 w 8128084"/>
              <a:gd name="connsiteY153" fmla="*/ 12031579 h 15135727"/>
              <a:gd name="connsiteX154" fmla="*/ 6761748 w 8128084"/>
              <a:gd name="connsiteY154" fmla="*/ 12296274 h 15135727"/>
              <a:gd name="connsiteX155" fmla="*/ 6689558 w 8128084"/>
              <a:gd name="connsiteY155" fmla="*/ 12512842 h 15135727"/>
              <a:gd name="connsiteX156" fmla="*/ 6785811 w 8128084"/>
              <a:gd name="connsiteY156" fmla="*/ 12777537 h 15135727"/>
              <a:gd name="connsiteX157" fmla="*/ 6569242 w 8128084"/>
              <a:gd name="connsiteY157" fmla="*/ 12873790 h 15135727"/>
              <a:gd name="connsiteX158" fmla="*/ 6545179 w 8128084"/>
              <a:gd name="connsiteY158" fmla="*/ 13090358 h 15135727"/>
              <a:gd name="connsiteX159" fmla="*/ 6448927 w 8128084"/>
              <a:gd name="connsiteY159" fmla="*/ 13355053 h 15135727"/>
              <a:gd name="connsiteX160" fmla="*/ 6256421 w 8128084"/>
              <a:gd name="connsiteY160" fmla="*/ 13571621 h 15135727"/>
              <a:gd name="connsiteX161" fmla="*/ 6087979 w 8128084"/>
              <a:gd name="connsiteY161" fmla="*/ 13667874 h 15135727"/>
              <a:gd name="connsiteX162" fmla="*/ 5943600 w 8128084"/>
              <a:gd name="connsiteY162" fmla="*/ 13716000 h 15135727"/>
              <a:gd name="connsiteX163" fmla="*/ 5702969 w 8128084"/>
              <a:gd name="connsiteY163" fmla="*/ 13667874 h 15135727"/>
              <a:gd name="connsiteX164" fmla="*/ 5582653 w 8128084"/>
              <a:gd name="connsiteY164" fmla="*/ 13691937 h 15135727"/>
              <a:gd name="connsiteX165" fmla="*/ 5727032 w 8128084"/>
              <a:gd name="connsiteY165" fmla="*/ 13836316 h 15135727"/>
              <a:gd name="connsiteX166" fmla="*/ 5582653 w 8128084"/>
              <a:gd name="connsiteY166" fmla="*/ 14052885 h 15135727"/>
              <a:gd name="connsiteX167" fmla="*/ 5462337 w 8128084"/>
              <a:gd name="connsiteY167" fmla="*/ 14149137 h 15135727"/>
              <a:gd name="connsiteX168" fmla="*/ 5342021 w 8128084"/>
              <a:gd name="connsiteY168" fmla="*/ 14004758 h 15135727"/>
              <a:gd name="connsiteX169" fmla="*/ 5245769 w 8128084"/>
              <a:gd name="connsiteY169" fmla="*/ 14004758 h 15135727"/>
              <a:gd name="connsiteX170" fmla="*/ 5245769 w 8128084"/>
              <a:gd name="connsiteY170" fmla="*/ 13956632 h 15135727"/>
              <a:gd name="connsiteX171" fmla="*/ 5101390 w 8128084"/>
              <a:gd name="connsiteY171" fmla="*/ 13956632 h 15135727"/>
              <a:gd name="connsiteX172" fmla="*/ 4981074 w 8128084"/>
              <a:gd name="connsiteY172" fmla="*/ 13860379 h 15135727"/>
              <a:gd name="connsiteX173" fmla="*/ 4740442 w 8128084"/>
              <a:gd name="connsiteY173" fmla="*/ 13908506 h 15135727"/>
              <a:gd name="connsiteX174" fmla="*/ 4475748 w 8128084"/>
              <a:gd name="connsiteY174" fmla="*/ 13956632 h 15135727"/>
              <a:gd name="connsiteX175" fmla="*/ 4379495 w 8128084"/>
              <a:gd name="connsiteY175" fmla="*/ 14028821 h 15135727"/>
              <a:gd name="connsiteX176" fmla="*/ 4403558 w 8128084"/>
              <a:gd name="connsiteY176" fmla="*/ 14197264 h 15135727"/>
              <a:gd name="connsiteX177" fmla="*/ 4572000 w 8128084"/>
              <a:gd name="connsiteY177" fmla="*/ 14149137 h 15135727"/>
              <a:gd name="connsiteX178" fmla="*/ 4523874 w 8128084"/>
              <a:gd name="connsiteY178" fmla="*/ 14558211 h 15135727"/>
              <a:gd name="connsiteX179" fmla="*/ 4403558 w 8128084"/>
              <a:gd name="connsiteY179" fmla="*/ 14437895 h 15135727"/>
              <a:gd name="connsiteX180" fmla="*/ 4403558 w 8128084"/>
              <a:gd name="connsiteY180" fmla="*/ 14437895 h 15135727"/>
              <a:gd name="connsiteX181" fmla="*/ 4283242 w 8128084"/>
              <a:gd name="connsiteY181" fmla="*/ 14245390 h 15135727"/>
              <a:gd name="connsiteX182" fmla="*/ 4235116 w 8128084"/>
              <a:gd name="connsiteY182" fmla="*/ 14341642 h 15135727"/>
              <a:gd name="connsiteX183" fmla="*/ 4162927 w 8128084"/>
              <a:gd name="connsiteY183" fmla="*/ 14389769 h 15135727"/>
              <a:gd name="connsiteX184" fmla="*/ 4162927 w 8128084"/>
              <a:gd name="connsiteY184" fmla="*/ 14389769 h 15135727"/>
              <a:gd name="connsiteX185" fmla="*/ 3922295 w 8128084"/>
              <a:gd name="connsiteY185" fmla="*/ 14245390 h 15135727"/>
              <a:gd name="connsiteX186" fmla="*/ 3801979 w 8128084"/>
              <a:gd name="connsiteY186" fmla="*/ 14293516 h 15135727"/>
              <a:gd name="connsiteX187" fmla="*/ 3681664 w 8128084"/>
              <a:gd name="connsiteY187" fmla="*/ 14389769 h 15135727"/>
              <a:gd name="connsiteX188" fmla="*/ 3657600 w 8128084"/>
              <a:gd name="connsiteY188" fmla="*/ 14654464 h 15135727"/>
              <a:gd name="connsiteX189" fmla="*/ 3513221 w 8128084"/>
              <a:gd name="connsiteY189" fmla="*/ 14726653 h 15135727"/>
              <a:gd name="connsiteX190" fmla="*/ 3513221 w 8128084"/>
              <a:gd name="connsiteY190" fmla="*/ 14871032 h 15135727"/>
              <a:gd name="connsiteX191" fmla="*/ 3633537 w 8128084"/>
              <a:gd name="connsiteY191" fmla="*/ 14967285 h 15135727"/>
              <a:gd name="connsiteX192" fmla="*/ 3609474 w 8128084"/>
              <a:gd name="connsiteY192" fmla="*/ 15087600 h 15135727"/>
              <a:gd name="connsiteX193" fmla="*/ 3441032 w 8128084"/>
              <a:gd name="connsiteY193" fmla="*/ 15039474 h 15135727"/>
              <a:gd name="connsiteX194" fmla="*/ 3272590 w 8128084"/>
              <a:gd name="connsiteY194" fmla="*/ 15063537 h 15135727"/>
              <a:gd name="connsiteX195" fmla="*/ 3248527 w 8128084"/>
              <a:gd name="connsiteY195" fmla="*/ 14895095 h 15135727"/>
              <a:gd name="connsiteX196" fmla="*/ 3128211 w 8128084"/>
              <a:gd name="connsiteY196" fmla="*/ 14919158 h 15135727"/>
              <a:gd name="connsiteX197" fmla="*/ 2959769 w 8128084"/>
              <a:gd name="connsiteY197" fmla="*/ 15135727 h 15135727"/>
              <a:gd name="connsiteX198" fmla="*/ 2935706 w 8128084"/>
              <a:gd name="connsiteY198" fmla="*/ 14895095 h 15135727"/>
              <a:gd name="connsiteX199" fmla="*/ 2791327 w 8128084"/>
              <a:gd name="connsiteY199" fmla="*/ 14943221 h 15135727"/>
              <a:gd name="connsiteX200" fmla="*/ 2671011 w 8128084"/>
              <a:gd name="connsiteY200" fmla="*/ 15039474 h 15135727"/>
              <a:gd name="connsiteX201" fmla="*/ 2430379 w 8128084"/>
              <a:gd name="connsiteY201" fmla="*/ 15087600 h 15135727"/>
              <a:gd name="connsiteX202" fmla="*/ 2237874 w 8128084"/>
              <a:gd name="connsiteY202" fmla="*/ 15039474 h 15135727"/>
              <a:gd name="connsiteX203" fmla="*/ 2622885 w 8128084"/>
              <a:gd name="connsiteY203" fmla="*/ 14846969 h 15135727"/>
              <a:gd name="connsiteX204" fmla="*/ 2887579 w 8128084"/>
              <a:gd name="connsiteY204" fmla="*/ 14774779 h 15135727"/>
              <a:gd name="connsiteX205" fmla="*/ 2839453 w 8128084"/>
              <a:gd name="connsiteY205" fmla="*/ 14582274 h 15135727"/>
              <a:gd name="connsiteX206" fmla="*/ 2935706 w 8128084"/>
              <a:gd name="connsiteY206" fmla="*/ 14510085 h 15135727"/>
              <a:gd name="connsiteX207" fmla="*/ 2935706 w 8128084"/>
              <a:gd name="connsiteY207" fmla="*/ 14510085 h 15135727"/>
              <a:gd name="connsiteX208" fmla="*/ 3080085 w 8128084"/>
              <a:gd name="connsiteY208" fmla="*/ 14413832 h 15135727"/>
              <a:gd name="connsiteX209" fmla="*/ 3152274 w 8128084"/>
              <a:gd name="connsiteY209" fmla="*/ 14341642 h 15135727"/>
              <a:gd name="connsiteX210" fmla="*/ 3080085 w 8128084"/>
              <a:gd name="connsiteY210" fmla="*/ 14269453 h 15135727"/>
              <a:gd name="connsiteX211" fmla="*/ 3152274 w 8128084"/>
              <a:gd name="connsiteY211" fmla="*/ 14197264 h 15135727"/>
              <a:gd name="connsiteX212" fmla="*/ 3152274 w 8128084"/>
              <a:gd name="connsiteY212" fmla="*/ 14052885 h 15135727"/>
              <a:gd name="connsiteX213" fmla="*/ 3080085 w 8128084"/>
              <a:gd name="connsiteY213" fmla="*/ 13980695 h 15135727"/>
              <a:gd name="connsiteX214" fmla="*/ 3056021 w 8128084"/>
              <a:gd name="connsiteY214" fmla="*/ 14076948 h 15135727"/>
              <a:gd name="connsiteX215" fmla="*/ 2935706 w 8128084"/>
              <a:gd name="connsiteY215" fmla="*/ 14076948 h 15135727"/>
              <a:gd name="connsiteX216" fmla="*/ 2863516 w 8128084"/>
              <a:gd name="connsiteY216" fmla="*/ 14125074 h 15135727"/>
              <a:gd name="connsiteX217" fmla="*/ 2719137 w 8128084"/>
              <a:gd name="connsiteY217" fmla="*/ 14197264 h 15135727"/>
              <a:gd name="connsiteX218" fmla="*/ 2646948 w 8128084"/>
              <a:gd name="connsiteY218" fmla="*/ 14197264 h 15135727"/>
              <a:gd name="connsiteX219" fmla="*/ 2598821 w 8128084"/>
              <a:gd name="connsiteY219" fmla="*/ 14125074 h 15135727"/>
              <a:gd name="connsiteX220" fmla="*/ 2430379 w 8128084"/>
              <a:gd name="connsiteY220" fmla="*/ 13836316 h 15135727"/>
              <a:gd name="connsiteX221" fmla="*/ 2646948 w 8128084"/>
              <a:gd name="connsiteY221" fmla="*/ 13812253 h 15135727"/>
              <a:gd name="connsiteX222" fmla="*/ 2502569 w 8128084"/>
              <a:gd name="connsiteY222" fmla="*/ 13475369 h 15135727"/>
              <a:gd name="connsiteX223" fmla="*/ 2550695 w 8128084"/>
              <a:gd name="connsiteY223" fmla="*/ 13186611 h 15135727"/>
              <a:gd name="connsiteX224" fmla="*/ 2719137 w 8128084"/>
              <a:gd name="connsiteY224" fmla="*/ 13042232 h 15135727"/>
              <a:gd name="connsiteX225" fmla="*/ 2791327 w 8128084"/>
              <a:gd name="connsiteY225" fmla="*/ 12945979 h 15135727"/>
              <a:gd name="connsiteX226" fmla="*/ 3031958 w 8128084"/>
              <a:gd name="connsiteY226" fmla="*/ 13090358 h 15135727"/>
              <a:gd name="connsiteX227" fmla="*/ 3056021 w 8128084"/>
              <a:gd name="connsiteY227" fmla="*/ 12753474 h 15135727"/>
              <a:gd name="connsiteX228" fmla="*/ 2887579 w 8128084"/>
              <a:gd name="connsiteY228" fmla="*/ 12777537 h 15135727"/>
              <a:gd name="connsiteX229" fmla="*/ 2815390 w 8128084"/>
              <a:gd name="connsiteY229" fmla="*/ 12777537 h 15135727"/>
              <a:gd name="connsiteX230" fmla="*/ 3176337 w 8128084"/>
              <a:gd name="connsiteY230" fmla="*/ 12368464 h 15135727"/>
              <a:gd name="connsiteX231" fmla="*/ 3104148 w 8128084"/>
              <a:gd name="connsiteY231" fmla="*/ 12320337 h 15135727"/>
              <a:gd name="connsiteX232" fmla="*/ 3104148 w 8128084"/>
              <a:gd name="connsiteY232" fmla="*/ 12320337 h 15135727"/>
              <a:gd name="connsiteX233" fmla="*/ 3007895 w 8128084"/>
              <a:gd name="connsiteY233" fmla="*/ 12079706 h 15135727"/>
              <a:gd name="connsiteX234" fmla="*/ 2911642 w 8128084"/>
              <a:gd name="connsiteY234" fmla="*/ 11935327 h 15135727"/>
              <a:gd name="connsiteX235" fmla="*/ 2863516 w 8128084"/>
              <a:gd name="connsiteY235" fmla="*/ 11694695 h 15135727"/>
              <a:gd name="connsiteX236" fmla="*/ 2911642 w 8128084"/>
              <a:gd name="connsiteY236" fmla="*/ 11454064 h 15135727"/>
              <a:gd name="connsiteX237" fmla="*/ 3056021 w 8128084"/>
              <a:gd name="connsiteY237" fmla="*/ 11454064 h 15135727"/>
              <a:gd name="connsiteX238" fmla="*/ 2983832 w 8128084"/>
              <a:gd name="connsiteY238" fmla="*/ 11381874 h 15135727"/>
              <a:gd name="connsiteX239" fmla="*/ 3031958 w 8128084"/>
              <a:gd name="connsiteY239" fmla="*/ 11285621 h 15135727"/>
              <a:gd name="connsiteX240" fmla="*/ 3007895 w 8128084"/>
              <a:gd name="connsiteY240" fmla="*/ 11189369 h 15135727"/>
              <a:gd name="connsiteX241" fmla="*/ 2887579 w 8128084"/>
              <a:gd name="connsiteY241" fmla="*/ 11141242 h 15135727"/>
              <a:gd name="connsiteX242" fmla="*/ 2887579 w 8128084"/>
              <a:gd name="connsiteY242" fmla="*/ 10972800 h 15135727"/>
              <a:gd name="connsiteX243" fmla="*/ 2887579 w 8128084"/>
              <a:gd name="connsiteY243" fmla="*/ 10924674 h 15135727"/>
              <a:gd name="connsiteX244" fmla="*/ 2767264 w 8128084"/>
              <a:gd name="connsiteY244" fmla="*/ 11020927 h 15135727"/>
              <a:gd name="connsiteX245" fmla="*/ 2743200 w 8128084"/>
              <a:gd name="connsiteY245" fmla="*/ 10924674 h 15135727"/>
              <a:gd name="connsiteX246" fmla="*/ 2550695 w 8128084"/>
              <a:gd name="connsiteY246" fmla="*/ 11020927 h 15135727"/>
              <a:gd name="connsiteX247" fmla="*/ 2526632 w 8128084"/>
              <a:gd name="connsiteY247" fmla="*/ 11117179 h 15135727"/>
              <a:gd name="connsiteX248" fmla="*/ 2334127 w 8128084"/>
              <a:gd name="connsiteY248" fmla="*/ 10996864 h 15135727"/>
              <a:gd name="connsiteX249" fmla="*/ 2358190 w 8128084"/>
              <a:gd name="connsiteY249" fmla="*/ 10732169 h 15135727"/>
              <a:gd name="connsiteX250" fmla="*/ 2334127 w 8128084"/>
              <a:gd name="connsiteY250" fmla="*/ 10587790 h 15135727"/>
              <a:gd name="connsiteX251" fmla="*/ 2406316 w 8128084"/>
              <a:gd name="connsiteY251" fmla="*/ 10491537 h 15135727"/>
              <a:gd name="connsiteX252" fmla="*/ 2598821 w 8128084"/>
              <a:gd name="connsiteY252" fmla="*/ 10684042 h 15135727"/>
              <a:gd name="connsiteX253" fmla="*/ 2767264 w 8128084"/>
              <a:gd name="connsiteY253" fmla="*/ 10684042 h 15135727"/>
              <a:gd name="connsiteX254" fmla="*/ 2646948 w 8128084"/>
              <a:gd name="connsiteY254" fmla="*/ 10515600 h 15135727"/>
              <a:gd name="connsiteX255" fmla="*/ 2815390 w 8128084"/>
              <a:gd name="connsiteY255" fmla="*/ 10395285 h 15135727"/>
              <a:gd name="connsiteX256" fmla="*/ 3080085 w 8128084"/>
              <a:gd name="connsiteY256" fmla="*/ 10419348 h 15135727"/>
              <a:gd name="connsiteX257" fmla="*/ 3248527 w 8128084"/>
              <a:gd name="connsiteY257" fmla="*/ 10539664 h 15135727"/>
              <a:gd name="connsiteX258" fmla="*/ 3320716 w 8128084"/>
              <a:gd name="connsiteY258" fmla="*/ 10659979 h 15135727"/>
              <a:gd name="connsiteX259" fmla="*/ 3465095 w 8128084"/>
              <a:gd name="connsiteY259" fmla="*/ 10659979 h 15135727"/>
              <a:gd name="connsiteX260" fmla="*/ 3441032 w 8128084"/>
              <a:gd name="connsiteY260" fmla="*/ 10491537 h 15135727"/>
              <a:gd name="connsiteX261" fmla="*/ 3392906 w 8128084"/>
              <a:gd name="connsiteY261" fmla="*/ 10250906 h 15135727"/>
              <a:gd name="connsiteX262" fmla="*/ 3152274 w 8128084"/>
              <a:gd name="connsiteY262" fmla="*/ 10250906 h 15135727"/>
              <a:gd name="connsiteX263" fmla="*/ 3176337 w 8128084"/>
              <a:gd name="connsiteY263" fmla="*/ 10178716 h 15135727"/>
              <a:gd name="connsiteX264" fmla="*/ 3104148 w 8128084"/>
              <a:gd name="connsiteY264" fmla="*/ 10154653 h 15135727"/>
              <a:gd name="connsiteX265" fmla="*/ 3007895 w 8128084"/>
              <a:gd name="connsiteY265" fmla="*/ 9962148 h 15135727"/>
              <a:gd name="connsiteX266" fmla="*/ 3176337 w 8128084"/>
              <a:gd name="connsiteY266" fmla="*/ 9889958 h 15135727"/>
              <a:gd name="connsiteX267" fmla="*/ 2959769 w 8128084"/>
              <a:gd name="connsiteY267" fmla="*/ 9504948 h 15135727"/>
              <a:gd name="connsiteX268" fmla="*/ 2791327 w 8128084"/>
              <a:gd name="connsiteY268" fmla="*/ 9456821 h 15135727"/>
              <a:gd name="connsiteX269" fmla="*/ 2574758 w 8128084"/>
              <a:gd name="connsiteY269" fmla="*/ 9336506 h 15135727"/>
              <a:gd name="connsiteX270" fmla="*/ 2550695 w 8128084"/>
              <a:gd name="connsiteY270" fmla="*/ 9071811 h 15135727"/>
              <a:gd name="connsiteX271" fmla="*/ 2695074 w 8128084"/>
              <a:gd name="connsiteY271" fmla="*/ 8999621 h 15135727"/>
              <a:gd name="connsiteX272" fmla="*/ 2622885 w 8128084"/>
              <a:gd name="connsiteY272" fmla="*/ 8975558 h 15135727"/>
              <a:gd name="connsiteX273" fmla="*/ 2430379 w 8128084"/>
              <a:gd name="connsiteY273" fmla="*/ 8999621 h 15135727"/>
              <a:gd name="connsiteX274" fmla="*/ 2261937 w 8128084"/>
              <a:gd name="connsiteY274" fmla="*/ 9168064 h 15135727"/>
              <a:gd name="connsiteX275" fmla="*/ 2237874 w 8128084"/>
              <a:gd name="connsiteY275" fmla="*/ 8999621 h 15135727"/>
              <a:gd name="connsiteX276" fmla="*/ 2117558 w 8128084"/>
              <a:gd name="connsiteY276" fmla="*/ 8975558 h 15135727"/>
              <a:gd name="connsiteX277" fmla="*/ 2045369 w 8128084"/>
              <a:gd name="connsiteY277" fmla="*/ 8783053 h 15135727"/>
              <a:gd name="connsiteX278" fmla="*/ 1852864 w 8128084"/>
              <a:gd name="connsiteY278" fmla="*/ 8758990 h 15135727"/>
              <a:gd name="connsiteX279" fmla="*/ 1636295 w 8128084"/>
              <a:gd name="connsiteY279" fmla="*/ 8927432 h 15135727"/>
              <a:gd name="connsiteX280" fmla="*/ 1588169 w 8128084"/>
              <a:gd name="connsiteY280" fmla="*/ 9023685 h 15135727"/>
              <a:gd name="connsiteX281" fmla="*/ 1515979 w 8128084"/>
              <a:gd name="connsiteY281" fmla="*/ 8879306 h 15135727"/>
              <a:gd name="connsiteX282" fmla="*/ 1347537 w 8128084"/>
              <a:gd name="connsiteY282" fmla="*/ 8879306 h 15135727"/>
              <a:gd name="connsiteX283" fmla="*/ 1347537 w 8128084"/>
              <a:gd name="connsiteY283" fmla="*/ 8710864 h 15135727"/>
              <a:gd name="connsiteX284" fmla="*/ 1106906 w 8128084"/>
              <a:gd name="connsiteY284" fmla="*/ 8783053 h 15135727"/>
              <a:gd name="connsiteX285" fmla="*/ 890337 w 8128084"/>
              <a:gd name="connsiteY285" fmla="*/ 8686800 h 15135727"/>
              <a:gd name="connsiteX286" fmla="*/ 649706 w 8128084"/>
              <a:gd name="connsiteY286" fmla="*/ 8662737 h 15135727"/>
              <a:gd name="connsiteX287" fmla="*/ 385011 w 8128084"/>
              <a:gd name="connsiteY287" fmla="*/ 8566485 h 15135727"/>
              <a:gd name="connsiteX288" fmla="*/ 577516 w 8128084"/>
              <a:gd name="connsiteY288" fmla="*/ 8373979 h 15135727"/>
              <a:gd name="connsiteX289" fmla="*/ 794085 w 8128084"/>
              <a:gd name="connsiteY289" fmla="*/ 8301790 h 15135727"/>
              <a:gd name="connsiteX290" fmla="*/ 745958 w 8128084"/>
              <a:gd name="connsiteY290" fmla="*/ 8133348 h 15135727"/>
              <a:gd name="connsiteX291" fmla="*/ 818148 w 8128084"/>
              <a:gd name="connsiteY291" fmla="*/ 7820527 h 15135727"/>
              <a:gd name="connsiteX292" fmla="*/ 697832 w 8128084"/>
              <a:gd name="connsiteY292" fmla="*/ 7820527 h 15135727"/>
              <a:gd name="connsiteX293" fmla="*/ 625642 w 8128084"/>
              <a:gd name="connsiteY293" fmla="*/ 7916779 h 15135727"/>
              <a:gd name="connsiteX294" fmla="*/ 457200 w 8128084"/>
              <a:gd name="connsiteY294" fmla="*/ 7820527 h 15135727"/>
              <a:gd name="connsiteX295" fmla="*/ 529390 w 8128084"/>
              <a:gd name="connsiteY295" fmla="*/ 7700211 h 15135727"/>
              <a:gd name="connsiteX296" fmla="*/ 938464 w 8128084"/>
              <a:gd name="connsiteY296" fmla="*/ 7676148 h 15135727"/>
              <a:gd name="connsiteX297" fmla="*/ 1058779 w 8128084"/>
              <a:gd name="connsiteY297" fmla="*/ 7459579 h 15135727"/>
              <a:gd name="connsiteX298" fmla="*/ 1203158 w 8128084"/>
              <a:gd name="connsiteY298" fmla="*/ 7603958 h 15135727"/>
              <a:gd name="connsiteX299" fmla="*/ 1299411 w 8128084"/>
              <a:gd name="connsiteY299" fmla="*/ 7555832 h 15135727"/>
              <a:gd name="connsiteX300" fmla="*/ 1443790 w 8128084"/>
              <a:gd name="connsiteY300" fmla="*/ 7507706 h 15135727"/>
              <a:gd name="connsiteX301" fmla="*/ 1684421 w 8128084"/>
              <a:gd name="connsiteY301" fmla="*/ 7603958 h 15135727"/>
              <a:gd name="connsiteX302" fmla="*/ 1684421 w 8128084"/>
              <a:gd name="connsiteY302" fmla="*/ 7603958 h 15135727"/>
              <a:gd name="connsiteX303" fmla="*/ 1540042 w 8128084"/>
              <a:gd name="connsiteY303" fmla="*/ 7363327 h 15135727"/>
              <a:gd name="connsiteX304" fmla="*/ 1299411 w 8128084"/>
              <a:gd name="connsiteY304" fmla="*/ 7315200 h 15135727"/>
              <a:gd name="connsiteX305" fmla="*/ 1130969 w 8128084"/>
              <a:gd name="connsiteY305" fmla="*/ 7339264 h 15135727"/>
              <a:gd name="connsiteX306" fmla="*/ 1034716 w 8128084"/>
              <a:gd name="connsiteY306" fmla="*/ 7315200 h 15135727"/>
              <a:gd name="connsiteX307" fmla="*/ 1155032 w 8128084"/>
              <a:gd name="connsiteY307" fmla="*/ 7050506 h 15135727"/>
              <a:gd name="connsiteX308" fmla="*/ 1155032 w 8128084"/>
              <a:gd name="connsiteY308" fmla="*/ 6930190 h 15135727"/>
              <a:gd name="connsiteX309" fmla="*/ 1155032 w 8128084"/>
              <a:gd name="connsiteY309" fmla="*/ 6761748 h 15135727"/>
              <a:gd name="connsiteX310" fmla="*/ 1203158 w 8128084"/>
              <a:gd name="connsiteY310" fmla="*/ 6617369 h 15135727"/>
              <a:gd name="connsiteX311" fmla="*/ 1371600 w 8128084"/>
              <a:gd name="connsiteY311" fmla="*/ 6472990 h 15135727"/>
              <a:gd name="connsiteX312" fmla="*/ 1443790 w 8128084"/>
              <a:gd name="connsiteY312" fmla="*/ 6328611 h 15135727"/>
              <a:gd name="connsiteX313" fmla="*/ 1419727 w 8128084"/>
              <a:gd name="connsiteY313" fmla="*/ 6208295 h 15135727"/>
              <a:gd name="connsiteX314" fmla="*/ 1275348 w 8128084"/>
              <a:gd name="connsiteY314" fmla="*/ 6304548 h 15135727"/>
              <a:gd name="connsiteX315" fmla="*/ 1323474 w 8128084"/>
              <a:gd name="connsiteY315" fmla="*/ 6015790 h 15135727"/>
              <a:gd name="connsiteX316" fmla="*/ 1540042 w 8128084"/>
              <a:gd name="connsiteY316" fmla="*/ 5871411 h 15135727"/>
              <a:gd name="connsiteX317" fmla="*/ 1540042 w 8128084"/>
              <a:gd name="connsiteY317" fmla="*/ 5751095 h 15135727"/>
              <a:gd name="connsiteX318" fmla="*/ 1395664 w 8128084"/>
              <a:gd name="connsiteY318" fmla="*/ 5799221 h 15135727"/>
              <a:gd name="connsiteX319" fmla="*/ 1179095 w 8128084"/>
              <a:gd name="connsiteY319" fmla="*/ 5799221 h 15135727"/>
              <a:gd name="connsiteX320" fmla="*/ 890337 w 8128084"/>
              <a:gd name="connsiteY320" fmla="*/ 5775158 h 15135727"/>
              <a:gd name="connsiteX321" fmla="*/ 697832 w 8128084"/>
              <a:gd name="connsiteY321" fmla="*/ 5606716 h 15135727"/>
              <a:gd name="connsiteX322" fmla="*/ 577516 w 8128084"/>
              <a:gd name="connsiteY322" fmla="*/ 5582653 h 15135727"/>
              <a:gd name="connsiteX323" fmla="*/ 697832 w 8128084"/>
              <a:gd name="connsiteY323" fmla="*/ 5775158 h 15135727"/>
              <a:gd name="connsiteX324" fmla="*/ 409074 w 8128084"/>
              <a:gd name="connsiteY324" fmla="*/ 5799221 h 15135727"/>
              <a:gd name="connsiteX325" fmla="*/ 168442 w 8128084"/>
              <a:gd name="connsiteY325" fmla="*/ 5702969 h 15135727"/>
              <a:gd name="connsiteX326" fmla="*/ 264695 w 8128084"/>
              <a:gd name="connsiteY326" fmla="*/ 5558590 h 15135727"/>
              <a:gd name="connsiteX327" fmla="*/ 144379 w 8128084"/>
              <a:gd name="connsiteY327" fmla="*/ 5510464 h 15135727"/>
              <a:gd name="connsiteX328" fmla="*/ 0 w 8128084"/>
              <a:gd name="connsiteY328" fmla="*/ 5462337 h 15135727"/>
              <a:gd name="connsiteX329" fmla="*/ 96253 w 8128084"/>
              <a:gd name="connsiteY329"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10464 w 8128084"/>
              <a:gd name="connsiteY114" fmla="*/ 4812632 h 15135727"/>
              <a:gd name="connsiteX115" fmla="*/ 5317958 w 8128084"/>
              <a:gd name="connsiteY115" fmla="*/ 4981074 h 15135727"/>
              <a:gd name="connsiteX116" fmla="*/ 5005137 w 8128084"/>
              <a:gd name="connsiteY116" fmla="*/ 5149516 h 15135727"/>
              <a:gd name="connsiteX117" fmla="*/ 4692316 w 8128084"/>
              <a:gd name="connsiteY117" fmla="*/ 5149516 h 15135727"/>
              <a:gd name="connsiteX118" fmla="*/ 4523874 w 8128084"/>
              <a:gd name="connsiteY118" fmla="*/ 5366085 h 15135727"/>
              <a:gd name="connsiteX119" fmla="*/ 4211053 w 8128084"/>
              <a:gd name="connsiteY119" fmla="*/ 5414211 h 15135727"/>
              <a:gd name="connsiteX120" fmla="*/ 4114800 w 8128084"/>
              <a:gd name="connsiteY120" fmla="*/ 5390148 h 15135727"/>
              <a:gd name="connsiteX121" fmla="*/ 4018548 w 8128084"/>
              <a:gd name="connsiteY121" fmla="*/ 5630779 h 15135727"/>
              <a:gd name="connsiteX122" fmla="*/ 4090737 w 8128084"/>
              <a:gd name="connsiteY122" fmla="*/ 5871411 h 15135727"/>
              <a:gd name="connsiteX123" fmla="*/ 4090737 w 8128084"/>
              <a:gd name="connsiteY123" fmla="*/ 6184232 h 15135727"/>
              <a:gd name="connsiteX124" fmla="*/ 4186990 w 8128084"/>
              <a:gd name="connsiteY124" fmla="*/ 6472990 h 15135727"/>
              <a:gd name="connsiteX125" fmla="*/ 4042611 w 8128084"/>
              <a:gd name="connsiteY125" fmla="*/ 6352674 h 15135727"/>
              <a:gd name="connsiteX126" fmla="*/ 3946358 w 8128084"/>
              <a:gd name="connsiteY126" fmla="*/ 6376737 h 15135727"/>
              <a:gd name="connsiteX127" fmla="*/ 4114800 w 8128084"/>
              <a:gd name="connsiteY127" fmla="*/ 6641432 h 15135727"/>
              <a:gd name="connsiteX128" fmla="*/ 4451685 w 8128084"/>
              <a:gd name="connsiteY128" fmla="*/ 6737685 h 15135727"/>
              <a:gd name="connsiteX129" fmla="*/ 4620127 w 8128084"/>
              <a:gd name="connsiteY129" fmla="*/ 6978316 h 15135727"/>
              <a:gd name="connsiteX130" fmla="*/ 4740442 w 8128084"/>
              <a:gd name="connsiteY130" fmla="*/ 7170821 h 15135727"/>
              <a:gd name="connsiteX131" fmla="*/ 5077327 w 8128084"/>
              <a:gd name="connsiteY131" fmla="*/ 7387390 h 15135727"/>
              <a:gd name="connsiteX132" fmla="*/ 5125453 w 8128084"/>
              <a:gd name="connsiteY132" fmla="*/ 7603958 h 15135727"/>
              <a:gd name="connsiteX133" fmla="*/ 5197642 w 8128084"/>
              <a:gd name="connsiteY133" fmla="*/ 7796464 h 15135727"/>
              <a:gd name="connsiteX134" fmla="*/ 5486400 w 8128084"/>
              <a:gd name="connsiteY134" fmla="*/ 7964906 h 15135727"/>
              <a:gd name="connsiteX135" fmla="*/ 5486400 w 8128084"/>
              <a:gd name="connsiteY135" fmla="*/ 8349916 h 15135727"/>
              <a:gd name="connsiteX136" fmla="*/ 5678906 w 8128084"/>
              <a:gd name="connsiteY136" fmla="*/ 8614611 h 15135727"/>
              <a:gd name="connsiteX137" fmla="*/ 5919537 w 8128084"/>
              <a:gd name="connsiteY137" fmla="*/ 9071811 h 15135727"/>
              <a:gd name="connsiteX138" fmla="*/ 6160169 w 8128084"/>
              <a:gd name="connsiteY138" fmla="*/ 9336506 h 15135727"/>
              <a:gd name="connsiteX139" fmla="*/ 6280485 w 8128084"/>
              <a:gd name="connsiteY139" fmla="*/ 9601200 h 15135727"/>
              <a:gd name="connsiteX140" fmla="*/ 6400800 w 8128084"/>
              <a:gd name="connsiteY140" fmla="*/ 9793706 h 15135727"/>
              <a:gd name="connsiteX141" fmla="*/ 6569242 w 8128084"/>
              <a:gd name="connsiteY141" fmla="*/ 10058400 h 15135727"/>
              <a:gd name="connsiteX142" fmla="*/ 6713621 w 8128084"/>
              <a:gd name="connsiteY142" fmla="*/ 10106527 h 15135727"/>
              <a:gd name="connsiteX143" fmla="*/ 6545179 w 8128084"/>
              <a:gd name="connsiteY143" fmla="*/ 10202779 h 15135727"/>
              <a:gd name="connsiteX144" fmla="*/ 6569242 w 8128084"/>
              <a:gd name="connsiteY144" fmla="*/ 10443411 h 15135727"/>
              <a:gd name="connsiteX145" fmla="*/ 6593306 w 8128084"/>
              <a:gd name="connsiteY145" fmla="*/ 10708106 h 15135727"/>
              <a:gd name="connsiteX146" fmla="*/ 6761748 w 8128084"/>
              <a:gd name="connsiteY146" fmla="*/ 10924674 h 15135727"/>
              <a:gd name="connsiteX147" fmla="*/ 6641432 w 8128084"/>
              <a:gd name="connsiteY147" fmla="*/ 11093116 h 15135727"/>
              <a:gd name="connsiteX148" fmla="*/ 6713621 w 8128084"/>
              <a:gd name="connsiteY148" fmla="*/ 11261558 h 15135727"/>
              <a:gd name="connsiteX149" fmla="*/ 6737685 w 8128084"/>
              <a:gd name="connsiteY149" fmla="*/ 11526253 h 15135727"/>
              <a:gd name="connsiteX150" fmla="*/ 6617369 w 8128084"/>
              <a:gd name="connsiteY150" fmla="*/ 11839074 h 15135727"/>
              <a:gd name="connsiteX151" fmla="*/ 6617369 w 8128084"/>
              <a:gd name="connsiteY151" fmla="*/ 12031579 h 15135727"/>
              <a:gd name="connsiteX152" fmla="*/ 6641432 w 8128084"/>
              <a:gd name="connsiteY152" fmla="*/ 12127832 h 15135727"/>
              <a:gd name="connsiteX153" fmla="*/ 6761748 w 8128084"/>
              <a:gd name="connsiteY153" fmla="*/ 12031579 h 15135727"/>
              <a:gd name="connsiteX154" fmla="*/ 6761748 w 8128084"/>
              <a:gd name="connsiteY154" fmla="*/ 12296274 h 15135727"/>
              <a:gd name="connsiteX155" fmla="*/ 6689558 w 8128084"/>
              <a:gd name="connsiteY155" fmla="*/ 12512842 h 15135727"/>
              <a:gd name="connsiteX156" fmla="*/ 6785811 w 8128084"/>
              <a:gd name="connsiteY156" fmla="*/ 12777537 h 15135727"/>
              <a:gd name="connsiteX157" fmla="*/ 6569242 w 8128084"/>
              <a:gd name="connsiteY157" fmla="*/ 12873790 h 15135727"/>
              <a:gd name="connsiteX158" fmla="*/ 6545179 w 8128084"/>
              <a:gd name="connsiteY158" fmla="*/ 13090358 h 15135727"/>
              <a:gd name="connsiteX159" fmla="*/ 6448927 w 8128084"/>
              <a:gd name="connsiteY159" fmla="*/ 13355053 h 15135727"/>
              <a:gd name="connsiteX160" fmla="*/ 6256421 w 8128084"/>
              <a:gd name="connsiteY160" fmla="*/ 13571621 h 15135727"/>
              <a:gd name="connsiteX161" fmla="*/ 6087979 w 8128084"/>
              <a:gd name="connsiteY161" fmla="*/ 13667874 h 15135727"/>
              <a:gd name="connsiteX162" fmla="*/ 5943600 w 8128084"/>
              <a:gd name="connsiteY162" fmla="*/ 13716000 h 15135727"/>
              <a:gd name="connsiteX163" fmla="*/ 5702969 w 8128084"/>
              <a:gd name="connsiteY163" fmla="*/ 13667874 h 15135727"/>
              <a:gd name="connsiteX164" fmla="*/ 5582653 w 8128084"/>
              <a:gd name="connsiteY164" fmla="*/ 13691937 h 15135727"/>
              <a:gd name="connsiteX165" fmla="*/ 5727032 w 8128084"/>
              <a:gd name="connsiteY165" fmla="*/ 13836316 h 15135727"/>
              <a:gd name="connsiteX166" fmla="*/ 5582653 w 8128084"/>
              <a:gd name="connsiteY166" fmla="*/ 14052885 h 15135727"/>
              <a:gd name="connsiteX167" fmla="*/ 5462337 w 8128084"/>
              <a:gd name="connsiteY167" fmla="*/ 14149137 h 15135727"/>
              <a:gd name="connsiteX168" fmla="*/ 5342021 w 8128084"/>
              <a:gd name="connsiteY168" fmla="*/ 14004758 h 15135727"/>
              <a:gd name="connsiteX169" fmla="*/ 5245769 w 8128084"/>
              <a:gd name="connsiteY169" fmla="*/ 14004758 h 15135727"/>
              <a:gd name="connsiteX170" fmla="*/ 5245769 w 8128084"/>
              <a:gd name="connsiteY170" fmla="*/ 13956632 h 15135727"/>
              <a:gd name="connsiteX171" fmla="*/ 5101390 w 8128084"/>
              <a:gd name="connsiteY171" fmla="*/ 13956632 h 15135727"/>
              <a:gd name="connsiteX172" fmla="*/ 4981074 w 8128084"/>
              <a:gd name="connsiteY172" fmla="*/ 13860379 h 15135727"/>
              <a:gd name="connsiteX173" fmla="*/ 4740442 w 8128084"/>
              <a:gd name="connsiteY173" fmla="*/ 13908506 h 15135727"/>
              <a:gd name="connsiteX174" fmla="*/ 4475748 w 8128084"/>
              <a:gd name="connsiteY174" fmla="*/ 13956632 h 15135727"/>
              <a:gd name="connsiteX175" fmla="*/ 4379495 w 8128084"/>
              <a:gd name="connsiteY175" fmla="*/ 14028821 h 15135727"/>
              <a:gd name="connsiteX176" fmla="*/ 4403558 w 8128084"/>
              <a:gd name="connsiteY176" fmla="*/ 14197264 h 15135727"/>
              <a:gd name="connsiteX177" fmla="*/ 4572000 w 8128084"/>
              <a:gd name="connsiteY177" fmla="*/ 14149137 h 15135727"/>
              <a:gd name="connsiteX178" fmla="*/ 4523874 w 8128084"/>
              <a:gd name="connsiteY178" fmla="*/ 14558211 h 15135727"/>
              <a:gd name="connsiteX179" fmla="*/ 4403558 w 8128084"/>
              <a:gd name="connsiteY179" fmla="*/ 14437895 h 15135727"/>
              <a:gd name="connsiteX180" fmla="*/ 4403558 w 8128084"/>
              <a:gd name="connsiteY180" fmla="*/ 14437895 h 15135727"/>
              <a:gd name="connsiteX181" fmla="*/ 4283242 w 8128084"/>
              <a:gd name="connsiteY181" fmla="*/ 14245390 h 15135727"/>
              <a:gd name="connsiteX182" fmla="*/ 4235116 w 8128084"/>
              <a:gd name="connsiteY182" fmla="*/ 14341642 h 15135727"/>
              <a:gd name="connsiteX183" fmla="*/ 4162927 w 8128084"/>
              <a:gd name="connsiteY183" fmla="*/ 14389769 h 15135727"/>
              <a:gd name="connsiteX184" fmla="*/ 4162927 w 8128084"/>
              <a:gd name="connsiteY184" fmla="*/ 14389769 h 15135727"/>
              <a:gd name="connsiteX185" fmla="*/ 3922295 w 8128084"/>
              <a:gd name="connsiteY185" fmla="*/ 14245390 h 15135727"/>
              <a:gd name="connsiteX186" fmla="*/ 3801979 w 8128084"/>
              <a:gd name="connsiteY186" fmla="*/ 14293516 h 15135727"/>
              <a:gd name="connsiteX187" fmla="*/ 3681664 w 8128084"/>
              <a:gd name="connsiteY187" fmla="*/ 14389769 h 15135727"/>
              <a:gd name="connsiteX188" fmla="*/ 3657600 w 8128084"/>
              <a:gd name="connsiteY188" fmla="*/ 14654464 h 15135727"/>
              <a:gd name="connsiteX189" fmla="*/ 3513221 w 8128084"/>
              <a:gd name="connsiteY189" fmla="*/ 14726653 h 15135727"/>
              <a:gd name="connsiteX190" fmla="*/ 3513221 w 8128084"/>
              <a:gd name="connsiteY190" fmla="*/ 14871032 h 15135727"/>
              <a:gd name="connsiteX191" fmla="*/ 3633537 w 8128084"/>
              <a:gd name="connsiteY191" fmla="*/ 14967285 h 15135727"/>
              <a:gd name="connsiteX192" fmla="*/ 3609474 w 8128084"/>
              <a:gd name="connsiteY192" fmla="*/ 15087600 h 15135727"/>
              <a:gd name="connsiteX193" fmla="*/ 3441032 w 8128084"/>
              <a:gd name="connsiteY193" fmla="*/ 15039474 h 15135727"/>
              <a:gd name="connsiteX194" fmla="*/ 3272590 w 8128084"/>
              <a:gd name="connsiteY194" fmla="*/ 15063537 h 15135727"/>
              <a:gd name="connsiteX195" fmla="*/ 3248527 w 8128084"/>
              <a:gd name="connsiteY195" fmla="*/ 14895095 h 15135727"/>
              <a:gd name="connsiteX196" fmla="*/ 3128211 w 8128084"/>
              <a:gd name="connsiteY196" fmla="*/ 14919158 h 15135727"/>
              <a:gd name="connsiteX197" fmla="*/ 2959769 w 8128084"/>
              <a:gd name="connsiteY197" fmla="*/ 15135727 h 15135727"/>
              <a:gd name="connsiteX198" fmla="*/ 2935706 w 8128084"/>
              <a:gd name="connsiteY198" fmla="*/ 14895095 h 15135727"/>
              <a:gd name="connsiteX199" fmla="*/ 2791327 w 8128084"/>
              <a:gd name="connsiteY199" fmla="*/ 14943221 h 15135727"/>
              <a:gd name="connsiteX200" fmla="*/ 2671011 w 8128084"/>
              <a:gd name="connsiteY200" fmla="*/ 15039474 h 15135727"/>
              <a:gd name="connsiteX201" fmla="*/ 2430379 w 8128084"/>
              <a:gd name="connsiteY201" fmla="*/ 15087600 h 15135727"/>
              <a:gd name="connsiteX202" fmla="*/ 2237874 w 8128084"/>
              <a:gd name="connsiteY202" fmla="*/ 15039474 h 15135727"/>
              <a:gd name="connsiteX203" fmla="*/ 2622885 w 8128084"/>
              <a:gd name="connsiteY203" fmla="*/ 14846969 h 15135727"/>
              <a:gd name="connsiteX204" fmla="*/ 2887579 w 8128084"/>
              <a:gd name="connsiteY204" fmla="*/ 14774779 h 15135727"/>
              <a:gd name="connsiteX205" fmla="*/ 2839453 w 8128084"/>
              <a:gd name="connsiteY205" fmla="*/ 14582274 h 15135727"/>
              <a:gd name="connsiteX206" fmla="*/ 2935706 w 8128084"/>
              <a:gd name="connsiteY206" fmla="*/ 14510085 h 15135727"/>
              <a:gd name="connsiteX207" fmla="*/ 2935706 w 8128084"/>
              <a:gd name="connsiteY207" fmla="*/ 14510085 h 15135727"/>
              <a:gd name="connsiteX208" fmla="*/ 3080085 w 8128084"/>
              <a:gd name="connsiteY208" fmla="*/ 14413832 h 15135727"/>
              <a:gd name="connsiteX209" fmla="*/ 3152274 w 8128084"/>
              <a:gd name="connsiteY209" fmla="*/ 14341642 h 15135727"/>
              <a:gd name="connsiteX210" fmla="*/ 3080085 w 8128084"/>
              <a:gd name="connsiteY210" fmla="*/ 14269453 h 15135727"/>
              <a:gd name="connsiteX211" fmla="*/ 3152274 w 8128084"/>
              <a:gd name="connsiteY211" fmla="*/ 14197264 h 15135727"/>
              <a:gd name="connsiteX212" fmla="*/ 3152274 w 8128084"/>
              <a:gd name="connsiteY212" fmla="*/ 14052885 h 15135727"/>
              <a:gd name="connsiteX213" fmla="*/ 3080085 w 8128084"/>
              <a:gd name="connsiteY213" fmla="*/ 13980695 h 15135727"/>
              <a:gd name="connsiteX214" fmla="*/ 3056021 w 8128084"/>
              <a:gd name="connsiteY214" fmla="*/ 14076948 h 15135727"/>
              <a:gd name="connsiteX215" fmla="*/ 2935706 w 8128084"/>
              <a:gd name="connsiteY215" fmla="*/ 14076948 h 15135727"/>
              <a:gd name="connsiteX216" fmla="*/ 2863516 w 8128084"/>
              <a:gd name="connsiteY216" fmla="*/ 14125074 h 15135727"/>
              <a:gd name="connsiteX217" fmla="*/ 2719137 w 8128084"/>
              <a:gd name="connsiteY217" fmla="*/ 14197264 h 15135727"/>
              <a:gd name="connsiteX218" fmla="*/ 2646948 w 8128084"/>
              <a:gd name="connsiteY218" fmla="*/ 14197264 h 15135727"/>
              <a:gd name="connsiteX219" fmla="*/ 2598821 w 8128084"/>
              <a:gd name="connsiteY219" fmla="*/ 14125074 h 15135727"/>
              <a:gd name="connsiteX220" fmla="*/ 2430379 w 8128084"/>
              <a:gd name="connsiteY220" fmla="*/ 13836316 h 15135727"/>
              <a:gd name="connsiteX221" fmla="*/ 2646948 w 8128084"/>
              <a:gd name="connsiteY221" fmla="*/ 13812253 h 15135727"/>
              <a:gd name="connsiteX222" fmla="*/ 2502569 w 8128084"/>
              <a:gd name="connsiteY222" fmla="*/ 13475369 h 15135727"/>
              <a:gd name="connsiteX223" fmla="*/ 2550695 w 8128084"/>
              <a:gd name="connsiteY223" fmla="*/ 13186611 h 15135727"/>
              <a:gd name="connsiteX224" fmla="*/ 2719137 w 8128084"/>
              <a:gd name="connsiteY224" fmla="*/ 13042232 h 15135727"/>
              <a:gd name="connsiteX225" fmla="*/ 2791327 w 8128084"/>
              <a:gd name="connsiteY225" fmla="*/ 12945979 h 15135727"/>
              <a:gd name="connsiteX226" fmla="*/ 3031958 w 8128084"/>
              <a:gd name="connsiteY226" fmla="*/ 13090358 h 15135727"/>
              <a:gd name="connsiteX227" fmla="*/ 3056021 w 8128084"/>
              <a:gd name="connsiteY227" fmla="*/ 12753474 h 15135727"/>
              <a:gd name="connsiteX228" fmla="*/ 2887579 w 8128084"/>
              <a:gd name="connsiteY228" fmla="*/ 12777537 h 15135727"/>
              <a:gd name="connsiteX229" fmla="*/ 2815390 w 8128084"/>
              <a:gd name="connsiteY229" fmla="*/ 12777537 h 15135727"/>
              <a:gd name="connsiteX230" fmla="*/ 3176337 w 8128084"/>
              <a:gd name="connsiteY230" fmla="*/ 12368464 h 15135727"/>
              <a:gd name="connsiteX231" fmla="*/ 3104148 w 8128084"/>
              <a:gd name="connsiteY231" fmla="*/ 12320337 h 15135727"/>
              <a:gd name="connsiteX232" fmla="*/ 3104148 w 8128084"/>
              <a:gd name="connsiteY232" fmla="*/ 12320337 h 15135727"/>
              <a:gd name="connsiteX233" fmla="*/ 3007895 w 8128084"/>
              <a:gd name="connsiteY233" fmla="*/ 12079706 h 15135727"/>
              <a:gd name="connsiteX234" fmla="*/ 2911642 w 8128084"/>
              <a:gd name="connsiteY234" fmla="*/ 11935327 h 15135727"/>
              <a:gd name="connsiteX235" fmla="*/ 2863516 w 8128084"/>
              <a:gd name="connsiteY235" fmla="*/ 11694695 h 15135727"/>
              <a:gd name="connsiteX236" fmla="*/ 2911642 w 8128084"/>
              <a:gd name="connsiteY236" fmla="*/ 11454064 h 15135727"/>
              <a:gd name="connsiteX237" fmla="*/ 3056021 w 8128084"/>
              <a:gd name="connsiteY237" fmla="*/ 11454064 h 15135727"/>
              <a:gd name="connsiteX238" fmla="*/ 2983832 w 8128084"/>
              <a:gd name="connsiteY238" fmla="*/ 11381874 h 15135727"/>
              <a:gd name="connsiteX239" fmla="*/ 3031958 w 8128084"/>
              <a:gd name="connsiteY239" fmla="*/ 11285621 h 15135727"/>
              <a:gd name="connsiteX240" fmla="*/ 3007895 w 8128084"/>
              <a:gd name="connsiteY240" fmla="*/ 11189369 h 15135727"/>
              <a:gd name="connsiteX241" fmla="*/ 2887579 w 8128084"/>
              <a:gd name="connsiteY241" fmla="*/ 11141242 h 15135727"/>
              <a:gd name="connsiteX242" fmla="*/ 2887579 w 8128084"/>
              <a:gd name="connsiteY242" fmla="*/ 10972800 h 15135727"/>
              <a:gd name="connsiteX243" fmla="*/ 2887579 w 8128084"/>
              <a:gd name="connsiteY243" fmla="*/ 10924674 h 15135727"/>
              <a:gd name="connsiteX244" fmla="*/ 2767264 w 8128084"/>
              <a:gd name="connsiteY244" fmla="*/ 11020927 h 15135727"/>
              <a:gd name="connsiteX245" fmla="*/ 2743200 w 8128084"/>
              <a:gd name="connsiteY245" fmla="*/ 10924674 h 15135727"/>
              <a:gd name="connsiteX246" fmla="*/ 2550695 w 8128084"/>
              <a:gd name="connsiteY246" fmla="*/ 11020927 h 15135727"/>
              <a:gd name="connsiteX247" fmla="*/ 2526632 w 8128084"/>
              <a:gd name="connsiteY247" fmla="*/ 11117179 h 15135727"/>
              <a:gd name="connsiteX248" fmla="*/ 2334127 w 8128084"/>
              <a:gd name="connsiteY248" fmla="*/ 10996864 h 15135727"/>
              <a:gd name="connsiteX249" fmla="*/ 2358190 w 8128084"/>
              <a:gd name="connsiteY249" fmla="*/ 10732169 h 15135727"/>
              <a:gd name="connsiteX250" fmla="*/ 2334127 w 8128084"/>
              <a:gd name="connsiteY250" fmla="*/ 10587790 h 15135727"/>
              <a:gd name="connsiteX251" fmla="*/ 2406316 w 8128084"/>
              <a:gd name="connsiteY251" fmla="*/ 10491537 h 15135727"/>
              <a:gd name="connsiteX252" fmla="*/ 2598821 w 8128084"/>
              <a:gd name="connsiteY252" fmla="*/ 10684042 h 15135727"/>
              <a:gd name="connsiteX253" fmla="*/ 2767264 w 8128084"/>
              <a:gd name="connsiteY253" fmla="*/ 10684042 h 15135727"/>
              <a:gd name="connsiteX254" fmla="*/ 2646948 w 8128084"/>
              <a:gd name="connsiteY254" fmla="*/ 10515600 h 15135727"/>
              <a:gd name="connsiteX255" fmla="*/ 2815390 w 8128084"/>
              <a:gd name="connsiteY255" fmla="*/ 10395285 h 15135727"/>
              <a:gd name="connsiteX256" fmla="*/ 3080085 w 8128084"/>
              <a:gd name="connsiteY256" fmla="*/ 10419348 h 15135727"/>
              <a:gd name="connsiteX257" fmla="*/ 3248527 w 8128084"/>
              <a:gd name="connsiteY257" fmla="*/ 10539664 h 15135727"/>
              <a:gd name="connsiteX258" fmla="*/ 3320716 w 8128084"/>
              <a:gd name="connsiteY258" fmla="*/ 10659979 h 15135727"/>
              <a:gd name="connsiteX259" fmla="*/ 3465095 w 8128084"/>
              <a:gd name="connsiteY259" fmla="*/ 10659979 h 15135727"/>
              <a:gd name="connsiteX260" fmla="*/ 3441032 w 8128084"/>
              <a:gd name="connsiteY260" fmla="*/ 10491537 h 15135727"/>
              <a:gd name="connsiteX261" fmla="*/ 3392906 w 8128084"/>
              <a:gd name="connsiteY261" fmla="*/ 10250906 h 15135727"/>
              <a:gd name="connsiteX262" fmla="*/ 3152274 w 8128084"/>
              <a:gd name="connsiteY262" fmla="*/ 10250906 h 15135727"/>
              <a:gd name="connsiteX263" fmla="*/ 3176337 w 8128084"/>
              <a:gd name="connsiteY263" fmla="*/ 10178716 h 15135727"/>
              <a:gd name="connsiteX264" fmla="*/ 3104148 w 8128084"/>
              <a:gd name="connsiteY264" fmla="*/ 10154653 h 15135727"/>
              <a:gd name="connsiteX265" fmla="*/ 3007895 w 8128084"/>
              <a:gd name="connsiteY265" fmla="*/ 9962148 h 15135727"/>
              <a:gd name="connsiteX266" fmla="*/ 3176337 w 8128084"/>
              <a:gd name="connsiteY266" fmla="*/ 9889958 h 15135727"/>
              <a:gd name="connsiteX267" fmla="*/ 2959769 w 8128084"/>
              <a:gd name="connsiteY267" fmla="*/ 9504948 h 15135727"/>
              <a:gd name="connsiteX268" fmla="*/ 2791327 w 8128084"/>
              <a:gd name="connsiteY268" fmla="*/ 9456821 h 15135727"/>
              <a:gd name="connsiteX269" fmla="*/ 2574758 w 8128084"/>
              <a:gd name="connsiteY269" fmla="*/ 9336506 h 15135727"/>
              <a:gd name="connsiteX270" fmla="*/ 2550695 w 8128084"/>
              <a:gd name="connsiteY270" fmla="*/ 9071811 h 15135727"/>
              <a:gd name="connsiteX271" fmla="*/ 2695074 w 8128084"/>
              <a:gd name="connsiteY271" fmla="*/ 8999621 h 15135727"/>
              <a:gd name="connsiteX272" fmla="*/ 2622885 w 8128084"/>
              <a:gd name="connsiteY272" fmla="*/ 8975558 h 15135727"/>
              <a:gd name="connsiteX273" fmla="*/ 2430379 w 8128084"/>
              <a:gd name="connsiteY273" fmla="*/ 8999621 h 15135727"/>
              <a:gd name="connsiteX274" fmla="*/ 2261937 w 8128084"/>
              <a:gd name="connsiteY274" fmla="*/ 9168064 h 15135727"/>
              <a:gd name="connsiteX275" fmla="*/ 2237874 w 8128084"/>
              <a:gd name="connsiteY275" fmla="*/ 8999621 h 15135727"/>
              <a:gd name="connsiteX276" fmla="*/ 2117558 w 8128084"/>
              <a:gd name="connsiteY276" fmla="*/ 8975558 h 15135727"/>
              <a:gd name="connsiteX277" fmla="*/ 2045369 w 8128084"/>
              <a:gd name="connsiteY277" fmla="*/ 8783053 h 15135727"/>
              <a:gd name="connsiteX278" fmla="*/ 1852864 w 8128084"/>
              <a:gd name="connsiteY278" fmla="*/ 8758990 h 15135727"/>
              <a:gd name="connsiteX279" fmla="*/ 1636295 w 8128084"/>
              <a:gd name="connsiteY279" fmla="*/ 8927432 h 15135727"/>
              <a:gd name="connsiteX280" fmla="*/ 1588169 w 8128084"/>
              <a:gd name="connsiteY280" fmla="*/ 9023685 h 15135727"/>
              <a:gd name="connsiteX281" fmla="*/ 1515979 w 8128084"/>
              <a:gd name="connsiteY281" fmla="*/ 8879306 h 15135727"/>
              <a:gd name="connsiteX282" fmla="*/ 1347537 w 8128084"/>
              <a:gd name="connsiteY282" fmla="*/ 8879306 h 15135727"/>
              <a:gd name="connsiteX283" fmla="*/ 1347537 w 8128084"/>
              <a:gd name="connsiteY283" fmla="*/ 8710864 h 15135727"/>
              <a:gd name="connsiteX284" fmla="*/ 1106906 w 8128084"/>
              <a:gd name="connsiteY284" fmla="*/ 8783053 h 15135727"/>
              <a:gd name="connsiteX285" fmla="*/ 890337 w 8128084"/>
              <a:gd name="connsiteY285" fmla="*/ 8686800 h 15135727"/>
              <a:gd name="connsiteX286" fmla="*/ 649706 w 8128084"/>
              <a:gd name="connsiteY286" fmla="*/ 8662737 h 15135727"/>
              <a:gd name="connsiteX287" fmla="*/ 385011 w 8128084"/>
              <a:gd name="connsiteY287" fmla="*/ 8566485 h 15135727"/>
              <a:gd name="connsiteX288" fmla="*/ 577516 w 8128084"/>
              <a:gd name="connsiteY288" fmla="*/ 8373979 h 15135727"/>
              <a:gd name="connsiteX289" fmla="*/ 794085 w 8128084"/>
              <a:gd name="connsiteY289" fmla="*/ 8301790 h 15135727"/>
              <a:gd name="connsiteX290" fmla="*/ 745958 w 8128084"/>
              <a:gd name="connsiteY290" fmla="*/ 8133348 h 15135727"/>
              <a:gd name="connsiteX291" fmla="*/ 818148 w 8128084"/>
              <a:gd name="connsiteY291" fmla="*/ 7820527 h 15135727"/>
              <a:gd name="connsiteX292" fmla="*/ 697832 w 8128084"/>
              <a:gd name="connsiteY292" fmla="*/ 7820527 h 15135727"/>
              <a:gd name="connsiteX293" fmla="*/ 625642 w 8128084"/>
              <a:gd name="connsiteY293" fmla="*/ 7916779 h 15135727"/>
              <a:gd name="connsiteX294" fmla="*/ 457200 w 8128084"/>
              <a:gd name="connsiteY294" fmla="*/ 7820527 h 15135727"/>
              <a:gd name="connsiteX295" fmla="*/ 529390 w 8128084"/>
              <a:gd name="connsiteY295" fmla="*/ 7700211 h 15135727"/>
              <a:gd name="connsiteX296" fmla="*/ 938464 w 8128084"/>
              <a:gd name="connsiteY296" fmla="*/ 7676148 h 15135727"/>
              <a:gd name="connsiteX297" fmla="*/ 1058779 w 8128084"/>
              <a:gd name="connsiteY297" fmla="*/ 7459579 h 15135727"/>
              <a:gd name="connsiteX298" fmla="*/ 1203158 w 8128084"/>
              <a:gd name="connsiteY298" fmla="*/ 7603958 h 15135727"/>
              <a:gd name="connsiteX299" fmla="*/ 1299411 w 8128084"/>
              <a:gd name="connsiteY299" fmla="*/ 7555832 h 15135727"/>
              <a:gd name="connsiteX300" fmla="*/ 1443790 w 8128084"/>
              <a:gd name="connsiteY300" fmla="*/ 7507706 h 15135727"/>
              <a:gd name="connsiteX301" fmla="*/ 1684421 w 8128084"/>
              <a:gd name="connsiteY301" fmla="*/ 7603958 h 15135727"/>
              <a:gd name="connsiteX302" fmla="*/ 1684421 w 8128084"/>
              <a:gd name="connsiteY302" fmla="*/ 7603958 h 15135727"/>
              <a:gd name="connsiteX303" fmla="*/ 1540042 w 8128084"/>
              <a:gd name="connsiteY303" fmla="*/ 7363327 h 15135727"/>
              <a:gd name="connsiteX304" fmla="*/ 1299411 w 8128084"/>
              <a:gd name="connsiteY304" fmla="*/ 7315200 h 15135727"/>
              <a:gd name="connsiteX305" fmla="*/ 1130969 w 8128084"/>
              <a:gd name="connsiteY305" fmla="*/ 7339264 h 15135727"/>
              <a:gd name="connsiteX306" fmla="*/ 1034716 w 8128084"/>
              <a:gd name="connsiteY306" fmla="*/ 7315200 h 15135727"/>
              <a:gd name="connsiteX307" fmla="*/ 1155032 w 8128084"/>
              <a:gd name="connsiteY307" fmla="*/ 7050506 h 15135727"/>
              <a:gd name="connsiteX308" fmla="*/ 1155032 w 8128084"/>
              <a:gd name="connsiteY308" fmla="*/ 6930190 h 15135727"/>
              <a:gd name="connsiteX309" fmla="*/ 1155032 w 8128084"/>
              <a:gd name="connsiteY309" fmla="*/ 6761748 h 15135727"/>
              <a:gd name="connsiteX310" fmla="*/ 1203158 w 8128084"/>
              <a:gd name="connsiteY310" fmla="*/ 6617369 h 15135727"/>
              <a:gd name="connsiteX311" fmla="*/ 1371600 w 8128084"/>
              <a:gd name="connsiteY311" fmla="*/ 6472990 h 15135727"/>
              <a:gd name="connsiteX312" fmla="*/ 1443790 w 8128084"/>
              <a:gd name="connsiteY312" fmla="*/ 6328611 h 15135727"/>
              <a:gd name="connsiteX313" fmla="*/ 1419727 w 8128084"/>
              <a:gd name="connsiteY313" fmla="*/ 6208295 h 15135727"/>
              <a:gd name="connsiteX314" fmla="*/ 1275348 w 8128084"/>
              <a:gd name="connsiteY314" fmla="*/ 6304548 h 15135727"/>
              <a:gd name="connsiteX315" fmla="*/ 1323474 w 8128084"/>
              <a:gd name="connsiteY315" fmla="*/ 6015790 h 15135727"/>
              <a:gd name="connsiteX316" fmla="*/ 1540042 w 8128084"/>
              <a:gd name="connsiteY316" fmla="*/ 5871411 h 15135727"/>
              <a:gd name="connsiteX317" fmla="*/ 1540042 w 8128084"/>
              <a:gd name="connsiteY317" fmla="*/ 5751095 h 15135727"/>
              <a:gd name="connsiteX318" fmla="*/ 1395664 w 8128084"/>
              <a:gd name="connsiteY318" fmla="*/ 5799221 h 15135727"/>
              <a:gd name="connsiteX319" fmla="*/ 1179095 w 8128084"/>
              <a:gd name="connsiteY319" fmla="*/ 5799221 h 15135727"/>
              <a:gd name="connsiteX320" fmla="*/ 890337 w 8128084"/>
              <a:gd name="connsiteY320" fmla="*/ 5775158 h 15135727"/>
              <a:gd name="connsiteX321" fmla="*/ 697832 w 8128084"/>
              <a:gd name="connsiteY321" fmla="*/ 5606716 h 15135727"/>
              <a:gd name="connsiteX322" fmla="*/ 577516 w 8128084"/>
              <a:gd name="connsiteY322" fmla="*/ 5582653 h 15135727"/>
              <a:gd name="connsiteX323" fmla="*/ 697832 w 8128084"/>
              <a:gd name="connsiteY323" fmla="*/ 5775158 h 15135727"/>
              <a:gd name="connsiteX324" fmla="*/ 409074 w 8128084"/>
              <a:gd name="connsiteY324" fmla="*/ 5799221 h 15135727"/>
              <a:gd name="connsiteX325" fmla="*/ 168442 w 8128084"/>
              <a:gd name="connsiteY325" fmla="*/ 5702969 h 15135727"/>
              <a:gd name="connsiteX326" fmla="*/ 264695 w 8128084"/>
              <a:gd name="connsiteY326" fmla="*/ 5558590 h 15135727"/>
              <a:gd name="connsiteX327" fmla="*/ 144379 w 8128084"/>
              <a:gd name="connsiteY327" fmla="*/ 5510464 h 15135727"/>
              <a:gd name="connsiteX328" fmla="*/ 0 w 8128084"/>
              <a:gd name="connsiteY328" fmla="*/ 5462337 h 15135727"/>
              <a:gd name="connsiteX329" fmla="*/ 96253 w 8128084"/>
              <a:gd name="connsiteY329"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17958 w 8128084"/>
              <a:gd name="connsiteY115" fmla="*/ 4981074 h 15135727"/>
              <a:gd name="connsiteX116" fmla="*/ 5005137 w 8128084"/>
              <a:gd name="connsiteY116" fmla="*/ 5149516 h 15135727"/>
              <a:gd name="connsiteX117" fmla="*/ 4692316 w 8128084"/>
              <a:gd name="connsiteY117" fmla="*/ 5149516 h 15135727"/>
              <a:gd name="connsiteX118" fmla="*/ 4523874 w 8128084"/>
              <a:gd name="connsiteY118" fmla="*/ 5366085 h 15135727"/>
              <a:gd name="connsiteX119" fmla="*/ 4211053 w 8128084"/>
              <a:gd name="connsiteY119" fmla="*/ 5414211 h 15135727"/>
              <a:gd name="connsiteX120" fmla="*/ 4114800 w 8128084"/>
              <a:gd name="connsiteY120" fmla="*/ 5390148 h 15135727"/>
              <a:gd name="connsiteX121" fmla="*/ 4018548 w 8128084"/>
              <a:gd name="connsiteY121" fmla="*/ 5630779 h 15135727"/>
              <a:gd name="connsiteX122" fmla="*/ 4090737 w 8128084"/>
              <a:gd name="connsiteY122" fmla="*/ 5871411 h 15135727"/>
              <a:gd name="connsiteX123" fmla="*/ 4090737 w 8128084"/>
              <a:gd name="connsiteY123" fmla="*/ 6184232 h 15135727"/>
              <a:gd name="connsiteX124" fmla="*/ 4186990 w 8128084"/>
              <a:gd name="connsiteY124" fmla="*/ 6472990 h 15135727"/>
              <a:gd name="connsiteX125" fmla="*/ 4042611 w 8128084"/>
              <a:gd name="connsiteY125" fmla="*/ 6352674 h 15135727"/>
              <a:gd name="connsiteX126" fmla="*/ 3946358 w 8128084"/>
              <a:gd name="connsiteY126" fmla="*/ 6376737 h 15135727"/>
              <a:gd name="connsiteX127" fmla="*/ 4114800 w 8128084"/>
              <a:gd name="connsiteY127" fmla="*/ 6641432 h 15135727"/>
              <a:gd name="connsiteX128" fmla="*/ 4451685 w 8128084"/>
              <a:gd name="connsiteY128" fmla="*/ 6737685 h 15135727"/>
              <a:gd name="connsiteX129" fmla="*/ 4620127 w 8128084"/>
              <a:gd name="connsiteY129" fmla="*/ 6978316 h 15135727"/>
              <a:gd name="connsiteX130" fmla="*/ 4740442 w 8128084"/>
              <a:gd name="connsiteY130" fmla="*/ 7170821 h 15135727"/>
              <a:gd name="connsiteX131" fmla="*/ 5077327 w 8128084"/>
              <a:gd name="connsiteY131" fmla="*/ 7387390 h 15135727"/>
              <a:gd name="connsiteX132" fmla="*/ 5125453 w 8128084"/>
              <a:gd name="connsiteY132" fmla="*/ 7603958 h 15135727"/>
              <a:gd name="connsiteX133" fmla="*/ 5197642 w 8128084"/>
              <a:gd name="connsiteY133" fmla="*/ 7796464 h 15135727"/>
              <a:gd name="connsiteX134" fmla="*/ 5486400 w 8128084"/>
              <a:gd name="connsiteY134" fmla="*/ 7964906 h 15135727"/>
              <a:gd name="connsiteX135" fmla="*/ 5486400 w 8128084"/>
              <a:gd name="connsiteY135" fmla="*/ 8349916 h 15135727"/>
              <a:gd name="connsiteX136" fmla="*/ 5678906 w 8128084"/>
              <a:gd name="connsiteY136" fmla="*/ 8614611 h 15135727"/>
              <a:gd name="connsiteX137" fmla="*/ 5919537 w 8128084"/>
              <a:gd name="connsiteY137" fmla="*/ 9071811 h 15135727"/>
              <a:gd name="connsiteX138" fmla="*/ 6160169 w 8128084"/>
              <a:gd name="connsiteY138" fmla="*/ 9336506 h 15135727"/>
              <a:gd name="connsiteX139" fmla="*/ 6280485 w 8128084"/>
              <a:gd name="connsiteY139" fmla="*/ 9601200 h 15135727"/>
              <a:gd name="connsiteX140" fmla="*/ 6400800 w 8128084"/>
              <a:gd name="connsiteY140" fmla="*/ 9793706 h 15135727"/>
              <a:gd name="connsiteX141" fmla="*/ 6569242 w 8128084"/>
              <a:gd name="connsiteY141" fmla="*/ 10058400 h 15135727"/>
              <a:gd name="connsiteX142" fmla="*/ 6713621 w 8128084"/>
              <a:gd name="connsiteY142" fmla="*/ 10106527 h 15135727"/>
              <a:gd name="connsiteX143" fmla="*/ 6545179 w 8128084"/>
              <a:gd name="connsiteY143" fmla="*/ 10202779 h 15135727"/>
              <a:gd name="connsiteX144" fmla="*/ 6569242 w 8128084"/>
              <a:gd name="connsiteY144" fmla="*/ 10443411 h 15135727"/>
              <a:gd name="connsiteX145" fmla="*/ 6593306 w 8128084"/>
              <a:gd name="connsiteY145" fmla="*/ 10708106 h 15135727"/>
              <a:gd name="connsiteX146" fmla="*/ 6761748 w 8128084"/>
              <a:gd name="connsiteY146" fmla="*/ 10924674 h 15135727"/>
              <a:gd name="connsiteX147" fmla="*/ 6641432 w 8128084"/>
              <a:gd name="connsiteY147" fmla="*/ 11093116 h 15135727"/>
              <a:gd name="connsiteX148" fmla="*/ 6713621 w 8128084"/>
              <a:gd name="connsiteY148" fmla="*/ 11261558 h 15135727"/>
              <a:gd name="connsiteX149" fmla="*/ 6737685 w 8128084"/>
              <a:gd name="connsiteY149" fmla="*/ 11526253 h 15135727"/>
              <a:gd name="connsiteX150" fmla="*/ 6617369 w 8128084"/>
              <a:gd name="connsiteY150" fmla="*/ 11839074 h 15135727"/>
              <a:gd name="connsiteX151" fmla="*/ 6617369 w 8128084"/>
              <a:gd name="connsiteY151" fmla="*/ 12031579 h 15135727"/>
              <a:gd name="connsiteX152" fmla="*/ 6641432 w 8128084"/>
              <a:gd name="connsiteY152" fmla="*/ 12127832 h 15135727"/>
              <a:gd name="connsiteX153" fmla="*/ 6761748 w 8128084"/>
              <a:gd name="connsiteY153" fmla="*/ 12031579 h 15135727"/>
              <a:gd name="connsiteX154" fmla="*/ 6761748 w 8128084"/>
              <a:gd name="connsiteY154" fmla="*/ 12296274 h 15135727"/>
              <a:gd name="connsiteX155" fmla="*/ 6689558 w 8128084"/>
              <a:gd name="connsiteY155" fmla="*/ 12512842 h 15135727"/>
              <a:gd name="connsiteX156" fmla="*/ 6785811 w 8128084"/>
              <a:gd name="connsiteY156" fmla="*/ 12777537 h 15135727"/>
              <a:gd name="connsiteX157" fmla="*/ 6569242 w 8128084"/>
              <a:gd name="connsiteY157" fmla="*/ 12873790 h 15135727"/>
              <a:gd name="connsiteX158" fmla="*/ 6545179 w 8128084"/>
              <a:gd name="connsiteY158" fmla="*/ 13090358 h 15135727"/>
              <a:gd name="connsiteX159" fmla="*/ 6448927 w 8128084"/>
              <a:gd name="connsiteY159" fmla="*/ 13355053 h 15135727"/>
              <a:gd name="connsiteX160" fmla="*/ 6256421 w 8128084"/>
              <a:gd name="connsiteY160" fmla="*/ 13571621 h 15135727"/>
              <a:gd name="connsiteX161" fmla="*/ 6087979 w 8128084"/>
              <a:gd name="connsiteY161" fmla="*/ 13667874 h 15135727"/>
              <a:gd name="connsiteX162" fmla="*/ 5943600 w 8128084"/>
              <a:gd name="connsiteY162" fmla="*/ 13716000 h 15135727"/>
              <a:gd name="connsiteX163" fmla="*/ 5702969 w 8128084"/>
              <a:gd name="connsiteY163" fmla="*/ 13667874 h 15135727"/>
              <a:gd name="connsiteX164" fmla="*/ 5582653 w 8128084"/>
              <a:gd name="connsiteY164" fmla="*/ 13691937 h 15135727"/>
              <a:gd name="connsiteX165" fmla="*/ 5727032 w 8128084"/>
              <a:gd name="connsiteY165" fmla="*/ 13836316 h 15135727"/>
              <a:gd name="connsiteX166" fmla="*/ 5582653 w 8128084"/>
              <a:gd name="connsiteY166" fmla="*/ 14052885 h 15135727"/>
              <a:gd name="connsiteX167" fmla="*/ 5462337 w 8128084"/>
              <a:gd name="connsiteY167" fmla="*/ 14149137 h 15135727"/>
              <a:gd name="connsiteX168" fmla="*/ 5342021 w 8128084"/>
              <a:gd name="connsiteY168" fmla="*/ 14004758 h 15135727"/>
              <a:gd name="connsiteX169" fmla="*/ 5245769 w 8128084"/>
              <a:gd name="connsiteY169" fmla="*/ 14004758 h 15135727"/>
              <a:gd name="connsiteX170" fmla="*/ 5245769 w 8128084"/>
              <a:gd name="connsiteY170" fmla="*/ 13956632 h 15135727"/>
              <a:gd name="connsiteX171" fmla="*/ 5101390 w 8128084"/>
              <a:gd name="connsiteY171" fmla="*/ 13956632 h 15135727"/>
              <a:gd name="connsiteX172" fmla="*/ 4981074 w 8128084"/>
              <a:gd name="connsiteY172" fmla="*/ 13860379 h 15135727"/>
              <a:gd name="connsiteX173" fmla="*/ 4740442 w 8128084"/>
              <a:gd name="connsiteY173" fmla="*/ 13908506 h 15135727"/>
              <a:gd name="connsiteX174" fmla="*/ 4475748 w 8128084"/>
              <a:gd name="connsiteY174" fmla="*/ 13956632 h 15135727"/>
              <a:gd name="connsiteX175" fmla="*/ 4379495 w 8128084"/>
              <a:gd name="connsiteY175" fmla="*/ 14028821 h 15135727"/>
              <a:gd name="connsiteX176" fmla="*/ 4403558 w 8128084"/>
              <a:gd name="connsiteY176" fmla="*/ 14197264 h 15135727"/>
              <a:gd name="connsiteX177" fmla="*/ 4572000 w 8128084"/>
              <a:gd name="connsiteY177" fmla="*/ 14149137 h 15135727"/>
              <a:gd name="connsiteX178" fmla="*/ 4523874 w 8128084"/>
              <a:gd name="connsiteY178" fmla="*/ 14558211 h 15135727"/>
              <a:gd name="connsiteX179" fmla="*/ 4403558 w 8128084"/>
              <a:gd name="connsiteY179" fmla="*/ 14437895 h 15135727"/>
              <a:gd name="connsiteX180" fmla="*/ 4403558 w 8128084"/>
              <a:gd name="connsiteY180" fmla="*/ 14437895 h 15135727"/>
              <a:gd name="connsiteX181" fmla="*/ 4283242 w 8128084"/>
              <a:gd name="connsiteY181" fmla="*/ 14245390 h 15135727"/>
              <a:gd name="connsiteX182" fmla="*/ 4235116 w 8128084"/>
              <a:gd name="connsiteY182" fmla="*/ 14341642 h 15135727"/>
              <a:gd name="connsiteX183" fmla="*/ 4162927 w 8128084"/>
              <a:gd name="connsiteY183" fmla="*/ 14389769 h 15135727"/>
              <a:gd name="connsiteX184" fmla="*/ 4162927 w 8128084"/>
              <a:gd name="connsiteY184" fmla="*/ 14389769 h 15135727"/>
              <a:gd name="connsiteX185" fmla="*/ 3922295 w 8128084"/>
              <a:gd name="connsiteY185" fmla="*/ 14245390 h 15135727"/>
              <a:gd name="connsiteX186" fmla="*/ 3801979 w 8128084"/>
              <a:gd name="connsiteY186" fmla="*/ 14293516 h 15135727"/>
              <a:gd name="connsiteX187" fmla="*/ 3681664 w 8128084"/>
              <a:gd name="connsiteY187" fmla="*/ 14389769 h 15135727"/>
              <a:gd name="connsiteX188" fmla="*/ 3657600 w 8128084"/>
              <a:gd name="connsiteY188" fmla="*/ 14654464 h 15135727"/>
              <a:gd name="connsiteX189" fmla="*/ 3513221 w 8128084"/>
              <a:gd name="connsiteY189" fmla="*/ 14726653 h 15135727"/>
              <a:gd name="connsiteX190" fmla="*/ 3513221 w 8128084"/>
              <a:gd name="connsiteY190" fmla="*/ 14871032 h 15135727"/>
              <a:gd name="connsiteX191" fmla="*/ 3633537 w 8128084"/>
              <a:gd name="connsiteY191" fmla="*/ 14967285 h 15135727"/>
              <a:gd name="connsiteX192" fmla="*/ 3609474 w 8128084"/>
              <a:gd name="connsiteY192" fmla="*/ 15087600 h 15135727"/>
              <a:gd name="connsiteX193" fmla="*/ 3441032 w 8128084"/>
              <a:gd name="connsiteY193" fmla="*/ 15039474 h 15135727"/>
              <a:gd name="connsiteX194" fmla="*/ 3272590 w 8128084"/>
              <a:gd name="connsiteY194" fmla="*/ 15063537 h 15135727"/>
              <a:gd name="connsiteX195" fmla="*/ 3248527 w 8128084"/>
              <a:gd name="connsiteY195" fmla="*/ 14895095 h 15135727"/>
              <a:gd name="connsiteX196" fmla="*/ 3128211 w 8128084"/>
              <a:gd name="connsiteY196" fmla="*/ 14919158 h 15135727"/>
              <a:gd name="connsiteX197" fmla="*/ 2959769 w 8128084"/>
              <a:gd name="connsiteY197" fmla="*/ 15135727 h 15135727"/>
              <a:gd name="connsiteX198" fmla="*/ 2935706 w 8128084"/>
              <a:gd name="connsiteY198" fmla="*/ 14895095 h 15135727"/>
              <a:gd name="connsiteX199" fmla="*/ 2791327 w 8128084"/>
              <a:gd name="connsiteY199" fmla="*/ 14943221 h 15135727"/>
              <a:gd name="connsiteX200" fmla="*/ 2671011 w 8128084"/>
              <a:gd name="connsiteY200" fmla="*/ 15039474 h 15135727"/>
              <a:gd name="connsiteX201" fmla="*/ 2430379 w 8128084"/>
              <a:gd name="connsiteY201" fmla="*/ 15087600 h 15135727"/>
              <a:gd name="connsiteX202" fmla="*/ 2237874 w 8128084"/>
              <a:gd name="connsiteY202" fmla="*/ 15039474 h 15135727"/>
              <a:gd name="connsiteX203" fmla="*/ 2622885 w 8128084"/>
              <a:gd name="connsiteY203" fmla="*/ 14846969 h 15135727"/>
              <a:gd name="connsiteX204" fmla="*/ 2887579 w 8128084"/>
              <a:gd name="connsiteY204" fmla="*/ 14774779 h 15135727"/>
              <a:gd name="connsiteX205" fmla="*/ 2839453 w 8128084"/>
              <a:gd name="connsiteY205" fmla="*/ 14582274 h 15135727"/>
              <a:gd name="connsiteX206" fmla="*/ 2935706 w 8128084"/>
              <a:gd name="connsiteY206" fmla="*/ 14510085 h 15135727"/>
              <a:gd name="connsiteX207" fmla="*/ 2935706 w 8128084"/>
              <a:gd name="connsiteY207" fmla="*/ 14510085 h 15135727"/>
              <a:gd name="connsiteX208" fmla="*/ 3080085 w 8128084"/>
              <a:gd name="connsiteY208" fmla="*/ 14413832 h 15135727"/>
              <a:gd name="connsiteX209" fmla="*/ 3152274 w 8128084"/>
              <a:gd name="connsiteY209" fmla="*/ 14341642 h 15135727"/>
              <a:gd name="connsiteX210" fmla="*/ 3080085 w 8128084"/>
              <a:gd name="connsiteY210" fmla="*/ 14269453 h 15135727"/>
              <a:gd name="connsiteX211" fmla="*/ 3152274 w 8128084"/>
              <a:gd name="connsiteY211" fmla="*/ 14197264 h 15135727"/>
              <a:gd name="connsiteX212" fmla="*/ 3152274 w 8128084"/>
              <a:gd name="connsiteY212" fmla="*/ 14052885 h 15135727"/>
              <a:gd name="connsiteX213" fmla="*/ 3080085 w 8128084"/>
              <a:gd name="connsiteY213" fmla="*/ 13980695 h 15135727"/>
              <a:gd name="connsiteX214" fmla="*/ 3056021 w 8128084"/>
              <a:gd name="connsiteY214" fmla="*/ 14076948 h 15135727"/>
              <a:gd name="connsiteX215" fmla="*/ 2935706 w 8128084"/>
              <a:gd name="connsiteY215" fmla="*/ 14076948 h 15135727"/>
              <a:gd name="connsiteX216" fmla="*/ 2863516 w 8128084"/>
              <a:gd name="connsiteY216" fmla="*/ 14125074 h 15135727"/>
              <a:gd name="connsiteX217" fmla="*/ 2719137 w 8128084"/>
              <a:gd name="connsiteY217" fmla="*/ 14197264 h 15135727"/>
              <a:gd name="connsiteX218" fmla="*/ 2646948 w 8128084"/>
              <a:gd name="connsiteY218" fmla="*/ 14197264 h 15135727"/>
              <a:gd name="connsiteX219" fmla="*/ 2598821 w 8128084"/>
              <a:gd name="connsiteY219" fmla="*/ 14125074 h 15135727"/>
              <a:gd name="connsiteX220" fmla="*/ 2430379 w 8128084"/>
              <a:gd name="connsiteY220" fmla="*/ 13836316 h 15135727"/>
              <a:gd name="connsiteX221" fmla="*/ 2646948 w 8128084"/>
              <a:gd name="connsiteY221" fmla="*/ 13812253 h 15135727"/>
              <a:gd name="connsiteX222" fmla="*/ 2502569 w 8128084"/>
              <a:gd name="connsiteY222" fmla="*/ 13475369 h 15135727"/>
              <a:gd name="connsiteX223" fmla="*/ 2550695 w 8128084"/>
              <a:gd name="connsiteY223" fmla="*/ 13186611 h 15135727"/>
              <a:gd name="connsiteX224" fmla="*/ 2719137 w 8128084"/>
              <a:gd name="connsiteY224" fmla="*/ 13042232 h 15135727"/>
              <a:gd name="connsiteX225" fmla="*/ 2791327 w 8128084"/>
              <a:gd name="connsiteY225" fmla="*/ 12945979 h 15135727"/>
              <a:gd name="connsiteX226" fmla="*/ 3031958 w 8128084"/>
              <a:gd name="connsiteY226" fmla="*/ 13090358 h 15135727"/>
              <a:gd name="connsiteX227" fmla="*/ 3056021 w 8128084"/>
              <a:gd name="connsiteY227" fmla="*/ 12753474 h 15135727"/>
              <a:gd name="connsiteX228" fmla="*/ 2887579 w 8128084"/>
              <a:gd name="connsiteY228" fmla="*/ 12777537 h 15135727"/>
              <a:gd name="connsiteX229" fmla="*/ 2815390 w 8128084"/>
              <a:gd name="connsiteY229" fmla="*/ 12777537 h 15135727"/>
              <a:gd name="connsiteX230" fmla="*/ 3176337 w 8128084"/>
              <a:gd name="connsiteY230" fmla="*/ 12368464 h 15135727"/>
              <a:gd name="connsiteX231" fmla="*/ 3104148 w 8128084"/>
              <a:gd name="connsiteY231" fmla="*/ 12320337 h 15135727"/>
              <a:gd name="connsiteX232" fmla="*/ 3104148 w 8128084"/>
              <a:gd name="connsiteY232" fmla="*/ 12320337 h 15135727"/>
              <a:gd name="connsiteX233" fmla="*/ 3007895 w 8128084"/>
              <a:gd name="connsiteY233" fmla="*/ 12079706 h 15135727"/>
              <a:gd name="connsiteX234" fmla="*/ 2911642 w 8128084"/>
              <a:gd name="connsiteY234" fmla="*/ 11935327 h 15135727"/>
              <a:gd name="connsiteX235" fmla="*/ 2863516 w 8128084"/>
              <a:gd name="connsiteY235" fmla="*/ 11694695 h 15135727"/>
              <a:gd name="connsiteX236" fmla="*/ 2911642 w 8128084"/>
              <a:gd name="connsiteY236" fmla="*/ 11454064 h 15135727"/>
              <a:gd name="connsiteX237" fmla="*/ 3056021 w 8128084"/>
              <a:gd name="connsiteY237" fmla="*/ 11454064 h 15135727"/>
              <a:gd name="connsiteX238" fmla="*/ 2983832 w 8128084"/>
              <a:gd name="connsiteY238" fmla="*/ 11381874 h 15135727"/>
              <a:gd name="connsiteX239" fmla="*/ 3031958 w 8128084"/>
              <a:gd name="connsiteY239" fmla="*/ 11285621 h 15135727"/>
              <a:gd name="connsiteX240" fmla="*/ 3007895 w 8128084"/>
              <a:gd name="connsiteY240" fmla="*/ 11189369 h 15135727"/>
              <a:gd name="connsiteX241" fmla="*/ 2887579 w 8128084"/>
              <a:gd name="connsiteY241" fmla="*/ 11141242 h 15135727"/>
              <a:gd name="connsiteX242" fmla="*/ 2887579 w 8128084"/>
              <a:gd name="connsiteY242" fmla="*/ 10972800 h 15135727"/>
              <a:gd name="connsiteX243" fmla="*/ 2887579 w 8128084"/>
              <a:gd name="connsiteY243" fmla="*/ 10924674 h 15135727"/>
              <a:gd name="connsiteX244" fmla="*/ 2767264 w 8128084"/>
              <a:gd name="connsiteY244" fmla="*/ 11020927 h 15135727"/>
              <a:gd name="connsiteX245" fmla="*/ 2743200 w 8128084"/>
              <a:gd name="connsiteY245" fmla="*/ 10924674 h 15135727"/>
              <a:gd name="connsiteX246" fmla="*/ 2550695 w 8128084"/>
              <a:gd name="connsiteY246" fmla="*/ 11020927 h 15135727"/>
              <a:gd name="connsiteX247" fmla="*/ 2526632 w 8128084"/>
              <a:gd name="connsiteY247" fmla="*/ 11117179 h 15135727"/>
              <a:gd name="connsiteX248" fmla="*/ 2334127 w 8128084"/>
              <a:gd name="connsiteY248" fmla="*/ 10996864 h 15135727"/>
              <a:gd name="connsiteX249" fmla="*/ 2358190 w 8128084"/>
              <a:gd name="connsiteY249" fmla="*/ 10732169 h 15135727"/>
              <a:gd name="connsiteX250" fmla="*/ 2334127 w 8128084"/>
              <a:gd name="connsiteY250" fmla="*/ 10587790 h 15135727"/>
              <a:gd name="connsiteX251" fmla="*/ 2406316 w 8128084"/>
              <a:gd name="connsiteY251" fmla="*/ 10491537 h 15135727"/>
              <a:gd name="connsiteX252" fmla="*/ 2598821 w 8128084"/>
              <a:gd name="connsiteY252" fmla="*/ 10684042 h 15135727"/>
              <a:gd name="connsiteX253" fmla="*/ 2767264 w 8128084"/>
              <a:gd name="connsiteY253" fmla="*/ 10684042 h 15135727"/>
              <a:gd name="connsiteX254" fmla="*/ 2646948 w 8128084"/>
              <a:gd name="connsiteY254" fmla="*/ 10515600 h 15135727"/>
              <a:gd name="connsiteX255" fmla="*/ 2815390 w 8128084"/>
              <a:gd name="connsiteY255" fmla="*/ 10395285 h 15135727"/>
              <a:gd name="connsiteX256" fmla="*/ 3080085 w 8128084"/>
              <a:gd name="connsiteY256" fmla="*/ 10419348 h 15135727"/>
              <a:gd name="connsiteX257" fmla="*/ 3248527 w 8128084"/>
              <a:gd name="connsiteY257" fmla="*/ 10539664 h 15135727"/>
              <a:gd name="connsiteX258" fmla="*/ 3320716 w 8128084"/>
              <a:gd name="connsiteY258" fmla="*/ 10659979 h 15135727"/>
              <a:gd name="connsiteX259" fmla="*/ 3465095 w 8128084"/>
              <a:gd name="connsiteY259" fmla="*/ 10659979 h 15135727"/>
              <a:gd name="connsiteX260" fmla="*/ 3441032 w 8128084"/>
              <a:gd name="connsiteY260" fmla="*/ 10491537 h 15135727"/>
              <a:gd name="connsiteX261" fmla="*/ 3392906 w 8128084"/>
              <a:gd name="connsiteY261" fmla="*/ 10250906 h 15135727"/>
              <a:gd name="connsiteX262" fmla="*/ 3152274 w 8128084"/>
              <a:gd name="connsiteY262" fmla="*/ 10250906 h 15135727"/>
              <a:gd name="connsiteX263" fmla="*/ 3176337 w 8128084"/>
              <a:gd name="connsiteY263" fmla="*/ 10178716 h 15135727"/>
              <a:gd name="connsiteX264" fmla="*/ 3104148 w 8128084"/>
              <a:gd name="connsiteY264" fmla="*/ 10154653 h 15135727"/>
              <a:gd name="connsiteX265" fmla="*/ 3007895 w 8128084"/>
              <a:gd name="connsiteY265" fmla="*/ 9962148 h 15135727"/>
              <a:gd name="connsiteX266" fmla="*/ 3176337 w 8128084"/>
              <a:gd name="connsiteY266" fmla="*/ 9889958 h 15135727"/>
              <a:gd name="connsiteX267" fmla="*/ 2959769 w 8128084"/>
              <a:gd name="connsiteY267" fmla="*/ 9504948 h 15135727"/>
              <a:gd name="connsiteX268" fmla="*/ 2791327 w 8128084"/>
              <a:gd name="connsiteY268" fmla="*/ 9456821 h 15135727"/>
              <a:gd name="connsiteX269" fmla="*/ 2574758 w 8128084"/>
              <a:gd name="connsiteY269" fmla="*/ 9336506 h 15135727"/>
              <a:gd name="connsiteX270" fmla="*/ 2550695 w 8128084"/>
              <a:gd name="connsiteY270" fmla="*/ 9071811 h 15135727"/>
              <a:gd name="connsiteX271" fmla="*/ 2695074 w 8128084"/>
              <a:gd name="connsiteY271" fmla="*/ 8999621 h 15135727"/>
              <a:gd name="connsiteX272" fmla="*/ 2622885 w 8128084"/>
              <a:gd name="connsiteY272" fmla="*/ 8975558 h 15135727"/>
              <a:gd name="connsiteX273" fmla="*/ 2430379 w 8128084"/>
              <a:gd name="connsiteY273" fmla="*/ 8999621 h 15135727"/>
              <a:gd name="connsiteX274" fmla="*/ 2261937 w 8128084"/>
              <a:gd name="connsiteY274" fmla="*/ 9168064 h 15135727"/>
              <a:gd name="connsiteX275" fmla="*/ 2237874 w 8128084"/>
              <a:gd name="connsiteY275" fmla="*/ 8999621 h 15135727"/>
              <a:gd name="connsiteX276" fmla="*/ 2117558 w 8128084"/>
              <a:gd name="connsiteY276" fmla="*/ 8975558 h 15135727"/>
              <a:gd name="connsiteX277" fmla="*/ 2045369 w 8128084"/>
              <a:gd name="connsiteY277" fmla="*/ 8783053 h 15135727"/>
              <a:gd name="connsiteX278" fmla="*/ 1852864 w 8128084"/>
              <a:gd name="connsiteY278" fmla="*/ 8758990 h 15135727"/>
              <a:gd name="connsiteX279" fmla="*/ 1636295 w 8128084"/>
              <a:gd name="connsiteY279" fmla="*/ 8927432 h 15135727"/>
              <a:gd name="connsiteX280" fmla="*/ 1588169 w 8128084"/>
              <a:gd name="connsiteY280" fmla="*/ 9023685 h 15135727"/>
              <a:gd name="connsiteX281" fmla="*/ 1515979 w 8128084"/>
              <a:gd name="connsiteY281" fmla="*/ 8879306 h 15135727"/>
              <a:gd name="connsiteX282" fmla="*/ 1347537 w 8128084"/>
              <a:gd name="connsiteY282" fmla="*/ 8879306 h 15135727"/>
              <a:gd name="connsiteX283" fmla="*/ 1347537 w 8128084"/>
              <a:gd name="connsiteY283" fmla="*/ 8710864 h 15135727"/>
              <a:gd name="connsiteX284" fmla="*/ 1106906 w 8128084"/>
              <a:gd name="connsiteY284" fmla="*/ 8783053 h 15135727"/>
              <a:gd name="connsiteX285" fmla="*/ 890337 w 8128084"/>
              <a:gd name="connsiteY285" fmla="*/ 8686800 h 15135727"/>
              <a:gd name="connsiteX286" fmla="*/ 649706 w 8128084"/>
              <a:gd name="connsiteY286" fmla="*/ 8662737 h 15135727"/>
              <a:gd name="connsiteX287" fmla="*/ 385011 w 8128084"/>
              <a:gd name="connsiteY287" fmla="*/ 8566485 h 15135727"/>
              <a:gd name="connsiteX288" fmla="*/ 577516 w 8128084"/>
              <a:gd name="connsiteY288" fmla="*/ 8373979 h 15135727"/>
              <a:gd name="connsiteX289" fmla="*/ 794085 w 8128084"/>
              <a:gd name="connsiteY289" fmla="*/ 8301790 h 15135727"/>
              <a:gd name="connsiteX290" fmla="*/ 745958 w 8128084"/>
              <a:gd name="connsiteY290" fmla="*/ 8133348 h 15135727"/>
              <a:gd name="connsiteX291" fmla="*/ 818148 w 8128084"/>
              <a:gd name="connsiteY291" fmla="*/ 7820527 h 15135727"/>
              <a:gd name="connsiteX292" fmla="*/ 697832 w 8128084"/>
              <a:gd name="connsiteY292" fmla="*/ 7820527 h 15135727"/>
              <a:gd name="connsiteX293" fmla="*/ 625642 w 8128084"/>
              <a:gd name="connsiteY293" fmla="*/ 7916779 h 15135727"/>
              <a:gd name="connsiteX294" fmla="*/ 457200 w 8128084"/>
              <a:gd name="connsiteY294" fmla="*/ 7820527 h 15135727"/>
              <a:gd name="connsiteX295" fmla="*/ 529390 w 8128084"/>
              <a:gd name="connsiteY295" fmla="*/ 7700211 h 15135727"/>
              <a:gd name="connsiteX296" fmla="*/ 938464 w 8128084"/>
              <a:gd name="connsiteY296" fmla="*/ 7676148 h 15135727"/>
              <a:gd name="connsiteX297" fmla="*/ 1058779 w 8128084"/>
              <a:gd name="connsiteY297" fmla="*/ 7459579 h 15135727"/>
              <a:gd name="connsiteX298" fmla="*/ 1203158 w 8128084"/>
              <a:gd name="connsiteY298" fmla="*/ 7603958 h 15135727"/>
              <a:gd name="connsiteX299" fmla="*/ 1299411 w 8128084"/>
              <a:gd name="connsiteY299" fmla="*/ 7555832 h 15135727"/>
              <a:gd name="connsiteX300" fmla="*/ 1443790 w 8128084"/>
              <a:gd name="connsiteY300" fmla="*/ 7507706 h 15135727"/>
              <a:gd name="connsiteX301" fmla="*/ 1684421 w 8128084"/>
              <a:gd name="connsiteY301" fmla="*/ 7603958 h 15135727"/>
              <a:gd name="connsiteX302" fmla="*/ 1684421 w 8128084"/>
              <a:gd name="connsiteY302" fmla="*/ 7603958 h 15135727"/>
              <a:gd name="connsiteX303" fmla="*/ 1540042 w 8128084"/>
              <a:gd name="connsiteY303" fmla="*/ 7363327 h 15135727"/>
              <a:gd name="connsiteX304" fmla="*/ 1299411 w 8128084"/>
              <a:gd name="connsiteY304" fmla="*/ 7315200 h 15135727"/>
              <a:gd name="connsiteX305" fmla="*/ 1130969 w 8128084"/>
              <a:gd name="connsiteY305" fmla="*/ 7339264 h 15135727"/>
              <a:gd name="connsiteX306" fmla="*/ 1034716 w 8128084"/>
              <a:gd name="connsiteY306" fmla="*/ 7315200 h 15135727"/>
              <a:gd name="connsiteX307" fmla="*/ 1155032 w 8128084"/>
              <a:gd name="connsiteY307" fmla="*/ 7050506 h 15135727"/>
              <a:gd name="connsiteX308" fmla="*/ 1155032 w 8128084"/>
              <a:gd name="connsiteY308" fmla="*/ 6930190 h 15135727"/>
              <a:gd name="connsiteX309" fmla="*/ 1155032 w 8128084"/>
              <a:gd name="connsiteY309" fmla="*/ 6761748 h 15135727"/>
              <a:gd name="connsiteX310" fmla="*/ 1203158 w 8128084"/>
              <a:gd name="connsiteY310" fmla="*/ 6617369 h 15135727"/>
              <a:gd name="connsiteX311" fmla="*/ 1371600 w 8128084"/>
              <a:gd name="connsiteY311" fmla="*/ 6472990 h 15135727"/>
              <a:gd name="connsiteX312" fmla="*/ 1443790 w 8128084"/>
              <a:gd name="connsiteY312" fmla="*/ 6328611 h 15135727"/>
              <a:gd name="connsiteX313" fmla="*/ 1419727 w 8128084"/>
              <a:gd name="connsiteY313" fmla="*/ 6208295 h 15135727"/>
              <a:gd name="connsiteX314" fmla="*/ 1275348 w 8128084"/>
              <a:gd name="connsiteY314" fmla="*/ 6304548 h 15135727"/>
              <a:gd name="connsiteX315" fmla="*/ 1323474 w 8128084"/>
              <a:gd name="connsiteY315" fmla="*/ 6015790 h 15135727"/>
              <a:gd name="connsiteX316" fmla="*/ 1540042 w 8128084"/>
              <a:gd name="connsiteY316" fmla="*/ 5871411 h 15135727"/>
              <a:gd name="connsiteX317" fmla="*/ 1540042 w 8128084"/>
              <a:gd name="connsiteY317" fmla="*/ 5751095 h 15135727"/>
              <a:gd name="connsiteX318" fmla="*/ 1395664 w 8128084"/>
              <a:gd name="connsiteY318" fmla="*/ 5799221 h 15135727"/>
              <a:gd name="connsiteX319" fmla="*/ 1179095 w 8128084"/>
              <a:gd name="connsiteY319" fmla="*/ 5799221 h 15135727"/>
              <a:gd name="connsiteX320" fmla="*/ 890337 w 8128084"/>
              <a:gd name="connsiteY320" fmla="*/ 5775158 h 15135727"/>
              <a:gd name="connsiteX321" fmla="*/ 697832 w 8128084"/>
              <a:gd name="connsiteY321" fmla="*/ 5606716 h 15135727"/>
              <a:gd name="connsiteX322" fmla="*/ 577516 w 8128084"/>
              <a:gd name="connsiteY322" fmla="*/ 5582653 h 15135727"/>
              <a:gd name="connsiteX323" fmla="*/ 697832 w 8128084"/>
              <a:gd name="connsiteY323" fmla="*/ 5775158 h 15135727"/>
              <a:gd name="connsiteX324" fmla="*/ 409074 w 8128084"/>
              <a:gd name="connsiteY324" fmla="*/ 5799221 h 15135727"/>
              <a:gd name="connsiteX325" fmla="*/ 168442 w 8128084"/>
              <a:gd name="connsiteY325" fmla="*/ 5702969 h 15135727"/>
              <a:gd name="connsiteX326" fmla="*/ 264695 w 8128084"/>
              <a:gd name="connsiteY326" fmla="*/ 5558590 h 15135727"/>
              <a:gd name="connsiteX327" fmla="*/ 144379 w 8128084"/>
              <a:gd name="connsiteY327" fmla="*/ 5510464 h 15135727"/>
              <a:gd name="connsiteX328" fmla="*/ 0 w 8128084"/>
              <a:gd name="connsiteY328" fmla="*/ 5462337 h 15135727"/>
              <a:gd name="connsiteX329" fmla="*/ 96253 w 8128084"/>
              <a:gd name="connsiteY329"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005137 w 8128084"/>
              <a:gd name="connsiteY116" fmla="*/ 5149516 h 15135727"/>
              <a:gd name="connsiteX117" fmla="*/ 4692316 w 8128084"/>
              <a:gd name="connsiteY117" fmla="*/ 5149516 h 15135727"/>
              <a:gd name="connsiteX118" fmla="*/ 4523874 w 8128084"/>
              <a:gd name="connsiteY118" fmla="*/ 5366085 h 15135727"/>
              <a:gd name="connsiteX119" fmla="*/ 4211053 w 8128084"/>
              <a:gd name="connsiteY119" fmla="*/ 5414211 h 15135727"/>
              <a:gd name="connsiteX120" fmla="*/ 4114800 w 8128084"/>
              <a:gd name="connsiteY120" fmla="*/ 5390148 h 15135727"/>
              <a:gd name="connsiteX121" fmla="*/ 4018548 w 8128084"/>
              <a:gd name="connsiteY121" fmla="*/ 5630779 h 15135727"/>
              <a:gd name="connsiteX122" fmla="*/ 4090737 w 8128084"/>
              <a:gd name="connsiteY122" fmla="*/ 5871411 h 15135727"/>
              <a:gd name="connsiteX123" fmla="*/ 4090737 w 8128084"/>
              <a:gd name="connsiteY123" fmla="*/ 6184232 h 15135727"/>
              <a:gd name="connsiteX124" fmla="*/ 4186990 w 8128084"/>
              <a:gd name="connsiteY124" fmla="*/ 6472990 h 15135727"/>
              <a:gd name="connsiteX125" fmla="*/ 4042611 w 8128084"/>
              <a:gd name="connsiteY125" fmla="*/ 6352674 h 15135727"/>
              <a:gd name="connsiteX126" fmla="*/ 3946358 w 8128084"/>
              <a:gd name="connsiteY126" fmla="*/ 6376737 h 15135727"/>
              <a:gd name="connsiteX127" fmla="*/ 4114800 w 8128084"/>
              <a:gd name="connsiteY127" fmla="*/ 6641432 h 15135727"/>
              <a:gd name="connsiteX128" fmla="*/ 4451685 w 8128084"/>
              <a:gd name="connsiteY128" fmla="*/ 6737685 h 15135727"/>
              <a:gd name="connsiteX129" fmla="*/ 4620127 w 8128084"/>
              <a:gd name="connsiteY129" fmla="*/ 6978316 h 15135727"/>
              <a:gd name="connsiteX130" fmla="*/ 4740442 w 8128084"/>
              <a:gd name="connsiteY130" fmla="*/ 7170821 h 15135727"/>
              <a:gd name="connsiteX131" fmla="*/ 5077327 w 8128084"/>
              <a:gd name="connsiteY131" fmla="*/ 7387390 h 15135727"/>
              <a:gd name="connsiteX132" fmla="*/ 5125453 w 8128084"/>
              <a:gd name="connsiteY132" fmla="*/ 7603958 h 15135727"/>
              <a:gd name="connsiteX133" fmla="*/ 5197642 w 8128084"/>
              <a:gd name="connsiteY133" fmla="*/ 7796464 h 15135727"/>
              <a:gd name="connsiteX134" fmla="*/ 5486400 w 8128084"/>
              <a:gd name="connsiteY134" fmla="*/ 7964906 h 15135727"/>
              <a:gd name="connsiteX135" fmla="*/ 5486400 w 8128084"/>
              <a:gd name="connsiteY135" fmla="*/ 8349916 h 15135727"/>
              <a:gd name="connsiteX136" fmla="*/ 5678906 w 8128084"/>
              <a:gd name="connsiteY136" fmla="*/ 8614611 h 15135727"/>
              <a:gd name="connsiteX137" fmla="*/ 5919537 w 8128084"/>
              <a:gd name="connsiteY137" fmla="*/ 9071811 h 15135727"/>
              <a:gd name="connsiteX138" fmla="*/ 6160169 w 8128084"/>
              <a:gd name="connsiteY138" fmla="*/ 9336506 h 15135727"/>
              <a:gd name="connsiteX139" fmla="*/ 6280485 w 8128084"/>
              <a:gd name="connsiteY139" fmla="*/ 9601200 h 15135727"/>
              <a:gd name="connsiteX140" fmla="*/ 6400800 w 8128084"/>
              <a:gd name="connsiteY140" fmla="*/ 9793706 h 15135727"/>
              <a:gd name="connsiteX141" fmla="*/ 6569242 w 8128084"/>
              <a:gd name="connsiteY141" fmla="*/ 10058400 h 15135727"/>
              <a:gd name="connsiteX142" fmla="*/ 6713621 w 8128084"/>
              <a:gd name="connsiteY142" fmla="*/ 10106527 h 15135727"/>
              <a:gd name="connsiteX143" fmla="*/ 6545179 w 8128084"/>
              <a:gd name="connsiteY143" fmla="*/ 10202779 h 15135727"/>
              <a:gd name="connsiteX144" fmla="*/ 6569242 w 8128084"/>
              <a:gd name="connsiteY144" fmla="*/ 10443411 h 15135727"/>
              <a:gd name="connsiteX145" fmla="*/ 6593306 w 8128084"/>
              <a:gd name="connsiteY145" fmla="*/ 10708106 h 15135727"/>
              <a:gd name="connsiteX146" fmla="*/ 6761748 w 8128084"/>
              <a:gd name="connsiteY146" fmla="*/ 10924674 h 15135727"/>
              <a:gd name="connsiteX147" fmla="*/ 6641432 w 8128084"/>
              <a:gd name="connsiteY147" fmla="*/ 11093116 h 15135727"/>
              <a:gd name="connsiteX148" fmla="*/ 6713621 w 8128084"/>
              <a:gd name="connsiteY148" fmla="*/ 11261558 h 15135727"/>
              <a:gd name="connsiteX149" fmla="*/ 6737685 w 8128084"/>
              <a:gd name="connsiteY149" fmla="*/ 11526253 h 15135727"/>
              <a:gd name="connsiteX150" fmla="*/ 6617369 w 8128084"/>
              <a:gd name="connsiteY150" fmla="*/ 11839074 h 15135727"/>
              <a:gd name="connsiteX151" fmla="*/ 6617369 w 8128084"/>
              <a:gd name="connsiteY151" fmla="*/ 12031579 h 15135727"/>
              <a:gd name="connsiteX152" fmla="*/ 6641432 w 8128084"/>
              <a:gd name="connsiteY152" fmla="*/ 12127832 h 15135727"/>
              <a:gd name="connsiteX153" fmla="*/ 6761748 w 8128084"/>
              <a:gd name="connsiteY153" fmla="*/ 12031579 h 15135727"/>
              <a:gd name="connsiteX154" fmla="*/ 6761748 w 8128084"/>
              <a:gd name="connsiteY154" fmla="*/ 12296274 h 15135727"/>
              <a:gd name="connsiteX155" fmla="*/ 6689558 w 8128084"/>
              <a:gd name="connsiteY155" fmla="*/ 12512842 h 15135727"/>
              <a:gd name="connsiteX156" fmla="*/ 6785811 w 8128084"/>
              <a:gd name="connsiteY156" fmla="*/ 12777537 h 15135727"/>
              <a:gd name="connsiteX157" fmla="*/ 6569242 w 8128084"/>
              <a:gd name="connsiteY157" fmla="*/ 12873790 h 15135727"/>
              <a:gd name="connsiteX158" fmla="*/ 6545179 w 8128084"/>
              <a:gd name="connsiteY158" fmla="*/ 13090358 h 15135727"/>
              <a:gd name="connsiteX159" fmla="*/ 6448927 w 8128084"/>
              <a:gd name="connsiteY159" fmla="*/ 13355053 h 15135727"/>
              <a:gd name="connsiteX160" fmla="*/ 6256421 w 8128084"/>
              <a:gd name="connsiteY160" fmla="*/ 13571621 h 15135727"/>
              <a:gd name="connsiteX161" fmla="*/ 6087979 w 8128084"/>
              <a:gd name="connsiteY161" fmla="*/ 13667874 h 15135727"/>
              <a:gd name="connsiteX162" fmla="*/ 5943600 w 8128084"/>
              <a:gd name="connsiteY162" fmla="*/ 13716000 h 15135727"/>
              <a:gd name="connsiteX163" fmla="*/ 5702969 w 8128084"/>
              <a:gd name="connsiteY163" fmla="*/ 13667874 h 15135727"/>
              <a:gd name="connsiteX164" fmla="*/ 5582653 w 8128084"/>
              <a:gd name="connsiteY164" fmla="*/ 13691937 h 15135727"/>
              <a:gd name="connsiteX165" fmla="*/ 5727032 w 8128084"/>
              <a:gd name="connsiteY165" fmla="*/ 13836316 h 15135727"/>
              <a:gd name="connsiteX166" fmla="*/ 5582653 w 8128084"/>
              <a:gd name="connsiteY166" fmla="*/ 14052885 h 15135727"/>
              <a:gd name="connsiteX167" fmla="*/ 5462337 w 8128084"/>
              <a:gd name="connsiteY167" fmla="*/ 14149137 h 15135727"/>
              <a:gd name="connsiteX168" fmla="*/ 5342021 w 8128084"/>
              <a:gd name="connsiteY168" fmla="*/ 14004758 h 15135727"/>
              <a:gd name="connsiteX169" fmla="*/ 5245769 w 8128084"/>
              <a:gd name="connsiteY169" fmla="*/ 14004758 h 15135727"/>
              <a:gd name="connsiteX170" fmla="*/ 5245769 w 8128084"/>
              <a:gd name="connsiteY170" fmla="*/ 13956632 h 15135727"/>
              <a:gd name="connsiteX171" fmla="*/ 5101390 w 8128084"/>
              <a:gd name="connsiteY171" fmla="*/ 13956632 h 15135727"/>
              <a:gd name="connsiteX172" fmla="*/ 4981074 w 8128084"/>
              <a:gd name="connsiteY172" fmla="*/ 13860379 h 15135727"/>
              <a:gd name="connsiteX173" fmla="*/ 4740442 w 8128084"/>
              <a:gd name="connsiteY173" fmla="*/ 13908506 h 15135727"/>
              <a:gd name="connsiteX174" fmla="*/ 4475748 w 8128084"/>
              <a:gd name="connsiteY174" fmla="*/ 13956632 h 15135727"/>
              <a:gd name="connsiteX175" fmla="*/ 4379495 w 8128084"/>
              <a:gd name="connsiteY175" fmla="*/ 14028821 h 15135727"/>
              <a:gd name="connsiteX176" fmla="*/ 4403558 w 8128084"/>
              <a:gd name="connsiteY176" fmla="*/ 14197264 h 15135727"/>
              <a:gd name="connsiteX177" fmla="*/ 4572000 w 8128084"/>
              <a:gd name="connsiteY177" fmla="*/ 14149137 h 15135727"/>
              <a:gd name="connsiteX178" fmla="*/ 4523874 w 8128084"/>
              <a:gd name="connsiteY178" fmla="*/ 14558211 h 15135727"/>
              <a:gd name="connsiteX179" fmla="*/ 4403558 w 8128084"/>
              <a:gd name="connsiteY179" fmla="*/ 14437895 h 15135727"/>
              <a:gd name="connsiteX180" fmla="*/ 4403558 w 8128084"/>
              <a:gd name="connsiteY180" fmla="*/ 14437895 h 15135727"/>
              <a:gd name="connsiteX181" fmla="*/ 4283242 w 8128084"/>
              <a:gd name="connsiteY181" fmla="*/ 14245390 h 15135727"/>
              <a:gd name="connsiteX182" fmla="*/ 4235116 w 8128084"/>
              <a:gd name="connsiteY182" fmla="*/ 14341642 h 15135727"/>
              <a:gd name="connsiteX183" fmla="*/ 4162927 w 8128084"/>
              <a:gd name="connsiteY183" fmla="*/ 14389769 h 15135727"/>
              <a:gd name="connsiteX184" fmla="*/ 4162927 w 8128084"/>
              <a:gd name="connsiteY184" fmla="*/ 14389769 h 15135727"/>
              <a:gd name="connsiteX185" fmla="*/ 3922295 w 8128084"/>
              <a:gd name="connsiteY185" fmla="*/ 14245390 h 15135727"/>
              <a:gd name="connsiteX186" fmla="*/ 3801979 w 8128084"/>
              <a:gd name="connsiteY186" fmla="*/ 14293516 h 15135727"/>
              <a:gd name="connsiteX187" fmla="*/ 3681664 w 8128084"/>
              <a:gd name="connsiteY187" fmla="*/ 14389769 h 15135727"/>
              <a:gd name="connsiteX188" fmla="*/ 3657600 w 8128084"/>
              <a:gd name="connsiteY188" fmla="*/ 14654464 h 15135727"/>
              <a:gd name="connsiteX189" fmla="*/ 3513221 w 8128084"/>
              <a:gd name="connsiteY189" fmla="*/ 14726653 h 15135727"/>
              <a:gd name="connsiteX190" fmla="*/ 3513221 w 8128084"/>
              <a:gd name="connsiteY190" fmla="*/ 14871032 h 15135727"/>
              <a:gd name="connsiteX191" fmla="*/ 3633537 w 8128084"/>
              <a:gd name="connsiteY191" fmla="*/ 14967285 h 15135727"/>
              <a:gd name="connsiteX192" fmla="*/ 3609474 w 8128084"/>
              <a:gd name="connsiteY192" fmla="*/ 15087600 h 15135727"/>
              <a:gd name="connsiteX193" fmla="*/ 3441032 w 8128084"/>
              <a:gd name="connsiteY193" fmla="*/ 15039474 h 15135727"/>
              <a:gd name="connsiteX194" fmla="*/ 3272590 w 8128084"/>
              <a:gd name="connsiteY194" fmla="*/ 15063537 h 15135727"/>
              <a:gd name="connsiteX195" fmla="*/ 3248527 w 8128084"/>
              <a:gd name="connsiteY195" fmla="*/ 14895095 h 15135727"/>
              <a:gd name="connsiteX196" fmla="*/ 3128211 w 8128084"/>
              <a:gd name="connsiteY196" fmla="*/ 14919158 h 15135727"/>
              <a:gd name="connsiteX197" fmla="*/ 2959769 w 8128084"/>
              <a:gd name="connsiteY197" fmla="*/ 15135727 h 15135727"/>
              <a:gd name="connsiteX198" fmla="*/ 2935706 w 8128084"/>
              <a:gd name="connsiteY198" fmla="*/ 14895095 h 15135727"/>
              <a:gd name="connsiteX199" fmla="*/ 2791327 w 8128084"/>
              <a:gd name="connsiteY199" fmla="*/ 14943221 h 15135727"/>
              <a:gd name="connsiteX200" fmla="*/ 2671011 w 8128084"/>
              <a:gd name="connsiteY200" fmla="*/ 15039474 h 15135727"/>
              <a:gd name="connsiteX201" fmla="*/ 2430379 w 8128084"/>
              <a:gd name="connsiteY201" fmla="*/ 15087600 h 15135727"/>
              <a:gd name="connsiteX202" fmla="*/ 2237874 w 8128084"/>
              <a:gd name="connsiteY202" fmla="*/ 15039474 h 15135727"/>
              <a:gd name="connsiteX203" fmla="*/ 2622885 w 8128084"/>
              <a:gd name="connsiteY203" fmla="*/ 14846969 h 15135727"/>
              <a:gd name="connsiteX204" fmla="*/ 2887579 w 8128084"/>
              <a:gd name="connsiteY204" fmla="*/ 14774779 h 15135727"/>
              <a:gd name="connsiteX205" fmla="*/ 2839453 w 8128084"/>
              <a:gd name="connsiteY205" fmla="*/ 14582274 h 15135727"/>
              <a:gd name="connsiteX206" fmla="*/ 2935706 w 8128084"/>
              <a:gd name="connsiteY206" fmla="*/ 14510085 h 15135727"/>
              <a:gd name="connsiteX207" fmla="*/ 2935706 w 8128084"/>
              <a:gd name="connsiteY207" fmla="*/ 14510085 h 15135727"/>
              <a:gd name="connsiteX208" fmla="*/ 3080085 w 8128084"/>
              <a:gd name="connsiteY208" fmla="*/ 14413832 h 15135727"/>
              <a:gd name="connsiteX209" fmla="*/ 3152274 w 8128084"/>
              <a:gd name="connsiteY209" fmla="*/ 14341642 h 15135727"/>
              <a:gd name="connsiteX210" fmla="*/ 3080085 w 8128084"/>
              <a:gd name="connsiteY210" fmla="*/ 14269453 h 15135727"/>
              <a:gd name="connsiteX211" fmla="*/ 3152274 w 8128084"/>
              <a:gd name="connsiteY211" fmla="*/ 14197264 h 15135727"/>
              <a:gd name="connsiteX212" fmla="*/ 3152274 w 8128084"/>
              <a:gd name="connsiteY212" fmla="*/ 14052885 h 15135727"/>
              <a:gd name="connsiteX213" fmla="*/ 3080085 w 8128084"/>
              <a:gd name="connsiteY213" fmla="*/ 13980695 h 15135727"/>
              <a:gd name="connsiteX214" fmla="*/ 3056021 w 8128084"/>
              <a:gd name="connsiteY214" fmla="*/ 14076948 h 15135727"/>
              <a:gd name="connsiteX215" fmla="*/ 2935706 w 8128084"/>
              <a:gd name="connsiteY215" fmla="*/ 14076948 h 15135727"/>
              <a:gd name="connsiteX216" fmla="*/ 2863516 w 8128084"/>
              <a:gd name="connsiteY216" fmla="*/ 14125074 h 15135727"/>
              <a:gd name="connsiteX217" fmla="*/ 2719137 w 8128084"/>
              <a:gd name="connsiteY217" fmla="*/ 14197264 h 15135727"/>
              <a:gd name="connsiteX218" fmla="*/ 2646948 w 8128084"/>
              <a:gd name="connsiteY218" fmla="*/ 14197264 h 15135727"/>
              <a:gd name="connsiteX219" fmla="*/ 2598821 w 8128084"/>
              <a:gd name="connsiteY219" fmla="*/ 14125074 h 15135727"/>
              <a:gd name="connsiteX220" fmla="*/ 2430379 w 8128084"/>
              <a:gd name="connsiteY220" fmla="*/ 13836316 h 15135727"/>
              <a:gd name="connsiteX221" fmla="*/ 2646948 w 8128084"/>
              <a:gd name="connsiteY221" fmla="*/ 13812253 h 15135727"/>
              <a:gd name="connsiteX222" fmla="*/ 2502569 w 8128084"/>
              <a:gd name="connsiteY222" fmla="*/ 13475369 h 15135727"/>
              <a:gd name="connsiteX223" fmla="*/ 2550695 w 8128084"/>
              <a:gd name="connsiteY223" fmla="*/ 13186611 h 15135727"/>
              <a:gd name="connsiteX224" fmla="*/ 2719137 w 8128084"/>
              <a:gd name="connsiteY224" fmla="*/ 13042232 h 15135727"/>
              <a:gd name="connsiteX225" fmla="*/ 2791327 w 8128084"/>
              <a:gd name="connsiteY225" fmla="*/ 12945979 h 15135727"/>
              <a:gd name="connsiteX226" fmla="*/ 3031958 w 8128084"/>
              <a:gd name="connsiteY226" fmla="*/ 13090358 h 15135727"/>
              <a:gd name="connsiteX227" fmla="*/ 3056021 w 8128084"/>
              <a:gd name="connsiteY227" fmla="*/ 12753474 h 15135727"/>
              <a:gd name="connsiteX228" fmla="*/ 2887579 w 8128084"/>
              <a:gd name="connsiteY228" fmla="*/ 12777537 h 15135727"/>
              <a:gd name="connsiteX229" fmla="*/ 2815390 w 8128084"/>
              <a:gd name="connsiteY229" fmla="*/ 12777537 h 15135727"/>
              <a:gd name="connsiteX230" fmla="*/ 3176337 w 8128084"/>
              <a:gd name="connsiteY230" fmla="*/ 12368464 h 15135727"/>
              <a:gd name="connsiteX231" fmla="*/ 3104148 w 8128084"/>
              <a:gd name="connsiteY231" fmla="*/ 12320337 h 15135727"/>
              <a:gd name="connsiteX232" fmla="*/ 3104148 w 8128084"/>
              <a:gd name="connsiteY232" fmla="*/ 12320337 h 15135727"/>
              <a:gd name="connsiteX233" fmla="*/ 3007895 w 8128084"/>
              <a:gd name="connsiteY233" fmla="*/ 12079706 h 15135727"/>
              <a:gd name="connsiteX234" fmla="*/ 2911642 w 8128084"/>
              <a:gd name="connsiteY234" fmla="*/ 11935327 h 15135727"/>
              <a:gd name="connsiteX235" fmla="*/ 2863516 w 8128084"/>
              <a:gd name="connsiteY235" fmla="*/ 11694695 h 15135727"/>
              <a:gd name="connsiteX236" fmla="*/ 2911642 w 8128084"/>
              <a:gd name="connsiteY236" fmla="*/ 11454064 h 15135727"/>
              <a:gd name="connsiteX237" fmla="*/ 3056021 w 8128084"/>
              <a:gd name="connsiteY237" fmla="*/ 11454064 h 15135727"/>
              <a:gd name="connsiteX238" fmla="*/ 2983832 w 8128084"/>
              <a:gd name="connsiteY238" fmla="*/ 11381874 h 15135727"/>
              <a:gd name="connsiteX239" fmla="*/ 3031958 w 8128084"/>
              <a:gd name="connsiteY239" fmla="*/ 11285621 h 15135727"/>
              <a:gd name="connsiteX240" fmla="*/ 3007895 w 8128084"/>
              <a:gd name="connsiteY240" fmla="*/ 11189369 h 15135727"/>
              <a:gd name="connsiteX241" fmla="*/ 2887579 w 8128084"/>
              <a:gd name="connsiteY241" fmla="*/ 11141242 h 15135727"/>
              <a:gd name="connsiteX242" fmla="*/ 2887579 w 8128084"/>
              <a:gd name="connsiteY242" fmla="*/ 10972800 h 15135727"/>
              <a:gd name="connsiteX243" fmla="*/ 2887579 w 8128084"/>
              <a:gd name="connsiteY243" fmla="*/ 10924674 h 15135727"/>
              <a:gd name="connsiteX244" fmla="*/ 2767264 w 8128084"/>
              <a:gd name="connsiteY244" fmla="*/ 11020927 h 15135727"/>
              <a:gd name="connsiteX245" fmla="*/ 2743200 w 8128084"/>
              <a:gd name="connsiteY245" fmla="*/ 10924674 h 15135727"/>
              <a:gd name="connsiteX246" fmla="*/ 2550695 w 8128084"/>
              <a:gd name="connsiteY246" fmla="*/ 11020927 h 15135727"/>
              <a:gd name="connsiteX247" fmla="*/ 2526632 w 8128084"/>
              <a:gd name="connsiteY247" fmla="*/ 11117179 h 15135727"/>
              <a:gd name="connsiteX248" fmla="*/ 2334127 w 8128084"/>
              <a:gd name="connsiteY248" fmla="*/ 10996864 h 15135727"/>
              <a:gd name="connsiteX249" fmla="*/ 2358190 w 8128084"/>
              <a:gd name="connsiteY249" fmla="*/ 10732169 h 15135727"/>
              <a:gd name="connsiteX250" fmla="*/ 2334127 w 8128084"/>
              <a:gd name="connsiteY250" fmla="*/ 10587790 h 15135727"/>
              <a:gd name="connsiteX251" fmla="*/ 2406316 w 8128084"/>
              <a:gd name="connsiteY251" fmla="*/ 10491537 h 15135727"/>
              <a:gd name="connsiteX252" fmla="*/ 2598821 w 8128084"/>
              <a:gd name="connsiteY252" fmla="*/ 10684042 h 15135727"/>
              <a:gd name="connsiteX253" fmla="*/ 2767264 w 8128084"/>
              <a:gd name="connsiteY253" fmla="*/ 10684042 h 15135727"/>
              <a:gd name="connsiteX254" fmla="*/ 2646948 w 8128084"/>
              <a:gd name="connsiteY254" fmla="*/ 10515600 h 15135727"/>
              <a:gd name="connsiteX255" fmla="*/ 2815390 w 8128084"/>
              <a:gd name="connsiteY255" fmla="*/ 10395285 h 15135727"/>
              <a:gd name="connsiteX256" fmla="*/ 3080085 w 8128084"/>
              <a:gd name="connsiteY256" fmla="*/ 10419348 h 15135727"/>
              <a:gd name="connsiteX257" fmla="*/ 3248527 w 8128084"/>
              <a:gd name="connsiteY257" fmla="*/ 10539664 h 15135727"/>
              <a:gd name="connsiteX258" fmla="*/ 3320716 w 8128084"/>
              <a:gd name="connsiteY258" fmla="*/ 10659979 h 15135727"/>
              <a:gd name="connsiteX259" fmla="*/ 3465095 w 8128084"/>
              <a:gd name="connsiteY259" fmla="*/ 10659979 h 15135727"/>
              <a:gd name="connsiteX260" fmla="*/ 3441032 w 8128084"/>
              <a:gd name="connsiteY260" fmla="*/ 10491537 h 15135727"/>
              <a:gd name="connsiteX261" fmla="*/ 3392906 w 8128084"/>
              <a:gd name="connsiteY261" fmla="*/ 10250906 h 15135727"/>
              <a:gd name="connsiteX262" fmla="*/ 3152274 w 8128084"/>
              <a:gd name="connsiteY262" fmla="*/ 10250906 h 15135727"/>
              <a:gd name="connsiteX263" fmla="*/ 3176337 w 8128084"/>
              <a:gd name="connsiteY263" fmla="*/ 10178716 h 15135727"/>
              <a:gd name="connsiteX264" fmla="*/ 3104148 w 8128084"/>
              <a:gd name="connsiteY264" fmla="*/ 10154653 h 15135727"/>
              <a:gd name="connsiteX265" fmla="*/ 3007895 w 8128084"/>
              <a:gd name="connsiteY265" fmla="*/ 9962148 h 15135727"/>
              <a:gd name="connsiteX266" fmla="*/ 3176337 w 8128084"/>
              <a:gd name="connsiteY266" fmla="*/ 9889958 h 15135727"/>
              <a:gd name="connsiteX267" fmla="*/ 2959769 w 8128084"/>
              <a:gd name="connsiteY267" fmla="*/ 9504948 h 15135727"/>
              <a:gd name="connsiteX268" fmla="*/ 2791327 w 8128084"/>
              <a:gd name="connsiteY268" fmla="*/ 9456821 h 15135727"/>
              <a:gd name="connsiteX269" fmla="*/ 2574758 w 8128084"/>
              <a:gd name="connsiteY269" fmla="*/ 9336506 h 15135727"/>
              <a:gd name="connsiteX270" fmla="*/ 2550695 w 8128084"/>
              <a:gd name="connsiteY270" fmla="*/ 9071811 h 15135727"/>
              <a:gd name="connsiteX271" fmla="*/ 2695074 w 8128084"/>
              <a:gd name="connsiteY271" fmla="*/ 8999621 h 15135727"/>
              <a:gd name="connsiteX272" fmla="*/ 2622885 w 8128084"/>
              <a:gd name="connsiteY272" fmla="*/ 8975558 h 15135727"/>
              <a:gd name="connsiteX273" fmla="*/ 2430379 w 8128084"/>
              <a:gd name="connsiteY273" fmla="*/ 8999621 h 15135727"/>
              <a:gd name="connsiteX274" fmla="*/ 2261937 w 8128084"/>
              <a:gd name="connsiteY274" fmla="*/ 9168064 h 15135727"/>
              <a:gd name="connsiteX275" fmla="*/ 2237874 w 8128084"/>
              <a:gd name="connsiteY275" fmla="*/ 8999621 h 15135727"/>
              <a:gd name="connsiteX276" fmla="*/ 2117558 w 8128084"/>
              <a:gd name="connsiteY276" fmla="*/ 8975558 h 15135727"/>
              <a:gd name="connsiteX277" fmla="*/ 2045369 w 8128084"/>
              <a:gd name="connsiteY277" fmla="*/ 8783053 h 15135727"/>
              <a:gd name="connsiteX278" fmla="*/ 1852864 w 8128084"/>
              <a:gd name="connsiteY278" fmla="*/ 8758990 h 15135727"/>
              <a:gd name="connsiteX279" fmla="*/ 1636295 w 8128084"/>
              <a:gd name="connsiteY279" fmla="*/ 8927432 h 15135727"/>
              <a:gd name="connsiteX280" fmla="*/ 1588169 w 8128084"/>
              <a:gd name="connsiteY280" fmla="*/ 9023685 h 15135727"/>
              <a:gd name="connsiteX281" fmla="*/ 1515979 w 8128084"/>
              <a:gd name="connsiteY281" fmla="*/ 8879306 h 15135727"/>
              <a:gd name="connsiteX282" fmla="*/ 1347537 w 8128084"/>
              <a:gd name="connsiteY282" fmla="*/ 8879306 h 15135727"/>
              <a:gd name="connsiteX283" fmla="*/ 1347537 w 8128084"/>
              <a:gd name="connsiteY283" fmla="*/ 8710864 h 15135727"/>
              <a:gd name="connsiteX284" fmla="*/ 1106906 w 8128084"/>
              <a:gd name="connsiteY284" fmla="*/ 8783053 h 15135727"/>
              <a:gd name="connsiteX285" fmla="*/ 890337 w 8128084"/>
              <a:gd name="connsiteY285" fmla="*/ 8686800 h 15135727"/>
              <a:gd name="connsiteX286" fmla="*/ 649706 w 8128084"/>
              <a:gd name="connsiteY286" fmla="*/ 8662737 h 15135727"/>
              <a:gd name="connsiteX287" fmla="*/ 385011 w 8128084"/>
              <a:gd name="connsiteY287" fmla="*/ 8566485 h 15135727"/>
              <a:gd name="connsiteX288" fmla="*/ 577516 w 8128084"/>
              <a:gd name="connsiteY288" fmla="*/ 8373979 h 15135727"/>
              <a:gd name="connsiteX289" fmla="*/ 794085 w 8128084"/>
              <a:gd name="connsiteY289" fmla="*/ 8301790 h 15135727"/>
              <a:gd name="connsiteX290" fmla="*/ 745958 w 8128084"/>
              <a:gd name="connsiteY290" fmla="*/ 8133348 h 15135727"/>
              <a:gd name="connsiteX291" fmla="*/ 818148 w 8128084"/>
              <a:gd name="connsiteY291" fmla="*/ 7820527 h 15135727"/>
              <a:gd name="connsiteX292" fmla="*/ 697832 w 8128084"/>
              <a:gd name="connsiteY292" fmla="*/ 7820527 h 15135727"/>
              <a:gd name="connsiteX293" fmla="*/ 625642 w 8128084"/>
              <a:gd name="connsiteY293" fmla="*/ 7916779 h 15135727"/>
              <a:gd name="connsiteX294" fmla="*/ 457200 w 8128084"/>
              <a:gd name="connsiteY294" fmla="*/ 7820527 h 15135727"/>
              <a:gd name="connsiteX295" fmla="*/ 529390 w 8128084"/>
              <a:gd name="connsiteY295" fmla="*/ 7700211 h 15135727"/>
              <a:gd name="connsiteX296" fmla="*/ 938464 w 8128084"/>
              <a:gd name="connsiteY296" fmla="*/ 7676148 h 15135727"/>
              <a:gd name="connsiteX297" fmla="*/ 1058779 w 8128084"/>
              <a:gd name="connsiteY297" fmla="*/ 7459579 h 15135727"/>
              <a:gd name="connsiteX298" fmla="*/ 1203158 w 8128084"/>
              <a:gd name="connsiteY298" fmla="*/ 7603958 h 15135727"/>
              <a:gd name="connsiteX299" fmla="*/ 1299411 w 8128084"/>
              <a:gd name="connsiteY299" fmla="*/ 7555832 h 15135727"/>
              <a:gd name="connsiteX300" fmla="*/ 1443790 w 8128084"/>
              <a:gd name="connsiteY300" fmla="*/ 7507706 h 15135727"/>
              <a:gd name="connsiteX301" fmla="*/ 1684421 w 8128084"/>
              <a:gd name="connsiteY301" fmla="*/ 7603958 h 15135727"/>
              <a:gd name="connsiteX302" fmla="*/ 1684421 w 8128084"/>
              <a:gd name="connsiteY302" fmla="*/ 7603958 h 15135727"/>
              <a:gd name="connsiteX303" fmla="*/ 1540042 w 8128084"/>
              <a:gd name="connsiteY303" fmla="*/ 7363327 h 15135727"/>
              <a:gd name="connsiteX304" fmla="*/ 1299411 w 8128084"/>
              <a:gd name="connsiteY304" fmla="*/ 7315200 h 15135727"/>
              <a:gd name="connsiteX305" fmla="*/ 1130969 w 8128084"/>
              <a:gd name="connsiteY305" fmla="*/ 7339264 h 15135727"/>
              <a:gd name="connsiteX306" fmla="*/ 1034716 w 8128084"/>
              <a:gd name="connsiteY306" fmla="*/ 7315200 h 15135727"/>
              <a:gd name="connsiteX307" fmla="*/ 1155032 w 8128084"/>
              <a:gd name="connsiteY307" fmla="*/ 7050506 h 15135727"/>
              <a:gd name="connsiteX308" fmla="*/ 1155032 w 8128084"/>
              <a:gd name="connsiteY308" fmla="*/ 6930190 h 15135727"/>
              <a:gd name="connsiteX309" fmla="*/ 1155032 w 8128084"/>
              <a:gd name="connsiteY309" fmla="*/ 6761748 h 15135727"/>
              <a:gd name="connsiteX310" fmla="*/ 1203158 w 8128084"/>
              <a:gd name="connsiteY310" fmla="*/ 6617369 h 15135727"/>
              <a:gd name="connsiteX311" fmla="*/ 1371600 w 8128084"/>
              <a:gd name="connsiteY311" fmla="*/ 6472990 h 15135727"/>
              <a:gd name="connsiteX312" fmla="*/ 1443790 w 8128084"/>
              <a:gd name="connsiteY312" fmla="*/ 6328611 h 15135727"/>
              <a:gd name="connsiteX313" fmla="*/ 1419727 w 8128084"/>
              <a:gd name="connsiteY313" fmla="*/ 6208295 h 15135727"/>
              <a:gd name="connsiteX314" fmla="*/ 1275348 w 8128084"/>
              <a:gd name="connsiteY314" fmla="*/ 6304548 h 15135727"/>
              <a:gd name="connsiteX315" fmla="*/ 1323474 w 8128084"/>
              <a:gd name="connsiteY315" fmla="*/ 6015790 h 15135727"/>
              <a:gd name="connsiteX316" fmla="*/ 1540042 w 8128084"/>
              <a:gd name="connsiteY316" fmla="*/ 5871411 h 15135727"/>
              <a:gd name="connsiteX317" fmla="*/ 1540042 w 8128084"/>
              <a:gd name="connsiteY317" fmla="*/ 5751095 h 15135727"/>
              <a:gd name="connsiteX318" fmla="*/ 1395664 w 8128084"/>
              <a:gd name="connsiteY318" fmla="*/ 5799221 h 15135727"/>
              <a:gd name="connsiteX319" fmla="*/ 1179095 w 8128084"/>
              <a:gd name="connsiteY319" fmla="*/ 5799221 h 15135727"/>
              <a:gd name="connsiteX320" fmla="*/ 890337 w 8128084"/>
              <a:gd name="connsiteY320" fmla="*/ 5775158 h 15135727"/>
              <a:gd name="connsiteX321" fmla="*/ 697832 w 8128084"/>
              <a:gd name="connsiteY321" fmla="*/ 5606716 h 15135727"/>
              <a:gd name="connsiteX322" fmla="*/ 577516 w 8128084"/>
              <a:gd name="connsiteY322" fmla="*/ 5582653 h 15135727"/>
              <a:gd name="connsiteX323" fmla="*/ 697832 w 8128084"/>
              <a:gd name="connsiteY323" fmla="*/ 5775158 h 15135727"/>
              <a:gd name="connsiteX324" fmla="*/ 409074 w 8128084"/>
              <a:gd name="connsiteY324" fmla="*/ 5799221 h 15135727"/>
              <a:gd name="connsiteX325" fmla="*/ 168442 w 8128084"/>
              <a:gd name="connsiteY325" fmla="*/ 5702969 h 15135727"/>
              <a:gd name="connsiteX326" fmla="*/ 264695 w 8128084"/>
              <a:gd name="connsiteY326" fmla="*/ 5558590 h 15135727"/>
              <a:gd name="connsiteX327" fmla="*/ 144379 w 8128084"/>
              <a:gd name="connsiteY327" fmla="*/ 5510464 h 15135727"/>
              <a:gd name="connsiteX328" fmla="*/ 0 w 8128084"/>
              <a:gd name="connsiteY328" fmla="*/ 5462337 h 15135727"/>
              <a:gd name="connsiteX329" fmla="*/ 96253 w 8128084"/>
              <a:gd name="connsiteY329"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692316 w 8128084"/>
              <a:gd name="connsiteY118" fmla="*/ 5149516 h 15135727"/>
              <a:gd name="connsiteX119" fmla="*/ 4523874 w 8128084"/>
              <a:gd name="connsiteY119" fmla="*/ 5366085 h 15135727"/>
              <a:gd name="connsiteX120" fmla="*/ 4211053 w 8128084"/>
              <a:gd name="connsiteY120" fmla="*/ 5414211 h 15135727"/>
              <a:gd name="connsiteX121" fmla="*/ 4114800 w 8128084"/>
              <a:gd name="connsiteY121" fmla="*/ 5390148 h 15135727"/>
              <a:gd name="connsiteX122" fmla="*/ 4018548 w 8128084"/>
              <a:gd name="connsiteY122" fmla="*/ 5630779 h 15135727"/>
              <a:gd name="connsiteX123" fmla="*/ 4090737 w 8128084"/>
              <a:gd name="connsiteY123" fmla="*/ 5871411 h 15135727"/>
              <a:gd name="connsiteX124" fmla="*/ 4090737 w 8128084"/>
              <a:gd name="connsiteY124" fmla="*/ 6184232 h 15135727"/>
              <a:gd name="connsiteX125" fmla="*/ 4186990 w 8128084"/>
              <a:gd name="connsiteY125" fmla="*/ 6472990 h 15135727"/>
              <a:gd name="connsiteX126" fmla="*/ 4042611 w 8128084"/>
              <a:gd name="connsiteY126" fmla="*/ 6352674 h 15135727"/>
              <a:gd name="connsiteX127" fmla="*/ 3946358 w 8128084"/>
              <a:gd name="connsiteY127" fmla="*/ 6376737 h 15135727"/>
              <a:gd name="connsiteX128" fmla="*/ 4114800 w 8128084"/>
              <a:gd name="connsiteY128" fmla="*/ 6641432 h 15135727"/>
              <a:gd name="connsiteX129" fmla="*/ 4451685 w 8128084"/>
              <a:gd name="connsiteY129" fmla="*/ 6737685 h 15135727"/>
              <a:gd name="connsiteX130" fmla="*/ 4620127 w 8128084"/>
              <a:gd name="connsiteY130" fmla="*/ 6978316 h 15135727"/>
              <a:gd name="connsiteX131" fmla="*/ 4740442 w 8128084"/>
              <a:gd name="connsiteY131" fmla="*/ 7170821 h 15135727"/>
              <a:gd name="connsiteX132" fmla="*/ 5077327 w 8128084"/>
              <a:gd name="connsiteY132" fmla="*/ 7387390 h 15135727"/>
              <a:gd name="connsiteX133" fmla="*/ 5125453 w 8128084"/>
              <a:gd name="connsiteY133" fmla="*/ 7603958 h 15135727"/>
              <a:gd name="connsiteX134" fmla="*/ 5197642 w 8128084"/>
              <a:gd name="connsiteY134" fmla="*/ 7796464 h 15135727"/>
              <a:gd name="connsiteX135" fmla="*/ 5486400 w 8128084"/>
              <a:gd name="connsiteY135" fmla="*/ 7964906 h 15135727"/>
              <a:gd name="connsiteX136" fmla="*/ 5486400 w 8128084"/>
              <a:gd name="connsiteY136" fmla="*/ 8349916 h 15135727"/>
              <a:gd name="connsiteX137" fmla="*/ 5678906 w 8128084"/>
              <a:gd name="connsiteY137" fmla="*/ 8614611 h 15135727"/>
              <a:gd name="connsiteX138" fmla="*/ 5919537 w 8128084"/>
              <a:gd name="connsiteY138" fmla="*/ 9071811 h 15135727"/>
              <a:gd name="connsiteX139" fmla="*/ 6160169 w 8128084"/>
              <a:gd name="connsiteY139" fmla="*/ 9336506 h 15135727"/>
              <a:gd name="connsiteX140" fmla="*/ 6280485 w 8128084"/>
              <a:gd name="connsiteY140" fmla="*/ 9601200 h 15135727"/>
              <a:gd name="connsiteX141" fmla="*/ 6400800 w 8128084"/>
              <a:gd name="connsiteY141" fmla="*/ 9793706 h 15135727"/>
              <a:gd name="connsiteX142" fmla="*/ 6569242 w 8128084"/>
              <a:gd name="connsiteY142" fmla="*/ 10058400 h 15135727"/>
              <a:gd name="connsiteX143" fmla="*/ 6713621 w 8128084"/>
              <a:gd name="connsiteY143" fmla="*/ 10106527 h 15135727"/>
              <a:gd name="connsiteX144" fmla="*/ 6545179 w 8128084"/>
              <a:gd name="connsiteY144" fmla="*/ 10202779 h 15135727"/>
              <a:gd name="connsiteX145" fmla="*/ 6569242 w 8128084"/>
              <a:gd name="connsiteY145" fmla="*/ 10443411 h 15135727"/>
              <a:gd name="connsiteX146" fmla="*/ 6593306 w 8128084"/>
              <a:gd name="connsiteY146" fmla="*/ 10708106 h 15135727"/>
              <a:gd name="connsiteX147" fmla="*/ 6761748 w 8128084"/>
              <a:gd name="connsiteY147" fmla="*/ 10924674 h 15135727"/>
              <a:gd name="connsiteX148" fmla="*/ 6641432 w 8128084"/>
              <a:gd name="connsiteY148" fmla="*/ 11093116 h 15135727"/>
              <a:gd name="connsiteX149" fmla="*/ 6713621 w 8128084"/>
              <a:gd name="connsiteY149" fmla="*/ 11261558 h 15135727"/>
              <a:gd name="connsiteX150" fmla="*/ 6737685 w 8128084"/>
              <a:gd name="connsiteY150" fmla="*/ 11526253 h 15135727"/>
              <a:gd name="connsiteX151" fmla="*/ 6617369 w 8128084"/>
              <a:gd name="connsiteY151" fmla="*/ 11839074 h 15135727"/>
              <a:gd name="connsiteX152" fmla="*/ 6617369 w 8128084"/>
              <a:gd name="connsiteY152" fmla="*/ 12031579 h 15135727"/>
              <a:gd name="connsiteX153" fmla="*/ 6641432 w 8128084"/>
              <a:gd name="connsiteY153" fmla="*/ 12127832 h 15135727"/>
              <a:gd name="connsiteX154" fmla="*/ 6761748 w 8128084"/>
              <a:gd name="connsiteY154" fmla="*/ 12031579 h 15135727"/>
              <a:gd name="connsiteX155" fmla="*/ 6761748 w 8128084"/>
              <a:gd name="connsiteY155" fmla="*/ 12296274 h 15135727"/>
              <a:gd name="connsiteX156" fmla="*/ 6689558 w 8128084"/>
              <a:gd name="connsiteY156" fmla="*/ 12512842 h 15135727"/>
              <a:gd name="connsiteX157" fmla="*/ 6785811 w 8128084"/>
              <a:gd name="connsiteY157" fmla="*/ 12777537 h 15135727"/>
              <a:gd name="connsiteX158" fmla="*/ 6569242 w 8128084"/>
              <a:gd name="connsiteY158" fmla="*/ 12873790 h 15135727"/>
              <a:gd name="connsiteX159" fmla="*/ 6545179 w 8128084"/>
              <a:gd name="connsiteY159" fmla="*/ 13090358 h 15135727"/>
              <a:gd name="connsiteX160" fmla="*/ 6448927 w 8128084"/>
              <a:gd name="connsiteY160" fmla="*/ 13355053 h 15135727"/>
              <a:gd name="connsiteX161" fmla="*/ 6256421 w 8128084"/>
              <a:gd name="connsiteY161" fmla="*/ 13571621 h 15135727"/>
              <a:gd name="connsiteX162" fmla="*/ 6087979 w 8128084"/>
              <a:gd name="connsiteY162" fmla="*/ 13667874 h 15135727"/>
              <a:gd name="connsiteX163" fmla="*/ 5943600 w 8128084"/>
              <a:gd name="connsiteY163" fmla="*/ 13716000 h 15135727"/>
              <a:gd name="connsiteX164" fmla="*/ 5702969 w 8128084"/>
              <a:gd name="connsiteY164" fmla="*/ 13667874 h 15135727"/>
              <a:gd name="connsiteX165" fmla="*/ 5582653 w 8128084"/>
              <a:gd name="connsiteY165" fmla="*/ 13691937 h 15135727"/>
              <a:gd name="connsiteX166" fmla="*/ 5727032 w 8128084"/>
              <a:gd name="connsiteY166" fmla="*/ 13836316 h 15135727"/>
              <a:gd name="connsiteX167" fmla="*/ 5582653 w 8128084"/>
              <a:gd name="connsiteY167" fmla="*/ 14052885 h 15135727"/>
              <a:gd name="connsiteX168" fmla="*/ 5462337 w 8128084"/>
              <a:gd name="connsiteY168" fmla="*/ 14149137 h 15135727"/>
              <a:gd name="connsiteX169" fmla="*/ 5342021 w 8128084"/>
              <a:gd name="connsiteY169" fmla="*/ 14004758 h 15135727"/>
              <a:gd name="connsiteX170" fmla="*/ 5245769 w 8128084"/>
              <a:gd name="connsiteY170" fmla="*/ 14004758 h 15135727"/>
              <a:gd name="connsiteX171" fmla="*/ 5245769 w 8128084"/>
              <a:gd name="connsiteY171" fmla="*/ 13956632 h 15135727"/>
              <a:gd name="connsiteX172" fmla="*/ 5101390 w 8128084"/>
              <a:gd name="connsiteY172" fmla="*/ 13956632 h 15135727"/>
              <a:gd name="connsiteX173" fmla="*/ 4981074 w 8128084"/>
              <a:gd name="connsiteY173" fmla="*/ 13860379 h 15135727"/>
              <a:gd name="connsiteX174" fmla="*/ 4740442 w 8128084"/>
              <a:gd name="connsiteY174" fmla="*/ 13908506 h 15135727"/>
              <a:gd name="connsiteX175" fmla="*/ 4475748 w 8128084"/>
              <a:gd name="connsiteY175" fmla="*/ 13956632 h 15135727"/>
              <a:gd name="connsiteX176" fmla="*/ 4379495 w 8128084"/>
              <a:gd name="connsiteY176" fmla="*/ 14028821 h 15135727"/>
              <a:gd name="connsiteX177" fmla="*/ 4403558 w 8128084"/>
              <a:gd name="connsiteY177" fmla="*/ 14197264 h 15135727"/>
              <a:gd name="connsiteX178" fmla="*/ 4572000 w 8128084"/>
              <a:gd name="connsiteY178" fmla="*/ 14149137 h 15135727"/>
              <a:gd name="connsiteX179" fmla="*/ 4523874 w 8128084"/>
              <a:gd name="connsiteY179" fmla="*/ 14558211 h 15135727"/>
              <a:gd name="connsiteX180" fmla="*/ 4403558 w 8128084"/>
              <a:gd name="connsiteY180" fmla="*/ 14437895 h 15135727"/>
              <a:gd name="connsiteX181" fmla="*/ 4403558 w 8128084"/>
              <a:gd name="connsiteY181" fmla="*/ 14437895 h 15135727"/>
              <a:gd name="connsiteX182" fmla="*/ 4283242 w 8128084"/>
              <a:gd name="connsiteY182" fmla="*/ 14245390 h 15135727"/>
              <a:gd name="connsiteX183" fmla="*/ 4235116 w 8128084"/>
              <a:gd name="connsiteY183" fmla="*/ 14341642 h 15135727"/>
              <a:gd name="connsiteX184" fmla="*/ 4162927 w 8128084"/>
              <a:gd name="connsiteY184" fmla="*/ 14389769 h 15135727"/>
              <a:gd name="connsiteX185" fmla="*/ 4162927 w 8128084"/>
              <a:gd name="connsiteY185" fmla="*/ 14389769 h 15135727"/>
              <a:gd name="connsiteX186" fmla="*/ 3922295 w 8128084"/>
              <a:gd name="connsiteY186" fmla="*/ 14245390 h 15135727"/>
              <a:gd name="connsiteX187" fmla="*/ 3801979 w 8128084"/>
              <a:gd name="connsiteY187" fmla="*/ 14293516 h 15135727"/>
              <a:gd name="connsiteX188" fmla="*/ 3681664 w 8128084"/>
              <a:gd name="connsiteY188" fmla="*/ 14389769 h 15135727"/>
              <a:gd name="connsiteX189" fmla="*/ 3657600 w 8128084"/>
              <a:gd name="connsiteY189" fmla="*/ 14654464 h 15135727"/>
              <a:gd name="connsiteX190" fmla="*/ 3513221 w 8128084"/>
              <a:gd name="connsiteY190" fmla="*/ 14726653 h 15135727"/>
              <a:gd name="connsiteX191" fmla="*/ 3513221 w 8128084"/>
              <a:gd name="connsiteY191" fmla="*/ 14871032 h 15135727"/>
              <a:gd name="connsiteX192" fmla="*/ 3633537 w 8128084"/>
              <a:gd name="connsiteY192" fmla="*/ 14967285 h 15135727"/>
              <a:gd name="connsiteX193" fmla="*/ 3609474 w 8128084"/>
              <a:gd name="connsiteY193" fmla="*/ 15087600 h 15135727"/>
              <a:gd name="connsiteX194" fmla="*/ 3441032 w 8128084"/>
              <a:gd name="connsiteY194" fmla="*/ 15039474 h 15135727"/>
              <a:gd name="connsiteX195" fmla="*/ 3272590 w 8128084"/>
              <a:gd name="connsiteY195" fmla="*/ 15063537 h 15135727"/>
              <a:gd name="connsiteX196" fmla="*/ 3248527 w 8128084"/>
              <a:gd name="connsiteY196" fmla="*/ 14895095 h 15135727"/>
              <a:gd name="connsiteX197" fmla="*/ 3128211 w 8128084"/>
              <a:gd name="connsiteY197" fmla="*/ 14919158 h 15135727"/>
              <a:gd name="connsiteX198" fmla="*/ 2959769 w 8128084"/>
              <a:gd name="connsiteY198" fmla="*/ 15135727 h 15135727"/>
              <a:gd name="connsiteX199" fmla="*/ 2935706 w 8128084"/>
              <a:gd name="connsiteY199" fmla="*/ 14895095 h 15135727"/>
              <a:gd name="connsiteX200" fmla="*/ 2791327 w 8128084"/>
              <a:gd name="connsiteY200" fmla="*/ 14943221 h 15135727"/>
              <a:gd name="connsiteX201" fmla="*/ 2671011 w 8128084"/>
              <a:gd name="connsiteY201" fmla="*/ 15039474 h 15135727"/>
              <a:gd name="connsiteX202" fmla="*/ 2430379 w 8128084"/>
              <a:gd name="connsiteY202" fmla="*/ 15087600 h 15135727"/>
              <a:gd name="connsiteX203" fmla="*/ 2237874 w 8128084"/>
              <a:gd name="connsiteY203" fmla="*/ 15039474 h 15135727"/>
              <a:gd name="connsiteX204" fmla="*/ 2622885 w 8128084"/>
              <a:gd name="connsiteY204" fmla="*/ 14846969 h 15135727"/>
              <a:gd name="connsiteX205" fmla="*/ 2887579 w 8128084"/>
              <a:gd name="connsiteY205" fmla="*/ 14774779 h 15135727"/>
              <a:gd name="connsiteX206" fmla="*/ 2839453 w 8128084"/>
              <a:gd name="connsiteY206" fmla="*/ 14582274 h 15135727"/>
              <a:gd name="connsiteX207" fmla="*/ 2935706 w 8128084"/>
              <a:gd name="connsiteY207" fmla="*/ 14510085 h 15135727"/>
              <a:gd name="connsiteX208" fmla="*/ 2935706 w 8128084"/>
              <a:gd name="connsiteY208" fmla="*/ 14510085 h 15135727"/>
              <a:gd name="connsiteX209" fmla="*/ 3080085 w 8128084"/>
              <a:gd name="connsiteY209" fmla="*/ 14413832 h 15135727"/>
              <a:gd name="connsiteX210" fmla="*/ 3152274 w 8128084"/>
              <a:gd name="connsiteY210" fmla="*/ 14341642 h 15135727"/>
              <a:gd name="connsiteX211" fmla="*/ 3080085 w 8128084"/>
              <a:gd name="connsiteY211" fmla="*/ 14269453 h 15135727"/>
              <a:gd name="connsiteX212" fmla="*/ 3152274 w 8128084"/>
              <a:gd name="connsiteY212" fmla="*/ 14197264 h 15135727"/>
              <a:gd name="connsiteX213" fmla="*/ 3152274 w 8128084"/>
              <a:gd name="connsiteY213" fmla="*/ 14052885 h 15135727"/>
              <a:gd name="connsiteX214" fmla="*/ 3080085 w 8128084"/>
              <a:gd name="connsiteY214" fmla="*/ 13980695 h 15135727"/>
              <a:gd name="connsiteX215" fmla="*/ 3056021 w 8128084"/>
              <a:gd name="connsiteY215" fmla="*/ 14076948 h 15135727"/>
              <a:gd name="connsiteX216" fmla="*/ 2935706 w 8128084"/>
              <a:gd name="connsiteY216" fmla="*/ 14076948 h 15135727"/>
              <a:gd name="connsiteX217" fmla="*/ 2863516 w 8128084"/>
              <a:gd name="connsiteY217" fmla="*/ 14125074 h 15135727"/>
              <a:gd name="connsiteX218" fmla="*/ 2719137 w 8128084"/>
              <a:gd name="connsiteY218" fmla="*/ 14197264 h 15135727"/>
              <a:gd name="connsiteX219" fmla="*/ 2646948 w 8128084"/>
              <a:gd name="connsiteY219" fmla="*/ 14197264 h 15135727"/>
              <a:gd name="connsiteX220" fmla="*/ 2598821 w 8128084"/>
              <a:gd name="connsiteY220" fmla="*/ 14125074 h 15135727"/>
              <a:gd name="connsiteX221" fmla="*/ 2430379 w 8128084"/>
              <a:gd name="connsiteY221" fmla="*/ 13836316 h 15135727"/>
              <a:gd name="connsiteX222" fmla="*/ 2646948 w 8128084"/>
              <a:gd name="connsiteY222" fmla="*/ 13812253 h 15135727"/>
              <a:gd name="connsiteX223" fmla="*/ 2502569 w 8128084"/>
              <a:gd name="connsiteY223" fmla="*/ 13475369 h 15135727"/>
              <a:gd name="connsiteX224" fmla="*/ 2550695 w 8128084"/>
              <a:gd name="connsiteY224" fmla="*/ 13186611 h 15135727"/>
              <a:gd name="connsiteX225" fmla="*/ 2719137 w 8128084"/>
              <a:gd name="connsiteY225" fmla="*/ 13042232 h 15135727"/>
              <a:gd name="connsiteX226" fmla="*/ 2791327 w 8128084"/>
              <a:gd name="connsiteY226" fmla="*/ 12945979 h 15135727"/>
              <a:gd name="connsiteX227" fmla="*/ 3031958 w 8128084"/>
              <a:gd name="connsiteY227" fmla="*/ 13090358 h 15135727"/>
              <a:gd name="connsiteX228" fmla="*/ 3056021 w 8128084"/>
              <a:gd name="connsiteY228" fmla="*/ 12753474 h 15135727"/>
              <a:gd name="connsiteX229" fmla="*/ 2887579 w 8128084"/>
              <a:gd name="connsiteY229" fmla="*/ 12777537 h 15135727"/>
              <a:gd name="connsiteX230" fmla="*/ 2815390 w 8128084"/>
              <a:gd name="connsiteY230" fmla="*/ 12777537 h 15135727"/>
              <a:gd name="connsiteX231" fmla="*/ 3176337 w 8128084"/>
              <a:gd name="connsiteY231" fmla="*/ 12368464 h 15135727"/>
              <a:gd name="connsiteX232" fmla="*/ 3104148 w 8128084"/>
              <a:gd name="connsiteY232" fmla="*/ 12320337 h 15135727"/>
              <a:gd name="connsiteX233" fmla="*/ 3104148 w 8128084"/>
              <a:gd name="connsiteY233" fmla="*/ 12320337 h 15135727"/>
              <a:gd name="connsiteX234" fmla="*/ 3007895 w 8128084"/>
              <a:gd name="connsiteY234" fmla="*/ 12079706 h 15135727"/>
              <a:gd name="connsiteX235" fmla="*/ 2911642 w 8128084"/>
              <a:gd name="connsiteY235" fmla="*/ 11935327 h 15135727"/>
              <a:gd name="connsiteX236" fmla="*/ 2863516 w 8128084"/>
              <a:gd name="connsiteY236" fmla="*/ 11694695 h 15135727"/>
              <a:gd name="connsiteX237" fmla="*/ 2911642 w 8128084"/>
              <a:gd name="connsiteY237" fmla="*/ 11454064 h 15135727"/>
              <a:gd name="connsiteX238" fmla="*/ 3056021 w 8128084"/>
              <a:gd name="connsiteY238" fmla="*/ 11454064 h 15135727"/>
              <a:gd name="connsiteX239" fmla="*/ 2983832 w 8128084"/>
              <a:gd name="connsiteY239" fmla="*/ 11381874 h 15135727"/>
              <a:gd name="connsiteX240" fmla="*/ 3031958 w 8128084"/>
              <a:gd name="connsiteY240" fmla="*/ 11285621 h 15135727"/>
              <a:gd name="connsiteX241" fmla="*/ 3007895 w 8128084"/>
              <a:gd name="connsiteY241" fmla="*/ 11189369 h 15135727"/>
              <a:gd name="connsiteX242" fmla="*/ 2887579 w 8128084"/>
              <a:gd name="connsiteY242" fmla="*/ 11141242 h 15135727"/>
              <a:gd name="connsiteX243" fmla="*/ 2887579 w 8128084"/>
              <a:gd name="connsiteY243" fmla="*/ 10972800 h 15135727"/>
              <a:gd name="connsiteX244" fmla="*/ 2887579 w 8128084"/>
              <a:gd name="connsiteY244" fmla="*/ 10924674 h 15135727"/>
              <a:gd name="connsiteX245" fmla="*/ 2767264 w 8128084"/>
              <a:gd name="connsiteY245" fmla="*/ 11020927 h 15135727"/>
              <a:gd name="connsiteX246" fmla="*/ 2743200 w 8128084"/>
              <a:gd name="connsiteY246" fmla="*/ 10924674 h 15135727"/>
              <a:gd name="connsiteX247" fmla="*/ 2550695 w 8128084"/>
              <a:gd name="connsiteY247" fmla="*/ 11020927 h 15135727"/>
              <a:gd name="connsiteX248" fmla="*/ 2526632 w 8128084"/>
              <a:gd name="connsiteY248" fmla="*/ 11117179 h 15135727"/>
              <a:gd name="connsiteX249" fmla="*/ 2334127 w 8128084"/>
              <a:gd name="connsiteY249" fmla="*/ 10996864 h 15135727"/>
              <a:gd name="connsiteX250" fmla="*/ 2358190 w 8128084"/>
              <a:gd name="connsiteY250" fmla="*/ 10732169 h 15135727"/>
              <a:gd name="connsiteX251" fmla="*/ 2334127 w 8128084"/>
              <a:gd name="connsiteY251" fmla="*/ 10587790 h 15135727"/>
              <a:gd name="connsiteX252" fmla="*/ 2406316 w 8128084"/>
              <a:gd name="connsiteY252" fmla="*/ 10491537 h 15135727"/>
              <a:gd name="connsiteX253" fmla="*/ 2598821 w 8128084"/>
              <a:gd name="connsiteY253" fmla="*/ 10684042 h 15135727"/>
              <a:gd name="connsiteX254" fmla="*/ 2767264 w 8128084"/>
              <a:gd name="connsiteY254" fmla="*/ 10684042 h 15135727"/>
              <a:gd name="connsiteX255" fmla="*/ 2646948 w 8128084"/>
              <a:gd name="connsiteY255" fmla="*/ 10515600 h 15135727"/>
              <a:gd name="connsiteX256" fmla="*/ 2815390 w 8128084"/>
              <a:gd name="connsiteY256" fmla="*/ 10395285 h 15135727"/>
              <a:gd name="connsiteX257" fmla="*/ 3080085 w 8128084"/>
              <a:gd name="connsiteY257" fmla="*/ 10419348 h 15135727"/>
              <a:gd name="connsiteX258" fmla="*/ 3248527 w 8128084"/>
              <a:gd name="connsiteY258" fmla="*/ 10539664 h 15135727"/>
              <a:gd name="connsiteX259" fmla="*/ 3320716 w 8128084"/>
              <a:gd name="connsiteY259" fmla="*/ 10659979 h 15135727"/>
              <a:gd name="connsiteX260" fmla="*/ 3465095 w 8128084"/>
              <a:gd name="connsiteY260" fmla="*/ 10659979 h 15135727"/>
              <a:gd name="connsiteX261" fmla="*/ 3441032 w 8128084"/>
              <a:gd name="connsiteY261" fmla="*/ 10491537 h 15135727"/>
              <a:gd name="connsiteX262" fmla="*/ 3392906 w 8128084"/>
              <a:gd name="connsiteY262" fmla="*/ 10250906 h 15135727"/>
              <a:gd name="connsiteX263" fmla="*/ 3152274 w 8128084"/>
              <a:gd name="connsiteY263" fmla="*/ 10250906 h 15135727"/>
              <a:gd name="connsiteX264" fmla="*/ 3176337 w 8128084"/>
              <a:gd name="connsiteY264" fmla="*/ 10178716 h 15135727"/>
              <a:gd name="connsiteX265" fmla="*/ 3104148 w 8128084"/>
              <a:gd name="connsiteY265" fmla="*/ 10154653 h 15135727"/>
              <a:gd name="connsiteX266" fmla="*/ 3007895 w 8128084"/>
              <a:gd name="connsiteY266" fmla="*/ 9962148 h 15135727"/>
              <a:gd name="connsiteX267" fmla="*/ 3176337 w 8128084"/>
              <a:gd name="connsiteY267" fmla="*/ 9889958 h 15135727"/>
              <a:gd name="connsiteX268" fmla="*/ 2959769 w 8128084"/>
              <a:gd name="connsiteY268" fmla="*/ 9504948 h 15135727"/>
              <a:gd name="connsiteX269" fmla="*/ 2791327 w 8128084"/>
              <a:gd name="connsiteY269" fmla="*/ 9456821 h 15135727"/>
              <a:gd name="connsiteX270" fmla="*/ 2574758 w 8128084"/>
              <a:gd name="connsiteY270" fmla="*/ 9336506 h 15135727"/>
              <a:gd name="connsiteX271" fmla="*/ 2550695 w 8128084"/>
              <a:gd name="connsiteY271" fmla="*/ 9071811 h 15135727"/>
              <a:gd name="connsiteX272" fmla="*/ 2695074 w 8128084"/>
              <a:gd name="connsiteY272" fmla="*/ 8999621 h 15135727"/>
              <a:gd name="connsiteX273" fmla="*/ 2622885 w 8128084"/>
              <a:gd name="connsiteY273" fmla="*/ 8975558 h 15135727"/>
              <a:gd name="connsiteX274" fmla="*/ 2430379 w 8128084"/>
              <a:gd name="connsiteY274" fmla="*/ 8999621 h 15135727"/>
              <a:gd name="connsiteX275" fmla="*/ 2261937 w 8128084"/>
              <a:gd name="connsiteY275" fmla="*/ 9168064 h 15135727"/>
              <a:gd name="connsiteX276" fmla="*/ 2237874 w 8128084"/>
              <a:gd name="connsiteY276" fmla="*/ 8999621 h 15135727"/>
              <a:gd name="connsiteX277" fmla="*/ 2117558 w 8128084"/>
              <a:gd name="connsiteY277" fmla="*/ 8975558 h 15135727"/>
              <a:gd name="connsiteX278" fmla="*/ 2045369 w 8128084"/>
              <a:gd name="connsiteY278" fmla="*/ 8783053 h 15135727"/>
              <a:gd name="connsiteX279" fmla="*/ 1852864 w 8128084"/>
              <a:gd name="connsiteY279" fmla="*/ 8758990 h 15135727"/>
              <a:gd name="connsiteX280" fmla="*/ 1636295 w 8128084"/>
              <a:gd name="connsiteY280" fmla="*/ 8927432 h 15135727"/>
              <a:gd name="connsiteX281" fmla="*/ 1588169 w 8128084"/>
              <a:gd name="connsiteY281" fmla="*/ 9023685 h 15135727"/>
              <a:gd name="connsiteX282" fmla="*/ 1515979 w 8128084"/>
              <a:gd name="connsiteY282" fmla="*/ 8879306 h 15135727"/>
              <a:gd name="connsiteX283" fmla="*/ 1347537 w 8128084"/>
              <a:gd name="connsiteY283" fmla="*/ 8879306 h 15135727"/>
              <a:gd name="connsiteX284" fmla="*/ 1347537 w 8128084"/>
              <a:gd name="connsiteY284" fmla="*/ 8710864 h 15135727"/>
              <a:gd name="connsiteX285" fmla="*/ 1106906 w 8128084"/>
              <a:gd name="connsiteY285" fmla="*/ 8783053 h 15135727"/>
              <a:gd name="connsiteX286" fmla="*/ 890337 w 8128084"/>
              <a:gd name="connsiteY286" fmla="*/ 8686800 h 15135727"/>
              <a:gd name="connsiteX287" fmla="*/ 649706 w 8128084"/>
              <a:gd name="connsiteY287" fmla="*/ 8662737 h 15135727"/>
              <a:gd name="connsiteX288" fmla="*/ 385011 w 8128084"/>
              <a:gd name="connsiteY288" fmla="*/ 8566485 h 15135727"/>
              <a:gd name="connsiteX289" fmla="*/ 577516 w 8128084"/>
              <a:gd name="connsiteY289" fmla="*/ 8373979 h 15135727"/>
              <a:gd name="connsiteX290" fmla="*/ 794085 w 8128084"/>
              <a:gd name="connsiteY290" fmla="*/ 8301790 h 15135727"/>
              <a:gd name="connsiteX291" fmla="*/ 745958 w 8128084"/>
              <a:gd name="connsiteY291" fmla="*/ 8133348 h 15135727"/>
              <a:gd name="connsiteX292" fmla="*/ 818148 w 8128084"/>
              <a:gd name="connsiteY292" fmla="*/ 7820527 h 15135727"/>
              <a:gd name="connsiteX293" fmla="*/ 697832 w 8128084"/>
              <a:gd name="connsiteY293" fmla="*/ 7820527 h 15135727"/>
              <a:gd name="connsiteX294" fmla="*/ 625642 w 8128084"/>
              <a:gd name="connsiteY294" fmla="*/ 7916779 h 15135727"/>
              <a:gd name="connsiteX295" fmla="*/ 457200 w 8128084"/>
              <a:gd name="connsiteY295" fmla="*/ 7820527 h 15135727"/>
              <a:gd name="connsiteX296" fmla="*/ 529390 w 8128084"/>
              <a:gd name="connsiteY296" fmla="*/ 7700211 h 15135727"/>
              <a:gd name="connsiteX297" fmla="*/ 938464 w 8128084"/>
              <a:gd name="connsiteY297" fmla="*/ 7676148 h 15135727"/>
              <a:gd name="connsiteX298" fmla="*/ 1058779 w 8128084"/>
              <a:gd name="connsiteY298" fmla="*/ 7459579 h 15135727"/>
              <a:gd name="connsiteX299" fmla="*/ 1203158 w 8128084"/>
              <a:gd name="connsiteY299" fmla="*/ 7603958 h 15135727"/>
              <a:gd name="connsiteX300" fmla="*/ 1299411 w 8128084"/>
              <a:gd name="connsiteY300" fmla="*/ 7555832 h 15135727"/>
              <a:gd name="connsiteX301" fmla="*/ 1443790 w 8128084"/>
              <a:gd name="connsiteY301" fmla="*/ 7507706 h 15135727"/>
              <a:gd name="connsiteX302" fmla="*/ 1684421 w 8128084"/>
              <a:gd name="connsiteY302" fmla="*/ 7603958 h 15135727"/>
              <a:gd name="connsiteX303" fmla="*/ 1684421 w 8128084"/>
              <a:gd name="connsiteY303" fmla="*/ 7603958 h 15135727"/>
              <a:gd name="connsiteX304" fmla="*/ 1540042 w 8128084"/>
              <a:gd name="connsiteY304" fmla="*/ 7363327 h 15135727"/>
              <a:gd name="connsiteX305" fmla="*/ 1299411 w 8128084"/>
              <a:gd name="connsiteY305" fmla="*/ 7315200 h 15135727"/>
              <a:gd name="connsiteX306" fmla="*/ 1130969 w 8128084"/>
              <a:gd name="connsiteY306" fmla="*/ 7339264 h 15135727"/>
              <a:gd name="connsiteX307" fmla="*/ 1034716 w 8128084"/>
              <a:gd name="connsiteY307" fmla="*/ 7315200 h 15135727"/>
              <a:gd name="connsiteX308" fmla="*/ 1155032 w 8128084"/>
              <a:gd name="connsiteY308" fmla="*/ 7050506 h 15135727"/>
              <a:gd name="connsiteX309" fmla="*/ 1155032 w 8128084"/>
              <a:gd name="connsiteY309" fmla="*/ 6930190 h 15135727"/>
              <a:gd name="connsiteX310" fmla="*/ 1155032 w 8128084"/>
              <a:gd name="connsiteY310" fmla="*/ 6761748 h 15135727"/>
              <a:gd name="connsiteX311" fmla="*/ 1203158 w 8128084"/>
              <a:gd name="connsiteY311" fmla="*/ 6617369 h 15135727"/>
              <a:gd name="connsiteX312" fmla="*/ 1371600 w 8128084"/>
              <a:gd name="connsiteY312" fmla="*/ 6472990 h 15135727"/>
              <a:gd name="connsiteX313" fmla="*/ 1443790 w 8128084"/>
              <a:gd name="connsiteY313" fmla="*/ 6328611 h 15135727"/>
              <a:gd name="connsiteX314" fmla="*/ 1419727 w 8128084"/>
              <a:gd name="connsiteY314" fmla="*/ 6208295 h 15135727"/>
              <a:gd name="connsiteX315" fmla="*/ 1275348 w 8128084"/>
              <a:gd name="connsiteY315" fmla="*/ 6304548 h 15135727"/>
              <a:gd name="connsiteX316" fmla="*/ 1323474 w 8128084"/>
              <a:gd name="connsiteY316" fmla="*/ 6015790 h 15135727"/>
              <a:gd name="connsiteX317" fmla="*/ 1540042 w 8128084"/>
              <a:gd name="connsiteY317" fmla="*/ 5871411 h 15135727"/>
              <a:gd name="connsiteX318" fmla="*/ 1540042 w 8128084"/>
              <a:gd name="connsiteY318" fmla="*/ 5751095 h 15135727"/>
              <a:gd name="connsiteX319" fmla="*/ 1395664 w 8128084"/>
              <a:gd name="connsiteY319" fmla="*/ 5799221 h 15135727"/>
              <a:gd name="connsiteX320" fmla="*/ 1179095 w 8128084"/>
              <a:gd name="connsiteY320" fmla="*/ 5799221 h 15135727"/>
              <a:gd name="connsiteX321" fmla="*/ 890337 w 8128084"/>
              <a:gd name="connsiteY321" fmla="*/ 5775158 h 15135727"/>
              <a:gd name="connsiteX322" fmla="*/ 697832 w 8128084"/>
              <a:gd name="connsiteY322" fmla="*/ 5606716 h 15135727"/>
              <a:gd name="connsiteX323" fmla="*/ 577516 w 8128084"/>
              <a:gd name="connsiteY323" fmla="*/ 5582653 h 15135727"/>
              <a:gd name="connsiteX324" fmla="*/ 697832 w 8128084"/>
              <a:gd name="connsiteY324" fmla="*/ 5775158 h 15135727"/>
              <a:gd name="connsiteX325" fmla="*/ 409074 w 8128084"/>
              <a:gd name="connsiteY325" fmla="*/ 5799221 h 15135727"/>
              <a:gd name="connsiteX326" fmla="*/ 168442 w 8128084"/>
              <a:gd name="connsiteY326" fmla="*/ 5702969 h 15135727"/>
              <a:gd name="connsiteX327" fmla="*/ 264695 w 8128084"/>
              <a:gd name="connsiteY327" fmla="*/ 5558590 h 15135727"/>
              <a:gd name="connsiteX328" fmla="*/ 144379 w 8128084"/>
              <a:gd name="connsiteY328" fmla="*/ 5510464 h 15135727"/>
              <a:gd name="connsiteX329" fmla="*/ 0 w 8128084"/>
              <a:gd name="connsiteY329" fmla="*/ 5462337 h 15135727"/>
              <a:gd name="connsiteX330" fmla="*/ 96253 w 8128084"/>
              <a:gd name="connsiteY330"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692316 w 8128084"/>
              <a:gd name="connsiteY119" fmla="*/ 5149516 h 15135727"/>
              <a:gd name="connsiteX120" fmla="*/ 4523874 w 8128084"/>
              <a:gd name="connsiteY120" fmla="*/ 5366085 h 15135727"/>
              <a:gd name="connsiteX121" fmla="*/ 4211053 w 8128084"/>
              <a:gd name="connsiteY121" fmla="*/ 5414211 h 15135727"/>
              <a:gd name="connsiteX122" fmla="*/ 4114800 w 8128084"/>
              <a:gd name="connsiteY122" fmla="*/ 5390148 h 15135727"/>
              <a:gd name="connsiteX123" fmla="*/ 4018548 w 8128084"/>
              <a:gd name="connsiteY123" fmla="*/ 5630779 h 15135727"/>
              <a:gd name="connsiteX124" fmla="*/ 4090737 w 8128084"/>
              <a:gd name="connsiteY124" fmla="*/ 5871411 h 15135727"/>
              <a:gd name="connsiteX125" fmla="*/ 4090737 w 8128084"/>
              <a:gd name="connsiteY125" fmla="*/ 6184232 h 15135727"/>
              <a:gd name="connsiteX126" fmla="*/ 4186990 w 8128084"/>
              <a:gd name="connsiteY126" fmla="*/ 6472990 h 15135727"/>
              <a:gd name="connsiteX127" fmla="*/ 4042611 w 8128084"/>
              <a:gd name="connsiteY127" fmla="*/ 6352674 h 15135727"/>
              <a:gd name="connsiteX128" fmla="*/ 3946358 w 8128084"/>
              <a:gd name="connsiteY128" fmla="*/ 6376737 h 15135727"/>
              <a:gd name="connsiteX129" fmla="*/ 4114800 w 8128084"/>
              <a:gd name="connsiteY129" fmla="*/ 6641432 h 15135727"/>
              <a:gd name="connsiteX130" fmla="*/ 4451685 w 8128084"/>
              <a:gd name="connsiteY130" fmla="*/ 6737685 h 15135727"/>
              <a:gd name="connsiteX131" fmla="*/ 4620127 w 8128084"/>
              <a:gd name="connsiteY131" fmla="*/ 6978316 h 15135727"/>
              <a:gd name="connsiteX132" fmla="*/ 4740442 w 8128084"/>
              <a:gd name="connsiteY132" fmla="*/ 7170821 h 15135727"/>
              <a:gd name="connsiteX133" fmla="*/ 5077327 w 8128084"/>
              <a:gd name="connsiteY133" fmla="*/ 7387390 h 15135727"/>
              <a:gd name="connsiteX134" fmla="*/ 5125453 w 8128084"/>
              <a:gd name="connsiteY134" fmla="*/ 7603958 h 15135727"/>
              <a:gd name="connsiteX135" fmla="*/ 5197642 w 8128084"/>
              <a:gd name="connsiteY135" fmla="*/ 7796464 h 15135727"/>
              <a:gd name="connsiteX136" fmla="*/ 5486400 w 8128084"/>
              <a:gd name="connsiteY136" fmla="*/ 7964906 h 15135727"/>
              <a:gd name="connsiteX137" fmla="*/ 5486400 w 8128084"/>
              <a:gd name="connsiteY137" fmla="*/ 8349916 h 15135727"/>
              <a:gd name="connsiteX138" fmla="*/ 5678906 w 8128084"/>
              <a:gd name="connsiteY138" fmla="*/ 8614611 h 15135727"/>
              <a:gd name="connsiteX139" fmla="*/ 5919537 w 8128084"/>
              <a:gd name="connsiteY139" fmla="*/ 9071811 h 15135727"/>
              <a:gd name="connsiteX140" fmla="*/ 6160169 w 8128084"/>
              <a:gd name="connsiteY140" fmla="*/ 9336506 h 15135727"/>
              <a:gd name="connsiteX141" fmla="*/ 6280485 w 8128084"/>
              <a:gd name="connsiteY141" fmla="*/ 9601200 h 15135727"/>
              <a:gd name="connsiteX142" fmla="*/ 6400800 w 8128084"/>
              <a:gd name="connsiteY142" fmla="*/ 9793706 h 15135727"/>
              <a:gd name="connsiteX143" fmla="*/ 6569242 w 8128084"/>
              <a:gd name="connsiteY143" fmla="*/ 10058400 h 15135727"/>
              <a:gd name="connsiteX144" fmla="*/ 6713621 w 8128084"/>
              <a:gd name="connsiteY144" fmla="*/ 10106527 h 15135727"/>
              <a:gd name="connsiteX145" fmla="*/ 6545179 w 8128084"/>
              <a:gd name="connsiteY145" fmla="*/ 10202779 h 15135727"/>
              <a:gd name="connsiteX146" fmla="*/ 6569242 w 8128084"/>
              <a:gd name="connsiteY146" fmla="*/ 10443411 h 15135727"/>
              <a:gd name="connsiteX147" fmla="*/ 6593306 w 8128084"/>
              <a:gd name="connsiteY147" fmla="*/ 10708106 h 15135727"/>
              <a:gd name="connsiteX148" fmla="*/ 6761748 w 8128084"/>
              <a:gd name="connsiteY148" fmla="*/ 10924674 h 15135727"/>
              <a:gd name="connsiteX149" fmla="*/ 6641432 w 8128084"/>
              <a:gd name="connsiteY149" fmla="*/ 11093116 h 15135727"/>
              <a:gd name="connsiteX150" fmla="*/ 6713621 w 8128084"/>
              <a:gd name="connsiteY150" fmla="*/ 11261558 h 15135727"/>
              <a:gd name="connsiteX151" fmla="*/ 6737685 w 8128084"/>
              <a:gd name="connsiteY151" fmla="*/ 11526253 h 15135727"/>
              <a:gd name="connsiteX152" fmla="*/ 6617369 w 8128084"/>
              <a:gd name="connsiteY152" fmla="*/ 11839074 h 15135727"/>
              <a:gd name="connsiteX153" fmla="*/ 6617369 w 8128084"/>
              <a:gd name="connsiteY153" fmla="*/ 12031579 h 15135727"/>
              <a:gd name="connsiteX154" fmla="*/ 6641432 w 8128084"/>
              <a:gd name="connsiteY154" fmla="*/ 12127832 h 15135727"/>
              <a:gd name="connsiteX155" fmla="*/ 6761748 w 8128084"/>
              <a:gd name="connsiteY155" fmla="*/ 12031579 h 15135727"/>
              <a:gd name="connsiteX156" fmla="*/ 6761748 w 8128084"/>
              <a:gd name="connsiteY156" fmla="*/ 12296274 h 15135727"/>
              <a:gd name="connsiteX157" fmla="*/ 6689558 w 8128084"/>
              <a:gd name="connsiteY157" fmla="*/ 12512842 h 15135727"/>
              <a:gd name="connsiteX158" fmla="*/ 6785811 w 8128084"/>
              <a:gd name="connsiteY158" fmla="*/ 12777537 h 15135727"/>
              <a:gd name="connsiteX159" fmla="*/ 6569242 w 8128084"/>
              <a:gd name="connsiteY159" fmla="*/ 12873790 h 15135727"/>
              <a:gd name="connsiteX160" fmla="*/ 6545179 w 8128084"/>
              <a:gd name="connsiteY160" fmla="*/ 13090358 h 15135727"/>
              <a:gd name="connsiteX161" fmla="*/ 6448927 w 8128084"/>
              <a:gd name="connsiteY161" fmla="*/ 13355053 h 15135727"/>
              <a:gd name="connsiteX162" fmla="*/ 6256421 w 8128084"/>
              <a:gd name="connsiteY162" fmla="*/ 13571621 h 15135727"/>
              <a:gd name="connsiteX163" fmla="*/ 6087979 w 8128084"/>
              <a:gd name="connsiteY163" fmla="*/ 13667874 h 15135727"/>
              <a:gd name="connsiteX164" fmla="*/ 5943600 w 8128084"/>
              <a:gd name="connsiteY164" fmla="*/ 13716000 h 15135727"/>
              <a:gd name="connsiteX165" fmla="*/ 5702969 w 8128084"/>
              <a:gd name="connsiteY165" fmla="*/ 13667874 h 15135727"/>
              <a:gd name="connsiteX166" fmla="*/ 5582653 w 8128084"/>
              <a:gd name="connsiteY166" fmla="*/ 13691937 h 15135727"/>
              <a:gd name="connsiteX167" fmla="*/ 5727032 w 8128084"/>
              <a:gd name="connsiteY167" fmla="*/ 13836316 h 15135727"/>
              <a:gd name="connsiteX168" fmla="*/ 5582653 w 8128084"/>
              <a:gd name="connsiteY168" fmla="*/ 14052885 h 15135727"/>
              <a:gd name="connsiteX169" fmla="*/ 5462337 w 8128084"/>
              <a:gd name="connsiteY169" fmla="*/ 14149137 h 15135727"/>
              <a:gd name="connsiteX170" fmla="*/ 5342021 w 8128084"/>
              <a:gd name="connsiteY170" fmla="*/ 14004758 h 15135727"/>
              <a:gd name="connsiteX171" fmla="*/ 5245769 w 8128084"/>
              <a:gd name="connsiteY171" fmla="*/ 14004758 h 15135727"/>
              <a:gd name="connsiteX172" fmla="*/ 5245769 w 8128084"/>
              <a:gd name="connsiteY172" fmla="*/ 13956632 h 15135727"/>
              <a:gd name="connsiteX173" fmla="*/ 5101390 w 8128084"/>
              <a:gd name="connsiteY173" fmla="*/ 13956632 h 15135727"/>
              <a:gd name="connsiteX174" fmla="*/ 4981074 w 8128084"/>
              <a:gd name="connsiteY174" fmla="*/ 13860379 h 15135727"/>
              <a:gd name="connsiteX175" fmla="*/ 4740442 w 8128084"/>
              <a:gd name="connsiteY175" fmla="*/ 13908506 h 15135727"/>
              <a:gd name="connsiteX176" fmla="*/ 4475748 w 8128084"/>
              <a:gd name="connsiteY176" fmla="*/ 13956632 h 15135727"/>
              <a:gd name="connsiteX177" fmla="*/ 4379495 w 8128084"/>
              <a:gd name="connsiteY177" fmla="*/ 14028821 h 15135727"/>
              <a:gd name="connsiteX178" fmla="*/ 4403558 w 8128084"/>
              <a:gd name="connsiteY178" fmla="*/ 14197264 h 15135727"/>
              <a:gd name="connsiteX179" fmla="*/ 4572000 w 8128084"/>
              <a:gd name="connsiteY179" fmla="*/ 14149137 h 15135727"/>
              <a:gd name="connsiteX180" fmla="*/ 4523874 w 8128084"/>
              <a:gd name="connsiteY180" fmla="*/ 14558211 h 15135727"/>
              <a:gd name="connsiteX181" fmla="*/ 4403558 w 8128084"/>
              <a:gd name="connsiteY181" fmla="*/ 14437895 h 15135727"/>
              <a:gd name="connsiteX182" fmla="*/ 4403558 w 8128084"/>
              <a:gd name="connsiteY182" fmla="*/ 14437895 h 15135727"/>
              <a:gd name="connsiteX183" fmla="*/ 4283242 w 8128084"/>
              <a:gd name="connsiteY183" fmla="*/ 14245390 h 15135727"/>
              <a:gd name="connsiteX184" fmla="*/ 4235116 w 8128084"/>
              <a:gd name="connsiteY184" fmla="*/ 14341642 h 15135727"/>
              <a:gd name="connsiteX185" fmla="*/ 4162927 w 8128084"/>
              <a:gd name="connsiteY185" fmla="*/ 14389769 h 15135727"/>
              <a:gd name="connsiteX186" fmla="*/ 4162927 w 8128084"/>
              <a:gd name="connsiteY186" fmla="*/ 14389769 h 15135727"/>
              <a:gd name="connsiteX187" fmla="*/ 3922295 w 8128084"/>
              <a:gd name="connsiteY187" fmla="*/ 14245390 h 15135727"/>
              <a:gd name="connsiteX188" fmla="*/ 3801979 w 8128084"/>
              <a:gd name="connsiteY188" fmla="*/ 14293516 h 15135727"/>
              <a:gd name="connsiteX189" fmla="*/ 3681664 w 8128084"/>
              <a:gd name="connsiteY189" fmla="*/ 14389769 h 15135727"/>
              <a:gd name="connsiteX190" fmla="*/ 3657600 w 8128084"/>
              <a:gd name="connsiteY190" fmla="*/ 14654464 h 15135727"/>
              <a:gd name="connsiteX191" fmla="*/ 3513221 w 8128084"/>
              <a:gd name="connsiteY191" fmla="*/ 14726653 h 15135727"/>
              <a:gd name="connsiteX192" fmla="*/ 3513221 w 8128084"/>
              <a:gd name="connsiteY192" fmla="*/ 14871032 h 15135727"/>
              <a:gd name="connsiteX193" fmla="*/ 3633537 w 8128084"/>
              <a:gd name="connsiteY193" fmla="*/ 14967285 h 15135727"/>
              <a:gd name="connsiteX194" fmla="*/ 3609474 w 8128084"/>
              <a:gd name="connsiteY194" fmla="*/ 15087600 h 15135727"/>
              <a:gd name="connsiteX195" fmla="*/ 3441032 w 8128084"/>
              <a:gd name="connsiteY195" fmla="*/ 15039474 h 15135727"/>
              <a:gd name="connsiteX196" fmla="*/ 3272590 w 8128084"/>
              <a:gd name="connsiteY196" fmla="*/ 15063537 h 15135727"/>
              <a:gd name="connsiteX197" fmla="*/ 3248527 w 8128084"/>
              <a:gd name="connsiteY197" fmla="*/ 14895095 h 15135727"/>
              <a:gd name="connsiteX198" fmla="*/ 3128211 w 8128084"/>
              <a:gd name="connsiteY198" fmla="*/ 14919158 h 15135727"/>
              <a:gd name="connsiteX199" fmla="*/ 2959769 w 8128084"/>
              <a:gd name="connsiteY199" fmla="*/ 15135727 h 15135727"/>
              <a:gd name="connsiteX200" fmla="*/ 2935706 w 8128084"/>
              <a:gd name="connsiteY200" fmla="*/ 14895095 h 15135727"/>
              <a:gd name="connsiteX201" fmla="*/ 2791327 w 8128084"/>
              <a:gd name="connsiteY201" fmla="*/ 14943221 h 15135727"/>
              <a:gd name="connsiteX202" fmla="*/ 2671011 w 8128084"/>
              <a:gd name="connsiteY202" fmla="*/ 15039474 h 15135727"/>
              <a:gd name="connsiteX203" fmla="*/ 2430379 w 8128084"/>
              <a:gd name="connsiteY203" fmla="*/ 15087600 h 15135727"/>
              <a:gd name="connsiteX204" fmla="*/ 2237874 w 8128084"/>
              <a:gd name="connsiteY204" fmla="*/ 15039474 h 15135727"/>
              <a:gd name="connsiteX205" fmla="*/ 2622885 w 8128084"/>
              <a:gd name="connsiteY205" fmla="*/ 14846969 h 15135727"/>
              <a:gd name="connsiteX206" fmla="*/ 2887579 w 8128084"/>
              <a:gd name="connsiteY206" fmla="*/ 14774779 h 15135727"/>
              <a:gd name="connsiteX207" fmla="*/ 2839453 w 8128084"/>
              <a:gd name="connsiteY207" fmla="*/ 14582274 h 15135727"/>
              <a:gd name="connsiteX208" fmla="*/ 2935706 w 8128084"/>
              <a:gd name="connsiteY208" fmla="*/ 14510085 h 15135727"/>
              <a:gd name="connsiteX209" fmla="*/ 2935706 w 8128084"/>
              <a:gd name="connsiteY209" fmla="*/ 14510085 h 15135727"/>
              <a:gd name="connsiteX210" fmla="*/ 3080085 w 8128084"/>
              <a:gd name="connsiteY210" fmla="*/ 14413832 h 15135727"/>
              <a:gd name="connsiteX211" fmla="*/ 3152274 w 8128084"/>
              <a:gd name="connsiteY211" fmla="*/ 14341642 h 15135727"/>
              <a:gd name="connsiteX212" fmla="*/ 3080085 w 8128084"/>
              <a:gd name="connsiteY212" fmla="*/ 14269453 h 15135727"/>
              <a:gd name="connsiteX213" fmla="*/ 3152274 w 8128084"/>
              <a:gd name="connsiteY213" fmla="*/ 14197264 h 15135727"/>
              <a:gd name="connsiteX214" fmla="*/ 3152274 w 8128084"/>
              <a:gd name="connsiteY214" fmla="*/ 14052885 h 15135727"/>
              <a:gd name="connsiteX215" fmla="*/ 3080085 w 8128084"/>
              <a:gd name="connsiteY215" fmla="*/ 13980695 h 15135727"/>
              <a:gd name="connsiteX216" fmla="*/ 3056021 w 8128084"/>
              <a:gd name="connsiteY216" fmla="*/ 14076948 h 15135727"/>
              <a:gd name="connsiteX217" fmla="*/ 2935706 w 8128084"/>
              <a:gd name="connsiteY217" fmla="*/ 14076948 h 15135727"/>
              <a:gd name="connsiteX218" fmla="*/ 2863516 w 8128084"/>
              <a:gd name="connsiteY218" fmla="*/ 14125074 h 15135727"/>
              <a:gd name="connsiteX219" fmla="*/ 2719137 w 8128084"/>
              <a:gd name="connsiteY219" fmla="*/ 14197264 h 15135727"/>
              <a:gd name="connsiteX220" fmla="*/ 2646948 w 8128084"/>
              <a:gd name="connsiteY220" fmla="*/ 14197264 h 15135727"/>
              <a:gd name="connsiteX221" fmla="*/ 2598821 w 8128084"/>
              <a:gd name="connsiteY221" fmla="*/ 14125074 h 15135727"/>
              <a:gd name="connsiteX222" fmla="*/ 2430379 w 8128084"/>
              <a:gd name="connsiteY222" fmla="*/ 13836316 h 15135727"/>
              <a:gd name="connsiteX223" fmla="*/ 2646948 w 8128084"/>
              <a:gd name="connsiteY223" fmla="*/ 13812253 h 15135727"/>
              <a:gd name="connsiteX224" fmla="*/ 2502569 w 8128084"/>
              <a:gd name="connsiteY224" fmla="*/ 13475369 h 15135727"/>
              <a:gd name="connsiteX225" fmla="*/ 2550695 w 8128084"/>
              <a:gd name="connsiteY225" fmla="*/ 13186611 h 15135727"/>
              <a:gd name="connsiteX226" fmla="*/ 2719137 w 8128084"/>
              <a:gd name="connsiteY226" fmla="*/ 13042232 h 15135727"/>
              <a:gd name="connsiteX227" fmla="*/ 2791327 w 8128084"/>
              <a:gd name="connsiteY227" fmla="*/ 12945979 h 15135727"/>
              <a:gd name="connsiteX228" fmla="*/ 3031958 w 8128084"/>
              <a:gd name="connsiteY228" fmla="*/ 13090358 h 15135727"/>
              <a:gd name="connsiteX229" fmla="*/ 3056021 w 8128084"/>
              <a:gd name="connsiteY229" fmla="*/ 12753474 h 15135727"/>
              <a:gd name="connsiteX230" fmla="*/ 2887579 w 8128084"/>
              <a:gd name="connsiteY230" fmla="*/ 12777537 h 15135727"/>
              <a:gd name="connsiteX231" fmla="*/ 2815390 w 8128084"/>
              <a:gd name="connsiteY231" fmla="*/ 12777537 h 15135727"/>
              <a:gd name="connsiteX232" fmla="*/ 3176337 w 8128084"/>
              <a:gd name="connsiteY232" fmla="*/ 12368464 h 15135727"/>
              <a:gd name="connsiteX233" fmla="*/ 3104148 w 8128084"/>
              <a:gd name="connsiteY233" fmla="*/ 12320337 h 15135727"/>
              <a:gd name="connsiteX234" fmla="*/ 3104148 w 8128084"/>
              <a:gd name="connsiteY234" fmla="*/ 12320337 h 15135727"/>
              <a:gd name="connsiteX235" fmla="*/ 3007895 w 8128084"/>
              <a:gd name="connsiteY235" fmla="*/ 12079706 h 15135727"/>
              <a:gd name="connsiteX236" fmla="*/ 2911642 w 8128084"/>
              <a:gd name="connsiteY236" fmla="*/ 11935327 h 15135727"/>
              <a:gd name="connsiteX237" fmla="*/ 2863516 w 8128084"/>
              <a:gd name="connsiteY237" fmla="*/ 11694695 h 15135727"/>
              <a:gd name="connsiteX238" fmla="*/ 2911642 w 8128084"/>
              <a:gd name="connsiteY238" fmla="*/ 11454064 h 15135727"/>
              <a:gd name="connsiteX239" fmla="*/ 3056021 w 8128084"/>
              <a:gd name="connsiteY239" fmla="*/ 11454064 h 15135727"/>
              <a:gd name="connsiteX240" fmla="*/ 2983832 w 8128084"/>
              <a:gd name="connsiteY240" fmla="*/ 11381874 h 15135727"/>
              <a:gd name="connsiteX241" fmla="*/ 3031958 w 8128084"/>
              <a:gd name="connsiteY241" fmla="*/ 11285621 h 15135727"/>
              <a:gd name="connsiteX242" fmla="*/ 3007895 w 8128084"/>
              <a:gd name="connsiteY242" fmla="*/ 11189369 h 15135727"/>
              <a:gd name="connsiteX243" fmla="*/ 2887579 w 8128084"/>
              <a:gd name="connsiteY243" fmla="*/ 11141242 h 15135727"/>
              <a:gd name="connsiteX244" fmla="*/ 2887579 w 8128084"/>
              <a:gd name="connsiteY244" fmla="*/ 10972800 h 15135727"/>
              <a:gd name="connsiteX245" fmla="*/ 2887579 w 8128084"/>
              <a:gd name="connsiteY245" fmla="*/ 10924674 h 15135727"/>
              <a:gd name="connsiteX246" fmla="*/ 2767264 w 8128084"/>
              <a:gd name="connsiteY246" fmla="*/ 11020927 h 15135727"/>
              <a:gd name="connsiteX247" fmla="*/ 2743200 w 8128084"/>
              <a:gd name="connsiteY247" fmla="*/ 10924674 h 15135727"/>
              <a:gd name="connsiteX248" fmla="*/ 2550695 w 8128084"/>
              <a:gd name="connsiteY248" fmla="*/ 11020927 h 15135727"/>
              <a:gd name="connsiteX249" fmla="*/ 2526632 w 8128084"/>
              <a:gd name="connsiteY249" fmla="*/ 11117179 h 15135727"/>
              <a:gd name="connsiteX250" fmla="*/ 2334127 w 8128084"/>
              <a:gd name="connsiteY250" fmla="*/ 10996864 h 15135727"/>
              <a:gd name="connsiteX251" fmla="*/ 2358190 w 8128084"/>
              <a:gd name="connsiteY251" fmla="*/ 10732169 h 15135727"/>
              <a:gd name="connsiteX252" fmla="*/ 2334127 w 8128084"/>
              <a:gd name="connsiteY252" fmla="*/ 10587790 h 15135727"/>
              <a:gd name="connsiteX253" fmla="*/ 2406316 w 8128084"/>
              <a:gd name="connsiteY253" fmla="*/ 10491537 h 15135727"/>
              <a:gd name="connsiteX254" fmla="*/ 2598821 w 8128084"/>
              <a:gd name="connsiteY254" fmla="*/ 10684042 h 15135727"/>
              <a:gd name="connsiteX255" fmla="*/ 2767264 w 8128084"/>
              <a:gd name="connsiteY255" fmla="*/ 10684042 h 15135727"/>
              <a:gd name="connsiteX256" fmla="*/ 2646948 w 8128084"/>
              <a:gd name="connsiteY256" fmla="*/ 10515600 h 15135727"/>
              <a:gd name="connsiteX257" fmla="*/ 2815390 w 8128084"/>
              <a:gd name="connsiteY257" fmla="*/ 10395285 h 15135727"/>
              <a:gd name="connsiteX258" fmla="*/ 3080085 w 8128084"/>
              <a:gd name="connsiteY258" fmla="*/ 10419348 h 15135727"/>
              <a:gd name="connsiteX259" fmla="*/ 3248527 w 8128084"/>
              <a:gd name="connsiteY259" fmla="*/ 10539664 h 15135727"/>
              <a:gd name="connsiteX260" fmla="*/ 3320716 w 8128084"/>
              <a:gd name="connsiteY260" fmla="*/ 10659979 h 15135727"/>
              <a:gd name="connsiteX261" fmla="*/ 3465095 w 8128084"/>
              <a:gd name="connsiteY261" fmla="*/ 10659979 h 15135727"/>
              <a:gd name="connsiteX262" fmla="*/ 3441032 w 8128084"/>
              <a:gd name="connsiteY262" fmla="*/ 10491537 h 15135727"/>
              <a:gd name="connsiteX263" fmla="*/ 3392906 w 8128084"/>
              <a:gd name="connsiteY263" fmla="*/ 10250906 h 15135727"/>
              <a:gd name="connsiteX264" fmla="*/ 3152274 w 8128084"/>
              <a:gd name="connsiteY264" fmla="*/ 10250906 h 15135727"/>
              <a:gd name="connsiteX265" fmla="*/ 3176337 w 8128084"/>
              <a:gd name="connsiteY265" fmla="*/ 10178716 h 15135727"/>
              <a:gd name="connsiteX266" fmla="*/ 3104148 w 8128084"/>
              <a:gd name="connsiteY266" fmla="*/ 10154653 h 15135727"/>
              <a:gd name="connsiteX267" fmla="*/ 3007895 w 8128084"/>
              <a:gd name="connsiteY267" fmla="*/ 9962148 h 15135727"/>
              <a:gd name="connsiteX268" fmla="*/ 3176337 w 8128084"/>
              <a:gd name="connsiteY268" fmla="*/ 9889958 h 15135727"/>
              <a:gd name="connsiteX269" fmla="*/ 2959769 w 8128084"/>
              <a:gd name="connsiteY269" fmla="*/ 9504948 h 15135727"/>
              <a:gd name="connsiteX270" fmla="*/ 2791327 w 8128084"/>
              <a:gd name="connsiteY270" fmla="*/ 9456821 h 15135727"/>
              <a:gd name="connsiteX271" fmla="*/ 2574758 w 8128084"/>
              <a:gd name="connsiteY271" fmla="*/ 9336506 h 15135727"/>
              <a:gd name="connsiteX272" fmla="*/ 2550695 w 8128084"/>
              <a:gd name="connsiteY272" fmla="*/ 9071811 h 15135727"/>
              <a:gd name="connsiteX273" fmla="*/ 2695074 w 8128084"/>
              <a:gd name="connsiteY273" fmla="*/ 8999621 h 15135727"/>
              <a:gd name="connsiteX274" fmla="*/ 2622885 w 8128084"/>
              <a:gd name="connsiteY274" fmla="*/ 8975558 h 15135727"/>
              <a:gd name="connsiteX275" fmla="*/ 2430379 w 8128084"/>
              <a:gd name="connsiteY275" fmla="*/ 8999621 h 15135727"/>
              <a:gd name="connsiteX276" fmla="*/ 2261937 w 8128084"/>
              <a:gd name="connsiteY276" fmla="*/ 9168064 h 15135727"/>
              <a:gd name="connsiteX277" fmla="*/ 2237874 w 8128084"/>
              <a:gd name="connsiteY277" fmla="*/ 8999621 h 15135727"/>
              <a:gd name="connsiteX278" fmla="*/ 2117558 w 8128084"/>
              <a:gd name="connsiteY278" fmla="*/ 8975558 h 15135727"/>
              <a:gd name="connsiteX279" fmla="*/ 2045369 w 8128084"/>
              <a:gd name="connsiteY279" fmla="*/ 8783053 h 15135727"/>
              <a:gd name="connsiteX280" fmla="*/ 1852864 w 8128084"/>
              <a:gd name="connsiteY280" fmla="*/ 8758990 h 15135727"/>
              <a:gd name="connsiteX281" fmla="*/ 1636295 w 8128084"/>
              <a:gd name="connsiteY281" fmla="*/ 8927432 h 15135727"/>
              <a:gd name="connsiteX282" fmla="*/ 1588169 w 8128084"/>
              <a:gd name="connsiteY282" fmla="*/ 9023685 h 15135727"/>
              <a:gd name="connsiteX283" fmla="*/ 1515979 w 8128084"/>
              <a:gd name="connsiteY283" fmla="*/ 8879306 h 15135727"/>
              <a:gd name="connsiteX284" fmla="*/ 1347537 w 8128084"/>
              <a:gd name="connsiteY284" fmla="*/ 8879306 h 15135727"/>
              <a:gd name="connsiteX285" fmla="*/ 1347537 w 8128084"/>
              <a:gd name="connsiteY285" fmla="*/ 8710864 h 15135727"/>
              <a:gd name="connsiteX286" fmla="*/ 1106906 w 8128084"/>
              <a:gd name="connsiteY286" fmla="*/ 8783053 h 15135727"/>
              <a:gd name="connsiteX287" fmla="*/ 890337 w 8128084"/>
              <a:gd name="connsiteY287" fmla="*/ 8686800 h 15135727"/>
              <a:gd name="connsiteX288" fmla="*/ 649706 w 8128084"/>
              <a:gd name="connsiteY288" fmla="*/ 8662737 h 15135727"/>
              <a:gd name="connsiteX289" fmla="*/ 385011 w 8128084"/>
              <a:gd name="connsiteY289" fmla="*/ 8566485 h 15135727"/>
              <a:gd name="connsiteX290" fmla="*/ 577516 w 8128084"/>
              <a:gd name="connsiteY290" fmla="*/ 8373979 h 15135727"/>
              <a:gd name="connsiteX291" fmla="*/ 794085 w 8128084"/>
              <a:gd name="connsiteY291" fmla="*/ 8301790 h 15135727"/>
              <a:gd name="connsiteX292" fmla="*/ 745958 w 8128084"/>
              <a:gd name="connsiteY292" fmla="*/ 8133348 h 15135727"/>
              <a:gd name="connsiteX293" fmla="*/ 818148 w 8128084"/>
              <a:gd name="connsiteY293" fmla="*/ 7820527 h 15135727"/>
              <a:gd name="connsiteX294" fmla="*/ 697832 w 8128084"/>
              <a:gd name="connsiteY294" fmla="*/ 7820527 h 15135727"/>
              <a:gd name="connsiteX295" fmla="*/ 625642 w 8128084"/>
              <a:gd name="connsiteY295" fmla="*/ 7916779 h 15135727"/>
              <a:gd name="connsiteX296" fmla="*/ 457200 w 8128084"/>
              <a:gd name="connsiteY296" fmla="*/ 7820527 h 15135727"/>
              <a:gd name="connsiteX297" fmla="*/ 529390 w 8128084"/>
              <a:gd name="connsiteY297" fmla="*/ 7700211 h 15135727"/>
              <a:gd name="connsiteX298" fmla="*/ 938464 w 8128084"/>
              <a:gd name="connsiteY298" fmla="*/ 7676148 h 15135727"/>
              <a:gd name="connsiteX299" fmla="*/ 1058779 w 8128084"/>
              <a:gd name="connsiteY299" fmla="*/ 7459579 h 15135727"/>
              <a:gd name="connsiteX300" fmla="*/ 1203158 w 8128084"/>
              <a:gd name="connsiteY300" fmla="*/ 7603958 h 15135727"/>
              <a:gd name="connsiteX301" fmla="*/ 1299411 w 8128084"/>
              <a:gd name="connsiteY301" fmla="*/ 7555832 h 15135727"/>
              <a:gd name="connsiteX302" fmla="*/ 1443790 w 8128084"/>
              <a:gd name="connsiteY302" fmla="*/ 7507706 h 15135727"/>
              <a:gd name="connsiteX303" fmla="*/ 1684421 w 8128084"/>
              <a:gd name="connsiteY303" fmla="*/ 7603958 h 15135727"/>
              <a:gd name="connsiteX304" fmla="*/ 1684421 w 8128084"/>
              <a:gd name="connsiteY304" fmla="*/ 7603958 h 15135727"/>
              <a:gd name="connsiteX305" fmla="*/ 1540042 w 8128084"/>
              <a:gd name="connsiteY305" fmla="*/ 7363327 h 15135727"/>
              <a:gd name="connsiteX306" fmla="*/ 1299411 w 8128084"/>
              <a:gd name="connsiteY306" fmla="*/ 7315200 h 15135727"/>
              <a:gd name="connsiteX307" fmla="*/ 1130969 w 8128084"/>
              <a:gd name="connsiteY307" fmla="*/ 7339264 h 15135727"/>
              <a:gd name="connsiteX308" fmla="*/ 1034716 w 8128084"/>
              <a:gd name="connsiteY308" fmla="*/ 7315200 h 15135727"/>
              <a:gd name="connsiteX309" fmla="*/ 1155032 w 8128084"/>
              <a:gd name="connsiteY309" fmla="*/ 7050506 h 15135727"/>
              <a:gd name="connsiteX310" fmla="*/ 1155032 w 8128084"/>
              <a:gd name="connsiteY310" fmla="*/ 6930190 h 15135727"/>
              <a:gd name="connsiteX311" fmla="*/ 1155032 w 8128084"/>
              <a:gd name="connsiteY311" fmla="*/ 6761748 h 15135727"/>
              <a:gd name="connsiteX312" fmla="*/ 1203158 w 8128084"/>
              <a:gd name="connsiteY312" fmla="*/ 6617369 h 15135727"/>
              <a:gd name="connsiteX313" fmla="*/ 1371600 w 8128084"/>
              <a:gd name="connsiteY313" fmla="*/ 6472990 h 15135727"/>
              <a:gd name="connsiteX314" fmla="*/ 1443790 w 8128084"/>
              <a:gd name="connsiteY314" fmla="*/ 6328611 h 15135727"/>
              <a:gd name="connsiteX315" fmla="*/ 1419727 w 8128084"/>
              <a:gd name="connsiteY315" fmla="*/ 6208295 h 15135727"/>
              <a:gd name="connsiteX316" fmla="*/ 1275348 w 8128084"/>
              <a:gd name="connsiteY316" fmla="*/ 6304548 h 15135727"/>
              <a:gd name="connsiteX317" fmla="*/ 1323474 w 8128084"/>
              <a:gd name="connsiteY317" fmla="*/ 6015790 h 15135727"/>
              <a:gd name="connsiteX318" fmla="*/ 1540042 w 8128084"/>
              <a:gd name="connsiteY318" fmla="*/ 5871411 h 15135727"/>
              <a:gd name="connsiteX319" fmla="*/ 1540042 w 8128084"/>
              <a:gd name="connsiteY319" fmla="*/ 5751095 h 15135727"/>
              <a:gd name="connsiteX320" fmla="*/ 1395664 w 8128084"/>
              <a:gd name="connsiteY320" fmla="*/ 5799221 h 15135727"/>
              <a:gd name="connsiteX321" fmla="*/ 1179095 w 8128084"/>
              <a:gd name="connsiteY321" fmla="*/ 5799221 h 15135727"/>
              <a:gd name="connsiteX322" fmla="*/ 890337 w 8128084"/>
              <a:gd name="connsiteY322" fmla="*/ 5775158 h 15135727"/>
              <a:gd name="connsiteX323" fmla="*/ 697832 w 8128084"/>
              <a:gd name="connsiteY323" fmla="*/ 5606716 h 15135727"/>
              <a:gd name="connsiteX324" fmla="*/ 577516 w 8128084"/>
              <a:gd name="connsiteY324" fmla="*/ 5582653 h 15135727"/>
              <a:gd name="connsiteX325" fmla="*/ 697832 w 8128084"/>
              <a:gd name="connsiteY325" fmla="*/ 5775158 h 15135727"/>
              <a:gd name="connsiteX326" fmla="*/ 409074 w 8128084"/>
              <a:gd name="connsiteY326" fmla="*/ 5799221 h 15135727"/>
              <a:gd name="connsiteX327" fmla="*/ 168442 w 8128084"/>
              <a:gd name="connsiteY327" fmla="*/ 5702969 h 15135727"/>
              <a:gd name="connsiteX328" fmla="*/ 264695 w 8128084"/>
              <a:gd name="connsiteY328" fmla="*/ 5558590 h 15135727"/>
              <a:gd name="connsiteX329" fmla="*/ 144379 w 8128084"/>
              <a:gd name="connsiteY329" fmla="*/ 5510464 h 15135727"/>
              <a:gd name="connsiteX330" fmla="*/ 0 w 8128084"/>
              <a:gd name="connsiteY330" fmla="*/ 5462337 h 15135727"/>
              <a:gd name="connsiteX331" fmla="*/ 96253 w 8128084"/>
              <a:gd name="connsiteY331"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523874 w 8128084"/>
              <a:gd name="connsiteY120" fmla="*/ 5366085 h 15135727"/>
              <a:gd name="connsiteX121" fmla="*/ 4211053 w 8128084"/>
              <a:gd name="connsiteY121" fmla="*/ 5414211 h 15135727"/>
              <a:gd name="connsiteX122" fmla="*/ 4114800 w 8128084"/>
              <a:gd name="connsiteY122" fmla="*/ 5390148 h 15135727"/>
              <a:gd name="connsiteX123" fmla="*/ 4018548 w 8128084"/>
              <a:gd name="connsiteY123" fmla="*/ 5630779 h 15135727"/>
              <a:gd name="connsiteX124" fmla="*/ 4090737 w 8128084"/>
              <a:gd name="connsiteY124" fmla="*/ 5871411 h 15135727"/>
              <a:gd name="connsiteX125" fmla="*/ 4090737 w 8128084"/>
              <a:gd name="connsiteY125" fmla="*/ 6184232 h 15135727"/>
              <a:gd name="connsiteX126" fmla="*/ 4186990 w 8128084"/>
              <a:gd name="connsiteY126" fmla="*/ 6472990 h 15135727"/>
              <a:gd name="connsiteX127" fmla="*/ 4042611 w 8128084"/>
              <a:gd name="connsiteY127" fmla="*/ 6352674 h 15135727"/>
              <a:gd name="connsiteX128" fmla="*/ 3946358 w 8128084"/>
              <a:gd name="connsiteY128" fmla="*/ 6376737 h 15135727"/>
              <a:gd name="connsiteX129" fmla="*/ 4114800 w 8128084"/>
              <a:gd name="connsiteY129" fmla="*/ 6641432 h 15135727"/>
              <a:gd name="connsiteX130" fmla="*/ 4451685 w 8128084"/>
              <a:gd name="connsiteY130" fmla="*/ 6737685 h 15135727"/>
              <a:gd name="connsiteX131" fmla="*/ 4620127 w 8128084"/>
              <a:gd name="connsiteY131" fmla="*/ 6978316 h 15135727"/>
              <a:gd name="connsiteX132" fmla="*/ 4740442 w 8128084"/>
              <a:gd name="connsiteY132" fmla="*/ 7170821 h 15135727"/>
              <a:gd name="connsiteX133" fmla="*/ 5077327 w 8128084"/>
              <a:gd name="connsiteY133" fmla="*/ 7387390 h 15135727"/>
              <a:gd name="connsiteX134" fmla="*/ 5125453 w 8128084"/>
              <a:gd name="connsiteY134" fmla="*/ 7603958 h 15135727"/>
              <a:gd name="connsiteX135" fmla="*/ 5197642 w 8128084"/>
              <a:gd name="connsiteY135" fmla="*/ 7796464 h 15135727"/>
              <a:gd name="connsiteX136" fmla="*/ 5486400 w 8128084"/>
              <a:gd name="connsiteY136" fmla="*/ 7964906 h 15135727"/>
              <a:gd name="connsiteX137" fmla="*/ 5486400 w 8128084"/>
              <a:gd name="connsiteY137" fmla="*/ 8349916 h 15135727"/>
              <a:gd name="connsiteX138" fmla="*/ 5678906 w 8128084"/>
              <a:gd name="connsiteY138" fmla="*/ 8614611 h 15135727"/>
              <a:gd name="connsiteX139" fmla="*/ 5919537 w 8128084"/>
              <a:gd name="connsiteY139" fmla="*/ 9071811 h 15135727"/>
              <a:gd name="connsiteX140" fmla="*/ 6160169 w 8128084"/>
              <a:gd name="connsiteY140" fmla="*/ 9336506 h 15135727"/>
              <a:gd name="connsiteX141" fmla="*/ 6280485 w 8128084"/>
              <a:gd name="connsiteY141" fmla="*/ 9601200 h 15135727"/>
              <a:gd name="connsiteX142" fmla="*/ 6400800 w 8128084"/>
              <a:gd name="connsiteY142" fmla="*/ 9793706 h 15135727"/>
              <a:gd name="connsiteX143" fmla="*/ 6569242 w 8128084"/>
              <a:gd name="connsiteY143" fmla="*/ 10058400 h 15135727"/>
              <a:gd name="connsiteX144" fmla="*/ 6713621 w 8128084"/>
              <a:gd name="connsiteY144" fmla="*/ 10106527 h 15135727"/>
              <a:gd name="connsiteX145" fmla="*/ 6545179 w 8128084"/>
              <a:gd name="connsiteY145" fmla="*/ 10202779 h 15135727"/>
              <a:gd name="connsiteX146" fmla="*/ 6569242 w 8128084"/>
              <a:gd name="connsiteY146" fmla="*/ 10443411 h 15135727"/>
              <a:gd name="connsiteX147" fmla="*/ 6593306 w 8128084"/>
              <a:gd name="connsiteY147" fmla="*/ 10708106 h 15135727"/>
              <a:gd name="connsiteX148" fmla="*/ 6761748 w 8128084"/>
              <a:gd name="connsiteY148" fmla="*/ 10924674 h 15135727"/>
              <a:gd name="connsiteX149" fmla="*/ 6641432 w 8128084"/>
              <a:gd name="connsiteY149" fmla="*/ 11093116 h 15135727"/>
              <a:gd name="connsiteX150" fmla="*/ 6713621 w 8128084"/>
              <a:gd name="connsiteY150" fmla="*/ 11261558 h 15135727"/>
              <a:gd name="connsiteX151" fmla="*/ 6737685 w 8128084"/>
              <a:gd name="connsiteY151" fmla="*/ 11526253 h 15135727"/>
              <a:gd name="connsiteX152" fmla="*/ 6617369 w 8128084"/>
              <a:gd name="connsiteY152" fmla="*/ 11839074 h 15135727"/>
              <a:gd name="connsiteX153" fmla="*/ 6617369 w 8128084"/>
              <a:gd name="connsiteY153" fmla="*/ 12031579 h 15135727"/>
              <a:gd name="connsiteX154" fmla="*/ 6641432 w 8128084"/>
              <a:gd name="connsiteY154" fmla="*/ 12127832 h 15135727"/>
              <a:gd name="connsiteX155" fmla="*/ 6761748 w 8128084"/>
              <a:gd name="connsiteY155" fmla="*/ 12031579 h 15135727"/>
              <a:gd name="connsiteX156" fmla="*/ 6761748 w 8128084"/>
              <a:gd name="connsiteY156" fmla="*/ 12296274 h 15135727"/>
              <a:gd name="connsiteX157" fmla="*/ 6689558 w 8128084"/>
              <a:gd name="connsiteY157" fmla="*/ 12512842 h 15135727"/>
              <a:gd name="connsiteX158" fmla="*/ 6785811 w 8128084"/>
              <a:gd name="connsiteY158" fmla="*/ 12777537 h 15135727"/>
              <a:gd name="connsiteX159" fmla="*/ 6569242 w 8128084"/>
              <a:gd name="connsiteY159" fmla="*/ 12873790 h 15135727"/>
              <a:gd name="connsiteX160" fmla="*/ 6545179 w 8128084"/>
              <a:gd name="connsiteY160" fmla="*/ 13090358 h 15135727"/>
              <a:gd name="connsiteX161" fmla="*/ 6448927 w 8128084"/>
              <a:gd name="connsiteY161" fmla="*/ 13355053 h 15135727"/>
              <a:gd name="connsiteX162" fmla="*/ 6256421 w 8128084"/>
              <a:gd name="connsiteY162" fmla="*/ 13571621 h 15135727"/>
              <a:gd name="connsiteX163" fmla="*/ 6087979 w 8128084"/>
              <a:gd name="connsiteY163" fmla="*/ 13667874 h 15135727"/>
              <a:gd name="connsiteX164" fmla="*/ 5943600 w 8128084"/>
              <a:gd name="connsiteY164" fmla="*/ 13716000 h 15135727"/>
              <a:gd name="connsiteX165" fmla="*/ 5702969 w 8128084"/>
              <a:gd name="connsiteY165" fmla="*/ 13667874 h 15135727"/>
              <a:gd name="connsiteX166" fmla="*/ 5582653 w 8128084"/>
              <a:gd name="connsiteY166" fmla="*/ 13691937 h 15135727"/>
              <a:gd name="connsiteX167" fmla="*/ 5727032 w 8128084"/>
              <a:gd name="connsiteY167" fmla="*/ 13836316 h 15135727"/>
              <a:gd name="connsiteX168" fmla="*/ 5582653 w 8128084"/>
              <a:gd name="connsiteY168" fmla="*/ 14052885 h 15135727"/>
              <a:gd name="connsiteX169" fmla="*/ 5462337 w 8128084"/>
              <a:gd name="connsiteY169" fmla="*/ 14149137 h 15135727"/>
              <a:gd name="connsiteX170" fmla="*/ 5342021 w 8128084"/>
              <a:gd name="connsiteY170" fmla="*/ 14004758 h 15135727"/>
              <a:gd name="connsiteX171" fmla="*/ 5245769 w 8128084"/>
              <a:gd name="connsiteY171" fmla="*/ 14004758 h 15135727"/>
              <a:gd name="connsiteX172" fmla="*/ 5245769 w 8128084"/>
              <a:gd name="connsiteY172" fmla="*/ 13956632 h 15135727"/>
              <a:gd name="connsiteX173" fmla="*/ 5101390 w 8128084"/>
              <a:gd name="connsiteY173" fmla="*/ 13956632 h 15135727"/>
              <a:gd name="connsiteX174" fmla="*/ 4981074 w 8128084"/>
              <a:gd name="connsiteY174" fmla="*/ 13860379 h 15135727"/>
              <a:gd name="connsiteX175" fmla="*/ 4740442 w 8128084"/>
              <a:gd name="connsiteY175" fmla="*/ 13908506 h 15135727"/>
              <a:gd name="connsiteX176" fmla="*/ 4475748 w 8128084"/>
              <a:gd name="connsiteY176" fmla="*/ 13956632 h 15135727"/>
              <a:gd name="connsiteX177" fmla="*/ 4379495 w 8128084"/>
              <a:gd name="connsiteY177" fmla="*/ 14028821 h 15135727"/>
              <a:gd name="connsiteX178" fmla="*/ 4403558 w 8128084"/>
              <a:gd name="connsiteY178" fmla="*/ 14197264 h 15135727"/>
              <a:gd name="connsiteX179" fmla="*/ 4572000 w 8128084"/>
              <a:gd name="connsiteY179" fmla="*/ 14149137 h 15135727"/>
              <a:gd name="connsiteX180" fmla="*/ 4523874 w 8128084"/>
              <a:gd name="connsiteY180" fmla="*/ 14558211 h 15135727"/>
              <a:gd name="connsiteX181" fmla="*/ 4403558 w 8128084"/>
              <a:gd name="connsiteY181" fmla="*/ 14437895 h 15135727"/>
              <a:gd name="connsiteX182" fmla="*/ 4403558 w 8128084"/>
              <a:gd name="connsiteY182" fmla="*/ 14437895 h 15135727"/>
              <a:gd name="connsiteX183" fmla="*/ 4283242 w 8128084"/>
              <a:gd name="connsiteY183" fmla="*/ 14245390 h 15135727"/>
              <a:gd name="connsiteX184" fmla="*/ 4235116 w 8128084"/>
              <a:gd name="connsiteY184" fmla="*/ 14341642 h 15135727"/>
              <a:gd name="connsiteX185" fmla="*/ 4162927 w 8128084"/>
              <a:gd name="connsiteY185" fmla="*/ 14389769 h 15135727"/>
              <a:gd name="connsiteX186" fmla="*/ 4162927 w 8128084"/>
              <a:gd name="connsiteY186" fmla="*/ 14389769 h 15135727"/>
              <a:gd name="connsiteX187" fmla="*/ 3922295 w 8128084"/>
              <a:gd name="connsiteY187" fmla="*/ 14245390 h 15135727"/>
              <a:gd name="connsiteX188" fmla="*/ 3801979 w 8128084"/>
              <a:gd name="connsiteY188" fmla="*/ 14293516 h 15135727"/>
              <a:gd name="connsiteX189" fmla="*/ 3681664 w 8128084"/>
              <a:gd name="connsiteY189" fmla="*/ 14389769 h 15135727"/>
              <a:gd name="connsiteX190" fmla="*/ 3657600 w 8128084"/>
              <a:gd name="connsiteY190" fmla="*/ 14654464 h 15135727"/>
              <a:gd name="connsiteX191" fmla="*/ 3513221 w 8128084"/>
              <a:gd name="connsiteY191" fmla="*/ 14726653 h 15135727"/>
              <a:gd name="connsiteX192" fmla="*/ 3513221 w 8128084"/>
              <a:gd name="connsiteY192" fmla="*/ 14871032 h 15135727"/>
              <a:gd name="connsiteX193" fmla="*/ 3633537 w 8128084"/>
              <a:gd name="connsiteY193" fmla="*/ 14967285 h 15135727"/>
              <a:gd name="connsiteX194" fmla="*/ 3609474 w 8128084"/>
              <a:gd name="connsiteY194" fmla="*/ 15087600 h 15135727"/>
              <a:gd name="connsiteX195" fmla="*/ 3441032 w 8128084"/>
              <a:gd name="connsiteY195" fmla="*/ 15039474 h 15135727"/>
              <a:gd name="connsiteX196" fmla="*/ 3272590 w 8128084"/>
              <a:gd name="connsiteY196" fmla="*/ 15063537 h 15135727"/>
              <a:gd name="connsiteX197" fmla="*/ 3248527 w 8128084"/>
              <a:gd name="connsiteY197" fmla="*/ 14895095 h 15135727"/>
              <a:gd name="connsiteX198" fmla="*/ 3128211 w 8128084"/>
              <a:gd name="connsiteY198" fmla="*/ 14919158 h 15135727"/>
              <a:gd name="connsiteX199" fmla="*/ 2959769 w 8128084"/>
              <a:gd name="connsiteY199" fmla="*/ 15135727 h 15135727"/>
              <a:gd name="connsiteX200" fmla="*/ 2935706 w 8128084"/>
              <a:gd name="connsiteY200" fmla="*/ 14895095 h 15135727"/>
              <a:gd name="connsiteX201" fmla="*/ 2791327 w 8128084"/>
              <a:gd name="connsiteY201" fmla="*/ 14943221 h 15135727"/>
              <a:gd name="connsiteX202" fmla="*/ 2671011 w 8128084"/>
              <a:gd name="connsiteY202" fmla="*/ 15039474 h 15135727"/>
              <a:gd name="connsiteX203" fmla="*/ 2430379 w 8128084"/>
              <a:gd name="connsiteY203" fmla="*/ 15087600 h 15135727"/>
              <a:gd name="connsiteX204" fmla="*/ 2237874 w 8128084"/>
              <a:gd name="connsiteY204" fmla="*/ 15039474 h 15135727"/>
              <a:gd name="connsiteX205" fmla="*/ 2622885 w 8128084"/>
              <a:gd name="connsiteY205" fmla="*/ 14846969 h 15135727"/>
              <a:gd name="connsiteX206" fmla="*/ 2887579 w 8128084"/>
              <a:gd name="connsiteY206" fmla="*/ 14774779 h 15135727"/>
              <a:gd name="connsiteX207" fmla="*/ 2839453 w 8128084"/>
              <a:gd name="connsiteY207" fmla="*/ 14582274 h 15135727"/>
              <a:gd name="connsiteX208" fmla="*/ 2935706 w 8128084"/>
              <a:gd name="connsiteY208" fmla="*/ 14510085 h 15135727"/>
              <a:gd name="connsiteX209" fmla="*/ 2935706 w 8128084"/>
              <a:gd name="connsiteY209" fmla="*/ 14510085 h 15135727"/>
              <a:gd name="connsiteX210" fmla="*/ 3080085 w 8128084"/>
              <a:gd name="connsiteY210" fmla="*/ 14413832 h 15135727"/>
              <a:gd name="connsiteX211" fmla="*/ 3152274 w 8128084"/>
              <a:gd name="connsiteY211" fmla="*/ 14341642 h 15135727"/>
              <a:gd name="connsiteX212" fmla="*/ 3080085 w 8128084"/>
              <a:gd name="connsiteY212" fmla="*/ 14269453 h 15135727"/>
              <a:gd name="connsiteX213" fmla="*/ 3152274 w 8128084"/>
              <a:gd name="connsiteY213" fmla="*/ 14197264 h 15135727"/>
              <a:gd name="connsiteX214" fmla="*/ 3152274 w 8128084"/>
              <a:gd name="connsiteY214" fmla="*/ 14052885 h 15135727"/>
              <a:gd name="connsiteX215" fmla="*/ 3080085 w 8128084"/>
              <a:gd name="connsiteY215" fmla="*/ 13980695 h 15135727"/>
              <a:gd name="connsiteX216" fmla="*/ 3056021 w 8128084"/>
              <a:gd name="connsiteY216" fmla="*/ 14076948 h 15135727"/>
              <a:gd name="connsiteX217" fmla="*/ 2935706 w 8128084"/>
              <a:gd name="connsiteY217" fmla="*/ 14076948 h 15135727"/>
              <a:gd name="connsiteX218" fmla="*/ 2863516 w 8128084"/>
              <a:gd name="connsiteY218" fmla="*/ 14125074 h 15135727"/>
              <a:gd name="connsiteX219" fmla="*/ 2719137 w 8128084"/>
              <a:gd name="connsiteY219" fmla="*/ 14197264 h 15135727"/>
              <a:gd name="connsiteX220" fmla="*/ 2646948 w 8128084"/>
              <a:gd name="connsiteY220" fmla="*/ 14197264 h 15135727"/>
              <a:gd name="connsiteX221" fmla="*/ 2598821 w 8128084"/>
              <a:gd name="connsiteY221" fmla="*/ 14125074 h 15135727"/>
              <a:gd name="connsiteX222" fmla="*/ 2430379 w 8128084"/>
              <a:gd name="connsiteY222" fmla="*/ 13836316 h 15135727"/>
              <a:gd name="connsiteX223" fmla="*/ 2646948 w 8128084"/>
              <a:gd name="connsiteY223" fmla="*/ 13812253 h 15135727"/>
              <a:gd name="connsiteX224" fmla="*/ 2502569 w 8128084"/>
              <a:gd name="connsiteY224" fmla="*/ 13475369 h 15135727"/>
              <a:gd name="connsiteX225" fmla="*/ 2550695 w 8128084"/>
              <a:gd name="connsiteY225" fmla="*/ 13186611 h 15135727"/>
              <a:gd name="connsiteX226" fmla="*/ 2719137 w 8128084"/>
              <a:gd name="connsiteY226" fmla="*/ 13042232 h 15135727"/>
              <a:gd name="connsiteX227" fmla="*/ 2791327 w 8128084"/>
              <a:gd name="connsiteY227" fmla="*/ 12945979 h 15135727"/>
              <a:gd name="connsiteX228" fmla="*/ 3031958 w 8128084"/>
              <a:gd name="connsiteY228" fmla="*/ 13090358 h 15135727"/>
              <a:gd name="connsiteX229" fmla="*/ 3056021 w 8128084"/>
              <a:gd name="connsiteY229" fmla="*/ 12753474 h 15135727"/>
              <a:gd name="connsiteX230" fmla="*/ 2887579 w 8128084"/>
              <a:gd name="connsiteY230" fmla="*/ 12777537 h 15135727"/>
              <a:gd name="connsiteX231" fmla="*/ 2815390 w 8128084"/>
              <a:gd name="connsiteY231" fmla="*/ 12777537 h 15135727"/>
              <a:gd name="connsiteX232" fmla="*/ 3176337 w 8128084"/>
              <a:gd name="connsiteY232" fmla="*/ 12368464 h 15135727"/>
              <a:gd name="connsiteX233" fmla="*/ 3104148 w 8128084"/>
              <a:gd name="connsiteY233" fmla="*/ 12320337 h 15135727"/>
              <a:gd name="connsiteX234" fmla="*/ 3104148 w 8128084"/>
              <a:gd name="connsiteY234" fmla="*/ 12320337 h 15135727"/>
              <a:gd name="connsiteX235" fmla="*/ 3007895 w 8128084"/>
              <a:gd name="connsiteY235" fmla="*/ 12079706 h 15135727"/>
              <a:gd name="connsiteX236" fmla="*/ 2911642 w 8128084"/>
              <a:gd name="connsiteY236" fmla="*/ 11935327 h 15135727"/>
              <a:gd name="connsiteX237" fmla="*/ 2863516 w 8128084"/>
              <a:gd name="connsiteY237" fmla="*/ 11694695 h 15135727"/>
              <a:gd name="connsiteX238" fmla="*/ 2911642 w 8128084"/>
              <a:gd name="connsiteY238" fmla="*/ 11454064 h 15135727"/>
              <a:gd name="connsiteX239" fmla="*/ 3056021 w 8128084"/>
              <a:gd name="connsiteY239" fmla="*/ 11454064 h 15135727"/>
              <a:gd name="connsiteX240" fmla="*/ 2983832 w 8128084"/>
              <a:gd name="connsiteY240" fmla="*/ 11381874 h 15135727"/>
              <a:gd name="connsiteX241" fmla="*/ 3031958 w 8128084"/>
              <a:gd name="connsiteY241" fmla="*/ 11285621 h 15135727"/>
              <a:gd name="connsiteX242" fmla="*/ 3007895 w 8128084"/>
              <a:gd name="connsiteY242" fmla="*/ 11189369 h 15135727"/>
              <a:gd name="connsiteX243" fmla="*/ 2887579 w 8128084"/>
              <a:gd name="connsiteY243" fmla="*/ 11141242 h 15135727"/>
              <a:gd name="connsiteX244" fmla="*/ 2887579 w 8128084"/>
              <a:gd name="connsiteY244" fmla="*/ 10972800 h 15135727"/>
              <a:gd name="connsiteX245" fmla="*/ 2887579 w 8128084"/>
              <a:gd name="connsiteY245" fmla="*/ 10924674 h 15135727"/>
              <a:gd name="connsiteX246" fmla="*/ 2767264 w 8128084"/>
              <a:gd name="connsiteY246" fmla="*/ 11020927 h 15135727"/>
              <a:gd name="connsiteX247" fmla="*/ 2743200 w 8128084"/>
              <a:gd name="connsiteY247" fmla="*/ 10924674 h 15135727"/>
              <a:gd name="connsiteX248" fmla="*/ 2550695 w 8128084"/>
              <a:gd name="connsiteY248" fmla="*/ 11020927 h 15135727"/>
              <a:gd name="connsiteX249" fmla="*/ 2526632 w 8128084"/>
              <a:gd name="connsiteY249" fmla="*/ 11117179 h 15135727"/>
              <a:gd name="connsiteX250" fmla="*/ 2334127 w 8128084"/>
              <a:gd name="connsiteY250" fmla="*/ 10996864 h 15135727"/>
              <a:gd name="connsiteX251" fmla="*/ 2358190 w 8128084"/>
              <a:gd name="connsiteY251" fmla="*/ 10732169 h 15135727"/>
              <a:gd name="connsiteX252" fmla="*/ 2334127 w 8128084"/>
              <a:gd name="connsiteY252" fmla="*/ 10587790 h 15135727"/>
              <a:gd name="connsiteX253" fmla="*/ 2406316 w 8128084"/>
              <a:gd name="connsiteY253" fmla="*/ 10491537 h 15135727"/>
              <a:gd name="connsiteX254" fmla="*/ 2598821 w 8128084"/>
              <a:gd name="connsiteY254" fmla="*/ 10684042 h 15135727"/>
              <a:gd name="connsiteX255" fmla="*/ 2767264 w 8128084"/>
              <a:gd name="connsiteY255" fmla="*/ 10684042 h 15135727"/>
              <a:gd name="connsiteX256" fmla="*/ 2646948 w 8128084"/>
              <a:gd name="connsiteY256" fmla="*/ 10515600 h 15135727"/>
              <a:gd name="connsiteX257" fmla="*/ 2815390 w 8128084"/>
              <a:gd name="connsiteY257" fmla="*/ 10395285 h 15135727"/>
              <a:gd name="connsiteX258" fmla="*/ 3080085 w 8128084"/>
              <a:gd name="connsiteY258" fmla="*/ 10419348 h 15135727"/>
              <a:gd name="connsiteX259" fmla="*/ 3248527 w 8128084"/>
              <a:gd name="connsiteY259" fmla="*/ 10539664 h 15135727"/>
              <a:gd name="connsiteX260" fmla="*/ 3320716 w 8128084"/>
              <a:gd name="connsiteY260" fmla="*/ 10659979 h 15135727"/>
              <a:gd name="connsiteX261" fmla="*/ 3465095 w 8128084"/>
              <a:gd name="connsiteY261" fmla="*/ 10659979 h 15135727"/>
              <a:gd name="connsiteX262" fmla="*/ 3441032 w 8128084"/>
              <a:gd name="connsiteY262" fmla="*/ 10491537 h 15135727"/>
              <a:gd name="connsiteX263" fmla="*/ 3392906 w 8128084"/>
              <a:gd name="connsiteY263" fmla="*/ 10250906 h 15135727"/>
              <a:gd name="connsiteX264" fmla="*/ 3152274 w 8128084"/>
              <a:gd name="connsiteY264" fmla="*/ 10250906 h 15135727"/>
              <a:gd name="connsiteX265" fmla="*/ 3176337 w 8128084"/>
              <a:gd name="connsiteY265" fmla="*/ 10178716 h 15135727"/>
              <a:gd name="connsiteX266" fmla="*/ 3104148 w 8128084"/>
              <a:gd name="connsiteY266" fmla="*/ 10154653 h 15135727"/>
              <a:gd name="connsiteX267" fmla="*/ 3007895 w 8128084"/>
              <a:gd name="connsiteY267" fmla="*/ 9962148 h 15135727"/>
              <a:gd name="connsiteX268" fmla="*/ 3176337 w 8128084"/>
              <a:gd name="connsiteY268" fmla="*/ 9889958 h 15135727"/>
              <a:gd name="connsiteX269" fmla="*/ 2959769 w 8128084"/>
              <a:gd name="connsiteY269" fmla="*/ 9504948 h 15135727"/>
              <a:gd name="connsiteX270" fmla="*/ 2791327 w 8128084"/>
              <a:gd name="connsiteY270" fmla="*/ 9456821 h 15135727"/>
              <a:gd name="connsiteX271" fmla="*/ 2574758 w 8128084"/>
              <a:gd name="connsiteY271" fmla="*/ 9336506 h 15135727"/>
              <a:gd name="connsiteX272" fmla="*/ 2550695 w 8128084"/>
              <a:gd name="connsiteY272" fmla="*/ 9071811 h 15135727"/>
              <a:gd name="connsiteX273" fmla="*/ 2695074 w 8128084"/>
              <a:gd name="connsiteY273" fmla="*/ 8999621 h 15135727"/>
              <a:gd name="connsiteX274" fmla="*/ 2622885 w 8128084"/>
              <a:gd name="connsiteY274" fmla="*/ 8975558 h 15135727"/>
              <a:gd name="connsiteX275" fmla="*/ 2430379 w 8128084"/>
              <a:gd name="connsiteY275" fmla="*/ 8999621 h 15135727"/>
              <a:gd name="connsiteX276" fmla="*/ 2261937 w 8128084"/>
              <a:gd name="connsiteY276" fmla="*/ 9168064 h 15135727"/>
              <a:gd name="connsiteX277" fmla="*/ 2237874 w 8128084"/>
              <a:gd name="connsiteY277" fmla="*/ 8999621 h 15135727"/>
              <a:gd name="connsiteX278" fmla="*/ 2117558 w 8128084"/>
              <a:gd name="connsiteY278" fmla="*/ 8975558 h 15135727"/>
              <a:gd name="connsiteX279" fmla="*/ 2045369 w 8128084"/>
              <a:gd name="connsiteY279" fmla="*/ 8783053 h 15135727"/>
              <a:gd name="connsiteX280" fmla="*/ 1852864 w 8128084"/>
              <a:gd name="connsiteY280" fmla="*/ 8758990 h 15135727"/>
              <a:gd name="connsiteX281" fmla="*/ 1636295 w 8128084"/>
              <a:gd name="connsiteY281" fmla="*/ 8927432 h 15135727"/>
              <a:gd name="connsiteX282" fmla="*/ 1588169 w 8128084"/>
              <a:gd name="connsiteY282" fmla="*/ 9023685 h 15135727"/>
              <a:gd name="connsiteX283" fmla="*/ 1515979 w 8128084"/>
              <a:gd name="connsiteY283" fmla="*/ 8879306 h 15135727"/>
              <a:gd name="connsiteX284" fmla="*/ 1347537 w 8128084"/>
              <a:gd name="connsiteY284" fmla="*/ 8879306 h 15135727"/>
              <a:gd name="connsiteX285" fmla="*/ 1347537 w 8128084"/>
              <a:gd name="connsiteY285" fmla="*/ 8710864 h 15135727"/>
              <a:gd name="connsiteX286" fmla="*/ 1106906 w 8128084"/>
              <a:gd name="connsiteY286" fmla="*/ 8783053 h 15135727"/>
              <a:gd name="connsiteX287" fmla="*/ 890337 w 8128084"/>
              <a:gd name="connsiteY287" fmla="*/ 8686800 h 15135727"/>
              <a:gd name="connsiteX288" fmla="*/ 649706 w 8128084"/>
              <a:gd name="connsiteY288" fmla="*/ 8662737 h 15135727"/>
              <a:gd name="connsiteX289" fmla="*/ 385011 w 8128084"/>
              <a:gd name="connsiteY289" fmla="*/ 8566485 h 15135727"/>
              <a:gd name="connsiteX290" fmla="*/ 577516 w 8128084"/>
              <a:gd name="connsiteY290" fmla="*/ 8373979 h 15135727"/>
              <a:gd name="connsiteX291" fmla="*/ 794085 w 8128084"/>
              <a:gd name="connsiteY291" fmla="*/ 8301790 h 15135727"/>
              <a:gd name="connsiteX292" fmla="*/ 745958 w 8128084"/>
              <a:gd name="connsiteY292" fmla="*/ 8133348 h 15135727"/>
              <a:gd name="connsiteX293" fmla="*/ 818148 w 8128084"/>
              <a:gd name="connsiteY293" fmla="*/ 7820527 h 15135727"/>
              <a:gd name="connsiteX294" fmla="*/ 697832 w 8128084"/>
              <a:gd name="connsiteY294" fmla="*/ 7820527 h 15135727"/>
              <a:gd name="connsiteX295" fmla="*/ 625642 w 8128084"/>
              <a:gd name="connsiteY295" fmla="*/ 7916779 h 15135727"/>
              <a:gd name="connsiteX296" fmla="*/ 457200 w 8128084"/>
              <a:gd name="connsiteY296" fmla="*/ 7820527 h 15135727"/>
              <a:gd name="connsiteX297" fmla="*/ 529390 w 8128084"/>
              <a:gd name="connsiteY297" fmla="*/ 7700211 h 15135727"/>
              <a:gd name="connsiteX298" fmla="*/ 938464 w 8128084"/>
              <a:gd name="connsiteY298" fmla="*/ 7676148 h 15135727"/>
              <a:gd name="connsiteX299" fmla="*/ 1058779 w 8128084"/>
              <a:gd name="connsiteY299" fmla="*/ 7459579 h 15135727"/>
              <a:gd name="connsiteX300" fmla="*/ 1203158 w 8128084"/>
              <a:gd name="connsiteY300" fmla="*/ 7603958 h 15135727"/>
              <a:gd name="connsiteX301" fmla="*/ 1299411 w 8128084"/>
              <a:gd name="connsiteY301" fmla="*/ 7555832 h 15135727"/>
              <a:gd name="connsiteX302" fmla="*/ 1443790 w 8128084"/>
              <a:gd name="connsiteY302" fmla="*/ 7507706 h 15135727"/>
              <a:gd name="connsiteX303" fmla="*/ 1684421 w 8128084"/>
              <a:gd name="connsiteY303" fmla="*/ 7603958 h 15135727"/>
              <a:gd name="connsiteX304" fmla="*/ 1684421 w 8128084"/>
              <a:gd name="connsiteY304" fmla="*/ 7603958 h 15135727"/>
              <a:gd name="connsiteX305" fmla="*/ 1540042 w 8128084"/>
              <a:gd name="connsiteY305" fmla="*/ 7363327 h 15135727"/>
              <a:gd name="connsiteX306" fmla="*/ 1299411 w 8128084"/>
              <a:gd name="connsiteY306" fmla="*/ 7315200 h 15135727"/>
              <a:gd name="connsiteX307" fmla="*/ 1130969 w 8128084"/>
              <a:gd name="connsiteY307" fmla="*/ 7339264 h 15135727"/>
              <a:gd name="connsiteX308" fmla="*/ 1034716 w 8128084"/>
              <a:gd name="connsiteY308" fmla="*/ 7315200 h 15135727"/>
              <a:gd name="connsiteX309" fmla="*/ 1155032 w 8128084"/>
              <a:gd name="connsiteY309" fmla="*/ 7050506 h 15135727"/>
              <a:gd name="connsiteX310" fmla="*/ 1155032 w 8128084"/>
              <a:gd name="connsiteY310" fmla="*/ 6930190 h 15135727"/>
              <a:gd name="connsiteX311" fmla="*/ 1155032 w 8128084"/>
              <a:gd name="connsiteY311" fmla="*/ 6761748 h 15135727"/>
              <a:gd name="connsiteX312" fmla="*/ 1203158 w 8128084"/>
              <a:gd name="connsiteY312" fmla="*/ 6617369 h 15135727"/>
              <a:gd name="connsiteX313" fmla="*/ 1371600 w 8128084"/>
              <a:gd name="connsiteY313" fmla="*/ 6472990 h 15135727"/>
              <a:gd name="connsiteX314" fmla="*/ 1443790 w 8128084"/>
              <a:gd name="connsiteY314" fmla="*/ 6328611 h 15135727"/>
              <a:gd name="connsiteX315" fmla="*/ 1419727 w 8128084"/>
              <a:gd name="connsiteY315" fmla="*/ 6208295 h 15135727"/>
              <a:gd name="connsiteX316" fmla="*/ 1275348 w 8128084"/>
              <a:gd name="connsiteY316" fmla="*/ 6304548 h 15135727"/>
              <a:gd name="connsiteX317" fmla="*/ 1323474 w 8128084"/>
              <a:gd name="connsiteY317" fmla="*/ 6015790 h 15135727"/>
              <a:gd name="connsiteX318" fmla="*/ 1540042 w 8128084"/>
              <a:gd name="connsiteY318" fmla="*/ 5871411 h 15135727"/>
              <a:gd name="connsiteX319" fmla="*/ 1540042 w 8128084"/>
              <a:gd name="connsiteY319" fmla="*/ 5751095 h 15135727"/>
              <a:gd name="connsiteX320" fmla="*/ 1395664 w 8128084"/>
              <a:gd name="connsiteY320" fmla="*/ 5799221 h 15135727"/>
              <a:gd name="connsiteX321" fmla="*/ 1179095 w 8128084"/>
              <a:gd name="connsiteY321" fmla="*/ 5799221 h 15135727"/>
              <a:gd name="connsiteX322" fmla="*/ 890337 w 8128084"/>
              <a:gd name="connsiteY322" fmla="*/ 5775158 h 15135727"/>
              <a:gd name="connsiteX323" fmla="*/ 697832 w 8128084"/>
              <a:gd name="connsiteY323" fmla="*/ 5606716 h 15135727"/>
              <a:gd name="connsiteX324" fmla="*/ 577516 w 8128084"/>
              <a:gd name="connsiteY324" fmla="*/ 5582653 h 15135727"/>
              <a:gd name="connsiteX325" fmla="*/ 697832 w 8128084"/>
              <a:gd name="connsiteY325" fmla="*/ 5775158 h 15135727"/>
              <a:gd name="connsiteX326" fmla="*/ 409074 w 8128084"/>
              <a:gd name="connsiteY326" fmla="*/ 5799221 h 15135727"/>
              <a:gd name="connsiteX327" fmla="*/ 168442 w 8128084"/>
              <a:gd name="connsiteY327" fmla="*/ 5702969 h 15135727"/>
              <a:gd name="connsiteX328" fmla="*/ 264695 w 8128084"/>
              <a:gd name="connsiteY328" fmla="*/ 5558590 h 15135727"/>
              <a:gd name="connsiteX329" fmla="*/ 144379 w 8128084"/>
              <a:gd name="connsiteY329" fmla="*/ 5510464 h 15135727"/>
              <a:gd name="connsiteX330" fmla="*/ 0 w 8128084"/>
              <a:gd name="connsiteY330" fmla="*/ 5462337 h 15135727"/>
              <a:gd name="connsiteX331" fmla="*/ 96253 w 8128084"/>
              <a:gd name="connsiteY331"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523874 w 8128084"/>
              <a:gd name="connsiteY120" fmla="*/ 5366085 h 15135727"/>
              <a:gd name="connsiteX121" fmla="*/ 4211053 w 8128084"/>
              <a:gd name="connsiteY121" fmla="*/ 5414211 h 15135727"/>
              <a:gd name="connsiteX122" fmla="*/ 4114800 w 8128084"/>
              <a:gd name="connsiteY122" fmla="*/ 5390148 h 15135727"/>
              <a:gd name="connsiteX123" fmla="*/ 4018548 w 8128084"/>
              <a:gd name="connsiteY123" fmla="*/ 5630779 h 15135727"/>
              <a:gd name="connsiteX124" fmla="*/ 4090737 w 8128084"/>
              <a:gd name="connsiteY124" fmla="*/ 5871411 h 15135727"/>
              <a:gd name="connsiteX125" fmla="*/ 4090737 w 8128084"/>
              <a:gd name="connsiteY125" fmla="*/ 6184232 h 15135727"/>
              <a:gd name="connsiteX126" fmla="*/ 4186990 w 8128084"/>
              <a:gd name="connsiteY126" fmla="*/ 6472990 h 15135727"/>
              <a:gd name="connsiteX127" fmla="*/ 4042611 w 8128084"/>
              <a:gd name="connsiteY127" fmla="*/ 6352674 h 15135727"/>
              <a:gd name="connsiteX128" fmla="*/ 3946358 w 8128084"/>
              <a:gd name="connsiteY128" fmla="*/ 6376737 h 15135727"/>
              <a:gd name="connsiteX129" fmla="*/ 4114800 w 8128084"/>
              <a:gd name="connsiteY129" fmla="*/ 6641432 h 15135727"/>
              <a:gd name="connsiteX130" fmla="*/ 4451685 w 8128084"/>
              <a:gd name="connsiteY130" fmla="*/ 6737685 h 15135727"/>
              <a:gd name="connsiteX131" fmla="*/ 4620127 w 8128084"/>
              <a:gd name="connsiteY131" fmla="*/ 6978316 h 15135727"/>
              <a:gd name="connsiteX132" fmla="*/ 4740442 w 8128084"/>
              <a:gd name="connsiteY132" fmla="*/ 7170821 h 15135727"/>
              <a:gd name="connsiteX133" fmla="*/ 5077327 w 8128084"/>
              <a:gd name="connsiteY133" fmla="*/ 7387390 h 15135727"/>
              <a:gd name="connsiteX134" fmla="*/ 5125453 w 8128084"/>
              <a:gd name="connsiteY134" fmla="*/ 7603958 h 15135727"/>
              <a:gd name="connsiteX135" fmla="*/ 5197642 w 8128084"/>
              <a:gd name="connsiteY135" fmla="*/ 7796464 h 15135727"/>
              <a:gd name="connsiteX136" fmla="*/ 5486400 w 8128084"/>
              <a:gd name="connsiteY136" fmla="*/ 7964906 h 15135727"/>
              <a:gd name="connsiteX137" fmla="*/ 5486400 w 8128084"/>
              <a:gd name="connsiteY137" fmla="*/ 8349916 h 15135727"/>
              <a:gd name="connsiteX138" fmla="*/ 5678906 w 8128084"/>
              <a:gd name="connsiteY138" fmla="*/ 8614611 h 15135727"/>
              <a:gd name="connsiteX139" fmla="*/ 5919537 w 8128084"/>
              <a:gd name="connsiteY139" fmla="*/ 9071811 h 15135727"/>
              <a:gd name="connsiteX140" fmla="*/ 6160169 w 8128084"/>
              <a:gd name="connsiteY140" fmla="*/ 9336506 h 15135727"/>
              <a:gd name="connsiteX141" fmla="*/ 6280485 w 8128084"/>
              <a:gd name="connsiteY141" fmla="*/ 9601200 h 15135727"/>
              <a:gd name="connsiteX142" fmla="*/ 6400800 w 8128084"/>
              <a:gd name="connsiteY142" fmla="*/ 9793706 h 15135727"/>
              <a:gd name="connsiteX143" fmla="*/ 6569242 w 8128084"/>
              <a:gd name="connsiteY143" fmla="*/ 10058400 h 15135727"/>
              <a:gd name="connsiteX144" fmla="*/ 6713621 w 8128084"/>
              <a:gd name="connsiteY144" fmla="*/ 10106527 h 15135727"/>
              <a:gd name="connsiteX145" fmla="*/ 6545179 w 8128084"/>
              <a:gd name="connsiteY145" fmla="*/ 10202779 h 15135727"/>
              <a:gd name="connsiteX146" fmla="*/ 6569242 w 8128084"/>
              <a:gd name="connsiteY146" fmla="*/ 10443411 h 15135727"/>
              <a:gd name="connsiteX147" fmla="*/ 6593306 w 8128084"/>
              <a:gd name="connsiteY147" fmla="*/ 10708106 h 15135727"/>
              <a:gd name="connsiteX148" fmla="*/ 6761748 w 8128084"/>
              <a:gd name="connsiteY148" fmla="*/ 10924674 h 15135727"/>
              <a:gd name="connsiteX149" fmla="*/ 6641432 w 8128084"/>
              <a:gd name="connsiteY149" fmla="*/ 11093116 h 15135727"/>
              <a:gd name="connsiteX150" fmla="*/ 6713621 w 8128084"/>
              <a:gd name="connsiteY150" fmla="*/ 11261558 h 15135727"/>
              <a:gd name="connsiteX151" fmla="*/ 6737685 w 8128084"/>
              <a:gd name="connsiteY151" fmla="*/ 11526253 h 15135727"/>
              <a:gd name="connsiteX152" fmla="*/ 6617369 w 8128084"/>
              <a:gd name="connsiteY152" fmla="*/ 11839074 h 15135727"/>
              <a:gd name="connsiteX153" fmla="*/ 6617369 w 8128084"/>
              <a:gd name="connsiteY153" fmla="*/ 12031579 h 15135727"/>
              <a:gd name="connsiteX154" fmla="*/ 6641432 w 8128084"/>
              <a:gd name="connsiteY154" fmla="*/ 12127832 h 15135727"/>
              <a:gd name="connsiteX155" fmla="*/ 6761748 w 8128084"/>
              <a:gd name="connsiteY155" fmla="*/ 12031579 h 15135727"/>
              <a:gd name="connsiteX156" fmla="*/ 6761748 w 8128084"/>
              <a:gd name="connsiteY156" fmla="*/ 12296274 h 15135727"/>
              <a:gd name="connsiteX157" fmla="*/ 6689558 w 8128084"/>
              <a:gd name="connsiteY157" fmla="*/ 12512842 h 15135727"/>
              <a:gd name="connsiteX158" fmla="*/ 6785811 w 8128084"/>
              <a:gd name="connsiteY158" fmla="*/ 12777537 h 15135727"/>
              <a:gd name="connsiteX159" fmla="*/ 6569242 w 8128084"/>
              <a:gd name="connsiteY159" fmla="*/ 12873790 h 15135727"/>
              <a:gd name="connsiteX160" fmla="*/ 6545179 w 8128084"/>
              <a:gd name="connsiteY160" fmla="*/ 13090358 h 15135727"/>
              <a:gd name="connsiteX161" fmla="*/ 6448927 w 8128084"/>
              <a:gd name="connsiteY161" fmla="*/ 13355053 h 15135727"/>
              <a:gd name="connsiteX162" fmla="*/ 6256421 w 8128084"/>
              <a:gd name="connsiteY162" fmla="*/ 13571621 h 15135727"/>
              <a:gd name="connsiteX163" fmla="*/ 6087979 w 8128084"/>
              <a:gd name="connsiteY163" fmla="*/ 13667874 h 15135727"/>
              <a:gd name="connsiteX164" fmla="*/ 5943600 w 8128084"/>
              <a:gd name="connsiteY164" fmla="*/ 13716000 h 15135727"/>
              <a:gd name="connsiteX165" fmla="*/ 5702969 w 8128084"/>
              <a:gd name="connsiteY165" fmla="*/ 13667874 h 15135727"/>
              <a:gd name="connsiteX166" fmla="*/ 5582653 w 8128084"/>
              <a:gd name="connsiteY166" fmla="*/ 13691937 h 15135727"/>
              <a:gd name="connsiteX167" fmla="*/ 5727032 w 8128084"/>
              <a:gd name="connsiteY167" fmla="*/ 13836316 h 15135727"/>
              <a:gd name="connsiteX168" fmla="*/ 5582653 w 8128084"/>
              <a:gd name="connsiteY168" fmla="*/ 14052885 h 15135727"/>
              <a:gd name="connsiteX169" fmla="*/ 5462337 w 8128084"/>
              <a:gd name="connsiteY169" fmla="*/ 14149137 h 15135727"/>
              <a:gd name="connsiteX170" fmla="*/ 5342021 w 8128084"/>
              <a:gd name="connsiteY170" fmla="*/ 14004758 h 15135727"/>
              <a:gd name="connsiteX171" fmla="*/ 5245769 w 8128084"/>
              <a:gd name="connsiteY171" fmla="*/ 14004758 h 15135727"/>
              <a:gd name="connsiteX172" fmla="*/ 5245769 w 8128084"/>
              <a:gd name="connsiteY172" fmla="*/ 13956632 h 15135727"/>
              <a:gd name="connsiteX173" fmla="*/ 5101390 w 8128084"/>
              <a:gd name="connsiteY173" fmla="*/ 13956632 h 15135727"/>
              <a:gd name="connsiteX174" fmla="*/ 4981074 w 8128084"/>
              <a:gd name="connsiteY174" fmla="*/ 13860379 h 15135727"/>
              <a:gd name="connsiteX175" fmla="*/ 4740442 w 8128084"/>
              <a:gd name="connsiteY175" fmla="*/ 13908506 h 15135727"/>
              <a:gd name="connsiteX176" fmla="*/ 4475748 w 8128084"/>
              <a:gd name="connsiteY176" fmla="*/ 13956632 h 15135727"/>
              <a:gd name="connsiteX177" fmla="*/ 4379495 w 8128084"/>
              <a:gd name="connsiteY177" fmla="*/ 14028821 h 15135727"/>
              <a:gd name="connsiteX178" fmla="*/ 4403558 w 8128084"/>
              <a:gd name="connsiteY178" fmla="*/ 14197264 h 15135727"/>
              <a:gd name="connsiteX179" fmla="*/ 4572000 w 8128084"/>
              <a:gd name="connsiteY179" fmla="*/ 14149137 h 15135727"/>
              <a:gd name="connsiteX180" fmla="*/ 4523874 w 8128084"/>
              <a:gd name="connsiteY180" fmla="*/ 14558211 h 15135727"/>
              <a:gd name="connsiteX181" fmla="*/ 4403558 w 8128084"/>
              <a:gd name="connsiteY181" fmla="*/ 14437895 h 15135727"/>
              <a:gd name="connsiteX182" fmla="*/ 4403558 w 8128084"/>
              <a:gd name="connsiteY182" fmla="*/ 14437895 h 15135727"/>
              <a:gd name="connsiteX183" fmla="*/ 4283242 w 8128084"/>
              <a:gd name="connsiteY183" fmla="*/ 14245390 h 15135727"/>
              <a:gd name="connsiteX184" fmla="*/ 4235116 w 8128084"/>
              <a:gd name="connsiteY184" fmla="*/ 14341642 h 15135727"/>
              <a:gd name="connsiteX185" fmla="*/ 4162927 w 8128084"/>
              <a:gd name="connsiteY185" fmla="*/ 14389769 h 15135727"/>
              <a:gd name="connsiteX186" fmla="*/ 4162927 w 8128084"/>
              <a:gd name="connsiteY186" fmla="*/ 14389769 h 15135727"/>
              <a:gd name="connsiteX187" fmla="*/ 3922295 w 8128084"/>
              <a:gd name="connsiteY187" fmla="*/ 14245390 h 15135727"/>
              <a:gd name="connsiteX188" fmla="*/ 3801979 w 8128084"/>
              <a:gd name="connsiteY188" fmla="*/ 14293516 h 15135727"/>
              <a:gd name="connsiteX189" fmla="*/ 3681664 w 8128084"/>
              <a:gd name="connsiteY189" fmla="*/ 14389769 h 15135727"/>
              <a:gd name="connsiteX190" fmla="*/ 3657600 w 8128084"/>
              <a:gd name="connsiteY190" fmla="*/ 14654464 h 15135727"/>
              <a:gd name="connsiteX191" fmla="*/ 3513221 w 8128084"/>
              <a:gd name="connsiteY191" fmla="*/ 14726653 h 15135727"/>
              <a:gd name="connsiteX192" fmla="*/ 3513221 w 8128084"/>
              <a:gd name="connsiteY192" fmla="*/ 14871032 h 15135727"/>
              <a:gd name="connsiteX193" fmla="*/ 3633537 w 8128084"/>
              <a:gd name="connsiteY193" fmla="*/ 14967285 h 15135727"/>
              <a:gd name="connsiteX194" fmla="*/ 3609474 w 8128084"/>
              <a:gd name="connsiteY194" fmla="*/ 15087600 h 15135727"/>
              <a:gd name="connsiteX195" fmla="*/ 3441032 w 8128084"/>
              <a:gd name="connsiteY195" fmla="*/ 15039474 h 15135727"/>
              <a:gd name="connsiteX196" fmla="*/ 3272590 w 8128084"/>
              <a:gd name="connsiteY196" fmla="*/ 15063537 h 15135727"/>
              <a:gd name="connsiteX197" fmla="*/ 3248527 w 8128084"/>
              <a:gd name="connsiteY197" fmla="*/ 14895095 h 15135727"/>
              <a:gd name="connsiteX198" fmla="*/ 3128211 w 8128084"/>
              <a:gd name="connsiteY198" fmla="*/ 14919158 h 15135727"/>
              <a:gd name="connsiteX199" fmla="*/ 2959769 w 8128084"/>
              <a:gd name="connsiteY199" fmla="*/ 15135727 h 15135727"/>
              <a:gd name="connsiteX200" fmla="*/ 2935706 w 8128084"/>
              <a:gd name="connsiteY200" fmla="*/ 14895095 h 15135727"/>
              <a:gd name="connsiteX201" fmla="*/ 2791327 w 8128084"/>
              <a:gd name="connsiteY201" fmla="*/ 14943221 h 15135727"/>
              <a:gd name="connsiteX202" fmla="*/ 2671011 w 8128084"/>
              <a:gd name="connsiteY202" fmla="*/ 15039474 h 15135727"/>
              <a:gd name="connsiteX203" fmla="*/ 2430379 w 8128084"/>
              <a:gd name="connsiteY203" fmla="*/ 15087600 h 15135727"/>
              <a:gd name="connsiteX204" fmla="*/ 2237874 w 8128084"/>
              <a:gd name="connsiteY204" fmla="*/ 15039474 h 15135727"/>
              <a:gd name="connsiteX205" fmla="*/ 2622885 w 8128084"/>
              <a:gd name="connsiteY205" fmla="*/ 14846969 h 15135727"/>
              <a:gd name="connsiteX206" fmla="*/ 2887579 w 8128084"/>
              <a:gd name="connsiteY206" fmla="*/ 14774779 h 15135727"/>
              <a:gd name="connsiteX207" fmla="*/ 2839453 w 8128084"/>
              <a:gd name="connsiteY207" fmla="*/ 14582274 h 15135727"/>
              <a:gd name="connsiteX208" fmla="*/ 2935706 w 8128084"/>
              <a:gd name="connsiteY208" fmla="*/ 14510085 h 15135727"/>
              <a:gd name="connsiteX209" fmla="*/ 2935706 w 8128084"/>
              <a:gd name="connsiteY209" fmla="*/ 14510085 h 15135727"/>
              <a:gd name="connsiteX210" fmla="*/ 3080085 w 8128084"/>
              <a:gd name="connsiteY210" fmla="*/ 14413832 h 15135727"/>
              <a:gd name="connsiteX211" fmla="*/ 3152274 w 8128084"/>
              <a:gd name="connsiteY211" fmla="*/ 14341642 h 15135727"/>
              <a:gd name="connsiteX212" fmla="*/ 3080085 w 8128084"/>
              <a:gd name="connsiteY212" fmla="*/ 14269453 h 15135727"/>
              <a:gd name="connsiteX213" fmla="*/ 3152274 w 8128084"/>
              <a:gd name="connsiteY213" fmla="*/ 14197264 h 15135727"/>
              <a:gd name="connsiteX214" fmla="*/ 3152274 w 8128084"/>
              <a:gd name="connsiteY214" fmla="*/ 14052885 h 15135727"/>
              <a:gd name="connsiteX215" fmla="*/ 3080085 w 8128084"/>
              <a:gd name="connsiteY215" fmla="*/ 13980695 h 15135727"/>
              <a:gd name="connsiteX216" fmla="*/ 3056021 w 8128084"/>
              <a:gd name="connsiteY216" fmla="*/ 14076948 h 15135727"/>
              <a:gd name="connsiteX217" fmla="*/ 2935706 w 8128084"/>
              <a:gd name="connsiteY217" fmla="*/ 14076948 h 15135727"/>
              <a:gd name="connsiteX218" fmla="*/ 2863516 w 8128084"/>
              <a:gd name="connsiteY218" fmla="*/ 14125074 h 15135727"/>
              <a:gd name="connsiteX219" fmla="*/ 2719137 w 8128084"/>
              <a:gd name="connsiteY219" fmla="*/ 14197264 h 15135727"/>
              <a:gd name="connsiteX220" fmla="*/ 2646948 w 8128084"/>
              <a:gd name="connsiteY220" fmla="*/ 14197264 h 15135727"/>
              <a:gd name="connsiteX221" fmla="*/ 2598821 w 8128084"/>
              <a:gd name="connsiteY221" fmla="*/ 14125074 h 15135727"/>
              <a:gd name="connsiteX222" fmla="*/ 2430379 w 8128084"/>
              <a:gd name="connsiteY222" fmla="*/ 13836316 h 15135727"/>
              <a:gd name="connsiteX223" fmla="*/ 2646948 w 8128084"/>
              <a:gd name="connsiteY223" fmla="*/ 13812253 h 15135727"/>
              <a:gd name="connsiteX224" fmla="*/ 2502569 w 8128084"/>
              <a:gd name="connsiteY224" fmla="*/ 13475369 h 15135727"/>
              <a:gd name="connsiteX225" fmla="*/ 2550695 w 8128084"/>
              <a:gd name="connsiteY225" fmla="*/ 13186611 h 15135727"/>
              <a:gd name="connsiteX226" fmla="*/ 2719137 w 8128084"/>
              <a:gd name="connsiteY226" fmla="*/ 13042232 h 15135727"/>
              <a:gd name="connsiteX227" fmla="*/ 2791327 w 8128084"/>
              <a:gd name="connsiteY227" fmla="*/ 12945979 h 15135727"/>
              <a:gd name="connsiteX228" fmla="*/ 3031958 w 8128084"/>
              <a:gd name="connsiteY228" fmla="*/ 13090358 h 15135727"/>
              <a:gd name="connsiteX229" fmla="*/ 3056021 w 8128084"/>
              <a:gd name="connsiteY229" fmla="*/ 12753474 h 15135727"/>
              <a:gd name="connsiteX230" fmla="*/ 2887579 w 8128084"/>
              <a:gd name="connsiteY230" fmla="*/ 12777537 h 15135727"/>
              <a:gd name="connsiteX231" fmla="*/ 2815390 w 8128084"/>
              <a:gd name="connsiteY231" fmla="*/ 12777537 h 15135727"/>
              <a:gd name="connsiteX232" fmla="*/ 3176337 w 8128084"/>
              <a:gd name="connsiteY232" fmla="*/ 12368464 h 15135727"/>
              <a:gd name="connsiteX233" fmla="*/ 3104148 w 8128084"/>
              <a:gd name="connsiteY233" fmla="*/ 12320337 h 15135727"/>
              <a:gd name="connsiteX234" fmla="*/ 3104148 w 8128084"/>
              <a:gd name="connsiteY234" fmla="*/ 12320337 h 15135727"/>
              <a:gd name="connsiteX235" fmla="*/ 3007895 w 8128084"/>
              <a:gd name="connsiteY235" fmla="*/ 12079706 h 15135727"/>
              <a:gd name="connsiteX236" fmla="*/ 2911642 w 8128084"/>
              <a:gd name="connsiteY236" fmla="*/ 11935327 h 15135727"/>
              <a:gd name="connsiteX237" fmla="*/ 2863516 w 8128084"/>
              <a:gd name="connsiteY237" fmla="*/ 11694695 h 15135727"/>
              <a:gd name="connsiteX238" fmla="*/ 2911642 w 8128084"/>
              <a:gd name="connsiteY238" fmla="*/ 11454064 h 15135727"/>
              <a:gd name="connsiteX239" fmla="*/ 3056021 w 8128084"/>
              <a:gd name="connsiteY239" fmla="*/ 11454064 h 15135727"/>
              <a:gd name="connsiteX240" fmla="*/ 2983832 w 8128084"/>
              <a:gd name="connsiteY240" fmla="*/ 11381874 h 15135727"/>
              <a:gd name="connsiteX241" fmla="*/ 3031958 w 8128084"/>
              <a:gd name="connsiteY241" fmla="*/ 11285621 h 15135727"/>
              <a:gd name="connsiteX242" fmla="*/ 3007895 w 8128084"/>
              <a:gd name="connsiteY242" fmla="*/ 11189369 h 15135727"/>
              <a:gd name="connsiteX243" fmla="*/ 2887579 w 8128084"/>
              <a:gd name="connsiteY243" fmla="*/ 11141242 h 15135727"/>
              <a:gd name="connsiteX244" fmla="*/ 2887579 w 8128084"/>
              <a:gd name="connsiteY244" fmla="*/ 10972800 h 15135727"/>
              <a:gd name="connsiteX245" fmla="*/ 2887579 w 8128084"/>
              <a:gd name="connsiteY245" fmla="*/ 10924674 h 15135727"/>
              <a:gd name="connsiteX246" fmla="*/ 2767264 w 8128084"/>
              <a:gd name="connsiteY246" fmla="*/ 11020927 h 15135727"/>
              <a:gd name="connsiteX247" fmla="*/ 2743200 w 8128084"/>
              <a:gd name="connsiteY247" fmla="*/ 10924674 h 15135727"/>
              <a:gd name="connsiteX248" fmla="*/ 2550695 w 8128084"/>
              <a:gd name="connsiteY248" fmla="*/ 11020927 h 15135727"/>
              <a:gd name="connsiteX249" fmla="*/ 2526632 w 8128084"/>
              <a:gd name="connsiteY249" fmla="*/ 11117179 h 15135727"/>
              <a:gd name="connsiteX250" fmla="*/ 2334127 w 8128084"/>
              <a:gd name="connsiteY250" fmla="*/ 10996864 h 15135727"/>
              <a:gd name="connsiteX251" fmla="*/ 2358190 w 8128084"/>
              <a:gd name="connsiteY251" fmla="*/ 10732169 h 15135727"/>
              <a:gd name="connsiteX252" fmla="*/ 2334127 w 8128084"/>
              <a:gd name="connsiteY252" fmla="*/ 10587790 h 15135727"/>
              <a:gd name="connsiteX253" fmla="*/ 2406316 w 8128084"/>
              <a:gd name="connsiteY253" fmla="*/ 10491537 h 15135727"/>
              <a:gd name="connsiteX254" fmla="*/ 2598821 w 8128084"/>
              <a:gd name="connsiteY254" fmla="*/ 10684042 h 15135727"/>
              <a:gd name="connsiteX255" fmla="*/ 2767264 w 8128084"/>
              <a:gd name="connsiteY255" fmla="*/ 10684042 h 15135727"/>
              <a:gd name="connsiteX256" fmla="*/ 2646948 w 8128084"/>
              <a:gd name="connsiteY256" fmla="*/ 10515600 h 15135727"/>
              <a:gd name="connsiteX257" fmla="*/ 2815390 w 8128084"/>
              <a:gd name="connsiteY257" fmla="*/ 10395285 h 15135727"/>
              <a:gd name="connsiteX258" fmla="*/ 3080085 w 8128084"/>
              <a:gd name="connsiteY258" fmla="*/ 10419348 h 15135727"/>
              <a:gd name="connsiteX259" fmla="*/ 3248527 w 8128084"/>
              <a:gd name="connsiteY259" fmla="*/ 10539664 h 15135727"/>
              <a:gd name="connsiteX260" fmla="*/ 3320716 w 8128084"/>
              <a:gd name="connsiteY260" fmla="*/ 10659979 h 15135727"/>
              <a:gd name="connsiteX261" fmla="*/ 3465095 w 8128084"/>
              <a:gd name="connsiteY261" fmla="*/ 10659979 h 15135727"/>
              <a:gd name="connsiteX262" fmla="*/ 3441032 w 8128084"/>
              <a:gd name="connsiteY262" fmla="*/ 10491537 h 15135727"/>
              <a:gd name="connsiteX263" fmla="*/ 3392906 w 8128084"/>
              <a:gd name="connsiteY263" fmla="*/ 10250906 h 15135727"/>
              <a:gd name="connsiteX264" fmla="*/ 3152274 w 8128084"/>
              <a:gd name="connsiteY264" fmla="*/ 10250906 h 15135727"/>
              <a:gd name="connsiteX265" fmla="*/ 3176337 w 8128084"/>
              <a:gd name="connsiteY265" fmla="*/ 10178716 h 15135727"/>
              <a:gd name="connsiteX266" fmla="*/ 3104148 w 8128084"/>
              <a:gd name="connsiteY266" fmla="*/ 10154653 h 15135727"/>
              <a:gd name="connsiteX267" fmla="*/ 3007895 w 8128084"/>
              <a:gd name="connsiteY267" fmla="*/ 9962148 h 15135727"/>
              <a:gd name="connsiteX268" fmla="*/ 3176337 w 8128084"/>
              <a:gd name="connsiteY268" fmla="*/ 9889958 h 15135727"/>
              <a:gd name="connsiteX269" fmla="*/ 2959769 w 8128084"/>
              <a:gd name="connsiteY269" fmla="*/ 9504948 h 15135727"/>
              <a:gd name="connsiteX270" fmla="*/ 2791327 w 8128084"/>
              <a:gd name="connsiteY270" fmla="*/ 9456821 h 15135727"/>
              <a:gd name="connsiteX271" fmla="*/ 2574758 w 8128084"/>
              <a:gd name="connsiteY271" fmla="*/ 9336506 h 15135727"/>
              <a:gd name="connsiteX272" fmla="*/ 2550695 w 8128084"/>
              <a:gd name="connsiteY272" fmla="*/ 9071811 h 15135727"/>
              <a:gd name="connsiteX273" fmla="*/ 2695074 w 8128084"/>
              <a:gd name="connsiteY273" fmla="*/ 8999621 h 15135727"/>
              <a:gd name="connsiteX274" fmla="*/ 2622885 w 8128084"/>
              <a:gd name="connsiteY274" fmla="*/ 8975558 h 15135727"/>
              <a:gd name="connsiteX275" fmla="*/ 2430379 w 8128084"/>
              <a:gd name="connsiteY275" fmla="*/ 8999621 h 15135727"/>
              <a:gd name="connsiteX276" fmla="*/ 2261937 w 8128084"/>
              <a:gd name="connsiteY276" fmla="*/ 9168064 h 15135727"/>
              <a:gd name="connsiteX277" fmla="*/ 2237874 w 8128084"/>
              <a:gd name="connsiteY277" fmla="*/ 8999621 h 15135727"/>
              <a:gd name="connsiteX278" fmla="*/ 2117558 w 8128084"/>
              <a:gd name="connsiteY278" fmla="*/ 8975558 h 15135727"/>
              <a:gd name="connsiteX279" fmla="*/ 2045369 w 8128084"/>
              <a:gd name="connsiteY279" fmla="*/ 8783053 h 15135727"/>
              <a:gd name="connsiteX280" fmla="*/ 1852864 w 8128084"/>
              <a:gd name="connsiteY280" fmla="*/ 8758990 h 15135727"/>
              <a:gd name="connsiteX281" fmla="*/ 1636295 w 8128084"/>
              <a:gd name="connsiteY281" fmla="*/ 8927432 h 15135727"/>
              <a:gd name="connsiteX282" fmla="*/ 1588169 w 8128084"/>
              <a:gd name="connsiteY282" fmla="*/ 9023685 h 15135727"/>
              <a:gd name="connsiteX283" fmla="*/ 1515979 w 8128084"/>
              <a:gd name="connsiteY283" fmla="*/ 8879306 h 15135727"/>
              <a:gd name="connsiteX284" fmla="*/ 1347537 w 8128084"/>
              <a:gd name="connsiteY284" fmla="*/ 8879306 h 15135727"/>
              <a:gd name="connsiteX285" fmla="*/ 1347537 w 8128084"/>
              <a:gd name="connsiteY285" fmla="*/ 8710864 h 15135727"/>
              <a:gd name="connsiteX286" fmla="*/ 1106906 w 8128084"/>
              <a:gd name="connsiteY286" fmla="*/ 8783053 h 15135727"/>
              <a:gd name="connsiteX287" fmla="*/ 890337 w 8128084"/>
              <a:gd name="connsiteY287" fmla="*/ 8686800 h 15135727"/>
              <a:gd name="connsiteX288" fmla="*/ 649706 w 8128084"/>
              <a:gd name="connsiteY288" fmla="*/ 8662737 h 15135727"/>
              <a:gd name="connsiteX289" fmla="*/ 385011 w 8128084"/>
              <a:gd name="connsiteY289" fmla="*/ 8566485 h 15135727"/>
              <a:gd name="connsiteX290" fmla="*/ 577516 w 8128084"/>
              <a:gd name="connsiteY290" fmla="*/ 8373979 h 15135727"/>
              <a:gd name="connsiteX291" fmla="*/ 794085 w 8128084"/>
              <a:gd name="connsiteY291" fmla="*/ 8301790 h 15135727"/>
              <a:gd name="connsiteX292" fmla="*/ 745958 w 8128084"/>
              <a:gd name="connsiteY292" fmla="*/ 8133348 h 15135727"/>
              <a:gd name="connsiteX293" fmla="*/ 818148 w 8128084"/>
              <a:gd name="connsiteY293" fmla="*/ 7820527 h 15135727"/>
              <a:gd name="connsiteX294" fmla="*/ 697832 w 8128084"/>
              <a:gd name="connsiteY294" fmla="*/ 7820527 h 15135727"/>
              <a:gd name="connsiteX295" fmla="*/ 625642 w 8128084"/>
              <a:gd name="connsiteY295" fmla="*/ 7916779 h 15135727"/>
              <a:gd name="connsiteX296" fmla="*/ 457200 w 8128084"/>
              <a:gd name="connsiteY296" fmla="*/ 7820527 h 15135727"/>
              <a:gd name="connsiteX297" fmla="*/ 529390 w 8128084"/>
              <a:gd name="connsiteY297" fmla="*/ 7700211 h 15135727"/>
              <a:gd name="connsiteX298" fmla="*/ 938464 w 8128084"/>
              <a:gd name="connsiteY298" fmla="*/ 7676148 h 15135727"/>
              <a:gd name="connsiteX299" fmla="*/ 1058779 w 8128084"/>
              <a:gd name="connsiteY299" fmla="*/ 7459579 h 15135727"/>
              <a:gd name="connsiteX300" fmla="*/ 1203158 w 8128084"/>
              <a:gd name="connsiteY300" fmla="*/ 7603958 h 15135727"/>
              <a:gd name="connsiteX301" fmla="*/ 1299411 w 8128084"/>
              <a:gd name="connsiteY301" fmla="*/ 7555832 h 15135727"/>
              <a:gd name="connsiteX302" fmla="*/ 1443790 w 8128084"/>
              <a:gd name="connsiteY302" fmla="*/ 7507706 h 15135727"/>
              <a:gd name="connsiteX303" fmla="*/ 1684421 w 8128084"/>
              <a:gd name="connsiteY303" fmla="*/ 7603958 h 15135727"/>
              <a:gd name="connsiteX304" fmla="*/ 1684421 w 8128084"/>
              <a:gd name="connsiteY304" fmla="*/ 7603958 h 15135727"/>
              <a:gd name="connsiteX305" fmla="*/ 1540042 w 8128084"/>
              <a:gd name="connsiteY305" fmla="*/ 7363327 h 15135727"/>
              <a:gd name="connsiteX306" fmla="*/ 1299411 w 8128084"/>
              <a:gd name="connsiteY306" fmla="*/ 7315200 h 15135727"/>
              <a:gd name="connsiteX307" fmla="*/ 1130969 w 8128084"/>
              <a:gd name="connsiteY307" fmla="*/ 7339264 h 15135727"/>
              <a:gd name="connsiteX308" fmla="*/ 1034716 w 8128084"/>
              <a:gd name="connsiteY308" fmla="*/ 7315200 h 15135727"/>
              <a:gd name="connsiteX309" fmla="*/ 1155032 w 8128084"/>
              <a:gd name="connsiteY309" fmla="*/ 7050506 h 15135727"/>
              <a:gd name="connsiteX310" fmla="*/ 1155032 w 8128084"/>
              <a:gd name="connsiteY310" fmla="*/ 6930190 h 15135727"/>
              <a:gd name="connsiteX311" fmla="*/ 1155032 w 8128084"/>
              <a:gd name="connsiteY311" fmla="*/ 6761748 h 15135727"/>
              <a:gd name="connsiteX312" fmla="*/ 1203158 w 8128084"/>
              <a:gd name="connsiteY312" fmla="*/ 6617369 h 15135727"/>
              <a:gd name="connsiteX313" fmla="*/ 1371600 w 8128084"/>
              <a:gd name="connsiteY313" fmla="*/ 6472990 h 15135727"/>
              <a:gd name="connsiteX314" fmla="*/ 1443790 w 8128084"/>
              <a:gd name="connsiteY314" fmla="*/ 6328611 h 15135727"/>
              <a:gd name="connsiteX315" fmla="*/ 1419727 w 8128084"/>
              <a:gd name="connsiteY315" fmla="*/ 6208295 h 15135727"/>
              <a:gd name="connsiteX316" fmla="*/ 1275348 w 8128084"/>
              <a:gd name="connsiteY316" fmla="*/ 6304548 h 15135727"/>
              <a:gd name="connsiteX317" fmla="*/ 1323474 w 8128084"/>
              <a:gd name="connsiteY317" fmla="*/ 6015790 h 15135727"/>
              <a:gd name="connsiteX318" fmla="*/ 1540042 w 8128084"/>
              <a:gd name="connsiteY318" fmla="*/ 5871411 h 15135727"/>
              <a:gd name="connsiteX319" fmla="*/ 1540042 w 8128084"/>
              <a:gd name="connsiteY319" fmla="*/ 5751095 h 15135727"/>
              <a:gd name="connsiteX320" fmla="*/ 1395664 w 8128084"/>
              <a:gd name="connsiteY320" fmla="*/ 5799221 h 15135727"/>
              <a:gd name="connsiteX321" fmla="*/ 1179095 w 8128084"/>
              <a:gd name="connsiteY321" fmla="*/ 5799221 h 15135727"/>
              <a:gd name="connsiteX322" fmla="*/ 890337 w 8128084"/>
              <a:gd name="connsiteY322" fmla="*/ 5775158 h 15135727"/>
              <a:gd name="connsiteX323" fmla="*/ 697832 w 8128084"/>
              <a:gd name="connsiteY323" fmla="*/ 5606716 h 15135727"/>
              <a:gd name="connsiteX324" fmla="*/ 577516 w 8128084"/>
              <a:gd name="connsiteY324" fmla="*/ 5582653 h 15135727"/>
              <a:gd name="connsiteX325" fmla="*/ 697832 w 8128084"/>
              <a:gd name="connsiteY325" fmla="*/ 5775158 h 15135727"/>
              <a:gd name="connsiteX326" fmla="*/ 409074 w 8128084"/>
              <a:gd name="connsiteY326" fmla="*/ 5799221 h 15135727"/>
              <a:gd name="connsiteX327" fmla="*/ 168442 w 8128084"/>
              <a:gd name="connsiteY327" fmla="*/ 5702969 h 15135727"/>
              <a:gd name="connsiteX328" fmla="*/ 264695 w 8128084"/>
              <a:gd name="connsiteY328" fmla="*/ 5558590 h 15135727"/>
              <a:gd name="connsiteX329" fmla="*/ 144379 w 8128084"/>
              <a:gd name="connsiteY329" fmla="*/ 5510464 h 15135727"/>
              <a:gd name="connsiteX330" fmla="*/ 0 w 8128084"/>
              <a:gd name="connsiteY330" fmla="*/ 5462337 h 15135727"/>
              <a:gd name="connsiteX331" fmla="*/ 96253 w 8128084"/>
              <a:gd name="connsiteY331"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11053 w 8128084"/>
              <a:gd name="connsiteY122" fmla="*/ 5414211 h 15135727"/>
              <a:gd name="connsiteX123" fmla="*/ 4114800 w 8128084"/>
              <a:gd name="connsiteY123" fmla="*/ 5390148 h 15135727"/>
              <a:gd name="connsiteX124" fmla="*/ 4018548 w 8128084"/>
              <a:gd name="connsiteY124" fmla="*/ 5630779 h 15135727"/>
              <a:gd name="connsiteX125" fmla="*/ 4090737 w 8128084"/>
              <a:gd name="connsiteY125" fmla="*/ 5871411 h 15135727"/>
              <a:gd name="connsiteX126" fmla="*/ 4090737 w 8128084"/>
              <a:gd name="connsiteY126" fmla="*/ 6184232 h 15135727"/>
              <a:gd name="connsiteX127" fmla="*/ 4186990 w 8128084"/>
              <a:gd name="connsiteY127" fmla="*/ 6472990 h 15135727"/>
              <a:gd name="connsiteX128" fmla="*/ 4042611 w 8128084"/>
              <a:gd name="connsiteY128" fmla="*/ 6352674 h 15135727"/>
              <a:gd name="connsiteX129" fmla="*/ 3946358 w 8128084"/>
              <a:gd name="connsiteY129" fmla="*/ 6376737 h 15135727"/>
              <a:gd name="connsiteX130" fmla="*/ 4114800 w 8128084"/>
              <a:gd name="connsiteY130" fmla="*/ 6641432 h 15135727"/>
              <a:gd name="connsiteX131" fmla="*/ 4451685 w 8128084"/>
              <a:gd name="connsiteY131" fmla="*/ 6737685 h 15135727"/>
              <a:gd name="connsiteX132" fmla="*/ 4620127 w 8128084"/>
              <a:gd name="connsiteY132" fmla="*/ 6978316 h 15135727"/>
              <a:gd name="connsiteX133" fmla="*/ 4740442 w 8128084"/>
              <a:gd name="connsiteY133" fmla="*/ 7170821 h 15135727"/>
              <a:gd name="connsiteX134" fmla="*/ 5077327 w 8128084"/>
              <a:gd name="connsiteY134" fmla="*/ 7387390 h 15135727"/>
              <a:gd name="connsiteX135" fmla="*/ 5125453 w 8128084"/>
              <a:gd name="connsiteY135" fmla="*/ 7603958 h 15135727"/>
              <a:gd name="connsiteX136" fmla="*/ 5197642 w 8128084"/>
              <a:gd name="connsiteY136" fmla="*/ 7796464 h 15135727"/>
              <a:gd name="connsiteX137" fmla="*/ 5486400 w 8128084"/>
              <a:gd name="connsiteY137" fmla="*/ 7964906 h 15135727"/>
              <a:gd name="connsiteX138" fmla="*/ 5486400 w 8128084"/>
              <a:gd name="connsiteY138" fmla="*/ 8349916 h 15135727"/>
              <a:gd name="connsiteX139" fmla="*/ 5678906 w 8128084"/>
              <a:gd name="connsiteY139" fmla="*/ 8614611 h 15135727"/>
              <a:gd name="connsiteX140" fmla="*/ 5919537 w 8128084"/>
              <a:gd name="connsiteY140" fmla="*/ 9071811 h 15135727"/>
              <a:gd name="connsiteX141" fmla="*/ 6160169 w 8128084"/>
              <a:gd name="connsiteY141" fmla="*/ 9336506 h 15135727"/>
              <a:gd name="connsiteX142" fmla="*/ 6280485 w 8128084"/>
              <a:gd name="connsiteY142" fmla="*/ 9601200 h 15135727"/>
              <a:gd name="connsiteX143" fmla="*/ 6400800 w 8128084"/>
              <a:gd name="connsiteY143" fmla="*/ 9793706 h 15135727"/>
              <a:gd name="connsiteX144" fmla="*/ 6569242 w 8128084"/>
              <a:gd name="connsiteY144" fmla="*/ 10058400 h 15135727"/>
              <a:gd name="connsiteX145" fmla="*/ 6713621 w 8128084"/>
              <a:gd name="connsiteY145" fmla="*/ 10106527 h 15135727"/>
              <a:gd name="connsiteX146" fmla="*/ 6545179 w 8128084"/>
              <a:gd name="connsiteY146" fmla="*/ 10202779 h 15135727"/>
              <a:gd name="connsiteX147" fmla="*/ 6569242 w 8128084"/>
              <a:gd name="connsiteY147" fmla="*/ 10443411 h 15135727"/>
              <a:gd name="connsiteX148" fmla="*/ 6593306 w 8128084"/>
              <a:gd name="connsiteY148" fmla="*/ 10708106 h 15135727"/>
              <a:gd name="connsiteX149" fmla="*/ 6761748 w 8128084"/>
              <a:gd name="connsiteY149" fmla="*/ 10924674 h 15135727"/>
              <a:gd name="connsiteX150" fmla="*/ 6641432 w 8128084"/>
              <a:gd name="connsiteY150" fmla="*/ 11093116 h 15135727"/>
              <a:gd name="connsiteX151" fmla="*/ 6713621 w 8128084"/>
              <a:gd name="connsiteY151" fmla="*/ 11261558 h 15135727"/>
              <a:gd name="connsiteX152" fmla="*/ 6737685 w 8128084"/>
              <a:gd name="connsiteY152" fmla="*/ 11526253 h 15135727"/>
              <a:gd name="connsiteX153" fmla="*/ 6617369 w 8128084"/>
              <a:gd name="connsiteY153" fmla="*/ 11839074 h 15135727"/>
              <a:gd name="connsiteX154" fmla="*/ 6617369 w 8128084"/>
              <a:gd name="connsiteY154" fmla="*/ 12031579 h 15135727"/>
              <a:gd name="connsiteX155" fmla="*/ 6641432 w 8128084"/>
              <a:gd name="connsiteY155" fmla="*/ 12127832 h 15135727"/>
              <a:gd name="connsiteX156" fmla="*/ 6761748 w 8128084"/>
              <a:gd name="connsiteY156" fmla="*/ 12031579 h 15135727"/>
              <a:gd name="connsiteX157" fmla="*/ 6761748 w 8128084"/>
              <a:gd name="connsiteY157" fmla="*/ 12296274 h 15135727"/>
              <a:gd name="connsiteX158" fmla="*/ 6689558 w 8128084"/>
              <a:gd name="connsiteY158" fmla="*/ 12512842 h 15135727"/>
              <a:gd name="connsiteX159" fmla="*/ 6785811 w 8128084"/>
              <a:gd name="connsiteY159" fmla="*/ 12777537 h 15135727"/>
              <a:gd name="connsiteX160" fmla="*/ 6569242 w 8128084"/>
              <a:gd name="connsiteY160" fmla="*/ 12873790 h 15135727"/>
              <a:gd name="connsiteX161" fmla="*/ 6545179 w 8128084"/>
              <a:gd name="connsiteY161" fmla="*/ 13090358 h 15135727"/>
              <a:gd name="connsiteX162" fmla="*/ 6448927 w 8128084"/>
              <a:gd name="connsiteY162" fmla="*/ 13355053 h 15135727"/>
              <a:gd name="connsiteX163" fmla="*/ 6256421 w 8128084"/>
              <a:gd name="connsiteY163" fmla="*/ 13571621 h 15135727"/>
              <a:gd name="connsiteX164" fmla="*/ 6087979 w 8128084"/>
              <a:gd name="connsiteY164" fmla="*/ 13667874 h 15135727"/>
              <a:gd name="connsiteX165" fmla="*/ 5943600 w 8128084"/>
              <a:gd name="connsiteY165" fmla="*/ 13716000 h 15135727"/>
              <a:gd name="connsiteX166" fmla="*/ 5702969 w 8128084"/>
              <a:gd name="connsiteY166" fmla="*/ 13667874 h 15135727"/>
              <a:gd name="connsiteX167" fmla="*/ 5582653 w 8128084"/>
              <a:gd name="connsiteY167" fmla="*/ 13691937 h 15135727"/>
              <a:gd name="connsiteX168" fmla="*/ 5727032 w 8128084"/>
              <a:gd name="connsiteY168" fmla="*/ 13836316 h 15135727"/>
              <a:gd name="connsiteX169" fmla="*/ 5582653 w 8128084"/>
              <a:gd name="connsiteY169" fmla="*/ 14052885 h 15135727"/>
              <a:gd name="connsiteX170" fmla="*/ 5462337 w 8128084"/>
              <a:gd name="connsiteY170" fmla="*/ 14149137 h 15135727"/>
              <a:gd name="connsiteX171" fmla="*/ 5342021 w 8128084"/>
              <a:gd name="connsiteY171" fmla="*/ 14004758 h 15135727"/>
              <a:gd name="connsiteX172" fmla="*/ 5245769 w 8128084"/>
              <a:gd name="connsiteY172" fmla="*/ 14004758 h 15135727"/>
              <a:gd name="connsiteX173" fmla="*/ 5245769 w 8128084"/>
              <a:gd name="connsiteY173" fmla="*/ 13956632 h 15135727"/>
              <a:gd name="connsiteX174" fmla="*/ 5101390 w 8128084"/>
              <a:gd name="connsiteY174" fmla="*/ 13956632 h 15135727"/>
              <a:gd name="connsiteX175" fmla="*/ 4981074 w 8128084"/>
              <a:gd name="connsiteY175" fmla="*/ 13860379 h 15135727"/>
              <a:gd name="connsiteX176" fmla="*/ 4740442 w 8128084"/>
              <a:gd name="connsiteY176" fmla="*/ 13908506 h 15135727"/>
              <a:gd name="connsiteX177" fmla="*/ 4475748 w 8128084"/>
              <a:gd name="connsiteY177" fmla="*/ 13956632 h 15135727"/>
              <a:gd name="connsiteX178" fmla="*/ 4379495 w 8128084"/>
              <a:gd name="connsiteY178" fmla="*/ 14028821 h 15135727"/>
              <a:gd name="connsiteX179" fmla="*/ 4403558 w 8128084"/>
              <a:gd name="connsiteY179" fmla="*/ 14197264 h 15135727"/>
              <a:gd name="connsiteX180" fmla="*/ 4572000 w 8128084"/>
              <a:gd name="connsiteY180" fmla="*/ 14149137 h 15135727"/>
              <a:gd name="connsiteX181" fmla="*/ 4523874 w 8128084"/>
              <a:gd name="connsiteY181" fmla="*/ 14558211 h 15135727"/>
              <a:gd name="connsiteX182" fmla="*/ 4403558 w 8128084"/>
              <a:gd name="connsiteY182" fmla="*/ 14437895 h 15135727"/>
              <a:gd name="connsiteX183" fmla="*/ 4403558 w 8128084"/>
              <a:gd name="connsiteY183" fmla="*/ 14437895 h 15135727"/>
              <a:gd name="connsiteX184" fmla="*/ 4283242 w 8128084"/>
              <a:gd name="connsiteY184" fmla="*/ 14245390 h 15135727"/>
              <a:gd name="connsiteX185" fmla="*/ 4235116 w 8128084"/>
              <a:gd name="connsiteY185" fmla="*/ 14341642 h 15135727"/>
              <a:gd name="connsiteX186" fmla="*/ 4162927 w 8128084"/>
              <a:gd name="connsiteY186" fmla="*/ 14389769 h 15135727"/>
              <a:gd name="connsiteX187" fmla="*/ 4162927 w 8128084"/>
              <a:gd name="connsiteY187" fmla="*/ 14389769 h 15135727"/>
              <a:gd name="connsiteX188" fmla="*/ 3922295 w 8128084"/>
              <a:gd name="connsiteY188" fmla="*/ 14245390 h 15135727"/>
              <a:gd name="connsiteX189" fmla="*/ 3801979 w 8128084"/>
              <a:gd name="connsiteY189" fmla="*/ 14293516 h 15135727"/>
              <a:gd name="connsiteX190" fmla="*/ 3681664 w 8128084"/>
              <a:gd name="connsiteY190" fmla="*/ 14389769 h 15135727"/>
              <a:gd name="connsiteX191" fmla="*/ 3657600 w 8128084"/>
              <a:gd name="connsiteY191" fmla="*/ 14654464 h 15135727"/>
              <a:gd name="connsiteX192" fmla="*/ 3513221 w 8128084"/>
              <a:gd name="connsiteY192" fmla="*/ 14726653 h 15135727"/>
              <a:gd name="connsiteX193" fmla="*/ 3513221 w 8128084"/>
              <a:gd name="connsiteY193" fmla="*/ 14871032 h 15135727"/>
              <a:gd name="connsiteX194" fmla="*/ 3633537 w 8128084"/>
              <a:gd name="connsiteY194" fmla="*/ 14967285 h 15135727"/>
              <a:gd name="connsiteX195" fmla="*/ 3609474 w 8128084"/>
              <a:gd name="connsiteY195" fmla="*/ 15087600 h 15135727"/>
              <a:gd name="connsiteX196" fmla="*/ 3441032 w 8128084"/>
              <a:gd name="connsiteY196" fmla="*/ 15039474 h 15135727"/>
              <a:gd name="connsiteX197" fmla="*/ 3272590 w 8128084"/>
              <a:gd name="connsiteY197" fmla="*/ 15063537 h 15135727"/>
              <a:gd name="connsiteX198" fmla="*/ 3248527 w 8128084"/>
              <a:gd name="connsiteY198" fmla="*/ 14895095 h 15135727"/>
              <a:gd name="connsiteX199" fmla="*/ 3128211 w 8128084"/>
              <a:gd name="connsiteY199" fmla="*/ 14919158 h 15135727"/>
              <a:gd name="connsiteX200" fmla="*/ 2959769 w 8128084"/>
              <a:gd name="connsiteY200" fmla="*/ 15135727 h 15135727"/>
              <a:gd name="connsiteX201" fmla="*/ 2935706 w 8128084"/>
              <a:gd name="connsiteY201" fmla="*/ 14895095 h 15135727"/>
              <a:gd name="connsiteX202" fmla="*/ 2791327 w 8128084"/>
              <a:gd name="connsiteY202" fmla="*/ 14943221 h 15135727"/>
              <a:gd name="connsiteX203" fmla="*/ 2671011 w 8128084"/>
              <a:gd name="connsiteY203" fmla="*/ 15039474 h 15135727"/>
              <a:gd name="connsiteX204" fmla="*/ 2430379 w 8128084"/>
              <a:gd name="connsiteY204" fmla="*/ 15087600 h 15135727"/>
              <a:gd name="connsiteX205" fmla="*/ 2237874 w 8128084"/>
              <a:gd name="connsiteY205" fmla="*/ 15039474 h 15135727"/>
              <a:gd name="connsiteX206" fmla="*/ 2622885 w 8128084"/>
              <a:gd name="connsiteY206" fmla="*/ 14846969 h 15135727"/>
              <a:gd name="connsiteX207" fmla="*/ 2887579 w 8128084"/>
              <a:gd name="connsiteY207" fmla="*/ 14774779 h 15135727"/>
              <a:gd name="connsiteX208" fmla="*/ 2839453 w 8128084"/>
              <a:gd name="connsiteY208" fmla="*/ 14582274 h 15135727"/>
              <a:gd name="connsiteX209" fmla="*/ 2935706 w 8128084"/>
              <a:gd name="connsiteY209" fmla="*/ 14510085 h 15135727"/>
              <a:gd name="connsiteX210" fmla="*/ 2935706 w 8128084"/>
              <a:gd name="connsiteY210" fmla="*/ 14510085 h 15135727"/>
              <a:gd name="connsiteX211" fmla="*/ 3080085 w 8128084"/>
              <a:gd name="connsiteY211" fmla="*/ 14413832 h 15135727"/>
              <a:gd name="connsiteX212" fmla="*/ 3152274 w 8128084"/>
              <a:gd name="connsiteY212" fmla="*/ 14341642 h 15135727"/>
              <a:gd name="connsiteX213" fmla="*/ 3080085 w 8128084"/>
              <a:gd name="connsiteY213" fmla="*/ 14269453 h 15135727"/>
              <a:gd name="connsiteX214" fmla="*/ 3152274 w 8128084"/>
              <a:gd name="connsiteY214" fmla="*/ 14197264 h 15135727"/>
              <a:gd name="connsiteX215" fmla="*/ 3152274 w 8128084"/>
              <a:gd name="connsiteY215" fmla="*/ 14052885 h 15135727"/>
              <a:gd name="connsiteX216" fmla="*/ 3080085 w 8128084"/>
              <a:gd name="connsiteY216" fmla="*/ 13980695 h 15135727"/>
              <a:gd name="connsiteX217" fmla="*/ 3056021 w 8128084"/>
              <a:gd name="connsiteY217" fmla="*/ 14076948 h 15135727"/>
              <a:gd name="connsiteX218" fmla="*/ 2935706 w 8128084"/>
              <a:gd name="connsiteY218" fmla="*/ 14076948 h 15135727"/>
              <a:gd name="connsiteX219" fmla="*/ 2863516 w 8128084"/>
              <a:gd name="connsiteY219" fmla="*/ 14125074 h 15135727"/>
              <a:gd name="connsiteX220" fmla="*/ 2719137 w 8128084"/>
              <a:gd name="connsiteY220" fmla="*/ 14197264 h 15135727"/>
              <a:gd name="connsiteX221" fmla="*/ 2646948 w 8128084"/>
              <a:gd name="connsiteY221" fmla="*/ 14197264 h 15135727"/>
              <a:gd name="connsiteX222" fmla="*/ 2598821 w 8128084"/>
              <a:gd name="connsiteY222" fmla="*/ 14125074 h 15135727"/>
              <a:gd name="connsiteX223" fmla="*/ 2430379 w 8128084"/>
              <a:gd name="connsiteY223" fmla="*/ 13836316 h 15135727"/>
              <a:gd name="connsiteX224" fmla="*/ 2646948 w 8128084"/>
              <a:gd name="connsiteY224" fmla="*/ 13812253 h 15135727"/>
              <a:gd name="connsiteX225" fmla="*/ 2502569 w 8128084"/>
              <a:gd name="connsiteY225" fmla="*/ 13475369 h 15135727"/>
              <a:gd name="connsiteX226" fmla="*/ 2550695 w 8128084"/>
              <a:gd name="connsiteY226" fmla="*/ 13186611 h 15135727"/>
              <a:gd name="connsiteX227" fmla="*/ 2719137 w 8128084"/>
              <a:gd name="connsiteY227" fmla="*/ 13042232 h 15135727"/>
              <a:gd name="connsiteX228" fmla="*/ 2791327 w 8128084"/>
              <a:gd name="connsiteY228" fmla="*/ 12945979 h 15135727"/>
              <a:gd name="connsiteX229" fmla="*/ 3031958 w 8128084"/>
              <a:gd name="connsiteY229" fmla="*/ 13090358 h 15135727"/>
              <a:gd name="connsiteX230" fmla="*/ 3056021 w 8128084"/>
              <a:gd name="connsiteY230" fmla="*/ 12753474 h 15135727"/>
              <a:gd name="connsiteX231" fmla="*/ 2887579 w 8128084"/>
              <a:gd name="connsiteY231" fmla="*/ 12777537 h 15135727"/>
              <a:gd name="connsiteX232" fmla="*/ 2815390 w 8128084"/>
              <a:gd name="connsiteY232" fmla="*/ 12777537 h 15135727"/>
              <a:gd name="connsiteX233" fmla="*/ 3176337 w 8128084"/>
              <a:gd name="connsiteY233" fmla="*/ 12368464 h 15135727"/>
              <a:gd name="connsiteX234" fmla="*/ 3104148 w 8128084"/>
              <a:gd name="connsiteY234" fmla="*/ 12320337 h 15135727"/>
              <a:gd name="connsiteX235" fmla="*/ 3104148 w 8128084"/>
              <a:gd name="connsiteY235" fmla="*/ 12320337 h 15135727"/>
              <a:gd name="connsiteX236" fmla="*/ 3007895 w 8128084"/>
              <a:gd name="connsiteY236" fmla="*/ 12079706 h 15135727"/>
              <a:gd name="connsiteX237" fmla="*/ 2911642 w 8128084"/>
              <a:gd name="connsiteY237" fmla="*/ 11935327 h 15135727"/>
              <a:gd name="connsiteX238" fmla="*/ 2863516 w 8128084"/>
              <a:gd name="connsiteY238" fmla="*/ 11694695 h 15135727"/>
              <a:gd name="connsiteX239" fmla="*/ 2911642 w 8128084"/>
              <a:gd name="connsiteY239" fmla="*/ 11454064 h 15135727"/>
              <a:gd name="connsiteX240" fmla="*/ 3056021 w 8128084"/>
              <a:gd name="connsiteY240" fmla="*/ 11454064 h 15135727"/>
              <a:gd name="connsiteX241" fmla="*/ 2983832 w 8128084"/>
              <a:gd name="connsiteY241" fmla="*/ 11381874 h 15135727"/>
              <a:gd name="connsiteX242" fmla="*/ 3031958 w 8128084"/>
              <a:gd name="connsiteY242" fmla="*/ 11285621 h 15135727"/>
              <a:gd name="connsiteX243" fmla="*/ 3007895 w 8128084"/>
              <a:gd name="connsiteY243" fmla="*/ 11189369 h 15135727"/>
              <a:gd name="connsiteX244" fmla="*/ 2887579 w 8128084"/>
              <a:gd name="connsiteY244" fmla="*/ 11141242 h 15135727"/>
              <a:gd name="connsiteX245" fmla="*/ 2887579 w 8128084"/>
              <a:gd name="connsiteY245" fmla="*/ 10972800 h 15135727"/>
              <a:gd name="connsiteX246" fmla="*/ 2887579 w 8128084"/>
              <a:gd name="connsiteY246" fmla="*/ 10924674 h 15135727"/>
              <a:gd name="connsiteX247" fmla="*/ 2767264 w 8128084"/>
              <a:gd name="connsiteY247" fmla="*/ 11020927 h 15135727"/>
              <a:gd name="connsiteX248" fmla="*/ 2743200 w 8128084"/>
              <a:gd name="connsiteY248" fmla="*/ 10924674 h 15135727"/>
              <a:gd name="connsiteX249" fmla="*/ 2550695 w 8128084"/>
              <a:gd name="connsiteY249" fmla="*/ 11020927 h 15135727"/>
              <a:gd name="connsiteX250" fmla="*/ 2526632 w 8128084"/>
              <a:gd name="connsiteY250" fmla="*/ 11117179 h 15135727"/>
              <a:gd name="connsiteX251" fmla="*/ 2334127 w 8128084"/>
              <a:gd name="connsiteY251" fmla="*/ 10996864 h 15135727"/>
              <a:gd name="connsiteX252" fmla="*/ 2358190 w 8128084"/>
              <a:gd name="connsiteY252" fmla="*/ 10732169 h 15135727"/>
              <a:gd name="connsiteX253" fmla="*/ 2334127 w 8128084"/>
              <a:gd name="connsiteY253" fmla="*/ 10587790 h 15135727"/>
              <a:gd name="connsiteX254" fmla="*/ 2406316 w 8128084"/>
              <a:gd name="connsiteY254" fmla="*/ 10491537 h 15135727"/>
              <a:gd name="connsiteX255" fmla="*/ 2598821 w 8128084"/>
              <a:gd name="connsiteY255" fmla="*/ 10684042 h 15135727"/>
              <a:gd name="connsiteX256" fmla="*/ 2767264 w 8128084"/>
              <a:gd name="connsiteY256" fmla="*/ 10684042 h 15135727"/>
              <a:gd name="connsiteX257" fmla="*/ 2646948 w 8128084"/>
              <a:gd name="connsiteY257" fmla="*/ 10515600 h 15135727"/>
              <a:gd name="connsiteX258" fmla="*/ 2815390 w 8128084"/>
              <a:gd name="connsiteY258" fmla="*/ 10395285 h 15135727"/>
              <a:gd name="connsiteX259" fmla="*/ 3080085 w 8128084"/>
              <a:gd name="connsiteY259" fmla="*/ 10419348 h 15135727"/>
              <a:gd name="connsiteX260" fmla="*/ 3248527 w 8128084"/>
              <a:gd name="connsiteY260" fmla="*/ 10539664 h 15135727"/>
              <a:gd name="connsiteX261" fmla="*/ 3320716 w 8128084"/>
              <a:gd name="connsiteY261" fmla="*/ 10659979 h 15135727"/>
              <a:gd name="connsiteX262" fmla="*/ 3465095 w 8128084"/>
              <a:gd name="connsiteY262" fmla="*/ 10659979 h 15135727"/>
              <a:gd name="connsiteX263" fmla="*/ 3441032 w 8128084"/>
              <a:gd name="connsiteY263" fmla="*/ 10491537 h 15135727"/>
              <a:gd name="connsiteX264" fmla="*/ 3392906 w 8128084"/>
              <a:gd name="connsiteY264" fmla="*/ 10250906 h 15135727"/>
              <a:gd name="connsiteX265" fmla="*/ 3152274 w 8128084"/>
              <a:gd name="connsiteY265" fmla="*/ 10250906 h 15135727"/>
              <a:gd name="connsiteX266" fmla="*/ 3176337 w 8128084"/>
              <a:gd name="connsiteY266" fmla="*/ 10178716 h 15135727"/>
              <a:gd name="connsiteX267" fmla="*/ 3104148 w 8128084"/>
              <a:gd name="connsiteY267" fmla="*/ 10154653 h 15135727"/>
              <a:gd name="connsiteX268" fmla="*/ 3007895 w 8128084"/>
              <a:gd name="connsiteY268" fmla="*/ 9962148 h 15135727"/>
              <a:gd name="connsiteX269" fmla="*/ 3176337 w 8128084"/>
              <a:gd name="connsiteY269" fmla="*/ 9889958 h 15135727"/>
              <a:gd name="connsiteX270" fmla="*/ 2959769 w 8128084"/>
              <a:gd name="connsiteY270" fmla="*/ 9504948 h 15135727"/>
              <a:gd name="connsiteX271" fmla="*/ 2791327 w 8128084"/>
              <a:gd name="connsiteY271" fmla="*/ 9456821 h 15135727"/>
              <a:gd name="connsiteX272" fmla="*/ 2574758 w 8128084"/>
              <a:gd name="connsiteY272" fmla="*/ 9336506 h 15135727"/>
              <a:gd name="connsiteX273" fmla="*/ 2550695 w 8128084"/>
              <a:gd name="connsiteY273" fmla="*/ 9071811 h 15135727"/>
              <a:gd name="connsiteX274" fmla="*/ 2695074 w 8128084"/>
              <a:gd name="connsiteY274" fmla="*/ 8999621 h 15135727"/>
              <a:gd name="connsiteX275" fmla="*/ 2622885 w 8128084"/>
              <a:gd name="connsiteY275" fmla="*/ 8975558 h 15135727"/>
              <a:gd name="connsiteX276" fmla="*/ 2430379 w 8128084"/>
              <a:gd name="connsiteY276" fmla="*/ 8999621 h 15135727"/>
              <a:gd name="connsiteX277" fmla="*/ 2261937 w 8128084"/>
              <a:gd name="connsiteY277" fmla="*/ 9168064 h 15135727"/>
              <a:gd name="connsiteX278" fmla="*/ 2237874 w 8128084"/>
              <a:gd name="connsiteY278" fmla="*/ 8999621 h 15135727"/>
              <a:gd name="connsiteX279" fmla="*/ 2117558 w 8128084"/>
              <a:gd name="connsiteY279" fmla="*/ 8975558 h 15135727"/>
              <a:gd name="connsiteX280" fmla="*/ 2045369 w 8128084"/>
              <a:gd name="connsiteY280" fmla="*/ 8783053 h 15135727"/>
              <a:gd name="connsiteX281" fmla="*/ 1852864 w 8128084"/>
              <a:gd name="connsiteY281" fmla="*/ 8758990 h 15135727"/>
              <a:gd name="connsiteX282" fmla="*/ 1636295 w 8128084"/>
              <a:gd name="connsiteY282" fmla="*/ 8927432 h 15135727"/>
              <a:gd name="connsiteX283" fmla="*/ 1588169 w 8128084"/>
              <a:gd name="connsiteY283" fmla="*/ 9023685 h 15135727"/>
              <a:gd name="connsiteX284" fmla="*/ 1515979 w 8128084"/>
              <a:gd name="connsiteY284" fmla="*/ 8879306 h 15135727"/>
              <a:gd name="connsiteX285" fmla="*/ 1347537 w 8128084"/>
              <a:gd name="connsiteY285" fmla="*/ 8879306 h 15135727"/>
              <a:gd name="connsiteX286" fmla="*/ 1347537 w 8128084"/>
              <a:gd name="connsiteY286" fmla="*/ 8710864 h 15135727"/>
              <a:gd name="connsiteX287" fmla="*/ 1106906 w 8128084"/>
              <a:gd name="connsiteY287" fmla="*/ 8783053 h 15135727"/>
              <a:gd name="connsiteX288" fmla="*/ 890337 w 8128084"/>
              <a:gd name="connsiteY288" fmla="*/ 8686800 h 15135727"/>
              <a:gd name="connsiteX289" fmla="*/ 649706 w 8128084"/>
              <a:gd name="connsiteY289" fmla="*/ 8662737 h 15135727"/>
              <a:gd name="connsiteX290" fmla="*/ 385011 w 8128084"/>
              <a:gd name="connsiteY290" fmla="*/ 8566485 h 15135727"/>
              <a:gd name="connsiteX291" fmla="*/ 577516 w 8128084"/>
              <a:gd name="connsiteY291" fmla="*/ 8373979 h 15135727"/>
              <a:gd name="connsiteX292" fmla="*/ 794085 w 8128084"/>
              <a:gd name="connsiteY292" fmla="*/ 8301790 h 15135727"/>
              <a:gd name="connsiteX293" fmla="*/ 745958 w 8128084"/>
              <a:gd name="connsiteY293" fmla="*/ 8133348 h 15135727"/>
              <a:gd name="connsiteX294" fmla="*/ 818148 w 8128084"/>
              <a:gd name="connsiteY294" fmla="*/ 7820527 h 15135727"/>
              <a:gd name="connsiteX295" fmla="*/ 697832 w 8128084"/>
              <a:gd name="connsiteY295" fmla="*/ 7820527 h 15135727"/>
              <a:gd name="connsiteX296" fmla="*/ 625642 w 8128084"/>
              <a:gd name="connsiteY296" fmla="*/ 7916779 h 15135727"/>
              <a:gd name="connsiteX297" fmla="*/ 457200 w 8128084"/>
              <a:gd name="connsiteY297" fmla="*/ 7820527 h 15135727"/>
              <a:gd name="connsiteX298" fmla="*/ 529390 w 8128084"/>
              <a:gd name="connsiteY298" fmla="*/ 7700211 h 15135727"/>
              <a:gd name="connsiteX299" fmla="*/ 938464 w 8128084"/>
              <a:gd name="connsiteY299" fmla="*/ 7676148 h 15135727"/>
              <a:gd name="connsiteX300" fmla="*/ 1058779 w 8128084"/>
              <a:gd name="connsiteY300" fmla="*/ 7459579 h 15135727"/>
              <a:gd name="connsiteX301" fmla="*/ 1203158 w 8128084"/>
              <a:gd name="connsiteY301" fmla="*/ 7603958 h 15135727"/>
              <a:gd name="connsiteX302" fmla="*/ 1299411 w 8128084"/>
              <a:gd name="connsiteY302" fmla="*/ 7555832 h 15135727"/>
              <a:gd name="connsiteX303" fmla="*/ 1443790 w 8128084"/>
              <a:gd name="connsiteY303" fmla="*/ 7507706 h 15135727"/>
              <a:gd name="connsiteX304" fmla="*/ 1684421 w 8128084"/>
              <a:gd name="connsiteY304" fmla="*/ 7603958 h 15135727"/>
              <a:gd name="connsiteX305" fmla="*/ 1684421 w 8128084"/>
              <a:gd name="connsiteY305" fmla="*/ 7603958 h 15135727"/>
              <a:gd name="connsiteX306" fmla="*/ 1540042 w 8128084"/>
              <a:gd name="connsiteY306" fmla="*/ 7363327 h 15135727"/>
              <a:gd name="connsiteX307" fmla="*/ 1299411 w 8128084"/>
              <a:gd name="connsiteY307" fmla="*/ 7315200 h 15135727"/>
              <a:gd name="connsiteX308" fmla="*/ 1130969 w 8128084"/>
              <a:gd name="connsiteY308" fmla="*/ 7339264 h 15135727"/>
              <a:gd name="connsiteX309" fmla="*/ 1034716 w 8128084"/>
              <a:gd name="connsiteY309" fmla="*/ 7315200 h 15135727"/>
              <a:gd name="connsiteX310" fmla="*/ 1155032 w 8128084"/>
              <a:gd name="connsiteY310" fmla="*/ 7050506 h 15135727"/>
              <a:gd name="connsiteX311" fmla="*/ 1155032 w 8128084"/>
              <a:gd name="connsiteY311" fmla="*/ 6930190 h 15135727"/>
              <a:gd name="connsiteX312" fmla="*/ 1155032 w 8128084"/>
              <a:gd name="connsiteY312" fmla="*/ 6761748 h 15135727"/>
              <a:gd name="connsiteX313" fmla="*/ 1203158 w 8128084"/>
              <a:gd name="connsiteY313" fmla="*/ 6617369 h 15135727"/>
              <a:gd name="connsiteX314" fmla="*/ 1371600 w 8128084"/>
              <a:gd name="connsiteY314" fmla="*/ 6472990 h 15135727"/>
              <a:gd name="connsiteX315" fmla="*/ 1443790 w 8128084"/>
              <a:gd name="connsiteY315" fmla="*/ 6328611 h 15135727"/>
              <a:gd name="connsiteX316" fmla="*/ 1419727 w 8128084"/>
              <a:gd name="connsiteY316" fmla="*/ 6208295 h 15135727"/>
              <a:gd name="connsiteX317" fmla="*/ 1275348 w 8128084"/>
              <a:gd name="connsiteY317" fmla="*/ 6304548 h 15135727"/>
              <a:gd name="connsiteX318" fmla="*/ 1323474 w 8128084"/>
              <a:gd name="connsiteY318" fmla="*/ 6015790 h 15135727"/>
              <a:gd name="connsiteX319" fmla="*/ 1540042 w 8128084"/>
              <a:gd name="connsiteY319" fmla="*/ 5871411 h 15135727"/>
              <a:gd name="connsiteX320" fmla="*/ 1540042 w 8128084"/>
              <a:gd name="connsiteY320" fmla="*/ 5751095 h 15135727"/>
              <a:gd name="connsiteX321" fmla="*/ 1395664 w 8128084"/>
              <a:gd name="connsiteY321" fmla="*/ 5799221 h 15135727"/>
              <a:gd name="connsiteX322" fmla="*/ 1179095 w 8128084"/>
              <a:gd name="connsiteY322" fmla="*/ 5799221 h 15135727"/>
              <a:gd name="connsiteX323" fmla="*/ 890337 w 8128084"/>
              <a:gd name="connsiteY323" fmla="*/ 5775158 h 15135727"/>
              <a:gd name="connsiteX324" fmla="*/ 697832 w 8128084"/>
              <a:gd name="connsiteY324" fmla="*/ 5606716 h 15135727"/>
              <a:gd name="connsiteX325" fmla="*/ 577516 w 8128084"/>
              <a:gd name="connsiteY325" fmla="*/ 5582653 h 15135727"/>
              <a:gd name="connsiteX326" fmla="*/ 697832 w 8128084"/>
              <a:gd name="connsiteY326" fmla="*/ 5775158 h 15135727"/>
              <a:gd name="connsiteX327" fmla="*/ 409074 w 8128084"/>
              <a:gd name="connsiteY327" fmla="*/ 5799221 h 15135727"/>
              <a:gd name="connsiteX328" fmla="*/ 168442 w 8128084"/>
              <a:gd name="connsiteY328" fmla="*/ 5702969 h 15135727"/>
              <a:gd name="connsiteX329" fmla="*/ 264695 w 8128084"/>
              <a:gd name="connsiteY329" fmla="*/ 5558590 h 15135727"/>
              <a:gd name="connsiteX330" fmla="*/ 144379 w 8128084"/>
              <a:gd name="connsiteY330" fmla="*/ 5510464 h 15135727"/>
              <a:gd name="connsiteX331" fmla="*/ 0 w 8128084"/>
              <a:gd name="connsiteY331" fmla="*/ 5462337 h 15135727"/>
              <a:gd name="connsiteX332" fmla="*/ 96253 w 8128084"/>
              <a:gd name="connsiteY332"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14800 w 8128084"/>
              <a:gd name="connsiteY124" fmla="*/ 5390148 h 15135727"/>
              <a:gd name="connsiteX125" fmla="*/ 4018548 w 8128084"/>
              <a:gd name="connsiteY125" fmla="*/ 5630779 h 15135727"/>
              <a:gd name="connsiteX126" fmla="*/ 4090737 w 8128084"/>
              <a:gd name="connsiteY126" fmla="*/ 5871411 h 15135727"/>
              <a:gd name="connsiteX127" fmla="*/ 4090737 w 8128084"/>
              <a:gd name="connsiteY127" fmla="*/ 6184232 h 15135727"/>
              <a:gd name="connsiteX128" fmla="*/ 4186990 w 8128084"/>
              <a:gd name="connsiteY128" fmla="*/ 6472990 h 15135727"/>
              <a:gd name="connsiteX129" fmla="*/ 4042611 w 8128084"/>
              <a:gd name="connsiteY129" fmla="*/ 6352674 h 15135727"/>
              <a:gd name="connsiteX130" fmla="*/ 3946358 w 8128084"/>
              <a:gd name="connsiteY130" fmla="*/ 6376737 h 15135727"/>
              <a:gd name="connsiteX131" fmla="*/ 4114800 w 8128084"/>
              <a:gd name="connsiteY131" fmla="*/ 6641432 h 15135727"/>
              <a:gd name="connsiteX132" fmla="*/ 4451685 w 8128084"/>
              <a:gd name="connsiteY132" fmla="*/ 6737685 h 15135727"/>
              <a:gd name="connsiteX133" fmla="*/ 4620127 w 8128084"/>
              <a:gd name="connsiteY133" fmla="*/ 6978316 h 15135727"/>
              <a:gd name="connsiteX134" fmla="*/ 4740442 w 8128084"/>
              <a:gd name="connsiteY134" fmla="*/ 7170821 h 15135727"/>
              <a:gd name="connsiteX135" fmla="*/ 5077327 w 8128084"/>
              <a:gd name="connsiteY135" fmla="*/ 7387390 h 15135727"/>
              <a:gd name="connsiteX136" fmla="*/ 5125453 w 8128084"/>
              <a:gd name="connsiteY136" fmla="*/ 7603958 h 15135727"/>
              <a:gd name="connsiteX137" fmla="*/ 5197642 w 8128084"/>
              <a:gd name="connsiteY137" fmla="*/ 7796464 h 15135727"/>
              <a:gd name="connsiteX138" fmla="*/ 5486400 w 8128084"/>
              <a:gd name="connsiteY138" fmla="*/ 7964906 h 15135727"/>
              <a:gd name="connsiteX139" fmla="*/ 5486400 w 8128084"/>
              <a:gd name="connsiteY139" fmla="*/ 8349916 h 15135727"/>
              <a:gd name="connsiteX140" fmla="*/ 5678906 w 8128084"/>
              <a:gd name="connsiteY140" fmla="*/ 8614611 h 15135727"/>
              <a:gd name="connsiteX141" fmla="*/ 5919537 w 8128084"/>
              <a:gd name="connsiteY141" fmla="*/ 9071811 h 15135727"/>
              <a:gd name="connsiteX142" fmla="*/ 6160169 w 8128084"/>
              <a:gd name="connsiteY142" fmla="*/ 9336506 h 15135727"/>
              <a:gd name="connsiteX143" fmla="*/ 6280485 w 8128084"/>
              <a:gd name="connsiteY143" fmla="*/ 9601200 h 15135727"/>
              <a:gd name="connsiteX144" fmla="*/ 6400800 w 8128084"/>
              <a:gd name="connsiteY144" fmla="*/ 9793706 h 15135727"/>
              <a:gd name="connsiteX145" fmla="*/ 6569242 w 8128084"/>
              <a:gd name="connsiteY145" fmla="*/ 10058400 h 15135727"/>
              <a:gd name="connsiteX146" fmla="*/ 6713621 w 8128084"/>
              <a:gd name="connsiteY146" fmla="*/ 10106527 h 15135727"/>
              <a:gd name="connsiteX147" fmla="*/ 6545179 w 8128084"/>
              <a:gd name="connsiteY147" fmla="*/ 10202779 h 15135727"/>
              <a:gd name="connsiteX148" fmla="*/ 6569242 w 8128084"/>
              <a:gd name="connsiteY148" fmla="*/ 10443411 h 15135727"/>
              <a:gd name="connsiteX149" fmla="*/ 6593306 w 8128084"/>
              <a:gd name="connsiteY149" fmla="*/ 10708106 h 15135727"/>
              <a:gd name="connsiteX150" fmla="*/ 6761748 w 8128084"/>
              <a:gd name="connsiteY150" fmla="*/ 10924674 h 15135727"/>
              <a:gd name="connsiteX151" fmla="*/ 6641432 w 8128084"/>
              <a:gd name="connsiteY151" fmla="*/ 11093116 h 15135727"/>
              <a:gd name="connsiteX152" fmla="*/ 6713621 w 8128084"/>
              <a:gd name="connsiteY152" fmla="*/ 11261558 h 15135727"/>
              <a:gd name="connsiteX153" fmla="*/ 6737685 w 8128084"/>
              <a:gd name="connsiteY153" fmla="*/ 11526253 h 15135727"/>
              <a:gd name="connsiteX154" fmla="*/ 6617369 w 8128084"/>
              <a:gd name="connsiteY154" fmla="*/ 11839074 h 15135727"/>
              <a:gd name="connsiteX155" fmla="*/ 6617369 w 8128084"/>
              <a:gd name="connsiteY155" fmla="*/ 12031579 h 15135727"/>
              <a:gd name="connsiteX156" fmla="*/ 6641432 w 8128084"/>
              <a:gd name="connsiteY156" fmla="*/ 12127832 h 15135727"/>
              <a:gd name="connsiteX157" fmla="*/ 6761748 w 8128084"/>
              <a:gd name="connsiteY157" fmla="*/ 12031579 h 15135727"/>
              <a:gd name="connsiteX158" fmla="*/ 6761748 w 8128084"/>
              <a:gd name="connsiteY158" fmla="*/ 12296274 h 15135727"/>
              <a:gd name="connsiteX159" fmla="*/ 6689558 w 8128084"/>
              <a:gd name="connsiteY159" fmla="*/ 12512842 h 15135727"/>
              <a:gd name="connsiteX160" fmla="*/ 6785811 w 8128084"/>
              <a:gd name="connsiteY160" fmla="*/ 12777537 h 15135727"/>
              <a:gd name="connsiteX161" fmla="*/ 6569242 w 8128084"/>
              <a:gd name="connsiteY161" fmla="*/ 12873790 h 15135727"/>
              <a:gd name="connsiteX162" fmla="*/ 6545179 w 8128084"/>
              <a:gd name="connsiteY162" fmla="*/ 13090358 h 15135727"/>
              <a:gd name="connsiteX163" fmla="*/ 6448927 w 8128084"/>
              <a:gd name="connsiteY163" fmla="*/ 13355053 h 15135727"/>
              <a:gd name="connsiteX164" fmla="*/ 6256421 w 8128084"/>
              <a:gd name="connsiteY164" fmla="*/ 13571621 h 15135727"/>
              <a:gd name="connsiteX165" fmla="*/ 6087979 w 8128084"/>
              <a:gd name="connsiteY165" fmla="*/ 13667874 h 15135727"/>
              <a:gd name="connsiteX166" fmla="*/ 5943600 w 8128084"/>
              <a:gd name="connsiteY166" fmla="*/ 13716000 h 15135727"/>
              <a:gd name="connsiteX167" fmla="*/ 5702969 w 8128084"/>
              <a:gd name="connsiteY167" fmla="*/ 13667874 h 15135727"/>
              <a:gd name="connsiteX168" fmla="*/ 5582653 w 8128084"/>
              <a:gd name="connsiteY168" fmla="*/ 13691937 h 15135727"/>
              <a:gd name="connsiteX169" fmla="*/ 5727032 w 8128084"/>
              <a:gd name="connsiteY169" fmla="*/ 13836316 h 15135727"/>
              <a:gd name="connsiteX170" fmla="*/ 5582653 w 8128084"/>
              <a:gd name="connsiteY170" fmla="*/ 14052885 h 15135727"/>
              <a:gd name="connsiteX171" fmla="*/ 5462337 w 8128084"/>
              <a:gd name="connsiteY171" fmla="*/ 14149137 h 15135727"/>
              <a:gd name="connsiteX172" fmla="*/ 5342021 w 8128084"/>
              <a:gd name="connsiteY172" fmla="*/ 14004758 h 15135727"/>
              <a:gd name="connsiteX173" fmla="*/ 5245769 w 8128084"/>
              <a:gd name="connsiteY173" fmla="*/ 14004758 h 15135727"/>
              <a:gd name="connsiteX174" fmla="*/ 5245769 w 8128084"/>
              <a:gd name="connsiteY174" fmla="*/ 13956632 h 15135727"/>
              <a:gd name="connsiteX175" fmla="*/ 5101390 w 8128084"/>
              <a:gd name="connsiteY175" fmla="*/ 13956632 h 15135727"/>
              <a:gd name="connsiteX176" fmla="*/ 4981074 w 8128084"/>
              <a:gd name="connsiteY176" fmla="*/ 13860379 h 15135727"/>
              <a:gd name="connsiteX177" fmla="*/ 4740442 w 8128084"/>
              <a:gd name="connsiteY177" fmla="*/ 13908506 h 15135727"/>
              <a:gd name="connsiteX178" fmla="*/ 4475748 w 8128084"/>
              <a:gd name="connsiteY178" fmla="*/ 13956632 h 15135727"/>
              <a:gd name="connsiteX179" fmla="*/ 4379495 w 8128084"/>
              <a:gd name="connsiteY179" fmla="*/ 14028821 h 15135727"/>
              <a:gd name="connsiteX180" fmla="*/ 4403558 w 8128084"/>
              <a:gd name="connsiteY180" fmla="*/ 14197264 h 15135727"/>
              <a:gd name="connsiteX181" fmla="*/ 4572000 w 8128084"/>
              <a:gd name="connsiteY181" fmla="*/ 14149137 h 15135727"/>
              <a:gd name="connsiteX182" fmla="*/ 4523874 w 8128084"/>
              <a:gd name="connsiteY182" fmla="*/ 14558211 h 15135727"/>
              <a:gd name="connsiteX183" fmla="*/ 4403558 w 8128084"/>
              <a:gd name="connsiteY183" fmla="*/ 14437895 h 15135727"/>
              <a:gd name="connsiteX184" fmla="*/ 4403558 w 8128084"/>
              <a:gd name="connsiteY184" fmla="*/ 14437895 h 15135727"/>
              <a:gd name="connsiteX185" fmla="*/ 4283242 w 8128084"/>
              <a:gd name="connsiteY185" fmla="*/ 14245390 h 15135727"/>
              <a:gd name="connsiteX186" fmla="*/ 4235116 w 8128084"/>
              <a:gd name="connsiteY186" fmla="*/ 14341642 h 15135727"/>
              <a:gd name="connsiteX187" fmla="*/ 4162927 w 8128084"/>
              <a:gd name="connsiteY187" fmla="*/ 14389769 h 15135727"/>
              <a:gd name="connsiteX188" fmla="*/ 4162927 w 8128084"/>
              <a:gd name="connsiteY188" fmla="*/ 14389769 h 15135727"/>
              <a:gd name="connsiteX189" fmla="*/ 3922295 w 8128084"/>
              <a:gd name="connsiteY189" fmla="*/ 14245390 h 15135727"/>
              <a:gd name="connsiteX190" fmla="*/ 3801979 w 8128084"/>
              <a:gd name="connsiteY190" fmla="*/ 14293516 h 15135727"/>
              <a:gd name="connsiteX191" fmla="*/ 3681664 w 8128084"/>
              <a:gd name="connsiteY191" fmla="*/ 14389769 h 15135727"/>
              <a:gd name="connsiteX192" fmla="*/ 3657600 w 8128084"/>
              <a:gd name="connsiteY192" fmla="*/ 14654464 h 15135727"/>
              <a:gd name="connsiteX193" fmla="*/ 3513221 w 8128084"/>
              <a:gd name="connsiteY193" fmla="*/ 14726653 h 15135727"/>
              <a:gd name="connsiteX194" fmla="*/ 3513221 w 8128084"/>
              <a:gd name="connsiteY194" fmla="*/ 14871032 h 15135727"/>
              <a:gd name="connsiteX195" fmla="*/ 3633537 w 8128084"/>
              <a:gd name="connsiteY195" fmla="*/ 14967285 h 15135727"/>
              <a:gd name="connsiteX196" fmla="*/ 3609474 w 8128084"/>
              <a:gd name="connsiteY196" fmla="*/ 15087600 h 15135727"/>
              <a:gd name="connsiteX197" fmla="*/ 3441032 w 8128084"/>
              <a:gd name="connsiteY197" fmla="*/ 15039474 h 15135727"/>
              <a:gd name="connsiteX198" fmla="*/ 3272590 w 8128084"/>
              <a:gd name="connsiteY198" fmla="*/ 15063537 h 15135727"/>
              <a:gd name="connsiteX199" fmla="*/ 3248527 w 8128084"/>
              <a:gd name="connsiteY199" fmla="*/ 14895095 h 15135727"/>
              <a:gd name="connsiteX200" fmla="*/ 3128211 w 8128084"/>
              <a:gd name="connsiteY200" fmla="*/ 14919158 h 15135727"/>
              <a:gd name="connsiteX201" fmla="*/ 2959769 w 8128084"/>
              <a:gd name="connsiteY201" fmla="*/ 15135727 h 15135727"/>
              <a:gd name="connsiteX202" fmla="*/ 2935706 w 8128084"/>
              <a:gd name="connsiteY202" fmla="*/ 14895095 h 15135727"/>
              <a:gd name="connsiteX203" fmla="*/ 2791327 w 8128084"/>
              <a:gd name="connsiteY203" fmla="*/ 14943221 h 15135727"/>
              <a:gd name="connsiteX204" fmla="*/ 2671011 w 8128084"/>
              <a:gd name="connsiteY204" fmla="*/ 15039474 h 15135727"/>
              <a:gd name="connsiteX205" fmla="*/ 2430379 w 8128084"/>
              <a:gd name="connsiteY205" fmla="*/ 15087600 h 15135727"/>
              <a:gd name="connsiteX206" fmla="*/ 2237874 w 8128084"/>
              <a:gd name="connsiteY206" fmla="*/ 15039474 h 15135727"/>
              <a:gd name="connsiteX207" fmla="*/ 2622885 w 8128084"/>
              <a:gd name="connsiteY207" fmla="*/ 14846969 h 15135727"/>
              <a:gd name="connsiteX208" fmla="*/ 2887579 w 8128084"/>
              <a:gd name="connsiteY208" fmla="*/ 14774779 h 15135727"/>
              <a:gd name="connsiteX209" fmla="*/ 2839453 w 8128084"/>
              <a:gd name="connsiteY209" fmla="*/ 14582274 h 15135727"/>
              <a:gd name="connsiteX210" fmla="*/ 2935706 w 8128084"/>
              <a:gd name="connsiteY210" fmla="*/ 14510085 h 15135727"/>
              <a:gd name="connsiteX211" fmla="*/ 2935706 w 8128084"/>
              <a:gd name="connsiteY211" fmla="*/ 14510085 h 15135727"/>
              <a:gd name="connsiteX212" fmla="*/ 3080085 w 8128084"/>
              <a:gd name="connsiteY212" fmla="*/ 14413832 h 15135727"/>
              <a:gd name="connsiteX213" fmla="*/ 3152274 w 8128084"/>
              <a:gd name="connsiteY213" fmla="*/ 14341642 h 15135727"/>
              <a:gd name="connsiteX214" fmla="*/ 3080085 w 8128084"/>
              <a:gd name="connsiteY214" fmla="*/ 14269453 h 15135727"/>
              <a:gd name="connsiteX215" fmla="*/ 3152274 w 8128084"/>
              <a:gd name="connsiteY215" fmla="*/ 14197264 h 15135727"/>
              <a:gd name="connsiteX216" fmla="*/ 3152274 w 8128084"/>
              <a:gd name="connsiteY216" fmla="*/ 14052885 h 15135727"/>
              <a:gd name="connsiteX217" fmla="*/ 3080085 w 8128084"/>
              <a:gd name="connsiteY217" fmla="*/ 13980695 h 15135727"/>
              <a:gd name="connsiteX218" fmla="*/ 3056021 w 8128084"/>
              <a:gd name="connsiteY218" fmla="*/ 14076948 h 15135727"/>
              <a:gd name="connsiteX219" fmla="*/ 2935706 w 8128084"/>
              <a:gd name="connsiteY219" fmla="*/ 14076948 h 15135727"/>
              <a:gd name="connsiteX220" fmla="*/ 2863516 w 8128084"/>
              <a:gd name="connsiteY220" fmla="*/ 14125074 h 15135727"/>
              <a:gd name="connsiteX221" fmla="*/ 2719137 w 8128084"/>
              <a:gd name="connsiteY221" fmla="*/ 14197264 h 15135727"/>
              <a:gd name="connsiteX222" fmla="*/ 2646948 w 8128084"/>
              <a:gd name="connsiteY222" fmla="*/ 14197264 h 15135727"/>
              <a:gd name="connsiteX223" fmla="*/ 2598821 w 8128084"/>
              <a:gd name="connsiteY223" fmla="*/ 14125074 h 15135727"/>
              <a:gd name="connsiteX224" fmla="*/ 2430379 w 8128084"/>
              <a:gd name="connsiteY224" fmla="*/ 13836316 h 15135727"/>
              <a:gd name="connsiteX225" fmla="*/ 2646948 w 8128084"/>
              <a:gd name="connsiteY225" fmla="*/ 13812253 h 15135727"/>
              <a:gd name="connsiteX226" fmla="*/ 2502569 w 8128084"/>
              <a:gd name="connsiteY226" fmla="*/ 13475369 h 15135727"/>
              <a:gd name="connsiteX227" fmla="*/ 2550695 w 8128084"/>
              <a:gd name="connsiteY227" fmla="*/ 13186611 h 15135727"/>
              <a:gd name="connsiteX228" fmla="*/ 2719137 w 8128084"/>
              <a:gd name="connsiteY228" fmla="*/ 13042232 h 15135727"/>
              <a:gd name="connsiteX229" fmla="*/ 2791327 w 8128084"/>
              <a:gd name="connsiteY229" fmla="*/ 12945979 h 15135727"/>
              <a:gd name="connsiteX230" fmla="*/ 3031958 w 8128084"/>
              <a:gd name="connsiteY230" fmla="*/ 13090358 h 15135727"/>
              <a:gd name="connsiteX231" fmla="*/ 3056021 w 8128084"/>
              <a:gd name="connsiteY231" fmla="*/ 12753474 h 15135727"/>
              <a:gd name="connsiteX232" fmla="*/ 2887579 w 8128084"/>
              <a:gd name="connsiteY232" fmla="*/ 12777537 h 15135727"/>
              <a:gd name="connsiteX233" fmla="*/ 2815390 w 8128084"/>
              <a:gd name="connsiteY233" fmla="*/ 12777537 h 15135727"/>
              <a:gd name="connsiteX234" fmla="*/ 3176337 w 8128084"/>
              <a:gd name="connsiteY234" fmla="*/ 12368464 h 15135727"/>
              <a:gd name="connsiteX235" fmla="*/ 3104148 w 8128084"/>
              <a:gd name="connsiteY235" fmla="*/ 12320337 h 15135727"/>
              <a:gd name="connsiteX236" fmla="*/ 3104148 w 8128084"/>
              <a:gd name="connsiteY236" fmla="*/ 12320337 h 15135727"/>
              <a:gd name="connsiteX237" fmla="*/ 3007895 w 8128084"/>
              <a:gd name="connsiteY237" fmla="*/ 12079706 h 15135727"/>
              <a:gd name="connsiteX238" fmla="*/ 2911642 w 8128084"/>
              <a:gd name="connsiteY238" fmla="*/ 11935327 h 15135727"/>
              <a:gd name="connsiteX239" fmla="*/ 2863516 w 8128084"/>
              <a:gd name="connsiteY239" fmla="*/ 11694695 h 15135727"/>
              <a:gd name="connsiteX240" fmla="*/ 2911642 w 8128084"/>
              <a:gd name="connsiteY240" fmla="*/ 11454064 h 15135727"/>
              <a:gd name="connsiteX241" fmla="*/ 3056021 w 8128084"/>
              <a:gd name="connsiteY241" fmla="*/ 11454064 h 15135727"/>
              <a:gd name="connsiteX242" fmla="*/ 2983832 w 8128084"/>
              <a:gd name="connsiteY242" fmla="*/ 11381874 h 15135727"/>
              <a:gd name="connsiteX243" fmla="*/ 3031958 w 8128084"/>
              <a:gd name="connsiteY243" fmla="*/ 11285621 h 15135727"/>
              <a:gd name="connsiteX244" fmla="*/ 3007895 w 8128084"/>
              <a:gd name="connsiteY244" fmla="*/ 11189369 h 15135727"/>
              <a:gd name="connsiteX245" fmla="*/ 2887579 w 8128084"/>
              <a:gd name="connsiteY245" fmla="*/ 11141242 h 15135727"/>
              <a:gd name="connsiteX246" fmla="*/ 2887579 w 8128084"/>
              <a:gd name="connsiteY246" fmla="*/ 10972800 h 15135727"/>
              <a:gd name="connsiteX247" fmla="*/ 2887579 w 8128084"/>
              <a:gd name="connsiteY247" fmla="*/ 10924674 h 15135727"/>
              <a:gd name="connsiteX248" fmla="*/ 2767264 w 8128084"/>
              <a:gd name="connsiteY248" fmla="*/ 11020927 h 15135727"/>
              <a:gd name="connsiteX249" fmla="*/ 2743200 w 8128084"/>
              <a:gd name="connsiteY249" fmla="*/ 10924674 h 15135727"/>
              <a:gd name="connsiteX250" fmla="*/ 2550695 w 8128084"/>
              <a:gd name="connsiteY250" fmla="*/ 11020927 h 15135727"/>
              <a:gd name="connsiteX251" fmla="*/ 2526632 w 8128084"/>
              <a:gd name="connsiteY251" fmla="*/ 11117179 h 15135727"/>
              <a:gd name="connsiteX252" fmla="*/ 2334127 w 8128084"/>
              <a:gd name="connsiteY252" fmla="*/ 10996864 h 15135727"/>
              <a:gd name="connsiteX253" fmla="*/ 2358190 w 8128084"/>
              <a:gd name="connsiteY253" fmla="*/ 10732169 h 15135727"/>
              <a:gd name="connsiteX254" fmla="*/ 2334127 w 8128084"/>
              <a:gd name="connsiteY254" fmla="*/ 10587790 h 15135727"/>
              <a:gd name="connsiteX255" fmla="*/ 2406316 w 8128084"/>
              <a:gd name="connsiteY255" fmla="*/ 10491537 h 15135727"/>
              <a:gd name="connsiteX256" fmla="*/ 2598821 w 8128084"/>
              <a:gd name="connsiteY256" fmla="*/ 10684042 h 15135727"/>
              <a:gd name="connsiteX257" fmla="*/ 2767264 w 8128084"/>
              <a:gd name="connsiteY257" fmla="*/ 10684042 h 15135727"/>
              <a:gd name="connsiteX258" fmla="*/ 2646948 w 8128084"/>
              <a:gd name="connsiteY258" fmla="*/ 10515600 h 15135727"/>
              <a:gd name="connsiteX259" fmla="*/ 2815390 w 8128084"/>
              <a:gd name="connsiteY259" fmla="*/ 10395285 h 15135727"/>
              <a:gd name="connsiteX260" fmla="*/ 3080085 w 8128084"/>
              <a:gd name="connsiteY260" fmla="*/ 10419348 h 15135727"/>
              <a:gd name="connsiteX261" fmla="*/ 3248527 w 8128084"/>
              <a:gd name="connsiteY261" fmla="*/ 10539664 h 15135727"/>
              <a:gd name="connsiteX262" fmla="*/ 3320716 w 8128084"/>
              <a:gd name="connsiteY262" fmla="*/ 10659979 h 15135727"/>
              <a:gd name="connsiteX263" fmla="*/ 3465095 w 8128084"/>
              <a:gd name="connsiteY263" fmla="*/ 10659979 h 15135727"/>
              <a:gd name="connsiteX264" fmla="*/ 3441032 w 8128084"/>
              <a:gd name="connsiteY264" fmla="*/ 10491537 h 15135727"/>
              <a:gd name="connsiteX265" fmla="*/ 3392906 w 8128084"/>
              <a:gd name="connsiteY265" fmla="*/ 10250906 h 15135727"/>
              <a:gd name="connsiteX266" fmla="*/ 3152274 w 8128084"/>
              <a:gd name="connsiteY266" fmla="*/ 10250906 h 15135727"/>
              <a:gd name="connsiteX267" fmla="*/ 3176337 w 8128084"/>
              <a:gd name="connsiteY267" fmla="*/ 10178716 h 15135727"/>
              <a:gd name="connsiteX268" fmla="*/ 3104148 w 8128084"/>
              <a:gd name="connsiteY268" fmla="*/ 10154653 h 15135727"/>
              <a:gd name="connsiteX269" fmla="*/ 3007895 w 8128084"/>
              <a:gd name="connsiteY269" fmla="*/ 9962148 h 15135727"/>
              <a:gd name="connsiteX270" fmla="*/ 3176337 w 8128084"/>
              <a:gd name="connsiteY270" fmla="*/ 9889958 h 15135727"/>
              <a:gd name="connsiteX271" fmla="*/ 2959769 w 8128084"/>
              <a:gd name="connsiteY271" fmla="*/ 9504948 h 15135727"/>
              <a:gd name="connsiteX272" fmla="*/ 2791327 w 8128084"/>
              <a:gd name="connsiteY272" fmla="*/ 9456821 h 15135727"/>
              <a:gd name="connsiteX273" fmla="*/ 2574758 w 8128084"/>
              <a:gd name="connsiteY273" fmla="*/ 9336506 h 15135727"/>
              <a:gd name="connsiteX274" fmla="*/ 2550695 w 8128084"/>
              <a:gd name="connsiteY274" fmla="*/ 9071811 h 15135727"/>
              <a:gd name="connsiteX275" fmla="*/ 2695074 w 8128084"/>
              <a:gd name="connsiteY275" fmla="*/ 8999621 h 15135727"/>
              <a:gd name="connsiteX276" fmla="*/ 2622885 w 8128084"/>
              <a:gd name="connsiteY276" fmla="*/ 8975558 h 15135727"/>
              <a:gd name="connsiteX277" fmla="*/ 2430379 w 8128084"/>
              <a:gd name="connsiteY277" fmla="*/ 8999621 h 15135727"/>
              <a:gd name="connsiteX278" fmla="*/ 2261937 w 8128084"/>
              <a:gd name="connsiteY278" fmla="*/ 9168064 h 15135727"/>
              <a:gd name="connsiteX279" fmla="*/ 2237874 w 8128084"/>
              <a:gd name="connsiteY279" fmla="*/ 8999621 h 15135727"/>
              <a:gd name="connsiteX280" fmla="*/ 2117558 w 8128084"/>
              <a:gd name="connsiteY280" fmla="*/ 8975558 h 15135727"/>
              <a:gd name="connsiteX281" fmla="*/ 2045369 w 8128084"/>
              <a:gd name="connsiteY281" fmla="*/ 8783053 h 15135727"/>
              <a:gd name="connsiteX282" fmla="*/ 1852864 w 8128084"/>
              <a:gd name="connsiteY282" fmla="*/ 8758990 h 15135727"/>
              <a:gd name="connsiteX283" fmla="*/ 1636295 w 8128084"/>
              <a:gd name="connsiteY283" fmla="*/ 8927432 h 15135727"/>
              <a:gd name="connsiteX284" fmla="*/ 1588169 w 8128084"/>
              <a:gd name="connsiteY284" fmla="*/ 9023685 h 15135727"/>
              <a:gd name="connsiteX285" fmla="*/ 1515979 w 8128084"/>
              <a:gd name="connsiteY285" fmla="*/ 8879306 h 15135727"/>
              <a:gd name="connsiteX286" fmla="*/ 1347537 w 8128084"/>
              <a:gd name="connsiteY286" fmla="*/ 8879306 h 15135727"/>
              <a:gd name="connsiteX287" fmla="*/ 1347537 w 8128084"/>
              <a:gd name="connsiteY287" fmla="*/ 8710864 h 15135727"/>
              <a:gd name="connsiteX288" fmla="*/ 1106906 w 8128084"/>
              <a:gd name="connsiteY288" fmla="*/ 8783053 h 15135727"/>
              <a:gd name="connsiteX289" fmla="*/ 890337 w 8128084"/>
              <a:gd name="connsiteY289" fmla="*/ 8686800 h 15135727"/>
              <a:gd name="connsiteX290" fmla="*/ 649706 w 8128084"/>
              <a:gd name="connsiteY290" fmla="*/ 8662737 h 15135727"/>
              <a:gd name="connsiteX291" fmla="*/ 385011 w 8128084"/>
              <a:gd name="connsiteY291" fmla="*/ 8566485 h 15135727"/>
              <a:gd name="connsiteX292" fmla="*/ 577516 w 8128084"/>
              <a:gd name="connsiteY292" fmla="*/ 8373979 h 15135727"/>
              <a:gd name="connsiteX293" fmla="*/ 794085 w 8128084"/>
              <a:gd name="connsiteY293" fmla="*/ 8301790 h 15135727"/>
              <a:gd name="connsiteX294" fmla="*/ 745958 w 8128084"/>
              <a:gd name="connsiteY294" fmla="*/ 8133348 h 15135727"/>
              <a:gd name="connsiteX295" fmla="*/ 818148 w 8128084"/>
              <a:gd name="connsiteY295" fmla="*/ 7820527 h 15135727"/>
              <a:gd name="connsiteX296" fmla="*/ 697832 w 8128084"/>
              <a:gd name="connsiteY296" fmla="*/ 7820527 h 15135727"/>
              <a:gd name="connsiteX297" fmla="*/ 625642 w 8128084"/>
              <a:gd name="connsiteY297" fmla="*/ 7916779 h 15135727"/>
              <a:gd name="connsiteX298" fmla="*/ 457200 w 8128084"/>
              <a:gd name="connsiteY298" fmla="*/ 7820527 h 15135727"/>
              <a:gd name="connsiteX299" fmla="*/ 529390 w 8128084"/>
              <a:gd name="connsiteY299" fmla="*/ 7700211 h 15135727"/>
              <a:gd name="connsiteX300" fmla="*/ 938464 w 8128084"/>
              <a:gd name="connsiteY300" fmla="*/ 7676148 h 15135727"/>
              <a:gd name="connsiteX301" fmla="*/ 1058779 w 8128084"/>
              <a:gd name="connsiteY301" fmla="*/ 7459579 h 15135727"/>
              <a:gd name="connsiteX302" fmla="*/ 1203158 w 8128084"/>
              <a:gd name="connsiteY302" fmla="*/ 7603958 h 15135727"/>
              <a:gd name="connsiteX303" fmla="*/ 1299411 w 8128084"/>
              <a:gd name="connsiteY303" fmla="*/ 7555832 h 15135727"/>
              <a:gd name="connsiteX304" fmla="*/ 1443790 w 8128084"/>
              <a:gd name="connsiteY304" fmla="*/ 7507706 h 15135727"/>
              <a:gd name="connsiteX305" fmla="*/ 1684421 w 8128084"/>
              <a:gd name="connsiteY305" fmla="*/ 7603958 h 15135727"/>
              <a:gd name="connsiteX306" fmla="*/ 1684421 w 8128084"/>
              <a:gd name="connsiteY306" fmla="*/ 7603958 h 15135727"/>
              <a:gd name="connsiteX307" fmla="*/ 1540042 w 8128084"/>
              <a:gd name="connsiteY307" fmla="*/ 7363327 h 15135727"/>
              <a:gd name="connsiteX308" fmla="*/ 1299411 w 8128084"/>
              <a:gd name="connsiteY308" fmla="*/ 7315200 h 15135727"/>
              <a:gd name="connsiteX309" fmla="*/ 1130969 w 8128084"/>
              <a:gd name="connsiteY309" fmla="*/ 7339264 h 15135727"/>
              <a:gd name="connsiteX310" fmla="*/ 1034716 w 8128084"/>
              <a:gd name="connsiteY310" fmla="*/ 7315200 h 15135727"/>
              <a:gd name="connsiteX311" fmla="*/ 1155032 w 8128084"/>
              <a:gd name="connsiteY311" fmla="*/ 7050506 h 15135727"/>
              <a:gd name="connsiteX312" fmla="*/ 1155032 w 8128084"/>
              <a:gd name="connsiteY312" fmla="*/ 6930190 h 15135727"/>
              <a:gd name="connsiteX313" fmla="*/ 1155032 w 8128084"/>
              <a:gd name="connsiteY313" fmla="*/ 6761748 h 15135727"/>
              <a:gd name="connsiteX314" fmla="*/ 1203158 w 8128084"/>
              <a:gd name="connsiteY314" fmla="*/ 6617369 h 15135727"/>
              <a:gd name="connsiteX315" fmla="*/ 1371600 w 8128084"/>
              <a:gd name="connsiteY315" fmla="*/ 6472990 h 15135727"/>
              <a:gd name="connsiteX316" fmla="*/ 1443790 w 8128084"/>
              <a:gd name="connsiteY316" fmla="*/ 6328611 h 15135727"/>
              <a:gd name="connsiteX317" fmla="*/ 1419727 w 8128084"/>
              <a:gd name="connsiteY317" fmla="*/ 6208295 h 15135727"/>
              <a:gd name="connsiteX318" fmla="*/ 1275348 w 8128084"/>
              <a:gd name="connsiteY318" fmla="*/ 6304548 h 15135727"/>
              <a:gd name="connsiteX319" fmla="*/ 1323474 w 8128084"/>
              <a:gd name="connsiteY319" fmla="*/ 6015790 h 15135727"/>
              <a:gd name="connsiteX320" fmla="*/ 1540042 w 8128084"/>
              <a:gd name="connsiteY320" fmla="*/ 5871411 h 15135727"/>
              <a:gd name="connsiteX321" fmla="*/ 1540042 w 8128084"/>
              <a:gd name="connsiteY321" fmla="*/ 5751095 h 15135727"/>
              <a:gd name="connsiteX322" fmla="*/ 1395664 w 8128084"/>
              <a:gd name="connsiteY322" fmla="*/ 5799221 h 15135727"/>
              <a:gd name="connsiteX323" fmla="*/ 1179095 w 8128084"/>
              <a:gd name="connsiteY323" fmla="*/ 5799221 h 15135727"/>
              <a:gd name="connsiteX324" fmla="*/ 890337 w 8128084"/>
              <a:gd name="connsiteY324" fmla="*/ 5775158 h 15135727"/>
              <a:gd name="connsiteX325" fmla="*/ 697832 w 8128084"/>
              <a:gd name="connsiteY325" fmla="*/ 5606716 h 15135727"/>
              <a:gd name="connsiteX326" fmla="*/ 577516 w 8128084"/>
              <a:gd name="connsiteY326" fmla="*/ 5582653 h 15135727"/>
              <a:gd name="connsiteX327" fmla="*/ 697832 w 8128084"/>
              <a:gd name="connsiteY327" fmla="*/ 5775158 h 15135727"/>
              <a:gd name="connsiteX328" fmla="*/ 409074 w 8128084"/>
              <a:gd name="connsiteY328" fmla="*/ 5799221 h 15135727"/>
              <a:gd name="connsiteX329" fmla="*/ 168442 w 8128084"/>
              <a:gd name="connsiteY329" fmla="*/ 5702969 h 15135727"/>
              <a:gd name="connsiteX330" fmla="*/ 264695 w 8128084"/>
              <a:gd name="connsiteY330" fmla="*/ 5558590 h 15135727"/>
              <a:gd name="connsiteX331" fmla="*/ 144379 w 8128084"/>
              <a:gd name="connsiteY331" fmla="*/ 5510464 h 15135727"/>
              <a:gd name="connsiteX332" fmla="*/ 0 w 8128084"/>
              <a:gd name="connsiteY332" fmla="*/ 5462337 h 15135727"/>
              <a:gd name="connsiteX333" fmla="*/ 96253 w 8128084"/>
              <a:gd name="connsiteY333"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90737 w 8128084"/>
              <a:gd name="connsiteY126" fmla="*/ 5871411 h 15135727"/>
              <a:gd name="connsiteX127" fmla="*/ 4090737 w 8128084"/>
              <a:gd name="connsiteY127" fmla="*/ 6184232 h 15135727"/>
              <a:gd name="connsiteX128" fmla="*/ 4186990 w 8128084"/>
              <a:gd name="connsiteY128" fmla="*/ 6472990 h 15135727"/>
              <a:gd name="connsiteX129" fmla="*/ 4042611 w 8128084"/>
              <a:gd name="connsiteY129" fmla="*/ 6352674 h 15135727"/>
              <a:gd name="connsiteX130" fmla="*/ 3946358 w 8128084"/>
              <a:gd name="connsiteY130" fmla="*/ 6376737 h 15135727"/>
              <a:gd name="connsiteX131" fmla="*/ 4114800 w 8128084"/>
              <a:gd name="connsiteY131" fmla="*/ 6641432 h 15135727"/>
              <a:gd name="connsiteX132" fmla="*/ 4451685 w 8128084"/>
              <a:gd name="connsiteY132" fmla="*/ 6737685 h 15135727"/>
              <a:gd name="connsiteX133" fmla="*/ 4620127 w 8128084"/>
              <a:gd name="connsiteY133" fmla="*/ 6978316 h 15135727"/>
              <a:gd name="connsiteX134" fmla="*/ 4740442 w 8128084"/>
              <a:gd name="connsiteY134" fmla="*/ 7170821 h 15135727"/>
              <a:gd name="connsiteX135" fmla="*/ 5077327 w 8128084"/>
              <a:gd name="connsiteY135" fmla="*/ 7387390 h 15135727"/>
              <a:gd name="connsiteX136" fmla="*/ 5125453 w 8128084"/>
              <a:gd name="connsiteY136" fmla="*/ 7603958 h 15135727"/>
              <a:gd name="connsiteX137" fmla="*/ 5197642 w 8128084"/>
              <a:gd name="connsiteY137" fmla="*/ 7796464 h 15135727"/>
              <a:gd name="connsiteX138" fmla="*/ 5486400 w 8128084"/>
              <a:gd name="connsiteY138" fmla="*/ 7964906 h 15135727"/>
              <a:gd name="connsiteX139" fmla="*/ 5486400 w 8128084"/>
              <a:gd name="connsiteY139" fmla="*/ 8349916 h 15135727"/>
              <a:gd name="connsiteX140" fmla="*/ 5678906 w 8128084"/>
              <a:gd name="connsiteY140" fmla="*/ 8614611 h 15135727"/>
              <a:gd name="connsiteX141" fmla="*/ 5919537 w 8128084"/>
              <a:gd name="connsiteY141" fmla="*/ 9071811 h 15135727"/>
              <a:gd name="connsiteX142" fmla="*/ 6160169 w 8128084"/>
              <a:gd name="connsiteY142" fmla="*/ 9336506 h 15135727"/>
              <a:gd name="connsiteX143" fmla="*/ 6280485 w 8128084"/>
              <a:gd name="connsiteY143" fmla="*/ 9601200 h 15135727"/>
              <a:gd name="connsiteX144" fmla="*/ 6400800 w 8128084"/>
              <a:gd name="connsiteY144" fmla="*/ 9793706 h 15135727"/>
              <a:gd name="connsiteX145" fmla="*/ 6569242 w 8128084"/>
              <a:gd name="connsiteY145" fmla="*/ 10058400 h 15135727"/>
              <a:gd name="connsiteX146" fmla="*/ 6713621 w 8128084"/>
              <a:gd name="connsiteY146" fmla="*/ 10106527 h 15135727"/>
              <a:gd name="connsiteX147" fmla="*/ 6545179 w 8128084"/>
              <a:gd name="connsiteY147" fmla="*/ 10202779 h 15135727"/>
              <a:gd name="connsiteX148" fmla="*/ 6569242 w 8128084"/>
              <a:gd name="connsiteY148" fmla="*/ 10443411 h 15135727"/>
              <a:gd name="connsiteX149" fmla="*/ 6593306 w 8128084"/>
              <a:gd name="connsiteY149" fmla="*/ 10708106 h 15135727"/>
              <a:gd name="connsiteX150" fmla="*/ 6761748 w 8128084"/>
              <a:gd name="connsiteY150" fmla="*/ 10924674 h 15135727"/>
              <a:gd name="connsiteX151" fmla="*/ 6641432 w 8128084"/>
              <a:gd name="connsiteY151" fmla="*/ 11093116 h 15135727"/>
              <a:gd name="connsiteX152" fmla="*/ 6713621 w 8128084"/>
              <a:gd name="connsiteY152" fmla="*/ 11261558 h 15135727"/>
              <a:gd name="connsiteX153" fmla="*/ 6737685 w 8128084"/>
              <a:gd name="connsiteY153" fmla="*/ 11526253 h 15135727"/>
              <a:gd name="connsiteX154" fmla="*/ 6617369 w 8128084"/>
              <a:gd name="connsiteY154" fmla="*/ 11839074 h 15135727"/>
              <a:gd name="connsiteX155" fmla="*/ 6617369 w 8128084"/>
              <a:gd name="connsiteY155" fmla="*/ 12031579 h 15135727"/>
              <a:gd name="connsiteX156" fmla="*/ 6641432 w 8128084"/>
              <a:gd name="connsiteY156" fmla="*/ 12127832 h 15135727"/>
              <a:gd name="connsiteX157" fmla="*/ 6761748 w 8128084"/>
              <a:gd name="connsiteY157" fmla="*/ 12031579 h 15135727"/>
              <a:gd name="connsiteX158" fmla="*/ 6761748 w 8128084"/>
              <a:gd name="connsiteY158" fmla="*/ 12296274 h 15135727"/>
              <a:gd name="connsiteX159" fmla="*/ 6689558 w 8128084"/>
              <a:gd name="connsiteY159" fmla="*/ 12512842 h 15135727"/>
              <a:gd name="connsiteX160" fmla="*/ 6785811 w 8128084"/>
              <a:gd name="connsiteY160" fmla="*/ 12777537 h 15135727"/>
              <a:gd name="connsiteX161" fmla="*/ 6569242 w 8128084"/>
              <a:gd name="connsiteY161" fmla="*/ 12873790 h 15135727"/>
              <a:gd name="connsiteX162" fmla="*/ 6545179 w 8128084"/>
              <a:gd name="connsiteY162" fmla="*/ 13090358 h 15135727"/>
              <a:gd name="connsiteX163" fmla="*/ 6448927 w 8128084"/>
              <a:gd name="connsiteY163" fmla="*/ 13355053 h 15135727"/>
              <a:gd name="connsiteX164" fmla="*/ 6256421 w 8128084"/>
              <a:gd name="connsiteY164" fmla="*/ 13571621 h 15135727"/>
              <a:gd name="connsiteX165" fmla="*/ 6087979 w 8128084"/>
              <a:gd name="connsiteY165" fmla="*/ 13667874 h 15135727"/>
              <a:gd name="connsiteX166" fmla="*/ 5943600 w 8128084"/>
              <a:gd name="connsiteY166" fmla="*/ 13716000 h 15135727"/>
              <a:gd name="connsiteX167" fmla="*/ 5702969 w 8128084"/>
              <a:gd name="connsiteY167" fmla="*/ 13667874 h 15135727"/>
              <a:gd name="connsiteX168" fmla="*/ 5582653 w 8128084"/>
              <a:gd name="connsiteY168" fmla="*/ 13691937 h 15135727"/>
              <a:gd name="connsiteX169" fmla="*/ 5727032 w 8128084"/>
              <a:gd name="connsiteY169" fmla="*/ 13836316 h 15135727"/>
              <a:gd name="connsiteX170" fmla="*/ 5582653 w 8128084"/>
              <a:gd name="connsiteY170" fmla="*/ 14052885 h 15135727"/>
              <a:gd name="connsiteX171" fmla="*/ 5462337 w 8128084"/>
              <a:gd name="connsiteY171" fmla="*/ 14149137 h 15135727"/>
              <a:gd name="connsiteX172" fmla="*/ 5342021 w 8128084"/>
              <a:gd name="connsiteY172" fmla="*/ 14004758 h 15135727"/>
              <a:gd name="connsiteX173" fmla="*/ 5245769 w 8128084"/>
              <a:gd name="connsiteY173" fmla="*/ 14004758 h 15135727"/>
              <a:gd name="connsiteX174" fmla="*/ 5245769 w 8128084"/>
              <a:gd name="connsiteY174" fmla="*/ 13956632 h 15135727"/>
              <a:gd name="connsiteX175" fmla="*/ 5101390 w 8128084"/>
              <a:gd name="connsiteY175" fmla="*/ 13956632 h 15135727"/>
              <a:gd name="connsiteX176" fmla="*/ 4981074 w 8128084"/>
              <a:gd name="connsiteY176" fmla="*/ 13860379 h 15135727"/>
              <a:gd name="connsiteX177" fmla="*/ 4740442 w 8128084"/>
              <a:gd name="connsiteY177" fmla="*/ 13908506 h 15135727"/>
              <a:gd name="connsiteX178" fmla="*/ 4475748 w 8128084"/>
              <a:gd name="connsiteY178" fmla="*/ 13956632 h 15135727"/>
              <a:gd name="connsiteX179" fmla="*/ 4379495 w 8128084"/>
              <a:gd name="connsiteY179" fmla="*/ 14028821 h 15135727"/>
              <a:gd name="connsiteX180" fmla="*/ 4403558 w 8128084"/>
              <a:gd name="connsiteY180" fmla="*/ 14197264 h 15135727"/>
              <a:gd name="connsiteX181" fmla="*/ 4572000 w 8128084"/>
              <a:gd name="connsiteY181" fmla="*/ 14149137 h 15135727"/>
              <a:gd name="connsiteX182" fmla="*/ 4523874 w 8128084"/>
              <a:gd name="connsiteY182" fmla="*/ 14558211 h 15135727"/>
              <a:gd name="connsiteX183" fmla="*/ 4403558 w 8128084"/>
              <a:gd name="connsiteY183" fmla="*/ 14437895 h 15135727"/>
              <a:gd name="connsiteX184" fmla="*/ 4403558 w 8128084"/>
              <a:gd name="connsiteY184" fmla="*/ 14437895 h 15135727"/>
              <a:gd name="connsiteX185" fmla="*/ 4283242 w 8128084"/>
              <a:gd name="connsiteY185" fmla="*/ 14245390 h 15135727"/>
              <a:gd name="connsiteX186" fmla="*/ 4235116 w 8128084"/>
              <a:gd name="connsiteY186" fmla="*/ 14341642 h 15135727"/>
              <a:gd name="connsiteX187" fmla="*/ 4162927 w 8128084"/>
              <a:gd name="connsiteY187" fmla="*/ 14389769 h 15135727"/>
              <a:gd name="connsiteX188" fmla="*/ 4162927 w 8128084"/>
              <a:gd name="connsiteY188" fmla="*/ 14389769 h 15135727"/>
              <a:gd name="connsiteX189" fmla="*/ 3922295 w 8128084"/>
              <a:gd name="connsiteY189" fmla="*/ 14245390 h 15135727"/>
              <a:gd name="connsiteX190" fmla="*/ 3801979 w 8128084"/>
              <a:gd name="connsiteY190" fmla="*/ 14293516 h 15135727"/>
              <a:gd name="connsiteX191" fmla="*/ 3681664 w 8128084"/>
              <a:gd name="connsiteY191" fmla="*/ 14389769 h 15135727"/>
              <a:gd name="connsiteX192" fmla="*/ 3657600 w 8128084"/>
              <a:gd name="connsiteY192" fmla="*/ 14654464 h 15135727"/>
              <a:gd name="connsiteX193" fmla="*/ 3513221 w 8128084"/>
              <a:gd name="connsiteY193" fmla="*/ 14726653 h 15135727"/>
              <a:gd name="connsiteX194" fmla="*/ 3513221 w 8128084"/>
              <a:gd name="connsiteY194" fmla="*/ 14871032 h 15135727"/>
              <a:gd name="connsiteX195" fmla="*/ 3633537 w 8128084"/>
              <a:gd name="connsiteY195" fmla="*/ 14967285 h 15135727"/>
              <a:gd name="connsiteX196" fmla="*/ 3609474 w 8128084"/>
              <a:gd name="connsiteY196" fmla="*/ 15087600 h 15135727"/>
              <a:gd name="connsiteX197" fmla="*/ 3441032 w 8128084"/>
              <a:gd name="connsiteY197" fmla="*/ 15039474 h 15135727"/>
              <a:gd name="connsiteX198" fmla="*/ 3272590 w 8128084"/>
              <a:gd name="connsiteY198" fmla="*/ 15063537 h 15135727"/>
              <a:gd name="connsiteX199" fmla="*/ 3248527 w 8128084"/>
              <a:gd name="connsiteY199" fmla="*/ 14895095 h 15135727"/>
              <a:gd name="connsiteX200" fmla="*/ 3128211 w 8128084"/>
              <a:gd name="connsiteY200" fmla="*/ 14919158 h 15135727"/>
              <a:gd name="connsiteX201" fmla="*/ 2959769 w 8128084"/>
              <a:gd name="connsiteY201" fmla="*/ 15135727 h 15135727"/>
              <a:gd name="connsiteX202" fmla="*/ 2935706 w 8128084"/>
              <a:gd name="connsiteY202" fmla="*/ 14895095 h 15135727"/>
              <a:gd name="connsiteX203" fmla="*/ 2791327 w 8128084"/>
              <a:gd name="connsiteY203" fmla="*/ 14943221 h 15135727"/>
              <a:gd name="connsiteX204" fmla="*/ 2671011 w 8128084"/>
              <a:gd name="connsiteY204" fmla="*/ 15039474 h 15135727"/>
              <a:gd name="connsiteX205" fmla="*/ 2430379 w 8128084"/>
              <a:gd name="connsiteY205" fmla="*/ 15087600 h 15135727"/>
              <a:gd name="connsiteX206" fmla="*/ 2237874 w 8128084"/>
              <a:gd name="connsiteY206" fmla="*/ 15039474 h 15135727"/>
              <a:gd name="connsiteX207" fmla="*/ 2622885 w 8128084"/>
              <a:gd name="connsiteY207" fmla="*/ 14846969 h 15135727"/>
              <a:gd name="connsiteX208" fmla="*/ 2887579 w 8128084"/>
              <a:gd name="connsiteY208" fmla="*/ 14774779 h 15135727"/>
              <a:gd name="connsiteX209" fmla="*/ 2839453 w 8128084"/>
              <a:gd name="connsiteY209" fmla="*/ 14582274 h 15135727"/>
              <a:gd name="connsiteX210" fmla="*/ 2935706 w 8128084"/>
              <a:gd name="connsiteY210" fmla="*/ 14510085 h 15135727"/>
              <a:gd name="connsiteX211" fmla="*/ 2935706 w 8128084"/>
              <a:gd name="connsiteY211" fmla="*/ 14510085 h 15135727"/>
              <a:gd name="connsiteX212" fmla="*/ 3080085 w 8128084"/>
              <a:gd name="connsiteY212" fmla="*/ 14413832 h 15135727"/>
              <a:gd name="connsiteX213" fmla="*/ 3152274 w 8128084"/>
              <a:gd name="connsiteY213" fmla="*/ 14341642 h 15135727"/>
              <a:gd name="connsiteX214" fmla="*/ 3080085 w 8128084"/>
              <a:gd name="connsiteY214" fmla="*/ 14269453 h 15135727"/>
              <a:gd name="connsiteX215" fmla="*/ 3152274 w 8128084"/>
              <a:gd name="connsiteY215" fmla="*/ 14197264 h 15135727"/>
              <a:gd name="connsiteX216" fmla="*/ 3152274 w 8128084"/>
              <a:gd name="connsiteY216" fmla="*/ 14052885 h 15135727"/>
              <a:gd name="connsiteX217" fmla="*/ 3080085 w 8128084"/>
              <a:gd name="connsiteY217" fmla="*/ 13980695 h 15135727"/>
              <a:gd name="connsiteX218" fmla="*/ 3056021 w 8128084"/>
              <a:gd name="connsiteY218" fmla="*/ 14076948 h 15135727"/>
              <a:gd name="connsiteX219" fmla="*/ 2935706 w 8128084"/>
              <a:gd name="connsiteY219" fmla="*/ 14076948 h 15135727"/>
              <a:gd name="connsiteX220" fmla="*/ 2863516 w 8128084"/>
              <a:gd name="connsiteY220" fmla="*/ 14125074 h 15135727"/>
              <a:gd name="connsiteX221" fmla="*/ 2719137 w 8128084"/>
              <a:gd name="connsiteY221" fmla="*/ 14197264 h 15135727"/>
              <a:gd name="connsiteX222" fmla="*/ 2646948 w 8128084"/>
              <a:gd name="connsiteY222" fmla="*/ 14197264 h 15135727"/>
              <a:gd name="connsiteX223" fmla="*/ 2598821 w 8128084"/>
              <a:gd name="connsiteY223" fmla="*/ 14125074 h 15135727"/>
              <a:gd name="connsiteX224" fmla="*/ 2430379 w 8128084"/>
              <a:gd name="connsiteY224" fmla="*/ 13836316 h 15135727"/>
              <a:gd name="connsiteX225" fmla="*/ 2646948 w 8128084"/>
              <a:gd name="connsiteY225" fmla="*/ 13812253 h 15135727"/>
              <a:gd name="connsiteX226" fmla="*/ 2502569 w 8128084"/>
              <a:gd name="connsiteY226" fmla="*/ 13475369 h 15135727"/>
              <a:gd name="connsiteX227" fmla="*/ 2550695 w 8128084"/>
              <a:gd name="connsiteY227" fmla="*/ 13186611 h 15135727"/>
              <a:gd name="connsiteX228" fmla="*/ 2719137 w 8128084"/>
              <a:gd name="connsiteY228" fmla="*/ 13042232 h 15135727"/>
              <a:gd name="connsiteX229" fmla="*/ 2791327 w 8128084"/>
              <a:gd name="connsiteY229" fmla="*/ 12945979 h 15135727"/>
              <a:gd name="connsiteX230" fmla="*/ 3031958 w 8128084"/>
              <a:gd name="connsiteY230" fmla="*/ 13090358 h 15135727"/>
              <a:gd name="connsiteX231" fmla="*/ 3056021 w 8128084"/>
              <a:gd name="connsiteY231" fmla="*/ 12753474 h 15135727"/>
              <a:gd name="connsiteX232" fmla="*/ 2887579 w 8128084"/>
              <a:gd name="connsiteY232" fmla="*/ 12777537 h 15135727"/>
              <a:gd name="connsiteX233" fmla="*/ 2815390 w 8128084"/>
              <a:gd name="connsiteY233" fmla="*/ 12777537 h 15135727"/>
              <a:gd name="connsiteX234" fmla="*/ 3176337 w 8128084"/>
              <a:gd name="connsiteY234" fmla="*/ 12368464 h 15135727"/>
              <a:gd name="connsiteX235" fmla="*/ 3104148 w 8128084"/>
              <a:gd name="connsiteY235" fmla="*/ 12320337 h 15135727"/>
              <a:gd name="connsiteX236" fmla="*/ 3104148 w 8128084"/>
              <a:gd name="connsiteY236" fmla="*/ 12320337 h 15135727"/>
              <a:gd name="connsiteX237" fmla="*/ 3007895 w 8128084"/>
              <a:gd name="connsiteY237" fmla="*/ 12079706 h 15135727"/>
              <a:gd name="connsiteX238" fmla="*/ 2911642 w 8128084"/>
              <a:gd name="connsiteY238" fmla="*/ 11935327 h 15135727"/>
              <a:gd name="connsiteX239" fmla="*/ 2863516 w 8128084"/>
              <a:gd name="connsiteY239" fmla="*/ 11694695 h 15135727"/>
              <a:gd name="connsiteX240" fmla="*/ 2911642 w 8128084"/>
              <a:gd name="connsiteY240" fmla="*/ 11454064 h 15135727"/>
              <a:gd name="connsiteX241" fmla="*/ 3056021 w 8128084"/>
              <a:gd name="connsiteY241" fmla="*/ 11454064 h 15135727"/>
              <a:gd name="connsiteX242" fmla="*/ 2983832 w 8128084"/>
              <a:gd name="connsiteY242" fmla="*/ 11381874 h 15135727"/>
              <a:gd name="connsiteX243" fmla="*/ 3031958 w 8128084"/>
              <a:gd name="connsiteY243" fmla="*/ 11285621 h 15135727"/>
              <a:gd name="connsiteX244" fmla="*/ 3007895 w 8128084"/>
              <a:gd name="connsiteY244" fmla="*/ 11189369 h 15135727"/>
              <a:gd name="connsiteX245" fmla="*/ 2887579 w 8128084"/>
              <a:gd name="connsiteY245" fmla="*/ 11141242 h 15135727"/>
              <a:gd name="connsiteX246" fmla="*/ 2887579 w 8128084"/>
              <a:gd name="connsiteY246" fmla="*/ 10972800 h 15135727"/>
              <a:gd name="connsiteX247" fmla="*/ 2887579 w 8128084"/>
              <a:gd name="connsiteY247" fmla="*/ 10924674 h 15135727"/>
              <a:gd name="connsiteX248" fmla="*/ 2767264 w 8128084"/>
              <a:gd name="connsiteY248" fmla="*/ 11020927 h 15135727"/>
              <a:gd name="connsiteX249" fmla="*/ 2743200 w 8128084"/>
              <a:gd name="connsiteY249" fmla="*/ 10924674 h 15135727"/>
              <a:gd name="connsiteX250" fmla="*/ 2550695 w 8128084"/>
              <a:gd name="connsiteY250" fmla="*/ 11020927 h 15135727"/>
              <a:gd name="connsiteX251" fmla="*/ 2526632 w 8128084"/>
              <a:gd name="connsiteY251" fmla="*/ 11117179 h 15135727"/>
              <a:gd name="connsiteX252" fmla="*/ 2334127 w 8128084"/>
              <a:gd name="connsiteY252" fmla="*/ 10996864 h 15135727"/>
              <a:gd name="connsiteX253" fmla="*/ 2358190 w 8128084"/>
              <a:gd name="connsiteY253" fmla="*/ 10732169 h 15135727"/>
              <a:gd name="connsiteX254" fmla="*/ 2334127 w 8128084"/>
              <a:gd name="connsiteY254" fmla="*/ 10587790 h 15135727"/>
              <a:gd name="connsiteX255" fmla="*/ 2406316 w 8128084"/>
              <a:gd name="connsiteY255" fmla="*/ 10491537 h 15135727"/>
              <a:gd name="connsiteX256" fmla="*/ 2598821 w 8128084"/>
              <a:gd name="connsiteY256" fmla="*/ 10684042 h 15135727"/>
              <a:gd name="connsiteX257" fmla="*/ 2767264 w 8128084"/>
              <a:gd name="connsiteY257" fmla="*/ 10684042 h 15135727"/>
              <a:gd name="connsiteX258" fmla="*/ 2646948 w 8128084"/>
              <a:gd name="connsiteY258" fmla="*/ 10515600 h 15135727"/>
              <a:gd name="connsiteX259" fmla="*/ 2815390 w 8128084"/>
              <a:gd name="connsiteY259" fmla="*/ 10395285 h 15135727"/>
              <a:gd name="connsiteX260" fmla="*/ 3080085 w 8128084"/>
              <a:gd name="connsiteY260" fmla="*/ 10419348 h 15135727"/>
              <a:gd name="connsiteX261" fmla="*/ 3248527 w 8128084"/>
              <a:gd name="connsiteY261" fmla="*/ 10539664 h 15135727"/>
              <a:gd name="connsiteX262" fmla="*/ 3320716 w 8128084"/>
              <a:gd name="connsiteY262" fmla="*/ 10659979 h 15135727"/>
              <a:gd name="connsiteX263" fmla="*/ 3465095 w 8128084"/>
              <a:gd name="connsiteY263" fmla="*/ 10659979 h 15135727"/>
              <a:gd name="connsiteX264" fmla="*/ 3441032 w 8128084"/>
              <a:gd name="connsiteY264" fmla="*/ 10491537 h 15135727"/>
              <a:gd name="connsiteX265" fmla="*/ 3392906 w 8128084"/>
              <a:gd name="connsiteY265" fmla="*/ 10250906 h 15135727"/>
              <a:gd name="connsiteX266" fmla="*/ 3152274 w 8128084"/>
              <a:gd name="connsiteY266" fmla="*/ 10250906 h 15135727"/>
              <a:gd name="connsiteX267" fmla="*/ 3176337 w 8128084"/>
              <a:gd name="connsiteY267" fmla="*/ 10178716 h 15135727"/>
              <a:gd name="connsiteX268" fmla="*/ 3104148 w 8128084"/>
              <a:gd name="connsiteY268" fmla="*/ 10154653 h 15135727"/>
              <a:gd name="connsiteX269" fmla="*/ 3007895 w 8128084"/>
              <a:gd name="connsiteY269" fmla="*/ 9962148 h 15135727"/>
              <a:gd name="connsiteX270" fmla="*/ 3176337 w 8128084"/>
              <a:gd name="connsiteY270" fmla="*/ 9889958 h 15135727"/>
              <a:gd name="connsiteX271" fmla="*/ 2959769 w 8128084"/>
              <a:gd name="connsiteY271" fmla="*/ 9504948 h 15135727"/>
              <a:gd name="connsiteX272" fmla="*/ 2791327 w 8128084"/>
              <a:gd name="connsiteY272" fmla="*/ 9456821 h 15135727"/>
              <a:gd name="connsiteX273" fmla="*/ 2574758 w 8128084"/>
              <a:gd name="connsiteY273" fmla="*/ 9336506 h 15135727"/>
              <a:gd name="connsiteX274" fmla="*/ 2550695 w 8128084"/>
              <a:gd name="connsiteY274" fmla="*/ 9071811 h 15135727"/>
              <a:gd name="connsiteX275" fmla="*/ 2695074 w 8128084"/>
              <a:gd name="connsiteY275" fmla="*/ 8999621 h 15135727"/>
              <a:gd name="connsiteX276" fmla="*/ 2622885 w 8128084"/>
              <a:gd name="connsiteY276" fmla="*/ 8975558 h 15135727"/>
              <a:gd name="connsiteX277" fmla="*/ 2430379 w 8128084"/>
              <a:gd name="connsiteY277" fmla="*/ 8999621 h 15135727"/>
              <a:gd name="connsiteX278" fmla="*/ 2261937 w 8128084"/>
              <a:gd name="connsiteY278" fmla="*/ 9168064 h 15135727"/>
              <a:gd name="connsiteX279" fmla="*/ 2237874 w 8128084"/>
              <a:gd name="connsiteY279" fmla="*/ 8999621 h 15135727"/>
              <a:gd name="connsiteX280" fmla="*/ 2117558 w 8128084"/>
              <a:gd name="connsiteY280" fmla="*/ 8975558 h 15135727"/>
              <a:gd name="connsiteX281" fmla="*/ 2045369 w 8128084"/>
              <a:gd name="connsiteY281" fmla="*/ 8783053 h 15135727"/>
              <a:gd name="connsiteX282" fmla="*/ 1852864 w 8128084"/>
              <a:gd name="connsiteY282" fmla="*/ 8758990 h 15135727"/>
              <a:gd name="connsiteX283" fmla="*/ 1636295 w 8128084"/>
              <a:gd name="connsiteY283" fmla="*/ 8927432 h 15135727"/>
              <a:gd name="connsiteX284" fmla="*/ 1588169 w 8128084"/>
              <a:gd name="connsiteY284" fmla="*/ 9023685 h 15135727"/>
              <a:gd name="connsiteX285" fmla="*/ 1515979 w 8128084"/>
              <a:gd name="connsiteY285" fmla="*/ 8879306 h 15135727"/>
              <a:gd name="connsiteX286" fmla="*/ 1347537 w 8128084"/>
              <a:gd name="connsiteY286" fmla="*/ 8879306 h 15135727"/>
              <a:gd name="connsiteX287" fmla="*/ 1347537 w 8128084"/>
              <a:gd name="connsiteY287" fmla="*/ 8710864 h 15135727"/>
              <a:gd name="connsiteX288" fmla="*/ 1106906 w 8128084"/>
              <a:gd name="connsiteY288" fmla="*/ 8783053 h 15135727"/>
              <a:gd name="connsiteX289" fmla="*/ 890337 w 8128084"/>
              <a:gd name="connsiteY289" fmla="*/ 8686800 h 15135727"/>
              <a:gd name="connsiteX290" fmla="*/ 649706 w 8128084"/>
              <a:gd name="connsiteY290" fmla="*/ 8662737 h 15135727"/>
              <a:gd name="connsiteX291" fmla="*/ 385011 w 8128084"/>
              <a:gd name="connsiteY291" fmla="*/ 8566485 h 15135727"/>
              <a:gd name="connsiteX292" fmla="*/ 577516 w 8128084"/>
              <a:gd name="connsiteY292" fmla="*/ 8373979 h 15135727"/>
              <a:gd name="connsiteX293" fmla="*/ 794085 w 8128084"/>
              <a:gd name="connsiteY293" fmla="*/ 8301790 h 15135727"/>
              <a:gd name="connsiteX294" fmla="*/ 745958 w 8128084"/>
              <a:gd name="connsiteY294" fmla="*/ 8133348 h 15135727"/>
              <a:gd name="connsiteX295" fmla="*/ 818148 w 8128084"/>
              <a:gd name="connsiteY295" fmla="*/ 7820527 h 15135727"/>
              <a:gd name="connsiteX296" fmla="*/ 697832 w 8128084"/>
              <a:gd name="connsiteY296" fmla="*/ 7820527 h 15135727"/>
              <a:gd name="connsiteX297" fmla="*/ 625642 w 8128084"/>
              <a:gd name="connsiteY297" fmla="*/ 7916779 h 15135727"/>
              <a:gd name="connsiteX298" fmla="*/ 457200 w 8128084"/>
              <a:gd name="connsiteY298" fmla="*/ 7820527 h 15135727"/>
              <a:gd name="connsiteX299" fmla="*/ 529390 w 8128084"/>
              <a:gd name="connsiteY299" fmla="*/ 7700211 h 15135727"/>
              <a:gd name="connsiteX300" fmla="*/ 938464 w 8128084"/>
              <a:gd name="connsiteY300" fmla="*/ 7676148 h 15135727"/>
              <a:gd name="connsiteX301" fmla="*/ 1058779 w 8128084"/>
              <a:gd name="connsiteY301" fmla="*/ 7459579 h 15135727"/>
              <a:gd name="connsiteX302" fmla="*/ 1203158 w 8128084"/>
              <a:gd name="connsiteY302" fmla="*/ 7603958 h 15135727"/>
              <a:gd name="connsiteX303" fmla="*/ 1299411 w 8128084"/>
              <a:gd name="connsiteY303" fmla="*/ 7555832 h 15135727"/>
              <a:gd name="connsiteX304" fmla="*/ 1443790 w 8128084"/>
              <a:gd name="connsiteY304" fmla="*/ 7507706 h 15135727"/>
              <a:gd name="connsiteX305" fmla="*/ 1684421 w 8128084"/>
              <a:gd name="connsiteY305" fmla="*/ 7603958 h 15135727"/>
              <a:gd name="connsiteX306" fmla="*/ 1684421 w 8128084"/>
              <a:gd name="connsiteY306" fmla="*/ 7603958 h 15135727"/>
              <a:gd name="connsiteX307" fmla="*/ 1540042 w 8128084"/>
              <a:gd name="connsiteY307" fmla="*/ 7363327 h 15135727"/>
              <a:gd name="connsiteX308" fmla="*/ 1299411 w 8128084"/>
              <a:gd name="connsiteY308" fmla="*/ 7315200 h 15135727"/>
              <a:gd name="connsiteX309" fmla="*/ 1130969 w 8128084"/>
              <a:gd name="connsiteY309" fmla="*/ 7339264 h 15135727"/>
              <a:gd name="connsiteX310" fmla="*/ 1034716 w 8128084"/>
              <a:gd name="connsiteY310" fmla="*/ 7315200 h 15135727"/>
              <a:gd name="connsiteX311" fmla="*/ 1155032 w 8128084"/>
              <a:gd name="connsiteY311" fmla="*/ 7050506 h 15135727"/>
              <a:gd name="connsiteX312" fmla="*/ 1155032 w 8128084"/>
              <a:gd name="connsiteY312" fmla="*/ 6930190 h 15135727"/>
              <a:gd name="connsiteX313" fmla="*/ 1155032 w 8128084"/>
              <a:gd name="connsiteY313" fmla="*/ 6761748 h 15135727"/>
              <a:gd name="connsiteX314" fmla="*/ 1203158 w 8128084"/>
              <a:gd name="connsiteY314" fmla="*/ 6617369 h 15135727"/>
              <a:gd name="connsiteX315" fmla="*/ 1371600 w 8128084"/>
              <a:gd name="connsiteY315" fmla="*/ 6472990 h 15135727"/>
              <a:gd name="connsiteX316" fmla="*/ 1443790 w 8128084"/>
              <a:gd name="connsiteY316" fmla="*/ 6328611 h 15135727"/>
              <a:gd name="connsiteX317" fmla="*/ 1419727 w 8128084"/>
              <a:gd name="connsiteY317" fmla="*/ 6208295 h 15135727"/>
              <a:gd name="connsiteX318" fmla="*/ 1275348 w 8128084"/>
              <a:gd name="connsiteY318" fmla="*/ 6304548 h 15135727"/>
              <a:gd name="connsiteX319" fmla="*/ 1323474 w 8128084"/>
              <a:gd name="connsiteY319" fmla="*/ 6015790 h 15135727"/>
              <a:gd name="connsiteX320" fmla="*/ 1540042 w 8128084"/>
              <a:gd name="connsiteY320" fmla="*/ 5871411 h 15135727"/>
              <a:gd name="connsiteX321" fmla="*/ 1540042 w 8128084"/>
              <a:gd name="connsiteY321" fmla="*/ 5751095 h 15135727"/>
              <a:gd name="connsiteX322" fmla="*/ 1395664 w 8128084"/>
              <a:gd name="connsiteY322" fmla="*/ 5799221 h 15135727"/>
              <a:gd name="connsiteX323" fmla="*/ 1179095 w 8128084"/>
              <a:gd name="connsiteY323" fmla="*/ 5799221 h 15135727"/>
              <a:gd name="connsiteX324" fmla="*/ 890337 w 8128084"/>
              <a:gd name="connsiteY324" fmla="*/ 5775158 h 15135727"/>
              <a:gd name="connsiteX325" fmla="*/ 697832 w 8128084"/>
              <a:gd name="connsiteY325" fmla="*/ 5606716 h 15135727"/>
              <a:gd name="connsiteX326" fmla="*/ 577516 w 8128084"/>
              <a:gd name="connsiteY326" fmla="*/ 5582653 h 15135727"/>
              <a:gd name="connsiteX327" fmla="*/ 697832 w 8128084"/>
              <a:gd name="connsiteY327" fmla="*/ 5775158 h 15135727"/>
              <a:gd name="connsiteX328" fmla="*/ 409074 w 8128084"/>
              <a:gd name="connsiteY328" fmla="*/ 5799221 h 15135727"/>
              <a:gd name="connsiteX329" fmla="*/ 168442 w 8128084"/>
              <a:gd name="connsiteY329" fmla="*/ 5702969 h 15135727"/>
              <a:gd name="connsiteX330" fmla="*/ 264695 w 8128084"/>
              <a:gd name="connsiteY330" fmla="*/ 5558590 h 15135727"/>
              <a:gd name="connsiteX331" fmla="*/ 144379 w 8128084"/>
              <a:gd name="connsiteY331" fmla="*/ 5510464 h 15135727"/>
              <a:gd name="connsiteX332" fmla="*/ 0 w 8128084"/>
              <a:gd name="connsiteY332" fmla="*/ 5462337 h 15135727"/>
              <a:gd name="connsiteX333" fmla="*/ 96253 w 8128084"/>
              <a:gd name="connsiteY333"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090737 w 8128084"/>
              <a:gd name="connsiteY127" fmla="*/ 6184232 h 15135727"/>
              <a:gd name="connsiteX128" fmla="*/ 4186990 w 8128084"/>
              <a:gd name="connsiteY128" fmla="*/ 6472990 h 15135727"/>
              <a:gd name="connsiteX129" fmla="*/ 4042611 w 8128084"/>
              <a:gd name="connsiteY129" fmla="*/ 6352674 h 15135727"/>
              <a:gd name="connsiteX130" fmla="*/ 3946358 w 8128084"/>
              <a:gd name="connsiteY130" fmla="*/ 6376737 h 15135727"/>
              <a:gd name="connsiteX131" fmla="*/ 4114800 w 8128084"/>
              <a:gd name="connsiteY131" fmla="*/ 6641432 h 15135727"/>
              <a:gd name="connsiteX132" fmla="*/ 4451685 w 8128084"/>
              <a:gd name="connsiteY132" fmla="*/ 6737685 h 15135727"/>
              <a:gd name="connsiteX133" fmla="*/ 4620127 w 8128084"/>
              <a:gd name="connsiteY133" fmla="*/ 6978316 h 15135727"/>
              <a:gd name="connsiteX134" fmla="*/ 4740442 w 8128084"/>
              <a:gd name="connsiteY134" fmla="*/ 7170821 h 15135727"/>
              <a:gd name="connsiteX135" fmla="*/ 5077327 w 8128084"/>
              <a:gd name="connsiteY135" fmla="*/ 7387390 h 15135727"/>
              <a:gd name="connsiteX136" fmla="*/ 5125453 w 8128084"/>
              <a:gd name="connsiteY136" fmla="*/ 7603958 h 15135727"/>
              <a:gd name="connsiteX137" fmla="*/ 5197642 w 8128084"/>
              <a:gd name="connsiteY137" fmla="*/ 7796464 h 15135727"/>
              <a:gd name="connsiteX138" fmla="*/ 5486400 w 8128084"/>
              <a:gd name="connsiteY138" fmla="*/ 7964906 h 15135727"/>
              <a:gd name="connsiteX139" fmla="*/ 5486400 w 8128084"/>
              <a:gd name="connsiteY139" fmla="*/ 8349916 h 15135727"/>
              <a:gd name="connsiteX140" fmla="*/ 5678906 w 8128084"/>
              <a:gd name="connsiteY140" fmla="*/ 8614611 h 15135727"/>
              <a:gd name="connsiteX141" fmla="*/ 5919537 w 8128084"/>
              <a:gd name="connsiteY141" fmla="*/ 9071811 h 15135727"/>
              <a:gd name="connsiteX142" fmla="*/ 6160169 w 8128084"/>
              <a:gd name="connsiteY142" fmla="*/ 9336506 h 15135727"/>
              <a:gd name="connsiteX143" fmla="*/ 6280485 w 8128084"/>
              <a:gd name="connsiteY143" fmla="*/ 9601200 h 15135727"/>
              <a:gd name="connsiteX144" fmla="*/ 6400800 w 8128084"/>
              <a:gd name="connsiteY144" fmla="*/ 9793706 h 15135727"/>
              <a:gd name="connsiteX145" fmla="*/ 6569242 w 8128084"/>
              <a:gd name="connsiteY145" fmla="*/ 10058400 h 15135727"/>
              <a:gd name="connsiteX146" fmla="*/ 6713621 w 8128084"/>
              <a:gd name="connsiteY146" fmla="*/ 10106527 h 15135727"/>
              <a:gd name="connsiteX147" fmla="*/ 6545179 w 8128084"/>
              <a:gd name="connsiteY147" fmla="*/ 10202779 h 15135727"/>
              <a:gd name="connsiteX148" fmla="*/ 6569242 w 8128084"/>
              <a:gd name="connsiteY148" fmla="*/ 10443411 h 15135727"/>
              <a:gd name="connsiteX149" fmla="*/ 6593306 w 8128084"/>
              <a:gd name="connsiteY149" fmla="*/ 10708106 h 15135727"/>
              <a:gd name="connsiteX150" fmla="*/ 6761748 w 8128084"/>
              <a:gd name="connsiteY150" fmla="*/ 10924674 h 15135727"/>
              <a:gd name="connsiteX151" fmla="*/ 6641432 w 8128084"/>
              <a:gd name="connsiteY151" fmla="*/ 11093116 h 15135727"/>
              <a:gd name="connsiteX152" fmla="*/ 6713621 w 8128084"/>
              <a:gd name="connsiteY152" fmla="*/ 11261558 h 15135727"/>
              <a:gd name="connsiteX153" fmla="*/ 6737685 w 8128084"/>
              <a:gd name="connsiteY153" fmla="*/ 11526253 h 15135727"/>
              <a:gd name="connsiteX154" fmla="*/ 6617369 w 8128084"/>
              <a:gd name="connsiteY154" fmla="*/ 11839074 h 15135727"/>
              <a:gd name="connsiteX155" fmla="*/ 6617369 w 8128084"/>
              <a:gd name="connsiteY155" fmla="*/ 12031579 h 15135727"/>
              <a:gd name="connsiteX156" fmla="*/ 6641432 w 8128084"/>
              <a:gd name="connsiteY156" fmla="*/ 12127832 h 15135727"/>
              <a:gd name="connsiteX157" fmla="*/ 6761748 w 8128084"/>
              <a:gd name="connsiteY157" fmla="*/ 12031579 h 15135727"/>
              <a:gd name="connsiteX158" fmla="*/ 6761748 w 8128084"/>
              <a:gd name="connsiteY158" fmla="*/ 12296274 h 15135727"/>
              <a:gd name="connsiteX159" fmla="*/ 6689558 w 8128084"/>
              <a:gd name="connsiteY159" fmla="*/ 12512842 h 15135727"/>
              <a:gd name="connsiteX160" fmla="*/ 6785811 w 8128084"/>
              <a:gd name="connsiteY160" fmla="*/ 12777537 h 15135727"/>
              <a:gd name="connsiteX161" fmla="*/ 6569242 w 8128084"/>
              <a:gd name="connsiteY161" fmla="*/ 12873790 h 15135727"/>
              <a:gd name="connsiteX162" fmla="*/ 6545179 w 8128084"/>
              <a:gd name="connsiteY162" fmla="*/ 13090358 h 15135727"/>
              <a:gd name="connsiteX163" fmla="*/ 6448927 w 8128084"/>
              <a:gd name="connsiteY163" fmla="*/ 13355053 h 15135727"/>
              <a:gd name="connsiteX164" fmla="*/ 6256421 w 8128084"/>
              <a:gd name="connsiteY164" fmla="*/ 13571621 h 15135727"/>
              <a:gd name="connsiteX165" fmla="*/ 6087979 w 8128084"/>
              <a:gd name="connsiteY165" fmla="*/ 13667874 h 15135727"/>
              <a:gd name="connsiteX166" fmla="*/ 5943600 w 8128084"/>
              <a:gd name="connsiteY166" fmla="*/ 13716000 h 15135727"/>
              <a:gd name="connsiteX167" fmla="*/ 5702969 w 8128084"/>
              <a:gd name="connsiteY167" fmla="*/ 13667874 h 15135727"/>
              <a:gd name="connsiteX168" fmla="*/ 5582653 w 8128084"/>
              <a:gd name="connsiteY168" fmla="*/ 13691937 h 15135727"/>
              <a:gd name="connsiteX169" fmla="*/ 5727032 w 8128084"/>
              <a:gd name="connsiteY169" fmla="*/ 13836316 h 15135727"/>
              <a:gd name="connsiteX170" fmla="*/ 5582653 w 8128084"/>
              <a:gd name="connsiteY170" fmla="*/ 14052885 h 15135727"/>
              <a:gd name="connsiteX171" fmla="*/ 5462337 w 8128084"/>
              <a:gd name="connsiteY171" fmla="*/ 14149137 h 15135727"/>
              <a:gd name="connsiteX172" fmla="*/ 5342021 w 8128084"/>
              <a:gd name="connsiteY172" fmla="*/ 14004758 h 15135727"/>
              <a:gd name="connsiteX173" fmla="*/ 5245769 w 8128084"/>
              <a:gd name="connsiteY173" fmla="*/ 14004758 h 15135727"/>
              <a:gd name="connsiteX174" fmla="*/ 5245769 w 8128084"/>
              <a:gd name="connsiteY174" fmla="*/ 13956632 h 15135727"/>
              <a:gd name="connsiteX175" fmla="*/ 5101390 w 8128084"/>
              <a:gd name="connsiteY175" fmla="*/ 13956632 h 15135727"/>
              <a:gd name="connsiteX176" fmla="*/ 4981074 w 8128084"/>
              <a:gd name="connsiteY176" fmla="*/ 13860379 h 15135727"/>
              <a:gd name="connsiteX177" fmla="*/ 4740442 w 8128084"/>
              <a:gd name="connsiteY177" fmla="*/ 13908506 h 15135727"/>
              <a:gd name="connsiteX178" fmla="*/ 4475748 w 8128084"/>
              <a:gd name="connsiteY178" fmla="*/ 13956632 h 15135727"/>
              <a:gd name="connsiteX179" fmla="*/ 4379495 w 8128084"/>
              <a:gd name="connsiteY179" fmla="*/ 14028821 h 15135727"/>
              <a:gd name="connsiteX180" fmla="*/ 4403558 w 8128084"/>
              <a:gd name="connsiteY180" fmla="*/ 14197264 h 15135727"/>
              <a:gd name="connsiteX181" fmla="*/ 4572000 w 8128084"/>
              <a:gd name="connsiteY181" fmla="*/ 14149137 h 15135727"/>
              <a:gd name="connsiteX182" fmla="*/ 4523874 w 8128084"/>
              <a:gd name="connsiteY182" fmla="*/ 14558211 h 15135727"/>
              <a:gd name="connsiteX183" fmla="*/ 4403558 w 8128084"/>
              <a:gd name="connsiteY183" fmla="*/ 14437895 h 15135727"/>
              <a:gd name="connsiteX184" fmla="*/ 4403558 w 8128084"/>
              <a:gd name="connsiteY184" fmla="*/ 14437895 h 15135727"/>
              <a:gd name="connsiteX185" fmla="*/ 4283242 w 8128084"/>
              <a:gd name="connsiteY185" fmla="*/ 14245390 h 15135727"/>
              <a:gd name="connsiteX186" fmla="*/ 4235116 w 8128084"/>
              <a:gd name="connsiteY186" fmla="*/ 14341642 h 15135727"/>
              <a:gd name="connsiteX187" fmla="*/ 4162927 w 8128084"/>
              <a:gd name="connsiteY187" fmla="*/ 14389769 h 15135727"/>
              <a:gd name="connsiteX188" fmla="*/ 4162927 w 8128084"/>
              <a:gd name="connsiteY188" fmla="*/ 14389769 h 15135727"/>
              <a:gd name="connsiteX189" fmla="*/ 3922295 w 8128084"/>
              <a:gd name="connsiteY189" fmla="*/ 14245390 h 15135727"/>
              <a:gd name="connsiteX190" fmla="*/ 3801979 w 8128084"/>
              <a:gd name="connsiteY190" fmla="*/ 14293516 h 15135727"/>
              <a:gd name="connsiteX191" fmla="*/ 3681664 w 8128084"/>
              <a:gd name="connsiteY191" fmla="*/ 14389769 h 15135727"/>
              <a:gd name="connsiteX192" fmla="*/ 3657600 w 8128084"/>
              <a:gd name="connsiteY192" fmla="*/ 14654464 h 15135727"/>
              <a:gd name="connsiteX193" fmla="*/ 3513221 w 8128084"/>
              <a:gd name="connsiteY193" fmla="*/ 14726653 h 15135727"/>
              <a:gd name="connsiteX194" fmla="*/ 3513221 w 8128084"/>
              <a:gd name="connsiteY194" fmla="*/ 14871032 h 15135727"/>
              <a:gd name="connsiteX195" fmla="*/ 3633537 w 8128084"/>
              <a:gd name="connsiteY195" fmla="*/ 14967285 h 15135727"/>
              <a:gd name="connsiteX196" fmla="*/ 3609474 w 8128084"/>
              <a:gd name="connsiteY196" fmla="*/ 15087600 h 15135727"/>
              <a:gd name="connsiteX197" fmla="*/ 3441032 w 8128084"/>
              <a:gd name="connsiteY197" fmla="*/ 15039474 h 15135727"/>
              <a:gd name="connsiteX198" fmla="*/ 3272590 w 8128084"/>
              <a:gd name="connsiteY198" fmla="*/ 15063537 h 15135727"/>
              <a:gd name="connsiteX199" fmla="*/ 3248527 w 8128084"/>
              <a:gd name="connsiteY199" fmla="*/ 14895095 h 15135727"/>
              <a:gd name="connsiteX200" fmla="*/ 3128211 w 8128084"/>
              <a:gd name="connsiteY200" fmla="*/ 14919158 h 15135727"/>
              <a:gd name="connsiteX201" fmla="*/ 2959769 w 8128084"/>
              <a:gd name="connsiteY201" fmla="*/ 15135727 h 15135727"/>
              <a:gd name="connsiteX202" fmla="*/ 2935706 w 8128084"/>
              <a:gd name="connsiteY202" fmla="*/ 14895095 h 15135727"/>
              <a:gd name="connsiteX203" fmla="*/ 2791327 w 8128084"/>
              <a:gd name="connsiteY203" fmla="*/ 14943221 h 15135727"/>
              <a:gd name="connsiteX204" fmla="*/ 2671011 w 8128084"/>
              <a:gd name="connsiteY204" fmla="*/ 15039474 h 15135727"/>
              <a:gd name="connsiteX205" fmla="*/ 2430379 w 8128084"/>
              <a:gd name="connsiteY205" fmla="*/ 15087600 h 15135727"/>
              <a:gd name="connsiteX206" fmla="*/ 2237874 w 8128084"/>
              <a:gd name="connsiteY206" fmla="*/ 15039474 h 15135727"/>
              <a:gd name="connsiteX207" fmla="*/ 2622885 w 8128084"/>
              <a:gd name="connsiteY207" fmla="*/ 14846969 h 15135727"/>
              <a:gd name="connsiteX208" fmla="*/ 2887579 w 8128084"/>
              <a:gd name="connsiteY208" fmla="*/ 14774779 h 15135727"/>
              <a:gd name="connsiteX209" fmla="*/ 2839453 w 8128084"/>
              <a:gd name="connsiteY209" fmla="*/ 14582274 h 15135727"/>
              <a:gd name="connsiteX210" fmla="*/ 2935706 w 8128084"/>
              <a:gd name="connsiteY210" fmla="*/ 14510085 h 15135727"/>
              <a:gd name="connsiteX211" fmla="*/ 2935706 w 8128084"/>
              <a:gd name="connsiteY211" fmla="*/ 14510085 h 15135727"/>
              <a:gd name="connsiteX212" fmla="*/ 3080085 w 8128084"/>
              <a:gd name="connsiteY212" fmla="*/ 14413832 h 15135727"/>
              <a:gd name="connsiteX213" fmla="*/ 3152274 w 8128084"/>
              <a:gd name="connsiteY213" fmla="*/ 14341642 h 15135727"/>
              <a:gd name="connsiteX214" fmla="*/ 3080085 w 8128084"/>
              <a:gd name="connsiteY214" fmla="*/ 14269453 h 15135727"/>
              <a:gd name="connsiteX215" fmla="*/ 3152274 w 8128084"/>
              <a:gd name="connsiteY215" fmla="*/ 14197264 h 15135727"/>
              <a:gd name="connsiteX216" fmla="*/ 3152274 w 8128084"/>
              <a:gd name="connsiteY216" fmla="*/ 14052885 h 15135727"/>
              <a:gd name="connsiteX217" fmla="*/ 3080085 w 8128084"/>
              <a:gd name="connsiteY217" fmla="*/ 13980695 h 15135727"/>
              <a:gd name="connsiteX218" fmla="*/ 3056021 w 8128084"/>
              <a:gd name="connsiteY218" fmla="*/ 14076948 h 15135727"/>
              <a:gd name="connsiteX219" fmla="*/ 2935706 w 8128084"/>
              <a:gd name="connsiteY219" fmla="*/ 14076948 h 15135727"/>
              <a:gd name="connsiteX220" fmla="*/ 2863516 w 8128084"/>
              <a:gd name="connsiteY220" fmla="*/ 14125074 h 15135727"/>
              <a:gd name="connsiteX221" fmla="*/ 2719137 w 8128084"/>
              <a:gd name="connsiteY221" fmla="*/ 14197264 h 15135727"/>
              <a:gd name="connsiteX222" fmla="*/ 2646948 w 8128084"/>
              <a:gd name="connsiteY222" fmla="*/ 14197264 h 15135727"/>
              <a:gd name="connsiteX223" fmla="*/ 2598821 w 8128084"/>
              <a:gd name="connsiteY223" fmla="*/ 14125074 h 15135727"/>
              <a:gd name="connsiteX224" fmla="*/ 2430379 w 8128084"/>
              <a:gd name="connsiteY224" fmla="*/ 13836316 h 15135727"/>
              <a:gd name="connsiteX225" fmla="*/ 2646948 w 8128084"/>
              <a:gd name="connsiteY225" fmla="*/ 13812253 h 15135727"/>
              <a:gd name="connsiteX226" fmla="*/ 2502569 w 8128084"/>
              <a:gd name="connsiteY226" fmla="*/ 13475369 h 15135727"/>
              <a:gd name="connsiteX227" fmla="*/ 2550695 w 8128084"/>
              <a:gd name="connsiteY227" fmla="*/ 13186611 h 15135727"/>
              <a:gd name="connsiteX228" fmla="*/ 2719137 w 8128084"/>
              <a:gd name="connsiteY228" fmla="*/ 13042232 h 15135727"/>
              <a:gd name="connsiteX229" fmla="*/ 2791327 w 8128084"/>
              <a:gd name="connsiteY229" fmla="*/ 12945979 h 15135727"/>
              <a:gd name="connsiteX230" fmla="*/ 3031958 w 8128084"/>
              <a:gd name="connsiteY230" fmla="*/ 13090358 h 15135727"/>
              <a:gd name="connsiteX231" fmla="*/ 3056021 w 8128084"/>
              <a:gd name="connsiteY231" fmla="*/ 12753474 h 15135727"/>
              <a:gd name="connsiteX232" fmla="*/ 2887579 w 8128084"/>
              <a:gd name="connsiteY232" fmla="*/ 12777537 h 15135727"/>
              <a:gd name="connsiteX233" fmla="*/ 2815390 w 8128084"/>
              <a:gd name="connsiteY233" fmla="*/ 12777537 h 15135727"/>
              <a:gd name="connsiteX234" fmla="*/ 3176337 w 8128084"/>
              <a:gd name="connsiteY234" fmla="*/ 12368464 h 15135727"/>
              <a:gd name="connsiteX235" fmla="*/ 3104148 w 8128084"/>
              <a:gd name="connsiteY235" fmla="*/ 12320337 h 15135727"/>
              <a:gd name="connsiteX236" fmla="*/ 3104148 w 8128084"/>
              <a:gd name="connsiteY236" fmla="*/ 12320337 h 15135727"/>
              <a:gd name="connsiteX237" fmla="*/ 3007895 w 8128084"/>
              <a:gd name="connsiteY237" fmla="*/ 12079706 h 15135727"/>
              <a:gd name="connsiteX238" fmla="*/ 2911642 w 8128084"/>
              <a:gd name="connsiteY238" fmla="*/ 11935327 h 15135727"/>
              <a:gd name="connsiteX239" fmla="*/ 2863516 w 8128084"/>
              <a:gd name="connsiteY239" fmla="*/ 11694695 h 15135727"/>
              <a:gd name="connsiteX240" fmla="*/ 2911642 w 8128084"/>
              <a:gd name="connsiteY240" fmla="*/ 11454064 h 15135727"/>
              <a:gd name="connsiteX241" fmla="*/ 3056021 w 8128084"/>
              <a:gd name="connsiteY241" fmla="*/ 11454064 h 15135727"/>
              <a:gd name="connsiteX242" fmla="*/ 2983832 w 8128084"/>
              <a:gd name="connsiteY242" fmla="*/ 11381874 h 15135727"/>
              <a:gd name="connsiteX243" fmla="*/ 3031958 w 8128084"/>
              <a:gd name="connsiteY243" fmla="*/ 11285621 h 15135727"/>
              <a:gd name="connsiteX244" fmla="*/ 3007895 w 8128084"/>
              <a:gd name="connsiteY244" fmla="*/ 11189369 h 15135727"/>
              <a:gd name="connsiteX245" fmla="*/ 2887579 w 8128084"/>
              <a:gd name="connsiteY245" fmla="*/ 11141242 h 15135727"/>
              <a:gd name="connsiteX246" fmla="*/ 2887579 w 8128084"/>
              <a:gd name="connsiteY246" fmla="*/ 10972800 h 15135727"/>
              <a:gd name="connsiteX247" fmla="*/ 2887579 w 8128084"/>
              <a:gd name="connsiteY247" fmla="*/ 10924674 h 15135727"/>
              <a:gd name="connsiteX248" fmla="*/ 2767264 w 8128084"/>
              <a:gd name="connsiteY248" fmla="*/ 11020927 h 15135727"/>
              <a:gd name="connsiteX249" fmla="*/ 2743200 w 8128084"/>
              <a:gd name="connsiteY249" fmla="*/ 10924674 h 15135727"/>
              <a:gd name="connsiteX250" fmla="*/ 2550695 w 8128084"/>
              <a:gd name="connsiteY250" fmla="*/ 11020927 h 15135727"/>
              <a:gd name="connsiteX251" fmla="*/ 2526632 w 8128084"/>
              <a:gd name="connsiteY251" fmla="*/ 11117179 h 15135727"/>
              <a:gd name="connsiteX252" fmla="*/ 2334127 w 8128084"/>
              <a:gd name="connsiteY252" fmla="*/ 10996864 h 15135727"/>
              <a:gd name="connsiteX253" fmla="*/ 2358190 w 8128084"/>
              <a:gd name="connsiteY253" fmla="*/ 10732169 h 15135727"/>
              <a:gd name="connsiteX254" fmla="*/ 2334127 w 8128084"/>
              <a:gd name="connsiteY254" fmla="*/ 10587790 h 15135727"/>
              <a:gd name="connsiteX255" fmla="*/ 2406316 w 8128084"/>
              <a:gd name="connsiteY255" fmla="*/ 10491537 h 15135727"/>
              <a:gd name="connsiteX256" fmla="*/ 2598821 w 8128084"/>
              <a:gd name="connsiteY256" fmla="*/ 10684042 h 15135727"/>
              <a:gd name="connsiteX257" fmla="*/ 2767264 w 8128084"/>
              <a:gd name="connsiteY257" fmla="*/ 10684042 h 15135727"/>
              <a:gd name="connsiteX258" fmla="*/ 2646948 w 8128084"/>
              <a:gd name="connsiteY258" fmla="*/ 10515600 h 15135727"/>
              <a:gd name="connsiteX259" fmla="*/ 2815390 w 8128084"/>
              <a:gd name="connsiteY259" fmla="*/ 10395285 h 15135727"/>
              <a:gd name="connsiteX260" fmla="*/ 3080085 w 8128084"/>
              <a:gd name="connsiteY260" fmla="*/ 10419348 h 15135727"/>
              <a:gd name="connsiteX261" fmla="*/ 3248527 w 8128084"/>
              <a:gd name="connsiteY261" fmla="*/ 10539664 h 15135727"/>
              <a:gd name="connsiteX262" fmla="*/ 3320716 w 8128084"/>
              <a:gd name="connsiteY262" fmla="*/ 10659979 h 15135727"/>
              <a:gd name="connsiteX263" fmla="*/ 3465095 w 8128084"/>
              <a:gd name="connsiteY263" fmla="*/ 10659979 h 15135727"/>
              <a:gd name="connsiteX264" fmla="*/ 3441032 w 8128084"/>
              <a:gd name="connsiteY264" fmla="*/ 10491537 h 15135727"/>
              <a:gd name="connsiteX265" fmla="*/ 3392906 w 8128084"/>
              <a:gd name="connsiteY265" fmla="*/ 10250906 h 15135727"/>
              <a:gd name="connsiteX266" fmla="*/ 3152274 w 8128084"/>
              <a:gd name="connsiteY266" fmla="*/ 10250906 h 15135727"/>
              <a:gd name="connsiteX267" fmla="*/ 3176337 w 8128084"/>
              <a:gd name="connsiteY267" fmla="*/ 10178716 h 15135727"/>
              <a:gd name="connsiteX268" fmla="*/ 3104148 w 8128084"/>
              <a:gd name="connsiteY268" fmla="*/ 10154653 h 15135727"/>
              <a:gd name="connsiteX269" fmla="*/ 3007895 w 8128084"/>
              <a:gd name="connsiteY269" fmla="*/ 9962148 h 15135727"/>
              <a:gd name="connsiteX270" fmla="*/ 3176337 w 8128084"/>
              <a:gd name="connsiteY270" fmla="*/ 9889958 h 15135727"/>
              <a:gd name="connsiteX271" fmla="*/ 2959769 w 8128084"/>
              <a:gd name="connsiteY271" fmla="*/ 9504948 h 15135727"/>
              <a:gd name="connsiteX272" fmla="*/ 2791327 w 8128084"/>
              <a:gd name="connsiteY272" fmla="*/ 9456821 h 15135727"/>
              <a:gd name="connsiteX273" fmla="*/ 2574758 w 8128084"/>
              <a:gd name="connsiteY273" fmla="*/ 9336506 h 15135727"/>
              <a:gd name="connsiteX274" fmla="*/ 2550695 w 8128084"/>
              <a:gd name="connsiteY274" fmla="*/ 9071811 h 15135727"/>
              <a:gd name="connsiteX275" fmla="*/ 2695074 w 8128084"/>
              <a:gd name="connsiteY275" fmla="*/ 8999621 h 15135727"/>
              <a:gd name="connsiteX276" fmla="*/ 2622885 w 8128084"/>
              <a:gd name="connsiteY276" fmla="*/ 8975558 h 15135727"/>
              <a:gd name="connsiteX277" fmla="*/ 2430379 w 8128084"/>
              <a:gd name="connsiteY277" fmla="*/ 8999621 h 15135727"/>
              <a:gd name="connsiteX278" fmla="*/ 2261937 w 8128084"/>
              <a:gd name="connsiteY278" fmla="*/ 9168064 h 15135727"/>
              <a:gd name="connsiteX279" fmla="*/ 2237874 w 8128084"/>
              <a:gd name="connsiteY279" fmla="*/ 8999621 h 15135727"/>
              <a:gd name="connsiteX280" fmla="*/ 2117558 w 8128084"/>
              <a:gd name="connsiteY280" fmla="*/ 8975558 h 15135727"/>
              <a:gd name="connsiteX281" fmla="*/ 2045369 w 8128084"/>
              <a:gd name="connsiteY281" fmla="*/ 8783053 h 15135727"/>
              <a:gd name="connsiteX282" fmla="*/ 1852864 w 8128084"/>
              <a:gd name="connsiteY282" fmla="*/ 8758990 h 15135727"/>
              <a:gd name="connsiteX283" fmla="*/ 1636295 w 8128084"/>
              <a:gd name="connsiteY283" fmla="*/ 8927432 h 15135727"/>
              <a:gd name="connsiteX284" fmla="*/ 1588169 w 8128084"/>
              <a:gd name="connsiteY284" fmla="*/ 9023685 h 15135727"/>
              <a:gd name="connsiteX285" fmla="*/ 1515979 w 8128084"/>
              <a:gd name="connsiteY285" fmla="*/ 8879306 h 15135727"/>
              <a:gd name="connsiteX286" fmla="*/ 1347537 w 8128084"/>
              <a:gd name="connsiteY286" fmla="*/ 8879306 h 15135727"/>
              <a:gd name="connsiteX287" fmla="*/ 1347537 w 8128084"/>
              <a:gd name="connsiteY287" fmla="*/ 8710864 h 15135727"/>
              <a:gd name="connsiteX288" fmla="*/ 1106906 w 8128084"/>
              <a:gd name="connsiteY288" fmla="*/ 8783053 h 15135727"/>
              <a:gd name="connsiteX289" fmla="*/ 890337 w 8128084"/>
              <a:gd name="connsiteY289" fmla="*/ 8686800 h 15135727"/>
              <a:gd name="connsiteX290" fmla="*/ 649706 w 8128084"/>
              <a:gd name="connsiteY290" fmla="*/ 8662737 h 15135727"/>
              <a:gd name="connsiteX291" fmla="*/ 385011 w 8128084"/>
              <a:gd name="connsiteY291" fmla="*/ 8566485 h 15135727"/>
              <a:gd name="connsiteX292" fmla="*/ 577516 w 8128084"/>
              <a:gd name="connsiteY292" fmla="*/ 8373979 h 15135727"/>
              <a:gd name="connsiteX293" fmla="*/ 794085 w 8128084"/>
              <a:gd name="connsiteY293" fmla="*/ 8301790 h 15135727"/>
              <a:gd name="connsiteX294" fmla="*/ 745958 w 8128084"/>
              <a:gd name="connsiteY294" fmla="*/ 8133348 h 15135727"/>
              <a:gd name="connsiteX295" fmla="*/ 818148 w 8128084"/>
              <a:gd name="connsiteY295" fmla="*/ 7820527 h 15135727"/>
              <a:gd name="connsiteX296" fmla="*/ 697832 w 8128084"/>
              <a:gd name="connsiteY296" fmla="*/ 7820527 h 15135727"/>
              <a:gd name="connsiteX297" fmla="*/ 625642 w 8128084"/>
              <a:gd name="connsiteY297" fmla="*/ 7916779 h 15135727"/>
              <a:gd name="connsiteX298" fmla="*/ 457200 w 8128084"/>
              <a:gd name="connsiteY298" fmla="*/ 7820527 h 15135727"/>
              <a:gd name="connsiteX299" fmla="*/ 529390 w 8128084"/>
              <a:gd name="connsiteY299" fmla="*/ 7700211 h 15135727"/>
              <a:gd name="connsiteX300" fmla="*/ 938464 w 8128084"/>
              <a:gd name="connsiteY300" fmla="*/ 7676148 h 15135727"/>
              <a:gd name="connsiteX301" fmla="*/ 1058779 w 8128084"/>
              <a:gd name="connsiteY301" fmla="*/ 7459579 h 15135727"/>
              <a:gd name="connsiteX302" fmla="*/ 1203158 w 8128084"/>
              <a:gd name="connsiteY302" fmla="*/ 7603958 h 15135727"/>
              <a:gd name="connsiteX303" fmla="*/ 1299411 w 8128084"/>
              <a:gd name="connsiteY303" fmla="*/ 7555832 h 15135727"/>
              <a:gd name="connsiteX304" fmla="*/ 1443790 w 8128084"/>
              <a:gd name="connsiteY304" fmla="*/ 7507706 h 15135727"/>
              <a:gd name="connsiteX305" fmla="*/ 1684421 w 8128084"/>
              <a:gd name="connsiteY305" fmla="*/ 7603958 h 15135727"/>
              <a:gd name="connsiteX306" fmla="*/ 1684421 w 8128084"/>
              <a:gd name="connsiteY306" fmla="*/ 7603958 h 15135727"/>
              <a:gd name="connsiteX307" fmla="*/ 1540042 w 8128084"/>
              <a:gd name="connsiteY307" fmla="*/ 7363327 h 15135727"/>
              <a:gd name="connsiteX308" fmla="*/ 1299411 w 8128084"/>
              <a:gd name="connsiteY308" fmla="*/ 7315200 h 15135727"/>
              <a:gd name="connsiteX309" fmla="*/ 1130969 w 8128084"/>
              <a:gd name="connsiteY309" fmla="*/ 7339264 h 15135727"/>
              <a:gd name="connsiteX310" fmla="*/ 1034716 w 8128084"/>
              <a:gd name="connsiteY310" fmla="*/ 7315200 h 15135727"/>
              <a:gd name="connsiteX311" fmla="*/ 1155032 w 8128084"/>
              <a:gd name="connsiteY311" fmla="*/ 7050506 h 15135727"/>
              <a:gd name="connsiteX312" fmla="*/ 1155032 w 8128084"/>
              <a:gd name="connsiteY312" fmla="*/ 6930190 h 15135727"/>
              <a:gd name="connsiteX313" fmla="*/ 1155032 w 8128084"/>
              <a:gd name="connsiteY313" fmla="*/ 6761748 h 15135727"/>
              <a:gd name="connsiteX314" fmla="*/ 1203158 w 8128084"/>
              <a:gd name="connsiteY314" fmla="*/ 6617369 h 15135727"/>
              <a:gd name="connsiteX315" fmla="*/ 1371600 w 8128084"/>
              <a:gd name="connsiteY315" fmla="*/ 6472990 h 15135727"/>
              <a:gd name="connsiteX316" fmla="*/ 1443790 w 8128084"/>
              <a:gd name="connsiteY316" fmla="*/ 6328611 h 15135727"/>
              <a:gd name="connsiteX317" fmla="*/ 1419727 w 8128084"/>
              <a:gd name="connsiteY317" fmla="*/ 6208295 h 15135727"/>
              <a:gd name="connsiteX318" fmla="*/ 1275348 w 8128084"/>
              <a:gd name="connsiteY318" fmla="*/ 6304548 h 15135727"/>
              <a:gd name="connsiteX319" fmla="*/ 1323474 w 8128084"/>
              <a:gd name="connsiteY319" fmla="*/ 6015790 h 15135727"/>
              <a:gd name="connsiteX320" fmla="*/ 1540042 w 8128084"/>
              <a:gd name="connsiteY320" fmla="*/ 5871411 h 15135727"/>
              <a:gd name="connsiteX321" fmla="*/ 1540042 w 8128084"/>
              <a:gd name="connsiteY321" fmla="*/ 5751095 h 15135727"/>
              <a:gd name="connsiteX322" fmla="*/ 1395664 w 8128084"/>
              <a:gd name="connsiteY322" fmla="*/ 5799221 h 15135727"/>
              <a:gd name="connsiteX323" fmla="*/ 1179095 w 8128084"/>
              <a:gd name="connsiteY323" fmla="*/ 5799221 h 15135727"/>
              <a:gd name="connsiteX324" fmla="*/ 890337 w 8128084"/>
              <a:gd name="connsiteY324" fmla="*/ 5775158 h 15135727"/>
              <a:gd name="connsiteX325" fmla="*/ 697832 w 8128084"/>
              <a:gd name="connsiteY325" fmla="*/ 5606716 h 15135727"/>
              <a:gd name="connsiteX326" fmla="*/ 577516 w 8128084"/>
              <a:gd name="connsiteY326" fmla="*/ 5582653 h 15135727"/>
              <a:gd name="connsiteX327" fmla="*/ 697832 w 8128084"/>
              <a:gd name="connsiteY327" fmla="*/ 5775158 h 15135727"/>
              <a:gd name="connsiteX328" fmla="*/ 409074 w 8128084"/>
              <a:gd name="connsiteY328" fmla="*/ 5799221 h 15135727"/>
              <a:gd name="connsiteX329" fmla="*/ 168442 w 8128084"/>
              <a:gd name="connsiteY329" fmla="*/ 5702969 h 15135727"/>
              <a:gd name="connsiteX330" fmla="*/ 264695 w 8128084"/>
              <a:gd name="connsiteY330" fmla="*/ 5558590 h 15135727"/>
              <a:gd name="connsiteX331" fmla="*/ 144379 w 8128084"/>
              <a:gd name="connsiteY331" fmla="*/ 5510464 h 15135727"/>
              <a:gd name="connsiteX332" fmla="*/ 0 w 8128084"/>
              <a:gd name="connsiteY332" fmla="*/ 5462337 h 15135727"/>
              <a:gd name="connsiteX333" fmla="*/ 96253 w 8128084"/>
              <a:gd name="connsiteY333"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090737 w 8128084"/>
              <a:gd name="connsiteY128" fmla="*/ 6184232 h 15135727"/>
              <a:gd name="connsiteX129" fmla="*/ 4186990 w 8128084"/>
              <a:gd name="connsiteY129" fmla="*/ 6472990 h 15135727"/>
              <a:gd name="connsiteX130" fmla="*/ 4042611 w 8128084"/>
              <a:gd name="connsiteY130" fmla="*/ 6352674 h 15135727"/>
              <a:gd name="connsiteX131" fmla="*/ 3946358 w 8128084"/>
              <a:gd name="connsiteY131" fmla="*/ 6376737 h 15135727"/>
              <a:gd name="connsiteX132" fmla="*/ 4114800 w 8128084"/>
              <a:gd name="connsiteY132" fmla="*/ 6641432 h 15135727"/>
              <a:gd name="connsiteX133" fmla="*/ 4451685 w 8128084"/>
              <a:gd name="connsiteY133" fmla="*/ 6737685 h 15135727"/>
              <a:gd name="connsiteX134" fmla="*/ 4620127 w 8128084"/>
              <a:gd name="connsiteY134" fmla="*/ 6978316 h 15135727"/>
              <a:gd name="connsiteX135" fmla="*/ 4740442 w 8128084"/>
              <a:gd name="connsiteY135" fmla="*/ 7170821 h 15135727"/>
              <a:gd name="connsiteX136" fmla="*/ 5077327 w 8128084"/>
              <a:gd name="connsiteY136" fmla="*/ 7387390 h 15135727"/>
              <a:gd name="connsiteX137" fmla="*/ 5125453 w 8128084"/>
              <a:gd name="connsiteY137" fmla="*/ 7603958 h 15135727"/>
              <a:gd name="connsiteX138" fmla="*/ 5197642 w 8128084"/>
              <a:gd name="connsiteY138" fmla="*/ 7796464 h 15135727"/>
              <a:gd name="connsiteX139" fmla="*/ 5486400 w 8128084"/>
              <a:gd name="connsiteY139" fmla="*/ 7964906 h 15135727"/>
              <a:gd name="connsiteX140" fmla="*/ 5486400 w 8128084"/>
              <a:gd name="connsiteY140" fmla="*/ 8349916 h 15135727"/>
              <a:gd name="connsiteX141" fmla="*/ 5678906 w 8128084"/>
              <a:gd name="connsiteY141" fmla="*/ 8614611 h 15135727"/>
              <a:gd name="connsiteX142" fmla="*/ 5919537 w 8128084"/>
              <a:gd name="connsiteY142" fmla="*/ 9071811 h 15135727"/>
              <a:gd name="connsiteX143" fmla="*/ 6160169 w 8128084"/>
              <a:gd name="connsiteY143" fmla="*/ 9336506 h 15135727"/>
              <a:gd name="connsiteX144" fmla="*/ 6280485 w 8128084"/>
              <a:gd name="connsiteY144" fmla="*/ 9601200 h 15135727"/>
              <a:gd name="connsiteX145" fmla="*/ 6400800 w 8128084"/>
              <a:gd name="connsiteY145" fmla="*/ 9793706 h 15135727"/>
              <a:gd name="connsiteX146" fmla="*/ 6569242 w 8128084"/>
              <a:gd name="connsiteY146" fmla="*/ 10058400 h 15135727"/>
              <a:gd name="connsiteX147" fmla="*/ 6713621 w 8128084"/>
              <a:gd name="connsiteY147" fmla="*/ 10106527 h 15135727"/>
              <a:gd name="connsiteX148" fmla="*/ 6545179 w 8128084"/>
              <a:gd name="connsiteY148" fmla="*/ 10202779 h 15135727"/>
              <a:gd name="connsiteX149" fmla="*/ 6569242 w 8128084"/>
              <a:gd name="connsiteY149" fmla="*/ 10443411 h 15135727"/>
              <a:gd name="connsiteX150" fmla="*/ 6593306 w 8128084"/>
              <a:gd name="connsiteY150" fmla="*/ 10708106 h 15135727"/>
              <a:gd name="connsiteX151" fmla="*/ 6761748 w 8128084"/>
              <a:gd name="connsiteY151" fmla="*/ 10924674 h 15135727"/>
              <a:gd name="connsiteX152" fmla="*/ 6641432 w 8128084"/>
              <a:gd name="connsiteY152" fmla="*/ 11093116 h 15135727"/>
              <a:gd name="connsiteX153" fmla="*/ 6713621 w 8128084"/>
              <a:gd name="connsiteY153" fmla="*/ 11261558 h 15135727"/>
              <a:gd name="connsiteX154" fmla="*/ 6737685 w 8128084"/>
              <a:gd name="connsiteY154" fmla="*/ 11526253 h 15135727"/>
              <a:gd name="connsiteX155" fmla="*/ 6617369 w 8128084"/>
              <a:gd name="connsiteY155" fmla="*/ 11839074 h 15135727"/>
              <a:gd name="connsiteX156" fmla="*/ 6617369 w 8128084"/>
              <a:gd name="connsiteY156" fmla="*/ 12031579 h 15135727"/>
              <a:gd name="connsiteX157" fmla="*/ 6641432 w 8128084"/>
              <a:gd name="connsiteY157" fmla="*/ 12127832 h 15135727"/>
              <a:gd name="connsiteX158" fmla="*/ 6761748 w 8128084"/>
              <a:gd name="connsiteY158" fmla="*/ 12031579 h 15135727"/>
              <a:gd name="connsiteX159" fmla="*/ 6761748 w 8128084"/>
              <a:gd name="connsiteY159" fmla="*/ 12296274 h 15135727"/>
              <a:gd name="connsiteX160" fmla="*/ 6689558 w 8128084"/>
              <a:gd name="connsiteY160" fmla="*/ 12512842 h 15135727"/>
              <a:gd name="connsiteX161" fmla="*/ 6785811 w 8128084"/>
              <a:gd name="connsiteY161" fmla="*/ 12777537 h 15135727"/>
              <a:gd name="connsiteX162" fmla="*/ 6569242 w 8128084"/>
              <a:gd name="connsiteY162" fmla="*/ 12873790 h 15135727"/>
              <a:gd name="connsiteX163" fmla="*/ 6545179 w 8128084"/>
              <a:gd name="connsiteY163" fmla="*/ 13090358 h 15135727"/>
              <a:gd name="connsiteX164" fmla="*/ 6448927 w 8128084"/>
              <a:gd name="connsiteY164" fmla="*/ 13355053 h 15135727"/>
              <a:gd name="connsiteX165" fmla="*/ 6256421 w 8128084"/>
              <a:gd name="connsiteY165" fmla="*/ 13571621 h 15135727"/>
              <a:gd name="connsiteX166" fmla="*/ 6087979 w 8128084"/>
              <a:gd name="connsiteY166" fmla="*/ 13667874 h 15135727"/>
              <a:gd name="connsiteX167" fmla="*/ 5943600 w 8128084"/>
              <a:gd name="connsiteY167" fmla="*/ 13716000 h 15135727"/>
              <a:gd name="connsiteX168" fmla="*/ 5702969 w 8128084"/>
              <a:gd name="connsiteY168" fmla="*/ 13667874 h 15135727"/>
              <a:gd name="connsiteX169" fmla="*/ 5582653 w 8128084"/>
              <a:gd name="connsiteY169" fmla="*/ 13691937 h 15135727"/>
              <a:gd name="connsiteX170" fmla="*/ 5727032 w 8128084"/>
              <a:gd name="connsiteY170" fmla="*/ 13836316 h 15135727"/>
              <a:gd name="connsiteX171" fmla="*/ 5582653 w 8128084"/>
              <a:gd name="connsiteY171" fmla="*/ 14052885 h 15135727"/>
              <a:gd name="connsiteX172" fmla="*/ 5462337 w 8128084"/>
              <a:gd name="connsiteY172" fmla="*/ 14149137 h 15135727"/>
              <a:gd name="connsiteX173" fmla="*/ 5342021 w 8128084"/>
              <a:gd name="connsiteY173" fmla="*/ 14004758 h 15135727"/>
              <a:gd name="connsiteX174" fmla="*/ 5245769 w 8128084"/>
              <a:gd name="connsiteY174" fmla="*/ 14004758 h 15135727"/>
              <a:gd name="connsiteX175" fmla="*/ 5245769 w 8128084"/>
              <a:gd name="connsiteY175" fmla="*/ 13956632 h 15135727"/>
              <a:gd name="connsiteX176" fmla="*/ 5101390 w 8128084"/>
              <a:gd name="connsiteY176" fmla="*/ 13956632 h 15135727"/>
              <a:gd name="connsiteX177" fmla="*/ 4981074 w 8128084"/>
              <a:gd name="connsiteY177" fmla="*/ 13860379 h 15135727"/>
              <a:gd name="connsiteX178" fmla="*/ 4740442 w 8128084"/>
              <a:gd name="connsiteY178" fmla="*/ 13908506 h 15135727"/>
              <a:gd name="connsiteX179" fmla="*/ 4475748 w 8128084"/>
              <a:gd name="connsiteY179" fmla="*/ 13956632 h 15135727"/>
              <a:gd name="connsiteX180" fmla="*/ 4379495 w 8128084"/>
              <a:gd name="connsiteY180" fmla="*/ 14028821 h 15135727"/>
              <a:gd name="connsiteX181" fmla="*/ 4403558 w 8128084"/>
              <a:gd name="connsiteY181" fmla="*/ 14197264 h 15135727"/>
              <a:gd name="connsiteX182" fmla="*/ 4572000 w 8128084"/>
              <a:gd name="connsiteY182" fmla="*/ 14149137 h 15135727"/>
              <a:gd name="connsiteX183" fmla="*/ 4523874 w 8128084"/>
              <a:gd name="connsiteY183" fmla="*/ 14558211 h 15135727"/>
              <a:gd name="connsiteX184" fmla="*/ 4403558 w 8128084"/>
              <a:gd name="connsiteY184" fmla="*/ 14437895 h 15135727"/>
              <a:gd name="connsiteX185" fmla="*/ 4403558 w 8128084"/>
              <a:gd name="connsiteY185" fmla="*/ 14437895 h 15135727"/>
              <a:gd name="connsiteX186" fmla="*/ 4283242 w 8128084"/>
              <a:gd name="connsiteY186" fmla="*/ 14245390 h 15135727"/>
              <a:gd name="connsiteX187" fmla="*/ 4235116 w 8128084"/>
              <a:gd name="connsiteY187" fmla="*/ 14341642 h 15135727"/>
              <a:gd name="connsiteX188" fmla="*/ 4162927 w 8128084"/>
              <a:gd name="connsiteY188" fmla="*/ 14389769 h 15135727"/>
              <a:gd name="connsiteX189" fmla="*/ 4162927 w 8128084"/>
              <a:gd name="connsiteY189" fmla="*/ 14389769 h 15135727"/>
              <a:gd name="connsiteX190" fmla="*/ 3922295 w 8128084"/>
              <a:gd name="connsiteY190" fmla="*/ 14245390 h 15135727"/>
              <a:gd name="connsiteX191" fmla="*/ 3801979 w 8128084"/>
              <a:gd name="connsiteY191" fmla="*/ 14293516 h 15135727"/>
              <a:gd name="connsiteX192" fmla="*/ 3681664 w 8128084"/>
              <a:gd name="connsiteY192" fmla="*/ 14389769 h 15135727"/>
              <a:gd name="connsiteX193" fmla="*/ 3657600 w 8128084"/>
              <a:gd name="connsiteY193" fmla="*/ 14654464 h 15135727"/>
              <a:gd name="connsiteX194" fmla="*/ 3513221 w 8128084"/>
              <a:gd name="connsiteY194" fmla="*/ 14726653 h 15135727"/>
              <a:gd name="connsiteX195" fmla="*/ 3513221 w 8128084"/>
              <a:gd name="connsiteY195" fmla="*/ 14871032 h 15135727"/>
              <a:gd name="connsiteX196" fmla="*/ 3633537 w 8128084"/>
              <a:gd name="connsiteY196" fmla="*/ 14967285 h 15135727"/>
              <a:gd name="connsiteX197" fmla="*/ 3609474 w 8128084"/>
              <a:gd name="connsiteY197" fmla="*/ 15087600 h 15135727"/>
              <a:gd name="connsiteX198" fmla="*/ 3441032 w 8128084"/>
              <a:gd name="connsiteY198" fmla="*/ 15039474 h 15135727"/>
              <a:gd name="connsiteX199" fmla="*/ 3272590 w 8128084"/>
              <a:gd name="connsiteY199" fmla="*/ 15063537 h 15135727"/>
              <a:gd name="connsiteX200" fmla="*/ 3248527 w 8128084"/>
              <a:gd name="connsiteY200" fmla="*/ 14895095 h 15135727"/>
              <a:gd name="connsiteX201" fmla="*/ 3128211 w 8128084"/>
              <a:gd name="connsiteY201" fmla="*/ 14919158 h 15135727"/>
              <a:gd name="connsiteX202" fmla="*/ 2959769 w 8128084"/>
              <a:gd name="connsiteY202" fmla="*/ 15135727 h 15135727"/>
              <a:gd name="connsiteX203" fmla="*/ 2935706 w 8128084"/>
              <a:gd name="connsiteY203" fmla="*/ 14895095 h 15135727"/>
              <a:gd name="connsiteX204" fmla="*/ 2791327 w 8128084"/>
              <a:gd name="connsiteY204" fmla="*/ 14943221 h 15135727"/>
              <a:gd name="connsiteX205" fmla="*/ 2671011 w 8128084"/>
              <a:gd name="connsiteY205" fmla="*/ 15039474 h 15135727"/>
              <a:gd name="connsiteX206" fmla="*/ 2430379 w 8128084"/>
              <a:gd name="connsiteY206" fmla="*/ 15087600 h 15135727"/>
              <a:gd name="connsiteX207" fmla="*/ 2237874 w 8128084"/>
              <a:gd name="connsiteY207" fmla="*/ 15039474 h 15135727"/>
              <a:gd name="connsiteX208" fmla="*/ 2622885 w 8128084"/>
              <a:gd name="connsiteY208" fmla="*/ 14846969 h 15135727"/>
              <a:gd name="connsiteX209" fmla="*/ 2887579 w 8128084"/>
              <a:gd name="connsiteY209" fmla="*/ 14774779 h 15135727"/>
              <a:gd name="connsiteX210" fmla="*/ 2839453 w 8128084"/>
              <a:gd name="connsiteY210" fmla="*/ 14582274 h 15135727"/>
              <a:gd name="connsiteX211" fmla="*/ 2935706 w 8128084"/>
              <a:gd name="connsiteY211" fmla="*/ 14510085 h 15135727"/>
              <a:gd name="connsiteX212" fmla="*/ 2935706 w 8128084"/>
              <a:gd name="connsiteY212" fmla="*/ 14510085 h 15135727"/>
              <a:gd name="connsiteX213" fmla="*/ 3080085 w 8128084"/>
              <a:gd name="connsiteY213" fmla="*/ 14413832 h 15135727"/>
              <a:gd name="connsiteX214" fmla="*/ 3152274 w 8128084"/>
              <a:gd name="connsiteY214" fmla="*/ 14341642 h 15135727"/>
              <a:gd name="connsiteX215" fmla="*/ 3080085 w 8128084"/>
              <a:gd name="connsiteY215" fmla="*/ 14269453 h 15135727"/>
              <a:gd name="connsiteX216" fmla="*/ 3152274 w 8128084"/>
              <a:gd name="connsiteY216" fmla="*/ 14197264 h 15135727"/>
              <a:gd name="connsiteX217" fmla="*/ 3152274 w 8128084"/>
              <a:gd name="connsiteY217" fmla="*/ 14052885 h 15135727"/>
              <a:gd name="connsiteX218" fmla="*/ 3080085 w 8128084"/>
              <a:gd name="connsiteY218" fmla="*/ 13980695 h 15135727"/>
              <a:gd name="connsiteX219" fmla="*/ 3056021 w 8128084"/>
              <a:gd name="connsiteY219" fmla="*/ 14076948 h 15135727"/>
              <a:gd name="connsiteX220" fmla="*/ 2935706 w 8128084"/>
              <a:gd name="connsiteY220" fmla="*/ 14076948 h 15135727"/>
              <a:gd name="connsiteX221" fmla="*/ 2863516 w 8128084"/>
              <a:gd name="connsiteY221" fmla="*/ 14125074 h 15135727"/>
              <a:gd name="connsiteX222" fmla="*/ 2719137 w 8128084"/>
              <a:gd name="connsiteY222" fmla="*/ 14197264 h 15135727"/>
              <a:gd name="connsiteX223" fmla="*/ 2646948 w 8128084"/>
              <a:gd name="connsiteY223" fmla="*/ 14197264 h 15135727"/>
              <a:gd name="connsiteX224" fmla="*/ 2598821 w 8128084"/>
              <a:gd name="connsiteY224" fmla="*/ 14125074 h 15135727"/>
              <a:gd name="connsiteX225" fmla="*/ 2430379 w 8128084"/>
              <a:gd name="connsiteY225" fmla="*/ 13836316 h 15135727"/>
              <a:gd name="connsiteX226" fmla="*/ 2646948 w 8128084"/>
              <a:gd name="connsiteY226" fmla="*/ 13812253 h 15135727"/>
              <a:gd name="connsiteX227" fmla="*/ 2502569 w 8128084"/>
              <a:gd name="connsiteY227" fmla="*/ 13475369 h 15135727"/>
              <a:gd name="connsiteX228" fmla="*/ 2550695 w 8128084"/>
              <a:gd name="connsiteY228" fmla="*/ 13186611 h 15135727"/>
              <a:gd name="connsiteX229" fmla="*/ 2719137 w 8128084"/>
              <a:gd name="connsiteY229" fmla="*/ 13042232 h 15135727"/>
              <a:gd name="connsiteX230" fmla="*/ 2791327 w 8128084"/>
              <a:gd name="connsiteY230" fmla="*/ 12945979 h 15135727"/>
              <a:gd name="connsiteX231" fmla="*/ 3031958 w 8128084"/>
              <a:gd name="connsiteY231" fmla="*/ 13090358 h 15135727"/>
              <a:gd name="connsiteX232" fmla="*/ 3056021 w 8128084"/>
              <a:gd name="connsiteY232" fmla="*/ 12753474 h 15135727"/>
              <a:gd name="connsiteX233" fmla="*/ 2887579 w 8128084"/>
              <a:gd name="connsiteY233" fmla="*/ 12777537 h 15135727"/>
              <a:gd name="connsiteX234" fmla="*/ 2815390 w 8128084"/>
              <a:gd name="connsiteY234" fmla="*/ 12777537 h 15135727"/>
              <a:gd name="connsiteX235" fmla="*/ 3176337 w 8128084"/>
              <a:gd name="connsiteY235" fmla="*/ 12368464 h 15135727"/>
              <a:gd name="connsiteX236" fmla="*/ 3104148 w 8128084"/>
              <a:gd name="connsiteY236" fmla="*/ 12320337 h 15135727"/>
              <a:gd name="connsiteX237" fmla="*/ 3104148 w 8128084"/>
              <a:gd name="connsiteY237" fmla="*/ 12320337 h 15135727"/>
              <a:gd name="connsiteX238" fmla="*/ 3007895 w 8128084"/>
              <a:gd name="connsiteY238" fmla="*/ 12079706 h 15135727"/>
              <a:gd name="connsiteX239" fmla="*/ 2911642 w 8128084"/>
              <a:gd name="connsiteY239" fmla="*/ 11935327 h 15135727"/>
              <a:gd name="connsiteX240" fmla="*/ 2863516 w 8128084"/>
              <a:gd name="connsiteY240" fmla="*/ 11694695 h 15135727"/>
              <a:gd name="connsiteX241" fmla="*/ 2911642 w 8128084"/>
              <a:gd name="connsiteY241" fmla="*/ 11454064 h 15135727"/>
              <a:gd name="connsiteX242" fmla="*/ 3056021 w 8128084"/>
              <a:gd name="connsiteY242" fmla="*/ 11454064 h 15135727"/>
              <a:gd name="connsiteX243" fmla="*/ 2983832 w 8128084"/>
              <a:gd name="connsiteY243" fmla="*/ 11381874 h 15135727"/>
              <a:gd name="connsiteX244" fmla="*/ 3031958 w 8128084"/>
              <a:gd name="connsiteY244" fmla="*/ 11285621 h 15135727"/>
              <a:gd name="connsiteX245" fmla="*/ 3007895 w 8128084"/>
              <a:gd name="connsiteY245" fmla="*/ 11189369 h 15135727"/>
              <a:gd name="connsiteX246" fmla="*/ 2887579 w 8128084"/>
              <a:gd name="connsiteY246" fmla="*/ 11141242 h 15135727"/>
              <a:gd name="connsiteX247" fmla="*/ 2887579 w 8128084"/>
              <a:gd name="connsiteY247" fmla="*/ 10972800 h 15135727"/>
              <a:gd name="connsiteX248" fmla="*/ 2887579 w 8128084"/>
              <a:gd name="connsiteY248" fmla="*/ 10924674 h 15135727"/>
              <a:gd name="connsiteX249" fmla="*/ 2767264 w 8128084"/>
              <a:gd name="connsiteY249" fmla="*/ 11020927 h 15135727"/>
              <a:gd name="connsiteX250" fmla="*/ 2743200 w 8128084"/>
              <a:gd name="connsiteY250" fmla="*/ 10924674 h 15135727"/>
              <a:gd name="connsiteX251" fmla="*/ 2550695 w 8128084"/>
              <a:gd name="connsiteY251" fmla="*/ 11020927 h 15135727"/>
              <a:gd name="connsiteX252" fmla="*/ 2526632 w 8128084"/>
              <a:gd name="connsiteY252" fmla="*/ 11117179 h 15135727"/>
              <a:gd name="connsiteX253" fmla="*/ 2334127 w 8128084"/>
              <a:gd name="connsiteY253" fmla="*/ 10996864 h 15135727"/>
              <a:gd name="connsiteX254" fmla="*/ 2358190 w 8128084"/>
              <a:gd name="connsiteY254" fmla="*/ 10732169 h 15135727"/>
              <a:gd name="connsiteX255" fmla="*/ 2334127 w 8128084"/>
              <a:gd name="connsiteY255" fmla="*/ 10587790 h 15135727"/>
              <a:gd name="connsiteX256" fmla="*/ 2406316 w 8128084"/>
              <a:gd name="connsiteY256" fmla="*/ 10491537 h 15135727"/>
              <a:gd name="connsiteX257" fmla="*/ 2598821 w 8128084"/>
              <a:gd name="connsiteY257" fmla="*/ 10684042 h 15135727"/>
              <a:gd name="connsiteX258" fmla="*/ 2767264 w 8128084"/>
              <a:gd name="connsiteY258" fmla="*/ 10684042 h 15135727"/>
              <a:gd name="connsiteX259" fmla="*/ 2646948 w 8128084"/>
              <a:gd name="connsiteY259" fmla="*/ 10515600 h 15135727"/>
              <a:gd name="connsiteX260" fmla="*/ 2815390 w 8128084"/>
              <a:gd name="connsiteY260" fmla="*/ 10395285 h 15135727"/>
              <a:gd name="connsiteX261" fmla="*/ 3080085 w 8128084"/>
              <a:gd name="connsiteY261" fmla="*/ 10419348 h 15135727"/>
              <a:gd name="connsiteX262" fmla="*/ 3248527 w 8128084"/>
              <a:gd name="connsiteY262" fmla="*/ 10539664 h 15135727"/>
              <a:gd name="connsiteX263" fmla="*/ 3320716 w 8128084"/>
              <a:gd name="connsiteY263" fmla="*/ 10659979 h 15135727"/>
              <a:gd name="connsiteX264" fmla="*/ 3465095 w 8128084"/>
              <a:gd name="connsiteY264" fmla="*/ 10659979 h 15135727"/>
              <a:gd name="connsiteX265" fmla="*/ 3441032 w 8128084"/>
              <a:gd name="connsiteY265" fmla="*/ 10491537 h 15135727"/>
              <a:gd name="connsiteX266" fmla="*/ 3392906 w 8128084"/>
              <a:gd name="connsiteY266" fmla="*/ 10250906 h 15135727"/>
              <a:gd name="connsiteX267" fmla="*/ 3152274 w 8128084"/>
              <a:gd name="connsiteY267" fmla="*/ 10250906 h 15135727"/>
              <a:gd name="connsiteX268" fmla="*/ 3176337 w 8128084"/>
              <a:gd name="connsiteY268" fmla="*/ 10178716 h 15135727"/>
              <a:gd name="connsiteX269" fmla="*/ 3104148 w 8128084"/>
              <a:gd name="connsiteY269" fmla="*/ 10154653 h 15135727"/>
              <a:gd name="connsiteX270" fmla="*/ 3007895 w 8128084"/>
              <a:gd name="connsiteY270" fmla="*/ 9962148 h 15135727"/>
              <a:gd name="connsiteX271" fmla="*/ 3176337 w 8128084"/>
              <a:gd name="connsiteY271" fmla="*/ 9889958 h 15135727"/>
              <a:gd name="connsiteX272" fmla="*/ 2959769 w 8128084"/>
              <a:gd name="connsiteY272" fmla="*/ 9504948 h 15135727"/>
              <a:gd name="connsiteX273" fmla="*/ 2791327 w 8128084"/>
              <a:gd name="connsiteY273" fmla="*/ 9456821 h 15135727"/>
              <a:gd name="connsiteX274" fmla="*/ 2574758 w 8128084"/>
              <a:gd name="connsiteY274" fmla="*/ 9336506 h 15135727"/>
              <a:gd name="connsiteX275" fmla="*/ 2550695 w 8128084"/>
              <a:gd name="connsiteY275" fmla="*/ 9071811 h 15135727"/>
              <a:gd name="connsiteX276" fmla="*/ 2695074 w 8128084"/>
              <a:gd name="connsiteY276" fmla="*/ 8999621 h 15135727"/>
              <a:gd name="connsiteX277" fmla="*/ 2622885 w 8128084"/>
              <a:gd name="connsiteY277" fmla="*/ 8975558 h 15135727"/>
              <a:gd name="connsiteX278" fmla="*/ 2430379 w 8128084"/>
              <a:gd name="connsiteY278" fmla="*/ 8999621 h 15135727"/>
              <a:gd name="connsiteX279" fmla="*/ 2261937 w 8128084"/>
              <a:gd name="connsiteY279" fmla="*/ 9168064 h 15135727"/>
              <a:gd name="connsiteX280" fmla="*/ 2237874 w 8128084"/>
              <a:gd name="connsiteY280" fmla="*/ 8999621 h 15135727"/>
              <a:gd name="connsiteX281" fmla="*/ 2117558 w 8128084"/>
              <a:gd name="connsiteY281" fmla="*/ 8975558 h 15135727"/>
              <a:gd name="connsiteX282" fmla="*/ 2045369 w 8128084"/>
              <a:gd name="connsiteY282" fmla="*/ 8783053 h 15135727"/>
              <a:gd name="connsiteX283" fmla="*/ 1852864 w 8128084"/>
              <a:gd name="connsiteY283" fmla="*/ 8758990 h 15135727"/>
              <a:gd name="connsiteX284" fmla="*/ 1636295 w 8128084"/>
              <a:gd name="connsiteY284" fmla="*/ 8927432 h 15135727"/>
              <a:gd name="connsiteX285" fmla="*/ 1588169 w 8128084"/>
              <a:gd name="connsiteY285" fmla="*/ 9023685 h 15135727"/>
              <a:gd name="connsiteX286" fmla="*/ 1515979 w 8128084"/>
              <a:gd name="connsiteY286" fmla="*/ 8879306 h 15135727"/>
              <a:gd name="connsiteX287" fmla="*/ 1347537 w 8128084"/>
              <a:gd name="connsiteY287" fmla="*/ 8879306 h 15135727"/>
              <a:gd name="connsiteX288" fmla="*/ 1347537 w 8128084"/>
              <a:gd name="connsiteY288" fmla="*/ 8710864 h 15135727"/>
              <a:gd name="connsiteX289" fmla="*/ 1106906 w 8128084"/>
              <a:gd name="connsiteY289" fmla="*/ 8783053 h 15135727"/>
              <a:gd name="connsiteX290" fmla="*/ 890337 w 8128084"/>
              <a:gd name="connsiteY290" fmla="*/ 8686800 h 15135727"/>
              <a:gd name="connsiteX291" fmla="*/ 649706 w 8128084"/>
              <a:gd name="connsiteY291" fmla="*/ 8662737 h 15135727"/>
              <a:gd name="connsiteX292" fmla="*/ 385011 w 8128084"/>
              <a:gd name="connsiteY292" fmla="*/ 8566485 h 15135727"/>
              <a:gd name="connsiteX293" fmla="*/ 577516 w 8128084"/>
              <a:gd name="connsiteY293" fmla="*/ 8373979 h 15135727"/>
              <a:gd name="connsiteX294" fmla="*/ 794085 w 8128084"/>
              <a:gd name="connsiteY294" fmla="*/ 8301790 h 15135727"/>
              <a:gd name="connsiteX295" fmla="*/ 745958 w 8128084"/>
              <a:gd name="connsiteY295" fmla="*/ 8133348 h 15135727"/>
              <a:gd name="connsiteX296" fmla="*/ 818148 w 8128084"/>
              <a:gd name="connsiteY296" fmla="*/ 7820527 h 15135727"/>
              <a:gd name="connsiteX297" fmla="*/ 697832 w 8128084"/>
              <a:gd name="connsiteY297" fmla="*/ 7820527 h 15135727"/>
              <a:gd name="connsiteX298" fmla="*/ 625642 w 8128084"/>
              <a:gd name="connsiteY298" fmla="*/ 7916779 h 15135727"/>
              <a:gd name="connsiteX299" fmla="*/ 457200 w 8128084"/>
              <a:gd name="connsiteY299" fmla="*/ 7820527 h 15135727"/>
              <a:gd name="connsiteX300" fmla="*/ 529390 w 8128084"/>
              <a:gd name="connsiteY300" fmla="*/ 7700211 h 15135727"/>
              <a:gd name="connsiteX301" fmla="*/ 938464 w 8128084"/>
              <a:gd name="connsiteY301" fmla="*/ 7676148 h 15135727"/>
              <a:gd name="connsiteX302" fmla="*/ 1058779 w 8128084"/>
              <a:gd name="connsiteY302" fmla="*/ 7459579 h 15135727"/>
              <a:gd name="connsiteX303" fmla="*/ 1203158 w 8128084"/>
              <a:gd name="connsiteY303" fmla="*/ 7603958 h 15135727"/>
              <a:gd name="connsiteX304" fmla="*/ 1299411 w 8128084"/>
              <a:gd name="connsiteY304" fmla="*/ 7555832 h 15135727"/>
              <a:gd name="connsiteX305" fmla="*/ 1443790 w 8128084"/>
              <a:gd name="connsiteY305" fmla="*/ 7507706 h 15135727"/>
              <a:gd name="connsiteX306" fmla="*/ 1684421 w 8128084"/>
              <a:gd name="connsiteY306" fmla="*/ 7603958 h 15135727"/>
              <a:gd name="connsiteX307" fmla="*/ 1684421 w 8128084"/>
              <a:gd name="connsiteY307" fmla="*/ 7603958 h 15135727"/>
              <a:gd name="connsiteX308" fmla="*/ 1540042 w 8128084"/>
              <a:gd name="connsiteY308" fmla="*/ 7363327 h 15135727"/>
              <a:gd name="connsiteX309" fmla="*/ 1299411 w 8128084"/>
              <a:gd name="connsiteY309" fmla="*/ 7315200 h 15135727"/>
              <a:gd name="connsiteX310" fmla="*/ 1130969 w 8128084"/>
              <a:gd name="connsiteY310" fmla="*/ 7339264 h 15135727"/>
              <a:gd name="connsiteX311" fmla="*/ 1034716 w 8128084"/>
              <a:gd name="connsiteY311" fmla="*/ 7315200 h 15135727"/>
              <a:gd name="connsiteX312" fmla="*/ 1155032 w 8128084"/>
              <a:gd name="connsiteY312" fmla="*/ 7050506 h 15135727"/>
              <a:gd name="connsiteX313" fmla="*/ 1155032 w 8128084"/>
              <a:gd name="connsiteY313" fmla="*/ 6930190 h 15135727"/>
              <a:gd name="connsiteX314" fmla="*/ 1155032 w 8128084"/>
              <a:gd name="connsiteY314" fmla="*/ 6761748 h 15135727"/>
              <a:gd name="connsiteX315" fmla="*/ 1203158 w 8128084"/>
              <a:gd name="connsiteY315" fmla="*/ 6617369 h 15135727"/>
              <a:gd name="connsiteX316" fmla="*/ 1371600 w 8128084"/>
              <a:gd name="connsiteY316" fmla="*/ 6472990 h 15135727"/>
              <a:gd name="connsiteX317" fmla="*/ 1443790 w 8128084"/>
              <a:gd name="connsiteY317" fmla="*/ 6328611 h 15135727"/>
              <a:gd name="connsiteX318" fmla="*/ 1419727 w 8128084"/>
              <a:gd name="connsiteY318" fmla="*/ 6208295 h 15135727"/>
              <a:gd name="connsiteX319" fmla="*/ 1275348 w 8128084"/>
              <a:gd name="connsiteY319" fmla="*/ 6304548 h 15135727"/>
              <a:gd name="connsiteX320" fmla="*/ 1323474 w 8128084"/>
              <a:gd name="connsiteY320" fmla="*/ 6015790 h 15135727"/>
              <a:gd name="connsiteX321" fmla="*/ 1540042 w 8128084"/>
              <a:gd name="connsiteY321" fmla="*/ 5871411 h 15135727"/>
              <a:gd name="connsiteX322" fmla="*/ 1540042 w 8128084"/>
              <a:gd name="connsiteY322" fmla="*/ 5751095 h 15135727"/>
              <a:gd name="connsiteX323" fmla="*/ 1395664 w 8128084"/>
              <a:gd name="connsiteY323" fmla="*/ 5799221 h 15135727"/>
              <a:gd name="connsiteX324" fmla="*/ 1179095 w 8128084"/>
              <a:gd name="connsiteY324" fmla="*/ 5799221 h 15135727"/>
              <a:gd name="connsiteX325" fmla="*/ 890337 w 8128084"/>
              <a:gd name="connsiteY325" fmla="*/ 5775158 h 15135727"/>
              <a:gd name="connsiteX326" fmla="*/ 697832 w 8128084"/>
              <a:gd name="connsiteY326" fmla="*/ 5606716 h 15135727"/>
              <a:gd name="connsiteX327" fmla="*/ 577516 w 8128084"/>
              <a:gd name="connsiteY327" fmla="*/ 5582653 h 15135727"/>
              <a:gd name="connsiteX328" fmla="*/ 697832 w 8128084"/>
              <a:gd name="connsiteY328" fmla="*/ 5775158 h 15135727"/>
              <a:gd name="connsiteX329" fmla="*/ 409074 w 8128084"/>
              <a:gd name="connsiteY329" fmla="*/ 5799221 h 15135727"/>
              <a:gd name="connsiteX330" fmla="*/ 168442 w 8128084"/>
              <a:gd name="connsiteY330" fmla="*/ 5702969 h 15135727"/>
              <a:gd name="connsiteX331" fmla="*/ 264695 w 8128084"/>
              <a:gd name="connsiteY331" fmla="*/ 5558590 h 15135727"/>
              <a:gd name="connsiteX332" fmla="*/ 144379 w 8128084"/>
              <a:gd name="connsiteY332" fmla="*/ 5510464 h 15135727"/>
              <a:gd name="connsiteX333" fmla="*/ 0 w 8128084"/>
              <a:gd name="connsiteY333" fmla="*/ 5462337 h 15135727"/>
              <a:gd name="connsiteX334" fmla="*/ 96253 w 8128084"/>
              <a:gd name="connsiteY334"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186990 w 8128084"/>
              <a:gd name="connsiteY129" fmla="*/ 6472990 h 15135727"/>
              <a:gd name="connsiteX130" fmla="*/ 4042611 w 8128084"/>
              <a:gd name="connsiteY130" fmla="*/ 6352674 h 15135727"/>
              <a:gd name="connsiteX131" fmla="*/ 3946358 w 8128084"/>
              <a:gd name="connsiteY131" fmla="*/ 6376737 h 15135727"/>
              <a:gd name="connsiteX132" fmla="*/ 4114800 w 8128084"/>
              <a:gd name="connsiteY132" fmla="*/ 6641432 h 15135727"/>
              <a:gd name="connsiteX133" fmla="*/ 4451685 w 8128084"/>
              <a:gd name="connsiteY133" fmla="*/ 6737685 h 15135727"/>
              <a:gd name="connsiteX134" fmla="*/ 4620127 w 8128084"/>
              <a:gd name="connsiteY134" fmla="*/ 6978316 h 15135727"/>
              <a:gd name="connsiteX135" fmla="*/ 4740442 w 8128084"/>
              <a:gd name="connsiteY135" fmla="*/ 7170821 h 15135727"/>
              <a:gd name="connsiteX136" fmla="*/ 5077327 w 8128084"/>
              <a:gd name="connsiteY136" fmla="*/ 7387390 h 15135727"/>
              <a:gd name="connsiteX137" fmla="*/ 5125453 w 8128084"/>
              <a:gd name="connsiteY137" fmla="*/ 7603958 h 15135727"/>
              <a:gd name="connsiteX138" fmla="*/ 5197642 w 8128084"/>
              <a:gd name="connsiteY138" fmla="*/ 7796464 h 15135727"/>
              <a:gd name="connsiteX139" fmla="*/ 5486400 w 8128084"/>
              <a:gd name="connsiteY139" fmla="*/ 7964906 h 15135727"/>
              <a:gd name="connsiteX140" fmla="*/ 5486400 w 8128084"/>
              <a:gd name="connsiteY140" fmla="*/ 8349916 h 15135727"/>
              <a:gd name="connsiteX141" fmla="*/ 5678906 w 8128084"/>
              <a:gd name="connsiteY141" fmla="*/ 8614611 h 15135727"/>
              <a:gd name="connsiteX142" fmla="*/ 5919537 w 8128084"/>
              <a:gd name="connsiteY142" fmla="*/ 9071811 h 15135727"/>
              <a:gd name="connsiteX143" fmla="*/ 6160169 w 8128084"/>
              <a:gd name="connsiteY143" fmla="*/ 9336506 h 15135727"/>
              <a:gd name="connsiteX144" fmla="*/ 6280485 w 8128084"/>
              <a:gd name="connsiteY144" fmla="*/ 9601200 h 15135727"/>
              <a:gd name="connsiteX145" fmla="*/ 6400800 w 8128084"/>
              <a:gd name="connsiteY145" fmla="*/ 9793706 h 15135727"/>
              <a:gd name="connsiteX146" fmla="*/ 6569242 w 8128084"/>
              <a:gd name="connsiteY146" fmla="*/ 10058400 h 15135727"/>
              <a:gd name="connsiteX147" fmla="*/ 6713621 w 8128084"/>
              <a:gd name="connsiteY147" fmla="*/ 10106527 h 15135727"/>
              <a:gd name="connsiteX148" fmla="*/ 6545179 w 8128084"/>
              <a:gd name="connsiteY148" fmla="*/ 10202779 h 15135727"/>
              <a:gd name="connsiteX149" fmla="*/ 6569242 w 8128084"/>
              <a:gd name="connsiteY149" fmla="*/ 10443411 h 15135727"/>
              <a:gd name="connsiteX150" fmla="*/ 6593306 w 8128084"/>
              <a:gd name="connsiteY150" fmla="*/ 10708106 h 15135727"/>
              <a:gd name="connsiteX151" fmla="*/ 6761748 w 8128084"/>
              <a:gd name="connsiteY151" fmla="*/ 10924674 h 15135727"/>
              <a:gd name="connsiteX152" fmla="*/ 6641432 w 8128084"/>
              <a:gd name="connsiteY152" fmla="*/ 11093116 h 15135727"/>
              <a:gd name="connsiteX153" fmla="*/ 6713621 w 8128084"/>
              <a:gd name="connsiteY153" fmla="*/ 11261558 h 15135727"/>
              <a:gd name="connsiteX154" fmla="*/ 6737685 w 8128084"/>
              <a:gd name="connsiteY154" fmla="*/ 11526253 h 15135727"/>
              <a:gd name="connsiteX155" fmla="*/ 6617369 w 8128084"/>
              <a:gd name="connsiteY155" fmla="*/ 11839074 h 15135727"/>
              <a:gd name="connsiteX156" fmla="*/ 6617369 w 8128084"/>
              <a:gd name="connsiteY156" fmla="*/ 12031579 h 15135727"/>
              <a:gd name="connsiteX157" fmla="*/ 6641432 w 8128084"/>
              <a:gd name="connsiteY157" fmla="*/ 12127832 h 15135727"/>
              <a:gd name="connsiteX158" fmla="*/ 6761748 w 8128084"/>
              <a:gd name="connsiteY158" fmla="*/ 12031579 h 15135727"/>
              <a:gd name="connsiteX159" fmla="*/ 6761748 w 8128084"/>
              <a:gd name="connsiteY159" fmla="*/ 12296274 h 15135727"/>
              <a:gd name="connsiteX160" fmla="*/ 6689558 w 8128084"/>
              <a:gd name="connsiteY160" fmla="*/ 12512842 h 15135727"/>
              <a:gd name="connsiteX161" fmla="*/ 6785811 w 8128084"/>
              <a:gd name="connsiteY161" fmla="*/ 12777537 h 15135727"/>
              <a:gd name="connsiteX162" fmla="*/ 6569242 w 8128084"/>
              <a:gd name="connsiteY162" fmla="*/ 12873790 h 15135727"/>
              <a:gd name="connsiteX163" fmla="*/ 6545179 w 8128084"/>
              <a:gd name="connsiteY163" fmla="*/ 13090358 h 15135727"/>
              <a:gd name="connsiteX164" fmla="*/ 6448927 w 8128084"/>
              <a:gd name="connsiteY164" fmla="*/ 13355053 h 15135727"/>
              <a:gd name="connsiteX165" fmla="*/ 6256421 w 8128084"/>
              <a:gd name="connsiteY165" fmla="*/ 13571621 h 15135727"/>
              <a:gd name="connsiteX166" fmla="*/ 6087979 w 8128084"/>
              <a:gd name="connsiteY166" fmla="*/ 13667874 h 15135727"/>
              <a:gd name="connsiteX167" fmla="*/ 5943600 w 8128084"/>
              <a:gd name="connsiteY167" fmla="*/ 13716000 h 15135727"/>
              <a:gd name="connsiteX168" fmla="*/ 5702969 w 8128084"/>
              <a:gd name="connsiteY168" fmla="*/ 13667874 h 15135727"/>
              <a:gd name="connsiteX169" fmla="*/ 5582653 w 8128084"/>
              <a:gd name="connsiteY169" fmla="*/ 13691937 h 15135727"/>
              <a:gd name="connsiteX170" fmla="*/ 5727032 w 8128084"/>
              <a:gd name="connsiteY170" fmla="*/ 13836316 h 15135727"/>
              <a:gd name="connsiteX171" fmla="*/ 5582653 w 8128084"/>
              <a:gd name="connsiteY171" fmla="*/ 14052885 h 15135727"/>
              <a:gd name="connsiteX172" fmla="*/ 5462337 w 8128084"/>
              <a:gd name="connsiteY172" fmla="*/ 14149137 h 15135727"/>
              <a:gd name="connsiteX173" fmla="*/ 5342021 w 8128084"/>
              <a:gd name="connsiteY173" fmla="*/ 14004758 h 15135727"/>
              <a:gd name="connsiteX174" fmla="*/ 5245769 w 8128084"/>
              <a:gd name="connsiteY174" fmla="*/ 14004758 h 15135727"/>
              <a:gd name="connsiteX175" fmla="*/ 5245769 w 8128084"/>
              <a:gd name="connsiteY175" fmla="*/ 13956632 h 15135727"/>
              <a:gd name="connsiteX176" fmla="*/ 5101390 w 8128084"/>
              <a:gd name="connsiteY176" fmla="*/ 13956632 h 15135727"/>
              <a:gd name="connsiteX177" fmla="*/ 4981074 w 8128084"/>
              <a:gd name="connsiteY177" fmla="*/ 13860379 h 15135727"/>
              <a:gd name="connsiteX178" fmla="*/ 4740442 w 8128084"/>
              <a:gd name="connsiteY178" fmla="*/ 13908506 h 15135727"/>
              <a:gd name="connsiteX179" fmla="*/ 4475748 w 8128084"/>
              <a:gd name="connsiteY179" fmla="*/ 13956632 h 15135727"/>
              <a:gd name="connsiteX180" fmla="*/ 4379495 w 8128084"/>
              <a:gd name="connsiteY180" fmla="*/ 14028821 h 15135727"/>
              <a:gd name="connsiteX181" fmla="*/ 4403558 w 8128084"/>
              <a:gd name="connsiteY181" fmla="*/ 14197264 h 15135727"/>
              <a:gd name="connsiteX182" fmla="*/ 4572000 w 8128084"/>
              <a:gd name="connsiteY182" fmla="*/ 14149137 h 15135727"/>
              <a:gd name="connsiteX183" fmla="*/ 4523874 w 8128084"/>
              <a:gd name="connsiteY183" fmla="*/ 14558211 h 15135727"/>
              <a:gd name="connsiteX184" fmla="*/ 4403558 w 8128084"/>
              <a:gd name="connsiteY184" fmla="*/ 14437895 h 15135727"/>
              <a:gd name="connsiteX185" fmla="*/ 4403558 w 8128084"/>
              <a:gd name="connsiteY185" fmla="*/ 14437895 h 15135727"/>
              <a:gd name="connsiteX186" fmla="*/ 4283242 w 8128084"/>
              <a:gd name="connsiteY186" fmla="*/ 14245390 h 15135727"/>
              <a:gd name="connsiteX187" fmla="*/ 4235116 w 8128084"/>
              <a:gd name="connsiteY187" fmla="*/ 14341642 h 15135727"/>
              <a:gd name="connsiteX188" fmla="*/ 4162927 w 8128084"/>
              <a:gd name="connsiteY188" fmla="*/ 14389769 h 15135727"/>
              <a:gd name="connsiteX189" fmla="*/ 4162927 w 8128084"/>
              <a:gd name="connsiteY189" fmla="*/ 14389769 h 15135727"/>
              <a:gd name="connsiteX190" fmla="*/ 3922295 w 8128084"/>
              <a:gd name="connsiteY190" fmla="*/ 14245390 h 15135727"/>
              <a:gd name="connsiteX191" fmla="*/ 3801979 w 8128084"/>
              <a:gd name="connsiteY191" fmla="*/ 14293516 h 15135727"/>
              <a:gd name="connsiteX192" fmla="*/ 3681664 w 8128084"/>
              <a:gd name="connsiteY192" fmla="*/ 14389769 h 15135727"/>
              <a:gd name="connsiteX193" fmla="*/ 3657600 w 8128084"/>
              <a:gd name="connsiteY193" fmla="*/ 14654464 h 15135727"/>
              <a:gd name="connsiteX194" fmla="*/ 3513221 w 8128084"/>
              <a:gd name="connsiteY194" fmla="*/ 14726653 h 15135727"/>
              <a:gd name="connsiteX195" fmla="*/ 3513221 w 8128084"/>
              <a:gd name="connsiteY195" fmla="*/ 14871032 h 15135727"/>
              <a:gd name="connsiteX196" fmla="*/ 3633537 w 8128084"/>
              <a:gd name="connsiteY196" fmla="*/ 14967285 h 15135727"/>
              <a:gd name="connsiteX197" fmla="*/ 3609474 w 8128084"/>
              <a:gd name="connsiteY197" fmla="*/ 15087600 h 15135727"/>
              <a:gd name="connsiteX198" fmla="*/ 3441032 w 8128084"/>
              <a:gd name="connsiteY198" fmla="*/ 15039474 h 15135727"/>
              <a:gd name="connsiteX199" fmla="*/ 3272590 w 8128084"/>
              <a:gd name="connsiteY199" fmla="*/ 15063537 h 15135727"/>
              <a:gd name="connsiteX200" fmla="*/ 3248527 w 8128084"/>
              <a:gd name="connsiteY200" fmla="*/ 14895095 h 15135727"/>
              <a:gd name="connsiteX201" fmla="*/ 3128211 w 8128084"/>
              <a:gd name="connsiteY201" fmla="*/ 14919158 h 15135727"/>
              <a:gd name="connsiteX202" fmla="*/ 2959769 w 8128084"/>
              <a:gd name="connsiteY202" fmla="*/ 15135727 h 15135727"/>
              <a:gd name="connsiteX203" fmla="*/ 2935706 w 8128084"/>
              <a:gd name="connsiteY203" fmla="*/ 14895095 h 15135727"/>
              <a:gd name="connsiteX204" fmla="*/ 2791327 w 8128084"/>
              <a:gd name="connsiteY204" fmla="*/ 14943221 h 15135727"/>
              <a:gd name="connsiteX205" fmla="*/ 2671011 w 8128084"/>
              <a:gd name="connsiteY205" fmla="*/ 15039474 h 15135727"/>
              <a:gd name="connsiteX206" fmla="*/ 2430379 w 8128084"/>
              <a:gd name="connsiteY206" fmla="*/ 15087600 h 15135727"/>
              <a:gd name="connsiteX207" fmla="*/ 2237874 w 8128084"/>
              <a:gd name="connsiteY207" fmla="*/ 15039474 h 15135727"/>
              <a:gd name="connsiteX208" fmla="*/ 2622885 w 8128084"/>
              <a:gd name="connsiteY208" fmla="*/ 14846969 h 15135727"/>
              <a:gd name="connsiteX209" fmla="*/ 2887579 w 8128084"/>
              <a:gd name="connsiteY209" fmla="*/ 14774779 h 15135727"/>
              <a:gd name="connsiteX210" fmla="*/ 2839453 w 8128084"/>
              <a:gd name="connsiteY210" fmla="*/ 14582274 h 15135727"/>
              <a:gd name="connsiteX211" fmla="*/ 2935706 w 8128084"/>
              <a:gd name="connsiteY211" fmla="*/ 14510085 h 15135727"/>
              <a:gd name="connsiteX212" fmla="*/ 2935706 w 8128084"/>
              <a:gd name="connsiteY212" fmla="*/ 14510085 h 15135727"/>
              <a:gd name="connsiteX213" fmla="*/ 3080085 w 8128084"/>
              <a:gd name="connsiteY213" fmla="*/ 14413832 h 15135727"/>
              <a:gd name="connsiteX214" fmla="*/ 3152274 w 8128084"/>
              <a:gd name="connsiteY214" fmla="*/ 14341642 h 15135727"/>
              <a:gd name="connsiteX215" fmla="*/ 3080085 w 8128084"/>
              <a:gd name="connsiteY215" fmla="*/ 14269453 h 15135727"/>
              <a:gd name="connsiteX216" fmla="*/ 3152274 w 8128084"/>
              <a:gd name="connsiteY216" fmla="*/ 14197264 h 15135727"/>
              <a:gd name="connsiteX217" fmla="*/ 3152274 w 8128084"/>
              <a:gd name="connsiteY217" fmla="*/ 14052885 h 15135727"/>
              <a:gd name="connsiteX218" fmla="*/ 3080085 w 8128084"/>
              <a:gd name="connsiteY218" fmla="*/ 13980695 h 15135727"/>
              <a:gd name="connsiteX219" fmla="*/ 3056021 w 8128084"/>
              <a:gd name="connsiteY219" fmla="*/ 14076948 h 15135727"/>
              <a:gd name="connsiteX220" fmla="*/ 2935706 w 8128084"/>
              <a:gd name="connsiteY220" fmla="*/ 14076948 h 15135727"/>
              <a:gd name="connsiteX221" fmla="*/ 2863516 w 8128084"/>
              <a:gd name="connsiteY221" fmla="*/ 14125074 h 15135727"/>
              <a:gd name="connsiteX222" fmla="*/ 2719137 w 8128084"/>
              <a:gd name="connsiteY222" fmla="*/ 14197264 h 15135727"/>
              <a:gd name="connsiteX223" fmla="*/ 2646948 w 8128084"/>
              <a:gd name="connsiteY223" fmla="*/ 14197264 h 15135727"/>
              <a:gd name="connsiteX224" fmla="*/ 2598821 w 8128084"/>
              <a:gd name="connsiteY224" fmla="*/ 14125074 h 15135727"/>
              <a:gd name="connsiteX225" fmla="*/ 2430379 w 8128084"/>
              <a:gd name="connsiteY225" fmla="*/ 13836316 h 15135727"/>
              <a:gd name="connsiteX226" fmla="*/ 2646948 w 8128084"/>
              <a:gd name="connsiteY226" fmla="*/ 13812253 h 15135727"/>
              <a:gd name="connsiteX227" fmla="*/ 2502569 w 8128084"/>
              <a:gd name="connsiteY227" fmla="*/ 13475369 h 15135727"/>
              <a:gd name="connsiteX228" fmla="*/ 2550695 w 8128084"/>
              <a:gd name="connsiteY228" fmla="*/ 13186611 h 15135727"/>
              <a:gd name="connsiteX229" fmla="*/ 2719137 w 8128084"/>
              <a:gd name="connsiteY229" fmla="*/ 13042232 h 15135727"/>
              <a:gd name="connsiteX230" fmla="*/ 2791327 w 8128084"/>
              <a:gd name="connsiteY230" fmla="*/ 12945979 h 15135727"/>
              <a:gd name="connsiteX231" fmla="*/ 3031958 w 8128084"/>
              <a:gd name="connsiteY231" fmla="*/ 13090358 h 15135727"/>
              <a:gd name="connsiteX232" fmla="*/ 3056021 w 8128084"/>
              <a:gd name="connsiteY232" fmla="*/ 12753474 h 15135727"/>
              <a:gd name="connsiteX233" fmla="*/ 2887579 w 8128084"/>
              <a:gd name="connsiteY233" fmla="*/ 12777537 h 15135727"/>
              <a:gd name="connsiteX234" fmla="*/ 2815390 w 8128084"/>
              <a:gd name="connsiteY234" fmla="*/ 12777537 h 15135727"/>
              <a:gd name="connsiteX235" fmla="*/ 3176337 w 8128084"/>
              <a:gd name="connsiteY235" fmla="*/ 12368464 h 15135727"/>
              <a:gd name="connsiteX236" fmla="*/ 3104148 w 8128084"/>
              <a:gd name="connsiteY236" fmla="*/ 12320337 h 15135727"/>
              <a:gd name="connsiteX237" fmla="*/ 3104148 w 8128084"/>
              <a:gd name="connsiteY237" fmla="*/ 12320337 h 15135727"/>
              <a:gd name="connsiteX238" fmla="*/ 3007895 w 8128084"/>
              <a:gd name="connsiteY238" fmla="*/ 12079706 h 15135727"/>
              <a:gd name="connsiteX239" fmla="*/ 2911642 w 8128084"/>
              <a:gd name="connsiteY239" fmla="*/ 11935327 h 15135727"/>
              <a:gd name="connsiteX240" fmla="*/ 2863516 w 8128084"/>
              <a:gd name="connsiteY240" fmla="*/ 11694695 h 15135727"/>
              <a:gd name="connsiteX241" fmla="*/ 2911642 w 8128084"/>
              <a:gd name="connsiteY241" fmla="*/ 11454064 h 15135727"/>
              <a:gd name="connsiteX242" fmla="*/ 3056021 w 8128084"/>
              <a:gd name="connsiteY242" fmla="*/ 11454064 h 15135727"/>
              <a:gd name="connsiteX243" fmla="*/ 2983832 w 8128084"/>
              <a:gd name="connsiteY243" fmla="*/ 11381874 h 15135727"/>
              <a:gd name="connsiteX244" fmla="*/ 3031958 w 8128084"/>
              <a:gd name="connsiteY244" fmla="*/ 11285621 h 15135727"/>
              <a:gd name="connsiteX245" fmla="*/ 3007895 w 8128084"/>
              <a:gd name="connsiteY245" fmla="*/ 11189369 h 15135727"/>
              <a:gd name="connsiteX246" fmla="*/ 2887579 w 8128084"/>
              <a:gd name="connsiteY246" fmla="*/ 11141242 h 15135727"/>
              <a:gd name="connsiteX247" fmla="*/ 2887579 w 8128084"/>
              <a:gd name="connsiteY247" fmla="*/ 10972800 h 15135727"/>
              <a:gd name="connsiteX248" fmla="*/ 2887579 w 8128084"/>
              <a:gd name="connsiteY248" fmla="*/ 10924674 h 15135727"/>
              <a:gd name="connsiteX249" fmla="*/ 2767264 w 8128084"/>
              <a:gd name="connsiteY249" fmla="*/ 11020927 h 15135727"/>
              <a:gd name="connsiteX250" fmla="*/ 2743200 w 8128084"/>
              <a:gd name="connsiteY250" fmla="*/ 10924674 h 15135727"/>
              <a:gd name="connsiteX251" fmla="*/ 2550695 w 8128084"/>
              <a:gd name="connsiteY251" fmla="*/ 11020927 h 15135727"/>
              <a:gd name="connsiteX252" fmla="*/ 2526632 w 8128084"/>
              <a:gd name="connsiteY252" fmla="*/ 11117179 h 15135727"/>
              <a:gd name="connsiteX253" fmla="*/ 2334127 w 8128084"/>
              <a:gd name="connsiteY253" fmla="*/ 10996864 h 15135727"/>
              <a:gd name="connsiteX254" fmla="*/ 2358190 w 8128084"/>
              <a:gd name="connsiteY254" fmla="*/ 10732169 h 15135727"/>
              <a:gd name="connsiteX255" fmla="*/ 2334127 w 8128084"/>
              <a:gd name="connsiteY255" fmla="*/ 10587790 h 15135727"/>
              <a:gd name="connsiteX256" fmla="*/ 2406316 w 8128084"/>
              <a:gd name="connsiteY256" fmla="*/ 10491537 h 15135727"/>
              <a:gd name="connsiteX257" fmla="*/ 2598821 w 8128084"/>
              <a:gd name="connsiteY257" fmla="*/ 10684042 h 15135727"/>
              <a:gd name="connsiteX258" fmla="*/ 2767264 w 8128084"/>
              <a:gd name="connsiteY258" fmla="*/ 10684042 h 15135727"/>
              <a:gd name="connsiteX259" fmla="*/ 2646948 w 8128084"/>
              <a:gd name="connsiteY259" fmla="*/ 10515600 h 15135727"/>
              <a:gd name="connsiteX260" fmla="*/ 2815390 w 8128084"/>
              <a:gd name="connsiteY260" fmla="*/ 10395285 h 15135727"/>
              <a:gd name="connsiteX261" fmla="*/ 3080085 w 8128084"/>
              <a:gd name="connsiteY261" fmla="*/ 10419348 h 15135727"/>
              <a:gd name="connsiteX262" fmla="*/ 3248527 w 8128084"/>
              <a:gd name="connsiteY262" fmla="*/ 10539664 h 15135727"/>
              <a:gd name="connsiteX263" fmla="*/ 3320716 w 8128084"/>
              <a:gd name="connsiteY263" fmla="*/ 10659979 h 15135727"/>
              <a:gd name="connsiteX264" fmla="*/ 3465095 w 8128084"/>
              <a:gd name="connsiteY264" fmla="*/ 10659979 h 15135727"/>
              <a:gd name="connsiteX265" fmla="*/ 3441032 w 8128084"/>
              <a:gd name="connsiteY265" fmla="*/ 10491537 h 15135727"/>
              <a:gd name="connsiteX266" fmla="*/ 3392906 w 8128084"/>
              <a:gd name="connsiteY266" fmla="*/ 10250906 h 15135727"/>
              <a:gd name="connsiteX267" fmla="*/ 3152274 w 8128084"/>
              <a:gd name="connsiteY267" fmla="*/ 10250906 h 15135727"/>
              <a:gd name="connsiteX268" fmla="*/ 3176337 w 8128084"/>
              <a:gd name="connsiteY268" fmla="*/ 10178716 h 15135727"/>
              <a:gd name="connsiteX269" fmla="*/ 3104148 w 8128084"/>
              <a:gd name="connsiteY269" fmla="*/ 10154653 h 15135727"/>
              <a:gd name="connsiteX270" fmla="*/ 3007895 w 8128084"/>
              <a:gd name="connsiteY270" fmla="*/ 9962148 h 15135727"/>
              <a:gd name="connsiteX271" fmla="*/ 3176337 w 8128084"/>
              <a:gd name="connsiteY271" fmla="*/ 9889958 h 15135727"/>
              <a:gd name="connsiteX272" fmla="*/ 2959769 w 8128084"/>
              <a:gd name="connsiteY272" fmla="*/ 9504948 h 15135727"/>
              <a:gd name="connsiteX273" fmla="*/ 2791327 w 8128084"/>
              <a:gd name="connsiteY273" fmla="*/ 9456821 h 15135727"/>
              <a:gd name="connsiteX274" fmla="*/ 2574758 w 8128084"/>
              <a:gd name="connsiteY274" fmla="*/ 9336506 h 15135727"/>
              <a:gd name="connsiteX275" fmla="*/ 2550695 w 8128084"/>
              <a:gd name="connsiteY275" fmla="*/ 9071811 h 15135727"/>
              <a:gd name="connsiteX276" fmla="*/ 2695074 w 8128084"/>
              <a:gd name="connsiteY276" fmla="*/ 8999621 h 15135727"/>
              <a:gd name="connsiteX277" fmla="*/ 2622885 w 8128084"/>
              <a:gd name="connsiteY277" fmla="*/ 8975558 h 15135727"/>
              <a:gd name="connsiteX278" fmla="*/ 2430379 w 8128084"/>
              <a:gd name="connsiteY278" fmla="*/ 8999621 h 15135727"/>
              <a:gd name="connsiteX279" fmla="*/ 2261937 w 8128084"/>
              <a:gd name="connsiteY279" fmla="*/ 9168064 h 15135727"/>
              <a:gd name="connsiteX280" fmla="*/ 2237874 w 8128084"/>
              <a:gd name="connsiteY280" fmla="*/ 8999621 h 15135727"/>
              <a:gd name="connsiteX281" fmla="*/ 2117558 w 8128084"/>
              <a:gd name="connsiteY281" fmla="*/ 8975558 h 15135727"/>
              <a:gd name="connsiteX282" fmla="*/ 2045369 w 8128084"/>
              <a:gd name="connsiteY282" fmla="*/ 8783053 h 15135727"/>
              <a:gd name="connsiteX283" fmla="*/ 1852864 w 8128084"/>
              <a:gd name="connsiteY283" fmla="*/ 8758990 h 15135727"/>
              <a:gd name="connsiteX284" fmla="*/ 1636295 w 8128084"/>
              <a:gd name="connsiteY284" fmla="*/ 8927432 h 15135727"/>
              <a:gd name="connsiteX285" fmla="*/ 1588169 w 8128084"/>
              <a:gd name="connsiteY285" fmla="*/ 9023685 h 15135727"/>
              <a:gd name="connsiteX286" fmla="*/ 1515979 w 8128084"/>
              <a:gd name="connsiteY286" fmla="*/ 8879306 h 15135727"/>
              <a:gd name="connsiteX287" fmla="*/ 1347537 w 8128084"/>
              <a:gd name="connsiteY287" fmla="*/ 8879306 h 15135727"/>
              <a:gd name="connsiteX288" fmla="*/ 1347537 w 8128084"/>
              <a:gd name="connsiteY288" fmla="*/ 8710864 h 15135727"/>
              <a:gd name="connsiteX289" fmla="*/ 1106906 w 8128084"/>
              <a:gd name="connsiteY289" fmla="*/ 8783053 h 15135727"/>
              <a:gd name="connsiteX290" fmla="*/ 890337 w 8128084"/>
              <a:gd name="connsiteY290" fmla="*/ 8686800 h 15135727"/>
              <a:gd name="connsiteX291" fmla="*/ 649706 w 8128084"/>
              <a:gd name="connsiteY291" fmla="*/ 8662737 h 15135727"/>
              <a:gd name="connsiteX292" fmla="*/ 385011 w 8128084"/>
              <a:gd name="connsiteY292" fmla="*/ 8566485 h 15135727"/>
              <a:gd name="connsiteX293" fmla="*/ 577516 w 8128084"/>
              <a:gd name="connsiteY293" fmla="*/ 8373979 h 15135727"/>
              <a:gd name="connsiteX294" fmla="*/ 794085 w 8128084"/>
              <a:gd name="connsiteY294" fmla="*/ 8301790 h 15135727"/>
              <a:gd name="connsiteX295" fmla="*/ 745958 w 8128084"/>
              <a:gd name="connsiteY295" fmla="*/ 8133348 h 15135727"/>
              <a:gd name="connsiteX296" fmla="*/ 818148 w 8128084"/>
              <a:gd name="connsiteY296" fmla="*/ 7820527 h 15135727"/>
              <a:gd name="connsiteX297" fmla="*/ 697832 w 8128084"/>
              <a:gd name="connsiteY297" fmla="*/ 7820527 h 15135727"/>
              <a:gd name="connsiteX298" fmla="*/ 625642 w 8128084"/>
              <a:gd name="connsiteY298" fmla="*/ 7916779 h 15135727"/>
              <a:gd name="connsiteX299" fmla="*/ 457200 w 8128084"/>
              <a:gd name="connsiteY299" fmla="*/ 7820527 h 15135727"/>
              <a:gd name="connsiteX300" fmla="*/ 529390 w 8128084"/>
              <a:gd name="connsiteY300" fmla="*/ 7700211 h 15135727"/>
              <a:gd name="connsiteX301" fmla="*/ 938464 w 8128084"/>
              <a:gd name="connsiteY301" fmla="*/ 7676148 h 15135727"/>
              <a:gd name="connsiteX302" fmla="*/ 1058779 w 8128084"/>
              <a:gd name="connsiteY302" fmla="*/ 7459579 h 15135727"/>
              <a:gd name="connsiteX303" fmla="*/ 1203158 w 8128084"/>
              <a:gd name="connsiteY303" fmla="*/ 7603958 h 15135727"/>
              <a:gd name="connsiteX304" fmla="*/ 1299411 w 8128084"/>
              <a:gd name="connsiteY304" fmla="*/ 7555832 h 15135727"/>
              <a:gd name="connsiteX305" fmla="*/ 1443790 w 8128084"/>
              <a:gd name="connsiteY305" fmla="*/ 7507706 h 15135727"/>
              <a:gd name="connsiteX306" fmla="*/ 1684421 w 8128084"/>
              <a:gd name="connsiteY306" fmla="*/ 7603958 h 15135727"/>
              <a:gd name="connsiteX307" fmla="*/ 1684421 w 8128084"/>
              <a:gd name="connsiteY307" fmla="*/ 7603958 h 15135727"/>
              <a:gd name="connsiteX308" fmla="*/ 1540042 w 8128084"/>
              <a:gd name="connsiteY308" fmla="*/ 7363327 h 15135727"/>
              <a:gd name="connsiteX309" fmla="*/ 1299411 w 8128084"/>
              <a:gd name="connsiteY309" fmla="*/ 7315200 h 15135727"/>
              <a:gd name="connsiteX310" fmla="*/ 1130969 w 8128084"/>
              <a:gd name="connsiteY310" fmla="*/ 7339264 h 15135727"/>
              <a:gd name="connsiteX311" fmla="*/ 1034716 w 8128084"/>
              <a:gd name="connsiteY311" fmla="*/ 7315200 h 15135727"/>
              <a:gd name="connsiteX312" fmla="*/ 1155032 w 8128084"/>
              <a:gd name="connsiteY312" fmla="*/ 7050506 h 15135727"/>
              <a:gd name="connsiteX313" fmla="*/ 1155032 w 8128084"/>
              <a:gd name="connsiteY313" fmla="*/ 6930190 h 15135727"/>
              <a:gd name="connsiteX314" fmla="*/ 1155032 w 8128084"/>
              <a:gd name="connsiteY314" fmla="*/ 6761748 h 15135727"/>
              <a:gd name="connsiteX315" fmla="*/ 1203158 w 8128084"/>
              <a:gd name="connsiteY315" fmla="*/ 6617369 h 15135727"/>
              <a:gd name="connsiteX316" fmla="*/ 1371600 w 8128084"/>
              <a:gd name="connsiteY316" fmla="*/ 6472990 h 15135727"/>
              <a:gd name="connsiteX317" fmla="*/ 1443790 w 8128084"/>
              <a:gd name="connsiteY317" fmla="*/ 6328611 h 15135727"/>
              <a:gd name="connsiteX318" fmla="*/ 1419727 w 8128084"/>
              <a:gd name="connsiteY318" fmla="*/ 6208295 h 15135727"/>
              <a:gd name="connsiteX319" fmla="*/ 1275348 w 8128084"/>
              <a:gd name="connsiteY319" fmla="*/ 6304548 h 15135727"/>
              <a:gd name="connsiteX320" fmla="*/ 1323474 w 8128084"/>
              <a:gd name="connsiteY320" fmla="*/ 6015790 h 15135727"/>
              <a:gd name="connsiteX321" fmla="*/ 1540042 w 8128084"/>
              <a:gd name="connsiteY321" fmla="*/ 5871411 h 15135727"/>
              <a:gd name="connsiteX322" fmla="*/ 1540042 w 8128084"/>
              <a:gd name="connsiteY322" fmla="*/ 5751095 h 15135727"/>
              <a:gd name="connsiteX323" fmla="*/ 1395664 w 8128084"/>
              <a:gd name="connsiteY323" fmla="*/ 5799221 h 15135727"/>
              <a:gd name="connsiteX324" fmla="*/ 1179095 w 8128084"/>
              <a:gd name="connsiteY324" fmla="*/ 5799221 h 15135727"/>
              <a:gd name="connsiteX325" fmla="*/ 890337 w 8128084"/>
              <a:gd name="connsiteY325" fmla="*/ 5775158 h 15135727"/>
              <a:gd name="connsiteX326" fmla="*/ 697832 w 8128084"/>
              <a:gd name="connsiteY326" fmla="*/ 5606716 h 15135727"/>
              <a:gd name="connsiteX327" fmla="*/ 577516 w 8128084"/>
              <a:gd name="connsiteY327" fmla="*/ 5582653 h 15135727"/>
              <a:gd name="connsiteX328" fmla="*/ 697832 w 8128084"/>
              <a:gd name="connsiteY328" fmla="*/ 5775158 h 15135727"/>
              <a:gd name="connsiteX329" fmla="*/ 409074 w 8128084"/>
              <a:gd name="connsiteY329" fmla="*/ 5799221 h 15135727"/>
              <a:gd name="connsiteX330" fmla="*/ 168442 w 8128084"/>
              <a:gd name="connsiteY330" fmla="*/ 5702969 h 15135727"/>
              <a:gd name="connsiteX331" fmla="*/ 264695 w 8128084"/>
              <a:gd name="connsiteY331" fmla="*/ 5558590 h 15135727"/>
              <a:gd name="connsiteX332" fmla="*/ 144379 w 8128084"/>
              <a:gd name="connsiteY332" fmla="*/ 5510464 h 15135727"/>
              <a:gd name="connsiteX333" fmla="*/ 0 w 8128084"/>
              <a:gd name="connsiteY333" fmla="*/ 5462337 h 15135727"/>
              <a:gd name="connsiteX334" fmla="*/ 96253 w 8128084"/>
              <a:gd name="connsiteY334"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148890 w 8128084"/>
              <a:gd name="connsiteY129" fmla="*/ 6479340 h 15135727"/>
              <a:gd name="connsiteX130" fmla="*/ 4042611 w 8128084"/>
              <a:gd name="connsiteY130" fmla="*/ 6352674 h 15135727"/>
              <a:gd name="connsiteX131" fmla="*/ 3946358 w 8128084"/>
              <a:gd name="connsiteY131" fmla="*/ 6376737 h 15135727"/>
              <a:gd name="connsiteX132" fmla="*/ 4114800 w 8128084"/>
              <a:gd name="connsiteY132" fmla="*/ 6641432 h 15135727"/>
              <a:gd name="connsiteX133" fmla="*/ 4451685 w 8128084"/>
              <a:gd name="connsiteY133" fmla="*/ 6737685 h 15135727"/>
              <a:gd name="connsiteX134" fmla="*/ 4620127 w 8128084"/>
              <a:gd name="connsiteY134" fmla="*/ 6978316 h 15135727"/>
              <a:gd name="connsiteX135" fmla="*/ 4740442 w 8128084"/>
              <a:gd name="connsiteY135" fmla="*/ 7170821 h 15135727"/>
              <a:gd name="connsiteX136" fmla="*/ 5077327 w 8128084"/>
              <a:gd name="connsiteY136" fmla="*/ 7387390 h 15135727"/>
              <a:gd name="connsiteX137" fmla="*/ 5125453 w 8128084"/>
              <a:gd name="connsiteY137" fmla="*/ 7603958 h 15135727"/>
              <a:gd name="connsiteX138" fmla="*/ 5197642 w 8128084"/>
              <a:gd name="connsiteY138" fmla="*/ 7796464 h 15135727"/>
              <a:gd name="connsiteX139" fmla="*/ 5486400 w 8128084"/>
              <a:gd name="connsiteY139" fmla="*/ 7964906 h 15135727"/>
              <a:gd name="connsiteX140" fmla="*/ 5486400 w 8128084"/>
              <a:gd name="connsiteY140" fmla="*/ 8349916 h 15135727"/>
              <a:gd name="connsiteX141" fmla="*/ 5678906 w 8128084"/>
              <a:gd name="connsiteY141" fmla="*/ 8614611 h 15135727"/>
              <a:gd name="connsiteX142" fmla="*/ 5919537 w 8128084"/>
              <a:gd name="connsiteY142" fmla="*/ 9071811 h 15135727"/>
              <a:gd name="connsiteX143" fmla="*/ 6160169 w 8128084"/>
              <a:gd name="connsiteY143" fmla="*/ 9336506 h 15135727"/>
              <a:gd name="connsiteX144" fmla="*/ 6280485 w 8128084"/>
              <a:gd name="connsiteY144" fmla="*/ 9601200 h 15135727"/>
              <a:gd name="connsiteX145" fmla="*/ 6400800 w 8128084"/>
              <a:gd name="connsiteY145" fmla="*/ 9793706 h 15135727"/>
              <a:gd name="connsiteX146" fmla="*/ 6569242 w 8128084"/>
              <a:gd name="connsiteY146" fmla="*/ 10058400 h 15135727"/>
              <a:gd name="connsiteX147" fmla="*/ 6713621 w 8128084"/>
              <a:gd name="connsiteY147" fmla="*/ 10106527 h 15135727"/>
              <a:gd name="connsiteX148" fmla="*/ 6545179 w 8128084"/>
              <a:gd name="connsiteY148" fmla="*/ 10202779 h 15135727"/>
              <a:gd name="connsiteX149" fmla="*/ 6569242 w 8128084"/>
              <a:gd name="connsiteY149" fmla="*/ 10443411 h 15135727"/>
              <a:gd name="connsiteX150" fmla="*/ 6593306 w 8128084"/>
              <a:gd name="connsiteY150" fmla="*/ 10708106 h 15135727"/>
              <a:gd name="connsiteX151" fmla="*/ 6761748 w 8128084"/>
              <a:gd name="connsiteY151" fmla="*/ 10924674 h 15135727"/>
              <a:gd name="connsiteX152" fmla="*/ 6641432 w 8128084"/>
              <a:gd name="connsiteY152" fmla="*/ 11093116 h 15135727"/>
              <a:gd name="connsiteX153" fmla="*/ 6713621 w 8128084"/>
              <a:gd name="connsiteY153" fmla="*/ 11261558 h 15135727"/>
              <a:gd name="connsiteX154" fmla="*/ 6737685 w 8128084"/>
              <a:gd name="connsiteY154" fmla="*/ 11526253 h 15135727"/>
              <a:gd name="connsiteX155" fmla="*/ 6617369 w 8128084"/>
              <a:gd name="connsiteY155" fmla="*/ 11839074 h 15135727"/>
              <a:gd name="connsiteX156" fmla="*/ 6617369 w 8128084"/>
              <a:gd name="connsiteY156" fmla="*/ 12031579 h 15135727"/>
              <a:gd name="connsiteX157" fmla="*/ 6641432 w 8128084"/>
              <a:gd name="connsiteY157" fmla="*/ 12127832 h 15135727"/>
              <a:gd name="connsiteX158" fmla="*/ 6761748 w 8128084"/>
              <a:gd name="connsiteY158" fmla="*/ 12031579 h 15135727"/>
              <a:gd name="connsiteX159" fmla="*/ 6761748 w 8128084"/>
              <a:gd name="connsiteY159" fmla="*/ 12296274 h 15135727"/>
              <a:gd name="connsiteX160" fmla="*/ 6689558 w 8128084"/>
              <a:gd name="connsiteY160" fmla="*/ 12512842 h 15135727"/>
              <a:gd name="connsiteX161" fmla="*/ 6785811 w 8128084"/>
              <a:gd name="connsiteY161" fmla="*/ 12777537 h 15135727"/>
              <a:gd name="connsiteX162" fmla="*/ 6569242 w 8128084"/>
              <a:gd name="connsiteY162" fmla="*/ 12873790 h 15135727"/>
              <a:gd name="connsiteX163" fmla="*/ 6545179 w 8128084"/>
              <a:gd name="connsiteY163" fmla="*/ 13090358 h 15135727"/>
              <a:gd name="connsiteX164" fmla="*/ 6448927 w 8128084"/>
              <a:gd name="connsiteY164" fmla="*/ 13355053 h 15135727"/>
              <a:gd name="connsiteX165" fmla="*/ 6256421 w 8128084"/>
              <a:gd name="connsiteY165" fmla="*/ 13571621 h 15135727"/>
              <a:gd name="connsiteX166" fmla="*/ 6087979 w 8128084"/>
              <a:gd name="connsiteY166" fmla="*/ 13667874 h 15135727"/>
              <a:gd name="connsiteX167" fmla="*/ 5943600 w 8128084"/>
              <a:gd name="connsiteY167" fmla="*/ 13716000 h 15135727"/>
              <a:gd name="connsiteX168" fmla="*/ 5702969 w 8128084"/>
              <a:gd name="connsiteY168" fmla="*/ 13667874 h 15135727"/>
              <a:gd name="connsiteX169" fmla="*/ 5582653 w 8128084"/>
              <a:gd name="connsiteY169" fmla="*/ 13691937 h 15135727"/>
              <a:gd name="connsiteX170" fmla="*/ 5727032 w 8128084"/>
              <a:gd name="connsiteY170" fmla="*/ 13836316 h 15135727"/>
              <a:gd name="connsiteX171" fmla="*/ 5582653 w 8128084"/>
              <a:gd name="connsiteY171" fmla="*/ 14052885 h 15135727"/>
              <a:gd name="connsiteX172" fmla="*/ 5462337 w 8128084"/>
              <a:gd name="connsiteY172" fmla="*/ 14149137 h 15135727"/>
              <a:gd name="connsiteX173" fmla="*/ 5342021 w 8128084"/>
              <a:gd name="connsiteY173" fmla="*/ 14004758 h 15135727"/>
              <a:gd name="connsiteX174" fmla="*/ 5245769 w 8128084"/>
              <a:gd name="connsiteY174" fmla="*/ 14004758 h 15135727"/>
              <a:gd name="connsiteX175" fmla="*/ 5245769 w 8128084"/>
              <a:gd name="connsiteY175" fmla="*/ 13956632 h 15135727"/>
              <a:gd name="connsiteX176" fmla="*/ 5101390 w 8128084"/>
              <a:gd name="connsiteY176" fmla="*/ 13956632 h 15135727"/>
              <a:gd name="connsiteX177" fmla="*/ 4981074 w 8128084"/>
              <a:gd name="connsiteY177" fmla="*/ 13860379 h 15135727"/>
              <a:gd name="connsiteX178" fmla="*/ 4740442 w 8128084"/>
              <a:gd name="connsiteY178" fmla="*/ 13908506 h 15135727"/>
              <a:gd name="connsiteX179" fmla="*/ 4475748 w 8128084"/>
              <a:gd name="connsiteY179" fmla="*/ 13956632 h 15135727"/>
              <a:gd name="connsiteX180" fmla="*/ 4379495 w 8128084"/>
              <a:gd name="connsiteY180" fmla="*/ 14028821 h 15135727"/>
              <a:gd name="connsiteX181" fmla="*/ 4403558 w 8128084"/>
              <a:gd name="connsiteY181" fmla="*/ 14197264 h 15135727"/>
              <a:gd name="connsiteX182" fmla="*/ 4572000 w 8128084"/>
              <a:gd name="connsiteY182" fmla="*/ 14149137 h 15135727"/>
              <a:gd name="connsiteX183" fmla="*/ 4523874 w 8128084"/>
              <a:gd name="connsiteY183" fmla="*/ 14558211 h 15135727"/>
              <a:gd name="connsiteX184" fmla="*/ 4403558 w 8128084"/>
              <a:gd name="connsiteY184" fmla="*/ 14437895 h 15135727"/>
              <a:gd name="connsiteX185" fmla="*/ 4403558 w 8128084"/>
              <a:gd name="connsiteY185" fmla="*/ 14437895 h 15135727"/>
              <a:gd name="connsiteX186" fmla="*/ 4283242 w 8128084"/>
              <a:gd name="connsiteY186" fmla="*/ 14245390 h 15135727"/>
              <a:gd name="connsiteX187" fmla="*/ 4235116 w 8128084"/>
              <a:gd name="connsiteY187" fmla="*/ 14341642 h 15135727"/>
              <a:gd name="connsiteX188" fmla="*/ 4162927 w 8128084"/>
              <a:gd name="connsiteY188" fmla="*/ 14389769 h 15135727"/>
              <a:gd name="connsiteX189" fmla="*/ 4162927 w 8128084"/>
              <a:gd name="connsiteY189" fmla="*/ 14389769 h 15135727"/>
              <a:gd name="connsiteX190" fmla="*/ 3922295 w 8128084"/>
              <a:gd name="connsiteY190" fmla="*/ 14245390 h 15135727"/>
              <a:gd name="connsiteX191" fmla="*/ 3801979 w 8128084"/>
              <a:gd name="connsiteY191" fmla="*/ 14293516 h 15135727"/>
              <a:gd name="connsiteX192" fmla="*/ 3681664 w 8128084"/>
              <a:gd name="connsiteY192" fmla="*/ 14389769 h 15135727"/>
              <a:gd name="connsiteX193" fmla="*/ 3657600 w 8128084"/>
              <a:gd name="connsiteY193" fmla="*/ 14654464 h 15135727"/>
              <a:gd name="connsiteX194" fmla="*/ 3513221 w 8128084"/>
              <a:gd name="connsiteY194" fmla="*/ 14726653 h 15135727"/>
              <a:gd name="connsiteX195" fmla="*/ 3513221 w 8128084"/>
              <a:gd name="connsiteY195" fmla="*/ 14871032 h 15135727"/>
              <a:gd name="connsiteX196" fmla="*/ 3633537 w 8128084"/>
              <a:gd name="connsiteY196" fmla="*/ 14967285 h 15135727"/>
              <a:gd name="connsiteX197" fmla="*/ 3609474 w 8128084"/>
              <a:gd name="connsiteY197" fmla="*/ 15087600 h 15135727"/>
              <a:gd name="connsiteX198" fmla="*/ 3441032 w 8128084"/>
              <a:gd name="connsiteY198" fmla="*/ 15039474 h 15135727"/>
              <a:gd name="connsiteX199" fmla="*/ 3272590 w 8128084"/>
              <a:gd name="connsiteY199" fmla="*/ 15063537 h 15135727"/>
              <a:gd name="connsiteX200" fmla="*/ 3248527 w 8128084"/>
              <a:gd name="connsiteY200" fmla="*/ 14895095 h 15135727"/>
              <a:gd name="connsiteX201" fmla="*/ 3128211 w 8128084"/>
              <a:gd name="connsiteY201" fmla="*/ 14919158 h 15135727"/>
              <a:gd name="connsiteX202" fmla="*/ 2959769 w 8128084"/>
              <a:gd name="connsiteY202" fmla="*/ 15135727 h 15135727"/>
              <a:gd name="connsiteX203" fmla="*/ 2935706 w 8128084"/>
              <a:gd name="connsiteY203" fmla="*/ 14895095 h 15135727"/>
              <a:gd name="connsiteX204" fmla="*/ 2791327 w 8128084"/>
              <a:gd name="connsiteY204" fmla="*/ 14943221 h 15135727"/>
              <a:gd name="connsiteX205" fmla="*/ 2671011 w 8128084"/>
              <a:gd name="connsiteY205" fmla="*/ 15039474 h 15135727"/>
              <a:gd name="connsiteX206" fmla="*/ 2430379 w 8128084"/>
              <a:gd name="connsiteY206" fmla="*/ 15087600 h 15135727"/>
              <a:gd name="connsiteX207" fmla="*/ 2237874 w 8128084"/>
              <a:gd name="connsiteY207" fmla="*/ 15039474 h 15135727"/>
              <a:gd name="connsiteX208" fmla="*/ 2622885 w 8128084"/>
              <a:gd name="connsiteY208" fmla="*/ 14846969 h 15135727"/>
              <a:gd name="connsiteX209" fmla="*/ 2887579 w 8128084"/>
              <a:gd name="connsiteY209" fmla="*/ 14774779 h 15135727"/>
              <a:gd name="connsiteX210" fmla="*/ 2839453 w 8128084"/>
              <a:gd name="connsiteY210" fmla="*/ 14582274 h 15135727"/>
              <a:gd name="connsiteX211" fmla="*/ 2935706 w 8128084"/>
              <a:gd name="connsiteY211" fmla="*/ 14510085 h 15135727"/>
              <a:gd name="connsiteX212" fmla="*/ 2935706 w 8128084"/>
              <a:gd name="connsiteY212" fmla="*/ 14510085 h 15135727"/>
              <a:gd name="connsiteX213" fmla="*/ 3080085 w 8128084"/>
              <a:gd name="connsiteY213" fmla="*/ 14413832 h 15135727"/>
              <a:gd name="connsiteX214" fmla="*/ 3152274 w 8128084"/>
              <a:gd name="connsiteY214" fmla="*/ 14341642 h 15135727"/>
              <a:gd name="connsiteX215" fmla="*/ 3080085 w 8128084"/>
              <a:gd name="connsiteY215" fmla="*/ 14269453 h 15135727"/>
              <a:gd name="connsiteX216" fmla="*/ 3152274 w 8128084"/>
              <a:gd name="connsiteY216" fmla="*/ 14197264 h 15135727"/>
              <a:gd name="connsiteX217" fmla="*/ 3152274 w 8128084"/>
              <a:gd name="connsiteY217" fmla="*/ 14052885 h 15135727"/>
              <a:gd name="connsiteX218" fmla="*/ 3080085 w 8128084"/>
              <a:gd name="connsiteY218" fmla="*/ 13980695 h 15135727"/>
              <a:gd name="connsiteX219" fmla="*/ 3056021 w 8128084"/>
              <a:gd name="connsiteY219" fmla="*/ 14076948 h 15135727"/>
              <a:gd name="connsiteX220" fmla="*/ 2935706 w 8128084"/>
              <a:gd name="connsiteY220" fmla="*/ 14076948 h 15135727"/>
              <a:gd name="connsiteX221" fmla="*/ 2863516 w 8128084"/>
              <a:gd name="connsiteY221" fmla="*/ 14125074 h 15135727"/>
              <a:gd name="connsiteX222" fmla="*/ 2719137 w 8128084"/>
              <a:gd name="connsiteY222" fmla="*/ 14197264 h 15135727"/>
              <a:gd name="connsiteX223" fmla="*/ 2646948 w 8128084"/>
              <a:gd name="connsiteY223" fmla="*/ 14197264 h 15135727"/>
              <a:gd name="connsiteX224" fmla="*/ 2598821 w 8128084"/>
              <a:gd name="connsiteY224" fmla="*/ 14125074 h 15135727"/>
              <a:gd name="connsiteX225" fmla="*/ 2430379 w 8128084"/>
              <a:gd name="connsiteY225" fmla="*/ 13836316 h 15135727"/>
              <a:gd name="connsiteX226" fmla="*/ 2646948 w 8128084"/>
              <a:gd name="connsiteY226" fmla="*/ 13812253 h 15135727"/>
              <a:gd name="connsiteX227" fmla="*/ 2502569 w 8128084"/>
              <a:gd name="connsiteY227" fmla="*/ 13475369 h 15135727"/>
              <a:gd name="connsiteX228" fmla="*/ 2550695 w 8128084"/>
              <a:gd name="connsiteY228" fmla="*/ 13186611 h 15135727"/>
              <a:gd name="connsiteX229" fmla="*/ 2719137 w 8128084"/>
              <a:gd name="connsiteY229" fmla="*/ 13042232 h 15135727"/>
              <a:gd name="connsiteX230" fmla="*/ 2791327 w 8128084"/>
              <a:gd name="connsiteY230" fmla="*/ 12945979 h 15135727"/>
              <a:gd name="connsiteX231" fmla="*/ 3031958 w 8128084"/>
              <a:gd name="connsiteY231" fmla="*/ 13090358 h 15135727"/>
              <a:gd name="connsiteX232" fmla="*/ 3056021 w 8128084"/>
              <a:gd name="connsiteY232" fmla="*/ 12753474 h 15135727"/>
              <a:gd name="connsiteX233" fmla="*/ 2887579 w 8128084"/>
              <a:gd name="connsiteY233" fmla="*/ 12777537 h 15135727"/>
              <a:gd name="connsiteX234" fmla="*/ 2815390 w 8128084"/>
              <a:gd name="connsiteY234" fmla="*/ 12777537 h 15135727"/>
              <a:gd name="connsiteX235" fmla="*/ 3176337 w 8128084"/>
              <a:gd name="connsiteY235" fmla="*/ 12368464 h 15135727"/>
              <a:gd name="connsiteX236" fmla="*/ 3104148 w 8128084"/>
              <a:gd name="connsiteY236" fmla="*/ 12320337 h 15135727"/>
              <a:gd name="connsiteX237" fmla="*/ 3104148 w 8128084"/>
              <a:gd name="connsiteY237" fmla="*/ 12320337 h 15135727"/>
              <a:gd name="connsiteX238" fmla="*/ 3007895 w 8128084"/>
              <a:gd name="connsiteY238" fmla="*/ 12079706 h 15135727"/>
              <a:gd name="connsiteX239" fmla="*/ 2911642 w 8128084"/>
              <a:gd name="connsiteY239" fmla="*/ 11935327 h 15135727"/>
              <a:gd name="connsiteX240" fmla="*/ 2863516 w 8128084"/>
              <a:gd name="connsiteY240" fmla="*/ 11694695 h 15135727"/>
              <a:gd name="connsiteX241" fmla="*/ 2911642 w 8128084"/>
              <a:gd name="connsiteY241" fmla="*/ 11454064 h 15135727"/>
              <a:gd name="connsiteX242" fmla="*/ 3056021 w 8128084"/>
              <a:gd name="connsiteY242" fmla="*/ 11454064 h 15135727"/>
              <a:gd name="connsiteX243" fmla="*/ 2983832 w 8128084"/>
              <a:gd name="connsiteY243" fmla="*/ 11381874 h 15135727"/>
              <a:gd name="connsiteX244" fmla="*/ 3031958 w 8128084"/>
              <a:gd name="connsiteY244" fmla="*/ 11285621 h 15135727"/>
              <a:gd name="connsiteX245" fmla="*/ 3007895 w 8128084"/>
              <a:gd name="connsiteY245" fmla="*/ 11189369 h 15135727"/>
              <a:gd name="connsiteX246" fmla="*/ 2887579 w 8128084"/>
              <a:gd name="connsiteY246" fmla="*/ 11141242 h 15135727"/>
              <a:gd name="connsiteX247" fmla="*/ 2887579 w 8128084"/>
              <a:gd name="connsiteY247" fmla="*/ 10972800 h 15135727"/>
              <a:gd name="connsiteX248" fmla="*/ 2887579 w 8128084"/>
              <a:gd name="connsiteY248" fmla="*/ 10924674 h 15135727"/>
              <a:gd name="connsiteX249" fmla="*/ 2767264 w 8128084"/>
              <a:gd name="connsiteY249" fmla="*/ 11020927 h 15135727"/>
              <a:gd name="connsiteX250" fmla="*/ 2743200 w 8128084"/>
              <a:gd name="connsiteY250" fmla="*/ 10924674 h 15135727"/>
              <a:gd name="connsiteX251" fmla="*/ 2550695 w 8128084"/>
              <a:gd name="connsiteY251" fmla="*/ 11020927 h 15135727"/>
              <a:gd name="connsiteX252" fmla="*/ 2526632 w 8128084"/>
              <a:gd name="connsiteY252" fmla="*/ 11117179 h 15135727"/>
              <a:gd name="connsiteX253" fmla="*/ 2334127 w 8128084"/>
              <a:gd name="connsiteY253" fmla="*/ 10996864 h 15135727"/>
              <a:gd name="connsiteX254" fmla="*/ 2358190 w 8128084"/>
              <a:gd name="connsiteY254" fmla="*/ 10732169 h 15135727"/>
              <a:gd name="connsiteX255" fmla="*/ 2334127 w 8128084"/>
              <a:gd name="connsiteY255" fmla="*/ 10587790 h 15135727"/>
              <a:gd name="connsiteX256" fmla="*/ 2406316 w 8128084"/>
              <a:gd name="connsiteY256" fmla="*/ 10491537 h 15135727"/>
              <a:gd name="connsiteX257" fmla="*/ 2598821 w 8128084"/>
              <a:gd name="connsiteY257" fmla="*/ 10684042 h 15135727"/>
              <a:gd name="connsiteX258" fmla="*/ 2767264 w 8128084"/>
              <a:gd name="connsiteY258" fmla="*/ 10684042 h 15135727"/>
              <a:gd name="connsiteX259" fmla="*/ 2646948 w 8128084"/>
              <a:gd name="connsiteY259" fmla="*/ 10515600 h 15135727"/>
              <a:gd name="connsiteX260" fmla="*/ 2815390 w 8128084"/>
              <a:gd name="connsiteY260" fmla="*/ 10395285 h 15135727"/>
              <a:gd name="connsiteX261" fmla="*/ 3080085 w 8128084"/>
              <a:gd name="connsiteY261" fmla="*/ 10419348 h 15135727"/>
              <a:gd name="connsiteX262" fmla="*/ 3248527 w 8128084"/>
              <a:gd name="connsiteY262" fmla="*/ 10539664 h 15135727"/>
              <a:gd name="connsiteX263" fmla="*/ 3320716 w 8128084"/>
              <a:gd name="connsiteY263" fmla="*/ 10659979 h 15135727"/>
              <a:gd name="connsiteX264" fmla="*/ 3465095 w 8128084"/>
              <a:gd name="connsiteY264" fmla="*/ 10659979 h 15135727"/>
              <a:gd name="connsiteX265" fmla="*/ 3441032 w 8128084"/>
              <a:gd name="connsiteY265" fmla="*/ 10491537 h 15135727"/>
              <a:gd name="connsiteX266" fmla="*/ 3392906 w 8128084"/>
              <a:gd name="connsiteY266" fmla="*/ 10250906 h 15135727"/>
              <a:gd name="connsiteX267" fmla="*/ 3152274 w 8128084"/>
              <a:gd name="connsiteY267" fmla="*/ 10250906 h 15135727"/>
              <a:gd name="connsiteX268" fmla="*/ 3176337 w 8128084"/>
              <a:gd name="connsiteY268" fmla="*/ 10178716 h 15135727"/>
              <a:gd name="connsiteX269" fmla="*/ 3104148 w 8128084"/>
              <a:gd name="connsiteY269" fmla="*/ 10154653 h 15135727"/>
              <a:gd name="connsiteX270" fmla="*/ 3007895 w 8128084"/>
              <a:gd name="connsiteY270" fmla="*/ 9962148 h 15135727"/>
              <a:gd name="connsiteX271" fmla="*/ 3176337 w 8128084"/>
              <a:gd name="connsiteY271" fmla="*/ 9889958 h 15135727"/>
              <a:gd name="connsiteX272" fmla="*/ 2959769 w 8128084"/>
              <a:gd name="connsiteY272" fmla="*/ 9504948 h 15135727"/>
              <a:gd name="connsiteX273" fmla="*/ 2791327 w 8128084"/>
              <a:gd name="connsiteY273" fmla="*/ 9456821 h 15135727"/>
              <a:gd name="connsiteX274" fmla="*/ 2574758 w 8128084"/>
              <a:gd name="connsiteY274" fmla="*/ 9336506 h 15135727"/>
              <a:gd name="connsiteX275" fmla="*/ 2550695 w 8128084"/>
              <a:gd name="connsiteY275" fmla="*/ 9071811 h 15135727"/>
              <a:gd name="connsiteX276" fmla="*/ 2695074 w 8128084"/>
              <a:gd name="connsiteY276" fmla="*/ 8999621 h 15135727"/>
              <a:gd name="connsiteX277" fmla="*/ 2622885 w 8128084"/>
              <a:gd name="connsiteY277" fmla="*/ 8975558 h 15135727"/>
              <a:gd name="connsiteX278" fmla="*/ 2430379 w 8128084"/>
              <a:gd name="connsiteY278" fmla="*/ 8999621 h 15135727"/>
              <a:gd name="connsiteX279" fmla="*/ 2261937 w 8128084"/>
              <a:gd name="connsiteY279" fmla="*/ 9168064 h 15135727"/>
              <a:gd name="connsiteX280" fmla="*/ 2237874 w 8128084"/>
              <a:gd name="connsiteY280" fmla="*/ 8999621 h 15135727"/>
              <a:gd name="connsiteX281" fmla="*/ 2117558 w 8128084"/>
              <a:gd name="connsiteY281" fmla="*/ 8975558 h 15135727"/>
              <a:gd name="connsiteX282" fmla="*/ 2045369 w 8128084"/>
              <a:gd name="connsiteY282" fmla="*/ 8783053 h 15135727"/>
              <a:gd name="connsiteX283" fmla="*/ 1852864 w 8128084"/>
              <a:gd name="connsiteY283" fmla="*/ 8758990 h 15135727"/>
              <a:gd name="connsiteX284" fmla="*/ 1636295 w 8128084"/>
              <a:gd name="connsiteY284" fmla="*/ 8927432 h 15135727"/>
              <a:gd name="connsiteX285" fmla="*/ 1588169 w 8128084"/>
              <a:gd name="connsiteY285" fmla="*/ 9023685 h 15135727"/>
              <a:gd name="connsiteX286" fmla="*/ 1515979 w 8128084"/>
              <a:gd name="connsiteY286" fmla="*/ 8879306 h 15135727"/>
              <a:gd name="connsiteX287" fmla="*/ 1347537 w 8128084"/>
              <a:gd name="connsiteY287" fmla="*/ 8879306 h 15135727"/>
              <a:gd name="connsiteX288" fmla="*/ 1347537 w 8128084"/>
              <a:gd name="connsiteY288" fmla="*/ 8710864 h 15135727"/>
              <a:gd name="connsiteX289" fmla="*/ 1106906 w 8128084"/>
              <a:gd name="connsiteY289" fmla="*/ 8783053 h 15135727"/>
              <a:gd name="connsiteX290" fmla="*/ 890337 w 8128084"/>
              <a:gd name="connsiteY290" fmla="*/ 8686800 h 15135727"/>
              <a:gd name="connsiteX291" fmla="*/ 649706 w 8128084"/>
              <a:gd name="connsiteY291" fmla="*/ 8662737 h 15135727"/>
              <a:gd name="connsiteX292" fmla="*/ 385011 w 8128084"/>
              <a:gd name="connsiteY292" fmla="*/ 8566485 h 15135727"/>
              <a:gd name="connsiteX293" fmla="*/ 577516 w 8128084"/>
              <a:gd name="connsiteY293" fmla="*/ 8373979 h 15135727"/>
              <a:gd name="connsiteX294" fmla="*/ 794085 w 8128084"/>
              <a:gd name="connsiteY294" fmla="*/ 8301790 h 15135727"/>
              <a:gd name="connsiteX295" fmla="*/ 745958 w 8128084"/>
              <a:gd name="connsiteY295" fmla="*/ 8133348 h 15135727"/>
              <a:gd name="connsiteX296" fmla="*/ 818148 w 8128084"/>
              <a:gd name="connsiteY296" fmla="*/ 7820527 h 15135727"/>
              <a:gd name="connsiteX297" fmla="*/ 697832 w 8128084"/>
              <a:gd name="connsiteY297" fmla="*/ 7820527 h 15135727"/>
              <a:gd name="connsiteX298" fmla="*/ 625642 w 8128084"/>
              <a:gd name="connsiteY298" fmla="*/ 7916779 h 15135727"/>
              <a:gd name="connsiteX299" fmla="*/ 457200 w 8128084"/>
              <a:gd name="connsiteY299" fmla="*/ 7820527 h 15135727"/>
              <a:gd name="connsiteX300" fmla="*/ 529390 w 8128084"/>
              <a:gd name="connsiteY300" fmla="*/ 7700211 h 15135727"/>
              <a:gd name="connsiteX301" fmla="*/ 938464 w 8128084"/>
              <a:gd name="connsiteY301" fmla="*/ 7676148 h 15135727"/>
              <a:gd name="connsiteX302" fmla="*/ 1058779 w 8128084"/>
              <a:gd name="connsiteY302" fmla="*/ 7459579 h 15135727"/>
              <a:gd name="connsiteX303" fmla="*/ 1203158 w 8128084"/>
              <a:gd name="connsiteY303" fmla="*/ 7603958 h 15135727"/>
              <a:gd name="connsiteX304" fmla="*/ 1299411 w 8128084"/>
              <a:gd name="connsiteY304" fmla="*/ 7555832 h 15135727"/>
              <a:gd name="connsiteX305" fmla="*/ 1443790 w 8128084"/>
              <a:gd name="connsiteY305" fmla="*/ 7507706 h 15135727"/>
              <a:gd name="connsiteX306" fmla="*/ 1684421 w 8128084"/>
              <a:gd name="connsiteY306" fmla="*/ 7603958 h 15135727"/>
              <a:gd name="connsiteX307" fmla="*/ 1684421 w 8128084"/>
              <a:gd name="connsiteY307" fmla="*/ 7603958 h 15135727"/>
              <a:gd name="connsiteX308" fmla="*/ 1540042 w 8128084"/>
              <a:gd name="connsiteY308" fmla="*/ 7363327 h 15135727"/>
              <a:gd name="connsiteX309" fmla="*/ 1299411 w 8128084"/>
              <a:gd name="connsiteY309" fmla="*/ 7315200 h 15135727"/>
              <a:gd name="connsiteX310" fmla="*/ 1130969 w 8128084"/>
              <a:gd name="connsiteY310" fmla="*/ 7339264 h 15135727"/>
              <a:gd name="connsiteX311" fmla="*/ 1034716 w 8128084"/>
              <a:gd name="connsiteY311" fmla="*/ 7315200 h 15135727"/>
              <a:gd name="connsiteX312" fmla="*/ 1155032 w 8128084"/>
              <a:gd name="connsiteY312" fmla="*/ 7050506 h 15135727"/>
              <a:gd name="connsiteX313" fmla="*/ 1155032 w 8128084"/>
              <a:gd name="connsiteY313" fmla="*/ 6930190 h 15135727"/>
              <a:gd name="connsiteX314" fmla="*/ 1155032 w 8128084"/>
              <a:gd name="connsiteY314" fmla="*/ 6761748 h 15135727"/>
              <a:gd name="connsiteX315" fmla="*/ 1203158 w 8128084"/>
              <a:gd name="connsiteY315" fmla="*/ 6617369 h 15135727"/>
              <a:gd name="connsiteX316" fmla="*/ 1371600 w 8128084"/>
              <a:gd name="connsiteY316" fmla="*/ 6472990 h 15135727"/>
              <a:gd name="connsiteX317" fmla="*/ 1443790 w 8128084"/>
              <a:gd name="connsiteY317" fmla="*/ 6328611 h 15135727"/>
              <a:gd name="connsiteX318" fmla="*/ 1419727 w 8128084"/>
              <a:gd name="connsiteY318" fmla="*/ 6208295 h 15135727"/>
              <a:gd name="connsiteX319" fmla="*/ 1275348 w 8128084"/>
              <a:gd name="connsiteY319" fmla="*/ 6304548 h 15135727"/>
              <a:gd name="connsiteX320" fmla="*/ 1323474 w 8128084"/>
              <a:gd name="connsiteY320" fmla="*/ 6015790 h 15135727"/>
              <a:gd name="connsiteX321" fmla="*/ 1540042 w 8128084"/>
              <a:gd name="connsiteY321" fmla="*/ 5871411 h 15135727"/>
              <a:gd name="connsiteX322" fmla="*/ 1540042 w 8128084"/>
              <a:gd name="connsiteY322" fmla="*/ 5751095 h 15135727"/>
              <a:gd name="connsiteX323" fmla="*/ 1395664 w 8128084"/>
              <a:gd name="connsiteY323" fmla="*/ 5799221 h 15135727"/>
              <a:gd name="connsiteX324" fmla="*/ 1179095 w 8128084"/>
              <a:gd name="connsiteY324" fmla="*/ 5799221 h 15135727"/>
              <a:gd name="connsiteX325" fmla="*/ 890337 w 8128084"/>
              <a:gd name="connsiteY325" fmla="*/ 5775158 h 15135727"/>
              <a:gd name="connsiteX326" fmla="*/ 697832 w 8128084"/>
              <a:gd name="connsiteY326" fmla="*/ 5606716 h 15135727"/>
              <a:gd name="connsiteX327" fmla="*/ 577516 w 8128084"/>
              <a:gd name="connsiteY327" fmla="*/ 5582653 h 15135727"/>
              <a:gd name="connsiteX328" fmla="*/ 697832 w 8128084"/>
              <a:gd name="connsiteY328" fmla="*/ 5775158 h 15135727"/>
              <a:gd name="connsiteX329" fmla="*/ 409074 w 8128084"/>
              <a:gd name="connsiteY329" fmla="*/ 5799221 h 15135727"/>
              <a:gd name="connsiteX330" fmla="*/ 168442 w 8128084"/>
              <a:gd name="connsiteY330" fmla="*/ 5702969 h 15135727"/>
              <a:gd name="connsiteX331" fmla="*/ 264695 w 8128084"/>
              <a:gd name="connsiteY331" fmla="*/ 5558590 h 15135727"/>
              <a:gd name="connsiteX332" fmla="*/ 144379 w 8128084"/>
              <a:gd name="connsiteY332" fmla="*/ 5510464 h 15135727"/>
              <a:gd name="connsiteX333" fmla="*/ 0 w 8128084"/>
              <a:gd name="connsiteY333" fmla="*/ 5462337 h 15135727"/>
              <a:gd name="connsiteX334" fmla="*/ 96253 w 8128084"/>
              <a:gd name="connsiteY334"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42611 w 8128084"/>
              <a:gd name="connsiteY131" fmla="*/ 6352674 h 15135727"/>
              <a:gd name="connsiteX132" fmla="*/ 3946358 w 8128084"/>
              <a:gd name="connsiteY132" fmla="*/ 6376737 h 15135727"/>
              <a:gd name="connsiteX133" fmla="*/ 4114800 w 8128084"/>
              <a:gd name="connsiteY133" fmla="*/ 6641432 h 15135727"/>
              <a:gd name="connsiteX134" fmla="*/ 4451685 w 8128084"/>
              <a:gd name="connsiteY134" fmla="*/ 6737685 h 15135727"/>
              <a:gd name="connsiteX135" fmla="*/ 4620127 w 8128084"/>
              <a:gd name="connsiteY135" fmla="*/ 6978316 h 15135727"/>
              <a:gd name="connsiteX136" fmla="*/ 4740442 w 8128084"/>
              <a:gd name="connsiteY136" fmla="*/ 7170821 h 15135727"/>
              <a:gd name="connsiteX137" fmla="*/ 5077327 w 8128084"/>
              <a:gd name="connsiteY137" fmla="*/ 7387390 h 15135727"/>
              <a:gd name="connsiteX138" fmla="*/ 5125453 w 8128084"/>
              <a:gd name="connsiteY138" fmla="*/ 7603958 h 15135727"/>
              <a:gd name="connsiteX139" fmla="*/ 5197642 w 8128084"/>
              <a:gd name="connsiteY139" fmla="*/ 7796464 h 15135727"/>
              <a:gd name="connsiteX140" fmla="*/ 5486400 w 8128084"/>
              <a:gd name="connsiteY140" fmla="*/ 7964906 h 15135727"/>
              <a:gd name="connsiteX141" fmla="*/ 5486400 w 8128084"/>
              <a:gd name="connsiteY141" fmla="*/ 8349916 h 15135727"/>
              <a:gd name="connsiteX142" fmla="*/ 5678906 w 8128084"/>
              <a:gd name="connsiteY142" fmla="*/ 8614611 h 15135727"/>
              <a:gd name="connsiteX143" fmla="*/ 5919537 w 8128084"/>
              <a:gd name="connsiteY143" fmla="*/ 9071811 h 15135727"/>
              <a:gd name="connsiteX144" fmla="*/ 6160169 w 8128084"/>
              <a:gd name="connsiteY144" fmla="*/ 9336506 h 15135727"/>
              <a:gd name="connsiteX145" fmla="*/ 6280485 w 8128084"/>
              <a:gd name="connsiteY145" fmla="*/ 9601200 h 15135727"/>
              <a:gd name="connsiteX146" fmla="*/ 6400800 w 8128084"/>
              <a:gd name="connsiteY146" fmla="*/ 9793706 h 15135727"/>
              <a:gd name="connsiteX147" fmla="*/ 6569242 w 8128084"/>
              <a:gd name="connsiteY147" fmla="*/ 10058400 h 15135727"/>
              <a:gd name="connsiteX148" fmla="*/ 6713621 w 8128084"/>
              <a:gd name="connsiteY148" fmla="*/ 10106527 h 15135727"/>
              <a:gd name="connsiteX149" fmla="*/ 6545179 w 8128084"/>
              <a:gd name="connsiteY149" fmla="*/ 10202779 h 15135727"/>
              <a:gd name="connsiteX150" fmla="*/ 6569242 w 8128084"/>
              <a:gd name="connsiteY150" fmla="*/ 10443411 h 15135727"/>
              <a:gd name="connsiteX151" fmla="*/ 6593306 w 8128084"/>
              <a:gd name="connsiteY151" fmla="*/ 10708106 h 15135727"/>
              <a:gd name="connsiteX152" fmla="*/ 6761748 w 8128084"/>
              <a:gd name="connsiteY152" fmla="*/ 10924674 h 15135727"/>
              <a:gd name="connsiteX153" fmla="*/ 6641432 w 8128084"/>
              <a:gd name="connsiteY153" fmla="*/ 11093116 h 15135727"/>
              <a:gd name="connsiteX154" fmla="*/ 6713621 w 8128084"/>
              <a:gd name="connsiteY154" fmla="*/ 11261558 h 15135727"/>
              <a:gd name="connsiteX155" fmla="*/ 6737685 w 8128084"/>
              <a:gd name="connsiteY155" fmla="*/ 11526253 h 15135727"/>
              <a:gd name="connsiteX156" fmla="*/ 6617369 w 8128084"/>
              <a:gd name="connsiteY156" fmla="*/ 11839074 h 15135727"/>
              <a:gd name="connsiteX157" fmla="*/ 6617369 w 8128084"/>
              <a:gd name="connsiteY157" fmla="*/ 12031579 h 15135727"/>
              <a:gd name="connsiteX158" fmla="*/ 6641432 w 8128084"/>
              <a:gd name="connsiteY158" fmla="*/ 12127832 h 15135727"/>
              <a:gd name="connsiteX159" fmla="*/ 6761748 w 8128084"/>
              <a:gd name="connsiteY159" fmla="*/ 12031579 h 15135727"/>
              <a:gd name="connsiteX160" fmla="*/ 6761748 w 8128084"/>
              <a:gd name="connsiteY160" fmla="*/ 12296274 h 15135727"/>
              <a:gd name="connsiteX161" fmla="*/ 6689558 w 8128084"/>
              <a:gd name="connsiteY161" fmla="*/ 12512842 h 15135727"/>
              <a:gd name="connsiteX162" fmla="*/ 6785811 w 8128084"/>
              <a:gd name="connsiteY162" fmla="*/ 12777537 h 15135727"/>
              <a:gd name="connsiteX163" fmla="*/ 6569242 w 8128084"/>
              <a:gd name="connsiteY163" fmla="*/ 12873790 h 15135727"/>
              <a:gd name="connsiteX164" fmla="*/ 6545179 w 8128084"/>
              <a:gd name="connsiteY164" fmla="*/ 13090358 h 15135727"/>
              <a:gd name="connsiteX165" fmla="*/ 6448927 w 8128084"/>
              <a:gd name="connsiteY165" fmla="*/ 13355053 h 15135727"/>
              <a:gd name="connsiteX166" fmla="*/ 6256421 w 8128084"/>
              <a:gd name="connsiteY166" fmla="*/ 13571621 h 15135727"/>
              <a:gd name="connsiteX167" fmla="*/ 6087979 w 8128084"/>
              <a:gd name="connsiteY167" fmla="*/ 13667874 h 15135727"/>
              <a:gd name="connsiteX168" fmla="*/ 5943600 w 8128084"/>
              <a:gd name="connsiteY168" fmla="*/ 13716000 h 15135727"/>
              <a:gd name="connsiteX169" fmla="*/ 5702969 w 8128084"/>
              <a:gd name="connsiteY169" fmla="*/ 13667874 h 15135727"/>
              <a:gd name="connsiteX170" fmla="*/ 5582653 w 8128084"/>
              <a:gd name="connsiteY170" fmla="*/ 13691937 h 15135727"/>
              <a:gd name="connsiteX171" fmla="*/ 5727032 w 8128084"/>
              <a:gd name="connsiteY171" fmla="*/ 13836316 h 15135727"/>
              <a:gd name="connsiteX172" fmla="*/ 5582653 w 8128084"/>
              <a:gd name="connsiteY172" fmla="*/ 14052885 h 15135727"/>
              <a:gd name="connsiteX173" fmla="*/ 5462337 w 8128084"/>
              <a:gd name="connsiteY173" fmla="*/ 14149137 h 15135727"/>
              <a:gd name="connsiteX174" fmla="*/ 5342021 w 8128084"/>
              <a:gd name="connsiteY174" fmla="*/ 14004758 h 15135727"/>
              <a:gd name="connsiteX175" fmla="*/ 5245769 w 8128084"/>
              <a:gd name="connsiteY175" fmla="*/ 14004758 h 15135727"/>
              <a:gd name="connsiteX176" fmla="*/ 5245769 w 8128084"/>
              <a:gd name="connsiteY176" fmla="*/ 13956632 h 15135727"/>
              <a:gd name="connsiteX177" fmla="*/ 5101390 w 8128084"/>
              <a:gd name="connsiteY177" fmla="*/ 13956632 h 15135727"/>
              <a:gd name="connsiteX178" fmla="*/ 4981074 w 8128084"/>
              <a:gd name="connsiteY178" fmla="*/ 13860379 h 15135727"/>
              <a:gd name="connsiteX179" fmla="*/ 4740442 w 8128084"/>
              <a:gd name="connsiteY179" fmla="*/ 13908506 h 15135727"/>
              <a:gd name="connsiteX180" fmla="*/ 4475748 w 8128084"/>
              <a:gd name="connsiteY180" fmla="*/ 13956632 h 15135727"/>
              <a:gd name="connsiteX181" fmla="*/ 4379495 w 8128084"/>
              <a:gd name="connsiteY181" fmla="*/ 14028821 h 15135727"/>
              <a:gd name="connsiteX182" fmla="*/ 4403558 w 8128084"/>
              <a:gd name="connsiteY182" fmla="*/ 14197264 h 15135727"/>
              <a:gd name="connsiteX183" fmla="*/ 4572000 w 8128084"/>
              <a:gd name="connsiteY183" fmla="*/ 14149137 h 15135727"/>
              <a:gd name="connsiteX184" fmla="*/ 4523874 w 8128084"/>
              <a:gd name="connsiteY184" fmla="*/ 14558211 h 15135727"/>
              <a:gd name="connsiteX185" fmla="*/ 4403558 w 8128084"/>
              <a:gd name="connsiteY185" fmla="*/ 14437895 h 15135727"/>
              <a:gd name="connsiteX186" fmla="*/ 4403558 w 8128084"/>
              <a:gd name="connsiteY186" fmla="*/ 14437895 h 15135727"/>
              <a:gd name="connsiteX187" fmla="*/ 4283242 w 8128084"/>
              <a:gd name="connsiteY187" fmla="*/ 14245390 h 15135727"/>
              <a:gd name="connsiteX188" fmla="*/ 4235116 w 8128084"/>
              <a:gd name="connsiteY188" fmla="*/ 14341642 h 15135727"/>
              <a:gd name="connsiteX189" fmla="*/ 4162927 w 8128084"/>
              <a:gd name="connsiteY189" fmla="*/ 14389769 h 15135727"/>
              <a:gd name="connsiteX190" fmla="*/ 4162927 w 8128084"/>
              <a:gd name="connsiteY190" fmla="*/ 14389769 h 15135727"/>
              <a:gd name="connsiteX191" fmla="*/ 3922295 w 8128084"/>
              <a:gd name="connsiteY191" fmla="*/ 14245390 h 15135727"/>
              <a:gd name="connsiteX192" fmla="*/ 3801979 w 8128084"/>
              <a:gd name="connsiteY192" fmla="*/ 14293516 h 15135727"/>
              <a:gd name="connsiteX193" fmla="*/ 3681664 w 8128084"/>
              <a:gd name="connsiteY193" fmla="*/ 14389769 h 15135727"/>
              <a:gd name="connsiteX194" fmla="*/ 3657600 w 8128084"/>
              <a:gd name="connsiteY194" fmla="*/ 14654464 h 15135727"/>
              <a:gd name="connsiteX195" fmla="*/ 3513221 w 8128084"/>
              <a:gd name="connsiteY195" fmla="*/ 14726653 h 15135727"/>
              <a:gd name="connsiteX196" fmla="*/ 3513221 w 8128084"/>
              <a:gd name="connsiteY196" fmla="*/ 14871032 h 15135727"/>
              <a:gd name="connsiteX197" fmla="*/ 3633537 w 8128084"/>
              <a:gd name="connsiteY197" fmla="*/ 14967285 h 15135727"/>
              <a:gd name="connsiteX198" fmla="*/ 3609474 w 8128084"/>
              <a:gd name="connsiteY198" fmla="*/ 15087600 h 15135727"/>
              <a:gd name="connsiteX199" fmla="*/ 3441032 w 8128084"/>
              <a:gd name="connsiteY199" fmla="*/ 15039474 h 15135727"/>
              <a:gd name="connsiteX200" fmla="*/ 3272590 w 8128084"/>
              <a:gd name="connsiteY200" fmla="*/ 15063537 h 15135727"/>
              <a:gd name="connsiteX201" fmla="*/ 3248527 w 8128084"/>
              <a:gd name="connsiteY201" fmla="*/ 14895095 h 15135727"/>
              <a:gd name="connsiteX202" fmla="*/ 3128211 w 8128084"/>
              <a:gd name="connsiteY202" fmla="*/ 14919158 h 15135727"/>
              <a:gd name="connsiteX203" fmla="*/ 2959769 w 8128084"/>
              <a:gd name="connsiteY203" fmla="*/ 15135727 h 15135727"/>
              <a:gd name="connsiteX204" fmla="*/ 2935706 w 8128084"/>
              <a:gd name="connsiteY204" fmla="*/ 14895095 h 15135727"/>
              <a:gd name="connsiteX205" fmla="*/ 2791327 w 8128084"/>
              <a:gd name="connsiteY205" fmla="*/ 14943221 h 15135727"/>
              <a:gd name="connsiteX206" fmla="*/ 2671011 w 8128084"/>
              <a:gd name="connsiteY206" fmla="*/ 15039474 h 15135727"/>
              <a:gd name="connsiteX207" fmla="*/ 2430379 w 8128084"/>
              <a:gd name="connsiteY207" fmla="*/ 15087600 h 15135727"/>
              <a:gd name="connsiteX208" fmla="*/ 2237874 w 8128084"/>
              <a:gd name="connsiteY208" fmla="*/ 15039474 h 15135727"/>
              <a:gd name="connsiteX209" fmla="*/ 2622885 w 8128084"/>
              <a:gd name="connsiteY209" fmla="*/ 14846969 h 15135727"/>
              <a:gd name="connsiteX210" fmla="*/ 2887579 w 8128084"/>
              <a:gd name="connsiteY210" fmla="*/ 14774779 h 15135727"/>
              <a:gd name="connsiteX211" fmla="*/ 2839453 w 8128084"/>
              <a:gd name="connsiteY211" fmla="*/ 14582274 h 15135727"/>
              <a:gd name="connsiteX212" fmla="*/ 2935706 w 8128084"/>
              <a:gd name="connsiteY212" fmla="*/ 14510085 h 15135727"/>
              <a:gd name="connsiteX213" fmla="*/ 2935706 w 8128084"/>
              <a:gd name="connsiteY213" fmla="*/ 14510085 h 15135727"/>
              <a:gd name="connsiteX214" fmla="*/ 3080085 w 8128084"/>
              <a:gd name="connsiteY214" fmla="*/ 14413832 h 15135727"/>
              <a:gd name="connsiteX215" fmla="*/ 3152274 w 8128084"/>
              <a:gd name="connsiteY215" fmla="*/ 14341642 h 15135727"/>
              <a:gd name="connsiteX216" fmla="*/ 3080085 w 8128084"/>
              <a:gd name="connsiteY216" fmla="*/ 14269453 h 15135727"/>
              <a:gd name="connsiteX217" fmla="*/ 3152274 w 8128084"/>
              <a:gd name="connsiteY217" fmla="*/ 14197264 h 15135727"/>
              <a:gd name="connsiteX218" fmla="*/ 3152274 w 8128084"/>
              <a:gd name="connsiteY218" fmla="*/ 14052885 h 15135727"/>
              <a:gd name="connsiteX219" fmla="*/ 3080085 w 8128084"/>
              <a:gd name="connsiteY219" fmla="*/ 13980695 h 15135727"/>
              <a:gd name="connsiteX220" fmla="*/ 3056021 w 8128084"/>
              <a:gd name="connsiteY220" fmla="*/ 14076948 h 15135727"/>
              <a:gd name="connsiteX221" fmla="*/ 2935706 w 8128084"/>
              <a:gd name="connsiteY221" fmla="*/ 14076948 h 15135727"/>
              <a:gd name="connsiteX222" fmla="*/ 2863516 w 8128084"/>
              <a:gd name="connsiteY222" fmla="*/ 14125074 h 15135727"/>
              <a:gd name="connsiteX223" fmla="*/ 2719137 w 8128084"/>
              <a:gd name="connsiteY223" fmla="*/ 14197264 h 15135727"/>
              <a:gd name="connsiteX224" fmla="*/ 2646948 w 8128084"/>
              <a:gd name="connsiteY224" fmla="*/ 14197264 h 15135727"/>
              <a:gd name="connsiteX225" fmla="*/ 2598821 w 8128084"/>
              <a:gd name="connsiteY225" fmla="*/ 14125074 h 15135727"/>
              <a:gd name="connsiteX226" fmla="*/ 2430379 w 8128084"/>
              <a:gd name="connsiteY226" fmla="*/ 13836316 h 15135727"/>
              <a:gd name="connsiteX227" fmla="*/ 2646948 w 8128084"/>
              <a:gd name="connsiteY227" fmla="*/ 13812253 h 15135727"/>
              <a:gd name="connsiteX228" fmla="*/ 2502569 w 8128084"/>
              <a:gd name="connsiteY228" fmla="*/ 13475369 h 15135727"/>
              <a:gd name="connsiteX229" fmla="*/ 2550695 w 8128084"/>
              <a:gd name="connsiteY229" fmla="*/ 13186611 h 15135727"/>
              <a:gd name="connsiteX230" fmla="*/ 2719137 w 8128084"/>
              <a:gd name="connsiteY230" fmla="*/ 13042232 h 15135727"/>
              <a:gd name="connsiteX231" fmla="*/ 2791327 w 8128084"/>
              <a:gd name="connsiteY231" fmla="*/ 12945979 h 15135727"/>
              <a:gd name="connsiteX232" fmla="*/ 3031958 w 8128084"/>
              <a:gd name="connsiteY232" fmla="*/ 13090358 h 15135727"/>
              <a:gd name="connsiteX233" fmla="*/ 3056021 w 8128084"/>
              <a:gd name="connsiteY233" fmla="*/ 12753474 h 15135727"/>
              <a:gd name="connsiteX234" fmla="*/ 2887579 w 8128084"/>
              <a:gd name="connsiteY234" fmla="*/ 12777537 h 15135727"/>
              <a:gd name="connsiteX235" fmla="*/ 2815390 w 8128084"/>
              <a:gd name="connsiteY235" fmla="*/ 12777537 h 15135727"/>
              <a:gd name="connsiteX236" fmla="*/ 3176337 w 8128084"/>
              <a:gd name="connsiteY236" fmla="*/ 12368464 h 15135727"/>
              <a:gd name="connsiteX237" fmla="*/ 3104148 w 8128084"/>
              <a:gd name="connsiteY237" fmla="*/ 12320337 h 15135727"/>
              <a:gd name="connsiteX238" fmla="*/ 3104148 w 8128084"/>
              <a:gd name="connsiteY238" fmla="*/ 12320337 h 15135727"/>
              <a:gd name="connsiteX239" fmla="*/ 3007895 w 8128084"/>
              <a:gd name="connsiteY239" fmla="*/ 12079706 h 15135727"/>
              <a:gd name="connsiteX240" fmla="*/ 2911642 w 8128084"/>
              <a:gd name="connsiteY240" fmla="*/ 11935327 h 15135727"/>
              <a:gd name="connsiteX241" fmla="*/ 2863516 w 8128084"/>
              <a:gd name="connsiteY241" fmla="*/ 11694695 h 15135727"/>
              <a:gd name="connsiteX242" fmla="*/ 2911642 w 8128084"/>
              <a:gd name="connsiteY242" fmla="*/ 11454064 h 15135727"/>
              <a:gd name="connsiteX243" fmla="*/ 3056021 w 8128084"/>
              <a:gd name="connsiteY243" fmla="*/ 11454064 h 15135727"/>
              <a:gd name="connsiteX244" fmla="*/ 2983832 w 8128084"/>
              <a:gd name="connsiteY244" fmla="*/ 11381874 h 15135727"/>
              <a:gd name="connsiteX245" fmla="*/ 3031958 w 8128084"/>
              <a:gd name="connsiteY245" fmla="*/ 11285621 h 15135727"/>
              <a:gd name="connsiteX246" fmla="*/ 3007895 w 8128084"/>
              <a:gd name="connsiteY246" fmla="*/ 11189369 h 15135727"/>
              <a:gd name="connsiteX247" fmla="*/ 2887579 w 8128084"/>
              <a:gd name="connsiteY247" fmla="*/ 11141242 h 15135727"/>
              <a:gd name="connsiteX248" fmla="*/ 2887579 w 8128084"/>
              <a:gd name="connsiteY248" fmla="*/ 10972800 h 15135727"/>
              <a:gd name="connsiteX249" fmla="*/ 2887579 w 8128084"/>
              <a:gd name="connsiteY249" fmla="*/ 10924674 h 15135727"/>
              <a:gd name="connsiteX250" fmla="*/ 2767264 w 8128084"/>
              <a:gd name="connsiteY250" fmla="*/ 11020927 h 15135727"/>
              <a:gd name="connsiteX251" fmla="*/ 2743200 w 8128084"/>
              <a:gd name="connsiteY251" fmla="*/ 10924674 h 15135727"/>
              <a:gd name="connsiteX252" fmla="*/ 2550695 w 8128084"/>
              <a:gd name="connsiteY252" fmla="*/ 11020927 h 15135727"/>
              <a:gd name="connsiteX253" fmla="*/ 2526632 w 8128084"/>
              <a:gd name="connsiteY253" fmla="*/ 11117179 h 15135727"/>
              <a:gd name="connsiteX254" fmla="*/ 2334127 w 8128084"/>
              <a:gd name="connsiteY254" fmla="*/ 10996864 h 15135727"/>
              <a:gd name="connsiteX255" fmla="*/ 2358190 w 8128084"/>
              <a:gd name="connsiteY255" fmla="*/ 10732169 h 15135727"/>
              <a:gd name="connsiteX256" fmla="*/ 2334127 w 8128084"/>
              <a:gd name="connsiteY256" fmla="*/ 10587790 h 15135727"/>
              <a:gd name="connsiteX257" fmla="*/ 2406316 w 8128084"/>
              <a:gd name="connsiteY257" fmla="*/ 10491537 h 15135727"/>
              <a:gd name="connsiteX258" fmla="*/ 2598821 w 8128084"/>
              <a:gd name="connsiteY258" fmla="*/ 10684042 h 15135727"/>
              <a:gd name="connsiteX259" fmla="*/ 2767264 w 8128084"/>
              <a:gd name="connsiteY259" fmla="*/ 10684042 h 15135727"/>
              <a:gd name="connsiteX260" fmla="*/ 2646948 w 8128084"/>
              <a:gd name="connsiteY260" fmla="*/ 10515600 h 15135727"/>
              <a:gd name="connsiteX261" fmla="*/ 2815390 w 8128084"/>
              <a:gd name="connsiteY261" fmla="*/ 10395285 h 15135727"/>
              <a:gd name="connsiteX262" fmla="*/ 3080085 w 8128084"/>
              <a:gd name="connsiteY262" fmla="*/ 10419348 h 15135727"/>
              <a:gd name="connsiteX263" fmla="*/ 3248527 w 8128084"/>
              <a:gd name="connsiteY263" fmla="*/ 10539664 h 15135727"/>
              <a:gd name="connsiteX264" fmla="*/ 3320716 w 8128084"/>
              <a:gd name="connsiteY264" fmla="*/ 10659979 h 15135727"/>
              <a:gd name="connsiteX265" fmla="*/ 3465095 w 8128084"/>
              <a:gd name="connsiteY265" fmla="*/ 10659979 h 15135727"/>
              <a:gd name="connsiteX266" fmla="*/ 3441032 w 8128084"/>
              <a:gd name="connsiteY266" fmla="*/ 10491537 h 15135727"/>
              <a:gd name="connsiteX267" fmla="*/ 3392906 w 8128084"/>
              <a:gd name="connsiteY267" fmla="*/ 10250906 h 15135727"/>
              <a:gd name="connsiteX268" fmla="*/ 3152274 w 8128084"/>
              <a:gd name="connsiteY268" fmla="*/ 10250906 h 15135727"/>
              <a:gd name="connsiteX269" fmla="*/ 3176337 w 8128084"/>
              <a:gd name="connsiteY269" fmla="*/ 10178716 h 15135727"/>
              <a:gd name="connsiteX270" fmla="*/ 3104148 w 8128084"/>
              <a:gd name="connsiteY270" fmla="*/ 10154653 h 15135727"/>
              <a:gd name="connsiteX271" fmla="*/ 3007895 w 8128084"/>
              <a:gd name="connsiteY271" fmla="*/ 9962148 h 15135727"/>
              <a:gd name="connsiteX272" fmla="*/ 3176337 w 8128084"/>
              <a:gd name="connsiteY272" fmla="*/ 9889958 h 15135727"/>
              <a:gd name="connsiteX273" fmla="*/ 2959769 w 8128084"/>
              <a:gd name="connsiteY273" fmla="*/ 9504948 h 15135727"/>
              <a:gd name="connsiteX274" fmla="*/ 2791327 w 8128084"/>
              <a:gd name="connsiteY274" fmla="*/ 9456821 h 15135727"/>
              <a:gd name="connsiteX275" fmla="*/ 2574758 w 8128084"/>
              <a:gd name="connsiteY275" fmla="*/ 9336506 h 15135727"/>
              <a:gd name="connsiteX276" fmla="*/ 2550695 w 8128084"/>
              <a:gd name="connsiteY276" fmla="*/ 9071811 h 15135727"/>
              <a:gd name="connsiteX277" fmla="*/ 2695074 w 8128084"/>
              <a:gd name="connsiteY277" fmla="*/ 8999621 h 15135727"/>
              <a:gd name="connsiteX278" fmla="*/ 2622885 w 8128084"/>
              <a:gd name="connsiteY278" fmla="*/ 8975558 h 15135727"/>
              <a:gd name="connsiteX279" fmla="*/ 2430379 w 8128084"/>
              <a:gd name="connsiteY279" fmla="*/ 8999621 h 15135727"/>
              <a:gd name="connsiteX280" fmla="*/ 2261937 w 8128084"/>
              <a:gd name="connsiteY280" fmla="*/ 9168064 h 15135727"/>
              <a:gd name="connsiteX281" fmla="*/ 2237874 w 8128084"/>
              <a:gd name="connsiteY281" fmla="*/ 8999621 h 15135727"/>
              <a:gd name="connsiteX282" fmla="*/ 2117558 w 8128084"/>
              <a:gd name="connsiteY282" fmla="*/ 8975558 h 15135727"/>
              <a:gd name="connsiteX283" fmla="*/ 2045369 w 8128084"/>
              <a:gd name="connsiteY283" fmla="*/ 8783053 h 15135727"/>
              <a:gd name="connsiteX284" fmla="*/ 1852864 w 8128084"/>
              <a:gd name="connsiteY284" fmla="*/ 8758990 h 15135727"/>
              <a:gd name="connsiteX285" fmla="*/ 1636295 w 8128084"/>
              <a:gd name="connsiteY285" fmla="*/ 8927432 h 15135727"/>
              <a:gd name="connsiteX286" fmla="*/ 1588169 w 8128084"/>
              <a:gd name="connsiteY286" fmla="*/ 9023685 h 15135727"/>
              <a:gd name="connsiteX287" fmla="*/ 1515979 w 8128084"/>
              <a:gd name="connsiteY287" fmla="*/ 8879306 h 15135727"/>
              <a:gd name="connsiteX288" fmla="*/ 1347537 w 8128084"/>
              <a:gd name="connsiteY288" fmla="*/ 8879306 h 15135727"/>
              <a:gd name="connsiteX289" fmla="*/ 1347537 w 8128084"/>
              <a:gd name="connsiteY289" fmla="*/ 8710864 h 15135727"/>
              <a:gd name="connsiteX290" fmla="*/ 1106906 w 8128084"/>
              <a:gd name="connsiteY290" fmla="*/ 8783053 h 15135727"/>
              <a:gd name="connsiteX291" fmla="*/ 890337 w 8128084"/>
              <a:gd name="connsiteY291" fmla="*/ 8686800 h 15135727"/>
              <a:gd name="connsiteX292" fmla="*/ 649706 w 8128084"/>
              <a:gd name="connsiteY292" fmla="*/ 8662737 h 15135727"/>
              <a:gd name="connsiteX293" fmla="*/ 385011 w 8128084"/>
              <a:gd name="connsiteY293" fmla="*/ 8566485 h 15135727"/>
              <a:gd name="connsiteX294" fmla="*/ 577516 w 8128084"/>
              <a:gd name="connsiteY294" fmla="*/ 8373979 h 15135727"/>
              <a:gd name="connsiteX295" fmla="*/ 794085 w 8128084"/>
              <a:gd name="connsiteY295" fmla="*/ 8301790 h 15135727"/>
              <a:gd name="connsiteX296" fmla="*/ 745958 w 8128084"/>
              <a:gd name="connsiteY296" fmla="*/ 8133348 h 15135727"/>
              <a:gd name="connsiteX297" fmla="*/ 818148 w 8128084"/>
              <a:gd name="connsiteY297" fmla="*/ 7820527 h 15135727"/>
              <a:gd name="connsiteX298" fmla="*/ 697832 w 8128084"/>
              <a:gd name="connsiteY298" fmla="*/ 7820527 h 15135727"/>
              <a:gd name="connsiteX299" fmla="*/ 625642 w 8128084"/>
              <a:gd name="connsiteY299" fmla="*/ 7916779 h 15135727"/>
              <a:gd name="connsiteX300" fmla="*/ 457200 w 8128084"/>
              <a:gd name="connsiteY300" fmla="*/ 7820527 h 15135727"/>
              <a:gd name="connsiteX301" fmla="*/ 529390 w 8128084"/>
              <a:gd name="connsiteY301" fmla="*/ 7700211 h 15135727"/>
              <a:gd name="connsiteX302" fmla="*/ 938464 w 8128084"/>
              <a:gd name="connsiteY302" fmla="*/ 7676148 h 15135727"/>
              <a:gd name="connsiteX303" fmla="*/ 1058779 w 8128084"/>
              <a:gd name="connsiteY303" fmla="*/ 7459579 h 15135727"/>
              <a:gd name="connsiteX304" fmla="*/ 1203158 w 8128084"/>
              <a:gd name="connsiteY304" fmla="*/ 7603958 h 15135727"/>
              <a:gd name="connsiteX305" fmla="*/ 1299411 w 8128084"/>
              <a:gd name="connsiteY305" fmla="*/ 7555832 h 15135727"/>
              <a:gd name="connsiteX306" fmla="*/ 1443790 w 8128084"/>
              <a:gd name="connsiteY306" fmla="*/ 7507706 h 15135727"/>
              <a:gd name="connsiteX307" fmla="*/ 1684421 w 8128084"/>
              <a:gd name="connsiteY307" fmla="*/ 7603958 h 15135727"/>
              <a:gd name="connsiteX308" fmla="*/ 1684421 w 8128084"/>
              <a:gd name="connsiteY308" fmla="*/ 7603958 h 15135727"/>
              <a:gd name="connsiteX309" fmla="*/ 1540042 w 8128084"/>
              <a:gd name="connsiteY309" fmla="*/ 7363327 h 15135727"/>
              <a:gd name="connsiteX310" fmla="*/ 1299411 w 8128084"/>
              <a:gd name="connsiteY310" fmla="*/ 7315200 h 15135727"/>
              <a:gd name="connsiteX311" fmla="*/ 1130969 w 8128084"/>
              <a:gd name="connsiteY311" fmla="*/ 7339264 h 15135727"/>
              <a:gd name="connsiteX312" fmla="*/ 1034716 w 8128084"/>
              <a:gd name="connsiteY312" fmla="*/ 7315200 h 15135727"/>
              <a:gd name="connsiteX313" fmla="*/ 1155032 w 8128084"/>
              <a:gd name="connsiteY313" fmla="*/ 7050506 h 15135727"/>
              <a:gd name="connsiteX314" fmla="*/ 1155032 w 8128084"/>
              <a:gd name="connsiteY314" fmla="*/ 6930190 h 15135727"/>
              <a:gd name="connsiteX315" fmla="*/ 1155032 w 8128084"/>
              <a:gd name="connsiteY315" fmla="*/ 6761748 h 15135727"/>
              <a:gd name="connsiteX316" fmla="*/ 1203158 w 8128084"/>
              <a:gd name="connsiteY316" fmla="*/ 6617369 h 15135727"/>
              <a:gd name="connsiteX317" fmla="*/ 1371600 w 8128084"/>
              <a:gd name="connsiteY317" fmla="*/ 6472990 h 15135727"/>
              <a:gd name="connsiteX318" fmla="*/ 1443790 w 8128084"/>
              <a:gd name="connsiteY318" fmla="*/ 6328611 h 15135727"/>
              <a:gd name="connsiteX319" fmla="*/ 1419727 w 8128084"/>
              <a:gd name="connsiteY319" fmla="*/ 6208295 h 15135727"/>
              <a:gd name="connsiteX320" fmla="*/ 1275348 w 8128084"/>
              <a:gd name="connsiteY320" fmla="*/ 6304548 h 15135727"/>
              <a:gd name="connsiteX321" fmla="*/ 1323474 w 8128084"/>
              <a:gd name="connsiteY321" fmla="*/ 6015790 h 15135727"/>
              <a:gd name="connsiteX322" fmla="*/ 1540042 w 8128084"/>
              <a:gd name="connsiteY322" fmla="*/ 5871411 h 15135727"/>
              <a:gd name="connsiteX323" fmla="*/ 1540042 w 8128084"/>
              <a:gd name="connsiteY323" fmla="*/ 5751095 h 15135727"/>
              <a:gd name="connsiteX324" fmla="*/ 1395664 w 8128084"/>
              <a:gd name="connsiteY324" fmla="*/ 5799221 h 15135727"/>
              <a:gd name="connsiteX325" fmla="*/ 1179095 w 8128084"/>
              <a:gd name="connsiteY325" fmla="*/ 5799221 h 15135727"/>
              <a:gd name="connsiteX326" fmla="*/ 890337 w 8128084"/>
              <a:gd name="connsiteY326" fmla="*/ 5775158 h 15135727"/>
              <a:gd name="connsiteX327" fmla="*/ 697832 w 8128084"/>
              <a:gd name="connsiteY327" fmla="*/ 5606716 h 15135727"/>
              <a:gd name="connsiteX328" fmla="*/ 577516 w 8128084"/>
              <a:gd name="connsiteY328" fmla="*/ 5582653 h 15135727"/>
              <a:gd name="connsiteX329" fmla="*/ 697832 w 8128084"/>
              <a:gd name="connsiteY329" fmla="*/ 5775158 h 15135727"/>
              <a:gd name="connsiteX330" fmla="*/ 409074 w 8128084"/>
              <a:gd name="connsiteY330" fmla="*/ 5799221 h 15135727"/>
              <a:gd name="connsiteX331" fmla="*/ 168442 w 8128084"/>
              <a:gd name="connsiteY331" fmla="*/ 5702969 h 15135727"/>
              <a:gd name="connsiteX332" fmla="*/ 264695 w 8128084"/>
              <a:gd name="connsiteY332" fmla="*/ 5558590 h 15135727"/>
              <a:gd name="connsiteX333" fmla="*/ 144379 w 8128084"/>
              <a:gd name="connsiteY333" fmla="*/ 5510464 h 15135727"/>
              <a:gd name="connsiteX334" fmla="*/ 0 w 8128084"/>
              <a:gd name="connsiteY334" fmla="*/ 5462337 h 15135727"/>
              <a:gd name="connsiteX335" fmla="*/ 96253 w 8128084"/>
              <a:gd name="connsiteY335"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48961 w 8128084"/>
              <a:gd name="connsiteY131" fmla="*/ 6320924 h 15135727"/>
              <a:gd name="connsiteX132" fmla="*/ 3946358 w 8128084"/>
              <a:gd name="connsiteY132" fmla="*/ 6376737 h 15135727"/>
              <a:gd name="connsiteX133" fmla="*/ 4114800 w 8128084"/>
              <a:gd name="connsiteY133" fmla="*/ 6641432 h 15135727"/>
              <a:gd name="connsiteX134" fmla="*/ 4451685 w 8128084"/>
              <a:gd name="connsiteY134" fmla="*/ 6737685 h 15135727"/>
              <a:gd name="connsiteX135" fmla="*/ 4620127 w 8128084"/>
              <a:gd name="connsiteY135" fmla="*/ 6978316 h 15135727"/>
              <a:gd name="connsiteX136" fmla="*/ 4740442 w 8128084"/>
              <a:gd name="connsiteY136" fmla="*/ 7170821 h 15135727"/>
              <a:gd name="connsiteX137" fmla="*/ 5077327 w 8128084"/>
              <a:gd name="connsiteY137" fmla="*/ 7387390 h 15135727"/>
              <a:gd name="connsiteX138" fmla="*/ 5125453 w 8128084"/>
              <a:gd name="connsiteY138" fmla="*/ 7603958 h 15135727"/>
              <a:gd name="connsiteX139" fmla="*/ 5197642 w 8128084"/>
              <a:gd name="connsiteY139" fmla="*/ 7796464 h 15135727"/>
              <a:gd name="connsiteX140" fmla="*/ 5486400 w 8128084"/>
              <a:gd name="connsiteY140" fmla="*/ 7964906 h 15135727"/>
              <a:gd name="connsiteX141" fmla="*/ 5486400 w 8128084"/>
              <a:gd name="connsiteY141" fmla="*/ 8349916 h 15135727"/>
              <a:gd name="connsiteX142" fmla="*/ 5678906 w 8128084"/>
              <a:gd name="connsiteY142" fmla="*/ 8614611 h 15135727"/>
              <a:gd name="connsiteX143" fmla="*/ 5919537 w 8128084"/>
              <a:gd name="connsiteY143" fmla="*/ 9071811 h 15135727"/>
              <a:gd name="connsiteX144" fmla="*/ 6160169 w 8128084"/>
              <a:gd name="connsiteY144" fmla="*/ 9336506 h 15135727"/>
              <a:gd name="connsiteX145" fmla="*/ 6280485 w 8128084"/>
              <a:gd name="connsiteY145" fmla="*/ 9601200 h 15135727"/>
              <a:gd name="connsiteX146" fmla="*/ 6400800 w 8128084"/>
              <a:gd name="connsiteY146" fmla="*/ 9793706 h 15135727"/>
              <a:gd name="connsiteX147" fmla="*/ 6569242 w 8128084"/>
              <a:gd name="connsiteY147" fmla="*/ 10058400 h 15135727"/>
              <a:gd name="connsiteX148" fmla="*/ 6713621 w 8128084"/>
              <a:gd name="connsiteY148" fmla="*/ 10106527 h 15135727"/>
              <a:gd name="connsiteX149" fmla="*/ 6545179 w 8128084"/>
              <a:gd name="connsiteY149" fmla="*/ 10202779 h 15135727"/>
              <a:gd name="connsiteX150" fmla="*/ 6569242 w 8128084"/>
              <a:gd name="connsiteY150" fmla="*/ 10443411 h 15135727"/>
              <a:gd name="connsiteX151" fmla="*/ 6593306 w 8128084"/>
              <a:gd name="connsiteY151" fmla="*/ 10708106 h 15135727"/>
              <a:gd name="connsiteX152" fmla="*/ 6761748 w 8128084"/>
              <a:gd name="connsiteY152" fmla="*/ 10924674 h 15135727"/>
              <a:gd name="connsiteX153" fmla="*/ 6641432 w 8128084"/>
              <a:gd name="connsiteY153" fmla="*/ 11093116 h 15135727"/>
              <a:gd name="connsiteX154" fmla="*/ 6713621 w 8128084"/>
              <a:gd name="connsiteY154" fmla="*/ 11261558 h 15135727"/>
              <a:gd name="connsiteX155" fmla="*/ 6737685 w 8128084"/>
              <a:gd name="connsiteY155" fmla="*/ 11526253 h 15135727"/>
              <a:gd name="connsiteX156" fmla="*/ 6617369 w 8128084"/>
              <a:gd name="connsiteY156" fmla="*/ 11839074 h 15135727"/>
              <a:gd name="connsiteX157" fmla="*/ 6617369 w 8128084"/>
              <a:gd name="connsiteY157" fmla="*/ 12031579 h 15135727"/>
              <a:gd name="connsiteX158" fmla="*/ 6641432 w 8128084"/>
              <a:gd name="connsiteY158" fmla="*/ 12127832 h 15135727"/>
              <a:gd name="connsiteX159" fmla="*/ 6761748 w 8128084"/>
              <a:gd name="connsiteY159" fmla="*/ 12031579 h 15135727"/>
              <a:gd name="connsiteX160" fmla="*/ 6761748 w 8128084"/>
              <a:gd name="connsiteY160" fmla="*/ 12296274 h 15135727"/>
              <a:gd name="connsiteX161" fmla="*/ 6689558 w 8128084"/>
              <a:gd name="connsiteY161" fmla="*/ 12512842 h 15135727"/>
              <a:gd name="connsiteX162" fmla="*/ 6785811 w 8128084"/>
              <a:gd name="connsiteY162" fmla="*/ 12777537 h 15135727"/>
              <a:gd name="connsiteX163" fmla="*/ 6569242 w 8128084"/>
              <a:gd name="connsiteY163" fmla="*/ 12873790 h 15135727"/>
              <a:gd name="connsiteX164" fmla="*/ 6545179 w 8128084"/>
              <a:gd name="connsiteY164" fmla="*/ 13090358 h 15135727"/>
              <a:gd name="connsiteX165" fmla="*/ 6448927 w 8128084"/>
              <a:gd name="connsiteY165" fmla="*/ 13355053 h 15135727"/>
              <a:gd name="connsiteX166" fmla="*/ 6256421 w 8128084"/>
              <a:gd name="connsiteY166" fmla="*/ 13571621 h 15135727"/>
              <a:gd name="connsiteX167" fmla="*/ 6087979 w 8128084"/>
              <a:gd name="connsiteY167" fmla="*/ 13667874 h 15135727"/>
              <a:gd name="connsiteX168" fmla="*/ 5943600 w 8128084"/>
              <a:gd name="connsiteY168" fmla="*/ 13716000 h 15135727"/>
              <a:gd name="connsiteX169" fmla="*/ 5702969 w 8128084"/>
              <a:gd name="connsiteY169" fmla="*/ 13667874 h 15135727"/>
              <a:gd name="connsiteX170" fmla="*/ 5582653 w 8128084"/>
              <a:gd name="connsiteY170" fmla="*/ 13691937 h 15135727"/>
              <a:gd name="connsiteX171" fmla="*/ 5727032 w 8128084"/>
              <a:gd name="connsiteY171" fmla="*/ 13836316 h 15135727"/>
              <a:gd name="connsiteX172" fmla="*/ 5582653 w 8128084"/>
              <a:gd name="connsiteY172" fmla="*/ 14052885 h 15135727"/>
              <a:gd name="connsiteX173" fmla="*/ 5462337 w 8128084"/>
              <a:gd name="connsiteY173" fmla="*/ 14149137 h 15135727"/>
              <a:gd name="connsiteX174" fmla="*/ 5342021 w 8128084"/>
              <a:gd name="connsiteY174" fmla="*/ 14004758 h 15135727"/>
              <a:gd name="connsiteX175" fmla="*/ 5245769 w 8128084"/>
              <a:gd name="connsiteY175" fmla="*/ 14004758 h 15135727"/>
              <a:gd name="connsiteX176" fmla="*/ 5245769 w 8128084"/>
              <a:gd name="connsiteY176" fmla="*/ 13956632 h 15135727"/>
              <a:gd name="connsiteX177" fmla="*/ 5101390 w 8128084"/>
              <a:gd name="connsiteY177" fmla="*/ 13956632 h 15135727"/>
              <a:gd name="connsiteX178" fmla="*/ 4981074 w 8128084"/>
              <a:gd name="connsiteY178" fmla="*/ 13860379 h 15135727"/>
              <a:gd name="connsiteX179" fmla="*/ 4740442 w 8128084"/>
              <a:gd name="connsiteY179" fmla="*/ 13908506 h 15135727"/>
              <a:gd name="connsiteX180" fmla="*/ 4475748 w 8128084"/>
              <a:gd name="connsiteY180" fmla="*/ 13956632 h 15135727"/>
              <a:gd name="connsiteX181" fmla="*/ 4379495 w 8128084"/>
              <a:gd name="connsiteY181" fmla="*/ 14028821 h 15135727"/>
              <a:gd name="connsiteX182" fmla="*/ 4403558 w 8128084"/>
              <a:gd name="connsiteY182" fmla="*/ 14197264 h 15135727"/>
              <a:gd name="connsiteX183" fmla="*/ 4572000 w 8128084"/>
              <a:gd name="connsiteY183" fmla="*/ 14149137 h 15135727"/>
              <a:gd name="connsiteX184" fmla="*/ 4523874 w 8128084"/>
              <a:gd name="connsiteY184" fmla="*/ 14558211 h 15135727"/>
              <a:gd name="connsiteX185" fmla="*/ 4403558 w 8128084"/>
              <a:gd name="connsiteY185" fmla="*/ 14437895 h 15135727"/>
              <a:gd name="connsiteX186" fmla="*/ 4403558 w 8128084"/>
              <a:gd name="connsiteY186" fmla="*/ 14437895 h 15135727"/>
              <a:gd name="connsiteX187" fmla="*/ 4283242 w 8128084"/>
              <a:gd name="connsiteY187" fmla="*/ 14245390 h 15135727"/>
              <a:gd name="connsiteX188" fmla="*/ 4235116 w 8128084"/>
              <a:gd name="connsiteY188" fmla="*/ 14341642 h 15135727"/>
              <a:gd name="connsiteX189" fmla="*/ 4162927 w 8128084"/>
              <a:gd name="connsiteY189" fmla="*/ 14389769 h 15135727"/>
              <a:gd name="connsiteX190" fmla="*/ 4162927 w 8128084"/>
              <a:gd name="connsiteY190" fmla="*/ 14389769 h 15135727"/>
              <a:gd name="connsiteX191" fmla="*/ 3922295 w 8128084"/>
              <a:gd name="connsiteY191" fmla="*/ 14245390 h 15135727"/>
              <a:gd name="connsiteX192" fmla="*/ 3801979 w 8128084"/>
              <a:gd name="connsiteY192" fmla="*/ 14293516 h 15135727"/>
              <a:gd name="connsiteX193" fmla="*/ 3681664 w 8128084"/>
              <a:gd name="connsiteY193" fmla="*/ 14389769 h 15135727"/>
              <a:gd name="connsiteX194" fmla="*/ 3657600 w 8128084"/>
              <a:gd name="connsiteY194" fmla="*/ 14654464 h 15135727"/>
              <a:gd name="connsiteX195" fmla="*/ 3513221 w 8128084"/>
              <a:gd name="connsiteY195" fmla="*/ 14726653 h 15135727"/>
              <a:gd name="connsiteX196" fmla="*/ 3513221 w 8128084"/>
              <a:gd name="connsiteY196" fmla="*/ 14871032 h 15135727"/>
              <a:gd name="connsiteX197" fmla="*/ 3633537 w 8128084"/>
              <a:gd name="connsiteY197" fmla="*/ 14967285 h 15135727"/>
              <a:gd name="connsiteX198" fmla="*/ 3609474 w 8128084"/>
              <a:gd name="connsiteY198" fmla="*/ 15087600 h 15135727"/>
              <a:gd name="connsiteX199" fmla="*/ 3441032 w 8128084"/>
              <a:gd name="connsiteY199" fmla="*/ 15039474 h 15135727"/>
              <a:gd name="connsiteX200" fmla="*/ 3272590 w 8128084"/>
              <a:gd name="connsiteY200" fmla="*/ 15063537 h 15135727"/>
              <a:gd name="connsiteX201" fmla="*/ 3248527 w 8128084"/>
              <a:gd name="connsiteY201" fmla="*/ 14895095 h 15135727"/>
              <a:gd name="connsiteX202" fmla="*/ 3128211 w 8128084"/>
              <a:gd name="connsiteY202" fmla="*/ 14919158 h 15135727"/>
              <a:gd name="connsiteX203" fmla="*/ 2959769 w 8128084"/>
              <a:gd name="connsiteY203" fmla="*/ 15135727 h 15135727"/>
              <a:gd name="connsiteX204" fmla="*/ 2935706 w 8128084"/>
              <a:gd name="connsiteY204" fmla="*/ 14895095 h 15135727"/>
              <a:gd name="connsiteX205" fmla="*/ 2791327 w 8128084"/>
              <a:gd name="connsiteY205" fmla="*/ 14943221 h 15135727"/>
              <a:gd name="connsiteX206" fmla="*/ 2671011 w 8128084"/>
              <a:gd name="connsiteY206" fmla="*/ 15039474 h 15135727"/>
              <a:gd name="connsiteX207" fmla="*/ 2430379 w 8128084"/>
              <a:gd name="connsiteY207" fmla="*/ 15087600 h 15135727"/>
              <a:gd name="connsiteX208" fmla="*/ 2237874 w 8128084"/>
              <a:gd name="connsiteY208" fmla="*/ 15039474 h 15135727"/>
              <a:gd name="connsiteX209" fmla="*/ 2622885 w 8128084"/>
              <a:gd name="connsiteY209" fmla="*/ 14846969 h 15135727"/>
              <a:gd name="connsiteX210" fmla="*/ 2887579 w 8128084"/>
              <a:gd name="connsiteY210" fmla="*/ 14774779 h 15135727"/>
              <a:gd name="connsiteX211" fmla="*/ 2839453 w 8128084"/>
              <a:gd name="connsiteY211" fmla="*/ 14582274 h 15135727"/>
              <a:gd name="connsiteX212" fmla="*/ 2935706 w 8128084"/>
              <a:gd name="connsiteY212" fmla="*/ 14510085 h 15135727"/>
              <a:gd name="connsiteX213" fmla="*/ 2935706 w 8128084"/>
              <a:gd name="connsiteY213" fmla="*/ 14510085 h 15135727"/>
              <a:gd name="connsiteX214" fmla="*/ 3080085 w 8128084"/>
              <a:gd name="connsiteY214" fmla="*/ 14413832 h 15135727"/>
              <a:gd name="connsiteX215" fmla="*/ 3152274 w 8128084"/>
              <a:gd name="connsiteY215" fmla="*/ 14341642 h 15135727"/>
              <a:gd name="connsiteX216" fmla="*/ 3080085 w 8128084"/>
              <a:gd name="connsiteY216" fmla="*/ 14269453 h 15135727"/>
              <a:gd name="connsiteX217" fmla="*/ 3152274 w 8128084"/>
              <a:gd name="connsiteY217" fmla="*/ 14197264 h 15135727"/>
              <a:gd name="connsiteX218" fmla="*/ 3152274 w 8128084"/>
              <a:gd name="connsiteY218" fmla="*/ 14052885 h 15135727"/>
              <a:gd name="connsiteX219" fmla="*/ 3080085 w 8128084"/>
              <a:gd name="connsiteY219" fmla="*/ 13980695 h 15135727"/>
              <a:gd name="connsiteX220" fmla="*/ 3056021 w 8128084"/>
              <a:gd name="connsiteY220" fmla="*/ 14076948 h 15135727"/>
              <a:gd name="connsiteX221" fmla="*/ 2935706 w 8128084"/>
              <a:gd name="connsiteY221" fmla="*/ 14076948 h 15135727"/>
              <a:gd name="connsiteX222" fmla="*/ 2863516 w 8128084"/>
              <a:gd name="connsiteY222" fmla="*/ 14125074 h 15135727"/>
              <a:gd name="connsiteX223" fmla="*/ 2719137 w 8128084"/>
              <a:gd name="connsiteY223" fmla="*/ 14197264 h 15135727"/>
              <a:gd name="connsiteX224" fmla="*/ 2646948 w 8128084"/>
              <a:gd name="connsiteY224" fmla="*/ 14197264 h 15135727"/>
              <a:gd name="connsiteX225" fmla="*/ 2598821 w 8128084"/>
              <a:gd name="connsiteY225" fmla="*/ 14125074 h 15135727"/>
              <a:gd name="connsiteX226" fmla="*/ 2430379 w 8128084"/>
              <a:gd name="connsiteY226" fmla="*/ 13836316 h 15135727"/>
              <a:gd name="connsiteX227" fmla="*/ 2646948 w 8128084"/>
              <a:gd name="connsiteY227" fmla="*/ 13812253 h 15135727"/>
              <a:gd name="connsiteX228" fmla="*/ 2502569 w 8128084"/>
              <a:gd name="connsiteY228" fmla="*/ 13475369 h 15135727"/>
              <a:gd name="connsiteX229" fmla="*/ 2550695 w 8128084"/>
              <a:gd name="connsiteY229" fmla="*/ 13186611 h 15135727"/>
              <a:gd name="connsiteX230" fmla="*/ 2719137 w 8128084"/>
              <a:gd name="connsiteY230" fmla="*/ 13042232 h 15135727"/>
              <a:gd name="connsiteX231" fmla="*/ 2791327 w 8128084"/>
              <a:gd name="connsiteY231" fmla="*/ 12945979 h 15135727"/>
              <a:gd name="connsiteX232" fmla="*/ 3031958 w 8128084"/>
              <a:gd name="connsiteY232" fmla="*/ 13090358 h 15135727"/>
              <a:gd name="connsiteX233" fmla="*/ 3056021 w 8128084"/>
              <a:gd name="connsiteY233" fmla="*/ 12753474 h 15135727"/>
              <a:gd name="connsiteX234" fmla="*/ 2887579 w 8128084"/>
              <a:gd name="connsiteY234" fmla="*/ 12777537 h 15135727"/>
              <a:gd name="connsiteX235" fmla="*/ 2815390 w 8128084"/>
              <a:gd name="connsiteY235" fmla="*/ 12777537 h 15135727"/>
              <a:gd name="connsiteX236" fmla="*/ 3176337 w 8128084"/>
              <a:gd name="connsiteY236" fmla="*/ 12368464 h 15135727"/>
              <a:gd name="connsiteX237" fmla="*/ 3104148 w 8128084"/>
              <a:gd name="connsiteY237" fmla="*/ 12320337 h 15135727"/>
              <a:gd name="connsiteX238" fmla="*/ 3104148 w 8128084"/>
              <a:gd name="connsiteY238" fmla="*/ 12320337 h 15135727"/>
              <a:gd name="connsiteX239" fmla="*/ 3007895 w 8128084"/>
              <a:gd name="connsiteY239" fmla="*/ 12079706 h 15135727"/>
              <a:gd name="connsiteX240" fmla="*/ 2911642 w 8128084"/>
              <a:gd name="connsiteY240" fmla="*/ 11935327 h 15135727"/>
              <a:gd name="connsiteX241" fmla="*/ 2863516 w 8128084"/>
              <a:gd name="connsiteY241" fmla="*/ 11694695 h 15135727"/>
              <a:gd name="connsiteX242" fmla="*/ 2911642 w 8128084"/>
              <a:gd name="connsiteY242" fmla="*/ 11454064 h 15135727"/>
              <a:gd name="connsiteX243" fmla="*/ 3056021 w 8128084"/>
              <a:gd name="connsiteY243" fmla="*/ 11454064 h 15135727"/>
              <a:gd name="connsiteX244" fmla="*/ 2983832 w 8128084"/>
              <a:gd name="connsiteY244" fmla="*/ 11381874 h 15135727"/>
              <a:gd name="connsiteX245" fmla="*/ 3031958 w 8128084"/>
              <a:gd name="connsiteY245" fmla="*/ 11285621 h 15135727"/>
              <a:gd name="connsiteX246" fmla="*/ 3007895 w 8128084"/>
              <a:gd name="connsiteY246" fmla="*/ 11189369 h 15135727"/>
              <a:gd name="connsiteX247" fmla="*/ 2887579 w 8128084"/>
              <a:gd name="connsiteY247" fmla="*/ 11141242 h 15135727"/>
              <a:gd name="connsiteX248" fmla="*/ 2887579 w 8128084"/>
              <a:gd name="connsiteY248" fmla="*/ 10972800 h 15135727"/>
              <a:gd name="connsiteX249" fmla="*/ 2887579 w 8128084"/>
              <a:gd name="connsiteY249" fmla="*/ 10924674 h 15135727"/>
              <a:gd name="connsiteX250" fmla="*/ 2767264 w 8128084"/>
              <a:gd name="connsiteY250" fmla="*/ 11020927 h 15135727"/>
              <a:gd name="connsiteX251" fmla="*/ 2743200 w 8128084"/>
              <a:gd name="connsiteY251" fmla="*/ 10924674 h 15135727"/>
              <a:gd name="connsiteX252" fmla="*/ 2550695 w 8128084"/>
              <a:gd name="connsiteY252" fmla="*/ 11020927 h 15135727"/>
              <a:gd name="connsiteX253" fmla="*/ 2526632 w 8128084"/>
              <a:gd name="connsiteY253" fmla="*/ 11117179 h 15135727"/>
              <a:gd name="connsiteX254" fmla="*/ 2334127 w 8128084"/>
              <a:gd name="connsiteY254" fmla="*/ 10996864 h 15135727"/>
              <a:gd name="connsiteX255" fmla="*/ 2358190 w 8128084"/>
              <a:gd name="connsiteY255" fmla="*/ 10732169 h 15135727"/>
              <a:gd name="connsiteX256" fmla="*/ 2334127 w 8128084"/>
              <a:gd name="connsiteY256" fmla="*/ 10587790 h 15135727"/>
              <a:gd name="connsiteX257" fmla="*/ 2406316 w 8128084"/>
              <a:gd name="connsiteY257" fmla="*/ 10491537 h 15135727"/>
              <a:gd name="connsiteX258" fmla="*/ 2598821 w 8128084"/>
              <a:gd name="connsiteY258" fmla="*/ 10684042 h 15135727"/>
              <a:gd name="connsiteX259" fmla="*/ 2767264 w 8128084"/>
              <a:gd name="connsiteY259" fmla="*/ 10684042 h 15135727"/>
              <a:gd name="connsiteX260" fmla="*/ 2646948 w 8128084"/>
              <a:gd name="connsiteY260" fmla="*/ 10515600 h 15135727"/>
              <a:gd name="connsiteX261" fmla="*/ 2815390 w 8128084"/>
              <a:gd name="connsiteY261" fmla="*/ 10395285 h 15135727"/>
              <a:gd name="connsiteX262" fmla="*/ 3080085 w 8128084"/>
              <a:gd name="connsiteY262" fmla="*/ 10419348 h 15135727"/>
              <a:gd name="connsiteX263" fmla="*/ 3248527 w 8128084"/>
              <a:gd name="connsiteY263" fmla="*/ 10539664 h 15135727"/>
              <a:gd name="connsiteX264" fmla="*/ 3320716 w 8128084"/>
              <a:gd name="connsiteY264" fmla="*/ 10659979 h 15135727"/>
              <a:gd name="connsiteX265" fmla="*/ 3465095 w 8128084"/>
              <a:gd name="connsiteY265" fmla="*/ 10659979 h 15135727"/>
              <a:gd name="connsiteX266" fmla="*/ 3441032 w 8128084"/>
              <a:gd name="connsiteY266" fmla="*/ 10491537 h 15135727"/>
              <a:gd name="connsiteX267" fmla="*/ 3392906 w 8128084"/>
              <a:gd name="connsiteY267" fmla="*/ 10250906 h 15135727"/>
              <a:gd name="connsiteX268" fmla="*/ 3152274 w 8128084"/>
              <a:gd name="connsiteY268" fmla="*/ 10250906 h 15135727"/>
              <a:gd name="connsiteX269" fmla="*/ 3176337 w 8128084"/>
              <a:gd name="connsiteY269" fmla="*/ 10178716 h 15135727"/>
              <a:gd name="connsiteX270" fmla="*/ 3104148 w 8128084"/>
              <a:gd name="connsiteY270" fmla="*/ 10154653 h 15135727"/>
              <a:gd name="connsiteX271" fmla="*/ 3007895 w 8128084"/>
              <a:gd name="connsiteY271" fmla="*/ 9962148 h 15135727"/>
              <a:gd name="connsiteX272" fmla="*/ 3176337 w 8128084"/>
              <a:gd name="connsiteY272" fmla="*/ 9889958 h 15135727"/>
              <a:gd name="connsiteX273" fmla="*/ 2959769 w 8128084"/>
              <a:gd name="connsiteY273" fmla="*/ 9504948 h 15135727"/>
              <a:gd name="connsiteX274" fmla="*/ 2791327 w 8128084"/>
              <a:gd name="connsiteY274" fmla="*/ 9456821 h 15135727"/>
              <a:gd name="connsiteX275" fmla="*/ 2574758 w 8128084"/>
              <a:gd name="connsiteY275" fmla="*/ 9336506 h 15135727"/>
              <a:gd name="connsiteX276" fmla="*/ 2550695 w 8128084"/>
              <a:gd name="connsiteY276" fmla="*/ 9071811 h 15135727"/>
              <a:gd name="connsiteX277" fmla="*/ 2695074 w 8128084"/>
              <a:gd name="connsiteY277" fmla="*/ 8999621 h 15135727"/>
              <a:gd name="connsiteX278" fmla="*/ 2622885 w 8128084"/>
              <a:gd name="connsiteY278" fmla="*/ 8975558 h 15135727"/>
              <a:gd name="connsiteX279" fmla="*/ 2430379 w 8128084"/>
              <a:gd name="connsiteY279" fmla="*/ 8999621 h 15135727"/>
              <a:gd name="connsiteX280" fmla="*/ 2261937 w 8128084"/>
              <a:gd name="connsiteY280" fmla="*/ 9168064 h 15135727"/>
              <a:gd name="connsiteX281" fmla="*/ 2237874 w 8128084"/>
              <a:gd name="connsiteY281" fmla="*/ 8999621 h 15135727"/>
              <a:gd name="connsiteX282" fmla="*/ 2117558 w 8128084"/>
              <a:gd name="connsiteY282" fmla="*/ 8975558 h 15135727"/>
              <a:gd name="connsiteX283" fmla="*/ 2045369 w 8128084"/>
              <a:gd name="connsiteY283" fmla="*/ 8783053 h 15135727"/>
              <a:gd name="connsiteX284" fmla="*/ 1852864 w 8128084"/>
              <a:gd name="connsiteY284" fmla="*/ 8758990 h 15135727"/>
              <a:gd name="connsiteX285" fmla="*/ 1636295 w 8128084"/>
              <a:gd name="connsiteY285" fmla="*/ 8927432 h 15135727"/>
              <a:gd name="connsiteX286" fmla="*/ 1588169 w 8128084"/>
              <a:gd name="connsiteY286" fmla="*/ 9023685 h 15135727"/>
              <a:gd name="connsiteX287" fmla="*/ 1515979 w 8128084"/>
              <a:gd name="connsiteY287" fmla="*/ 8879306 h 15135727"/>
              <a:gd name="connsiteX288" fmla="*/ 1347537 w 8128084"/>
              <a:gd name="connsiteY288" fmla="*/ 8879306 h 15135727"/>
              <a:gd name="connsiteX289" fmla="*/ 1347537 w 8128084"/>
              <a:gd name="connsiteY289" fmla="*/ 8710864 h 15135727"/>
              <a:gd name="connsiteX290" fmla="*/ 1106906 w 8128084"/>
              <a:gd name="connsiteY290" fmla="*/ 8783053 h 15135727"/>
              <a:gd name="connsiteX291" fmla="*/ 890337 w 8128084"/>
              <a:gd name="connsiteY291" fmla="*/ 8686800 h 15135727"/>
              <a:gd name="connsiteX292" fmla="*/ 649706 w 8128084"/>
              <a:gd name="connsiteY292" fmla="*/ 8662737 h 15135727"/>
              <a:gd name="connsiteX293" fmla="*/ 385011 w 8128084"/>
              <a:gd name="connsiteY293" fmla="*/ 8566485 h 15135727"/>
              <a:gd name="connsiteX294" fmla="*/ 577516 w 8128084"/>
              <a:gd name="connsiteY294" fmla="*/ 8373979 h 15135727"/>
              <a:gd name="connsiteX295" fmla="*/ 794085 w 8128084"/>
              <a:gd name="connsiteY295" fmla="*/ 8301790 h 15135727"/>
              <a:gd name="connsiteX296" fmla="*/ 745958 w 8128084"/>
              <a:gd name="connsiteY296" fmla="*/ 8133348 h 15135727"/>
              <a:gd name="connsiteX297" fmla="*/ 818148 w 8128084"/>
              <a:gd name="connsiteY297" fmla="*/ 7820527 h 15135727"/>
              <a:gd name="connsiteX298" fmla="*/ 697832 w 8128084"/>
              <a:gd name="connsiteY298" fmla="*/ 7820527 h 15135727"/>
              <a:gd name="connsiteX299" fmla="*/ 625642 w 8128084"/>
              <a:gd name="connsiteY299" fmla="*/ 7916779 h 15135727"/>
              <a:gd name="connsiteX300" fmla="*/ 457200 w 8128084"/>
              <a:gd name="connsiteY300" fmla="*/ 7820527 h 15135727"/>
              <a:gd name="connsiteX301" fmla="*/ 529390 w 8128084"/>
              <a:gd name="connsiteY301" fmla="*/ 7700211 h 15135727"/>
              <a:gd name="connsiteX302" fmla="*/ 938464 w 8128084"/>
              <a:gd name="connsiteY302" fmla="*/ 7676148 h 15135727"/>
              <a:gd name="connsiteX303" fmla="*/ 1058779 w 8128084"/>
              <a:gd name="connsiteY303" fmla="*/ 7459579 h 15135727"/>
              <a:gd name="connsiteX304" fmla="*/ 1203158 w 8128084"/>
              <a:gd name="connsiteY304" fmla="*/ 7603958 h 15135727"/>
              <a:gd name="connsiteX305" fmla="*/ 1299411 w 8128084"/>
              <a:gd name="connsiteY305" fmla="*/ 7555832 h 15135727"/>
              <a:gd name="connsiteX306" fmla="*/ 1443790 w 8128084"/>
              <a:gd name="connsiteY306" fmla="*/ 7507706 h 15135727"/>
              <a:gd name="connsiteX307" fmla="*/ 1684421 w 8128084"/>
              <a:gd name="connsiteY307" fmla="*/ 7603958 h 15135727"/>
              <a:gd name="connsiteX308" fmla="*/ 1684421 w 8128084"/>
              <a:gd name="connsiteY308" fmla="*/ 7603958 h 15135727"/>
              <a:gd name="connsiteX309" fmla="*/ 1540042 w 8128084"/>
              <a:gd name="connsiteY309" fmla="*/ 7363327 h 15135727"/>
              <a:gd name="connsiteX310" fmla="*/ 1299411 w 8128084"/>
              <a:gd name="connsiteY310" fmla="*/ 7315200 h 15135727"/>
              <a:gd name="connsiteX311" fmla="*/ 1130969 w 8128084"/>
              <a:gd name="connsiteY311" fmla="*/ 7339264 h 15135727"/>
              <a:gd name="connsiteX312" fmla="*/ 1034716 w 8128084"/>
              <a:gd name="connsiteY312" fmla="*/ 7315200 h 15135727"/>
              <a:gd name="connsiteX313" fmla="*/ 1155032 w 8128084"/>
              <a:gd name="connsiteY313" fmla="*/ 7050506 h 15135727"/>
              <a:gd name="connsiteX314" fmla="*/ 1155032 w 8128084"/>
              <a:gd name="connsiteY314" fmla="*/ 6930190 h 15135727"/>
              <a:gd name="connsiteX315" fmla="*/ 1155032 w 8128084"/>
              <a:gd name="connsiteY315" fmla="*/ 6761748 h 15135727"/>
              <a:gd name="connsiteX316" fmla="*/ 1203158 w 8128084"/>
              <a:gd name="connsiteY316" fmla="*/ 6617369 h 15135727"/>
              <a:gd name="connsiteX317" fmla="*/ 1371600 w 8128084"/>
              <a:gd name="connsiteY317" fmla="*/ 6472990 h 15135727"/>
              <a:gd name="connsiteX318" fmla="*/ 1443790 w 8128084"/>
              <a:gd name="connsiteY318" fmla="*/ 6328611 h 15135727"/>
              <a:gd name="connsiteX319" fmla="*/ 1419727 w 8128084"/>
              <a:gd name="connsiteY319" fmla="*/ 6208295 h 15135727"/>
              <a:gd name="connsiteX320" fmla="*/ 1275348 w 8128084"/>
              <a:gd name="connsiteY320" fmla="*/ 6304548 h 15135727"/>
              <a:gd name="connsiteX321" fmla="*/ 1323474 w 8128084"/>
              <a:gd name="connsiteY321" fmla="*/ 6015790 h 15135727"/>
              <a:gd name="connsiteX322" fmla="*/ 1540042 w 8128084"/>
              <a:gd name="connsiteY322" fmla="*/ 5871411 h 15135727"/>
              <a:gd name="connsiteX323" fmla="*/ 1540042 w 8128084"/>
              <a:gd name="connsiteY323" fmla="*/ 5751095 h 15135727"/>
              <a:gd name="connsiteX324" fmla="*/ 1395664 w 8128084"/>
              <a:gd name="connsiteY324" fmla="*/ 5799221 h 15135727"/>
              <a:gd name="connsiteX325" fmla="*/ 1179095 w 8128084"/>
              <a:gd name="connsiteY325" fmla="*/ 5799221 h 15135727"/>
              <a:gd name="connsiteX326" fmla="*/ 890337 w 8128084"/>
              <a:gd name="connsiteY326" fmla="*/ 5775158 h 15135727"/>
              <a:gd name="connsiteX327" fmla="*/ 697832 w 8128084"/>
              <a:gd name="connsiteY327" fmla="*/ 5606716 h 15135727"/>
              <a:gd name="connsiteX328" fmla="*/ 577516 w 8128084"/>
              <a:gd name="connsiteY328" fmla="*/ 5582653 h 15135727"/>
              <a:gd name="connsiteX329" fmla="*/ 697832 w 8128084"/>
              <a:gd name="connsiteY329" fmla="*/ 5775158 h 15135727"/>
              <a:gd name="connsiteX330" fmla="*/ 409074 w 8128084"/>
              <a:gd name="connsiteY330" fmla="*/ 5799221 h 15135727"/>
              <a:gd name="connsiteX331" fmla="*/ 168442 w 8128084"/>
              <a:gd name="connsiteY331" fmla="*/ 5702969 h 15135727"/>
              <a:gd name="connsiteX332" fmla="*/ 264695 w 8128084"/>
              <a:gd name="connsiteY332" fmla="*/ 5558590 h 15135727"/>
              <a:gd name="connsiteX333" fmla="*/ 144379 w 8128084"/>
              <a:gd name="connsiteY333" fmla="*/ 5510464 h 15135727"/>
              <a:gd name="connsiteX334" fmla="*/ 0 w 8128084"/>
              <a:gd name="connsiteY334" fmla="*/ 5462337 h 15135727"/>
              <a:gd name="connsiteX335" fmla="*/ 96253 w 8128084"/>
              <a:gd name="connsiteY335"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48961 w 8128084"/>
              <a:gd name="connsiteY131" fmla="*/ 63209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451685 w 8128084"/>
              <a:gd name="connsiteY135" fmla="*/ 6737685 h 15135727"/>
              <a:gd name="connsiteX136" fmla="*/ 4620127 w 8128084"/>
              <a:gd name="connsiteY136" fmla="*/ 6978316 h 15135727"/>
              <a:gd name="connsiteX137" fmla="*/ 4740442 w 8128084"/>
              <a:gd name="connsiteY137" fmla="*/ 7170821 h 15135727"/>
              <a:gd name="connsiteX138" fmla="*/ 5077327 w 8128084"/>
              <a:gd name="connsiteY138" fmla="*/ 7387390 h 15135727"/>
              <a:gd name="connsiteX139" fmla="*/ 5125453 w 8128084"/>
              <a:gd name="connsiteY139" fmla="*/ 7603958 h 15135727"/>
              <a:gd name="connsiteX140" fmla="*/ 5197642 w 8128084"/>
              <a:gd name="connsiteY140" fmla="*/ 7796464 h 15135727"/>
              <a:gd name="connsiteX141" fmla="*/ 5486400 w 8128084"/>
              <a:gd name="connsiteY141" fmla="*/ 7964906 h 15135727"/>
              <a:gd name="connsiteX142" fmla="*/ 5486400 w 8128084"/>
              <a:gd name="connsiteY142" fmla="*/ 8349916 h 15135727"/>
              <a:gd name="connsiteX143" fmla="*/ 5678906 w 8128084"/>
              <a:gd name="connsiteY143" fmla="*/ 8614611 h 15135727"/>
              <a:gd name="connsiteX144" fmla="*/ 5919537 w 8128084"/>
              <a:gd name="connsiteY144" fmla="*/ 9071811 h 15135727"/>
              <a:gd name="connsiteX145" fmla="*/ 6160169 w 8128084"/>
              <a:gd name="connsiteY145" fmla="*/ 9336506 h 15135727"/>
              <a:gd name="connsiteX146" fmla="*/ 6280485 w 8128084"/>
              <a:gd name="connsiteY146" fmla="*/ 9601200 h 15135727"/>
              <a:gd name="connsiteX147" fmla="*/ 6400800 w 8128084"/>
              <a:gd name="connsiteY147" fmla="*/ 9793706 h 15135727"/>
              <a:gd name="connsiteX148" fmla="*/ 6569242 w 8128084"/>
              <a:gd name="connsiteY148" fmla="*/ 10058400 h 15135727"/>
              <a:gd name="connsiteX149" fmla="*/ 6713621 w 8128084"/>
              <a:gd name="connsiteY149" fmla="*/ 10106527 h 15135727"/>
              <a:gd name="connsiteX150" fmla="*/ 6545179 w 8128084"/>
              <a:gd name="connsiteY150" fmla="*/ 10202779 h 15135727"/>
              <a:gd name="connsiteX151" fmla="*/ 6569242 w 8128084"/>
              <a:gd name="connsiteY151" fmla="*/ 10443411 h 15135727"/>
              <a:gd name="connsiteX152" fmla="*/ 6593306 w 8128084"/>
              <a:gd name="connsiteY152" fmla="*/ 10708106 h 15135727"/>
              <a:gd name="connsiteX153" fmla="*/ 6761748 w 8128084"/>
              <a:gd name="connsiteY153" fmla="*/ 10924674 h 15135727"/>
              <a:gd name="connsiteX154" fmla="*/ 6641432 w 8128084"/>
              <a:gd name="connsiteY154" fmla="*/ 11093116 h 15135727"/>
              <a:gd name="connsiteX155" fmla="*/ 6713621 w 8128084"/>
              <a:gd name="connsiteY155" fmla="*/ 11261558 h 15135727"/>
              <a:gd name="connsiteX156" fmla="*/ 6737685 w 8128084"/>
              <a:gd name="connsiteY156" fmla="*/ 11526253 h 15135727"/>
              <a:gd name="connsiteX157" fmla="*/ 6617369 w 8128084"/>
              <a:gd name="connsiteY157" fmla="*/ 11839074 h 15135727"/>
              <a:gd name="connsiteX158" fmla="*/ 6617369 w 8128084"/>
              <a:gd name="connsiteY158" fmla="*/ 12031579 h 15135727"/>
              <a:gd name="connsiteX159" fmla="*/ 6641432 w 8128084"/>
              <a:gd name="connsiteY159" fmla="*/ 12127832 h 15135727"/>
              <a:gd name="connsiteX160" fmla="*/ 6761748 w 8128084"/>
              <a:gd name="connsiteY160" fmla="*/ 12031579 h 15135727"/>
              <a:gd name="connsiteX161" fmla="*/ 6761748 w 8128084"/>
              <a:gd name="connsiteY161" fmla="*/ 12296274 h 15135727"/>
              <a:gd name="connsiteX162" fmla="*/ 6689558 w 8128084"/>
              <a:gd name="connsiteY162" fmla="*/ 12512842 h 15135727"/>
              <a:gd name="connsiteX163" fmla="*/ 6785811 w 8128084"/>
              <a:gd name="connsiteY163" fmla="*/ 12777537 h 15135727"/>
              <a:gd name="connsiteX164" fmla="*/ 6569242 w 8128084"/>
              <a:gd name="connsiteY164" fmla="*/ 12873790 h 15135727"/>
              <a:gd name="connsiteX165" fmla="*/ 6545179 w 8128084"/>
              <a:gd name="connsiteY165" fmla="*/ 13090358 h 15135727"/>
              <a:gd name="connsiteX166" fmla="*/ 6448927 w 8128084"/>
              <a:gd name="connsiteY166" fmla="*/ 13355053 h 15135727"/>
              <a:gd name="connsiteX167" fmla="*/ 6256421 w 8128084"/>
              <a:gd name="connsiteY167" fmla="*/ 13571621 h 15135727"/>
              <a:gd name="connsiteX168" fmla="*/ 6087979 w 8128084"/>
              <a:gd name="connsiteY168" fmla="*/ 13667874 h 15135727"/>
              <a:gd name="connsiteX169" fmla="*/ 5943600 w 8128084"/>
              <a:gd name="connsiteY169" fmla="*/ 13716000 h 15135727"/>
              <a:gd name="connsiteX170" fmla="*/ 5702969 w 8128084"/>
              <a:gd name="connsiteY170" fmla="*/ 13667874 h 15135727"/>
              <a:gd name="connsiteX171" fmla="*/ 5582653 w 8128084"/>
              <a:gd name="connsiteY171" fmla="*/ 13691937 h 15135727"/>
              <a:gd name="connsiteX172" fmla="*/ 5727032 w 8128084"/>
              <a:gd name="connsiteY172" fmla="*/ 13836316 h 15135727"/>
              <a:gd name="connsiteX173" fmla="*/ 5582653 w 8128084"/>
              <a:gd name="connsiteY173" fmla="*/ 14052885 h 15135727"/>
              <a:gd name="connsiteX174" fmla="*/ 5462337 w 8128084"/>
              <a:gd name="connsiteY174" fmla="*/ 14149137 h 15135727"/>
              <a:gd name="connsiteX175" fmla="*/ 5342021 w 8128084"/>
              <a:gd name="connsiteY175" fmla="*/ 14004758 h 15135727"/>
              <a:gd name="connsiteX176" fmla="*/ 5245769 w 8128084"/>
              <a:gd name="connsiteY176" fmla="*/ 14004758 h 15135727"/>
              <a:gd name="connsiteX177" fmla="*/ 5245769 w 8128084"/>
              <a:gd name="connsiteY177" fmla="*/ 13956632 h 15135727"/>
              <a:gd name="connsiteX178" fmla="*/ 5101390 w 8128084"/>
              <a:gd name="connsiteY178" fmla="*/ 13956632 h 15135727"/>
              <a:gd name="connsiteX179" fmla="*/ 4981074 w 8128084"/>
              <a:gd name="connsiteY179" fmla="*/ 13860379 h 15135727"/>
              <a:gd name="connsiteX180" fmla="*/ 4740442 w 8128084"/>
              <a:gd name="connsiteY180" fmla="*/ 13908506 h 15135727"/>
              <a:gd name="connsiteX181" fmla="*/ 4475748 w 8128084"/>
              <a:gd name="connsiteY181" fmla="*/ 13956632 h 15135727"/>
              <a:gd name="connsiteX182" fmla="*/ 4379495 w 8128084"/>
              <a:gd name="connsiteY182" fmla="*/ 14028821 h 15135727"/>
              <a:gd name="connsiteX183" fmla="*/ 4403558 w 8128084"/>
              <a:gd name="connsiteY183" fmla="*/ 14197264 h 15135727"/>
              <a:gd name="connsiteX184" fmla="*/ 4572000 w 8128084"/>
              <a:gd name="connsiteY184" fmla="*/ 14149137 h 15135727"/>
              <a:gd name="connsiteX185" fmla="*/ 4523874 w 8128084"/>
              <a:gd name="connsiteY185" fmla="*/ 14558211 h 15135727"/>
              <a:gd name="connsiteX186" fmla="*/ 4403558 w 8128084"/>
              <a:gd name="connsiteY186" fmla="*/ 14437895 h 15135727"/>
              <a:gd name="connsiteX187" fmla="*/ 4403558 w 8128084"/>
              <a:gd name="connsiteY187" fmla="*/ 14437895 h 15135727"/>
              <a:gd name="connsiteX188" fmla="*/ 4283242 w 8128084"/>
              <a:gd name="connsiteY188" fmla="*/ 14245390 h 15135727"/>
              <a:gd name="connsiteX189" fmla="*/ 4235116 w 8128084"/>
              <a:gd name="connsiteY189" fmla="*/ 14341642 h 15135727"/>
              <a:gd name="connsiteX190" fmla="*/ 4162927 w 8128084"/>
              <a:gd name="connsiteY190" fmla="*/ 14389769 h 15135727"/>
              <a:gd name="connsiteX191" fmla="*/ 4162927 w 8128084"/>
              <a:gd name="connsiteY191" fmla="*/ 14389769 h 15135727"/>
              <a:gd name="connsiteX192" fmla="*/ 3922295 w 8128084"/>
              <a:gd name="connsiteY192" fmla="*/ 14245390 h 15135727"/>
              <a:gd name="connsiteX193" fmla="*/ 3801979 w 8128084"/>
              <a:gd name="connsiteY193" fmla="*/ 14293516 h 15135727"/>
              <a:gd name="connsiteX194" fmla="*/ 3681664 w 8128084"/>
              <a:gd name="connsiteY194" fmla="*/ 14389769 h 15135727"/>
              <a:gd name="connsiteX195" fmla="*/ 3657600 w 8128084"/>
              <a:gd name="connsiteY195" fmla="*/ 14654464 h 15135727"/>
              <a:gd name="connsiteX196" fmla="*/ 3513221 w 8128084"/>
              <a:gd name="connsiteY196" fmla="*/ 14726653 h 15135727"/>
              <a:gd name="connsiteX197" fmla="*/ 3513221 w 8128084"/>
              <a:gd name="connsiteY197" fmla="*/ 14871032 h 15135727"/>
              <a:gd name="connsiteX198" fmla="*/ 3633537 w 8128084"/>
              <a:gd name="connsiteY198" fmla="*/ 14967285 h 15135727"/>
              <a:gd name="connsiteX199" fmla="*/ 3609474 w 8128084"/>
              <a:gd name="connsiteY199" fmla="*/ 15087600 h 15135727"/>
              <a:gd name="connsiteX200" fmla="*/ 3441032 w 8128084"/>
              <a:gd name="connsiteY200" fmla="*/ 15039474 h 15135727"/>
              <a:gd name="connsiteX201" fmla="*/ 3272590 w 8128084"/>
              <a:gd name="connsiteY201" fmla="*/ 15063537 h 15135727"/>
              <a:gd name="connsiteX202" fmla="*/ 3248527 w 8128084"/>
              <a:gd name="connsiteY202" fmla="*/ 14895095 h 15135727"/>
              <a:gd name="connsiteX203" fmla="*/ 3128211 w 8128084"/>
              <a:gd name="connsiteY203" fmla="*/ 14919158 h 15135727"/>
              <a:gd name="connsiteX204" fmla="*/ 2959769 w 8128084"/>
              <a:gd name="connsiteY204" fmla="*/ 15135727 h 15135727"/>
              <a:gd name="connsiteX205" fmla="*/ 2935706 w 8128084"/>
              <a:gd name="connsiteY205" fmla="*/ 14895095 h 15135727"/>
              <a:gd name="connsiteX206" fmla="*/ 2791327 w 8128084"/>
              <a:gd name="connsiteY206" fmla="*/ 14943221 h 15135727"/>
              <a:gd name="connsiteX207" fmla="*/ 2671011 w 8128084"/>
              <a:gd name="connsiteY207" fmla="*/ 15039474 h 15135727"/>
              <a:gd name="connsiteX208" fmla="*/ 2430379 w 8128084"/>
              <a:gd name="connsiteY208" fmla="*/ 15087600 h 15135727"/>
              <a:gd name="connsiteX209" fmla="*/ 2237874 w 8128084"/>
              <a:gd name="connsiteY209" fmla="*/ 15039474 h 15135727"/>
              <a:gd name="connsiteX210" fmla="*/ 2622885 w 8128084"/>
              <a:gd name="connsiteY210" fmla="*/ 14846969 h 15135727"/>
              <a:gd name="connsiteX211" fmla="*/ 2887579 w 8128084"/>
              <a:gd name="connsiteY211" fmla="*/ 14774779 h 15135727"/>
              <a:gd name="connsiteX212" fmla="*/ 2839453 w 8128084"/>
              <a:gd name="connsiteY212" fmla="*/ 14582274 h 15135727"/>
              <a:gd name="connsiteX213" fmla="*/ 2935706 w 8128084"/>
              <a:gd name="connsiteY213" fmla="*/ 14510085 h 15135727"/>
              <a:gd name="connsiteX214" fmla="*/ 2935706 w 8128084"/>
              <a:gd name="connsiteY214" fmla="*/ 14510085 h 15135727"/>
              <a:gd name="connsiteX215" fmla="*/ 3080085 w 8128084"/>
              <a:gd name="connsiteY215" fmla="*/ 14413832 h 15135727"/>
              <a:gd name="connsiteX216" fmla="*/ 3152274 w 8128084"/>
              <a:gd name="connsiteY216" fmla="*/ 14341642 h 15135727"/>
              <a:gd name="connsiteX217" fmla="*/ 3080085 w 8128084"/>
              <a:gd name="connsiteY217" fmla="*/ 14269453 h 15135727"/>
              <a:gd name="connsiteX218" fmla="*/ 3152274 w 8128084"/>
              <a:gd name="connsiteY218" fmla="*/ 14197264 h 15135727"/>
              <a:gd name="connsiteX219" fmla="*/ 3152274 w 8128084"/>
              <a:gd name="connsiteY219" fmla="*/ 14052885 h 15135727"/>
              <a:gd name="connsiteX220" fmla="*/ 3080085 w 8128084"/>
              <a:gd name="connsiteY220" fmla="*/ 13980695 h 15135727"/>
              <a:gd name="connsiteX221" fmla="*/ 3056021 w 8128084"/>
              <a:gd name="connsiteY221" fmla="*/ 14076948 h 15135727"/>
              <a:gd name="connsiteX222" fmla="*/ 2935706 w 8128084"/>
              <a:gd name="connsiteY222" fmla="*/ 14076948 h 15135727"/>
              <a:gd name="connsiteX223" fmla="*/ 2863516 w 8128084"/>
              <a:gd name="connsiteY223" fmla="*/ 14125074 h 15135727"/>
              <a:gd name="connsiteX224" fmla="*/ 2719137 w 8128084"/>
              <a:gd name="connsiteY224" fmla="*/ 14197264 h 15135727"/>
              <a:gd name="connsiteX225" fmla="*/ 2646948 w 8128084"/>
              <a:gd name="connsiteY225" fmla="*/ 14197264 h 15135727"/>
              <a:gd name="connsiteX226" fmla="*/ 2598821 w 8128084"/>
              <a:gd name="connsiteY226" fmla="*/ 14125074 h 15135727"/>
              <a:gd name="connsiteX227" fmla="*/ 2430379 w 8128084"/>
              <a:gd name="connsiteY227" fmla="*/ 13836316 h 15135727"/>
              <a:gd name="connsiteX228" fmla="*/ 2646948 w 8128084"/>
              <a:gd name="connsiteY228" fmla="*/ 13812253 h 15135727"/>
              <a:gd name="connsiteX229" fmla="*/ 2502569 w 8128084"/>
              <a:gd name="connsiteY229" fmla="*/ 13475369 h 15135727"/>
              <a:gd name="connsiteX230" fmla="*/ 2550695 w 8128084"/>
              <a:gd name="connsiteY230" fmla="*/ 13186611 h 15135727"/>
              <a:gd name="connsiteX231" fmla="*/ 2719137 w 8128084"/>
              <a:gd name="connsiteY231" fmla="*/ 13042232 h 15135727"/>
              <a:gd name="connsiteX232" fmla="*/ 2791327 w 8128084"/>
              <a:gd name="connsiteY232" fmla="*/ 12945979 h 15135727"/>
              <a:gd name="connsiteX233" fmla="*/ 3031958 w 8128084"/>
              <a:gd name="connsiteY233" fmla="*/ 13090358 h 15135727"/>
              <a:gd name="connsiteX234" fmla="*/ 3056021 w 8128084"/>
              <a:gd name="connsiteY234" fmla="*/ 12753474 h 15135727"/>
              <a:gd name="connsiteX235" fmla="*/ 2887579 w 8128084"/>
              <a:gd name="connsiteY235" fmla="*/ 12777537 h 15135727"/>
              <a:gd name="connsiteX236" fmla="*/ 2815390 w 8128084"/>
              <a:gd name="connsiteY236" fmla="*/ 12777537 h 15135727"/>
              <a:gd name="connsiteX237" fmla="*/ 3176337 w 8128084"/>
              <a:gd name="connsiteY237" fmla="*/ 12368464 h 15135727"/>
              <a:gd name="connsiteX238" fmla="*/ 3104148 w 8128084"/>
              <a:gd name="connsiteY238" fmla="*/ 12320337 h 15135727"/>
              <a:gd name="connsiteX239" fmla="*/ 3104148 w 8128084"/>
              <a:gd name="connsiteY239" fmla="*/ 12320337 h 15135727"/>
              <a:gd name="connsiteX240" fmla="*/ 3007895 w 8128084"/>
              <a:gd name="connsiteY240" fmla="*/ 12079706 h 15135727"/>
              <a:gd name="connsiteX241" fmla="*/ 2911642 w 8128084"/>
              <a:gd name="connsiteY241" fmla="*/ 11935327 h 15135727"/>
              <a:gd name="connsiteX242" fmla="*/ 2863516 w 8128084"/>
              <a:gd name="connsiteY242" fmla="*/ 11694695 h 15135727"/>
              <a:gd name="connsiteX243" fmla="*/ 2911642 w 8128084"/>
              <a:gd name="connsiteY243" fmla="*/ 11454064 h 15135727"/>
              <a:gd name="connsiteX244" fmla="*/ 3056021 w 8128084"/>
              <a:gd name="connsiteY244" fmla="*/ 11454064 h 15135727"/>
              <a:gd name="connsiteX245" fmla="*/ 2983832 w 8128084"/>
              <a:gd name="connsiteY245" fmla="*/ 11381874 h 15135727"/>
              <a:gd name="connsiteX246" fmla="*/ 3031958 w 8128084"/>
              <a:gd name="connsiteY246" fmla="*/ 11285621 h 15135727"/>
              <a:gd name="connsiteX247" fmla="*/ 3007895 w 8128084"/>
              <a:gd name="connsiteY247" fmla="*/ 11189369 h 15135727"/>
              <a:gd name="connsiteX248" fmla="*/ 2887579 w 8128084"/>
              <a:gd name="connsiteY248" fmla="*/ 11141242 h 15135727"/>
              <a:gd name="connsiteX249" fmla="*/ 2887579 w 8128084"/>
              <a:gd name="connsiteY249" fmla="*/ 10972800 h 15135727"/>
              <a:gd name="connsiteX250" fmla="*/ 2887579 w 8128084"/>
              <a:gd name="connsiteY250" fmla="*/ 10924674 h 15135727"/>
              <a:gd name="connsiteX251" fmla="*/ 2767264 w 8128084"/>
              <a:gd name="connsiteY251" fmla="*/ 11020927 h 15135727"/>
              <a:gd name="connsiteX252" fmla="*/ 2743200 w 8128084"/>
              <a:gd name="connsiteY252" fmla="*/ 10924674 h 15135727"/>
              <a:gd name="connsiteX253" fmla="*/ 2550695 w 8128084"/>
              <a:gd name="connsiteY253" fmla="*/ 11020927 h 15135727"/>
              <a:gd name="connsiteX254" fmla="*/ 2526632 w 8128084"/>
              <a:gd name="connsiteY254" fmla="*/ 11117179 h 15135727"/>
              <a:gd name="connsiteX255" fmla="*/ 2334127 w 8128084"/>
              <a:gd name="connsiteY255" fmla="*/ 10996864 h 15135727"/>
              <a:gd name="connsiteX256" fmla="*/ 2358190 w 8128084"/>
              <a:gd name="connsiteY256" fmla="*/ 10732169 h 15135727"/>
              <a:gd name="connsiteX257" fmla="*/ 2334127 w 8128084"/>
              <a:gd name="connsiteY257" fmla="*/ 10587790 h 15135727"/>
              <a:gd name="connsiteX258" fmla="*/ 2406316 w 8128084"/>
              <a:gd name="connsiteY258" fmla="*/ 10491537 h 15135727"/>
              <a:gd name="connsiteX259" fmla="*/ 2598821 w 8128084"/>
              <a:gd name="connsiteY259" fmla="*/ 10684042 h 15135727"/>
              <a:gd name="connsiteX260" fmla="*/ 2767264 w 8128084"/>
              <a:gd name="connsiteY260" fmla="*/ 10684042 h 15135727"/>
              <a:gd name="connsiteX261" fmla="*/ 2646948 w 8128084"/>
              <a:gd name="connsiteY261" fmla="*/ 10515600 h 15135727"/>
              <a:gd name="connsiteX262" fmla="*/ 2815390 w 8128084"/>
              <a:gd name="connsiteY262" fmla="*/ 10395285 h 15135727"/>
              <a:gd name="connsiteX263" fmla="*/ 3080085 w 8128084"/>
              <a:gd name="connsiteY263" fmla="*/ 10419348 h 15135727"/>
              <a:gd name="connsiteX264" fmla="*/ 3248527 w 8128084"/>
              <a:gd name="connsiteY264" fmla="*/ 10539664 h 15135727"/>
              <a:gd name="connsiteX265" fmla="*/ 3320716 w 8128084"/>
              <a:gd name="connsiteY265" fmla="*/ 10659979 h 15135727"/>
              <a:gd name="connsiteX266" fmla="*/ 3465095 w 8128084"/>
              <a:gd name="connsiteY266" fmla="*/ 10659979 h 15135727"/>
              <a:gd name="connsiteX267" fmla="*/ 3441032 w 8128084"/>
              <a:gd name="connsiteY267" fmla="*/ 10491537 h 15135727"/>
              <a:gd name="connsiteX268" fmla="*/ 3392906 w 8128084"/>
              <a:gd name="connsiteY268" fmla="*/ 10250906 h 15135727"/>
              <a:gd name="connsiteX269" fmla="*/ 3152274 w 8128084"/>
              <a:gd name="connsiteY269" fmla="*/ 10250906 h 15135727"/>
              <a:gd name="connsiteX270" fmla="*/ 3176337 w 8128084"/>
              <a:gd name="connsiteY270" fmla="*/ 10178716 h 15135727"/>
              <a:gd name="connsiteX271" fmla="*/ 3104148 w 8128084"/>
              <a:gd name="connsiteY271" fmla="*/ 10154653 h 15135727"/>
              <a:gd name="connsiteX272" fmla="*/ 3007895 w 8128084"/>
              <a:gd name="connsiteY272" fmla="*/ 9962148 h 15135727"/>
              <a:gd name="connsiteX273" fmla="*/ 3176337 w 8128084"/>
              <a:gd name="connsiteY273" fmla="*/ 9889958 h 15135727"/>
              <a:gd name="connsiteX274" fmla="*/ 2959769 w 8128084"/>
              <a:gd name="connsiteY274" fmla="*/ 9504948 h 15135727"/>
              <a:gd name="connsiteX275" fmla="*/ 2791327 w 8128084"/>
              <a:gd name="connsiteY275" fmla="*/ 9456821 h 15135727"/>
              <a:gd name="connsiteX276" fmla="*/ 2574758 w 8128084"/>
              <a:gd name="connsiteY276" fmla="*/ 9336506 h 15135727"/>
              <a:gd name="connsiteX277" fmla="*/ 2550695 w 8128084"/>
              <a:gd name="connsiteY277" fmla="*/ 9071811 h 15135727"/>
              <a:gd name="connsiteX278" fmla="*/ 2695074 w 8128084"/>
              <a:gd name="connsiteY278" fmla="*/ 8999621 h 15135727"/>
              <a:gd name="connsiteX279" fmla="*/ 2622885 w 8128084"/>
              <a:gd name="connsiteY279" fmla="*/ 8975558 h 15135727"/>
              <a:gd name="connsiteX280" fmla="*/ 2430379 w 8128084"/>
              <a:gd name="connsiteY280" fmla="*/ 8999621 h 15135727"/>
              <a:gd name="connsiteX281" fmla="*/ 2261937 w 8128084"/>
              <a:gd name="connsiteY281" fmla="*/ 9168064 h 15135727"/>
              <a:gd name="connsiteX282" fmla="*/ 2237874 w 8128084"/>
              <a:gd name="connsiteY282" fmla="*/ 8999621 h 15135727"/>
              <a:gd name="connsiteX283" fmla="*/ 2117558 w 8128084"/>
              <a:gd name="connsiteY283" fmla="*/ 8975558 h 15135727"/>
              <a:gd name="connsiteX284" fmla="*/ 2045369 w 8128084"/>
              <a:gd name="connsiteY284" fmla="*/ 8783053 h 15135727"/>
              <a:gd name="connsiteX285" fmla="*/ 1852864 w 8128084"/>
              <a:gd name="connsiteY285" fmla="*/ 8758990 h 15135727"/>
              <a:gd name="connsiteX286" fmla="*/ 1636295 w 8128084"/>
              <a:gd name="connsiteY286" fmla="*/ 8927432 h 15135727"/>
              <a:gd name="connsiteX287" fmla="*/ 1588169 w 8128084"/>
              <a:gd name="connsiteY287" fmla="*/ 9023685 h 15135727"/>
              <a:gd name="connsiteX288" fmla="*/ 1515979 w 8128084"/>
              <a:gd name="connsiteY288" fmla="*/ 8879306 h 15135727"/>
              <a:gd name="connsiteX289" fmla="*/ 1347537 w 8128084"/>
              <a:gd name="connsiteY289" fmla="*/ 8879306 h 15135727"/>
              <a:gd name="connsiteX290" fmla="*/ 1347537 w 8128084"/>
              <a:gd name="connsiteY290" fmla="*/ 8710864 h 15135727"/>
              <a:gd name="connsiteX291" fmla="*/ 1106906 w 8128084"/>
              <a:gd name="connsiteY291" fmla="*/ 8783053 h 15135727"/>
              <a:gd name="connsiteX292" fmla="*/ 890337 w 8128084"/>
              <a:gd name="connsiteY292" fmla="*/ 8686800 h 15135727"/>
              <a:gd name="connsiteX293" fmla="*/ 649706 w 8128084"/>
              <a:gd name="connsiteY293" fmla="*/ 8662737 h 15135727"/>
              <a:gd name="connsiteX294" fmla="*/ 385011 w 8128084"/>
              <a:gd name="connsiteY294" fmla="*/ 8566485 h 15135727"/>
              <a:gd name="connsiteX295" fmla="*/ 577516 w 8128084"/>
              <a:gd name="connsiteY295" fmla="*/ 8373979 h 15135727"/>
              <a:gd name="connsiteX296" fmla="*/ 794085 w 8128084"/>
              <a:gd name="connsiteY296" fmla="*/ 8301790 h 15135727"/>
              <a:gd name="connsiteX297" fmla="*/ 745958 w 8128084"/>
              <a:gd name="connsiteY297" fmla="*/ 8133348 h 15135727"/>
              <a:gd name="connsiteX298" fmla="*/ 818148 w 8128084"/>
              <a:gd name="connsiteY298" fmla="*/ 7820527 h 15135727"/>
              <a:gd name="connsiteX299" fmla="*/ 697832 w 8128084"/>
              <a:gd name="connsiteY299" fmla="*/ 7820527 h 15135727"/>
              <a:gd name="connsiteX300" fmla="*/ 625642 w 8128084"/>
              <a:gd name="connsiteY300" fmla="*/ 7916779 h 15135727"/>
              <a:gd name="connsiteX301" fmla="*/ 457200 w 8128084"/>
              <a:gd name="connsiteY301" fmla="*/ 7820527 h 15135727"/>
              <a:gd name="connsiteX302" fmla="*/ 529390 w 8128084"/>
              <a:gd name="connsiteY302" fmla="*/ 7700211 h 15135727"/>
              <a:gd name="connsiteX303" fmla="*/ 938464 w 8128084"/>
              <a:gd name="connsiteY303" fmla="*/ 7676148 h 15135727"/>
              <a:gd name="connsiteX304" fmla="*/ 1058779 w 8128084"/>
              <a:gd name="connsiteY304" fmla="*/ 7459579 h 15135727"/>
              <a:gd name="connsiteX305" fmla="*/ 1203158 w 8128084"/>
              <a:gd name="connsiteY305" fmla="*/ 7603958 h 15135727"/>
              <a:gd name="connsiteX306" fmla="*/ 1299411 w 8128084"/>
              <a:gd name="connsiteY306" fmla="*/ 7555832 h 15135727"/>
              <a:gd name="connsiteX307" fmla="*/ 1443790 w 8128084"/>
              <a:gd name="connsiteY307" fmla="*/ 7507706 h 15135727"/>
              <a:gd name="connsiteX308" fmla="*/ 1684421 w 8128084"/>
              <a:gd name="connsiteY308" fmla="*/ 7603958 h 15135727"/>
              <a:gd name="connsiteX309" fmla="*/ 1684421 w 8128084"/>
              <a:gd name="connsiteY309" fmla="*/ 7603958 h 15135727"/>
              <a:gd name="connsiteX310" fmla="*/ 1540042 w 8128084"/>
              <a:gd name="connsiteY310" fmla="*/ 7363327 h 15135727"/>
              <a:gd name="connsiteX311" fmla="*/ 1299411 w 8128084"/>
              <a:gd name="connsiteY311" fmla="*/ 7315200 h 15135727"/>
              <a:gd name="connsiteX312" fmla="*/ 1130969 w 8128084"/>
              <a:gd name="connsiteY312" fmla="*/ 7339264 h 15135727"/>
              <a:gd name="connsiteX313" fmla="*/ 1034716 w 8128084"/>
              <a:gd name="connsiteY313" fmla="*/ 7315200 h 15135727"/>
              <a:gd name="connsiteX314" fmla="*/ 1155032 w 8128084"/>
              <a:gd name="connsiteY314" fmla="*/ 7050506 h 15135727"/>
              <a:gd name="connsiteX315" fmla="*/ 1155032 w 8128084"/>
              <a:gd name="connsiteY315" fmla="*/ 6930190 h 15135727"/>
              <a:gd name="connsiteX316" fmla="*/ 1155032 w 8128084"/>
              <a:gd name="connsiteY316" fmla="*/ 6761748 h 15135727"/>
              <a:gd name="connsiteX317" fmla="*/ 1203158 w 8128084"/>
              <a:gd name="connsiteY317" fmla="*/ 6617369 h 15135727"/>
              <a:gd name="connsiteX318" fmla="*/ 1371600 w 8128084"/>
              <a:gd name="connsiteY318" fmla="*/ 6472990 h 15135727"/>
              <a:gd name="connsiteX319" fmla="*/ 1443790 w 8128084"/>
              <a:gd name="connsiteY319" fmla="*/ 6328611 h 15135727"/>
              <a:gd name="connsiteX320" fmla="*/ 1419727 w 8128084"/>
              <a:gd name="connsiteY320" fmla="*/ 6208295 h 15135727"/>
              <a:gd name="connsiteX321" fmla="*/ 1275348 w 8128084"/>
              <a:gd name="connsiteY321" fmla="*/ 6304548 h 15135727"/>
              <a:gd name="connsiteX322" fmla="*/ 1323474 w 8128084"/>
              <a:gd name="connsiteY322" fmla="*/ 6015790 h 15135727"/>
              <a:gd name="connsiteX323" fmla="*/ 1540042 w 8128084"/>
              <a:gd name="connsiteY323" fmla="*/ 5871411 h 15135727"/>
              <a:gd name="connsiteX324" fmla="*/ 1540042 w 8128084"/>
              <a:gd name="connsiteY324" fmla="*/ 5751095 h 15135727"/>
              <a:gd name="connsiteX325" fmla="*/ 1395664 w 8128084"/>
              <a:gd name="connsiteY325" fmla="*/ 5799221 h 15135727"/>
              <a:gd name="connsiteX326" fmla="*/ 1179095 w 8128084"/>
              <a:gd name="connsiteY326" fmla="*/ 5799221 h 15135727"/>
              <a:gd name="connsiteX327" fmla="*/ 890337 w 8128084"/>
              <a:gd name="connsiteY327" fmla="*/ 5775158 h 15135727"/>
              <a:gd name="connsiteX328" fmla="*/ 697832 w 8128084"/>
              <a:gd name="connsiteY328" fmla="*/ 5606716 h 15135727"/>
              <a:gd name="connsiteX329" fmla="*/ 577516 w 8128084"/>
              <a:gd name="connsiteY329" fmla="*/ 5582653 h 15135727"/>
              <a:gd name="connsiteX330" fmla="*/ 697832 w 8128084"/>
              <a:gd name="connsiteY330" fmla="*/ 5775158 h 15135727"/>
              <a:gd name="connsiteX331" fmla="*/ 409074 w 8128084"/>
              <a:gd name="connsiteY331" fmla="*/ 5799221 h 15135727"/>
              <a:gd name="connsiteX332" fmla="*/ 168442 w 8128084"/>
              <a:gd name="connsiteY332" fmla="*/ 5702969 h 15135727"/>
              <a:gd name="connsiteX333" fmla="*/ 264695 w 8128084"/>
              <a:gd name="connsiteY333" fmla="*/ 5558590 h 15135727"/>
              <a:gd name="connsiteX334" fmla="*/ 144379 w 8128084"/>
              <a:gd name="connsiteY334" fmla="*/ 5510464 h 15135727"/>
              <a:gd name="connsiteX335" fmla="*/ 0 w 8128084"/>
              <a:gd name="connsiteY335" fmla="*/ 5462337 h 15135727"/>
              <a:gd name="connsiteX336" fmla="*/ 96253 w 8128084"/>
              <a:gd name="connsiteY336"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451685 w 8128084"/>
              <a:gd name="connsiteY135" fmla="*/ 6737685 h 15135727"/>
              <a:gd name="connsiteX136" fmla="*/ 4620127 w 8128084"/>
              <a:gd name="connsiteY136" fmla="*/ 6978316 h 15135727"/>
              <a:gd name="connsiteX137" fmla="*/ 4740442 w 8128084"/>
              <a:gd name="connsiteY137" fmla="*/ 7170821 h 15135727"/>
              <a:gd name="connsiteX138" fmla="*/ 5077327 w 8128084"/>
              <a:gd name="connsiteY138" fmla="*/ 7387390 h 15135727"/>
              <a:gd name="connsiteX139" fmla="*/ 5125453 w 8128084"/>
              <a:gd name="connsiteY139" fmla="*/ 7603958 h 15135727"/>
              <a:gd name="connsiteX140" fmla="*/ 5197642 w 8128084"/>
              <a:gd name="connsiteY140" fmla="*/ 7796464 h 15135727"/>
              <a:gd name="connsiteX141" fmla="*/ 5486400 w 8128084"/>
              <a:gd name="connsiteY141" fmla="*/ 7964906 h 15135727"/>
              <a:gd name="connsiteX142" fmla="*/ 5486400 w 8128084"/>
              <a:gd name="connsiteY142" fmla="*/ 8349916 h 15135727"/>
              <a:gd name="connsiteX143" fmla="*/ 5678906 w 8128084"/>
              <a:gd name="connsiteY143" fmla="*/ 8614611 h 15135727"/>
              <a:gd name="connsiteX144" fmla="*/ 5919537 w 8128084"/>
              <a:gd name="connsiteY144" fmla="*/ 9071811 h 15135727"/>
              <a:gd name="connsiteX145" fmla="*/ 6160169 w 8128084"/>
              <a:gd name="connsiteY145" fmla="*/ 9336506 h 15135727"/>
              <a:gd name="connsiteX146" fmla="*/ 6280485 w 8128084"/>
              <a:gd name="connsiteY146" fmla="*/ 9601200 h 15135727"/>
              <a:gd name="connsiteX147" fmla="*/ 6400800 w 8128084"/>
              <a:gd name="connsiteY147" fmla="*/ 9793706 h 15135727"/>
              <a:gd name="connsiteX148" fmla="*/ 6569242 w 8128084"/>
              <a:gd name="connsiteY148" fmla="*/ 10058400 h 15135727"/>
              <a:gd name="connsiteX149" fmla="*/ 6713621 w 8128084"/>
              <a:gd name="connsiteY149" fmla="*/ 10106527 h 15135727"/>
              <a:gd name="connsiteX150" fmla="*/ 6545179 w 8128084"/>
              <a:gd name="connsiteY150" fmla="*/ 10202779 h 15135727"/>
              <a:gd name="connsiteX151" fmla="*/ 6569242 w 8128084"/>
              <a:gd name="connsiteY151" fmla="*/ 10443411 h 15135727"/>
              <a:gd name="connsiteX152" fmla="*/ 6593306 w 8128084"/>
              <a:gd name="connsiteY152" fmla="*/ 10708106 h 15135727"/>
              <a:gd name="connsiteX153" fmla="*/ 6761748 w 8128084"/>
              <a:gd name="connsiteY153" fmla="*/ 10924674 h 15135727"/>
              <a:gd name="connsiteX154" fmla="*/ 6641432 w 8128084"/>
              <a:gd name="connsiteY154" fmla="*/ 11093116 h 15135727"/>
              <a:gd name="connsiteX155" fmla="*/ 6713621 w 8128084"/>
              <a:gd name="connsiteY155" fmla="*/ 11261558 h 15135727"/>
              <a:gd name="connsiteX156" fmla="*/ 6737685 w 8128084"/>
              <a:gd name="connsiteY156" fmla="*/ 11526253 h 15135727"/>
              <a:gd name="connsiteX157" fmla="*/ 6617369 w 8128084"/>
              <a:gd name="connsiteY157" fmla="*/ 11839074 h 15135727"/>
              <a:gd name="connsiteX158" fmla="*/ 6617369 w 8128084"/>
              <a:gd name="connsiteY158" fmla="*/ 12031579 h 15135727"/>
              <a:gd name="connsiteX159" fmla="*/ 6641432 w 8128084"/>
              <a:gd name="connsiteY159" fmla="*/ 12127832 h 15135727"/>
              <a:gd name="connsiteX160" fmla="*/ 6761748 w 8128084"/>
              <a:gd name="connsiteY160" fmla="*/ 12031579 h 15135727"/>
              <a:gd name="connsiteX161" fmla="*/ 6761748 w 8128084"/>
              <a:gd name="connsiteY161" fmla="*/ 12296274 h 15135727"/>
              <a:gd name="connsiteX162" fmla="*/ 6689558 w 8128084"/>
              <a:gd name="connsiteY162" fmla="*/ 12512842 h 15135727"/>
              <a:gd name="connsiteX163" fmla="*/ 6785811 w 8128084"/>
              <a:gd name="connsiteY163" fmla="*/ 12777537 h 15135727"/>
              <a:gd name="connsiteX164" fmla="*/ 6569242 w 8128084"/>
              <a:gd name="connsiteY164" fmla="*/ 12873790 h 15135727"/>
              <a:gd name="connsiteX165" fmla="*/ 6545179 w 8128084"/>
              <a:gd name="connsiteY165" fmla="*/ 13090358 h 15135727"/>
              <a:gd name="connsiteX166" fmla="*/ 6448927 w 8128084"/>
              <a:gd name="connsiteY166" fmla="*/ 13355053 h 15135727"/>
              <a:gd name="connsiteX167" fmla="*/ 6256421 w 8128084"/>
              <a:gd name="connsiteY167" fmla="*/ 13571621 h 15135727"/>
              <a:gd name="connsiteX168" fmla="*/ 6087979 w 8128084"/>
              <a:gd name="connsiteY168" fmla="*/ 13667874 h 15135727"/>
              <a:gd name="connsiteX169" fmla="*/ 5943600 w 8128084"/>
              <a:gd name="connsiteY169" fmla="*/ 13716000 h 15135727"/>
              <a:gd name="connsiteX170" fmla="*/ 5702969 w 8128084"/>
              <a:gd name="connsiteY170" fmla="*/ 13667874 h 15135727"/>
              <a:gd name="connsiteX171" fmla="*/ 5582653 w 8128084"/>
              <a:gd name="connsiteY171" fmla="*/ 13691937 h 15135727"/>
              <a:gd name="connsiteX172" fmla="*/ 5727032 w 8128084"/>
              <a:gd name="connsiteY172" fmla="*/ 13836316 h 15135727"/>
              <a:gd name="connsiteX173" fmla="*/ 5582653 w 8128084"/>
              <a:gd name="connsiteY173" fmla="*/ 14052885 h 15135727"/>
              <a:gd name="connsiteX174" fmla="*/ 5462337 w 8128084"/>
              <a:gd name="connsiteY174" fmla="*/ 14149137 h 15135727"/>
              <a:gd name="connsiteX175" fmla="*/ 5342021 w 8128084"/>
              <a:gd name="connsiteY175" fmla="*/ 14004758 h 15135727"/>
              <a:gd name="connsiteX176" fmla="*/ 5245769 w 8128084"/>
              <a:gd name="connsiteY176" fmla="*/ 14004758 h 15135727"/>
              <a:gd name="connsiteX177" fmla="*/ 5245769 w 8128084"/>
              <a:gd name="connsiteY177" fmla="*/ 13956632 h 15135727"/>
              <a:gd name="connsiteX178" fmla="*/ 5101390 w 8128084"/>
              <a:gd name="connsiteY178" fmla="*/ 13956632 h 15135727"/>
              <a:gd name="connsiteX179" fmla="*/ 4981074 w 8128084"/>
              <a:gd name="connsiteY179" fmla="*/ 13860379 h 15135727"/>
              <a:gd name="connsiteX180" fmla="*/ 4740442 w 8128084"/>
              <a:gd name="connsiteY180" fmla="*/ 13908506 h 15135727"/>
              <a:gd name="connsiteX181" fmla="*/ 4475748 w 8128084"/>
              <a:gd name="connsiteY181" fmla="*/ 13956632 h 15135727"/>
              <a:gd name="connsiteX182" fmla="*/ 4379495 w 8128084"/>
              <a:gd name="connsiteY182" fmla="*/ 14028821 h 15135727"/>
              <a:gd name="connsiteX183" fmla="*/ 4403558 w 8128084"/>
              <a:gd name="connsiteY183" fmla="*/ 14197264 h 15135727"/>
              <a:gd name="connsiteX184" fmla="*/ 4572000 w 8128084"/>
              <a:gd name="connsiteY184" fmla="*/ 14149137 h 15135727"/>
              <a:gd name="connsiteX185" fmla="*/ 4523874 w 8128084"/>
              <a:gd name="connsiteY185" fmla="*/ 14558211 h 15135727"/>
              <a:gd name="connsiteX186" fmla="*/ 4403558 w 8128084"/>
              <a:gd name="connsiteY186" fmla="*/ 14437895 h 15135727"/>
              <a:gd name="connsiteX187" fmla="*/ 4403558 w 8128084"/>
              <a:gd name="connsiteY187" fmla="*/ 14437895 h 15135727"/>
              <a:gd name="connsiteX188" fmla="*/ 4283242 w 8128084"/>
              <a:gd name="connsiteY188" fmla="*/ 14245390 h 15135727"/>
              <a:gd name="connsiteX189" fmla="*/ 4235116 w 8128084"/>
              <a:gd name="connsiteY189" fmla="*/ 14341642 h 15135727"/>
              <a:gd name="connsiteX190" fmla="*/ 4162927 w 8128084"/>
              <a:gd name="connsiteY190" fmla="*/ 14389769 h 15135727"/>
              <a:gd name="connsiteX191" fmla="*/ 4162927 w 8128084"/>
              <a:gd name="connsiteY191" fmla="*/ 14389769 h 15135727"/>
              <a:gd name="connsiteX192" fmla="*/ 3922295 w 8128084"/>
              <a:gd name="connsiteY192" fmla="*/ 14245390 h 15135727"/>
              <a:gd name="connsiteX193" fmla="*/ 3801979 w 8128084"/>
              <a:gd name="connsiteY193" fmla="*/ 14293516 h 15135727"/>
              <a:gd name="connsiteX194" fmla="*/ 3681664 w 8128084"/>
              <a:gd name="connsiteY194" fmla="*/ 14389769 h 15135727"/>
              <a:gd name="connsiteX195" fmla="*/ 3657600 w 8128084"/>
              <a:gd name="connsiteY195" fmla="*/ 14654464 h 15135727"/>
              <a:gd name="connsiteX196" fmla="*/ 3513221 w 8128084"/>
              <a:gd name="connsiteY196" fmla="*/ 14726653 h 15135727"/>
              <a:gd name="connsiteX197" fmla="*/ 3513221 w 8128084"/>
              <a:gd name="connsiteY197" fmla="*/ 14871032 h 15135727"/>
              <a:gd name="connsiteX198" fmla="*/ 3633537 w 8128084"/>
              <a:gd name="connsiteY198" fmla="*/ 14967285 h 15135727"/>
              <a:gd name="connsiteX199" fmla="*/ 3609474 w 8128084"/>
              <a:gd name="connsiteY199" fmla="*/ 15087600 h 15135727"/>
              <a:gd name="connsiteX200" fmla="*/ 3441032 w 8128084"/>
              <a:gd name="connsiteY200" fmla="*/ 15039474 h 15135727"/>
              <a:gd name="connsiteX201" fmla="*/ 3272590 w 8128084"/>
              <a:gd name="connsiteY201" fmla="*/ 15063537 h 15135727"/>
              <a:gd name="connsiteX202" fmla="*/ 3248527 w 8128084"/>
              <a:gd name="connsiteY202" fmla="*/ 14895095 h 15135727"/>
              <a:gd name="connsiteX203" fmla="*/ 3128211 w 8128084"/>
              <a:gd name="connsiteY203" fmla="*/ 14919158 h 15135727"/>
              <a:gd name="connsiteX204" fmla="*/ 2959769 w 8128084"/>
              <a:gd name="connsiteY204" fmla="*/ 15135727 h 15135727"/>
              <a:gd name="connsiteX205" fmla="*/ 2935706 w 8128084"/>
              <a:gd name="connsiteY205" fmla="*/ 14895095 h 15135727"/>
              <a:gd name="connsiteX206" fmla="*/ 2791327 w 8128084"/>
              <a:gd name="connsiteY206" fmla="*/ 14943221 h 15135727"/>
              <a:gd name="connsiteX207" fmla="*/ 2671011 w 8128084"/>
              <a:gd name="connsiteY207" fmla="*/ 15039474 h 15135727"/>
              <a:gd name="connsiteX208" fmla="*/ 2430379 w 8128084"/>
              <a:gd name="connsiteY208" fmla="*/ 15087600 h 15135727"/>
              <a:gd name="connsiteX209" fmla="*/ 2237874 w 8128084"/>
              <a:gd name="connsiteY209" fmla="*/ 15039474 h 15135727"/>
              <a:gd name="connsiteX210" fmla="*/ 2622885 w 8128084"/>
              <a:gd name="connsiteY210" fmla="*/ 14846969 h 15135727"/>
              <a:gd name="connsiteX211" fmla="*/ 2887579 w 8128084"/>
              <a:gd name="connsiteY211" fmla="*/ 14774779 h 15135727"/>
              <a:gd name="connsiteX212" fmla="*/ 2839453 w 8128084"/>
              <a:gd name="connsiteY212" fmla="*/ 14582274 h 15135727"/>
              <a:gd name="connsiteX213" fmla="*/ 2935706 w 8128084"/>
              <a:gd name="connsiteY213" fmla="*/ 14510085 h 15135727"/>
              <a:gd name="connsiteX214" fmla="*/ 2935706 w 8128084"/>
              <a:gd name="connsiteY214" fmla="*/ 14510085 h 15135727"/>
              <a:gd name="connsiteX215" fmla="*/ 3080085 w 8128084"/>
              <a:gd name="connsiteY215" fmla="*/ 14413832 h 15135727"/>
              <a:gd name="connsiteX216" fmla="*/ 3152274 w 8128084"/>
              <a:gd name="connsiteY216" fmla="*/ 14341642 h 15135727"/>
              <a:gd name="connsiteX217" fmla="*/ 3080085 w 8128084"/>
              <a:gd name="connsiteY217" fmla="*/ 14269453 h 15135727"/>
              <a:gd name="connsiteX218" fmla="*/ 3152274 w 8128084"/>
              <a:gd name="connsiteY218" fmla="*/ 14197264 h 15135727"/>
              <a:gd name="connsiteX219" fmla="*/ 3152274 w 8128084"/>
              <a:gd name="connsiteY219" fmla="*/ 14052885 h 15135727"/>
              <a:gd name="connsiteX220" fmla="*/ 3080085 w 8128084"/>
              <a:gd name="connsiteY220" fmla="*/ 13980695 h 15135727"/>
              <a:gd name="connsiteX221" fmla="*/ 3056021 w 8128084"/>
              <a:gd name="connsiteY221" fmla="*/ 14076948 h 15135727"/>
              <a:gd name="connsiteX222" fmla="*/ 2935706 w 8128084"/>
              <a:gd name="connsiteY222" fmla="*/ 14076948 h 15135727"/>
              <a:gd name="connsiteX223" fmla="*/ 2863516 w 8128084"/>
              <a:gd name="connsiteY223" fmla="*/ 14125074 h 15135727"/>
              <a:gd name="connsiteX224" fmla="*/ 2719137 w 8128084"/>
              <a:gd name="connsiteY224" fmla="*/ 14197264 h 15135727"/>
              <a:gd name="connsiteX225" fmla="*/ 2646948 w 8128084"/>
              <a:gd name="connsiteY225" fmla="*/ 14197264 h 15135727"/>
              <a:gd name="connsiteX226" fmla="*/ 2598821 w 8128084"/>
              <a:gd name="connsiteY226" fmla="*/ 14125074 h 15135727"/>
              <a:gd name="connsiteX227" fmla="*/ 2430379 w 8128084"/>
              <a:gd name="connsiteY227" fmla="*/ 13836316 h 15135727"/>
              <a:gd name="connsiteX228" fmla="*/ 2646948 w 8128084"/>
              <a:gd name="connsiteY228" fmla="*/ 13812253 h 15135727"/>
              <a:gd name="connsiteX229" fmla="*/ 2502569 w 8128084"/>
              <a:gd name="connsiteY229" fmla="*/ 13475369 h 15135727"/>
              <a:gd name="connsiteX230" fmla="*/ 2550695 w 8128084"/>
              <a:gd name="connsiteY230" fmla="*/ 13186611 h 15135727"/>
              <a:gd name="connsiteX231" fmla="*/ 2719137 w 8128084"/>
              <a:gd name="connsiteY231" fmla="*/ 13042232 h 15135727"/>
              <a:gd name="connsiteX232" fmla="*/ 2791327 w 8128084"/>
              <a:gd name="connsiteY232" fmla="*/ 12945979 h 15135727"/>
              <a:gd name="connsiteX233" fmla="*/ 3031958 w 8128084"/>
              <a:gd name="connsiteY233" fmla="*/ 13090358 h 15135727"/>
              <a:gd name="connsiteX234" fmla="*/ 3056021 w 8128084"/>
              <a:gd name="connsiteY234" fmla="*/ 12753474 h 15135727"/>
              <a:gd name="connsiteX235" fmla="*/ 2887579 w 8128084"/>
              <a:gd name="connsiteY235" fmla="*/ 12777537 h 15135727"/>
              <a:gd name="connsiteX236" fmla="*/ 2815390 w 8128084"/>
              <a:gd name="connsiteY236" fmla="*/ 12777537 h 15135727"/>
              <a:gd name="connsiteX237" fmla="*/ 3176337 w 8128084"/>
              <a:gd name="connsiteY237" fmla="*/ 12368464 h 15135727"/>
              <a:gd name="connsiteX238" fmla="*/ 3104148 w 8128084"/>
              <a:gd name="connsiteY238" fmla="*/ 12320337 h 15135727"/>
              <a:gd name="connsiteX239" fmla="*/ 3104148 w 8128084"/>
              <a:gd name="connsiteY239" fmla="*/ 12320337 h 15135727"/>
              <a:gd name="connsiteX240" fmla="*/ 3007895 w 8128084"/>
              <a:gd name="connsiteY240" fmla="*/ 12079706 h 15135727"/>
              <a:gd name="connsiteX241" fmla="*/ 2911642 w 8128084"/>
              <a:gd name="connsiteY241" fmla="*/ 11935327 h 15135727"/>
              <a:gd name="connsiteX242" fmla="*/ 2863516 w 8128084"/>
              <a:gd name="connsiteY242" fmla="*/ 11694695 h 15135727"/>
              <a:gd name="connsiteX243" fmla="*/ 2911642 w 8128084"/>
              <a:gd name="connsiteY243" fmla="*/ 11454064 h 15135727"/>
              <a:gd name="connsiteX244" fmla="*/ 3056021 w 8128084"/>
              <a:gd name="connsiteY244" fmla="*/ 11454064 h 15135727"/>
              <a:gd name="connsiteX245" fmla="*/ 2983832 w 8128084"/>
              <a:gd name="connsiteY245" fmla="*/ 11381874 h 15135727"/>
              <a:gd name="connsiteX246" fmla="*/ 3031958 w 8128084"/>
              <a:gd name="connsiteY246" fmla="*/ 11285621 h 15135727"/>
              <a:gd name="connsiteX247" fmla="*/ 3007895 w 8128084"/>
              <a:gd name="connsiteY247" fmla="*/ 11189369 h 15135727"/>
              <a:gd name="connsiteX248" fmla="*/ 2887579 w 8128084"/>
              <a:gd name="connsiteY248" fmla="*/ 11141242 h 15135727"/>
              <a:gd name="connsiteX249" fmla="*/ 2887579 w 8128084"/>
              <a:gd name="connsiteY249" fmla="*/ 10972800 h 15135727"/>
              <a:gd name="connsiteX250" fmla="*/ 2887579 w 8128084"/>
              <a:gd name="connsiteY250" fmla="*/ 10924674 h 15135727"/>
              <a:gd name="connsiteX251" fmla="*/ 2767264 w 8128084"/>
              <a:gd name="connsiteY251" fmla="*/ 11020927 h 15135727"/>
              <a:gd name="connsiteX252" fmla="*/ 2743200 w 8128084"/>
              <a:gd name="connsiteY252" fmla="*/ 10924674 h 15135727"/>
              <a:gd name="connsiteX253" fmla="*/ 2550695 w 8128084"/>
              <a:gd name="connsiteY253" fmla="*/ 11020927 h 15135727"/>
              <a:gd name="connsiteX254" fmla="*/ 2526632 w 8128084"/>
              <a:gd name="connsiteY254" fmla="*/ 11117179 h 15135727"/>
              <a:gd name="connsiteX255" fmla="*/ 2334127 w 8128084"/>
              <a:gd name="connsiteY255" fmla="*/ 10996864 h 15135727"/>
              <a:gd name="connsiteX256" fmla="*/ 2358190 w 8128084"/>
              <a:gd name="connsiteY256" fmla="*/ 10732169 h 15135727"/>
              <a:gd name="connsiteX257" fmla="*/ 2334127 w 8128084"/>
              <a:gd name="connsiteY257" fmla="*/ 10587790 h 15135727"/>
              <a:gd name="connsiteX258" fmla="*/ 2406316 w 8128084"/>
              <a:gd name="connsiteY258" fmla="*/ 10491537 h 15135727"/>
              <a:gd name="connsiteX259" fmla="*/ 2598821 w 8128084"/>
              <a:gd name="connsiteY259" fmla="*/ 10684042 h 15135727"/>
              <a:gd name="connsiteX260" fmla="*/ 2767264 w 8128084"/>
              <a:gd name="connsiteY260" fmla="*/ 10684042 h 15135727"/>
              <a:gd name="connsiteX261" fmla="*/ 2646948 w 8128084"/>
              <a:gd name="connsiteY261" fmla="*/ 10515600 h 15135727"/>
              <a:gd name="connsiteX262" fmla="*/ 2815390 w 8128084"/>
              <a:gd name="connsiteY262" fmla="*/ 10395285 h 15135727"/>
              <a:gd name="connsiteX263" fmla="*/ 3080085 w 8128084"/>
              <a:gd name="connsiteY263" fmla="*/ 10419348 h 15135727"/>
              <a:gd name="connsiteX264" fmla="*/ 3248527 w 8128084"/>
              <a:gd name="connsiteY264" fmla="*/ 10539664 h 15135727"/>
              <a:gd name="connsiteX265" fmla="*/ 3320716 w 8128084"/>
              <a:gd name="connsiteY265" fmla="*/ 10659979 h 15135727"/>
              <a:gd name="connsiteX266" fmla="*/ 3465095 w 8128084"/>
              <a:gd name="connsiteY266" fmla="*/ 10659979 h 15135727"/>
              <a:gd name="connsiteX267" fmla="*/ 3441032 w 8128084"/>
              <a:gd name="connsiteY267" fmla="*/ 10491537 h 15135727"/>
              <a:gd name="connsiteX268" fmla="*/ 3392906 w 8128084"/>
              <a:gd name="connsiteY268" fmla="*/ 10250906 h 15135727"/>
              <a:gd name="connsiteX269" fmla="*/ 3152274 w 8128084"/>
              <a:gd name="connsiteY269" fmla="*/ 10250906 h 15135727"/>
              <a:gd name="connsiteX270" fmla="*/ 3176337 w 8128084"/>
              <a:gd name="connsiteY270" fmla="*/ 10178716 h 15135727"/>
              <a:gd name="connsiteX271" fmla="*/ 3104148 w 8128084"/>
              <a:gd name="connsiteY271" fmla="*/ 10154653 h 15135727"/>
              <a:gd name="connsiteX272" fmla="*/ 3007895 w 8128084"/>
              <a:gd name="connsiteY272" fmla="*/ 9962148 h 15135727"/>
              <a:gd name="connsiteX273" fmla="*/ 3176337 w 8128084"/>
              <a:gd name="connsiteY273" fmla="*/ 9889958 h 15135727"/>
              <a:gd name="connsiteX274" fmla="*/ 2959769 w 8128084"/>
              <a:gd name="connsiteY274" fmla="*/ 9504948 h 15135727"/>
              <a:gd name="connsiteX275" fmla="*/ 2791327 w 8128084"/>
              <a:gd name="connsiteY275" fmla="*/ 9456821 h 15135727"/>
              <a:gd name="connsiteX276" fmla="*/ 2574758 w 8128084"/>
              <a:gd name="connsiteY276" fmla="*/ 9336506 h 15135727"/>
              <a:gd name="connsiteX277" fmla="*/ 2550695 w 8128084"/>
              <a:gd name="connsiteY277" fmla="*/ 9071811 h 15135727"/>
              <a:gd name="connsiteX278" fmla="*/ 2695074 w 8128084"/>
              <a:gd name="connsiteY278" fmla="*/ 8999621 h 15135727"/>
              <a:gd name="connsiteX279" fmla="*/ 2622885 w 8128084"/>
              <a:gd name="connsiteY279" fmla="*/ 8975558 h 15135727"/>
              <a:gd name="connsiteX280" fmla="*/ 2430379 w 8128084"/>
              <a:gd name="connsiteY280" fmla="*/ 8999621 h 15135727"/>
              <a:gd name="connsiteX281" fmla="*/ 2261937 w 8128084"/>
              <a:gd name="connsiteY281" fmla="*/ 9168064 h 15135727"/>
              <a:gd name="connsiteX282" fmla="*/ 2237874 w 8128084"/>
              <a:gd name="connsiteY282" fmla="*/ 8999621 h 15135727"/>
              <a:gd name="connsiteX283" fmla="*/ 2117558 w 8128084"/>
              <a:gd name="connsiteY283" fmla="*/ 8975558 h 15135727"/>
              <a:gd name="connsiteX284" fmla="*/ 2045369 w 8128084"/>
              <a:gd name="connsiteY284" fmla="*/ 8783053 h 15135727"/>
              <a:gd name="connsiteX285" fmla="*/ 1852864 w 8128084"/>
              <a:gd name="connsiteY285" fmla="*/ 8758990 h 15135727"/>
              <a:gd name="connsiteX286" fmla="*/ 1636295 w 8128084"/>
              <a:gd name="connsiteY286" fmla="*/ 8927432 h 15135727"/>
              <a:gd name="connsiteX287" fmla="*/ 1588169 w 8128084"/>
              <a:gd name="connsiteY287" fmla="*/ 9023685 h 15135727"/>
              <a:gd name="connsiteX288" fmla="*/ 1515979 w 8128084"/>
              <a:gd name="connsiteY288" fmla="*/ 8879306 h 15135727"/>
              <a:gd name="connsiteX289" fmla="*/ 1347537 w 8128084"/>
              <a:gd name="connsiteY289" fmla="*/ 8879306 h 15135727"/>
              <a:gd name="connsiteX290" fmla="*/ 1347537 w 8128084"/>
              <a:gd name="connsiteY290" fmla="*/ 8710864 h 15135727"/>
              <a:gd name="connsiteX291" fmla="*/ 1106906 w 8128084"/>
              <a:gd name="connsiteY291" fmla="*/ 8783053 h 15135727"/>
              <a:gd name="connsiteX292" fmla="*/ 890337 w 8128084"/>
              <a:gd name="connsiteY292" fmla="*/ 8686800 h 15135727"/>
              <a:gd name="connsiteX293" fmla="*/ 649706 w 8128084"/>
              <a:gd name="connsiteY293" fmla="*/ 8662737 h 15135727"/>
              <a:gd name="connsiteX294" fmla="*/ 385011 w 8128084"/>
              <a:gd name="connsiteY294" fmla="*/ 8566485 h 15135727"/>
              <a:gd name="connsiteX295" fmla="*/ 577516 w 8128084"/>
              <a:gd name="connsiteY295" fmla="*/ 8373979 h 15135727"/>
              <a:gd name="connsiteX296" fmla="*/ 794085 w 8128084"/>
              <a:gd name="connsiteY296" fmla="*/ 8301790 h 15135727"/>
              <a:gd name="connsiteX297" fmla="*/ 745958 w 8128084"/>
              <a:gd name="connsiteY297" fmla="*/ 8133348 h 15135727"/>
              <a:gd name="connsiteX298" fmla="*/ 818148 w 8128084"/>
              <a:gd name="connsiteY298" fmla="*/ 7820527 h 15135727"/>
              <a:gd name="connsiteX299" fmla="*/ 697832 w 8128084"/>
              <a:gd name="connsiteY299" fmla="*/ 7820527 h 15135727"/>
              <a:gd name="connsiteX300" fmla="*/ 625642 w 8128084"/>
              <a:gd name="connsiteY300" fmla="*/ 7916779 h 15135727"/>
              <a:gd name="connsiteX301" fmla="*/ 457200 w 8128084"/>
              <a:gd name="connsiteY301" fmla="*/ 7820527 h 15135727"/>
              <a:gd name="connsiteX302" fmla="*/ 529390 w 8128084"/>
              <a:gd name="connsiteY302" fmla="*/ 7700211 h 15135727"/>
              <a:gd name="connsiteX303" fmla="*/ 938464 w 8128084"/>
              <a:gd name="connsiteY303" fmla="*/ 7676148 h 15135727"/>
              <a:gd name="connsiteX304" fmla="*/ 1058779 w 8128084"/>
              <a:gd name="connsiteY304" fmla="*/ 7459579 h 15135727"/>
              <a:gd name="connsiteX305" fmla="*/ 1203158 w 8128084"/>
              <a:gd name="connsiteY305" fmla="*/ 7603958 h 15135727"/>
              <a:gd name="connsiteX306" fmla="*/ 1299411 w 8128084"/>
              <a:gd name="connsiteY306" fmla="*/ 7555832 h 15135727"/>
              <a:gd name="connsiteX307" fmla="*/ 1443790 w 8128084"/>
              <a:gd name="connsiteY307" fmla="*/ 7507706 h 15135727"/>
              <a:gd name="connsiteX308" fmla="*/ 1684421 w 8128084"/>
              <a:gd name="connsiteY308" fmla="*/ 7603958 h 15135727"/>
              <a:gd name="connsiteX309" fmla="*/ 1684421 w 8128084"/>
              <a:gd name="connsiteY309" fmla="*/ 7603958 h 15135727"/>
              <a:gd name="connsiteX310" fmla="*/ 1540042 w 8128084"/>
              <a:gd name="connsiteY310" fmla="*/ 7363327 h 15135727"/>
              <a:gd name="connsiteX311" fmla="*/ 1299411 w 8128084"/>
              <a:gd name="connsiteY311" fmla="*/ 7315200 h 15135727"/>
              <a:gd name="connsiteX312" fmla="*/ 1130969 w 8128084"/>
              <a:gd name="connsiteY312" fmla="*/ 7339264 h 15135727"/>
              <a:gd name="connsiteX313" fmla="*/ 1034716 w 8128084"/>
              <a:gd name="connsiteY313" fmla="*/ 7315200 h 15135727"/>
              <a:gd name="connsiteX314" fmla="*/ 1155032 w 8128084"/>
              <a:gd name="connsiteY314" fmla="*/ 7050506 h 15135727"/>
              <a:gd name="connsiteX315" fmla="*/ 1155032 w 8128084"/>
              <a:gd name="connsiteY315" fmla="*/ 6930190 h 15135727"/>
              <a:gd name="connsiteX316" fmla="*/ 1155032 w 8128084"/>
              <a:gd name="connsiteY316" fmla="*/ 6761748 h 15135727"/>
              <a:gd name="connsiteX317" fmla="*/ 1203158 w 8128084"/>
              <a:gd name="connsiteY317" fmla="*/ 6617369 h 15135727"/>
              <a:gd name="connsiteX318" fmla="*/ 1371600 w 8128084"/>
              <a:gd name="connsiteY318" fmla="*/ 6472990 h 15135727"/>
              <a:gd name="connsiteX319" fmla="*/ 1443790 w 8128084"/>
              <a:gd name="connsiteY319" fmla="*/ 6328611 h 15135727"/>
              <a:gd name="connsiteX320" fmla="*/ 1419727 w 8128084"/>
              <a:gd name="connsiteY320" fmla="*/ 6208295 h 15135727"/>
              <a:gd name="connsiteX321" fmla="*/ 1275348 w 8128084"/>
              <a:gd name="connsiteY321" fmla="*/ 6304548 h 15135727"/>
              <a:gd name="connsiteX322" fmla="*/ 1323474 w 8128084"/>
              <a:gd name="connsiteY322" fmla="*/ 6015790 h 15135727"/>
              <a:gd name="connsiteX323" fmla="*/ 1540042 w 8128084"/>
              <a:gd name="connsiteY323" fmla="*/ 5871411 h 15135727"/>
              <a:gd name="connsiteX324" fmla="*/ 1540042 w 8128084"/>
              <a:gd name="connsiteY324" fmla="*/ 5751095 h 15135727"/>
              <a:gd name="connsiteX325" fmla="*/ 1395664 w 8128084"/>
              <a:gd name="connsiteY325" fmla="*/ 5799221 h 15135727"/>
              <a:gd name="connsiteX326" fmla="*/ 1179095 w 8128084"/>
              <a:gd name="connsiteY326" fmla="*/ 5799221 h 15135727"/>
              <a:gd name="connsiteX327" fmla="*/ 890337 w 8128084"/>
              <a:gd name="connsiteY327" fmla="*/ 5775158 h 15135727"/>
              <a:gd name="connsiteX328" fmla="*/ 697832 w 8128084"/>
              <a:gd name="connsiteY328" fmla="*/ 5606716 h 15135727"/>
              <a:gd name="connsiteX329" fmla="*/ 577516 w 8128084"/>
              <a:gd name="connsiteY329" fmla="*/ 5582653 h 15135727"/>
              <a:gd name="connsiteX330" fmla="*/ 697832 w 8128084"/>
              <a:gd name="connsiteY330" fmla="*/ 5775158 h 15135727"/>
              <a:gd name="connsiteX331" fmla="*/ 409074 w 8128084"/>
              <a:gd name="connsiteY331" fmla="*/ 5799221 h 15135727"/>
              <a:gd name="connsiteX332" fmla="*/ 168442 w 8128084"/>
              <a:gd name="connsiteY332" fmla="*/ 5702969 h 15135727"/>
              <a:gd name="connsiteX333" fmla="*/ 264695 w 8128084"/>
              <a:gd name="connsiteY333" fmla="*/ 5558590 h 15135727"/>
              <a:gd name="connsiteX334" fmla="*/ 144379 w 8128084"/>
              <a:gd name="connsiteY334" fmla="*/ 5510464 h 15135727"/>
              <a:gd name="connsiteX335" fmla="*/ 0 w 8128084"/>
              <a:gd name="connsiteY335" fmla="*/ 5462337 h 15135727"/>
              <a:gd name="connsiteX336" fmla="*/ 96253 w 8128084"/>
              <a:gd name="connsiteY336"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620127 w 8128084"/>
              <a:gd name="connsiteY137" fmla="*/ 6978316 h 15135727"/>
              <a:gd name="connsiteX138" fmla="*/ 4740442 w 8128084"/>
              <a:gd name="connsiteY138" fmla="*/ 7170821 h 15135727"/>
              <a:gd name="connsiteX139" fmla="*/ 5077327 w 8128084"/>
              <a:gd name="connsiteY139" fmla="*/ 7387390 h 15135727"/>
              <a:gd name="connsiteX140" fmla="*/ 5125453 w 8128084"/>
              <a:gd name="connsiteY140" fmla="*/ 7603958 h 15135727"/>
              <a:gd name="connsiteX141" fmla="*/ 5197642 w 8128084"/>
              <a:gd name="connsiteY141" fmla="*/ 7796464 h 15135727"/>
              <a:gd name="connsiteX142" fmla="*/ 5486400 w 8128084"/>
              <a:gd name="connsiteY142" fmla="*/ 7964906 h 15135727"/>
              <a:gd name="connsiteX143" fmla="*/ 5486400 w 8128084"/>
              <a:gd name="connsiteY143" fmla="*/ 8349916 h 15135727"/>
              <a:gd name="connsiteX144" fmla="*/ 5678906 w 8128084"/>
              <a:gd name="connsiteY144" fmla="*/ 8614611 h 15135727"/>
              <a:gd name="connsiteX145" fmla="*/ 5919537 w 8128084"/>
              <a:gd name="connsiteY145" fmla="*/ 9071811 h 15135727"/>
              <a:gd name="connsiteX146" fmla="*/ 6160169 w 8128084"/>
              <a:gd name="connsiteY146" fmla="*/ 9336506 h 15135727"/>
              <a:gd name="connsiteX147" fmla="*/ 6280485 w 8128084"/>
              <a:gd name="connsiteY147" fmla="*/ 9601200 h 15135727"/>
              <a:gd name="connsiteX148" fmla="*/ 6400800 w 8128084"/>
              <a:gd name="connsiteY148" fmla="*/ 9793706 h 15135727"/>
              <a:gd name="connsiteX149" fmla="*/ 6569242 w 8128084"/>
              <a:gd name="connsiteY149" fmla="*/ 10058400 h 15135727"/>
              <a:gd name="connsiteX150" fmla="*/ 6713621 w 8128084"/>
              <a:gd name="connsiteY150" fmla="*/ 10106527 h 15135727"/>
              <a:gd name="connsiteX151" fmla="*/ 6545179 w 8128084"/>
              <a:gd name="connsiteY151" fmla="*/ 10202779 h 15135727"/>
              <a:gd name="connsiteX152" fmla="*/ 6569242 w 8128084"/>
              <a:gd name="connsiteY152" fmla="*/ 10443411 h 15135727"/>
              <a:gd name="connsiteX153" fmla="*/ 6593306 w 8128084"/>
              <a:gd name="connsiteY153" fmla="*/ 10708106 h 15135727"/>
              <a:gd name="connsiteX154" fmla="*/ 6761748 w 8128084"/>
              <a:gd name="connsiteY154" fmla="*/ 10924674 h 15135727"/>
              <a:gd name="connsiteX155" fmla="*/ 6641432 w 8128084"/>
              <a:gd name="connsiteY155" fmla="*/ 11093116 h 15135727"/>
              <a:gd name="connsiteX156" fmla="*/ 6713621 w 8128084"/>
              <a:gd name="connsiteY156" fmla="*/ 11261558 h 15135727"/>
              <a:gd name="connsiteX157" fmla="*/ 6737685 w 8128084"/>
              <a:gd name="connsiteY157" fmla="*/ 11526253 h 15135727"/>
              <a:gd name="connsiteX158" fmla="*/ 6617369 w 8128084"/>
              <a:gd name="connsiteY158" fmla="*/ 11839074 h 15135727"/>
              <a:gd name="connsiteX159" fmla="*/ 6617369 w 8128084"/>
              <a:gd name="connsiteY159" fmla="*/ 12031579 h 15135727"/>
              <a:gd name="connsiteX160" fmla="*/ 6641432 w 8128084"/>
              <a:gd name="connsiteY160" fmla="*/ 12127832 h 15135727"/>
              <a:gd name="connsiteX161" fmla="*/ 6761748 w 8128084"/>
              <a:gd name="connsiteY161" fmla="*/ 12031579 h 15135727"/>
              <a:gd name="connsiteX162" fmla="*/ 6761748 w 8128084"/>
              <a:gd name="connsiteY162" fmla="*/ 12296274 h 15135727"/>
              <a:gd name="connsiteX163" fmla="*/ 6689558 w 8128084"/>
              <a:gd name="connsiteY163" fmla="*/ 12512842 h 15135727"/>
              <a:gd name="connsiteX164" fmla="*/ 6785811 w 8128084"/>
              <a:gd name="connsiteY164" fmla="*/ 12777537 h 15135727"/>
              <a:gd name="connsiteX165" fmla="*/ 6569242 w 8128084"/>
              <a:gd name="connsiteY165" fmla="*/ 12873790 h 15135727"/>
              <a:gd name="connsiteX166" fmla="*/ 6545179 w 8128084"/>
              <a:gd name="connsiteY166" fmla="*/ 13090358 h 15135727"/>
              <a:gd name="connsiteX167" fmla="*/ 6448927 w 8128084"/>
              <a:gd name="connsiteY167" fmla="*/ 13355053 h 15135727"/>
              <a:gd name="connsiteX168" fmla="*/ 6256421 w 8128084"/>
              <a:gd name="connsiteY168" fmla="*/ 13571621 h 15135727"/>
              <a:gd name="connsiteX169" fmla="*/ 6087979 w 8128084"/>
              <a:gd name="connsiteY169" fmla="*/ 13667874 h 15135727"/>
              <a:gd name="connsiteX170" fmla="*/ 5943600 w 8128084"/>
              <a:gd name="connsiteY170" fmla="*/ 13716000 h 15135727"/>
              <a:gd name="connsiteX171" fmla="*/ 5702969 w 8128084"/>
              <a:gd name="connsiteY171" fmla="*/ 13667874 h 15135727"/>
              <a:gd name="connsiteX172" fmla="*/ 5582653 w 8128084"/>
              <a:gd name="connsiteY172" fmla="*/ 13691937 h 15135727"/>
              <a:gd name="connsiteX173" fmla="*/ 5727032 w 8128084"/>
              <a:gd name="connsiteY173" fmla="*/ 13836316 h 15135727"/>
              <a:gd name="connsiteX174" fmla="*/ 5582653 w 8128084"/>
              <a:gd name="connsiteY174" fmla="*/ 14052885 h 15135727"/>
              <a:gd name="connsiteX175" fmla="*/ 5462337 w 8128084"/>
              <a:gd name="connsiteY175" fmla="*/ 14149137 h 15135727"/>
              <a:gd name="connsiteX176" fmla="*/ 5342021 w 8128084"/>
              <a:gd name="connsiteY176" fmla="*/ 14004758 h 15135727"/>
              <a:gd name="connsiteX177" fmla="*/ 5245769 w 8128084"/>
              <a:gd name="connsiteY177" fmla="*/ 14004758 h 15135727"/>
              <a:gd name="connsiteX178" fmla="*/ 5245769 w 8128084"/>
              <a:gd name="connsiteY178" fmla="*/ 13956632 h 15135727"/>
              <a:gd name="connsiteX179" fmla="*/ 5101390 w 8128084"/>
              <a:gd name="connsiteY179" fmla="*/ 13956632 h 15135727"/>
              <a:gd name="connsiteX180" fmla="*/ 4981074 w 8128084"/>
              <a:gd name="connsiteY180" fmla="*/ 13860379 h 15135727"/>
              <a:gd name="connsiteX181" fmla="*/ 4740442 w 8128084"/>
              <a:gd name="connsiteY181" fmla="*/ 13908506 h 15135727"/>
              <a:gd name="connsiteX182" fmla="*/ 4475748 w 8128084"/>
              <a:gd name="connsiteY182" fmla="*/ 13956632 h 15135727"/>
              <a:gd name="connsiteX183" fmla="*/ 4379495 w 8128084"/>
              <a:gd name="connsiteY183" fmla="*/ 14028821 h 15135727"/>
              <a:gd name="connsiteX184" fmla="*/ 4403558 w 8128084"/>
              <a:gd name="connsiteY184" fmla="*/ 14197264 h 15135727"/>
              <a:gd name="connsiteX185" fmla="*/ 4572000 w 8128084"/>
              <a:gd name="connsiteY185" fmla="*/ 14149137 h 15135727"/>
              <a:gd name="connsiteX186" fmla="*/ 4523874 w 8128084"/>
              <a:gd name="connsiteY186" fmla="*/ 14558211 h 15135727"/>
              <a:gd name="connsiteX187" fmla="*/ 4403558 w 8128084"/>
              <a:gd name="connsiteY187" fmla="*/ 14437895 h 15135727"/>
              <a:gd name="connsiteX188" fmla="*/ 4403558 w 8128084"/>
              <a:gd name="connsiteY188" fmla="*/ 14437895 h 15135727"/>
              <a:gd name="connsiteX189" fmla="*/ 4283242 w 8128084"/>
              <a:gd name="connsiteY189" fmla="*/ 14245390 h 15135727"/>
              <a:gd name="connsiteX190" fmla="*/ 4235116 w 8128084"/>
              <a:gd name="connsiteY190" fmla="*/ 14341642 h 15135727"/>
              <a:gd name="connsiteX191" fmla="*/ 4162927 w 8128084"/>
              <a:gd name="connsiteY191" fmla="*/ 14389769 h 15135727"/>
              <a:gd name="connsiteX192" fmla="*/ 4162927 w 8128084"/>
              <a:gd name="connsiteY192" fmla="*/ 14389769 h 15135727"/>
              <a:gd name="connsiteX193" fmla="*/ 3922295 w 8128084"/>
              <a:gd name="connsiteY193" fmla="*/ 14245390 h 15135727"/>
              <a:gd name="connsiteX194" fmla="*/ 3801979 w 8128084"/>
              <a:gd name="connsiteY194" fmla="*/ 14293516 h 15135727"/>
              <a:gd name="connsiteX195" fmla="*/ 3681664 w 8128084"/>
              <a:gd name="connsiteY195" fmla="*/ 14389769 h 15135727"/>
              <a:gd name="connsiteX196" fmla="*/ 3657600 w 8128084"/>
              <a:gd name="connsiteY196" fmla="*/ 14654464 h 15135727"/>
              <a:gd name="connsiteX197" fmla="*/ 3513221 w 8128084"/>
              <a:gd name="connsiteY197" fmla="*/ 14726653 h 15135727"/>
              <a:gd name="connsiteX198" fmla="*/ 3513221 w 8128084"/>
              <a:gd name="connsiteY198" fmla="*/ 14871032 h 15135727"/>
              <a:gd name="connsiteX199" fmla="*/ 3633537 w 8128084"/>
              <a:gd name="connsiteY199" fmla="*/ 14967285 h 15135727"/>
              <a:gd name="connsiteX200" fmla="*/ 3609474 w 8128084"/>
              <a:gd name="connsiteY200" fmla="*/ 15087600 h 15135727"/>
              <a:gd name="connsiteX201" fmla="*/ 3441032 w 8128084"/>
              <a:gd name="connsiteY201" fmla="*/ 15039474 h 15135727"/>
              <a:gd name="connsiteX202" fmla="*/ 3272590 w 8128084"/>
              <a:gd name="connsiteY202" fmla="*/ 15063537 h 15135727"/>
              <a:gd name="connsiteX203" fmla="*/ 3248527 w 8128084"/>
              <a:gd name="connsiteY203" fmla="*/ 14895095 h 15135727"/>
              <a:gd name="connsiteX204" fmla="*/ 3128211 w 8128084"/>
              <a:gd name="connsiteY204" fmla="*/ 14919158 h 15135727"/>
              <a:gd name="connsiteX205" fmla="*/ 2959769 w 8128084"/>
              <a:gd name="connsiteY205" fmla="*/ 15135727 h 15135727"/>
              <a:gd name="connsiteX206" fmla="*/ 2935706 w 8128084"/>
              <a:gd name="connsiteY206" fmla="*/ 14895095 h 15135727"/>
              <a:gd name="connsiteX207" fmla="*/ 2791327 w 8128084"/>
              <a:gd name="connsiteY207" fmla="*/ 14943221 h 15135727"/>
              <a:gd name="connsiteX208" fmla="*/ 2671011 w 8128084"/>
              <a:gd name="connsiteY208" fmla="*/ 15039474 h 15135727"/>
              <a:gd name="connsiteX209" fmla="*/ 2430379 w 8128084"/>
              <a:gd name="connsiteY209" fmla="*/ 15087600 h 15135727"/>
              <a:gd name="connsiteX210" fmla="*/ 2237874 w 8128084"/>
              <a:gd name="connsiteY210" fmla="*/ 15039474 h 15135727"/>
              <a:gd name="connsiteX211" fmla="*/ 2622885 w 8128084"/>
              <a:gd name="connsiteY211" fmla="*/ 14846969 h 15135727"/>
              <a:gd name="connsiteX212" fmla="*/ 2887579 w 8128084"/>
              <a:gd name="connsiteY212" fmla="*/ 14774779 h 15135727"/>
              <a:gd name="connsiteX213" fmla="*/ 2839453 w 8128084"/>
              <a:gd name="connsiteY213" fmla="*/ 14582274 h 15135727"/>
              <a:gd name="connsiteX214" fmla="*/ 2935706 w 8128084"/>
              <a:gd name="connsiteY214" fmla="*/ 14510085 h 15135727"/>
              <a:gd name="connsiteX215" fmla="*/ 2935706 w 8128084"/>
              <a:gd name="connsiteY215" fmla="*/ 14510085 h 15135727"/>
              <a:gd name="connsiteX216" fmla="*/ 3080085 w 8128084"/>
              <a:gd name="connsiteY216" fmla="*/ 14413832 h 15135727"/>
              <a:gd name="connsiteX217" fmla="*/ 3152274 w 8128084"/>
              <a:gd name="connsiteY217" fmla="*/ 14341642 h 15135727"/>
              <a:gd name="connsiteX218" fmla="*/ 3080085 w 8128084"/>
              <a:gd name="connsiteY218" fmla="*/ 14269453 h 15135727"/>
              <a:gd name="connsiteX219" fmla="*/ 3152274 w 8128084"/>
              <a:gd name="connsiteY219" fmla="*/ 14197264 h 15135727"/>
              <a:gd name="connsiteX220" fmla="*/ 3152274 w 8128084"/>
              <a:gd name="connsiteY220" fmla="*/ 14052885 h 15135727"/>
              <a:gd name="connsiteX221" fmla="*/ 3080085 w 8128084"/>
              <a:gd name="connsiteY221" fmla="*/ 13980695 h 15135727"/>
              <a:gd name="connsiteX222" fmla="*/ 3056021 w 8128084"/>
              <a:gd name="connsiteY222" fmla="*/ 14076948 h 15135727"/>
              <a:gd name="connsiteX223" fmla="*/ 2935706 w 8128084"/>
              <a:gd name="connsiteY223" fmla="*/ 14076948 h 15135727"/>
              <a:gd name="connsiteX224" fmla="*/ 2863516 w 8128084"/>
              <a:gd name="connsiteY224" fmla="*/ 14125074 h 15135727"/>
              <a:gd name="connsiteX225" fmla="*/ 2719137 w 8128084"/>
              <a:gd name="connsiteY225" fmla="*/ 14197264 h 15135727"/>
              <a:gd name="connsiteX226" fmla="*/ 2646948 w 8128084"/>
              <a:gd name="connsiteY226" fmla="*/ 14197264 h 15135727"/>
              <a:gd name="connsiteX227" fmla="*/ 2598821 w 8128084"/>
              <a:gd name="connsiteY227" fmla="*/ 14125074 h 15135727"/>
              <a:gd name="connsiteX228" fmla="*/ 2430379 w 8128084"/>
              <a:gd name="connsiteY228" fmla="*/ 13836316 h 15135727"/>
              <a:gd name="connsiteX229" fmla="*/ 2646948 w 8128084"/>
              <a:gd name="connsiteY229" fmla="*/ 13812253 h 15135727"/>
              <a:gd name="connsiteX230" fmla="*/ 2502569 w 8128084"/>
              <a:gd name="connsiteY230" fmla="*/ 13475369 h 15135727"/>
              <a:gd name="connsiteX231" fmla="*/ 2550695 w 8128084"/>
              <a:gd name="connsiteY231" fmla="*/ 13186611 h 15135727"/>
              <a:gd name="connsiteX232" fmla="*/ 2719137 w 8128084"/>
              <a:gd name="connsiteY232" fmla="*/ 13042232 h 15135727"/>
              <a:gd name="connsiteX233" fmla="*/ 2791327 w 8128084"/>
              <a:gd name="connsiteY233" fmla="*/ 12945979 h 15135727"/>
              <a:gd name="connsiteX234" fmla="*/ 3031958 w 8128084"/>
              <a:gd name="connsiteY234" fmla="*/ 13090358 h 15135727"/>
              <a:gd name="connsiteX235" fmla="*/ 3056021 w 8128084"/>
              <a:gd name="connsiteY235" fmla="*/ 12753474 h 15135727"/>
              <a:gd name="connsiteX236" fmla="*/ 2887579 w 8128084"/>
              <a:gd name="connsiteY236" fmla="*/ 12777537 h 15135727"/>
              <a:gd name="connsiteX237" fmla="*/ 2815390 w 8128084"/>
              <a:gd name="connsiteY237" fmla="*/ 12777537 h 15135727"/>
              <a:gd name="connsiteX238" fmla="*/ 3176337 w 8128084"/>
              <a:gd name="connsiteY238" fmla="*/ 12368464 h 15135727"/>
              <a:gd name="connsiteX239" fmla="*/ 3104148 w 8128084"/>
              <a:gd name="connsiteY239" fmla="*/ 12320337 h 15135727"/>
              <a:gd name="connsiteX240" fmla="*/ 3104148 w 8128084"/>
              <a:gd name="connsiteY240" fmla="*/ 12320337 h 15135727"/>
              <a:gd name="connsiteX241" fmla="*/ 3007895 w 8128084"/>
              <a:gd name="connsiteY241" fmla="*/ 12079706 h 15135727"/>
              <a:gd name="connsiteX242" fmla="*/ 2911642 w 8128084"/>
              <a:gd name="connsiteY242" fmla="*/ 11935327 h 15135727"/>
              <a:gd name="connsiteX243" fmla="*/ 2863516 w 8128084"/>
              <a:gd name="connsiteY243" fmla="*/ 11694695 h 15135727"/>
              <a:gd name="connsiteX244" fmla="*/ 2911642 w 8128084"/>
              <a:gd name="connsiteY244" fmla="*/ 11454064 h 15135727"/>
              <a:gd name="connsiteX245" fmla="*/ 3056021 w 8128084"/>
              <a:gd name="connsiteY245" fmla="*/ 11454064 h 15135727"/>
              <a:gd name="connsiteX246" fmla="*/ 2983832 w 8128084"/>
              <a:gd name="connsiteY246" fmla="*/ 11381874 h 15135727"/>
              <a:gd name="connsiteX247" fmla="*/ 3031958 w 8128084"/>
              <a:gd name="connsiteY247" fmla="*/ 11285621 h 15135727"/>
              <a:gd name="connsiteX248" fmla="*/ 3007895 w 8128084"/>
              <a:gd name="connsiteY248" fmla="*/ 11189369 h 15135727"/>
              <a:gd name="connsiteX249" fmla="*/ 2887579 w 8128084"/>
              <a:gd name="connsiteY249" fmla="*/ 11141242 h 15135727"/>
              <a:gd name="connsiteX250" fmla="*/ 2887579 w 8128084"/>
              <a:gd name="connsiteY250" fmla="*/ 10972800 h 15135727"/>
              <a:gd name="connsiteX251" fmla="*/ 2887579 w 8128084"/>
              <a:gd name="connsiteY251" fmla="*/ 10924674 h 15135727"/>
              <a:gd name="connsiteX252" fmla="*/ 2767264 w 8128084"/>
              <a:gd name="connsiteY252" fmla="*/ 11020927 h 15135727"/>
              <a:gd name="connsiteX253" fmla="*/ 2743200 w 8128084"/>
              <a:gd name="connsiteY253" fmla="*/ 10924674 h 15135727"/>
              <a:gd name="connsiteX254" fmla="*/ 2550695 w 8128084"/>
              <a:gd name="connsiteY254" fmla="*/ 11020927 h 15135727"/>
              <a:gd name="connsiteX255" fmla="*/ 2526632 w 8128084"/>
              <a:gd name="connsiteY255" fmla="*/ 11117179 h 15135727"/>
              <a:gd name="connsiteX256" fmla="*/ 2334127 w 8128084"/>
              <a:gd name="connsiteY256" fmla="*/ 10996864 h 15135727"/>
              <a:gd name="connsiteX257" fmla="*/ 2358190 w 8128084"/>
              <a:gd name="connsiteY257" fmla="*/ 10732169 h 15135727"/>
              <a:gd name="connsiteX258" fmla="*/ 2334127 w 8128084"/>
              <a:gd name="connsiteY258" fmla="*/ 10587790 h 15135727"/>
              <a:gd name="connsiteX259" fmla="*/ 2406316 w 8128084"/>
              <a:gd name="connsiteY259" fmla="*/ 10491537 h 15135727"/>
              <a:gd name="connsiteX260" fmla="*/ 2598821 w 8128084"/>
              <a:gd name="connsiteY260" fmla="*/ 10684042 h 15135727"/>
              <a:gd name="connsiteX261" fmla="*/ 2767264 w 8128084"/>
              <a:gd name="connsiteY261" fmla="*/ 10684042 h 15135727"/>
              <a:gd name="connsiteX262" fmla="*/ 2646948 w 8128084"/>
              <a:gd name="connsiteY262" fmla="*/ 10515600 h 15135727"/>
              <a:gd name="connsiteX263" fmla="*/ 2815390 w 8128084"/>
              <a:gd name="connsiteY263" fmla="*/ 10395285 h 15135727"/>
              <a:gd name="connsiteX264" fmla="*/ 3080085 w 8128084"/>
              <a:gd name="connsiteY264" fmla="*/ 10419348 h 15135727"/>
              <a:gd name="connsiteX265" fmla="*/ 3248527 w 8128084"/>
              <a:gd name="connsiteY265" fmla="*/ 10539664 h 15135727"/>
              <a:gd name="connsiteX266" fmla="*/ 3320716 w 8128084"/>
              <a:gd name="connsiteY266" fmla="*/ 10659979 h 15135727"/>
              <a:gd name="connsiteX267" fmla="*/ 3465095 w 8128084"/>
              <a:gd name="connsiteY267" fmla="*/ 10659979 h 15135727"/>
              <a:gd name="connsiteX268" fmla="*/ 3441032 w 8128084"/>
              <a:gd name="connsiteY268" fmla="*/ 10491537 h 15135727"/>
              <a:gd name="connsiteX269" fmla="*/ 3392906 w 8128084"/>
              <a:gd name="connsiteY269" fmla="*/ 10250906 h 15135727"/>
              <a:gd name="connsiteX270" fmla="*/ 3152274 w 8128084"/>
              <a:gd name="connsiteY270" fmla="*/ 10250906 h 15135727"/>
              <a:gd name="connsiteX271" fmla="*/ 3176337 w 8128084"/>
              <a:gd name="connsiteY271" fmla="*/ 10178716 h 15135727"/>
              <a:gd name="connsiteX272" fmla="*/ 3104148 w 8128084"/>
              <a:gd name="connsiteY272" fmla="*/ 10154653 h 15135727"/>
              <a:gd name="connsiteX273" fmla="*/ 3007895 w 8128084"/>
              <a:gd name="connsiteY273" fmla="*/ 9962148 h 15135727"/>
              <a:gd name="connsiteX274" fmla="*/ 3176337 w 8128084"/>
              <a:gd name="connsiteY274" fmla="*/ 9889958 h 15135727"/>
              <a:gd name="connsiteX275" fmla="*/ 2959769 w 8128084"/>
              <a:gd name="connsiteY275" fmla="*/ 9504948 h 15135727"/>
              <a:gd name="connsiteX276" fmla="*/ 2791327 w 8128084"/>
              <a:gd name="connsiteY276" fmla="*/ 9456821 h 15135727"/>
              <a:gd name="connsiteX277" fmla="*/ 2574758 w 8128084"/>
              <a:gd name="connsiteY277" fmla="*/ 9336506 h 15135727"/>
              <a:gd name="connsiteX278" fmla="*/ 2550695 w 8128084"/>
              <a:gd name="connsiteY278" fmla="*/ 9071811 h 15135727"/>
              <a:gd name="connsiteX279" fmla="*/ 2695074 w 8128084"/>
              <a:gd name="connsiteY279" fmla="*/ 8999621 h 15135727"/>
              <a:gd name="connsiteX280" fmla="*/ 2622885 w 8128084"/>
              <a:gd name="connsiteY280" fmla="*/ 8975558 h 15135727"/>
              <a:gd name="connsiteX281" fmla="*/ 2430379 w 8128084"/>
              <a:gd name="connsiteY281" fmla="*/ 8999621 h 15135727"/>
              <a:gd name="connsiteX282" fmla="*/ 2261937 w 8128084"/>
              <a:gd name="connsiteY282" fmla="*/ 9168064 h 15135727"/>
              <a:gd name="connsiteX283" fmla="*/ 2237874 w 8128084"/>
              <a:gd name="connsiteY283" fmla="*/ 8999621 h 15135727"/>
              <a:gd name="connsiteX284" fmla="*/ 2117558 w 8128084"/>
              <a:gd name="connsiteY284" fmla="*/ 8975558 h 15135727"/>
              <a:gd name="connsiteX285" fmla="*/ 2045369 w 8128084"/>
              <a:gd name="connsiteY285" fmla="*/ 8783053 h 15135727"/>
              <a:gd name="connsiteX286" fmla="*/ 1852864 w 8128084"/>
              <a:gd name="connsiteY286" fmla="*/ 8758990 h 15135727"/>
              <a:gd name="connsiteX287" fmla="*/ 1636295 w 8128084"/>
              <a:gd name="connsiteY287" fmla="*/ 8927432 h 15135727"/>
              <a:gd name="connsiteX288" fmla="*/ 1588169 w 8128084"/>
              <a:gd name="connsiteY288" fmla="*/ 9023685 h 15135727"/>
              <a:gd name="connsiteX289" fmla="*/ 1515979 w 8128084"/>
              <a:gd name="connsiteY289" fmla="*/ 8879306 h 15135727"/>
              <a:gd name="connsiteX290" fmla="*/ 1347537 w 8128084"/>
              <a:gd name="connsiteY290" fmla="*/ 8879306 h 15135727"/>
              <a:gd name="connsiteX291" fmla="*/ 1347537 w 8128084"/>
              <a:gd name="connsiteY291" fmla="*/ 8710864 h 15135727"/>
              <a:gd name="connsiteX292" fmla="*/ 1106906 w 8128084"/>
              <a:gd name="connsiteY292" fmla="*/ 8783053 h 15135727"/>
              <a:gd name="connsiteX293" fmla="*/ 890337 w 8128084"/>
              <a:gd name="connsiteY293" fmla="*/ 8686800 h 15135727"/>
              <a:gd name="connsiteX294" fmla="*/ 649706 w 8128084"/>
              <a:gd name="connsiteY294" fmla="*/ 8662737 h 15135727"/>
              <a:gd name="connsiteX295" fmla="*/ 385011 w 8128084"/>
              <a:gd name="connsiteY295" fmla="*/ 8566485 h 15135727"/>
              <a:gd name="connsiteX296" fmla="*/ 577516 w 8128084"/>
              <a:gd name="connsiteY296" fmla="*/ 8373979 h 15135727"/>
              <a:gd name="connsiteX297" fmla="*/ 794085 w 8128084"/>
              <a:gd name="connsiteY297" fmla="*/ 8301790 h 15135727"/>
              <a:gd name="connsiteX298" fmla="*/ 745958 w 8128084"/>
              <a:gd name="connsiteY298" fmla="*/ 8133348 h 15135727"/>
              <a:gd name="connsiteX299" fmla="*/ 818148 w 8128084"/>
              <a:gd name="connsiteY299" fmla="*/ 7820527 h 15135727"/>
              <a:gd name="connsiteX300" fmla="*/ 697832 w 8128084"/>
              <a:gd name="connsiteY300" fmla="*/ 7820527 h 15135727"/>
              <a:gd name="connsiteX301" fmla="*/ 625642 w 8128084"/>
              <a:gd name="connsiteY301" fmla="*/ 7916779 h 15135727"/>
              <a:gd name="connsiteX302" fmla="*/ 457200 w 8128084"/>
              <a:gd name="connsiteY302" fmla="*/ 7820527 h 15135727"/>
              <a:gd name="connsiteX303" fmla="*/ 529390 w 8128084"/>
              <a:gd name="connsiteY303" fmla="*/ 7700211 h 15135727"/>
              <a:gd name="connsiteX304" fmla="*/ 938464 w 8128084"/>
              <a:gd name="connsiteY304" fmla="*/ 7676148 h 15135727"/>
              <a:gd name="connsiteX305" fmla="*/ 1058779 w 8128084"/>
              <a:gd name="connsiteY305" fmla="*/ 7459579 h 15135727"/>
              <a:gd name="connsiteX306" fmla="*/ 1203158 w 8128084"/>
              <a:gd name="connsiteY306" fmla="*/ 7603958 h 15135727"/>
              <a:gd name="connsiteX307" fmla="*/ 1299411 w 8128084"/>
              <a:gd name="connsiteY307" fmla="*/ 7555832 h 15135727"/>
              <a:gd name="connsiteX308" fmla="*/ 1443790 w 8128084"/>
              <a:gd name="connsiteY308" fmla="*/ 7507706 h 15135727"/>
              <a:gd name="connsiteX309" fmla="*/ 1684421 w 8128084"/>
              <a:gd name="connsiteY309" fmla="*/ 7603958 h 15135727"/>
              <a:gd name="connsiteX310" fmla="*/ 1684421 w 8128084"/>
              <a:gd name="connsiteY310" fmla="*/ 7603958 h 15135727"/>
              <a:gd name="connsiteX311" fmla="*/ 1540042 w 8128084"/>
              <a:gd name="connsiteY311" fmla="*/ 7363327 h 15135727"/>
              <a:gd name="connsiteX312" fmla="*/ 1299411 w 8128084"/>
              <a:gd name="connsiteY312" fmla="*/ 7315200 h 15135727"/>
              <a:gd name="connsiteX313" fmla="*/ 1130969 w 8128084"/>
              <a:gd name="connsiteY313" fmla="*/ 7339264 h 15135727"/>
              <a:gd name="connsiteX314" fmla="*/ 1034716 w 8128084"/>
              <a:gd name="connsiteY314" fmla="*/ 7315200 h 15135727"/>
              <a:gd name="connsiteX315" fmla="*/ 1155032 w 8128084"/>
              <a:gd name="connsiteY315" fmla="*/ 7050506 h 15135727"/>
              <a:gd name="connsiteX316" fmla="*/ 1155032 w 8128084"/>
              <a:gd name="connsiteY316" fmla="*/ 6930190 h 15135727"/>
              <a:gd name="connsiteX317" fmla="*/ 1155032 w 8128084"/>
              <a:gd name="connsiteY317" fmla="*/ 6761748 h 15135727"/>
              <a:gd name="connsiteX318" fmla="*/ 1203158 w 8128084"/>
              <a:gd name="connsiteY318" fmla="*/ 6617369 h 15135727"/>
              <a:gd name="connsiteX319" fmla="*/ 1371600 w 8128084"/>
              <a:gd name="connsiteY319" fmla="*/ 6472990 h 15135727"/>
              <a:gd name="connsiteX320" fmla="*/ 1443790 w 8128084"/>
              <a:gd name="connsiteY320" fmla="*/ 6328611 h 15135727"/>
              <a:gd name="connsiteX321" fmla="*/ 1419727 w 8128084"/>
              <a:gd name="connsiteY321" fmla="*/ 6208295 h 15135727"/>
              <a:gd name="connsiteX322" fmla="*/ 1275348 w 8128084"/>
              <a:gd name="connsiteY322" fmla="*/ 6304548 h 15135727"/>
              <a:gd name="connsiteX323" fmla="*/ 1323474 w 8128084"/>
              <a:gd name="connsiteY323" fmla="*/ 6015790 h 15135727"/>
              <a:gd name="connsiteX324" fmla="*/ 1540042 w 8128084"/>
              <a:gd name="connsiteY324" fmla="*/ 5871411 h 15135727"/>
              <a:gd name="connsiteX325" fmla="*/ 1540042 w 8128084"/>
              <a:gd name="connsiteY325" fmla="*/ 5751095 h 15135727"/>
              <a:gd name="connsiteX326" fmla="*/ 1395664 w 8128084"/>
              <a:gd name="connsiteY326" fmla="*/ 5799221 h 15135727"/>
              <a:gd name="connsiteX327" fmla="*/ 1179095 w 8128084"/>
              <a:gd name="connsiteY327" fmla="*/ 5799221 h 15135727"/>
              <a:gd name="connsiteX328" fmla="*/ 890337 w 8128084"/>
              <a:gd name="connsiteY328" fmla="*/ 5775158 h 15135727"/>
              <a:gd name="connsiteX329" fmla="*/ 697832 w 8128084"/>
              <a:gd name="connsiteY329" fmla="*/ 5606716 h 15135727"/>
              <a:gd name="connsiteX330" fmla="*/ 577516 w 8128084"/>
              <a:gd name="connsiteY330" fmla="*/ 5582653 h 15135727"/>
              <a:gd name="connsiteX331" fmla="*/ 697832 w 8128084"/>
              <a:gd name="connsiteY331" fmla="*/ 5775158 h 15135727"/>
              <a:gd name="connsiteX332" fmla="*/ 409074 w 8128084"/>
              <a:gd name="connsiteY332" fmla="*/ 5799221 h 15135727"/>
              <a:gd name="connsiteX333" fmla="*/ 168442 w 8128084"/>
              <a:gd name="connsiteY333" fmla="*/ 5702969 h 15135727"/>
              <a:gd name="connsiteX334" fmla="*/ 264695 w 8128084"/>
              <a:gd name="connsiteY334" fmla="*/ 5558590 h 15135727"/>
              <a:gd name="connsiteX335" fmla="*/ 144379 w 8128084"/>
              <a:gd name="connsiteY335" fmla="*/ 5510464 h 15135727"/>
              <a:gd name="connsiteX336" fmla="*/ 0 w 8128084"/>
              <a:gd name="connsiteY336" fmla="*/ 5462337 h 15135727"/>
              <a:gd name="connsiteX337" fmla="*/ 96253 w 8128084"/>
              <a:gd name="connsiteY337"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740442 w 8128084"/>
              <a:gd name="connsiteY139" fmla="*/ 7170821 h 15135727"/>
              <a:gd name="connsiteX140" fmla="*/ 5077327 w 8128084"/>
              <a:gd name="connsiteY140" fmla="*/ 7387390 h 15135727"/>
              <a:gd name="connsiteX141" fmla="*/ 5125453 w 8128084"/>
              <a:gd name="connsiteY141" fmla="*/ 7603958 h 15135727"/>
              <a:gd name="connsiteX142" fmla="*/ 5197642 w 8128084"/>
              <a:gd name="connsiteY142" fmla="*/ 7796464 h 15135727"/>
              <a:gd name="connsiteX143" fmla="*/ 5486400 w 8128084"/>
              <a:gd name="connsiteY143" fmla="*/ 7964906 h 15135727"/>
              <a:gd name="connsiteX144" fmla="*/ 5486400 w 8128084"/>
              <a:gd name="connsiteY144" fmla="*/ 8349916 h 15135727"/>
              <a:gd name="connsiteX145" fmla="*/ 5678906 w 8128084"/>
              <a:gd name="connsiteY145" fmla="*/ 8614611 h 15135727"/>
              <a:gd name="connsiteX146" fmla="*/ 5919537 w 8128084"/>
              <a:gd name="connsiteY146" fmla="*/ 9071811 h 15135727"/>
              <a:gd name="connsiteX147" fmla="*/ 6160169 w 8128084"/>
              <a:gd name="connsiteY147" fmla="*/ 9336506 h 15135727"/>
              <a:gd name="connsiteX148" fmla="*/ 6280485 w 8128084"/>
              <a:gd name="connsiteY148" fmla="*/ 9601200 h 15135727"/>
              <a:gd name="connsiteX149" fmla="*/ 6400800 w 8128084"/>
              <a:gd name="connsiteY149" fmla="*/ 9793706 h 15135727"/>
              <a:gd name="connsiteX150" fmla="*/ 6569242 w 8128084"/>
              <a:gd name="connsiteY150" fmla="*/ 10058400 h 15135727"/>
              <a:gd name="connsiteX151" fmla="*/ 6713621 w 8128084"/>
              <a:gd name="connsiteY151" fmla="*/ 10106527 h 15135727"/>
              <a:gd name="connsiteX152" fmla="*/ 6545179 w 8128084"/>
              <a:gd name="connsiteY152" fmla="*/ 10202779 h 15135727"/>
              <a:gd name="connsiteX153" fmla="*/ 6569242 w 8128084"/>
              <a:gd name="connsiteY153" fmla="*/ 10443411 h 15135727"/>
              <a:gd name="connsiteX154" fmla="*/ 6593306 w 8128084"/>
              <a:gd name="connsiteY154" fmla="*/ 10708106 h 15135727"/>
              <a:gd name="connsiteX155" fmla="*/ 6761748 w 8128084"/>
              <a:gd name="connsiteY155" fmla="*/ 10924674 h 15135727"/>
              <a:gd name="connsiteX156" fmla="*/ 6641432 w 8128084"/>
              <a:gd name="connsiteY156" fmla="*/ 11093116 h 15135727"/>
              <a:gd name="connsiteX157" fmla="*/ 6713621 w 8128084"/>
              <a:gd name="connsiteY157" fmla="*/ 11261558 h 15135727"/>
              <a:gd name="connsiteX158" fmla="*/ 6737685 w 8128084"/>
              <a:gd name="connsiteY158" fmla="*/ 11526253 h 15135727"/>
              <a:gd name="connsiteX159" fmla="*/ 6617369 w 8128084"/>
              <a:gd name="connsiteY159" fmla="*/ 11839074 h 15135727"/>
              <a:gd name="connsiteX160" fmla="*/ 6617369 w 8128084"/>
              <a:gd name="connsiteY160" fmla="*/ 12031579 h 15135727"/>
              <a:gd name="connsiteX161" fmla="*/ 6641432 w 8128084"/>
              <a:gd name="connsiteY161" fmla="*/ 12127832 h 15135727"/>
              <a:gd name="connsiteX162" fmla="*/ 6761748 w 8128084"/>
              <a:gd name="connsiteY162" fmla="*/ 12031579 h 15135727"/>
              <a:gd name="connsiteX163" fmla="*/ 6761748 w 8128084"/>
              <a:gd name="connsiteY163" fmla="*/ 12296274 h 15135727"/>
              <a:gd name="connsiteX164" fmla="*/ 6689558 w 8128084"/>
              <a:gd name="connsiteY164" fmla="*/ 12512842 h 15135727"/>
              <a:gd name="connsiteX165" fmla="*/ 6785811 w 8128084"/>
              <a:gd name="connsiteY165" fmla="*/ 12777537 h 15135727"/>
              <a:gd name="connsiteX166" fmla="*/ 6569242 w 8128084"/>
              <a:gd name="connsiteY166" fmla="*/ 12873790 h 15135727"/>
              <a:gd name="connsiteX167" fmla="*/ 6545179 w 8128084"/>
              <a:gd name="connsiteY167" fmla="*/ 13090358 h 15135727"/>
              <a:gd name="connsiteX168" fmla="*/ 6448927 w 8128084"/>
              <a:gd name="connsiteY168" fmla="*/ 13355053 h 15135727"/>
              <a:gd name="connsiteX169" fmla="*/ 6256421 w 8128084"/>
              <a:gd name="connsiteY169" fmla="*/ 13571621 h 15135727"/>
              <a:gd name="connsiteX170" fmla="*/ 6087979 w 8128084"/>
              <a:gd name="connsiteY170" fmla="*/ 13667874 h 15135727"/>
              <a:gd name="connsiteX171" fmla="*/ 5943600 w 8128084"/>
              <a:gd name="connsiteY171" fmla="*/ 13716000 h 15135727"/>
              <a:gd name="connsiteX172" fmla="*/ 5702969 w 8128084"/>
              <a:gd name="connsiteY172" fmla="*/ 13667874 h 15135727"/>
              <a:gd name="connsiteX173" fmla="*/ 5582653 w 8128084"/>
              <a:gd name="connsiteY173" fmla="*/ 13691937 h 15135727"/>
              <a:gd name="connsiteX174" fmla="*/ 5727032 w 8128084"/>
              <a:gd name="connsiteY174" fmla="*/ 13836316 h 15135727"/>
              <a:gd name="connsiteX175" fmla="*/ 5582653 w 8128084"/>
              <a:gd name="connsiteY175" fmla="*/ 14052885 h 15135727"/>
              <a:gd name="connsiteX176" fmla="*/ 5462337 w 8128084"/>
              <a:gd name="connsiteY176" fmla="*/ 14149137 h 15135727"/>
              <a:gd name="connsiteX177" fmla="*/ 5342021 w 8128084"/>
              <a:gd name="connsiteY177" fmla="*/ 14004758 h 15135727"/>
              <a:gd name="connsiteX178" fmla="*/ 5245769 w 8128084"/>
              <a:gd name="connsiteY178" fmla="*/ 14004758 h 15135727"/>
              <a:gd name="connsiteX179" fmla="*/ 5245769 w 8128084"/>
              <a:gd name="connsiteY179" fmla="*/ 13956632 h 15135727"/>
              <a:gd name="connsiteX180" fmla="*/ 5101390 w 8128084"/>
              <a:gd name="connsiteY180" fmla="*/ 13956632 h 15135727"/>
              <a:gd name="connsiteX181" fmla="*/ 4981074 w 8128084"/>
              <a:gd name="connsiteY181" fmla="*/ 13860379 h 15135727"/>
              <a:gd name="connsiteX182" fmla="*/ 4740442 w 8128084"/>
              <a:gd name="connsiteY182" fmla="*/ 13908506 h 15135727"/>
              <a:gd name="connsiteX183" fmla="*/ 4475748 w 8128084"/>
              <a:gd name="connsiteY183" fmla="*/ 13956632 h 15135727"/>
              <a:gd name="connsiteX184" fmla="*/ 4379495 w 8128084"/>
              <a:gd name="connsiteY184" fmla="*/ 14028821 h 15135727"/>
              <a:gd name="connsiteX185" fmla="*/ 4403558 w 8128084"/>
              <a:gd name="connsiteY185" fmla="*/ 14197264 h 15135727"/>
              <a:gd name="connsiteX186" fmla="*/ 4572000 w 8128084"/>
              <a:gd name="connsiteY186" fmla="*/ 14149137 h 15135727"/>
              <a:gd name="connsiteX187" fmla="*/ 4523874 w 8128084"/>
              <a:gd name="connsiteY187" fmla="*/ 14558211 h 15135727"/>
              <a:gd name="connsiteX188" fmla="*/ 4403558 w 8128084"/>
              <a:gd name="connsiteY188" fmla="*/ 14437895 h 15135727"/>
              <a:gd name="connsiteX189" fmla="*/ 4403558 w 8128084"/>
              <a:gd name="connsiteY189" fmla="*/ 14437895 h 15135727"/>
              <a:gd name="connsiteX190" fmla="*/ 4283242 w 8128084"/>
              <a:gd name="connsiteY190" fmla="*/ 14245390 h 15135727"/>
              <a:gd name="connsiteX191" fmla="*/ 4235116 w 8128084"/>
              <a:gd name="connsiteY191" fmla="*/ 14341642 h 15135727"/>
              <a:gd name="connsiteX192" fmla="*/ 4162927 w 8128084"/>
              <a:gd name="connsiteY192" fmla="*/ 14389769 h 15135727"/>
              <a:gd name="connsiteX193" fmla="*/ 4162927 w 8128084"/>
              <a:gd name="connsiteY193" fmla="*/ 14389769 h 15135727"/>
              <a:gd name="connsiteX194" fmla="*/ 3922295 w 8128084"/>
              <a:gd name="connsiteY194" fmla="*/ 14245390 h 15135727"/>
              <a:gd name="connsiteX195" fmla="*/ 3801979 w 8128084"/>
              <a:gd name="connsiteY195" fmla="*/ 14293516 h 15135727"/>
              <a:gd name="connsiteX196" fmla="*/ 3681664 w 8128084"/>
              <a:gd name="connsiteY196" fmla="*/ 14389769 h 15135727"/>
              <a:gd name="connsiteX197" fmla="*/ 3657600 w 8128084"/>
              <a:gd name="connsiteY197" fmla="*/ 14654464 h 15135727"/>
              <a:gd name="connsiteX198" fmla="*/ 3513221 w 8128084"/>
              <a:gd name="connsiteY198" fmla="*/ 14726653 h 15135727"/>
              <a:gd name="connsiteX199" fmla="*/ 3513221 w 8128084"/>
              <a:gd name="connsiteY199" fmla="*/ 14871032 h 15135727"/>
              <a:gd name="connsiteX200" fmla="*/ 3633537 w 8128084"/>
              <a:gd name="connsiteY200" fmla="*/ 14967285 h 15135727"/>
              <a:gd name="connsiteX201" fmla="*/ 3609474 w 8128084"/>
              <a:gd name="connsiteY201" fmla="*/ 15087600 h 15135727"/>
              <a:gd name="connsiteX202" fmla="*/ 3441032 w 8128084"/>
              <a:gd name="connsiteY202" fmla="*/ 15039474 h 15135727"/>
              <a:gd name="connsiteX203" fmla="*/ 3272590 w 8128084"/>
              <a:gd name="connsiteY203" fmla="*/ 15063537 h 15135727"/>
              <a:gd name="connsiteX204" fmla="*/ 3248527 w 8128084"/>
              <a:gd name="connsiteY204" fmla="*/ 14895095 h 15135727"/>
              <a:gd name="connsiteX205" fmla="*/ 3128211 w 8128084"/>
              <a:gd name="connsiteY205" fmla="*/ 14919158 h 15135727"/>
              <a:gd name="connsiteX206" fmla="*/ 2959769 w 8128084"/>
              <a:gd name="connsiteY206" fmla="*/ 15135727 h 15135727"/>
              <a:gd name="connsiteX207" fmla="*/ 2935706 w 8128084"/>
              <a:gd name="connsiteY207" fmla="*/ 14895095 h 15135727"/>
              <a:gd name="connsiteX208" fmla="*/ 2791327 w 8128084"/>
              <a:gd name="connsiteY208" fmla="*/ 14943221 h 15135727"/>
              <a:gd name="connsiteX209" fmla="*/ 2671011 w 8128084"/>
              <a:gd name="connsiteY209" fmla="*/ 15039474 h 15135727"/>
              <a:gd name="connsiteX210" fmla="*/ 2430379 w 8128084"/>
              <a:gd name="connsiteY210" fmla="*/ 15087600 h 15135727"/>
              <a:gd name="connsiteX211" fmla="*/ 2237874 w 8128084"/>
              <a:gd name="connsiteY211" fmla="*/ 15039474 h 15135727"/>
              <a:gd name="connsiteX212" fmla="*/ 2622885 w 8128084"/>
              <a:gd name="connsiteY212" fmla="*/ 14846969 h 15135727"/>
              <a:gd name="connsiteX213" fmla="*/ 2887579 w 8128084"/>
              <a:gd name="connsiteY213" fmla="*/ 14774779 h 15135727"/>
              <a:gd name="connsiteX214" fmla="*/ 2839453 w 8128084"/>
              <a:gd name="connsiteY214" fmla="*/ 14582274 h 15135727"/>
              <a:gd name="connsiteX215" fmla="*/ 2935706 w 8128084"/>
              <a:gd name="connsiteY215" fmla="*/ 14510085 h 15135727"/>
              <a:gd name="connsiteX216" fmla="*/ 2935706 w 8128084"/>
              <a:gd name="connsiteY216" fmla="*/ 14510085 h 15135727"/>
              <a:gd name="connsiteX217" fmla="*/ 3080085 w 8128084"/>
              <a:gd name="connsiteY217" fmla="*/ 14413832 h 15135727"/>
              <a:gd name="connsiteX218" fmla="*/ 3152274 w 8128084"/>
              <a:gd name="connsiteY218" fmla="*/ 14341642 h 15135727"/>
              <a:gd name="connsiteX219" fmla="*/ 3080085 w 8128084"/>
              <a:gd name="connsiteY219" fmla="*/ 14269453 h 15135727"/>
              <a:gd name="connsiteX220" fmla="*/ 3152274 w 8128084"/>
              <a:gd name="connsiteY220" fmla="*/ 14197264 h 15135727"/>
              <a:gd name="connsiteX221" fmla="*/ 3152274 w 8128084"/>
              <a:gd name="connsiteY221" fmla="*/ 14052885 h 15135727"/>
              <a:gd name="connsiteX222" fmla="*/ 3080085 w 8128084"/>
              <a:gd name="connsiteY222" fmla="*/ 13980695 h 15135727"/>
              <a:gd name="connsiteX223" fmla="*/ 3056021 w 8128084"/>
              <a:gd name="connsiteY223" fmla="*/ 14076948 h 15135727"/>
              <a:gd name="connsiteX224" fmla="*/ 2935706 w 8128084"/>
              <a:gd name="connsiteY224" fmla="*/ 14076948 h 15135727"/>
              <a:gd name="connsiteX225" fmla="*/ 2863516 w 8128084"/>
              <a:gd name="connsiteY225" fmla="*/ 14125074 h 15135727"/>
              <a:gd name="connsiteX226" fmla="*/ 2719137 w 8128084"/>
              <a:gd name="connsiteY226" fmla="*/ 14197264 h 15135727"/>
              <a:gd name="connsiteX227" fmla="*/ 2646948 w 8128084"/>
              <a:gd name="connsiteY227" fmla="*/ 14197264 h 15135727"/>
              <a:gd name="connsiteX228" fmla="*/ 2598821 w 8128084"/>
              <a:gd name="connsiteY228" fmla="*/ 14125074 h 15135727"/>
              <a:gd name="connsiteX229" fmla="*/ 2430379 w 8128084"/>
              <a:gd name="connsiteY229" fmla="*/ 13836316 h 15135727"/>
              <a:gd name="connsiteX230" fmla="*/ 2646948 w 8128084"/>
              <a:gd name="connsiteY230" fmla="*/ 13812253 h 15135727"/>
              <a:gd name="connsiteX231" fmla="*/ 2502569 w 8128084"/>
              <a:gd name="connsiteY231" fmla="*/ 13475369 h 15135727"/>
              <a:gd name="connsiteX232" fmla="*/ 2550695 w 8128084"/>
              <a:gd name="connsiteY232" fmla="*/ 13186611 h 15135727"/>
              <a:gd name="connsiteX233" fmla="*/ 2719137 w 8128084"/>
              <a:gd name="connsiteY233" fmla="*/ 13042232 h 15135727"/>
              <a:gd name="connsiteX234" fmla="*/ 2791327 w 8128084"/>
              <a:gd name="connsiteY234" fmla="*/ 12945979 h 15135727"/>
              <a:gd name="connsiteX235" fmla="*/ 3031958 w 8128084"/>
              <a:gd name="connsiteY235" fmla="*/ 13090358 h 15135727"/>
              <a:gd name="connsiteX236" fmla="*/ 3056021 w 8128084"/>
              <a:gd name="connsiteY236" fmla="*/ 12753474 h 15135727"/>
              <a:gd name="connsiteX237" fmla="*/ 2887579 w 8128084"/>
              <a:gd name="connsiteY237" fmla="*/ 12777537 h 15135727"/>
              <a:gd name="connsiteX238" fmla="*/ 2815390 w 8128084"/>
              <a:gd name="connsiteY238" fmla="*/ 12777537 h 15135727"/>
              <a:gd name="connsiteX239" fmla="*/ 3176337 w 8128084"/>
              <a:gd name="connsiteY239" fmla="*/ 12368464 h 15135727"/>
              <a:gd name="connsiteX240" fmla="*/ 3104148 w 8128084"/>
              <a:gd name="connsiteY240" fmla="*/ 12320337 h 15135727"/>
              <a:gd name="connsiteX241" fmla="*/ 3104148 w 8128084"/>
              <a:gd name="connsiteY241" fmla="*/ 12320337 h 15135727"/>
              <a:gd name="connsiteX242" fmla="*/ 3007895 w 8128084"/>
              <a:gd name="connsiteY242" fmla="*/ 12079706 h 15135727"/>
              <a:gd name="connsiteX243" fmla="*/ 2911642 w 8128084"/>
              <a:gd name="connsiteY243" fmla="*/ 11935327 h 15135727"/>
              <a:gd name="connsiteX244" fmla="*/ 2863516 w 8128084"/>
              <a:gd name="connsiteY244" fmla="*/ 11694695 h 15135727"/>
              <a:gd name="connsiteX245" fmla="*/ 2911642 w 8128084"/>
              <a:gd name="connsiteY245" fmla="*/ 11454064 h 15135727"/>
              <a:gd name="connsiteX246" fmla="*/ 3056021 w 8128084"/>
              <a:gd name="connsiteY246" fmla="*/ 11454064 h 15135727"/>
              <a:gd name="connsiteX247" fmla="*/ 2983832 w 8128084"/>
              <a:gd name="connsiteY247" fmla="*/ 11381874 h 15135727"/>
              <a:gd name="connsiteX248" fmla="*/ 3031958 w 8128084"/>
              <a:gd name="connsiteY248" fmla="*/ 11285621 h 15135727"/>
              <a:gd name="connsiteX249" fmla="*/ 3007895 w 8128084"/>
              <a:gd name="connsiteY249" fmla="*/ 11189369 h 15135727"/>
              <a:gd name="connsiteX250" fmla="*/ 2887579 w 8128084"/>
              <a:gd name="connsiteY250" fmla="*/ 11141242 h 15135727"/>
              <a:gd name="connsiteX251" fmla="*/ 2887579 w 8128084"/>
              <a:gd name="connsiteY251" fmla="*/ 10972800 h 15135727"/>
              <a:gd name="connsiteX252" fmla="*/ 2887579 w 8128084"/>
              <a:gd name="connsiteY252" fmla="*/ 10924674 h 15135727"/>
              <a:gd name="connsiteX253" fmla="*/ 2767264 w 8128084"/>
              <a:gd name="connsiteY253" fmla="*/ 11020927 h 15135727"/>
              <a:gd name="connsiteX254" fmla="*/ 2743200 w 8128084"/>
              <a:gd name="connsiteY254" fmla="*/ 10924674 h 15135727"/>
              <a:gd name="connsiteX255" fmla="*/ 2550695 w 8128084"/>
              <a:gd name="connsiteY255" fmla="*/ 11020927 h 15135727"/>
              <a:gd name="connsiteX256" fmla="*/ 2526632 w 8128084"/>
              <a:gd name="connsiteY256" fmla="*/ 11117179 h 15135727"/>
              <a:gd name="connsiteX257" fmla="*/ 2334127 w 8128084"/>
              <a:gd name="connsiteY257" fmla="*/ 10996864 h 15135727"/>
              <a:gd name="connsiteX258" fmla="*/ 2358190 w 8128084"/>
              <a:gd name="connsiteY258" fmla="*/ 10732169 h 15135727"/>
              <a:gd name="connsiteX259" fmla="*/ 2334127 w 8128084"/>
              <a:gd name="connsiteY259" fmla="*/ 10587790 h 15135727"/>
              <a:gd name="connsiteX260" fmla="*/ 2406316 w 8128084"/>
              <a:gd name="connsiteY260" fmla="*/ 10491537 h 15135727"/>
              <a:gd name="connsiteX261" fmla="*/ 2598821 w 8128084"/>
              <a:gd name="connsiteY261" fmla="*/ 10684042 h 15135727"/>
              <a:gd name="connsiteX262" fmla="*/ 2767264 w 8128084"/>
              <a:gd name="connsiteY262" fmla="*/ 10684042 h 15135727"/>
              <a:gd name="connsiteX263" fmla="*/ 2646948 w 8128084"/>
              <a:gd name="connsiteY263" fmla="*/ 10515600 h 15135727"/>
              <a:gd name="connsiteX264" fmla="*/ 2815390 w 8128084"/>
              <a:gd name="connsiteY264" fmla="*/ 10395285 h 15135727"/>
              <a:gd name="connsiteX265" fmla="*/ 3080085 w 8128084"/>
              <a:gd name="connsiteY265" fmla="*/ 10419348 h 15135727"/>
              <a:gd name="connsiteX266" fmla="*/ 3248527 w 8128084"/>
              <a:gd name="connsiteY266" fmla="*/ 10539664 h 15135727"/>
              <a:gd name="connsiteX267" fmla="*/ 3320716 w 8128084"/>
              <a:gd name="connsiteY267" fmla="*/ 10659979 h 15135727"/>
              <a:gd name="connsiteX268" fmla="*/ 3465095 w 8128084"/>
              <a:gd name="connsiteY268" fmla="*/ 10659979 h 15135727"/>
              <a:gd name="connsiteX269" fmla="*/ 3441032 w 8128084"/>
              <a:gd name="connsiteY269" fmla="*/ 10491537 h 15135727"/>
              <a:gd name="connsiteX270" fmla="*/ 3392906 w 8128084"/>
              <a:gd name="connsiteY270" fmla="*/ 10250906 h 15135727"/>
              <a:gd name="connsiteX271" fmla="*/ 3152274 w 8128084"/>
              <a:gd name="connsiteY271" fmla="*/ 10250906 h 15135727"/>
              <a:gd name="connsiteX272" fmla="*/ 3176337 w 8128084"/>
              <a:gd name="connsiteY272" fmla="*/ 10178716 h 15135727"/>
              <a:gd name="connsiteX273" fmla="*/ 3104148 w 8128084"/>
              <a:gd name="connsiteY273" fmla="*/ 10154653 h 15135727"/>
              <a:gd name="connsiteX274" fmla="*/ 3007895 w 8128084"/>
              <a:gd name="connsiteY274" fmla="*/ 9962148 h 15135727"/>
              <a:gd name="connsiteX275" fmla="*/ 3176337 w 8128084"/>
              <a:gd name="connsiteY275" fmla="*/ 9889958 h 15135727"/>
              <a:gd name="connsiteX276" fmla="*/ 2959769 w 8128084"/>
              <a:gd name="connsiteY276" fmla="*/ 9504948 h 15135727"/>
              <a:gd name="connsiteX277" fmla="*/ 2791327 w 8128084"/>
              <a:gd name="connsiteY277" fmla="*/ 9456821 h 15135727"/>
              <a:gd name="connsiteX278" fmla="*/ 2574758 w 8128084"/>
              <a:gd name="connsiteY278" fmla="*/ 9336506 h 15135727"/>
              <a:gd name="connsiteX279" fmla="*/ 2550695 w 8128084"/>
              <a:gd name="connsiteY279" fmla="*/ 9071811 h 15135727"/>
              <a:gd name="connsiteX280" fmla="*/ 2695074 w 8128084"/>
              <a:gd name="connsiteY280" fmla="*/ 8999621 h 15135727"/>
              <a:gd name="connsiteX281" fmla="*/ 2622885 w 8128084"/>
              <a:gd name="connsiteY281" fmla="*/ 8975558 h 15135727"/>
              <a:gd name="connsiteX282" fmla="*/ 2430379 w 8128084"/>
              <a:gd name="connsiteY282" fmla="*/ 8999621 h 15135727"/>
              <a:gd name="connsiteX283" fmla="*/ 2261937 w 8128084"/>
              <a:gd name="connsiteY283" fmla="*/ 9168064 h 15135727"/>
              <a:gd name="connsiteX284" fmla="*/ 2237874 w 8128084"/>
              <a:gd name="connsiteY284" fmla="*/ 8999621 h 15135727"/>
              <a:gd name="connsiteX285" fmla="*/ 2117558 w 8128084"/>
              <a:gd name="connsiteY285" fmla="*/ 8975558 h 15135727"/>
              <a:gd name="connsiteX286" fmla="*/ 2045369 w 8128084"/>
              <a:gd name="connsiteY286" fmla="*/ 8783053 h 15135727"/>
              <a:gd name="connsiteX287" fmla="*/ 1852864 w 8128084"/>
              <a:gd name="connsiteY287" fmla="*/ 8758990 h 15135727"/>
              <a:gd name="connsiteX288" fmla="*/ 1636295 w 8128084"/>
              <a:gd name="connsiteY288" fmla="*/ 8927432 h 15135727"/>
              <a:gd name="connsiteX289" fmla="*/ 1588169 w 8128084"/>
              <a:gd name="connsiteY289" fmla="*/ 9023685 h 15135727"/>
              <a:gd name="connsiteX290" fmla="*/ 1515979 w 8128084"/>
              <a:gd name="connsiteY290" fmla="*/ 8879306 h 15135727"/>
              <a:gd name="connsiteX291" fmla="*/ 1347537 w 8128084"/>
              <a:gd name="connsiteY291" fmla="*/ 8879306 h 15135727"/>
              <a:gd name="connsiteX292" fmla="*/ 1347537 w 8128084"/>
              <a:gd name="connsiteY292" fmla="*/ 8710864 h 15135727"/>
              <a:gd name="connsiteX293" fmla="*/ 1106906 w 8128084"/>
              <a:gd name="connsiteY293" fmla="*/ 8783053 h 15135727"/>
              <a:gd name="connsiteX294" fmla="*/ 890337 w 8128084"/>
              <a:gd name="connsiteY294" fmla="*/ 8686800 h 15135727"/>
              <a:gd name="connsiteX295" fmla="*/ 649706 w 8128084"/>
              <a:gd name="connsiteY295" fmla="*/ 8662737 h 15135727"/>
              <a:gd name="connsiteX296" fmla="*/ 385011 w 8128084"/>
              <a:gd name="connsiteY296" fmla="*/ 8566485 h 15135727"/>
              <a:gd name="connsiteX297" fmla="*/ 577516 w 8128084"/>
              <a:gd name="connsiteY297" fmla="*/ 8373979 h 15135727"/>
              <a:gd name="connsiteX298" fmla="*/ 794085 w 8128084"/>
              <a:gd name="connsiteY298" fmla="*/ 8301790 h 15135727"/>
              <a:gd name="connsiteX299" fmla="*/ 745958 w 8128084"/>
              <a:gd name="connsiteY299" fmla="*/ 8133348 h 15135727"/>
              <a:gd name="connsiteX300" fmla="*/ 818148 w 8128084"/>
              <a:gd name="connsiteY300" fmla="*/ 7820527 h 15135727"/>
              <a:gd name="connsiteX301" fmla="*/ 697832 w 8128084"/>
              <a:gd name="connsiteY301" fmla="*/ 7820527 h 15135727"/>
              <a:gd name="connsiteX302" fmla="*/ 625642 w 8128084"/>
              <a:gd name="connsiteY302" fmla="*/ 7916779 h 15135727"/>
              <a:gd name="connsiteX303" fmla="*/ 457200 w 8128084"/>
              <a:gd name="connsiteY303" fmla="*/ 7820527 h 15135727"/>
              <a:gd name="connsiteX304" fmla="*/ 529390 w 8128084"/>
              <a:gd name="connsiteY304" fmla="*/ 7700211 h 15135727"/>
              <a:gd name="connsiteX305" fmla="*/ 938464 w 8128084"/>
              <a:gd name="connsiteY305" fmla="*/ 7676148 h 15135727"/>
              <a:gd name="connsiteX306" fmla="*/ 1058779 w 8128084"/>
              <a:gd name="connsiteY306" fmla="*/ 7459579 h 15135727"/>
              <a:gd name="connsiteX307" fmla="*/ 1203158 w 8128084"/>
              <a:gd name="connsiteY307" fmla="*/ 7603958 h 15135727"/>
              <a:gd name="connsiteX308" fmla="*/ 1299411 w 8128084"/>
              <a:gd name="connsiteY308" fmla="*/ 7555832 h 15135727"/>
              <a:gd name="connsiteX309" fmla="*/ 1443790 w 8128084"/>
              <a:gd name="connsiteY309" fmla="*/ 7507706 h 15135727"/>
              <a:gd name="connsiteX310" fmla="*/ 1684421 w 8128084"/>
              <a:gd name="connsiteY310" fmla="*/ 7603958 h 15135727"/>
              <a:gd name="connsiteX311" fmla="*/ 1684421 w 8128084"/>
              <a:gd name="connsiteY311" fmla="*/ 7603958 h 15135727"/>
              <a:gd name="connsiteX312" fmla="*/ 1540042 w 8128084"/>
              <a:gd name="connsiteY312" fmla="*/ 7363327 h 15135727"/>
              <a:gd name="connsiteX313" fmla="*/ 1299411 w 8128084"/>
              <a:gd name="connsiteY313" fmla="*/ 7315200 h 15135727"/>
              <a:gd name="connsiteX314" fmla="*/ 1130969 w 8128084"/>
              <a:gd name="connsiteY314" fmla="*/ 7339264 h 15135727"/>
              <a:gd name="connsiteX315" fmla="*/ 1034716 w 8128084"/>
              <a:gd name="connsiteY315" fmla="*/ 7315200 h 15135727"/>
              <a:gd name="connsiteX316" fmla="*/ 1155032 w 8128084"/>
              <a:gd name="connsiteY316" fmla="*/ 7050506 h 15135727"/>
              <a:gd name="connsiteX317" fmla="*/ 1155032 w 8128084"/>
              <a:gd name="connsiteY317" fmla="*/ 6930190 h 15135727"/>
              <a:gd name="connsiteX318" fmla="*/ 1155032 w 8128084"/>
              <a:gd name="connsiteY318" fmla="*/ 6761748 h 15135727"/>
              <a:gd name="connsiteX319" fmla="*/ 1203158 w 8128084"/>
              <a:gd name="connsiteY319" fmla="*/ 6617369 h 15135727"/>
              <a:gd name="connsiteX320" fmla="*/ 1371600 w 8128084"/>
              <a:gd name="connsiteY320" fmla="*/ 6472990 h 15135727"/>
              <a:gd name="connsiteX321" fmla="*/ 1443790 w 8128084"/>
              <a:gd name="connsiteY321" fmla="*/ 6328611 h 15135727"/>
              <a:gd name="connsiteX322" fmla="*/ 1419727 w 8128084"/>
              <a:gd name="connsiteY322" fmla="*/ 6208295 h 15135727"/>
              <a:gd name="connsiteX323" fmla="*/ 1275348 w 8128084"/>
              <a:gd name="connsiteY323" fmla="*/ 6304548 h 15135727"/>
              <a:gd name="connsiteX324" fmla="*/ 1323474 w 8128084"/>
              <a:gd name="connsiteY324" fmla="*/ 6015790 h 15135727"/>
              <a:gd name="connsiteX325" fmla="*/ 1540042 w 8128084"/>
              <a:gd name="connsiteY325" fmla="*/ 5871411 h 15135727"/>
              <a:gd name="connsiteX326" fmla="*/ 1540042 w 8128084"/>
              <a:gd name="connsiteY326" fmla="*/ 5751095 h 15135727"/>
              <a:gd name="connsiteX327" fmla="*/ 1395664 w 8128084"/>
              <a:gd name="connsiteY327" fmla="*/ 5799221 h 15135727"/>
              <a:gd name="connsiteX328" fmla="*/ 1179095 w 8128084"/>
              <a:gd name="connsiteY328" fmla="*/ 5799221 h 15135727"/>
              <a:gd name="connsiteX329" fmla="*/ 890337 w 8128084"/>
              <a:gd name="connsiteY329" fmla="*/ 5775158 h 15135727"/>
              <a:gd name="connsiteX330" fmla="*/ 697832 w 8128084"/>
              <a:gd name="connsiteY330" fmla="*/ 5606716 h 15135727"/>
              <a:gd name="connsiteX331" fmla="*/ 577516 w 8128084"/>
              <a:gd name="connsiteY331" fmla="*/ 5582653 h 15135727"/>
              <a:gd name="connsiteX332" fmla="*/ 697832 w 8128084"/>
              <a:gd name="connsiteY332" fmla="*/ 5775158 h 15135727"/>
              <a:gd name="connsiteX333" fmla="*/ 409074 w 8128084"/>
              <a:gd name="connsiteY333" fmla="*/ 5799221 h 15135727"/>
              <a:gd name="connsiteX334" fmla="*/ 168442 w 8128084"/>
              <a:gd name="connsiteY334" fmla="*/ 5702969 h 15135727"/>
              <a:gd name="connsiteX335" fmla="*/ 264695 w 8128084"/>
              <a:gd name="connsiteY335" fmla="*/ 5558590 h 15135727"/>
              <a:gd name="connsiteX336" fmla="*/ 144379 w 8128084"/>
              <a:gd name="connsiteY336" fmla="*/ 5510464 h 15135727"/>
              <a:gd name="connsiteX337" fmla="*/ 0 w 8128084"/>
              <a:gd name="connsiteY337" fmla="*/ 5462337 h 15135727"/>
              <a:gd name="connsiteX338" fmla="*/ 96253 w 8128084"/>
              <a:gd name="connsiteY338"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125453 w 8128084"/>
              <a:gd name="connsiteY141" fmla="*/ 7603958 h 15135727"/>
              <a:gd name="connsiteX142" fmla="*/ 5197642 w 8128084"/>
              <a:gd name="connsiteY142" fmla="*/ 7796464 h 15135727"/>
              <a:gd name="connsiteX143" fmla="*/ 5486400 w 8128084"/>
              <a:gd name="connsiteY143" fmla="*/ 7964906 h 15135727"/>
              <a:gd name="connsiteX144" fmla="*/ 5486400 w 8128084"/>
              <a:gd name="connsiteY144" fmla="*/ 8349916 h 15135727"/>
              <a:gd name="connsiteX145" fmla="*/ 5678906 w 8128084"/>
              <a:gd name="connsiteY145" fmla="*/ 8614611 h 15135727"/>
              <a:gd name="connsiteX146" fmla="*/ 5919537 w 8128084"/>
              <a:gd name="connsiteY146" fmla="*/ 9071811 h 15135727"/>
              <a:gd name="connsiteX147" fmla="*/ 6160169 w 8128084"/>
              <a:gd name="connsiteY147" fmla="*/ 9336506 h 15135727"/>
              <a:gd name="connsiteX148" fmla="*/ 6280485 w 8128084"/>
              <a:gd name="connsiteY148" fmla="*/ 9601200 h 15135727"/>
              <a:gd name="connsiteX149" fmla="*/ 6400800 w 8128084"/>
              <a:gd name="connsiteY149" fmla="*/ 9793706 h 15135727"/>
              <a:gd name="connsiteX150" fmla="*/ 6569242 w 8128084"/>
              <a:gd name="connsiteY150" fmla="*/ 10058400 h 15135727"/>
              <a:gd name="connsiteX151" fmla="*/ 6713621 w 8128084"/>
              <a:gd name="connsiteY151" fmla="*/ 10106527 h 15135727"/>
              <a:gd name="connsiteX152" fmla="*/ 6545179 w 8128084"/>
              <a:gd name="connsiteY152" fmla="*/ 10202779 h 15135727"/>
              <a:gd name="connsiteX153" fmla="*/ 6569242 w 8128084"/>
              <a:gd name="connsiteY153" fmla="*/ 10443411 h 15135727"/>
              <a:gd name="connsiteX154" fmla="*/ 6593306 w 8128084"/>
              <a:gd name="connsiteY154" fmla="*/ 10708106 h 15135727"/>
              <a:gd name="connsiteX155" fmla="*/ 6761748 w 8128084"/>
              <a:gd name="connsiteY155" fmla="*/ 10924674 h 15135727"/>
              <a:gd name="connsiteX156" fmla="*/ 6641432 w 8128084"/>
              <a:gd name="connsiteY156" fmla="*/ 11093116 h 15135727"/>
              <a:gd name="connsiteX157" fmla="*/ 6713621 w 8128084"/>
              <a:gd name="connsiteY157" fmla="*/ 11261558 h 15135727"/>
              <a:gd name="connsiteX158" fmla="*/ 6737685 w 8128084"/>
              <a:gd name="connsiteY158" fmla="*/ 11526253 h 15135727"/>
              <a:gd name="connsiteX159" fmla="*/ 6617369 w 8128084"/>
              <a:gd name="connsiteY159" fmla="*/ 11839074 h 15135727"/>
              <a:gd name="connsiteX160" fmla="*/ 6617369 w 8128084"/>
              <a:gd name="connsiteY160" fmla="*/ 12031579 h 15135727"/>
              <a:gd name="connsiteX161" fmla="*/ 6641432 w 8128084"/>
              <a:gd name="connsiteY161" fmla="*/ 12127832 h 15135727"/>
              <a:gd name="connsiteX162" fmla="*/ 6761748 w 8128084"/>
              <a:gd name="connsiteY162" fmla="*/ 12031579 h 15135727"/>
              <a:gd name="connsiteX163" fmla="*/ 6761748 w 8128084"/>
              <a:gd name="connsiteY163" fmla="*/ 12296274 h 15135727"/>
              <a:gd name="connsiteX164" fmla="*/ 6689558 w 8128084"/>
              <a:gd name="connsiteY164" fmla="*/ 12512842 h 15135727"/>
              <a:gd name="connsiteX165" fmla="*/ 6785811 w 8128084"/>
              <a:gd name="connsiteY165" fmla="*/ 12777537 h 15135727"/>
              <a:gd name="connsiteX166" fmla="*/ 6569242 w 8128084"/>
              <a:gd name="connsiteY166" fmla="*/ 12873790 h 15135727"/>
              <a:gd name="connsiteX167" fmla="*/ 6545179 w 8128084"/>
              <a:gd name="connsiteY167" fmla="*/ 13090358 h 15135727"/>
              <a:gd name="connsiteX168" fmla="*/ 6448927 w 8128084"/>
              <a:gd name="connsiteY168" fmla="*/ 13355053 h 15135727"/>
              <a:gd name="connsiteX169" fmla="*/ 6256421 w 8128084"/>
              <a:gd name="connsiteY169" fmla="*/ 13571621 h 15135727"/>
              <a:gd name="connsiteX170" fmla="*/ 6087979 w 8128084"/>
              <a:gd name="connsiteY170" fmla="*/ 13667874 h 15135727"/>
              <a:gd name="connsiteX171" fmla="*/ 5943600 w 8128084"/>
              <a:gd name="connsiteY171" fmla="*/ 13716000 h 15135727"/>
              <a:gd name="connsiteX172" fmla="*/ 5702969 w 8128084"/>
              <a:gd name="connsiteY172" fmla="*/ 13667874 h 15135727"/>
              <a:gd name="connsiteX173" fmla="*/ 5582653 w 8128084"/>
              <a:gd name="connsiteY173" fmla="*/ 13691937 h 15135727"/>
              <a:gd name="connsiteX174" fmla="*/ 5727032 w 8128084"/>
              <a:gd name="connsiteY174" fmla="*/ 13836316 h 15135727"/>
              <a:gd name="connsiteX175" fmla="*/ 5582653 w 8128084"/>
              <a:gd name="connsiteY175" fmla="*/ 14052885 h 15135727"/>
              <a:gd name="connsiteX176" fmla="*/ 5462337 w 8128084"/>
              <a:gd name="connsiteY176" fmla="*/ 14149137 h 15135727"/>
              <a:gd name="connsiteX177" fmla="*/ 5342021 w 8128084"/>
              <a:gd name="connsiteY177" fmla="*/ 14004758 h 15135727"/>
              <a:gd name="connsiteX178" fmla="*/ 5245769 w 8128084"/>
              <a:gd name="connsiteY178" fmla="*/ 14004758 h 15135727"/>
              <a:gd name="connsiteX179" fmla="*/ 5245769 w 8128084"/>
              <a:gd name="connsiteY179" fmla="*/ 13956632 h 15135727"/>
              <a:gd name="connsiteX180" fmla="*/ 5101390 w 8128084"/>
              <a:gd name="connsiteY180" fmla="*/ 13956632 h 15135727"/>
              <a:gd name="connsiteX181" fmla="*/ 4981074 w 8128084"/>
              <a:gd name="connsiteY181" fmla="*/ 13860379 h 15135727"/>
              <a:gd name="connsiteX182" fmla="*/ 4740442 w 8128084"/>
              <a:gd name="connsiteY182" fmla="*/ 13908506 h 15135727"/>
              <a:gd name="connsiteX183" fmla="*/ 4475748 w 8128084"/>
              <a:gd name="connsiteY183" fmla="*/ 13956632 h 15135727"/>
              <a:gd name="connsiteX184" fmla="*/ 4379495 w 8128084"/>
              <a:gd name="connsiteY184" fmla="*/ 14028821 h 15135727"/>
              <a:gd name="connsiteX185" fmla="*/ 4403558 w 8128084"/>
              <a:gd name="connsiteY185" fmla="*/ 14197264 h 15135727"/>
              <a:gd name="connsiteX186" fmla="*/ 4572000 w 8128084"/>
              <a:gd name="connsiteY186" fmla="*/ 14149137 h 15135727"/>
              <a:gd name="connsiteX187" fmla="*/ 4523874 w 8128084"/>
              <a:gd name="connsiteY187" fmla="*/ 14558211 h 15135727"/>
              <a:gd name="connsiteX188" fmla="*/ 4403558 w 8128084"/>
              <a:gd name="connsiteY188" fmla="*/ 14437895 h 15135727"/>
              <a:gd name="connsiteX189" fmla="*/ 4403558 w 8128084"/>
              <a:gd name="connsiteY189" fmla="*/ 14437895 h 15135727"/>
              <a:gd name="connsiteX190" fmla="*/ 4283242 w 8128084"/>
              <a:gd name="connsiteY190" fmla="*/ 14245390 h 15135727"/>
              <a:gd name="connsiteX191" fmla="*/ 4235116 w 8128084"/>
              <a:gd name="connsiteY191" fmla="*/ 14341642 h 15135727"/>
              <a:gd name="connsiteX192" fmla="*/ 4162927 w 8128084"/>
              <a:gd name="connsiteY192" fmla="*/ 14389769 h 15135727"/>
              <a:gd name="connsiteX193" fmla="*/ 4162927 w 8128084"/>
              <a:gd name="connsiteY193" fmla="*/ 14389769 h 15135727"/>
              <a:gd name="connsiteX194" fmla="*/ 3922295 w 8128084"/>
              <a:gd name="connsiteY194" fmla="*/ 14245390 h 15135727"/>
              <a:gd name="connsiteX195" fmla="*/ 3801979 w 8128084"/>
              <a:gd name="connsiteY195" fmla="*/ 14293516 h 15135727"/>
              <a:gd name="connsiteX196" fmla="*/ 3681664 w 8128084"/>
              <a:gd name="connsiteY196" fmla="*/ 14389769 h 15135727"/>
              <a:gd name="connsiteX197" fmla="*/ 3657600 w 8128084"/>
              <a:gd name="connsiteY197" fmla="*/ 14654464 h 15135727"/>
              <a:gd name="connsiteX198" fmla="*/ 3513221 w 8128084"/>
              <a:gd name="connsiteY198" fmla="*/ 14726653 h 15135727"/>
              <a:gd name="connsiteX199" fmla="*/ 3513221 w 8128084"/>
              <a:gd name="connsiteY199" fmla="*/ 14871032 h 15135727"/>
              <a:gd name="connsiteX200" fmla="*/ 3633537 w 8128084"/>
              <a:gd name="connsiteY200" fmla="*/ 14967285 h 15135727"/>
              <a:gd name="connsiteX201" fmla="*/ 3609474 w 8128084"/>
              <a:gd name="connsiteY201" fmla="*/ 15087600 h 15135727"/>
              <a:gd name="connsiteX202" fmla="*/ 3441032 w 8128084"/>
              <a:gd name="connsiteY202" fmla="*/ 15039474 h 15135727"/>
              <a:gd name="connsiteX203" fmla="*/ 3272590 w 8128084"/>
              <a:gd name="connsiteY203" fmla="*/ 15063537 h 15135727"/>
              <a:gd name="connsiteX204" fmla="*/ 3248527 w 8128084"/>
              <a:gd name="connsiteY204" fmla="*/ 14895095 h 15135727"/>
              <a:gd name="connsiteX205" fmla="*/ 3128211 w 8128084"/>
              <a:gd name="connsiteY205" fmla="*/ 14919158 h 15135727"/>
              <a:gd name="connsiteX206" fmla="*/ 2959769 w 8128084"/>
              <a:gd name="connsiteY206" fmla="*/ 15135727 h 15135727"/>
              <a:gd name="connsiteX207" fmla="*/ 2935706 w 8128084"/>
              <a:gd name="connsiteY207" fmla="*/ 14895095 h 15135727"/>
              <a:gd name="connsiteX208" fmla="*/ 2791327 w 8128084"/>
              <a:gd name="connsiteY208" fmla="*/ 14943221 h 15135727"/>
              <a:gd name="connsiteX209" fmla="*/ 2671011 w 8128084"/>
              <a:gd name="connsiteY209" fmla="*/ 15039474 h 15135727"/>
              <a:gd name="connsiteX210" fmla="*/ 2430379 w 8128084"/>
              <a:gd name="connsiteY210" fmla="*/ 15087600 h 15135727"/>
              <a:gd name="connsiteX211" fmla="*/ 2237874 w 8128084"/>
              <a:gd name="connsiteY211" fmla="*/ 15039474 h 15135727"/>
              <a:gd name="connsiteX212" fmla="*/ 2622885 w 8128084"/>
              <a:gd name="connsiteY212" fmla="*/ 14846969 h 15135727"/>
              <a:gd name="connsiteX213" fmla="*/ 2887579 w 8128084"/>
              <a:gd name="connsiteY213" fmla="*/ 14774779 h 15135727"/>
              <a:gd name="connsiteX214" fmla="*/ 2839453 w 8128084"/>
              <a:gd name="connsiteY214" fmla="*/ 14582274 h 15135727"/>
              <a:gd name="connsiteX215" fmla="*/ 2935706 w 8128084"/>
              <a:gd name="connsiteY215" fmla="*/ 14510085 h 15135727"/>
              <a:gd name="connsiteX216" fmla="*/ 2935706 w 8128084"/>
              <a:gd name="connsiteY216" fmla="*/ 14510085 h 15135727"/>
              <a:gd name="connsiteX217" fmla="*/ 3080085 w 8128084"/>
              <a:gd name="connsiteY217" fmla="*/ 14413832 h 15135727"/>
              <a:gd name="connsiteX218" fmla="*/ 3152274 w 8128084"/>
              <a:gd name="connsiteY218" fmla="*/ 14341642 h 15135727"/>
              <a:gd name="connsiteX219" fmla="*/ 3080085 w 8128084"/>
              <a:gd name="connsiteY219" fmla="*/ 14269453 h 15135727"/>
              <a:gd name="connsiteX220" fmla="*/ 3152274 w 8128084"/>
              <a:gd name="connsiteY220" fmla="*/ 14197264 h 15135727"/>
              <a:gd name="connsiteX221" fmla="*/ 3152274 w 8128084"/>
              <a:gd name="connsiteY221" fmla="*/ 14052885 h 15135727"/>
              <a:gd name="connsiteX222" fmla="*/ 3080085 w 8128084"/>
              <a:gd name="connsiteY222" fmla="*/ 13980695 h 15135727"/>
              <a:gd name="connsiteX223" fmla="*/ 3056021 w 8128084"/>
              <a:gd name="connsiteY223" fmla="*/ 14076948 h 15135727"/>
              <a:gd name="connsiteX224" fmla="*/ 2935706 w 8128084"/>
              <a:gd name="connsiteY224" fmla="*/ 14076948 h 15135727"/>
              <a:gd name="connsiteX225" fmla="*/ 2863516 w 8128084"/>
              <a:gd name="connsiteY225" fmla="*/ 14125074 h 15135727"/>
              <a:gd name="connsiteX226" fmla="*/ 2719137 w 8128084"/>
              <a:gd name="connsiteY226" fmla="*/ 14197264 h 15135727"/>
              <a:gd name="connsiteX227" fmla="*/ 2646948 w 8128084"/>
              <a:gd name="connsiteY227" fmla="*/ 14197264 h 15135727"/>
              <a:gd name="connsiteX228" fmla="*/ 2598821 w 8128084"/>
              <a:gd name="connsiteY228" fmla="*/ 14125074 h 15135727"/>
              <a:gd name="connsiteX229" fmla="*/ 2430379 w 8128084"/>
              <a:gd name="connsiteY229" fmla="*/ 13836316 h 15135727"/>
              <a:gd name="connsiteX230" fmla="*/ 2646948 w 8128084"/>
              <a:gd name="connsiteY230" fmla="*/ 13812253 h 15135727"/>
              <a:gd name="connsiteX231" fmla="*/ 2502569 w 8128084"/>
              <a:gd name="connsiteY231" fmla="*/ 13475369 h 15135727"/>
              <a:gd name="connsiteX232" fmla="*/ 2550695 w 8128084"/>
              <a:gd name="connsiteY232" fmla="*/ 13186611 h 15135727"/>
              <a:gd name="connsiteX233" fmla="*/ 2719137 w 8128084"/>
              <a:gd name="connsiteY233" fmla="*/ 13042232 h 15135727"/>
              <a:gd name="connsiteX234" fmla="*/ 2791327 w 8128084"/>
              <a:gd name="connsiteY234" fmla="*/ 12945979 h 15135727"/>
              <a:gd name="connsiteX235" fmla="*/ 3031958 w 8128084"/>
              <a:gd name="connsiteY235" fmla="*/ 13090358 h 15135727"/>
              <a:gd name="connsiteX236" fmla="*/ 3056021 w 8128084"/>
              <a:gd name="connsiteY236" fmla="*/ 12753474 h 15135727"/>
              <a:gd name="connsiteX237" fmla="*/ 2887579 w 8128084"/>
              <a:gd name="connsiteY237" fmla="*/ 12777537 h 15135727"/>
              <a:gd name="connsiteX238" fmla="*/ 2815390 w 8128084"/>
              <a:gd name="connsiteY238" fmla="*/ 12777537 h 15135727"/>
              <a:gd name="connsiteX239" fmla="*/ 3176337 w 8128084"/>
              <a:gd name="connsiteY239" fmla="*/ 12368464 h 15135727"/>
              <a:gd name="connsiteX240" fmla="*/ 3104148 w 8128084"/>
              <a:gd name="connsiteY240" fmla="*/ 12320337 h 15135727"/>
              <a:gd name="connsiteX241" fmla="*/ 3104148 w 8128084"/>
              <a:gd name="connsiteY241" fmla="*/ 12320337 h 15135727"/>
              <a:gd name="connsiteX242" fmla="*/ 3007895 w 8128084"/>
              <a:gd name="connsiteY242" fmla="*/ 12079706 h 15135727"/>
              <a:gd name="connsiteX243" fmla="*/ 2911642 w 8128084"/>
              <a:gd name="connsiteY243" fmla="*/ 11935327 h 15135727"/>
              <a:gd name="connsiteX244" fmla="*/ 2863516 w 8128084"/>
              <a:gd name="connsiteY244" fmla="*/ 11694695 h 15135727"/>
              <a:gd name="connsiteX245" fmla="*/ 2911642 w 8128084"/>
              <a:gd name="connsiteY245" fmla="*/ 11454064 h 15135727"/>
              <a:gd name="connsiteX246" fmla="*/ 3056021 w 8128084"/>
              <a:gd name="connsiteY246" fmla="*/ 11454064 h 15135727"/>
              <a:gd name="connsiteX247" fmla="*/ 2983832 w 8128084"/>
              <a:gd name="connsiteY247" fmla="*/ 11381874 h 15135727"/>
              <a:gd name="connsiteX248" fmla="*/ 3031958 w 8128084"/>
              <a:gd name="connsiteY248" fmla="*/ 11285621 h 15135727"/>
              <a:gd name="connsiteX249" fmla="*/ 3007895 w 8128084"/>
              <a:gd name="connsiteY249" fmla="*/ 11189369 h 15135727"/>
              <a:gd name="connsiteX250" fmla="*/ 2887579 w 8128084"/>
              <a:gd name="connsiteY250" fmla="*/ 11141242 h 15135727"/>
              <a:gd name="connsiteX251" fmla="*/ 2887579 w 8128084"/>
              <a:gd name="connsiteY251" fmla="*/ 10972800 h 15135727"/>
              <a:gd name="connsiteX252" fmla="*/ 2887579 w 8128084"/>
              <a:gd name="connsiteY252" fmla="*/ 10924674 h 15135727"/>
              <a:gd name="connsiteX253" fmla="*/ 2767264 w 8128084"/>
              <a:gd name="connsiteY253" fmla="*/ 11020927 h 15135727"/>
              <a:gd name="connsiteX254" fmla="*/ 2743200 w 8128084"/>
              <a:gd name="connsiteY254" fmla="*/ 10924674 h 15135727"/>
              <a:gd name="connsiteX255" fmla="*/ 2550695 w 8128084"/>
              <a:gd name="connsiteY255" fmla="*/ 11020927 h 15135727"/>
              <a:gd name="connsiteX256" fmla="*/ 2526632 w 8128084"/>
              <a:gd name="connsiteY256" fmla="*/ 11117179 h 15135727"/>
              <a:gd name="connsiteX257" fmla="*/ 2334127 w 8128084"/>
              <a:gd name="connsiteY257" fmla="*/ 10996864 h 15135727"/>
              <a:gd name="connsiteX258" fmla="*/ 2358190 w 8128084"/>
              <a:gd name="connsiteY258" fmla="*/ 10732169 h 15135727"/>
              <a:gd name="connsiteX259" fmla="*/ 2334127 w 8128084"/>
              <a:gd name="connsiteY259" fmla="*/ 10587790 h 15135727"/>
              <a:gd name="connsiteX260" fmla="*/ 2406316 w 8128084"/>
              <a:gd name="connsiteY260" fmla="*/ 10491537 h 15135727"/>
              <a:gd name="connsiteX261" fmla="*/ 2598821 w 8128084"/>
              <a:gd name="connsiteY261" fmla="*/ 10684042 h 15135727"/>
              <a:gd name="connsiteX262" fmla="*/ 2767264 w 8128084"/>
              <a:gd name="connsiteY262" fmla="*/ 10684042 h 15135727"/>
              <a:gd name="connsiteX263" fmla="*/ 2646948 w 8128084"/>
              <a:gd name="connsiteY263" fmla="*/ 10515600 h 15135727"/>
              <a:gd name="connsiteX264" fmla="*/ 2815390 w 8128084"/>
              <a:gd name="connsiteY264" fmla="*/ 10395285 h 15135727"/>
              <a:gd name="connsiteX265" fmla="*/ 3080085 w 8128084"/>
              <a:gd name="connsiteY265" fmla="*/ 10419348 h 15135727"/>
              <a:gd name="connsiteX266" fmla="*/ 3248527 w 8128084"/>
              <a:gd name="connsiteY266" fmla="*/ 10539664 h 15135727"/>
              <a:gd name="connsiteX267" fmla="*/ 3320716 w 8128084"/>
              <a:gd name="connsiteY267" fmla="*/ 10659979 h 15135727"/>
              <a:gd name="connsiteX268" fmla="*/ 3465095 w 8128084"/>
              <a:gd name="connsiteY268" fmla="*/ 10659979 h 15135727"/>
              <a:gd name="connsiteX269" fmla="*/ 3441032 w 8128084"/>
              <a:gd name="connsiteY269" fmla="*/ 10491537 h 15135727"/>
              <a:gd name="connsiteX270" fmla="*/ 3392906 w 8128084"/>
              <a:gd name="connsiteY270" fmla="*/ 10250906 h 15135727"/>
              <a:gd name="connsiteX271" fmla="*/ 3152274 w 8128084"/>
              <a:gd name="connsiteY271" fmla="*/ 10250906 h 15135727"/>
              <a:gd name="connsiteX272" fmla="*/ 3176337 w 8128084"/>
              <a:gd name="connsiteY272" fmla="*/ 10178716 h 15135727"/>
              <a:gd name="connsiteX273" fmla="*/ 3104148 w 8128084"/>
              <a:gd name="connsiteY273" fmla="*/ 10154653 h 15135727"/>
              <a:gd name="connsiteX274" fmla="*/ 3007895 w 8128084"/>
              <a:gd name="connsiteY274" fmla="*/ 9962148 h 15135727"/>
              <a:gd name="connsiteX275" fmla="*/ 3176337 w 8128084"/>
              <a:gd name="connsiteY275" fmla="*/ 9889958 h 15135727"/>
              <a:gd name="connsiteX276" fmla="*/ 2959769 w 8128084"/>
              <a:gd name="connsiteY276" fmla="*/ 9504948 h 15135727"/>
              <a:gd name="connsiteX277" fmla="*/ 2791327 w 8128084"/>
              <a:gd name="connsiteY277" fmla="*/ 9456821 h 15135727"/>
              <a:gd name="connsiteX278" fmla="*/ 2574758 w 8128084"/>
              <a:gd name="connsiteY278" fmla="*/ 9336506 h 15135727"/>
              <a:gd name="connsiteX279" fmla="*/ 2550695 w 8128084"/>
              <a:gd name="connsiteY279" fmla="*/ 9071811 h 15135727"/>
              <a:gd name="connsiteX280" fmla="*/ 2695074 w 8128084"/>
              <a:gd name="connsiteY280" fmla="*/ 8999621 h 15135727"/>
              <a:gd name="connsiteX281" fmla="*/ 2622885 w 8128084"/>
              <a:gd name="connsiteY281" fmla="*/ 8975558 h 15135727"/>
              <a:gd name="connsiteX282" fmla="*/ 2430379 w 8128084"/>
              <a:gd name="connsiteY282" fmla="*/ 8999621 h 15135727"/>
              <a:gd name="connsiteX283" fmla="*/ 2261937 w 8128084"/>
              <a:gd name="connsiteY283" fmla="*/ 9168064 h 15135727"/>
              <a:gd name="connsiteX284" fmla="*/ 2237874 w 8128084"/>
              <a:gd name="connsiteY284" fmla="*/ 8999621 h 15135727"/>
              <a:gd name="connsiteX285" fmla="*/ 2117558 w 8128084"/>
              <a:gd name="connsiteY285" fmla="*/ 8975558 h 15135727"/>
              <a:gd name="connsiteX286" fmla="*/ 2045369 w 8128084"/>
              <a:gd name="connsiteY286" fmla="*/ 8783053 h 15135727"/>
              <a:gd name="connsiteX287" fmla="*/ 1852864 w 8128084"/>
              <a:gd name="connsiteY287" fmla="*/ 8758990 h 15135727"/>
              <a:gd name="connsiteX288" fmla="*/ 1636295 w 8128084"/>
              <a:gd name="connsiteY288" fmla="*/ 8927432 h 15135727"/>
              <a:gd name="connsiteX289" fmla="*/ 1588169 w 8128084"/>
              <a:gd name="connsiteY289" fmla="*/ 9023685 h 15135727"/>
              <a:gd name="connsiteX290" fmla="*/ 1515979 w 8128084"/>
              <a:gd name="connsiteY290" fmla="*/ 8879306 h 15135727"/>
              <a:gd name="connsiteX291" fmla="*/ 1347537 w 8128084"/>
              <a:gd name="connsiteY291" fmla="*/ 8879306 h 15135727"/>
              <a:gd name="connsiteX292" fmla="*/ 1347537 w 8128084"/>
              <a:gd name="connsiteY292" fmla="*/ 8710864 h 15135727"/>
              <a:gd name="connsiteX293" fmla="*/ 1106906 w 8128084"/>
              <a:gd name="connsiteY293" fmla="*/ 8783053 h 15135727"/>
              <a:gd name="connsiteX294" fmla="*/ 890337 w 8128084"/>
              <a:gd name="connsiteY294" fmla="*/ 8686800 h 15135727"/>
              <a:gd name="connsiteX295" fmla="*/ 649706 w 8128084"/>
              <a:gd name="connsiteY295" fmla="*/ 8662737 h 15135727"/>
              <a:gd name="connsiteX296" fmla="*/ 385011 w 8128084"/>
              <a:gd name="connsiteY296" fmla="*/ 8566485 h 15135727"/>
              <a:gd name="connsiteX297" fmla="*/ 577516 w 8128084"/>
              <a:gd name="connsiteY297" fmla="*/ 8373979 h 15135727"/>
              <a:gd name="connsiteX298" fmla="*/ 794085 w 8128084"/>
              <a:gd name="connsiteY298" fmla="*/ 8301790 h 15135727"/>
              <a:gd name="connsiteX299" fmla="*/ 745958 w 8128084"/>
              <a:gd name="connsiteY299" fmla="*/ 8133348 h 15135727"/>
              <a:gd name="connsiteX300" fmla="*/ 818148 w 8128084"/>
              <a:gd name="connsiteY300" fmla="*/ 7820527 h 15135727"/>
              <a:gd name="connsiteX301" fmla="*/ 697832 w 8128084"/>
              <a:gd name="connsiteY301" fmla="*/ 7820527 h 15135727"/>
              <a:gd name="connsiteX302" fmla="*/ 625642 w 8128084"/>
              <a:gd name="connsiteY302" fmla="*/ 7916779 h 15135727"/>
              <a:gd name="connsiteX303" fmla="*/ 457200 w 8128084"/>
              <a:gd name="connsiteY303" fmla="*/ 7820527 h 15135727"/>
              <a:gd name="connsiteX304" fmla="*/ 529390 w 8128084"/>
              <a:gd name="connsiteY304" fmla="*/ 7700211 h 15135727"/>
              <a:gd name="connsiteX305" fmla="*/ 938464 w 8128084"/>
              <a:gd name="connsiteY305" fmla="*/ 7676148 h 15135727"/>
              <a:gd name="connsiteX306" fmla="*/ 1058779 w 8128084"/>
              <a:gd name="connsiteY306" fmla="*/ 7459579 h 15135727"/>
              <a:gd name="connsiteX307" fmla="*/ 1203158 w 8128084"/>
              <a:gd name="connsiteY307" fmla="*/ 7603958 h 15135727"/>
              <a:gd name="connsiteX308" fmla="*/ 1299411 w 8128084"/>
              <a:gd name="connsiteY308" fmla="*/ 7555832 h 15135727"/>
              <a:gd name="connsiteX309" fmla="*/ 1443790 w 8128084"/>
              <a:gd name="connsiteY309" fmla="*/ 7507706 h 15135727"/>
              <a:gd name="connsiteX310" fmla="*/ 1684421 w 8128084"/>
              <a:gd name="connsiteY310" fmla="*/ 7603958 h 15135727"/>
              <a:gd name="connsiteX311" fmla="*/ 1684421 w 8128084"/>
              <a:gd name="connsiteY311" fmla="*/ 7603958 h 15135727"/>
              <a:gd name="connsiteX312" fmla="*/ 1540042 w 8128084"/>
              <a:gd name="connsiteY312" fmla="*/ 7363327 h 15135727"/>
              <a:gd name="connsiteX313" fmla="*/ 1299411 w 8128084"/>
              <a:gd name="connsiteY313" fmla="*/ 7315200 h 15135727"/>
              <a:gd name="connsiteX314" fmla="*/ 1130969 w 8128084"/>
              <a:gd name="connsiteY314" fmla="*/ 7339264 h 15135727"/>
              <a:gd name="connsiteX315" fmla="*/ 1034716 w 8128084"/>
              <a:gd name="connsiteY315" fmla="*/ 7315200 h 15135727"/>
              <a:gd name="connsiteX316" fmla="*/ 1155032 w 8128084"/>
              <a:gd name="connsiteY316" fmla="*/ 7050506 h 15135727"/>
              <a:gd name="connsiteX317" fmla="*/ 1155032 w 8128084"/>
              <a:gd name="connsiteY317" fmla="*/ 6930190 h 15135727"/>
              <a:gd name="connsiteX318" fmla="*/ 1155032 w 8128084"/>
              <a:gd name="connsiteY318" fmla="*/ 6761748 h 15135727"/>
              <a:gd name="connsiteX319" fmla="*/ 1203158 w 8128084"/>
              <a:gd name="connsiteY319" fmla="*/ 6617369 h 15135727"/>
              <a:gd name="connsiteX320" fmla="*/ 1371600 w 8128084"/>
              <a:gd name="connsiteY320" fmla="*/ 6472990 h 15135727"/>
              <a:gd name="connsiteX321" fmla="*/ 1443790 w 8128084"/>
              <a:gd name="connsiteY321" fmla="*/ 6328611 h 15135727"/>
              <a:gd name="connsiteX322" fmla="*/ 1419727 w 8128084"/>
              <a:gd name="connsiteY322" fmla="*/ 6208295 h 15135727"/>
              <a:gd name="connsiteX323" fmla="*/ 1275348 w 8128084"/>
              <a:gd name="connsiteY323" fmla="*/ 6304548 h 15135727"/>
              <a:gd name="connsiteX324" fmla="*/ 1323474 w 8128084"/>
              <a:gd name="connsiteY324" fmla="*/ 6015790 h 15135727"/>
              <a:gd name="connsiteX325" fmla="*/ 1540042 w 8128084"/>
              <a:gd name="connsiteY325" fmla="*/ 5871411 h 15135727"/>
              <a:gd name="connsiteX326" fmla="*/ 1540042 w 8128084"/>
              <a:gd name="connsiteY326" fmla="*/ 5751095 h 15135727"/>
              <a:gd name="connsiteX327" fmla="*/ 1395664 w 8128084"/>
              <a:gd name="connsiteY327" fmla="*/ 5799221 h 15135727"/>
              <a:gd name="connsiteX328" fmla="*/ 1179095 w 8128084"/>
              <a:gd name="connsiteY328" fmla="*/ 5799221 h 15135727"/>
              <a:gd name="connsiteX329" fmla="*/ 890337 w 8128084"/>
              <a:gd name="connsiteY329" fmla="*/ 5775158 h 15135727"/>
              <a:gd name="connsiteX330" fmla="*/ 697832 w 8128084"/>
              <a:gd name="connsiteY330" fmla="*/ 5606716 h 15135727"/>
              <a:gd name="connsiteX331" fmla="*/ 577516 w 8128084"/>
              <a:gd name="connsiteY331" fmla="*/ 5582653 h 15135727"/>
              <a:gd name="connsiteX332" fmla="*/ 697832 w 8128084"/>
              <a:gd name="connsiteY332" fmla="*/ 5775158 h 15135727"/>
              <a:gd name="connsiteX333" fmla="*/ 409074 w 8128084"/>
              <a:gd name="connsiteY333" fmla="*/ 5799221 h 15135727"/>
              <a:gd name="connsiteX334" fmla="*/ 168442 w 8128084"/>
              <a:gd name="connsiteY334" fmla="*/ 5702969 h 15135727"/>
              <a:gd name="connsiteX335" fmla="*/ 264695 w 8128084"/>
              <a:gd name="connsiteY335" fmla="*/ 5558590 h 15135727"/>
              <a:gd name="connsiteX336" fmla="*/ 144379 w 8128084"/>
              <a:gd name="connsiteY336" fmla="*/ 5510464 h 15135727"/>
              <a:gd name="connsiteX337" fmla="*/ 0 w 8128084"/>
              <a:gd name="connsiteY337" fmla="*/ 5462337 h 15135727"/>
              <a:gd name="connsiteX338" fmla="*/ 96253 w 8128084"/>
              <a:gd name="connsiteY338"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197642 w 8128084"/>
              <a:gd name="connsiteY142" fmla="*/ 7796464 h 15135727"/>
              <a:gd name="connsiteX143" fmla="*/ 5486400 w 8128084"/>
              <a:gd name="connsiteY143" fmla="*/ 7964906 h 15135727"/>
              <a:gd name="connsiteX144" fmla="*/ 5486400 w 8128084"/>
              <a:gd name="connsiteY144" fmla="*/ 8349916 h 15135727"/>
              <a:gd name="connsiteX145" fmla="*/ 5678906 w 8128084"/>
              <a:gd name="connsiteY145" fmla="*/ 8614611 h 15135727"/>
              <a:gd name="connsiteX146" fmla="*/ 5919537 w 8128084"/>
              <a:gd name="connsiteY146" fmla="*/ 9071811 h 15135727"/>
              <a:gd name="connsiteX147" fmla="*/ 6160169 w 8128084"/>
              <a:gd name="connsiteY147" fmla="*/ 9336506 h 15135727"/>
              <a:gd name="connsiteX148" fmla="*/ 6280485 w 8128084"/>
              <a:gd name="connsiteY148" fmla="*/ 9601200 h 15135727"/>
              <a:gd name="connsiteX149" fmla="*/ 6400800 w 8128084"/>
              <a:gd name="connsiteY149" fmla="*/ 9793706 h 15135727"/>
              <a:gd name="connsiteX150" fmla="*/ 6569242 w 8128084"/>
              <a:gd name="connsiteY150" fmla="*/ 10058400 h 15135727"/>
              <a:gd name="connsiteX151" fmla="*/ 6713621 w 8128084"/>
              <a:gd name="connsiteY151" fmla="*/ 10106527 h 15135727"/>
              <a:gd name="connsiteX152" fmla="*/ 6545179 w 8128084"/>
              <a:gd name="connsiteY152" fmla="*/ 10202779 h 15135727"/>
              <a:gd name="connsiteX153" fmla="*/ 6569242 w 8128084"/>
              <a:gd name="connsiteY153" fmla="*/ 10443411 h 15135727"/>
              <a:gd name="connsiteX154" fmla="*/ 6593306 w 8128084"/>
              <a:gd name="connsiteY154" fmla="*/ 10708106 h 15135727"/>
              <a:gd name="connsiteX155" fmla="*/ 6761748 w 8128084"/>
              <a:gd name="connsiteY155" fmla="*/ 10924674 h 15135727"/>
              <a:gd name="connsiteX156" fmla="*/ 6641432 w 8128084"/>
              <a:gd name="connsiteY156" fmla="*/ 11093116 h 15135727"/>
              <a:gd name="connsiteX157" fmla="*/ 6713621 w 8128084"/>
              <a:gd name="connsiteY157" fmla="*/ 11261558 h 15135727"/>
              <a:gd name="connsiteX158" fmla="*/ 6737685 w 8128084"/>
              <a:gd name="connsiteY158" fmla="*/ 11526253 h 15135727"/>
              <a:gd name="connsiteX159" fmla="*/ 6617369 w 8128084"/>
              <a:gd name="connsiteY159" fmla="*/ 11839074 h 15135727"/>
              <a:gd name="connsiteX160" fmla="*/ 6617369 w 8128084"/>
              <a:gd name="connsiteY160" fmla="*/ 12031579 h 15135727"/>
              <a:gd name="connsiteX161" fmla="*/ 6641432 w 8128084"/>
              <a:gd name="connsiteY161" fmla="*/ 12127832 h 15135727"/>
              <a:gd name="connsiteX162" fmla="*/ 6761748 w 8128084"/>
              <a:gd name="connsiteY162" fmla="*/ 12031579 h 15135727"/>
              <a:gd name="connsiteX163" fmla="*/ 6761748 w 8128084"/>
              <a:gd name="connsiteY163" fmla="*/ 12296274 h 15135727"/>
              <a:gd name="connsiteX164" fmla="*/ 6689558 w 8128084"/>
              <a:gd name="connsiteY164" fmla="*/ 12512842 h 15135727"/>
              <a:gd name="connsiteX165" fmla="*/ 6785811 w 8128084"/>
              <a:gd name="connsiteY165" fmla="*/ 12777537 h 15135727"/>
              <a:gd name="connsiteX166" fmla="*/ 6569242 w 8128084"/>
              <a:gd name="connsiteY166" fmla="*/ 12873790 h 15135727"/>
              <a:gd name="connsiteX167" fmla="*/ 6545179 w 8128084"/>
              <a:gd name="connsiteY167" fmla="*/ 13090358 h 15135727"/>
              <a:gd name="connsiteX168" fmla="*/ 6448927 w 8128084"/>
              <a:gd name="connsiteY168" fmla="*/ 13355053 h 15135727"/>
              <a:gd name="connsiteX169" fmla="*/ 6256421 w 8128084"/>
              <a:gd name="connsiteY169" fmla="*/ 13571621 h 15135727"/>
              <a:gd name="connsiteX170" fmla="*/ 6087979 w 8128084"/>
              <a:gd name="connsiteY170" fmla="*/ 13667874 h 15135727"/>
              <a:gd name="connsiteX171" fmla="*/ 5943600 w 8128084"/>
              <a:gd name="connsiteY171" fmla="*/ 13716000 h 15135727"/>
              <a:gd name="connsiteX172" fmla="*/ 5702969 w 8128084"/>
              <a:gd name="connsiteY172" fmla="*/ 13667874 h 15135727"/>
              <a:gd name="connsiteX173" fmla="*/ 5582653 w 8128084"/>
              <a:gd name="connsiteY173" fmla="*/ 13691937 h 15135727"/>
              <a:gd name="connsiteX174" fmla="*/ 5727032 w 8128084"/>
              <a:gd name="connsiteY174" fmla="*/ 13836316 h 15135727"/>
              <a:gd name="connsiteX175" fmla="*/ 5582653 w 8128084"/>
              <a:gd name="connsiteY175" fmla="*/ 14052885 h 15135727"/>
              <a:gd name="connsiteX176" fmla="*/ 5462337 w 8128084"/>
              <a:gd name="connsiteY176" fmla="*/ 14149137 h 15135727"/>
              <a:gd name="connsiteX177" fmla="*/ 5342021 w 8128084"/>
              <a:gd name="connsiteY177" fmla="*/ 14004758 h 15135727"/>
              <a:gd name="connsiteX178" fmla="*/ 5245769 w 8128084"/>
              <a:gd name="connsiteY178" fmla="*/ 14004758 h 15135727"/>
              <a:gd name="connsiteX179" fmla="*/ 5245769 w 8128084"/>
              <a:gd name="connsiteY179" fmla="*/ 13956632 h 15135727"/>
              <a:gd name="connsiteX180" fmla="*/ 5101390 w 8128084"/>
              <a:gd name="connsiteY180" fmla="*/ 13956632 h 15135727"/>
              <a:gd name="connsiteX181" fmla="*/ 4981074 w 8128084"/>
              <a:gd name="connsiteY181" fmla="*/ 13860379 h 15135727"/>
              <a:gd name="connsiteX182" fmla="*/ 4740442 w 8128084"/>
              <a:gd name="connsiteY182" fmla="*/ 13908506 h 15135727"/>
              <a:gd name="connsiteX183" fmla="*/ 4475748 w 8128084"/>
              <a:gd name="connsiteY183" fmla="*/ 13956632 h 15135727"/>
              <a:gd name="connsiteX184" fmla="*/ 4379495 w 8128084"/>
              <a:gd name="connsiteY184" fmla="*/ 14028821 h 15135727"/>
              <a:gd name="connsiteX185" fmla="*/ 4403558 w 8128084"/>
              <a:gd name="connsiteY185" fmla="*/ 14197264 h 15135727"/>
              <a:gd name="connsiteX186" fmla="*/ 4572000 w 8128084"/>
              <a:gd name="connsiteY186" fmla="*/ 14149137 h 15135727"/>
              <a:gd name="connsiteX187" fmla="*/ 4523874 w 8128084"/>
              <a:gd name="connsiteY187" fmla="*/ 14558211 h 15135727"/>
              <a:gd name="connsiteX188" fmla="*/ 4403558 w 8128084"/>
              <a:gd name="connsiteY188" fmla="*/ 14437895 h 15135727"/>
              <a:gd name="connsiteX189" fmla="*/ 4403558 w 8128084"/>
              <a:gd name="connsiteY189" fmla="*/ 14437895 h 15135727"/>
              <a:gd name="connsiteX190" fmla="*/ 4283242 w 8128084"/>
              <a:gd name="connsiteY190" fmla="*/ 14245390 h 15135727"/>
              <a:gd name="connsiteX191" fmla="*/ 4235116 w 8128084"/>
              <a:gd name="connsiteY191" fmla="*/ 14341642 h 15135727"/>
              <a:gd name="connsiteX192" fmla="*/ 4162927 w 8128084"/>
              <a:gd name="connsiteY192" fmla="*/ 14389769 h 15135727"/>
              <a:gd name="connsiteX193" fmla="*/ 4162927 w 8128084"/>
              <a:gd name="connsiteY193" fmla="*/ 14389769 h 15135727"/>
              <a:gd name="connsiteX194" fmla="*/ 3922295 w 8128084"/>
              <a:gd name="connsiteY194" fmla="*/ 14245390 h 15135727"/>
              <a:gd name="connsiteX195" fmla="*/ 3801979 w 8128084"/>
              <a:gd name="connsiteY195" fmla="*/ 14293516 h 15135727"/>
              <a:gd name="connsiteX196" fmla="*/ 3681664 w 8128084"/>
              <a:gd name="connsiteY196" fmla="*/ 14389769 h 15135727"/>
              <a:gd name="connsiteX197" fmla="*/ 3657600 w 8128084"/>
              <a:gd name="connsiteY197" fmla="*/ 14654464 h 15135727"/>
              <a:gd name="connsiteX198" fmla="*/ 3513221 w 8128084"/>
              <a:gd name="connsiteY198" fmla="*/ 14726653 h 15135727"/>
              <a:gd name="connsiteX199" fmla="*/ 3513221 w 8128084"/>
              <a:gd name="connsiteY199" fmla="*/ 14871032 h 15135727"/>
              <a:gd name="connsiteX200" fmla="*/ 3633537 w 8128084"/>
              <a:gd name="connsiteY200" fmla="*/ 14967285 h 15135727"/>
              <a:gd name="connsiteX201" fmla="*/ 3609474 w 8128084"/>
              <a:gd name="connsiteY201" fmla="*/ 15087600 h 15135727"/>
              <a:gd name="connsiteX202" fmla="*/ 3441032 w 8128084"/>
              <a:gd name="connsiteY202" fmla="*/ 15039474 h 15135727"/>
              <a:gd name="connsiteX203" fmla="*/ 3272590 w 8128084"/>
              <a:gd name="connsiteY203" fmla="*/ 15063537 h 15135727"/>
              <a:gd name="connsiteX204" fmla="*/ 3248527 w 8128084"/>
              <a:gd name="connsiteY204" fmla="*/ 14895095 h 15135727"/>
              <a:gd name="connsiteX205" fmla="*/ 3128211 w 8128084"/>
              <a:gd name="connsiteY205" fmla="*/ 14919158 h 15135727"/>
              <a:gd name="connsiteX206" fmla="*/ 2959769 w 8128084"/>
              <a:gd name="connsiteY206" fmla="*/ 15135727 h 15135727"/>
              <a:gd name="connsiteX207" fmla="*/ 2935706 w 8128084"/>
              <a:gd name="connsiteY207" fmla="*/ 14895095 h 15135727"/>
              <a:gd name="connsiteX208" fmla="*/ 2791327 w 8128084"/>
              <a:gd name="connsiteY208" fmla="*/ 14943221 h 15135727"/>
              <a:gd name="connsiteX209" fmla="*/ 2671011 w 8128084"/>
              <a:gd name="connsiteY209" fmla="*/ 15039474 h 15135727"/>
              <a:gd name="connsiteX210" fmla="*/ 2430379 w 8128084"/>
              <a:gd name="connsiteY210" fmla="*/ 15087600 h 15135727"/>
              <a:gd name="connsiteX211" fmla="*/ 2237874 w 8128084"/>
              <a:gd name="connsiteY211" fmla="*/ 15039474 h 15135727"/>
              <a:gd name="connsiteX212" fmla="*/ 2622885 w 8128084"/>
              <a:gd name="connsiteY212" fmla="*/ 14846969 h 15135727"/>
              <a:gd name="connsiteX213" fmla="*/ 2887579 w 8128084"/>
              <a:gd name="connsiteY213" fmla="*/ 14774779 h 15135727"/>
              <a:gd name="connsiteX214" fmla="*/ 2839453 w 8128084"/>
              <a:gd name="connsiteY214" fmla="*/ 14582274 h 15135727"/>
              <a:gd name="connsiteX215" fmla="*/ 2935706 w 8128084"/>
              <a:gd name="connsiteY215" fmla="*/ 14510085 h 15135727"/>
              <a:gd name="connsiteX216" fmla="*/ 2935706 w 8128084"/>
              <a:gd name="connsiteY216" fmla="*/ 14510085 h 15135727"/>
              <a:gd name="connsiteX217" fmla="*/ 3080085 w 8128084"/>
              <a:gd name="connsiteY217" fmla="*/ 14413832 h 15135727"/>
              <a:gd name="connsiteX218" fmla="*/ 3152274 w 8128084"/>
              <a:gd name="connsiteY218" fmla="*/ 14341642 h 15135727"/>
              <a:gd name="connsiteX219" fmla="*/ 3080085 w 8128084"/>
              <a:gd name="connsiteY219" fmla="*/ 14269453 h 15135727"/>
              <a:gd name="connsiteX220" fmla="*/ 3152274 w 8128084"/>
              <a:gd name="connsiteY220" fmla="*/ 14197264 h 15135727"/>
              <a:gd name="connsiteX221" fmla="*/ 3152274 w 8128084"/>
              <a:gd name="connsiteY221" fmla="*/ 14052885 h 15135727"/>
              <a:gd name="connsiteX222" fmla="*/ 3080085 w 8128084"/>
              <a:gd name="connsiteY222" fmla="*/ 13980695 h 15135727"/>
              <a:gd name="connsiteX223" fmla="*/ 3056021 w 8128084"/>
              <a:gd name="connsiteY223" fmla="*/ 14076948 h 15135727"/>
              <a:gd name="connsiteX224" fmla="*/ 2935706 w 8128084"/>
              <a:gd name="connsiteY224" fmla="*/ 14076948 h 15135727"/>
              <a:gd name="connsiteX225" fmla="*/ 2863516 w 8128084"/>
              <a:gd name="connsiteY225" fmla="*/ 14125074 h 15135727"/>
              <a:gd name="connsiteX226" fmla="*/ 2719137 w 8128084"/>
              <a:gd name="connsiteY226" fmla="*/ 14197264 h 15135727"/>
              <a:gd name="connsiteX227" fmla="*/ 2646948 w 8128084"/>
              <a:gd name="connsiteY227" fmla="*/ 14197264 h 15135727"/>
              <a:gd name="connsiteX228" fmla="*/ 2598821 w 8128084"/>
              <a:gd name="connsiteY228" fmla="*/ 14125074 h 15135727"/>
              <a:gd name="connsiteX229" fmla="*/ 2430379 w 8128084"/>
              <a:gd name="connsiteY229" fmla="*/ 13836316 h 15135727"/>
              <a:gd name="connsiteX230" fmla="*/ 2646948 w 8128084"/>
              <a:gd name="connsiteY230" fmla="*/ 13812253 h 15135727"/>
              <a:gd name="connsiteX231" fmla="*/ 2502569 w 8128084"/>
              <a:gd name="connsiteY231" fmla="*/ 13475369 h 15135727"/>
              <a:gd name="connsiteX232" fmla="*/ 2550695 w 8128084"/>
              <a:gd name="connsiteY232" fmla="*/ 13186611 h 15135727"/>
              <a:gd name="connsiteX233" fmla="*/ 2719137 w 8128084"/>
              <a:gd name="connsiteY233" fmla="*/ 13042232 h 15135727"/>
              <a:gd name="connsiteX234" fmla="*/ 2791327 w 8128084"/>
              <a:gd name="connsiteY234" fmla="*/ 12945979 h 15135727"/>
              <a:gd name="connsiteX235" fmla="*/ 3031958 w 8128084"/>
              <a:gd name="connsiteY235" fmla="*/ 13090358 h 15135727"/>
              <a:gd name="connsiteX236" fmla="*/ 3056021 w 8128084"/>
              <a:gd name="connsiteY236" fmla="*/ 12753474 h 15135727"/>
              <a:gd name="connsiteX237" fmla="*/ 2887579 w 8128084"/>
              <a:gd name="connsiteY237" fmla="*/ 12777537 h 15135727"/>
              <a:gd name="connsiteX238" fmla="*/ 2815390 w 8128084"/>
              <a:gd name="connsiteY238" fmla="*/ 12777537 h 15135727"/>
              <a:gd name="connsiteX239" fmla="*/ 3176337 w 8128084"/>
              <a:gd name="connsiteY239" fmla="*/ 12368464 h 15135727"/>
              <a:gd name="connsiteX240" fmla="*/ 3104148 w 8128084"/>
              <a:gd name="connsiteY240" fmla="*/ 12320337 h 15135727"/>
              <a:gd name="connsiteX241" fmla="*/ 3104148 w 8128084"/>
              <a:gd name="connsiteY241" fmla="*/ 12320337 h 15135727"/>
              <a:gd name="connsiteX242" fmla="*/ 3007895 w 8128084"/>
              <a:gd name="connsiteY242" fmla="*/ 12079706 h 15135727"/>
              <a:gd name="connsiteX243" fmla="*/ 2911642 w 8128084"/>
              <a:gd name="connsiteY243" fmla="*/ 11935327 h 15135727"/>
              <a:gd name="connsiteX244" fmla="*/ 2863516 w 8128084"/>
              <a:gd name="connsiteY244" fmla="*/ 11694695 h 15135727"/>
              <a:gd name="connsiteX245" fmla="*/ 2911642 w 8128084"/>
              <a:gd name="connsiteY245" fmla="*/ 11454064 h 15135727"/>
              <a:gd name="connsiteX246" fmla="*/ 3056021 w 8128084"/>
              <a:gd name="connsiteY246" fmla="*/ 11454064 h 15135727"/>
              <a:gd name="connsiteX247" fmla="*/ 2983832 w 8128084"/>
              <a:gd name="connsiteY247" fmla="*/ 11381874 h 15135727"/>
              <a:gd name="connsiteX248" fmla="*/ 3031958 w 8128084"/>
              <a:gd name="connsiteY248" fmla="*/ 11285621 h 15135727"/>
              <a:gd name="connsiteX249" fmla="*/ 3007895 w 8128084"/>
              <a:gd name="connsiteY249" fmla="*/ 11189369 h 15135727"/>
              <a:gd name="connsiteX250" fmla="*/ 2887579 w 8128084"/>
              <a:gd name="connsiteY250" fmla="*/ 11141242 h 15135727"/>
              <a:gd name="connsiteX251" fmla="*/ 2887579 w 8128084"/>
              <a:gd name="connsiteY251" fmla="*/ 10972800 h 15135727"/>
              <a:gd name="connsiteX252" fmla="*/ 2887579 w 8128084"/>
              <a:gd name="connsiteY252" fmla="*/ 10924674 h 15135727"/>
              <a:gd name="connsiteX253" fmla="*/ 2767264 w 8128084"/>
              <a:gd name="connsiteY253" fmla="*/ 11020927 h 15135727"/>
              <a:gd name="connsiteX254" fmla="*/ 2743200 w 8128084"/>
              <a:gd name="connsiteY254" fmla="*/ 10924674 h 15135727"/>
              <a:gd name="connsiteX255" fmla="*/ 2550695 w 8128084"/>
              <a:gd name="connsiteY255" fmla="*/ 11020927 h 15135727"/>
              <a:gd name="connsiteX256" fmla="*/ 2526632 w 8128084"/>
              <a:gd name="connsiteY256" fmla="*/ 11117179 h 15135727"/>
              <a:gd name="connsiteX257" fmla="*/ 2334127 w 8128084"/>
              <a:gd name="connsiteY257" fmla="*/ 10996864 h 15135727"/>
              <a:gd name="connsiteX258" fmla="*/ 2358190 w 8128084"/>
              <a:gd name="connsiteY258" fmla="*/ 10732169 h 15135727"/>
              <a:gd name="connsiteX259" fmla="*/ 2334127 w 8128084"/>
              <a:gd name="connsiteY259" fmla="*/ 10587790 h 15135727"/>
              <a:gd name="connsiteX260" fmla="*/ 2406316 w 8128084"/>
              <a:gd name="connsiteY260" fmla="*/ 10491537 h 15135727"/>
              <a:gd name="connsiteX261" fmla="*/ 2598821 w 8128084"/>
              <a:gd name="connsiteY261" fmla="*/ 10684042 h 15135727"/>
              <a:gd name="connsiteX262" fmla="*/ 2767264 w 8128084"/>
              <a:gd name="connsiteY262" fmla="*/ 10684042 h 15135727"/>
              <a:gd name="connsiteX263" fmla="*/ 2646948 w 8128084"/>
              <a:gd name="connsiteY263" fmla="*/ 10515600 h 15135727"/>
              <a:gd name="connsiteX264" fmla="*/ 2815390 w 8128084"/>
              <a:gd name="connsiteY264" fmla="*/ 10395285 h 15135727"/>
              <a:gd name="connsiteX265" fmla="*/ 3080085 w 8128084"/>
              <a:gd name="connsiteY265" fmla="*/ 10419348 h 15135727"/>
              <a:gd name="connsiteX266" fmla="*/ 3248527 w 8128084"/>
              <a:gd name="connsiteY266" fmla="*/ 10539664 h 15135727"/>
              <a:gd name="connsiteX267" fmla="*/ 3320716 w 8128084"/>
              <a:gd name="connsiteY267" fmla="*/ 10659979 h 15135727"/>
              <a:gd name="connsiteX268" fmla="*/ 3465095 w 8128084"/>
              <a:gd name="connsiteY268" fmla="*/ 10659979 h 15135727"/>
              <a:gd name="connsiteX269" fmla="*/ 3441032 w 8128084"/>
              <a:gd name="connsiteY269" fmla="*/ 10491537 h 15135727"/>
              <a:gd name="connsiteX270" fmla="*/ 3392906 w 8128084"/>
              <a:gd name="connsiteY270" fmla="*/ 10250906 h 15135727"/>
              <a:gd name="connsiteX271" fmla="*/ 3152274 w 8128084"/>
              <a:gd name="connsiteY271" fmla="*/ 10250906 h 15135727"/>
              <a:gd name="connsiteX272" fmla="*/ 3176337 w 8128084"/>
              <a:gd name="connsiteY272" fmla="*/ 10178716 h 15135727"/>
              <a:gd name="connsiteX273" fmla="*/ 3104148 w 8128084"/>
              <a:gd name="connsiteY273" fmla="*/ 10154653 h 15135727"/>
              <a:gd name="connsiteX274" fmla="*/ 3007895 w 8128084"/>
              <a:gd name="connsiteY274" fmla="*/ 9962148 h 15135727"/>
              <a:gd name="connsiteX275" fmla="*/ 3176337 w 8128084"/>
              <a:gd name="connsiteY275" fmla="*/ 9889958 h 15135727"/>
              <a:gd name="connsiteX276" fmla="*/ 2959769 w 8128084"/>
              <a:gd name="connsiteY276" fmla="*/ 9504948 h 15135727"/>
              <a:gd name="connsiteX277" fmla="*/ 2791327 w 8128084"/>
              <a:gd name="connsiteY277" fmla="*/ 9456821 h 15135727"/>
              <a:gd name="connsiteX278" fmla="*/ 2574758 w 8128084"/>
              <a:gd name="connsiteY278" fmla="*/ 9336506 h 15135727"/>
              <a:gd name="connsiteX279" fmla="*/ 2550695 w 8128084"/>
              <a:gd name="connsiteY279" fmla="*/ 9071811 h 15135727"/>
              <a:gd name="connsiteX280" fmla="*/ 2695074 w 8128084"/>
              <a:gd name="connsiteY280" fmla="*/ 8999621 h 15135727"/>
              <a:gd name="connsiteX281" fmla="*/ 2622885 w 8128084"/>
              <a:gd name="connsiteY281" fmla="*/ 8975558 h 15135727"/>
              <a:gd name="connsiteX282" fmla="*/ 2430379 w 8128084"/>
              <a:gd name="connsiteY282" fmla="*/ 8999621 h 15135727"/>
              <a:gd name="connsiteX283" fmla="*/ 2261937 w 8128084"/>
              <a:gd name="connsiteY283" fmla="*/ 9168064 h 15135727"/>
              <a:gd name="connsiteX284" fmla="*/ 2237874 w 8128084"/>
              <a:gd name="connsiteY284" fmla="*/ 8999621 h 15135727"/>
              <a:gd name="connsiteX285" fmla="*/ 2117558 w 8128084"/>
              <a:gd name="connsiteY285" fmla="*/ 8975558 h 15135727"/>
              <a:gd name="connsiteX286" fmla="*/ 2045369 w 8128084"/>
              <a:gd name="connsiteY286" fmla="*/ 8783053 h 15135727"/>
              <a:gd name="connsiteX287" fmla="*/ 1852864 w 8128084"/>
              <a:gd name="connsiteY287" fmla="*/ 8758990 h 15135727"/>
              <a:gd name="connsiteX288" fmla="*/ 1636295 w 8128084"/>
              <a:gd name="connsiteY288" fmla="*/ 8927432 h 15135727"/>
              <a:gd name="connsiteX289" fmla="*/ 1588169 w 8128084"/>
              <a:gd name="connsiteY289" fmla="*/ 9023685 h 15135727"/>
              <a:gd name="connsiteX290" fmla="*/ 1515979 w 8128084"/>
              <a:gd name="connsiteY290" fmla="*/ 8879306 h 15135727"/>
              <a:gd name="connsiteX291" fmla="*/ 1347537 w 8128084"/>
              <a:gd name="connsiteY291" fmla="*/ 8879306 h 15135727"/>
              <a:gd name="connsiteX292" fmla="*/ 1347537 w 8128084"/>
              <a:gd name="connsiteY292" fmla="*/ 8710864 h 15135727"/>
              <a:gd name="connsiteX293" fmla="*/ 1106906 w 8128084"/>
              <a:gd name="connsiteY293" fmla="*/ 8783053 h 15135727"/>
              <a:gd name="connsiteX294" fmla="*/ 890337 w 8128084"/>
              <a:gd name="connsiteY294" fmla="*/ 8686800 h 15135727"/>
              <a:gd name="connsiteX295" fmla="*/ 649706 w 8128084"/>
              <a:gd name="connsiteY295" fmla="*/ 8662737 h 15135727"/>
              <a:gd name="connsiteX296" fmla="*/ 385011 w 8128084"/>
              <a:gd name="connsiteY296" fmla="*/ 8566485 h 15135727"/>
              <a:gd name="connsiteX297" fmla="*/ 577516 w 8128084"/>
              <a:gd name="connsiteY297" fmla="*/ 8373979 h 15135727"/>
              <a:gd name="connsiteX298" fmla="*/ 794085 w 8128084"/>
              <a:gd name="connsiteY298" fmla="*/ 8301790 h 15135727"/>
              <a:gd name="connsiteX299" fmla="*/ 745958 w 8128084"/>
              <a:gd name="connsiteY299" fmla="*/ 8133348 h 15135727"/>
              <a:gd name="connsiteX300" fmla="*/ 818148 w 8128084"/>
              <a:gd name="connsiteY300" fmla="*/ 7820527 h 15135727"/>
              <a:gd name="connsiteX301" fmla="*/ 697832 w 8128084"/>
              <a:gd name="connsiteY301" fmla="*/ 7820527 h 15135727"/>
              <a:gd name="connsiteX302" fmla="*/ 625642 w 8128084"/>
              <a:gd name="connsiteY302" fmla="*/ 7916779 h 15135727"/>
              <a:gd name="connsiteX303" fmla="*/ 457200 w 8128084"/>
              <a:gd name="connsiteY303" fmla="*/ 7820527 h 15135727"/>
              <a:gd name="connsiteX304" fmla="*/ 529390 w 8128084"/>
              <a:gd name="connsiteY304" fmla="*/ 7700211 h 15135727"/>
              <a:gd name="connsiteX305" fmla="*/ 938464 w 8128084"/>
              <a:gd name="connsiteY305" fmla="*/ 7676148 h 15135727"/>
              <a:gd name="connsiteX306" fmla="*/ 1058779 w 8128084"/>
              <a:gd name="connsiteY306" fmla="*/ 7459579 h 15135727"/>
              <a:gd name="connsiteX307" fmla="*/ 1203158 w 8128084"/>
              <a:gd name="connsiteY307" fmla="*/ 7603958 h 15135727"/>
              <a:gd name="connsiteX308" fmla="*/ 1299411 w 8128084"/>
              <a:gd name="connsiteY308" fmla="*/ 7555832 h 15135727"/>
              <a:gd name="connsiteX309" fmla="*/ 1443790 w 8128084"/>
              <a:gd name="connsiteY309" fmla="*/ 7507706 h 15135727"/>
              <a:gd name="connsiteX310" fmla="*/ 1684421 w 8128084"/>
              <a:gd name="connsiteY310" fmla="*/ 7603958 h 15135727"/>
              <a:gd name="connsiteX311" fmla="*/ 1684421 w 8128084"/>
              <a:gd name="connsiteY311" fmla="*/ 7603958 h 15135727"/>
              <a:gd name="connsiteX312" fmla="*/ 1540042 w 8128084"/>
              <a:gd name="connsiteY312" fmla="*/ 7363327 h 15135727"/>
              <a:gd name="connsiteX313" fmla="*/ 1299411 w 8128084"/>
              <a:gd name="connsiteY313" fmla="*/ 7315200 h 15135727"/>
              <a:gd name="connsiteX314" fmla="*/ 1130969 w 8128084"/>
              <a:gd name="connsiteY314" fmla="*/ 7339264 h 15135727"/>
              <a:gd name="connsiteX315" fmla="*/ 1034716 w 8128084"/>
              <a:gd name="connsiteY315" fmla="*/ 7315200 h 15135727"/>
              <a:gd name="connsiteX316" fmla="*/ 1155032 w 8128084"/>
              <a:gd name="connsiteY316" fmla="*/ 7050506 h 15135727"/>
              <a:gd name="connsiteX317" fmla="*/ 1155032 w 8128084"/>
              <a:gd name="connsiteY317" fmla="*/ 6930190 h 15135727"/>
              <a:gd name="connsiteX318" fmla="*/ 1155032 w 8128084"/>
              <a:gd name="connsiteY318" fmla="*/ 6761748 h 15135727"/>
              <a:gd name="connsiteX319" fmla="*/ 1203158 w 8128084"/>
              <a:gd name="connsiteY319" fmla="*/ 6617369 h 15135727"/>
              <a:gd name="connsiteX320" fmla="*/ 1371600 w 8128084"/>
              <a:gd name="connsiteY320" fmla="*/ 6472990 h 15135727"/>
              <a:gd name="connsiteX321" fmla="*/ 1443790 w 8128084"/>
              <a:gd name="connsiteY321" fmla="*/ 6328611 h 15135727"/>
              <a:gd name="connsiteX322" fmla="*/ 1419727 w 8128084"/>
              <a:gd name="connsiteY322" fmla="*/ 6208295 h 15135727"/>
              <a:gd name="connsiteX323" fmla="*/ 1275348 w 8128084"/>
              <a:gd name="connsiteY323" fmla="*/ 6304548 h 15135727"/>
              <a:gd name="connsiteX324" fmla="*/ 1323474 w 8128084"/>
              <a:gd name="connsiteY324" fmla="*/ 6015790 h 15135727"/>
              <a:gd name="connsiteX325" fmla="*/ 1540042 w 8128084"/>
              <a:gd name="connsiteY325" fmla="*/ 5871411 h 15135727"/>
              <a:gd name="connsiteX326" fmla="*/ 1540042 w 8128084"/>
              <a:gd name="connsiteY326" fmla="*/ 5751095 h 15135727"/>
              <a:gd name="connsiteX327" fmla="*/ 1395664 w 8128084"/>
              <a:gd name="connsiteY327" fmla="*/ 5799221 h 15135727"/>
              <a:gd name="connsiteX328" fmla="*/ 1179095 w 8128084"/>
              <a:gd name="connsiteY328" fmla="*/ 5799221 h 15135727"/>
              <a:gd name="connsiteX329" fmla="*/ 890337 w 8128084"/>
              <a:gd name="connsiteY329" fmla="*/ 5775158 h 15135727"/>
              <a:gd name="connsiteX330" fmla="*/ 697832 w 8128084"/>
              <a:gd name="connsiteY330" fmla="*/ 5606716 h 15135727"/>
              <a:gd name="connsiteX331" fmla="*/ 577516 w 8128084"/>
              <a:gd name="connsiteY331" fmla="*/ 5582653 h 15135727"/>
              <a:gd name="connsiteX332" fmla="*/ 697832 w 8128084"/>
              <a:gd name="connsiteY332" fmla="*/ 5775158 h 15135727"/>
              <a:gd name="connsiteX333" fmla="*/ 409074 w 8128084"/>
              <a:gd name="connsiteY333" fmla="*/ 5799221 h 15135727"/>
              <a:gd name="connsiteX334" fmla="*/ 168442 w 8128084"/>
              <a:gd name="connsiteY334" fmla="*/ 5702969 h 15135727"/>
              <a:gd name="connsiteX335" fmla="*/ 264695 w 8128084"/>
              <a:gd name="connsiteY335" fmla="*/ 5558590 h 15135727"/>
              <a:gd name="connsiteX336" fmla="*/ 144379 w 8128084"/>
              <a:gd name="connsiteY336" fmla="*/ 5510464 h 15135727"/>
              <a:gd name="connsiteX337" fmla="*/ 0 w 8128084"/>
              <a:gd name="connsiteY337" fmla="*/ 5462337 h 15135727"/>
              <a:gd name="connsiteX338" fmla="*/ 96253 w 8128084"/>
              <a:gd name="connsiteY338"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86400 w 8128084"/>
              <a:gd name="connsiteY144" fmla="*/ 8349916 h 15135727"/>
              <a:gd name="connsiteX145" fmla="*/ 5678906 w 8128084"/>
              <a:gd name="connsiteY145" fmla="*/ 8614611 h 15135727"/>
              <a:gd name="connsiteX146" fmla="*/ 5919537 w 8128084"/>
              <a:gd name="connsiteY146" fmla="*/ 9071811 h 15135727"/>
              <a:gd name="connsiteX147" fmla="*/ 6160169 w 8128084"/>
              <a:gd name="connsiteY147" fmla="*/ 9336506 h 15135727"/>
              <a:gd name="connsiteX148" fmla="*/ 6280485 w 8128084"/>
              <a:gd name="connsiteY148" fmla="*/ 9601200 h 15135727"/>
              <a:gd name="connsiteX149" fmla="*/ 6400800 w 8128084"/>
              <a:gd name="connsiteY149" fmla="*/ 9793706 h 15135727"/>
              <a:gd name="connsiteX150" fmla="*/ 6569242 w 8128084"/>
              <a:gd name="connsiteY150" fmla="*/ 10058400 h 15135727"/>
              <a:gd name="connsiteX151" fmla="*/ 6713621 w 8128084"/>
              <a:gd name="connsiteY151" fmla="*/ 10106527 h 15135727"/>
              <a:gd name="connsiteX152" fmla="*/ 6545179 w 8128084"/>
              <a:gd name="connsiteY152" fmla="*/ 10202779 h 15135727"/>
              <a:gd name="connsiteX153" fmla="*/ 6569242 w 8128084"/>
              <a:gd name="connsiteY153" fmla="*/ 10443411 h 15135727"/>
              <a:gd name="connsiteX154" fmla="*/ 6593306 w 8128084"/>
              <a:gd name="connsiteY154" fmla="*/ 10708106 h 15135727"/>
              <a:gd name="connsiteX155" fmla="*/ 6761748 w 8128084"/>
              <a:gd name="connsiteY155" fmla="*/ 10924674 h 15135727"/>
              <a:gd name="connsiteX156" fmla="*/ 6641432 w 8128084"/>
              <a:gd name="connsiteY156" fmla="*/ 11093116 h 15135727"/>
              <a:gd name="connsiteX157" fmla="*/ 6713621 w 8128084"/>
              <a:gd name="connsiteY157" fmla="*/ 11261558 h 15135727"/>
              <a:gd name="connsiteX158" fmla="*/ 6737685 w 8128084"/>
              <a:gd name="connsiteY158" fmla="*/ 11526253 h 15135727"/>
              <a:gd name="connsiteX159" fmla="*/ 6617369 w 8128084"/>
              <a:gd name="connsiteY159" fmla="*/ 11839074 h 15135727"/>
              <a:gd name="connsiteX160" fmla="*/ 6617369 w 8128084"/>
              <a:gd name="connsiteY160" fmla="*/ 12031579 h 15135727"/>
              <a:gd name="connsiteX161" fmla="*/ 6641432 w 8128084"/>
              <a:gd name="connsiteY161" fmla="*/ 12127832 h 15135727"/>
              <a:gd name="connsiteX162" fmla="*/ 6761748 w 8128084"/>
              <a:gd name="connsiteY162" fmla="*/ 12031579 h 15135727"/>
              <a:gd name="connsiteX163" fmla="*/ 6761748 w 8128084"/>
              <a:gd name="connsiteY163" fmla="*/ 12296274 h 15135727"/>
              <a:gd name="connsiteX164" fmla="*/ 6689558 w 8128084"/>
              <a:gd name="connsiteY164" fmla="*/ 12512842 h 15135727"/>
              <a:gd name="connsiteX165" fmla="*/ 6785811 w 8128084"/>
              <a:gd name="connsiteY165" fmla="*/ 12777537 h 15135727"/>
              <a:gd name="connsiteX166" fmla="*/ 6569242 w 8128084"/>
              <a:gd name="connsiteY166" fmla="*/ 12873790 h 15135727"/>
              <a:gd name="connsiteX167" fmla="*/ 6545179 w 8128084"/>
              <a:gd name="connsiteY167" fmla="*/ 13090358 h 15135727"/>
              <a:gd name="connsiteX168" fmla="*/ 6448927 w 8128084"/>
              <a:gd name="connsiteY168" fmla="*/ 13355053 h 15135727"/>
              <a:gd name="connsiteX169" fmla="*/ 6256421 w 8128084"/>
              <a:gd name="connsiteY169" fmla="*/ 13571621 h 15135727"/>
              <a:gd name="connsiteX170" fmla="*/ 6087979 w 8128084"/>
              <a:gd name="connsiteY170" fmla="*/ 13667874 h 15135727"/>
              <a:gd name="connsiteX171" fmla="*/ 5943600 w 8128084"/>
              <a:gd name="connsiteY171" fmla="*/ 13716000 h 15135727"/>
              <a:gd name="connsiteX172" fmla="*/ 5702969 w 8128084"/>
              <a:gd name="connsiteY172" fmla="*/ 13667874 h 15135727"/>
              <a:gd name="connsiteX173" fmla="*/ 5582653 w 8128084"/>
              <a:gd name="connsiteY173" fmla="*/ 13691937 h 15135727"/>
              <a:gd name="connsiteX174" fmla="*/ 5727032 w 8128084"/>
              <a:gd name="connsiteY174" fmla="*/ 13836316 h 15135727"/>
              <a:gd name="connsiteX175" fmla="*/ 5582653 w 8128084"/>
              <a:gd name="connsiteY175" fmla="*/ 14052885 h 15135727"/>
              <a:gd name="connsiteX176" fmla="*/ 5462337 w 8128084"/>
              <a:gd name="connsiteY176" fmla="*/ 14149137 h 15135727"/>
              <a:gd name="connsiteX177" fmla="*/ 5342021 w 8128084"/>
              <a:gd name="connsiteY177" fmla="*/ 14004758 h 15135727"/>
              <a:gd name="connsiteX178" fmla="*/ 5245769 w 8128084"/>
              <a:gd name="connsiteY178" fmla="*/ 14004758 h 15135727"/>
              <a:gd name="connsiteX179" fmla="*/ 5245769 w 8128084"/>
              <a:gd name="connsiteY179" fmla="*/ 13956632 h 15135727"/>
              <a:gd name="connsiteX180" fmla="*/ 5101390 w 8128084"/>
              <a:gd name="connsiteY180" fmla="*/ 13956632 h 15135727"/>
              <a:gd name="connsiteX181" fmla="*/ 4981074 w 8128084"/>
              <a:gd name="connsiteY181" fmla="*/ 13860379 h 15135727"/>
              <a:gd name="connsiteX182" fmla="*/ 4740442 w 8128084"/>
              <a:gd name="connsiteY182" fmla="*/ 13908506 h 15135727"/>
              <a:gd name="connsiteX183" fmla="*/ 4475748 w 8128084"/>
              <a:gd name="connsiteY183" fmla="*/ 13956632 h 15135727"/>
              <a:gd name="connsiteX184" fmla="*/ 4379495 w 8128084"/>
              <a:gd name="connsiteY184" fmla="*/ 14028821 h 15135727"/>
              <a:gd name="connsiteX185" fmla="*/ 4403558 w 8128084"/>
              <a:gd name="connsiteY185" fmla="*/ 14197264 h 15135727"/>
              <a:gd name="connsiteX186" fmla="*/ 4572000 w 8128084"/>
              <a:gd name="connsiteY186" fmla="*/ 14149137 h 15135727"/>
              <a:gd name="connsiteX187" fmla="*/ 4523874 w 8128084"/>
              <a:gd name="connsiteY187" fmla="*/ 14558211 h 15135727"/>
              <a:gd name="connsiteX188" fmla="*/ 4403558 w 8128084"/>
              <a:gd name="connsiteY188" fmla="*/ 14437895 h 15135727"/>
              <a:gd name="connsiteX189" fmla="*/ 4403558 w 8128084"/>
              <a:gd name="connsiteY189" fmla="*/ 14437895 h 15135727"/>
              <a:gd name="connsiteX190" fmla="*/ 4283242 w 8128084"/>
              <a:gd name="connsiteY190" fmla="*/ 14245390 h 15135727"/>
              <a:gd name="connsiteX191" fmla="*/ 4235116 w 8128084"/>
              <a:gd name="connsiteY191" fmla="*/ 14341642 h 15135727"/>
              <a:gd name="connsiteX192" fmla="*/ 4162927 w 8128084"/>
              <a:gd name="connsiteY192" fmla="*/ 14389769 h 15135727"/>
              <a:gd name="connsiteX193" fmla="*/ 4162927 w 8128084"/>
              <a:gd name="connsiteY193" fmla="*/ 14389769 h 15135727"/>
              <a:gd name="connsiteX194" fmla="*/ 3922295 w 8128084"/>
              <a:gd name="connsiteY194" fmla="*/ 14245390 h 15135727"/>
              <a:gd name="connsiteX195" fmla="*/ 3801979 w 8128084"/>
              <a:gd name="connsiteY195" fmla="*/ 14293516 h 15135727"/>
              <a:gd name="connsiteX196" fmla="*/ 3681664 w 8128084"/>
              <a:gd name="connsiteY196" fmla="*/ 14389769 h 15135727"/>
              <a:gd name="connsiteX197" fmla="*/ 3657600 w 8128084"/>
              <a:gd name="connsiteY197" fmla="*/ 14654464 h 15135727"/>
              <a:gd name="connsiteX198" fmla="*/ 3513221 w 8128084"/>
              <a:gd name="connsiteY198" fmla="*/ 14726653 h 15135727"/>
              <a:gd name="connsiteX199" fmla="*/ 3513221 w 8128084"/>
              <a:gd name="connsiteY199" fmla="*/ 14871032 h 15135727"/>
              <a:gd name="connsiteX200" fmla="*/ 3633537 w 8128084"/>
              <a:gd name="connsiteY200" fmla="*/ 14967285 h 15135727"/>
              <a:gd name="connsiteX201" fmla="*/ 3609474 w 8128084"/>
              <a:gd name="connsiteY201" fmla="*/ 15087600 h 15135727"/>
              <a:gd name="connsiteX202" fmla="*/ 3441032 w 8128084"/>
              <a:gd name="connsiteY202" fmla="*/ 15039474 h 15135727"/>
              <a:gd name="connsiteX203" fmla="*/ 3272590 w 8128084"/>
              <a:gd name="connsiteY203" fmla="*/ 15063537 h 15135727"/>
              <a:gd name="connsiteX204" fmla="*/ 3248527 w 8128084"/>
              <a:gd name="connsiteY204" fmla="*/ 14895095 h 15135727"/>
              <a:gd name="connsiteX205" fmla="*/ 3128211 w 8128084"/>
              <a:gd name="connsiteY205" fmla="*/ 14919158 h 15135727"/>
              <a:gd name="connsiteX206" fmla="*/ 2959769 w 8128084"/>
              <a:gd name="connsiteY206" fmla="*/ 15135727 h 15135727"/>
              <a:gd name="connsiteX207" fmla="*/ 2935706 w 8128084"/>
              <a:gd name="connsiteY207" fmla="*/ 14895095 h 15135727"/>
              <a:gd name="connsiteX208" fmla="*/ 2791327 w 8128084"/>
              <a:gd name="connsiteY208" fmla="*/ 14943221 h 15135727"/>
              <a:gd name="connsiteX209" fmla="*/ 2671011 w 8128084"/>
              <a:gd name="connsiteY209" fmla="*/ 15039474 h 15135727"/>
              <a:gd name="connsiteX210" fmla="*/ 2430379 w 8128084"/>
              <a:gd name="connsiteY210" fmla="*/ 15087600 h 15135727"/>
              <a:gd name="connsiteX211" fmla="*/ 2237874 w 8128084"/>
              <a:gd name="connsiteY211" fmla="*/ 15039474 h 15135727"/>
              <a:gd name="connsiteX212" fmla="*/ 2622885 w 8128084"/>
              <a:gd name="connsiteY212" fmla="*/ 14846969 h 15135727"/>
              <a:gd name="connsiteX213" fmla="*/ 2887579 w 8128084"/>
              <a:gd name="connsiteY213" fmla="*/ 14774779 h 15135727"/>
              <a:gd name="connsiteX214" fmla="*/ 2839453 w 8128084"/>
              <a:gd name="connsiteY214" fmla="*/ 14582274 h 15135727"/>
              <a:gd name="connsiteX215" fmla="*/ 2935706 w 8128084"/>
              <a:gd name="connsiteY215" fmla="*/ 14510085 h 15135727"/>
              <a:gd name="connsiteX216" fmla="*/ 2935706 w 8128084"/>
              <a:gd name="connsiteY216" fmla="*/ 14510085 h 15135727"/>
              <a:gd name="connsiteX217" fmla="*/ 3080085 w 8128084"/>
              <a:gd name="connsiteY217" fmla="*/ 14413832 h 15135727"/>
              <a:gd name="connsiteX218" fmla="*/ 3152274 w 8128084"/>
              <a:gd name="connsiteY218" fmla="*/ 14341642 h 15135727"/>
              <a:gd name="connsiteX219" fmla="*/ 3080085 w 8128084"/>
              <a:gd name="connsiteY219" fmla="*/ 14269453 h 15135727"/>
              <a:gd name="connsiteX220" fmla="*/ 3152274 w 8128084"/>
              <a:gd name="connsiteY220" fmla="*/ 14197264 h 15135727"/>
              <a:gd name="connsiteX221" fmla="*/ 3152274 w 8128084"/>
              <a:gd name="connsiteY221" fmla="*/ 14052885 h 15135727"/>
              <a:gd name="connsiteX222" fmla="*/ 3080085 w 8128084"/>
              <a:gd name="connsiteY222" fmla="*/ 13980695 h 15135727"/>
              <a:gd name="connsiteX223" fmla="*/ 3056021 w 8128084"/>
              <a:gd name="connsiteY223" fmla="*/ 14076948 h 15135727"/>
              <a:gd name="connsiteX224" fmla="*/ 2935706 w 8128084"/>
              <a:gd name="connsiteY224" fmla="*/ 14076948 h 15135727"/>
              <a:gd name="connsiteX225" fmla="*/ 2863516 w 8128084"/>
              <a:gd name="connsiteY225" fmla="*/ 14125074 h 15135727"/>
              <a:gd name="connsiteX226" fmla="*/ 2719137 w 8128084"/>
              <a:gd name="connsiteY226" fmla="*/ 14197264 h 15135727"/>
              <a:gd name="connsiteX227" fmla="*/ 2646948 w 8128084"/>
              <a:gd name="connsiteY227" fmla="*/ 14197264 h 15135727"/>
              <a:gd name="connsiteX228" fmla="*/ 2598821 w 8128084"/>
              <a:gd name="connsiteY228" fmla="*/ 14125074 h 15135727"/>
              <a:gd name="connsiteX229" fmla="*/ 2430379 w 8128084"/>
              <a:gd name="connsiteY229" fmla="*/ 13836316 h 15135727"/>
              <a:gd name="connsiteX230" fmla="*/ 2646948 w 8128084"/>
              <a:gd name="connsiteY230" fmla="*/ 13812253 h 15135727"/>
              <a:gd name="connsiteX231" fmla="*/ 2502569 w 8128084"/>
              <a:gd name="connsiteY231" fmla="*/ 13475369 h 15135727"/>
              <a:gd name="connsiteX232" fmla="*/ 2550695 w 8128084"/>
              <a:gd name="connsiteY232" fmla="*/ 13186611 h 15135727"/>
              <a:gd name="connsiteX233" fmla="*/ 2719137 w 8128084"/>
              <a:gd name="connsiteY233" fmla="*/ 13042232 h 15135727"/>
              <a:gd name="connsiteX234" fmla="*/ 2791327 w 8128084"/>
              <a:gd name="connsiteY234" fmla="*/ 12945979 h 15135727"/>
              <a:gd name="connsiteX235" fmla="*/ 3031958 w 8128084"/>
              <a:gd name="connsiteY235" fmla="*/ 13090358 h 15135727"/>
              <a:gd name="connsiteX236" fmla="*/ 3056021 w 8128084"/>
              <a:gd name="connsiteY236" fmla="*/ 12753474 h 15135727"/>
              <a:gd name="connsiteX237" fmla="*/ 2887579 w 8128084"/>
              <a:gd name="connsiteY237" fmla="*/ 12777537 h 15135727"/>
              <a:gd name="connsiteX238" fmla="*/ 2815390 w 8128084"/>
              <a:gd name="connsiteY238" fmla="*/ 12777537 h 15135727"/>
              <a:gd name="connsiteX239" fmla="*/ 3176337 w 8128084"/>
              <a:gd name="connsiteY239" fmla="*/ 12368464 h 15135727"/>
              <a:gd name="connsiteX240" fmla="*/ 3104148 w 8128084"/>
              <a:gd name="connsiteY240" fmla="*/ 12320337 h 15135727"/>
              <a:gd name="connsiteX241" fmla="*/ 3104148 w 8128084"/>
              <a:gd name="connsiteY241" fmla="*/ 12320337 h 15135727"/>
              <a:gd name="connsiteX242" fmla="*/ 3007895 w 8128084"/>
              <a:gd name="connsiteY242" fmla="*/ 12079706 h 15135727"/>
              <a:gd name="connsiteX243" fmla="*/ 2911642 w 8128084"/>
              <a:gd name="connsiteY243" fmla="*/ 11935327 h 15135727"/>
              <a:gd name="connsiteX244" fmla="*/ 2863516 w 8128084"/>
              <a:gd name="connsiteY244" fmla="*/ 11694695 h 15135727"/>
              <a:gd name="connsiteX245" fmla="*/ 2911642 w 8128084"/>
              <a:gd name="connsiteY245" fmla="*/ 11454064 h 15135727"/>
              <a:gd name="connsiteX246" fmla="*/ 3056021 w 8128084"/>
              <a:gd name="connsiteY246" fmla="*/ 11454064 h 15135727"/>
              <a:gd name="connsiteX247" fmla="*/ 2983832 w 8128084"/>
              <a:gd name="connsiteY247" fmla="*/ 11381874 h 15135727"/>
              <a:gd name="connsiteX248" fmla="*/ 3031958 w 8128084"/>
              <a:gd name="connsiteY248" fmla="*/ 11285621 h 15135727"/>
              <a:gd name="connsiteX249" fmla="*/ 3007895 w 8128084"/>
              <a:gd name="connsiteY249" fmla="*/ 11189369 h 15135727"/>
              <a:gd name="connsiteX250" fmla="*/ 2887579 w 8128084"/>
              <a:gd name="connsiteY250" fmla="*/ 11141242 h 15135727"/>
              <a:gd name="connsiteX251" fmla="*/ 2887579 w 8128084"/>
              <a:gd name="connsiteY251" fmla="*/ 10972800 h 15135727"/>
              <a:gd name="connsiteX252" fmla="*/ 2887579 w 8128084"/>
              <a:gd name="connsiteY252" fmla="*/ 10924674 h 15135727"/>
              <a:gd name="connsiteX253" fmla="*/ 2767264 w 8128084"/>
              <a:gd name="connsiteY253" fmla="*/ 11020927 h 15135727"/>
              <a:gd name="connsiteX254" fmla="*/ 2743200 w 8128084"/>
              <a:gd name="connsiteY254" fmla="*/ 10924674 h 15135727"/>
              <a:gd name="connsiteX255" fmla="*/ 2550695 w 8128084"/>
              <a:gd name="connsiteY255" fmla="*/ 11020927 h 15135727"/>
              <a:gd name="connsiteX256" fmla="*/ 2526632 w 8128084"/>
              <a:gd name="connsiteY256" fmla="*/ 11117179 h 15135727"/>
              <a:gd name="connsiteX257" fmla="*/ 2334127 w 8128084"/>
              <a:gd name="connsiteY257" fmla="*/ 10996864 h 15135727"/>
              <a:gd name="connsiteX258" fmla="*/ 2358190 w 8128084"/>
              <a:gd name="connsiteY258" fmla="*/ 10732169 h 15135727"/>
              <a:gd name="connsiteX259" fmla="*/ 2334127 w 8128084"/>
              <a:gd name="connsiteY259" fmla="*/ 10587790 h 15135727"/>
              <a:gd name="connsiteX260" fmla="*/ 2406316 w 8128084"/>
              <a:gd name="connsiteY260" fmla="*/ 10491537 h 15135727"/>
              <a:gd name="connsiteX261" fmla="*/ 2598821 w 8128084"/>
              <a:gd name="connsiteY261" fmla="*/ 10684042 h 15135727"/>
              <a:gd name="connsiteX262" fmla="*/ 2767264 w 8128084"/>
              <a:gd name="connsiteY262" fmla="*/ 10684042 h 15135727"/>
              <a:gd name="connsiteX263" fmla="*/ 2646948 w 8128084"/>
              <a:gd name="connsiteY263" fmla="*/ 10515600 h 15135727"/>
              <a:gd name="connsiteX264" fmla="*/ 2815390 w 8128084"/>
              <a:gd name="connsiteY264" fmla="*/ 10395285 h 15135727"/>
              <a:gd name="connsiteX265" fmla="*/ 3080085 w 8128084"/>
              <a:gd name="connsiteY265" fmla="*/ 10419348 h 15135727"/>
              <a:gd name="connsiteX266" fmla="*/ 3248527 w 8128084"/>
              <a:gd name="connsiteY266" fmla="*/ 10539664 h 15135727"/>
              <a:gd name="connsiteX267" fmla="*/ 3320716 w 8128084"/>
              <a:gd name="connsiteY267" fmla="*/ 10659979 h 15135727"/>
              <a:gd name="connsiteX268" fmla="*/ 3465095 w 8128084"/>
              <a:gd name="connsiteY268" fmla="*/ 10659979 h 15135727"/>
              <a:gd name="connsiteX269" fmla="*/ 3441032 w 8128084"/>
              <a:gd name="connsiteY269" fmla="*/ 10491537 h 15135727"/>
              <a:gd name="connsiteX270" fmla="*/ 3392906 w 8128084"/>
              <a:gd name="connsiteY270" fmla="*/ 10250906 h 15135727"/>
              <a:gd name="connsiteX271" fmla="*/ 3152274 w 8128084"/>
              <a:gd name="connsiteY271" fmla="*/ 10250906 h 15135727"/>
              <a:gd name="connsiteX272" fmla="*/ 3176337 w 8128084"/>
              <a:gd name="connsiteY272" fmla="*/ 10178716 h 15135727"/>
              <a:gd name="connsiteX273" fmla="*/ 3104148 w 8128084"/>
              <a:gd name="connsiteY273" fmla="*/ 10154653 h 15135727"/>
              <a:gd name="connsiteX274" fmla="*/ 3007895 w 8128084"/>
              <a:gd name="connsiteY274" fmla="*/ 9962148 h 15135727"/>
              <a:gd name="connsiteX275" fmla="*/ 3176337 w 8128084"/>
              <a:gd name="connsiteY275" fmla="*/ 9889958 h 15135727"/>
              <a:gd name="connsiteX276" fmla="*/ 2959769 w 8128084"/>
              <a:gd name="connsiteY276" fmla="*/ 9504948 h 15135727"/>
              <a:gd name="connsiteX277" fmla="*/ 2791327 w 8128084"/>
              <a:gd name="connsiteY277" fmla="*/ 9456821 h 15135727"/>
              <a:gd name="connsiteX278" fmla="*/ 2574758 w 8128084"/>
              <a:gd name="connsiteY278" fmla="*/ 9336506 h 15135727"/>
              <a:gd name="connsiteX279" fmla="*/ 2550695 w 8128084"/>
              <a:gd name="connsiteY279" fmla="*/ 9071811 h 15135727"/>
              <a:gd name="connsiteX280" fmla="*/ 2695074 w 8128084"/>
              <a:gd name="connsiteY280" fmla="*/ 8999621 h 15135727"/>
              <a:gd name="connsiteX281" fmla="*/ 2622885 w 8128084"/>
              <a:gd name="connsiteY281" fmla="*/ 8975558 h 15135727"/>
              <a:gd name="connsiteX282" fmla="*/ 2430379 w 8128084"/>
              <a:gd name="connsiteY282" fmla="*/ 8999621 h 15135727"/>
              <a:gd name="connsiteX283" fmla="*/ 2261937 w 8128084"/>
              <a:gd name="connsiteY283" fmla="*/ 9168064 h 15135727"/>
              <a:gd name="connsiteX284" fmla="*/ 2237874 w 8128084"/>
              <a:gd name="connsiteY284" fmla="*/ 8999621 h 15135727"/>
              <a:gd name="connsiteX285" fmla="*/ 2117558 w 8128084"/>
              <a:gd name="connsiteY285" fmla="*/ 8975558 h 15135727"/>
              <a:gd name="connsiteX286" fmla="*/ 2045369 w 8128084"/>
              <a:gd name="connsiteY286" fmla="*/ 8783053 h 15135727"/>
              <a:gd name="connsiteX287" fmla="*/ 1852864 w 8128084"/>
              <a:gd name="connsiteY287" fmla="*/ 8758990 h 15135727"/>
              <a:gd name="connsiteX288" fmla="*/ 1636295 w 8128084"/>
              <a:gd name="connsiteY288" fmla="*/ 8927432 h 15135727"/>
              <a:gd name="connsiteX289" fmla="*/ 1588169 w 8128084"/>
              <a:gd name="connsiteY289" fmla="*/ 9023685 h 15135727"/>
              <a:gd name="connsiteX290" fmla="*/ 1515979 w 8128084"/>
              <a:gd name="connsiteY290" fmla="*/ 8879306 h 15135727"/>
              <a:gd name="connsiteX291" fmla="*/ 1347537 w 8128084"/>
              <a:gd name="connsiteY291" fmla="*/ 8879306 h 15135727"/>
              <a:gd name="connsiteX292" fmla="*/ 1347537 w 8128084"/>
              <a:gd name="connsiteY292" fmla="*/ 8710864 h 15135727"/>
              <a:gd name="connsiteX293" fmla="*/ 1106906 w 8128084"/>
              <a:gd name="connsiteY293" fmla="*/ 8783053 h 15135727"/>
              <a:gd name="connsiteX294" fmla="*/ 890337 w 8128084"/>
              <a:gd name="connsiteY294" fmla="*/ 8686800 h 15135727"/>
              <a:gd name="connsiteX295" fmla="*/ 649706 w 8128084"/>
              <a:gd name="connsiteY295" fmla="*/ 8662737 h 15135727"/>
              <a:gd name="connsiteX296" fmla="*/ 385011 w 8128084"/>
              <a:gd name="connsiteY296" fmla="*/ 8566485 h 15135727"/>
              <a:gd name="connsiteX297" fmla="*/ 577516 w 8128084"/>
              <a:gd name="connsiteY297" fmla="*/ 8373979 h 15135727"/>
              <a:gd name="connsiteX298" fmla="*/ 794085 w 8128084"/>
              <a:gd name="connsiteY298" fmla="*/ 8301790 h 15135727"/>
              <a:gd name="connsiteX299" fmla="*/ 745958 w 8128084"/>
              <a:gd name="connsiteY299" fmla="*/ 8133348 h 15135727"/>
              <a:gd name="connsiteX300" fmla="*/ 818148 w 8128084"/>
              <a:gd name="connsiteY300" fmla="*/ 7820527 h 15135727"/>
              <a:gd name="connsiteX301" fmla="*/ 697832 w 8128084"/>
              <a:gd name="connsiteY301" fmla="*/ 7820527 h 15135727"/>
              <a:gd name="connsiteX302" fmla="*/ 625642 w 8128084"/>
              <a:gd name="connsiteY302" fmla="*/ 7916779 h 15135727"/>
              <a:gd name="connsiteX303" fmla="*/ 457200 w 8128084"/>
              <a:gd name="connsiteY303" fmla="*/ 7820527 h 15135727"/>
              <a:gd name="connsiteX304" fmla="*/ 529390 w 8128084"/>
              <a:gd name="connsiteY304" fmla="*/ 7700211 h 15135727"/>
              <a:gd name="connsiteX305" fmla="*/ 938464 w 8128084"/>
              <a:gd name="connsiteY305" fmla="*/ 7676148 h 15135727"/>
              <a:gd name="connsiteX306" fmla="*/ 1058779 w 8128084"/>
              <a:gd name="connsiteY306" fmla="*/ 7459579 h 15135727"/>
              <a:gd name="connsiteX307" fmla="*/ 1203158 w 8128084"/>
              <a:gd name="connsiteY307" fmla="*/ 7603958 h 15135727"/>
              <a:gd name="connsiteX308" fmla="*/ 1299411 w 8128084"/>
              <a:gd name="connsiteY308" fmla="*/ 7555832 h 15135727"/>
              <a:gd name="connsiteX309" fmla="*/ 1443790 w 8128084"/>
              <a:gd name="connsiteY309" fmla="*/ 7507706 h 15135727"/>
              <a:gd name="connsiteX310" fmla="*/ 1684421 w 8128084"/>
              <a:gd name="connsiteY310" fmla="*/ 7603958 h 15135727"/>
              <a:gd name="connsiteX311" fmla="*/ 1684421 w 8128084"/>
              <a:gd name="connsiteY311" fmla="*/ 7603958 h 15135727"/>
              <a:gd name="connsiteX312" fmla="*/ 1540042 w 8128084"/>
              <a:gd name="connsiteY312" fmla="*/ 7363327 h 15135727"/>
              <a:gd name="connsiteX313" fmla="*/ 1299411 w 8128084"/>
              <a:gd name="connsiteY313" fmla="*/ 7315200 h 15135727"/>
              <a:gd name="connsiteX314" fmla="*/ 1130969 w 8128084"/>
              <a:gd name="connsiteY314" fmla="*/ 7339264 h 15135727"/>
              <a:gd name="connsiteX315" fmla="*/ 1034716 w 8128084"/>
              <a:gd name="connsiteY315" fmla="*/ 7315200 h 15135727"/>
              <a:gd name="connsiteX316" fmla="*/ 1155032 w 8128084"/>
              <a:gd name="connsiteY316" fmla="*/ 7050506 h 15135727"/>
              <a:gd name="connsiteX317" fmla="*/ 1155032 w 8128084"/>
              <a:gd name="connsiteY317" fmla="*/ 6930190 h 15135727"/>
              <a:gd name="connsiteX318" fmla="*/ 1155032 w 8128084"/>
              <a:gd name="connsiteY318" fmla="*/ 6761748 h 15135727"/>
              <a:gd name="connsiteX319" fmla="*/ 1203158 w 8128084"/>
              <a:gd name="connsiteY319" fmla="*/ 6617369 h 15135727"/>
              <a:gd name="connsiteX320" fmla="*/ 1371600 w 8128084"/>
              <a:gd name="connsiteY320" fmla="*/ 6472990 h 15135727"/>
              <a:gd name="connsiteX321" fmla="*/ 1443790 w 8128084"/>
              <a:gd name="connsiteY321" fmla="*/ 6328611 h 15135727"/>
              <a:gd name="connsiteX322" fmla="*/ 1419727 w 8128084"/>
              <a:gd name="connsiteY322" fmla="*/ 6208295 h 15135727"/>
              <a:gd name="connsiteX323" fmla="*/ 1275348 w 8128084"/>
              <a:gd name="connsiteY323" fmla="*/ 6304548 h 15135727"/>
              <a:gd name="connsiteX324" fmla="*/ 1323474 w 8128084"/>
              <a:gd name="connsiteY324" fmla="*/ 6015790 h 15135727"/>
              <a:gd name="connsiteX325" fmla="*/ 1540042 w 8128084"/>
              <a:gd name="connsiteY325" fmla="*/ 5871411 h 15135727"/>
              <a:gd name="connsiteX326" fmla="*/ 1540042 w 8128084"/>
              <a:gd name="connsiteY326" fmla="*/ 5751095 h 15135727"/>
              <a:gd name="connsiteX327" fmla="*/ 1395664 w 8128084"/>
              <a:gd name="connsiteY327" fmla="*/ 5799221 h 15135727"/>
              <a:gd name="connsiteX328" fmla="*/ 1179095 w 8128084"/>
              <a:gd name="connsiteY328" fmla="*/ 5799221 h 15135727"/>
              <a:gd name="connsiteX329" fmla="*/ 890337 w 8128084"/>
              <a:gd name="connsiteY329" fmla="*/ 5775158 h 15135727"/>
              <a:gd name="connsiteX330" fmla="*/ 697832 w 8128084"/>
              <a:gd name="connsiteY330" fmla="*/ 5606716 h 15135727"/>
              <a:gd name="connsiteX331" fmla="*/ 577516 w 8128084"/>
              <a:gd name="connsiteY331" fmla="*/ 5582653 h 15135727"/>
              <a:gd name="connsiteX332" fmla="*/ 697832 w 8128084"/>
              <a:gd name="connsiteY332" fmla="*/ 5775158 h 15135727"/>
              <a:gd name="connsiteX333" fmla="*/ 409074 w 8128084"/>
              <a:gd name="connsiteY333" fmla="*/ 5799221 h 15135727"/>
              <a:gd name="connsiteX334" fmla="*/ 168442 w 8128084"/>
              <a:gd name="connsiteY334" fmla="*/ 5702969 h 15135727"/>
              <a:gd name="connsiteX335" fmla="*/ 264695 w 8128084"/>
              <a:gd name="connsiteY335" fmla="*/ 5558590 h 15135727"/>
              <a:gd name="connsiteX336" fmla="*/ 144379 w 8128084"/>
              <a:gd name="connsiteY336" fmla="*/ 5510464 h 15135727"/>
              <a:gd name="connsiteX337" fmla="*/ 0 w 8128084"/>
              <a:gd name="connsiteY337" fmla="*/ 5462337 h 15135727"/>
              <a:gd name="connsiteX338" fmla="*/ 96253 w 8128084"/>
              <a:gd name="connsiteY338"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678906 w 8128084"/>
              <a:gd name="connsiteY145" fmla="*/ 8614611 h 15135727"/>
              <a:gd name="connsiteX146" fmla="*/ 5919537 w 8128084"/>
              <a:gd name="connsiteY146" fmla="*/ 9071811 h 15135727"/>
              <a:gd name="connsiteX147" fmla="*/ 6160169 w 8128084"/>
              <a:gd name="connsiteY147" fmla="*/ 9336506 h 15135727"/>
              <a:gd name="connsiteX148" fmla="*/ 6280485 w 8128084"/>
              <a:gd name="connsiteY148" fmla="*/ 9601200 h 15135727"/>
              <a:gd name="connsiteX149" fmla="*/ 6400800 w 8128084"/>
              <a:gd name="connsiteY149" fmla="*/ 9793706 h 15135727"/>
              <a:gd name="connsiteX150" fmla="*/ 6569242 w 8128084"/>
              <a:gd name="connsiteY150" fmla="*/ 10058400 h 15135727"/>
              <a:gd name="connsiteX151" fmla="*/ 6713621 w 8128084"/>
              <a:gd name="connsiteY151" fmla="*/ 10106527 h 15135727"/>
              <a:gd name="connsiteX152" fmla="*/ 6545179 w 8128084"/>
              <a:gd name="connsiteY152" fmla="*/ 10202779 h 15135727"/>
              <a:gd name="connsiteX153" fmla="*/ 6569242 w 8128084"/>
              <a:gd name="connsiteY153" fmla="*/ 10443411 h 15135727"/>
              <a:gd name="connsiteX154" fmla="*/ 6593306 w 8128084"/>
              <a:gd name="connsiteY154" fmla="*/ 10708106 h 15135727"/>
              <a:gd name="connsiteX155" fmla="*/ 6761748 w 8128084"/>
              <a:gd name="connsiteY155" fmla="*/ 10924674 h 15135727"/>
              <a:gd name="connsiteX156" fmla="*/ 6641432 w 8128084"/>
              <a:gd name="connsiteY156" fmla="*/ 11093116 h 15135727"/>
              <a:gd name="connsiteX157" fmla="*/ 6713621 w 8128084"/>
              <a:gd name="connsiteY157" fmla="*/ 11261558 h 15135727"/>
              <a:gd name="connsiteX158" fmla="*/ 6737685 w 8128084"/>
              <a:gd name="connsiteY158" fmla="*/ 11526253 h 15135727"/>
              <a:gd name="connsiteX159" fmla="*/ 6617369 w 8128084"/>
              <a:gd name="connsiteY159" fmla="*/ 11839074 h 15135727"/>
              <a:gd name="connsiteX160" fmla="*/ 6617369 w 8128084"/>
              <a:gd name="connsiteY160" fmla="*/ 12031579 h 15135727"/>
              <a:gd name="connsiteX161" fmla="*/ 6641432 w 8128084"/>
              <a:gd name="connsiteY161" fmla="*/ 12127832 h 15135727"/>
              <a:gd name="connsiteX162" fmla="*/ 6761748 w 8128084"/>
              <a:gd name="connsiteY162" fmla="*/ 12031579 h 15135727"/>
              <a:gd name="connsiteX163" fmla="*/ 6761748 w 8128084"/>
              <a:gd name="connsiteY163" fmla="*/ 12296274 h 15135727"/>
              <a:gd name="connsiteX164" fmla="*/ 6689558 w 8128084"/>
              <a:gd name="connsiteY164" fmla="*/ 12512842 h 15135727"/>
              <a:gd name="connsiteX165" fmla="*/ 6785811 w 8128084"/>
              <a:gd name="connsiteY165" fmla="*/ 12777537 h 15135727"/>
              <a:gd name="connsiteX166" fmla="*/ 6569242 w 8128084"/>
              <a:gd name="connsiteY166" fmla="*/ 12873790 h 15135727"/>
              <a:gd name="connsiteX167" fmla="*/ 6545179 w 8128084"/>
              <a:gd name="connsiteY167" fmla="*/ 13090358 h 15135727"/>
              <a:gd name="connsiteX168" fmla="*/ 6448927 w 8128084"/>
              <a:gd name="connsiteY168" fmla="*/ 13355053 h 15135727"/>
              <a:gd name="connsiteX169" fmla="*/ 6256421 w 8128084"/>
              <a:gd name="connsiteY169" fmla="*/ 13571621 h 15135727"/>
              <a:gd name="connsiteX170" fmla="*/ 6087979 w 8128084"/>
              <a:gd name="connsiteY170" fmla="*/ 13667874 h 15135727"/>
              <a:gd name="connsiteX171" fmla="*/ 5943600 w 8128084"/>
              <a:gd name="connsiteY171" fmla="*/ 13716000 h 15135727"/>
              <a:gd name="connsiteX172" fmla="*/ 5702969 w 8128084"/>
              <a:gd name="connsiteY172" fmla="*/ 13667874 h 15135727"/>
              <a:gd name="connsiteX173" fmla="*/ 5582653 w 8128084"/>
              <a:gd name="connsiteY173" fmla="*/ 13691937 h 15135727"/>
              <a:gd name="connsiteX174" fmla="*/ 5727032 w 8128084"/>
              <a:gd name="connsiteY174" fmla="*/ 13836316 h 15135727"/>
              <a:gd name="connsiteX175" fmla="*/ 5582653 w 8128084"/>
              <a:gd name="connsiteY175" fmla="*/ 14052885 h 15135727"/>
              <a:gd name="connsiteX176" fmla="*/ 5462337 w 8128084"/>
              <a:gd name="connsiteY176" fmla="*/ 14149137 h 15135727"/>
              <a:gd name="connsiteX177" fmla="*/ 5342021 w 8128084"/>
              <a:gd name="connsiteY177" fmla="*/ 14004758 h 15135727"/>
              <a:gd name="connsiteX178" fmla="*/ 5245769 w 8128084"/>
              <a:gd name="connsiteY178" fmla="*/ 14004758 h 15135727"/>
              <a:gd name="connsiteX179" fmla="*/ 5245769 w 8128084"/>
              <a:gd name="connsiteY179" fmla="*/ 13956632 h 15135727"/>
              <a:gd name="connsiteX180" fmla="*/ 5101390 w 8128084"/>
              <a:gd name="connsiteY180" fmla="*/ 13956632 h 15135727"/>
              <a:gd name="connsiteX181" fmla="*/ 4981074 w 8128084"/>
              <a:gd name="connsiteY181" fmla="*/ 13860379 h 15135727"/>
              <a:gd name="connsiteX182" fmla="*/ 4740442 w 8128084"/>
              <a:gd name="connsiteY182" fmla="*/ 13908506 h 15135727"/>
              <a:gd name="connsiteX183" fmla="*/ 4475748 w 8128084"/>
              <a:gd name="connsiteY183" fmla="*/ 13956632 h 15135727"/>
              <a:gd name="connsiteX184" fmla="*/ 4379495 w 8128084"/>
              <a:gd name="connsiteY184" fmla="*/ 14028821 h 15135727"/>
              <a:gd name="connsiteX185" fmla="*/ 4403558 w 8128084"/>
              <a:gd name="connsiteY185" fmla="*/ 14197264 h 15135727"/>
              <a:gd name="connsiteX186" fmla="*/ 4572000 w 8128084"/>
              <a:gd name="connsiteY186" fmla="*/ 14149137 h 15135727"/>
              <a:gd name="connsiteX187" fmla="*/ 4523874 w 8128084"/>
              <a:gd name="connsiteY187" fmla="*/ 14558211 h 15135727"/>
              <a:gd name="connsiteX188" fmla="*/ 4403558 w 8128084"/>
              <a:gd name="connsiteY188" fmla="*/ 14437895 h 15135727"/>
              <a:gd name="connsiteX189" fmla="*/ 4403558 w 8128084"/>
              <a:gd name="connsiteY189" fmla="*/ 14437895 h 15135727"/>
              <a:gd name="connsiteX190" fmla="*/ 4283242 w 8128084"/>
              <a:gd name="connsiteY190" fmla="*/ 14245390 h 15135727"/>
              <a:gd name="connsiteX191" fmla="*/ 4235116 w 8128084"/>
              <a:gd name="connsiteY191" fmla="*/ 14341642 h 15135727"/>
              <a:gd name="connsiteX192" fmla="*/ 4162927 w 8128084"/>
              <a:gd name="connsiteY192" fmla="*/ 14389769 h 15135727"/>
              <a:gd name="connsiteX193" fmla="*/ 4162927 w 8128084"/>
              <a:gd name="connsiteY193" fmla="*/ 14389769 h 15135727"/>
              <a:gd name="connsiteX194" fmla="*/ 3922295 w 8128084"/>
              <a:gd name="connsiteY194" fmla="*/ 14245390 h 15135727"/>
              <a:gd name="connsiteX195" fmla="*/ 3801979 w 8128084"/>
              <a:gd name="connsiteY195" fmla="*/ 14293516 h 15135727"/>
              <a:gd name="connsiteX196" fmla="*/ 3681664 w 8128084"/>
              <a:gd name="connsiteY196" fmla="*/ 14389769 h 15135727"/>
              <a:gd name="connsiteX197" fmla="*/ 3657600 w 8128084"/>
              <a:gd name="connsiteY197" fmla="*/ 14654464 h 15135727"/>
              <a:gd name="connsiteX198" fmla="*/ 3513221 w 8128084"/>
              <a:gd name="connsiteY198" fmla="*/ 14726653 h 15135727"/>
              <a:gd name="connsiteX199" fmla="*/ 3513221 w 8128084"/>
              <a:gd name="connsiteY199" fmla="*/ 14871032 h 15135727"/>
              <a:gd name="connsiteX200" fmla="*/ 3633537 w 8128084"/>
              <a:gd name="connsiteY200" fmla="*/ 14967285 h 15135727"/>
              <a:gd name="connsiteX201" fmla="*/ 3609474 w 8128084"/>
              <a:gd name="connsiteY201" fmla="*/ 15087600 h 15135727"/>
              <a:gd name="connsiteX202" fmla="*/ 3441032 w 8128084"/>
              <a:gd name="connsiteY202" fmla="*/ 15039474 h 15135727"/>
              <a:gd name="connsiteX203" fmla="*/ 3272590 w 8128084"/>
              <a:gd name="connsiteY203" fmla="*/ 15063537 h 15135727"/>
              <a:gd name="connsiteX204" fmla="*/ 3248527 w 8128084"/>
              <a:gd name="connsiteY204" fmla="*/ 14895095 h 15135727"/>
              <a:gd name="connsiteX205" fmla="*/ 3128211 w 8128084"/>
              <a:gd name="connsiteY205" fmla="*/ 14919158 h 15135727"/>
              <a:gd name="connsiteX206" fmla="*/ 2959769 w 8128084"/>
              <a:gd name="connsiteY206" fmla="*/ 15135727 h 15135727"/>
              <a:gd name="connsiteX207" fmla="*/ 2935706 w 8128084"/>
              <a:gd name="connsiteY207" fmla="*/ 14895095 h 15135727"/>
              <a:gd name="connsiteX208" fmla="*/ 2791327 w 8128084"/>
              <a:gd name="connsiteY208" fmla="*/ 14943221 h 15135727"/>
              <a:gd name="connsiteX209" fmla="*/ 2671011 w 8128084"/>
              <a:gd name="connsiteY209" fmla="*/ 15039474 h 15135727"/>
              <a:gd name="connsiteX210" fmla="*/ 2430379 w 8128084"/>
              <a:gd name="connsiteY210" fmla="*/ 15087600 h 15135727"/>
              <a:gd name="connsiteX211" fmla="*/ 2237874 w 8128084"/>
              <a:gd name="connsiteY211" fmla="*/ 15039474 h 15135727"/>
              <a:gd name="connsiteX212" fmla="*/ 2622885 w 8128084"/>
              <a:gd name="connsiteY212" fmla="*/ 14846969 h 15135727"/>
              <a:gd name="connsiteX213" fmla="*/ 2887579 w 8128084"/>
              <a:gd name="connsiteY213" fmla="*/ 14774779 h 15135727"/>
              <a:gd name="connsiteX214" fmla="*/ 2839453 w 8128084"/>
              <a:gd name="connsiteY214" fmla="*/ 14582274 h 15135727"/>
              <a:gd name="connsiteX215" fmla="*/ 2935706 w 8128084"/>
              <a:gd name="connsiteY215" fmla="*/ 14510085 h 15135727"/>
              <a:gd name="connsiteX216" fmla="*/ 2935706 w 8128084"/>
              <a:gd name="connsiteY216" fmla="*/ 14510085 h 15135727"/>
              <a:gd name="connsiteX217" fmla="*/ 3080085 w 8128084"/>
              <a:gd name="connsiteY217" fmla="*/ 14413832 h 15135727"/>
              <a:gd name="connsiteX218" fmla="*/ 3152274 w 8128084"/>
              <a:gd name="connsiteY218" fmla="*/ 14341642 h 15135727"/>
              <a:gd name="connsiteX219" fmla="*/ 3080085 w 8128084"/>
              <a:gd name="connsiteY219" fmla="*/ 14269453 h 15135727"/>
              <a:gd name="connsiteX220" fmla="*/ 3152274 w 8128084"/>
              <a:gd name="connsiteY220" fmla="*/ 14197264 h 15135727"/>
              <a:gd name="connsiteX221" fmla="*/ 3152274 w 8128084"/>
              <a:gd name="connsiteY221" fmla="*/ 14052885 h 15135727"/>
              <a:gd name="connsiteX222" fmla="*/ 3080085 w 8128084"/>
              <a:gd name="connsiteY222" fmla="*/ 13980695 h 15135727"/>
              <a:gd name="connsiteX223" fmla="*/ 3056021 w 8128084"/>
              <a:gd name="connsiteY223" fmla="*/ 14076948 h 15135727"/>
              <a:gd name="connsiteX224" fmla="*/ 2935706 w 8128084"/>
              <a:gd name="connsiteY224" fmla="*/ 14076948 h 15135727"/>
              <a:gd name="connsiteX225" fmla="*/ 2863516 w 8128084"/>
              <a:gd name="connsiteY225" fmla="*/ 14125074 h 15135727"/>
              <a:gd name="connsiteX226" fmla="*/ 2719137 w 8128084"/>
              <a:gd name="connsiteY226" fmla="*/ 14197264 h 15135727"/>
              <a:gd name="connsiteX227" fmla="*/ 2646948 w 8128084"/>
              <a:gd name="connsiteY227" fmla="*/ 14197264 h 15135727"/>
              <a:gd name="connsiteX228" fmla="*/ 2598821 w 8128084"/>
              <a:gd name="connsiteY228" fmla="*/ 14125074 h 15135727"/>
              <a:gd name="connsiteX229" fmla="*/ 2430379 w 8128084"/>
              <a:gd name="connsiteY229" fmla="*/ 13836316 h 15135727"/>
              <a:gd name="connsiteX230" fmla="*/ 2646948 w 8128084"/>
              <a:gd name="connsiteY230" fmla="*/ 13812253 h 15135727"/>
              <a:gd name="connsiteX231" fmla="*/ 2502569 w 8128084"/>
              <a:gd name="connsiteY231" fmla="*/ 13475369 h 15135727"/>
              <a:gd name="connsiteX232" fmla="*/ 2550695 w 8128084"/>
              <a:gd name="connsiteY232" fmla="*/ 13186611 h 15135727"/>
              <a:gd name="connsiteX233" fmla="*/ 2719137 w 8128084"/>
              <a:gd name="connsiteY233" fmla="*/ 13042232 h 15135727"/>
              <a:gd name="connsiteX234" fmla="*/ 2791327 w 8128084"/>
              <a:gd name="connsiteY234" fmla="*/ 12945979 h 15135727"/>
              <a:gd name="connsiteX235" fmla="*/ 3031958 w 8128084"/>
              <a:gd name="connsiteY235" fmla="*/ 13090358 h 15135727"/>
              <a:gd name="connsiteX236" fmla="*/ 3056021 w 8128084"/>
              <a:gd name="connsiteY236" fmla="*/ 12753474 h 15135727"/>
              <a:gd name="connsiteX237" fmla="*/ 2887579 w 8128084"/>
              <a:gd name="connsiteY237" fmla="*/ 12777537 h 15135727"/>
              <a:gd name="connsiteX238" fmla="*/ 2815390 w 8128084"/>
              <a:gd name="connsiteY238" fmla="*/ 12777537 h 15135727"/>
              <a:gd name="connsiteX239" fmla="*/ 3176337 w 8128084"/>
              <a:gd name="connsiteY239" fmla="*/ 12368464 h 15135727"/>
              <a:gd name="connsiteX240" fmla="*/ 3104148 w 8128084"/>
              <a:gd name="connsiteY240" fmla="*/ 12320337 h 15135727"/>
              <a:gd name="connsiteX241" fmla="*/ 3104148 w 8128084"/>
              <a:gd name="connsiteY241" fmla="*/ 12320337 h 15135727"/>
              <a:gd name="connsiteX242" fmla="*/ 3007895 w 8128084"/>
              <a:gd name="connsiteY242" fmla="*/ 12079706 h 15135727"/>
              <a:gd name="connsiteX243" fmla="*/ 2911642 w 8128084"/>
              <a:gd name="connsiteY243" fmla="*/ 11935327 h 15135727"/>
              <a:gd name="connsiteX244" fmla="*/ 2863516 w 8128084"/>
              <a:gd name="connsiteY244" fmla="*/ 11694695 h 15135727"/>
              <a:gd name="connsiteX245" fmla="*/ 2911642 w 8128084"/>
              <a:gd name="connsiteY245" fmla="*/ 11454064 h 15135727"/>
              <a:gd name="connsiteX246" fmla="*/ 3056021 w 8128084"/>
              <a:gd name="connsiteY246" fmla="*/ 11454064 h 15135727"/>
              <a:gd name="connsiteX247" fmla="*/ 2983832 w 8128084"/>
              <a:gd name="connsiteY247" fmla="*/ 11381874 h 15135727"/>
              <a:gd name="connsiteX248" fmla="*/ 3031958 w 8128084"/>
              <a:gd name="connsiteY248" fmla="*/ 11285621 h 15135727"/>
              <a:gd name="connsiteX249" fmla="*/ 3007895 w 8128084"/>
              <a:gd name="connsiteY249" fmla="*/ 11189369 h 15135727"/>
              <a:gd name="connsiteX250" fmla="*/ 2887579 w 8128084"/>
              <a:gd name="connsiteY250" fmla="*/ 11141242 h 15135727"/>
              <a:gd name="connsiteX251" fmla="*/ 2887579 w 8128084"/>
              <a:gd name="connsiteY251" fmla="*/ 10972800 h 15135727"/>
              <a:gd name="connsiteX252" fmla="*/ 2887579 w 8128084"/>
              <a:gd name="connsiteY252" fmla="*/ 10924674 h 15135727"/>
              <a:gd name="connsiteX253" fmla="*/ 2767264 w 8128084"/>
              <a:gd name="connsiteY253" fmla="*/ 11020927 h 15135727"/>
              <a:gd name="connsiteX254" fmla="*/ 2743200 w 8128084"/>
              <a:gd name="connsiteY254" fmla="*/ 10924674 h 15135727"/>
              <a:gd name="connsiteX255" fmla="*/ 2550695 w 8128084"/>
              <a:gd name="connsiteY255" fmla="*/ 11020927 h 15135727"/>
              <a:gd name="connsiteX256" fmla="*/ 2526632 w 8128084"/>
              <a:gd name="connsiteY256" fmla="*/ 11117179 h 15135727"/>
              <a:gd name="connsiteX257" fmla="*/ 2334127 w 8128084"/>
              <a:gd name="connsiteY257" fmla="*/ 10996864 h 15135727"/>
              <a:gd name="connsiteX258" fmla="*/ 2358190 w 8128084"/>
              <a:gd name="connsiteY258" fmla="*/ 10732169 h 15135727"/>
              <a:gd name="connsiteX259" fmla="*/ 2334127 w 8128084"/>
              <a:gd name="connsiteY259" fmla="*/ 10587790 h 15135727"/>
              <a:gd name="connsiteX260" fmla="*/ 2406316 w 8128084"/>
              <a:gd name="connsiteY260" fmla="*/ 10491537 h 15135727"/>
              <a:gd name="connsiteX261" fmla="*/ 2598821 w 8128084"/>
              <a:gd name="connsiteY261" fmla="*/ 10684042 h 15135727"/>
              <a:gd name="connsiteX262" fmla="*/ 2767264 w 8128084"/>
              <a:gd name="connsiteY262" fmla="*/ 10684042 h 15135727"/>
              <a:gd name="connsiteX263" fmla="*/ 2646948 w 8128084"/>
              <a:gd name="connsiteY263" fmla="*/ 10515600 h 15135727"/>
              <a:gd name="connsiteX264" fmla="*/ 2815390 w 8128084"/>
              <a:gd name="connsiteY264" fmla="*/ 10395285 h 15135727"/>
              <a:gd name="connsiteX265" fmla="*/ 3080085 w 8128084"/>
              <a:gd name="connsiteY265" fmla="*/ 10419348 h 15135727"/>
              <a:gd name="connsiteX266" fmla="*/ 3248527 w 8128084"/>
              <a:gd name="connsiteY266" fmla="*/ 10539664 h 15135727"/>
              <a:gd name="connsiteX267" fmla="*/ 3320716 w 8128084"/>
              <a:gd name="connsiteY267" fmla="*/ 10659979 h 15135727"/>
              <a:gd name="connsiteX268" fmla="*/ 3465095 w 8128084"/>
              <a:gd name="connsiteY268" fmla="*/ 10659979 h 15135727"/>
              <a:gd name="connsiteX269" fmla="*/ 3441032 w 8128084"/>
              <a:gd name="connsiteY269" fmla="*/ 10491537 h 15135727"/>
              <a:gd name="connsiteX270" fmla="*/ 3392906 w 8128084"/>
              <a:gd name="connsiteY270" fmla="*/ 10250906 h 15135727"/>
              <a:gd name="connsiteX271" fmla="*/ 3152274 w 8128084"/>
              <a:gd name="connsiteY271" fmla="*/ 10250906 h 15135727"/>
              <a:gd name="connsiteX272" fmla="*/ 3176337 w 8128084"/>
              <a:gd name="connsiteY272" fmla="*/ 10178716 h 15135727"/>
              <a:gd name="connsiteX273" fmla="*/ 3104148 w 8128084"/>
              <a:gd name="connsiteY273" fmla="*/ 10154653 h 15135727"/>
              <a:gd name="connsiteX274" fmla="*/ 3007895 w 8128084"/>
              <a:gd name="connsiteY274" fmla="*/ 9962148 h 15135727"/>
              <a:gd name="connsiteX275" fmla="*/ 3176337 w 8128084"/>
              <a:gd name="connsiteY275" fmla="*/ 9889958 h 15135727"/>
              <a:gd name="connsiteX276" fmla="*/ 2959769 w 8128084"/>
              <a:gd name="connsiteY276" fmla="*/ 9504948 h 15135727"/>
              <a:gd name="connsiteX277" fmla="*/ 2791327 w 8128084"/>
              <a:gd name="connsiteY277" fmla="*/ 9456821 h 15135727"/>
              <a:gd name="connsiteX278" fmla="*/ 2574758 w 8128084"/>
              <a:gd name="connsiteY278" fmla="*/ 9336506 h 15135727"/>
              <a:gd name="connsiteX279" fmla="*/ 2550695 w 8128084"/>
              <a:gd name="connsiteY279" fmla="*/ 9071811 h 15135727"/>
              <a:gd name="connsiteX280" fmla="*/ 2695074 w 8128084"/>
              <a:gd name="connsiteY280" fmla="*/ 8999621 h 15135727"/>
              <a:gd name="connsiteX281" fmla="*/ 2622885 w 8128084"/>
              <a:gd name="connsiteY281" fmla="*/ 8975558 h 15135727"/>
              <a:gd name="connsiteX282" fmla="*/ 2430379 w 8128084"/>
              <a:gd name="connsiteY282" fmla="*/ 8999621 h 15135727"/>
              <a:gd name="connsiteX283" fmla="*/ 2261937 w 8128084"/>
              <a:gd name="connsiteY283" fmla="*/ 9168064 h 15135727"/>
              <a:gd name="connsiteX284" fmla="*/ 2237874 w 8128084"/>
              <a:gd name="connsiteY284" fmla="*/ 8999621 h 15135727"/>
              <a:gd name="connsiteX285" fmla="*/ 2117558 w 8128084"/>
              <a:gd name="connsiteY285" fmla="*/ 8975558 h 15135727"/>
              <a:gd name="connsiteX286" fmla="*/ 2045369 w 8128084"/>
              <a:gd name="connsiteY286" fmla="*/ 8783053 h 15135727"/>
              <a:gd name="connsiteX287" fmla="*/ 1852864 w 8128084"/>
              <a:gd name="connsiteY287" fmla="*/ 8758990 h 15135727"/>
              <a:gd name="connsiteX288" fmla="*/ 1636295 w 8128084"/>
              <a:gd name="connsiteY288" fmla="*/ 8927432 h 15135727"/>
              <a:gd name="connsiteX289" fmla="*/ 1588169 w 8128084"/>
              <a:gd name="connsiteY289" fmla="*/ 9023685 h 15135727"/>
              <a:gd name="connsiteX290" fmla="*/ 1515979 w 8128084"/>
              <a:gd name="connsiteY290" fmla="*/ 8879306 h 15135727"/>
              <a:gd name="connsiteX291" fmla="*/ 1347537 w 8128084"/>
              <a:gd name="connsiteY291" fmla="*/ 8879306 h 15135727"/>
              <a:gd name="connsiteX292" fmla="*/ 1347537 w 8128084"/>
              <a:gd name="connsiteY292" fmla="*/ 8710864 h 15135727"/>
              <a:gd name="connsiteX293" fmla="*/ 1106906 w 8128084"/>
              <a:gd name="connsiteY293" fmla="*/ 8783053 h 15135727"/>
              <a:gd name="connsiteX294" fmla="*/ 890337 w 8128084"/>
              <a:gd name="connsiteY294" fmla="*/ 8686800 h 15135727"/>
              <a:gd name="connsiteX295" fmla="*/ 649706 w 8128084"/>
              <a:gd name="connsiteY295" fmla="*/ 8662737 h 15135727"/>
              <a:gd name="connsiteX296" fmla="*/ 385011 w 8128084"/>
              <a:gd name="connsiteY296" fmla="*/ 8566485 h 15135727"/>
              <a:gd name="connsiteX297" fmla="*/ 577516 w 8128084"/>
              <a:gd name="connsiteY297" fmla="*/ 8373979 h 15135727"/>
              <a:gd name="connsiteX298" fmla="*/ 794085 w 8128084"/>
              <a:gd name="connsiteY298" fmla="*/ 8301790 h 15135727"/>
              <a:gd name="connsiteX299" fmla="*/ 745958 w 8128084"/>
              <a:gd name="connsiteY299" fmla="*/ 8133348 h 15135727"/>
              <a:gd name="connsiteX300" fmla="*/ 818148 w 8128084"/>
              <a:gd name="connsiteY300" fmla="*/ 7820527 h 15135727"/>
              <a:gd name="connsiteX301" fmla="*/ 697832 w 8128084"/>
              <a:gd name="connsiteY301" fmla="*/ 7820527 h 15135727"/>
              <a:gd name="connsiteX302" fmla="*/ 625642 w 8128084"/>
              <a:gd name="connsiteY302" fmla="*/ 7916779 h 15135727"/>
              <a:gd name="connsiteX303" fmla="*/ 457200 w 8128084"/>
              <a:gd name="connsiteY303" fmla="*/ 7820527 h 15135727"/>
              <a:gd name="connsiteX304" fmla="*/ 529390 w 8128084"/>
              <a:gd name="connsiteY304" fmla="*/ 7700211 h 15135727"/>
              <a:gd name="connsiteX305" fmla="*/ 938464 w 8128084"/>
              <a:gd name="connsiteY305" fmla="*/ 7676148 h 15135727"/>
              <a:gd name="connsiteX306" fmla="*/ 1058779 w 8128084"/>
              <a:gd name="connsiteY306" fmla="*/ 7459579 h 15135727"/>
              <a:gd name="connsiteX307" fmla="*/ 1203158 w 8128084"/>
              <a:gd name="connsiteY307" fmla="*/ 7603958 h 15135727"/>
              <a:gd name="connsiteX308" fmla="*/ 1299411 w 8128084"/>
              <a:gd name="connsiteY308" fmla="*/ 7555832 h 15135727"/>
              <a:gd name="connsiteX309" fmla="*/ 1443790 w 8128084"/>
              <a:gd name="connsiteY309" fmla="*/ 7507706 h 15135727"/>
              <a:gd name="connsiteX310" fmla="*/ 1684421 w 8128084"/>
              <a:gd name="connsiteY310" fmla="*/ 7603958 h 15135727"/>
              <a:gd name="connsiteX311" fmla="*/ 1684421 w 8128084"/>
              <a:gd name="connsiteY311" fmla="*/ 7603958 h 15135727"/>
              <a:gd name="connsiteX312" fmla="*/ 1540042 w 8128084"/>
              <a:gd name="connsiteY312" fmla="*/ 7363327 h 15135727"/>
              <a:gd name="connsiteX313" fmla="*/ 1299411 w 8128084"/>
              <a:gd name="connsiteY313" fmla="*/ 7315200 h 15135727"/>
              <a:gd name="connsiteX314" fmla="*/ 1130969 w 8128084"/>
              <a:gd name="connsiteY314" fmla="*/ 7339264 h 15135727"/>
              <a:gd name="connsiteX315" fmla="*/ 1034716 w 8128084"/>
              <a:gd name="connsiteY315" fmla="*/ 7315200 h 15135727"/>
              <a:gd name="connsiteX316" fmla="*/ 1155032 w 8128084"/>
              <a:gd name="connsiteY316" fmla="*/ 7050506 h 15135727"/>
              <a:gd name="connsiteX317" fmla="*/ 1155032 w 8128084"/>
              <a:gd name="connsiteY317" fmla="*/ 6930190 h 15135727"/>
              <a:gd name="connsiteX318" fmla="*/ 1155032 w 8128084"/>
              <a:gd name="connsiteY318" fmla="*/ 6761748 h 15135727"/>
              <a:gd name="connsiteX319" fmla="*/ 1203158 w 8128084"/>
              <a:gd name="connsiteY319" fmla="*/ 6617369 h 15135727"/>
              <a:gd name="connsiteX320" fmla="*/ 1371600 w 8128084"/>
              <a:gd name="connsiteY320" fmla="*/ 6472990 h 15135727"/>
              <a:gd name="connsiteX321" fmla="*/ 1443790 w 8128084"/>
              <a:gd name="connsiteY321" fmla="*/ 6328611 h 15135727"/>
              <a:gd name="connsiteX322" fmla="*/ 1419727 w 8128084"/>
              <a:gd name="connsiteY322" fmla="*/ 6208295 h 15135727"/>
              <a:gd name="connsiteX323" fmla="*/ 1275348 w 8128084"/>
              <a:gd name="connsiteY323" fmla="*/ 6304548 h 15135727"/>
              <a:gd name="connsiteX324" fmla="*/ 1323474 w 8128084"/>
              <a:gd name="connsiteY324" fmla="*/ 6015790 h 15135727"/>
              <a:gd name="connsiteX325" fmla="*/ 1540042 w 8128084"/>
              <a:gd name="connsiteY325" fmla="*/ 5871411 h 15135727"/>
              <a:gd name="connsiteX326" fmla="*/ 1540042 w 8128084"/>
              <a:gd name="connsiteY326" fmla="*/ 5751095 h 15135727"/>
              <a:gd name="connsiteX327" fmla="*/ 1395664 w 8128084"/>
              <a:gd name="connsiteY327" fmla="*/ 5799221 h 15135727"/>
              <a:gd name="connsiteX328" fmla="*/ 1179095 w 8128084"/>
              <a:gd name="connsiteY328" fmla="*/ 5799221 h 15135727"/>
              <a:gd name="connsiteX329" fmla="*/ 890337 w 8128084"/>
              <a:gd name="connsiteY329" fmla="*/ 5775158 h 15135727"/>
              <a:gd name="connsiteX330" fmla="*/ 697832 w 8128084"/>
              <a:gd name="connsiteY330" fmla="*/ 5606716 h 15135727"/>
              <a:gd name="connsiteX331" fmla="*/ 577516 w 8128084"/>
              <a:gd name="connsiteY331" fmla="*/ 5582653 h 15135727"/>
              <a:gd name="connsiteX332" fmla="*/ 697832 w 8128084"/>
              <a:gd name="connsiteY332" fmla="*/ 5775158 h 15135727"/>
              <a:gd name="connsiteX333" fmla="*/ 409074 w 8128084"/>
              <a:gd name="connsiteY333" fmla="*/ 5799221 h 15135727"/>
              <a:gd name="connsiteX334" fmla="*/ 168442 w 8128084"/>
              <a:gd name="connsiteY334" fmla="*/ 5702969 h 15135727"/>
              <a:gd name="connsiteX335" fmla="*/ 264695 w 8128084"/>
              <a:gd name="connsiteY335" fmla="*/ 5558590 h 15135727"/>
              <a:gd name="connsiteX336" fmla="*/ 144379 w 8128084"/>
              <a:gd name="connsiteY336" fmla="*/ 5510464 h 15135727"/>
              <a:gd name="connsiteX337" fmla="*/ 0 w 8128084"/>
              <a:gd name="connsiteY337" fmla="*/ 5462337 h 15135727"/>
              <a:gd name="connsiteX338" fmla="*/ 96253 w 8128084"/>
              <a:gd name="connsiteY338"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678906 w 8128084"/>
              <a:gd name="connsiteY145" fmla="*/ 8614611 h 15135727"/>
              <a:gd name="connsiteX146" fmla="*/ 5919537 w 8128084"/>
              <a:gd name="connsiteY146" fmla="*/ 9071811 h 15135727"/>
              <a:gd name="connsiteX147" fmla="*/ 6160169 w 8128084"/>
              <a:gd name="connsiteY147" fmla="*/ 9336506 h 15135727"/>
              <a:gd name="connsiteX148" fmla="*/ 6280485 w 8128084"/>
              <a:gd name="connsiteY148" fmla="*/ 9601200 h 15135727"/>
              <a:gd name="connsiteX149" fmla="*/ 6400800 w 8128084"/>
              <a:gd name="connsiteY149" fmla="*/ 9793706 h 15135727"/>
              <a:gd name="connsiteX150" fmla="*/ 6569242 w 8128084"/>
              <a:gd name="connsiteY150" fmla="*/ 10058400 h 15135727"/>
              <a:gd name="connsiteX151" fmla="*/ 6713621 w 8128084"/>
              <a:gd name="connsiteY151" fmla="*/ 10106527 h 15135727"/>
              <a:gd name="connsiteX152" fmla="*/ 6545179 w 8128084"/>
              <a:gd name="connsiteY152" fmla="*/ 10202779 h 15135727"/>
              <a:gd name="connsiteX153" fmla="*/ 6569242 w 8128084"/>
              <a:gd name="connsiteY153" fmla="*/ 10443411 h 15135727"/>
              <a:gd name="connsiteX154" fmla="*/ 6593306 w 8128084"/>
              <a:gd name="connsiteY154" fmla="*/ 10708106 h 15135727"/>
              <a:gd name="connsiteX155" fmla="*/ 6761748 w 8128084"/>
              <a:gd name="connsiteY155" fmla="*/ 10924674 h 15135727"/>
              <a:gd name="connsiteX156" fmla="*/ 6641432 w 8128084"/>
              <a:gd name="connsiteY156" fmla="*/ 11093116 h 15135727"/>
              <a:gd name="connsiteX157" fmla="*/ 6713621 w 8128084"/>
              <a:gd name="connsiteY157" fmla="*/ 11261558 h 15135727"/>
              <a:gd name="connsiteX158" fmla="*/ 6737685 w 8128084"/>
              <a:gd name="connsiteY158" fmla="*/ 11526253 h 15135727"/>
              <a:gd name="connsiteX159" fmla="*/ 6617369 w 8128084"/>
              <a:gd name="connsiteY159" fmla="*/ 11839074 h 15135727"/>
              <a:gd name="connsiteX160" fmla="*/ 6617369 w 8128084"/>
              <a:gd name="connsiteY160" fmla="*/ 12031579 h 15135727"/>
              <a:gd name="connsiteX161" fmla="*/ 6641432 w 8128084"/>
              <a:gd name="connsiteY161" fmla="*/ 12127832 h 15135727"/>
              <a:gd name="connsiteX162" fmla="*/ 6761748 w 8128084"/>
              <a:gd name="connsiteY162" fmla="*/ 12031579 h 15135727"/>
              <a:gd name="connsiteX163" fmla="*/ 6761748 w 8128084"/>
              <a:gd name="connsiteY163" fmla="*/ 12296274 h 15135727"/>
              <a:gd name="connsiteX164" fmla="*/ 6689558 w 8128084"/>
              <a:gd name="connsiteY164" fmla="*/ 12512842 h 15135727"/>
              <a:gd name="connsiteX165" fmla="*/ 6785811 w 8128084"/>
              <a:gd name="connsiteY165" fmla="*/ 12777537 h 15135727"/>
              <a:gd name="connsiteX166" fmla="*/ 6569242 w 8128084"/>
              <a:gd name="connsiteY166" fmla="*/ 12873790 h 15135727"/>
              <a:gd name="connsiteX167" fmla="*/ 6545179 w 8128084"/>
              <a:gd name="connsiteY167" fmla="*/ 13090358 h 15135727"/>
              <a:gd name="connsiteX168" fmla="*/ 6448927 w 8128084"/>
              <a:gd name="connsiteY168" fmla="*/ 13355053 h 15135727"/>
              <a:gd name="connsiteX169" fmla="*/ 6256421 w 8128084"/>
              <a:gd name="connsiteY169" fmla="*/ 13571621 h 15135727"/>
              <a:gd name="connsiteX170" fmla="*/ 6087979 w 8128084"/>
              <a:gd name="connsiteY170" fmla="*/ 13667874 h 15135727"/>
              <a:gd name="connsiteX171" fmla="*/ 5943600 w 8128084"/>
              <a:gd name="connsiteY171" fmla="*/ 13716000 h 15135727"/>
              <a:gd name="connsiteX172" fmla="*/ 5702969 w 8128084"/>
              <a:gd name="connsiteY172" fmla="*/ 13667874 h 15135727"/>
              <a:gd name="connsiteX173" fmla="*/ 5582653 w 8128084"/>
              <a:gd name="connsiteY173" fmla="*/ 13691937 h 15135727"/>
              <a:gd name="connsiteX174" fmla="*/ 5727032 w 8128084"/>
              <a:gd name="connsiteY174" fmla="*/ 13836316 h 15135727"/>
              <a:gd name="connsiteX175" fmla="*/ 5582653 w 8128084"/>
              <a:gd name="connsiteY175" fmla="*/ 14052885 h 15135727"/>
              <a:gd name="connsiteX176" fmla="*/ 5462337 w 8128084"/>
              <a:gd name="connsiteY176" fmla="*/ 14149137 h 15135727"/>
              <a:gd name="connsiteX177" fmla="*/ 5342021 w 8128084"/>
              <a:gd name="connsiteY177" fmla="*/ 14004758 h 15135727"/>
              <a:gd name="connsiteX178" fmla="*/ 5245769 w 8128084"/>
              <a:gd name="connsiteY178" fmla="*/ 14004758 h 15135727"/>
              <a:gd name="connsiteX179" fmla="*/ 5245769 w 8128084"/>
              <a:gd name="connsiteY179" fmla="*/ 13956632 h 15135727"/>
              <a:gd name="connsiteX180" fmla="*/ 5101390 w 8128084"/>
              <a:gd name="connsiteY180" fmla="*/ 13956632 h 15135727"/>
              <a:gd name="connsiteX181" fmla="*/ 4981074 w 8128084"/>
              <a:gd name="connsiteY181" fmla="*/ 13860379 h 15135727"/>
              <a:gd name="connsiteX182" fmla="*/ 4740442 w 8128084"/>
              <a:gd name="connsiteY182" fmla="*/ 13908506 h 15135727"/>
              <a:gd name="connsiteX183" fmla="*/ 4475748 w 8128084"/>
              <a:gd name="connsiteY183" fmla="*/ 13956632 h 15135727"/>
              <a:gd name="connsiteX184" fmla="*/ 4379495 w 8128084"/>
              <a:gd name="connsiteY184" fmla="*/ 14028821 h 15135727"/>
              <a:gd name="connsiteX185" fmla="*/ 4403558 w 8128084"/>
              <a:gd name="connsiteY185" fmla="*/ 14197264 h 15135727"/>
              <a:gd name="connsiteX186" fmla="*/ 4572000 w 8128084"/>
              <a:gd name="connsiteY186" fmla="*/ 14149137 h 15135727"/>
              <a:gd name="connsiteX187" fmla="*/ 4523874 w 8128084"/>
              <a:gd name="connsiteY187" fmla="*/ 14558211 h 15135727"/>
              <a:gd name="connsiteX188" fmla="*/ 4403558 w 8128084"/>
              <a:gd name="connsiteY188" fmla="*/ 14437895 h 15135727"/>
              <a:gd name="connsiteX189" fmla="*/ 4403558 w 8128084"/>
              <a:gd name="connsiteY189" fmla="*/ 14437895 h 15135727"/>
              <a:gd name="connsiteX190" fmla="*/ 4283242 w 8128084"/>
              <a:gd name="connsiteY190" fmla="*/ 14245390 h 15135727"/>
              <a:gd name="connsiteX191" fmla="*/ 4235116 w 8128084"/>
              <a:gd name="connsiteY191" fmla="*/ 14341642 h 15135727"/>
              <a:gd name="connsiteX192" fmla="*/ 4162927 w 8128084"/>
              <a:gd name="connsiteY192" fmla="*/ 14389769 h 15135727"/>
              <a:gd name="connsiteX193" fmla="*/ 4162927 w 8128084"/>
              <a:gd name="connsiteY193" fmla="*/ 14389769 h 15135727"/>
              <a:gd name="connsiteX194" fmla="*/ 3922295 w 8128084"/>
              <a:gd name="connsiteY194" fmla="*/ 14245390 h 15135727"/>
              <a:gd name="connsiteX195" fmla="*/ 3801979 w 8128084"/>
              <a:gd name="connsiteY195" fmla="*/ 14293516 h 15135727"/>
              <a:gd name="connsiteX196" fmla="*/ 3681664 w 8128084"/>
              <a:gd name="connsiteY196" fmla="*/ 14389769 h 15135727"/>
              <a:gd name="connsiteX197" fmla="*/ 3657600 w 8128084"/>
              <a:gd name="connsiteY197" fmla="*/ 14654464 h 15135727"/>
              <a:gd name="connsiteX198" fmla="*/ 3513221 w 8128084"/>
              <a:gd name="connsiteY198" fmla="*/ 14726653 h 15135727"/>
              <a:gd name="connsiteX199" fmla="*/ 3513221 w 8128084"/>
              <a:gd name="connsiteY199" fmla="*/ 14871032 h 15135727"/>
              <a:gd name="connsiteX200" fmla="*/ 3633537 w 8128084"/>
              <a:gd name="connsiteY200" fmla="*/ 14967285 h 15135727"/>
              <a:gd name="connsiteX201" fmla="*/ 3609474 w 8128084"/>
              <a:gd name="connsiteY201" fmla="*/ 15087600 h 15135727"/>
              <a:gd name="connsiteX202" fmla="*/ 3441032 w 8128084"/>
              <a:gd name="connsiteY202" fmla="*/ 15039474 h 15135727"/>
              <a:gd name="connsiteX203" fmla="*/ 3272590 w 8128084"/>
              <a:gd name="connsiteY203" fmla="*/ 15063537 h 15135727"/>
              <a:gd name="connsiteX204" fmla="*/ 3248527 w 8128084"/>
              <a:gd name="connsiteY204" fmla="*/ 14895095 h 15135727"/>
              <a:gd name="connsiteX205" fmla="*/ 3128211 w 8128084"/>
              <a:gd name="connsiteY205" fmla="*/ 14919158 h 15135727"/>
              <a:gd name="connsiteX206" fmla="*/ 2959769 w 8128084"/>
              <a:gd name="connsiteY206" fmla="*/ 15135727 h 15135727"/>
              <a:gd name="connsiteX207" fmla="*/ 2935706 w 8128084"/>
              <a:gd name="connsiteY207" fmla="*/ 14895095 h 15135727"/>
              <a:gd name="connsiteX208" fmla="*/ 2791327 w 8128084"/>
              <a:gd name="connsiteY208" fmla="*/ 14943221 h 15135727"/>
              <a:gd name="connsiteX209" fmla="*/ 2671011 w 8128084"/>
              <a:gd name="connsiteY209" fmla="*/ 15039474 h 15135727"/>
              <a:gd name="connsiteX210" fmla="*/ 2430379 w 8128084"/>
              <a:gd name="connsiteY210" fmla="*/ 15087600 h 15135727"/>
              <a:gd name="connsiteX211" fmla="*/ 2237874 w 8128084"/>
              <a:gd name="connsiteY211" fmla="*/ 15039474 h 15135727"/>
              <a:gd name="connsiteX212" fmla="*/ 2622885 w 8128084"/>
              <a:gd name="connsiteY212" fmla="*/ 14846969 h 15135727"/>
              <a:gd name="connsiteX213" fmla="*/ 2887579 w 8128084"/>
              <a:gd name="connsiteY213" fmla="*/ 14774779 h 15135727"/>
              <a:gd name="connsiteX214" fmla="*/ 2839453 w 8128084"/>
              <a:gd name="connsiteY214" fmla="*/ 14582274 h 15135727"/>
              <a:gd name="connsiteX215" fmla="*/ 2935706 w 8128084"/>
              <a:gd name="connsiteY215" fmla="*/ 14510085 h 15135727"/>
              <a:gd name="connsiteX216" fmla="*/ 2935706 w 8128084"/>
              <a:gd name="connsiteY216" fmla="*/ 14510085 h 15135727"/>
              <a:gd name="connsiteX217" fmla="*/ 3080085 w 8128084"/>
              <a:gd name="connsiteY217" fmla="*/ 14413832 h 15135727"/>
              <a:gd name="connsiteX218" fmla="*/ 3152274 w 8128084"/>
              <a:gd name="connsiteY218" fmla="*/ 14341642 h 15135727"/>
              <a:gd name="connsiteX219" fmla="*/ 3080085 w 8128084"/>
              <a:gd name="connsiteY219" fmla="*/ 14269453 h 15135727"/>
              <a:gd name="connsiteX220" fmla="*/ 3152274 w 8128084"/>
              <a:gd name="connsiteY220" fmla="*/ 14197264 h 15135727"/>
              <a:gd name="connsiteX221" fmla="*/ 3152274 w 8128084"/>
              <a:gd name="connsiteY221" fmla="*/ 14052885 h 15135727"/>
              <a:gd name="connsiteX222" fmla="*/ 3080085 w 8128084"/>
              <a:gd name="connsiteY222" fmla="*/ 13980695 h 15135727"/>
              <a:gd name="connsiteX223" fmla="*/ 3056021 w 8128084"/>
              <a:gd name="connsiteY223" fmla="*/ 14076948 h 15135727"/>
              <a:gd name="connsiteX224" fmla="*/ 2935706 w 8128084"/>
              <a:gd name="connsiteY224" fmla="*/ 14076948 h 15135727"/>
              <a:gd name="connsiteX225" fmla="*/ 2863516 w 8128084"/>
              <a:gd name="connsiteY225" fmla="*/ 14125074 h 15135727"/>
              <a:gd name="connsiteX226" fmla="*/ 2719137 w 8128084"/>
              <a:gd name="connsiteY226" fmla="*/ 14197264 h 15135727"/>
              <a:gd name="connsiteX227" fmla="*/ 2646948 w 8128084"/>
              <a:gd name="connsiteY227" fmla="*/ 14197264 h 15135727"/>
              <a:gd name="connsiteX228" fmla="*/ 2598821 w 8128084"/>
              <a:gd name="connsiteY228" fmla="*/ 14125074 h 15135727"/>
              <a:gd name="connsiteX229" fmla="*/ 2430379 w 8128084"/>
              <a:gd name="connsiteY229" fmla="*/ 13836316 h 15135727"/>
              <a:gd name="connsiteX230" fmla="*/ 2646948 w 8128084"/>
              <a:gd name="connsiteY230" fmla="*/ 13812253 h 15135727"/>
              <a:gd name="connsiteX231" fmla="*/ 2502569 w 8128084"/>
              <a:gd name="connsiteY231" fmla="*/ 13475369 h 15135727"/>
              <a:gd name="connsiteX232" fmla="*/ 2550695 w 8128084"/>
              <a:gd name="connsiteY232" fmla="*/ 13186611 h 15135727"/>
              <a:gd name="connsiteX233" fmla="*/ 2719137 w 8128084"/>
              <a:gd name="connsiteY233" fmla="*/ 13042232 h 15135727"/>
              <a:gd name="connsiteX234" fmla="*/ 2791327 w 8128084"/>
              <a:gd name="connsiteY234" fmla="*/ 12945979 h 15135727"/>
              <a:gd name="connsiteX235" fmla="*/ 3031958 w 8128084"/>
              <a:gd name="connsiteY235" fmla="*/ 13090358 h 15135727"/>
              <a:gd name="connsiteX236" fmla="*/ 3056021 w 8128084"/>
              <a:gd name="connsiteY236" fmla="*/ 12753474 h 15135727"/>
              <a:gd name="connsiteX237" fmla="*/ 2887579 w 8128084"/>
              <a:gd name="connsiteY237" fmla="*/ 12777537 h 15135727"/>
              <a:gd name="connsiteX238" fmla="*/ 2815390 w 8128084"/>
              <a:gd name="connsiteY238" fmla="*/ 12777537 h 15135727"/>
              <a:gd name="connsiteX239" fmla="*/ 3176337 w 8128084"/>
              <a:gd name="connsiteY239" fmla="*/ 12368464 h 15135727"/>
              <a:gd name="connsiteX240" fmla="*/ 3104148 w 8128084"/>
              <a:gd name="connsiteY240" fmla="*/ 12320337 h 15135727"/>
              <a:gd name="connsiteX241" fmla="*/ 3104148 w 8128084"/>
              <a:gd name="connsiteY241" fmla="*/ 12320337 h 15135727"/>
              <a:gd name="connsiteX242" fmla="*/ 3007895 w 8128084"/>
              <a:gd name="connsiteY242" fmla="*/ 12079706 h 15135727"/>
              <a:gd name="connsiteX243" fmla="*/ 2911642 w 8128084"/>
              <a:gd name="connsiteY243" fmla="*/ 11935327 h 15135727"/>
              <a:gd name="connsiteX244" fmla="*/ 2863516 w 8128084"/>
              <a:gd name="connsiteY244" fmla="*/ 11694695 h 15135727"/>
              <a:gd name="connsiteX245" fmla="*/ 2911642 w 8128084"/>
              <a:gd name="connsiteY245" fmla="*/ 11454064 h 15135727"/>
              <a:gd name="connsiteX246" fmla="*/ 3056021 w 8128084"/>
              <a:gd name="connsiteY246" fmla="*/ 11454064 h 15135727"/>
              <a:gd name="connsiteX247" fmla="*/ 2983832 w 8128084"/>
              <a:gd name="connsiteY247" fmla="*/ 11381874 h 15135727"/>
              <a:gd name="connsiteX248" fmla="*/ 3031958 w 8128084"/>
              <a:gd name="connsiteY248" fmla="*/ 11285621 h 15135727"/>
              <a:gd name="connsiteX249" fmla="*/ 3007895 w 8128084"/>
              <a:gd name="connsiteY249" fmla="*/ 11189369 h 15135727"/>
              <a:gd name="connsiteX250" fmla="*/ 2887579 w 8128084"/>
              <a:gd name="connsiteY250" fmla="*/ 11141242 h 15135727"/>
              <a:gd name="connsiteX251" fmla="*/ 2887579 w 8128084"/>
              <a:gd name="connsiteY251" fmla="*/ 10972800 h 15135727"/>
              <a:gd name="connsiteX252" fmla="*/ 2887579 w 8128084"/>
              <a:gd name="connsiteY252" fmla="*/ 10924674 h 15135727"/>
              <a:gd name="connsiteX253" fmla="*/ 2767264 w 8128084"/>
              <a:gd name="connsiteY253" fmla="*/ 11020927 h 15135727"/>
              <a:gd name="connsiteX254" fmla="*/ 2743200 w 8128084"/>
              <a:gd name="connsiteY254" fmla="*/ 10924674 h 15135727"/>
              <a:gd name="connsiteX255" fmla="*/ 2550695 w 8128084"/>
              <a:gd name="connsiteY255" fmla="*/ 11020927 h 15135727"/>
              <a:gd name="connsiteX256" fmla="*/ 2526632 w 8128084"/>
              <a:gd name="connsiteY256" fmla="*/ 11117179 h 15135727"/>
              <a:gd name="connsiteX257" fmla="*/ 2334127 w 8128084"/>
              <a:gd name="connsiteY257" fmla="*/ 10996864 h 15135727"/>
              <a:gd name="connsiteX258" fmla="*/ 2358190 w 8128084"/>
              <a:gd name="connsiteY258" fmla="*/ 10732169 h 15135727"/>
              <a:gd name="connsiteX259" fmla="*/ 2334127 w 8128084"/>
              <a:gd name="connsiteY259" fmla="*/ 10587790 h 15135727"/>
              <a:gd name="connsiteX260" fmla="*/ 2406316 w 8128084"/>
              <a:gd name="connsiteY260" fmla="*/ 10491537 h 15135727"/>
              <a:gd name="connsiteX261" fmla="*/ 2598821 w 8128084"/>
              <a:gd name="connsiteY261" fmla="*/ 10684042 h 15135727"/>
              <a:gd name="connsiteX262" fmla="*/ 2767264 w 8128084"/>
              <a:gd name="connsiteY262" fmla="*/ 10684042 h 15135727"/>
              <a:gd name="connsiteX263" fmla="*/ 2646948 w 8128084"/>
              <a:gd name="connsiteY263" fmla="*/ 10515600 h 15135727"/>
              <a:gd name="connsiteX264" fmla="*/ 2815390 w 8128084"/>
              <a:gd name="connsiteY264" fmla="*/ 10395285 h 15135727"/>
              <a:gd name="connsiteX265" fmla="*/ 3080085 w 8128084"/>
              <a:gd name="connsiteY265" fmla="*/ 10419348 h 15135727"/>
              <a:gd name="connsiteX266" fmla="*/ 3248527 w 8128084"/>
              <a:gd name="connsiteY266" fmla="*/ 10539664 h 15135727"/>
              <a:gd name="connsiteX267" fmla="*/ 3320716 w 8128084"/>
              <a:gd name="connsiteY267" fmla="*/ 10659979 h 15135727"/>
              <a:gd name="connsiteX268" fmla="*/ 3465095 w 8128084"/>
              <a:gd name="connsiteY268" fmla="*/ 10659979 h 15135727"/>
              <a:gd name="connsiteX269" fmla="*/ 3441032 w 8128084"/>
              <a:gd name="connsiteY269" fmla="*/ 10491537 h 15135727"/>
              <a:gd name="connsiteX270" fmla="*/ 3392906 w 8128084"/>
              <a:gd name="connsiteY270" fmla="*/ 10250906 h 15135727"/>
              <a:gd name="connsiteX271" fmla="*/ 3152274 w 8128084"/>
              <a:gd name="connsiteY271" fmla="*/ 10250906 h 15135727"/>
              <a:gd name="connsiteX272" fmla="*/ 3176337 w 8128084"/>
              <a:gd name="connsiteY272" fmla="*/ 10178716 h 15135727"/>
              <a:gd name="connsiteX273" fmla="*/ 3104148 w 8128084"/>
              <a:gd name="connsiteY273" fmla="*/ 10154653 h 15135727"/>
              <a:gd name="connsiteX274" fmla="*/ 3007895 w 8128084"/>
              <a:gd name="connsiteY274" fmla="*/ 9962148 h 15135727"/>
              <a:gd name="connsiteX275" fmla="*/ 3176337 w 8128084"/>
              <a:gd name="connsiteY275" fmla="*/ 9889958 h 15135727"/>
              <a:gd name="connsiteX276" fmla="*/ 2959769 w 8128084"/>
              <a:gd name="connsiteY276" fmla="*/ 9504948 h 15135727"/>
              <a:gd name="connsiteX277" fmla="*/ 2791327 w 8128084"/>
              <a:gd name="connsiteY277" fmla="*/ 9456821 h 15135727"/>
              <a:gd name="connsiteX278" fmla="*/ 2574758 w 8128084"/>
              <a:gd name="connsiteY278" fmla="*/ 9336506 h 15135727"/>
              <a:gd name="connsiteX279" fmla="*/ 2550695 w 8128084"/>
              <a:gd name="connsiteY279" fmla="*/ 9071811 h 15135727"/>
              <a:gd name="connsiteX280" fmla="*/ 2695074 w 8128084"/>
              <a:gd name="connsiteY280" fmla="*/ 8999621 h 15135727"/>
              <a:gd name="connsiteX281" fmla="*/ 2622885 w 8128084"/>
              <a:gd name="connsiteY281" fmla="*/ 8975558 h 15135727"/>
              <a:gd name="connsiteX282" fmla="*/ 2430379 w 8128084"/>
              <a:gd name="connsiteY282" fmla="*/ 8999621 h 15135727"/>
              <a:gd name="connsiteX283" fmla="*/ 2261937 w 8128084"/>
              <a:gd name="connsiteY283" fmla="*/ 9168064 h 15135727"/>
              <a:gd name="connsiteX284" fmla="*/ 2237874 w 8128084"/>
              <a:gd name="connsiteY284" fmla="*/ 8999621 h 15135727"/>
              <a:gd name="connsiteX285" fmla="*/ 2117558 w 8128084"/>
              <a:gd name="connsiteY285" fmla="*/ 8975558 h 15135727"/>
              <a:gd name="connsiteX286" fmla="*/ 2045369 w 8128084"/>
              <a:gd name="connsiteY286" fmla="*/ 8783053 h 15135727"/>
              <a:gd name="connsiteX287" fmla="*/ 1852864 w 8128084"/>
              <a:gd name="connsiteY287" fmla="*/ 8758990 h 15135727"/>
              <a:gd name="connsiteX288" fmla="*/ 1636295 w 8128084"/>
              <a:gd name="connsiteY288" fmla="*/ 8927432 h 15135727"/>
              <a:gd name="connsiteX289" fmla="*/ 1588169 w 8128084"/>
              <a:gd name="connsiteY289" fmla="*/ 9023685 h 15135727"/>
              <a:gd name="connsiteX290" fmla="*/ 1515979 w 8128084"/>
              <a:gd name="connsiteY290" fmla="*/ 8879306 h 15135727"/>
              <a:gd name="connsiteX291" fmla="*/ 1347537 w 8128084"/>
              <a:gd name="connsiteY291" fmla="*/ 8879306 h 15135727"/>
              <a:gd name="connsiteX292" fmla="*/ 1347537 w 8128084"/>
              <a:gd name="connsiteY292" fmla="*/ 8710864 h 15135727"/>
              <a:gd name="connsiteX293" fmla="*/ 1106906 w 8128084"/>
              <a:gd name="connsiteY293" fmla="*/ 8783053 h 15135727"/>
              <a:gd name="connsiteX294" fmla="*/ 890337 w 8128084"/>
              <a:gd name="connsiteY294" fmla="*/ 8686800 h 15135727"/>
              <a:gd name="connsiteX295" fmla="*/ 649706 w 8128084"/>
              <a:gd name="connsiteY295" fmla="*/ 8662737 h 15135727"/>
              <a:gd name="connsiteX296" fmla="*/ 385011 w 8128084"/>
              <a:gd name="connsiteY296" fmla="*/ 8566485 h 15135727"/>
              <a:gd name="connsiteX297" fmla="*/ 577516 w 8128084"/>
              <a:gd name="connsiteY297" fmla="*/ 8373979 h 15135727"/>
              <a:gd name="connsiteX298" fmla="*/ 794085 w 8128084"/>
              <a:gd name="connsiteY298" fmla="*/ 8301790 h 15135727"/>
              <a:gd name="connsiteX299" fmla="*/ 745958 w 8128084"/>
              <a:gd name="connsiteY299" fmla="*/ 8133348 h 15135727"/>
              <a:gd name="connsiteX300" fmla="*/ 818148 w 8128084"/>
              <a:gd name="connsiteY300" fmla="*/ 7820527 h 15135727"/>
              <a:gd name="connsiteX301" fmla="*/ 697832 w 8128084"/>
              <a:gd name="connsiteY301" fmla="*/ 7820527 h 15135727"/>
              <a:gd name="connsiteX302" fmla="*/ 625642 w 8128084"/>
              <a:gd name="connsiteY302" fmla="*/ 7916779 h 15135727"/>
              <a:gd name="connsiteX303" fmla="*/ 457200 w 8128084"/>
              <a:gd name="connsiteY303" fmla="*/ 7820527 h 15135727"/>
              <a:gd name="connsiteX304" fmla="*/ 529390 w 8128084"/>
              <a:gd name="connsiteY304" fmla="*/ 7700211 h 15135727"/>
              <a:gd name="connsiteX305" fmla="*/ 938464 w 8128084"/>
              <a:gd name="connsiteY305" fmla="*/ 7676148 h 15135727"/>
              <a:gd name="connsiteX306" fmla="*/ 1058779 w 8128084"/>
              <a:gd name="connsiteY306" fmla="*/ 7459579 h 15135727"/>
              <a:gd name="connsiteX307" fmla="*/ 1203158 w 8128084"/>
              <a:gd name="connsiteY307" fmla="*/ 7603958 h 15135727"/>
              <a:gd name="connsiteX308" fmla="*/ 1299411 w 8128084"/>
              <a:gd name="connsiteY308" fmla="*/ 7555832 h 15135727"/>
              <a:gd name="connsiteX309" fmla="*/ 1443790 w 8128084"/>
              <a:gd name="connsiteY309" fmla="*/ 7507706 h 15135727"/>
              <a:gd name="connsiteX310" fmla="*/ 1684421 w 8128084"/>
              <a:gd name="connsiteY310" fmla="*/ 7603958 h 15135727"/>
              <a:gd name="connsiteX311" fmla="*/ 1684421 w 8128084"/>
              <a:gd name="connsiteY311" fmla="*/ 7603958 h 15135727"/>
              <a:gd name="connsiteX312" fmla="*/ 1540042 w 8128084"/>
              <a:gd name="connsiteY312" fmla="*/ 7363327 h 15135727"/>
              <a:gd name="connsiteX313" fmla="*/ 1299411 w 8128084"/>
              <a:gd name="connsiteY313" fmla="*/ 7315200 h 15135727"/>
              <a:gd name="connsiteX314" fmla="*/ 1130969 w 8128084"/>
              <a:gd name="connsiteY314" fmla="*/ 7339264 h 15135727"/>
              <a:gd name="connsiteX315" fmla="*/ 1034716 w 8128084"/>
              <a:gd name="connsiteY315" fmla="*/ 7315200 h 15135727"/>
              <a:gd name="connsiteX316" fmla="*/ 1155032 w 8128084"/>
              <a:gd name="connsiteY316" fmla="*/ 7050506 h 15135727"/>
              <a:gd name="connsiteX317" fmla="*/ 1155032 w 8128084"/>
              <a:gd name="connsiteY317" fmla="*/ 6930190 h 15135727"/>
              <a:gd name="connsiteX318" fmla="*/ 1155032 w 8128084"/>
              <a:gd name="connsiteY318" fmla="*/ 6761748 h 15135727"/>
              <a:gd name="connsiteX319" fmla="*/ 1203158 w 8128084"/>
              <a:gd name="connsiteY319" fmla="*/ 6617369 h 15135727"/>
              <a:gd name="connsiteX320" fmla="*/ 1371600 w 8128084"/>
              <a:gd name="connsiteY320" fmla="*/ 6472990 h 15135727"/>
              <a:gd name="connsiteX321" fmla="*/ 1443790 w 8128084"/>
              <a:gd name="connsiteY321" fmla="*/ 6328611 h 15135727"/>
              <a:gd name="connsiteX322" fmla="*/ 1419727 w 8128084"/>
              <a:gd name="connsiteY322" fmla="*/ 6208295 h 15135727"/>
              <a:gd name="connsiteX323" fmla="*/ 1275348 w 8128084"/>
              <a:gd name="connsiteY323" fmla="*/ 6304548 h 15135727"/>
              <a:gd name="connsiteX324" fmla="*/ 1323474 w 8128084"/>
              <a:gd name="connsiteY324" fmla="*/ 6015790 h 15135727"/>
              <a:gd name="connsiteX325" fmla="*/ 1540042 w 8128084"/>
              <a:gd name="connsiteY325" fmla="*/ 5871411 h 15135727"/>
              <a:gd name="connsiteX326" fmla="*/ 1540042 w 8128084"/>
              <a:gd name="connsiteY326" fmla="*/ 5751095 h 15135727"/>
              <a:gd name="connsiteX327" fmla="*/ 1395664 w 8128084"/>
              <a:gd name="connsiteY327" fmla="*/ 5799221 h 15135727"/>
              <a:gd name="connsiteX328" fmla="*/ 1179095 w 8128084"/>
              <a:gd name="connsiteY328" fmla="*/ 5799221 h 15135727"/>
              <a:gd name="connsiteX329" fmla="*/ 890337 w 8128084"/>
              <a:gd name="connsiteY329" fmla="*/ 5775158 h 15135727"/>
              <a:gd name="connsiteX330" fmla="*/ 697832 w 8128084"/>
              <a:gd name="connsiteY330" fmla="*/ 5606716 h 15135727"/>
              <a:gd name="connsiteX331" fmla="*/ 577516 w 8128084"/>
              <a:gd name="connsiteY331" fmla="*/ 5582653 h 15135727"/>
              <a:gd name="connsiteX332" fmla="*/ 697832 w 8128084"/>
              <a:gd name="connsiteY332" fmla="*/ 5775158 h 15135727"/>
              <a:gd name="connsiteX333" fmla="*/ 409074 w 8128084"/>
              <a:gd name="connsiteY333" fmla="*/ 5799221 h 15135727"/>
              <a:gd name="connsiteX334" fmla="*/ 168442 w 8128084"/>
              <a:gd name="connsiteY334" fmla="*/ 5702969 h 15135727"/>
              <a:gd name="connsiteX335" fmla="*/ 264695 w 8128084"/>
              <a:gd name="connsiteY335" fmla="*/ 5558590 h 15135727"/>
              <a:gd name="connsiteX336" fmla="*/ 144379 w 8128084"/>
              <a:gd name="connsiteY336" fmla="*/ 5510464 h 15135727"/>
              <a:gd name="connsiteX337" fmla="*/ 0 w 8128084"/>
              <a:gd name="connsiteY337" fmla="*/ 5462337 h 15135727"/>
              <a:gd name="connsiteX338" fmla="*/ 96253 w 8128084"/>
              <a:gd name="connsiteY338"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919537 w 8128084"/>
              <a:gd name="connsiteY147" fmla="*/ 9071811 h 15135727"/>
              <a:gd name="connsiteX148" fmla="*/ 6160169 w 8128084"/>
              <a:gd name="connsiteY148" fmla="*/ 9336506 h 15135727"/>
              <a:gd name="connsiteX149" fmla="*/ 6280485 w 8128084"/>
              <a:gd name="connsiteY149" fmla="*/ 9601200 h 15135727"/>
              <a:gd name="connsiteX150" fmla="*/ 6400800 w 8128084"/>
              <a:gd name="connsiteY150" fmla="*/ 9793706 h 15135727"/>
              <a:gd name="connsiteX151" fmla="*/ 6569242 w 8128084"/>
              <a:gd name="connsiteY151" fmla="*/ 10058400 h 15135727"/>
              <a:gd name="connsiteX152" fmla="*/ 6713621 w 8128084"/>
              <a:gd name="connsiteY152" fmla="*/ 10106527 h 15135727"/>
              <a:gd name="connsiteX153" fmla="*/ 6545179 w 8128084"/>
              <a:gd name="connsiteY153" fmla="*/ 10202779 h 15135727"/>
              <a:gd name="connsiteX154" fmla="*/ 6569242 w 8128084"/>
              <a:gd name="connsiteY154" fmla="*/ 10443411 h 15135727"/>
              <a:gd name="connsiteX155" fmla="*/ 6593306 w 8128084"/>
              <a:gd name="connsiteY155" fmla="*/ 10708106 h 15135727"/>
              <a:gd name="connsiteX156" fmla="*/ 6761748 w 8128084"/>
              <a:gd name="connsiteY156" fmla="*/ 10924674 h 15135727"/>
              <a:gd name="connsiteX157" fmla="*/ 6641432 w 8128084"/>
              <a:gd name="connsiteY157" fmla="*/ 11093116 h 15135727"/>
              <a:gd name="connsiteX158" fmla="*/ 6713621 w 8128084"/>
              <a:gd name="connsiteY158" fmla="*/ 11261558 h 15135727"/>
              <a:gd name="connsiteX159" fmla="*/ 6737685 w 8128084"/>
              <a:gd name="connsiteY159" fmla="*/ 11526253 h 15135727"/>
              <a:gd name="connsiteX160" fmla="*/ 6617369 w 8128084"/>
              <a:gd name="connsiteY160" fmla="*/ 11839074 h 15135727"/>
              <a:gd name="connsiteX161" fmla="*/ 6617369 w 8128084"/>
              <a:gd name="connsiteY161" fmla="*/ 12031579 h 15135727"/>
              <a:gd name="connsiteX162" fmla="*/ 6641432 w 8128084"/>
              <a:gd name="connsiteY162" fmla="*/ 12127832 h 15135727"/>
              <a:gd name="connsiteX163" fmla="*/ 6761748 w 8128084"/>
              <a:gd name="connsiteY163" fmla="*/ 12031579 h 15135727"/>
              <a:gd name="connsiteX164" fmla="*/ 6761748 w 8128084"/>
              <a:gd name="connsiteY164" fmla="*/ 12296274 h 15135727"/>
              <a:gd name="connsiteX165" fmla="*/ 6689558 w 8128084"/>
              <a:gd name="connsiteY165" fmla="*/ 12512842 h 15135727"/>
              <a:gd name="connsiteX166" fmla="*/ 6785811 w 8128084"/>
              <a:gd name="connsiteY166" fmla="*/ 12777537 h 15135727"/>
              <a:gd name="connsiteX167" fmla="*/ 6569242 w 8128084"/>
              <a:gd name="connsiteY167" fmla="*/ 12873790 h 15135727"/>
              <a:gd name="connsiteX168" fmla="*/ 6545179 w 8128084"/>
              <a:gd name="connsiteY168" fmla="*/ 13090358 h 15135727"/>
              <a:gd name="connsiteX169" fmla="*/ 6448927 w 8128084"/>
              <a:gd name="connsiteY169" fmla="*/ 13355053 h 15135727"/>
              <a:gd name="connsiteX170" fmla="*/ 6256421 w 8128084"/>
              <a:gd name="connsiteY170" fmla="*/ 13571621 h 15135727"/>
              <a:gd name="connsiteX171" fmla="*/ 6087979 w 8128084"/>
              <a:gd name="connsiteY171" fmla="*/ 13667874 h 15135727"/>
              <a:gd name="connsiteX172" fmla="*/ 5943600 w 8128084"/>
              <a:gd name="connsiteY172" fmla="*/ 13716000 h 15135727"/>
              <a:gd name="connsiteX173" fmla="*/ 5702969 w 8128084"/>
              <a:gd name="connsiteY173" fmla="*/ 13667874 h 15135727"/>
              <a:gd name="connsiteX174" fmla="*/ 5582653 w 8128084"/>
              <a:gd name="connsiteY174" fmla="*/ 13691937 h 15135727"/>
              <a:gd name="connsiteX175" fmla="*/ 5727032 w 8128084"/>
              <a:gd name="connsiteY175" fmla="*/ 13836316 h 15135727"/>
              <a:gd name="connsiteX176" fmla="*/ 5582653 w 8128084"/>
              <a:gd name="connsiteY176" fmla="*/ 14052885 h 15135727"/>
              <a:gd name="connsiteX177" fmla="*/ 5462337 w 8128084"/>
              <a:gd name="connsiteY177" fmla="*/ 14149137 h 15135727"/>
              <a:gd name="connsiteX178" fmla="*/ 5342021 w 8128084"/>
              <a:gd name="connsiteY178" fmla="*/ 14004758 h 15135727"/>
              <a:gd name="connsiteX179" fmla="*/ 5245769 w 8128084"/>
              <a:gd name="connsiteY179" fmla="*/ 14004758 h 15135727"/>
              <a:gd name="connsiteX180" fmla="*/ 5245769 w 8128084"/>
              <a:gd name="connsiteY180" fmla="*/ 13956632 h 15135727"/>
              <a:gd name="connsiteX181" fmla="*/ 5101390 w 8128084"/>
              <a:gd name="connsiteY181" fmla="*/ 13956632 h 15135727"/>
              <a:gd name="connsiteX182" fmla="*/ 4981074 w 8128084"/>
              <a:gd name="connsiteY182" fmla="*/ 13860379 h 15135727"/>
              <a:gd name="connsiteX183" fmla="*/ 4740442 w 8128084"/>
              <a:gd name="connsiteY183" fmla="*/ 13908506 h 15135727"/>
              <a:gd name="connsiteX184" fmla="*/ 4475748 w 8128084"/>
              <a:gd name="connsiteY184" fmla="*/ 13956632 h 15135727"/>
              <a:gd name="connsiteX185" fmla="*/ 4379495 w 8128084"/>
              <a:gd name="connsiteY185" fmla="*/ 14028821 h 15135727"/>
              <a:gd name="connsiteX186" fmla="*/ 4403558 w 8128084"/>
              <a:gd name="connsiteY186" fmla="*/ 14197264 h 15135727"/>
              <a:gd name="connsiteX187" fmla="*/ 4572000 w 8128084"/>
              <a:gd name="connsiteY187" fmla="*/ 14149137 h 15135727"/>
              <a:gd name="connsiteX188" fmla="*/ 4523874 w 8128084"/>
              <a:gd name="connsiteY188" fmla="*/ 14558211 h 15135727"/>
              <a:gd name="connsiteX189" fmla="*/ 4403558 w 8128084"/>
              <a:gd name="connsiteY189" fmla="*/ 14437895 h 15135727"/>
              <a:gd name="connsiteX190" fmla="*/ 4403558 w 8128084"/>
              <a:gd name="connsiteY190" fmla="*/ 14437895 h 15135727"/>
              <a:gd name="connsiteX191" fmla="*/ 4283242 w 8128084"/>
              <a:gd name="connsiteY191" fmla="*/ 14245390 h 15135727"/>
              <a:gd name="connsiteX192" fmla="*/ 4235116 w 8128084"/>
              <a:gd name="connsiteY192" fmla="*/ 14341642 h 15135727"/>
              <a:gd name="connsiteX193" fmla="*/ 4162927 w 8128084"/>
              <a:gd name="connsiteY193" fmla="*/ 14389769 h 15135727"/>
              <a:gd name="connsiteX194" fmla="*/ 4162927 w 8128084"/>
              <a:gd name="connsiteY194" fmla="*/ 14389769 h 15135727"/>
              <a:gd name="connsiteX195" fmla="*/ 3922295 w 8128084"/>
              <a:gd name="connsiteY195" fmla="*/ 14245390 h 15135727"/>
              <a:gd name="connsiteX196" fmla="*/ 3801979 w 8128084"/>
              <a:gd name="connsiteY196" fmla="*/ 14293516 h 15135727"/>
              <a:gd name="connsiteX197" fmla="*/ 3681664 w 8128084"/>
              <a:gd name="connsiteY197" fmla="*/ 14389769 h 15135727"/>
              <a:gd name="connsiteX198" fmla="*/ 3657600 w 8128084"/>
              <a:gd name="connsiteY198" fmla="*/ 14654464 h 15135727"/>
              <a:gd name="connsiteX199" fmla="*/ 3513221 w 8128084"/>
              <a:gd name="connsiteY199" fmla="*/ 14726653 h 15135727"/>
              <a:gd name="connsiteX200" fmla="*/ 3513221 w 8128084"/>
              <a:gd name="connsiteY200" fmla="*/ 14871032 h 15135727"/>
              <a:gd name="connsiteX201" fmla="*/ 3633537 w 8128084"/>
              <a:gd name="connsiteY201" fmla="*/ 14967285 h 15135727"/>
              <a:gd name="connsiteX202" fmla="*/ 3609474 w 8128084"/>
              <a:gd name="connsiteY202" fmla="*/ 15087600 h 15135727"/>
              <a:gd name="connsiteX203" fmla="*/ 3441032 w 8128084"/>
              <a:gd name="connsiteY203" fmla="*/ 15039474 h 15135727"/>
              <a:gd name="connsiteX204" fmla="*/ 3272590 w 8128084"/>
              <a:gd name="connsiteY204" fmla="*/ 15063537 h 15135727"/>
              <a:gd name="connsiteX205" fmla="*/ 3248527 w 8128084"/>
              <a:gd name="connsiteY205" fmla="*/ 14895095 h 15135727"/>
              <a:gd name="connsiteX206" fmla="*/ 3128211 w 8128084"/>
              <a:gd name="connsiteY206" fmla="*/ 14919158 h 15135727"/>
              <a:gd name="connsiteX207" fmla="*/ 2959769 w 8128084"/>
              <a:gd name="connsiteY207" fmla="*/ 15135727 h 15135727"/>
              <a:gd name="connsiteX208" fmla="*/ 2935706 w 8128084"/>
              <a:gd name="connsiteY208" fmla="*/ 14895095 h 15135727"/>
              <a:gd name="connsiteX209" fmla="*/ 2791327 w 8128084"/>
              <a:gd name="connsiteY209" fmla="*/ 14943221 h 15135727"/>
              <a:gd name="connsiteX210" fmla="*/ 2671011 w 8128084"/>
              <a:gd name="connsiteY210" fmla="*/ 15039474 h 15135727"/>
              <a:gd name="connsiteX211" fmla="*/ 2430379 w 8128084"/>
              <a:gd name="connsiteY211" fmla="*/ 15087600 h 15135727"/>
              <a:gd name="connsiteX212" fmla="*/ 2237874 w 8128084"/>
              <a:gd name="connsiteY212" fmla="*/ 15039474 h 15135727"/>
              <a:gd name="connsiteX213" fmla="*/ 2622885 w 8128084"/>
              <a:gd name="connsiteY213" fmla="*/ 14846969 h 15135727"/>
              <a:gd name="connsiteX214" fmla="*/ 2887579 w 8128084"/>
              <a:gd name="connsiteY214" fmla="*/ 14774779 h 15135727"/>
              <a:gd name="connsiteX215" fmla="*/ 2839453 w 8128084"/>
              <a:gd name="connsiteY215" fmla="*/ 14582274 h 15135727"/>
              <a:gd name="connsiteX216" fmla="*/ 2935706 w 8128084"/>
              <a:gd name="connsiteY216" fmla="*/ 14510085 h 15135727"/>
              <a:gd name="connsiteX217" fmla="*/ 2935706 w 8128084"/>
              <a:gd name="connsiteY217" fmla="*/ 14510085 h 15135727"/>
              <a:gd name="connsiteX218" fmla="*/ 3080085 w 8128084"/>
              <a:gd name="connsiteY218" fmla="*/ 14413832 h 15135727"/>
              <a:gd name="connsiteX219" fmla="*/ 3152274 w 8128084"/>
              <a:gd name="connsiteY219" fmla="*/ 14341642 h 15135727"/>
              <a:gd name="connsiteX220" fmla="*/ 3080085 w 8128084"/>
              <a:gd name="connsiteY220" fmla="*/ 14269453 h 15135727"/>
              <a:gd name="connsiteX221" fmla="*/ 3152274 w 8128084"/>
              <a:gd name="connsiteY221" fmla="*/ 14197264 h 15135727"/>
              <a:gd name="connsiteX222" fmla="*/ 3152274 w 8128084"/>
              <a:gd name="connsiteY222" fmla="*/ 14052885 h 15135727"/>
              <a:gd name="connsiteX223" fmla="*/ 3080085 w 8128084"/>
              <a:gd name="connsiteY223" fmla="*/ 13980695 h 15135727"/>
              <a:gd name="connsiteX224" fmla="*/ 3056021 w 8128084"/>
              <a:gd name="connsiteY224" fmla="*/ 14076948 h 15135727"/>
              <a:gd name="connsiteX225" fmla="*/ 2935706 w 8128084"/>
              <a:gd name="connsiteY225" fmla="*/ 14076948 h 15135727"/>
              <a:gd name="connsiteX226" fmla="*/ 2863516 w 8128084"/>
              <a:gd name="connsiteY226" fmla="*/ 14125074 h 15135727"/>
              <a:gd name="connsiteX227" fmla="*/ 2719137 w 8128084"/>
              <a:gd name="connsiteY227" fmla="*/ 14197264 h 15135727"/>
              <a:gd name="connsiteX228" fmla="*/ 2646948 w 8128084"/>
              <a:gd name="connsiteY228" fmla="*/ 14197264 h 15135727"/>
              <a:gd name="connsiteX229" fmla="*/ 2598821 w 8128084"/>
              <a:gd name="connsiteY229" fmla="*/ 14125074 h 15135727"/>
              <a:gd name="connsiteX230" fmla="*/ 2430379 w 8128084"/>
              <a:gd name="connsiteY230" fmla="*/ 13836316 h 15135727"/>
              <a:gd name="connsiteX231" fmla="*/ 2646948 w 8128084"/>
              <a:gd name="connsiteY231" fmla="*/ 13812253 h 15135727"/>
              <a:gd name="connsiteX232" fmla="*/ 2502569 w 8128084"/>
              <a:gd name="connsiteY232" fmla="*/ 13475369 h 15135727"/>
              <a:gd name="connsiteX233" fmla="*/ 2550695 w 8128084"/>
              <a:gd name="connsiteY233" fmla="*/ 13186611 h 15135727"/>
              <a:gd name="connsiteX234" fmla="*/ 2719137 w 8128084"/>
              <a:gd name="connsiteY234" fmla="*/ 13042232 h 15135727"/>
              <a:gd name="connsiteX235" fmla="*/ 2791327 w 8128084"/>
              <a:gd name="connsiteY235" fmla="*/ 12945979 h 15135727"/>
              <a:gd name="connsiteX236" fmla="*/ 3031958 w 8128084"/>
              <a:gd name="connsiteY236" fmla="*/ 13090358 h 15135727"/>
              <a:gd name="connsiteX237" fmla="*/ 3056021 w 8128084"/>
              <a:gd name="connsiteY237" fmla="*/ 12753474 h 15135727"/>
              <a:gd name="connsiteX238" fmla="*/ 2887579 w 8128084"/>
              <a:gd name="connsiteY238" fmla="*/ 12777537 h 15135727"/>
              <a:gd name="connsiteX239" fmla="*/ 2815390 w 8128084"/>
              <a:gd name="connsiteY239" fmla="*/ 12777537 h 15135727"/>
              <a:gd name="connsiteX240" fmla="*/ 3176337 w 8128084"/>
              <a:gd name="connsiteY240" fmla="*/ 12368464 h 15135727"/>
              <a:gd name="connsiteX241" fmla="*/ 3104148 w 8128084"/>
              <a:gd name="connsiteY241" fmla="*/ 12320337 h 15135727"/>
              <a:gd name="connsiteX242" fmla="*/ 3104148 w 8128084"/>
              <a:gd name="connsiteY242" fmla="*/ 12320337 h 15135727"/>
              <a:gd name="connsiteX243" fmla="*/ 3007895 w 8128084"/>
              <a:gd name="connsiteY243" fmla="*/ 12079706 h 15135727"/>
              <a:gd name="connsiteX244" fmla="*/ 2911642 w 8128084"/>
              <a:gd name="connsiteY244" fmla="*/ 11935327 h 15135727"/>
              <a:gd name="connsiteX245" fmla="*/ 2863516 w 8128084"/>
              <a:gd name="connsiteY245" fmla="*/ 11694695 h 15135727"/>
              <a:gd name="connsiteX246" fmla="*/ 2911642 w 8128084"/>
              <a:gd name="connsiteY246" fmla="*/ 11454064 h 15135727"/>
              <a:gd name="connsiteX247" fmla="*/ 3056021 w 8128084"/>
              <a:gd name="connsiteY247" fmla="*/ 11454064 h 15135727"/>
              <a:gd name="connsiteX248" fmla="*/ 2983832 w 8128084"/>
              <a:gd name="connsiteY248" fmla="*/ 11381874 h 15135727"/>
              <a:gd name="connsiteX249" fmla="*/ 3031958 w 8128084"/>
              <a:gd name="connsiteY249" fmla="*/ 11285621 h 15135727"/>
              <a:gd name="connsiteX250" fmla="*/ 3007895 w 8128084"/>
              <a:gd name="connsiteY250" fmla="*/ 11189369 h 15135727"/>
              <a:gd name="connsiteX251" fmla="*/ 2887579 w 8128084"/>
              <a:gd name="connsiteY251" fmla="*/ 11141242 h 15135727"/>
              <a:gd name="connsiteX252" fmla="*/ 2887579 w 8128084"/>
              <a:gd name="connsiteY252" fmla="*/ 10972800 h 15135727"/>
              <a:gd name="connsiteX253" fmla="*/ 2887579 w 8128084"/>
              <a:gd name="connsiteY253" fmla="*/ 10924674 h 15135727"/>
              <a:gd name="connsiteX254" fmla="*/ 2767264 w 8128084"/>
              <a:gd name="connsiteY254" fmla="*/ 11020927 h 15135727"/>
              <a:gd name="connsiteX255" fmla="*/ 2743200 w 8128084"/>
              <a:gd name="connsiteY255" fmla="*/ 10924674 h 15135727"/>
              <a:gd name="connsiteX256" fmla="*/ 2550695 w 8128084"/>
              <a:gd name="connsiteY256" fmla="*/ 11020927 h 15135727"/>
              <a:gd name="connsiteX257" fmla="*/ 2526632 w 8128084"/>
              <a:gd name="connsiteY257" fmla="*/ 11117179 h 15135727"/>
              <a:gd name="connsiteX258" fmla="*/ 2334127 w 8128084"/>
              <a:gd name="connsiteY258" fmla="*/ 10996864 h 15135727"/>
              <a:gd name="connsiteX259" fmla="*/ 2358190 w 8128084"/>
              <a:gd name="connsiteY259" fmla="*/ 10732169 h 15135727"/>
              <a:gd name="connsiteX260" fmla="*/ 2334127 w 8128084"/>
              <a:gd name="connsiteY260" fmla="*/ 10587790 h 15135727"/>
              <a:gd name="connsiteX261" fmla="*/ 2406316 w 8128084"/>
              <a:gd name="connsiteY261" fmla="*/ 10491537 h 15135727"/>
              <a:gd name="connsiteX262" fmla="*/ 2598821 w 8128084"/>
              <a:gd name="connsiteY262" fmla="*/ 10684042 h 15135727"/>
              <a:gd name="connsiteX263" fmla="*/ 2767264 w 8128084"/>
              <a:gd name="connsiteY263" fmla="*/ 10684042 h 15135727"/>
              <a:gd name="connsiteX264" fmla="*/ 2646948 w 8128084"/>
              <a:gd name="connsiteY264" fmla="*/ 10515600 h 15135727"/>
              <a:gd name="connsiteX265" fmla="*/ 2815390 w 8128084"/>
              <a:gd name="connsiteY265" fmla="*/ 10395285 h 15135727"/>
              <a:gd name="connsiteX266" fmla="*/ 3080085 w 8128084"/>
              <a:gd name="connsiteY266" fmla="*/ 10419348 h 15135727"/>
              <a:gd name="connsiteX267" fmla="*/ 3248527 w 8128084"/>
              <a:gd name="connsiteY267" fmla="*/ 10539664 h 15135727"/>
              <a:gd name="connsiteX268" fmla="*/ 3320716 w 8128084"/>
              <a:gd name="connsiteY268" fmla="*/ 10659979 h 15135727"/>
              <a:gd name="connsiteX269" fmla="*/ 3465095 w 8128084"/>
              <a:gd name="connsiteY269" fmla="*/ 10659979 h 15135727"/>
              <a:gd name="connsiteX270" fmla="*/ 3441032 w 8128084"/>
              <a:gd name="connsiteY270" fmla="*/ 10491537 h 15135727"/>
              <a:gd name="connsiteX271" fmla="*/ 3392906 w 8128084"/>
              <a:gd name="connsiteY271" fmla="*/ 10250906 h 15135727"/>
              <a:gd name="connsiteX272" fmla="*/ 3152274 w 8128084"/>
              <a:gd name="connsiteY272" fmla="*/ 10250906 h 15135727"/>
              <a:gd name="connsiteX273" fmla="*/ 3176337 w 8128084"/>
              <a:gd name="connsiteY273" fmla="*/ 10178716 h 15135727"/>
              <a:gd name="connsiteX274" fmla="*/ 3104148 w 8128084"/>
              <a:gd name="connsiteY274" fmla="*/ 10154653 h 15135727"/>
              <a:gd name="connsiteX275" fmla="*/ 3007895 w 8128084"/>
              <a:gd name="connsiteY275" fmla="*/ 9962148 h 15135727"/>
              <a:gd name="connsiteX276" fmla="*/ 3176337 w 8128084"/>
              <a:gd name="connsiteY276" fmla="*/ 9889958 h 15135727"/>
              <a:gd name="connsiteX277" fmla="*/ 2959769 w 8128084"/>
              <a:gd name="connsiteY277" fmla="*/ 9504948 h 15135727"/>
              <a:gd name="connsiteX278" fmla="*/ 2791327 w 8128084"/>
              <a:gd name="connsiteY278" fmla="*/ 9456821 h 15135727"/>
              <a:gd name="connsiteX279" fmla="*/ 2574758 w 8128084"/>
              <a:gd name="connsiteY279" fmla="*/ 9336506 h 15135727"/>
              <a:gd name="connsiteX280" fmla="*/ 2550695 w 8128084"/>
              <a:gd name="connsiteY280" fmla="*/ 9071811 h 15135727"/>
              <a:gd name="connsiteX281" fmla="*/ 2695074 w 8128084"/>
              <a:gd name="connsiteY281" fmla="*/ 8999621 h 15135727"/>
              <a:gd name="connsiteX282" fmla="*/ 2622885 w 8128084"/>
              <a:gd name="connsiteY282" fmla="*/ 8975558 h 15135727"/>
              <a:gd name="connsiteX283" fmla="*/ 2430379 w 8128084"/>
              <a:gd name="connsiteY283" fmla="*/ 8999621 h 15135727"/>
              <a:gd name="connsiteX284" fmla="*/ 2261937 w 8128084"/>
              <a:gd name="connsiteY284" fmla="*/ 9168064 h 15135727"/>
              <a:gd name="connsiteX285" fmla="*/ 2237874 w 8128084"/>
              <a:gd name="connsiteY285" fmla="*/ 8999621 h 15135727"/>
              <a:gd name="connsiteX286" fmla="*/ 2117558 w 8128084"/>
              <a:gd name="connsiteY286" fmla="*/ 8975558 h 15135727"/>
              <a:gd name="connsiteX287" fmla="*/ 2045369 w 8128084"/>
              <a:gd name="connsiteY287" fmla="*/ 8783053 h 15135727"/>
              <a:gd name="connsiteX288" fmla="*/ 1852864 w 8128084"/>
              <a:gd name="connsiteY288" fmla="*/ 8758990 h 15135727"/>
              <a:gd name="connsiteX289" fmla="*/ 1636295 w 8128084"/>
              <a:gd name="connsiteY289" fmla="*/ 8927432 h 15135727"/>
              <a:gd name="connsiteX290" fmla="*/ 1588169 w 8128084"/>
              <a:gd name="connsiteY290" fmla="*/ 9023685 h 15135727"/>
              <a:gd name="connsiteX291" fmla="*/ 1515979 w 8128084"/>
              <a:gd name="connsiteY291" fmla="*/ 8879306 h 15135727"/>
              <a:gd name="connsiteX292" fmla="*/ 1347537 w 8128084"/>
              <a:gd name="connsiteY292" fmla="*/ 8879306 h 15135727"/>
              <a:gd name="connsiteX293" fmla="*/ 1347537 w 8128084"/>
              <a:gd name="connsiteY293" fmla="*/ 8710864 h 15135727"/>
              <a:gd name="connsiteX294" fmla="*/ 1106906 w 8128084"/>
              <a:gd name="connsiteY294" fmla="*/ 8783053 h 15135727"/>
              <a:gd name="connsiteX295" fmla="*/ 890337 w 8128084"/>
              <a:gd name="connsiteY295" fmla="*/ 8686800 h 15135727"/>
              <a:gd name="connsiteX296" fmla="*/ 649706 w 8128084"/>
              <a:gd name="connsiteY296" fmla="*/ 8662737 h 15135727"/>
              <a:gd name="connsiteX297" fmla="*/ 385011 w 8128084"/>
              <a:gd name="connsiteY297" fmla="*/ 8566485 h 15135727"/>
              <a:gd name="connsiteX298" fmla="*/ 577516 w 8128084"/>
              <a:gd name="connsiteY298" fmla="*/ 8373979 h 15135727"/>
              <a:gd name="connsiteX299" fmla="*/ 794085 w 8128084"/>
              <a:gd name="connsiteY299" fmla="*/ 8301790 h 15135727"/>
              <a:gd name="connsiteX300" fmla="*/ 745958 w 8128084"/>
              <a:gd name="connsiteY300" fmla="*/ 8133348 h 15135727"/>
              <a:gd name="connsiteX301" fmla="*/ 818148 w 8128084"/>
              <a:gd name="connsiteY301" fmla="*/ 7820527 h 15135727"/>
              <a:gd name="connsiteX302" fmla="*/ 697832 w 8128084"/>
              <a:gd name="connsiteY302" fmla="*/ 7820527 h 15135727"/>
              <a:gd name="connsiteX303" fmla="*/ 625642 w 8128084"/>
              <a:gd name="connsiteY303" fmla="*/ 7916779 h 15135727"/>
              <a:gd name="connsiteX304" fmla="*/ 457200 w 8128084"/>
              <a:gd name="connsiteY304" fmla="*/ 7820527 h 15135727"/>
              <a:gd name="connsiteX305" fmla="*/ 529390 w 8128084"/>
              <a:gd name="connsiteY305" fmla="*/ 7700211 h 15135727"/>
              <a:gd name="connsiteX306" fmla="*/ 938464 w 8128084"/>
              <a:gd name="connsiteY306" fmla="*/ 7676148 h 15135727"/>
              <a:gd name="connsiteX307" fmla="*/ 1058779 w 8128084"/>
              <a:gd name="connsiteY307" fmla="*/ 7459579 h 15135727"/>
              <a:gd name="connsiteX308" fmla="*/ 1203158 w 8128084"/>
              <a:gd name="connsiteY308" fmla="*/ 7603958 h 15135727"/>
              <a:gd name="connsiteX309" fmla="*/ 1299411 w 8128084"/>
              <a:gd name="connsiteY309" fmla="*/ 7555832 h 15135727"/>
              <a:gd name="connsiteX310" fmla="*/ 1443790 w 8128084"/>
              <a:gd name="connsiteY310" fmla="*/ 7507706 h 15135727"/>
              <a:gd name="connsiteX311" fmla="*/ 1684421 w 8128084"/>
              <a:gd name="connsiteY311" fmla="*/ 7603958 h 15135727"/>
              <a:gd name="connsiteX312" fmla="*/ 1684421 w 8128084"/>
              <a:gd name="connsiteY312" fmla="*/ 7603958 h 15135727"/>
              <a:gd name="connsiteX313" fmla="*/ 1540042 w 8128084"/>
              <a:gd name="connsiteY313" fmla="*/ 7363327 h 15135727"/>
              <a:gd name="connsiteX314" fmla="*/ 1299411 w 8128084"/>
              <a:gd name="connsiteY314" fmla="*/ 7315200 h 15135727"/>
              <a:gd name="connsiteX315" fmla="*/ 1130969 w 8128084"/>
              <a:gd name="connsiteY315" fmla="*/ 7339264 h 15135727"/>
              <a:gd name="connsiteX316" fmla="*/ 1034716 w 8128084"/>
              <a:gd name="connsiteY316" fmla="*/ 7315200 h 15135727"/>
              <a:gd name="connsiteX317" fmla="*/ 1155032 w 8128084"/>
              <a:gd name="connsiteY317" fmla="*/ 7050506 h 15135727"/>
              <a:gd name="connsiteX318" fmla="*/ 1155032 w 8128084"/>
              <a:gd name="connsiteY318" fmla="*/ 6930190 h 15135727"/>
              <a:gd name="connsiteX319" fmla="*/ 1155032 w 8128084"/>
              <a:gd name="connsiteY319" fmla="*/ 6761748 h 15135727"/>
              <a:gd name="connsiteX320" fmla="*/ 1203158 w 8128084"/>
              <a:gd name="connsiteY320" fmla="*/ 6617369 h 15135727"/>
              <a:gd name="connsiteX321" fmla="*/ 1371600 w 8128084"/>
              <a:gd name="connsiteY321" fmla="*/ 6472990 h 15135727"/>
              <a:gd name="connsiteX322" fmla="*/ 1443790 w 8128084"/>
              <a:gd name="connsiteY322" fmla="*/ 6328611 h 15135727"/>
              <a:gd name="connsiteX323" fmla="*/ 1419727 w 8128084"/>
              <a:gd name="connsiteY323" fmla="*/ 6208295 h 15135727"/>
              <a:gd name="connsiteX324" fmla="*/ 1275348 w 8128084"/>
              <a:gd name="connsiteY324" fmla="*/ 6304548 h 15135727"/>
              <a:gd name="connsiteX325" fmla="*/ 1323474 w 8128084"/>
              <a:gd name="connsiteY325" fmla="*/ 6015790 h 15135727"/>
              <a:gd name="connsiteX326" fmla="*/ 1540042 w 8128084"/>
              <a:gd name="connsiteY326" fmla="*/ 5871411 h 15135727"/>
              <a:gd name="connsiteX327" fmla="*/ 1540042 w 8128084"/>
              <a:gd name="connsiteY327" fmla="*/ 5751095 h 15135727"/>
              <a:gd name="connsiteX328" fmla="*/ 1395664 w 8128084"/>
              <a:gd name="connsiteY328" fmla="*/ 5799221 h 15135727"/>
              <a:gd name="connsiteX329" fmla="*/ 1179095 w 8128084"/>
              <a:gd name="connsiteY329" fmla="*/ 5799221 h 15135727"/>
              <a:gd name="connsiteX330" fmla="*/ 890337 w 8128084"/>
              <a:gd name="connsiteY330" fmla="*/ 5775158 h 15135727"/>
              <a:gd name="connsiteX331" fmla="*/ 697832 w 8128084"/>
              <a:gd name="connsiteY331" fmla="*/ 5606716 h 15135727"/>
              <a:gd name="connsiteX332" fmla="*/ 577516 w 8128084"/>
              <a:gd name="connsiteY332" fmla="*/ 5582653 h 15135727"/>
              <a:gd name="connsiteX333" fmla="*/ 697832 w 8128084"/>
              <a:gd name="connsiteY333" fmla="*/ 5775158 h 15135727"/>
              <a:gd name="connsiteX334" fmla="*/ 409074 w 8128084"/>
              <a:gd name="connsiteY334" fmla="*/ 5799221 h 15135727"/>
              <a:gd name="connsiteX335" fmla="*/ 168442 w 8128084"/>
              <a:gd name="connsiteY335" fmla="*/ 5702969 h 15135727"/>
              <a:gd name="connsiteX336" fmla="*/ 264695 w 8128084"/>
              <a:gd name="connsiteY336" fmla="*/ 5558590 h 15135727"/>
              <a:gd name="connsiteX337" fmla="*/ 144379 w 8128084"/>
              <a:gd name="connsiteY337" fmla="*/ 5510464 h 15135727"/>
              <a:gd name="connsiteX338" fmla="*/ 0 w 8128084"/>
              <a:gd name="connsiteY338" fmla="*/ 5462337 h 15135727"/>
              <a:gd name="connsiteX339" fmla="*/ 96253 w 8128084"/>
              <a:gd name="connsiteY339"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963987 w 8128084"/>
              <a:gd name="connsiteY147" fmla="*/ 9052761 h 15135727"/>
              <a:gd name="connsiteX148" fmla="*/ 6160169 w 8128084"/>
              <a:gd name="connsiteY148" fmla="*/ 9336506 h 15135727"/>
              <a:gd name="connsiteX149" fmla="*/ 6280485 w 8128084"/>
              <a:gd name="connsiteY149" fmla="*/ 9601200 h 15135727"/>
              <a:gd name="connsiteX150" fmla="*/ 6400800 w 8128084"/>
              <a:gd name="connsiteY150" fmla="*/ 9793706 h 15135727"/>
              <a:gd name="connsiteX151" fmla="*/ 6569242 w 8128084"/>
              <a:gd name="connsiteY151" fmla="*/ 10058400 h 15135727"/>
              <a:gd name="connsiteX152" fmla="*/ 6713621 w 8128084"/>
              <a:gd name="connsiteY152" fmla="*/ 10106527 h 15135727"/>
              <a:gd name="connsiteX153" fmla="*/ 6545179 w 8128084"/>
              <a:gd name="connsiteY153" fmla="*/ 10202779 h 15135727"/>
              <a:gd name="connsiteX154" fmla="*/ 6569242 w 8128084"/>
              <a:gd name="connsiteY154" fmla="*/ 10443411 h 15135727"/>
              <a:gd name="connsiteX155" fmla="*/ 6593306 w 8128084"/>
              <a:gd name="connsiteY155" fmla="*/ 10708106 h 15135727"/>
              <a:gd name="connsiteX156" fmla="*/ 6761748 w 8128084"/>
              <a:gd name="connsiteY156" fmla="*/ 10924674 h 15135727"/>
              <a:gd name="connsiteX157" fmla="*/ 6641432 w 8128084"/>
              <a:gd name="connsiteY157" fmla="*/ 11093116 h 15135727"/>
              <a:gd name="connsiteX158" fmla="*/ 6713621 w 8128084"/>
              <a:gd name="connsiteY158" fmla="*/ 11261558 h 15135727"/>
              <a:gd name="connsiteX159" fmla="*/ 6737685 w 8128084"/>
              <a:gd name="connsiteY159" fmla="*/ 11526253 h 15135727"/>
              <a:gd name="connsiteX160" fmla="*/ 6617369 w 8128084"/>
              <a:gd name="connsiteY160" fmla="*/ 11839074 h 15135727"/>
              <a:gd name="connsiteX161" fmla="*/ 6617369 w 8128084"/>
              <a:gd name="connsiteY161" fmla="*/ 12031579 h 15135727"/>
              <a:gd name="connsiteX162" fmla="*/ 6641432 w 8128084"/>
              <a:gd name="connsiteY162" fmla="*/ 12127832 h 15135727"/>
              <a:gd name="connsiteX163" fmla="*/ 6761748 w 8128084"/>
              <a:gd name="connsiteY163" fmla="*/ 12031579 h 15135727"/>
              <a:gd name="connsiteX164" fmla="*/ 6761748 w 8128084"/>
              <a:gd name="connsiteY164" fmla="*/ 12296274 h 15135727"/>
              <a:gd name="connsiteX165" fmla="*/ 6689558 w 8128084"/>
              <a:gd name="connsiteY165" fmla="*/ 12512842 h 15135727"/>
              <a:gd name="connsiteX166" fmla="*/ 6785811 w 8128084"/>
              <a:gd name="connsiteY166" fmla="*/ 12777537 h 15135727"/>
              <a:gd name="connsiteX167" fmla="*/ 6569242 w 8128084"/>
              <a:gd name="connsiteY167" fmla="*/ 12873790 h 15135727"/>
              <a:gd name="connsiteX168" fmla="*/ 6545179 w 8128084"/>
              <a:gd name="connsiteY168" fmla="*/ 13090358 h 15135727"/>
              <a:gd name="connsiteX169" fmla="*/ 6448927 w 8128084"/>
              <a:gd name="connsiteY169" fmla="*/ 13355053 h 15135727"/>
              <a:gd name="connsiteX170" fmla="*/ 6256421 w 8128084"/>
              <a:gd name="connsiteY170" fmla="*/ 13571621 h 15135727"/>
              <a:gd name="connsiteX171" fmla="*/ 6087979 w 8128084"/>
              <a:gd name="connsiteY171" fmla="*/ 13667874 h 15135727"/>
              <a:gd name="connsiteX172" fmla="*/ 5943600 w 8128084"/>
              <a:gd name="connsiteY172" fmla="*/ 13716000 h 15135727"/>
              <a:gd name="connsiteX173" fmla="*/ 5702969 w 8128084"/>
              <a:gd name="connsiteY173" fmla="*/ 13667874 h 15135727"/>
              <a:gd name="connsiteX174" fmla="*/ 5582653 w 8128084"/>
              <a:gd name="connsiteY174" fmla="*/ 13691937 h 15135727"/>
              <a:gd name="connsiteX175" fmla="*/ 5727032 w 8128084"/>
              <a:gd name="connsiteY175" fmla="*/ 13836316 h 15135727"/>
              <a:gd name="connsiteX176" fmla="*/ 5582653 w 8128084"/>
              <a:gd name="connsiteY176" fmla="*/ 14052885 h 15135727"/>
              <a:gd name="connsiteX177" fmla="*/ 5462337 w 8128084"/>
              <a:gd name="connsiteY177" fmla="*/ 14149137 h 15135727"/>
              <a:gd name="connsiteX178" fmla="*/ 5342021 w 8128084"/>
              <a:gd name="connsiteY178" fmla="*/ 14004758 h 15135727"/>
              <a:gd name="connsiteX179" fmla="*/ 5245769 w 8128084"/>
              <a:gd name="connsiteY179" fmla="*/ 14004758 h 15135727"/>
              <a:gd name="connsiteX180" fmla="*/ 5245769 w 8128084"/>
              <a:gd name="connsiteY180" fmla="*/ 13956632 h 15135727"/>
              <a:gd name="connsiteX181" fmla="*/ 5101390 w 8128084"/>
              <a:gd name="connsiteY181" fmla="*/ 13956632 h 15135727"/>
              <a:gd name="connsiteX182" fmla="*/ 4981074 w 8128084"/>
              <a:gd name="connsiteY182" fmla="*/ 13860379 h 15135727"/>
              <a:gd name="connsiteX183" fmla="*/ 4740442 w 8128084"/>
              <a:gd name="connsiteY183" fmla="*/ 13908506 h 15135727"/>
              <a:gd name="connsiteX184" fmla="*/ 4475748 w 8128084"/>
              <a:gd name="connsiteY184" fmla="*/ 13956632 h 15135727"/>
              <a:gd name="connsiteX185" fmla="*/ 4379495 w 8128084"/>
              <a:gd name="connsiteY185" fmla="*/ 14028821 h 15135727"/>
              <a:gd name="connsiteX186" fmla="*/ 4403558 w 8128084"/>
              <a:gd name="connsiteY186" fmla="*/ 14197264 h 15135727"/>
              <a:gd name="connsiteX187" fmla="*/ 4572000 w 8128084"/>
              <a:gd name="connsiteY187" fmla="*/ 14149137 h 15135727"/>
              <a:gd name="connsiteX188" fmla="*/ 4523874 w 8128084"/>
              <a:gd name="connsiteY188" fmla="*/ 14558211 h 15135727"/>
              <a:gd name="connsiteX189" fmla="*/ 4403558 w 8128084"/>
              <a:gd name="connsiteY189" fmla="*/ 14437895 h 15135727"/>
              <a:gd name="connsiteX190" fmla="*/ 4403558 w 8128084"/>
              <a:gd name="connsiteY190" fmla="*/ 14437895 h 15135727"/>
              <a:gd name="connsiteX191" fmla="*/ 4283242 w 8128084"/>
              <a:gd name="connsiteY191" fmla="*/ 14245390 h 15135727"/>
              <a:gd name="connsiteX192" fmla="*/ 4235116 w 8128084"/>
              <a:gd name="connsiteY192" fmla="*/ 14341642 h 15135727"/>
              <a:gd name="connsiteX193" fmla="*/ 4162927 w 8128084"/>
              <a:gd name="connsiteY193" fmla="*/ 14389769 h 15135727"/>
              <a:gd name="connsiteX194" fmla="*/ 4162927 w 8128084"/>
              <a:gd name="connsiteY194" fmla="*/ 14389769 h 15135727"/>
              <a:gd name="connsiteX195" fmla="*/ 3922295 w 8128084"/>
              <a:gd name="connsiteY195" fmla="*/ 14245390 h 15135727"/>
              <a:gd name="connsiteX196" fmla="*/ 3801979 w 8128084"/>
              <a:gd name="connsiteY196" fmla="*/ 14293516 h 15135727"/>
              <a:gd name="connsiteX197" fmla="*/ 3681664 w 8128084"/>
              <a:gd name="connsiteY197" fmla="*/ 14389769 h 15135727"/>
              <a:gd name="connsiteX198" fmla="*/ 3657600 w 8128084"/>
              <a:gd name="connsiteY198" fmla="*/ 14654464 h 15135727"/>
              <a:gd name="connsiteX199" fmla="*/ 3513221 w 8128084"/>
              <a:gd name="connsiteY199" fmla="*/ 14726653 h 15135727"/>
              <a:gd name="connsiteX200" fmla="*/ 3513221 w 8128084"/>
              <a:gd name="connsiteY200" fmla="*/ 14871032 h 15135727"/>
              <a:gd name="connsiteX201" fmla="*/ 3633537 w 8128084"/>
              <a:gd name="connsiteY201" fmla="*/ 14967285 h 15135727"/>
              <a:gd name="connsiteX202" fmla="*/ 3609474 w 8128084"/>
              <a:gd name="connsiteY202" fmla="*/ 15087600 h 15135727"/>
              <a:gd name="connsiteX203" fmla="*/ 3441032 w 8128084"/>
              <a:gd name="connsiteY203" fmla="*/ 15039474 h 15135727"/>
              <a:gd name="connsiteX204" fmla="*/ 3272590 w 8128084"/>
              <a:gd name="connsiteY204" fmla="*/ 15063537 h 15135727"/>
              <a:gd name="connsiteX205" fmla="*/ 3248527 w 8128084"/>
              <a:gd name="connsiteY205" fmla="*/ 14895095 h 15135727"/>
              <a:gd name="connsiteX206" fmla="*/ 3128211 w 8128084"/>
              <a:gd name="connsiteY206" fmla="*/ 14919158 h 15135727"/>
              <a:gd name="connsiteX207" fmla="*/ 2959769 w 8128084"/>
              <a:gd name="connsiteY207" fmla="*/ 15135727 h 15135727"/>
              <a:gd name="connsiteX208" fmla="*/ 2935706 w 8128084"/>
              <a:gd name="connsiteY208" fmla="*/ 14895095 h 15135727"/>
              <a:gd name="connsiteX209" fmla="*/ 2791327 w 8128084"/>
              <a:gd name="connsiteY209" fmla="*/ 14943221 h 15135727"/>
              <a:gd name="connsiteX210" fmla="*/ 2671011 w 8128084"/>
              <a:gd name="connsiteY210" fmla="*/ 15039474 h 15135727"/>
              <a:gd name="connsiteX211" fmla="*/ 2430379 w 8128084"/>
              <a:gd name="connsiteY211" fmla="*/ 15087600 h 15135727"/>
              <a:gd name="connsiteX212" fmla="*/ 2237874 w 8128084"/>
              <a:gd name="connsiteY212" fmla="*/ 15039474 h 15135727"/>
              <a:gd name="connsiteX213" fmla="*/ 2622885 w 8128084"/>
              <a:gd name="connsiteY213" fmla="*/ 14846969 h 15135727"/>
              <a:gd name="connsiteX214" fmla="*/ 2887579 w 8128084"/>
              <a:gd name="connsiteY214" fmla="*/ 14774779 h 15135727"/>
              <a:gd name="connsiteX215" fmla="*/ 2839453 w 8128084"/>
              <a:gd name="connsiteY215" fmla="*/ 14582274 h 15135727"/>
              <a:gd name="connsiteX216" fmla="*/ 2935706 w 8128084"/>
              <a:gd name="connsiteY216" fmla="*/ 14510085 h 15135727"/>
              <a:gd name="connsiteX217" fmla="*/ 2935706 w 8128084"/>
              <a:gd name="connsiteY217" fmla="*/ 14510085 h 15135727"/>
              <a:gd name="connsiteX218" fmla="*/ 3080085 w 8128084"/>
              <a:gd name="connsiteY218" fmla="*/ 14413832 h 15135727"/>
              <a:gd name="connsiteX219" fmla="*/ 3152274 w 8128084"/>
              <a:gd name="connsiteY219" fmla="*/ 14341642 h 15135727"/>
              <a:gd name="connsiteX220" fmla="*/ 3080085 w 8128084"/>
              <a:gd name="connsiteY220" fmla="*/ 14269453 h 15135727"/>
              <a:gd name="connsiteX221" fmla="*/ 3152274 w 8128084"/>
              <a:gd name="connsiteY221" fmla="*/ 14197264 h 15135727"/>
              <a:gd name="connsiteX222" fmla="*/ 3152274 w 8128084"/>
              <a:gd name="connsiteY222" fmla="*/ 14052885 h 15135727"/>
              <a:gd name="connsiteX223" fmla="*/ 3080085 w 8128084"/>
              <a:gd name="connsiteY223" fmla="*/ 13980695 h 15135727"/>
              <a:gd name="connsiteX224" fmla="*/ 3056021 w 8128084"/>
              <a:gd name="connsiteY224" fmla="*/ 14076948 h 15135727"/>
              <a:gd name="connsiteX225" fmla="*/ 2935706 w 8128084"/>
              <a:gd name="connsiteY225" fmla="*/ 14076948 h 15135727"/>
              <a:gd name="connsiteX226" fmla="*/ 2863516 w 8128084"/>
              <a:gd name="connsiteY226" fmla="*/ 14125074 h 15135727"/>
              <a:gd name="connsiteX227" fmla="*/ 2719137 w 8128084"/>
              <a:gd name="connsiteY227" fmla="*/ 14197264 h 15135727"/>
              <a:gd name="connsiteX228" fmla="*/ 2646948 w 8128084"/>
              <a:gd name="connsiteY228" fmla="*/ 14197264 h 15135727"/>
              <a:gd name="connsiteX229" fmla="*/ 2598821 w 8128084"/>
              <a:gd name="connsiteY229" fmla="*/ 14125074 h 15135727"/>
              <a:gd name="connsiteX230" fmla="*/ 2430379 w 8128084"/>
              <a:gd name="connsiteY230" fmla="*/ 13836316 h 15135727"/>
              <a:gd name="connsiteX231" fmla="*/ 2646948 w 8128084"/>
              <a:gd name="connsiteY231" fmla="*/ 13812253 h 15135727"/>
              <a:gd name="connsiteX232" fmla="*/ 2502569 w 8128084"/>
              <a:gd name="connsiteY232" fmla="*/ 13475369 h 15135727"/>
              <a:gd name="connsiteX233" fmla="*/ 2550695 w 8128084"/>
              <a:gd name="connsiteY233" fmla="*/ 13186611 h 15135727"/>
              <a:gd name="connsiteX234" fmla="*/ 2719137 w 8128084"/>
              <a:gd name="connsiteY234" fmla="*/ 13042232 h 15135727"/>
              <a:gd name="connsiteX235" fmla="*/ 2791327 w 8128084"/>
              <a:gd name="connsiteY235" fmla="*/ 12945979 h 15135727"/>
              <a:gd name="connsiteX236" fmla="*/ 3031958 w 8128084"/>
              <a:gd name="connsiteY236" fmla="*/ 13090358 h 15135727"/>
              <a:gd name="connsiteX237" fmla="*/ 3056021 w 8128084"/>
              <a:gd name="connsiteY237" fmla="*/ 12753474 h 15135727"/>
              <a:gd name="connsiteX238" fmla="*/ 2887579 w 8128084"/>
              <a:gd name="connsiteY238" fmla="*/ 12777537 h 15135727"/>
              <a:gd name="connsiteX239" fmla="*/ 2815390 w 8128084"/>
              <a:gd name="connsiteY239" fmla="*/ 12777537 h 15135727"/>
              <a:gd name="connsiteX240" fmla="*/ 3176337 w 8128084"/>
              <a:gd name="connsiteY240" fmla="*/ 12368464 h 15135727"/>
              <a:gd name="connsiteX241" fmla="*/ 3104148 w 8128084"/>
              <a:gd name="connsiteY241" fmla="*/ 12320337 h 15135727"/>
              <a:gd name="connsiteX242" fmla="*/ 3104148 w 8128084"/>
              <a:gd name="connsiteY242" fmla="*/ 12320337 h 15135727"/>
              <a:gd name="connsiteX243" fmla="*/ 3007895 w 8128084"/>
              <a:gd name="connsiteY243" fmla="*/ 12079706 h 15135727"/>
              <a:gd name="connsiteX244" fmla="*/ 2911642 w 8128084"/>
              <a:gd name="connsiteY244" fmla="*/ 11935327 h 15135727"/>
              <a:gd name="connsiteX245" fmla="*/ 2863516 w 8128084"/>
              <a:gd name="connsiteY245" fmla="*/ 11694695 h 15135727"/>
              <a:gd name="connsiteX246" fmla="*/ 2911642 w 8128084"/>
              <a:gd name="connsiteY246" fmla="*/ 11454064 h 15135727"/>
              <a:gd name="connsiteX247" fmla="*/ 3056021 w 8128084"/>
              <a:gd name="connsiteY247" fmla="*/ 11454064 h 15135727"/>
              <a:gd name="connsiteX248" fmla="*/ 2983832 w 8128084"/>
              <a:gd name="connsiteY248" fmla="*/ 11381874 h 15135727"/>
              <a:gd name="connsiteX249" fmla="*/ 3031958 w 8128084"/>
              <a:gd name="connsiteY249" fmla="*/ 11285621 h 15135727"/>
              <a:gd name="connsiteX250" fmla="*/ 3007895 w 8128084"/>
              <a:gd name="connsiteY250" fmla="*/ 11189369 h 15135727"/>
              <a:gd name="connsiteX251" fmla="*/ 2887579 w 8128084"/>
              <a:gd name="connsiteY251" fmla="*/ 11141242 h 15135727"/>
              <a:gd name="connsiteX252" fmla="*/ 2887579 w 8128084"/>
              <a:gd name="connsiteY252" fmla="*/ 10972800 h 15135727"/>
              <a:gd name="connsiteX253" fmla="*/ 2887579 w 8128084"/>
              <a:gd name="connsiteY253" fmla="*/ 10924674 h 15135727"/>
              <a:gd name="connsiteX254" fmla="*/ 2767264 w 8128084"/>
              <a:gd name="connsiteY254" fmla="*/ 11020927 h 15135727"/>
              <a:gd name="connsiteX255" fmla="*/ 2743200 w 8128084"/>
              <a:gd name="connsiteY255" fmla="*/ 10924674 h 15135727"/>
              <a:gd name="connsiteX256" fmla="*/ 2550695 w 8128084"/>
              <a:gd name="connsiteY256" fmla="*/ 11020927 h 15135727"/>
              <a:gd name="connsiteX257" fmla="*/ 2526632 w 8128084"/>
              <a:gd name="connsiteY257" fmla="*/ 11117179 h 15135727"/>
              <a:gd name="connsiteX258" fmla="*/ 2334127 w 8128084"/>
              <a:gd name="connsiteY258" fmla="*/ 10996864 h 15135727"/>
              <a:gd name="connsiteX259" fmla="*/ 2358190 w 8128084"/>
              <a:gd name="connsiteY259" fmla="*/ 10732169 h 15135727"/>
              <a:gd name="connsiteX260" fmla="*/ 2334127 w 8128084"/>
              <a:gd name="connsiteY260" fmla="*/ 10587790 h 15135727"/>
              <a:gd name="connsiteX261" fmla="*/ 2406316 w 8128084"/>
              <a:gd name="connsiteY261" fmla="*/ 10491537 h 15135727"/>
              <a:gd name="connsiteX262" fmla="*/ 2598821 w 8128084"/>
              <a:gd name="connsiteY262" fmla="*/ 10684042 h 15135727"/>
              <a:gd name="connsiteX263" fmla="*/ 2767264 w 8128084"/>
              <a:gd name="connsiteY263" fmla="*/ 10684042 h 15135727"/>
              <a:gd name="connsiteX264" fmla="*/ 2646948 w 8128084"/>
              <a:gd name="connsiteY264" fmla="*/ 10515600 h 15135727"/>
              <a:gd name="connsiteX265" fmla="*/ 2815390 w 8128084"/>
              <a:gd name="connsiteY265" fmla="*/ 10395285 h 15135727"/>
              <a:gd name="connsiteX266" fmla="*/ 3080085 w 8128084"/>
              <a:gd name="connsiteY266" fmla="*/ 10419348 h 15135727"/>
              <a:gd name="connsiteX267" fmla="*/ 3248527 w 8128084"/>
              <a:gd name="connsiteY267" fmla="*/ 10539664 h 15135727"/>
              <a:gd name="connsiteX268" fmla="*/ 3320716 w 8128084"/>
              <a:gd name="connsiteY268" fmla="*/ 10659979 h 15135727"/>
              <a:gd name="connsiteX269" fmla="*/ 3465095 w 8128084"/>
              <a:gd name="connsiteY269" fmla="*/ 10659979 h 15135727"/>
              <a:gd name="connsiteX270" fmla="*/ 3441032 w 8128084"/>
              <a:gd name="connsiteY270" fmla="*/ 10491537 h 15135727"/>
              <a:gd name="connsiteX271" fmla="*/ 3392906 w 8128084"/>
              <a:gd name="connsiteY271" fmla="*/ 10250906 h 15135727"/>
              <a:gd name="connsiteX272" fmla="*/ 3152274 w 8128084"/>
              <a:gd name="connsiteY272" fmla="*/ 10250906 h 15135727"/>
              <a:gd name="connsiteX273" fmla="*/ 3176337 w 8128084"/>
              <a:gd name="connsiteY273" fmla="*/ 10178716 h 15135727"/>
              <a:gd name="connsiteX274" fmla="*/ 3104148 w 8128084"/>
              <a:gd name="connsiteY274" fmla="*/ 10154653 h 15135727"/>
              <a:gd name="connsiteX275" fmla="*/ 3007895 w 8128084"/>
              <a:gd name="connsiteY275" fmla="*/ 9962148 h 15135727"/>
              <a:gd name="connsiteX276" fmla="*/ 3176337 w 8128084"/>
              <a:gd name="connsiteY276" fmla="*/ 9889958 h 15135727"/>
              <a:gd name="connsiteX277" fmla="*/ 2959769 w 8128084"/>
              <a:gd name="connsiteY277" fmla="*/ 9504948 h 15135727"/>
              <a:gd name="connsiteX278" fmla="*/ 2791327 w 8128084"/>
              <a:gd name="connsiteY278" fmla="*/ 9456821 h 15135727"/>
              <a:gd name="connsiteX279" fmla="*/ 2574758 w 8128084"/>
              <a:gd name="connsiteY279" fmla="*/ 9336506 h 15135727"/>
              <a:gd name="connsiteX280" fmla="*/ 2550695 w 8128084"/>
              <a:gd name="connsiteY280" fmla="*/ 9071811 h 15135727"/>
              <a:gd name="connsiteX281" fmla="*/ 2695074 w 8128084"/>
              <a:gd name="connsiteY281" fmla="*/ 8999621 h 15135727"/>
              <a:gd name="connsiteX282" fmla="*/ 2622885 w 8128084"/>
              <a:gd name="connsiteY282" fmla="*/ 8975558 h 15135727"/>
              <a:gd name="connsiteX283" fmla="*/ 2430379 w 8128084"/>
              <a:gd name="connsiteY283" fmla="*/ 8999621 h 15135727"/>
              <a:gd name="connsiteX284" fmla="*/ 2261937 w 8128084"/>
              <a:gd name="connsiteY284" fmla="*/ 9168064 h 15135727"/>
              <a:gd name="connsiteX285" fmla="*/ 2237874 w 8128084"/>
              <a:gd name="connsiteY285" fmla="*/ 8999621 h 15135727"/>
              <a:gd name="connsiteX286" fmla="*/ 2117558 w 8128084"/>
              <a:gd name="connsiteY286" fmla="*/ 8975558 h 15135727"/>
              <a:gd name="connsiteX287" fmla="*/ 2045369 w 8128084"/>
              <a:gd name="connsiteY287" fmla="*/ 8783053 h 15135727"/>
              <a:gd name="connsiteX288" fmla="*/ 1852864 w 8128084"/>
              <a:gd name="connsiteY288" fmla="*/ 8758990 h 15135727"/>
              <a:gd name="connsiteX289" fmla="*/ 1636295 w 8128084"/>
              <a:gd name="connsiteY289" fmla="*/ 8927432 h 15135727"/>
              <a:gd name="connsiteX290" fmla="*/ 1588169 w 8128084"/>
              <a:gd name="connsiteY290" fmla="*/ 9023685 h 15135727"/>
              <a:gd name="connsiteX291" fmla="*/ 1515979 w 8128084"/>
              <a:gd name="connsiteY291" fmla="*/ 8879306 h 15135727"/>
              <a:gd name="connsiteX292" fmla="*/ 1347537 w 8128084"/>
              <a:gd name="connsiteY292" fmla="*/ 8879306 h 15135727"/>
              <a:gd name="connsiteX293" fmla="*/ 1347537 w 8128084"/>
              <a:gd name="connsiteY293" fmla="*/ 8710864 h 15135727"/>
              <a:gd name="connsiteX294" fmla="*/ 1106906 w 8128084"/>
              <a:gd name="connsiteY294" fmla="*/ 8783053 h 15135727"/>
              <a:gd name="connsiteX295" fmla="*/ 890337 w 8128084"/>
              <a:gd name="connsiteY295" fmla="*/ 8686800 h 15135727"/>
              <a:gd name="connsiteX296" fmla="*/ 649706 w 8128084"/>
              <a:gd name="connsiteY296" fmla="*/ 8662737 h 15135727"/>
              <a:gd name="connsiteX297" fmla="*/ 385011 w 8128084"/>
              <a:gd name="connsiteY297" fmla="*/ 8566485 h 15135727"/>
              <a:gd name="connsiteX298" fmla="*/ 577516 w 8128084"/>
              <a:gd name="connsiteY298" fmla="*/ 8373979 h 15135727"/>
              <a:gd name="connsiteX299" fmla="*/ 794085 w 8128084"/>
              <a:gd name="connsiteY299" fmla="*/ 8301790 h 15135727"/>
              <a:gd name="connsiteX300" fmla="*/ 745958 w 8128084"/>
              <a:gd name="connsiteY300" fmla="*/ 8133348 h 15135727"/>
              <a:gd name="connsiteX301" fmla="*/ 818148 w 8128084"/>
              <a:gd name="connsiteY301" fmla="*/ 7820527 h 15135727"/>
              <a:gd name="connsiteX302" fmla="*/ 697832 w 8128084"/>
              <a:gd name="connsiteY302" fmla="*/ 7820527 h 15135727"/>
              <a:gd name="connsiteX303" fmla="*/ 625642 w 8128084"/>
              <a:gd name="connsiteY303" fmla="*/ 7916779 h 15135727"/>
              <a:gd name="connsiteX304" fmla="*/ 457200 w 8128084"/>
              <a:gd name="connsiteY304" fmla="*/ 7820527 h 15135727"/>
              <a:gd name="connsiteX305" fmla="*/ 529390 w 8128084"/>
              <a:gd name="connsiteY305" fmla="*/ 7700211 h 15135727"/>
              <a:gd name="connsiteX306" fmla="*/ 938464 w 8128084"/>
              <a:gd name="connsiteY306" fmla="*/ 7676148 h 15135727"/>
              <a:gd name="connsiteX307" fmla="*/ 1058779 w 8128084"/>
              <a:gd name="connsiteY307" fmla="*/ 7459579 h 15135727"/>
              <a:gd name="connsiteX308" fmla="*/ 1203158 w 8128084"/>
              <a:gd name="connsiteY308" fmla="*/ 7603958 h 15135727"/>
              <a:gd name="connsiteX309" fmla="*/ 1299411 w 8128084"/>
              <a:gd name="connsiteY309" fmla="*/ 7555832 h 15135727"/>
              <a:gd name="connsiteX310" fmla="*/ 1443790 w 8128084"/>
              <a:gd name="connsiteY310" fmla="*/ 7507706 h 15135727"/>
              <a:gd name="connsiteX311" fmla="*/ 1684421 w 8128084"/>
              <a:gd name="connsiteY311" fmla="*/ 7603958 h 15135727"/>
              <a:gd name="connsiteX312" fmla="*/ 1684421 w 8128084"/>
              <a:gd name="connsiteY312" fmla="*/ 7603958 h 15135727"/>
              <a:gd name="connsiteX313" fmla="*/ 1540042 w 8128084"/>
              <a:gd name="connsiteY313" fmla="*/ 7363327 h 15135727"/>
              <a:gd name="connsiteX314" fmla="*/ 1299411 w 8128084"/>
              <a:gd name="connsiteY314" fmla="*/ 7315200 h 15135727"/>
              <a:gd name="connsiteX315" fmla="*/ 1130969 w 8128084"/>
              <a:gd name="connsiteY315" fmla="*/ 7339264 h 15135727"/>
              <a:gd name="connsiteX316" fmla="*/ 1034716 w 8128084"/>
              <a:gd name="connsiteY316" fmla="*/ 7315200 h 15135727"/>
              <a:gd name="connsiteX317" fmla="*/ 1155032 w 8128084"/>
              <a:gd name="connsiteY317" fmla="*/ 7050506 h 15135727"/>
              <a:gd name="connsiteX318" fmla="*/ 1155032 w 8128084"/>
              <a:gd name="connsiteY318" fmla="*/ 6930190 h 15135727"/>
              <a:gd name="connsiteX319" fmla="*/ 1155032 w 8128084"/>
              <a:gd name="connsiteY319" fmla="*/ 6761748 h 15135727"/>
              <a:gd name="connsiteX320" fmla="*/ 1203158 w 8128084"/>
              <a:gd name="connsiteY320" fmla="*/ 6617369 h 15135727"/>
              <a:gd name="connsiteX321" fmla="*/ 1371600 w 8128084"/>
              <a:gd name="connsiteY321" fmla="*/ 6472990 h 15135727"/>
              <a:gd name="connsiteX322" fmla="*/ 1443790 w 8128084"/>
              <a:gd name="connsiteY322" fmla="*/ 6328611 h 15135727"/>
              <a:gd name="connsiteX323" fmla="*/ 1419727 w 8128084"/>
              <a:gd name="connsiteY323" fmla="*/ 6208295 h 15135727"/>
              <a:gd name="connsiteX324" fmla="*/ 1275348 w 8128084"/>
              <a:gd name="connsiteY324" fmla="*/ 6304548 h 15135727"/>
              <a:gd name="connsiteX325" fmla="*/ 1323474 w 8128084"/>
              <a:gd name="connsiteY325" fmla="*/ 6015790 h 15135727"/>
              <a:gd name="connsiteX326" fmla="*/ 1540042 w 8128084"/>
              <a:gd name="connsiteY326" fmla="*/ 5871411 h 15135727"/>
              <a:gd name="connsiteX327" fmla="*/ 1540042 w 8128084"/>
              <a:gd name="connsiteY327" fmla="*/ 5751095 h 15135727"/>
              <a:gd name="connsiteX328" fmla="*/ 1395664 w 8128084"/>
              <a:gd name="connsiteY328" fmla="*/ 5799221 h 15135727"/>
              <a:gd name="connsiteX329" fmla="*/ 1179095 w 8128084"/>
              <a:gd name="connsiteY329" fmla="*/ 5799221 h 15135727"/>
              <a:gd name="connsiteX330" fmla="*/ 890337 w 8128084"/>
              <a:gd name="connsiteY330" fmla="*/ 5775158 h 15135727"/>
              <a:gd name="connsiteX331" fmla="*/ 697832 w 8128084"/>
              <a:gd name="connsiteY331" fmla="*/ 5606716 h 15135727"/>
              <a:gd name="connsiteX332" fmla="*/ 577516 w 8128084"/>
              <a:gd name="connsiteY332" fmla="*/ 5582653 h 15135727"/>
              <a:gd name="connsiteX333" fmla="*/ 697832 w 8128084"/>
              <a:gd name="connsiteY333" fmla="*/ 5775158 h 15135727"/>
              <a:gd name="connsiteX334" fmla="*/ 409074 w 8128084"/>
              <a:gd name="connsiteY334" fmla="*/ 5799221 h 15135727"/>
              <a:gd name="connsiteX335" fmla="*/ 168442 w 8128084"/>
              <a:gd name="connsiteY335" fmla="*/ 5702969 h 15135727"/>
              <a:gd name="connsiteX336" fmla="*/ 264695 w 8128084"/>
              <a:gd name="connsiteY336" fmla="*/ 5558590 h 15135727"/>
              <a:gd name="connsiteX337" fmla="*/ 144379 w 8128084"/>
              <a:gd name="connsiteY337" fmla="*/ 5510464 h 15135727"/>
              <a:gd name="connsiteX338" fmla="*/ 0 w 8128084"/>
              <a:gd name="connsiteY338" fmla="*/ 5462337 h 15135727"/>
              <a:gd name="connsiteX339" fmla="*/ 96253 w 8128084"/>
              <a:gd name="connsiteY339"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963987 w 8128084"/>
              <a:gd name="connsiteY147" fmla="*/ 9052761 h 15135727"/>
              <a:gd name="connsiteX148" fmla="*/ 6160169 w 8128084"/>
              <a:gd name="connsiteY148" fmla="*/ 9336506 h 15135727"/>
              <a:gd name="connsiteX149" fmla="*/ 6280485 w 8128084"/>
              <a:gd name="connsiteY149" fmla="*/ 9601200 h 15135727"/>
              <a:gd name="connsiteX150" fmla="*/ 6438900 w 8128084"/>
              <a:gd name="connsiteY150" fmla="*/ 9755606 h 15135727"/>
              <a:gd name="connsiteX151" fmla="*/ 6569242 w 8128084"/>
              <a:gd name="connsiteY151" fmla="*/ 10058400 h 15135727"/>
              <a:gd name="connsiteX152" fmla="*/ 6713621 w 8128084"/>
              <a:gd name="connsiteY152" fmla="*/ 10106527 h 15135727"/>
              <a:gd name="connsiteX153" fmla="*/ 6545179 w 8128084"/>
              <a:gd name="connsiteY153" fmla="*/ 10202779 h 15135727"/>
              <a:gd name="connsiteX154" fmla="*/ 6569242 w 8128084"/>
              <a:gd name="connsiteY154" fmla="*/ 10443411 h 15135727"/>
              <a:gd name="connsiteX155" fmla="*/ 6593306 w 8128084"/>
              <a:gd name="connsiteY155" fmla="*/ 10708106 h 15135727"/>
              <a:gd name="connsiteX156" fmla="*/ 6761748 w 8128084"/>
              <a:gd name="connsiteY156" fmla="*/ 10924674 h 15135727"/>
              <a:gd name="connsiteX157" fmla="*/ 6641432 w 8128084"/>
              <a:gd name="connsiteY157" fmla="*/ 11093116 h 15135727"/>
              <a:gd name="connsiteX158" fmla="*/ 6713621 w 8128084"/>
              <a:gd name="connsiteY158" fmla="*/ 11261558 h 15135727"/>
              <a:gd name="connsiteX159" fmla="*/ 6737685 w 8128084"/>
              <a:gd name="connsiteY159" fmla="*/ 11526253 h 15135727"/>
              <a:gd name="connsiteX160" fmla="*/ 6617369 w 8128084"/>
              <a:gd name="connsiteY160" fmla="*/ 11839074 h 15135727"/>
              <a:gd name="connsiteX161" fmla="*/ 6617369 w 8128084"/>
              <a:gd name="connsiteY161" fmla="*/ 12031579 h 15135727"/>
              <a:gd name="connsiteX162" fmla="*/ 6641432 w 8128084"/>
              <a:gd name="connsiteY162" fmla="*/ 12127832 h 15135727"/>
              <a:gd name="connsiteX163" fmla="*/ 6761748 w 8128084"/>
              <a:gd name="connsiteY163" fmla="*/ 12031579 h 15135727"/>
              <a:gd name="connsiteX164" fmla="*/ 6761748 w 8128084"/>
              <a:gd name="connsiteY164" fmla="*/ 12296274 h 15135727"/>
              <a:gd name="connsiteX165" fmla="*/ 6689558 w 8128084"/>
              <a:gd name="connsiteY165" fmla="*/ 12512842 h 15135727"/>
              <a:gd name="connsiteX166" fmla="*/ 6785811 w 8128084"/>
              <a:gd name="connsiteY166" fmla="*/ 12777537 h 15135727"/>
              <a:gd name="connsiteX167" fmla="*/ 6569242 w 8128084"/>
              <a:gd name="connsiteY167" fmla="*/ 12873790 h 15135727"/>
              <a:gd name="connsiteX168" fmla="*/ 6545179 w 8128084"/>
              <a:gd name="connsiteY168" fmla="*/ 13090358 h 15135727"/>
              <a:gd name="connsiteX169" fmla="*/ 6448927 w 8128084"/>
              <a:gd name="connsiteY169" fmla="*/ 13355053 h 15135727"/>
              <a:gd name="connsiteX170" fmla="*/ 6256421 w 8128084"/>
              <a:gd name="connsiteY170" fmla="*/ 13571621 h 15135727"/>
              <a:gd name="connsiteX171" fmla="*/ 6087979 w 8128084"/>
              <a:gd name="connsiteY171" fmla="*/ 13667874 h 15135727"/>
              <a:gd name="connsiteX172" fmla="*/ 5943600 w 8128084"/>
              <a:gd name="connsiteY172" fmla="*/ 13716000 h 15135727"/>
              <a:gd name="connsiteX173" fmla="*/ 5702969 w 8128084"/>
              <a:gd name="connsiteY173" fmla="*/ 13667874 h 15135727"/>
              <a:gd name="connsiteX174" fmla="*/ 5582653 w 8128084"/>
              <a:gd name="connsiteY174" fmla="*/ 13691937 h 15135727"/>
              <a:gd name="connsiteX175" fmla="*/ 5727032 w 8128084"/>
              <a:gd name="connsiteY175" fmla="*/ 13836316 h 15135727"/>
              <a:gd name="connsiteX176" fmla="*/ 5582653 w 8128084"/>
              <a:gd name="connsiteY176" fmla="*/ 14052885 h 15135727"/>
              <a:gd name="connsiteX177" fmla="*/ 5462337 w 8128084"/>
              <a:gd name="connsiteY177" fmla="*/ 14149137 h 15135727"/>
              <a:gd name="connsiteX178" fmla="*/ 5342021 w 8128084"/>
              <a:gd name="connsiteY178" fmla="*/ 14004758 h 15135727"/>
              <a:gd name="connsiteX179" fmla="*/ 5245769 w 8128084"/>
              <a:gd name="connsiteY179" fmla="*/ 14004758 h 15135727"/>
              <a:gd name="connsiteX180" fmla="*/ 5245769 w 8128084"/>
              <a:gd name="connsiteY180" fmla="*/ 13956632 h 15135727"/>
              <a:gd name="connsiteX181" fmla="*/ 5101390 w 8128084"/>
              <a:gd name="connsiteY181" fmla="*/ 13956632 h 15135727"/>
              <a:gd name="connsiteX182" fmla="*/ 4981074 w 8128084"/>
              <a:gd name="connsiteY182" fmla="*/ 13860379 h 15135727"/>
              <a:gd name="connsiteX183" fmla="*/ 4740442 w 8128084"/>
              <a:gd name="connsiteY183" fmla="*/ 13908506 h 15135727"/>
              <a:gd name="connsiteX184" fmla="*/ 4475748 w 8128084"/>
              <a:gd name="connsiteY184" fmla="*/ 13956632 h 15135727"/>
              <a:gd name="connsiteX185" fmla="*/ 4379495 w 8128084"/>
              <a:gd name="connsiteY185" fmla="*/ 14028821 h 15135727"/>
              <a:gd name="connsiteX186" fmla="*/ 4403558 w 8128084"/>
              <a:gd name="connsiteY186" fmla="*/ 14197264 h 15135727"/>
              <a:gd name="connsiteX187" fmla="*/ 4572000 w 8128084"/>
              <a:gd name="connsiteY187" fmla="*/ 14149137 h 15135727"/>
              <a:gd name="connsiteX188" fmla="*/ 4523874 w 8128084"/>
              <a:gd name="connsiteY188" fmla="*/ 14558211 h 15135727"/>
              <a:gd name="connsiteX189" fmla="*/ 4403558 w 8128084"/>
              <a:gd name="connsiteY189" fmla="*/ 14437895 h 15135727"/>
              <a:gd name="connsiteX190" fmla="*/ 4403558 w 8128084"/>
              <a:gd name="connsiteY190" fmla="*/ 14437895 h 15135727"/>
              <a:gd name="connsiteX191" fmla="*/ 4283242 w 8128084"/>
              <a:gd name="connsiteY191" fmla="*/ 14245390 h 15135727"/>
              <a:gd name="connsiteX192" fmla="*/ 4235116 w 8128084"/>
              <a:gd name="connsiteY192" fmla="*/ 14341642 h 15135727"/>
              <a:gd name="connsiteX193" fmla="*/ 4162927 w 8128084"/>
              <a:gd name="connsiteY193" fmla="*/ 14389769 h 15135727"/>
              <a:gd name="connsiteX194" fmla="*/ 4162927 w 8128084"/>
              <a:gd name="connsiteY194" fmla="*/ 14389769 h 15135727"/>
              <a:gd name="connsiteX195" fmla="*/ 3922295 w 8128084"/>
              <a:gd name="connsiteY195" fmla="*/ 14245390 h 15135727"/>
              <a:gd name="connsiteX196" fmla="*/ 3801979 w 8128084"/>
              <a:gd name="connsiteY196" fmla="*/ 14293516 h 15135727"/>
              <a:gd name="connsiteX197" fmla="*/ 3681664 w 8128084"/>
              <a:gd name="connsiteY197" fmla="*/ 14389769 h 15135727"/>
              <a:gd name="connsiteX198" fmla="*/ 3657600 w 8128084"/>
              <a:gd name="connsiteY198" fmla="*/ 14654464 h 15135727"/>
              <a:gd name="connsiteX199" fmla="*/ 3513221 w 8128084"/>
              <a:gd name="connsiteY199" fmla="*/ 14726653 h 15135727"/>
              <a:gd name="connsiteX200" fmla="*/ 3513221 w 8128084"/>
              <a:gd name="connsiteY200" fmla="*/ 14871032 h 15135727"/>
              <a:gd name="connsiteX201" fmla="*/ 3633537 w 8128084"/>
              <a:gd name="connsiteY201" fmla="*/ 14967285 h 15135727"/>
              <a:gd name="connsiteX202" fmla="*/ 3609474 w 8128084"/>
              <a:gd name="connsiteY202" fmla="*/ 15087600 h 15135727"/>
              <a:gd name="connsiteX203" fmla="*/ 3441032 w 8128084"/>
              <a:gd name="connsiteY203" fmla="*/ 15039474 h 15135727"/>
              <a:gd name="connsiteX204" fmla="*/ 3272590 w 8128084"/>
              <a:gd name="connsiteY204" fmla="*/ 15063537 h 15135727"/>
              <a:gd name="connsiteX205" fmla="*/ 3248527 w 8128084"/>
              <a:gd name="connsiteY205" fmla="*/ 14895095 h 15135727"/>
              <a:gd name="connsiteX206" fmla="*/ 3128211 w 8128084"/>
              <a:gd name="connsiteY206" fmla="*/ 14919158 h 15135727"/>
              <a:gd name="connsiteX207" fmla="*/ 2959769 w 8128084"/>
              <a:gd name="connsiteY207" fmla="*/ 15135727 h 15135727"/>
              <a:gd name="connsiteX208" fmla="*/ 2935706 w 8128084"/>
              <a:gd name="connsiteY208" fmla="*/ 14895095 h 15135727"/>
              <a:gd name="connsiteX209" fmla="*/ 2791327 w 8128084"/>
              <a:gd name="connsiteY209" fmla="*/ 14943221 h 15135727"/>
              <a:gd name="connsiteX210" fmla="*/ 2671011 w 8128084"/>
              <a:gd name="connsiteY210" fmla="*/ 15039474 h 15135727"/>
              <a:gd name="connsiteX211" fmla="*/ 2430379 w 8128084"/>
              <a:gd name="connsiteY211" fmla="*/ 15087600 h 15135727"/>
              <a:gd name="connsiteX212" fmla="*/ 2237874 w 8128084"/>
              <a:gd name="connsiteY212" fmla="*/ 15039474 h 15135727"/>
              <a:gd name="connsiteX213" fmla="*/ 2622885 w 8128084"/>
              <a:gd name="connsiteY213" fmla="*/ 14846969 h 15135727"/>
              <a:gd name="connsiteX214" fmla="*/ 2887579 w 8128084"/>
              <a:gd name="connsiteY214" fmla="*/ 14774779 h 15135727"/>
              <a:gd name="connsiteX215" fmla="*/ 2839453 w 8128084"/>
              <a:gd name="connsiteY215" fmla="*/ 14582274 h 15135727"/>
              <a:gd name="connsiteX216" fmla="*/ 2935706 w 8128084"/>
              <a:gd name="connsiteY216" fmla="*/ 14510085 h 15135727"/>
              <a:gd name="connsiteX217" fmla="*/ 2935706 w 8128084"/>
              <a:gd name="connsiteY217" fmla="*/ 14510085 h 15135727"/>
              <a:gd name="connsiteX218" fmla="*/ 3080085 w 8128084"/>
              <a:gd name="connsiteY218" fmla="*/ 14413832 h 15135727"/>
              <a:gd name="connsiteX219" fmla="*/ 3152274 w 8128084"/>
              <a:gd name="connsiteY219" fmla="*/ 14341642 h 15135727"/>
              <a:gd name="connsiteX220" fmla="*/ 3080085 w 8128084"/>
              <a:gd name="connsiteY220" fmla="*/ 14269453 h 15135727"/>
              <a:gd name="connsiteX221" fmla="*/ 3152274 w 8128084"/>
              <a:gd name="connsiteY221" fmla="*/ 14197264 h 15135727"/>
              <a:gd name="connsiteX222" fmla="*/ 3152274 w 8128084"/>
              <a:gd name="connsiteY222" fmla="*/ 14052885 h 15135727"/>
              <a:gd name="connsiteX223" fmla="*/ 3080085 w 8128084"/>
              <a:gd name="connsiteY223" fmla="*/ 13980695 h 15135727"/>
              <a:gd name="connsiteX224" fmla="*/ 3056021 w 8128084"/>
              <a:gd name="connsiteY224" fmla="*/ 14076948 h 15135727"/>
              <a:gd name="connsiteX225" fmla="*/ 2935706 w 8128084"/>
              <a:gd name="connsiteY225" fmla="*/ 14076948 h 15135727"/>
              <a:gd name="connsiteX226" fmla="*/ 2863516 w 8128084"/>
              <a:gd name="connsiteY226" fmla="*/ 14125074 h 15135727"/>
              <a:gd name="connsiteX227" fmla="*/ 2719137 w 8128084"/>
              <a:gd name="connsiteY227" fmla="*/ 14197264 h 15135727"/>
              <a:gd name="connsiteX228" fmla="*/ 2646948 w 8128084"/>
              <a:gd name="connsiteY228" fmla="*/ 14197264 h 15135727"/>
              <a:gd name="connsiteX229" fmla="*/ 2598821 w 8128084"/>
              <a:gd name="connsiteY229" fmla="*/ 14125074 h 15135727"/>
              <a:gd name="connsiteX230" fmla="*/ 2430379 w 8128084"/>
              <a:gd name="connsiteY230" fmla="*/ 13836316 h 15135727"/>
              <a:gd name="connsiteX231" fmla="*/ 2646948 w 8128084"/>
              <a:gd name="connsiteY231" fmla="*/ 13812253 h 15135727"/>
              <a:gd name="connsiteX232" fmla="*/ 2502569 w 8128084"/>
              <a:gd name="connsiteY232" fmla="*/ 13475369 h 15135727"/>
              <a:gd name="connsiteX233" fmla="*/ 2550695 w 8128084"/>
              <a:gd name="connsiteY233" fmla="*/ 13186611 h 15135727"/>
              <a:gd name="connsiteX234" fmla="*/ 2719137 w 8128084"/>
              <a:gd name="connsiteY234" fmla="*/ 13042232 h 15135727"/>
              <a:gd name="connsiteX235" fmla="*/ 2791327 w 8128084"/>
              <a:gd name="connsiteY235" fmla="*/ 12945979 h 15135727"/>
              <a:gd name="connsiteX236" fmla="*/ 3031958 w 8128084"/>
              <a:gd name="connsiteY236" fmla="*/ 13090358 h 15135727"/>
              <a:gd name="connsiteX237" fmla="*/ 3056021 w 8128084"/>
              <a:gd name="connsiteY237" fmla="*/ 12753474 h 15135727"/>
              <a:gd name="connsiteX238" fmla="*/ 2887579 w 8128084"/>
              <a:gd name="connsiteY238" fmla="*/ 12777537 h 15135727"/>
              <a:gd name="connsiteX239" fmla="*/ 2815390 w 8128084"/>
              <a:gd name="connsiteY239" fmla="*/ 12777537 h 15135727"/>
              <a:gd name="connsiteX240" fmla="*/ 3176337 w 8128084"/>
              <a:gd name="connsiteY240" fmla="*/ 12368464 h 15135727"/>
              <a:gd name="connsiteX241" fmla="*/ 3104148 w 8128084"/>
              <a:gd name="connsiteY241" fmla="*/ 12320337 h 15135727"/>
              <a:gd name="connsiteX242" fmla="*/ 3104148 w 8128084"/>
              <a:gd name="connsiteY242" fmla="*/ 12320337 h 15135727"/>
              <a:gd name="connsiteX243" fmla="*/ 3007895 w 8128084"/>
              <a:gd name="connsiteY243" fmla="*/ 12079706 h 15135727"/>
              <a:gd name="connsiteX244" fmla="*/ 2911642 w 8128084"/>
              <a:gd name="connsiteY244" fmla="*/ 11935327 h 15135727"/>
              <a:gd name="connsiteX245" fmla="*/ 2863516 w 8128084"/>
              <a:gd name="connsiteY245" fmla="*/ 11694695 h 15135727"/>
              <a:gd name="connsiteX246" fmla="*/ 2911642 w 8128084"/>
              <a:gd name="connsiteY246" fmla="*/ 11454064 h 15135727"/>
              <a:gd name="connsiteX247" fmla="*/ 3056021 w 8128084"/>
              <a:gd name="connsiteY247" fmla="*/ 11454064 h 15135727"/>
              <a:gd name="connsiteX248" fmla="*/ 2983832 w 8128084"/>
              <a:gd name="connsiteY248" fmla="*/ 11381874 h 15135727"/>
              <a:gd name="connsiteX249" fmla="*/ 3031958 w 8128084"/>
              <a:gd name="connsiteY249" fmla="*/ 11285621 h 15135727"/>
              <a:gd name="connsiteX250" fmla="*/ 3007895 w 8128084"/>
              <a:gd name="connsiteY250" fmla="*/ 11189369 h 15135727"/>
              <a:gd name="connsiteX251" fmla="*/ 2887579 w 8128084"/>
              <a:gd name="connsiteY251" fmla="*/ 11141242 h 15135727"/>
              <a:gd name="connsiteX252" fmla="*/ 2887579 w 8128084"/>
              <a:gd name="connsiteY252" fmla="*/ 10972800 h 15135727"/>
              <a:gd name="connsiteX253" fmla="*/ 2887579 w 8128084"/>
              <a:gd name="connsiteY253" fmla="*/ 10924674 h 15135727"/>
              <a:gd name="connsiteX254" fmla="*/ 2767264 w 8128084"/>
              <a:gd name="connsiteY254" fmla="*/ 11020927 h 15135727"/>
              <a:gd name="connsiteX255" fmla="*/ 2743200 w 8128084"/>
              <a:gd name="connsiteY255" fmla="*/ 10924674 h 15135727"/>
              <a:gd name="connsiteX256" fmla="*/ 2550695 w 8128084"/>
              <a:gd name="connsiteY256" fmla="*/ 11020927 h 15135727"/>
              <a:gd name="connsiteX257" fmla="*/ 2526632 w 8128084"/>
              <a:gd name="connsiteY257" fmla="*/ 11117179 h 15135727"/>
              <a:gd name="connsiteX258" fmla="*/ 2334127 w 8128084"/>
              <a:gd name="connsiteY258" fmla="*/ 10996864 h 15135727"/>
              <a:gd name="connsiteX259" fmla="*/ 2358190 w 8128084"/>
              <a:gd name="connsiteY259" fmla="*/ 10732169 h 15135727"/>
              <a:gd name="connsiteX260" fmla="*/ 2334127 w 8128084"/>
              <a:gd name="connsiteY260" fmla="*/ 10587790 h 15135727"/>
              <a:gd name="connsiteX261" fmla="*/ 2406316 w 8128084"/>
              <a:gd name="connsiteY261" fmla="*/ 10491537 h 15135727"/>
              <a:gd name="connsiteX262" fmla="*/ 2598821 w 8128084"/>
              <a:gd name="connsiteY262" fmla="*/ 10684042 h 15135727"/>
              <a:gd name="connsiteX263" fmla="*/ 2767264 w 8128084"/>
              <a:gd name="connsiteY263" fmla="*/ 10684042 h 15135727"/>
              <a:gd name="connsiteX264" fmla="*/ 2646948 w 8128084"/>
              <a:gd name="connsiteY264" fmla="*/ 10515600 h 15135727"/>
              <a:gd name="connsiteX265" fmla="*/ 2815390 w 8128084"/>
              <a:gd name="connsiteY265" fmla="*/ 10395285 h 15135727"/>
              <a:gd name="connsiteX266" fmla="*/ 3080085 w 8128084"/>
              <a:gd name="connsiteY266" fmla="*/ 10419348 h 15135727"/>
              <a:gd name="connsiteX267" fmla="*/ 3248527 w 8128084"/>
              <a:gd name="connsiteY267" fmla="*/ 10539664 h 15135727"/>
              <a:gd name="connsiteX268" fmla="*/ 3320716 w 8128084"/>
              <a:gd name="connsiteY268" fmla="*/ 10659979 h 15135727"/>
              <a:gd name="connsiteX269" fmla="*/ 3465095 w 8128084"/>
              <a:gd name="connsiteY269" fmla="*/ 10659979 h 15135727"/>
              <a:gd name="connsiteX270" fmla="*/ 3441032 w 8128084"/>
              <a:gd name="connsiteY270" fmla="*/ 10491537 h 15135727"/>
              <a:gd name="connsiteX271" fmla="*/ 3392906 w 8128084"/>
              <a:gd name="connsiteY271" fmla="*/ 10250906 h 15135727"/>
              <a:gd name="connsiteX272" fmla="*/ 3152274 w 8128084"/>
              <a:gd name="connsiteY272" fmla="*/ 10250906 h 15135727"/>
              <a:gd name="connsiteX273" fmla="*/ 3176337 w 8128084"/>
              <a:gd name="connsiteY273" fmla="*/ 10178716 h 15135727"/>
              <a:gd name="connsiteX274" fmla="*/ 3104148 w 8128084"/>
              <a:gd name="connsiteY274" fmla="*/ 10154653 h 15135727"/>
              <a:gd name="connsiteX275" fmla="*/ 3007895 w 8128084"/>
              <a:gd name="connsiteY275" fmla="*/ 9962148 h 15135727"/>
              <a:gd name="connsiteX276" fmla="*/ 3176337 w 8128084"/>
              <a:gd name="connsiteY276" fmla="*/ 9889958 h 15135727"/>
              <a:gd name="connsiteX277" fmla="*/ 2959769 w 8128084"/>
              <a:gd name="connsiteY277" fmla="*/ 9504948 h 15135727"/>
              <a:gd name="connsiteX278" fmla="*/ 2791327 w 8128084"/>
              <a:gd name="connsiteY278" fmla="*/ 9456821 h 15135727"/>
              <a:gd name="connsiteX279" fmla="*/ 2574758 w 8128084"/>
              <a:gd name="connsiteY279" fmla="*/ 9336506 h 15135727"/>
              <a:gd name="connsiteX280" fmla="*/ 2550695 w 8128084"/>
              <a:gd name="connsiteY280" fmla="*/ 9071811 h 15135727"/>
              <a:gd name="connsiteX281" fmla="*/ 2695074 w 8128084"/>
              <a:gd name="connsiteY281" fmla="*/ 8999621 h 15135727"/>
              <a:gd name="connsiteX282" fmla="*/ 2622885 w 8128084"/>
              <a:gd name="connsiteY282" fmla="*/ 8975558 h 15135727"/>
              <a:gd name="connsiteX283" fmla="*/ 2430379 w 8128084"/>
              <a:gd name="connsiteY283" fmla="*/ 8999621 h 15135727"/>
              <a:gd name="connsiteX284" fmla="*/ 2261937 w 8128084"/>
              <a:gd name="connsiteY284" fmla="*/ 9168064 h 15135727"/>
              <a:gd name="connsiteX285" fmla="*/ 2237874 w 8128084"/>
              <a:gd name="connsiteY285" fmla="*/ 8999621 h 15135727"/>
              <a:gd name="connsiteX286" fmla="*/ 2117558 w 8128084"/>
              <a:gd name="connsiteY286" fmla="*/ 8975558 h 15135727"/>
              <a:gd name="connsiteX287" fmla="*/ 2045369 w 8128084"/>
              <a:gd name="connsiteY287" fmla="*/ 8783053 h 15135727"/>
              <a:gd name="connsiteX288" fmla="*/ 1852864 w 8128084"/>
              <a:gd name="connsiteY288" fmla="*/ 8758990 h 15135727"/>
              <a:gd name="connsiteX289" fmla="*/ 1636295 w 8128084"/>
              <a:gd name="connsiteY289" fmla="*/ 8927432 h 15135727"/>
              <a:gd name="connsiteX290" fmla="*/ 1588169 w 8128084"/>
              <a:gd name="connsiteY290" fmla="*/ 9023685 h 15135727"/>
              <a:gd name="connsiteX291" fmla="*/ 1515979 w 8128084"/>
              <a:gd name="connsiteY291" fmla="*/ 8879306 h 15135727"/>
              <a:gd name="connsiteX292" fmla="*/ 1347537 w 8128084"/>
              <a:gd name="connsiteY292" fmla="*/ 8879306 h 15135727"/>
              <a:gd name="connsiteX293" fmla="*/ 1347537 w 8128084"/>
              <a:gd name="connsiteY293" fmla="*/ 8710864 h 15135727"/>
              <a:gd name="connsiteX294" fmla="*/ 1106906 w 8128084"/>
              <a:gd name="connsiteY294" fmla="*/ 8783053 h 15135727"/>
              <a:gd name="connsiteX295" fmla="*/ 890337 w 8128084"/>
              <a:gd name="connsiteY295" fmla="*/ 8686800 h 15135727"/>
              <a:gd name="connsiteX296" fmla="*/ 649706 w 8128084"/>
              <a:gd name="connsiteY296" fmla="*/ 8662737 h 15135727"/>
              <a:gd name="connsiteX297" fmla="*/ 385011 w 8128084"/>
              <a:gd name="connsiteY297" fmla="*/ 8566485 h 15135727"/>
              <a:gd name="connsiteX298" fmla="*/ 577516 w 8128084"/>
              <a:gd name="connsiteY298" fmla="*/ 8373979 h 15135727"/>
              <a:gd name="connsiteX299" fmla="*/ 794085 w 8128084"/>
              <a:gd name="connsiteY299" fmla="*/ 8301790 h 15135727"/>
              <a:gd name="connsiteX300" fmla="*/ 745958 w 8128084"/>
              <a:gd name="connsiteY300" fmla="*/ 8133348 h 15135727"/>
              <a:gd name="connsiteX301" fmla="*/ 818148 w 8128084"/>
              <a:gd name="connsiteY301" fmla="*/ 7820527 h 15135727"/>
              <a:gd name="connsiteX302" fmla="*/ 697832 w 8128084"/>
              <a:gd name="connsiteY302" fmla="*/ 7820527 h 15135727"/>
              <a:gd name="connsiteX303" fmla="*/ 625642 w 8128084"/>
              <a:gd name="connsiteY303" fmla="*/ 7916779 h 15135727"/>
              <a:gd name="connsiteX304" fmla="*/ 457200 w 8128084"/>
              <a:gd name="connsiteY304" fmla="*/ 7820527 h 15135727"/>
              <a:gd name="connsiteX305" fmla="*/ 529390 w 8128084"/>
              <a:gd name="connsiteY305" fmla="*/ 7700211 h 15135727"/>
              <a:gd name="connsiteX306" fmla="*/ 938464 w 8128084"/>
              <a:gd name="connsiteY306" fmla="*/ 7676148 h 15135727"/>
              <a:gd name="connsiteX307" fmla="*/ 1058779 w 8128084"/>
              <a:gd name="connsiteY307" fmla="*/ 7459579 h 15135727"/>
              <a:gd name="connsiteX308" fmla="*/ 1203158 w 8128084"/>
              <a:gd name="connsiteY308" fmla="*/ 7603958 h 15135727"/>
              <a:gd name="connsiteX309" fmla="*/ 1299411 w 8128084"/>
              <a:gd name="connsiteY309" fmla="*/ 7555832 h 15135727"/>
              <a:gd name="connsiteX310" fmla="*/ 1443790 w 8128084"/>
              <a:gd name="connsiteY310" fmla="*/ 7507706 h 15135727"/>
              <a:gd name="connsiteX311" fmla="*/ 1684421 w 8128084"/>
              <a:gd name="connsiteY311" fmla="*/ 7603958 h 15135727"/>
              <a:gd name="connsiteX312" fmla="*/ 1684421 w 8128084"/>
              <a:gd name="connsiteY312" fmla="*/ 7603958 h 15135727"/>
              <a:gd name="connsiteX313" fmla="*/ 1540042 w 8128084"/>
              <a:gd name="connsiteY313" fmla="*/ 7363327 h 15135727"/>
              <a:gd name="connsiteX314" fmla="*/ 1299411 w 8128084"/>
              <a:gd name="connsiteY314" fmla="*/ 7315200 h 15135727"/>
              <a:gd name="connsiteX315" fmla="*/ 1130969 w 8128084"/>
              <a:gd name="connsiteY315" fmla="*/ 7339264 h 15135727"/>
              <a:gd name="connsiteX316" fmla="*/ 1034716 w 8128084"/>
              <a:gd name="connsiteY316" fmla="*/ 7315200 h 15135727"/>
              <a:gd name="connsiteX317" fmla="*/ 1155032 w 8128084"/>
              <a:gd name="connsiteY317" fmla="*/ 7050506 h 15135727"/>
              <a:gd name="connsiteX318" fmla="*/ 1155032 w 8128084"/>
              <a:gd name="connsiteY318" fmla="*/ 6930190 h 15135727"/>
              <a:gd name="connsiteX319" fmla="*/ 1155032 w 8128084"/>
              <a:gd name="connsiteY319" fmla="*/ 6761748 h 15135727"/>
              <a:gd name="connsiteX320" fmla="*/ 1203158 w 8128084"/>
              <a:gd name="connsiteY320" fmla="*/ 6617369 h 15135727"/>
              <a:gd name="connsiteX321" fmla="*/ 1371600 w 8128084"/>
              <a:gd name="connsiteY321" fmla="*/ 6472990 h 15135727"/>
              <a:gd name="connsiteX322" fmla="*/ 1443790 w 8128084"/>
              <a:gd name="connsiteY322" fmla="*/ 6328611 h 15135727"/>
              <a:gd name="connsiteX323" fmla="*/ 1419727 w 8128084"/>
              <a:gd name="connsiteY323" fmla="*/ 6208295 h 15135727"/>
              <a:gd name="connsiteX324" fmla="*/ 1275348 w 8128084"/>
              <a:gd name="connsiteY324" fmla="*/ 6304548 h 15135727"/>
              <a:gd name="connsiteX325" fmla="*/ 1323474 w 8128084"/>
              <a:gd name="connsiteY325" fmla="*/ 6015790 h 15135727"/>
              <a:gd name="connsiteX326" fmla="*/ 1540042 w 8128084"/>
              <a:gd name="connsiteY326" fmla="*/ 5871411 h 15135727"/>
              <a:gd name="connsiteX327" fmla="*/ 1540042 w 8128084"/>
              <a:gd name="connsiteY327" fmla="*/ 5751095 h 15135727"/>
              <a:gd name="connsiteX328" fmla="*/ 1395664 w 8128084"/>
              <a:gd name="connsiteY328" fmla="*/ 5799221 h 15135727"/>
              <a:gd name="connsiteX329" fmla="*/ 1179095 w 8128084"/>
              <a:gd name="connsiteY329" fmla="*/ 5799221 h 15135727"/>
              <a:gd name="connsiteX330" fmla="*/ 890337 w 8128084"/>
              <a:gd name="connsiteY330" fmla="*/ 5775158 h 15135727"/>
              <a:gd name="connsiteX331" fmla="*/ 697832 w 8128084"/>
              <a:gd name="connsiteY331" fmla="*/ 5606716 h 15135727"/>
              <a:gd name="connsiteX332" fmla="*/ 577516 w 8128084"/>
              <a:gd name="connsiteY332" fmla="*/ 5582653 h 15135727"/>
              <a:gd name="connsiteX333" fmla="*/ 697832 w 8128084"/>
              <a:gd name="connsiteY333" fmla="*/ 5775158 h 15135727"/>
              <a:gd name="connsiteX334" fmla="*/ 409074 w 8128084"/>
              <a:gd name="connsiteY334" fmla="*/ 5799221 h 15135727"/>
              <a:gd name="connsiteX335" fmla="*/ 168442 w 8128084"/>
              <a:gd name="connsiteY335" fmla="*/ 5702969 h 15135727"/>
              <a:gd name="connsiteX336" fmla="*/ 264695 w 8128084"/>
              <a:gd name="connsiteY336" fmla="*/ 5558590 h 15135727"/>
              <a:gd name="connsiteX337" fmla="*/ 144379 w 8128084"/>
              <a:gd name="connsiteY337" fmla="*/ 5510464 h 15135727"/>
              <a:gd name="connsiteX338" fmla="*/ 0 w 8128084"/>
              <a:gd name="connsiteY338" fmla="*/ 5462337 h 15135727"/>
              <a:gd name="connsiteX339" fmla="*/ 96253 w 8128084"/>
              <a:gd name="connsiteY339"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963987 w 8128084"/>
              <a:gd name="connsiteY147" fmla="*/ 9052761 h 15135727"/>
              <a:gd name="connsiteX148" fmla="*/ 6160169 w 8128084"/>
              <a:gd name="connsiteY148" fmla="*/ 9336506 h 15135727"/>
              <a:gd name="connsiteX149" fmla="*/ 6252577 w 8128084"/>
              <a:gd name="connsiteY149" fmla="*/ 9379953 h 15135727"/>
              <a:gd name="connsiteX150" fmla="*/ 6280485 w 8128084"/>
              <a:gd name="connsiteY150" fmla="*/ 9601200 h 15135727"/>
              <a:gd name="connsiteX151" fmla="*/ 6438900 w 8128084"/>
              <a:gd name="connsiteY151" fmla="*/ 9755606 h 15135727"/>
              <a:gd name="connsiteX152" fmla="*/ 6569242 w 8128084"/>
              <a:gd name="connsiteY152" fmla="*/ 10058400 h 15135727"/>
              <a:gd name="connsiteX153" fmla="*/ 6713621 w 8128084"/>
              <a:gd name="connsiteY153" fmla="*/ 10106527 h 15135727"/>
              <a:gd name="connsiteX154" fmla="*/ 6545179 w 8128084"/>
              <a:gd name="connsiteY154" fmla="*/ 10202779 h 15135727"/>
              <a:gd name="connsiteX155" fmla="*/ 6569242 w 8128084"/>
              <a:gd name="connsiteY155" fmla="*/ 10443411 h 15135727"/>
              <a:gd name="connsiteX156" fmla="*/ 6593306 w 8128084"/>
              <a:gd name="connsiteY156" fmla="*/ 10708106 h 15135727"/>
              <a:gd name="connsiteX157" fmla="*/ 6761748 w 8128084"/>
              <a:gd name="connsiteY157" fmla="*/ 10924674 h 15135727"/>
              <a:gd name="connsiteX158" fmla="*/ 6641432 w 8128084"/>
              <a:gd name="connsiteY158" fmla="*/ 11093116 h 15135727"/>
              <a:gd name="connsiteX159" fmla="*/ 6713621 w 8128084"/>
              <a:gd name="connsiteY159" fmla="*/ 11261558 h 15135727"/>
              <a:gd name="connsiteX160" fmla="*/ 6737685 w 8128084"/>
              <a:gd name="connsiteY160" fmla="*/ 11526253 h 15135727"/>
              <a:gd name="connsiteX161" fmla="*/ 6617369 w 8128084"/>
              <a:gd name="connsiteY161" fmla="*/ 11839074 h 15135727"/>
              <a:gd name="connsiteX162" fmla="*/ 6617369 w 8128084"/>
              <a:gd name="connsiteY162" fmla="*/ 12031579 h 15135727"/>
              <a:gd name="connsiteX163" fmla="*/ 6641432 w 8128084"/>
              <a:gd name="connsiteY163" fmla="*/ 12127832 h 15135727"/>
              <a:gd name="connsiteX164" fmla="*/ 6761748 w 8128084"/>
              <a:gd name="connsiteY164" fmla="*/ 12031579 h 15135727"/>
              <a:gd name="connsiteX165" fmla="*/ 6761748 w 8128084"/>
              <a:gd name="connsiteY165" fmla="*/ 12296274 h 15135727"/>
              <a:gd name="connsiteX166" fmla="*/ 6689558 w 8128084"/>
              <a:gd name="connsiteY166" fmla="*/ 12512842 h 15135727"/>
              <a:gd name="connsiteX167" fmla="*/ 6785811 w 8128084"/>
              <a:gd name="connsiteY167" fmla="*/ 12777537 h 15135727"/>
              <a:gd name="connsiteX168" fmla="*/ 6569242 w 8128084"/>
              <a:gd name="connsiteY168" fmla="*/ 12873790 h 15135727"/>
              <a:gd name="connsiteX169" fmla="*/ 6545179 w 8128084"/>
              <a:gd name="connsiteY169" fmla="*/ 13090358 h 15135727"/>
              <a:gd name="connsiteX170" fmla="*/ 6448927 w 8128084"/>
              <a:gd name="connsiteY170" fmla="*/ 13355053 h 15135727"/>
              <a:gd name="connsiteX171" fmla="*/ 6256421 w 8128084"/>
              <a:gd name="connsiteY171" fmla="*/ 13571621 h 15135727"/>
              <a:gd name="connsiteX172" fmla="*/ 6087979 w 8128084"/>
              <a:gd name="connsiteY172" fmla="*/ 13667874 h 15135727"/>
              <a:gd name="connsiteX173" fmla="*/ 5943600 w 8128084"/>
              <a:gd name="connsiteY173" fmla="*/ 13716000 h 15135727"/>
              <a:gd name="connsiteX174" fmla="*/ 5702969 w 8128084"/>
              <a:gd name="connsiteY174" fmla="*/ 13667874 h 15135727"/>
              <a:gd name="connsiteX175" fmla="*/ 5582653 w 8128084"/>
              <a:gd name="connsiteY175" fmla="*/ 13691937 h 15135727"/>
              <a:gd name="connsiteX176" fmla="*/ 5727032 w 8128084"/>
              <a:gd name="connsiteY176" fmla="*/ 13836316 h 15135727"/>
              <a:gd name="connsiteX177" fmla="*/ 5582653 w 8128084"/>
              <a:gd name="connsiteY177" fmla="*/ 14052885 h 15135727"/>
              <a:gd name="connsiteX178" fmla="*/ 5462337 w 8128084"/>
              <a:gd name="connsiteY178" fmla="*/ 14149137 h 15135727"/>
              <a:gd name="connsiteX179" fmla="*/ 5342021 w 8128084"/>
              <a:gd name="connsiteY179" fmla="*/ 14004758 h 15135727"/>
              <a:gd name="connsiteX180" fmla="*/ 5245769 w 8128084"/>
              <a:gd name="connsiteY180" fmla="*/ 14004758 h 15135727"/>
              <a:gd name="connsiteX181" fmla="*/ 5245769 w 8128084"/>
              <a:gd name="connsiteY181" fmla="*/ 13956632 h 15135727"/>
              <a:gd name="connsiteX182" fmla="*/ 5101390 w 8128084"/>
              <a:gd name="connsiteY182" fmla="*/ 13956632 h 15135727"/>
              <a:gd name="connsiteX183" fmla="*/ 4981074 w 8128084"/>
              <a:gd name="connsiteY183" fmla="*/ 13860379 h 15135727"/>
              <a:gd name="connsiteX184" fmla="*/ 4740442 w 8128084"/>
              <a:gd name="connsiteY184" fmla="*/ 13908506 h 15135727"/>
              <a:gd name="connsiteX185" fmla="*/ 4475748 w 8128084"/>
              <a:gd name="connsiteY185" fmla="*/ 13956632 h 15135727"/>
              <a:gd name="connsiteX186" fmla="*/ 4379495 w 8128084"/>
              <a:gd name="connsiteY186" fmla="*/ 14028821 h 15135727"/>
              <a:gd name="connsiteX187" fmla="*/ 4403558 w 8128084"/>
              <a:gd name="connsiteY187" fmla="*/ 14197264 h 15135727"/>
              <a:gd name="connsiteX188" fmla="*/ 4572000 w 8128084"/>
              <a:gd name="connsiteY188" fmla="*/ 14149137 h 15135727"/>
              <a:gd name="connsiteX189" fmla="*/ 4523874 w 8128084"/>
              <a:gd name="connsiteY189" fmla="*/ 14558211 h 15135727"/>
              <a:gd name="connsiteX190" fmla="*/ 4403558 w 8128084"/>
              <a:gd name="connsiteY190" fmla="*/ 14437895 h 15135727"/>
              <a:gd name="connsiteX191" fmla="*/ 4403558 w 8128084"/>
              <a:gd name="connsiteY191" fmla="*/ 14437895 h 15135727"/>
              <a:gd name="connsiteX192" fmla="*/ 4283242 w 8128084"/>
              <a:gd name="connsiteY192" fmla="*/ 14245390 h 15135727"/>
              <a:gd name="connsiteX193" fmla="*/ 4235116 w 8128084"/>
              <a:gd name="connsiteY193" fmla="*/ 14341642 h 15135727"/>
              <a:gd name="connsiteX194" fmla="*/ 4162927 w 8128084"/>
              <a:gd name="connsiteY194" fmla="*/ 14389769 h 15135727"/>
              <a:gd name="connsiteX195" fmla="*/ 4162927 w 8128084"/>
              <a:gd name="connsiteY195" fmla="*/ 14389769 h 15135727"/>
              <a:gd name="connsiteX196" fmla="*/ 3922295 w 8128084"/>
              <a:gd name="connsiteY196" fmla="*/ 14245390 h 15135727"/>
              <a:gd name="connsiteX197" fmla="*/ 3801979 w 8128084"/>
              <a:gd name="connsiteY197" fmla="*/ 14293516 h 15135727"/>
              <a:gd name="connsiteX198" fmla="*/ 3681664 w 8128084"/>
              <a:gd name="connsiteY198" fmla="*/ 14389769 h 15135727"/>
              <a:gd name="connsiteX199" fmla="*/ 3657600 w 8128084"/>
              <a:gd name="connsiteY199" fmla="*/ 14654464 h 15135727"/>
              <a:gd name="connsiteX200" fmla="*/ 3513221 w 8128084"/>
              <a:gd name="connsiteY200" fmla="*/ 14726653 h 15135727"/>
              <a:gd name="connsiteX201" fmla="*/ 3513221 w 8128084"/>
              <a:gd name="connsiteY201" fmla="*/ 14871032 h 15135727"/>
              <a:gd name="connsiteX202" fmla="*/ 3633537 w 8128084"/>
              <a:gd name="connsiteY202" fmla="*/ 14967285 h 15135727"/>
              <a:gd name="connsiteX203" fmla="*/ 3609474 w 8128084"/>
              <a:gd name="connsiteY203" fmla="*/ 15087600 h 15135727"/>
              <a:gd name="connsiteX204" fmla="*/ 3441032 w 8128084"/>
              <a:gd name="connsiteY204" fmla="*/ 15039474 h 15135727"/>
              <a:gd name="connsiteX205" fmla="*/ 3272590 w 8128084"/>
              <a:gd name="connsiteY205" fmla="*/ 15063537 h 15135727"/>
              <a:gd name="connsiteX206" fmla="*/ 3248527 w 8128084"/>
              <a:gd name="connsiteY206" fmla="*/ 14895095 h 15135727"/>
              <a:gd name="connsiteX207" fmla="*/ 3128211 w 8128084"/>
              <a:gd name="connsiteY207" fmla="*/ 14919158 h 15135727"/>
              <a:gd name="connsiteX208" fmla="*/ 2959769 w 8128084"/>
              <a:gd name="connsiteY208" fmla="*/ 15135727 h 15135727"/>
              <a:gd name="connsiteX209" fmla="*/ 2935706 w 8128084"/>
              <a:gd name="connsiteY209" fmla="*/ 14895095 h 15135727"/>
              <a:gd name="connsiteX210" fmla="*/ 2791327 w 8128084"/>
              <a:gd name="connsiteY210" fmla="*/ 14943221 h 15135727"/>
              <a:gd name="connsiteX211" fmla="*/ 2671011 w 8128084"/>
              <a:gd name="connsiteY211" fmla="*/ 15039474 h 15135727"/>
              <a:gd name="connsiteX212" fmla="*/ 2430379 w 8128084"/>
              <a:gd name="connsiteY212" fmla="*/ 15087600 h 15135727"/>
              <a:gd name="connsiteX213" fmla="*/ 2237874 w 8128084"/>
              <a:gd name="connsiteY213" fmla="*/ 15039474 h 15135727"/>
              <a:gd name="connsiteX214" fmla="*/ 2622885 w 8128084"/>
              <a:gd name="connsiteY214" fmla="*/ 14846969 h 15135727"/>
              <a:gd name="connsiteX215" fmla="*/ 2887579 w 8128084"/>
              <a:gd name="connsiteY215" fmla="*/ 14774779 h 15135727"/>
              <a:gd name="connsiteX216" fmla="*/ 2839453 w 8128084"/>
              <a:gd name="connsiteY216" fmla="*/ 14582274 h 15135727"/>
              <a:gd name="connsiteX217" fmla="*/ 2935706 w 8128084"/>
              <a:gd name="connsiteY217" fmla="*/ 14510085 h 15135727"/>
              <a:gd name="connsiteX218" fmla="*/ 2935706 w 8128084"/>
              <a:gd name="connsiteY218" fmla="*/ 14510085 h 15135727"/>
              <a:gd name="connsiteX219" fmla="*/ 3080085 w 8128084"/>
              <a:gd name="connsiteY219" fmla="*/ 14413832 h 15135727"/>
              <a:gd name="connsiteX220" fmla="*/ 3152274 w 8128084"/>
              <a:gd name="connsiteY220" fmla="*/ 14341642 h 15135727"/>
              <a:gd name="connsiteX221" fmla="*/ 3080085 w 8128084"/>
              <a:gd name="connsiteY221" fmla="*/ 14269453 h 15135727"/>
              <a:gd name="connsiteX222" fmla="*/ 3152274 w 8128084"/>
              <a:gd name="connsiteY222" fmla="*/ 14197264 h 15135727"/>
              <a:gd name="connsiteX223" fmla="*/ 3152274 w 8128084"/>
              <a:gd name="connsiteY223" fmla="*/ 14052885 h 15135727"/>
              <a:gd name="connsiteX224" fmla="*/ 3080085 w 8128084"/>
              <a:gd name="connsiteY224" fmla="*/ 13980695 h 15135727"/>
              <a:gd name="connsiteX225" fmla="*/ 3056021 w 8128084"/>
              <a:gd name="connsiteY225" fmla="*/ 14076948 h 15135727"/>
              <a:gd name="connsiteX226" fmla="*/ 2935706 w 8128084"/>
              <a:gd name="connsiteY226" fmla="*/ 14076948 h 15135727"/>
              <a:gd name="connsiteX227" fmla="*/ 2863516 w 8128084"/>
              <a:gd name="connsiteY227" fmla="*/ 14125074 h 15135727"/>
              <a:gd name="connsiteX228" fmla="*/ 2719137 w 8128084"/>
              <a:gd name="connsiteY228" fmla="*/ 14197264 h 15135727"/>
              <a:gd name="connsiteX229" fmla="*/ 2646948 w 8128084"/>
              <a:gd name="connsiteY229" fmla="*/ 14197264 h 15135727"/>
              <a:gd name="connsiteX230" fmla="*/ 2598821 w 8128084"/>
              <a:gd name="connsiteY230" fmla="*/ 14125074 h 15135727"/>
              <a:gd name="connsiteX231" fmla="*/ 2430379 w 8128084"/>
              <a:gd name="connsiteY231" fmla="*/ 13836316 h 15135727"/>
              <a:gd name="connsiteX232" fmla="*/ 2646948 w 8128084"/>
              <a:gd name="connsiteY232" fmla="*/ 13812253 h 15135727"/>
              <a:gd name="connsiteX233" fmla="*/ 2502569 w 8128084"/>
              <a:gd name="connsiteY233" fmla="*/ 13475369 h 15135727"/>
              <a:gd name="connsiteX234" fmla="*/ 2550695 w 8128084"/>
              <a:gd name="connsiteY234" fmla="*/ 13186611 h 15135727"/>
              <a:gd name="connsiteX235" fmla="*/ 2719137 w 8128084"/>
              <a:gd name="connsiteY235" fmla="*/ 13042232 h 15135727"/>
              <a:gd name="connsiteX236" fmla="*/ 2791327 w 8128084"/>
              <a:gd name="connsiteY236" fmla="*/ 12945979 h 15135727"/>
              <a:gd name="connsiteX237" fmla="*/ 3031958 w 8128084"/>
              <a:gd name="connsiteY237" fmla="*/ 13090358 h 15135727"/>
              <a:gd name="connsiteX238" fmla="*/ 3056021 w 8128084"/>
              <a:gd name="connsiteY238" fmla="*/ 12753474 h 15135727"/>
              <a:gd name="connsiteX239" fmla="*/ 2887579 w 8128084"/>
              <a:gd name="connsiteY239" fmla="*/ 12777537 h 15135727"/>
              <a:gd name="connsiteX240" fmla="*/ 2815390 w 8128084"/>
              <a:gd name="connsiteY240" fmla="*/ 12777537 h 15135727"/>
              <a:gd name="connsiteX241" fmla="*/ 3176337 w 8128084"/>
              <a:gd name="connsiteY241" fmla="*/ 12368464 h 15135727"/>
              <a:gd name="connsiteX242" fmla="*/ 3104148 w 8128084"/>
              <a:gd name="connsiteY242" fmla="*/ 12320337 h 15135727"/>
              <a:gd name="connsiteX243" fmla="*/ 3104148 w 8128084"/>
              <a:gd name="connsiteY243" fmla="*/ 12320337 h 15135727"/>
              <a:gd name="connsiteX244" fmla="*/ 3007895 w 8128084"/>
              <a:gd name="connsiteY244" fmla="*/ 12079706 h 15135727"/>
              <a:gd name="connsiteX245" fmla="*/ 2911642 w 8128084"/>
              <a:gd name="connsiteY245" fmla="*/ 11935327 h 15135727"/>
              <a:gd name="connsiteX246" fmla="*/ 2863516 w 8128084"/>
              <a:gd name="connsiteY246" fmla="*/ 11694695 h 15135727"/>
              <a:gd name="connsiteX247" fmla="*/ 2911642 w 8128084"/>
              <a:gd name="connsiteY247" fmla="*/ 11454064 h 15135727"/>
              <a:gd name="connsiteX248" fmla="*/ 3056021 w 8128084"/>
              <a:gd name="connsiteY248" fmla="*/ 11454064 h 15135727"/>
              <a:gd name="connsiteX249" fmla="*/ 2983832 w 8128084"/>
              <a:gd name="connsiteY249" fmla="*/ 11381874 h 15135727"/>
              <a:gd name="connsiteX250" fmla="*/ 3031958 w 8128084"/>
              <a:gd name="connsiteY250" fmla="*/ 11285621 h 15135727"/>
              <a:gd name="connsiteX251" fmla="*/ 3007895 w 8128084"/>
              <a:gd name="connsiteY251" fmla="*/ 11189369 h 15135727"/>
              <a:gd name="connsiteX252" fmla="*/ 2887579 w 8128084"/>
              <a:gd name="connsiteY252" fmla="*/ 11141242 h 15135727"/>
              <a:gd name="connsiteX253" fmla="*/ 2887579 w 8128084"/>
              <a:gd name="connsiteY253" fmla="*/ 10972800 h 15135727"/>
              <a:gd name="connsiteX254" fmla="*/ 2887579 w 8128084"/>
              <a:gd name="connsiteY254" fmla="*/ 10924674 h 15135727"/>
              <a:gd name="connsiteX255" fmla="*/ 2767264 w 8128084"/>
              <a:gd name="connsiteY255" fmla="*/ 11020927 h 15135727"/>
              <a:gd name="connsiteX256" fmla="*/ 2743200 w 8128084"/>
              <a:gd name="connsiteY256" fmla="*/ 10924674 h 15135727"/>
              <a:gd name="connsiteX257" fmla="*/ 2550695 w 8128084"/>
              <a:gd name="connsiteY257" fmla="*/ 11020927 h 15135727"/>
              <a:gd name="connsiteX258" fmla="*/ 2526632 w 8128084"/>
              <a:gd name="connsiteY258" fmla="*/ 11117179 h 15135727"/>
              <a:gd name="connsiteX259" fmla="*/ 2334127 w 8128084"/>
              <a:gd name="connsiteY259" fmla="*/ 10996864 h 15135727"/>
              <a:gd name="connsiteX260" fmla="*/ 2358190 w 8128084"/>
              <a:gd name="connsiteY260" fmla="*/ 10732169 h 15135727"/>
              <a:gd name="connsiteX261" fmla="*/ 2334127 w 8128084"/>
              <a:gd name="connsiteY261" fmla="*/ 10587790 h 15135727"/>
              <a:gd name="connsiteX262" fmla="*/ 2406316 w 8128084"/>
              <a:gd name="connsiteY262" fmla="*/ 10491537 h 15135727"/>
              <a:gd name="connsiteX263" fmla="*/ 2598821 w 8128084"/>
              <a:gd name="connsiteY263" fmla="*/ 10684042 h 15135727"/>
              <a:gd name="connsiteX264" fmla="*/ 2767264 w 8128084"/>
              <a:gd name="connsiteY264" fmla="*/ 10684042 h 15135727"/>
              <a:gd name="connsiteX265" fmla="*/ 2646948 w 8128084"/>
              <a:gd name="connsiteY265" fmla="*/ 10515600 h 15135727"/>
              <a:gd name="connsiteX266" fmla="*/ 2815390 w 8128084"/>
              <a:gd name="connsiteY266" fmla="*/ 10395285 h 15135727"/>
              <a:gd name="connsiteX267" fmla="*/ 3080085 w 8128084"/>
              <a:gd name="connsiteY267" fmla="*/ 10419348 h 15135727"/>
              <a:gd name="connsiteX268" fmla="*/ 3248527 w 8128084"/>
              <a:gd name="connsiteY268" fmla="*/ 10539664 h 15135727"/>
              <a:gd name="connsiteX269" fmla="*/ 3320716 w 8128084"/>
              <a:gd name="connsiteY269" fmla="*/ 10659979 h 15135727"/>
              <a:gd name="connsiteX270" fmla="*/ 3465095 w 8128084"/>
              <a:gd name="connsiteY270" fmla="*/ 10659979 h 15135727"/>
              <a:gd name="connsiteX271" fmla="*/ 3441032 w 8128084"/>
              <a:gd name="connsiteY271" fmla="*/ 10491537 h 15135727"/>
              <a:gd name="connsiteX272" fmla="*/ 3392906 w 8128084"/>
              <a:gd name="connsiteY272" fmla="*/ 10250906 h 15135727"/>
              <a:gd name="connsiteX273" fmla="*/ 3152274 w 8128084"/>
              <a:gd name="connsiteY273" fmla="*/ 10250906 h 15135727"/>
              <a:gd name="connsiteX274" fmla="*/ 3176337 w 8128084"/>
              <a:gd name="connsiteY274" fmla="*/ 10178716 h 15135727"/>
              <a:gd name="connsiteX275" fmla="*/ 3104148 w 8128084"/>
              <a:gd name="connsiteY275" fmla="*/ 10154653 h 15135727"/>
              <a:gd name="connsiteX276" fmla="*/ 3007895 w 8128084"/>
              <a:gd name="connsiteY276" fmla="*/ 9962148 h 15135727"/>
              <a:gd name="connsiteX277" fmla="*/ 3176337 w 8128084"/>
              <a:gd name="connsiteY277" fmla="*/ 9889958 h 15135727"/>
              <a:gd name="connsiteX278" fmla="*/ 2959769 w 8128084"/>
              <a:gd name="connsiteY278" fmla="*/ 9504948 h 15135727"/>
              <a:gd name="connsiteX279" fmla="*/ 2791327 w 8128084"/>
              <a:gd name="connsiteY279" fmla="*/ 9456821 h 15135727"/>
              <a:gd name="connsiteX280" fmla="*/ 2574758 w 8128084"/>
              <a:gd name="connsiteY280" fmla="*/ 9336506 h 15135727"/>
              <a:gd name="connsiteX281" fmla="*/ 2550695 w 8128084"/>
              <a:gd name="connsiteY281" fmla="*/ 9071811 h 15135727"/>
              <a:gd name="connsiteX282" fmla="*/ 2695074 w 8128084"/>
              <a:gd name="connsiteY282" fmla="*/ 8999621 h 15135727"/>
              <a:gd name="connsiteX283" fmla="*/ 2622885 w 8128084"/>
              <a:gd name="connsiteY283" fmla="*/ 8975558 h 15135727"/>
              <a:gd name="connsiteX284" fmla="*/ 2430379 w 8128084"/>
              <a:gd name="connsiteY284" fmla="*/ 8999621 h 15135727"/>
              <a:gd name="connsiteX285" fmla="*/ 2261937 w 8128084"/>
              <a:gd name="connsiteY285" fmla="*/ 9168064 h 15135727"/>
              <a:gd name="connsiteX286" fmla="*/ 2237874 w 8128084"/>
              <a:gd name="connsiteY286" fmla="*/ 8999621 h 15135727"/>
              <a:gd name="connsiteX287" fmla="*/ 2117558 w 8128084"/>
              <a:gd name="connsiteY287" fmla="*/ 8975558 h 15135727"/>
              <a:gd name="connsiteX288" fmla="*/ 2045369 w 8128084"/>
              <a:gd name="connsiteY288" fmla="*/ 8783053 h 15135727"/>
              <a:gd name="connsiteX289" fmla="*/ 1852864 w 8128084"/>
              <a:gd name="connsiteY289" fmla="*/ 8758990 h 15135727"/>
              <a:gd name="connsiteX290" fmla="*/ 1636295 w 8128084"/>
              <a:gd name="connsiteY290" fmla="*/ 8927432 h 15135727"/>
              <a:gd name="connsiteX291" fmla="*/ 1588169 w 8128084"/>
              <a:gd name="connsiteY291" fmla="*/ 9023685 h 15135727"/>
              <a:gd name="connsiteX292" fmla="*/ 1515979 w 8128084"/>
              <a:gd name="connsiteY292" fmla="*/ 8879306 h 15135727"/>
              <a:gd name="connsiteX293" fmla="*/ 1347537 w 8128084"/>
              <a:gd name="connsiteY293" fmla="*/ 8879306 h 15135727"/>
              <a:gd name="connsiteX294" fmla="*/ 1347537 w 8128084"/>
              <a:gd name="connsiteY294" fmla="*/ 8710864 h 15135727"/>
              <a:gd name="connsiteX295" fmla="*/ 1106906 w 8128084"/>
              <a:gd name="connsiteY295" fmla="*/ 8783053 h 15135727"/>
              <a:gd name="connsiteX296" fmla="*/ 890337 w 8128084"/>
              <a:gd name="connsiteY296" fmla="*/ 8686800 h 15135727"/>
              <a:gd name="connsiteX297" fmla="*/ 649706 w 8128084"/>
              <a:gd name="connsiteY297" fmla="*/ 8662737 h 15135727"/>
              <a:gd name="connsiteX298" fmla="*/ 385011 w 8128084"/>
              <a:gd name="connsiteY298" fmla="*/ 8566485 h 15135727"/>
              <a:gd name="connsiteX299" fmla="*/ 577516 w 8128084"/>
              <a:gd name="connsiteY299" fmla="*/ 8373979 h 15135727"/>
              <a:gd name="connsiteX300" fmla="*/ 794085 w 8128084"/>
              <a:gd name="connsiteY300" fmla="*/ 8301790 h 15135727"/>
              <a:gd name="connsiteX301" fmla="*/ 745958 w 8128084"/>
              <a:gd name="connsiteY301" fmla="*/ 8133348 h 15135727"/>
              <a:gd name="connsiteX302" fmla="*/ 818148 w 8128084"/>
              <a:gd name="connsiteY302" fmla="*/ 7820527 h 15135727"/>
              <a:gd name="connsiteX303" fmla="*/ 697832 w 8128084"/>
              <a:gd name="connsiteY303" fmla="*/ 7820527 h 15135727"/>
              <a:gd name="connsiteX304" fmla="*/ 625642 w 8128084"/>
              <a:gd name="connsiteY304" fmla="*/ 7916779 h 15135727"/>
              <a:gd name="connsiteX305" fmla="*/ 457200 w 8128084"/>
              <a:gd name="connsiteY305" fmla="*/ 7820527 h 15135727"/>
              <a:gd name="connsiteX306" fmla="*/ 529390 w 8128084"/>
              <a:gd name="connsiteY306" fmla="*/ 7700211 h 15135727"/>
              <a:gd name="connsiteX307" fmla="*/ 938464 w 8128084"/>
              <a:gd name="connsiteY307" fmla="*/ 7676148 h 15135727"/>
              <a:gd name="connsiteX308" fmla="*/ 1058779 w 8128084"/>
              <a:gd name="connsiteY308" fmla="*/ 7459579 h 15135727"/>
              <a:gd name="connsiteX309" fmla="*/ 1203158 w 8128084"/>
              <a:gd name="connsiteY309" fmla="*/ 7603958 h 15135727"/>
              <a:gd name="connsiteX310" fmla="*/ 1299411 w 8128084"/>
              <a:gd name="connsiteY310" fmla="*/ 7555832 h 15135727"/>
              <a:gd name="connsiteX311" fmla="*/ 1443790 w 8128084"/>
              <a:gd name="connsiteY311" fmla="*/ 7507706 h 15135727"/>
              <a:gd name="connsiteX312" fmla="*/ 1684421 w 8128084"/>
              <a:gd name="connsiteY312" fmla="*/ 7603958 h 15135727"/>
              <a:gd name="connsiteX313" fmla="*/ 1684421 w 8128084"/>
              <a:gd name="connsiteY313" fmla="*/ 7603958 h 15135727"/>
              <a:gd name="connsiteX314" fmla="*/ 1540042 w 8128084"/>
              <a:gd name="connsiteY314" fmla="*/ 7363327 h 15135727"/>
              <a:gd name="connsiteX315" fmla="*/ 1299411 w 8128084"/>
              <a:gd name="connsiteY315" fmla="*/ 7315200 h 15135727"/>
              <a:gd name="connsiteX316" fmla="*/ 1130969 w 8128084"/>
              <a:gd name="connsiteY316" fmla="*/ 7339264 h 15135727"/>
              <a:gd name="connsiteX317" fmla="*/ 1034716 w 8128084"/>
              <a:gd name="connsiteY317" fmla="*/ 7315200 h 15135727"/>
              <a:gd name="connsiteX318" fmla="*/ 1155032 w 8128084"/>
              <a:gd name="connsiteY318" fmla="*/ 7050506 h 15135727"/>
              <a:gd name="connsiteX319" fmla="*/ 1155032 w 8128084"/>
              <a:gd name="connsiteY319" fmla="*/ 6930190 h 15135727"/>
              <a:gd name="connsiteX320" fmla="*/ 1155032 w 8128084"/>
              <a:gd name="connsiteY320" fmla="*/ 6761748 h 15135727"/>
              <a:gd name="connsiteX321" fmla="*/ 1203158 w 8128084"/>
              <a:gd name="connsiteY321" fmla="*/ 6617369 h 15135727"/>
              <a:gd name="connsiteX322" fmla="*/ 1371600 w 8128084"/>
              <a:gd name="connsiteY322" fmla="*/ 6472990 h 15135727"/>
              <a:gd name="connsiteX323" fmla="*/ 1443790 w 8128084"/>
              <a:gd name="connsiteY323" fmla="*/ 6328611 h 15135727"/>
              <a:gd name="connsiteX324" fmla="*/ 1419727 w 8128084"/>
              <a:gd name="connsiteY324" fmla="*/ 6208295 h 15135727"/>
              <a:gd name="connsiteX325" fmla="*/ 1275348 w 8128084"/>
              <a:gd name="connsiteY325" fmla="*/ 6304548 h 15135727"/>
              <a:gd name="connsiteX326" fmla="*/ 1323474 w 8128084"/>
              <a:gd name="connsiteY326" fmla="*/ 6015790 h 15135727"/>
              <a:gd name="connsiteX327" fmla="*/ 1540042 w 8128084"/>
              <a:gd name="connsiteY327" fmla="*/ 5871411 h 15135727"/>
              <a:gd name="connsiteX328" fmla="*/ 1540042 w 8128084"/>
              <a:gd name="connsiteY328" fmla="*/ 5751095 h 15135727"/>
              <a:gd name="connsiteX329" fmla="*/ 1395664 w 8128084"/>
              <a:gd name="connsiteY329" fmla="*/ 5799221 h 15135727"/>
              <a:gd name="connsiteX330" fmla="*/ 1179095 w 8128084"/>
              <a:gd name="connsiteY330" fmla="*/ 5799221 h 15135727"/>
              <a:gd name="connsiteX331" fmla="*/ 890337 w 8128084"/>
              <a:gd name="connsiteY331" fmla="*/ 5775158 h 15135727"/>
              <a:gd name="connsiteX332" fmla="*/ 697832 w 8128084"/>
              <a:gd name="connsiteY332" fmla="*/ 5606716 h 15135727"/>
              <a:gd name="connsiteX333" fmla="*/ 577516 w 8128084"/>
              <a:gd name="connsiteY333" fmla="*/ 5582653 h 15135727"/>
              <a:gd name="connsiteX334" fmla="*/ 697832 w 8128084"/>
              <a:gd name="connsiteY334" fmla="*/ 5775158 h 15135727"/>
              <a:gd name="connsiteX335" fmla="*/ 409074 w 8128084"/>
              <a:gd name="connsiteY335" fmla="*/ 5799221 h 15135727"/>
              <a:gd name="connsiteX336" fmla="*/ 168442 w 8128084"/>
              <a:gd name="connsiteY336" fmla="*/ 5702969 h 15135727"/>
              <a:gd name="connsiteX337" fmla="*/ 264695 w 8128084"/>
              <a:gd name="connsiteY337" fmla="*/ 5558590 h 15135727"/>
              <a:gd name="connsiteX338" fmla="*/ 144379 w 8128084"/>
              <a:gd name="connsiteY338" fmla="*/ 5510464 h 15135727"/>
              <a:gd name="connsiteX339" fmla="*/ 0 w 8128084"/>
              <a:gd name="connsiteY339" fmla="*/ 5462337 h 15135727"/>
              <a:gd name="connsiteX340" fmla="*/ 96253 w 8128084"/>
              <a:gd name="connsiteY340"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963987 w 8128084"/>
              <a:gd name="connsiteY147" fmla="*/ 9052761 h 15135727"/>
              <a:gd name="connsiteX148" fmla="*/ 6081127 w 8128084"/>
              <a:gd name="connsiteY148" fmla="*/ 9125953 h 15135727"/>
              <a:gd name="connsiteX149" fmla="*/ 6160169 w 8128084"/>
              <a:gd name="connsiteY149" fmla="*/ 9336506 h 15135727"/>
              <a:gd name="connsiteX150" fmla="*/ 6252577 w 8128084"/>
              <a:gd name="connsiteY150" fmla="*/ 9379953 h 15135727"/>
              <a:gd name="connsiteX151" fmla="*/ 6280485 w 8128084"/>
              <a:gd name="connsiteY151" fmla="*/ 9601200 h 15135727"/>
              <a:gd name="connsiteX152" fmla="*/ 6438900 w 8128084"/>
              <a:gd name="connsiteY152" fmla="*/ 9755606 h 15135727"/>
              <a:gd name="connsiteX153" fmla="*/ 6569242 w 8128084"/>
              <a:gd name="connsiteY153" fmla="*/ 10058400 h 15135727"/>
              <a:gd name="connsiteX154" fmla="*/ 6713621 w 8128084"/>
              <a:gd name="connsiteY154" fmla="*/ 10106527 h 15135727"/>
              <a:gd name="connsiteX155" fmla="*/ 6545179 w 8128084"/>
              <a:gd name="connsiteY155" fmla="*/ 10202779 h 15135727"/>
              <a:gd name="connsiteX156" fmla="*/ 6569242 w 8128084"/>
              <a:gd name="connsiteY156" fmla="*/ 10443411 h 15135727"/>
              <a:gd name="connsiteX157" fmla="*/ 6593306 w 8128084"/>
              <a:gd name="connsiteY157" fmla="*/ 10708106 h 15135727"/>
              <a:gd name="connsiteX158" fmla="*/ 6761748 w 8128084"/>
              <a:gd name="connsiteY158" fmla="*/ 10924674 h 15135727"/>
              <a:gd name="connsiteX159" fmla="*/ 6641432 w 8128084"/>
              <a:gd name="connsiteY159" fmla="*/ 11093116 h 15135727"/>
              <a:gd name="connsiteX160" fmla="*/ 6713621 w 8128084"/>
              <a:gd name="connsiteY160" fmla="*/ 11261558 h 15135727"/>
              <a:gd name="connsiteX161" fmla="*/ 6737685 w 8128084"/>
              <a:gd name="connsiteY161" fmla="*/ 11526253 h 15135727"/>
              <a:gd name="connsiteX162" fmla="*/ 6617369 w 8128084"/>
              <a:gd name="connsiteY162" fmla="*/ 11839074 h 15135727"/>
              <a:gd name="connsiteX163" fmla="*/ 6617369 w 8128084"/>
              <a:gd name="connsiteY163" fmla="*/ 12031579 h 15135727"/>
              <a:gd name="connsiteX164" fmla="*/ 6641432 w 8128084"/>
              <a:gd name="connsiteY164" fmla="*/ 12127832 h 15135727"/>
              <a:gd name="connsiteX165" fmla="*/ 6761748 w 8128084"/>
              <a:gd name="connsiteY165" fmla="*/ 12031579 h 15135727"/>
              <a:gd name="connsiteX166" fmla="*/ 6761748 w 8128084"/>
              <a:gd name="connsiteY166" fmla="*/ 12296274 h 15135727"/>
              <a:gd name="connsiteX167" fmla="*/ 6689558 w 8128084"/>
              <a:gd name="connsiteY167" fmla="*/ 12512842 h 15135727"/>
              <a:gd name="connsiteX168" fmla="*/ 6785811 w 8128084"/>
              <a:gd name="connsiteY168" fmla="*/ 12777537 h 15135727"/>
              <a:gd name="connsiteX169" fmla="*/ 6569242 w 8128084"/>
              <a:gd name="connsiteY169" fmla="*/ 12873790 h 15135727"/>
              <a:gd name="connsiteX170" fmla="*/ 6545179 w 8128084"/>
              <a:gd name="connsiteY170" fmla="*/ 13090358 h 15135727"/>
              <a:gd name="connsiteX171" fmla="*/ 6448927 w 8128084"/>
              <a:gd name="connsiteY171" fmla="*/ 13355053 h 15135727"/>
              <a:gd name="connsiteX172" fmla="*/ 6256421 w 8128084"/>
              <a:gd name="connsiteY172" fmla="*/ 13571621 h 15135727"/>
              <a:gd name="connsiteX173" fmla="*/ 6087979 w 8128084"/>
              <a:gd name="connsiteY173" fmla="*/ 13667874 h 15135727"/>
              <a:gd name="connsiteX174" fmla="*/ 5943600 w 8128084"/>
              <a:gd name="connsiteY174" fmla="*/ 13716000 h 15135727"/>
              <a:gd name="connsiteX175" fmla="*/ 5702969 w 8128084"/>
              <a:gd name="connsiteY175" fmla="*/ 13667874 h 15135727"/>
              <a:gd name="connsiteX176" fmla="*/ 5582653 w 8128084"/>
              <a:gd name="connsiteY176" fmla="*/ 13691937 h 15135727"/>
              <a:gd name="connsiteX177" fmla="*/ 5727032 w 8128084"/>
              <a:gd name="connsiteY177" fmla="*/ 13836316 h 15135727"/>
              <a:gd name="connsiteX178" fmla="*/ 5582653 w 8128084"/>
              <a:gd name="connsiteY178" fmla="*/ 14052885 h 15135727"/>
              <a:gd name="connsiteX179" fmla="*/ 5462337 w 8128084"/>
              <a:gd name="connsiteY179" fmla="*/ 14149137 h 15135727"/>
              <a:gd name="connsiteX180" fmla="*/ 5342021 w 8128084"/>
              <a:gd name="connsiteY180" fmla="*/ 14004758 h 15135727"/>
              <a:gd name="connsiteX181" fmla="*/ 5245769 w 8128084"/>
              <a:gd name="connsiteY181" fmla="*/ 14004758 h 15135727"/>
              <a:gd name="connsiteX182" fmla="*/ 5245769 w 8128084"/>
              <a:gd name="connsiteY182" fmla="*/ 13956632 h 15135727"/>
              <a:gd name="connsiteX183" fmla="*/ 5101390 w 8128084"/>
              <a:gd name="connsiteY183" fmla="*/ 13956632 h 15135727"/>
              <a:gd name="connsiteX184" fmla="*/ 4981074 w 8128084"/>
              <a:gd name="connsiteY184" fmla="*/ 13860379 h 15135727"/>
              <a:gd name="connsiteX185" fmla="*/ 4740442 w 8128084"/>
              <a:gd name="connsiteY185" fmla="*/ 13908506 h 15135727"/>
              <a:gd name="connsiteX186" fmla="*/ 4475748 w 8128084"/>
              <a:gd name="connsiteY186" fmla="*/ 13956632 h 15135727"/>
              <a:gd name="connsiteX187" fmla="*/ 4379495 w 8128084"/>
              <a:gd name="connsiteY187" fmla="*/ 14028821 h 15135727"/>
              <a:gd name="connsiteX188" fmla="*/ 4403558 w 8128084"/>
              <a:gd name="connsiteY188" fmla="*/ 14197264 h 15135727"/>
              <a:gd name="connsiteX189" fmla="*/ 4572000 w 8128084"/>
              <a:gd name="connsiteY189" fmla="*/ 14149137 h 15135727"/>
              <a:gd name="connsiteX190" fmla="*/ 4523874 w 8128084"/>
              <a:gd name="connsiteY190" fmla="*/ 14558211 h 15135727"/>
              <a:gd name="connsiteX191" fmla="*/ 4403558 w 8128084"/>
              <a:gd name="connsiteY191" fmla="*/ 14437895 h 15135727"/>
              <a:gd name="connsiteX192" fmla="*/ 4403558 w 8128084"/>
              <a:gd name="connsiteY192" fmla="*/ 14437895 h 15135727"/>
              <a:gd name="connsiteX193" fmla="*/ 4283242 w 8128084"/>
              <a:gd name="connsiteY193" fmla="*/ 14245390 h 15135727"/>
              <a:gd name="connsiteX194" fmla="*/ 4235116 w 8128084"/>
              <a:gd name="connsiteY194" fmla="*/ 14341642 h 15135727"/>
              <a:gd name="connsiteX195" fmla="*/ 4162927 w 8128084"/>
              <a:gd name="connsiteY195" fmla="*/ 14389769 h 15135727"/>
              <a:gd name="connsiteX196" fmla="*/ 4162927 w 8128084"/>
              <a:gd name="connsiteY196" fmla="*/ 14389769 h 15135727"/>
              <a:gd name="connsiteX197" fmla="*/ 3922295 w 8128084"/>
              <a:gd name="connsiteY197" fmla="*/ 14245390 h 15135727"/>
              <a:gd name="connsiteX198" fmla="*/ 3801979 w 8128084"/>
              <a:gd name="connsiteY198" fmla="*/ 14293516 h 15135727"/>
              <a:gd name="connsiteX199" fmla="*/ 3681664 w 8128084"/>
              <a:gd name="connsiteY199" fmla="*/ 14389769 h 15135727"/>
              <a:gd name="connsiteX200" fmla="*/ 3657600 w 8128084"/>
              <a:gd name="connsiteY200" fmla="*/ 14654464 h 15135727"/>
              <a:gd name="connsiteX201" fmla="*/ 3513221 w 8128084"/>
              <a:gd name="connsiteY201" fmla="*/ 14726653 h 15135727"/>
              <a:gd name="connsiteX202" fmla="*/ 3513221 w 8128084"/>
              <a:gd name="connsiteY202" fmla="*/ 14871032 h 15135727"/>
              <a:gd name="connsiteX203" fmla="*/ 3633537 w 8128084"/>
              <a:gd name="connsiteY203" fmla="*/ 14967285 h 15135727"/>
              <a:gd name="connsiteX204" fmla="*/ 3609474 w 8128084"/>
              <a:gd name="connsiteY204" fmla="*/ 15087600 h 15135727"/>
              <a:gd name="connsiteX205" fmla="*/ 3441032 w 8128084"/>
              <a:gd name="connsiteY205" fmla="*/ 15039474 h 15135727"/>
              <a:gd name="connsiteX206" fmla="*/ 3272590 w 8128084"/>
              <a:gd name="connsiteY206" fmla="*/ 15063537 h 15135727"/>
              <a:gd name="connsiteX207" fmla="*/ 3248527 w 8128084"/>
              <a:gd name="connsiteY207" fmla="*/ 14895095 h 15135727"/>
              <a:gd name="connsiteX208" fmla="*/ 3128211 w 8128084"/>
              <a:gd name="connsiteY208" fmla="*/ 14919158 h 15135727"/>
              <a:gd name="connsiteX209" fmla="*/ 2959769 w 8128084"/>
              <a:gd name="connsiteY209" fmla="*/ 15135727 h 15135727"/>
              <a:gd name="connsiteX210" fmla="*/ 2935706 w 8128084"/>
              <a:gd name="connsiteY210" fmla="*/ 14895095 h 15135727"/>
              <a:gd name="connsiteX211" fmla="*/ 2791327 w 8128084"/>
              <a:gd name="connsiteY211" fmla="*/ 14943221 h 15135727"/>
              <a:gd name="connsiteX212" fmla="*/ 2671011 w 8128084"/>
              <a:gd name="connsiteY212" fmla="*/ 15039474 h 15135727"/>
              <a:gd name="connsiteX213" fmla="*/ 2430379 w 8128084"/>
              <a:gd name="connsiteY213" fmla="*/ 15087600 h 15135727"/>
              <a:gd name="connsiteX214" fmla="*/ 2237874 w 8128084"/>
              <a:gd name="connsiteY214" fmla="*/ 15039474 h 15135727"/>
              <a:gd name="connsiteX215" fmla="*/ 2622885 w 8128084"/>
              <a:gd name="connsiteY215" fmla="*/ 14846969 h 15135727"/>
              <a:gd name="connsiteX216" fmla="*/ 2887579 w 8128084"/>
              <a:gd name="connsiteY216" fmla="*/ 14774779 h 15135727"/>
              <a:gd name="connsiteX217" fmla="*/ 2839453 w 8128084"/>
              <a:gd name="connsiteY217" fmla="*/ 14582274 h 15135727"/>
              <a:gd name="connsiteX218" fmla="*/ 2935706 w 8128084"/>
              <a:gd name="connsiteY218" fmla="*/ 14510085 h 15135727"/>
              <a:gd name="connsiteX219" fmla="*/ 2935706 w 8128084"/>
              <a:gd name="connsiteY219" fmla="*/ 14510085 h 15135727"/>
              <a:gd name="connsiteX220" fmla="*/ 3080085 w 8128084"/>
              <a:gd name="connsiteY220" fmla="*/ 14413832 h 15135727"/>
              <a:gd name="connsiteX221" fmla="*/ 3152274 w 8128084"/>
              <a:gd name="connsiteY221" fmla="*/ 14341642 h 15135727"/>
              <a:gd name="connsiteX222" fmla="*/ 3080085 w 8128084"/>
              <a:gd name="connsiteY222" fmla="*/ 14269453 h 15135727"/>
              <a:gd name="connsiteX223" fmla="*/ 3152274 w 8128084"/>
              <a:gd name="connsiteY223" fmla="*/ 14197264 h 15135727"/>
              <a:gd name="connsiteX224" fmla="*/ 3152274 w 8128084"/>
              <a:gd name="connsiteY224" fmla="*/ 14052885 h 15135727"/>
              <a:gd name="connsiteX225" fmla="*/ 3080085 w 8128084"/>
              <a:gd name="connsiteY225" fmla="*/ 13980695 h 15135727"/>
              <a:gd name="connsiteX226" fmla="*/ 3056021 w 8128084"/>
              <a:gd name="connsiteY226" fmla="*/ 14076948 h 15135727"/>
              <a:gd name="connsiteX227" fmla="*/ 2935706 w 8128084"/>
              <a:gd name="connsiteY227" fmla="*/ 14076948 h 15135727"/>
              <a:gd name="connsiteX228" fmla="*/ 2863516 w 8128084"/>
              <a:gd name="connsiteY228" fmla="*/ 14125074 h 15135727"/>
              <a:gd name="connsiteX229" fmla="*/ 2719137 w 8128084"/>
              <a:gd name="connsiteY229" fmla="*/ 14197264 h 15135727"/>
              <a:gd name="connsiteX230" fmla="*/ 2646948 w 8128084"/>
              <a:gd name="connsiteY230" fmla="*/ 14197264 h 15135727"/>
              <a:gd name="connsiteX231" fmla="*/ 2598821 w 8128084"/>
              <a:gd name="connsiteY231" fmla="*/ 14125074 h 15135727"/>
              <a:gd name="connsiteX232" fmla="*/ 2430379 w 8128084"/>
              <a:gd name="connsiteY232" fmla="*/ 13836316 h 15135727"/>
              <a:gd name="connsiteX233" fmla="*/ 2646948 w 8128084"/>
              <a:gd name="connsiteY233" fmla="*/ 13812253 h 15135727"/>
              <a:gd name="connsiteX234" fmla="*/ 2502569 w 8128084"/>
              <a:gd name="connsiteY234" fmla="*/ 13475369 h 15135727"/>
              <a:gd name="connsiteX235" fmla="*/ 2550695 w 8128084"/>
              <a:gd name="connsiteY235" fmla="*/ 13186611 h 15135727"/>
              <a:gd name="connsiteX236" fmla="*/ 2719137 w 8128084"/>
              <a:gd name="connsiteY236" fmla="*/ 13042232 h 15135727"/>
              <a:gd name="connsiteX237" fmla="*/ 2791327 w 8128084"/>
              <a:gd name="connsiteY237" fmla="*/ 12945979 h 15135727"/>
              <a:gd name="connsiteX238" fmla="*/ 3031958 w 8128084"/>
              <a:gd name="connsiteY238" fmla="*/ 13090358 h 15135727"/>
              <a:gd name="connsiteX239" fmla="*/ 3056021 w 8128084"/>
              <a:gd name="connsiteY239" fmla="*/ 12753474 h 15135727"/>
              <a:gd name="connsiteX240" fmla="*/ 2887579 w 8128084"/>
              <a:gd name="connsiteY240" fmla="*/ 12777537 h 15135727"/>
              <a:gd name="connsiteX241" fmla="*/ 2815390 w 8128084"/>
              <a:gd name="connsiteY241" fmla="*/ 12777537 h 15135727"/>
              <a:gd name="connsiteX242" fmla="*/ 3176337 w 8128084"/>
              <a:gd name="connsiteY242" fmla="*/ 12368464 h 15135727"/>
              <a:gd name="connsiteX243" fmla="*/ 3104148 w 8128084"/>
              <a:gd name="connsiteY243" fmla="*/ 12320337 h 15135727"/>
              <a:gd name="connsiteX244" fmla="*/ 3104148 w 8128084"/>
              <a:gd name="connsiteY244" fmla="*/ 12320337 h 15135727"/>
              <a:gd name="connsiteX245" fmla="*/ 3007895 w 8128084"/>
              <a:gd name="connsiteY245" fmla="*/ 12079706 h 15135727"/>
              <a:gd name="connsiteX246" fmla="*/ 2911642 w 8128084"/>
              <a:gd name="connsiteY246" fmla="*/ 11935327 h 15135727"/>
              <a:gd name="connsiteX247" fmla="*/ 2863516 w 8128084"/>
              <a:gd name="connsiteY247" fmla="*/ 11694695 h 15135727"/>
              <a:gd name="connsiteX248" fmla="*/ 2911642 w 8128084"/>
              <a:gd name="connsiteY248" fmla="*/ 11454064 h 15135727"/>
              <a:gd name="connsiteX249" fmla="*/ 3056021 w 8128084"/>
              <a:gd name="connsiteY249" fmla="*/ 11454064 h 15135727"/>
              <a:gd name="connsiteX250" fmla="*/ 2983832 w 8128084"/>
              <a:gd name="connsiteY250" fmla="*/ 11381874 h 15135727"/>
              <a:gd name="connsiteX251" fmla="*/ 3031958 w 8128084"/>
              <a:gd name="connsiteY251" fmla="*/ 11285621 h 15135727"/>
              <a:gd name="connsiteX252" fmla="*/ 3007895 w 8128084"/>
              <a:gd name="connsiteY252" fmla="*/ 11189369 h 15135727"/>
              <a:gd name="connsiteX253" fmla="*/ 2887579 w 8128084"/>
              <a:gd name="connsiteY253" fmla="*/ 11141242 h 15135727"/>
              <a:gd name="connsiteX254" fmla="*/ 2887579 w 8128084"/>
              <a:gd name="connsiteY254" fmla="*/ 10972800 h 15135727"/>
              <a:gd name="connsiteX255" fmla="*/ 2887579 w 8128084"/>
              <a:gd name="connsiteY255" fmla="*/ 10924674 h 15135727"/>
              <a:gd name="connsiteX256" fmla="*/ 2767264 w 8128084"/>
              <a:gd name="connsiteY256" fmla="*/ 11020927 h 15135727"/>
              <a:gd name="connsiteX257" fmla="*/ 2743200 w 8128084"/>
              <a:gd name="connsiteY257" fmla="*/ 10924674 h 15135727"/>
              <a:gd name="connsiteX258" fmla="*/ 2550695 w 8128084"/>
              <a:gd name="connsiteY258" fmla="*/ 11020927 h 15135727"/>
              <a:gd name="connsiteX259" fmla="*/ 2526632 w 8128084"/>
              <a:gd name="connsiteY259" fmla="*/ 11117179 h 15135727"/>
              <a:gd name="connsiteX260" fmla="*/ 2334127 w 8128084"/>
              <a:gd name="connsiteY260" fmla="*/ 10996864 h 15135727"/>
              <a:gd name="connsiteX261" fmla="*/ 2358190 w 8128084"/>
              <a:gd name="connsiteY261" fmla="*/ 10732169 h 15135727"/>
              <a:gd name="connsiteX262" fmla="*/ 2334127 w 8128084"/>
              <a:gd name="connsiteY262" fmla="*/ 10587790 h 15135727"/>
              <a:gd name="connsiteX263" fmla="*/ 2406316 w 8128084"/>
              <a:gd name="connsiteY263" fmla="*/ 10491537 h 15135727"/>
              <a:gd name="connsiteX264" fmla="*/ 2598821 w 8128084"/>
              <a:gd name="connsiteY264" fmla="*/ 10684042 h 15135727"/>
              <a:gd name="connsiteX265" fmla="*/ 2767264 w 8128084"/>
              <a:gd name="connsiteY265" fmla="*/ 10684042 h 15135727"/>
              <a:gd name="connsiteX266" fmla="*/ 2646948 w 8128084"/>
              <a:gd name="connsiteY266" fmla="*/ 10515600 h 15135727"/>
              <a:gd name="connsiteX267" fmla="*/ 2815390 w 8128084"/>
              <a:gd name="connsiteY267" fmla="*/ 10395285 h 15135727"/>
              <a:gd name="connsiteX268" fmla="*/ 3080085 w 8128084"/>
              <a:gd name="connsiteY268" fmla="*/ 10419348 h 15135727"/>
              <a:gd name="connsiteX269" fmla="*/ 3248527 w 8128084"/>
              <a:gd name="connsiteY269" fmla="*/ 10539664 h 15135727"/>
              <a:gd name="connsiteX270" fmla="*/ 3320716 w 8128084"/>
              <a:gd name="connsiteY270" fmla="*/ 10659979 h 15135727"/>
              <a:gd name="connsiteX271" fmla="*/ 3465095 w 8128084"/>
              <a:gd name="connsiteY271" fmla="*/ 10659979 h 15135727"/>
              <a:gd name="connsiteX272" fmla="*/ 3441032 w 8128084"/>
              <a:gd name="connsiteY272" fmla="*/ 10491537 h 15135727"/>
              <a:gd name="connsiteX273" fmla="*/ 3392906 w 8128084"/>
              <a:gd name="connsiteY273" fmla="*/ 10250906 h 15135727"/>
              <a:gd name="connsiteX274" fmla="*/ 3152274 w 8128084"/>
              <a:gd name="connsiteY274" fmla="*/ 10250906 h 15135727"/>
              <a:gd name="connsiteX275" fmla="*/ 3176337 w 8128084"/>
              <a:gd name="connsiteY275" fmla="*/ 10178716 h 15135727"/>
              <a:gd name="connsiteX276" fmla="*/ 3104148 w 8128084"/>
              <a:gd name="connsiteY276" fmla="*/ 10154653 h 15135727"/>
              <a:gd name="connsiteX277" fmla="*/ 3007895 w 8128084"/>
              <a:gd name="connsiteY277" fmla="*/ 9962148 h 15135727"/>
              <a:gd name="connsiteX278" fmla="*/ 3176337 w 8128084"/>
              <a:gd name="connsiteY278" fmla="*/ 9889958 h 15135727"/>
              <a:gd name="connsiteX279" fmla="*/ 2959769 w 8128084"/>
              <a:gd name="connsiteY279" fmla="*/ 9504948 h 15135727"/>
              <a:gd name="connsiteX280" fmla="*/ 2791327 w 8128084"/>
              <a:gd name="connsiteY280" fmla="*/ 9456821 h 15135727"/>
              <a:gd name="connsiteX281" fmla="*/ 2574758 w 8128084"/>
              <a:gd name="connsiteY281" fmla="*/ 9336506 h 15135727"/>
              <a:gd name="connsiteX282" fmla="*/ 2550695 w 8128084"/>
              <a:gd name="connsiteY282" fmla="*/ 9071811 h 15135727"/>
              <a:gd name="connsiteX283" fmla="*/ 2695074 w 8128084"/>
              <a:gd name="connsiteY283" fmla="*/ 8999621 h 15135727"/>
              <a:gd name="connsiteX284" fmla="*/ 2622885 w 8128084"/>
              <a:gd name="connsiteY284" fmla="*/ 8975558 h 15135727"/>
              <a:gd name="connsiteX285" fmla="*/ 2430379 w 8128084"/>
              <a:gd name="connsiteY285" fmla="*/ 8999621 h 15135727"/>
              <a:gd name="connsiteX286" fmla="*/ 2261937 w 8128084"/>
              <a:gd name="connsiteY286" fmla="*/ 9168064 h 15135727"/>
              <a:gd name="connsiteX287" fmla="*/ 2237874 w 8128084"/>
              <a:gd name="connsiteY287" fmla="*/ 8999621 h 15135727"/>
              <a:gd name="connsiteX288" fmla="*/ 2117558 w 8128084"/>
              <a:gd name="connsiteY288" fmla="*/ 8975558 h 15135727"/>
              <a:gd name="connsiteX289" fmla="*/ 2045369 w 8128084"/>
              <a:gd name="connsiteY289" fmla="*/ 8783053 h 15135727"/>
              <a:gd name="connsiteX290" fmla="*/ 1852864 w 8128084"/>
              <a:gd name="connsiteY290" fmla="*/ 8758990 h 15135727"/>
              <a:gd name="connsiteX291" fmla="*/ 1636295 w 8128084"/>
              <a:gd name="connsiteY291" fmla="*/ 8927432 h 15135727"/>
              <a:gd name="connsiteX292" fmla="*/ 1588169 w 8128084"/>
              <a:gd name="connsiteY292" fmla="*/ 9023685 h 15135727"/>
              <a:gd name="connsiteX293" fmla="*/ 1515979 w 8128084"/>
              <a:gd name="connsiteY293" fmla="*/ 8879306 h 15135727"/>
              <a:gd name="connsiteX294" fmla="*/ 1347537 w 8128084"/>
              <a:gd name="connsiteY294" fmla="*/ 8879306 h 15135727"/>
              <a:gd name="connsiteX295" fmla="*/ 1347537 w 8128084"/>
              <a:gd name="connsiteY295" fmla="*/ 8710864 h 15135727"/>
              <a:gd name="connsiteX296" fmla="*/ 1106906 w 8128084"/>
              <a:gd name="connsiteY296" fmla="*/ 8783053 h 15135727"/>
              <a:gd name="connsiteX297" fmla="*/ 890337 w 8128084"/>
              <a:gd name="connsiteY297" fmla="*/ 8686800 h 15135727"/>
              <a:gd name="connsiteX298" fmla="*/ 649706 w 8128084"/>
              <a:gd name="connsiteY298" fmla="*/ 8662737 h 15135727"/>
              <a:gd name="connsiteX299" fmla="*/ 385011 w 8128084"/>
              <a:gd name="connsiteY299" fmla="*/ 8566485 h 15135727"/>
              <a:gd name="connsiteX300" fmla="*/ 577516 w 8128084"/>
              <a:gd name="connsiteY300" fmla="*/ 8373979 h 15135727"/>
              <a:gd name="connsiteX301" fmla="*/ 794085 w 8128084"/>
              <a:gd name="connsiteY301" fmla="*/ 8301790 h 15135727"/>
              <a:gd name="connsiteX302" fmla="*/ 745958 w 8128084"/>
              <a:gd name="connsiteY302" fmla="*/ 8133348 h 15135727"/>
              <a:gd name="connsiteX303" fmla="*/ 818148 w 8128084"/>
              <a:gd name="connsiteY303" fmla="*/ 7820527 h 15135727"/>
              <a:gd name="connsiteX304" fmla="*/ 697832 w 8128084"/>
              <a:gd name="connsiteY304" fmla="*/ 7820527 h 15135727"/>
              <a:gd name="connsiteX305" fmla="*/ 625642 w 8128084"/>
              <a:gd name="connsiteY305" fmla="*/ 7916779 h 15135727"/>
              <a:gd name="connsiteX306" fmla="*/ 457200 w 8128084"/>
              <a:gd name="connsiteY306" fmla="*/ 7820527 h 15135727"/>
              <a:gd name="connsiteX307" fmla="*/ 529390 w 8128084"/>
              <a:gd name="connsiteY307" fmla="*/ 7700211 h 15135727"/>
              <a:gd name="connsiteX308" fmla="*/ 938464 w 8128084"/>
              <a:gd name="connsiteY308" fmla="*/ 7676148 h 15135727"/>
              <a:gd name="connsiteX309" fmla="*/ 1058779 w 8128084"/>
              <a:gd name="connsiteY309" fmla="*/ 7459579 h 15135727"/>
              <a:gd name="connsiteX310" fmla="*/ 1203158 w 8128084"/>
              <a:gd name="connsiteY310" fmla="*/ 7603958 h 15135727"/>
              <a:gd name="connsiteX311" fmla="*/ 1299411 w 8128084"/>
              <a:gd name="connsiteY311" fmla="*/ 7555832 h 15135727"/>
              <a:gd name="connsiteX312" fmla="*/ 1443790 w 8128084"/>
              <a:gd name="connsiteY312" fmla="*/ 7507706 h 15135727"/>
              <a:gd name="connsiteX313" fmla="*/ 1684421 w 8128084"/>
              <a:gd name="connsiteY313" fmla="*/ 7603958 h 15135727"/>
              <a:gd name="connsiteX314" fmla="*/ 1684421 w 8128084"/>
              <a:gd name="connsiteY314" fmla="*/ 7603958 h 15135727"/>
              <a:gd name="connsiteX315" fmla="*/ 1540042 w 8128084"/>
              <a:gd name="connsiteY315" fmla="*/ 7363327 h 15135727"/>
              <a:gd name="connsiteX316" fmla="*/ 1299411 w 8128084"/>
              <a:gd name="connsiteY316" fmla="*/ 7315200 h 15135727"/>
              <a:gd name="connsiteX317" fmla="*/ 1130969 w 8128084"/>
              <a:gd name="connsiteY317" fmla="*/ 7339264 h 15135727"/>
              <a:gd name="connsiteX318" fmla="*/ 1034716 w 8128084"/>
              <a:gd name="connsiteY318" fmla="*/ 7315200 h 15135727"/>
              <a:gd name="connsiteX319" fmla="*/ 1155032 w 8128084"/>
              <a:gd name="connsiteY319" fmla="*/ 7050506 h 15135727"/>
              <a:gd name="connsiteX320" fmla="*/ 1155032 w 8128084"/>
              <a:gd name="connsiteY320" fmla="*/ 6930190 h 15135727"/>
              <a:gd name="connsiteX321" fmla="*/ 1155032 w 8128084"/>
              <a:gd name="connsiteY321" fmla="*/ 6761748 h 15135727"/>
              <a:gd name="connsiteX322" fmla="*/ 1203158 w 8128084"/>
              <a:gd name="connsiteY322" fmla="*/ 6617369 h 15135727"/>
              <a:gd name="connsiteX323" fmla="*/ 1371600 w 8128084"/>
              <a:gd name="connsiteY323" fmla="*/ 6472990 h 15135727"/>
              <a:gd name="connsiteX324" fmla="*/ 1443790 w 8128084"/>
              <a:gd name="connsiteY324" fmla="*/ 6328611 h 15135727"/>
              <a:gd name="connsiteX325" fmla="*/ 1419727 w 8128084"/>
              <a:gd name="connsiteY325" fmla="*/ 6208295 h 15135727"/>
              <a:gd name="connsiteX326" fmla="*/ 1275348 w 8128084"/>
              <a:gd name="connsiteY326" fmla="*/ 6304548 h 15135727"/>
              <a:gd name="connsiteX327" fmla="*/ 1323474 w 8128084"/>
              <a:gd name="connsiteY327" fmla="*/ 6015790 h 15135727"/>
              <a:gd name="connsiteX328" fmla="*/ 1540042 w 8128084"/>
              <a:gd name="connsiteY328" fmla="*/ 5871411 h 15135727"/>
              <a:gd name="connsiteX329" fmla="*/ 1540042 w 8128084"/>
              <a:gd name="connsiteY329" fmla="*/ 5751095 h 15135727"/>
              <a:gd name="connsiteX330" fmla="*/ 1395664 w 8128084"/>
              <a:gd name="connsiteY330" fmla="*/ 5799221 h 15135727"/>
              <a:gd name="connsiteX331" fmla="*/ 1179095 w 8128084"/>
              <a:gd name="connsiteY331" fmla="*/ 5799221 h 15135727"/>
              <a:gd name="connsiteX332" fmla="*/ 890337 w 8128084"/>
              <a:gd name="connsiteY332" fmla="*/ 5775158 h 15135727"/>
              <a:gd name="connsiteX333" fmla="*/ 697832 w 8128084"/>
              <a:gd name="connsiteY333" fmla="*/ 5606716 h 15135727"/>
              <a:gd name="connsiteX334" fmla="*/ 577516 w 8128084"/>
              <a:gd name="connsiteY334" fmla="*/ 5582653 h 15135727"/>
              <a:gd name="connsiteX335" fmla="*/ 697832 w 8128084"/>
              <a:gd name="connsiteY335" fmla="*/ 5775158 h 15135727"/>
              <a:gd name="connsiteX336" fmla="*/ 409074 w 8128084"/>
              <a:gd name="connsiteY336" fmla="*/ 5799221 h 15135727"/>
              <a:gd name="connsiteX337" fmla="*/ 168442 w 8128084"/>
              <a:gd name="connsiteY337" fmla="*/ 5702969 h 15135727"/>
              <a:gd name="connsiteX338" fmla="*/ 264695 w 8128084"/>
              <a:gd name="connsiteY338" fmla="*/ 5558590 h 15135727"/>
              <a:gd name="connsiteX339" fmla="*/ 144379 w 8128084"/>
              <a:gd name="connsiteY339" fmla="*/ 5510464 h 15135727"/>
              <a:gd name="connsiteX340" fmla="*/ 0 w 8128084"/>
              <a:gd name="connsiteY340" fmla="*/ 5462337 h 15135727"/>
              <a:gd name="connsiteX341" fmla="*/ 96253 w 8128084"/>
              <a:gd name="connsiteY341"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545179 w 8128084"/>
              <a:gd name="connsiteY156" fmla="*/ 10202779 h 15135727"/>
              <a:gd name="connsiteX157" fmla="*/ 6569242 w 8128084"/>
              <a:gd name="connsiteY157" fmla="*/ 10443411 h 15135727"/>
              <a:gd name="connsiteX158" fmla="*/ 6593306 w 8128084"/>
              <a:gd name="connsiteY158" fmla="*/ 107081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3768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61748 w 8128084"/>
              <a:gd name="connsiteY166" fmla="*/ 12031579 h 15135727"/>
              <a:gd name="connsiteX167" fmla="*/ 6761748 w 8128084"/>
              <a:gd name="connsiteY167" fmla="*/ 12296274 h 15135727"/>
              <a:gd name="connsiteX168" fmla="*/ 6689558 w 8128084"/>
              <a:gd name="connsiteY168" fmla="*/ 12512842 h 15135727"/>
              <a:gd name="connsiteX169" fmla="*/ 6785811 w 8128084"/>
              <a:gd name="connsiteY169" fmla="*/ 12777537 h 15135727"/>
              <a:gd name="connsiteX170" fmla="*/ 6569242 w 8128084"/>
              <a:gd name="connsiteY170" fmla="*/ 12873790 h 15135727"/>
              <a:gd name="connsiteX171" fmla="*/ 6545179 w 8128084"/>
              <a:gd name="connsiteY171" fmla="*/ 13090358 h 15135727"/>
              <a:gd name="connsiteX172" fmla="*/ 6448927 w 8128084"/>
              <a:gd name="connsiteY172" fmla="*/ 13355053 h 15135727"/>
              <a:gd name="connsiteX173" fmla="*/ 6256421 w 8128084"/>
              <a:gd name="connsiteY173" fmla="*/ 13571621 h 15135727"/>
              <a:gd name="connsiteX174" fmla="*/ 6087979 w 8128084"/>
              <a:gd name="connsiteY174" fmla="*/ 13667874 h 15135727"/>
              <a:gd name="connsiteX175" fmla="*/ 5943600 w 8128084"/>
              <a:gd name="connsiteY175" fmla="*/ 13716000 h 15135727"/>
              <a:gd name="connsiteX176" fmla="*/ 5702969 w 8128084"/>
              <a:gd name="connsiteY176" fmla="*/ 13667874 h 15135727"/>
              <a:gd name="connsiteX177" fmla="*/ 5582653 w 8128084"/>
              <a:gd name="connsiteY177" fmla="*/ 13691937 h 15135727"/>
              <a:gd name="connsiteX178" fmla="*/ 5727032 w 8128084"/>
              <a:gd name="connsiteY178" fmla="*/ 13836316 h 15135727"/>
              <a:gd name="connsiteX179" fmla="*/ 5582653 w 8128084"/>
              <a:gd name="connsiteY179" fmla="*/ 14052885 h 15135727"/>
              <a:gd name="connsiteX180" fmla="*/ 5462337 w 8128084"/>
              <a:gd name="connsiteY180" fmla="*/ 14149137 h 15135727"/>
              <a:gd name="connsiteX181" fmla="*/ 5342021 w 8128084"/>
              <a:gd name="connsiteY181" fmla="*/ 14004758 h 15135727"/>
              <a:gd name="connsiteX182" fmla="*/ 5245769 w 8128084"/>
              <a:gd name="connsiteY182" fmla="*/ 14004758 h 15135727"/>
              <a:gd name="connsiteX183" fmla="*/ 5245769 w 8128084"/>
              <a:gd name="connsiteY183" fmla="*/ 13956632 h 15135727"/>
              <a:gd name="connsiteX184" fmla="*/ 5101390 w 8128084"/>
              <a:gd name="connsiteY184" fmla="*/ 13956632 h 15135727"/>
              <a:gd name="connsiteX185" fmla="*/ 4981074 w 8128084"/>
              <a:gd name="connsiteY185" fmla="*/ 13860379 h 15135727"/>
              <a:gd name="connsiteX186" fmla="*/ 4740442 w 8128084"/>
              <a:gd name="connsiteY186" fmla="*/ 13908506 h 15135727"/>
              <a:gd name="connsiteX187" fmla="*/ 4475748 w 8128084"/>
              <a:gd name="connsiteY187" fmla="*/ 13956632 h 15135727"/>
              <a:gd name="connsiteX188" fmla="*/ 4379495 w 8128084"/>
              <a:gd name="connsiteY188" fmla="*/ 14028821 h 15135727"/>
              <a:gd name="connsiteX189" fmla="*/ 4403558 w 8128084"/>
              <a:gd name="connsiteY189" fmla="*/ 14197264 h 15135727"/>
              <a:gd name="connsiteX190" fmla="*/ 4572000 w 8128084"/>
              <a:gd name="connsiteY190" fmla="*/ 14149137 h 15135727"/>
              <a:gd name="connsiteX191" fmla="*/ 4523874 w 8128084"/>
              <a:gd name="connsiteY191" fmla="*/ 14558211 h 15135727"/>
              <a:gd name="connsiteX192" fmla="*/ 4403558 w 8128084"/>
              <a:gd name="connsiteY192" fmla="*/ 14437895 h 15135727"/>
              <a:gd name="connsiteX193" fmla="*/ 4403558 w 8128084"/>
              <a:gd name="connsiteY193" fmla="*/ 14437895 h 15135727"/>
              <a:gd name="connsiteX194" fmla="*/ 4283242 w 8128084"/>
              <a:gd name="connsiteY194" fmla="*/ 14245390 h 15135727"/>
              <a:gd name="connsiteX195" fmla="*/ 4235116 w 8128084"/>
              <a:gd name="connsiteY195" fmla="*/ 14341642 h 15135727"/>
              <a:gd name="connsiteX196" fmla="*/ 4162927 w 8128084"/>
              <a:gd name="connsiteY196" fmla="*/ 14389769 h 15135727"/>
              <a:gd name="connsiteX197" fmla="*/ 4162927 w 8128084"/>
              <a:gd name="connsiteY197" fmla="*/ 14389769 h 15135727"/>
              <a:gd name="connsiteX198" fmla="*/ 3922295 w 8128084"/>
              <a:gd name="connsiteY198" fmla="*/ 14245390 h 15135727"/>
              <a:gd name="connsiteX199" fmla="*/ 3801979 w 8128084"/>
              <a:gd name="connsiteY199" fmla="*/ 14293516 h 15135727"/>
              <a:gd name="connsiteX200" fmla="*/ 3681664 w 8128084"/>
              <a:gd name="connsiteY200" fmla="*/ 14389769 h 15135727"/>
              <a:gd name="connsiteX201" fmla="*/ 3657600 w 8128084"/>
              <a:gd name="connsiteY201" fmla="*/ 14654464 h 15135727"/>
              <a:gd name="connsiteX202" fmla="*/ 3513221 w 8128084"/>
              <a:gd name="connsiteY202" fmla="*/ 14726653 h 15135727"/>
              <a:gd name="connsiteX203" fmla="*/ 3513221 w 8128084"/>
              <a:gd name="connsiteY203" fmla="*/ 14871032 h 15135727"/>
              <a:gd name="connsiteX204" fmla="*/ 3633537 w 8128084"/>
              <a:gd name="connsiteY204" fmla="*/ 14967285 h 15135727"/>
              <a:gd name="connsiteX205" fmla="*/ 3609474 w 8128084"/>
              <a:gd name="connsiteY205" fmla="*/ 15087600 h 15135727"/>
              <a:gd name="connsiteX206" fmla="*/ 3441032 w 8128084"/>
              <a:gd name="connsiteY206" fmla="*/ 15039474 h 15135727"/>
              <a:gd name="connsiteX207" fmla="*/ 3272590 w 8128084"/>
              <a:gd name="connsiteY207" fmla="*/ 15063537 h 15135727"/>
              <a:gd name="connsiteX208" fmla="*/ 3248527 w 8128084"/>
              <a:gd name="connsiteY208" fmla="*/ 14895095 h 15135727"/>
              <a:gd name="connsiteX209" fmla="*/ 3128211 w 8128084"/>
              <a:gd name="connsiteY209" fmla="*/ 14919158 h 15135727"/>
              <a:gd name="connsiteX210" fmla="*/ 2959769 w 8128084"/>
              <a:gd name="connsiteY210" fmla="*/ 15135727 h 15135727"/>
              <a:gd name="connsiteX211" fmla="*/ 2935706 w 8128084"/>
              <a:gd name="connsiteY211" fmla="*/ 14895095 h 15135727"/>
              <a:gd name="connsiteX212" fmla="*/ 2791327 w 8128084"/>
              <a:gd name="connsiteY212" fmla="*/ 14943221 h 15135727"/>
              <a:gd name="connsiteX213" fmla="*/ 2671011 w 8128084"/>
              <a:gd name="connsiteY213" fmla="*/ 15039474 h 15135727"/>
              <a:gd name="connsiteX214" fmla="*/ 2430379 w 8128084"/>
              <a:gd name="connsiteY214" fmla="*/ 15087600 h 15135727"/>
              <a:gd name="connsiteX215" fmla="*/ 2237874 w 8128084"/>
              <a:gd name="connsiteY215" fmla="*/ 15039474 h 15135727"/>
              <a:gd name="connsiteX216" fmla="*/ 2622885 w 8128084"/>
              <a:gd name="connsiteY216" fmla="*/ 14846969 h 15135727"/>
              <a:gd name="connsiteX217" fmla="*/ 2887579 w 8128084"/>
              <a:gd name="connsiteY217" fmla="*/ 14774779 h 15135727"/>
              <a:gd name="connsiteX218" fmla="*/ 2839453 w 8128084"/>
              <a:gd name="connsiteY218" fmla="*/ 14582274 h 15135727"/>
              <a:gd name="connsiteX219" fmla="*/ 2935706 w 8128084"/>
              <a:gd name="connsiteY219" fmla="*/ 14510085 h 15135727"/>
              <a:gd name="connsiteX220" fmla="*/ 2935706 w 8128084"/>
              <a:gd name="connsiteY220" fmla="*/ 14510085 h 15135727"/>
              <a:gd name="connsiteX221" fmla="*/ 3080085 w 8128084"/>
              <a:gd name="connsiteY221" fmla="*/ 14413832 h 15135727"/>
              <a:gd name="connsiteX222" fmla="*/ 3152274 w 8128084"/>
              <a:gd name="connsiteY222" fmla="*/ 14341642 h 15135727"/>
              <a:gd name="connsiteX223" fmla="*/ 3080085 w 8128084"/>
              <a:gd name="connsiteY223" fmla="*/ 14269453 h 15135727"/>
              <a:gd name="connsiteX224" fmla="*/ 3152274 w 8128084"/>
              <a:gd name="connsiteY224" fmla="*/ 14197264 h 15135727"/>
              <a:gd name="connsiteX225" fmla="*/ 3152274 w 8128084"/>
              <a:gd name="connsiteY225" fmla="*/ 14052885 h 15135727"/>
              <a:gd name="connsiteX226" fmla="*/ 3080085 w 8128084"/>
              <a:gd name="connsiteY226" fmla="*/ 13980695 h 15135727"/>
              <a:gd name="connsiteX227" fmla="*/ 3056021 w 8128084"/>
              <a:gd name="connsiteY227" fmla="*/ 14076948 h 15135727"/>
              <a:gd name="connsiteX228" fmla="*/ 2935706 w 8128084"/>
              <a:gd name="connsiteY228" fmla="*/ 14076948 h 15135727"/>
              <a:gd name="connsiteX229" fmla="*/ 2863516 w 8128084"/>
              <a:gd name="connsiteY229" fmla="*/ 14125074 h 15135727"/>
              <a:gd name="connsiteX230" fmla="*/ 2719137 w 8128084"/>
              <a:gd name="connsiteY230" fmla="*/ 14197264 h 15135727"/>
              <a:gd name="connsiteX231" fmla="*/ 2646948 w 8128084"/>
              <a:gd name="connsiteY231" fmla="*/ 14197264 h 15135727"/>
              <a:gd name="connsiteX232" fmla="*/ 2598821 w 8128084"/>
              <a:gd name="connsiteY232" fmla="*/ 14125074 h 15135727"/>
              <a:gd name="connsiteX233" fmla="*/ 2430379 w 8128084"/>
              <a:gd name="connsiteY233" fmla="*/ 13836316 h 15135727"/>
              <a:gd name="connsiteX234" fmla="*/ 2646948 w 8128084"/>
              <a:gd name="connsiteY234" fmla="*/ 13812253 h 15135727"/>
              <a:gd name="connsiteX235" fmla="*/ 2502569 w 8128084"/>
              <a:gd name="connsiteY235" fmla="*/ 13475369 h 15135727"/>
              <a:gd name="connsiteX236" fmla="*/ 2550695 w 8128084"/>
              <a:gd name="connsiteY236" fmla="*/ 13186611 h 15135727"/>
              <a:gd name="connsiteX237" fmla="*/ 2719137 w 8128084"/>
              <a:gd name="connsiteY237" fmla="*/ 13042232 h 15135727"/>
              <a:gd name="connsiteX238" fmla="*/ 2791327 w 8128084"/>
              <a:gd name="connsiteY238" fmla="*/ 12945979 h 15135727"/>
              <a:gd name="connsiteX239" fmla="*/ 3031958 w 8128084"/>
              <a:gd name="connsiteY239" fmla="*/ 13090358 h 15135727"/>
              <a:gd name="connsiteX240" fmla="*/ 3056021 w 8128084"/>
              <a:gd name="connsiteY240" fmla="*/ 12753474 h 15135727"/>
              <a:gd name="connsiteX241" fmla="*/ 2887579 w 8128084"/>
              <a:gd name="connsiteY241" fmla="*/ 12777537 h 15135727"/>
              <a:gd name="connsiteX242" fmla="*/ 2815390 w 8128084"/>
              <a:gd name="connsiteY242" fmla="*/ 12777537 h 15135727"/>
              <a:gd name="connsiteX243" fmla="*/ 3176337 w 8128084"/>
              <a:gd name="connsiteY243" fmla="*/ 12368464 h 15135727"/>
              <a:gd name="connsiteX244" fmla="*/ 3104148 w 8128084"/>
              <a:gd name="connsiteY244" fmla="*/ 12320337 h 15135727"/>
              <a:gd name="connsiteX245" fmla="*/ 3104148 w 8128084"/>
              <a:gd name="connsiteY245" fmla="*/ 12320337 h 15135727"/>
              <a:gd name="connsiteX246" fmla="*/ 3007895 w 8128084"/>
              <a:gd name="connsiteY246" fmla="*/ 12079706 h 15135727"/>
              <a:gd name="connsiteX247" fmla="*/ 2911642 w 8128084"/>
              <a:gd name="connsiteY247" fmla="*/ 11935327 h 15135727"/>
              <a:gd name="connsiteX248" fmla="*/ 2863516 w 8128084"/>
              <a:gd name="connsiteY248" fmla="*/ 11694695 h 15135727"/>
              <a:gd name="connsiteX249" fmla="*/ 2911642 w 8128084"/>
              <a:gd name="connsiteY249" fmla="*/ 11454064 h 15135727"/>
              <a:gd name="connsiteX250" fmla="*/ 3056021 w 8128084"/>
              <a:gd name="connsiteY250" fmla="*/ 11454064 h 15135727"/>
              <a:gd name="connsiteX251" fmla="*/ 2983832 w 8128084"/>
              <a:gd name="connsiteY251" fmla="*/ 11381874 h 15135727"/>
              <a:gd name="connsiteX252" fmla="*/ 3031958 w 8128084"/>
              <a:gd name="connsiteY252" fmla="*/ 11285621 h 15135727"/>
              <a:gd name="connsiteX253" fmla="*/ 3007895 w 8128084"/>
              <a:gd name="connsiteY253" fmla="*/ 11189369 h 15135727"/>
              <a:gd name="connsiteX254" fmla="*/ 2887579 w 8128084"/>
              <a:gd name="connsiteY254" fmla="*/ 11141242 h 15135727"/>
              <a:gd name="connsiteX255" fmla="*/ 2887579 w 8128084"/>
              <a:gd name="connsiteY255" fmla="*/ 10972800 h 15135727"/>
              <a:gd name="connsiteX256" fmla="*/ 2887579 w 8128084"/>
              <a:gd name="connsiteY256" fmla="*/ 10924674 h 15135727"/>
              <a:gd name="connsiteX257" fmla="*/ 2767264 w 8128084"/>
              <a:gd name="connsiteY257" fmla="*/ 11020927 h 15135727"/>
              <a:gd name="connsiteX258" fmla="*/ 2743200 w 8128084"/>
              <a:gd name="connsiteY258" fmla="*/ 10924674 h 15135727"/>
              <a:gd name="connsiteX259" fmla="*/ 2550695 w 8128084"/>
              <a:gd name="connsiteY259" fmla="*/ 11020927 h 15135727"/>
              <a:gd name="connsiteX260" fmla="*/ 2526632 w 8128084"/>
              <a:gd name="connsiteY260" fmla="*/ 11117179 h 15135727"/>
              <a:gd name="connsiteX261" fmla="*/ 2334127 w 8128084"/>
              <a:gd name="connsiteY261" fmla="*/ 10996864 h 15135727"/>
              <a:gd name="connsiteX262" fmla="*/ 2358190 w 8128084"/>
              <a:gd name="connsiteY262" fmla="*/ 10732169 h 15135727"/>
              <a:gd name="connsiteX263" fmla="*/ 2334127 w 8128084"/>
              <a:gd name="connsiteY263" fmla="*/ 10587790 h 15135727"/>
              <a:gd name="connsiteX264" fmla="*/ 2406316 w 8128084"/>
              <a:gd name="connsiteY264" fmla="*/ 10491537 h 15135727"/>
              <a:gd name="connsiteX265" fmla="*/ 2598821 w 8128084"/>
              <a:gd name="connsiteY265" fmla="*/ 10684042 h 15135727"/>
              <a:gd name="connsiteX266" fmla="*/ 2767264 w 8128084"/>
              <a:gd name="connsiteY266" fmla="*/ 10684042 h 15135727"/>
              <a:gd name="connsiteX267" fmla="*/ 2646948 w 8128084"/>
              <a:gd name="connsiteY267" fmla="*/ 10515600 h 15135727"/>
              <a:gd name="connsiteX268" fmla="*/ 2815390 w 8128084"/>
              <a:gd name="connsiteY268" fmla="*/ 10395285 h 15135727"/>
              <a:gd name="connsiteX269" fmla="*/ 3080085 w 8128084"/>
              <a:gd name="connsiteY269" fmla="*/ 10419348 h 15135727"/>
              <a:gd name="connsiteX270" fmla="*/ 3248527 w 8128084"/>
              <a:gd name="connsiteY270" fmla="*/ 10539664 h 15135727"/>
              <a:gd name="connsiteX271" fmla="*/ 3320716 w 8128084"/>
              <a:gd name="connsiteY271" fmla="*/ 10659979 h 15135727"/>
              <a:gd name="connsiteX272" fmla="*/ 3465095 w 8128084"/>
              <a:gd name="connsiteY272" fmla="*/ 10659979 h 15135727"/>
              <a:gd name="connsiteX273" fmla="*/ 3441032 w 8128084"/>
              <a:gd name="connsiteY273" fmla="*/ 10491537 h 15135727"/>
              <a:gd name="connsiteX274" fmla="*/ 3392906 w 8128084"/>
              <a:gd name="connsiteY274" fmla="*/ 10250906 h 15135727"/>
              <a:gd name="connsiteX275" fmla="*/ 3152274 w 8128084"/>
              <a:gd name="connsiteY275" fmla="*/ 10250906 h 15135727"/>
              <a:gd name="connsiteX276" fmla="*/ 3176337 w 8128084"/>
              <a:gd name="connsiteY276" fmla="*/ 10178716 h 15135727"/>
              <a:gd name="connsiteX277" fmla="*/ 3104148 w 8128084"/>
              <a:gd name="connsiteY277" fmla="*/ 10154653 h 15135727"/>
              <a:gd name="connsiteX278" fmla="*/ 3007895 w 8128084"/>
              <a:gd name="connsiteY278" fmla="*/ 9962148 h 15135727"/>
              <a:gd name="connsiteX279" fmla="*/ 3176337 w 8128084"/>
              <a:gd name="connsiteY279" fmla="*/ 9889958 h 15135727"/>
              <a:gd name="connsiteX280" fmla="*/ 2959769 w 8128084"/>
              <a:gd name="connsiteY280" fmla="*/ 9504948 h 15135727"/>
              <a:gd name="connsiteX281" fmla="*/ 2791327 w 8128084"/>
              <a:gd name="connsiteY281" fmla="*/ 9456821 h 15135727"/>
              <a:gd name="connsiteX282" fmla="*/ 2574758 w 8128084"/>
              <a:gd name="connsiteY282" fmla="*/ 9336506 h 15135727"/>
              <a:gd name="connsiteX283" fmla="*/ 2550695 w 8128084"/>
              <a:gd name="connsiteY283" fmla="*/ 9071811 h 15135727"/>
              <a:gd name="connsiteX284" fmla="*/ 2695074 w 8128084"/>
              <a:gd name="connsiteY284" fmla="*/ 8999621 h 15135727"/>
              <a:gd name="connsiteX285" fmla="*/ 2622885 w 8128084"/>
              <a:gd name="connsiteY285" fmla="*/ 8975558 h 15135727"/>
              <a:gd name="connsiteX286" fmla="*/ 2430379 w 8128084"/>
              <a:gd name="connsiteY286" fmla="*/ 8999621 h 15135727"/>
              <a:gd name="connsiteX287" fmla="*/ 2261937 w 8128084"/>
              <a:gd name="connsiteY287" fmla="*/ 9168064 h 15135727"/>
              <a:gd name="connsiteX288" fmla="*/ 2237874 w 8128084"/>
              <a:gd name="connsiteY288" fmla="*/ 8999621 h 15135727"/>
              <a:gd name="connsiteX289" fmla="*/ 2117558 w 8128084"/>
              <a:gd name="connsiteY289" fmla="*/ 8975558 h 15135727"/>
              <a:gd name="connsiteX290" fmla="*/ 2045369 w 8128084"/>
              <a:gd name="connsiteY290" fmla="*/ 8783053 h 15135727"/>
              <a:gd name="connsiteX291" fmla="*/ 1852864 w 8128084"/>
              <a:gd name="connsiteY291" fmla="*/ 8758990 h 15135727"/>
              <a:gd name="connsiteX292" fmla="*/ 1636295 w 8128084"/>
              <a:gd name="connsiteY292" fmla="*/ 8927432 h 15135727"/>
              <a:gd name="connsiteX293" fmla="*/ 1588169 w 8128084"/>
              <a:gd name="connsiteY293" fmla="*/ 9023685 h 15135727"/>
              <a:gd name="connsiteX294" fmla="*/ 1515979 w 8128084"/>
              <a:gd name="connsiteY294" fmla="*/ 8879306 h 15135727"/>
              <a:gd name="connsiteX295" fmla="*/ 1347537 w 8128084"/>
              <a:gd name="connsiteY295" fmla="*/ 8879306 h 15135727"/>
              <a:gd name="connsiteX296" fmla="*/ 1347537 w 8128084"/>
              <a:gd name="connsiteY296" fmla="*/ 8710864 h 15135727"/>
              <a:gd name="connsiteX297" fmla="*/ 1106906 w 8128084"/>
              <a:gd name="connsiteY297" fmla="*/ 8783053 h 15135727"/>
              <a:gd name="connsiteX298" fmla="*/ 890337 w 8128084"/>
              <a:gd name="connsiteY298" fmla="*/ 8686800 h 15135727"/>
              <a:gd name="connsiteX299" fmla="*/ 649706 w 8128084"/>
              <a:gd name="connsiteY299" fmla="*/ 8662737 h 15135727"/>
              <a:gd name="connsiteX300" fmla="*/ 385011 w 8128084"/>
              <a:gd name="connsiteY300" fmla="*/ 8566485 h 15135727"/>
              <a:gd name="connsiteX301" fmla="*/ 577516 w 8128084"/>
              <a:gd name="connsiteY301" fmla="*/ 8373979 h 15135727"/>
              <a:gd name="connsiteX302" fmla="*/ 794085 w 8128084"/>
              <a:gd name="connsiteY302" fmla="*/ 8301790 h 15135727"/>
              <a:gd name="connsiteX303" fmla="*/ 745958 w 8128084"/>
              <a:gd name="connsiteY303" fmla="*/ 8133348 h 15135727"/>
              <a:gd name="connsiteX304" fmla="*/ 818148 w 8128084"/>
              <a:gd name="connsiteY304" fmla="*/ 7820527 h 15135727"/>
              <a:gd name="connsiteX305" fmla="*/ 697832 w 8128084"/>
              <a:gd name="connsiteY305" fmla="*/ 7820527 h 15135727"/>
              <a:gd name="connsiteX306" fmla="*/ 625642 w 8128084"/>
              <a:gd name="connsiteY306" fmla="*/ 7916779 h 15135727"/>
              <a:gd name="connsiteX307" fmla="*/ 457200 w 8128084"/>
              <a:gd name="connsiteY307" fmla="*/ 7820527 h 15135727"/>
              <a:gd name="connsiteX308" fmla="*/ 529390 w 8128084"/>
              <a:gd name="connsiteY308" fmla="*/ 7700211 h 15135727"/>
              <a:gd name="connsiteX309" fmla="*/ 938464 w 8128084"/>
              <a:gd name="connsiteY309" fmla="*/ 7676148 h 15135727"/>
              <a:gd name="connsiteX310" fmla="*/ 1058779 w 8128084"/>
              <a:gd name="connsiteY310" fmla="*/ 7459579 h 15135727"/>
              <a:gd name="connsiteX311" fmla="*/ 1203158 w 8128084"/>
              <a:gd name="connsiteY311" fmla="*/ 7603958 h 15135727"/>
              <a:gd name="connsiteX312" fmla="*/ 1299411 w 8128084"/>
              <a:gd name="connsiteY312" fmla="*/ 7555832 h 15135727"/>
              <a:gd name="connsiteX313" fmla="*/ 1443790 w 8128084"/>
              <a:gd name="connsiteY313" fmla="*/ 7507706 h 15135727"/>
              <a:gd name="connsiteX314" fmla="*/ 1684421 w 8128084"/>
              <a:gd name="connsiteY314" fmla="*/ 7603958 h 15135727"/>
              <a:gd name="connsiteX315" fmla="*/ 1684421 w 8128084"/>
              <a:gd name="connsiteY315" fmla="*/ 7603958 h 15135727"/>
              <a:gd name="connsiteX316" fmla="*/ 1540042 w 8128084"/>
              <a:gd name="connsiteY316" fmla="*/ 7363327 h 15135727"/>
              <a:gd name="connsiteX317" fmla="*/ 1299411 w 8128084"/>
              <a:gd name="connsiteY317" fmla="*/ 7315200 h 15135727"/>
              <a:gd name="connsiteX318" fmla="*/ 1130969 w 8128084"/>
              <a:gd name="connsiteY318" fmla="*/ 7339264 h 15135727"/>
              <a:gd name="connsiteX319" fmla="*/ 1034716 w 8128084"/>
              <a:gd name="connsiteY319" fmla="*/ 7315200 h 15135727"/>
              <a:gd name="connsiteX320" fmla="*/ 1155032 w 8128084"/>
              <a:gd name="connsiteY320" fmla="*/ 7050506 h 15135727"/>
              <a:gd name="connsiteX321" fmla="*/ 1155032 w 8128084"/>
              <a:gd name="connsiteY321" fmla="*/ 6930190 h 15135727"/>
              <a:gd name="connsiteX322" fmla="*/ 1155032 w 8128084"/>
              <a:gd name="connsiteY322" fmla="*/ 6761748 h 15135727"/>
              <a:gd name="connsiteX323" fmla="*/ 1203158 w 8128084"/>
              <a:gd name="connsiteY323" fmla="*/ 6617369 h 15135727"/>
              <a:gd name="connsiteX324" fmla="*/ 1371600 w 8128084"/>
              <a:gd name="connsiteY324" fmla="*/ 6472990 h 15135727"/>
              <a:gd name="connsiteX325" fmla="*/ 1443790 w 8128084"/>
              <a:gd name="connsiteY325" fmla="*/ 6328611 h 15135727"/>
              <a:gd name="connsiteX326" fmla="*/ 1419727 w 8128084"/>
              <a:gd name="connsiteY326" fmla="*/ 6208295 h 15135727"/>
              <a:gd name="connsiteX327" fmla="*/ 1275348 w 8128084"/>
              <a:gd name="connsiteY327" fmla="*/ 6304548 h 15135727"/>
              <a:gd name="connsiteX328" fmla="*/ 1323474 w 8128084"/>
              <a:gd name="connsiteY328" fmla="*/ 6015790 h 15135727"/>
              <a:gd name="connsiteX329" fmla="*/ 1540042 w 8128084"/>
              <a:gd name="connsiteY329" fmla="*/ 5871411 h 15135727"/>
              <a:gd name="connsiteX330" fmla="*/ 1540042 w 8128084"/>
              <a:gd name="connsiteY330" fmla="*/ 5751095 h 15135727"/>
              <a:gd name="connsiteX331" fmla="*/ 1395664 w 8128084"/>
              <a:gd name="connsiteY331" fmla="*/ 5799221 h 15135727"/>
              <a:gd name="connsiteX332" fmla="*/ 1179095 w 8128084"/>
              <a:gd name="connsiteY332" fmla="*/ 5799221 h 15135727"/>
              <a:gd name="connsiteX333" fmla="*/ 890337 w 8128084"/>
              <a:gd name="connsiteY333" fmla="*/ 5775158 h 15135727"/>
              <a:gd name="connsiteX334" fmla="*/ 697832 w 8128084"/>
              <a:gd name="connsiteY334" fmla="*/ 5606716 h 15135727"/>
              <a:gd name="connsiteX335" fmla="*/ 577516 w 8128084"/>
              <a:gd name="connsiteY335" fmla="*/ 5582653 h 15135727"/>
              <a:gd name="connsiteX336" fmla="*/ 697832 w 8128084"/>
              <a:gd name="connsiteY336" fmla="*/ 5775158 h 15135727"/>
              <a:gd name="connsiteX337" fmla="*/ 409074 w 8128084"/>
              <a:gd name="connsiteY337" fmla="*/ 5799221 h 15135727"/>
              <a:gd name="connsiteX338" fmla="*/ 168442 w 8128084"/>
              <a:gd name="connsiteY338" fmla="*/ 5702969 h 15135727"/>
              <a:gd name="connsiteX339" fmla="*/ 264695 w 8128084"/>
              <a:gd name="connsiteY339" fmla="*/ 5558590 h 15135727"/>
              <a:gd name="connsiteX340" fmla="*/ 144379 w 8128084"/>
              <a:gd name="connsiteY340" fmla="*/ 5510464 h 15135727"/>
              <a:gd name="connsiteX341" fmla="*/ 0 w 8128084"/>
              <a:gd name="connsiteY341" fmla="*/ 5462337 h 15135727"/>
              <a:gd name="connsiteX342" fmla="*/ 96253 w 8128084"/>
              <a:gd name="connsiteY342"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593306 w 8128084"/>
              <a:gd name="connsiteY158" fmla="*/ 107081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3768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61748 w 8128084"/>
              <a:gd name="connsiteY166" fmla="*/ 12031579 h 15135727"/>
              <a:gd name="connsiteX167" fmla="*/ 6761748 w 8128084"/>
              <a:gd name="connsiteY167" fmla="*/ 12296274 h 15135727"/>
              <a:gd name="connsiteX168" fmla="*/ 6689558 w 8128084"/>
              <a:gd name="connsiteY168" fmla="*/ 12512842 h 15135727"/>
              <a:gd name="connsiteX169" fmla="*/ 6785811 w 8128084"/>
              <a:gd name="connsiteY169" fmla="*/ 12777537 h 15135727"/>
              <a:gd name="connsiteX170" fmla="*/ 6569242 w 8128084"/>
              <a:gd name="connsiteY170" fmla="*/ 12873790 h 15135727"/>
              <a:gd name="connsiteX171" fmla="*/ 6545179 w 8128084"/>
              <a:gd name="connsiteY171" fmla="*/ 13090358 h 15135727"/>
              <a:gd name="connsiteX172" fmla="*/ 6448927 w 8128084"/>
              <a:gd name="connsiteY172" fmla="*/ 13355053 h 15135727"/>
              <a:gd name="connsiteX173" fmla="*/ 6256421 w 8128084"/>
              <a:gd name="connsiteY173" fmla="*/ 13571621 h 15135727"/>
              <a:gd name="connsiteX174" fmla="*/ 6087979 w 8128084"/>
              <a:gd name="connsiteY174" fmla="*/ 13667874 h 15135727"/>
              <a:gd name="connsiteX175" fmla="*/ 5943600 w 8128084"/>
              <a:gd name="connsiteY175" fmla="*/ 13716000 h 15135727"/>
              <a:gd name="connsiteX176" fmla="*/ 5702969 w 8128084"/>
              <a:gd name="connsiteY176" fmla="*/ 13667874 h 15135727"/>
              <a:gd name="connsiteX177" fmla="*/ 5582653 w 8128084"/>
              <a:gd name="connsiteY177" fmla="*/ 13691937 h 15135727"/>
              <a:gd name="connsiteX178" fmla="*/ 5727032 w 8128084"/>
              <a:gd name="connsiteY178" fmla="*/ 13836316 h 15135727"/>
              <a:gd name="connsiteX179" fmla="*/ 5582653 w 8128084"/>
              <a:gd name="connsiteY179" fmla="*/ 14052885 h 15135727"/>
              <a:gd name="connsiteX180" fmla="*/ 5462337 w 8128084"/>
              <a:gd name="connsiteY180" fmla="*/ 14149137 h 15135727"/>
              <a:gd name="connsiteX181" fmla="*/ 5342021 w 8128084"/>
              <a:gd name="connsiteY181" fmla="*/ 14004758 h 15135727"/>
              <a:gd name="connsiteX182" fmla="*/ 5245769 w 8128084"/>
              <a:gd name="connsiteY182" fmla="*/ 14004758 h 15135727"/>
              <a:gd name="connsiteX183" fmla="*/ 5245769 w 8128084"/>
              <a:gd name="connsiteY183" fmla="*/ 13956632 h 15135727"/>
              <a:gd name="connsiteX184" fmla="*/ 5101390 w 8128084"/>
              <a:gd name="connsiteY184" fmla="*/ 13956632 h 15135727"/>
              <a:gd name="connsiteX185" fmla="*/ 4981074 w 8128084"/>
              <a:gd name="connsiteY185" fmla="*/ 13860379 h 15135727"/>
              <a:gd name="connsiteX186" fmla="*/ 4740442 w 8128084"/>
              <a:gd name="connsiteY186" fmla="*/ 13908506 h 15135727"/>
              <a:gd name="connsiteX187" fmla="*/ 4475748 w 8128084"/>
              <a:gd name="connsiteY187" fmla="*/ 13956632 h 15135727"/>
              <a:gd name="connsiteX188" fmla="*/ 4379495 w 8128084"/>
              <a:gd name="connsiteY188" fmla="*/ 14028821 h 15135727"/>
              <a:gd name="connsiteX189" fmla="*/ 4403558 w 8128084"/>
              <a:gd name="connsiteY189" fmla="*/ 14197264 h 15135727"/>
              <a:gd name="connsiteX190" fmla="*/ 4572000 w 8128084"/>
              <a:gd name="connsiteY190" fmla="*/ 14149137 h 15135727"/>
              <a:gd name="connsiteX191" fmla="*/ 4523874 w 8128084"/>
              <a:gd name="connsiteY191" fmla="*/ 14558211 h 15135727"/>
              <a:gd name="connsiteX192" fmla="*/ 4403558 w 8128084"/>
              <a:gd name="connsiteY192" fmla="*/ 14437895 h 15135727"/>
              <a:gd name="connsiteX193" fmla="*/ 4403558 w 8128084"/>
              <a:gd name="connsiteY193" fmla="*/ 14437895 h 15135727"/>
              <a:gd name="connsiteX194" fmla="*/ 4283242 w 8128084"/>
              <a:gd name="connsiteY194" fmla="*/ 14245390 h 15135727"/>
              <a:gd name="connsiteX195" fmla="*/ 4235116 w 8128084"/>
              <a:gd name="connsiteY195" fmla="*/ 14341642 h 15135727"/>
              <a:gd name="connsiteX196" fmla="*/ 4162927 w 8128084"/>
              <a:gd name="connsiteY196" fmla="*/ 14389769 h 15135727"/>
              <a:gd name="connsiteX197" fmla="*/ 4162927 w 8128084"/>
              <a:gd name="connsiteY197" fmla="*/ 14389769 h 15135727"/>
              <a:gd name="connsiteX198" fmla="*/ 3922295 w 8128084"/>
              <a:gd name="connsiteY198" fmla="*/ 14245390 h 15135727"/>
              <a:gd name="connsiteX199" fmla="*/ 3801979 w 8128084"/>
              <a:gd name="connsiteY199" fmla="*/ 14293516 h 15135727"/>
              <a:gd name="connsiteX200" fmla="*/ 3681664 w 8128084"/>
              <a:gd name="connsiteY200" fmla="*/ 14389769 h 15135727"/>
              <a:gd name="connsiteX201" fmla="*/ 3657600 w 8128084"/>
              <a:gd name="connsiteY201" fmla="*/ 14654464 h 15135727"/>
              <a:gd name="connsiteX202" fmla="*/ 3513221 w 8128084"/>
              <a:gd name="connsiteY202" fmla="*/ 14726653 h 15135727"/>
              <a:gd name="connsiteX203" fmla="*/ 3513221 w 8128084"/>
              <a:gd name="connsiteY203" fmla="*/ 14871032 h 15135727"/>
              <a:gd name="connsiteX204" fmla="*/ 3633537 w 8128084"/>
              <a:gd name="connsiteY204" fmla="*/ 14967285 h 15135727"/>
              <a:gd name="connsiteX205" fmla="*/ 3609474 w 8128084"/>
              <a:gd name="connsiteY205" fmla="*/ 15087600 h 15135727"/>
              <a:gd name="connsiteX206" fmla="*/ 3441032 w 8128084"/>
              <a:gd name="connsiteY206" fmla="*/ 15039474 h 15135727"/>
              <a:gd name="connsiteX207" fmla="*/ 3272590 w 8128084"/>
              <a:gd name="connsiteY207" fmla="*/ 15063537 h 15135727"/>
              <a:gd name="connsiteX208" fmla="*/ 3248527 w 8128084"/>
              <a:gd name="connsiteY208" fmla="*/ 14895095 h 15135727"/>
              <a:gd name="connsiteX209" fmla="*/ 3128211 w 8128084"/>
              <a:gd name="connsiteY209" fmla="*/ 14919158 h 15135727"/>
              <a:gd name="connsiteX210" fmla="*/ 2959769 w 8128084"/>
              <a:gd name="connsiteY210" fmla="*/ 15135727 h 15135727"/>
              <a:gd name="connsiteX211" fmla="*/ 2935706 w 8128084"/>
              <a:gd name="connsiteY211" fmla="*/ 14895095 h 15135727"/>
              <a:gd name="connsiteX212" fmla="*/ 2791327 w 8128084"/>
              <a:gd name="connsiteY212" fmla="*/ 14943221 h 15135727"/>
              <a:gd name="connsiteX213" fmla="*/ 2671011 w 8128084"/>
              <a:gd name="connsiteY213" fmla="*/ 15039474 h 15135727"/>
              <a:gd name="connsiteX214" fmla="*/ 2430379 w 8128084"/>
              <a:gd name="connsiteY214" fmla="*/ 15087600 h 15135727"/>
              <a:gd name="connsiteX215" fmla="*/ 2237874 w 8128084"/>
              <a:gd name="connsiteY215" fmla="*/ 15039474 h 15135727"/>
              <a:gd name="connsiteX216" fmla="*/ 2622885 w 8128084"/>
              <a:gd name="connsiteY216" fmla="*/ 14846969 h 15135727"/>
              <a:gd name="connsiteX217" fmla="*/ 2887579 w 8128084"/>
              <a:gd name="connsiteY217" fmla="*/ 14774779 h 15135727"/>
              <a:gd name="connsiteX218" fmla="*/ 2839453 w 8128084"/>
              <a:gd name="connsiteY218" fmla="*/ 14582274 h 15135727"/>
              <a:gd name="connsiteX219" fmla="*/ 2935706 w 8128084"/>
              <a:gd name="connsiteY219" fmla="*/ 14510085 h 15135727"/>
              <a:gd name="connsiteX220" fmla="*/ 2935706 w 8128084"/>
              <a:gd name="connsiteY220" fmla="*/ 14510085 h 15135727"/>
              <a:gd name="connsiteX221" fmla="*/ 3080085 w 8128084"/>
              <a:gd name="connsiteY221" fmla="*/ 14413832 h 15135727"/>
              <a:gd name="connsiteX222" fmla="*/ 3152274 w 8128084"/>
              <a:gd name="connsiteY222" fmla="*/ 14341642 h 15135727"/>
              <a:gd name="connsiteX223" fmla="*/ 3080085 w 8128084"/>
              <a:gd name="connsiteY223" fmla="*/ 14269453 h 15135727"/>
              <a:gd name="connsiteX224" fmla="*/ 3152274 w 8128084"/>
              <a:gd name="connsiteY224" fmla="*/ 14197264 h 15135727"/>
              <a:gd name="connsiteX225" fmla="*/ 3152274 w 8128084"/>
              <a:gd name="connsiteY225" fmla="*/ 14052885 h 15135727"/>
              <a:gd name="connsiteX226" fmla="*/ 3080085 w 8128084"/>
              <a:gd name="connsiteY226" fmla="*/ 13980695 h 15135727"/>
              <a:gd name="connsiteX227" fmla="*/ 3056021 w 8128084"/>
              <a:gd name="connsiteY227" fmla="*/ 14076948 h 15135727"/>
              <a:gd name="connsiteX228" fmla="*/ 2935706 w 8128084"/>
              <a:gd name="connsiteY228" fmla="*/ 14076948 h 15135727"/>
              <a:gd name="connsiteX229" fmla="*/ 2863516 w 8128084"/>
              <a:gd name="connsiteY229" fmla="*/ 14125074 h 15135727"/>
              <a:gd name="connsiteX230" fmla="*/ 2719137 w 8128084"/>
              <a:gd name="connsiteY230" fmla="*/ 14197264 h 15135727"/>
              <a:gd name="connsiteX231" fmla="*/ 2646948 w 8128084"/>
              <a:gd name="connsiteY231" fmla="*/ 14197264 h 15135727"/>
              <a:gd name="connsiteX232" fmla="*/ 2598821 w 8128084"/>
              <a:gd name="connsiteY232" fmla="*/ 14125074 h 15135727"/>
              <a:gd name="connsiteX233" fmla="*/ 2430379 w 8128084"/>
              <a:gd name="connsiteY233" fmla="*/ 13836316 h 15135727"/>
              <a:gd name="connsiteX234" fmla="*/ 2646948 w 8128084"/>
              <a:gd name="connsiteY234" fmla="*/ 13812253 h 15135727"/>
              <a:gd name="connsiteX235" fmla="*/ 2502569 w 8128084"/>
              <a:gd name="connsiteY235" fmla="*/ 13475369 h 15135727"/>
              <a:gd name="connsiteX236" fmla="*/ 2550695 w 8128084"/>
              <a:gd name="connsiteY236" fmla="*/ 13186611 h 15135727"/>
              <a:gd name="connsiteX237" fmla="*/ 2719137 w 8128084"/>
              <a:gd name="connsiteY237" fmla="*/ 13042232 h 15135727"/>
              <a:gd name="connsiteX238" fmla="*/ 2791327 w 8128084"/>
              <a:gd name="connsiteY238" fmla="*/ 12945979 h 15135727"/>
              <a:gd name="connsiteX239" fmla="*/ 3031958 w 8128084"/>
              <a:gd name="connsiteY239" fmla="*/ 13090358 h 15135727"/>
              <a:gd name="connsiteX240" fmla="*/ 3056021 w 8128084"/>
              <a:gd name="connsiteY240" fmla="*/ 12753474 h 15135727"/>
              <a:gd name="connsiteX241" fmla="*/ 2887579 w 8128084"/>
              <a:gd name="connsiteY241" fmla="*/ 12777537 h 15135727"/>
              <a:gd name="connsiteX242" fmla="*/ 2815390 w 8128084"/>
              <a:gd name="connsiteY242" fmla="*/ 12777537 h 15135727"/>
              <a:gd name="connsiteX243" fmla="*/ 3176337 w 8128084"/>
              <a:gd name="connsiteY243" fmla="*/ 12368464 h 15135727"/>
              <a:gd name="connsiteX244" fmla="*/ 3104148 w 8128084"/>
              <a:gd name="connsiteY244" fmla="*/ 12320337 h 15135727"/>
              <a:gd name="connsiteX245" fmla="*/ 3104148 w 8128084"/>
              <a:gd name="connsiteY245" fmla="*/ 12320337 h 15135727"/>
              <a:gd name="connsiteX246" fmla="*/ 3007895 w 8128084"/>
              <a:gd name="connsiteY246" fmla="*/ 12079706 h 15135727"/>
              <a:gd name="connsiteX247" fmla="*/ 2911642 w 8128084"/>
              <a:gd name="connsiteY247" fmla="*/ 11935327 h 15135727"/>
              <a:gd name="connsiteX248" fmla="*/ 2863516 w 8128084"/>
              <a:gd name="connsiteY248" fmla="*/ 11694695 h 15135727"/>
              <a:gd name="connsiteX249" fmla="*/ 2911642 w 8128084"/>
              <a:gd name="connsiteY249" fmla="*/ 11454064 h 15135727"/>
              <a:gd name="connsiteX250" fmla="*/ 3056021 w 8128084"/>
              <a:gd name="connsiteY250" fmla="*/ 11454064 h 15135727"/>
              <a:gd name="connsiteX251" fmla="*/ 2983832 w 8128084"/>
              <a:gd name="connsiteY251" fmla="*/ 11381874 h 15135727"/>
              <a:gd name="connsiteX252" fmla="*/ 3031958 w 8128084"/>
              <a:gd name="connsiteY252" fmla="*/ 11285621 h 15135727"/>
              <a:gd name="connsiteX253" fmla="*/ 3007895 w 8128084"/>
              <a:gd name="connsiteY253" fmla="*/ 11189369 h 15135727"/>
              <a:gd name="connsiteX254" fmla="*/ 2887579 w 8128084"/>
              <a:gd name="connsiteY254" fmla="*/ 11141242 h 15135727"/>
              <a:gd name="connsiteX255" fmla="*/ 2887579 w 8128084"/>
              <a:gd name="connsiteY255" fmla="*/ 10972800 h 15135727"/>
              <a:gd name="connsiteX256" fmla="*/ 2887579 w 8128084"/>
              <a:gd name="connsiteY256" fmla="*/ 10924674 h 15135727"/>
              <a:gd name="connsiteX257" fmla="*/ 2767264 w 8128084"/>
              <a:gd name="connsiteY257" fmla="*/ 11020927 h 15135727"/>
              <a:gd name="connsiteX258" fmla="*/ 2743200 w 8128084"/>
              <a:gd name="connsiteY258" fmla="*/ 10924674 h 15135727"/>
              <a:gd name="connsiteX259" fmla="*/ 2550695 w 8128084"/>
              <a:gd name="connsiteY259" fmla="*/ 11020927 h 15135727"/>
              <a:gd name="connsiteX260" fmla="*/ 2526632 w 8128084"/>
              <a:gd name="connsiteY260" fmla="*/ 11117179 h 15135727"/>
              <a:gd name="connsiteX261" fmla="*/ 2334127 w 8128084"/>
              <a:gd name="connsiteY261" fmla="*/ 10996864 h 15135727"/>
              <a:gd name="connsiteX262" fmla="*/ 2358190 w 8128084"/>
              <a:gd name="connsiteY262" fmla="*/ 10732169 h 15135727"/>
              <a:gd name="connsiteX263" fmla="*/ 2334127 w 8128084"/>
              <a:gd name="connsiteY263" fmla="*/ 10587790 h 15135727"/>
              <a:gd name="connsiteX264" fmla="*/ 2406316 w 8128084"/>
              <a:gd name="connsiteY264" fmla="*/ 10491537 h 15135727"/>
              <a:gd name="connsiteX265" fmla="*/ 2598821 w 8128084"/>
              <a:gd name="connsiteY265" fmla="*/ 10684042 h 15135727"/>
              <a:gd name="connsiteX266" fmla="*/ 2767264 w 8128084"/>
              <a:gd name="connsiteY266" fmla="*/ 10684042 h 15135727"/>
              <a:gd name="connsiteX267" fmla="*/ 2646948 w 8128084"/>
              <a:gd name="connsiteY267" fmla="*/ 10515600 h 15135727"/>
              <a:gd name="connsiteX268" fmla="*/ 2815390 w 8128084"/>
              <a:gd name="connsiteY268" fmla="*/ 10395285 h 15135727"/>
              <a:gd name="connsiteX269" fmla="*/ 3080085 w 8128084"/>
              <a:gd name="connsiteY269" fmla="*/ 10419348 h 15135727"/>
              <a:gd name="connsiteX270" fmla="*/ 3248527 w 8128084"/>
              <a:gd name="connsiteY270" fmla="*/ 10539664 h 15135727"/>
              <a:gd name="connsiteX271" fmla="*/ 3320716 w 8128084"/>
              <a:gd name="connsiteY271" fmla="*/ 10659979 h 15135727"/>
              <a:gd name="connsiteX272" fmla="*/ 3465095 w 8128084"/>
              <a:gd name="connsiteY272" fmla="*/ 10659979 h 15135727"/>
              <a:gd name="connsiteX273" fmla="*/ 3441032 w 8128084"/>
              <a:gd name="connsiteY273" fmla="*/ 10491537 h 15135727"/>
              <a:gd name="connsiteX274" fmla="*/ 3392906 w 8128084"/>
              <a:gd name="connsiteY274" fmla="*/ 10250906 h 15135727"/>
              <a:gd name="connsiteX275" fmla="*/ 3152274 w 8128084"/>
              <a:gd name="connsiteY275" fmla="*/ 10250906 h 15135727"/>
              <a:gd name="connsiteX276" fmla="*/ 3176337 w 8128084"/>
              <a:gd name="connsiteY276" fmla="*/ 10178716 h 15135727"/>
              <a:gd name="connsiteX277" fmla="*/ 3104148 w 8128084"/>
              <a:gd name="connsiteY277" fmla="*/ 10154653 h 15135727"/>
              <a:gd name="connsiteX278" fmla="*/ 3007895 w 8128084"/>
              <a:gd name="connsiteY278" fmla="*/ 9962148 h 15135727"/>
              <a:gd name="connsiteX279" fmla="*/ 3176337 w 8128084"/>
              <a:gd name="connsiteY279" fmla="*/ 9889958 h 15135727"/>
              <a:gd name="connsiteX280" fmla="*/ 2959769 w 8128084"/>
              <a:gd name="connsiteY280" fmla="*/ 9504948 h 15135727"/>
              <a:gd name="connsiteX281" fmla="*/ 2791327 w 8128084"/>
              <a:gd name="connsiteY281" fmla="*/ 9456821 h 15135727"/>
              <a:gd name="connsiteX282" fmla="*/ 2574758 w 8128084"/>
              <a:gd name="connsiteY282" fmla="*/ 9336506 h 15135727"/>
              <a:gd name="connsiteX283" fmla="*/ 2550695 w 8128084"/>
              <a:gd name="connsiteY283" fmla="*/ 9071811 h 15135727"/>
              <a:gd name="connsiteX284" fmla="*/ 2695074 w 8128084"/>
              <a:gd name="connsiteY284" fmla="*/ 8999621 h 15135727"/>
              <a:gd name="connsiteX285" fmla="*/ 2622885 w 8128084"/>
              <a:gd name="connsiteY285" fmla="*/ 8975558 h 15135727"/>
              <a:gd name="connsiteX286" fmla="*/ 2430379 w 8128084"/>
              <a:gd name="connsiteY286" fmla="*/ 8999621 h 15135727"/>
              <a:gd name="connsiteX287" fmla="*/ 2261937 w 8128084"/>
              <a:gd name="connsiteY287" fmla="*/ 9168064 h 15135727"/>
              <a:gd name="connsiteX288" fmla="*/ 2237874 w 8128084"/>
              <a:gd name="connsiteY288" fmla="*/ 8999621 h 15135727"/>
              <a:gd name="connsiteX289" fmla="*/ 2117558 w 8128084"/>
              <a:gd name="connsiteY289" fmla="*/ 8975558 h 15135727"/>
              <a:gd name="connsiteX290" fmla="*/ 2045369 w 8128084"/>
              <a:gd name="connsiteY290" fmla="*/ 8783053 h 15135727"/>
              <a:gd name="connsiteX291" fmla="*/ 1852864 w 8128084"/>
              <a:gd name="connsiteY291" fmla="*/ 8758990 h 15135727"/>
              <a:gd name="connsiteX292" fmla="*/ 1636295 w 8128084"/>
              <a:gd name="connsiteY292" fmla="*/ 8927432 h 15135727"/>
              <a:gd name="connsiteX293" fmla="*/ 1588169 w 8128084"/>
              <a:gd name="connsiteY293" fmla="*/ 9023685 h 15135727"/>
              <a:gd name="connsiteX294" fmla="*/ 1515979 w 8128084"/>
              <a:gd name="connsiteY294" fmla="*/ 8879306 h 15135727"/>
              <a:gd name="connsiteX295" fmla="*/ 1347537 w 8128084"/>
              <a:gd name="connsiteY295" fmla="*/ 8879306 h 15135727"/>
              <a:gd name="connsiteX296" fmla="*/ 1347537 w 8128084"/>
              <a:gd name="connsiteY296" fmla="*/ 8710864 h 15135727"/>
              <a:gd name="connsiteX297" fmla="*/ 1106906 w 8128084"/>
              <a:gd name="connsiteY297" fmla="*/ 8783053 h 15135727"/>
              <a:gd name="connsiteX298" fmla="*/ 890337 w 8128084"/>
              <a:gd name="connsiteY298" fmla="*/ 8686800 h 15135727"/>
              <a:gd name="connsiteX299" fmla="*/ 649706 w 8128084"/>
              <a:gd name="connsiteY299" fmla="*/ 8662737 h 15135727"/>
              <a:gd name="connsiteX300" fmla="*/ 385011 w 8128084"/>
              <a:gd name="connsiteY300" fmla="*/ 8566485 h 15135727"/>
              <a:gd name="connsiteX301" fmla="*/ 577516 w 8128084"/>
              <a:gd name="connsiteY301" fmla="*/ 8373979 h 15135727"/>
              <a:gd name="connsiteX302" fmla="*/ 794085 w 8128084"/>
              <a:gd name="connsiteY302" fmla="*/ 8301790 h 15135727"/>
              <a:gd name="connsiteX303" fmla="*/ 745958 w 8128084"/>
              <a:gd name="connsiteY303" fmla="*/ 8133348 h 15135727"/>
              <a:gd name="connsiteX304" fmla="*/ 818148 w 8128084"/>
              <a:gd name="connsiteY304" fmla="*/ 7820527 h 15135727"/>
              <a:gd name="connsiteX305" fmla="*/ 697832 w 8128084"/>
              <a:gd name="connsiteY305" fmla="*/ 7820527 h 15135727"/>
              <a:gd name="connsiteX306" fmla="*/ 625642 w 8128084"/>
              <a:gd name="connsiteY306" fmla="*/ 7916779 h 15135727"/>
              <a:gd name="connsiteX307" fmla="*/ 457200 w 8128084"/>
              <a:gd name="connsiteY307" fmla="*/ 7820527 h 15135727"/>
              <a:gd name="connsiteX308" fmla="*/ 529390 w 8128084"/>
              <a:gd name="connsiteY308" fmla="*/ 7700211 h 15135727"/>
              <a:gd name="connsiteX309" fmla="*/ 938464 w 8128084"/>
              <a:gd name="connsiteY309" fmla="*/ 7676148 h 15135727"/>
              <a:gd name="connsiteX310" fmla="*/ 1058779 w 8128084"/>
              <a:gd name="connsiteY310" fmla="*/ 7459579 h 15135727"/>
              <a:gd name="connsiteX311" fmla="*/ 1203158 w 8128084"/>
              <a:gd name="connsiteY311" fmla="*/ 7603958 h 15135727"/>
              <a:gd name="connsiteX312" fmla="*/ 1299411 w 8128084"/>
              <a:gd name="connsiteY312" fmla="*/ 7555832 h 15135727"/>
              <a:gd name="connsiteX313" fmla="*/ 1443790 w 8128084"/>
              <a:gd name="connsiteY313" fmla="*/ 7507706 h 15135727"/>
              <a:gd name="connsiteX314" fmla="*/ 1684421 w 8128084"/>
              <a:gd name="connsiteY314" fmla="*/ 7603958 h 15135727"/>
              <a:gd name="connsiteX315" fmla="*/ 1684421 w 8128084"/>
              <a:gd name="connsiteY315" fmla="*/ 7603958 h 15135727"/>
              <a:gd name="connsiteX316" fmla="*/ 1540042 w 8128084"/>
              <a:gd name="connsiteY316" fmla="*/ 7363327 h 15135727"/>
              <a:gd name="connsiteX317" fmla="*/ 1299411 w 8128084"/>
              <a:gd name="connsiteY317" fmla="*/ 7315200 h 15135727"/>
              <a:gd name="connsiteX318" fmla="*/ 1130969 w 8128084"/>
              <a:gd name="connsiteY318" fmla="*/ 7339264 h 15135727"/>
              <a:gd name="connsiteX319" fmla="*/ 1034716 w 8128084"/>
              <a:gd name="connsiteY319" fmla="*/ 7315200 h 15135727"/>
              <a:gd name="connsiteX320" fmla="*/ 1155032 w 8128084"/>
              <a:gd name="connsiteY320" fmla="*/ 7050506 h 15135727"/>
              <a:gd name="connsiteX321" fmla="*/ 1155032 w 8128084"/>
              <a:gd name="connsiteY321" fmla="*/ 6930190 h 15135727"/>
              <a:gd name="connsiteX322" fmla="*/ 1155032 w 8128084"/>
              <a:gd name="connsiteY322" fmla="*/ 6761748 h 15135727"/>
              <a:gd name="connsiteX323" fmla="*/ 1203158 w 8128084"/>
              <a:gd name="connsiteY323" fmla="*/ 6617369 h 15135727"/>
              <a:gd name="connsiteX324" fmla="*/ 1371600 w 8128084"/>
              <a:gd name="connsiteY324" fmla="*/ 6472990 h 15135727"/>
              <a:gd name="connsiteX325" fmla="*/ 1443790 w 8128084"/>
              <a:gd name="connsiteY325" fmla="*/ 6328611 h 15135727"/>
              <a:gd name="connsiteX326" fmla="*/ 1419727 w 8128084"/>
              <a:gd name="connsiteY326" fmla="*/ 6208295 h 15135727"/>
              <a:gd name="connsiteX327" fmla="*/ 1275348 w 8128084"/>
              <a:gd name="connsiteY327" fmla="*/ 6304548 h 15135727"/>
              <a:gd name="connsiteX328" fmla="*/ 1323474 w 8128084"/>
              <a:gd name="connsiteY328" fmla="*/ 6015790 h 15135727"/>
              <a:gd name="connsiteX329" fmla="*/ 1540042 w 8128084"/>
              <a:gd name="connsiteY329" fmla="*/ 5871411 h 15135727"/>
              <a:gd name="connsiteX330" fmla="*/ 1540042 w 8128084"/>
              <a:gd name="connsiteY330" fmla="*/ 5751095 h 15135727"/>
              <a:gd name="connsiteX331" fmla="*/ 1395664 w 8128084"/>
              <a:gd name="connsiteY331" fmla="*/ 5799221 h 15135727"/>
              <a:gd name="connsiteX332" fmla="*/ 1179095 w 8128084"/>
              <a:gd name="connsiteY332" fmla="*/ 5799221 h 15135727"/>
              <a:gd name="connsiteX333" fmla="*/ 890337 w 8128084"/>
              <a:gd name="connsiteY333" fmla="*/ 5775158 h 15135727"/>
              <a:gd name="connsiteX334" fmla="*/ 697832 w 8128084"/>
              <a:gd name="connsiteY334" fmla="*/ 5606716 h 15135727"/>
              <a:gd name="connsiteX335" fmla="*/ 577516 w 8128084"/>
              <a:gd name="connsiteY335" fmla="*/ 5582653 h 15135727"/>
              <a:gd name="connsiteX336" fmla="*/ 697832 w 8128084"/>
              <a:gd name="connsiteY336" fmla="*/ 5775158 h 15135727"/>
              <a:gd name="connsiteX337" fmla="*/ 409074 w 8128084"/>
              <a:gd name="connsiteY337" fmla="*/ 5799221 h 15135727"/>
              <a:gd name="connsiteX338" fmla="*/ 168442 w 8128084"/>
              <a:gd name="connsiteY338" fmla="*/ 5702969 h 15135727"/>
              <a:gd name="connsiteX339" fmla="*/ 264695 w 8128084"/>
              <a:gd name="connsiteY339" fmla="*/ 5558590 h 15135727"/>
              <a:gd name="connsiteX340" fmla="*/ 144379 w 8128084"/>
              <a:gd name="connsiteY340" fmla="*/ 5510464 h 15135727"/>
              <a:gd name="connsiteX341" fmla="*/ 0 w 8128084"/>
              <a:gd name="connsiteY341" fmla="*/ 5462337 h 15135727"/>
              <a:gd name="connsiteX342" fmla="*/ 96253 w 8128084"/>
              <a:gd name="connsiteY342"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3768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61748 w 8128084"/>
              <a:gd name="connsiteY166" fmla="*/ 12031579 h 15135727"/>
              <a:gd name="connsiteX167" fmla="*/ 6761748 w 8128084"/>
              <a:gd name="connsiteY167" fmla="*/ 12296274 h 15135727"/>
              <a:gd name="connsiteX168" fmla="*/ 6689558 w 8128084"/>
              <a:gd name="connsiteY168" fmla="*/ 12512842 h 15135727"/>
              <a:gd name="connsiteX169" fmla="*/ 6785811 w 8128084"/>
              <a:gd name="connsiteY169" fmla="*/ 12777537 h 15135727"/>
              <a:gd name="connsiteX170" fmla="*/ 6569242 w 8128084"/>
              <a:gd name="connsiteY170" fmla="*/ 12873790 h 15135727"/>
              <a:gd name="connsiteX171" fmla="*/ 6545179 w 8128084"/>
              <a:gd name="connsiteY171" fmla="*/ 13090358 h 15135727"/>
              <a:gd name="connsiteX172" fmla="*/ 6448927 w 8128084"/>
              <a:gd name="connsiteY172" fmla="*/ 13355053 h 15135727"/>
              <a:gd name="connsiteX173" fmla="*/ 6256421 w 8128084"/>
              <a:gd name="connsiteY173" fmla="*/ 13571621 h 15135727"/>
              <a:gd name="connsiteX174" fmla="*/ 6087979 w 8128084"/>
              <a:gd name="connsiteY174" fmla="*/ 13667874 h 15135727"/>
              <a:gd name="connsiteX175" fmla="*/ 5943600 w 8128084"/>
              <a:gd name="connsiteY175" fmla="*/ 13716000 h 15135727"/>
              <a:gd name="connsiteX176" fmla="*/ 5702969 w 8128084"/>
              <a:gd name="connsiteY176" fmla="*/ 13667874 h 15135727"/>
              <a:gd name="connsiteX177" fmla="*/ 5582653 w 8128084"/>
              <a:gd name="connsiteY177" fmla="*/ 13691937 h 15135727"/>
              <a:gd name="connsiteX178" fmla="*/ 5727032 w 8128084"/>
              <a:gd name="connsiteY178" fmla="*/ 13836316 h 15135727"/>
              <a:gd name="connsiteX179" fmla="*/ 5582653 w 8128084"/>
              <a:gd name="connsiteY179" fmla="*/ 14052885 h 15135727"/>
              <a:gd name="connsiteX180" fmla="*/ 5462337 w 8128084"/>
              <a:gd name="connsiteY180" fmla="*/ 14149137 h 15135727"/>
              <a:gd name="connsiteX181" fmla="*/ 5342021 w 8128084"/>
              <a:gd name="connsiteY181" fmla="*/ 14004758 h 15135727"/>
              <a:gd name="connsiteX182" fmla="*/ 5245769 w 8128084"/>
              <a:gd name="connsiteY182" fmla="*/ 14004758 h 15135727"/>
              <a:gd name="connsiteX183" fmla="*/ 5245769 w 8128084"/>
              <a:gd name="connsiteY183" fmla="*/ 13956632 h 15135727"/>
              <a:gd name="connsiteX184" fmla="*/ 5101390 w 8128084"/>
              <a:gd name="connsiteY184" fmla="*/ 13956632 h 15135727"/>
              <a:gd name="connsiteX185" fmla="*/ 4981074 w 8128084"/>
              <a:gd name="connsiteY185" fmla="*/ 13860379 h 15135727"/>
              <a:gd name="connsiteX186" fmla="*/ 4740442 w 8128084"/>
              <a:gd name="connsiteY186" fmla="*/ 13908506 h 15135727"/>
              <a:gd name="connsiteX187" fmla="*/ 4475748 w 8128084"/>
              <a:gd name="connsiteY187" fmla="*/ 13956632 h 15135727"/>
              <a:gd name="connsiteX188" fmla="*/ 4379495 w 8128084"/>
              <a:gd name="connsiteY188" fmla="*/ 14028821 h 15135727"/>
              <a:gd name="connsiteX189" fmla="*/ 4403558 w 8128084"/>
              <a:gd name="connsiteY189" fmla="*/ 14197264 h 15135727"/>
              <a:gd name="connsiteX190" fmla="*/ 4572000 w 8128084"/>
              <a:gd name="connsiteY190" fmla="*/ 14149137 h 15135727"/>
              <a:gd name="connsiteX191" fmla="*/ 4523874 w 8128084"/>
              <a:gd name="connsiteY191" fmla="*/ 14558211 h 15135727"/>
              <a:gd name="connsiteX192" fmla="*/ 4403558 w 8128084"/>
              <a:gd name="connsiteY192" fmla="*/ 14437895 h 15135727"/>
              <a:gd name="connsiteX193" fmla="*/ 4403558 w 8128084"/>
              <a:gd name="connsiteY193" fmla="*/ 14437895 h 15135727"/>
              <a:gd name="connsiteX194" fmla="*/ 4283242 w 8128084"/>
              <a:gd name="connsiteY194" fmla="*/ 14245390 h 15135727"/>
              <a:gd name="connsiteX195" fmla="*/ 4235116 w 8128084"/>
              <a:gd name="connsiteY195" fmla="*/ 14341642 h 15135727"/>
              <a:gd name="connsiteX196" fmla="*/ 4162927 w 8128084"/>
              <a:gd name="connsiteY196" fmla="*/ 14389769 h 15135727"/>
              <a:gd name="connsiteX197" fmla="*/ 4162927 w 8128084"/>
              <a:gd name="connsiteY197" fmla="*/ 14389769 h 15135727"/>
              <a:gd name="connsiteX198" fmla="*/ 3922295 w 8128084"/>
              <a:gd name="connsiteY198" fmla="*/ 14245390 h 15135727"/>
              <a:gd name="connsiteX199" fmla="*/ 3801979 w 8128084"/>
              <a:gd name="connsiteY199" fmla="*/ 14293516 h 15135727"/>
              <a:gd name="connsiteX200" fmla="*/ 3681664 w 8128084"/>
              <a:gd name="connsiteY200" fmla="*/ 14389769 h 15135727"/>
              <a:gd name="connsiteX201" fmla="*/ 3657600 w 8128084"/>
              <a:gd name="connsiteY201" fmla="*/ 14654464 h 15135727"/>
              <a:gd name="connsiteX202" fmla="*/ 3513221 w 8128084"/>
              <a:gd name="connsiteY202" fmla="*/ 14726653 h 15135727"/>
              <a:gd name="connsiteX203" fmla="*/ 3513221 w 8128084"/>
              <a:gd name="connsiteY203" fmla="*/ 14871032 h 15135727"/>
              <a:gd name="connsiteX204" fmla="*/ 3633537 w 8128084"/>
              <a:gd name="connsiteY204" fmla="*/ 14967285 h 15135727"/>
              <a:gd name="connsiteX205" fmla="*/ 3609474 w 8128084"/>
              <a:gd name="connsiteY205" fmla="*/ 15087600 h 15135727"/>
              <a:gd name="connsiteX206" fmla="*/ 3441032 w 8128084"/>
              <a:gd name="connsiteY206" fmla="*/ 15039474 h 15135727"/>
              <a:gd name="connsiteX207" fmla="*/ 3272590 w 8128084"/>
              <a:gd name="connsiteY207" fmla="*/ 15063537 h 15135727"/>
              <a:gd name="connsiteX208" fmla="*/ 3248527 w 8128084"/>
              <a:gd name="connsiteY208" fmla="*/ 14895095 h 15135727"/>
              <a:gd name="connsiteX209" fmla="*/ 3128211 w 8128084"/>
              <a:gd name="connsiteY209" fmla="*/ 14919158 h 15135727"/>
              <a:gd name="connsiteX210" fmla="*/ 2959769 w 8128084"/>
              <a:gd name="connsiteY210" fmla="*/ 15135727 h 15135727"/>
              <a:gd name="connsiteX211" fmla="*/ 2935706 w 8128084"/>
              <a:gd name="connsiteY211" fmla="*/ 14895095 h 15135727"/>
              <a:gd name="connsiteX212" fmla="*/ 2791327 w 8128084"/>
              <a:gd name="connsiteY212" fmla="*/ 14943221 h 15135727"/>
              <a:gd name="connsiteX213" fmla="*/ 2671011 w 8128084"/>
              <a:gd name="connsiteY213" fmla="*/ 15039474 h 15135727"/>
              <a:gd name="connsiteX214" fmla="*/ 2430379 w 8128084"/>
              <a:gd name="connsiteY214" fmla="*/ 15087600 h 15135727"/>
              <a:gd name="connsiteX215" fmla="*/ 2237874 w 8128084"/>
              <a:gd name="connsiteY215" fmla="*/ 15039474 h 15135727"/>
              <a:gd name="connsiteX216" fmla="*/ 2622885 w 8128084"/>
              <a:gd name="connsiteY216" fmla="*/ 14846969 h 15135727"/>
              <a:gd name="connsiteX217" fmla="*/ 2887579 w 8128084"/>
              <a:gd name="connsiteY217" fmla="*/ 14774779 h 15135727"/>
              <a:gd name="connsiteX218" fmla="*/ 2839453 w 8128084"/>
              <a:gd name="connsiteY218" fmla="*/ 14582274 h 15135727"/>
              <a:gd name="connsiteX219" fmla="*/ 2935706 w 8128084"/>
              <a:gd name="connsiteY219" fmla="*/ 14510085 h 15135727"/>
              <a:gd name="connsiteX220" fmla="*/ 2935706 w 8128084"/>
              <a:gd name="connsiteY220" fmla="*/ 14510085 h 15135727"/>
              <a:gd name="connsiteX221" fmla="*/ 3080085 w 8128084"/>
              <a:gd name="connsiteY221" fmla="*/ 14413832 h 15135727"/>
              <a:gd name="connsiteX222" fmla="*/ 3152274 w 8128084"/>
              <a:gd name="connsiteY222" fmla="*/ 14341642 h 15135727"/>
              <a:gd name="connsiteX223" fmla="*/ 3080085 w 8128084"/>
              <a:gd name="connsiteY223" fmla="*/ 14269453 h 15135727"/>
              <a:gd name="connsiteX224" fmla="*/ 3152274 w 8128084"/>
              <a:gd name="connsiteY224" fmla="*/ 14197264 h 15135727"/>
              <a:gd name="connsiteX225" fmla="*/ 3152274 w 8128084"/>
              <a:gd name="connsiteY225" fmla="*/ 14052885 h 15135727"/>
              <a:gd name="connsiteX226" fmla="*/ 3080085 w 8128084"/>
              <a:gd name="connsiteY226" fmla="*/ 13980695 h 15135727"/>
              <a:gd name="connsiteX227" fmla="*/ 3056021 w 8128084"/>
              <a:gd name="connsiteY227" fmla="*/ 14076948 h 15135727"/>
              <a:gd name="connsiteX228" fmla="*/ 2935706 w 8128084"/>
              <a:gd name="connsiteY228" fmla="*/ 14076948 h 15135727"/>
              <a:gd name="connsiteX229" fmla="*/ 2863516 w 8128084"/>
              <a:gd name="connsiteY229" fmla="*/ 14125074 h 15135727"/>
              <a:gd name="connsiteX230" fmla="*/ 2719137 w 8128084"/>
              <a:gd name="connsiteY230" fmla="*/ 14197264 h 15135727"/>
              <a:gd name="connsiteX231" fmla="*/ 2646948 w 8128084"/>
              <a:gd name="connsiteY231" fmla="*/ 14197264 h 15135727"/>
              <a:gd name="connsiteX232" fmla="*/ 2598821 w 8128084"/>
              <a:gd name="connsiteY232" fmla="*/ 14125074 h 15135727"/>
              <a:gd name="connsiteX233" fmla="*/ 2430379 w 8128084"/>
              <a:gd name="connsiteY233" fmla="*/ 13836316 h 15135727"/>
              <a:gd name="connsiteX234" fmla="*/ 2646948 w 8128084"/>
              <a:gd name="connsiteY234" fmla="*/ 13812253 h 15135727"/>
              <a:gd name="connsiteX235" fmla="*/ 2502569 w 8128084"/>
              <a:gd name="connsiteY235" fmla="*/ 13475369 h 15135727"/>
              <a:gd name="connsiteX236" fmla="*/ 2550695 w 8128084"/>
              <a:gd name="connsiteY236" fmla="*/ 13186611 h 15135727"/>
              <a:gd name="connsiteX237" fmla="*/ 2719137 w 8128084"/>
              <a:gd name="connsiteY237" fmla="*/ 13042232 h 15135727"/>
              <a:gd name="connsiteX238" fmla="*/ 2791327 w 8128084"/>
              <a:gd name="connsiteY238" fmla="*/ 12945979 h 15135727"/>
              <a:gd name="connsiteX239" fmla="*/ 3031958 w 8128084"/>
              <a:gd name="connsiteY239" fmla="*/ 13090358 h 15135727"/>
              <a:gd name="connsiteX240" fmla="*/ 3056021 w 8128084"/>
              <a:gd name="connsiteY240" fmla="*/ 12753474 h 15135727"/>
              <a:gd name="connsiteX241" fmla="*/ 2887579 w 8128084"/>
              <a:gd name="connsiteY241" fmla="*/ 12777537 h 15135727"/>
              <a:gd name="connsiteX242" fmla="*/ 2815390 w 8128084"/>
              <a:gd name="connsiteY242" fmla="*/ 12777537 h 15135727"/>
              <a:gd name="connsiteX243" fmla="*/ 3176337 w 8128084"/>
              <a:gd name="connsiteY243" fmla="*/ 12368464 h 15135727"/>
              <a:gd name="connsiteX244" fmla="*/ 3104148 w 8128084"/>
              <a:gd name="connsiteY244" fmla="*/ 12320337 h 15135727"/>
              <a:gd name="connsiteX245" fmla="*/ 3104148 w 8128084"/>
              <a:gd name="connsiteY245" fmla="*/ 12320337 h 15135727"/>
              <a:gd name="connsiteX246" fmla="*/ 3007895 w 8128084"/>
              <a:gd name="connsiteY246" fmla="*/ 12079706 h 15135727"/>
              <a:gd name="connsiteX247" fmla="*/ 2911642 w 8128084"/>
              <a:gd name="connsiteY247" fmla="*/ 11935327 h 15135727"/>
              <a:gd name="connsiteX248" fmla="*/ 2863516 w 8128084"/>
              <a:gd name="connsiteY248" fmla="*/ 11694695 h 15135727"/>
              <a:gd name="connsiteX249" fmla="*/ 2911642 w 8128084"/>
              <a:gd name="connsiteY249" fmla="*/ 11454064 h 15135727"/>
              <a:gd name="connsiteX250" fmla="*/ 3056021 w 8128084"/>
              <a:gd name="connsiteY250" fmla="*/ 11454064 h 15135727"/>
              <a:gd name="connsiteX251" fmla="*/ 2983832 w 8128084"/>
              <a:gd name="connsiteY251" fmla="*/ 11381874 h 15135727"/>
              <a:gd name="connsiteX252" fmla="*/ 3031958 w 8128084"/>
              <a:gd name="connsiteY252" fmla="*/ 11285621 h 15135727"/>
              <a:gd name="connsiteX253" fmla="*/ 3007895 w 8128084"/>
              <a:gd name="connsiteY253" fmla="*/ 11189369 h 15135727"/>
              <a:gd name="connsiteX254" fmla="*/ 2887579 w 8128084"/>
              <a:gd name="connsiteY254" fmla="*/ 11141242 h 15135727"/>
              <a:gd name="connsiteX255" fmla="*/ 2887579 w 8128084"/>
              <a:gd name="connsiteY255" fmla="*/ 10972800 h 15135727"/>
              <a:gd name="connsiteX256" fmla="*/ 2887579 w 8128084"/>
              <a:gd name="connsiteY256" fmla="*/ 10924674 h 15135727"/>
              <a:gd name="connsiteX257" fmla="*/ 2767264 w 8128084"/>
              <a:gd name="connsiteY257" fmla="*/ 11020927 h 15135727"/>
              <a:gd name="connsiteX258" fmla="*/ 2743200 w 8128084"/>
              <a:gd name="connsiteY258" fmla="*/ 10924674 h 15135727"/>
              <a:gd name="connsiteX259" fmla="*/ 2550695 w 8128084"/>
              <a:gd name="connsiteY259" fmla="*/ 11020927 h 15135727"/>
              <a:gd name="connsiteX260" fmla="*/ 2526632 w 8128084"/>
              <a:gd name="connsiteY260" fmla="*/ 11117179 h 15135727"/>
              <a:gd name="connsiteX261" fmla="*/ 2334127 w 8128084"/>
              <a:gd name="connsiteY261" fmla="*/ 10996864 h 15135727"/>
              <a:gd name="connsiteX262" fmla="*/ 2358190 w 8128084"/>
              <a:gd name="connsiteY262" fmla="*/ 10732169 h 15135727"/>
              <a:gd name="connsiteX263" fmla="*/ 2334127 w 8128084"/>
              <a:gd name="connsiteY263" fmla="*/ 10587790 h 15135727"/>
              <a:gd name="connsiteX264" fmla="*/ 2406316 w 8128084"/>
              <a:gd name="connsiteY264" fmla="*/ 10491537 h 15135727"/>
              <a:gd name="connsiteX265" fmla="*/ 2598821 w 8128084"/>
              <a:gd name="connsiteY265" fmla="*/ 10684042 h 15135727"/>
              <a:gd name="connsiteX266" fmla="*/ 2767264 w 8128084"/>
              <a:gd name="connsiteY266" fmla="*/ 10684042 h 15135727"/>
              <a:gd name="connsiteX267" fmla="*/ 2646948 w 8128084"/>
              <a:gd name="connsiteY267" fmla="*/ 10515600 h 15135727"/>
              <a:gd name="connsiteX268" fmla="*/ 2815390 w 8128084"/>
              <a:gd name="connsiteY268" fmla="*/ 10395285 h 15135727"/>
              <a:gd name="connsiteX269" fmla="*/ 3080085 w 8128084"/>
              <a:gd name="connsiteY269" fmla="*/ 10419348 h 15135727"/>
              <a:gd name="connsiteX270" fmla="*/ 3248527 w 8128084"/>
              <a:gd name="connsiteY270" fmla="*/ 10539664 h 15135727"/>
              <a:gd name="connsiteX271" fmla="*/ 3320716 w 8128084"/>
              <a:gd name="connsiteY271" fmla="*/ 10659979 h 15135727"/>
              <a:gd name="connsiteX272" fmla="*/ 3465095 w 8128084"/>
              <a:gd name="connsiteY272" fmla="*/ 10659979 h 15135727"/>
              <a:gd name="connsiteX273" fmla="*/ 3441032 w 8128084"/>
              <a:gd name="connsiteY273" fmla="*/ 10491537 h 15135727"/>
              <a:gd name="connsiteX274" fmla="*/ 3392906 w 8128084"/>
              <a:gd name="connsiteY274" fmla="*/ 10250906 h 15135727"/>
              <a:gd name="connsiteX275" fmla="*/ 3152274 w 8128084"/>
              <a:gd name="connsiteY275" fmla="*/ 10250906 h 15135727"/>
              <a:gd name="connsiteX276" fmla="*/ 3176337 w 8128084"/>
              <a:gd name="connsiteY276" fmla="*/ 10178716 h 15135727"/>
              <a:gd name="connsiteX277" fmla="*/ 3104148 w 8128084"/>
              <a:gd name="connsiteY277" fmla="*/ 10154653 h 15135727"/>
              <a:gd name="connsiteX278" fmla="*/ 3007895 w 8128084"/>
              <a:gd name="connsiteY278" fmla="*/ 9962148 h 15135727"/>
              <a:gd name="connsiteX279" fmla="*/ 3176337 w 8128084"/>
              <a:gd name="connsiteY279" fmla="*/ 9889958 h 15135727"/>
              <a:gd name="connsiteX280" fmla="*/ 2959769 w 8128084"/>
              <a:gd name="connsiteY280" fmla="*/ 9504948 h 15135727"/>
              <a:gd name="connsiteX281" fmla="*/ 2791327 w 8128084"/>
              <a:gd name="connsiteY281" fmla="*/ 9456821 h 15135727"/>
              <a:gd name="connsiteX282" fmla="*/ 2574758 w 8128084"/>
              <a:gd name="connsiteY282" fmla="*/ 9336506 h 15135727"/>
              <a:gd name="connsiteX283" fmla="*/ 2550695 w 8128084"/>
              <a:gd name="connsiteY283" fmla="*/ 9071811 h 15135727"/>
              <a:gd name="connsiteX284" fmla="*/ 2695074 w 8128084"/>
              <a:gd name="connsiteY284" fmla="*/ 8999621 h 15135727"/>
              <a:gd name="connsiteX285" fmla="*/ 2622885 w 8128084"/>
              <a:gd name="connsiteY285" fmla="*/ 8975558 h 15135727"/>
              <a:gd name="connsiteX286" fmla="*/ 2430379 w 8128084"/>
              <a:gd name="connsiteY286" fmla="*/ 8999621 h 15135727"/>
              <a:gd name="connsiteX287" fmla="*/ 2261937 w 8128084"/>
              <a:gd name="connsiteY287" fmla="*/ 9168064 h 15135727"/>
              <a:gd name="connsiteX288" fmla="*/ 2237874 w 8128084"/>
              <a:gd name="connsiteY288" fmla="*/ 8999621 h 15135727"/>
              <a:gd name="connsiteX289" fmla="*/ 2117558 w 8128084"/>
              <a:gd name="connsiteY289" fmla="*/ 8975558 h 15135727"/>
              <a:gd name="connsiteX290" fmla="*/ 2045369 w 8128084"/>
              <a:gd name="connsiteY290" fmla="*/ 8783053 h 15135727"/>
              <a:gd name="connsiteX291" fmla="*/ 1852864 w 8128084"/>
              <a:gd name="connsiteY291" fmla="*/ 8758990 h 15135727"/>
              <a:gd name="connsiteX292" fmla="*/ 1636295 w 8128084"/>
              <a:gd name="connsiteY292" fmla="*/ 8927432 h 15135727"/>
              <a:gd name="connsiteX293" fmla="*/ 1588169 w 8128084"/>
              <a:gd name="connsiteY293" fmla="*/ 9023685 h 15135727"/>
              <a:gd name="connsiteX294" fmla="*/ 1515979 w 8128084"/>
              <a:gd name="connsiteY294" fmla="*/ 8879306 h 15135727"/>
              <a:gd name="connsiteX295" fmla="*/ 1347537 w 8128084"/>
              <a:gd name="connsiteY295" fmla="*/ 8879306 h 15135727"/>
              <a:gd name="connsiteX296" fmla="*/ 1347537 w 8128084"/>
              <a:gd name="connsiteY296" fmla="*/ 8710864 h 15135727"/>
              <a:gd name="connsiteX297" fmla="*/ 1106906 w 8128084"/>
              <a:gd name="connsiteY297" fmla="*/ 8783053 h 15135727"/>
              <a:gd name="connsiteX298" fmla="*/ 890337 w 8128084"/>
              <a:gd name="connsiteY298" fmla="*/ 8686800 h 15135727"/>
              <a:gd name="connsiteX299" fmla="*/ 649706 w 8128084"/>
              <a:gd name="connsiteY299" fmla="*/ 8662737 h 15135727"/>
              <a:gd name="connsiteX300" fmla="*/ 385011 w 8128084"/>
              <a:gd name="connsiteY300" fmla="*/ 8566485 h 15135727"/>
              <a:gd name="connsiteX301" fmla="*/ 577516 w 8128084"/>
              <a:gd name="connsiteY301" fmla="*/ 8373979 h 15135727"/>
              <a:gd name="connsiteX302" fmla="*/ 794085 w 8128084"/>
              <a:gd name="connsiteY302" fmla="*/ 8301790 h 15135727"/>
              <a:gd name="connsiteX303" fmla="*/ 745958 w 8128084"/>
              <a:gd name="connsiteY303" fmla="*/ 8133348 h 15135727"/>
              <a:gd name="connsiteX304" fmla="*/ 818148 w 8128084"/>
              <a:gd name="connsiteY304" fmla="*/ 7820527 h 15135727"/>
              <a:gd name="connsiteX305" fmla="*/ 697832 w 8128084"/>
              <a:gd name="connsiteY305" fmla="*/ 7820527 h 15135727"/>
              <a:gd name="connsiteX306" fmla="*/ 625642 w 8128084"/>
              <a:gd name="connsiteY306" fmla="*/ 7916779 h 15135727"/>
              <a:gd name="connsiteX307" fmla="*/ 457200 w 8128084"/>
              <a:gd name="connsiteY307" fmla="*/ 7820527 h 15135727"/>
              <a:gd name="connsiteX308" fmla="*/ 529390 w 8128084"/>
              <a:gd name="connsiteY308" fmla="*/ 7700211 h 15135727"/>
              <a:gd name="connsiteX309" fmla="*/ 938464 w 8128084"/>
              <a:gd name="connsiteY309" fmla="*/ 7676148 h 15135727"/>
              <a:gd name="connsiteX310" fmla="*/ 1058779 w 8128084"/>
              <a:gd name="connsiteY310" fmla="*/ 7459579 h 15135727"/>
              <a:gd name="connsiteX311" fmla="*/ 1203158 w 8128084"/>
              <a:gd name="connsiteY311" fmla="*/ 7603958 h 15135727"/>
              <a:gd name="connsiteX312" fmla="*/ 1299411 w 8128084"/>
              <a:gd name="connsiteY312" fmla="*/ 7555832 h 15135727"/>
              <a:gd name="connsiteX313" fmla="*/ 1443790 w 8128084"/>
              <a:gd name="connsiteY313" fmla="*/ 7507706 h 15135727"/>
              <a:gd name="connsiteX314" fmla="*/ 1684421 w 8128084"/>
              <a:gd name="connsiteY314" fmla="*/ 7603958 h 15135727"/>
              <a:gd name="connsiteX315" fmla="*/ 1684421 w 8128084"/>
              <a:gd name="connsiteY315" fmla="*/ 7603958 h 15135727"/>
              <a:gd name="connsiteX316" fmla="*/ 1540042 w 8128084"/>
              <a:gd name="connsiteY316" fmla="*/ 7363327 h 15135727"/>
              <a:gd name="connsiteX317" fmla="*/ 1299411 w 8128084"/>
              <a:gd name="connsiteY317" fmla="*/ 7315200 h 15135727"/>
              <a:gd name="connsiteX318" fmla="*/ 1130969 w 8128084"/>
              <a:gd name="connsiteY318" fmla="*/ 7339264 h 15135727"/>
              <a:gd name="connsiteX319" fmla="*/ 1034716 w 8128084"/>
              <a:gd name="connsiteY319" fmla="*/ 7315200 h 15135727"/>
              <a:gd name="connsiteX320" fmla="*/ 1155032 w 8128084"/>
              <a:gd name="connsiteY320" fmla="*/ 7050506 h 15135727"/>
              <a:gd name="connsiteX321" fmla="*/ 1155032 w 8128084"/>
              <a:gd name="connsiteY321" fmla="*/ 6930190 h 15135727"/>
              <a:gd name="connsiteX322" fmla="*/ 1155032 w 8128084"/>
              <a:gd name="connsiteY322" fmla="*/ 6761748 h 15135727"/>
              <a:gd name="connsiteX323" fmla="*/ 1203158 w 8128084"/>
              <a:gd name="connsiteY323" fmla="*/ 6617369 h 15135727"/>
              <a:gd name="connsiteX324" fmla="*/ 1371600 w 8128084"/>
              <a:gd name="connsiteY324" fmla="*/ 6472990 h 15135727"/>
              <a:gd name="connsiteX325" fmla="*/ 1443790 w 8128084"/>
              <a:gd name="connsiteY325" fmla="*/ 6328611 h 15135727"/>
              <a:gd name="connsiteX326" fmla="*/ 1419727 w 8128084"/>
              <a:gd name="connsiteY326" fmla="*/ 6208295 h 15135727"/>
              <a:gd name="connsiteX327" fmla="*/ 1275348 w 8128084"/>
              <a:gd name="connsiteY327" fmla="*/ 6304548 h 15135727"/>
              <a:gd name="connsiteX328" fmla="*/ 1323474 w 8128084"/>
              <a:gd name="connsiteY328" fmla="*/ 6015790 h 15135727"/>
              <a:gd name="connsiteX329" fmla="*/ 1540042 w 8128084"/>
              <a:gd name="connsiteY329" fmla="*/ 5871411 h 15135727"/>
              <a:gd name="connsiteX330" fmla="*/ 1540042 w 8128084"/>
              <a:gd name="connsiteY330" fmla="*/ 5751095 h 15135727"/>
              <a:gd name="connsiteX331" fmla="*/ 1395664 w 8128084"/>
              <a:gd name="connsiteY331" fmla="*/ 5799221 h 15135727"/>
              <a:gd name="connsiteX332" fmla="*/ 1179095 w 8128084"/>
              <a:gd name="connsiteY332" fmla="*/ 5799221 h 15135727"/>
              <a:gd name="connsiteX333" fmla="*/ 890337 w 8128084"/>
              <a:gd name="connsiteY333" fmla="*/ 5775158 h 15135727"/>
              <a:gd name="connsiteX334" fmla="*/ 697832 w 8128084"/>
              <a:gd name="connsiteY334" fmla="*/ 5606716 h 15135727"/>
              <a:gd name="connsiteX335" fmla="*/ 577516 w 8128084"/>
              <a:gd name="connsiteY335" fmla="*/ 5582653 h 15135727"/>
              <a:gd name="connsiteX336" fmla="*/ 697832 w 8128084"/>
              <a:gd name="connsiteY336" fmla="*/ 5775158 h 15135727"/>
              <a:gd name="connsiteX337" fmla="*/ 409074 w 8128084"/>
              <a:gd name="connsiteY337" fmla="*/ 5799221 h 15135727"/>
              <a:gd name="connsiteX338" fmla="*/ 168442 w 8128084"/>
              <a:gd name="connsiteY338" fmla="*/ 5702969 h 15135727"/>
              <a:gd name="connsiteX339" fmla="*/ 264695 w 8128084"/>
              <a:gd name="connsiteY339" fmla="*/ 5558590 h 15135727"/>
              <a:gd name="connsiteX340" fmla="*/ 144379 w 8128084"/>
              <a:gd name="connsiteY340" fmla="*/ 5510464 h 15135727"/>
              <a:gd name="connsiteX341" fmla="*/ 0 w 8128084"/>
              <a:gd name="connsiteY341" fmla="*/ 5462337 h 15135727"/>
              <a:gd name="connsiteX342" fmla="*/ 96253 w 8128084"/>
              <a:gd name="connsiteY342"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61748 w 8128084"/>
              <a:gd name="connsiteY166" fmla="*/ 12031579 h 15135727"/>
              <a:gd name="connsiteX167" fmla="*/ 6761748 w 8128084"/>
              <a:gd name="connsiteY167" fmla="*/ 12296274 h 15135727"/>
              <a:gd name="connsiteX168" fmla="*/ 6689558 w 8128084"/>
              <a:gd name="connsiteY168" fmla="*/ 12512842 h 15135727"/>
              <a:gd name="connsiteX169" fmla="*/ 6785811 w 8128084"/>
              <a:gd name="connsiteY169" fmla="*/ 12777537 h 15135727"/>
              <a:gd name="connsiteX170" fmla="*/ 6569242 w 8128084"/>
              <a:gd name="connsiteY170" fmla="*/ 12873790 h 15135727"/>
              <a:gd name="connsiteX171" fmla="*/ 6545179 w 8128084"/>
              <a:gd name="connsiteY171" fmla="*/ 13090358 h 15135727"/>
              <a:gd name="connsiteX172" fmla="*/ 6448927 w 8128084"/>
              <a:gd name="connsiteY172" fmla="*/ 13355053 h 15135727"/>
              <a:gd name="connsiteX173" fmla="*/ 6256421 w 8128084"/>
              <a:gd name="connsiteY173" fmla="*/ 13571621 h 15135727"/>
              <a:gd name="connsiteX174" fmla="*/ 6087979 w 8128084"/>
              <a:gd name="connsiteY174" fmla="*/ 13667874 h 15135727"/>
              <a:gd name="connsiteX175" fmla="*/ 5943600 w 8128084"/>
              <a:gd name="connsiteY175" fmla="*/ 13716000 h 15135727"/>
              <a:gd name="connsiteX176" fmla="*/ 5702969 w 8128084"/>
              <a:gd name="connsiteY176" fmla="*/ 13667874 h 15135727"/>
              <a:gd name="connsiteX177" fmla="*/ 5582653 w 8128084"/>
              <a:gd name="connsiteY177" fmla="*/ 13691937 h 15135727"/>
              <a:gd name="connsiteX178" fmla="*/ 5727032 w 8128084"/>
              <a:gd name="connsiteY178" fmla="*/ 13836316 h 15135727"/>
              <a:gd name="connsiteX179" fmla="*/ 5582653 w 8128084"/>
              <a:gd name="connsiteY179" fmla="*/ 14052885 h 15135727"/>
              <a:gd name="connsiteX180" fmla="*/ 5462337 w 8128084"/>
              <a:gd name="connsiteY180" fmla="*/ 14149137 h 15135727"/>
              <a:gd name="connsiteX181" fmla="*/ 5342021 w 8128084"/>
              <a:gd name="connsiteY181" fmla="*/ 14004758 h 15135727"/>
              <a:gd name="connsiteX182" fmla="*/ 5245769 w 8128084"/>
              <a:gd name="connsiteY182" fmla="*/ 14004758 h 15135727"/>
              <a:gd name="connsiteX183" fmla="*/ 5245769 w 8128084"/>
              <a:gd name="connsiteY183" fmla="*/ 13956632 h 15135727"/>
              <a:gd name="connsiteX184" fmla="*/ 5101390 w 8128084"/>
              <a:gd name="connsiteY184" fmla="*/ 13956632 h 15135727"/>
              <a:gd name="connsiteX185" fmla="*/ 4981074 w 8128084"/>
              <a:gd name="connsiteY185" fmla="*/ 13860379 h 15135727"/>
              <a:gd name="connsiteX186" fmla="*/ 4740442 w 8128084"/>
              <a:gd name="connsiteY186" fmla="*/ 13908506 h 15135727"/>
              <a:gd name="connsiteX187" fmla="*/ 4475748 w 8128084"/>
              <a:gd name="connsiteY187" fmla="*/ 13956632 h 15135727"/>
              <a:gd name="connsiteX188" fmla="*/ 4379495 w 8128084"/>
              <a:gd name="connsiteY188" fmla="*/ 14028821 h 15135727"/>
              <a:gd name="connsiteX189" fmla="*/ 4403558 w 8128084"/>
              <a:gd name="connsiteY189" fmla="*/ 14197264 h 15135727"/>
              <a:gd name="connsiteX190" fmla="*/ 4572000 w 8128084"/>
              <a:gd name="connsiteY190" fmla="*/ 14149137 h 15135727"/>
              <a:gd name="connsiteX191" fmla="*/ 4523874 w 8128084"/>
              <a:gd name="connsiteY191" fmla="*/ 14558211 h 15135727"/>
              <a:gd name="connsiteX192" fmla="*/ 4403558 w 8128084"/>
              <a:gd name="connsiteY192" fmla="*/ 14437895 h 15135727"/>
              <a:gd name="connsiteX193" fmla="*/ 4403558 w 8128084"/>
              <a:gd name="connsiteY193" fmla="*/ 14437895 h 15135727"/>
              <a:gd name="connsiteX194" fmla="*/ 4283242 w 8128084"/>
              <a:gd name="connsiteY194" fmla="*/ 14245390 h 15135727"/>
              <a:gd name="connsiteX195" fmla="*/ 4235116 w 8128084"/>
              <a:gd name="connsiteY195" fmla="*/ 14341642 h 15135727"/>
              <a:gd name="connsiteX196" fmla="*/ 4162927 w 8128084"/>
              <a:gd name="connsiteY196" fmla="*/ 14389769 h 15135727"/>
              <a:gd name="connsiteX197" fmla="*/ 4162927 w 8128084"/>
              <a:gd name="connsiteY197" fmla="*/ 14389769 h 15135727"/>
              <a:gd name="connsiteX198" fmla="*/ 3922295 w 8128084"/>
              <a:gd name="connsiteY198" fmla="*/ 14245390 h 15135727"/>
              <a:gd name="connsiteX199" fmla="*/ 3801979 w 8128084"/>
              <a:gd name="connsiteY199" fmla="*/ 14293516 h 15135727"/>
              <a:gd name="connsiteX200" fmla="*/ 3681664 w 8128084"/>
              <a:gd name="connsiteY200" fmla="*/ 14389769 h 15135727"/>
              <a:gd name="connsiteX201" fmla="*/ 3657600 w 8128084"/>
              <a:gd name="connsiteY201" fmla="*/ 14654464 h 15135727"/>
              <a:gd name="connsiteX202" fmla="*/ 3513221 w 8128084"/>
              <a:gd name="connsiteY202" fmla="*/ 14726653 h 15135727"/>
              <a:gd name="connsiteX203" fmla="*/ 3513221 w 8128084"/>
              <a:gd name="connsiteY203" fmla="*/ 14871032 h 15135727"/>
              <a:gd name="connsiteX204" fmla="*/ 3633537 w 8128084"/>
              <a:gd name="connsiteY204" fmla="*/ 14967285 h 15135727"/>
              <a:gd name="connsiteX205" fmla="*/ 3609474 w 8128084"/>
              <a:gd name="connsiteY205" fmla="*/ 15087600 h 15135727"/>
              <a:gd name="connsiteX206" fmla="*/ 3441032 w 8128084"/>
              <a:gd name="connsiteY206" fmla="*/ 15039474 h 15135727"/>
              <a:gd name="connsiteX207" fmla="*/ 3272590 w 8128084"/>
              <a:gd name="connsiteY207" fmla="*/ 15063537 h 15135727"/>
              <a:gd name="connsiteX208" fmla="*/ 3248527 w 8128084"/>
              <a:gd name="connsiteY208" fmla="*/ 14895095 h 15135727"/>
              <a:gd name="connsiteX209" fmla="*/ 3128211 w 8128084"/>
              <a:gd name="connsiteY209" fmla="*/ 14919158 h 15135727"/>
              <a:gd name="connsiteX210" fmla="*/ 2959769 w 8128084"/>
              <a:gd name="connsiteY210" fmla="*/ 15135727 h 15135727"/>
              <a:gd name="connsiteX211" fmla="*/ 2935706 w 8128084"/>
              <a:gd name="connsiteY211" fmla="*/ 14895095 h 15135727"/>
              <a:gd name="connsiteX212" fmla="*/ 2791327 w 8128084"/>
              <a:gd name="connsiteY212" fmla="*/ 14943221 h 15135727"/>
              <a:gd name="connsiteX213" fmla="*/ 2671011 w 8128084"/>
              <a:gd name="connsiteY213" fmla="*/ 15039474 h 15135727"/>
              <a:gd name="connsiteX214" fmla="*/ 2430379 w 8128084"/>
              <a:gd name="connsiteY214" fmla="*/ 15087600 h 15135727"/>
              <a:gd name="connsiteX215" fmla="*/ 2237874 w 8128084"/>
              <a:gd name="connsiteY215" fmla="*/ 15039474 h 15135727"/>
              <a:gd name="connsiteX216" fmla="*/ 2622885 w 8128084"/>
              <a:gd name="connsiteY216" fmla="*/ 14846969 h 15135727"/>
              <a:gd name="connsiteX217" fmla="*/ 2887579 w 8128084"/>
              <a:gd name="connsiteY217" fmla="*/ 14774779 h 15135727"/>
              <a:gd name="connsiteX218" fmla="*/ 2839453 w 8128084"/>
              <a:gd name="connsiteY218" fmla="*/ 14582274 h 15135727"/>
              <a:gd name="connsiteX219" fmla="*/ 2935706 w 8128084"/>
              <a:gd name="connsiteY219" fmla="*/ 14510085 h 15135727"/>
              <a:gd name="connsiteX220" fmla="*/ 2935706 w 8128084"/>
              <a:gd name="connsiteY220" fmla="*/ 14510085 h 15135727"/>
              <a:gd name="connsiteX221" fmla="*/ 3080085 w 8128084"/>
              <a:gd name="connsiteY221" fmla="*/ 14413832 h 15135727"/>
              <a:gd name="connsiteX222" fmla="*/ 3152274 w 8128084"/>
              <a:gd name="connsiteY222" fmla="*/ 14341642 h 15135727"/>
              <a:gd name="connsiteX223" fmla="*/ 3080085 w 8128084"/>
              <a:gd name="connsiteY223" fmla="*/ 14269453 h 15135727"/>
              <a:gd name="connsiteX224" fmla="*/ 3152274 w 8128084"/>
              <a:gd name="connsiteY224" fmla="*/ 14197264 h 15135727"/>
              <a:gd name="connsiteX225" fmla="*/ 3152274 w 8128084"/>
              <a:gd name="connsiteY225" fmla="*/ 14052885 h 15135727"/>
              <a:gd name="connsiteX226" fmla="*/ 3080085 w 8128084"/>
              <a:gd name="connsiteY226" fmla="*/ 13980695 h 15135727"/>
              <a:gd name="connsiteX227" fmla="*/ 3056021 w 8128084"/>
              <a:gd name="connsiteY227" fmla="*/ 14076948 h 15135727"/>
              <a:gd name="connsiteX228" fmla="*/ 2935706 w 8128084"/>
              <a:gd name="connsiteY228" fmla="*/ 14076948 h 15135727"/>
              <a:gd name="connsiteX229" fmla="*/ 2863516 w 8128084"/>
              <a:gd name="connsiteY229" fmla="*/ 14125074 h 15135727"/>
              <a:gd name="connsiteX230" fmla="*/ 2719137 w 8128084"/>
              <a:gd name="connsiteY230" fmla="*/ 14197264 h 15135727"/>
              <a:gd name="connsiteX231" fmla="*/ 2646948 w 8128084"/>
              <a:gd name="connsiteY231" fmla="*/ 14197264 h 15135727"/>
              <a:gd name="connsiteX232" fmla="*/ 2598821 w 8128084"/>
              <a:gd name="connsiteY232" fmla="*/ 14125074 h 15135727"/>
              <a:gd name="connsiteX233" fmla="*/ 2430379 w 8128084"/>
              <a:gd name="connsiteY233" fmla="*/ 13836316 h 15135727"/>
              <a:gd name="connsiteX234" fmla="*/ 2646948 w 8128084"/>
              <a:gd name="connsiteY234" fmla="*/ 13812253 h 15135727"/>
              <a:gd name="connsiteX235" fmla="*/ 2502569 w 8128084"/>
              <a:gd name="connsiteY235" fmla="*/ 13475369 h 15135727"/>
              <a:gd name="connsiteX236" fmla="*/ 2550695 w 8128084"/>
              <a:gd name="connsiteY236" fmla="*/ 13186611 h 15135727"/>
              <a:gd name="connsiteX237" fmla="*/ 2719137 w 8128084"/>
              <a:gd name="connsiteY237" fmla="*/ 13042232 h 15135727"/>
              <a:gd name="connsiteX238" fmla="*/ 2791327 w 8128084"/>
              <a:gd name="connsiteY238" fmla="*/ 12945979 h 15135727"/>
              <a:gd name="connsiteX239" fmla="*/ 3031958 w 8128084"/>
              <a:gd name="connsiteY239" fmla="*/ 13090358 h 15135727"/>
              <a:gd name="connsiteX240" fmla="*/ 3056021 w 8128084"/>
              <a:gd name="connsiteY240" fmla="*/ 12753474 h 15135727"/>
              <a:gd name="connsiteX241" fmla="*/ 2887579 w 8128084"/>
              <a:gd name="connsiteY241" fmla="*/ 12777537 h 15135727"/>
              <a:gd name="connsiteX242" fmla="*/ 2815390 w 8128084"/>
              <a:gd name="connsiteY242" fmla="*/ 12777537 h 15135727"/>
              <a:gd name="connsiteX243" fmla="*/ 3176337 w 8128084"/>
              <a:gd name="connsiteY243" fmla="*/ 12368464 h 15135727"/>
              <a:gd name="connsiteX244" fmla="*/ 3104148 w 8128084"/>
              <a:gd name="connsiteY244" fmla="*/ 12320337 h 15135727"/>
              <a:gd name="connsiteX245" fmla="*/ 3104148 w 8128084"/>
              <a:gd name="connsiteY245" fmla="*/ 12320337 h 15135727"/>
              <a:gd name="connsiteX246" fmla="*/ 3007895 w 8128084"/>
              <a:gd name="connsiteY246" fmla="*/ 12079706 h 15135727"/>
              <a:gd name="connsiteX247" fmla="*/ 2911642 w 8128084"/>
              <a:gd name="connsiteY247" fmla="*/ 11935327 h 15135727"/>
              <a:gd name="connsiteX248" fmla="*/ 2863516 w 8128084"/>
              <a:gd name="connsiteY248" fmla="*/ 11694695 h 15135727"/>
              <a:gd name="connsiteX249" fmla="*/ 2911642 w 8128084"/>
              <a:gd name="connsiteY249" fmla="*/ 11454064 h 15135727"/>
              <a:gd name="connsiteX250" fmla="*/ 3056021 w 8128084"/>
              <a:gd name="connsiteY250" fmla="*/ 11454064 h 15135727"/>
              <a:gd name="connsiteX251" fmla="*/ 2983832 w 8128084"/>
              <a:gd name="connsiteY251" fmla="*/ 11381874 h 15135727"/>
              <a:gd name="connsiteX252" fmla="*/ 3031958 w 8128084"/>
              <a:gd name="connsiteY252" fmla="*/ 11285621 h 15135727"/>
              <a:gd name="connsiteX253" fmla="*/ 3007895 w 8128084"/>
              <a:gd name="connsiteY253" fmla="*/ 11189369 h 15135727"/>
              <a:gd name="connsiteX254" fmla="*/ 2887579 w 8128084"/>
              <a:gd name="connsiteY254" fmla="*/ 11141242 h 15135727"/>
              <a:gd name="connsiteX255" fmla="*/ 2887579 w 8128084"/>
              <a:gd name="connsiteY255" fmla="*/ 10972800 h 15135727"/>
              <a:gd name="connsiteX256" fmla="*/ 2887579 w 8128084"/>
              <a:gd name="connsiteY256" fmla="*/ 10924674 h 15135727"/>
              <a:gd name="connsiteX257" fmla="*/ 2767264 w 8128084"/>
              <a:gd name="connsiteY257" fmla="*/ 11020927 h 15135727"/>
              <a:gd name="connsiteX258" fmla="*/ 2743200 w 8128084"/>
              <a:gd name="connsiteY258" fmla="*/ 10924674 h 15135727"/>
              <a:gd name="connsiteX259" fmla="*/ 2550695 w 8128084"/>
              <a:gd name="connsiteY259" fmla="*/ 11020927 h 15135727"/>
              <a:gd name="connsiteX260" fmla="*/ 2526632 w 8128084"/>
              <a:gd name="connsiteY260" fmla="*/ 11117179 h 15135727"/>
              <a:gd name="connsiteX261" fmla="*/ 2334127 w 8128084"/>
              <a:gd name="connsiteY261" fmla="*/ 10996864 h 15135727"/>
              <a:gd name="connsiteX262" fmla="*/ 2358190 w 8128084"/>
              <a:gd name="connsiteY262" fmla="*/ 10732169 h 15135727"/>
              <a:gd name="connsiteX263" fmla="*/ 2334127 w 8128084"/>
              <a:gd name="connsiteY263" fmla="*/ 10587790 h 15135727"/>
              <a:gd name="connsiteX264" fmla="*/ 2406316 w 8128084"/>
              <a:gd name="connsiteY264" fmla="*/ 10491537 h 15135727"/>
              <a:gd name="connsiteX265" fmla="*/ 2598821 w 8128084"/>
              <a:gd name="connsiteY265" fmla="*/ 10684042 h 15135727"/>
              <a:gd name="connsiteX266" fmla="*/ 2767264 w 8128084"/>
              <a:gd name="connsiteY266" fmla="*/ 10684042 h 15135727"/>
              <a:gd name="connsiteX267" fmla="*/ 2646948 w 8128084"/>
              <a:gd name="connsiteY267" fmla="*/ 10515600 h 15135727"/>
              <a:gd name="connsiteX268" fmla="*/ 2815390 w 8128084"/>
              <a:gd name="connsiteY268" fmla="*/ 10395285 h 15135727"/>
              <a:gd name="connsiteX269" fmla="*/ 3080085 w 8128084"/>
              <a:gd name="connsiteY269" fmla="*/ 10419348 h 15135727"/>
              <a:gd name="connsiteX270" fmla="*/ 3248527 w 8128084"/>
              <a:gd name="connsiteY270" fmla="*/ 10539664 h 15135727"/>
              <a:gd name="connsiteX271" fmla="*/ 3320716 w 8128084"/>
              <a:gd name="connsiteY271" fmla="*/ 10659979 h 15135727"/>
              <a:gd name="connsiteX272" fmla="*/ 3465095 w 8128084"/>
              <a:gd name="connsiteY272" fmla="*/ 10659979 h 15135727"/>
              <a:gd name="connsiteX273" fmla="*/ 3441032 w 8128084"/>
              <a:gd name="connsiteY273" fmla="*/ 10491537 h 15135727"/>
              <a:gd name="connsiteX274" fmla="*/ 3392906 w 8128084"/>
              <a:gd name="connsiteY274" fmla="*/ 10250906 h 15135727"/>
              <a:gd name="connsiteX275" fmla="*/ 3152274 w 8128084"/>
              <a:gd name="connsiteY275" fmla="*/ 10250906 h 15135727"/>
              <a:gd name="connsiteX276" fmla="*/ 3176337 w 8128084"/>
              <a:gd name="connsiteY276" fmla="*/ 10178716 h 15135727"/>
              <a:gd name="connsiteX277" fmla="*/ 3104148 w 8128084"/>
              <a:gd name="connsiteY277" fmla="*/ 10154653 h 15135727"/>
              <a:gd name="connsiteX278" fmla="*/ 3007895 w 8128084"/>
              <a:gd name="connsiteY278" fmla="*/ 9962148 h 15135727"/>
              <a:gd name="connsiteX279" fmla="*/ 3176337 w 8128084"/>
              <a:gd name="connsiteY279" fmla="*/ 9889958 h 15135727"/>
              <a:gd name="connsiteX280" fmla="*/ 2959769 w 8128084"/>
              <a:gd name="connsiteY280" fmla="*/ 9504948 h 15135727"/>
              <a:gd name="connsiteX281" fmla="*/ 2791327 w 8128084"/>
              <a:gd name="connsiteY281" fmla="*/ 9456821 h 15135727"/>
              <a:gd name="connsiteX282" fmla="*/ 2574758 w 8128084"/>
              <a:gd name="connsiteY282" fmla="*/ 9336506 h 15135727"/>
              <a:gd name="connsiteX283" fmla="*/ 2550695 w 8128084"/>
              <a:gd name="connsiteY283" fmla="*/ 9071811 h 15135727"/>
              <a:gd name="connsiteX284" fmla="*/ 2695074 w 8128084"/>
              <a:gd name="connsiteY284" fmla="*/ 8999621 h 15135727"/>
              <a:gd name="connsiteX285" fmla="*/ 2622885 w 8128084"/>
              <a:gd name="connsiteY285" fmla="*/ 8975558 h 15135727"/>
              <a:gd name="connsiteX286" fmla="*/ 2430379 w 8128084"/>
              <a:gd name="connsiteY286" fmla="*/ 8999621 h 15135727"/>
              <a:gd name="connsiteX287" fmla="*/ 2261937 w 8128084"/>
              <a:gd name="connsiteY287" fmla="*/ 9168064 h 15135727"/>
              <a:gd name="connsiteX288" fmla="*/ 2237874 w 8128084"/>
              <a:gd name="connsiteY288" fmla="*/ 8999621 h 15135727"/>
              <a:gd name="connsiteX289" fmla="*/ 2117558 w 8128084"/>
              <a:gd name="connsiteY289" fmla="*/ 8975558 h 15135727"/>
              <a:gd name="connsiteX290" fmla="*/ 2045369 w 8128084"/>
              <a:gd name="connsiteY290" fmla="*/ 8783053 h 15135727"/>
              <a:gd name="connsiteX291" fmla="*/ 1852864 w 8128084"/>
              <a:gd name="connsiteY291" fmla="*/ 8758990 h 15135727"/>
              <a:gd name="connsiteX292" fmla="*/ 1636295 w 8128084"/>
              <a:gd name="connsiteY292" fmla="*/ 8927432 h 15135727"/>
              <a:gd name="connsiteX293" fmla="*/ 1588169 w 8128084"/>
              <a:gd name="connsiteY293" fmla="*/ 9023685 h 15135727"/>
              <a:gd name="connsiteX294" fmla="*/ 1515979 w 8128084"/>
              <a:gd name="connsiteY294" fmla="*/ 8879306 h 15135727"/>
              <a:gd name="connsiteX295" fmla="*/ 1347537 w 8128084"/>
              <a:gd name="connsiteY295" fmla="*/ 8879306 h 15135727"/>
              <a:gd name="connsiteX296" fmla="*/ 1347537 w 8128084"/>
              <a:gd name="connsiteY296" fmla="*/ 8710864 h 15135727"/>
              <a:gd name="connsiteX297" fmla="*/ 1106906 w 8128084"/>
              <a:gd name="connsiteY297" fmla="*/ 8783053 h 15135727"/>
              <a:gd name="connsiteX298" fmla="*/ 890337 w 8128084"/>
              <a:gd name="connsiteY298" fmla="*/ 8686800 h 15135727"/>
              <a:gd name="connsiteX299" fmla="*/ 649706 w 8128084"/>
              <a:gd name="connsiteY299" fmla="*/ 8662737 h 15135727"/>
              <a:gd name="connsiteX300" fmla="*/ 385011 w 8128084"/>
              <a:gd name="connsiteY300" fmla="*/ 8566485 h 15135727"/>
              <a:gd name="connsiteX301" fmla="*/ 577516 w 8128084"/>
              <a:gd name="connsiteY301" fmla="*/ 8373979 h 15135727"/>
              <a:gd name="connsiteX302" fmla="*/ 794085 w 8128084"/>
              <a:gd name="connsiteY302" fmla="*/ 8301790 h 15135727"/>
              <a:gd name="connsiteX303" fmla="*/ 745958 w 8128084"/>
              <a:gd name="connsiteY303" fmla="*/ 8133348 h 15135727"/>
              <a:gd name="connsiteX304" fmla="*/ 818148 w 8128084"/>
              <a:gd name="connsiteY304" fmla="*/ 7820527 h 15135727"/>
              <a:gd name="connsiteX305" fmla="*/ 697832 w 8128084"/>
              <a:gd name="connsiteY305" fmla="*/ 7820527 h 15135727"/>
              <a:gd name="connsiteX306" fmla="*/ 625642 w 8128084"/>
              <a:gd name="connsiteY306" fmla="*/ 7916779 h 15135727"/>
              <a:gd name="connsiteX307" fmla="*/ 457200 w 8128084"/>
              <a:gd name="connsiteY307" fmla="*/ 7820527 h 15135727"/>
              <a:gd name="connsiteX308" fmla="*/ 529390 w 8128084"/>
              <a:gd name="connsiteY308" fmla="*/ 7700211 h 15135727"/>
              <a:gd name="connsiteX309" fmla="*/ 938464 w 8128084"/>
              <a:gd name="connsiteY309" fmla="*/ 7676148 h 15135727"/>
              <a:gd name="connsiteX310" fmla="*/ 1058779 w 8128084"/>
              <a:gd name="connsiteY310" fmla="*/ 7459579 h 15135727"/>
              <a:gd name="connsiteX311" fmla="*/ 1203158 w 8128084"/>
              <a:gd name="connsiteY311" fmla="*/ 7603958 h 15135727"/>
              <a:gd name="connsiteX312" fmla="*/ 1299411 w 8128084"/>
              <a:gd name="connsiteY312" fmla="*/ 7555832 h 15135727"/>
              <a:gd name="connsiteX313" fmla="*/ 1443790 w 8128084"/>
              <a:gd name="connsiteY313" fmla="*/ 7507706 h 15135727"/>
              <a:gd name="connsiteX314" fmla="*/ 1684421 w 8128084"/>
              <a:gd name="connsiteY314" fmla="*/ 7603958 h 15135727"/>
              <a:gd name="connsiteX315" fmla="*/ 1684421 w 8128084"/>
              <a:gd name="connsiteY315" fmla="*/ 7603958 h 15135727"/>
              <a:gd name="connsiteX316" fmla="*/ 1540042 w 8128084"/>
              <a:gd name="connsiteY316" fmla="*/ 7363327 h 15135727"/>
              <a:gd name="connsiteX317" fmla="*/ 1299411 w 8128084"/>
              <a:gd name="connsiteY317" fmla="*/ 7315200 h 15135727"/>
              <a:gd name="connsiteX318" fmla="*/ 1130969 w 8128084"/>
              <a:gd name="connsiteY318" fmla="*/ 7339264 h 15135727"/>
              <a:gd name="connsiteX319" fmla="*/ 1034716 w 8128084"/>
              <a:gd name="connsiteY319" fmla="*/ 7315200 h 15135727"/>
              <a:gd name="connsiteX320" fmla="*/ 1155032 w 8128084"/>
              <a:gd name="connsiteY320" fmla="*/ 7050506 h 15135727"/>
              <a:gd name="connsiteX321" fmla="*/ 1155032 w 8128084"/>
              <a:gd name="connsiteY321" fmla="*/ 6930190 h 15135727"/>
              <a:gd name="connsiteX322" fmla="*/ 1155032 w 8128084"/>
              <a:gd name="connsiteY322" fmla="*/ 6761748 h 15135727"/>
              <a:gd name="connsiteX323" fmla="*/ 1203158 w 8128084"/>
              <a:gd name="connsiteY323" fmla="*/ 6617369 h 15135727"/>
              <a:gd name="connsiteX324" fmla="*/ 1371600 w 8128084"/>
              <a:gd name="connsiteY324" fmla="*/ 6472990 h 15135727"/>
              <a:gd name="connsiteX325" fmla="*/ 1443790 w 8128084"/>
              <a:gd name="connsiteY325" fmla="*/ 6328611 h 15135727"/>
              <a:gd name="connsiteX326" fmla="*/ 1419727 w 8128084"/>
              <a:gd name="connsiteY326" fmla="*/ 6208295 h 15135727"/>
              <a:gd name="connsiteX327" fmla="*/ 1275348 w 8128084"/>
              <a:gd name="connsiteY327" fmla="*/ 6304548 h 15135727"/>
              <a:gd name="connsiteX328" fmla="*/ 1323474 w 8128084"/>
              <a:gd name="connsiteY328" fmla="*/ 6015790 h 15135727"/>
              <a:gd name="connsiteX329" fmla="*/ 1540042 w 8128084"/>
              <a:gd name="connsiteY329" fmla="*/ 5871411 h 15135727"/>
              <a:gd name="connsiteX330" fmla="*/ 1540042 w 8128084"/>
              <a:gd name="connsiteY330" fmla="*/ 5751095 h 15135727"/>
              <a:gd name="connsiteX331" fmla="*/ 1395664 w 8128084"/>
              <a:gd name="connsiteY331" fmla="*/ 5799221 h 15135727"/>
              <a:gd name="connsiteX332" fmla="*/ 1179095 w 8128084"/>
              <a:gd name="connsiteY332" fmla="*/ 5799221 h 15135727"/>
              <a:gd name="connsiteX333" fmla="*/ 890337 w 8128084"/>
              <a:gd name="connsiteY333" fmla="*/ 5775158 h 15135727"/>
              <a:gd name="connsiteX334" fmla="*/ 697832 w 8128084"/>
              <a:gd name="connsiteY334" fmla="*/ 5606716 h 15135727"/>
              <a:gd name="connsiteX335" fmla="*/ 577516 w 8128084"/>
              <a:gd name="connsiteY335" fmla="*/ 5582653 h 15135727"/>
              <a:gd name="connsiteX336" fmla="*/ 697832 w 8128084"/>
              <a:gd name="connsiteY336" fmla="*/ 5775158 h 15135727"/>
              <a:gd name="connsiteX337" fmla="*/ 409074 w 8128084"/>
              <a:gd name="connsiteY337" fmla="*/ 5799221 h 15135727"/>
              <a:gd name="connsiteX338" fmla="*/ 168442 w 8128084"/>
              <a:gd name="connsiteY338" fmla="*/ 5702969 h 15135727"/>
              <a:gd name="connsiteX339" fmla="*/ 264695 w 8128084"/>
              <a:gd name="connsiteY339" fmla="*/ 5558590 h 15135727"/>
              <a:gd name="connsiteX340" fmla="*/ 144379 w 8128084"/>
              <a:gd name="connsiteY340" fmla="*/ 5510464 h 15135727"/>
              <a:gd name="connsiteX341" fmla="*/ 0 w 8128084"/>
              <a:gd name="connsiteY341" fmla="*/ 5462337 h 15135727"/>
              <a:gd name="connsiteX342" fmla="*/ 96253 w 8128084"/>
              <a:gd name="connsiteY342"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61748 w 8128084"/>
              <a:gd name="connsiteY167" fmla="*/ 12031579 h 15135727"/>
              <a:gd name="connsiteX168" fmla="*/ 6761748 w 8128084"/>
              <a:gd name="connsiteY168" fmla="*/ 12296274 h 15135727"/>
              <a:gd name="connsiteX169" fmla="*/ 6689558 w 8128084"/>
              <a:gd name="connsiteY169" fmla="*/ 12512842 h 15135727"/>
              <a:gd name="connsiteX170" fmla="*/ 6785811 w 8128084"/>
              <a:gd name="connsiteY170" fmla="*/ 12777537 h 15135727"/>
              <a:gd name="connsiteX171" fmla="*/ 6569242 w 8128084"/>
              <a:gd name="connsiteY171" fmla="*/ 12873790 h 15135727"/>
              <a:gd name="connsiteX172" fmla="*/ 6545179 w 8128084"/>
              <a:gd name="connsiteY172" fmla="*/ 13090358 h 15135727"/>
              <a:gd name="connsiteX173" fmla="*/ 6448927 w 8128084"/>
              <a:gd name="connsiteY173" fmla="*/ 13355053 h 15135727"/>
              <a:gd name="connsiteX174" fmla="*/ 6256421 w 8128084"/>
              <a:gd name="connsiteY174" fmla="*/ 13571621 h 15135727"/>
              <a:gd name="connsiteX175" fmla="*/ 6087979 w 8128084"/>
              <a:gd name="connsiteY175" fmla="*/ 13667874 h 15135727"/>
              <a:gd name="connsiteX176" fmla="*/ 5943600 w 8128084"/>
              <a:gd name="connsiteY176" fmla="*/ 13716000 h 15135727"/>
              <a:gd name="connsiteX177" fmla="*/ 5702969 w 8128084"/>
              <a:gd name="connsiteY177" fmla="*/ 13667874 h 15135727"/>
              <a:gd name="connsiteX178" fmla="*/ 5582653 w 8128084"/>
              <a:gd name="connsiteY178" fmla="*/ 13691937 h 15135727"/>
              <a:gd name="connsiteX179" fmla="*/ 5727032 w 8128084"/>
              <a:gd name="connsiteY179" fmla="*/ 13836316 h 15135727"/>
              <a:gd name="connsiteX180" fmla="*/ 5582653 w 8128084"/>
              <a:gd name="connsiteY180" fmla="*/ 14052885 h 15135727"/>
              <a:gd name="connsiteX181" fmla="*/ 5462337 w 8128084"/>
              <a:gd name="connsiteY181" fmla="*/ 14149137 h 15135727"/>
              <a:gd name="connsiteX182" fmla="*/ 5342021 w 8128084"/>
              <a:gd name="connsiteY182" fmla="*/ 14004758 h 15135727"/>
              <a:gd name="connsiteX183" fmla="*/ 5245769 w 8128084"/>
              <a:gd name="connsiteY183" fmla="*/ 14004758 h 15135727"/>
              <a:gd name="connsiteX184" fmla="*/ 5245769 w 8128084"/>
              <a:gd name="connsiteY184" fmla="*/ 13956632 h 15135727"/>
              <a:gd name="connsiteX185" fmla="*/ 5101390 w 8128084"/>
              <a:gd name="connsiteY185" fmla="*/ 13956632 h 15135727"/>
              <a:gd name="connsiteX186" fmla="*/ 4981074 w 8128084"/>
              <a:gd name="connsiteY186" fmla="*/ 13860379 h 15135727"/>
              <a:gd name="connsiteX187" fmla="*/ 4740442 w 8128084"/>
              <a:gd name="connsiteY187" fmla="*/ 13908506 h 15135727"/>
              <a:gd name="connsiteX188" fmla="*/ 4475748 w 8128084"/>
              <a:gd name="connsiteY188" fmla="*/ 13956632 h 15135727"/>
              <a:gd name="connsiteX189" fmla="*/ 4379495 w 8128084"/>
              <a:gd name="connsiteY189" fmla="*/ 14028821 h 15135727"/>
              <a:gd name="connsiteX190" fmla="*/ 4403558 w 8128084"/>
              <a:gd name="connsiteY190" fmla="*/ 14197264 h 15135727"/>
              <a:gd name="connsiteX191" fmla="*/ 4572000 w 8128084"/>
              <a:gd name="connsiteY191" fmla="*/ 14149137 h 15135727"/>
              <a:gd name="connsiteX192" fmla="*/ 4523874 w 8128084"/>
              <a:gd name="connsiteY192" fmla="*/ 14558211 h 15135727"/>
              <a:gd name="connsiteX193" fmla="*/ 4403558 w 8128084"/>
              <a:gd name="connsiteY193" fmla="*/ 14437895 h 15135727"/>
              <a:gd name="connsiteX194" fmla="*/ 4403558 w 8128084"/>
              <a:gd name="connsiteY194" fmla="*/ 14437895 h 15135727"/>
              <a:gd name="connsiteX195" fmla="*/ 4283242 w 8128084"/>
              <a:gd name="connsiteY195" fmla="*/ 14245390 h 15135727"/>
              <a:gd name="connsiteX196" fmla="*/ 4235116 w 8128084"/>
              <a:gd name="connsiteY196" fmla="*/ 14341642 h 15135727"/>
              <a:gd name="connsiteX197" fmla="*/ 4162927 w 8128084"/>
              <a:gd name="connsiteY197" fmla="*/ 14389769 h 15135727"/>
              <a:gd name="connsiteX198" fmla="*/ 4162927 w 8128084"/>
              <a:gd name="connsiteY198" fmla="*/ 14389769 h 15135727"/>
              <a:gd name="connsiteX199" fmla="*/ 3922295 w 8128084"/>
              <a:gd name="connsiteY199" fmla="*/ 14245390 h 15135727"/>
              <a:gd name="connsiteX200" fmla="*/ 3801979 w 8128084"/>
              <a:gd name="connsiteY200" fmla="*/ 14293516 h 15135727"/>
              <a:gd name="connsiteX201" fmla="*/ 3681664 w 8128084"/>
              <a:gd name="connsiteY201" fmla="*/ 14389769 h 15135727"/>
              <a:gd name="connsiteX202" fmla="*/ 3657600 w 8128084"/>
              <a:gd name="connsiteY202" fmla="*/ 14654464 h 15135727"/>
              <a:gd name="connsiteX203" fmla="*/ 3513221 w 8128084"/>
              <a:gd name="connsiteY203" fmla="*/ 14726653 h 15135727"/>
              <a:gd name="connsiteX204" fmla="*/ 3513221 w 8128084"/>
              <a:gd name="connsiteY204" fmla="*/ 14871032 h 15135727"/>
              <a:gd name="connsiteX205" fmla="*/ 3633537 w 8128084"/>
              <a:gd name="connsiteY205" fmla="*/ 14967285 h 15135727"/>
              <a:gd name="connsiteX206" fmla="*/ 3609474 w 8128084"/>
              <a:gd name="connsiteY206" fmla="*/ 15087600 h 15135727"/>
              <a:gd name="connsiteX207" fmla="*/ 3441032 w 8128084"/>
              <a:gd name="connsiteY207" fmla="*/ 15039474 h 15135727"/>
              <a:gd name="connsiteX208" fmla="*/ 3272590 w 8128084"/>
              <a:gd name="connsiteY208" fmla="*/ 15063537 h 15135727"/>
              <a:gd name="connsiteX209" fmla="*/ 3248527 w 8128084"/>
              <a:gd name="connsiteY209" fmla="*/ 14895095 h 15135727"/>
              <a:gd name="connsiteX210" fmla="*/ 3128211 w 8128084"/>
              <a:gd name="connsiteY210" fmla="*/ 14919158 h 15135727"/>
              <a:gd name="connsiteX211" fmla="*/ 2959769 w 8128084"/>
              <a:gd name="connsiteY211" fmla="*/ 15135727 h 15135727"/>
              <a:gd name="connsiteX212" fmla="*/ 2935706 w 8128084"/>
              <a:gd name="connsiteY212" fmla="*/ 14895095 h 15135727"/>
              <a:gd name="connsiteX213" fmla="*/ 2791327 w 8128084"/>
              <a:gd name="connsiteY213" fmla="*/ 14943221 h 15135727"/>
              <a:gd name="connsiteX214" fmla="*/ 2671011 w 8128084"/>
              <a:gd name="connsiteY214" fmla="*/ 15039474 h 15135727"/>
              <a:gd name="connsiteX215" fmla="*/ 2430379 w 8128084"/>
              <a:gd name="connsiteY215" fmla="*/ 15087600 h 15135727"/>
              <a:gd name="connsiteX216" fmla="*/ 2237874 w 8128084"/>
              <a:gd name="connsiteY216" fmla="*/ 15039474 h 15135727"/>
              <a:gd name="connsiteX217" fmla="*/ 2622885 w 8128084"/>
              <a:gd name="connsiteY217" fmla="*/ 14846969 h 15135727"/>
              <a:gd name="connsiteX218" fmla="*/ 2887579 w 8128084"/>
              <a:gd name="connsiteY218" fmla="*/ 14774779 h 15135727"/>
              <a:gd name="connsiteX219" fmla="*/ 2839453 w 8128084"/>
              <a:gd name="connsiteY219" fmla="*/ 14582274 h 15135727"/>
              <a:gd name="connsiteX220" fmla="*/ 2935706 w 8128084"/>
              <a:gd name="connsiteY220" fmla="*/ 14510085 h 15135727"/>
              <a:gd name="connsiteX221" fmla="*/ 2935706 w 8128084"/>
              <a:gd name="connsiteY221" fmla="*/ 14510085 h 15135727"/>
              <a:gd name="connsiteX222" fmla="*/ 3080085 w 8128084"/>
              <a:gd name="connsiteY222" fmla="*/ 14413832 h 15135727"/>
              <a:gd name="connsiteX223" fmla="*/ 3152274 w 8128084"/>
              <a:gd name="connsiteY223" fmla="*/ 14341642 h 15135727"/>
              <a:gd name="connsiteX224" fmla="*/ 3080085 w 8128084"/>
              <a:gd name="connsiteY224" fmla="*/ 14269453 h 15135727"/>
              <a:gd name="connsiteX225" fmla="*/ 3152274 w 8128084"/>
              <a:gd name="connsiteY225" fmla="*/ 14197264 h 15135727"/>
              <a:gd name="connsiteX226" fmla="*/ 3152274 w 8128084"/>
              <a:gd name="connsiteY226" fmla="*/ 14052885 h 15135727"/>
              <a:gd name="connsiteX227" fmla="*/ 3080085 w 8128084"/>
              <a:gd name="connsiteY227" fmla="*/ 13980695 h 15135727"/>
              <a:gd name="connsiteX228" fmla="*/ 3056021 w 8128084"/>
              <a:gd name="connsiteY228" fmla="*/ 14076948 h 15135727"/>
              <a:gd name="connsiteX229" fmla="*/ 2935706 w 8128084"/>
              <a:gd name="connsiteY229" fmla="*/ 14076948 h 15135727"/>
              <a:gd name="connsiteX230" fmla="*/ 2863516 w 8128084"/>
              <a:gd name="connsiteY230" fmla="*/ 14125074 h 15135727"/>
              <a:gd name="connsiteX231" fmla="*/ 2719137 w 8128084"/>
              <a:gd name="connsiteY231" fmla="*/ 14197264 h 15135727"/>
              <a:gd name="connsiteX232" fmla="*/ 2646948 w 8128084"/>
              <a:gd name="connsiteY232" fmla="*/ 14197264 h 15135727"/>
              <a:gd name="connsiteX233" fmla="*/ 2598821 w 8128084"/>
              <a:gd name="connsiteY233" fmla="*/ 14125074 h 15135727"/>
              <a:gd name="connsiteX234" fmla="*/ 2430379 w 8128084"/>
              <a:gd name="connsiteY234" fmla="*/ 13836316 h 15135727"/>
              <a:gd name="connsiteX235" fmla="*/ 2646948 w 8128084"/>
              <a:gd name="connsiteY235" fmla="*/ 13812253 h 15135727"/>
              <a:gd name="connsiteX236" fmla="*/ 2502569 w 8128084"/>
              <a:gd name="connsiteY236" fmla="*/ 13475369 h 15135727"/>
              <a:gd name="connsiteX237" fmla="*/ 2550695 w 8128084"/>
              <a:gd name="connsiteY237" fmla="*/ 13186611 h 15135727"/>
              <a:gd name="connsiteX238" fmla="*/ 2719137 w 8128084"/>
              <a:gd name="connsiteY238" fmla="*/ 13042232 h 15135727"/>
              <a:gd name="connsiteX239" fmla="*/ 2791327 w 8128084"/>
              <a:gd name="connsiteY239" fmla="*/ 12945979 h 15135727"/>
              <a:gd name="connsiteX240" fmla="*/ 3031958 w 8128084"/>
              <a:gd name="connsiteY240" fmla="*/ 13090358 h 15135727"/>
              <a:gd name="connsiteX241" fmla="*/ 3056021 w 8128084"/>
              <a:gd name="connsiteY241" fmla="*/ 12753474 h 15135727"/>
              <a:gd name="connsiteX242" fmla="*/ 2887579 w 8128084"/>
              <a:gd name="connsiteY242" fmla="*/ 12777537 h 15135727"/>
              <a:gd name="connsiteX243" fmla="*/ 2815390 w 8128084"/>
              <a:gd name="connsiteY243" fmla="*/ 12777537 h 15135727"/>
              <a:gd name="connsiteX244" fmla="*/ 3176337 w 8128084"/>
              <a:gd name="connsiteY244" fmla="*/ 12368464 h 15135727"/>
              <a:gd name="connsiteX245" fmla="*/ 3104148 w 8128084"/>
              <a:gd name="connsiteY245" fmla="*/ 12320337 h 15135727"/>
              <a:gd name="connsiteX246" fmla="*/ 3104148 w 8128084"/>
              <a:gd name="connsiteY246" fmla="*/ 12320337 h 15135727"/>
              <a:gd name="connsiteX247" fmla="*/ 3007895 w 8128084"/>
              <a:gd name="connsiteY247" fmla="*/ 12079706 h 15135727"/>
              <a:gd name="connsiteX248" fmla="*/ 2911642 w 8128084"/>
              <a:gd name="connsiteY248" fmla="*/ 11935327 h 15135727"/>
              <a:gd name="connsiteX249" fmla="*/ 2863516 w 8128084"/>
              <a:gd name="connsiteY249" fmla="*/ 11694695 h 15135727"/>
              <a:gd name="connsiteX250" fmla="*/ 2911642 w 8128084"/>
              <a:gd name="connsiteY250" fmla="*/ 11454064 h 15135727"/>
              <a:gd name="connsiteX251" fmla="*/ 3056021 w 8128084"/>
              <a:gd name="connsiteY251" fmla="*/ 11454064 h 15135727"/>
              <a:gd name="connsiteX252" fmla="*/ 2983832 w 8128084"/>
              <a:gd name="connsiteY252" fmla="*/ 11381874 h 15135727"/>
              <a:gd name="connsiteX253" fmla="*/ 3031958 w 8128084"/>
              <a:gd name="connsiteY253" fmla="*/ 11285621 h 15135727"/>
              <a:gd name="connsiteX254" fmla="*/ 3007895 w 8128084"/>
              <a:gd name="connsiteY254" fmla="*/ 11189369 h 15135727"/>
              <a:gd name="connsiteX255" fmla="*/ 2887579 w 8128084"/>
              <a:gd name="connsiteY255" fmla="*/ 11141242 h 15135727"/>
              <a:gd name="connsiteX256" fmla="*/ 2887579 w 8128084"/>
              <a:gd name="connsiteY256" fmla="*/ 10972800 h 15135727"/>
              <a:gd name="connsiteX257" fmla="*/ 2887579 w 8128084"/>
              <a:gd name="connsiteY257" fmla="*/ 10924674 h 15135727"/>
              <a:gd name="connsiteX258" fmla="*/ 2767264 w 8128084"/>
              <a:gd name="connsiteY258" fmla="*/ 11020927 h 15135727"/>
              <a:gd name="connsiteX259" fmla="*/ 2743200 w 8128084"/>
              <a:gd name="connsiteY259" fmla="*/ 10924674 h 15135727"/>
              <a:gd name="connsiteX260" fmla="*/ 2550695 w 8128084"/>
              <a:gd name="connsiteY260" fmla="*/ 11020927 h 15135727"/>
              <a:gd name="connsiteX261" fmla="*/ 2526632 w 8128084"/>
              <a:gd name="connsiteY261" fmla="*/ 11117179 h 15135727"/>
              <a:gd name="connsiteX262" fmla="*/ 2334127 w 8128084"/>
              <a:gd name="connsiteY262" fmla="*/ 10996864 h 15135727"/>
              <a:gd name="connsiteX263" fmla="*/ 2358190 w 8128084"/>
              <a:gd name="connsiteY263" fmla="*/ 10732169 h 15135727"/>
              <a:gd name="connsiteX264" fmla="*/ 2334127 w 8128084"/>
              <a:gd name="connsiteY264" fmla="*/ 10587790 h 15135727"/>
              <a:gd name="connsiteX265" fmla="*/ 2406316 w 8128084"/>
              <a:gd name="connsiteY265" fmla="*/ 10491537 h 15135727"/>
              <a:gd name="connsiteX266" fmla="*/ 2598821 w 8128084"/>
              <a:gd name="connsiteY266" fmla="*/ 10684042 h 15135727"/>
              <a:gd name="connsiteX267" fmla="*/ 2767264 w 8128084"/>
              <a:gd name="connsiteY267" fmla="*/ 10684042 h 15135727"/>
              <a:gd name="connsiteX268" fmla="*/ 2646948 w 8128084"/>
              <a:gd name="connsiteY268" fmla="*/ 10515600 h 15135727"/>
              <a:gd name="connsiteX269" fmla="*/ 2815390 w 8128084"/>
              <a:gd name="connsiteY269" fmla="*/ 10395285 h 15135727"/>
              <a:gd name="connsiteX270" fmla="*/ 3080085 w 8128084"/>
              <a:gd name="connsiteY270" fmla="*/ 10419348 h 15135727"/>
              <a:gd name="connsiteX271" fmla="*/ 3248527 w 8128084"/>
              <a:gd name="connsiteY271" fmla="*/ 10539664 h 15135727"/>
              <a:gd name="connsiteX272" fmla="*/ 3320716 w 8128084"/>
              <a:gd name="connsiteY272" fmla="*/ 10659979 h 15135727"/>
              <a:gd name="connsiteX273" fmla="*/ 3465095 w 8128084"/>
              <a:gd name="connsiteY273" fmla="*/ 10659979 h 15135727"/>
              <a:gd name="connsiteX274" fmla="*/ 3441032 w 8128084"/>
              <a:gd name="connsiteY274" fmla="*/ 10491537 h 15135727"/>
              <a:gd name="connsiteX275" fmla="*/ 3392906 w 8128084"/>
              <a:gd name="connsiteY275" fmla="*/ 10250906 h 15135727"/>
              <a:gd name="connsiteX276" fmla="*/ 3152274 w 8128084"/>
              <a:gd name="connsiteY276" fmla="*/ 10250906 h 15135727"/>
              <a:gd name="connsiteX277" fmla="*/ 3176337 w 8128084"/>
              <a:gd name="connsiteY277" fmla="*/ 10178716 h 15135727"/>
              <a:gd name="connsiteX278" fmla="*/ 3104148 w 8128084"/>
              <a:gd name="connsiteY278" fmla="*/ 10154653 h 15135727"/>
              <a:gd name="connsiteX279" fmla="*/ 3007895 w 8128084"/>
              <a:gd name="connsiteY279" fmla="*/ 9962148 h 15135727"/>
              <a:gd name="connsiteX280" fmla="*/ 3176337 w 8128084"/>
              <a:gd name="connsiteY280" fmla="*/ 9889958 h 15135727"/>
              <a:gd name="connsiteX281" fmla="*/ 2959769 w 8128084"/>
              <a:gd name="connsiteY281" fmla="*/ 9504948 h 15135727"/>
              <a:gd name="connsiteX282" fmla="*/ 2791327 w 8128084"/>
              <a:gd name="connsiteY282" fmla="*/ 9456821 h 15135727"/>
              <a:gd name="connsiteX283" fmla="*/ 2574758 w 8128084"/>
              <a:gd name="connsiteY283" fmla="*/ 9336506 h 15135727"/>
              <a:gd name="connsiteX284" fmla="*/ 2550695 w 8128084"/>
              <a:gd name="connsiteY284" fmla="*/ 9071811 h 15135727"/>
              <a:gd name="connsiteX285" fmla="*/ 2695074 w 8128084"/>
              <a:gd name="connsiteY285" fmla="*/ 8999621 h 15135727"/>
              <a:gd name="connsiteX286" fmla="*/ 2622885 w 8128084"/>
              <a:gd name="connsiteY286" fmla="*/ 8975558 h 15135727"/>
              <a:gd name="connsiteX287" fmla="*/ 2430379 w 8128084"/>
              <a:gd name="connsiteY287" fmla="*/ 8999621 h 15135727"/>
              <a:gd name="connsiteX288" fmla="*/ 2261937 w 8128084"/>
              <a:gd name="connsiteY288" fmla="*/ 9168064 h 15135727"/>
              <a:gd name="connsiteX289" fmla="*/ 2237874 w 8128084"/>
              <a:gd name="connsiteY289" fmla="*/ 8999621 h 15135727"/>
              <a:gd name="connsiteX290" fmla="*/ 2117558 w 8128084"/>
              <a:gd name="connsiteY290" fmla="*/ 8975558 h 15135727"/>
              <a:gd name="connsiteX291" fmla="*/ 2045369 w 8128084"/>
              <a:gd name="connsiteY291" fmla="*/ 8783053 h 15135727"/>
              <a:gd name="connsiteX292" fmla="*/ 1852864 w 8128084"/>
              <a:gd name="connsiteY292" fmla="*/ 8758990 h 15135727"/>
              <a:gd name="connsiteX293" fmla="*/ 1636295 w 8128084"/>
              <a:gd name="connsiteY293" fmla="*/ 8927432 h 15135727"/>
              <a:gd name="connsiteX294" fmla="*/ 1588169 w 8128084"/>
              <a:gd name="connsiteY294" fmla="*/ 9023685 h 15135727"/>
              <a:gd name="connsiteX295" fmla="*/ 1515979 w 8128084"/>
              <a:gd name="connsiteY295" fmla="*/ 8879306 h 15135727"/>
              <a:gd name="connsiteX296" fmla="*/ 1347537 w 8128084"/>
              <a:gd name="connsiteY296" fmla="*/ 8879306 h 15135727"/>
              <a:gd name="connsiteX297" fmla="*/ 1347537 w 8128084"/>
              <a:gd name="connsiteY297" fmla="*/ 8710864 h 15135727"/>
              <a:gd name="connsiteX298" fmla="*/ 1106906 w 8128084"/>
              <a:gd name="connsiteY298" fmla="*/ 8783053 h 15135727"/>
              <a:gd name="connsiteX299" fmla="*/ 890337 w 8128084"/>
              <a:gd name="connsiteY299" fmla="*/ 8686800 h 15135727"/>
              <a:gd name="connsiteX300" fmla="*/ 649706 w 8128084"/>
              <a:gd name="connsiteY300" fmla="*/ 8662737 h 15135727"/>
              <a:gd name="connsiteX301" fmla="*/ 385011 w 8128084"/>
              <a:gd name="connsiteY301" fmla="*/ 8566485 h 15135727"/>
              <a:gd name="connsiteX302" fmla="*/ 577516 w 8128084"/>
              <a:gd name="connsiteY302" fmla="*/ 8373979 h 15135727"/>
              <a:gd name="connsiteX303" fmla="*/ 794085 w 8128084"/>
              <a:gd name="connsiteY303" fmla="*/ 8301790 h 15135727"/>
              <a:gd name="connsiteX304" fmla="*/ 745958 w 8128084"/>
              <a:gd name="connsiteY304" fmla="*/ 8133348 h 15135727"/>
              <a:gd name="connsiteX305" fmla="*/ 818148 w 8128084"/>
              <a:gd name="connsiteY305" fmla="*/ 7820527 h 15135727"/>
              <a:gd name="connsiteX306" fmla="*/ 697832 w 8128084"/>
              <a:gd name="connsiteY306" fmla="*/ 7820527 h 15135727"/>
              <a:gd name="connsiteX307" fmla="*/ 625642 w 8128084"/>
              <a:gd name="connsiteY307" fmla="*/ 7916779 h 15135727"/>
              <a:gd name="connsiteX308" fmla="*/ 457200 w 8128084"/>
              <a:gd name="connsiteY308" fmla="*/ 7820527 h 15135727"/>
              <a:gd name="connsiteX309" fmla="*/ 529390 w 8128084"/>
              <a:gd name="connsiteY309" fmla="*/ 7700211 h 15135727"/>
              <a:gd name="connsiteX310" fmla="*/ 938464 w 8128084"/>
              <a:gd name="connsiteY310" fmla="*/ 7676148 h 15135727"/>
              <a:gd name="connsiteX311" fmla="*/ 1058779 w 8128084"/>
              <a:gd name="connsiteY311" fmla="*/ 7459579 h 15135727"/>
              <a:gd name="connsiteX312" fmla="*/ 1203158 w 8128084"/>
              <a:gd name="connsiteY312" fmla="*/ 7603958 h 15135727"/>
              <a:gd name="connsiteX313" fmla="*/ 1299411 w 8128084"/>
              <a:gd name="connsiteY313" fmla="*/ 7555832 h 15135727"/>
              <a:gd name="connsiteX314" fmla="*/ 1443790 w 8128084"/>
              <a:gd name="connsiteY314" fmla="*/ 7507706 h 15135727"/>
              <a:gd name="connsiteX315" fmla="*/ 1684421 w 8128084"/>
              <a:gd name="connsiteY315" fmla="*/ 7603958 h 15135727"/>
              <a:gd name="connsiteX316" fmla="*/ 1684421 w 8128084"/>
              <a:gd name="connsiteY316" fmla="*/ 7603958 h 15135727"/>
              <a:gd name="connsiteX317" fmla="*/ 1540042 w 8128084"/>
              <a:gd name="connsiteY317" fmla="*/ 7363327 h 15135727"/>
              <a:gd name="connsiteX318" fmla="*/ 1299411 w 8128084"/>
              <a:gd name="connsiteY318" fmla="*/ 7315200 h 15135727"/>
              <a:gd name="connsiteX319" fmla="*/ 1130969 w 8128084"/>
              <a:gd name="connsiteY319" fmla="*/ 7339264 h 15135727"/>
              <a:gd name="connsiteX320" fmla="*/ 1034716 w 8128084"/>
              <a:gd name="connsiteY320" fmla="*/ 7315200 h 15135727"/>
              <a:gd name="connsiteX321" fmla="*/ 1155032 w 8128084"/>
              <a:gd name="connsiteY321" fmla="*/ 7050506 h 15135727"/>
              <a:gd name="connsiteX322" fmla="*/ 1155032 w 8128084"/>
              <a:gd name="connsiteY322" fmla="*/ 6930190 h 15135727"/>
              <a:gd name="connsiteX323" fmla="*/ 1155032 w 8128084"/>
              <a:gd name="connsiteY323" fmla="*/ 6761748 h 15135727"/>
              <a:gd name="connsiteX324" fmla="*/ 1203158 w 8128084"/>
              <a:gd name="connsiteY324" fmla="*/ 6617369 h 15135727"/>
              <a:gd name="connsiteX325" fmla="*/ 1371600 w 8128084"/>
              <a:gd name="connsiteY325" fmla="*/ 6472990 h 15135727"/>
              <a:gd name="connsiteX326" fmla="*/ 1443790 w 8128084"/>
              <a:gd name="connsiteY326" fmla="*/ 6328611 h 15135727"/>
              <a:gd name="connsiteX327" fmla="*/ 1419727 w 8128084"/>
              <a:gd name="connsiteY327" fmla="*/ 6208295 h 15135727"/>
              <a:gd name="connsiteX328" fmla="*/ 1275348 w 8128084"/>
              <a:gd name="connsiteY328" fmla="*/ 6304548 h 15135727"/>
              <a:gd name="connsiteX329" fmla="*/ 1323474 w 8128084"/>
              <a:gd name="connsiteY329" fmla="*/ 6015790 h 15135727"/>
              <a:gd name="connsiteX330" fmla="*/ 1540042 w 8128084"/>
              <a:gd name="connsiteY330" fmla="*/ 5871411 h 15135727"/>
              <a:gd name="connsiteX331" fmla="*/ 1540042 w 8128084"/>
              <a:gd name="connsiteY331" fmla="*/ 5751095 h 15135727"/>
              <a:gd name="connsiteX332" fmla="*/ 1395664 w 8128084"/>
              <a:gd name="connsiteY332" fmla="*/ 5799221 h 15135727"/>
              <a:gd name="connsiteX333" fmla="*/ 1179095 w 8128084"/>
              <a:gd name="connsiteY333" fmla="*/ 5799221 h 15135727"/>
              <a:gd name="connsiteX334" fmla="*/ 890337 w 8128084"/>
              <a:gd name="connsiteY334" fmla="*/ 5775158 h 15135727"/>
              <a:gd name="connsiteX335" fmla="*/ 697832 w 8128084"/>
              <a:gd name="connsiteY335" fmla="*/ 5606716 h 15135727"/>
              <a:gd name="connsiteX336" fmla="*/ 577516 w 8128084"/>
              <a:gd name="connsiteY336" fmla="*/ 5582653 h 15135727"/>
              <a:gd name="connsiteX337" fmla="*/ 697832 w 8128084"/>
              <a:gd name="connsiteY337" fmla="*/ 5775158 h 15135727"/>
              <a:gd name="connsiteX338" fmla="*/ 409074 w 8128084"/>
              <a:gd name="connsiteY338" fmla="*/ 5799221 h 15135727"/>
              <a:gd name="connsiteX339" fmla="*/ 168442 w 8128084"/>
              <a:gd name="connsiteY339" fmla="*/ 5702969 h 15135727"/>
              <a:gd name="connsiteX340" fmla="*/ 264695 w 8128084"/>
              <a:gd name="connsiteY340" fmla="*/ 5558590 h 15135727"/>
              <a:gd name="connsiteX341" fmla="*/ 144379 w 8128084"/>
              <a:gd name="connsiteY341" fmla="*/ 5510464 h 15135727"/>
              <a:gd name="connsiteX342" fmla="*/ 0 w 8128084"/>
              <a:gd name="connsiteY342" fmla="*/ 5462337 h 15135727"/>
              <a:gd name="connsiteX343" fmla="*/ 96253 w 8128084"/>
              <a:gd name="connsiteY343"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785811 w 8128084"/>
              <a:gd name="connsiteY170" fmla="*/ 12777537 h 15135727"/>
              <a:gd name="connsiteX171" fmla="*/ 6569242 w 8128084"/>
              <a:gd name="connsiteY171" fmla="*/ 12873790 h 15135727"/>
              <a:gd name="connsiteX172" fmla="*/ 6545179 w 8128084"/>
              <a:gd name="connsiteY172" fmla="*/ 13090358 h 15135727"/>
              <a:gd name="connsiteX173" fmla="*/ 6448927 w 8128084"/>
              <a:gd name="connsiteY173" fmla="*/ 13355053 h 15135727"/>
              <a:gd name="connsiteX174" fmla="*/ 6256421 w 8128084"/>
              <a:gd name="connsiteY174" fmla="*/ 13571621 h 15135727"/>
              <a:gd name="connsiteX175" fmla="*/ 6087979 w 8128084"/>
              <a:gd name="connsiteY175" fmla="*/ 13667874 h 15135727"/>
              <a:gd name="connsiteX176" fmla="*/ 5943600 w 8128084"/>
              <a:gd name="connsiteY176" fmla="*/ 13716000 h 15135727"/>
              <a:gd name="connsiteX177" fmla="*/ 5702969 w 8128084"/>
              <a:gd name="connsiteY177" fmla="*/ 13667874 h 15135727"/>
              <a:gd name="connsiteX178" fmla="*/ 5582653 w 8128084"/>
              <a:gd name="connsiteY178" fmla="*/ 13691937 h 15135727"/>
              <a:gd name="connsiteX179" fmla="*/ 5727032 w 8128084"/>
              <a:gd name="connsiteY179" fmla="*/ 13836316 h 15135727"/>
              <a:gd name="connsiteX180" fmla="*/ 5582653 w 8128084"/>
              <a:gd name="connsiteY180" fmla="*/ 14052885 h 15135727"/>
              <a:gd name="connsiteX181" fmla="*/ 5462337 w 8128084"/>
              <a:gd name="connsiteY181" fmla="*/ 14149137 h 15135727"/>
              <a:gd name="connsiteX182" fmla="*/ 5342021 w 8128084"/>
              <a:gd name="connsiteY182" fmla="*/ 14004758 h 15135727"/>
              <a:gd name="connsiteX183" fmla="*/ 5245769 w 8128084"/>
              <a:gd name="connsiteY183" fmla="*/ 14004758 h 15135727"/>
              <a:gd name="connsiteX184" fmla="*/ 5245769 w 8128084"/>
              <a:gd name="connsiteY184" fmla="*/ 13956632 h 15135727"/>
              <a:gd name="connsiteX185" fmla="*/ 5101390 w 8128084"/>
              <a:gd name="connsiteY185" fmla="*/ 13956632 h 15135727"/>
              <a:gd name="connsiteX186" fmla="*/ 4981074 w 8128084"/>
              <a:gd name="connsiteY186" fmla="*/ 13860379 h 15135727"/>
              <a:gd name="connsiteX187" fmla="*/ 4740442 w 8128084"/>
              <a:gd name="connsiteY187" fmla="*/ 13908506 h 15135727"/>
              <a:gd name="connsiteX188" fmla="*/ 4475748 w 8128084"/>
              <a:gd name="connsiteY188" fmla="*/ 13956632 h 15135727"/>
              <a:gd name="connsiteX189" fmla="*/ 4379495 w 8128084"/>
              <a:gd name="connsiteY189" fmla="*/ 14028821 h 15135727"/>
              <a:gd name="connsiteX190" fmla="*/ 4403558 w 8128084"/>
              <a:gd name="connsiteY190" fmla="*/ 14197264 h 15135727"/>
              <a:gd name="connsiteX191" fmla="*/ 4572000 w 8128084"/>
              <a:gd name="connsiteY191" fmla="*/ 14149137 h 15135727"/>
              <a:gd name="connsiteX192" fmla="*/ 4523874 w 8128084"/>
              <a:gd name="connsiteY192" fmla="*/ 14558211 h 15135727"/>
              <a:gd name="connsiteX193" fmla="*/ 4403558 w 8128084"/>
              <a:gd name="connsiteY193" fmla="*/ 14437895 h 15135727"/>
              <a:gd name="connsiteX194" fmla="*/ 4403558 w 8128084"/>
              <a:gd name="connsiteY194" fmla="*/ 14437895 h 15135727"/>
              <a:gd name="connsiteX195" fmla="*/ 4283242 w 8128084"/>
              <a:gd name="connsiteY195" fmla="*/ 14245390 h 15135727"/>
              <a:gd name="connsiteX196" fmla="*/ 4235116 w 8128084"/>
              <a:gd name="connsiteY196" fmla="*/ 14341642 h 15135727"/>
              <a:gd name="connsiteX197" fmla="*/ 4162927 w 8128084"/>
              <a:gd name="connsiteY197" fmla="*/ 14389769 h 15135727"/>
              <a:gd name="connsiteX198" fmla="*/ 4162927 w 8128084"/>
              <a:gd name="connsiteY198" fmla="*/ 14389769 h 15135727"/>
              <a:gd name="connsiteX199" fmla="*/ 3922295 w 8128084"/>
              <a:gd name="connsiteY199" fmla="*/ 14245390 h 15135727"/>
              <a:gd name="connsiteX200" fmla="*/ 3801979 w 8128084"/>
              <a:gd name="connsiteY200" fmla="*/ 14293516 h 15135727"/>
              <a:gd name="connsiteX201" fmla="*/ 3681664 w 8128084"/>
              <a:gd name="connsiteY201" fmla="*/ 14389769 h 15135727"/>
              <a:gd name="connsiteX202" fmla="*/ 3657600 w 8128084"/>
              <a:gd name="connsiteY202" fmla="*/ 14654464 h 15135727"/>
              <a:gd name="connsiteX203" fmla="*/ 3513221 w 8128084"/>
              <a:gd name="connsiteY203" fmla="*/ 14726653 h 15135727"/>
              <a:gd name="connsiteX204" fmla="*/ 3513221 w 8128084"/>
              <a:gd name="connsiteY204" fmla="*/ 14871032 h 15135727"/>
              <a:gd name="connsiteX205" fmla="*/ 3633537 w 8128084"/>
              <a:gd name="connsiteY205" fmla="*/ 14967285 h 15135727"/>
              <a:gd name="connsiteX206" fmla="*/ 3609474 w 8128084"/>
              <a:gd name="connsiteY206" fmla="*/ 15087600 h 15135727"/>
              <a:gd name="connsiteX207" fmla="*/ 3441032 w 8128084"/>
              <a:gd name="connsiteY207" fmla="*/ 15039474 h 15135727"/>
              <a:gd name="connsiteX208" fmla="*/ 3272590 w 8128084"/>
              <a:gd name="connsiteY208" fmla="*/ 15063537 h 15135727"/>
              <a:gd name="connsiteX209" fmla="*/ 3248527 w 8128084"/>
              <a:gd name="connsiteY209" fmla="*/ 14895095 h 15135727"/>
              <a:gd name="connsiteX210" fmla="*/ 3128211 w 8128084"/>
              <a:gd name="connsiteY210" fmla="*/ 14919158 h 15135727"/>
              <a:gd name="connsiteX211" fmla="*/ 2959769 w 8128084"/>
              <a:gd name="connsiteY211" fmla="*/ 15135727 h 15135727"/>
              <a:gd name="connsiteX212" fmla="*/ 2935706 w 8128084"/>
              <a:gd name="connsiteY212" fmla="*/ 14895095 h 15135727"/>
              <a:gd name="connsiteX213" fmla="*/ 2791327 w 8128084"/>
              <a:gd name="connsiteY213" fmla="*/ 14943221 h 15135727"/>
              <a:gd name="connsiteX214" fmla="*/ 2671011 w 8128084"/>
              <a:gd name="connsiteY214" fmla="*/ 15039474 h 15135727"/>
              <a:gd name="connsiteX215" fmla="*/ 2430379 w 8128084"/>
              <a:gd name="connsiteY215" fmla="*/ 15087600 h 15135727"/>
              <a:gd name="connsiteX216" fmla="*/ 2237874 w 8128084"/>
              <a:gd name="connsiteY216" fmla="*/ 15039474 h 15135727"/>
              <a:gd name="connsiteX217" fmla="*/ 2622885 w 8128084"/>
              <a:gd name="connsiteY217" fmla="*/ 14846969 h 15135727"/>
              <a:gd name="connsiteX218" fmla="*/ 2887579 w 8128084"/>
              <a:gd name="connsiteY218" fmla="*/ 14774779 h 15135727"/>
              <a:gd name="connsiteX219" fmla="*/ 2839453 w 8128084"/>
              <a:gd name="connsiteY219" fmla="*/ 14582274 h 15135727"/>
              <a:gd name="connsiteX220" fmla="*/ 2935706 w 8128084"/>
              <a:gd name="connsiteY220" fmla="*/ 14510085 h 15135727"/>
              <a:gd name="connsiteX221" fmla="*/ 2935706 w 8128084"/>
              <a:gd name="connsiteY221" fmla="*/ 14510085 h 15135727"/>
              <a:gd name="connsiteX222" fmla="*/ 3080085 w 8128084"/>
              <a:gd name="connsiteY222" fmla="*/ 14413832 h 15135727"/>
              <a:gd name="connsiteX223" fmla="*/ 3152274 w 8128084"/>
              <a:gd name="connsiteY223" fmla="*/ 14341642 h 15135727"/>
              <a:gd name="connsiteX224" fmla="*/ 3080085 w 8128084"/>
              <a:gd name="connsiteY224" fmla="*/ 14269453 h 15135727"/>
              <a:gd name="connsiteX225" fmla="*/ 3152274 w 8128084"/>
              <a:gd name="connsiteY225" fmla="*/ 14197264 h 15135727"/>
              <a:gd name="connsiteX226" fmla="*/ 3152274 w 8128084"/>
              <a:gd name="connsiteY226" fmla="*/ 14052885 h 15135727"/>
              <a:gd name="connsiteX227" fmla="*/ 3080085 w 8128084"/>
              <a:gd name="connsiteY227" fmla="*/ 13980695 h 15135727"/>
              <a:gd name="connsiteX228" fmla="*/ 3056021 w 8128084"/>
              <a:gd name="connsiteY228" fmla="*/ 14076948 h 15135727"/>
              <a:gd name="connsiteX229" fmla="*/ 2935706 w 8128084"/>
              <a:gd name="connsiteY229" fmla="*/ 14076948 h 15135727"/>
              <a:gd name="connsiteX230" fmla="*/ 2863516 w 8128084"/>
              <a:gd name="connsiteY230" fmla="*/ 14125074 h 15135727"/>
              <a:gd name="connsiteX231" fmla="*/ 2719137 w 8128084"/>
              <a:gd name="connsiteY231" fmla="*/ 14197264 h 15135727"/>
              <a:gd name="connsiteX232" fmla="*/ 2646948 w 8128084"/>
              <a:gd name="connsiteY232" fmla="*/ 14197264 h 15135727"/>
              <a:gd name="connsiteX233" fmla="*/ 2598821 w 8128084"/>
              <a:gd name="connsiteY233" fmla="*/ 14125074 h 15135727"/>
              <a:gd name="connsiteX234" fmla="*/ 2430379 w 8128084"/>
              <a:gd name="connsiteY234" fmla="*/ 13836316 h 15135727"/>
              <a:gd name="connsiteX235" fmla="*/ 2646948 w 8128084"/>
              <a:gd name="connsiteY235" fmla="*/ 13812253 h 15135727"/>
              <a:gd name="connsiteX236" fmla="*/ 2502569 w 8128084"/>
              <a:gd name="connsiteY236" fmla="*/ 13475369 h 15135727"/>
              <a:gd name="connsiteX237" fmla="*/ 2550695 w 8128084"/>
              <a:gd name="connsiteY237" fmla="*/ 13186611 h 15135727"/>
              <a:gd name="connsiteX238" fmla="*/ 2719137 w 8128084"/>
              <a:gd name="connsiteY238" fmla="*/ 13042232 h 15135727"/>
              <a:gd name="connsiteX239" fmla="*/ 2791327 w 8128084"/>
              <a:gd name="connsiteY239" fmla="*/ 12945979 h 15135727"/>
              <a:gd name="connsiteX240" fmla="*/ 3031958 w 8128084"/>
              <a:gd name="connsiteY240" fmla="*/ 13090358 h 15135727"/>
              <a:gd name="connsiteX241" fmla="*/ 3056021 w 8128084"/>
              <a:gd name="connsiteY241" fmla="*/ 12753474 h 15135727"/>
              <a:gd name="connsiteX242" fmla="*/ 2887579 w 8128084"/>
              <a:gd name="connsiteY242" fmla="*/ 12777537 h 15135727"/>
              <a:gd name="connsiteX243" fmla="*/ 2815390 w 8128084"/>
              <a:gd name="connsiteY243" fmla="*/ 12777537 h 15135727"/>
              <a:gd name="connsiteX244" fmla="*/ 3176337 w 8128084"/>
              <a:gd name="connsiteY244" fmla="*/ 12368464 h 15135727"/>
              <a:gd name="connsiteX245" fmla="*/ 3104148 w 8128084"/>
              <a:gd name="connsiteY245" fmla="*/ 12320337 h 15135727"/>
              <a:gd name="connsiteX246" fmla="*/ 3104148 w 8128084"/>
              <a:gd name="connsiteY246" fmla="*/ 12320337 h 15135727"/>
              <a:gd name="connsiteX247" fmla="*/ 3007895 w 8128084"/>
              <a:gd name="connsiteY247" fmla="*/ 12079706 h 15135727"/>
              <a:gd name="connsiteX248" fmla="*/ 2911642 w 8128084"/>
              <a:gd name="connsiteY248" fmla="*/ 11935327 h 15135727"/>
              <a:gd name="connsiteX249" fmla="*/ 2863516 w 8128084"/>
              <a:gd name="connsiteY249" fmla="*/ 11694695 h 15135727"/>
              <a:gd name="connsiteX250" fmla="*/ 2911642 w 8128084"/>
              <a:gd name="connsiteY250" fmla="*/ 11454064 h 15135727"/>
              <a:gd name="connsiteX251" fmla="*/ 3056021 w 8128084"/>
              <a:gd name="connsiteY251" fmla="*/ 11454064 h 15135727"/>
              <a:gd name="connsiteX252" fmla="*/ 2983832 w 8128084"/>
              <a:gd name="connsiteY252" fmla="*/ 11381874 h 15135727"/>
              <a:gd name="connsiteX253" fmla="*/ 3031958 w 8128084"/>
              <a:gd name="connsiteY253" fmla="*/ 11285621 h 15135727"/>
              <a:gd name="connsiteX254" fmla="*/ 3007895 w 8128084"/>
              <a:gd name="connsiteY254" fmla="*/ 11189369 h 15135727"/>
              <a:gd name="connsiteX255" fmla="*/ 2887579 w 8128084"/>
              <a:gd name="connsiteY255" fmla="*/ 11141242 h 15135727"/>
              <a:gd name="connsiteX256" fmla="*/ 2887579 w 8128084"/>
              <a:gd name="connsiteY256" fmla="*/ 10972800 h 15135727"/>
              <a:gd name="connsiteX257" fmla="*/ 2887579 w 8128084"/>
              <a:gd name="connsiteY257" fmla="*/ 10924674 h 15135727"/>
              <a:gd name="connsiteX258" fmla="*/ 2767264 w 8128084"/>
              <a:gd name="connsiteY258" fmla="*/ 11020927 h 15135727"/>
              <a:gd name="connsiteX259" fmla="*/ 2743200 w 8128084"/>
              <a:gd name="connsiteY259" fmla="*/ 10924674 h 15135727"/>
              <a:gd name="connsiteX260" fmla="*/ 2550695 w 8128084"/>
              <a:gd name="connsiteY260" fmla="*/ 11020927 h 15135727"/>
              <a:gd name="connsiteX261" fmla="*/ 2526632 w 8128084"/>
              <a:gd name="connsiteY261" fmla="*/ 11117179 h 15135727"/>
              <a:gd name="connsiteX262" fmla="*/ 2334127 w 8128084"/>
              <a:gd name="connsiteY262" fmla="*/ 10996864 h 15135727"/>
              <a:gd name="connsiteX263" fmla="*/ 2358190 w 8128084"/>
              <a:gd name="connsiteY263" fmla="*/ 10732169 h 15135727"/>
              <a:gd name="connsiteX264" fmla="*/ 2334127 w 8128084"/>
              <a:gd name="connsiteY264" fmla="*/ 10587790 h 15135727"/>
              <a:gd name="connsiteX265" fmla="*/ 2406316 w 8128084"/>
              <a:gd name="connsiteY265" fmla="*/ 10491537 h 15135727"/>
              <a:gd name="connsiteX266" fmla="*/ 2598821 w 8128084"/>
              <a:gd name="connsiteY266" fmla="*/ 10684042 h 15135727"/>
              <a:gd name="connsiteX267" fmla="*/ 2767264 w 8128084"/>
              <a:gd name="connsiteY267" fmla="*/ 10684042 h 15135727"/>
              <a:gd name="connsiteX268" fmla="*/ 2646948 w 8128084"/>
              <a:gd name="connsiteY268" fmla="*/ 10515600 h 15135727"/>
              <a:gd name="connsiteX269" fmla="*/ 2815390 w 8128084"/>
              <a:gd name="connsiteY269" fmla="*/ 10395285 h 15135727"/>
              <a:gd name="connsiteX270" fmla="*/ 3080085 w 8128084"/>
              <a:gd name="connsiteY270" fmla="*/ 10419348 h 15135727"/>
              <a:gd name="connsiteX271" fmla="*/ 3248527 w 8128084"/>
              <a:gd name="connsiteY271" fmla="*/ 10539664 h 15135727"/>
              <a:gd name="connsiteX272" fmla="*/ 3320716 w 8128084"/>
              <a:gd name="connsiteY272" fmla="*/ 10659979 h 15135727"/>
              <a:gd name="connsiteX273" fmla="*/ 3465095 w 8128084"/>
              <a:gd name="connsiteY273" fmla="*/ 10659979 h 15135727"/>
              <a:gd name="connsiteX274" fmla="*/ 3441032 w 8128084"/>
              <a:gd name="connsiteY274" fmla="*/ 10491537 h 15135727"/>
              <a:gd name="connsiteX275" fmla="*/ 3392906 w 8128084"/>
              <a:gd name="connsiteY275" fmla="*/ 10250906 h 15135727"/>
              <a:gd name="connsiteX276" fmla="*/ 3152274 w 8128084"/>
              <a:gd name="connsiteY276" fmla="*/ 10250906 h 15135727"/>
              <a:gd name="connsiteX277" fmla="*/ 3176337 w 8128084"/>
              <a:gd name="connsiteY277" fmla="*/ 10178716 h 15135727"/>
              <a:gd name="connsiteX278" fmla="*/ 3104148 w 8128084"/>
              <a:gd name="connsiteY278" fmla="*/ 10154653 h 15135727"/>
              <a:gd name="connsiteX279" fmla="*/ 3007895 w 8128084"/>
              <a:gd name="connsiteY279" fmla="*/ 9962148 h 15135727"/>
              <a:gd name="connsiteX280" fmla="*/ 3176337 w 8128084"/>
              <a:gd name="connsiteY280" fmla="*/ 9889958 h 15135727"/>
              <a:gd name="connsiteX281" fmla="*/ 2959769 w 8128084"/>
              <a:gd name="connsiteY281" fmla="*/ 9504948 h 15135727"/>
              <a:gd name="connsiteX282" fmla="*/ 2791327 w 8128084"/>
              <a:gd name="connsiteY282" fmla="*/ 9456821 h 15135727"/>
              <a:gd name="connsiteX283" fmla="*/ 2574758 w 8128084"/>
              <a:gd name="connsiteY283" fmla="*/ 9336506 h 15135727"/>
              <a:gd name="connsiteX284" fmla="*/ 2550695 w 8128084"/>
              <a:gd name="connsiteY284" fmla="*/ 9071811 h 15135727"/>
              <a:gd name="connsiteX285" fmla="*/ 2695074 w 8128084"/>
              <a:gd name="connsiteY285" fmla="*/ 8999621 h 15135727"/>
              <a:gd name="connsiteX286" fmla="*/ 2622885 w 8128084"/>
              <a:gd name="connsiteY286" fmla="*/ 8975558 h 15135727"/>
              <a:gd name="connsiteX287" fmla="*/ 2430379 w 8128084"/>
              <a:gd name="connsiteY287" fmla="*/ 8999621 h 15135727"/>
              <a:gd name="connsiteX288" fmla="*/ 2261937 w 8128084"/>
              <a:gd name="connsiteY288" fmla="*/ 9168064 h 15135727"/>
              <a:gd name="connsiteX289" fmla="*/ 2237874 w 8128084"/>
              <a:gd name="connsiteY289" fmla="*/ 8999621 h 15135727"/>
              <a:gd name="connsiteX290" fmla="*/ 2117558 w 8128084"/>
              <a:gd name="connsiteY290" fmla="*/ 8975558 h 15135727"/>
              <a:gd name="connsiteX291" fmla="*/ 2045369 w 8128084"/>
              <a:gd name="connsiteY291" fmla="*/ 8783053 h 15135727"/>
              <a:gd name="connsiteX292" fmla="*/ 1852864 w 8128084"/>
              <a:gd name="connsiteY292" fmla="*/ 8758990 h 15135727"/>
              <a:gd name="connsiteX293" fmla="*/ 1636295 w 8128084"/>
              <a:gd name="connsiteY293" fmla="*/ 8927432 h 15135727"/>
              <a:gd name="connsiteX294" fmla="*/ 1588169 w 8128084"/>
              <a:gd name="connsiteY294" fmla="*/ 9023685 h 15135727"/>
              <a:gd name="connsiteX295" fmla="*/ 1515979 w 8128084"/>
              <a:gd name="connsiteY295" fmla="*/ 8879306 h 15135727"/>
              <a:gd name="connsiteX296" fmla="*/ 1347537 w 8128084"/>
              <a:gd name="connsiteY296" fmla="*/ 8879306 h 15135727"/>
              <a:gd name="connsiteX297" fmla="*/ 1347537 w 8128084"/>
              <a:gd name="connsiteY297" fmla="*/ 8710864 h 15135727"/>
              <a:gd name="connsiteX298" fmla="*/ 1106906 w 8128084"/>
              <a:gd name="connsiteY298" fmla="*/ 8783053 h 15135727"/>
              <a:gd name="connsiteX299" fmla="*/ 890337 w 8128084"/>
              <a:gd name="connsiteY299" fmla="*/ 8686800 h 15135727"/>
              <a:gd name="connsiteX300" fmla="*/ 649706 w 8128084"/>
              <a:gd name="connsiteY300" fmla="*/ 8662737 h 15135727"/>
              <a:gd name="connsiteX301" fmla="*/ 385011 w 8128084"/>
              <a:gd name="connsiteY301" fmla="*/ 8566485 h 15135727"/>
              <a:gd name="connsiteX302" fmla="*/ 577516 w 8128084"/>
              <a:gd name="connsiteY302" fmla="*/ 8373979 h 15135727"/>
              <a:gd name="connsiteX303" fmla="*/ 794085 w 8128084"/>
              <a:gd name="connsiteY303" fmla="*/ 8301790 h 15135727"/>
              <a:gd name="connsiteX304" fmla="*/ 745958 w 8128084"/>
              <a:gd name="connsiteY304" fmla="*/ 8133348 h 15135727"/>
              <a:gd name="connsiteX305" fmla="*/ 818148 w 8128084"/>
              <a:gd name="connsiteY305" fmla="*/ 7820527 h 15135727"/>
              <a:gd name="connsiteX306" fmla="*/ 697832 w 8128084"/>
              <a:gd name="connsiteY306" fmla="*/ 7820527 h 15135727"/>
              <a:gd name="connsiteX307" fmla="*/ 625642 w 8128084"/>
              <a:gd name="connsiteY307" fmla="*/ 7916779 h 15135727"/>
              <a:gd name="connsiteX308" fmla="*/ 457200 w 8128084"/>
              <a:gd name="connsiteY308" fmla="*/ 7820527 h 15135727"/>
              <a:gd name="connsiteX309" fmla="*/ 529390 w 8128084"/>
              <a:gd name="connsiteY309" fmla="*/ 7700211 h 15135727"/>
              <a:gd name="connsiteX310" fmla="*/ 938464 w 8128084"/>
              <a:gd name="connsiteY310" fmla="*/ 7676148 h 15135727"/>
              <a:gd name="connsiteX311" fmla="*/ 1058779 w 8128084"/>
              <a:gd name="connsiteY311" fmla="*/ 7459579 h 15135727"/>
              <a:gd name="connsiteX312" fmla="*/ 1203158 w 8128084"/>
              <a:gd name="connsiteY312" fmla="*/ 7603958 h 15135727"/>
              <a:gd name="connsiteX313" fmla="*/ 1299411 w 8128084"/>
              <a:gd name="connsiteY313" fmla="*/ 7555832 h 15135727"/>
              <a:gd name="connsiteX314" fmla="*/ 1443790 w 8128084"/>
              <a:gd name="connsiteY314" fmla="*/ 7507706 h 15135727"/>
              <a:gd name="connsiteX315" fmla="*/ 1684421 w 8128084"/>
              <a:gd name="connsiteY315" fmla="*/ 7603958 h 15135727"/>
              <a:gd name="connsiteX316" fmla="*/ 1684421 w 8128084"/>
              <a:gd name="connsiteY316" fmla="*/ 7603958 h 15135727"/>
              <a:gd name="connsiteX317" fmla="*/ 1540042 w 8128084"/>
              <a:gd name="connsiteY317" fmla="*/ 7363327 h 15135727"/>
              <a:gd name="connsiteX318" fmla="*/ 1299411 w 8128084"/>
              <a:gd name="connsiteY318" fmla="*/ 7315200 h 15135727"/>
              <a:gd name="connsiteX319" fmla="*/ 1130969 w 8128084"/>
              <a:gd name="connsiteY319" fmla="*/ 7339264 h 15135727"/>
              <a:gd name="connsiteX320" fmla="*/ 1034716 w 8128084"/>
              <a:gd name="connsiteY320" fmla="*/ 7315200 h 15135727"/>
              <a:gd name="connsiteX321" fmla="*/ 1155032 w 8128084"/>
              <a:gd name="connsiteY321" fmla="*/ 7050506 h 15135727"/>
              <a:gd name="connsiteX322" fmla="*/ 1155032 w 8128084"/>
              <a:gd name="connsiteY322" fmla="*/ 6930190 h 15135727"/>
              <a:gd name="connsiteX323" fmla="*/ 1155032 w 8128084"/>
              <a:gd name="connsiteY323" fmla="*/ 6761748 h 15135727"/>
              <a:gd name="connsiteX324" fmla="*/ 1203158 w 8128084"/>
              <a:gd name="connsiteY324" fmla="*/ 6617369 h 15135727"/>
              <a:gd name="connsiteX325" fmla="*/ 1371600 w 8128084"/>
              <a:gd name="connsiteY325" fmla="*/ 6472990 h 15135727"/>
              <a:gd name="connsiteX326" fmla="*/ 1443790 w 8128084"/>
              <a:gd name="connsiteY326" fmla="*/ 6328611 h 15135727"/>
              <a:gd name="connsiteX327" fmla="*/ 1419727 w 8128084"/>
              <a:gd name="connsiteY327" fmla="*/ 6208295 h 15135727"/>
              <a:gd name="connsiteX328" fmla="*/ 1275348 w 8128084"/>
              <a:gd name="connsiteY328" fmla="*/ 6304548 h 15135727"/>
              <a:gd name="connsiteX329" fmla="*/ 1323474 w 8128084"/>
              <a:gd name="connsiteY329" fmla="*/ 6015790 h 15135727"/>
              <a:gd name="connsiteX330" fmla="*/ 1540042 w 8128084"/>
              <a:gd name="connsiteY330" fmla="*/ 5871411 h 15135727"/>
              <a:gd name="connsiteX331" fmla="*/ 1540042 w 8128084"/>
              <a:gd name="connsiteY331" fmla="*/ 5751095 h 15135727"/>
              <a:gd name="connsiteX332" fmla="*/ 1395664 w 8128084"/>
              <a:gd name="connsiteY332" fmla="*/ 5799221 h 15135727"/>
              <a:gd name="connsiteX333" fmla="*/ 1179095 w 8128084"/>
              <a:gd name="connsiteY333" fmla="*/ 5799221 h 15135727"/>
              <a:gd name="connsiteX334" fmla="*/ 890337 w 8128084"/>
              <a:gd name="connsiteY334" fmla="*/ 5775158 h 15135727"/>
              <a:gd name="connsiteX335" fmla="*/ 697832 w 8128084"/>
              <a:gd name="connsiteY335" fmla="*/ 5606716 h 15135727"/>
              <a:gd name="connsiteX336" fmla="*/ 577516 w 8128084"/>
              <a:gd name="connsiteY336" fmla="*/ 5582653 h 15135727"/>
              <a:gd name="connsiteX337" fmla="*/ 697832 w 8128084"/>
              <a:gd name="connsiteY337" fmla="*/ 5775158 h 15135727"/>
              <a:gd name="connsiteX338" fmla="*/ 409074 w 8128084"/>
              <a:gd name="connsiteY338" fmla="*/ 5799221 h 15135727"/>
              <a:gd name="connsiteX339" fmla="*/ 168442 w 8128084"/>
              <a:gd name="connsiteY339" fmla="*/ 5702969 h 15135727"/>
              <a:gd name="connsiteX340" fmla="*/ 264695 w 8128084"/>
              <a:gd name="connsiteY340" fmla="*/ 5558590 h 15135727"/>
              <a:gd name="connsiteX341" fmla="*/ 144379 w 8128084"/>
              <a:gd name="connsiteY341" fmla="*/ 5510464 h 15135727"/>
              <a:gd name="connsiteX342" fmla="*/ 0 w 8128084"/>
              <a:gd name="connsiteY342" fmla="*/ 5462337 h 15135727"/>
              <a:gd name="connsiteX343" fmla="*/ 96253 w 8128084"/>
              <a:gd name="connsiteY343"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569242 w 8128084"/>
              <a:gd name="connsiteY171" fmla="*/ 12873790 h 15135727"/>
              <a:gd name="connsiteX172" fmla="*/ 6545179 w 8128084"/>
              <a:gd name="connsiteY172" fmla="*/ 13090358 h 15135727"/>
              <a:gd name="connsiteX173" fmla="*/ 6448927 w 8128084"/>
              <a:gd name="connsiteY173" fmla="*/ 13355053 h 15135727"/>
              <a:gd name="connsiteX174" fmla="*/ 6256421 w 8128084"/>
              <a:gd name="connsiteY174" fmla="*/ 13571621 h 15135727"/>
              <a:gd name="connsiteX175" fmla="*/ 6087979 w 8128084"/>
              <a:gd name="connsiteY175" fmla="*/ 13667874 h 15135727"/>
              <a:gd name="connsiteX176" fmla="*/ 5943600 w 8128084"/>
              <a:gd name="connsiteY176" fmla="*/ 13716000 h 15135727"/>
              <a:gd name="connsiteX177" fmla="*/ 5702969 w 8128084"/>
              <a:gd name="connsiteY177" fmla="*/ 13667874 h 15135727"/>
              <a:gd name="connsiteX178" fmla="*/ 5582653 w 8128084"/>
              <a:gd name="connsiteY178" fmla="*/ 13691937 h 15135727"/>
              <a:gd name="connsiteX179" fmla="*/ 5727032 w 8128084"/>
              <a:gd name="connsiteY179" fmla="*/ 13836316 h 15135727"/>
              <a:gd name="connsiteX180" fmla="*/ 5582653 w 8128084"/>
              <a:gd name="connsiteY180" fmla="*/ 14052885 h 15135727"/>
              <a:gd name="connsiteX181" fmla="*/ 5462337 w 8128084"/>
              <a:gd name="connsiteY181" fmla="*/ 14149137 h 15135727"/>
              <a:gd name="connsiteX182" fmla="*/ 5342021 w 8128084"/>
              <a:gd name="connsiteY182" fmla="*/ 14004758 h 15135727"/>
              <a:gd name="connsiteX183" fmla="*/ 5245769 w 8128084"/>
              <a:gd name="connsiteY183" fmla="*/ 14004758 h 15135727"/>
              <a:gd name="connsiteX184" fmla="*/ 5245769 w 8128084"/>
              <a:gd name="connsiteY184" fmla="*/ 13956632 h 15135727"/>
              <a:gd name="connsiteX185" fmla="*/ 5101390 w 8128084"/>
              <a:gd name="connsiteY185" fmla="*/ 13956632 h 15135727"/>
              <a:gd name="connsiteX186" fmla="*/ 4981074 w 8128084"/>
              <a:gd name="connsiteY186" fmla="*/ 13860379 h 15135727"/>
              <a:gd name="connsiteX187" fmla="*/ 4740442 w 8128084"/>
              <a:gd name="connsiteY187" fmla="*/ 13908506 h 15135727"/>
              <a:gd name="connsiteX188" fmla="*/ 4475748 w 8128084"/>
              <a:gd name="connsiteY188" fmla="*/ 13956632 h 15135727"/>
              <a:gd name="connsiteX189" fmla="*/ 4379495 w 8128084"/>
              <a:gd name="connsiteY189" fmla="*/ 14028821 h 15135727"/>
              <a:gd name="connsiteX190" fmla="*/ 4403558 w 8128084"/>
              <a:gd name="connsiteY190" fmla="*/ 14197264 h 15135727"/>
              <a:gd name="connsiteX191" fmla="*/ 4572000 w 8128084"/>
              <a:gd name="connsiteY191" fmla="*/ 14149137 h 15135727"/>
              <a:gd name="connsiteX192" fmla="*/ 4523874 w 8128084"/>
              <a:gd name="connsiteY192" fmla="*/ 14558211 h 15135727"/>
              <a:gd name="connsiteX193" fmla="*/ 4403558 w 8128084"/>
              <a:gd name="connsiteY193" fmla="*/ 14437895 h 15135727"/>
              <a:gd name="connsiteX194" fmla="*/ 4403558 w 8128084"/>
              <a:gd name="connsiteY194" fmla="*/ 14437895 h 15135727"/>
              <a:gd name="connsiteX195" fmla="*/ 4283242 w 8128084"/>
              <a:gd name="connsiteY195" fmla="*/ 14245390 h 15135727"/>
              <a:gd name="connsiteX196" fmla="*/ 4235116 w 8128084"/>
              <a:gd name="connsiteY196" fmla="*/ 14341642 h 15135727"/>
              <a:gd name="connsiteX197" fmla="*/ 4162927 w 8128084"/>
              <a:gd name="connsiteY197" fmla="*/ 14389769 h 15135727"/>
              <a:gd name="connsiteX198" fmla="*/ 4162927 w 8128084"/>
              <a:gd name="connsiteY198" fmla="*/ 14389769 h 15135727"/>
              <a:gd name="connsiteX199" fmla="*/ 3922295 w 8128084"/>
              <a:gd name="connsiteY199" fmla="*/ 14245390 h 15135727"/>
              <a:gd name="connsiteX200" fmla="*/ 3801979 w 8128084"/>
              <a:gd name="connsiteY200" fmla="*/ 14293516 h 15135727"/>
              <a:gd name="connsiteX201" fmla="*/ 3681664 w 8128084"/>
              <a:gd name="connsiteY201" fmla="*/ 14389769 h 15135727"/>
              <a:gd name="connsiteX202" fmla="*/ 3657600 w 8128084"/>
              <a:gd name="connsiteY202" fmla="*/ 14654464 h 15135727"/>
              <a:gd name="connsiteX203" fmla="*/ 3513221 w 8128084"/>
              <a:gd name="connsiteY203" fmla="*/ 14726653 h 15135727"/>
              <a:gd name="connsiteX204" fmla="*/ 3513221 w 8128084"/>
              <a:gd name="connsiteY204" fmla="*/ 14871032 h 15135727"/>
              <a:gd name="connsiteX205" fmla="*/ 3633537 w 8128084"/>
              <a:gd name="connsiteY205" fmla="*/ 14967285 h 15135727"/>
              <a:gd name="connsiteX206" fmla="*/ 3609474 w 8128084"/>
              <a:gd name="connsiteY206" fmla="*/ 15087600 h 15135727"/>
              <a:gd name="connsiteX207" fmla="*/ 3441032 w 8128084"/>
              <a:gd name="connsiteY207" fmla="*/ 15039474 h 15135727"/>
              <a:gd name="connsiteX208" fmla="*/ 3272590 w 8128084"/>
              <a:gd name="connsiteY208" fmla="*/ 15063537 h 15135727"/>
              <a:gd name="connsiteX209" fmla="*/ 3248527 w 8128084"/>
              <a:gd name="connsiteY209" fmla="*/ 14895095 h 15135727"/>
              <a:gd name="connsiteX210" fmla="*/ 3128211 w 8128084"/>
              <a:gd name="connsiteY210" fmla="*/ 14919158 h 15135727"/>
              <a:gd name="connsiteX211" fmla="*/ 2959769 w 8128084"/>
              <a:gd name="connsiteY211" fmla="*/ 15135727 h 15135727"/>
              <a:gd name="connsiteX212" fmla="*/ 2935706 w 8128084"/>
              <a:gd name="connsiteY212" fmla="*/ 14895095 h 15135727"/>
              <a:gd name="connsiteX213" fmla="*/ 2791327 w 8128084"/>
              <a:gd name="connsiteY213" fmla="*/ 14943221 h 15135727"/>
              <a:gd name="connsiteX214" fmla="*/ 2671011 w 8128084"/>
              <a:gd name="connsiteY214" fmla="*/ 15039474 h 15135727"/>
              <a:gd name="connsiteX215" fmla="*/ 2430379 w 8128084"/>
              <a:gd name="connsiteY215" fmla="*/ 15087600 h 15135727"/>
              <a:gd name="connsiteX216" fmla="*/ 2237874 w 8128084"/>
              <a:gd name="connsiteY216" fmla="*/ 15039474 h 15135727"/>
              <a:gd name="connsiteX217" fmla="*/ 2622885 w 8128084"/>
              <a:gd name="connsiteY217" fmla="*/ 14846969 h 15135727"/>
              <a:gd name="connsiteX218" fmla="*/ 2887579 w 8128084"/>
              <a:gd name="connsiteY218" fmla="*/ 14774779 h 15135727"/>
              <a:gd name="connsiteX219" fmla="*/ 2839453 w 8128084"/>
              <a:gd name="connsiteY219" fmla="*/ 14582274 h 15135727"/>
              <a:gd name="connsiteX220" fmla="*/ 2935706 w 8128084"/>
              <a:gd name="connsiteY220" fmla="*/ 14510085 h 15135727"/>
              <a:gd name="connsiteX221" fmla="*/ 2935706 w 8128084"/>
              <a:gd name="connsiteY221" fmla="*/ 14510085 h 15135727"/>
              <a:gd name="connsiteX222" fmla="*/ 3080085 w 8128084"/>
              <a:gd name="connsiteY222" fmla="*/ 14413832 h 15135727"/>
              <a:gd name="connsiteX223" fmla="*/ 3152274 w 8128084"/>
              <a:gd name="connsiteY223" fmla="*/ 14341642 h 15135727"/>
              <a:gd name="connsiteX224" fmla="*/ 3080085 w 8128084"/>
              <a:gd name="connsiteY224" fmla="*/ 14269453 h 15135727"/>
              <a:gd name="connsiteX225" fmla="*/ 3152274 w 8128084"/>
              <a:gd name="connsiteY225" fmla="*/ 14197264 h 15135727"/>
              <a:gd name="connsiteX226" fmla="*/ 3152274 w 8128084"/>
              <a:gd name="connsiteY226" fmla="*/ 14052885 h 15135727"/>
              <a:gd name="connsiteX227" fmla="*/ 3080085 w 8128084"/>
              <a:gd name="connsiteY227" fmla="*/ 13980695 h 15135727"/>
              <a:gd name="connsiteX228" fmla="*/ 3056021 w 8128084"/>
              <a:gd name="connsiteY228" fmla="*/ 14076948 h 15135727"/>
              <a:gd name="connsiteX229" fmla="*/ 2935706 w 8128084"/>
              <a:gd name="connsiteY229" fmla="*/ 14076948 h 15135727"/>
              <a:gd name="connsiteX230" fmla="*/ 2863516 w 8128084"/>
              <a:gd name="connsiteY230" fmla="*/ 14125074 h 15135727"/>
              <a:gd name="connsiteX231" fmla="*/ 2719137 w 8128084"/>
              <a:gd name="connsiteY231" fmla="*/ 14197264 h 15135727"/>
              <a:gd name="connsiteX232" fmla="*/ 2646948 w 8128084"/>
              <a:gd name="connsiteY232" fmla="*/ 14197264 h 15135727"/>
              <a:gd name="connsiteX233" fmla="*/ 2598821 w 8128084"/>
              <a:gd name="connsiteY233" fmla="*/ 14125074 h 15135727"/>
              <a:gd name="connsiteX234" fmla="*/ 2430379 w 8128084"/>
              <a:gd name="connsiteY234" fmla="*/ 13836316 h 15135727"/>
              <a:gd name="connsiteX235" fmla="*/ 2646948 w 8128084"/>
              <a:gd name="connsiteY235" fmla="*/ 13812253 h 15135727"/>
              <a:gd name="connsiteX236" fmla="*/ 2502569 w 8128084"/>
              <a:gd name="connsiteY236" fmla="*/ 13475369 h 15135727"/>
              <a:gd name="connsiteX237" fmla="*/ 2550695 w 8128084"/>
              <a:gd name="connsiteY237" fmla="*/ 13186611 h 15135727"/>
              <a:gd name="connsiteX238" fmla="*/ 2719137 w 8128084"/>
              <a:gd name="connsiteY238" fmla="*/ 13042232 h 15135727"/>
              <a:gd name="connsiteX239" fmla="*/ 2791327 w 8128084"/>
              <a:gd name="connsiteY239" fmla="*/ 12945979 h 15135727"/>
              <a:gd name="connsiteX240" fmla="*/ 3031958 w 8128084"/>
              <a:gd name="connsiteY240" fmla="*/ 13090358 h 15135727"/>
              <a:gd name="connsiteX241" fmla="*/ 3056021 w 8128084"/>
              <a:gd name="connsiteY241" fmla="*/ 12753474 h 15135727"/>
              <a:gd name="connsiteX242" fmla="*/ 2887579 w 8128084"/>
              <a:gd name="connsiteY242" fmla="*/ 12777537 h 15135727"/>
              <a:gd name="connsiteX243" fmla="*/ 2815390 w 8128084"/>
              <a:gd name="connsiteY243" fmla="*/ 12777537 h 15135727"/>
              <a:gd name="connsiteX244" fmla="*/ 3176337 w 8128084"/>
              <a:gd name="connsiteY244" fmla="*/ 12368464 h 15135727"/>
              <a:gd name="connsiteX245" fmla="*/ 3104148 w 8128084"/>
              <a:gd name="connsiteY245" fmla="*/ 12320337 h 15135727"/>
              <a:gd name="connsiteX246" fmla="*/ 3104148 w 8128084"/>
              <a:gd name="connsiteY246" fmla="*/ 12320337 h 15135727"/>
              <a:gd name="connsiteX247" fmla="*/ 3007895 w 8128084"/>
              <a:gd name="connsiteY247" fmla="*/ 12079706 h 15135727"/>
              <a:gd name="connsiteX248" fmla="*/ 2911642 w 8128084"/>
              <a:gd name="connsiteY248" fmla="*/ 11935327 h 15135727"/>
              <a:gd name="connsiteX249" fmla="*/ 2863516 w 8128084"/>
              <a:gd name="connsiteY249" fmla="*/ 11694695 h 15135727"/>
              <a:gd name="connsiteX250" fmla="*/ 2911642 w 8128084"/>
              <a:gd name="connsiteY250" fmla="*/ 11454064 h 15135727"/>
              <a:gd name="connsiteX251" fmla="*/ 3056021 w 8128084"/>
              <a:gd name="connsiteY251" fmla="*/ 11454064 h 15135727"/>
              <a:gd name="connsiteX252" fmla="*/ 2983832 w 8128084"/>
              <a:gd name="connsiteY252" fmla="*/ 11381874 h 15135727"/>
              <a:gd name="connsiteX253" fmla="*/ 3031958 w 8128084"/>
              <a:gd name="connsiteY253" fmla="*/ 11285621 h 15135727"/>
              <a:gd name="connsiteX254" fmla="*/ 3007895 w 8128084"/>
              <a:gd name="connsiteY254" fmla="*/ 11189369 h 15135727"/>
              <a:gd name="connsiteX255" fmla="*/ 2887579 w 8128084"/>
              <a:gd name="connsiteY255" fmla="*/ 11141242 h 15135727"/>
              <a:gd name="connsiteX256" fmla="*/ 2887579 w 8128084"/>
              <a:gd name="connsiteY256" fmla="*/ 10972800 h 15135727"/>
              <a:gd name="connsiteX257" fmla="*/ 2887579 w 8128084"/>
              <a:gd name="connsiteY257" fmla="*/ 10924674 h 15135727"/>
              <a:gd name="connsiteX258" fmla="*/ 2767264 w 8128084"/>
              <a:gd name="connsiteY258" fmla="*/ 11020927 h 15135727"/>
              <a:gd name="connsiteX259" fmla="*/ 2743200 w 8128084"/>
              <a:gd name="connsiteY259" fmla="*/ 10924674 h 15135727"/>
              <a:gd name="connsiteX260" fmla="*/ 2550695 w 8128084"/>
              <a:gd name="connsiteY260" fmla="*/ 11020927 h 15135727"/>
              <a:gd name="connsiteX261" fmla="*/ 2526632 w 8128084"/>
              <a:gd name="connsiteY261" fmla="*/ 11117179 h 15135727"/>
              <a:gd name="connsiteX262" fmla="*/ 2334127 w 8128084"/>
              <a:gd name="connsiteY262" fmla="*/ 10996864 h 15135727"/>
              <a:gd name="connsiteX263" fmla="*/ 2358190 w 8128084"/>
              <a:gd name="connsiteY263" fmla="*/ 10732169 h 15135727"/>
              <a:gd name="connsiteX264" fmla="*/ 2334127 w 8128084"/>
              <a:gd name="connsiteY264" fmla="*/ 10587790 h 15135727"/>
              <a:gd name="connsiteX265" fmla="*/ 2406316 w 8128084"/>
              <a:gd name="connsiteY265" fmla="*/ 10491537 h 15135727"/>
              <a:gd name="connsiteX266" fmla="*/ 2598821 w 8128084"/>
              <a:gd name="connsiteY266" fmla="*/ 10684042 h 15135727"/>
              <a:gd name="connsiteX267" fmla="*/ 2767264 w 8128084"/>
              <a:gd name="connsiteY267" fmla="*/ 10684042 h 15135727"/>
              <a:gd name="connsiteX268" fmla="*/ 2646948 w 8128084"/>
              <a:gd name="connsiteY268" fmla="*/ 10515600 h 15135727"/>
              <a:gd name="connsiteX269" fmla="*/ 2815390 w 8128084"/>
              <a:gd name="connsiteY269" fmla="*/ 10395285 h 15135727"/>
              <a:gd name="connsiteX270" fmla="*/ 3080085 w 8128084"/>
              <a:gd name="connsiteY270" fmla="*/ 10419348 h 15135727"/>
              <a:gd name="connsiteX271" fmla="*/ 3248527 w 8128084"/>
              <a:gd name="connsiteY271" fmla="*/ 10539664 h 15135727"/>
              <a:gd name="connsiteX272" fmla="*/ 3320716 w 8128084"/>
              <a:gd name="connsiteY272" fmla="*/ 10659979 h 15135727"/>
              <a:gd name="connsiteX273" fmla="*/ 3465095 w 8128084"/>
              <a:gd name="connsiteY273" fmla="*/ 10659979 h 15135727"/>
              <a:gd name="connsiteX274" fmla="*/ 3441032 w 8128084"/>
              <a:gd name="connsiteY274" fmla="*/ 10491537 h 15135727"/>
              <a:gd name="connsiteX275" fmla="*/ 3392906 w 8128084"/>
              <a:gd name="connsiteY275" fmla="*/ 10250906 h 15135727"/>
              <a:gd name="connsiteX276" fmla="*/ 3152274 w 8128084"/>
              <a:gd name="connsiteY276" fmla="*/ 10250906 h 15135727"/>
              <a:gd name="connsiteX277" fmla="*/ 3176337 w 8128084"/>
              <a:gd name="connsiteY277" fmla="*/ 10178716 h 15135727"/>
              <a:gd name="connsiteX278" fmla="*/ 3104148 w 8128084"/>
              <a:gd name="connsiteY278" fmla="*/ 10154653 h 15135727"/>
              <a:gd name="connsiteX279" fmla="*/ 3007895 w 8128084"/>
              <a:gd name="connsiteY279" fmla="*/ 9962148 h 15135727"/>
              <a:gd name="connsiteX280" fmla="*/ 3176337 w 8128084"/>
              <a:gd name="connsiteY280" fmla="*/ 9889958 h 15135727"/>
              <a:gd name="connsiteX281" fmla="*/ 2959769 w 8128084"/>
              <a:gd name="connsiteY281" fmla="*/ 9504948 h 15135727"/>
              <a:gd name="connsiteX282" fmla="*/ 2791327 w 8128084"/>
              <a:gd name="connsiteY282" fmla="*/ 9456821 h 15135727"/>
              <a:gd name="connsiteX283" fmla="*/ 2574758 w 8128084"/>
              <a:gd name="connsiteY283" fmla="*/ 9336506 h 15135727"/>
              <a:gd name="connsiteX284" fmla="*/ 2550695 w 8128084"/>
              <a:gd name="connsiteY284" fmla="*/ 9071811 h 15135727"/>
              <a:gd name="connsiteX285" fmla="*/ 2695074 w 8128084"/>
              <a:gd name="connsiteY285" fmla="*/ 8999621 h 15135727"/>
              <a:gd name="connsiteX286" fmla="*/ 2622885 w 8128084"/>
              <a:gd name="connsiteY286" fmla="*/ 8975558 h 15135727"/>
              <a:gd name="connsiteX287" fmla="*/ 2430379 w 8128084"/>
              <a:gd name="connsiteY287" fmla="*/ 8999621 h 15135727"/>
              <a:gd name="connsiteX288" fmla="*/ 2261937 w 8128084"/>
              <a:gd name="connsiteY288" fmla="*/ 9168064 h 15135727"/>
              <a:gd name="connsiteX289" fmla="*/ 2237874 w 8128084"/>
              <a:gd name="connsiteY289" fmla="*/ 8999621 h 15135727"/>
              <a:gd name="connsiteX290" fmla="*/ 2117558 w 8128084"/>
              <a:gd name="connsiteY290" fmla="*/ 8975558 h 15135727"/>
              <a:gd name="connsiteX291" fmla="*/ 2045369 w 8128084"/>
              <a:gd name="connsiteY291" fmla="*/ 8783053 h 15135727"/>
              <a:gd name="connsiteX292" fmla="*/ 1852864 w 8128084"/>
              <a:gd name="connsiteY292" fmla="*/ 8758990 h 15135727"/>
              <a:gd name="connsiteX293" fmla="*/ 1636295 w 8128084"/>
              <a:gd name="connsiteY293" fmla="*/ 8927432 h 15135727"/>
              <a:gd name="connsiteX294" fmla="*/ 1588169 w 8128084"/>
              <a:gd name="connsiteY294" fmla="*/ 9023685 h 15135727"/>
              <a:gd name="connsiteX295" fmla="*/ 1515979 w 8128084"/>
              <a:gd name="connsiteY295" fmla="*/ 8879306 h 15135727"/>
              <a:gd name="connsiteX296" fmla="*/ 1347537 w 8128084"/>
              <a:gd name="connsiteY296" fmla="*/ 8879306 h 15135727"/>
              <a:gd name="connsiteX297" fmla="*/ 1347537 w 8128084"/>
              <a:gd name="connsiteY297" fmla="*/ 8710864 h 15135727"/>
              <a:gd name="connsiteX298" fmla="*/ 1106906 w 8128084"/>
              <a:gd name="connsiteY298" fmla="*/ 8783053 h 15135727"/>
              <a:gd name="connsiteX299" fmla="*/ 890337 w 8128084"/>
              <a:gd name="connsiteY299" fmla="*/ 8686800 h 15135727"/>
              <a:gd name="connsiteX300" fmla="*/ 649706 w 8128084"/>
              <a:gd name="connsiteY300" fmla="*/ 8662737 h 15135727"/>
              <a:gd name="connsiteX301" fmla="*/ 385011 w 8128084"/>
              <a:gd name="connsiteY301" fmla="*/ 8566485 h 15135727"/>
              <a:gd name="connsiteX302" fmla="*/ 577516 w 8128084"/>
              <a:gd name="connsiteY302" fmla="*/ 8373979 h 15135727"/>
              <a:gd name="connsiteX303" fmla="*/ 794085 w 8128084"/>
              <a:gd name="connsiteY303" fmla="*/ 8301790 h 15135727"/>
              <a:gd name="connsiteX304" fmla="*/ 745958 w 8128084"/>
              <a:gd name="connsiteY304" fmla="*/ 8133348 h 15135727"/>
              <a:gd name="connsiteX305" fmla="*/ 818148 w 8128084"/>
              <a:gd name="connsiteY305" fmla="*/ 7820527 h 15135727"/>
              <a:gd name="connsiteX306" fmla="*/ 697832 w 8128084"/>
              <a:gd name="connsiteY306" fmla="*/ 7820527 h 15135727"/>
              <a:gd name="connsiteX307" fmla="*/ 625642 w 8128084"/>
              <a:gd name="connsiteY307" fmla="*/ 7916779 h 15135727"/>
              <a:gd name="connsiteX308" fmla="*/ 457200 w 8128084"/>
              <a:gd name="connsiteY308" fmla="*/ 7820527 h 15135727"/>
              <a:gd name="connsiteX309" fmla="*/ 529390 w 8128084"/>
              <a:gd name="connsiteY309" fmla="*/ 7700211 h 15135727"/>
              <a:gd name="connsiteX310" fmla="*/ 938464 w 8128084"/>
              <a:gd name="connsiteY310" fmla="*/ 7676148 h 15135727"/>
              <a:gd name="connsiteX311" fmla="*/ 1058779 w 8128084"/>
              <a:gd name="connsiteY311" fmla="*/ 7459579 h 15135727"/>
              <a:gd name="connsiteX312" fmla="*/ 1203158 w 8128084"/>
              <a:gd name="connsiteY312" fmla="*/ 7603958 h 15135727"/>
              <a:gd name="connsiteX313" fmla="*/ 1299411 w 8128084"/>
              <a:gd name="connsiteY313" fmla="*/ 7555832 h 15135727"/>
              <a:gd name="connsiteX314" fmla="*/ 1443790 w 8128084"/>
              <a:gd name="connsiteY314" fmla="*/ 7507706 h 15135727"/>
              <a:gd name="connsiteX315" fmla="*/ 1684421 w 8128084"/>
              <a:gd name="connsiteY315" fmla="*/ 7603958 h 15135727"/>
              <a:gd name="connsiteX316" fmla="*/ 1684421 w 8128084"/>
              <a:gd name="connsiteY316" fmla="*/ 7603958 h 15135727"/>
              <a:gd name="connsiteX317" fmla="*/ 1540042 w 8128084"/>
              <a:gd name="connsiteY317" fmla="*/ 7363327 h 15135727"/>
              <a:gd name="connsiteX318" fmla="*/ 1299411 w 8128084"/>
              <a:gd name="connsiteY318" fmla="*/ 7315200 h 15135727"/>
              <a:gd name="connsiteX319" fmla="*/ 1130969 w 8128084"/>
              <a:gd name="connsiteY319" fmla="*/ 7339264 h 15135727"/>
              <a:gd name="connsiteX320" fmla="*/ 1034716 w 8128084"/>
              <a:gd name="connsiteY320" fmla="*/ 7315200 h 15135727"/>
              <a:gd name="connsiteX321" fmla="*/ 1155032 w 8128084"/>
              <a:gd name="connsiteY321" fmla="*/ 7050506 h 15135727"/>
              <a:gd name="connsiteX322" fmla="*/ 1155032 w 8128084"/>
              <a:gd name="connsiteY322" fmla="*/ 6930190 h 15135727"/>
              <a:gd name="connsiteX323" fmla="*/ 1155032 w 8128084"/>
              <a:gd name="connsiteY323" fmla="*/ 6761748 h 15135727"/>
              <a:gd name="connsiteX324" fmla="*/ 1203158 w 8128084"/>
              <a:gd name="connsiteY324" fmla="*/ 6617369 h 15135727"/>
              <a:gd name="connsiteX325" fmla="*/ 1371600 w 8128084"/>
              <a:gd name="connsiteY325" fmla="*/ 6472990 h 15135727"/>
              <a:gd name="connsiteX326" fmla="*/ 1443790 w 8128084"/>
              <a:gd name="connsiteY326" fmla="*/ 6328611 h 15135727"/>
              <a:gd name="connsiteX327" fmla="*/ 1419727 w 8128084"/>
              <a:gd name="connsiteY327" fmla="*/ 6208295 h 15135727"/>
              <a:gd name="connsiteX328" fmla="*/ 1275348 w 8128084"/>
              <a:gd name="connsiteY328" fmla="*/ 6304548 h 15135727"/>
              <a:gd name="connsiteX329" fmla="*/ 1323474 w 8128084"/>
              <a:gd name="connsiteY329" fmla="*/ 6015790 h 15135727"/>
              <a:gd name="connsiteX330" fmla="*/ 1540042 w 8128084"/>
              <a:gd name="connsiteY330" fmla="*/ 5871411 h 15135727"/>
              <a:gd name="connsiteX331" fmla="*/ 1540042 w 8128084"/>
              <a:gd name="connsiteY331" fmla="*/ 5751095 h 15135727"/>
              <a:gd name="connsiteX332" fmla="*/ 1395664 w 8128084"/>
              <a:gd name="connsiteY332" fmla="*/ 5799221 h 15135727"/>
              <a:gd name="connsiteX333" fmla="*/ 1179095 w 8128084"/>
              <a:gd name="connsiteY333" fmla="*/ 5799221 h 15135727"/>
              <a:gd name="connsiteX334" fmla="*/ 890337 w 8128084"/>
              <a:gd name="connsiteY334" fmla="*/ 5775158 h 15135727"/>
              <a:gd name="connsiteX335" fmla="*/ 697832 w 8128084"/>
              <a:gd name="connsiteY335" fmla="*/ 5606716 h 15135727"/>
              <a:gd name="connsiteX336" fmla="*/ 577516 w 8128084"/>
              <a:gd name="connsiteY336" fmla="*/ 5582653 h 15135727"/>
              <a:gd name="connsiteX337" fmla="*/ 697832 w 8128084"/>
              <a:gd name="connsiteY337" fmla="*/ 5775158 h 15135727"/>
              <a:gd name="connsiteX338" fmla="*/ 409074 w 8128084"/>
              <a:gd name="connsiteY338" fmla="*/ 5799221 h 15135727"/>
              <a:gd name="connsiteX339" fmla="*/ 168442 w 8128084"/>
              <a:gd name="connsiteY339" fmla="*/ 5702969 h 15135727"/>
              <a:gd name="connsiteX340" fmla="*/ 264695 w 8128084"/>
              <a:gd name="connsiteY340" fmla="*/ 5558590 h 15135727"/>
              <a:gd name="connsiteX341" fmla="*/ 144379 w 8128084"/>
              <a:gd name="connsiteY341" fmla="*/ 5510464 h 15135727"/>
              <a:gd name="connsiteX342" fmla="*/ 0 w 8128084"/>
              <a:gd name="connsiteY342" fmla="*/ 5462337 h 15135727"/>
              <a:gd name="connsiteX343" fmla="*/ 96253 w 8128084"/>
              <a:gd name="connsiteY343"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545179 w 8128084"/>
              <a:gd name="connsiteY172" fmla="*/ 13090358 h 15135727"/>
              <a:gd name="connsiteX173" fmla="*/ 6448927 w 8128084"/>
              <a:gd name="connsiteY173" fmla="*/ 13355053 h 15135727"/>
              <a:gd name="connsiteX174" fmla="*/ 6256421 w 8128084"/>
              <a:gd name="connsiteY174" fmla="*/ 13571621 h 15135727"/>
              <a:gd name="connsiteX175" fmla="*/ 6087979 w 8128084"/>
              <a:gd name="connsiteY175" fmla="*/ 13667874 h 15135727"/>
              <a:gd name="connsiteX176" fmla="*/ 5943600 w 8128084"/>
              <a:gd name="connsiteY176" fmla="*/ 13716000 h 15135727"/>
              <a:gd name="connsiteX177" fmla="*/ 5702969 w 8128084"/>
              <a:gd name="connsiteY177" fmla="*/ 13667874 h 15135727"/>
              <a:gd name="connsiteX178" fmla="*/ 5582653 w 8128084"/>
              <a:gd name="connsiteY178" fmla="*/ 13691937 h 15135727"/>
              <a:gd name="connsiteX179" fmla="*/ 5727032 w 8128084"/>
              <a:gd name="connsiteY179" fmla="*/ 13836316 h 15135727"/>
              <a:gd name="connsiteX180" fmla="*/ 5582653 w 8128084"/>
              <a:gd name="connsiteY180" fmla="*/ 14052885 h 15135727"/>
              <a:gd name="connsiteX181" fmla="*/ 5462337 w 8128084"/>
              <a:gd name="connsiteY181" fmla="*/ 14149137 h 15135727"/>
              <a:gd name="connsiteX182" fmla="*/ 5342021 w 8128084"/>
              <a:gd name="connsiteY182" fmla="*/ 14004758 h 15135727"/>
              <a:gd name="connsiteX183" fmla="*/ 5245769 w 8128084"/>
              <a:gd name="connsiteY183" fmla="*/ 14004758 h 15135727"/>
              <a:gd name="connsiteX184" fmla="*/ 5245769 w 8128084"/>
              <a:gd name="connsiteY184" fmla="*/ 13956632 h 15135727"/>
              <a:gd name="connsiteX185" fmla="*/ 5101390 w 8128084"/>
              <a:gd name="connsiteY185" fmla="*/ 13956632 h 15135727"/>
              <a:gd name="connsiteX186" fmla="*/ 4981074 w 8128084"/>
              <a:gd name="connsiteY186" fmla="*/ 13860379 h 15135727"/>
              <a:gd name="connsiteX187" fmla="*/ 4740442 w 8128084"/>
              <a:gd name="connsiteY187" fmla="*/ 13908506 h 15135727"/>
              <a:gd name="connsiteX188" fmla="*/ 4475748 w 8128084"/>
              <a:gd name="connsiteY188" fmla="*/ 13956632 h 15135727"/>
              <a:gd name="connsiteX189" fmla="*/ 4379495 w 8128084"/>
              <a:gd name="connsiteY189" fmla="*/ 14028821 h 15135727"/>
              <a:gd name="connsiteX190" fmla="*/ 4403558 w 8128084"/>
              <a:gd name="connsiteY190" fmla="*/ 14197264 h 15135727"/>
              <a:gd name="connsiteX191" fmla="*/ 4572000 w 8128084"/>
              <a:gd name="connsiteY191" fmla="*/ 14149137 h 15135727"/>
              <a:gd name="connsiteX192" fmla="*/ 4523874 w 8128084"/>
              <a:gd name="connsiteY192" fmla="*/ 14558211 h 15135727"/>
              <a:gd name="connsiteX193" fmla="*/ 4403558 w 8128084"/>
              <a:gd name="connsiteY193" fmla="*/ 14437895 h 15135727"/>
              <a:gd name="connsiteX194" fmla="*/ 4403558 w 8128084"/>
              <a:gd name="connsiteY194" fmla="*/ 14437895 h 15135727"/>
              <a:gd name="connsiteX195" fmla="*/ 4283242 w 8128084"/>
              <a:gd name="connsiteY195" fmla="*/ 14245390 h 15135727"/>
              <a:gd name="connsiteX196" fmla="*/ 4235116 w 8128084"/>
              <a:gd name="connsiteY196" fmla="*/ 14341642 h 15135727"/>
              <a:gd name="connsiteX197" fmla="*/ 4162927 w 8128084"/>
              <a:gd name="connsiteY197" fmla="*/ 14389769 h 15135727"/>
              <a:gd name="connsiteX198" fmla="*/ 4162927 w 8128084"/>
              <a:gd name="connsiteY198" fmla="*/ 14389769 h 15135727"/>
              <a:gd name="connsiteX199" fmla="*/ 3922295 w 8128084"/>
              <a:gd name="connsiteY199" fmla="*/ 14245390 h 15135727"/>
              <a:gd name="connsiteX200" fmla="*/ 3801979 w 8128084"/>
              <a:gd name="connsiteY200" fmla="*/ 14293516 h 15135727"/>
              <a:gd name="connsiteX201" fmla="*/ 3681664 w 8128084"/>
              <a:gd name="connsiteY201" fmla="*/ 14389769 h 15135727"/>
              <a:gd name="connsiteX202" fmla="*/ 3657600 w 8128084"/>
              <a:gd name="connsiteY202" fmla="*/ 14654464 h 15135727"/>
              <a:gd name="connsiteX203" fmla="*/ 3513221 w 8128084"/>
              <a:gd name="connsiteY203" fmla="*/ 14726653 h 15135727"/>
              <a:gd name="connsiteX204" fmla="*/ 3513221 w 8128084"/>
              <a:gd name="connsiteY204" fmla="*/ 14871032 h 15135727"/>
              <a:gd name="connsiteX205" fmla="*/ 3633537 w 8128084"/>
              <a:gd name="connsiteY205" fmla="*/ 14967285 h 15135727"/>
              <a:gd name="connsiteX206" fmla="*/ 3609474 w 8128084"/>
              <a:gd name="connsiteY206" fmla="*/ 15087600 h 15135727"/>
              <a:gd name="connsiteX207" fmla="*/ 3441032 w 8128084"/>
              <a:gd name="connsiteY207" fmla="*/ 15039474 h 15135727"/>
              <a:gd name="connsiteX208" fmla="*/ 3272590 w 8128084"/>
              <a:gd name="connsiteY208" fmla="*/ 15063537 h 15135727"/>
              <a:gd name="connsiteX209" fmla="*/ 3248527 w 8128084"/>
              <a:gd name="connsiteY209" fmla="*/ 14895095 h 15135727"/>
              <a:gd name="connsiteX210" fmla="*/ 3128211 w 8128084"/>
              <a:gd name="connsiteY210" fmla="*/ 14919158 h 15135727"/>
              <a:gd name="connsiteX211" fmla="*/ 2959769 w 8128084"/>
              <a:gd name="connsiteY211" fmla="*/ 15135727 h 15135727"/>
              <a:gd name="connsiteX212" fmla="*/ 2935706 w 8128084"/>
              <a:gd name="connsiteY212" fmla="*/ 14895095 h 15135727"/>
              <a:gd name="connsiteX213" fmla="*/ 2791327 w 8128084"/>
              <a:gd name="connsiteY213" fmla="*/ 14943221 h 15135727"/>
              <a:gd name="connsiteX214" fmla="*/ 2671011 w 8128084"/>
              <a:gd name="connsiteY214" fmla="*/ 15039474 h 15135727"/>
              <a:gd name="connsiteX215" fmla="*/ 2430379 w 8128084"/>
              <a:gd name="connsiteY215" fmla="*/ 15087600 h 15135727"/>
              <a:gd name="connsiteX216" fmla="*/ 2237874 w 8128084"/>
              <a:gd name="connsiteY216" fmla="*/ 15039474 h 15135727"/>
              <a:gd name="connsiteX217" fmla="*/ 2622885 w 8128084"/>
              <a:gd name="connsiteY217" fmla="*/ 14846969 h 15135727"/>
              <a:gd name="connsiteX218" fmla="*/ 2887579 w 8128084"/>
              <a:gd name="connsiteY218" fmla="*/ 14774779 h 15135727"/>
              <a:gd name="connsiteX219" fmla="*/ 2839453 w 8128084"/>
              <a:gd name="connsiteY219" fmla="*/ 14582274 h 15135727"/>
              <a:gd name="connsiteX220" fmla="*/ 2935706 w 8128084"/>
              <a:gd name="connsiteY220" fmla="*/ 14510085 h 15135727"/>
              <a:gd name="connsiteX221" fmla="*/ 2935706 w 8128084"/>
              <a:gd name="connsiteY221" fmla="*/ 14510085 h 15135727"/>
              <a:gd name="connsiteX222" fmla="*/ 3080085 w 8128084"/>
              <a:gd name="connsiteY222" fmla="*/ 14413832 h 15135727"/>
              <a:gd name="connsiteX223" fmla="*/ 3152274 w 8128084"/>
              <a:gd name="connsiteY223" fmla="*/ 14341642 h 15135727"/>
              <a:gd name="connsiteX224" fmla="*/ 3080085 w 8128084"/>
              <a:gd name="connsiteY224" fmla="*/ 14269453 h 15135727"/>
              <a:gd name="connsiteX225" fmla="*/ 3152274 w 8128084"/>
              <a:gd name="connsiteY225" fmla="*/ 14197264 h 15135727"/>
              <a:gd name="connsiteX226" fmla="*/ 3152274 w 8128084"/>
              <a:gd name="connsiteY226" fmla="*/ 14052885 h 15135727"/>
              <a:gd name="connsiteX227" fmla="*/ 3080085 w 8128084"/>
              <a:gd name="connsiteY227" fmla="*/ 13980695 h 15135727"/>
              <a:gd name="connsiteX228" fmla="*/ 3056021 w 8128084"/>
              <a:gd name="connsiteY228" fmla="*/ 14076948 h 15135727"/>
              <a:gd name="connsiteX229" fmla="*/ 2935706 w 8128084"/>
              <a:gd name="connsiteY229" fmla="*/ 14076948 h 15135727"/>
              <a:gd name="connsiteX230" fmla="*/ 2863516 w 8128084"/>
              <a:gd name="connsiteY230" fmla="*/ 14125074 h 15135727"/>
              <a:gd name="connsiteX231" fmla="*/ 2719137 w 8128084"/>
              <a:gd name="connsiteY231" fmla="*/ 14197264 h 15135727"/>
              <a:gd name="connsiteX232" fmla="*/ 2646948 w 8128084"/>
              <a:gd name="connsiteY232" fmla="*/ 14197264 h 15135727"/>
              <a:gd name="connsiteX233" fmla="*/ 2598821 w 8128084"/>
              <a:gd name="connsiteY233" fmla="*/ 14125074 h 15135727"/>
              <a:gd name="connsiteX234" fmla="*/ 2430379 w 8128084"/>
              <a:gd name="connsiteY234" fmla="*/ 13836316 h 15135727"/>
              <a:gd name="connsiteX235" fmla="*/ 2646948 w 8128084"/>
              <a:gd name="connsiteY235" fmla="*/ 13812253 h 15135727"/>
              <a:gd name="connsiteX236" fmla="*/ 2502569 w 8128084"/>
              <a:gd name="connsiteY236" fmla="*/ 13475369 h 15135727"/>
              <a:gd name="connsiteX237" fmla="*/ 2550695 w 8128084"/>
              <a:gd name="connsiteY237" fmla="*/ 13186611 h 15135727"/>
              <a:gd name="connsiteX238" fmla="*/ 2719137 w 8128084"/>
              <a:gd name="connsiteY238" fmla="*/ 13042232 h 15135727"/>
              <a:gd name="connsiteX239" fmla="*/ 2791327 w 8128084"/>
              <a:gd name="connsiteY239" fmla="*/ 12945979 h 15135727"/>
              <a:gd name="connsiteX240" fmla="*/ 3031958 w 8128084"/>
              <a:gd name="connsiteY240" fmla="*/ 13090358 h 15135727"/>
              <a:gd name="connsiteX241" fmla="*/ 3056021 w 8128084"/>
              <a:gd name="connsiteY241" fmla="*/ 12753474 h 15135727"/>
              <a:gd name="connsiteX242" fmla="*/ 2887579 w 8128084"/>
              <a:gd name="connsiteY242" fmla="*/ 12777537 h 15135727"/>
              <a:gd name="connsiteX243" fmla="*/ 2815390 w 8128084"/>
              <a:gd name="connsiteY243" fmla="*/ 12777537 h 15135727"/>
              <a:gd name="connsiteX244" fmla="*/ 3176337 w 8128084"/>
              <a:gd name="connsiteY244" fmla="*/ 12368464 h 15135727"/>
              <a:gd name="connsiteX245" fmla="*/ 3104148 w 8128084"/>
              <a:gd name="connsiteY245" fmla="*/ 12320337 h 15135727"/>
              <a:gd name="connsiteX246" fmla="*/ 3104148 w 8128084"/>
              <a:gd name="connsiteY246" fmla="*/ 12320337 h 15135727"/>
              <a:gd name="connsiteX247" fmla="*/ 3007895 w 8128084"/>
              <a:gd name="connsiteY247" fmla="*/ 12079706 h 15135727"/>
              <a:gd name="connsiteX248" fmla="*/ 2911642 w 8128084"/>
              <a:gd name="connsiteY248" fmla="*/ 11935327 h 15135727"/>
              <a:gd name="connsiteX249" fmla="*/ 2863516 w 8128084"/>
              <a:gd name="connsiteY249" fmla="*/ 11694695 h 15135727"/>
              <a:gd name="connsiteX250" fmla="*/ 2911642 w 8128084"/>
              <a:gd name="connsiteY250" fmla="*/ 11454064 h 15135727"/>
              <a:gd name="connsiteX251" fmla="*/ 3056021 w 8128084"/>
              <a:gd name="connsiteY251" fmla="*/ 11454064 h 15135727"/>
              <a:gd name="connsiteX252" fmla="*/ 2983832 w 8128084"/>
              <a:gd name="connsiteY252" fmla="*/ 11381874 h 15135727"/>
              <a:gd name="connsiteX253" fmla="*/ 3031958 w 8128084"/>
              <a:gd name="connsiteY253" fmla="*/ 11285621 h 15135727"/>
              <a:gd name="connsiteX254" fmla="*/ 3007895 w 8128084"/>
              <a:gd name="connsiteY254" fmla="*/ 11189369 h 15135727"/>
              <a:gd name="connsiteX255" fmla="*/ 2887579 w 8128084"/>
              <a:gd name="connsiteY255" fmla="*/ 11141242 h 15135727"/>
              <a:gd name="connsiteX256" fmla="*/ 2887579 w 8128084"/>
              <a:gd name="connsiteY256" fmla="*/ 10972800 h 15135727"/>
              <a:gd name="connsiteX257" fmla="*/ 2887579 w 8128084"/>
              <a:gd name="connsiteY257" fmla="*/ 10924674 h 15135727"/>
              <a:gd name="connsiteX258" fmla="*/ 2767264 w 8128084"/>
              <a:gd name="connsiteY258" fmla="*/ 11020927 h 15135727"/>
              <a:gd name="connsiteX259" fmla="*/ 2743200 w 8128084"/>
              <a:gd name="connsiteY259" fmla="*/ 10924674 h 15135727"/>
              <a:gd name="connsiteX260" fmla="*/ 2550695 w 8128084"/>
              <a:gd name="connsiteY260" fmla="*/ 11020927 h 15135727"/>
              <a:gd name="connsiteX261" fmla="*/ 2526632 w 8128084"/>
              <a:gd name="connsiteY261" fmla="*/ 11117179 h 15135727"/>
              <a:gd name="connsiteX262" fmla="*/ 2334127 w 8128084"/>
              <a:gd name="connsiteY262" fmla="*/ 10996864 h 15135727"/>
              <a:gd name="connsiteX263" fmla="*/ 2358190 w 8128084"/>
              <a:gd name="connsiteY263" fmla="*/ 10732169 h 15135727"/>
              <a:gd name="connsiteX264" fmla="*/ 2334127 w 8128084"/>
              <a:gd name="connsiteY264" fmla="*/ 10587790 h 15135727"/>
              <a:gd name="connsiteX265" fmla="*/ 2406316 w 8128084"/>
              <a:gd name="connsiteY265" fmla="*/ 10491537 h 15135727"/>
              <a:gd name="connsiteX266" fmla="*/ 2598821 w 8128084"/>
              <a:gd name="connsiteY266" fmla="*/ 10684042 h 15135727"/>
              <a:gd name="connsiteX267" fmla="*/ 2767264 w 8128084"/>
              <a:gd name="connsiteY267" fmla="*/ 10684042 h 15135727"/>
              <a:gd name="connsiteX268" fmla="*/ 2646948 w 8128084"/>
              <a:gd name="connsiteY268" fmla="*/ 10515600 h 15135727"/>
              <a:gd name="connsiteX269" fmla="*/ 2815390 w 8128084"/>
              <a:gd name="connsiteY269" fmla="*/ 10395285 h 15135727"/>
              <a:gd name="connsiteX270" fmla="*/ 3080085 w 8128084"/>
              <a:gd name="connsiteY270" fmla="*/ 10419348 h 15135727"/>
              <a:gd name="connsiteX271" fmla="*/ 3248527 w 8128084"/>
              <a:gd name="connsiteY271" fmla="*/ 10539664 h 15135727"/>
              <a:gd name="connsiteX272" fmla="*/ 3320716 w 8128084"/>
              <a:gd name="connsiteY272" fmla="*/ 10659979 h 15135727"/>
              <a:gd name="connsiteX273" fmla="*/ 3465095 w 8128084"/>
              <a:gd name="connsiteY273" fmla="*/ 10659979 h 15135727"/>
              <a:gd name="connsiteX274" fmla="*/ 3441032 w 8128084"/>
              <a:gd name="connsiteY274" fmla="*/ 10491537 h 15135727"/>
              <a:gd name="connsiteX275" fmla="*/ 3392906 w 8128084"/>
              <a:gd name="connsiteY275" fmla="*/ 10250906 h 15135727"/>
              <a:gd name="connsiteX276" fmla="*/ 3152274 w 8128084"/>
              <a:gd name="connsiteY276" fmla="*/ 10250906 h 15135727"/>
              <a:gd name="connsiteX277" fmla="*/ 3176337 w 8128084"/>
              <a:gd name="connsiteY277" fmla="*/ 10178716 h 15135727"/>
              <a:gd name="connsiteX278" fmla="*/ 3104148 w 8128084"/>
              <a:gd name="connsiteY278" fmla="*/ 10154653 h 15135727"/>
              <a:gd name="connsiteX279" fmla="*/ 3007895 w 8128084"/>
              <a:gd name="connsiteY279" fmla="*/ 9962148 h 15135727"/>
              <a:gd name="connsiteX280" fmla="*/ 3176337 w 8128084"/>
              <a:gd name="connsiteY280" fmla="*/ 9889958 h 15135727"/>
              <a:gd name="connsiteX281" fmla="*/ 2959769 w 8128084"/>
              <a:gd name="connsiteY281" fmla="*/ 9504948 h 15135727"/>
              <a:gd name="connsiteX282" fmla="*/ 2791327 w 8128084"/>
              <a:gd name="connsiteY282" fmla="*/ 9456821 h 15135727"/>
              <a:gd name="connsiteX283" fmla="*/ 2574758 w 8128084"/>
              <a:gd name="connsiteY283" fmla="*/ 9336506 h 15135727"/>
              <a:gd name="connsiteX284" fmla="*/ 2550695 w 8128084"/>
              <a:gd name="connsiteY284" fmla="*/ 9071811 h 15135727"/>
              <a:gd name="connsiteX285" fmla="*/ 2695074 w 8128084"/>
              <a:gd name="connsiteY285" fmla="*/ 8999621 h 15135727"/>
              <a:gd name="connsiteX286" fmla="*/ 2622885 w 8128084"/>
              <a:gd name="connsiteY286" fmla="*/ 8975558 h 15135727"/>
              <a:gd name="connsiteX287" fmla="*/ 2430379 w 8128084"/>
              <a:gd name="connsiteY287" fmla="*/ 8999621 h 15135727"/>
              <a:gd name="connsiteX288" fmla="*/ 2261937 w 8128084"/>
              <a:gd name="connsiteY288" fmla="*/ 9168064 h 15135727"/>
              <a:gd name="connsiteX289" fmla="*/ 2237874 w 8128084"/>
              <a:gd name="connsiteY289" fmla="*/ 8999621 h 15135727"/>
              <a:gd name="connsiteX290" fmla="*/ 2117558 w 8128084"/>
              <a:gd name="connsiteY290" fmla="*/ 8975558 h 15135727"/>
              <a:gd name="connsiteX291" fmla="*/ 2045369 w 8128084"/>
              <a:gd name="connsiteY291" fmla="*/ 8783053 h 15135727"/>
              <a:gd name="connsiteX292" fmla="*/ 1852864 w 8128084"/>
              <a:gd name="connsiteY292" fmla="*/ 8758990 h 15135727"/>
              <a:gd name="connsiteX293" fmla="*/ 1636295 w 8128084"/>
              <a:gd name="connsiteY293" fmla="*/ 8927432 h 15135727"/>
              <a:gd name="connsiteX294" fmla="*/ 1588169 w 8128084"/>
              <a:gd name="connsiteY294" fmla="*/ 9023685 h 15135727"/>
              <a:gd name="connsiteX295" fmla="*/ 1515979 w 8128084"/>
              <a:gd name="connsiteY295" fmla="*/ 8879306 h 15135727"/>
              <a:gd name="connsiteX296" fmla="*/ 1347537 w 8128084"/>
              <a:gd name="connsiteY296" fmla="*/ 8879306 h 15135727"/>
              <a:gd name="connsiteX297" fmla="*/ 1347537 w 8128084"/>
              <a:gd name="connsiteY297" fmla="*/ 8710864 h 15135727"/>
              <a:gd name="connsiteX298" fmla="*/ 1106906 w 8128084"/>
              <a:gd name="connsiteY298" fmla="*/ 8783053 h 15135727"/>
              <a:gd name="connsiteX299" fmla="*/ 890337 w 8128084"/>
              <a:gd name="connsiteY299" fmla="*/ 8686800 h 15135727"/>
              <a:gd name="connsiteX300" fmla="*/ 649706 w 8128084"/>
              <a:gd name="connsiteY300" fmla="*/ 8662737 h 15135727"/>
              <a:gd name="connsiteX301" fmla="*/ 385011 w 8128084"/>
              <a:gd name="connsiteY301" fmla="*/ 8566485 h 15135727"/>
              <a:gd name="connsiteX302" fmla="*/ 577516 w 8128084"/>
              <a:gd name="connsiteY302" fmla="*/ 8373979 h 15135727"/>
              <a:gd name="connsiteX303" fmla="*/ 794085 w 8128084"/>
              <a:gd name="connsiteY303" fmla="*/ 8301790 h 15135727"/>
              <a:gd name="connsiteX304" fmla="*/ 745958 w 8128084"/>
              <a:gd name="connsiteY304" fmla="*/ 8133348 h 15135727"/>
              <a:gd name="connsiteX305" fmla="*/ 818148 w 8128084"/>
              <a:gd name="connsiteY305" fmla="*/ 7820527 h 15135727"/>
              <a:gd name="connsiteX306" fmla="*/ 697832 w 8128084"/>
              <a:gd name="connsiteY306" fmla="*/ 7820527 h 15135727"/>
              <a:gd name="connsiteX307" fmla="*/ 625642 w 8128084"/>
              <a:gd name="connsiteY307" fmla="*/ 7916779 h 15135727"/>
              <a:gd name="connsiteX308" fmla="*/ 457200 w 8128084"/>
              <a:gd name="connsiteY308" fmla="*/ 7820527 h 15135727"/>
              <a:gd name="connsiteX309" fmla="*/ 529390 w 8128084"/>
              <a:gd name="connsiteY309" fmla="*/ 7700211 h 15135727"/>
              <a:gd name="connsiteX310" fmla="*/ 938464 w 8128084"/>
              <a:gd name="connsiteY310" fmla="*/ 7676148 h 15135727"/>
              <a:gd name="connsiteX311" fmla="*/ 1058779 w 8128084"/>
              <a:gd name="connsiteY311" fmla="*/ 7459579 h 15135727"/>
              <a:gd name="connsiteX312" fmla="*/ 1203158 w 8128084"/>
              <a:gd name="connsiteY312" fmla="*/ 7603958 h 15135727"/>
              <a:gd name="connsiteX313" fmla="*/ 1299411 w 8128084"/>
              <a:gd name="connsiteY313" fmla="*/ 7555832 h 15135727"/>
              <a:gd name="connsiteX314" fmla="*/ 1443790 w 8128084"/>
              <a:gd name="connsiteY314" fmla="*/ 7507706 h 15135727"/>
              <a:gd name="connsiteX315" fmla="*/ 1684421 w 8128084"/>
              <a:gd name="connsiteY315" fmla="*/ 7603958 h 15135727"/>
              <a:gd name="connsiteX316" fmla="*/ 1684421 w 8128084"/>
              <a:gd name="connsiteY316" fmla="*/ 7603958 h 15135727"/>
              <a:gd name="connsiteX317" fmla="*/ 1540042 w 8128084"/>
              <a:gd name="connsiteY317" fmla="*/ 7363327 h 15135727"/>
              <a:gd name="connsiteX318" fmla="*/ 1299411 w 8128084"/>
              <a:gd name="connsiteY318" fmla="*/ 7315200 h 15135727"/>
              <a:gd name="connsiteX319" fmla="*/ 1130969 w 8128084"/>
              <a:gd name="connsiteY319" fmla="*/ 7339264 h 15135727"/>
              <a:gd name="connsiteX320" fmla="*/ 1034716 w 8128084"/>
              <a:gd name="connsiteY320" fmla="*/ 7315200 h 15135727"/>
              <a:gd name="connsiteX321" fmla="*/ 1155032 w 8128084"/>
              <a:gd name="connsiteY321" fmla="*/ 7050506 h 15135727"/>
              <a:gd name="connsiteX322" fmla="*/ 1155032 w 8128084"/>
              <a:gd name="connsiteY322" fmla="*/ 6930190 h 15135727"/>
              <a:gd name="connsiteX323" fmla="*/ 1155032 w 8128084"/>
              <a:gd name="connsiteY323" fmla="*/ 6761748 h 15135727"/>
              <a:gd name="connsiteX324" fmla="*/ 1203158 w 8128084"/>
              <a:gd name="connsiteY324" fmla="*/ 6617369 h 15135727"/>
              <a:gd name="connsiteX325" fmla="*/ 1371600 w 8128084"/>
              <a:gd name="connsiteY325" fmla="*/ 6472990 h 15135727"/>
              <a:gd name="connsiteX326" fmla="*/ 1443790 w 8128084"/>
              <a:gd name="connsiteY326" fmla="*/ 6328611 h 15135727"/>
              <a:gd name="connsiteX327" fmla="*/ 1419727 w 8128084"/>
              <a:gd name="connsiteY327" fmla="*/ 6208295 h 15135727"/>
              <a:gd name="connsiteX328" fmla="*/ 1275348 w 8128084"/>
              <a:gd name="connsiteY328" fmla="*/ 6304548 h 15135727"/>
              <a:gd name="connsiteX329" fmla="*/ 1323474 w 8128084"/>
              <a:gd name="connsiteY329" fmla="*/ 6015790 h 15135727"/>
              <a:gd name="connsiteX330" fmla="*/ 1540042 w 8128084"/>
              <a:gd name="connsiteY330" fmla="*/ 5871411 h 15135727"/>
              <a:gd name="connsiteX331" fmla="*/ 1540042 w 8128084"/>
              <a:gd name="connsiteY331" fmla="*/ 5751095 h 15135727"/>
              <a:gd name="connsiteX332" fmla="*/ 1395664 w 8128084"/>
              <a:gd name="connsiteY332" fmla="*/ 5799221 h 15135727"/>
              <a:gd name="connsiteX333" fmla="*/ 1179095 w 8128084"/>
              <a:gd name="connsiteY333" fmla="*/ 5799221 h 15135727"/>
              <a:gd name="connsiteX334" fmla="*/ 890337 w 8128084"/>
              <a:gd name="connsiteY334" fmla="*/ 5775158 h 15135727"/>
              <a:gd name="connsiteX335" fmla="*/ 697832 w 8128084"/>
              <a:gd name="connsiteY335" fmla="*/ 5606716 h 15135727"/>
              <a:gd name="connsiteX336" fmla="*/ 577516 w 8128084"/>
              <a:gd name="connsiteY336" fmla="*/ 5582653 h 15135727"/>
              <a:gd name="connsiteX337" fmla="*/ 697832 w 8128084"/>
              <a:gd name="connsiteY337" fmla="*/ 5775158 h 15135727"/>
              <a:gd name="connsiteX338" fmla="*/ 409074 w 8128084"/>
              <a:gd name="connsiteY338" fmla="*/ 5799221 h 15135727"/>
              <a:gd name="connsiteX339" fmla="*/ 168442 w 8128084"/>
              <a:gd name="connsiteY339" fmla="*/ 5702969 h 15135727"/>
              <a:gd name="connsiteX340" fmla="*/ 264695 w 8128084"/>
              <a:gd name="connsiteY340" fmla="*/ 5558590 h 15135727"/>
              <a:gd name="connsiteX341" fmla="*/ 144379 w 8128084"/>
              <a:gd name="connsiteY341" fmla="*/ 5510464 h 15135727"/>
              <a:gd name="connsiteX342" fmla="*/ 0 w 8128084"/>
              <a:gd name="connsiteY342" fmla="*/ 5462337 h 15135727"/>
              <a:gd name="connsiteX343" fmla="*/ 96253 w 8128084"/>
              <a:gd name="connsiteY343"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494379 w 8128084"/>
              <a:gd name="connsiteY172" fmla="*/ 13090358 h 15135727"/>
              <a:gd name="connsiteX173" fmla="*/ 6448927 w 8128084"/>
              <a:gd name="connsiteY173" fmla="*/ 13355053 h 15135727"/>
              <a:gd name="connsiteX174" fmla="*/ 6256421 w 8128084"/>
              <a:gd name="connsiteY174" fmla="*/ 13571621 h 15135727"/>
              <a:gd name="connsiteX175" fmla="*/ 6087979 w 8128084"/>
              <a:gd name="connsiteY175" fmla="*/ 13667874 h 15135727"/>
              <a:gd name="connsiteX176" fmla="*/ 5943600 w 8128084"/>
              <a:gd name="connsiteY176" fmla="*/ 13716000 h 15135727"/>
              <a:gd name="connsiteX177" fmla="*/ 5702969 w 8128084"/>
              <a:gd name="connsiteY177" fmla="*/ 13667874 h 15135727"/>
              <a:gd name="connsiteX178" fmla="*/ 5582653 w 8128084"/>
              <a:gd name="connsiteY178" fmla="*/ 13691937 h 15135727"/>
              <a:gd name="connsiteX179" fmla="*/ 5727032 w 8128084"/>
              <a:gd name="connsiteY179" fmla="*/ 13836316 h 15135727"/>
              <a:gd name="connsiteX180" fmla="*/ 5582653 w 8128084"/>
              <a:gd name="connsiteY180" fmla="*/ 14052885 h 15135727"/>
              <a:gd name="connsiteX181" fmla="*/ 5462337 w 8128084"/>
              <a:gd name="connsiteY181" fmla="*/ 14149137 h 15135727"/>
              <a:gd name="connsiteX182" fmla="*/ 5342021 w 8128084"/>
              <a:gd name="connsiteY182" fmla="*/ 14004758 h 15135727"/>
              <a:gd name="connsiteX183" fmla="*/ 5245769 w 8128084"/>
              <a:gd name="connsiteY183" fmla="*/ 14004758 h 15135727"/>
              <a:gd name="connsiteX184" fmla="*/ 5245769 w 8128084"/>
              <a:gd name="connsiteY184" fmla="*/ 13956632 h 15135727"/>
              <a:gd name="connsiteX185" fmla="*/ 5101390 w 8128084"/>
              <a:gd name="connsiteY185" fmla="*/ 13956632 h 15135727"/>
              <a:gd name="connsiteX186" fmla="*/ 4981074 w 8128084"/>
              <a:gd name="connsiteY186" fmla="*/ 13860379 h 15135727"/>
              <a:gd name="connsiteX187" fmla="*/ 4740442 w 8128084"/>
              <a:gd name="connsiteY187" fmla="*/ 13908506 h 15135727"/>
              <a:gd name="connsiteX188" fmla="*/ 4475748 w 8128084"/>
              <a:gd name="connsiteY188" fmla="*/ 13956632 h 15135727"/>
              <a:gd name="connsiteX189" fmla="*/ 4379495 w 8128084"/>
              <a:gd name="connsiteY189" fmla="*/ 14028821 h 15135727"/>
              <a:gd name="connsiteX190" fmla="*/ 4403558 w 8128084"/>
              <a:gd name="connsiteY190" fmla="*/ 14197264 h 15135727"/>
              <a:gd name="connsiteX191" fmla="*/ 4572000 w 8128084"/>
              <a:gd name="connsiteY191" fmla="*/ 14149137 h 15135727"/>
              <a:gd name="connsiteX192" fmla="*/ 4523874 w 8128084"/>
              <a:gd name="connsiteY192" fmla="*/ 14558211 h 15135727"/>
              <a:gd name="connsiteX193" fmla="*/ 4403558 w 8128084"/>
              <a:gd name="connsiteY193" fmla="*/ 14437895 h 15135727"/>
              <a:gd name="connsiteX194" fmla="*/ 4403558 w 8128084"/>
              <a:gd name="connsiteY194" fmla="*/ 14437895 h 15135727"/>
              <a:gd name="connsiteX195" fmla="*/ 4283242 w 8128084"/>
              <a:gd name="connsiteY195" fmla="*/ 14245390 h 15135727"/>
              <a:gd name="connsiteX196" fmla="*/ 4235116 w 8128084"/>
              <a:gd name="connsiteY196" fmla="*/ 14341642 h 15135727"/>
              <a:gd name="connsiteX197" fmla="*/ 4162927 w 8128084"/>
              <a:gd name="connsiteY197" fmla="*/ 14389769 h 15135727"/>
              <a:gd name="connsiteX198" fmla="*/ 4162927 w 8128084"/>
              <a:gd name="connsiteY198" fmla="*/ 14389769 h 15135727"/>
              <a:gd name="connsiteX199" fmla="*/ 3922295 w 8128084"/>
              <a:gd name="connsiteY199" fmla="*/ 14245390 h 15135727"/>
              <a:gd name="connsiteX200" fmla="*/ 3801979 w 8128084"/>
              <a:gd name="connsiteY200" fmla="*/ 14293516 h 15135727"/>
              <a:gd name="connsiteX201" fmla="*/ 3681664 w 8128084"/>
              <a:gd name="connsiteY201" fmla="*/ 14389769 h 15135727"/>
              <a:gd name="connsiteX202" fmla="*/ 3657600 w 8128084"/>
              <a:gd name="connsiteY202" fmla="*/ 14654464 h 15135727"/>
              <a:gd name="connsiteX203" fmla="*/ 3513221 w 8128084"/>
              <a:gd name="connsiteY203" fmla="*/ 14726653 h 15135727"/>
              <a:gd name="connsiteX204" fmla="*/ 3513221 w 8128084"/>
              <a:gd name="connsiteY204" fmla="*/ 14871032 h 15135727"/>
              <a:gd name="connsiteX205" fmla="*/ 3633537 w 8128084"/>
              <a:gd name="connsiteY205" fmla="*/ 14967285 h 15135727"/>
              <a:gd name="connsiteX206" fmla="*/ 3609474 w 8128084"/>
              <a:gd name="connsiteY206" fmla="*/ 15087600 h 15135727"/>
              <a:gd name="connsiteX207" fmla="*/ 3441032 w 8128084"/>
              <a:gd name="connsiteY207" fmla="*/ 15039474 h 15135727"/>
              <a:gd name="connsiteX208" fmla="*/ 3272590 w 8128084"/>
              <a:gd name="connsiteY208" fmla="*/ 15063537 h 15135727"/>
              <a:gd name="connsiteX209" fmla="*/ 3248527 w 8128084"/>
              <a:gd name="connsiteY209" fmla="*/ 14895095 h 15135727"/>
              <a:gd name="connsiteX210" fmla="*/ 3128211 w 8128084"/>
              <a:gd name="connsiteY210" fmla="*/ 14919158 h 15135727"/>
              <a:gd name="connsiteX211" fmla="*/ 2959769 w 8128084"/>
              <a:gd name="connsiteY211" fmla="*/ 15135727 h 15135727"/>
              <a:gd name="connsiteX212" fmla="*/ 2935706 w 8128084"/>
              <a:gd name="connsiteY212" fmla="*/ 14895095 h 15135727"/>
              <a:gd name="connsiteX213" fmla="*/ 2791327 w 8128084"/>
              <a:gd name="connsiteY213" fmla="*/ 14943221 h 15135727"/>
              <a:gd name="connsiteX214" fmla="*/ 2671011 w 8128084"/>
              <a:gd name="connsiteY214" fmla="*/ 15039474 h 15135727"/>
              <a:gd name="connsiteX215" fmla="*/ 2430379 w 8128084"/>
              <a:gd name="connsiteY215" fmla="*/ 15087600 h 15135727"/>
              <a:gd name="connsiteX216" fmla="*/ 2237874 w 8128084"/>
              <a:gd name="connsiteY216" fmla="*/ 15039474 h 15135727"/>
              <a:gd name="connsiteX217" fmla="*/ 2622885 w 8128084"/>
              <a:gd name="connsiteY217" fmla="*/ 14846969 h 15135727"/>
              <a:gd name="connsiteX218" fmla="*/ 2887579 w 8128084"/>
              <a:gd name="connsiteY218" fmla="*/ 14774779 h 15135727"/>
              <a:gd name="connsiteX219" fmla="*/ 2839453 w 8128084"/>
              <a:gd name="connsiteY219" fmla="*/ 14582274 h 15135727"/>
              <a:gd name="connsiteX220" fmla="*/ 2935706 w 8128084"/>
              <a:gd name="connsiteY220" fmla="*/ 14510085 h 15135727"/>
              <a:gd name="connsiteX221" fmla="*/ 2935706 w 8128084"/>
              <a:gd name="connsiteY221" fmla="*/ 14510085 h 15135727"/>
              <a:gd name="connsiteX222" fmla="*/ 3080085 w 8128084"/>
              <a:gd name="connsiteY222" fmla="*/ 14413832 h 15135727"/>
              <a:gd name="connsiteX223" fmla="*/ 3152274 w 8128084"/>
              <a:gd name="connsiteY223" fmla="*/ 14341642 h 15135727"/>
              <a:gd name="connsiteX224" fmla="*/ 3080085 w 8128084"/>
              <a:gd name="connsiteY224" fmla="*/ 14269453 h 15135727"/>
              <a:gd name="connsiteX225" fmla="*/ 3152274 w 8128084"/>
              <a:gd name="connsiteY225" fmla="*/ 14197264 h 15135727"/>
              <a:gd name="connsiteX226" fmla="*/ 3152274 w 8128084"/>
              <a:gd name="connsiteY226" fmla="*/ 14052885 h 15135727"/>
              <a:gd name="connsiteX227" fmla="*/ 3080085 w 8128084"/>
              <a:gd name="connsiteY227" fmla="*/ 13980695 h 15135727"/>
              <a:gd name="connsiteX228" fmla="*/ 3056021 w 8128084"/>
              <a:gd name="connsiteY228" fmla="*/ 14076948 h 15135727"/>
              <a:gd name="connsiteX229" fmla="*/ 2935706 w 8128084"/>
              <a:gd name="connsiteY229" fmla="*/ 14076948 h 15135727"/>
              <a:gd name="connsiteX230" fmla="*/ 2863516 w 8128084"/>
              <a:gd name="connsiteY230" fmla="*/ 14125074 h 15135727"/>
              <a:gd name="connsiteX231" fmla="*/ 2719137 w 8128084"/>
              <a:gd name="connsiteY231" fmla="*/ 14197264 h 15135727"/>
              <a:gd name="connsiteX232" fmla="*/ 2646948 w 8128084"/>
              <a:gd name="connsiteY232" fmla="*/ 14197264 h 15135727"/>
              <a:gd name="connsiteX233" fmla="*/ 2598821 w 8128084"/>
              <a:gd name="connsiteY233" fmla="*/ 14125074 h 15135727"/>
              <a:gd name="connsiteX234" fmla="*/ 2430379 w 8128084"/>
              <a:gd name="connsiteY234" fmla="*/ 13836316 h 15135727"/>
              <a:gd name="connsiteX235" fmla="*/ 2646948 w 8128084"/>
              <a:gd name="connsiteY235" fmla="*/ 13812253 h 15135727"/>
              <a:gd name="connsiteX236" fmla="*/ 2502569 w 8128084"/>
              <a:gd name="connsiteY236" fmla="*/ 13475369 h 15135727"/>
              <a:gd name="connsiteX237" fmla="*/ 2550695 w 8128084"/>
              <a:gd name="connsiteY237" fmla="*/ 13186611 h 15135727"/>
              <a:gd name="connsiteX238" fmla="*/ 2719137 w 8128084"/>
              <a:gd name="connsiteY238" fmla="*/ 13042232 h 15135727"/>
              <a:gd name="connsiteX239" fmla="*/ 2791327 w 8128084"/>
              <a:gd name="connsiteY239" fmla="*/ 12945979 h 15135727"/>
              <a:gd name="connsiteX240" fmla="*/ 3031958 w 8128084"/>
              <a:gd name="connsiteY240" fmla="*/ 13090358 h 15135727"/>
              <a:gd name="connsiteX241" fmla="*/ 3056021 w 8128084"/>
              <a:gd name="connsiteY241" fmla="*/ 12753474 h 15135727"/>
              <a:gd name="connsiteX242" fmla="*/ 2887579 w 8128084"/>
              <a:gd name="connsiteY242" fmla="*/ 12777537 h 15135727"/>
              <a:gd name="connsiteX243" fmla="*/ 2815390 w 8128084"/>
              <a:gd name="connsiteY243" fmla="*/ 12777537 h 15135727"/>
              <a:gd name="connsiteX244" fmla="*/ 3176337 w 8128084"/>
              <a:gd name="connsiteY244" fmla="*/ 12368464 h 15135727"/>
              <a:gd name="connsiteX245" fmla="*/ 3104148 w 8128084"/>
              <a:gd name="connsiteY245" fmla="*/ 12320337 h 15135727"/>
              <a:gd name="connsiteX246" fmla="*/ 3104148 w 8128084"/>
              <a:gd name="connsiteY246" fmla="*/ 12320337 h 15135727"/>
              <a:gd name="connsiteX247" fmla="*/ 3007895 w 8128084"/>
              <a:gd name="connsiteY247" fmla="*/ 12079706 h 15135727"/>
              <a:gd name="connsiteX248" fmla="*/ 2911642 w 8128084"/>
              <a:gd name="connsiteY248" fmla="*/ 11935327 h 15135727"/>
              <a:gd name="connsiteX249" fmla="*/ 2863516 w 8128084"/>
              <a:gd name="connsiteY249" fmla="*/ 11694695 h 15135727"/>
              <a:gd name="connsiteX250" fmla="*/ 2911642 w 8128084"/>
              <a:gd name="connsiteY250" fmla="*/ 11454064 h 15135727"/>
              <a:gd name="connsiteX251" fmla="*/ 3056021 w 8128084"/>
              <a:gd name="connsiteY251" fmla="*/ 11454064 h 15135727"/>
              <a:gd name="connsiteX252" fmla="*/ 2983832 w 8128084"/>
              <a:gd name="connsiteY252" fmla="*/ 11381874 h 15135727"/>
              <a:gd name="connsiteX253" fmla="*/ 3031958 w 8128084"/>
              <a:gd name="connsiteY253" fmla="*/ 11285621 h 15135727"/>
              <a:gd name="connsiteX254" fmla="*/ 3007895 w 8128084"/>
              <a:gd name="connsiteY254" fmla="*/ 11189369 h 15135727"/>
              <a:gd name="connsiteX255" fmla="*/ 2887579 w 8128084"/>
              <a:gd name="connsiteY255" fmla="*/ 11141242 h 15135727"/>
              <a:gd name="connsiteX256" fmla="*/ 2887579 w 8128084"/>
              <a:gd name="connsiteY256" fmla="*/ 10972800 h 15135727"/>
              <a:gd name="connsiteX257" fmla="*/ 2887579 w 8128084"/>
              <a:gd name="connsiteY257" fmla="*/ 10924674 h 15135727"/>
              <a:gd name="connsiteX258" fmla="*/ 2767264 w 8128084"/>
              <a:gd name="connsiteY258" fmla="*/ 11020927 h 15135727"/>
              <a:gd name="connsiteX259" fmla="*/ 2743200 w 8128084"/>
              <a:gd name="connsiteY259" fmla="*/ 10924674 h 15135727"/>
              <a:gd name="connsiteX260" fmla="*/ 2550695 w 8128084"/>
              <a:gd name="connsiteY260" fmla="*/ 11020927 h 15135727"/>
              <a:gd name="connsiteX261" fmla="*/ 2526632 w 8128084"/>
              <a:gd name="connsiteY261" fmla="*/ 11117179 h 15135727"/>
              <a:gd name="connsiteX262" fmla="*/ 2334127 w 8128084"/>
              <a:gd name="connsiteY262" fmla="*/ 10996864 h 15135727"/>
              <a:gd name="connsiteX263" fmla="*/ 2358190 w 8128084"/>
              <a:gd name="connsiteY263" fmla="*/ 10732169 h 15135727"/>
              <a:gd name="connsiteX264" fmla="*/ 2334127 w 8128084"/>
              <a:gd name="connsiteY264" fmla="*/ 10587790 h 15135727"/>
              <a:gd name="connsiteX265" fmla="*/ 2406316 w 8128084"/>
              <a:gd name="connsiteY265" fmla="*/ 10491537 h 15135727"/>
              <a:gd name="connsiteX266" fmla="*/ 2598821 w 8128084"/>
              <a:gd name="connsiteY266" fmla="*/ 10684042 h 15135727"/>
              <a:gd name="connsiteX267" fmla="*/ 2767264 w 8128084"/>
              <a:gd name="connsiteY267" fmla="*/ 10684042 h 15135727"/>
              <a:gd name="connsiteX268" fmla="*/ 2646948 w 8128084"/>
              <a:gd name="connsiteY268" fmla="*/ 10515600 h 15135727"/>
              <a:gd name="connsiteX269" fmla="*/ 2815390 w 8128084"/>
              <a:gd name="connsiteY269" fmla="*/ 10395285 h 15135727"/>
              <a:gd name="connsiteX270" fmla="*/ 3080085 w 8128084"/>
              <a:gd name="connsiteY270" fmla="*/ 10419348 h 15135727"/>
              <a:gd name="connsiteX271" fmla="*/ 3248527 w 8128084"/>
              <a:gd name="connsiteY271" fmla="*/ 10539664 h 15135727"/>
              <a:gd name="connsiteX272" fmla="*/ 3320716 w 8128084"/>
              <a:gd name="connsiteY272" fmla="*/ 10659979 h 15135727"/>
              <a:gd name="connsiteX273" fmla="*/ 3465095 w 8128084"/>
              <a:gd name="connsiteY273" fmla="*/ 10659979 h 15135727"/>
              <a:gd name="connsiteX274" fmla="*/ 3441032 w 8128084"/>
              <a:gd name="connsiteY274" fmla="*/ 10491537 h 15135727"/>
              <a:gd name="connsiteX275" fmla="*/ 3392906 w 8128084"/>
              <a:gd name="connsiteY275" fmla="*/ 10250906 h 15135727"/>
              <a:gd name="connsiteX276" fmla="*/ 3152274 w 8128084"/>
              <a:gd name="connsiteY276" fmla="*/ 10250906 h 15135727"/>
              <a:gd name="connsiteX277" fmla="*/ 3176337 w 8128084"/>
              <a:gd name="connsiteY277" fmla="*/ 10178716 h 15135727"/>
              <a:gd name="connsiteX278" fmla="*/ 3104148 w 8128084"/>
              <a:gd name="connsiteY278" fmla="*/ 10154653 h 15135727"/>
              <a:gd name="connsiteX279" fmla="*/ 3007895 w 8128084"/>
              <a:gd name="connsiteY279" fmla="*/ 9962148 h 15135727"/>
              <a:gd name="connsiteX280" fmla="*/ 3176337 w 8128084"/>
              <a:gd name="connsiteY280" fmla="*/ 9889958 h 15135727"/>
              <a:gd name="connsiteX281" fmla="*/ 2959769 w 8128084"/>
              <a:gd name="connsiteY281" fmla="*/ 9504948 h 15135727"/>
              <a:gd name="connsiteX282" fmla="*/ 2791327 w 8128084"/>
              <a:gd name="connsiteY282" fmla="*/ 9456821 h 15135727"/>
              <a:gd name="connsiteX283" fmla="*/ 2574758 w 8128084"/>
              <a:gd name="connsiteY283" fmla="*/ 9336506 h 15135727"/>
              <a:gd name="connsiteX284" fmla="*/ 2550695 w 8128084"/>
              <a:gd name="connsiteY284" fmla="*/ 9071811 h 15135727"/>
              <a:gd name="connsiteX285" fmla="*/ 2695074 w 8128084"/>
              <a:gd name="connsiteY285" fmla="*/ 8999621 h 15135727"/>
              <a:gd name="connsiteX286" fmla="*/ 2622885 w 8128084"/>
              <a:gd name="connsiteY286" fmla="*/ 8975558 h 15135727"/>
              <a:gd name="connsiteX287" fmla="*/ 2430379 w 8128084"/>
              <a:gd name="connsiteY287" fmla="*/ 8999621 h 15135727"/>
              <a:gd name="connsiteX288" fmla="*/ 2261937 w 8128084"/>
              <a:gd name="connsiteY288" fmla="*/ 9168064 h 15135727"/>
              <a:gd name="connsiteX289" fmla="*/ 2237874 w 8128084"/>
              <a:gd name="connsiteY289" fmla="*/ 8999621 h 15135727"/>
              <a:gd name="connsiteX290" fmla="*/ 2117558 w 8128084"/>
              <a:gd name="connsiteY290" fmla="*/ 8975558 h 15135727"/>
              <a:gd name="connsiteX291" fmla="*/ 2045369 w 8128084"/>
              <a:gd name="connsiteY291" fmla="*/ 8783053 h 15135727"/>
              <a:gd name="connsiteX292" fmla="*/ 1852864 w 8128084"/>
              <a:gd name="connsiteY292" fmla="*/ 8758990 h 15135727"/>
              <a:gd name="connsiteX293" fmla="*/ 1636295 w 8128084"/>
              <a:gd name="connsiteY293" fmla="*/ 8927432 h 15135727"/>
              <a:gd name="connsiteX294" fmla="*/ 1588169 w 8128084"/>
              <a:gd name="connsiteY294" fmla="*/ 9023685 h 15135727"/>
              <a:gd name="connsiteX295" fmla="*/ 1515979 w 8128084"/>
              <a:gd name="connsiteY295" fmla="*/ 8879306 h 15135727"/>
              <a:gd name="connsiteX296" fmla="*/ 1347537 w 8128084"/>
              <a:gd name="connsiteY296" fmla="*/ 8879306 h 15135727"/>
              <a:gd name="connsiteX297" fmla="*/ 1347537 w 8128084"/>
              <a:gd name="connsiteY297" fmla="*/ 8710864 h 15135727"/>
              <a:gd name="connsiteX298" fmla="*/ 1106906 w 8128084"/>
              <a:gd name="connsiteY298" fmla="*/ 8783053 h 15135727"/>
              <a:gd name="connsiteX299" fmla="*/ 890337 w 8128084"/>
              <a:gd name="connsiteY299" fmla="*/ 8686800 h 15135727"/>
              <a:gd name="connsiteX300" fmla="*/ 649706 w 8128084"/>
              <a:gd name="connsiteY300" fmla="*/ 8662737 h 15135727"/>
              <a:gd name="connsiteX301" fmla="*/ 385011 w 8128084"/>
              <a:gd name="connsiteY301" fmla="*/ 8566485 h 15135727"/>
              <a:gd name="connsiteX302" fmla="*/ 577516 w 8128084"/>
              <a:gd name="connsiteY302" fmla="*/ 8373979 h 15135727"/>
              <a:gd name="connsiteX303" fmla="*/ 794085 w 8128084"/>
              <a:gd name="connsiteY303" fmla="*/ 8301790 h 15135727"/>
              <a:gd name="connsiteX304" fmla="*/ 745958 w 8128084"/>
              <a:gd name="connsiteY304" fmla="*/ 8133348 h 15135727"/>
              <a:gd name="connsiteX305" fmla="*/ 818148 w 8128084"/>
              <a:gd name="connsiteY305" fmla="*/ 7820527 h 15135727"/>
              <a:gd name="connsiteX306" fmla="*/ 697832 w 8128084"/>
              <a:gd name="connsiteY306" fmla="*/ 7820527 h 15135727"/>
              <a:gd name="connsiteX307" fmla="*/ 625642 w 8128084"/>
              <a:gd name="connsiteY307" fmla="*/ 7916779 h 15135727"/>
              <a:gd name="connsiteX308" fmla="*/ 457200 w 8128084"/>
              <a:gd name="connsiteY308" fmla="*/ 7820527 h 15135727"/>
              <a:gd name="connsiteX309" fmla="*/ 529390 w 8128084"/>
              <a:gd name="connsiteY309" fmla="*/ 7700211 h 15135727"/>
              <a:gd name="connsiteX310" fmla="*/ 938464 w 8128084"/>
              <a:gd name="connsiteY310" fmla="*/ 7676148 h 15135727"/>
              <a:gd name="connsiteX311" fmla="*/ 1058779 w 8128084"/>
              <a:gd name="connsiteY311" fmla="*/ 7459579 h 15135727"/>
              <a:gd name="connsiteX312" fmla="*/ 1203158 w 8128084"/>
              <a:gd name="connsiteY312" fmla="*/ 7603958 h 15135727"/>
              <a:gd name="connsiteX313" fmla="*/ 1299411 w 8128084"/>
              <a:gd name="connsiteY313" fmla="*/ 7555832 h 15135727"/>
              <a:gd name="connsiteX314" fmla="*/ 1443790 w 8128084"/>
              <a:gd name="connsiteY314" fmla="*/ 7507706 h 15135727"/>
              <a:gd name="connsiteX315" fmla="*/ 1684421 w 8128084"/>
              <a:gd name="connsiteY315" fmla="*/ 7603958 h 15135727"/>
              <a:gd name="connsiteX316" fmla="*/ 1684421 w 8128084"/>
              <a:gd name="connsiteY316" fmla="*/ 7603958 h 15135727"/>
              <a:gd name="connsiteX317" fmla="*/ 1540042 w 8128084"/>
              <a:gd name="connsiteY317" fmla="*/ 7363327 h 15135727"/>
              <a:gd name="connsiteX318" fmla="*/ 1299411 w 8128084"/>
              <a:gd name="connsiteY318" fmla="*/ 7315200 h 15135727"/>
              <a:gd name="connsiteX319" fmla="*/ 1130969 w 8128084"/>
              <a:gd name="connsiteY319" fmla="*/ 7339264 h 15135727"/>
              <a:gd name="connsiteX320" fmla="*/ 1034716 w 8128084"/>
              <a:gd name="connsiteY320" fmla="*/ 7315200 h 15135727"/>
              <a:gd name="connsiteX321" fmla="*/ 1155032 w 8128084"/>
              <a:gd name="connsiteY321" fmla="*/ 7050506 h 15135727"/>
              <a:gd name="connsiteX322" fmla="*/ 1155032 w 8128084"/>
              <a:gd name="connsiteY322" fmla="*/ 6930190 h 15135727"/>
              <a:gd name="connsiteX323" fmla="*/ 1155032 w 8128084"/>
              <a:gd name="connsiteY323" fmla="*/ 6761748 h 15135727"/>
              <a:gd name="connsiteX324" fmla="*/ 1203158 w 8128084"/>
              <a:gd name="connsiteY324" fmla="*/ 6617369 h 15135727"/>
              <a:gd name="connsiteX325" fmla="*/ 1371600 w 8128084"/>
              <a:gd name="connsiteY325" fmla="*/ 6472990 h 15135727"/>
              <a:gd name="connsiteX326" fmla="*/ 1443790 w 8128084"/>
              <a:gd name="connsiteY326" fmla="*/ 6328611 h 15135727"/>
              <a:gd name="connsiteX327" fmla="*/ 1419727 w 8128084"/>
              <a:gd name="connsiteY327" fmla="*/ 6208295 h 15135727"/>
              <a:gd name="connsiteX328" fmla="*/ 1275348 w 8128084"/>
              <a:gd name="connsiteY328" fmla="*/ 6304548 h 15135727"/>
              <a:gd name="connsiteX329" fmla="*/ 1323474 w 8128084"/>
              <a:gd name="connsiteY329" fmla="*/ 6015790 h 15135727"/>
              <a:gd name="connsiteX330" fmla="*/ 1540042 w 8128084"/>
              <a:gd name="connsiteY330" fmla="*/ 5871411 h 15135727"/>
              <a:gd name="connsiteX331" fmla="*/ 1540042 w 8128084"/>
              <a:gd name="connsiteY331" fmla="*/ 5751095 h 15135727"/>
              <a:gd name="connsiteX332" fmla="*/ 1395664 w 8128084"/>
              <a:gd name="connsiteY332" fmla="*/ 5799221 h 15135727"/>
              <a:gd name="connsiteX333" fmla="*/ 1179095 w 8128084"/>
              <a:gd name="connsiteY333" fmla="*/ 5799221 h 15135727"/>
              <a:gd name="connsiteX334" fmla="*/ 890337 w 8128084"/>
              <a:gd name="connsiteY334" fmla="*/ 5775158 h 15135727"/>
              <a:gd name="connsiteX335" fmla="*/ 697832 w 8128084"/>
              <a:gd name="connsiteY335" fmla="*/ 5606716 h 15135727"/>
              <a:gd name="connsiteX336" fmla="*/ 577516 w 8128084"/>
              <a:gd name="connsiteY336" fmla="*/ 5582653 h 15135727"/>
              <a:gd name="connsiteX337" fmla="*/ 697832 w 8128084"/>
              <a:gd name="connsiteY337" fmla="*/ 5775158 h 15135727"/>
              <a:gd name="connsiteX338" fmla="*/ 409074 w 8128084"/>
              <a:gd name="connsiteY338" fmla="*/ 5799221 h 15135727"/>
              <a:gd name="connsiteX339" fmla="*/ 168442 w 8128084"/>
              <a:gd name="connsiteY339" fmla="*/ 5702969 h 15135727"/>
              <a:gd name="connsiteX340" fmla="*/ 264695 w 8128084"/>
              <a:gd name="connsiteY340" fmla="*/ 5558590 h 15135727"/>
              <a:gd name="connsiteX341" fmla="*/ 144379 w 8128084"/>
              <a:gd name="connsiteY341" fmla="*/ 5510464 h 15135727"/>
              <a:gd name="connsiteX342" fmla="*/ 0 w 8128084"/>
              <a:gd name="connsiteY342" fmla="*/ 5462337 h 15135727"/>
              <a:gd name="connsiteX343" fmla="*/ 96253 w 8128084"/>
              <a:gd name="connsiteY343"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448927 w 8128084"/>
              <a:gd name="connsiteY174" fmla="*/ 13355053 h 15135727"/>
              <a:gd name="connsiteX175" fmla="*/ 6256421 w 8128084"/>
              <a:gd name="connsiteY175" fmla="*/ 13571621 h 15135727"/>
              <a:gd name="connsiteX176" fmla="*/ 6087979 w 8128084"/>
              <a:gd name="connsiteY176" fmla="*/ 13667874 h 15135727"/>
              <a:gd name="connsiteX177" fmla="*/ 5943600 w 8128084"/>
              <a:gd name="connsiteY177" fmla="*/ 13716000 h 15135727"/>
              <a:gd name="connsiteX178" fmla="*/ 5702969 w 8128084"/>
              <a:gd name="connsiteY178" fmla="*/ 13667874 h 15135727"/>
              <a:gd name="connsiteX179" fmla="*/ 5582653 w 8128084"/>
              <a:gd name="connsiteY179" fmla="*/ 13691937 h 15135727"/>
              <a:gd name="connsiteX180" fmla="*/ 5727032 w 8128084"/>
              <a:gd name="connsiteY180" fmla="*/ 13836316 h 15135727"/>
              <a:gd name="connsiteX181" fmla="*/ 5582653 w 8128084"/>
              <a:gd name="connsiteY181" fmla="*/ 14052885 h 15135727"/>
              <a:gd name="connsiteX182" fmla="*/ 5462337 w 8128084"/>
              <a:gd name="connsiteY182" fmla="*/ 14149137 h 15135727"/>
              <a:gd name="connsiteX183" fmla="*/ 5342021 w 8128084"/>
              <a:gd name="connsiteY183" fmla="*/ 14004758 h 15135727"/>
              <a:gd name="connsiteX184" fmla="*/ 5245769 w 8128084"/>
              <a:gd name="connsiteY184" fmla="*/ 14004758 h 15135727"/>
              <a:gd name="connsiteX185" fmla="*/ 5245769 w 8128084"/>
              <a:gd name="connsiteY185" fmla="*/ 13956632 h 15135727"/>
              <a:gd name="connsiteX186" fmla="*/ 5101390 w 8128084"/>
              <a:gd name="connsiteY186" fmla="*/ 13956632 h 15135727"/>
              <a:gd name="connsiteX187" fmla="*/ 4981074 w 8128084"/>
              <a:gd name="connsiteY187" fmla="*/ 13860379 h 15135727"/>
              <a:gd name="connsiteX188" fmla="*/ 4740442 w 8128084"/>
              <a:gd name="connsiteY188" fmla="*/ 13908506 h 15135727"/>
              <a:gd name="connsiteX189" fmla="*/ 4475748 w 8128084"/>
              <a:gd name="connsiteY189" fmla="*/ 13956632 h 15135727"/>
              <a:gd name="connsiteX190" fmla="*/ 4379495 w 8128084"/>
              <a:gd name="connsiteY190" fmla="*/ 14028821 h 15135727"/>
              <a:gd name="connsiteX191" fmla="*/ 4403558 w 8128084"/>
              <a:gd name="connsiteY191" fmla="*/ 14197264 h 15135727"/>
              <a:gd name="connsiteX192" fmla="*/ 4572000 w 8128084"/>
              <a:gd name="connsiteY192" fmla="*/ 14149137 h 15135727"/>
              <a:gd name="connsiteX193" fmla="*/ 4523874 w 8128084"/>
              <a:gd name="connsiteY193" fmla="*/ 14558211 h 15135727"/>
              <a:gd name="connsiteX194" fmla="*/ 4403558 w 8128084"/>
              <a:gd name="connsiteY194" fmla="*/ 14437895 h 15135727"/>
              <a:gd name="connsiteX195" fmla="*/ 4403558 w 8128084"/>
              <a:gd name="connsiteY195" fmla="*/ 14437895 h 15135727"/>
              <a:gd name="connsiteX196" fmla="*/ 4283242 w 8128084"/>
              <a:gd name="connsiteY196" fmla="*/ 14245390 h 15135727"/>
              <a:gd name="connsiteX197" fmla="*/ 4235116 w 8128084"/>
              <a:gd name="connsiteY197" fmla="*/ 14341642 h 15135727"/>
              <a:gd name="connsiteX198" fmla="*/ 4162927 w 8128084"/>
              <a:gd name="connsiteY198" fmla="*/ 14389769 h 15135727"/>
              <a:gd name="connsiteX199" fmla="*/ 4162927 w 8128084"/>
              <a:gd name="connsiteY199" fmla="*/ 14389769 h 15135727"/>
              <a:gd name="connsiteX200" fmla="*/ 3922295 w 8128084"/>
              <a:gd name="connsiteY200" fmla="*/ 14245390 h 15135727"/>
              <a:gd name="connsiteX201" fmla="*/ 3801979 w 8128084"/>
              <a:gd name="connsiteY201" fmla="*/ 14293516 h 15135727"/>
              <a:gd name="connsiteX202" fmla="*/ 3681664 w 8128084"/>
              <a:gd name="connsiteY202" fmla="*/ 14389769 h 15135727"/>
              <a:gd name="connsiteX203" fmla="*/ 3657600 w 8128084"/>
              <a:gd name="connsiteY203" fmla="*/ 14654464 h 15135727"/>
              <a:gd name="connsiteX204" fmla="*/ 3513221 w 8128084"/>
              <a:gd name="connsiteY204" fmla="*/ 14726653 h 15135727"/>
              <a:gd name="connsiteX205" fmla="*/ 3513221 w 8128084"/>
              <a:gd name="connsiteY205" fmla="*/ 14871032 h 15135727"/>
              <a:gd name="connsiteX206" fmla="*/ 3633537 w 8128084"/>
              <a:gd name="connsiteY206" fmla="*/ 14967285 h 15135727"/>
              <a:gd name="connsiteX207" fmla="*/ 3609474 w 8128084"/>
              <a:gd name="connsiteY207" fmla="*/ 15087600 h 15135727"/>
              <a:gd name="connsiteX208" fmla="*/ 3441032 w 8128084"/>
              <a:gd name="connsiteY208" fmla="*/ 15039474 h 15135727"/>
              <a:gd name="connsiteX209" fmla="*/ 3272590 w 8128084"/>
              <a:gd name="connsiteY209" fmla="*/ 15063537 h 15135727"/>
              <a:gd name="connsiteX210" fmla="*/ 3248527 w 8128084"/>
              <a:gd name="connsiteY210" fmla="*/ 14895095 h 15135727"/>
              <a:gd name="connsiteX211" fmla="*/ 3128211 w 8128084"/>
              <a:gd name="connsiteY211" fmla="*/ 14919158 h 15135727"/>
              <a:gd name="connsiteX212" fmla="*/ 2959769 w 8128084"/>
              <a:gd name="connsiteY212" fmla="*/ 15135727 h 15135727"/>
              <a:gd name="connsiteX213" fmla="*/ 2935706 w 8128084"/>
              <a:gd name="connsiteY213" fmla="*/ 14895095 h 15135727"/>
              <a:gd name="connsiteX214" fmla="*/ 2791327 w 8128084"/>
              <a:gd name="connsiteY214" fmla="*/ 14943221 h 15135727"/>
              <a:gd name="connsiteX215" fmla="*/ 2671011 w 8128084"/>
              <a:gd name="connsiteY215" fmla="*/ 15039474 h 15135727"/>
              <a:gd name="connsiteX216" fmla="*/ 2430379 w 8128084"/>
              <a:gd name="connsiteY216" fmla="*/ 15087600 h 15135727"/>
              <a:gd name="connsiteX217" fmla="*/ 2237874 w 8128084"/>
              <a:gd name="connsiteY217" fmla="*/ 15039474 h 15135727"/>
              <a:gd name="connsiteX218" fmla="*/ 2622885 w 8128084"/>
              <a:gd name="connsiteY218" fmla="*/ 14846969 h 15135727"/>
              <a:gd name="connsiteX219" fmla="*/ 2887579 w 8128084"/>
              <a:gd name="connsiteY219" fmla="*/ 14774779 h 15135727"/>
              <a:gd name="connsiteX220" fmla="*/ 2839453 w 8128084"/>
              <a:gd name="connsiteY220" fmla="*/ 14582274 h 15135727"/>
              <a:gd name="connsiteX221" fmla="*/ 2935706 w 8128084"/>
              <a:gd name="connsiteY221" fmla="*/ 14510085 h 15135727"/>
              <a:gd name="connsiteX222" fmla="*/ 2935706 w 8128084"/>
              <a:gd name="connsiteY222" fmla="*/ 14510085 h 15135727"/>
              <a:gd name="connsiteX223" fmla="*/ 3080085 w 8128084"/>
              <a:gd name="connsiteY223" fmla="*/ 14413832 h 15135727"/>
              <a:gd name="connsiteX224" fmla="*/ 3152274 w 8128084"/>
              <a:gd name="connsiteY224" fmla="*/ 14341642 h 15135727"/>
              <a:gd name="connsiteX225" fmla="*/ 3080085 w 8128084"/>
              <a:gd name="connsiteY225" fmla="*/ 14269453 h 15135727"/>
              <a:gd name="connsiteX226" fmla="*/ 3152274 w 8128084"/>
              <a:gd name="connsiteY226" fmla="*/ 14197264 h 15135727"/>
              <a:gd name="connsiteX227" fmla="*/ 3152274 w 8128084"/>
              <a:gd name="connsiteY227" fmla="*/ 14052885 h 15135727"/>
              <a:gd name="connsiteX228" fmla="*/ 3080085 w 8128084"/>
              <a:gd name="connsiteY228" fmla="*/ 13980695 h 15135727"/>
              <a:gd name="connsiteX229" fmla="*/ 3056021 w 8128084"/>
              <a:gd name="connsiteY229" fmla="*/ 14076948 h 15135727"/>
              <a:gd name="connsiteX230" fmla="*/ 2935706 w 8128084"/>
              <a:gd name="connsiteY230" fmla="*/ 14076948 h 15135727"/>
              <a:gd name="connsiteX231" fmla="*/ 2863516 w 8128084"/>
              <a:gd name="connsiteY231" fmla="*/ 14125074 h 15135727"/>
              <a:gd name="connsiteX232" fmla="*/ 2719137 w 8128084"/>
              <a:gd name="connsiteY232" fmla="*/ 14197264 h 15135727"/>
              <a:gd name="connsiteX233" fmla="*/ 2646948 w 8128084"/>
              <a:gd name="connsiteY233" fmla="*/ 14197264 h 15135727"/>
              <a:gd name="connsiteX234" fmla="*/ 2598821 w 8128084"/>
              <a:gd name="connsiteY234" fmla="*/ 14125074 h 15135727"/>
              <a:gd name="connsiteX235" fmla="*/ 2430379 w 8128084"/>
              <a:gd name="connsiteY235" fmla="*/ 13836316 h 15135727"/>
              <a:gd name="connsiteX236" fmla="*/ 2646948 w 8128084"/>
              <a:gd name="connsiteY236" fmla="*/ 13812253 h 15135727"/>
              <a:gd name="connsiteX237" fmla="*/ 2502569 w 8128084"/>
              <a:gd name="connsiteY237" fmla="*/ 13475369 h 15135727"/>
              <a:gd name="connsiteX238" fmla="*/ 2550695 w 8128084"/>
              <a:gd name="connsiteY238" fmla="*/ 13186611 h 15135727"/>
              <a:gd name="connsiteX239" fmla="*/ 2719137 w 8128084"/>
              <a:gd name="connsiteY239" fmla="*/ 13042232 h 15135727"/>
              <a:gd name="connsiteX240" fmla="*/ 2791327 w 8128084"/>
              <a:gd name="connsiteY240" fmla="*/ 12945979 h 15135727"/>
              <a:gd name="connsiteX241" fmla="*/ 3031958 w 8128084"/>
              <a:gd name="connsiteY241" fmla="*/ 13090358 h 15135727"/>
              <a:gd name="connsiteX242" fmla="*/ 3056021 w 8128084"/>
              <a:gd name="connsiteY242" fmla="*/ 12753474 h 15135727"/>
              <a:gd name="connsiteX243" fmla="*/ 2887579 w 8128084"/>
              <a:gd name="connsiteY243" fmla="*/ 12777537 h 15135727"/>
              <a:gd name="connsiteX244" fmla="*/ 2815390 w 8128084"/>
              <a:gd name="connsiteY244" fmla="*/ 12777537 h 15135727"/>
              <a:gd name="connsiteX245" fmla="*/ 3176337 w 8128084"/>
              <a:gd name="connsiteY245" fmla="*/ 12368464 h 15135727"/>
              <a:gd name="connsiteX246" fmla="*/ 3104148 w 8128084"/>
              <a:gd name="connsiteY246" fmla="*/ 12320337 h 15135727"/>
              <a:gd name="connsiteX247" fmla="*/ 3104148 w 8128084"/>
              <a:gd name="connsiteY247" fmla="*/ 12320337 h 15135727"/>
              <a:gd name="connsiteX248" fmla="*/ 3007895 w 8128084"/>
              <a:gd name="connsiteY248" fmla="*/ 12079706 h 15135727"/>
              <a:gd name="connsiteX249" fmla="*/ 2911642 w 8128084"/>
              <a:gd name="connsiteY249" fmla="*/ 11935327 h 15135727"/>
              <a:gd name="connsiteX250" fmla="*/ 2863516 w 8128084"/>
              <a:gd name="connsiteY250" fmla="*/ 11694695 h 15135727"/>
              <a:gd name="connsiteX251" fmla="*/ 2911642 w 8128084"/>
              <a:gd name="connsiteY251" fmla="*/ 11454064 h 15135727"/>
              <a:gd name="connsiteX252" fmla="*/ 3056021 w 8128084"/>
              <a:gd name="connsiteY252" fmla="*/ 11454064 h 15135727"/>
              <a:gd name="connsiteX253" fmla="*/ 2983832 w 8128084"/>
              <a:gd name="connsiteY253" fmla="*/ 11381874 h 15135727"/>
              <a:gd name="connsiteX254" fmla="*/ 3031958 w 8128084"/>
              <a:gd name="connsiteY254" fmla="*/ 11285621 h 15135727"/>
              <a:gd name="connsiteX255" fmla="*/ 3007895 w 8128084"/>
              <a:gd name="connsiteY255" fmla="*/ 11189369 h 15135727"/>
              <a:gd name="connsiteX256" fmla="*/ 2887579 w 8128084"/>
              <a:gd name="connsiteY256" fmla="*/ 11141242 h 15135727"/>
              <a:gd name="connsiteX257" fmla="*/ 2887579 w 8128084"/>
              <a:gd name="connsiteY257" fmla="*/ 10972800 h 15135727"/>
              <a:gd name="connsiteX258" fmla="*/ 2887579 w 8128084"/>
              <a:gd name="connsiteY258" fmla="*/ 10924674 h 15135727"/>
              <a:gd name="connsiteX259" fmla="*/ 2767264 w 8128084"/>
              <a:gd name="connsiteY259" fmla="*/ 11020927 h 15135727"/>
              <a:gd name="connsiteX260" fmla="*/ 2743200 w 8128084"/>
              <a:gd name="connsiteY260" fmla="*/ 10924674 h 15135727"/>
              <a:gd name="connsiteX261" fmla="*/ 2550695 w 8128084"/>
              <a:gd name="connsiteY261" fmla="*/ 11020927 h 15135727"/>
              <a:gd name="connsiteX262" fmla="*/ 2526632 w 8128084"/>
              <a:gd name="connsiteY262" fmla="*/ 11117179 h 15135727"/>
              <a:gd name="connsiteX263" fmla="*/ 2334127 w 8128084"/>
              <a:gd name="connsiteY263" fmla="*/ 10996864 h 15135727"/>
              <a:gd name="connsiteX264" fmla="*/ 2358190 w 8128084"/>
              <a:gd name="connsiteY264" fmla="*/ 10732169 h 15135727"/>
              <a:gd name="connsiteX265" fmla="*/ 2334127 w 8128084"/>
              <a:gd name="connsiteY265" fmla="*/ 10587790 h 15135727"/>
              <a:gd name="connsiteX266" fmla="*/ 2406316 w 8128084"/>
              <a:gd name="connsiteY266" fmla="*/ 10491537 h 15135727"/>
              <a:gd name="connsiteX267" fmla="*/ 2598821 w 8128084"/>
              <a:gd name="connsiteY267" fmla="*/ 10684042 h 15135727"/>
              <a:gd name="connsiteX268" fmla="*/ 2767264 w 8128084"/>
              <a:gd name="connsiteY268" fmla="*/ 10684042 h 15135727"/>
              <a:gd name="connsiteX269" fmla="*/ 2646948 w 8128084"/>
              <a:gd name="connsiteY269" fmla="*/ 10515600 h 15135727"/>
              <a:gd name="connsiteX270" fmla="*/ 2815390 w 8128084"/>
              <a:gd name="connsiteY270" fmla="*/ 10395285 h 15135727"/>
              <a:gd name="connsiteX271" fmla="*/ 3080085 w 8128084"/>
              <a:gd name="connsiteY271" fmla="*/ 10419348 h 15135727"/>
              <a:gd name="connsiteX272" fmla="*/ 3248527 w 8128084"/>
              <a:gd name="connsiteY272" fmla="*/ 10539664 h 15135727"/>
              <a:gd name="connsiteX273" fmla="*/ 3320716 w 8128084"/>
              <a:gd name="connsiteY273" fmla="*/ 10659979 h 15135727"/>
              <a:gd name="connsiteX274" fmla="*/ 3465095 w 8128084"/>
              <a:gd name="connsiteY274" fmla="*/ 10659979 h 15135727"/>
              <a:gd name="connsiteX275" fmla="*/ 3441032 w 8128084"/>
              <a:gd name="connsiteY275" fmla="*/ 10491537 h 15135727"/>
              <a:gd name="connsiteX276" fmla="*/ 3392906 w 8128084"/>
              <a:gd name="connsiteY276" fmla="*/ 10250906 h 15135727"/>
              <a:gd name="connsiteX277" fmla="*/ 3152274 w 8128084"/>
              <a:gd name="connsiteY277" fmla="*/ 10250906 h 15135727"/>
              <a:gd name="connsiteX278" fmla="*/ 3176337 w 8128084"/>
              <a:gd name="connsiteY278" fmla="*/ 10178716 h 15135727"/>
              <a:gd name="connsiteX279" fmla="*/ 3104148 w 8128084"/>
              <a:gd name="connsiteY279" fmla="*/ 10154653 h 15135727"/>
              <a:gd name="connsiteX280" fmla="*/ 3007895 w 8128084"/>
              <a:gd name="connsiteY280" fmla="*/ 9962148 h 15135727"/>
              <a:gd name="connsiteX281" fmla="*/ 3176337 w 8128084"/>
              <a:gd name="connsiteY281" fmla="*/ 9889958 h 15135727"/>
              <a:gd name="connsiteX282" fmla="*/ 2959769 w 8128084"/>
              <a:gd name="connsiteY282" fmla="*/ 9504948 h 15135727"/>
              <a:gd name="connsiteX283" fmla="*/ 2791327 w 8128084"/>
              <a:gd name="connsiteY283" fmla="*/ 9456821 h 15135727"/>
              <a:gd name="connsiteX284" fmla="*/ 2574758 w 8128084"/>
              <a:gd name="connsiteY284" fmla="*/ 9336506 h 15135727"/>
              <a:gd name="connsiteX285" fmla="*/ 2550695 w 8128084"/>
              <a:gd name="connsiteY285" fmla="*/ 9071811 h 15135727"/>
              <a:gd name="connsiteX286" fmla="*/ 2695074 w 8128084"/>
              <a:gd name="connsiteY286" fmla="*/ 8999621 h 15135727"/>
              <a:gd name="connsiteX287" fmla="*/ 2622885 w 8128084"/>
              <a:gd name="connsiteY287" fmla="*/ 8975558 h 15135727"/>
              <a:gd name="connsiteX288" fmla="*/ 2430379 w 8128084"/>
              <a:gd name="connsiteY288" fmla="*/ 8999621 h 15135727"/>
              <a:gd name="connsiteX289" fmla="*/ 2261937 w 8128084"/>
              <a:gd name="connsiteY289" fmla="*/ 9168064 h 15135727"/>
              <a:gd name="connsiteX290" fmla="*/ 2237874 w 8128084"/>
              <a:gd name="connsiteY290" fmla="*/ 8999621 h 15135727"/>
              <a:gd name="connsiteX291" fmla="*/ 2117558 w 8128084"/>
              <a:gd name="connsiteY291" fmla="*/ 8975558 h 15135727"/>
              <a:gd name="connsiteX292" fmla="*/ 2045369 w 8128084"/>
              <a:gd name="connsiteY292" fmla="*/ 8783053 h 15135727"/>
              <a:gd name="connsiteX293" fmla="*/ 1852864 w 8128084"/>
              <a:gd name="connsiteY293" fmla="*/ 8758990 h 15135727"/>
              <a:gd name="connsiteX294" fmla="*/ 1636295 w 8128084"/>
              <a:gd name="connsiteY294" fmla="*/ 8927432 h 15135727"/>
              <a:gd name="connsiteX295" fmla="*/ 1588169 w 8128084"/>
              <a:gd name="connsiteY295" fmla="*/ 9023685 h 15135727"/>
              <a:gd name="connsiteX296" fmla="*/ 1515979 w 8128084"/>
              <a:gd name="connsiteY296" fmla="*/ 8879306 h 15135727"/>
              <a:gd name="connsiteX297" fmla="*/ 1347537 w 8128084"/>
              <a:gd name="connsiteY297" fmla="*/ 8879306 h 15135727"/>
              <a:gd name="connsiteX298" fmla="*/ 1347537 w 8128084"/>
              <a:gd name="connsiteY298" fmla="*/ 8710864 h 15135727"/>
              <a:gd name="connsiteX299" fmla="*/ 1106906 w 8128084"/>
              <a:gd name="connsiteY299" fmla="*/ 8783053 h 15135727"/>
              <a:gd name="connsiteX300" fmla="*/ 890337 w 8128084"/>
              <a:gd name="connsiteY300" fmla="*/ 8686800 h 15135727"/>
              <a:gd name="connsiteX301" fmla="*/ 649706 w 8128084"/>
              <a:gd name="connsiteY301" fmla="*/ 8662737 h 15135727"/>
              <a:gd name="connsiteX302" fmla="*/ 385011 w 8128084"/>
              <a:gd name="connsiteY302" fmla="*/ 8566485 h 15135727"/>
              <a:gd name="connsiteX303" fmla="*/ 577516 w 8128084"/>
              <a:gd name="connsiteY303" fmla="*/ 8373979 h 15135727"/>
              <a:gd name="connsiteX304" fmla="*/ 794085 w 8128084"/>
              <a:gd name="connsiteY304" fmla="*/ 8301790 h 15135727"/>
              <a:gd name="connsiteX305" fmla="*/ 745958 w 8128084"/>
              <a:gd name="connsiteY305" fmla="*/ 8133348 h 15135727"/>
              <a:gd name="connsiteX306" fmla="*/ 818148 w 8128084"/>
              <a:gd name="connsiteY306" fmla="*/ 7820527 h 15135727"/>
              <a:gd name="connsiteX307" fmla="*/ 697832 w 8128084"/>
              <a:gd name="connsiteY307" fmla="*/ 7820527 h 15135727"/>
              <a:gd name="connsiteX308" fmla="*/ 625642 w 8128084"/>
              <a:gd name="connsiteY308" fmla="*/ 7916779 h 15135727"/>
              <a:gd name="connsiteX309" fmla="*/ 457200 w 8128084"/>
              <a:gd name="connsiteY309" fmla="*/ 7820527 h 15135727"/>
              <a:gd name="connsiteX310" fmla="*/ 529390 w 8128084"/>
              <a:gd name="connsiteY310" fmla="*/ 7700211 h 15135727"/>
              <a:gd name="connsiteX311" fmla="*/ 938464 w 8128084"/>
              <a:gd name="connsiteY311" fmla="*/ 7676148 h 15135727"/>
              <a:gd name="connsiteX312" fmla="*/ 1058779 w 8128084"/>
              <a:gd name="connsiteY312" fmla="*/ 7459579 h 15135727"/>
              <a:gd name="connsiteX313" fmla="*/ 1203158 w 8128084"/>
              <a:gd name="connsiteY313" fmla="*/ 7603958 h 15135727"/>
              <a:gd name="connsiteX314" fmla="*/ 1299411 w 8128084"/>
              <a:gd name="connsiteY314" fmla="*/ 7555832 h 15135727"/>
              <a:gd name="connsiteX315" fmla="*/ 1443790 w 8128084"/>
              <a:gd name="connsiteY315" fmla="*/ 7507706 h 15135727"/>
              <a:gd name="connsiteX316" fmla="*/ 1684421 w 8128084"/>
              <a:gd name="connsiteY316" fmla="*/ 7603958 h 15135727"/>
              <a:gd name="connsiteX317" fmla="*/ 1684421 w 8128084"/>
              <a:gd name="connsiteY317" fmla="*/ 7603958 h 15135727"/>
              <a:gd name="connsiteX318" fmla="*/ 1540042 w 8128084"/>
              <a:gd name="connsiteY318" fmla="*/ 7363327 h 15135727"/>
              <a:gd name="connsiteX319" fmla="*/ 1299411 w 8128084"/>
              <a:gd name="connsiteY319" fmla="*/ 7315200 h 15135727"/>
              <a:gd name="connsiteX320" fmla="*/ 1130969 w 8128084"/>
              <a:gd name="connsiteY320" fmla="*/ 7339264 h 15135727"/>
              <a:gd name="connsiteX321" fmla="*/ 1034716 w 8128084"/>
              <a:gd name="connsiteY321" fmla="*/ 7315200 h 15135727"/>
              <a:gd name="connsiteX322" fmla="*/ 1155032 w 8128084"/>
              <a:gd name="connsiteY322" fmla="*/ 7050506 h 15135727"/>
              <a:gd name="connsiteX323" fmla="*/ 1155032 w 8128084"/>
              <a:gd name="connsiteY323" fmla="*/ 6930190 h 15135727"/>
              <a:gd name="connsiteX324" fmla="*/ 1155032 w 8128084"/>
              <a:gd name="connsiteY324" fmla="*/ 6761748 h 15135727"/>
              <a:gd name="connsiteX325" fmla="*/ 1203158 w 8128084"/>
              <a:gd name="connsiteY325" fmla="*/ 6617369 h 15135727"/>
              <a:gd name="connsiteX326" fmla="*/ 1371600 w 8128084"/>
              <a:gd name="connsiteY326" fmla="*/ 6472990 h 15135727"/>
              <a:gd name="connsiteX327" fmla="*/ 1443790 w 8128084"/>
              <a:gd name="connsiteY327" fmla="*/ 6328611 h 15135727"/>
              <a:gd name="connsiteX328" fmla="*/ 1419727 w 8128084"/>
              <a:gd name="connsiteY328" fmla="*/ 6208295 h 15135727"/>
              <a:gd name="connsiteX329" fmla="*/ 1275348 w 8128084"/>
              <a:gd name="connsiteY329" fmla="*/ 6304548 h 15135727"/>
              <a:gd name="connsiteX330" fmla="*/ 1323474 w 8128084"/>
              <a:gd name="connsiteY330" fmla="*/ 6015790 h 15135727"/>
              <a:gd name="connsiteX331" fmla="*/ 1540042 w 8128084"/>
              <a:gd name="connsiteY331" fmla="*/ 5871411 h 15135727"/>
              <a:gd name="connsiteX332" fmla="*/ 1540042 w 8128084"/>
              <a:gd name="connsiteY332" fmla="*/ 5751095 h 15135727"/>
              <a:gd name="connsiteX333" fmla="*/ 1395664 w 8128084"/>
              <a:gd name="connsiteY333" fmla="*/ 5799221 h 15135727"/>
              <a:gd name="connsiteX334" fmla="*/ 1179095 w 8128084"/>
              <a:gd name="connsiteY334" fmla="*/ 5799221 h 15135727"/>
              <a:gd name="connsiteX335" fmla="*/ 890337 w 8128084"/>
              <a:gd name="connsiteY335" fmla="*/ 5775158 h 15135727"/>
              <a:gd name="connsiteX336" fmla="*/ 697832 w 8128084"/>
              <a:gd name="connsiteY336" fmla="*/ 5606716 h 15135727"/>
              <a:gd name="connsiteX337" fmla="*/ 577516 w 8128084"/>
              <a:gd name="connsiteY337" fmla="*/ 5582653 h 15135727"/>
              <a:gd name="connsiteX338" fmla="*/ 697832 w 8128084"/>
              <a:gd name="connsiteY338" fmla="*/ 5775158 h 15135727"/>
              <a:gd name="connsiteX339" fmla="*/ 409074 w 8128084"/>
              <a:gd name="connsiteY339" fmla="*/ 5799221 h 15135727"/>
              <a:gd name="connsiteX340" fmla="*/ 168442 w 8128084"/>
              <a:gd name="connsiteY340" fmla="*/ 5702969 h 15135727"/>
              <a:gd name="connsiteX341" fmla="*/ 264695 w 8128084"/>
              <a:gd name="connsiteY341" fmla="*/ 5558590 h 15135727"/>
              <a:gd name="connsiteX342" fmla="*/ 144379 w 8128084"/>
              <a:gd name="connsiteY342" fmla="*/ 5510464 h 15135727"/>
              <a:gd name="connsiteX343" fmla="*/ 0 w 8128084"/>
              <a:gd name="connsiteY343" fmla="*/ 5462337 h 15135727"/>
              <a:gd name="connsiteX344" fmla="*/ 96253 w 8128084"/>
              <a:gd name="connsiteY344"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256421 w 8128084"/>
              <a:gd name="connsiteY175" fmla="*/ 13571621 h 15135727"/>
              <a:gd name="connsiteX176" fmla="*/ 6087979 w 8128084"/>
              <a:gd name="connsiteY176" fmla="*/ 13667874 h 15135727"/>
              <a:gd name="connsiteX177" fmla="*/ 5943600 w 8128084"/>
              <a:gd name="connsiteY177" fmla="*/ 13716000 h 15135727"/>
              <a:gd name="connsiteX178" fmla="*/ 5702969 w 8128084"/>
              <a:gd name="connsiteY178" fmla="*/ 13667874 h 15135727"/>
              <a:gd name="connsiteX179" fmla="*/ 5582653 w 8128084"/>
              <a:gd name="connsiteY179" fmla="*/ 13691937 h 15135727"/>
              <a:gd name="connsiteX180" fmla="*/ 5727032 w 8128084"/>
              <a:gd name="connsiteY180" fmla="*/ 13836316 h 15135727"/>
              <a:gd name="connsiteX181" fmla="*/ 5582653 w 8128084"/>
              <a:gd name="connsiteY181" fmla="*/ 14052885 h 15135727"/>
              <a:gd name="connsiteX182" fmla="*/ 5462337 w 8128084"/>
              <a:gd name="connsiteY182" fmla="*/ 14149137 h 15135727"/>
              <a:gd name="connsiteX183" fmla="*/ 5342021 w 8128084"/>
              <a:gd name="connsiteY183" fmla="*/ 14004758 h 15135727"/>
              <a:gd name="connsiteX184" fmla="*/ 5245769 w 8128084"/>
              <a:gd name="connsiteY184" fmla="*/ 14004758 h 15135727"/>
              <a:gd name="connsiteX185" fmla="*/ 5245769 w 8128084"/>
              <a:gd name="connsiteY185" fmla="*/ 13956632 h 15135727"/>
              <a:gd name="connsiteX186" fmla="*/ 5101390 w 8128084"/>
              <a:gd name="connsiteY186" fmla="*/ 13956632 h 15135727"/>
              <a:gd name="connsiteX187" fmla="*/ 4981074 w 8128084"/>
              <a:gd name="connsiteY187" fmla="*/ 13860379 h 15135727"/>
              <a:gd name="connsiteX188" fmla="*/ 4740442 w 8128084"/>
              <a:gd name="connsiteY188" fmla="*/ 13908506 h 15135727"/>
              <a:gd name="connsiteX189" fmla="*/ 4475748 w 8128084"/>
              <a:gd name="connsiteY189" fmla="*/ 13956632 h 15135727"/>
              <a:gd name="connsiteX190" fmla="*/ 4379495 w 8128084"/>
              <a:gd name="connsiteY190" fmla="*/ 14028821 h 15135727"/>
              <a:gd name="connsiteX191" fmla="*/ 4403558 w 8128084"/>
              <a:gd name="connsiteY191" fmla="*/ 14197264 h 15135727"/>
              <a:gd name="connsiteX192" fmla="*/ 4572000 w 8128084"/>
              <a:gd name="connsiteY192" fmla="*/ 14149137 h 15135727"/>
              <a:gd name="connsiteX193" fmla="*/ 4523874 w 8128084"/>
              <a:gd name="connsiteY193" fmla="*/ 14558211 h 15135727"/>
              <a:gd name="connsiteX194" fmla="*/ 4403558 w 8128084"/>
              <a:gd name="connsiteY194" fmla="*/ 14437895 h 15135727"/>
              <a:gd name="connsiteX195" fmla="*/ 4403558 w 8128084"/>
              <a:gd name="connsiteY195" fmla="*/ 14437895 h 15135727"/>
              <a:gd name="connsiteX196" fmla="*/ 4283242 w 8128084"/>
              <a:gd name="connsiteY196" fmla="*/ 14245390 h 15135727"/>
              <a:gd name="connsiteX197" fmla="*/ 4235116 w 8128084"/>
              <a:gd name="connsiteY197" fmla="*/ 14341642 h 15135727"/>
              <a:gd name="connsiteX198" fmla="*/ 4162927 w 8128084"/>
              <a:gd name="connsiteY198" fmla="*/ 14389769 h 15135727"/>
              <a:gd name="connsiteX199" fmla="*/ 4162927 w 8128084"/>
              <a:gd name="connsiteY199" fmla="*/ 14389769 h 15135727"/>
              <a:gd name="connsiteX200" fmla="*/ 3922295 w 8128084"/>
              <a:gd name="connsiteY200" fmla="*/ 14245390 h 15135727"/>
              <a:gd name="connsiteX201" fmla="*/ 3801979 w 8128084"/>
              <a:gd name="connsiteY201" fmla="*/ 14293516 h 15135727"/>
              <a:gd name="connsiteX202" fmla="*/ 3681664 w 8128084"/>
              <a:gd name="connsiteY202" fmla="*/ 14389769 h 15135727"/>
              <a:gd name="connsiteX203" fmla="*/ 3657600 w 8128084"/>
              <a:gd name="connsiteY203" fmla="*/ 14654464 h 15135727"/>
              <a:gd name="connsiteX204" fmla="*/ 3513221 w 8128084"/>
              <a:gd name="connsiteY204" fmla="*/ 14726653 h 15135727"/>
              <a:gd name="connsiteX205" fmla="*/ 3513221 w 8128084"/>
              <a:gd name="connsiteY205" fmla="*/ 14871032 h 15135727"/>
              <a:gd name="connsiteX206" fmla="*/ 3633537 w 8128084"/>
              <a:gd name="connsiteY206" fmla="*/ 14967285 h 15135727"/>
              <a:gd name="connsiteX207" fmla="*/ 3609474 w 8128084"/>
              <a:gd name="connsiteY207" fmla="*/ 15087600 h 15135727"/>
              <a:gd name="connsiteX208" fmla="*/ 3441032 w 8128084"/>
              <a:gd name="connsiteY208" fmla="*/ 15039474 h 15135727"/>
              <a:gd name="connsiteX209" fmla="*/ 3272590 w 8128084"/>
              <a:gd name="connsiteY209" fmla="*/ 15063537 h 15135727"/>
              <a:gd name="connsiteX210" fmla="*/ 3248527 w 8128084"/>
              <a:gd name="connsiteY210" fmla="*/ 14895095 h 15135727"/>
              <a:gd name="connsiteX211" fmla="*/ 3128211 w 8128084"/>
              <a:gd name="connsiteY211" fmla="*/ 14919158 h 15135727"/>
              <a:gd name="connsiteX212" fmla="*/ 2959769 w 8128084"/>
              <a:gd name="connsiteY212" fmla="*/ 15135727 h 15135727"/>
              <a:gd name="connsiteX213" fmla="*/ 2935706 w 8128084"/>
              <a:gd name="connsiteY213" fmla="*/ 14895095 h 15135727"/>
              <a:gd name="connsiteX214" fmla="*/ 2791327 w 8128084"/>
              <a:gd name="connsiteY214" fmla="*/ 14943221 h 15135727"/>
              <a:gd name="connsiteX215" fmla="*/ 2671011 w 8128084"/>
              <a:gd name="connsiteY215" fmla="*/ 15039474 h 15135727"/>
              <a:gd name="connsiteX216" fmla="*/ 2430379 w 8128084"/>
              <a:gd name="connsiteY216" fmla="*/ 15087600 h 15135727"/>
              <a:gd name="connsiteX217" fmla="*/ 2237874 w 8128084"/>
              <a:gd name="connsiteY217" fmla="*/ 15039474 h 15135727"/>
              <a:gd name="connsiteX218" fmla="*/ 2622885 w 8128084"/>
              <a:gd name="connsiteY218" fmla="*/ 14846969 h 15135727"/>
              <a:gd name="connsiteX219" fmla="*/ 2887579 w 8128084"/>
              <a:gd name="connsiteY219" fmla="*/ 14774779 h 15135727"/>
              <a:gd name="connsiteX220" fmla="*/ 2839453 w 8128084"/>
              <a:gd name="connsiteY220" fmla="*/ 14582274 h 15135727"/>
              <a:gd name="connsiteX221" fmla="*/ 2935706 w 8128084"/>
              <a:gd name="connsiteY221" fmla="*/ 14510085 h 15135727"/>
              <a:gd name="connsiteX222" fmla="*/ 2935706 w 8128084"/>
              <a:gd name="connsiteY222" fmla="*/ 14510085 h 15135727"/>
              <a:gd name="connsiteX223" fmla="*/ 3080085 w 8128084"/>
              <a:gd name="connsiteY223" fmla="*/ 14413832 h 15135727"/>
              <a:gd name="connsiteX224" fmla="*/ 3152274 w 8128084"/>
              <a:gd name="connsiteY224" fmla="*/ 14341642 h 15135727"/>
              <a:gd name="connsiteX225" fmla="*/ 3080085 w 8128084"/>
              <a:gd name="connsiteY225" fmla="*/ 14269453 h 15135727"/>
              <a:gd name="connsiteX226" fmla="*/ 3152274 w 8128084"/>
              <a:gd name="connsiteY226" fmla="*/ 14197264 h 15135727"/>
              <a:gd name="connsiteX227" fmla="*/ 3152274 w 8128084"/>
              <a:gd name="connsiteY227" fmla="*/ 14052885 h 15135727"/>
              <a:gd name="connsiteX228" fmla="*/ 3080085 w 8128084"/>
              <a:gd name="connsiteY228" fmla="*/ 13980695 h 15135727"/>
              <a:gd name="connsiteX229" fmla="*/ 3056021 w 8128084"/>
              <a:gd name="connsiteY229" fmla="*/ 14076948 h 15135727"/>
              <a:gd name="connsiteX230" fmla="*/ 2935706 w 8128084"/>
              <a:gd name="connsiteY230" fmla="*/ 14076948 h 15135727"/>
              <a:gd name="connsiteX231" fmla="*/ 2863516 w 8128084"/>
              <a:gd name="connsiteY231" fmla="*/ 14125074 h 15135727"/>
              <a:gd name="connsiteX232" fmla="*/ 2719137 w 8128084"/>
              <a:gd name="connsiteY232" fmla="*/ 14197264 h 15135727"/>
              <a:gd name="connsiteX233" fmla="*/ 2646948 w 8128084"/>
              <a:gd name="connsiteY233" fmla="*/ 14197264 h 15135727"/>
              <a:gd name="connsiteX234" fmla="*/ 2598821 w 8128084"/>
              <a:gd name="connsiteY234" fmla="*/ 14125074 h 15135727"/>
              <a:gd name="connsiteX235" fmla="*/ 2430379 w 8128084"/>
              <a:gd name="connsiteY235" fmla="*/ 13836316 h 15135727"/>
              <a:gd name="connsiteX236" fmla="*/ 2646948 w 8128084"/>
              <a:gd name="connsiteY236" fmla="*/ 13812253 h 15135727"/>
              <a:gd name="connsiteX237" fmla="*/ 2502569 w 8128084"/>
              <a:gd name="connsiteY237" fmla="*/ 13475369 h 15135727"/>
              <a:gd name="connsiteX238" fmla="*/ 2550695 w 8128084"/>
              <a:gd name="connsiteY238" fmla="*/ 13186611 h 15135727"/>
              <a:gd name="connsiteX239" fmla="*/ 2719137 w 8128084"/>
              <a:gd name="connsiteY239" fmla="*/ 13042232 h 15135727"/>
              <a:gd name="connsiteX240" fmla="*/ 2791327 w 8128084"/>
              <a:gd name="connsiteY240" fmla="*/ 12945979 h 15135727"/>
              <a:gd name="connsiteX241" fmla="*/ 3031958 w 8128084"/>
              <a:gd name="connsiteY241" fmla="*/ 13090358 h 15135727"/>
              <a:gd name="connsiteX242" fmla="*/ 3056021 w 8128084"/>
              <a:gd name="connsiteY242" fmla="*/ 12753474 h 15135727"/>
              <a:gd name="connsiteX243" fmla="*/ 2887579 w 8128084"/>
              <a:gd name="connsiteY243" fmla="*/ 12777537 h 15135727"/>
              <a:gd name="connsiteX244" fmla="*/ 2815390 w 8128084"/>
              <a:gd name="connsiteY244" fmla="*/ 12777537 h 15135727"/>
              <a:gd name="connsiteX245" fmla="*/ 3176337 w 8128084"/>
              <a:gd name="connsiteY245" fmla="*/ 12368464 h 15135727"/>
              <a:gd name="connsiteX246" fmla="*/ 3104148 w 8128084"/>
              <a:gd name="connsiteY246" fmla="*/ 12320337 h 15135727"/>
              <a:gd name="connsiteX247" fmla="*/ 3104148 w 8128084"/>
              <a:gd name="connsiteY247" fmla="*/ 12320337 h 15135727"/>
              <a:gd name="connsiteX248" fmla="*/ 3007895 w 8128084"/>
              <a:gd name="connsiteY248" fmla="*/ 12079706 h 15135727"/>
              <a:gd name="connsiteX249" fmla="*/ 2911642 w 8128084"/>
              <a:gd name="connsiteY249" fmla="*/ 11935327 h 15135727"/>
              <a:gd name="connsiteX250" fmla="*/ 2863516 w 8128084"/>
              <a:gd name="connsiteY250" fmla="*/ 11694695 h 15135727"/>
              <a:gd name="connsiteX251" fmla="*/ 2911642 w 8128084"/>
              <a:gd name="connsiteY251" fmla="*/ 11454064 h 15135727"/>
              <a:gd name="connsiteX252" fmla="*/ 3056021 w 8128084"/>
              <a:gd name="connsiteY252" fmla="*/ 11454064 h 15135727"/>
              <a:gd name="connsiteX253" fmla="*/ 2983832 w 8128084"/>
              <a:gd name="connsiteY253" fmla="*/ 11381874 h 15135727"/>
              <a:gd name="connsiteX254" fmla="*/ 3031958 w 8128084"/>
              <a:gd name="connsiteY254" fmla="*/ 11285621 h 15135727"/>
              <a:gd name="connsiteX255" fmla="*/ 3007895 w 8128084"/>
              <a:gd name="connsiteY255" fmla="*/ 11189369 h 15135727"/>
              <a:gd name="connsiteX256" fmla="*/ 2887579 w 8128084"/>
              <a:gd name="connsiteY256" fmla="*/ 11141242 h 15135727"/>
              <a:gd name="connsiteX257" fmla="*/ 2887579 w 8128084"/>
              <a:gd name="connsiteY257" fmla="*/ 10972800 h 15135727"/>
              <a:gd name="connsiteX258" fmla="*/ 2887579 w 8128084"/>
              <a:gd name="connsiteY258" fmla="*/ 10924674 h 15135727"/>
              <a:gd name="connsiteX259" fmla="*/ 2767264 w 8128084"/>
              <a:gd name="connsiteY259" fmla="*/ 11020927 h 15135727"/>
              <a:gd name="connsiteX260" fmla="*/ 2743200 w 8128084"/>
              <a:gd name="connsiteY260" fmla="*/ 10924674 h 15135727"/>
              <a:gd name="connsiteX261" fmla="*/ 2550695 w 8128084"/>
              <a:gd name="connsiteY261" fmla="*/ 11020927 h 15135727"/>
              <a:gd name="connsiteX262" fmla="*/ 2526632 w 8128084"/>
              <a:gd name="connsiteY262" fmla="*/ 11117179 h 15135727"/>
              <a:gd name="connsiteX263" fmla="*/ 2334127 w 8128084"/>
              <a:gd name="connsiteY263" fmla="*/ 10996864 h 15135727"/>
              <a:gd name="connsiteX264" fmla="*/ 2358190 w 8128084"/>
              <a:gd name="connsiteY264" fmla="*/ 10732169 h 15135727"/>
              <a:gd name="connsiteX265" fmla="*/ 2334127 w 8128084"/>
              <a:gd name="connsiteY265" fmla="*/ 10587790 h 15135727"/>
              <a:gd name="connsiteX266" fmla="*/ 2406316 w 8128084"/>
              <a:gd name="connsiteY266" fmla="*/ 10491537 h 15135727"/>
              <a:gd name="connsiteX267" fmla="*/ 2598821 w 8128084"/>
              <a:gd name="connsiteY267" fmla="*/ 10684042 h 15135727"/>
              <a:gd name="connsiteX268" fmla="*/ 2767264 w 8128084"/>
              <a:gd name="connsiteY268" fmla="*/ 10684042 h 15135727"/>
              <a:gd name="connsiteX269" fmla="*/ 2646948 w 8128084"/>
              <a:gd name="connsiteY269" fmla="*/ 10515600 h 15135727"/>
              <a:gd name="connsiteX270" fmla="*/ 2815390 w 8128084"/>
              <a:gd name="connsiteY270" fmla="*/ 10395285 h 15135727"/>
              <a:gd name="connsiteX271" fmla="*/ 3080085 w 8128084"/>
              <a:gd name="connsiteY271" fmla="*/ 10419348 h 15135727"/>
              <a:gd name="connsiteX272" fmla="*/ 3248527 w 8128084"/>
              <a:gd name="connsiteY272" fmla="*/ 10539664 h 15135727"/>
              <a:gd name="connsiteX273" fmla="*/ 3320716 w 8128084"/>
              <a:gd name="connsiteY273" fmla="*/ 10659979 h 15135727"/>
              <a:gd name="connsiteX274" fmla="*/ 3465095 w 8128084"/>
              <a:gd name="connsiteY274" fmla="*/ 10659979 h 15135727"/>
              <a:gd name="connsiteX275" fmla="*/ 3441032 w 8128084"/>
              <a:gd name="connsiteY275" fmla="*/ 10491537 h 15135727"/>
              <a:gd name="connsiteX276" fmla="*/ 3392906 w 8128084"/>
              <a:gd name="connsiteY276" fmla="*/ 10250906 h 15135727"/>
              <a:gd name="connsiteX277" fmla="*/ 3152274 w 8128084"/>
              <a:gd name="connsiteY277" fmla="*/ 10250906 h 15135727"/>
              <a:gd name="connsiteX278" fmla="*/ 3176337 w 8128084"/>
              <a:gd name="connsiteY278" fmla="*/ 10178716 h 15135727"/>
              <a:gd name="connsiteX279" fmla="*/ 3104148 w 8128084"/>
              <a:gd name="connsiteY279" fmla="*/ 10154653 h 15135727"/>
              <a:gd name="connsiteX280" fmla="*/ 3007895 w 8128084"/>
              <a:gd name="connsiteY280" fmla="*/ 9962148 h 15135727"/>
              <a:gd name="connsiteX281" fmla="*/ 3176337 w 8128084"/>
              <a:gd name="connsiteY281" fmla="*/ 9889958 h 15135727"/>
              <a:gd name="connsiteX282" fmla="*/ 2959769 w 8128084"/>
              <a:gd name="connsiteY282" fmla="*/ 9504948 h 15135727"/>
              <a:gd name="connsiteX283" fmla="*/ 2791327 w 8128084"/>
              <a:gd name="connsiteY283" fmla="*/ 9456821 h 15135727"/>
              <a:gd name="connsiteX284" fmla="*/ 2574758 w 8128084"/>
              <a:gd name="connsiteY284" fmla="*/ 9336506 h 15135727"/>
              <a:gd name="connsiteX285" fmla="*/ 2550695 w 8128084"/>
              <a:gd name="connsiteY285" fmla="*/ 9071811 h 15135727"/>
              <a:gd name="connsiteX286" fmla="*/ 2695074 w 8128084"/>
              <a:gd name="connsiteY286" fmla="*/ 8999621 h 15135727"/>
              <a:gd name="connsiteX287" fmla="*/ 2622885 w 8128084"/>
              <a:gd name="connsiteY287" fmla="*/ 8975558 h 15135727"/>
              <a:gd name="connsiteX288" fmla="*/ 2430379 w 8128084"/>
              <a:gd name="connsiteY288" fmla="*/ 8999621 h 15135727"/>
              <a:gd name="connsiteX289" fmla="*/ 2261937 w 8128084"/>
              <a:gd name="connsiteY289" fmla="*/ 9168064 h 15135727"/>
              <a:gd name="connsiteX290" fmla="*/ 2237874 w 8128084"/>
              <a:gd name="connsiteY290" fmla="*/ 8999621 h 15135727"/>
              <a:gd name="connsiteX291" fmla="*/ 2117558 w 8128084"/>
              <a:gd name="connsiteY291" fmla="*/ 8975558 h 15135727"/>
              <a:gd name="connsiteX292" fmla="*/ 2045369 w 8128084"/>
              <a:gd name="connsiteY292" fmla="*/ 8783053 h 15135727"/>
              <a:gd name="connsiteX293" fmla="*/ 1852864 w 8128084"/>
              <a:gd name="connsiteY293" fmla="*/ 8758990 h 15135727"/>
              <a:gd name="connsiteX294" fmla="*/ 1636295 w 8128084"/>
              <a:gd name="connsiteY294" fmla="*/ 8927432 h 15135727"/>
              <a:gd name="connsiteX295" fmla="*/ 1588169 w 8128084"/>
              <a:gd name="connsiteY295" fmla="*/ 9023685 h 15135727"/>
              <a:gd name="connsiteX296" fmla="*/ 1515979 w 8128084"/>
              <a:gd name="connsiteY296" fmla="*/ 8879306 h 15135727"/>
              <a:gd name="connsiteX297" fmla="*/ 1347537 w 8128084"/>
              <a:gd name="connsiteY297" fmla="*/ 8879306 h 15135727"/>
              <a:gd name="connsiteX298" fmla="*/ 1347537 w 8128084"/>
              <a:gd name="connsiteY298" fmla="*/ 8710864 h 15135727"/>
              <a:gd name="connsiteX299" fmla="*/ 1106906 w 8128084"/>
              <a:gd name="connsiteY299" fmla="*/ 8783053 h 15135727"/>
              <a:gd name="connsiteX300" fmla="*/ 890337 w 8128084"/>
              <a:gd name="connsiteY300" fmla="*/ 8686800 h 15135727"/>
              <a:gd name="connsiteX301" fmla="*/ 649706 w 8128084"/>
              <a:gd name="connsiteY301" fmla="*/ 8662737 h 15135727"/>
              <a:gd name="connsiteX302" fmla="*/ 385011 w 8128084"/>
              <a:gd name="connsiteY302" fmla="*/ 8566485 h 15135727"/>
              <a:gd name="connsiteX303" fmla="*/ 577516 w 8128084"/>
              <a:gd name="connsiteY303" fmla="*/ 8373979 h 15135727"/>
              <a:gd name="connsiteX304" fmla="*/ 794085 w 8128084"/>
              <a:gd name="connsiteY304" fmla="*/ 8301790 h 15135727"/>
              <a:gd name="connsiteX305" fmla="*/ 745958 w 8128084"/>
              <a:gd name="connsiteY305" fmla="*/ 8133348 h 15135727"/>
              <a:gd name="connsiteX306" fmla="*/ 818148 w 8128084"/>
              <a:gd name="connsiteY306" fmla="*/ 7820527 h 15135727"/>
              <a:gd name="connsiteX307" fmla="*/ 697832 w 8128084"/>
              <a:gd name="connsiteY307" fmla="*/ 7820527 h 15135727"/>
              <a:gd name="connsiteX308" fmla="*/ 625642 w 8128084"/>
              <a:gd name="connsiteY308" fmla="*/ 7916779 h 15135727"/>
              <a:gd name="connsiteX309" fmla="*/ 457200 w 8128084"/>
              <a:gd name="connsiteY309" fmla="*/ 7820527 h 15135727"/>
              <a:gd name="connsiteX310" fmla="*/ 529390 w 8128084"/>
              <a:gd name="connsiteY310" fmla="*/ 7700211 h 15135727"/>
              <a:gd name="connsiteX311" fmla="*/ 938464 w 8128084"/>
              <a:gd name="connsiteY311" fmla="*/ 7676148 h 15135727"/>
              <a:gd name="connsiteX312" fmla="*/ 1058779 w 8128084"/>
              <a:gd name="connsiteY312" fmla="*/ 7459579 h 15135727"/>
              <a:gd name="connsiteX313" fmla="*/ 1203158 w 8128084"/>
              <a:gd name="connsiteY313" fmla="*/ 7603958 h 15135727"/>
              <a:gd name="connsiteX314" fmla="*/ 1299411 w 8128084"/>
              <a:gd name="connsiteY314" fmla="*/ 7555832 h 15135727"/>
              <a:gd name="connsiteX315" fmla="*/ 1443790 w 8128084"/>
              <a:gd name="connsiteY315" fmla="*/ 7507706 h 15135727"/>
              <a:gd name="connsiteX316" fmla="*/ 1684421 w 8128084"/>
              <a:gd name="connsiteY316" fmla="*/ 7603958 h 15135727"/>
              <a:gd name="connsiteX317" fmla="*/ 1684421 w 8128084"/>
              <a:gd name="connsiteY317" fmla="*/ 7603958 h 15135727"/>
              <a:gd name="connsiteX318" fmla="*/ 1540042 w 8128084"/>
              <a:gd name="connsiteY318" fmla="*/ 7363327 h 15135727"/>
              <a:gd name="connsiteX319" fmla="*/ 1299411 w 8128084"/>
              <a:gd name="connsiteY319" fmla="*/ 7315200 h 15135727"/>
              <a:gd name="connsiteX320" fmla="*/ 1130969 w 8128084"/>
              <a:gd name="connsiteY320" fmla="*/ 7339264 h 15135727"/>
              <a:gd name="connsiteX321" fmla="*/ 1034716 w 8128084"/>
              <a:gd name="connsiteY321" fmla="*/ 7315200 h 15135727"/>
              <a:gd name="connsiteX322" fmla="*/ 1155032 w 8128084"/>
              <a:gd name="connsiteY322" fmla="*/ 7050506 h 15135727"/>
              <a:gd name="connsiteX323" fmla="*/ 1155032 w 8128084"/>
              <a:gd name="connsiteY323" fmla="*/ 6930190 h 15135727"/>
              <a:gd name="connsiteX324" fmla="*/ 1155032 w 8128084"/>
              <a:gd name="connsiteY324" fmla="*/ 6761748 h 15135727"/>
              <a:gd name="connsiteX325" fmla="*/ 1203158 w 8128084"/>
              <a:gd name="connsiteY325" fmla="*/ 6617369 h 15135727"/>
              <a:gd name="connsiteX326" fmla="*/ 1371600 w 8128084"/>
              <a:gd name="connsiteY326" fmla="*/ 6472990 h 15135727"/>
              <a:gd name="connsiteX327" fmla="*/ 1443790 w 8128084"/>
              <a:gd name="connsiteY327" fmla="*/ 6328611 h 15135727"/>
              <a:gd name="connsiteX328" fmla="*/ 1419727 w 8128084"/>
              <a:gd name="connsiteY328" fmla="*/ 6208295 h 15135727"/>
              <a:gd name="connsiteX329" fmla="*/ 1275348 w 8128084"/>
              <a:gd name="connsiteY329" fmla="*/ 6304548 h 15135727"/>
              <a:gd name="connsiteX330" fmla="*/ 1323474 w 8128084"/>
              <a:gd name="connsiteY330" fmla="*/ 6015790 h 15135727"/>
              <a:gd name="connsiteX331" fmla="*/ 1540042 w 8128084"/>
              <a:gd name="connsiteY331" fmla="*/ 5871411 h 15135727"/>
              <a:gd name="connsiteX332" fmla="*/ 1540042 w 8128084"/>
              <a:gd name="connsiteY332" fmla="*/ 5751095 h 15135727"/>
              <a:gd name="connsiteX333" fmla="*/ 1395664 w 8128084"/>
              <a:gd name="connsiteY333" fmla="*/ 5799221 h 15135727"/>
              <a:gd name="connsiteX334" fmla="*/ 1179095 w 8128084"/>
              <a:gd name="connsiteY334" fmla="*/ 5799221 h 15135727"/>
              <a:gd name="connsiteX335" fmla="*/ 890337 w 8128084"/>
              <a:gd name="connsiteY335" fmla="*/ 5775158 h 15135727"/>
              <a:gd name="connsiteX336" fmla="*/ 697832 w 8128084"/>
              <a:gd name="connsiteY336" fmla="*/ 5606716 h 15135727"/>
              <a:gd name="connsiteX337" fmla="*/ 577516 w 8128084"/>
              <a:gd name="connsiteY337" fmla="*/ 5582653 h 15135727"/>
              <a:gd name="connsiteX338" fmla="*/ 697832 w 8128084"/>
              <a:gd name="connsiteY338" fmla="*/ 5775158 h 15135727"/>
              <a:gd name="connsiteX339" fmla="*/ 409074 w 8128084"/>
              <a:gd name="connsiteY339" fmla="*/ 5799221 h 15135727"/>
              <a:gd name="connsiteX340" fmla="*/ 168442 w 8128084"/>
              <a:gd name="connsiteY340" fmla="*/ 5702969 h 15135727"/>
              <a:gd name="connsiteX341" fmla="*/ 264695 w 8128084"/>
              <a:gd name="connsiteY341" fmla="*/ 5558590 h 15135727"/>
              <a:gd name="connsiteX342" fmla="*/ 144379 w 8128084"/>
              <a:gd name="connsiteY342" fmla="*/ 5510464 h 15135727"/>
              <a:gd name="connsiteX343" fmla="*/ 0 w 8128084"/>
              <a:gd name="connsiteY343" fmla="*/ 5462337 h 15135727"/>
              <a:gd name="connsiteX344" fmla="*/ 96253 w 8128084"/>
              <a:gd name="connsiteY344"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087979 w 8128084"/>
              <a:gd name="connsiteY177" fmla="*/ 13667874 h 15135727"/>
              <a:gd name="connsiteX178" fmla="*/ 5943600 w 8128084"/>
              <a:gd name="connsiteY178" fmla="*/ 13716000 h 15135727"/>
              <a:gd name="connsiteX179" fmla="*/ 5702969 w 8128084"/>
              <a:gd name="connsiteY179" fmla="*/ 13667874 h 15135727"/>
              <a:gd name="connsiteX180" fmla="*/ 5582653 w 8128084"/>
              <a:gd name="connsiteY180" fmla="*/ 13691937 h 15135727"/>
              <a:gd name="connsiteX181" fmla="*/ 5727032 w 8128084"/>
              <a:gd name="connsiteY181" fmla="*/ 13836316 h 15135727"/>
              <a:gd name="connsiteX182" fmla="*/ 5582653 w 8128084"/>
              <a:gd name="connsiteY182" fmla="*/ 14052885 h 15135727"/>
              <a:gd name="connsiteX183" fmla="*/ 5462337 w 8128084"/>
              <a:gd name="connsiteY183" fmla="*/ 14149137 h 15135727"/>
              <a:gd name="connsiteX184" fmla="*/ 5342021 w 8128084"/>
              <a:gd name="connsiteY184" fmla="*/ 14004758 h 15135727"/>
              <a:gd name="connsiteX185" fmla="*/ 5245769 w 8128084"/>
              <a:gd name="connsiteY185" fmla="*/ 14004758 h 15135727"/>
              <a:gd name="connsiteX186" fmla="*/ 5245769 w 8128084"/>
              <a:gd name="connsiteY186" fmla="*/ 13956632 h 15135727"/>
              <a:gd name="connsiteX187" fmla="*/ 5101390 w 8128084"/>
              <a:gd name="connsiteY187" fmla="*/ 13956632 h 15135727"/>
              <a:gd name="connsiteX188" fmla="*/ 4981074 w 8128084"/>
              <a:gd name="connsiteY188" fmla="*/ 13860379 h 15135727"/>
              <a:gd name="connsiteX189" fmla="*/ 4740442 w 8128084"/>
              <a:gd name="connsiteY189" fmla="*/ 13908506 h 15135727"/>
              <a:gd name="connsiteX190" fmla="*/ 4475748 w 8128084"/>
              <a:gd name="connsiteY190" fmla="*/ 13956632 h 15135727"/>
              <a:gd name="connsiteX191" fmla="*/ 4379495 w 8128084"/>
              <a:gd name="connsiteY191" fmla="*/ 14028821 h 15135727"/>
              <a:gd name="connsiteX192" fmla="*/ 4403558 w 8128084"/>
              <a:gd name="connsiteY192" fmla="*/ 14197264 h 15135727"/>
              <a:gd name="connsiteX193" fmla="*/ 4572000 w 8128084"/>
              <a:gd name="connsiteY193" fmla="*/ 14149137 h 15135727"/>
              <a:gd name="connsiteX194" fmla="*/ 4523874 w 8128084"/>
              <a:gd name="connsiteY194" fmla="*/ 14558211 h 15135727"/>
              <a:gd name="connsiteX195" fmla="*/ 4403558 w 8128084"/>
              <a:gd name="connsiteY195" fmla="*/ 14437895 h 15135727"/>
              <a:gd name="connsiteX196" fmla="*/ 4403558 w 8128084"/>
              <a:gd name="connsiteY196" fmla="*/ 14437895 h 15135727"/>
              <a:gd name="connsiteX197" fmla="*/ 4283242 w 8128084"/>
              <a:gd name="connsiteY197" fmla="*/ 14245390 h 15135727"/>
              <a:gd name="connsiteX198" fmla="*/ 4235116 w 8128084"/>
              <a:gd name="connsiteY198" fmla="*/ 14341642 h 15135727"/>
              <a:gd name="connsiteX199" fmla="*/ 4162927 w 8128084"/>
              <a:gd name="connsiteY199" fmla="*/ 14389769 h 15135727"/>
              <a:gd name="connsiteX200" fmla="*/ 4162927 w 8128084"/>
              <a:gd name="connsiteY200" fmla="*/ 14389769 h 15135727"/>
              <a:gd name="connsiteX201" fmla="*/ 3922295 w 8128084"/>
              <a:gd name="connsiteY201" fmla="*/ 14245390 h 15135727"/>
              <a:gd name="connsiteX202" fmla="*/ 3801979 w 8128084"/>
              <a:gd name="connsiteY202" fmla="*/ 14293516 h 15135727"/>
              <a:gd name="connsiteX203" fmla="*/ 3681664 w 8128084"/>
              <a:gd name="connsiteY203" fmla="*/ 14389769 h 15135727"/>
              <a:gd name="connsiteX204" fmla="*/ 3657600 w 8128084"/>
              <a:gd name="connsiteY204" fmla="*/ 14654464 h 15135727"/>
              <a:gd name="connsiteX205" fmla="*/ 3513221 w 8128084"/>
              <a:gd name="connsiteY205" fmla="*/ 14726653 h 15135727"/>
              <a:gd name="connsiteX206" fmla="*/ 3513221 w 8128084"/>
              <a:gd name="connsiteY206" fmla="*/ 14871032 h 15135727"/>
              <a:gd name="connsiteX207" fmla="*/ 3633537 w 8128084"/>
              <a:gd name="connsiteY207" fmla="*/ 14967285 h 15135727"/>
              <a:gd name="connsiteX208" fmla="*/ 3609474 w 8128084"/>
              <a:gd name="connsiteY208" fmla="*/ 15087600 h 15135727"/>
              <a:gd name="connsiteX209" fmla="*/ 3441032 w 8128084"/>
              <a:gd name="connsiteY209" fmla="*/ 15039474 h 15135727"/>
              <a:gd name="connsiteX210" fmla="*/ 3272590 w 8128084"/>
              <a:gd name="connsiteY210" fmla="*/ 15063537 h 15135727"/>
              <a:gd name="connsiteX211" fmla="*/ 3248527 w 8128084"/>
              <a:gd name="connsiteY211" fmla="*/ 14895095 h 15135727"/>
              <a:gd name="connsiteX212" fmla="*/ 3128211 w 8128084"/>
              <a:gd name="connsiteY212" fmla="*/ 14919158 h 15135727"/>
              <a:gd name="connsiteX213" fmla="*/ 2959769 w 8128084"/>
              <a:gd name="connsiteY213" fmla="*/ 15135727 h 15135727"/>
              <a:gd name="connsiteX214" fmla="*/ 2935706 w 8128084"/>
              <a:gd name="connsiteY214" fmla="*/ 14895095 h 15135727"/>
              <a:gd name="connsiteX215" fmla="*/ 2791327 w 8128084"/>
              <a:gd name="connsiteY215" fmla="*/ 14943221 h 15135727"/>
              <a:gd name="connsiteX216" fmla="*/ 2671011 w 8128084"/>
              <a:gd name="connsiteY216" fmla="*/ 15039474 h 15135727"/>
              <a:gd name="connsiteX217" fmla="*/ 2430379 w 8128084"/>
              <a:gd name="connsiteY217" fmla="*/ 15087600 h 15135727"/>
              <a:gd name="connsiteX218" fmla="*/ 2237874 w 8128084"/>
              <a:gd name="connsiteY218" fmla="*/ 15039474 h 15135727"/>
              <a:gd name="connsiteX219" fmla="*/ 2622885 w 8128084"/>
              <a:gd name="connsiteY219" fmla="*/ 14846969 h 15135727"/>
              <a:gd name="connsiteX220" fmla="*/ 2887579 w 8128084"/>
              <a:gd name="connsiteY220" fmla="*/ 14774779 h 15135727"/>
              <a:gd name="connsiteX221" fmla="*/ 2839453 w 8128084"/>
              <a:gd name="connsiteY221" fmla="*/ 14582274 h 15135727"/>
              <a:gd name="connsiteX222" fmla="*/ 2935706 w 8128084"/>
              <a:gd name="connsiteY222" fmla="*/ 14510085 h 15135727"/>
              <a:gd name="connsiteX223" fmla="*/ 2935706 w 8128084"/>
              <a:gd name="connsiteY223" fmla="*/ 14510085 h 15135727"/>
              <a:gd name="connsiteX224" fmla="*/ 3080085 w 8128084"/>
              <a:gd name="connsiteY224" fmla="*/ 14413832 h 15135727"/>
              <a:gd name="connsiteX225" fmla="*/ 3152274 w 8128084"/>
              <a:gd name="connsiteY225" fmla="*/ 14341642 h 15135727"/>
              <a:gd name="connsiteX226" fmla="*/ 3080085 w 8128084"/>
              <a:gd name="connsiteY226" fmla="*/ 14269453 h 15135727"/>
              <a:gd name="connsiteX227" fmla="*/ 3152274 w 8128084"/>
              <a:gd name="connsiteY227" fmla="*/ 14197264 h 15135727"/>
              <a:gd name="connsiteX228" fmla="*/ 3152274 w 8128084"/>
              <a:gd name="connsiteY228" fmla="*/ 14052885 h 15135727"/>
              <a:gd name="connsiteX229" fmla="*/ 3080085 w 8128084"/>
              <a:gd name="connsiteY229" fmla="*/ 13980695 h 15135727"/>
              <a:gd name="connsiteX230" fmla="*/ 3056021 w 8128084"/>
              <a:gd name="connsiteY230" fmla="*/ 14076948 h 15135727"/>
              <a:gd name="connsiteX231" fmla="*/ 2935706 w 8128084"/>
              <a:gd name="connsiteY231" fmla="*/ 14076948 h 15135727"/>
              <a:gd name="connsiteX232" fmla="*/ 2863516 w 8128084"/>
              <a:gd name="connsiteY232" fmla="*/ 14125074 h 15135727"/>
              <a:gd name="connsiteX233" fmla="*/ 2719137 w 8128084"/>
              <a:gd name="connsiteY233" fmla="*/ 14197264 h 15135727"/>
              <a:gd name="connsiteX234" fmla="*/ 2646948 w 8128084"/>
              <a:gd name="connsiteY234" fmla="*/ 14197264 h 15135727"/>
              <a:gd name="connsiteX235" fmla="*/ 2598821 w 8128084"/>
              <a:gd name="connsiteY235" fmla="*/ 14125074 h 15135727"/>
              <a:gd name="connsiteX236" fmla="*/ 2430379 w 8128084"/>
              <a:gd name="connsiteY236" fmla="*/ 13836316 h 15135727"/>
              <a:gd name="connsiteX237" fmla="*/ 2646948 w 8128084"/>
              <a:gd name="connsiteY237" fmla="*/ 13812253 h 15135727"/>
              <a:gd name="connsiteX238" fmla="*/ 2502569 w 8128084"/>
              <a:gd name="connsiteY238" fmla="*/ 13475369 h 15135727"/>
              <a:gd name="connsiteX239" fmla="*/ 2550695 w 8128084"/>
              <a:gd name="connsiteY239" fmla="*/ 13186611 h 15135727"/>
              <a:gd name="connsiteX240" fmla="*/ 2719137 w 8128084"/>
              <a:gd name="connsiteY240" fmla="*/ 13042232 h 15135727"/>
              <a:gd name="connsiteX241" fmla="*/ 2791327 w 8128084"/>
              <a:gd name="connsiteY241" fmla="*/ 12945979 h 15135727"/>
              <a:gd name="connsiteX242" fmla="*/ 3031958 w 8128084"/>
              <a:gd name="connsiteY242" fmla="*/ 13090358 h 15135727"/>
              <a:gd name="connsiteX243" fmla="*/ 3056021 w 8128084"/>
              <a:gd name="connsiteY243" fmla="*/ 12753474 h 15135727"/>
              <a:gd name="connsiteX244" fmla="*/ 2887579 w 8128084"/>
              <a:gd name="connsiteY244" fmla="*/ 12777537 h 15135727"/>
              <a:gd name="connsiteX245" fmla="*/ 2815390 w 8128084"/>
              <a:gd name="connsiteY245" fmla="*/ 12777537 h 15135727"/>
              <a:gd name="connsiteX246" fmla="*/ 3176337 w 8128084"/>
              <a:gd name="connsiteY246" fmla="*/ 12368464 h 15135727"/>
              <a:gd name="connsiteX247" fmla="*/ 3104148 w 8128084"/>
              <a:gd name="connsiteY247" fmla="*/ 12320337 h 15135727"/>
              <a:gd name="connsiteX248" fmla="*/ 3104148 w 8128084"/>
              <a:gd name="connsiteY248" fmla="*/ 12320337 h 15135727"/>
              <a:gd name="connsiteX249" fmla="*/ 3007895 w 8128084"/>
              <a:gd name="connsiteY249" fmla="*/ 12079706 h 15135727"/>
              <a:gd name="connsiteX250" fmla="*/ 2911642 w 8128084"/>
              <a:gd name="connsiteY250" fmla="*/ 11935327 h 15135727"/>
              <a:gd name="connsiteX251" fmla="*/ 2863516 w 8128084"/>
              <a:gd name="connsiteY251" fmla="*/ 11694695 h 15135727"/>
              <a:gd name="connsiteX252" fmla="*/ 2911642 w 8128084"/>
              <a:gd name="connsiteY252" fmla="*/ 11454064 h 15135727"/>
              <a:gd name="connsiteX253" fmla="*/ 3056021 w 8128084"/>
              <a:gd name="connsiteY253" fmla="*/ 11454064 h 15135727"/>
              <a:gd name="connsiteX254" fmla="*/ 2983832 w 8128084"/>
              <a:gd name="connsiteY254" fmla="*/ 11381874 h 15135727"/>
              <a:gd name="connsiteX255" fmla="*/ 3031958 w 8128084"/>
              <a:gd name="connsiteY255" fmla="*/ 11285621 h 15135727"/>
              <a:gd name="connsiteX256" fmla="*/ 3007895 w 8128084"/>
              <a:gd name="connsiteY256" fmla="*/ 11189369 h 15135727"/>
              <a:gd name="connsiteX257" fmla="*/ 2887579 w 8128084"/>
              <a:gd name="connsiteY257" fmla="*/ 11141242 h 15135727"/>
              <a:gd name="connsiteX258" fmla="*/ 2887579 w 8128084"/>
              <a:gd name="connsiteY258" fmla="*/ 10972800 h 15135727"/>
              <a:gd name="connsiteX259" fmla="*/ 2887579 w 8128084"/>
              <a:gd name="connsiteY259" fmla="*/ 10924674 h 15135727"/>
              <a:gd name="connsiteX260" fmla="*/ 2767264 w 8128084"/>
              <a:gd name="connsiteY260" fmla="*/ 11020927 h 15135727"/>
              <a:gd name="connsiteX261" fmla="*/ 2743200 w 8128084"/>
              <a:gd name="connsiteY261" fmla="*/ 10924674 h 15135727"/>
              <a:gd name="connsiteX262" fmla="*/ 2550695 w 8128084"/>
              <a:gd name="connsiteY262" fmla="*/ 11020927 h 15135727"/>
              <a:gd name="connsiteX263" fmla="*/ 2526632 w 8128084"/>
              <a:gd name="connsiteY263" fmla="*/ 11117179 h 15135727"/>
              <a:gd name="connsiteX264" fmla="*/ 2334127 w 8128084"/>
              <a:gd name="connsiteY264" fmla="*/ 10996864 h 15135727"/>
              <a:gd name="connsiteX265" fmla="*/ 2358190 w 8128084"/>
              <a:gd name="connsiteY265" fmla="*/ 10732169 h 15135727"/>
              <a:gd name="connsiteX266" fmla="*/ 2334127 w 8128084"/>
              <a:gd name="connsiteY266" fmla="*/ 10587790 h 15135727"/>
              <a:gd name="connsiteX267" fmla="*/ 2406316 w 8128084"/>
              <a:gd name="connsiteY267" fmla="*/ 10491537 h 15135727"/>
              <a:gd name="connsiteX268" fmla="*/ 2598821 w 8128084"/>
              <a:gd name="connsiteY268" fmla="*/ 10684042 h 15135727"/>
              <a:gd name="connsiteX269" fmla="*/ 2767264 w 8128084"/>
              <a:gd name="connsiteY269" fmla="*/ 10684042 h 15135727"/>
              <a:gd name="connsiteX270" fmla="*/ 2646948 w 8128084"/>
              <a:gd name="connsiteY270" fmla="*/ 10515600 h 15135727"/>
              <a:gd name="connsiteX271" fmla="*/ 2815390 w 8128084"/>
              <a:gd name="connsiteY271" fmla="*/ 10395285 h 15135727"/>
              <a:gd name="connsiteX272" fmla="*/ 3080085 w 8128084"/>
              <a:gd name="connsiteY272" fmla="*/ 10419348 h 15135727"/>
              <a:gd name="connsiteX273" fmla="*/ 3248527 w 8128084"/>
              <a:gd name="connsiteY273" fmla="*/ 10539664 h 15135727"/>
              <a:gd name="connsiteX274" fmla="*/ 3320716 w 8128084"/>
              <a:gd name="connsiteY274" fmla="*/ 10659979 h 15135727"/>
              <a:gd name="connsiteX275" fmla="*/ 3465095 w 8128084"/>
              <a:gd name="connsiteY275" fmla="*/ 10659979 h 15135727"/>
              <a:gd name="connsiteX276" fmla="*/ 3441032 w 8128084"/>
              <a:gd name="connsiteY276" fmla="*/ 10491537 h 15135727"/>
              <a:gd name="connsiteX277" fmla="*/ 3392906 w 8128084"/>
              <a:gd name="connsiteY277" fmla="*/ 10250906 h 15135727"/>
              <a:gd name="connsiteX278" fmla="*/ 3152274 w 8128084"/>
              <a:gd name="connsiteY278" fmla="*/ 10250906 h 15135727"/>
              <a:gd name="connsiteX279" fmla="*/ 3176337 w 8128084"/>
              <a:gd name="connsiteY279" fmla="*/ 10178716 h 15135727"/>
              <a:gd name="connsiteX280" fmla="*/ 3104148 w 8128084"/>
              <a:gd name="connsiteY280" fmla="*/ 10154653 h 15135727"/>
              <a:gd name="connsiteX281" fmla="*/ 3007895 w 8128084"/>
              <a:gd name="connsiteY281" fmla="*/ 9962148 h 15135727"/>
              <a:gd name="connsiteX282" fmla="*/ 3176337 w 8128084"/>
              <a:gd name="connsiteY282" fmla="*/ 9889958 h 15135727"/>
              <a:gd name="connsiteX283" fmla="*/ 2959769 w 8128084"/>
              <a:gd name="connsiteY283" fmla="*/ 9504948 h 15135727"/>
              <a:gd name="connsiteX284" fmla="*/ 2791327 w 8128084"/>
              <a:gd name="connsiteY284" fmla="*/ 9456821 h 15135727"/>
              <a:gd name="connsiteX285" fmla="*/ 2574758 w 8128084"/>
              <a:gd name="connsiteY285" fmla="*/ 9336506 h 15135727"/>
              <a:gd name="connsiteX286" fmla="*/ 2550695 w 8128084"/>
              <a:gd name="connsiteY286" fmla="*/ 9071811 h 15135727"/>
              <a:gd name="connsiteX287" fmla="*/ 2695074 w 8128084"/>
              <a:gd name="connsiteY287" fmla="*/ 8999621 h 15135727"/>
              <a:gd name="connsiteX288" fmla="*/ 2622885 w 8128084"/>
              <a:gd name="connsiteY288" fmla="*/ 8975558 h 15135727"/>
              <a:gd name="connsiteX289" fmla="*/ 2430379 w 8128084"/>
              <a:gd name="connsiteY289" fmla="*/ 8999621 h 15135727"/>
              <a:gd name="connsiteX290" fmla="*/ 2261937 w 8128084"/>
              <a:gd name="connsiteY290" fmla="*/ 9168064 h 15135727"/>
              <a:gd name="connsiteX291" fmla="*/ 2237874 w 8128084"/>
              <a:gd name="connsiteY291" fmla="*/ 8999621 h 15135727"/>
              <a:gd name="connsiteX292" fmla="*/ 2117558 w 8128084"/>
              <a:gd name="connsiteY292" fmla="*/ 8975558 h 15135727"/>
              <a:gd name="connsiteX293" fmla="*/ 2045369 w 8128084"/>
              <a:gd name="connsiteY293" fmla="*/ 8783053 h 15135727"/>
              <a:gd name="connsiteX294" fmla="*/ 1852864 w 8128084"/>
              <a:gd name="connsiteY294" fmla="*/ 8758990 h 15135727"/>
              <a:gd name="connsiteX295" fmla="*/ 1636295 w 8128084"/>
              <a:gd name="connsiteY295" fmla="*/ 8927432 h 15135727"/>
              <a:gd name="connsiteX296" fmla="*/ 1588169 w 8128084"/>
              <a:gd name="connsiteY296" fmla="*/ 9023685 h 15135727"/>
              <a:gd name="connsiteX297" fmla="*/ 1515979 w 8128084"/>
              <a:gd name="connsiteY297" fmla="*/ 8879306 h 15135727"/>
              <a:gd name="connsiteX298" fmla="*/ 1347537 w 8128084"/>
              <a:gd name="connsiteY298" fmla="*/ 8879306 h 15135727"/>
              <a:gd name="connsiteX299" fmla="*/ 1347537 w 8128084"/>
              <a:gd name="connsiteY299" fmla="*/ 8710864 h 15135727"/>
              <a:gd name="connsiteX300" fmla="*/ 1106906 w 8128084"/>
              <a:gd name="connsiteY300" fmla="*/ 8783053 h 15135727"/>
              <a:gd name="connsiteX301" fmla="*/ 890337 w 8128084"/>
              <a:gd name="connsiteY301" fmla="*/ 8686800 h 15135727"/>
              <a:gd name="connsiteX302" fmla="*/ 649706 w 8128084"/>
              <a:gd name="connsiteY302" fmla="*/ 8662737 h 15135727"/>
              <a:gd name="connsiteX303" fmla="*/ 385011 w 8128084"/>
              <a:gd name="connsiteY303" fmla="*/ 8566485 h 15135727"/>
              <a:gd name="connsiteX304" fmla="*/ 577516 w 8128084"/>
              <a:gd name="connsiteY304" fmla="*/ 8373979 h 15135727"/>
              <a:gd name="connsiteX305" fmla="*/ 794085 w 8128084"/>
              <a:gd name="connsiteY305" fmla="*/ 8301790 h 15135727"/>
              <a:gd name="connsiteX306" fmla="*/ 745958 w 8128084"/>
              <a:gd name="connsiteY306" fmla="*/ 8133348 h 15135727"/>
              <a:gd name="connsiteX307" fmla="*/ 818148 w 8128084"/>
              <a:gd name="connsiteY307" fmla="*/ 7820527 h 15135727"/>
              <a:gd name="connsiteX308" fmla="*/ 697832 w 8128084"/>
              <a:gd name="connsiteY308" fmla="*/ 7820527 h 15135727"/>
              <a:gd name="connsiteX309" fmla="*/ 625642 w 8128084"/>
              <a:gd name="connsiteY309" fmla="*/ 7916779 h 15135727"/>
              <a:gd name="connsiteX310" fmla="*/ 457200 w 8128084"/>
              <a:gd name="connsiteY310" fmla="*/ 7820527 h 15135727"/>
              <a:gd name="connsiteX311" fmla="*/ 529390 w 8128084"/>
              <a:gd name="connsiteY311" fmla="*/ 7700211 h 15135727"/>
              <a:gd name="connsiteX312" fmla="*/ 938464 w 8128084"/>
              <a:gd name="connsiteY312" fmla="*/ 7676148 h 15135727"/>
              <a:gd name="connsiteX313" fmla="*/ 1058779 w 8128084"/>
              <a:gd name="connsiteY313" fmla="*/ 7459579 h 15135727"/>
              <a:gd name="connsiteX314" fmla="*/ 1203158 w 8128084"/>
              <a:gd name="connsiteY314" fmla="*/ 7603958 h 15135727"/>
              <a:gd name="connsiteX315" fmla="*/ 1299411 w 8128084"/>
              <a:gd name="connsiteY315" fmla="*/ 7555832 h 15135727"/>
              <a:gd name="connsiteX316" fmla="*/ 1443790 w 8128084"/>
              <a:gd name="connsiteY316" fmla="*/ 7507706 h 15135727"/>
              <a:gd name="connsiteX317" fmla="*/ 1684421 w 8128084"/>
              <a:gd name="connsiteY317" fmla="*/ 7603958 h 15135727"/>
              <a:gd name="connsiteX318" fmla="*/ 1684421 w 8128084"/>
              <a:gd name="connsiteY318" fmla="*/ 7603958 h 15135727"/>
              <a:gd name="connsiteX319" fmla="*/ 1540042 w 8128084"/>
              <a:gd name="connsiteY319" fmla="*/ 7363327 h 15135727"/>
              <a:gd name="connsiteX320" fmla="*/ 1299411 w 8128084"/>
              <a:gd name="connsiteY320" fmla="*/ 7315200 h 15135727"/>
              <a:gd name="connsiteX321" fmla="*/ 1130969 w 8128084"/>
              <a:gd name="connsiteY321" fmla="*/ 7339264 h 15135727"/>
              <a:gd name="connsiteX322" fmla="*/ 1034716 w 8128084"/>
              <a:gd name="connsiteY322" fmla="*/ 7315200 h 15135727"/>
              <a:gd name="connsiteX323" fmla="*/ 1155032 w 8128084"/>
              <a:gd name="connsiteY323" fmla="*/ 7050506 h 15135727"/>
              <a:gd name="connsiteX324" fmla="*/ 1155032 w 8128084"/>
              <a:gd name="connsiteY324" fmla="*/ 6930190 h 15135727"/>
              <a:gd name="connsiteX325" fmla="*/ 1155032 w 8128084"/>
              <a:gd name="connsiteY325" fmla="*/ 6761748 h 15135727"/>
              <a:gd name="connsiteX326" fmla="*/ 1203158 w 8128084"/>
              <a:gd name="connsiteY326" fmla="*/ 6617369 h 15135727"/>
              <a:gd name="connsiteX327" fmla="*/ 1371600 w 8128084"/>
              <a:gd name="connsiteY327" fmla="*/ 6472990 h 15135727"/>
              <a:gd name="connsiteX328" fmla="*/ 1443790 w 8128084"/>
              <a:gd name="connsiteY328" fmla="*/ 6328611 h 15135727"/>
              <a:gd name="connsiteX329" fmla="*/ 1419727 w 8128084"/>
              <a:gd name="connsiteY329" fmla="*/ 6208295 h 15135727"/>
              <a:gd name="connsiteX330" fmla="*/ 1275348 w 8128084"/>
              <a:gd name="connsiteY330" fmla="*/ 6304548 h 15135727"/>
              <a:gd name="connsiteX331" fmla="*/ 1323474 w 8128084"/>
              <a:gd name="connsiteY331" fmla="*/ 6015790 h 15135727"/>
              <a:gd name="connsiteX332" fmla="*/ 1540042 w 8128084"/>
              <a:gd name="connsiteY332" fmla="*/ 5871411 h 15135727"/>
              <a:gd name="connsiteX333" fmla="*/ 1540042 w 8128084"/>
              <a:gd name="connsiteY333" fmla="*/ 5751095 h 15135727"/>
              <a:gd name="connsiteX334" fmla="*/ 1395664 w 8128084"/>
              <a:gd name="connsiteY334" fmla="*/ 5799221 h 15135727"/>
              <a:gd name="connsiteX335" fmla="*/ 1179095 w 8128084"/>
              <a:gd name="connsiteY335" fmla="*/ 5799221 h 15135727"/>
              <a:gd name="connsiteX336" fmla="*/ 890337 w 8128084"/>
              <a:gd name="connsiteY336" fmla="*/ 5775158 h 15135727"/>
              <a:gd name="connsiteX337" fmla="*/ 697832 w 8128084"/>
              <a:gd name="connsiteY337" fmla="*/ 5606716 h 15135727"/>
              <a:gd name="connsiteX338" fmla="*/ 577516 w 8128084"/>
              <a:gd name="connsiteY338" fmla="*/ 5582653 h 15135727"/>
              <a:gd name="connsiteX339" fmla="*/ 697832 w 8128084"/>
              <a:gd name="connsiteY339" fmla="*/ 5775158 h 15135727"/>
              <a:gd name="connsiteX340" fmla="*/ 409074 w 8128084"/>
              <a:gd name="connsiteY340" fmla="*/ 5799221 h 15135727"/>
              <a:gd name="connsiteX341" fmla="*/ 168442 w 8128084"/>
              <a:gd name="connsiteY341" fmla="*/ 5702969 h 15135727"/>
              <a:gd name="connsiteX342" fmla="*/ 264695 w 8128084"/>
              <a:gd name="connsiteY342" fmla="*/ 5558590 h 15135727"/>
              <a:gd name="connsiteX343" fmla="*/ 144379 w 8128084"/>
              <a:gd name="connsiteY343" fmla="*/ 5510464 h 15135727"/>
              <a:gd name="connsiteX344" fmla="*/ 0 w 8128084"/>
              <a:gd name="connsiteY344" fmla="*/ 5462337 h 15135727"/>
              <a:gd name="connsiteX345" fmla="*/ 96253 w 8128084"/>
              <a:gd name="connsiteY345"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02969 w 8128084"/>
              <a:gd name="connsiteY180" fmla="*/ 13667874 h 15135727"/>
              <a:gd name="connsiteX181" fmla="*/ 5582653 w 8128084"/>
              <a:gd name="connsiteY181" fmla="*/ 13691937 h 15135727"/>
              <a:gd name="connsiteX182" fmla="*/ 5727032 w 8128084"/>
              <a:gd name="connsiteY182" fmla="*/ 13836316 h 15135727"/>
              <a:gd name="connsiteX183" fmla="*/ 5582653 w 8128084"/>
              <a:gd name="connsiteY183" fmla="*/ 14052885 h 15135727"/>
              <a:gd name="connsiteX184" fmla="*/ 5462337 w 8128084"/>
              <a:gd name="connsiteY184" fmla="*/ 14149137 h 15135727"/>
              <a:gd name="connsiteX185" fmla="*/ 5342021 w 8128084"/>
              <a:gd name="connsiteY185" fmla="*/ 14004758 h 15135727"/>
              <a:gd name="connsiteX186" fmla="*/ 5245769 w 8128084"/>
              <a:gd name="connsiteY186" fmla="*/ 14004758 h 15135727"/>
              <a:gd name="connsiteX187" fmla="*/ 5245769 w 8128084"/>
              <a:gd name="connsiteY187" fmla="*/ 13956632 h 15135727"/>
              <a:gd name="connsiteX188" fmla="*/ 5101390 w 8128084"/>
              <a:gd name="connsiteY188" fmla="*/ 13956632 h 15135727"/>
              <a:gd name="connsiteX189" fmla="*/ 4981074 w 8128084"/>
              <a:gd name="connsiteY189" fmla="*/ 13860379 h 15135727"/>
              <a:gd name="connsiteX190" fmla="*/ 4740442 w 8128084"/>
              <a:gd name="connsiteY190" fmla="*/ 13908506 h 15135727"/>
              <a:gd name="connsiteX191" fmla="*/ 4475748 w 8128084"/>
              <a:gd name="connsiteY191" fmla="*/ 13956632 h 15135727"/>
              <a:gd name="connsiteX192" fmla="*/ 4379495 w 8128084"/>
              <a:gd name="connsiteY192" fmla="*/ 14028821 h 15135727"/>
              <a:gd name="connsiteX193" fmla="*/ 4403558 w 8128084"/>
              <a:gd name="connsiteY193" fmla="*/ 14197264 h 15135727"/>
              <a:gd name="connsiteX194" fmla="*/ 4572000 w 8128084"/>
              <a:gd name="connsiteY194" fmla="*/ 14149137 h 15135727"/>
              <a:gd name="connsiteX195" fmla="*/ 4523874 w 8128084"/>
              <a:gd name="connsiteY195" fmla="*/ 14558211 h 15135727"/>
              <a:gd name="connsiteX196" fmla="*/ 4403558 w 8128084"/>
              <a:gd name="connsiteY196" fmla="*/ 14437895 h 15135727"/>
              <a:gd name="connsiteX197" fmla="*/ 4403558 w 8128084"/>
              <a:gd name="connsiteY197" fmla="*/ 14437895 h 15135727"/>
              <a:gd name="connsiteX198" fmla="*/ 4283242 w 8128084"/>
              <a:gd name="connsiteY198" fmla="*/ 14245390 h 15135727"/>
              <a:gd name="connsiteX199" fmla="*/ 4235116 w 8128084"/>
              <a:gd name="connsiteY199" fmla="*/ 14341642 h 15135727"/>
              <a:gd name="connsiteX200" fmla="*/ 4162927 w 8128084"/>
              <a:gd name="connsiteY200" fmla="*/ 14389769 h 15135727"/>
              <a:gd name="connsiteX201" fmla="*/ 4162927 w 8128084"/>
              <a:gd name="connsiteY201" fmla="*/ 14389769 h 15135727"/>
              <a:gd name="connsiteX202" fmla="*/ 3922295 w 8128084"/>
              <a:gd name="connsiteY202" fmla="*/ 14245390 h 15135727"/>
              <a:gd name="connsiteX203" fmla="*/ 3801979 w 8128084"/>
              <a:gd name="connsiteY203" fmla="*/ 14293516 h 15135727"/>
              <a:gd name="connsiteX204" fmla="*/ 3681664 w 8128084"/>
              <a:gd name="connsiteY204" fmla="*/ 14389769 h 15135727"/>
              <a:gd name="connsiteX205" fmla="*/ 3657600 w 8128084"/>
              <a:gd name="connsiteY205" fmla="*/ 14654464 h 15135727"/>
              <a:gd name="connsiteX206" fmla="*/ 3513221 w 8128084"/>
              <a:gd name="connsiteY206" fmla="*/ 14726653 h 15135727"/>
              <a:gd name="connsiteX207" fmla="*/ 3513221 w 8128084"/>
              <a:gd name="connsiteY207" fmla="*/ 14871032 h 15135727"/>
              <a:gd name="connsiteX208" fmla="*/ 3633537 w 8128084"/>
              <a:gd name="connsiteY208" fmla="*/ 14967285 h 15135727"/>
              <a:gd name="connsiteX209" fmla="*/ 3609474 w 8128084"/>
              <a:gd name="connsiteY209" fmla="*/ 15087600 h 15135727"/>
              <a:gd name="connsiteX210" fmla="*/ 3441032 w 8128084"/>
              <a:gd name="connsiteY210" fmla="*/ 15039474 h 15135727"/>
              <a:gd name="connsiteX211" fmla="*/ 3272590 w 8128084"/>
              <a:gd name="connsiteY211" fmla="*/ 15063537 h 15135727"/>
              <a:gd name="connsiteX212" fmla="*/ 3248527 w 8128084"/>
              <a:gd name="connsiteY212" fmla="*/ 14895095 h 15135727"/>
              <a:gd name="connsiteX213" fmla="*/ 3128211 w 8128084"/>
              <a:gd name="connsiteY213" fmla="*/ 14919158 h 15135727"/>
              <a:gd name="connsiteX214" fmla="*/ 2959769 w 8128084"/>
              <a:gd name="connsiteY214" fmla="*/ 15135727 h 15135727"/>
              <a:gd name="connsiteX215" fmla="*/ 2935706 w 8128084"/>
              <a:gd name="connsiteY215" fmla="*/ 14895095 h 15135727"/>
              <a:gd name="connsiteX216" fmla="*/ 2791327 w 8128084"/>
              <a:gd name="connsiteY216" fmla="*/ 14943221 h 15135727"/>
              <a:gd name="connsiteX217" fmla="*/ 2671011 w 8128084"/>
              <a:gd name="connsiteY217" fmla="*/ 15039474 h 15135727"/>
              <a:gd name="connsiteX218" fmla="*/ 2430379 w 8128084"/>
              <a:gd name="connsiteY218" fmla="*/ 15087600 h 15135727"/>
              <a:gd name="connsiteX219" fmla="*/ 2237874 w 8128084"/>
              <a:gd name="connsiteY219" fmla="*/ 15039474 h 15135727"/>
              <a:gd name="connsiteX220" fmla="*/ 2622885 w 8128084"/>
              <a:gd name="connsiteY220" fmla="*/ 14846969 h 15135727"/>
              <a:gd name="connsiteX221" fmla="*/ 2887579 w 8128084"/>
              <a:gd name="connsiteY221" fmla="*/ 14774779 h 15135727"/>
              <a:gd name="connsiteX222" fmla="*/ 2839453 w 8128084"/>
              <a:gd name="connsiteY222" fmla="*/ 14582274 h 15135727"/>
              <a:gd name="connsiteX223" fmla="*/ 2935706 w 8128084"/>
              <a:gd name="connsiteY223" fmla="*/ 14510085 h 15135727"/>
              <a:gd name="connsiteX224" fmla="*/ 2935706 w 8128084"/>
              <a:gd name="connsiteY224" fmla="*/ 14510085 h 15135727"/>
              <a:gd name="connsiteX225" fmla="*/ 3080085 w 8128084"/>
              <a:gd name="connsiteY225" fmla="*/ 14413832 h 15135727"/>
              <a:gd name="connsiteX226" fmla="*/ 3152274 w 8128084"/>
              <a:gd name="connsiteY226" fmla="*/ 14341642 h 15135727"/>
              <a:gd name="connsiteX227" fmla="*/ 3080085 w 8128084"/>
              <a:gd name="connsiteY227" fmla="*/ 14269453 h 15135727"/>
              <a:gd name="connsiteX228" fmla="*/ 3152274 w 8128084"/>
              <a:gd name="connsiteY228" fmla="*/ 14197264 h 15135727"/>
              <a:gd name="connsiteX229" fmla="*/ 3152274 w 8128084"/>
              <a:gd name="connsiteY229" fmla="*/ 14052885 h 15135727"/>
              <a:gd name="connsiteX230" fmla="*/ 3080085 w 8128084"/>
              <a:gd name="connsiteY230" fmla="*/ 13980695 h 15135727"/>
              <a:gd name="connsiteX231" fmla="*/ 3056021 w 8128084"/>
              <a:gd name="connsiteY231" fmla="*/ 14076948 h 15135727"/>
              <a:gd name="connsiteX232" fmla="*/ 2935706 w 8128084"/>
              <a:gd name="connsiteY232" fmla="*/ 14076948 h 15135727"/>
              <a:gd name="connsiteX233" fmla="*/ 2863516 w 8128084"/>
              <a:gd name="connsiteY233" fmla="*/ 14125074 h 15135727"/>
              <a:gd name="connsiteX234" fmla="*/ 2719137 w 8128084"/>
              <a:gd name="connsiteY234" fmla="*/ 14197264 h 15135727"/>
              <a:gd name="connsiteX235" fmla="*/ 2646948 w 8128084"/>
              <a:gd name="connsiteY235" fmla="*/ 14197264 h 15135727"/>
              <a:gd name="connsiteX236" fmla="*/ 2598821 w 8128084"/>
              <a:gd name="connsiteY236" fmla="*/ 14125074 h 15135727"/>
              <a:gd name="connsiteX237" fmla="*/ 2430379 w 8128084"/>
              <a:gd name="connsiteY237" fmla="*/ 13836316 h 15135727"/>
              <a:gd name="connsiteX238" fmla="*/ 2646948 w 8128084"/>
              <a:gd name="connsiteY238" fmla="*/ 13812253 h 15135727"/>
              <a:gd name="connsiteX239" fmla="*/ 2502569 w 8128084"/>
              <a:gd name="connsiteY239" fmla="*/ 13475369 h 15135727"/>
              <a:gd name="connsiteX240" fmla="*/ 2550695 w 8128084"/>
              <a:gd name="connsiteY240" fmla="*/ 13186611 h 15135727"/>
              <a:gd name="connsiteX241" fmla="*/ 2719137 w 8128084"/>
              <a:gd name="connsiteY241" fmla="*/ 13042232 h 15135727"/>
              <a:gd name="connsiteX242" fmla="*/ 2791327 w 8128084"/>
              <a:gd name="connsiteY242" fmla="*/ 12945979 h 15135727"/>
              <a:gd name="connsiteX243" fmla="*/ 3031958 w 8128084"/>
              <a:gd name="connsiteY243" fmla="*/ 13090358 h 15135727"/>
              <a:gd name="connsiteX244" fmla="*/ 3056021 w 8128084"/>
              <a:gd name="connsiteY244" fmla="*/ 12753474 h 15135727"/>
              <a:gd name="connsiteX245" fmla="*/ 2887579 w 8128084"/>
              <a:gd name="connsiteY245" fmla="*/ 12777537 h 15135727"/>
              <a:gd name="connsiteX246" fmla="*/ 2815390 w 8128084"/>
              <a:gd name="connsiteY246" fmla="*/ 12777537 h 15135727"/>
              <a:gd name="connsiteX247" fmla="*/ 3176337 w 8128084"/>
              <a:gd name="connsiteY247" fmla="*/ 12368464 h 15135727"/>
              <a:gd name="connsiteX248" fmla="*/ 3104148 w 8128084"/>
              <a:gd name="connsiteY248" fmla="*/ 12320337 h 15135727"/>
              <a:gd name="connsiteX249" fmla="*/ 3104148 w 8128084"/>
              <a:gd name="connsiteY249" fmla="*/ 12320337 h 15135727"/>
              <a:gd name="connsiteX250" fmla="*/ 3007895 w 8128084"/>
              <a:gd name="connsiteY250" fmla="*/ 12079706 h 15135727"/>
              <a:gd name="connsiteX251" fmla="*/ 2911642 w 8128084"/>
              <a:gd name="connsiteY251" fmla="*/ 11935327 h 15135727"/>
              <a:gd name="connsiteX252" fmla="*/ 2863516 w 8128084"/>
              <a:gd name="connsiteY252" fmla="*/ 11694695 h 15135727"/>
              <a:gd name="connsiteX253" fmla="*/ 2911642 w 8128084"/>
              <a:gd name="connsiteY253" fmla="*/ 11454064 h 15135727"/>
              <a:gd name="connsiteX254" fmla="*/ 3056021 w 8128084"/>
              <a:gd name="connsiteY254" fmla="*/ 11454064 h 15135727"/>
              <a:gd name="connsiteX255" fmla="*/ 2983832 w 8128084"/>
              <a:gd name="connsiteY255" fmla="*/ 11381874 h 15135727"/>
              <a:gd name="connsiteX256" fmla="*/ 3031958 w 8128084"/>
              <a:gd name="connsiteY256" fmla="*/ 11285621 h 15135727"/>
              <a:gd name="connsiteX257" fmla="*/ 3007895 w 8128084"/>
              <a:gd name="connsiteY257" fmla="*/ 11189369 h 15135727"/>
              <a:gd name="connsiteX258" fmla="*/ 2887579 w 8128084"/>
              <a:gd name="connsiteY258" fmla="*/ 11141242 h 15135727"/>
              <a:gd name="connsiteX259" fmla="*/ 2887579 w 8128084"/>
              <a:gd name="connsiteY259" fmla="*/ 10972800 h 15135727"/>
              <a:gd name="connsiteX260" fmla="*/ 2887579 w 8128084"/>
              <a:gd name="connsiteY260" fmla="*/ 10924674 h 15135727"/>
              <a:gd name="connsiteX261" fmla="*/ 2767264 w 8128084"/>
              <a:gd name="connsiteY261" fmla="*/ 11020927 h 15135727"/>
              <a:gd name="connsiteX262" fmla="*/ 2743200 w 8128084"/>
              <a:gd name="connsiteY262" fmla="*/ 10924674 h 15135727"/>
              <a:gd name="connsiteX263" fmla="*/ 2550695 w 8128084"/>
              <a:gd name="connsiteY263" fmla="*/ 11020927 h 15135727"/>
              <a:gd name="connsiteX264" fmla="*/ 2526632 w 8128084"/>
              <a:gd name="connsiteY264" fmla="*/ 11117179 h 15135727"/>
              <a:gd name="connsiteX265" fmla="*/ 2334127 w 8128084"/>
              <a:gd name="connsiteY265" fmla="*/ 10996864 h 15135727"/>
              <a:gd name="connsiteX266" fmla="*/ 2358190 w 8128084"/>
              <a:gd name="connsiteY266" fmla="*/ 10732169 h 15135727"/>
              <a:gd name="connsiteX267" fmla="*/ 2334127 w 8128084"/>
              <a:gd name="connsiteY267" fmla="*/ 10587790 h 15135727"/>
              <a:gd name="connsiteX268" fmla="*/ 2406316 w 8128084"/>
              <a:gd name="connsiteY268" fmla="*/ 10491537 h 15135727"/>
              <a:gd name="connsiteX269" fmla="*/ 2598821 w 8128084"/>
              <a:gd name="connsiteY269" fmla="*/ 10684042 h 15135727"/>
              <a:gd name="connsiteX270" fmla="*/ 2767264 w 8128084"/>
              <a:gd name="connsiteY270" fmla="*/ 10684042 h 15135727"/>
              <a:gd name="connsiteX271" fmla="*/ 2646948 w 8128084"/>
              <a:gd name="connsiteY271" fmla="*/ 10515600 h 15135727"/>
              <a:gd name="connsiteX272" fmla="*/ 2815390 w 8128084"/>
              <a:gd name="connsiteY272" fmla="*/ 10395285 h 15135727"/>
              <a:gd name="connsiteX273" fmla="*/ 3080085 w 8128084"/>
              <a:gd name="connsiteY273" fmla="*/ 10419348 h 15135727"/>
              <a:gd name="connsiteX274" fmla="*/ 3248527 w 8128084"/>
              <a:gd name="connsiteY274" fmla="*/ 10539664 h 15135727"/>
              <a:gd name="connsiteX275" fmla="*/ 3320716 w 8128084"/>
              <a:gd name="connsiteY275" fmla="*/ 10659979 h 15135727"/>
              <a:gd name="connsiteX276" fmla="*/ 3465095 w 8128084"/>
              <a:gd name="connsiteY276" fmla="*/ 10659979 h 15135727"/>
              <a:gd name="connsiteX277" fmla="*/ 3441032 w 8128084"/>
              <a:gd name="connsiteY277" fmla="*/ 10491537 h 15135727"/>
              <a:gd name="connsiteX278" fmla="*/ 3392906 w 8128084"/>
              <a:gd name="connsiteY278" fmla="*/ 10250906 h 15135727"/>
              <a:gd name="connsiteX279" fmla="*/ 3152274 w 8128084"/>
              <a:gd name="connsiteY279" fmla="*/ 10250906 h 15135727"/>
              <a:gd name="connsiteX280" fmla="*/ 3176337 w 8128084"/>
              <a:gd name="connsiteY280" fmla="*/ 10178716 h 15135727"/>
              <a:gd name="connsiteX281" fmla="*/ 3104148 w 8128084"/>
              <a:gd name="connsiteY281" fmla="*/ 10154653 h 15135727"/>
              <a:gd name="connsiteX282" fmla="*/ 3007895 w 8128084"/>
              <a:gd name="connsiteY282" fmla="*/ 9962148 h 15135727"/>
              <a:gd name="connsiteX283" fmla="*/ 3176337 w 8128084"/>
              <a:gd name="connsiteY283" fmla="*/ 9889958 h 15135727"/>
              <a:gd name="connsiteX284" fmla="*/ 2959769 w 8128084"/>
              <a:gd name="connsiteY284" fmla="*/ 9504948 h 15135727"/>
              <a:gd name="connsiteX285" fmla="*/ 2791327 w 8128084"/>
              <a:gd name="connsiteY285" fmla="*/ 9456821 h 15135727"/>
              <a:gd name="connsiteX286" fmla="*/ 2574758 w 8128084"/>
              <a:gd name="connsiteY286" fmla="*/ 9336506 h 15135727"/>
              <a:gd name="connsiteX287" fmla="*/ 2550695 w 8128084"/>
              <a:gd name="connsiteY287" fmla="*/ 9071811 h 15135727"/>
              <a:gd name="connsiteX288" fmla="*/ 2695074 w 8128084"/>
              <a:gd name="connsiteY288" fmla="*/ 8999621 h 15135727"/>
              <a:gd name="connsiteX289" fmla="*/ 2622885 w 8128084"/>
              <a:gd name="connsiteY289" fmla="*/ 8975558 h 15135727"/>
              <a:gd name="connsiteX290" fmla="*/ 2430379 w 8128084"/>
              <a:gd name="connsiteY290" fmla="*/ 8999621 h 15135727"/>
              <a:gd name="connsiteX291" fmla="*/ 2261937 w 8128084"/>
              <a:gd name="connsiteY291" fmla="*/ 9168064 h 15135727"/>
              <a:gd name="connsiteX292" fmla="*/ 2237874 w 8128084"/>
              <a:gd name="connsiteY292" fmla="*/ 8999621 h 15135727"/>
              <a:gd name="connsiteX293" fmla="*/ 2117558 w 8128084"/>
              <a:gd name="connsiteY293" fmla="*/ 8975558 h 15135727"/>
              <a:gd name="connsiteX294" fmla="*/ 2045369 w 8128084"/>
              <a:gd name="connsiteY294" fmla="*/ 8783053 h 15135727"/>
              <a:gd name="connsiteX295" fmla="*/ 1852864 w 8128084"/>
              <a:gd name="connsiteY295" fmla="*/ 8758990 h 15135727"/>
              <a:gd name="connsiteX296" fmla="*/ 1636295 w 8128084"/>
              <a:gd name="connsiteY296" fmla="*/ 8927432 h 15135727"/>
              <a:gd name="connsiteX297" fmla="*/ 1588169 w 8128084"/>
              <a:gd name="connsiteY297" fmla="*/ 9023685 h 15135727"/>
              <a:gd name="connsiteX298" fmla="*/ 1515979 w 8128084"/>
              <a:gd name="connsiteY298" fmla="*/ 8879306 h 15135727"/>
              <a:gd name="connsiteX299" fmla="*/ 1347537 w 8128084"/>
              <a:gd name="connsiteY299" fmla="*/ 8879306 h 15135727"/>
              <a:gd name="connsiteX300" fmla="*/ 1347537 w 8128084"/>
              <a:gd name="connsiteY300" fmla="*/ 8710864 h 15135727"/>
              <a:gd name="connsiteX301" fmla="*/ 1106906 w 8128084"/>
              <a:gd name="connsiteY301" fmla="*/ 8783053 h 15135727"/>
              <a:gd name="connsiteX302" fmla="*/ 890337 w 8128084"/>
              <a:gd name="connsiteY302" fmla="*/ 8686800 h 15135727"/>
              <a:gd name="connsiteX303" fmla="*/ 649706 w 8128084"/>
              <a:gd name="connsiteY303" fmla="*/ 8662737 h 15135727"/>
              <a:gd name="connsiteX304" fmla="*/ 385011 w 8128084"/>
              <a:gd name="connsiteY304" fmla="*/ 8566485 h 15135727"/>
              <a:gd name="connsiteX305" fmla="*/ 577516 w 8128084"/>
              <a:gd name="connsiteY305" fmla="*/ 8373979 h 15135727"/>
              <a:gd name="connsiteX306" fmla="*/ 794085 w 8128084"/>
              <a:gd name="connsiteY306" fmla="*/ 8301790 h 15135727"/>
              <a:gd name="connsiteX307" fmla="*/ 745958 w 8128084"/>
              <a:gd name="connsiteY307" fmla="*/ 8133348 h 15135727"/>
              <a:gd name="connsiteX308" fmla="*/ 818148 w 8128084"/>
              <a:gd name="connsiteY308" fmla="*/ 7820527 h 15135727"/>
              <a:gd name="connsiteX309" fmla="*/ 697832 w 8128084"/>
              <a:gd name="connsiteY309" fmla="*/ 7820527 h 15135727"/>
              <a:gd name="connsiteX310" fmla="*/ 625642 w 8128084"/>
              <a:gd name="connsiteY310" fmla="*/ 7916779 h 15135727"/>
              <a:gd name="connsiteX311" fmla="*/ 457200 w 8128084"/>
              <a:gd name="connsiteY311" fmla="*/ 7820527 h 15135727"/>
              <a:gd name="connsiteX312" fmla="*/ 529390 w 8128084"/>
              <a:gd name="connsiteY312" fmla="*/ 7700211 h 15135727"/>
              <a:gd name="connsiteX313" fmla="*/ 938464 w 8128084"/>
              <a:gd name="connsiteY313" fmla="*/ 7676148 h 15135727"/>
              <a:gd name="connsiteX314" fmla="*/ 1058779 w 8128084"/>
              <a:gd name="connsiteY314" fmla="*/ 7459579 h 15135727"/>
              <a:gd name="connsiteX315" fmla="*/ 1203158 w 8128084"/>
              <a:gd name="connsiteY315" fmla="*/ 7603958 h 15135727"/>
              <a:gd name="connsiteX316" fmla="*/ 1299411 w 8128084"/>
              <a:gd name="connsiteY316" fmla="*/ 7555832 h 15135727"/>
              <a:gd name="connsiteX317" fmla="*/ 1443790 w 8128084"/>
              <a:gd name="connsiteY317" fmla="*/ 7507706 h 15135727"/>
              <a:gd name="connsiteX318" fmla="*/ 1684421 w 8128084"/>
              <a:gd name="connsiteY318" fmla="*/ 7603958 h 15135727"/>
              <a:gd name="connsiteX319" fmla="*/ 1684421 w 8128084"/>
              <a:gd name="connsiteY319" fmla="*/ 7603958 h 15135727"/>
              <a:gd name="connsiteX320" fmla="*/ 1540042 w 8128084"/>
              <a:gd name="connsiteY320" fmla="*/ 7363327 h 15135727"/>
              <a:gd name="connsiteX321" fmla="*/ 1299411 w 8128084"/>
              <a:gd name="connsiteY321" fmla="*/ 7315200 h 15135727"/>
              <a:gd name="connsiteX322" fmla="*/ 1130969 w 8128084"/>
              <a:gd name="connsiteY322" fmla="*/ 7339264 h 15135727"/>
              <a:gd name="connsiteX323" fmla="*/ 1034716 w 8128084"/>
              <a:gd name="connsiteY323" fmla="*/ 7315200 h 15135727"/>
              <a:gd name="connsiteX324" fmla="*/ 1155032 w 8128084"/>
              <a:gd name="connsiteY324" fmla="*/ 7050506 h 15135727"/>
              <a:gd name="connsiteX325" fmla="*/ 1155032 w 8128084"/>
              <a:gd name="connsiteY325" fmla="*/ 6930190 h 15135727"/>
              <a:gd name="connsiteX326" fmla="*/ 1155032 w 8128084"/>
              <a:gd name="connsiteY326" fmla="*/ 6761748 h 15135727"/>
              <a:gd name="connsiteX327" fmla="*/ 1203158 w 8128084"/>
              <a:gd name="connsiteY327" fmla="*/ 6617369 h 15135727"/>
              <a:gd name="connsiteX328" fmla="*/ 1371600 w 8128084"/>
              <a:gd name="connsiteY328" fmla="*/ 6472990 h 15135727"/>
              <a:gd name="connsiteX329" fmla="*/ 1443790 w 8128084"/>
              <a:gd name="connsiteY329" fmla="*/ 6328611 h 15135727"/>
              <a:gd name="connsiteX330" fmla="*/ 1419727 w 8128084"/>
              <a:gd name="connsiteY330" fmla="*/ 6208295 h 15135727"/>
              <a:gd name="connsiteX331" fmla="*/ 1275348 w 8128084"/>
              <a:gd name="connsiteY331" fmla="*/ 6304548 h 15135727"/>
              <a:gd name="connsiteX332" fmla="*/ 1323474 w 8128084"/>
              <a:gd name="connsiteY332" fmla="*/ 6015790 h 15135727"/>
              <a:gd name="connsiteX333" fmla="*/ 1540042 w 8128084"/>
              <a:gd name="connsiteY333" fmla="*/ 5871411 h 15135727"/>
              <a:gd name="connsiteX334" fmla="*/ 1540042 w 8128084"/>
              <a:gd name="connsiteY334" fmla="*/ 5751095 h 15135727"/>
              <a:gd name="connsiteX335" fmla="*/ 1395664 w 8128084"/>
              <a:gd name="connsiteY335" fmla="*/ 5799221 h 15135727"/>
              <a:gd name="connsiteX336" fmla="*/ 1179095 w 8128084"/>
              <a:gd name="connsiteY336" fmla="*/ 5799221 h 15135727"/>
              <a:gd name="connsiteX337" fmla="*/ 890337 w 8128084"/>
              <a:gd name="connsiteY337" fmla="*/ 5775158 h 15135727"/>
              <a:gd name="connsiteX338" fmla="*/ 697832 w 8128084"/>
              <a:gd name="connsiteY338" fmla="*/ 5606716 h 15135727"/>
              <a:gd name="connsiteX339" fmla="*/ 577516 w 8128084"/>
              <a:gd name="connsiteY339" fmla="*/ 5582653 h 15135727"/>
              <a:gd name="connsiteX340" fmla="*/ 697832 w 8128084"/>
              <a:gd name="connsiteY340" fmla="*/ 5775158 h 15135727"/>
              <a:gd name="connsiteX341" fmla="*/ 409074 w 8128084"/>
              <a:gd name="connsiteY341" fmla="*/ 5799221 h 15135727"/>
              <a:gd name="connsiteX342" fmla="*/ 168442 w 8128084"/>
              <a:gd name="connsiteY342" fmla="*/ 5702969 h 15135727"/>
              <a:gd name="connsiteX343" fmla="*/ 264695 w 8128084"/>
              <a:gd name="connsiteY343" fmla="*/ 5558590 h 15135727"/>
              <a:gd name="connsiteX344" fmla="*/ 144379 w 8128084"/>
              <a:gd name="connsiteY344" fmla="*/ 5510464 h 15135727"/>
              <a:gd name="connsiteX345" fmla="*/ 0 w 8128084"/>
              <a:gd name="connsiteY345" fmla="*/ 5462337 h 15135727"/>
              <a:gd name="connsiteX346" fmla="*/ 96253 w 8128084"/>
              <a:gd name="connsiteY346"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727032 w 8128084"/>
              <a:gd name="connsiteY182" fmla="*/ 13836316 h 15135727"/>
              <a:gd name="connsiteX183" fmla="*/ 5582653 w 8128084"/>
              <a:gd name="connsiteY183" fmla="*/ 14052885 h 15135727"/>
              <a:gd name="connsiteX184" fmla="*/ 5462337 w 8128084"/>
              <a:gd name="connsiteY184" fmla="*/ 14149137 h 15135727"/>
              <a:gd name="connsiteX185" fmla="*/ 5342021 w 8128084"/>
              <a:gd name="connsiteY185" fmla="*/ 14004758 h 15135727"/>
              <a:gd name="connsiteX186" fmla="*/ 5245769 w 8128084"/>
              <a:gd name="connsiteY186" fmla="*/ 14004758 h 15135727"/>
              <a:gd name="connsiteX187" fmla="*/ 5245769 w 8128084"/>
              <a:gd name="connsiteY187" fmla="*/ 13956632 h 15135727"/>
              <a:gd name="connsiteX188" fmla="*/ 5101390 w 8128084"/>
              <a:gd name="connsiteY188" fmla="*/ 13956632 h 15135727"/>
              <a:gd name="connsiteX189" fmla="*/ 4981074 w 8128084"/>
              <a:gd name="connsiteY189" fmla="*/ 13860379 h 15135727"/>
              <a:gd name="connsiteX190" fmla="*/ 4740442 w 8128084"/>
              <a:gd name="connsiteY190" fmla="*/ 13908506 h 15135727"/>
              <a:gd name="connsiteX191" fmla="*/ 4475748 w 8128084"/>
              <a:gd name="connsiteY191" fmla="*/ 13956632 h 15135727"/>
              <a:gd name="connsiteX192" fmla="*/ 4379495 w 8128084"/>
              <a:gd name="connsiteY192" fmla="*/ 14028821 h 15135727"/>
              <a:gd name="connsiteX193" fmla="*/ 4403558 w 8128084"/>
              <a:gd name="connsiteY193" fmla="*/ 14197264 h 15135727"/>
              <a:gd name="connsiteX194" fmla="*/ 4572000 w 8128084"/>
              <a:gd name="connsiteY194" fmla="*/ 14149137 h 15135727"/>
              <a:gd name="connsiteX195" fmla="*/ 4523874 w 8128084"/>
              <a:gd name="connsiteY195" fmla="*/ 14558211 h 15135727"/>
              <a:gd name="connsiteX196" fmla="*/ 4403558 w 8128084"/>
              <a:gd name="connsiteY196" fmla="*/ 14437895 h 15135727"/>
              <a:gd name="connsiteX197" fmla="*/ 4403558 w 8128084"/>
              <a:gd name="connsiteY197" fmla="*/ 14437895 h 15135727"/>
              <a:gd name="connsiteX198" fmla="*/ 4283242 w 8128084"/>
              <a:gd name="connsiteY198" fmla="*/ 14245390 h 15135727"/>
              <a:gd name="connsiteX199" fmla="*/ 4235116 w 8128084"/>
              <a:gd name="connsiteY199" fmla="*/ 14341642 h 15135727"/>
              <a:gd name="connsiteX200" fmla="*/ 4162927 w 8128084"/>
              <a:gd name="connsiteY200" fmla="*/ 14389769 h 15135727"/>
              <a:gd name="connsiteX201" fmla="*/ 4162927 w 8128084"/>
              <a:gd name="connsiteY201" fmla="*/ 14389769 h 15135727"/>
              <a:gd name="connsiteX202" fmla="*/ 3922295 w 8128084"/>
              <a:gd name="connsiteY202" fmla="*/ 14245390 h 15135727"/>
              <a:gd name="connsiteX203" fmla="*/ 3801979 w 8128084"/>
              <a:gd name="connsiteY203" fmla="*/ 14293516 h 15135727"/>
              <a:gd name="connsiteX204" fmla="*/ 3681664 w 8128084"/>
              <a:gd name="connsiteY204" fmla="*/ 14389769 h 15135727"/>
              <a:gd name="connsiteX205" fmla="*/ 3657600 w 8128084"/>
              <a:gd name="connsiteY205" fmla="*/ 14654464 h 15135727"/>
              <a:gd name="connsiteX206" fmla="*/ 3513221 w 8128084"/>
              <a:gd name="connsiteY206" fmla="*/ 14726653 h 15135727"/>
              <a:gd name="connsiteX207" fmla="*/ 3513221 w 8128084"/>
              <a:gd name="connsiteY207" fmla="*/ 14871032 h 15135727"/>
              <a:gd name="connsiteX208" fmla="*/ 3633537 w 8128084"/>
              <a:gd name="connsiteY208" fmla="*/ 14967285 h 15135727"/>
              <a:gd name="connsiteX209" fmla="*/ 3609474 w 8128084"/>
              <a:gd name="connsiteY209" fmla="*/ 15087600 h 15135727"/>
              <a:gd name="connsiteX210" fmla="*/ 3441032 w 8128084"/>
              <a:gd name="connsiteY210" fmla="*/ 15039474 h 15135727"/>
              <a:gd name="connsiteX211" fmla="*/ 3272590 w 8128084"/>
              <a:gd name="connsiteY211" fmla="*/ 15063537 h 15135727"/>
              <a:gd name="connsiteX212" fmla="*/ 3248527 w 8128084"/>
              <a:gd name="connsiteY212" fmla="*/ 14895095 h 15135727"/>
              <a:gd name="connsiteX213" fmla="*/ 3128211 w 8128084"/>
              <a:gd name="connsiteY213" fmla="*/ 14919158 h 15135727"/>
              <a:gd name="connsiteX214" fmla="*/ 2959769 w 8128084"/>
              <a:gd name="connsiteY214" fmla="*/ 15135727 h 15135727"/>
              <a:gd name="connsiteX215" fmla="*/ 2935706 w 8128084"/>
              <a:gd name="connsiteY215" fmla="*/ 14895095 h 15135727"/>
              <a:gd name="connsiteX216" fmla="*/ 2791327 w 8128084"/>
              <a:gd name="connsiteY216" fmla="*/ 14943221 h 15135727"/>
              <a:gd name="connsiteX217" fmla="*/ 2671011 w 8128084"/>
              <a:gd name="connsiteY217" fmla="*/ 15039474 h 15135727"/>
              <a:gd name="connsiteX218" fmla="*/ 2430379 w 8128084"/>
              <a:gd name="connsiteY218" fmla="*/ 15087600 h 15135727"/>
              <a:gd name="connsiteX219" fmla="*/ 2237874 w 8128084"/>
              <a:gd name="connsiteY219" fmla="*/ 15039474 h 15135727"/>
              <a:gd name="connsiteX220" fmla="*/ 2622885 w 8128084"/>
              <a:gd name="connsiteY220" fmla="*/ 14846969 h 15135727"/>
              <a:gd name="connsiteX221" fmla="*/ 2887579 w 8128084"/>
              <a:gd name="connsiteY221" fmla="*/ 14774779 h 15135727"/>
              <a:gd name="connsiteX222" fmla="*/ 2839453 w 8128084"/>
              <a:gd name="connsiteY222" fmla="*/ 14582274 h 15135727"/>
              <a:gd name="connsiteX223" fmla="*/ 2935706 w 8128084"/>
              <a:gd name="connsiteY223" fmla="*/ 14510085 h 15135727"/>
              <a:gd name="connsiteX224" fmla="*/ 2935706 w 8128084"/>
              <a:gd name="connsiteY224" fmla="*/ 14510085 h 15135727"/>
              <a:gd name="connsiteX225" fmla="*/ 3080085 w 8128084"/>
              <a:gd name="connsiteY225" fmla="*/ 14413832 h 15135727"/>
              <a:gd name="connsiteX226" fmla="*/ 3152274 w 8128084"/>
              <a:gd name="connsiteY226" fmla="*/ 14341642 h 15135727"/>
              <a:gd name="connsiteX227" fmla="*/ 3080085 w 8128084"/>
              <a:gd name="connsiteY227" fmla="*/ 14269453 h 15135727"/>
              <a:gd name="connsiteX228" fmla="*/ 3152274 w 8128084"/>
              <a:gd name="connsiteY228" fmla="*/ 14197264 h 15135727"/>
              <a:gd name="connsiteX229" fmla="*/ 3152274 w 8128084"/>
              <a:gd name="connsiteY229" fmla="*/ 14052885 h 15135727"/>
              <a:gd name="connsiteX230" fmla="*/ 3080085 w 8128084"/>
              <a:gd name="connsiteY230" fmla="*/ 13980695 h 15135727"/>
              <a:gd name="connsiteX231" fmla="*/ 3056021 w 8128084"/>
              <a:gd name="connsiteY231" fmla="*/ 14076948 h 15135727"/>
              <a:gd name="connsiteX232" fmla="*/ 2935706 w 8128084"/>
              <a:gd name="connsiteY232" fmla="*/ 14076948 h 15135727"/>
              <a:gd name="connsiteX233" fmla="*/ 2863516 w 8128084"/>
              <a:gd name="connsiteY233" fmla="*/ 14125074 h 15135727"/>
              <a:gd name="connsiteX234" fmla="*/ 2719137 w 8128084"/>
              <a:gd name="connsiteY234" fmla="*/ 14197264 h 15135727"/>
              <a:gd name="connsiteX235" fmla="*/ 2646948 w 8128084"/>
              <a:gd name="connsiteY235" fmla="*/ 14197264 h 15135727"/>
              <a:gd name="connsiteX236" fmla="*/ 2598821 w 8128084"/>
              <a:gd name="connsiteY236" fmla="*/ 14125074 h 15135727"/>
              <a:gd name="connsiteX237" fmla="*/ 2430379 w 8128084"/>
              <a:gd name="connsiteY237" fmla="*/ 13836316 h 15135727"/>
              <a:gd name="connsiteX238" fmla="*/ 2646948 w 8128084"/>
              <a:gd name="connsiteY238" fmla="*/ 13812253 h 15135727"/>
              <a:gd name="connsiteX239" fmla="*/ 2502569 w 8128084"/>
              <a:gd name="connsiteY239" fmla="*/ 13475369 h 15135727"/>
              <a:gd name="connsiteX240" fmla="*/ 2550695 w 8128084"/>
              <a:gd name="connsiteY240" fmla="*/ 13186611 h 15135727"/>
              <a:gd name="connsiteX241" fmla="*/ 2719137 w 8128084"/>
              <a:gd name="connsiteY241" fmla="*/ 13042232 h 15135727"/>
              <a:gd name="connsiteX242" fmla="*/ 2791327 w 8128084"/>
              <a:gd name="connsiteY242" fmla="*/ 12945979 h 15135727"/>
              <a:gd name="connsiteX243" fmla="*/ 3031958 w 8128084"/>
              <a:gd name="connsiteY243" fmla="*/ 13090358 h 15135727"/>
              <a:gd name="connsiteX244" fmla="*/ 3056021 w 8128084"/>
              <a:gd name="connsiteY244" fmla="*/ 12753474 h 15135727"/>
              <a:gd name="connsiteX245" fmla="*/ 2887579 w 8128084"/>
              <a:gd name="connsiteY245" fmla="*/ 12777537 h 15135727"/>
              <a:gd name="connsiteX246" fmla="*/ 2815390 w 8128084"/>
              <a:gd name="connsiteY246" fmla="*/ 12777537 h 15135727"/>
              <a:gd name="connsiteX247" fmla="*/ 3176337 w 8128084"/>
              <a:gd name="connsiteY247" fmla="*/ 12368464 h 15135727"/>
              <a:gd name="connsiteX248" fmla="*/ 3104148 w 8128084"/>
              <a:gd name="connsiteY248" fmla="*/ 12320337 h 15135727"/>
              <a:gd name="connsiteX249" fmla="*/ 3104148 w 8128084"/>
              <a:gd name="connsiteY249" fmla="*/ 12320337 h 15135727"/>
              <a:gd name="connsiteX250" fmla="*/ 3007895 w 8128084"/>
              <a:gd name="connsiteY250" fmla="*/ 12079706 h 15135727"/>
              <a:gd name="connsiteX251" fmla="*/ 2911642 w 8128084"/>
              <a:gd name="connsiteY251" fmla="*/ 11935327 h 15135727"/>
              <a:gd name="connsiteX252" fmla="*/ 2863516 w 8128084"/>
              <a:gd name="connsiteY252" fmla="*/ 11694695 h 15135727"/>
              <a:gd name="connsiteX253" fmla="*/ 2911642 w 8128084"/>
              <a:gd name="connsiteY253" fmla="*/ 11454064 h 15135727"/>
              <a:gd name="connsiteX254" fmla="*/ 3056021 w 8128084"/>
              <a:gd name="connsiteY254" fmla="*/ 11454064 h 15135727"/>
              <a:gd name="connsiteX255" fmla="*/ 2983832 w 8128084"/>
              <a:gd name="connsiteY255" fmla="*/ 11381874 h 15135727"/>
              <a:gd name="connsiteX256" fmla="*/ 3031958 w 8128084"/>
              <a:gd name="connsiteY256" fmla="*/ 11285621 h 15135727"/>
              <a:gd name="connsiteX257" fmla="*/ 3007895 w 8128084"/>
              <a:gd name="connsiteY257" fmla="*/ 11189369 h 15135727"/>
              <a:gd name="connsiteX258" fmla="*/ 2887579 w 8128084"/>
              <a:gd name="connsiteY258" fmla="*/ 11141242 h 15135727"/>
              <a:gd name="connsiteX259" fmla="*/ 2887579 w 8128084"/>
              <a:gd name="connsiteY259" fmla="*/ 10972800 h 15135727"/>
              <a:gd name="connsiteX260" fmla="*/ 2887579 w 8128084"/>
              <a:gd name="connsiteY260" fmla="*/ 10924674 h 15135727"/>
              <a:gd name="connsiteX261" fmla="*/ 2767264 w 8128084"/>
              <a:gd name="connsiteY261" fmla="*/ 11020927 h 15135727"/>
              <a:gd name="connsiteX262" fmla="*/ 2743200 w 8128084"/>
              <a:gd name="connsiteY262" fmla="*/ 10924674 h 15135727"/>
              <a:gd name="connsiteX263" fmla="*/ 2550695 w 8128084"/>
              <a:gd name="connsiteY263" fmla="*/ 11020927 h 15135727"/>
              <a:gd name="connsiteX264" fmla="*/ 2526632 w 8128084"/>
              <a:gd name="connsiteY264" fmla="*/ 11117179 h 15135727"/>
              <a:gd name="connsiteX265" fmla="*/ 2334127 w 8128084"/>
              <a:gd name="connsiteY265" fmla="*/ 10996864 h 15135727"/>
              <a:gd name="connsiteX266" fmla="*/ 2358190 w 8128084"/>
              <a:gd name="connsiteY266" fmla="*/ 10732169 h 15135727"/>
              <a:gd name="connsiteX267" fmla="*/ 2334127 w 8128084"/>
              <a:gd name="connsiteY267" fmla="*/ 10587790 h 15135727"/>
              <a:gd name="connsiteX268" fmla="*/ 2406316 w 8128084"/>
              <a:gd name="connsiteY268" fmla="*/ 10491537 h 15135727"/>
              <a:gd name="connsiteX269" fmla="*/ 2598821 w 8128084"/>
              <a:gd name="connsiteY269" fmla="*/ 10684042 h 15135727"/>
              <a:gd name="connsiteX270" fmla="*/ 2767264 w 8128084"/>
              <a:gd name="connsiteY270" fmla="*/ 10684042 h 15135727"/>
              <a:gd name="connsiteX271" fmla="*/ 2646948 w 8128084"/>
              <a:gd name="connsiteY271" fmla="*/ 10515600 h 15135727"/>
              <a:gd name="connsiteX272" fmla="*/ 2815390 w 8128084"/>
              <a:gd name="connsiteY272" fmla="*/ 10395285 h 15135727"/>
              <a:gd name="connsiteX273" fmla="*/ 3080085 w 8128084"/>
              <a:gd name="connsiteY273" fmla="*/ 10419348 h 15135727"/>
              <a:gd name="connsiteX274" fmla="*/ 3248527 w 8128084"/>
              <a:gd name="connsiteY274" fmla="*/ 10539664 h 15135727"/>
              <a:gd name="connsiteX275" fmla="*/ 3320716 w 8128084"/>
              <a:gd name="connsiteY275" fmla="*/ 10659979 h 15135727"/>
              <a:gd name="connsiteX276" fmla="*/ 3465095 w 8128084"/>
              <a:gd name="connsiteY276" fmla="*/ 10659979 h 15135727"/>
              <a:gd name="connsiteX277" fmla="*/ 3441032 w 8128084"/>
              <a:gd name="connsiteY277" fmla="*/ 10491537 h 15135727"/>
              <a:gd name="connsiteX278" fmla="*/ 3392906 w 8128084"/>
              <a:gd name="connsiteY278" fmla="*/ 10250906 h 15135727"/>
              <a:gd name="connsiteX279" fmla="*/ 3152274 w 8128084"/>
              <a:gd name="connsiteY279" fmla="*/ 10250906 h 15135727"/>
              <a:gd name="connsiteX280" fmla="*/ 3176337 w 8128084"/>
              <a:gd name="connsiteY280" fmla="*/ 10178716 h 15135727"/>
              <a:gd name="connsiteX281" fmla="*/ 3104148 w 8128084"/>
              <a:gd name="connsiteY281" fmla="*/ 10154653 h 15135727"/>
              <a:gd name="connsiteX282" fmla="*/ 3007895 w 8128084"/>
              <a:gd name="connsiteY282" fmla="*/ 9962148 h 15135727"/>
              <a:gd name="connsiteX283" fmla="*/ 3176337 w 8128084"/>
              <a:gd name="connsiteY283" fmla="*/ 9889958 h 15135727"/>
              <a:gd name="connsiteX284" fmla="*/ 2959769 w 8128084"/>
              <a:gd name="connsiteY284" fmla="*/ 9504948 h 15135727"/>
              <a:gd name="connsiteX285" fmla="*/ 2791327 w 8128084"/>
              <a:gd name="connsiteY285" fmla="*/ 9456821 h 15135727"/>
              <a:gd name="connsiteX286" fmla="*/ 2574758 w 8128084"/>
              <a:gd name="connsiteY286" fmla="*/ 9336506 h 15135727"/>
              <a:gd name="connsiteX287" fmla="*/ 2550695 w 8128084"/>
              <a:gd name="connsiteY287" fmla="*/ 9071811 h 15135727"/>
              <a:gd name="connsiteX288" fmla="*/ 2695074 w 8128084"/>
              <a:gd name="connsiteY288" fmla="*/ 8999621 h 15135727"/>
              <a:gd name="connsiteX289" fmla="*/ 2622885 w 8128084"/>
              <a:gd name="connsiteY289" fmla="*/ 8975558 h 15135727"/>
              <a:gd name="connsiteX290" fmla="*/ 2430379 w 8128084"/>
              <a:gd name="connsiteY290" fmla="*/ 8999621 h 15135727"/>
              <a:gd name="connsiteX291" fmla="*/ 2261937 w 8128084"/>
              <a:gd name="connsiteY291" fmla="*/ 9168064 h 15135727"/>
              <a:gd name="connsiteX292" fmla="*/ 2237874 w 8128084"/>
              <a:gd name="connsiteY292" fmla="*/ 8999621 h 15135727"/>
              <a:gd name="connsiteX293" fmla="*/ 2117558 w 8128084"/>
              <a:gd name="connsiteY293" fmla="*/ 8975558 h 15135727"/>
              <a:gd name="connsiteX294" fmla="*/ 2045369 w 8128084"/>
              <a:gd name="connsiteY294" fmla="*/ 8783053 h 15135727"/>
              <a:gd name="connsiteX295" fmla="*/ 1852864 w 8128084"/>
              <a:gd name="connsiteY295" fmla="*/ 8758990 h 15135727"/>
              <a:gd name="connsiteX296" fmla="*/ 1636295 w 8128084"/>
              <a:gd name="connsiteY296" fmla="*/ 8927432 h 15135727"/>
              <a:gd name="connsiteX297" fmla="*/ 1588169 w 8128084"/>
              <a:gd name="connsiteY297" fmla="*/ 9023685 h 15135727"/>
              <a:gd name="connsiteX298" fmla="*/ 1515979 w 8128084"/>
              <a:gd name="connsiteY298" fmla="*/ 8879306 h 15135727"/>
              <a:gd name="connsiteX299" fmla="*/ 1347537 w 8128084"/>
              <a:gd name="connsiteY299" fmla="*/ 8879306 h 15135727"/>
              <a:gd name="connsiteX300" fmla="*/ 1347537 w 8128084"/>
              <a:gd name="connsiteY300" fmla="*/ 8710864 h 15135727"/>
              <a:gd name="connsiteX301" fmla="*/ 1106906 w 8128084"/>
              <a:gd name="connsiteY301" fmla="*/ 8783053 h 15135727"/>
              <a:gd name="connsiteX302" fmla="*/ 890337 w 8128084"/>
              <a:gd name="connsiteY302" fmla="*/ 8686800 h 15135727"/>
              <a:gd name="connsiteX303" fmla="*/ 649706 w 8128084"/>
              <a:gd name="connsiteY303" fmla="*/ 8662737 h 15135727"/>
              <a:gd name="connsiteX304" fmla="*/ 385011 w 8128084"/>
              <a:gd name="connsiteY304" fmla="*/ 8566485 h 15135727"/>
              <a:gd name="connsiteX305" fmla="*/ 577516 w 8128084"/>
              <a:gd name="connsiteY305" fmla="*/ 8373979 h 15135727"/>
              <a:gd name="connsiteX306" fmla="*/ 794085 w 8128084"/>
              <a:gd name="connsiteY306" fmla="*/ 8301790 h 15135727"/>
              <a:gd name="connsiteX307" fmla="*/ 745958 w 8128084"/>
              <a:gd name="connsiteY307" fmla="*/ 8133348 h 15135727"/>
              <a:gd name="connsiteX308" fmla="*/ 818148 w 8128084"/>
              <a:gd name="connsiteY308" fmla="*/ 7820527 h 15135727"/>
              <a:gd name="connsiteX309" fmla="*/ 697832 w 8128084"/>
              <a:gd name="connsiteY309" fmla="*/ 7820527 h 15135727"/>
              <a:gd name="connsiteX310" fmla="*/ 625642 w 8128084"/>
              <a:gd name="connsiteY310" fmla="*/ 7916779 h 15135727"/>
              <a:gd name="connsiteX311" fmla="*/ 457200 w 8128084"/>
              <a:gd name="connsiteY311" fmla="*/ 7820527 h 15135727"/>
              <a:gd name="connsiteX312" fmla="*/ 529390 w 8128084"/>
              <a:gd name="connsiteY312" fmla="*/ 7700211 h 15135727"/>
              <a:gd name="connsiteX313" fmla="*/ 938464 w 8128084"/>
              <a:gd name="connsiteY313" fmla="*/ 7676148 h 15135727"/>
              <a:gd name="connsiteX314" fmla="*/ 1058779 w 8128084"/>
              <a:gd name="connsiteY314" fmla="*/ 7459579 h 15135727"/>
              <a:gd name="connsiteX315" fmla="*/ 1203158 w 8128084"/>
              <a:gd name="connsiteY315" fmla="*/ 7603958 h 15135727"/>
              <a:gd name="connsiteX316" fmla="*/ 1299411 w 8128084"/>
              <a:gd name="connsiteY316" fmla="*/ 7555832 h 15135727"/>
              <a:gd name="connsiteX317" fmla="*/ 1443790 w 8128084"/>
              <a:gd name="connsiteY317" fmla="*/ 7507706 h 15135727"/>
              <a:gd name="connsiteX318" fmla="*/ 1684421 w 8128084"/>
              <a:gd name="connsiteY318" fmla="*/ 7603958 h 15135727"/>
              <a:gd name="connsiteX319" fmla="*/ 1684421 w 8128084"/>
              <a:gd name="connsiteY319" fmla="*/ 7603958 h 15135727"/>
              <a:gd name="connsiteX320" fmla="*/ 1540042 w 8128084"/>
              <a:gd name="connsiteY320" fmla="*/ 7363327 h 15135727"/>
              <a:gd name="connsiteX321" fmla="*/ 1299411 w 8128084"/>
              <a:gd name="connsiteY321" fmla="*/ 7315200 h 15135727"/>
              <a:gd name="connsiteX322" fmla="*/ 1130969 w 8128084"/>
              <a:gd name="connsiteY322" fmla="*/ 7339264 h 15135727"/>
              <a:gd name="connsiteX323" fmla="*/ 1034716 w 8128084"/>
              <a:gd name="connsiteY323" fmla="*/ 7315200 h 15135727"/>
              <a:gd name="connsiteX324" fmla="*/ 1155032 w 8128084"/>
              <a:gd name="connsiteY324" fmla="*/ 7050506 h 15135727"/>
              <a:gd name="connsiteX325" fmla="*/ 1155032 w 8128084"/>
              <a:gd name="connsiteY325" fmla="*/ 6930190 h 15135727"/>
              <a:gd name="connsiteX326" fmla="*/ 1155032 w 8128084"/>
              <a:gd name="connsiteY326" fmla="*/ 6761748 h 15135727"/>
              <a:gd name="connsiteX327" fmla="*/ 1203158 w 8128084"/>
              <a:gd name="connsiteY327" fmla="*/ 6617369 h 15135727"/>
              <a:gd name="connsiteX328" fmla="*/ 1371600 w 8128084"/>
              <a:gd name="connsiteY328" fmla="*/ 6472990 h 15135727"/>
              <a:gd name="connsiteX329" fmla="*/ 1443790 w 8128084"/>
              <a:gd name="connsiteY329" fmla="*/ 6328611 h 15135727"/>
              <a:gd name="connsiteX330" fmla="*/ 1419727 w 8128084"/>
              <a:gd name="connsiteY330" fmla="*/ 6208295 h 15135727"/>
              <a:gd name="connsiteX331" fmla="*/ 1275348 w 8128084"/>
              <a:gd name="connsiteY331" fmla="*/ 6304548 h 15135727"/>
              <a:gd name="connsiteX332" fmla="*/ 1323474 w 8128084"/>
              <a:gd name="connsiteY332" fmla="*/ 6015790 h 15135727"/>
              <a:gd name="connsiteX333" fmla="*/ 1540042 w 8128084"/>
              <a:gd name="connsiteY333" fmla="*/ 5871411 h 15135727"/>
              <a:gd name="connsiteX334" fmla="*/ 1540042 w 8128084"/>
              <a:gd name="connsiteY334" fmla="*/ 5751095 h 15135727"/>
              <a:gd name="connsiteX335" fmla="*/ 1395664 w 8128084"/>
              <a:gd name="connsiteY335" fmla="*/ 5799221 h 15135727"/>
              <a:gd name="connsiteX336" fmla="*/ 1179095 w 8128084"/>
              <a:gd name="connsiteY336" fmla="*/ 5799221 h 15135727"/>
              <a:gd name="connsiteX337" fmla="*/ 890337 w 8128084"/>
              <a:gd name="connsiteY337" fmla="*/ 5775158 h 15135727"/>
              <a:gd name="connsiteX338" fmla="*/ 697832 w 8128084"/>
              <a:gd name="connsiteY338" fmla="*/ 5606716 h 15135727"/>
              <a:gd name="connsiteX339" fmla="*/ 577516 w 8128084"/>
              <a:gd name="connsiteY339" fmla="*/ 5582653 h 15135727"/>
              <a:gd name="connsiteX340" fmla="*/ 697832 w 8128084"/>
              <a:gd name="connsiteY340" fmla="*/ 5775158 h 15135727"/>
              <a:gd name="connsiteX341" fmla="*/ 409074 w 8128084"/>
              <a:gd name="connsiteY341" fmla="*/ 5799221 h 15135727"/>
              <a:gd name="connsiteX342" fmla="*/ 168442 w 8128084"/>
              <a:gd name="connsiteY342" fmla="*/ 5702969 h 15135727"/>
              <a:gd name="connsiteX343" fmla="*/ 264695 w 8128084"/>
              <a:gd name="connsiteY343" fmla="*/ 5558590 h 15135727"/>
              <a:gd name="connsiteX344" fmla="*/ 144379 w 8128084"/>
              <a:gd name="connsiteY344" fmla="*/ 5510464 h 15135727"/>
              <a:gd name="connsiteX345" fmla="*/ 0 w 8128084"/>
              <a:gd name="connsiteY345" fmla="*/ 5462337 h 15135727"/>
              <a:gd name="connsiteX346" fmla="*/ 96253 w 8128084"/>
              <a:gd name="connsiteY346"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582653 w 8128084"/>
              <a:gd name="connsiteY183" fmla="*/ 14052885 h 15135727"/>
              <a:gd name="connsiteX184" fmla="*/ 5462337 w 8128084"/>
              <a:gd name="connsiteY184" fmla="*/ 14149137 h 15135727"/>
              <a:gd name="connsiteX185" fmla="*/ 5342021 w 8128084"/>
              <a:gd name="connsiteY185" fmla="*/ 14004758 h 15135727"/>
              <a:gd name="connsiteX186" fmla="*/ 5245769 w 8128084"/>
              <a:gd name="connsiteY186" fmla="*/ 14004758 h 15135727"/>
              <a:gd name="connsiteX187" fmla="*/ 5245769 w 8128084"/>
              <a:gd name="connsiteY187" fmla="*/ 13956632 h 15135727"/>
              <a:gd name="connsiteX188" fmla="*/ 5101390 w 8128084"/>
              <a:gd name="connsiteY188" fmla="*/ 13956632 h 15135727"/>
              <a:gd name="connsiteX189" fmla="*/ 4981074 w 8128084"/>
              <a:gd name="connsiteY189" fmla="*/ 13860379 h 15135727"/>
              <a:gd name="connsiteX190" fmla="*/ 4740442 w 8128084"/>
              <a:gd name="connsiteY190" fmla="*/ 13908506 h 15135727"/>
              <a:gd name="connsiteX191" fmla="*/ 4475748 w 8128084"/>
              <a:gd name="connsiteY191" fmla="*/ 13956632 h 15135727"/>
              <a:gd name="connsiteX192" fmla="*/ 4379495 w 8128084"/>
              <a:gd name="connsiteY192" fmla="*/ 14028821 h 15135727"/>
              <a:gd name="connsiteX193" fmla="*/ 4403558 w 8128084"/>
              <a:gd name="connsiteY193" fmla="*/ 14197264 h 15135727"/>
              <a:gd name="connsiteX194" fmla="*/ 4572000 w 8128084"/>
              <a:gd name="connsiteY194" fmla="*/ 14149137 h 15135727"/>
              <a:gd name="connsiteX195" fmla="*/ 4523874 w 8128084"/>
              <a:gd name="connsiteY195" fmla="*/ 14558211 h 15135727"/>
              <a:gd name="connsiteX196" fmla="*/ 4403558 w 8128084"/>
              <a:gd name="connsiteY196" fmla="*/ 14437895 h 15135727"/>
              <a:gd name="connsiteX197" fmla="*/ 4403558 w 8128084"/>
              <a:gd name="connsiteY197" fmla="*/ 14437895 h 15135727"/>
              <a:gd name="connsiteX198" fmla="*/ 4283242 w 8128084"/>
              <a:gd name="connsiteY198" fmla="*/ 14245390 h 15135727"/>
              <a:gd name="connsiteX199" fmla="*/ 4235116 w 8128084"/>
              <a:gd name="connsiteY199" fmla="*/ 14341642 h 15135727"/>
              <a:gd name="connsiteX200" fmla="*/ 4162927 w 8128084"/>
              <a:gd name="connsiteY200" fmla="*/ 14389769 h 15135727"/>
              <a:gd name="connsiteX201" fmla="*/ 4162927 w 8128084"/>
              <a:gd name="connsiteY201" fmla="*/ 14389769 h 15135727"/>
              <a:gd name="connsiteX202" fmla="*/ 3922295 w 8128084"/>
              <a:gd name="connsiteY202" fmla="*/ 14245390 h 15135727"/>
              <a:gd name="connsiteX203" fmla="*/ 3801979 w 8128084"/>
              <a:gd name="connsiteY203" fmla="*/ 14293516 h 15135727"/>
              <a:gd name="connsiteX204" fmla="*/ 3681664 w 8128084"/>
              <a:gd name="connsiteY204" fmla="*/ 14389769 h 15135727"/>
              <a:gd name="connsiteX205" fmla="*/ 3657600 w 8128084"/>
              <a:gd name="connsiteY205" fmla="*/ 14654464 h 15135727"/>
              <a:gd name="connsiteX206" fmla="*/ 3513221 w 8128084"/>
              <a:gd name="connsiteY206" fmla="*/ 14726653 h 15135727"/>
              <a:gd name="connsiteX207" fmla="*/ 3513221 w 8128084"/>
              <a:gd name="connsiteY207" fmla="*/ 14871032 h 15135727"/>
              <a:gd name="connsiteX208" fmla="*/ 3633537 w 8128084"/>
              <a:gd name="connsiteY208" fmla="*/ 14967285 h 15135727"/>
              <a:gd name="connsiteX209" fmla="*/ 3609474 w 8128084"/>
              <a:gd name="connsiteY209" fmla="*/ 15087600 h 15135727"/>
              <a:gd name="connsiteX210" fmla="*/ 3441032 w 8128084"/>
              <a:gd name="connsiteY210" fmla="*/ 15039474 h 15135727"/>
              <a:gd name="connsiteX211" fmla="*/ 3272590 w 8128084"/>
              <a:gd name="connsiteY211" fmla="*/ 15063537 h 15135727"/>
              <a:gd name="connsiteX212" fmla="*/ 3248527 w 8128084"/>
              <a:gd name="connsiteY212" fmla="*/ 14895095 h 15135727"/>
              <a:gd name="connsiteX213" fmla="*/ 3128211 w 8128084"/>
              <a:gd name="connsiteY213" fmla="*/ 14919158 h 15135727"/>
              <a:gd name="connsiteX214" fmla="*/ 2959769 w 8128084"/>
              <a:gd name="connsiteY214" fmla="*/ 15135727 h 15135727"/>
              <a:gd name="connsiteX215" fmla="*/ 2935706 w 8128084"/>
              <a:gd name="connsiteY215" fmla="*/ 14895095 h 15135727"/>
              <a:gd name="connsiteX216" fmla="*/ 2791327 w 8128084"/>
              <a:gd name="connsiteY216" fmla="*/ 14943221 h 15135727"/>
              <a:gd name="connsiteX217" fmla="*/ 2671011 w 8128084"/>
              <a:gd name="connsiteY217" fmla="*/ 15039474 h 15135727"/>
              <a:gd name="connsiteX218" fmla="*/ 2430379 w 8128084"/>
              <a:gd name="connsiteY218" fmla="*/ 15087600 h 15135727"/>
              <a:gd name="connsiteX219" fmla="*/ 2237874 w 8128084"/>
              <a:gd name="connsiteY219" fmla="*/ 15039474 h 15135727"/>
              <a:gd name="connsiteX220" fmla="*/ 2622885 w 8128084"/>
              <a:gd name="connsiteY220" fmla="*/ 14846969 h 15135727"/>
              <a:gd name="connsiteX221" fmla="*/ 2887579 w 8128084"/>
              <a:gd name="connsiteY221" fmla="*/ 14774779 h 15135727"/>
              <a:gd name="connsiteX222" fmla="*/ 2839453 w 8128084"/>
              <a:gd name="connsiteY222" fmla="*/ 14582274 h 15135727"/>
              <a:gd name="connsiteX223" fmla="*/ 2935706 w 8128084"/>
              <a:gd name="connsiteY223" fmla="*/ 14510085 h 15135727"/>
              <a:gd name="connsiteX224" fmla="*/ 2935706 w 8128084"/>
              <a:gd name="connsiteY224" fmla="*/ 14510085 h 15135727"/>
              <a:gd name="connsiteX225" fmla="*/ 3080085 w 8128084"/>
              <a:gd name="connsiteY225" fmla="*/ 14413832 h 15135727"/>
              <a:gd name="connsiteX226" fmla="*/ 3152274 w 8128084"/>
              <a:gd name="connsiteY226" fmla="*/ 14341642 h 15135727"/>
              <a:gd name="connsiteX227" fmla="*/ 3080085 w 8128084"/>
              <a:gd name="connsiteY227" fmla="*/ 14269453 h 15135727"/>
              <a:gd name="connsiteX228" fmla="*/ 3152274 w 8128084"/>
              <a:gd name="connsiteY228" fmla="*/ 14197264 h 15135727"/>
              <a:gd name="connsiteX229" fmla="*/ 3152274 w 8128084"/>
              <a:gd name="connsiteY229" fmla="*/ 14052885 h 15135727"/>
              <a:gd name="connsiteX230" fmla="*/ 3080085 w 8128084"/>
              <a:gd name="connsiteY230" fmla="*/ 13980695 h 15135727"/>
              <a:gd name="connsiteX231" fmla="*/ 3056021 w 8128084"/>
              <a:gd name="connsiteY231" fmla="*/ 14076948 h 15135727"/>
              <a:gd name="connsiteX232" fmla="*/ 2935706 w 8128084"/>
              <a:gd name="connsiteY232" fmla="*/ 14076948 h 15135727"/>
              <a:gd name="connsiteX233" fmla="*/ 2863516 w 8128084"/>
              <a:gd name="connsiteY233" fmla="*/ 14125074 h 15135727"/>
              <a:gd name="connsiteX234" fmla="*/ 2719137 w 8128084"/>
              <a:gd name="connsiteY234" fmla="*/ 14197264 h 15135727"/>
              <a:gd name="connsiteX235" fmla="*/ 2646948 w 8128084"/>
              <a:gd name="connsiteY235" fmla="*/ 14197264 h 15135727"/>
              <a:gd name="connsiteX236" fmla="*/ 2598821 w 8128084"/>
              <a:gd name="connsiteY236" fmla="*/ 14125074 h 15135727"/>
              <a:gd name="connsiteX237" fmla="*/ 2430379 w 8128084"/>
              <a:gd name="connsiteY237" fmla="*/ 13836316 h 15135727"/>
              <a:gd name="connsiteX238" fmla="*/ 2646948 w 8128084"/>
              <a:gd name="connsiteY238" fmla="*/ 13812253 h 15135727"/>
              <a:gd name="connsiteX239" fmla="*/ 2502569 w 8128084"/>
              <a:gd name="connsiteY239" fmla="*/ 13475369 h 15135727"/>
              <a:gd name="connsiteX240" fmla="*/ 2550695 w 8128084"/>
              <a:gd name="connsiteY240" fmla="*/ 13186611 h 15135727"/>
              <a:gd name="connsiteX241" fmla="*/ 2719137 w 8128084"/>
              <a:gd name="connsiteY241" fmla="*/ 13042232 h 15135727"/>
              <a:gd name="connsiteX242" fmla="*/ 2791327 w 8128084"/>
              <a:gd name="connsiteY242" fmla="*/ 12945979 h 15135727"/>
              <a:gd name="connsiteX243" fmla="*/ 3031958 w 8128084"/>
              <a:gd name="connsiteY243" fmla="*/ 13090358 h 15135727"/>
              <a:gd name="connsiteX244" fmla="*/ 3056021 w 8128084"/>
              <a:gd name="connsiteY244" fmla="*/ 12753474 h 15135727"/>
              <a:gd name="connsiteX245" fmla="*/ 2887579 w 8128084"/>
              <a:gd name="connsiteY245" fmla="*/ 12777537 h 15135727"/>
              <a:gd name="connsiteX246" fmla="*/ 2815390 w 8128084"/>
              <a:gd name="connsiteY246" fmla="*/ 12777537 h 15135727"/>
              <a:gd name="connsiteX247" fmla="*/ 3176337 w 8128084"/>
              <a:gd name="connsiteY247" fmla="*/ 12368464 h 15135727"/>
              <a:gd name="connsiteX248" fmla="*/ 3104148 w 8128084"/>
              <a:gd name="connsiteY248" fmla="*/ 12320337 h 15135727"/>
              <a:gd name="connsiteX249" fmla="*/ 3104148 w 8128084"/>
              <a:gd name="connsiteY249" fmla="*/ 12320337 h 15135727"/>
              <a:gd name="connsiteX250" fmla="*/ 3007895 w 8128084"/>
              <a:gd name="connsiteY250" fmla="*/ 12079706 h 15135727"/>
              <a:gd name="connsiteX251" fmla="*/ 2911642 w 8128084"/>
              <a:gd name="connsiteY251" fmla="*/ 11935327 h 15135727"/>
              <a:gd name="connsiteX252" fmla="*/ 2863516 w 8128084"/>
              <a:gd name="connsiteY252" fmla="*/ 11694695 h 15135727"/>
              <a:gd name="connsiteX253" fmla="*/ 2911642 w 8128084"/>
              <a:gd name="connsiteY253" fmla="*/ 11454064 h 15135727"/>
              <a:gd name="connsiteX254" fmla="*/ 3056021 w 8128084"/>
              <a:gd name="connsiteY254" fmla="*/ 11454064 h 15135727"/>
              <a:gd name="connsiteX255" fmla="*/ 2983832 w 8128084"/>
              <a:gd name="connsiteY255" fmla="*/ 11381874 h 15135727"/>
              <a:gd name="connsiteX256" fmla="*/ 3031958 w 8128084"/>
              <a:gd name="connsiteY256" fmla="*/ 11285621 h 15135727"/>
              <a:gd name="connsiteX257" fmla="*/ 3007895 w 8128084"/>
              <a:gd name="connsiteY257" fmla="*/ 11189369 h 15135727"/>
              <a:gd name="connsiteX258" fmla="*/ 2887579 w 8128084"/>
              <a:gd name="connsiteY258" fmla="*/ 11141242 h 15135727"/>
              <a:gd name="connsiteX259" fmla="*/ 2887579 w 8128084"/>
              <a:gd name="connsiteY259" fmla="*/ 10972800 h 15135727"/>
              <a:gd name="connsiteX260" fmla="*/ 2887579 w 8128084"/>
              <a:gd name="connsiteY260" fmla="*/ 10924674 h 15135727"/>
              <a:gd name="connsiteX261" fmla="*/ 2767264 w 8128084"/>
              <a:gd name="connsiteY261" fmla="*/ 11020927 h 15135727"/>
              <a:gd name="connsiteX262" fmla="*/ 2743200 w 8128084"/>
              <a:gd name="connsiteY262" fmla="*/ 10924674 h 15135727"/>
              <a:gd name="connsiteX263" fmla="*/ 2550695 w 8128084"/>
              <a:gd name="connsiteY263" fmla="*/ 11020927 h 15135727"/>
              <a:gd name="connsiteX264" fmla="*/ 2526632 w 8128084"/>
              <a:gd name="connsiteY264" fmla="*/ 11117179 h 15135727"/>
              <a:gd name="connsiteX265" fmla="*/ 2334127 w 8128084"/>
              <a:gd name="connsiteY265" fmla="*/ 10996864 h 15135727"/>
              <a:gd name="connsiteX266" fmla="*/ 2358190 w 8128084"/>
              <a:gd name="connsiteY266" fmla="*/ 10732169 h 15135727"/>
              <a:gd name="connsiteX267" fmla="*/ 2334127 w 8128084"/>
              <a:gd name="connsiteY267" fmla="*/ 10587790 h 15135727"/>
              <a:gd name="connsiteX268" fmla="*/ 2406316 w 8128084"/>
              <a:gd name="connsiteY268" fmla="*/ 10491537 h 15135727"/>
              <a:gd name="connsiteX269" fmla="*/ 2598821 w 8128084"/>
              <a:gd name="connsiteY269" fmla="*/ 10684042 h 15135727"/>
              <a:gd name="connsiteX270" fmla="*/ 2767264 w 8128084"/>
              <a:gd name="connsiteY270" fmla="*/ 10684042 h 15135727"/>
              <a:gd name="connsiteX271" fmla="*/ 2646948 w 8128084"/>
              <a:gd name="connsiteY271" fmla="*/ 10515600 h 15135727"/>
              <a:gd name="connsiteX272" fmla="*/ 2815390 w 8128084"/>
              <a:gd name="connsiteY272" fmla="*/ 10395285 h 15135727"/>
              <a:gd name="connsiteX273" fmla="*/ 3080085 w 8128084"/>
              <a:gd name="connsiteY273" fmla="*/ 10419348 h 15135727"/>
              <a:gd name="connsiteX274" fmla="*/ 3248527 w 8128084"/>
              <a:gd name="connsiteY274" fmla="*/ 10539664 h 15135727"/>
              <a:gd name="connsiteX275" fmla="*/ 3320716 w 8128084"/>
              <a:gd name="connsiteY275" fmla="*/ 10659979 h 15135727"/>
              <a:gd name="connsiteX276" fmla="*/ 3465095 w 8128084"/>
              <a:gd name="connsiteY276" fmla="*/ 10659979 h 15135727"/>
              <a:gd name="connsiteX277" fmla="*/ 3441032 w 8128084"/>
              <a:gd name="connsiteY277" fmla="*/ 10491537 h 15135727"/>
              <a:gd name="connsiteX278" fmla="*/ 3392906 w 8128084"/>
              <a:gd name="connsiteY278" fmla="*/ 10250906 h 15135727"/>
              <a:gd name="connsiteX279" fmla="*/ 3152274 w 8128084"/>
              <a:gd name="connsiteY279" fmla="*/ 10250906 h 15135727"/>
              <a:gd name="connsiteX280" fmla="*/ 3176337 w 8128084"/>
              <a:gd name="connsiteY280" fmla="*/ 10178716 h 15135727"/>
              <a:gd name="connsiteX281" fmla="*/ 3104148 w 8128084"/>
              <a:gd name="connsiteY281" fmla="*/ 10154653 h 15135727"/>
              <a:gd name="connsiteX282" fmla="*/ 3007895 w 8128084"/>
              <a:gd name="connsiteY282" fmla="*/ 9962148 h 15135727"/>
              <a:gd name="connsiteX283" fmla="*/ 3176337 w 8128084"/>
              <a:gd name="connsiteY283" fmla="*/ 9889958 h 15135727"/>
              <a:gd name="connsiteX284" fmla="*/ 2959769 w 8128084"/>
              <a:gd name="connsiteY284" fmla="*/ 9504948 h 15135727"/>
              <a:gd name="connsiteX285" fmla="*/ 2791327 w 8128084"/>
              <a:gd name="connsiteY285" fmla="*/ 9456821 h 15135727"/>
              <a:gd name="connsiteX286" fmla="*/ 2574758 w 8128084"/>
              <a:gd name="connsiteY286" fmla="*/ 9336506 h 15135727"/>
              <a:gd name="connsiteX287" fmla="*/ 2550695 w 8128084"/>
              <a:gd name="connsiteY287" fmla="*/ 9071811 h 15135727"/>
              <a:gd name="connsiteX288" fmla="*/ 2695074 w 8128084"/>
              <a:gd name="connsiteY288" fmla="*/ 8999621 h 15135727"/>
              <a:gd name="connsiteX289" fmla="*/ 2622885 w 8128084"/>
              <a:gd name="connsiteY289" fmla="*/ 8975558 h 15135727"/>
              <a:gd name="connsiteX290" fmla="*/ 2430379 w 8128084"/>
              <a:gd name="connsiteY290" fmla="*/ 8999621 h 15135727"/>
              <a:gd name="connsiteX291" fmla="*/ 2261937 w 8128084"/>
              <a:gd name="connsiteY291" fmla="*/ 9168064 h 15135727"/>
              <a:gd name="connsiteX292" fmla="*/ 2237874 w 8128084"/>
              <a:gd name="connsiteY292" fmla="*/ 8999621 h 15135727"/>
              <a:gd name="connsiteX293" fmla="*/ 2117558 w 8128084"/>
              <a:gd name="connsiteY293" fmla="*/ 8975558 h 15135727"/>
              <a:gd name="connsiteX294" fmla="*/ 2045369 w 8128084"/>
              <a:gd name="connsiteY294" fmla="*/ 8783053 h 15135727"/>
              <a:gd name="connsiteX295" fmla="*/ 1852864 w 8128084"/>
              <a:gd name="connsiteY295" fmla="*/ 8758990 h 15135727"/>
              <a:gd name="connsiteX296" fmla="*/ 1636295 w 8128084"/>
              <a:gd name="connsiteY296" fmla="*/ 8927432 h 15135727"/>
              <a:gd name="connsiteX297" fmla="*/ 1588169 w 8128084"/>
              <a:gd name="connsiteY297" fmla="*/ 9023685 h 15135727"/>
              <a:gd name="connsiteX298" fmla="*/ 1515979 w 8128084"/>
              <a:gd name="connsiteY298" fmla="*/ 8879306 h 15135727"/>
              <a:gd name="connsiteX299" fmla="*/ 1347537 w 8128084"/>
              <a:gd name="connsiteY299" fmla="*/ 8879306 h 15135727"/>
              <a:gd name="connsiteX300" fmla="*/ 1347537 w 8128084"/>
              <a:gd name="connsiteY300" fmla="*/ 8710864 h 15135727"/>
              <a:gd name="connsiteX301" fmla="*/ 1106906 w 8128084"/>
              <a:gd name="connsiteY301" fmla="*/ 8783053 h 15135727"/>
              <a:gd name="connsiteX302" fmla="*/ 890337 w 8128084"/>
              <a:gd name="connsiteY302" fmla="*/ 8686800 h 15135727"/>
              <a:gd name="connsiteX303" fmla="*/ 649706 w 8128084"/>
              <a:gd name="connsiteY303" fmla="*/ 8662737 h 15135727"/>
              <a:gd name="connsiteX304" fmla="*/ 385011 w 8128084"/>
              <a:gd name="connsiteY304" fmla="*/ 8566485 h 15135727"/>
              <a:gd name="connsiteX305" fmla="*/ 577516 w 8128084"/>
              <a:gd name="connsiteY305" fmla="*/ 8373979 h 15135727"/>
              <a:gd name="connsiteX306" fmla="*/ 794085 w 8128084"/>
              <a:gd name="connsiteY306" fmla="*/ 8301790 h 15135727"/>
              <a:gd name="connsiteX307" fmla="*/ 745958 w 8128084"/>
              <a:gd name="connsiteY307" fmla="*/ 8133348 h 15135727"/>
              <a:gd name="connsiteX308" fmla="*/ 818148 w 8128084"/>
              <a:gd name="connsiteY308" fmla="*/ 7820527 h 15135727"/>
              <a:gd name="connsiteX309" fmla="*/ 697832 w 8128084"/>
              <a:gd name="connsiteY309" fmla="*/ 7820527 h 15135727"/>
              <a:gd name="connsiteX310" fmla="*/ 625642 w 8128084"/>
              <a:gd name="connsiteY310" fmla="*/ 7916779 h 15135727"/>
              <a:gd name="connsiteX311" fmla="*/ 457200 w 8128084"/>
              <a:gd name="connsiteY311" fmla="*/ 7820527 h 15135727"/>
              <a:gd name="connsiteX312" fmla="*/ 529390 w 8128084"/>
              <a:gd name="connsiteY312" fmla="*/ 7700211 h 15135727"/>
              <a:gd name="connsiteX313" fmla="*/ 938464 w 8128084"/>
              <a:gd name="connsiteY313" fmla="*/ 7676148 h 15135727"/>
              <a:gd name="connsiteX314" fmla="*/ 1058779 w 8128084"/>
              <a:gd name="connsiteY314" fmla="*/ 7459579 h 15135727"/>
              <a:gd name="connsiteX315" fmla="*/ 1203158 w 8128084"/>
              <a:gd name="connsiteY315" fmla="*/ 7603958 h 15135727"/>
              <a:gd name="connsiteX316" fmla="*/ 1299411 w 8128084"/>
              <a:gd name="connsiteY316" fmla="*/ 7555832 h 15135727"/>
              <a:gd name="connsiteX317" fmla="*/ 1443790 w 8128084"/>
              <a:gd name="connsiteY317" fmla="*/ 7507706 h 15135727"/>
              <a:gd name="connsiteX318" fmla="*/ 1684421 w 8128084"/>
              <a:gd name="connsiteY318" fmla="*/ 7603958 h 15135727"/>
              <a:gd name="connsiteX319" fmla="*/ 1684421 w 8128084"/>
              <a:gd name="connsiteY319" fmla="*/ 7603958 h 15135727"/>
              <a:gd name="connsiteX320" fmla="*/ 1540042 w 8128084"/>
              <a:gd name="connsiteY320" fmla="*/ 7363327 h 15135727"/>
              <a:gd name="connsiteX321" fmla="*/ 1299411 w 8128084"/>
              <a:gd name="connsiteY321" fmla="*/ 7315200 h 15135727"/>
              <a:gd name="connsiteX322" fmla="*/ 1130969 w 8128084"/>
              <a:gd name="connsiteY322" fmla="*/ 7339264 h 15135727"/>
              <a:gd name="connsiteX323" fmla="*/ 1034716 w 8128084"/>
              <a:gd name="connsiteY323" fmla="*/ 7315200 h 15135727"/>
              <a:gd name="connsiteX324" fmla="*/ 1155032 w 8128084"/>
              <a:gd name="connsiteY324" fmla="*/ 7050506 h 15135727"/>
              <a:gd name="connsiteX325" fmla="*/ 1155032 w 8128084"/>
              <a:gd name="connsiteY325" fmla="*/ 6930190 h 15135727"/>
              <a:gd name="connsiteX326" fmla="*/ 1155032 w 8128084"/>
              <a:gd name="connsiteY326" fmla="*/ 6761748 h 15135727"/>
              <a:gd name="connsiteX327" fmla="*/ 1203158 w 8128084"/>
              <a:gd name="connsiteY327" fmla="*/ 6617369 h 15135727"/>
              <a:gd name="connsiteX328" fmla="*/ 1371600 w 8128084"/>
              <a:gd name="connsiteY328" fmla="*/ 6472990 h 15135727"/>
              <a:gd name="connsiteX329" fmla="*/ 1443790 w 8128084"/>
              <a:gd name="connsiteY329" fmla="*/ 6328611 h 15135727"/>
              <a:gd name="connsiteX330" fmla="*/ 1419727 w 8128084"/>
              <a:gd name="connsiteY330" fmla="*/ 6208295 h 15135727"/>
              <a:gd name="connsiteX331" fmla="*/ 1275348 w 8128084"/>
              <a:gd name="connsiteY331" fmla="*/ 6304548 h 15135727"/>
              <a:gd name="connsiteX332" fmla="*/ 1323474 w 8128084"/>
              <a:gd name="connsiteY332" fmla="*/ 6015790 h 15135727"/>
              <a:gd name="connsiteX333" fmla="*/ 1540042 w 8128084"/>
              <a:gd name="connsiteY333" fmla="*/ 5871411 h 15135727"/>
              <a:gd name="connsiteX334" fmla="*/ 1540042 w 8128084"/>
              <a:gd name="connsiteY334" fmla="*/ 5751095 h 15135727"/>
              <a:gd name="connsiteX335" fmla="*/ 1395664 w 8128084"/>
              <a:gd name="connsiteY335" fmla="*/ 5799221 h 15135727"/>
              <a:gd name="connsiteX336" fmla="*/ 1179095 w 8128084"/>
              <a:gd name="connsiteY336" fmla="*/ 5799221 h 15135727"/>
              <a:gd name="connsiteX337" fmla="*/ 890337 w 8128084"/>
              <a:gd name="connsiteY337" fmla="*/ 5775158 h 15135727"/>
              <a:gd name="connsiteX338" fmla="*/ 697832 w 8128084"/>
              <a:gd name="connsiteY338" fmla="*/ 5606716 h 15135727"/>
              <a:gd name="connsiteX339" fmla="*/ 577516 w 8128084"/>
              <a:gd name="connsiteY339" fmla="*/ 5582653 h 15135727"/>
              <a:gd name="connsiteX340" fmla="*/ 697832 w 8128084"/>
              <a:gd name="connsiteY340" fmla="*/ 5775158 h 15135727"/>
              <a:gd name="connsiteX341" fmla="*/ 409074 w 8128084"/>
              <a:gd name="connsiteY341" fmla="*/ 5799221 h 15135727"/>
              <a:gd name="connsiteX342" fmla="*/ 168442 w 8128084"/>
              <a:gd name="connsiteY342" fmla="*/ 5702969 h 15135727"/>
              <a:gd name="connsiteX343" fmla="*/ 264695 w 8128084"/>
              <a:gd name="connsiteY343" fmla="*/ 5558590 h 15135727"/>
              <a:gd name="connsiteX344" fmla="*/ 144379 w 8128084"/>
              <a:gd name="connsiteY344" fmla="*/ 5510464 h 15135727"/>
              <a:gd name="connsiteX345" fmla="*/ 0 w 8128084"/>
              <a:gd name="connsiteY345" fmla="*/ 5462337 h 15135727"/>
              <a:gd name="connsiteX346" fmla="*/ 96253 w 8128084"/>
              <a:gd name="connsiteY346"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582653 w 8128084"/>
              <a:gd name="connsiteY183" fmla="*/ 14052885 h 15135727"/>
              <a:gd name="connsiteX184" fmla="*/ 5462337 w 8128084"/>
              <a:gd name="connsiteY184" fmla="*/ 14149137 h 15135727"/>
              <a:gd name="connsiteX185" fmla="*/ 5342021 w 8128084"/>
              <a:gd name="connsiteY185" fmla="*/ 14004758 h 15135727"/>
              <a:gd name="connsiteX186" fmla="*/ 5245769 w 8128084"/>
              <a:gd name="connsiteY186" fmla="*/ 14004758 h 15135727"/>
              <a:gd name="connsiteX187" fmla="*/ 5245769 w 8128084"/>
              <a:gd name="connsiteY187" fmla="*/ 13956632 h 15135727"/>
              <a:gd name="connsiteX188" fmla="*/ 5101390 w 8128084"/>
              <a:gd name="connsiteY188" fmla="*/ 13956632 h 15135727"/>
              <a:gd name="connsiteX189" fmla="*/ 4981074 w 8128084"/>
              <a:gd name="connsiteY189" fmla="*/ 13860379 h 15135727"/>
              <a:gd name="connsiteX190" fmla="*/ 4740442 w 8128084"/>
              <a:gd name="connsiteY190" fmla="*/ 13908506 h 15135727"/>
              <a:gd name="connsiteX191" fmla="*/ 4475748 w 8128084"/>
              <a:gd name="connsiteY191" fmla="*/ 13956632 h 15135727"/>
              <a:gd name="connsiteX192" fmla="*/ 4379495 w 8128084"/>
              <a:gd name="connsiteY192" fmla="*/ 14028821 h 15135727"/>
              <a:gd name="connsiteX193" fmla="*/ 4403558 w 8128084"/>
              <a:gd name="connsiteY193" fmla="*/ 14197264 h 15135727"/>
              <a:gd name="connsiteX194" fmla="*/ 4572000 w 8128084"/>
              <a:gd name="connsiteY194" fmla="*/ 14149137 h 15135727"/>
              <a:gd name="connsiteX195" fmla="*/ 4523874 w 8128084"/>
              <a:gd name="connsiteY195" fmla="*/ 14558211 h 15135727"/>
              <a:gd name="connsiteX196" fmla="*/ 4403558 w 8128084"/>
              <a:gd name="connsiteY196" fmla="*/ 14437895 h 15135727"/>
              <a:gd name="connsiteX197" fmla="*/ 4403558 w 8128084"/>
              <a:gd name="connsiteY197" fmla="*/ 14437895 h 15135727"/>
              <a:gd name="connsiteX198" fmla="*/ 4283242 w 8128084"/>
              <a:gd name="connsiteY198" fmla="*/ 14245390 h 15135727"/>
              <a:gd name="connsiteX199" fmla="*/ 4235116 w 8128084"/>
              <a:gd name="connsiteY199" fmla="*/ 14341642 h 15135727"/>
              <a:gd name="connsiteX200" fmla="*/ 4162927 w 8128084"/>
              <a:gd name="connsiteY200" fmla="*/ 14389769 h 15135727"/>
              <a:gd name="connsiteX201" fmla="*/ 4162927 w 8128084"/>
              <a:gd name="connsiteY201" fmla="*/ 14389769 h 15135727"/>
              <a:gd name="connsiteX202" fmla="*/ 3922295 w 8128084"/>
              <a:gd name="connsiteY202" fmla="*/ 14245390 h 15135727"/>
              <a:gd name="connsiteX203" fmla="*/ 3801979 w 8128084"/>
              <a:gd name="connsiteY203" fmla="*/ 14293516 h 15135727"/>
              <a:gd name="connsiteX204" fmla="*/ 3681664 w 8128084"/>
              <a:gd name="connsiteY204" fmla="*/ 14389769 h 15135727"/>
              <a:gd name="connsiteX205" fmla="*/ 3657600 w 8128084"/>
              <a:gd name="connsiteY205" fmla="*/ 14654464 h 15135727"/>
              <a:gd name="connsiteX206" fmla="*/ 3513221 w 8128084"/>
              <a:gd name="connsiteY206" fmla="*/ 14726653 h 15135727"/>
              <a:gd name="connsiteX207" fmla="*/ 3513221 w 8128084"/>
              <a:gd name="connsiteY207" fmla="*/ 14871032 h 15135727"/>
              <a:gd name="connsiteX208" fmla="*/ 3633537 w 8128084"/>
              <a:gd name="connsiteY208" fmla="*/ 14967285 h 15135727"/>
              <a:gd name="connsiteX209" fmla="*/ 3609474 w 8128084"/>
              <a:gd name="connsiteY209" fmla="*/ 15087600 h 15135727"/>
              <a:gd name="connsiteX210" fmla="*/ 3441032 w 8128084"/>
              <a:gd name="connsiteY210" fmla="*/ 15039474 h 15135727"/>
              <a:gd name="connsiteX211" fmla="*/ 3272590 w 8128084"/>
              <a:gd name="connsiteY211" fmla="*/ 15063537 h 15135727"/>
              <a:gd name="connsiteX212" fmla="*/ 3248527 w 8128084"/>
              <a:gd name="connsiteY212" fmla="*/ 14895095 h 15135727"/>
              <a:gd name="connsiteX213" fmla="*/ 3128211 w 8128084"/>
              <a:gd name="connsiteY213" fmla="*/ 14919158 h 15135727"/>
              <a:gd name="connsiteX214" fmla="*/ 2959769 w 8128084"/>
              <a:gd name="connsiteY214" fmla="*/ 15135727 h 15135727"/>
              <a:gd name="connsiteX215" fmla="*/ 2935706 w 8128084"/>
              <a:gd name="connsiteY215" fmla="*/ 14895095 h 15135727"/>
              <a:gd name="connsiteX216" fmla="*/ 2791327 w 8128084"/>
              <a:gd name="connsiteY216" fmla="*/ 14943221 h 15135727"/>
              <a:gd name="connsiteX217" fmla="*/ 2671011 w 8128084"/>
              <a:gd name="connsiteY217" fmla="*/ 15039474 h 15135727"/>
              <a:gd name="connsiteX218" fmla="*/ 2430379 w 8128084"/>
              <a:gd name="connsiteY218" fmla="*/ 15087600 h 15135727"/>
              <a:gd name="connsiteX219" fmla="*/ 2237874 w 8128084"/>
              <a:gd name="connsiteY219" fmla="*/ 15039474 h 15135727"/>
              <a:gd name="connsiteX220" fmla="*/ 2622885 w 8128084"/>
              <a:gd name="connsiteY220" fmla="*/ 14846969 h 15135727"/>
              <a:gd name="connsiteX221" fmla="*/ 2887579 w 8128084"/>
              <a:gd name="connsiteY221" fmla="*/ 14774779 h 15135727"/>
              <a:gd name="connsiteX222" fmla="*/ 2839453 w 8128084"/>
              <a:gd name="connsiteY222" fmla="*/ 14582274 h 15135727"/>
              <a:gd name="connsiteX223" fmla="*/ 2935706 w 8128084"/>
              <a:gd name="connsiteY223" fmla="*/ 14510085 h 15135727"/>
              <a:gd name="connsiteX224" fmla="*/ 2935706 w 8128084"/>
              <a:gd name="connsiteY224" fmla="*/ 14510085 h 15135727"/>
              <a:gd name="connsiteX225" fmla="*/ 3080085 w 8128084"/>
              <a:gd name="connsiteY225" fmla="*/ 14413832 h 15135727"/>
              <a:gd name="connsiteX226" fmla="*/ 3152274 w 8128084"/>
              <a:gd name="connsiteY226" fmla="*/ 14341642 h 15135727"/>
              <a:gd name="connsiteX227" fmla="*/ 3080085 w 8128084"/>
              <a:gd name="connsiteY227" fmla="*/ 14269453 h 15135727"/>
              <a:gd name="connsiteX228" fmla="*/ 3152274 w 8128084"/>
              <a:gd name="connsiteY228" fmla="*/ 14197264 h 15135727"/>
              <a:gd name="connsiteX229" fmla="*/ 3152274 w 8128084"/>
              <a:gd name="connsiteY229" fmla="*/ 14052885 h 15135727"/>
              <a:gd name="connsiteX230" fmla="*/ 3080085 w 8128084"/>
              <a:gd name="connsiteY230" fmla="*/ 13980695 h 15135727"/>
              <a:gd name="connsiteX231" fmla="*/ 3056021 w 8128084"/>
              <a:gd name="connsiteY231" fmla="*/ 14076948 h 15135727"/>
              <a:gd name="connsiteX232" fmla="*/ 2935706 w 8128084"/>
              <a:gd name="connsiteY232" fmla="*/ 14076948 h 15135727"/>
              <a:gd name="connsiteX233" fmla="*/ 2863516 w 8128084"/>
              <a:gd name="connsiteY233" fmla="*/ 14125074 h 15135727"/>
              <a:gd name="connsiteX234" fmla="*/ 2719137 w 8128084"/>
              <a:gd name="connsiteY234" fmla="*/ 14197264 h 15135727"/>
              <a:gd name="connsiteX235" fmla="*/ 2646948 w 8128084"/>
              <a:gd name="connsiteY235" fmla="*/ 14197264 h 15135727"/>
              <a:gd name="connsiteX236" fmla="*/ 2598821 w 8128084"/>
              <a:gd name="connsiteY236" fmla="*/ 14125074 h 15135727"/>
              <a:gd name="connsiteX237" fmla="*/ 2430379 w 8128084"/>
              <a:gd name="connsiteY237" fmla="*/ 13836316 h 15135727"/>
              <a:gd name="connsiteX238" fmla="*/ 2646948 w 8128084"/>
              <a:gd name="connsiteY238" fmla="*/ 13812253 h 15135727"/>
              <a:gd name="connsiteX239" fmla="*/ 2502569 w 8128084"/>
              <a:gd name="connsiteY239" fmla="*/ 13475369 h 15135727"/>
              <a:gd name="connsiteX240" fmla="*/ 2550695 w 8128084"/>
              <a:gd name="connsiteY240" fmla="*/ 13186611 h 15135727"/>
              <a:gd name="connsiteX241" fmla="*/ 2719137 w 8128084"/>
              <a:gd name="connsiteY241" fmla="*/ 13042232 h 15135727"/>
              <a:gd name="connsiteX242" fmla="*/ 2791327 w 8128084"/>
              <a:gd name="connsiteY242" fmla="*/ 12945979 h 15135727"/>
              <a:gd name="connsiteX243" fmla="*/ 3031958 w 8128084"/>
              <a:gd name="connsiteY243" fmla="*/ 13090358 h 15135727"/>
              <a:gd name="connsiteX244" fmla="*/ 3056021 w 8128084"/>
              <a:gd name="connsiteY244" fmla="*/ 12753474 h 15135727"/>
              <a:gd name="connsiteX245" fmla="*/ 2887579 w 8128084"/>
              <a:gd name="connsiteY245" fmla="*/ 12777537 h 15135727"/>
              <a:gd name="connsiteX246" fmla="*/ 2815390 w 8128084"/>
              <a:gd name="connsiteY246" fmla="*/ 12777537 h 15135727"/>
              <a:gd name="connsiteX247" fmla="*/ 3176337 w 8128084"/>
              <a:gd name="connsiteY247" fmla="*/ 12368464 h 15135727"/>
              <a:gd name="connsiteX248" fmla="*/ 3104148 w 8128084"/>
              <a:gd name="connsiteY248" fmla="*/ 12320337 h 15135727"/>
              <a:gd name="connsiteX249" fmla="*/ 3104148 w 8128084"/>
              <a:gd name="connsiteY249" fmla="*/ 12320337 h 15135727"/>
              <a:gd name="connsiteX250" fmla="*/ 3007895 w 8128084"/>
              <a:gd name="connsiteY250" fmla="*/ 12079706 h 15135727"/>
              <a:gd name="connsiteX251" fmla="*/ 2911642 w 8128084"/>
              <a:gd name="connsiteY251" fmla="*/ 11935327 h 15135727"/>
              <a:gd name="connsiteX252" fmla="*/ 2863516 w 8128084"/>
              <a:gd name="connsiteY252" fmla="*/ 11694695 h 15135727"/>
              <a:gd name="connsiteX253" fmla="*/ 2911642 w 8128084"/>
              <a:gd name="connsiteY253" fmla="*/ 11454064 h 15135727"/>
              <a:gd name="connsiteX254" fmla="*/ 3056021 w 8128084"/>
              <a:gd name="connsiteY254" fmla="*/ 11454064 h 15135727"/>
              <a:gd name="connsiteX255" fmla="*/ 2983832 w 8128084"/>
              <a:gd name="connsiteY255" fmla="*/ 11381874 h 15135727"/>
              <a:gd name="connsiteX256" fmla="*/ 3031958 w 8128084"/>
              <a:gd name="connsiteY256" fmla="*/ 11285621 h 15135727"/>
              <a:gd name="connsiteX257" fmla="*/ 3007895 w 8128084"/>
              <a:gd name="connsiteY257" fmla="*/ 11189369 h 15135727"/>
              <a:gd name="connsiteX258" fmla="*/ 2887579 w 8128084"/>
              <a:gd name="connsiteY258" fmla="*/ 11141242 h 15135727"/>
              <a:gd name="connsiteX259" fmla="*/ 2887579 w 8128084"/>
              <a:gd name="connsiteY259" fmla="*/ 10972800 h 15135727"/>
              <a:gd name="connsiteX260" fmla="*/ 2887579 w 8128084"/>
              <a:gd name="connsiteY260" fmla="*/ 10924674 h 15135727"/>
              <a:gd name="connsiteX261" fmla="*/ 2767264 w 8128084"/>
              <a:gd name="connsiteY261" fmla="*/ 11020927 h 15135727"/>
              <a:gd name="connsiteX262" fmla="*/ 2743200 w 8128084"/>
              <a:gd name="connsiteY262" fmla="*/ 10924674 h 15135727"/>
              <a:gd name="connsiteX263" fmla="*/ 2550695 w 8128084"/>
              <a:gd name="connsiteY263" fmla="*/ 11020927 h 15135727"/>
              <a:gd name="connsiteX264" fmla="*/ 2526632 w 8128084"/>
              <a:gd name="connsiteY264" fmla="*/ 11117179 h 15135727"/>
              <a:gd name="connsiteX265" fmla="*/ 2334127 w 8128084"/>
              <a:gd name="connsiteY265" fmla="*/ 10996864 h 15135727"/>
              <a:gd name="connsiteX266" fmla="*/ 2358190 w 8128084"/>
              <a:gd name="connsiteY266" fmla="*/ 10732169 h 15135727"/>
              <a:gd name="connsiteX267" fmla="*/ 2334127 w 8128084"/>
              <a:gd name="connsiteY267" fmla="*/ 10587790 h 15135727"/>
              <a:gd name="connsiteX268" fmla="*/ 2406316 w 8128084"/>
              <a:gd name="connsiteY268" fmla="*/ 10491537 h 15135727"/>
              <a:gd name="connsiteX269" fmla="*/ 2598821 w 8128084"/>
              <a:gd name="connsiteY269" fmla="*/ 10684042 h 15135727"/>
              <a:gd name="connsiteX270" fmla="*/ 2767264 w 8128084"/>
              <a:gd name="connsiteY270" fmla="*/ 10684042 h 15135727"/>
              <a:gd name="connsiteX271" fmla="*/ 2646948 w 8128084"/>
              <a:gd name="connsiteY271" fmla="*/ 10515600 h 15135727"/>
              <a:gd name="connsiteX272" fmla="*/ 2815390 w 8128084"/>
              <a:gd name="connsiteY272" fmla="*/ 10395285 h 15135727"/>
              <a:gd name="connsiteX273" fmla="*/ 3080085 w 8128084"/>
              <a:gd name="connsiteY273" fmla="*/ 10419348 h 15135727"/>
              <a:gd name="connsiteX274" fmla="*/ 3248527 w 8128084"/>
              <a:gd name="connsiteY274" fmla="*/ 10539664 h 15135727"/>
              <a:gd name="connsiteX275" fmla="*/ 3320716 w 8128084"/>
              <a:gd name="connsiteY275" fmla="*/ 10659979 h 15135727"/>
              <a:gd name="connsiteX276" fmla="*/ 3465095 w 8128084"/>
              <a:gd name="connsiteY276" fmla="*/ 10659979 h 15135727"/>
              <a:gd name="connsiteX277" fmla="*/ 3441032 w 8128084"/>
              <a:gd name="connsiteY277" fmla="*/ 10491537 h 15135727"/>
              <a:gd name="connsiteX278" fmla="*/ 3392906 w 8128084"/>
              <a:gd name="connsiteY278" fmla="*/ 10250906 h 15135727"/>
              <a:gd name="connsiteX279" fmla="*/ 3152274 w 8128084"/>
              <a:gd name="connsiteY279" fmla="*/ 10250906 h 15135727"/>
              <a:gd name="connsiteX280" fmla="*/ 3176337 w 8128084"/>
              <a:gd name="connsiteY280" fmla="*/ 10178716 h 15135727"/>
              <a:gd name="connsiteX281" fmla="*/ 3104148 w 8128084"/>
              <a:gd name="connsiteY281" fmla="*/ 10154653 h 15135727"/>
              <a:gd name="connsiteX282" fmla="*/ 3007895 w 8128084"/>
              <a:gd name="connsiteY282" fmla="*/ 9962148 h 15135727"/>
              <a:gd name="connsiteX283" fmla="*/ 3176337 w 8128084"/>
              <a:gd name="connsiteY283" fmla="*/ 9889958 h 15135727"/>
              <a:gd name="connsiteX284" fmla="*/ 2959769 w 8128084"/>
              <a:gd name="connsiteY284" fmla="*/ 9504948 h 15135727"/>
              <a:gd name="connsiteX285" fmla="*/ 2791327 w 8128084"/>
              <a:gd name="connsiteY285" fmla="*/ 9456821 h 15135727"/>
              <a:gd name="connsiteX286" fmla="*/ 2574758 w 8128084"/>
              <a:gd name="connsiteY286" fmla="*/ 9336506 h 15135727"/>
              <a:gd name="connsiteX287" fmla="*/ 2550695 w 8128084"/>
              <a:gd name="connsiteY287" fmla="*/ 9071811 h 15135727"/>
              <a:gd name="connsiteX288" fmla="*/ 2695074 w 8128084"/>
              <a:gd name="connsiteY288" fmla="*/ 8999621 h 15135727"/>
              <a:gd name="connsiteX289" fmla="*/ 2622885 w 8128084"/>
              <a:gd name="connsiteY289" fmla="*/ 8975558 h 15135727"/>
              <a:gd name="connsiteX290" fmla="*/ 2430379 w 8128084"/>
              <a:gd name="connsiteY290" fmla="*/ 8999621 h 15135727"/>
              <a:gd name="connsiteX291" fmla="*/ 2261937 w 8128084"/>
              <a:gd name="connsiteY291" fmla="*/ 9168064 h 15135727"/>
              <a:gd name="connsiteX292" fmla="*/ 2237874 w 8128084"/>
              <a:gd name="connsiteY292" fmla="*/ 8999621 h 15135727"/>
              <a:gd name="connsiteX293" fmla="*/ 2117558 w 8128084"/>
              <a:gd name="connsiteY293" fmla="*/ 8975558 h 15135727"/>
              <a:gd name="connsiteX294" fmla="*/ 2045369 w 8128084"/>
              <a:gd name="connsiteY294" fmla="*/ 8783053 h 15135727"/>
              <a:gd name="connsiteX295" fmla="*/ 1852864 w 8128084"/>
              <a:gd name="connsiteY295" fmla="*/ 8758990 h 15135727"/>
              <a:gd name="connsiteX296" fmla="*/ 1636295 w 8128084"/>
              <a:gd name="connsiteY296" fmla="*/ 8927432 h 15135727"/>
              <a:gd name="connsiteX297" fmla="*/ 1588169 w 8128084"/>
              <a:gd name="connsiteY297" fmla="*/ 9023685 h 15135727"/>
              <a:gd name="connsiteX298" fmla="*/ 1515979 w 8128084"/>
              <a:gd name="connsiteY298" fmla="*/ 8879306 h 15135727"/>
              <a:gd name="connsiteX299" fmla="*/ 1347537 w 8128084"/>
              <a:gd name="connsiteY299" fmla="*/ 8879306 h 15135727"/>
              <a:gd name="connsiteX300" fmla="*/ 1347537 w 8128084"/>
              <a:gd name="connsiteY300" fmla="*/ 8710864 h 15135727"/>
              <a:gd name="connsiteX301" fmla="*/ 1106906 w 8128084"/>
              <a:gd name="connsiteY301" fmla="*/ 8783053 h 15135727"/>
              <a:gd name="connsiteX302" fmla="*/ 890337 w 8128084"/>
              <a:gd name="connsiteY302" fmla="*/ 8686800 h 15135727"/>
              <a:gd name="connsiteX303" fmla="*/ 649706 w 8128084"/>
              <a:gd name="connsiteY303" fmla="*/ 8662737 h 15135727"/>
              <a:gd name="connsiteX304" fmla="*/ 385011 w 8128084"/>
              <a:gd name="connsiteY304" fmla="*/ 8566485 h 15135727"/>
              <a:gd name="connsiteX305" fmla="*/ 577516 w 8128084"/>
              <a:gd name="connsiteY305" fmla="*/ 8373979 h 15135727"/>
              <a:gd name="connsiteX306" fmla="*/ 794085 w 8128084"/>
              <a:gd name="connsiteY306" fmla="*/ 8301790 h 15135727"/>
              <a:gd name="connsiteX307" fmla="*/ 745958 w 8128084"/>
              <a:gd name="connsiteY307" fmla="*/ 8133348 h 15135727"/>
              <a:gd name="connsiteX308" fmla="*/ 818148 w 8128084"/>
              <a:gd name="connsiteY308" fmla="*/ 7820527 h 15135727"/>
              <a:gd name="connsiteX309" fmla="*/ 697832 w 8128084"/>
              <a:gd name="connsiteY309" fmla="*/ 7820527 h 15135727"/>
              <a:gd name="connsiteX310" fmla="*/ 625642 w 8128084"/>
              <a:gd name="connsiteY310" fmla="*/ 7916779 h 15135727"/>
              <a:gd name="connsiteX311" fmla="*/ 457200 w 8128084"/>
              <a:gd name="connsiteY311" fmla="*/ 7820527 h 15135727"/>
              <a:gd name="connsiteX312" fmla="*/ 529390 w 8128084"/>
              <a:gd name="connsiteY312" fmla="*/ 7700211 h 15135727"/>
              <a:gd name="connsiteX313" fmla="*/ 938464 w 8128084"/>
              <a:gd name="connsiteY313" fmla="*/ 7676148 h 15135727"/>
              <a:gd name="connsiteX314" fmla="*/ 1058779 w 8128084"/>
              <a:gd name="connsiteY314" fmla="*/ 7459579 h 15135727"/>
              <a:gd name="connsiteX315" fmla="*/ 1203158 w 8128084"/>
              <a:gd name="connsiteY315" fmla="*/ 7603958 h 15135727"/>
              <a:gd name="connsiteX316" fmla="*/ 1299411 w 8128084"/>
              <a:gd name="connsiteY316" fmla="*/ 7555832 h 15135727"/>
              <a:gd name="connsiteX317" fmla="*/ 1443790 w 8128084"/>
              <a:gd name="connsiteY317" fmla="*/ 7507706 h 15135727"/>
              <a:gd name="connsiteX318" fmla="*/ 1684421 w 8128084"/>
              <a:gd name="connsiteY318" fmla="*/ 7603958 h 15135727"/>
              <a:gd name="connsiteX319" fmla="*/ 1684421 w 8128084"/>
              <a:gd name="connsiteY319" fmla="*/ 7603958 h 15135727"/>
              <a:gd name="connsiteX320" fmla="*/ 1540042 w 8128084"/>
              <a:gd name="connsiteY320" fmla="*/ 7363327 h 15135727"/>
              <a:gd name="connsiteX321" fmla="*/ 1299411 w 8128084"/>
              <a:gd name="connsiteY321" fmla="*/ 7315200 h 15135727"/>
              <a:gd name="connsiteX322" fmla="*/ 1130969 w 8128084"/>
              <a:gd name="connsiteY322" fmla="*/ 7339264 h 15135727"/>
              <a:gd name="connsiteX323" fmla="*/ 1034716 w 8128084"/>
              <a:gd name="connsiteY323" fmla="*/ 7315200 h 15135727"/>
              <a:gd name="connsiteX324" fmla="*/ 1155032 w 8128084"/>
              <a:gd name="connsiteY324" fmla="*/ 7050506 h 15135727"/>
              <a:gd name="connsiteX325" fmla="*/ 1155032 w 8128084"/>
              <a:gd name="connsiteY325" fmla="*/ 6930190 h 15135727"/>
              <a:gd name="connsiteX326" fmla="*/ 1155032 w 8128084"/>
              <a:gd name="connsiteY326" fmla="*/ 6761748 h 15135727"/>
              <a:gd name="connsiteX327" fmla="*/ 1203158 w 8128084"/>
              <a:gd name="connsiteY327" fmla="*/ 6617369 h 15135727"/>
              <a:gd name="connsiteX328" fmla="*/ 1371600 w 8128084"/>
              <a:gd name="connsiteY328" fmla="*/ 6472990 h 15135727"/>
              <a:gd name="connsiteX329" fmla="*/ 1443790 w 8128084"/>
              <a:gd name="connsiteY329" fmla="*/ 6328611 h 15135727"/>
              <a:gd name="connsiteX330" fmla="*/ 1419727 w 8128084"/>
              <a:gd name="connsiteY330" fmla="*/ 6208295 h 15135727"/>
              <a:gd name="connsiteX331" fmla="*/ 1275348 w 8128084"/>
              <a:gd name="connsiteY331" fmla="*/ 6304548 h 15135727"/>
              <a:gd name="connsiteX332" fmla="*/ 1323474 w 8128084"/>
              <a:gd name="connsiteY332" fmla="*/ 6015790 h 15135727"/>
              <a:gd name="connsiteX333" fmla="*/ 1540042 w 8128084"/>
              <a:gd name="connsiteY333" fmla="*/ 5871411 h 15135727"/>
              <a:gd name="connsiteX334" fmla="*/ 1540042 w 8128084"/>
              <a:gd name="connsiteY334" fmla="*/ 5751095 h 15135727"/>
              <a:gd name="connsiteX335" fmla="*/ 1395664 w 8128084"/>
              <a:gd name="connsiteY335" fmla="*/ 5799221 h 15135727"/>
              <a:gd name="connsiteX336" fmla="*/ 1179095 w 8128084"/>
              <a:gd name="connsiteY336" fmla="*/ 5799221 h 15135727"/>
              <a:gd name="connsiteX337" fmla="*/ 890337 w 8128084"/>
              <a:gd name="connsiteY337" fmla="*/ 5775158 h 15135727"/>
              <a:gd name="connsiteX338" fmla="*/ 697832 w 8128084"/>
              <a:gd name="connsiteY338" fmla="*/ 5606716 h 15135727"/>
              <a:gd name="connsiteX339" fmla="*/ 577516 w 8128084"/>
              <a:gd name="connsiteY339" fmla="*/ 5582653 h 15135727"/>
              <a:gd name="connsiteX340" fmla="*/ 697832 w 8128084"/>
              <a:gd name="connsiteY340" fmla="*/ 5775158 h 15135727"/>
              <a:gd name="connsiteX341" fmla="*/ 409074 w 8128084"/>
              <a:gd name="connsiteY341" fmla="*/ 5799221 h 15135727"/>
              <a:gd name="connsiteX342" fmla="*/ 168442 w 8128084"/>
              <a:gd name="connsiteY342" fmla="*/ 5702969 h 15135727"/>
              <a:gd name="connsiteX343" fmla="*/ 264695 w 8128084"/>
              <a:gd name="connsiteY343" fmla="*/ 5558590 h 15135727"/>
              <a:gd name="connsiteX344" fmla="*/ 144379 w 8128084"/>
              <a:gd name="connsiteY344" fmla="*/ 5510464 h 15135727"/>
              <a:gd name="connsiteX345" fmla="*/ 0 w 8128084"/>
              <a:gd name="connsiteY345" fmla="*/ 5462337 h 15135727"/>
              <a:gd name="connsiteX346" fmla="*/ 96253 w 8128084"/>
              <a:gd name="connsiteY346"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462337 w 8128084"/>
              <a:gd name="connsiteY185" fmla="*/ 14149137 h 15135727"/>
              <a:gd name="connsiteX186" fmla="*/ 5342021 w 8128084"/>
              <a:gd name="connsiteY186" fmla="*/ 14004758 h 15135727"/>
              <a:gd name="connsiteX187" fmla="*/ 5245769 w 8128084"/>
              <a:gd name="connsiteY187" fmla="*/ 14004758 h 15135727"/>
              <a:gd name="connsiteX188" fmla="*/ 5245769 w 8128084"/>
              <a:gd name="connsiteY188" fmla="*/ 13956632 h 15135727"/>
              <a:gd name="connsiteX189" fmla="*/ 5101390 w 8128084"/>
              <a:gd name="connsiteY189" fmla="*/ 13956632 h 15135727"/>
              <a:gd name="connsiteX190" fmla="*/ 4981074 w 8128084"/>
              <a:gd name="connsiteY190" fmla="*/ 13860379 h 15135727"/>
              <a:gd name="connsiteX191" fmla="*/ 4740442 w 8128084"/>
              <a:gd name="connsiteY191" fmla="*/ 13908506 h 15135727"/>
              <a:gd name="connsiteX192" fmla="*/ 4475748 w 8128084"/>
              <a:gd name="connsiteY192" fmla="*/ 13956632 h 15135727"/>
              <a:gd name="connsiteX193" fmla="*/ 4379495 w 8128084"/>
              <a:gd name="connsiteY193" fmla="*/ 14028821 h 15135727"/>
              <a:gd name="connsiteX194" fmla="*/ 4403558 w 8128084"/>
              <a:gd name="connsiteY194" fmla="*/ 14197264 h 15135727"/>
              <a:gd name="connsiteX195" fmla="*/ 4572000 w 8128084"/>
              <a:gd name="connsiteY195" fmla="*/ 14149137 h 15135727"/>
              <a:gd name="connsiteX196" fmla="*/ 4523874 w 8128084"/>
              <a:gd name="connsiteY196" fmla="*/ 14558211 h 15135727"/>
              <a:gd name="connsiteX197" fmla="*/ 4403558 w 8128084"/>
              <a:gd name="connsiteY197" fmla="*/ 14437895 h 15135727"/>
              <a:gd name="connsiteX198" fmla="*/ 4403558 w 8128084"/>
              <a:gd name="connsiteY198" fmla="*/ 14437895 h 15135727"/>
              <a:gd name="connsiteX199" fmla="*/ 4283242 w 8128084"/>
              <a:gd name="connsiteY199" fmla="*/ 14245390 h 15135727"/>
              <a:gd name="connsiteX200" fmla="*/ 4235116 w 8128084"/>
              <a:gd name="connsiteY200" fmla="*/ 14341642 h 15135727"/>
              <a:gd name="connsiteX201" fmla="*/ 4162927 w 8128084"/>
              <a:gd name="connsiteY201" fmla="*/ 14389769 h 15135727"/>
              <a:gd name="connsiteX202" fmla="*/ 4162927 w 8128084"/>
              <a:gd name="connsiteY202" fmla="*/ 14389769 h 15135727"/>
              <a:gd name="connsiteX203" fmla="*/ 3922295 w 8128084"/>
              <a:gd name="connsiteY203" fmla="*/ 14245390 h 15135727"/>
              <a:gd name="connsiteX204" fmla="*/ 3801979 w 8128084"/>
              <a:gd name="connsiteY204" fmla="*/ 14293516 h 15135727"/>
              <a:gd name="connsiteX205" fmla="*/ 3681664 w 8128084"/>
              <a:gd name="connsiteY205" fmla="*/ 14389769 h 15135727"/>
              <a:gd name="connsiteX206" fmla="*/ 3657600 w 8128084"/>
              <a:gd name="connsiteY206" fmla="*/ 14654464 h 15135727"/>
              <a:gd name="connsiteX207" fmla="*/ 3513221 w 8128084"/>
              <a:gd name="connsiteY207" fmla="*/ 14726653 h 15135727"/>
              <a:gd name="connsiteX208" fmla="*/ 3513221 w 8128084"/>
              <a:gd name="connsiteY208" fmla="*/ 14871032 h 15135727"/>
              <a:gd name="connsiteX209" fmla="*/ 3633537 w 8128084"/>
              <a:gd name="connsiteY209" fmla="*/ 14967285 h 15135727"/>
              <a:gd name="connsiteX210" fmla="*/ 3609474 w 8128084"/>
              <a:gd name="connsiteY210" fmla="*/ 15087600 h 15135727"/>
              <a:gd name="connsiteX211" fmla="*/ 3441032 w 8128084"/>
              <a:gd name="connsiteY211" fmla="*/ 15039474 h 15135727"/>
              <a:gd name="connsiteX212" fmla="*/ 3272590 w 8128084"/>
              <a:gd name="connsiteY212" fmla="*/ 15063537 h 15135727"/>
              <a:gd name="connsiteX213" fmla="*/ 3248527 w 8128084"/>
              <a:gd name="connsiteY213" fmla="*/ 14895095 h 15135727"/>
              <a:gd name="connsiteX214" fmla="*/ 3128211 w 8128084"/>
              <a:gd name="connsiteY214" fmla="*/ 14919158 h 15135727"/>
              <a:gd name="connsiteX215" fmla="*/ 2959769 w 8128084"/>
              <a:gd name="connsiteY215" fmla="*/ 15135727 h 15135727"/>
              <a:gd name="connsiteX216" fmla="*/ 2935706 w 8128084"/>
              <a:gd name="connsiteY216" fmla="*/ 14895095 h 15135727"/>
              <a:gd name="connsiteX217" fmla="*/ 2791327 w 8128084"/>
              <a:gd name="connsiteY217" fmla="*/ 14943221 h 15135727"/>
              <a:gd name="connsiteX218" fmla="*/ 2671011 w 8128084"/>
              <a:gd name="connsiteY218" fmla="*/ 15039474 h 15135727"/>
              <a:gd name="connsiteX219" fmla="*/ 2430379 w 8128084"/>
              <a:gd name="connsiteY219" fmla="*/ 15087600 h 15135727"/>
              <a:gd name="connsiteX220" fmla="*/ 2237874 w 8128084"/>
              <a:gd name="connsiteY220" fmla="*/ 15039474 h 15135727"/>
              <a:gd name="connsiteX221" fmla="*/ 2622885 w 8128084"/>
              <a:gd name="connsiteY221" fmla="*/ 14846969 h 15135727"/>
              <a:gd name="connsiteX222" fmla="*/ 2887579 w 8128084"/>
              <a:gd name="connsiteY222" fmla="*/ 14774779 h 15135727"/>
              <a:gd name="connsiteX223" fmla="*/ 2839453 w 8128084"/>
              <a:gd name="connsiteY223" fmla="*/ 14582274 h 15135727"/>
              <a:gd name="connsiteX224" fmla="*/ 2935706 w 8128084"/>
              <a:gd name="connsiteY224" fmla="*/ 14510085 h 15135727"/>
              <a:gd name="connsiteX225" fmla="*/ 2935706 w 8128084"/>
              <a:gd name="connsiteY225" fmla="*/ 14510085 h 15135727"/>
              <a:gd name="connsiteX226" fmla="*/ 3080085 w 8128084"/>
              <a:gd name="connsiteY226" fmla="*/ 14413832 h 15135727"/>
              <a:gd name="connsiteX227" fmla="*/ 3152274 w 8128084"/>
              <a:gd name="connsiteY227" fmla="*/ 14341642 h 15135727"/>
              <a:gd name="connsiteX228" fmla="*/ 3080085 w 8128084"/>
              <a:gd name="connsiteY228" fmla="*/ 14269453 h 15135727"/>
              <a:gd name="connsiteX229" fmla="*/ 3152274 w 8128084"/>
              <a:gd name="connsiteY229" fmla="*/ 14197264 h 15135727"/>
              <a:gd name="connsiteX230" fmla="*/ 3152274 w 8128084"/>
              <a:gd name="connsiteY230" fmla="*/ 14052885 h 15135727"/>
              <a:gd name="connsiteX231" fmla="*/ 3080085 w 8128084"/>
              <a:gd name="connsiteY231" fmla="*/ 13980695 h 15135727"/>
              <a:gd name="connsiteX232" fmla="*/ 3056021 w 8128084"/>
              <a:gd name="connsiteY232" fmla="*/ 14076948 h 15135727"/>
              <a:gd name="connsiteX233" fmla="*/ 2935706 w 8128084"/>
              <a:gd name="connsiteY233" fmla="*/ 14076948 h 15135727"/>
              <a:gd name="connsiteX234" fmla="*/ 2863516 w 8128084"/>
              <a:gd name="connsiteY234" fmla="*/ 14125074 h 15135727"/>
              <a:gd name="connsiteX235" fmla="*/ 2719137 w 8128084"/>
              <a:gd name="connsiteY235" fmla="*/ 14197264 h 15135727"/>
              <a:gd name="connsiteX236" fmla="*/ 2646948 w 8128084"/>
              <a:gd name="connsiteY236" fmla="*/ 14197264 h 15135727"/>
              <a:gd name="connsiteX237" fmla="*/ 2598821 w 8128084"/>
              <a:gd name="connsiteY237" fmla="*/ 14125074 h 15135727"/>
              <a:gd name="connsiteX238" fmla="*/ 2430379 w 8128084"/>
              <a:gd name="connsiteY238" fmla="*/ 13836316 h 15135727"/>
              <a:gd name="connsiteX239" fmla="*/ 2646948 w 8128084"/>
              <a:gd name="connsiteY239" fmla="*/ 13812253 h 15135727"/>
              <a:gd name="connsiteX240" fmla="*/ 2502569 w 8128084"/>
              <a:gd name="connsiteY240" fmla="*/ 13475369 h 15135727"/>
              <a:gd name="connsiteX241" fmla="*/ 2550695 w 8128084"/>
              <a:gd name="connsiteY241" fmla="*/ 13186611 h 15135727"/>
              <a:gd name="connsiteX242" fmla="*/ 2719137 w 8128084"/>
              <a:gd name="connsiteY242" fmla="*/ 13042232 h 15135727"/>
              <a:gd name="connsiteX243" fmla="*/ 2791327 w 8128084"/>
              <a:gd name="connsiteY243" fmla="*/ 12945979 h 15135727"/>
              <a:gd name="connsiteX244" fmla="*/ 3031958 w 8128084"/>
              <a:gd name="connsiteY244" fmla="*/ 13090358 h 15135727"/>
              <a:gd name="connsiteX245" fmla="*/ 3056021 w 8128084"/>
              <a:gd name="connsiteY245" fmla="*/ 12753474 h 15135727"/>
              <a:gd name="connsiteX246" fmla="*/ 2887579 w 8128084"/>
              <a:gd name="connsiteY246" fmla="*/ 12777537 h 15135727"/>
              <a:gd name="connsiteX247" fmla="*/ 2815390 w 8128084"/>
              <a:gd name="connsiteY247" fmla="*/ 12777537 h 15135727"/>
              <a:gd name="connsiteX248" fmla="*/ 3176337 w 8128084"/>
              <a:gd name="connsiteY248" fmla="*/ 12368464 h 15135727"/>
              <a:gd name="connsiteX249" fmla="*/ 3104148 w 8128084"/>
              <a:gd name="connsiteY249" fmla="*/ 12320337 h 15135727"/>
              <a:gd name="connsiteX250" fmla="*/ 3104148 w 8128084"/>
              <a:gd name="connsiteY250" fmla="*/ 12320337 h 15135727"/>
              <a:gd name="connsiteX251" fmla="*/ 3007895 w 8128084"/>
              <a:gd name="connsiteY251" fmla="*/ 12079706 h 15135727"/>
              <a:gd name="connsiteX252" fmla="*/ 2911642 w 8128084"/>
              <a:gd name="connsiteY252" fmla="*/ 11935327 h 15135727"/>
              <a:gd name="connsiteX253" fmla="*/ 2863516 w 8128084"/>
              <a:gd name="connsiteY253" fmla="*/ 11694695 h 15135727"/>
              <a:gd name="connsiteX254" fmla="*/ 2911642 w 8128084"/>
              <a:gd name="connsiteY254" fmla="*/ 11454064 h 15135727"/>
              <a:gd name="connsiteX255" fmla="*/ 3056021 w 8128084"/>
              <a:gd name="connsiteY255" fmla="*/ 11454064 h 15135727"/>
              <a:gd name="connsiteX256" fmla="*/ 2983832 w 8128084"/>
              <a:gd name="connsiteY256" fmla="*/ 11381874 h 15135727"/>
              <a:gd name="connsiteX257" fmla="*/ 3031958 w 8128084"/>
              <a:gd name="connsiteY257" fmla="*/ 11285621 h 15135727"/>
              <a:gd name="connsiteX258" fmla="*/ 3007895 w 8128084"/>
              <a:gd name="connsiteY258" fmla="*/ 11189369 h 15135727"/>
              <a:gd name="connsiteX259" fmla="*/ 2887579 w 8128084"/>
              <a:gd name="connsiteY259" fmla="*/ 11141242 h 15135727"/>
              <a:gd name="connsiteX260" fmla="*/ 2887579 w 8128084"/>
              <a:gd name="connsiteY260" fmla="*/ 10972800 h 15135727"/>
              <a:gd name="connsiteX261" fmla="*/ 2887579 w 8128084"/>
              <a:gd name="connsiteY261" fmla="*/ 10924674 h 15135727"/>
              <a:gd name="connsiteX262" fmla="*/ 2767264 w 8128084"/>
              <a:gd name="connsiteY262" fmla="*/ 11020927 h 15135727"/>
              <a:gd name="connsiteX263" fmla="*/ 2743200 w 8128084"/>
              <a:gd name="connsiteY263" fmla="*/ 10924674 h 15135727"/>
              <a:gd name="connsiteX264" fmla="*/ 2550695 w 8128084"/>
              <a:gd name="connsiteY264" fmla="*/ 11020927 h 15135727"/>
              <a:gd name="connsiteX265" fmla="*/ 2526632 w 8128084"/>
              <a:gd name="connsiteY265" fmla="*/ 11117179 h 15135727"/>
              <a:gd name="connsiteX266" fmla="*/ 2334127 w 8128084"/>
              <a:gd name="connsiteY266" fmla="*/ 10996864 h 15135727"/>
              <a:gd name="connsiteX267" fmla="*/ 2358190 w 8128084"/>
              <a:gd name="connsiteY267" fmla="*/ 10732169 h 15135727"/>
              <a:gd name="connsiteX268" fmla="*/ 2334127 w 8128084"/>
              <a:gd name="connsiteY268" fmla="*/ 10587790 h 15135727"/>
              <a:gd name="connsiteX269" fmla="*/ 2406316 w 8128084"/>
              <a:gd name="connsiteY269" fmla="*/ 10491537 h 15135727"/>
              <a:gd name="connsiteX270" fmla="*/ 2598821 w 8128084"/>
              <a:gd name="connsiteY270" fmla="*/ 10684042 h 15135727"/>
              <a:gd name="connsiteX271" fmla="*/ 2767264 w 8128084"/>
              <a:gd name="connsiteY271" fmla="*/ 10684042 h 15135727"/>
              <a:gd name="connsiteX272" fmla="*/ 2646948 w 8128084"/>
              <a:gd name="connsiteY272" fmla="*/ 10515600 h 15135727"/>
              <a:gd name="connsiteX273" fmla="*/ 2815390 w 8128084"/>
              <a:gd name="connsiteY273" fmla="*/ 10395285 h 15135727"/>
              <a:gd name="connsiteX274" fmla="*/ 3080085 w 8128084"/>
              <a:gd name="connsiteY274" fmla="*/ 10419348 h 15135727"/>
              <a:gd name="connsiteX275" fmla="*/ 3248527 w 8128084"/>
              <a:gd name="connsiteY275" fmla="*/ 10539664 h 15135727"/>
              <a:gd name="connsiteX276" fmla="*/ 3320716 w 8128084"/>
              <a:gd name="connsiteY276" fmla="*/ 10659979 h 15135727"/>
              <a:gd name="connsiteX277" fmla="*/ 3465095 w 8128084"/>
              <a:gd name="connsiteY277" fmla="*/ 10659979 h 15135727"/>
              <a:gd name="connsiteX278" fmla="*/ 3441032 w 8128084"/>
              <a:gd name="connsiteY278" fmla="*/ 10491537 h 15135727"/>
              <a:gd name="connsiteX279" fmla="*/ 3392906 w 8128084"/>
              <a:gd name="connsiteY279" fmla="*/ 10250906 h 15135727"/>
              <a:gd name="connsiteX280" fmla="*/ 3152274 w 8128084"/>
              <a:gd name="connsiteY280" fmla="*/ 10250906 h 15135727"/>
              <a:gd name="connsiteX281" fmla="*/ 3176337 w 8128084"/>
              <a:gd name="connsiteY281" fmla="*/ 10178716 h 15135727"/>
              <a:gd name="connsiteX282" fmla="*/ 3104148 w 8128084"/>
              <a:gd name="connsiteY282" fmla="*/ 10154653 h 15135727"/>
              <a:gd name="connsiteX283" fmla="*/ 3007895 w 8128084"/>
              <a:gd name="connsiteY283" fmla="*/ 9962148 h 15135727"/>
              <a:gd name="connsiteX284" fmla="*/ 3176337 w 8128084"/>
              <a:gd name="connsiteY284" fmla="*/ 9889958 h 15135727"/>
              <a:gd name="connsiteX285" fmla="*/ 2959769 w 8128084"/>
              <a:gd name="connsiteY285" fmla="*/ 9504948 h 15135727"/>
              <a:gd name="connsiteX286" fmla="*/ 2791327 w 8128084"/>
              <a:gd name="connsiteY286" fmla="*/ 9456821 h 15135727"/>
              <a:gd name="connsiteX287" fmla="*/ 2574758 w 8128084"/>
              <a:gd name="connsiteY287" fmla="*/ 9336506 h 15135727"/>
              <a:gd name="connsiteX288" fmla="*/ 2550695 w 8128084"/>
              <a:gd name="connsiteY288" fmla="*/ 9071811 h 15135727"/>
              <a:gd name="connsiteX289" fmla="*/ 2695074 w 8128084"/>
              <a:gd name="connsiteY289" fmla="*/ 8999621 h 15135727"/>
              <a:gd name="connsiteX290" fmla="*/ 2622885 w 8128084"/>
              <a:gd name="connsiteY290" fmla="*/ 8975558 h 15135727"/>
              <a:gd name="connsiteX291" fmla="*/ 2430379 w 8128084"/>
              <a:gd name="connsiteY291" fmla="*/ 8999621 h 15135727"/>
              <a:gd name="connsiteX292" fmla="*/ 2261937 w 8128084"/>
              <a:gd name="connsiteY292" fmla="*/ 9168064 h 15135727"/>
              <a:gd name="connsiteX293" fmla="*/ 2237874 w 8128084"/>
              <a:gd name="connsiteY293" fmla="*/ 8999621 h 15135727"/>
              <a:gd name="connsiteX294" fmla="*/ 2117558 w 8128084"/>
              <a:gd name="connsiteY294" fmla="*/ 8975558 h 15135727"/>
              <a:gd name="connsiteX295" fmla="*/ 2045369 w 8128084"/>
              <a:gd name="connsiteY295" fmla="*/ 8783053 h 15135727"/>
              <a:gd name="connsiteX296" fmla="*/ 1852864 w 8128084"/>
              <a:gd name="connsiteY296" fmla="*/ 8758990 h 15135727"/>
              <a:gd name="connsiteX297" fmla="*/ 1636295 w 8128084"/>
              <a:gd name="connsiteY297" fmla="*/ 8927432 h 15135727"/>
              <a:gd name="connsiteX298" fmla="*/ 1588169 w 8128084"/>
              <a:gd name="connsiteY298" fmla="*/ 9023685 h 15135727"/>
              <a:gd name="connsiteX299" fmla="*/ 1515979 w 8128084"/>
              <a:gd name="connsiteY299" fmla="*/ 8879306 h 15135727"/>
              <a:gd name="connsiteX300" fmla="*/ 1347537 w 8128084"/>
              <a:gd name="connsiteY300" fmla="*/ 8879306 h 15135727"/>
              <a:gd name="connsiteX301" fmla="*/ 1347537 w 8128084"/>
              <a:gd name="connsiteY301" fmla="*/ 8710864 h 15135727"/>
              <a:gd name="connsiteX302" fmla="*/ 1106906 w 8128084"/>
              <a:gd name="connsiteY302" fmla="*/ 8783053 h 15135727"/>
              <a:gd name="connsiteX303" fmla="*/ 890337 w 8128084"/>
              <a:gd name="connsiteY303" fmla="*/ 8686800 h 15135727"/>
              <a:gd name="connsiteX304" fmla="*/ 649706 w 8128084"/>
              <a:gd name="connsiteY304" fmla="*/ 8662737 h 15135727"/>
              <a:gd name="connsiteX305" fmla="*/ 385011 w 8128084"/>
              <a:gd name="connsiteY305" fmla="*/ 8566485 h 15135727"/>
              <a:gd name="connsiteX306" fmla="*/ 577516 w 8128084"/>
              <a:gd name="connsiteY306" fmla="*/ 8373979 h 15135727"/>
              <a:gd name="connsiteX307" fmla="*/ 794085 w 8128084"/>
              <a:gd name="connsiteY307" fmla="*/ 8301790 h 15135727"/>
              <a:gd name="connsiteX308" fmla="*/ 745958 w 8128084"/>
              <a:gd name="connsiteY308" fmla="*/ 8133348 h 15135727"/>
              <a:gd name="connsiteX309" fmla="*/ 818148 w 8128084"/>
              <a:gd name="connsiteY309" fmla="*/ 7820527 h 15135727"/>
              <a:gd name="connsiteX310" fmla="*/ 697832 w 8128084"/>
              <a:gd name="connsiteY310" fmla="*/ 7820527 h 15135727"/>
              <a:gd name="connsiteX311" fmla="*/ 625642 w 8128084"/>
              <a:gd name="connsiteY311" fmla="*/ 7916779 h 15135727"/>
              <a:gd name="connsiteX312" fmla="*/ 457200 w 8128084"/>
              <a:gd name="connsiteY312" fmla="*/ 7820527 h 15135727"/>
              <a:gd name="connsiteX313" fmla="*/ 529390 w 8128084"/>
              <a:gd name="connsiteY313" fmla="*/ 7700211 h 15135727"/>
              <a:gd name="connsiteX314" fmla="*/ 938464 w 8128084"/>
              <a:gd name="connsiteY314" fmla="*/ 7676148 h 15135727"/>
              <a:gd name="connsiteX315" fmla="*/ 1058779 w 8128084"/>
              <a:gd name="connsiteY315" fmla="*/ 7459579 h 15135727"/>
              <a:gd name="connsiteX316" fmla="*/ 1203158 w 8128084"/>
              <a:gd name="connsiteY316" fmla="*/ 7603958 h 15135727"/>
              <a:gd name="connsiteX317" fmla="*/ 1299411 w 8128084"/>
              <a:gd name="connsiteY317" fmla="*/ 7555832 h 15135727"/>
              <a:gd name="connsiteX318" fmla="*/ 1443790 w 8128084"/>
              <a:gd name="connsiteY318" fmla="*/ 7507706 h 15135727"/>
              <a:gd name="connsiteX319" fmla="*/ 1684421 w 8128084"/>
              <a:gd name="connsiteY319" fmla="*/ 7603958 h 15135727"/>
              <a:gd name="connsiteX320" fmla="*/ 1684421 w 8128084"/>
              <a:gd name="connsiteY320" fmla="*/ 7603958 h 15135727"/>
              <a:gd name="connsiteX321" fmla="*/ 1540042 w 8128084"/>
              <a:gd name="connsiteY321" fmla="*/ 7363327 h 15135727"/>
              <a:gd name="connsiteX322" fmla="*/ 1299411 w 8128084"/>
              <a:gd name="connsiteY322" fmla="*/ 7315200 h 15135727"/>
              <a:gd name="connsiteX323" fmla="*/ 1130969 w 8128084"/>
              <a:gd name="connsiteY323" fmla="*/ 7339264 h 15135727"/>
              <a:gd name="connsiteX324" fmla="*/ 1034716 w 8128084"/>
              <a:gd name="connsiteY324" fmla="*/ 7315200 h 15135727"/>
              <a:gd name="connsiteX325" fmla="*/ 1155032 w 8128084"/>
              <a:gd name="connsiteY325" fmla="*/ 7050506 h 15135727"/>
              <a:gd name="connsiteX326" fmla="*/ 1155032 w 8128084"/>
              <a:gd name="connsiteY326" fmla="*/ 6930190 h 15135727"/>
              <a:gd name="connsiteX327" fmla="*/ 1155032 w 8128084"/>
              <a:gd name="connsiteY327" fmla="*/ 6761748 h 15135727"/>
              <a:gd name="connsiteX328" fmla="*/ 1203158 w 8128084"/>
              <a:gd name="connsiteY328" fmla="*/ 6617369 h 15135727"/>
              <a:gd name="connsiteX329" fmla="*/ 1371600 w 8128084"/>
              <a:gd name="connsiteY329" fmla="*/ 6472990 h 15135727"/>
              <a:gd name="connsiteX330" fmla="*/ 1443790 w 8128084"/>
              <a:gd name="connsiteY330" fmla="*/ 6328611 h 15135727"/>
              <a:gd name="connsiteX331" fmla="*/ 1419727 w 8128084"/>
              <a:gd name="connsiteY331" fmla="*/ 6208295 h 15135727"/>
              <a:gd name="connsiteX332" fmla="*/ 1275348 w 8128084"/>
              <a:gd name="connsiteY332" fmla="*/ 6304548 h 15135727"/>
              <a:gd name="connsiteX333" fmla="*/ 1323474 w 8128084"/>
              <a:gd name="connsiteY333" fmla="*/ 6015790 h 15135727"/>
              <a:gd name="connsiteX334" fmla="*/ 1540042 w 8128084"/>
              <a:gd name="connsiteY334" fmla="*/ 5871411 h 15135727"/>
              <a:gd name="connsiteX335" fmla="*/ 1540042 w 8128084"/>
              <a:gd name="connsiteY335" fmla="*/ 5751095 h 15135727"/>
              <a:gd name="connsiteX336" fmla="*/ 1395664 w 8128084"/>
              <a:gd name="connsiteY336" fmla="*/ 5799221 h 15135727"/>
              <a:gd name="connsiteX337" fmla="*/ 1179095 w 8128084"/>
              <a:gd name="connsiteY337" fmla="*/ 5799221 h 15135727"/>
              <a:gd name="connsiteX338" fmla="*/ 890337 w 8128084"/>
              <a:gd name="connsiteY338" fmla="*/ 5775158 h 15135727"/>
              <a:gd name="connsiteX339" fmla="*/ 697832 w 8128084"/>
              <a:gd name="connsiteY339" fmla="*/ 5606716 h 15135727"/>
              <a:gd name="connsiteX340" fmla="*/ 577516 w 8128084"/>
              <a:gd name="connsiteY340" fmla="*/ 5582653 h 15135727"/>
              <a:gd name="connsiteX341" fmla="*/ 697832 w 8128084"/>
              <a:gd name="connsiteY341" fmla="*/ 5775158 h 15135727"/>
              <a:gd name="connsiteX342" fmla="*/ 409074 w 8128084"/>
              <a:gd name="connsiteY342" fmla="*/ 5799221 h 15135727"/>
              <a:gd name="connsiteX343" fmla="*/ 168442 w 8128084"/>
              <a:gd name="connsiteY343" fmla="*/ 5702969 h 15135727"/>
              <a:gd name="connsiteX344" fmla="*/ 264695 w 8128084"/>
              <a:gd name="connsiteY344" fmla="*/ 5558590 h 15135727"/>
              <a:gd name="connsiteX345" fmla="*/ 144379 w 8128084"/>
              <a:gd name="connsiteY345" fmla="*/ 5510464 h 15135727"/>
              <a:gd name="connsiteX346" fmla="*/ 0 w 8128084"/>
              <a:gd name="connsiteY346" fmla="*/ 5462337 h 15135727"/>
              <a:gd name="connsiteX347" fmla="*/ 96253 w 8128084"/>
              <a:gd name="connsiteY347"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462337 w 8128084"/>
              <a:gd name="connsiteY185" fmla="*/ 14149137 h 15135727"/>
              <a:gd name="connsiteX186" fmla="*/ 5471527 w 8128084"/>
              <a:gd name="connsiteY186" fmla="*/ 14028153 h 15135727"/>
              <a:gd name="connsiteX187" fmla="*/ 5342021 w 8128084"/>
              <a:gd name="connsiteY187" fmla="*/ 14004758 h 15135727"/>
              <a:gd name="connsiteX188" fmla="*/ 5245769 w 8128084"/>
              <a:gd name="connsiteY188" fmla="*/ 14004758 h 15135727"/>
              <a:gd name="connsiteX189" fmla="*/ 5245769 w 8128084"/>
              <a:gd name="connsiteY189" fmla="*/ 13956632 h 15135727"/>
              <a:gd name="connsiteX190" fmla="*/ 5101390 w 8128084"/>
              <a:gd name="connsiteY190" fmla="*/ 13956632 h 15135727"/>
              <a:gd name="connsiteX191" fmla="*/ 4981074 w 8128084"/>
              <a:gd name="connsiteY191" fmla="*/ 13860379 h 15135727"/>
              <a:gd name="connsiteX192" fmla="*/ 4740442 w 8128084"/>
              <a:gd name="connsiteY192" fmla="*/ 13908506 h 15135727"/>
              <a:gd name="connsiteX193" fmla="*/ 4475748 w 8128084"/>
              <a:gd name="connsiteY193" fmla="*/ 13956632 h 15135727"/>
              <a:gd name="connsiteX194" fmla="*/ 4379495 w 8128084"/>
              <a:gd name="connsiteY194" fmla="*/ 14028821 h 15135727"/>
              <a:gd name="connsiteX195" fmla="*/ 4403558 w 8128084"/>
              <a:gd name="connsiteY195" fmla="*/ 14197264 h 15135727"/>
              <a:gd name="connsiteX196" fmla="*/ 4572000 w 8128084"/>
              <a:gd name="connsiteY196" fmla="*/ 14149137 h 15135727"/>
              <a:gd name="connsiteX197" fmla="*/ 4523874 w 8128084"/>
              <a:gd name="connsiteY197" fmla="*/ 14558211 h 15135727"/>
              <a:gd name="connsiteX198" fmla="*/ 4403558 w 8128084"/>
              <a:gd name="connsiteY198" fmla="*/ 14437895 h 15135727"/>
              <a:gd name="connsiteX199" fmla="*/ 4403558 w 8128084"/>
              <a:gd name="connsiteY199" fmla="*/ 14437895 h 15135727"/>
              <a:gd name="connsiteX200" fmla="*/ 4283242 w 8128084"/>
              <a:gd name="connsiteY200" fmla="*/ 14245390 h 15135727"/>
              <a:gd name="connsiteX201" fmla="*/ 4235116 w 8128084"/>
              <a:gd name="connsiteY201" fmla="*/ 14341642 h 15135727"/>
              <a:gd name="connsiteX202" fmla="*/ 4162927 w 8128084"/>
              <a:gd name="connsiteY202" fmla="*/ 14389769 h 15135727"/>
              <a:gd name="connsiteX203" fmla="*/ 4162927 w 8128084"/>
              <a:gd name="connsiteY203" fmla="*/ 14389769 h 15135727"/>
              <a:gd name="connsiteX204" fmla="*/ 3922295 w 8128084"/>
              <a:gd name="connsiteY204" fmla="*/ 14245390 h 15135727"/>
              <a:gd name="connsiteX205" fmla="*/ 3801979 w 8128084"/>
              <a:gd name="connsiteY205" fmla="*/ 14293516 h 15135727"/>
              <a:gd name="connsiteX206" fmla="*/ 3681664 w 8128084"/>
              <a:gd name="connsiteY206" fmla="*/ 14389769 h 15135727"/>
              <a:gd name="connsiteX207" fmla="*/ 3657600 w 8128084"/>
              <a:gd name="connsiteY207" fmla="*/ 14654464 h 15135727"/>
              <a:gd name="connsiteX208" fmla="*/ 3513221 w 8128084"/>
              <a:gd name="connsiteY208" fmla="*/ 14726653 h 15135727"/>
              <a:gd name="connsiteX209" fmla="*/ 3513221 w 8128084"/>
              <a:gd name="connsiteY209" fmla="*/ 14871032 h 15135727"/>
              <a:gd name="connsiteX210" fmla="*/ 3633537 w 8128084"/>
              <a:gd name="connsiteY210" fmla="*/ 14967285 h 15135727"/>
              <a:gd name="connsiteX211" fmla="*/ 3609474 w 8128084"/>
              <a:gd name="connsiteY211" fmla="*/ 15087600 h 15135727"/>
              <a:gd name="connsiteX212" fmla="*/ 3441032 w 8128084"/>
              <a:gd name="connsiteY212" fmla="*/ 15039474 h 15135727"/>
              <a:gd name="connsiteX213" fmla="*/ 3272590 w 8128084"/>
              <a:gd name="connsiteY213" fmla="*/ 15063537 h 15135727"/>
              <a:gd name="connsiteX214" fmla="*/ 3248527 w 8128084"/>
              <a:gd name="connsiteY214" fmla="*/ 14895095 h 15135727"/>
              <a:gd name="connsiteX215" fmla="*/ 3128211 w 8128084"/>
              <a:gd name="connsiteY215" fmla="*/ 14919158 h 15135727"/>
              <a:gd name="connsiteX216" fmla="*/ 2959769 w 8128084"/>
              <a:gd name="connsiteY216" fmla="*/ 15135727 h 15135727"/>
              <a:gd name="connsiteX217" fmla="*/ 2935706 w 8128084"/>
              <a:gd name="connsiteY217" fmla="*/ 14895095 h 15135727"/>
              <a:gd name="connsiteX218" fmla="*/ 2791327 w 8128084"/>
              <a:gd name="connsiteY218" fmla="*/ 14943221 h 15135727"/>
              <a:gd name="connsiteX219" fmla="*/ 2671011 w 8128084"/>
              <a:gd name="connsiteY219" fmla="*/ 15039474 h 15135727"/>
              <a:gd name="connsiteX220" fmla="*/ 2430379 w 8128084"/>
              <a:gd name="connsiteY220" fmla="*/ 15087600 h 15135727"/>
              <a:gd name="connsiteX221" fmla="*/ 2237874 w 8128084"/>
              <a:gd name="connsiteY221" fmla="*/ 15039474 h 15135727"/>
              <a:gd name="connsiteX222" fmla="*/ 2622885 w 8128084"/>
              <a:gd name="connsiteY222" fmla="*/ 14846969 h 15135727"/>
              <a:gd name="connsiteX223" fmla="*/ 2887579 w 8128084"/>
              <a:gd name="connsiteY223" fmla="*/ 14774779 h 15135727"/>
              <a:gd name="connsiteX224" fmla="*/ 2839453 w 8128084"/>
              <a:gd name="connsiteY224" fmla="*/ 14582274 h 15135727"/>
              <a:gd name="connsiteX225" fmla="*/ 2935706 w 8128084"/>
              <a:gd name="connsiteY225" fmla="*/ 14510085 h 15135727"/>
              <a:gd name="connsiteX226" fmla="*/ 2935706 w 8128084"/>
              <a:gd name="connsiteY226" fmla="*/ 14510085 h 15135727"/>
              <a:gd name="connsiteX227" fmla="*/ 3080085 w 8128084"/>
              <a:gd name="connsiteY227" fmla="*/ 14413832 h 15135727"/>
              <a:gd name="connsiteX228" fmla="*/ 3152274 w 8128084"/>
              <a:gd name="connsiteY228" fmla="*/ 14341642 h 15135727"/>
              <a:gd name="connsiteX229" fmla="*/ 3080085 w 8128084"/>
              <a:gd name="connsiteY229" fmla="*/ 14269453 h 15135727"/>
              <a:gd name="connsiteX230" fmla="*/ 3152274 w 8128084"/>
              <a:gd name="connsiteY230" fmla="*/ 14197264 h 15135727"/>
              <a:gd name="connsiteX231" fmla="*/ 3152274 w 8128084"/>
              <a:gd name="connsiteY231" fmla="*/ 14052885 h 15135727"/>
              <a:gd name="connsiteX232" fmla="*/ 3080085 w 8128084"/>
              <a:gd name="connsiteY232" fmla="*/ 13980695 h 15135727"/>
              <a:gd name="connsiteX233" fmla="*/ 3056021 w 8128084"/>
              <a:gd name="connsiteY233" fmla="*/ 14076948 h 15135727"/>
              <a:gd name="connsiteX234" fmla="*/ 2935706 w 8128084"/>
              <a:gd name="connsiteY234" fmla="*/ 14076948 h 15135727"/>
              <a:gd name="connsiteX235" fmla="*/ 2863516 w 8128084"/>
              <a:gd name="connsiteY235" fmla="*/ 14125074 h 15135727"/>
              <a:gd name="connsiteX236" fmla="*/ 2719137 w 8128084"/>
              <a:gd name="connsiteY236" fmla="*/ 14197264 h 15135727"/>
              <a:gd name="connsiteX237" fmla="*/ 2646948 w 8128084"/>
              <a:gd name="connsiteY237" fmla="*/ 14197264 h 15135727"/>
              <a:gd name="connsiteX238" fmla="*/ 2598821 w 8128084"/>
              <a:gd name="connsiteY238" fmla="*/ 14125074 h 15135727"/>
              <a:gd name="connsiteX239" fmla="*/ 2430379 w 8128084"/>
              <a:gd name="connsiteY239" fmla="*/ 13836316 h 15135727"/>
              <a:gd name="connsiteX240" fmla="*/ 2646948 w 8128084"/>
              <a:gd name="connsiteY240" fmla="*/ 13812253 h 15135727"/>
              <a:gd name="connsiteX241" fmla="*/ 2502569 w 8128084"/>
              <a:gd name="connsiteY241" fmla="*/ 13475369 h 15135727"/>
              <a:gd name="connsiteX242" fmla="*/ 2550695 w 8128084"/>
              <a:gd name="connsiteY242" fmla="*/ 13186611 h 15135727"/>
              <a:gd name="connsiteX243" fmla="*/ 2719137 w 8128084"/>
              <a:gd name="connsiteY243" fmla="*/ 13042232 h 15135727"/>
              <a:gd name="connsiteX244" fmla="*/ 2791327 w 8128084"/>
              <a:gd name="connsiteY244" fmla="*/ 12945979 h 15135727"/>
              <a:gd name="connsiteX245" fmla="*/ 3031958 w 8128084"/>
              <a:gd name="connsiteY245" fmla="*/ 13090358 h 15135727"/>
              <a:gd name="connsiteX246" fmla="*/ 3056021 w 8128084"/>
              <a:gd name="connsiteY246" fmla="*/ 12753474 h 15135727"/>
              <a:gd name="connsiteX247" fmla="*/ 2887579 w 8128084"/>
              <a:gd name="connsiteY247" fmla="*/ 12777537 h 15135727"/>
              <a:gd name="connsiteX248" fmla="*/ 2815390 w 8128084"/>
              <a:gd name="connsiteY248" fmla="*/ 12777537 h 15135727"/>
              <a:gd name="connsiteX249" fmla="*/ 3176337 w 8128084"/>
              <a:gd name="connsiteY249" fmla="*/ 12368464 h 15135727"/>
              <a:gd name="connsiteX250" fmla="*/ 3104148 w 8128084"/>
              <a:gd name="connsiteY250" fmla="*/ 12320337 h 15135727"/>
              <a:gd name="connsiteX251" fmla="*/ 3104148 w 8128084"/>
              <a:gd name="connsiteY251" fmla="*/ 12320337 h 15135727"/>
              <a:gd name="connsiteX252" fmla="*/ 3007895 w 8128084"/>
              <a:gd name="connsiteY252" fmla="*/ 12079706 h 15135727"/>
              <a:gd name="connsiteX253" fmla="*/ 2911642 w 8128084"/>
              <a:gd name="connsiteY253" fmla="*/ 11935327 h 15135727"/>
              <a:gd name="connsiteX254" fmla="*/ 2863516 w 8128084"/>
              <a:gd name="connsiteY254" fmla="*/ 11694695 h 15135727"/>
              <a:gd name="connsiteX255" fmla="*/ 2911642 w 8128084"/>
              <a:gd name="connsiteY255" fmla="*/ 11454064 h 15135727"/>
              <a:gd name="connsiteX256" fmla="*/ 3056021 w 8128084"/>
              <a:gd name="connsiteY256" fmla="*/ 11454064 h 15135727"/>
              <a:gd name="connsiteX257" fmla="*/ 2983832 w 8128084"/>
              <a:gd name="connsiteY257" fmla="*/ 11381874 h 15135727"/>
              <a:gd name="connsiteX258" fmla="*/ 3031958 w 8128084"/>
              <a:gd name="connsiteY258" fmla="*/ 11285621 h 15135727"/>
              <a:gd name="connsiteX259" fmla="*/ 3007895 w 8128084"/>
              <a:gd name="connsiteY259" fmla="*/ 11189369 h 15135727"/>
              <a:gd name="connsiteX260" fmla="*/ 2887579 w 8128084"/>
              <a:gd name="connsiteY260" fmla="*/ 11141242 h 15135727"/>
              <a:gd name="connsiteX261" fmla="*/ 2887579 w 8128084"/>
              <a:gd name="connsiteY261" fmla="*/ 10972800 h 15135727"/>
              <a:gd name="connsiteX262" fmla="*/ 2887579 w 8128084"/>
              <a:gd name="connsiteY262" fmla="*/ 10924674 h 15135727"/>
              <a:gd name="connsiteX263" fmla="*/ 2767264 w 8128084"/>
              <a:gd name="connsiteY263" fmla="*/ 11020927 h 15135727"/>
              <a:gd name="connsiteX264" fmla="*/ 2743200 w 8128084"/>
              <a:gd name="connsiteY264" fmla="*/ 10924674 h 15135727"/>
              <a:gd name="connsiteX265" fmla="*/ 2550695 w 8128084"/>
              <a:gd name="connsiteY265" fmla="*/ 11020927 h 15135727"/>
              <a:gd name="connsiteX266" fmla="*/ 2526632 w 8128084"/>
              <a:gd name="connsiteY266" fmla="*/ 11117179 h 15135727"/>
              <a:gd name="connsiteX267" fmla="*/ 2334127 w 8128084"/>
              <a:gd name="connsiteY267" fmla="*/ 10996864 h 15135727"/>
              <a:gd name="connsiteX268" fmla="*/ 2358190 w 8128084"/>
              <a:gd name="connsiteY268" fmla="*/ 10732169 h 15135727"/>
              <a:gd name="connsiteX269" fmla="*/ 2334127 w 8128084"/>
              <a:gd name="connsiteY269" fmla="*/ 10587790 h 15135727"/>
              <a:gd name="connsiteX270" fmla="*/ 2406316 w 8128084"/>
              <a:gd name="connsiteY270" fmla="*/ 10491537 h 15135727"/>
              <a:gd name="connsiteX271" fmla="*/ 2598821 w 8128084"/>
              <a:gd name="connsiteY271" fmla="*/ 10684042 h 15135727"/>
              <a:gd name="connsiteX272" fmla="*/ 2767264 w 8128084"/>
              <a:gd name="connsiteY272" fmla="*/ 10684042 h 15135727"/>
              <a:gd name="connsiteX273" fmla="*/ 2646948 w 8128084"/>
              <a:gd name="connsiteY273" fmla="*/ 10515600 h 15135727"/>
              <a:gd name="connsiteX274" fmla="*/ 2815390 w 8128084"/>
              <a:gd name="connsiteY274" fmla="*/ 10395285 h 15135727"/>
              <a:gd name="connsiteX275" fmla="*/ 3080085 w 8128084"/>
              <a:gd name="connsiteY275" fmla="*/ 10419348 h 15135727"/>
              <a:gd name="connsiteX276" fmla="*/ 3248527 w 8128084"/>
              <a:gd name="connsiteY276" fmla="*/ 10539664 h 15135727"/>
              <a:gd name="connsiteX277" fmla="*/ 3320716 w 8128084"/>
              <a:gd name="connsiteY277" fmla="*/ 10659979 h 15135727"/>
              <a:gd name="connsiteX278" fmla="*/ 3465095 w 8128084"/>
              <a:gd name="connsiteY278" fmla="*/ 10659979 h 15135727"/>
              <a:gd name="connsiteX279" fmla="*/ 3441032 w 8128084"/>
              <a:gd name="connsiteY279" fmla="*/ 10491537 h 15135727"/>
              <a:gd name="connsiteX280" fmla="*/ 3392906 w 8128084"/>
              <a:gd name="connsiteY280" fmla="*/ 10250906 h 15135727"/>
              <a:gd name="connsiteX281" fmla="*/ 3152274 w 8128084"/>
              <a:gd name="connsiteY281" fmla="*/ 10250906 h 15135727"/>
              <a:gd name="connsiteX282" fmla="*/ 3176337 w 8128084"/>
              <a:gd name="connsiteY282" fmla="*/ 10178716 h 15135727"/>
              <a:gd name="connsiteX283" fmla="*/ 3104148 w 8128084"/>
              <a:gd name="connsiteY283" fmla="*/ 10154653 h 15135727"/>
              <a:gd name="connsiteX284" fmla="*/ 3007895 w 8128084"/>
              <a:gd name="connsiteY284" fmla="*/ 9962148 h 15135727"/>
              <a:gd name="connsiteX285" fmla="*/ 3176337 w 8128084"/>
              <a:gd name="connsiteY285" fmla="*/ 9889958 h 15135727"/>
              <a:gd name="connsiteX286" fmla="*/ 2959769 w 8128084"/>
              <a:gd name="connsiteY286" fmla="*/ 9504948 h 15135727"/>
              <a:gd name="connsiteX287" fmla="*/ 2791327 w 8128084"/>
              <a:gd name="connsiteY287" fmla="*/ 9456821 h 15135727"/>
              <a:gd name="connsiteX288" fmla="*/ 2574758 w 8128084"/>
              <a:gd name="connsiteY288" fmla="*/ 9336506 h 15135727"/>
              <a:gd name="connsiteX289" fmla="*/ 2550695 w 8128084"/>
              <a:gd name="connsiteY289" fmla="*/ 9071811 h 15135727"/>
              <a:gd name="connsiteX290" fmla="*/ 2695074 w 8128084"/>
              <a:gd name="connsiteY290" fmla="*/ 8999621 h 15135727"/>
              <a:gd name="connsiteX291" fmla="*/ 2622885 w 8128084"/>
              <a:gd name="connsiteY291" fmla="*/ 8975558 h 15135727"/>
              <a:gd name="connsiteX292" fmla="*/ 2430379 w 8128084"/>
              <a:gd name="connsiteY292" fmla="*/ 8999621 h 15135727"/>
              <a:gd name="connsiteX293" fmla="*/ 2261937 w 8128084"/>
              <a:gd name="connsiteY293" fmla="*/ 9168064 h 15135727"/>
              <a:gd name="connsiteX294" fmla="*/ 2237874 w 8128084"/>
              <a:gd name="connsiteY294" fmla="*/ 8999621 h 15135727"/>
              <a:gd name="connsiteX295" fmla="*/ 2117558 w 8128084"/>
              <a:gd name="connsiteY295" fmla="*/ 8975558 h 15135727"/>
              <a:gd name="connsiteX296" fmla="*/ 2045369 w 8128084"/>
              <a:gd name="connsiteY296" fmla="*/ 8783053 h 15135727"/>
              <a:gd name="connsiteX297" fmla="*/ 1852864 w 8128084"/>
              <a:gd name="connsiteY297" fmla="*/ 8758990 h 15135727"/>
              <a:gd name="connsiteX298" fmla="*/ 1636295 w 8128084"/>
              <a:gd name="connsiteY298" fmla="*/ 8927432 h 15135727"/>
              <a:gd name="connsiteX299" fmla="*/ 1588169 w 8128084"/>
              <a:gd name="connsiteY299" fmla="*/ 9023685 h 15135727"/>
              <a:gd name="connsiteX300" fmla="*/ 1515979 w 8128084"/>
              <a:gd name="connsiteY300" fmla="*/ 8879306 h 15135727"/>
              <a:gd name="connsiteX301" fmla="*/ 1347537 w 8128084"/>
              <a:gd name="connsiteY301" fmla="*/ 8879306 h 15135727"/>
              <a:gd name="connsiteX302" fmla="*/ 1347537 w 8128084"/>
              <a:gd name="connsiteY302" fmla="*/ 8710864 h 15135727"/>
              <a:gd name="connsiteX303" fmla="*/ 1106906 w 8128084"/>
              <a:gd name="connsiteY303" fmla="*/ 8783053 h 15135727"/>
              <a:gd name="connsiteX304" fmla="*/ 890337 w 8128084"/>
              <a:gd name="connsiteY304" fmla="*/ 8686800 h 15135727"/>
              <a:gd name="connsiteX305" fmla="*/ 649706 w 8128084"/>
              <a:gd name="connsiteY305" fmla="*/ 8662737 h 15135727"/>
              <a:gd name="connsiteX306" fmla="*/ 385011 w 8128084"/>
              <a:gd name="connsiteY306" fmla="*/ 8566485 h 15135727"/>
              <a:gd name="connsiteX307" fmla="*/ 577516 w 8128084"/>
              <a:gd name="connsiteY307" fmla="*/ 8373979 h 15135727"/>
              <a:gd name="connsiteX308" fmla="*/ 794085 w 8128084"/>
              <a:gd name="connsiteY308" fmla="*/ 8301790 h 15135727"/>
              <a:gd name="connsiteX309" fmla="*/ 745958 w 8128084"/>
              <a:gd name="connsiteY309" fmla="*/ 8133348 h 15135727"/>
              <a:gd name="connsiteX310" fmla="*/ 818148 w 8128084"/>
              <a:gd name="connsiteY310" fmla="*/ 7820527 h 15135727"/>
              <a:gd name="connsiteX311" fmla="*/ 697832 w 8128084"/>
              <a:gd name="connsiteY311" fmla="*/ 7820527 h 15135727"/>
              <a:gd name="connsiteX312" fmla="*/ 625642 w 8128084"/>
              <a:gd name="connsiteY312" fmla="*/ 7916779 h 15135727"/>
              <a:gd name="connsiteX313" fmla="*/ 457200 w 8128084"/>
              <a:gd name="connsiteY313" fmla="*/ 7820527 h 15135727"/>
              <a:gd name="connsiteX314" fmla="*/ 529390 w 8128084"/>
              <a:gd name="connsiteY314" fmla="*/ 7700211 h 15135727"/>
              <a:gd name="connsiteX315" fmla="*/ 938464 w 8128084"/>
              <a:gd name="connsiteY315" fmla="*/ 7676148 h 15135727"/>
              <a:gd name="connsiteX316" fmla="*/ 1058779 w 8128084"/>
              <a:gd name="connsiteY316" fmla="*/ 7459579 h 15135727"/>
              <a:gd name="connsiteX317" fmla="*/ 1203158 w 8128084"/>
              <a:gd name="connsiteY317" fmla="*/ 7603958 h 15135727"/>
              <a:gd name="connsiteX318" fmla="*/ 1299411 w 8128084"/>
              <a:gd name="connsiteY318" fmla="*/ 7555832 h 15135727"/>
              <a:gd name="connsiteX319" fmla="*/ 1443790 w 8128084"/>
              <a:gd name="connsiteY319" fmla="*/ 7507706 h 15135727"/>
              <a:gd name="connsiteX320" fmla="*/ 1684421 w 8128084"/>
              <a:gd name="connsiteY320" fmla="*/ 7603958 h 15135727"/>
              <a:gd name="connsiteX321" fmla="*/ 1684421 w 8128084"/>
              <a:gd name="connsiteY321" fmla="*/ 7603958 h 15135727"/>
              <a:gd name="connsiteX322" fmla="*/ 1540042 w 8128084"/>
              <a:gd name="connsiteY322" fmla="*/ 7363327 h 15135727"/>
              <a:gd name="connsiteX323" fmla="*/ 1299411 w 8128084"/>
              <a:gd name="connsiteY323" fmla="*/ 7315200 h 15135727"/>
              <a:gd name="connsiteX324" fmla="*/ 1130969 w 8128084"/>
              <a:gd name="connsiteY324" fmla="*/ 7339264 h 15135727"/>
              <a:gd name="connsiteX325" fmla="*/ 1034716 w 8128084"/>
              <a:gd name="connsiteY325" fmla="*/ 7315200 h 15135727"/>
              <a:gd name="connsiteX326" fmla="*/ 1155032 w 8128084"/>
              <a:gd name="connsiteY326" fmla="*/ 7050506 h 15135727"/>
              <a:gd name="connsiteX327" fmla="*/ 1155032 w 8128084"/>
              <a:gd name="connsiteY327" fmla="*/ 6930190 h 15135727"/>
              <a:gd name="connsiteX328" fmla="*/ 1155032 w 8128084"/>
              <a:gd name="connsiteY328" fmla="*/ 6761748 h 15135727"/>
              <a:gd name="connsiteX329" fmla="*/ 1203158 w 8128084"/>
              <a:gd name="connsiteY329" fmla="*/ 6617369 h 15135727"/>
              <a:gd name="connsiteX330" fmla="*/ 1371600 w 8128084"/>
              <a:gd name="connsiteY330" fmla="*/ 6472990 h 15135727"/>
              <a:gd name="connsiteX331" fmla="*/ 1443790 w 8128084"/>
              <a:gd name="connsiteY331" fmla="*/ 6328611 h 15135727"/>
              <a:gd name="connsiteX332" fmla="*/ 1419727 w 8128084"/>
              <a:gd name="connsiteY332" fmla="*/ 6208295 h 15135727"/>
              <a:gd name="connsiteX333" fmla="*/ 1275348 w 8128084"/>
              <a:gd name="connsiteY333" fmla="*/ 6304548 h 15135727"/>
              <a:gd name="connsiteX334" fmla="*/ 1323474 w 8128084"/>
              <a:gd name="connsiteY334" fmla="*/ 6015790 h 15135727"/>
              <a:gd name="connsiteX335" fmla="*/ 1540042 w 8128084"/>
              <a:gd name="connsiteY335" fmla="*/ 5871411 h 15135727"/>
              <a:gd name="connsiteX336" fmla="*/ 1540042 w 8128084"/>
              <a:gd name="connsiteY336" fmla="*/ 5751095 h 15135727"/>
              <a:gd name="connsiteX337" fmla="*/ 1395664 w 8128084"/>
              <a:gd name="connsiteY337" fmla="*/ 5799221 h 15135727"/>
              <a:gd name="connsiteX338" fmla="*/ 1179095 w 8128084"/>
              <a:gd name="connsiteY338" fmla="*/ 5799221 h 15135727"/>
              <a:gd name="connsiteX339" fmla="*/ 890337 w 8128084"/>
              <a:gd name="connsiteY339" fmla="*/ 5775158 h 15135727"/>
              <a:gd name="connsiteX340" fmla="*/ 697832 w 8128084"/>
              <a:gd name="connsiteY340" fmla="*/ 5606716 h 15135727"/>
              <a:gd name="connsiteX341" fmla="*/ 577516 w 8128084"/>
              <a:gd name="connsiteY341" fmla="*/ 5582653 h 15135727"/>
              <a:gd name="connsiteX342" fmla="*/ 697832 w 8128084"/>
              <a:gd name="connsiteY342" fmla="*/ 5775158 h 15135727"/>
              <a:gd name="connsiteX343" fmla="*/ 409074 w 8128084"/>
              <a:gd name="connsiteY343" fmla="*/ 5799221 h 15135727"/>
              <a:gd name="connsiteX344" fmla="*/ 168442 w 8128084"/>
              <a:gd name="connsiteY344" fmla="*/ 5702969 h 15135727"/>
              <a:gd name="connsiteX345" fmla="*/ 264695 w 8128084"/>
              <a:gd name="connsiteY345" fmla="*/ 5558590 h 15135727"/>
              <a:gd name="connsiteX346" fmla="*/ 144379 w 8128084"/>
              <a:gd name="connsiteY346" fmla="*/ 5510464 h 15135727"/>
              <a:gd name="connsiteX347" fmla="*/ 0 w 8128084"/>
              <a:gd name="connsiteY347" fmla="*/ 5462337 h 15135727"/>
              <a:gd name="connsiteX348" fmla="*/ 96253 w 8128084"/>
              <a:gd name="connsiteY348"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462337 w 8128084"/>
              <a:gd name="connsiteY185" fmla="*/ 14149137 h 15135727"/>
              <a:gd name="connsiteX186" fmla="*/ 5471527 w 8128084"/>
              <a:gd name="connsiteY186" fmla="*/ 14028153 h 15135727"/>
              <a:gd name="connsiteX187" fmla="*/ 5354721 w 8128084"/>
              <a:gd name="connsiteY187" fmla="*/ 14049208 h 15135727"/>
              <a:gd name="connsiteX188" fmla="*/ 5245769 w 8128084"/>
              <a:gd name="connsiteY188" fmla="*/ 14004758 h 15135727"/>
              <a:gd name="connsiteX189" fmla="*/ 5245769 w 8128084"/>
              <a:gd name="connsiteY189" fmla="*/ 13956632 h 15135727"/>
              <a:gd name="connsiteX190" fmla="*/ 5101390 w 8128084"/>
              <a:gd name="connsiteY190" fmla="*/ 13956632 h 15135727"/>
              <a:gd name="connsiteX191" fmla="*/ 4981074 w 8128084"/>
              <a:gd name="connsiteY191" fmla="*/ 13860379 h 15135727"/>
              <a:gd name="connsiteX192" fmla="*/ 4740442 w 8128084"/>
              <a:gd name="connsiteY192" fmla="*/ 13908506 h 15135727"/>
              <a:gd name="connsiteX193" fmla="*/ 4475748 w 8128084"/>
              <a:gd name="connsiteY193" fmla="*/ 13956632 h 15135727"/>
              <a:gd name="connsiteX194" fmla="*/ 4379495 w 8128084"/>
              <a:gd name="connsiteY194" fmla="*/ 14028821 h 15135727"/>
              <a:gd name="connsiteX195" fmla="*/ 4403558 w 8128084"/>
              <a:gd name="connsiteY195" fmla="*/ 14197264 h 15135727"/>
              <a:gd name="connsiteX196" fmla="*/ 4572000 w 8128084"/>
              <a:gd name="connsiteY196" fmla="*/ 14149137 h 15135727"/>
              <a:gd name="connsiteX197" fmla="*/ 4523874 w 8128084"/>
              <a:gd name="connsiteY197" fmla="*/ 14558211 h 15135727"/>
              <a:gd name="connsiteX198" fmla="*/ 4403558 w 8128084"/>
              <a:gd name="connsiteY198" fmla="*/ 14437895 h 15135727"/>
              <a:gd name="connsiteX199" fmla="*/ 4403558 w 8128084"/>
              <a:gd name="connsiteY199" fmla="*/ 14437895 h 15135727"/>
              <a:gd name="connsiteX200" fmla="*/ 4283242 w 8128084"/>
              <a:gd name="connsiteY200" fmla="*/ 14245390 h 15135727"/>
              <a:gd name="connsiteX201" fmla="*/ 4235116 w 8128084"/>
              <a:gd name="connsiteY201" fmla="*/ 14341642 h 15135727"/>
              <a:gd name="connsiteX202" fmla="*/ 4162927 w 8128084"/>
              <a:gd name="connsiteY202" fmla="*/ 14389769 h 15135727"/>
              <a:gd name="connsiteX203" fmla="*/ 4162927 w 8128084"/>
              <a:gd name="connsiteY203" fmla="*/ 14389769 h 15135727"/>
              <a:gd name="connsiteX204" fmla="*/ 3922295 w 8128084"/>
              <a:gd name="connsiteY204" fmla="*/ 14245390 h 15135727"/>
              <a:gd name="connsiteX205" fmla="*/ 3801979 w 8128084"/>
              <a:gd name="connsiteY205" fmla="*/ 14293516 h 15135727"/>
              <a:gd name="connsiteX206" fmla="*/ 3681664 w 8128084"/>
              <a:gd name="connsiteY206" fmla="*/ 14389769 h 15135727"/>
              <a:gd name="connsiteX207" fmla="*/ 3657600 w 8128084"/>
              <a:gd name="connsiteY207" fmla="*/ 14654464 h 15135727"/>
              <a:gd name="connsiteX208" fmla="*/ 3513221 w 8128084"/>
              <a:gd name="connsiteY208" fmla="*/ 14726653 h 15135727"/>
              <a:gd name="connsiteX209" fmla="*/ 3513221 w 8128084"/>
              <a:gd name="connsiteY209" fmla="*/ 14871032 h 15135727"/>
              <a:gd name="connsiteX210" fmla="*/ 3633537 w 8128084"/>
              <a:gd name="connsiteY210" fmla="*/ 14967285 h 15135727"/>
              <a:gd name="connsiteX211" fmla="*/ 3609474 w 8128084"/>
              <a:gd name="connsiteY211" fmla="*/ 15087600 h 15135727"/>
              <a:gd name="connsiteX212" fmla="*/ 3441032 w 8128084"/>
              <a:gd name="connsiteY212" fmla="*/ 15039474 h 15135727"/>
              <a:gd name="connsiteX213" fmla="*/ 3272590 w 8128084"/>
              <a:gd name="connsiteY213" fmla="*/ 15063537 h 15135727"/>
              <a:gd name="connsiteX214" fmla="*/ 3248527 w 8128084"/>
              <a:gd name="connsiteY214" fmla="*/ 14895095 h 15135727"/>
              <a:gd name="connsiteX215" fmla="*/ 3128211 w 8128084"/>
              <a:gd name="connsiteY215" fmla="*/ 14919158 h 15135727"/>
              <a:gd name="connsiteX216" fmla="*/ 2959769 w 8128084"/>
              <a:gd name="connsiteY216" fmla="*/ 15135727 h 15135727"/>
              <a:gd name="connsiteX217" fmla="*/ 2935706 w 8128084"/>
              <a:gd name="connsiteY217" fmla="*/ 14895095 h 15135727"/>
              <a:gd name="connsiteX218" fmla="*/ 2791327 w 8128084"/>
              <a:gd name="connsiteY218" fmla="*/ 14943221 h 15135727"/>
              <a:gd name="connsiteX219" fmla="*/ 2671011 w 8128084"/>
              <a:gd name="connsiteY219" fmla="*/ 15039474 h 15135727"/>
              <a:gd name="connsiteX220" fmla="*/ 2430379 w 8128084"/>
              <a:gd name="connsiteY220" fmla="*/ 15087600 h 15135727"/>
              <a:gd name="connsiteX221" fmla="*/ 2237874 w 8128084"/>
              <a:gd name="connsiteY221" fmla="*/ 15039474 h 15135727"/>
              <a:gd name="connsiteX222" fmla="*/ 2622885 w 8128084"/>
              <a:gd name="connsiteY222" fmla="*/ 14846969 h 15135727"/>
              <a:gd name="connsiteX223" fmla="*/ 2887579 w 8128084"/>
              <a:gd name="connsiteY223" fmla="*/ 14774779 h 15135727"/>
              <a:gd name="connsiteX224" fmla="*/ 2839453 w 8128084"/>
              <a:gd name="connsiteY224" fmla="*/ 14582274 h 15135727"/>
              <a:gd name="connsiteX225" fmla="*/ 2935706 w 8128084"/>
              <a:gd name="connsiteY225" fmla="*/ 14510085 h 15135727"/>
              <a:gd name="connsiteX226" fmla="*/ 2935706 w 8128084"/>
              <a:gd name="connsiteY226" fmla="*/ 14510085 h 15135727"/>
              <a:gd name="connsiteX227" fmla="*/ 3080085 w 8128084"/>
              <a:gd name="connsiteY227" fmla="*/ 14413832 h 15135727"/>
              <a:gd name="connsiteX228" fmla="*/ 3152274 w 8128084"/>
              <a:gd name="connsiteY228" fmla="*/ 14341642 h 15135727"/>
              <a:gd name="connsiteX229" fmla="*/ 3080085 w 8128084"/>
              <a:gd name="connsiteY229" fmla="*/ 14269453 h 15135727"/>
              <a:gd name="connsiteX230" fmla="*/ 3152274 w 8128084"/>
              <a:gd name="connsiteY230" fmla="*/ 14197264 h 15135727"/>
              <a:gd name="connsiteX231" fmla="*/ 3152274 w 8128084"/>
              <a:gd name="connsiteY231" fmla="*/ 14052885 h 15135727"/>
              <a:gd name="connsiteX232" fmla="*/ 3080085 w 8128084"/>
              <a:gd name="connsiteY232" fmla="*/ 13980695 h 15135727"/>
              <a:gd name="connsiteX233" fmla="*/ 3056021 w 8128084"/>
              <a:gd name="connsiteY233" fmla="*/ 14076948 h 15135727"/>
              <a:gd name="connsiteX234" fmla="*/ 2935706 w 8128084"/>
              <a:gd name="connsiteY234" fmla="*/ 14076948 h 15135727"/>
              <a:gd name="connsiteX235" fmla="*/ 2863516 w 8128084"/>
              <a:gd name="connsiteY235" fmla="*/ 14125074 h 15135727"/>
              <a:gd name="connsiteX236" fmla="*/ 2719137 w 8128084"/>
              <a:gd name="connsiteY236" fmla="*/ 14197264 h 15135727"/>
              <a:gd name="connsiteX237" fmla="*/ 2646948 w 8128084"/>
              <a:gd name="connsiteY237" fmla="*/ 14197264 h 15135727"/>
              <a:gd name="connsiteX238" fmla="*/ 2598821 w 8128084"/>
              <a:gd name="connsiteY238" fmla="*/ 14125074 h 15135727"/>
              <a:gd name="connsiteX239" fmla="*/ 2430379 w 8128084"/>
              <a:gd name="connsiteY239" fmla="*/ 13836316 h 15135727"/>
              <a:gd name="connsiteX240" fmla="*/ 2646948 w 8128084"/>
              <a:gd name="connsiteY240" fmla="*/ 13812253 h 15135727"/>
              <a:gd name="connsiteX241" fmla="*/ 2502569 w 8128084"/>
              <a:gd name="connsiteY241" fmla="*/ 13475369 h 15135727"/>
              <a:gd name="connsiteX242" fmla="*/ 2550695 w 8128084"/>
              <a:gd name="connsiteY242" fmla="*/ 13186611 h 15135727"/>
              <a:gd name="connsiteX243" fmla="*/ 2719137 w 8128084"/>
              <a:gd name="connsiteY243" fmla="*/ 13042232 h 15135727"/>
              <a:gd name="connsiteX244" fmla="*/ 2791327 w 8128084"/>
              <a:gd name="connsiteY244" fmla="*/ 12945979 h 15135727"/>
              <a:gd name="connsiteX245" fmla="*/ 3031958 w 8128084"/>
              <a:gd name="connsiteY245" fmla="*/ 13090358 h 15135727"/>
              <a:gd name="connsiteX246" fmla="*/ 3056021 w 8128084"/>
              <a:gd name="connsiteY246" fmla="*/ 12753474 h 15135727"/>
              <a:gd name="connsiteX247" fmla="*/ 2887579 w 8128084"/>
              <a:gd name="connsiteY247" fmla="*/ 12777537 h 15135727"/>
              <a:gd name="connsiteX248" fmla="*/ 2815390 w 8128084"/>
              <a:gd name="connsiteY248" fmla="*/ 12777537 h 15135727"/>
              <a:gd name="connsiteX249" fmla="*/ 3176337 w 8128084"/>
              <a:gd name="connsiteY249" fmla="*/ 12368464 h 15135727"/>
              <a:gd name="connsiteX250" fmla="*/ 3104148 w 8128084"/>
              <a:gd name="connsiteY250" fmla="*/ 12320337 h 15135727"/>
              <a:gd name="connsiteX251" fmla="*/ 3104148 w 8128084"/>
              <a:gd name="connsiteY251" fmla="*/ 12320337 h 15135727"/>
              <a:gd name="connsiteX252" fmla="*/ 3007895 w 8128084"/>
              <a:gd name="connsiteY252" fmla="*/ 12079706 h 15135727"/>
              <a:gd name="connsiteX253" fmla="*/ 2911642 w 8128084"/>
              <a:gd name="connsiteY253" fmla="*/ 11935327 h 15135727"/>
              <a:gd name="connsiteX254" fmla="*/ 2863516 w 8128084"/>
              <a:gd name="connsiteY254" fmla="*/ 11694695 h 15135727"/>
              <a:gd name="connsiteX255" fmla="*/ 2911642 w 8128084"/>
              <a:gd name="connsiteY255" fmla="*/ 11454064 h 15135727"/>
              <a:gd name="connsiteX256" fmla="*/ 3056021 w 8128084"/>
              <a:gd name="connsiteY256" fmla="*/ 11454064 h 15135727"/>
              <a:gd name="connsiteX257" fmla="*/ 2983832 w 8128084"/>
              <a:gd name="connsiteY257" fmla="*/ 11381874 h 15135727"/>
              <a:gd name="connsiteX258" fmla="*/ 3031958 w 8128084"/>
              <a:gd name="connsiteY258" fmla="*/ 11285621 h 15135727"/>
              <a:gd name="connsiteX259" fmla="*/ 3007895 w 8128084"/>
              <a:gd name="connsiteY259" fmla="*/ 11189369 h 15135727"/>
              <a:gd name="connsiteX260" fmla="*/ 2887579 w 8128084"/>
              <a:gd name="connsiteY260" fmla="*/ 11141242 h 15135727"/>
              <a:gd name="connsiteX261" fmla="*/ 2887579 w 8128084"/>
              <a:gd name="connsiteY261" fmla="*/ 10972800 h 15135727"/>
              <a:gd name="connsiteX262" fmla="*/ 2887579 w 8128084"/>
              <a:gd name="connsiteY262" fmla="*/ 10924674 h 15135727"/>
              <a:gd name="connsiteX263" fmla="*/ 2767264 w 8128084"/>
              <a:gd name="connsiteY263" fmla="*/ 11020927 h 15135727"/>
              <a:gd name="connsiteX264" fmla="*/ 2743200 w 8128084"/>
              <a:gd name="connsiteY264" fmla="*/ 10924674 h 15135727"/>
              <a:gd name="connsiteX265" fmla="*/ 2550695 w 8128084"/>
              <a:gd name="connsiteY265" fmla="*/ 11020927 h 15135727"/>
              <a:gd name="connsiteX266" fmla="*/ 2526632 w 8128084"/>
              <a:gd name="connsiteY266" fmla="*/ 11117179 h 15135727"/>
              <a:gd name="connsiteX267" fmla="*/ 2334127 w 8128084"/>
              <a:gd name="connsiteY267" fmla="*/ 10996864 h 15135727"/>
              <a:gd name="connsiteX268" fmla="*/ 2358190 w 8128084"/>
              <a:gd name="connsiteY268" fmla="*/ 10732169 h 15135727"/>
              <a:gd name="connsiteX269" fmla="*/ 2334127 w 8128084"/>
              <a:gd name="connsiteY269" fmla="*/ 10587790 h 15135727"/>
              <a:gd name="connsiteX270" fmla="*/ 2406316 w 8128084"/>
              <a:gd name="connsiteY270" fmla="*/ 10491537 h 15135727"/>
              <a:gd name="connsiteX271" fmla="*/ 2598821 w 8128084"/>
              <a:gd name="connsiteY271" fmla="*/ 10684042 h 15135727"/>
              <a:gd name="connsiteX272" fmla="*/ 2767264 w 8128084"/>
              <a:gd name="connsiteY272" fmla="*/ 10684042 h 15135727"/>
              <a:gd name="connsiteX273" fmla="*/ 2646948 w 8128084"/>
              <a:gd name="connsiteY273" fmla="*/ 10515600 h 15135727"/>
              <a:gd name="connsiteX274" fmla="*/ 2815390 w 8128084"/>
              <a:gd name="connsiteY274" fmla="*/ 10395285 h 15135727"/>
              <a:gd name="connsiteX275" fmla="*/ 3080085 w 8128084"/>
              <a:gd name="connsiteY275" fmla="*/ 10419348 h 15135727"/>
              <a:gd name="connsiteX276" fmla="*/ 3248527 w 8128084"/>
              <a:gd name="connsiteY276" fmla="*/ 10539664 h 15135727"/>
              <a:gd name="connsiteX277" fmla="*/ 3320716 w 8128084"/>
              <a:gd name="connsiteY277" fmla="*/ 10659979 h 15135727"/>
              <a:gd name="connsiteX278" fmla="*/ 3465095 w 8128084"/>
              <a:gd name="connsiteY278" fmla="*/ 10659979 h 15135727"/>
              <a:gd name="connsiteX279" fmla="*/ 3441032 w 8128084"/>
              <a:gd name="connsiteY279" fmla="*/ 10491537 h 15135727"/>
              <a:gd name="connsiteX280" fmla="*/ 3392906 w 8128084"/>
              <a:gd name="connsiteY280" fmla="*/ 10250906 h 15135727"/>
              <a:gd name="connsiteX281" fmla="*/ 3152274 w 8128084"/>
              <a:gd name="connsiteY281" fmla="*/ 10250906 h 15135727"/>
              <a:gd name="connsiteX282" fmla="*/ 3176337 w 8128084"/>
              <a:gd name="connsiteY282" fmla="*/ 10178716 h 15135727"/>
              <a:gd name="connsiteX283" fmla="*/ 3104148 w 8128084"/>
              <a:gd name="connsiteY283" fmla="*/ 10154653 h 15135727"/>
              <a:gd name="connsiteX284" fmla="*/ 3007895 w 8128084"/>
              <a:gd name="connsiteY284" fmla="*/ 9962148 h 15135727"/>
              <a:gd name="connsiteX285" fmla="*/ 3176337 w 8128084"/>
              <a:gd name="connsiteY285" fmla="*/ 9889958 h 15135727"/>
              <a:gd name="connsiteX286" fmla="*/ 2959769 w 8128084"/>
              <a:gd name="connsiteY286" fmla="*/ 9504948 h 15135727"/>
              <a:gd name="connsiteX287" fmla="*/ 2791327 w 8128084"/>
              <a:gd name="connsiteY287" fmla="*/ 9456821 h 15135727"/>
              <a:gd name="connsiteX288" fmla="*/ 2574758 w 8128084"/>
              <a:gd name="connsiteY288" fmla="*/ 9336506 h 15135727"/>
              <a:gd name="connsiteX289" fmla="*/ 2550695 w 8128084"/>
              <a:gd name="connsiteY289" fmla="*/ 9071811 h 15135727"/>
              <a:gd name="connsiteX290" fmla="*/ 2695074 w 8128084"/>
              <a:gd name="connsiteY290" fmla="*/ 8999621 h 15135727"/>
              <a:gd name="connsiteX291" fmla="*/ 2622885 w 8128084"/>
              <a:gd name="connsiteY291" fmla="*/ 8975558 h 15135727"/>
              <a:gd name="connsiteX292" fmla="*/ 2430379 w 8128084"/>
              <a:gd name="connsiteY292" fmla="*/ 8999621 h 15135727"/>
              <a:gd name="connsiteX293" fmla="*/ 2261937 w 8128084"/>
              <a:gd name="connsiteY293" fmla="*/ 9168064 h 15135727"/>
              <a:gd name="connsiteX294" fmla="*/ 2237874 w 8128084"/>
              <a:gd name="connsiteY294" fmla="*/ 8999621 h 15135727"/>
              <a:gd name="connsiteX295" fmla="*/ 2117558 w 8128084"/>
              <a:gd name="connsiteY295" fmla="*/ 8975558 h 15135727"/>
              <a:gd name="connsiteX296" fmla="*/ 2045369 w 8128084"/>
              <a:gd name="connsiteY296" fmla="*/ 8783053 h 15135727"/>
              <a:gd name="connsiteX297" fmla="*/ 1852864 w 8128084"/>
              <a:gd name="connsiteY297" fmla="*/ 8758990 h 15135727"/>
              <a:gd name="connsiteX298" fmla="*/ 1636295 w 8128084"/>
              <a:gd name="connsiteY298" fmla="*/ 8927432 h 15135727"/>
              <a:gd name="connsiteX299" fmla="*/ 1588169 w 8128084"/>
              <a:gd name="connsiteY299" fmla="*/ 9023685 h 15135727"/>
              <a:gd name="connsiteX300" fmla="*/ 1515979 w 8128084"/>
              <a:gd name="connsiteY300" fmla="*/ 8879306 h 15135727"/>
              <a:gd name="connsiteX301" fmla="*/ 1347537 w 8128084"/>
              <a:gd name="connsiteY301" fmla="*/ 8879306 h 15135727"/>
              <a:gd name="connsiteX302" fmla="*/ 1347537 w 8128084"/>
              <a:gd name="connsiteY302" fmla="*/ 8710864 h 15135727"/>
              <a:gd name="connsiteX303" fmla="*/ 1106906 w 8128084"/>
              <a:gd name="connsiteY303" fmla="*/ 8783053 h 15135727"/>
              <a:gd name="connsiteX304" fmla="*/ 890337 w 8128084"/>
              <a:gd name="connsiteY304" fmla="*/ 8686800 h 15135727"/>
              <a:gd name="connsiteX305" fmla="*/ 649706 w 8128084"/>
              <a:gd name="connsiteY305" fmla="*/ 8662737 h 15135727"/>
              <a:gd name="connsiteX306" fmla="*/ 385011 w 8128084"/>
              <a:gd name="connsiteY306" fmla="*/ 8566485 h 15135727"/>
              <a:gd name="connsiteX307" fmla="*/ 577516 w 8128084"/>
              <a:gd name="connsiteY307" fmla="*/ 8373979 h 15135727"/>
              <a:gd name="connsiteX308" fmla="*/ 794085 w 8128084"/>
              <a:gd name="connsiteY308" fmla="*/ 8301790 h 15135727"/>
              <a:gd name="connsiteX309" fmla="*/ 745958 w 8128084"/>
              <a:gd name="connsiteY309" fmla="*/ 8133348 h 15135727"/>
              <a:gd name="connsiteX310" fmla="*/ 818148 w 8128084"/>
              <a:gd name="connsiteY310" fmla="*/ 7820527 h 15135727"/>
              <a:gd name="connsiteX311" fmla="*/ 697832 w 8128084"/>
              <a:gd name="connsiteY311" fmla="*/ 7820527 h 15135727"/>
              <a:gd name="connsiteX312" fmla="*/ 625642 w 8128084"/>
              <a:gd name="connsiteY312" fmla="*/ 7916779 h 15135727"/>
              <a:gd name="connsiteX313" fmla="*/ 457200 w 8128084"/>
              <a:gd name="connsiteY313" fmla="*/ 7820527 h 15135727"/>
              <a:gd name="connsiteX314" fmla="*/ 529390 w 8128084"/>
              <a:gd name="connsiteY314" fmla="*/ 7700211 h 15135727"/>
              <a:gd name="connsiteX315" fmla="*/ 938464 w 8128084"/>
              <a:gd name="connsiteY315" fmla="*/ 7676148 h 15135727"/>
              <a:gd name="connsiteX316" fmla="*/ 1058779 w 8128084"/>
              <a:gd name="connsiteY316" fmla="*/ 7459579 h 15135727"/>
              <a:gd name="connsiteX317" fmla="*/ 1203158 w 8128084"/>
              <a:gd name="connsiteY317" fmla="*/ 7603958 h 15135727"/>
              <a:gd name="connsiteX318" fmla="*/ 1299411 w 8128084"/>
              <a:gd name="connsiteY318" fmla="*/ 7555832 h 15135727"/>
              <a:gd name="connsiteX319" fmla="*/ 1443790 w 8128084"/>
              <a:gd name="connsiteY319" fmla="*/ 7507706 h 15135727"/>
              <a:gd name="connsiteX320" fmla="*/ 1684421 w 8128084"/>
              <a:gd name="connsiteY320" fmla="*/ 7603958 h 15135727"/>
              <a:gd name="connsiteX321" fmla="*/ 1684421 w 8128084"/>
              <a:gd name="connsiteY321" fmla="*/ 7603958 h 15135727"/>
              <a:gd name="connsiteX322" fmla="*/ 1540042 w 8128084"/>
              <a:gd name="connsiteY322" fmla="*/ 7363327 h 15135727"/>
              <a:gd name="connsiteX323" fmla="*/ 1299411 w 8128084"/>
              <a:gd name="connsiteY323" fmla="*/ 7315200 h 15135727"/>
              <a:gd name="connsiteX324" fmla="*/ 1130969 w 8128084"/>
              <a:gd name="connsiteY324" fmla="*/ 7339264 h 15135727"/>
              <a:gd name="connsiteX325" fmla="*/ 1034716 w 8128084"/>
              <a:gd name="connsiteY325" fmla="*/ 7315200 h 15135727"/>
              <a:gd name="connsiteX326" fmla="*/ 1155032 w 8128084"/>
              <a:gd name="connsiteY326" fmla="*/ 7050506 h 15135727"/>
              <a:gd name="connsiteX327" fmla="*/ 1155032 w 8128084"/>
              <a:gd name="connsiteY327" fmla="*/ 6930190 h 15135727"/>
              <a:gd name="connsiteX328" fmla="*/ 1155032 w 8128084"/>
              <a:gd name="connsiteY328" fmla="*/ 6761748 h 15135727"/>
              <a:gd name="connsiteX329" fmla="*/ 1203158 w 8128084"/>
              <a:gd name="connsiteY329" fmla="*/ 6617369 h 15135727"/>
              <a:gd name="connsiteX330" fmla="*/ 1371600 w 8128084"/>
              <a:gd name="connsiteY330" fmla="*/ 6472990 h 15135727"/>
              <a:gd name="connsiteX331" fmla="*/ 1443790 w 8128084"/>
              <a:gd name="connsiteY331" fmla="*/ 6328611 h 15135727"/>
              <a:gd name="connsiteX332" fmla="*/ 1419727 w 8128084"/>
              <a:gd name="connsiteY332" fmla="*/ 6208295 h 15135727"/>
              <a:gd name="connsiteX333" fmla="*/ 1275348 w 8128084"/>
              <a:gd name="connsiteY333" fmla="*/ 6304548 h 15135727"/>
              <a:gd name="connsiteX334" fmla="*/ 1323474 w 8128084"/>
              <a:gd name="connsiteY334" fmla="*/ 6015790 h 15135727"/>
              <a:gd name="connsiteX335" fmla="*/ 1540042 w 8128084"/>
              <a:gd name="connsiteY335" fmla="*/ 5871411 h 15135727"/>
              <a:gd name="connsiteX336" fmla="*/ 1540042 w 8128084"/>
              <a:gd name="connsiteY336" fmla="*/ 5751095 h 15135727"/>
              <a:gd name="connsiteX337" fmla="*/ 1395664 w 8128084"/>
              <a:gd name="connsiteY337" fmla="*/ 5799221 h 15135727"/>
              <a:gd name="connsiteX338" fmla="*/ 1179095 w 8128084"/>
              <a:gd name="connsiteY338" fmla="*/ 5799221 h 15135727"/>
              <a:gd name="connsiteX339" fmla="*/ 890337 w 8128084"/>
              <a:gd name="connsiteY339" fmla="*/ 5775158 h 15135727"/>
              <a:gd name="connsiteX340" fmla="*/ 697832 w 8128084"/>
              <a:gd name="connsiteY340" fmla="*/ 5606716 h 15135727"/>
              <a:gd name="connsiteX341" fmla="*/ 577516 w 8128084"/>
              <a:gd name="connsiteY341" fmla="*/ 5582653 h 15135727"/>
              <a:gd name="connsiteX342" fmla="*/ 697832 w 8128084"/>
              <a:gd name="connsiteY342" fmla="*/ 5775158 h 15135727"/>
              <a:gd name="connsiteX343" fmla="*/ 409074 w 8128084"/>
              <a:gd name="connsiteY343" fmla="*/ 5799221 h 15135727"/>
              <a:gd name="connsiteX344" fmla="*/ 168442 w 8128084"/>
              <a:gd name="connsiteY344" fmla="*/ 5702969 h 15135727"/>
              <a:gd name="connsiteX345" fmla="*/ 264695 w 8128084"/>
              <a:gd name="connsiteY345" fmla="*/ 5558590 h 15135727"/>
              <a:gd name="connsiteX346" fmla="*/ 144379 w 8128084"/>
              <a:gd name="connsiteY346" fmla="*/ 5510464 h 15135727"/>
              <a:gd name="connsiteX347" fmla="*/ 0 w 8128084"/>
              <a:gd name="connsiteY347" fmla="*/ 5462337 h 15135727"/>
              <a:gd name="connsiteX348" fmla="*/ 96253 w 8128084"/>
              <a:gd name="connsiteY348"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462337 w 8128084"/>
              <a:gd name="connsiteY185" fmla="*/ 14149137 h 15135727"/>
              <a:gd name="connsiteX186" fmla="*/ 5471527 w 8128084"/>
              <a:gd name="connsiteY186" fmla="*/ 14028153 h 15135727"/>
              <a:gd name="connsiteX187" fmla="*/ 5354721 w 8128084"/>
              <a:gd name="connsiteY187" fmla="*/ 14049208 h 15135727"/>
              <a:gd name="connsiteX188" fmla="*/ 5239419 w 8128084"/>
              <a:gd name="connsiteY188" fmla="*/ 14080958 h 15135727"/>
              <a:gd name="connsiteX189" fmla="*/ 5245769 w 8128084"/>
              <a:gd name="connsiteY189" fmla="*/ 13956632 h 15135727"/>
              <a:gd name="connsiteX190" fmla="*/ 5101390 w 8128084"/>
              <a:gd name="connsiteY190" fmla="*/ 13956632 h 15135727"/>
              <a:gd name="connsiteX191" fmla="*/ 4981074 w 8128084"/>
              <a:gd name="connsiteY191" fmla="*/ 13860379 h 15135727"/>
              <a:gd name="connsiteX192" fmla="*/ 4740442 w 8128084"/>
              <a:gd name="connsiteY192" fmla="*/ 13908506 h 15135727"/>
              <a:gd name="connsiteX193" fmla="*/ 4475748 w 8128084"/>
              <a:gd name="connsiteY193" fmla="*/ 13956632 h 15135727"/>
              <a:gd name="connsiteX194" fmla="*/ 4379495 w 8128084"/>
              <a:gd name="connsiteY194" fmla="*/ 14028821 h 15135727"/>
              <a:gd name="connsiteX195" fmla="*/ 4403558 w 8128084"/>
              <a:gd name="connsiteY195" fmla="*/ 14197264 h 15135727"/>
              <a:gd name="connsiteX196" fmla="*/ 4572000 w 8128084"/>
              <a:gd name="connsiteY196" fmla="*/ 14149137 h 15135727"/>
              <a:gd name="connsiteX197" fmla="*/ 4523874 w 8128084"/>
              <a:gd name="connsiteY197" fmla="*/ 14558211 h 15135727"/>
              <a:gd name="connsiteX198" fmla="*/ 4403558 w 8128084"/>
              <a:gd name="connsiteY198" fmla="*/ 14437895 h 15135727"/>
              <a:gd name="connsiteX199" fmla="*/ 4403558 w 8128084"/>
              <a:gd name="connsiteY199" fmla="*/ 14437895 h 15135727"/>
              <a:gd name="connsiteX200" fmla="*/ 4283242 w 8128084"/>
              <a:gd name="connsiteY200" fmla="*/ 14245390 h 15135727"/>
              <a:gd name="connsiteX201" fmla="*/ 4235116 w 8128084"/>
              <a:gd name="connsiteY201" fmla="*/ 14341642 h 15135727"/>
              <a:gd name="connsiteX202" fmla="*/ 4162927 w 8128084"/>
              <a:gd name="connsiteY202" fmla="*/ 14389769 h 15135727"/>
              <a:gd name="connsiteX203" fmla="*/ 4162927 w 8128084"/>
              <a:gd name="connsiteY203" fmla="*/ 14389769 h 15135727"/>
              <a:gd name="connsiteX204" fmla="*/ 3922295 w 8128084"/>
              <a:gd name="connsiteY204" fmla="*/ 14245390 h 15135727"/>
              <a:gd name="connsiteX205" fmla="*/ 3801979 w 8128084"/>
              <a:gd name="connsiteY205" fmla="*/ 14293516 h 15135727"/>
              <a:gd name="connsiteX206" fmla="*/ 3681664 w 8128084"/>
              <a:gd name="connsiteY206" fmla="*/ 14389769 h 15135727"/>
              <a:gd name="connsiteX207" fmla="*/ 3657600 w 8128084"/>
              <a:gd name="connsiteY207" fmla="*/ 14654464 h 15135727"/>
              <a:gd name="connsiteX208" fmla="*/ 3513221 w 8128084"/>
              <a:gd name="connsiteY208" fmla="*/ 14726653 h 15135727"/>
              <a:gd name="connsiteX209" fmla="*/ 3513221 w 8128084"/>
              <a:gd name="connsiteY209" fmla="*/ 14871032 h 15135727"/>
              <a:gd name="connsiteX210" fmla="*/ 3633537 w 8128084"/>
              <a:gd name="connsiteY210" fmla="*/ 14967285 h 15135727"/>
              <a:gd name="connsiteX211" fmla="*/ 3609474 w 8128084"/>
              <a:gd name="connsiteY211" fmla="*/ 15087600 h 15135727"/>
              <a:gd name="connsiteX212" fmla="*/ 3441032 w 8128084"/>
              <a:gd name="connsiteY212" fmla="*/ 15039474 h 15135727"/>
              <a:gd name="connsiteX213" fmla="*/ 3272590 w 8128084"/>
              <a:gd name="connsiteY213" fmla="*/ 15063537 h 15135727"/>
              <a:gd name="connsiteX214" fmla="*/ 3248527 w 8128084"/>
              <a:gd name="connsiteY214" fmla="*/ 14895095 h 15135727"/>
              <a:gd name="connsiteX215" fmla="*/ 3128211 w 8128084"/>
              <a:gd name="connsiteY215" fmla="*/ 14919158 h 15135727"/>
              <a:gd name="connsiteX216" fmla="*/ 2959769 w 8128084"/>
              <a:gd name="connsiteY216" fmla="*/ 15135727 h 15135727"/>
              <a:gd name="connsiteX217" fmla="*/ 2935706 w 8128084"/>
              <a:gd name="connsiteY217" fmla="*/ 14895095 h 15135727"/>
              <a:gd name="connsiteX218" fmla="*/ 2791327 w 8128084"/>
              <a:gd name="connsiteY218" fmla="*/ 14943221 h 15135727"/>
              <a:gd name="connsiteX219" fmla="*/ 2671011 w 8128084"/>
              <a:gd name="connsiteY219" fmla="*/ 15039474 h 15135727"/>
              <a:gd name="connsiteX220" fmla="*/ 2430379 w 8128084"/>
              <a:gd name="connsiteY220" fmla="*/ 15087600 h 15135727"/>
              <a:gd name="connsiteX221" fmla="*/ 2237874 w 8128084"/>
              <a:gd name="connsiteY221" fmla="*/ 15039474 h 15135727"/>
              <a:gd name="connsiteX222" fmla="*/ 2622885 w 8128084"/>
              <a:gd name="connsiteY222" fmla="*/ 14846969 h 15135727"/>
              <a:gd name="connsiteX223" fmla="*/ 2887579 w 8128084"/>
              <a:gd name="connsiteY223" fmla="*/ 14774779 h 15135727"/>
              <a:gd name="connsiteX224" fmla="*/ 2839453 w 8128084"/>
              <a:gd name="connsiteY224" fmla="*/ 14582274 h 15135727"/>
              <a:gd name="connsiteX225" fmla="*/ 2935706 w 8128084"/>
              <a:gd name="connsiteY225" fmla="*/ 14510085 h 15135727"/>
              <a:gd name="connsiteX226" fmla="*/ 2935706 w 8128084"/>
              <a:gd name="connsiteY226" fmla="*/ 14510085 h 15135727"/>
              <a:gd name="connsiteX227" fmla="*/ 3080085 w 8128084"/>
              <a:gd name="connsiteY227" fmla="*/ 14413832 h 15135727"/>
              <a:gd name="connsiteX228" fmla="*/ 3152274 w 8128084"/>
              <a:gd name="connsiteY228" fmla="*/ 14341642 h 15135727"/>
              <a:gd name="connsiteX229" fmla="*/ 3080085 w 8128084"/>
              <a:gd name="connsiteY229" fmla="*/ 14269453 h 15135727"/>
              <a:gd name="connsiteX230" fmla="*/ 3152274 w 8128084"/>
              <a:gd name="connsiteY230" fmla="*/ 14197264 h 15135727"/>
              <a:gd name="connsiteX231" fmla="*/ 3152274 w 8128084"/>
              <a:gd name="connsiteY231" fmla="*/ 14052885 h 15135727"/>
              <a:gd name="connsiteX232" fmla="*/ 3080085 w 8128084"/>
              <a:gd name="connsiteY232" fmla="*/ 13980695 h 15135727"/>
              <a:gd name="connsiteX233" fmla="*/ 3056021 w 8128084"/>
              <a:gd name="connsiteY233" fmla="*/ 14076948 h 15135727"/>
              <a:gd name="connsiteX234" fmla="*/ 2935706 w 8128084"/>
              <a:gd name="connsiteY234" fmla="*/ 14076948 h 15135727"/>
              <a:gd name="connsiteX235" fmla="*/ 2863516 w 8128084"/>
              <a:gd name="connsiteY235" fmla="*/ 14125074 h 15135727"/>
              <a:gd name="connsiteX236" fmla="*/ 2719137 w 8128084"/>
              <a:gd name="connsiteY236" fmla="*/ 14197264 h 15135727"/>
              <a:gd name="connsiteX237" fmla="*/ 2646948 w 8128084"/>
              <a:gd name="connsiteY237" fmla="*/ 14197264 h 15135727"/>
              <a:gd name="connsiteX238" fmla="*/ 2598821 w 8128084"/>
              <a:gd name="connsiteY238" fmla="*/ 14125074 h 15135727"/>
              <a:gd name="connsiteX239" fmla="*/ 2430379 w 8128084"/>
              <a:gd name="connsiteY239" fmla="*/ 13836316 h 15135727"/>
              <a:gd name="connsiteX240" fmla="*/ 2646948 w 8128084"/>
              <a:gd name="connsiteY240" fmla="*/ 13812253 h 15135727"/>
              <a:gd name="connsiteX241" fmla="*/ 2502569 w 8128084"/>
              <a:gd name="connsiteY241" fmla="*/ 13475369 h 15135727"/>
              <a:gd name="connsiteX242" fmla="*/ 2550695 w 8128084"/>
              <a:gd name="connsiteY242" fmla="*/ 13186611 h 15135727"/>
              <a:gd name="connsiteX243" fmla="*/ 2719137 w 8128084"/>
              <a:gd name="connsiteY243" fmla="*/ 13042232 h 15135727"/>
              <a:gd name="connsiteX244" fmla="*/ 2791327 w 8128084"/>
              <a:gd name="connsiteY244" fmla="*/ 12945979 h 15135727"/>
              <a:gd name="connsiteX245" fmla="*/ 3031958 w 8128084"/>
              <a:gd name="connsiteY245" fmla="*/ 13090358 h 15135727"/>
              <a:gd name="connsiteX246" fmla="*/ 3056021 w 8128084"/>
              <a:gd name="connsiteY246" fmla="*/ 12753474 h 15135727"/>
              <a:gd name="connsiteX247" fmla="*/ 2887579 w 8128084"/>
              <a:gd name="connsiteY247" fmla="*/ 12777537 h 15135727"/>
              <a:gd name="connsiteX248" fmla="*/ 2815390 w 8128084"/>
              <a:gd name="connsiteY248" fmla="*/ 12777537 h 15135727"/>
              <a:gd name="connsiteX249" fmla="*/ 3176337 w 8128084"/>
              <a:gd name="connsiteY249" fmla="*/ 12368464 h 15135727"/>
              <a:gd name="connsiteX250" fmla="*/ 3104148 w 8128084"/>
              <a:gd name="connsiteY250" fmla="*/ 12320337 h 15135727"/>
              <a:gd name="connsiteX251" fmla="*/ 3104148 w 8128084"/>
              <a:gd name="connsiteY251" fmla="*/ 12320337 h 15135727"/>
              <a:gd name="connsiteX252" fmla="*/ 3007895 w 8128084"/>
              <a:gd name="connsiteY252" fmla="*/ 12079706 h 15135727"/>
              <a:gd name="connsiteX253" fmla="*/ 2911642 w 8128084"/>
              <a:gd name="connsiteY253" fmla="*/ 11935327 h 15135727"/>
              <a:gd name="connsiteX254" fmla="*/ 2863516 w 8128084"/>
              <a:gd name="connsiteY254" fmla="*/ 11694695 h 15135727"/>
              <a:gd name="connsiteX255" fmla="*/ 2911642 w 8128084"/>
              <a:gd name="connsiteY255" fmla="*/ 11454064 h 15135727"/>
              <a:gd name="connsiteX256" fmla="*/ 3056021 w 8128084"/>
              <a:gd name="connsiteY256" fmla="*/ 11454064 h 15135727"/>
              <a:gd name="connsiteX257" fmla="*/ 2983832 w 8128084"/>
              <a:gd name="connsiteY257" fmla="*/ 11381874 h 15135727"/>
              <a:gd name="connsiteX258" fmla="*/ 3031958 w 8128084"/>
              <a:gd name="connsiteY258" fmla="*/ 11285621 h 15135727"/>
              <a:gd name="connsiteX259" fmla="*/ 3007895 w 8128084"/>
              <a:gd name="connsiteY259" fmla="*/ 11189369 h 15135727"/>
              <a:gd name="connsiteX260" fmla="*/ 2887579 w 8128084"/>
              <a:gd name="connsiteY260" fmla="*/ 11141242 h 15135727"/>
              <a:gd name="connsiteX261" fmla="*/ 2887579 w 8128084"/>
              <a:gd name="connsiteY261" fmla="*/ 10972800 h 15135727"/>
              <a:gd name="connsiteX262" fmla="*/ 2887579 w 8128084"/>
              <a:gd name="connsiteY262" fmla="*/ 10924674 h 15135727"/>
              <a:gd name="connsiteX263" fmla="*/ 2767264 w 8128084"/>
              <a:gd name="connsiteY263" fmla="*/ 11020927 h 15135727"/>
              <a:gd name="connsiteX264" fmla="*/ 2743200 w 8128084"/>
              <a:gd name="connsiteY264" fmla="*/ 10924674 h 15135727"/>
              <a:gd name="connsiteX265" fmla="*/ 2550695 w 8128084"/>
              <a:gd name="connsiteY265" fmla="*/ 11020927 h 15135727"/>
              <a:gd name="connsiteX266" fmla="*/ 2526632 w 8128084"/>
              <a:gd name="connsiteY266" fmla="*/ 11117179 h 15135727"/>
              <a:gd name="connsiteX267" fmla="*/ 2334127 w 8128084"/>
              <a:gd name="connsiteY267" fmla="*/ 10996864 h 15135727"/>
              <a:gd name="connsiteX268" fmla="*/ 2358190 w 8128084"/>
              <a:gd name="connsiteY268" fmla="*/ 10732169 h 15135727"/>
              <a:gd name="connsiteX269" fmla="*/ 2334127 w 8128084"/>
              <a:gd name="connsiteY269" fmla="*/ 10587790 h 15135727"/>
              <a:gd name="connsiteX270" fmla="*/ 2406316 w 8128084"/>
              <a:gd name="connsiteY270" fmla="*/ 10491537 h 15135727"/>
              <a:gd name="connsiteX271" fmla="*/ 2598821 w 8128084"/>
              <a:gd name="connsiteY271" fmla="*/ 10684042 h 15135727"/>
              <a:gd name="connsiteX272" fmla="*/ 2767264 w 8128084"/>
              <a:gd name="connsiteY272" fmla="*/ 10684042 h 15135727"/>
              <a:gd name="connsiteX273" fmla="*/ 2646948 w 8128084"/>
              <a:gd name="connsiteY273" fmla="*/ 10515600 h 15135727"/>
              <a:gd name="connsiteX274" fmla="*/ 2815390 w 8128084"/>
              <a:gd name="connsiteY274" fmla="*/ 10395285 h 15135727"/>
              <a:gd name="connsiteX275" fmla="*/ 3080085 w 8128084"/>
              <a:gd name="connsiteY275" fmla="*/ 10419348 h 15135727"/>
              <a:gd name="connsiteX276" fmla="*/ 3248527 w 8128084"/>
              <a:gd name="connsiteY276" fmla="*/ 10539664 h 15135727"/>
              <a:gd name="connsiteX277" fmla="*/ 3320716 w 8128084"/>
              <a:gd name="connsiteY277" fmla="*/ 10659979 h 15135727"/>
              <a:gd name="connsiteX278" fmla="*/ 3465095 w 8128084"/>
              <a:gd name="connsiteY278" fmla="*/ 10659979 h 15135727"/>
              <a:gd name="connsiteX279" fmla="*/ 3441032 w 8128084"/>
              <a:gd name="connsiteY279" fmla="*/ 10491537 h 15135727"/>
              <a:gd name="connsiteX280" fmla="*/ 3392906 w 8128084"/>
              <a:gd name="connsiteY280" fmla="*/ 10250906 h 15135727"/>
              <a:gd name="connsiteX281" fmla="*/ 3152274 w 8128084"/>
              <a:gd name="connsiteY281" fmla="*/ 10250906 h 15135727"/>
              <a:gd name="connsiteX282" fmla="*/ 3176337 w 8128084"/>
              <a:gd name="connsiteY282" fmla="*/ 10178716 h 15135727"/>
              <a:gd name="connsiteX283" fmla="*/ 3104148 w 8128084"/>
              <a:gd name="connsiteY283" fmla="*/ 10154653 h 15135727"/>
              <a:gd name="connsiteX284" fmla="*/ 3007895 w 8128084"/>
              <a:gd name="connsiteY284" fmla="*/ 9962148 h 15135727"/>
              <a:gd name="connsiteX285" fmla="*/ 3176337 w 8128084"/>
              <a:gd name="connsiteY285" fmla="*/ 9889958 h 15135727"/>
              <a:gd name="connsiteX286" fmla="*/ 2959769 w 8128084"/>
              <a:gd name="connsiteY286" fmla="*/ 9504948 h 15135727"/>
              <a:gd name="connsiteX287" fmla="*/ 2791327 w 8128084"/>
              <a:gd name="connsiteY287" fmla="*/ 9456821 h 15135727"/>
              <a:gd name="connsiteX288" fmla="*/ 2574758 w 8128084"/>
              <a:gd name="connsiteY288" fmla="*/ 9336506 h 15135727"/>
              <a:gd name="connsiteX289" fmla="*/ 2550695 w 8128084"/>
              <a:gd name="connsiteY289" fmla="*/ 9071811 h 15135727"/>
              <a:gd name="connsiteX290" fmla="*/ 2695074 w 8128084"/>
              <a:gd name="connsiteY290" fmla="*/ 8999621 h 15135727"/>
              <a:gd name="connsiteX291" fmla="*/ 2622885 w 8128084"/>
              <a:gd name="connsiteY291" fmla="*/ 8975558 h 15135727"/>
              <a:gd name="connsiteX292" fmla="*/ 2430379 w 8128084"/>
              <a:gd name="connsiteY292" fmla="*/ 8999621 h 15135727"/>
              <a:gd name="connsiteX293" fmla="*/ 2261937 w 8128084"/>
              <a:gd name="connsiteY293" fmla="*/ 9168064 h 15135727"/>
              <a:gd name="connsiteX294" fmla="*/ 2237874 w 8128084"/>
              <a:gd name="connsiteY294" fmla="*/ 8999621 h 15135727"/>
              <a:gd name="connsiteX295" fmla="*/ 2117558 w 8128084"/>
              <a:gd name="connsiteY295" fmla="*/ 8975558 h 15135727"/>
              <a:gd name="connsiteX296" fmla="*/ 2045369 w 8128084"/>
              <a:gd name="connsiteY296" fmla="*/ 8783053 h 15135727"/>
              <a:gd name="connsiteX297" fmla="*/ 1852864 w 8128084"/>
              <a:gd name="connsiteY297" fmla="*/ 8758990 h 15135727"/>
              <a:gd name="connsiteX298" fmla="*/ 1636295 w 8128084"/>
              <a:gd name="connsiteY298" fmla="*/ 8927432 h 15135727"/>
              <a:gd name="connsiteX299" fmla="*/ 1588169 w 8128084"/>
              <a:gd name="connsiteY299" fmla="*/ 9023685 h 15135727"/>
              <a:gd name="connsiteX300" fmla="*/ 1515979 w 8128084"/>
              <a:gd name="connsiteY300" fmla="*/ 8879306 h 15135727"/>
              <a:gd name="connsiteX301" fmla="*/ 1347537 w 8128084"/>
              <a:gd name="connsiteY301" fmla="*/ 8879306 h 15135727"/>
              <a:gd name="connsiteX302" fmla="*/ 1347537 w 8128084"/>
              <a:gd name="connsiteY302" fmla="*/ 8710864 h 15135727"/>
              <a:gd name="connsiteX303" fmla="*/ 1106906 w 8128084"/>
              <a:gd name="connsiteY303" fmla="*/ 8783053 h 15135727"/>
              <a:gd name="connsiteX304" fmla="*/ 890337 w 8128084"/>
              <a:gd name="connsiteY304" fmla="*/ 8686800 h 15135727"/>
              <a:gd name="connsiteX305" fmla="*/ 649706 w 8128084"/>
              <a:gd name="connsiteY305" fmla="*/ 8662737 h 15135727"/>
              <a:gd name="connsiteX306" fmla="*/ 385011 w 8128084"/>
              <a:gd name="connsiteY306" fmla="*/ 8566485 h 15135727"/>
              <a:gd name="connsiteX307" fmla="*/ 577516 w 8128084"/>
              <a:gd name="connsiteY307" fmla="*/ 8373979 h 15135727"/>
              <a:gd name="connsiteX308" fmla="*/ 794085 w 8128084"/>
              <a:gd name="connsiteY308" fmla="*/ 8301790 h 15135727"/>
              <a:gd name="connsiteX309" fmla="*/ 745958 w 8128084"/>
              <a:gd name="connsiteY309" fmla="*/ 8133348 h 15135727"/>
              <a:gd name="connsiteX310" fmla="*/ 818148 w 8128084"/>
              <a:gd name="connsiteY310" fmla="*/ 7820527 h 15135727"/>
              <a:gd name="connsiteX311" fmla="*/ 697832 w 8128084"/>
              <a:gd name="connsiteY311" fmla="*/ 7820527 h 15135727"/>
              <a:gd name="connsiteX312" fmla="*/ 625642 w 8128084"/>
              <a:gd name="connsiteY312" fmla="*/ 7916779 h 15135727"/>
              <a:gd name="connsiteX313" fmla="*/ 457200 w 8128084"/>
              <a:gd name="connsiteY313" fmla="*/ 7820527 h 15135727"/>
              <a:gd name="connsiteX314" fmla="*/ 529390 w 8128084"/>
              <a:gd name="connsiteY314" fmla="*/ 7700211 h 15135727"/>
              <a:gd name="connsiteX315" fmla="*/ 938464 w 8128084"/>
              <a:gd name="connsiteY315" fmla="*/ 7676148 h 15135727"/>
              <a:gd name="connsiteX316" fmla="*/ 1058779 w 8128084"/>
              <a:gd name="connsiteY316" fmla="*/ 7459579 h 15135727"/>
              <a:gd name="connsiteX317" fmla="*/ 1203158 w 8128084"/>
              <a:gd name="connsiteY317" fmla="*/ 7603958 h 15135727"/>
              <a:gd name="connsiteX318" fmla="*/ 1299411 w 8128084"/>
              <a:gd name="connsiteY318" fmla="*/ 7555832 h 15135727"/>
              <a:gd name="connsiteX319" fmla="*/ 1443790 w 8128084"/>
              <a:gd name="connsiteY319" fmla="*/ 7507706 h 15135727"/>
              <a:gd name="connsiteX320" fmla="*/ 1684421 w 8128084"/>
              <a:gd name="connsiteY320" fmla="*/ 7603958 h 15135727"/>
              <a:gd name="connsiteX321" fmla="*/ 1684421 w 8128084"/>
              <a:gd name="connsiteY321" fmla="*/ 7603958 h 15135727"/>
              <a:gd name="connsiteX322" fmla="*/ 1540042 w 8128084"/>
              <a:gd name="connsiteY322" fmla="*/ 7363327 h 15135727"/>
              <a:gd name="connsiteX323" fmla="*/ 1299411 w 8128084"/>
              <a:gd name="connsiteY323" fmla="*/ 7315200 h 15135727"/>
              <a:gd name="connsiteX324" fmla="*/ 1130969 w 8128084"/>
              <a:gd name="connsiteY324" fmla="*/ 7339264 h 15135727"/>
              <a:gd name="connsiteX325" fmla="*/ 1034716 w 8128084"/>
              <a:gd name="connsiteY325" fmla="*/ 7315200 h 15135727"/>
              <a:gd name="connsiteX326" fmla="*/ 1155032 w 8128084"/>
              <a:gd name="connsiteY326" fmla="*/ 7050506 h 15135727"/>
              <a:gd name="connsiteX327" fmla="*/ 1155032 w 8128084"/>
              <a:gd name="connsiteY327" fmla="*/ 6930190 h 15135727"/>
              <a:gd name="connsiteX328" fmla="*/ 1155032 w 8128084"/>
              <a:gd name="connsiteY328" fmla="*/ 6761748 h 15135727"/>
              <a:gd name="connsiteX329" fmla="*/ 1203158 w 8128084"/>
              <a:gd name="connsiteY329" fmla="*/ 6617369 h 15135727"/>
              <a:gd name="connsiteX330" fmla="*/ 1371600 w 8128084"/>
              <a:gd name="connsiteY330" fmla="*/ 6472990 h 15135727"/>
              <a:gd name="connsiteX331" fmla="*/ 1443790 w 8128084"/>
              <a:gd name="connsiteY331" fmla="*/ 6328611 h 15135727"/>
              <a:gd name="connsiteX332" fmla="*/ 1419727 w 8128084"/>
              <a:gd name="connsiteY332" fmla="*/ 6208295 h 15135727"/>
              <a:gd name="connsiteX333" fmla="*/ 1275348 w 8128084"/>
              <a:gd name="connsiteY333" fmla="*/ 6304548 h 15135727"/>
              <a:gd name="connsiteX334" fmla="*/ 1323474 w 8128084"/>
              <a:gd name="connsiteY334" fmla="*/ 6015790 h 15135727"/>
              <a:gd name="connsiteX335" fmla="*/ 1540042 w 8128084"/>
              <a:gd name="connsiteY335" fmla="*/ 5871411 h 15135727"/>
              <a:gd name="connsiteX336" fmla="*/ 1540042 w 8128084"/>
              <a:gd name="connsiteY336" fmla="*/ 5751095 h 15135727"/>
              <a:gd name="connsiteX337" fmla="*/ 1395664 w 8128084"/>
              <a:gd name="connsiteY337" fmla="*/ 5799221 h 15135727"/>
              <a:gd name="connsiteX338" fmla="*/ 1179095 w 8128084"/>
              <a:gd name="connsiteY338" fmla="*/ 5799221 h 15135727"/>
              <a:gd name="connsiteX339" fmla="*/ 890337 w 8128084"/>
              <a:gd name="connsiteY339" fmla="*/ 5775158 h 15135727"/>
              <a:gd name="connsiteX340" fmla="*/ 697832 w 8128084"/>
              <a:gd name="connsiteY340" fmla="*/ 5606716 h 15135727"/>
              <a:gd name="connsiteX341" fmla="*/ 577516 w 8128084"/>
              <a:gd name="connsiteY341" fmla="*/ 5582653 h 15135727"/>
              <a:gd name="connsiteX342" fmla="*/ 697832 w 8128084"/>
              <a:gd name="connsiteY342" fmla="*/ 5775158 h 15135727"/>
              <a:gd name="connsiteX343" fmla="*/ 409074 w 8128084"/>
              <a:gd name="connsiteY343" fmla="*/ 5799221 h 15135727"/>
              <a:gd name="connsiteX344" fmla="*/ 168442 w 8128084"/>
              <a:gd name="connsiteY344" fmla="*/ 5702969 h 15135727"/>
              <a:gd name="connsiteX345" fmla="*/ 264695 w 8128084"/>
              <a:gd name="connsiteY345" fmla="*/ 5558590 h 15135727"/>
              <a:gd name="connsiteX346" fmla="*/ 144379 w 8128084"/>
              <a:gd name="connsiteY346" fmla="*/ 5510464 h 15135727"/>
              <a:gd name="connsiteX347" fmla="*/ 0 w 8128084"/>
              <a:gd name="connsiteY347" fmla="*/ 5462337 h 15135727"/>
              <a:gd name="connsiteX348" fmla="*/ 96253 w 8128084"/>
              <a:gd name="connsiteY348"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462337 w 8128084"/>
              <a:gd name="connsiteY185" fmla="*/ 14149137 h 15135727"/>
              <a:gd name="connsiteX186" fmla="*/ 5471527 w 8128084"/>
              <a:gd name="connsiteY186" fmla="*/ 14028153 h 15135727"/>
              <a:gd name="connsiteX187" fmla="*/ 5354721 w 8128084"/>
              <a:gd name="connsiteY187" fmla="*/ 14049208 h 15135727"/>
              <a:gd name="connsiteX188" fmla="*/ 5239419 w 8128084"/>
              <a:gd name="connsiteY188" fmla="*/ 14080958 h 15135727"/>
              <a:gd name="connsiteX189" fmla="*/ 5245769 w 8128084"/>
              <a:gd name="connsiteY189" fmla="*/ 13956632 h 15135727"/>
              <a:gd name="connsiteX190" fmla="*/ 5031540 w 8128084"/>
              <a:gd name="connsiteY190" fmla="*/ 14007432 h 15135727"/>
              <a:gd name="connsiteX191" fmla="*/ 4981074 w 8128084"/>
              <a:gd name="connsiteY191" fmla="*/ 13860379 h 15135727"/>
              <a:gd name="connsiteX192" fmla="*/ 4740442 w 8128084"/>
              <a:gd name="connsiteY192" fmla="*/ 13908506 h 15135727"/>
              <a:gd name="connsiteX193" fmla="*/ 4475748 w 8128084"/>
              <a:gd name="connsiteY193" fmla="*/ 13956632 h 15135727"/>
              <a:gd name="connsiteX194" fmla="*/ 4379495 w 8128084"/>
              <a:gd name="connsiteY194" fmla="*/ 14028821 h 15135727"/>
              <a:gd name="connsiteX195" fmla="*/ 4403558 w 8128084"/>
              <a:gd name="connsiteY195" fmla="*/ 14197264 h 15135727"/>
              <a:gd name="connsiteX196" fmla="*/ 4572000 w 8128084"/>
              <a:gd name="connsiteY196" fmla="*/ 14149137 h 15135727"/>
              <a:gd name="connsiteX197" fmla="*/ 4523874 w 8128084"/>
              <a:gd name="connsiteY197" fmla="*/ 14558211 h 15135727"/>
              <a:gd name="connsiteX198" fmla="*/ 4403558 w 8128084"/>
              <a:gd name="connsiteY198" fmla="*/ 14437895 h 15135727"/>
              <a:gd name="connsiteX199" fmla="*/ 4403558 w 8128084"/>
              <a:gd name="connsiteY199" fmla="*/ 14437895 h 15135727"/>
              <a:gd name="connsiteX200" fmla="*/ 4283242 w 8128084"/>
              <a:gd name="connsiteY200" fmla="*/ 14245390 h 15135727"/>
              <a:gd name="connsiteX201" fmla="*/ 4235116 w 8128084"/>
              <a:gd name="connsiteY201" fmla="*/ 14341642 h 15135727"/>
              <a:gd name="connsiteX202" fmla="*/ 4162927 w 8128084"/>
              <a:gd name="connsiteY202" fmla="*/ 14389769 h 15135727"/>
              <a:gd name="connsiteX203" fmla="*/ 4162927 w 8128084"/>
              <a:gd name="connsiteY203" fmla="*/ 14389769 h 15135727"/>
              <a:gd name="connsiteX204" fmla="*/ 3922295 w 8128084"/>
              <a:gd name="connsiteY204" fmla="*/ 14245390 h 15135727"/>
              <a:gd name="connsiteX205" fmla="*/ 3801979 w 8128084"/>
              <a:gd name="connsiteY205" fmla="*/ 14293516 h 15135727"/>
              <a:gd name="connsiteX206" fmla="*/ 3681664 w 8128084"/>
              <a:gd name="connsiteY206" fmla="*/ 14389769 h 15135727"/>
              <a:gd name="connsiteX207" fmla="*/ 3657600 w 8128084"/>
              <a:gd name="connsiteY207" fmla="*/ 14654464 h 15135727"/>
              <a:gd name="connsiteX208" fmla="*/ 3513221 w 8128084"/>
              <a:gd name="connsiteY208" fmla="*/ 14726653 h 15135727"/>
              <a:gd name="connsiteX209" fmla="*/ 3513221 w 8128084"/>
              <a:gd name="connsiteY209" fmla="*/ 14871032 h 15135727"/>
              <a:gd name="connsiteX210" fmla="*/ 3633537 w 8128084"/>
              <a:gd name="connsiteY210" fmla="*/ 14967285 h 15135727"/>
              <a:gd name="connsiteX211" fmla="*/ 3609474 w 8128084"/>
              <a:gd name="connsiteY211" fmla="*/ 15087600 h 15135727"/>
              <a:gd name="connsiteX212" fmla="*/ 3441032 w 8128084"/>
              <a:gd name="connsiteY212" fmla="*/ 15039474 h 15135727"/>
              <a:gd name="connsiteX213" fmla="*/ 3272590 w 8128084"/>
              <a:gd name="connsiteY213" fmla="*/ 15063537 h 15135727"/>
              <a:gd name="connsiteX214" fmla="*/ 3248527 w 8128084"/>
              <a:gd name="connsiteY214" fmla="*/ 14895095 h 15135727"/>
              <a:gd name="connsiteX215" fmla="*/ 3128211 w 8128084"/>
              <a:gd name="connsiteY215" fmla="*/ 14919158 h 15135727"/>
              <a:gd name="connsiteX216" fmla="*/ 2959769 w 8128084"/>
              <a:gd name="connsiteY216" fmla="*/ 15135727 h 15135727"/>
              <a:gd name="connsiteX217" fmla="*/ 2935706 w 8128084"/>
              <a:gd name="connsiteY217" fmla="*/ 14895095 h 15135727"/>
              <a:gd name="connsiteX218" fmla="*/ 2791327 w 8128084"/>
              <a:gd name="connsiteY218" fmla="*/ 14943221 h 15135727"/>
              <a:gd name="connsiteX219" fmla="*/ 2671011 w 8128084"/>
              <a:gd name="connsiteY219" fmla="*/ 15039474 h 15135727"/>
              <a:gd name="connsiteX220" fmla="*/ 2430379 w 8128084"/>
              <a:gd name="connsiteY220" fmla="*/ 15087600 h 15135727"/>
              <a:gd name="connsiteX221" fmla="*/ 2237874 w 8128084"/>
              <a:gd name="connsiteY221" fmla="*/ 15039474 h 15135727"/>
              <a:gd name="connsiteX222" fmla="*/ 2622885 w 8128084"/>
              <a:gd name="connsiteY222" fmla="*/ 14846969 h 15135727"/>
              <a:gd name="connsiteX223" fmla="*/ 2887579 w 8128084"/>
              <a:gd name="connsiteY223" fmla="*/ 14774779 h 15135727"/>
              <a:gd name="connsiteX224" fmla="*/ 2839453 w 8128084"/>
              <a:gd name="connsiteY224" fmla="*/ 14582274 h 15135727"/>
              <a:gd name="connsiteX225" fmla="*/ 2935706 w 8128084"/>
              <a:gd name="connsiteY225" fmla="*/ 14510085 h 15135727"/>
              <a:gd name="connsiteX226" fmla="*/ 2935706 w 8128084"/>
              <a:gd name="connsiteY226" fmla="*/ 14510085 h 15135727"/>
              <a:gd name="connsiteX227" fmla="*/ 3080085 w 8128084"/>
              <a:gd name="connsiteY227" fmla="*/ 14413832 h 15135727"/>
              <a:gd name="connsiteX228" fmla="*/ 3152274 w 8128084"/>
              <a:gd name="connsiteY228" fmla="*/ 14341642 h 15135727"/>
              <a:gd name="connsiteX229" fmla="*/ 3080085 w 8128084"/>
              <a:gd name="connsiteY229" fmla="*/ 14269453 h 15135727"/>
              <a:gd name="connsiteX230" fmla="*/ 3152274 w 8128084"/>
              <a:gd name="connsiteY230" fmla="*/ 14197264 h 15135727"/>
              <a:gd name="connsiteX231" fmla="*/ 3152274 w 8128084"/>
              <a:gd name="connsiteY231" fmla="*/ 14052885 h 15135727"/>
              <a:gd name="connsiteX232" fmla="*/ 3080085 w 8128084"/>
              <a:gd name="connsiteY232" fmla="*/ 13980695 h 15135727"/>
              <a:gd name="connsiteX233" fmla="*/ 3056021 w 8128084"/>
              <a:gd name="connsiteY233" fmla="*/ 14076948 h 15135727"/>
              <a:gd name="connsiteX234" fmla="*/ 2935706 w 8128084"/>
              <a:gd name="connsiteY234" fmla="*/ 14076948 h 15135727"/>
              <a:gd name="connsiteX235" fmla="*/ 2863516 w 8128084"/>
              <a:gd name="connsiteY235" fmla="*/ 14125074 h 15135727"/>
              <a:gd name="connsiteX236" fmla="*/ 2719137 w 8128084"/>
              <a:gd name="connsiteY236" fmla="*/ 14197264 h 15135727"/>
              <a:gd name="connsiteX237" fmla="*/ 2646948 w 8128084"/>
              <a:gd name="connsiteY237" fmla="*/ 14197264 h 15135727"/>
              <a:gd name="connsiteX238" fmla="*/ 2598821 w 8128084"/>
              <a:gd name="connsiteY238" fmla="*/ 14125074 h 15135727"/>
              <a:gd name="connsiteX239" fmla="*/ 2430379 w 8128084"/>
              <a:gd name="connsiteY239" fmla="*/ 13836316 h 15135727"/>
              <a:gd name="connsiteX240" fmla="*/ 2646948 w 8128084"/>
              <a:gd name="connsiteY240" fmla="*/ 13812253 h 15135727"/>
              <a:gd name="connsiteX241" fmla="*/ 2502569 w 8128084"/>
              <a:gd name="connsiteY241" fmla="*/ 13475369 h 15135727"/>
              <a:gd name="connsiteX242" fmla="*/ 2550695 w 8128084"/>
              <a:gd name="connsiteY242" fmla="*/ 13186611 h 15135727"/>
              <a:gd name="connsiteX243" fmla="*/ 2719137 w 8128084"/>
              <a:gd name="connsiteY243" fmla="*/ 13042232 h 15135727"/>
              <a:gd name="connsiteX244" fmla="*/ 2791327 w 8128084"/>
              <a:gd name="connsiteY244" fmla="*/ 12945979 h 15135727"/>
              <a:gd name="connsiteX245" fmla="*/ 3031958 w 8128084"/>
              <a:gd name="connsiteY245" fmla="*/ 13090358 h 15135727"/>
              <a:gd name="connsiteX246" fmla="*/ 3056021 w 8128084"/>
              <a:gd name="connsiteY246" fmla="*/ 12753474 h 15135727"/>
              <a:gd name="connsiteX247" fmla="*/ 2887579 w 8128084"/>
              <a:gd name="connsiteY247" fmla="*/ 12777537 h 15135727"/>
              <a:gd name="connsiteX248" fmla="*/ 2815390 w 8128084"/>
              <a:gd name="connsiteY248" fmla="*/ 12777537 h 15135727"/>
              <a:gd name="connsiteX249" fmla="*/ 3176337 w 8128084"/>
              <a:gd name="connsiteY249" fmla="*/ 12368464 h 15135727"/>
              <a:gd name="connsiteX250" fmla="*/ 3104148 w 8128084"/>
              <a:gd name="connsiteY250" fmla="*/ 12320337 h 15135727"/>
              <a:gd name="connsiteX251" fmla="*/ 3104148 w 8128084"/>
              <a:gd name="connsiteY251" fmla="*/ 12320337 h 15135727"/>
              <a:gd name="connsiteX252" fmla="*/ 3007895 w 8128084"/>
              <a:gd name="connsiteY252" fmla="*/ 12079706 h 15135727"/>
              <a:gd name="connsiteX253" fmla="*/ 2911642 w 8128084"/>
              <a:gd name="connsiteY253" fmla="*/ 11935327 h 15135727"/>
              <a:gd name="connsiteX254" fmla="*/ 2863516 w 8128084"/>
              <a:gd name="connsiteY254" fmla="*/ 11694695 h 15135727"/>
              <a:gd name="connsiteX255" fmla="*/ 2911642 w 8128084"/>
              <a:gd name="connsiteY255" fmla="*/ 11454064 h 15135727"/>
              <a:gd name="connsiteX256" fmla="*/ 3056021 w 8128084"/>
              <a:gd name="connsiteY256" fmla="*/ 11454064 h 15135727"/>
              <a:gd name="connsiteX257" fmla="*/ 2983832 w 8128084"/>
              <a:gd name="connsiteY257" fmla="*/ 11381874 h 15135727"/>
              <a:gd name="connsiteX258" fmla="*/ 3031958 w 8128084"/>
              <a:gd name="connsiteY258" fmla="*/ 11285621 h 15135727"/>
              <a:gd name="connsiteX259" fmla="*/ 3007895 w 8128084"/>
              <a:gd name="connsiteY259" fmla="*/ 11189369 h 15135727"/>
              <a:gd name="connsiteX260" fmla="*/ 2887579 w 8128084"/>
              <a:gd name="connsiteY260" fmla="*/ 11141242 h 15135727"/>
              <a:gd name="connsiteX261" fmla="*/ 2887579 w 8128084"/>
              <a:gd name="connsiteY261" fmla="*/ 10972800 h 15135727"/>
              <a:gd name="connsiteX262" fmla="*/ 2887579 w 8128084"/>
              <a:gd name="connsiteY262" fmla="*/ 10924674 h 15135727"/>
              <a:gd name="connsiteX263" fmla="*/ 2767264 w 8128084"/>
              <a:gd name="connsiteY263" fmla="*/ 11020927 h 15135727"/>
              <a:gd name="connsiteX264" fmla="*/ 2743200 w 8128084"/>
              <a:gd name="connsiteY264" fmla="*/ 10924674 h 15135727"/>
              <a:gd name="connsiteX265" fmla="*/ 2550695 w 8128084"/>
              <a:gd name="connsiteY265" fmla="*/ 11020927 h 15135727"/>
              <a:gd name="connsiteX266" fmla="*/ 2526632 w 8128084"/>
              <a:gd name="connsiteY266" fmla="*/ 11117179 h 15135727"/>
              <a:gd name="connsiteX267" fmla="*/ 2334127 w 8128084"/>
              <a:gd name="connsiteY267" fmla="*/ 10996864 h 15135727"/>
              <a:gd name="connsiteX268" fmla="*/ 2358190 w 8128084"/>
              <a:gd name="connsiteY268" fmla="*/ 10732169 h 15135727"/>
              <a:gd name="connsiteX269" fmla="*/ 2334127 w 8128084"/>
              <a:gd name="connsiteY269" fmla="*/ 10587790 h 15135727"/>
              <a:gd name="connsiteX270" fmla="*/ 2406316 w 8128084"/>
              <a:gd name="connsiteY270" fmla="*/ 10491537 h 15135727"/>
              <a:gd name="connsiteX271" fmla="*/ 2598821 w 8128084"/>
              <a:gd name="connsiteY271" fmla="*/ 10684042 h 15135727"/>
              <a:gd name="connsiteX272" fmla="*/ 2767264 w 8128084"/>
              <a:gd name="connsiteY272" fmla="*/ 10684042 h 15135727"/>
              <a:gd name="connsiteX273" fmla="*/ 2646948 w 8128084"/>
              <a:gd name="connsiteY273" fmla="*/ 10515600 h 15135727"/>
              <a:gd name="connsiteX274" fmla="*/ 2815390 w 8128084"/>
              <a:gd name="connsiteY274" fmla="*/ 10395285 h 15135727"/>
              <a:gd name="connsiteX275" fmla="*/ 3080085 w 8128084"/>
              <a:gd name="connsiteY275" fmla="*/ 10419348 h 15135727"/>
              <a:gd name="connsiteX276" fmla="*/ 3248527 w 8128084"/>
              <a:gd name="connsiteY276" fmla="*/ 10539664 h 15135727"/>
              <a:gd name="connsiteX277" fmla="*/ 3320716 w 8128084"/>
              <a:gd name="connsiteY277" fmla="*/ 10659979 h 15135727"/>
              <a:gd name="connsiteX278" fmla="*/ 3465095 w 8128084"/>
              <a:gd name="connsiteY278" fmla="*/ 10659979 h 15135727"/>
              <a:gd name="connsiteX279" fmla="*/ 3441032 w 8128084"/>
              <a:gd name="connsiteY279" fmla="*/ 10491537 h 15135727"/>
              <a:gd name="connsiteX280" fmla="*/ 3392906 w 8128084"/>
              <a:gd name="connsiteY280" fmla="*/ 10250906 h 15135727"/>
              <a:gd name="connsiteX281" fmla="*/ 3152274 w 8128084"/>
              <a:gd name="connsiteY281" fmla="*/ 10250906 h 15135727"/>
              <a:gd name="connsiteX282" fmla="*/ 3176337 w 8128084"/>
              <a:gd name="connsiteY282" fmla="*/ 10178716 h 15135727"/>
              <a:gd name="connsiteX283" fmla="*/ 3104148 w 8128084"/>
              <a:gd name="connsiteY283" fmla="*/ 10154653 h 15135727"/>
              <a:gd name="connsiteX284" fmla="*/ 3007895 w 8128084"/>
              <a:gd name="connsiteY284" fmla="*/ 9962148 h 15135727"/>
              <a:gd name="connsiteX285" fmla="*/ 3176337 w 8128084"/>
              <a:gd name="connsiteY285" fmla="*/ 9889958 h 15135727"/>
              <a:gd name="connsiteX286" fmla="*/ 2959769 w 8128084"/>
              <a:gd name="connsiteY286" fmla="*/ 9504948 h 15135727"/>
              <a:gd name="connsiteX287" fmla="*/ 2791327 w 8128084"/>
              <a:gd name="connsiteY287" fmla="*/ 9456821 h 15135727"/>
              <a:gd name="connsiteX288" fmla="*/ 2574758 w 8128084"/>
              <a:gd name="connsiteY288" fmla="*/ 9336506 h 15135727"/>
              <a:gd name="connsiteX289" fmla="*/ 2550695 w 8128084"/>
              <a:gd name="connsiteY289" fmla="*/ 9071811 h 15135727"/>
              <a:gd name="connsiteX290" fmla="*/ 2695074 w 8128084"/>
              <a:gd name="connsiteY290" fmla="*/ 8999621 h 15135727"/>
              <a:gd name="connsiteX291" fmla="*/ 2622885 w 8128084"/>
              <a:gd name="connsiteY291" fmla="*/ 8975558 h 15135727"/>
              <a:gd name="connsiteX292" fmla="*/ 2430379 w 8128084"/>
              <a:gd name="connsiteY292" fmla="*/ 8999621 h 15135727"/>
              <a:gd name="connsiteX293" fmla="*/ 2261937 w 8128084"/>
              <a:gd name="connsiteY293" fmla="*/ 9168064 h 15135727"/>
              <a:gd name="connsiteX294" fmla="*/ 2237874 w 8128084"/>
              <a:gd name="connsiteY294" fmla="*/ 8999621 h 15135727"/>
              <a:gd name="connsiteX295" fmla="*/ 2117558 w 8128084"/>
              <a:gd name="connsiteY295" fmla="*/ 8975558 h 15135727"/>
              <a:gd name="connsiteX296" fmla="*/ 2045369 w 8128084"/>
              <a:gd name="connsiteY296" fmla="*/ 8783053 h 15135727"/>
              <a:gd name="connsiteX297" fmla="*/ 1852864 w 8128084"/>
              <a:gd name="connsiteY297" fmla="*/ 8758990 h 15135727"/>
              <a:gd name="connsiteX298" fmla="*/ 1636295 w 8128084"/>
              <a:gd name="connsiteY298" fmla="*/ 8927432 h 15135727"/>
              <a:gd name="connsiteX299" fmla="*/ 1588169 w 8128084"/>
              <a:gd name="connsiteY299" fmla="*/ 9023685 h 15135727"/>
              <a:gd name="connsiteX300" fmla="*/ 1515979 w 8128084"/>
              <a:gd name="connsiteY300" fmla="*/ 8879306 h 15135727"/>
              <a:gd name="connsiteX301" fmla="*/ 1347537 w 8128084"/>
              <a:gd name="connsiteY301" fmla="*/ 8879306 h 15135727"/>
              <a:gd name="connsiteX302" fmla="*/ 1347537 w 8128084"/>
              <a:gd name="connsiteY302" fmla="*/ 8710864 h 15135727"/>
              <a:gd name="connsiteX303" fmla="*/ 1106906 w 8128084"/>
              <a:gd name="connsiteY303" fmla="*/ 8783053 h 15135727"/>
              <a:gd name="connsiteX304" fmla="*/ 890337 w 8128084"/>
              <a:gd name="connsiteY304" fmla="*/ 8686800 h 15135727"/>
              <a:gd name="connsiteX305" fmla="*/ 649706 w 8128084"/>
              <a:gd name="connsiteY305" fmla="*/ 8662737 h 15135727"/>
              <a:gd name="connsiteX306" fmla="*/ 385011 w 8128084"/>
              <a:gd name="connsiteY306" fmla="*/ 8566485 h 15135727"/>
              <a:gd name="connsiteX307" fmla="*/ 577516 w 8128084"/>
              <a:gd name="connsiteY307" fmla="*/ 8373979 h 15135727"/>
              <a:gd name="connsiteX308" fmla="*/ 794085 w 8128084"/>
              <a:gd name="connsiteY308" fmla="*/ 8301790 h 15135727"/>
              <a:gd name="connsiteX309" fmla="*/ 745958 w 8128084"/>
              <a:gd name="connsiteY309" fmla="*/ 8133348 h 15135727"/>
              <a:gd name="connsiteX310" fmla="*/ 818148 w 8128084"/>
              <a:gd name="connsiteY310" fmla="*/ 7820527 h 15135727"/>
              <a:gd name="connsiteX311" fmla="*/ 697832 w 8128084"/>
              <a:gd name="connsiteY311" fmla="*/ 7820527 h 15135727"/>
              <a:gd name="connsiteX312" fmla="*/ 625642 w 8128084"/>
              <a:gd name="connsiteY312" fmla="*/ 7916779 h 15135727"/>
              <a:gd name="connsiteX313" fmla="*/ 457200 w 8128084"/>
              <a:gd name="connsiteY313" fmla="*/ 7820527 h 15135727"/>
              <a:gd name="connsiteX314" fmla="*/ 529390 w 8128084"/>
              <a:gd name="connsiteY314" fmla="*/ 7700211 h 15135727"/>
              <a:gd name="connsiteX315" fmla="*/ 938464 w 8128084"/>
              <a:gd name="connsiteY315" fmla="*/ 7676148 h 15135727"/>
              <a:gd name="connsiteX316" fmla="*/ 1058779 w 8128084"/>
              <a:gd name="connsiteY316" fmla="*/ 7459579 h 15135727"/>
              <a:gd name="connsiteX317" fmla="*/ 1203158 w 8128084"/>
              <a:gd name="connsiteY317" fmla="*/ 7603958 h 15135727"/>
              <a:gd name="connsiteX318" fmla="*/ 1299411 w 8128084"/>
              <a:gd name="connsiteY318" fmla="*/ 7555832 h 15135727"/>
              <a:gd name="connsiteX319" fmla="*/ 1443790 w 8128084"/>
              <a:gd name="connsiteY319" fmla="*/ 7507706 h 15135727"/>
              <a:gd name="connsiteX320" fmla="*/ 1684421 w 8128084"/>
              <a:gd name="connsiteY320" fmla="*/ 7603958 h 15135727"/>
              <a:gd name="connsiteX321" fmla="*/ 1684421 w 8128084"/>
              <a:gd name="connsiteY321" fmla="*/ 7603958 h 15135727"/>
              <a:gd name="connsiteX322" fmla="*/ 1540042 w 8128084"/>
              <a:gd name="connsiteY322" fmla="*/ 7363327 h 15135727"/>
              <a:gd name="connsiteX323" fmla="*/ 1299411 w 8128084"/>
              <a:gd name="connsiteY323" fmla="*/ 7315200 h 15135727"/>
              <a:gd name="connsiteX324" fmla="*/ 1130969 w 8128084"/>
              <a:gd name="connsiteY324" fmla="*/ 7339264 h 15135727"/>
              <a:gd name="connsiteX325" fmla="*/ 1034716 w 8128084"/>
              <a:gd name="connsiteY325" fmla="*/ 7315200 h 15135727"/>
              <a:gd name="connsiteX326" fmla="*/ 1155032 w 8128084"/>
              <a:gd name="connsiteY326" fmla="*/ 7050506 h 15135727"/>
              <a:gd name="connsiteX327" fmla="*/ 1155032 w 8128084"/>
              <a:gd name="connsiteY327" fmla="*/ 6930190 h 15135727"/>
              <a:gd name="connsiteX328" fmla="*/ 1155032 w 8128084"/>
              <a:gd name="connsiteY328" fmla="*/ 6761748 h 15135727"/>
              <a:gd name="connsiteX329" fmla="*/ 1203158 w 8128084"/>
              <a:gd name="connsiteY329" fmla="*/ 6617369 h 15135727"/>
              <a:gd name="connsiteX330" fmla="*/ 1371600 w 8128084"/>
              <a:gd name="connsiteY330" fmla="*/ 6472990 h 15135727"/>
              <a:gd name="connsiteX331" fmla="*/ 1443790 w 8128084"/>
              <a:gd name="connsiteY331" fmla="*/ 6328611 h 15135727"/>
              <a:gd name="connsiteX332" fmla="*/ 1419727 w 8128084"/>
              <a:gd name="connsiteY332" fmla="*/ 6208295 h 15135727"/>
              <a:gd name="connsiteX333" fmla="*/ 1275348 w 8128084"/>
              <a:gd name="connsiteY333" fmla="*/ 6304548 h 15135727"/>
              <a:gd name="connsiteX334" fmla="*/ 1323474 w 8128084"/>
              <a:gd name="connsiteY334" fmla="*/ 6015790 h 15135727"/>
              <a:gd name="connsiteX335" fmla="*/ 1540042 w 8128084"/>
              <a:gd name="connsiteY335" fmla="*/ 5871411 h 15135727"/>
              <a:gd name="connsiteX336" fmla="*/ 1540042 w 8128084"/>
              <a:gd name="connsiteY336" fmla="*/ 5751095 h 15135727"/>
              <a:gd name="connsiteX337" fmla="*/ 1395664 w 8128084"/>
              <a:gd name="connsiteY337" fmla="*/ 5799221 h 15135727"/>
              <a:gd name="connsiteX338" fmla="*/ 1179095 w 8128084"/>
              <a:gd name="connsiteY338" fmla="*/ 5799221 h 15135727"/>
              <a:gd name="connsiteX339" fmla="*/ 890337 w 8128084"/>
              <a:gd name="connsiteY339" fmla="*/ 5775158 h 15135727"/>
              <a:gd name="connsiteX340" fmla="*/ 697832 w 8128084"/>
              <a:gd name="connsiteY340" fmla="*/ 5606716 h 15135727"/>
              <a:gd name="connsiteX341" fmla="*/ 577516 w 8128084"/>
              <a:gd name="connsiteY341" fmla="*/ 5582653 h 15135727"/>
              <a:gd name="connsiteX342" fmla="*/ 697832 w 8128084"/>
              <a:gd name="connsiteY342" fmla="*/ 5775158 h 15135727"/>
              <a:gd name="connsiteX343" fmla="*/ 409074 w 8128084"/>
              <a:gd name="connsiteY343" fmla="*/ 5799221 h 15135727"/>
              <a:gd name="connsiteX344" fmla="*/ 168442 w 8128084"/>
              <a:gd name="connsiteY344" fmla="*/ 5702969 h 15135727"/>
              <a:gd name="connsiteX345" fmla="*/ 264695 w 8128084"/>
              <a:gd name="connsiteY345" fmla="*/ 5558590 h 15135727"/>
              <a:gd name="connsiteX346" fmla="*/ 144379 w 8128084"/>
              <a:gd name="connsiteY346" fmla="*/ 5510464 h 15135727"/>
              <a:gd name="connsiteX347" fmla="*/ 0 w 8128084"/>
              <a:gd name="connsiteY347" fmla="*/ 5462337 h 15135727"/>
              <a:gd name="connsiteX348" fmla="*/ 96253 w 8128084"/>
              <a:gd name="connsiteY348"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462337 w 8128084"/>
              <a:gd name="connsiteY185" fmla="*/ 14149137 h 15135727"/>
              <a:gd name="connsiteX186" fmla="*/ 5471527 w 8128084"/>
              <a:gd name="connsiteY186" fmla="*/ 14028153 h 15135727"/>
              <a:gd name="connsiteX187" fmla="*/ 5354721 w 8128084"/>
              <a:gd name="connsiteY187" fmla="*/ 14049208 h 15135727"/>
              <a:gd name="connsiteX188" fmla="*/ 5239419 w 8128084"/>
              <a:gd name="connsiteY188" fmla="*/ 14080958 h 15135727"/>
              <a:gd name="connsiteX189" fmla="*/ 5245769 w 8128084"/>
              <a:gd name="connsiteY189" fmla="*/ 13956632 h 15135727"/>
              <a:gd name="connsiteX190" fmla="*/ 5031540 w 8128084"/>
              <a:gd name="connsiteY190" fmla="*/ 14007432 h 15135727"/>
              <a:gd name="connsiteX191" fmla="*/ 4936624 w 8128084"/>
              <a:gd name="connsiteY191" fmla="*/ 13917529 h 15135727"/>
              <a:gd name="connsiteX192" fmla="*/ 4740442 w 8128084"/>
              <a:gd name="connsiteY192" fmla="*/ 13908506 h 15135727"/>
              <a:gd name="connsiteX193" fmla="*/ 4475748 w 8128084"/>
              <a:gd name="connsiteY193" fmla="*/ 13956632 h 15135727"/>
              <a:gd name="connsiteX194" fmla="*/ 4379495 w 8128084"/>
              <a:gd name="connsiteY194" fmla="*/ 14028821 h 15135727"/>
              <a:gd name="connsiteX195" fmla="*/ 4403558 w 8128084"/>
              <a:gd name="connsiteY195" fmla="*/ 14197264 h 15135727"/>
              <a:gd name="connsiteX196" fmla="*/ 4572000 w 8128084"/>
              <a:gd name="connsiteY196" fmla="*/ 14149137 h 15135727"/>
              <a:gd name="connsiteX197" fmla="*/ 4523874 w 8128084"/>
              <a:gd name="connsiteY197" fmla="*/ 14558211 h 15135727"/>
              <a:gd name="connsiteX198" fmla="*/ 4403558 w 8128084"/>
              <a:gd name="connsiteY198" fmla="*/ 14437895 h 15135727"/>
              <a:gd name="connsiteX199" fmla="*/ 4403558 w 8128084"/>
              <a:gd name="connsiteY199" fmla="*/ 14437895 h 15135727"/>
              <a:gd name="connsiteX200" fmla="*/ 4283242 w 8128084"/>
              <a:gd name="connsiteY200" fmla="*/ 14245390 h 15135727"/>
              <a:gd name="connsiteX201" fmla="*/ 4235116 w 8128084"/>
              <a:gd name="connsiteY201" fmla="*/ 14341642 h 15135727"/>
              <a:gd name="connsiteX202" fmla="*/ 4162927 w 8128084"/>
              <a:gd name="connsiteY202" fmla="*/ 14389769 h 15135727"/>
              <a:gd name="connsiteX203" fmla="*/ 4162927 w 8128084"/>
              <a:gd name="connsiteY203" fmla="*/ 14389769 h 15135727"/>
              <a:gd name="connsiteX204" fmla="*/ 3922295 w 8128084"/>
              <a:gd name="connsiteY204" fmla="*/ 14245390 h 15135727"/>
              <a:gd name="connsiteX205" fmla="*/ 3801979 w 8128084"/>
              <a:gd name="connsiteY205" fmla="*/ 14293516 h 15135727"/>
              <a:gd name="connsiteX206" fmla="*/ 3681664 w 8128084"/>
              <a:gd name="connsiteY206" fmla="*/ 14389769 h 15135727"/>
              <a:gd name="connsiteX207" fmla="*/ 3657600 w 8128084"/>
              <a:gd name="connsiteY207" fmla="*/ 14654464 h 15135727"/>
              <a:gd name="connsiteX208" fmla="*/ 3513221 w 8128084"/>
              <a:gd name="connsiteY208" fmla="*/ 14726653 h 15135727"/>
              <a:gd name="connsiteX209" fmla="*/ 3513221 w 8128084"/>
              <a:gd name="connsiteY209" fmla="*/ 14871032 h 15135727"/>
              <a:gd name="connsiteX210" fmla="*/ 3633537 w 8128084"/>
              <a:gd name="connsiteY210" fmla="*/ 14967285 h 15135727"/>
              <a:gd name="connsiteX211" fmla="*/ 3609474 w 8128084"/>
              <a:gd name="connsiteY211" fmla="*/ 15087600 h 15135727"/>
              <a:gd name="connsiteX212" fmla="*/ 3441032 w 8128084"/>
              <a:gd name="connsiteY212" fmla="*/ 15039474 h 15135727"/>
              <a:gd name="connsiteX213" fmla="*/ 3272590 w 8128084"/>
              <a:gd name="connsiteY213" fmla="*/ 15063537 h 15135727"/>
              <a:gd name="connsiteX214" fmla="*/ 3248527 w 8128084"/>
              <a:gd name="connsiteY214" fmla="*/ 14895095 h 15135727"/>
              <a:gd name="connsiteX215" fmla="*/ 3128211 w 8128084"/>
              <a:gd name="connsiteY215" fmla="*/ 14919158 h 15135727"/>
              <a:gd name="connsiteX216" fmla="*/ 2959769 w 8128084"/>
              <a:gd name="connsiteY216" fmla="*/ 15135727 h 15135727"/>
              <a:gd name="connsiteX217" fmla="*/ 2935706 w 8128084"/>
              <a:gd name="connsiteY217" fmla="*/ 14895095 h 15135727"/>
              <a:gd name="connsiteX218" fmla="*/ 2791327 w 8128084"/>
              <a:gd name="connsiteY218" fmla="*/ 14943221 h 15135727"/>
              <a:gd name="connsiteX219" fmla="*/ 2671011 w 8128084"/>
              <a:gd name="connsiteY219" fmla="*/ 15039474 h 15135727"/>
              <a:gd name="connsiteX220" fmla="*/ 2430379 w 8128084"/>
              <a:gd name="connsiteY220" fmla="*/ 15087600 h 15135727"/>
              <a:gd name="connsiteX221" fmla="*/ 2237874 w 8128084"/>
              <a:gd name="connsiteY221" fmla="*/ 15039474 h 15135727"/>
              <a:gd name="connsiteX222" fmla="*/ 2622885 w 8128084"/>
              <a:gd name="connsiteY222" fmla="*/ 14846969 h 15135727"/>
              <a:gd name="connsiteX223" fmla="*/ 2887579 w 8128084"/>
              <a:gd name="connsiteY223" fmla="*/ 14774779 h 15135727"/>
              <a:gd name="connsiteX224" fmla="*/ 2839453 w 8128084"/>
              <a:gd name="connsiteY224" fmla="*/ 14582274 h 15135727"/>
              <a:gd name="connsiteX225" fmla="*/ 2935706 w 8128084"/>
              <a:gd name="connsiteY225" fmla="*/ 14510085 h 15135727"/>
              <a:gd name="connsiteX226" fmla="*/ 2935706 w 8128084"/>
              <a:gd name="connsiteY226" fmla="*/ 14510085 h 15135727"/>
              <a:gd name="connsiteX227" fmla="*/ 3080085 w 8128084"/>
              <a:gd name="connsiteY227" fmla="*/ 14413832 h 15135727"/>
              <a:gd name="connsiteX228" fmla="*/ 3152274 w 8128084"/>
              <a:gd name="connsiteY228" fmla="*/ 14341642 h 15135727"/>
              <a:gd name="connsiteX229" fmla="*/ 3080085 w 8128084"/>
              <a:gd name="connsiteY229" fmla="*/ 14269453 h 15135727"/>
              <a:gd name="connsiteX230" fmla="*/ 3152274 w 8128084"/>
              <a:gd name="connsiteY230" fmla="*/ 14197264 h 15135727"/>
              <a:gd name="connsiteX231" fmla="*/ 3152274 w 8128084"/>
              <a:gd name="connsiteY231" fmla="*/ 14052885 h 15135727"/>
              <a:gd name="connsiteX232" fmla="*/ 3080085 w 8128084"/>
              <a:gd name="connsiteY232" fmla="*/ 13980695 h 15135727"/>
              <a:gd name="connsiteX233" fmla="*/ 3056021 w 8128084"/>
              <a:gd name="connsiteY233" fmla="*/ 14076948 h 15135727"/>
              <a:gd name="connsiteX234" fmla="*/ 2935706 w 8128084"/>
              <a:gd name="connsiteY234" fmla="*/ 14076948 h 15135727"/>
              <a:gd name="connsiteX235" fmla="*/ 2863516 w 8128084"/>
              <a:gd name="connsiteY235" fmla="*/ 14125074 h 15135727"/>
              <a:gd name="connsiteX236" fmla="*/ 2719137 w 8128084"/>
              <a:gd name="connsiteY236" fmla="*/ 14197264 h 15135727"/>
              <a:gd name="connsiteX237" fmla="*/ 2646948 w 8128084"/>
              <a:gd name="connsiteY237" fmla="*/ 14197264 h 15135727"/>
              <a:gd name="connsiteX238" fmla="*/ 2598821 w 8128084"/>
              <a:gd name="connsiteY238" fmla="*/ 14125074 h 15135727"/>
              <a:gd name="connsiteX239" fmla="*/ 2430379 w 8128084"/>
              <a:gd name="connsiteY239" fmla="*/ 13836316 h 15135727"/>
              <a:gd name="connsiteX240" fmla="*/ 2646948 w 8128084"/>
              <a:gd name="connsiteY240" fmla="*/ 13812253 h 15135727"/>
              <a:gd name="connsiteX241" fmla="*/ 2502569 w 8128084"/>
              <a:gd name="connsiteY241" fmla="*/ 13475369 h 15135727"/>
              <a:gd name="connsiteX242" fmla="*/ 2550695 w 8128084"/>
              <a:gd name="connsiteY242" fmla="*/ 13186611 h 15135727"/>
              <a:gd name="connsiteX243" fmla="*/ 2719137 w 8128084"/>
              <a:gd name="connsiteY243" fmla="*/ 13042232 h 15135727"/>
              <a:gd name="connsiteX244" fmla="*/ 2791327 w 8128084"/>
              <a:gd name="connsiteY244" fmla="*/ 12945979 h 15135727"/>
              <a:gd name="connsiteX245" fmla="*/ 3031958 w 8128084"/>
              <a:gd name="connsiteY245" fmla="*/ 13090358 h 15135727"/>
              <a:gd name="connsiteX246" fmla="*/ 3056021 w 8128084"/>
              <a:gd name="connsiteY246" fmla="*/ 12753474 h 15135727"/>
              <a:gd name="connsiteX247" fmla="*/ 2887579 w 8128084"/>
              <a:gd name="connsiteY247" fmla="*/ 12777537 h 15135727"/>
              <a:gd name="connsiteX248" fmla="*/ 2815390 w 8128084"/>
              <a:gd name="connsiteY248" fmla="*/ 12777537 h 15135727"/>
              <a:gd name="connsiteX249" fmla="*/ 3176337 w 8128084"/>
              <a:gd name="connsiteY249" fmla="*/ 12368464 h 15135727"/>
              <a:gd name="connsiteX250" fmla="*/ 3104148 w 8128084"/>
              <a:gd name="connsiteY250" fmla="*/ 12320337 h 15135727"/>
              <a:gd name="connsiteX251" fmla="*/ 3104148 w 8128084"/>
              <a:gd name="connsiteY251" fmla="*/ 12320337 h 15135727"/>
              <a:gd name="connsiteX252" fmla="*/ 3007895 w 8128084"/>
              <a:gd name="connsiteY252" fmla="*/ 12079706 h 15135727"/>
              <a:gd name="connsiteX253" fmla="*/ 2911642 w 8128084"/>
              <a:gd name="connsiteY253" fmla="*/ 11935327 h 15135727"/>
              <a:gd name="connsiteX254" fmla="*/ 2863516 w 8128084"/>
              <a:gd name="connsiteY254" fmla="*/ 11694695 h 15135727"/>
              <a:gd name="connsiteX255" fmla="*/ 2911642 w 8128084"/>
              <a:gd name="connsiteY255" fmla="*/ 11454064 h 15135727"/>
              <a:gd name="connsiteX256" fmla="*/ 3056021 w 8128084"/>
              <a:gd name="connsiteY256" fmla="*/ 11454064 h 15135727"/>
              <a:gd name="connsiteX257" fmla="*/ 2983832 w 8128084"/>
              <a:gd name="connsiteY257" fmla="*/ 11381874 h 15135727"/>
              <a:gd name="connsiteX258" fmla="*/ 3031958 w 8128084"/>
              <a:gd name="connsiteY258" fmla="*/ 11285621 h 15135727"/>
              <a:gd name="connsiteX259" fmla="*/ 3007895 w 8128084"/>
              <a:gd name="connsiteY259" fmla="*/ 11189369 h 15135727"/>
              <a:gd name="connsiteX260" fmla="*/ 2887579 w 8128084"/>
              <a:gd name="connsiteY260" fmla="*/ 11141242 h 15135727"/>
              <a:gd name="connsiteX261" fmla="*/ 2887579 w 8128084"/>
              <a:gd name="connsiteY261" fmla="*/ 10972800 h 15135727"/>
              <a:gd name="connsiteX262" fmla="*/ 2887579 w 8128084"/>
              <a:gd name="connsiteY262" fmla="*/ 10924674 h 15135727"/>
              <a:gd name="connsiteX263" fmla="*/ 2767264 w 8128084"/>
              <a:gd name="connsiteY263" fmla="*/ 11020927 h 15135727"/>
              <a:gd name="connsiteX264" fmla="*/ 2743200 w 8128084"/>
              <a:gd name="connsiteY264" fmla="*/ 10924674 h 15135727"/>
              <a:gd name="connsiteX265" fmla="*/ 2550695 w 8128084"/>
              <a:gd name="connsiteY265" fmla="*/ 11020927 h 15135727"/>
              <a:gd name="connsiteX266" fmla="*/ 2526632 w 8128084"/>
              <a:gd name="connsiteY266" fmla="*/ 11117179 h 15135727"/>
              <a:gd name="connsiteX267" fmla="*/ 2334127 w 8128084"/>
              <a:gd name="connsiteY267" fmla="*/ 10996864 h 15135727"/>
              <a:gd name="connsiteX268" fmla="*/ 2358190 w 8128084"/>
              <a:gd name="connsiteY268" fmla="*/ 10732169 h 15135727"/>
              <a:gd name="connsiteX269" fmla="*/ 2334127 w 8128084"/>
              <a:gd name="connsiteY269" fmla="*/ 10587790 h 15135727"/>
              <a:gd name="connsiteX270" fmla="*/ 2406316 w 8128084"/>
              <a:gd name="connsiteY270" fmla="*/ 10491537 h 15135727"/>
              <a:gd name="connsiteX271" fmla="*/ 2598821 w 8128084"/>
              <a:gd name="connsiteY271" fmla="*/ 10684042 h 15135727"/>
              <a:gd name="connsiteX272" fmla="*/ 2767264 w 8128084"/>
              <a:gd name="connsiteY272" fmla="*/ 10684042 h 15135727"/>
              <a:gd name="connsiteX273" fmla="*/ 2646948 w 8128084"/>
              <a:gd name="connsiteY273" fmla="*/ 10515600 h 15135727"/>
              <a:gd name="connsiteX274" fmla="*/ 2815390 w 8128084"/>
              <a:gd name="connsiteY274" fmla="*/ 10395285 h 15135727"/>
              <a:gd name="connsiteX275" fmla="*/ 3080085 w 8128084"/>
              <a:gd name="connsiteY275" fmla="*/ 10419348 h 15135727"/>
              <a:gd name="connsiteX276" fmla="*/ 3248527 w 8128084"/>
              <a:gd name="connsiteY276" fmla="*/ 10539664 h 15135727"/>
              <a:gd name="connsiteX277" fmla="*/ 3320716 w 8128084"/>
              <a:gd name="connsiteY277" fmla="*/ 10659979 h 15135727"/>
              <a:gd name="connsiteX278" fmla="*/ 3465095 w 8128084"/>
              <a:gd name="connsiteY278" fmla="*/ 10659979 h 15135727"/>
              <a:gd name="connsiteX279" fmla="*/ 3441032 w 8128084"/>
              <a:gd name="connsiteY279" fmla="*/ 10491537 h 15135727"/>
              <a:gd name="connsiteX280" fmla="*/ 3392906 w 8128084"/>
              <a:gd name="connsiteY280" fmla="*/ 10250906 h 15135727"/>
              <a:gd name="connsiteX281" fmla="*/ 3152274 w 8128084"/>
              <a:gd name="connsiteY281" fmla="*/ 10250906 h 15135727"/>
              <a:gd name="connsiteX282" fmla="*/ 3176337 w 8128084"/>
              <a:gd name="connsiteY282" fmla="*/ 10178716 h 15135727"/>
              <a:gd name="connsiteX283" fmla="*/ 3104148 w 8128084"/>
              <a:gd name="connsiteY283" fmla="*/ 10154653 h 15135727"/>
              <a:gd name="connsiteX284" fmla="*/ 3007895 w 8128084"/>
              <a:gd name="connsiteY284" fmla="*/ 9962148 h 15135727"/>
              <a:gd name="connsiteX285" fmla="*/ 3176337 w 8128084"/>
              <a:gd name="connsiteY285" fmla="*/ 9889958 h 15135727"/>
              <a:gd name="connsiteX286" fmla="*/ 2959769 w 8128084"/>
              <a:gd name="connsiteY286" fmla="*/ 9504948 h 15135727"/>
              <a:gd name="connsiteX287" fmla="*/ 2791327 w 8128084"/>
              <a:gd name="connsiteY287" fmla="*/ 9456821 h 15135727"/>
              <a:gd name="connsiteX288" fmla="*/ 2574758 w 8128084"/>
              <a:gd name="connsiteY288" fmla="*/ 9336506 h 15135727"/>
              <a:gd name="connsiteX289" fmla="*/ 2550695 w 8128084"/>
              <a:gd name="connsiteY289" fmla="*/ 9071811 h 15135727"/>
              <a:gd name="connsiteX290" fmla="*/ 2695074 w 8128084"/>
              <a:gd name="connsiteY290" fmla="*/ 8999621 h 15135727"/>
              <a:gd name="connsiteX291" fmla="*/ 2622885 w 8128084"/>
              <a:gd name="connsiteY291" fmla="*/ 8975558 h 15135727"/>
              <a:gd name="connsiteX292" fmla="*/ 2430379 w 8128084"/>
              <a:gd name="connsiteY292" fmla="*/ 8999621 h 15135727"/>
              <a:gd name="connsiteX293" fmla="*/ 2261937 w 8128084"/>
              <a:gd name="connsiteY293" fmla="*/ 9168064 h 15135727"/>
              <a:gd name="connsiteX294" fmla="*/ 2237874 w 8128084"/>
              <a:gd name="connsiteY294" fmla="*/ 8999621 h 15135727"/>
              <a:gd name="connsiteX295" fmla="*/ 2117558 w 8128084"/>
              <a:gd name="connsiteY295" fmla="*/ 8975558 h 15135727"/>
              <a:gd name="connsiteX296" fmla="*/ 2045369 w 8128084"/>
              <a:gd name="connsiteY296" fmla="*/ 8783053 h 15135727"/>
              <a:gd name="connsiteX297" fmla="*/ 1852864 w 8128084"/>
              <a:gd name="connsiteY297" fmla="*/ 8758990 h 15135727"/>
              <a:gd name="connsiteX298" fmla="*/ 1636295 w 8128084"/>
              <a:gd name="connsiteY298" fmla="*/ 8927432 h 15135727"/>
              <a:gd name="connsiteX299" fmla="*/ 1588169 w 8128084"/>
              <a:gd name="connsiteY299" fmla="*/ 9023685 h 15135727"/>
              <a:gd name="connsiteX300" fmla="*/ 1515979 w 8128084"/>
              <a:gd name="connsiteY300" fmla="*/ 8879306 h 15135727"/>
              <a:gd name="connsiteX301" fmla="*/ 1347537 w 8128084"/>
              <a:gd name="connsiteY301" fmla="*/ 8879306 h 15135727"/>
              <a:gd name="connsiteX302" fmla="*/ 1347537 w 8128084"/>
              <a:gd name="connsiteY302" fmla="*/ 8710864 h 15135727"/>
              <a:gd name="connsiteX303" fmla="*/ 1106906 w 8128084"/>
              <a:gd name="connsiteY303" fmla="*/ 8783053 h 15135727"/>
              <a:gd name="connsiteX304" fmla="*/ 890337 w 8128084"/>
              <a:gd name="connsiteY304" fmla="*/ 8686800 h 15135727"/>
              <a:gd name="connsiteX305" fmla="*/ 649706 w 8128084"/>
              <a:gd name="connsiteY305" fmla="*/ 8662737 h 15135727"/>
              <a:gd name="connsiteX306" fmla="*/ 385011 w 8128084"/>
              <a:gd name="connsiteY306" fmla="*/ 8566485 h 15135727"/>
              <a:gd name="connsiteX307" fmla="*/ 577516 w 8128084"/>
              <a:gd name="connsiteY307" fmla="*/ 8373979 h 15135727"/>
              <a:gd name="connsiteX308" fmla="*/ 794085 w 8128084"/>
              <a:gd name="connsiteY308" fmla="*/ 8301790 h 15135727"/>
              <a:gd name="connsiteX309" fmla="*/ 745958 w 8128084"/>
              <a:gd name="connsiteY309" fmla="*/ 8133348 h 15135727"/>
              <a:gd name="connsiteX310" fmla="*/ 818148 w 8128084"/>
              <a:gd name="connsiteY310" fmla="*/ 7820527 h 15135727"/>
              <a:gd name="connsiteX311" fmla="*/ 697832 w 8128084"/>
              <a:gd name="connsiteY311" fmla="*/ 7820527 h 15135727"/>
              <a:gd name="connsiteX312" fmla="*/ 625642 w 8128084"/>
              <a:gd name="connsiteY312" fmla="*/ 7916779 h 15135727"/>
              <a:gd name="connsiteX313" fmla="*/ 457200 w 8128084"/>
              <a:gd name="connsiteY313" fmla="*/ 7820527 h 15135727"/>
              <a:gd name="connsiteX314" fmla="*/ 529390 w 8128084"/>
              <a:gd name="connsiteY314" fmla="*/ 7700211 h 15135727"/>
              <a:gd name="connsiteX315" fmla="*/ 938464 w 8128084"/>
              <a:gd name="connsiteY315" fmla="*/ 7676148 h 15135727"/>
              <a:gd name="connsiteX316" fmla="*/ 1058779 w 8128084"/>
              <a:gd name="connsiteY316" fmla="*/ 7459579 h 15135727"/>
              <a:gd name="connsiteX317" fmla="*/ 1203158 w 8128084"/>
              <a:gd name="connsiteY317" fmla="*/ 7603958 h 15135727"/>
              <a:gd name="connsiteX318" fmla="*/ 1299411 w 8128084"/>
              <a:gd name="connsiteY318" fmla="*/ 7555832 h 15135727"/>
              <a:gd name="connsiteX319" fmla="*/ 1443790 w 8128084"/>
              <a:gd name="connsiteY319" fmla="*/ 7507706 h 15135727"/>
              <a:gd name="connsiteX320" fmla="*/ 1684421 w 8128084"/>
              <a:gd name="connsiteY320" fmla="*/ 7603958 h 15135727"/>
              <a:gd name="connsiteX321" fmla="*/ 1684421 w 8128084"/>
              <a:gd name="connsiteY321" fmla="*/ 7603958 h 15135727"/>
              <a:gd name="connsiteX322" fmla="*/ 1540042 w 8128084"/>
              <a:gd name="connsiteY322" fmla="*/ 7363327 h 15135727"/>
              <a:gd name="connsiteX323" fmla="*/ 1299411 w 8128084"/>
              <a:gd name="connsiteY323" fmla="*/ 7315200 h 15135727"/>
              <a:gd name="connsiteX324" fmla="*/ 1130969 w 8128084"/>
              <a:gd name="connsiteY324" fmla="*/ 7339264 h 15135727"/>
              <a:gd name="connsiteX325" fmla="*/ 1034716 w 8128084"/>
              <a:gd name="connsiteY325" fmla="*/ 7315200 h 15135727"/>
              <a:gd name="connsiteX326" fmla="*/ 1155032 w 8128084"/>
              <a:gd name="connsiteY326" fmla="*/ 7050506 h 15135727"/>
              <a:gd name="connsiteX327" fmla="*/ 1155032 w 8128084"/>
              <a:gd name="connsiteY327" fmla="*/ 6930190 h 15135727"/>
              <a:gd name="connsiteX328" fmla="*/ 1155032 w 8128084"/>
              <a:gd name="connsiteY328" fmla="*/ 6761748 h 15135727"/>
              <a:gd name="connsiteX329" fmla="*/ 1203158 w 8128084"/>
              <a:gd name="connsiteY329" fmla="*/ 6617369 h 15135727"/>
              <a:gd name="connsiteX330" fmla="*/ 1371600 w 8128084"/>
              <a:gd name="connsiteY330" fmla="*/ 6472990 h 15135727"/>
              <a:gd name="connsiteX331" fmla="*/ 1443790 w 8128084"/>
              <a:gd name="connsiteY331" fmla="*/ 6328611 h 15135727"/>
              <a:gd name="connsiteX332" fmla="*/ 1419727 w 8128084"/>
              <a:gd name="connsiteY332" fmla="*/ 6208295 h 15135727"/>
              <a:gd name="connsiteX333" fmla="*/ 1275348 w 8128084"/>
              <a:gd name="connsiteY333" fmla="*/ 6304548 h 15135727"/>
              <a:gd name="connsiteX334" fmla="*/ 1323474 w 8128084"/>
              <a:gd name="connsiteY334" fmla="*/ 6015790 h 15135727"/>
              <a:gd name="connsiteX335" fmla="*/ 1540042 w 8128084"/>
              <a:gd name="connsiteY335" fmla="*/ 5871411 h 15135727"/>
              <a:gd name="connsiteX336" fmla="*/ 1540042 w 8128084"/>
              <a:gd name="connsiteY336" fmla="*/ 5751095 h 15135727"/>
              <a:gd name="connsiteX337" fmla="*/ 1395664 w 8128084"/>
              <a:gd name="connsiteY337" fmla="*/ 5799221 h 15135727"/>
              <a:gd name="connsiteX338" fmla="*/ 1179095 w 8128084"/>
              <a:gd name="connsiteY338" fmla="*/ 5799221 h 15135727"/>
              <a:gd name="connsiteX339" fmla="*/ 890337 w 8128084"/>
              <a:gd name="connsiteY339" fmla="*/ 5775158 h 15135727"/>
              <a:gd name="connsiteX340" fmla="*/ 697832 w 8128084"/>
              <a:gd name="connsiteY340" fmla="*/ 5606716 h 15135727"/>
              <a:gd name="connsiteX341" fmla="*/ 577516 w 8128084"/>
              <a:gd name="connsiteY341" fmla="*/ 5582653 h 15135727"/>
              <a:gd name="connsiteX342" fmla="*/ 697832 w 8128084"/>
              <a:gd name="connsiteY342" fmla="*/ 5775158 h 15135727"/>
              <a:gd name="connsiteX343" fmla="*/ 409074 w 8128084"/>
              <a:gd name="connsiteY343" fmla="*/ 5799221 h 15135727"/>
              <a:gd name="connsiteX344" fmla="*/ 168442 w 8128084"/>
              <a:gd name="connsiteY344" fmla="*/ 5702969 h 15135727"/>
              <a:gd name="connsiteX345" fmla="*/ 264695 w 8128084"/>
              <a:gd name="connsiteY345" fmla="*/ 5558590 h 15135727"/>
              <a:gd name="connsiteX346" fmla="*/ 144379 w 8128084"/>
              <a:gd name="connsiteY346" fmla="*/ 5510464 h 15135727"/>
              <a:gd name="connsiteX347" fmla="*/ 0 w 8128084"/>
              <a:gd name="connsiteY347" fmla="*/ 5462337 h 15135727"/>
              <a:gd name="connsiteX348" fmla="*/ 96253 w 8128084"/>
              <a:gd name="connsiteY348"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462337 w 8128084"/>
              <a:gd name="connsiteY185" fmla="*/ 14149137 h 15135727"/>
              <a:gd name="connsiteX186" fmla="*/ 5471527 w 8128084"/>
              <a:gd name="connsiteY186" fmla="*/ 14028153 h 15135727"/>
              <a:gd name="connsiteX187" fmla="*/ 5354721 w 8128084"/>
              <a:gd name="connsiteY187" fmla="*/ 14049208 h 15135727"/>
              <a:gd name="connsiteX188" fmla="*/ 5239419 w 8128084"/>
              <a:gd name="connsiteY188" fmla="*/ 14080958 h 15135727"/>
              <a:gd name="connsiteX189" fmla="*/ 5245769 w 8128084"/>
              <a:gd name="connsiteY189" fmla="*/ 13956632 h 15135727"/>
              <a:gd name="connsiteX190" fmla="*/ 5031540 w 8128084"/>
              <a:gd name="connsiteY190" fmla="*/ 14007432 h 15135727"/>
              <a:gd name="connsiteX191" fmla="*/ 4936624 w 8128084"/>
              <a:gd name="connsiteY191" fmla="*/ 13917529 h 15135727"/>
              <a:gd name="connsiteX192" fmla="*/ 4740442 w 8128084"/>
              <a:gd name="connsiteY192" fmla="*/ 13946606 h 15135727"/>
              <a:gd name="connsiteX193" fmla="*/ 4475748 w 8128084"/>
              <a:gd name="connsiteY193" fmla="*/ 13956632 h 15135727"/>
              <a:gd name="connsiteX194" fmla="*/ 4379495 w 8128084"/>
              <a:gd name="connsiteY194" fmla="*/ 14028821 h 15135727"/>
              <a:gd name="connsiteX195" fmla="*/ 4403558 w 8128084"/>
              <a:gd name="connsiteY195" fmla="*/ 14197264 h 15135727"/>
              <a:gd name="connsiteX196" fmla="*/ 4572000 w 8128084"/>
              <a:gd name="connsiteY196" fmla="*/ 14149137 h 15135727"/>
              <a:gd name="connsiteX197" fmla="*/ 4523874 w 8128084"/>
              <a:gd name="connsiteY197" fmla="*/ 14558211 h 15135727"/>
              <a:gd name="connsiteX198" fmla="*/ 4403558 w 8128084"/>
              <a:gd name="connsiteY198" fmla="*/ 14437895 h 15135727"/>
              <a:gd name="connsiteX199" fmla="*/ 4403558 w 8128084"/>
              <a:gd name="connsiteY199" fmla="*/ 14437895 h 15135727"/>
              <a:gd name="connsiteX200" fmla="*/ 4283242 w 8128084"/>
              <a:gd name="connsiteY200" fmla="*/ 14245390 h 15135727"/>
              <a:gd name="connsiteX201" fmla="*/ 4235116 w 8128084"/>
              <a:gd name="connsiteY201" fmla="*/ 14341642 h 15135727"/>
              <a:gd name="connsiteX202" fmla="*/ 4162927 w 8128084"/>
              <a:gd name="connsiteY202" fmla="*/ 14389769 h 15135727"/>
              <a:gd name="connsiteX203" fmla="*/ 4162927 w 8128084"/>
              <a:gd name="connsiteY203" fmla="*/ 14389769 h 15135727"/>
              <a:gd name="connsiteX204" fmla="*/ 3922295 w 8128084"/>
              <a:gd name="connsiteY204" fmla="*/ 14245390 h 15135727"/>
              <a:gd name="connsiteX205" fmla="*/ 3801979 w 8128084"/>
              <a:gd name="connsiteY205" fmla="*/ 14293516 h 15135727"/>
              <a:gd name="connsiteX206" fmla="*/ 3681664 w 8128084"/>
              <a:gd name="connsiteY206" fmla="*/ 14389769 h 15135727"/>
              <a:gd name="connsiteX207" fmla="*/ 3657600 w 8128084"/>
              <a:gd name="connsiteY207" fmla="*/ 14654464 h 15135727"/>
              <a:gd name="connsiteX208" fmla="*/ 3513221 w 8128084"/>
              <a:gd name="connsiteY208" fmla="*/ 14726653 h 15135727"/>
              <a:gd name="connsiteX209" fmla="*/ 3513221 w 8128084"/>
              <a:gd name="connsiteY209" fmla="*/ 14871032 h 15135727"/>
              <a:gd name="connsiteX210" fmla="*/ 3633537 w 8128084"/>
              <a:gd name="connsiteY210" fmla="*/ 14967285 h 15135727"/>
              <a:gd name="connsiteX211" fmla="*/ 3609474 w 8128084"/>
              <a:gd name="connsiteY211" fmla="*/ 15087600 h 15135727"/>
              <a:gd name="connsiteX212" fmla="*/ 3441032 w 8128084"/>
              <a:gd name="connsiteY212" fmla="*/ 15039474 h 15135727"/>
              <a:gd name="connsiteX213" fmla="*/ 3272590 w 8128084"/>
              <a:gd name="connsiteY213" fmla="*/ 15063537 h 15135727"/>
              <a:gd name="connsiteX214" fmla="*/ 3248527 w 8128084"/>
              <a:gd name="connsiteY214" fmla="*/ 14895095 h 15135727"/>
              <a:gd name="connsiteX215" fmla="*/ 3128211 w 8128084"/>
              <a:gd name="connsiteY215" fmla="*/ 14919158 h 15135727"/>
              <a:gd name="connsiteX216" fmla="*/ 2959769 w 8128084"/>
              <a:gd name="connsiteY216" fmla="*/ 15135727 h 15135727"/>
              <a:gd name="connsiteX217" fmla="*/ 2935706 w 8128084"/>
              <a:gd name="connsiteY217" fmla="*/ 14895095 h 15135727"/>
              <a:gd name="connsiteX218" fmla="*/ 2791327 w 8128084"/>
              <a:gd name="connsiteY218" fmla="*/ 14943221 h 15135727"/>
              <a:gd name="connsiteX219" fmla="*/ 2671011 w 8128084"/>
              <a:gd name="connsiteY219" fmla="*/ 15039474 h 15135727"/>
              <a:gd name="connsiteX220" fmla="*/ 2430379 w 8128084"/>
              <a:gd name="connsiteY220" fmla="*/ 15087600 h 15135727"/>
              <a:gd name="connsiteX221" fmla="*/ 2237874 w 8128084"/>
              <a:gd name="connsiteY221" fmla="*/ 15039474 h 15135727"/>
              <a:gd name="connsiteX222" fmla="*/ 2622885 w 8128084"/>
              <a:gd name="connsiteY222" fmla="*/ 14846969 h 15135727"/>
              <a:gd name="connsiteX223" fmla="*/ 2887579 w 8128084"/>
              <a:gd name="connsiteY223" fmla="*/ 14774779 h 15135727"/>
              <a:gd name="connsiteX224" fmla="*/ 2839453 w 8128084"/>
              <a:gd name="connsiteY224" fmla="*/ 14582274 h 15135727"/>
              <a:gd name="connsiteX225" fmla="*/ 2935706 w 8128084"/>
              <a:gd name="connsiteY225" fmla="*/ 14510085 h 15135727"/>
              <a:gd name="connsiteX226" fmla="*/ 2935706 w 8128084"/>
              <a:gd name="connsiteY226" fmla="*/ 14510085 h 15135727"/>
              <a:gd name="connsiteX227" fmla="*/ 3080085 w 8128084"/>
              <a:gd name="connsiteY227" fmla="*/ 14413832 h 15135727"/>
              <a:gd name="connsiteX228" fmla="*/ 3152274 w 8128084"/>
              <a:gd name="connsiteY228" fmla="*/ 14341642 h 15135727"/>
              <a:gd name="connsiteX229" fmla="*/ 3080085 w 8128084"/>
              <a:gd name="connsiteY229" fmla="*/ 14269453 h 15135727"/>
              <a:gd name="connsiteX230" fmla="*/ 3152274 w 8128084"/>
              <a:gd name="connsiteY230" fmla="*/ 14197264 h 15135727"/>
              <a:gd name="connsiteX231" fmla="*/ 3152274 w 8128084"/>
              <a:gd name="connsiteY231" fmla="*/ 14052885 h 15135727"/>
              <a:gd name="connsiteX232" fmla="*/ 3080085 w 8128084"/>
              <a:gd name="connsiteY232" fmla="*/ 13980695 h 15135727"/>
              <a:gd name="connsiteX233" fmla="*/ 3056021 w 8128084"/>
              <a:gd name="connsiteY233" fmla="*/ 14076948 h 15135727"/>
              <a:gd name="connsiteX234" fmla="*/ 2935706 w 8128084"/>
              <a:gd name="connsiteY234" fmla="*/ 14076948 h 15135727"/>
              <a:gd name="connsiteX235" fmla="*/ 2863516 w 8128084"/>
              <a:gd name="connsiteY235" fmla="*/ 14125074 h 15135727"/>
              <a:gd name="connsiteX236" fmla="*/ 2719137 w 8128084"/>
              <a:gd name="connsiteY236" fmla="*/ 14197264 h 15135727"/>
              <a:gd name="connsiteX237" fmla="*/ 2646948 w 8128084"/>
              <a:gd name="connsiteY237" fmla="*/ 14197264 h 15135727"/>
              <a:gd name="connsiteX238" fmla="*/ 2598821 w 8128084"/>
              <a:gd name="connsiteY238" fmla="*/ 14125074 h 15135727"/>
              <a:gd name="connsiteX239" fmla="*/ 2430379 w 8128084"/>
              <a:gd name="connsiteY239" fmla="*/ 13836316 h 15135727"/>
              <a:gd name="connsiteX240" fmla="*/ 2646948 w 8128084"/>
              <a:gd name="connsiteY240" fmla="*/ 13812253 h 15135727"/>
              <a:gd name="connsiteX241" fmla="*/ 2502569 w 8128084"/>
              <a:gd name="connsiteY241" fmla="*/ 13475369 h 15135727"/>
              <a:gd name="connsiteX242" fmla="*/ 2550695 w 8128084"/>
              <a:gd name="connsiteY242" fmla="*/ 13186611 h 15135727"/>
              <a:gd name="connsiteX243" fmla="*/ 2719137 w 8128084"/>
              <a:gd name="connsiteY243" fmla="*/ 13042232 h 15135727"/>
              <a:gd name="connsiteX244" fmla="*/ 2791327 w 8128084"/>
              <a:gd name="connsiteY244" fmla="*/ 12945979 h 15135727"/>
              <a:gd name="connsiteX245" fmla="*/ 3031958 w 8128084"/>
              <a:gd name="connsiteY245" fmla="*/ 13090358 h 15135727"/>
              <a:gd name="connsiteX246" fmla="*/ 3056021 w 8128084"/>
              <a:gd name="connsiteY246" fmla="*/ 12753474 h 15135727"/>
              <a:gd name="connsiteX247" fmla="*/ 2887579 w 8128084"/>
              <a:gd name="connsiteY247" fmla="*/ 12777537 h 15135727"/>
              <a:gd name="connsiteX248" fmla="*/ 2815390 w 8128084"/>
              <a:gd name="connsiteY248" fmla="*/ 12777537 h 15135727"/>
              <a:gd name="connsiteX249" fmla="*/ 3176337 w 8128084"/>
              <a:gd name="connsiteY249" fmla="*/ 12368464 h 15135727"/>
              <a:gd name="connsiteX250" fmla="*/ 3104148 w 8128084"/>
              <a:gd name="connsiteY250" fmla="*/ 12320337 h 15135727"/>
              <a:gd name="connsiteX251" fmla="*/ 3104148 w 8128084"/>
              <a:gd name="connsiteY251" fmla="*/ 12320337 h 15135727"/>
              <a:gd name="connsiteX252" fmla="*/ 3007895 w 8128084"/>
              <a:gd name="connsiteY252" fmla="*/ 12079706 h 15135727"/>
              <a:gd name="connsiteX253" fmla="*/ 2911642 w 8128084"/>
              <a:gd name="connsiteY253" fmla="*/ 11935327 h 15135727"/>
              <a:gd name="connsiteX254" fmla="*/ 2863516 w 8128084"/>
              <a:gd name="connsiteY254" fmla="*/ 11694695 h 15135727"/>
              <a:gd name="connsiteX255" fmla="*/ 2911642 w 8128084"/>
              <a:gd name="connsiteY255" fmla="*/ 11454064 h 15135727"/>
              <a:gd name="connsiteX256" fmla="*/ 3056021 w 8128084"/>
              <a:gd name="connsiteY256" fmla="*/ 11454064 h 15135727"/>
              <a:gd name="connsiteX257" fmla="*/ 2983832 w 8128084"/>
              <a:gd name="connsiteY257" fmla="*/ 11381874 h 15135727"/>
              <a:gd name="connsiteX258" fmla="*/ 3031958 w 8128084"/>
              <a:gd name="connsiteY258" fmla="*/ 11285621 h 15135727"/>
              <a:gd name="connsiteX259" fmla="*/ 3007895 w 8128084"/>
              <a:gd name="connsiteY259" fmla="*/ 11189369 h 15135727"/>
              <a:gd name="connsiteX260" fmla="*/ 2887579 w 8128084"/>
              <a:gd name="connsiteY260" fmla="*/ 11141242 h 15135727"/>
              <a:gd name="connsiteX261" fmla="*/ 2887579 w 8128084"/>
              <a:gd name="connsiteY261" fmla="*/ 10972800 h 15135727"/>
              <a:gd name="connsiteX262" fmla="*/ 2887579 w 8128084"/>
              <a:gd name="connsiteY262" fmla="*/ 10924674 h 15135727"/>
              <a:gd name="connsiteX263" fmla="*/ 2767264 w 8128084"/>
              <a:gd name="connsiteY263" fmla="*/ 11020927 h 15135727"/>
              <a:gd name="connsiteX264" fmla="*/ 2743200 w 8128084"/>
              <a:gd name="connsiteY264" fmla="*/ 10924674 h 15135727"/>
              <a:gd name="connsiteX265" fmla="*/ 2550695 w 8128084"/>
              <a:gd name="connsiteY265" fmla="*/ 11020927 h 15135727"/>
              <a:gd name="connsiteX266" fmla="*/ 2526632 w 8128084"/>
              <a:gd name="connsiteY266" fmla="*/ 11117179 h 15135727"/>
              <a:gd name="connsiteX267" fmla="*/ 2334127 w 8128084"/>
              <a:gd name="connsiteY267" fmla="*/ 10996864 h 15135727"/>
              <a:gd name="connsiteX268" fmla="*/ 2358190 w 8128084"/>
              <a:gd name="connsiteY268" fmla="*/ 10732169 h 15135727"/>
              <a:gd name="connsiteX269" fmla="*/ 2334127 w 8128084"/>
              <a:gd name="connsiteY269" fmla="*/ 10587790 h 15135727"/>
              <a:gd name="connsiteX270" fmla="*/ 2406316 w 8128084"/>
              <a:gd name="connsiteY270" fmla="*/ 10491537 h 15135727"/>
              <a:gd name="connsiteX271" fmla="*/ 2598821 w 8128084"/>
              <a:gd name="connsiteY271" fmla="*/ 10684042 h 15135727"/>
              <a:gd name="connsiteX272" fmla="*/ 2767264 w 8128084"/>
              <a:gd name="connsiteY272" fmla="*/ 10684042 h 15135727"/>
              <a:gd name="connsiteX273" fmla="*/ 2646948 w 8128084"/>
              <a:gd name="connsiteY273" fmla="*/ 10515600 h 15135727"/>
              <a:gd name="connsiteX274" fmla="*/ 2815390 w 8128084"/>
              <a:gd name="connsiteY274" fmla="*/ 10395285 h 15135727"/>
              <a:gd name="connsiteX275" fmla="*/ 3080085 w 8128084"/>
              <a:gd name="connsiteY275" fmla="*/ 10419348 h 15135727"/>
              <a:gd name="connsiteX276" fmla="*/ 3248527 w 8128084"/>
              <a:gd name="connsiteY276" fmla="*/ 10539664 h 15135727"/>
              <a:gd name="connsiteX277" fmla="*/ 3320716 w 8128084"/>
              <a:gd name="connsiteY277" fmla="*/ 10659979 h 15135727"/>
              <a:gd name="connsiteX278" fmla="*/ 3465095 w 8128084"/>
              <a:gd name="connsiteY278" fmla="*/ 10659979 h 15135727"/>
              <a:gd name="connsiteX279" fmla="*/ 3441032 w 8128084"/>
              <a:gd name="connsiteY279" fmla="*/ 10491537 h 15135727"/>
              <a:gd name="connsiteX280" fmla="*/ 3392906 w 8128084"/>
              <a:gd name="connsiteY280" fmla="*/ 10250906 h 15135727"/>
              <a:gd name="connsiteX281" fmla="*/ 3152274 w 8128084"/>
              <a:gd name="connsiteY281" fmla="*/ 10250906 h 15135727"/>
              <a:gd name="connsiteX282" fmla="*/ 3176337 w 8128084"/>
              <a:gd name="connsiteY282" fmla="*/ 10178716 h 15135727"/>
              <a:gd name="connsiteX283" fmla="*/ 3104148 w 8128084"/>
              <a:gd name="connsiteY283" fmla="*/ 10154653 h 15135727"/>
              <a:gd name="connsiteX284" fmla="*/ 3007895 w 8128084"/>
              <a:gd name="connsiteY284" fmla="*/ 9962148 h 15135727"/>
              <a:gd name="connsiteX285" fmla="*/ 3176337 w 8128084"/>
              <a:gd name="connsiteY285" fmla="*/ 9889958 h 15135727"/>
              <a:gd name="connsiteX286" fmla="*/ 2959769 w 8128084"/>
              <a:gd name="connsiteY286" fmla="*/ 9504948 h 15135727"/>
              <a:gd name="connsiteX287" fmla="*/ 2791327 w 8128084"/>
              <a:gd name="connsiteY287" fmla="*/ 9456821 h 15135727"/>
              <a:gd name="connsiteX288" fmla="*/ 2574758 w 8128084"/>
              <a:gd name="connsiteY288" fmla="*/ 9336506 h 15135727"/>
              <a:gd name="connsiteX289" fmla="*/ 2550695 w 8128084"/>
              <a:gd name="connsiteY289" fmla="*/ 9071811 h 15135727"/>
              <a:gd name="connsiteX290" fmla="*/ 2695074 w 8128084"/>
              <a:gd name="connsiteY290" fmla="*/ 8999621 h 15135727"/>
              <a:gd name="connsiteX291" fmla="*/ 2622885 w 8128084"/>
              <a:gd name="connsiteY291" fmla="*/ 8975558 h 15135727"/>
              <a:gd name="connsiteX292" fmla="*/ 2430379 w 8128084"/>
              <a:gd name="connsiteY292" fmla="*/ 8999621 h 15135727"/>
              <a:gd name="connsiteX293" fmla="*/ 2261937 w 8128084"/>
              <a:gd name="connsiteY293" fmla="*/ 9168064 h 15135727"/>
              <a:gd name="connsiteX294" fmla="*/ 2237874 w 8128084"/>
              <a:gd name="connsiteY294" fmla="*/ 8999621 h 15135727"/>
              <a:gd name="connsiteX295" fmla="*/ 2117558 w 8128084"/>
              <a:gd name="connsiteY295" fmla="*/ 8975558 h 15135727"/>
              <a:gd name="connsiteX296" fmla="*/ 2045369 w 8128084"/>
              <a:gd name="connsiteY296" fmla="*/ 8783053 h 15135727"/>
              <a:gd name="connsiteX297" fmla="*/ 1852864 w 8128084"/>
              <a:gd name="connsiteY297" fmla="*/ 8758990 h 15135727"/>
              <a:gd name="connsiteX298" fmla="*/ 1636295 w 8128084"/>
              <a:gd name="connsiteY298" fmla="*/ 8927432 h 15135727"/>
              <a:gd name="connsiteX299" fmla="*/ 1588169 w 8128084"/>
              <a:gd name="connsiteY299" fmla="*/ 9023685 h 15135727"/>
              <a:gd name="connsiteX300" fmla="*/ 1515979 w 8128084"/>
              <a:gd name="connsiteY300" fmla="*/ 8879306 h 15135727"/>
              <a:gd name="connsiteX301" fmla="*/ 1347537 w 8128084"/>
              <a:gd name="connsiteY301" fmla="*/ 8879306 h 15135727"/>
              <a:gd name="connsiteX302" fmla="*/ 1347537 w 8128084"/>
              <a:gd name="connsiteY302" fmla="*/ 8710864 h 15135727"/>
              <a:gd name="connsiteX303" fmla="*/ 1106906 w 8128084"/>
              <a:gd name="connsiteY303" fmla="*/ 8783053 h 15135727"/>
              <a:gd name="connsiteX304" fmla="*/ 890337 w 8128084"/>
              <a:gd name="connsiteY304" fmla="*/ 8686800 h 15135727"/>
              <a:gd name="connsiteX305" fmla="*/ 649706 w 8128084"/>
              <a:gd name="connsiteY305" fmla="*/ 8662737 h 15135727"/>
              <a:gd name="connsiteX306" fmla="*/ 385011 w 8128084"/>
              <a:gd name="connsiteY306" fmla="*/ 8566485 h 15135727"/>
              <a:gd name="connsiteX307" fmla="*/ 577516 w 8128084"/>
              <a:gd name="connsiteY307" fmla="*/ 8373979 h 15135727"/>
              <a:gd name="connsiteX308" fmla="*/ 794085 w 8128084"/>
              <a:gd name="connsiteY308" fmla="*/ 8301790 h 15135727"/>
              <a:gd name="connsiteX309" fmla="*/ 745958 w 8128084"/>
              <a:gd name="connsiteY309" fmla="*/ 8133348 h 15135727"/>
              <a:gd name="connsiteX310" fmla="*/ 818148 w 8128084"/>
              <a:gd name="connsiteY310" fmla="*/ 7820527 h 15135727"/>
              <a:gd name="connsiteX311" fmla="*/ 697832 w 8128084"/>
              <a:gd name="connsiteY311" fmla="*/ 7820527 h 15135727"/>
              <a:gd name="connsiteX312" fmla="*/ 625642 w 8128084"/>
              <a:gd name="connsiteY312" fmla="*/ 7916779 h 15135727"/>
              <a:gd name="connsiteX313" fmla="*/ 457200 w 8128084"/>
              <a:gd name="connsiteY313" fmla="*/ 7820527 h 15135727"/>
              <a:gd name="connsiteX314" fmla="*/ 529390 w 8128084"/>
              <a:gd name="connsiteY314" fmla="*/ 7700211 h 15135727"/>
              <a:gd name="connsiteX315" fmla="*/ 938464 w 8128084"/>
              <a:gd name="connsiteY315" fmla="*/ 7676148 h 15135727"/>
              <a:gd name="connsiteX316" fmla="*/ 1058779 w 8128084"/>
              <a:gd name="connsiteY316" fmla="*/ 7459579 h 15135727"/>
              <a:gd name="connsiteX317" fmla="*/ 1203158 w 8128084"/>
              <a:gd name="connsiteY317" fmla="*/ 7603958 h 15135727"/>
              <a:gd name="connsiteX318" fmla="*/ 1299411 w 8128084"/>
              <a:gd name="connsiteY318" fmla="*/ 7555832 h 15135727"/>
              <a:gd name="connsiteX319" fmla="*/ 1443790 w 8128084"/>
              <a:gd name="connsiteY319" fmla="*/ 7507706 h 15135727"/>
              <a:gd name="connsiteX320" fmla="*/ 1684421 w 8128084"/>
              <a:gd name="connsiteY320" fmla="*/ 7603958 h 15135727"/>
              <a:gd name="connsiteX321" fmla="*/ 1684421 w 8128084"/>
              <a:gd name="connsiteY321" fmla="*/ 7603958 h 15135727"/>
              <a:gd name="connsiteX322" fmla="*/ 1540042 w 8128084"/>
              <a:gd name="connsiteY322" fmla="*/ 7363327 h 15135727"/>
              <a:gd name="connsiteX323" fmla="*/ 1299411 w 8128084"/>
              <a:gd name="connsiteY323" fmla="*/ 7315200 h 15135727"/>
              <a:gd name="connsiteX324" fmla="*/ 1130969 w 8128084"/>
              <a:gd name="connsiteY324" fmla="*/ 7339264 h 15135727"/>
              <a:gd name="connsiteX325" fmla="*/ 1034716 w 8128084"/>
              <a:gd name="connsiteY325" fmla="*/ 7315200 h 15135727"/>
              <a:gd name="connsiteX326" fmla="*/ 1155032 w 8128084"/>
              <a:gd name="connsiteY326" fmla="*/ 7050506 h 15135727"/>
              <a:gd name="connsiteX327" fmla="*/ 1155032 w 8128084"/>
              <a:gd name="connsiteY327" fmla="*/ 6930190 h 15135727"/>
              <a:gd name="connsiteX328" fmla="*/ 1155032 w 8128084"/>
              <a:gd name="connsiteY328" fmla="*/ 6761748 h 15135727"/>
              <a:gd name="connsiteX329" fmla="*/ 1203158 w 8128084"/>
              <a:gd name="connsiteY329" fmla="*/ 6617369 h 15135727"/>
              <a:gd name="connsiteX330" fmla="*/ 1371600 w 8128084"/>
              <a:gd name="connsiteY330" fmla="*/ 6472990 h 15135727"/>
              <a:gd name="connsiteX331" fmla="*/ 1443790 w 8128084"/>
              <a:gd name="connsiteY331" fmla="*/ 6328611 h 15135727"/>
              <a:gd name="connsiteX332" fmla="*/ 1419727 w 8128084"/>
              <a:gd name="connsiteY332" fmla="*/ 6208295 h 15135727"/>
              <a:gd name="connsiteX333" fmla="*/ 1275348 w 8128084"/>
              <a:gd name="connsiteY333" fmla="*/ 6304548 h 15135727"/>
              <a:gd name="connsiteX334" fmla="*/ 1323474 w 8128084"/>
              <a:gd name="connsiteY334" fmla="*/ 6015790 h 15135727"/>
              <a:gd name="connsiteX335" fmla="*/ 1540042 w 8128084"/>
              <a:gd name="connsiteY335" fmla="*/ 5871411 h 15135727"/>
              <a:gd name="connsiteX336" fmla="*/ 1540042 w 8128084"/>
              <a:gd name="connsiteY336" fmla="*/ 5751095 h 15135727"/>
              <a:gd name="connsiteX337" fmla="*/ 1395664 w 8128084"/>
              <a:gd name="connsiteY337" fmla="*/ 5799221 h 15135727"/>
              <a:gd name="connsiteX338" fmla="*/ 1179095 w 8128084"/>
              <a:gd name="connsiteY338" fmla="*/ 5799221 h 15135727"/>
              <a:gd name="connsiteX339" fmla="*/ 890337 w 8128084"/>
              <a:gd name="connsiteY339" fmla="*/ 5775158 h 15135727"/>
              <a:gd name="connsiteX340" fmla="*/ 697832 w 8128084"/>
              <a:gd name="connsiteY340" fmla="*/ 5606716 h 15135727"/>
              <a:gd name="connsiteX341" fmla="*/ 577516 w 8128084"/>
              <a:gd name="connsiteY341" fmla="*/ 5582653 h 15135727"/>
              <a:gd name="connsiteX342" fmla="*/ 697832 w 8128084"/>
              <a:gd name="connsiteY342" fmla="*/ 5775158 h 15135727"/>
              <a:gd name="connsiteX343" fmla="*/ 409074 w 8128084"/>
              <a:gd name="connsiteY343" fmla="*/ 5799221 h 15135727"/>
              <a:gd name="connsiteX344" fmla="*/ 168442 w 8128084"/>
              <a:gd name="connsiteY344" fmla="*/ 5702969 h 15135727"/>
              <a:gd name="connsiteX345" fmla="*/ 264695 w 8128084"/>
              <a:gd name="connsiteY345" fmla="*/ 5558590 h 15135727"/>
              <a:gd name="connsiteX346" fmla="*/ 144379 w 8128084"/>
              <a:gd name="connsiteY346" fmla="*/ 5510464 h 15135727"/>
              <a:gd name="connsiteX347" fmla="*/ 0 w 8128084"/>
              <a:gd name="connsiteY347" fmla="*/ 5462337 h 15135727"/>
              <a:gd name="connsiteX348" fmla="*/ 96253 w 8128084"/>
              <a:gd name="connsiteY348"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239419 w 8128084"/>
              <a:gd name="connsiteY189" fmla="*/ 14080958 h 15135727"/>
              <a:gd name="connsiteX190" fmla="*/ 5245769 w 8128084"/>
              <a:gd name="connsiteY190" fmla="*/ 13956632 h 15135727"/>
              <a:gd name="connsiteX191" fmla="*/ 5031540 w 8128084"/>
              <a:gd name="connsiteY191" fmla="*/ 14007432 h 15135727"/>
              <a:gd name="connsiteX192" fmla="*/ 4936624 w 8128084"/>
              <a:gd name="connsiteY192" fmla="*/ 13917529 h 15135727"/>
              <a:gd name="connsiteX193" fmla="*/ 4740442 w 8128084"/>
              <a:gd name="connsiteY193" fmla="*/ 13946606 h 15135727"/>
              <a:gd name="connsiteX194" fmla="*/ 4475748 w 8128084"/>
              <a:gd name="connsiteY194" fmla="*/ 13956632 h 15135727"/>
              <a:gd name="connsiteX195" fmla="*/ 4379495 w 8128084"/>
              <a:gd name="connsiteY195" fmla="*/ 14028821 h 15135727"/>
              <a:gd name="connsiteX196" fmla="*/ 4403558 w 8128084"/>
              <a:gd name="connsiteY196" fmla="*/ 14197264 h 15135727"/>
              <a:gd name="connsiteX197" fmla="*/ 4572000 w 8128084"/>
              <a:gd name="connsiteY197" fmla="*/ 14149137 h 15135727"/>
              <a:gd name="connsiteX198" fmla="*/ 4523874 w 8128084"/>
              <a:gd name="connsiteY198" fmla="*/ 14558211 h 15135727"/>
              <a:gd name="connsiteX199" fmla="*/ 4403558 w 8128084"/>
              <a:gd name="connsiteY199" fmla="*/ 14437895 h 15135727"/>
              <a:gd name="connsiteX200" fmla="*/ 4403558 w 8128084"/>
              <a:gd name="connsiteY200" fmla="*/ 14437895 h 15135727"/>
              <a:gd name="connsiteX201" fmla="*/ 4283242 w 8128084"/>
              <a:gd name="connsiteY201" fmla="*/ 14245390 h 15135727"/>
              <a:gd name="connsiteX202" fmla="*/ 4235116 w 8128084"/>
              <a:gd name="connsiteY202" fmla="*/ 14341642 h 15135727"/>
              <a:gd name="connsiteX203" fmla="*/ 4162927 w 8128084"/>
              <a:gd name="connsiteY203" fmla="*/ 14389769 h 15135727"/>
              <a:gd name="connsiteX204" fmla="*/ 4162927 w 8128084"/>
              <a:gd name="connsiteY204" fmla="*/ 14389769 h 15135727"/>
              <a:gd name="connsiteX205" fmla="*/ 3922295 w 8128084"/>
              <a:gd name="connsiteY205" fmla="*/ 14245390 h 15135727"/>
              <a:gd name="connsiteX206" fmla="*/ 3801979 w 8128084"/>
              <a:gd name="connsiteY206" fmla="*/ 14293516 h 15135727"/>
              <a:gd name="connsiteX207" fmla="*/ 3681664 w 8128084"/>
              <a:gd name="connsiteY207" fmla="*/ 14389769 h 15135727"/>
              <a:gd name="connsiteX208" fmla="*/ 3657600 w 8128084"/>
              <a:gd name="connsiteY208" fmla="*/ 14654464 h 15135727"/>
              <a:gd name="connsiteX209" fmla="*/ 3513221 w 8128084"/>
              <a:gd name="connsiteY209" fmla="*/ 14726653 h 15135727"/>
              <a:gd name="connsiteX210" fmla="*/ 3513221 w 8128084"/>
              <a:gd name="connsiteY210" fmla="*/ 14871032 h 15135727"/>
              <a:gd name="connsiteX211" fmla="*/ 3633537 w 8128084"/>
              <a:gd name="connsiteY211" fmla="*/ 14967285 h 15135727"/>
              <a:gd name="connsiteX212" fmla="*/ 3609474 w 8128084"/>
              <a:gd name="connsiteY212" fmla="*/ 15087600 h 15135727"/>
              <a:gd name="connsiteX213" fmla="*/ 3441032 w 8128084"/>
              <a:gd name="connsiteY213" fmla="*/ 15039474 h 15135727"/>
              <a:gd name="connsiteX214" fmla="*/ 3272590 w 8128084"/>
              <a:gd name="connsiteY214" fmla="*/ 15063537 h 15135727"/>
              <a:gd name="connsiteX215" fmla="*/ 3248527 w 8128084"/>
              <a:gd name="connsiteY215" fmla="*/ 14895095 h 15135727"/>
              <a:gd name="connsiteX216" fmla="*/ 3128211 w 8128084"/>
              <a:gd name="connsiteY216" fmla="*/ 14919158 h 15135727"/>
              <a:gd name="connsiteX217" fmla="*/ 2959769 w 8128084"/>
              <a:gd name="connsiteY217" fmla="*/ 15135727 h 15135727"/>
              <a:gd name="connsiteX218" fmla="*/ 2935706 w 8128084"/>
              <a:gd name="connsiteY218" fmla="*/ 14895095 h 15135727"/>
              <a:gd name="connsiteX219" fmla="*/ 2791327 w 8128084"/>
              <a:gd name="connsiteY219" fmla="*/ 14943221 h 15135727"/>
              <a:gd name="connsiteX220" fmla="*/ 2671011 w 8128084"/>
              <a:gd name="connsiteY220" fmla="*/ 15039474 h 15135727"/>
              <a:gd name="connsiteX221" fmla="*/ 2430379 w 8128084"/>
              <a:gd name="connsiteY221" fmla="*/ 15087600 h 15135727"/>
              <a:gd name="connsiteX222" fmla="*/ 2237874 w 8128084"/>
              <a:gd name="connsiteY222" fmla="*/ 15039474 h 15135727"/>
              <a:gd name="connsiteX223" fmla="*/ 2622885 w 8128084"/>
              <a:gd name="connsiteY223" fmla="*/ 14846969 h 15135727"/>
              <a:gd name="connsiteX224" fmla="*/ 2887579 w 8128084"/>
              <a:gd name="connsiteY224" fmla="*/ 14774779 h 15135727"/>
              <a:gd name="connsiteX225" fmla="*/ 2839453 w 8128084"/>
              <a:gd name="connsiteY225" fmla="*/ 14582274 h 15135727"/>
              <a:gd name="connsiteX226" fmla="*/ 2935706 w 8128084"/>
              <a:gd name="connsiteY226" fmla="*/ 14510085 h 15135727"/>
              <a:gd name="connsiteX227" fmla="*/ 2935706 w 8128084"/>
              <a:gd name="connsiteY227" fmla="*/ 14510085 h 15135727"/>
              <a:gd name="connsiteX228" fmla="*/ 3080085 w 8128084"/>
              <a:gd name="connsiteY228" fmla="*/ 14413832 h 15135727"/>
              <a:gd name="connsiteX229" fmla="*/ 3152274 w 8128084"/>
              <a:gd name="connsiteY229" fmla="*/ 14341642 h 15135727"/>
              <a:gd name="connsiteX230" fmla="*/ 3080085 w 8128084"/>
              <a:gd name="connsiteY230" fmla="*/ 14269453 h 15135727"/>
              <a:gd name="connsiteX231" fmla="*/ 3152274 w 8128084"/>
              <a:gd name="connsiteY231" fmla="*/ 14197264 h 15135727"/>
              <a:gd name="connsiteX232" fmla="*/ 3152274 w 8128084"/>
              <a:gd name="connsiteY232" fmla="*/ 14052885 h 15135727"/>
              <a:gd name="connsiteX233" fmla="*/ 3080085 w 8128084"/>
              <a:gd name="connsiteY233" fmla="*/ 13980695 h 15135727"/>
              <a:gd name="connsiteX234" fmla="*/ 3056021 w 8128084"/>
              <a:gd name="connsiteY234" fmla="*/ 14076948 h 15135727"/>
              <a:gd name="connsiteX235" fmla="*/ 2935706 w 8128084"/>
              <a:gd name="connsiteY235" fmla="*/ 14076948 h 15135727"/>
              <a:gd name="connsiteX236" fmla="*/ 2863516 w 8128084"/>
              <a:gd name="connsiteY236" fmla="*/ 14125074 h 15135727"/>
              <a:gd name="connsiteX237" fmla="*/ 2719137 w 8128084"/>
              <a:gd name="connsiteY237" fmla="*/ 14197264 h 15135727"/>
              <a:gd name="connsiteX238" fmla="*/ 2646948 w 8128084"/>
              <a:gd name="connsiteY238" fmla="*/ 14197264 h 15135727"/>
              <a:gd name="connsiteX239" fmla="*/ 2598821 w 8128084"/>
              <a:gd name="connsiteY239" fmla="*/ 14125074 h 15135727"/>
              <a:gd name="connsiteX240" fmla="*/ 2430379 w 8128084"/>
              <a:gd name="connsiteY240" fmla="*/ 13836316 h 15135727"/>
              <a:gd name="connsiteX241" fmla="*/ 2646948 w 8128084"/>
              <a:gd name="connsiteY241" fmla="*/ 13812253 h 15135727"/>
              <a:gd name="connsiteX242" fmla="*/ 2502569 w 8128084"/>
              <a:gd name="connsiteY242" fmla="*/ 13475369 h 15135727"/>
              <a:gd name="connsiteX243" fmla="*/ 2550695 w 8128084"/>
              <a:gd name="connsiteY243" fmla="*/ 13186611 h 15135727"/>
              <a:gd name="connsiteX244" fmla="*/ 2719137 w 8128084"/>
              <a:gd name="connsiteY244" fmla="*/ 13042232 h 15135727"/>
              <a:gd name="connsiteX245" fmla="*/ 2791327 w 8128084"/>
              <a:gd name="connsiteY245" fmla="*/ 12945979 h 15135727"/>
              <a:gd name="connsiteX246" fmla="*/ 3031958 w 8128084"/>
              <a:gd name="connsiteY246" fmla="*/ 13090358 h 15135727"/>
              <a:gd name="connsiteX247" fmla="*/ 3056021 w 8128084"/>
              <a:gd name="connsiteY247" fmla="*/ 12753474 h 15135727"/>
              <a:gd name="connsiteX248" fmla="*/ 2887579 w 8128084"/>
              <a:gd name="connsiteY248" fmla="*/ 12777537 h 15135727"/>
              <a:gd name="connsiteX249" fmla="*/ 2815390 w 8128084"/>
              <a:gd name="connsiteY249" fmla="*/ 12777537 h 15135727"/>
              <a:gd name="connsiteX250" fmla="*/ 3176337 w 8128084"/>
              <a:gd name="connsiteY250" fmla="*/ 12368464 h 15135727"/>
              <a:gd name="connsiteX251" fmla="*/ 3104148 w 8128084"/>
              <a:gd name="connsiteY251" fmla="*/ 12320337 h 15135727"/>
              <a:gd name="connsiteX252" fmla="*/ 3104148 w 8128084"/>
              <a:gd name="connsiteY252" fmla="*/ 12320337 h 15135727"/>
              <a:gd name="connsiteX253" fmla="*/ 3007895 w 8128084"/>
              <a:gd name="connsiteY253" fmla="*/ 12079706 h 15135727"/>
              <a:gd name="connsiteX254" fmla="*/ 2911642 w 8128084"/>
              <a:gd name="connsiteY254" fmla="*/ 11935327 h 15135727"/>
              <a:gd name="connsiteX255" fmla="*/ 2863516 w 8128084"/>
              <a:gd name="connsiteY255" fmla="*/ 11694695 h 15135727"/>
              <a:gd name="connsiteX256" fmla="*/ 2911642 w 8128084"/>
              <a:gd name="connsiteY256" fmla="*/ 11454064 h 15135727"/>
              <a:gd name="connsiteX257" fmla="*/ 3056021 w 8128084"/>
              <a:gd name="connsiteY257" fmla="*/ 11454064 h 15135727"/>
              <a:gd name="connsiteX258" fmla="*/ 2983832 w 8128084"/>
              <a:gd name="connsiteY258" fmla="*/ 11381874 h 15135727"/>
              <a:gd name="connsiteX259" fmla="*/ 3031958 w 8128084"/>
              <a:gd name="connsiteY259" fmla="*/ 11285621 h 15135727"/>
              <a:gd name="connsiteX260" fmla="*/ 3007895 w 8128084"/>
              <a:gd name="connsiteY260" fmla="*/ 11189369 h 15135727"/>
              <a:gd name="connsiteX261" fmla="*/ 2887579 w 8128084"/>
              <a:gd name="connsiteY261" fmla="*/ 11141242 h 15135727"/>
              <a:gd name="connsiteX262" fmla="*/ 2887579 w 8128084"/>
              <a:gd name="connsiteY262" fmla="*/ 10972800 h 15135727"/>
              <a:gd name="connsiteX263" fmla="*/ 2887579 w 8128084"/>
              <a:gd name="connsiteY263" fmla="*/ 10924674 h 15135727"/>
              <a:gd name="connsiteX264" fmla="*/ 2767264 w 8128084"/>
              <a:gd name="connsiteY264" fmla="*/ 11020927 h 15135727"/>
              <a:gd name="connsiteX265" fmla="*/ 2743200 w 8128084"/>
              <a:gd name="connsiteY265" fmla="*/ 10924674 h 15135727"/>
              <a:gd name="connsiteX266" fmla="*/ 2550695 w 8128084"/>
              <a:gd name="connsiteY266" fmla="*/ 11020927 h 15135727"/>
              <a:gd name="connsiteX267" fmla="*/ 2526632 w 8128084"/>
              <a:gd name="connsiteY267" fmla="*/ 11117179 h 15135727"/>
              <a:gd name="connsiteX268" fmla="*/ 2334127 w 8128084"/>
              <a:gd name="connsiteY268" fmla="*/ 10996864 h 15135727"/>
              <a:gd name="connsiteX269" fmla="*/ 2358190 w 8128084"/>
              <a:gd name="connsiteY269" fmla="*/ 10732169 h 15135727"/>
              <a:gd name="connsiteX270" fmla="*/ 2334127 w 8128084"/>
              <a:gd name="connsiteY270" fmla="*/ 10587790 h 15135727"/>
              <a:gd name="connsiteX271" fmla="*/ 2406316 w 8128084"/>
              <a:gd name="connsiteY271" fmla="*/ 10491537 h 15135727"/>
              <a:gd name="connsiteX272" fmla="*/ 2598821 w 8128084"/>
              <a:gd name="connsiteY272" fmla="*/ 10684042 h 15135727"/>
              <a:gd name="connsiteX273" fmla="*/ 2767264 w 8128084"/>
              <a:gd name="connsiteY273" fmla="*/ 10684042 h 15135727"/>
              <a:gd name="connsiteX274" fmla="*/ 2646948 w 8128084"/>
              <a:gd name="connsiteY274" fmla="*/ 10515600 h 15135727"/>
              <a:gd name="connsiteX275" fmla="*/ 2815390 w 8128084"/>
              <a:gd name="connsiteY275" fmla="*/ 10395285 h 15135727"/>
              <a:gd name="connsiteX276" fmla="*/ 3080085 w 8128084"/>
              <a:gd name="connsiteY276" fmla="*/ 10419348 h 15135727"/>
              <a:gd name="connsiteX277" fmla="*/ 3248527 w 8128084"/>
              <a:gd name="connsiteY277" fmla="*/ 10539664 h 15135727"/>
              <a:gd name="connsiteX278" fmla="*/ 3320716 w 8128084"/>
              <a:gd name="connsiteY278" fmla="*/ 10659979 h 15135727"/>
              <a:gd name="connsiteX279" fmla="*/ 3465095 w 8128084"/>
              <a:gd name="connsiteY279" fmla="*/ 10659979 h 15135727"/>
              <a:gd name="connsiteX280" fmla="*/ 3441032 w 8128084"/>
              <a:gd name="connsiteY280" fmla="*/ 10491537 h 15135727"/>
              <a:gd name="connsiteX281" fmla="*/ 3392906 w 8128084"/>
              <a:gd name="connsiteY281" fmla="*/ 10250906 h 15135727"/>
              <a:gd name="connsiteX282" fmla="*/ 3152274 w 8128084"/>
              <a:gd name="connsiteY282" fmla="*/ 10250906 h 15135727"/>
              <a:gd name="connsiteX283" fmla="*/ 3176337 w 8128084"/>
              <a:gd name="connsiteY283" fmla="*/ 10178716 h 15135727"/>
              <a:gd name="connsiteX284" fmla="*/ 3104148 w 8128084"/>
              <a:gd name="connsiteY284" fmla="*/ 10154653 h 15135727"/>
              <a:gd name="connsiteX285" fmla="*/ 3007895 w 8128084"/>
              <a:gd name="connsiteY285" fmla="*/ 9962148 h 15135727"/>
              <a:gd name="connsiteX286" fmla="*/ 3176337 w 8128084"/>
              <a:gd name="connsiteY286" fmla="*/ 9889958 h 15135727"/>
              <a:gd name="connsiteX287" fmla="*/ 2959769 w 8128084"/>
              <a:gd name="connsiteY287" fmla="*/ 9504948 h 15135727"/>
              <a:gd name="connsiteX288" fmla="*/ 2791327 w 8128084"/>
              <a:gd name="connsiteY288" fmla="*/ 9456821 h 15135727"/>
              <a:gd name="connsiteX289" fmla="*/ 2574758 w 8128084"/>
              <a:gd name="connsiteY289" fmla="*/ 9336506 h 15135727"/>
              <a:gd name="connsiteX290" fmla="*/ 2550695 w 8128084"/>
              <a:gd name="connsiteY290" fmla="*/ 9071811 h 15135727"/>
              <a:gd name="connsiteX291" fmla="*/ 2695074 w 8128084"/>
              <a:gd name="connsiteY291" fmla="*/ 8999621 h 15135727"/>
              <a:gd name="connsiteX292" fmla="*/ 2622885 w 8128084"/>
              <a:gd name="connsiteY292" fmla="*/ 8975558 h 15135727"/>
              <a:gd name="connsiteX293" fmla="*/ 2430379 w 8128084"/>
              <a:gd name="connsiteY293" fmla="*/ 8999621 h 15135727"/>
              <a:gd name="connsiteX294" fmla="*/ 2261937 w 8128084"/>
              <a:gd name="connsiteY294" fmla="*/ 9168064 h 15135727"/>
              <a:gd name="connsiteX295" fmla="*/ 2237874 w 8128084"/>
              <a:gd name="connsiteY295" fmla="*/ 8999621 h 15135727"/>
              <a:gd name="connsiteX296" fmla="*/ 2117558 w 8128084"/>
              <a:gd name="connsiteY296" fmla="*/ 8975558 h 15135727"/>
              <a:gd name="connsiteX297" fmla="*/ 2045369 w 8128084"/>
              <a:gd name="connsiteY297" fmla="*/ 8783053 h 15135727"/>
              <a:gd name="connsiteX298" fmla="*/ 1852864 w 8128084"/>
              <a:gd name="connsiteY298" fmla="*/ 8758990 h 15135727"/>
              <a:gd name="connsiteX299" fmla="*/ 1636295 w 8128084"/>
              <a:gd name="connsiteY299" fmla="*/ 8927432 h 15135727"/>
              <a:gd name="connsiteX300" fmla="*/ 1588169 w 8128084"/>
              <a:gd name="connsiteY300" fmla="*/ 9023685 h 15135727"/>
              <a:gd name="connsiteX301" fmla="*/ 1515979 w 8128084"/>
              <a:gd name="connsiteY301" fmla="*/ 8879306 h 15135727"/>
              <a:gd name="connsiteX302" fmla="*/ 1347537 w 8128084"/>
              <a:gd name="connsiteY302" fmla="*/ 8879306 h 15135727"/>
              <a:gd name="connsiteX303" fmla="*/ 1347537 w 8128084"/>
              <a:gd name="connsiteY303" fmla="*/ 8710864 h 15135727"/>
              <a:gd name="connsiteX304" fmla="*/ 1106906 w 8128084"/>
              <a:gd name="connsiteY304" fmla="*/ 8783053 h 15135727"/>
              <a:gd name="connsiteX305" fmla="*/ 890337 w 8128084"/>
              <a:gd name="connsiteY305" fmla="*/ 8686800 h 15135727"/>
              <a:gd name="connsiteX306" fmla="*/ 649706 w 8128084"/>
              <a:gd name="connsiteY306" fmla="*/ 8662737 h 15135727"/>
              <a:gd name="connsiteX307" fmla="*/ 385011 w 8128084"/>
              <a:gd name="connsiteY307" fmla="*/ 8566485 h 15135727"/>
              <a:gd name="connsiteX308" fmla="*/ 577516 w 8128084"/>
              <a:gd name="connsiteY308" fmla="*/ 8373979 h 15135727"/>
              <a:gd name="connsiteX309" fmla="*/ 794085 w 8128084"/>
              <a:gd name="connsiteY309" fmla="*/ 8301790 h 15135727"/>
              <a:gd name="connsiteX310" fmla="*/ 745958 w 8128084"/>
              <a:gd name="connsiteY310" fmla="*/ 8133348 h 15135727"/>
              <a:gd name="connsiteX311" fmla="*/ 818148 w 8128084"/>
              <a:gd name="connsiteY311" fmla="*/ 7820527 h 15135727"/>
              <a:gd name="connsiteX312" fmla="*/ 697832 w 8128084"/>
              <a:gd name="connsiteY312" fmla="*/ 7820527 h 15135727"/>
              <a:gd name="connsiteX313" fmla="*/ 625642 w 8128084"/>
              <a:gd name="connsiteY313" fmla="*/ 7916779 h 15135727"/>
              <a:gd name="connsiteX314" fmla="*/ 457200 w 8128084"/>
              <a:gd name="connsiteY314" fmla="*/ 7820527 h 15135727"/>
              <a:gd name="connsiteX315" fmla="*/ 529390 w 8128084"/>
              <a:gd name="connsiteY315" fmla="*/ 7700211 h 15135727"/>
              <a:gd name="connsiteX316" fmla="*/ 938464 w 8128084"/>
              <a:gd name="connsiteY316" fmla="*/ 7676148 h 15135727"/>
              <a:gd name="connsiteX317" fmla="*/ 1058779 w 8128084"/>
              <a:gd name="connsiteY317" fmla="*/ 7459579 h 15135727"/>
              <a:gd name="connsiteX318" fmla="*/ 1203158 w 8128084"/>
              <a:gd name="connsiteY318" fmla="*/ 7603958 h 15135727"/>
              <a:gd name="connsiteX319" fmla="*/ 1299411 w 8128084"/>
              <a:gd name="connsiteY319" fmla="*/ 7555832 h 15135727"/>
              <a:gd name="connsiteX320" fmla="*/ 1443790 w 8128084"/>
              <a:gd name="connsiteY320" fmla="*/ 7507706 h 15135727"/>
              <a:gd name="connsiteX321" fmla="*/ 1684421 w 8128084"/>
              <a:gd name="connsiteY321" fmla="*/ 7603958 h 15135727"/>
              <a:gd name="connsiteX322" fmla="*/ 1684421 w 8128084"/>
              <a:gd name="connsiteY322" fmla="*/ 7603958 h 15135727"/>
              <a:gd name="connsiteX323" fmla="*/ 1540042 w 8128084"/>
              <a:gd name="connsiteY323" fmla="*/ 7363327 h 15135727"/>
              <a:gd name="connsiteX324" fmla="*/ 1299411 w 8128084"/>
              <a:gd name="connsiteY324" fmla="*/ 7315200 h 15135727"/>
              <a:gd name="connsiteX325" fmla="*/ 1130969 w 8128084"/>
              <a:gd name="connsiteY325" fmla="*/ 7339264 h 15135727"/>
              <a:gd name="connsiteX326" fmla="*/ 1034716 w 8128084"/>
              <a:gd name="connsiteY326" fmla="*/ 7315200 h 15135727"/>
              <a:gd name="connsiteX327" fmla="*/ 1155032 w 8128084"/>
              <a:gd name="connsiteY327" fmla="*/ 7050506 h 15135727"/>
              <a:gd name="connsiteX328" fmla="*/ 1155032 w 8128084"/>
              <a:gd name="connsiteY328" fmla="*/ 6930190 h 15135727"/>
              <a:gd name="connsiteX329" fmla="*/ 1155032 w 8128084"/>
              <a:gd name="connsiteY329" fmla="*/ 6761748 h 15135727"/>
              <a:gd name="connsiteX330" fmla="*/ 1203158 w 8128084"/>
              <a:gd name="connsiteY330" fmla="*/ 6617369 h 15135727"/>
              <a:gd name="connsiteX331" fmla="*/ 1371600 w 8128084"/>
              <a:gd name="connsiteY331" fmla="*/ 6472990 h 15135727"/>
              <a:gd name="connsiteX332" fmla="*/ 1443790 w 8128084"/>
              <a:gd name="connsiteY332" fmla="*/ 6328611 h 15135727"/>
              <a:gd name="connsiteX333" fmla="*/ 1419727 w 8128084"/>
              <a:gd name="connsiteY333" fmla="*/ 6208295 h 15135727"/>
              <a:gd name="connsiteX334" fmla="*/ 1275348 w 8128084"/>
              <a:gd name="connsiteY334" fmla="*/ 6304548 h 15135727"/>
              <a:gd name="connsiteX335" fmla="*/ 1323474 w 8128084"/>
              <a:gd name="connsiteY335" fmla="*/ 6015790 h 15135727"/>
              <a:gd name="connsiteX336" fmla="*/ 1540042 w 8128084"/>
              <a:gd name="connsiteY336" fmla="*/ 5871411 h 15135727"/>
              <a:gd name="connsiteX337" fmla="*/ 1540042 w 8128084"/>
              <a:gd name="connsiteY337" fmla="*/ 5751095 h 15135727"/>
              <a:gd name="connsiteX338" fmla="*/ 1395664 w 8128084"/>
              <a:gd name="connsiteY338" fmla="*/ 5799221 h 15135727"/>
              <a:gd name="connsiteX339" fmla="*/ 1179095 w 8128084"/>
              <a:gd name="connsiteY339" fmla="*/ 5799221 h 15135727"/>
              <a:gd name="connsiteX340" fmla="*/ 890337 w 8128084"/>
              <a:gd name="connsiteY340" fmla="*/ 5775158 h 15135727"/>
              <a:gd name="connsiteX341" fmla="*/ 697832 w 8128084"/>
              <a:gd name="connsiteY341" fmla="*/ 5606716 h 15135727"/>
              <a:gd name="connsiteX342" fmla="*/ 577516 w 8128084"/>
              <a:gd name="connsiteY342" fmla="*/ 5582653 h 15135727"/>
              <a:gd name="connsiteX343" fmla="*/ 697832 w 8128084"/>
              <a:gd name="connsiteY343" fmla="*/ 5775158 h 15135727"/>
              <a:gd name="connsiteX344" fmla="*/ 409074 w 8128084"/>
              <a:gd name="connsiteY344" fmla="*/ 5799221 h 15135727"/>
              <a:gd name="connsiteX345" fmla="*/ 168442 w 8128084"/>
              <a:gd name="connsiteY345" fmla="*/ 5702969 h 15135727"/>
              <a:gd name="connsiteX346" fmla="*/ 264695 w 8128084"/>
              <a:gd name="connsiteY346" fmla="*/ 5558590 h 15135727"/>
              <a:gd name="connsiteX347" fmla="*/ 144379 w 8128084"/>
              <a:gd name="connsiteY347" fmla="*/ 5510464 h 15135727"/>
              <a:gd name="connsiteX348" fmla="*/ 0 w 8128084"/>
              <a:gd name="connsiteY348" fmla="*/ 5462337 h 15135727"/>
              <a:gd name="connsiteX349" fmla="*/ 96253 w 8128084"/>
              <a:gd name="connsiteY349"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572000 w 8128084"/>
              <a:gd name="connsiteY198" fmla="*/ 14149137 h 15135727"/>
              <a:gd name="connsiteX199" fmla="*/ 4523874 w 8128084"/>
              <a:gd name="connsiteY199" fmla="*/ 14558211 h 15135727"/>
              <a:gd name="connsiteX200" fmla="*/ 4403558 w 8128084"/>
              <a:gd name="connsiteY200" fmla="*/ 14437895 h 15135727"/>
              <a:gd name="connsiteX201" fmla="*/ 4403558 w 8128084"/>
              <a:gd name="connsiteY201" fmla="*/ 14437895 h 15135727"/>
              <a:gd name="connsiteX202" fmla="*/ 4283242 w 8128084"/>
              <a:gd name="connsiteY202" fmla="*/ 14245390 h 15135727"/>
              <a:gd name="connsiteX203" fmla="*/ 4235116 w 8128084"/>
              <a:gd name="connsiteY203" fmla="*/ 14341642 h 15135727"/>
              <a:gd name="connsiteX204" fmla="*/ 4162927 w 8128084"/>
              <a:gd name="connsiteY204" fmla="*/ 14389769 h 15135727"/>
              <a:gd name="connsiteX205" fmla="*/ 4162927 w 8128084"/>
              <a:gd name="connsiteY205" fmla="*/ 14389769 h 15135727"/>
              <a:gd name="connsiteX206" fmla="*/ 3922295 w 8128084"/>
              <a:gd name="connsiteY206" fmla="*/ 14245390 h 15135727"/>
              <a:gd name="connsiteX207" fmla="*/ 3801979 w 8128084"/>
              <a:gd name="connsiteY207" fmla="*/ 14293516 h 15135727"/>
              <a:gd name="connsiteX208" fmla="*/ 3681664 w 8128084"/>
              <a:gd name="connsiteY208" fmla="*/ 14389769 h 15135727"/>
              <a:gd name="connsiteX209" fmla="*/ 3657600 w 8128084"/>
              <a:gd name="connsiteY209" fmla="*/ 14654464 h 15135727"/>
              <a:gd name="connsiteX210" fmla="*/ 3513221 w 8128084"/>
              <a:gd name="connsiteY210" fmla="*/ 14726653 h 15135727"/>
              <a:gd name="connsiteX211" fmla="*/ 3513221 w 8128084"/>
              <a:gd name="connsiteY211" fmla="*/ 14871032 h 15135727"/>
              <a:gd name="connsiteX212" fmla="*/ 3633537 w 8128084"/>
              <a:gd name="connsiteY212" fmla="*/ 14967285 h 15135727"/>
              <a:gd name="connsiteX213" fmla="*/ 3609474 w 8128084"/>
              <a:gd name="connsiteY213" fmla="*/ 15087600 h 15135727"/>
              <a:gd name="connsiteX214" fmla="*/ 3441032 w 8128084"/>
              <a:gd name="connsiteY214" fmla="*/ 15039474 h 15135727"/>
              <a:gd name="connsiteX215" fmla="*/ 3272590 w 8128084"/>
              <a:gd name="connsiteY215" fmla="*/ 15063537 h 15135727"/>
              <a:gd name="connsiteX216" fmla="*/ 3248527 w 8128084"/>
              <a:gd name="connsiteY216" fmla="*/ 14895095 h 15135727"/>
              <a:gd name="connsiteX217" fmla="*/ 3128211 w 8128084"/>
              <a:gd name="connsiteY217" fmla="*/ 14919158 h 15135727"/>
              <a:gd name="connsiteX218" fmla="*/ 2959769 w 8128084"/>
              <a:gd name="connsiteY218" fmla="*/ 15135727 h 15135727"/>
              <a:gd name="connsiteX219" fmla="*/ 2935706 w 8128084"/>
              <a:gd name="connsiteY219" fmla="*/ 14895095 h 15135727"/>
              <a:gd name="connsiteX220" fmla="*/ 2791327 w 8128084"/>
              <a:gd name="connsiteY220" fmla="*/ 14943221 h 15135727"/>
              <a:gd name="connsiteX221" fmla="*/ 2671011 w 8128084"/>
              <a:gd name="connsiteY221" fmla="*/ 15039474 h 15135727"/>
              <a:gd name="connsiteX222" fmla="*/ 2430379 w 8128084"/>
              <a:gd name="connsiteY222" fmla="*/ 15087600 h 15135727"/>
              <a:gd name="connsiteX223" fmla="*/ 2237874 w 8128084"/>
              <a:gd name="connsiteY223" fmla="*/ 15039474 h 15135727"/>
              <a:gd name="connsiteX224" fmla="*/ 2622885 w 8128084"/>
              <a:gd name="connsiteY224" fmla="*/ 14846969 h 15135727"/>
              <a:gd name="connsiteX225" fmla="*/ 2887579 w 8128084"/>
              <a:gd name="connsiteY225" fmla="*/ 14774779 h 15135727"/>
              <a:gd name="connsiteX226" fmla="*/ 2839453 w 8128084"/>
              <a:gd name="connsiteY226" fmla="*/ 14582274 h 15135727"/>
              <a:gd name="connsiteX227" fmla="*/ 2935706 w 8128084"/>
              <a:gd name="connsiteY227" fmla="*/ 14510085 h 15135727"/>
              <a:gd name="connsiteX228" fmla="*/ 2935706 w 8128084"/>
              <a:gd name="connsiteY228" fmla="*/ 14510085 h 15135727"/>
              <a:gd name="connsiteX229" fmla="*/ 3080085 w 8128084"/>
              <a:gd name="connsiteY229" fmla="*/ 14413832 h 15135727"/>
              <a:gd name="connsiteX230" fmla="*/ 3152274 w 8128084"/>
              <a:gd name="connsiteY230" fmla="*/ 14341642 h 15135727"/>
              <a:gd name="connsiteX231" fmla="*/ 3080085 w 8128084"/>
              <a:gd name="connsiteY231" fmla="*/ 14269453 h 15135727"/>
              <a:gd name="connsiteX232" fmla="*/ 3152274 w 8128084"/>
              <a:gd name="connsiteY232" fmla="*/ 14197264 h 15135727"/>
              <a:gd name="connsiteX233" fmla="*/ 3152274 w 8128084"/>
              <a:gd name="connsiteY233" fmla="*/ 14052885 h 15135727"/>
              <a:gd name="connsiteX234" fmla="*/ 3080085 w 8128084"/>
              <a:gd name="connsiteY234" fmla="*/ 13980695 h 15135727"/>
              <a:gd name="connsiteX235" fmla="*/ 3056021 w 8128084"/>
              <a:gd name="connsiteY235" fmla="*/ 14076948 h 15135727"/>
              <a:gd name="connsiteX236" fmla="*/ 2935706 w 8128084"/>
              <a:gd name="connsiteY236" fmla="*/ 14076948 h 15135727"/>
              <a:gd name="connsiteX237" fmla="*/ 2863516 w 8128084"/>
              <a:gd name="connsiteY237" fmla="*/ 14125074 h 15135727"/>
              <a:gd name="connsiteX238" fmla="*/ 2719137 w 8128084"/>
              <a:gd name="connsiteY238" fmla="*/ 14197264 h 15135727"/>
              <a:gd name="connsiteX239" fmla="*/ 2646948 w 8128084"/>
              <a:gd name="connsiteY239" fmla="*/ 14197264 h 15135727"/>
              <a:gd name="connsiteX240" fmla="*/ 2598821 w 8128084"/>
              <a:gd name="connsiteY240" fmla="*/ 14125074 h 15135727"/>
              <a:gd name="connsiteX241" fmla="*/ 2430379 w 8128084"/>
              <a:gd name="connsiteY241" fmla="*/ 13836316 h 15135727"/>
              <a:gd name="connsiteX242" fmla="*/ 2646948 w 8128084"/>
              <a:gd name="connsiteY242" fmla="*/ 13812253 h 15135727"/>
              <a:gd name="connsiteX243" fmla="*/ 2502569 w 8128084"/>
              <a:gd name="connsiteY243" fmla="*/ 13475369 h 15135727"/>
              <a:gd name="connsiteX244" fmla="*/ 2550695 w 8128084"/>
              <a:gd name="connsiteY244" fmla="*/ 13186611 h 15135727"/>
              <a:gd name="connsiteX245" fmla="*/ 2719137 w 8128084"/>
              <a:gd name="connsiteY245" fmla="*/ 13042232 h 15135727"/>
              <a:gd name="connsiteX246" fmla="*/ 2791327 w 8128084"/>
              <a:gd name="connsiteY246" fmla="*/ 12945979 h 15135727"/>
              <a:gd name="connsiteX247" fmla="*/ 3031958 w 8128084"/>
              <a:gd name="connsiteY247" fmla="*/ 13090358 h 15135727"/>
              <a:gd name="connsiteX248" fmla="*/ 3056021 w 8128084"/>
              <a:gd name="connsiteY248" fmla="*/ 12753474 h 15135727"/>
              <a:gd name="connsiteX249" fmla="*/ 2887579 w 8128084"/>
              <a:gd name="connsiteY249" fmla="*/ 12777537 h 15135727"/>
              <a:gd name="connsiteX250" fmla="*/ 2815390 w 8128084"/>
              <a:gd name="connsiteY250" fmla="*/ 12777537 h 15135727"/>
              <a:gd name="connsiteX251" fmla="*/ 3176337 w 8128084"/>
              <a:gd name="connsiteY251" fmla="*/ 12368464 h 15135727"/>
              <a:gd name="connsiteX252" fmla="*/ 3104148 w 8128084"/>
              <a:gd name="connsiteY252" fmla="*/ 12320337 h 15135727"/>
              <a:gd name="connsiteX253" fmla="*/ 3104148 w 8128084"/>
              <a:gd name="connsiteY253" fmla="*/ 12320337 h 15135727"/>
              <a:gd name="connsiteX254" fmla="*/ 3007895 w 8128084"/>
              <a:gd name="connsiteY254" fmla="*/ 12079706 h 15135727"/>
              <a:gd name="connsiteX255" fmla="*/ 2911642 w 8128084"/>
              <a:gd name="connsiteY255" fmla="*/ 11935327 h 15135727"/>
              <a:gd name="connsiteX256" fmla="*/ 2863516 w 8128084"/>
              <a:gd name="connsiteY256" fmla="*/ 11694695 h 15135727"/>
              <a:gd name="connsiteX257" fmla="*/ 2911642 w 8128084"/>
              <a:gd name="connsiteY257" fmla="*/ 11454064 h 15135727"/>
              <a:gd name="connsiteX258" fmla="*/ 3056021 w 8128084"/>
              <a:gd name="connsiteY258" fmla="*/ 11454064 h 15135727"/>
              <a:gd name="connsiteX259" fmla="*/ 2983832 w 8128084"/>
              <a:gd name="connsiteY259" fmla="*/ 11381874 h 15135727"/>
              <a:gd name="connsiteX260" fmla="*/ 3031958 w 8128084"/>
              <a:gd name="connsiteY260" fmla="*/ 11285621 h 15135727"/>
              <a:gd name="connsiteX261" fmla="*/ 3007895 w 8128084"/>
              <a:gd name="connsiteY261" fmla="*/ 11189369 h 15135727"/>
              <a:gd name="connsiteX262" fmla="*/ 2887579 w 8128084"/>
              <a:gd name="connsiteY262" fmla="*/ 11141242 h 15135727"/>
              <a:gd name="connsiteX263" fmla="*/ 2887579 w 8128084"/>
              <a:gd name="connsiteY263" fmla="*/ 10972800 h 15135727"/>
              <a:gd name="connsiteX264" fmla="*/ 2887579 w 8128084"/>
              <a:gd name="connsiteY264" fmla="*/ 10924674 h 15135727"/>
              <a:gd name="connsiteX265" fmla="*/ 2767264 w 8128084"/>
              <a:gd name="connsiteY265" fmla="*/ 11020927 h 15135727"/>
              <a:gd name="connsiteX266" fmla="*/ 2743200 w 8128084"/>
              <a:gd name="connsiteY266" fmla="*/ 10924674 h 15135727"/>
              <a:gd name="connsiteX267" fmla="*/ 2550695 w 8128084"/>
              <a:gd name="connsiteY267" fmla="*/ 11020927 h 15135727"/>
              <a:gd name="connsiteX268" fmla="*/ 2526632 w 8128084"/>
              <a:gd name="connsiteY268" fmla="*/ 11117179 h 15135727"/>
              <a:gd name="connsiteX269" fmla="*/ 2334127 w 8128084"/>
              <a:gd name="connsiteY269" fmla="*/ 10996864 h 15135727"/>
              <a:gd name="connsiteX270" fmla="*/ 2358190 w 8128084"/>
              <a:gd name="connsiteY270" fmla="*/ 10732169 h 15135727"/>
              <a:gd name="connsiteX271" fmla="*/ 2334127 w 8128084"/>
              <a:gd name="connsiteY271" fmla="*/ 10587790 h 15135727"/>
              <a:gd name="connsiteX272" fmla="*/ 2406316 w 8128084"/>
              <a:gd name="connsiteY272" fmla="*/ 10491537 h 15135727"/>
              <a:gd name="connsiteX273" fmla="*/ 2598821 w 8128084"/>
              <a:gd name="connsiteY273" fmla="*/ 10684042 h 15135727"/>
              <a:gd name="connsiteX274" fmla="*/ 2767264 w 8128084"/>
              <a:gd name="connsiteY274" fmla="*/ 10684042 h 15135727"/>
              <a:gd name="connsiteX275" fmla="*/ 2646948 w 8128084"/>
              <a:gd name="connsiteY275" fmla="*/ 10515600 h 15135727"/>
              <a:gd name="connsiteX276" fmla="*/ 2815390 w 8128084"/>
              <a:gd name="connsiteY276" fmla="*/ 10395285 h 15135727"/>
              <a:gd name="connsiteX277" fmla="*/ 3080085 w 8128084"/>
              <a:gd name="connsiteY277" fmla="*/ 10419348 h 15135727"/>
              <a:gd name="connsiteX278" fmla="*/ 3248527 w 8128084"/>
              <a:gd name="connsiteY278" fmla="*/ 10539664 h 15135727"/>
              <a:gd name="connsiteX279" fmla="*/ 3320716 w 8128084"/>
              <a:gd name="connsiteY279" fmla="*/ 10659979 h 15135727"/>
              <a:gd name="connsiteX280" fmla="*/ 3465095 w 8128084"/>
              <a:gd name="connsiteY280" fmla="*/ 10659979 h 15135727"/>
              <a:gd name="connsiteX281" fmla="*/ 3441032 w 8128084"/>
              <a:gd name="connsiteY281" fmla="*/ 10491537 h 15135727"/>
              <a:gd name="connsiteX282" fmla="*/ 3392906 w 8128084"/>
              <a:gd name="connsiteY282" fmla="*/ 10250906 h 15135727"/>
              <a:gd name="connsiteX283" fmla="*/ 3152274 w 8128084"/>
              <a:gd name="connsiteY283" fmla="*/ 10250906 h 15135727"/>
              <a:gd name="connsiteX284" fmla="*/ 3176337 w 8128084"/>
              <a:gd name="connsiteY284" fmla="*/ 10178716 h 15135727"/>
              <a:gd name="connsiteX285" fmla="*/ 3104148 w 8128084"/>
              <a:gd name="connsiteY285" fmla="*/ 10154653 h 15135727"/>
              <a:gd name="connsiteX286" fmla="*/ 3007895 w 8128084"/>
              <a:gd name="connsiteY286" fmla="*/ 9962148 h 15135727"/>
              <a:gd name="connsiteX287" fmla="*/ 3176337 w 8128084"/>
              <a:gd name="connsiteY287" fmla="*/ 9889958 h 15135727"/>
              <a:gd name="connsiteX288" fmla="*/ 2959769 w 8128084"/>
              <a:gd name="connsiteY288" fmla="*/ 9504948 h 15135727"/>
              <a:gd name="connsiteX289" fmla="*/ 2791327 w 8128084"/>
              <a:gd name="connsiteY289" fmla="*/ 9456821 h 15135727"/>
              <a:gd name="connsiteX290" fmla="*/ 2574758 w 8128084"/>
              <a:gd name="connsiteY290" fmla="*/ 9336506 h 15135727"/>
              <a:gd name="connsiteX291" fmla="*/ 2550695 w 8128084"/>
              <a:gd name="connsiteY291" fmla="*/ 9071811 h 15135727"/>
              <a:gd name="connsiteX292" fmla="*/ 2695074 w 8128084"/>
              <a:gd name="connsiteY292" fmla="*/ 8999621 h 15135727"/>
              <a:gd name="connsiteX293" fmla="*/ 2622885 w 8128084"/>
              <a:gd name="connsiteY293" fmla="*/ 8975558 h 15135727"/>
              <a:gd name="connsiteX294" fmla="*/ 2430379 w 8128084"/>
              <a:gd name="connsiteY294" fmla="*/ 8999621 h 15135727"/>
              <a:gd name="connsiteX295" fmla="*/ 2261937 w 8128084"/>
              <a:gd name="connsiteY295" fmla="*/ 9168064 h 15135727"/>
              <a:gd name="connsiteX296" fmla="*/ 2237874 w 8128084"/>
              <a:gd name="connsiteY296" fmla="*/ 8999621 h 15135727"/>
              <a:gd name="connsiteX297" fmla="*/ 2117558 w 8128084"/>
              <a:gd name="connsiteY297" fmla="*/ 8975558 h 15135727"/>
              <a:gd name="connsiteX298" fmla="*/ 2045369 w 8128084"/>
              <a:gd name="connsiteY298" fmla="*/ 8783053 h 15135727"/>
              <a:gd name="connsiteX299" fmla="*/ 1852864 w 8128084"/>
              <a:gd name="connsiteY299" fmla="*/ 8758990 h 15135727"/>
              <a:gd name="connsiteX300" fmla="*/ 1636295 w 8128084"/>
              <a:gd name="connsiteY300" fmla="*/ 8927432 h 15135727"/>
              <a:gd name="connsiteX301" fmla="*/ 1588169 w 8128084"/>
              <a:gd name="connsiteY301" fmla="*/ 9023685 h 15135727"/>
              <a:gd name="connsiteX302" fmla="*/ 1515979 w 8128084"/>
              <a:gd name="connsiteY302" fmla="*/ 8879306 h 15135727"/>
              <a:gd name="connsiteX303" fmla="*/ 1347537 w 8128084"/>
              <a:gd name="connsiteY303" fmla="*/ 8879306 h 15135727"/>
              <a:gd name="connsiteX304" fmla="*/ 1347537 w 8128084"/>
              <a:gd name="connsiteY304" fmla="*/ 8710864 h 15135727"/>
              <a:gd name="connsiteX305" fmla="*/ 1106906 w 8128084"/>
              <a:gd name="connsiteY305" fmla="*/ 8783053 h 15135727"/>
              <a:gd name="connsiteX306" fmla="*/ 890337 w 8128084"/>
              <a:gd name="connsiteY306" fmla="*/ 8686800 h 15135727"/>
              <a:gd name="connsiteX307" fmla="*/ 649706 w 8128084"/>
              <a:gd name="connsiteY307" fmla="*/ 8662737 h 15135727"/>
              <a:gd name="connsiteX308" fmla="*/ 385011 w 8128084"/>
              <a:gd name="connsiteY308" fmla="*/ 8566485 h 15135727"/>
              <a:gd name="connsiteX309" fmla="*/ 577516 w 8128084"/>
              <a:gd name="connsiteY309" fmla="*/ 8373979 h 15135727"/>
              <a:gd name="connsiteX310" fmla="*/ 794085 w 8128084"/>
              <a:gd name="connsiteY310" fmla="*/ 8301790 h 15135727"/>
              <a:gd name="connsiteX311" fmla="*/ 745958 w 8128084"/>
              <a:gd name="connsiteY311" fmla="*/ 8133348 h 15135727"/>
              <a:gd name="connsiteX312" fmla="*/ 818148 w 8128084"/>
              <a:gd name="connsiteY312" fmla="*/ 7820527 h 15135727"/>
              <a:gd name="connsiteX313" fmla="*/ 697832 w 8128084"/>
              <a:gd name="connsiteY313" fmla="*/ 7820527 h 15135727"/>
              <a:gd name="connsiteX314" fmla="*/ 625642 w 8128084"/>
              <a:gd name="connsiteY314" fmla="*/ 7916779 h 15135727"/>
              <a:gd name="connsiteX315" fmla="*/ 457200 w 8128084"/>
              <a:gd name="connsiteY315" fmla="*/ 7820527 h 15135727"/>
              <a:gd name="connsiteX316" fmla="*/ 529390 w 8128084"/>
              <a:gd name="connsiteY316" fmla="*/ 7700211 h 15135727"/>
              <a:gd name="connsiteX317" fmla="*/ 938464 w 8128084"/>
              <a:gd name="connsiteY317" fmla="*/ 7676148 h 15135727"/>
              <a:gd name="connsiteX318" fmla="*/ 1058779 w 8128084"/>
              <a:gd name="connsiteY318" fmla="*/ 7459579 h 15135727"/>
              <a:gd name="connsiteX319" fmla="*/ 1203158 w 8128084"/>
              <a:gd name="connsiteY319" fmla="*/ 7603958 h 15135727"/>
              <a:gd name="connsiteX320" fmla="*/ 1299411 w 8128084"/>
              <a:gd name="connsiteY320" fmla="*/ 7555832 h 15135727"/>
              <a:gd name="connsiteX321" fmla="*/ 1443790 w 8128084"/>
              <a:gd name="connsiteY321" fmla="*/ 7507706 h 15135727"/>
              <a:gd name="connsiteX322" fmla="*/ 1684421 w 8128084"/>
              <a:gd name="connsiteY322" fmla="*/ 7603958 h 15135727"/>
              <a:gd name="connsiteX323" fmla="*/ 1684421 w 8128084"/>
              <a:gd name="connsiteY323" fmla="*/ 7603958 h 15135727"/>
              <a:gd name="connsiteX324" fmla="*/ 1540042 w 8128084"/>
              <a:gd name="connsiteY324" fmla="*/ 7363327 h 15135727"/>
              <a:gd name="connsiteX325" fmla="*/ 1299411 w 8128084"/>
              <a:gd name="connsiteY325" fmla="*/ 7315200 h 15135727"/>
              <a:gd name="connsiteX326" fmla="*/ 1130969 w 8128084"/>
              <a:gd name="connsiteY326" fmla="*/ 7339264 h 15135727"/>
              <a:gd name="connsiteX327" fmla="*/ 1034716 w 8128084"/>
              <a:gd name="connsiteY327" fmla="*/ 7315200 h 15135727"/>
              <a:gd name="connsiteX328" fmla="*/ 1155032 w 8128084"/>
              <a:gd name="connsiteY328" fmla="*/ 7050506 h 15135727"/>
              <a:gd name="connsiteX329" fmla="*/ 1155032 w 8128084"/>
              <a:gd name="connsiteY329" fmla="*/ 6930190 h 15135727"/>
              <a:gd name="connsiteX330" fmla="*/ 1155032 w 8128084"/>
              <a:gd name="connsiteY330" fmla="*/ 6761748 h 15135727"/>
              <a:gd name="connsiteX331" fmla="*/ 1203158 w 8128084"/>
              <a:gd name="connsiteY331" fmla="*/ 6617369 h 15135727"/>
              <a:gd name="connsiteX332" fmla="*/ 1371600 w 8128084"/>
              <a:gd name="connsiteY332" fmla="*/ 6472990 h 15135727"/>
              <a:gd name="connsiteX333" fmla="*/ 1443790 w 8128084"/>
              <a:gd name="connsiteY333" fmla="*/ 6328611 h 15135727"/>
              <a:gd name="connsiteX334" fmla="*/ 1419727 w 8128084"/>
              <a:gd name="connsiteY334" fmla="*/ 6208295 h 15135727"/>
              <a:gd name="connsiteX335" fmla="*/ 1275348 w 8128084"/>
              <a:gd name="connsiteY335" fmla="*/ 6304548 h 15135727"/>
              <a:gd name="connsiteX336" fmla="*/ 1323474 w 8128084"/>
              <a:gd name="connsiteY336" fmla="*/ 6015790 h 15135727"/>
              <a:gd name="connsiteX337" fmla="*/ 1540042 w 8128084"/>
              <a:gd name="connsiteY337" fmla="*/ 5871411 h 15135727"/>
              <a:gd name="connsiteX338" fmla="*/ 1540042 w 8128084"/>
              <a:gd name="connsiteY338" fmla="*/ 5751095 h 15135727"/>
              <a:gd name="connsiteX339" fmla="*/ 1395664 w 8128084"/>
              <a:gd name="connsiteY339" fmla="*/ 5799221 h 15135727"/>
              <a:gd name="connsiteX340" fmla="*/ 1179095 w 8128084"/>
              <a:gd name="connsiteY340" fmla="*/ 5799221 h 15135727"/>
              <a:gd name="connsiteX341" fmla="*/ 890337 w 8128084"/>
              <a:gd name="connsiteY341" fmla="*/ 5775158 h 15135727"/>
              <a:gd name="connsiteX342" fmla="*/ 697832 w 8128084"/>
              <a:gd name="connsiteY342" fmla="*/ 5606716 h 15135727"/>
              <a:gd name="connsiteX343" fmla="*/ 577516 w 8128084"/>
              <a:gd name="connsiteY343" fmla="*/ 5582653 h 15135727"/>
              <a:gd name="connsiteX344" fmla="*/ 697832 w 8128084"/>
              <a:gd name="connsiteY344" fmla="*/ 5775158 h 15135727"/>
              <a:gd name="connsiteX345" fmla="*/ 409074 w 8128084"/>
              <a:gd name="connsiteY345" fmla="*/ 5799221 h 15135727"/>
              <a:gd name="connsiteX346" fmla="*/ 168442 w 8128084"/>
              <a:gd name="connsiteY346" fmla="*/ 5702969 h 15135727"/>
              <a:gd name="connsiteX347" fmla="*/ 264695 w 8128084"/>
              <a:gd name="connsiteY347" fmla="*/ 5558590 h 15135727"/>
              <a:gd name="connsiteX348" fmla="*/ 144379 w 8128084"/>
              <a:gd name="connsiteY348" fmla="*/ 5510464 h 15135727"/>
              <a:gd name="connsiteX349" fmla="*/ 0 w 8128084"/>
              <a:gd name="connsiteY349" fmla="*/ 5462337 h 15135727"/>
              <a:gd name="connsiteX350" fmla="*/ 96253 w 8128084"/>
              <a:gd name="connsiteY350"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523874 w 8128084"/>
              <a:gd name="connsiteY200" fmla="*/ 14558211 h 15135727"/>
              <a:gd name="connsiteX201" fmla="*/ 4403558 w 8128084"/>
              <a:gd name="connsiteY201" fmla="*/ 14437895 h 15135727"/>
              <a:gd name="connsiteX202" fmla="*/ 4403558 w 8128084"/>
              <a:gd name="connsiteY202" fmla="*/ 14437895 h 15135727"/>
              <a:gd name="connsiteX203" fmla="*/ 4283242 w 8128084"/>
              <a:gd name="connsiteY203" fmla="*/ 14245390 h 15135727"/>
              <a:gd name="connsiteX204" fmla="*/ 4235116 w 8128084"/>
              <a:gd name="connsiteY204" fmla="*/ 14341642 h 15135727"/>
              <a:gd name="connsiteX205" fmla="*/ 4162927 w 8128084"/>
              <a:gd name="connsiteY205" fmla="*/ 14389769 h 15135727"/>
              <a:gd name="connsiteX206" fmla="*/ 4162927 w 8128084"/>
              <a:gd name="connsiteY206" fmla="*/ 14389769 h 15135727"/>
              <a:gd name="connsiteX207" fmla="*/ 3922295 w 8128084"/>
              <a:gd name="connsiteY207" fmla="*/ 14245390 h 15135727"/>
              <a:gd name="connsiteX208" fmla="*/ 3801979 w 8128084"/>
              <a:gd name="connsiteY208" fmla="*/ 14293516 h 15135727"/>
              <a:gd name="connsiteX209" fmla="*/ 3681664 w 8128084"/>
              <a:gd name="connsiteY209" fmla="*/ 14389769 h 15135727"/>
              <a:gd name="connsiteX210" fmla="*/ 3657600 w 8128084"/>
              <a:gd name="connsiteY210" fmla="*/ 14654464 h 15135727"/>
              <a:gd name="connsiteX211" fmla="*/ 3513221 w 8128084"/>
              <a:gd name="connsiteY211" fmla="*/ 14726653 h 15135727"/>
              <a:gd name="connsiteX212" fmla="*/ 3513221 w 8128084"/>
              <a:gd name="connsiteY212" fmla="*/ 14871032 h 15135727"/>
              <a:gd name="connsiteX213" fmla="*/ 3633537 w 8128084"/>
              <a:gd name="connsiteY213" fmla="*/ 14967285 h 15135727"/>
              <a:gd name="connsiteX214" fmla="*/ 3609474 w 8128084"/>
              <a:gd name="connsiteY214" fmla="*/ 15087600 h 15135727"/>
              <a:gd name="connsiteX215" fmla="*/ 3441032 w 8128084"/>
              <a:gd name="connsiteY215" fmla="*/ 15039474 h 15135727"/>
              <a:gd name="connsiteX216" fmla="*/ 3272590 w 8128084"/>
              <a:gd name="connsiteY216" fmla="*/ 15063537 h 15135727"/>
              <a:gd name="connsiteX217" fmla="*/ 3248527 w 8128084"/>
              <a:gd name="connsiteY217" fmla="*/ 14895095 h 15135727"/>
              <a:gd name="connsiteX218" fmla="*/ 3128211 w 8128084"/>
              <a:gd name="connsiteY218" fmla="*/ 14919158 h 15135727"/>
              <a:gd name="connsiteX219" fmla="*/ 2959769 w 8128084"/>
              <a:gd name="connsiteY219" fmla="*/ 15135727 h 15135727"/>
              <a:gd name="connsiteX220" fmla="*/ 2935706 w 8128084"/>
              <a:gd name="connsiteY220" fmla="*/ 14895095 h 15135727"/>
              <a:gd name="connsiteX221" fmla="*/ 2791327 w 8128084"/>
              <a:gd name="connsiteY221" fmla="*/ 14943221 h 15135727"/>
              <a:gd name="connsiteX222" fmla="*/ 2671011 w 8128084"/>
              <a:gd name="connsiteY222" fmla="*/ 15039474 h 15135727"/>
              <a:gd name="connsiteX223" fmla="*/ 2430379 w 8128084"/>
              <a:gd name="connsiteY223" fmla="*/ 15087600 h 15135727"/>
              <a:gd name="connsiteX224" fmla="*/ 2237874 w 8128084"/>
              <a:gd name="connsiteY224" fmla="*/ 15039474 h 15135727"/>
              <a:gd name="connsiteX225" fmla="*/ 2622885 w 8128084"/>
              <a:gd name="connsiteY225" fmla="*/ 14846969 h 15135727"/>
              <a:gd name="connsiteX226" fmla="*/ 2887579 w 8128084"/>
              <a:gd name="connsiteY226" fmla="*/ 14774779 h 15135727"/>
              <a:gd name="connsiteX227" fmla="*/ 2839453 w 8128084"/>
              <a:gd name="connsiteY227" fmla="*/ 14582274 h 15135727"/>
              <a:gd name="connsiteX228" fmla="*/ 2935706 w 8128084"/>
              <a:gd name="connsiteY228" fmla="*/ 14510085 h 15135727"/>
              <a:gd name="connsiteX229" fmla="*/ 2935706 w 8128084"/>
              <a:gd name="connsiteY229" fmla="*/ 14510085 h 15135727"/>
              <a:gd name="connsiteX230" fmla="*/ 3080085 w 8128084"/>
              <a:gd name="connsiteY230" fmla="*/ 14413832 h 15135727"/>
              <a:gd name="connsiteX231" fmla="*/ 3152274 w 8128084"/>
              <a:gd name="connsiteY231" fmla="*/ 14341642 h 15135727"/>
              <a:gd name="connsiteX232" fmla="*/ 3080085 w 8128084"/>
              <a:gd name="connsiteY232" fmla="*/ 14269453 h 15135727"/>
              <a:gd name="connsiteX233" fmla="*/ 3152274 w 8128084"/>
              <a:gd name="connsiteY233" fmla="*/ 14197264 h 15135727"/>
              <a:gd name="connsiteX234" fmla="*/ 3152274 w 8128084"/>
              <a:gd name="connsiteY234" fmla="*/ 14052885 h 15135727"/>
              <a:gd name="connsiteX235" fmla="*/ 3080085 w 8128084"/>
              <a:gd name="connsiteY235" fmla="*/ 13980695 h 15135727"/>
              <a:gd name="connsiteX236" fmla="*/ 3056021 w 8128084"/>
              <a:gd name="connsiteY236" fmla="*/ 14076948 h 15135727"/>
              <a:gd name="connsiteX237" fmla="*/ 2935706 w 8128084"/>
              <a:gd name="connsiteY237" fmla="*/ 14076948 h 15135727"/>
              <a:gd name="connsiteX238" fmla="*/ 2863516 w 8128084"/>
              <a:gd name="connsiteY238" fmla="*/ 14125074 h 15135727"/>
              <a:gd name="connsiteX239" fmla="*/ 2719137 w 8128084"/>
              <a:gd name="connsiteY239" fmla="*/ 14197264 h 15135727"/>
              <a:gd name="connsiteX240" fmla="*/ 2646948 w 8128084"/>
              <a:gd name="connsiteY240" fmla="*/ 14197264 h 15135727"/>
              <a:gd name="connsiteX241" fmla="*/ 2598821 w 8128084"/>
              <a:gd name="connsiteY241" fmla="*/ 14125074 h 15135727"/>
              <a:gd name="connsiteX242" fmla="*/ 2430379 w 8128084"/>
              <a:gd name="connsiteY242" fmla="*/ 13836316 h 15135727"/>
              <a:gd name="connsiteX243" fmla="*/ 2646948 w 8128084"/>
              <a:gd name="connsiteY243" fmla="*/ 13812253 h 15135727"/>
              <a:gd name="connsiteX244" fmla="*/ 2502569 w 8128084"/>
              <a:gd name="connsiteY244" fmla="*/ 13475369 h 15135727"/>
              <a:gd name="connsiteX245" fmla="*/ 2550695 w 8128084"/>
              <a:gd name="connsiteY245" fmla="*/ 13186611 h 15135727"/>
              <a:gd name="connsiteX246" fmla="*/ 2719137 w 8128084"/>
              <a:gd name="connsiteY246" fmla="*/ 13042232 h 15135727"/>
              <a:gd name="connsiteX247" fmla="*/ 2791327 w 8128084"/>
              <a:gd name="connsiteY247" fmla="*/ 12945979 h 15135727"/>
              <a:gd name="connsiteX248" fmla="*/ 3031958 w 8128084"/>
              <a:gd name="connsiteY248" fmla="*/ 13090358 h 15135727"/>
              <a:gd name="connsiteX249" fmla="*/ 3056021 w 8128084"/>
              <a:gd name="connsiteY249" fmla="*/ 12753474 h 15135727"/>
              <a:gd name="connsiteX250" fmla="*/ 2887579 w 8128084"/>
              <a:gd name="connsiteY250" fmla="*/ 12777537 h 15135727"/>
              <a:gd name="connsiteX251" fmla="*/ 2815390 w 8128084"/>
              <a:gd name="connsiteY251" fmla="*/ 12777537 h 15135727"/>
              <a:gd name="connsiteX252" fmla="*/ 3176337 w 8128084"/>
              <a:gd name="connsiteY252" fmla="*/ 12368464 h 15135727"/>
              <a:gd name="connsiteX253" fmla="*/ 3104148 w 8128084"/>
              <a:gd name="connsiteY253" fmla="*/ 12320337 h 15135727"/>
              <a:gd name="connsiteX254" fmla="*/ 3104148 w 8128084"/>
              <a:gd name="connsiteY254" fmla="*/ 12320337 h 15135727"/>
              <a:gd name="connsiteX255" fmla="*/ 3007895 w 8128084"/>
              <a:gd name="connsiteY255" fmla="*/ 12079706 h 15135727"/>
              <a:gd name="connsiteX256" fmla="*/ 2911642 w 8128084"/>
              <a:gd name="connsiteY256" fmla="*/ 11935327 h 15135727"/>
              <a:gd name="connsiteX257" fmla="*/ 2863516 w 8128084"/>
              <a:gd name="connsiteY257" fmla="*/ 11694695 h 15135727"/>
              <a:gd name="connsiteX258" fmla="*/ 2911642 w 8128084"/>
              <a:gd name="connsiteY258" fmla="*/ 11454064 h 15135727"/>
              <a:gd name="connsiteX259" fmla="*/ 3056021 w 8128084"/>
              <a:gd name="connsiteY259" fmla="*/ 11454064 h 15135727"/>
              <a:gd name="connsiteX260" fmla="*/ 2983832 w 8128084"/>
              <a:gd name="connsiteY260" fmla="*/ 11381874 h 15135727"/>
              <a:gd name="connsiteX261" fmla="*/ 3031958 w 8128084"/>
              <a:gd name="connsiteY261" fmla="*/ 11285621 h 15135727"/>
              <a:gd name="connsiteX262" fmla="*/ 3007895 w 8128084"/>
              <a:gd name="connsiteY262" fmla="*/ 11189369 h 15135727"/>
              <a:gd name="connsiteX263" fmla="*/ 2887579 w 8128084"/>
              <a:gd name="connsiteY263" fmla="*/ 11141242 h 15135727"/>
              <a:gd name="connsiteX264" fmla="*/ 2887579 w 8128084"/>
              <a:gd name="connsiteY264" fmla="*/ 10972800 h 15135727"/>
              <a:gd name="connsiteX265" fmla="*/ 2887579 w 8128084"/>
              <a:gd name="connsiteY265" fmla="*/ 10924674 h 15135727"/>
              <a:gd name="connsiteX266" fmla="*/ 2767264 w 8128084"/>
              <a:gd name="connsiteY266" fmla="*/ 11020927 h 15135727"/>
              <a:gd name="connsiteX267" fmla="*/ 2743200 w 8128084"/>
              <a:gd name="connsiteY267" fmla="*/ 10924674 h 15135727"/>
              <a:gd name="connsiteX268" fmla="*/ 2550695 w 8128084"/>
              <a:gd name="connsiteY268" fmla="*/ 11020927 h 15135727"/>
              <a:gd name="connsiteX269" fmla="*/ 2526632 w 8128084"/>
              <a:gd name="connsiteY269" fmla="*/ 11117179 h 15135727"/>
              <a:gd name="connsiteX270" fmla="*/ 2334127 w 8128084"/>
              <a:gd name="connsiteY270" fmla="*/ 10996864 h 15135727"/>
              <a:gd name="connsiteX271" fmla="*/ 2358190 w 8128084"/>
              <a:gd name="connsiteY271" fmla="*/ 10732169 h 15135727"/>
              <a:gd name="connsiteX272" fmla="*/ 2334127 w 8128084"/>
              <a:gd name="connsiteY272" fmla="*/ 10587790 h 15135727"/>
              <a:gd name="connsiteX273" fmla="*/ 2406316 w 8128084"/>
              <a:gd name="connsiteY273" fmla="*/ 10491537 h 15135727"/>
              <a:gd name="connsiteX274" fmla="*/ 2598821 w 8128084"/>
              <a:gd name="connsiteY274" fmla="*/ 10684042 h 15135727"/>
              <a:gd name="connsiteX275" fmla="*/ 2767264 w 8128084"/>
              <a:gd name="connsiteY275" fmla="*/ 10684042 h 15135727"/>
              <a:gd name="connsiteX276" fmla="*/ 2646948 w 8128084"/>
              <a:gd name="connsiteY276" fmla="*/ 10515600 h 15135727"/>
              <a:gd name="connsiteX277" fmla="*/ 2815390 w 8128084"/>
              <a:gd name="connsiteY277" fmla="*/ 10395285 h 15135727"/>
              <a:gd name="connsiteX278" fmla="*/ 3080085 w 8128084"/>
              <a:gd name="connsiteY278" fmla="*/ 10419348 h 15135727"/>
              <a:gd name="connsiteX279" fmla="*/ 3248527 w 8128084"/>
              <a:gd name="connsiteY279" fmla="*/ 10539664 h 15135727"/>
              <a:gd name="connsiteX280" fmla="*/ 3320716 w 8128084"/>
              <a:gd name="connsiteY280" fmla="*/ 10659979 h 15135727"/>
              <a:gd name="connsiteX281" fmla="*/ 3465095 w 8128084"/>
              <a:gd name="connsiteY281" fmla="*/ 10659979 h 15135727"/>
              <a:gd name="connsiteX282" fmla="*/ 3441032 w 8128084"/>
              <a:gd name="connsiteY282" fmla="*/ 10491537 h 15135727"/>
              <a:gd name="connsiteX283" fmla="*/ 3392906 w 8128084"/>
              <a:gd name="connsiteY283" fmla="*/ 10250906 h 15135727"/>
              <a:gd name="connsiteX284" fmla="*/ 3152274 w 8128084"/>
              <a:gd name="connsiteY284" fmla="*/ 10250906 h 15135727"/>
              <a:gd name="connsiteX285" fmla="*/ 3176337 w 8128084"/>
              <a:gd name="connsiteY285" fmla="*/ 10178716 h 15135727"/>
              <a:gd name="connsiteX286" fmla="*/ 3104148 w 8128084"/>
              <a:gd name="connsiteY286" fmla="*/ 10154653 h 15135727"/>
              <a:gd name="connsiteX287" fmla="*/ 3007895 w 8128084"/>
              <a:gd name="connsiteY287" fmla="*/ 9962148 h 15135727"/>
              <a:gd name="connsiteX288" fmla="*/ 3176337 w 8128084"/>
              <a:gd name="connsiteY288" fmla="*/ 9889958 h 15135727"/>
              <a:gd name="connsiteX289" fmla="*/ 2959769 w 8128084"/>
              <a:gd name="connsiteY289" fmla="*/ 9504948 h 15135727"/>
              <a:gd name="connsiteX290" fmla="*/ 2791327 w 8128084"/>
              <a:gd name="connsiteY290" fmla="*/ 9456821 h 15135727"/>
              <a:gd name="connsiteX291" fmla="*/ 2574758 w 8128084"/>
              <a:gd name="connsiteY291" fmla="*/ 9336506 h 15135727"/>
              <a:gd name="connsiteX292" fmla="*/ 2550695 w 8128084"/>
              <a:gd name="connsiteY292" fmla="*/ 9071811 h 15135727"/>
              <a:gd name="connsiteX293" fmla="*/ 2695074 w 8128084"/>
              <a:gd name="connsiteY293" fmla="*/ 8999621 h 15135727"/>
              <a:gd name="connsiteX294" fmla="*/ 2622885 w 8128084"/>
              <a:gd name="connsiteY294" fmla="*/ 8975558 h 15135727"/>
              <a:gd name="connsiteX295" fmla="*/ 2430379 w 8128084"/>
              <a:gd name="connsiteY295" fmla="*/ 8999621 h 15135727"/>
              <a:gd name="connsiteX296" fmla="*/ 2261937 w 8128084"/>
              <a:gd name="connsiteY296" fmla="*/ 9168064 h 15135727"/>
              <a:gd name="connsiteX297" fmla="*/ 2237874 w 8128084"/>
              <a:gd name="connsiteY297" fmla="*/ 8999621 h 15135727"/>
              <a:gd name="connsiteX298" fmla="*/ 2117558 w 8128084"/>
              <a:gd name="connsiteY298" fmla="*/ 8975558 h 15135727"/>
              <a:gd name="connsiteX299" fmla="*/ 2045369 w 8128084"/>
              <a:gd name="connsiteY299" fmla="*/ 8783053 h 15135727"/>
              <a:gd name="connsiteX300" fmla="*/ 1852864 w 8128084"/>
              <a:gd name="connsiteY300" fmla="*/ 8758990 h 15135727"/>
              <a:gd name="connsiteX301" fmla="*/ 1636295 w 8128084"/>
              <a:gd name="connsiteY301" fmla="*/ 8927432 h 15135727"/>
              <a:gd name="connsiteX302" fmla="*/ 1588169 w 8128084"/>
              <a:gd name="connsiteY302" fmla="*/ 9023685 h 15135727"/>
              <a:gd name="connsiteX303" fmla="*/ 1515979 w 8128084"/>
              <a:gd name="connsiteY303" fmla="*/ 8879306 h 15135727"/>
              <a:gd name="connsiteX304" fmla="*/ 1347537 w 8128084"/>
              <a:gd name="connsiteY304" fmla="*/ 8879306 h 15135727"/>
              <a:gd name="connsiteX305" fmla="*/ 1347537 w 8128084"/>
              <a:gd name="connsiteY305" fmla="*/ 8710864 h 15135727"/>
              <a:gd name="connsiteX306" fmla="*/ 1106906 w 8128084"/>
              <a:gd name="connsiteY306" fmla="*/ 8783053 h 15135727"/>
              <a:gd name="connsiteX307" fmla="*/ 890337 w 8128084"/>
              <a:gd name="connsiteY307" fmla="*/ 8686800 h 15135727"/>
              <a:gd name="connsiteX308" fmla="*/ 649706 w 8128084"/>
              <a:gd name="connsiteY308" fmla="*/ 8662737 h 15135727"/>
              <a:gd name="connsiteX309" fmla="*/ 385011 w 8128084"/>
              <a:gd name="connsiteY309" fmla="*/ 8566485 h 15135727"/>
              <a:gd name="connsiteX310" fmla="*/ 577516 w 8128084"/>
              <a:gd name="connsiteY310" fmla="*/ 8373979 h 15135727"/>
              <a:gd name="connsiteX311" fmla="*/ 794085 w 8128084"/>
              <a:gd name="connsiteY311" fmla="*/ 8301790 h 15135727"/>
              <a:gd name="connsiteX312" fmla="*/ 745958 w 8128084"/>
              <a:gd name="connsiteY312" fmla="*/ 8133348 h 15135727"/>
              <a:gd name="connsiteX313" fmla="*/ 818148 w 8128084"/>
              <a:gd name="connsiteY313" fmla="*/ 7820527 h 15135727"/>
              <a:gd name="connsiteX314" fmla="*/ 697832 w 8128084"/>
              <a:gd name="connsiteY314" fmla="*/ 7820527 h 15135727"/>
              <a:gd name="connsiteX315" fmla="*/ 625642 w 8128084"/>
              <a:gd name="connsiteY315" fmla="*/ 7916779 h 15135727"/>
              <a:gd name="connsiteX316" fmla="*/ 457200 w 8128084"/>
              <a:gd name="connsiteY316" fmla="*/ 7820527 h 15135727"/>
              <a:gd name="connsiteX317" fmla="*/ 529390 w 8128084"/>
              <a:gd name="connsiteY317" fmla="*/ 7700211 h 15135727"/>
              <a:gd name="connsiteX318" fmla="*/ 938464 w 8128084"/>
              <a:gd name="connsiteY318" fmla="*/ 7676148 h 15135727"/>
              <a:gd name="connsiteX319" fmla="*/ 1058779 w 8128084"/>
              <a:gd name="connsiteY319" fmla="*/ 7459579 h 15135727"/>
              <a:gd name="connsiteX320" fmla="*/ 1203158 w 8128084"/>
              <a:gd name="connsiteY320" fmla="*/ 7603958 h 15135727"/>
              <a:gd name="connsiteX321" fmla="*/ 1299411 w 8128084"/>
              <a:gd name="connsiteY321" fmla="*/ 7555832 h 15135727"/>
              <a:gd name="connsiteX322" fmla="*/ 1443790 w 8128084"/>
              <a:gd name="connsiteY322" fmla="*/ 7507706 h 15135727"/>
              <a:gd name="connsiteX323" fmla="*/ 1684421 w 8128084"/>
              <a:gd name="connsiteY323" fmla="*/ 7603958 h 15135727"/>
              <a:gd name="connsiteX324" fmla="*/ 1684421 w 8128084"/>
              <a:gd name="connsiteY324" fmla="*/ 7603958 h 15135727"/>
              <a:gd name="connsiteX325" fmla="*/ 1540042 w 8128084"/>
              <a:gd name="connsiteY325" fmla="*/ 7363327 h 15135727"/>
              <a:gd name="connsiteX326" fmla="*/ 1299411 w 8128084"/>
              <a:gd name="connsiteY326" fmla="*/ 7315200 h 15135727"/>
              <a:gd name="connsiteX327" fmla="*/ 1130969 w 8128084"/>
              <a:gd name="connsiteY327" fmla="*/ 7339264 h 15135727"/>
              <a:gd name="connsiteX328" fmla="*/ 1034716 w 8128084"/>
              <a:gd name="connsiteY328" fmla="*/ 7315200 h 15135727"/>
              <a:gd name="connsiteX329" fmla="*/ 1155032 w 8128084"/>
              <a:gd name="connsiteY329" fmla="*/ 7050506 h 15135727"/>
              <a:gd name="connsiteX330" fmla="*/ 1155032 w 8128084"/>
              <a:gd name="connsiteY330" fmla="*/ 6930190 h 15135727"/>
              <a:gd name="connsiteX331" fmla="*/ 1155032 w 8128084"/>
              <a:gd name="connsiteY331" fmla="*/ 6761748 h 15135727"/>
              <a:gd name="connsiteX332" fmla="*/ 1203158 w 8128084"/>
              <a:gd name="connsiteY332" fmla="*/ 6617369 h 15135727"/>
              <a:gd name="connsiteX333" fmla="*/ 1371600 w 8128084"/>
              <a:gd name="connsiteY333" fmla="*/ 6472990 h 15135727"/>
              <a:gd name="connsiteX334" fmla="*/ 1443790 w 8128084"/>
              <a:gd name="connsiteY334" fmla="*/ 6328611 h 15135727"/>
              <a:gd name="connsiteX335" fmla="*/ 1419727 w 8128084"/>
              <a:gd name="connsiteY335" fmla="*/ 6208295 h 15135727"/>
              <a:gd name="connsiteX336" fmla="*/ 1275348 w 8128084"/>
              <a:gd name="connsiteY336" fmla="*/ 6304548 h 15135727"/>
              <a:gd name="connsiteX337" fmla="*/ 1323474 w 8128084"/>
              <a:gd name="connsiteY337" fmla="*/ 6015790 h 15135727"/>
              <a:gd name="connsiteX338" fmla="*/ 1540042 w 8128084"/>
              <a:gd name="connsiteY338" fmla="*/ 5871411 h 15135727"/>
              <a:gd name="connsiteX339" fmla="*/ 1540042 w 8128084"/>
              <a:gd name="connsiteY339" fmla="*/ 5751095 h 15135727"/>
              <a:gd name="connsiteX340" fmla="*/ 1395664 w 8128084"/>
              <a:gd name="connsiteY340" fmla="*/ 5799221 h 15135727"/>
              <a:gd name="connsiteX341" fmla="*/ 1179095 w 8128084"/>
              <a:gd name="connsiteY341" fmla="*/ 5799221 h 15135727"/>
              <a:gd name="connsiteX342" fmla="*/ 890337 w 8128084"/>
              <a:gd name="connsiteY342" fmla="*/ 5775158 h 15135727"/>
              <a:gd name="connsiteX343" fmla="*/ 697832 w 8128084"/>
              <a:gd name="connsiteY343" fmla="*/ 5606716 h 15135727"/>
              <a:gd name="connsiteX344" fmla="*/ 577516 w 8128084"/>
              <a:gd name="connsiteY344" fmla="*/ 5582653 h 15135727"/>
              <a:gd name="connsiteX345" fmla="*/ 697832 w 8128084"/>
              <a:gd name="connsiteY345" fmla="*/ 5775158 h 15135727"/>
              <a:gd name="connsiteX346" fmla="*/ 409074 w 8128084"/>
              <a:gd name="connsiteY346" fmla="*/ 5799221 h 15135727"/>
              <a:gd name="connsiteX347" fmla="*/ 168442 w 8128084"/>
              <a:gd name="connsiteY347" fmla="*/ 5702969 h 15135727"/>
              <a:gd name="connsiteX348" fmla="*/ 264695 w 8128084"/>
              <a:gd name="connsiteY348" fmla="*/ 5558590 h 15135727"/>
              <a:gd name="connsiteX349" fmla="*/ 144379 w 8128084"/>
              <a:gd name="connsiteY349" fmla="*/ 5510464 h 15135727"/>
              <a:gd name="connsiteX350" fmla="*/ 0 w 8128084"/>
              <a:gd name="connsiteY350" fmla="*/ 5462337 h 15135727"/>
              <a:gd name="connsiteX351" fmla="*/ 96253 w 8128084"/>
              <a:gd name="connsiteY351"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23874 w 8128084"/>
              <a:gd name="connsiteY201" fmla="*/ 14558211 h 15135727"/>
              <a:gd name="connsiteX202" fmla="*/ 4403558 w 8128084"/>
              <a:gd name="connsiteY202" fmla="*/ 14437895 h 15135727"/>
              <a:gd name="connsiteX203" fmla="*/ 4403558 w 8128084"/>
              <a:gd name="connsiteY203" fmla="*/ 14437895 h 15135727"/>
              <a:gd name="connsiteX204" fmla="*/ 4283242 w 8128084"/>
              <a:gd name="connsiteY204" fmla="*/ 14245390 h 15135727"/>
              <a:gd name="connsiteX205" fmla="*/ 4235116 w 8128084"/>
              <a:gd name="connsiteY205" fmla="*/ 14341642 h 15135727"/>
              <a:gd name="connsiteX206" fmla="*/ 4162927 w 8128084"/>
              <a:gd name="connsiteY206" fmla="*/ 14389769 h 15135727"/>
              <a:gd name="connsiteX207" fmla="*/ 4162927 w 8128084"/>
              <a:gd name="connsiteY207" fmla="*/ 14389769 h 15135727"/>
              <a:gd name="connsiteX208" fmla="*/ 3922295 w 8128084"/>
              <a:gd name="connsiteY208" fmla="*/ 14245390 h 15135727"/>
              <a:gd name="connsiteX209" fmla="*/ 3801979 w 8128084"/>
              <a:gd name="connsiteY209" fmla="*/ 14293516 h 15135727"/>
              <a:gd name="connsiteX210" fmla="*/ 3681664 w 8128084"/>
              <a:gd name="connsiteY210" fmla="*/ 14389769 h 15135727"/>
              <a:gd name="connsiteX211" fmla="*/ 3657600 w 8128084"/>
              <a:gd name="connsiteY211" fmla="*/ 14654464 h 15135727"/>
              <a:gd name="connsiteX212" fmla="*/ 3513221 w 8128084"/>
              <a:gd name="connsiteY212" fmla="*/ 14726653 h 15135727"/>
              <a:gd name="connsiteX213" fmla="*/ 3513221 w 8128084"/>
              <a:gd name="connsiteY213" fmla="*/ 14871032 h 15135727"/>
              <a:gd name="connsiteX214" fmla="*/ 3633537 w 8128084"/>
              <a:gd name="connsiteY214" fmla="*/ 14967285 h 15135727"/>
              <a:gd name="connsiteX215" fmla="*/ 3609474 w 8128084"/>
              <a:gd name="connsiteY215" fmla="*/ 15087600 h 15135727"/>
              <a:gd name="connsiteX216" fmla="*/ 3441032 w 8128084"/>
              <a:gd name="connsiteY216" fmla="*/ 15039474 h 15135727"/>
              <a:gd name="connsiteX217" fmla="*/ 3272590 w 8128084"/>
              <a:gd name="connsiteY217" fmla="*/ 15063537 h 15135727"/>
              <a:gd name="connsiteX218" fmla="*/ 3248527 w 8128084"/>
              <a:gd name="connsiteY218" fmla="*/ 14895095 h 15135727"/>
              <a:gd name="connsiteX219" fmla="*/ 3128211 w 8128084"/>
              <a:gd name="connsiteY219" fmla="*/ 14919158 h 15135727"/>
              <a:gd name="connsiteX220" fmla="*/ 2959769 w 8128084"/>
              <a:gd name="connsiteY220" fmla="*/ 15135727 h 15135727"/>
              <a:gd name="connsiteX221" fmla="*/ 2935706 w 8128084"/>
              <a:gd name="connsiteY221" fmla="*/ 14895095 h 15135727"/>
              <a:gd name="connsiteX222" fmla="*/ 2791327 w 8128084"/>
              <a:gd name="connsiteY222" fmla="*/ 14943221 h 15135727"/>
              <a:gd name="connsiteX223" fmla="*/ 2671011 w 8128084"/>
              <a:gd name="connsiteY223" fmla="*/ 15039474 h 15135727"/>
              <a:gd name="connsiteX224" fmla="*/ 2430379 w 8128084"/>
              <a:gd name="connsiteY224" fmla="*/ 15087600 h 15135727"/>
              <a:gd name="connsiteX225" fmla="*/ 2237874 w 8128084"/>
              <a:gd name="connsiteY225" fmla="*/ 15039474 h 15135727"/>
              <a:gd name="connsiteX226" fmla="*/ 2622885 w 8128084"/>
              <a:gd name="connsiteY226" fmla="*/ 14846969 h 15135727"/>
              <a:gd name="connsiteX227" fmla="*/ 2887579 w 8128084"/>
              <a:gd name="connsiteY227" fmla="*/ 14774779 h 15135727"/>
              <a:gd name="connsiteX228" fmla="*/ 2839453 w 8128084"/>
              <a:gd name="connsiteY228" fmla="*/ 14582274 h 15135727"/>
              <a:gd name="connsiteX229" fmla="*/ 2935706 w 8128084"/>
              <a:gd name="connsiteY229" fmla="*/ 14510085 h 15135727"/>
              <a:gd name="connsiteX230" fmla="*/ 2935706 w 8128084"/>
              <a:gd name="connsiteY230" fmla="*/ 14510085 h 15135727"/>
              <a:gd name="connsiteX231" fmla="*/ 3080085 w 8128084"/>
              <a:gd name="connsiteY231" fmla="*/ 14413832 h 15135727"/>
              <a:gd name="connsiteX232" fmla="*/ 3152274 w 8128084"/>
              <a:gd name="connsiteY232" fmla="*/ 14341642 h 15135727"/>
              <a:gd name="connsiteX233" fmla="*/ 3080085 w 8128084"/>
              <a:gd name="connsiteY233" fmla="*/ 14269453 h 15135727"/>
              <a:gd name="connsiteX234" fmla="*/ 3152274 w 8128084"/>
              <a:gd name="connsiteY234" fmla="*/ 14197264 h 15135727"/>
              <a:gd name="connsiteX235" fmla="*/ 3152274 w 8128084"/>
              <a:gd name="connsiteY235" fmla="*/ 14052885 h 15135727"/>
              <a:gd name="connsiteX236" fmla="*/ 3080085 w 8128084"/>
              <a:gd name="connsiteY236" fmla="*/ 13980695 h 15135727"/>
              <a:gd name="connsiteX237" fmla="*/ 3056021 w 8128084"/>
              <a:gd name="connsiteY237" fmla="*/ 14076948 h 15135727"/>
              <a:gd name="connsiteX238" fmla="*/ 2935706 w 8128084"/>
              <a:gd name="connsiteY238" fmla="*/ 14076948 h 15135727"/>
              <a:gd name="connsiteX239" fmla="*/ 2863516 w 8128084"/>
              <a:gd name="connsiteY239" fmla="*/ 14125074 h 15135727"/>
              <a:gd name="connsiteX240" fmla="*/ 2719137 w 8128084"/>
              <a:gd name="connsiteY240" fmla="*/ 14197264 h 15135727"/>
              <a:gd name="connsiteX241" fmla="*/ 2646948 w 8128084"/>
              <a:gd name="connsiteY241" fmla="*/ 14197264 h 15135727"/>
              <a:gd name="connsiteX242" fmla="*/ 2598821 w 8128084"/>
              <a:gd name="connsiteY242" fmla="*/ 14125074 h 15135727"/>
              <a:gd name="connsiteX243" fmla="*/ 2430379 w 8128084"/>
              <a:gd name="connsiteY243" fmla="*/ 13836316 h 15135727"/>
              <a:gd name="connsiteX244" fmla="*/ 2646948 w 8128084"/>
              <a:gd name="connsiteY244" fmla="*/ 13812253 h 15135727"/>
              <a:gd name="connsiteX245" fmla="*/ 2502569 w 8128084"/>
              <a:gd name="connsiteY245" fmla="*/ 13475369 h 15135727"/>
              <a:gd name="connsiteX246" fmla="*/ 2550695 w 8128084"/>
              <a:gd name="connsiteY246" fmla="*/ 13186611 h 15135727"/>
              <a:gd name="connsiteX247" fmla="*/ 2719137 w 8128084"/>
              <a:gd name="connsiteY247" fmla="*/ 13042232 h 15135727"/>
              <a:gd name="connsiteX248" fmla="*/ 2791327 w 8128084"/>
              <a:gd name="connsiteY248" fmla="*/ 12945979 h 15135727"/>
              <a:gd name="connsiteX249" fmla="*/ 3031958 w 8128084"/>
              <a:gd name="connsiteY249" fmla="*/ 13090358 h 15135727"/>
              <a:gd name="connsiteX250" fmla="*/ 3056021 w 8128084"/>
              <a:gd name="connsiteY250" fmla="*/ 12753474 h 15135727"/>
              <a:gd name="connsiteX251" fmla="*/ 2887579 w 8128084"/>
              <a:gd name="connsiteY251" fmla="*/ 12777537 h 15135727"/>
              <a:gd name="connsiteX252" fmla="*/ 2815390 w 8128084"/>
              <a:gd name="connsiteY252" fmla="*/ 12777537 h 15135727"/>
              <a:gd name="connsiteX253" fmla="*/ 3176337 w 8128084"/>
              <a:gd name="connsiteY253" fmla="*/ 12368464 h 15135727"/>
              <a:gd name="connsiteX254" fmla="*/ 3104148 w 8128084"/>
              <a:gd name="connsiteY254" fmla="*/ 12320337 h 15135727"/>
              <a:gd name="connsiteX255" fmla="*/ 3104148 w 8128084"/>
              <a:gd name="connsiteY255" fmla="*/ 12320337 h 15135727"/>
              <a:gd name="connsiteX256" fmla="*/ 3007895 w 8128084"/>
              <a:gd name="connsiteY256" fmla="*/ 12079706 h 15135727"/>
              <a:gd name="connsiteX257" fmla="*/ 2911642 w 8128084"/>
              <a:gd name="connsiteY257" fmla="*/ 11935327 h 15135727"/>
              <a:gd name="connsiteX258" fmla="*/ 2863516 w 8128084"/>
              <a:gd name="connsiteY258" fmla="*/ 11694695 h 15135727"/>
              <a:gd name="connsiteX259" fmla="*/ 2911642 w 8128084"/>
              <a:gd name="connsiteY259" fmla="*/ 11454064 h 15135727"/>
              <a:gd name="connsiteX260" fmla="*/ 3056021 w 8128084"/>
              <a:gd name="connsiteY260" fmla="*/ 11454064 h 15135727"/>
              <a:gd name="connsiteX261" fmla="*/ 2983832 w 8128084"/>
              <a:gd name="connsiteY261" fmla="*/ 11381874 h 15135727"/>
              <a:gd name="connsiteX262" fmla="*/ 3031958 w 8128084"/>
              <a:gd name="connsiteY262" fmla="*/ 11285621 h 15135727"/>
              <a:gd name="connsiteX263" fmla="*/ 3007895 w 8128084"/>
              <a:gd name="connsiteY263" fmla="*/ 11189369 h 15135727"/>
              <a:gd name="connsiteX264" fmla="*/ 2887579 w 8128084"/>
              <a:gd name="connsiteY264" fmla="*/ 11141242 h 15135727"/>
              <a:gd name="connsiteX265" fmla="*/ 2887579 w 8128084"/>
              <a:gd name="connsiteY265" fmla="*/ 10972800 h 15135727"/>
              <a:gd name="connsiteX266" fmla="*/ 2887579 w 8128084"/>
              <a:gd name="connsiteY266" fmla="*/ 10924674 h 15135727"/>
              <a:gd name="connsiteX267" fmla="*/ 2767264 w 8128084"/>
              <a:gd name="connsiteY267" fmla="*/ 11020927 h 15135727"/>
              <a:gd name="connsiteX268" fmla="*/ 2743200 w 8128084"/>
              <a:gd name="connsiteY268" fmla="*/ 10924674 h 15135727"/>
              <a:gd name="connsiteX269" fmla="*/ 2550695 w 8128084"/>
              <a:gd name="connsiteY269" fmla="*/ 11020927 h 15135727"/>
              <a:gd name="connsiteX270" fmla="*/ 2526632 w 8128084"/>
              <a:gd name="connsiteY270" fmla="*/ 11117179 h 15135727"/>
              <a:gd name="connsiteX271" fmla="*/ 2334127 w 8128084"/>
              <a:gd name="connsiteY271" fmla="*/ 10996864 h 15135727"/>
              <a:gd name="connsiteX272" fmla="*/ 2358190 w 8128084"/>
              <a:gd name="connsiteY272" fmla="*/ 10732169 h 15135727"/>
              <a:gd name="connsiteX273" fmla="*/ 2334127 w 8128084"/>
              <a:gd name="connsiteY273" fmla="*/ 10587790 h 15135727"/>
              <a:gd name="connsiteX274" fmla="*/ 2406316 w 8128084"/>
              <a:gd name="connsiteY274" fmla="*/ 10491537 h 15135727"/>
              <a:gd name="connsiteX275" fmla="*/ 2598821 w 8128084"/>
              <a:gd name="connsiteY275" fmla="*/ 10684042 h 15135727"/>
              <a:gd name="connsiteX276" fmla="*/ 2767264 w 8128084"/>
              <a:gd name="connsiteY276" fmla="*/ 10684042 h 15135727"/>
              <a:gd name="connsiteX277" fmla="*/ 2646948 w 8128084"/>
              <a:gd name="connsiteY277" fmla="*/ 10515600 h 15135727"/>
              <a:gd name="connsiteX278" fmla="*/ 2815390 w 8128084"/>
              <a:gd name="connsiteY278" fmla="*/ 10395285 h 15135727"/>
              <a:gd name="connsiteX279" fmla="*/ 3080085 w 8128084"/>
              <a:gd name="connsiteY279" fmla="*/ 10419348 h 15135727"/>
              <a:gd name="connsiteX280" fmla="*/ 3248527 w 8128084"/>
              <a:gd name="connsiteY280" fmla="*/ 10539664 h 15135727"/>
              <a:gd name="connsiteX281" fmla="*/ 3320716 w 8128084"/>
              <a:gd name="connsiteY281" fmla="*/ 10659979 h 15135727"/>
              <a:gd name="connsiteX282" fmla="*/ 3465095 w 8128084"/>
              <a:gd name="connsiteY282" fmla="*/ 10659979 h 15135727"/>
              <a:gd name="connsiteX283" fmla="*/ 3441032 w 8128084"/>
              <a:gd name="connsiteY283" fmla="*/ 10491537 h 15135727"/>
              <a:gd name="connsiteX284" fmla="*/ 3392906 w 8128084"/>
              <a:gd name="connsiteY284" fmla="*/ 10250906 h 15135727"/>
              <a:gd name="connsiteX285" fmla="*/ 3152274 w 8128084"/>
              <a:gd name="connsiteY285" fmla="*/ 10250906 h 15135727"/>
              <a:gd name="connsiteX286" fmla="*/ 3176337 w 8128084"/>
              <a:gd name="connsiteY286" fmla="*/ 10178716 h 15135727"/>
              <a:gd name="connsiteX287" fmla="*/ 3104148 w 8128084"/>
              <a:gd name="connsiteY287" fmla="*/ 10154653 h 15135727"/>
              <a:gd name="connsiteX288" fmla="*/ 3007895 w 8128084"/>
              <a:gd name="connsiteY288" fmla="*/ 9962148 h 15135727"/>
              <a:gd name="connsiteX289" fmla="*/ 3176337 w 8128084"/>
              <a:gd name="connsiteY289" fmla="*/ 9889958 h 15135727"/>
              <a:gd name="connsiteX290" fmla="*/ 2959769 w 8128084"/>
              <a:gd name="connsiteY290" fmla="*/ 9504948 h 15135727"/>
              <a:gd name="connsiteX291" fmla="*/ 2791327 w 8128084"/>
              <a:gd name="connsiteY291" fmla="*/ 9456821 h 15135727"/>
              <a:gd name="connsiteX292" fmla="*/ 2574758 w 8128084"/>
              <a:gd name="connsiteY292" fmla="*/ 9336506 h 15135727"/>
              <a:gd name="connsiteX293" fmla="*/ 2550695 w 8128084"/>
              <a:gd name="connsiteY293" fmla="*/ 9071811 h 15135727"/>
              <a:gd name="connsiteX294" fmla="*/ 2695074 w 8128084"/>
              <a:gd name="connsiteY294" fmla="*/ 8999621 h 15135727"/>
              <a:gd name="connsiteX295" fmla="*/ 2622885 w 8128084"/>
              <a:gd name="connsiteY295" fmla="*/ 8975558 h 15135727"/>
              <a:gd name="connsiteX296" fmla="*/ 2430379 w 8128084"/>
              <a:gd name="connsiteY296" fmla="*/ 8999621 h 15135727"/>
              <a:gd name="connsiteX297" fmla="*/ 2261937 w 8128084"/>
              <a:gd name="connsiteY297" fmla="*/ 9168064 h 15135727"/>
              <a:gd name="connsiteX298" fmla="*/ 2237874 w 8128084"/>
              <a:gd name="connsiteY298" fmla="*/ 8999621 h 15135727"/>
              <a:gd name="connsiteX299" fmla="*/ 2117558 w 8128084"/>
              <a:gd name="connsiteY299" fmla="*/ 8975558 h 15135727"/>
              <a:gd name="connsiteX300" fmla="*/ 2045369 w 8128084"/>
              <a:gd name="connsiteY300" fmla="*/ 8783053 h 15135727"/>
              <a:gd name="connsiteX301" fmla="*/ 1852864 w 8128084"/>
              <a:gd name="connsiteY301" fmla="*/ 8758990 h 15135727"/>
              <a:gd name="connsiteX302" fmla="*/ 1636295 w 8128084"/>
              <a:gd name="connsiteY302" fmla="*/ 8927432 h 15135727"/>
              <a:gd name="connsiteX303" fmla="*/ 1588169 w 8128084"/>
              <a:gd name="connsiteY303" fmla="*/ 9023685 h 15135727"/>
              <a:gd name="connsiteX304" fmla="*/ 1515979 w 8128084"/>
              <a:gd name="connsiteY304" fmla="*/ 8879306 h 15135727"/>
              <a:gd name="connsiteX305" fmla="*/ 1347537 w 8128084"/>
              <a:gd name="connsiteY305" fmla="*/ 8879306 h 15135727"/>
              <a:gd name="connsiteX306" fmla="*/ 1347537 w 8128084"/>
              <a:gd name="connsiteY306" fmla="*/ 8710864 h 15135727"/>
              <a:gd name="connsiteX307" fmla="*/ 1106906 w 8128084"/>
              <a:gd name="connsiteY307" fmla="*/ 8783053 h 15135727"/>
              <a:gd name="connsiteX308" fmla="*/ 890337 w 8128084"/>
              <a:gd name="connsiteY308" fmla="*/ 8686800 h 15135727"/>
              <a:gd name="connsiteX309" fmla="*/ 649706 w 8128084"/>
              <a:gd name="connsiteY309" fmla="*/ 8662737 h 15135727"/>
              <a:gd name="connsiteX310" fmla="*/ 385011 w 8128084"/>
              <a:gd name="connsiteY310" fmla="*/ 8566485 h 15135727"/>
              <a:gd name="connsiteX311" fmla="*/ 577516 w 8128084"/>
              <a:gd name="connsiteY311" fmla="*/ 8373979 h 15135727"/>
              <a:gd name="connsiteX312" fmla="*/ 794085 w 8128084"/>
              <a:gd name="connsiteY312" fmla="*/ 8301790 h 15135727"/>
              <a:gd name="connsiteX313" fmla="*/ 745958 w 8128084"/>
              <a:gd name="connsiteY313" fmla="*/ 8133348 h 15135727"/>
              <a:gd name="connsiteX314" fmla="*/ 818148 w 8128084"/>
              <a:gd name="connsiteY314" fmla="*/ 7820527 h 15135727"/>
              <a:gd name="connsiteX315" fmla="*/ 697832 w 8128084"/>
              <a:gd name="connsiteY315" fmla="*/ 7820527 h 15135727"/>
              <a:gd name="connsiteX316" fmla="*/ 625642 w 8128084"/>
              <a:gd name="connsiteY316" fmla="*/ 7916779 h 15135727"/>
              <a:gd name="connsiteX317" fmla="*/ 457200 w 8128084"/>
              <a:gd name="connsiteY317" fmla="*/ 7820527 h 15135727"/>
              <a:gd name="connsiteX318" fmla="*/ 529390 w 8128084"/>
              <a:gd name="connsiteY318" fmla="*/ 7700211 h 15135727"/>
              <a:gd name="connsiteX319" fmla="*/ 938464 w 8128084"/>
              <a:gd name="connsiteY319" fmla="*/ 7676148 h 15135727"/>
              <a:gd name="connsiteX320" fmla="*/ 1058779 w 8128084"/>
              <a:gd name="connsiteY320" fmla="*/ 7459579 h 15135727"/>
              <a:gd name="connsiteX321" fmla="*/ 1203158 w 8128084"/>
              <a:gd name="connsiteY321" fmla="*/ 7603958 h 15135727"/>
              <a:gd name="connsiteX322" fmla="*/ 1299411 w 8128084"/>
              <a:gd name="connsiteY322" fmla="*/ 7555832 h 15135727"/>
              <a:gd name="connsiteX323" fmla="*/ 1443790 w 8128084"/>
              <a:gd name="connsiteY323" fmla="*/ 7507706 h 15135727"/>
              <a:gd name="connsiteX324" fmla="*/ 1684421 w 8128084"/>
              <a:gd name="connsiteY324" fmla="*/ 7603958 h 15135727"/>
              <a:gd name="connsiteX325" fmla="*/ 1684421 w 8128084"/>
              <a:gd name="connsiteY325" fmla="*/ 7603958 h 15135727"/>
              <a:gd name="connsiteX326" fmla="*/ 1540042 w 8128084"/>
              <a:gd name="connsiteY326" fmla="*/ 7363327 h 15135727"/>
              <a:gd name="connsiteX327" fmla="*/ 1299411 w 8128084"/>
              <a:gd name="connsiteY327" fmla="*/ 7315200 h 15135727"/>
              <a:gd name="connsiteX328" fmla="*/ 1130969 w 8128084"/>
              <a:gd name="connsiteY328" fmla="*/ 7339264 h 15135727"/>
              <a:gd name="connsiteX329" fmla="*/ 1034716 w 8128084"/>
              <a:gd name="connsiteY329" fmla="*/ 7315200 h 15135727"/>
              <a:gd name="connsiteX330" fmla="*/ 1155032 w 8128084"/>
              <a:gd name="connsiteY330" fmla="*/ 7050506 h 15135727"/>
              <a:gd name="connsiteX331" fmla="*/ 1155032 w 8128084"/>
              <a:gd name="connsiteY331" fmla="*/ 6930190 h 15135727"/>
              <a:gd name="connsiteX332" fmla="*/ 1155032 w 8128084"/>
              <a:gd name="connsiteY332" fmla="*/ 6761748 h 15135727"/>
              <a:gd name="connsiteX333" fmla="*/ 1203158 w 8128084"/>
              <a:gd name="connsiteY333" fmla="*/ 6617369 h 15135727"/>
              <a:gd name="connsiteX334" fmla="*/ 1371600 w 8128084"/>
              <a:gd name="connsiteY334" fmla="*/ 6472990 h 15135727"/>
              <a:gd name="connsiteX335" fmla="*/ 1443790 w 8128084"/>
              <a:gd name="connsiteY335" fmla="*/ 6328611 h 15135727"/>
              <a:gd name="connsiteX336" fmla="*/ 1419727 w 8128084"/>
              <a:gd name="connsiteY336" fmla="*/ 6208295 h 15135727"/>
              <a:gd name="connsiteX337" fmla="*/ 1275348 w 8128084"/>
              <a:gd name="connsiteY337" fmla="*/ 6304548 h 15135727"/>
              <a:gd name="connsiteX338" fmla="*/ 1323474 w 8128084"/>
              <a:gd name="connsiteY338" fmla="*/ 6015790 h 15135727"/>
              <a:gd name="connsiteX339" fmla="*/ 1540042 w 8128084"/>
              <a:gd name="connsiteY339" fmla="*/ 5871411 h 15135727"/>
              <a:gd name="connsiteX340" fmla="*/ 1540042 w 8128084"/>
              <a:gd name="connsiteY340" fmla="*/ 5751095 h 15135727"/>
              <a:gd name="connsiteX341" fmla="*/ 1395664 w 8128084"/>
              <a:gd name="connsiteY341" fmla="*/ 5799221 h 15135727"/>
              <a:gd name="connsiteX342" fmla="*/ 1179095 w 8128084"/>
              <a:gd name="connsiteY342" fmla="*/ 5799221 h 15135727"/>
              <a:gd name="connsiteX343" fmla="*/ 890337 w 8128084"/>
              <a:gd name="connsiteY343" fmla="*/ 5775158 h 15135727"/>
              <a:gd name="connsiteX344" fmla="*/ 697832 w 8128084"/>
              <a:gd name="connsiteY344" fmla="*/ 5606716 h 15135727"/>
              <a:gd name="connsiteX345" fmla="*/ 577516 w 8128084"/>
              <a:gd name="connsiteY345" fmla="*/ 5582653 h 15135727"/>
              <a:gd name="connsiteX346" fmla="*/ 697832 w 8128084"/>
              <a:gd name="connsiteY346" fmla="*/ 5775158 h 15135727"/>
              <a:gd name="connsiteX347" fmla="*/ 409074 w 8128084"/>
              <a:gd name="connsiteY347" fmla="*/ 5799221 h 15135727"/>
              <a:gd name="connsiteX348" fmla="*/ 168442 w 8128084"/>
              <a:gd name="connsiteY348" fmla="*/ 5702969 h 15135727"/>
              <a:gd name="connsiteX349" fmla="*/ 264695 w 8128084"/>
              <a:gd name="connsiteY349" fmla="*/ 5558590 h 15135727"/>
              <a:gd name="connsiteX350" fmla="*/ 144379 w 8128084"/>
              <a:gd name="connsiteY350" fmla="*/ 5510464 h 15135727"/>
              <a:gd name="connsiteX351" fmla="*/ 0 w 8128084"/>
              <a:gd name="connsiteY351" fmla="*/ 5462337 h 15135727"/>
              <a:gd name="connsiteX352" fmla="*/ 96253 w 8128084"/>
              <a:gd name="connsiteY352"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626977 w 8128084"/>
              <a:gd name="connsiteY201" fmla="*/ 14472653 h 15135727"/>
              <a:gd name="connsiteX202" fmla="*/ 4523874 w 8128084"/>
              <a:gd name="connsiteY202" fmla="*/ 14558211 h 15135727"/>
              <a:gd name="connsiteX203" fmla="*/ 4403558 w 8128084"/>
              <a:gd name="connsiteY203" fmla="*/ 14437895 h 15135727"/>
              <a:gd name="connsiteX204" fmla="*/ 4403558 w 8128084"/>
              <a:gd name="connsiteY204" fmla="*/ 14437895 h 15135727"/>
              <a:gd name="connsiteX205" fmla="*/ 4283242 w 8128084"/>
              <a:gd name="connsiteY205" fmla="*/ 14245390 h 15135727"/>
              <a:gd name="connsiteX206" fmla="*/ 4235116 w 8128084"/>
              <a:gd name="connsiteY206" fmla="*/ 14341642 h 15135727"/>
              <a:gd name="connsiteX207" fmla="*/ 4162927 w 8128084"/>
              <a:gd name="connsiteY207" fmla="*/ 14389769 h 15135727"/>
              <a:gd name="connsiteX208" fmla="*/ 4162927 w 8128084"/>
              <a:gd name="connsiteY208" fmla="*/ 14389769 h 15135727"/>
              <a:gd name="connsiteX209" fmla="*/ 3922295 w 8128084"/>
              <a:gd name="connsiteY209" fmla="*/ 14245390 h 15135727"/>
              <a:gd name="connsiteX210" fmla="*/ 3801979 w 8128084"/>
              <a:gd name="connsiteY210" fmla="*/ 14293516 h 15135727"/>
              <a:gd name="connsiteX211" fmla="*/ 3681664 w 8128084"/>
              <a:gd name="connsiteY211" fmla="*/ 14389769 h 15135727"/>
              <a:gd name="connsiteX212" fmla="*/ 3657600 w 8128084"/>
              <a:gd name="connsiteY212" fmla="*/ 14654464 h 15135727"/>
              <a:gd name="connsiteX213" fmla="*/ 3513221 w 8128084"/>
              <a:gd name="connsiteY213" fmla="*/ 14726653 h 15135727"/>
              <a:gd name="connsiteX214" fmla="*/ 3513221 w 8128084"/>
              <a:gd name="connsiteY214" fmla="*/ 14871032 h 15135727"/>
              <a:gd name="connsiteX215" fmla="*/ 3633537 w 8128084"/>
              <a:gd name="connsiteY215" fmla="*/ 14967285 h 15135727"/>
              <a:gd name="connsiteX216" fmla="*/ 3609474 w 8128084"/>
              <a:gd name="connsiteY216" fmla="*/ 15087600 h 15135727"/>
              <a:gd name="connsiteX217" fmla="*/ 3441032 w 8128084"/>
              <a:gd name="connsiteY217" fmla="*/ 15039474 h 15135727"/>
              <a:gd name="connsiteX218" fmla="*/ 3272590 w 8128084"/>
              <a:gd name="connsiteY218" fmla="*/ 15063537 h 15135727"/>
              <a:gd name="connsiteX219" fmla="*/ 3248527 w 8128084"/>
              <a:gd name="connsiteY219" fmla="*/ 14895095 h 15135727"/>
              <a:gd name="connsiteX220" fmla="*/ 3128211 w 8128084"/>
              <a:gd name="connsiteY220" fmla="*/ 14919158 h 15135727"/>
              <a:gd name="connsiteX221" fmla="*/ 2959769 w 8128084"/>
              <a:gd name="connsiteY221" fmla="*/ 15135727 h 15135727"/>
              <a:gd name="connsiteX222" fmla="*/ 2935706 w 8128084"/>
              <a:gd name="connsiteY222" fmla="*/ 14895095 h 15135727"/>
              <a:gd name="connsiteX223" fmla="*/ 2791327 w 8128084"/>
              <a:gd name="connsiteY223" fmla="*/ 14943221 h 15135727"/>
              <a:gd name="connsiteX224" fmla="*/ 2671011 w 8128084"/>
              <a:gd name="connsiteY224" fmla="*/ 15039474 h 15135727"/>
              <a:gd name="connsiteX225" fmla="*/ 2430379 w 8128084"/>
              <a:gd name="connsiteY225" fmla="*/ 15087600 h 15135727"/>
              <a:gd name="connsiteX226" fmla="*/ 2237874 w 8128084"/>
              <a:gd name="connsiteY226" fmla="*/ 15039474 h 15135727"/>
              <a:gd name="connsiteX227" fmla="*/ 2622885 w 8128084"/>
              <a:gd name="connsiteY227" fmla="*/ 14846969 h 15135727"/>
              <a:gd name="connsiteX228" fmla="*/ 2887579 w 8128084"/>
              <a:gd name="connsiteY228" fmla="*/ 14774779 h 15135727"/>
              <a:gd name="connsiteX229" fmla="*/ 2839453 w 8128084"/>
              <a:gd name="connsiteY229" fmla="*/ 14582274 h 15135727"/>
              <a:gd name="connsiteX230" fmla="*/ 2935706 w 8128084"/>
              <a:gd name="connsiteY230" fmla="*/ 14510085 h 15135727"/>
              <a:gd name="connsiteX231" fmla="*/ 2935706 w 8128084"/>
              <a:gd name="connsiteY231" fmla="*/ 14510085 h 15135727"/>
              <a:gd name="connsiteX232" fmla="*/ 3080085 w 8128084"/>
              <a:gd name="connsiteY232" fmla="*/ 14413832 h 15135727"/>
              <a:gd name="connsiteX233" fmla="*/ 3152274 w 8128084"/>
              <a:gd name="connsiteY233" fmla="*/ 14341642 h 15135727"/>
              <a:gd name="connsiteX234" fmla="*/ 3080085 w 8128084"/>
              <a:gd name="connsiteY234" fmla="*/ 14269453 h 15135727"/>
              <a:gd name="connsiteX235" fmla="*/ 3152274 w 8128084"/>
              <a:gd name="connsiteY235" fmla="*/ 14197264 h 15135727"/>
              <a:gd name="connsiteX236" fmla="*/ 3152274 w 8128084"/>
              <a:gd name="connsiteY236" fmla="*/ 14052885 h 15135727"/>
              <a:gd name="connsiteX237" fmla="*/ 3080085 w 8128084"/>
              <a:gd name="connsiteY237" fmla="*/ 13980695 h 15135727"/>
              <a:gd name="connsiteX238" fmla="*/ 3056021 w 8128084"/>
              <a:gd name="connsiteY238" fmla="*/ 14076948 h 15135727"/>
              <a:gd name="connsiteX239" fmla="*/ 2935706 w 8128084"/>
              <a:gd name="connsiteY239" fmla="*/ 14076948 h 15135727"/>
              <a:gd name="connsiteX240" fmla="*/ 2863516 w 8128084"/>
              <a:gd name="connsiteY240" fmla="*/ 14125074 h 15135727"/>
              <a:gd name="connsiteX241" fmla="*/ 2719137 w 8128084"/>
              <a:gd name="connsiteY241" fmla="*/ 14197264 h 15135727"/>
              <a:gd name="connsiteX242" fmla="*/ 2646948 w 8128084"/>
              <a:gd name="connsiteY242" fmla="*/ 14197264 h 15135727"/>
              <a:gd name="connsiteX243" fmla="*/ 2598821 w 8128084"/>
              <a:gd name="connsiteY243" fmla="*/ 14125074 h 15135727"/>
              <a:gd name="connsiteX244" fmla="*/ 2430379 w 8128084"/>
              <a:gd name="connsiteY244" fmla="*/ 13836316 h 15135727"/>
              <a:gd name="connsiteX245" fmla="*/ 2646948 w 8128084"/>
              <a:gd name="connsiteY245" fmla="*/ 13812253 h 15135727"/>
              <a:gd name="connsiteX246" fmla="*/ 2502569 w 8128084"/>
              <a:gd name="connsiteY246" fmla="*/ 13475369 h 15135727"/>
              <a:gd name="connsiteX247" fmla="*/ 2550695 w 8128084"/>
              <a:gd name="connsiteY247" fmla="*/ 13186611 h 15135727"/>
              <a:gd name="connsiteX248" fmla="*/ 2719137 w 8128084"/>
              <a:gd name="connsiteY248" fmla="*/ 13042232 h 15135727"/>
              <a:gd name="connsiteX249" fmla="*/ 2791327 w 8128084"/>
              <a:gd name="connsiteY249" fmla="*/ 12945979 h 15135727"/>
              <a:gd name="connsiteX250" fmla="*/ 3031958 w 8128084"/>
              <a:gd name="connsiteY250" fmla="*/ 13090358 h 15135727"/>
              <a:gd name="connsiteX251" fmla="*/ 3056021 w 8128084"/>
              <a:gd name="connsiteY251" fmla="*/ 12753474 h 15135727"/>
              <a:gd name="connsiteX252" fmla="*/ 2887579 w 8128084"/>
              <a:gd name="connsiteY252" fmla="*/ 12777537 h 15135727"/>
              <a:gd name="connsiteX253" fmla="*/ 2815390 w 8128084"/>
              <a:gd name="connsiteY253" fmla="*/ 12777537 h 15135727"/>
              <a:gd name="connsiteX254" fmla="*/ 3176337 w 8128084"/>
              <a:gd name="connsiteY254" fmla="*/ 12368464 h 15135727"/>
              <a:gd name="connsiteX255" fmla="*/ 3104148 w 8128084"/>
              <a:gd name="connsiteY255" fmla="*/ 12320337 h 15135727"/>
              <a:gd name="connsiteX256" fmla="*/ 3104148 w 8128084"/>
              <a:gd name="connsiteY256" fmla="*/ 12320337 h 15135727"/>
              <a:gd name="connsiteX257" fmla="*/ 3007895 w 8128084"/>
              <a:gd name="connsiteY257" fmla="*/ 12079706 h 15135727"/>
              <a:gd name="connsiteX258" fmla="*/ 2911642 w 8128084"/>
              <a:gd name="connsiteY258" fmla="*/ 11935327 h 15135727"/>
              <a:gd name="connsiteX259" fmla="*/ 2863516 w 8128084"/>
              <a:gd name="connsiteY259" fmla="*/ 11694695 h 15135727"/>
              <a:gd name="connsiteX260" fmla="*/ 2911642 w 8128084"/>
              <a:gd name="connsiteY260" fmla="*/ 11454064 h 15135727"/>
              <a:gd name="connsiteX261" fmla="*/ 3056021 w 8128084"/>
              <a:gd name="connsiteY261" fmla="*/ 11454064 h 15135727"/>
              <a:gd name="connsiteX262" fmla="*/ 2983832 w 8128084"/>
              <a:gd name="connsiteY262" fmla="*/ 11381874 h 15135727"/>
              <a:gd name="connsiteX263" fmla="*/ 3031958 w 8128084"/>
              <a:gd name="connsiteY263" fmla="*/ 11285621 h 15135727"/>
              <a:gd name="connsiteX264" fmla="*/ 3007895 w 8128084"/>
              <a:gd name="connsiteY264" fmla="*/ 11189369 h 15135727"/>
              <a:gd name="connsiteX265" fmla="*/ 2887579 w 8128084"/>
              <a:gd name="connsiteY265" fmla="*/ 11141242 h 15135727"/>
              <a:gd name="connsiteX266" fmla="*/ 2887579 w 8128084"/>
              <a:gd name="connsiteY266" fmla="*/ 10972800 h 15135727"/>
              <a:gd name="connsiteX267" fmla="*/ 2887579 w 8128084"/>
              <a:gd name="connsiteY267" fmla="*/ 10924674 h 15135727"/>
              <a:gd name="connsiteX268" fmla="*/ 2767264 w 8128084"/>
              <a:gd name="connsiteY268" fmla="*/ 11020927 h 15135727"/>
              <a:gd name="connsiteX269" fmla="*/ 2743200 w 8128084"/>
              <a:gd name="connsiteY269" fmla="*/ 10924674 h 15135727"/>
              <a:gd name="connsiteX270" fmla="*/ 2550695 w 8128084"/>
              <a:gd name="connsiteY270" fmla="*/ 11020927 h 15135727"/>
              <a:gd name="connsiteX271" fmla="*/ 2526632 w 8128084"/>
              <a:gd name="connsiteY271" fmla="*/ 11117179 h 15135727"/>
              <a:gd name="connsiteX272" fmla="*/ 2334127 w 8128084"/>
              <a:gd name="connsiteY272" fmla="*/ 10996864 h 15135727"/>
              <a:gd name="connsiteX273" fmla="*/ 2358190 w 8128084"/>
              <a:gd name="connsiteY273" fmla="*/ 10732169 h 15135727"/>
              <a:gd name="connsiteX274" fmla="*/ 2334127 w 8128084"/>
              <a:gd name="connsiteY274" fmla="*/ 10587790 h 15135727"/>
              <a:gd name="connsiteX275" fmla="*/ 2406316 w 8128084"/>
              <a:gd name="connsiteY275" fmla="*/ 10491537 h 15135727"/>
              <a:gd name="connsiteX276" fmla="*/ 2598821 w 8128084"/>
              <a:gd name="connsiteY276" fmla="*/ 10684042 h 15135727"/>
              <a:gd name="connsiteX277" fmla="*/ 2767264 w 8128084"/>
              <a:gd name="connsiteY277" fmla="*/ 10684042 h 15135727"/>
              <a:gd name="connsiteX278" fmla="*/ 2646948 w 8128084"/>
              <a:gd name="connsiteY278" fmla="*/ 10515600 h 15135727"/>
              <a:gd name="connsiteX279" fmla="*/ 2815390 w 8128084"/>
              <a:gd name="connsiteY279" fmla="*/ 10395285 h 15135727"/>
              <a:gd name="connsiteX280" fmla="*/ 3080085 w 8128084"/>
              <a:gd name="connsiteY280" fmla="*/ 10419348 h 15135727"/>
              <a:gd name="connsiteX281" fmla="*/ 3248527 w 8128084"/>
              <a:gd name="connsiteY281" fmla="*/ 10539664 h 15135727"/>
              <a:gd name="connsiteX282" fmla="*/ 3320716 w 8128084"/>
              <a:gd name="connsiteY282" fmla="*/ 10659979 h 15135727"/>
              <a:gd name="connsiteX283" fmla="*/ 3465095 w 8128084"/>
              <a:gd name="connsiteY283" fmla="*/ 10659979 h 15135727"/>
              <a:gd name="connsiteX284" fmla="*/ 3441032 w 8128084"/>
              <a:gd name="connsiteY284" fmla="*/ 10491537 h 15135727"/>
              <a:gd name="connsiteX285" fmla="*/ 3392906 w 8128084"/>
              <a:gd name="connsiteY285" fmla="*/ 10250906 h 15135727"/>
              <a:gd name="connsiteX286" fmla="*/ 3152274 w 8128084"/>
              <a:gd name="connsiteY286" fmla="*/ 10250906 h 15135727"/>
              <a:gd name="connsiteX287" fmla="*/ 3176337 w 8128084"/>
              <a:gd name="connsiteY287" fmla="*/ 10178716 h 15135727"/>
              <a:gd name="connsiteX288" fmla="*/ 3104148 w 8128084"/>
              <a:gd name="connsiteY288" fmla="*/ 10154653 h 15135727"/>
              <a:gd name="connsiteX289" fmla="*/ 3007895 w 8128084"/>
              <a:gd name="connsiteY289" fmla="*/ 9962148 h 15135727"/>
              <a:gd name="connsiteX290" fmla="*/ 3176337 w 8128084"/>
              <a:gd name="connsiteY290" fmla="*/ 9889958 h 15135727"/>
              <a:gd name="connsiteX291" fmla="*/ 2959769 w 8128084"/>
              <a:gd name="connsiteY291" fmla="*/ 9504948 h 15135727"/>
              <a:gd name="connsiteX292" fmla="*/ 2791327 w 8128084"/>
              <a:gd name="connsiteY292" fmla="*/ 9456821 h 15135727"/>
              <a:gd name="connsiteX293" fmla="*/ 2574758 w 8128084"/>
              <a:gd name="connsiteY293" fmla="*/ 9336506 h 15135727"/>
              <a:gd name="connsiteX294" fmla="*/ 2550695 w 8128084"/>
              <a:gd name="connsiteY294" fmla="*/ 9071811 h 15135727"/>
              <a:gd name="connsiteX295" fmla="*/ 2695074 w 8128084"/>
              <a:gd name="connsiteY295" fmla="*/ 8999621 h 15135727"/>
              <a:gd name="connsiteX296" fmla="*/ 2622885 w 8128084"/>
              <a:gd name="connsiteY296" fmla="*/ 8975558 h 15135727"/>
              <a:gd name="connsiteX297" fmla="*/ 2430379 w 8128084"/>
              <a:gd name="connsiteY297" fmla="*/ 8999621 h 15135727"/>
              <a:gd name="connsiteX298" fmla="*/ 2261937 w 8128084"/>
              <a:gd name="connsiteY298" fmla="*/ 9168064 h 15135727"/>
              <a:gd name="connsiteX299" fmla="*/ 2237874 w 8128084"/>
              <a:gd name="connsiteY299" fmla="*/ 8999621 h 15135727"/>
              <a:gd name="connsiteX300" fmla="*/ 2117558 w 8128084"/>
              <a:gd name="connsiteY300" fmla="*/ 8975558 h 15135727"/>
              <a:gd name="connsiteX301" fmla="*/ 2045369 w 8128084"/>
              <a:gd name="connsiteY301" fmla="*/ 8783053 h 15135727"/>
              <a:gd name="connsiteX302" fmla="*/ 1852864 w 8128084"/>
              <a:gd name="connsiteY302" fmla="*/ 8758990 h 15135727"/>
              <a:gd name="connsiteX303" fmla="*/ 1636295 w 8128084"/>
              <a:gd name="connsiteY303" fmla="*/ 8927432 h 15135727"/>
              <a:gd name="connsiteX304" fmla="*/ 1588169 w 8128084"/>
              <a:gd name="connsiteY304" fmla="*/ 9023685 h 15135727"/>
              <a:gd name="connsiteX305" fmla="*/ 1515979 w 8128084"/>
              <a:gd name="connsiteY305" fmla="*/ 8879306 h 15135727"/>
              <a:gd name="connsiteX306" fmla="*/ 1347537 w 8128084"/>
              <a:gd name="connsiteY306" fmla="*/ 8879306 h 15135727"/>
              <a:gd name="connsiteX307" fmla="*/ 1347537 w 8128084"/>
              <a:gd name="connsiteY307" fmla="*/ 8710864 h 15135727"/>
              <a:gd name="connsiteX308" fmla="*/ 1106906 w 8128084"/>
              <a:gd name="connsiteY308" fmla="*/ 8783053 h 15135727"/>
              <a:gd name="connsiteX309" fmla="*/ 890337 w 8128084"/>
              <a:gd name="connsiteY309" fmla="*/ 8686800 h 15135727"/>
              <a:gd name="connsiteX310" fmla="*/ 649706 w 8128084"/>
              <a:gd name="connsiteY310" fmla="*/ 8662737 h 15135727"/>
              <a:gd name="connsiteX311" fmla="*/ 385011 w 8128084"/>
              <a:gd name="connsiteY311" fmla="*/ 8566485 h 15135727"/>
              <a:gd name="connsiteX312" fmla="*/ 577516 w 8128084"/>
              <a:gd name="connsiteY312" fmla="*/ 8373979 h 15135727"/>
              <a:gd name="connsiteX313" fmla="*/ 794085 w 8128084"/>
              <a:gd name="connsiteY313" fmla="*/ 8301790 h 15135727"/>
              <a:gd name="connsiteX314" fmla="*/ 745958 w 8128084"/>
              <a:gd name="connsiteY314" fmla="*/ 8133348 h 15135727"/>
              <a:gd name="connsiteX315" fmla="*/ 818148 w 8128084"/>
              <a:gd name="connsiteY315" fmla="*/ 7820527 h 15135727"/>
              <a:gd name="connsiteX316" fmla="*/ 697832 w 8128084"/>
              <a:gd name="connsiteY316" fmla="*/ 7820527 h 15135727"/>
              <a:gd name="connsiteX317" fmla="*/ 625642 w 8128084"/>
              <a:gd name="connsiteY317" fmla="*/ 7916779 h 15135727"/>
              <a:gd name="connsiteX318" fmla="*/ 457200 w 8128084"/>
              <a:gd name="connsiteY318" fmla="*/ 7820527 h 15135727"/>
              <a:gd name="connsiteX319" fmla="*/ 529390 w 8128084"/>
              <a:gd name="connsiteY319" fmla="*/ 7700211 h 15135727"/>
              <a:gd name="connsiteX320" fmla="*/ 938464 w 8128084"/>
              <a:gd name="connsiteY320" fmla="*/ 7676148 h 15135727"/>
              <a:gd name="connsiteX321" fmla="*/ 1058779 w 8128084"/>
              <a:gd name="connsiteY321" fmla="*/ 7459579 h 15135727"/>
              <a:gd name="connsiteX322" fmla="*/ 1203158 w 8128084"/>
              <a:gd name="connsiteY322" fmla="*/ 7603958 h 15135727"/>
              <a:gd name="connsiteX323" fmla="*/ 1299411 w 8128084"/>
              <a:gd name="connsiteY323" fmla="*/ 7555832 h 15135727"/>
              <a:gd name="connsiteX324" fmla="*/ 1443790 w 8128084"/>
              <a:gd name="connsiteY324" fmla="*/ 7507706 h 15135727"/>
              <a:gd name="connsiteX325" fmla="*/ 1684421 w 8128084"/>
              <a:gd name="connsiteY325" fmla="*/ 7603958 h 15135727"/>
              <a:gd name="connsiteX326" fmla="*/ 1684421 w 8128084"/>
              <a:gd name="connsiteY326" fmla="*/ 7603958 h 15135727"/>
              <a:gd name="connsiteX327" fmla="*/ 1540042 w 8128084"/>
              <a:gd name="connsiteY327" fmla="*/ 7363327 h 15135727"/>
              <a:gd name="connsiteX328" fmla="*/ 1299411 w 8128084"/>
              <a:gd name="connsiteY328" fmla="*/ 7315200 h 15135727"/>
              <a:gd name="connsiteX329" fmla="*/ 1130969 w 8128084"/>
              <a:gd name="connsiteY329" fmla="*/ 7339264 h 15135727"/>
              <a:gd name="connsiteX330" fmla="*/ 1034716 w 8128084"/>
              <a:gd name="connsiteY330" fmla="*/ 7315200 h 15135727"/>
              <a:gd name="connsiteX331" fmla="*/ 1155032 w 8128084"/>
              <a:gd name="connsiteY331" fmla="*/ 7050506 h 15135727"/>
              <a:gd name="connsiteX332" fmla="*/ 1155032 w 8128084"/>
              <a:gd name="connsiteY332" fmla="*/ 6930190 h 15135727"/>
              <a:gd name="connsiteX333" fmla="*/ 1155032 w 8128084"/>
              <a:gd name="connsiteY333" fmla="*/ 6761748 h 15135727"/>
              <a:gd name="connsiteX334" fmla="*/ 1203158 w 8128084"/>
              <a:gd name="connsiteY334" fmla="*/ 6617369 h 15135727"/>
              <a:gd name="connsiteX335" fmla="*/ 1371600 w 8128084"/>
              <a:gd name="connsiteY335" fmla="*/ 6472990 h 15135727"/>
              <a:gd name="connsiteX336" fmla="*/ 1443790 w 8128084"/>
              <a:gd name="connsiteY336" fmla="*/ 6328611 h 15135727"/>
              <a:gd name="connsiteX337" fmla="*/ 1419727 w 8128084"/>
              <a:gd name="connsiteY337" fmla="*/ 6208295 h 15135727"/>
              <a:gd name="connsiteX338" fmla="*/ 1275348 w 8128084"/>
              <a:gd name="connsiteY338" fmla="*/ 6304548 h 15135727"/>
              <a:gd name="connsiteX339" fmla="*/ 1323474 w 8128084"/>
              <a:gd name="connsiteY339" fmla="*/ 6015790 h 15135727"/>
              <a:gd name="connsiteX340" fmla="*/ 1540042 w 8128084"/>
              <a:gd name="connsiteY340" fmla="*/ 5871411 h 15135727"/>
              <a:gd name="connsiteX341" fmla="*/ 1540042 w 8128084"/>
              <a:gd name="connsiteY341" fmla="*/ 5751095 h 15135727"/>
              <a:gd name="connsiteX342" fmla="*/ 1395664 w 8128084"/>
              <a:gd name="connsiteY342" fmla="*/ 5799221 h 15135727"/>
              <a:gd name="connsiteX343" fmla="*/ 1179095 w 8128084"/>
              <a:gd name="connsiteY343" fmla="*/ 5799221 h 15135727"/>
              <a:gd name="connsiteX344" fmla="*/ 890337 w 8128084"/>
              <a:gd name="connsiteY344" fmla="*/ 5775158 h 15135727"/>
              <a:gd name="connsiteX345" fmla="*/ 697832 w 8128084"/>
              <a:gd name="connsiteY345" fmla="*/ 5606716 h 15135727"/>
              <a:gd name="connsiteX346" fmla="*/ 577516 w 8128084"/>
              <a:gd name="connsiteY346" fmla="*/ 5582653 h 15135727"/>
              <a:gd name="connsiteX347" fmla="*/ 697832 w 8128084"/>
              <a:gd name="connsiteY347" fmla="*/ 5775158 h 15135727"/>
              <a:gd name="connsiteX348" fmla="*/ 409074 w 8128084"/>
              <a:gd name="connsiteY348" fmla="*/ 5799221 h 15135727"/>
              <a:gd name="connsiteX349" fmla="*/ 168442 w 8128084"/>
              <a:gd name="connsiteY349" fmla="*/ 5702969 h 15135727"/>
              <a:gd name="connsiteX350" fmla="*/ 264695 w 8128084"/>
              <a:gd name="connsiteY350" fmla="*/ 5558590 h 15135727"/>
              <a:gd name="connsiteX351" fmla="*/ 144379 w 8128084"/>
              <a:gd name="connsiteY351" fmla="*/ 5510464 h 15135727"/>
              <a:gd name="connsiteX352" fmla="*/ 0 w 8128084"/>
              <a:gd name="connsiteY352" fmla="*/ 5462337 h 15135727"/>
              <a:gd name="connsiteX353" fmla="*/ 96253 w 8128084"/>
              <a:gd name="connsiteY353"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626977 w 8128084"/>
              <a:gd name="connsiteY201" fmla="*/ 14472653 h 15135727"/>
              <a:gd name="connsiteX202" fmla="*/ 4523874 w 8128084"/>
              <a:gd name="connsiteY202" fmla="*/ 14558211 h 15135727"/>
              <a:gd name="connsiteX203" fmla="*/ 4403558 w 8128084"/>
              <a:gd name="connsiteY203" fmla="*/ 14437895 h 15135727"/>
              <a:gd name="connsiteX204" fmla="*/ 4403558 w 8128084"/>
              <a:gd name="connsiteY204" fmla="*/ 14437895 h 15135727"/>
              <a:gd name="connsiteX205" fmla="*/ 4283242 w 8128084"/>
              <a:gd name="connsiteY205" fmla="*/ 14245390 h 15135727"/>
              <a:gd name="connsiteX206" fmla="*/ 4235116 w 8128084"/>
              <a:gd name="connsiteY206" fmla="*/ 14341642 h 15135727"/>
              <a:gd name="connsiteX207" fmla="*/ 4162927 w 8128084"/>
              <a:gd name="connsiteY207" fmla="*/ 14389769 h 15135727"/>
              <a:gd name="connsiteX208" fmla="*/ 4162927 w 8128084"/>
              <a:gd name="connsiteY208" fmla="*/ 14389769 h 15135727"/>
              <a:gd name="connsiteX209" fmla="*/ 3922295 w 8128084"/>
              <a:gd name="connsiteY209" fmla="*/ 14245390 h 15135727"/>
              <a:gd name="connsiteX210" fmla="*/ 3801979 w 8128084"/>
              <a:gd name="connsiteY210" fmla="*/ 14293516 h 15135727"/>
              <a:gd name="connsiteX211" fmla="*/ 3681664 w 8128084"/>
              <a:gd name="connsiteY211" fmla="*/ 14389769 h 15135727"/>
              <a:gd name="connsiteX212" fmla="*/ 3657600 w 8128084"/>
              <a:gd name="connsiteY212" fmla="*/ 14654464 h 15135727"/>
              <a:gd name="connsiteX213" fmla="*/ 3513221 w 8128084"/>
              <a:gd name="connsiteY213" fmla="*/ 14726653 h 15135727"/>
              <a:gd name="connsiteX214" fmla="*/ 3513221 w 8128084"/>
              <a:gd name="connsiteY214" fmla="*/ 14871032 h 15135727"/>
              <a:gd name="connsiteX215" fmla="*/ 3633537 w 8128084"/>
              <a:gd name="connsiteY215" fmla="*/ 14967285 h 15135727"/>
              <a:gd name="connsiteX216" fmla="*/ 3609474 w 8128084"/>
              <a:gd name="connsiteY216" fmla="*/ 15087600 h 15135727"/>
              <a:gd name="connsiteX217" fmla="*/ 3441032 w 8128084"/>
              <a:gd name="connsiteY217" fmla="*/ 15039474 h 15135727"/>
              <a:gd name="connsiteX218" fmla="*/ 3272590 w 8128084"/>
              <a:gd name="connsiteY218" fmla="*/ 15063537 h 15135727"/>
              <a:gd name="connsiteX219" fmla="*/ 3248527 w 8128084"/>
              <a:gd name="connsiteY219" fmla="*/ 14895095 h 15135727"/>
              <a:gd name="connsiteX220" fmla="*/ 3128211 w 8128084"/>
              <a:gd name="connsiteY220" fmla="*/ 14919158 h 15135727"/>
              <a:gd name="connsiteX221" fmla="*/ 2959769 w 8128084"/>
              <a:gd name="connsiteY221" fmla="*/ 15135727 h 15135727"/>
              <a:gd name="connsiteX222" fmla="*/ 2935706 w 8128084"/>
              <a:gd name="connsiteY222" fmla="*/ 14895095 h 15135727"/>
              <a:gd name="connsiteX223" fmla="*/ 2791327 w 8128084"/>
              <a:gd name="connsiteY223" fmla="*/ 14943221 h 15135727"/>
              <a:gd name="connsiteX224" fmla="*/ 2671011 w 8128084"/>
              <a:gd name="connsiteY224" fmla="*/ 15039474 h 15135727"/>
              <a:gd name="connsiteX225" fmla="*/ 2430379 w 8128084"/>
              <a:gd name="connsiteY225" fmla="*/ 15087600 h 15135727"/>
              <a:gd name="connsiteX226" fmla="*/ 2237874 w 8128084"/>
              <a:gd name="connsiteY226" fmla="*/ 15039474 h 15135727"/>
              <a:gd name="connsiteX227" fmla="*/ 2622885 w 8128084"/>
              <a:gd name="connsiteY227" fmla="*/ 14846969 h 15135727"/>
              <a:gd name="connsiteX228" fmla="*/ 2887579 w 8128084"/>
              <a:gd name="connsiteY228" fmla="*/ 14774779 h 15135727"/>
              <a:gd name="connsiteX229" fmla="*/ 2839453 w 8128084"/>
              <a:gd name="connsiteY229" fmla="*/ 14582274 h 15135727"/>
              <a:gd name="connsiteX230" fmla="*/ 2935706 w 8128084"/>
              <a:gd name="connsiteY230" fmla="*/ 14510085 h 15135727"/>
              <a:gd name="connsiteX231" fmla="*/ 2935706 w 8128084"/>
              <a:gd name="connsiteY231" fmla="*/ 14510085 h 15135727"/>
              <a:gd name="connsiteX232" fmla="*/ 3080085 w 8128084"/>
              <a:gd name="connsiteY232" fmla="*/ 14413832 h 15135727"/>
              <a:gd name="connsiteX233" fmla="*/ 3152274 w 8128084"/>
              <a:gd name="connsiteY233" fmla="*/ 14341642 h 15135727"/>
              <a:gd name="connsiteX234" fmla="*/ 3080085 w 8128084"/>
              <a:gd name="connsiteY234" fmla="*/ 14269453 h 15135727"/>
              <a:gd name="connsiteX235" fmla="*/ 3152274 w 8128084"/>
              <a:gd name="connsiteY235" fmla="*/ 14197264 h 15135727"/>
              <a:gd name="connsiteX236" fmla="*/ 3152274 w 8128084"/>
              <a:gd name="connsiteY236" fmla="*/ 14052885 h 15135727"/>
              <a:gd name="connsiteX237" fmla="*/ 3080085 w 8128084"/>
              <a:gd name="connsiteY237" fmla="*/ 13980695 h 15135727"/>
              <a:gd name="connsiteX238" fmla="*/ 3056021 w 8128084"/>
              <a:gd name="connsiteY238" fmla="*/ 14076948 h 15135727"/>
              <a:gd name="connsiteX239" fmla="*/ 2935706 w 8128084"/>
              <a:gd name="connsiteY239" fmla="*/ 14076948 h 15135727"/>
              <a:gd name="connsiteX240" fmla="*/ 2863516 w 8128084"/>
              <a:gd name="connsiteY240" fmla="*/ 14125074 h 15135727"/>
              <a:gd name="connsiteX241" fmla="*/ 2719137 w 8128084"/>
              <a:gd name="connsiteY241" fmla="*/ 14197264 h 15135727"/>
              <a:gd name="connsiteX242" fmla="*/ 2646948 w 8128084"/>
              <a:gd name="connsiteY242" fmla="*/ 14197264 h 15135727"/>
              <a:gd name="connsiteX243" fmla="*/ 2598821 w 8128084"/>
              <a:gd name="connsiteY243" fmla="*/ 14125074 h 15135727"/>
              <a:gd name="connsiteX244" fmla="*/ 2430379 w 8128084"/>
              <a:gd name="connsiteY244" fmla="*/ 13836316 h 15135727"/>
              <a:gd name="connsiteX245" fmla="*/ 2646948 w 8128084"/>
              <a:gd name="connsiteY245" fmla="*/ 13812253 h 15135727"/>
              <a:gd name="connsiteX246" fmla="*/ 2502569 w 8128084"/>
              <a:gd name="connsiteY246" fmla="*/ 13475369 h 15135727"/>
              <a:gd name="connsiteX247" fmla="*/ 2550695 w 8128084"/>
              <a:gd name="connsiteY247" fmla="*/ 13186611 h 15135727"/>
              <a:gd name="connsiteX248" fmla="*/ 2719137 w 8128084"/>
              <a:gd name="connsiteY248" fmla="*/ 13042232 h 15135727"/>
              <a:gd name="connsiteX249" fmla="*/ 2791327 w 8128084"/>
              <a:gd name="connsiteY249" fmla="*/ 12945979 h 15135727"/>
              <a:gd name="connsiteX250" fmla="*/ 3031958 w 8128084"/>
              <a:gd name="connsiteY250" fmla="*/ 13090358 h 15135727"/>
              <a:gd name="connsiteX251" fmla="*/ 3056021 w 8128084"/>
              <a:gd name="connsiteY251" fmla="*/ 12753474 h 15135727"/>
              <a:gd name="connsiteX252" fmla="*/ 2887579 w 8128084"/>
              <a:gd name="connsiteY252" fmla="*/ 12777537 h 15135727"/>
              <a:gd name="connsiteX253" fmla="*/ 2815390 w 8128084"/>
              <a:gd name="connsiteY253" fmla="*/ 12777537 h 15135727"/>
              <a:gd name="connsiteX254" fmla="*/ 3176337 w 8128084"/>
              <a:gd name="connsiteY254" fmla="*/ 12368464 h 15135727"/>
              <a:gd name="connsiteX255" fmla="*/ 3104148 w 8128084"/>
              <a:gd name="connsiteY255" fmla="*/ 12320337 h 15135727"/>
              <a:gd name="connsiteX256" fmla="*/ 3104148 w 8128084"/>
              <a:gd name="connsiteY256" fmla="*/ 12320337 h 15135727"/>
              <a:gd name="connsiteX257" fmla="*/ 3007895 w 8128084"/>
              <a:gd name="connsiteY257" fmla="*/ 12079706 h 15135727"/>
              <a:gd name="connsiteX258" fmla="*/ 2911642 w 8128084"/>
              <a:gd name="connsiteY258" fmla="*/ 11935327 h 15135727"/>
              <a:gd name="connsiteX259" fmla="*/ 2863516 w 8128084"/>
              <a:gd name="connsiteY259" fmla="*/ 11694695 h 15135727"/>
              <a:gd name="connsiteX260" fmla="*/ 2911642 w 8128084"/>
              <a:gd name="connsiteY260" fmla="*/ 11454064 h 15135727"/>
              <a:gd name="connsiteX261" fmla="*/ 3056021 w 8128084"/>
              <a:gd name="connsiteY261" fmla="*/ 11454064 h 15135727"/>
              <a:gd name="connsiteX262" fmla="*/ 2983832 w 8128084"/>
              <a:gd name="connsiteY262" fmla="*/ 11381874 h 15135727"/>
              <a:gd name="connsiteX263" fmla="*/ 3031958 w 8128084"/>
              <a:gd name="connsiteY263" fmla="*/ 11285621 h 15135727"/>
              <a:gd name="connsiteX264" fmla="*/ 3007895 w 8128084"/>
              <a:gd name="connsiteY264" fmla="*/ 11189369 h 15135727"/>
              <a:gd name="connsiteX265" fmla="*/ 2887579 w 8128084"/>
              <a:gd name="connsiteY265" fmla="*/ 11141242 h 15135727"/>
              <a:gd name="connsiteX266" fmla="*/ 2887579 w 8128084"/>
              <a:gd name="connsiteY266" fmla="*/ 10972800 h 15135727"/>
              <a:gd name="connsiteX267" fmla="*/ 2887579 w 8128084"/>
              <a:gd name="connsiteY267" fmla="*/ 10924674 h 15135727"/>
              <a:gd name="connsiteX268" fmla="*/ 2767264 w 8128084"/>
              <a:gd name="connsiteY268" fmla="*/ 11020927 h 15135727"/>
              <a:gd name="connsiteX269" fmla="*/ 2743200 w 8128084"/>
              <a:gd name="connsiteY269" fmla="*/ 10924674 h 15135727"/>
              <a:gd name="connsiteX270" fmla="*/ 2550695 w 8128084"/>
              <a:gd name="connsiteY270" fmla="*/ 11020927 h 15135727"/>
              <a:gd name="connsiteX271" fmla="*/ 2526632 w 8128084"/>
              <a:gd name="connsiteY271" fmla="*/ 11117179 h 15135727"/>
              <a:gd name="connsiteX272" fmla="*/ 2334127 w 8128084"/>
              <a:gd name="connsiteY272" fmla="*/ 10996864 h 15135727"/>
              <a:gd name="connsiteX273" fmla="*/ 2358190 w 8128084"/>
              <a:gd name="connsiteY273" fmla="*/ 10732169 h 15135727"/>
              <a:gd name="connsiteX274" fmla="*/ 2334127 w 8128084"/>
              <a:gd name="connsiteY274" fmla="*/ 10587790 h 15135727"/>
              <a:gd name="connsiteX275" fmla="*/ 2406316 w 8128084"/>
              <a:gd name="connsiteY275" fmla="*/ 10491537 h 15135727"/>
              <a:gd name="connsiteX276" fmla="*/ 2598821 w 8128084"/>
              <a:gd name="connsiteY276" fmla="*/ 10684042 h 15135727"/>
              <a:gd name="connsiteX277" fmla="*/ 2767264 w 8128084"/>
              <a:gd name="connsiteY277" fmla="*/ 10684042 h 15135727"/>
              <a:gd name="connsiteX278" fmla="*/ 2646948 w 8128084"/>
              <a:gd name="connsiteY278" fmla="*/ 10515600 h 15135727"/>
              <a:gd name="connsiteX279" fmla="*/ 2815390 w 8128084"/>
              <a:gd name="connsiteY279" fmla="*/ 10395285 h 15135727"/>
              <a:gd name="connsiteX280" fmla="*/ 3080085 w 8128084"/>
              <a:gd name="connsiteY280" fmla="*/ 10419348 h 15135727"/>
              <a:gd name="connsiteX281" fmla="*/ 3248527 w 8128084"/>
              <a:gd name="connsiteY281" fmla="*/ 10539664 h 15135727"/>
              <a:gd name="connsiteX282" fmla="*/ 3320716 w 8128084"/>
              <a:gd name="connsiteY282" fmla="*/ 10659979 h 15135727"/>
              <a:gd name="connsiteX283" fmla="*/ 3465095 w 8128084"/>
              <a:gd name="connsiteY283" fmla="*/ 10659979 h 15135727"/>
              <a:gd name="connsiteX284" fmla="*/ 3441032 w 8128084"/>
              <a:gd name="connsiteY284" fmla="*/ 10491537 h 15135727"/>
              <a:gd name="connsiteX285" fmla="*/ 3392906 w 8128084"/>
              <a:gd name="connsiteY285" fmla="*/ 10250906 h 15135727"/>
              <a:gd name="connsiteX286" fmla="*/ 3152274 w 8128084"/>
              <a:gd name="connsiteY286" fmla="*/ 10250906 h 15135727"/>
              <a:gd name="connsiteX287" fmla="*/ 3176337 w 8128084"/>
              <a:gd name="connsiteY287" fmla="*/ 10178716 h 15135727"/>
              <a:gd name="connsiteX288" fmla="*/ 3104148 w 8128084"/>
              <a:gd name="connsiteY288" fmla="*/ 10154653 h 15135727"/>
              <a:gd name="connsiteX289" fmla="*/ 3007895 w 8128084"/>
              <a:gd name="connsiteY289" fmla="*/ 9962148 h 15135727"/>
              <a:gd name="connsiteX290" fmla="*/ 3176337 w 8128084"/>
              <a:gd name="connsiteY290" fmla="*/ 9889958 h 15135727"/>
              <a:gd name="connsiteX291" fmla="*/ 2959769 w 8128084"/>
              <a:gd name="connsiteY291" fmla="*/ 9504948 h 15135727"/>
              <a:gd name="connsiteX292" fmla="*/ 2791327 w 8128084"/>
              <a:gd name="connsiteY292" fmla="*/ 9456821 h 15135727"/>
              <a:gd name="connsiteX293" fmla="*/ 2574758 w 8128084"/>
              <a:gd name="connsiteY293" fmla="*/ 9336506 h 15135727"/>
              <a:gd name="connsiteX294" fmla="*/ 2550695 w 8128084"/>
              <a:gd name="connsiteY294" fmla="*/ 9071811 h 15135727"/>
              <a:gd name="connsiteX295" fmla="*/ 2695074 w 8128084"/>
              <a:gd name="connsiteY295" fmla="*/ 8999621 h 15135727"/>
              <a:gd name="connsiteX296" fmla="*/ 2622885 w 8128084"/>
              <a:gd name="connsiteY296" fmla="*/ 8975558 h 15135727"/>
              <a:gd name="connsiteX297" fmla="*/ 2430379 w 8128084"/>
              <a:gd name="connsiteY297" fmla="*/ 8999621 h 15135727"/>
              <a:gd name="connsiteX298" fmla="*/ 2261937 w 8128084"/>
              <a:gd name="connsiteY298" fmla="*/ 9168064 h 15135727"/>
              <a:gd name="connsiteX299" fmla="*/ 2237874 w 8128084"/>
              <a:gd name="connsiteY299" fmla="*/ 8999621 h 15135727"/>
              <a:gd name="connsiteX300" fmla="*/ 2117558 w 8128084"/>
              <a:gd name="connsiteY300" fmla="*/ 8975558 h 15135727"/>
              <a:gd name="connsiteX301" fmla="*/ 2045369 w 8128084"/>
              <a:gd name="connsiteY301" fmla="*/ 8783053 h 15135727"/>
              <a:gd name="connsiteX302" fmla="*/ 1852864 w 8128084"/>
              <a:gd name="connsiteY302" fmla="*/ 8758990 h 15135727"/>
              <a:gd name="connsiteX303" fmla="*/ 1636295 w 8128084"/>
              <a:gd name="connsiteY303" fmla="*/ 8927432 h 15135727"/>
              <a:gd name="connsiteX304" fmla="*/ 1588169 w 8128084"/>
              <a:gd name="connsiteY304" fmla="*/ 9023685 h 15135727"/>
              <a:gd name="connsiteX305" fmla="*/ 1515979 w 8128084"/>
              <a:gd name="connsiteY305" fmla="*/ 8879306 h 15135727"/>
              <a:gd name="connsiteX306" fmla="*/ 1347537 w 8128084"/>
              <a:gd name="connsiteY306" fmla="*/ 8879306 h 15135727"/>
              <a:gd name="connsiteX307" fmla="*/ 1347537 w 8128084"/>
              <a:gd name="connsiteY307" fmla="*/ 8710864 h 15135727"/>
              <a:gd name="connsiteX308" fmla="*/ 1106906 w 8128084"/>
              <a:gd name="connsiteY308" fmla="*/ 8783053 h 15135727"/>
              <a:gd name="connsiteX309" fmla="*/ 890337 w 8128084"/>
              <a:gd name="connsiteY309" fmla="*/ 8686800 h 15135727"/>
              <a:gd name="connsiteX310" fmla="*/ 649706 w 8128084"/>
              <a:gd name="connsiteY310" fmla="*/ 8662737 h 15135727"/>
              <a:gd name="connsiteX311" fmla="*/ 385011 w 8128084"/>
              <a:gd name="connsiteY311" fmla="*/ 8566485 h 15135727"/>
              <a:gd name="connsiteX312" fmla="*/ 577516 w 8128084"/>
              <a:gd name="connsiteY312" fmla="*/ 8373979 h 15135727"/>
              <a:gd name="connsiteX313" fmla="*/ 794085 w 8128084"/>
              <a:gd name="connsiteY313" fmla="*/ 8301790 h 15135727"/>
              <a:gd name="connsiteX314" fmla="*/ 745958 w 8128084"/>
              <a:gd name="connsiteY314" fmla="*/ 8133348 h 15135727"/>
              <a:gd name="connsiteX315" fmla="*/ 818148 w 8128084"/>
              <a:gd name="connsiteY315" fmla="*/ 7820527 h 15135727"/>
              <a:gd name="connsiteX316" fmla="*/ 697832 w 8128084"/>
              <a:gd name="connsiteY316" fmla="*/ 7820527 h 15135727"/>
              <a:gd name="connsiteX317" fmla="*/ 625642 w 8128084"/>
              <a:gd name="connsiteY317" fmla="*/ 7916779 h 15135727"/>
              <a:gd name="connsiteX318" fmla="*/ 457200 w 8128084"/>
              <a:gd name="connsiteY318" fmla="*/ 7820527 h 15135727"/>
              <a:gd name="connsiteX319" fmla="*/ 529390 w 8128084"/>
              <a:gd name="connsiteY319" fmla="*/ 7700211 h 15135727"/>
              <a:gd name="connsiteX320" fmla="*/ 938464 w 8128084"/>
              <a:gd name="connsiteY320" fmla="*/ 7676148 h 15135727"/>
              <a:gd name="connsiteX321" fmla="*/ 1058779 w 8128084"/>
              <a:gd name="connsiteY321" fmla="*/ 7459579 h 15135727"/>
              <a:gd name="connsiteX322" fmla="*/ 1203158 w 8128084"/>
              <a:gd name="connsiteY322" fmla="*/ 7603958 h 15135727"/>
              <a:gd name="connsiteX323" fmla="*/ 1299411 w 8128084"/>
              <a:gd name="connsiteY323" fmla="*/ 7555832 h 15135727"/>
              <a:gd name="connsiteX324" fmla="*/ 1443790 w 8128084"/>
              <a:gd name="connsiteY324" fmla="*/ 7507706 h 15135727"/>
              <a:gd name="connsiteX325" fmla="*/ 1684421 w 8128084"/>
              <a:gd name="connsiteY325" fmla="*/ 7603958 h 15135727"/>
              <a:gd name="connsiteX326" fmla="*/ 1684421 w 8128084"/>
              <a:gd name="connsiteY326" fmla="*/ 7603958 h 15135727"/>
              <a:gd name="connsiteX327" fmla="*/ 1540042 w 8128084"/>
              <a:gd name="connsiteY327" fmla="*/ 7363327 h 15135727"/>
              <a:gd name="connsiteX328" fmla="*/ 1299411 w 8128084"/>
              <a:gd name="connsiteY328" fmla="*/ 7315200 h 15135727"/>
              <a:gd name="connsiteX329" fmla="*/ 1130969 w 8128084"/>
              <a:gd name="connsiteY329" fmla="*/ 7339264 h 15135727"/>
              <a:gd name="connsiteX330" fmla="*/ 1034716 w 8128084"/>
              <a:gd name="connsiteY330" fmla="*/ 7315200 h 15135727"/>
              <a:gd name="connsiteX331" fmla="*/ 1155032 w 8128084"/>
              <a:gd name="connsiteY331" fmla="*/ 7050506 h 15135727"/>
              <a:gd name="connsiteX332" fmla="*/ 1155032 w 8128084"/>
              <a:gd name="connsiteY332" fmla="*/ 6930190 h 15135727"/>
              <a:gd name="connsiteX333" fmla="*/ 1155032 w 8128084"/>
              <a:gd name="connsiteY333" fmla="*/ 6761748 h 15135727"/>
              <a:gd name="connsiteX334" fmla="*/ 1203158 w 8128084"/>
              <a:gd name="connsiteY334" fmla="*/ 6617369 h 15135727"/>
              <a:gd name="connsiteX335" fmla="*/ 1371600 w 8128084"/>
              <a:gd name="connsiteY335" fmla="*/ 6472990 h 15135727"/>
              <a:gd name="connsiteX336" fmla="*/ 1443790 w 8128084"/>
              <a:gd name="connsiteY336" fmla="*/ 6328611 h 15135727"/>
              <a:gd name="connsiteX337" fmla="*/ 1419727 w 8128084"/>
              <a:gd name="connsiteY337" fmla="*/ 6208295 h 15135727"/>
              <a:gd name="connsiteX338" fmla="*/ 1275348 w 8128084"/>
              <a:gd name="connsiteY338" fmla="*/ 6304548 h 15135727"/>
              <a:gd name="connsiteX339" fmla="*/ 1323474 w 8128084"/>
              <a:gd name="connsiteY339" fmla="*/ 6015790 h 15135727"/>
              <a:gd name="connsiteX340" fmla="*/ 1540042 w 8128084"/>
              <a:gd name="connsiteY340" fmla="*/ 5871411 h 15135727"/>
              <a:gd name="connsiteX341" fmla="*/ 1540042 w 8128084"/>
              <a:gd name="connsiteY341" fmla="*/ 5751095 h 15135727"/>
              <a:gd name="connsiteX342" fmla="*/ 1395664 w 8128084"/>
              <a:gd name="connsiteY342" fmla="*/ 5799221 h 15135727"/>
              <a:gd name="connsiteX343" fmla="*/ 1179095 w 8128084"/>
              <a:gd name="connsiteY343" fmla="*/ 5799221 h 15135727"/>
              <a:gd name="connsiteX344" fmla="*/ 890337 w 8128084"/>
              <a:gd name="connsiteY344" fmla="*/ 5775158 h 15135727"/>
              <a:gd name="connsiteX345" fmla="*/ 697832 w 8128084"/>
              <a:gd name="connsiteY345" fmla="*/ 5606716 h 15135727"/>
              <a:gd name="connsiteX346" fmla="*/ 577516 w 8128084"/>
              <a:gd name="connsiteY346" fmla="*/ 5582653 h 15135727"/>
              <a:gd name="connsiteX347" fmla="*/ 697832 w 8128084"/>
              <a:gd name="connsiteY347" fmla="*/ 5775158 h 15135727"/>
              <a:gd name="connsiteX348" fmla="*/ 409074 w 8128084"/>
              <a:gd name="connsiteY348" fmla="*/ 5799221 h 15135727"/>
              <a:gd name="connsiteX349" fmla="*/ 168442 w 8128084"/>
              <a:gd name="connsiteY349" fmla="*/ 5702969 h 15135727"/>
              <a:gd name="connsiteX350" fmla="*/ 264695 w 8128084"/>
              <a:gd name="connsiteY350" fmla="*/ 5558590 h 15135727"/>
              <a:gd name="connsiteX351" fmla="*/ 144379 w 8128084"/>
              <a:gd name="connsiteY351" fmla="*/ 5510464 h 15135727"/>
              <a:gd name="connsiteX352" fmla="*/ 0 w 8128084"/>
              <a:gd name="connsiteY352" fmla="*/ 5462337 h 15135727"/>
              <a:gd name="connsiteX353" fmla="*/ 96253 w 8128084"/>
              <a:gd name="connsiteY353"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523874 w 8128084"/>
              <a:gd name="connsiteY202" fmla="*/ 14558211 h 15135727"/>
              <a:gd name="connsiteX203" fmla="*/ 4403558 w 8128084"/>
              <a:gd name="connsiteY203" fmla="*/ 14437895 h 15135727"/>
              <a:gd name="connsiteX204" fmla="*/ 4403558 w 8128084"/>
              <a:gd name="connsiteY204" fmla="*/ 14437895 h 15135727"/>
              <a:gd name="connsiteX205" fmla="*/ 4283242 w 8128084"/>
              <a:gd name="connsiteY205" fmla="*/ 14245390 h 15135727"/>
              <a:gd name="connsiteX206" fmla="*/ 4235116 w 8128084"/>
              <a:gd name="connsiteY206" fmla="*/ 14341642 h 15135727"/>
              <a:gd name="connsiteX207" fmla="*/ 4162927 w 8128084"/>
              <a:gd name="connsiteY207" fmla="*/ 14389769 h 15135727"/>
              <a:gd name="connsiteX208" fmla="*/ 4162927 w 8128084"/>
              <a:gd name="connsiteY208" fmla="*/ 14389769 h 15135727"/>
              <a:gd name="connsiteX209" fmla="*/ 3922295 w 8128084"/>
              <a:gd name="connsiteY209" fmla="*/ 14245390 h 15135727"/>
              <a:gd name="connsiteX210" fmla="*/ 3801979 w 8128084"/>
              <a:gd name="connsiteY210" fmla="*/ 14293516 h 15135727"/>
              <a:gd name="connsiteX211" fmla="*/ 3681664 w 8128084"/>
              <a:gd name="connsiteY211" fmla="*/ 14389769 h 15135727"/>
              <a:gd name="connsiteX212" fmla="*/ 3657600 w 8128084"/>
              <a:gd name="connsiteY212" fmla="*/ 14654464 h 15135727"/>
              <a:gd name="connsiteX213" fmla="*/ 3513221 w 8128084"/>
              <a:gd name="connsiteY213" fmla="*/ 14726653 h 15135727"/>
              <a:gd name="connsiteX214" fmla="*/ 3513221 w 8128084"/>
              <a:gd name="connsiteY214" fmla="*/ 14871032 h 15135727"/>
              <a:gd name="connsiteX215" fmla="*/ 3633537 w 8128084"/>
              <a:gd name="connsiteY215" fmla="*/ 14967285 h 15135727"/>
              <a:gd name="connsiteX216" fmla="*/ 3609474 w 8128084"/>
              <a:gd name="connsiteY216" fmla="*/ 15087600 h 15135727"/>
              <a:gd name="connsiteX217" fmla="*/ 3441032 w 8128084"/>
              <a:gd name="connsiteY217" fmla="*/ 15039474 h 15135727"/>
              <a:gd name="connsiteX218" fmla="*/ 3272590 w 8128084"/>
              <a:gd name="connsiteY218" fmla="*/ 15063537 h 15135727"/>
              <a:gd name="connsiteX219" fmla="*/ 3248527 w 8128084"/>
              <a:gd name="connsiteY219" fmla="*/ 14895095 h 15135727"/>
              <a:gd name="connsiteX220" fmla="*/ 3128211 w 8128084"/>
              <a:gd name="connsiteY220" fmla="*/ 14919158 h 15135727"/>
              <a:gd name="connsiteX221" fmla="*/ 2959769 w 8128084"/>
              <a:gd name="connsiteY221" fmla="*/ 15135727 h 15135727"/>
              <a:gd name="connsiteX222" fmla="*/ 2935706 w 8128084"/>
              <a:gd name="connsiteY222" fmla="*/ 14895095 h 15135727"/>
              <a:gd name="connsiteX223" fmla="*/ 2791327 w 8128084"/>
              <a:gd name="connsiteY223" fmla="*/ 14943221 h 15135727"/>
              <a:gd name="connsiteX224" fmla="*/ 2671011 w 8128084"/>
              <a:gd name="connsiteY224" fmla="*/ 15039474 h 15135727"/>
              <a:gd name="connsiteX225" fmla="*/ 2430379 w 8128084"/>
              <a:gd name="connsiteY225" fmla="*/ 15087600 h 15135727"/>
              <a:gd name="connsiteX226" fmla="*/ 2237874 w 8128084"/>
              <a:gd name="connsiteY226" fmla="*/ 15039474 h 15135727"/>
              <a:gd name="connsiteX227" fmla="*/ 2622885 w 8128084"/>
              <a:gd name="connsiteY227" fmla="*/ 14846969 h 15135727"/>
              <a:gd name="connsiteX228" fmla="*/ 2887579 w 8128084"/>
              <a:gd name="connsiteY228" fmla="*/ 14774779 h 15135727"/>
              <a:gd name="connsiteX229" fmla="*/ 2839453 w 8128084"/>
              <a:gd name="connsiteY229" fmla="*/ 14582274 h 15135727"/>
              <a:gd name="connsiteX230" fmla="*/ 2935706 w 8128084"/>
              <a:gd name="connsiteY230" fmla="*/ 14510085 h 15135727"/>
              <a:gd name="connsiteX231" fmla="*/ 2935706 w 8128084"/>
              <a:gd name="connsiteY231" fmla="*/ 14510085 h 15135727"/>
              <a:gd name="connsiteX232" fmla="*/ 3080085 w 8128084"/>
              <a:gd name="connsiteY232" fmla="*/ 14413832 h 15135727"/>
              <a:gd name="connsiteX233" fmla="*/ 3152274 w 8128084"/>
              <a:gd name="connsiteY233" fmla="*/ 14341642 h 15135727"/>
              <a:gd name="connsiteX234" fmla="*/ 3080085 w 8128084"/>
              <a:gd name="connsiteY234" fmla="*/ 14269453 h 15135727"/>
              <a:gd name="connsiteX235" fmla="*/ 3152274 w 8128084"/>
              <a:gd name="connsiteY235" fmla="*/ 14197264 h 15135727"/>
              <a:gd name="connsiteX236" fmla="*/ 3152274 w 8128084"/>
              <a:gd name="connsiteY236" fmla="*/ 14052885 h 15135727"/>
              <a:gd name="connsiteX237" fmla="*/ 3080085 w 8128084"/>
              <a:gd name="connsiteY237" fmla="*/ 13980695 h 15135727"/>
              <a:gd name="connsiteX238" fmla="*/ 3056021 w 8128084"/>
              <a:gd name="connsiteY238" fmla="*/ 14076948 h 15135727"/>
              <a:gd name="connsiteX239" fmla="*/ 2935706 w 8128084"/>
              <a:gd name="connsiteY239" fmla="*/ 14076948 h 15135727"/>
              <a:gd name="connsiteX240" fmla="*/ 2863516 w 8128084"/>
              <a:gd name="connsiteY240" fmla="*/ 14125074 h 15135727"/>
              <a:gd name="connsiteX241" fmla="*/ 2719137 w 8128084"/>
              <a:gd name="connsiteY241" fmla="*/ 14197264 h 15135727"/>
              <a:gd name="connsiteX242" fmla="*/ 2646948 w 8128084"/>
              <a:gd name="connsiteY242" fmla="*/ 14197264 h 15135727"/>
              <a:gd name="connsiteX243" fmla="*/ 2598821 w 8128084"/>
              <a:gd name="connsiteY243" fmla="*/ 14125074 h 15135727"/>
              <a:gd name="connsiteX244" fmla="*/ 2430379 w 8128084"/>
              <a:gd name="connsiteY244" fmla="*/ 13836316 h 15135727"/>
              <a:gd name="connsiteX245" fmla="*/ 2646948 w 8128084"/>
              <a:gd name="connsiteY245" fmla="*/ 13812253 h 15135727"/>
              <a:gd name="connsiteX246" fmla="*/ 2502569 w 8128084"/>
              <a:gd name="connsiteY246" fmla="*/ 13475369 h 15135727"/>
              <a:gd name="connsiteX247" fmla="*/ 2550695 w 8128084"/>
              <a:gd name="connsiteY247" fmla="*/ 13186611 h 15135727"/>
              <a:gd name="connsiteX248" fmla="*/ 2719137 w 8128084"/>
              <a:gd name="connsiteY248" fmla="*/ 13042232 h 15135727"/>
              <a:gd name="connsiteX249" fmla="*/ 2791327 w 8128084"/>
              <a:gd name="connsiteY249" fmla="*/ 12945979 h 15135727"/>
              <a:gd name="connsiteX250" fmla="*/ 3031958 w 8128084"/>
              <a:gd name="connsiteY250" fmla="*/ 13090358 h 15135727"/>
              <a:gd name="connsiteX251" fmla="*/ 3056021 w 8128084"/>
              <a:gd name="connsiteY251" fmla="*/ 12753474 h 15135727"/>
              <a:gd name="connsiteX252" fmla="*/ 2887579 w 8128084"/>
              <a:gd name="connsiteY252" fmla="*/ 12777537 h 15135727"/>
              <a:gd name="connsiteX253" fmla="*/ 2815390 w 8128084"/>
              <a:gd name="connsiteY253" fmla="*/ 12777537 h 15135727"/>
              <a:gd name="connsiteX254" fmla="*/ 3176337 w 8128084"/>
              <a:gd name="connsiteY254" fmla="*/ 12368464 h 15135727"/>
              <a:gd name="connsiteX255" fmla="*/ 3104148 w 8128084"/>
              <a:gd name="connsiteY255" fmla="*/ 12320337 h 15135727"/>
              <a:gd name="connsiteX256" fmla="*/ 3104148 w 8128084"/>
              <a:gd name="connsiteY256" fmla="*/ 12320337 h 15135727"/>
              <a:gd name="connsiteX257" fmla="*/ 3007895 w 8128084"/>
              <a:gd name="connsiteY257" fmla="*/ 12079706 h 15135727"/>
              <a:gd name="connsiteX258" fmla="*/ 2911642 w 8128084"/>
              <a:gd name="connsiteY258" fmla="*/ 11935327 h 15135727"/>
              <a:gd name="connsiteX259" fmla="*/ 2863516 w 8128084"/>
              <a:gd name="connsiteY259" fmla="*/ 11694695 h 15135727"/>
              <a:gd name="connsiteX260" fmla="*/ 2911642 w 8128084"/>
              <a:gd name="connsiteY260" fmla="*/ 11454064 h 15135727"/>
              <a:gd name="connsiteX261" fmla="*/ 3056021 w 8128084"/>
              <a:gd name="connsiteY261" fmla="*/ 11454064 h 15135727"/>
              <a:gd name="connsiteX262" fmla="*/ 2983832 w 8128084"/>
              <a:gd name="connsiteY262" fmla="*/ 11381874 h 15135727"/>
              <a:gd name="connsiteX263" fmla="*/ 3031958 w 8128084"/>
              <a:gd name="connsiteY263" fmla="*/ 11285621 h 15135727"/>
              <a:gd name="connsiteX264" fmla="*/ 3007895 w 8128084"/>
              <a:gd name="connsiteY264" fmla="*/ 11189369 h 15135727"/>
              <a:gd name="connsiteX265" fmla="*/ 2887579 w 8128084"/>
              <a:gd name="connsiteY265" fmla="*/ 11141242 h 15135727"/>
              <a:gd name="connsiteX266" fmla="*/ 2887579 w 8128084"/>
              <a:gd name="connsiteY266" fmla="*/ 10972800 h 15135727"/>
              <a:gd name="connsiteX267" fmla="*/ 2887579 w 8128084"/>
              <a:gd name="connsiteY267" fmla="*/ 10924674 h 15135727"/>
              <a:gd name="connsiteX268" fmla="*/ 2767264 w 8128084"/>
              <a:gd name="connsiteY268" fmla="*/ 11020927 h 15135727"/>
              <a:gd name="connsiteX269" fmla="*/ 2743200 w 8128084"/>
              <a:gd name="connsiteY269" fmla="*/ 10924674 h 15135727"/>
              <a:gd name="connsiteX270" fmla="*/ 2550695 w 8128084"/>
              <a:gd name="connsiteY270" fmla="*/ 11020927 h 15135727"/>
              <a:gd name="connsiteX271" fmla="*/ 2526632 w 8128084"/>
              <a:gd name="connsiteY271" fmla="*/ 11117179 h 15135727"/>
              <a:gd name="connsiteX272" fmla="*/ 2334127 w 8128084"/>
              <a:gd name="connsiteY272" fmla="*/ 10996864 h 15135727"/>
              <a:gd name="connsiteX273" fmla="*/ 2358190 w 8128084"/>
              <a:gd name="connsiteY273" fmla="*/ 10732169 h 15135727"/>
              <a:gd name="connsiteX274" fmla="*/ 2334127 w 8128084"/>
              <a:gd name="connsiteY274" fmla="*/ 10587790 h 15135727"/>
              <a:gd name="connsiteX275" fmla="*/ 2406316 w 8128084"/>
              <a:gd name="connsiteY275" fmla="*/ 10491537 h 15135727"/>
              <a:gd name="connsiteX276" fmla="*/ 2598821 w 8128084"/>
              <a:gd name="connsiteY276" fmla="*/ 10684042 h 15135727"/>
              <a:gd name="connsiteX277" fmla="*/ 2767264 w 8128084"/>
              <a:gd name="connsiteY277" fmla="*/ 10684042 h 15135727"/>
              <a:gd name="connsiteX278" fmla="*/ 2646948 w 8128084"/>
              <a:gd name="connsiteY278" fmla="*/ 10515600 h 15135727"/>
              <a:gd name="connsiteX279" fmla="*/ 2815390 w 8128084"/>
              <a:gd name="connsiteY279" fmla="*/ 10395285 h 15135727"/>
              <a:gd name="connsiteX280" fmla="*/ 3080085 w 8128084"/>
              <a:gd name="connsiteY280" fmla="*/ 10419348 h 15135727"/>
              <a:gd name="connsiteX281" fmla="*/ 3248527 w 8128084"/>
              <a:gd name="connsiteY281" fmla="*/ 10539664 h 15135727"/>
              <a:gd name="connsiteX282" fmla="*/ 3320716 w 8128084"/>
              <a:gd name="connsiteY282" fmla="*/ 10659979 h 15135727"/>
              <a:gd name="connsiteX283" fmla="*/ 3465095 w 8128084"/>
              <a:gd name="connsiteY283" fmla="*/ 10659979 h 15135727"/>
              <a:gd name="connsiteX284" fmla="*/ 3441032 w 8128084"/>
              <a:gd name="connsiteY284" fmla="*/ 10491537 h 15135727"/>
              <a:gd name="connsiteX285" fmla="*/ 3392906 w 8128084"/>
              <a:gd name="connsiteY285" fmla="*/ 10250906 h 15135727"/>
              <a:gd name="connsiteX286" fmla="*/ 3152274 w 8128084"/>
              <a:gd name="connsiteY286" fmla="*/ 10250906 h 15135727"/>
              <a:gd name="connsiteX287" fmla="*/ 3176337 w 8128084"/>
              <a:gd name="connsiteY287" fmla="*/ 10178716 h 15135727"/>
              <a:gd name="connsiteX288" fmla="*/ 3104148 w 8128084"/>
              <a:gd name="connsiteY288" fmla="*/ 10154653 h 15135727"/>
              <a:gd name="connsiteX289" fmla="*/ 3007895 w 8128084"/>
              <a:gd name="connsiteY289" fmla="*/ 9962148 h 15135727"/>
              <a:gd name="connsiteX290" fmla="*/ 3176337 w 8128084"/>
              <a:gd name="connsiteY290" fmla="*/ 9889958 h 15135727"/>
              <a:gd name="connsiteX291" fmla="*/ 2959769 w 8128084"/>
              <a:gd name="connsiteY291" fmla="*/ 9504948 h 15135727"/>
              <a:gd name="connsiteX292" fmla="*/ 2791327 w 8128084"/>
              <a:gd name="connsiteY292" fmla="*/ 9456821 h 15135727"/>
              <a:gd name="connsiteX293" fmla="*/ 2574758 w 8128084"/>
              <a:gd name="connsiteY293" fmla="*/ 9336506 h 15135727"/>
              <a:gd name="connsiteX294" fmla="*/ 2550695 w 8128084"/>
              <a:gd name="connsiteY294" fmla="*/ 9071811 h 15135727"/>
              <a:gd name="connsiteX295" fmla="*/ 2695074 w 8128084"/>
              <a:gd name="connsiteY295" fmla="*/ 8999621 h 15135727"/>
              <a:gd name="connsiteX296" fmla="*/ 2622885 w 8128084"/>
              <a:gd name="connsiteY296" fmla="*/ 8975558 h 15135727"/>
              <a:gd name="connsiteX297" fmla="*/ 2430379 w 8128084"/>
              <a:gd name="connsiteY297" fmla="*/ 8999621 h 15135727"/>
              <a:gd name="connsiteX298" fmla="*/ 2261937 w 8128084"/>
              <a:gd name="connsiteY298" fmla="*/ 9168064 h 15135727"/>
              <a:gd name="connsiteX299" fmla="*/ 2237874 w 8128084"/>
              <a:gd name="connsiteY299" fmla="*/ 8999621 h 15135727"/>
              <a:gd name="connsiteX300" fmla="*/ 2117558 w 8128084"/>
              <a:gd name="connsiteY300" fmla="*/ 8975558 h 15135727"/>
              <a:gd name="connsiteX301" fmla="*/ 2045369 w 8128084"/>
              <a:gd name="connsiteY301" fmla="*/ 8783053 h 15135727"/>
              <a:gd name="connsiteX302" fmla="*/ 1852864 w 8128084"/>
              <a:gd name="connsiteY302" fmla="*/ 8758990 h 15135727"/>
              <a:gd name="connsiteX303" fmla="*/ 1636295 w 8128084"/>
              <a:gd name="connsiteY303" fmla="*/ 8927432 h 15135727"/>
              <a:gd name="connsiteX304" fmla="*/ 1588169 w 8128084"/>
              <a:gd name="connsiteY304" fmla="*/ 9023685 h 15135727"/>
              <a:gd name="connsiteX305" fmla="*/ 1515979 w 8128084"/>
              <a:gd name="connsiteY305" fmla="*/ 8879306 h 15135727"/>
              <a:gd name="connsiteX306" fmla="*/ 1347537 w 8128084"/>
              <a:gd name="connsiteY306" fmla="*/ 8879306 h 15135727"/>
              <a:gd name="connsiteX307" fmla="*/ 1347537 w 8128084"/>
              <a:gd name="connsiteY307" fmla="*/ 8710864 h 15135727"/>
              <a:gd name="connsiteX308" fmla="*/ 1106906 w 8128084"/>
              <a:gd name="connsiteY308" fmla="*/ 8783053 h 15135727"/>
              <a:gd name="connsiteX309" fmla="*/ 890337 w 8128084"/>
              <a:gd name="connsiteY309" fmla="*/ 8686800 h 15135727"/>
              <a:gd name="connsiteX310" fmla="*/ 649706 w 8128084"/>
              <a:gd name="connsiteY310" fmla="*/ 8662737 h 15135727"/>
              <a:gd name="connsiteX311" fmla="*/ 385011 w 8128084"/>
              <a:gd name="connsiteY311" fmla="*/ 8566485 h 15135727"/>
              <a:gd name="connsiteX312" fmla="*/ 577516 w 8128084"/>
              <a:gd name="connsiteY312" fmla="*/ 8373979 h 15135727"/>
              <a:gd name="connsiteX313" fmla="*/ 794085 w 8128084"/>
              <a:gd name="connsiteY313" fmla="*/ 8301790 h 15135727"/>
              <a:gd name="connsiteX314" fmla="*/ 745958 w 8128084"/>
              <a:gd name="connsiteY314" fmla="*/ 8133348 h 15135727"/>
              <a:gd name="connsiteX315" fmla="*/ 818148 w 8128084"/>
              <a:gd name="connsiteY315" fmla="*/ 7820527 h 15135727"/>
              <a:gd name="connsiteX316" fmla="*/ 697832 w 8128084"/>
              <a:gd name="connsiteY316" fmla="*/ 7820527 h 15135727"/>
              <a:gd name="connsiteX317" fmla="*/ 625642 w 8128084"/>
              <a:gd name="connsiteY317" fmla="*/ 7916779 h 15135727"/>
              <a:gd name="connsiteX318" fmla="*/ 457200 w 8128084"/>
              <a:gd name="connsiteY318" fmla="*/ 7820527 h 15135727"/>
              <a:gd name="connsiteX319" fmla="*/ 529390 w 8128084"/>
              <a:gd name="connsiteY319" fmla="*/ 7700211 h 15135727"/>
              <a:gd name="connsiteX320" fmla="*/ 938464 w 8128084"/>
              <a:gd name="connsiteY320" fmla="*/ 7676148 h 15135727"/>
              <a:gd name="connsiteX321" fmla="*/ 1058779 w 8128084"/>
              <a:gd name="connsiteY321" fmla="*/ 7459579 h 15135727"/>
              <a:gd name="connsiteX322" fmla="*/ 1203158 w 8128084"/>
              <a:gd name="connsiteY322" fmla="*/ 7603958 h 15135727"/>
              <a:gd name="connsiteX323" fmla="*/ 1299411 w 8128084"/>
              <a:gd name="connsiteY323" fmla="*/ 7555832 h 15135727"/>
              <a:gd name="connsiteX324" fmla="*/ 1443790 w 8128084"/>
              <a:gd name="connsiteY324" fmla="*/ 7507706 h 15135727"/>
              <a:gd name="connsiteX325" fmla="*/ 1684421 w 8128084"/>
              <a:gd name="connsiteY325" fmla="*/ 7603958 h 15135727"/>
              <a:gd name="connsiteX326" fmla="*/ 1684421 w 8128084"/>
              <a:gd name="connsiteY326" fmla="*/ 7603958 h 15135727"/>
              <a:gd name="connsiteX327" fmla="*/ 1540042 w 8128084"/>
              <a:gd name="connsiteY327" fmla="*/ 7363327 h 15135727"/>
              <a:gd name="connsiteX328" fmla="*/ 1299411 w 8128084"/>
              <a:gd name="connsiteY328" fmla="*/ 7315200 h 15135727"/>
              <a:gd name="connsiteX329" fmla="*/ 1130969 w 8128084"/>
              <a:gd name="connsiteY329" fmla="*/ 7339264 h 15135727"/>
              <a:gd name="connsiteX330" fmla="*/ 1034716 w 8128084"/>
              <a:gd name="connsiteY330" fmla="*/ 7315200 h 15135727"/>
              <a:gd name="connsiteX331" fmla="*/ 1155032 w 8128084"/>
              <a:gd name="connsiteY331" fmla="*/ 7050506 h 15135727"/>
              <a:gd name="connsiteX332" fmla="*/ 1155032 w 8128084"/>
              <a:gd name="connsiteY332" fmla="*/ 6930190 h 15135727"/>
              <a:gd name="connsiteX333" fmla="*/ 1155032 w 8128084"/>
              <a:gd name="connsiteY333" fmla="*/ 6761748 h 15135727"/>
              <a:gd name="connsiteX334" fmla="*/ 1203158 w 8128084"/>
              <a:gd name="connsiteY334" fmla="*/ 6617369 h 15135727"/>
              <a:gd name="connsiteX335" fmla="*/ 1371600 w 8128084"/>
              <a:gd name="connsiteY335" fmla="*/ 6472990 h 15135727"/>
              <a:gd name="connsiteX336" fmla="*/ 1443790 w 8128084"/>
              <a:gd name="connsiteY336" fmla="*/ 6328611 h 15135727"/>
              <a:gd name="connsiteX337" fmla="*/ 1419727 w 8128084"/>
              <a:gd name="connsiteY337" fmla="*/ 6208295 h 15135727"/>
              <a:gd name="connsiteX338" fmla="*/ 1275348 w 8128084"/>
              <a:gd name="connsiteY338" fmla="*/ 6304548 h 15135727"/>
              <a:gd name="connsiteX339" fmla="*/ 1323474 w 8128084"/>
              <a:gd name="connsiteY339" fmla="*/ 6015790 h 15135727"/>
              <a:gd name="connsiteX340" fmla="*/ 1540042 w 8128084"/>
              <a:gd name="connsiteY340" fmla="*/ 5871411 h 15135727"/>
              <a:gd name="connsiteX341" fmla="*/ 1540042 w 8128084"/>
              <a:gd name="connsiteY341" fmla="*/ 5751095 h 15135727"/>
              <a:gd name="connsiteX342" fmla="*/ 1395664 w 8128084"/>
              <a:gd name="connsiteY342" fmla="*/ 5799221 h 15135727"/>
              <a:gd name="connsiteX343" fmla="*/ 1179095 w 8128084"/>
              <a:gd name="connsiteY343" fmla="*/ 5799221 h 15135727"/>
              <a:gd name="connsiteX344" fmla="*/ 890337 w 8128084"/>
              <a:gd name="connsiteY344" fmla="*/ 5775158 h 15135727"/>
              <a:gd name="connsiteX345" fmla="*/ 697832 w 8128084"/>
              <a:gd name="connsiteY345" fmla="*/ 5606716 h 15135727"/>
              <a:gd name="connsiteX346" fmla="*/ 577516 w 8128084"/>
              <a:gd name="connsiteY346" fmla="*/ 5582653 h 15135727"/>
              <a:gd name="connsiteX347" fmla="*/ 697832 w 8128084"/>
              <a:gd name="connsiteY347" fmla="*/ 5775158 h 15135727"/>
              <a:gd name="connsiteX348" fmla="*/ 409074 w 8128084"/>
              <a:gd name="connsiteY348" fmla="*/ 5799221 h 15135727"/>
              <a:gd name="connsiteX349" fmla="*/ 168442 w 8128084"/>
              <a:gd name="connsiteY349" fmla="*/ 5702969 h 15135727"/>
              <a:gd name="connsiteX350" fmla="*/ 264695 w 8128084"/>
              <a:gd name="connsiteY350" fmla="*/ 5558590 h 15135727"/>
              <a:gd name="connsiteX351" fmla="*/ 144379 w 8128084"/>
              <a:gd name="connsiteY351" fmla="*/ 5510464 h 15135727"/>
              <a:gd name="connsiteX352" fmla="*/ 0 w 8128084"/>
              <a:gd name="connsiteY352" fmla="*/ 5462337 h 15135727"/>
              <a:gd name="connsiteX353" fmla="*/ 96253 w 8128084"/>
              <a:gd name="connsiteY353"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03558 w 8128084"/>
              <a:gd name="connsiteY202" fmla="*/ 14437895 h 15135727"/>
              <a:gd name="connsiteX203" fmla="*/ 4403558 w 8128084"/>
              <a:gd name="connsiteY203" fmla="*/ 14437895 h 15135727"/>
              <a:gd name="connsiteX204" fmla="*/ 4283242 w 8128084"/>
              <a:gd name="connsiteY204" fmla="*/ 14245390 h 15135727"/>
              <a:gd name="connsiteX205" fmla="*/ 4235116 w 8128084"/>
              <a:gd name="connsiteY205" fmla="*/ 14341642 h 15135727"/>
              <a:gd name="connsiteX206" fmla="*/ 4162927 w 8128084"/>
              <a:gd name="connsiteY206" fmla="*/ 14389769 h 15135727"/>
              <a:gd name="connsiteX207" fmla="*/ 4162927 w 8128084"/>
              <a:gd name="connsiteY207" fmla="*/ 14389769 h 15135727"/>
              <a:gd name="connsiteX208" fmla="*/ 3922295 w 8128084"/>
              <a:gd name="connsiteY208" fmla="*/ 14245390 h 15135727"/>
              <a:gd name="connsiteX209" fmla="*/ 3801979 w 8128084"/>
              <a:gd name="connsiteY209" fmla="*/ 14293516 h 15135727"/>
              <a:gd name="connsiteX210" fmla="*/ 3681664 w 8128084"/>
              <a:gd name="connsiteY210" fmla="*/ 14389769 h 15135727"/>
              <a:gd name="connsiteX211" fmla="*/ 3657600 w 8128084"/>
              <a:gd name="connsiteY211" fmla="*/ 14654464 h 15135727"/>
              <a:gd name="connsiteX212" fmla="*/ 3513221 w 8128084"/>
              <a:gd name="connsiteY212" fmla="*/ 14726653 h 15135727"/>
              <a:gd name="connsiteX213" fmla="*/ 3513221 w 8128084"/>
              <a:gd name="connsiteY213" fmla="*/ 14871032 h 15135727"/>
              <a:gd name="connsiteX214" fmla="*/ 3633537 w 8128084"/>
              <a:gd name="connsiteY214" fmla="*/ 14967285 h 15135727"/>
              <a:gd name="connsiteX215" fmla="*/ 3609474 w 8128084"/>
              <a:gd name="connsiteY215" fmla="*/ 15087600 h 15135727"/>
              <a:gd name="connsiteX216" fmla="*/ 3441032 w 8128084"/>
              <a:gd name="connsiteY216" fmla="*/ 15039474 h 15135727"/>
              <a:gd name="connsiteX217" fmla="*/ 3272590 w 8128084"/>
              <a:gd name="connsiteY217" fmla="*/ 15063537 h 15135727"/>
              <a:gd name="connsiteX218" fmla="*/ 3248527 w 8128084"/>
              <a:gd name="connsiteY218" fmla="*/ 14895095 h 15135727"/>
              <a:gd name="connsiteX219" fmla="*/ 3128211 w 8128084"/>
              <a:gd name="connsiteY219" fmla="*/ 14919158 h 15135727"/>
              <a:gd name="connsiteX220" fmla="*/ 2959769 w 8128084"/>
              <a:gd name="connsiteY220" fmla="*/ 15135727 h 15135727"/>
              <a:gd name="connsiteX221" fmla="*/ 2935706 w 8128084"/>
              <a:gd name="connsiteY221" fmla="*/ 14895095 h 15135727"/>
              <a:gd name="connsiteX222" fmla="*/ 2791327 w 8128084"/>
              <a:gd name="connsiteY222" fmla="*/ 14943221 h 15135727"/>
              <a:gd name="connsiteX223" fmla="*/ 2671011 w 8128084"/>
              <a:gd name="connsiteY223" fmla="*/ 15039474 h 15135727"/>
              <a:gd name="connsiteX224" fmla="*/ 2430379 w 8128084"/>
              <a:gd name="connsiteY224" fmla="*/ 15087600 h 15135727"/>
              <a:gd name="connsiteX225" fmla="*/ 2237874 w 8128084"/>
              <a:gd name="connsiteY225" fmla="*/ 15039474 h 15135727"/>
              <a:gd name="connsiteX226" fmla="*/ 2622885 w 8128084"/>
              <a:gd name="connsiteY226" fmla="*/ 14846969 h 15135727"/>
              <a:gd name="connsiteX227" fmla="*/ 2887579 w 8128084"/>
              <a:gd name="connsiteY227" fmla="*/ 14774779 h 15135727"/>
              <a:gd name="connsiteX228" fmla="*/ 2839453 w 8128084"/>
              <a:gd name="connsiteY228" fmla="*/ 14582274 h 15135727"/>
              <a:gd name="connsiteX229" fmla="*/ 2935706 w 8128084"/>
              <a:gd name="connsiteY229" fmla="*/ 14510085 h 15135727"/>
              <a:gd name="connsiteX230" fmla="*/ 2935706 w 8128084"/>
              <a:gd name="connsiteY230" fmla="*/ 14510085 h 15135727"/>
              <a:gd name="connsiteX231" fmla="*/ 3080085 w 8128084"/>
              <a:gd name="connsiteY231" fmla="*/ 14413832 h 15135727"/>
              <a:gd name="connsiteX232" fmla="*/ 3152274 w 8128084"/>
              <a:gd name="connsiteY232" fmla="*/ 14341642 h 15135727"/>
              <a:gd name="connsiteX233" fmla="*/ 3080085 w 8128084"/>
              <a:gd name="connsiteY233" fmla="*/ 14269453 h 15135727"/>
              <a:gd name="connsiteX234" fmla="*/ 3152274 w 8128084"/>
              <a:gd name="connsiteY234" fmla="*/ 14197264 h 15135727"/>
              <a:gd name="connsiteX235" fmla="*/ 3152274 w 8128084"/>
              <a:gd name="connsiteY235" fmla="*/ 14052885 h 15135727"/>
              <a:gd name="connsiteX236" fmla="*/ 3080085 w 8128084"/>
              <a:gd name="connsiteY236" fmla="*/ 13980695 h 15135727"/>
              <a:gd name="connsiteX237" fmla="*/ 3056021 w 8128084"/>
              <a:gd name="connsiteY237" fmla="*/ 14076948 h 15135727"/>
              <a:gd name="connsiteX238" fmla="*/ 2935706 w 8128084"/>
              <a:gd name="connsiteY238" fmla="*/ 14076948 h 15135727"/>
              <a:gd name="connsiteX239" fmla="*/ 2863516 w 8128084"/>
              <a:gd name="connsiteY239" fmla="*/ 14125074 h 15135727"/>
              <a:gd name="connsiteX240" fmla="*/ 2719137 w 8128084"/>
              <a:gd name="connsiteY240" fmla="*/ 14197264 h 15135727"/>
              <a:gd name="connsiteX241" fmla="*/ 2646948 w 8128084"/>
              <a:gd name="connsiteY241" fmla="*/ 14197264 h 15135727"/>
              <a:gd name="connsiteX242" fmla="*/ 2598821 w 8128084"/>
              <a:gd name="connsiteY242" fmla="*/ 14125074 h 15135727"/>
              <a:gd name="connsiteX243" fmla="*/ 2430379 w 8128084"/>
              <a:gd name="connsiteY243" fmla="*/ 13836316 h 15135727"/>
              <a:gd name="connsiteX244" fmla="*/ 2646948 w 8128084"/>
              <a:gd name="connsiteY244" fmla="*/ 13812253 h 15135727"/>
              <a:gd name="connsiteX245" fmla="*/ 2502569 w 8128084"/>
              <a:gd name="connsiteY245" fmla="*/ 13475369 h 15135727"/>
              <a:gd name="connsiteX246" fmla="*/ 2550695 w 8128084"/>
              <a:gd name="connsiteY246" fmla="*/ 13186611 h 15135727"/>
              <a:gd name="connsiteX247" fmla="*/ 2719137 w 8128084"/>
              <a:gd name="connsiteY247" fmla="*/ 13042232 h 15135727"/>
              <a:gd name="connsiteX248" fmla="*/ 2791327 w 8128084"/>
              <a:gd name="connsiteY248" fmla="*/ 12945979 h 15135727"/>
              <a:gd name="connsiteX249" fmla="*/ 3031958 w 8128084"/>
              <a:gd name="connsiteY249" fmla="*/ 13090358 h 15135727"/>
              <a:gd name="connsiteX250" fmla="*/ 3056021 w 8128084"/>
              <a:gd name="connsiteY250" fmla="*/ 12753474 h 15135727"/>
              <a:gd name="connsiteX251" fmla="*/ 2887579 w 8128084"/>
              <a:gd name="connsiteY251" fmla="*/ 12777537 h 15135727"/>
              <a:gd name="connsiteX252" fmla="*/ 2815390 w 8128084"/>
              <a:gd name="connsiteY252" fmla="*/ 12777537 h 15135727"/>
              <a:gd name="connsiteX253" fmla="*/ 3176337 w 8128084"/>
              <a:gd name="connsiteY253" fmla="*/ 12368464 h 15135727"/>
              <a:gd name="connsiteX254" fmla="*/ 3104148 w 8128084"/>
              <a:gd name="connsiteY254" fmla="*/ 12320337 h 15135727"/>
              <a:gd name="connsiteX255" fmla="*/ 3104148 w 8128084"/>
              <a:gd name="connsiteY255" fmla="*/ 12320337 h 15135727"/>
              <a:gd name="connsiteX256" fmla="*/ 3007895 w 8128084"/>
              <a:gd name="connsiteY256" fmla="*/ 12079706 h 15135727"/>
              <a:gd name="connsiteX257" fmla="*/ 2911642 w 8128084"/>
              <a:gd name="connsiteY257" fmla="*/ 11935327 h 15135727"/>
              <a:gd name="connsiteX258" fmla="*/ 2863516 w 8128084"/>
              <a:gd name="connsiteY258" fmla="*/ 11694695 h 15135727"/>
              <a:gd name="connsiteX259" fmla="*/ 2911642 w 8128084"/>
              <a:gd name="connsiteY259" fmla="*/ 11454064 h 15135727"/>
              <a:gd name="connsiteX260" fmla="*/ 3056021 w 8128084"/>
              <a:gd name="connsiteY260" fmla="*/ 11454064 h 15135727"/>
              <a:gd name="connsiteX261" fmla="*/ 2983832 w 8128084"/>
              <a:gd name="connsiteY261" fmla="*/ 11381874 h 15135727"/>
              <a:gd name="connsiteX262" fmla="*/ 3031958 w 8128084"/>
              <a:gd name="connsiteY262" fmla="*/ 11285621 h 15135727"/>
              <a:gd name="connsiteX263" fmla="*/ 3007895 w 8128084"/>
              <a:gd name="connsiteY263" fmla="*/ 11189369 h 15135727"/>
              <a:gd name="connsiteX264" fmla="*/ 2887579 w 8128084"/>
              <a:gd name="connsiteY264" fmla="*/ 11141242 h 15135727"/>
              <a:gd name="connsiteX265" fmla="*/ 2887579 w 8128084"/>
              <a:gd name="connsiteY265" fmla="*/ 10972800 h 15135727"/>
              <a:gd name="connsiteX266" fmla="*/ 2887579 w 8128084"/>
              <a:gd name="connsiteY266" fmla="*/ 10924674 h 15135727"/>
              <a:gd name="connsiteX267" fmla="*/ 2767264 w 8128084"/>
              <a:gd name="connsiteY267" fmla="*/ 11020927 h 15135727"/>
              <a:gd name="connsiteX268" fmla="*/ 2743200 w 8128084"/>
              <a:gd name="connsiteY268" fmla="*/ 10924674 h 15135727"/>
              <a:gd name="connsiteX269" fmla="*/ 2550695 w 8128084"/>
              <a:gd name="connsiteY269" fmla="*/ 11020927 h 15135727"/>
              <a:gd name="connsiteX270" fmla="*/ 2526632 w 8128084"/>
              <a:gd name="connsiteY270" fmla="*/ 11117179 h 15135727"/>
              <a:gd name="connsiteX271" fmla="*/ 2334127 w 8128084"/>
              <a:gd name="connsiteY271" fmla="*/ 10996864 h 15135727"/>
              <a:gd name="connsiteX272" fmla="*/ 2358190 w 8128084"/>
              <a:gd name="connsiteY272" fmla="*/ 10732169 h 15135727"/>
              <a:gd name="connsiteX273" fmla="*/ 2334127 w 8128084"/>
              <a:gd name="connsiteY273" fmla="*/ 10587790 h 15135727"/>
              <a:gd name="connsiteX274" fmla="*/ 2406316 w 8128084"/>
              <a:gd name="connsiteY274" fmla="*/ 10491537 h 15135727"/>
              <a:gd name="connsiteX275" fmla="*/ 2598821 w 8128084"/>
              <a:gd name="connsiteY275" fmla="*/ 10684042 h 15135727"/>
              <a:gd name="connsiteX276" fmla="*/ 2767264 w 8128084"/>
              <a:gd name="connsiteY276" fmla="*/ 10684042 h 15135727"/>
              <a:gd name="connsiteX277" fmla="*/ 2646948 w 8128084"/>
              <a:gd name="connsiteY277" fmla="*/ 10515600 h 15135727"/>
              <a:gd name="connsiteX278" fmla="*/ 2815390 w 8128084"/>
              <a:gd name="connsiteY278" fmla="*/ 10395285 h 15135727"/>
              <a:gd name="connsiteX279" fmla="*/ 3080085 w 8128084"/>
              <a:gd name="connsiteY279" fmla="*/ 10419348 h 15135727"/>
              <a:gd name="connsiteX280" fmla="*/ 3248527 w 8128084"/>
              <a:gd name="connsiteY280" fmla="*/ 10539664 h 15135727"/>
              <a:gd name="connsiteX281" fmla="*/ 3320716 w 8128084"/>
              <a:gd name="connsiteY281" fmla="*/ 10659979 h 15135727"/>
              <a:gd name="connsiteX282" fmla="*/ 3465095 w 8128084"/>
              <a:gd name="connsiteY282" fmla="*/ 10659979 h 15135727"/>
              <a:gd name="connsiteX283" fmla="*/ 3441032 w 8128084"/>
              <a:gd name="connsiteY283" fmla="*/ 10491537 h 15135727"/>
              <a:gd name="connsiteX284" fmla="*/ 3392906 w 8128084"/>
              <a:gd name="connsiteY284" fmla="*/ 10250906 h 15135727"/>
              <a:gd name="connsiteX285" fmla="*/ 3152274 w 8128084"/>
              <a:gd name="connsiteY285" fmla="*/ 10250906 h 15135727"/>
              <a:gd name="connsiteX286" fmla="*/ 3176337 w 8128084"/>
              <a:gd name="connsiteY286" fmla="*/ 10178716 h 15135727"/>
              <a:gd name="connsiteX287" fmla="*/ 3104148 w 8128084"/>
              <a:gd name="connsiteY287" fmla="*/ 10154653 h 15135727"/>
              <a:gd name="connsiteX288" fmla="*/ 3007895 w 8128084"/>
              <a:gd name="connsiteY288" fmla="*/ 9962148 h 15135727"/>
              <a:gd name="connsiteX289" fmla="*/ 3176337 w 8128084"/>
              <a:gd name="connsiteY289" fmla="*/ 9889958 h 15135727"/>
              <a:gd name="connsiteX290" fmla="*/ 2959769 w 8128084"/>
              <a:gd name="connsiteY290" fmla="*/ 9504948 h 15135727"/>
              <a:gd name="connsiteX291" fmla="*/ 2791327 w 8128084"/>
              <a:gd name="connsiteY291" fmla="*/ 9456821 h 15135727"/>
              <a:gd name="connsiteX292" fmla="*/ 2574758 w 8128084"/>
              <a:gd name="connsiteY292" fmla="*/ 9336506 h 15135727"/>
              <a:gd name="connsiteX293" fmla="*/ 2550695 w 8128084"/>
              <a:gd name="connsiteY293" fmla="*/ 9071811 h 15135727"/>
              <a:gd name="connsiteX294" fmla="*/ 2695074 w 8128084"/>
              <a:gd name="connsiteY294" fmla="*/ 8999621 h 15135727"/>
              <a:gd name="connsiteX295" fmla="*/ 2622885 w 8128084"/>
              <a:gd name="connsiteY295" fmla="*/ 8975558 h 15135727"/>
              <a:gd name="connsiteX296" fmla="*/ 2430379 w 8128084"/>
              <a:gd name="connsiteY296" fmla="*/ 8999621 h 15135727"/>
              <a:gd name="connsiteX297" fmla="*/ 2261937 w 8128084"/>
              <a:gd name="connsiteY297" fmla="*/ 9168064 h 15135727"/>
              <a:gd name="connsiteX298" fmla="*/ 2237874 w 8128084"/>
              <a:gd name="connsiteY298" fmla="*/ 8999621 h 15135727"/>
              <a:gd name="connsiteX299" fmla="*/ 2117558 w 8128084"/>
              <a:gd name="connsiteY299" fmla="*/ 8975558 h 15135727"/>
              <a:gd name="connsiteX300" fmla="*/ 2045369 w 8128084"/>
              <a:gd name="connsiteY300" fmla="*/ 8783053 h 15135727"/>
              <a:gd name="connsiteX301" fmla="*/ 1852864 w 8128084"/>
              <a:gd name="connsiteY301" fmla="*/ 8758990 h 15135727"/>
              <a:gd name="connsiteX302" fmla="*/ 1636295 w 8128084"/>
              <a:gd name="connsiteY302" fmla="*/ 8927432 h 15135727"/>
              <a:gd name="connsiteX303" fmla="*/ 1588169 w 8128084"/>
              <a:gd name="connsiteY303" fmla="*/ 9023685 h 15135727"/>
              <a:gd name="connsiteX304" fmla="*/ 1515979 w 8128084"/>
              <a:gd name="connsiteY304" fmla="*/ 8879306 h 15135727"/>
              <a:gd name="connsiteX305" fmla="*/ 1347537 w 8128084"/>
              <a:gd name="connsiteY305" fmla="*/ 8879306 h 15135727"/>
              <a:gd name="connsiteX306" fmla="*/ 1347537 w 8128084"/>
              <a:gd name="connsiteY306" fmla="*/ 8710864 h 15135727"/>
              <a:gd name="connsiteX307" fmla="*/ 1106906 w 8128084"/>
              <a:gd name="connsiteY307" fmla="*/ 8783053 h 15135727"/>
              <a:gd name="connsiteX308" fmla="*/ 890337 w 8128084"/>
              <a:gd name="connsiteY308" fmla="*/ 8686800 h 15135727"/>
              <a:gd name="connsiteX309" fmla="*/ 649706 w 8128084"/>
              <a:gd name="connsiteY309" fmla="*/ 8662737 h 15135727"/>
              <a:gd name="connsiteX310" fmla="*/ 385011 w 8128084"/>
              <a:gd name="connsiteY310" fmla="*/ 8566485 h 15135727"/>
              <a:gd name="connsiteX311" fmla="*/ 577516 w 8128084"/>
              <a:gd name="connsiteY311" fmla="*/ 8373979 h 15135727"/>
              <a:gd name="connsiteX312" fmla="*/ 794085 w 8128084"/>
              <a:gd name="connsiteY312" fmla="*/ 8301790 h 15135727"/>
              <a:gd name="connsiteX313" fmla="*/ 745958 w 8128084"/>
              <a:gd name="connsiteY313" fmla="*/ 8133348 h 15135727"/>
              <a:gd name="connsiteX314" fmla="*/ 818148 w 8128084"/>
              <a:gd name="connsiteY314" fmla="*/ 7820527 h 15135727"/>
              <a:gd name="connsiteX315" fmla="*/ 697832 w 8128084"/>
              <a:gd name="connsiteY315" fmla="*/ 7820527 h 15135727"/>
              <a:gd name="connsiteX316" fmla="*/ 625642 w 8128084"/>
              <a:gd name="connsiteY316" fmla="*/ 7916779 h 15135727"/>
              <a:gd name="connsiteX317" fmla="*/ 457200 w 8128084"/>
              <a:gd name="connsiteY317" fmla="*/ 7820527 h 15135727"/>
              <a:gd name="connsiteX318" fmla="*/ 529390 w 8128084"/>
              <a:gd name="connsiteY318" fmla="*/ 7700211 h 15135727"/>
              <a:gd name="connsiteX319" fmla="*/ 938464 w 8128084"/>
              <a:gd name="connsiteY319" fmla="*/ 7676148 h 15135727"/>
              <a:gd name="connsiteX320" fmla="*/ 1058779 w 8128084"/>
              <a:gd name="connsiteY320" fmla="*/ 7459579 h 15135727"/>
              <a:gd name="connsiteX321" fmla="*/ 1203158 w 8128084"/>
              <a:gd name="connsiteY321" fmla="*/ 7603958 h 15135727"/>
              <a:gd name="connsiteX322" fmla="*/ 1299411 w 8128084"/>
              <a:gd name="connsiteY322" fmla="*/ 7555832 h 15135727"/>
              <a:gd name="connsiteX323" fmla="*/ 1443790 w 8128084"/>
              <a:gd name="connsiteY323" fmla="*/ 7507706 h 15135727"/>
              <a:gd name="connsiteX324" fmla="*/ 1684421 w 8128084"/>
              <a:gd name="connsiteY324" fmla="*/ 7603958 h 15135727"/>
              <a:gd name="connsiteX325" fmla="*/ 1684421 w 8128084"/>
              <a:gd name="connsiteY325" fmla="*/ 7603958 h 15135727"/>
              <a:gd name="connsiteX326" fmla="*/ 1540042 w 8128084"/>
              <a:gd name="connsiteY326" fmla="*/ 7363327 h 15135727"/>
              <a:gd name="connsiteX327" fmla="*/ 1299411 w 8128084"/>
              <a:gd name="connsiteY327" fmla="*/ 7315200 h 15135727"/>
              <a:gd name="connsiteX328" fmla="*/ 1130969 w 8128084"/>
              <a:gd name="connsiteY328" fmla="*/ 7339264 h 15135727"/>
              <a:gd name="connsiteX329" fmla="*/ 1034716 w 8128084"/>
              <a:gd name="connsiteY329" fmla="*/ 7315200 h 15135727"/>
              <a:gd name="connsiteX330" fmla="*/ 1155032 w 8128084"/>
              <a:gd name="connsiteY330" fmla="*/ 7050506 h 15135727"/>
              <a:gd name="connsiteX331" fmla="*/ 1155032 w 8128084"/>
              <a:gd name="connsiteY331" fmla="*/ 6930190 h 15135727"/>
              <a:gd name="connsiteX332" fmla="*/ 1155032 w 8128084"/>
              <a:gd name="connsiteY332" fmla="*/ 6761748 h 15135727"/>
              <a:gd name="connsiteX333" fmla="*/ 1203158 w 8128084"/>
              <a:gd name="connsiteY333" fmla="*/ 6617369 h 15135727"/>
              <a:gd name="connsiteX334" fmla="*/ 1371600 w 8128084"/>
              <a:gd name="connsiteY334" fmla="*/ 6472990 h 15135727"/>
              <a:gd name="connsiteX335" fmla="*/ 1443790 w 8128084"/>
              <a:gd name="connsiteY335" fmla="*/ 6328611 h 15135727"/>
              <a:gd name="connsiteX336" fmla="*/ 1419727 w 8128084"/>
              <a:gd name="connsiteY336" fmla="*/ 6208295 h 15135727"/>
              <a:gd name="connsiteX337" fmla="*/ 1275348 w 8128084"/>
              <a:gd name="connsiteY337" fmla="*/ 6304548 h 15135727"/>
              <a:gd name="connsiteX338" fmla="*/ 1323474 w 8128084"/>
              <a:gd name="connsiteY338" fmla="*/ 6015790 h 15135727"/>
              <a:gd name="connsiteX339" fmla="*/ 1540042 w 8128084"/>
              <a:gd name="connsiteY339" fmla="*/ 5871411 h 15135727"/>
              <a:gd name="connsiteX340" fmla="*/ 1540042 w 8128084"/>
              <a:gd name="connsiteY340" fmla="*/ 5751095 h 15135727"/>
              <a:gd name="connsiteX341" fmla="*/ 1395664 w 8128084"/>
              <a:gd name="connsiteY341" fmla="*/ 5799221 h 15135727"/>
              <a:gd name="connsiteX342" fmla="*/ 1179095 w 8128084"/>
              <a:gd name="connsiteY342" fmla="*/ 5799221 h 15135727"/>
              <a:gd name="connsiteX343" fmla="*/ 890337 w 8128084"/>
              <a:gd name="connsiteY343" fmla="*/ 5775158 h 15135727"/>
              <a:gd name="connsiteX344" fmla="*/ 697832 w 8128084"/>
              <a:gd name="connsiteY344" fmla="*/ 5606716 h 15135727"/>
              <a:gd name="connsiteX345" fmla="*/ 577516 w 8128084"/>
              <a:gd name="connsiteY345" fmla="*/ 5582653 h 15135727"/>
              <a:gd name="connsiteX346" fmla="*/ 697832 w 8128084"/>
              <a:gd name="connsiteY346" fmla="*/ 5775158 h 15135727"/>
              <a:gd name="connsiteX347" fmla="*/ 409074 w 8128084"/>
              <a:gd name="connsiteY347" fmla="*/ 5799221 h 15135727"/>
              <a:gd name="connsiteX348" fmla="*/ 168442 w 8128084"/>
              <a:gd name="connsiteY348" fmla="*/ 5702969 h 15135727"/>
              <a:gd name="connsiteX349" fmla="*/ 264695 w 8128084"/>
              <a:gd name="connsiteY349" fmla="*/ 5558590 h 15135727"/>
              <a:gd name="connsiteX350" fmla="*/ 144379 w 8128084"/>
              <a:gd name="connsiteY350" fmla="*/ 5510464 h 15135727"/>
              <a:gd name="connsiteX351" fmla="*/ 0 w 8128084"/>
              <a:gd name="connsiteY351" fmla="*/ 5462337 h 15135727"/>
              <a:gd name="connsiteX352" fmla="*/ 96253 w 8128084"/>
              <a:gd name="connsiteY352"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03558 w 8128084"/>
              <a:gd name="connsiteY202" fmla="*/ 14437895 h 15135727"/>
              <a:gd name="connsiteX203" fmla="*/ 4340058 w 8128084"/>
              <a:gd name="connsiteY203" fmla="*/ 14475995 h 15135727"/>
              <a:gd name="connsiteX204" fmla="*/ 4283242 w 8128084"/>
              <a:gd name="connsiteY204" fmla="*/ 14245390 h 15135727"/>
              <a:gd name="connsiteX205" fmla="*/ 4235116 w 8128084"/>
              <a:gd name="connsiteY205" fmla="*/ 14341642 h 15135727"/>
              <a:gd name="connsiteX206" fmla="*/ 4162927 w 8128084"/>
              <a:gd name="connsiteY206" fmla="*/ 14389769 h 15135727"/>
              <a:gd name="connsiteX207" fmla="*/ 4162927 w 8128084"/>
              <a:gd name="connsiteY207" fmla="*/ 14389769 h 15135727"/>
              <a:gd name="connsiteX208" fmla="*/ 3922295 w 8128084"/>
              <a:gd name="connsiteY208" fmla="*/ 14245390 h 15135727"/>
              <a:gd name="connsiteX209" fmla="*/ 3801979 w 8128084"/>
              <a:gd name="connsiteY209" fmla="*/ 14293516 h 15135727"/>
              <a:gd name="connsiteX210" fmla="*/ 3681664 w 8128084"/>
              <a:gd name="connsiteY210" fmla="*/ 14389769 h 15135727"/>
              <a:gd name="connsiteX211" fmla="*/ 3657600 w 8128084"/>
              <a:gd name="connsiteY211" fmla="*/ 14654464 h 15135727"/>
              <a:gd name="connsiteX212" fmla="*/ 3513221 w 8128084"/>
              <a:gd name="connsiteY212" fmla="*/ 14726653 h 15135727"/>
              <a:gd name="connsiteX213" fmla="*/ 3513221 w 8128084"/>
              <a:gd name="connsiteY213" fmla="*/ 14871032 h 15135727"/>
              <a:gd name="connsiteX214" fmla="*/ 3633537 w 8128084"/>
              <a:gd name="connsiteY214" fmla="*/ 14967285 h 15135727"/>
              <a:gd name="connsiteX215" fmla="*/ 3609474 w 8128084"/>
              <a:gd name="connsiteY215" fmla="*/ 15087600 h 15135727"/>
              <a:gd name="connsiteX216" fmla="*/ 3441032 w 8128084"/>
              <a:gd name="connsiteY216" fmla="*/ 15039474 h 15135727"/>
              <a:gd name="connsiteX217" fmla="*/ 3272590 w 8128084"/>
              <a:gd name="connsiteY217" fmla="*/ 15063537 h 15135727"/>
              <a:gd name="connsiteX218" fmla="*/ 3248527 w 8128084"/>
              <a:gd name="connsiteY218" fmla="*/ 14895095 h 15135727"/>
              <a:gd name="connsiteX219" fmla="*/ 3128211 w 8128084"/>
              <a:gd name="connsiteY219" fmla="*/ 14919158 h 15135727"/>
              <a:gd name="connsiteX220" fmla="*/ 2959769 w 8128084"/>
              <a:gd name="connsiteY220" fmla="*/ 15135727 h 15135727"/>
              <a:gd name="connsiteX221" fmla="*/ 2935706 w 8128084"/>
              <a:gd name="connsiteY221" fmla="*/ 14895095 h 15135727"/>
              <a:gd name="connsiteX222" fmla="*/ 2791327 w 8128084"/>
              <a:gd name="connsiteY222" fmla="*/ 14943221 h 15135727"/>
              <a:gd name="connsiteX223" fmla="*/ 2671011 w 8128084"/>
              <a:gd name="connsiteY223" fmla="*/ 15039474 h 15135727"/>
              <a:gd name="connsiteX224" fmla="*/ 2430379 w 8128084"/>
              <a:gd name="connsiteY224" fmla="*/ 15087600 h 15135727"/>
              <a:gd name="connsiteX225" fmla="*/ 2237874 w 8128084"/>
              <a:gd name="connsiteY225" fmla="*/ 15039474 h 15135727"/>
              <a:gd name="connsiteX226" fmla="*/ 2622885 w 8128084"/>
              <a:gd name="connsiteY226" fmla="*/ 14846969 h 15135727"/>
              <a:gd name="connsiteX227" fmla="*/ 2887579 w 8128084"/>
              <a:gd name="connsiteY227" fmla="*/ 14774779 h 15135727"/>
              <a:gd name="connsiteX228" fmla="*/ 2839453 w 8128084"/>
              <a:gd name="connsiteY228" fmla="*/ 14582274 h 15135727"/>
              <a:gd name="connsiteX229" fmla="*/ 2935706 w 8128084"/>
              <a:gd name="connsiteY229" fmla="*/ 14510085 h 15135727"/>
              <a:gd name="connsiteX230" fmla="*/ 2935706 w 8128084"/>
              <a:gd name="connsiteY230" fmla="*/ 14510085 h 15135727"/>
              <a:gd name="connsiteX231" fmla="*/ 3080085 w 8128084"/>
              <a:gd name="connsiteY231" fmla="*/ 14413832 h 15135727"/>
              <a:gd name="connsiteX232" fmla="*/ 3152274 w 8128084"/>
              <a:gd name="connsiteY232" fmla="*/ 14341642 h 15135727"/>
              <a:gd name="connsiteX233" fmla="*/ 3080085 w 8128084"/>
              <a:gd name="connsiteY233" fmla="*/ 14269453 h 15135727"/>
              <a:gd name="connsiteX234" fmla="*/ 3152274 w 8128084"/>
              <a:gd name="connsiteY234" fmla="*/ 14197264 h 15135727"/>
              <a:gd name="connsiteX235" fmla="*/ 3152274 w 8128084"/>
              <a:gd name="connsiteY235" fmla="*/ 14052885 h 15135727"/>
              <a:gd name="connsiteX236" fmla="*/ 3080085 w 8128084"/>
              <a:gd name="connsiteY236" fmla="*/ 13980695 h 15135727"/>
              <a:gd name="connsiteX237" fmla="*/ 3056021 w 8128084"/>
              <a:gd name="connsiteY237" fmla="*/ 14076948 h 15135727"/>
              <a:gd name="connsiteX238" fmla="*/ 2935706 w 8128084"/>
              <a:gd name="connsiteY238" fmla="*/ 14076948 h 15135727"/>
              <a:gd name="connsiteX239" fmla="*/ 2863516 w 8128084"/>
              <a:gd name="connsiteY239" fmla="*/ 14125074 h 15135727"/>
              <a:gd name="connsiteX240" fmla="*/ 2719137 w 8128084"/>
              <a:gd name="connsiteY240" fmla="*/ 14197264 h 15135727"/>
              <a:gd name="connsiteX241" fmla="*/ 2646948 w 8128084"/>
              <a:gd name="connsiteY241" fmla="*/ 14197264 h 15135727"/>
              <a:gd name="connsiteX242" fmla="*/ 2598821 w 8128084"/>
              <a:gd name="connsiteY242" fmla="*/ 14125074 h 15135727"/>
              <a:gd name="connsiteX243" fmla="*/ 2430379 w 8128084"/>
              <a:gd name="connsiteY243" fmla="*/ 13836316 h 15135727"/>
              <a:gd name="connsiteX244" fmla="*/ 2646948 w 8128084"/>
              <a:gd name="connsiteY244" fmla="*/ 13812253 h 15135727"/>
              <a:gd name="connsiteX245" fmla="*/ 2502569 w 8128084"/>
              <a:gd name="connsiteY245" fmla="*/ 13475369 h 15135727"/>
              <a:gd name="connsiteX246" fmla="*/ 2550695 w 8128084"/>
              <a:gd name="connsiteY246" fmla="*/ 13186611 h 15135727"/>
              <a:gd name="connsiteX247" fmla="*/ 2719137 w 8128084"/>
              <a:gd name="connsiteY247" fmla="*/ 13042232 h 15135727"/>
              <a:gd name="connsiteX248" fmla="*/ 2791327 w 8128084"/>
              <a:gd name="connsiteY248" fmla="*/ 12945979 h 15135727"/>
              <a:gd name="connsiteX249" fmla="*/ 3031958 w 8128084"/>
              <a:gd name="connsiteY249" fmla="*/ 13090358 h 15135727"/>
              <a:gd name="connsiteX250" fmla="*/ 3056021 w 8128084"/>
              <a:gd name="connsiteY250" fmla="*/ 12753474 h 15135727"/>
              <a:gd name="connsiteX251" fmla="*/ 2887579 w 8128084"/>
              <a:gd name="connsiteY251" fmla="*/ 12777537 h 15135727"/>
              <a:gd name="connsiteX252" fmla="*/ 2815390 w 8128084"/>
              <a:gd name="connsiteY252" fmla="*/ 12777537 h 15135727"/>
              <a:gd name="connsiteX253" fmla="*/ 3176337 w 8128084"/>
              <a:gd name="connsiteY253" fmla="*/ 12368464 h 15135727"/>
              <a:gd name="connsiteX254" fmla="*/ 3104148 w 8128084"/>
              <a:gd name="connsiteY254" fmla="*/ 12320337 h 15135727"/>
              <a:gd name="connsiteX255" fmla="*/ 3104148 w 8128084"/>
              <a:gd name="connsiteY255" fmla="*/ 12320337 h 15135727"/>
              <a:gd name="connsiteX256" fmla="*/ 3007895 w 8128084"/>
              <a:gd name="connsiteY256" fmla="*/ 12079706 h 15135727"/>
              <a:gd name="connsiteX257" fmla="*/ 2911642 w 8128084"/>
              <a:gd name="connsiteY257" fmla="*/ 11935327 h 15135727"/>
              <a:gd name="connsiteX258" fmla="*/ 2863516 w 8128084"/>
              <a:gd name="connsiteY258" fmla="*/ 11694695 h 15135727"/>
              <a:gd name="connsiteX259" fmla="*/ 2911642 w 8128084"/>
              <a:gd name="connsiteY259" fmla="*/ 11454064 h 15135727"/>
              <a:gd name="connsiteX260" fmla="*/ 3056021 w 8128084"/>
              <a:gd name="connsiteY260" fmla="*/ 11454064 h 15135727"/>
              <a:gd name="connsiteX261" fmla="*/ 2983832 w 8128084"/>
              <a:gd name="connsiteY261" fmla="*/ 11381874 h 15135727"/>
              <a:gd name="connsiteX262" fmla="*/ 3031958 w 8128084"/>
              <a:gd name="connsiteY262" fmla="*/ 11285621 h 15135727"/>
              <a:gd name="connsiteX263" fmla="*/ 3007895 w 8128084"/>
              <a:gd name="connsiteY263" fmla="*/ 11189369 h 15135727"/>
              <a:gd name="connsiteX264" fmla="*/ 2887579 w 8128084"/>
              <a:gd name="connsiteY264" fmla="*/ 11141242 h 15135727"/>
              <a:gd name="connsiteX265" fmla="*/ 2887579 w 8128084"/>
              <a:gd name="connsiteY265" fmla="*/ 10972800 h 15135727"/>
              <a:gd name="connsiteX266" fmla="*/ 2887579 w 8128084"/>
              <a:gd name="connsiteY266" fmla="*/ 10924674 h 15135727"/>
              <a:gd name="connsiteX267" fmla="*/ 2767264 w 8128084"/>
              <a:gd name="connsiteY267" fmla="*/ 11020927 h 15135727"/>
              <a:gd name="connsiteX268" fmla="*/ 2743200 w 8128084"/>
              <a:gd name="connsiteY268" fmla="*/ 10924674 h 15135727"/>
              <a:gd name="connsiteX269" fmla="*/ 2550695 w 8128084"/>
              <a:gd name="connsiteY269" fmla="*/ 11020927 h 15135727"/>
              <a:gd name="connsiteX270" fmla="*/ 2526632 w 8128084"/>
              <a:gd name="connsiteY270" fmla="*/ 11117179 h 15135727"/>
              <a:gd name="connsiteX271" fmla="*/ 2334127 w 8128084"/>
              <a:gd name="connsiteY271" fmla="*/ 10996864 h 15135727"/>
              <a:gd name="connsiteX272" fmla="*/ 2358190 w 8128084"/>
              <a:gd name="connsiteY272" fmla="*/ 10732169 h 15135727"/>
              <a:gd name="connsiteX273" fmla="*/ 2334127 w 8128084"/>
              <a:gd name="connsiteY273" fmla="*/ 10587790 h 15135727"/>
              <a:gd name="connsiteX274" fmla="*/ 2406316 w 8128084"/>
              <a:gd name="connsiteY274" fmla="*/ 10491537 h 15135727"/>
              <a:gd name="connsiteX275" fmla="*/ 2598821 w 8128084"/>
              <a:gd name="connsiteY275" fmla="*/ 10684042 h 15135727"/>
              <a:gd name="connsiteX276" fmla="*/ 2767264 w 8128084"/>
              <a:gd name="connsiteY276" fmla="*/ 10684042 h 15135727"/>
              <a:gd name="connsiteX277" fmla="*/ 2646948 w 8128084"/>
              <a:gd name="connsiteY277" fmla="*/ 10515600 h 15135727"/>
              <a:gd name="connsiteX278" fmla="*/ 2815390 w 8128084"/>
              <a:gd name="connsiteY278" fmla="*/ 10395285 h 15135727"/>
              <a:gd name="connsiteX279" fmla="*/ 3080085 w 8128084"/>
              <a:gd name="connsiteY279" fmla="*/ 10419348 h 15135727"/>
              <a:gd name="connsiteX280" fmla="*/ 3248527 w 8128084"/>
              <a:gd name="connsiteY280" fmla="*/ 10539664 h 15135727"/>
              <a:gd name="connsiteX281" fmla="*/ 3320716 w 8128084"/>
              <a:gd name="connsiteY281" fmla="*/ 10659979 h 15135727"/>
              <a:gd name="connsiteX282" fmla="*/ 3465095 w 8128084"/>
              <a:gd name="connsiteY282" fmla="*/ 10659979 h 15135727"/>
              <a:gd name="connsiteX283" fmla="*/ 3441032 w 8128084"/>
              <a:gd name="connsiteY283" fmla="*/ 10491537 h 15135727"/>
              <a:gd name="connsiteX284" fmla="*/ 3392906 w 8128084"/>
              <a:gd name="connsiteY284" fmla="*/ 10250906 h 15135727"/>
              <a:gd name="connsiteX285" fmla="*/ 3152274 w 8128084"/>
              <a:gd name="connsiteY285" fmla="*/ 10250906 h 15135727"/>
              <a:gd name="connsiteX286" fmla="*/ 3176337 w 8128084"/>
              <a:gd name="connsiteY286" fmla="*/ 10178716 h 15135727"/>
              <a:gd name="connsiteX287" fmla="*/ 3104148 w 8128084"/>
              <a:gd name="connsiteY287" fmla="*/ 10154653 h 15135727"/>
              <a:gd name="connsiteX288" fmla="*/ 3007895 w 8128084"/>
              <a:gd name="connsiteY288" fmla="*/ 9962148 h 15135727"/>
              <a:gd name="connsiteX289" fmla="*/ 3176337 w 8128084"/>
              <a:gd name="connsiteY289" fmla="*/ 9889958 h 15135727"/>
              <a:gd name="connsiteX290" fmla="*/ 2959769 w 8128084"/>
              <a:gd name="connsiteY290" fmla="*/ 9504948 h 15135727"/>
              <a:gd name="connsiteX291" fmla="*/ 2791327 w 8128084"/>
              <a:gd name="connsiteY291" fmla="*/ 9456821 h 15135727"/>
              <a:gd name="connsiteX292" fmla="*/ 2574758 w 8128084"/>
              <a:gd name="connsiteY292" fmla="*/ 9336506 h 15135727"/>
              <a:gd name="connsiteX293" fmla="*/ 2550695 w 8128084"/>
              <a:gd name="connsiteY293" fmla="*/ 9071811 h 15135727"/>
              <a:gd name="connsiteX294" fmla="*/ 2695074 w 8128084"/>
              <a:gd name="connsiteY294" fmla="*/ 8999621 h 15135727"/>
              <a:gd name="connsiteX295" fmla="*/ 2622885 w 8128084"/>
              <a:gd name="connsiteY295" fmla="*/ 8975558 h 15135727"/>
              <a:gd name="connsiteX296" fmla="*/ 2430379 w 8128084"/>
              <a:gd name="connsiteY296" fmla="*/ 8999621 h 15135727"/>
              <a:gd name="connsiteX297" fmla="*/ 2261937 w 8128084"/>
              <a:gd name="connsiteY297" fmla="*/ 9168064 h 15135727"/>
              <a:gd name="connsiteX298" fmla="*/ 2237874 w 8128084"/>
              <a:gd name="connsiteY298" fmla="*/ 8999621 h 15135727"/>
              <a:gd name="connsiteX299" fmla="*/ 2117558 w 8128084"/>
              <a:gd name="connsiteY299" fmla="*/ 8975558 h 15135727"/>
              <a:gd name="connsiteX300" fmla="*/ 2045369 w 8128084"/>
              <a:gd name="connsiteY300" fmla="*/ 8783053 h 15135727"/>
              <a:gd name="connsiteX301" fmla="*/ 1852864 w 8128084"/>
              <a:gd name="connsiteY301" fmla="*/ 8758990 h 15135727"/>
              <a:gd name="connsiteX302" fmla="*/ 1636295 w 8128084"/>
              <a:gd name="connsiteY302" fmla="*/ 8927432 h 15135727"/>
              <a:gd name="connsiteX303" fmla="*/ 1588169 w 8128084"/>
              <a:gd name="connsiteY303" fmla="*/ 9023685 h 15135727"/>
              <a:gd name="connsiteX304" fmla="*/ 1515979 w 8128084"/>
              <a:gd name="connsiteY304" fmla="*/ 8879306 h 15135727"/>
              <a:gd name="connsiteX305" fmla="*/ 1347537 w 8128084"/>
              <a:gd name="connsiteY305" fmla="*/ 8879306 h 15135727"/>
              <a:gd name="connsiteX306" fmla="*/ 1347537 w 8128084"/>
              <a:gd name="connsiteY306" fmla="*/ 8710864 h 15135727"/>
              <a:gd name="connsiteX307" fmla="*/ 1106906 w 8128084"/>
              <a:gd name="connsiteY307" fmla="*/ 8783053 h 15135727"/>
              <a:gd name="connsiteX308" fmla="*/ 890337 w 8128084"/>
              <a:gd name="connsiteY308" fmla="*/ 8686800 h 15135727"/>
              <a:gd name="connsiteX309" fmla="*/ 649706 w 8128084"/>
              <a:gd name="connsiteY309" fmla="*/ 8662737 h 15135727"/>
              <a:gd name="connsiteX310" fmla="*/ 385011 w 8128084"/>
              <a:gd name="connsiteY310" fmla="*/ 8566485 h 15135727"/>
              <a:gd name="connsiteX311" fmla="*/ 577516 w 8128084"/>
              <a:gd name="connsiteY311" fmla="*/ 8373979 h 15135727"/>
              <a:gd name="connsiteX312" fmla="*/ 794085 w 8128084"/>
              <a:gd name="connsiteY312" fmla="*/ 8301790 h 15135727"/>
              <a:gd name="connsiteX313" fmla="*/ 745958 w 8128084"/>
              <a:gd name="connsiteY313" fmla="*/ 8133348 h 15135727"/>
              <a:gd name="connsiteX314" fmla="*/ 818148 w 8128084"/>
              <a:gd name="connsiteY314" fmla="*/ 7820527 h 15135727"/>
              <a:gd name="connsiteX315" fmla="*/ 697832 w 8128084"/>
              <a:gd name="connsiteY315" fmla="*/ 7820527 h 15135727"/>
              <a:gd name="connsiteX316" fmla="*/ 625642 w 8128084"/>
              <a:gd name="connsiteY316" fmla="*/ 7916779 h 15135727"/>
              <a:gd name="connsiteX317" fmla="*/ 457200 w 8128084"/>
              <a:gd name="connsiteY317" fmla="*/ 7820527 h 15135727"/>
              <a:gd name="connsiteX318" fmla="*/ 529390 w 8128084"/>
              <a:gd name="connsiteY318" fmla="*/ 7700211 h 15135727"/>
              <a:gd name="connsiteX319" fmla="*/ 938464 w 8128084"/>
              <a:gd name="connsiteY319" fmla="*/ 7676148 h 15135727"/>
              <a:gd name="connsiteX320" fmla="*/ 1058779 w 8128084"/>
              <a:gd name="connsiteY320" fmla="*/ 7459579 h 15135727"/>
              <a:gd name="connsiteX321" fmla="*/ 1203158 w 8128084"/>
              <a:gd name="connsiteY321" fmla="*/ 7603958 h 15135727"/>
              <a:gd name="connsiteX322" fmla="*/ 1299411 w 8128084"/>
              <a:gd name="connsiteY322" fmla="*/ 7555832 h 15135727"/>
              <a:gd name="connsiteX323" fmla="*/ 1443790 w 8128084"/>
              <a:gd name="connsiteY323" fmla="*/ 7507706 h 15135727"/>
              <a:gd name="connsiteX324" fmla="*/ 1684421 w 8128084"/>
              <a:gd name="connsiteY324" fmla="*/ 7603958 h 15135727"/>
              <a:gd name="connsiteX325" fmla="*/ 1684421 w 8128084"/>
              <a:gd name="connsiteY325" fmla="*/ 7603958 h 15135727"/>
              <a:gd name="connsiteX326" fmla="*/ 1540042 w 8128084"/>
              <a:gd name="connsiteY326" fmla="*/ 7363327 h 15135727"/>
              <a:gd name="connsiteX327" fmla="*/ 1299411 w 8128084"/>
              <a:gd name="connsiteY327" fmla="*/ 7315200 h 15135727"/>
              <a:gd name="connsiteX328" fmla="*/ 1130969 w 8128084"/>
              <a:gd name="connsiteY328" fmla="*/ 7339264 h 15135727"/>
              <a:gd name="connsiteX329" fmla="*/ 1034716 w 8128084"/>
              <a:gd name="connsiteY329" fmla="*/ 7315200 h 15135727"/>
              <a:gd name="connsiteX330" fmla="*/ 1155032 w 8128084"/>
              <a:gd name="connsiteY330" fmla="*/ 7050506 h 15135727"/>
              <a:gd name="connsiteX331" fmla="*/ 1155032 w 8128084"/>
              <a:gd name="connsiteY331" fmla="*/ 6930190 h 15135727"/>
              <a:gd name="connsiteX332" fmla="*/ 1155032 w 8128084"/>
              <a:gd name="connsiteY332" fmla="*/ 6761748 h 15135727"/>
              <a:gd name="connsiteX333" fmla="*/ 1203158 w 8128084"/>
              <a:gd name="connsiteY333" fmla="*/ 6617369 h 15135727"/>
              <a:gd name="connsiteX334" fmla="*/ 1371600 w 8128084"/>
              <a:gd name="connsiteY334" fmla="*/ 6472990 h 15135727"/>
              <a:gd name="connsiteX335" fmla="*/ 1443790 w 8128084"/>
              <a:gd name="connsiteY335" fmla="*/ 6328611 h 15135727"/>
              <a:gd name="connsiteX336" fmla="*/ 1419727 w 8128084"/>
              <a:gd name="connsiteY336" fmla="*/ 6208295 h 15135727"/>
              <a:gd name="connsiteX337" fmla="*/ 1275348 w 8128084"/>
              <a:gd name="connsiteY337" fmla="*/ 6304548 h 15135727"/>
              <a:gd name="connsiteX338" fmla="*/ 1323474 w 8128084"/>
              <a:gd name="connsiteY338" fmla="*/ 6015790 h 15135727"/>
              <a:gd name="connsiteX339" fmla="*/ 1540042 w 8128084"/>
              <a:gd name="connsiteY339" fmla="*/ 5871411 h 15135727"/>
              <a:gd name="connsiteX340" fmla="*/ 1540042 w 8128084"/>
              <a:gd name="connsiteY340" fmla="*/ 5751095 h 15135727"/>
              <a:gd name="connsiteX341" fmla="*/ 1395664 w 8128084"/>
              <a:gd name="connsiteY341" fmla="*/ 5799221 h 15135727"/>
              <a:gd name="connsiteX342" fmla="*/ 1179095 w 8128084"/>
              <a:gd name="connsiteY342" fmla="*/ 5799221 h 15135727"/>
              <a:gd name="connsiteX343" fmla="*/ 890337 w 8128084"/>
              <a:gd name="connsiteY343" fmla="*/ 5775158 h 15135727"/>
              <a:gd name="connsiteX344" fmla="*/ 697832 w 8128084"/>
              <a:gd name="connsiteY344" fmla="*/ 5606716 h 15135727"/>
              <a:gd name="connsiteX345" fmla="*/ 577516 w 8128084"/>
              <a:gd name="connsiteY345" fmla="*/ 5582653 h 15135727"/>
              <a:gd name="connsiteX346" fmla="*/ 697832 w 8128084"/>
              <a:gd name="connsiteY346" fmla="*/ 5775158 h 15135727"/>
              <a:gd name="connsiteX347" fmla="*/ 409074 w 8128084"/>
              <a:gd name="connsiteY347" fmla="*/ 5799221 h 15135727"/>
              <a:gd name="connsiteX348" fmla="*/ 168442 w 8128084"/>
              <a:gd name="connsiteY348" fmla="*/ 5702969 h 15135727"/>
              <a:gd name="connsiteX349" fmla="*/ 264695 w 8128084"/>
              <a:gd name="connsiteY349" fmla="*/ 5558590 h 15135727"/>
              <a:gd name="connsiteX350" fmla="*/ 144379 w 8128084"/>
              <a:gd name="connsiteY350" fmla="*/ 5510464 h 15135727"/>
              <a:gd name="connsiteX351" fmla="*/ 0 w 8128084"/>
              <a:gd name="connsiteY351" fmla="*/ 5462337 h 15135727"/>
              <a:gd name="connsiteX352" fmla="*/ 96253 w 8128084"/>
              <a:gd name="connsiteY352"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42827 w 8128084"/>
              <a:gd name="connsiteY202" fmla="*/ 14383753 h 15135727"/>
              <a:gd name="connsiteX203" fmla="*/ 4403558 w 8128084"/>
              <a:gd name="connsiteY203" fmla="*/ 14437895 h 15135727"/>
              <a:gd name="connsiteX204" fmla="*/ 4340058 w 8128084"/>
              <a:gd name="connsiteY204" fmla="*/ 14475995 h 15135727"/>
              <a:gd name="connsiteX205" fmla="*/ 4283242 w 8128084"/>
              <a:gd name="connsiteY205" fmla="*/ 14245390 h 15135727"/>
              <a:gd name="connsiteX206" fmla="*/ 4235116 w 8128084"/>
              <a:gd name="connsiteY206" fmla="*/ 14341642 h 15135727"/>
              <a:gd name="connsiteX207" fmla="*/ 4162927 w 8128084"/>
              <a:gd name="connsiteY207" fmla="*/ 14389769 h 15135727"/>
              <a:gd name="connsiteX208" fmla="*/ 4162927 w 8128084"/>
              <a:gd name="connsiteY208" fmla="*/ 14389769 h 15135727"/>
              <a:gd name="connsiteX209" fmla="*/ 3922295 w 8128084"/>
              <a:gd name="connsiteY209" fmla="*/ 14245390 h 15135727"/>
              <a:gd name="connsiteX210" fmla="*/ 3801979 w 8128084"/>
              <a:gd name="connsiteY210" fmla="*/ 14293516 h 15135727"/>
              <a:gd name="connsiteX211" fmla="*/ 3681664 w 8128084"/>
              <a:gd name="connsiteY211" fmla="*/ 14389769 h 15135727"/>
              <a:gd name="connsiteX212" fmla="*/ 3657600 w 8128084"/>
              <a:gd name="connsiteY212" fmla="*/ 14654464 h 15135727"/>
              <a:gd name="connsiteX213" fmla="*/ 3513221 w 8128084"/>
              <a:gd name="connsiteY213" fmla="*/ 14726653 h 15135727"/>
              <a:gd name="connsiteX214" fmla="*/ 3513221 w 8128084"/>
              <a:gd name="connsiteY214" fmla="*/ 14871032 h 15135727"/>
              <a:gd name="connsiteX215" fmla="*/ 3633537 w 8128084"/>
              <a:gd name="connsiteY215" fmla="*/ 14967285 h 15135727"/>
              <a:gd name="connsiteX216" fmla="*/ 3609474 w 8128084"/>
              <a:gd name="connsiteY216" fmla="*/ 15087600 h 15135727"/>
              <a:gd name="connsiteX217" fmla="*/ 3441032 w 8128084"/>
              <a:gd name="connsiteY217" fmla="*/ 15039474 h 15135727"/>
              <a:gd name="connsiteX218" fmla="*/ 3272590 w 8128084"/>
              <a:gd name="connsiteY218" fmla="*/ 15063537 h 15135727"/>
              <a:gd name="connsiteX219" fmla="*/ 3248527 w 8128084"/>
              <a:gd name="connsiteY219" fmla="*/ 14895095 h 15135727"/>
              <a:gd name="connsiteX220" fmla="*/ 3128211 w 8128084"/>
              <a:gd name="connsiteY220" fmla="*/ 14919158 h 15135727"/>
              <a:gd name="connsiteX221" fmla="*/ 2959769 w 8128084"/>
              <a:gd name="connsiteY221" fmla="*/ 15135727 h 15135727"/>
              <a:gd name="connsiteX222" fmla="*/ 2935706 w 8128084"/>
              <a:gd name="connsiteY222" fmla="*/ 14895095 h 15135727"/>
              <a:gd name="connsiteX223" fmla="*/ 2791327 w 8128084"/>
              <a:gd name="connsiteY223" fmla="*/ 14943221 h 15135727"/>
              <a:gd name="connsiteX224" fmla="*/ 2671011 w 8128084"/>
              <a:gd name="connsiteY224" fmla="*/ 15039474 h 15135727"/>
              <a:gd name="connsiteX225" fmla="*/ 2430379 w 8128084"/>
              <a:gd name="connsiteY225" fmla="*/ 15087600 h 15135727"/>
              <a:gd name="connsiteX226" fmla="*/ 2237874 w 8128084"/>
              <a:gd name="connsiteY226" fmla="*/ 15039474 h 15135727"/>
              <a:gd name="connsiteX227" fmla="*/ 2622885 w 8128084"/>
              <a:gd name="connsiteY227" fmla="*/ 14846969 h 15135727"/>
              <a:gd name="connsiteX228" fmla="*/ 2887579 w 8128084"/>
              <a:gd name="connsiteY228" fmla="*/ 14774779 h 15135727"/>
              <a:gd name="connsiteX229" fmla="*/ 2839453 w 8128084"/>
              <a:gd name="connsiteY229" fmla="*/ 14582274 h 15135727"/>
              <a:gd name="connsiteX230" fmla="*/ 2935706 w 8128084"/>
              <a:gd name="connsiteY230" fmla="*/ 14510085 h 15135727"/>
              <a:gd name="connsiteX231" fmla="*/ 2935706 w 8128084"/>
              <a:gd name="connsiteY231" fmla="*/ 14510085 h 15135727"/>
              <a:gd name="connsiteX232" fmla="*/ 3080085 w 8128084"/>
              <a:gd name="connsiteY232" fmla="*/ 14413832 h 15135727"/>
              <a:gd name="connsiteX233" fmla="*/ 3152274 w 8128084"/>
              <a:gd name="connsiteY233" fmla="*/ 14341642 h 15135727"/>
              <a:gd name="connsiteX234" fmla="*/ 3080085 w 8128084"/>
              <a:gd name="connsiteY234" fmla="*/ 14269453 h 15135727"/>
              <a:gd name="connsiteX235" fmla="*/ 3152274 w 8128084"/>
              <a:gd name="connsiteY235" fmla="*/ 14197264 h 15135727"/>
              <a:gd name="connsiteX236" fmla="*/ 3152274 w 8128084"/>
              <a:gd name="connsiteY236" fmla="*/ 14052885 h 15135727"/>
              <a:gd name="connsiteX237" fmla="*/ 3080085 w 8128084"/>
              <a:gd name="connsiteY237" fmla="*/ 13980695 h 15135727"/>
              <a:gd name="connsiteX238" fmla="*/ 3056021 w 8128084"/>
              <a:gd name="connsiteY238" fmla="*/ 14076948 h 15135727"/>
              <a:gd name="connsiteX239" fmla="*/ 2935706 w 8128084"/>
              <a:gd name="connsiteY239" fmla="*/ 14076948 h 15135727"/>
              <a:gd name="connsiteX240" fmla="*/ 2863516 w 8128084"/>
              <a:gd name="connsiteY240" fmla="*/ 14125074 h 15135727"/>
              <a:gd name="connsiteX241" fmla="*/ 2719137 w 8128084"/>
              <a:gd name="connsiteY241" fmla="*/ 14197264 h 15135727"/>
              <a:gd name="connsiteX242" fmla="*/ 2646948 w 8128084"/>
              <a:gd name="connsiteY242" fmla="*/ 14197264 h 15135727"/>
              <a:gd name="connsiteX243" fmla="*/ 2598821 w 8128084"/>
              <a:gd name="connsiteY243" fmla="*/ 14125074 h 15135727"/>
              <a:gd name="connsiteX244" fmla="*/ 2430379 w 8128084"/>
              <a:gd name="connsiteY244" fmla="*/ 13836316 h 15135727"/>
              <a:gd name="connsiteX245" fmla="*/ 2646948 w 8128084"/>
              <a:gd name="connsiteY245" fmla="*/ 13812253 h 15135727"/>
              <a:gd name="connsiteX246" fmla="*/ 2502569 w 8128084"/>
              <a:gd name="connsiteY246" fmla="*/ 13475369 h 15135727"/>
              <a:gd name="connsiteX247" fmla="*/ 2550695 w 8128084"/>
              <a:gd name="connsiteY247" fmla="*/ 13186611 h 15135727"/>
              <a:gd name="connsiteX248" fmla="*/ 2719137 w 8128084"/>
              <a:gd name="connsiteY248" fmla="*/ 13042232 h 15135727"/>
              <a:gd name="connsiteX249" fmla="*/ 2791327 w 8128084"/>
              <a:gd name="connsiteY249" fmla="*/ 12945979 h 15135727"/>
              <a:gd name="connsiteX250" fmla="*/ 3031958 w 8128084"/>
              <a:gd name="connsiteY250" fmla="*/ 13090358 h 15135727"/>
              <a:gd name="connsiteX251" fmla="*/ 3056021 w 8128084"/>
              <a:gd name="connsiteY251" fmla="*/ 12753474 h 15135727"/>
              <a:gd name="connsiteX252" fmla="*/ 2887579 w 8128084"/>
              <a:gd name="connsiteY252" fmla="*/ 12777537 h 15135727"/>
              <a:gd name="connsiteX253" fmla="*/ 2815390 w 8128084"/>
              <a:gd name="connsiteY253" fmla="*/ 12777537 h 15135727"/>
              <a:gd name="connsiteX254" fmla="*/ 3176337 w 8128084"/>
              <a:gd name="connsiteY254" fmla="*/ 12368464 h 15135727"/>
              <a:gd name="connsiteX255" fmla="*/ 3104148 w 8128084"/>
              <a:gd name="connsiteY255" fmla="*/ 12320337 h 15135727"/>
              <a:gd name="connsiteX256" fmla="*/ 3104148 w 8128084"/>
              <a:gd name="connsiteY256" fmla="*/ 12320337 h 15135727"/>
              <a:gd name="connsiteX257" fmla="*/ 3007895 w 8128084"/>
              <a:gd name="connsiteY257" fmla="*/ 12079706 h 15135727"/>
              <a:gd name="connsiteX258" fmla="*/ 2911642 w 8128084"/>
              <a:gd name="connsiteY258" fmla="*/ 11935327 h 15135727"/>
              <a:gd name="connsiteX259" fmla="*/ 2863516 w 8128084"/>
              <a:gd name="connsiteY259" fmla="*/ 11694695 h 15135727"/>
              <a:gd name="connsiteX260" fmla="*/ 2911642 w 8128084"/>
              <a:gd name="connsiteY260" fmla="*/ 11454064 h 15135727"/>
              <a:gd name="connsiteX261" fmla="*/ 3056021 w 8128084"/>
              <a:gd name="connsiteY261" fmla="*/ 11454064 h 15135727"/>
              <a:gd name="connsiteX262" fmla="*/ 2983832 w 8128084"/>
              <a:gd name="connsiteY262" fmla="*/ 11381874 h 15135727"/>
              <a:gd name="connsiteX263" fmla="*/ 3031958 w 8128084"/>
              <a:gd name="connsiteY263" fmla="*/ 11285621 h 15135727"/>
              <a:gd name="connsiteX264" fmla="*/ 3007895 w 8128084"/>
              <a:gd name="connsiteY264" fmla="*/ 11189369 h 15135727"/>
              <a:gd name="connsiteX265" fmla="*/ 2887579 w 8128084"/>
              <a:gd name="connsiteY265" fmla="*/ 11141242 h 15135727"/>
              <a:gd name="connsiteX266" fmla="*/ 2887579 w 8128084"/>
              <a:gd name="connsiteY266" fmla="*/ 10972800 h 15135727"/>
              <a:gd name="connsiteX267" fmla="*/ 2887579 w 8128084"/>
              <a:gd name="connsiteY267" fmla="*/ 10924674 h 15135727"/>
              <a:gd name="connsiteX268" fmla="*/ 2767264 w 8128084"/>
              <a:gd name="connsiteY268" fmla="*/ 11020927 h 15135727"/>
              <a:gd name="connsiteX269" fmla="*/ 2743200 w 8128084"/>
              <a:gd name="connsiteY269" fmla="*/ 10924674 h 15135727"/>
              <a:gd name="connsiteX270" fmla="*/ 2550695 w 8128084"/>
              <a:gd name="connsiteY270" fmla="*/ 11020927 h 15135727"/>
              <a:gd name="connsiteX271" fmla="*/ 2526632 w 8128084"/>
              <a:gd name="connsiteY271" fmla="*/ 11117179 h 15135727"/>
              <a:gd name="connsiteX272" fmla="*/ 2334127 w 8128084"/>
              <a:gd name="connsiteY272" fmla="*/ 10996864 h 15135727"/>
              <a:gd name="connsiteX273" fmla="*/ 2358190 w 8128084"/>
              <a:gd name="connsiteY273" fmla="*/ 10732169 h 15135727"/>
              <a:gd name="connsiteX274" fmla="*/ 2334127 w 8128084"/>
              <a:gd name="connsiteY274" fmla="*/ 10587790 h 15135727"/>
              <a:gd name="connsiteX275" fmla="*/ 2406316 w 8128084"/>
              <a:gd name="connsiteY275" fmla="*/ 10491537 h 15135727"/>
              <a:gd name="connsiteX276" fmla="*/ 2598821 w 8128084"/>
              <a:gd name="connsiteY276" fmla="*/ 10684042 h 15135727"/>
              <a:gd name="connsiteX277" fmla="*/ 2767264 w 8128084"/>
              <a:gd name="connsiteY277" fmla="*/ 10684042 h 15135727"/>
              <a:gd name="connsiteX278" fmla="*/ 2646948 w 8128084"/>
              <a:gd name="connsiteY278" fmla="*/ 10515600 h 15135727"/>
              <a:gd name="connsiteX279" fmla="*/ 2815390 w 8128084"/>
              <a:gd name="connsiteY279" fmla="*/ 10395285 h 15135727"/>
              <a:gd name="connsiteX280" fmla="*/ 3080085 w 8128084"/>
              <a:gd name="connsiteY280" fmla="*/ 10419348 h 15135727"/>
              <a:gd name="connsiteX281" fmla="*/ 3248527 w 8128084"/>
              <a:gd name="connsiteY281" fmla="*/ 10539664 h 15135727"/>
              <a:gd name="connsiteX282" fmla="*/ 3320716 w 8128084"/>
              <a:gd name="connsiteY282" fmla="*/ 10659979 h 15135727"/>
              <a:gd name="connsiteX283" fmla="*/ 3465095 w 8128084"/>
              <a:gd name="connsiteY283" fmla="*/ 10659979 h 15135727"/>
              <a:gd name="connsiteX284" fmla="*/ 3441032 w 8128084"/>
              <a:gd name="connsiteY284" fmla="*/ 10491537 h 15135727"/>
              <a:gd name="connsiteX285" fmla="*/ 3392906 w 8128084"/>
              <a:gd name="connsiteY285" fmla="*/ 10250906 h 15135727"/>
              <a:gd name="connsiteX286" fmla="*/ 3152274 w 8128084"/>
              <a:gd name="connsiteY286" fmla="*/ 10250906 h 15135727"/>
              <a:gd name="connsiteX287" fmla="*/ 3176337 w 8128084"/>
              <a:gd name="connsiteY287" fmla="*/ 10178716 h 15135727"/>
              <a:gd name="connsiteX288" fmla="*/ 3104148 w 8128084"/>
              <a:gd name="connsiteY288" fmla="*/ 10154653 h 15135727"/>
              <a:gd name="connsiteX289" fmla="*/ 3007895 w 8128084"/>
              <a:gd name="connsiteY289" fmla="*/ 9962148 h 15135727"/>
              <a:gd name="connsiteX290" fmla="*/ 3176337 w 8128084"/>
              <a:gd name="connsiteY290" fmla="*/ 9889958 h 15135727"/>
              <a:gd name="connsiteX291" fmla="*/ 2959769 w 8128084"/>
              <a:gd name="connsiteY291" fmla="*/ 9504948 h 15135727"/>
              <a:gd name="connsiteX292" fmla="*/ 2791327 w 8128084"/>
              <a:gd name="connsiteY292" fmla="*/ 9456821 h 15135727"/>
              <a:gd name="connsiteX293" fmla="*/ 2574758 w 8128084"/>
              <a:gd name="connsiteY293" fmla="*/ 9336506 h 15135727"/>
              <a:gd name="connsiteX294" fmla="*/ 2550695 w 8128084"/>
              <a:gd name="connsiteY294" fmla="*/ 9071811 h 15135727"/>
              <a:gd name="connsiteX295" fmla="*/ 2695074 w 8128084"/>
              <a:gd name="connsiteY295" fmla="*/ 8999621 h 15135727"/>
              <a:gd name="connsiteX296" fmla="*/ 2622885 w 8128084"/>
              <a:gd name="connsiteY296" fmla="*/ 8975558 h 15135727"/>
              <a:gd name="connsiteX297" fmla="*/ 2430379 w 8128084"/>
              <a:gd name="connsiteY297" fmla="*/ 8999621 h 15135727"/>
              <a:gd name="connsiteX298" fmla="*/ 2261937 w 8128084"/>
              <a:gd name="connsiteY298" fmla="*/ 9168064 h 15135727"/>
              <a:gd name="connsiteX299" fmla="*/ 2237874 w 8128084"/>
              <a:gd name="connsiteY299" fmla="*/ 8999621 h 15135727"/>
              <a:gd name="connsiteX300" fmla="*/ 2117558 w 8128084"/>
              <a:gd name="connsiteY300" fmla="*/ 8975558 h 15135727"/>
              <a:gd name="connsiteX301" fmla="*/ 2045369 w 8128084"/>
              <a:gd name="connsiteY301" fmla="*/ 8783053 h 15135727"/>
              <a:gd name="connsiteX302" fmla="*/ 1852864 w 8128084"/>
              <a:gd name="connsiteY302" fmla="*/ 8758990 h 15135727"/>
              <a:gd name="connsiteX303" fmla="*/ 1636295 w 8128084"/>
              <a:gd name="connsiteY303" fmla="*/ 8927432 h 15135727"/>
              <a:gd name="connsiteX304" fmla="*/ 1588169 w 8128084"/>
              <a:gd name="connsiteY304" fmla="*/ 9023685 h 15135727"/>
              <a:gd name="connsiteX305" fmla="*/ 1515979 w 8128084"/>
              <a:gd name="connsiteY305" fmla="*/ 8879306 h 15135727"/>
              <a:gd name="connsiteX306" fmla="*/ 1347537 w 8128084"/>
              <a:gd name="connsiteY306" fmla="*/ 8879306 h 15135727"/>
              <a:gd name="connsiteX307" fmla="*/ 1347537 w 8128084"/>
              <a:gd name="connsiteY307" fmla="*/ 8710864 h 15135727"/>
              <a:gd name="connsiteX308" fmla="*/ 1106906 w 8128084"/>
              <a:gd name="connsiteY308" fmla="*/ 8783053 h 15135727"/>
              <a:gd name="connsiteX309" fmla="*/ 890337 w 8128084"/>
              <a:gd name="connsiteY309" fmla="*/ 8686800 h 15135727"/>
              <a:gd name="connsiteX310" fmla="*/ 649706 w 8128084"/>
              <a:gd name="connsiteY310" fmla="*/ 8662737 h 15135727"/>
              <a:gd name="connsiteX311" fmla="*/ 385011 w 8128084"/>
              <a:gd name="connsiteY311" fmla="*/ 8566485 h 15135727"/>
              <a:gd name="connsiteX312" fmla="*/ 577516 w 8128084"/>
              <a:gd name="connsiteY312" fmla="*/ 8373979 h 15135727"/>
              <a:gd name="connsiteX313" fmla="*/ 794085 w 8128084"/>
              <a:gd name="connsiteY313" fmla="*/ 8301790 h 15135727"/>
              <a:gd name="connsiteX314" fmla="*/ 745958 w 8128084"/>
              <a:gd name="connsiteY314" fmla="*/ 8133348 h 15135727"/>
              <a:gd name="connsiteX315" fmla="*/ 818148 w 8128084"/>
              <a:gd name="connsiteY315" fmla="*/ 7820527 h 15135727"/>
              <a:gd name="connsiteX316" fmla="*/ 697832 w 8128084"/>
              <a:gd name="connsiteY316" fmla="*/ 7820527 h 15135727"/>
              <a:gd name="connsiteX317" fmla="*/ 625642 w 8128084"/>
              <a:gd name="connsiteY317" fmla="*/ 7916779 h 15135727"/>
              <a:gd name="connsiteX318" fmla="*/ 457200 w 8128084"/>
              <a:gd name="connsiteY318" fmla="*/ 7820527 h 15135727"/>
              <a:gd name="connsiteX319" fmla="*/ 529390 w 8128084"/>
              <a:gd name="connsiteY319" fmla="*/ 7700211 h 15135727"/>
              <a:gd name="connsiteX320" fmla="*/ 938464 w 8128084"/>
              <a:gd name="connsiteY320" fmla="*/ 7676148 h 15135727"/>
              <a:gd name="connsiteX321" fmla="*/ 1058779 w 8128084"/>
              <a:gd name="connsiteY321" fmla="*/ 7459579 h 15135727"/>
              <a:gd name="connsiteX322" fmla="*/ 1203158 w 8128084"/>
              <a:gd name="connsiteY322" fmla="*/ 7603958 h 15135727"/>
              <a:gd name="connsiteX323" fmla="*/ 1299411 w 8128084"/>
              <a:gd name="connsiteY323" fmla="*/ 7555832 h 15135727"/>
              <a:gd name="connsiteX324" fmla="*/ 1443790 w 8128084"/>
              <a:gd name="connsiteY324" fmla="*/ 7507706 h 15135727"/>
              <a:gd name="connsiteX325" fmla="*/ 1684421 w 8128084"/>
              <a:gd name="connsiteY325" fmla="*/ 7603958 h 15135727"/>
              <a:gd name="connsiteX326" fmla="*/ 1684421 w 8128084"/>
              <a:gd name="connsiteY326" fmla="*/ 7603958 h 15135727"/>
              <a:gd name="connsiteX327" fmla="*/ 1540042 w 8128084"/>
              <a:gd name="connsiteY327" fmla="*/ 7363327 h 15135727"/>
              <a:gd name="connsiteX328" fmla="*/ 1299411 w 8128084"/>
              <a:gd name="connsiteY328" fmla="*/ 7315200 h 15135727"/>
              <a:gd name="connsiteX329" fmla="*/ 1130969 w 8128084"/>
              <a:gd name="connsiteY329" fmla="*/ 7339264 h 15135727"/>
              <a:gd name="connsiteX330" fmla="*/ 1034716 w 8128084"/>
              <a:gd name="connsiteY330" fmla="*/ 7315200 h 15135727"/>
              <a:gd name="connsiteX331" fmla="*/ 1155032 w 8128084"/>
              <a:gd name="connsiteY331" fmla="*/ 7050506 h 15135727"/>
              <a:gd name="connsiteX332" fmla="*/ 1155032 w 8128084"/>
              <a:gd name="connsiteY332" fmla="*/ 6930190 h 15135727"/>
              <a:gd name="connsiteX333" fmla="*/ 1155032 w 8128084"/>
              <a:gd name="connsiteY333" fmla="*/ 6761748 h 15135727"/>
              <a:gd name="connsiteX334" fmla="*/ 1203158 w 8128084"/>
              <a:gd name="connsiteY334" fmla="*/ 6617369 h 15135727"/>
              <a:gd name="connsiteX335" fmla="*/ 1371600 w 8128084"/>
              <a:gd name="connsiteY335" fmla="*/ 6472990 h 15135727"/>
              <a:gd name="connsiteX336" fmla="*/ 1443790 w 8128084"/>
              <a:gd name="connsiteY336" fmla="*/ 6328611 h 15135727"/>
              <a:gd name="connsiteX337" fmla="*/ 1419727 w 8128084"/>
              <a:gd name="connsiteY337" fmla="*/ 6208295 h 15135727"/>
              <a:gd name="connsiteX338" fmla="*/ 1275348 w 8128084"/>
              <a:gd name="connsiteY338" fmla="*/ 6304548 h 15135727"/>
              <a:gd name="connsiteX339" fmla="*/ 1323474 w 8128084"/>
              <a:gd name="connsiteY339" fmla="*/ 6015790 h 15135727"/>
              <a:gd name="connsiteX340" fmla="*/ 1540042 w 8128084"/>
              <a:gd name="connsiteY340" fmla="*/ 5871411 h 15135727"/>
              <a:gd name="connsiteX341" fmla="*/ 1540042 w 8128084"/>
              <a:gd name="connsiteY341" fmla="*/ 5751095 h 15135727"/>
              <a:gd name="connsiteX342" fmla="*/ 1395664 w 8128084"/>
              <a:gd name="connsiteY342" fmla="*/ 5799221 h 15135727"/>
              <a:gd name="connsiteX343" fmla="*/ 1179095 w 8128084"/>
              <a:gd name="connsiteY343" fmla="*/ 5799221 h 15135727"/>
              <a:gd name="connsiteX344" fmla="*/ 890337 w 8128084"/>
              <a:gd name="connsiteY344" fmla="*/ 5775158 h 15135727"/>
              <a:gd name="connsiteX345" fmla="*/ 697832 w 8128084"/>
              <a:gd name="connsiteY345" fmla="*/ 5606716 h 15135727"/>
              <a:gd name="connsiteX346" fmla="*/ 577516 w 8128084"/>
              <a:gd name="connsiteY346" fmla="*/ 5582653 h 15135727"/>
              <a:gd name="connsiteX347" fmla="*/ 697832 w 8128084"/>
              <a:gd name="connsiteY347" fmla="*/ 5775158 h 15135727"/>
              <a:gd name="connsiteX348" fmla="*/ 409074 w 8128084"/>
              <a:gd name="connsiteY348" fmla="*/ 5799221 h 15135727"/>
              <a:gd name="connsiteX349" fmla="*/ 168442 w 8128084"/>
              <a:gd name="connsiteY349" fmla="*/ 5702969 h 15135727"/>
              <a:gd name="connsiteX350" fmla="*/ 264695 w 8128084"/>
              <a:gd name="connsiteY350" fmla="*/ 5558590 h 15135727"/>
              <a:gd name="connsiteX351" fmla="*/ 144379 w 8128084"/>
              <a:gd name="connsiteY351" fmla="*/ 5510464 h 15135727"/>
              <a:gd name="connsiteX352" fmla="*/ 0 w 8128084"/>
              <a:gd name="connsiteY352" fmla="*/ 5462337 h 15135727"/>
              <a:gd name="connsiteX353" fmla="*/ 96253 w 8128084"/>
              <a:gd name="connsiteY353"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42827 w 8128084"/>
              <a:gd name="connsiteY202" fmla="*/ 14383753 h 15135727"/>
              <a:gd name="connsiteX203" fmla="*/ 4403558 w 8128084"/>
              <a:gd name="connsiteY203" fmla="*/ 14437895 h 15135727"/>
              <a:gd name="connsiteX204" fmla="*/ 4340058 w 8128084"/>
              <a:gd name="connsiteY204" fmla="*/ 14475995 h 15135727"/>
              <a:gd name="connsiteX205" fmla="*/ 4303127 w 8128084"/>
              <a:gd name="connsiteY205" fmla="*/ 14364703 h 15135727"/>
              <a:gd name="connsiteX206" fmla="*/ 4283242 w 8128084"/>
              <a:gd name="connsiteY206" fmla="*/ 14245390 h 15135727"/>
              <a:gd name="connsiteX207" fmla="*/ 4235116 w 8128084"/>
              <a:gd name="connsiteY207" fmla="*/ 14341642 h 15135727"/>
              <a:gd name="connsiteX208" fmla="*/ 4162927 w 8128084"/>
              <a:gd name="connsiteY208" fmla="*/ 14389769 h 15135727"/>
              <a:gd name="connsiteX209" fmla="*/ 4162927 w 8128084"/>
              <a:gd name="connsiteY209" fmla="*/ 14389769 h 15135727"/>
              <a:gd name="connsiteX210" fmla="*/ 3922295 w 8128084"/>
              <a:gd name="connsiteY210" fmla="*/ 14245390 h 15135727"/>
              <a:gd name="connsiteX211" fmla="*/ 3801979 w 8128084"/>
              <a:gd name="connsiteY211" fmla="*/ 14293516 h 15135727"/>
              <a:gd name="connsiteX212" fmla="*/ 3681664 w 8128084"/>
              <a:gd name="connsiteY212" fmla="*/ 14389769 h 15135727"/>
              <a:gd name="connsiteX213" fmla="*/ 3657600 w 8128084"/>
              <a:gd name="connsiteY213" fmla="*/ 14654464 h 15135727"/>
              <a:gd name="connsiteX214" fmla="*/ 3513221 w 8128084"/>
              <a:gd name="connsiteY214" fmla="*/ 14726653 h 15135727"/>
              <a:gd name="connsiteX215" fmla="*/ 3513221 w 8128084"/>
              <a:gd name="connsiteY215" fmla="*/ 14871032 h 15135727"/>
              <a:gd name="connsiteX216" fmla="*/ 3633537 w 8128084"/>
              <a:gd name="connsiteY216" fmla="*/ 14967285 h 15135727"/>
              <a:gd name="connsiteX217" fmla="*/ 3609474 w 8128084"/>
              <a:gd name="connsiteY217" fmla="*/ 15087600 h 15135727"/>
              <a:gd name="connsiteX218" fmla="*/ 3441032 w 8128084"/>
              <a:gd name="connsiteY218" fmla="*/ 15039474 h 15135727"/>
              <a:gd name="connsiteX219" fmla="*/ 3272590 w 8128084"/>
              <a:gd name="connsiteY219" fmla="*/ 15063537 h 15135727"/>
              <a:gd name="connsiteX220" fmla="*/ 3248527 w 8128084"/>
              <a:gd name="connsiteY220" fmla="*/ 14895095 h 15135727"/>
              <a:gd name="connsiteX221" fmla="*/ 3128211 w 8128084"/>
              <a:gd name="connsiteY221" fmla="*/ 14919158 h 15135727"/>
              <a:gd name="connsiteX222" fmla="*/ 2959769 w 8128084"/>
              <a:gd name="connsiteY222" fmla="*/ 15135727 h 15135727"/>
              <a:gd name="connsiteX223" fmla="*/ 2935706 w 8128084"/>
              <a:gd name="connsiteY223" fmla="*/ 14895095 h 15135727"/>
              <a:gd name="connsiteX224" fmla="*/ 2791327 w 8128084"/>
              <a:gd name="connsiteY224" fmla="*/ 14943221 h 15135727"/>
              <a:gd name="connsiteX225" fmla="*/ 2671011 w 8128084"/>
              <a:gd name="connsiteY225" fmla="*/ 15039474 h 15135727"/>
              <a:gd name="connsiteX226" fmla="*/ 2430379 w 8128084"/>
              <a:gd name="connsiteY226" fmla="*/ 15087600 h 15135727"/>
              <a:gd name="connsiteX227" fmla="*/ 2237874 w 8128084"/>
              <a:gd name="connsiteY227" fmla="*/ 15039474 h 15135727"/>
              <a:gd name="connsiteX228" fmla="*/ 2622885 w 8128084"/>
              <a:gd name="connsiteY228" fmla="*/ 14846969 h 15135727"/>
              <a:gd name="connsiteX229" fmla="*/ 2887579 w 8128084"/>
              <a:gd name="connsiteY229" fmla="*/ 14774779 h 15135727"/>
              <a:gd name="connsiteX230" fmla="*/ 2839453 w 8128084"/>
              <a:gd name="connsiteY230" fmla="*/ 14582274 h 15135727"/>
              <a:gd name="connsiteX231" fmla="*/ 2935706 w 8128084"/>
              <a:gd name="connsiteY231" fmla="*/ 14510085 h 15135727"/>
              <a:gd name="connsiteX232" fmla="*/ 2935706 w 8128084"/>
              <a:gd name="connsiteY232" fmla="*/ 14510085 h 15135727"/>
              <a:gd name="connsiteX233" fmla="*/ 3080085 w 8128084"/>
              <a:gd name="connsiteY233" fmla="*/ 14413832 h 15135727"/>
              <a:gd name="connsiteX234" fmla="*/ 3152274 w 8128084"/>
              <a:gd name="connsiteY234" fmla="*/ 14341642 h 15135727"/>
              <a:gd name="connsiteX235" fmla="*/ 3080085 w 8128084"/>
              <a:gd name="connsiteY235" fmla="*/ 14269453 h 15135727"/>
              <a:gd name="connsiteX236" fmla="*/ 3152274 w 8128084"/>
              <a:gd name="connsiteY236" fmla="*/ 14197264 h 15135727"/>
              <a:gd name="connsiteX237" fmla="*/ 3152274 w 8128084"/>
              <a:gd name="connsiteY237" fmla="*/ 14052885 h 15135727"/>
              <a:gd name="connsiteX238" fmla="*/ 3080085 w 8128084"/>
              <a:gd name="connsiteY238" fmla="*/ 13980695 h 15135727"/>
              <a:gd name="connsiteX239" fmla="*/ 3056021 w 8128084"/>
              <a:gd name="connsiteY239" fmla="*/ 14076948 h 15135727"/>
              <a:gd name="connsiteX240" fmla="*/ 2935706 w 8128084"/>
              <a:gd name="connsiteY240" fmla="*/ 14076948 h 15135727"/>
              <a:gd name="connsiteX241" fmla="*/ 2863516 w 8128084"/>
              <a:gd name="connsiteY241" fmla="*/ 14125074 h 15135727"/>
              <a:gd name="connsiteX242" fmla="*/ 2719137 w 8128084"/>
              <a:gd name="connsiteY242" fmla="*/ 14197264 h 15135727"/>
              <a:gd name="connsiteX243" fmla="*/ 2646948 w 8128084"/>
              <a:gd name="connsiteY243" fmla="*/ 14197264 h 15135727"/>
              <a:gd name="connsiteX244" fmla="*/ 2598821 w 8128084"/>
              <a:gd name="connsiteY244" fmla="*/ 14125074 h 15135727"/>
              <a:gd name="connsiteX245" fmla="*/ 2430379 w 8128084"/>
              <a:gd name="connsiteY245" fmla="*/ 13836316 h 15135727"/>
              <a:gd name="connsiteX246" fmla="*/ 2646948 w 8128084"/>
              <a:gd name="connsiteY246" fmla="*/ 13812253 h 15135727"/>
              <a:gd name="connsiteX247" fmla="*/ 2502569 w 8128084"/>
              <a:gd name="connsiteY247" fmla="*/ 13475369 h 15135727"/>
              <a:gd name="connsiteX248" fmla="*/ 2550695 w 8128084"/>
              <a:gd name="connsiteY248" fmla="*/ 13186611 h 15135727"/>
              <a:gd name="connsiteX249" fmla="*/ 2719137 w 8128084"/>
              <a:gd name="connsiteY249" fmla="*/ 13042232 h 15135727"/>
              <a:gd name="connsiteX250" fmla="*/ 2791327 w 8128084"/>
              <a:gd name="connsiteY250" fmla="*/ 12945979 h 15135727"/>
              <a:gd name="connsiteX251" fmla="*/ 3031958 w 8128084"/>
              <a:gd name="connsiteY251" fmla="*/ 13090358 h 15135727"/>
              <a:gd name="connsiteX252" fmla="*/ 3056021 w 8128084"/>
              <a:gd name="connsiteY252" fmla="*/ 12753474 h 15135727"/>
              <a:gd name="connsiteX253" fmla="*/ 2887579 w 8128084"/>
              <a:gd name="connsiteY253" fmla="*/ 12777537 h 15135727"/>
              <a:gd name="connsiteX254" fmla="*/ 2815390 w 8128084"/>
              <a:gd name="connsiteY254" fmla="*/ 12777537 h 15135727"/>
              <a:gd name="connsiteX255" fmla="*/ 3176337 w 8128084"/>
              <a:gd name="connsiteY255" fmla="*/ 12368464 h 15135727"/>
              <a:gd name="connsiteX256" fmla="*/ 3104148 w 8128084"/>
              <a:gd name="connsiteY256" fmla="*/ 12320337 h 15135727"/>
              <a:gd name="connsiteX257" fmla="*/ 3104148 w 8128084"/>
              <a:gd name="connsiteY257" fmla="*/ 12320337 h 15135727"/>
              <a:gd name="connsiteX258" fmla="*/ 3007895 w 8128084"/>
              <a:gd name="connsiteY258" fmla="*/ 12079706 h 15135727"/>
              <a:gd name="connsiteX259" fmla="*/ 2911642 w 8128084"/>
              <a:gd name="connsiteY259" fmla="*/ 11935327 h 15135727"/>
              <a:gd name="connsiteX260" fmla="*/ 2863516 w 8128084"/>
              <a:gd name="connsiteY260" fmla="*/ 11694695 h 15135727"/>
              <a:gd name="connsiteX261" fmla="*/ 2911642 w 8128084"/>
              <a:gd name="connsiteY261" fmla="*/ 11454064 h 15135727"/>
              <a:gd name="connsiteX262" fmla="*/ 3056021 w 8128084"/>
              <a:gd name="connsiteY262" fmla="*/ 11454064 h 15135727"/>
              <a:gd name="connsiteX263" fmla="*/ 2983832 w 8128084"/>
              <a:gd name="connsiteY263" fmla="*/ 11381874 h 15135727"/>
              <a:gd name="connsiteX264" fmla="*/ 3031958 w 8128084"/>
              <a:gd name="connsiteY264" fmla="*/ 11285621 h 15135727"/>
              <a:gd name="connsiteX265" fmla="*/ 3007895 w 8128084"/>
              <a:gd name="connsiteY265" fmla="*/ 11189369 h 15135727"/>
              <a:gd name="connsiteX266" fmla="*/ 2887579 w 8128084"/>
              <a:gd name="connsiteY266" fmla="*/ 11141242 h 15135727"/>
              <a:gd name="connsiteX267" fmla="*/ 2887579 w 8128084"/>
              <a:gd name="connsiteY267" fmla="*/ 10972800 h 15135727"/>
              <a:gd name="connsiteX268" fmla="*/ 2887579 w 8128084"/>
              <a:gd name="connsiteY268" fmla="*/ 10924674 h 15135727"/>
              <a:gd name="connsiteX269" fmla="*/ 2767264 w 8128084"/>
              <a:gd name="connsiteY269" fmla="*/ 11020927 h 15135727"/>
              <a:gd name="connsiteX270" fmla="*/ 2743200 w 8128084"/>
              <a:gd name="connsiteY270" fmla="*/ 10924674 h 15135727"/>
              <a:gd name="connsiteX271" fmla="*/ 2550695 w 8128084"/>
              <a:gd name="connsiteY271" fmla="*/ 11020927 h 15135727"/>
              <a:gd name="connsiteX272" fmla="*/ 2526632 w 8128084"/>
              <a:gd name="connsiteY272" fmla="*/ 11117179 h 15135727"/>
              <a:gd name="connsiteX273" fmla="*/ 2334127 w 8128084"/>
              <a:gd name="connsiteY273" fmla="*/ 10996864 h 15135727"/>
              <a:gd name="connsiteX274" fmla="*/ 2358190 w 8128084"/>
              <a:gd name="connsiteY274" fmla="*/ 10732169 h 15135727"/>
              <a:gd name="connsiteX275" fmla="*/ 2334127 w 8128084"/>
              <a:gd name="connsiteY275" fmla="*/ 10587790 h 15135727"/>
              <a:gd name="connsiteX276" fmla="*/ 2406316 w 8128084"/>
              <a:gd name="connsiteY276" fmla="*/ 10491537 h 15135727"/>
              <a:gd name="connsiteX277" fmla="*/ 2598821 w 8128084"/>
              <a:gd name="connsiteY277" fmla="*/ 10684042 h 15135727"/>
              <a:gd name="connsiteX278" fmla="*/ 2767264 w 8128084"/>
              <a:gd name="connsiteY278" fmla="*/ 10684042 h 15135727"/>
              <a:gd name="connsiteX279" fmla="*/ 2646948 w 8128084"/>
              <a:gd name="connsiteY279" fmla="*/ 10515600 h 15135727"/>
              <a:gd name="connsiteX280" fmla="*/ 2815390 w 8128084"/>
              <a:gd name="connsiteY280" fmla="*/ 10395285 h 15135727"/>
              <a:gd name="connsiteX281" fmla="*/ 3080085 w 8128084"/>
              <a:gd name="connsiteY281" fmla="*/ 10419348 h 15135727"/>
              <a:gd name="connsiteX282" fmla="*/ 3248527 w 8128084"/>
              <a:gd name="connsiteY282" fmla="*/ 10539664 h 15135727"/>
              <a:gd name="connsiteX283" fmla="*/ 3320716 w 8128084"/>
              <a:gd name="connsiteY283" fmla="*/ 10659979 h 15135727"/>
              <a:gd name="connsiteX284" fmla="*/ 3465095 w 8128084"/>
              <a:gd name="connsiteY284" fmla="*/ 10659979 h 15135727"/>
              <a:gd name="connsiteX285" fmla="*/ 3441032 w 8128084"/>
              <a:gd name="connsiteY285" fmla="*/ 10491537 h 15135727"/>
              <a:gd name="connsiteX286" fmla="*/ 3392906 w 8128084"/>
              <a:gd name="connsiteY286" fmla="*/ 10250906 h 15135727"/>
              <a:gd name="connsiteX287" fmla="*/ 3152274 w 8128084"/>
              <a:gd name="connsiteY287" fmla="*/ 10250906 h 15135727"/>
              <a:gd name="connsiteX288" fmla="*/ 3176337 w 8128084"/>
              <a:gd name="connsiteY288" fmla="*/ 10178716 h 15135727"/>
              <a:gd name="connsiteX289" fmla="*/ 3104148 w 8128084"/>
              <a:gd name="connsiteY289" fmla="*/ 10154653 h 15135727"/>
              <a:gd name="connsiteX290" fmla="*/ 3007895 w 8128084"/>
              <a:gd name="connsiteY290" fmla="*/ 9962148 h 15135727"/>
              <a:gd name="connsiteX291" fmla="*/ 3176337 w 8128084"/>
              <a:gd name="connsiteY291" fmla="*/ 9889958 h 15135727"/>
              <a:gd name="connsiteX292" fmla="*/ 2959769 w 8128084"/>
              <a:gd name="connsiteY292" fmla="*/ 9504948 h 15135727"/>
              <a:gd name="connsiteX293" fmla="*/ 2791327 w 8128084"/>
              <a:gd name="connsiteY293" fmla="*/ 9456821 h 15135727"/>
              <a:gd name="connsiteX294" fmla="*/ 2574758 w 8128084"/>
              <a:gd name="connsiteY294" fmla="*/ 9336506 h 15135727"/>
              <a:gd name="connsiteX295" fmla="*/ 2550695 w 8128084"/>
              <a:gd name="connsiteY295" fmla="*/ 9071811 h 15135727"/>
              <a:gd name="connsiteX296" fmla="*/ 2695074 w 8128084"/>
              <a:gd name="connsiteY296" fmla="*/ 8999621 h 15135727"/>
              <a:gd name="connsiteX297" fmla="*/ 2622885 w 8128084"/>
              <a:gd name="connsiteY297" fmla="*/ 8975558 h 15135727"/>
              <a:gd name="connsiteX298" fmla="*/ 2430379 w 8128084"/>
              <a:gd name="connsiteY298" fmla="*/ 8999621 h 15135727"/>
              <a:gd name="connsiteX299" fmla="*/ 2261937 w 8128084"/>
              <a:gd name="connsiteY299" fmla="*/ 9168064 h 15135727"/>
              <a:gd name="connsiteX300" fmla="*/ 2237874 w 8128084"/>
              <a:gd name="connsiteY300" fmla="*/ 8999621 h 15135727"/>
              <a:gd name="connsiteX301" fmla="*/ 2117558 w 8128084"/>
              <a:gd name="connsiteY301" fmla="*/ 8975558 h 15135727"/>
              <a:gd name="connsiteX302" fmla="*/ 2045369 w 8128084"/>
              <a:gd name="connsiteY302" fmla="*/ 8783053 h 15135727"/>
              <a:gd name="connsiteX303" fmla="*/ 1852864 w 8128084"/>
              <a:gd name="connsiteY303" fmla="*/ 8758990 h 15135727"/>
              <a:gd name="connsiteX304" fmla="*/ 1636295 w 8128084"/>
              <a:gd name="connsiteY304" fmla="*/ 8927432 h 15135727"/>
              <a:gd name="connsiteX305" fmla="*/ 1588169 w 8128084"/>
              <a:gd name="connsiteY305" fmla="*/ 9023685 h 15135727"/>
              <a:gd name="connsiteX306" fmla="*/ 1515979 w 8128084"/>
              <a:gd name="connsiteY306" fmla="*/ 8879306 h 15135727"/>
              <a:gd name="connsiteX307" fmla="*/ 1347537 w 8128084"/>
              <a:gd name="connsiteY307" fmla="*/ 8879306 h 15135727"/>
              <a:gd name="connsiteX308" fmla="*/ 1347537 w 8128084"/>
              <a:gd name="connsiteY308" fmla="*/ 8710864 h 15135727"/>
              <a:gd name="connsiteX309" fmla="*/ 1106906 w 8128084"/>
              <a:gd name="connsiteY309" fmla="*/ 8783053 h 15135727"/>
              <a:gd name="connsiteX310" fmla="*/ 890337 w 8128084"/>
              <a:gd name="connsiteY310" fmla="*/ 8686800 h 15135727"/>
              <a:gd name="connsiteX311" fmla="*/ 649706 w 8128084"/>
              <a:gd name="connsiteY311" fmla="*/ 8662737 h 15135727"/>
              <a:gd name="connsiteX312" fmla="*/ 385011 w 8128084"/>
              <a:gd name="connsiteY312" fmla="*/ 8566485 h 15135727"/>
              <a:gd name="connsiteX313" fmla="*/ 577516 w 8128084"/>
              <a:gd name="connsiteY313" fmla="*/ 8373979 h 15135727"/>
              <a:gd name="connsiteX314" fmla="*/ 794085 w 8128084"/>
              <a:gd name="connsiteY314" fmla="*/ 8301790 h 15135727"/>
              <a:gd name="connsiteX315" fmla="*/ 745958 w 8128084"/>
              <a:gd name="connsiteY315" fmla="*/ 8133348 h 15135727"/>
              <a:gd name="connsiteX316" fmla="*/ 818148 w 8128084"/>
              <a:gd name="connsiteY316" fmla="*/ 7820527 h 15135727"/>
              <a:gd name="connsiteX317" fmla="*/ 697832 w 8128084"/>
              <a:gd name="connsiteY317" fmla="*/ 7820527 h 15135727"/>
              <a:gd name="connsiteX318" fmla="*/ 625642 w 8128084"/>
              <a:gd name="connsiteY318" fmla="*/ 7916779 h 15135727"/>
              <a:gd name="connsiteX319" fmla="*/ 457200 w 8128084"/>
              <a:gd name="connsiteY319" fmla="*/ 7820527 h 15135727"/>
              <a:gd name="connsiteX320" fmla="*/ 529390 w 8128084"/>
              <a:gd name="connsiteY320" fmla="*/ 7700211 h 15135727"/>
              <a:gd name="connsiteX321" fmla="*/ 938464 w 8128084"/>
              <a:gd name="connsiteY321" fmla="*/ 7676148 h 15135727"/>
              <a:gd name="connsiteX322" fmla="*/ 1058779 w 8128084"/>
              <a:gd name="connsiteY322" fmla="*/ 7459579 h 15135727"/>
              <a:gd name="connsiteX323" fmla="*/ 1203158 w 8128084"/>
              <a:gd name="connsiteY323" fmla="*/ 7603958 h 15135727"/>
              <a:gd name="connsiteX324" fmla="*/ 1299411 w 8128084"/>
              <a:gd name="connsiteY324" fmla="*/ 7555832 h 15135727"/>
              <a:gd name="connsiteX325" fmla="*/ 1443790 w 8128084"/>
              <a:gd name="connsiteY325" fmla="*/ 7507706 h 15135727"/>
              <a:gd name="connsiteX326" fmla="*/ 1684421 w 8128084"/>
              <a:gd name="connsiteY326" fmla="*/ 7603958 h 15135727"/>
              <a:gd name="connsiteX327" fmla="*/ 1684421 w 8128084"/>
              <a:gd name="connsiteY327" fmla="*/ 7603958 h 15135727"/>
              <a:gd name="connsiteX328" fmla="*/ 1540042 w 8128084"/>
              <a:gd name="connsiteY328" fmla="*/ 7363327 h 15135727"/>
              <a:gd name="connsiteX329" fmla="*/ 1299411 w 8128084"/>
              <a:gd name="connsiteY329" fmla="*/ 7315200 h 15135727"/>
              <a:gd name="connsiteX330" fmla="*/ 1130969 w 8128084"/>
              <a:gd name="connsiteY330" fmla="*/ 7339264 h 15135727"/>
              <a:gd name="connsiteX331" fmla="*/ 1034716 w 8128084"/>
              <a:gd name="connsiteY331" fmla="*/ 7315200 h 15135727"/>
              <a:gd name="connsiteX332" fmla="*/ 1155032 w 8128084"/>
              <a:gd name="connsiteY332" fmla="*/ 7050506 h 15135727"/>
              <a:gd name="connsiteX333" fmla="*/ 1155032 w 8128084"/>
              <a:gd name="connsiteY333" fmla="*/ 6930190 h 15135727"/>
              <a:gd name="connsiteX334" fmla="*/ 1155032 w 8128084"/>
              <a:gd name="connsiteY334" fmla="*/ 6761748 h 15135727"/>
              <a:gd name="connsiteX335" fmla="*/ 1203158 w 8128084"/>
              <a:gd name="connsiteY335" fmla="*/ 6617369 h 15135727"/>
              <a:gd name="connsiteX336" fmla="*/ 1371600 w 8128084"/>
              <a:gd name="connsiteY336" fmla="*/ 6472990 h 15135727"/>
              <a:gd name="connsiteX337" fmla="*/ 1443790 w 8128084"/>
              <a:gd name="connsiteY337" fmla="*/ 6328611 h 15135727"/>
              <a:gd name="connsiteX338" fmla="*/ 1419727 w 8128084"/>
              <a:gd name="connsiteY338" fmla="*/ 6208295 h 15135727"/>
              <a:gd name="connsiteX339" fmla="*/ 1275348 w 8128084"/>
              <a:gd name="connsiteY339" fmla="*/ 6304548 h 15135727"/>
              <a:gd name="connsiteX340" fmla="*/ 1323474 w 8128084"/>
              <a:gd name="connsiteY340" fmla="*/ 6015790 h 15135727"/>
              <a:gd name="connsiteX341" fmla="*/ 1540042 w 8128084"/>
              <a:gd name="connsiteY341" fmla="*/ 5871411 h 15135727"/>
              <a:gd name="connsiteX342" fmla="*/ 1540042 w 8128084"/>
              <a:gd name="connsiteY342" fmla="*/ 5751095 h 15135727"/>
              <a:gd name="connsiteX343" fmla="*/ 1395664 w 8128084"/>
              <a:gd name="connsiteY343" fmla="*/ 5799221 h 15135727"/>
              <a:gd name="connsiteX344" fmla="*/ 1179095 w 8128084"/>
              <a:gd name="connsiteY344" fmla="*/ 5799221 h 15135727"/>
              <a:gd name="connsiteX345" fmla="*/ 890337 w 8128084"/>
              <a:gd name="connsiteY345" fmla="*/ 5775158 h 15135727"/>
              <a:gd name="connsiteX346" fmla="*/ 697832 w 8128084"/>
              <a:gd name="connsiteY346" fmla="*/ 5606716 h 15135727"/>
              <a:gd name="connsiteX347" fmla="*/ 577516 w 8128084"/>
              <a:gd name="connsiteY347" fmla="*/ 5582653 h 15135727"/>
              <a:gd name="connsiteX348" fmla="*/ 697832 w 8128084"/>
              <a:gd name="connsiteY348" fmla="*/ 5775158 h 15135727"/>
              <a:gd name="connsiteX349" fmla="*/ 409074 w 8128084"/>
              <a:gd name="connsiteY349" fmla="*/ 5799221 h 15135727"/>
              <a:gd name="connsiteX350" fmla="*/ 168442 w 8128084"/>
              <a:gd name="connsiteY350" fmla="*/ 5702969 h 15135727"/>
              <a:gd name="connsiteX351" fmla="*/ 264695 w 8128084"/>
              <a:gd name="connsiteY351" fmla="*/ 5558590 h 15135727"/>
              <a:gd name="connsiteX352" fmla="*/ 144379 w 8128084"/>
              <a:gd name="connsiteY352" fmla="*/ 5510464 h 15135727"/>
              <a:gd name="connsiteX353" fmla="*/ 0 w 8128084"/>
              <a:gd name="connsiteY353" fmla="*/ 5462337 h 15135727"/>
              <a:gd name="connsiteX354" fmla="*/ 96253 w 8128084"/>
              <a:gd name="connsiteY354"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42827 w 8128084"/>
              <a:gd name="connsiteY202" fmla="*/ 14383753 h 15135727"/>
              <a:gd name="connsiteX203" fmla="*/ 4403558 w 8128084"/>
              <a:gd name="connsiteY203" fmla="*/ 14437895 h 15135727"/>
              <a:gd name="connsiteX204" fmla="*/ 4340058 w 8128084"/>
              <a:gd name="connsiteY204" fmla="*/ 14475995 h 15135727"/>
              <a:gd name="connsiteX205" fmla="*/ 4303127 w 8128084"/>
              <a:gd name="connsiteY205" fmla="*/ 14364703 h 15135727"/>
              <a:gd name="connsiteX206" fmla="*/ 4276892 w 8128084"/>
              <a:gd name="connsiteY206" fmla="*/ 14296190 h 15135727"/>
              <a:gd name="connsiteX207" fmla="*/ 4235116 w 8128084"/>
              <a:gd name="connsiteY207" fmla="*/ 14341642 h 15135727"/>
              <a:gd name="connsiteX208" fmla="*/ 4162927 w 8128084"/>
              <a:gd name="connsiteY208" fmla="*/ 14389769 h 15135727"/>
              <a:gd name="connsiteX209" fmla="*/ 4162927 w 8128084"/>
              <a:gd name="connsiteY209" fmla="*/ 14389769 h 15135727"/>
              <a:gd name="connsiteX210" fmla="*/ 3922295 w 8128084"/>
              <a:gd name="connsiteY210" fmla="*/ 14245390 h 15135727"/>
              <a:gd name="connsiteX211" fmla="*/ 3801979 w 8128084"/>
              <a:gd name="connsiteY211" fmla="*/ 14293516 h 15135727"/>
              <a:gd name="connsiteX212" fmla="*/ 3681664 w 8128084"/>
              <a:gd name="connsiteY212" fmla="*/ 14389769 h 15135727"/>
              <a:gd name="connsiteX213" fmla="*/ 3657600 w 8128084"/>
              <a:gd name="connsiteY213" fmla="*/ 14654464 h 15135727"/>
              <a:gd name="connsiteX214" fmla="*/ 3513221 w 8128084"/>
              <a:gd name="connsiteY214" fmla="*/ 14726653 h 15135727"/>
              <a:gd name="connsiteX215" fmla="*/ 3513221 w 8128084"/>
              <a:gd name="connsiteY215" fmla="*/ 14871032 h 15135727"/>
              <a:gd name="connsiteX216" fmla="*/ 3633537 w 8128084"/>
              <a:gd name="connsiteY216" fmla="*/ 14967285 h 15135727"/>
              <a:gd name="connsiteX217" fmla="*/ 3609474 w 8128084"/>
              <a:gd name="connsiteY217" fmla="*/ 15087600 h 15135727"/>
              <a:gd name="connsiteX218" fmla="*/ 3441032 w 8128084"/>
              <a:gd name="connsiteY218" fmla="*/ 15039474 h 15135727"/>
              <a:gd name="connsiteX219" fmla="*/ 3272590 w 8128084"/>
              <a:gd name="connsiteY219" fmla="*/ 15063537 h 15135727"/>
              <a:gd name="connsiteX220" fmla="*/ 3248527 w 8128084"/>
              <a:gd name="connsiteY220" fmla="*/ 14895095 h 15135727"/>
              <a:gd name="connsiteX221" fmla="*/ 3128211 w 8128084"/>
              <a:gd name="connsiteY221" fmla="*/ 14919158 h 15135727"/>
              <a:gd name="connsiteX222" fmla="*/ 2959769 w 8128084"/>
              <a:gd name="connsiteY222" fmla="*/ 15135727 h 15135727"/>
              <a:gd name="connsiteX223" fmla="*/ 2935706 w 8128084"/>
              <a:gd name="connsiteY223" fmla="*/ 14895095 h 15135727"/>
              <a:gd name="connsiteX224" fmla="*/ 2791327 w 8128084"/>
              <a:gd name="connsiteY224" fmla="*/ 14943221 h 15135727"/>
              <a:gd name="connsiteX225" fmla="*/ 2671011 w 8128084"/>
              <a:gd name="connsiteY225" fmla="*/ 15039474 h 15135727"/>
              <a:gd name="connsiteX226" fmla="*/ 2430379 w 8128084"/>
              <a:gd name="connsiteY226" fmla="*/ 15087600 h 15135727"/>
              <a:gd name="connsiteX227" fmla="*/ 2237874 w 8128084"/>
              <a:gd name="connsiteY227" fmla="*/ 15039474 h 15135727"/>
              <a:gd name="connsiteX228" fmla="*/ 2622885 w 8128084"/>
              <a:gd name="connsiteY228" fmla="*/ 14846969 h 15135727"/>
              <a:gd name="connsiteX229" fmla="*/ 2887579 w 8128084"/>
              <a:gd name="connsiteY229" fmla="*/ 14774779 h 15135727"/>
              <a:gd name="connsiteX230" fmla="*/ 2839453 w 8128084"/>
              <a:gd name="connsiteY230" fmla="*/ 14582274 h 15135727"/>
              <a:gd name="connsiteX231" fmla="*/ 2935706 w 8128084"/>
              <a:gd name="connsiteY231" fmla="*/ 14510085 h 15135727"/>
              <a:gd name="connsiteX232" fmla="*/ 2935706 w 8128084"/>
              <a:gd name="connsiteY232" fmla="*/ 14510085 h 15135727"/>
              <a:gd name="connsiteX233" fmla="*/ 3080085 w 8128084"/>
              <a:gd name="connsiteY233" fmla="*/ 14413832 h 15135727"/>
              <a:gd name="connsiteX234" fmla="*/ 3152274 w 8128084"/>
              <a:gd name="connsiteY234" fmla="*/ 14341642 h 15135727"/>
              <a:gd name="connsiteX235" fmla="*/ 3080085 w 8128084"/>
              <a:gd name="connsiteY235" fmla="*/ 14269453 h 15135727"/>
              <a:gd name="connsiteX236" fmla="*/ 3152274 w 8128084"/>
              <a:gd name="connsiteY236" fmla="*/ 14197264 h 15135727"/>
              <a:gd name="connsiteX237" fmla="*/ 3152274 w 8128084"/>
              <a:gd name="connsiteY237" fmla="*/ 14052885 h 15135727"/>
              <a:gd name="connsiteX238" fmla="*/ 3080085 w 8128084"/>
              <a:gd name="connsiteY238" fmla="*/ 13980695 h 15135727"/>
              <a:gd name="connsiteX239" fmla="*/ 3056021 w 8128084"/>
              <a:gd name="connsiteY239" fmla="*/ 14076948 h 15135727"/>
              <a:gd name="connsiteX240" fmla="*/ 2935706 w 8128084"/>
              <a:gd name="connsiteY240" fmla="*/ 14076948 h 15135727"/>
              <a:gd name="connsiteX241" fmla="*/ 2863516 w 8128084"/>
              <a:gd name="connsiteY241" fmla="*/ 14125074 h 15135727"/>
              <a:gd name="connsiteX242" fmla="*/ 2719137 w 8128084"/>
              <a:gd name="connsiteY242" fmla="*/ 14197264 h 15135727"/>
              <a:gd name="connsiteX243" fmla="*/ 2646948 w 8128084"/>
              <a:gd name="connsiteY243" fmla="*/ 14197264 h 15135727"/>
              <a:gd name="connsiteX244" fmla="*/ 2598821 w 8128084"/>
              <a:gd name="connsiteY244" fmla="*/ 14125074 h 15135727"/>
              <a:gd name="connsiteX245" fmla="*/ 2430379 w 8128084"/>
              <a:gd name="connsiteY245" fmla="*/ 13836316 h 15135727"/>
              <a:gd name="connsiteX246" fmla="*/ 2646948 w 8128084"/>
              <a:gd name="connsiteY246" fmla="*/ 13812253 h 15135727"/>
              <a:gd name="connsiteX247" fmla="*/ 2502569 w 8128084"/>
              <a:gd name="connsiteY247" fmla="*/ 13475369 h 15135727"/>
              <a:gd name="connsiteX248" fmla="*/ 2550695 w 8128084"/>
              <a:gd name="connsiteY248" fmla="*/ 13186611 h 15135727"/>
              <a:gd name="connsiteX249" fmla="*/ 2719137 w 8128084"/>
              <a:gd name="connsiteY249" fmla="*/ 13042232 h 15135727"/>
              <a:gd name="connsiteX250" fmla="*/ 2791327 w 8128084"/>
              <a:gd name="connsiteY250" fmla="*/ 12945979 h 15135727"/>
              <a:gd name="connsiteX251" fmla="*/ 3031958 w 8128084"/>
              <a:gd name="connsiteY251" fmla="*/ 13090358 h 15135727"/>
              <a:gd name="connsiteX252" fmla="*/ 3056021 w 8128084"/>
              <a:gd name="connsiteY252" fmla="*/ 12753474 h 15135727"/>
              <a:gd name="connsiteX253" fmla="*/ 2887579 w 8128084"/>
              <a:gd name="connsiteY253" fmla="*/ 12777537 h 15135727"/>
              <a:gd name="connsiteX254" fmla="*/ 2815390 w 8128084"/>
              <a:gd name="connsiteY254" fmla="*/ 12777537 h 15135727"/>
              <a:gd name="connsiteX255" fmla="*/ 3176337 w 8128084"/>
              <a:gd name="connsiteY255" fmla="*/ 12368464 h 15135727"/>
              <a:gd name="connsiteX256" fmla="*/ 3104148 w 8128084"/>
              <a:gd name="connsiteY256" fmla="*/ 12320337 h 15135727"/>
              <a:gd name="connsiteX257" fmla="*/ 3104148 w 8128084"/>
              <a:gd name="connsiteY257" fmla="*/ 12320337 h 15135727"/>
              <a:gd name="connsiteX258" fmla="*/ 3007895 w 8128084"/>
              <a:gd name="connsiteY258" fmla="*/ 12079706 h 15135727"/>
              <a:gd name="connsiteX259" fmla="*/ 2911642 w 8128084"/>
              <a:gd name="connsiteY259" fmla="*/ 11935327 h 15135727"/>
              <a:gd name="connsiteX260" fmla="*/ 2863516 w 8128084"/>
              <a:gd name="connsiteY260" fmla="*/ 11694695 h 15135727"/>
              <a:gd name="connsiteX261" fmla="*/ 2911642 w 8128084"/>
              <a:gd name="connsiteY261" fmla="*/ 11454064 h 15135727"/>
              <a:gd name="connsiteX262" fmla="*/ 3056021 w 8128084"/>
              <a:gd name="connsiteY262" fmla="*/ 11454064 h 15135727"/>
              <a:gd name="connsiteX263" fmla="*/ 2983832 w 8128084"/>
              <a:gd name="connsiteY263" fmla="*/ 11381874 h 15135727"/>
              <a:gd name="connsiteX264" fmla="*/ 3031958 w 8128084"/>
              <a:gd name="connsiteY264" fmla="*/ 11285621 h 15135727"/>
              <a:gd name="connsiteX265" fmla="*/ 3007895 w 8128084"/>
              <a:gd name="connsiteY265" fmla="*/ 11189369 h 15135727"/>
              <a:gd name="connsiteX266" fmla="*/ 2887579 w 8128084"/>
              <a:gd name="connsiteY266" fmla="*/ 11141242 h 15135727"/>
              <a:gd name="connsiteX267" fmla="*/ 2887579 w 8128084"/>
              <a:gd name="connsiteY267" fmla="*/ 10972800 h 15135727"/>
              <a:gd name="connsiteX268" fmla="*/ 2887579 w 8128084"/>
              <a:gd name="connsiteY268" fmla="*/ 10924674 h 15135727"/>
              <a:gd name="connsiteX269" fmla="*/ 2767264 w 8128084"/>
              <a:gd name="connsiteY269" fmla="*/ 11020927 h 15135727"/>
              <a:gd name="connsiteX270" fmla="*/ 2743200 w 8128084"/>
              <a:gd name="connsiteY270" fmla="*/ 10924674 h 15135727"/>
              <a:gd name="connsiteX271" fmla="*/ 2550695 w 8128084"/>
              <a:gd name="connsiteY271" fmla="*/ 11020927 h 15135727"/>
              <a:gd name="connsiteX272" fmla="*/ 2526632 w 8128084"/>
              <a:gd name="connsiteY272" fmla="*/ 11117179 h 15135727"/>
              <a:gd name="connsiteX273" fmla="*/ 2334127 w 8128084"/>
              <a:gd name="connsiteY273" fmla="*/ 10996864 h 15135727"/>
              <a:gd name="connsiteX274" fmla="*/ 2358190 w 8128084"/>
              <a:gd name="connsiteY274" fmla="*/ 10732169 h 15135727"/>
              <a:gd name="connsiteX275" fmla="*/ 2334127 w 8128084"/>
              <a:gd name="connsiteY275" fmla="*/ 10587790 h 15135727"/>
              <a:gd name="connsiteX276" fmla="*/ 2406316 w 8128084"/>
              <a:gd name="connsiteY276" fmla="*/ 10491537 h 15135727"/>
              <a:gd name="connsiteX277" fmla="*/ 2598821 w 8128084"/>
              <a:gd name="connsiteY277" fmla="*/ 10684042 h 15135727"/>
              <a:gd name="connsiteX278" fmla="*/ 2767264 w 8128084"/>
              <a:gd name="connsiteY278" fmla="*/ 10684042 h 15135727"/>
              <a:gd name="connsiteX279" fmla="*/ 2646948 w 8128084"/>
              <a:gd name="connsiteY279" fmla="*/ 10515600 h 15135727"/>
              <a:gd name="connsiteX280" fmla="*/ 2815390 w 8128084"/>
              <a:gd name="connsiteY280" fmla="*/ 10395285 h 15135727"/>
              <a:gd name="connsiteX281" fmla="*/ 3080085 w 8128084"/>
              <a:gd name="connsiteY281" fmla="*/ 10419348 h 15135727"/>
              <a:gd name="connsiteX282" fmla="*/ 3248527 w 8128084"/>
              <a:gd name="connsiteY282" fmla="*/ 10539664 h 15135727"/>
              <a:gd name="connsiteX283" fmla="*/ 3320716 w 8128084"/>
              <a:gd name="connsiteY283" fmla="*/ 10659979 h 15135727"/>
              <a:gd name="connsiteX284" fmla="*/ 3465095 w 8128084"/>
              <a:gd name="connsiteY284" fmla="*/ 10659979 h 15135727"/>
              <a:gd name="connsiteX285" fmla="*/ 3441032 w 8128084"/>
              <a:gd name="connsiteY285" fmla="*/ 10491537 h 15135727"/>
              <a:gd name="connsiteX286" fmla="*/ 3392906 w 8128084"/>
              <a:gd name="connsiteY286" fmla="*/ 10250906 h 15135727"/>
              <a:gd name="connsiteX287" fmla="*/ 3152274 w 8128084"/>
              <a:gd name="connsiteY287" fmla="*/ 10250906 h 15135727"/>
              <a:gd name="connsiteX288" fmla="*/ 3176337 w 8128084"/>
              <a:gd name="connsiteY288" fmla="*/ 10178716 h 15135727"/>
              <a:gd name="connsiteX289" fmla="*/ 3104148 w 8128084"/>
              <a:gd name="connsiteY289" fmla="*/ 10154653 h 15135727"/>
              <a:gd name="connsiteX290" fmla="*/ 3007895 w 8128084"/>
              <a:gd name="connsiteY290" fmla="*/ 9962148 h 15135727"/>
              <a:gd name="connsiteX291" fmla="*/ 3176337 w 8128084"/>
              <a:gd name="connsiteY291" fmla="*/ 9889958 h 15135727"/>
              <a:gd name="connsiteX292" fmla="*/ 2959769 w 8128084"/>
              <a:gd name="connsiteY292" fmla="*/ 9504948 h 15135727"/>
              <a:gd name="connsiteX293" fmla="*/ 2791327 w 8128084"/>
              <a:gd name="connsiteY293" fmla="*/ 9456821 h 15135727"/>
              <a:gd name="connsiteX294" fmla="*/ 2574758 w 8128084"/>
              <a:gd name="connsiteY294" fmla="*/ 9336506 h 15135727"/>
              <a:gd name="connsiteX295" fmla="*/ 2550695 w 8128084"/>
              <a:gd name="connsiteY295" fmla="*/ 9071811 h 15135727"/>
              <a:gd name="connsiteX296" fmla="*/ 2695074 w 8128084"/>
              <a:gd name="connsiteY296" fmla="*/ 8999621 h 15135727"/>
              <a:gd name="connsiteX297" fmla="*/ 2622885 w 8128084"/>
              <a:gd name="connsiteY297" fmla="*/ 8975558 h 15135727"/>
              <a:gd name="connsiteX298" fmla="*/ 2430379 w 8128084"/>
              <a:gd name="connsiteY298" fmla="*/ 8999621 h 15135727"/>
              <a:gd name="connsiteX299" fmla="*/ 2261937 w 8128084"/>
              <a:gd name="connsiteY299" fmla="*/ 9168064 h 15135727"/>
              <a:gd name="connsiteX300" fmla="*/ 2237874 w 8128084"/>
              <a:gd name="connsiteY300" fmla="*/ 8999621 h 15135727"/>
              <a:gd name="connsiteX301" fmla="*/ 2117558 w 8128084"/>
              <a:gd name="connsiteY301" fmla="*/ 8975558 h 15135727"/>
              <a:gd name="connsiteX302" fmla="*/ 2045369 w 8128084"/>
              <a:gd name="connsiteY302" fmla="*/ 8783053 h 15135727"/>
              <a:gd name="connsiteX303" fmla="*/ 1852864 w 8128084"/>
              <a:gd name="connsiteY303" fmla="*/ 8758990 h 15135727"/>
              <a:gd name="connsiteX304" fmla="*/ 1636295 w 8128084"/>
              <a:gd name="connsiteY304" fmla="*/ 8927432 h 15135727"/>
              <a:gd name="connsiteX305" fmla="*/ 1588169 w 8128084"/>
              <a:gd name="connsiteY305" fmla="*/ 9023685 h 15135727"/>
              <a:gd name="connsiteX306" fmla="*/ 1515979 w 8128084"/>
              <a:gd name="connsiteY306" fmla="*/ 8879306 h 15135727"/>
              <a:gd name="connsiteX307" fmla="*/ 1347537 w 8128084"/>
              <a:gd name="connsiteY307" fmla="*/ 8879306 h 15135727"/>
              <a:gd name="connsiteX308" fmla="*/ 1347537 w 8128084"/>
              <a:gd name="connsiteY308" fmla="*/ 8710864 h 15135727"/>
              <a:gd name="connsiteX309" fmla="*/ 1106906 w 8128084"/>
              <a:gd name="connsiteY309" fmla="*/ 8783053 h 15135727"/>
              <a:gd name="connsiteX310" fmla="*/ 890337 w 8128084"/>
              <a:gd name="connsiteY310" fmla="*/ 8686800 h 15135727"/>
              <a:gd name="connsiteX311" fmla="*/ 649706 w 8128084"/>
              <a:gd name="connsiteY311" fmla="*/ 8662737 h 15135727"/>
              <a:gd name="connsiteX312" fmla="*/ 385011 w 8128084"/>
              <a:gd name="connsiteY312" fmla="*/ 8566485 h 15135727"/>
              <a:gd name="connsiteX313" fmla="*/ 577516 w 8128084"/>
              <a:gd name="connsiteY313" fmla="*/ 8373979 h 15135727"/>
              <a:gd name="connsiteX314" fmla="*/ 794085 w 8128084"/>
              <a:gd name="connsiteY314" fmla="*/ 8301790 h 15135727"/>
              <a:gd name="connsiteX315" fmla="*/ 745958 w 8128084"/>
              <a:gd name="connsiteY315" fmla="*/ 8133348 h 15135727"/>
              <a:gd name="connsiteX316" fmla="*/ 818148 w 8128084"/>
              <a:gd name="connsiteY316" fmla="*/ 7820527 h 15135727"/>
              <a:gd name="connsiteX317" fmla="*/ 697832 w 8128084"/>
              <a:gd name="connsiteY317" fmla="*/ 7820527 h 15135727"/>
              <a:gd name="connsiteX318" fmla="*/ 625642 w 8128084"/>
              <a:gd name="connsiteY318" fmla="*/ 7916779 h 15135727"/>
              <a:gd name="connsiteX319" fmla="*/ 457200 w 8128084"/>
              <a:gd name="connsiteY319" fmla="*/ 7820527 h 15135727"/>
              <a:gd name="connsiteX320" fmla="*/ 529390 w 8128084"/>
              <a:gd name="connsiteY320" fmla="*/ 7700211 h 15135727"/>
              <a:gd name="connsiteX321" fmla="*/ 938464 w 8128084"/>
              <a:gd name="connsiteY321" fmla="*/ 7676148 h 15135727"/>
              <a:gd name="connsiteX322" fmla="*/ 1058779 w 8128084"/>
              <a:gd name="connsiteY322" fmla="*/ 7459579 h 15135727"/>
              <a:gd name="connsiteX323" fmla="*/ 1203158 w 8128084"/>
              <a:gd name="connsiteY323" fmla="*/ 7603958 h 15135727"/>
              <a:gd name="connsiteX324" fmla="*/ 1299411 w 8128084"/>
              <a:gd name="connsiteY324" fmla="*/ 7555832 h 15135727"/>
              <a:gd name="connsiteX325" fmla="*/ 1443790 w 8128084"/>
              <a:gd name="connsiteY325" fmla="*/ 7507706 h 15135727"/>
              <a:gd name="connsiteX326" fmla="*/ 1684421 w 8128084"/>
              <a:gd name="connsiteY326" fmla="*/ 7603958 h 15135727"/>
              <a:gd name="connsiteX327" fmla="*/ 1684421 w 8128084"/>
              <a:gd name="connsiteY327" fmla="*/ 7603958 h 15135727"/>
              <a:gd name="connsiteX328" fmla="*/ 1540042 w 8128084"/>
              <a:gd name="connsiteY328" fmla="*/ 7363327 h 15135727"/>
              <a:gd name="connsiteX329" fmla="*/ 1299411 w 8128084"/>
              <a:gd name="connsiteY329" fmla="*/ 7315200 h 15135727"/>
              <a:gd name="connsiteX330" fmla="*/ 1130969 w 8128084"/>
              <a:gd name="connsiteY330" fmla="*/ 7339264 h 15135727"/>
              <a:gd name="connsiteX331" fmla="*/ 1034716 w 8128084"/>
              <a:gd name="connsiteY331" fmla="*/ 7315200 h 15135727"/>
              <a:gd name="connsiteX332" fmla="*/ 1155032 w 8128084"/>
              <a:gd name="connsiteY332" fmla="*/ 7050506 h 15135727"/>
              <a:gd name="connsiteX333" fmla="*/ 1155032 w 8128084"/>
              <a:gd name="connsiteY333" fmla="*/ 6930190 h 15135727"/>
              <a:gd name="connsiteX334" fmla="*/ 1155032 w 8128084"/>
              <a:gd name="connsiteY334" fmla="*/ 6761748 h 15135727"/>
              <a:gd name="connsiteX335" fmla="*/ 1203158 w 8128084"/>
              <a:gd name="connsiteY335" fmla="*/ 6617369 h 15135727"/>
              <a:gd name="connsiteX336" fmla="*/ 1371600 w 8128084"/>
              <a:gd name="connsiteY336" fmla="*/ 6472990 h 15135727"/>
              <a:gd name="connsiteX337" fmla="*/ 1443790 w 8128084"/>
              <a:gd name="connsiteY337" fmla="*/ 6328611 h 15135727"/>
              <a:gd name="connsiteX338" fmla="*/ 1419727 w 8128084"/>
              <a:gd name="connsiteY338" fmla="*/ 6208295 h 15135727"/>
              <a:gd name="connsiteX339" fmla="*/ 1275348 w 8128084"/>
              <a:gd name="connsiteY339" fmla="*/ 6304548 h 15135727"/>
              <a:gd name="connsiteX340" fmla="*/ 1323474 w 8128084"/>
              <a:gd name="connsiteY340" fmla="*/ 6015790 h 15135727"/>
              <a:gd name="connsiteX341" fmla="*/ 1540042 w 8128084"/>
              <a:gd name="connsiteY341" fmla="*/ 5871411 h 15135727"/>
              <a:gd name="connsiteX342" fmla="*/ 1540042 w 8128084"/>
              <a:gd name="connsiteY342" fmla="*/ 5751095 h 15135727"/>
              <a:gd name="connsiteX343" fmla="*/ 1395664 w 8128084"/>
              <a:gd name="connsiteY343" fmla="*/ 5799221 h 15135727"/>
              <a:gd name="connsiteX344" fmla="*/ 1179095 w 8128084"/>
              <a:gd name="connsiteY344" fmla="*/ 5799221 h 15135727"/>
              <a:gd name="connsiteX345" fmla="*/ 890337 w 8128084"/>
              <a:gd name="connsiteY345" fmla="*/ 5775158 h 15135727"/>
              <a:gd name="connsiteX346" fmla="*/ 697832 w 8128084"/>
              <a:gd name="connsiteY346" fmla="*/ 5606716 h 15135727"/>
              <a:gd name="connsiteX347" fmla="*/ 577516 w 8128084"/>
              <a:gd name="connsiteY347" fmla="*/ 5582653 h 15135727"/>
              <a:gd name="connsiteX348" fmla="*/ 697832 w 8128084"/>
              <a:gd name="connsiteY348" fmla="*/ 5775158 h 15135727"/>
              <a:gd name="connsiteX349" fmla="*/ 409074 w 8128084"/>
              <a:gd name="connsiteY349" fmla="*/ 5799221 h 15135727"/>
              <a:gd name="connsiteX350" fmla="*/ 168442 w 8128084"/>
              <a:gd name="connsiteY350" fmla="*/ 5702969 h 15135727"/>
              <a:gd name="connsiteX351" fmla="*/ 264695 w 8128084"/>
              <a:gd name="connsiteY351" fmla="*/ 5558590 h 15135727"/>
              <a:gd name="connsiteX352" fmla="*/ 144379 w 8128084"/>
              <a:gd name="connsiteY352" fmla="*/ 5510464 h 15135727"/>
              <a:gd name="connsiteX353" fmla="*/ 0 w 8128084"/>
              <a:gd name="connsiteY353" fmla="*/ 5462337 h 15135727"/>
              <a:gd name="connsiteX354" fmla="*/ 96253 w 8128084"/>
              <a:gd name="connsiteY354"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42827 w 8128084"/>
              <a:gd name="connsiteY202" fmla="*/ 14383753 h 15135727"/>
              <a:gd name="connsiteX203" fmla="*/ 4403558 w 8128084"/>
              <a:gd name="connsiteY203" fmla="*/ 14437895 h 15135727"/>
              <a:gd name="connsiteX204" fmla="*/ 4340058 w 8128084"/>
              <a:gd name="connsiteY204" fmla="*/ 14475995 h 15135727"/>
              <a:gd name="connsiteX205" fmla="*/ 4303127 w 8128084"/>
              <a:gd name="connsiteY205" fmla="*/ 14364703 h 15135727"/>
              <a:gd name="connsiteX206" fmla="*/ 4276892 w 8128084"/>
              <a:gd name="connsiteY206" fmla="*/ 14296190 h 15135727"/>
              <a:gd name="connsiteX207" fmla="*/ 4235116 w 8128084"/>
              <a:gd name="connsiteY207" fmla="*/ 14341642 h 15135727"/>
              <a:gd name="connsiteX208" fmla="*/ 4162927 w 8128084"/>
              <a:gd name="connsiteY208" fmla="*/ 14389769 h 15135727"/>
              <a:gd name="connsiteX209" fmla="*/ 4137527 w 8128084"/>
              <a:gd name="connsiteY209" fmla="*/ 14364369 h 15135727"/>
              <a:gd name="connsiteX210" fmla="*/ 3922295 w 8128084"/>
              <a:gd name="connsiteY210" fmla="*/ 14245390 h 15135727"/>
              <a:gd name="connsiteX211" fmla="*/ 3801979 w 8128084"/>
              <a:gd name="connsiteY211" fmla="*/ 14293516 h 15135727"/>
              <a:gd name="connsiteX212" fmla="*/ 3681664 w 8128084"/>
              <a:gd name="connsiteY212" fmla="*/ 14389769 h 15135727"/>
              <a:gd name="connsiteX213" fmla="*/ 3657600 w 8128084"/>
              <a:gd name="connsiteY213" fmla="*/ 14654464 h 15135727"/>
              <a:gd name="connsiteX214" fmla="*/ 3513221 w 8128084"/>
              <a:gd name="connsiteY214" fmla="*/ 14726653 h 15135727"/>
              <a:gd name="connsiteX215" fmla="*/ 3513221 w 8128084"/>
              <a:gd name="connsiteY215" fmla="*/ 14871032 h 15135727"/>
              <a:gd name="connsiteX216" fmla="*/ 3633537 w 8128084"/>
              <a:gd name="connsiteY216" fmla="*/ 14967285 h 15135727"/>
              <a:gd name="connsiteX217" fmla="*/ 3609474 w 8128084"/>
              <a:gd name="connsiteY217" fmla="*/ 15087600 h 15135727"/>
              <a:gd name="connsiteX218" fmla="*/ 3441032 w 8128084"/>
              <a:gd name="connsiteY218" fmla="*/ 15039474 h 15135727"/>
              <a:gd name="connsiteX219" fmla="*/ 3272590 w 8128084"/>
              <a:gd name="connsiteY219" fmla="*/ 15063537 h 15135727"/>
              <a:gd name="connsiteX220" fmla="*/ 3248527 w 8128084"/>
              <a:gd name="connsiteY220" fmla="*/ 14895095 h 15135727"/>
              <a:gd name="connsiteX221" fmla="*/ 3128211 w 8128084"/>
              <a:gd name="connsiteY221" fmla="*/ 14919158 h 15135727"/>
              <a:gd name="connsiteX222" fmla="*/ 2959769 w 8128084"/>
              <a:gd name="connsiteY222" fmla="*/ 15135727 h 15135727"/>
              <a:gd name="connsiteX223" fmla="*/ 2935706 w 8128084"/>
              <a:gd name="connsiteY223" fmla="*/ 14895095 h 15135727"/>
              <a:gd name="connsiteX224" fmla="*/ 2791327 w 8128084"/>
              <a:gd name="connsiteY224" fmla="*/ 14943221 h 15135727"/>
              <a:gd name="connsiteX225" fmla="*/ 2671011 w 8128084"/>
              <a:gd name="connsiteY225" fmla="*/ 15039474 h 15135727"/>
              <a:gd name="connsiteX226" fmla="*/ 2430379 w 8128084"/>
              <a:gd name="connsiteY226" fmla="*/ 15087600 h 15135727"/>
              <a:gd name="connsiteX227" fmla="*/ 2237874 w 8128084"/>
              <a:gd name="connsiteY227" fmla="*/ 15039474 h 15135727"/>
              <a:gd name="connsiteX228" fmla="*/ 2622885 w 8128084"/>
              <a:gd name="connsiteY228" fmla="*/ 14846969 h 15135727"/>
              <a:gd name="connsiteX229" fmla="*/ 2887579 w 8128084"/>
              <a:gd name="connsiteY229" fmla="*/ 14774779 h 15135727"/>
              <a:gd name="connsiteX230" fmla="*/ 2839453 w 8128084"/>
              <a:gd name="connsiteY230" fmla="*/ 14582274 h 15135727"/>
              <a:gd name="connsiteX231" fmla="*/ 2935706 w 8128084"/>
              <a:gd name="connsiteY231" fmla="*/ 14510085 h 15135727"/>
              <a:gd name="connsiteX232" fmla="*/ 2935706 w 8128084"/>
              <a:gd name="connsiteY232" fmla="*/ 14510085 h 15135727"/>
              <a:gd name="connsiteX233" fmla="*/ 3080085 w 8128084"/>
              <a:gd name="connsiteY233" fmla="*/ 14413832 h 15135727"/>
              <a:gd name="connsiteX234" fmla="*/ 3152274 w 8128084"/>
              <a:gd name="connsiteY234" fmla="*/ 14341642 h 15135727"/>
              <a:gd name="connsiteX235" fmla="*/ 3080085 w 8128084"/>
              <a:gd name="connsiteY235" fmla="*/ 14269453 h 15135727"/>
              <a:gd name="connsiteX236" fmla="*/ 3152274 w 8128084"/>
              <a:gd name="connsiteY236" fmla="*/ 14197264 h 15135727"/>
              <a:gd name="connsiteX237" fmla="*/ 3152274 w 8128084"/>
              <a:gd name="connsiteY237" fmla="*/ 14052885 h 15135727"/>
              <a:gd name="connsiteX238" fmla="*/ 3080085 w 8128084"/>
              <a:gd name="connsiteY238" fmla="*/ 13980695 h 15135727"/>
              <a:gd name="connsiteX239" fmla="*/ 3056021 w 8128084"/>
              <a:gd name="connsiteY239" fmla="*/ 14076948 h 15135727"/>
              <a:gd name="connsiteX240" fmla="*/ 2935706 w 8128084"/>
              <a:gd name="connsiteY240" fmla="*/ 14076948 h 15135727"/>
              <a:gd name="connsiteX241" fmla="*/ 2863516 w 8128084"/>
              <a:gd name="connsiteY241" fmla="*/ 14125074 h 15135727"/>
              <a:gd name="connsiteX242" fmla="*/ 2719137 w 8128084"/>
              <a:gd name="connsiteY242" fmla="*/ 14197264 h 15135727"/>
              <a:gd name="connsiteX243" fmla="*/ 2646948 w 8128084"/>
              <a:gd name="connsiteY243" fmla="*/ 14197264 h 15135727"/>
              <a:gd name="connsiteX244" fmla="*/ 2598821 w 8128084"/>
              <a:gd name="connsiteY244" fmla="*/ 14125074 h 15135727"/>
              <a:gd name="connsiteX245" fmla="*/ 2430379 w 8128084"/>
              <a:gd name="connsiteY245" fmla="*/ 13836316 h 15135727"/>
              <a:gd name="connsiteX246" fmla="*/ 2646948 w 8128084"/>
              <a:gd name="connsiteY246" fmla="*/ 13812253 h 15135727"/>
              <a:gd name="connsiteX247" fmla="*/ 2502569 w 8128084"/>
              <a:gd name="connsiteY247" fmla="*/ 13475369 h 15135727"/>
              <a:gd name="connsiteX248" fmla="*/ 2550695 w 8128084"/>
              <a:gd name="connsiteY248" fmla="*/ 13186611 h 15135727"/>
              <a:gd name="connsiteX249" fmla="*/ 2719137 w 8128084"/>
              <a:gd name="connsiteY249" fmla="*/ 13042232 h 15135727"/>
              <a:gd name="connsiteX250" fmla="*/ 2791327 w 8128084"/>
              <a:gd name="connsiteY250" fmla="*/ 12945979 h 15135727"/>
              <a:gd name="connsiteX251" fmla="*/ 3031958 w 8128084"/>
              <a:gd name="connsiteY251" fmla="*/ 13090358 h 15135727"/>
              <a:gd name="connsiteX252" fmla="*/ 3056021 w 8128084"/>
              <a:gd name="connsiteY252" fmla="*/ 12753474 h 15135727"/>
              <a:gd name="connsiteX253" fmla="*/ 2887579 w 8128084"/>
              <a:gd name="connsiteY253" fmla="*/ 12777537 h 15135727"/>
              <a:gd name="connsiteX254" fmla="*/ 2815390 w 8128084"/>
              <a:gd name="connsiteY254" fmla="*/ 12777537 h 15135727"/>
              <a:gd name="connsiteX255" fmla="*/ 3176337 w 8128084"/>
              <a:gd name="connsiteY255" fmla="*/ 12368464 h 15135727"/>
              <a:gd name="connsiteX256" fmla="*/ 3104148 w 8128084"/>
              <a:gd name="connsiteY256" fmla="*/ 12320337 h 15135727"/>
              <a:gd name="connsiteX257" fmla="*/ 3104148 w 8128084"/>
              <a:gd name="connsiteY257" fmla="*/ 12320337 h 15135727"/>
              <a:gd name="connsiteX258" fmla="*/ 3007895 w 8128084"/>
              <a:gd name="connsiteY258" fmla="*/ 12079706 h 15135727"/>
              <a:gd name="connsiteX259" fmla="*/ 2911642 w 8128084"/>
              <a:gd name="connsiteY259" fmla="*/ 11935327 h 15135727"/>
              <a:gd name="connsiteX260" fmla="*/ 2863516 w 8128084"/>
              <a:gd name="connsiteY260" fmla="*/ 11694695 h 15135727"/>
              <a:gd name="connsiteX261" fmla="*/ 2911642 w 8128084"/>
              <a:gd name="connsiteY261" fmla="*/ 11454064 h 15135727"/>
              <a:gd name="connsiteX262" fmla="*/ 3056021 w 8128084"/>
              <a:gd name="connsiteY262" fmla="*/ 11454064 h 15135727"/>
              <a:gd name="connsiteX263" fmla="*/ 2983832 w 8128084"/>
              <a:gd name="connsiteY263" fmla="*/ 11381874 h 15135727"/>
              <a:gd name="connsiteX264" fmla="*/ 3031958 w 8128084"/>
              <a:gd name="connsiteY264" fmla="*/ 11285621 h 15135727"/>
              <a:gd name="connsiteX265" fmla="*/ 3007895 w 8128084"/>
              <a:gd name="connsiteY265" fmla="*/ 11189369 h 15135727"/>
              <a:gd name="connsiteX266" fmla="*/ 2887579 w 8128084"/>
              <a:gd name="connsiteY266" fmla="*/ 11141242 h 15135727"/>
              <a:gd name="connsiteX267" fmla="*/ 2887579 w 8128084"/>
              <a:gd name="connsiteY267" fmla="*/ 10972800 h 15135727"/>
              <a:gd name="connsiteX268" fmla="*/ 2887579 w 8128084"/>
              <a:gd name="connsiteY268" fmla="*/ 10924674 h 15135727"/>
              <a:gd name="connsiteX269" fmla="*/ 2767264 w 8128084"/>
              <a:gd name="connsiteY269" fmla="*/ 11020927 h 15135727"/>
              <a:gd name="connsiteX270" fmla="*/ 2743200 w 8128084"/>
              <a:gd name="connsiteY270" fmla="*/ 10924674 h 15135727"/>
              <a:gd name="connsiteX271" fmla="*/ 2550695 w 8128084"/>
              <a:gd name="connsiteY271" fmla="*/ 11020927 h 15135727"/>
              <a:gd name="connsiteX272" fmla="*/ 2526632 w 8128084"/>
              <a:gd name="connsiteY272" fmla="*/ 11117179 h 15135727"/>
              <a:gd name="connsiteX273" fmla="*/ 2334127 w 8128084"/>
              <a:gd name="connsiteY273" fmla="*/ 10996864 h 15135727"/>
              <a:gd name="connsiteX274" fmla="*/ 2358190 w 8128084"/>
              <a:gd name="connsiteY274" fmla="*/ 10732169 h 15135727"/>
              <a:gd name="connsiteX275" fmla="*/ 2334127 w 8128084"/>
              <a:gd name="connsiteY275" fmla="*/ 10587790 h 15135727"/>
              <a:gd name="connsiteX276" fmla="*/ 2406316 w 8128084"/>
              <a:gd name="connsiteY276" fmla="*/ 10491537 h 15135727"/>
              <a:gd name="connsiteX277" fmla="*/ 2598821 w 8128084"/>
              <a:gd name="connsiteY277" fmla="*/ 10684042 h 15135727"/>
              <a:gd name="connsiteX278" fmla="*/ 2767264 w 8128084"/>
              <a:gd name="connsiteY278" fmla="*/ 10684042 h 15135727"/>
              <a:gd name="connsiteX279" fmla="*/ 2646948 w 8128084"/>
              <a:gd name="connsiteY279" fmla="*/ 10515600 h 15135727"/>
              <a:gd name="connsiteX280" fmla="*/ 2815390 w 8128084"/>
              <a:gd name="connsiteY280" fmla="*/ 10395285 h 15135727"/>
              <a:gd name="connsiteX281" fmla="*/ 3080085 w 8128084"/>
              <a:gd name="connsiteY281" fmla="*/ 10419348 h 15135727"/>
              <a:gd name="connsiteX282" fmla="*/ 3248527 w 8128084"/>
              <a:gd name="connsiteY282" fmla="*/ 10539664 h 15135727"/>
              <a:gd name="connsiteX283" fmla="*/ 3320716 w 8128084"/>
              <a:gd name="connsiteY283" fmla="*/ 10659979 h 15135727"/>
              <a:gd name="connsiteX284" fmla="*/ 3465095 w 8128084"/>
              <a:gd name="connsiteY284" fmla="*/ 10659979 h 15135727"/>
              <a:gd name="connsiteX285" fmla="*/ 3441032 w 8128084"/>
              <a:gd name="connsiteY285" fmla="*/ 10491537 h 15135727"/>
              <a:gd name="connsiteX286" fmla="*/ 3392906 w 8128084"/>
              <a:gd name="connsiteY286" fmla="*/ 10250906 h 15135727"/>
              <a:gd name="connsiteX287" fmla="*/ 3152274 w 8128084"/>
              <a:gd name="connsiteY287" fmla="*/ 10250906 h 15135727"/>
              <a:gd name="connsiteX288" fmla="*/ 3176337 w 8128084"/>
              <a:gd name="connsiteY288" fmla="*/ 10178716 h 15135727"/>
              <a:gd name="connsiteX289" fmla="*/ 3104148 w 8128084"/>
              <a:gd name="connsiteY289" fmla="*/ 10154653 h 15135727"/>
              <a:gd name="connsiteX290" fmla="*/ 3007895 w 8128084"/>
              <a:gd name="connsiteY290" fmla="*/ 9962148 h 15135727"/>
              <a:gd name="connsiteX291" fmla="*/ 3176337 w 8128084"/>
              <a:gd name="connsiteY291" fmla="*/ 9889958 h 15135727"/>
              <a:gd name="connsiteX292" fmla="*/ 2959769 w 8128084"/>
              <a:gd name="connsiteY292" fmla="*/ 9504948 h 15135727"/>
              <a:gd name="connsiteX293" fmla="*/ 2791327 w 8128084"/>
              <a:gd name="connsiteY293" fmla="*/ 9456821 h 15135727"/>
              <a:gd name="connsiteX294" fmla="*/ 2574758 w 8128084"/>
              <a:gd name="connsiteY294" fmla="*/ 9336506 h 15135727"/>
              <a:gd name="connsiteX295" fmla="*/ 2550695 w 8128084"/>
              <a:gd name="connsiteY295" fmla="*/ 9071811 h 15135727"/>
              <a:gd name="connsiteX296" fmla="*/ 2695074 w 8128084"/>
              <a:gd name="connsiteY296" fmla="*/ 8999621 h 15135727"/>
              <a:gd name="connsiteX297" fmla="*/ 2622885 w 8128084"/>
              <a:gd name="connsiteY297" fmla="*/ 8975558 h 15135727"/>
              <a:gd name="connsiteX298" fmla="*/ 2430379 w 8128084"/>
              <a:gd name="connsiteY298" fmla="*/ 8999621 h 15135727"/>
              <a:gd name="connsiteX299" fmla="*/ 2261937 w 8128084"/>
              <a:gd name="connsiteY299" fmla="*/ 9168064 h 15135727"/>
              <a:gd name="connsiteX300" fmla="*/ 2237874 w 8128084"/>
              <a:gd name="connsiteY300" fmla="*/ 8999621 h 15135727"/>
              <a:gd name="connsiteX301" fmla="*/ 2117558 w 8128084"/>
              <a:gd name="connsiteY301" fmla="*/ 8975558 h 15135727"/>
              <a:gd name="connsiteX302" fmla="*/ 2045369 w 8128084"/>
              <a:gd name="connsiteY302" fmla="*/ 8783053 h 15135727"/>
              <a:gd name="connsiteX303" fmla="*/ 1852864 w 8128084"/>
              <a:gd name="connsiteY303" fmla="*/ 8758990 h 15135727"/>
              <a:gd name="connsiteX304" fmla="*/ 1636295 w 8128084"/>
              <a:gd name="connsiteY304" fmla="*/ 8927432 h 15135727"/>
              <a:gd name="connsiteX305" fmla="*/ 1588169 w 8128084"/>
              <a:gd name="connsiteY305" fmla="*/ 9023685 h 15135727"/>
              <a:gd name="connsiteX306" fmla="*/ 1515979 w 8128084"/>
              <a:gd name="connsiteY306" fmla="*/ 8879306 h 15135727"/>
              <a:gd name="connsiteX307" fmla="*/ 1347537 w 8128084"/>
              <a:gd name="connsiteY307" fmla="*/ 8879306 h 15135727"/>
              <a:gd name="connsiteX308" fmla="*/ 1347537 w 8128084"/>
              <a:gd name="connsiteY308" fmla="*/ 8710864 h 15135727"/>
              <a:gd name="connsiteX309" fmla="*/ 1106906 w 8128084"/>
              <a:gd name="connsiteY309" fmla="*/ 8783053 h 15135727"/>
              <a:gd name="connsiteX310" fmla="*/ 890337 w 8128084"/>
              <a:gd name="connsiteY310" fmla="*/ 8686800 h 15135727"/>
              <a:gd name="connsiteX311" fmla="*/ 649706 w 8128084"/>
              <a:gd name="connsiteY311" fmla="*/ 8662737 h 15135727"/>
              <a:gd name="connsiteX312" fmla="*/ 385011 w 8128084"/>
              <a:gd name="connsiteY312" fmla="*/ 8566485 h 15135727"/>
              <a:gd name="connsiteX313" fmla="*/ 577516 w 8128084"/>
              <a:gd name="connsiteY313" fmla="*/ 8373979 h 15135727"/>
              <a:gd name="connsiteX314" fmla="*/ 794085 w 8128084"/>
              <a:gd name="connsiteY314" fmla="*/ 8301790 h 15135727"/>
              <a:gd name="connsiteX315" fmla="*/ 745958 w 8128084"/>
              <a:gd name="connsiteY315" fmla="*/ 8133348 h 15135727"/>
              <a:gd name="connsiteX316" fmla="*/ 818148 w 8128084"/>
              <a:gd name="connsiteY316" fmla="*/ 7820527 h 15135727"/>
              <a:gd name="connsiteX317" fmla="*/ 697832 w 8128084"/>
              <a:gd name="connsiteY317" fmla="*/ 7820527 h 15135727"/>
              <a:gd name="connsiteX318" fmla="*/ 625642 w 8128084"/>
              <a:gd name="connsiteY318" fmla="*/ 7916779 h 15135727"/>
              <a:gd name="connsiteX319" fmla="*/ 457200 w 8128084"/>
              <a:gd name="connsiteY319" fmla="*/ 7820527 h 15135727"/>
              <a:gd name="connsiteX320" fmla="*/ 529390 w 8128084"/>
              <a:gd name="connsiteY320" fmla="*/ 7700211 h 15135727"/>
              <a:gd name="connsiteX321" fmla="*/ 938464 w 8128084"/>
              <a:gd name="connsiteY321" fmla="*/ 7676148 h 15135727"/>
              <a:gd name="connsiteX322" fmla="*/ 1058779 w 8128084"/>
              <a:gd name="connsiteY322" fmla="*/ 7459579 h 15135727"/>
              <a:gd name="connsiteX323" fmla="*/ 1203158 w 8128084"/>
              <a:gd name="connsiteY323" fmla="*/ 7603958 h 15135727"/>
              <a:gd name="connsiteX324" fmla="*/ 1299411 w 8128084"/>
              <a:gd name="connsiteY324" fmla="*/ 7555832 h 15135727"/>
              <a:gd name="connsiteX325" fmla="*/ 1443790 w 8128084"/>
              <a:gd name="connsiteY325" fmla="*/ 7507706 h 15135727"/>
              <a:gd name="connsiteX326" fmla="*/ 1684421 w 8128084"/>
              <a:gd name="connsiteY326" fmla="*/ 7603958 h 15135727"/>
              <a:gd name="connsiteX327" fmla="*/ 1684421 w 8128084"/>
              <a:gd name="connsiteY327" fmla="*/ 7603958 h 15135727"/>
              <a:gd name="connsiteX328" fmla="*/ 1540042 w 8128084"/>
              <a:gd name="connsiteY328" fmla="*/ 7363327 h 15135727"/>
              <a:gd name="connsiteX329" fmla="*/ 1299411 w 8128084"/>
              <a:gd name="connsiteY329" fmla="*/ 7315200 h 15135727"/>
              <a:gd name="connsiteX330" fmla="*/ 1130969 w 8128084"/>
              <a:gd name="connsiteY330" fmla="*/ 7339264 h 15135727"/>
              <a:gd name="connsiteX331" fmla="*/ 1034716 w 8128084"/>
              <a:gd name="connsiteY331" fmla="*/ 7315200 h 15135727"/>
              <a:gd name="connsiteX332" fmla="*/ 1155032 w 8128084"/>
              <a:gd name="connsiteY332" fmla="*/ 7050506 h 15135727"/>
              <a:gd name="connsiteX333" fmla="*/ 1155032 w 8128084"/>
              <a:gd name="connsiteY333" fmla="*/ 6930190 h 15135727"/>
              <a:gd name="connsiteX334" fmla="*/ 1155032 w 8128084"/>
              <a:gd name="connsiteY334" fmla="*/ 6761748 h 15135727"/>
              <a:gd name="connsiteX335" fmla="*/ 1203158 w 8128084"/>
              <a:gd name="connsiteY335" fmla="*/ 6617369 h 15135727"/>
              <a:gd name="connsiteX336" fmla="*/ 1371600 w 8128084"/>
              <a:gd name="connsiteY336" fmla="*/ 6472990 h 15135727"/>
              <a:gd name="connsiteX337" fmla="*/ 1443790 w 8128084"/>
              <a:gd name="connsiteY337" fmla="*/ 6328611 h 15135727"/>
              <a:gd name="connsiteX338" fmla="*/ 1419727 w 8128084"/>
              <a:gd name="connsiteY338" fmla="*/ 6208295 h 15135727"/>
              <a:gd name="connsiteX339" fmla="*/ 1275348 w 8128084"/>
              <a:gd name="connsiteY339" fmla="*/ 6304548 h 15135727"/>
              <a:gd name="connsiteX340" fmla="*/ 1323474 w 8128084"/>
              <a:gd name="connsiteY340" fmla="*/ 6015790 h 15135727"/>
              <a:gd name="connsiteX341" fmla="*/ 1540042 w 8128084"/>
              <a:gd name="connsiteY341" fmla="*/ 5871411 h 15135727"/>
              <a:gd name="connsiteX342" fmla="*/ 1540042 w 8128084"/>
              <a:gd name="connsiteY342" fmla="*/ 5751095 h 15135727"/>
              <a:gd name="connsiteX343" fmla="*/ 1395664 w 8128084"/>
              <a:gd name="connsiteY343" fmla="*/ 5799221 h 15135727"/>
              <a:gd name="connsiteX344" fmla="*/ 1179095 w 8128084"/>
              <a:gd name="connsiteY344" fmla="*/ 5799221 h 15135727"/>
              <a:gd name="connsiteX345" fmla="*/ 890337 w 8128084"/>
              <a:gd name="connsiteY345" fmla="*/ 5775158 h 15135727"/>
              <a:gd name="connsiteX346" fmla="*/ 697832 w 8128084"/>
              <a:gd name="connsiteY346" fmla="*/ 5606716 h 15135727"/>
              <a:gd name="connsiteX347" fmla="*/ 577516 w 8128084"/>
              <a:gd name="connsiteY347" fmla="*/ 5582653 h 15135727"/>
              <a:gd name="connsiteX348" fmla="*/ 697832 w 8128084"/>
              <a:gd name="connsiteY348" fmla="*/ 5775158 h 15135727"/>
              <a:gd name="connsiteX349" fmla="*/ 409074 w 8128084"/>
              <a:gd name="connsiteY349" fmla="*/ 5799221 h 15135727"/>
              <a:gd name="connsiteX350" fmla="*/ 168442 w 8128084"/>
              <a:gd name="connsiteY350" fmla="*/ 5702969 h 15135727"/>
              <a:gd name="connsiteX351" fmla="*/ 264695 w 8128084"/>
              <a:gd name="connsiteY351" fmla="*/ 5558590 h 15135727"/>
              <a:gd name="connsiteX352" fmla="*/ 144379 w 8128084"/>
              <a:gd name="connsiteY352" fmla="*/ 5510464 h 15135727"/>
              <a:gd name="connsiteX353" fmla="*/ 0 w 8128084"/>
              <a:gd name="connsiteY353" fmla="*/ 5462337 h 15135727"/>
              <a:gd name="connsiteX354" fmla="*/ 96253 w 8128084"/>
              <a:gd name="connsiteY354"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42827 w 8128084"/>
              <a:gd name="connsiteY202" fmla="*/ 14383753 h 15135727"/>
              <a:gd name="connsiteX203" fmla="*/ 4403558 w 8128084"/>
              <a:gd name="connsiteY203" fmla="*/ 14437895 h 15135727"/>
              <a:gd name="connsiteX204" fmla="*/ 4340058 w 8128084"/>
              <a:gd name="connsiteY204" fmla="*/ 14475995 h 15135727"/>
              <a:gd name="connsiteX205" fmla="*/ 4303127 w 8128084"/>
              <a:gd name="connsiteY205" fmla="*/ 14364703 h 15135727"/>
              <a:gd name="connsiteX206" fmla="*/ 4276892 w 8128084"/>
              <a:gd name="connsiteY206" fmla="*/ 14296190 h 15135727"/>
              <a:gd name="connsiteX207" fmla="*/ 4235116 w 8128084"/>
              <a:gd name="connsiteY207" fmla="*/ 14341642 h 15135727"/>
              <a:gd name="connsiteX208" fmla="*/ 4162927 w 8128084"/>
              <a:gd name="connsiteY208" fmla="*/ 14389769 h 15135727"/>
              <a:gd name="connsiteX209" fmla="*/ 4137527 w 8128084"/>
              <a:gd name="connsiteY209" fmla="*/ 14364369 h 15135727"/>
              <a:gd name="connsiteX210" fmla="*/ 4023727 w 8128084"/>
              <a:gd name="connsiteY210" fmla="*/ 14275803 h 15135727"/>
              <a:gd name="connsiteX211" fmla="*/ 3922295 w 8128084"/>
              <a:gd name="connsiteY211" fmla="*/ 14245390 h 15135727"/>
              <a:gd name="connsiteX212" fmla="*/ 3801979 w 8128084"/>
              <a:gd name="connsiteY212" fmla="*/ 14293516 h 15135727"/>
              <a:gd name="connsiteX213" fmla="*/ 3681664 w 8128084"/>
              <a:gd name="connsiteY213" fmla="*/ 14389769 h 15135727"/>
              <a:gd name="connsiteX214" fmla="*/ 3657600 w 8128084"/>
              <a:gd name="connsiteY214" fmla="*/ 14654464 h 15135727"/>
              <a:gd name="connsiteX215" fmla="*/ 3513221 w 8128084"/>
              <a:gd name="connsiteY215" fmla="*/ 14726653 h 15135727"/>
              <a:gd name="connsiteX216" fmla="*/ 3513221 w 8128084"/>
              <a:gd name="connsiteY216" fmla="*/ 14871032 h 15135727"/>
              <a:gd name="connsiteX217" fmla="*/ 3633537 w 8128084"/>
              <a:gd name="connsiteY217" fmla="*/ 14967285 h 15135727"/>
              <a:gd name="connsiteX218" fmla="*/ 3609474 w 8128084"/>
              <a:gd name="connsiteY218" fmla="*/ 15087600 h 15135727"/>
              <a:gd name="connsiteX219" fmla="*/ 3441032 w 8128084"/>
              <a:gd name="connsiteY219" fmla="*/ 15039474 h 15135727"/>
              <a:gd name="connsiteX220" fmla="*/ 3272590 w 8128084"/>
              <a:gd name="connsiteY220" fmla="*/ 15063537 h 15135727"/>
              <a:gd name="connsiteX221" fmla="*/ 3248527 w 8128084"/>
              <a:gd name="connsiteY221" fmla="*/ 14895095 h 15135727"/>
              <a:gd name="connsiteX222" fmla="*/ 3128211 w 8128084"/>
              <a:gd name="connsiteY222" fmla="*/ 14919158 h 15135727"/>
              <a:gd name="connsiteX223" fmla="*/ 2959769 w 8128084"/>
              <a:gd name="connsiteY223" fmla="*/ 15135727 h 15135727"/>
              <a:gd name="connsiteX224" fmla="*/ 2935706 w 8128084"/>
              <a:gd name="connsiteY224" fmla="*/ 14895095 h 15135727"/>
              <a:gd name="connsiteX225" fmla="*/ 2791327 w 8128084"/>
              <a:gd name="connsiteY225" fmla="*/ 14943221 h 15135727"/>
              <a:gd name="connsiteX226" fmla="*/ 2671011 w 8128084"/>
              <a:gd name="connsiteY226" fmla="*/ 15039474 h 15135727"/>
              <a:gd name="connsiteX227" fmla="*/ 2430379 w 8128084"/>
              <a:gd name="connsiteY227" fmla="*/ 15087600 h 15135727"/>
              <a:gd name="connsiteX228" fmla="*/ 2237874 w 8128084"/>
              <a:gd name="connsiteY228" fmla="*/ 15039474 h 15135727"/>
              <a:gd name="connsiteX229" fmla="*/ 2622885 w 8128084"/>
              <a:gd name="connsiteY229" fmla="*/ 14846969 h 15135727"/>
              <a:gd name="connsiteX230" fmla="*/ 2887579 w 8128084"/>
              <a:gd name="connsiteY230" fmla="*/ 14774779 h 15135727"/>
              <a:gd name="connsiteX231" fmla="*/ 2839453 w 8128084"/>
              <a:gd name="connsiteY231" fmla="*/ 14582274 h 15135727"/>
              <a:gd name="connsiteX232" fmla="*/ 2935706 w 8128084"/>
              <a:gd name="connsiteY232" fmla="*/ 14510085 h 15135727"/>
              <a:gd name="connsiteX233" fmla="*/ 2935706 w 8128084"/>
              <a:gd name="connsiteY233" fmla="*/ 14510085 h 15135727"/>
              <a:gd name="connsiteX234" fmla="*/ 3080085 w 8128084"/>
              <a:gd name="connsiteY234" fmla="*/ 14413832 h 15135727"/>
              <a:gd name="connsiteX235" fmla="*/ 3152274 w 8128084"/>
              <a:gd name="connsiteY235" fmla="*/ 14341642 h 15135727"/>
              <a:gd name="connsiteX236" fmla="*/ 3080085 w 8128084"/>
              <a:gd name="connsiteY236" fmla="*/ 14269453 h 15135727"/>
              <a:gd name="connsiteX237" fmla="*/ 3152274 w 8128084"/>
              <a:gd name="connsiteY237" fmla="*/ 14197264 h 15135727"/>
              <a:gd name="connsiteX238" fmla="*/ 3152274 w 8128084"/>
              <a:gd name="connsiteY238" fmla="*/ 14052885 h 15135727"/>
              <a:gd name="connsiteX239" fmla="*/ 3080085 w 8128084"/>
              <a:gd name="connsiteY239" fmla="*/ 13980695 h 15135727"/>
              <a:gd name="connsiteX240" fmla="*/ 3056021 w 8128084"/>
              <a:gd name="connsiteY240" fmla="*/ 14076948 h 15135727"/>
              <a:gd name="connsiteX241" fmla="*/ 2935706 w 8128084"/>
              <a:gd name="connsiteY241" fmla="*/ 14076948 h 15135727"/>
              <a:gd name="connsiteX242" fmla="*/ 2863516 w 8128084"/>
              <a:gd name="connsiteY242" fmla="*/ 14125074 h 15135727"/>
              <a:gd name="connsiteX243" fmla="*/ 2719137 w 8128084"/>
              <a:gd name="connsiteY243" fmla="*/ 14197264 h 15135727"/>
              <a:gd name="connsiteX244" fmla="*/ 2646948 w 8128084"/>
              <a:gd name="connsiteY244" fmla="*/ 14197264 h 15135727"/>
              <a:gd name="connsiteX245" fmla="*/ 2598821 w 8128084"/>
              <a:gd name="connsiteY245" fmla="*/ 14125074 h 15135727"/>
              <a:gd name="connsiteX246" fmla="*/ 2430379 w 8128084"/>
              <a:gd name="connsiteY246" fmla="*/ 13836316 h 15135727"/>
              <a:gd name="connsiteX247" fmla="*/ 2646948 w 8128084"/>
              <a:gd name="connsiteY247" fmla="*/ 13812253 h 15135727"/>
              <a:gd name="connsiteX248" fmla="*/ 2502569 w 8128084"/>
              <a:gd name="connsiteY248" fmla="*/ 13475369 h 15135727"/>
              <a:gd name="connsiteX249" fmla="*/ 2550695 w 8128084"/>
              <a:gd name="connsiteY249" fmla="*/ 13186611 h 15135727"/>
              <a:gd name="connsiteX250" fmla="*/ 2719137 w 8128084"/>
              <a:gd name="connsiteY250" fmla="*/ 13042232 h 15135727"/>
              <a:gd name="connsiteX251" fmla="*/ 2791327 w 8128084"/>
              <a:gd name="connsiteY251" fmla="*/ 12945979 h 15135727"/>
              <a:gd name="connsiteX252" fmla="*/ 3031958 w 8128084"/>
              <a:gd name="connsiteY252" fmla="*/ 13090358 h 15135727"/>
              <a:gd name="connsiteX253" fmla="*/ 3056021 w 8128084"/>
              <a:gd name="connsiteY253" fmla="*/ 12753474 h 15135727"/>
              <a:gd name="connsiteX254" fmla="*/ 2887579 w 8128084"/>
              <a:gd name="connsiteY254" fmla="*/ 12777537 h 15135727"/>
              <a:gd name="connsiteX255" fmla="*/ 2815390 w 8128084"/>
              <a:gd name="connsiteY255" fmla="*/ 12777537 h 15135727"/>
              <a:gd name="connsiteX256" fmla="*/ 3176337 w 8128084"/>
              <a:gd name="connsiteY256" fmla="*/ 12368464 h 15135727"/>
              <a:gd name="connsiteX257" fmla="*/ 3104148 w 8128084"/>
              <a:gd name="connsiteY257" fmla="*/ 12320337 h 15135727"/>
              <a:gd name="connsiteX258" fmla="*/ 3104148 w 8128084"/>
              <a:gd name="connsiteY258" fmla="*/ 12320337 h 15135727"/>
              <a:gd name="connsiteX259" fmla="*/ 3007895 w 8128084"/>
              <a:gd name="connsiteY259" fmla="*/ 12079706 h 15135727"/>
              <a:gd name="connsiteX260" fmla="*/ 2911642 w 8128084"/>
              <a:gd name="connsiteY260" fmla="*/ 11935327 h 15135727"/>
              <a:gd name="connsiteX261" fmla="*/ 2863516 w 8128084"/>
              <a:gd name="connsiteY261" fmla="*/ 11694695 h 15135727"/>
              <a:gd name="connsiteX262" fmla="*/ 2911642 w 8128084"/>
              <a:gd name="connsiteY262" fmla="*/ 11454064 h 15135727"/>
              <a:gd name="connsiteX263" fmla="*/ 3056021 w 8128084"/>
              <a:gd name="connsiteY263" fmla="*/ 11454064 h 15135727"/>
              <a:gd name="connsiteX264" fmla="*/ 2983832 w 8128084"/>
              <a:gd name="connsiteY264" fmla="*/ 11381874 h 15135727"/>
              <a:gd name="connsiteX265" fmla="*/ 3031958 w 8128084"/>
              <a:gd name="connsiteY265" fmla="*/ 11285621 h 15135727"/>
              <a:gd name="connsiteX266" fmla="*/ 3007895 w 8128084"/>
              <a:gd name="connsiteY266" fmla="*/ 11189369 h 15135727"/>
              <a:gd name="connsiteX267" fmla="*/ 2887579 w 8128084"/>
              <a:gd name="connsiteY267" fmla="*/ 11141242 h 15135727"/>
              <a:gd name="connsiteX268" fmla="*/ 2887579 w 8128084"/>
              <a:gd name="connsiteY268" fmla="*/ 10972800 h 15135727"/>
              <a:gd name="connsiteX269" fmla="*/ 2887579 w 8128084"/>
              <a:gd name="connsiteY269" fmla="*/ 10924674 h 15135727"/>
              <a:gd name="connsiteX270" fmla="*/ 2767264 w 8128084"/>
              <a:gd name="connsiteY270" fmla="*/ 11020927 h 15135727"/>
              <a:gd name="connsiteX271" fmla="*/ 2743200 w 8128084"/>
              <a:gd name="connsiteY271" fmla="*/ 10924674 h 15135727"/>
              <a:gd name="connsiteX272" fmla="*/ 2550695 w 8128084"/>
              <a:gd name="connsiteY272" fmla="*/ 11020927 h 15135727"/>
              <a:gd name="connsiteX273" fmla="*/ 2526632 w 8128084"/>
              <a:gd name="connsiteY273" fmla="*/ 11117179 h 15135727"/>
              <a:gd name="connsiteX274" fmla="*/ 2334127 w 8128084"/>
              <a:gd name="connsiteY274" fmla="*/ 10996864 h 15135727"/>
              <a:gd name="connsiteX275" fmla="*/ 2358190 w 8128084"/>
              <a:gd name="connsiteY275" fmla="*/ 10732169 h 15135727"/>
              <a:gd name="connsiteX276" fmla="*/ 2334127 w 8128084"/>
              <a:gd name="connsiteY276" fmla="*/ 10587790 h 15135727"/>
              <a:gd name="connsiteX277" fmla="*/ 2406316 w 8128084"/>
              <a:gd name="connsiteY277" fmla="*/ 10491537 h 15135727"/>
              <a:gd name="connsiteX278" fmla="*/ 2598821 w 8128084"/>
              <a:gd name="connsiteY278" fmla="*/ 10684042 h 15135727"/>
              <a:gd name="connsiteX279" fmla="*/ 2767264 w 8128084"/>
              <a:gd name="connsiteY279" fmla="*/ 10684042 h 15135727"/>
              <a:gd name="connsiteX280" fmla="*/ 2646948 w 8128084"/>
              <a:gd name="connsiteY280" fmla="*/ 10515600 h 15135727"/>
              <a:gd name="connsiteX281" fmla="*/ 2815390 w 8128084"/>
              <a:gd name="connsiteY281" fmla="*/ 10395285 h 15135727"/>
              <a:gd name="connsiteX282" fmla="*/ 3080085 w 8128084"/>
              <a:gd name="connsiteY282" fmla="*/ 10419348 h 15135727"/>
              <a:gd name="connsiteX283" fmla="*/ 3248527 w 8128084"/>
              <a:gd name="connsiteY283" fmla="*/ 10539664 h 15135727"/>
              <a:gd name="connsiteX284" fmla="*/ 3320716 w 8128084"/>
              <a:gd name="connsiteY284" fmla="*/ 10659979 h 15135727"/>
              <a:gd name="connsiteX285" fmla="*/ 3465095 w 8128084"/>
              <a:gd name="connsiteY285" fmla="*/ 10659979 h 15135727"/>
              <a:gd name="connsiteX286" fmla="*/ 3441032 w 8128084"/>
              <a:gd name="connsiteY286" fmla="*/ 10491537 h 15135727"/>
              <a:gd name="connsiteX287" fmla="*/ 3392906 w 8128084"/>
              <a:gd name="connsiteY287" fmla="*/ 10250906 h 15135727"/>
              <a:gd name="connsiteX288" fmla="*/ 3152274 w 8128084"/>
              <a:gd name="connsiteY288" fmla="*/ 10250906 h 15135727"/>
              <a:gd name="connsiteX289" fmla="*/ 3176337 w 8128084"/>
              <a:gd name="connsiteY289" fmla="*/ 10178716 h 15135727"/>
              <a:gd name="connsiteX290" fmla="*/ 3104148 w 8128084"/>
              <a:gd name="connsiteY290" fmla="*/ 10154653 h 15135727"/>
              <a:gd name="connsiteX291" fmla="*/ 3007895 w 8128084"/>
              <a:gd name="connsiteY291" fmla="*/ 9962148 h 15135727"/>
              <a:gd name="connsiteX292" fmla="*/ 3176337 w 8128084"/>
              <a:gd name="connsiteY292" fmla="*/ 9889958 h 15135727"/>
              <a:gd name="connsiteX293" fmla="*/ 2959769 w 8128084"/>
              <a:gd name="connsiteY293" fmla="*/ 9504948 h 15135727"/>
              <a:gd name="connsiteX294" fmla="*/ 2791327 w 8128084"/>
              <a:gd name="connsiteY294" fmla="*/ 9456821 h 15135727"/>
              <a:gd name="connsiteX295" fmla="*/ 2574758 w 8128084"/>
              <a:gd name="connsiteY295" fmla="*/ 9336506 h 15135727"/>
              <a:gd name="connsiteX296" fmla="*/ 2550695 w 8128084"/>
              <a:gd name="connsiteY296" fmla="*/ 9071811 h 15135727"/>
              <a:gd name="connsiteX297" fmla="*/ 2695074 w 8128084"/>
              <a:gd name="connsiteY297" fmla="*/ 8999621 h 15135727"/>
              <a:gd name="connsiteX298" fmla="*/ 2622885 w 8128084"/>
              <a:gd name="connsiteY298" fmla="*/ 8975558 h 15135727"/>
              <a:gd name="connsiteX299" fmla="*/ 2430379 w 8128084"/>
              <a:gd name="connsiteY299" fmla="*/ 8999621 h 15135727"/>
              <a:gd name="connsiteX300" fmla="*/ 2261937 w 8128084"/>
              <a:gd name="connsiteY300" fmla="*/ 9168064 h 15135727"/>
              <a:gd name="connsiteX301" fmla="*/ 2237874 w 8128084"/>
              <a:gd name="connsiteY301" fmla="*/ 8999621 h 15135727"/>
              <a:gd name="connsiteX302" fmla="*/ 2117558 w 8128084"/>
              <a:gd name="connsiteY302" fmla="*/ 8975558 h 15135727"/>
              <a:gd name="connsiteX303" fmla="*/ 2045369 w 8128084"/>
              <a:gd name="connsiteY303" fmla="*/ 8783053 h 15135727"/>
              <a:gd name="connsiteX304" fmla="*/ 1852864 w 8128084"/>
              <a:gd name="connsiteY304" fmla="*/ 8758990 h 15135727"/>
              <a:gd name="connsiteX305" fmla="*/ 1636295 w 8128084"/>
              <a:gd name="connsiteY305" fmla="*/ 8927432 h 15135727"/>
              <a:gd name="connsiteX306" fmla="*/ 1588169 w 8128084"/>
              <a:gd name="connsiteY306" fmla="*/ 9023685 h 15135727"/>
              <a:gd name="connsiteX307" fmla="*/ 1515979 w 8128084"/>
              <a:gd name="connsiteY307" fmla="*/ 8879306 h 15135727"/>
              <a:gd name="connsiteX308" fmla="*/ 1347537 w 8128084"/>
              <a:gd name="connsiteY308" fmla="*/ 8879306 h 15135727"/>
              <a:gd name="connsiteX309" fmla="*/ 1347537 w 8128084"/>
              <a:gd name="connsiteY309" fmla="*/ 8710864 h 15135727"/>
              <a:gd name="connsiteX310" fmla="*/ 1106906 w 8128084"/>
              <a:gd name="connsiteY310" fmla="*/ 8783053 h 15135727"/>
              <a:gd name="connsiteX311" fmla="*/ 890337 w 8128084"/>
              <a:gd name="connsiteY311" fmla="*/ 8686800 h 15135727"/>
              <a:gd name="connsiteX312" fmla="*/ 649706 w 8128084"/>
              <a:gd name="connsiteY312" fmla="*/ 8662737 h 15135727"/>
              <a:gd name="connsiteX313" fmla="*/ 385011 w 8128084"/>
              <a:gd name="connsiteY313" fmla="*/ 8566485 h 15135727"/>
              <a:gd name="connsiteX314" fmla="*/ 577516 w 8128084"/>
              <a:gd name="connsiteY314" fmla="*/ 8373979 h 15135727"/>
              <a:gd name="connsiteX315" fmla="*/ 794085 w 8128084"/>
              <a:gd name="connsiteY315" fmla="*/ 8301790 h 15135727"/>
              <a:gd name="connsiteX316" fmla="*/ 745958 w 8128084"/>
              <a:gd name="connsiteY316" fmla="*/ 8133348 h 15135727"/>
              <a:gd name="connsiteX317" fmla="*/ 818148 w 8128084"/>
              <a:gd name="connsiteY317" fmla="*/ 7820527 h 15135727"/>
              <a:gd name="connsiteX318" fmla="*/ 697832 w 8128084"/>
              <a:gd name="connsiteY318" fmla="*/ 7820527 h 15135727"/>
              <a:gd name="connsiteX319" fmla="*/ 625642 w 8128084"/>
              <a:gd name="connsiteY319" fmla="*/ 7916779 h 15135727"/>
              <a:gd name="connsiteX320" fmla="*/ 457200 w 8128084"/>
              <a:gd name="connsiteY320" fmla="*/ 7820527 h 15135727"/>
              <a:gd name="connsiteX321" fmla="*/ 529390 w 8128084"/>
              <a:gd name="connsiteY321" fmla="*/ 7700211 h 15135727"/>
              <a:gd name="connsiteX322" fmla="*/ 938464 w 8128084"/>
              <a:gd name="connsiteY322" fmla="*/ 7676148 h 15135727"/>
              <a:gd name="connsiteX323" fmla="*/ 1058779 w 8128084"/>
              <a:gd name="connsiteY323" fmla="*/ 7459579 h 15135727"/>
              <a:gd name="connsiteX324" fmla="*/ 1203158 w 8128084"/>
              <a:gd name="connsiteY324" fmla="*/ 7603958 h 15135727"/>
              <a:gd name="connsiteX325" fmla="*/ 1299411 w 8128084"/>
              <a:gd name="connsiteY325" fmla="*/ 7555832 h 15135727"/>
              <a:gd name="connsiteX326" fmla="*/ 1443790 w 8128084"/>
              <a:gd name="connsiteY326" fmla="*/ 7507706 h 15135727"/>
              <a:gd name="connsiteX327" fmla="*/ 1684421 w 8128084"/>
              <a:gd name="connsiteY327" fmla="*/ 7603958 h 15135727"/>
              <a:gd name="connsiteX328" fmla="*/ 1684421 w 8128084"/>
              <a:gd name="connsiteY328" fmla="*/ 7603958 h 15135727"/>
              <a:gd name="connsiteX329" fmla="*/ 1540042 w 8128084"/>
              <a:gd name="connsiteY329" fmla="*/ 7363327 h 15135727"/>
              <a:gd name="connsiteX330" fmla="*/ 1299411 w 8128084"/>
              <a:gd name="connsiteY330" fmla="*/ 7315200 h 15135727"/>
              <a:gd name="connsiteX331" fmla="*/ 1130969 w 8128084"/>
              <a:gd name="connsiteY331" fmla="*/ 7339264 h 15135727"/>
              <a:gd name="connsiteX332" fmla="*/ 1034716 w 8128084"/>
              <a:gd name="connsiteY332" fmla="*/ 7315200 h 15135727"/>
              <a:gd name="connsiteX333" fmla="*/ 1155032 w 8128084"/>
              <a:gd name="connsiteY333" fmla="*/ 7050506 h 15135727"/>
              <a:gd name="connsiteX334" fmla="*/ 1155032 w 8128084"/>
              <a:gd name="connsiteY334" fmla="*/ 6930190 h 15135727"/>
              <a:gd name="connsiteX335" fmla="*/ 1155032 w 8128084"/>
              <a:gd name="connsiteY335" fmla="*/ 6761748 h 15135727"/>
              <a:gd name="connsiteX336" fmla="*/ 1203158 w 8128084"/>
              <a:gd name="connsiteY336" fmla="*/ 6617369 h 15135727"/>
              <a:gd name="connsiteX337" fmla="*/ 1371600 w 8128084"/>
              <a:gd name="connsiteY337" fmla="*/ 6472990 h 15135727"/>
              <a:gd name="connsiteX338" fmla="*/ 1443790 w 8128084"/>
              <a:gd name="connsiteY338" fmla="*/ 6328611 h 15135727"/>
              <a:gd name="connsiteX339" fmla="*/ 1419727 w 8128084"/>
              <a:gd name="connsiteY339" fmla="*/ 6208295 h 15135727"/>
              <a:gd name="connsiteX340" fmla="*/ 1275348 w 8128084"/>
              <a:gd name="connsiteY340" fmla="*/ 6304548 h 15135727"/>
              <a:gd name="connsiteX341" fmla="*/ 1323474 w 8128084"/>
              <a:gd name="connsiteY341" fmla="*/ 6015790 h 15135727"/>
              <a:gd name="connsiteX342" fmla="*/ 1540042 w 8128084"/>
              <a:gd name="connsiteY342" fmla="*/ 5871411 h 15135727"/>
              <a:gd name="connsiteX343" fmla="*/ 1540042 w 8128084"/>
              <a:gd name="connsiteY343" fmla="*/ 5751095 h 15135727"/>
              <a:gd name="connsiteX344" fmla="*/ 1395664 w 8128084"/>
              <a:gd name="connsiteY344" fmla="*/ 5799221 h 15135727"/>
              <a:gd name="connsiteX345" fmla="*/ 1179095 w 8128084"/>
              <a:gd name="connsiteY345" fmla="*/ 5799221 h 15135727"/>
              <a:gd name="connsiteX346" fmla="*/ 890337 w 8128084"/>
              <a:gd name="connsiteY346" fmla="*/ 5775158 h 15135727"/>
              <a:gd name="connsiteX347" fmla="*/ 697832 w 8128084"/>
              <a:gd name="connsiteY347" fmla="*/ 5606716 h 15135727"/>
              <a:gd name="connsiteX348" fmla="*/ 577516 w 8128084"/>
              <a:gd name="connsiteY348" fmla="*/ 5582653 h 15135727"/>
              <a:gd name="connsiteX349" fmla="*/ 697832 w 8128084"/>
              <a:gd name="connsiteY349" fmla="*/ 5775158 h 15135727"/>
              <a:gd name="connsiteX350" fmla="*/ 409074 w 8128084"/>
              <a:gd name="connsiteY350" fmla="*/ 5799221 h 15135727"/>
              <a:gd name="connsiteX351" fmla="*/ 168442 w 8128084"/>
              <a:gd name="connsiteY351" fmla="*/ 5702969 h 15135727"/>
              <a:gd name="connsiteX352" fmla="*/ 264695 w 8128084"/>
              <a:gd name="connsiteY352" fmla="*/ 5558590 h 15135727"/>
              <a:gd name="connsiteX353" fmla="*/ 144379 w 8128084"/>
              <a:gd name="connsiteY353" fmla="*/ 5510464 h 15135727"/>
              <a:gd name="connsiteX354" fmla="*/ 0 w 8128084"/>
              <a:gd name="connsiteY354" fmla="*/ 5462337 h 15135727"/>
              <a:gd name="connsiteX355" fmla="*/ 96253 w 8128084"/>
              <a:gd name="connsiteY355"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42827 w 8128084"/>
              <a:gd name="connsiteY202" fmla="*/ 14383753 h 15135727"/>
              <a:gd name="connsiteX203" fmla="*/ 4403558 w 8128084"/>
              <a:gd name="connsiteY203" fmla="*/ 14437895 h 15135727"/>
              <a:gd name="connsiteX204" fmla="*/ 4340058 w 8128084"/>
              <a:gd name="connsiteY204" fmla="*/ 14475995 h 15135727"/>
              <a:gd name="connsiteX205" fmla="*/ 4303127 w 8128084"/>
              <a:gd name="connsiteY205" fmla="*/ 14364703 h 15135727"/>
              <a:gd name="connsiteX206" fmla="*/ 4276892 w 8128084"/>
              <a:gd name="connsiteY206" fmla="*/ 14296190 h 15135727"/>
              <a:gd name="connsiteX207" fmla="*/ 4235116 w 8128084"/>
              <a:gd name="connsiteY207" fmla="*/ 14341642 h 15135727"/>
              <a:gd name="connsiteX208" fmla="*/ 4162927 w 8128084"/>
              <a:gd name="connsiteY208" fmla="*/ 14389769 h 15135727"/>
              <a:gd name="connsiteX209" fmla="*/ 4137527 w 8128084"/>
              <a:gd name="connsiteY209" fmla="*/ 14364369 h 15135727"/>
              <a:gd name="connsiteX210" fmla="*/ 4023727 w 8128084"/>
              <a:gd name="connsiteY210" fmla="*/ 14275803 h 15135727"/>
              <a:gd name="connsiteX211" fmla="*/ 3915945 w 8128084"/>
              <a:gd name="connsiteY211" fmla="*/ 14289840 h 15135727"/>
              <a:gd name="connsiteX212" fmla="*/ 3801979 w 8128084"/>
              <a:gd name="connsiteY212" fmla="*/ 14293516 h 15135727"/>
              <a:gd name="connsiteX213" fmla="*/ 3681664 w 8128084"/>
              <a:gd name="connsiteY213" fmla="*/ 14389769 h 15135727"/>
              <a:gd name="connsiteX214" fmla="*/ 3657600 w 8128084"/>
              <a:gd name="connsiteY214" fmla="*/ 14654464 h 15135727"/>
              <a:gd name="connsiteX215" fmla="*/ 3513221 w 8128084"/>
              <a:gd name="connsiteY215" fmla="*/ 14726653 h 15135727"/>
              <a:gd name="connsiteX216" fmla="*/ 3513221 w 8128084"/>
              <a:gd name="connsiteY216" fmla="*/ 14871032 h 15135727"/>
              <a:gd name="connsiteX217" fmla="*/ 3633537 w 8128084"/>
              <a:gd name="connsiteY217" fmla="*/ 14967285 h 15135727"/>
              <a:gd name="connsiteX218" fmla="*/ 3609474 w 8128084"/>
              <a:gd name="connsiteY218" fmla="*/ 15087600 h 15135727"/>
              <a:gd name="connsiteX219" fmla="*/ 3441032 w 8128084"/>
              <a:gd name="connsiteY219" fmla="*/ 15039474 h 15135727"/>
              <a:gd name="connsiteX220" fmla="*/ 3272590 w 8128084"/>
              <a:gd name="connsiteY220" fmla="*/ 15063537 h 15135727"/>
              <a:gd name="connsiteX221" fmla="*/ 3248527 w 8128084"/>
              <a:gd name="connsiteY221" fmla="*/ 14895095 h 15135727"/>
              <a:gd name="connsiteX222" fmla="*/ 3128211 w 8128084"/>
              <a:gd name="connsiteY222" fmla="*/ 14919158 h 15135727"/>
              <a:gd name="connsiteX223" fmla="*/ 2959769 w 8128084"/>
              <a:gd name="connsiteY223" fmla="*/ 15135727 h 15135727"/>
              <a:gd name="connsiteX224" fmla="*/ 2935706 w 8128084"/>
              <a:gd name="connsiteY224" fmla="*/ 14895095 h 15135727"/>
              <a:gd name="connsiteX225" fmla="*/ 2791327 w 8128084"/>
              <a:gd name="connsiteY225" fmla="*/ 14943221 h 15135727"/>
              <a:gd name="connsiteX226" fmla="*/ 2671011 w 8128084"/>
              <a:gd name="connsiteY226" fmla="*/ 15039474 h 15135727"/>
              <a:gd name="connsiteX227" fmla="*/ 2430379 w 8128084"/>
              <a:gd name="connsiteY227" fmla="*/ 15087600 h 15135727"/>
              <a:gd name="connsiteX228" fmla="*/ 2237874 w 8128084"/>
              <a:gd name="connsiteY228" fmla="*/ 15039474 h 15135727"/>
              <a:gd name="connsiteX229" fmla="*/ 2622885 w 8128084"/>
              <a:gd name="connsiteY229" fmla="*/ 14846969 h 15135727"/>
              <a:gd name="connsiteX230" fmla="*/ 2887579 w 8128084"/>
              <a:gd name="connsiteY230" fmla="*/ 14774779 h 15135727"/>
              <a:gd name="connsiteX231" fmla="*/ 2839453 w 8128084"/>
              <a:gd name="connsiteY231" fmla="*/ 14582274 h 15135727"/>
              <a:gd name="connsiteX232" fmla="*/ 2935706 w 8128084"/>
              <a:gd name="connsiteY232" fmla="*/ 14510085 h 15135727"/>
              <a:gd name="connsiteX233" fmla="*/ 2935706 w 8128084"/>
              <a:gd name="connsiteY233" fmla="*/ 14510085 h 15135727"/>
              <a:gd name="connsiteX234" fmla="*/ 3080085 w 8128084"/>
              <a:gd name="connsiteY234" fmla="*/ 14413832 h 15135727"/>
              <a:gd name="connsiteX235" fmla="*/ 3152274 w 8128084"/>
              <a:gd name="connsiteY235" fmla="*/ 14341642 h 15135727"/>
              <a:gd name="connsiteX236" fmla="*/ 3080085 w 8128084"/>
              <a:gd name="connsiteY236" fmla="*/ 14269453 h 15135727"/>
              <a:gd name="connsiteX237" fmla="*/ 3152274 w 8128084"/>
              <a:gd name="connsiteY237" fmla="*/ 14197264 h 15135727"/>
              <a:gd name="connsiteX238" fmla="*/ 3152274 w 8128084"/>
              <a:gd name="connsiteY238" fmla="*/ 14052885 h 15135727"/>
              <a:gd name="connsiteX239" fmla="*/ 3080085 w 8128084"/>
              <a:gd name="connsiteY239" fmla="*/ 13980695 h 15135727"/>
              <a:gd name="connsiteX240" fmla="*/ 3056021 w 8128084"/>
              <a:gd name="connsiteY240" fmla="*/ 14076948 h 15135727"/>
              <a:gd name="connsiteX241" fmla="*/ 2935706 w 8128084"/>
              <a:gd name="connsiteY241" fmla="*/ 14076948 h 15135727"/>
              <a:gd name="connsiteX242" fmla="*/ 2863516 w 8128084"/>
              <a:gd name="connsiteY242" fmla="*/ 14125074 h 15135727"/>
              <a:gd name="connsiteX243" fmla="*/ 2719137 w 8128084"/>
              <a:gd name="connsiteY243" fmla="*/ 14197264 h 15135727"/>
              <a:gd name="connsiteX244" fmla="*/ 2646948 w 8128084"/>
              <a:gd name="connsiteY244" fmla="*/ 14197264 h 15135727"/>
              <a:gd name="connsiteX245" fmla="*/ 2598821 w 8128084"/>
              <a:gd name="connsiteY245" fmla="*/ 14125074 h 15135727"/>
              <a:gd name="connsiteX246" fmla="*/ 2430379 w 8128084"/>
              <a:gd name="connsiteY246" fmla="*/ 13836316 h 15135727"/>
              <a:gd name="connsiteX247" fmla="*/ 2646948 w 8128084"/>
              <a:gd name="connsiteY247" fmla="*/ 13812253 h 15135727"/>
              <a:gd name="connsiteX248" fmla="*/ 2502569 w 8128084"/>
              <a:gd name="connsiteY248" fmla="*/ 13475369 h 15135727"/>
              <a:gd name="connsiteX249" fmla="*/ 2550695 w 8128084"/>
              <a:gd name="connsiteY249" fmla="*/ 13186611 h 15135727"/>
              <a:gd name="connsiteX250" fmla="*/ 2719137 w 8128084"/>
              <a:gd name="connsiteY250" fmla="*/ 13042232 h 15135727"/>
              <a:gd name="connsiteX251" fmla="*/ 2791327 w 8128084"/>
              <a:gd name="connsiteY251" fmla="*/ 12945979 h 15135727"/>
              <a:gd name="connsiteX252" fmla="*/ 3031958 w 8128084"/>
              <a:gd name="connsiteY252" fmla="*/ 13090358 h 15135727"/>
              <a:gd name="connsiteX253" fmla="*/ 3056021 w 8128084"/>
              <a:gd name="connsiteY253" fmla="*/ 12753474 h 15135727"/>
              <a:gd name="connsiteX254" fmla="*/ 2887579 w 8128084"/>
              <a:gd name="connsiteY254" fmla="*/ 12777537 h 15135727"/>
              <a:gd name="connsiteX255" fmla="*/ 2815390 w 8128084"/>
              <a:gd name="connsiteY255" fmla="*/ 12777537 h 15135727"/>
              <a:gd name="connsiteX256" fmla="*/ 3176337 w 8128084"/>
              <a:gd name="connsiteY256" fmla="*/ 12368464 h 15135727"/>
              <a:gd name="connsiteX257" fmla="*/ 3104148 w 8128084"/>
              <a:gd name="connsiteY257" fmla="*/ 12320337 h 15135727"/>
              <a:gd name="connsiteX258" fmla="*/ 3104148 w 8128084"/>
              <a:gd name="connsiteY258" fmla="*/ 12320337 h 15135727"/>
              <a:gd name="connsiteX259" fmla="*/ 3007895 w 8128084"/>
              <a:gd name="connsiteY259" fmla="*/ 12079706 h 15135727"/>
              <a:gd name="connsiteX260" fmla="*/ 2911642 w 8128084"/>
              <a:gd name="connsiteY260" fmla="*/ 11935327 h 15135727"/>
              <a:gd name="connsiteX261" fmla="*/ 2863516 w 8128084"/>
              <a:gd name="connsiteY261" fmla="*/ 11694695 h 15135727"/>
              <a:gd name="connsiteX262" fmla="*/ 2911642 w 8128084"/>
              <a:gd name="connsiteY262" fmla="*/ 11454064 h 15135727"/>
              <a:gd name="connsiteX263" fmla="*/ 3056021 w 8128084"/>
              <a:gd name="connsiteY263" fmla="*/ 11454064 h 15135727"/>
              <a:gd name="connsiteX264" fmla="*/ 2983832 w 8128084"/>
              <a:gd name="connsiteY264" fmla="*/ 11381874 h 15135727"/>
              <a:gd name="connsiteX265" fmla="*/ 3031958 w 8128084"/>
              <a:gd name="connsiteY265" fmla="*/ 11285621 h 15135727"/>
              <a:gd name="connsiteX266" fmla="*/ 3007895 w 8128084"/>
              <a:gd name="connsiteY266" fmla="*/ 11189369 h 15135727"/>
              <a:gd name="connsiteX267" fmla="*/ 2887579 w 8128084"/>
              <a:gd name="connsiteY267" fmla="*/ 11141242 h 15135727"/>
              <a:gd name="connsiteX268" fmla="*/ 2887579 w 8128084"/>
              <a:gd name="connsiteY268" fmla="*/ 10972800 h 15135727"/>
              <a:gd name="connsiteX269" fmla="*/ 2887579 w 8128084"/>
              <a:gd name="connsiteY269" fmla="*/ 10924674 h 15135727"/>
              <a:gd name="connsiteX270" fmla="*/ 2767264 w 8128084"/>
              <a:gd name="connsiteY270" fmla="*/ 11020927 h 15135727"/>
              <a:gd name="connsiteX271" fmla="*/ 2743200 w 8128084"/>
              <a:gd name="connsiteY271" fmla="*/ 10924674 h 15135727"/>
              <a:gd name="connsiteX272" fmla="*/ 2550695 w 8128084"/>
              <a:gd name="connsiteY272" fmla="*/ 11020927 h 15135727"/>
              <a:gd name="connsiteX273" fmla="*/ 2526632 w 8128084"/>
              <a:gd name="connsiteY273" fmla="*/ 11117179 h 15135727"/>
              <a:gd name="connsiteX274" fmla="*/ 2334127 w 8128084"/>
              <a:gd name="connsiteY274" fmla="*/ 10996864 h 15135727"/>
              <a:gd name="connsiteX275" fmla="*/ 2358190 w 8128084"/>
              <a:gd name="connsiteY275" fmla="*/ 10732169 h 15135727"/>
              <a:gd name="connsiteX276" fmla="*/ 2334127 w 8128084"/>
              <a:gd name="connsiteY276" fmla="*/ 10587790 h 15135727"/>
              <a:gd name="connsiteX277" fmla="*/ 2406316 w 8128084"/>
              <a:gd name="connsiteY277" fmla="*/ 10491537 h 15135727"/>
              <a:gd name="connsiteX278" fmla="*/ 2598821 w 8128084"/>
              <a:gd name="connsiteY278" fmla="*/ 10684042 h 15135727"/>
              <a:gd name="connsiteX279" fmla="*/ 2767264 w 8128084"/>
              <a:gd name="connsiteY279" fmla="*/ 10684042 h 15135727"/>
              <a:gd name="connsiteX280" fmla="*/ 2646948 w 8128084"/>
              <a:gd name="connsiteY280" fmla="*/ 10515600 h 15135727"/>
              <a:gd name="connsiteX281" fmla="*/ 2815390 w 8128084"/>
              <a:gd name="connsiteY281" fmla="*/ 10395285 h 15135727"/>
              <a:gd name="connsiteX282" fmla="*/ 3080085 w 8128084"/>
              <a:gd name="connsiteY282" fmla="*/ 10419348 h 15135727"/>
              <a:gd name="connsiteX283" fmla="*/ 3248527 w 8128084"/>
              <a:gd name="connsiteY283" fmla="*/ 10539664 h 15135727"/>
              <a:gd name="connsiteX284" fmla="*/ 3320716 w 8128084"/>
              <a:gd name="connsiteY284" fmla="*/ 10659979 h 15135727"/>
              <a:gd name="connsiteX285" fmla="*/ 3465095 w 8128084"/>
              <a:gd name="connsiteY285" fmla="*/ 10659979 h 15135727"/>
              <a:gd name="connsiteX286" fmla="*/ 3441032 w 8128084"/>
              <a:gd name="connsiteY286" fmla="*/ 10491537 h 15135727"/>
              <a:gd name="connsiteX287" fmla="*/ 3392906 w 8128084"/>
              <a:gd name="connsiteY287" fmla="*/ 10250906 h 15135727"/>
              <a:gd name="connsiteX288" fmla="*/ 3152274 w 8128084"/>
              <a:gd name="connsiteY288" fmla="*/ 10250906 h 15135727"/>
              <a:gd name="connsiteX289" fmla="*/ 3176337 w 8128084"/>
              <a:gd name="connsiteY289" fmla="*/ 10178716 h 15135727"/>
              <a:gd name="connsiteX290" fmla="*/ 3104148 w 8128084"/>
              <a:gd name="connsiteY290" fmla="*/ 10154653 h 15135727"/>
              <a:gd name="connsiteX291" fmla="*/ 3007895 w 8128084"/>
              <a:gd name="connsiteY291" fmla="*/ 9962148 h 15135727"/>
              <a:gd name="connsiteX292" fmla="*/ 3176337 w 8128084"/>
              <a:gd name="connsiteY292" fmla="*/ 9889958 h 15135727"/>
              <a:gd name="connsiteX293" fmla="*/ 2959769 w 8128084"/>
              <a:gd name="connsiteY293" fmla="*/ 9504948 h 15135727"/>
              <a:gd name="connsiteX294" fmla="*/ 2791327 w 8128084"/>
              <a:gd name="connsiteY294" fmla="*/ 9456821 h 15135727"/>
              <a:gd name="connsiteX295" fmla="*/ 2574758 w 8128084"/>
              <a:gd name="connsiteY295" fmla="*/ 9336506 h 15135727"/>
              <a:gd name="connsiteX296" fmla="*/ 2550695 w 8128084"/>
              <a:gd name="connsiteY296" fmla="*/ 9071811 h 15135727"/>
              <a:gd name="connsiteX297" fmla="*/ 2695074 w 8128084"/>
              <a:gd name="connsiteY297" fmla="*/ 8999621 h 15135727"/>
              <a:gd name="connsiteX298" fmla="*/ 2622885 w 8128084"/>
              <a:gd name="connsiteY298" fmla="*/ 8975558 h 15135727"/>
              <a:gd name="connsiteX299" fmla="*/ 2430379 w 8128084"/>
              <a:gd name="connsiteY299" fmla="*/ 8999621 h 15135727"/>
              <a:gd name="connsiteX300" fmla="*/ 2261937 w 8128084"/>
              <a:gd name="connsiteY300" fmla="*/ 9168064 h 15135727"/>
              <a:gd name="connsiteX301" fmla="*/ 2237874 w 8128084"/>
              <a:gd name="connsiteY301" fmla="*/ 8999621 h 15135727"/>
              <a:gd name="connsiteX302" fmla="*/ 2117558 w 8128084"/>
              <a:gd name="connsiteY302" fmla="*/ 8975558 h 15135727"/>
              <a:gd name="connsiteX303" fmla="*/ 2045369 w 8128084"/>
              <a:gd name="connsiteY303" fmla="*/ 8783053 h 15135727"/>
              <a:gd name="connsiteX304" fmla="*/ 1852864 w 8128084"/>
              <a:gd name="connsiteY304" fmla="*/ 8758990 h 15135727"/>
              <a:gd name="connsiteX305" fmla="*/ 1636295 w 8128084"/>
              <a:gd name="connsiteY305" fmla="*/ 8927432 h 15135727"/>
              <a:gd name="connsiteX306" fmla="*/ 1588169 w 8128084"/>
              <a:gd name="connsiteY306" fmla="*/ 9023685 h 15135727"/>
              <a:gd name="connsiteX307" fmla="*/ 1515979 w 8128084"/>
              <a:gd name="connsiteY307" fmla="*/ 8879306 h 15135727"/>
              <a:gd name="connsiteX308" fmla="*/ 1347537 w 8128084"/>
              <a:gd name="connsiteY308" fmla="*/ 8879306 h 15135727"/>
              <a:gd name="connsiteX309" fmla="*/ 1347537 w 8128084"/>
              <a:gd name="connsiteY309" fmla="*/ 8710864 h 15135727"/>
              <a:gd name="connsiteX310" fmla="*/ 1106906 w 8128084"/>
              <a:gd name="connsiteY310" fmla="*/ 8783053 h 15135727"/>
              <a:gd name="connsiteX311" fmla="*/ 890337 w 8128084"/>
              <a:gd name="connsiteY311" fmla="*/ 8686800 h 15135727"/>
              <a:gd name="connsiteX312" fmla="*/ 649706 w 8128084"/>
              <a:gd name="connsiteY312" fmla="*/ 8662737 h 15135727"/>
              <a:gd name="connsiteX313" fmla="*/ 385011 w 8128084"/>
              <a:gd name="connsiteY313" fmla="*/ 8566485 h 15135727"/>
              <a:gd name="connsiteX314" fmla="*/ 577516 w 8128084"/>
              <a:gd name="connsiteY314" fmla="*/ 8373979 h 15135727"/>
              <a:gd name="connsiteX315" fmla="*/ 794085 w 8128084"/>
              <a:gd name="connsiteY315" fmla="*/ 8301790 h 15135727"/>
              <a:gd name="connsiteX316" fmla="*/ 745958 w 8128084"/>
              <a:gd name="connsiteY316" fmla="*/ 8133348 h 15135727"/>
              <a:gd name="connsiteX317" fmla="*/ 818148 w 8128084"/>
              <a:gd name="connsiteY317" fmla="*/ 7820527 h 15135727"/>
              <a:gd name="connsiteX318" fmla="*/ 697832 w 8128084"/>
              <a:gd name="connsiteY318" fmla="*/ 7820527 h 15135727"/>
              <a:gd name="connsiteX319" fmla="*/ 625642 w 8128084"/>
              <a:gd name="connsiteY319" fmla="*/ 7916779 h 15135727"/>
              <a:gd name="connsiteX320" fmla="*/ 457200 w 8128084"/>
              <a:gd name="connsiteY320" fmla="*/ 7820527 h 15135727"/>
              <a:gd name="connsiteX321" fmla="*/ 529390 w 8128084"/>
              <a:gd name="connsiteY321" fmla="*/ 7700211 h 15135727"/>
              <a:gd name="connsiteX322" fmla="*/ 938464 w 8128084"/>
              <a:gd name="connsiteY322" fmla="*/ 7676148 h 15135727"/>
              <a:gd name="connsiteX323" fmla="*/ 1058779 w 8128084"/>
              <a:gd name="connsiteY323" fmla="*/ 7459579 h 15135727"/>
              <a:gd name="connsiteX324" fmla="*/ 1203158 w 8128084"/>
              <a:gd name="connsiteY324" fmla="*/ 7603958 h 15135727"/>
              <a:gd name="connsiteX325" fmla="*/ 1299411 w 8128084"/>
              <a:gd name="connsiteY325" fmla="*/ 7555832 h 15135727"/>
              <a:gd name="connsiteX326" fmla="*/ 1443790 w 8128084"/>
              <a:gd name="connsiteY326" fmla="*/ 7507706 h 15135727"/>
              <a:gd name="connsiteX327" fmla="*/ 1684421 w 8128084"/>
              <a:gd name="connsiteY327" fmla="*/ 7603958 h 15135727"/>
              <a:gd name="connsiteX328" fmla="*/ 1684421 w 8128084"/>
              <a:gd name="connsiteY328" fmla="*/ 7603958 h 15135727"/>
              <a:gd name="connsiteX329" fmla="*/ 1540042 w 8128084"/>
              <a:gd name="connsiteY329" fmla="*/ 7363327 h 15135727"/>
              <a:gd name="connsiteX330" fmla="*/ 1299411 w 8128084"/>
              <a:gd name="connsiteY330" fmla="*/ 7315200 h 15135727"/>
              <a:gd name="connsiteX331" fmla="*/ 1130969 w 8128084"/>
              <a:gd name="connsiteY331" fmla="*/ 7339264 h 15135727"/>
              <a:gd name="connsiteX332" fmla="*/ 1034716 w 8128084"/>
              <a:gd name="connsiteY332" fmla="*/ 7315200 h 15135727"/>
              <a:gd name="connsiteX333" fmla="*/ 1155032 w 8128084"/>
              <a:gd name="connsiteY333" fmla="*/ 7050506 h 15135727"/>
              <a:gd name="connsiteX334" fmla="*/ 1155032 w 8128084"/>
              <a:gd name="connsiteY334" fmla="*/ 6930190 h 15135727"/>
              <a:gd name="connsiteX335" fmla="*/ 1155032 w 8128084"/>
              <a:gd name="connsiteY335" fmla="*/ 6761748 h 15135727"/>
              <a:gd name="connsiteX336" fmla="*/ 1203158 w 8128084"/>
              <a:gd name="connsiteY336" fmla="*/ 6617369 h 15135727"/>
              <a:gd name="connsiteX337" fmla="*/ 1371600 w 8128084"/>
              <a:gd name="connsiteY337" fmla="*/ 6472990 h 15135727"/>
              <a:gd name="connsiteX338" fmla="*/ 1443790 w 8128084"/>
              <a:gd name="connsiteY338" fmla="*/ 6328611 h 15135727"/>
              <a:gd name="connsiteX339" fmla="*/ 1419727 w 8128084"/>
              <a:gd name="connsiteY339" fmla="*/ 6208295 h 15135727"/>
              <a:gd name="connsiteX340" fmla="*/ 1275348 w 8128084"/>
              <a:gd name="connsiteY340" fmla="*/ 6304548 h 15135727"/>
              <a:gd name="connsiteX341" fmla="*/ 1323474 w 8128084"/>
              <a:gd name="connsiteY341" fmla="*/ 6015790 h 15135727"/>
              <a:gd name="connsiteX342" fmla="*/ 1540042 w 8128084"/>
              <a:gd name="connsiteY342" fmla="*/ 5871411 h 15135727"/>
              <a:gd name="connsiteX343" fmla="*/ 1540042 w 8128084"/>
              <a:gd name="connsiteY343" fmla="*/ 5751095 h 15135727"/>
              <a:gd name="connsiteX344" fmla="*/ 1395664 w 8128084"/>
              <a:gd name="connsiteY344" fmla="*/ 5799221 h 15135727"/>
              <a:gd name="connsiteX345" fmla="*/ 1179095 w 8128084"/>
              <a:gd name="connsiteY345" fmla="*/ 5799221 h 15135727"/>
              <a:gd name="connsiteX346" fmla="*/ 890337 w 8128084"/>
              <a:gd name="connsiteY346" fmla="*/ 5775158 h 15135727"/>
              <a:gd name="connsiteX347" fmla="*/ 697832 w 8128084"/>
              <a:gd name="connsiteY347" fmla="*/ 5606716 h 15135727"/>
              <a:gd name="connsiteX348" fmla="*/ 577516 w 8128084"/>
              <a:gd name="connsiteY348" fmla="*/ 5582653 h 15135727"/>
              <a:gd name="connsiteX349" fmla="*/ 697832 w 8128084"/>
              <a:gd name="connsiteY349" fmla="*/ 5775158 h 15135727"/>
              <a:gd name="connsiteX350" fmla="*/ 409074 w 8128084"/>
              <a:gd name="connsiteY350" fmla="*/ 5799221 h 15135727"/>
              <a:gd name="connsiteX351" fmla="*/ 168442 w 8128084"/>
              <a:gd name="connsiteY351" fmla="*/ 5702969 h 15135727"/>
              <a:gd name="connsiteX352" fmla="*/ 264695 w 8128084"/>
              <a:gd name="connsiteY352" fmla="*/ 5558590 h 15135727"/>
              <a:gd name="connsiteX353" fmla="*/ 144379 w 8128084"/>
              <a:gd name="connsiteY353" fmla="*/ 5510464 h 15135727"/>
              <a:gd name="connsiteX354" fmla="*/ 0 w 8128084"/>
              <a:gd name="connsiteY354" fmla="*/ 5462337 h 15135727"/>
              <a:gd name="connsiteX355" fmla="*/ 96253 w 8128084"/>
              <a:gd name="connsiteY355"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42827 w 8128084"/>
              <a:gd name="connsiteY202" fmla="*/ 14383753 h 15135727"/>
              <a:gd name="connsiteX203" fmla="*/ 4403558 w 8128084"/>
              <a:gd name="connsiteY203" fmla="*/ 14437895 h 15135727"/>
              <a:gd name="connsiteX204" fmla="*/ 4340058 w 8128084"/>
              <a:gd name="connsiteY204" fmla="*/ 14475995 h 15135727"/>
              <a:gd name="connsiteX205" fmla="*/ 4303127 w 8128084"/>
              <a:gd name="connsiteY205" fmla="*/ 14364703 h 15135727"/>
              <a:gd name="connsiteX206" fmla="*/ 4276892 w 8128084"/>
              <a:gd name="connsiteY206" fmla="*/ 14296190 h 15135727"/>
              <a:gd name="connsiteX207" fmla="*/ 4235116 w 8128084"/>
              <a:gd name="connsiteY207" fmla="*/ 14341642 h 15135727"/>
              <a:gd name="connsiteX208" fmla="*/ 4162927 w 8128084"/>
              <a:gd name="connsiteY208" fmla="*/ 14389769 h 15135727"/>
              <a:gd name="connsiteX209" fmla="*/ 4137527 w 8128084"/>
              <a:gd name="connsiteY209" fmla="*/ 14364369 h 15135727"/>
              <a:gd name="connsiteX210" fmla="*/ 3998327 w 8128084"/>
              <a:gd name="connsiteY210" fmla="*/ 14409153 h 15135727"/>
              <a:gd name="connsiteX211" fmla="*/ 4023727 w 8128084"/>
              <a:gd name="connsiteY211" fmla="*/ 14275803 h 15135727"/>
              <a:gd name="connsiteX212" fmla="*/ 3915945 w 8128084"/>
              <a:gd name="connsiteY212" fmla="*/ 14289840 h 15135727"/>
              <a:gd name="connsiteX213" fmla="*/ 3801979 w 8128084"/>
              <a:gd name="connsiteY213" fmla="*/ 14293516 h 15135727"/>
              <a:gd name="connsiteX214" fmla="*/ 3681664 w 8128084"/>
              <a:gd name="connsiteY214" fmla="*/ 14389769 h 15135727"/>
              <a:gd name="connsiteX215" fmla="*/ 3657600 w 8128084"/>
              <a:gd name="connsiteY215" fmla="*/ 14654464 h 15135727"/>
              <a:gd name="connsiteX216" fmla="*/ 3513221 w 8128084"/>
              <a:gd name="connsiteY216" fmla="*/ 14726653 h 15135727"/>
              <a:gd name="connsiteX217" fmla="*/ 3513221 w 8128084"/>
              <a:gd name="connsiteY217" fmla="*/ 14871032 h 15135727"/>
              <a:gd name="connsiteX218" fmla="*/ 3633537 w 8128084"/>
              <a:gd name="connsiteY218" fmla="*/ 14967285 h 15135727"/>
              <a:gd name="connsiteX219" fmla="*/ 3609474 w 8128084"/>
              <a:gd name="connsiteY219" fmla="*/ 15087600 h 15135727"/>
              <a:gd name="connsiteX220" fmla="*/ 3441032 w 8128084"/>
              <a:gd name="connsiteY220" fmla="*/ 15039474 h 15135727"/>
              <a:gd name="connsiteX221" fmla="*/ 3272590 w 8128084"/>
              <a:gd name="connsiteY221" fmla="*/ 15063537 h 15135727"/>
              <a:gd name="connsiteX222" fmla="*/ 3248527 w 8128084"/>
              <a:gd name="connsiteY222" fmla="*/ 14895095 h 15135727"/>
              <a:gd name="connsiteX223" fmla="*/ 3128211 w 8128084"/>
              <a:gd name="connsiteY223" fmla="*/ 14919158 h 15135727"/>
              <a:gd name="connsiteX224" fmla="*/ 2959769 w 8128084"/>
              <a:gd name="connsiteY224" fmla="*/ 15135727 h 15135727"/>
              <a:gd name="connsiteX225" fmla="*/ 2935706 w 8128084"/>
              <a:gd name="connsiteY225" fmla="*/ 14895095 h 15135727"/>
              <a:gd name="connsiteX226" fmla="*/ 2791327 w 8128084"/>
              <a:gd name="connsiteY226" fmla="*/ 14943221 h 15135727"/>
              <a:gd name="connsiteX227" fmla="*/ 2671011 w 8128084"/>
              <a:gd name="connsiteY227" fmla="*/ 15039474 h 15135727"/>
              <a:gd name="connsiteX228" fmla="*/ 2430379 w 8128084"/>
              <a:gd name="connsiteY228" fmla="*/ 15087600 h 15135727"/>
              <a:gd name="connsiteX229" fmla="*/ 2237874 w 8128084"/>
              <a:gd name="connsiteY229" fmla="*/ 15039474 h 15135727"/>
              <a:gd name="connsiteX230" fmla="*/ 2622885 w 8128084"/>
              <a:gd name="connsiteY230" fmla="*/ 14846969 h 15135727"/>
              <a:gd name="connsiteX231" fmla="*/ 2887579 w 8128084"/>
              <a:gd name="connsiteY231" fmla="*/ 14774779 h 15135727"/>
              <a:gd name="connsiteX232" fmla="*/ 2839453 w 8128084"/>
              <a:gd name="connsiteY232" fmla="*/ 14582274 h 15135727"/>
              <a:gd name="connsiteX233" fmla="*/ 2935706 w 8128084"/>
              <a:gd name="connsiteY233" fmla="*/ 14510085 h 15135727"/>
              <a:gd name="connsiteX234" fmla="*/ 2935706 w 8128084"/>
              <a:gd name="connsiteY234" fmla="*/ 14510085 h 15135727"/>
              <a:gd name="connsiteX235" fmla="*/ 3080085 w 8128084"/>
              <a:gd name="connsiteY235" fmla="*/ 14413832 h 15135727"/>
              <a:gd name="connsiteX236" fmla="*/ 3152274 w 8128084"/>
              <a:gd name="connsiteY236" fmla="*/ 14341642 h 15135727"/>
              <a:gd name="connsiteX237" fmla="*/ 3080085 w 8128084"/>
              <a:gd name="connsiteY237" fmla="*/ 14269453 h 15135727"/>
              <a:gd name="connsiteX238" fmla="*/ 3152274 w 8128084"/>
              <a:gd name="connsiteY238" fmla="*/ 14197264 h 15135727"/>
              <a:gd name="connsiteX239" fmla="*/ 3152274 w 8128084"/>
              <a:gd name="connsiteY239" fmla="*/ 14052885 h 15135727"/>
              <a:gd name="connsiteX240" fmla="*/ 3080085 w 8128084"/>
              <a:gd name="connsiteY240" fmla="*/ 13980695 h 15135727"/>
              <a:gd name="connsiteX241" fmla="*/ 3056021 w 8128084"/>
              <a:gd name="connsiteY241" fmla="*/ 14076948 h 15135727"/>
              <a:gd name="connsiteX242" fmla="*/ 2935706 w 8128084"/>
              <a:gd name="connsiteY242" fmla="*/ 14076948 h 15135727"/>
              <a:gd name="connsiteX243" fmla="*/ 2863516 w 8128084"/>
              <a:gd name="connsiteY243" fmla="*/ 14125074 h 15135727"/>
              <a:gd name="connsiteX244" fmla="*/ 2719137 w 8128084"/>
              <a:gd name="connsiteY244" fmla="*/ 14197264 h 15135727"/>
              <a:gd name="connsiteX245" fmla="*/ 2646948 w 8128084"/>
              <a:gd name="connsiteY245" fmla="*/ 14197264 h 15135727"/>
              <a:gd name="connsiteX246" fmla="*/ 2598821 w 8128084"/>
              <a:gd name="connsiteY246" fmla="*/ 14125074 h 15135727"/>
              <a:gd name="connsiteX247" fmla="*/ 2430379 w 8128084"/>
              <a:gd name="connsiteY247" fmla="*/ 13836316 h 15135727"/>
              <a:gd name="connsiteX248" fmla="*/ 2646948 w 8128084"/>
              <a:gd name="connsiteY248" fmla="*/ 13812253 h 15135727"/>
              <a:gd name="connsiteX249" fmla="*/ 2502569 w 8128084"/>
              <a:gd name="connsiteY249" fmla="*/ 13475369 h 15135727"/>
              <a:gd name="connsiteX250" fmla="*/ 2550695 w 8128084"/>
              <a:gd name="connsiteY250" fmla="*/ 13186611 h 15135727"/>
              <a:gd name="connsiteX251" fmla="*/ 2719137 w 8128084"/>
              <a:gd name="connsiteY251" fmla="*/ 13042232 h 15135727"/>
              <a:gd name="connsiteX252" fmla="*/ 2791327 w 8128084"/>
              <a:gd name="connsiteY252" fmla="*/ 12945979 h 15135727"/>
              <a:gd name="connsiteX253" fmla="*/ 3031958 w 8128084"/>
              <a:gd name="connsiteY253" fmla="*/ 13090358 h 15135727"/>
              <a:gd name="connsiteX254" fmla="*/ 3056021 w 8128084"/>
              <a:gd name="connsiteY254" fmla="*/ 12753474 h 15135727"/>
              <a:gd name="connsiteX255" fmla="*/ 2887579 w 8128084"/>
              <a:gd name="connsiteY255" fmla="*/ 12777537 h 15135727"/>
              <a:gd name="connsiteX256" fmla="*/ 2815390 w 8128084"/>
              <a:gd name="connsiteY256" fmla="*/ 12777537 h 15135727"/>
              <a:gd name="connsiteX257" fmla="*/ 3176337 w 8128084"/>
              <a:gd name="connsiteY257" fmla="*/ 12368464 h 15135727"/>
              <a:gd name="connsiteX258" fmla="*/ 3104148 w 8128084"/>
              <a:gd name="connsiteY258" fmla="*/ 12320337 h 15135727"/>
              <a:gd name="connsiteX259" fmla="*/ 3104148 w 8128084"/>
              <a:gd name="connsiteY259" fmla="*/ 12320337 h 15135727"/>
              <a:gd name="connsiteX260" fmla="*/ 3007895 w 8128084"/>
              <a:gd name="connsiteY260" fmla="*/ 12079706 h 15135727"/>
              <a:gd name="connsiteX261" fmla="*/ 2911642 w 8128084"/>
              <a:gd name="connsiteY261" fmla="*/ 11935327 h 15135727"/>
              <a:gd name="connsiteX262" fmla="*/ 2863516 w 8128084"/>
              <a:gd name="connsiteY262" fmla="*/ 11694695 h 15135727"/>
              <a:gd name="connsiteX263" fmla="*/ 2911642 w 8128084"/>
              <a:gd name="connsiteY263" fmla="*/ 11454064 h 15135727"/>
              <a:gd name="connsiteX264" fmla="*/ 3056021 w 8128084"/>
              <a:gd name="connsiteY264" fmla="*/ 11454064 h 15135727"/>
              <a:gd name="connsiteX265" fmla="*/ 2983832 w 8128084"/>
              <a:gd name="connsiteY265" fmla="*/ 11381874 h 15135727"/>
              <a:gd name="connsiteX266" fmla="*/ 3031958 w 8128084"/>
              <a:gd name="connsiteY266" fmla="*/ 11285621 h 15135727"/>
              <a:gd name="connsiteX267" fmla="*/ 3007895 w 8128084"/>
              <a:gd name="connsiteY267" fmla="*/ 11189369 h 15135727"/>
              <a:gd name="connsiteX268" fmla="*/ 2887579 w 8128084"/>
              <a:gd name="connsiteY268" fmla="*/ 11141242 h 15135727"/>
              <a:gd name="connsiteX269" fmla="*/ 2887579 w 8128084"/>
              <a:gd name="connsiteY269" fmla="*/ 10972800 h 15135727"/>
              <a:gd name="connsiteX270" fmla="*/ 2887579 w 8128084"/>
              <a:gd name="connsiteY270" fmla="*/ 10924674 h 15135727"/>
              <a:gd name="connsiteX271" fmla="*/ 2767264 w 8128084"/>
              <a:gd name="connsiteY271" fmla="*/ 11020927 h 15135727"/>
              <a:gd name="connsiteX272" fmla="*/ 2743200 w 8128084"/>
              <a:gd name="connsiteY272" fmla="*/ 10924674 h 15135727"/>
              <a:gd name="connsiteX273" fmla="*/ 2550695 w 8128084"/>
              <a:gd name="connsiteY273" fmla="*/ 11020927 h 15135727"/>
              <a:gd name="connsiteX274" fmla="*/ 2526632 w 8128084"/>
              <a:gd name="connsiteY274" fmla="*/ 11117179 h 15135727"/>
              <a:gd name="connsiteX275" fmla="*/ 2334127 w 8128084"/>
              <a:gd name="connsiteY275" fmla="*/ 10996864 h 15135727"/>
              <a:gd name="connsiteX276" fmla="*/ 2358190 w 8128084"/>
              <a:gd name="connsiteY276" fmla="*/ 10732169 h 15135727"/>
              <a:gd name="connsiteX277" fmla="*/ 2334127 w 8128084"/>
              <a:gd name="connsiteY277" fmla="*/ 10587790 h 15135727"/>
              <a:gd name="connsiteX278" fmla="*/ 2406316 w 8128084"/>
              <a:gd name="connsiteY278" fmla="*/ 10491537 h 15135727"/>
              <a:gd name="connsiteX279" fmla="*/ 2598821 w 8128084"/>
              <a:gd name="connsiteY279" fmla="*/ 10684042 h 15135727"/>
              <a:gd name="connsiteX280" fmla="*/ 2767264 w 8128084"/>
              <a:gd name="connsiteY280" fmla="*/ 10684042 h 15135727"/>
              <a:gd name="connsiteX281" fmla="*/ 2646948 w 8128084"/>
              <a:gd name="connsiteY281" fmla="*/ 10515600 h 15135727"/>
              <a:gd name="connsiteX282" fmla="*/ 2815390 w 8128084"/>
              <a:gd name="connsiteY282" fmla="*/ 10395285 h 15135727"/>
              <a:gd name="connsiteX283" fmla="*/ 3080085 w 8128084"/>
              <a:gd name="connsiteY283" fmla="*/ 10419348 h 15135727"/>
              <a:gd name="connsiteX284" fmla="*/ 3248527 w 8128084"/>
              <a:gd name="connsiteY284" fmla="*/ 10539664 h 15135727"/>
              <a:gd name="connsiteX285" fmla="*/ 3320716 w 8128084"/>
              <a:gd name="connsiteY285" fmla="*/ 10659979 h 15135727"/>
              <a:gd name="connsiteX286" fmla="*/ 3465095 w 8128084"/>
              <a:gd name="connsiteY286" fmla="*/ 10659979 h 15135727"/>
              <a:gd name="connsiteX287" fmla="*/ 3441032 w 8128084"/>
              <a:gd name="connsiteY287" fmla="*/ 10491537 h 15135727"/>
              <a:gd name="connsiteX288" fmla="*/ 3392906 w 8128084"/>
              <a:gd name="connsiteY288" fmla="*/ 10250906 h 15135727"/>
              <a:gd name="connsiteX289" fmla="*/ 3152274 w 8128084"/>
              <a:gd name="connsiteY289" fmla="*/ 10250906 h 15135727"/>
              <a:gd name="connsiteX290" fmla="*/ 3176337 w 8128084"/>
              <a:gd name="connsiteY290" fmla="*/ 10178716 h 15135727"/>
              <a:gd name="connsiteX291" fmla="*/ 3104148 w 8128084"/>
              <a:gd name="connsiteY291" fmla="*/ 10154653 h 15135727"/>
              <a:gd name="connsiteX292" fmla="*/ 3007895 w 8128084"/>
              <a:gd name="connsiteY292" fmla="*/ 9962148 h 15135727"/>
              <a:gd name="connsiteX293" fmla="*/ 3176337 w 8128084"/>
              <a:gd name="connsiteY293" fmla="*/ 9889958 h 15135727"/>
              <a:gd name="connsiteX294" fmla="*/ 2959769 w 8128084"/>
              <a:gd name="connsiteY294" fmla="*/ 9504948 h 15135727"/>
              <a:gd name="connsiteX295" fmla="*/ 2791327 w 8128084"/>
              <a:gd name="connsiteY295" fmla="*/ 9456821 h 15135727"/>
              <a:gd name="connsiteX296" fmla="*/ 2574758 w 8128084"/>
              <a:gd name="connsiteY296" fmla="*/ 9336506 h 15135727"/>
              <a:gd name="connsiteX297" fmla="*/ 2550695 w 8128084"/>
              <a:gd name="connsiteY297" fmla="*/ 9071811 h 15135727"/>
              <a:gd name="connsiteX298" fmla="*/ 2695074 w 8128084"/>
              <a:gd name="connsiteY298" fmla="*/ 8999621 h 15135727"/>
              <a:gd name="connsiteX299" fmla="*/ 2622885 w 8128084"/>
              <a:gd name="connsiteY299" fmla="*/ 8975558 h 15135727"/>
              <a:gd name="connsiteX300" fmla="*/ 2430379 w 8128084"/>
              <a:gd name="connsiteY300" fmla="*/ 8999621 h 15135727"/>
              <a:gd name="connsiteX301" fmla="*/ 2261937 w 8128084"/>
              <a:gd name="connsiteY301" fmla="*/ 9168064 h 15135727"/>
              <a:gd name="connsiteX302" fmla="*/ 2237874 w 8128084"/>
              <a:gd name="connsiteY302" fmla="*/ 8999621 h 15135727"/>
              <a:gd name="connsiteX303" fmla="*/ 2117558 w 8128084"/>
              <a:gd name="connsiteY303" fmla="*/ 8975558 h 15135727"/>
              <a:gd name="connsiteX304" fmla="*/ 2045369 w 8128084"/>
              <a:gd name="connsiteY304" fmla="*/ 8783053 h 15135727"/>
              <a:gd name="connsiteX305" fmla="*/ 1852864 w 8128084"/>
              <a:gd name="connsiteY305" fmla="*/ 8758990 h 15135727"/>
              <a:gd name="connsiteX306" fmla="*/ 1636295 w 8128084"/>
              <a:gd name="connsiteY306" fmla="*/ 8927432 h 15135727"/>
              <a:gd name="connsiteX307" fmla="*/ 1588169 w 8128084"/>
              <a:gd name="connsiteY307" fmla="*/ 9023685 h 15135727"/>
              <a:gd name="connsiteX308" fmla="*/ 1515979 w 8128084"/>
              <a:gd name="connsiteY308" fmla="*/ 8879306 h 15135727"/>
              <a:gd name="connsiteX309" fmla="*/ 1347537 w 8128084"/>
              <a:gd name="connsiteY309" fmla="*/ 8879306 h 15135727"/>
              <a:gd name="connsiteX310" fmla="*/ 1347537 w 8128084"/>
              <a:gd name="connsiteY310" fmla="*/ 8710864 h 15135727"/>
              <a:gd name="connsiteX311" fmla="*/ 1106906 w 8128084"/>
              <a:gd name="connsiteY311" fmla="*/ 8783053 h 15135727"/>
              <a:gd name="connsiteX312" fmla="*/ 890337 w 8128084"/>
              <a:gd name="connsiteY312" fmla="*/ 8686800 h 15135727"/>
              <a:gd name="connsiteX313" fmla="*/ 649706 w 8128084"/>
              <a:gd name="connsiteY313" fmla="*/ 8662737 h 15135727"/>
              <a:gd name="connsiteX314" fmla="*/ 385011 w 8128084"/>
              <a:gd name="connsiteY314" fmla="*/ 8566485 h 15135727"/>
              <a:gd name="connsiteX315" fmla="*/ 577516 w 8128084"/>
              <a:gd name="connsiteY315" fmla="*/ 8373979 h 15135727"/>
              <a:gd name="connsiteX316" fmla="*/ 794085 w 8128084"/>
              <a:gd name="connsiteY316" fmla="*/ 8301790 h 15135727"/>
              <a:gd name="connsiteX317" fmla="*/ 745958 w 8128084"/>
              <a:gd name="connsiteY317" fmla="*/ 8133348 h 15135727"/>
              <a:gd name="connsiteX318" fmla="*/ 818148 w 8128084"/>
              <a:gd name="connsiteY318" fmla="*/ 7820527 h 15135727"/>
              <a:gd name="connsiteX319" fmla="*/ 697832 w 8128084"/>
              <a:gd name="connsiteY319" fmla="*/ 7820527 h 15135727"/>
              <a:gd name="connsiteX320" fmla="*/ 625642 w 8128084"/>
              <a:gd name="connsiteY320" fmla="*/ 7916779 h 15135727"/>
              <a:gd name="connsiteX321" fmla="*/ 457200 w 8128084"/>
              <a:gd name="connsiteY321" fmla="*/ 7820527 h 15135727"/>
              <a:gd name="connsiteX322" fmla="*/ 529390 w 8128084"/>
              <a:gd name="connsiteY322" fmla="*/ 7700211 h 15135727"/>
              <a:gd name="connsiteX323" fmla="*/ 938464 w 8128084"/>
              <a:gd name="connsiteY323" fmla="*/ 7676148 h 15135727"/>
              <a:gd name="connsiteX324" fmla="*/ 1058779 w 8128084"/>
              <a:gd name="connsiteY324" fmla="*/ 7459579 h 15135727"/>
              <a:gd name="connsiteX325" fmla="*/ 1203158 w 8128084"/>
              <a:gd name="connsiteY325" fmla="*/ 7603958 h 15135727"/>
              <a:gd name="connsiteX326" fmla="*/ 1299411 w 8128084"/>
              <a:gd name="connsiteY326" fmla="*/ 7555832 h 15135727"/>
              <a:gd name="connsiteX327" fmla="*/ 1443790 w 8128084"/>
              <a:gd name="connsiteY327" fmla="*/ 7507706 h 15135727"/>
              <a:gd name="connsiteX328" fmla="*/ 1684421 w 8128084"/>
              <a:gd name="connsiteY328" fmla="*/ 7603958 h 15135727"/>
              <a:gd name="connsiteX329" fmla="*/ 1684421 w 8128084"/>
              <a:gd name="connsiteY329" fmla="*/ 7603958 h 15135727"/>
              <a:gd name="connsiteX330" fmla="*/ 1540042 w 8128084"/>
              <a:gd name="connsiteY330" fmla="*/ 7363327 h 15135727"/>
              <a:gd name="connsiteX331" fmla="*/ 1299411 w 8128084"/>
              <a:gd name="connsiteY331" fmla="*/ 7315200 h 15135727"/>
              <a:gd name="connsiteX332" fmla="*/ 1130969 w 8128084"/>
              <a:gd name="connsiteY332" fmla="*/ 7339264 h 15135727"/>
              <a:gd name="connsiteX333" fmla="*/ 1034716 w 8128084"/>
              <a:gd name="connsiteY333" fmla="*/ 7315200 h 15135727"/>
              <a:gd name="connsiteX334" fmla="*/ 1155032 w 8128084"/>
              <a:gd name="connsiteY334" fmla="*/ 7050506 h 15135727"/>
              <a:gd name="connsiteX335" fmla="*/ 1155032 w 8128084"/>
              <a:gd name="connsiteY335" fmla="*/ 6930190 h 15135727"/>
              <a:gd name="connsiteX336" fmla="*/ 1155032 w 8128084"/>
              <a:gd name="connsiteY336" fmla="*/ 6761748 h 15135727"/>
              <a:gd name="connsiteX337" fmla="*/ 1203158 w 8128084"/>
              <a:gd name="connsiteY337" fmla="*/ 6617369 h 15135727"/>
              <a:gd name="connsiteX338" fmla="*/ 1371600 w 8128084"/>
              <a:gd name="connsiteY338" fmla="*/ 6472990 h 15135727"/>
              <a:gd name="connsiteX339" fmla="*/ 1443790 w 8128084"/>
              <a:gd name="connsiteY339" fmla="*/ 6328611 h 15135727"/>
              <a:gd name="connsiteX340" fmla="*/ 1419727 w 8128084"/>
              <a:gd name="connsiteY340" fmla="*/ 6208295 h 15135727"/>
              <a:gd name="connsiteX341" fmla="*/ 1275348 w 8128084"/>
              <a:gd name="connsiteY341" fmla="*/ 6304548 h 15135727"/>
              <a:gd name="connsiteX342" fmla="*/ 1323474 w 8128084"/>
              <a:gd name="connsiteY342" fmla="*/ 6015790 h 15135727"/>
              <a:gd name="connsiteX343" fmla="*/ 1540042 w 8128084"/>
              <a:gd name="connsiteY343" fmla="*/ 5871411 h 15135727"/>
              <a:gd name="connsiteX344" fmla="*/ 1540042 w 8128084"/>
              <a:gd name="connsiteY344" fmla="*/ 5751095 h 15135727"/>
              <a:gd name="connsiteX345" fmla="*/ 1395664 w 8128084"/>
              <a:gd name="connsiteY345" fmla="*/ 5799221 h 15135727"/>
              <a:gd name="connsiteX346" fmla="*/ 1179095 w 8128084"/>
              <a:gd name="connsiteY346" fmla="*/ 5799221 h 15135727"/>
              <a:gd name="connsiteX347" fmla="*/ 890337 w 8128084"/>
              <a:gd name="connsiteY347" fmla="*/ 5775158 h 15135727"/>
              <a:gd name="connsiteX348" fmla="*/ 697832 w 8128084"/>
              <a:gd name="connsiteY348" fmla="*/ 5606716 h 15135727"/>
              <a:gd name="connsiteX349" fmla="*/ 577516 w 8128084"/>
              <a:gd name="connsiteY349" fmla="*/ 5582653 h 15135727"/>
              <a:gd name="connsiteX350" fmla="*/ 697832 w 8128084"/>
              <a:gd name="connsiteY350" fmla="*/ 5775158 h 15135727"/>
              <a:gd name="connsiteX351" fmla="*/ 409074 w 8128084"/>
              <a:gd name="connsiteY351" fmla="*/ 5799221 h 15135727"/>
              <a:gd name="connsiteX352" fmla="*/ 168442 w 8128084"/>
              <a:gd name="connsiteY352" fmla="*/ 5702969 h 15135727"/>
              <a:gd name="connsiteX353" fmla="*/ 264695 w 8128084"/>
              <a:gd name="connsiteY353" fmla="*/ 5558590 h 15135727"/>
              <a:gd name="connsiteX354" fmla="*/ 144379 w 8128084"/>
              <a:gd name="connsiteY354" fmla="*/ 5510464 h 15135727"/>
              <a:gd name="connsiteX355" fmla="*/ 0 w 8128084"/>
              <a:gd name="connsiteY355" fmla="*/ 5462337 h 15135727"/>
              <a:gd name="connsiteX356" fmla="*/ 96253 w 8128084"/>
              <a:gd name="connsiteY356"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42827 w 8128084"/>
              <a:gd name="connsiteY202" fmla="*/ 14383753 h 15135727"/>
              <a:gd name="connsiteX203" fmla="*/ 4403558 w 8128084"/>
              <a:gd name="connsiteY203" fmla="*/ 14437895 h 15135727"/>
              <a:gd name="connsiteX204" fmla="*/ 4340058 w 8128084"/>
              <a:gd name="connsiteY204" fmla="*/ 14475995 h 15135727"/>
              <a:gd name="connsiteX205" fmla="*/ 4303127 w 8128084"/>
              <a:gd name="connsiteY205" fmla="*/ 14364703 h 15135727"/>
              <a:gd name="connsiteX206" fmla="*/ 4276892 w 8128084"/>
              <a:gd name="connsiteY206" fmla="*/ 14296190 h 15135727"/>
              <a:gd name="connsiteX207" fmla="*/ 4235116 w 8128084"/>
              <a:gd name="connsiteY207" fmla="*/ 14341642 h 15135727"/>
              <a:gd name="connsiteX208" fmla="*/ 4162927 w 8128084"/>
              <a:gd name="connsiteY208" fmla="*/ 14389769 h 15135727"/>
              <a:gd name="connsiteX209" fmla="*/ 4137527 w 8128084"/>
              <a:gd name="connsiteY209" fmla="*/ 14364369 h 15135727"/>
              <a:gd name="connsiteX210" fmla="*/ 3998327 w 8128084"/>
              <a:gd name="connsiteY210" fmla="*/ 14409153 h 15135727"/>
              <a:gd name="connsiteX211" fmla="*/ 4023727 w 8128084"/>
              <a:gd name="connsiteY211" fmla="*/ 14275803 h 15135727"/>
              <a:gd name="connsiteX212" fmla="*/ 3915945 w 8128084"/>
              <a:gd name="connsiteY212" fmla="*/ 14289840 h 15135727"/>
              <a:gd name="connsiteX213" fmla="*/ 3801979 w 8128084"/>
              <a:gd name="connsiteY213" fmla="*/ 14293516 h 15135727"/>
              <a:gd name="connsiteX214" fmla="*/ 3719764 w 8128084"/>
              <a:gd name="connsiteY214" fmla="*/ 14415169 h 15135727"/>
              <a:gd name="connsiteX215" fmla="*/ 3657600 w 8128084"/>
              <a:gd name="connsiteY215" fmla="*/ 14654464 h 15135727"/>
              <a:gd name="connsiteX216" fmla="*/ 3513221 w 8128084"/>
              <a:gd name="connsiteY216" fmla="*/ 14726653 h 15135727"/>
              <a:gd name="connsiteX217" fmla="*/ 3513221 w 8128084"/>
              <a:gd name="connsiteY217" fmla="*/ 14871032 h 15135727"/>
              <a:gd name="connsiteX218" fmla="*/ 3633537 w 8128084"/>
              <a:gd name="connsiteY218" fmla="*/ 14967285 h 15135727"/>
              <a:gd name="connsiteX219" fmla="*/ 3609474 w 8128084"/>
              <a:gd name="connsiteY219" fmla="*/ 15087600 h 15135727"/>
              <a:gd name="connsiteX220" fmla="*/ 3441032 w 8128084"/>
              <a:gd name="connsiteY220" fmla="*/ 15039474 h 15135727"/>
              <a:gd name="connsiteX221" fmla="*/ 3272590 w 8128084"/>
              <a:gd name="connsiteY221" fmla="*/ 15063537 h 15135727"/>
              <a:gd name="connsiteX222" fmla="*/ 3248527 w 8128084"/>
              <a:gd name="connsiteY222" fmla="*/ 14895095 h 15135727"/>
              <a:gd name="connsiteX223" fmla="*/ 3128211 w 8128084"/>
              <a:gd name="connsiteY223" fmla="*/ 14919158 h 15135727"/>
              <a:gd name="connsiteX224" fmla="*/ 2959769 w 8128084"/>
              <a:gd name="connsiteY224" fmla="*/ 15135727 h 15135727"/>
              <a:gd name="connsiteX225" fmla="*/ 2935706 w 8128084"/>
              <a:gd name="connsiteY225" fmla="*/ 14895095 h 15135727"/>
              <a:gd name="connsiteX226" fmla="*/ 2791327 w 8128084"/>
              <a:gd name="connsiteY226" fmla="*/ 14943221 h 15135727"/>
              <a:gd name="connsiteX227" fmla="*/ 2671011 w 8128084"/>
              <a:gd name="connsiteY227" fmla="*/ 15039474 h 15135727"/>
              <a:gd name="connsiteX228" fmla="*/ 2430379 w 8128084"/>
              <a:gd name="connsiteY228" fmla="*/ 15087600 h 15135727"/>
              <a:gd name="connsiteX229" fmla="*/ 2237874 w 8128084"/>
              <a:gd name="connsiteY229" fmla="*/ 15039474 h 15135727"/>
              <a:gd name="connsiteX230" fmla="*/ 2622885 w 8128084"/>
              <a:gd name="connsiteY230" fmla="*/ 14846969 h 15135727"/>
              <a:gd name="connsiteX231" fmla="*/ 2887579 w 8128084"/>
              <a:gd name="connsiteY231" fmla="*/ 14774779 h 15135727"/>
              <a:gd name="connsiteX232" fmla="*/ 2839453 w 8128084"/>
              <a:gd name="connsiteY232" fmla="*/ 14582274 h 15135727"/>
              <a:gd name="connsiteX233" fmla="*/ 2935706 w 8128084"/>
              <a:gd name="connsiteY233" fmla="*/ 14510085 h 15135727"/>
              <a:gd name="connsiteX234" fmla="*/ 2935706 w 8128084"/>
              <a:gd name="connsiteY234" fmla="*/ 14510085 h 15135727"/>
              <a:gd name="connsiteX235" fmla="*/ 3080085 w 8128084"/>
              <a:gd name="connsiteY235" fmla="*/ 14413832 h 15135727"/>
              <a:gd name="connsiteX236" fmla="*/ 3152274 w 8128084"/>
              <a:gd name="connsiteY236" fmla="*/ 14341642 h 15135727"/>
              <a:gd name="connsiteX237" fmla="*/ 3080085 w 8128084"/>
              <a:gd name="connsiteY237" fmla="*/ 14269453 h 15135727"/>
              <a:gd name="connsiteX238" fmla="*/ 3152274 w 8128084"/>
              <a:gd name="connsiteY238" fmla="*/ 14197264 h 15135727"/>
              <a:gd name="connsiteX239" fmla="*/ 3152274 w 8128084"/>
              <a:gd name="connsiteY239" fmla="*/ 14052885 h 15135727"/>
              <a:gd name="connsiteX240" fmla="*/ 3080085 w 8128084"/>
              <a:gd name="connsiteY240" fmla="*/ 13980695 h 15135727"/>
              <a:gd name="connsiteX241" fmla="*/ 3056021 w 8128084"/>
              <a:gd name="connsiteY241" fmla="*/ 14076948 h 15135727"/>
              <a:gd name="connsiteX242" fmla="*/ 2935706 w 8128084"/>
              <a:gd name="connsiteY242" fmla="*/ 14076948 h 15135727"/>
              <a:gd name="connsiteX243" fmla="*/ 2863516 w 8128084"/>
              <a:gd name="connsiteY243" fmla="*/ 14125074 h 15135727"/>
              <a:gd name="connsiteX244" fmla="*/ 2719137 w 8128084"/>
              <a:gd name="connsiteY244" fmla="*/ 14197264 h 15135727"/>
              <a:gd name="connsiteX245" fmla="*/ 2646948 w 8128084"/>
              <a:gd name="connsiteY245" fmla="*/ 14197264 h 15135727"/>
              <a:gd name="connsiteX246" fmla="*/ 2598821 w 8128084"/>
              <a:gd name="connsiteY246" fmla="*/ 14125074 h 15135727"/>
              <a:gd name="connsiteX247" fmla="*/ 2430379 w 8128084"/>
              <a:gd name="connsiteY247" fmla="*/ 13836316 h 15135727"/>
              <a:gd name="connsiteX248" fmla="*/ 2646948 w 8128084"/>
              <a:gd name="connsiteY248" fmla="*/ 13812253 h 15135727"/>
              <a:gd name="connsiteX249" fmla="*/ 2502569 w 8128084"/>
              <a:gd name="connsiteY249" fmla="*/ 13475369 h 15135727"/>
              <a:gd name="connsiteX250" fmla="*/ 2550695 w 8128084"/>
              <a:gd name="connsiteY250" fmla="*/ 13186611 h 15135727"/>
              <a:gd name="connsiteX251" fmla="*/ 2719137 w 8128084"/>
              <a:gd name="connsiteY251" fmla="*/ 13042232 h 15135727"/>
              <a:gd name="connsiteX252" fmla="*/ 2791327 w 8128084"/>
              <a:gd name="connsiteY252" fmla="*/ 12945979 h 15135727"/>
              <a:gd name="connsiteX253" fmla="*/ 3031958 w 8128084"/>
              <a:gd name="connsiteY253" fmla="*/ 13090358 h 15135727"/>
              <a:gd name="connsiteX254" fmla="*/ 3056021 w 8128084"/>
              <a:gd name="connsiteY254" fmla="*/ 12753474 h 15135727"/>
              <a:gd name="connsiteX255" fmla="*/ 2887579 w 8128084"/>
              <a:gd name="connsiteY255" fmla="*/ 12777537 h 15135727"/>
              <a:gd name="connsiteX256" fmla="*/ 2815390 w 8128084"/>
              <a:gd name="connsiteY256" fmla="*/ 12777537 h 15135727"/>
              <a:gd name="connsiteX257" fmla="*/ 3176337 w 8128084"/>
              <a:gd name="connsiteY257" fmla="*/ 12368464 h 15135727"/>
              <a:gd name="connsiteX258" fmla="*/ 3104148 w 8128084"/>
              <a:gd name="connsiteY258" fmla="*/ 12320337 h 15135727"/>
              <a:gd name="connsiteX259" fmla="*/ 3104148 w 8128084"/>
              <a:gd name="connsiteY259" fmla="*/ 12320337 h 15135727"/>
              <a:gd name="connsiteX260" fmla="*/ 3007895 w 8128084"/>
              <a:gd name="connsiteY260" fmla="*/ 12079706 h 15135727"/>
              <a:gd name="connsiteX261" fmla="*/ 2911642 w 8128084"/>
              <a:gd name="connsiteY261" fmla="*/ 11935327 h 15135727"/>
              <a:gd name="connsiteX262" fmla="*/ 2863516 w 8128084"/>
              <a:gd name="connsiteY262" fmla="*/ 11694695 h 15135727"/>
              <a:gd name="connsiteX263" fmla="*/ 2911642 w 8128084"/>
              <a:gd name="connsiteY263" fmla="*/ 11454064 h 15135727"/>
              <a:gd name="connsiteX264" fmla="*/ 3056021 w 8128084"/>
              <a:gd name="connsiteY264" fmla="*/ 11454064 h 15135727"/>
              <a:gd name="connsiteX265" fmla="*/ 2983832 w 8128084"/>
              <a:gd name="connsiteY265" fmla="*/ 11381874 h 15135727"/>
              <a:gd name="connsiteX266" fmla="*/ 3031958 w 8128084"/>
              <a:gd name="connsiteY266" fmla="*/ 11285621 h 15135727"/>
              <a:gd name="connsiteX267" fmla="*/ 3007895 w 8128084"/>
              <a:gd name="connsiteY267" fmla="*/ 11189369 h 15135727"/>
              <a:gd name="connsiteX268" fmla="*/ 2887579 w 8128084"/>
              <a:gd name="connsiteY268" fmla="*/ 11141242 h 15135727"/>
              <a:gd name="connsiteX269" fmla="*/ 2887579 w 8128084"/>
              <a:gd name="connsiteY269" fmla="*/ 10972800 h 15135727"/>
              <a:gd name="connsiteX270" fmla="*/ 2887579 w 8128084"/>
              <a:gd name="connsiteY270" fmla="*/ 10924674 h 15135727"/>
              <a:gd name="connsiteX271" fmla="*/ 2767264 w 8128084"/>
              <a:gd name="connsiteY271" fmla="*/ 11020927 h 15135727"/>
              <a:gd name="connsiteX272" fmla="*/ 2743200 w 8128084"/>
              <a:gd name="connsiteY272" fmla="*/ 10924674 h 15135727"/>
              <a:gd name="connsiteX273" fmla="*/ 2550695 w 8128084"/>
              <a:gd name="connsiteY273" fmla="*/ 11020927 h 15135727"/>
              <a:gd name="connsiteX274" fmla="*/ 2526632 w 8128084"/>
              <a:gd name="connsiteY274" fmla="*/ 11117179 h 15135727"/>
              <a:gd name="connsiteX275" fmla="*/ 2334127 w 8128084"/>
              <a:gd name="connsiteY275" fmla="*/ 10996864 h 15135727"/>
              <a:gd name="connsiteX276" fmla="*/ 2358190 w 8128084"/>
              <a:gd name="connsiteY276" fmla="*/ 10732169 h 15135727"/>
              <a:gd name="connsiteX277" fmla="*/ 2334127 w 8128084"/>
              <a:gd name="connsiteY277" fmla="*/ 10587790 h 15135727"/>
              <a:gd name="connsiteX278" fmla="*/ 2406316 w 8128084"/>
              <a:gd name="connsiteY278" fmla="*/ 10491537 h 15135727"/>
              <a:gd name="connsiteX279" fmla="*/ 2598821 w 8128084"/>
              <a:gd name="connsiteY279" fmla="*/ 10684042 h 15135727"/>
              <a:gd name="connsiteX280" fmla="*/ 2767264 w 8128084"/>
              <a:gd name="connsiteY280" fmla="*/ 10684042 h 15135727"/>
              <a:gd name="connsiteX281" fmla="*/ 2646948 w 8128084"/>
              <a:gd name="connsiteY281" fmla="*/ 10515600 h 15135727"/>
              <a:gd name="connsiteX282" fmla="*/ 2815390 w 8128084"/>
              <a:gd name="connsiteY282" fmla="*/ 10395285 h 15135727"/>
              <a:gd name="connsiteX283" fmla="*/ 3080085 w 8128084"/>
              <a:gd name="connsiteY283" fmla="*/ 10419348 h 15135727"/>
              <a:gd name="connsiteX284" fmla="*/ 3248527 w 8128084"/>
              <a:gd name="connsiteY284" fmla="*/ 10539664 h 15135727"/>
              <a:gd name="connsiteX285" fmla="*/ 3320716 w 8128084"/>
              <a:gd name="connsiteY285" fmla="*/ 10659979 h 15135727"/>
              <a:gd name="connsiteX286" fmla="*/ 3465095 w 8128084"/>
              <a:gd name="connsiteY286" fmla="*/ 10659979 h 15135727"/>
              <a:gd name="connsiteX287" fmla="*/ 3441032 w 8128084"/>
              <a:gd name="connsiteY287" fmla="*/ 10491537 h 15135727"/>
              <a:gd name="connsiteX288" fmla="*/ 3392906 w 8128084"/>
              <a:gd name="connsiteY288" fmla="*/ 10250906 h 15135727"/>
              <a:gd name="connsiteX289" fmla="*/ 3152274 w 8128084"/>
              <a:gd name="connsiteY289" fmla="*/ 10250906 h 15135727"/>
              <a:gd name="connsiteX290" fmla="*/ 3176337 w 8128084"/>
              <a:gd name="connsiteY290" fmla="*/ 10178716 h 15135727"/>
              <a:gd name="connsiteX291" fmla="*/ 3104148 w 8128084"/>
              <a:gd name="connsiteY291" fmla="*/ 10154653 h 15135727"/>
              <a:gd name="connsiteX292" fmla="*/ 3007895 w 8128084"/>
              <a:gd name="connsiteY292" fmla="*/ 9962148 h 15135727"/>
              <a:gd name="connsiteX293" fmla="*/ 3176337 w 8128084"/>
              <a:gd name="connsiteY293" fmla="*/ 9889958 h 15135727"/>
              <a:gd name="connsiteX294" fmla="*/ 2959769 w 8128084"/>
              <a:gd name="connsiteY294" fmla="*/ 9504948 h 15135727"/>
              <a:gd name="connsiteX295" fmla="*/ 2791327 w 8128084"/>
              <a:gd name="connsiteY295" fmla="*/ 9456821 h 15135727"/>
              <a:gd name="connsiteX296" fmla="*/ 2574758 w 8128084"/>
              <a:gd name="connsiteY296" fmla="*/ 9336506 h 15135727"/>
              <a:gd name="connsiteX297" fmla="*/ 2550695 w 8128084"/>
              <a:gd name="connsiteY297" fmla="*/ 9071811 h 15135727"/>
              <a:gd name="connsiteX298" fmla="*/ 2695074 w 8128084"/>
              <a:gd name="connsiteY298" fmla="*/ 8999621 h 15135727"/>
              <a:gd name="connsiteX299" fmla="*/ 2622885 w 8128084"/>
              <a:gd name="connsiteY299" fmla="*/ 8975558 h 15135727"/>
              <a:gd name="connsiteX300" fmla="*/ 2430379 w 8128084"/>
              <a:gd name="connsiteY300" fmla="*/ 8999621 h 15135727"/>
              <a:gd name="connsiteX301" fmla="*/ 2261937 w 8128084"/>
              <a:gd name="connsiteY301" fmla="*/ 9168064 h 15135727"/>
              <a:gd name="connsiteX302" fmla="*/ 2237874 w 8128084"/>
              <a:gd name="connsiteY302" fmla="*/ 8999621 h 15135727"/>
              <a:gd name="connsiteX303" fmla="*/ 2117558 w 8128084"/>
              <a:gd name="connsiteY303" fmla="*/ 8975558 h 15135727"/>
              <a:gd name="connsiteX304" fmla="*/ 2045369 w 8128084"/>
              <a:gd name="connsiteY304" fmla="*/ 8783053 h 15135727"/>
              <a:gd name="connsiteX305" fmla="*/ 1852864 w 8128084"/>
              <a:gd name="connsiteY305" fmla="*/ 8758990 h 15135727"/>
              <a:gd name="connsiteX306" fmla="*/ 1636295 w 8128084"/>
              <a:gd name="connsiteY306" fmla="*/ 8927432 h 15135727"/>
              <a:gd name="connsiteX307" fmla="*/ 1588169 w 8128084"/>
              <a:gd name="connsiteY307" fmla="*/ 9023685 h 15135727"/>
              <a:gd name="connsiteX308" fmla="*/ 1515979 w 8128084"/>
              <a:gd name="connsiteY308" fmla="*/ 8879306 h 15135727"/>
              <a:gd name="connsiteX309" fmla="*/ 1347537 w 8128084"/>
              <a:gd name="connsiteY309" fmla="*/ 8879306 h 15135727"/>
              <a:gd name="connsiteX310" fmla="*/ 1347537 w 8128084"/>
              <a:gd name="connsiteY310" fmla="*/ 8710864 h 15135727"/>
              <a:gd name="connsiteX311" fmla="*/ 1106906 w 8128084"/>
              <a:gd name="connsiteY311" fmla="*/ 8783053 h 15135727"/>
              <a:gd name="connsiteX312" fmla="*/ 890337 w 8128084"/>
              <a:gd name="connsiteY312" fmla="*/ 8686800 h 15135727"/>
              <a:gd name="connsiteX313" fmla="*/ 649706 w 8128084"/>
              <a:gd name="connsiteY313" fmla="*/ 8662737 h 15135727"/>
              <a:gd name="connsiteX314" fmla="*/ 385011 w 8128084"/>
              <a:gd name="connsiteY314" fmla="*/ 8566485 h 15135727"/>
              <a:gd name="connsiteX315" fmla="*/ 577516 w 8128084"/>
              <a:gd name="connsiteY315" fmla="*/ 8373979 h 15135727"/>
              <a:gd name="connsiteX316" fmla="*/ 794085 w 8128084"/>
              <a:gd name="connsiteY316" fmla="*/ 8301790 h 15135727"/>
              <a:gd name="connsiteX317" fmla="*/ 745958 w 8128084"/>
              <a:gd name="connsiteY317" fmla="*/ 8133348 h 15135727"/>
              <a:gd name="connsiteX318" fmla="*/ 818148 w 8128084"/>
              <a:gd name="connsiteY318" fmla="*/ 7820527 h 15135727"/>
              <a:gd name="connsiteX319" fmla="*/ 697832 w 8128084"/>
              <a:gd name="connsiteY319" fmla="*/ 7820527 h 15135727"/>
              <a:gd name="connsiteX320" fmla="*/ 625642 w 8128084"/>
              <a:gd name="connsiteY320" fmla="*/ 7916779 h 15135727"/>
              <a:gd name="connsiteX321" fmla="*/ 457200 w 8128084"/>
              <a:gd name="connsiteY321" fmla="*/ 7820527 h 15135727"/>
              <a:gd name="connsiteX322" fmla="*/ 529390 w 8128084"/>
              <a:gd name="connsiteY322" fmla="*/ 7700211 h 15135727"/>
              <a:gd name="connsiteX323" fmla="*/ 938464 w 8128084"/>
              <a:gd name="connsiteY323" fmla="*/ 7676148 h 15135727"/>
              <a:gd name="connsiteX324" fmla="*/ 1058779 w 8128084"/>
              <a:gd name="connsiteY324" fmla="*/ 7459579 h 15135727"/>
              <a:gd name="connsiteX325" fmla="*/ 1203158 w 8128084"/>
              <a:gd name="connsiteY325" fmla="*/ 7603958 h 15135727"/>
              <a:gd name="connsiteX326" fmla="*/ 1299411 w 8128084"/>
              <a:gd name="connsiteY326" fmla="*/ 7555832 h 15135727"/>
              <a:gd name="connsiteX327" fmla="*/ 1443790 w 8128084"/>
              <a:gd name="connsiteY327" fmla="*/ 7507706 h 15135727"/>
              <a:gd name="connsiteX328" fmla="*/ 1684421 w 8128084"/>
              <a:gd name="connsiteY328" fmla="*/ 7603958 h 15135727"/>
              <a:gd name="connsiteX329" fmla="*/ 1684421 w 8128084"/>
              <a:gd name="connsiteY329" fmla="*/ 7603958 h 15135727"/>
              <a:gd name="connsiteX330" fmla="*/ 1540042 w 8128084"/>
              <a:gd name="connsiteY330" fmla="*/ 7363327 h 15135727"/>
              <a:gd name="connsiteX331" fmla="*/ 1299411 w 8128084"/>
              <a:gd name="connsiteY331" fmla="*/ 7315200 h 15135727"/>
              <a:gd name="connsiteX332" fmla="*/ 1130969 w 8128084"/>
              <a:gd name="connsiteY332" fmla="*/ 7339264 h 15135727"/>
              <a:gd name="connsiteX333" fmla="*/ 1034716 w 8128084"/>
              <a:gd name="connsiteY333" fmla="*/ 7315200 h 15135727"/>
              <a:gd name="connsiteX334" fmla="*/ 1155032 w 8128084"/>
              <a:gd name="connsiteY334" fmla="*/ 7050506 h 15135727"/>
              <a:gd name="connsiteX335" fmla="*/ 1155032 w 8128084"/>
              <a:gd name="connsiteY335" fmla="*/ 6930190 h 15135727"/>
              <a:gd name="connsiteX336" fmla="*/ 1155032 w 8128084"/>
              <a:gd name="connsiteY336" fmla="*/ 6761748 h 15135727"/>
              <a:gd name="connsiteX337" fmla="*/ 1203158 w 8128084"/>
              <a:gd name="connsiteY337" fmla="*/ 6617369 h 15135727"/>
              <a:gd name="connsiteX338" fmla="*/ 1371600 w 8128084"/>
              <a:gd name="connsiteY338" fmla="*/ 6472990 h 15135727"/>
              <a:gd name="connsiteX339" fmla="*/ 1443790 w 8128084"/>
              <a:gd name="connsiteY339" fmla="*/ 6328611 h 15135727"/>
              <a:gd name="connsiteX340" fmla="*/ 1419727 w 8128084"/>
              <a:gd name="connsiteY340" fmla="*/ 6208295 h 15135727"/>
              <a:gd name="connsiteX341" fmla="*/ 1275348 w 8128084"/>
              <a:gd name="connsiteY341" fmla="*/ 6304548 h 15135727"/>
              <a:gd name="connsiteX342" fmla="*/ 1323474 w 8128084"/>
              <a:gd name="connsiteY342" fmla="*/ 6015790 h 15135727"/>
              <a:gd name="connsiteX343" fmla="*/ 1540042 w 8128084"/>
              <a:gd name="connsiteY343" fmla="*/ 5871411 h 15135727"/>
              <a:gd name="connsiteX344" fmla="*/ 1540042 w 8128084"/>
              <a:gd name="connsiteY344" fmla="*/ 5751095 h 15135727"/>
              <a:gd name="connsiteX345" fmla="*/ 1395664 w 8128084"/>
              <a:gd name="connsiteY345" fmla="*/ 5799221 h 15135727"/>
              <a:gd name="connsiteX346" fmla="*/ 1179095 w 8128084"/>
              <a:gd name="connsiteY346" fmla="*/ 5799221 h 15135727"/>
              <a:gd name="connsiteX347" fmla="*/ 890337 w 8128084"/>
              <a:gd name="connsiteY347" fmla="*/ 5775158 h 15135727"/>
              <a:gd name="connsiteX348" fmla="*/ 697832 w 8128084"/>
              <a:gd name="connsiteY348" fmla="*/ 5606716 h 15135727"/>
              <a:gd name="connsiteX349" fmla="*/ 577516 w 8128084"/>
              <a:gd name="connsiteY349" fmla="*/ 5582653 h 15135727"/>
              <a:gd name="connsiteX350" fmla="*/ 697832 w 8128084"/>
              <a:gd name="connsiteY350" fmla="*/ 5775158 h 15135727"/>
              <a:gd name="connsiteX351" fmla="*/ 409074 w 8128084"/>
              <a:gd name="connsiteY351" fmla="*/ 5799221 h 15135727"/>
              <a:gd name="connsiteX352" fmla="*/ 168442 w 8128084"/>
              <a:gd name="connsiteY352" fmla="*/ 5702969 h 15135727"/>
              <a:gd name="connsiteX353" fmla="*/ 264695 w 8128084"/>
              <a:gd name="connsiteY353" fmla="*/ 5558590 h 15135727"/>
              <a:gd name="connsiteX354" fmla="*/ 144379 w 8128084"/>
              <a:gd name="connsiteY354" fmla="*/ 5510464 h 15135727"/>
              <a:gd name="connsiteX355" fmla="*/ 0 w 8128084"/>
              <a:gd name="connsiteY355" fmla="*/ 5462337 h 15135727"/>
              <a:gd name="connsiteX356" fmla="*/ 96253 w 8128084"/>
              <a:gd name="connsiteY356"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42827 w 8128084"/>
              <a:gd name="connsiteY202" fmla="*/ 14383753 h 15135727"/>
              <a:gd name="connsiteX203" fmla="*/ 4403558 w 8128084"/>
              <a:gd name="connsiteY203" fmla="*/ 14437895 h 15135727"/>
              <a:gd name="connsiteX204" fmla="*/ 4340058 w 8128084"/>
              <a:gd name="connsiteY204" fmla="*/ 14475995 h 15135727"/>
              <a:gd name="connsiteX205" fmla="*/ 4303127 w 8128084"/>
              <a:gd name="connsiteY205" fmla="*/ 14364703 h 15135727"/>
              <a:gd name="connsiteX206" fmla="*/ 4276892 w 8128084"/>
              <a:gd name="connsiteY206" fmla="*/ 14296190 h 15135727"/>
              <a:gd name="connsiteX207" fmla="*/ 4235116 w 8128084"/>
              <a:gd name="connsiteY207" fmla="*/ 14341642 h 15135727"/>
              <a:gd name="connsiteX208" fmla="*/ 4162927 w 8128084"/>
              <a:gd name="connsiteY208" fmla="*/ 14389769 h 15135727"/>
              <a:gd name="connsiteX209" fmla="*/ 4137527 w 8128084"/>
              <a:gd name="connsiteY209" fmla="*/ 14364369 h 15135727"/>
              <a:gd name="connsiteX210" fmla="*/ 3998327 w 8128084"/>
              <a:gd name="connsiteY210" fmla="*/ 14409153 h 15135727"/>
              <a:gd name="connsiteX211" fmla="*/ 4023727 w 8128084"/>
              <a:gd name="connsiteY211" fmla="*/ 14275803 h 15135727"/>
              <a:gd name="connsiteX212" fmla="*/ 3915945 w 8128084"/>
              <a:gd name="connsiteY212" fmla="*/ 14289840 h 15135727"/>
              <a:gd name="connsiteX213" fmla="*/ 3801979 w 8128084"/>
              <a:gd name="connsiteY213" fmla="*/ 14293516 h 15135727"/>
              <a:gd name="connsiteX214" fmla="*/ 3719764 w 8128084"/>
              <a:gd name="connsiteY214" fmla="*/ 14415169 h 15135727"/>
              <a:gd name="connsiteX215" fmla="*/ 3625850 w 8128084"/>
              <a:gd name="connsiteY215" fmla="*/ 14616364 h 15135727"/>
              <a:gd name="connsiteX216" fmla="*/ 3513221 w 8128084"/>
              <a:gd name="connsiteY216" fmla="*/ 14726653 h 15135727"/>
              <a:gd name="connsiteX217" fmla="*/ 3513221 w 8128084"/>
              <a:gd name="connsiteY217" fmla="*/ 14871032 h 15135727"/>
              <a:gd name="connsiteX218" fmla="*/ 3633537 w 8128084"/>
              <a:gd name="connsiteY218" fmla="*/ 14967285 h 15135727"/>
              <a:gd name="connsiteX219" fmla="*/ 3609474 w 8128084"/>
              <a:gd name="connsiteY219" fmla="*/ 15087600 h 15135727"/>
              <a:gd name="connsiteX220" fmla="*/ 3441032 w 8128084"/>
              <a:gd name="connsiteY220" fmla="*/ 15039474 h 15135727"/>
              <a:gd name="connsiteX221" fmla="*/ 3272590 w 8128084"/>
              <a:gd name="connsiteY221" fmla="*/ 15063537 h 15135727"/>
              <a:gd name="connsiteX222" fmla="*/ 3248527 w 8128084"/>
              <a:gd name="connsiteY222" fmla="*/ 14895095 h 15135727"/>
              <a:gd name="connsiteX223" fmla="*/ 3128211 w 8128084"/>
              <a:gd name="connsiteY223" fmla="*/ 14919158 h 15135727"/>
              <a:gd name="connsiteX224" fmla="*/ 2959769 w 8128084"/>
              <a:gd name="connsiteY224" fmla="*/ 15135727 h 15135727"/>
              <a:gd name="connsiteX225" fmla="*/ 2935706 w 8128084"/>
              <a:gd name="connsiteY225" fmla="*/ 14895095 h 15135727"/>
              <a:gd name="connsiteX226" fmla="*/ 2791327 w 8128084"/>
              <a:gd name="connsiteY226" fmla="*/ 14943221 h 15135727"/>
              <a:gd name="connsiteX227" fmla="*/ 2671011 w 8128084"/>
              <a:gd name="connsiteY227" fmla="*/ 15039474 h 15135727"/>
              <a:gd name="connsiteX228" fmla="*/ 2430379 w 8128084"/>
              <a:gd name="connsiteY228" fmla="*/ 15087600 h 15135727"/>
              <a:gd name="connsiteX229" fmla="*/ 2237874 w 8128084"/>
              <a:gd name="connsiteY229" fmla="*/ 15039474 h 15135727"/>
              <a:gd name="connsiteX230" fmla="*/ 2622885 w 8128084"/>
              <a:gd name="connsiteY230" fmla="*/ 14846969 h 15135727"/>
              <a:gd name="connsiteX231" fmla="*/ 2887579 w 8128084"/>
              <a:gd name="connsiteY231" fmla="*/ 14774779 h 15135727"/>
              <a:gd name="connsiteX232" fmla="*/ 2839453 w 8128084"/>
              <a:gd name="connsiteY232" fmla="*/ 14582274 h 15135727"/>
              <a:gd name="connsiteX233" fmla="*/ 2935706 w 8128084"/>
              <a:gd name="connsiteY233" fmla="*/ 14510085 h 15135727"/>
              <a:gd name="connsiteX234" fmla="*/ 2935706 w 8128084"/>
              <a:gd name="connsiteY234" fmla="*/ 14510085 h 15135727"/>
              <a:gd name="connsiteX235" fmla="*/ 3080085 w 8128084"/>
              <a:gd name="connsiteY235" fmla="*/ 14413832 h 15135727"/>
              <a:gd name="connsiteX236" fmla="*/ 3152274 w 8128084"/>
              <a:gd name="connsiteY236" fmla="*/ 14341642 h 15135727"/>
              <a:gd name="connsiteX237" fmla="*/ 3080085 w 8128084"/>
              <a:gd name="connsiteY237" fmla="*/ 14269453 h 15135727"/>
              <a:gd name="connsiteX238" fmla="*/ 3152274 w 8128084"/>
              <a:gd name="connsiteY238" fmla="*/ 14197264 h 15135727"/>
              <a:gd name="connsiteX239" fmla="*/ 3152274 w 8128084"/>
              <a:gd name="connsiteY239" fmla="*/ 14052885 h 15135727"/>
              <a:gd name="connsiteX240" fmla="*/ 3080085 w 8128084"/>
              <a:gd name="connsiteY240" fmla="*/ 13980695 h 15135727"/>
              <a:gd name="connsiteX241" fmla="*/ 3056021 w 8128084"/>
              <a:gd name="connsiteY241" fmla="*/ 14076948 h 15135727"/>
              <a:gd name="connsiteX242" fmla="*/ 2935706 w 8128084"/>
              <a:gd name="connsiteY242" fmla="*/ 14076948 h 15135727"/>
              <a:gd name="connsiteX243" fmla="*/ 2863516 w 8128084"/>
              <a:gd name="connsiteY243" fmla="*/ 14125074 h 15135727"/>
              <a:gd name="connsiteX244" fmla="*/ 2719137 w 8128084"/>
              <a:gd name="connsiteY244" fmla="*/ 14197264 h 15135727"/>
              <a:gd name="connsiteX245" fmla="*/ 2646948 w 8128084"/>
              <a:gd name="connsiteY245" fmla="*/ 14197264 h 15135727"/>
              <a:gd name="connsiteX246" fmla="*/ 2598821 w 8128084"/>
              <a:gd name="connsiteY246" fmla="*/ 14125074 h 15135727"/>
              <a:gd name="connsiteX247" fmla="*/ 2430379 w 8128084"/>
              <a:gd name="connsiteY247" fmla="*/ 13836316 h 15135727"/>
              <a:gd name="connsiteX248" fmla="*/ 2646948 w 8128084"/>
              <a:gd name="connsiteY248" fmla="*/ 13812253 h 15135727"/>
              <a:gd name="connsiteX249" fmla="*/ 2502569 w 8128084"/>
              <a:gd name="connsiteY249" fmla="*/ 13475369 h 15135727"/>
              <a:gd name="connsiteX250" fmla="*/ 2550695 w 8128084"/>
              <a:gd name="connsiteY250" fmla="*/ 13186611 h 15135727"/>
              <a:gd name="connsiteX251" fmla="*/ 2719137 w 8128084"/>
              <a:gd name="connsiteY251" fmla="*/ 13042232 h 15135727"/>
              <a:gd name="connsiteX252" fmla="*/ 2791327 w 8128084"/>
              <a:gd name="connsiteY252" fmla="*/ 12945979 h 15135727"/>
              <a:gd name="connsiteX253" fmla="*/ 3031958 w 8128084"/>
              <a:gd name="connsiteY253" fmla="*/ 13090358 h 15135727"/>
              <a:gd name="connsiteX254" fmla="*/ 3056021 w 8128084"/>
              <a:gd name="connsiteY254" fmla="*/ 12753474 h 15135727"/>
              <a:gd name="connsiteX255" fmla="*/ 2887579 w 8128084"/>
              <a:gd name="connsiteY255" fmla="*/ 12777537 h 15135727"/>
              <a:gd name="connsiteX256" fmla="*/ 2815390 w 8128084"/>
              <a:gd name="connsiteY256" fmla="*/ 12777537 h 15135727"/>
              <a:gd name="connsiteX257" fmla="*/ 3176337 w 8128084"/>
              <a:gd name="connsiteY257" fmla="*/ 12368464 h 15135727"/>
              <a:gd name="connsiteX258" fmla="*/ 3104148 w 8128084"/>
              <a:gd name="connsiteY258" fmla="*/ 12320337 h 15135727"/>
              <a:gd name="connsiteX259" fmla="*/ 3104148 w 8128084"/>
              <a:gd name="connsiteY259" fmla="*/ 12320337 h 15135727"/>
              <a:gd name="connsiteX260" fmla="*/ 3007895 w 8128084"/>
              <a:gd name="connsiteY260" fmla="*/ 12079706 h 15135727"/>
              <a:gd name="connsiteX261" fmla="*/ 2911642 w 8128084"/>
              <a:gd name="connsiteY261" fmla="*/ 11935327 h 15135727"/>
              <a:gd name="connsiteX262" fmla="*/ 2863516 w 8128084"/>
              <a:gd name="connsiteY262" fmla="*/ 11694695 h 15135727"/>
              <a:gd name="connsiteX263" fmla="*/ 2911642 w 8128084"/>
              <a:gd name="connsiteY263" fmla="*/ 11454064 h 15135727"/>
              <a:gd name="connsiteX264" fmla="*/ 3056021 w 8128084"/>
              <a:gd name="connsiteY264" fmla="*/ 11454064 h 15135727"/>
              <a:gd name="connsiteX265" fmla="*/ 2983832 w 8128084"/>
              <a:gd name="connsiteY265" fmla="*/ 11381874 h 15135727"/>
              <a:gd name="connsiteX266" fmla="*/ 3031958 w 8128084"/>
              <a:gd name="connsiteY266" fmla="*/ 11285621 h 15135727"/>
              <a:gd name="connsiteX267" fmla="*/ 3007895 w 8128084"/>
              <a:gd name="connsiteY267" fmla="*/ 11189369 h 15135727"/>
              <a:gd name="connsiteX268" fmla="*/ 2887579 w 8128084"/>
              <a:gd name="connsiteY268" fmla="*/ 11141242 h 15135727"/>
              <a:gd name="connsiteX269" fmla="*/ 2887579 w 8128084"/>
              <a:gd name="connsiteY269" fmla="*/ 10972800 h 15135727"/>
              <a:gd name="connsiteX270" fmla="*/ 2887579 w 8128084"/>
              <a:gd name="connsiteY270" fmla="*/ 10924674 h 15135727"/>
              <a:gd name="connsiteX271" fmla="*/ 2767264 w 8128084"/>
              <a:gd name="connsiteY271" fmla="*/ 11020927 h 15135727"/>
              <a:gd name="connsiteX272" fmla="*/ 2743200 w 8128084"/>
              <a:gd name="connsiteY272" fmla="*/ 10924674 h 15135727"/>
              <a:gd name="connsiteX273" fmla="*/ 2550695 w 8128084"/>
              <a:gd name="connsiteY273" fmla="*/ 11020927 h 15135727"/>
              <a:gd name="connsiteX274" fmla="*/ 2526632 w 8128084"/>
              <a:gd name="connsiteY274" fmla="*/ 11117179 h 15135727"/>
              <a:gd name="connsiteX275" fmla="*/ 2334127 w 8128084"/>
              <a:gd name="connsiteY275" fmla="*/ 10996864 h 15135727"/>
              <a:gd name="connsiteX276" fmla="*/ 2358190 w 8128084"/>
              <a:gd name="connsiteY276" fmla="*/ 10732169 h 15135727"/>
              <a:gd name="connsiteX277" fmla="*/ 2334127 w 8128084"/>
              <a:gd name="connsiteY277" fmla="*/ 10587790 h 15135727"/>
              <a:gd name="connsiteX278" fmla="*/ 2406316 w 8128084"/>
              <a:gd name="connsiteY278" fmla="*/ 10491537 h 15135727"/>
              <a:gd name="connsiteX279" fmla="*/ 2598821 w 8128084"/>
              <a:gd name="connsiteY279" fmla="*/ 10684042 h 15135727"/>
              <a:gd name="connsiteX280" fmla="*/ 2767264 w 8128084"/>
              <a:gd name="connsiteY280" fmla="*/ 10684042 h 15135727"/>
              <a:gd name="connsiteX281" fmla="*/ 2646948 w 8128084"/>
              <a:gd name="connsiteY281" fmla="*/ 10515600 h 15135727"/>
              <a:gd name="connsiteX282" fmla="*/ 2815390 w 8128084"/>
              <a:gd name="connsiteY282" fmla="*/ 10395285 h 15135727"/>
              <a:gd name="connsiteX283" fmla="*/ 3080085 w 8128084"/>
              <a:gd name="connsiteY283" fmla="*/ 10419348 h 15135727"/>
              <a:gd name="connsiteX284" fmla="*/ 3248527 w 8128084"/>
              <a:gd name="connsiteY284" fmla="*/ 10539664 h 15135727"/>
              <a:gd name="connsiteX285" fmla="*/ 3320716 w 8128084"/>
              <a:gd name="connsiteY285" fmla="*/ 10659979 h 15135727"/>
              <a:gd name="connsiteX286" fmla="*/ 3465095 w 8128084"/>
              <a:gd name="connsiteY286" fmla="*/ 10659979 h 15135727"/>
              <a:gd name="connsiteX287" fmla="*/ 3441032 w 8128084"/>
              <a:gd name="connsiteY287" fmla="*/ 10491537 h 15135727"/>
              <a:gd name="connsiteX288" fmla="*/ 3392906 w 8128084"/>
              <a:gd name="connsiteY288" fmla="*/ 10250906 h 15135727"/>
              <a:gd name="connsiteX289" fmla="*/ 3152274 w 8128084"/>
              <a:gd name="connsiteY289" fmla="*/ 10250906 h 15135727"/>
              <a:gd name="connsiteX290" fmla="*/ 3176337 w 8128084"/>
              <a:gd name="connsiteY290" fmla="*/ 10178716 h 15135727"/>
              <a:gd name="connsiteX291" fmla="*/ 3104148 w 8128084"/>
              <a:gd name="connsiteY291" fmla="*/ 10154653 h 15135727"/>
              <a:gd name="connsiteX292" fmla="*/ 3007895 w 8128084"/>
              <a:gd name="connsiteY292" fmla="*/ 9962148 h 15135727"/>
              <a:gd name="connsiteX293" fmla="*/ 3176337 w 8128084"/>
              <a:gd name="connsiteY293" fmla="*/ 9889958 h 15135727"/>
              <a:gd name="connsiteX294" fmla="*/ 2959769 w 8128084"/>
              <a:gd name="connsiteY294" fmla="*/ 9504948 h 15135727"/>
              <a:gd name="connsiteX295" fmla="*/ 2791327 w 8128084"/>
              <a:gd name="connsiteY295" fmla="*/ 9456821 h 15135727"/>
              <a:gd name="connsiteX296" fmla="*/ 2574758 w 8128084"/>
              <a:gd name="connsiteY296" fmla="*/ 9336506 h 15135727"/>
              <a:gd name="connsiteX297" fmla="*/ 2550695 w 8128084"/>
              <a:gd name="connsiteY297" fmla="*/ 9071811 h 15135727"/>
              <a:gd name="connsiteX298" fmla="*/ 2695074 w 8128084"/>
              <a:gd name="connsiteY298" fmla="*/ 8999621 h 15135727"/>
              <a:gd name="connsiteX299" fmla="*/ 2622885 w 8128084"/>
              <a:gd name="connsiteY299" fmla="*/ 8975558 h 15135727"/>
              <a:gd name="connsiteX300" fmla="*/ 2430379 w 8128084"/>
              <a:gd name="connsiteY300" fmla="*/ 8999621 h 15135727"/>
              <a:gd name="connsiteX301" fmla="*/ 2261937 w 8128084"/>
              <a:gd name="connsiteY301" fmla="*/ 9168064 h 15135727"/>
              <a:gd name="connsiteX302" fmla="*/ 2237874 w 8128084"/>
              <a:gd name="connsiteY302" fmla="*/ 8999621 h 15135727"/>
              <a:gd name="connsiteX303" fmla="*/ 2117558 w 8128084"/>
              <a:gd name="connsiteY303" fmla="*/ 8975558 h 15135727"/>
              <a:gd name="connsiteX304" fmla="*/ 2045369 w 8128084"/>
              <a:gd name="connsiteY304" fmla="*/ 8783053 h 15135727"/>
              <a:gd name="connsiteX305" fmla="*/ 1852864 w 8128084"/>
              <a:gd name="connsiteY305" fmla="*/ 8758990 h 15135727"/>
              <a:gd name="connsiteX306" fmla="*/ 1636295 w 8128084"/>
              <a:gd name="connsiteY306" fmla="*/ 8927432 h 15135727"/>
              <a:gd name="connsiteX307" fmla="*/ 1588169 w 8128084"/>
              <a:gd name="connsiteY307" fmla="*/ 9023685 h 15135727"/>
              <a:gd name="connsiteX308" fmla="*/ 1515979 w 8128084"/>
              <a:gd name="connsiteY308" fmla="*/ 8879306 h 15135727"/>
              <a:gd name="connsiteX309" fmla="*/ 1347537 w 8128084"/>
              <a:gd name="connsiteY309" fmla="*/ 8879306 h 15135727"/>
              <a:gd name="connsiteX310" fmla="*/ 1347537 w 8128084"/>
              <a:gd name="connsiteY310" fmla="*/ 8710864 h 15135727"/>
              <a:gd name="connsiteX311" fmla="*/ 1106906 w 8128084"/>
              <a:gd name="connsiteY311" fmla="*/ 8783053 h 15135727"/>
              <a:gd name="connsiteX312" fmla="*/ 890337 w 8128084"/>
              <a:gd name="connsiteY312" fmla="*/ 8686800 h 15135727"/>
              <a:gd name="connsiteX313" fmla="*/ 649706 w 8128084"/>
              <a:gd name="connsiteY313" fmla="*/ 8662737 h 15135727"/>
              <a:gd name="connsiteX314" fmla="*/ 385011 w 8128084"/>
              <a:gd name="connsiteY314" fmla="*/ 8566485 h 15135727"/>
              <a:gd name="connsiteX315" fmla="*/ 577516 w 8128084"/>
              <a:gd name="connsiteY315" fmla="*/ 8373979 h 15135727"/>
              <a:gd name="connsiteX316" fmla="*/ 794085 w 8128084"/>
              <a:gd name="connsiteY316" fmla="*/ 8301790 h 15135727"/>
              <a:gd name="connsiteX317" fmla="*/ 745958 w 8128084"/>
              <a:gd name="connsiteY317" fmla="*/ 8133348 h 15135727"/>
              <a:gd name="connsiteX318" fmla="*/ 818148 w 8128084"/>
              <a:gd name="connsiteY318" fmla="*/ 7820527 h 15135727"/>
              <a:gd name="connsiteX319" fmla="*/ 697832 w 8128084"/>
              <a:gd name="connsiteY319" fmla="*/ 7820527 h 15135727"/>
              <a:gd name="connsiteX320" fmla="*/ 625642 w 8128084"/>
              <a:gd name="connsiteY320" fmla="*/ 7916779 h 15135727"/>
              <a:gd name="connsiteX321" fmla="*/ 457200 w 8128084"/>
              <a:gd name="connsiteY321" fmla="*/ 7820527 h 15135727"/>
              <a:gd name="connsiteX322" fmla="*/ 529390 w 8128084"/>
              <a:gd name="connsiteY322" fmla="*/ 7700211 h 15135727"/>
              <a:gd name="connsiteX323" fmla="*/ 938464 w 8128084"/>
              <a:gd name="connsiteY323" fmla="*/ 7676148 h 15135727"/>
              <a:gd name="connsiteX324" fmla="*/ 1058779 w 8128084"/>
              <a:gd name="connsiteY324" fmla="*/ 7459579 h 15135727"/>
              <a:gd name="connsiteX325" fmla="*/ 1203158 w 8128084"/>
              <a:gd name="connsiteY325" fmla="*/ 7603958 h 15135727"/>
              <a:gd name="connsiteX326" fmla="*/ 1299411 w 8128084"/>
              <a:gd name="connsiteY326" fmla="*/ 7555832 h 15135727"/>
              <a:gd name="connsiteX327" fmla="*/ 1443790 w 8128084"/>
              <a:gd name="connsiteY327" fmla="*/ 7507706 h 15135727"/>
              <a:gd name="connsiteX328" fmla="*/ 1684421 w 8128084"/>
              <a:gd name="connsiteY328" fmla="*/ 7603958 h 15135727"/>
              <a:gd name="connsiteX329" fmla="*/ 1684421 w 8128084"/>
              <a:gd name="connsiteY329" fmla="*/ 7603958 h 15135727"/>
              <a:gd name="connsiteX330" fmla="*/ 1540042 w 8128084"/>
              <a:gd name="connsiteY330" fmla="*/ 7363327 h 15135727"/>
              <a:gd name="connsiteX331" fmla="*/ 1299411 w 8128084"/>
              <a:gd name="connsiteY331" fmla="*/ 7315200 h 15135727"/>
              <a:gd name="connsiteX332" fmla="*/ 1130969 w 8128084"/>
              <a:gd name="connsiteY332" fmla="*/ 7339264 h 15135727"/>
              <a:gd name="connsiteX333" fmla="*/ 1034716 w 8128084"/>
              <a:gd name="connsiteY333" fmla="*/ 7315200 h 15135727"/>
              <a:gd name="connsiteX334" fmla="*/ 1155032 w 8128084"/>
              <a:gd name="connsiteY334" fmla="*/ 7050506 h 15135727"/>
              <a:gd name="connsiteX335" fmla="*/ 1155032 w 8128084"/>
              <a:gd name="connsiteY335" fmla="*/ 6930190 h 15135727"/>
              <a:gd name="connsiteX336" fmla="*/ 1155032 w 8128084"/>
              <a:gd name="connsiteY336" fmla="*/ 6761748 h 15135727"/>
              <a:gd name="connsiteX337" fmla="*/ 1203158 w 8128084"/>
              <a:gd name="connsiteY337" fmla="*/ 6617369 h 15135727"/>
              <a:gd name="connsiteX338" fmla="*/ 1371600 w 8128084"/>
              <a:gd name="connsiteY338" fmla="*/ 6472990 h 15135727"/>
              <a:gd name="connsiteX339" fmla="*/ 1443790 w 8128084"/>
              <a:gd name="connsiteY339" fmla="*/ 6328611 h 15135727"/>
              <a:gd name="connsiteX340" fmla="*/ 1419727 w 8128084"/>
              <a:gd name="connsiteY340" fmla="*/ 6208295 h 15135727"/>
              <a:gd name="connsiteX341" fmla="*/ 1275348 w 8128084"/>
              <a:gd name="connsiteY341" fmla="*/ 6304548 h 15135727"/>
              <a:gd name="connsiteX342" fmla="*/ 1323474 w 8128084"/>
              <a:gd name="connsiteY342" fmla="*/ 6015790 h 15135727"/>
              <a:gd name="connsiteX343" fmla="*/ 1540042 w 8128084"/>
              <a:gd name="connsiteY343" fmla="*/ 5871411 h 15135727"/>
              <a:gd name="connsiteX344" fmla="*/ 1540042 w 8128084"/>
              <a:gd name="connsiteY344" fmla="*/ 5751095 h 15135727"/>
              <a:gd name="connsiteX345" fmla="*/ 1395664 w 8128084"/>
              <a:gd name="connsiteY345" fmla="*/ 5799221 h 15135727"/>
              <a:gd name="connsiteX346" fmla="*/ 1179095 w 8128084"/>
              <a:gd name="connsiteY346" fmla="*/ 5799221 h 15135727"/>
              <a:gd name="connsiteX347" fmla="*/ 890337 w 8128084"/>
              <a:gd name="connsiteY347" fmla="*/ 5775158 h 15135727"/>
              <a:gd name="connsiteX348" fmla="*/ 697832 w 8128084"/>
              <a:gd name="connsiteY348" fmla="*/ 5606716 h 15135727"/>
              <a:gd name="connsiteX349" fmla="*/ 577516 w 8128084"/>
              <a:gd name="connsiteY349" fmla="*/ 5582653 h 15135727"/>
              <a:gd name="connsiteX350" fmla="*/ 697832 w 8128084"/>
              <a:gd name="connsiteY350" fmla="*/ 5775158 h 15135727"/>
              <a:gd name="connsiteX351" fmla="*/ 409074 w 8128084"/>
              <a:gd name="connsiteY351" fmla="*/ 5799221 h 15135727"/>
              <a:gd name="connsiteX352" fmla="*/ 168442 w 8128084"/>
              <a:gd name="connsiteY352" fmla="*/ 5702969 h 15135727"/>
              <a:gd name="connsiteX353" fmla="*/ 264695 w 8128084"/>
              <a:gd name="connsiteY353" fmla="*/ 5558590 h 15135727"/>
              <a:gd name="connsiteX354" fmla="*/ 144379 w 8128084"/>
              <a:gd name="connsiteY354" fmla="*/ 5510464 h 15135727"/>
              <a:gd name="connsiteX355" fmla="*/ 0 w 8128084"/>
              <a:gd name="connsiteY355" fmla="*/ 5462337 h 15135727"/>
              <a:gd name="connsiteX356" fmla="*/ 96253 w 8128084"/>
              <a:gd name="connsiteY356"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42827 w 8128084"/>
              <a:gd name="connsiteY202" fmla="*/ 14383753 h 15135727"/>
              <a:gd name="connsiteX203" fmla="*/ 4403558 w 8128084"/>
              <a:gd name="connsiteY203" fmla="*/ 14437895 h 15135727"/>
              <a:gd name="connsiteX204" fmla="*/ 4340058 w 8128084"/>
              <a:gd name="connsiteY204" fmla="*/ 14475995 h 15135727"/>
              <a:gd name="connsiteX205" fmla="*/ 4303127 w 8128084"/>
              <a:gd name="connsiteY205" fmla="*/ 14364703 h 15135727"/>
              <a:gd name="connsiteX206" fmla="*/ 4276892 w 8128084"/>
              <a:gd name="connsiteY206" fmla="*/ 14296190 h 15135727"/>
              <a:gd name="connsiteX207" fmla="*/ 4235116 w 8128084"/>
              <a:gd name="connsiteY207" fmla="*/ 14341642 h 15135727"/>
              <a:gd name="connsiteX208" fmla="*/ 4162927 w 8128084"/>
              <a:gd name="connsiteY208" fmla="*/ 14389769 h 15135727"/>
              <a:gd name="connsiteX209" fmla="*/ 4137527 w 8128084"/>
              <a:gd name="connsiteY209" fmla="*/ 14364369 h 15135727"/>
              <a:gd name="connsiteX210" fmla="*/ 3998327 w 8128084"/>
              <a:gd name="connsiteY210" fmla="*/ 14409153 h 15135727"/>
              <a:gd name="connsiteX211" fmla="*/ 4023727 w 8128084"/>
              <a:gd name="connsiteY211" fmla="*/ 14275803 h 15135727"/>
              <a:gd name="connsiteX212" fmla="*/ 3915945 w 8128084"/>
              <a:gd name="connsiteY212" fmla="*/ 14289840 h 15135727"/>
              <a:gd name="connsiteX213" fmla="*/ 3801979 w 8128084"/>
              <a:gd name="connsiteY213" fmla="*/ 14293516 h 15135727"/>
              <a:gd name="connsiteX214" fmla="*/ 3719764 w 8128084"/>
              <a:gd name="connsiteY214" fmla="*/ 14415169 h 15135727"/>
              <a:gd name="connsiteX215" fmla="*/ 3625850 w 8128084"/>
              <a:gd name="connsiteY215" fmla="*/ 14616364 h 15135727"/>
              <a:gd name="connsiteX216" fmla="*/ 3513221 w 8128084"/>
              <a:gd name="connsiteY216" fmla="*/ 14726653 h 15135727"/>
              <a:gd name="connsiteX217" fmla="*/ 3583071 w 8128084"/>
              <a:gd name="connsiteY217" fmla="*/ 14832932 h 15135727"/>
              <a:gd name="connsiteX218" fmla="*/ 3633537 w 8128084"/>
              <a:gd name="connsiteY218" fmla="*/ 14967285 h 15135727"/>
              <a:gd name="connsiteX219" fmla="*/ 3609474 w 8128084"/>
              <a:gd name="connsiteY219" fmla="*/ 15087600 h 15135727"/>
              <a:gd name="connsiteX220" fmla="*/ 3441032 w 8128084"/>
              <a:gd name="connsiteY220" fmla="*/ 15039474 h 15135727"/>
              <a:gd name="connsiteX221" fmla="*/ 3272590 w 8128084"/>
              <a:gd name="connsiteY221" fmla="*/ 15063537 h 15135727"/>
              <a:gd name="connsiteX222" fmla="*/ 3248527 w 8128084"/>
              <a:gd name="connsiteY222" fmla="*/ 14895095 h 15135727"/>
              <a:gd name="connsiteX223" fmla="*/ 3128211 w 8128084"/>
              <a:gd name="connsiteY223" fmla="*/ 14919158 h 15135727"/>
              <a:gd name="connsiteX224" fmla="*/ 2959769 w 8128084"/>
              <a:gd name="connsiteY224" fmla="*/ 15135727 h 15135727"/>
              <a:gd name="connsiteX225" fmla="*/ 2935706 w 8128084"/>
              <a:gd name="connsiteY225" fmla="*/ 14895095 h 15135727"/>
              <a:gd name="connsiteX226" fmla="*/ 2791327 w 8128084"/>
              <a:gd name="connsiteY226" fmla="*/ 14943221 h 15135727"/>
              <a:gd name="connsiteX227" fmla="*/ 2671011 w 8128084"/>
              <a:gd name="connsiteY227" fmla="*/ 15039474 h 15135727"/>
              <a:gd name="connsiteX228" fmla="*/ 2430379 w 8128084"/>
              <a:gd name="connsiteY228" fmla="*/ 15087600 h 15135727"/>
              <a:gd name="connsiteX229" fmla="*/ 2237874 w 8128084"/>
              <a:gd name="connsiteY229" fmla="*/ 15039474 h 15135727"/>
              <a:gd name="connsiteX230" fmla="*/ 2622885 w 8128084"/>
              <a:gd name="connsiteY230" fmla="*/ 14846969 h 15135727"/>
              <a:gd name="connsiteX231" fmla="*/ 2887579 w 8128084"/>
              <a:gd name="connsiteY231" fmla="*/ 14774779 h 15135727"/>
              <a:gd name="connsiteX232" fmla="*/ 2839453 w 8128084"/>
              <a:gd name="connsiteY232" fmla="*/ 14582274 h 15135727"/>
              <a:gd name="connsiteX233" fmla="*/ 2935706 w 8128084"/>
              <a:gd name="connsiteY233" fmla="*/ 14510085 h 15135727"/>
              <a:gd name="connsiteX234" fmla="*/ 2935706 w 8128084"/>
              <a:gd name="connsiteY234" fmla="*/ 14510085 h 15135727"/>
              <a:gd name="connsiteX235" fmla="*/ 3080085 w 8128084"/>
              <a:gd name="connsiteY235" fmla="*/ 14413832 h 15135727"/>
              <a:gd name="connsiteX236" fmla="*/ 3152274 w 8128084"/>
              <a:gd name="connsiteY236" fmla="*/ 14341642 h 15135727"/>
              <a:gd name="connsiteX237" fmla="*/ 3080085 w 8128084"/>
              <a:gd name="connsiteY237" fmla="*/ 14269453 h 15135727"/>
              <a:gd name="connsiteX238" fmla="*/ 3152274 w 8128084"/>
              <a:gd name="connsiteY238" fmla="*/ 14197264 h 15135727"/>
              <a:gd name="connsiteX239" fmla="*/ 3152274 w 8128084"/>
              <a:gd name="connsiteY239" fmla="*/ 14052885 h 15135727"/>
              <a:gd name="connsiteX240" fmla="*/ 3080085 w 8128084"/>
              <a:gd name="connsiteY240" fmla="*/ 13980695 h 15135727"/>
              <a:gd name="connsiteX241" fmla="*/ 3056021 w 8128084"/>
              <a:gd name="connsiteY241" fmla="*/ 14076948 h 15135727"/>
              <a:gd name="connsiteX242" fmla="*/ 2935706 w 8128084"/>
              <a:gd name="connsiteY242" fmla="*/ 14076948 h 15135727"/>
              <a:gd name="connsiteX243" fmla="*/ 2863516 w 8128084"/>
              <a:gd name="connsiteY243" fmla="*/ 14125074 h 15135727"/>
              <a:gd name="connsiteX244" fmla="*/ 2719137 w 8128084"/>
              <a:gd name="connsiteY244" fmla="*/ 14197264 h 15135727"/>
              <a:gd name="connsiteX245" fmla="*/ 2646948 w 8128084"/>
              <a:gd name="connsiteY245" fmla="*/ 14197264 h 15135727"/>
              <a:gd name="connsiteX246" fmla="*/ 2598821 w 8128084"/>
              <a:gd name="connsiteY246" fmla="*/ 14125074 h 15135727"/>
              <a:gd name="connsiteX247" fmla="*/ 2430379 w 8128084"/>
              <a:gd name="connsiteY247" fmla="*/ 13836316 h 15135727"/>
              <a:gd name="connsiteX248" fmla="*/ 2646948 w 8128084"/>
              <a:gd name="connsiteY248" fmla="*/ 13812253 h 15135727"/>
              <a:gd name="connsiteX249" fmla="*/ 2502569 w 8128084"/>
              <a:gd name="connsiteY249" fmla="*/ 13475369 h 15135727"/>
              <a:gd name="connsiteX250" fmla="*/ 2550695 w 8128084"/>
              <a:gd name="connsiteY250" fmla="*/ 13186611 h 15135727"/>
              <a:gd name="connsiteX251" fmla="*/ 2719137 w 8128084"/>
              <a:gd name="connsiteY251" fmla="*/ 13042232 h 15135727"/>
              <a:gd name="connsiteX252" fmla="*/ 2791327 w 8128084"/>
              <a:gd name="connsiteY252" fmla="*/ 12945979 h 15135727"/>
              <a:gd name="connsiteX253" fmla="*/ 3031958 w 8128084"/>
              <a:gd name="connsiteY253" fmla="*/ 13090358 h 15135727"/>
              <a:gd name="connsiteX254" fmla="*/ 3056021 w 8128084"/>
              <a:gd name="connsiteY254" fmla="*/ 12753474 h 15135727"/>
              <a:gd name="connsiteX255" fmla="*/ 2887579 w 8128084"/>
              <a:gd name="connsiteY255" fmla="*/ 12777537 h 15135727"/>
              <a:gd name="connsiteX256" fmla="*/ 2815390 w 8128084"/>
              <a:gd name="connsiteY256" fmla="*/ 12777537 h 15135727"/>
              <a:gd name="connsiteX257" fmla="*/ 3176337 w 8128084"/>
              <a:gd name="connsiteY257" fmla="*/ 12368464 h 15135727"/>
              <a:gd name="connsiteX258" fmla="*/ 3104148 w 8128084"/>
              <a:gd name="connsiteY258" fmla="*/ 12320337 h 15135727"/>
              <a:gd name="connsiteX259" fmla="*/ 3104148 w 8128084"/>
              <a:gd name="connsiteY259" fmla="*/ 12320337 h 15135727"/>
              <a:gd name="connsiteX260" fmla="*/ 3007895 w 8128084"/>
              <a:gd name="connsiteY260" fmla="*/ 12079706 h 15135727"/>
              <a:gd name="connsiteX261" fmla="*/ 2911642 w 8128084"/>
              <a:gd name="connsiteY261" fmla="*/ 11935327 h 15135727"/>
              <a:gd name="connsiteX262" fmla="*/ 2863516 w 8128084"/>
              <a:gd name="connsiteY262" fmla="*/ 11694695 h 15135727"/>
              <a:gd name="connsiteX263" fmla="*/ 2911642 w 8128084"/>
              <a:gd name="connsiteY263" fmla="*/ 11454064 h 15135727"/>
              <a:gd name="connsiteX264" fmla="*/ 3056021 w 8128084"/>
              <a:gd name="connsiteY264" fmla="*/ 11454064 h 15135727"/>
              <a:gd name="connsiteX265" fmla="*/ 2983832 w 8128084"/>
              <a:gd name="connsiteY265" fmla="*/ 11381874 h 15135727"/>
              <a:gd name="connsiteX266" fmla="*/ 3031958 w 8128084"/>
              <a:gd name="connsiteY266" fmla="*/ 11285621 h 15135727"/>
              <a:gd name="connsiteX267" fmla="*/ 3007895 w 8128084"/>
              <a:gd name="connsiteY267" fmla="*/ 11189369 h 15135727"/>
              <a:gd name="connsiteX268" fmla="*/ 2887579 w 8128084"/>
              <a:gd name="connsiteY268" fmla="*/ 11141242 h 15135727"/>
              <a:gd name="connsiteX269" fmla="*/ 2887579 w 8128084"/>
              <a:gd name="connsiteY269" fmla="*/ 10972800 h 15135727"/>
              <a:gd name="connsiteX270" fmla="*/ 2887579 w 8128084"/>
              <a:gd name="connsiteY270" fmla="*/ 10924674 h 15135727"/>
              <a:gd name="connsiteX271" fmla="*/ 2767264 w 8128084"/>
              <a:gd name="connsiteY271" fmla="*/ 11020927 h 15135727"/>
              <a:gd name="connsiteX272" fmla="*/ 2743200 w 8128084"/>
              <a:gd name="connsiteY272" fmla="*/ 10924674 h 15135727"/>
              <a:gd name="connsiteX273" fmla="*/ 2550695 w 8128084"/>
              <a:gd name="connsiteY273" fmla="*/ 11020927 h 15135727"/>
              <a:gd name="connsiteX274" fmla="*/ 2526632 w 8128084"/>
              <a:gd name="connsiteY274" fmla="*/ 11117179 h 15135727"/>
              <a:gd name="connsiteX275" fmla="*/ 2334127 w 8128084"/>
              <a:gd name="connsiteY275" fmla="*/ 10996864 h 15135727"/>
              <a:gd name="connsiteX276" fmla="*/ 2358190 w 8128084"/>
              <a:gd name="connsiteY276" fmla="*/ 10732169 h 15135727"/>
              <a:gd name="connsiteX277" fmla="*/ 2334127 w 8128084"/>
              <a:gd name="connsiteY277" fmla="*/ 10587790 h 15135727"/>
              <a:gd name="connsiteX278" fmla="*/ 2406316 w 8128084"/>
              <a:gd name="connsiteY278" fmla="*/ 10491537 h 15135727"/>
              <a:gd name="connsiteX279" fmla="*/ 2598821 w 8128084"/>
              <a:gd name="connsiteY279" fmla="*/ 10684042 h 15135727"/>
              <a:gd name="connsiteX280" fmla="*/ 2767264 w 8128084"/>
              <a:gd name="connsiteY280" fmla="*/ 10684042 h 15135727"/>
              <a:gd name="connsiteX281" fmla="*/ 2646948 w 8128084"/>
              <a:gd name="connsiteY281" fmla="*/ 10515600 h 15135727"/>
              <a:gd name="connsiteX282" fmla="*/ 2815390 w 8128084"/>
              <a:gd name="connsiteY282" fmla="*/ 10395285 h 15135727"/>
              <a:gd name="connsiteX283" fmla="*/ 3080085 w 8128084"/>
              <a:gd name="connsiteY283" fmla="*/ 10419348 h 15135727"/>
              <a:gd name="connsiteX284" fmla="*/ 3248527 w 8128084"/>
              <a:gd name="connsiteY284" fmla="*/ 10539664 h 15135727"/>
              <a:gd name="connsiteX285" fmla="*/ 3320716 w 8128084"/>
              <a:gd name="connsiteY285" fmla="*/ 10659979 h 15135727"/>
              <a:gd name="connsiteX286" fmla="*/ 3465095 w 8128084"/>
              <a:gd name="connsiteY286" fmla="*/ 10659979 h 15135727"/>
              <a:gd name="connsiteX287" fmla="*/ 3441032 w 8128084"/>
              <a:gd name="connsiteY287" fmla="*/ 10491537 h 15135727"/>
              <a:gd name="connsiteX288" fmla="*/ 3392906 w 8128084"/>
              <a:gd name="connsiteY288" fmla="*/ 10250906 h 15135727"/>
              <a:gd name="connsiteX289" fmla="*/ 3152274 w 8128084"/>
              <a:gd name="connsiteY289" fmla="*/ 10250906 h 15135727"/>
              <a:gd name="connsiteX290" fmla="*/ 3176337 w 8128084"/>
              <a:gd name="connsiteY290" fmla="*/ 10178716 h 15135727"/>
              <a:gd name="connsiteX291" fmla="*/ 3104148 w 8128084"/>
              <a:gd name="connsiteY291" fmla="*/ 10154653 h 15135727"/>
              <a:gd name="connsiteX292" fmla="*/ 3007895 w 8128084"/>
              <a:gd name="connsiteY292" fmla="*/ 9962148 h 15135727"/>
              <a:gd name="connsiteX293" fmla="*/ 3176337 w 8128084"/>
              <a:gd name="connsiteY293" fmla="*/ 9889958 h 15135727"/>
              <a:gd name="connsiteX294" fmla="*/ 2959769 w 8128084"/>
              <a:gd name="connsiteY294" fmla="*/ 9504948 h 15135727"/>
              <a:gd name="connsiteX295" fmla="*/ 2791327 w 8128084"/>
              <a:gd name="connsiteY295" fmla="*/ 9456821 h 15135727"/>
              <a:gd name="connsiteX296" fmla="*/ 2574758 w 8128084"/>
              <a:gd name="connsiteY296" fmla="*/ 9336506 h 15135727"/>
              <a:gd name="connsiteX297" fmla="*/ 2550695 w 8128084"/>
              <a:gd name="connsiteY297" fmla="*/ 9071811 h 15135727"/>
              <a:gd name="connsiteX298" fmla="*/ 2695074 w 8128084"/>
              <a:gd name="connsiteY298" fmla="*/ 8999621 h 15135727"/>
              <a:gd name="connsiteX299" fmla="*/ 2622885 w 8128084"/>
              <a:gd name="connsiteY299" fmla="*/ 8975558 h 15135727"/>
              <a:gd name="connsiteX300" fmla="*/ 2430379 w 8128084"/>
              <a:gd name="connsiteY300" fmla="*/ 8999621 h 15135727"/>
              <a:gd name="connsiteX301" fmla="*/ 2261937 w 8128084"/>
              <a:gd name="connsiteY301" fmla="*/ 9168064 h 15135727"/>
              <a:gd name="connsiteX302" fmla="*/ 2237874 w 8128084"/>
              <a:gd name="connsiteY302" fmla="*/ 8999621 h 15135727"/>
              <a:gd name="connsiteX303" fmla="*/ 2117558 w 8128084"/>
              <a:gd name="connsiteY303" fmla="*/ 8975558 h 15135727"/>
              <a:gd name="connsiteX304" fmla="*/ 2045369 w 8128084"/>
              <a:gd name="connsiteY304" fmla="*/ 8783053 h 15135727"/>
              <a:gd name="connsiteX305" fmla="*/ 1852864 w 8128084"/>
              <a:gd name="connsiteY305" fmla="*/ 8758990 h 15135727"/>
              <a:gd name="connsiteX306" fmla="*/ 1636295 w 8128084"/>
              <a:gd name="connsiteY306" fmla="*/ 8927432 h 15135727"/>
              <a:gd name="connsiteX307" fmla="*/ 1588169 w 8128084"/>
              <a:gd name="connsiteY307" fmla="*/ 9023685 h 15135727"/>
              <a:gd name="connsiteX308" fmla="*/ 1515979 w 8128084"/>
              <a:gd name="connsiteY308" fmla="*/ 8879306 h 15135727"/>
              <a:gd name="connsiteX309" fmla="*/ 1347537 w 8128084"/>
              <a:gd name="connsiteY309" fmla="*/ 8879306 h 15135727"/>
              <a:gd name="connsiteX310" fmla="*/ 1347537 w 8128084"/>
              <a:gd name="connsiteY310" fmla="*/ 8710864 h 15135727"/>
              <a:gd name="connsiteX311" fmla="*/ 1106906 w 8128084"/>
              <a:gd name="connsiteY311" fmla="*/ 8783053 h 15135727"/>
              <a:gd name="connsiteX312" fmla="*/ 890337 w 8128084"/>
              <a:gd name="connsiteY312" fmla="*/ 8686800 h 15135727"/>
              <a:gd name="connsiteX313" fmla="*/ 649706 w 8128084"/>
              <a:gd name="connsiteY313" fmla="*/ 8662737 h 15135727"/>
              <a:gd name="connsiteX314" fmla="*/ 385011 w 8128084"/>
              <a:gd name="connsiteY314" fmla="*/ 8566485 h 15135727"/>
              <a:gd name="connsiteX315" fmla="*/ 577516 w 8128084"/>
              <a:gd name="connsiteY315" fmla="*/ 8373979 h 15135727"/>
              <a:gd name="connsiteX316" fmla="*/ 794085 w 8128084"/>
              <a:gd name="connsiteY316" fmla="*/ 8301790 h 15135727"/>
              <a:gd name="connsiteX317" fmla="*/ 745958 w 8128084"/>
              <a:gd name="connsiteY317" fmla="*/ 8133348 h 15135727"/>
              <a:gd name="connsiteX318" fmla="*/ 818148 w 8128084"/>
              <a:gd name="connsiteY318" fmla="*/ 7820527 h 15135727"/>
              <a:gd name="connsiteX319" fmla="*/ 697832 w 8128084"/>
              <a:gd name="connsiteY319" fmla="*/ 7820527 h 15135727"/>
              <a:gd name="connsiteX320" fmla="*/ 625642 w 8128084"/>
              <a:gd name="connsiteY320" fmla="*/ 7916779 h 15135727"/>
              <a:gd name="connsiteX321" fmla="*/ 457200 w 8128084"/>
              <a:gd name="connsiteY321" fmla="*/ 7820527 h 15135727"/>
              <a:gd name="connsiteX322" fmla="*/ 529390 w 8128084"/>
              <a:gd name="connsiteY322" fmla="*/ 7700211 h 15135727"/>
              <a:gd name="connsiteX323" fmla="*/ 938464 w 8128084"/>
              <a:gd name="connsiteY323" fmla="*/ 7676148 h 15135727"/>
              <a:gd name="connsiteX324" fmla="*/ 1058779 w 8128084"/>
              <a:gd name="connsiteY324" fmla="*/ 7459579 h 15135727"/>
              <a:gd name="connsiteX325" fmla="*/ 1203158 w 8128084"/>
              <a:gd name="connsiteY325" fmla="*/ 7603958 h 15135727"/>
              <a:gd name="connsiteX326" fmla="*/ 1299411 w 8128084"/>
              <a:gd name="connsiteY326" fmla="*/ 7555832 h 15135727"/>
              <a:gd name="connsiteX327" fmla="*/ 1443790 w 8128084"/>
              <a:gd name="connsiteY327" fmla="*/ 7507706 h 15135727"/>
              <a:gd name="connsiteX328" fmla="*/ 1684421 w 8128084"/>
              <a:gd name="connsiteY328" fmla="*/ 7603958 h 15135727"/>
              <a:gd name="connsiteX329" fmla="*/ 1684421 w 8128084"/>
              <a:gd name="connsiteY329" fmla="*/ 7603958 h 15135727"/>
              <a:gd name="connsiteX330" fmla="*/ 1540042 w 8128084"/>
              <a:gd name="connsiteY330" fmla="*/ 7363327 h 15135727"/>
              <a:gd name="connsiteX331" fmla="*/ 1299411 w 8128084"/>
              <a:gd name="connsiteY331" fmla="*/ 7315200 h 15135727"/>
              <a:gd name="connsiteX332" fmla="*/ 1130969 w 8128084"/>
              <a:gd name="connsiteY332" fmla="*/ 7339264 h 15135727"/>
              <a:gd name="connsiteX333" fmla="*/ 1034716 w 8128084"/>
              <a:gd name="connsiteY333" fmla="*/ 7315200 h 15135727"/>
              <a:gd name="connsiteX334" fmla="*/ 1155032 w 8128084"/>
              <a:gd name="connsiteY334" fmla="*/ 7050506 h 15135727"/>
              <a:gd name="connsiteX335" fmla="*/ 1155032 w 8128084"/>
              <a:gd name="connsiteY335" fmla="*/ 6930190 h 15135727"/>
              <a:gd name="connsiteX336" fmla="*/ 1155032 w 8128084"/>
              <a:gd name="connsiteY336" fmla="*/ 6761748 h 15135727"/>
              <a:gd name="connsiteX337" fmla="*/ 1203158 w 8128084"/>
              <a:gd name="connsiteY337" fmla="*/ 6617369 h 15135727"/>
              <a:gd name="connsiteX338" fmla="*/ 1371600 w 8128084"/>
              <a:gd name="connsiteY338" fmla="*/ 6472990 h 15135727"/>
              <a:gd name="connsiteX339" fmla="*/ 1443790 w 8128084"/>
              <a:gd name="connsiteY339" fmla="*/ 6328611 h 15135727"/>
              <a:gd name="connsiteX340" fmla="*/ 1419727 w 8128084"/>
              <a:gd name="connsiteY340" fmla="*/ 6208295 h 15135727"/>
              <a:gd name="connsiteX341" fmla="*/ 1275348 w 8128084"/>
              <a:gd name="connsiteY341" fmla="*/ 6304548 h 15135727"/>
              <a:gd name="connsiteX342" fmla="*/ 1323474 w 8128084"/>
              <a:gd name="connsiteY342" fmla="*/ 6015790 h 15135727"/>
              <a:gd name="connsiteX343" fmla="*/ 1540042 w 8128084"/>
              <a:gd name="connsiteY343" fmla="*/ 5871411 h 15135727"/>
              <a:gd name="connsiteX344" fmla="*/ 1540042 w 8128084"/>
              <a:gd name="connsiteY344" fmla="*/ 5751095 h 15135727"/>
              <a:gd name="connsiteX345" fmla="*/ 1395664 w 8128084"/>
              <a:gd name="connsiteY345" fmla="*/ 5799221 h 15135727"/>
              <a:gd name="connsiteX346" fmla="*/ 1179095 w 8128084"/>
              <a:gd name="connsiteY346" fmla="*/ 5799221 h 15135727"/>
              <a:gd name="connsiteX347" fmla="*/ 890337 w 8128084"/>
              <a:gd name="connsiteY347" fmla="*/ 5775158 h 15135727"/>
              <a:gd name="connsiteX348" fmla="*/ 697832 w 8128084"/>
              <a:gd name="connsiteY348" fmla="*/ 5606716 h 15135727"/>
              <a:gd name="connsiteX349" fmla="*/ 577516 w 8128084"/>
              <a:gd name="connsiteY349" fmla="*/ 5582653 h 15135727"/>
              <a:gd name="connsiteX350" fmla="*/ 697832 w 8128084"/>
              <a:gd name="connsiteY350" fmla="*/ 5775158 h 15135727"/>
              <a:gd name="connsiteX351" fmla="*/ 409074 w 8128084"/>
              <a:gd name="connsiteY351" fmla="*/ 5799221 h 15135727"/>
              <a:gd name="connsiteX352" fmla="*/ 168442 w 8128084"/>
              <a:gd name="connsiteY352" fmla="*/ 5702969 h 15135727"/>
              <a:gd name="connsiteX353" fmla="*/ 264695 w 8128084"/>
              <a:gd name="connsiteY353" fmla="*/ 5558590 h 15135727"/>
              <a:gd name="connsiteX354" fmla="*/ 144379 w 8128084"/>
              <a:gd name="connsiteY354" fmla="*/ 5510464 h 15135727"/>
              <a:gd name="connsiteX355" fmla="*/ 0 w 8128084"/>
              <a:gd name="connsiteY355" fmla="*/ 5462337 h 15135727"/>
              <a:gd name="connsiteX356" fmla="*/ 96253 w 8128084"/>
              <a:gd name="connsiteY356"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42827 w 8128084"/>
              <a:gd name="connsiteY202" fmla="*/ 14383753 h 15135727"/>
              <a:gd name="connsiteX203" fmla="*/ 4403558 w 8128084"/>
              <a:gd name="connsiteY203" fmla="*/ 14437895 h 15135727"/>
              <a:gd name="connsiteX204" fmla="*/ 4340058 w 8128084"/>
              <a:gd name="connsiteY204" fmla="*/ 14475995 h 15135727"/>
              <a:gd name="connsiteX205" fmla="*/ 4303127 w 8128084"/>
              <a:gd name="connsiteY205" fmla="*/ 14364703 h 15135727"/>
              <a:gd name="connsiteX206" fmla="*/ 4276892 w 8128084"/>
              <a:gd name="connsiteY206" fmla="*/ 14296190 h 15135727"/>
              <a:gd name="connsiteX207" fmla="*/ 4235116 w 8128084"/>
              <a:gd name="connsiteY207" fmla="*/ 14341642 h 15135727"/>
              <a:gd name="connsiteX208" fmla="*/ 4162927 w 8128084"/>
              <a:gd name="connsiteY208" fmla="*/ 14389769 h 15135727"/>
              <a:gd name="connsiteX209" fmla="*/ 4137527 w 8128084"/>
              <a:gd name="connsiteY209" fmla="*/ 14364369 h 15135727"/>
              <a:gd name="connsiteX210" fmla="*/ 3998327 w 8128084"/>
              <a:gd name="connsiteY210" fmla="*/ 14409153 h 15135727"/>
              <a:gd name="connsiteX211" fmla="*/ 4023727 w 8128084"/>
              <a:gd name="connsiteY211" fmla="*/ 14275803 h 15135727"/>
              <a:gd name="connsiteX212" fmla="*/ 3915945 w 8128084"/>
              <a:gd name="connsiteY212" fmla="*/ 14289840 h 15135727"/>
              <a:gd name="connsiteX213" fmla="*/ 3801979 w 8128084"/>
              <a:gd name="connsiteY213" fmla="*/ 14293516 h 15135727"/>
              <a:gd name="connsiteX214" fmla="*/ 3719764 w 8128084"/>
              <a:gd name="connsiteY214" fmla="*/ 14415169 h 15135727"/>
              <a:gd name="connsiteX215" fmla="*/ 3625850 w 8128084"/>
              <a:gd name="connsiteY215" fmla="*/ 14616364 h 15135727"/>
              <a:gd name="connsiteX216" fmla="*/ 3513221 w 8128084"/>
              <a:gd name="connsiteY216" fmla="*/ 14726653 h 15135727"/>
              <a:gd name="connsiteX217" fmla="*/ 3583071 w 8128084"/>
              <a:gd name="connsiteY217" fmla="*/ 14832932 h 15135727"/>
              <a:gd name="connsiteX218" fmla="*/ 3633537 w 8128084"/>
              <a:gd name="connsiteY218" fmla="*/ 14967285 h 15135727"/>
              <a:gd name="connsiteX219" fmla="*/ 3609474 w 8128084"/>
              <a:gd name="connsiteY219" fmla="*/ 15087600 h 15135727"/>
              <a:gd name="connsiteX220" fmla="*/ 3479132 w 8128084"/>
              <a:gd name="connsiteY220" fmla="*/ 14975974 h 15135727"/>
              <a:gd name="connsiteX221" fmla="*/ 3272590 w 8128084"/>
              <a:gd name="connsiteY221" fmla="*/ 15063537 h 15135727"/>
              <a:gd name="connsiteX222" fmla="*/ 3248527 w 8128084"/>
              <a:gd name="connsiteY222" fmla="*/ 14895095 h 15135727"/>
              <a:gd name="connsiteX223" fmla="*/ 3128211 w 8128084"/>
              <a:gd name="connsiteY223" fmla="*/ 14919158 h 15135727"/>
              <a:gd name="connsiteX224" fmla="*/ 2959769 w 8128084"/>
              <a:gd name="connsiteY224" fmla="*/ 15135727 h 15135727"/>
              <a:gd name="connsiteX225" fmla="*/ 2935706 w 8128084"/>
              <a:gd name="connsiteY225" fmla="*/ 14895095 h 15135727"/>
              <a:gd name="connsiteX226" fmla="*/ 2791327 w 8128084"/>
              <a:gd name="connsiteY226" fmla="*/ 14943221 h 15135727"/>
              <a:gd name="connsiteX227" fmla="*/ 2671011 w 8128084"/>
              <a:gd name="connsiteY227" fmla="*/ 15039474 h 15135727"/>
              <a:gd name="connsiteX228" fmla="*/ 2430379 w 8128084"/>
              <a:gd name="connsiteY228" fmla="*/ 15087600 h 15135727"/>
              <a:gd name="connsiteX229" fmla="*/ 2237874 w 8128084"/>
              <a:gd name="connsiteY229" fmla="*/ 15039474 h 15135727"/>
              <a:gd name="connsiteX230" fmla="*/ 2622885 w 8128084"/>
              <a:gd name="connsiteY230" fmla="*/ 14846969 h 15135727"/>
              <a:gd name="connsiteX231" fmla="*/ 2887579 w 8128084"/>
              <a:gd name="connsiteY231" fmla="*/ 14774779 h 15135727"/>
              <a:gd name="connsiteX232" fmla="*/ 2839453 w 8128084"/>
              <a:gd name="connsiteY232" fmla="*/ 14582274 h 15135727"/>
              <a:gd name="connsiteX233" fmla="*/ 2935706 w 8128084"/>
              <a:gd name="connsiteY233" fmla="*/ 14510085 h 15135727"/>
              <a:gd name="connsiteX234" fmla="*/ 2935706 w 8128084"/>
              <a:gd name="connsiteY234" fmla="*/ 14510085 h 15135727"/>
              <a:gd name="connsiteX235" fmla="*/ 3080085 w 8128084"/>
              <a:gd name="connsiteY235" fmla="*/ 14413832 h 15135727"/>
              <a:gd name="connsiteX236" fmla="*/ 3152274 w 8128084"/>
              <a:gd name="connsiteY236" fmla="*/ 14341642 h 15135727"/>
              <a:gd name="connsiteX237" fmla="*/ 3080085 w 8128084"/>
              <a:gd name="connsiteY237" fmla="*/ 14269453 h 15135727"/>
              <a:gd name="connsiteX238" fmla="*/ 3152274 w 8128084"/>
              <a:gd name="connsiteY238" fmla="*/ 14197264 h 15135727"/>
              <a:gd name="connsiteX239" fmla="*/ 3152274 w 8128084"/>
              <a:gd name="connsiteY239" fmla="*/ 14052885 h 15135727"/>
              <a:gd name="connsiteX240" fmla="*/ 3080085 w 8128084"/>
              <a:gd name="connsiteY240" fmla="*/ 13980695 h 15135727"/>
              <a:gd name="connsiteX241" fmla="*/ 3056021 w 8128084"/>
              <a:gd name="connsiteY241" fmla="*/ 14076948 h 15135727"/>
              <a:gd name="connsiteX242" fmla="*/ 2935706 w 8128084"/>
              <a:gd name="connsiteY242" fmla="*/ 14076948 h 15135727"/>
              <a:gd name="connsiteX243" fmla="*/ 2863516 w 8128084"/>
              <a:gd name="connsiteY243" fmla="*/ 14125074 h 15135727"/>
              <a:gd name="connsiteX244" fmla="*/ 2719137 w 8128084"/>
              <a:gd name="connsiteY244" fmla="*/ 14197264 h 15135727"/>
              <a:gd name="connsiteX245" fmla="*/ 2646948 w 8128084"/>
              <a:gd name="connsiteY245" fmla="*/ 14197264 h 15135727"/>
              <a:gd name="connsiteX246" fmla="*/ 2598821 w 8128084"/>
              <a:gd name="connsiteY246" fmla="*/ 14125074 h 15135727"/>
              <a:gd name="connsiteX247" fmla="*/ 2430379 w 8128084"/>
              <a:gd name="connsiteY247" fmla="*/ 13836316 h 15135727"/>
              <a:gd name="connsiteX248" fmla="*/ 2646948 w 8128084"/>
              <a:gd name="connsiteY248" fmla="*/ 13812253 h 15135727"/>
              <a:gd name="connsiteX249" fmla="*/ 2502569 w 8128084"/>
              <a:gd name="connsiteY249" fmla="*/ 13475369 h 15135727"/>
              <a:gd name="connsiteX250" fmla="*/ 2550695 w 8128084"/>
              <a:gd name="connsiteY250" fmla="*/ 13186611 h 15135727"/>
              <a:gd name="connsiteX251" fmla="*/ 2719137 w 8128084"/>
              <a:gd name="connsiteY251" fmla="*/ 13042232 h 15135727"/>
              <a:gd name="connsiteX252" fmla="*/ 2791327 w 8128084"/>
              <a:gd name="connsiteY252" fmla="*/ 12945979 h 15135727"/>
              <a:gd name="connsiteX253" fmla="*/ 3031958 w 8128084"/>
              <a:gd name="connsiteY253" fmla="*/ 13090358 h 15135727"/>
              <a:gd name="connsiteX254" fmla="*/ 3056021 w 8128084"/>
              <a:gd name="connsiteY254" fmla="*/ 12753474 h 15135727"/>
              <a:gd name="connsiteX255" fmla="*/ 2887579 w 8128084"/>
              <a:gd name="connsiteY255" fmla="*/ 12777537 h 15135727"/>
              <a:gd name="connsiteX256" fmla="*/ 2815390 w 8128084"/>
              <a:gd name="connsiteY256" fmla="*/ 12777537 h 15135727"/>
              <a:gd name="connsiteX257" fmla="*/ 3176337 w 8128084"/>
              <a:gd name="connsiteY257" fmla="*/ 12368464 h 15135727"/>
              <a:gd name="connsiteX258" fmla="*/ 3104148 w 8128084"/>
              <a:gd name="connsiteY258" fmla="*/ 12320337 h 15135727"/>
              <a:gd name="connsiteX259" fmla="*/ 3104148 w 8128084"/>
              <a:gd name="connsiteY259" fmla="*/ 12320337 h 15135727"/>
              <a:gd name="connsiteX260" fmla="*/ 3007895 w 8128084"/>
              <a:gd name="connsiteY260" fmla="*/ 12079706 h 15135727"/>
              <a:gd name="connsiteX261" fmla="*/ 2911642 w 8128084"/>
              <a:gd name="connsiteY261" fmla="*/ 11935327 h 15135727"/>
              <a:gd name="connsiteX262" fmla="*/ 2863516 w 8128084"/>
              <a:gd name="connsiteY262" fmla="*/ 11694695 h 15135727"/>
              <a:gd name="connsiteX263" fmla="*/ 2911642 w 8128084"/>
              <a:gd name="connsiteY263" fmla="*/ 11454064 h 15135727"/>
              <a:gd name="connsiteX264" fmla="*/ 3056021 w 8128084"/>
              <a:gd name="connsiteY264" fmla="*/ 11454064 h 15135727"/>
              <a:gd name="connsiteX265" fmla="*/ 2983832 w 8128084"/>
              <a:gd name="connsiteY265" fmla="*/ 11381874 h 15135727"/>
              <a:gd name="connsiteX266" fmla="*/ 3031958 w 8128084"/>
              <a:gd name="connsiteY266" fmla="*/ 11285621 h 15135727"/>
              <a:gd name="connsiteX267" fmla="*/ 3007895 w 8128084"/>
              <a:gd name="connsiteY267" fmla="*/ 11189369 h 15135727"/>
              <a:gd name="connsiteX268" fmla="*/ 2887579 w 8128084"/>
              <a:gd name="connsiteY268" fmla="*/ 11141242 h 15135727"/>
              <a:gd name="connsiteX269" fmla="*/ 2887579 w 8128084"/>
              <a:gd name="connsiteY269" fmla="*/ 10972800 h 15135727"/>
              <a:gd name="connsiteX270" fmla="*/ 2887579 w 8128084"/>
              <a:gd name="connsiteY270" fmla="*/ 10924674 h 15135727"/>
              <a:gd name="connsiteX271" fmla="*/ 2767264 w 8128084"/>
              <a:gd name="connsiteY271" fmla="*/ 11020927 h 15135727"/>
              <a:gd name="connsiteX272" fmla="*/ 2743200 w 8128084"/>
              <a:gd name="connsiteY272" fmla="*/ 10924674 h 15135727"/>
              <a:gd name="connsiteX273" fmla="*/ 2550695 w 8128084"/>
              <a:gd name="connsiteY273" fmla="*/ 11020927 h 15135727"/>
              <a:gd name="connsiteX274" fmla="*/ 2526632 w 8128084"/>
              <a:gd name="connsiteY274" fmla="*/ 11117179 h 15135727"/>
              <a:gd name="connsiteX275" fmla="*/ 2334127 w 8128084"/>
              <a:gd name="connsiteY275" fmla="*/ 10996864 h 15135727"/>
              <a:gd name="connsiteX276" fmla="*/ 2358190 w 8128084"/>
              <a:gd name="connsiteY276" fmla="*/ 10732169 h 15135727"/>
              <a:gd name="connsiteX277" fmla="*/ 2334127 w 8128084"/>
              <a:gd name="connsiteY277" fmla="*/ 10587790 h 15135727"/>
              <a:gd name="connsiteX278" fmla="*/ 2406316 w 8128084"/>
              <a:gd name="connsiteY278" fmla="*/ 10491537 h 15135727"/>
              <a:gd name="connsiteX279" fmla="*/ 2598821 w 8128084"/>
              <a:gd name="connsiteY279" fmla="*/ 10684042 h 15135727"/>
              <a:gd name="connsiteX280" fmla="*/ 2767264 w 8128084"/>
              <a:gd name="connsiteY280" fmla="*/ 10684042 h 15135727"/>
              <a:gd name="connsiteX281" fmla="*/ 2646948 w 8128084"/>
              <a:gd name="connsiteY281" fmla="*/ 10515600 h 15135727"/>
              <a:gd name="connsiteX282" fmla="*/ 2815390 w 8128084"/>
              <a:gd name="connsiteY282" fmla="*/ 10395285 h 15135727"/>
              <a:gd name="connsiteX283" fmla="*/ 3080085 w 8128084"/>
              <a:gd name="connsiteY283" fmla="*/ 10419348 h 15135727"/>
              <a:gd name="connsiteX284" fmla="*/ 3248527 w 8128084"/>
              <a:gd name="connsiteY284" fmla="*/ 10539664 h 15135727"/>
              <a:gd name="connsiteX285" fmla="*/ 3320716 w 8128084"/>
              <a:gd name="connsiteY285" fmla="*/ 10659979 h 15135727"/>
              <a:gd name="connsiteX286" fmla="*/ 3465095 w 8128084"/>
              <a:gd name="connsiteY286" fmla="*/ 10659979 h 15135727"/>
              <a:gd name="connsiteX287" fmla="*/ 3441032 w 8128084"/>
              <a:gd name="connsiteY287" fmla="*/ 10491537 h 15135727"/>
              <a:gd name="connsiteX288" fmla="*/ 3392906 w 8128084"/>
              <a:gd name="connsiteY288" fmla="*/ 10250906 h 15135727"/>
              <a:gd name="connsiteX289" fmla="*/ 3152274 w 8128084"/>
              <a:gd name="connsiteY289" fmla="*/ 10250906 h 15135727"/>
              <a:gd name="connsiteX290" fmla="*/ 3176337 w 8128084"/>
              <a:gd name="connsiteY290" fmla="*/ 10178716 h 15135727"/>
              <a:gd name="connsiteX291" fmla="*/ 3104148 w 8128084"/>
              <a:gd name="connsiteY291" fmla="*/ 10154653 h 15135727"/>
              <a:gd name="connsiteX292" fmla="*/ 3007895 w 8128084"/>
              <a:gd name="connsiteY292" fmla="*/ 9962148 h 15135727"/>
              <a:gd name="connsiteX293" fmla="*/ 3176337 w 8128084"/>
              <a:gd name="connsiteY293" fmla="*/ 9889958 h 15135727"/>
              <a:gd name="connsiteX294" fmla="*/ 2959769 w 8128084"/>
              <a:gd name="connsiteY294" fmla="*/ 9504948 h 15135727"/>
              <a:gd name="connsiteX295" fmla="*/ 2791327 w 8128084"/>
              <a:gd name="connsiteY295" fmla="*/ 9456821 h 15135727"/>
              <a:gd name="connsiteX296" fmla="*/ 2574758 w 8128084"/>
              <a:gd name="connsiteY296" fmla="*/ 9336506 h 15135727"/>
              <a:gd name="connsiteX297" fmla="*/ 2550695 w 8128084"/>
              <a:gd name="connsiteY297" fmla="*/ 9071811 h 15135727"/>
              <a:gd name="connsiteX298" fmla="*/ 2695074 w 8128084"/>
              <a:gd name="connsiteY298" fmla="*/ 8999621 h 15135727"/>
              <a:gd name="connsiteX299" fmla="*/ 2622885 w 8128084"/>
              <a:gd name="connsiteY299" fmla="*/ 8975558 h 15135727"/>
              <a:gd name="connsiteX300" fmla="*/ 2430379 w 8128084"/>
              <a:gd name="connsiteY300" fmla="*/ 8999621 h 15135727"/>
              <a:gd name="connsiteX301" fmla="*/ 2261937 w 8128084"/>
              <a:gd name="connsiteY301" fmla="*/ 9168064 h 15135727"/>
              <a:gd name="connsiteX302" fmla="*/ 2237874 w 8128084"/>
              <a:gd name="connsiteY302" fmla="*/ 8999621 h 15135727"/>
              <a:gd name="connsiteX303" fmla="*/ 2117558 w 8128084"/>
              <a:gd name="connsiteY303" fmla="*/ 8975558 h 15135727"/>
              <a:gd name="connsiteX304" fmla="*/ 2045369 w 8128084"/>
              <a:gd name="connsiteY304" fmla="*/ 8783053 h 15135727"/>
              <a:gd name="connsiteX305" fmla="*/ 1852864 w 8128084"/>
              <a:gd name="connsiteY305" fmla="*/ 8758990 h 15135727"/>
              <a:gd name="connsiteX306" fmla="*/ 1636295 w 8128084"/>
              <a:gd name="connsiteY306" fmla="*/ 8927432 h 15135727"/>
              <a:gd name="connsiteX307" fmla="*/ 1588169 w 8128084"/>
              <a:gd name="connsiteY307" fmla="*/ 9023685 h 15135727"/>
              <a:gd name="connsiteX308" fmla="*/ 1515979 w 8128084"/>
              <a:gd name="connsiteY308" fmla="*/ 8879306 h 15135727"/>
              <a:gd name="connsiteX309" fmla="*/ 1347537 w 8128084"/>
              <a:gd name="connsiteY309" fmla="*/ 8879306 h 15135727"/>
              <a:gd name="connsiteX310" fmla="*/ 1347537 w 8128084"/>
              <a:gd name="connsiteY310" fmla="*/ 8710864 h 15135727"/>
              <a:gd name="connsiteX311" fmla="*/ 1106906 w 8128084"/>
              <a:gd name="connsiteY311" fmla="*/ 8783053 h 15135727"/>
              <a:gd name="connsiteX312" fmla="*/ 890337 w 8128084"/>
              <a:gd name="connsiteY312" fmla="*/ 8686800 h 15135727"/>
              <a:gd name="connsiteX313" fmla="*/ 649706 w 8128084"/>
              <a:gd name="connsiteY313" fmla="*/ 8662737 h 15135727"/>
              <a:gd name="connsiteX314" fmla="*/ 385011 w 8128084"/>
              <a:gd name="connsiteY314" fmla="*/ 8566485 h 15135727"/>
              <a:gd name="connsiteX315" fmla="*/ 577516 w 8128084"/>
              <a:gd name="connsiteY315" fmla="*/ 8373979 h 15135727"/>
              <a:gd name="connsiteX316" fmla="*/ 794085 w 8128084"/>
              <a:gd name="connsiteY316" fmla="*/ 8301790 h 15135727"/>
              <a:gd name="connsiteX317" fmla="*/ 745958 w 8128084"/>
              <a:gd name="connsiteY317" fmla="*/ 8133348 h 15135727"/>
              <a:gd name="connsiteX318" fmla="*/ 818148 w 8128084"/>
              <a:gd name="connsiteY318" fmla="*/ 7820527 h 15135727"/>
              <a:gd name="connsiteX319" fmla="*/ 697832 w 8128084"/>
              <a:gd name="connsiteY319" fmla="*/ 7820527 h 15135727"/>
              <a:gd name="connsiteX320" fmla="*/ 625642 w 8128084"/>
              <a:gd name="connsiteY320" fmla="*/ 7916779 h 15135727"/>
              <a:gd name="connsiteX321" fmla="*/ 457200 w 8128084"/>
              <a:gd name="connsiteY321" fmla="*/ 7820527 h 15135727"/>
              <a:gd name="connsiteX322" fmla="*/ 529390 w 8128084"/>
              <a:gd name="connsiteY322" fmla="*/ 7700211 h 15135727"/>
              <a:gd name="connsiteX323" fmla="*/ 938464 w 8128084"/>
              <a:gd name="connsiteY323" fmla="*/ 7676148 h 15135727"/>
              <a:gd name="connsiteX324" fmla="*/ 1058779 w 8128084"/>
              <a:gd name="connsiteY324" fmla="*/ 7459579 h 15135727"/>
              <a:gd name="connsiteX325" fmla="*/ 1203158 w 8128084"/>
              <a:gd name="connsiteY325" fmla="*/ 7603958 h 15135727"/>
              <a:gd name="connsiteX326" fmla="*/ 1299411 w 8128084"/>
              <a:gd name="connsiteY326" fmla="*/ 7555832 h 15135727"/>
              <a:gd name="connsiteX327" fmla="*/ 1443790 w 8128084"/>
              <a:gd name="connsiteY327" fmla="*/ 7507706 h 15135727"/>
              <a:gd name="connsiteX328" fmla="*/ 1684421 w 8128084"/>
              <a:gd name="connsiteY328" fmla="*/ 7603958 h 15135727"/>
              <a:gd name="connsiteX329" fmla="*/ 1684421 w 8128084"/>
              <a:gd name="connsiteY329" fmla="*/ 7603958 h 15135727"/>
              <a:gd name="connsiteX330" fmla="*/ 1540042 w 8128084"/>
              <a:gd name="connsiteY330" fmla="*/ 7363327 h 15135727"/>
              <a:gd name="connsiteX331" fmla="*/ 1299411 w 8128084"/>
              <a:gd name="connsiteY331" fmla="*/ 7315200 h 15135727"/>
              <a:gd name="connsiteX332" fmla="*/ 1130969 w 8128084"/>
              <a:gd name="connsiteY332" fmla="*/ 7339264 h 15135727"/>
              <a:gd name="connsiteX333" fmla="*/ 1034716 w 8128084"/>
              <a:gd name="connsiteY333" fmla="*/ 7315200 h 15135727"/>
              <a:gd name="connsiteX334" fmla="*/ 1155032 w 8128084"/>
              <a:gd name="connsiteY334" fmla="*/ 7050506 h 15135727"/>
              <a:gd name="connsiteX335" fmla="*/ 1155032 w 8128084"/>
              <a:gd name="connsiteY335" fmla="*/ 6930190 h 15135727"/>
              <a:gd name="connsiteX336" fmla="*/ 1155032 w 8128084"/>
              <a:gd name="connsiteY336" fmla="*/ 6761748 h 15135727"/>
              <a:gd name="connsiteX337" fmla="*/ 1203158 w 8128084"/>
              <a:gd name="connsiteY337" fmla="*/ 6617369 h 15135727"/>
              <a:gd name="connsiteX338" fmla="*/ 1371600 w 8128084"/>
              <a:gd name="connsiteY338" fmla="*/ 6472990 h 15135727"/>
              <a:gd name="connsiteX339" fmla="*/ 1443790 w 8128084"/>
              <a:gd name="connsiteY339" fmla="*/ 6328611 h 15135727"/>
              <a:gd name="connsiteX340" fmla="*/ 1419727 w 8128084"/>
              <a:gd name="connsiteY340" fmla="*/ 6208295 h 15135727"/>
              <a:gd name="connsiteX341" fmla="*/ 1275348 w 8128084"/>
              <a:gd name="connsiteY341" fmla="*/ 6304548 h 15135727"/>
              <a:gd name="connsiteX342" fmla="*/ 1323474 w 8128084"/>
              <a:gd name="connsiteY342" fmla="*/ 6015790 h 15135727"/>
              <a:gd name="connsiteX343" fmla="*/ 1540042 w 8128084"/>
              <a:gd name="connsiteY343" fmla="*/ 5871411 h 15135727"/>
              <a:gd name="connsiteX344" fmla="*/ 1540042 w 8128084"/>
              <a:gd name="connsiteY344" fmla="*/ 5751095 h 15135727"/>
              <a:gd name="connsiteX345" fmla="*/ 1395664 w 8128084"/>
              <a:gd name="connsiteY345" fmla="*/ 5799221 h 15135727"/>
              <a:gd name="connsiteX346" fmla="*/ 1179095 w 8128084"/>
              <a:gd name="connsiteY346" fmla="*/ 5799221 h 15135727"/>
              <a:gd name="connsiteX347" fmla="*/ 890337 w 8128084"/>
              <a:gd name="connsiteY347" fmla="*/ 5775158 h 15135727"/>
              <a:gd name="connsiteX348" fmla="*/ 697832 w 8128084"/>
              <a:gd name="connsiteY348" fmla="*/ 5606716 h 15135727"/>
              <a:gd name="connsiteX349" fmla="*/ 577516 w 8128084"/>
              <a:gd name="connsiteY349" fmla="*/ 5582653 h 15135727"/>
              <a:gd name="connsiteX350" fmla="*/ 697832 w 8128084"/>
              <a:gd name="connsiteY350" fmla="*/ 5775158 h 15135727"/>
              <a:gd name="connsiteX351" fmla="*/ 409074 w 8128084"/>
              <a:gd name="connsiteY351" fmla="*/ 5799221 h 15135727"/>
              <a:gd name="connsiteX352" fmla="*/ 168442 w 8128084"/>
              <a:gd name="connsiteY352" fmla="*/ 5702969 h 15135727"/>
              <a:gd name="connsiteX353" fmla="*/ 264695 w 8128084"/>
              <a:gd name="connsiteY353" fmla="*/ 5558590 h 15135727"/>
              <a:gd name="connsiteX354" fmla="*/ 144379 w 8128084"/>
              <a:gd name="connsiteY354" fmla="*/ 5510464 h 15135727"/>
              <a:gd name="connsiteX355" fmla="*/ 0 w 8128084"/>
              <a:gd name="connsiteY355" fmla="*/ 5462337 h 15135727"/>
              <a:gd name="connsiteX356" fmla="*/ 96253 w 8128084"/>
              <a:gd name="connsiteY356"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42827 w 8128084"/>
              <a:gd name="connsiteY202" fmla="*/ 14383753 h 15135727"/>
              <a:gd name="connsiteX203" fmla="*/ 4403558 w 8128084"/>
              <a:gd name="connsiteY203" fmla="*/ 14437895 h 15135727"/>
              <a:gd name="connsiteX204" fmla="*/ 4340058 w 8128084"/>
              <a:gd name="connsiteY204" fmla="*/ 14475995 h 15135727"/>
              <a:gd name="connsiteX205" fmla="*/ 4303127 w 8128084"/>
              <a:gd name="connsiteY205" fmla="*/ 14364703 h 15135727"/>
              <a:gd name="connsiteX206" fmla="*/ 4276892 w 8128084"/>
              <a:gd name="connsiteY206" fmla="*/ 14296190 h 15135727"/>
              <a:gd name="connsiteX207" fmla="*/ 4235116 w 8128084"/>
              <a:gd name="connsiteY207" fmla="*/ 14341642 h 15135727"/>
              <a:gd name="connsiteX208" fmla="*/ 4162927 w 8128084"/>
              <a:gd name="connsiteY208" fmla="*/ 14389769 h 15135727"/>
              <a:gd name="connsiteX209" fmla="*/ 4137527 w 8128084"/>
              <a:gd name="connsiteY209" fmla="*/ 14364369 h 15135727"/>
              <a:gd name="connsiteX210" fmla="*/ 3998327 w 8128084"/>
              <a:gd name="connsiteY210" fmla="*/ 14409153 h 15135727"/>
              <a:gd name="connsiteX211" fmla="*/ 4023727 w 8128084"/>
              <a:gd name="connsiteY211" fmla="*/ 14275803 h 15135727"/>
              <a:gd name="connsiteX212" fmla="*/ 3915945 w 8128084"/>
              <a:gd name="connsiteY212" fmla="*/ 14289840 h 15135727"/>
              <a:gd name="connsiteX213" fmla="*/ 3801979 w 8128084"/>
              <a:gd name="connsiteY213" fmla="*/ 14293516 h 15135727"/>
              <a:gd name="connsiteX214" fmla="*/ 3719764 w 8128084"/>
              <a:gd name="connsiteY214" fmla="*/ 14415169 h 15135727"/>
              <a:gd name="connsiteX215" fmla="*/ 3625850 w 8128084"/>
              <a:gd name="connsiteY215" fmla="*/ 14616364 h 15135727"/>
              <a:gd name="connsiteX216" fmla="*/ 3513221 w 8128084"/>
              <a:gd name="connsiteY216" fmla="*/ 14726653 h 15135727"/>
              <a:gd name="connsiteX217" fmla="*/ 3583071 w 8128084"/>
              <a:gd name="connsiteY217" fmla="*/ 14832932 h 15135727"/>
              <a:gd name="connsiteX218" fmla="*/ 3633537 w 8128084"/>
              <a:gd name="connsiteY218" fmla="*/ 14967285 h 15135727"/>
              <a:gd name="connsiteX219" fmla="*/ 3609474 w 8128084"/>
              <a:gd name="connsiteY219" fmla="*/ 15087600 h 15135727"/>
              <a:gd name="connsiteX220" fmla="*/ 3479132 w 8128084"/>
              <a:gd name="connsiteY220" fmla="*/ 14975974 h 15135727"/>
              <a:gd name="connsiteX221" fmla="*/ 3272590 w 8128084"/>
              <a:gd name="connsiteY221" fmla="*/ 15063537 h 15135727"/>
              <a:gd name="connsiteX222" fmla="*/ 3248527 w 8128084"/>
              <a:gd name="connsiteY222" fmla="*/ 14895095 h 15135727"/>
              <a:gd name="connsiteX223" fmla="*/ 3128211 w 8128084"/>
              <a:gd name="connsiteY223" fmla="*/ 14919158 h 15135727"/>
              <a:gd name="connsiteX224" fmla="*/ 2959769 w 8128084"/>
              <a:gd name="connsiteY224" fmla="*/ 15135727 h 15135727"/>
              <a:gd name="connsiteX225" fmla="*/ 2935706 w 8128084"/>
              <a:gd name="connsiteY225" fmla="*/ 14895095 h 15135727"/>
              <a:gd name="connsiteX226" fmla="*/ 2791327 w 8128084"/>
              <a:gd name="connsiteY226" fmla="*/ 14943221 h 15135727"/>
              <a:gd name="connsiteX227" fmla="*/ 2671011 w 8128084"/>
              <a:gd name="connsiteY227" fmla="*/ 15039474 h 15135727"/>
              <a:gd name="connsiteX228" fmla="*/ 2430379 w 8128084"/>
              <a:gd name="connsiteY228" fmla="*/ 15087600 h 15135727"/>
              <a:gd name="connsiteX229" fmla="*/ 2237874 w 8128084"/>
              <a:gd name="connsiteY229" fmla="*/ 15039474 h 15135727"/>
              <a:gd name="connsiteX230" fmla="*/ 2622885 w 8128084"/>
              <a:gd name="connsiteY230" fmla="*/ 14846969 h 15135727"/>
              <a:gd name="connsiteX231" fmla="*/ 2887579 w 8128084"/>
              <a:gd name="connsiteY231" fmla="*/ 14774779 h 15135727"/>
              <a:gd name="connsiteX232" fmla="*/ 2839453 w 8128084"/>
              <a:gd name="connsiteY232" fmla="*/ 14582274 h 15135727"/>
              <a:gd name="connsiteX233" fmla="*/ 2935706 w 8128084"/>
              <a:gd name="connsiteY233" fmla="*/ 14510085 h 15135727"/>
              <a:gd name="connsiteX234" fmla="*/ 2935706 w 8128084"/>
              <a:gd name="connsiteY234" fmla="*/ 14510085 h 15135727"/>
              <a:gd name="connsiteX235" fmla="*/ 3080085 w 8128084"/>
              <a:gd name="connsiteY235" fmla="*/ 14413832 h 15135727"/>
              <a:gd name="connsiteX236" fmla="*/ 3152274 w 8128084"/>
              <a:gd name="connsiteY236" fmla="*/ 14341642 h 15135727"/>
              <a:gd name="connsiteX237" fmla="*/ 3080085 w 8128084"/>
              <a:gd name="connsiteY237" fmla="*/ 14269453 h 15135727"/>
              <a:gd name="connsiteX238" fmla="*/ 3152274 w 8128084"/>
              <a:gd name="connsiteY238" fmla="*/ 14197264 h 15135727"/>
              <a:gd name="connsiteX239" fmla="*/ 3152274 w 8128084"/>
              <a:gd name="connsiteY239" fmla="*/ 14052885 h 15135727"/>
              <a:gd name="connsiteX240" fmla="*/ 3080085 w 8128084"/>
              <a:gd name="connsiteY240" fmla="*/ 13980695 h 15135727"/>
              <a:gd name="connsiteX241" fmla="*/ 3056021 w 8128084"/>
              <a:gd name="connsiteY241" fmla="*/ 14076948 h 15135727"/>
              <a:gd name="connsiteX242" fmla="*/ 2935706 w 8128084"/>
              <a:gd name="connsiteY242" fmla="*/ 14076948 h 15135727"/>
              <a:gd name="connsiteX243" fmla="*/ 2863516 w 8128084"/>
              <a:gd name="connsiteY243" fmla="*/ 14125074 h 15135727"/>
              <a:gd name="connsiteX244" fmla="*/ 2719137 w 8128084"/>
              <a:gd name="connsiteY244" fmla="*/ 14197264 h 15135727"/>
              <a:gd name="connsiteX245" fmla="*/ 2646948 w 8128084"/>
              <a:gd name="connsiteY245" fmla="*/ 14197264 h 15135727"/>
              <a:gd name="connsiteX246" fmla="*/ 2598821 w 8128084"/>
              <a:gd name="connsiteY246" fmla="*/ 14125074 h 15135727"/>
              <a:gd name="connsiteX247" fmla="*/ 2430379 w 8128084"/>
              <a:gd name="connsiteY247" fmla="*/ 13836316 h 15135727"/>
              <a:gd name="connsiteX248" fmla="*/ 2646948 w 8128084"/>
              <a:gd name="connsiteY248" fmla="*/ 13812253 h 15135727"/>
              <a:gd name="connsiteX249" fmla="*/ 2502569 w 8128084"/>
              <a:gd name="connsiteY249" fmla="*/ 13475369 h 15135727"/>
              <a:gd name="connsiteX250" fmla="*/ 2550695 w 8128084"/>
              <a:gd name="connsiteY250" fmla="*/ 13186611 h 15135727"/>
              <a:gd name="connsiteX251" fmla="*/ 2719137 w 8128084"/>
              <a:gd name="connsiteY251" fmla="*/ 13042232 h 15135727"/>
              <a:gd name="connsiteX252" fmla="*/ 2791327 w 8128084"/>
              <a:gd name="connsiteY252" fmla="*/ 12945979 h 15135727"/>
              <a:gd name="connsiteX253" fmla="*/ 3031958 w 8128084"/>
              <a:gd name="connsiteY253" fmla="*/ 13090358 h 15135727"/>
              <a:gd name="connsiteX254" fmla="*/ 3056021 w 8128084"/>
              <a:gd name="connsiteY254" fmla="*/ 12753474 h 15135727"/>
              <a:gd name="connsiteX255" fmla="*/ 2887579 w 8128084"/>
              <a:gd name="connsiteY255" fmla="*/ 12777537 h 15135727"/>
              <a:gd name="connsiteX256" fmla="*/ 2815390 w 8128084"/>
              <a:gd name="connsiteY256" fmla="*/ 12777537 h 15135727"/>
              <a:gd name="connsiteX257" fmla="*/ 3176337 w 8128084"/>
              <a:gd name="connsiteY257" fmla="*/ 12368464 h 15135727"/>
              <a:gd name="connsiteX258" fmla="*/ 3104148 w 8128084"/>
              <a:gd name="connsiteY258" fmla="*/ 12320337 h 15135727"/>
              <a:gd name="connsiteX259" fmla="*/ 3104148 w 8128084"/>
              <a:gd name="connsiteY259" fmla="*/ 12320337 h 15135727"/>
              <a:gd name="connsiteX260" fmla="*/ 3007895 w 8128084"/>
              <a:gd name="connsiteY260" fmla="*/ 12079706 h 15135727"/>
              <a:gd name="connsiteX261" fmla="*/ 2911642 w 8128084"/>
              <a:gd name="connsiteY261" fmla="*/ 11935327 h 15135727"/>
              <a:gd name="connsiteX262" fmla="*/ 2863516 w 8128084"/>
              <a:gd name="connsiteY262" fmla="*/ 11694695 h 15135727"/>
              <a:gd name="connsiteX263" fmla="*/ 2911642 w 8128084"/>
              <a:gd name="connsiteY263" fmla="*/ 11454064 h 15135727"/>
              <a:gd name="connsiteX264" fmla="*/ 3056021 w 8128084"/>
              <a:gd name="connsiteY264" fmla="*/ 11454064 h 15135727"/>
              <a:gd name="connsiteX265" fmla="*/ 2983832 w 8128084"/>
              <a:gd name="connsiteY265" fmla="*/ 11381874 h 15135727"/>
              <a:gd name="connsiteX266" fmla="*/ 3031958 w 8128084"/>
              <a:gd name="connsiteY266" fmla="*/ 11285621 h 15135727"/>
              <a:gd name="connsiteX267" fmla="*/ 3007895 w 8128084"/>
              <a:gd name="connsiteY267" fmla="*/ 11189369 h 15135727"/>
              <a:gd name="connsiteX268" fmla="*/ 2887579 w 8128084"/>
              <a:gd name="connsiteY268" fmla="*/ 11141242 h 15135727"/>
              <a:gd name="connsiteX269" fmla="*/ 2887579 w 8128084"/>
              <a:gd name="connsiteY269" fmla="*/ 10972800 h 15135727"/>
              <a:gd name="connsiteX270" fmla="*/ 2887579 w 8128084"/>
              <a:gd name="connsiteY270" fmla="*/ 10924674 h 15135727"/>
              <a:gd name="connsiteX271" fmla="*/ 2767264 w 8128084"/>
              <a:gd name="connsiteY271" fmla="*/ 11020927 h 15135727"/>
              <a:gd name="connsiteX272" fmla="*/ 2743200 w 8128084"/>
              <a:gd name="connsiteY272" fmla="*/ 10924674 h 15135727"/>
              <a:gd name="connsiteX273" fmla="*/ 2550695 w 8128084"/>
              <a:gd name="connsiteY273" fmla="*/ 11020927 h 15135727"/>
              <a:gd name="connsiteX274" fmla="*/ 2526632 w 8128084"/>
              <a:gd name="connsiteY274" fmla="*/ 11117179 h 15135727"/>
              <a:gd name="connsiteX275" fmla="*/ 2334127 w 8128084"/>
              <a:gd name="connsiteY275" fmla="*/ 10996864 h 15135727"/>
              <a:gd name="connsiteX276" fmla="*/ 2358190 w 8128084"/>
              <a:gd name="connsiteY276" fmla="*/ 10732169 h 15135727"/>
              <a:gd name="connsiteX277" fmla="*/ 2334127 w 8128084"/>
              <a:gd name="connsiteY277" fmla="*/ 10587790 h 15135727"/>
              <a:gd name="connsiteX278" fmla="*/ 2406316 w 8128084"/>
              <a:gd name="connsiteY278" fmla="*/ 10491537 h 15135727"/>
              <a:gd name="connsiteX279" fmla="*/ 2598821 w 8128084"/>
              <a:gd name="connsiteY279" fmla="*/ 10684042 h 15135727"/>
              <a:gd name="connsiteX280" fmla="*/ 2767264 w 8128084"/>
              <a:gd name="connsiteY280" fmla="*/ 10684042 h 15135727"/>
              <a:gd name="connsiteX281" fmla="*/ 2646948 w 8128084"/>
              <a:gd name="connsiteY281" fmla="*/ 10515600 h 15135727"/>
              <a:gd name="connsiteX282" fmla="*/ 2815390 w 8128084"/>
              <a:gd name="connsiteY282" fmla="*/ 10395285 h 15135727"/>
              <a:gd name="connsiteX283" fmla="*/ 3080085 w 8128084"/>
              <a:gd name="connsiteY283" fmla="*/ 10419348 h 15135727"/>
              <a:gd name="connsiteX284" fmla="*/ 3248527 w 8128084"/>
              <a:gd name="connsiteY284" fmla="*/ 10539664 h 15135727"/>
              <a:gd name="connsiteX285" fmla="*/ 3320716 w 8128084"/>
              <a:gd name="connsiteY285" fmla="*/ 10659979 h 15135727"/>
              <a:gd name="connsiteX286" fmla="*/ 3465095 w 8128084"/>
              <a:gd name="connsiteY286" fmla="*/ 10659979 h 15135727"/>
              <a:gd name="connsiteX287" fmla="*/ 3441032 w 8128084"/>
              <a:gd name="connsiteY287" fmla="*/ 10491537 h 15135727"/>
              <a:gd name="connsiteX288" fmla="*/ 3392906 w 8128084"/>
              <a:gd name="connsiteY288" fmla="*/ 10250906 h 15135727"/>
              <a:gd name="connsiteX289" fmla="*/ 3152274 w 8128084"/>
              <a:gd name="connsiteY289" fmla="*/ 10250906 h 15135727"/>
              <a:gd name="connsiteX290" fmla="*/ 3176337 w 8128084"/>
              <a:gd name="connsiteY290" fmla="*/ 10178716 h 15135727"/>
              <a:gd name="connsiteX291" fmla="*/ 3104148 w 8128084"/>
              <a:gd name="connsiteY291" fmla="*/ 10154653 h 15135727"/>
              <a:gd name="connsiteX292" fmla="*/ 3007895 w 8128084"/>
              <a:gd name="connsiteY292" fmla="*/ 9962148 h 15135727"/>
              <a:gd name="connsiteX293" fmla="*/ 3176337 w 8128084"/>
              <a:gd name="connsiteY293" fmla="*/ 9889958 h 15135727"/>
              <a:gd name="connsiteX294" fmla="*/ 2959769 w 8128084"/>
              <a:gd name="connsiteY294" fmla="*/ 9504948 h 15135727"/>
              <a:gd name="connsiteX295" fmla="*/ 2791327 w 8128084"/>
              <a:gd name="connsiteY295" fmla="*/ 9456821 h 15135727"/>
              <a:gd name="connsiteX296" fmla="*/ 2574758 w 8128084"/>
              <a:gd name="connsiteY296" fmla="*/ 9336506 h 15135727"/>
              <a:gd name="connsiteX297" fmla="*/ 2550695 w 8128084"/>
              <a:gd name="connsiteY297" fmla="*/ 9071811 h 15135727"/>
              <a:gd name="connsiteX298" fmla="*/ 2695074 w 8128084"/>
              <a:gd name="connsiteY298" fmla="*/ 8999621 h 15135727"/>
              <a:gd name="connsiteX299" fmla="*/ 2622885 w 8128084"/>
              <a:gd name="connsiteY299" fmla="*/ 8975558 h 15135727"/>
              <a:gd name="connsiteX300" fmla="*/ 2430379 w 8128084"/>
              <a:gd name="connsiteY300" fmla="*/ 8999621 h 15135727"/>
              <a:gd name="connsiteX301" fmla="*/ 2261937 w 8128084"/>
              <a:gd name="connsiteY301" fmla="*/ 9168064 h 15135727"/>
              <a:gd name="connsiteX302" fmla="*/ 2237874 w 8128084"/>
              <a:gd name="connsiteY302" fmla="*/ 8999621 h 15135727"/>
              <a:gd name="connsiteX303" fmla="*/ 2117558 w 8128084"/>
              <a:gd name="connsiteY303" fmla="*/ 8975558 h 15135727"/>
              <a:gd name="connsiteX304" fmla="*/ 2045369 w 8128084"/>
              <a:gd name="connsiteY304" fmla="*/ 8783053 h 15135727"/>
              <a:gd name="connsiteX305" fmla="*/ 1852864 w 8128084"/>
              <a:gd name="connsiteY305" fmla="*/ 8758990 h 15135727"/>
              <a:gd name="connsiteX306" fmla="*/ 1636295 w 8128084"/>
              <a:gd name="connsiteY306" fmla="*/ 8927432 h 15135727"/>
              <a:gd name="connsiteX307" fmla="*/ 1588169 w 8128084"/>
              <a:gd name="connsiteY307" fmla="*/ 9023685 h 15135727"/>
              <a:gd name="connsiteX308" fmla="*/ 1515979 w 8128084"/>
              <a:gd name="connsiteY308" fmla="*/ 8879306 h 15135727"/>
              <a:gd name="connsiteX309" fmla="*/ 1347537 w 8128084"/>
              <a:gd name="connsiteY309" fmla="*/ 8879306 h 15135727"/>
              <a:gd name="connsiteX310" fmla="*/ 1347537 w 8128084"/>
              <a:gd name="connsiteY310" fmla="*/ 8710864 h 15135727"/>
              <a:gd name="connsiteX311" fmla="*/ 1106906 w 8128084"/>
              <a:gd name="connsiteY311" fmla="*/ 8783053 h 15135727"/>
              <a:gd name="connsiteX312" fmla="*/ 890337 w 8128084"/>
              <a:gd name="connsiteY312" fmla="*/ 8686800 h 15135727"/>
              <a:gd name="connsiteX313" fmla="*/ 649706 w 8128084"/>
              <a:gd name="connsiteY313" fmla="*/ 8662737 h 15135727"/>
              <a:gd name="connsiteX314" fmla="*/ 385011 w 8128084"/>
              <a:gd name="connsiteY314" fmla="*/ 8566485 h 15135727"/>
              <a:gd name="connsiteX315" fmla="*/ 577516 w 8128084"/>
              <a:gd name="connsiteY315" fmla="*/ 8373979 h 15135727"/>
              <a:gd name="connsiteX316" fmla="*/ 794085 w 8128084"/>
              <a:gd name="connsiteY316" fmla="*/ 8301790 h 15135727"/>
              <a:gd name="connsiteX317" fmla="*/ 745958 w 8128084"/>
              <a:gd name="connsiteY317" fmla="*/ 8133348 h 15135727"/>
              <a:gd name="connsiteX318" fmla="*/ 818148 w 8128084"/>
              <a:gd name="connsiteY318" fmla="*/ 7820527 h 15135727"/>
              <a:gd name="connsiteX319" fmla="*/ 697832 w 8128084"/>
              <a:gd name="connsiteY319" fmla="*/ 7820527 h 15135727"/>
              <a:gd name="connsiteX320" fmla="*/ 625642 w 8128084"/>
              <a:gd name="connsiteY320" fmla="*/ 7916779 h 15135727"/>
              <a:gd name="connsiteX321" fmla="*/ 457200 w 8128084"/>
              <a:gd name="connsiteY321" fmla="*/ 7820527 h 15135727"/>
              <a:gd name="connsiteX322" fmla="*/ 529390 w 8128084"/>
              <a:gd name="connsiteY322" fmla="*/ 7700211 h 15135727"/>
              <a:gd name="connsiteX323" fmla="*/ 938464 w 8128084"/>
              <a:gd name="connsiteY323" fmla="*/ 7676148 h 15135727"/>
              <a:gd name="connsiteX324" fmla="*/ 1058779 w 8128084"/>
              <a:gd name="connsiteY324" fmla="*/ 7459579 h 15135727"/>
              <a:gd name="connsiteX325" fmla="*/ 1203158 w 8128084"/>
              <a:gd name="connsiteY325" fmla="*/ 7603958 h 15135727"/>
              <a:gd name="connsiteX326" fmla="*/ 1299411 w 8128084"/>
              <a:gd name="connsiteY326" fmla="*/ 7555832 h 15135727"/>
              <a:gd name="connsiteX327" fmla="*/ 1443790 w 8128084"/>
              <a:gd name="connsiteY327" fmla="*/ 7507706 h 15135727"/>
              <a:gd name="connsiteX328" fmla="*/ 1684421 w 8128084"/>
              <a:gd name="connsiteY328" fmla="*/ 7603958 h 15135727"/>
              <a:gd name="connsiteX329" fmla="*/ 1684421 w 8128084"/>
              <a:gd name="connsiteY329" fmla="*/ 7603958 h 15135727"/>
              <a:gd name="connsiteX330" fmla="*/ 1540042 w 8128084"/>
              <a:gd name="connsiteY330" fmla="*/ 7363327 h 15135727"/>
              <a:gd name="connsiteX331" fmla="*/ 1299411 w 8128084"/>
              <a:gd name="connsiteY331" fmla="*/ 7315200 h 15135727"/>
              <a:gd name="connsiteX332" fmla="*/ 1130969 w 8128084"/>
              <a:gd name="connsiteY332" fmla="*/ 7339264 h 15135727"/>
              <a:gd name="connsiteX333" fmla="*/ 1034716 w 8128084"/>
              <a:gd name="connsiteY333" fmla="*/ 7315200 h 15135727"/>
              <a:gd name="connsiteX334" fmla="*/ 1155032 w 8128084"/>
              <a:gd name="connsiteY334" fmla="*/ 7050506 h 15135727"/>
              <a:gd name="connsiteX335" fmla="*/ 1155032 w 8128084"/>
              <a:gd name="connsiteY335" fmla="*/ 6930190 h 15135727"/>
              <a:gd name="connsiteX336" fmla="*/ 1155032 w 8128084"/>
              <a:gd name="connsiteY336" fmla="*/ 6761748 h 15135727"/>
              <a:gd name="connsiteX337" fmla="*/ 1203158 w 8128084"/>
              <a:gd name="connsiteY337" fmla="*/ 6617369 h 15135727"/>
              <a:gd name="connsiteX338" fmla="*/ 1371600 w 8128084"/>
              <a:gd name="connsiteY338" fmla="*/ 6472990 h 15135727"/>
              <a:gd name="connsiteX339" fmla="*/ 1443790 w 8128084"/>
              <a:gd name="connsiteY339" fmla="*/ 6328611 h 15135727"/>
              <a:gd name="connsiteX340" fmla="*/ 1419727 w 8128084"/>
              <a:gd name="connsiteY340" fmla="*/ 6208295 h 15135727"/>
              <a:gd name="connsiteX341" fmla="*/ 1275348 w 8128084"/>
              <a:gd name="connsiteY341" fmla="*/ 6304548 h 15135727"/>
              <a:gd name="connsiteX342" fmla="*/ 1323474 w 8128084"/>
              <a:gd name="connsiteY342" fmla="*/ 6015790 h 15135727"/>
              <a:gd name="connsiteX343" fmla="*/ 1540042 w 8128084"/>
              <a:gd name="connsiteY343" fmla="*/ 5871411 h 15135727"/>
              <a:gd name="connsiteX344" fmla="*/ 1540042 w 8128084"/>
              <a:gd name="connsiteY344" fmla="*/ 5751095 h 15135727"/>
              <a:gd name="connsiteX345" fmla="*/ 1395664 w 8128084"/>
              <a:gd name="connsiteY345" fmla="*/ 5799221 h 15135727"/>
              <a:gd name="connsiteX346" fmla="*/ 1179095 w 8128084"/>
              <a:gd name="connsiteY346" fmla="*/ 5799221 h 15135727"/>
              <a:gd name="connsiteX347" fmla="*/ 890337 w 8128084"/>
              <a:gd name="connsiteY347" fmla="*/ 5775158 h 15135727"/>
              <a:gd name="connsiteX348" fmla="*/ 697832 w 8128084"/>
              <a:gd name="connsiteY348" fmla="*/ 5606716 h 15135727"/>
              <a:gd name="connsiteX349" fmla="*/ 577516 w 8128084"/>
              <a:gd name="connsiteY349" fmla="*/ 5582653 h 15135727"/>
              <a:gd name="connsiteX350" fmla="*/ 697832 w 8128084"/>
              <a:gd name="connsiteY350" fmla="*/ 5775158 h 15135727"/>
              <a:gd name="connsiteX351" fmla="*/ 409074 w 8128084"/>
              <a:gd name="connsiteY351" fmla="*/ 5799221 h 15135727"/>
              <a:gd name="connsiteX352" fmla="*/ 168442 w 8128084"/>
              <a:gd name="connsiteY352" fmla="*/ 5702969 h 15135727"/>
              <a:gd name="connsiteX353" fmla="*/ 264695 w 8128084"/>
              <a:gd name="connsiteY353" fmla="*/ 5558590 h 15135727"/>
              <a:gd name="connsiteX354" fmla="*/ 144379 w 8128084"/>
              <a:gd name="connsiteY354" fmla="*/ 5510464 h 15135727"/>
              <a:gd name="connsiteX355" fmla="*/ 0 w 8128084"/>
              <a:gd name="connsiteY355" fmla="*/ 5462337 h 15135727"/>
              <a:gd name="connsiteX356" fmla="*/ 96253 w 8128084"/>
              <a:gd name="connsiteY356"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42827 w 8128084"/>
              <a:gd name="connsiteY202" fmla="*/ 14383753 h 15135727"/>
              <a:gd name="connsiteX203" fmla="*/ 4403558 w 8128084"/>
              <a:gd name="connsiteY203" fmla="*/ 14437895 h 15135727"/>
              <a:gd name="connsiteX204" fmla="*/ 4340058 w 8128084"/>
              <a:gd name="connsiteY204" fmla="*/ 14475995 h 15135727"/>
              <a:gd name="connsiteX205" fmla="*/ 4303127 w 8128084"/>
              <a:gd name="connsiteY205" fmla="*/ 14364703 h 15135727"/>
              <a:gd name="connsiteX206" fmla="*/ 4276892 w 8128084"/>
              <a:gd name="connsiteY206" fmla="*/ 14296190 h 15135727"/>
              <a:gd name="connsiteX207" fmla="*/ 4235116 w 8128084"/>
              <a:gd name="connsiteY207" fmla="*/ 14341642 h 15135727"/>
              <a:gd name="connsiteX208" fmla="*/ 4162927 w 8128084"/>
              <a:gd name="connsiteY208" fmla="*/ 14389769 h 15135727"/>
              <a:gd name="connsiteX209" fmla="*/ 4137527 w 8128084"/>
              <a:gd name="connsiteY209" fmla="*/ 14364369 h 15135727"/>
              <a:gd name="connsiteX210" fmla="*/ 3998327 w 8128084"/>
              <a:gd name="connsiteY210" fmla="*/ 14409153 h 15135727"/>
              <a:gd name="connsiteX211" fmla="*/ 4023727 w 8128084"/>
              <a:gd name="connsiteY211" fmla="*/ 14275803 h 15135727"/>
              <a:gd name="connsiteX212" fmla="*/ 3915945 w 8128084"/>
              <a:gd name="connsiteY212" fmla="*/ 14289840 h 15135727"/>
              <a:gd name="connsiteX213" fmla="*/ 3801979 w 8128084"/>
              <a:gd name="connsiteY213" fmla="*/ 14293516 h 15135727"/>
              <a:gd name="connsiteX214" fmla="*/ 3719764 w 8128084"/>
              <a:gd name="connsiteY214" fmla="*/ 14415169 h 15135727"/>
              <a:gd name="connsiteX215" fmla="*/ 3625850 w 8128084"/>
              <a:gd name="connsiteY215" fmla="*/ 14616364 h 15135727"/>
              <a:gd name="connsiteX216" fmla="*/ 3513221 w 8128084"/>
              <a:gd name="connsiteY216" fmla="*/ 14726653 h 15135727"/>
              <a:gd name="connsiteX217" fmla="*/ 3583071 w 8128084"/>
              <a:gd name="connsiteY217" fmla="*/ 14832932 h 15135727"/>
              <a:gd name="connsiteX218" fmla="*/ 3633537 w 8128084"/>
              <a:gd name="connsiteY218" fmla="*/ 14967285 h 15135727"/>
              <a:gd name="connsiteX219" fmla="*/ 3609474 w 8128084"/>
              <a:gd name="connsiteY219" fmla="*/ 15087600 h 15135727"/>
              <a:gd name="connsiteX220" fmla="*/ 3479132 w 8128084"/>
              <a:gd name="connsiteY220" fmla="*/ 14975974 h 15135727"/>
              <a:gd name="connsiteX221" fmla="*/ 3304340 w 8128084"/>
              <a:gd name="connsiteY221" fmla="*/ 14949237 h 15135727"/>
              <a:gd name="connsiteX222" fmla="*/ 3248527 w 8128084"/>
              <a:gd name="connsiteY222" fmla="*/ 14895095 h 15135727"/>
              <a:gd name="connsiteX223" fmla="*/ 3128211 w 8128084"/>
              <a:gd name="connsiteY223" fmla="*/ 14919158 h 15135727"/>
              <a:gd name="connsiteX224" fmla="*/ 2959769 w 8128084"/>
              <a:gd name="connsiteY224" fmla="*/ 15135727 h 15135727"/>
              <a:gd name="connsiteX225" fmla="*/ 2935706 w 8128084"/>
              <a:gd name="connsiteY225" fmla="*/ 14895095 h 15135727"/>
              <a:gd name="connsiteX226" fmla="*/ 2791327 w 8128084"/>
              <a:gd name="connsiteY226" fmla="*/ 14943221 h 15135727"/>
              <a:gd name="connsiteX227" fmla="*/ 2671011 w 8128084"/>
              <a:gd name="connsiteY227" fmla="*/ 15039474 h 15135727"/>
              <a:gd name="connsiteX228" fmla="*/ 2430379 w 8128084"/>
              <a:gd name="connsiteY228" fmla="*/ 15087600 h 15135727"/>
              <a:gd name="connsiteX229" fmla="*/ 2237874 w 8128084"/>
              <a:gd name="connsiteY229" fmla="*/ 15039474 h 15135727"/>
              <a:gd name="connsiteX230" fmla="*/ 2622885 w 8128084"/>
              <a:gd name="connsiteY230" fmla="*/ 14846969 h 15135727"/>
              <a:gd name="connsiteX231" fmla="*/ 2887579 w 8128084"/>
              <a:gd name="connsiteY231" fmla="*/ 14774779 h 15135727"/>
              <a:gd name="connsiteX232" fmla="*/ 2839453 w 8128084"/>
              <a:gd name="connsiteY232" fmla="*/ 14582274 h 15135727"/>
              <a:gd name="connsiteX233" fmla="*/ 2935706 w 8128084"/>
              <a:gd name="connsiteY233" fmla="*/ 14510085 h 15135727"/>
              <a:gd name="connsiteX234" fmla="*/ 2935706 w 8128084"/>
              <a:gd name="connsiteY234" fmla="*/ 14510085 h 15135727"/>
              <a:gd name="connsiteX235" fmla="*/ 3080085 w 8128084"/>
              <a:gd name="connsiteY235" fmla="*/ 14413832 h 15135727"/>
              <a:gd name="connsiteX236" fmla="*/ 3152274 w 8128084"/>
              <a:gd name="connsiteY236" fmla="*/ 14341642 h 15135727"/>
              <a:gd name="connsiteX237" fmla="*/ 3080085 w 8128084"/>
              <a:gd name="connsiteY237" fmla="*/ 14269453 h 15135727"/>
              <a:gd name="connsiteX238" fmla="*/ 3152274 w 8128084"/>
              <a:gd name="connsiteY238" fmla="*/ 14197264 h 15135727"/>
              <a:gd name="connsiteX239" fmla="*/ 3152274 w 8128084"/>
              <a:gd name="connsiteY239" fmla="*/ 14052885 h 15135727"/>
              <a:gd name="connsiteX240" fmla="*/ 3080085 w 8128084"/>
              <a:gd name="connsiteY240" fmla="*/ 13980695 h 15135727"/>
              <a:gd name="connsiteX241" fmla="*/ 3056021 w 8128084"/>
              <a:gd name="connsiteY241" fmla="*/ 14076948 h 15135727"/>
              <a:gd name="connsiteX242" fmla="*/ 2935706 w 8128084"/>
              <a:gd name="connsiteY242" fmla="*/ 14076948 h 15135727"/>
              <a:gd name="connsiteX243" fmla="*/ 2863516 w 8128084"/>
              <a:gd name="connsiteY243" fmla="*/ 14125074 h 15135727"/>
              <a:gd name="connsiteX244" fmla="*/ 2719137 w 8128084"/>
              <a:gd name="connsiteY244" fmla="*/ 14197264 h 15135727"/>
              <a:gd name="connsiteX245" fmla="*/ 2646948 w 8128084"/>
              <a:gd name="connsiteY245" fmla="*/ 14197264 h 15135727"/>
              <a:gd name="connsiteX246" fmla="*/ 2598821 w 8128084"/>
              <a:gd name="connsiteY246" fmla="*/ 14125074 h 15135727"/>
              <a:gd name="connsiteX247" fmla="*/ 2430379 w 8128084"/>
              <a:gd name="connsiteY247" fmla="*/ 13836316 h 15135727"/>
              <a:gd name="connsiteX248" fmla="*/ 2646948 w 8128084"/>
              <a:gd name="connsiteY248" fmla="*/ 13812253 h 15135727"/>
              <a:gd name="connsiteX249" fmla="*/ 2502569 w 8128084"/>
              <a:gd name="connsiteY249" fmla="*/ 13475369 h 15135727"/>
              <a:gd name="connsiteX250" fmla="*/ 2550695 w 8128084"/>
              <a:gd name="connsiteY250" fmla="*/ 13186611 h 15135727"/>
              <a:gd name="connsiteX251" fmla="*/ 2719137 w 8128084"/>
              <a:gd name="connsiteY251" fmla="*/ 13042232 h 15135727"/>
              <a:gd name="connsiteX252" fmla="*/ 2791327 w 8128084"/>
              <a:gd name="connsiteY252" fmla="*/ 12945979 h 15135727"/>
              <a:gd name="connsiteX253" fmla="*/ 3031958 w 8128084"/>
              <a:gd name="connsiteY253" fmla="*/ 13090358 h 15135727"/>
              <a:gd name="connsiteX254" fmla="*/ 3056021 w 8128084"/>
              <a:gd name="connsiteY254" fmla="*/ 12753474 h 15135727"/>
              <a:gd name="connsiteX255" fmla="*/ 2887579 w 8128084"/>
              <a:gd name="connsiteY255" fmla="*/ 12777537 h 15135727"/>
              <a:gd name="connsiteX256" fmla="*/ 2815390 w 8128084"/>
              <a:gd name="connsiteY256" fmla="*/ 12777537 h 15135727"/>
              <a:gd name="connsiteX257" fmla="*/ 3176337 w 8128084"/>
              <a:gd name="connsiteY257" fmla="*/ 12368464 h 15135727"/>
              <a:gd name="connsiteX258" fmla="*/ 3104148 w 8128084"/>
              <a:gd name="connsiteY258" fmla="*/ 12320337 h 15135727"/>
              <a:gd name="connsiteX259" fmla="*/ 3104148 w 8128084"/>
              <a:gd name="connsiteY259" fmla="*/ 12320337 h 15135727"/>
              <a:gd name="connsiteX260" fmla="*/ 3007895 w 8128084"/>
              <a:gd name="connsiteY260" fmla="*/ 12079706 h 15135727"/>
              <a:gd name="connsiteX261" fmla="*/ 2911642 w 8128084"/>
              <a:gd name="connsiteY261" fmla="*/ 11935327 h 15135727"/>
              <a:gd name="connsiteX262" fmla="*/ 2863516 w 8128084"/>
              <a:gd name="connsiteY262" fmla="*/ 11694695 h 15135727"/>
              <a:gd name="connsiteX263" fmla="*/ 2911642 w 8128084"/>
              <a:gd name="connsiteY263" fmla="*/ 11454064 h 15135727"/>
              <a:gd name="connsiteX264" fmla="*/ 3056021 w 8128084"/>
              <a:gd name="connsiteY264" fmla="*/ 11454064 h 15135727"/>
              <a:gd name="connsiteX265" fmla="*/ 2983832 w 8128084"/>
              <a:gd name="connsiteY265" fmla="*/ 11381874 h 15135727"/>
              <a:gd name="connsiteX266" fmla="*/ 3031958 w 8128084"/>
              <a:gd name="connsiteY266" fmla="*/ 11285621 h 15135727"/>
              <a:gd name="connsiteX267" fmla="*/ 3007895 w 8128084"/>
              <a:gd name="connsiteY267" fmla="*/ 11189369 h 15135727"/>
              <a:gd name="connsiteX268" fmla="*/ 2887579 w 8128084"/>
              <a:gd name="connsiteY268" fmla="*/ 11141242 h 15135727"/>
              <a:gd name="connsiteX269" fmla="*/ 2887579 w 8128084"/>
              <a:gd name="connsiteY269" fmla="*/ 10972800 h 15135727"/>
              <a:gd name="connsiteX270" fmla="*/ 2887579 w 8128084"/>
              <a:gd name="connsiteY270" fmla="*/ 10924674 h 15135727"/>
              <a:gd name="connsiteX271" fmla="*/ 2767264 w 8128084"/>
              <a:gd name="connsiteY271" fmla="*/ 11020927 h 15135727"/>
              <a:gd name="connsiteX272" fmla="*/ 2743200 w 8128084"/>
              <a:gd name="connsiteY272" fmla="*/ 10924674 h 15135727"/>
              <a:gd name="connsiteX273" fmla="*/ 2550695 w 8128084"/>
              <a:gd name="connsiteY273" fmla="*/ 11020927 h 15135727"/>
              <a:gd name="connsiteX274" fmla="*/ 2526632 w 8128084"/>
              <a:gd name="connsiteY274" fmla="*/ 11117179 h 15135727"/>
              <a:gd name="connsiteX275" fmla="*/ 2334127 w 8128084"/>
              <a:gd name="connsiteY275" fmla="*/ 10996864 h 15135727"/>
              <a:gd name="connsiteX276" fmla="*/ 2358190 w 8128084"/>
              <a:gd name="connsiteY276" fmla="*/ 10732169 h 15135727"/>
              <a:gd name="connsiteX277" fmla="*/ 2334127 w 8128084"/>
              <a:gd name="connsiteY277" fmla="*/ 10587790 h 15135727"/>
              <a:gd name="connsiteX278" fmla="*/ 2406316 w 8128084"/>
              <a:gd name="connsiteY278" fmla="*/ 10491537 h 15135727"/>
              <a:gd name="connsiteX279" fmla="*/ 2598821 w 8128084"/>
              <a:gd name="connsiteY279" fmla="*/ 10684042 h 15135727"/>
              <a:gd name="connsiteX280" fmla="*/ 2767264 w 8128084"/>
              <a:gd name="connsiteY280" fmla="*/ 10684042 h 15135727"/>
              <a:gd name="connsiteX281" fmla="*/ 2646948 w 8128084"/>
              <a:gd name="connsiteY281" fmla="*/ 10515600 h 15135727"/>
              <a:gd name="connsiteX282" fmla="*/ 2815390 w 8128084"/>
              <a:gd name="connsiteY282" fmla="*/ 10395285 h 15135727"/>
              <a:gd name="connsiteX283" fmla="*/ 3080085 w 8128084"/>
              <a:gd name="connsiteY283" fmla="*/ 10419348 h 15135727"/>
              <a:gd name="connsiteX284" fmla="*/ 3248527 w 8128084"/>
              <a:gd name="connsiteY284" fmla="*/ 10539664 h 15135727"/>
              <a:gd name="connsiteX285" fmla="*/ 3320716 w 8128084"/>
              <a:gd name="connsiteY285" fmla="*/ 10659979 h 15135727"/>
              <a:gd name="connsiteX286" fmla="*/ 3465095 w 8128084"/>
              <a:gd name="connsiteY286" fmla="*/ 10659979 h 15135727"/>
              <a:gd name="connsiteX287" fmla="*/ 3441032 w 8128084"/>
              <a:gd name="connsiteY287" fmla="*/ 10491537 h 15135727"/>
              <a:gd name="connsiteX288" fmla="*/ 3392906 w 8128084"/>
              <a:gd name="connsiteY288" fmla="*/ 10250906 h 15135727"/>
              <a:gd name="connsiteX289" fmla="*/ 3152274 w 8128084"/>
              <a:gd name="connsiteY289" fmla="*/ 10250906 h 15135727"/>
              <a:gd name="connsiteX290" fmla="*/ 3176337 w 8128084"/>
              <a:gd name="connsiteY290" fmla="*/ 10178716 h 15135727"/>
              <a:gd name="connsiteX291" fmla="*/ 3104148 w 8128084"/>
              <a:gd name="connsiteY291" fmla="*/ 10154653 h 15135727"/>
              <a:gd name="connsiteX292" fmla="*/ 3007895 w 8128084"/>
              <a:gd name="connsiteY292" fmla="*/ 9962148 h 15135727"/>
              <a:gd name="connsiteX293" fmla="*/ 3176337 w 8128084"/>
              <a:gd name="connsiteY293" fmla="*/ 9889958 h 15135727"/>
              <a:gd name="connsiteX294" fmla="*/ 2959769 w 8128084"/>
              <a:gd name="connsiteY294" fmla="*/ 9504948 h 15135727"/>
              <a:gd name="connsiteX295" fmla="*/ 2791327 w 8128084"/>
              <a:gd name="connsiteY295" fmla="*/ 9456821 h 15135727"/>
              <a:gd name="connsiteX296" fmla="*/ 2574758 w 8128084"/>
              <a:gd name="connsiteY296" fmla="*/ 9336506 h 15135727"/>
              <a:gd name="connsiteX297" fmla="*/ 2550695 w 8128084"/>
              <a:gd name="connsiteY297" fmla="*/ 9071811 h 15135727"/>
              <a:gd name="connsiteX298" fmla="*/ 2695074 w 8128084"/>
              <a:gd name="connsiteY298" fmla="*/ 8999621 h 15135727"/>
              <a:gd name="connsiteX299" fmla="*/ 2622885 w 8128084"/>
              <a:gd name="connsiteY299" fmla="*/ 8975558 h 15135727"/>
              <a:gd name="connsiteX300" fmla="*/ 2430379 w 8128084"/>
              <a:gd name="connsiteY300" fmla="*/ 8999621 h 15135727"/>
              <a:gd name="connsiteX301" fmla="*/ 2261937 w 8128084"/>
              <a:gd name="connsiteY301" fmla="*/ 9168064 h 15135727"/>
              <a:gd name="connsiteX302" fmla="*/ 2237874 w 8128084"/>
              <a:gd name="connsiteY302" fmla="*/ 8999621 h 15135727"/>
              <a:gd name="connsiteX303" fmla="*/ 2117558 w 8128084"/>
              <a:gd name="connsiteY303" fmla="*/ 8975558 h 15135727"/>
              <a:gd name="connsiteX304" fmla="*/ 2045369 w 8128084"/>
              <a:gd name="connsiteY304" fmla="*/ 8783053 h 15135727"/>
              <a:gd name="connsiteX305" fmla="*/ 1852864 w 8128084"/>
              <a:gd name="connsiteY305" fmla="*/ 8758990 h 15135727"/>
              <a:gd name="connsiteX306" fmla="*/ 1636295 w 8128084"/>
              <a:gd name="connsiteY306" fmla="*/ 8927432 h 15135727"/>
              <a:gd name="connsiteX307" fmla="*/ 1588169 w 8128084"/>
              <a:gd name="connsiteY307" fmla="*/ 9023685 h 15135727"/>
              <a:gd name="connsiteX308" fmla="*/ 1515979 w 8128084"/>
              <a:gd name="connsiteY308" fmla="*/ 8879306 h 15135727"/>
              <a:gd name="connsiteX309" fmla="*/ 1347537 w 8128084"/>
              <a:gd name="connsiteY309" fmla="*/ 8879306 h 15135727"/>
              <a:gd name="connsiteX310" fmla="*/ 1347537 w 8128084"/>
              <a:gd name="connsiteY310" fmla="*/ 8710864 h 15135727"/>
              <a:gd name="connsiteX311" fmla="*/ 1106906 w 8128084"/>
              <a:gd name="connsiteY311" fmla="*/ 8783053 h 15135727"/>
              <a:gd name="connsiteX312" fmla="*/ 890337 w 8128084"/>
              <a:gd name="connsiteY312" fmla="*/ 8686800 h 15135727"/>
              <a:gd name="connsiteX313" fmla="*/ 649706 w 8128084"/>
              <a:gd name="connsiteY313" fmla="*/ 8662737 h 15135727"/>
              <a:gd name="connsiteX314" fmla="*/ 385011 w 8128084"/>
              <a:gd name="connsiteY314" fmla="*/ 8566485 h 15135727"/>
              <a:gd name="connsiteX315" fmla="*/ 577516 w 8128084"/>
              <a:gd name="connsiteY315" fmla="*/ 8373979 h 15135727"/>
              <a:gd name="connsiteX316" fmla="*/ 794085 w 8128084"/>
              <a:gd name="connsiteY316" fmla="*/ 8301790 h 15135727"/>
              <a:gd name="connsiteX317" fmla="*/ 745958 w 8128084"/>
              <a:gd name="connsiteY317" fmla="*/ 8133348 h 15135727"/>
              <a:gd name="connsiteX318" fmla="*/ 818148 w 8128084"/>
              <a:gd name="connsiteY318" fmla="*/ 7820527 h 15135727"/>
              <a:gd name="connsiteX319" fmla="*/ 697832 w 8128084"/>
              <a:gd name="connsiteY319" fmla="*/ 7820527 h 15135727"/>
              <a:gd name="connsiteX320" fmla="*/ 625642 w 8128084"/>
              <a:gd name="connsiteY320" fmla="*/ 7916779 h 15135727"/>
              <a:gd name="connsiteX321" fmla="*/ 457200 w 8128084"/>
              <a:gd name="connsiteY321" fmla="*/ 7820527 h 15135727"/>
              <a:gd name="connsiteX322" fmla="*/ 529390 w 8128084"/>
              <a:gd name="connsiteY322" fmla="*/ 7700211 h 15135727"/>
              <a:gd name="connsiteX323" fmla="*/ 938464 w 8128084"/>
              <a:gd name="connsiteY323" fmla="*/ 7676148 h 15135727"/>
              <a:gd name="connsiteX324" fmla="*/ 1058779 w 8128084"/>
              <a:gd name="connsiteY324" fmla="*/ 7459579 h 15135727"/>
              <a:gd name="connsiteX325" fmla="*/ 1203158 w 8128084"/>
              <a:gd name="connsiteY325" fmla="*/ 7603958 h 15135727"/>
              <a:gd name="connsiteX326" fmla="*/ 1299411 w 8128084"/>
              <a:gd name="connsiteY326" fmla="*/ 7555832 h 15135727"/>
              <a:gd name="connsiteX327" fmla="*/ 1443790 w 8128084"/>
              <a:gd name="connsiteY327" fmla="*/ 7507706 h 15135727"/>
              <a:gd name="connsiteX328" fmla="*/ 1684421 w 8128084"/>
              <a:gd name="connsiteY328" fmla="*/ 7603958 h 15135727"/>
              <a:gd name="connsiteX329" fmla="*/ 1684421 w 8128084"/>
              <a:gd name="connsiteY329" fmla="*/ 7603958 h 15135727"/>
              <a:gd name="connsiteX330" fmla="*/ 1540042 w 8128084"/>
              <a:gd name="connsiteY330" fmla="*/ 7363327 h 15135727"/>
              <a:gd name="connsiteX331" fmla="*/ 1299411 w 8128084"/>
              <a:gd name="connsiteY331" fmla="*/ 7315200 h 15135727"/>
              <a:gd name="connsiteX332" fmla="*/ 1130969 w 8128084"/>
              <a:gd name="connsiteY332" fmla="*/ 7339264 h 15135727"/>
              <a:gd name="connsiteX333" fmla="*/ 1034716 w 8128084"/>
              <a:gd name="connsiteY333" fmla="*/ 7315200 h 15135727"/>
              <a:gd name="connsiteX334" fmla="*/ 1155032 w 8128084"/>
              <a:gd name="connsiteY334" fmla="*/ 7050506 h 15135727"/>
              <a:gd name="connsiteX335" fmla="*/ 1155032 w 8128084"/>
              <a:gd name="connsiteY335" fmla="*/ 6930190 h 15135727"/>
              <a:gd name="connsiteX336" fmla="*/ 1155032 w 8128084"/>
              <a:gd name="connsiteY336" fmla="*/ 6761748 h 15135727"/>
              <a:gd name="connsiteX337" fmla="*/ 1203158 w 8128084"/>
              <a:gd name="connsiteY337" fmla="*/ 6617369 h 15135727"/>
              <a:gd name="connsiteX338" fmla="*/ 1371600 w 8128084"/>
              <a:gd name="connsiteY338" fmla="*/ 6472990 h 15135727"/>
              <a:gd name="connsiteX339" fmla="*/ 1443790 w 8128084"/>
              <a:gd name="connsiteY339" fmla="*/ 6328611 h 15135727"/>
              <a:gd name="connsiteX340" fmla="*/ 1419727 w 8128084"/>
              <a:gd name="connsiteY340" fmla="*/ 6208295 h 15135727"/>
              <a:gd name="connsiteX341" fmla="*/ 1275348 w 8128084"/>
              <a:gd name="connsiteY341" fmla="*/ 6304548 h 15135727"/>
              <a:gd name="connsiteX342" fmla="*/ 1323474 w 8128084"/>
              <a:gd name="connsiteY342" fmla="*/ 6015790 h 15135727"/>
              <a:gd name="connsiteX343" fmla="*/ 1540042 w 8128084"/>
              <a:gd name="connsiteY343" fmla="*/ 5871411 h 15135727"/>
              <a:gd name="connsiteX344" fmla="*/ 1540042 w 8128084"/>
              <a:gd name="connsiteY344" fmla="*/ 5751095 h 15135727"/>
              <a:gd name="connsiteX345" fmla="*/ 1395664 w 8128084"/>
              <a:gd name="connsiteY345" fmla="*/ 5799221 h 15135727"/>
              <a:gd name="connsiteX346" fmla="*/ 1179095 w 8128084"/>
              <a:gd name="connsiteY346" fmla="*/ 5799221 h 15135727"/>
              <a:gd name="connsiteX347" fmla="*/ 890337 w 8128084"/>
              <a:gd name="connsiteY347" fmla="*/ 5775158 h 15135727"/>
              <a:gd name="connsiteX348" fmla="*/ 697832 w 8128084"/>
              <a:gd name="connsiteY348" fmla="*/ 5606716 h 15135727"/>
              <a:gd name="connsiteX349" fmla="*/ 577516 w 8128084"/>
              <a:gd name="connsiteY349" fmla="*/ 5582653 h 15135727"/>
              <a:gd name="connsiteX350" fmla="*/ 697832 w 8128084"/>
              <a:gd name="connsiteY350" fmla="*/ 5775158 h 15135727"/>
              <a:gd name="connsiteX351" fmla="*/ 409074 w 8128084"/>
              <a:gd name="connsiteY351" fmla="*/ 5799221 h 15135727"/>
              <a:gd name="connsiteX352" fmla="*/ 168442 w 8128084"/>
              <a:gd name="connsiteY352" fmla="*/ 5702969 h 15135727"/>
              <a:gd name="connsiteX353" fmla="*/ 264695 w 8128084"/>
              <a:gd name="connsiteY353" fmla="*/ 5558590 h 15135727"/>
              <a:gd name="connsiteX354" fmla="*/ 144379 w 8128084"/>
              <a:gd name="connsiteY354" fmla="*/ 5510464 h 15135727"/>
              <a:gd name="connsiteX355" fmla="*/ 0 w 8128084"/>
              <a:gd name="connsiteY355" fmla="*/ 5462337 h 15135727"/>
              <a:gd name="connsiteX356" fmla="*/ 96253 w 8128084"/>
              <a:gd name="connsiteY356"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42827 w 8128084"/>
              <a:gd name="connsiteY202" fmla="*/ 14383753 h 15135727"/>
              <a:gd name="connsiteX203" fmla="*/ 4403558 w 8128084"/>
              <a:gd name="connsiteY203" fmla="*/ 14437895 h 15135727"/>
              <a:gd name="connsiteX204" fmla="*/ 4340058 w 8128084"/>
              <a:gd name="connsiteY204" fmla="*/ 14475995 h 15135727"/>
              <a:gd name="connsiteX205" fmla="*/ 4303127 w 8128084"/>
              <a:gd name="connsiteY205" fmla="*/ 14364703 h 15135727"/>
              <a:gd name="connsiteX206" fmla="*/ 4276892 w 8128084"/>
              <a:gd name="connsiteY206" fmla="*/ 14296190 h 15135727"/>
              <a:gd name="connsiteX207" fmla="*/ 4235116 w 8128084"/>
              <a:gd name="connsiteY207" fmla="*/ 14341642 h 15135727"/>
              <a:gd name="connsiteX208" fmla="*/ 4162927 w 8128084"/>
              <a:gd name="connsiteY208" fmla="*/ 14389769 h 15135727"/>
              <a:gd name="connsiteX209" fmla="*/ 4137527 w 8128084"/>
              <a:gd name="connsiteY209" fmla="*/ 14364369 h 15135727"/>
              <a:gd name="connsiteX210" fmla="*/ 3998327 w 8128084"/>
              <a:gd name="connsiteY210" fmla="*/ 14409153 h 15135727"/>
              <a:gd name="connsiteX211" fmla="*/ 4023727 w 8128084"/>
              <a:gd name="connsiteY211" fmla="*/ 14275803 h 15135727"/>
              <a:gd name="connsiteX212" fmla="*/ 3915945 w 8128084"/>
              <a:gd name="connsiteY212" fmla="*/ 14289840 h 15135727"/>
              <a:gd name="connsiteX213" fmla="*/ 3801979 w 8128084"/>
              <a:gd name="connsiteY213" fmla="*/ 14293516 h 15135727"/>
              <a:gd name="connsiteX214" fmla="*/ 3719764 w 8128084"/>
              <a:gd name="connsiteY214" fmla="*/ 14415169 h 15135727"/>
              <a:gd name="connsiteX215" fmla="*/ 3625850 w 8128084"/>
              <a:gd name="connsiteY215" fmla="*/ 14616364 h 15135727"/>
              <a:gd name="connsiteX216" fmla="*/ 3513221 w 8128084"/>
              <a:gd name="connsiteY216" fmla="*/ 14726653 h 15135727"/>
              <a:gd name="connsiteX217" fmla="*/ 3583071 w 8128084"/>
              <a:gd name="connsiteY217" fmla="*/ 14832932 h 15135727"/>
              <a:gd name="connsiteX218" fmla="*/ 3633537 w 8128084"/>
              <a:gd name="connsiteY218" fmla="*/ 14967285 h 15135727"/>
              <a:gd name="connsiteX219" fmla="*/ 3609474 w 8128084"/>
              <a:gd name="connsiteY219" fmla="*/ 15087600 h 15135727"/>
              <a:gd name="connsiteX220" fmla="*/ 3479132 w 8128084"/>
              <a:gd name="connsiteY220" fmla="*/ 14975974 h 15135727"/>
              <a:gd name="connsiteX221" fmla="*/ 3304340 w 8128084"/>
              <a:gd name="connsiteY221" fmla="*/ 14949237 h 15135727"/>
              <a:gd name="connsiteX222" fmla="*/ 3261227 w 8128084"/>
              <a:gd name="connsiteY222" fmla="*/ 14787145 h 15135727"/>
              <a:gd name="connsiteX223" fmla="*/ 3128211 w 8128084"/>
              <a:gd name="connsiteY223" fmla="*/ 14919158 h 15135727"/>
              <a:gd name="connsiteX224" fmla="*/ 2959769 w 8128084"/>
              <a:gd name="connsiteY224" fmla="*/ 15135727 h 15135727"/>
              <a:gd name="connsiteX225" fmla="*/ 2935706 w 8128084"/>
              <a:gd name="connsiteY225" fmla="*/ 14895095 h 15135727"/>
              <a:gd name="connsiteX226" fmla="*/ 2791327 w 8128084"/>
              <a:gd name="connsiteY226" fmla="*/ 14943221 h 15135727"/>
              <a:gd name="connsiteX227" fmla="*/ 2671011 w 8128084"/>
              <a:gd name="connsiteY227" fmla="*/ 15039474 h 15135727"/>
              <a:gd name="connsiteX228" fmla="*/ 2430379 w 8128084"/>
              <a:gd name="connsiteY228" fmla="*/ 15087600 h 15135727"/>
              <a:gd name="connsiteX229" fmla="*/ 2237874 w 8128084"/>
              <a:gd name="connsiteY229" fmla="*/ 15039474 h 15135727"/>
              <a:gd name="connsiteX230" fmla="*/ 2622885 w 8128084"/>
              <a:gd name="connsiteY230" fmla="*/ 14846969 h 15135727"/>
              <a:gd name="connsiteX231" fmla="*/ 2887579 w 8128084"/>
              <a:gd name="connsiteY231" fmla="*/ 14774779 h 15135727"/>
              <a:gd name="connsiteX232" fmla="*/ 2839453 w 8128084"/>
              <a:gd name="connsiteY232" fmla="*/ 14582274 h 15135727"/>
              <a:gd name="connsiteX233" fmla="*/ 2935706 w 8128084"/>
              <a:gd name="connsiteY233" fmla="*/ 14510085 h 15135727"/>
              <a:gd name="connsiteX234" fmla="*/ 2935706 w 8128084"/>
              <a:gd name="connsiteY234" fmla="*/ 14510085 h 15135727"/>
              <a:gd name="connsiteX235" fmla="*/ 3080085 w 8128084"/>
              <a:gd name="connsiteY235" fmla="*/ 14413832 h 15135727"/>
              <a:gd name="connsiteX236" fmla="*/ 3152274 w 8128084"/>
              <a:gd name="connsiteY236" fmla="*/ 14341642 h 15135727"/>
              <a:gd name="connsiteX237" fmla="*/ 3080085 w 8128084"/>
              <a:gd name="connsiteY237" fmla="*/ 14269453 h 15135727"/>
              <a:gd name="connsiteX238" fmla="*/ 3152274 w 8128084"/>
              <a:gd name="connsiteY238" fmla="*/ 14197264 h 15135727"/>
              <a:gd name="connsiteX239" fmla="*/ 3152274 w 8128084"/>
              <a:gd name="connsiteY239" fmla="*/ 14052885 h 15135727"/>
              <a:gd name="connsiteX240" fmla="*/ 3080085 w 8128084"/>
              <a:gd name="connsiteY240" fmla="*/ 13980695 h 15135727"/>
              <a:gd name="connsiteX241" fmla="*/ 3056021 w 8128084"/>
              <a:gd name="connsiteY241" fmla="*/ 14076948 h 15135727"/>
              <a:gd name="connsiteX242" fmla="*/ 2935706 w 8128084"/>
              <a:gd name="connsiteY242" fmla="*/ 14076948 h 15135727"/>
              <a:gd name="connsiteX243" fmla="*/ 2863516 w 8128084"/>
              <a:gd name="connsiteY243" fmla="*/ 14125074 h 15135727"/>
              <a:gd name="connsiteX244" fmla="*/ 2719137 w 8128084"/>
              <a:gd name="connsiteY244" fmla="*/ 14197264 h 15135727"/>
              <a:gd name="connsiteX245" fmla="*/ 2646948 w 8128084"/>
              <a:gd name="connsiteY245" fmla="*/ 14197264 h 15135727"/>
              <a:gd name="connsiteX246" fmla="*/ 2598821 w 8128084"/>
              <a:gd name="connsiteY246" fmla="*/ 14125074 h 15135727"/>
              <a:gd name="connsiteX247" fmla="*/ 2430379 w 8128084"/>
              <a:gd name="connsiteY247" fmla="*/ 13836316 h 15135727"/>
              <a:gd name="connsiteX248" fmla="*/ 2646948 w 8128084"/>
              <a:gd name="connsiteY248" fmla="*/ 13812253 h 15135727"/>
              <a:gd name="connsiteX249" fmla="*/ 2502569 w 8128084"/>
              <a:gd name="connsiteY249" fmla="*/ 13475369 h 15135727"/>
              <a:gd name="connsiteX250" fmla="*/ 2550695 w 8128084"/>
              <a:gd name="connsiteY250" fmla="*/ 13186611 h 15135727"/>
              <a:gd name="connsiteX251" fmla="*/ 2719137 w 8128084"/>
              <a:gd name="connsiteY251" fmla="*/ 13042232 h 15135727"/>
              <a:gd name="connsiteX252" fmla="*/ 2791327 w 8128084"/>
              <a:gd name="connsiteY252" fmla="*/ 12945979 h 15135727"/>
              <a:gd name="connsiteX253" fmla="*/ 3031958 w 8128084"/>
              <a:gd name="connsiteY253" fmla="*/ 13090358 h 15135727"/>
              <a:gd name="connsiteX254" fmla="*/ 3056021 w 8128084"/>
              <a:gd name="connsiteY254" fmla="*/ 12753474 h 15135727"/>
              <a:gd name="connsiteX255" fmla="*/ 2887579 w 8128084"/>
              <a:gd name="connsiteY255" fmla="*/ 12777537 h 15135727"/>
              <a:gd name="connsiteX256" fmla="*/ 2815390 w 8128084"/>
              <a:gd name="connsiteY256" fmla="*/ 12777537 h 15135727"/>
              <a:gd name="connsiteX257" fmla="*/ 3176337 w 8128084"/>
              <a:gd name="connsiteY257" fmla="*/ 12368464 h 15135727"/>
              <a:gd name="connsiteX258" fmla="*/ 3104148 w 8128084"/>
              <a:gd name="connsiteY258" fmla="*/ 12320337 h 15135727"/>
              <a:gd name="connsiteX259" fmla="*/ 3104148 w 8128084"/>
              <a:gd name="connsiteY259" fmla="*/ 12320337 h 15135727"/>
              <a:gd name="connsiteX260" fmla="*/ 3007895 w 8128084"/>
              <a:gd name="connsiteY260" fmla="*/ 12079706 h 15135727"/>
              <a:gd name="connsiteX261" fmla="*/ 2911642 w 8128084"/>
              <a:gd name="connsiteY261" fmla="*/ 11935327 h 15135727"/>
              <a:gd name="connsiteX262" fmla="*/ 2863516 w 8128084"/>
              <a:gd name="connsiteY262" fmla="*/ 11694695 h 15135727"/>
              <a:gd name="connsiteX263" fmla="*/ 2911642 w 8128084"/>
              <a:gd name="connsiteY263" fmla="*/ 11454064 h 15135727"/>
              <a:gd name="connsiteX264" fmla="*/ 3056021 w 8128084"/>
              <a:gd name="connsiteY264" fmla="*/ 11454064 h 15135727"/>
              <a:gd name="connsiteX265" fmla="*/ 2983832 w 8128084"/>
              <a:gd name="connsiteY265" fmla="*/ 11381874 h 15135727"/>
              <a:gd name="connsiteX266" fmla="*/ 3031958 w 8128084"/>
              <a:gd name="connsiteY266" fmla="*/ 11285621 h 15135727"/>
              <a:gd name="connsiteX267" fmla="*/ 3007895 w 8128084"/>
              <a:gd name="connsiteY267" fmla="*/ 11189369 h 15135727"/>
              <a:gd name="connsiteX268" fmla="*/ 2887579 w 8128084"/>
              <a:gd name="connsiteY268" fmla="*/ 11141242 h 15135727"/>
              <a:gd name="connsiteX269" fmla="*/ 2887579 w 8128084"/>
              <a:gd name="connsiteY269" fmla="*/ 10972800 h 15135727"/>
              <a:gd name="connsiteX270" fmla="*/ 2887579 w 8128084"/>
              <a:gd name="connsiteY270" fmla="*/ 10924674 h 15135727"/>
              <a:gd name="connsiteX271" fmla="*/ 2767264 w 8128084"/>
              <a:gd name="connsiteY271" fmla="*/ 11020927 h 15135727"/>
              <a:gd name="connsiteX272" fmla="*/ 2743200 w 8128084"/>
              <a:gd name="connsiteY272" fmla="*/ 10924674 h 15135727"/>
              <a:gd name="connsiteX273" fmla="*/ 2550695 w 8128084"/>
              <a:gd name="connsiteY273" fmla="*/ 11020927 h 15135727"/>
              <a:gd name="connsiteX274" fmla="*/ 2526632 w 8128084"/>
              <a:gd name="connsiteY274" fmla="*/ 11117179 h 15135727"/>
              <a:gd name="connsiteX275" fmla="*/ 2334127 w 8128084"/>
              <a:gd name="connsiteY275" fmla="*/ 10996864 h 15135727"/>
              <a:gd name="connsiteX276" fmla="*/ 2358190 w 8128084"/>
              <a:gd name="connsiteY276" fmla="*/ 10732169 h 15135727"/>
              <a:gd name="connsiteX277" fmla="*/ 2334127 w 8128084"/>
              <a:gd name="connsiteY277" fmla="*/ 10587790 h 15135727"/>
              <a:gd name="connsiteX278" fmla="*/ 2406316 w 8128084"/>
              <a:gd name="connsiteY278" fmla="*/ 10491537 h 15135727"/>
              <a:gd name="connsiteX279" fmla="*/ 2598821 w 8128084"/>
              <a:gd name="connsiteY279" fmla="*/ 10684042 h 15135727"/>
              <a:gd name="connsiteX280" fmla="*/ 2767264 w 8128084"/>
              <a:gd name="connsiteY280" fmla="*/ 10684042 h 15135727"/>
              <a:gd name="connsiteX281" fmla="*/ 2646948 w 8128084"/>
              <a:gd name="connsiteY281" fmla="*/ 10515600 h 15135727"/>
              <a:gd name="connsiteX282" fmla="*/ 2815390 w 8128084"/>
              <a:gd name="connsiteY282" fmla="*/ 10395285 h 15135727"/>
              <a:gd name="connsiteX283" fmla="*/ 3080085 w 8128084"/>
              <a:gd name="connsiteY283" fmla="*/ 10419348 h 15135727"/>
              <a:gd name="connsiteX284" fmla="*/ 3248527 w 8128084"/>
              <a:gd name="connsiteY284" fmla="*/ 10539664 h 15135727"/>
              <a:gd name="connsiteX285" fmla="*/ 3320716 w 8128084"/>
              <a:gd name="connsiteY285" fmla="*/ 10659979 h 15135727"/>
              <a:gd name="connsiteX286" fmla="*/ 3465095 w 8128084"/>
              <a:gd name="connsiteY286" fmla="*/ 10659979 h 15135727"/>
              <a:gd name="connsiteX287" fmla="*/ 3441032 w 8128084"/>
              <a:gd name="connsiteY287" fmla="*/ 10491537 h 15135727"/>
              <a:gd name="connsiteX288" fmla="*/ 3392906 w 8128084"/>
              <a:gd name="connsiteY288" fmla="*/ 10250906 h 15135727"/>
              <a:gd name="connsiteX289" fmla="*/ 3152274 w 8128084"/>
              <a:gd name="connsiteY289" fmla="*/ 10250906 h 15135727"/>
              <a:gd name="connsiteX290" fmla="*/ 3176337 w 8128084"/>
              <a:gd name="connsiteY290" fmla="*/ 10178716 h 15135727"/>
              <a:gd name="connsiteX291" fmla="*/ 3104148 w 8128084"/>
              <a:gd name="connsiteY291" fmla="*/ 10154653 h 15135727"/>
              <a:gd name="connsiteX292" fmla="*/ 3007895 w 8128084"/>
              <a:gd name="connsiteY292" fmla="*/ 9962148 h 15135727"/>
              <a:gd name="connsiteX293" fmla="*/ 3176337 w 8128084"/>
              <a:gd name="connsiteY293" fmla="*/ 9889958 h 15135727"/>
              <a:gd name="connsiteX294" fmla="*/ 2959769 w 8128084"/>
              <a:gd name="connsiteY294" fmla="*/ 9504948 h 15135727"/>
              <a:gd name="connsiteX295" fmla="*/ 2791327 w 8128084"/>
              <a:gd name="connsiteY295" fmla="*/ 9456821 h 15135727"/>
              <a:gd name="connsiteX296" fmla="*/ 2574758 w 8128084"/>
              <a:gd name="connsiteY296" fmla="*/ 9336506 h 15135727"/>
              <a:gd name="connsiteX297" fmla="*/ 2550695 w 8128084"/>
              <a:gd name="connsiteY297" fmla="*/ 9071811 h 15135727"/>
              <a:gd name="connsiteX298" fmla="*/ 2695074 w 8128084"/>
              <a:gd name="connsiteY298" fmla="*/ 8999621 h 15135727"/>
              <a:gd name="connsiteX299" fmla="*/ 2622885 w 8128084"/>
              <a:gd name="connsiteY299" fmla="*/ 8975558 h 15135727"/>
              <a:gd name="connsiteX300" fmla="*/ 2430379 w 8128084"/>
              <a:gd name="connsiteY300" fmla="*/ 8999621 h 15135727"/>
              <a:gd name="connsiteX301" fmla="*/ 2261937 w 8128084"/>
              <a:gd name="connsiteY301" fmla="*/ 9168064 h 15135727"/>
              <a:gd name="connsiteX302" fmla="*/ 2237874 w 8128084"/>
              <a:gd name="connsiteY302" fmla="*/ 8999621 h 15135727"/>
              <a:gd name="connsiteX303" fmla="*/ 2117558 w 8128084"/>
              <a:gd name="connsiteY303" fmla="*/ 8975558 h 15135727"/>
              <a:gd name="connsiteX304" fmla="*/ 2045369 w 8128084"/>
              <a:gd name="connsiteY304" fmla="*/ 8783053 h 15135727"/>
              <a:gd name="connsiteX305" fmla="*/ 1852864 w 8128084"/>
              <a:gd name="connsiteY305" fmla="*/ 8758990 h 15135727"/>
              <a:gd name="connsiteX306" fmla="*/ 1636295 w 8128084"/>
              <a:gd name="connsiteY306" fmla="*/ 8927432 h 15135727"/>
              <a:gd name="connsiteX307" fmla="*/ 1588169 w 8128084"/>
              <a:gd name="connsiteY307" fmla="*/ 9023685 h 15135727"/>
              <a:gd name="connsiteX308" fmla="*/ 1515979 w 8128084"/>
              <a:gd name="connsiteY308" fmla="*/ 8879306 h 15135727"/>
              <a:gd name="connsiteX309" fmla="*/ 1347537 w 8128084"/>
              <a:gd name="connsiteY309" fmla="*/ 8879306 h 15135727"/>
              <a:gd name="connsiteX310" fmla="*/ 1347537 w 8128084"/>
              <a:gd name="connsiteY310" fmla="*/ 8710864 h 15135727"/>
              <a:gd name="connsiteX311" fmla="*/ 1106906 w 8128084"/>
              <a:gd name="connsiteY311" fmla="*/ 8783053 h 15135727"/>
              <a:gd name="connsiteX312" fmla="*/ 890337 w 8128084"/>
              <a:gd name="connsiteY312" fmla="*/ 8686800 h 15135727"/>
              <a:gd name="connsiteX313" fmla="*/ 649706 w 8128084"/>
              <a:gd name="connsiteY313" fmla="*/ 8662737 h 15135727"/>
              <a:gd name="connsiteX314" fmla="*/ 385011 w 8128084"/>
              <a:gd name="connsiteY314" fmla="*/ 8566485 h 15135727"/>
              <a:gd name="connsiteX315" fmla="*/ 577516 w 8128084"/>
              <a:gd name="connsiteY315" fmla="*/ 8373979 h 15135727"/>
              <a:gd name="connsiteX316" fmla="*/ 794085 w 8128084"/>
              <a:gd name="connsiteY316" fmla="*/ 8301790 h 15135727"/>
              <a:gd name="connsiteX317" fmla="*/ 745958 w 8128084"/>
              <a:gd name="connsiteY317" fmla="*/ 8133348 h 15135727"/>
              <a:gd name="connsiteX318" fmla="*/ 818148 w 8128084"/>
              <a:gd name="connsiteY318" fmla="*/ 7820527 h 15135727"/>
              <a:gd name="connsiteX319" fmla="*/ 697832 w 8128084"/>
              <a:gd name="connsiteY319" fmla="*/ 7820527 h 15135727"/>
              <a:gd name="connsiteX320" fmla="*/ 625642 w 8128084"/>
              <a:gd name="connsiteY320" fmla="*/ 7916779 h 15135727"/>
              <a:gd name="connsiteX321" fmla="*/ 457200 w 8128084"/>
              <a:gd name="connsiteY321" fmla="*/ 7820527 h 15135727"/>
              <a:gd name="connsiteX322" fmla="*/ 529390 w 8128084"/>
              <a:gd name="connsiteY322" fmla="*/ 7700211 h 15135727"/>
              <a:gd name="connsiteX323" fmla="*/ 938464 w 8128084"/>
              <a:gd name="connsiteY323" fmla="*/ 7676148 h 15135727"/>
              <a:gd name="connsiteX324" fmla="*/ 1058779 w 8128084"/>
              <a:gd name="connsiteY324" fmla="*/ 7459579 h 15135727"/>
              <a:gd name="connsiteX325" fmla="*/ 1203158 w 8128084"/>
              <a:gd name="connsiteY325" fmla="*/ 7603958 h 15135727"/>
              <a:gd name="connsiteX326" fmla="*/ 1299411 w 8128084"/>
              <a:gd name="connsiteY326" fmla="*/ 7555832 h 15135727"/>
              <a:gd name="connsiteX327" fmla="*/ 1443790 w 8128084"/>
              <a:gd name="connsiteY327" fmla="*/ 7507706 h 15135727"/>
              <a:gd name="connsiteX328" fmla="*/ 1684421 w 8128084"/>
              <a:gd name="connsiteY328" fmla="*/ 7603958 h 15135727"/>
              <a:gd name="connsiteX329" fmla="*/ 1684421 w 8128084"/>
              <a:gd name="connsiteY329" fmla="*/ 7603958 h 15135727"/>
              <a:gd name="connsiteX330" fmla="*/ 1540042 w 8128084"/>
              <a:gd name="connsiteY330" fmla="*/ 7363327 h 15135727"/>
              <a:gd name="connsiteX331" fmla="*/ 1299411 w 8128084"/>
              <a:gd name="connsiteY331" fmla="*/ 7315200 h 15135727"/>
              <a:gd name="connsiteX332" fmla="*/ 1130969 w 8128084"/>
              <a:gd name="connsiteY332" fmla="*/ 7339264 h 15135727"/>
              <a:gd name="connsiteX333" fmla="*/ 1034716 w 8128084"/>
              <a:gd name="connsiteY333" fmla="*/ 7315200 h 15135727"/>
              <a:gd name="connsiteX334" fmla="*/ 1155032 w 8128084"/>
              <a:gd name="connsiteY334" fmla="*/ 7050506 h 15135727"/>
              <a:gd name="connsiteX335" fmla="*/ 1155032 w 8128084"/>
              <a:gd name="connsiteY335" fmla="*/ 6930190 h 15135727"/>
              <a:gd name="connsiteX336" fmla="*/ 1155032 w 8128084"/>
              <a:gd name="connsiteY336" fmla="*/ 6761748 h 15135727"/>
              <a:gd name="connsiteX337" fmla="*/ 1203158 w 8128084"/>
              <a:gd name="connsiteY337" fmla="*/ 6617369 h 15135727"/>
              <a:gd name="connsiteX338" fmla="*/ 1371600 w 8128084"/>
              <a:gd name="connsiteY338" fmla="*/ 6472990 h 15135727"/>
              <a:gd name="connsiteX339" fmla="*/ 1443790 w 8128084"/>
              <a:gd name="connsiteY339" fmla="*/ 6328611 h 15135727"/>
              <a:gd name="connsiteX340" fmla="*/ 1419727 w 8128084"/>
              <a:gd name="connsiteY340" fmla="*/ 6208295 h 15135727"/>
              <a:gd name="connsiteX341" fmla="*/ 1275348 w 8128084"/>
              <a:gd name="connsiteY341" fmla="*/ 6304548 h 15135727"/>
              <a:gd name="connsiteX342" fmla="*/ 1323474 w 8128084"/>
              <a:gd name="connsiteY342" fmla="*/ 6015790 h 15135727"/>
              <a:gd name="connsiteX343" fmla="*/ 1540042 w 8128084"/>
              <a:gd name="connsiteY343" fmla="*/ 5871411 h 15135727"/>
              <a:gd name="connsiteX344" fmla="*/ 1540042 w 8128084"/>
              <a:gd name="connsiteY344" fmla="*/ 5751095 h 15135727"/>
              <a:gd name="connsiteX345" fmla="*/ 1395664 w 8128084"/>
              <a:gd name="connsiteY345" fmla="*/ 5799221 h 15135727"/>
              <a:gd name="connsiteX346" fmla="*/ 1179095 w 8128084"/>
              <a:gd name="connsiteY346" fmla="*/ 5799221 h 15135727"/>
              <a:gd name="connsiteX347" fmla="*/ 890337 w 8128084"/>
              <a:gd name="connsiteY347" fmla="*/ 5775158 h 15135727"/>
              <a:gd name="connsiteX348" fmla="*/ 697832 w 8128084"/>
              <a:gd name="connsiteY348" fmla="*/ 5606716 h 15135727"/>
              <a:gd name="connsiteX349" fmla="*/ 577516 w 8128084"/>
              <a:gd name="connsiteY349" fmla="*/ 5582653 h 15135727"/>
              <a:gd name="connsiteX350" fmla="*/ 697832 w 8128084"/>
              <a:gd name="connsiteY350" fmla="*/ 5775158 h 15135727"/>
              <a:gd name="connsiteX351" fmla="*/ 409074 w 8128084"/>
              <a:gd name="connsiteY351" fmla="*/ 5799221 h 15135727"/>
              <a:gd name="connsiteX352" fmla="*/ 168442 w 8128084"/>
              <a:gd name="connsiteY352" fmla="*/ 5702969 h 15135727"/>
              <a:gd name="connsiteX353" fmla="*/ 264695 w 8128084"/>
              <a:gd name="connsiteY353" fmla="*/ 5558590 h 15135727"/>
              <a:gd name="connsiteX354" fmla="*/ 144379 w 8128084"/>
              <a:gd name="connsiteY354" fmla="*/ 5510464 h 15135727"/>
              <a:gd name="connsiteX355" fmla="*/ 0 w 8128084"/>
              <a:gd name="connsiteY355" fmla="*/ 5462337 h 15135727"/>
              <a:gd name="connsiteX356" fmla="*/ 96253 w 8128084"/>
              <a:gd name="connsiteY356"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42827 w 8128084"/>
              <a:gd name="connsiteY202" fmla="*/ 14383753 h 15135727"/>
              <a:gd name="connsiteX203" fmla="*/ 4403558 w 8128084"/>
              <a:gd name="connsiteY203" fmla="*/ 14437895 h 15135727"/>
              <a:gd name="connsiteX204" fmla="*/ 4340058 w 8128084"/>
              <a:gd name="connsiteY204" fmla="*/ 14475995 h 15135727"/>
              <a:gd name="connsiteX205" fmla="*/ 4303127 w 8128084"/>
              <a:gd name="connsiteY205" fmla="*/ 14364703 h 15135727"/>
              <a:gd name="connsiteX206" fmla="*/ 4276892 w 8128084"/>
              <a:gd name="connsiteY206" fmla="*/ 14296190 h 15135727"/>
              <a:gd name="connsiteX207" fmla="*/ 4235116 w 8128084"/>
              <a:gd name="connsiteY207" fmla="*/ 14341642 h 15135727"/>
              <a:gd name="connsiteX208" fmla="*/ 4162927 w 8128084"/>
              <a:gd name="connsiteY208" fmla="*/ 14389769 h 15135727"/>
              <a:gd name="connsiteX209" fmla="*/ 4137527 w 8128084"/>
              <a:gd name="connsiteY209" fmla="*/ 14364369 h 15135727"/>
              <a:gd name="connsiteX210" fmla="*/ 3998327 w 8128084"/>
              <a:gd name="connsiteY210" fmla="*/ 14409153 h 15135727"/>
              <a:gd name="connsiteX211" fmla="*/ 4023727 w 8128084"/>
              <a:gd name="connsiteY211" fmla="*/ 14275803 h 15135727"/>
              <a:gd name="connsiteX212" fmla="*/ 3915945 w 8128084"/>
              <a:gd name="connsiteY212" fmla="*/ 14289840 h 15135727"/>
              <a:gd name="connsiteX213" fmla="*/ 3801979 w 8128084"/>
              <a:gd name="connsiteY213" fmla="*/ 14293516 h 15135727"/>
              <a:gd name="connsiteX214" fmla="*/ 3719764 w 8128084"/>
              <a:gd name="connsiteY214" fmla="*/ 14415169 h 15135727"/>
              <a:gd name="connsiteX215" fmla="*/ 3625850 w 8128084"/>
              <a:gd name="connsiteY215" fmla="*/ 14616364 h 15135727"/>
              <a:gd name="connsiteX216" fmla="*/ 3513221 w 8128084"/>
              <a:gd name="connsiteY216" fmla="*/ 14726653 h 15135727"/>
              <a:gd name="connsiteX217" fmla="*/ 3583071 w 8128084"/>
              <a:gd name="connsiteY217" fmla="*/ 14832932 h 15135727"/>
              <a:gd name="connsiteX218" fmla="*/ 3633537 w 8128084"/>
              <a:gd name="connsiteY218" fmla="*/ 14967285 h 15135727"/>
              <a:gd name="connsiteX219" fmla="*/ 3609474 w 8128084"/>
              <a:gd name="connsiteY219" fmla="*/ 15087600 h 15135727"/>
              <a:gd name="connsiteX220" fmla="*/ 3479132 w 8128084"/>
              <a:gd name="connsiteY220" fmla="*/ 14975974 h 15135727"/>
              <a:gd name="connsiteX221" fmla="*/ 3304340 w 8128084"/>
              <a:gd name="connsiteY221" fmla="*/ 14949237 h 15135727"/>
              <a:gd name="connsiteX222" fmla="*/ 3261227 w 8128084"/>
              <a:gd name="connsiteY222" fmla="*/ 14787145 h 15135727"/>
              <a:gd name="connsiteX223" fmla="*/ 3128211 w 8128084"/>
              <a:gd name="connsiteY223" fmla="*/ 14919158 h 15135727"/>
              <a:gd name="connsiteX224" fmla="*/ 3090277 w 8128084"/>
              <a:gd name="connsiteY224" fmla="*/ 15075903 h 15135727"/>
              <a:gd name="connsiteX225" fmla="*/ 2959769 w 8128084"/>
              <a:gd name="connsiteY225" fmla="*/ 15135727 h 15135727"/>
              <a:gd name="connsiteX226" fmla="*/ 2935706 w 8128084"/>
              <a:gd name="connsiteY226" fmla="*/ 14895095 h 15135727"/>
              <a:gd name="connsiteX227" fmla="*/ 2791327 w 8128084"/>
              <a:gd name="connsiteY227" fmla="*/ 14943221 h 15135727"/>
              <a:gd name="connsiteX228" fmla="*/ 2671011 w 8128084"/>
              <a:gd name="connsiteY228" fmla="*/ 15039474 h 15135727"/>
              <a:gd name="connsiteX229" fmla="*/ 2430379 w 8128084"/>
              <a:gd name="connsiteY229" fmla="*/ 15087600 h 15135727"/>
              <a:gd name="connsiteX230" fmla="*/ 2237874 w 8128084"/>
              <a:gd name="connsiteY230" fmla="*/ 15039474 h 15135727"/>
              <a:gd name="connsiteX231" fmla="*/ 2622885 w 8128084"/>
              <a:gd name="connsiteY231" fmla="*/ 14846969 h 15135727"/>
              <a:gd name="connsiteX232" fmla="*/ 2887579 w 8128084"/>
              <a:gd name="connsiteY232" fmla="*/ 14774779 h 15135727"/>
              <a:gd name="connsiteX233" fmla="*/ 2839453 w 8128084"/>
              <a:gd name="connsiteY233" fmla="*/ 14582274 h 15135727"/>
              <a:gd name="connsiteX234" fmla="*/ 2935706 w 8128084"/>
              <a:gd name="connsiteY234" fmla="*/ 14510085 h 15135727"/>
              <a:gd name="connsiteX235" fmla="*/ 2935706 w 8128084"/>
              <a:gd name="connsiteY235" fmla="*/ 14510085 h 15135727"/>
              <a:gd name="connsiteX236" fmla="*/ 3080085 w 8128084"/>
              <a:gd name="connsiteY236" fmla="*/ 14413832 h 15135727"/>
              <a:gd name="connsiteX237" fmla="*/ 3152274 w 8128084"/>
              <a:gd name="connsiteY237" fmla="*/ 14341642 h 15135727"/>
              <a:gd name="connsiteX238" fmla="*/ 3080085 w 8128084"/>
              <a:gd name="connsiteY238" fmla="*/ 14269453 h 15135727"/>
              <a:gd name="connsiteX239" fmla="*/ 3152274 w 8128084"/>
              <a:gd name="connsiteY239" fmla="*/ 14197264 h 15135727"/>
              <a:gd name="connsiteX240" fmla="*/ 3152274 w 8128084"/>
              <a:gd name="connsiteY240" fmla="*/ 14052885 h 15135727"/>
              <a:gd name="connsiteX241" fmla="*/ 3080085 w 8128084"/>
              <a:gd name="connsiteY241" fmla="*/ 13980695 h 15135727"/>
              <a:gd name="connsiteX242" fmla="*/ 3056021 w 8128084"/>
              <a:gd name="connsiteY242" fmla="*/ 14076948 h 15135727"/>
              <a:gd name="connsiteX243" fmla="*/ 2935706 w 8128084"/>
              <a:gd name="connsiteY243" fmla="*/ 14076948 h 15135727"/>
              <a:gd name="connsiteX244" fmla="*/ 2863516 w 8128084"/>
              <a:gd name="connsiteY244" fmla="*/ 14125074 h 15135727"/>
              <a:gd name="connsiteX245" fmla="*/ 2719137 w 8128084"/>
              <a:gd name="connsiteY245" fmla="*/ 14197264 h 15135727"/>
              <a:gd name="connsiteX246" fmla="*/ 2646948 w 8128084"/>
              <a:gd name="connsiteY246" fmla="*/ 14197264 h 15135727"/>
              <a:gd name="connsiteX247" fmla="*/ 2598821 w 8128084"/>
              <a:gd name="connsiteY247" fmla="*/ 14125074 h 15135727"/>
              <a:gd name="connsiteX248" fmla="*/ 2430379 w 8128084"/>
              <a:gd name="connsiteY248" fmla="*/ 13836316 h 15135727"/>
              <a:gd name="connsiteX249" fmla="*/ 2646948 w 8128084"/>
              <a:gd name="connsiteY249" fmla="*/ 13812253 h 15135727"/>
              <a:gd name="connsiteX250" fmla="*/ 2502569 w 8128084"/>
              <a:gd name="connsiteY250" fmla="*/ 13475369 h 15135727"/>
              <a:gd name="connsiteX251" fmla="*/ 2550695 w 8128084"/>
              <a:gd name="connsiteY251" fmla="*/ 13186611 h 15135727"/>
              <a:gd name="connsiteX252" fmla="*/ 2719137 w 8128084"/>
              <a:gd name="connsiteY252" fmla="*/ 13042232 h 15135727"/>
              <a:gd name="connsiteX253" fmla="*/ 2791327 w 8128084"/>
              <a:gd name="connsiteY253" fmla="*/ 12945979 h 15135727"/>
              <a:gd name="connsiteX254" fmla="*/ 3031958 w 8128084"/>
              <a:gd name="connsiteY254" fmla="*/ 13090358 h 15135727"/>
              <a:gd name="connsiteX255" fmla="*/ 3056021 w 8128084"/>
              <a:gd name="connsiteY255" fmla="*/ 12753474 h 15135727"/>
              <a:gd name="connsiteX256" fmla="*/ 2887579 w 8128084"/>
              <a:gd name="connsiteY256" fmla="*/ 12777537 h 15135727"/>
              <a:gd name="connsiteX257" fmla="*/ 2815390 w 8128084"/>
              <a:gd name="connsiteY257" fmla="*/ 12777537 h 15135727"/>
              <a:gd name="connsiteX258" fmla="*/ 3176337 w 8128084"/>
              <a:gd name="connsiteY258" fmla="*/ 12368464 h 15135727"/>
              <a:gd name="connsiteX259" fmla="*/ 3104148 w 8128084"/>
              <a:gd name="connsiteY259" fmla="*/ 12320337 h 15135727"/>
              <a:gd name="connsiteX260" fmla="*/ 3104148 w 8128084"/>
              <a:gd name="connsiteY260" fmla="*/ 12320337 h 15135727"/>
              <a:gd name="connsiteX261" fmla="*/ 3007895 w 8128084"/>
              <a:gd name="connsiteY261" fmla="*/ 12079706 h 15135727"/>
              <a:gd name="connsiteX262" fmla="*/ 2911642 w 8128084"/>
              <a:gd name="connsiteY262" fmla="*/ 11935327 h 15135727"/>
              <a:gd name="connsiteX263" fmla="*/ 2863516 w 8128084"/>
              <a:gd name="connsiteY263" fmla="*/ 11694695 h 15135727"/>
              <a:gd name="connsiteX264" fmla="*/ 2911642 w 8128084"/>
              <a:gd name="connsiteY264" fmla="*/ 11454064 h 15135727"/>
              <a:gd name="connsiteX265" fmla="*/ 3056021 w 8128084"/>
              <a:gd name="connsiteY265" fmla="*/ 11454064 h 15135727"/>
              <a:gd name="connsiteX266" fmla="*/ 2983832 w 8128084"/>
              <a:gd name="connsiteY266" fmla="*/ 11381874 h 15135727"/>
              <a:gd name="connsiteX267" fmla="*/ 3031958 w 8128084"/>
              <a:gd name="connsiteY267" fmla="*/ 11285621 h 15135727"/>
              <a:gd name="connsiteX268" fmla="*/ 3007895 w 8128084"/>
              <a:gd name="connsiteY268" fmla="*/ 11189369 h 15135727"/>
              <a:gd name="connsiteX269" fmla="*/ 2887579 w 8128084"/>
              <a:gd name="connsiteY269" fmla="*/ 11141242 h 15135727"/>
              <a:gd name="connsiteX270" fmla="*/ 2887579 w 8128084"/>
              <a:gd name="connsiteY270" fmla="*/ 10972800 h 15135727"/>
              <a:gd name="connsiteX271" fmla="*/ 2887579 w 8128084"/>
              <a:gd name="connsiteY271" fmla="*/ 10924674 h 15135727"/>
              <a:gd name="connsiteX272" fmla="*/ 2767264 w 8128084"/>
              <a:gd name="connsiteY272" fmla="*/ 11020927 h 15135727"/>
              <a:gd name="connsiteX273" fmla="*/ 2743200 w 8128084"/>
              <a:gd name="connsiteY273" fmla="*/ 10924674 h 15135727"/>
              <a:gd name="connsiteX274" fmla="*/ 2550695 w 8128084"/>
              <a:gd name="connsiteY274" fmla="*/ 11020927 h 15135727"/>
              <a:gd name="connsiteX275" fmla="*/ 2526632 w 8128084"/>
              <a:gd name="connsiteY275" fmla="*/ 11117179 h 15135727"/>
              <a:gd name="connsiteX276" fmla="*/ 2334127 w 8128084"/>
              <a:gd name="connsiteY276" fmla="*/ 10996864 h 15135727"/>
              <a:gd name="connsiteX277" fmla="*/ 2358190 w 8128084"/>
              <a:gd name="connsiteY277" fmla="*/ 10732169 h 15135727"/>
              <a:gd name="connsiteX278" fmla="*/ 2334127 w 8128084"/>
              <a:gd name="connsiteY278" fmla="*/ 10587790 h 15135727"/>
              <a:gd name="connsiteX279" fmla="*/ 2406316 w 8128084"/>
              <a:gd name="connsiteY279" fmla="*/ 10491537 h 15135727"/>
              <a:gd name="connsiteX280" fmla="*/ 2598821 w 8128084"/>
              <a:gd name="connsiteY280" fmla="*/ 10684042 h 15135727"/>
              <a:gd name="connsiteX281" fmla="*/ 2767264 w 8128084"/>
              <a:gd name="connsiteY281" fmla="*/ 10684042 h 15135727"/>
              <a:gd name="connsiteX282" fmla="*/ 2646948 w 8128084"/>
              <a:gd name="connsiteY282" fmla="*/ 10515600 h 15135727"/>
              <a:gd name="connsiteX283" fmla="*/ 2815390 w 8128084"/>
              <a:gd name="connsiteY283" fmla="*/ 10395285 h 15135727"/>
              <a:gd name="connsiteX284" fmla="*/ 3080085 w 8128084"/>
              <a:gd name="connsiteY284" fmla="*/ 10419348 h 15135727"/>
              <a:gd name="connsiteX285" fmla="*/ 3248527 w 8128084"/>
              <a:gd name="connsiteY285" fmla="*/ 10539664 h 15135727"/>
              <a:gd name="connsiteX286" fmla="*/ 3320716 w 8128084"/>
              <a:gd name="connsiteY286" fmla="*/ 10659979 h 15135727"/>
              <a:gd name="connsiteX287" fmla="*/ 3465095 w 8128084"/>
              <a:gd name="connsiteY287" fmla="*/ 10659979 h 15135727"/>
              <a:gd name="connsiteX288" fmla="*/ 3441032 w 8128084"/>
              <a:gd name="connsiteY288" fmla="*/ 10491537 h 15135727"/>
              <a:gd name="connsiteX289" fmla="*/ 3392906 w 8128084"/>
              <a:gd name="connsiteY289" fmla="*/ 10250906 h 15135727"/>
              <a:gd name="connsiteX290" fmla="*/ 3152274 w 8128084"/>
              <a:gd name="connsiteY290" fmla="*/ 10250906 h 15135727"/>
              <a:gd name="connsiteX291" fmla="*/ 3176337 w 8128084"/>
              <a:gd name="connsiteY291" fmla="*/ 10178716 h 15135727"/>
              <a:gd name="connsiteX292" fmla="*/ 3104148 w 8128084"/>
              <a:gd name="connsiteY292" fmla="*/ 10154653 h 15135727"/>
              <a:gd name="connsiteX293" fmla="*/ 3007895 w 8128084"/>
              <a:gd name="connsiteY293" fmla="*/ 9962148 h 15135727"/>
              <a:gd name="connsiteX294" fmla="*/ 3176337 w 8128084"/>
              <a:gd name="connsiteY294" fmla="*/ 9889958 h 15135727"/>
              <a:gd name="connsiteX295" fmla="*/ 2959769 w 8128084"/>
              <a:gd name="connsiteY295" fmla="*/ 9504948 h 15135727"/>
              <a:gd name="connsiteX296" fmla="*/ 2791327 w 8128084"/>
              <a:gd name="connsiteY296" fmla="*/ 9456821 h 15135727"/>
              <a:gd name="connsiteX297" fmla="*/ 2574758 w 8128084"/>
              <a:gd name="connsiteY297" fmla="*/ 9336506 h 15135727"/>
              <a:gd name="connsiteX298" fmla="*/ 2550695 w 8128084"/>
              <a:gd name="connsiteY298" fmla="*/ 9071811 h 15135727"/>
              <a:gd name="connsiteX299" fmla="*/ 2695074 w 8128084"/>
              <a:gd name="connsiteY299" fmla="*/ 8999621 h 15135727"/>
              <a:gd name="connsiteX300" fmla="*/ 2622885 w 8128084"/>
              <a:gd name="connsiteY300" fmla="*/ 8975558 h 15135727"/>
              <a:gd name="connsiteX301" fmla="*/ 2430379 w 8128084"/>
              <a:gd name="connsiteY301" fmla="*/ 8999621 h 15135727"/>
              <a:gd name="connsiteX302" fmla="*/ 2261937 w 8128084"/>
              <a:gd name="connsiteY302" fmla="*/ 9168064 h 15135727"/>
              <a:gd name="connsiteX303" fmla="*/ 2237874 w 8128084"/>
              <a:gd name="connsiteY303" fmla="*/ 8999621 h 15135727"/>
              <a:gd name="connsiteX304" fmla="*/ 2117558 w 8128084"/>
              <a:gd name="connsiteY304" fmla="*/ 8975558 h 15135727"/>
              <a:gd name="connsiteX305" fmla="*/ 2045369 w 8128084"/>
              <a:gd name="connsiteY305" fmla="*/ 8783053 h 15135727"/>
              <a:gd name="connsiteX306" fmla="*/ 1852864 w 8128084"/>
              <a:gd name="connsiteY306" fmla="*/ 8758990 h 15135727"/>
              <a:gd name="connsiteX307" fmla="*/ 1636295 w 8128084"/>
              <a:gd name="connsiteY307" fmla="*/ 8927432 h 15135727"/>
              <a:gd name="connsiteX308" fmla="*/ 1588169 w 8128084"/>
              <a:gd name="connsiteY308" fmla="*/ 9023685 h 15135727"/>
              <a:gd name="connsiteX309" fmla="*/ 1515979 w 8128084"/>
              <a:gd name="connsiteY309" fmla="*/ 8879306 h 15135727"/>
              <a:gd name="connsiteX310" fmla="*/ 1347537 w 8128084"/>
              <a:gd name="connsiteY310" fmla="*/ 8879306 h 15135727"/>
              <a:gd name="connsiteX311" fmla="*/ 1347537 w 8128084"/>
              <a:gd name="connsiteY311" fmla="*/ 8710864 h 15135727"/>
              <a:gd name="connsiteX312" fmla="*/ 1106906 w 8128084"/>
              <a:gd name="connsiteY312" fmla="*/ 8783053 h 15135727"/>
              <a:gd name="connsiteX313" fmla="*/ 890337 w 8128084"/>
              <a:gd name="connsiteY313" fmla="*/ 8686800 h 15135727"/>
              <a:gd name="connsiteX314" fmla="*/ 649706 w 8128084"/>
              <a:gd name="connsiteY314" fmla="*/ 8662737 h 15135727"/>
              <a:gd name="connsiteX315" fmla="*/ 385011 w 8128084"/>
              <a:gd name="connsiteY315" fmla="*/ 8566485 h 15135727"/>
              <a:gd name="connsiteX316" fmla="*/ 577516 w 8128084"/>
              <a:gd name="connsiteY316" fmla="*/ 8373979 h 15135727"/>
              <a:gd name="connsiteX317" fmla="*/ 794085 w 8128084"/>
              <a:gd name="connsiteY317" fmla="*/ 8301790 h 15135727"/>
              <a:gd name="connsiteX318" fmla="*/ 745958 w 8128084"/>
              <a:gd name="connsiteY318" fmla="*/ 8133348 h 15135727"/>
              <a:gd name="connsiteX319" fmla="*/ 818148 w 8128084"/>
              <a:gd name="connsiteY319" fmla="*/ 7820527 h 15135727"/>
              <a:gd name="connsiteX320" fmla="*/ 697832 w 8128084"/>
              <a:gd name="connsiteY320" fmla="*/ 7820527 h 15135727"/>
              <a:gd name="connsiteX321" fmla="*/ 625642 w 8128084"/>
              <a:gd name="connsiteY321" fmla="*/ 7916779 h 15135727"/>
              <a:gd name="connsiteX322" fmla="*/ 457200 w 8128084"/>
              <a:gd name="connsiteY322" fmla="*/ 7820527 h 15135727"/>
              <a:gd name="connsiteX323" fmla="*/ 529390 w 8128084"/>
              <a:gd name="connsiteY323" fmla="*/ 7700211 h 15135727"/>
              <a:gd name="connsiteX324" fmla="*/ 938464 w 8128084"/>
              <a:gd name="connsiteY324" fmla="*/ 7676148 h 15135727"/>
              <a:gd name="connsiteX325" fmla="*/ 1058779 w 8128084"/>
              <a:gd name="connsiteY325" fmla="*/ 7459579 h 15135727"/>
              <a:gd name="connsiteX326" fmla="*/ 1203158 w 8128084"/>
              <a:gd name="connsiteY326" fmla="*/ 7603958 h 15135727"/>
              <a:gd name="connsiteX327" fmla="*/ 1299411 w 8128084"/>
              <a:gd name="connsiteY327" fmla="*/ 7555832 h 15135727"/>
              <a:gd name="connsiteX328" fmla="*/ 1443790 w 8128084"/>
              <a:gd name="connsiteY328" fmla="*/ 7507706 h 15135727"/>
              <a:gd name="connsiteX329" fmla="*/ 1684421 w 8128084"/>
              <a:gd name="connsiteY329" fmla="*/ 7603958 h 15135727"/>
              <a:gd name="connsiteX330" fmla="*/ 1684421 w 8128084"/>
              <a:gd name="connsiteY330" fmla="*/ 7603958 h 15135727"/>
              <a:gd name="connsiteX331" fmla="*/ 1540042 w 8128084"/>
              <a:gd name="connsiteY331" fmla="*/ 7363327 h 15135727"/>
              <a:gd name="connsiteX332" fmla="*/ 1299411 w 8128084"/>
              <a:gd name="connsiteY332" fmla="*/ 7315200 h 15135727"/>
              <a:gd name="connsiteX333" fmla="*/ 1130969 w 8128084"/>
              <a:gd name="connsiteY333" fmla="*/ 7339264 h 15135727"/>
              <a:gd name="connsiteX334" fmla="*/ 1034716 w 8128084"/>
              <a:gd name="connsiteY334" fmla="*/ 7315200 h 15135727"/>
              <a:gd name="connsiteX335" fmla="*/ 1155032 w 8128084"/>
              <a:gd name="connsiteY335" fmla="*/ 7050506 h 15135727"/>
              <a:gd name="connsiteX336" fmla="*/ 1155032 w 8128084"/>
              <a:gd name="connsiteY336" fmla="*/ 6930190 h 15135727"/>
              <a:gd name="connsiteX337" fmla="*/ 1155032 w 8128084"/>
              <a:gd name="connsiteY337" fmla="*/ 6761748 h 15135727"/>
              <a:gd name="connsiteX338" fmla="*/ 1203158 w 8128084"/>
              <a:gd name="connsiteY338" fmla="*/ 6617369 h 15135727"/>
              <a:gd name="connsiteX339" fmla="*/ 1371600 w 8128084"/>
              <a:gd name="connsiteY339" fmla="*/ 6472990 h 15135727"/>
              <a:gd name="connsiteX340" fmla="*/ 1443790 w 8128084"/>
              <a:gd name="connsiteY340" fmla="*/ 6328611 h 15135727"/>
              <a:gd name="connsiteX341" fmla="*/ 1419727 w 8128084"/>
              <a:gd name="connsiteY341" fmla="*/ 6208295 h 15135727"/>
              <a:gd name="connsiteX342" fmla="*/ 1275348 w 8128084"/>
              <a:gd name="connsiteY342" fmla="*/ 6304548 h 15135727"/>
              <a:gd name="connsiteX343" fmla="*/ 1323474 w 8128084"/>
              <a:gd name="connsiteY343" fmla="*/ 6015790 h 15135727"/>
              <a:gd name="connsiteX344" fmla="*/ 1540042 w 8128084"/>
              <a:gd name="connsiteY344" fmla="*/ 5871411 h 15135727"/>
              <a:gd name="connsiteX345" fmla="*/ 1540042 w 8128084"/>
              <a:gd name="connsiteY345" fmla="*/ 5751095 h 15135727"/>
              <a:gd name="connsiteX346" fmla="*/ 1395664 w 8128084"/>
              <a:gd name="connsiteY346" fmla="*/ 5799221 h 15135727"/>
              <a:gd name="connsiteX347" fmla="*/ 1179095 w 8128084"/>
              <a:gd name="connsiteY347" fmla="*/ 5799221 h 15135727"/>
              <a:gd name="connsiteX348" fmla="*/ 890337 w 8128084"/>
              <a:gd name="connsiteY348" fmla="*/ 5775158 h 15135727"/>
              <a:gd name="connsiteX349" fmla="*/ 697832 w 8128084"/>
              <a:gd name="connsiteY349" fmla="*/ 5606716 h 15135727"/>
              <a:gd name="connsiteX350" fmla="*/ 577516 w 8128084"/>
              <a:gd name="connsiteY350" fmla="*/ 5582653 h 15135727"/>
              <a:gd name="connsiteX351" fmla="*/ 697832 w 8128084"/>
              <a:gd name="connsiteY351" fmla="*/ 5775158 h 15135727"/>
              <a:gd name="connsiteX352" fmla="*/ 409074 w 8128084"/>
              <a:gd name="connsiteY352" fmla="*/ 5799221 h 15135727"/>
              <a:gd name="connsiteX353" fmla="*/ 168442 w 8128084"/>
              <a:gd name="connsiteY353" fmla="*/ 5702969 h 15135727"/>
              <a:gd name="connsiteX354" fmla="*/ 264695 w 8128084"/>
              <a:gd name="connsiteY354" fmla="*/ 5558590 h 15135727"/>
              <a:gd name="connsiteX355" fmla="*/ 144379 w 8128084"/>
              <a:gd name="connsiteY355" fmla="*/ 5510464 h 15135727"/>
              <a:gd name="connsiteX356" fmla="*/ 0 w 8128084"/>
              <a:gd name="connsiteY356" fmla="*/ 5462337 h 15135727"/>
              <a:gd name="connsiteX357" fmla="*/ 96253 w 8128084"/>
              <a:gd name="connsiteY357"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42827 w 8128084"/>
              <a:gd name="connsiteY202" fmla="*/ 14383753 h 15135727"/>
              <a:gd name="connsiteX203" fmla="*/ 4403558 w 8128084"/>
              <a:gd name="connsiteY203" fmla="*/ 14437895 h 15135727"/>
              <a:gd name="connsiteX204" fmla="*/ 4340058 w 8128084"/>
              <a:gd name="connsiteY204" fmla="*/ 14475995 h 15135727"/>
              <a:gd name="connsiteX205" fmla="*/ 4303127 w 8128084"/>
              <a:gd name="connsiteY205" fmla="*/ 14364703 h 15135727"/>
              <a:gd name="connsiteX206" fmla="*/ 4276892 w 8128084"/>
              <a:gd name="connsiteY206" fmla="*/ 14296190 h 15135727"/>
              <a:gd name="connsiteX207" fmla="*/ 4235116 w 8128084"/>
              <a:gd name="connsiteY207" fmla="*/ 14341642 h 15135727"/>
              <a:gd name="connsiteX208" fmla="*/ 4162927 w 8128084"/>
              <a:gd name="connsiteY208" fmla="*/ 14389769 h 15135727"/>
              <a:gd name="connsiteX209" fmla="*/ 4137527 w 8128084"/>
              <a:gd name="connsiteY209" fmla="*/ 14364369 h 15135727"/>
              <a:gd name="connsiteX210" fmla="*/ 3998327 w 8128084"/>
              <a:gd name="connsiteY210" fmla="*/ 14409153 h 15135727"/>
              <a:gd name="connsiteX211" fmla="*/ 4023727 w 8128084"/>
              <a:gd name="connsiteY211" fmla="*/ 14275803 h 15135727"/>
              <a:gd name="connsiteX212" fmla="*/ 3915945 w 8128084"/>
              <a:gd name="connsiteY212" fmla="*/ 14289840 h 15135727"/>
              <a:gd name="connsiteX213" fmla="*/ 3801979 w 8128084"/>
              <a:gd name="connsiteY213" fmla="*/ 14293516 h 15135727"/>
              <a:gd name="connsiteX214" fmla="*/ 3719764 w 8128084"/>
              <a:gd name="connsiteY214" fmla="*/ 14415169 h 15135727"/>
              <a:gd name="connsiteX215" fmla="*/ 3625850 w 8128084"/>
              <a:gd name="connsiteY215" fmla="*/ 14616364 h 15135727"/>
              <a:gd name="connsiteX216" fmla="*/ 3513221 w 8128084"/>
              <a:gd name="connsiteY216" fmla="*/ 14726653 h 15135727"/>
              <a:gd name="connsiteX217" fmla="*/ 3583071 w 8128084"/>
              <a:gd name="connsiteY217" fmla="*/ 14832932 h 15135727"/>
              <a:gd name="connsiteX218" fmla="*/ 3633537 w 8128084"/>
              <a:gd name="connsiteY218" fmla="*/ 14967285 h 15135727"/>
              <a:gd name="connsiteX219" fmla="*/ 3609474 w 8128084"/>
              <a:gd name="connsiteY219" fmla="*/ 15087600 h 15135727"/>
              <a:gd name="connsiteX220" fmla="*/ 3479132 w 8128084"/>
              <a:gd name="connsiteY220" fmla="*/ 14975974 h 15135727"/>
              <a:gd name="connsiteX221" fmla="*/ 3304340 w 8128084"/>
              <a:gd name="connsiteY221" fmla="*/ 14949237 h 15135727"/>
              <a:gd name="connsiteX222" fmla="*/ 3261227 w 8128084"/>
              <a:gd name="connsiteY222" fmla="*/ 14787145 h 15135727"/>
              <a:gd name="connsiteX223" fmla="*/ 3128211 w 8128084"/>
              <a:gd name="connsiteY223" fmla="*/ 14919158 h 15135727"/>
              <a:gd name="connsiteX224" fmla="*/ 3090277 w 8128084"/>
              <a:gd name="connsiteY224" fmla="*/ 15075903 h 15135727"/>
              <a:gd name="connsiteX225" fmla="*/ 2959769 w 8128084"/>
              <a:gd name="connsiteY225" fmla="*/ 15135727 h 15135727"/>
              <a:gd name="connsiteX226" fmla="*/ 2891256 w 8128084"/>
              <a:gd name="connsiteY226" fmla="*/ 14945895 h 15135727"/>
              <a:gd name="connsiteX227" fmla="*/ 2791327 w 8128084"/>
              <a:gd name="connsiteY227" fmla="*/ 14943221 h 15135727"/>
              <a:gd name="connsiteX228" fmla="*/ 2671011 w 8128084"/>
              <a:gd name="connsiteY228" fmla="*/ 15039474 h 15135727"/>
              <a:gd name="connsiteX229" fmla="*/ 2430379 w 8128084"/>
              <a:gd name="connsiteY229" fmla="*/ 15087600 h 15135727"/>
              <a:gd name="connsiteX230" fmla="*/ 2237874 w 8128084"/>
              <a:gd name="connsiteY230" fmla="*/ 15039474 h 15135727"/>
              <a:gd name="connsiteX231" fmla="*/ 2622885 w 8128084"/>
              <a:gd name="connsiteY231" fmla="*/ 14846969 h 15135727"/>
              <a:gd name="connsiteX232" fmla="*/ 2887579 w 8128084"/>
              <a:gd name="connsiteY232" fmla="*/ 14774779 h 15135727"/>
              <a:gd name="connsiteX233" fmla="*/ 2839453 w 8128084"/>
              <a:gd name="connsiteY233" fmla="*/ 14582274 h 15135727"/>
              <a:gd name="connsiteX234" fmla="*/ 2935706 w 8128084"/>
              <a:gd name="connsiteY234" fmla="*/ 14510085 h 15135727"/>
              <a:gd name="connsiteX235" fmla="*/ 2935706 w 8128084"/>
              <a:gd name="connsiteY235" fmla="*/ 14510085 h 15135727"/>
              <a:gd name="connsiteX236" fmla="*/ 3080085 w 8128084"/>
              <a:gd name="connsiteY236" fmla="*/ 14413832 h 15135727"/>
              <a:gd name="connsiteX237" fmla="*/ 3152274 w 8128084"/>
              <a:gd name="connsiteY237" fmla="*/ 14341642 h 15135727"/>
              <a:gd name="connsiteX238" fmla="*/ 3080085 w 8128084"/>
              <a:gd name="connsiteY238" fmla="*/ 14269453 h 15135727"/>
              <a:gd name="connsiteX239" fmla="*/ 3152274 w 8128084"/>
              <a:gd name="connsiteY239" fmla="*/ 14197264 h 15135727"/>
              <a:gd name="connsiteX240" fmla="*/ 3152274 w 8128084"/>
              <a:gd name="connsiteY240" fmla="*/ 14052885 h 15135727"/>
              <a:gd name="connsiteX241" fmla="*/ 3080085 w 8128084"/>
              <a:gd name="connsiteY241" fmla="*/ 13980695 h 15135727"/>
              <a:gd name="connsiteX242" fmla="*/ 3056021 w 8128084"/>
              <a:gd name="connsiteY242" fmla="*/ 14076948 h 15135727"/>
              <a:gd name="connsiteX243" fmla="*/ 2935706 w 8128084"/>
              <a:gd name="connsiteY243" fmla="*/ 14076948 h 15135727"/>
              <a:gd name="connsiteX244" fmla="*/ 2863516 w 8128084"/>
              <a:gd name="connsiteY244" fmla="*/ 14125074 h 15135727"/>
              <a:gd name="connsiteX245" fmla="*/ 2719137 w 8128084"/>
              <a:gd name="connsiteY245" fmla="*/ 14197264 h 15135727"/>
              <a:gd name="connsiteX246" fmla="*/ 2646948 w 8128084"/>
              <a:gd name="connsiteY246" fmla="*/ 14197264 h 15135727"/>
              <a:gd name="connsiteX247" fmla="*/ 2598821 w 8128084"/>
              <a:gd name="connsiteY247" fmla="*/ 14125074 h 15135727"/>
              <a:gd name="connsiteX248" fmla="*/ 2430379 w 8128084"/>
              <a:gd name="connsiteY248" fmla="*/ 13836316 h 15135727"/>
              <a:gd name="connsiteX249" fmla="*/ 2646948 w 8128084"/>
              <a:gd name="connsiteY249" fmla="*/ 13812253 h 15135727"/>
              <a:gd name="connsiteX250" fmla="*/ 2502569 w 8128084"/>
              <a:gd name="connsiteY250" fmla="*/ 13475369 h 15135727"/>
              <a:gd name="connsiteX251" fmla="*/ 2550695 w 8128084"/>
              <a:gd name="connsiteY251" fmla="*/ 13186611 h 15135727"/>
              <a:gd name="connsiteX252" fmla="*/ 2719137 w 8128084"/>
              <a:gd name="connsiteY252" fmla="*/ 13042232 h 15135727"/>
              <a:gd name="connsiteX253" fmla="*/ 2791327 w 8128084"/>
              <a:gd name="connsiteY253" fmla="*/ 12945979 h 15135727"/>
              <a:gd name="connsiteX254" fmla="*/ 3031958 w 8128084"/>
              <a:gd name="connsiteY254" fmla="*/ 13090358 h 15135727"/>
              <a:gd name="connsiteX255" fmla="*/ 3056021 w 8128084"/>
              <a:gd name="connsiteY255" fmla="*/ 12753474 h 15135727"/>
              <a:gd name="connsiteX256" fmla="*/ 2887579 w 8128084"/>
              <a:gd name="connsiteY256" fmla="*/ 12777537 h 15135727"/>
              <a:gd name="connsiteX257" fmla="*/ 2815390 w 8128084"/>
              <a:gd name="connsiteY257" fmla="*/ 12777537 h 15135727"/>
              <a:gd name="connsiteX258" fmla="*/ 3176337 w 8128084"/>
              <a:gd name="connsiteY258" fmla="*/ 12368464 h 15135727"/>
              <a:gd name="connsiteX259" fmla="*/ 3104148 w 8128084"/>
              <a:gd name="connsiteY259" fmla="*/ 12320337 h 15135727"/>
              <a:gd name="connsiteX260" fmla="*/ 3104148 w 8128084"/>
              <a:gd name="connsiteY260" fmla="*/ 12320337 h 15135727"/>
              <a:gd name="connsiteX261" fmla="*/ 3007895 w 8128084"/>
              <a:gd name="connsiteY261" fmla="*/ 12079706 h 15135727"/>
              <a:gd name="connsiteX262" fmla="*/ 2911642 w 8128084"/>
              <a:gd name="connsiteY262" fmla="*/ 11935327 h 15135727"/>
              <a:gd name="connsiteX263" fmla="*/ 2863516 w 8128084"/>
              <a:gd name="connsiteY263" fmla="*/ 11694695 h 15135727"/>
              <a:gd name="connsiteX264" fmla="*/ 2911642 w 8128084"/>
              <a:gd name="connsiteY264" fmla="*/ 11454064 h 15135727"/>
              <a:gd name="connsiteX265" fmla="*/ 3056021 w 8128084"/>
              <a:gd name="connsiteY265" fmla="*/ 11454064 h 15135727"/>
              <a:gd name="connsiteX266" fmla="*/ 2983832 w 8128084"/>
              <a:gd name="connsiteY266" fmla="*/ 11381874 h 15135727"/>
              <a:gd name="connsiteX267" fmla="*/ 3031958 w 8128084"/>
              <a:gd name="connsiteY267" fmla="*/ 11285621 h 15135727"/>
              <a:gd name="connsiteX268" fmla="*/ 3007895 w 8128084"/>
              <a:gd name="connsiteY268" fmla="*/ 11189369 h 15135727"/>
              <a:gd name="connsiteX269" fmla="*/ 2887579 w 8128084"/>
              <a:gd name="connsiteY269" fmla="*/ 11141242 h 15135727"/>
              <a:gd name="connsiteX270" fmla="*/ 2887579 w 8128084"/>
              <a:gd name="connsiteY270" fmla="*/ 10972800 h 15135727"/>
              <a:gd name="connsiteX271" fmla="*/ 2887579 w 8128084"/>
              <a:gd name="connsiteY271" fmla="*/ 10924674 h 15135727"/>
              <a:gd name="connsiteX272" fmla="*/ 2767264 w 8128084"/>
              <a:gd name="connsiteY272" fmla="*/ 11020927 h 15135727"/>
              <a:gd name="connsiteX273" fmla="*/ 2743200 w 8128084"/>
              <a:gd name="connsiteY273" fmla="*/ 10924674 h 15135727"/>
              <a:gd name="connsiteX274" fmla="*/ 2550695 w 8128084"/>
              <a:gd name="connsiteY274" fmla="*/ 11020927 h 15135727"/>
              <a:gd name="connsiteX275" fmla="*/ 2526632 w 8128084"/>
              <a:gd name="connsiteY275" fmla="*/ 11117179 h 15135727"/>
              <a:gd name="connsiteX276" fmla="*/ 2334127 w 8128084"/>
              <a:gd name="connsiteY276" fmla="*/ 10996864 h 15135727"/>
              <a:gd name="connsiteX277" fmla="*/ 2358190 w 8128084"/>
              <a:gd name="connsiteY277" fmla="*/ 10732169 h 15135727"/>
              <a:gd name="connsiteX278" fmla="*/ 2334127 w 8128084"/>
              <a:gd name="connsiteY278" fmla="*/ 10587790 h 15135727"/>
              <a:gd name="connsiteX279" fmla="*/ 2406316 w 8128084"/>
              <a:gd name="connsiteY279" fmla="*/ 10491537 h 15135727"/>
              <a:gd name="connsiteX280" fmla="*/ 2598821 w 8128084"/>
              <a:gd name="connsiteY280" fmla="*/ 10684042 h 15135727"/>
              <a:gd name="connsiteX281" fmla="*/ 2767264 w 8128084"/>
              <a:gd name="connsiteY281" fmla="*/ 10684042 h 15135727"/>
              <a:gd name="connsiteX282" fmla="*/ 2646948 w 8128084"/>
              <a:gd name="connsiteY282" fmla="*/ 10515600 h 15135727"/>
              <a:gd name="connsiteX283" fmla="*/ 2815390 w 8128084"/>
              <a:gd name="connsiteY283" fmla="*/ 10395285 h 15135727"/>
              <a:gd name="connsiteX284" fmla="*/ 3080085 w 8128084"/>
              <a:gd name="connsiteY284" fmla="*/ 10419348 h 15135727"/>
              <a:gd name="connsiteX285" fmla="*/ 3248527 w 8128084"/>
              <a:gd name="connsiteY285" fmla="*/ 10539664 h 15135727"/>
              <a:gd name="connsiteX286" fmla="*/ 3320716 w 8128084"/>
              <a:gd name="connsiteY286" fmla="*/ 10659979 h 15135727"/>
              <a:gd name="connsiteX287" fmla="*/ 3465095 w 8128084"/>
              <a:gd name="connsiteY287" fmla="*/ 10659979 h 15135727"/>
              <a:gd name="connsiteX288" fmla="*/ 3441032 w 8128084"/>
              <a:gd name="connsiteY288" fmla="*/ 10491537 h 15135727"/>
              <a:gd name="connsiteX289" fmla="*/ 3392906 w 8128084"/>
              <a:gd name="connsiteY289" fmla="*/ 10250906 h 15135727"/>
              <a:gd name="connsiteX290" fmla="*/ 3152274 w 8128084"/>
              <a:gd name="connsiteY290" fmla="*/ 10250906 h 15135727"/>
              <a:gd name="connsiteX291" fmla="*/ 3176337 w 8128084"/>
              <a:gd name="connsiteY291" fmla="*/ 10178716 h 15135727"/>
              <a:gd name="connsiteX292" fmla="*/ 3104148 w 8128084"/>
              <a:gd name="connsiteY292" fmla="*/ 10154653 h 15135727"/>
              <a:gd name="connsiteX293" fmla="*/ 3007895 w 8128084"/>
              <a:gd name="connsiteY293" fmla="*/ 9962148 h 15135727"/>
              <a:gd name="connsiteX294" fmla="*/ 3176337 w 8128084"/>
              <a:gd name="connsiteY294" fmla="*/ 9889958 h 15135727"/>
              <a:gd name="connsiteX295" fmla="*/ 2959769 w 8128084"/>
              <a:gd name="connsiteY295" fmla="*/ 9504948 h 15135727"/>
              <a:gd name="connsiteX296" fmla="*/ 2791327 w 8128084"/>
              <a:gd name="connsiteY296" fmla="*/ 9456821 h 15135727"/>
              <a:gd name="connsiteX297" fmla="*/ 2574758 w 8128084"/>
              <a:gd name="connsiteY297" fmla="*/ 9336506 h 15135727"/>
              <a:gd name="connsiteX298" fmla="*/ 2550695 w 8128084"/>
              <a:gd name="connsiteY298" fmla="*/ 9071811 h 15135727"/>
              <a:gd name="connsiteX299" fmla="*/ 2695074 w 8128084"/>
              <a:gd name="connsiteY299" fmla="*/ 8999621 h 15135727"/>
              <a:gd name="connsiteX300" fmla="*/ 2622885 w 8128084"/>
              <a:gd name="connsiteY300" fmla="*/ 8975558 h 15135727"/>
              <a:gd name="connsiteX301" fmla="*/ 2430379 w 8128084"/>
              <a:gd name="connsiteY301" fmla="*/ 8999621 h 15135727"/>
              <a:gd name="connsiteX302" fmla="*/ 2261937 w 8128084"/>
              <a:gd name="connsiteY302" fmla="*/ 9168064 h 15135727"/>
              <a:gd name="connsiteX303" fmla="*/ 2237874 w 8128084"/>
              <a:gd name="connsiteY303" fmla="*/ 8999621 h 15135727"/>
              <a:gd name="connsiteX304" fmla="*/ 2117558 w 8128084"/>
              <a:gd name="connsiteY304" fmla="*/ 8975558 h 15135727"/>
              <a:gd name="connsiteX305" fmla="*/ 2045369 w 8128084"/>
              <a:gd name="connsiteY305" fmla="*/ 8783053 h 15135727"/>
              <a:gd name="connsiteX306" fmla="*/ 1852864 w 8128084"/>
              <a:gd name="connsiteY306" fmla="*/ 8758990 h 15135727"/>
              <a:gd name="connsiteX307" fmla="*/ 1636295 w 8128084"/>
              <a:gd name="connsiteY307" fmla="*/ 8927432 h 15135727"/>
              <a:gd name="connsiteX308" fmla="*/ 1588169 w 8128084"/>
              <a:gd name="connsiteY308" fmla="*/ 9023685 h 15135727"/>
              <a:gd name="connsiteX309" fmla="*/ 1515979 w 8128084"/>
              <a:gd name="connsiteY309" fmla="*/ 8879306 h 15135727"/>
              <a:gd name="connsiteX310" fmla="*/ 1347537 w 8128084"/>
              <a:gd name="connsiteY310" fmla="*/ 8879306 h 15135727"/>
              <a:gd name="connsiteX311" fmla="*/ 1347537 w 8128084"/>
              <a:gd name="connsiteY311" fmla="*/ 8710864 h 15135727"/>
              <a:gd name="connsiteX312" fmla="*/ 1106906 w 8128084"/>
              <a:gd name="connsiteY312" fmla="*/ 8783053 h 15135727"/>
              <a:gd name="connsiteX313" fmla="*/ 890337 w 8128084"/>
              <a:gd name="connsiteY313" fmla="*/ 8686800 h 15135727"/>
              <a:gd name="connsiteX314" fmla="*/ 649706 w 8128084"/>
              <a:gd name="connsiteY314" fmla="*/ 8662737 h 15135727"/>
              <a:gd name="connsiteX315" fmla="*/ 385011 w 8128084"/>
              <a:gd name="connsiteY315" fmla="*/ 8566485 h 15135727"/>
              <a:gd name="connsiteX316" fmla="*/ 577516 w 8128084"/>
              <a:gd name="connsiteY316" fmla="*/ 8373979 h 15135727"/>
              <a:gd name="connsiteX317" fmla="*/ 794085 w 8128084"/>
              <a:gd name="connsiteY317" fmla="*/ 8301790 h 15135727"/>
              <a:gd name="connsiteX318" fmla="*/ 745958 w 8128084"/>
              <a:gd name="connsiteY318" fmla="*/ 8133348 h 15135727"/>
              <a:gd name="connsiteX319" fmla="*/ 818148 w 8128084"/>
              <a:gd name="connsiteY319" fmla="*/ 7820527 h 15135727"/>
              <a:gd name="connsiteX320" fmla="*/ 697832 w 8128084"/>
              <a:gd name="connsiteY320" fmla="*/ 7820527 h 15135727"/>
              <a:gd name="connsiteX321" fmla="*/ 625642 w 8128084"/>
              <a:gd name="connsiteY321" fmla="*/ 7916779 h 15135727"/>
              <a:gd name="connsiteX322" fmla="*/ 457200 w 8128084"/>
              <a:gd name="connsiteY322" fmla="*/ 7820527 h 15135727"/>
              <a:gd name="connsiteX323" fmla="*/ 529390 w 8128084"/>
              <a:gd name="connsiteY323" fmla="*/ 7700211 h 15135727"/>
              <a:gd name="connsiteX324" fmla="*/ 938464 w 8128084"/>
              <a:gd name="connsiteY324" fmla="*/ 7676148 h 15135727"/>
              <a:gd name="connsiteX325" fmla="*/ 1058779 w 8128084"/>
              <a:gd name="connsiteY325" fmla="*/ 7459579 h 15135727"/>
              <a:gd name="connsiteX326" fmla="*/ 1203158 w 8128084"/>
              <a:gd name="connsiteY326" fmla="*/ 7603958 h 15135727"/>
              <a:gd name="connsiteX327" fmla="*/ 1299411 w 8128084"/>
              <a:gd name="connsiteY327" fmla="*/ 7555832 h 15135727"/>
              <a:gd name="connsiteX328" fmla="*/ 1443790 w 8128084"/>
              <a:gd name="connsiteY328" fmla="*/ 7507706 h 15135727"/>
              <a:gd name="connsiteX329" fmla="*/ 1684421 w 8128084"/>
              <a:gd name="connsiteY329" fmla="*/ 7603958 h 15135727"/>
              <a:gd name="connsiteX330" fmla="*/ 1684421 w 8128084"/>
              <a:gd name="connsiteY330" fmla="*/ 7603958 h 15135727"/>
              <a:gd name="connsiteX331" fmla="*/ 1540042 w 8128084"/>
              <a:gd name="connsiteY331" fmla="*/ 7363327 h 15135727"/>
              <a:gd name="connsiteX332" fmla="*/ 1299411 w 8128084"/>
              <a:gd name="connsiteY332" fmla="*/ 7315200 h 15135727"/>
              <a:gd name="connsiteX333" fmla="*/ 1130969 w 8128084"/>
              <a:gd name="connsiteY333" fmla="*/ 7339264 h 15135727"/>
              <a:gd name="connsiteX334" fmla="*/ 1034716 w 8128084"/>
              <a:gd name="connsiteY334" fmla="*/ 7315200 h 15135727"/>
              <a:gd name="connsiteX335" fmla="*/ 1155032 w 8128084"/>
              <a:gd name="connsiteY335" fmla="*/ 7050506 h 15135727"/>
              <a:gd name="connsiteX336" fmla="*/ 1155032 w 8128084"/>
              <a:gd name="connsiteY336" fmla="*/ 6930190 h 15135727"/>
              <a:gd name="connsiteX337" fmla="*/ 1155032 w 8128084"/>
              <a:gd name="connsiteY337" fmla="*/ 6761748 h 15135727"/>
              <a:gd name="connsiteX338" fmla="*/ 1203158 w 8128084"/>
              <a:gd name="connsiteY338" fmla="*/ 6617369 h 15135727"/>
              <a:gd name="connsiteX339" fmla="*/ 1371600 w 8128084"/>
              <a:gd name="connsiteY339" fmla="*/ 6472990 h 15135727"/>
              <a:gd name="connsiteX340" fmla="*/ 1443790 w 8128084"/>
              <a:gd name="connsiteY340" fmla="*/ 6328611 h 15135727"/>
              <a:gd name="connsiteX341" fmla="*/ 1419727 w 8128084"/>
              <a:gd name="connsiteY341" fmla="*/ 6208295 h 15135727"/>
              <a:gd name="connsiteX342" fmla="*/ 1275348 w 8128084"/>
              <a:gd name="connsiteY342" fmla="*/ 6304548 h 15135727"/>
              <a:gd name="connsiteX343" fmla="*/ 1323474 w 8128084"/>
              <a:gd name="connsiteY343" fmla="*/ 6015790 h 15135727"/>
              <a:gd name="connsiteX344" fmla="*/ 1540042 w 8128084"/>
              <a:gd name="connsiteY344" fmla="*/ 5871411 h 15135727"/>
              <a:gd name="connsiteX345" fmla="*/ 1540042 w 8128084"/>
              <a:gd name="connsiteY345" fmla="*/ 5751095 h 15135727"/>
              <a:gd name="connsiteX346" fmla="*/ 1395664 w 8128084"/>
              <a:gd name="connsiteY346" fmla="*/ 5799221 h 15135727"/>
              <a:gd name="connsiteX347" fmla="*/ 1179095 w 8128084"/>
              <a:gd name="connsiteY347" fmla="*/ 5799221 h 15135727"/>
              <a:gd name="connsiteX348" fmla="*/ 890337 w 8128084"/>
              <a:gd name="connsiteY348" fmla="*/ 5775158 h 15135727"/>
              <a:gd name="connsiteX349" fmla="*/ 697832 w 8128084"/>
              <a:gd name="connsiteY349" fmla="*/ 5606716 h 15135727"/>
              <a:gd name="connsiteX350" fmla="*/ 577516 w 8128084"/>
              <a:gd name="connsiteY350" fmla="*/ 5582653 h 15135727"/>
              <a:gd name="connsiteX351" fmla="*/ 697832 w 8128084"/>
              <a:gd name="connsiteY351" fmla="*/ 5775158 h 15135727"/>
              <a:gd name="connsiteX352" fmla="*/ 409074 w 8128084"/>
              <a:gd name="connsiteY352" fmla="*/ 5799221 h 15135727"/>
              <a:gd name="connsiteX353" fmla="*/ 168442 w 8128084"/>
              <a:gd name="connsiteY353" fmla="*/ 5702969 h 15135727"/>
              <a:gd name="connsiteX354" fmla="*/ 264695 w 8128084"/>
              <a:gd name="connsiteY354" fmla="*/ 5558590 h 15135727"/>
              <a:gd name="connsiteX355" fmla="*/ 144379 w 8128084"/>
              <a:gd name="connsiteY355" fmla="*/ 5510464 h 15135727"/>
              <a:gd name="connsiteX356" fmla="*/ 0 w 8128084"/>
              <a:gd name="connsiteY356" fmla="*/ 5462337 h 15135727"/>
              <a:gd name="connsiteX357" fmla="*/ 96253 w 8128084"/>
              <a:gd name="connsiteY357"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42827 w 8128084"/>
              <a:gd name="connsiteY202" fmla="*/ 14383753 h 15135727"/>
              <a:gd name="connsiteX203" fmla="*/ 4403558 w 8128084"/>
              <a:gd name="connsiteY203" fmla="*/ 14437895 h 15135727"/>
              <a:gd name="connsiteX204" fmla="*/ 4340058 w 8128084"/>
              <a:gd name="connsiteY204" fmla="*/ 14475995 h 15135727"/>
              <a:gd name="connsiteX205" fmla="*/ 4303127 w 8128084"/>
              <a:gd name="connsiteY205" fmla="*/ 14364703 h 15135727"/>
              <a:gd name="connsiteX206" fmla="*/ 4276892 w 8128084"/>
              <a:gd name="connsiteY206" fmla="*/ 14296190 h 15135727"/>
              <a:gd name="connsiteX207" fmla="*/ 4235116 w 8128084"/>
              <a:gd name="connsiteY207" fmla="*/ 14341642 h 15135727"/>
              <a:gd name="connsiteX208" fmla="*/ 4162927 w 8128084"/>
              <a:gd name="connsiteY208" fmla="*/ 14389769 h 15135727"/>
              <a:gd name="connsiteX209" fmla="*/ 4137527 w 8128084"/>
              <a:gd name="connsiteY209" fmla="*/ 14364369 h 15135727"/>
              <a:gd name="connsiteX210" fmla="*/ 3998327 w 8128084"/>
              <a:gd name="connsiteY210" fmla="*/ 14409153 h 15135727"/>
              <a:gd name="connsiteX211" fmla="*/ 4023727 w 8128084"/>
              <a:gd name="connsiteY211" fmla="*/ 14275803 h 15135727"/>
              <a:gd name="connsiteX212" fmla="*/ 3915945 w 8128084"/>
              <a:gd name="connsiteY212" fmla="*/ 14289840 h 15135727"/>
              <a:gd name="connsiteX213" fmla="*/ 3801979 w 8128084"/>
              <a:gd name="connsiteY213" fmla="*/ 14293516 h 15135727"/>
              <a:gd name="connsiteX214" fmla="*/ 3719764 w 8128084"/>
              <a:gd name="connsiteY214" fmla="*/ 14415169 h 15135727"/>
              <a:gd name="connsiteX215" fmla="*/ 3625850 w 8128084"/>
              <a:gd name="connsiteY215" fmla="*/ 14616364 h 15135727"/>
              <a:gd name="connsiteX216" fmla="*/ 3513221 w 8128084"/>
              <a:gd name="connsiteY216" fmla="*/ 14726653 h 15135727"/>
              <a:gd name="connsiteX217" fmla="*/ 3583071 w 8128084"/>
              <a:gd name="connsiteY217" fmla="*/ 14832932 h 15135727"/>
              <a:gd name="connsiteX218" fmla="*/ 3633537 w 8128084"/>
              <a:gd name="connsiteY218" fmla="*/ 14967285 h 15135727"/>
              <a:gd name="connsiteX219" fmla="*/ 3609474 w 8128084"/>
              <a:gd name="connsiteY219" fmla="*/ 15087600 h 15135727"/>
              <a:gd name="connsiteX220" fmla="*/ 3479132 w 8128084"/>
              <a:gd name="connsiteY220" fmla="*/ 14975974 h 15135727"/>
              <a:gd name="connsiteX221" fmla="*/ 3304340 w 8128084"/>
              <a:gd name="connsiteY221" fmla="*/ 14949237 h 15135727"/>
              <a:gd name="connsiteX222" fmla="*/ 3261227 w 8128084"/>
              <a:gd name="connsiteY222" fmla="*/ 14787145 h 15135727"/>
              <a:gd name="connsiteX223" fmla="*/ 3128211 w 8128084"/>
              <a:gd name="connsiteY223" fmla="*/ 14919158 h 15135727"/>
              <a:gd name="connsiteX224" fmla="*/ 3090277 w 8128084"/>
              <a:gd name="connsiteY224" fmla="*/ 15075903 h 15135727"/>
              <a:gd name="connsiteX225" fmla="*/ 2959769 w 8128084"/>
              <a:gd name="connsiteY225" fmla="*/ 15135727 h 15135727"/>
              <a:gd name="connsiteX226" fmla="*/ 2891256 w 8128084"/>
              <a:gd name="connsiteY226" fmla="*/ 14945895 h 15135727"/>
              <a:gd name="connsiteX227" fmla="*/ 2791327 w 8128084"/>
              <a:gd name="connsiteY227" fmla="*/ 14943221 h 15135727"/>
              <a:gd name="connsiteX228" fmla="*/ 2671011 w 8128084"/>
              <a:gd name="connsiteY228" fmla="*/ 15039474 h 15135727"/>
              <a:gd name="connsiteX229" fmla="*/ 2430379 w 8128084"/>
              <a:gd name="connsiteY229" fmla="*/ 15087600 h 15135727"/>
              <a:gd name="connsiteX230" fmla="*/ 2622885 w 8128084"/>
              <a:gd name="connsiteY230" fmla="*/ 14846969 h 15135727"/>
              <a:gd name="connsiteX231" fmla="*/ 2887579 w 8128084"/>
              <a:gd name="connsiteY231" fmla="*/ 14774779 h 15135727"/>
              <a:gd name="connsiteX232" fmla="*/ 2839453 w 8128084"/>
              <a:gd name="connsiteY232" fmla="*/ 14582274 h 15135727"/>
              <a:gd name="connsiteX233" fmla="*/ 2935706 w 8128084"/>
              <a:gd name="connsiteY233" fmla="*/ 14510085 h 15135727"/>
              <a:gd name="connsiteX234" fmla="*/ 2935706 w 8128084"/>
              <a:gd name="connsiteY234" fmla="*/ 14510085 h 15135727"/>
              <a:gd name="connsiteX235" fmla="*/ 3080085 w 8128084"/>
              <a:gd name="connsiteY235" fmla="*/ 14413832 h 15135727"/>
              <a:gd name="connsiteX236" fmla="*/ 3152274 w 8128084"/>
              <a:gd name="connsiteY236" fmla="*/ 14341642 h 15135727"/>
              <a:gd name="connsiteX237" fmla="*/ 3080085 w 8128084"/>
              <a:gd name="connsiteY237" fmla="*/ 14269453 h 15135727"/>
              <a:gd name="connsiteX238" fmla="*/ 3152274 w 8128084"/>
              <a:gd name="connsiteY238" fmla="*/ 14197264 h 15135727"/>
              <a:gd name="connsiteX239" fmla="*/ 3152274 w 8128084"/>
              <a:gd name="connsiteY239" fmla="*/ 14052885 h 15135727"/>
              <a:gd name="connsiteX240" fmla="*/ 3080085 w 8128084"/>
              <a:gd name="connsiteY240" fmla="*/ 13980695 h 15135727"/>
              <a:gd name="connsiteX241" fmla="*/ 3056021 w 8128084"/>
              <a:gd name="connsiteY241" fmla="*/ 14076948 h 15135727"/>
              <a:gd name="connsiteX242" fmla="*/ 2935706 w 8128084"/>
              <a:gd name="connsiteY242" fmla="*/ 14076948 h 15135727"/>
              <a:gd name="connsiteX243" fmla="*/ 2863516 w 8128084"/>
              <a:gd name="connsiteY243" fmla="*/ 14125074 h 15135727"/>
              <a:gd name="connsiteX244" fmla="*/ 2719137 w 8128084"/>
              <a:gd name="connsiteY244" fmla="*/ 14197264 h 15135727"/>
              <a:gd name="connsiteX245" fmla="*/ 2646948 w 8128084"/>
              <a:gd name="connsiteY245" fmla="*/ 14197264 h 15135727"/>
              <a:gd name="connsiteX246" fmla="*/ 2598821 w 8128084"/>
              <a:gd name="connsiteY246" fmla="*/ 14125074 h 15135727"/>
              <a:gd name="connsiteX247" fmla="*/ 2430379 w 8128084"/>
              <a:gd name="connsiteY247" fmla="*/ 13836316 h 15135727"/>
              <a:gd name="connsiteX248" fmla="*/ 2646948 w 8128084"/>
              <a:gd name="connsiteY248" fmla="*/ 13812253 h 15135727"/>
              <a:gd name="connsiteX249" fmla="*/ 2502569 w 8128084"/>
              <a:gd name="connsiteY249" fmla="*/ 13475369 h 15135727"/>
              <a:gd name="connsiteX250" fmla="*/ 2550695 w 8128084"/>
              <a:gd name="connsiteY250" fmla="*/ 13186611 h 15135727"/>
              <a:gd name="connsiteX251" fmla="*/ 2719137 w 8128084"/>
              <a:gd name="connsiteY251" fmla="*/ 13042232 h 15135727"/>
              <a:gd name="connsiteX252" fmla="*/ 2791327 w 8128084"/>
              <a:gd name="connsiteY252" fmla="*/ 12945979 h 15135727"/>
              <a:gd name="connsiteX253" fmla="*/ 3031958 w 8128084"/>
              <a:gd name="connsiteY253" fmla="*/ 13090358 h 15135727"/>
              <a:gd name="connsiteX254" fmla="*/ 3056021 w 8128084"/>
              <a:gd name="connsiteY254" fmla="*/ 12753474 h 15135727"/>
              <a:gd name="connsiteX255" fmla="*/ 2887579 w 8128084"/>
              <a:gd name="connsiteY255" fmla="*/ 12777537 h 15135727"/>
              <a:gd name="connsiteX256" fmla="*/ 2815390 w 8128084"/>
              <a:gd name="connsiteY256" fmla="*/ 12777537 h 15135727"/>
              <a:gd name="connsiteX257" fmla="*/ 3176337 w 8128084"/>
              <a:gd name="connsiteY257" fmla="*/ 12368464 h 15135727"/>
              <a:gd name="connsiteX258" fmla="*/ 3104148 w 8128084"/>
              <a:gd name="connsiteY258" fmla="*/ 12320337 h 15135727"/>
              <a:gd name="connsiteX259" fmla="*/ 3104148 w 8128084"/>
              <a:gd name="connsiteY259" fmla="*/ 12320337 h 15135727"/>
              <a:gd name="connsiteX260" fmla="*/ 3007895 w 8128084"/>
              <a:gd name="connsiteY260" fmla="*/ 12079706 h 15135727"/>
              <a:gd name="connsiteX261" fmla="*/ 2911642 w 8128084"/>
              <a:gd name="connsiteY261" fmla="*/ 11935327 h 15135727"/>
              <a:gd name="connsiteX262" fmla="*/ 2863516 w 8128084"/>
              <a:gd name="connsiteY262" fmla="*/ 11694695 h 15135727"/>
              <a:gd name="connsiteX263" fmla="*/ 2911642 w 8128084"/>
              <a:gd name="connsiteY263" fmla="*/ 11454064 h 15135727"/>
              <a:gd name="connsiteX264" fmla="*/ 3056021 w 8128084"/>
              <a:gd name="connsiteY264" fmla="*/ 11454064 h 15135727"/>
              <a:gd name="connsiteX265" fmla="*/ 2983832 w 8128084"/>
              <a:gd name="connsiteY265" fmla="*/ 11381874 h 15135727"/>
              <a:gd name="connsiteX266" fmla="*/ 3031958 w 8128084"/>
              <a:gd name="connsiteY266" fmla="*/ 11285621 h 15135727"/>
              <a:gd name="connsiteX267" fmla="*/ 3007895 w 8128084"/>
              <a:gd name="connsiteY267" fmla="*/ 11189369 h 15135727"/>
              <a:gd name="connsiteX268" fmla="*/ 2887579 w 8128084"/>
              <a:gd name="connsiteY268" fmla="*/ 11141242 h 15135727"/>
              <a:gd name="connsiteX269" fmla="*/ 2887579 w 8128084"/>
              <a:gd name="connsiteY269" fmla="*/ 10972800 h 15135727"/>
              <a:gd name="connsiteX270" fmla="*/ 2887579 w 8128084"/>
              <a:gd name="connsiteY270" fmla="*/ 10924674 h 15135727"/>
              <a:gd name="connsiteX271" fmla="*/ 2767264 w 8128084"/>
              <a:gd name="connsiteY271" fmla="*/ 11020927 h 15135727"/>
              <a:gd name="connsiteX272" fmla="*/ 2743200 w 8128084"/>
              <a:gd name="connsiteY272" fmla="*/ 10924674 h 15135727"/>
              <a:gd name="connsiteX273" fmla="*/ 2550695 w 8128084"/>
              <a:gd name="connsiteY273" fmla="*/ 11020927 h 15135727"/>
              <a:gd name="connsiteX274" fmla="*/ 2526632 w 8128084"/>
              <a:gd name="connsiteY274" fmla="*/ 11117179 h 15135727"/>
              <a:gd name="connsiteX275" fmla="*/ 2334127 w 8128084"/>
              <a:gd name="connsiteY275" fmla="*/ 10996864 h 15135727"/>
              <a:gd name="connsiteX276" fmla="*/ 2358190 w 8128084"/>
              <a:gd name="connsiteY276" fmla="*/ 10732169 h 15135727"/>
              <a:gd name="connsiteX277" fmla="*/ 2334127 w 8128084"/>
              <a:gd name="connsiteY277" fmla="*/ 10587790 h 15135727"/>
              <a:gd name="connsiteX278" fmla="*/ 2406316 w 8128084"/>
              <a:gd name="connsiteY278" fmla="*/ 10491537 h 15135727"/>
              <a:gd name="connsiteX279" fmla="*/ 2598821 w 8128084"/>
              <a:gd name="connsiteY279" fmla="*/ 10684042 h 15135727"/>
              <a:gd name="connsiteX280" fmla="*/ 2767264 w 8128084"/>
              <a:gd name="connsiteY280" fmla="*/ 10684042 h 15135727"/>
              <a:gd name="connsiteX281" fmla="*/ 2646948 w 8128084"/>
              <a:gd name="connsiteY281" fmla="*/ 10515600 h 15135727"/>
              <a:gd name="connsiteX282" fmla="*/ 2815390 w 8128084"/>
              <a:gd name="connsiteY282" fmla="*/ 10395285 h 15135727"/>
              <a:gd name="connsiteX283" fmla="*/ 3080085 w 8128084"/>
              <a:gd name="connsiteY283" fmla="*/ 10419348 h 15135727"/>
              <a:gd name="connsiteX284" fmla="*/ 3248527 w 8128084"/>
              <a:gd name="connsiteY284" fmla="*/ 10539664 h 15135727"/>
              <a:gd name="connsiteX285" fmla="*/ 3320716 w 8128084"/>
              <a:gd name="connsiteY285" fmla="*/ 10659979 h 15135727"/>
              <a:gd name="connsiteX286" fmla="*/ 3465095 w 8128084"/>
              <a:gd name="connsiteY286" fmla="*/ 10659979 h 15135727"/>
              <a:gd name="connsiteX287" fmla="*/ 3441032 w 8128084"/>
              <a:gd name="connsiteY287" fmla="*/ 10491537 h 15135727"/>
              <a:gd name="connsiteX288" fmla="*/ 3392906 w 8128084"/>
              <a:gd name="connsiteY288" fmla="*/ 10250906 h 15135727"/>
              <a:gd name="connsiteX289" fmla="*/ 3152274 w 8128084"/>
              <a:gd name="connsiteY289" fmla="*/ 10250906 h 15135727"/>
              <a:gd name="connsiteX290" fmla="*/ 3176337 w 8128084"/>
              <a:gd name="connsiteY290" fmla="*/ 10178716 h 15135727"/>
              <a:gd name="connsiteX291" fmla="*/ 3104148 w 8128084"/>
              <a:gd name="connsiteY291" fmla="*/ 10154653 h 15135727"/>
              <a:gd name="connsiteX292" fmla="*/ 3007895 w 8128084"/>
              <a:gd name="connsiteY292" fmla="*/ 9962148 h 15135727"/>
              <a:gd name="connsiteX293" fmla="*/ 3176337 w 8128084"/>
              <a:gd name="connsiteY293" fmla="*/ 9889958 h 15135727"/>
              <a:gd name="connsiteX294" fmla="*/ 2959769 w 8128084"/>
              <a:gd name="connsiteY294" fmla="*/ 9504948 h 15135727"/>
              <a:gd name="connsiteX295" fmla="*/ 2791327 w 8128084"/>
              <a:gd name="connsiteY295" fmla="*/ 9456821 h 15135727"/>
              <a:gd name="connsiteX296" fmla="*/ 2574758 w 8128084"/>
              <a:gd name="connsiteY296" fmla="*/ 9336506 h 15135727"/>
              <a:gd name="connsiteX297" fmla="*/ 2550695 w 8128084"/>
              <a:gd name="connsiteY297" fmla="*/ 9071811 h 15135727"/>
              <a:gd name="connsiteX298" fmla="*/ 2695074 w 8128084"/>
              <a:gd name="connsiteY298" fmla="*/ 8999621 h 15135727"/>
              <a:gd name="connsiteX299" fmla="*/ 2622885 w 8128084"/>
              <a:gd name="connsiteY299" fmla="*/ 8975558 h 15135727"/>
              <a:gd name="connsiteX300" fmla="*/ 2430379 w 8128084"/>
              <a:gd name="connsiteY300" fmla="*/ 8999621 h 15135727"/>
              <a:gd name="connsiteX301" fmla="*/ 2261937 w 8128084"/>
              <a:gd name="connsiteY301" fmla="*/ 9168064 h 15135727"/>
              <a:gd name="connsiteX302" fmla="*/ 2237874 w 8128084"/>
              <a:gd name="connsiteY302" fmla="*/ 8999621 h 15135727"/>
              <a:gd name="connsiteX303" fmla="*/ 2117558 w 8128084"/>
              <a:gd name="connsiteY303" fmla="*/ 8975558 h 15135727"/>
              <a:gd name="connsiteX304" fmla="*/ 2045369 w 8128084"/>
              <a:gd name="connsiteY304" fmla="*/ 8783053 h 15135727"/>
              <a:gd name="connsiteX305" fmla="*/ 1852864 w 8128084"/>
              <a:gd name="connsiteY305" fmla="*/ 8758990 h 15135727"/>
              <a:gd name="connsiteX306" fmla="*/ 1636295 w 8128084"/>
              <a:gd name="connsiteY306" fmla="*/ 8927432 h 15135727"/>
              <a:gd name="connsiteX307" fmla="*/ 1588169 w 8128084"/>
              <a:gd name="connsiteY307" fmla="*/ 9023685 h 15135727"/>
              <a:gd name="connsiteX308" fmla="*/ 1515979 w 8128084"/>
              <a:gd name="connsiteY308" fmla="*/ 8879306 h 15135727"/>
              <a:gd name="connsiteX309" fmla="*/ 1347537 w 8128084"/>
              <a:gd name="connsiteY309" fmla="*/ 8879306 h 15135727"/>
              <a:gd name="connsiteX310" fmla="*/ 1347537 w 8128084"/>
              <a:gd name="connsiteY310" fmla="*/ 8710864 h 15135727"/>
              <a:gd name="connsiteX311" fmla="*/ 1106906 w 8128084"/>
              <a:gd name="connsiteY311" fmla="*/ 8783053 h 15135727"/>
              <a:gd name="connsiteX312" fmla="*/ 890337 w 8128084"/>
              <a:gd name="connsiteY312" fmla="*/ 8686800 h 15135727"/>
              <a:gd name="connsiteX313" fmla="*/ 649706 w 8128084"/>
              <a:gd name="connsiteY313" fmla="*/ 8662737 h 15135727"/>
              <a:gd name="connsiteX314" fmla="*/ 385011 w 8128084"/>
              <a:gd name="connsiteY314" fmla="*/ 8566485 h 15135727"/>
              <a:gd name="connsiteX315" fmla="*/ 577516 w 8128084"/>
              <a:gd name="connsiteY315" fmla="*/ 8373979 h 15135727"/>
              <a:gd name="connsiteX316" fmla="*/ 794085 w 8128084"/>
              <a:gd name="connsiteY316" fmla="*/ 8301790 h 15135727"/>
              <a:gd name="connsiteX317" fmla="*/ 745958 w 8128084"/>
              <a:gd name="connsiteY317" fmla="*/ 8133348 h 15135727"/>
              <a:gd name="connsiteX318" fmla="*/ 818148 w 8128084"/>
              <a:gd name="connsiteY318" fmla="*/ 7820527 h 15135727"/>
              <a:gd name="connsiteX319" fmla="*/ 697832 w 8128084"/>
              <a:gd name="connsiteY319" fmla="*/ 7820527 h 15135727"/>
              <a:gd name="connsiteX320" fmla="*/ 625642 w 8128084"/>
              <a:gd name="connsiteY320" fmla="*/ 7916779 h 15135727"/>
              <a:gd name="connsiteX321" fmla="*/ 457200 w 8128084"/>
              <a:gd name="connsiteY321" fmla="*/ 7820527 h 15135727"/>
              <a:gd name="connsiteX322" fmla="*/ 529390 w 8128084"/>
              <a:gd name="connsiteY322" fmla="*/ 7700211 h 15135727"/>
              <a:gd name="connsiteX323" fmla="*/ 938464 w 8128084"/>
              <a:gd name="connsiteY323" fmla="*/ 7676148 h 15135727"/>
              <a:gd name="connsiteX324" fmla="*/ 1058779 w 8128084"/>
              <a:gd name="connsiteY324" fmla="*/ 7459579 h 15135727"/>
              <a:gd name="connsiteX325" fmla="*/ 1203158 w 8128084"/>
              <a:gd name="connsiteY325" fmla="*/ 7603958 h 15135727"/>
              <a:gd name="connsiteX326" fmla="*/ 1299411 w 8128084"/>
              <a:gd name="connsiteY326" fmla="*/ 7555832 h 15135727"/>
              <a:gd name="connsiteX327" fmla="*/ 1443790 w 8128084"/>
              <a:gd name="connsiteY327" fmla="*/ 7507706 h 15135727"/>
              <a:gd name="connsiteX328" fmla="*/ 1684421 w 8128084"/>
              <a:gd name="connsiteY328" fmla="*/ 7603958 h 15135727"/>
              <a:gd name="connsiteX329" fmla="*/ 1684421 w 8128084"/>
              <a:gd name="connsiteY329" fmla="*/ 7603958 h 15135727"/>
              <a:gd name="connsiteX330" fmla="*/ 1540042 w 8128084"/>
              <a:gd name="connsiteY330" fmla="*/ 7363327 h 15135727"/>
              <a:gd name="connsiteX331" fmla="*/ 1299411 w 8128084"/>
              <a:gd name="connsiteY331" fmla="*/ 7315200 h 15135727"/>
              <a:gd name="connsiteX332" fmla="*/ 1130969 w 8128084"/>
              <a:gd name="connsiteY332" fmla="*/ 7339264 h 15135727"/>
              <a:gd name="connsiteX333" fmla="*/ 1034716 w 8128084"/>
              <a:gd name="connsiteY333" fmla="*/ 7315200 h 15135727"/>
              <a:gd name="connsiteX334" fmla="*/ 1155032 w 8128084"/>
              <a:gd name="connsiteY334" fmla="*/ 7050506 h 15135727"/>
              <a:gd name="connsiteX335" fmla="*/ 1155032 w 8128084"/>
              <a:gd name="connsiteY335" fmla="*/ 6930190 h 15135727"/>
              <a:gd name="connsiteX336" fmla="*/ 1155032 w 8128084"/>
              <a:gd name="connsiteY336" fmla="*/ 6761748 h 15135727"/>
              <a:gd name="connsiteX337" fmla="*/ 1203158 w 8128084"/>
              <a:gd name="connsiteY337" fmla="*/ 6617369 h 15135727"/>
              <a:gd name="connsiteX338" fmla="*/ 1371600 w 8128084"/>
              <a:gd name="connsiteY338" fmla="*/ 6472990 h 15135727"/>
              <a:gd name="connsiteX339" fmla="*/ 1443790 w 8128084"/>
              <a:gd name="connsiteY339" fmla="*/ 6328611 h 15135727"/>
              <a:gd name="connsiteX340" fmla="*/ 1419727 w 8128084"/>
              <a:gd name="connsiteY340" fmla="*/ 6208295 h 15135727"/>
              <a:gd name="connsiteX341" fmla="*/ 1275348 w 8128084"/>
              <a:gd name="connsiteY341" fmla="*/ 6304548 h 15135727"/>
              <a:gd name="connsiteX342" fmla="*/ 1323474 w 8128084"/>
              <a:gd name="connsiteY342" fmla="*/ 6015790 h 15135727"/>
              <a:gd name="connsiteX343" fmla="*/ 1540042 w 8128084"/>
              <a:gd name="connsiteY343" fmla="*/ 5871411 h 15135727"/>
              <a:gd name="connsiteX344" fmla="*/ 1540042 w 8128084"/>
              <a:gd name="connsiteY344" fmla="*/ 5751095 h 15135727"/>
              <a:gd name="connsiteX345" fmla="*/ 1395664 w 8128084"/>
              <a:gd name="connsiteY345" fmla="*/ 5799221 h 15135727"/>
              <a:gd name="connsiteX346" fmla="*/ 1179095 w 8128084"/>
              <a:gd name="connsiteY346" fmla="*/ 5799221 h 15135727"/>
              <a:gd name="connsiteX347" fmla="*/ 890337 w 8128084"/>
              <a:gd name="connsiteY347" fmla="*/ 5775158 h 15135727"/>
              <a:gd name="connsiteX348" fmla="*/ 697832 w 8128084"/>
              <a:gd name="connsiteY348" fmla="*/ 5606716 h 15135727"/>
              <a:gd name="connsiteX349" fmla="*/ 577516 w 8128084"/>
              <a:gd name="connsiteY349" fmla="*/ 5582653 h 15135727"/>
              <a:gd name="connsiteX350" fmla="*/ 697832 w 8128084"/>
              <a:gd name="connsiteY350" fmla="*/ 5775158 h 15135727"/>
              <a:gd name="connsiteX351" fmla="*/ 409074 w 8128084"/>
              <a:gd name="connsiteY351" fmla="*/ 5799221 h 15135727"/>
              <a:gd name="connsiteX352" fmla="*/ 168442 w 8128084"/>
              <a:gd name="connsiteY352" fmla="*/ 5702969 h 15135727"/>
              <a:gd name="connsiteX353" fmla="*/ 264695 w 8128084"/>
              <a:gd name="connsiteY353" fmla="*/ 5558590 h 15135727"/>
              <a:gd name="connsiteX354" fmla="*/ 144379 w 8128084"/>
              <a:gd name="connsiteY354" fmla="*/ 5510464 h 15135727"/>
              <a:gd name="connsiteX355" fmla="*/ 0 w 8128084"/>
              <a:gd name="connsiteY355" fmla="*/ 5462337 h 15135727"/>
              <a:gd name="connsiteX356" fmla="*/ 96253 w 8128084"/>
              <a:gd name="connsiteY356"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42827 w 8128084"/>
              <a:gd name="connsiteY202" fmla="*/ 14383753 h 15135727"/>
              <a:gd name="connsiteX203" fmla="*/ 4403558 w 8128084"/>
              <a:gd name="connsiteY203" fmla="*/ 14437895 h 15135727"/>
              <a:gd name="connsiteX204" fmla="*/ 4340058 w 8128084"/>
              <a:gd name="connsiteY204" fmla="*/ 14475995 h 15135727"/>
              <a:gd name="connsiteX205" fmla="*/ 4303127 w 8128084"/>
              <a:gd name="connsiteY205" fmla="*/ 14364703 h 15135727"/>
              <a:gd name="connsiteX206" fmla="*/ 4276892 w 8128084"/>
              <a:gd name="connsiteY206" fmla="*/ 14296190 h 15135727"/>
              <a:gd name="connsiteX207" fmla="*/ 4235116 w 8128084"/>
              <a:gd name="connsiteY207" fmla="*/ 14341642 h 15135727"/>
              <a:gd name="connsiteX208" fmla="*/ 4162927 w 8128084"/>
              <a:gd name="connsiteY208" fmla="*/ 14389769 h 15135727"/>
              <a:gd name="connsiteX209" fmla="*/ 4137527 w 8128084"/>
              <a:gd name="connsiteY209" fmla="*/ 14364369 h 15135727"/>
              <a:gd name="connsiteX210" fmla="*/ 3998327 w 8128084"/>
              <a:gd name="connsiteY210" fmla="*/ 14409153 h 15135727"/>
              <a:gd name="connsiteX211" fmla="*/ 4023727 w 8128084"/>
              <a:gd name="connsiteY211" fmla="*/ 14275803 h 15135727"/>
              <a:gd name="connsiteX212" fmla="*/ 3915945 w 8128084"/>
              <a:gd name="connsiteY212" fmla="*/ 14289840 h 15135727"/>
              <a:gd name="connsiteX213" fmla="*/ 3801979 w 8128084"/>
              <a:gd name="connsiteY213" fmla="*/ 14293516 h 15135727"/>
              <a:gd name="connsiteX214" fmla="*/ 3719764 w 8128084"/>
              <a:gd name="connsiteY214" fmla="*/ 14415169 h 15135727"/>
              <a:gd name="connsiteX215" fmla="*/ 3625850 w 8128084"/>
              <a:gd name="connsiteY215" fmla="*/ 14616364 h 15135727"/>
              <a:gd name="connsiteX216" fmla="*/ 3513221 w 8128084"/>
              <a:gd name="connsiteY216" fmla="*/ 14726653 h 15135727"/>
              <a:gd name="connsiteX217" fmla="*/ 3583071 w 8128084"/>
              <a:gd name="connsiteY217" fmla="*/ 14832932 h 15135727"/>
              <a:gd name="connsiteX218" fmla="*/ 3633537 w 8128084"/>
              <a:gd name="connsiteY218" fmla="*/ 14967285 h 15135727"/>
              <a:gd name="connsiteX219" fmla="*/ 3609474 w 8128084"/>
              <a:gd name="connsiteY219" fmla="*/ 15087600 h 15135727"/>
              <a:gd name="connsiteX220" fmla="*/ 3479132 w 8128084"/>
              <a:gd name="connsiteY220" fmla="*/ 14975974 h 15135727"/>
              <a:gd name="connsiteX221" fmla="*/ 3304340 w 8128084"/>
              <a:gd name="connsiteY221" fmla="*/ 14949237 h 15135727"/>
              <a:gd name="connsiteX222" fmla="*/ 3261227 w 8128084"/>
              <a:gd name="connsiteY222" fmla="*/ 14787145 h 15135727"/>
              <a:gd name="connsiteX223" fmla="*/ 3128211 w 8128084"/>
              <a:gd name="connsiteY223" fmla="*/ 14919158 h 15135727"/>
              <a:gd name="connsiteX224" fmla="*/ 3090277 w 8128084"/>
              <a:gd name="connsiteY224" fmla="*/ 15075903 h 15135727"/>
              <a:gd name="connsiteX225" fmla="*/ 2959769 w 8128084"/>
              <a:gd name="connsiteY225" fmla="*/ 15135727 h 15135727"/>
              <a:gd name="connsiteX226" fmla="*/ 2891256 w 8128084"/>
              <a:gd name="connsiteY226" fmla="*/ 14945895 h 15135727"/>
              <a:gd name="connsiteX227" fmla="*/ 2791327 w 8128084"/>
              <a:gd name="connsiteY227" fmla="*/ 14943221 h 15135727"/>
              <a:gd name="connsiteX228" fmla="*/ 2671011 w 8128084"/>
              <a:gd name="connsiteY228" fmla="*/ 15039474 h 15135727"/>
              <a:gd name="connsiteX229" fmla="*/ 2622885 w 8128084"/>
              <a:gd name="connsiteY229" fmla="*/ 14846969 h 15135727"/>
              <a:gd name="connsiteX230" fmla="*/ 2887579 w 8128084"/>
              <a:gd name="connsiteY230" fmla="*/ 14774779 h 15135727"/>
              <a:gd name="connsiteX231" fmla="*/ 2839453 w 8128084"/>
              <a:gd name="connsiteY231" fmla="*/ 14582274 h 15135727"/>
              <a:gd name="connsiteX232" fmla="*/ 2935706 w 8128084"/>
              <a:gd name="connsiteY232" fmla="*/ 14510085 h 15135727"/>
              <a:gd name="connsiteX233" fmla="*/ 2935706 w 8128084"/>
              <a:gd name="connsiteY233" fmla="*/ 14510085 h 15135727"/>
              <a:gd name="connsiteX234" fmla="*/ 3080085 w 8128084"/>
              <a:gd name="connsiteY234" fmla="*/ 14413832 h 15135727"/>
              <a:gd name="connsiteX235" fmla="*/ 3152274 w 8128084"/>
              <a:gd name="connsiteY235" fmla="*/ 14341642 h 15135727"/>
              <a:gd name="connsiteX236" fmla="*/ 3080085 w 8128084"/>
              <a:gd name="connsiteY236" fmla="*/ 14269453 h 15135727"/>
              <a:gd name="connsiteX237" fmla="*/ 3152274 w 8128084"/>
              <a:gd name="connsiteY237" fmla="*/ 14197264 h 15135727"/>
              <a:gd name="connsiteX238" fmla="*/ 3152274 w 8128084"/>
              <a:gd name="connsiteY238" fmla="*/ 14052885 h 15135727"/>
              <a:gd name="connsiteX239" fmla="*/ 3080085 w 8128084"/>
              <a:gd name="connsiteY239" fmla="*/ 13980695 h 15135727"/>
              <a:gd name="connsiteX240" fmla="*/ 3056021 w 8128084"/>
              <a:gd name="connsiteY240" fmla="*/ 14076948 h 15135727"/>
              <a:gd name="connsiteX241" fmla="*/ 2935706 w 8128084"/>
              <a:gd name="connsiteY241" fmla="*/ 14076948 h 15135727"/>
              <a:gd name="connsiteX242" fmla="*/ 2863516 w 8128084"/>
              <a:gd name="connsiteY242" fmla="*/ 14125074 h 15135727"/>
              <a:gd name="connsiteX243" fmla="*/ 2719137 w 8128084"/>
              <a:gd name="connsiteY243" fmla="*/ 14197264 h 15135727"/>
              <a:gd name="connsiteX244" fmla="*/ 2646948 w 8128084"/>
              <a:gd name="connsiteY244" fmla="*/ 14197264 h 15135727"/>
              <a:gd name="connsiteX245" fmla="*/ 2598821 w 8128084"/>
              <a:gd name="connsiteY245" fmla="*/ 14125074 h 15135727"/>
              <a:gd name="connsiteX246" fmla="*/ 2430379 w 8128084"/>
              <a:gd name="connsiteY246" fmla="*/ 13836316 h 15135727"/>
              <a:gd name="connsiteX247" fmla="*/ 2646948 w 8128084"/>
              <a:gd name="connsiteY247" fmla="*/ 13812253 h 15135727"/>
              <a:gd name="connsiteX248" fmla="*/ 2502569 w 8128084"/>
              <a:gd name="connsiteY248" fmla="*/ 13475369 h 15135727"/>
              <a:gd name="connsiteX249" fmla="*/ 2550695 w 8128084"/>
              <a:gd name="connsiteY249" fmla="*/ 13186611 h 15135727"/>
              <a:gd name="connsiteX250" fmla="*/ 2719137 w 8128084"/>
              <a:gd name="connsiteY250" fmla="*/ 13042232 h 15135727"/>
              <a:gd name="connsiteX251" fmla="*/ 2791327 w 8128084"/>
              <a:gd name="connsiteY251" fmla="*/ 12945979 h 15135727"/>
              <a:gd name="connsiteX252" fmla="*/ 3031958 w 8128084"/>
              <a:gd name="connsiteY252" fmla="*/ 13090358 h 15135727"/>
              <a:gd name="connsiteX253" fmla="*/ 3056021 w 8128084"/>
              <a:gd name="connsiteY253" fmla="*/ 12753474 h 15135727"/>
              <a:gd name="connsiteX254" fmla="*/ 2887579 w 8128084"/>
              <a:gd name="connsiteY254" fmla="*/ 12777537 h 15135727"/>
              <a:gd name="connsiteX255" fmla="*/ 2815390 w 8128084"/>
              <a:gd name="connsiteY255" fmla="*/ 12777537 h 15135727"/>
              <a:gd name="connsiteX256" fmla="*/ 3176337 w 8128084"/>
              <a:gd name="connsiteY256" fmla="*/ 12368464 h 15135727"/>
              <a:gd name="connsiteX257" fmla="*/ 3104148 w 8128084"/>
              <a:gd name="connsiteY257" fmla="*/ 12320337 h 15135727"/>
              <a:gd name="connsiteX258" fmla="*/ 3104148 w 8128084"/>
              <a:gd name="connsiteY258" fmla="*/ 12320337 h 15135727"/>
              <a:gd name="connsiteX259" fmla="*/ 3007895 w 8128084"/>
              <a:gd name="connsiteY259" fmla="*/ 12079706 h 15135727"/>
              <a:gd name="connsiteX260" fmla="*/ 2911642 w 8128084"/>
              <a:gd name="connsiteY260" fmla="*/ 11935327 h 15135727"/>
              <a:gd name="connsiteX261" fmla="*/ 2863516 w 8128084"/>
              <a:gd name="connsiteY261" fmla="*/ 11694695 h 15135727"/>
              <a:gd name="connsiteX262" fmla="*/ 2911642 w 8128084"/>
              <a:gd name="connsiteY262" fmla="*/ 11454064 h 15135727"/>
              <a:gd name="connsiteX263" fmla="*/ 3056021 w 8128084"/>
              <a:gd name="connsiteY263" fmla="*/ 11454064 h 15135727"/>
              <a:gd name="connsiteX264" fmla="*/ 2983832 w 8128084"/>
              <a:gd name="connsiteY264" fmla="*/ 11381874 h 15135727"/>
              <a:gd name="connsiteX265" fmla="*/ 3031958 w 8128084"/>
              <a:gd name="connsiteY265" fmla="*/ 11285621 h 15135727"/>
              <a:gd name="connsiteX266" fmla="*/ 3007895 w 8128084"/>
              <a:gd name="connsiteY266" fmla="*/ 11189369 h 15135727"/>
              <a:gd name="connsiteX267" fmla="*/ 2887579 w 8128084"/>
              <a:gd name="connsiteY267" fmla="*/ 11141242 h 15135727"/>
              <a:gd name="connsiteX268" fmla="*/ 2887579 w 8128084"/>
              <a:gd name="connsiteY268" fmla="*/ 10972800 h 15135727"/>
              <a:gd name="connsiteX269" fmla="*/ 2887579 w 8128084"/>
              <a:gd name="connsiteY269" fmla="*/ 10924674 h 15135727"/>
              <a:gd name="connsiteX270" fmla="*/ 2767264 w 8128084"/>
              <a:gd name="connsiteY270" fmla="*/ 11020927 h 15135727"/>
              <a:gd name="connsiteX271" fmla="*/ 2743200 w 8128084"/>
              <a:gd name="connsiteY271" fmla="*/ 10924674 h 15135727"/>
              <a:gd name="connsiteX272" fmla="*/ 2550695 w 8128084"/>
              <a:gd name="connsiteY272" fmla="*/ 11020927 h 15135727"/>
              <a:gd name="connsiteX273" fmla="*/ 2526632 w 8128084"/>
              <a:gd name="connsiteY273" fmla="*/ 11117179 h 15135727"/>
              <a:gd name="connsiteX274" fmla="*/ 2334127 w 8128084"/>
              <a:gd name="connsiteY274" fmla="*/ 10996864 h 15135727"/>
              <a:gd name="connsiteX275" fmla="*/ 2358190 w 8128084"/>
              <a:gd name="connsiteY275" fmla="*/ 10732169 h 15135727"/>
              <a:gd name="connsiteX276" fmla="*/ 2334127 w 8128084"/>
              <a:gd name="connsiteY276" fmla="*/ 10587790 h 15135727"/>
              <a:gd name="connsiteX277" fmla="*/ 2406316 w 8128084"/>
              <a:gd name="connsiteY277" fmla="*/ 10491537 h 15135727"/>
              <a:gd name="connsiteX278" fmla="*/ 2598821 w 8128084"/>
              <a:gd name="connsiteY278" fmla="*/ 10684042 h 15135727"/>
              <a:gd name="connsiteX279" fmla="*/ 2767264 w 8128084"/>
              <a:gd name="connsiteY279" fmla="*/ 10684042 h 15135727"/>
              <a:gd name="connsiteX280" fmla="*/ 2646948 w 8128084"/>
              <a:gd name="connsiteY280" fmla="*/ 10515600 h 15135727"/>
              <a:gd name="connsiteX281" fmla="*/ 2815390 w 8128084"/>
              <a:gd name="connsiteY281" fmla="*/ 10395285 h 15135727"/>
              <a:gd name="connsiteX282" fmla="*/ 3080085 w 8128084"/>
              <a:gd name="connsiteY282" fmla="*/ 10419348 h 15135727"/>
              <a:gd name="connsiteX283" fmla="*/ 3248527 w 8128084"/>
              <a:gd name="connsiteY283" fmla="*/ 10539664 h 15135727"/>
              <a:gd name="connsiteX284" fmla="*/ 3320716 w 8128084"/>
              <a:gd name="connsiteY284" fmla="*/ 10659979 h 15135727"/>
              <a:gd name="connsiteX285" fmla="*/ 3465095 w 8128084"/>
              <a:gd name="connsiteY285" fmla="*/ 10659979 h 15135727"/>
              <a:gd name="connsiteX286" fmla="*/ 3441032 w 8128084"/>
              <a:gd name="connsiteY286" fmla="*/ 10491537 h 15135727"/>
              <a:gd name="connsiteX287" fmla="*/ 3392906 w 8128084"/>
              <a:gd name="connsiteY287" fmla="*/ 10250906 h 15135727"/>
              <a:gd name="connsiteX288" fmla="*/ 3152274 w 8128084"/>
              <a:gd name="connsiteY288" fmla="*/ 10250906 h 15135727"/>
              <a:gd name="connsiteX289" fmla="*/ 3176337 w 8128084"/>
              <a:gd name="connsiteY289" fmla="*/ 10178716 h 15135727"/>
              <a:gd name="connsiteX290" fmla="*/ 3104148 w 8128084"/>
              <a:gd name="connsiteY290" fmla="*/ 10154653 h 15135727"/>
              <a:gd name="connsiteX291" fmla="*/ 3007895 w 8128084"/>
              <a:gd name="connsiteY291" fmla="*/ 9962148 h 15135727"/>
              <a:gd name="connsiteX292" fmla="*/ 3176337 w 8128084"/>
              <a:gd name="connsiteY292" fmla="*/ 9889958 h 15135727"/>
              <a:gd name="connsiteX293" fmla="*/ 2959769 w 8128084"/>
              <a:gd name="connsiteY293" fmla="*/ 9504948 h 15135727"/>
              <a:gd name="connsiteX294" fmla="*/ 2791327 w 8128084"/>
              <a:gd name="connsiteY294" fmla="*/ 9456821 h 15135727"/>
              <a:gd name="connsiteX295" fmla="*/ 2574758 w 8128084"/>
              <a:gd name="connsiteY295" fmla="*/ 9336506 h 15135727"/>
              <a:gd name="connsiteX296" fmla="*/ 2550695 w 8128084"/>
              <a:gd name="connsiteY296" fmla="*/ 9071811 h 15135727"/>
              <a:gd name="connsiteX297" fmla="*/ 2695074 w 8128084"/>
              <a:gd name="connsiteY297" fmla="*/ 8999621 h 15135727"/>
              <a:gd name="connsiteX298" fmla="*/ 2622885 w 8128084"/>
              <a:gd name="connsiteY298" fmla="*/ 8975558 h 15135727"/>
              <a:gd name="connsiteX299" fmla="*/ 2430379 w 8128084"/>
              <a:gd name="connsiteY299" fmla="*/ 8999621 h 15135727"/>
              <a:gd name="connsiteX300" fmla="*/ 2261937 w 8128084"/>
              <a:gd name="connsiteY300" fmla="*/ 9168064 h 15135727"/>
              <a:gd name="connsiteX301" fmla="*/ 2237874 w 8128084"/>
              <a:gd name="connsiteY301" fmla="*/ 8999621 h 15135727"/>
              <a:gd name="connsiteX302" fmla="*/ 2117558 w 8128084"/>
              <a:gd name="connsiteY302" fmla="*/ 8975558 h 15135727"/>
              <a:gd name="connsiteX303" fmla="*/ 2045369 w 8128084"/>
              <a:gd name="connsiteY303" fmla="*/ 8783053 h 15135727"/>
              <a:gd name="connsiteX304" fmla="*/ 1852864 w 8128084"/>
              <a:gd name="connsiteY304" fmla="*/ 8758990 h 15135727"/>
              <a:gd name="connsiteX305" fmla="*/ 1636295 w 8128084"/>
              <a:gd name="connsiteY305" fmla="*/ 8927432 h 15135727"/>
              <a:gd name="connsiteX306" fmla="*/ 1588169 w 8128084"/>
              <a:gd name="connsiteY306" fmla="*/ 9023685 h 15135727"/>
              <a:gd name="connsiteX307" fmla="*/ 1515979 w 8128084"/>
              <a:gd name="connsiteY307" fmla="*/ 8879306 h 15135727"/>
              <a:gd name="connsiteX308" fmla="*/ 1347537 w 8128084"/>
              <a:gd name="connsiteY308" fmla="*/ 8879306 h 15135727"/>
              <a:gd name="connsiteX309" fmla="*/ 1347537 w 8128084"/>
              <a:gd name="connsiteY309" fmla="*/ 8710864 h 15135727"/>
              <a:gd name="connsiteX310" fmla="*/ 1106906 w 8128084"/>
              <a:gd name="connsiteY310" fmla="*/ 8783053 h 15135727"/>
              <a:gd name="connsiteX311" fmla="*/ 890337 w 8128084"/>
              <a:gd name="connsiteY311" fmla="*/ 8686800 h 15135727"/>
              <a:gd name="connsiteX312" fmla="*/ 649706 w 8128084"/>
              <a:gd name="connsiteY312" fmla="*/ 8662737 h 15135727"/>
              <a:gd name="connsiteX313" fmla="*/ 385011 w 8128084"/>
              <a:gd name="connsiteY313" fmla="*/ 8566485 h 15135727"/>
              <a:gd name="connsiteX314" fmla="*/ 577516 w 8128084"/>
              <a:gd name="connsiteY314" fmla="*/ 8373979 h 15135727"/>
              <a:gd name="connsiteX315" fmla="*/ 794085 w 8128084"/>
              <a:gd name="connsiteY315" fmla="*/ 8301790 h 15135727"/>
              <a:gd name="connsiteX316" fmla="*/ 745958 w 8128084"/>
              <a:gd name="connsiteY316" fmla="*/ 8133348 h 15135727"/>
              <a:gd name="connsiteX317" fmla="*/ 818148 w 8128084"/>
              <a:gd name="connsiteY317" fmla="*/ 7820527 h 15135727"/>
              <a:gd name="connsiteX318" fmla="*/ 697832 w 8128084"/>
              <a:gd name="connsiteY318" fmla="*/ 7820527 h 15135727"/>
              <a:gd name="connsiteX319" fmla="*/ 625642 w 8128084"/>
              <a:gd name="connsiteY319" fmla="*/ 7916779 h 15135727"/>
              <a:gd name="connsiteX320" fmla="*/ 457200 w 8128084"/>
              <a:gd name="connsiteY320" fmla="*/ 7820527 h 15135727"/>
              <a:gd name="connsiteX321" fmla="*/ 529390 w 8128084"/>
              <a:gd name="connsiteY321" fmla="*/ 7700211 h 15135727"/>
              <a:gd name="connsiteX322" fmla="*/ 938464 w 8128084"/>
              <a:gd name="connsiteY322" fmla="*/ 7676148 h 15135727"/>
              <a:gd name="connsiteX323" fmla="*/ 1058779 w 8128084"/>
              <a:gd name="connsiteY323" fmla="*/ 7459579 h 15135727"/>
              <a:gd name="connsiteX324" fmla="*/ 1203158 w 8128084"/>
              <a:gd name="connsiteY324" fmla="*/ 7603958 h 15135727"/>
              <a:gd name="connsiteX325" fmla="*/ 1299411 w 8128084"/>
              <a:gd name="connsiteY325" fmla="*/ 7555832 h 15135727"/>
              <a:gd name="connsiteX326" fmla="*/ 1443790 w 8128084"/>
              <a:gd name="connsiteY326" fmla="*/ 7507706 h 15135727"/>
              <a:gd name="connsiteX327" fmla="*/ 1684421 w 8128084"/>
              <a:gd name="connsiteY327" fmla="*/ 7603958 h 15135727"/>
              <a:gd name="connsiteX328" fmla="*/ 1684421 w 8128084"/>
              <a:gd name="connsiteY328" fmla="*/ 7603958 h 15135727"/>
              <a:gd name="connsiteX329" fmla="*/ 1540042 w 8128084"/>
              <a:gd name="connsiteY329" fmla="*/ 7363327 h 15135727"/>
              <a:gd name="connsiteX330" fmla="*/ 1299411 w 8128084"/>
              <a:gd name="connsiteY330" fmla="*/ 7315200 h 15135727"/>
              <a:gd name="connsiteX331" fmla="*/ 1130969 w 8128084"/>
              <a:gd name="connsiteY331" fmla="*/ 7339264 h 15135727"/>
              <a:gd name="connsiteX332" fmla="*/ 1034716 w 8128084"/>
              <a:gd name="connsiteY332" fmla="*/ 7315200 h 15135727"/>
              <a:gd name="connsiteX333" fmla="*/ 1155032 w 8128084"/>
              <a:gd name="connsiteY333" fmla="*/ 7050506 h 15135727"/>
              <a:gd name="connsiteX334" fmla="*/ 1155032 w 8128084"/>
              <a:gd name="connsiteY334" fmla="*/ 6930190 h 15135727"/>
              <a:gd name="connsiteX335" fmla="*/ 1155032 w 8128084"/>
              <a:gd name="connsiteY335" fmla="*/ 6761748 h 15135727"/>
              <a:gd name="connsiteX336" fmla="*/ 1203158 w 8128084"/>
              <a:gd name="connsiteY336" fmla="*/ 6617369 h 15135727"/>
              <a:gd name="connsiteX337" fmla="*/ 1371600 w 8128084"/>
              <a:gd name="connsiteY337" fmla="*/ 6472990 h 15135727"/>
              <a:gd name="connsiteX338" fmla="*/ 1443790 w 8128084"/>
              <a:gd name="connsiteY338" fmla="*/ 6328611 h 15135727"/>
              <a:gd name="connsiteX339" fmla="*/ 1419727 w 8128084"/>
              <a:gd name="connsiteY339" fmla="*/ 6208295 h 15135727"/>
              <a:gd name="connsiteX340" fmla="*/ 1275348 w 8128084"/>
              <a:gd name="connsiteY340" fmla="*/ 6304548 h 15135727"/>
              <a:gd name="connsiteX341" fmla="*/ 1323474 w 8128084"/>
              <a:gd name="connsiteY341" fmla="*/ 6015790 h 15135727"/>
              <a:gd name="connsiteX342" fmla="*/ 1540042 w 8128084"/>
              <a:gd name="connsiteY342" fmla="*/ 5871411 h 15135727"/>
              <a:gd name="connsiteX343" fmla="*/ 1540042 w 8128084"/>
              <a:gd name="connsiteY343" fmla="*/ 5751095 h 15135727"/>
              <a:gd name="connsiteX344" fmla="*/ 1395664 w 8128084"/>
              <a:gd name="connsiteY344" fmla="*/ 5799221 h 15135727"/>
              <a:gd name="connsiteX345" fmla="*/ 1179095 w 8128084"/>
              <a:gd name="connsiteY345" fmla="*/ 5799221 h 15135727"/>
              <a:gd name="connsiteX346" fmla="*/ 890337 w 8128084"/>
              <a:gd name="connsiteY346" fmla="*/ 5775158 h 15135727"/>
              <a:gd name="connsiteX347" fmla="*/ 697832 w 8128084"/>
              <a:gd name="connsiteY347" fmla="*/ 5606716 h 15135727"/>
              <a:gd name="connsiteX348" fmla="*/ 577516 w 8128084"/>
              <a:gd name="connsiteY348" fmla="*/ 5582653 h 15135727"/>
              <a:gd name="connsiteX349" fmla="*/ 697832 w 8128084"/>
              <a:gd name="connsiteY349" fmla="*/ 5775158 h 15135727"/>
              <a:gd name="connsiteX350" fmla="*/ 409074 w 8128084"/>
              <a:gd name="connsiteY350" fmla="*/ 5799221 h 15135727"/>
              <a:gd name="connsiteX351" fmla="*/ 168442 w 8128084"/>
              <a:gd name="connsiteY351" fmla="*/ 5702969 h 15135727"/>
              <a:gd name="connsiteX352" fmla="*/ 264695 w 8128084"/>
              <a:gd name="connsiteY352" fmla="*/ 5558590 h 15135727"/>
              <a:gd name="connsiteX353" fmla="*/ 144379 w 8128084"/>
              <a:gd name="connsiteY353" fmla="*/ 5510464 h 15135727"/>
              <a:gd name="connsiteX354" fmla="*/ 0 w 8128084"/>
              <a:gd name="connsiteY354" fmla="*/ 5462337 h 15135727"/>
              <a:gd name="connsiteX355" fmla="*/ 96253 w 8128084"/>
              <a:gd name="connsiteY355"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42827 w 8128084"/>
              <a:gd name="connsiteY202" fmla="*/ 14383753 h 15135727"/>
              <a:gd name="connsiteX203" fmla="*/ 4403558 w 8128084"/>
              <a:gd name="connsiteY203" fmla="*/ 14437895 h 15135727"/>
              <a:gd name="connsiteX204" fmla="*/ 4340058 w 8128084"/>
              <a:gd name="connsiteY204" fmla="*/ 14475995 h 15135727"/>
              <a:gd name="connsiteX205" fmla="*/ 4303127 w 8128084"/>
              <a:gd name="connsiteY205" fmla="*/ 14364703 h 15135727"/>
              <a:gd name="connsiteX206" fmla="*/ 4276892 w 8128084"/>
              <a:gd name="connsiteY206" fmla="*/ 14296190 h 15135727"/>
              <a:gd name="connsiteX207" fmla="*/ 4235116 w 8128084"/>
              <a:gd name="connsiteY207" fmla="*/ 14341642 h 15135727"/>
              <a:gd name="connsiteX208" fmla="*/ 4162927 w 8128084"/>
              <a:gd name="connsiteY208" fmla="*/ 14389769 h 15135727"/>
              <a:gd name="connsiteX209" fmla="*/ 4137527 w 8128084"/>
              <a:gd name="connsiteY209" fmla="*/ 14364369 h 15135727"/>
              <a:gd name="connsiteX210" fmla="*/ 3998327 w 8128084"/>
              <a:gd name="connsiteY210" fmla="*/ 14409153 h 15135727"/>
              <a:gd name="connsiteX211" fmla="*/ 4023727 w 8128084"/>
              <a:gd name="connsiteY211" fmla="*/ 14275803 h 15135727"/>
              <a:gd name="connsiteX212" fmla="*/ 3915945 w 8128084"/>
              <a:gd name="connsiteY212" fmla="*/ 14289840 h 15135727"/>
              <a:gd name="connsiteX213" fmla="*/ 3801979 w 8128084"/>
              <a:gd name="connsiteY213" fmla="*/ 14293516 h 15135727"/>
              <a:gd name="connsiteX214" fmla="*/ 3719764 w 8128084"/>
              <a:gd name="connsiteY214" fmla="*/ 14415169 h 15135727"/>
              <a:gd name="connsiteX215" fmla="*/ 3625850 w 8128084"/>
              <a:gd name="connsiteY215" fmla="*/ 14616364 h 15135727"/>
              <a:gd name="connsiteX216" fmla="*/ 3513221 w 8128084"/>
              <a:gd name="connsiteY216" fmla="*/ 14726653 h 15135727"/>
              <a:gd name="connsiteX217" fmla="*/ 3583071 w 8128084"/>
              <a:gd name="connsiteY217" fmla="*/ 14832932 h 15135727"/>
              <a:gd name="connsiteX218" fmla="*/ 3633537 w 8128084"/>
              <a:gd name="connsiteY218" fmla="*/ 14967285 h 15135727"/>
              <a:gd name="connsiteX219" fmla="*/ 3609474 w 8128084"/>
              <a:gd name="connsiteY219" fmla="*/ 15087600 h 15135727"/>
              <a:gd name="connsiteX220" fmla="*/ 3479132 w 8128084"/>
              <a:gd name="connsiteY220" fmla="*/ 14975974 h 15135727"/>
              <a:gd name="connsiteX221" fmla="*/ 3304340 w 8128084"/>
              <a:gd name="connsiteY221" fmla="*/ 14949237 h 15135727"/>
              <a:gd name="connsiteX222" fmla="*/ 3261227 w 8128084"/>
              <a:gd name="connsiteY222" fmla="*/ 14787145 h 15135727"/>
              <a:gd name="connsiteX223" fmla="*/ 3128211 w 8128084"/>
              <a:gd name="connsiteY223" fmla="*/ 14919158 h 15135727"/>
              <a:gd name="connsiteX224" fmla="*/ 3090277 w 8128084"/>
              <a:gd name="connsiteY224" fmla="*/ 15075903 h 15135727"/>
              <a:gd name="connsiteX225" fmla="*/ 2959769 w 8128084"/>
              <a:gd name="connsiteY225" fmla="*/ 15135727 h 15135727"/>
              <a:gd name="connsiteX226" fmla="*/ 2891256 w 8128084"/>
              <a:gd name="connsiteY226" fmla="*/ 14945895 h 15135727"/>
              <a:gd name="connsiteX227" fmla="*/ 2791327 w 8128084"/>
              <a:gd name="connsiteY227" fmla="*/ 14943221 h 15135727"/>
              <a:gd name="connsiteX228" fmla="*/ 2671011 w 8128084"/>
              <a:gd name="connsiteY228" fmla="*/ 15039474 h 15135727"/>
              <a:gd name="connsiteX229" fmla="*/ 2887579 w 8128084"/>
              <a:gd name="connsiteY229" fmla="*/ 14774779 h 15135727"/>
              <a:gd name="connsiteX230" fmla="*/ 2839453 w 8128084"/>
              <a:gd name="connsiteY230" fmla="*/ 14582274 h 15135727"/>
              <a:gd name="connsiteX231" fmla="*/ 2935706 w 8128084"/>
              <a:gd name="connsiteY231" fmla="*/ 14510085 h 15135727"/>
              <a:gd name="connsiteX232" fmla="*/ 2935706 w 8128084"/>
              <a:gd name="connsiteY232" fmla="*/ 14510085 h 15135727"/>
              <a:gd name="connsiteX233" fmla="*/ 3080085 w 8128084"/>
              <a:gd name="connsiteY233" fmla="*/ 14413832 h 15135727"/>
              <a:gd name="connsiteX234" fmla="*/ 3152274 w 8128084"/>
              <a:gd name="connsiteY234" fmla="*/ 14341642 h 15135727"/>
              <a:gd name="connsiteX235" fmla="*/ 3080085 w 8128084"/>
              <a:gd name="connsiteY235" fmla="*/ 14269453 h 15135727"/>
              <a:gd name="connsiteX236" fmla="*/ 3152274 w 8128084"/>
              <a:gd name="connsiteY236" fmla="*/ 14197264 h 15135727"/>
              <a:gd name="connsiteX237" fmla="*/ 3152274 w 8128084"/>
              <a:gd name="connsiteY237" fmla="*/ 14052885 h 15135727"/>
              <a:gd name="connsiteX238" fmla="*/ 3080085 w 8128084"/>
              <a:gd name="connsiteY238" fmla="*/ 13980695 h 15135727"/>
              <a:gd name="connsiteX239" fmla="*/ 3056021 w 8128084"/>
              <a:gd name="connsiteY239" fmla="*/ 14076948 h 15135727"/>
              <a:gd name="connsiteX240" fmla="*/ 2935706 w 8128084"/>
              <a:gd name="connsiteY240" fmla="*/ 14076948 h 15135727"/>
              <a:gd name="connsiteX241" fmla="*/ 2863516 w 8128084"/>
              <a:gd name="connsiteY241" fmla="*/ 14125074 h 15135727"/>
              <a:gd name="connsiteX242" fmla="*/ 2719137 w 8128084"/>
              <a:gd name="connsiteY242" fmla="*/ 14197264 h 15135727"/>
              <a:gd name="connsiteX243" fmla="*/ 2646948 w 8128084"/>
              <a:gd name="connsiteY243" fmla="*/ 14197264 h 15135727"/>
              <a:gd name="connsiteX244" fmla="*/ 2598821 w 8128084"/>
              <a:gd name="connsiteY244" fmla="*/ 14125074 h 15135727"/>
              <a:gd name="connsiteX245" fmla="*/ 2430379 w 8128084"/>
              <a:gd name="connsiteY245" fmla="*/ 13836316 h 15135727"/>
              <a:gd name="connsiteX246" fmla="*/ 2646948 w 8128084"/>
              <a:gd name="connsiteY246" fmla="*/ 13812253 h 15135727"/>
              <a:gd name="connsiteX247" fmla="*/ 2502569 w 8128084"/>
              <a:gd name="connsiteY247" fmla="*/ 13475369 h 15135727"/>
              <a:gd name="connsiteX248" fmla="*/ 2550695 w 8128084"/>
              <a:gd name="connsiteY248" fmla="*/ 13186611 h 15135727"/>
              <a:gd name="connsiteX249" fmla="*/ 2719137 w 8128084"/>
              <a:gd name="connsiteY249" fmla="*/ 13042232 h 15135727"/>
              <a:gd name="connsiteX250" fmla="*/ 2791327 w 8128084"/>
              <a:gd name="connsiteY250" fmla="*/ 12945979 h 15135727"/>
              <a:gd name="connsiteX251" fmla="*/ 3031958 w 8128084"/>
              <a:gd name="connsiteY251" fmla="*/ 13090358 h 15135727"/>
              <a:gd name="connsiteX252" fmla="*/ 3056021 w 8128084"/>
              <a:gd name="connsiteY252" fmla="*/ 12753474 h 15135727"/>
              <a:gd name="connsiteX253" fmla="*/ 2887579 w 8128084"/>
              <a:gd name="connsiteY253" fmla="*/ 12777537 h 15135727"/>
              <a:gd name="connsiteX254" fmla="*/ 2815390 w 8128084"/>
              <a:gd name="connsiteY254" fmla="*/ 12777537 h 15135727"/>
              <a:gd name="connsiteX255" fmla="*/ 3176337 w 8128084"/>
              <a:gd name="connsiteY255" fmla="*/ 12368464 h 15135727"/>
              <a:gd name="connsiteX256" fmla="*/ 3104148 w 8128084"/>
              <a:gd name="connsiteY256" fmla="*/ 12320337 h 15135727"/>
              <a:gd name="connsiteX257" fmla="*/ 3104148 w 8128084"/>
              <a:gd name="connsiteY257" fmla="*/ 12320337 h 15135727"/>
              <a:gd name="connsiteX258" fmla="*/ 3007895 w 8128084"/>
              <a:gd name="connsiteY258" fmla="*/ 12079706 h 15135727"/>
              <a:gd name="connsiteX259" fmla="*/ 2911642 w 8128084"/>
              <a:gd name="connsiteY259" fmla="*/ 11935327 h 15135727"/>
              <a:gd name="connsiteX260" fmla="*/ 2863516 w 8128084"/>
              <a:gd name="connsiteY260" fmla="*/ 11694695 h 15135727"/>
              <a:gd name="connsiteX261" fmla="*/ 2911642 w 8128084"/>
              <a:gd name="connsiteY261" fmla="*/ 11454064 h 15135727"/>
              <a:gd name="connsiteX262" fmla="*/ 3056021 w 8128084"/>
              <a:gd name="connsiteY262" fmla="*/ 11454064 h 15135727"/>
              <a:gd name="connsiteX263" fmla="*/ 2983832 w 8128084"/>
              <a:gd name="connsiteY263" fmla="*/ 11381874 h 15135727"/>
              <a:gd name="connsiteX264" fmla="*/ 3031958 w 8128084"/>
              <a:gd name="connsiteY264" fmla="*/ 11285621 h 15135727"/>
              <a:gd name="connsiteX265" fmla="*/ 3007895 w 8128084"/>
              <a:gd name="connsiteY265" fmla="*/ 11189369 h 15135727"/>
              <a:gd name="connsiteX266" fmla="*/ 2887579 w 8128084"/>
              <a:gd name="connsiteY266" fmla="*/ 11141242 h 15135727"/>
              <a:gd name="connsiteX267" fmla="*/ 2887579 w 8128084"/>
              <a:gd name="connsiteY267" fmla="*/ 10972800 h 15135727"/>
              <a:gd name="connsiteX268" fmla="*/ 2887579 w 8128084"/>
              <a:gd name="connsiteY268" fmla="*/ 10924674 h 15135727"/>
              <a:gd name="connsiteX269" fmla="*/ 2767264 w 8128084"/>
              <a:gd name="connsiteY269" fmla="*/ 11020927 h 15135727"/>
              <a:gd name="connsiteX270" fmla="*/ 2743200 w 8128084"/>
              <a:gd name="connsiteY270" fmla="*/ 10924674 h 15135727"/>
              <a:gd name="connsiteX271" fmla="*/ 2550695 w 8128084"/>
              <a:gd name="connsiteY271" fmla="*/ 11020927 h 15135727"/>
              <a:gd name="connsiteX272" fmla="*/ 2526632 w 8128084"/>
              <a:gd name="connsiteY272" fmla="*/ 11117179 h 15135727"/>
              <a:gd name="connsiteX273" fmla="*/ 2334127 w 8128084"/>
              <a:gd name="connsiteY273" fmla="*/ 10996864 h 15135727"/>
              <a:gd name="connsiteX274" fmla="*/ 2358190 w 8128084"/>
              <a:gd name="connsiteY274" fmla="*/ 10732169 h 15135727"/>
              <a:gd name="connsiteX275" fmla="*/ 2334127 w 8128084"/>
              <a:gd name="connsiteY275" fmla="*/ 10587790 h 15135727"/>
              <a:gd name="connsiteX276" fmla="*/ 2406316 w 8128084"/>
              <a:gd name="connsiteY276" fmla="*/ 10491537 h 15135727"/>
              <a:gd name="connsiteX277" fmla="*/ 2598821 w 8128084"/>
              <a:gd name="connsiteY277" fmla="*/ 10684042 h 15135727"/>
              <a:gd name="connsiteX278" fmla="*/ 2767264 w 8128084"/>
              <a:gd name="connsiteY278" fmla="*/ 10684042 h 15135727"/>
              <a:gd name="connsiteX279" fmla="*/ 2646948 w 8128084"/>
              <a:gd name="connsiteY279" fmla="*/ 10515600 h 15135727"/>
              <a:gd name="connsiteX280" fmla="*/ 2815390 w 8128084"/>
              <a:gd name="connsiteY280" fmla="*/ 10395285 h 15135727"/>
              <a:gd name="connsiteX281" fmla="*/ 3080085 w 8128084"/>
              <a:gd name="connsiteY281" fmla="*/ 10419348 h 15135727"/>
              <a:gd name="connsiteX282" fmla="*/ 3248527 w 8128084"/>
              <a:gd name="connsiteY282" fmla="*/ 10539664 h 15135727"/>
              <a:gd name="connsiteX283" fmla="*/ 3320716 w 8128084"/>
              <a:gd name="connsiteY283" fmla="*/ 10659979 h 15135727"/>
              <a:gd name="connsiteX284" fmla="*/ 3465095 w 8128084"/>
              <a:gd name="connsiteY284" fmla="*/ 10659979 h 15135727"/>
              <a:gd name="connsiteX285" fmla="*/ 3441032 w 8128084"/>
              <a:gd name="connsiteY285" fmla="*/ 10491537 h 15135727"/>
              <a:gd name="connsiteX286" fmla="*/ 3392906 w 8128084"/>
              <a:gd name="connsiteY286" fmla="*/ 10250906 h 15135727"/>
              <a:gd name="connsiteX287" fmla="*/ 3152274 w 8128084"/>
              <a:gd name="connsiteY287" fmla="*/ 10250906 h 15135727"/>
              <a:gd name="connsiteX288" fmla="*/ 3176337 w 8128084"/>
              <a:gd name="connsiteY288" fmla="*/ 10178716 h 15135727"/>
              <a:gd name="connsiteX289" fmla="*/ 3104148 w 8128084"/>
              <a:gd name="connsiteY289" fmla="*/ 10154653 h 15135727"/>
              <a:gd name="connsiteX290" fmla="*/ 3007895 w 8128084"/>
              <a:gd name="connsiteY290" fmla="*/ 9962148 h 15135727"/>
              <a:gd name="connsiteX291" fmla="*/ 3176337 w 8128084"/>
              <a:gd name="connsiteY291" fmla="*/ 9889958 h 15135727"/>
              <a:gd name="connsiteX292" fmla="*/ 2959769 w 8128084"/>
              <a:gd name="connsiteY292" fmla="*/ 9504948 h 15135727"/>
              <a:gd name="connsiteX293" fmla="*/ 2791327 w 8128084"/>
              <a:gd name="connsiteY293" fmla="*/ 9456821 h 15135727"/>
              <a:gd name="connsiteX294" fmla="*/ 2574758 w 8128084"/>
              <a:gd name="connsiteY294" fmla="*/ 9336506 h 15135727"/>
              <a:gd name="connsiteX295" fmla="*/ 2550695 w 8128084"/>
              <a:gd name="connsiteY295" fmla="*/ 9071811 h 15135727"/>
              <a:gd name="connsiteX296" fmla="*/ 2695074 w 8128084"/>
              <a:gd name="connsiteY296" fmla="*/ 8999621 h 15135727"/>
              <a:gd name="connsiteX297" fmla="*/ 2622885 w 8128084"/>
              <a:gd name="connsiteY297" fmla="*/ 8975558 h 15135727"/>
              <a:gd name="connsiteX298" fmla="*/ 2430379 w 8128084"/>
              <a:gd name="connsiteY298" fmla="*/ 8999621 h 15135727"/>
              <a:gd name="connsiteX299" fmla="*/ 2261937 w 8128084"/>
              <a:gd name="connsiteY299" fmla="*/ 9168064 h 15135727"/>
              <a:gd name="connsiteX300" fmla="*/ 2237874 w 8128084"/>
              <a:gd name="connsiteY300" fmla="*/ 8999621 h 15135727"/>
              <a:gd name="connsiteX301" fmla="*/ 2117558 w 8128084"/>
              <a:gd name="connsiteY301" fmla="*/ 8975558 h 15135727"/>
              <a:gd name="connsiteX302" fmla="*/ 2045369 w 8128084"/>
              <a:gd name="connsiteY302" fmla="*/ 8783053 h 15135727"/>
              <a:gd name="connsiteX303" fmla="*/ 1852864 w 8128084"/>
              <a:gd name="connsiteY303" fmla="*/ 8758990 h 15135727"/>
              <a:gd name="connsiteX304" fmla="*/ 1636295 w 8128084"/>
              <a:gd name="connsiteY304" fmla="*/ 8927432 h 15135727"/>
              <a:gd name="connsiteX305" fmla="*/ 1588169 w 8128084"/>
              <a:gd name="connsiteY305" fmla="*/ 9023685 h 15135727"/>
              <a:gd name="connsiteX306" fmla="*/ 1515979 w 8128084"/>
              <a:gd name="connsiteY306" fmla="*/ 8879306 h 15135727"/>
              <a:gd name="connsiteX307" fmla="*/ 1347537 w 8128084"/>
              <a:gd name="connsiteY307" fmla="*/ 8879306 h 15135727"/>
              <a:gd name="connsiteX308" fmla="*/ 1347537 w 8128084"/>
              <a:gd name="connsiteY308" fmla="*/ 8710864 h 15135727"/>
              <a:gd name="connsiteX309" fmla="*/ 1106906 w 8128084"/>
              <a:gd name="connsiteY309" fmla="*/ 8783053 h 15135727"/>
              <a:gd name="connsiteX310" fmla="*/ 890337 w 8128084"/>
              <a:gd name="connsiteY310" fmla="*/ 8686800 h 15135727"/>
              <a:gd name="connsiteX311" fmla="*/ 649706 w 8128084"/>
              <a:gd name="connsiteY311" fmla="*/ 8662737 h 15135727"/>
              <a:gd name="connsiteX312" fmla="*/ 385011 w 8128084"/>
              <a:gd name="connsiteY312" fmla="*/ 8566485 h 15135727"/>
              <a:gd name="connsiteX313" fmla="*/ 577516 w 8128084"/>
              <a:gd name="connsiteY313" fmla="*/ 8373979 h 15135727"/>
              <a:gd name="connsiteX314" fmla="*/ 794085 w 8128084"/>
              <a:gd name="connsiteY314" fmla="*/ 8301790 h 15135727"/>
              <a:gd name="connsiteX315" fmla="*/ 745958 w 8128084"/>
              <a:gd name="connsiteY315" fmla="*/ 8133348 h 15135727"/>
              <a:gd name="connsiteX316" fmla="*/ 818148 w 8128084"/>
              <a:gd name="connsiteY316" fmla="*/ 7820527 h 15135727"/>
              <a:gd name="connsiteX317" fmla="*/ 697832 w 8128084"/>
              <a:gd name="connsiteY317" fmla="*/ 7820527 h 15135727"/>
              <a:gd name="connsiteX318" fmla="*/ 625642 w 8128084"/>
              <a:gd name="connsiteY318" fmla="*/ 7916779 h 15135727"/>
              <a:gd name="connsiteX319" fmla="*/ 457200 w 8128084"/>
              <a:gd name="connsiteY319" fmla="*/ 7820527 h 15135727"/>
              <a:gd name="connsiteX320" fmla="*/ 529390 w 8128084"/>
              <a:gd name="connsiteY320" fmla="*/ 7700211 h 15135727"/>
              <a:gd name="connsiteX321" fmla="*/ 938464 w 8128084"/>
              <a:gd name="connsiteY321" fmla="*/ 7676148 h 15135727"/>
              <a:gd name="connsiteX322" fmla="*/ 1058779 w 8128084"/>
              <a:gd name="connsiteY322" fmla="*/ 7459579 h 15135727"/>
              <a:gd name="connsiteX323" fmla="*/ 1203158 w 8128084"/>
              <a:gd name="connsiteY323" fmla="*/ 7603958 h 15135727"/>
              <a:gd name="connsiteX324" fmla="*/ 1299411 w 8128084"/>
              <a:gd name="connsiteY324" fmla="*/ 7555832 h 15135727"/>
              <a:gd name="connsiteX325" fmla="*/ 1443790 w 8128084"/>
              <a:gd name="connsiteY325" fmla="*/ 7507706 h 15135727"/>
              <a:gd name="connsiteX326" fmla="*/ 1684421 w 8128084"/>
              <a:gd name="connsiteY326" fmla="*/ 7603958 h 15135727"/>
              <a:gd name="connsiteX327" fmla="*/ 1684421 w 8128084"/>
              <a:gd name="connsiteY327" fmla="*/ 7603958 h 15135727"/>
              <a:gd name="connsiteX328" fmla="*/ 1540042 w 8128084"/>
              <a:gd name="connsiteY328" fmla="*/ 7363327 h 15135727"/>
              <a:gd name="connsiteX329" fmla="*/ 1299411 w 8128084"/>
              <a:gd name="connsiteY329" fmla="*/ 7315200 h 15135727"/>
              <a:gd name="connsiteX330" fmla="*/ 1130969 w 8128084"/>
              <a:gd name="connsiteY330" fmla="*/ 7339264 h 15135727"/>
              <a:gd name="connsiteX331" fmla="*/ 1034716 w 8128084"/>
              <a:gd name="connsiteY331" fmla="*/ 7315200 h 15135727"/>
              <a:gd name="connsiteX332" fmla="*/ 1155032 w 8128084"/>
              <a:gd name="connsiteY332" fmla="*/ 7050506 h 15135727"/>
              <a:gd name="connsiteX333" fmla="*/ 1155032 w 8128084"/>
              <a:gd name="connsiteY333" fmla="*/ 6930190 h 15135727"/>
              <a:gd name="connsiteX334" fmla="*/ 1155032 w 8128084"/>
              <a:gd name="connsiteY334" fmla="*/ 6761748 h 15135727"/>
              <a:gd name="connsiteX335" fmla="*/ 1203158 w 8128084"/>
              <a:gd name="connsiteY335" fmla="*/ 6617369 h 15135727"/>
              <a:gd name="connsiteX336" fmla="*/ 1371600 w 8128084"/>
              <a:gd name="connsiteY336" fmla="*/ 6472990 h 15135727"/>
              <a:gd name="connsiteX337" fmla="*/ 1443790 w 8128084"/>
              <a:gd name="connsiteY337" fmla="*/ 6328611 h 15135727"/>
              <a:gd name="connsiteX338" fmla="*/ 1419727 w 8128084"/>
              <a:gd name="connsiteY338" fmla="*/ 6208295 h 15135727"/>
              <a:gd name="connsiteX339" fmla="*/ 1275348 w 8128084"/>
              <a:gd name="connsiteY339" fmla="*/ 6304548 h 15135727"/>
              <a:gd name="connsiteX340" fmla="*/ 1323474 w 8128084"/>
              <a:gd name="connsiteY340" fmla="*/ 6015790 h 15135727"/>
              <a:gd name="connsiteX341" fmla="*/ 1540042 w 8128084"/>
              <a:gd name="connsiteY341" fmla="*/ 5871411 h 15135727"/>
              <a:gd name="connsiteX342" fmla="*/ 1540042 w 8128084"/>
              <a:gd name="connsiteY342" fmla="*/ 5751095 h 15135727"/>
              <a:gd name="connsiteX343" fmla="*/ 1395664 w 8128084"/>
              <a:gd name="connsiteY343" fmla="*/ 5799221 h 15135727"/>
              <a:gd name="connsiteX344" fmla="*/ 1179095 w 8128084"/>
              <a:gd name="connsiteY344" fmla="*/ 5799221 h 15135727"/>
              <a:gd name="connsiteX345" fmla="*/ 890337 w 8128084"/>
              <a:gd name="connsiteY345" fmla="*/ 5775158 h 15135727"/>
              <a:gd name="connsiteX346" fmla="*/ 697832 w 8128084"/>
              <a:gd name="connsiteY346" fmla="*/ 5606716 h 15135727"/>
              <a:gd name="connsiteX347" fmla="*/ 577516 w 8128084"/>
              <a:gd name="connsiteY347" fmla="*/ 5582653 h 15135727"/>
              <a:gd name="connsiteX348" fmla="*/ 697832 w 8128084"/>
              <a:gd name="connsiteY348" fmla="*/ 5775158 h 15135727"/>
              <a:gd name="connsiteX349" fmla="*/ 409074 w 8128084"/>
              <a:gd name="connsiteY349" fmla="*/ 5799221 h 15135727"/>
              <a:gd name="connsiteX350" fmla="*/ 168442 w 8128084"/>
              <a:gd name="connsiteY350" fmla="*/ 5702969 h 15135727"/>
              <a:gd name="connsiteX351" fmla="*/ 264695 w 8128084"/>
              <a:gd name="connsiteY351" fmla="*/ 5558590 h 15135727"/>
              <a:gd name="connsiteX352" fmla="*/ 144379 w 8128084"/>
              <a:gd name="connsiteY352" fmla="*/ 5510464 h 15135727"/>
              <a:gd name="connsiteX353" fmla="*/ 0 w 8128084"/>
              <a:gd name="connsiteY353" fmla="*/ 5462337 h 15135727"/>
              <a:gd name="connsiteX354" fmla="*/ 96253 w 8128084"/>
              <a:gd name="connsiteY354"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42827 w 8128084"/>
              <a:gd name="connsiteY202" fmla="*/ 14383753 h 15135727"/>
              <a:gd name="connsiteX203" fmla="*/ 4403558 w 8128084"/>
              <a:gd name="connsiteY203" fmla="*/ 14437895 h 15135727"/>
              <a:gd name="connsiteX204" fmla="*/ 4340058 w 8128084"/>
              <a:gd name="connsiteY204" fmla="*/ 14475995 h 15135727"/>
              <a:gd name="connsiteX205" fmla="*/ 4303127 w 8128084"/>
              <a:gd name="connsiteY205" fmla="*/ 14364703 h 15135727"/>
              <a:gd name="connsiteX206" fmla="*/ 4276892 w 8128084"/>
              <a:gd name="connsiteY206" fmla="*/ 14296190 h 15135727"/>
              <a:gd name="connsiteX207" fmla="*/ 4235116 w 8128084"/>
              <a:gd name="connsiteY207" fmla="*/ 14341642 h 15135727"/>
              <a:gd name="connsiteX208" fmla="*/ 4162927 w 8128084"/>
              <a:gd name="connsiteY208" fmla="*/ 14389769 h 15135727"/>
              <a:gd name="connsiteX209" fmla="*/ 4137527 w 8128084"/>
              <a:gd name="connsiteY209" fmla="*/ 14364369 h 15135727"/>
              <a:gd name="connsiteX210" fmla="*/ 3998327 w 8128084"/>
              <a:gd name="connsiteY210" fmla="*/ 14409153 h 15135727"/>
              <a:gd name="connsiteX211" fmla="*/ 4023727 w 8128084"/>
              <a:gd name="connsiteY211" fmla="*/ 14275803 h 15135727"/>
              <a:gd name="connsiteX212" fmla="*/ 3915945 w 8128084"/>
              <a:gd name="connsiteY212" fmla="*/ 14289840 h 15135727"/>
              <a:gd name="connsiteX213" fmla="*/ 3801979 w 8128084"/>
              <a:gd name="connsiteY213" fmla="*/ 14293516 h 15135727"/>
              <a:gd name="connsiteX214" fmla="*/ 3719764 w 8128084"/>
              <a:gd name="connsiteY214" fmla="*/ 14415169 h 15135727"/>
              <a:gd name="connsiteX215" fmla="*/ 3625850 w 8128084"/>
              <a:gd name="connsiteY215" fmla="*/ 14616364 h 15135727"/>
              <a:gd name="connsiteX216" fmla="*/ 3513221 w 8128084"/>
              <a:gd name="connsiteY216" fmla="*/ 14726653 h 15135727"/>
              <a:gd name="connsiteX217" fmla="*/ 3583071 w 8128084"/>
              <a:gd name="connsiteY217" fmla="*/ 14832932 h 15135727"/>
              <a:gd name="connsiteX218" fmla="*/ 3633537 w 8128084"/>
              <a:gd name="connsiteY218" fmla="*/ 14967285 h 15135727"/>
              <a:gd name="connsiteX219" fmla="*/ 3609474 w 8128084"/>
              <a:gd name="connsiteY219" fmla="*/ 15087600 h 15135727"/>
              <a:gd name="connsiteX220" fmla="*/ 3479132 w 8128084"/>
              <a:gd name="connsiteY220" fmla="*/ 14975974 h 15135727"/>
              <a:gd name="connsiteX221" fmla="*/ 3304340 w 8128084"/>
              <a:gd name="connsiteY221" fmla="*/ 14949237 h 15135727"/>
              <a:gd name="connsiteX222" fmla="*/ 3261227 w 8128084"/>
              <a:gd name="connsiteY222" fmla="*/ 14787145 h 15135727"/>
              <a:gd name="connsiteX223" fmla="*/ 3128211 w 8128084"/>
              <a:gd name="connsiteY223" fmla="*/ 14919158 h 15135727"/>
              <a:gd name="connsiteX224" fmla="*/ 3090277 w 8128084"/>
              <a:gd name="connsiteY224" fmla="*/ 15075903 h 15135727"/>
              <a:gd name="connsiteX225" fmla="*/ 2959769 w 8128084"/>
              <a:gd name="connsiteY225" fmla="*/ 15135727 h 15135727"/>
              <a:gd name="connsiteX226" fmla="*/ 2891256 w 8128084"/>
              <a:gd name="connsiteY226" fmla="*/ 14945895 h 15135727"/>
              <a:gd name="connsiteX227" fmla="*/ 2791327 w 8128084"/>
              <a:gd name="connsiteY227" fmla="*/ 14943221 h 15135727"/>
              <a:gd name="connsiteX228" fmla="*/ 2887579 w 8128084"/>
              <a:gd name="connsiteY228" fmla="*/ 14774779 h 15135727"/>
              <a:gd name="connsiteX229" fmla="*/ 2839453 w 8128084"/>
              <a:gd name="connsiteY229" fmla="*/ 14582274 h 15135727"/>
              <a:gd name="connsiteX230" fmla="*/ 2935706 w 8128084"/>
              <a:gd name="connsiteY230" fmla="*/ 14510085 h 15135727"/>
              <a:gd name="connsiteX231" fmla="*/ 2935706 w 8128084"/>
              <a:gd name="connsiteY231" fmla="*/ 14510085 h 15135727"/>
              <a:gd name="connsiteX232" fmla="*/ 3080085 w 8128084"/>
              <a:gd name="connsiteY232" fmla="*/ 14413832 h 15135727"/>
              <a:gd name="connsiteX233" fmla="*/ 3152274 w 8128084"/>
              <a:gd name="connsiteY233" fmla="*/ 14341642 h 15135727"/>
              <a:gd name="connsiteX234" fmla="*/ 3080085 w 8128084"/>
              <a:gd name="connsiteY234" fmla="*/ 14269453 h 15135727"/>
              <a:gd name="connsiteX235" fmla="*/ 3152274 w 8128084"/>
              <a:gd name="connsiteY235" fmla="*/ 14197264 h 15135727"/>
              <a:gd name="connsiteX236" fmla="*/ 3152274 w 8128084"/>
              <a:gd name="connsiteY236" fmla="*/ 14052885 h 15135727"/>
              <a:gd name="connsiteX237" fmla="*/ 3080085 w 8128084"/>
              <a:gd name="connsiteY237" fmla="*/ 13980695 h 15135727"/>
              <a:gd name="connsiteX238" fmla="*/ 3056021 w 8128084"/>
              <a:gd name="connsiteY238" fmla="*/ 14076948 h 15135727"/>
              <a:gd name="connsiteX239" fmla="*/ 2935706 w 8128084"/>
              <a:gd name="connsiteY239" fmla="*/ 14076948 h 15135727"/>
              <a:gd name="connsiteX240" fmla="*/ 2863516 w 8128084"/>
              <a:gd name="connsiteY240" fmla="*/ 14125074 h 15135727"/>
              <a:gd name="connsiteX241" fmla="*/ 2719137 w 8128084"/>
              <a:gd name="connsiteY241" fmla="*/ 14197264 h 15135727"/>
              <a:gd name="connsiteX242" fmla="*/ 2646948 w 8128084"/>
              <a:gd name="connsiteY242" fmla="*/ 14197264 h 15135727"/>
              <a:gd name="connsiteX243" fmla="*/ 2598821 w 8128084"/>
              <a:gd name="connsiteY243" fmla="*/ 14125074 h 15135727"/>
              <a:gd name="connsiteX244" fmla="*/ 2430379 w 8128084"/>
              <a:gd name="connsiteY244" fmla="*/ 13836316 h 15135727"/>
              <a:gd name="connsiteX245" fmla="*/ 2646948 w 8128084"/>
              <a:gd name="connsiteY245" fmla="*/ 13812253 h 15135727"/>
              <a:gd name="connsiteX246" fmla="*/ 2502569 w 8128084"/>
              <a:gd name="connsiteY246" fmla="*/ 13475369 h 15135727"/>
              <a:gd name="connsiteX247" fmla="*/ 2550695 w 8128084"/>
              <a:gd name="connsiteY247" fmla="*/ 13186611 h 15135727"/>
              <a:gd name="connsiteX248" fmla="*/ 2719137 w 8128084"/>
              <a:gd name="connsiteY248" fmla="*/ 13042232 h 15135727"/>
              <a:gd name="connsiteX249" fmla="*/ 2791327 w 8128084"/>
              <a:gd name="connsiteY249" fmla="*/ 12945979 h 15135727"/>
              <a:gd name="connsiteX250" fmla="*/ 3031958 w 8128084"/>
              <a:gd name="connsiteY250" fmla="*/ 13090358 h 15135727"/>
              <a:gd name="connsiteX251" fmla="*/ 3056021 w 8128084"/>
              <a:gd name="connsiteY251" fmla="*/ 12753474 h 15135727"/>
              <a:gd name="connsiteX252" fmla="*/ 2887579 w 8128084"/>
              <a:gd name="connsiteY252" fmla="*/ 12777537 h 15135727"/>
              <a:gd name="connsiteX253" fmla="*/ 2815390 w 8128084"/>
              <a:gd name="connsiteY253" fmla="*/ 12777537 h 15135727"/>
              <a:gd name="connsiteX254" fmla="*/ 3176337 w 8128084"/>
              <a:gd name="connsiteY254" fmla="*/ 12368464 h 15135727"/>
              <a:gd name="connsiteX255" fmla="*/ 3104148 w 8128084"/>
              <a:gd name="connsiteY255" fmla="*/ 12320337 h 15135727"/>
              <a:gd name="connsiteX256" fmla="*/ 3104148 w 8128084"/>
              <a:gd name="connsiteY256" fmla="*/ 12320337 h 15135727"/>
              <a:gd name="connsiteX257" fmla="*/ 3007895 w 8128084"/>
              <a:gd name="connsiteY257" fmla="*/ 12079706 h 15135727"/>
              <a:gd name="connsiteX258" fmla="*/ 2911642 w 8128084"/>
              <a:gd name="connsiteY258" fmla="*/ 11935327 h 15135727"/>
              <a:gd name="connsiteX259" fmla="*/ 2863516 w 8128084"/>
              <a:gd name="connsiteY259" fmla="*/ 11694695 h 15135727"/>
              <a:gd name="connsiteX260" fmla="*/ 2911642 w 8128084"/>
              <a:gd name="connsiteY260" fmla="*/ 11454064 h 15135727"/>
              <a:gd name="connsiteX261" fmla="*/ 3056021 w 8128084"/>
              <a:gd name="connsiteY261" fmla="*/ 11454064 h 15135727"/>
              <a:gd name="connsiteX262" fmla="*/ 2983832 w 8128084"/>
              <a:gd name="connsiteY262" fmla="*/ 11381874 h 15135727"/>
              <a:gd name="connsiteX263" fmla="*/ 3031958 w 8128084"/>
              <a:gd name="connsiteY263" fmla="*/ 11285621 h 15135727"/>
              <a:gd name="connsiteX264" fmla="*/ 3007895 w 8128084"/>
              <a:gd name="connsiteY264" fmla="*/ 11189369 h 15135727"/>
              <a:gd name="connsiteX265" fmla="*/ 2887579 w 8128084"/>
              <a:gd name="connsiteY265" fmla="*/ 11141242 h 15135727"/>
              <a:gd name="connsiteX266" fmla="*/ 2887579 w 8128084"/>
              <a:gd name="connsiteY266" fmla="*/ 10972800 h 15135727"/>
              <a:gd name="connsiteX267" fmla="*/ 2887579 w 8128084"/>
              <a:gd name="connsiteY267" fmla="*/ 10924674 h 15135727"/>
              <a:gd name="connsiteX268" fmla="*/ 2767264 w 8128084"/>
              <a:gd name="connsiteY268" fmla="*/ 11020927 h 15135727"/>
              <a:gd name="connsiteX269" fmla="*/ 2743200 w 8128084"/>
              <a:gd name="connsiteY269" fmla="*/ 10924674 h 15135727"/>
              <a:gd name="connsiteX270" fmla="*/ 2550695 w 8128084"/>
              <a:gd name="connsiteY270" fmla="*/ 11020927 h 15135727"/>
              <a:gd name="connsiteX271" fmla="*/ 2526632 w 8128084"/>
              <a:gd name="connsiteY271" fmla="*/ 11117179 h 15135727"/>
              <a:gd name="connsiteX272" fmla="*/ 2334127 w 8128084"/>
              <a:gd name="connsiteY272" fmla="*/ 10996864 h 15135727"/>
              <a:gd name="connsiteX273" fmla="*/ 2358190 w 8128084"/>
              <a:gd name="connsiteY273" fmla="*/ 10732169 h 15135727"/>
              <a:gd name="connsiteX274" fmla="*/ 2334127 w 8128084"/>
              <a:gd name="connsiteY274" fmla="*/ 10587790 h 15135727"/>
              <a:gd name="connsiteX275" fmla="*/ 2406316 w 8128084"/>
              <a:gd name="connsiteY275" fmla="*/ 10491537 h 15135727"/>
              <a:gd name="connsiteX276" fmla="*/ 2598821 w 8128084"/>
              <a:gd name="connsiteY276" fmla="*/ 10684042 h 15135727"/>
              <a:gd name="connsiteX277" fmla="*/ 2767264 w 8128084"/>
              <a:gd name="connsiteY277" fmla="*/ 10684042 h 15135727"/>
              <a:gd name="connsiteX278" fmla="*/ 2646948 w 8128084"/>
              <a:gd name="connsiteY278" fmla="*/ 10515600 h 15135727"/>
              <a:gd name="connsiteX279" fmla="*/ 2815390 w 8128084"/>
              <a:gd name="connsiteY279" fmla="*/ 10395285 h 15135727"/>
              <a:gd name="connsiteX280" fmla="*/ 3080085 w 8128084"/>
              <a:gd name="connsiteY280" fmla="*/ 10419348 h 15135727"/>
              <a:gd name="connsiteX281" fmla="*/ 3248527 w 8128084"/>
              <a:gd name="connsiteY281" fmla="*/ 10539664 h 15135727"/>
              <a:gd name="connsiteX282" fmla="*/ 3320716 w 8128084"/>
              <a:gd name="connsiteY282" fmla="*/ 10659979 h 15135727"/>
              <a:gd name="connsiteX283" fmla="*/ 3465095 w 8128084"/>
              <a:gd name="connsiteY283" fmla="*/ 10659979 h 15135727"/>
              <a:gd name="connsiteX284" fmla="*/ 3441032 w 8128084"/>
              <a:gd name="connsiteY284" fmla="*/ 10491537 h 15135727"/>
              <a:gd name="connsiteX285" fmla="*/ 3392906 w 8128084"/>
              <a:gd name="connsiteY285" fmla="*/ 10250906 h 15135727"/>
              <a:gd name="connsiteX286" fmla="*/ 3152274 w 8128084"/>
              <a:gd name="connsiteY286" fmla="*/ 10250906 h 15135727"/>
              <a:gd name="connsiteX287" fmla="*/ 3176337 w 8128084"/>
              <a:gd name="connsiteY287" fmla="*/ 10178716 h 15135727"/>
              <a:gd name="connsiteX288" fmla="*/ 3104148 w 8128084"/>
              <a:gd name="connsiteY288" fmla="*/ 10154653 h 15135727"/>
              <a:gd name="connsiteX289" fmla="*/ 3007895 w 8128084"/>
              <a:gd name="connsiteY289" fmla="*/ 9962148 h 15135727"/>
              <a:gd name="connsiteX290" fmla="*/ 3176337 w 8128084"/>
              <a:gd name="connsiteY290" fmla="*/ 9889958 h 15135727"/>
              <a:gd name="connsiteX291" fmla="*/ 2959769 w 8128084"/>
              <a:gd name="connsiteY291" fmla="*/ 9504948 h 15135727"/>
              <a:gd name="connsiteX292" fmla="*/ 2791327 w 8128084"/>
              <a:gd name="connsiteY292" fmla="*/ 9456821 h 15135727"/>
              <a:gd name="connsiteX293" fmla="*/ 2574758 w 8128084"/>
              <a:gd name="connsiteY293" fmla="*/ 9336506 h 15135727"/>
              <a:gd name="connsiteX294" fmla="*/ 2550695 w 8128084"/>
              <a:gd name="connsiteY294" fmla="*/ 9071811 h 15135727"/>
              <a:gd name="connsiteX295" fmla="*/ 2695074 w 8128084"/>
              <a:gd name="connsiteY295" fmla="*/ 8999621 h 15135727"/>
              <a:gd name="connsiteX296" fmla="*/ 2622885 w 8128084"/>
              <a:gd name="connsiteY296" fmla="*/ 8975558 h 15135727"/>
              <a:gd name="connsiteX297" fmla="*/ 2430379 w 8128084"/>
              <a:gd name="connsiteY297" fmla="*/ 8999621 h 15135727"/>
              <a:gd name="connsiteX298" fmla="*/ 2261937 w 8128084"/>
              <a:gd name="connsiteY298" fmla="*/ 9168064 h 15135727"/>
              <a:gd name="connsiteX299" fmla="*/ 2237874 w 8128084"/>
              <a:gd name="connsiteY299" fmla="*/ 8999621 h 15135727"/>
              <a:gd name="connsiteX300" fmla="*/ 2117558 w 8128084"/>
              <a:gd name="connsiteY300" fmla="*/ 8975558 h 15135727"/>
              <a:gd name="connsiteX301" fmla="*/ 2045369 w 8128084"/>
              <a:gd name="connsiteY301" fmla="*/ 8783053 h 15135727"/>
              <a:gd name="connsiteX302" fmla="*/ 1852864 w 8128084"/>
              <a:gd name="connsiteY302" fmla="*/ 8758990 h 15135727"/>
              <a:gd name="connsiteX303" fmla="*/ 1636295 w 8128084"/>
              <a:gd name="connsiteY303" fmla="*/ 8927432 h 15135727"/>
              <a:gd name="connsiteX304" fmla="*/ 1588169 w 8128084"/>
              <a:gd name="connsiteY304" fmla="*/ 9023685 h 15135727"/>
              <a:gd name="connsiteX305" fmla="*/ 1515979 w 8128084"/>
              <a:gd name="connsiteY305" fmla="*/ 8879306 h 15135727"/>
              <a:gd name="connsiteX306" fmla="*/ 1347537 w 8128084"/>
              <a:gd name="connsiteY306" fmla="*/ 8879306 h 15135727"/>
              <a:gd name="connsiteX307" fmla="*/ 1347537 w 8128084"/>
              <a:gd name="connsiteY307" fmla="*/ 8710864 h 15135727"/>
              <a:gd name="connsiteX308" fmla="*/ 1106906 w 8128084"/>
              <a:gd name="connsiteY308" fmla="*/ 8783053 h 15135727"/>
              <a:gd name="connsiteX309" fmla="*/ 890337 w 8128084"/>
              <a:gd name="connsiteY309" fmla="*/ 8686800 h 15135727"/>
              <a:gd name="connsiteX310" fmla="*/ 649706 w 8128084"/>
              <a:gd name="connsiteY310" fmla="*/ 8662737 h 15135727"/>
              <a:gd name="connsiteX311" fmla="*/ 385011 w 8128084"/>
              <a:gd name="connsiteY311" fmla="*/ 8566485 h 15135727"/>
              <a:gd name="connsiteX312" fmla="*/ 577516 w 8128084"/>
              <a:gd name="connsiteY312" fmla="*/ 8373979 h 15135727"/>
              <a:gd name="connsiteX313" fmla="*/ 794085 w 8128084"/>
              <a:gd name="connsiteY313" fmla="*/ 8301790 h 15135727"/>
              <a:gd name="connsiteX314" fmla="*/ 745958 w 8128084"/>
              <a:gd name="connsiteY314" fmla="*/ 8133348 h 15135727"/>
              <a:gd name="connsiteX315" fmla="*/ 818148 w 8128084"/>
              <a:gd name="connsiteY315" fmla="*/ 7820527 h 15135727"/>
              <a:gd name="connsiteX316" fmla="*/ 697832 w 8128084"/>
              <a:gd name="connsiteY316" fmla="*/ 7820527 h 15135727"/>
              <a:gd name="connsiteX317" fmla="*/ 625642 w 8128084"/>
              <a:gd name="connsiteY317" fmla="*/ 7916779 h 15135727"/>
              <a:gd name="connsiteX318" fmla="*/ 457200 w 8128084"/>
              <a:gd name="connsiteY318" fmla="*/ 7820527 h 15135727"/>
              <a:gd name="connsiteX319" fmla="*/ 529390 w 8128084"/>
              <a:gd name="connsiteY319" fmla="*/ 7700211 h 15135727"/>
              <a:gd name="connsiteX320" fmla="*/ 938464 w 8128084"/>
              <a:gd name="connsiteY320" fmla="*/ 7676148 h 15135727"/>
              <a:gd name="connsiteX321" fmla="*/ 1058779 w 8128084"/>
              <a:gd name="connsiteY321" fmla="*/ 7459579 h 15135727"/>
              <a:gd name="connsiteX322" fmla="*/ 1203158 w 8128084"/>
              <a:gd name="connsiteY322" fmla="*/ 7603958 h 15135727"/>
              <a:gd name="connsiteX323" fmla="*/ 1299411 w 8128084"/>
              <a:gd name="connsiteY323" fmla="*/ 7555832 h 15135727"/>
              <a:gd name="connsiteX324" fmla="*/ 1443790 w 8128084"/>
              <a:gd name="connsiteY324" fmla="*/ 7507706 h 15135727"/>
              <a:gd name="connsiteX325" fmla="*/ 1684421 w 8128084"/>
              <a:gd name="connsiteY325" fmla="*/ 7603958 h 15135727"/>
              <a:gd name="connsiteX326" fmla="*/ 1684421 w 8128084"/>
              <a:gd name="connsiteY326" fmla="*/ 7603958 h 15135727"/>
              <a:gd name="connsiteX327" fmla="*/ 1540042 w 8128084"/>
              <a:gd name="connsiteY327" fmla="*/ 7363327 h 15135727"/>
              <a:gd name="connsiteX328" fmla="*/ 1299411 w 8128084"/>
              <a:gd name="connsiteY328" fmla="*/ 7315200 h 15135727"/>
              <a:gd name="connsiteX329" fmla="*/ 1130969 w 8128084"/>
              <a:gd name="connsiteY329" fmla="*/ 7339264 h 15135727"/>
              <a:gd name="connsiteX330" fmla="*/ 1034716 w 8128084"/>
              <a:gd name="connsiteY330" fmla="*/ 7315200 h 15135727"/>
              <a:gd name="connsiteX331" fmla="*/ 1155032 w 8128084"/>
              <a:gd name="connsiteY331" fmla="*/ 7050506 h 15135727"/>
              <a:gd name="connsiteX332" fmla="*/ 1155032 w 8128084"/>
              <a:gd name="connsiteY332" fmla="*/ 6930190 h 15135727"/>
              <a:gd name="connsiteX333" fmla="*/ 1155032 w 8128084"/>
              <a:gd name="connsiteY333" fmla="*/ 6761748 h 15135727"/>
              <a:gd name="connsiteX334" fmla="*/ 1203158 w 8128084"/>
              <a:gd name="connsiteY334" fmla="*/ 6617369 h 15135727"/>
              <a:gd name="connsiteX335" fmla="*/ 1371600 w 8128084"/>
              <a:gd name="connsiteY335" fmla="*/ 6472990 h 15135727"/>
              <a:gd name="connsiteX336" fmla="*/ 1443790 w 8128084"/>
              <a:gd name="connsiteY336" fmla="*/ 6328611 h 15135727"/>
              <a:gd name="connsiteX337" fmla="*/ 1419727 w 8128084"/>
              <a:gd name="connsiteY337" fmla="*/ 6208295 h 15135727"/>
              <a:gd name="connsiteX338" fmla="*/ 1275348 w 8128084"/>
              <a:gd name="connsiteY338" fmla="*/ 6304548 h 15135727"/>
              <a:gd name="connsiteX339" fmla="*/ 1323474 w 8128084"/>
              <a:gd name="connsiteY339" fmla="*/ 6015790 h 15135727"/>
              <a:gd name="connsiteX340" fmla="*/ 1540042 w 8128084"/>
              <a:gd name="connsiteY340" fmla="*/ 5871411 h 15135727"/>
              <a:gd name="connsiteX341" fmla="*/ 1540042 w 8128084"/>
              <a:gd name="connsiteY341" fmla="*/ 5751095 h 15135727"/>
              <a:gd name="connsiteX342" fmla="*/ 1395664 w 8128084"/>
              <a:gd name="connsiteY342" fmla="*/ 5799221 h 15135727"/>
              <a:gd name="connsiteX343" fmla="*/ 1179095 w 8128084"/>
              <a:gd name="connsiteY343" fmla="*/ 5799221 h 15135727"/>
              <a:gd name="connsiteX344" fmla="*/ 890337 w 8128084"/>
              <a:gd name="connsiteY344" fmla="*/ 5775158 h 15135727"/>
              <a:gd name="connsiteX345" fmla="*/ 697832 w 8128084"/>
              <a:gd name="connsiteY345" fmla="*/ 5606716 h 15135727"/>
              <a:gd name="connsiteX346" fmla="*/ 577516 w 8128084"/>
              <a:gd name="connsiteY346" fmla="*/ 5582653 h 15135727"/>
              <a:gd name="connsiteX347" fmla="*/ 697832 w 8128084"/>
              <a:gd name="connsiteY347" fmla="*/ 5775158 h 15135727"/>
              <a:gd name="connsiteX348" fmla="*/ 409074 w 8128084"/>
              <a:gd name="connsiteY348" fmla="*/ 5799221 h 15135727"/>
              <a:gd name="connsiteX349" fmla="*/ 168442 w 8128084"/>
              <a:gd name="connsiteY349" fmla="*/ 5702969 h 15135727"/>
              <a:gd name="connsiteX350" fmla="*/ 264695 w 8128084"/>
              <a:gd name="connsiteY350" fmla="*/ 5558590 h 15135727"/>
              <a:gd name="connsiteX351" fmla="*/ 144379 w 8128084"/>
              <a:gd name="connsiteY351" fmla="*/ 5510464 h 15135727"/>
              <a:gd name="connsiteX352" fmla="*/ 0 w 8128084"/>
              <a:gd name="connsiteY352" fmla="*/ 5462337 h 15135727"/>
              <a:gd name="connsiteX353" fmla="*/ 96253 w 8128084"/>
              <a:gd name="connsiteY353"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42827 w 8128084"/>
              <a:gd name="connsiteY202" fmla="*/ 14383753 h 15135727"/>
              <a:gd name="connsiteX203" fmla="*/ 4403558 w 8128084"/>
              <a:gd name="connsiteY203" fmla="*/ 14437895 h 15135727"/>
              <a:gd name="connsiteX204" fmla="*/ 4340058 w 8128084"/>
              <a:gd name="connsiteY204" fmla="*/ 14475995 h 15135727"/>
              <a:gd name="connsiteX205" fmla="*/ 4303127 w 8128084"/>
              <a:gd name="connsiteY205" fmla="*/ 14364703 h 15135727"/>
              <a:gd name="connsiteX206" fmla="*/ 4276892 w 8128084"/>
              <a:gd name="connsiteY206" fmla="*/ 14296190 h 15135727"/>
              <a:gd name="connsiteX207" fmla="*/ 4235116 w 8128084"/>
              <a:gd name="connsiteY207" fmla="*/ 14341642 h 15135727"/>
              <a:gd name="connsiteX208" fmla="*/ 4162927 w 8128084"/>
              <a:gd name="connsiteY208" fmla="*/ 14389769 h 15135727"/>
              <a:gd name="connsiteX209" fmla="*/ 4137527 w 8128084"/>
              <a:gd name="connsiteY209" fmla="*/ 14364369 h 15135727"/>
              <a:gd name="connsiteX210" fmla="*/ 3998327 w 8128084"/>
              <a:gd name="connsiteY210" fmla="*/ 14409153 h 15135727"/>
              <a:gd name="connsiteX211" fmla="*/ 4023727 w 8128084"/>
              <a:gd name="connsiteY211" fmla="*/ 14275803 h 15135727"/>
              <a:gd name="connsiteX212" fmla="*/ 3915945 w 8128084"/>
              <a:gd name="connsiteY212" fmla="*/ 14289840 h 15135727"/>
              <a:gd name="connsiteX213" fmla="*/ 3801979 w 8128084"/>
              <a:gd name="connsiteY213" fmla="*/ 14293516 h 15135727"/>
              <a:gd name="connsiteX214" fmla="*/ 3719764 w 8128084"/>
              <a:gd name="connsiteY214" fmla="*/ 14415169 h 15135727"/>
              <a:gd name="connsiteX215" fmla="*/ 3625850 w 8128084"/>
              <a:gd name="connsiteY215" fmla="*/ 14616364 h 15135727"/>
              <a:gd name="connsiteX216" fmla="*/ 3513221 w 8128084"/>
              <a:gd name="connsiteY216" fmla="*/ 14726653 h 15135727"/>
              <a:gd name="connsiteX217" fmla="*/ 3583071 w 8128084"/>
              <a:gd name="connsiteY217" fmla="*/ 14832932 h 15135727"/>
              <a:gd name="connsiteX218" fmla="*/ 3633537 w 8128084"/>
              <a:gd name="connsiteY218" fmla="*/ 14967285 h 15135727"/>
              <a:gd name="connsiteX219" fmla="*/ 3609474 w 8128084"/>
              <a:gd name="connsiteY219" fmla="*/ 15087600 h 15135727"/>
              <a:gd name="connsiteX220" fmla="*/ 3479132 w 8128084"/>
              <a:gd name="connsiteY220" fmla="*/ 14975974 h 15135727"/>
              <a:gd name="connsiteX221" fmla="*/ 3304340 w 8128084"/>
              <a:gd name="connsiteY221" fmla="*/ 14949237 h 15135727"/>
              <a:gd name="connsiteX222" fmla="*/ 3261227 w 8128084"/>
              <a:gd name="connsiteY222" fmla="*/ 14787145 h 15135727"/>
              <a:gd name="connsiteX223" fmla="*/ 3128211 w 8128084"/>
              <a:gd name="connsiteY223" fmla="*/ 14919158 h 15135727"/>
              <a:gd name="connsiteX224" fmla="*/ 3090277 w 8128084"/>
              <a:gd name="connsiteY224" fmla="*/ 15075903 h 15135727"/>
              <a:gd name="connsiteX225" fmla="*/ 2959769 w 8128084"/>
              <a:gd name="connsiteY225" fmla="*/ 15135727 h 15135727"/>
              <a:gd name="connsiteX226" fmla="*/ 2891256 w 8128084"/>
              <a:gd name="connsiteY226" fmla="*/ 14945895 h 15135727"/>
              <a:gd name="connsiteX227" fmla="*/ 2887579 w 8128084"/>
              <a:gd name="connsiteY227" fmla="*/ 14774779 h 15135727"/>
              <a:gd name="connsiteX228" fmla="*/ 2839453 w 8128084"/>
              <a:gd name="connsiteY228" fmla="*/ 14582274 h 15135727"/>
              <a:gd name="connsiteX229" fmla="*/ 2935706 w 8128084"/>
              <a:gd name="connsiteY229" fmla="*/ 14510085 h 15135727"/>
              <a:gd name="connsiteX230" fmla="*/ 2935706 w 8128084"/>
              <a:gd name="connsiteY230" fmla="*/ 14510085 h 15135727"/>
              <a:gd name="connsiteX231" fmla="*/ 3080085 w 8128084"/>
              <a:gd name="connsiteY231" fmla="*/ 14413832 h 15135727"/>
              <a:gd name="connsiteX232" fmla="*/ 3152274 w 8128084"/>
              <a:gd name="connsiteY232" fmla="*/ 14341642 h 15135727"/>
              <a:gd name="connsiteX233" fmla="*/ 3080085 w 8128084"/>
              <a:gd name="connsiteY233" fmla="*/ 14269453 h 15135727"/>
              <a:gd name="connsiteX234" fmla="*/ 3152274 w 8128084"/>
              <a:gd name="connsiteY234" fmla="*/ 14197264 h 15135727"/>
              <a:gd name="connsiteX235" fmla="*/ 3152274 w 8128084"/>
              <a:gd name="connsiteY235" fmla="*/ 14052885 h 15135727"/>
              <a:gd name="connsiteX236" fmla="*/ 3080085 w 8128084"/>
              <a:gd name="connsiteY236" fmla="*/ 13980695 h 15135727"/>
              <a:gd name="connsiteX237" fmla="*/ 3056021 w 8128084"/>
              <a:gd name="connsiteY237" fmla="*/ 14076948 h 15135727"/>
              <a:gd name="connsiteX238" fmla="*/ 2935706 w 8128084"/>
              <a:gd name="connsiteY238" fmla="*/ 14076948 h 15135727"/>
              <a:gd name="connsiteX239" fmla="*/ 2863516 w 8128084"/>
              <a:gd name="connsiteY239" fmla="*/ 14125074 h 15135727"/>
              <a:gd name="connsiteX240" fmla="*/ 2719137 w 8128084"/>
              <a:gd name="connsiteY240" fmla="*/ 14197264 h 15135727"/>
              <a:gd name="connsiteX241" fmla="*/ 2646948 w 8128084"/>
              <a:gd name="connsiteY241" fmla="*/ 14197264 h 15135727"/>
              <a:gd name="connsiteX242" fmla="*/ 2598821 w 8128084"/>
              <a:gd name="connsiteY242" fmla="*/ 14125074 h 15135727"/>
              <a:gd name="connsiteX243" fmla="*/ 2430379 w 8128084"/>
              <a:gd name="connsiteY243" fmla="*/ 13836316 h 15135727"/>
              <a:gd name="connsiteX244" fmla="*/ 2646948 w 8128084"/>
              <a:gd name="connsiteY244" fmla="*/ 13812253 h 15135727"/>
              <a:gd name="connsiteX245" fmla="*/ 2502569 w 8128084"/>
              <a:gd name="connsiteY245" fmla="*/ 13475369 h 15135727"/>
              <a:gd name="connsiteX246" fmla="*/ 2550695 w 8128084"/>
              <a:gd name="connsiteY246" fmla="*/ 13186611 h 15135727"/>
              <a:gd name="connsiteX247" fmla="*/ 2719137 w 8128084"/>
              <a:gd name="connsiteY247" fmla="*/ 13042232 h 15135727"/>
              <a:gd name="connsiteX248" fmla="*/ 2791327 w 8128084"/>
              <a:gd name="connsiteY248" fmla="*/ 12945979 h 15135727"/>
              <a:gd name="connsiteX249" fmla="*/ 3031958 w 8128084"/>
              <a:gd name="connsiteY249" fmla="*/ 13090358 h 15135727"/>
              <a:gd name="connsiteX250" fmla="*/ 3056021 w 8128084"/>
              <a:gd name="connsiteY250" fmla="*/ 12753474 h 15135727"/>
              <a:gd name="connsiteX251" fmla="*/ 2887579 w 8128084"/>
              <a:gd name="connsiteY251" fmla="*/ 12777537 h 15135727"/>
              <a:gd name="connsiteX252" fmla="*/ 2815390 w 8128084"/>
              <a:gd name="connsiteY252" fmla="*/ 12777537 h 15135727"/>
              <a:gd name="connsiteX253" fmla="*/ 3176337 w 8128084"/>
              <a:gd name="connsiteY253" fmla="*/ 12368464 h 15135727"/>
              <a:gd name="connsiteX254" fmla="*/ 3104148 w 8128084"/>
              <a:gd name="connsiteY254" fmla="*/ 12320337 h 15135727"/>
              <a:gd name="connsiteX255" fmla="*/ 3104148 w 8128084"/>
              <a:gd name="connsiteY255" fmla="*/ 12320337 h 15135727"/>
              <a:gd name="connsiteX256" fmla="*/ 3007895 w 8128084"/>
              <a:gd name="connsiteY256" fmla="*/ 12079706 h 15135727"/>
              <a:gd name="connsiteX257" fmla="*/ 2911642 w 8128084"/>
              <a:gd name="connsiteY257" fmla="*/ 11935327 h 15135727"/>
              <a:gd name="connsiteX258" fmla="*/ 2863516 w 8128084"/>
              <a:gd name="connsiteY258" fmla="*/ 11694695 h 15135727"/>
              <a:gd name="connsiteX259" fmla="*/ 2911642 w 8128084"/>
              <a:gd name="connsiteY259" fmla="*/ 11454064 h 15135727"/>
              <a:gd name="connsiteX260" fmla="*/ 3056021 w 8128084"/>
              <a:gd name="connsiteY260" fmla="*/ 11454064 h 15135727"/>
              <a:gd name="connsiteX261" fmla="*/ 2983832 w 8128084"/>
              <a:gd name="connsiteY261" fmla="*/ 11381874 h 15135727"/>
              <a:gd name="connsiteX262" fmla="*/ 3031958 w 8128084"/>
              <a:gd name="connsiteY262" fmla="*/ 11285621 h 15135727"/>
              <a:gd name="connsiteX263" fmla="*/ 3007895 w 8128084"/>
              <a:gd name="connsiteY263" fmla="*/ 11189369 h 15135727"/>
              <a:gd name="connsiteX264" fmla="*/ 2887579 w 8128084"/>
              <a:gd name="connsiteY264" fmla="*/ 11141242 h 15135727"/>
              <a:gd name="connsiteX265" fmla="*/ 2887579 w 8128084"/>
              <a:gd name="connsiteY265" fmla="*/ 10972800 h 15135727"/>
              <a:gd name="connsiteX266" fmla="*/ 2887579 w 8128084"/>
              <a:gd name="connsiteY266" fmla="*/ 10924674 h 15135727"/>
              <a:gd name="connsiteX267" fmla="*/ 2767264 w 8128084"/>
              <a:gd name="connsiteY267" fmla="*/ 11020927 h 15135727"/>
              <a:gd name="connsiteX268" fmla="*/ 2743200 w 8128084"/>
              <a:gd name="connsiteY268" fmla="*/ 10924674 h 15135727"/>
              <a:gd name="connsiteX269" fmla="*/ 2550695 w 8128084"/>
              <a:gd name="connsiteY269" fmla="*/ 11020927 h 15135727"/>
              <a:gd name="connsiteX270" fmla="*/ 2526632 w 8128084"/>
              <a:gd name="connsiteY270" fmla="*/ 11117179 h 15135727"/>
              <a:gd name="connsiteX271" fmla="*/ 2334127 w 8128084"/>
              <a:gd name="connsiteY271" fmla="*/ 10996864 h 15135727"/>
              <a:gd name="connsiteX272" fmla="*/ 2358190 w 8128084"/>
              <a:gd name="connsiteY272" fmla="*/ 10732169 h 15135727"/>
              <a:gd name="connsiteX273" fmla="*/ 2334127 w 8128084"/>
              <a:gd name="connsiteY273" fmla="*/ 10587790 h 15135727"/>
              <a:gd name="connsiteX274" fmla="*/ 2406316 w 8128084"/>
              <a:gd name="connsiteY274" fmla="*/ 10491537 h 15135727"/>
              <a:gd name="connsiteX275" fmla="*/ 2598821 w 8128084"/>
              <a:gd name="connsiteY275" fmla="*/ 10684042 h 15135727"/>
              <a:gd name="connsiteX276" fmla="*/ 2767264 w 8128084"/>
              <a:gd name="connsiteY276" fmla="*/ 10684042 h 15135727"/>
              <a:gd name="connsiteX277" fmla="*/ 2646948 w 8128084"/>
              <a:gd name="connsiteY277" fmla="*/ 10515600 h 15135727"/>
              <a:gd name="connsiteX278" fmla="*/ 2815390 w 8128084"/>
              <a:gd name="connsiteY278" fmla="*/ 10395285 h 15135727"/>
              <a:gd name="connsiteX279" fmla="*/ 3080085 w 8128084"/>
              <a:gd name="connsiteY279" fmla="*/ 10419348 h 15135727"/>
              <a:gd name="connsiteX280" fmla="*/ 3248527 w 8128084"/>
              <a:gd name="connsiteY280" fmla="*/ 10539664 h 15135727"/>
              <a:gd name="connsiteX281" fmla="*/ 3320716 w 8128084"/>
              <a:gd name="connsiteY281" fmla="*/ 10659979 h 15135727"/>
              <a:gd name="connsiteX282" fmla="*/ 3465095 w 8128084"/>
              <a:gd name="connsiteY282" fmla="*/ 10659979 h 15135727"/>
              <a:gd name="connsiteX283" fmla="*/ 3441032 w 8128084"/>
              <a:gd name="connsiteY283" fmla="*/ 10491537 h 15135727"/>
              <a:gd name="connsiteX284" fmla="*/ 3392906 w 8128084"/>
              <a:gd name="connsiteY284" fmla="*/ 10250906 h 15135727"/>
              <a:gd name="connsiteX285" fmla="*/ 3152274 w 8128084"/>
              <a:gd name="connsiteY285" fmla="*/ 10250906 h 15135727"/>
              <a:gd name="connsiteX286" fmla="*/ 3176337 w 8128084"/>
              <a:gd name="connsiteY286" fmla="*/ 10178716 h 15135727"/>
              <a:gd name="connsiteX287" fmla="*/ 3104148 w 8128084"/>
              <a:gd name="connsiteY287" fmla="*/ 10154653 h 15135727"/>
              <a:gd name="connsiteX288" fmla="*/ 3007895 w 8128084"/>
              <a:gd name="connsiteY288" fmla="*/ 9962148 h 15135727"/>
              <a:gd name="connsiteX289" fmla="*/ 3176337 w 8128084"/>
              <a:gd name="connsiteY289" fmla="*/ 9889958 h 15135727"/>
              <a:gd name="connsiteX290" fmla="*/ 2959769 w 8128084"/>
              <a:gd name="connsiteY290" fmla="*/ 9504948 h 15135727"/>
              <a:gd name="connsiteX291" fmla="*/ 2791327 w 8128084"/>
              <a:gd name="connsiteY291" fmla="*/ 9456821 h 15135727"/>
              <a:gd name="connsiteX292" fmla="*/ 2574758 w 8128084"/>
              <a:gd name="connsiteY292" fmla="*/ 9336506 h 15135727"/>
              <a:gd name="connsiteX293" fmla="*/ 2550695 w 8128084"/>
              <a:gd name="connsiteY293" fmla="*/ 9071811 h 15135727"/>
              <a:gd name="connsiteX294" fmla="*/ 2695074 w 8128084"/>
              <a:gd name="connsiteY294" fmla="*/ 8999621 h 15135727"/>
              <a:gd name="connsiteX295" fmla="*/ 2622885 w 8128084"/>
              <a:gd name="connsiteY295" fmla="*/ 8975558 h 15135727"/>
              <a:gd name="connsiteX296" fmla="*/ 2430379 w 8128084"/>
              <a:gd name="connsiteY296" fmla="*/ 8999621 h 15135727"/>
              <a:gd name="connsiteX297" fmla="*/ 2261937 w 8128084"/>
              <a:gd name="connsiteY297" fmla="*/ 9168064 h 15135727"/>
              <a:gd name="connsiteX298" fmla="*/ 2237874 w 8128084"/>
              <a:gd name="connsiteY298" fmla="*/ 8999621 h 15135727"/>
              <a:gd name="connsiteX299" fmla="*/ 2117558 w 8128084"/>
              <a:gd name="connsiteY299" fmla="*/ 8975558 h 15135727"/>
              <a:gd name="connsiteX300" fmla="*/ 2045369 w 8128084"/>
              <a:gd name="connsiteY300" fmla="*/ 8783053 h 15135727"/>
              <a:gd name="connsiteX301" fmla="*/ 1852864 w 8128084"/>
              <a:gd name="connsiteY301" fmla="*/ 8758990 h 15135727"/>
              <a:gd name="connsiteX302" fmla="*/ 1636295 w 8128084"/>
              <a:gd name="connsiteY302" fmla="*/ 8927432 h 15135727"/>
              <a:gd name="connsiteX303" fmla="*/ 1588169 w 8128084"/>
              <a:gd name="connsiteY303" fmla="*/ 9023685 h 15135727"/>
              <a:gd name="connsiteX304" fmla="*/ 1515979 w 8128084"/>
              <a:gd name="connsiteY304" fmla="*/ 8879306 h 15135727"/>
              <a:gd name="connsiteX305" fmla="*/ 1347537 w 8128084"/>
              <a:gd name="connsiteY305" fmla="*/ 8879306 h 15135727"/>
              <a:gd name="connsiteX306" fmla="*/ 1347537 w 8128084"/>
              <a:gd name="connsiteY306" fmla="*/ 8710864 h 15135727"/>
              <a:gd name="connsiteX307" fmla="*/ 1106906 w 8128084"/>
              <a:gd name="connsiteY307" fmla="*/ 8783053 h 15135727"/>
              <a:gd name="connsiteX308" fmla="*/ 890337 w 8128084"/>
              <a:gd name="connsiteY308" fmla="*/ 8686800 h 15135727"/>
              <a:gd name="connsiteX309" fmla="*/ 649706 w 8128084"/>
              <a:gd name="connsiteY309" fmla="*/ 8662737 h 15135727"/>
              <a:gd name="connsiteX310" fmla="*/ 385011 w 8128084"/>
              <a:gd name="connsiteY310" fmla="*/ 8566485 h 15135727"/>
              <a:gd name="connsiteX311" fmla="*/ 577516 w 8128084"/>
              <a:gd name="connsiteY311" fmla="*/ 8373979 h 15135727"/>
              <a:gd name="connsiteX312" fmla="*/ 794085 w 8128084"/>
              <a:gd name="connsiteY312" fmla="*/ 8301790 h 15135727"/>
              <a:gd name="connsiteX313" fmla="*/ 745958 w 8128084"/>
              <a:gd name="connsiteY313" fmla="*/ 8133348 h 15135727"/>
              <a:gd name="connsiteX314" fmla="*/ 818148 w 8128084"/>
              <a:gd name="connsiteY314" fmla="*/ 7820527 h 15135727"/>
              <a:gd name="connsiteX315" fmla="*/ 697832 w 8128084"/>
              <a:gd name="connsiteY315" fmla="*/ 7820527 h 15135727"/>
              <a:gd name="connsiteX316" fmla="*/ 625642 w 8128084"/>
              <a:gd name="connsiteY316" fmla="*/ 7916779 h 15135727"/>
              <a:gd name="connsiteX317" fmla="*/ 457200 w 8128084"/>
              <a:gd name="connsiteY317" fmla="*/ 7820527 h 15135727"/>
              <a:gd name="connsiteX318" fmla="*/ 529390 w 8128084"/>
              <a:gd name="connsiteY318" fmla="*/ 7700211 h 15135727"/>
              <a:gd name="connsiteX319" fmla="*/ 938464 w 8128084"/>
              <a:gd name="connsiteY319" fmla="*/ 7676148 h 15135727"/>
              <a:gd name="connsiteX320" fmla="*/ 1058779 w 8128084"/>
              <a:gd name="connsiteY320" fmla="*/ 7459579 h 15135727"/>
              <a:gd name="connsiteX321" fmla="*/ 1203158 w 8128084"/>
              <a:gd name="connsiteY321" fmla="*/ 7603958 h 15135727"/>
              <a:gd name="connsiteX322" fmla="*/ 1299411 w 8128084"/>
              <a:gd name="connsiteY322" fmla="*/ 7555832 h 15135727"/>
              <a:gd name="connsiteX323" fmla="*/ 1443790 w 8128084"/>
              <a:gd name="connsiteY323" fmla="*/ 7507706 h 15135727"/>
              <a:gd name="connsiteX324" fmla="*/ 1684421 w 8128084"/>
              <a:gd name="connsiteY324" fmla="*/ 7603958 h 15135727"/>
              <a:gd name="connsiteX325" fmla="*/ 1684421 w 8128084"/>
              <a:gd name="connsiteY325" fmla="*/ 7603958 h 15135727"/>
              <a:gd name="connsiteX326" fmla="*/ 1540042 w 8128084"/>
              <a:gd name="connsiteY326" fmla="*/ 7363327 h 15135727"/>
              <a:gd name="connsiteX327" fmla="*/ 1299411 w 8128084"/>
              <a:gd name="connsiteY327" fmla="*/ 7315200 h 15135727"/>
              <a:gd name="connsiteX328" fmla="*/ 1130969 w 8128084"/>
              <a:gd name="connsiteY328" fmla="*/ 7339264 h 15135727"/>
              <a:gd name="connsiteX329" fmla="*/ 1034716 w 8128084"/>
              <a:gd name="connsiteY329" fmla="*/ 7315200 h 15135727"/>
              <a:gd name="connsiteX330" fmla="*/ 1155032 w 8128084"/>
              <a:gd name="connsiteY330" fmla="*/ 7050506 h 15135727"/>
              <a:gd name="connsiteX331" fmla="*/ 1155032 w 8128084"/>
              <a:gd name="connsiteY331" fmla="*/ 6930190 h 15135727"/>
              <a:gd name="connsiteX332" fmla="*/ 1155032 w 8128084"/>
              <a:gd name="connsiteY332" fmla="*/ 6761748 h 15135727"/>
              <a:gd name="connsiteX333" fmla="*/ 1203158 w 8128084"/>
              <a:gd name="connsiteY333" fmla="*/ 6617369 h 15135727"/>
              <a:gd name="connsiteX334" fmla="*/ 1371600 w 8128084"/>
              <a:gd name="connsiteY334" fmla="*/ 6472990 h 15135727"/>
              <a:gd name="connsiteX335" fmla="*/ 1443790 w 8128084"/>
              <a:gd name="connsiteY335" fmla="*/ 6328611 h 15135727"/>
              <a:gd name="connsiteX336" fmla="*/ 1419727 w 8128084"/>
              <a:gd name="connsiteY336" fmla="*/ 6208295 h 15135727"/>
              <a:gd name="connsiteX337" fmla="*/ 1275348 w 8128084"/>
              <a:gd name="connsiteY337" fmla="*/ 6304548 h 15135727"/>
              <a:gd name="connsiteX338" fmla="*/ 1323474 w 8128084"/>
              <a:gd name="connsiteY338" fmla="*/ 6015790 h 15135727"/>
              <a:gd name="connsiteX339" fmla="*/ 1540042 w 8128084"/>
              <a:gd name="connsiteY339" fmla="*/ 5871411 h 15135727"/>
              <a:gd name="connsiteX340" fmla="*/ 1540042 w 8128084"/>
              <a:gd name="connsiteY340" fmla="*/ 5751095 h 15135727"/>
              <a:gd name="connsiteX341" fmla="*/ 1395664 w 8128084"/>
              <a:gd name="connsiteY341" fmla="*/ 5799221 h 15135727"/>
              <a:gd name="connsiteX342" fmla="*/ 1179095 w 8128084"/>
              <a:gd name="connsiteY342" fmla="*/ 5799221 h 15135727"/>
              <a:gd name="connsiteX343" fmla="*/ 890337 w 8128084"/>
              <a:gd name="connsiteY343" fmla="*/ 5775158 h 15135727"/>
              <a:gd name="connsiteX344" fmla="*/ 697832 w 8128084"/>
              <a:gd name="connsiteY344" fmla="*/ 5606716 h 15135727"/>
              <a:gd name="connsiteX345" fmla="*/ 577516 w 8128084"/>
              <a:gd name="connsiteY345" fmla="*/ 5582653 h 15135727"/>
              <a:gd name="connsiteX346" fmla="*/ 697832 w 8128084"/>
              <a:gd name="connsiteY346" fmla="*/ 5775158 h 15135727"/>
              <a:gd name="connsiteX347" fmla="*/ 409074 w 8128084"/>
              <a:gd name="connsiteY347" fmla="*/ 5799221 h 15135727"/>
              <a:gd name="connsiteX348" fmla="*/ 168442 w 8128084"/>
              <a:gd name="connsiteY348" fmla="*/ 5702969 h 15135727"/>
              <a:gd name="connsiteX349" fmla="*/ 264695 w 8128084"/>
              <a:gd name="connsiteY349" fmla="*/ 5558590 h 15135727"/>
              <a:gd name="connsiteX350" fmla="*/ 144379 w 8128084"/>
              <a:gd name="connsiteY350" fmla="*/ 5510464 h 15135727"/>
              <a:gd name="connsiteX351" fmla="*/ 0 w 8128084"/>
              <a:gd name="connsiteY351" fmla="*/ 5462337 h 15135727"/>
              <a:gd name="connsiteX352" fmla="*/ 96253 w 8128084"/>
              <a:gd name="connsiteY352"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42827 w 8128084"/>
              <a:gd name="connsiteY202" fmla="*/ 14383753 h 15135727"/>
              <a:gd name="connsiteX203" fmla="*/ 4403558 w 8128084"/>
              <a:gd name="connsiteY203" fmla="*/ 14437895 h 15135727"/>
              <a:gd name="connsiteX204" fmla="*/ 4340058 w 8128084"/>
              <a:gd name="connsiteY204" fmla="*/ 14475995 h 15135727"/>
              <a:gd name="connsiteX205" fmla="*/ 4303127 w 8128084"/>
              <a:gd name="connsiteY205" fmla="*/ 14364703 h 15135727"/>
              <a:gd name="connsiteX206" fmla="*/ 4276892 w 8128084"/>
              <a:gd name="connsiteY206" fmla="*/ 14296190 h 15135727"/>
              <a:gd name="connsiteX207" fmla="*/ 4235116 w 8128084"/>
              <a:gd name="connsiteY207" fmla="*/ 14341642 h 15135727"/>
              <a:gd name="connsiteX208" fmla="*/ 4162927 w 8128084"/>
              <a:gd name="connsiteY208" fmla="*/ 14389769 h 15135727"/>
              <a:gd name="connsiteX209" fmla="*/ 4137527 w 8128084"/>
              <a:gd name="connsiteY209" fmla="*/ 14364369 h 15135727"/>
              <a:gd name="connsiteX210" fmla="*/ 3998327 w 8128084"/>
              <a:gd name="connsiteY210" fmla="*/ 14409153 h 15135727"/>
              <a:gd name="connsiteX211" fmla="*/ 4023727 w 8128084"/>
              <a:gd name="connsiteY211" fmla="*/ 14275803 h 15135727"/>
              <a:gd name="connsiteX212" fmla="*/ 3915945 w 8128084"/>
              <a:gd name="connsiteY212" fmla="*/ 14289840 h 15135727"/>
              <a:gd name="connsiteX213" fmla="*/ 3801979 w 8128084"/>
              <a:gd name="connsiteY213" fmla="*/ 14293516 h 15135727"/>
              <a:gd name="connsiteX214" fmla="*/ 3719764 w 8128084"/>
              <a:gd name="connsiteY214" fmla="*/ 14415169 h 15135727"/>
              <a:gd name="connsiteX215" fmla="*/ 3625850 w 8128084"/>
              <a:gd name="connsiteY215" fmla="*/ 14616364 h 15135727"/>
              <a:gd name="connsiteX216" fmla="*/ 3513221 w 8128084"/>
              <a:gd name="connsiteY216" fmla="*/ 14726653 h 15135727"/>
              <a:gd name="connsiteX217" fmla="*/ 3583071 w 8128084"/>
              <a:gd name="connsiteY217" fmla="*/ 14832932 h 15135727"/>
              <a:gd name="connsiteX218" fmla="*/ 3633537 w 8128084"/>
              <a:gd name="connsiteY218" fmla="*/ 14967285 h 15135727"/>
              <a:gd name="connsiteX219" fmla="*/ 3609474 w 8128084"/>
              <a:gd name="connsiteY219" fmla="*/ 15087600 h 15135727"/>
              <a:gd name="connsiteX220" fmla="*/ 3479132 w 8128084"/>
              <a:gd name="connsiteY220" fmla="*/ 14975974 h 15135727"/>
              <a:gd name="connsiteX221" fmla="*/ 3304340 w 8128084"/>
              <a:gd name="connsiteY221" fmla="*/ 14949237 h 15135727"/>
              <a:gd name="connsiteX222" fmla="*/ 3261227 w 8128084"/>
              <a:gd name="connsiteY222" fmla="*/ 14787145 h 15135727"/>
              <a:gd name="connsiteX223" fmla="*/ 3128211 w 8128084"/>
              <a:gd name="connsiteY223" fmla="*/ 14919158 h 15135727"/>
              <a:gd name="connsiteX224" fmla="*/ 3090277 w 8128084"/>
              <a:gd name="connsiteY224" fmla="*/ 15075903 h 15135727"/>
              <a:gd name="connsiteX225" fmla="*/ 2959769 w 8128084"/>
              <a:gd name="connsiteY225" fmla="*/ 15135727 h 15135727"/>
              <a:gd name="connsiteX226" fmla="*/ 2891256 w 8128084"/>
              <a:gd name="connsiteY226" fmla="*/ 14945895 h 15135727"/>
              <a:gd name="connsiteX227" fmla="*/ 2829927 w 8128084"/>
              <a:gd name="connsiteY227" fmla="*/ 14872703 h 15135727"/>
              <a:gd name="connsiteX228" fmla="*/ 2887579 w 8128084"/>
              <a:gd name="connsiteY228" fmla="*/ 14774779 h 15135727"/>
              <a:gd name="connsiteX229" fmla="*/ 2839453 w 8128084"/>
              <a:gd name="connsiteY229" fmla="*/ 14582274 h 15135727"/>
              <a:gd name="connsiteX230" fmla="*/ 2935706 w 8128084"/>
              <a:gd name="connsiteY230" fmla="*/ 14510085 h 15135727"/>
              <a:gd name="connsiteX231" fmla="*/ 2935706 w 8128084"/>
              <a:gd name="connsiteY231" fmla="*/ 14510085 h 15135727"/>
              <a:gd name="connsiteX232" fmla="*/ 3080085 w 8128084"/>
              <a:gd name="connsiteY232" fmla="*/ 14413832 h 15135727"/>
              <a:gd name="connsiteX233" fmla="*/ 3152274 w 8128084"/>
              <a:gd name="connsiteY233" fmla="*/ 14341642 h 15135727"/>
              <a:gd name="connsiteX234" fmla="*/ 3080085 w 8128084"/>
              <a:gd name="connsiteY234" fmla="*/ 14269453 h 15135727"/>
              <a:gd name="connsiteX235" fmla="*/ 3152274 w 8128084"/>
              <a:gd name="connsiteY235" fmla="*/ 14197264 h 15135727"/>
              <a:gd name="connsiteX236" fmla="*/ 3152274 w 8128084"/>
              <a:gd name="connsiteY236" fmla="*/ 14052885 h 15135727"/>
              <a:gd name="connsiteX237" fmla="*/ 3080085 w 8128084"/>
              <a:gd name="connsiteY237" fmla="*/ 13980695 h 15135727"/>
              <a:gd name="connsiteX238" fmla="*/ 3056021 w 8128084"/>
              <a:gd name="connsiteY238" fmla="*/ 14076948 h 15135727"/>
              <a:gd name="connsiteX239" fmla="*/ 2935706 w 8128084"/>
              <a:gd name="connsiteY239" fmla="*/ 14076948 h 15135727"/>
              <a:gd name="connsiteX240" fmla="*/ 2863516 w 8128084"/>
              <a:gd name="connsiteY240" fmla="*/ 14125074 h 15135727"/>
              <a:gd name="connsiteX241" fmla="*/ 2719137 w 8128084"/>
              <a:gd name="connsiteY241" fmla="*/ 14197264 h 15135727"/>
              <a:gd name="connsiteX242" fmla="*/ 2646948 w 8128084"/>
              <a:gd name="connsiteY242" fmla="*/ 14197264 h 15135727"/>
              <a:gd name="connsiteX243" fmla="*/ 2598821 w 8128084"/>
              <a:gd name="connsiteY243" fmla="*/ 14125074 h 15135727"/>
              <a:gd name="connsiteX244" fmla="*/ 2430379 w 8128084"/>
              <a:gd name="connsiteY244" fmla="*/ 13836316 h 15135727"/>
              <a:gd name="connsiteX245" fmla="*/ 2646948 w 8128084"/>
              <a:gd name="connsiteY245" fmla="*/ 13812253 h 15135727"/>
              <a:gd name="connsiteX246" fmla="*/ 2502569 w 8128084"/>
              <a:gd name="connsiteY246" fmla="*/ 13475369 h 15135727"/>
              <a:gd name="connsiteX247" fmla="*/ 2550695 w 8128084"/>
              <a:gd name="connsiteY247" fmla="*/ 13186611 h 15135727"/>
              <a:gd name="connsiteX248" fmla="*/ 2719137 w 8128084"/>
              <a:gd name="connsiteY248" fmla="*/ 13042232 h 15135727"/>
              <a:gd name="connsiteX249" fmla="*/ 2791327 w 8128084"/>
              <a:gd name="connsiteY249" fmla="*/ 12945979 h 15135727"/>
              <a:gd name="connsiteX250" fmla="*/ 3031958 w 8128084"/>
              <a:gd name="connsiteY250" fmla="*/ 13090358 h 15135727"/>
              <a:gd name="connsiteX251" fmla="*/ 3056021 w 8128084"/>
              <a:gd name="connsiteY251" fmla="*/ 12753474 h 15135727"/>
              <a:gd name="connsiteX252" fmla="*/ 2887579 w 8128084"/>
              <a:gd name="connsiteY252" fmla="*/ 12777537 h 15135727"/>
              <a:gd name="connsiteX253" fmla="*/ 2815390 w 8128084"/>
              <a:gd name="connsiteY253" fmla="*/ 12777537 h 15135727"/>
              <a:gd name="connsiteX254" fmla="*/ 3176337 w 8128084"/>
              <a:gd name="connsiteY254" fmla="*/ 12368464 h 15135727"/>
              <a:gd name="connsiteX255" fmla="*/ 3104148 w 8128084"/>
              <a:gd name="connsiteY255" fmla="*/ 12320337 h 15135727"/>
              <a:gd name="connsiteX256" fmla="*/ 3104148 w 8128084"/>
              <a:gd name="connsiteY256" fmla="*/ 12320337 h 15135727"/>
              <a:gd name="connsiteX257" fmla="*/ 3007895 w 8128084"/>
              <a:gd name="connsiteY257" fmla="*/ 12079706 h 15135727"/>
              <a:gd name="connsiteX258" fmla="*/ 2911642 w 8128084"/>
              <a:gd name="connsiteY258" fmla="*/ 11935327 h 15135727"/>
              <a:gd name="connsiteX259" fmla="*/ 2863516 w 8128084"/>
              <a:gd name="connsiteY259" fmla="*/ 11694695 h 15135727"/>
              <a:gd name="connsiteX260" fmla="*/ 2911642 w 8128084"/>
              <a:gd name="connsiteY260" fmla="*/ 11454064 h 15135727"/>
              <a:gd name="connsiteX261" fmla="*/ 3056021 w 8128084"/>
              <a:gd name="connsiteY261" fmla="*/ 11454064 h 15135727"/>
              <a:gd name="connsiteX262" fmla="*/ 2983832 w 8128084"/>
              <a:gd name="connsiteY262" fmla="*/ 11381874 h 15135727"/>
              <a:gd name="connsiteX263" fmla="*/ 3031958 w 8128084"/>
              <a:gd name="connsiteY263" fmla="*/ 11285621 h 15135727"/>
              <a:gd name="connsiteX264" fmla="*/ 3007895 w 8128084"/>
              <a:gd name="connsiteY264" fmla="*/ 11189369 h 15135727"/>
              <a:gd name="connsiteX265" fmla="*/ 2887579 w 8128084"/>
              <a:gd name="connsiteY265" fmla="*/ 11141242 h 15135727"/>
              <a:gd name="connsiteX266" fmla="*/ 2887579 w 8128084"/>
              <a:gd name="connsiteY266" fmla="*/ 10972800 h 15135727"/>
              <a:gd name="connsiteX267" fmla="*/ 2887579 w 8128084"/>
              <a:gd name="connsiteY267" fmla="*/ 10924674 h 15135727"/>
              <a:gd name="connsiteX268" fmla="*/ 2767264 w 8128084"/>
              <a:gd name="connsiteY268" fmla="*/ 11020927 h 15135727"/>
              <a:gd name="connsiteX269" fmla="*/ 2743200 w 8128084"/>
              <a:gd name="connsiteY269" fmla="*/ 10924674 h 15135727"/>
              <a:gd name="connsiteX270" fmla="*/ 2550695 w 8128084"/>
              <a:gd name="connsiteY270" fmla="*/ 11020927 h 15135727"/>
              <a:gd name="connsiteX271" fmla="*/ 2526632 w 8128084"/>
              <a:gd name="connsiteY271" fmla="*/ 11117179 h 15135727"/>
              <a:gd name="connsiteX272" fmla="*/ 2334127 w 8128084"/>
              <a:gd name="connsiteY272" fmla="*/ 10996864 h 15135727"/>
              <a:gd name="connsiteX273" fmla="*/ 2358190 w 8128084"/>
              <a:gd name="connsiteY273" fmla="*/ 10732169 h 15135727"/>
              <a:gd name="connsiteX274" fmla="*/ 2334127 w 8128084"/>
              <a:gd name="connsiteY274" fmla="*/ 10587790 h 15135727"/>
              <a:gd name="connsiteX275" fmla="*/ 2406316 w 8128084"/>
              <a:gd name="connsiteY275" fmla="*/ 10491537 h 15135727"/>
              <a:gd name="connsiteX276" fmla="*/ 2598821 w 8128084"/>
              <a:gd name="connsiteY276" fmla="*/ 10684042 h 15135727"/>
              <a:gd name="connsiteX277" fmla="*/ 2767264 w 8128084"/>
              <a:gd name="connsiteY277" fmla="*/ 10684042 h 15135727"/>
              <a:gd name="connsiteX278" fmla="*/ 2646948 w 8128084"/>
              <a:gd name="connsiteY278" fmla="*/ 10515600 h 15135727"/>
              <a:gd name="connsiteX279" fmla="*/ 2815390 w 8128084"/>
              <a:gd name="connsiteY279" fmla="*/ 10395285 h 15135727"/>
              <a:gd name="connsiteX280" fmla="*/ 3080085 w 8128084"/>
              <a:gd name="connsiteY280" fmla="*/ 10419348 h 15135727"/>
              <a:gd name="connsiteX281" fmla="*/ 3248527 w 8128084"/>
              <a:gd name="connsiteY281" fmla="*/ 10539664 h 15135727"/>
              <a:gd name="connsiteX282" fmla="*/ 3320716 w 8128084"/>
              <a:gd name="connsiteY282" fmla="*/ 10659979 h 15135727"/>
              <a:gd name="connsiteX283" fmla="*/ 3465095 w 8128084"/>
              <a:gd name="connsiteY283" fmla="*/ 10659979 h 15135727"/>
              <a:gd name="connsiteX284" fmla="*/ 3441032 w 8128084"/>
              <a:gd name="connsiteY284" fmla="*/ 10491537 h 15135727"/>
              <a:gd name="connsiteX285" fmla="*/ 3392906 w 8128084"/>
              <a:gd name="connsiteY285" fmla="*/ 10250906 h 15135727"/>
              <a:gd name="connsiteX286" fmla="*/ 3152274 w 8128084"/>
              <a:gd name="connsiteY286" fmla="*/ 10250906 h 15135727"/>
              <a:gd name="connsiteX287" fmla="*/ 3176337 w 8128084"/>
              <a:gd name="connsiteY287" fmla="*/ 10178716 h 15135727"/>
              <a:gd name="connsiteX288" fmla="*/ 3104148 w 8128084"/>
              <a:gd name="connsiteY288" fmla="*/ 10154653 h 15135727"/>
              <a:gd name="connsiteX289" fmla="*/ 3007895 w 8128084"/>
              <a:gd name="connsiteY289" fmla="*/ 9962148 h 15135727"/>
              <a:gd name="connsiteX290" fmla="*/ 3176337 w 8128084"/>
              <a:gd name="connsiteY290" fmla="*/ 9889958 h 15135727"/>
              <a:gd name="connsiteX291" fmla="*/ 2959769 w 8128084"/>
              <a:gd name="connsiteY291" fmla="*/ 9504948 h 15135727"/>
              <a:gd name="connsiteX292" fmla="*/ 2791327 w 8128084"/>
              <a:gd name="connsiteY292" fmla="*/ 9456821 h 15135727"/>
              <a:gd name="connsiteX293" fmla="*/ 2574758 w 8128084"/>
              <a:gd name="connsiteY293" fmla="*/ 9336506 h 15135727"/>
              <a:gd name="connsiteX294" fmla="*/ 2550695 w 8128084"/>
              <a:gd name="connsiteY294" fmla="*/ 9071811 h 15135727"/>
              <a:gd name="connsiteX295" fmla="*/ 2695074 w 8128084"/>
              <a:gd name="connsiteY295" fmla="*/ 8999621 h 15135727"/>
              <a:gd name="connsiteX296" fmla="*/ 2622885 w 8128084"/>
              <a:gd name="connsiteY296" fmla="*/ 8975558 h 15135727"/>
              <a:gd name="connsiteX297" fmla="*/ 2430379 w 8128084"/>
              <a:gd name="connsiteY297" fmla="*/ 8999621 h 15135727"/>
              <a:gd name="connsiteX298" fmla="*/ 2261937 w 8128084"/>
              <a:gd name="connsiteY298" fmla="*/ 9168064 h 15135727"/>
              <a:gd name="connsiteX299" fmla="*/ 2237874 w 8128084"/>
              <a:gd name="connsiteY299" fmla="*/ 8999621 h 15135727"/>
              <a:gd name="connsiteX300" fmla="*/ 2117558 w 8128084"/>
              <a:gd name="connsiteY300" fmla="*/ 8975558 h 15135727"/>
              <a:gd name="connsiteX301" fmla="*/ 2045369 w 8128084"/>
              <a:gd name="connsiteY301" fmla="*/ 8783053 h 15135727"/>
              <a:gd name="connsiteX302" fmla="*/ 1852864 w 8128084"/>
              <a:gd name="connsiteY302" fmla="*/ 8758990 h 15135727"/>
              <a:gd name="connsiteX303" fmla="*/ 1636295 w 8128084"/>
              <a:gd name="connsiteY303" fmla="*/ 8927432 h 15135727"/>
              <a:gd name="connsiteX304" fmla="*/ 1588169 w 8128084"/>
              <a:gd name="connsiteY304" fmla="*/ 9023685 h 15135727"/>
              <a:gd name="connsiteX305" fmla="*/ 1515979 w 8128084"/>
              <a:gd name="connsiteY305" fmla="*/ 8879306 h 15135727"/>
              <a:gd name="connsiteX306" fmla="*/ 1347537 w 8128084"/>
              <a:gd name="connsiteY306" fmla="*/ 8879306 h 15135727"/>
              <a:gd name="connsiteX307" fmla="*/ 1347537 w 8128084"/>
              <a:gd name="connsiteY307" fmla="*/ 8710864 h 15135727"/>
              <a:gd name="connsiteX308" fmla="*/ 1106906 w 8128084"/>
              <a:gd name="connsiteY308" fmla="*/ 8783053 h 15135727"/>
              <a:gd name="connsiteX309" fmla="*/ 890337 w 8128084"/>
              <a:gd name="connsiteY309" fmla="*/ 8686800 h 15135727"/>
              <a:gd name="connsiteX310" fmla="*/ 649706 w 8128084"/>
              <a:gd name="connsiteY310" fmla="*/ 8662737 h 15135727"/>
              <a:gd name="connsiteX311" fmla="*/ 385011 w 8128084"/>
              <a:gd name="connsiteY311" fmla="*/ 8566485 h 15135727"/>
              <a:gd name="connsiteX312" fmla="*/ 577516 w 8128084"/>
              <a:gd name="connsiteY312" fmla="*/ 8373979 h 15135727"/>
              <a:gd name="connsiteX313" fmla="*/ 794085 w 8128084"/>
              <a:gd name="connsiteY313" fmla="*/ 8301790 h 15135727"/>
              <a:gd name="connsiteX314" fmla="*/ 745958 w 8128084"/>
              <a:gd name="connsiteY314" fmla="*/ 8133348 h 15135727"/>
              <a:gd name="connsiteX315" fmla="*/ 818148 w 8128084"/>
              <a:gd name="connsiteY315" fmla="*/ 7820527 h 15135727"/>
              <a:gd name="connsiteX316" fmla="*/ 697832 w 8128084"/>
              <a:gd name="connsiteY316" fmla="*/ 7820527 h 15135727"/>
              <a:gd name="connsiteX317" fmla="*/ 625642 w 8128084"/>
              <a:gd name="connsiteY317" fmla="*/ 7916779 h 15135727"/>
              <a:gd name="connsiteX318" fmla="*/ 457200 w 8128084"/>
              <a:gd name="connsiteY318" fmla="*/ 7820527 h 15135727"/>
              <a:gd name="connsiteX319" fmla="*/ 529390 w 8128084"/>
              <a:gd name="connsiteY319" fmla="*/ 7700211 h 15135727"/>
              <a:gd name="connsiteX320" fmla="*/ 938464 w 8128084"/>
              <a:gd name="connsiteY320" fmla="*/ 7676148 h 15135727"/>
              <a:gd name="connsiteX321" fmla="*/ 1058779 w 8128084"/>
              <a:gd name="connsiteY321" fmla="*/ 7459579 h 15135727"/>
              <a:gd name="connsiteX322" fmla="*/ 1203158 w 8128084"/>
              <a:gd name="connsiteY322" fmla="*/ 7603958 h 15135727"/>
              <a:gd name="connsiteX323" fmla="*/ 1299411 w 8128084"/>
              <a:gd name="connsiteY323" fmla="*/ 7555832 h 15135727"/>
              <a:gd name="connsiteX324" fmla="*/ 1443790 w 8128084"/>
              <a:gd name="connsiteY324" fmla="*/ 7507706 h 15135727"/>
              <a:gd name="connsiteX325" fmla="*/ 1684421 w 8128084"/>
              <a:gd name="connsiteY325" fmla="*/ 7603958 h 15135727"/>
              <a:gd name="connsiteX326" fmla="*/ 1684421 w 8128084"/>
              <a:gd name="connsiteY326" fmla="*/ 7603958 h 15135727"/>
              <a:gd name="connsiteX327" fmla="*/ 1540042 w 8128084"/>
              <a:gd name="connsiteY327" fmla="*/ 7363327 h 15135727"/>
              <a:gd name="connsiteX328" fmla="*/ 1299411 w 8128084"/>
              <a:gd name="connsiteY328" fmla="*/ 7315200 h 15135727"/>
              <a:gd name="connsiteX329" fmla="*/ 1130969 w 8128084"/>
              <a:gd name="connsiteY329" fmla="*/ 7339264 h 15135727"/>
              <a:gd name="connsiteX330" fmla="*/ 1034716 w 8128084"/>
              <a:gd name="connsiteY330" fmla="*/ 7315200 h 15135727"/>
              <a:gd name="connsiteX331" fmla="*/ 1155032 w 8128084"/>
              <a:gd name="connsiteY331" fmla="*/ 7050506 h 15135727"/>
              <a:gd name="connsiteX332" fmla="*/ 1155032 w 8128084"/>
              <a:gd name="connsiteY332" fmla="*/ 6930190 h 15135727"/>
              <a:gd name="connsiteX333" fmla="*/ 1155032 w 8128084"/>
              <a:gd name="connsiteY333" fmla="*/ 6761748 h 15135727"/>
              <a:gd name="connsiteX334" fmla="*/ 1203158 w 8128084"/>
              <a:gd name="connsiteY334" fmla="*/ 6617369 h 15135727"/>
              <a:gd name="connsiteX335" fmla="*/ 1371600 w 8128084"/>
              <a:gd name="connsiteY335" fmla="*/ 6472990 h 15135727"/>
              <a:gd name="connsiteX336" fmla="*/ 1443790 w 8128084"/>
              <a:gd name="connsiteY336" fmla="*/ 6328611 h 15135727"/>
              <a:gd name="connsiteX337" fmla="*/ 1419727 w 8128084"/>
              <a:gd name="connsiteY337" fmla="*/ 6208295 h 15135727"/>
              <a:gd name="connsiteX338" fmla="*/ 1275348 w 8128084"/>
              <a:gd name="connsiteY338" fmla="*/ 6304548 h 15135727"/>
              <a:gd name="connsiteX339" fmla="*/ 1323474 w 8128084"/>
              <a:gd name="connsiteY339" fmla="*/ 6015790 h 15135727"/>
              <a:gd name="connsiteX340" fmla="*/ 1540042 w 8128084"/>
              <a:gd name="connsiteY340" fmla="*/ 5871411 h 15135727"/>
              <a:gd name="connsiteX341" fmla="*/ 1540042 w 8128084"/>
              <a:gd name="connsiteY341" fmla="*/ 5751095 h 15135727"/>
              <a:gd name="connsiteX342" fmla="*/ 1395664 w 8128084"/>
              <a:gd name="connsiteY342" fmla="*/ 5799221 h 15135727"/>
              <a:gd name="connsiteX343" fmla="*/ 1179095 w 8128084"/>
              <a:gd name="connsiteY343" fmla="*/ 5799221 h 15135727"/>
              <a:gd name="connsiteX344" fmla="*/ 890337 w 8128084"/>
              <a:gd name="connsiteY344" fmla="*/ 5775158 h 15135727"/>
              <a:gd name="connsiteX345" fmla="*/ 697832 w 8128084"/>
              <a:gd name="connsiteY345" fmla="*/ 5606716 h 15135727"/>
              <a:gd name="connsiteX346" fmla="*/ 577516 w 8128084"/>
              <a:gd name="connsiteY346" fmla="*/ 5582653 h 15135727"/>
              <a:gd name="connsiteX347" fmla="*/ 697832 w 8128084"/>
              <a:gd name="connsiteY347" fmla="*/ 5775158 h 15135727"/>
              <a:gd name="connsiteX348" fmla="*/ 409074 w 8128084"/>
              <a:gd name="connsiteY348" fmla="*/ 5799221 h 15135727"/>
              <a:gd name="connsiteX349" fmla="*/ 168442 w 8128084"/>
              <a:gd name="connsiteY349" fmla="*/ 5702969 h 15135727"/>
              <a:gd name="connsiteX350" fmla="*/ 264695 w 8128084"/>
              <a:gd name="connsiteY350" fmla="*/ 5558590 h 15135727"/>
              <a:gd name="connsiteX351" fmla="*/ 144379 w 8128084"/>
              <a:gd name="connsiteY351" fmla="*/ 5510464 h 15135727"/>
              <a:gd name="connsiteX352" fmla="*/ 0 w 8128084"/>
              <a:gd name="connsiteY352" fmla="*/ 5462337 h 15135727"/>
              <a:gd name="connsiteX353" fmla="*/ 96253 w 8128084"/>
              <a:gd name="connsiteY353"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42827 w 8128084"/>
              <a:gd name="connsiteY202" fmla="*/ 14383753 h 15135727"/>
              <a:gd name="connsiteX203" fmla="*/ 4403558 w 8128084"/>
              <a:gd name="connsiteY203" fmla="*/ 14437895 h 15135727"/>
              <a:gd name="connsiteX204" fmla="*/ 4340058 w 8128084"/>
              <a:gd name="connsiteY204" fmla="*/ 14475995 h 15135727"/>
              <a:gd name="connsiteX205" fmla="*/ 4303127 w 8128084"/>
              <a:gd name="connsiteY205" fmla="*/ 14364703 h 15135727"/>
              <a:gd name="connsiteX206" fmla="*/ 4276892 w 8128084"/>
              <a:gd name="connsiteY206" fmla="*/ 14296190 h 15135727"/>
              <a:gd name="connsiteX207" fmla="*/ 4235116 w 8128084"/>
              <a:gd name="connsiteY207" fmla="*/ 14341642 h 15135727"/>
              <a:gd name="connsiteX208" fmla="*/ 4162927 w 8128084"/>
              <a:gd name="connsiteY208" fmla="*/ 14389769 h 15135727"/>
              <a:gd name="connsiteX209" fmla="*/ 4137527 w 8128084"/>
              <a:gd name="connsiteY209" fmla="*/ 14364369 h 15135727"/>
              <a:gd name="connsiteX210" fmla="*/ 3998327 w 8128084"/>
              <a:gd name="connsiteY210" fmla="*/ 14409153 h 15135727"/>
              <a:gd name="connsiteX211" fmla="*/ 4023727 w 8128084"/>
              <a:gd name="connsiteY211" fmla="*/ 14275803 h 15135727"/>
              <a:gd name="connsiteX212" fmla="*/ 3915945 w 8128084"/>
              <a:gd name="connsiteY212" fmla="*/ 14289840 h 15135727"/>
              <a:gd name="connsiteX213" fmla="*/ 3801979 w 8128084"/>
              <a:gd name="connsiteY213" fmla="*/ 14293516 h 15135727"/>
              <a:gd name="connsiteX214" fmla="*/ 3719764 w 8128084"/>
              <a:gd name="connsiteY214" fmla="*/ 14415169 h 15135727"/>
              <a:gd name="connsiteX215" fmla="*/ 3625850 w 8128084"/>
              <a:gd name="connsiteY215" fmla="*/ 14616364 h 15135727"/>
              <a:gd name="connsiteX216" fmla="*/ 3513221 w 8128084"/>
              <a:gd name="connsiteY216" fmla="*/ 14726653 h 15135727"/>
              <a:gd name="connsiteX217" fmla="*/ 3583071 w 8128084"/>
              <a:gd name="connsiteY217" fmla="*/ 14832932 h 15135727"/>
              <a:gd name="connsiteX218" fmla="*/ 3633537 w 8128084"/>
              <a:gd name="connsiteY218" fmla="*/ 14967285 h 15135727"/>
              <a:gd name="connsiteX219" fmla="*/ 3609474 w 8128084"/>
              <a:gd name="connsiteY219" fmla="*/ 15087600 h 15135727"/>
              <a:gd name="connsiteX220" fmla="*/ 3479132 w 8128084"/>
              <a:gd name="connsiteY220" fmla="*/ 14975974 h 15135727"/>
              <a:gd name="connsiteX221" fmla="*/ 3304340 w 8128084"/>
              <a:gd name="connsiteY221" fmla="*/ 14949237 h 15135727"/>
              <a:gd name="connsiteX222" fmla="*/ 3261227 w 8128084"/>
              <a:gd name="connsiteY222" fmla="*/ 14787145 h 15135727"/>
              <a:gd name="connsiteX223" fmla="*/ 3128211 w 8128084"/>
              <a:gd name="connsiteY223" fmla="*/ 14919158 h 15135727"/>
              <a:gd name="connsiteX224" fmla="*/ 3090277 w 8128084"/>
              <a:gd name="connsiteY224" fmla="*/ 15075903 h 15135727"/>
              <a:gd name="connsiteX225" fmla="*/ 2959769 w 8128084"/>
              <a:gd name="connsiteY225" fmla="*/ 15135727 h 15135727"/>
              <a:gd name="connsiteX226" fmla="*/ 2891256 w 8128084"/>
              <a:gd name="connsiteY226" fmla="*/ 14945895 h 15135727"/>
              <a:gd name="connsiteX227" fmla="*/ 2829927 w 8128084"/>
              <a:gd name="connsiteY227" fmla="*/ 14872703 h 15135727"/>
              <a:gd name="connsiteX228" fmla="*/ 2887579 w 8128084"/>
              <a:gd name="connsiteY228" fmla="*/ 14774779 h 15135727"/>
              <a:gd name="connsiteX229" fmla="*/ 2779127 w 8128084"/>
              <a:gd name="connsiteY229" fmla="*/ 14694903 h 15135727"/>
              <a:gd name="connsiteX230" fmla="*/ 2839453 w 8128084"/>
              <a:gd name="connsiteY230" fmla="*/ 14582274 h 15135727"/>
              <a:gd name="connsiteX231" fmla="*/ 2935706 w 8128084"/>
              <a:gd name="connsiteY231" fmla="*/ 14510085 h 15135727"/>
              <a:gd name="connsiteX232" fmla="*/ 2935706 w 8128084"/>
              <a:gd name="connsiteY232" fmla="*/ 14510085 h 15135727"/>
              <a:gd name="connsiteX233" fmla="*/ 3080085 w 8128084"/>
              <a:gd name="connsiteY233" fmla="*/ 14413832 h 15135727"/>
              <a:gd name="connsiteX234" fmla="*/ 3152274 w 8128084"/>
              <a:gd name="connsiteY234" fmla="*/ 14341642 h 15135727"/>
              <a:gd name="connsiteX235" fmla="*/ 3080085 w 8128084"/>
              <a:gd name="connsiteY235" fmla="*/ 14269453 h 15135727"/>
              <a:gd name="connsiteX236" fmla="*/ 3152274 w 8128084"/>
              <a:gd name="connsiteY236" fmla="*/ 14197264 h 15135727"/>
              <a:gd name="connsiteX237" fmla="*/ 3152274 w 8128084"/>
              <a:gd name="connsiteY237" fmla="*/ 14052885 h 15135727"/>
              <a:gd name="connsiteX238" fmla="*/ 3080085 w 8128084"/>
              <a:gd name="connsiteY238" fmla="*/ 13980695 h 15135727"/>
              <a:gd name="connsiteX239" fmla="*/ 3056021 w 8128084"/>
              <a:gd name="connsiteY239" fmla="*/ 14076948 h 15135727"/>
              <a:gd name="connsiteX240" fmla="*/ 2935706 w 8128084"/>
              <a:gd name="connsiteY240" fmla="*/ 14076948 h 15135727"/>
              <a:gd name="connsiteX241" fmla="*/ 2863516 w 8128084"/>
              <a:gd name="connsiteY241" fmla="*/ 14125074 h 15135727"/>
              <a:gd name="connsiteX242" fmla="*/ 2719137 w 8128084"/>
              <a:gd name="connsiteY242" fmla="*/ 14197264 h 15135727"/>
              <a:gd name="connsiteX243" fmla="*/ 2646948 w 8128084"/>
              <a:gd name="connsiteY243" fmla="*/ 14197264 h 15135727"/>
              <a:gd name="connsiteX244" fmla="*/ 2598821 w 8128084"/>
              <a:gd name="connsiteY244" fmla="*/ 14125074 h 15135727"/>
              <a:gd name="connsiteX245" fmla="*/ 2430379 w 8128084"/>
              <a:gd name="connsiteY245" fmla="*/ 13836316 h 15135727"/>
              <a:gd name="connsiteX246" fmla="*/ 2646948 w 8128084"/>
              <a:gd name="connsiteY246" fmla="*/ 13812253 h 15135727"/>
              <a:gd name="connsiteX247" fmla="*/ 2502569 w 8128084"/>
              <a:gd name="connsiteY247" fmla="*/ 13475369 h 15135727"/>
              <a:gd name="connsiteX248" fmla="*/ 2550695 w 8128084"/>
              <a:gd name="connsiteY248" fmla="*/ 13186611 h 15135727"/>
              <a:gd name="connsiteX249" fmla="*/ 2719137 w 8128084"/>
              <a:gd name="connsiteY249" fmla="*/ 13042232 h 15135727"/>
              <a:gd name="connsiteX250" fmla="*/ 2791327 w 8128084"/>
              <a:gd name="connsiteY250" fmla="*/ 12945979 h 15135727"/>
              <a:gd name="connsiteX251" fmla="*/ 3031958 w 8128084"/>
              <a:gd name="connsiteY251" fmla="*/ 13090358 h 15135727"/>
              <a:gd name="connsiteX252" fmla="*/ 3056021 w 8128084"/>
              <a:gd name="connsiteY252" fmla="*/ 12753474 h 15135727"/>
              <a:gd name="connsiteX253" fmla="*/ 2887579 w 8128084"/>
              <a:gd name="connsiteY253" fmla="*/ 12777537 h 15135727"/>
              <a:gd name="connsiteX254" fmla="*/ 2815390 w 8128084"/>
              <a:gd name="connsiteY254" fmla="*/ 12777537 h 15135727"/>
              <a:gd name="connsiteX255" fmla="*/ 3176337 w 8128084"/>
              <a:gd name="connsiteY255" fmla="*/ 12368464 h 15135727"/>
              <a:gd name="connsiteX256" fmla="*/ 3104148 w 8128084"/>
              <a:gd name="connsiteY256" fmla="*/ 12320337 h 15135727"/>
              <a:gd name="connsiteX257" fmla="*/ 3104148 w 8128084"/>
              <a:gd name="connsiteY257" fmla="*/ 12320337 h 15135727"/>
              <a:gd name="connsiteX258" fmla="*/ 3007895 w 8128084"/>
              <a:gd name="connsiteY258" fmla="*/ 12079706 h 15135727"/>
              <a:gd name="connsiteX259" fmla="*/ 2911642 w 8128084"/>
              <a:gd name="connsiteY259" fmla="*/ 11935327 h 15135727"/>
              <a:gd name="connsiteX260" fmla="*/ 2863516 w 8128084"/>
              <a:gd name="connsiteY260" fmla="*/ 11694695 h 15135727"/>
              <a:gd name="connsiteX261" fmla="*/ 2911642 w 8128084"/>
              <a:gd name="connsiteY261" fmla="*/ 11454064 h 15135727"/>
              <a:gd name="connsiteX262" fmla="*/ 3056021 w 8128084"/>
              <a:gd name="connsiteY262" fmla="*/ 11454064 h 15135727"/>
              <a:gd name="connsiteX263" fmla="*/ 2983832 w 8128084"/>
              <a:gd name="connsiteY263" fmla="*/ 11381874 h 15135727"/>
              <a:gd name="connsiteX264" fmla="*/ 3031958 w 8128084"/>
              <a:gd name="connsiteY264" fmla="*/ 11285621 h 15135727"/>
              <a:gd name="connsiteX265" fmla="*/ 3007895 w 8128084"/>
              <a:gd name="connsiteY265" fmla="*/ 11189369 h 15135727"/>
              <a:gd name="connsiteX266" fmla="*/ 2887579 w 8128084"/>
              <a:gd name="connsiteY266" fmla="*/ 11141242 h 15135727"/>
              <a:gd name="connsiteX267" fmla="*/ 2887579 w 8128084"/>
              <a:gd name="connsiteY267" fmla="*/ 10972800 h 15135727"/>
              <a:gd name="connsiteX268" fmla="*/ 2887579 w 8128084"/>
              <a:gd name="connsiteY268" fmla="*/ 10924674 h 15135727"/>
              <a:gd name="connsiteX269" fmla="*/ 2767264 w 8128084"/>
              <a:gd name="connsiteY269" fmla="*/ 11020927 h 15135727"/>
              <a:gd name="connsiteX270" fmla="*/ 2743200 w 8128084"/>
              <a:gd name="connsiteY270" fmla="*/ 10924674 h 15135727"/>
              <a:gd name="connsiteX271" fmla="*/ 2550695 w 8128084"/>
              <a:gd name="connsiteY271" fmla="*/ 11020927 h 15135727"/>
              <a:gd name="connsiteX272" fmla="*/ 2526632 w 8128084"/>
              <a:gd name="connsiteY272" fmla="*/ 11117179 h 15135727"/>
              <a:gd name="connsiteX273" fmla="*/ 2334127 w 8128084"/>
              <a:gd name="connsiteY273" fmla="*/ 10996864 h 15135727"/>
              <a:gd name="connsiteX274" fmla="*/ 2358190 w 8128084"/>
              <a:gd name="connsiteY274" fmla="*/ 10732169 h 15135727"/>
              <a:gd name="connsiteX275" fmla="*/ 2334127 w 8128084"/>
              <a:gd name="connsiteY275" fmla="*/ 10587790 h 15135727"/>
              <a:gd name="connsiteX276" fmla="*/ 2406316 w 8128084"/>
              <a:gd name="connsiteY276" fmla="*/ 10491537 h 15135727"/>
              <a:gd name="connsiteX277" fmla="*/ 2598821 w 8128084"/>
              <a:gd name="connsiteY277" fmla="*/ 10684042 h 15135727"/>
              <a:gd name="connsiteX278" fmla="*/ 2767264 w 8128084"/>
              <a:gd name="connsiteY278" fmla="*/ 10684042 h 15135727"/>
              <a:gd name="connsiteX279" fmla="*/ 2646948 w 8128084"/>
              <a:gd name="connsiteY279" fmla="*/ 10515600 h 15135727"/>
              <a:gd name="connsiteX280" fmla="*/ 2815390 w 8128084"/>
              <a:gd name="connsiteY280" fmla="*/ 10395285 h 15135727"/>
              <a:gd name="connsiteX281" fmla="*/ 3080085 w 8128084"/>
              <a:gd name="connsiteY281" fmla="*/ 10419348 h 15135727"/>
              <a:gd name="connsiteX282" fmla="*/ 3248527 w 8128084"/>
              <a:gd name="connsiteY282" fmla="*/ 10539664 h 15135727"/>
              <a:gd name="connsiteX283" fmla="*/ 3320716 w 8128084"/>
              <a:gd name="connsiteY283" fmla="*/ 10659979 h 15135727"/>
              <a:gd name="connsiteX284" fmla="*/ 3465095 w 8128084"/>
              <a:gd name="connsiteY284" fmla="*/ 10659979 h 15135727"/>
              <a:gd name="connsiteX285" fmla="*/ 3441032 w 8128084"/>
              <a:gd name="connsiteY285" fmla="*/ 10491537 h 15135727"/>
              <a:gd name="connsiteX286" fmla="*/ 3392906 w 8128084"/>
              <a:gd name="connsiteY286" fmla="*/ 10250906 h 15135727"/>
              <a:gd name="connsiteX287" fmla="*/ 3152274 w 8128084"/>
              <a:gd name="connsiteY287" fmla="*/ 10250906 h 15135727"/>
              <a:gd name="connsiteX288" fmla="*/ 3176337 w 8128084"/>
              <a:gd name="connsiteY288" fmla="*/ 10178716 h 15135727"/>
              <a:gd name="connsiteX289" fmla="*/ 3104148 w 8128084"/>
              <a:gd name="connsiteY289" fmla="*/ 10154653 h 15135727"/>
              <a:gd name="connsiteX290" fmla="*/ 3007895 w 8128084"/>
              <a:gd name="connsiteY290" fmla="*/ 9962148 h 15135727"/>
              <a:gd name="connsiteX291" fmla="*/ 3176337 w 8128084"/>
              <a:gd name="connsiteY291" fmla="*/ 9889958 h 15135727"/>
              <a:gd name="connsiteX292" fmla="*/ 2959769 w 8128084"/>
              <a:gd name="connsiteY292" fmla="*/ 9504948 h 15135727"/>
              <a:gd name="connsiteX293" fmla="*/ 2791327 w 8128084"/>
              <a:gd name="connsiteY293" fmla="*/ 9456821 h 15135727"/>
              <a:gd name="connsiteX294" fmla="*/ 2574758 w 8128084"/>
              <a:gd name="connsiteY294" fmla="*/ 9336506 h 15135727"/>
              <a:gd name="connsiteX295" fmla="*/ 2550695 w 8128084"/>
              <a:gd name="connsiteY295" fmla="*/ 9071811 h 15135727"/>
              <a:gd name="connsiteX296" fmla="*/ 2695074 w 8128084"/>
              <a:gd name="connsiteY296" fmla="*/ 8999621 h 15135727"/>
              <a:gd name="connsiteX297" fmla="*/ 2622885 w 8128084"/>
              <a:gd name="connsiteY297" fmla="*/ 8975558 h 15135727"/>
              <a:gd name="connsiteX298" fmla="*/ 2430379 w 8128084"/>
              <a:gd name="connsiteY298" fmla="*/ 8999621 h 15135727"/>
              <a:gd name="connsiteX299" fmla="*/ 2261937 w 8128084"/>
              <a:gd name="connsiteY299" fmla="*/ 9168064 h 15135727"/>
              <a:gd name="connsiteX300" fmla="*/ 2237874 w 8128084"/>
              <a:gd name="connsiteY300" fmla="*/ 8999621 h 15135727"/>
              <a:gd name="connsiteX301" fmla="*/ 2117558 w 8128084"/>
              <a:gd name="connsiteY301" fmla="*/ 8975558 h 15135727"/>
              <a:gd name="connsiteX302" fmla="*/ 2045369 w 8128084"/>
              <a:gd name="connsiteY302" fmla="*/ 8783053 h 15135727"/>
              <a:gd name="connsiteX303" fmla="*/ 1852864 w 8128084"/>
              <a:gd name="connsiteY303" fmla="*/ 8758990 h 15135727"/>
              <a:gd name="connsiteX304" fmla="*/ 1636295 w 8128084"/>
              <a:gd name="connsiteY304" fmla="*/ 8927432 h 15135727"/>
              <a:gd name="connsiteX305" fmla="*/ 1588169 w 8128084"/>
              <a:gd name="connsiteY305" fmla="*/ 9023685 h 15135727"/>
              <a:gd name="connsiteX306" fmla="*/ 1515979 w 8128084"/>
              <a:gd name="connsiteY306" fmla="*/ 8879306 h 15135727"/>
              <a:gd name="connsiteX307" fmla="*/ 1347537 w 8128084"/>
              <a:gd name="connsiteY307" fmla="*/ 8879306 h 15135727"/>
              <a:gd name="connsiteX308" fmla="*/ 1347537 w 8128084"/>
              <a:gd name="connsiteY308" fmla="*/ 8710864 h 15135727"/>
              <a:gd name="connsiteX309" fmla="*/ 1106906 w 8128084"/>
              <a:gd name="connsiteY309" fmla="*/ 8783053 h 15135727"/>
              <a:gd name="connsiteX310" fmla="*/ 890337 w 8128084"/>
              <a:gd name="connsiteY310" fmla="*/ 8686800 h 15135727"/>
              <a:gd name="connsiteX311" fmla="*/ 649706 w 8128084"/>
              <a:gd name="connsiteY311" fmla="*/ 8662737 h 15135727"/>
              <a:gd name="connsiteX312" fmla="*/ 385011 w 8128084"/>
              <a:gd name="connsiteY312" fmla="*/ 8566485 h 15135727"/>
              <a:gd name="connsiteX313" fmla="*/ 577516 w 8128084"/>
              <a:gd name="connsiteY313" fmla="*/ 8373979 h 15135727"/>
              <a:gd name="connsiteX314" fmla="*/ 794085 w 8128084"/>
              <a:gd name="connsiteY314" fmla="*/ 8301790 h 15135727"/>
              <a:gd name="connsiteX315" fmla="*/ 745958 w 8128084"/>
              <a:gd name="connsiteY315" fmla="*/ 8133348 h 15135727"/>
              <a:gd name="connsiteX316" fmla="*/ 818148 w 8128084"/>
              <a:gd name="connsiteY316" fmla="*/ 7820527 h 15135727"/>
              <a:gd name="connsiteX317" fmla="*/ 697832 w 8128084"/>
              <a:gd name="connsiteY317" fmla="*/ 7820527 h 15135727"/>
              <a:gd name="connsiteX318" fmla="*/ 625642 w 8128084"/>
              <a:gd name="connsiteY318" fmla="*/ 7916779 h 15135727"/>
              <a:gd name="connsiteX319" fmla="*/ 457200 w 8128084"/>
              <a:gd name="connsiteY319" fmla="*/ 7820527 h 15135727"/>
              <a:gd name="connsiteX320" fmla="*/ 529390 w 8128084"/>
              <a:gd name="connsiteY320" fmla="*/ 7700211 h 15135727"/>
              <a:gd name="connsiteX321" fmla="*/ 938464 w 8128084"/>
              <a:gd name="connsiteY321" fmla="*/ 7676148 h 15135727"/>
              <a:gd name="connsiteX322" fmla="*/ 1058779 w 8128084"/>
              <a:gd name="connsiteY322" fmla="*/ 7459579 h 15135727"/>
              <a:gd name="connsiteX323" fmla="*/ 1203158 w 8128084"/>
              <a:gd name="connsiteY323" fmla="*/ 7603958 h 15135727"/>
              <a:gd name="connsiteX324" fmla="*/ 1299411 w 8128084"/>
              <a:gd name="connsiteY324" fmla="*/ 7555832 h 15135727"/>
              <a:gd name="connsiteX325" fmla="*/ 1443790 w 8128084"/>
              <a:gd name="connsiteY325" fmla="*/ 7507706 h 15135727"/>
              <a:gd name="connsiteX326" fmla="*/ 1684421 w 8128084"/>
              <a:gd name="connsiteY326" fmla="*/ 7603958 h 15135727"/>
              <a:gd name="connsiteX327" fmla="*/ 1684421 w 8128084"/>
              <a:gd name="connsiteY327" fmla="*/ 7603958 h 15135727"/>
              <a:gd name="connsiteX328" fmla="*/ 1540042 w 8128084"/>
              <a:gd name="connsiteY328" fmla="*/ 7363327 h 15135727"/>
              <a:gd name="connsiteX329" fmla="*/ 1299411 w 8128084"/>
              <a:gd name="connsiteY329" fmla="*/ 7315200 h 15135727"/>
              <a:gd name="connsiteX330" fmla="*/ 1130969 w 8128084"/>
              <a:gd name="connsiteY330" fmla="*/ 7339264 h 15135727"/>
              <a:gd name="connsiteX331" fmla="*/ 1034716 w 8128084"/>
              <a:gd name="connsiteY331" fmla="*/ 7315200 h 15135727"/>
              <a:gd name="connsiteX332" fmla="*/ 1155032 w 8128084"/>
              <a:gd name="connsiteY332" fmla="*/ 7050506 h 15135727"/>
              <a:gd name="connsiteX333" fmla="*/ 1155032 w 8128084"/>
              <a:gd name="connsiteY333" fmla="*/ 6930190 h 15135727"/>
              <a:gd name="connsiteX334" fmla="*/ 1155032 w 8128084"/>
              <a:gd name="connsiteY334" fmla="*/ 6761748 h 15135727"/>
              <a:gd name="connsiteX335" fmla="*/ 1203158 w 8128084"/>
              <a:gd name="connsiteY335" fmla="*/ 6617369 h 15135727"/>
              <a:gd name="connsiteX336" fmla="*/ 1371600 w 8128084"/>
              <a:gd name="connsiteY336" fmla="*/ 6472990 h 15135727"/>
              <a:gd name="connsiteX337" fmla="*/ 1443790 w 8128084"/>
              <a:gd name="connsiteY337" fmla="*/ 6328611 h 15135727"/>
              <a:gd name="connsiteX338" fmla="*/ 1419727 w 8128084"/>
              <a:gd name="connsiteY338" fmla="*/ 6208295 h 15135727"/>
              <a:gd name="connsiteX339" fmla="*/ 1275348 w 8128084"/>
              <a:gd name="connsiteY339" fmla="*/ 6304548 h 15135727"/>
              <a:gd name="connsiteX340" fmla="*/ 1323474 w 8128084"/>
              <a:gd name="connsiteY340" fmla="*/ 6015790 h 15135727"/>
              <a:gd name="connsiteX341" fmla="*/ 1540042 w 8128084"/>
              <a:gd name="connsiteY341" fmla="*/ 5871411 h 15135727"/>
              <a:gd name="connsiteX342" fmla="*/ 1540042 w 8128084"/>
              <a:gd name="connsiteY342" fmla="*/ 5751095 h 15135727"/>
              <a:gd name="connsiteX343" fmla="*/ 1395664 w 8128084"/>
              <a:gd name="connsiteY343" fmla="*/ 5799221 h 15135727"/>
              <a:gd name="connsiteX344" fmla="*/ 1179095 w 8128084"/>
              <a:gd name="connsiteY344" fmla="*/ 5799221 h 15135727"/>
              <a:gd name="connsiteX345" fmla="*/ 890337 w 8128084"/>
              <a:gd name="connsiteY345" fmla="*/ 5775158 h 15135727"/>
              <a:gd name="connsiteX346" fmla="*/ 697832 w 8128084"/>
              <a:gd name="connsiteY346" fmla="*/ 5606716 h 15135727"/>
              <a:gd name="connsiteX347" fmla="*/ 577516 w 8128084"/>
              <a:gd name="connsiteY347" fmla="*/ 5582653 h 15135727"/>
              <a:gd name="connsiteX348" fmla="*/ 697832 w 8128084"/>
              <a:gd name="connsiteY348" fmla="*/ 5775158 h 15135727"/>
              <a:gd name="connsiteX349" fmla="*/ 409074 w 8128084"/>
              <a:gd name="connsiteY349" fmla="*/ 5799221 h 15135727"/>
              <a:gd name="connsiteX350" fmla="*/ 168442 w 8128084"/>
              <a:gd name="connsiteY350" fmla="*/ 5702969 h 15135727"/>
              <a:gd name="connsiteX351" fmla="*/ 264695 w 8128084"/>
              <a:gd name="connsiteY351" fmla="*/ 5558590 h 15135727"/>
              <a:gd name="connsiteX352" fmla="*/ 144379 w 8128084"/>
              <a:gd name="connsiteY352" fmla="*/ 5510464 h 15135727"/>
              <a:gd name="connsiteX353" fmla="*/ 0 w 8128084"/>
              <a:gd name="connsiteY353" fmla="*/ 5462337 h 15135727"/>
              <a:gd name="connsiteX354" fmla="*/ 96253 w 8128084"/>
              <a:gd name="connsiteY354"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42827 w 8128084"/>
              <a:gd name="connsiteY202" fmla="*/ 14383753 h 15135727"/>
              <a:gd name="connsiteX203" fmla="*/ 4403558 w 8128084"/>
              <a:gd name="connsiteY203" fmla="*/ 14437895 h 15135727"/>
              <a:gd name="connsiteX204" fmla="*/ 4340058 w 8128084"/>
              <a:gd name="connsiteY204" fmla="*/ 14475995 h 15135727"/>
              <a:gd name="connsiteX205" fmla="*/ 4303127 w 8128084"/>
              <a:gd name="connsiteY205" fmla="*/ 14364703 h 15135727"/>
              <a:gd name="connsiteX206" fmla="*/ 4276892 w 8128084"/>
              <a:gd name="connsiteY206" fmla="*/ 14296190 h 15135727"/>
              <a:gd name="connsiteX207" fmla="*/ 4235116 w 8128084"/>
              <a:gd name="connsiteY207" fmla="*/ 14341642 h 15135727"/>
              <a:gd name="connsiteX208" fmla="*/ 4162927 w 8128084"/>
              <a:gd name="connsiteY208" fmla="*/ 14389769 h 15135727"/>
              <a:gd name="connsiteX209" fmla="*/ 4137527 w 8128084"/>
              <a:gd name="connsiteY209" fmla="*/ 14364369 h 15135727"/>
              <a:gd name="connsiteX210" fmla="*/ 3998327 w 8128084"/>
              <a:gd name="connsiteY210" fmla="*/ 14409153 h 15135727"/>
              <a:gd name="connsiteX211" fmla="*/ 4023727 w 8128084"/>
              <a:gd name="connsiteY211" fmla="*/ 14275803 h 15135727"/>
              <a:gd name="connsiteX212" fmla="*/ 3915945 w 8128084"/>
              <a:gd name="connsiteY212" fmla="*/ 14289840 h 15135727"/>
              <a:gd name="connsiteX213" fmla="*/ 3801979 w 8128084"/>
              <a:gd name="connsiteY213" fmla="*/ 14293516 h 15135727"/>
              <a:gd name="connsiteX214" fmla="*/ 3719764 w 8128084"/>
              <a:gd name="connsiteY214" fmla="*/ 14415169 h 15135727"/>
              <a:gd name="connsiteX215" fmla="*/ 3625850 w 8128084"/>
              <a:gd name="connsiteY215" fmla="*/ 14616364 h 15135727"/>
              <a:gd name="connsiteX216" fmla="*/ 3513221 w 8128084"/>
              <a:gd name="connsiteY216" fmla="*/ 14726653 h 15135727"/>
              <a:gd name="connsiteX217" fmla="*/ 3583071 w 8128084"/>
              <a:gd name="connsiteY217" fmla="*/ 14832932 h 15135727"/>
              <a:gd name="connsiteX218" fmla="*/ 3633537 w 8128084"/>
              <a:gd name="connsiteY218" fmla="*/ 14967285 h 15135727"/>
              <a:gd name="connsiteX219" fmla="*/ 3609474 w 8128084"/>
              <a:gd name="connsiteY219" fmla="*/ 15087600 h 15135727"/>
              <a:gd name="connsiteX220" fmla="*/ 3479132 w 8128084"/>
              <a:gd name="connsiteY220" fmla="*/ 14975974 h 15135727"/>
              <a:gd name="connsiteX221" fmla="*/ 3304340 w 8128084"/>
              <a:gd name="connsiteY221" fmla="*/ 14949237 h 15135727"/>
              <a:gd name="connsiteX222" fmla="*/ 3261227 w 8128084"/>
              <a:gd name="connsiteY222" fmla="*/ 14787145 h 15135727"/>
              <a:gd name="connsiteX223" fmla="*/ 3128211 w 8128084"/>
              <a:gd name="connsiteY223" fmla="*/ 14919158 h 15135727"/>
              <a:gd name="connsiteX224" fmla="*/ 3090277 w 8128084"/>
              <a:gd name="connsiteY224" fmla="*/ 15075903 h 15135727"/>
              <a:gd name="connsiteX225" fmla="*/ 2959769 w 8128084"/>
              <a:gd name="connsiteY225" fmla="*/ 15135727 h 15135727"/>
              <a:gd name="connsiteX226" fmla="*/ 2891256 w 8128084"/>
              <a:gd name="connsiteY226" fmla="*/ 14945895 h 15135727"/>
              <a:gd name="connsiteX227" fmla="*/ 2829927 w 8128084"/>
              <a:gd name="connsiteY227" fmla="*/ 14872703 h 15135727"/>
              <a:gd name="connsiteX228" fmla="*/ 2887579 w 8128084"/>
              <a:gd name="connsiteY228" fmla="*/ 14774779 h 15135727"/>
              <a:gd name="connsiteX229" fmla="*/ 2779127 w 8128084"/>
              <a:gd name="connsiteY229" fmla="*/ 14694903 h 15135727"/>
              <a:gd name="connsiteX230" fmla="*/ 2839453 w 8128084"/>
              <a:gd name="connsiteY230" fmla="*/ 14582274 h 15135727"/>
              <a:gd name="connsiteX231" fmla="*/ 2935706 w 8128084"/>
              <a:gd name="connsiteY231" fmla="*/ 14510085 h 15135727"/>
              <a:gd name="connsiteX232" fmla="*/ 2948406 w 8128084"/>
              <a:gd name="connsiteY232" fmla="*/ 14554535 h 15135727"/>
              <a:gd name="connsiteX233" fmla="*/ 3080085 w 8128084"/>
              <a:gd name="connsiteY233" fmla="*/ 14413832 h 15135727"/>
              <a:gd name="connsiteX234" fmla="*/ 3152274 w 8128084"/>
              <a:gd name="connsiteY234" fmla="*/ 14341642 h 15135727"/>
              <a:gd name="connsiteX235" fmla="*/ 3080085 w 8128084"/>
              <a:gd name="connsiteY235" fmla="*/ 14269453 h 15135727"/>
              <a:gd name="connsiteX236" fmla="*/ 3152274 w 8128084"/>
              <a:gd name="connsiteY236" fmla="*/ 14197264 h 15135727"/>
              <a:gd name="connsiteX237" fmla="*/ 3152274 w 8128084"/>
              <a:gd name="connsiteY237" fmla="*/ 14052885 h 15135727"/>
              <a:gd name="connsiteX238" fmla="*/ 3080085 w 8128084"/>
              <a:gd name="connsiteY238" fmla="*/ 13980695 h 15135727"/>
              <a:gd name="connsiteX239" fmla="*/ 3056021 w 8128084"/>
              <a:gd name="connsiteY239" fmla="*/ 14076948 h 15135727"/>
              <a:gd name="connsiteX240" fmla="*/ 2935706 w 8128084"/>
              <a:gd name="connsiteY240" fmla="*/ 14076948 h 15135727"/>
              <a:gd name="connsiteX241" fmla="*/ 2863516 w 8128084"/>
              <a:gd name="connsiteY241" fmla="*/ 14125074 h 15135727"/>
              <a:gd name="connsiteX242" fmla="*/ 2719137 w 8128084"/>
              <a:gd name="connsiteY242" fmla="*/ 14197264 h 15135727"/>
              <a:gd name="connsiteX243" fmla="*/ 2646948 w 8128084"/>
              <a:gd name="connsiteY243" fmla="*/ 14197264 h 15135727"/>
              <a:gd name="connsiteX244" fmla="*/ 2598821 w 8128084"/>
              <a:gd name="connsiteY244" fmla="*/ 14125074 h 15135727"/>
              <a:gd name="connsiteX245" fmla="*/ 2430379 w 8128084"/>
              <a:gd name="connsiteY245" fmla="*/ 13836316 h 15135727"/>
              <a:gd name="connsiteX246" fmla="*/ 2646948 w 8128084"/>
              <a:gd name="connsiteY246" fmla="*/ 13812253 h 15135727"/>
              <a:gd name="connsiteX247" fmla="*/ 2502569 w 8128084"/>
              <a:gd name="connsiteY247" fmla="*/ 13475369 h 15135727"/>
              <a:gd name="connsiteX248" fmla="*/ 2550695 w 8128084"/>
              <a:gd name="connsiteY248" fmla="*/ 13186611 h 15135727"/>
              <a:gd name="connsiteX249" fmla="*/ 2719137 w 8128084"/>
              <a:gd name="connsiteY249" fmla="*/ 13042232 h 15135727"/>
              <a:gd name="connsiteX250" fmla="*/ 2791327 w 8128084"/>
              <a:gd name="connsiteY250" fmla="*/ 12945979 h 15135727"/>
              <a:gd name="connsiteX251" fmla="*/ 3031958 w 8128084"/>
              <a:gd name="connsiteY251" fmla="*/ 13090358 h 15135727"/>
              <a:gd name="connsiteX252" fmla="*/ 3056021 w 8128084"/>
              <a:gd name="connsiteY252" fmla="*/ 12753474 h 15135727"/>
              <a:gd name="connsiteX253" fmla="*/ 2887579 w 8128084"/>
              <a:gd name="connsiteY253" fmla="*/ 12777537 h 15135727"/>
              <a:gd name="connsiteX254" fmla="*/ 2815390 w 8128084"/>
              <a:gd name="connsiteY254" fmla="*/ 12777537 h 15135727"/>
              <a:gd name="connsiteX255" fmla="*/ 3176337 w 8128084"/>
              <a:gd name="connsiteY255" fmla="*/ 12368464 h 15135727"/>
              <a:gd name="connsiteX256" fmla="*/ 3104148 w 8128084"/>
              <a:gd name="connsiteY256" fmla="*/ 12320337 h 15135727"/>
              <a:gd name="connsiteX257" fmla="*/ 3104148 w 8128084"/>
              <a:gd name="connsiteY257" fmla="*/ 12320337 h 15135727"/>
              <a:gd name="connsiteX258" fmla="*/ 3007895 w 8128084"/>
              <a:gd name="connsiteY258" fmla="*/ 12079706 h 15135727"/>
              <a:gd name="connsiteX259" fmla="*/ 2911642 w 8128084"/>
              <a:gd name="connsiteY259" fmla="*/ 11935327 h 15135727"/>
              <a:gd name="connsiteX260" fmla="*/ 2863516 w 8128084"/>
              <a:gd name="connsiteY260" fmla="*/ 11694695 h 15135727"/>
              <a:gd name="connsiteX261" fmla="*/ 2911642 w 8128084"/>
              <a:gd name="connsiteY261" fmla="*/ 11454064 h 15135727"/>
              <a:gd name="connsiteX262" fmla="*/ 3056021 w 8128084"/>
              <a:gd name="connsiteY262" fmla="*/ 11454064 h 15135727"/>
              <a:gd name="connsiteX263" fmla="*/ 2983832 w 8128084"/>
              <a:gd name="connsiteY263" fmla="*/ 11381874 h 15135727"/>
              <a:gd name="connsiteX264" fmla="*/ 3031958 w 8128084"/>
              <a:gd name="connsiteY264" fmla="*/ 11285621 h 15135727"/>
              <a:gd name="connsiteX265" fmla="*/ 3007895 w 8128084"/>
              <a:gd name="connsiteY265" fmla="*/ 11189369 h 15135727"/>
              <a:gd name="connsiteX266" fmla="*/ 2887579 w 8128084"/>
              <a:gd name="connsiteY266" fmla="*/ 11141242 h 15135727"/>
              <a:gd name="connsiteX267" fmla="*/ 2887579 w 8128084"/>
              <a:gd name="connsiteY267" fmla="*/ 10972800 h 15135727"/>
              <a:gd name="connsiteX268" fmla="*/ 2887579 w 8128084"/>
              <a:gd name="connsiteY268" fmla="*/ 10924674 h 15135727"/>
              <a:gd name="connsiteX269" fmla="*/ 2767264 w 8128084"/>
              <a:gd name="connsiteY269" fmla="*/ 11020927 h 15135727"/>
              <a:gd name="connsiteX270" fmla="*/ 2743200 w 8128084"/>
              <a:gd name="connsiteY270" fmla="*/ 10924674 h 15135727"/>
              <a:gd name="connsiteX271" fmla="*/ 2550695 w 8128084"/>
              <a:gd name="connsiteY271" fmla="*/ 11020927 h 15135727"/>
              <a:gd name="connsiteX272" fmla="*/ 2526632 w 8128084"/>
              <a:gd name="connsiteY272" fmla="*/ 11117179 h 15135727"/>
              <a:gd name="connsiteX273" fmla="*/ 2334127 w 8128084"/>
              <a:gd name="connsiteY273" fmla="*/ 10996864 h 15135727"/>
              <a:gd name="connsiteX274" fmla="*/ 2358190 w 8128084"/>
              <a:gd name="connsiteY274" fmla="*/ 10732169 h 15135727"/>
              <a:gd name="connsiteX275" fmla="*/ 2334127 w 8128084"/>
              <a:gd name="connsiteY275" fmla="*/ 10587790 h 15135727"/>
              <a:gd name="connsiteX276" fmla="*/ 2406316 w 8128084"/>
              <a:gd name="connsiteY276" fmla="*/ 10491537 h 15135727"/>
              <a:gd name="connsiteX277" fmla="*/ 2598821 w 8128084"/>
              <a:gd name="connsiteY277" fmla="*/ 10684042 h 15135727"/>
              <a:gd name="connsiteX278" fmla="*/ 2767264 w 8128084"/>
              <a:gd name="connsiteY278" fmla="*/ 10684042 h 15135727"/>
              <a:gd name="connsiteX279" fmla="*/ 2646948 w 8128084"/>
              <a:gd name="connsiteY279" fmla="*/ 10515600 h 15135727"/>
              <a:gd name="connsiteX280" fmla="*/ 2815390 w 8128084"/>
              <a:gd name="connsiteY280" fmla="*/ 10395285 h 15135727"/>
              <a:gd name="connsiteX281" fmla="*/ 3080085 w 8128084"/>
              <a:gd name="connsiteY281" fmla="*/ 10419348 h 15135727"/>
              <a:gd name="connsiteX282" fmla="*/ 3248527 w 8128084"/>
              <a:gd name="connsiteY282" fmla="*/ 10539664 h 15135727"/>
              <a:gd name="connsiteX283" fmla="*/ 3320716 w 8128084"/>
              <a:gd name="connsiteY283" fmla="*/ 10659979 h 15135727"/>
              <a:gd name="connsiteX284" fmla="*/ 3465095 w 8128084"/>
              <a:gd name="connsiteY284" fmla="*/ 10659979 h 15135727"/>
              <a:gd name="connsiteX285" fmla="*/ 3441032 w 8128084"/>
              <a:gd name="connsiteY285" fmla="*/ 10491537 h 15135727"/>
              <a:gd name="connsiteX286" fmla="*/ 3392906 w 8128084"/>
              <a:gd name="connsiteY286" fmla="*/ 10250906 h 15135727"/>
              <a:gd name="connsiteX287" fmla="*/ 3152274 w 8128084"/>
              <a:gd name="connsiteY287" fmla="*/ 10250906 h 15135727"/>
              <a:gd name="connsiteX288" fmla="*/ 3176337 w 8128084"/>
              <a:gd name="connsiteY288" fmla="*/ 10178716 h 15135727"/>
              <a:gd name="connsiteX289" fmla="*/ 3104148 w 8128084"/>
              <a:gd name="connsiteY289" fmla="*/ 10154653 h 15135727"/>
              <a:gd name="connsiteX290" fmla="*/ 3007895 w 8128084"/>
              <a:gd name="connsiteY290" fmla="*/ 9962148 h 15135727"/>
              <a:gd name="connsiteX291" fmla="*/ 3176337 w 8128084"/>
              <a:gd name="connsiteY291" fmla="*/ 9889958 h 15135727"/>
              <a:gd name="connsiteX292" fmla="*/ 2959769 w 8128084"/>
              <a:gd name="connsiteY292" fmla="*/ 9504948 h 15135727"/>
              <a:gd name="connsiteX293" fmla="*/ 2791327 w 8128084"/>
              <a:gd name="connsiteY293" fmla="*/ 9456821 h 15135727"/>
              <a:gd name="connsiteX294" fmla="*/ 2574758 w 8128084"/>
              <a:gd name="connsiteY294" fmla="*/ 9336506 h 15135727"/>
              <a:gd name="connsiteX295" fmla="*/ 2550695 w 8128084"/>
              <a:gd name="connsiteY295" fmla="*/ 9071811 h 15135727"/>
              <a:gd name="connsiteX296" fmla="*/ 2695074 w 8128084"/>
              <a:gd name="connsiteY296" fmla="*/ 8999621 h 15135727"/>
              <a:gd name="connsiteX297" fmla="*/ 2622885 w 8128084"/>
              <a:gd name="connsiteY297" fmla="*/ 8975558 h 15135727"/>
              <a:gd name="connsiteX298" fmla="*/ 2430379 w 8128084"/>
              <a:gd name="connsiteY298" fmla="*/ 8999621 h 15135727"/>
              <a:gd name="connsiteX299" fmla="*/ 2261937 w 8128084"/>
              <a:gd name="connsiteY299" fmla="*/ 9168064 h 15135727"/>
              <a:gd name="connsiteX300" fmla="*/ 2237874 w 8128084"/>
              <a:gd name="connsiteY300" fmla="*/ 8999621 h 15135727"/>
              <a:gd name="connsiteX301" fmla="*/ 2117558 w 8128084"/>
              <a:gd name="connsiteY301" fmla="*/ 8975558 h 15135727"/>
              <a:gd name="connsiteX302" fmla="*/ 2045369 w 8128084"/>
              <a:gd name="connsiteY302" fmla="*/ 8783053 h 15135727"/>
              <a:gd name="connsiteX303" fmla="*/ 1852864 w 8128084"/>
              <a:gd name="connsiteY303" fmla="*/ 8758990 h 15135727"/>
              <a:gd name="connsiteX304" fmla="*/ 1636295 w 8128084"/>
              <a:gd name="connsiteY304" fmla="*/ 8927432 h 15135727"/>
              <a:gd name="connsiteX305" fmla="*/ 1588169 w 8128084"/>
              <a:gd name="connsiteY305" fmla="*/ 9023685 h 15135727"/>
              <a:gd name="connsiteX306" fmla="*/ 1515979 w 8128084"/>
              <a:gd name="connsiteY306" fmla="*/ 8879306 h 15135727"/>
              <a:gd name="connsiteX307" fmla="*/ 1347537 w 8128084"/>
              <a:gd name="connsiteY307" fmla="*/ 8879306 h 15135727"/>
              <a:gd name="connsiteX308" fmla="*/ 1347537 w 8128084"/>
              <a:gd name="connsiteY308" fmla="*/ 8710864 h 15135727"/>
              <a:gd name="connsiteX309" fmla="*/ 1106906 w 8128084"/>
              <a:gd name="connsiteY309" fmla="*/ 8783053 h 15135727"/>
              <a:gd name="connsiteX310" fmla="*/ 890337 w 8128084"/>
              <a:gd name="connsiteY310" fmla="*/ 8686800 h 15135727"/>
              <a:gd name="connsiteX311" fmla="*/ 649706 w 8128084"/>
              <a:gd name="connsiteY311" fmla="*/ 8662737 h 15135727"/>
              <a:gd name="connsiteX312" fmla="*/ 385011 w 8128084"/>
              <a:gd name="connsiteY312" fmla="*/ 8566485 h 15135727"/>
              <a:gd name="connsiteX313" fmla="*/ 577516 w 8128084"/>
              <a:gd name="connsiteY313" fmla="*/ 8373979 h 15135727"/>
              <a:gd name="connsiteX314" fmla="*/ 794085 w 8128084"/>
              <a:gd name="connsiteY314" fmla="*/ 8301790 h 15135727"/>
              <a:gd name="connsiteX315" fmla="*/ 745958 w 8128084"/>
              <a:gd name="connsiteY315" fmla="*/ 8133348 h 15135727"/>
              <a:gd name="connsiteX316" fmla="*/ 818148 w 8128084"/>
              <a:gd name="connsiteY316" fmla="*/ 7820527 h 15135727"/>
              <a:gd name="connsiteX317" fmla="*/ 697832 w 8128084"/>
              <a:gd name="connsiteY317" fmla="*/ 7820527 h 15135727"/>
              <a:gd name="connsiteX318" fmla="*/ 625642 w 8128084"/>
              <a:gd name="connsiteY318" fmla="*/ 7916779 h 15135727"/>
              <a:gd name="connsiteX319" fmla="*/ 457200 w 8128084"/>
              <a:gd name="connsiteY319" fmla="*/ 7820527 h 15135727"/>
              <a:gd name="connsiteX320" fmla="*/ 529390 w 8128084"/>
              <a:gd name="connsiteY320" fmla="*/ 7700211 h 15135727"/>
              <a:gd name="connsiteX321" fmla="*/ 938464 w 8128084"/>
              <a:gd name="connsiteY321" fmla="*/ 7676148 h 15135727"/>
              <a:gd name="connsiteX322" fmla="*/ 1058779 w 8128084"/>
              <a:gd name="connsiteY322" fmla="*/ 7459579 h 15135727"/>
              <a:gd name="connsiteX323" fmla="*/ 1203158 w 8128084"/>
              <a:gd name="connsiteY323" fmla="*/ 7603958 h 15135727"/>
              <a:gd name="connsiteX324" fmla="*/ 1299411 w 8128084"/>
              <a:gd name="connsiteY324" fmla="*/ 7555832 h 15135727"/>
              <a:gd name="connsiteX325" fmla="*/ 1443790 w 8128084"/>
              <a:gd name="connsiteY325" fmla="*/ 7507706 h 15135727"/>
              <a:gd name="connsiteX326" fmla="*/ 1684421 w 8128084"/>
              <a:gd name="connsiteY326" fmla="*/ 7603958 h 15135727"/>
              <a:gd name="connsiteX327" fmla="*/ 1684421 w 8128084"/>
              <a:gd name="connsiteY327" fmla="*/ 7603958 h 15135727"/>
              <a:gd name="connsiteX328" fmla="*/ 1540042 w 8128084"/>
              <a:gd name="connsiteY328" fmla="*/ 7363327 h 15135727"/>
              <a:gd name="connsiteX329" fmla="*/ 1299411 w 8128084"/>
              <a:gd name="connsiteY329" fmla="*/ 7315200 h 15135727"/>
              <a:gd name="connsiteX330" fmla="*/ 1130969 w 8128084"/>
              <a:gd name="connsiteY330" fmla="*/ 7339264 h 15135727"/>
              <a:gd name="connsiteX331" fmla="*/ 1034716 w 8128084"/>
              <a:gd name="connsiteY331" fmla="*/ 7315200 h 15135727"/>
              <a:gd name="connsiteX332" fmla="*/ 1155032 w 8128084"/>
              <a:gd name="connsiteY332" fmla="*/ 7050506 h 15135727"/>
              <a:gd name="connsiteX333" fmla="*/ 1155032 w 8128084"/>
              <a:gd name="connsiteY333" fmla="*/ 6930190 h 15135727"/>
              <a:gd name="connsiteX334" fmla="*/ 1155032 w 8128084"/>
              <a:gd name="connsiteY334" fmla="*/ 6761748 h 15135727"/>
              <a:gd name="connsiteX335" fmla="*/ 1203158 w 8128084"/>
              <a:gd name="connsiteY335" fmla="*/ 6617369 h 15135727"/>
              <a:gd name="connsiteX336" fmla="*/ 1371600 w 8128084"/>
              <a:gd name="connsiteY336" fmla="*/ 6472990 h 15135727"/>
              <a:gd name="connsiteX337" fmla="*/ 1443790 w 8128084"/>
              <a:gd name="connsiteY337" fmla="*/ 6328611 h 15135727"/>
              <a:gd name="connsiteX338" fmla="*/ 1419727 w 8128084"/>
              <a:gd name="connsiteY338" fmla="*/ 6208295 h 15135727"/>
              <a:gd name="connsiteX339" fmla="*/ 1275348 w 8128084"/>
              <a:gd name="connsiteY339" fmla="*/ 6304548 h 15135727"/>
              <a:gd name="connsiteX340" fmla="*/ 1323474 w 8128084"/>
              <a:gd name="connsiteY340" fmla="*/ 6015790 h 15135727"/>
              <a:gd name="connsiteX341" fmla="*/ 1540042 w 8128084"/>
              <a:gd name="connsiteY341" fmla="*/ 5871411 h 15135727"/>
              <a:gd name="connsiteX342" fmla="*/ 1540042 w 8128084"/>
              <a:gd name="connsiteY342" fmla="*/ 5751095 h 15135727"/>
              <a:gd name="connsiteX343" fmla="*/ 1395664 w 8128084"/>
              <a:gd name="connsiteY343" fmla="*/ 5799221 h 15135727"/>
              <a:gd name="connsiteX344" fmla="*/ 1179095 w 8128084"/>
              <a:gd name="connsiteY344" fmla="*/ 5799221 h 15135727"/>
              <a:gd name="connsiteX345" fmla="*/ 890337 w 8128084"/>
              <a:gd name="connsiteY345" fmla="*/ 5775158 h 15135727"/>
              <a:gd name="connsiteX346" fmla="*/ 697832 w 8128084"/>
              <a:gd name="connsiteY346" fmla="*/ 5606716 h 15135727"/>
              <a:gd name="connsiteX347" fmla="*/ 577516 w 8128084"/>
              <a:gd name="connsiteY347" fmla="*/ 5582653 h 15135727"/>
              <a:gd name="connsiteX348" fmla="*/ 697832 w 8128084"/>
              <a:gd name="connsiteY348" fmla="*/ 5775158 h 15135727"/>
              <a:gd name="connsiteX349" fmla="*/ 409074 w 8128084"/>
              <a:gd name="connsiteY349" fmla="*/ 5799221 h 15135727"/>
              <a:gd name="connsiteX350" fmla="*/ 168442 w 8128084"/>
              <a:gd name="connsiteY350" fmla="*/ 5702969 h 15135727"/>
              <a:gd name="connsiteX351" fmla="*/ 264695 w 8128084"/>
              <a:gd name="connsiteY351" fmla="*/ 5558590 h 15135727"/>
              <a:gd name="connsiteX352" fmla="*/ 144379 w 8128084"/>
              <a:gd name="connsiteY352" fmla="*/ 5510464 h 15135727"/>
              <a:gd name="connsiteX353" fmla="*/ 0 w 8128084"/>
              <a:gd name="connsiteY353" fmla="*/ 5462337 h 15135727"/>
              <a:gd name="connsiteX354" fmla="*/ 96253 w 8128084"/>
              <a:gd name="connsiteY354"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42827 w 8128084"/>
              <a:gd name="connsiteY202" fmla="*/ 14383753 h 15135727"/>
              <a:gd name="connsiteX203" fmla="*/ 4403558 w 8128084"/>
              <a:gd name="connsiteY203" fmla="*/ 14437895 h 15135727"/>
              <a:gd name="connsiteX204" fmla="*/ 4340058 w 8128084"/>
              <a:gd name="connsiteY204" fmla="*/ 14475995 h 15135727"/>
              <a:gd name="connsiteX205" fmla="*/ 4303127 w 8128084"/>
              <a:gd name="connsiteY205" fmla="*/ 14364703 h 15135727"/>
              <a:gd name="connsiteX206" fmla="*/ 4276892 w 8128084"/>
              <a:gd name="connsiteY206" fmla="*/ 14296190 h 15135727"/>
              <a:gd name="connsiteX207" fmla="*/ 4235116 w 8128084"/>
              <a:gd name="connsiteY207" fmla="*/ 14341642 h 15135727"/>
              <a:gd name="connsiteX208" fmla="*/ 4162927 w 8128084"/>
              <a:gd name="connsiteY208" fmla="*/ 14389769 h 15135727"/>
              <a:gd name="connsiteX209" fmla="*/ 4137527 w 8128084"/>
              <a:gd name="connsiteY209" fmla="*/ 14364369 h 15135727"/>
              <a:gd name="connsiteX210" fmla="*/ 3998327 w 8128084"/>
              <a:gd name="connsiteY210" fmla="*/ 14409153 h 15135727"/>
              <a:gd name="connsiteX211" fmla="*/ 4023727 w 8128084"/>
              <a:gd name="connsiteY211" fmla="*/ 14275803 h 15135727"/>
              <a:gd name="connsiteX212" fmla="*/ 3915945 w 8128084"/>
              <a:gd name="connsiteY212" fmla="*/ 14289840 h 15135727"/>
              <a:gd name="connsiteX213" fmla="*/ 3801979 w 8128084"/>
              <a:gd name="connsiteY213" fmla="*/ 14293516 h 15135727"/>
              <a:gd name="connsiteX214" fmla="*/ 3719764 w 8128084"/>
              <a:gd name="connsiteY214" fmla="*/ 14415169 h 15135727"/>
              <a:gd name="connsiteX215" fmla="*/ 3625850 w 8128084"/>
              <a:gd name="connsiteY215" fmla="*/ 14616364 h 15135727"/>
              <a:gd name="connsiteX216" fmla="*/ 3513221 w 8128084"/>
              <a:gd name="connsiteY216" fmla="*/ 14726653 h 15135727"/>
              <a:gd name="connsiteX217" fmla="*/ 3583071 w 8128084"/>
              <a:gd name="connsiteY217" fmla="*/ 14832932 h 15135727"/>
              <a:gd name="connsiteX218" fmla="*/ 3633537 w 8128084"/>
              <a:gd name="connsiteY218" fmla="*/ 14967285 h 15135727"/>
              <a:gd name="connsiteX219" fmla="*/ 3609474 w 8128084"/>
              <a:gd name="connsiteY219" fmla="*/ 15087600 h 15135727"/>
              <a:gd name="connsiteX220" fmla="*/ 3479132 w 8128084"/>
              <a:gd name="connsiteY220" fmla="*/ 14975974 h 15135727"/>
              <a:gd name="connsiteX221" fmla="*/ 3304340 w 8128084"/>
              <a:gd name="connsiteY221" fmla="*/ 14949237 h 15135727"/>
              <a:gd name="connsiteX222" fmla="*/ 3261227 w 8128084"/>
              <a:gd name="connsiteY222" fmla="*/ 14787145 h 15135727"/>
              <a:gd name="connsiteX223" fmla="*/ 3128211 w 8128084"/>
              <a:gd name="connsiteY223" fmla="*/ 14919158 h 15135727"/>
              <a:gd name="connsiteX224" fmla="*/ 3090277 w 8128084"/>
              <a:gd name="connsiteY224" fmla="*/ 15075903 h 15135727"/>
              <a:gd name="connsiteX225" fmla="*/ 2959769 w 8128084"/>
              <a:gd name="connsiteY225" fmla="*/ 15135727 h 15135727"/>
              <a:gd name="connsiteX226" fmla="*/ 2891256 w 8128084"/>
              <a:gd name="connsiteY226" fmla="*/ 14945895 h 15135727"/>
              <a:gd name="connsiteX227" fmla="*/ 2829927 w 8128084"/>
              <a:gd name="connsiteY227" fmla="*/ 14872703 h 15135727"/>
              <a:gd name="connsiteX228" fmla="*/ 2887579 w 8128084"/>
              <a:gd name="connsiteY228" fmla="*/ 14774779 h 15135727"/>
              <a:gd name="connsiteX229" fmla="*/ 2779127 w 8128084"/>
              <a:gd name="connsiteY229" fmla="*/ 14694903 h 15135727"/>
              <a:gd name="connsiteX230" fmla="*/ 2839453 w 8128084"/>
              <a:gd name="connsiteY230" fmla="*/ 14582274 h 15135727"/>
              <a:gd name="connsiteX231" fmla="*/ 2935706 w 8128084"/>
              <a:gd name="connsiteY231" fmla="*/ 14510085 h 15135727"/>
              <a:gd name="connsiteX232" fmla="*/ 2948406 w 8128084"/>
              <a:gd name="connsiteY232" fmla="*/ 14554535 h 15135727"/>
              <a:gd name="connsiteX233" fmla="*/ 3080085 w 8128084"/>
              <a:gd name="connsiteY233" fmla="*/ 14413832 h 15135727"/>
              <a:gd name="connsiteX234" fmla="*/ 3152274 w 8128084"/>
              <a:gd name="connsiteY234" fmla="*/ 14341642 h 15135727"/>
              <a:gd name="connsiteX235" fmla="*/ 3080085 w 8128084"/>
              <a:gd name="connsiteY235" fmla="*/ 14269453 h 15135727"/>
              <a:gd name="connsiteX236" fmla="*/ 3152274 w 8128084"/>
              <a:gd name="connsiteY236" fmla="*/ 14197264 h 15135727"/>
              <a:gd name="connsiteX237" fmla="*/ 3152274 w 8128084"/>
              <a:gd name="connsiteY237" fmla="*/ 14052885 h 15135727"/>
              <a:gd name="connsiteX238" fmla="*/ 3080085 w 8128084"/>
              <a:gd name="connsiteY238" fmla="*/ 13980695 h 15135727"/>
              <a:gd name="connsiteX239" fmla="*/ 3056021 w 8128084"/>
              <a:gd name="connsiteY239" fmla="*/ 14076948 h 15135727"/>
              <a:gd name="connsiteX240" fmla="*/ 2935706 w 8128084"/>
              <a:gd name="connsiteY240" fmla="*/ 14076948 h 15135727"/>
              <a:gd name="connsiteX241" fmla="*/ 2863516 w 8128084"/>
              <a:gd name="connsiteY241" fmla="*/ 14125074 h 15135727"/>
              <a:gd name="connsiteX242" fmla="*/ 2719137 w 8128084"/>
              <a:gd name="connsiteY242" fmla="*/ 14197264 h 15135727"/>
              <a:gd name="connsiteX243" fmla="*/ 2646948 w 8128084"/>
              <a:gd name="connsiteY243" fmla="*/ 14197264 h 15135727"/>
              <a:gd name="connsiteX244" fmla="*/ 2598821 w 8128084"/>
              <a:gd name="connsiteY244" fmla="*/ 14125074 h 15135727"/>
              <a:gd name="connsiteX245" fmla="*/ 2430379 w 8128084"/>
              <a:gd name="connsiteY245" fmla="*/ 13836316 h 15135727"/>
              <a:gd name="connsiteX246" fmla="*/ 2646948 w 8128084"/>
              <a:gd name="connsiteY246" fmla="*/ 13812253 h 15135727"/>
              <a:gd name="connsiteX247" fmla="*/ 2502569 w 8128084"/>
              <a:gd name="connsiteY247" fmla="*/ 13475369 h 15135727"/>
              <a:gd name="connsiteX248" fmla="*/ 2550695 w 8128084"/>
              <a:gd name="connsiteY248" fmla="*/ 13186611 h 15135727"/>
              <a:gd name="connsiteX249" fmla="*/ 2719137 w 8128084"/>
              <a:gd name="connsiteY249" fmla="*/ 13042232 h 15135727"/>
              <a:gd name="connsiteX250" fmla="*/ 2791327 w 8128084"/>
              <a:gd name="connsiteY250" fmla="*/ 12945979 h 15135727"/>
              <a:gd name="connsiteX251" fmla="*/ 3031958 w 8128084"/>
              <a:gd name="connsiteY251" fmla="*/ 13090358 h 15135727"/>
              <a:gd name="connsiteX252" fmla="*/ 3056021 w 8128084"/>
              <a:gd name="connsiteY252" fmla="*/ 12753474 h 15135727"/>
              <a:gd name="connsiteX253" fmla="*/ 2887579 w 8128084"/>
              <a:gd name="connsiteY253" fmla="*/ 12777537 h 15135727"/>
              <a:gd name="connsiteX254" fmla="*/ 2815390 w 8128084"/>
              <a:gd name="connsiteY254" fmla="*/ 12777537 h 15135727"/>
              <a:gd name="connsiteX255" fmla="*/ 3176337 w 8128084"/>
              <a:gd name="connsiteY255" fmla="*/ 12368464 h 15135727"/>
              <a:gd name="connsiteX256" fmla="*/ 3104148 w 8128084"/>
              <a:gd name="connsiteY256" fmla="*/ 12320337 h 15135727"/>
              <a:gd name="connsiteX257" fmla="*/ 3104148 w 8128084"/>
              <a:gd name="connsiteY257" fmla="*/ 12320337 h 15135727"/>
              <a:gd name="connsiteX258" fmla="*/ 3007895 w 8128084"/>
              <a:gd name="connsiteY258" fmla="*/ 12079706 h 15135727"/>
              <a:gd name="connsiteX259" fmla="*/ 2911642 w 8128084"/>
              <a:gd name="connsiteY259" fmla="*/ 11935327 h 15135727"/>
              <a:gd name="connsiteX260" fmla="*/ 2863516 w 8128084"/>
              <a:gd name="connsiteY260" fmla="*/ 11694695 h 15135727"/>
              <a:gd name="connsiteX261" fmla="*/ 2911642 w 8128084"/>
              <a:gd name="connsiteY261" fmla="*/ 11454064 h 15135727"/>
              <a:gd name="connsiteX262" fmla="*/ 3056021 w 8128084"/>
              <a:gd name="connsiteY262" fmla="*/ 11454064 h 15135727"/>
              <a:gd name="connsiteX263" fmla="*/ 2983832 w 8128084"/>
              <a:gd name="connsiteY263" fmla="*/ 11381874 h 15135727"/>
              <a:gd name="connsiteX264" fmla="*/ 3031958 w 8128084"/>
              <a:gd name="connsiteY264" fmla="*/ 11285621 h 15135727"/>
              <a:gd name="connsiteX265" fmla="*/ 3007895 w 8128084"/>
              <a:gd name="connsiteY265" fmla="*/ 11189369 h 15135727"/>
              <a:gd name="connsiteX266" fmla="*/ 2887579 w 8128084"/>
              <a:gd name="connsiteY266" fmla="*/ 11141242 h 15135727"/>
              <a:gd name="connsiteX267" fmla="*/ 2887579 w 8128084"/>
              <a:gd name="connsiteY267" fmla="*/ 10972800 h 15135727"/>
              <a:gd name="connsiteX268" fmla="*/ 2887579 w 8128084"/>
              <a:gd name="connsiteY268" fmla="*/ 10924674 h 15135727"/>
              <a:gd name="connsiteX269" fmla="*/ 2767264 w 8128084"/>
              <a:gd name="connsiteY269" fmla="*/ 11020927 h 15135727"/>
              <a:gd name="connsiteX270" fmla="*/ 2743200 w 8128084"/>
              <a:gd name="connsiteY270" fmla="*/ 10924674 h 15135727"/>
              <a:gd name="connsiteX271" fmla="*/ 2550695 w 8128084"/>
              <a:gd name="connsiteY271" fmla="*/ 11020927 h 15135727"/>
              <a:gd name="connsiteX272" fmla="*/ 2526632 w 8128084"/>
              <a:gd name="connsiteY272" fmla="*/ 11117179 h 15135727"/>
              <a:gd name="connsiteX273" fmla="*/ 2334127 w 8128084"/>
              <a:gd name="connsiteY273" fmla="*/ 10996864 h 15135727"/>
              <a:gd name="connsiteX274" fmla="*/ 2358190 w 8128084"/>
              <a:gd name="connsiteY274" fmla="*/ 10732169 h 15135727"/>
              <a:gd name="connsiteX275" fmla="*/ 2334127 w 8128084"/>
              <a:gd name="connsiteY275" fmla="*/ 10587790 h 15135727"/>
              <a:gd name="connsiteX276" fmla="*/ 2406316 w 8128084"/>
              <a:gd name="connsiteY276" fmla="*/ 10491537 h 15135727"/>
              <a:gd name="connsiteX277" fmla="*/ 2598821 w 8128084"/>
              <a:gd name="connsiteY277" fmla="*/ 10684042 h 15135727"/>
              <a:gd name="connsiteX278" fmla="*/ 2767264 w 8128084"/>
              <a:gd name="connsiteY278" fmla="*/ 10684042 h 15135727"/>
              <a:gd name="connsiteX279" fmla="*/ 2646948 w 8128084"/>
              <a:gd name="connsiteY279" fmla="*/ 10515600 h 15135727"/>
              <a:gd name="connsiteX280" fmla="*/ 2815390 w 8128084"/>
              <a:gd name="connsiteY280" fmla="*/ 10395285 h 15135727"/>
              <a:gd name="connsiteX281" fmla="*/ 3080085 w 8128084"/>
              <a:gd name="connsiteY281" fmla="*/ 10419348 h 15135727"/>
              <a:gd name="connsiteX282" fmla="*/ 3248527 w 8128084"/>
              <a:gd name="connsiteY282" fmla="*/ 10539664 h 15135727"/>
              <a:gd name="connsiteX283" fmla="*/ 3320716 w 8128084"/>
              <a:gd name="connsiteY283" fmla="*/ 10659979 h 15135727"/>
              <a:gd name="connsiteX284" fmla="*/ 3465095 w 8128084"/>
              <a:gd name="connsiteY284" fmla="*/ 10659979 h 15135727"/>
              <a:gd name="connsiteX285" fmla="*/ 3441032 w 8128084"/>
              <a:gd name="connsiteY285" fmla="*/ 10491537 h 15135727"/>
              <a:gd name="connsiteX286" fmla="*/ 3392906 w 8128084"/>
              <a:gd name="connsiteY286" fmla="*/ 10250906 h 15135727"/>
              <a:gd name="connsiteX287" fmla="*/ 3152274 w 8128084"/>
              <a:gd name="connsiteY287" fmla="*/ 10250906 h 15135727"/>
              <a:gd name="connsiteX288" fmla="*/ 3176337 w 8128084"/>
              <a:gd name="connsiteY288" fmla="*/ 10178716 h 15135727"/>
              <a:gd name="connsiteX289" fmla="*/ 3104148 w 8128084"/>
              <a:gd name="connsiteY289" fmla="*/ 10154653 h 15135727"/>
              <a:gd name="connsiteX290" fmla="*/ 3007895 w 8128084"/>
              <a:gd name="connsiteY290" fmla="*/ 9962148 h 15135727"/>
              <a:gd name="connsiteX291" fmla="*/ 3176337 w 8128084"/>
              <a:gd name="connsiteY291" fmla="*/ 9889958 h 15135727"/>
              <a:gd name="connsiteX292" fmla="*/ 2959769 w 8128084"/>
              <a:gd name="connsiteY292" fmla="*/ 9504948 h 15135727"/>
              <a:gd name="connsiteX293" fmla="*/ 2791327 w 8128084"/>
              <a:gd name="connsiteY293" fmla="*/ 9456821 h 15135727"/>
              <a:gd name="connsiteX294" fmla="*/ 2574758 w 8128084"/>
              <a:gd name="connsiteY294" fmla="*/ 9336506 h 15135727"/>
              <a:gd name="connsiteX295" fmla="*/ 2550695 w 8128084"/>
              <a:gd name="connsiteY295" fmla="*/ 9071811 h 15135727"/>
              <a:gd name="connsiteX296" fmla="*/ 2695074 w 8128084"/>
              <a:gd name="connsiteY296" fmla="*/ 8999621 h 15135727"/>
              <a:gd name="connsiteX297" fmla="*/ 2622885 w 8128084"/>
              <a:gd name="connsiteY297" fmla="*/ 8975558 h 15135727"/>
              <a:gd name="connsiteX298" fmla="*/ 2430379 w 8128084"/>
              <a:gd name="connsiteY298" fmla="*/ 8999621 h 15135727"/>
              <a:gd name="connsiteX299" fmla="*/ 2261937 w 8128084"/>
              <a:gd name="connsiteY299" fmla="*/ 9168064 h 15135727"/>
              <a:gd name="connsiteX300" fmla="*/ 2237874 w 8128084"/>
              <a:gd name="connsiteY300" fmla="*/ 8999621 h 15135727"/>
              <a:gd name="connsiteX301" fmla="*/ 2117558 w 8128084"/>
              <a:gd name="connsiteY301" fmla="*/ 8975558 h 15135727"/>
              <a:gd name="connsiteX302" fmla="*/ 2045369 w 8128084"/>
              <a:gd name="connsiteY302" fmla="*/ 8783053 h 15135727"/>
              <a:gd name="connsiteX303" fmla="*/ 1852864 w 8128084"/>
              <a:gd name="connsiteY303" fmla="*/ 8758990 h 15135727"/>
              <a:gd name="connsiteX304" fmla="*/ 1636295 w 8128084"/>
              <a:gd name="connsiteY304" fmla="*/ 8927432 h 15135727"/>
              <a:gd name="connsiteX305" fmla="*/ 1588169 w 8128084"/>
              <a:gd name="connsiteY305" fmla="*/ 9023685 h 15135727"/>
              <a:gd name="connsiteX306" fmla="*/ 1515979 w 8128084"/>
              <a:gd name="connsiteY306" fmla="*/ 8879306 h 15135727"/>
              <a:gd name="connsiteX307" fmla="*/ 1347537 w 8128084"/>
              <a:gd name="connsiteY307" fmla="*/ 8879306 h 15135727"/>
              <a:gd name="connsiteX308" fmla="*/ 1347537 w 8128084"/>
              <a:gd name="connsiteY308" fmla="*/ 8710864 h 15135727"/>
              <a:gd name="connsiteX309" fmla="*/ 1106906 w 8128084"/>
              <a:gd name="connsiteY309" fmla="*/ 8783053 h 15135727"/>
              <a:gd name="connsiteX310" fmla="*/ 890337 w 8128084"/>
              <a:gd name="connsiteY310" fmla="*/ 8686800 h 15135727"/>
              <a:gd name="connsiteX311" fmla="*/ 649706 w 8128084"/>
              <a:gd name="connsiteY311" fmla="*/ 8662737 h 15135727"/>
              <a:gd name="connsiteX312" fmla="*/ 385011 w 8128084"/>
              <a:gd name="connsiteY312" fmla="*/ 8566485 h 15135727"/>
              <a:gd name="connsiteX313" fmla="*/ 577516 w 8128084"/>
              <a:gd name="connsiteY313" fmla="*/ 8373979 h 15135727"/>
              <a:gd name="connsiteX314" fmla="*/ 794085 w 8128084"/>
              <a:gd name="connsiteY314" fmla="*/ 8301790 h 15135727"/>
              <a:gd name="connsiteX315" fmla="*/ 745958 w 8128084"/>
              <a:gd name="connsiteY315" fmla="*/ 8133348 h 15135727"/>
              <a:gd name="connsiteX316" fmla="*/ 818148 w 8128084"/>
              <a:gd name="connsiteY316" fmla="*/ 7820527 h 15135727"/>
              <a:gd name="connsiteX317" fmla="*/ 697832 w 8128084"/>
              <a:gd name="connsiteY317" fmla="*/ 7820527 h 15135727"/>
              <a:gd name="connsiteX318" fmla="*/ 625642 w 8128084"/>
              <a:gd name="connsiteY318" fmla="*/ 7916779 h 15135727"/>
              <a:gd name="connsiteX319" fmla="*/ 457200 w 8128084"/>
              <a:gd name="connsiteY319" fmla="*/ 7820527 h 15135727"/>
              <a:gd name="connsiteX320" fmla="*/ 529390 w 8128084"/>
              <a:gd name="connsiteY320" fmla="*/ 7700211 h 15135727"/>
              <a:gd name="connsiteX321" fmla="*/ 938464 w 8128084"/>
              <a:gd name="connsiteY321" fmla="*/ 7676148 h 15135727"/>
              <a:gd name="connsiteX322" fmla="*/ 1058779 w 8128084"/>
              <a:gd name="connsiteY322" fmla="*/ 7459579 h 15135727"/>
              <a:gd name="connsiteX323" fmla="*/ 1203158 w 8128084"/>
              <a:gd name="connsiteY323" fmla="*/ 7603958 h 15135727"/>
              <a:gd name="connsiteX324" fmla="*/ 1299411 w 8128084"/>
              <a:gd name="connsiteY324" fmla="*/ 7555832 h 15135727"/>
              <a:gd name="connsiteX325" fmla="*/ 1443790 w 8128084"/>
              <a:gd name="connsiteY325" fmla="*/ 7507706 h 15135727"/>
              <a:gd name="connsiteX326" fmla="*/ 1684421 w 8128084"/>
              <a:gd name="connsiteY326" fmla="*/ 7603958 h 15135727"/>
              <a:gd name="connsiteX327" fmla="*/ 1684421 w 8128084"/>
              <a:gd name="connsiteY327" fmla="*/ 7603958 h 15135727"/>
              <a:gd name="connsiteX328" fmla="*/ 1540042 w 8128084"/>
              <a:gd name="connsiteY328" fmla="*/ 7363327 h 15135727"/>
              <a:gd name="connsiteX329" fmla="*/ 1299411 w 8128084"/>
              <a:gd name="connsiteY329" fmla="*/ 7315200 h 15135727"/>
              <a:gd name="connsiteX330" fmla="*/ 1130969 w 8128084"/>
              <a:gd name="connsiteY330" fmla="*/ 7339264 h 15135727"/>
              <a:gd name="connsiteX331" fmla="*/ 1034716 w 8128084"/>
              <a:gd name="connsiteY331" fmla="*/ 7315200 h 15135727"/>
              <a:gd name="connsiteX332" fmla="*/ 1155032 w 8128084"/>
              <a:gd name="connsiteY332" fmla="*/ 7050506 h 15135727"/>
              <a:gd name="connsiteX333" fmla="*/ 1155032 w 8128084"/>
              <a:gd name="connsiteY333" fmla="*/ 6930190 h 15135727"/>
              <a:gd name="connsiteX334" fmla="*/ 1155032 w 8128084"/>
              <a:gd name="connsiteY334" fmla="*/ 6761748 h 15135727"/>
              <a:gd name="connsiteX335" fmla="*/ 1203158 w 8128084"/>
              <a:gd name="connsiteY335" fmla="*/ 6617369 h 15135727"/>
              <a:gd name="connsiteX336" fmla="*/ 1371600 w 8128084"/>
              <a:gd name="connsiteY336" fmla="*/ 6472990 h 15135727"/>
              <a:gd name="connsiteX337" fmla="*/ 1443790 w 8128084"/>
              <a:gd name="connsiteY337" fmla="*/ 6328611 h 15135727"/>
              <a:gd name="connsiteX338" fmla="*/ 1419727 w 8128084"/>
              <a:gd name="connsiteY338" fmla="*/ 6208295 h 15135727"/>
              <a:gd name="connsiteX339" fmla="*/ 1275348 w 8128084"/>
              <a:gd name="connsiteY339" fmla="*/ 6304548 h 15135727"/>
              <a:gd name="connsiteX340" fmla="*/ 1323474 w 8128084"/>
              <a:gd name="connsiteY340" fmla="*/ 6015790 h 15135727"/>
              <a:gd name="connsiteX341" fmla="*/ 1540042 w 8128084"/>
              <a:gd name="connsiteY341" fmla="*/ 5871411 h 15135727"/>
              <a:gd name="connsiteX342" fmla="*/ 1540042 w 8128084"/>
              <a:gd name="connsiteY342" fmla="*/ 5751095 h 15135727"/>
              <a:gd name="connsiteX343" fmla="*/ 1395664 w 8128084"/>
              <a:gd name="connsiteY343" fmla="*/ 5799221 h 15135727"/>
              <a:gd name="connsiteX344" fmla="*/ 1179095 w 8128084"/>
              <a:gd name="connsiteY344" fmla="*/ 5799221 h 15135727"/>
              <a:gd name="connsiteX345" fmla="*/ 890337 w 8128084"/>
              <a:gd name="connsiteY345" fmla="*/ 5775158 h 15135727"/>
              <a:gd name="connsiteX346" fmla="*/ 697832 w 8128084"/>
              <a:gd name="connsiteY346" fmla="*/ 5606716 h 15135727"/>
              <a:gd name="connsiteX347" fmla="*/ 577516 w 8128084"/>
              <a:gd name="connsiteY347" fmla="*/ 5582653 h 15135727"/>
              <a:gd name="connsiteX348" fmla="*/ 697832 w 8128084"/>
              <a:gd name="connsiteY348" fmla="*/ 5775158 h 15135727"/>
              <a:gd name="connsiteX349" fmla="*/ 409074 w 8128084"/>
              <a:gd name="connsiteY349" fmla="*/ 5799221 h 15135727"/>
              <a:gd name="connsiteX350" fmla="*/ 168442 w 8128084"/>
              <a:gd name="connsiteY350" fmla="*/ 5702969 h 15135727"/>
              <a:gd name="connsiteX351" fmla="*/ 264695 w 8128084"/>
              <a:gd name="connsiteY351" fmla="*/ 5558590 h 15135727"/>
              <a:gd name="connsiteX352" fmla="*/ 144379 w 8128084"/>
              <a:gd name="connsiteY352" fmla="*/ 5510464 h 15135727"/>
              <a:gd name="connsiteX353" fmla="*/ 0 w 8128084"/>
              <a:gd name="connsiteY353" fmla="*/ 5462337 h 15135727"/>
              <a:gd name="connsiteX354" fmla="*/ 96253 w 8128084"/>
              <a:gd name="connsiteY354"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42827 w 8128084"/>
              <a:gd name="connsiteY202" fmla="*/ 14383753 h 15135727"/>
              <a:gd name="connsiteX203" fmla="*/ 4403558 w 8128084"/>
              <a:gd name="connsiteY203" fmla="*/ 14437895 h 15135727"/>
              <a:gd name="connsiteX204" fmla="*/ 4340058 w 8128084"/>
              <a:gd name="connsiteY204" fmla="*/ 14475995 h 15135727"/>
              <a:gd name="connsiteX205" fmla="*/ 4303127 w 8128084"/>
              <a:gd name="connsiteY205" fmla="*/ 14364703 h 15135727"/>
              <a:gd name="connsiteX206" fmla="*/ 4276892 w 8128084"/>
              <a:gd name="connsiteY206" fmla="*/ 14296190 h 15135727"/>
              <a:gd name="connsiteX207" fmla="*/ 4235116 w 8128084"/>
              <a:gd name="connsiteY207" fmla="*/ 14341642 h 15135727"/>
              <a:gd name="connsiteX208" fmla="*/ 4162927 w 8128084"/>
              <a:gd name="connsiteY208" fmla="*/ 14389769 h 15135727"/>
              <a:gd name="connsiteX209" fmla="*/ 4137527 w 8128084"/>
              <a:gd name="connsiteY209" fmla="*/ 14364369 h 15135727"/>
              <a:gd name="connsiteX210" fmla="*/ 3998327 w 8128084"/>
              <a:gd name="connsiteY210" fmla="*/ 14409153 h 15135727"/>
              <a:gd name="connsiteX211" fmla="*/ 4023727 w 8128084"/>
              <a:gd name="connsiteY211" fmla="*/ 14275803 h 15135727"/>
              <a:gd name="connsiteX212" fmla="*/ 3915945 w 8128084"/>
              <a:gd name="connsiteY212" fmla="*/ 14289840 h 15135727"/>
              <a:gd name="connsiteX213" fmla="*/ 3801979 w 8128084"/>
              <a:gd name="connsiteY213" fmla="*/ 14293516 h 15135727"/>
              <a:gd name="connsiteX214" fmla="*/ 3719764 w 8128084"/>
              <a:gd name="connsiteY214" fmla="*/ 14415169 h 15135727"/>
              <a:gd name="connsiteX215" fmla="*/ 3625850 w 8128084"/>
              <a:gd name="connsiteY215" fmla="*/ 14616364 h 15135727"/>
              <a:gd name="connsiteX216" fmla="*/ 3513221 w 8128084"/>
              <a:gd name="connsiteY216" fmla="*/ 14726653 h 15135727"/>
              <a:gd name="connsiteX217" fmla="*/ 3583071 w 8128084"/>
              <a:gd name="connsiteY217" fmla="*/ 14832932 h 15135727"/>
              <a:gd name="connsiteX218" fmla="*/ 3633537 w 8128084"/>
              <a:gd name="connsiteY218" fmla="*/ 14967285 h 15135727"/>
              <a:gd name="connsiteX219" fmla="*/ 3609474 w 8128084"/>
              <a:gd name="connsiteY219" fmla="*/ 15087600 h 15135727"/>
              <a:gd name="connsiteX220" fmla="*/ 3479132 w 8128084"/>
              <a:gd name="connsiteY220" fmla="*/ 14975974 h 15135727"/>
              <a:gd name="connsiteX221" fmla="*/ 3304340 w 8128084"/>
              <a:gd name="connsiteY221" fmla="*/ 14949237 h 15135727"/>
              <a:gd name="connsiteX222" fmla="*/ 3261227 w 8128084"/>
              <a:gd name="connsiteY222" fmla="*/ 14787145 h 15135727"/>
              <a:gd name="connsiteX223" fmla="*/ 3128211 w 8128084"/>
              <a:gd name="connsiteY223" fmla="*/ 14919158 h 15135727"/>
              <a:gd name="connsiteX224" fmla="*/ 3090277 w 8128084"/>
              <a:gd name="connsiteY224" fmla="*/ 15075903 h 15135727"/>
              <a:gd name="connsiteX225" fmla="*/ 2959769 w 8128084"/>
              <a:gd name="connsiteY225" fmla="*/ 15135727 h 15135727"/>
              <a:gd name="connsiteX226" fmla="*/ 2891256 w 8128084"/>
              <a:gd name="connsiteY226" fmla="*/ 14945895 h 15135727"/>
              <a:gd name="connsiteX227" fmla="*/ 2829927 w 8128084"/>
              <a:gd name="connsiteY227" fmla="*/ 14872703 h 15135727"/>
              <a:gd name="connsiteX228" fmla="*/ 2887579 w 8128084"/>
              <a:gd name="connsiteY228" fmla="*/ 14774779 h 15135727"/>
              <a:gd name="connsiteX229" fmla="*/ 2779127 w 8128084"/>
              <a:gd name="connsiteY229" fmla="*/ 14694903 h 15135727"/>
              <a:gd name="connsiteX230" fmla="*/ 2839453 w 8128084"/>
              <a:gd name="connsiteY230" fmla="*/ 14582274 h 15135727"/>
              <a:gd name="connsiteX231" fmla="*/ 2935706 w 8128084"/>
              <a:gd name="connsiteY231" fmla="*/ 14510085 h 15135727"/>
              <a:gd name="connsiteX232" fmla="*/ 2948406 w 8128084"/>
              <a:gd name="connsiteY232" fmla="*/ 14554535 h 15135727"/>
              <a:gd name="connsiteX233" fmla="*/ 3080085 w 8128084"/>
              <a:gd name="connsiteY233" fmla="*/ 14413832 h 15135727"/>
              <a:gd name="connsiteX234" fmla="*/ 3152274 w 8128084"/>
              <a:gd name="connsiteY234" fmla="*/ 14341642 h 15135727"/>
              <a:gd name="connsiteX235" fmla="*/ 3080085 w 8128084"/>
              <a:gd name="connsiteY235" fmla="*/ 14269453 h 15135727"/>
              <a:gd name="connsiteX236" fmla="*/ 3152274 w 8128084"/>
              <a:gd name="connsiteY236" fmla="*/ 14197264 h 15135727"/>
              <a:gd name="connsiteX237" fmla="*/ 3152274 w 8128084"/>
              <a:gd name="connsiteY237" fmla="*/ 14052885 h 15135727"/>
              <a:gd name="connsiteX238" fmla="*/ 3080085 w 8128084"/>
              <a:gd name="connsiteY238" fmla="*/ 13980695 h 15135727"/>
              <a:gd name="connsiteX239" fmla="*/ 3056021 w 8128084"/>
              <a:gd name="connsiteY239" fmla="*/ 14076948 h 15135727"/>
              <a:gd name="connsiteX240" fmla="*/ 2935706 w 8128084"/>
              <a:gd name="connsiteY240" fmla="*/ 14076948 h 15135727"/>
              <a:gd name="connsiteX241" fmla="*/ 2863516 w 8128084"/>
              <a:gd name="connsiteY241" fmla="*/ 14125074 h 15135727"/>
              <a:gd name="connsiteX242" fmla="*/ 2719137 w 8128084"/>
              <a:gd name="connsiteY242" fmla="*/ 14197264 h 15135727"/>
              <a:gd name="connsiteX243" fmla="*/ 2646948 w 8128084"/>
              <a:gd name="connsiteY243" fmla="*/ 14197264 h 15135727"/>
              <a:gd name="connsiteX244" fmla="*/ 2598821 w 8128084"/>
              <a:gd name="connsiteY244" fmla="*/ 14125074 h 15135727"/>
              <a:gd name="connsiteX245" fmla="*/ 2430379 w 8128084"/>
              <a:gd name="connsiteY245" fmla="*/ 13836316 h 15135727"/>
              <a:gd name="connsiteX246" fmla="*/ 2646948 w 8128084"/>
              <a:gd name="connsiteY246" fmla="*/ 13812253 h 15135727"/>
              <a:gd name="connsiteX247" fmla="*/ 2502569 w 8128084"/>
              <a:gd name="connsiteY247" fmla="*/ 13475369 h 15135727"/>
              <a:gd name="connsiteX248" fmla="*/ 2550695 w 8128084"/>
              <a:gd name="connsiteY248" fmla="*/ 13186611 h 15135727"/>
              <a:gd name="connsiteX249" fmla="*/ 2719137 w 8128084"/>
              <a:gd name="connsiteY249" fmla="*/ 13042232 h 15135727"/>
              <a:gd name="connsiteX250" fmla="*/ 2791327 w 8128084"/>
              <a:gd name="connsiteY250" fmla="*/ 12945979 h 15135727"/>
              <a:gd name="connsiteX251" fmla="*/ 3031958 w 8128084"/>
              <a:gd name="connsiteY251" fmla="*/ 13090358 h 15135727"/>
              <a:gd name="connsiteX252" fmla="*/ 3056021 w 8128084"/>
              <a:gd name="connsiteY252" fmla="*/ 12753474 h 15135727"/>
              <a:gd name="connsiteX253" fmla="*/ 2887579 w 8128084"/>
              <a:gd name="connsiteY253" fmla="*/ 12777537 h 15135727"/>
              <a:gd name="connsiteX254" fmla="*/ 2815390 w 8128084"/>
              <a:gd name="connsiteY254" fmla="*/ 12777537 h 15135727"/>
              <a:gd name="connsiteX255" fmla="*/ 3176337 w 8128084"/>
              <a:gd name="connsiteY255" fmla="*/ 12368464 h 15135727"/>
              <a:gd name="connsiteX256" fmla="*/ 3104148 w 8128084"/>
              <a:gd name="connsiteY256" fmla="*/ 12320337 h 15135727"/>
              <a:gd name="connsiteX257" fmla="*/ 3104148 w 8128084"/>
              <a:gd name="connsiteY257" fmla="*/ 12320337 h 15135727"/>
              <a:gd name="connsiteX258" fmla="*/ 3007895 w 8128084"/>
              <a:gd name="connsiteY258" fmla="*/ 12079706 h 15135727"/>
              <a:gd name="connsiteX259" fmla="*/ 2911642 w 8128084"/>
              <a:gd name="connsiteY259" fmla="*/ 11935327 h 15135727"/>
              <a:gd name="connsiteX260" fmla="*/ 2863516 w 8128084"/>
              <a:gd name="connsiteY260" fmla="*/ 11694695 h 15135727"/>
              <a:gd name="connsiteX261" fmla="*/ 2911642 w 8128084"/>
              <a:gd name="connsiteY261" fmla="*/ 11454064 h 15135727"/>
              <a:gd name="connsiteX262" fmla="*/ 3056021 w 8128084"/>
              <a:gd name="connsiteY262" fmla="*/ 11454064 h 15135727"/>
              <a:gd name="connsiteX263" fmla="*/ 2983832 w 8128084"/>
              <a:gd name="connsiteY263" fmla="*/ 11381874 h 15135727"/>
              <a:gd name="connsiteX264" fmla="*/ 3031958 w 8128084"/>
              <a:gd name="connsiteY264" fmla="*/ 11285621 h 15135727"/>
              <a:gd name="connsiteX265" fmla="*/ 3007895 w 8128084"/>
              <a:gd name="connsiteY265" fmla="*/ 11189369 h 15135727"/>
              <a:gd name="connsiteX266" fmla="*/ 2887579 w 8128084"/>
              <a:gd name="connsiteY266" fmla="*/ 11141242 h 15135727"/>
              <a:gd name="connsiteX267" fmla="*/ 2887579 w 8128084"/>
              <a:gd name="connsiteY267" fmla="*/ 10972800 h 15135727"/>
              <a:gd name="connsiteX268" fmla="*/ 2887579 w 8128084"/>
              <a:gd name="connsiteY268" fmla="*/ 10924674 h 15135727"/>
              <a:gd name="connsiteX269" fmla="*/ 2767264 w 8128084"/>
              <a:gd name="connsiteY269" fmla="*/ 11020927 h 15135727"/>
              <a:gd name="connsiteX270" fmla="*/ 2743200 w 8128084"/>
              <a:gd name="connsiteY270" fmla="*/ 10924674 h 15135727"/>
              <a:gd name="connsiteX271" fmla="*/ 2550695 w 8128084"/>
              <a:gd name="connsiteY271" fmla="*/ 11020927 h 15135727"/>
              <a:gd name="connsiteX272" fmla="*/ 2526632 w 8128084"/>
              <a:gd name="connsiteY272" fmla="*/ 11117179 h 15135727"/>
              <a:gd name="connsiteX273" fmla="*/ 2334127 w 8128084"/>
              <a:gd name="connsiteY273" fmla="*/ 10996864 h 15135727"/>
              <a:gd name="connsiteX274" fmla="*/ 2358190 w 8128084"/>
              <a:gd name="connsiteY274" fmla="*/ 10732169 h 15135727"/>
              <a:gd name="connsiteX275" fmla="*/ 2334127 w 8128084"/>
              <a:gd name="connsiteY275" fmla="*/ 10587790 h 15135727"/>
              <a:gd name="connsiteX276" fmla="*/ 2406316 w 8128084"/>
              <a:gd name="connsiteY276" fmla="*/ 10491537 h 15135727"/>
              <a:gd name="connsiteX277" fmla="*/ 2598821 w 8128084"/>
              <a:gd name="connsiteY277" fmla="*/ 10684042 h 15135727"/>
              <a:gd name="connsiteX278" fmla="*/ 2767264 w 8128084"/>
              <a:gd name="connsiteY278" fmla="*/ 10684042 h 15135727"/>
              <a:gd name="connsiteX279" fmla="*/ 2646948 w 8128084"/>
              <a:gd name="connsiteY279" fmla="*/ 10515600 h 15135727"/>
              <a:gd name="connsiteX280" fmla="*/ 2815390 w 8128084"/>
              <a:gd name="connsiteY280" fmla="*/ 10395285 h 15135727"/>
              <a:gd name="connsiteX281" fmla="*/ 3080085 w 8128084"/>
              <a:gd name="connsiteY281" fmla="*/ 10419348 h 15135727"/>
              <a:gd name="connsiteX282" fmla="*/ 3248527 w 8128084"/>
              <a:gd name="connsiteY282" fmla="*/ 10539664 h 15135727"/>
              <a:gd name="connsiteX283" fmla="*/ 3320716 w 8128084"/>
              <a:gd name="connsiteY283" fmla="*/ 10659979 h 15135727"/>
              <a:gd name="connsiteX284" fmla="*/ 3465095 w 8128084"/>
              <a:gd name="connsiteY284" fmla="*/ 10659979 h 15135727"/>
              <a:gd name="connsiteX285" fmla="*/ 3441032 w 8128084"/>
              <a:gd name="connsiteY285" fmla="*/ 10491537 h 15135727"/>
              <a:gd name="connsiteX286" fmla="*/ 3392906 w 8128084"/>
              <a:gd name="connsiteY286" fmla="*/ 10250906 h 15135727"/>
              <a:gd name="connsiteX287" fmla="*/ 3152274 w 8128084"/>
              <a:gd name="connsiteY287" fmla="*/ 10250906 h 15135727"/>
              <a:gd name="connsiteX288" fmla="*/ 3176337 w 8128084"/>
              <a:gd name="connsiteY288" fmla="*/ 10178716 h 15135727"/>
              <a:gd name="connsiteX289" fmla="*/ 3104148 w 8128084"/>
              <a:gd name="connsiteY289" fmla="*/ 10154653 h 15135727"/>
              <a:gd name="connsiteX290" fmla="*/ 3007895 w 8128084"/>
              <a:gd name="connsiteY290" fmla="*/ 9962148 h 15135727"/>
              <a:gd name="connsiteX291" fmla="*/ 3176337 w 8128084"/>
              <a:gd name="connsiteY291" fmla="*/ 9889958 h 15135727"/>
              <a:gd name="connsiteX292" fmla="*/ 2959769 w 8128084"/>
              <a:gd name="connsiteY292" fmla="*/ 9504948 h 15135727"/>
              <a:gd name="connsiteX293" fmla="*/ 2791327 w 8128084"/>
              <a:gd name="connsiteY293" fmla="*/ 9456821 h 15135727"/>
              <a:gd name="connsiteX294" fmla="*/ 2574758 w 8128084"/>
              <a:gd name="connsiteY294" fmla="*/ 9336506 h 15135727"/>
              <a:gd name="connsiteX295" fmla="*/ 2550695 w 8128084"/>
              <a:gd name="connsiteY295" fmla="*/ 9071811 h 15135727"/>
              <a:gd name="connsiteX296" fmla="*/ 2695074 w 8128084"/>
              <a:gd name="connsiteY296" fmla="*/ 8999621 h 15135727"/>
              <a:gd name="connsiteX297" fmla="*/ 2622885 w 8128084"/>
              <a:gd name="connsiteY297" fmla="*/ 8975558 h 15135727"/>
              <a:gd name="connsiteX298" fmla="*/ 2430379 w 8128084"/>
              <a:gd name="connsiteY298" fmla="*/ 8999621 h 15135727"/>
              <a:gd name="connsiteX299" fmla="*/ 2261937 w 8128084"/>
              <a:gd name="connsiteY299" fmla="*/ 9168064 h 15135727"/>
              <a:gd name="connsiteX300" fmla="*/ 2237874 w 8128084"/>
              <a:gd name="connsiteY300" fmla="*/ 8999621 h 15135727"/>
              <a:gd name="connsiteX301" fmla="*/ 2117558 w 8128084"/>
              <a:gd name="connsiteY301" fmla="*/ 8975558 h 15135727"/>
              <a:gd name="connsiteX302" fmla="*/ 2045369 w 8128084"/>
              <a:gd name="connsiteY302" fmla="*/ 8783053 h 15135727"/>
              <a:gd name="connsiteX303" fmla="*/ 1852864 w 8128084"/>
              <a:gd name="connsiteY303" fmla="*/ 8758990 h 15135727"/>
              <a:gd name="connsiteX304" fmla="*/ 1636295 w 8128084"/>
              <a:gd name="connsiteY304" fmla="*/ 8927432 h 15135727"/>
              <a:gd name="connsiteX305" fmla="*/ 1588169 w 8128084"/>
              <a:gd name="connsiteY305" fmla="*/ 9023685 h 15135727"/>
              <a:gd name="connsiteX306" fmla="*/ 1515979 w 8128084"/>
              <a:gd name="connsiteY306" fmla="*/ 8879306 h 15135727"/>
              <a:gd name="connsiteX307" fmla="*/ 1347537 w 8128084"/>
              <a:gd name="connsiteY307" fmla="*/ 8879306 h 15135727"/>
              <a:gd name="connsiteX308" fmla="*/ 1347537 w 8128084"/>
              <a:gd name="connsiteY308" fmla="*/ 8710864 h 15135727"/>
              <a:gd name="connsiteX309" fmla="*/ 1106906 w 8128084"/>
              <a:gd name="connsiteY309" fmla="*/ 8783053 h 15135727"/>
              <a:gd name="connsiteX310" fmla="*/ 890337 w 8128084"/>
              <a:gd name="connsiteY310" fmla="*/ 8686800 h 15135727"/>
              <a:gd name="connsiteX311" fmla="*/ 649706 w 8128084"/>
              <a:gd name="connsiteY311" fmla="*/ 8662737 h 15135727"/>
              <a:gd name="connsiteX312" fmla="*/ 385011 w 8128084"/>
              <a:gd name="connsiteY312" fmla="*/ 8566485 h 15135727"/>
              <a:gd name="connsiteX313" fmla="*/ 577516 w 8128084"/>
              <a:gd name="connsiteY313" fmla="*/ 8373979 h 15135727"/>
              <a:gd name="connsiteX314" fmla="*/ 794085 w 8128084"/>
              <a:gd name="connsiteY314" fmla="*/ 8301790 h 15135727"/>
              <a:gd name="connsiteX315" fmla="*/ 745958 w 8128084"/>
              <a:gd name="connsiteY315" fmla="*/ 8133348 h 15135727"/>
              <a:gd name="connsiteX316" fmla="*/ 818148 w 8128084"/>
              <a:gd name="connsiteY316" fmla="*/ 7820527 h 15135727"/>
              <a:gd name="connsiteX317" fmla="*/ 697832 w 8128084"/>
              <a:gd name="connsiteY317" fmla="*/ 7820527 h 15135727"/>
              <a:gd name="connsiteX318" fmla="*/ 625642 w 8128084"/>
              <a:gd name="connsiteY318" fmla="*/ 7916779 h 15135727"/>
              <a:gd name="connsiteX319" fmla="*/ 457200 w 8128084"/>
              <a:gd name="connsiteY319" fmla="*/ 7820527 h 15135727"/>
              <a:gd name="connsiteX320" fmla="*/ 529390 w 8128084"/>
              <a:gd name="connsiteY320" fmla="*/ 7700211 h 15135727"/>
              <a:gd name="connsiteX321" fmla="*/ 938464 w 8128084"/>
              <a:gd name="connsiteY321" fmla="*/ 7676148 h 15135727"/>
              <a:gd name="connsiteX322" fmla="*/ 1058779 w 8128084"/>
              <a:gd name="connsiteY322" fmla="*/ 7459579 h 15135727"/>
              <a:gd name="connsiteX323" fmla="*/ 1203158 w 8128084"/>
              <a:gd name="connsiteY323" fmla="*/ 7603958 h 15135727"/>
              <a:gd name="connsiteX324" fmla="*/ 1299411 w 8128084"/>
              <a:gd name="connsiteY324" fmla="*/ 7555832 h 15135727"/>
              <a:gd name="connsiteX325" fmla="*/ 1443790 w 8128084"/>
              <a:gd name="connsiteY325" fmla="*/ 7507706 h 15135727"/>
              <a:gd name="connsiteX326" fmla="*/ 1684421 w 8128084"/>
              <a:gd name="connsiteY326" fmla="*/ 7603958 h 15135727"/>
              <a:gd name="connsiteX327" fmla="*/ 1684421 w 8128084"/>
              <a:gd name="connsiteY327" fmla="*/ 7603958 h 15135727"/>
              <a:gd name="connsiteX328" fmla="*/ 1540042 w 8128084"/>
              <a:gd name="connsiteY328" fmla="*/ 7363327 h 15135727"/>
              <a:gd name="connsiteX329" fmla="*/ 1299411 w 8128084"/>
              <a:gd name="connsiteY329" fmla="*/ 7315200 h 15135727"/>
              <a:gd name="connsiteX330" fmla="*/ 1130969 w 8128084"/>
              <a:gd name="connsiteY330" fmla="*/ 7339264 h 15135727"/>
              <a:gd name="connsiteX331" fmla="*/ 1034716 w 8128084"/>
              <a:gd name="connsiteY331" fmla="*/ 7315200 h 15135727"/>
              <a:gd name="connsiteX332" fmla="*/ 1155032 w 8128084"/>
              <a:gd name="connsiteY332" fmla="*/ 7050506 h 15135727"/>
              <a:gd name="connsiteX333" fmla="*/ 1155032 w 8128084"/>
              <a:gd name="connsiteY333" fmla="*/ 6930190 h 15135727"/>
              <a:gd name="connsiteX334" fmla="*/ 1155032 w 8128084"/>
              <a:gd name="connsiteY334" fmla="*/ 6761748 h 15135727"/>
              <a:gd name="connsiteX335" fmla="*/ 1203158 w 8128084"/>
              <a:gd name="connsiteY335" fmla="*/ 6617369 h 15135727"/>
              <a:gd name="connsiteX336" fmla="*/ 1371600 w 8128084"/>
              <a:gd name="connsiteY336" fmla="*/ 6472990 h 15135727"/>
              <a:gd name="connsiteX337" fmla="*/ 1443790 w 8128084"/>
              <a:gd name="connsiteY337" fmla="*/ 6328611 h 15135727"/>
              <a:gd name="connsiteX338" fmla="*/ 1419727 w 8128084"/>
              <a:gd name="connsiteY338" fmla="*/ 6208295 h 15135727"/>
              <a:gd name="connsiteX339" fmla="*/ 1275348 w 8128084"/>
              <a:gd name="connsiteY339" fmla="*/ 6304548 h 15135727"/>
              <a:gd name="connsiteX340" fmla="*/ 1323474 w 8128084"/>
              <a:gd name="connsiteY340" fmla="*/ 6015790 h 15135727"/>
              <a:gd name="connsiteX341" fmla="*/ 1540042 w 8128084"/>
              <a:gd name="connsiteY341" fmla="*/ 5871411 h 15135727"/>
              <a:gd name="connsiteX342" fmla="*/ 1540042 w 8128084"/>
              <a:gd name="connsiteY342" fmla="*/ 5751095 h 15135727"/>
              <a:gd name="connsiteX343" fmla="*/ 1395664 w 8128084"/>
              <a:gd name="connsiteY343" fmla="*/ 5799221 h 15135727"/>
              <a:gd name="connsiteX344" fmla="*/ 1179095 w 8128084"/>
              <a:gd name="connsiteY344" fmla="*/ 5799221 h 15135727"/>
              <a:gd name="connsiteX345" fmla="*/ 890337 w 8128084"/>
              <a:gd name="connsiteY345" fmla="*/ 5775158 h 15135727"/>
              <a:gd name="connsiteX346" fmla="*/ 697832 w 8128084"/>
              <a:gd name="connsiteY346" fmla="*/ 5606716 h 15135727"/>
              <a:gd name="connsiteX347" fmla="*/ 577516 w 8128084"/>
              <a:gd name="connsiteY347" fmla="*/ 5582653 h 15135727"/>
              <a:gd name="connsiteX348" fmla="*/ 697832 w 8128084"/>
              <a:gd name="connsiteY348" fmla="*/ 5775158 h 15135727"/>
              <a:gd name="connsiteX349" fmla="*/ 409074 w 8128084"/>
              <a:gd name="connsiteY349" fmla="*/ 5799221 h 15135727"/>
              <a:gd name="connsiteX350" fmla="*/ 168442 w 8128084"/>
              <a:gd name="connsiteY350" fmla="*/ 5702969 h 15135727"/>
              <a:gd name="connsiteX351" fmla="*/ 264695 w 8128084"/>
              <a:gd name="connsiteY351" fmla="*/ 5558590 h 15135727"/>
              <a:gd name="connsiteX352" fmla="*/ 144379 w 8128084"/>
              <a:gd name="connsiteY352" fmla="*/ 5510464 h 15135727"/>
              <a:gd name="connsiteX353" fmla="*/ 0 w 8128084"/>
              <a:gd name="connsiteY353" fmla="*/ 5462337 h 15135727"/>
              <a:gd name="connsiteX354" fmla="*/ 96253 w 8128084"/>
              <a:gd name="connsiteY354"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42827 w 8128084"/>
              <a:gd name="connsiteY202" fmla="*/ 14383753 h 15135727"/>
              <a:gd name="connsiteX203" fmla="*/ 4403558 w 8128084"/>
              <a:gd name="connsiteY203" fmla="*/ 14437895 h 15135727"/>
              <a:gd name="connsiteX204" fmla="*/ 4340058 w 8128084"/>
              <a:gd name="connsiteY204" fmla="*/ 14475995 h 15135727"/>
              <a:gd name="connsiteX205" fmla="*/ 4303127 w 8128084"/>
              <a:gd name="connsiteY205" fmla="*/ 14364703 h 15135727"/>
              <a:gd name="connsiteX206" fmla="*/ 4276892 w 8128084"/>
              <a:gd name="connsiteY206" fmla="*/ 14296190 h 15135727"/>
              <a:gd name="connsiteX207" fmla="*/ 4235116 w 8128084"/>
              <a:gd name="connsiteY207" fmla="*/ 14341642 h 15135727"/>
              <a:gd name="connsiteX208" fmla="*/ 4162927 w 8128084"/>
              <a:gd name="connsiteY208" fmla="*/ 14389769 h 15135727"/>
              <a:gd name="connsiteX209" fmla="*/ 4137527 w 8128084"/>
              <a:gd name="connsiteY209" fmla="*/ 14364369 h 15135727"/>
              <a:gd name="connsiteX210" fmla="*/ 3998327 w 8128084"/>
              <a:gd name="connsiteY210" fmla="*/ 14409153 h 15135727"/>
              <a:gd name="connsiteX211" fmla="*/ 4023727 w 8128084"/>
              <a:gd name="connsiteY211" fmla="*/ 14275803 h 15135727"/>
              <a:gd name="connsiteX212" fmla="*/ 3915945 w 8128084"/>
              <a:gd name="connsiteY212" fmla="*/ 14289840 h 15135727"/>
              <a:gd name="connsiteX213" fmla="*/ 3801979 w 8128084"/>
              <a:gd name="connsiteY213" fmla="*/ 14293516 h 15135727"/>
              <a:gd name="connsiteX214" fmla="*/ 3719764 w 8128084"/>
              <a:gd name="connsiteY214" fmla="*/ 14415169 h 15135727"/>
              <a:gd name="connsiteX215" fmla="*/ 3625850 w 8128084"/>
              <a:gd name="connsiteY215" fmla="*/ 14616364 h 15135727"/>
              <a:gd name="connsiteX216" fmla="*/ 3513221 w 8128084"/>
              <a:gd name="connsiteY216" fmla="*/ 14726653 h 15135727"/>
              <a:gd name="connsiteX217" fmla="*/ 3583071 w 8128084"/>
              <a:gd name="connsiteY217" fmla="*/ 14832932 h 15135727"/>
              <a:gd name="connsiteX218" fmla="*/ 3633537 w 8128084"/>
              <a:gd name="connsiteY218" fmla="*/ 14967285 h 15135727"/>
              <a:gd name="connsiteX219" fmla="*/ 3609474 w 8128084"/>
              <a:gd name="connsiteY219" fmla="*/ 15087600 h 15135727"/>
              <a:gd name="connsiteX220" fmla="*/ 3479132 w 8128084"/>
              <a:gd name="connsiteY220" fmla="*/ 14975974 h 15135727"/>
              <a:gd name="connsiteX221" fmla="*/ 3304340 w 8128084"/>
              <a:gd name="connsiteY221" fmla="*/ 14949237 h 15135727"/>
              <a:gd name="connsiteX222" fmla="*/ 3261227 w 8128084"/>
              <a:gd name="connsiteY222" fmla="*/ 14787145 h 15135727"/>
              <a:gd name="connsiteX223" fmla="*/ 3128211 w 8128084"/>
              <a:gd name="connsiteY223" fmla="*/ 14919158 h 15135727"/>
              <a:gd name="connsiteX224" fmla="*/ 3090277 w 8128084"/>
              <a:gd name="connsiteY224" fmla="*/ 15075903 h 15135727"/>
              <a:gd name="connsiteX225" fmla="*/ 2959769 w 8128084"/>
              <a:gd name="connsiteY225" fmla="*/ 15135727 h 15135727"/>
              <a:gd name="connsiteX226" fmla="*/ 2891256 w 8128084"/>
              <a:gd name="connsiteY226" fmla="*/ 14945895 h 15135727"/>
              <a:gd name="connsiteX227" fmla="*/ 2829927 w 8128084"/>
              <a:gd name="connsiteY227" fmla="*/ 14872703 h 15135727"/>
              <a:gd name="connsiteX228" fmla="*/ 2887579 w 8128084"/>
              <a:gd name="connsiteY228" fmla="*/ 14774779 h 15135727"/>
              <a:gd name="connsiteX229" fmla="*/ 2779127 w 8128084"/>
              <a:gd name="connsiteY229" fmla="*/ 14694903 h 15135727"/>
              <a:gd name="connsiteX230" fmla="*/ 2839453 w 8128084"/>
              <a:gd name="connsiteY230" fmla="*/ 14582274 h 15135727"/>
              <a:gd name="connsiteX231" fmla="*/ 2935706 w 8128084"/>
              <a:gd name="connsiteY231" fmla="*/ 14510085 h 15135727"/>
              <a:gd name="connsiteX232" fmla="*/ 2948406 w 8128084"/>
              <a:gd name="connsiteY232" fmla="*/ 14554535 h 15135727"/>
              <a:gd name="connsiteX233" fmla="*/ 2855327 w 8128084"/>
              <a:gd name="connsiteY233" fmla="*/ 14371053 h 15135727"/>
              <a:gd name="connsiteX234" fmla="*/ 3080085 w 8128084"/>
              <a:gd name="connsiteY234" fmla="*/ 14413832 h 15135727"/>
              <a:gd name="connsiteX235" fmla="*/ 3152274 w 8128084"/>
              <a:gd name="connsiteY235" fmla="*/ 14341642 h 15135727"/>
              <a:gd name="connsiteX236" fmla="*/ 3080085 w 8128084"/>
              <a:gd name="connsiteY236" fmla="*/ 14269453 h 15135727"/>
              <a:gd name="connsiteX237" fmla="*/ 3152274 w 8128084"/>
              <a:gd name="connsiteY237" fmla="*/ 14197264 h 15135727"/>
              <a:gd name="connsiteX238" fmla="*/ 3152274 w 8128084"/>
              <a:gd name="connsiteY238" fmla="*/ 14052885 h 15135727"/>
              <a:gd name="connsiteX239" fmla="*/ 3080085 w 8128084"/>
              <a:gd name="connsiteY239" fmla="*/ 13980695 h 15135727"/>
              <a:gd name="connsiteX240" fmla="*/ 3056021 w 8128084"/>
              <a:gd name="connsiteY240" fmla="*/ 14076948 h 15135727"/>
              <a:gd name="connsiteX241" fmla="*/ 2935706 w 8128084"/>
              <a:gd name="connsiteY241" fmla="*/ 14076948 h 15135727"/>
              <a:gd name="connsiteX242" fmla="*/ 2863516 w 8128084"/>
              <a:gd name="connsiteY242" fmla="*/ 14125074 h 15135727"/>
              <a:gd name="connsiteX243" fmla="*/ 2719137 w 8128084"/>
              <a:gd name="connsiteY243" fmla="*/ 14197264 h 15135727"/>
              <a:gd name="connsiteX244" fmla="*/ 2646948 w 8128084"/>
              <a:gd name="connsiteY244" fmla="*/ 14197264 h 15135727"/>
              <a:gd name="connsiteX245" fmla="*/ 2598821 w 8128084"/>
              <a:gd name="connsiteY245" fmla="*/ 14125074 h 15135727"/>
              <a:gd name="connsiteX246" fmla="*/ 2430379 w 8128084"/>
              <a:gd name="connsiteY246" fmla="*/ 13836316 h 15135727"/>
              <a:gd name="connsiteX247" fmla="*/ 2646948 w 8128084"/>
              <a:gd name="connsiteY247" fmla="*/ 13812253 h 15135727"/>
              <a:gd name="connsiteX248" fmla="*/ 2502569 w 8128084"/>
              <a:gd name="connsiteY248" fmla="*/ 13475369 h 15135727"/>
              <a:gd name="connsiteX249" fmla="*/ 2550695 w 8128084"/>
              <a:gd name="connsiteY249" fmla="*/ 13186611 h 15135727"/>
              <a:gd name="connsiteX250" fmla="*/ 2719137 w 8128084"/>
              <a:gd name="connsiteY250" fmla="*/ 13042232 h 15135727"/>
              <a:gd name="connsiteX251" fmla="*/ 2791327 w 8128084"/>
              <a:gd name="connsiteY251" fmla="*/ 12945979 h 15135727"/>
              <a:gd name="connsiteX252" fmla="*/ 3031958 w 8128084"/>
              <a:gd name="connsiteY252" fmla="*/ 13090358 h 15135727"/>
              <a:gd name="connsiteX253" fmla="*/ 3056021 w 8128084"/>
              <a:gd name="connsiteY253" fmla="*/ 12753474 h 15135727"/>
              <a:gd name="connsiteX254" fmla="*/ 2887579 w 8128084"/>
              <a:gd name="connsiteY254" fmla="*/ 12777537 h 15135727"/>
              <a:gd name="connsiteX255" fmla="*/ 2815390 w 8128084"/>
              <a:gd name="connsiteY255" fmla="*/ 12777537 h 15135727"/>
              <a:gd name="connsiteX256" fmla="*/ 3176337 w 8128084"/>
              <a:gd name="connsiteY256" fmla="*/ 12368464 h 15135727"/>
              <a:gd name="connsiteX257" fmla="*/ 3104148 w 8128084"/>
              <a:gd name="connsiteY257" fmla="*/ 12320337 h 15135727"/>
              <a:gd name="connsiteX258" fmla="*/ 3104148 w 8128084"/>
              <a:gd name="connsiteY258" fmla="*/ 12320337 h 15135727"/>
              <a:gd name="connsiteX259" fmla="*/ 3007895 w 8128084"/>
              <a:gd name="connsiteY259" fmla="*/ 12079706 h 15135727"/>
              <a:gd name="connsiteX260" fmla="*/ 2911642 w 8128084"/>
              <a:gd name="connsiteY260" fmla="*/ 11935327 h 15135727"/>
              <a:gd name="connsiteX261" fmla="*/ 2863516 w 8128084"/>
              <a:gd name="connsiteY261" fmla="*/ 11694695 h 15135727"/>
              <a:gd name="connsiteX262" fmla="*/ 2911642 w 8128084"/>
              <a:gd name="connsiteY262" fmla="*/ 11454064 h 15135727"/>
              <a:gd name="connsiteX263" fmla="*/ 3056021 w 8128084"/>
              <a:gd name="connsiteY263" fmla="*/ 11454064 h 15135727"/>
              <a:gd name="connsiteX264" fmla="*/ 2983832 w 8128084"/>
              <a:gd name="connsiteY264" fmla="*/ 11381874 h 15135727"/>
              <a:gd name="connsiteX265" fmla="*/ 3031958 w 8128084"/>
              <a:gd name="connsiteY265" fmla="*/ 11285621 h 15135727"/>
              <a:gd name="connsiteX266" fmla="*/ 3007895 w 8128084"/>
              <a:gd name="connsiteY266" fmla="*/ 11189369 h 15135727"/>
              <a:gd name="connsiteX267" fmla="*/ 2887579 w 8128084"/>
              <a:gd name="connsiteY267" fmla="*/ 11141242 h 15135727"/>
              <a:gd name="connsiteX268" fmla="*/ 2887579 w 8128084"/>
              <a:gd name="connsiteY268" fmla="*/ 10972800 h 15135727"/>
              <a:gd name="connsiteX269" fmla="*/ 2887579 w 8128084"/>
              <a:gd name="connsiteY269" fmla="*/ 10924674 h 15135727"/>
              <a:gd name="connsiteX270" fmla="*/ 2767264 w 8128084"/>
              <a:gd name="connsiteY270" fmla="*/ 11020927 h 15135727"/>
              <a:gd name="connsiteX271" fmla="*/ 2743200 w 8128084"/>
              <a:gd name="connsiteY271" fmla="*/ 10924674 h 15135727"/>
              <a:gd name="connsiteX272" fmla="*/ 2550695 w 8128084"/>
              <a:gd name="connsiteY272" fmla="*/ 11020927 h 15135727"/>
              <a:gd name="connsiteX273" fmla="*/ 2526632 w 8128084"/>
              <a:gd name="connsiteY273" fmla="*/ 11117179 h 15135727"/>
              <a:gd name="connsiteX274" fmla="*/ 2334127 w 8128084"/>
              <a:gd name="connsiteY274" fmla="*/ 10996864 h 15135727"/>
              <a:gd name="connsiteX275" fmla="*/ 2358190 w 8128084"/>
              <a:gd name="connsiteY275" fmla="*/ 10732169 h 15135727"/>
              <a:gd name="connsiteX276" fmla="*/ 2334127 w 8128084"/>
              <a:gd name="connsiteY276" fmla="*/ 10587790 h 15135727"/>
              <a:gd name="connsiteX277" fmla="*/ 2406316 w 8128084"/>
              <a:gd name="connsiteY277" fmla="*/ 10491537 h 15135727"/>
              <a:gd name="connsiteX278" fmla="*/ 2598821 w 8128084"/>
              <a:gd name="connsiteY278" fmla="*/ 10684042 h 15135727"/>
              <a:gd name="connsiteX279" fmla="*/ 2767264 w 8128084"/>
              <a:gd name="connsiteY279" fmla="*/ 10684042 h 15135727"/>
              <a:gd name="connsiteX280" fmla="*/ 2646948 w 8128084"/>
              <a:gd name="connsiteY280" fmla="*/ 10515600 h 15135727"/>
              <a:gd name="connsiteX281" fmla="*/ 2815390 w 8128084"/>
              <a:gd name="connsiteY281" fmla="*/ 10395285 h 15135727"/>
              <a:gd name="connsiteX282" fmla="*/ 3080085 w 8128084"/>
              <a:gd name="connsiteY282" fmla="*/ 10419348 h 15135727"/>
              <a:gd name="connsiteX283" fmla="*/ 3248527 w 8128084"/>
              <a:gd name="connsiteY283" fmla="*/ 10539664 h 15135727"/>
              <a:gd name="connsiteX284" fmla="*/ 3320716 w 8128084"/>
              <a:gd name="connsiteY284" fmla="*/ 10659979 h 15135727"/>
              <a:gd name="connsiteX285" fmla="*/ 3465095 w 8128084"/>
              <a:gd name="connsiteY285" fmla="*/ 10659979 h 15135727"/>
              <a:gd name="connsiteX286" fmla="*/ 3441032 w 8128084"/>
              <a:gd name="connsiteY286" fmla="*/ 10491537 h 15135727"/>
              <a:gd name="connsiteX287" fmla="*/ 3392906 w 8128084"/>
              <a:gd name="connsiteY287" fmla="*/ 10250906 h 15135727"/>
              <a:gd name="connsiteX288" fmla="*/ 3152274 w 8128084"/>
              <a:gd name="connsiteY288" fmla="*/ 10250906 h 15135727"/>
              <a:gd name="connsiteX289" fmla="*/ 3176337 w 8128084"/>
              <a:gd name="connsiteY289" fmla="*/ 10178716 h 15135727"/>
              <a:gd name="connsiteX290" fmla="*/ 3104148 w 8128084"/>
              <a:gd name="connsiteY290" fmla="*/ 10154653 h 15135727"/>
              <a:gd name="connsiteX291" fmla="*/ 3007895 w 8128084"/>
              <a:gd name="connsiteY291" fmla="*/ 9962148 h 15135727"/>
              <a:gd name="connsiteX292" fmla="*/ 3176337 w 8128084"/>
              <a:gd name="connsiteY292" fmla="*/ 9889958 h 15135727"/>
              <a:gd name="connsiteX293" fmla="*/ 2959769 w 8128084"/>
              <a:gd name="connsiteY293" fmla="*/ 9504948 h 15135727"/>
              <a:gd name="connsiteX294" fmla="*/ 2791327 w 8128084"/>
              <a:gd name="connsiteY294" fmla="*/ 9456821 h 15135727"/>
              <a:gd name="connsiteX295" fmla="*/ 2574758 w 8128084"/>
              <a:gd name="connsiteY295" fmla="*/ 9336506 h 15135727"/>
              <a:gd name="connsiteX296" fmla="*/ 2550695 w 8128084"/>
              <a:gd name="connsiteY296" fmla="*/ 9071811 h 15135727"/>
              <a:gd name="connsiteX297" fmla="*/ 2695074 w 8128084"/>
              <a:gd name="connsiteY297" fmla="*/ 8999621 h 15135727"/>
              <a:gd name="connsiteX298" fmla="*/ 2622885 w 8128084"/>
              <a:gd name="connsiteY298" fmla="*/ 8975558 h 15135727"/>
              <a:gd name="connsiteX299" fmla="*/ 2430379 w 8128084"/>
              <a:gd name="connsiteY299" fmla="*/ 8999621 h 15135727"/>
              <a:gd name="connsiteX300" fmla="*/ 2261937 w 8128084"/>
              <a:gd name="connsiteY300" fmla="*/ 9168064 h 15135727"/>
              <a:gd name="connsiteX301" fmla="*/ 2237874 w 8128084"/>
              <a:gd name="connsiteY301" fmla="*/ 8999621 h 15135727"/>
              <a:gd name="connsiteX302" fmla="*/ 2117558 w 8128084"/>
              <a:gd name="connsiteY302" fmla="*/ 8975558 h 15135727"/>
              <a:gd name="connsiteX303" fmla="*/ 2045369 w 8128084"/>
              <a:gd name="connsiteY303" fmla="*/ 8783053 h 15135727"/>
              <a:gd name="connsiteX304" fmla="*/ 1852864 w 8128084"/>
              <a:gd name="connsiteY304" fmla="*/ 8758990 h 15135727"/>
              <a:gd name="connsiteX305" fmla="*/ 1636295 w 8128084"/>
              <a:gd name="connsiteY305" fmla="*/ 8927432 h 15135727"/>
              <a:gd name="connsiteX306" fmla="*/ 1588169 w 8128084"/>
              <a:gd name="connsiteY306" fmla="*/ 9023685 h 15135727"/>
              <a:gd name="connsiteX307" fmla="*/ 1515979 w 8128084"/>
              <a:gd name="connsiteY307" fmla="*/ 8879306 h 15135727"/>
              <a:gd name="connsiteX308" fmla="*/ 1347537 w 8128084"/>
              <a:gd name="connsiteY308" fmla="*/ 8879306 h 15135727"/>
              <a:gd name="connsiteX309" fmla="*/ 1347537 w 8128084"/>
              <a:gd name="connsiteY309" fmla="*/ 8710864 h 15135727"/>
              <a:gd name="connsiteX310" fmla="*/ 1106906 w 8128084"/>
              <a:gd name="connsiteY310" fmla="*/ 8783053 h 15135727"/>
              <a:gd name="connsiteX311" fmla="*/ 890337 w 8128084"/>
              <a:gd name="connsiteY311" fmla="*/ 8686800 h 15135727"/>
              <a:gd name="connsiteX312" fmla="*/ 649706 w 8128084"/>
              <a:gd name="connsiteY312" fmla="*/ 8662737 h 15135727"/>
              <a:gd name="connsiteX313" fmla="*/ 385011 w 8128084"/>
              <a:gd name="connsiteY313" fmla="*/ 8566485 h 15135727"/>
              <a:gd name="connsiteX314" fmla="*/ 577516 w 8128084"/>
              <a:gd name="connsiteY314" fmla="*/ 8373979 h 15135727"/>
              <a:gd name="connsiteX315" fmla="*/ 794085 w 8128084"/>
              <a:gd name="connsiteY315" fmla="*/ 8301790 h 15135727"/>
              <a:gd name="connsiteX316" fmla="*/ 745958 w 8128084"/>
              <a:gd name="connsiteY316" fmla="*/ 8133348 h 15135727"/>
              <a:gd name="connsiteX317" fmla="*/ 818148 w 8128084"/>
              <a:gd name="connsiteY317" fmla="*/ 7820527 h 15135727"/>
              <a:gd name="connsiteX318" fmla="*/ 697832 w 8128084"/>
              <a:gd name="connsiteY318" fmla="*/ 7820527 h 15135727"/>
              <a:gd name="connsiteX319" fmla="*/ 625642 w 8128084"/>
              <a:gd name="connsiteY319" fmla="*/ 7916779 h 15135727"/>
              <a:gd name="connsiteX320" fmla="*/ 457200 w 8128084"/>
              <a:gd name="connsiteY320" fmla="*/ 7820527 h 15135727"/>
              <a:gd name="connsiteX321" fmla="*/ 529390 w 8128084"/>
              <a:gd name="connsiteY321" fmla="*/ 7700211 h 15135727"/>
              <a:gd name="connsiteX322" fmla="*/ 938464 w 8128084"/>
              <a:gd name="connsiteY322" fmla="*/ 7676148 h 15135727"/>
              <a:gd name="connsiteX323" fmla="*/ 1058779 w 8128084"/>
              <a:gd name="connsiteY323" fmla="*/ 7459579 h 15135727"/>
              <a:gd name="connsiteX324" fmla="*/ 1203158 w 8128084"/>
              <a:gd name="connsiteY324" fmla="*/ 7603958 h 15135727"/>
              <a:gd name="connsiteX325" fmla="*/ 1299411 w 8128084"/>
              <a:gd name="connsiteY325" fmla="*/ 7555832 h 15135727"/>
              <a:gd name="connsiteX326" fmla="*/ 1443790 w 8128084"/>
              <a:gd name="connsiteY326" fmla="*/ 7507706 h 15135727"/>
              <a:gd name="connsiteX327" fmla="*/ 1684421 w 8128084"/>
              <a:gd name="connsiteY327" fmla="*/ 7603958 h 15135727"/>
              <a:gd name="connsiteX328" fmla="*/ 1684421 w 8128084"/>
              <a:gd name="connsiteY328" fmla="*/ 7603958 h 15135727"/>
              <a:gd name="connsiteX329" fmla="*/ 1540042 w 8128084"/>
              <a:gd name="connsiteY329" fmla="*/ 7363327 h 15135727"/>
              <a:gd name="connsiteX330" fmla="*/ 1299411 w 8128084"/>
              <a:gd name="connsiteY330" fmla="*/ 7315200 h 15135727"/>
              <a:gd name="connsiteX331" fmla="*/ 1130969 w 8128084"/>
              <a:gd name="connsiteY331" fmla="*/ 7339264 h 15135727"/>
              <a:gd name="connsiteX332" fmla="*/ 1034716 w 8128084"/>
              <a:gd name="connsiteY332" fmla="*/ 7315200 h 15135727"/>
              <a:gd name="connsiteX333" fmla="*/ 1155032 w 8128084"/>
              <a:gd name="connsiteY333" fmla="*/ 7050506 h 15135727"/>
              <a:gd name="connsiteX334" fmla="*/ 1155032 w 8128084"/>
              <a:gd name="connsiteY334" fmla="*/ 6930190 h 15135727"/>
              <a:gd name="connsiteX335" fmla="*/ 1155032 w 8128084"/>
              <a:gd name="connsiteY335" fmla="*/ 6761748 h 15135727"/>
              <a:gd name="connsiteX336" fmla="*/ 1203158 w 8128084"/>
              <a:gd name="connsiteY336" fmla="*/ 6617369 h 15135727"/>
              <a:gd name="connsiteX337" fmla="*/ 1371600 w 8128084"/>
              <a:gd name="connsiteY337" fmla="*/ 6472990 h 15135727"/>
              <a:gd name="connsiteX338" fmla="*/ 1443790 w 8128084"/>
              <a:gd name="connsiteY338" fmla="*/ 6328611 h 15135727"/>
              <a:gd name="connsiteX339" fmla="*/ 1419727 w 8128084"/>
              <a:gd name="connsiteY339" fmla="*/ 6208295 h 15135727"/>
              <a:gd name="connsiteX340" fmla="*/ 1275348 w 8128084"/>
              <a:gd name="connsiteY340" fmla="*/ 6304548 h 15135727"/>
              <a:gd name="connsiteX341" fmla="*/ 1323474 w 8128084"/>
              <a:gd name="connsiteY341" fmla="*/ 6015790 h 15135727"/>
              <a:gd name="connsiteX342" fmla="*/ 1540042 w 8128084"/>
              <a:gd name="connsiteY342" fmla="*/ 5871411 h 15135727"/>
              <a:gd name="connsiteX343" fmla="*/ 1540042 w 8128084"/>
              <a:gd name="connsiteY343" fmla="*/ 5751095 h 15135727"/>
              <a:gd name="connsiteX344" fmla="*/ 1395664 w 8128084"/>
              <a:gd name="connsiteY344" fmla="*/ 5799221 h 15135727"/>
              <a:gd name="connsiteX345" fmla="*/ 1179095 w 8128084"/>
              <a:gd name="connsiteY345" fmla="*/ 5799221 h 15135727"/>
              <a:gd name="connsiteX346" fmla="*/ 890337 w 8128084"/>
              <a:gd name="connsiteY346" fmla="*/ 5775158 h 15135727"/>
              <a:gd name="connsiteX347" fmla="*/ 697832 w 8128084"/>
              <a:gd name="connsiteY347" fmla="*/ 5606716 h 15135727"/>
              <a:gd name="connsiteX348" fmla="*/ 577516 w 8128084"/>
              <a:gd name="connsiteY348" fmla="*/ 5582653 h 15135727"/>
              <a:gd name="connsiteX349" fmla="*/ 697832 w 8128084"/>
              <a:gd name="connsiteY349" fmla="*/ 5775158 h 15135727"/>
              <a:gd name="connsiteX350" fmla="*/ 409074 w 8128084"/>
              <a:gd name="connsiteY350" fmla="*/ 5799221 h 15135727"/>
              <a:gd name="connsiteX351" fmla="*/ 168442 w 8128084"/>
              <a:gd name="connsiteY351" fmla="*/ 5702969 h 15135727"/>
              <a:gd name="connsiteX352" fmla="*/ 264695 w 8128084"/>
              <a:gd name="connsiteY352" fmla="*/ 5558590 h 15135727"/>
              <a:gd name="connsiteX353" fmla="*/ 144379 w 8128084"/>
              <a:gd name="connsiteY353" fmla="*/ 5510464 h 15135727"/>
              <a:gd name="connsiteX354" fmla="*/ 0 w 8128084"/>
              <a:gd name="connsiteY354" fmla="*/ 5462337 h 15135727"/>
              <a:gd name="connsiteX355" fmla="*/ 96253 w 8128084"/>
              <a:gd name="connsiteY355"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42827 w 8128084"/>
              <a:gd name="connsiteY202" fmla="*/ 14383753 h 15135727"/>
              <a:gd name="connsiteX203" fmla="*/ 4403558 w 8128084"/>
              <a:gd name="connsiteY203" fmla="*/ 14437895 h 15135727"/>
              <a:gd name="connsiteX204" fmla="*/ 4340058 w 8128084"/>
              <a:gd name="connsiteY204" fmla="*/ 14475995 h 15135727"/>
              <a:gd name="connsiteX205" fmla="*/ 4303127 w 8128084"/>
              <a:gd name="connsiteY205" fmla="*/ 14364703 h 15135727"/>
              <a:gd name="connsiteX206" fmla="*/ 4276892 w 8128084"/>
              <a:gd name="connsiteY206" fmla="*/ 14296190 h 15135727"/>
              <a:gd name="connsiteX207" fmla="*/ 4235116 w 8128084"/>
              <a:gd name="connsiteY207" fmla="*/ 14341642 h 15135727"/>
              <a:gd name="connsiteX208" fmla="*/ 4162927 w 8128084"/>
              <a:gd name="connsiteY208" fmla="*/ 14389769 h 15135727"/>
              <a:gd name="connsiteX209" fmla="*/ 4137527 w 8128084"/>
              <a:gd name="connsiteY209" fmla="*/ 14364369 h 15135727"/>
              <a:gd name="connsiteX210" fmla="*/ 3998327 w 8128084"/>
              <a:gd name="connsiteY210" fmla="*/ 14409153 h 15135727"/>
              <a:gd name="connsiteX211" fmla="*/ 4023727 w 8128084"/>
              <a:gd name="connsiteY211" fmla="*/ 14275803 h 15135727"/>
              <a:gd name="connsiteX212" fmla="*/ 3915945 w 8128084"/>
              <a:gd name="connsiteY212" fmla="*/ 14289840 h 15135727"/>
              <a:gd name="connsiteX213" fmla="*/ 3801979 w 8128084"/>
              <a:gd name="connsiteY213" fmla="*/ 14293516 h 15135727"/>
              <a:gd name="connsiteX214" fmla="*/ 3719764 w 8128084"/>
              <a:gd name="connsiteY214" fmla="*/ 14415169 h 15135727"/>
              <a:gd name="connsiteX215" fmla="*/ 3625850 w 8128084"/>
              <a:gd name="connsiteY215" fmla="*/ 14616364 h 15135727"/>
              <a:gd name="connsiteX216" fmla="*/ 3513221 w 8128084"/>
              <a:gd name="connsiteY216" fmla="*/ 14726653 h 15135727"/>
              <a:gd name="connsiteX217" fmla="*/ 3583071 w 8128084"/>
              <a:gd name="connsiteY217" fmla="*/ 14832932 h 15135727"/>
              <a:gd name="connsiteX218" fmla="*/ 3633537 w 8128084"/>
              <a:gd name="connsiteY218" fmla="*/ 14967285 h 15135727"/>
              <a:gd name="connsiteX219" fmla="*/ 3609474 w 8128084"/>
              <a:gd name="connsiteY219" fmla="*/ 15087600 h 15135727"/>
              <a:gd name="connsiteX220" fmla="*/ 3479132 w 8128084"/>
              <a:gd name="connsiteY220" fmla="*/ 14975974 h 15135727"/>
              <a:gd name="connsiteX221" fmla="*/ 3304340 w 8128084"/>
              <a:gd name="connsiteY221" fmla="*/ 14949237 h 15135727"/>
              <a:gd name="connsiteX222" fmla="*/ 3261227 w 8128084"/>
              <a:gd name="connsiteY222" fmla="*/ 14787145 h 15135727"/>
              <a:gd name="connsiteX223" fmla="*/ 3128211 w 8128084"/>
              <a:gd name="connsiteY223" fmla="*/ 14919158 h 15135727"/>
              <a:gd name="connsiteX224" fmla="*/ 3090277 w 8128084"/>
              <a:gd name="connsiteY224" fmla="*/ 15075903 h 15135727"/>
              <a:gd name="connsiteX225" fmla="*/ 2959769 w 8128084"/>
              <a:gd name="connsiteY225" fmla="*/ 15135727 h 15135727"/>
              <a:gd name="connsiteX226" fmla="*/ 2891256 w 8128084"/>
              <a:gd name="connsiteY226" fmla="*/ 14945895 h 15135727"/>
              <a:gd name="connsiteX227" fmla="*/ 2829927 w 8128084"/>
              <a:gd name="connsiteY227" fmla="*/ 14872703 h 15135727"/>
              <a:gd name="connsiteX228" fmla="*/ 2887579 w 8128084"/>
              <a:gd name="connsiteY228" fmla="*/ 14774779 h 15135727"/>
              <a:gd name="connsiteX229" fmla="*/ 2779127 w 8128084"/>
              <a:gd name="connsiteY229" fmla="*/ 14694903 h 15135727"/>
              <a:gd name="connsiteX230" fmla="*/ 2839453 w 8128084"/>
              <a:gd name="connsiteY230" fmla="*/ 14582274 h 15135727"/>
              <a:gd name="connsiteX231" fmla="*/ 2935706 w 8128084"/>
              <a:gd name="connsiteY231" fmla="*/ 14510085 h 15135727"/>
              <a:gd name="connsiteX232" fmla="*/ 2948406 w 8128084"/>
              <a:gd name="connsiteY232" fmla="*/ 14554535 h 15135727"/>
              <a:gd name="connsiteX233" fmla="*/ 2855327 w 8128084"/>
              <a:gd name="connsiteY233" fmla="*/ 14371053 h 15135727"/>
              <a:gd name="connsiteX234" fmla="*/ 3014077 w 8128084"/>
              <a:gd name="connsiteY234" fmla="*/ 14447253 h 15135727"/>
              <a:gd name="connsiteX235" fmla="*/ 3080085 w 8128084"/>
              <a:gd name="connsiteY235" fmla="*/ 14413832 h 15135727"/>
              <a:gd name="connsiteX236" fmla="*/ 3152274 w 8128084"/>
              <a:gd name="connsiteY236" fmla="*/ 14341642 h 15135727"/>
              <a:gd name="connsiteX237" fmla="*/ 3080085 w 8128084"/>
              <a:gd name="connsiteY237" fmla="*/ 14269453 h 15135727"/>
              <a:gd name="connsiteX238" fmla="*/ 3152274 w 8128084"/>
              <a:gd name="connsiteY238" fmla="*/ 14197264 h 15135727"/>
              <a:gd name="connsiteX239" fmla="*/ 3152274 w 8128084"/>
              <a:gd name="connsiteY239" fmla="*/ 14052885 h 15135727"/>
              <a:gd name="connsiteX240" fmla="*/ 3080085 w 8128084"/>
              <a:gd name="connsiteY240" fmla="*/ 13980695 h 15135727"/>
              <a:gd name="connsiteX241" fmla="*/ 3056021 w 8128084"/>
              <a:gd name="connsiteY241" fmla="*/ 14076948 h 15135727"/>
              <a:gd name="connsiteX242" fmla="*/ 2935706 w 8128084"/>
              <a:gd name="connsiteY242" fmla="*/ 14076948 h 15135727"/>
              <a:gd name="connsiteX243" fmla="*/ 2863516 w 8128084"/>
              <a:gd name="connsiteY243" fmla="*/ 14125074 h 15135727"/>
              <a:gd name="connsiteX244" fmla="*/ 2719137 w 8128084"/>
              <a:gd name="connsiteY244" fmla="*/ 14197264 h 15135727"/>
              <a:gd name="connsiteX245" fmla="*/ 2646948 w 8128084"/>
              <a:gd name="connsiteY245" fmla="*/ 14197264 h 15135727"/>
              <a:gd name="connsiteX246" fmla="*/ 2598821 w 8128084"/>
              <a:gd name="connsiteY246" fmla="*/ 14125074 h 15135727"/>
              <a:gd name="connsiteX247" fmla="*/ 2430379 w 8128084"/>
              <a:gd name="connsiteY247" fmla="*/ 13836316 h 15135727"/>
              <a:gd name="connsiteX248" fmla="*/ 2646948 w 8128084"/>
              <a:gd name="connsiteY248" fmla="*/ 13812253 h 15135727"/>
              <a:gd name="connsiteX249" fmla="*/ 2502569 w 8128084"/>
              <a:gd name="connsiteY249" fmla="*/ 13475369 h 15135727"/>
              <a:gd name="connsiteX250" fmla="*/ 2550695 w 8128084"/>
              <a:gd name="connsiteY250" fmla="*/ 13186611 h 15135727"/>
              <a:gd name="connsiteX251" fmla="*/ 2719137 w 8128084"/>
              <a:gd name="connsiteY251" fmla="*/ 13042232 h 15135727"/>
              <a:gd name="connsiteX252" fmla="*/ 2791327 w 8128084"/>
              <a:gd name="connsiteY252" fmla="*/ 12945979 h 15135727"/>
              <a:gd name="connsiteX253" fmla="*/ 3031958 w 8128084"/>
              <a:gd name="connsiteY253" fmla="*/ 13090358 h 15135727"/>
              <a:gd name="connsiteX254" fmla="*/ 3056021 w 8128084"/>
              <a:gd name="connsiteY254" fmla="*/ 12753474 h 15135727"/>
              <a:gd name="connsiteX255" fmla="*/ 2887579 w 8128084"/>
              <a:gd name="connsiteY255" fmla="*/ 12777537 h 15135727"/>
              <a:gd name="connsiteX256" fmla="*/ 2815390 w 8128084"/>
              <a:gd name="connsiteY256" fmla="*/ 12777537 h 15135727"/>
              <a:gd name="connsiteX257" fmla="*/ 3176337 w 8128084"/>
              <a:gd name="connsiteY257" fmla="*/ 12368464 h 15135727"/>
              <a:gd name="connsiteX258" fmla="*/ 3104148 w 8128084"/>
              <a:gd name="connsiteY258" fmla="*/ 12320337 h 15135727"/>
              <a:gd name="connsiteX259" fmla="*/ 3104148 w 8128084"/>
              <a:gd name="connsiteY259" fmla="*/ 12320337 h 15135727"/>
              <a:gd name="connsiteX260" fmla="*/ 3007895 w 8128084"/>
              <a:gd name="connsiteY260" fmla="*/ 12079706 h 15135727"/>
              <a:gd name="connsiteX261" fmla="*/ 2911642 w 8128084"/>
              <a:gd name="connsiteY261" fmla="*/ 11935327 h 15135727"/>
              <a:gd name="connsiteX262" fmla="*/ 2863516 w 8128084"/>
              <a:gd name="connsiteY262" fmla="*/ 11694695 h 15135727"/>
              <a:gd name="connsiteX263" fmla="*/ 2911642 w 8128084"/>
              <a:gd name="connsiteY263" fmla="*/ 11454064 h 15135727"/>
              <a:gd name="connsiteX264" fmla="*/ 3056021 w 8128084"/>
              <a:gd name="connsiteY264" fmla="*/ 11454064 h 15135727"/>
              <a:gd name="connsiteX265" fmla="*/ 2983832 w 8128084"/>
              <a:gd name="connsiteY265" fmla="*/ 11381874 h 15135727"/>
              <a:gd name="connsiteX266" fmla="*/ 3031958 w 8128084"/>
              <a:gd name="connsiteY266" fmla="*/ 11285621 h 15135727"/>
              <a:gd name="connsiteX267" fmla="*/ 3007895 w 8128084"/>
              <a:gd name="connsiteY267" fmla="*/ 11189369 h 15135727"/>
              <a:gd name="connsiteX268" fmla="*/ 2887579 w 8128084"/>
              <a:gd name="connsiteY268" fmla="*/ 11141242 h 15135727"/>
              <a:gd name="connsiteX269" fmla="*/ 2887579 w 8128084"/>
              <a:gd name="connsiteY269" fmla="*/ 10972800 h 15135727"/>
              <a:gd name="connsiteX270" fmla="*/ 2887579 w 8128084"/>
              <a:gd name="connsiteY270" fmla="*/ 10924674 h 15135727"/>
              <a:gd name="connsiteX271" fmla="*/ 2767264 w 8128084"/>
              <a:gd name="connsiteY271" fmla="*/ 11020927 h 15135727"/>
              <a:gd name="connsiteX272" fmla="*/ 2743200 w 8128084"/>
              <a:gd name="connsiteY272" fmla="*/ 10924674 h 15135727"/>
              <a:gd name="connsiteX273" fmla="*/ 2550695 w 8128084"/>
              <a:gd name="connsiteY273" fmla="*/ 11020927 h 15135727"/>
              <a:gd name="connsiteX274" fmla="*/ 2526632 w 8128084"/>
              <a:gd name="connsiteY274" fmla="*/ 11117179 h 15135727"/>
              <a:gd name="connsiteX275" fmla="*/ 2334127 w 8128084"/>
              <a:gd name="connsiteY275" fmla="*/ 10996864 h 15135727"/>
              <a:gd name="connsiteX276" fmla="*/ 2358190 w 8128084"/>
              <a:gd name="connsiteY276" fmla="*/ 10732169 h 15135727"/>
              <a:gd name="connsiteX277" fmla="*/ 2334127 w 8128084"/>
              <a:gd name="connsiteY277" fmla="*/ 10587790 h 15135727"/>
              <a:gd name="connsiteX278" fmla="*/ 2406316 w 8128084"/>
              <a:gd name="connsiteY278" fmla="*/ 10491537 h 15135727"/>
              <a:gd name="connsiteX279" fmla="*/ 2598821 w 8128084"/>
              <a:gd name="connsiteY279" fmla="*/ 10684042 h 15135727"/>
              <a:gd name="connsiteX280" fmla="*/ 2767264 w 8128084"/>
              <a:gd name="connsiteY280" fmla="*/ 10684042 h 15135727"/>
              <a:gd name="connsiteX281" fmla="*/ 2646948 w 8128084"/>
              <a:gd name="connsiteY281" fmla="*/ 10515600 h 15135727"/>
              <a:gd name="connsiteX282" fmla="*/ 2815390 w 8128084"/>
              <a:gd name="connsiteY282" fmla="*/ 10395285 h 15135727"/>
              <a:gd name="connsiteX283" fmla="*/ 3080085 w 8128084"/>
              <a:gd name="connsiteY283" fmla="*/ 10419348 h 15135727"/>
              <a:gd name="connsiteX284" fmla="*/ 3248527 w 8128084"/>
              <a:gd name="connsiteY284" fmla="*/ 10539664 h 15135727"/>
              <a:gd name="connsiteX285" fmla="*/ 3320716 w 8128084"/>
              <a:gd name="connsiteY285" fmla="*/ 10659979 h 15135727"/>
              <a:gd name="connsiteX286" fmla="*/ 3465095 w 8128084"/>
              <a:gd name="connsiteY286" fmla="*/ 10659979 h 15135727"/>
              <a:gd name="connsiteX287" fmla="*/ 3441032 w 8128084"/>
              <a:gd name="connsiteY287" fmla="*/ 10491537 h 15135727"/>
              <a:gd name="connsiteX288" fmla="*/ 3392906 w 8128084"/>
              <a:gd name="connsiteY288" fmla="*/ 10250906 h 15135727"/>
              <a:gd name="connsiteX289" fmla="*/ 3152274 w 8128084"/>
              <a:gd name="connsiteY289" fmla="*/ 10250906 h 15135727"/>
              <a:gd name="connsiteX290" fmla="*/ 3176337 w 8128084"/>
              <a:gd name="connsiteY290" fmla="*/ 10178716 h 15135727"/>
              <a:gd name="connsiteX291" fmla="*/ 3104148 w 8128084"/>
              <a:gd name="connsiteY291" fmla="*/ 10154653 h 15135727"/>
              <a:gd name="connsiteX292" fmla="*/ 3007895 w 8128084"/>
              <a:gd name="connsiteY292" fmla="*/ 9962148 h 15135727"/>
              <a:gd name="connsiteX293" fmla="*/ 3176337 w 8128084"/>
              <a:gd name="connsiteY293" fmla="*/ 9889958 h 15135727"/>
              <a:gd name="connsiteX294" fmla="*/ 2959769 w 8128084"/>
              <a:gd name="connsiteY294" fmla="*/ 9504948 h 15135727"/>
              <a:gd name="connsiteX295" fmla="*/ 2791327 w 8128084"/>
              <a:gd name="connsiteY295" fmla="*/ 9456821 h 15135727"/>
              <a:gd name="connsiteX296" fmla="*/ 2574758 w 8128084"/>
              <a:gd name="connsiteY296" fmla="*/ 9336506 h 15135727"/>
              <a:gd name="connsiteX297" fmla="*/ 2550695 w 8128084"/>
              <a:gd name="connsiteY297" fmla="*/ 9071811 h 15135727"/>
              <a:gd name="connsiteX298" fmla="*/ 2695074 w 8128084"/>
              <a:gd name="connsiteY298" fmla="*/ 8999621 h 15135727"/>
              <a:gd name="connsiteX299" fmla="*/ 2622885 w 8128084"/>
              <a:gd name="connsiteY299" fmla="*/ 8975558 h 15135727"/>
              <a:gd name="connsiteX300" fmla="*/ 2430379 w 8128084"/>
              <a:gd name="connsiteY300" fmla="*/ 8999621 h 15135727"/>
              <a:gd name="connsiteX301" fmla="*/ 2261937 w 8128084"/>
              <a:gd name="connsiteY301" fmla="*/ 9168064 h 15135727"/>
              <a:gd name="connsiteX302" fmla="*/ 2237874 w 8128084"/>
              <a:gd name="connsiteY302" fmla="*/ 8999621 h 15135727"/>
              <a:gd name="connsiteX303" fmla="*/ 2117558 w 8128084"/>
              <a:gd name="connsiteY303" fmla="*/ 8975558 h 15135727"/>
              <a:gd name="connsiteX304" fmla="*/ 2045369 w 8128084"/>
              <a:gd name="connsiteY304" fmla="*/ 8783053 h 15135727"/>
              <a:gd name="connsiteX305" fmla="*/ 1852864 w 8128084"/>
              <a:gd name="connsiteY305" fmla="*/ 8758990 h 15135727"/>
              <a:gd name="connsiteX306" fmla="*/ 1636295 w 8128084"/>
              <a:gd name="connsiteY306" fmla="*/ 8927432 h 15135727"/>
              <a:gd name="connsiteX307" fmla="*/ 1588169 w 8128084"/>
              <a:gd name="connsiteY307" fmla="*/ 9023685 h 15135727"/>
              <a:gd name="connsiteX308" fmla="*/ 1515979 w 8128084"/>
              <a:gd name="connsiteY308" fmla="*/ 8879306 h 15135727"/>
              <a:gd name="connsiteX309" fmla="*/ 1347537 w 8128084"/>
              <a:gd name="connsiteY309" fmla="*/ 8879306 h 15135727"/>
              <a:gd name="connsiteX310" fmla="*/ 1347537 w 8128084"/>
              <a:gd name="connsiteY310" fmla="*/ 8710864 h 15135727"/>
              <a:gd name="connsiteX311" fmla="*/ 1106906 w 8128084"/>
              <a:gd name="connsiteY311" fmla="*/ 8783053 h 15135727"/>
              <a:gd name="connsiteX312" fmla="*/ 890337 w 8128084"/>
              <a:gd name="connsiteY312" fmla="*/ 8686800 h 15135727"/>
              <a:gd name="connsiteX313" fmla="*/ 649706 w 8128084"/>
              <a:gd name="connsiteY313" fmla="*/ 8662737 h 15135727"/>
              <a:gd name="connsiteX314" fmla="*/ 385011 w 8128084"/>
              <a:gd name="connsiteY314" fmla="*/ 8566485 h 15135727"/>
              <a:gd name="connsiteX315" fmla="*/ 577516 w 8128084"/>
              <a:gd name="connsiteY315" fmla="*/ 8373979 h 15135727"/>
              <a:gd name="connsiteX316" fmla="*/ 794085 w 8128084"/>
              <a:gd name="connsiteY316" fmla="*/ 8301790 h 15135727"/>
              <a:gd name="connsiteX317" fmla="*/ 745958 w 8128084"/>
              <a:gd name="connsiteY317" fmla="*/ 8133348 h 15135727"/>
              <a:gd name="connsiteX318" fmla="*/ 818148 w 8128084"/>
              <a:gd name="connsiteY318" fmla="*/ 7820527 h 15135727"/>
              <a:gd name="connsiteX319" fmla="*/ 697832 w 8128084"/>
              <a:gd name="connsiteY319" fmla="*/ 7820527 h 15135727"/>
              <a:gd name="connsiteX320" fmla="*/ 625642 w 8128084"/>
              <a:gd name="connsiteY320" fmla="*/ 7916779 h 15135727"/>
              <a:gd name="connsiteX321" fmla="*/ 457200 w 8128084"/>
              <a:gd name="connsiteY321" fmla="*/ 7820527 h 15135727"/>
              <a:gd name="connsiteX322" fmla="*/ 529390 w 8128084"/>
              <a:gd name="connsiteY322" fmla="*/ 7700211 h 15135727"/>
              <a:gd name="connsiteX323" fmla="*/ 938464 w 8128084"/>
              <a:gd name="connsiteY323" fmla="*/ 7676148 h 15135727"/>
              <a:gd name="connsiteX324" fmla="*/ 1058779 w 8128084"/>
              <a:gd name="connsiteY324" fmla="*/ 7459579 h 15135727"/>
              <a:gd name="connsiteX325" fmla="*/ 1203158 w 8128084"/>
              <a:gd name="connsiteY325" fmla="*/ 7603958 h 15135727"/>
              <a:gd name="connsiteX326" fmla="*/ 1299411 w 8128084"/>
              <a:gd name="connsiteY326" fmla="*/ 7555832 h 15135727"/>
              <a:gd name="connsiteX327" fmla="*/ 1443790 w 8128084"/>
              <a:gd name="connsiteY327" fmla="*/ 7507706 h 15135727"/>
              <a:gd name="connsiteX328" fmla="*/ 1684421 w 8128084"/>
              <a:gd name="connsiteY328" fmla="*/ 7603958 h 15135727"/>
              <a:gd name="connsiteX329" fmla="*/ 1684421 w 8128084"/>
              <a:gd name="connsiteY329" fmla="*/ 7603958 h 15135727"/>
              <a:gd name="connsiteX330" fmla="*/ 1540042 w 8128084"/>
              <a:gd name="connsiteY330" fmla="*/ 7363327 h 15135727"/>
              <a:gd name="connsiteX331" fmla="*/ 1299411 w 8128084"/>
              <a:gd name="connsiteY331" fmla="*/ 7315200 h 15135727"/>
              <a:gd name="connsiteX332" fmla="*/ 1130969 w 8128084"/>
              <a:gd name="connsiteY332" fmla="*/ 7339264 h 15135727"/>
              <a:gd name="connsiteX333" fmla="*/ 1034716 w 8128084"/>
              <a:gd name="connsiteY333" fmla="*/ 7315200 h 15135727"/>
              <a:gd name="connsiteX334" fmla="*/ 1155032 w 8128084"/>
              <a:gd name="connsiteY334" fmla="*/ 7050506 h 15135727"/>
              <a:gd name="connsiteX335" fmla="*/ 1155032 w 8128084"/>
              <a:gd name="connsiteY335" fmla="*/ 6930190 h 15135727"/>
              <a:gd name="connsiteX336" fmla="*/ 1155032 w 8128084"/>
              <a:gd name="connsiteY336" fmla="*/ 6761748 h 15135727"/>
              <a:gd name="connsiteX337" fmla="*/ 1203158 w 8128084"/>
              <a:gd name="connsiteY337" fmla="*/ 6617369 h 15135727"/>
              <a:gd name="connsiteX338" fmla="*/ 1371600 w 8128084"/>
              <a:gd name="connsiteY338" fmla="*/ 6472990 h 15135727"/>
              <a:gd name="connsiteX339" fmla="*/ 1443790 w 8128084"/>
              <a:gd name="connsiteY339" fmla="*/ 6328611 h 15135727"/>
              <a:gd name="connsiteX340" fmla="*/ 1419727 w 8128084"/>
              <a:gd name="connsiteY340" fmla="*/ 6208295 h 15135727"/>
              <a:gd name="connsiteX341" fmla="*/ 1275348 w 8128084"/>
              <a:gd name="connsiteY341" fmla="*/ 6304548 h 15135727"/>
              <a:gd name="connsiteX342" fmla="*/ 1323474 w 8128084"/>
              <a:gd name="connsiteY342" fmla="*/ 6015790 h 15135727"/>
              <a:gd name="connsiteX343" fmla="*/ 1540042 w 8128084"/>
              <a:gd name="connsiteY343" fmla="*/ 5871411 h 15135727"/>
              <a:gd name="connsiteX344" fmla="*/ 1540042 w 8128084"/>
              <a:gd name="connsiteY344" fmla="*/ 5751095 h 15135727"/>
              <a:gd name="connsiteX345" fmla="*/ 1395664 w 8128084"/>
              <a:gd name="connsiteY345" fmla="*/ 5799221 h 15135727"/>
              <a:gd name="connsiteX346" fmla="*/ 1179095 w 8128084"/>
              <a:gd name="connsiteY346" fmla="*/ 5799221 h 15135727"/>
              <a:gd name="connsiteX347" fmla="*/ 890337 w 8128084"/>
              <a:gd name="connsiteY347" fmla="*/ 5775158 h 15135727"/>
              <a:gd name="connsiteX348" fmla="*/ 697832 w 8128084"/>
              <a:gd name="connsiteY348" fmla="*/ 5606716 h 15135727"/>
              <a:gd name="connsiteX349" fmla="*/ 577516 w 8128084"/>
              <a:gd name="connsiteY349" fmla="*/ 5582653 h 15135727"/>
              <a:gd name="connsiteX350" fmla="*/ 697832 w 8128084"/>
              <a:gd name="connsiteY350" fmla="*/ 5775158 h 15135727"/>
              <a:gd name="connsiteX351" fmla="*/ 409074 w 8128084"/>
              <a:gd name="connsiteY351" fmla="*/ 5799221 h 15135727"/>
              <a:gd name="connsiteX352" fmla="*/ 168442 w 8128084"/>
              <a:gd name="connsiteY352" fmla="*/ 5702969 h 15135727"/>
              <a:gd name="connsiteX353" fmla="*/ 264695 w 8128084"/>
              <a:gd name="connsiteY353" fmla="*/ 5558590 h 15135727"/>
              <a:gd name="connsiteX354" fmla="*/ 144379 w 8128084"/>
              <a:gd name="connsiteY354" fmla="*/ 5510464 h 15135727"/>
              <a:gd name="connsiteX355" fmla="*/ 0 w 8128084"/>
              <a:gd name="connsiteY355" fmla="*/ 5462337 h 15135727"/>
              <a:gd name="connsiteX356" fmla="*/ 96253 w 8128084"/>
              <a:gd name="connsiteY356"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42827 w 8128084"/>
              <a:gd name="connsiteY202" fmla="*/ 14383753 h 15135727"/>
              <a:gd name="connsiteX203" fmla="*/ 4403558 w 8128084"/>
              <a:gd name="connsiteY203" fmla="*/ 14437895 h 15135727"/>
              <a:gd name="connsiteX204" fmla="*/ 4340058 w 8128084"/>
              <a:gd name="connsiteY204" fmla="*/ 14475995 h 15135727"/>
              <a:gd name="connsiteX205" fmla="*/ 4303127 w 8128084"/>
              <a:gd name="connsiteY205" fmla="*/ 14364703 h 15135727"/>
              <a:gd name="connsiteX206" fmla="*/ 4276892 w 8128084"/>
              <a:gd name="connsiteY206" fmla="*/ 14296190 h 15135727"/>
              <a:gd name="connsiteX207" fmla="*/ 4235116 w 8128084"/>
              <a:gd name="connsiteY207" fmla="*/ 14341642 h 15135727"/>
              <a:gd name="connsiteX208" fmla="*/ 4162927 w 8128084"/>
              <a:gd name="connsiteY208" fmla="*/ 14389769 h 15135727"/>
              <a:gd name="connsiteX209" fmla="*/ 4137527 w 8128084"/>
              <a:gd name="connsiteY209" fmla="*/ 14364369 h 15135727"/>
              <a:gd name="connsiteX210" fmla="*/ 3998327 w 8128084"/>
              <a:gd name="connsiteY210" fmla="*/ 14409153 h 15135727"/>
              <a:gd name="connsiteX211" fmla="*/ 4023727 w 8128084"/>
              <a:gd name="connsiteY211" fmla="*/ 14275803 h 15135727"/>
              <a:gd name="connsiteX212" fmla="*/ 3915945 w 8128084"/>
              <a:gd name="connsiteY212" fmla="*/ 14289840 h 15135727"/>
              <a:gd name="connsiteX213" fmla="*/ 3801979 w 8128084"/>
              <a:gd name="connsiteY213" fmla="*/ 14293516 h 15135727"/>
              <a:gd name="connsiteX214" fmla="*/ 3719764 w 8128084"/>
              <a:gd name="connsiteY214" fmla="*/ 14415169 h 15135727"/>
              <a:gd name="connsiteX215" fmla="*/ 3625850 w 8128084"/>
              <a:gd name="connsiteY215" fmla="*/ 14616364 h 15135727"/>
              <a:gd name="connsiteX216" fmla="*/ 3513221 w 8128084"/>
              <a:gd name="connsiteY216" fmla="*/ 14726653 h 15135727"/>
              <a:gd name="connsiteX217" fmla="*/ 3583071 w 8128084"/>
              <a:gd name="connsiteY217" fmla="*/ 14832932 h 15135727"/>
              <a:gd name="connsiteX218" fmla="*/ 3633537 w 8128084"/>
              <a:gd name="connsiteY218" fmla="*/ 14967285 h 15135727"/>
              <a:gd name="connsiteX219" fmla="*/ 3609474 w 8128084"/>
              <a:gd name="connsiteY219" fmla="*/ 15087600 h 15135727"/>
              <a:gd name="connsiteX220" fmla="*/ 3479132 w 8128084"/>
              <a:gd name="connsiteY220" fmla="*/ 14975974 h 15135727"/>
              <a:gd name="connsiteX221" fmla="*/ 3304340 w 8128084"/>
              <a:gd name="connsiteY221" fmla="*/ 14949237 h 15135727"/>
              <a:gd name="connsiteX222" fmla="*/ 3261227 w 8128084"/>
              <a:gd name="connsiteY222" fmla="*/ 14787145 h 15135727"/>
              <a:gd name="connsiteX223" fmla="*/ 3128211 w 8128084"/>
              <a:gd name="connsiteY223" fmla="*/ 14919158 h 15135727"/>
              <a:gd name="connsiteX224" fmla="*/ 3090277 w 8128084"/>
              <a:gd name="connsiteY224" fmla="*/ 15075903 h 15135727"/>
              <a:gd name="connsiteX225" fmla="*/ 2959769 w 8128084"/>
              <a:gd name="connsiteY225" fmla="*/ 15135727 h 15135727"/>
              <a:gd name="connsiteX226" fmla="*/ 2891256 w 8128084"/>
              <a:gd name="connsiteY226" fmla="*/ 14945895 h 15135727"/>
              <a:gd name="connsiteX227" fmla="*/ 2829927 w 8128084"/>
              <a:gd name="connsiteY227" fmla="*/ 14872703 h 15135727"/>
              <a:gd name="connsiteX228" fmla="*/ 2887579 w 8128084"/>
              <a:gd name="connsiteY228" fmla="*/ 14774779 h 15135727"/>
              <a:gd name="connsiteX229" fmla="*/ 2779127 w 8128084"/>
              <a:gd name="connsiteY229" fmla="*/ 14694903 h 15135727"/>
              <a:gd name="connsiteX230" fmla="*/ 2839453 w 8128084"/>
              <a:gd name="connsiteY230" fmla="*/ 14582274 h 15135727"/>
              <a:gd name="connsiteX231" fmla="*/ 2935706 w 8128084"/>
              <a:gd name="connsiteY231" fmla="*/ 14510085 h 15135727"/>
              <a:gd name="connsiteX232" fmla="*/ 2948406 w 8128084"/>
              <a:gd name="connsiteY232" fmla="*/ 14554535 h 15135727"/>
              <a:gd name="connsiteX233" fmla="*/ 2855327 w 8128084"/>
              <a:gd name="connsiteY233" fmla="*/ 14371053 h 15135727"/>
              <a:gd name="connsiteX234" fmla="*/ 3014077 w 8128084"/>
              <a:gd name="connsiteY234" fmla="*/ 14447253 h 15135727"/>
              <a:gd name="connsiteX235" fmla="*/ 3029285 w 8128084"/>
              <a:gd name="connsiteY235" fmla="*/ 14363032 h 15135727"/>
              <a:gd name="connsiteX236" fmla="*/ 3152274 w 8128084"/>
              <a:gd name="connsiteY236" fmla="*/ 14341642 h 15135727"/>
              <a:gd name="connsiteX237" fmla="*/ 3080085 w 8128084"/>
              <a:gd name="connsiteY237" fmla="*/ 14269453 h 15135727"/>
              <a:gd name="connsiteX238" fmla="*/ 3152274 w 8128084"/>
              <a:gd name="connsiteY238" fmla="*/ 14197264 h 15135727"/>
              <a:gd name="connsiteX239" fmla="*/ 3152274 w 8128084"/>
              <a:gd name="connsiteY239" fmla="*/ 14052885 h 15135727"/>
              <a:gd name="connsiteX240" fmla="*/ 3080085 w 8128084"/>
              <a:gd name="connsiteY240" fmla="*/ 13980695 h 15135727"/>
              <a:gd name="connsiteX241" fmla="*/ 3056021 w 8128084"/>
              <a:gd name="connsiteY241" fmla="*/ 14076948 h 15135727"/>
              <a:gd name="connsiteX242" fmla="*/ 2935706 w 8128084"/>
              <a:gd name="connsiteY242" fmla="*/ 14076948 h 15135727"/>
              <a:gd name="connsiteX243" fmla="*/ 2863516 w 8128084"/>
              <a:gd name="connsiteY243" fmla="*/ 14125074 h 15135727"/>
              <a:gd name="connsiteX244" fmla="*/ 2719137 w 8128084"/>
              <a:gd name="connsiteY244" fmla="*/ 14197264 h 15135727"/>
              <a:gd name="connsiteX245" fmla="*/ 2646948 w 8128084"/>
              <a:gd name="connsiteY245" fmla="*/ 14197264 h 15135727"/>
              <a:gd name="connsiteX246" fmla="*/ 2598821 w 8128084"/>
              <a:gd name="connsiteY246" fmla="*/ 14125074 h 15135727"/>
              <a:gd name="connsiteX247" fmla="*/ 2430379 w 8128084"/>
              <a:gd name="connsiteY247" fmla="*/ 13836316 h 15135727"/>
              <a:gd name="connsiteX248" fmla="*/ 2646948 w 8128084"/>
              <a:gd name="connsiteY248" fmla="*/ 13812253 h 15135727"/>
              <a:gd name="connsiteX249" fmla="*/ 2502569 w 8128084"/>
              <a:gd name="connsiteY249" fmla="*/ 13475369 h 15135727"/>
              <a:gd name="connsiteX250" fmla="*/ 2550695 w 8128084"/>
              <a:gd name="connsiteY250" fmla="*/ 13186611 h 15135727"/>
              <a:gd name="connsiteX251" fmla="*/ 2719137 w 8128084"/>
              <a:gd name="connsiteY251" fmla="*/ 13042232 h 15135727"/>
              <a:gd name="connsiteX252" fmla="*/ 2791327 w 8128084"/>
              <a:gd name="connsiteY252" fmla="*/ 12945979 h 15135727"/>
              <a:gd name="connsiteX253" fmla="*/ 3031958 w 8128084"/>
              <a:gd name="connsiteY253" fmla="*/ 13090358 h 15135727"/>
              <a:gd name="connsiteX254" fmla="*/ 3056021 w 8128084"/>
              <a:gd name="connsiteY254" fmla="*/ 12753474 h 15135727"/>
              <a:gd name="connsiteX255" fmla="*/ 2887579 w 8128084"/>
              <a:gd name="connsiteY255" fmla="*/ 12777537 h 15135727"/>
              <a:gd name="connsiteX256" fmla="*/ 2815390 w 8128084"/>
              <a:gd name="connsiteY256" fmla="*/ 12777537 h 15135727"/>
              <a:gd name="connsiteX257" fmla="*/ 3176337 w 8128084"/>
              <a:gd name="connsiteY257" fmla="*/ 12368464 h 15135727"/>
              <a:gd name="connsiteX258" fmla="*/ 3104148 w 8128084"/>
              <a:gd name="connsiteY258" fmla="*/ 12320337 h 15135727"/>
              <a:gd name="connsiteX259" fmla="*/ 3104148 w 8128084"/>
              <a:gd name="connsiteY259" fmla="*/ 12320337 h 15135727"/>
              <a:gd name="connsiteX260" fmla="*/ 3007895 w 8128084"/>
              <a:gd name="connsiteY260" fmla="*/ 12079706 h 15135727"/>
              <a:gd name="connsiteX261" fmla="*/ 2911642 w 8128084"/>
              <a:gd name="connsiteY261" fmla="*/ 11935327 h 15135727"/>
              <a:gd name="connsiteX262" fmla="*/ 2863516 w 8128084"/>
              <a:gd name="connsiteY262" fmla="*/ 11694695 h 15135727"/>
              <a:gd name="connsiteX263" fmla="*/ 2911642 w 8128084"/>
              <a:gd name="connsiteY263" fmla="*/ 11454064 h 15135727"/>
              <a:gd name="connsiteX264" fmla="*/ 3056021 w 8128084"/>
              <a:gd name="connsiteY264" fmla="*/ 11454064 h 15135727"/>
              <a:gd name="connsiteX265" fmla="*/ 2983832 w 8128084"/>
              <a:gd name="connsiteY265" fmla="*/ 11381874 h 15135727"/>
              <a:gd name="connsiteX266" fmla="*/ 3031958 w 8128084"/>
              <a:gd name="connsiteY266" fmla="*/ 11285621 h 15135727"/>
              <a:gd name="connsiteX267" fmla="*/ 3007895 w 8128084"/>
              <a:gd name="connsiteY267" fmla="*/ 11189369 h 15135727"/>
              <a:gd name="connsiteX268" fmla="*/ 2887579 w 8128084"/>
              <a:gd name="connsiteY268" fmla="*/ 11141242 h 15135727"/>
              <a:gd name="connsiteX269" fmla="*/ 2887579 w 8128084"/>
              <a:gd name="connsiteY269" fmla="*/ 10972800 h 15135727"/>
              <a:gd name="connsiteX270" fmla="*/ 2887579 w 8128084"/>
              <a:gd name="connsiteY270" fmla="*/ 10924674 h 15135727"/>
              <a:gd name="connsiteX271" fmla="*/ 2767264 w 8128084"/>
              <a:gd name="connsiteY271" fmla="*/ 11020927 h 15135727"/>
              <a:gd name="connsiteX272" fmla="*/ 2743200 w 8128084"/>
              <a:gd name="connsiteY272" fmla="*/ 10924674 h 15135727"/>
              <a:gd name="connsiteX273" fmla="*/ 2550695 w 8128084"/>
              <a:gd name="connsiteY273" fmla="*/ 11020927 h 15135727"/>
              <a:gd name="connsiteX274" fmla="*/ 2526632 w 8128084"/>
              <a:gd name="connsiteY274" fmla="*/ 11117179 h 15135727"/>
              <a:gd name="connsiteX275" fmla="*/ 2334127 w 8128084"/>
              <a:gd name="connsiteY275" fmla="*/ 10996864 h 15135727"/>
              <a:gd name="connsiteX276" fmla="*/ 2358190 w 8128084"/>
              <a:gd name="connsiteY276" fmla="*/ 10732169 h 15135727"/>
              <a:gd name="connsiteX277" fmla="*/ 2334127 w 8128084"/>
              <a:gd name="connsiteY277" fmla="*/ 10587790 h 15135727"/>
              <a:gd name="connsiteX278" fmla="*/ 2406316 w 8128084"/>
              <a:gd name="connsiteY278" fmla="*/ 10491537 h 15135727"/>
              <a:gd name="connsiteX279" fmla="*/ 2598821 w 8128084"/>
              <a:gd name="connsiteY279" fmla="*/ 10684042 h 15135727"/>
              <a:gd name="connsiteX280" fmla="*/ 2767264 w 8128084"/>
              <a:gd name="connsiteY280" fmla="*/ 10684042 h 15135727"/>
              <a:gd name="connsiteX281" fmla="*/ 2646948 w 8128084"/>
              <a:gd name="connsiteY281" fmla="*/ 10515600 h 15135727"/>
              <a:gd name="connsiteX282" fmla="*/ 2815390 w 8128084"/>
              <a:gd name="connsiteY282" fmla="*/ 10395285 h 15135727"/>
              <a:gd name="connsiteX283" fmla="*/ 3080085 w 8128084"/>
              <a:gd name="connsiteY283" fmla="*/ 10419348 h 15135727"/>
              <a:gd name="connsiteX284" fmla="*/ 3248527 w 8128084"/>
              <a:gd name="connsiteY284" fmla="*/ 10539664 h 15135727"/>
              <a:gd name="connsiteX285" fmla="*/ 3320716 w 8128084"/>
              <a:gd name="connsiteY285" fmla="*/ 10659979 h 15135727"/>
              <a:gd name="connsiteX286" fmla="*/ 3465095 w 8128084"/>
              <a:gd name="connsiteY286" fmla="*/ 10659979 h 15135727"/>
              <a:gd name="connsiteX287" fmla="*/ 3441032 w 8128084"/>
              <a:gd name="connsiteY287" fmla="*/ 10491537 h 15135727"/>
              <a:gd name="connsiteX288" fmla="*/ 3392906 w 8128084"/>
              <a:gd name="connsiteY288" fmla="*/ 10250906 h 15135727"/>
              <a:gd name="connsiteX289" fmla="*/ 3152274 w 8128084"/>
              <a:gd name="connsiteY289" fmla="*/ 10250906 h 15135727"/>
              <a:gd name="connsiteX290" fmla="*/ 3176337 w 8128084"/>
              <a:gd name="connsiteY290" fmla="*/ 10178716 h 15135727"/>
              <a:gd name="connsiteX291" fmla="*/ 3104148 w 8128084"/>
              <a:gd name="connsiteY291" fmla="*/ 10154653 h 15135727"/>
              <a:gd name="connsiteX292" fmla="*/ 3007895 w 8128084"/>
              <a:gd name="connsiteY292" fmla="*/ 9962148 h 15135727"/>
              <a:gd name="connsiteX293" fmla="*/ 3176337 w 8128084"/>
              <a:gd name="connsiteY293" fmla="*/ 9889958 h 15135727"/>
              <a:gd name="connsiteX294" fmla="*/ 2959769 w 8128084"/>
              <a:gd name="connsiteY294" fmla="*/ 9504948 h 15135727"/>
              <a:gd name="connsiteX295" fmla="*/ 2791327 w 8128084"/>
              <a:gd name="connsiteY295" fmla="*/ 9456821 h 15135727"/>
              <a:gd name="connsiteX296" fmla="*/ 2574758 w 8128084"/>
              <a:gd name="connsiteY296" fmla="*/ 9336506 h 15135727"/>
              <a:gd name="connsiteX297" fmla="*/ 2550695 w 8128084"/>
              <a:gd name="connsiteY297" fmla="*/ 9071811 h 15135727"/>
              <a:gd name="connsiteX298" fmla="*/ 2695074 w 8128084"/>
              <a:gd name="connsiteY298" fmla="*/ 8999621 h 15135727"/>
              <a:gd name="connsiteX299" fmla="*/ 2622885 w 8128084"/>
              <a:gd name="connsiteY299" fmla="*/ 8975558 h 15135727"/>
              <a:gd name="connsiteX300" fmla="*/ 2430379 w 8128084"/>
              <a:gd name="connsiteY300" fmla="*/ 8999621 h 15135727"/>
              <a:gd name="connsiteX301" fmla="*/ 2261937 w 8128084"/>
              <a:gd name="connsiteY301" fmla="*/ 9168064 h 15135727"/>
              <a:gd name="connsiteX302" fmla="*/ 2237874 w 8128084"/>
              <a:gd name="connsiteY302" fmla="*/ 8999621 h 15135727"/>
              <a:gd name="connsiteX303" fmla="*/ 2117558 w 8128084"/>
              <a:gd name="connsiteY303" fmla="*/ 8975558 h 15135727"/>
              <a:gd name="connsiteX304" fmla="*/ 2045369 w 8128084"/>
              <a:gd name="connsiteY304" fmla="*/ 8783053 h 15135727"/>
              <a:gd name="connsiteX305" fmla="*/ 1852864 w 8128084"/>
              <a:gd name="connsiteY305" fmla="*/ 8758990 h 15135727"/>
              <a:gd name="connsiteX306" fmla="*/ 1636295 w 8128084"/>
              <a:gd name="connsiteY306" fmla="*/ 8927432 h 15135727"/>
              <a:gd name="connsiteX307" fmla="*/ 1588169 w 8128084"/>
              <a:gd name="connsiteY307" fmla="*/ 9023685 h 15135727"/>
              <a:gd name="connsiteX308" fmla="*/ 1515979 w 8128084"/>
              <a:gd name="connsiteY308" fmla="*/ 8879306 h 15135727"/>
              <a:gd name="connsiteX309" fmla="*/ 1347537 w 8128084"/>
              <a:gd name="connsiteY309" fmla="*/ 8879306 h 15135727"/>
              <a:gd name="connsiteX310" fmla="*/ 1347537 w 8128084"/>
              <a:gd name="connsiteY310" fmla="*/ 8710864 h 15135727"/>
              <a:gd name="connsiteX311" fmla="*/ 1106906 w 8128084"/>
              <a:gd name="connsiteY311" fmla="*/ 8783053 h 15135727"/>
              <a:gd name="connsiteX312" fmla="*/ 890337 w 8128084"/>
              <a:gd name="connsiteY312" fmla="*/ 8686800 h 15135727"/>
              <a:gd name="connsiteX313" fmla="*/ 649706 w 8128084"/>
              <a:gd name="connsiteY313" fmla="*/ 8662737 h 15135727"/>
              <a:gd name="connsiteX314" fmla="*/ 385011 w 8128084"/>
              <a:gd name="connsiteY314" fmla="*/ 8566485 h 15135727"/>
              <a:gd name="connsiteX315" fmla="*/ 577516 w 8128084"/>
              <a:gd name="connsiteY315" fmla="*/ 8373979 h 15135727"/>
              <a:gd name="connsiteX316" fmla="*/ 794085 w 8128084"/>
              <a:gd name="connsiteY316" fmla="*/ 8301790 h 15135727"/>
              <a:gd name="connsiteX317" fmla="*/ 745958 w 8128084"/>
              <a:gd name="connsiteY317" fmla="*/ 8133348 h 15135727"/>
              <a:gd name="connsiteX318" fmla="*/ 818148 w 8128084"/>
              <a:gd name="connsiteY318" fmla="*/ 7820527 h 15135727"/>
              <a:gd name="connsiteX319" fmla="*/ 697832 w 8128084"/>
              <a:gd name="connsiteY319" fmla="*/ 7820527 h 15135727"/>
              <a:gd name="connsiteX320" fmla="*/ 625642 w 8128084"/>
              <a:gd name="connsiteY320" fmla="*/ 7916779 h 15135727"/>
              <a:gd name="connsiteX321" fmla="*/ 457200 w 8128084"/>
              <a:gd name="connsiteY321" fmla="*/ 7820527 h 15135727"/>
              <a:gd name="connsiteX322" fmla="*/ 529390 w 8128084"/>
              <a:gd name="connsiteY322" fmla="*/ 7700211 h 15135727"/>
              <a:gd name="connsiteX323" fmla="*/ 938464 w 8128084"/>
              <a:gd name="connsiteY323" fmla="*/ 7676148 h 15135727"/>
              <a:gd name="connsiteX324" fmla="*/ 1058779 w 8128084"/>
              <a:gd name="connsiteY324" fmla="*/ 7459579 h 15135727"/>
              <a:gd name="connsiteX325" fmla="*/ 1203158 w 8128084"/>
              <a:gd name="connsiteY325" fmla="*/ 7603958 h 15135727"/>
              <a:gd name="connsiteX326" fmla="*/ 1299411 w 8128084"/>
              <a:gd name="connsiteY326" fmla="*/ 7555832 h 15135727"/>
              <a:gd name="connsiteX327" fmla="*/ 1443790 w 8128084"/>
              <a:gd name="connsiteY327" fmla="*/ 7507706 h 15135727"/>
              <a:gd name="connsiteX328" fmla="*/ 1684421 w 8128084"/>
              <a:gd name="connsiteY328" fmla="*/ 7603958 h 15135727"/>
              <a:gd name="connsiteX329" fmla="*/ 1684421 w 8128084"/>
              <a:gd name="connsiteY329" fmla="*/ 7603958 h 15135727"/>
              <a:gd name="connsiteX330" fmla="*/ 1540042 w 8128084"/>
              <a:gd name="connsiteY330" fmla="*/ 7363327 h 15135727"/>
              <a:gd name="connsiteX331" fmla="*/ 1299411 w 8128084"/>
              <a:gd name="connsiteY331" fmla="*/ 7315200 h 15135727"/>
              <a:gd name="connsiteX332" fmla="*/ 1130969 w 8128084"/>
              <a:gd name="connsiteY332" fmla="*/ 7339264 h 15135727"/>
              <a:gd name="connsiteX333" fmla="*/ 1034716 w 8128084"/>
              <a:gd name="connsiteY333" fmla="*/ 7315200 h 15135727"/>
              <a:gd name="connsiteX334" fmla="*/ 1155032 w 8128084"/>
              <a:gd name="connsiteY334" fmla="*/ 7050506 h 15135727"/>
              <a:gd name="connsiteX335" fmla="*/ 1155032 w 8128084"/>
              <a:gd name="connsiteY335" fmla="*/ 6930190 h 15135727"/>
              <a:gd name="connsiteX336" fmla="*/ 1155032 w 8128084"/>
              <a:gd name="connsiteY336" fmla="*/ 6761748 h 15135727"/>
              <a:gd name="connsiteX337" fmla="*/ 1203158 w 8128084"/>
              <a:gd name="connsiteY337" fmla="*/ 6617369 h 15135727"/>
              <a:gd name="connsiteX338" fmla="*/ 1371600 w 8128084"/>
              <a:gd name="connsiteY338" fmla="*/ 6472990 h 15135727"/>
              <a:gd name="connsiteX339" fmla="*/ 1443790 w 8128084"/>
              <a:gd name="connsiteY339" fmla="*/ 6328611 h 15135727"/>
              <a:gd name="connsiteX340" fmla="*/ 1419727 w 8128084"/>
              <a:gd name="connsiteY340" fmla="*/ 6208295 h 15135727"/>
              <a:gd name="connsiteX341" fmla="*/ 1275348 w 8128084"/>
              <a:gd name="connsiteY341" fmla="*/ 6304548 h 15135727"/>
              <a:gd name="connsiteX342" fmla="*/ 1323474 w 8128084"/>
              <a:gd name="connsiteY342" fmla="*/ 6015790 h 15135727"/>
              <a:gd name="connsiteX343" fmla="*/ 1540042 w 8128084"/>
              <a:gd name="connsiteY343" fmla="*/ 5871411 h 15135727"/>
              <a:gd name="connsiteX344" fmla="*/ 1540042 w 8128084"/>
              <a:gd name="connsiteY344" fmla="*/ 5751095 h 15135727"/>
              <a:gd name="connsiteX345" fmla="*/ 1395664 w 8128084"/>
              <a:gd name="connsiteY345" fmla="*/ 5799221 h 15135727"/>
              <a:gd name="connsiteX346" fmla="*/ 1179095 w 8128084"/>
              <a:gd name="connsiteY346" fmla="*/ 5799221 h 15135727"/>
              <a:gd name="connsiteX347" fmla="*/ 890337 w 8128084"/>
              <a:gd name="connsiteY347" fmla="*/ 5775158 h 15135727"/>
              <a:gd name="connsiteX348" fmla="*/ 697832 w 8128084"/>
              <a:gd name="connsiteY348" fmla="*/ 5606716 h 15135727"/>
              <a:gd name="connsiteX349" fmla="*/ 577516 w 8128084"/>
              <a:gd name="connsiteY349" fmla="*/ 5582653 h 15135727"/>
              <a:gd name="connsiteX350" fmla="*/ 697832 w 8128084"/>
              <a:gd name="connsiteY350" fmla="*/ 5775158 h 15135727"/>
              <a:gd name="connsiteX351" fmla="*/ 409074 w 8128084"/>
              <a:gd name="connsiteY351" fmla="*/ 5799221 h 15135727"/>
              <a:gd name="connsiteX352" fmla="*/ 168442 w 8128084"/>
              <a:gd name="connsiteY352" fmla="*/ 5702969 h 15135727"/>
              <a:gd name="connsiteX353" fmla="*/ 264695 w 8128084"/>
              <a:gd name="connsiteY353" fmla="*/ 5558590 h 15135727"/>
              <a:gd name="connsiteX354" fmla="*/ 144379 w 8128084"/>
              <a:gd name="connsiteY354" fmla="*/ 5510464 h 15135727"/>
              <a:gd name="connsiteX355" fmla="*/ 0 w 8128084"/>
              <a:gd name="connsiteY355" fmla="*/ 5462337 h 15135727"/>
              <a:gd name="connsiteX356" fmla="*/ 96253 w 8128084"/>
              <a:gd name="connsiteY356"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42827 w 8128084"/>
              <a:gd name="connsiteY202" fmla="*/ 14383753 h 15135727"/>
              <a:gd name="connsiteX203" fmla="*/ 4403558 w 8128084"/>
              <a:gd name="connsiteY203" fmla="*/ 14437895 h 15135727"/>
              <a:gd name="connsiteX204" fmla="*/ 4340058 w 8128084"/>
              <a:gd name="connsiteY204" fmla="*/ 14475995 h 15135727"/>
              <a:gd name="connsiteX205" fmla="*/ 4303127 w 8128084"/>
              <a:gd name="connsiteY205" fmla="*/ 14364703 h 15135727"/>
              <a:gd name="connsiteX206" fmla="*/ 4276892 w 8128084"/>
              <a:gd name="connsiteY206" fmla="*/ 14296190 h 15135727"/>
              <a:gd name="connsiteX207" fmla="*/ 4235116 w 8128084"/>
              <a:gd name="connsiteY207" fmla="*/ 14341642 h 15135727"/>
              <a:gd name="connsiteX208" fmla="*/ 4162927 w 8128084"/>
              <a:gd name="connsiteY208" fmla="*/ 14389769 h 15135727"/>
              <a:gd name="connsiteX209" fmla="*/ 4137527 w 8128084"/>
              <a:gd name="connsiteY209" fmla="*/ 14364369 h 15135727"/>
              <a:gd name="connsiteX210" fmla="*/ 3998327 w 8128084"/>
              <a:gd name="connsiteY210" fmla="*/ 14409153 h 15135727"/>
              <a:gd name="connsiteX211" fmla="*/ 4023727 w 8128084"/>
              <a:gd name="connsiteY211" fmla="*/ 14275803 h 15135727"/>
              <a:gd name="connsiteX212" fmla="*/ 3915945 w 8128084"/>
              <a:gd name="connsiteY212" fmla="*/ 14289840 h 15135727"/>
              <a:gd name="connsiteX213" fmla="*/ 3801979 w 8128084"/>
              <a:gd name="connsiteY213" fmla="*/ 14293516 h 15135727"/>
              <a:gd name="connsiteX214" fmla="*/ 3719764 w 8128084"/>
              <a:gd name="connsiteY214" fmla="*/ 14415169 h 15135727"/>
              <a:gd name="connsiteX215" fmla="*/ 3625850 w 8128084"/>
              <a:gd name="connsiteY215" fmla="*/ 14616364 h 15135727"/>
              <a:gd name="connsiteX216" fmla="*/ 3513221 w 8128084"/>
              <a:gd name="connsiteY216" fmla="*/ 14726653 h 15135727"/>
              <a:gd name="connsiteX217" fmla="*/ 3583071 w 8128084"/>
              <a:gd name="connsiteY217" fmla="*/ 14832932 h 15135727"/>
              <a:gd name="connsiteX218" fmla="*/ 3633537 w 8128084"/>
              <a:gd name="connsiteY218" fmla="*/ 14967285 h 15135727"/>
              <a:gd name="connsiteX219" fmla="*/ 3609474 w 8128084"/>
              <a:gd name="connsiteY219" fmla="*/ 15087600 h 15135727"/>
              <a:gd name="connsiteX220" fmla="*/ 3479132 w 8128084"/>
              <a:gd name="connsiteY220" fmla="*/ 14975974 h 15135727"/>
              <a:gd name="connsiteX221" fmla="*/ 3304340 w 8128084"/>
              <a:gd name="connsiteY221" fmla="*/ 14949237 h 15135727"/>
              <a:gd name="connsiteX222" fmla="*/ 3261227 w 8128084"/>
              <a:gd name="connsiteY222" fmla="*/ 14787145 h 15135727"/>
              <a:gd name="connsiteX223" fmla="*/ 3128211 w 8128084"/>
              <a:gd name="connsiteY223" fmla="*/ 14919158 h 15135727"/>
              <a:gd name="connsiteX224" fmla="*/ 3090277 w 8128084"/>
              <a:gd name="connsiteY224" fmla="*/ 15075903 h 15135727"/>
              <a:gd name="connsiteX225" fmla="*/ 2959769 w 8128084"/>
              <a:gd name="connsiteY225" fmla="*/ 15135727 h 15135727"/>
              <a:gd name="connsiteX226" fmla="*/ 2891256 w 8128084"/>
              <a:gd name="connsiteY226" fmla="*/ 14945895 h 15135727"/>
              <a:gd name="connsiteX227" fmla="*/ 2829927 w 8128084"/>
              <a:gd name="connsiteY227" fmla="*/ 14872703 h 15135727"/>
              <a:gd name="connsiteX228" fmla="*/ 2887579 w 8128084"/>
              <a:gd name="connsiteY228" fmla="*/ 14774779 h 15135727"/>
              <a:gd name="connsiteX229" fmla="*/ 2779127 w 8128084"/>
              <a:gd name="connsiteY229" fmla="*/ 14694903 h 15135727"/>
              <a:gd name="connsiteX230" fmla="*/ 2839453 w 8128084"/>
              <a:gd name="connsiteY230" fmla="*/ 14582274 h 15135727"/>
              <a:gd name="connsiteX231" fmla="*/ 2935706 w 8128084"/>
              <a:gd name="connsiteY231" fmla="*/ 14510085 h 15135727"/>
              <a:gd name="connsiteX232" fmla="*/ 2948406 w 8128084"/>
              <a:gd name="connsiteY232" fmla="*/ 14554535 h 15135727"/>
              <a:gd name="connsiteX233" fmla="*/ 2855327 w 8128084"/>
              <a:gd name="connsiteY233" fmla="*/ 14371053 h 15135727"/>
              <a:gd name="connsiteX234" fmla="*/ 3014077 w 8128084"/>
              <a:gd name="connsiteY234" fmla="*/ 14447253 h 15135727"/>
              <a:gd name="connsiteX235" fmla="*/ 3029285 w 8128084"/>
              <a:gd name="connsiteY235" fmla="*/ 14363032 h 15135727"/>
              <a:gd name="connsiteX236" fmla="*/ 3152274 w 8128084"/>
              <a:gd name="connsiteY236" fmla="*/ 14341642 h 15135727"/>
              <a:gd name="connsiteX237" fmla="*/ 3226135 w 8128084"/>
              <a:gd name="connsiteY237" fmla="*/ 14269453 h 15135727"/>
              <a:gd name="connsiteX238" fmla="*/ 3152274 w 8128084"/>
              <a:gd name="connsiteY238" fmla="*/ 14197264 h 15135727"/>
              <a:gd name="connsiteX239" fmla="*/ 3152274 w 8128084"/>
              <a:gd name="connsiteY239" fmla="*/ 14052885 h 15135727"/>
              <a:gd name="connsiteX240" fmla="*/ 3080085 w 8128084"/>
              <a:gd name="connsiteY240" fmla="*/ 13980695 h 15135727"/>
              <a:gd name="connsiteX241" fmla="*/ 3056021 w 8128084"/>
              <a:gd name="connsiteY241" fmla="*/ 14076948 h 15135727"/>
              <a:gd name="connsiteX242" fmla="*/ 2935706 w 8128084"/>
              <a:gd name="connsiteY242" fmla="*/ 14076948 h 15135727"/>
              <a:gd name="connsiteX243" fmla="*/ 2863516 w 8128084"/>
              <a:gd name="connsiteY243" fmla="*/ 14125074 h 15135727"/>
              <a:gd name="connsiteX244" fmla="*/ 2719137 w 8128084"/>
              <a:gd name="connsiteY244" fmla="*/ 14197264 h 15135727"/>
              <a:gd name="connsiteX245" fmla="*/ 2646948 w 8128084"/>
              <a:gd name="connsiteY245" fmla="*/ 14197264 h 15135727"/>
              <a:gd name="connsiteX246" fmla="*/ 2598821 w 8128084"/>
              <a:gd name="connsiteY246" fmla="*/ 14125074 h 15135727"/>
              <a:gd name="connsiteX247" fmla="*/ 2430379 w 8128084"/>
              <a:gd name="connsiteY247" fmla="*/ 13836316 h 15135727"/>
              <a:gd name="connsiteX248" fmla="*/ 2646948 w 8128084"/>
              <a:gd name="connsiteY248" fmla="*/ 13812253 h 15135727"/>
              <a:gd name="connsiteX249" fmla="*/ 2502569 w 8128084"/>
              <a:gd name="connsiteY249" fmla="*/ 13475369 h 15135727"/>
              <a:gd name="connsiteX250" fmla="*/ 2550695 w 8128084"/>
              <a:gd name="connsiteY250" fmla="*/ 13186611 h 15135727"/>
              <a:gd name="connsiteX251" fmla="*/ 2719137 w 8128084"/>
              <a:gd name="connsiteY251" fmla="*/ 13042232 h 15135727"/>
              <a:gd name="connsiteX252" fmla="*/ 2791327 w 8128084"/>
              <a:gd name="connsiteY252" fmla="*/ 12945979 h 15135727"/>
              <a:gd name="connsiteX253" fmla="*/ 3031958 w 8128084"/>
              <a:gd name="connsiteY253" fmla="*/ 13090358 h 15135727"/>
              <a:gd name="connsiteX254" fmla="*/ 3056021 w 8128084"/>
              <a:gd name="connsiteY254" fmla="*/ 12753474 h 15135727"/>
              <a:gd name="connsiteX255" fmla="*/ 2887579 w 8128084"/>
              <a:gd name="connsiteY255" fmla="*/ 12777537 h 15135727"/>
              <a:gd name="connsiteX256" fmla="*/ 2815390 w 8128084"/>
              <a:gd name="connsiteY256" fmla="*/ 12777537 h 15135727"/>
              <a:gd name="connsiteX257" fmla="*/ 3176337 w 8128084"/>
              <a:gd name="connsiteY257" fmla="*/ 12368464 h 15135727"/>
              <a:gd name="connsiteX258" fmla="*/ 3104148 w 8128084"/>
              <a:gd name="connsiteY258" fmla="*/ 12320337 h 15135727"/>
              <a:gd name="connsiteX259" fmla="*/ 3104148 w 8128084"/>
              <a:gd name="connsiteY259" fmla="*/ 12320337 h 15135727"/>
              <a:gd name="connsiteX260" fmla="*/ 3007895 w 8128084"/>
              <a:gd name="connsiteY260" fmla="*/ 12079706 h 15135727"/>
              <a:gd name="connsiteX261" fmla="*/ 2911642 w 8128084"/>
              <a:gd name="connsiteY261" fmla="*/ 11935327 h 15135727"/>
              <a:gd name="connsiteX262" fmla="*/ 2863516 w 8128084"/>
              <a:gd name="connsiteY262" fmla="*/ 11694695 h 15135727"/>
              <a:gd name="connsiteX263" fmla="*/ 2911642 w 8128084"/>
              <a:gd name="connsiteY263" fmla="*/ 11454064 h 15135727"/>
              <a:gd name="connsiteX264" fmla="*/ 3056021 w 8128084"/>
              <a:gd name="connsiteY264" fmla="*/ 11454064 h 15135727"/>
              <a:gd name="connsiteX265" fmla="*/ 2983832 w 8128084"/>
              <a:gd name="connsiteY265" fmla="*/ 11381874 h 15135727"/>
              <a:gd name="connsiteX266" fmla="*/ 3031958 w 8128084"/>
              <a:gd name="connsiteY266" fmla="*/ 11285621 h 15135727"/>
              <a:gd name="connsiteX267" fmla="*/ 3007895 w 8128084"/>
              <a:gd name="connsiteY267" fmla="*/ 11189369 h 15135727"/>
              <a:gd name="connsiteX268" fmla="*/ 2887579 w 8128084"/>
              <a:gd name="connsiteY268" fmla="*/ 11141242 h 15135727"/>
              <a:gd name="connsiteX269" fmla="*/ 2887579 w 8128084"/>
              <a:gd name="connsiteY269" fmla="*/ 10972800 h 15135727"/>
              <a:gd name="connsiteX270" fmla="*/ 2887579 w 8128084"/>
              <a:gd name="connsiteY270" fmla="*/ 10924674 h 15135727"/>
              <a:gd name="connsiteX271" fmla="*/ 2767264 w 8128084"/>
              <a:gd name="connsiteY271" fmla="*/ 11020927 h 15135727"/>
              <a:gd name="connsiteX272" fmla="*/ 2743200 w 8128084"/>
              <a:gd name="connsiteY272" fmla="*/ 10924674 h 15135727"/>
              <a:gd name="connsiteX273" fmla="*/ 2550695 w 8128084"/>
              <a:gd name="connsiteY273" fmla="*/ 11020927 h 15135727"/>
              <a:gd name="connsiteX274" fmla="*/ 2526632 w 8128084"/>
              <a:gd name="connsiteY274" fmla="*/ 11117179 h 15135727"/>
              <a:gd name="connsiteX275" fmla="*/ 2334127 w 8128084"/>
              <a:gd name="connsiteY275" fmla="*/ 10996864 h 15135727"/>
              <a:gd name="connsiteX276" fmla="*/ 2358190 w 8128084"/>
              <a:gd name="connsiteY276" fmla="*/ 10732169 h 15135727"/>
              <a:gd name="connsiteX277" fmla="*/ 2334127 w 8128084"/>
              <a:gd name="connsiteY277" fmla="*/ 10587790 h 15135727"/>
              <a:gd name="connsiteX278" fmla="*/ 2406316 w 8128084"/>
              <a:gd name="connsiteY278" fmla="*/ 10491537 h 15135727"/>
              <a:gd name="connsiteX279" fmla="*/ 2598821 w 8128084"/>
              <a:gd name="connsiteY279" fmla="*/ 10684042 h 15135727"/>
              <a:gd name="connsiteX280" fmla="*/ 2767264 w 8128084"/>
              <a:gd name="connsiteY280" fmla="*/ 10684042 h 15135727"/>
              <a:gd name="connsiteX281" fmla="*/ 2646948 w 8128084"/>
              <a:gd name="connsiteY281" fmla="*/ 10515600 h 15135727"/>
              <a:gd name="connsiteX282" fmla="*/ 2815390 w 8128084"/>
              <a:gd name="connsiteY282" fmla="*/ 10395285 h 15135727"/>
              <a:gd name="connsiteX283" fmla="*/ 3080085 w 8128084"/>
              <a:gd name="connsiteY283" fmla="*/ 10419348 h 15135727"/>
              <a:gd name="connsiteX284" fmla="*/ 3248527 w 8128084"/>
              <a:gd name="connsiteY284" fmla="*/ 10539664 h 15135727"/>
              <a:gd name="connsiteX285" fmla="*/ 3320716 w 8128084"/>
              <a:gd name="connsiteY285" fmla="*/ 10659979 h 15135727"/>
              <a:gd name="connsiteX286" fmla="*/ 3465095 w 8128084"/>
              <a:gd name="connsiteY286" fmla="*/ 10659979 h 15135727"/>
              <a:gd name="connsiteX287" fmla="*/ 3441032 w 8128084"/>
              <a:gd name="connsiteY287" fmla="*/ 10491537 h 15135727"/>
              <a:gd name="connsiteX288" fmla="*/ 3392906 w 8128084"/>
              <a:gd name="connsiteY288" fmla="*/ 10250906 h 15135727"/>
              <a:gd name="connsiteX289" fmla="*/ 3152274 w 8128084"/>
              <a:gd name="connsiteY289" fmla="*/ 10250906 h 15135727"/>
              <a:gd name="connsiteX290" fmla="*/ 3176337 w 8128084"/>
              <a:gd name="connsiteY290" fmla="*/ 10178716 h 15135727"/>
              <a:gd name="connsiteX291" fmla="*/ 3104148 w 8128084"/>
              <a:gd name="connsiteY291" fmla="*/ 10154653 h 15135727"/>
              <a:gd name="connsiteX292" fmla="*/ 3007895 w 8128084"/>
              <a:gd name="connsiteY292" fmla="*/ 9962148 h 15135727"/>
              <a:gd name="connsiteX293" fmla="*/ 3176337 w 8128084"/>
              <a:gd name="connsiteY293" fmla="*/ 9889958 h 15135727"/>
              <a:gd name="connsiteX294" fmla="*/ 2959769 w 8128084"/>
              <a:gd name="connsiteY294" fmla="*/ 9504948 h 15135727"/>
              <a:gd name="connsiteX295" fmla="*/ 2791327 w 8128084"/>
              <a:gd name="connsiteY295" fmla="*/ 9456821 h 15135727"/>
              <a:gd name="connsiteX296" fmla="*/ 2574758 w 8128084"/>
              <a:gd name="connsiteY296" fmla="*/ 9336506 h 15135727"/>
              <a:gd name="connsiteX297" fmla="*/ 2550695 w 8128084"/>
              <a:gd name="connsiteY297" fmla="*/ 9071811 h 15135727"/>
              <a:gd name="connsiteX298" fmla="*/ 2695074 w 8128084"/>
              <a:gd name="connsiteY298" fmla="*/ 8999621 h 15135727"/>
              <a:gd name="connsiteX299" fmla="*/ 2622885 w 8128084"/>
              <a:gd name="connsiteY299" fmla="*/ 8975558 h 15135727"/>
              <a:gd name="connsiteX300" fmla="*/ 2430379 w 8128084"/>
              <a:gd name="connsiteY300" fmla="*/ 8999621 h 15135727"/>
              <a:gd name="connsiteX301" fmla="*/ 2261937 w 8128084"/>
              <a:gd name="connsiteY301" fmla="*/ 9168064 h 15135727"/>
              <a:gd name="connsiteX302" fmla="*/ 2237874 w 8128084"/>
              <a:gd name="connsiteY302" fmla="*/ 8999621 h 15135727"/>
              <a:gd name="connsiteX303" fmla="*/ 2117558 w 8128084"/>
              <a:gd name="connsiteY303" fmla="*/ 8975558 h 15135727"/>
              <a:gd name="connsiteX304" fmla="*/ 2045369 w 8128084"/>
              <a:gd name="connsiteY304" fmla="*/ 8783053 h 15135727"/>
              <a:gd name="connsiteX305" fmla="*/ 1852864 w 8128084"/>
              <a:gd name="connsiteY305" fmla="*/ 8758990 h 15135727"/>
              <a:gd name="connsiteX306" fmla="*/ 1636295 w 8128084"/>
              <a:gd name="connsiteY306" fmla="*/ 8927432 h 15135727"/>
              <a:gd name="connsiteX307" fmla="*/ 1588169 w 8128084"/>
              <a:gd name="connsiteY307" fmla="*/ 9023685 h 15135727"/>
              <a:gd name="connsiteX308" fmla="*/ 1515979 w 8128084"/>
              <a:gd name="connsiteY308" fmla="*/ 8879306 h 15135727"/>
              <a:gd name="connsiteX309" fmla="*/ 1347537 w 8128084"/>
              <a:gd name="connsiteY309" fmla="*/ 8879306 h 15135727"/>
              <a:gd name="connsiteX310" fmla="*/ 1347537 w 8128084"/>
              <a:gd name="connsiteY310" fmla="*/ 8710864 h 15135727"/>
              <a:gd name="connsiteX311" fmla="*/ 1106906 w 8128084"/>
              <a:gd name="connsiteY311" fmla="*/ 8783053 h 15135727"/>
              <a:gd name="connsiteX312" fmla="*/ 890337 w 8128084"/>
              <a:gd name="connsiteY312" fmla="*/ 8686800 h 15135727"/>
              <a:gd name="connsiteX313" fmla="*/ 649706 w 8128084"/>
              <a:gd name="connsiteY313" fmla="*/ 8662737 h 15135727"/>
              <a:gd name="connsiteX314" fmla="*/ 385011 w 8128084"/>
              <a:gd name="connsiteY314" fmla="*/ 8566485 h 15135727"/>
              <a:gd name="connsiteX315" fmla="*/ 577516 w 8128084"/>
              <a:gd name="connsiteY315" fmla="*/ 8373979 h 15135727"/>
              <a:gd name="connsiteX316" fmla="*/ 794085 w 8128084"/>
              <a:gd name="connsiteY316" fmla="*/ 8301790 h 15135727"/>
              <a:gd name="connsiteX317" fmla="*/ 745958 w 8128084"/>
              <a:gd name="connsiteY317" fmla="*/ 8133348 h 15135727"/>
              <a:gd name="connsiteX318" fmla="*/ 818148 w 8128084"/>
              <a:gd name="connsiteY318" fmla="*/ 7820527 h 15135727"/>
              <a:gd name="connsiteX319" fmla="*/ 697832 w 8128084"/>
              <a:gd name="connsiteY319" fmla="*/ 7820527 h 15135727"/>
              <a:gd name="connsiteX320" fmla="*/ 625642 w 8128084"/>
              <a:gd name="connsiteY320" fmla="*/ 7916779 h 15135727"/>
              <a:gd name="connsiteX321" fmla="*/ 457200 w 8128084"/>
              <a:gd name="connsiteY321" fmla="*/ 7820527 h 15135727"/>
              <a:gd name="connsiteX322" fmla="*/ 529390 w 8128084"/>
              <a:gd name="connsiteY322" fmla="*/ 7700211 h 15135727"/>
              <a:gd name="connsiteX323" fmla="*/ 938464 w 8128084"/>
              <a:gd name="connsiteY323" fmla="*/ 7676148 h 15135727"/>
              <a:gd name="connsiteX324" fmla="*/ 1058779 w 8128084"/>
              <a:gd name="connsiteY324" fmla="*/ 7459579 h 15135727"/>
              <a:gd name="connsiteX325" fmla="*/ 1203158 w 8128084"/>
              <a:gd name="connsiteY325" fmla="*/ 7603958 h 15135727"/>
              <a:gd name="connsiteX326" fmla="*/ 1299411 w 8128084"/>
              <a:gd name="connsiteY326" fmla="*/ 7555832 h 15135727"/>
              <a:gd name="connsiteX327" fmla="*/ 1443790 w 8128084"/>
              <a:gd name="connsiteY327" fmla="*/ 7507706 h 15135727"/>
              <a:gd name="connsiteX328" fmla="*/ 1684421 w 8128084"/>
              <a:gd name="connsiteY328" fmla="*/ 7603958 h 15135727"/>
              <a:gd name="connsiteX329" fmla="*/ 1684421 w 8128084"/>
              <a:gd name="connsiteY329" fmla="*/ 7603958 h 15135727"/>
              <a:gd name="connsiteX330" fmla="*/ 1540042 w 8128084"/>
              <a:gd name="connsiteY330" fmla="*/ 7363327 h 15135727"/>
              <a:gd name="connsiteX331" fmla="*/ 1299411 w 8128084"/>
              <a:gd name="connsiteY331" fmla="*/ 7315200 h 15135727"/>
              <a:gd name="connsiteX332" fmla="*/ 1130969 w 8128084"/>
              <a:gd name="connsiteY332" fmla="*/ 7339264 h 15135727"/>
              <a:gd name="connsiteX333" fmla="*/ 1034716 w 8128084"/>
              <a:gd name="connsiteY333" fmla="*/ 7315200 h 15135727"/>
              <a:gd name="connsiteX334" fmla="*/ 1155032 w 8128084"/>
              <a:gd name="connsiteY334" fmla="*/ 7050506 h 15135727"/>
              <a:gd name="connsiteX335" fmla="*/ 1155032 w 8128084"/>
              <a:gd name="connsiteY335" fmla="*/ 6930190 h 15135727"/>
              <a:gd name="connsiteX336" fmla="*/ 1155032 w 8128084"/>
              <a:gd name="connsiteY336" fmla="*/ 6761748 h 15135727"/>
              <a:gd name="connsiteX337" fmla="*/ 1203158 w 8128084"/>
              <a:gd name="connsiteY337" fmla="*/ 6617369 h 15135727"/>
              <a:gd name="connsiteX338" fmla="*/ 1371600 w 8128084"/>
              <a:gd name="connsiteY338" fmla="*/ 6472990 h 15135727"/>
              <a:gd name="connsiteX339" fmla="*/ 1443790 w 8128084"/>
              <a:gd name="connsiteY339" fmla="*/ 6328611 h 15135727"/>
              <a:gd name="connsiteX340" fmla="*/ 1419727 w 8128084"/>
              <a:gd name="connsiteY340" fmla="*/ 6208295 h 15135727"/>
              <a:gd name="connsiteX341" fmla="*/ 1275348 w 8128084"/>
              <a:gd name="connsiteY341" fmla="*/ 6304548 h 15135727"/>
              <a:gd name="connsiteX342" fmla="*/ 1323474 w 8128084"/>
              <a:gd name="connsiteY342" fmla="*/ 6015790 h 15135727"/>
              <a:gd name="connsiteX343" fmla="*/ 1540042 w 8128084"/>
              <a:gd name="connsiteY343" fmla="*/ 5871411 h 15135727"/>
              <a:gd name="connsiteX344" fmla="*/ 1540042 w 8128084"/>
              <a:gd name="connsiteY344" fmla="*/ 5751095 h 15135727"/>
              <a:gd name="connsiteX345" fmla="*/ 1395664 w 8128084"/>
              <a:gd name="connsiteY345" fmla="*/ 5799221 h 15135727"/>
              <a:gd name="connsiteX346" fmla="*/ 1179095 w 8128084"/>
              <a:gd name="connsiteY346" fmla="*/ 5799221 h 15135727"/>
              <a:gd name="connsiteX347" fmla="*/ 890337 w 8128084"/>
              <a:gd name="connsiteY347" fmla="*/ 5775158 h 15135727"/>
              <a:gd name="connsiteX348" fmla="*/ 697832 w 8128084"/>
              <a:gd name="connsiteY348" fmla="*/ 5606716 h 15135727"/>
              <a:gd name="connsiteX349" fmla="*/ 577516 w 8128084"/>
              <a:gd name="connsiteY349" fmla="*/ 5582653 h 15135727"/>
              <a:gd name="connsiteX350" fmla="*/ 697832 w 8128084"/>
              <a:gd name="connsiteY350" fmla="*/ 5775158 h 15135727"/>
              <a:gd name="connsiteX351" fmla="*/ 409074 w 8128084"/>
              <a:gd name="connsiteY351" fmla="*/ 5799221 h 15135727"/>
              <a:gd name="connsiteX352" fmla="*/ 168442 w 8128084"/>
              <a:gd name="connsiteY352" fmla="*/ 5702969 h 15135727"/>
              <a:gd name="connsiteX353" fmla="*/ 264695 w 8128084"/>
              <a:gd name="connsiteY353" fmla="*/ 5558590 h 15135727"/>
              <a:gd name="connsiteX354" fmla="*/ 144379 w 8128084"/>
              <a:gd name="connsiteY354" fmla="*/ 5510464 h 15135727"/>
              <a:gd name="connsiteX355" fmla="*/ 0 w 8128084"/>
              <a:gd name="connsiteY355" fmla="*/ 5462337 h 15135727"/>
              <a:gd name="connsiteX356" fmla="*/ 96253 w 8128084"/>
              <a:gd name="connsiteY356"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42827 w 8128084"/>
              <a:gd name="connsiteY202" fmla="*/ 14383753 h 15135727"/>
              <a:gd name="connsiteX203" fmla="*/ 4403558 w 8128084"/>
              <a:gd name="connsiteY203" fmla="*/ 14437895 h 15135727"/>
              <a:gd name="connsiteX204" fmla="*/ 4340058 w 8128084"/>
              <a:gd name="connsiteY204" fmla="*/ 14475995 h 15135727"/>
              <a:gd name="connsiteX205" fmla="*/ 4303127 w 8128084"/>
              <a:gd name="connsiteY205" fmla="*/ 14364703 h 15135727"/>
              <a:gd name="connsiteX206" fmla="*/ 4276892 w 8128084"/>
              <a:gd name="connsiteY206" fmla="*/ 14296190 h 15135727"/>
              <a:gd name="connsiteX207" fmla="*/ 4235116 w 8128084"/>
              <a:gd name="connsiteY207" fmla="*/ 14341642 h 15135727"/>
              <a:gd name="connsiteX208" fmla="*/ 4162927 w 8128084"/>
              <a:gd name="connsiteY208" fmla="*/ 14389769 h 15135727"/>
              <a:gd name="connsiteX209" fmla="*/ 4137527 w 8128084"/>
              <a:gd name="connsiteY209" fmla="*/ 14364369 h 15135727"/>
              <a:gd name="connsiteX210" fmla="*/ 3998327 w 8128084"/>
              <a:gd name="connsiteY210" fmla="*/ 14409153 h 15135727"/>
              <a:gd name="connsiteX211" fmla="*/ 4023727 w 8128084"/>
              <a:gd name="connsiteY211" fmla="*/ 14275803 h 15135727"/>
              <a:gd name="connsiteX212" fmla="*/ 3915945 w 8128084"/>
              <a:gd name="connsiteY212" fmla="*/ 14289840 h 15135727"/>
              <a:gd name="connsiteX213" fmla="*/ 3801979 w 8128084"/>
              <a:gd name="connsiteY213" fmla="*/ 14293516 h 15135727"/>
              <a:gd name="connsiteX214" fmla="*/ 3719764 w 8128084"/>
              <a:gd name="connsiteY214" fmla="*/ 14415169 h 15135727"/>
              <a:gd name="connsiteX215" fmla="*/ 3625850 w 8128084"/>
              <a:gd name="connsiteY215" fmla="*/ 14616364 h 15135727"/>
              <a:gd name="connsiteX216" fmla="*/ 3513221 w 8128084"/>
              <a:gd name="connsiteY216" fmla="*/ 14726653 h 15135727"/>
              <a:gd name="connsiteX217" fmla="*/ 3583071 w 8128084"/>
              <a:gd name="connsiteY217" fmla="*/ 14832932 h 15135727"/>
              <a:gd name="connsiteX218" fmla="*/ 3633537 w 8128084"/>
              <a:gd name="connsiteY218" fmla="*/ 14967285 h 15135727"/>
              <a:gd name="connsiteX219" fmla="*/ 3609474 w 8128084"/>
              <a:gd name="connsiteY219" fmla="*/ 15087600 h 15135727"/>
              <a:gd name="connsiteX220" fmla="*/ 3479132 w 8128084"/>
              <a:gd name="connsiteY220" fmla="*/ 14975974 h 15135727"/>
              <a:gd name="connsiteX221" fmla="*/ 3304340 w 8128084"/>
              <a:gd name="connsiteY221" fmla="*/ 14949237 h 15135727"/>
              <a:gd name="connsiteX222" fmla="*/ 3261227 w 8128084"/>
              <a:gd name="connsiteY222" fmla="*/ 14787145 h 15135727"/>
              <a:gd name="connsiteX223" fmla="*/ 3128211 w 8128084"/>
              <a:gd name="connsiteY223" fmla="*/ 14919158 h 15135727"/>
              <a:gd name="connsiteX224" fmla="*/ 3090277 w 8128084"/>
              <a:gd name="connsiteY224" fmla="*/ 15075903 h 15135727"/>
              <a:gd name="connsiteX225" fmla="*/ 2959769 w 8128084"/>
              <a:gd name="connsiteY225" fmla="*/ 15135727 h 15135727"/>
              <a:gd name="connsiteX226" fmla="*/ 2891256 w 8128084"/>
              <a:gd name="connsiteY226" fmla="*/ 14945895 h 15135727"/>
              <a:gd name="connsiteX227" fmla="*/ 2829927 w 8128084"/>
              <a:gd name="connsiteY227" fmla="*/ 14872703 h 15135727"/>
              <a:gd name="connsiteX228" fmla="*/ 2887579 w 8128084"/>
              <a:gd name="connsiteY228" fmla="*/ 14774779 h 15135727"/>
              <a:gd name="connsiteX229" fmla="*/ 2779127 w 8128084"/>
              <a:gd name="connsiteY229" fmla="*/ 14694903 h 15135727"/>
              <a:gd name="connsiteX230" fmla="*/ 2839453 w 8128084"/>
              <a:gd name="connsiteY230" fmla="*/ 14582274 h 15135727"/>
              <a:gd name="connsiteX231" fmla="*/ 2935706 w 8128084"/>
              <a:gd name="connsiteY231" fmla="*/ 14510085 h 15135727"/>
              <a:gd name="connsiteX232" fmla="*/ 2948406 w 8128084"/>
              <a:gd name="connsiteY232" fmla="*/ 14554535 h 15135727"/>
              <a:gd name="connsiteX233" fmla="*/ 2855327 w 8128084"/>
              <a:gd name="connsiteY233" fmla="*/ 14371053 h 15135727"/>
              <a:gd name="connsiteX234" fmla="*/ 3014077 w 8128084"/>
              <a:gd name="connsiteY234" fmla="*/ 14447253 h 15135727"/>
              <a:gd name="connsiteX235" fmla="*/ 3029285 w 8128084"/>
              <a:gd name="connsiteY235" fmla="*/ 14363032 h 15135727"/>
              <a:gd name="connsiteX236" fmla="*/ 3152274 w 8128084"/>
              <a:gd name="connsiteY236" fmla="*/ 14341642 h 15135727"/>
              <a:gd name="connsiteX237" fmla="*/ 3226135 w 8128084"/>
              <a:gd name="connsiteY237" fmla="*/ 14269453 h 15135727"/>
              <a:gd name="connsiteX238" fmla="*/ 3152274 w 8128084"/>
              <a:gd name="connsiteY238" fmla="*/ 14197264 h 15135727"/>
              <a:gd name="connsiteX239" fmla="*/ 3152274 w 8128084"/>
              <a:gd name="connsiteY239" fmla="*/ 14052885 h 15135727"/>
              <a:gd name="connsiteX240" fmla="*/ 3086435 w 8128084"/>
              <a:gd name="connsiteY240" fmla="*/ 14037845 h 15135727"/>
              <a:gd name="connsiteX241" fmla="*/ 3056021 w 8128084"/>
              <a:gd name="connsiteY241" fmla="*/ 14076948 h 15135727"/>
              <a:gd name="connsiteX242" fmla="*/ 2935706 w 8128084"/>
              <a:gd name="connsiteY242" fmla="*/ 14076948 h 15135727"/>
              <a:gd name="connsiteX243" fmla="*/ 2863516 w 8128084"/>
              <a:gd name="connsiteY243" fmla="*/ 14125074 h 15135727"/>
              <a:gd name="connsiteX244" fmla="*/ 2719137 w 8128084"/>
              <a:gd name="connsiteY244" fmla="*/ 14197264 h 15135727"/>
              <a:gd name="connsiteX245" fmla="*/ 2646948 w 8128084"/>
              <a:gd name="connsiteY245" fmla="*/ 14197264 h 15135727"/>
              <a:gd name="connsiteX246" fmla="*/ 2598821 w 8128084"/>
              <a:gd name="connsiteY246" fmla="*/ 14125074 h 15135727"/>
              <a:gd name="connsiteX247" fmla="*/ 2430379 w 8128084"/>
              <a:gd name="connsiteY247" fmla="*/ 13836316 h 15135727"/>
              <a:gd name="connsiteX248" fmla="*/ 2646948 w 8128084"/>
              <a:gd name="connsiteY248" fmla="*/ 13812253 h 15135727"/>
              <a:gd name="connsiteX249" fmla="*/ 2502569 w 8128084"/>
              <a:gd name="connsiteY249" fmla="*/ 13475369 h 15135727"/>
              <a:gd name="connsiteX250" fmla="*/ 2550695 w 8128084"/>
              <a:gd name="connsiteY250" fmla="*/ 13186611 h 15135727"/>
              <a:gd name="connsiteX251" fmla="*/ 2719137 w 8128084"/>
              <a:gd name="connsiteY251" fmla="*/ 13042232 h 15135727"/>
              <a:gd name="connsiteX252" fmla="*/ 2791327 w 8128084"/>
              <a:gd name="connsiteY252" fmla="*/ 12945979 h 15135727"/>
              <a:gd name="connsiteX253" fmla="*/ 3031958 w 8128084"/>
              <a:gd name="connsiteY253" fmla="*/ 13090358 h 15135727"/>
              <a:gd name="connsiteX254" fmla="*/ 3056021 w 8128084"/>
              <a:gd name="connsiteY254" fmla="*/ 12753474 h 15135727"/>
              <a:gd name="connsiteX255" fmla="*/ 2887579 w 8128084"/>
              <a:gd name="connsiteY255" fmla="*/ 12777537 h 15135727"/>
              <a:gd name="connsiteX256" fmla="*/ 2815390 w 8128084"/>
              <a:gd name="connsiteY256" fmla="*/ 12777537 h 15135727"/>
              <a:gd name="connsiteX257" fmla="*/ 3176337 w 8128084"/>
              <a:gd name="connsiteY257" fmla="*/ 12368464 h 15135727"/>
              <a:gd name="connsiteX258" fmla="*/ 3104148 w 8128084"/>
              <a:gd name="connsiteY258" fmla="*/ 12320337 h 15135727"/>
              <a:gd name="connsiteX259" fmla="*/ 3104148 w 8128084"/>
              <a:gd name="connsiteY259" fmla="*/ 12320337 h 15135727"/>
              <a:gd name="connsiteX260" fmla="*/ 3007895 w 8128084"/>
              <a:gd name="connsiteY260" fmla="*/ 12079706 h 15135727"/>
              <a:gd name="connsiteX261" fmla="*/ 2911642 w 8128084"/>
              <a:gd name="connsiteY261" fmla="*/ 11935327 h 15135727"/>
              <a:gd name="connsiteX262" fmla="*/ 2863516 w 8128084"/>
              <a:gd name="connsiteY262" fmla="*/ 11694695 h 15135727"/>
              <a:gd name="connsiteX263" fmla="*/ 2911642 w 8128084"/>
              <a:gd name="connsiteY263" fmla="*/ 11454064 h 15135727"/>
              <a:gd name="connsiteX264" fmla="*/ 3056021 w 8128084"/>
              <a:gd name="connsiteY264" fmla="*/ 11454064 h 15135727"/>
              <a:gd name="connsiteX265" fmla="*/ 2983832 w 8128084"/>
              <a:gd name="connsiteY265" fmla="*/ 11381874 h 15135727"/>
              <a:gd name="connsiteX266" fmla="*/ 3031958 w 8128084"/>
              <a:gd name="connsiteY266" fmla="*/ 11285621 h 15135727"/>
              <a:gd name="connsiteX267" fmla="*/ 3007895 w 8128084"/>
              <a:gd name="connsiteY267" fmla="*/ 11189369 h 15135727"/>
              <a:gd name="connsiteX268" fmla="*/ 2887579 w 8128084"/>
              <a:gd name="connsiteY268" fmla="*/ 11141242 h 15135727"/>
              <a:gd name="connsiteX269" fmla="*/ 2887579 w 8128084"/>
              <a:gd name="connsiteY269" fmla="*/ 10972800 h 15135727"/>
              <a:gd name="connsiteX270" fmla="*/ 2887579 w 8128084"/>
              <a:gd name="connsiteY270" fmla="*/ 10924674 h 15135727"/>
              <a:gd name="connsiteX271" fmla="*/ 2767264 w 8128084"/>
              <a:gd name="connsiteY271" fmla="*/ 11020927 h 15135727"/>
              <a:gd name="connsiteX272" fmla="*/ 2743200 w 8128084"/>
              <a:gd name="connsiteY272" fmla="*/ 10924674 h 15135727"/>
              <a:gd name="connsiteX273" fmla="*/ 2550695 w 8128084"/>
              <a:gd name="connsiteY273" fmla="*/ 11020927 h 15135727"/>
              <a:gd name="connsiteX274" fmla="*/ 2526632 w 8128084"/>
              <a:gd name="connsiteY274" fmla="*/ 11117179 h 15135727"/>
              <a:gd name="connsiteX275" fmla="*/ 2334127 w 8128084"/>
              <a:gd name="connsiteY275" fmla="*/ 10996864 h 15135727"/>
              <a:gd name="connsiteX276" fmla="*/ 2358190 w 8128084"/>
              <a:gd name="connsiteY276" fmla="*/ 10732169 h 15135727"/>
              <a:gd name="connsiteX277" fmla="*/ 2334127 w 8128084"/>
              <a:gd name="connsiteY277" fmla="*/ 10587790 h 15135727"/>
              <a:gd name="connsiteX278" fmla="*/ 2406316 w 8128084"/>
              <a:gd name="connsiteY278" fmla="*/ 10491537 h 15135727"/>
              <a:gd name="connsiteX279" fmla="*/ 2598821 w 8128084"/>
              <a:gd name="connsiteY279" fmla="*/ 10684042 h 15135727"/>
              <a:gd name="connsiteX280" fmla="*/ 2767264 w 8128084"/>
              <a:gd name="connsiteY280" fmla="*/ 10684042 h 15135727"/>
              <a:gd name="connsiteX281" fmla="*/ 2646948 w 8128084"/>
              <a:gd name="connsiteY281" fmla="*/ 10515600 h 15135727"/>
              <a:gd name="connsiteX282" fmla="*/ 2815390 w 8128084"/>
              <a:gd name="connsiteY282" fmla="*/ 10395285 h 15135727"/>
              <a:gd name="connsiteX283" fmla="*/ 3080085 w 8128084"/>
              <a:gd name="connsiteY283" fmla="*/ 10419348 h 15135727"/>
              <a:gd name="connsiteX284" fmla="*/ 3248527 w 8128084"/>
              <a:gd name="connsiteY284" fmla="*/ 10539664 h 15135727"/>
              <a:gd name="connsiteX285" fmla="*/ 3320716 w 8128084"/>
              <a:gd name="connsiteY285" fmla="*/ 10659979 h 15135727"/>
              <a:gd name="connsiteX286" fmla="*/ 3465095 w 8128084"/>
              <a:gd name="connsiteY286" fmla="*/ 10659979 h 15135727"/>
              <a:gd name="connsiteX287" fmla="*/ 3441032 w 8128084"/>
              <a:gd name="connsiteY287" fmla="*/ 10491537 h 15135727"/>
              <a:gd name="connsiteX288" fmla="*/ 3392906 w 8128084"/>
              <a:gd name="connsiteY288" fmla="*/ 10250906 h 15135727"/>
              <a:gd name="connsiteX289" fmla="*/ 3152274 w 8128084"/>
              <a:gd name="connsiteY289" fmla="*/ 10250906 h 15135727"/>
              <a:gd name="connsiteX290" fmla="*/ 3176337 w 8128084"/>
              <a:gd name="connsiteY290" fmla="*/ 10178716 h 15135727"/>
              <a:gd name="connsiteX291" fmla="*/ 3104148 w 8128084"/>
              <a:gd name="connsiteY291" fmla="*/ 10154653 h 15135727"/>
              <a:gd name="connsiteX292" fmla="*/ 3007895 w 8128084"/>
              <a:gd name="connsiteY292" fmla="*/ 9962148 h 15135727"/>
              <a:gd name="connsiteX293" fmla="*/ 3176337 w 8128084"/>
              <a:gd name="connsiteY293" fmla="*/ 9889958 h 15135727"/>
              <a:gd name="connsiteX294" fmla="*/ 2959769 w 8128084"/>
              <a:gd name="connsiteY294" fmla="*/ 9504948 h 15135727"/>
              <a:gd name="connsiteX295" fmla="*/ 2791327 w 8128084"/>
              <a:gd name="connsiteY295" fmla="*/ 9456821 h 15135727"/>
              <a:gd name="connsiteX296" fmla="*/ 2574758 w 8128084"/>
              <a:gd name="connsiteY296" fmla="*/ 9336506 h 15135727"/>
              <a:gd name="connsiteX297" fmla="*/ 2550695 w 8128084"/>
              <a:gd name="connsiteY297" fmla="*/ 9071811 h 15135727"/>
              <a:gd name="connsiteX298" fmla="*/ 2695074 w 8128084"/>
              <a:gd name="connsiteY298" fmla="*/ 8999621 h 15135727"/>
              <a:gd name="connsiteX299" fmla="*/ 2622885 w 8128084"/>
              <a:gd name="connsiteY299" fmla="*/ 8975558 h 15135727"/>
              <a:gd name="connsiteX300" fmla="*/ 2430379 w 8128084"/>
              <a:gd name="connsiteY300" fmla="*/ 8999621 h 15135727"/>
              <a:gd name="connsiteX301" fmla="*/ 2261937 w 8128084"/>
              <a:gd name="connsiteY301" fmla="*/ 9168064 h 15135727"/>
              <a:gd name="connsiteX302" fmla="*/ 2237874 w 8128084"/>
              <a:gd name="connsiteY302" fmla="*/ 8999621 h 15135727"/>
              <a:gd name="connsiteX303" fmla="*/ 2117558 w 8128084"/>
              <a:gd name="connsiteY303" fmla="*/ 8975558 h 15135727"/>
              <a:gd name="connsiteX304" fmla="*/ 2045369 w 8128084"/>
              <a:gd name="connsiteY304" fmla="*/ 8783053 h 15135727"/>
              <a:gd name="connsiteX305" fmla="*/ 1852864 w 8128084"/>
              <a:gd name="connsiteY305" fmla="*/ 8758990 h 15135727"/>
              <a:gd name="connsiteX306" fmla="*/ 1636295 w 8128084"/>
              <a:gd name="connsiteY306" fmla="*/ 8927432 h 15135727"/>
              <a:gd name="connsiteX307" fmla="*/ 1588169 w 8128084"/>
              <a:gd name="connsiteY307" fmla="*/ 9023685 h 15135727"/>
              <a:gd name="connsiteX308" fmla="*/ 1515979 w 8128084"/>
              <a:gd name="connsiteY308" fmla="*/ 8879306 h 15135727"/>
              <a:gd name="connsiteX309" fmla="*/ 1347537 w 8128084"/>
              <a:gd name="connsiteY309" fmla="*/ 8879306 h 15135727"/>
              <a:gd name="connsiteX310" fmla="*/ 1347537 w 8128084"/>
              <a:gd name="connsiteY310" fmla="*/ 8710864 h 15135727"/>
              <a:gd name="connsiteX311" fmla="*/ 1106906 w 8128084"/>
              <a:gd name="connsiteY311" fmla="*/ 8783053 h 15135727"/>
              <a:gd name="connsiteX312" fmla="*/ 890337 w 8128084"/>
              <a:gd name="connsiteY312" fmla="*/ 8686800 h 15135727"/>
              <a:gd name="connsiteX313" fmla="*/ 649706 w 8128084"/>
              <a:gd name="connsiteY313" fmla="*/ 8662737 h 15135727"/>
              <a:gd name="connsiteX314" fmla="*/ 385011 w 8128084"/>
              <a:gd name="connsiteY314" fmla="*/ 8566485 h 15135727"/>
              <a:gd name="connsiteX315" fmla="*/ 577516 w 8128084"/>
              <a:gd name="connsiteY315" fmla="*/ 8373979 h 15135727"/>
              <a:gd name="connsiteX316" fmla="*/ 794085 w 8128084"/>
              <a:gd name="connsiteY316" fmla="*/ 8301790 h 15135727"/>
              <a:gd name="connsiteX317" fmla="*/ 745958 w 8128084"/>
              <a:gd name="connsiteY317" fmla="*/ 8133348 h 15135727"/>
              <a:gd name="connsiteX318" fmla="*/ 818148 w 8128084"/>
              <a:gd name="connsiteY318" fmla="*/ 7820527 h 15135727"/>
              <a:gd name="connsiteX319" fmla="*/ 697832 w 8128084"/>
              <a:gd name="connsiteY319" fmla="*/ 7820527 h 15135727"/>
              <a:gd name="connsiteX320" fmla="*/ 625642 w 8128084"/>
              <a:gd name="connsiteY320" fmla="*/ 7916779 h 15135727"/>
              <a:gd name="connsiteX321" fmla="*/ 457200 w 8128084"/>
              <a:gd name="connsiteY321" fmla="*/ 7820527 h 15135727"/>
              <a:gd name="connsiteX322" fmla="*/ 529390 w 8128084"/>
              <a:gd name="connsiteY322" fmla="*/ 7700211 h 15135727"/>
              <a:gd name="connsiteX323" fmla="*/ 938464 w 8128084"/>
              <a:gd name="connsiteY323" fmla="*/ 7676148 h 15135727"/>
              <a:gd name="connsiteX324" fmla="*/ 1058779 w 8128084"/>
              <a:gd name="connsiteY324" fmla="*/ 7459579 h 15135727"/>
              <a:gd name="connsiteX325" fmla="*/ 1203158 w 8128084"/>
              <a:gd name="connsiteY325" fmla="*/ 7603958 h 15135727"/>
              <a:gd name="connsiteX326" fmla="*/ 1299411 w 8128084"/>
              <a:gd name="connsiteY326" fmla="*/ 7555832 h 15135727"/>
              <a:gd name="connsiteX327" fmla="*/ 1443790 w 8128084"/>
              <a:gd name="connsiteY327" fmla="*/ 7507706 h 15135727"/>
              <a:gd name="connsiteX328" fmla="*/ 1684421 w 8128084"/>
              <a:gd name="connsiteY328" fmla="*/ 7603958 h 15135727"/>
              <a:gd name="connsiteX329" fmla="*/ 1684421 w 8128084"/>
              <a:gd name="connsiteY329" fmla="*/ 7603958 h 15135727"/>
              <a:gd name="connsiteX330" fmla="*/ 1540042 w 8128084"/>
              <a:gd name="connsiteY330" fmla="*/ 7363327 h 15135727"/>
              <a:gd name="connsiteX331" fmla="*/ 1299411 w 8128084"/>
              <a:gd name="connsiteY331" fmla="*/ 7315200 h 15135727"/>
              <a:gd name="connsiteX332" fmla="*/ 1130969 w 8128084"/>
              <a:gd name="connsiteY332" fmla="*/ 7339264 h 15135727"/>
              <a:gd name="connsiteX333" fmla="*/ 1034716 w 8128084"/>
              <a:gd name="connsiteY333" fmla="*/ 7315200 h 15135727"/>
              <a:gd name="connsiteX334" fmla="*/ 1155032 w 8128084"/>
              <a:gd name="connsiteY334" fmla="*/ 7050506 h 15135727"/>
              <a:gd name="connsiteX335" fmla="*/ 1155032 w 8128084"/>
              <a:gd name="connsiteY335" fmla="*/ 6930190 h 15135727"/>
              <a:gd name="connsiteX336" fmla="*/ 1155032 w 8128084"/>
              <a:gd name="connsiteY336" fmla="*/ 6761748 h 15135727"/>
              <a:gd name="connsiteX337" fmla="*/ 1203158 w 8128084"/>
              <a:gd name="connsiteY337" fmla="*/ 6617369 h 15135727"/>
              <a:gd name="connsiteX338" fmla="*/ 1371600 w 8128084"/>
              <a:gd name="connsiteY338" fmla="*/ 6472990 h 15135727"/>
              <a:gd name="connsiteX339" fmla="*/ 1443790 w 8128084"/>
              <a:gd name="connsiteY339" fmla="*/ 6328611 h 15135727"/>
              <a:gd name="connsiteX340" fmla="*/ 1419727 w 8128084"/>
              <a:gd name="connsiteY340" fmla="*/ 6208295 h 15135727"/>
              <a:gd name="connsiteX341" fmla="*/ 1275348 w 8128084"/>
              <a:gd name="connsiteY341" fmla="*/ 6304548 h 15135727"/>
              <a:gd name="connsiteX342" fmla="*/ 1323474 w 8128084"/>
              <a:gd name="connsiteY342" fmla="*/ 6015790 h 15135727"/>
              <a:gd name="connsiteX343" fmla="*/ 1540042 w 8128084"/>
              <a:gd name="connsiteY343" fmla="*/ 5871411 h 15135727"/>
              <a:gd name="connsiteX344" fmla="*/ 1540042 w 8128084"/>
              <a:gd name="connsiteY344" fmla="*/ 5751095 h 15135727"/>
              <a:gd name="connsiteX345" fmla="*/ 1395664 w 8128084"/>
              <a:gd name="connsiteY345" fmla="*/ 5799221 h 15135727"/>
              <a:gd name="connsiteX346" fmla="*/ 1179095 w 8128084"/>
              <a:gd name="connsiteY346" fmla="*/ 5799221 h 15135727"/>
              <a:gd name="connsiteX347" fmla="*/ 890337 w 8128084"/>
              <a:gd name="connsiteY347" fmla="*/ 5775158 h 15135727"/>
              <a:gd name="connsiteX348" fmla="*/ 697832 w 8128084"/>
              <a:gd name="connsiteY348" fmla="*/ 5606716 h 15135727"/>
              <a:gd name="connsiteX349" fmla="*/ 577516 w 8128084"/>
              <a:gd name="connsiteY349" fmla="*/ 5582653 h 15135727"/>
              <a:gd name="connsiteX350" fmla="*/ 697832 w 8128084"/>
              <a:gd name="connsiteY350" fmla="*/ 5775158 h 15135727"/>
              <a:gd name="connsiteX351" fmla="*/ 409074 w 8128084"/>
              <a:gd name="connsiteY351" fmla="*/ 5799221 h 15135727"/>
              <a:gd name="connsiteX352" fmla="*/ 168442 w 8128084"/>
              <a:gd name="connsiteY352" fmla="*/ 5702969 h 15135727"/>
              <a:gd name="connsiteX353" fmla="*/ 264695 w 8128084"/>
              <a:gd name="connsiteY353" fmla="*/ 5558590 h 15135727"/>
              <a:gd name="connsiteX354" fmla="*/ 144379 w 8128084"/>
              <a:gd name="connsiteY354" fmla="*/ 5510464 h 15135727"/>
              <a:gd name="connsiteX355" fmla="*/ 0 w 8128084"/>
              <a:gd name="connsiteY355" fmla="*/ 5462337 h 15135727"/>
              <a:gd name="connsiteX356" fmla="*/ 96253 w 8128084"/>
              <a:gd name="connsiteY356"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42827 w 8128084"/>
              <a:gd name="connsiteY202" fmla="*/ 14383753 h 15135727"/>
              <a:gd name="connsiteX203" fmla="*/ 4403558 w 8128084"/>
              <a:gd name="connsiteY203" fmla="*/ 14437895 h 15135727"/>
              <a:gd name="connsiteX204" fmla="*/ 4340058 w 8128084"/>
              <a:gd name="connsiteY204" fmla="*/ 14475995 h 15135727"/>
              <a:gd name="connsiteX205" fmla="*/ 4303127 w 8128084"/>
              <a:gd name="connsiteY205" fmla="*/ 14364703 h 15135727"/>
              <a:gd name="connsiteX206" fmla="*/ 4276892 w 8128084"/>
              <a:gd name="connsiteY206" fmla="*/ 14296190 h 15135727"/>
              <a:gd name="connsiteX207" fmla="*/ 4235116 w 8128084"/>
              <a:gd name="connsiteY207" fmla="*/ 14341642 h 15135727"/>
              <a:gd name="connsiteX208" fmla="*/ 4162927 w 8128084"/>
              <a:gd name="connsiteY208" fmla="*/ 14389769 h 15135727"/>
              <a:gd name="connsiteX209" fmla="*/ 4137527 w 8128084"/>
              <a:gd name="connsiteY209" fmla="*/ 14364369 h 15135727"/>
              <a:gd name="connsiteX210" fmla="*/ 3998327 w 8128084"/>
              <a:gd name="connsiteY210" fmla="*/ 14409153 h 15135727"/>
              <a:gd name="connsiteX211" fmla="*/ 4023727 w 8128084"/>
              <a:gd name="connsiteY211" fmla="*/ 14275803 h 15135727"/>
              <a:gd name="connsiteX212" fmla="*/ 3915945 w 8128084"/>
              <a:gd name="connsiteY212" fmla="*/ 14289840 h 15135727"/>
              <a:gd name="connsiteX213" fmla="*/ 3801979 w 8128084"/>
              <a:gd name="connsiteY213" fmla="*/ 14293516 h 15135727"/>
              <a:gd name="connsiteX214" fmla="*/ 3719764 w 8128084"/>
              <a:gd name="connsiteY214" fmla="*/ 14415169 h 15135727"/>
              <a:gd name="connsiteX215" fmla="*/ 3625850 w 8128084"/>
              <a:gd name="connsiteY215" fmla="*/ 14616364 h 15135727"/>
              <a:gd name="connsiteX216" fmla="*/ 3513221 w 8128084"/>
              <a:gd name="connsiteY216" fmla="*/ 14726653 h 15135727"/>
              <a:gd name="connsiteX217" fmla="*/ 3583071 w 8128084"/>
              <a:gd name="connsiteY217" fmla="*/ 14832932 h 15135727"/>
              <a:gd name="connsiteX218" fmla="*/ 3633537 w 8128084"/>
              <a:gd name="connsiteY218" fmla="*/ 14967285 h 15135727"/>
              <a:gd name="connsiteX219" fmla="*/ 3609474 w 8128084"/>
              <a:gd name="connsiteY219" fmla="*/ 15087600 h 15135727"/>
              <a:gd name="connsiteX220" fmla="*/ 3479132 w 8128084"/>
              <a:gd name="connsiteY220" fmla="*/ 14975974 h 15135727"/>
              <a:gd name="connsiteX221" fmla="*/ 3304340 w 8128084"/>
              <a:gd name="connsiteY221" fmla="*/ 14949237 h 15135727"/>
              <a:gd name="connsiteX222" fmla="*/ 3261227 w 8128084"/>
              <a:gd name="connsiteY222" fmla="*/ 14787145 h 15135727"/>
              <a:gd name="connsiteX223" fmla="*/ 3128211 w 8128084"/>
              <a:gd name="connsiteY223" fmla="*/ 14919158 h 15135727"/>
              <a:gd name="connsiteX224" fmla="*/ 3090277 w 8128084"/>
              <a:gd name="connsiteY224" fmla="*/ 15075903 h 15135727"/>
              <a:gd name="connsiteX225" fmla="*/ 2959769 w 8128084"/>
              <a:gd name="connsiteY225" fmla="*/ 15135727 h 15135727"/>
              <a:gd name="connsiteX226" fmla="*/ 2891256 w 8128084"/>
              <a:gd name="connsiteY226" fmla="*/ 14945895 h 15135727"/>
              <a:gd name="connsiteX227" fmla="*/ 2829927 w 8128084"/>
              <a:gd name="connsiteY227" fmla="*/ 14872703 h 15135727"/>
              <a:gd name="connsiteX228" fmla="*/ 2887579 w 8128084"/>
              <a:gd name="connsiteY228" fmla="*/ 14774779 h 15135727"/>
              <a:gd name="connsiteX229" fmla="*/ 2779127 w 8128084"/>
              <a:gd name="connsiteY229" fmla="*/ 14694903 h 15135727"/>
              <a:gd name="connsiteX230" fmla="*/ 2839453 w 8128084"/>
              <a:gd name="connsiteY230" fmla="*/ 14582274 h 15135727"/>
              <a:gd name="connsiteX231" fmla="*/ 2935706 w 8128084"/>
              <a:gd name="connsiteY231" fmla="*/ 14510085 h 15135727"/>
              <a:gd name="connsiteX232" fmla="*/ 2948406 w 8128084"/>
              <a:gd name="connsiteY232" fmla="*/ 14554535 h 15135727"/>
              <a:gd name="connsiteX233" fmla="*/ 2855327 w 8128084"/>
              <a:gd name="connsiteY233" fmla="*/ 14371053 h 15135727"/>
              <a:gd name="connsiteX234" fmla="*/ 3014077 w 8128084"/>
              <a:gd name="connsiteY234" fmla="*/ 14447253 h 15135727"/>
              <a:gd name="connsiteX235" fmla="*/ 3029285 w 8128084"/>
              <a:gd name="connsiteY235" fmla="*/ 14363032 h 15135727"/>
              <a:gd name="connsiteX236" fmla="*/ 3152274 w 8128084"/>
              <a:gd name="connsiteY236" fmla="*/ 14341642 h 15135727"/>
              <a:gd name="connsiteX237" fmla="*/ 3226135 w 8128084"/>
              <a:gd name="connsiteY237" fmla="*/ 14269453 h 15135727"/>
              <a:gd name="connsiteX238" fmla="*/ 3152274 w 8128084"/>
              <a:gd name="connsiteY238" fmla="*/ 14197264 h 15135727"/>
              <a:gd name="connsiteX239" fmla="*/ 3152274 w 8128084"/>
              <a:gd name="connsiteY239" fmla="*/ 14052885 h 15135727"/>
              <a:gd name="connsiteX240" fmla="*/ 3086435 w 8128084"/>
              <a:gd name="connsiteY240" fmla="*/ 14037845 h 15135727"/>
              <a:gd name="connsiteX241" fmla="*/ 3056021 w 8128084"/>
              <a:gd name="connsiteY241" fmla="*/ 14153148 h 15135727"/>
              <a:gd name="connsiteX242" fmla="*/ 2935706 w 8128084"/>
              <a:gd name="connsiteY242" fmla="*/ 14076948 h 15135727"/>
              <a:gd name="connsiteX243" fmla="*/ 2863516 w 8128084"/>
              <a:gd name="connsiteY243" fmla="*/ 14125074 h 15135727"/>
              <a:gd name="connsiteX244" fmla="*/ 2719137 w 8128084"/>
              <a:gd name="connsiteY244" fmla="*/ 14197264 h 15135727"/>
              <a:gd name="connsiteX245" fmla="*/ 2646948 w 8128084"/>
              <a:gd name="connsiteY245" fmla="*/ 14197264 h 15135727"/>
              <a:gd name="connsiteX246" fmla="*/ 2598821 w 8128084"/>
              <a:gd name="connsiteY246" fmla="*/ 14125074 h 15135727"/>
              <a:gd name="connsiteX247" fmla="*/ 2430379 w 8128084"/>
              <a:gd name="connsiteY247" fmla="*/ 13836316 h 15135727"/>
              <a:gd name="connsiteX248" fmla="*/ 2646948 w 8128084"/>
              <a:gd name="connsiteY248" fmla="*/ 13812253 h 15135727"/>
              <a:gd name="connsiteX249" fmla="*/ 2502569 w 8128084"/>
              <a:gd name="connsiteY249" fmla="*/ 13475369 h 15135727"/>
              <a:gd name="connsiteX250" fmla="*/ 2550695 w 8128084"/>
              <a:gd name="connsiteY250" fmla="*/ 13186611 h 15135727"/>
              <a:gd name="connsiteX251" fmla="*/ 2719137 w 8128084"/>
              <a:gd name="connsiteY251" fmla="*/ 13042232 h 15135727"/>
              <a:gd name="connsiteX252" fmla="*/ 2791327 w 8128084"/>
              <a:gd name="connsiteY252" fmla="*/ 12945979 h 15135727"/>
              <a:gd name="connsiteX253" fmla="*/ 3031958 w 8128084"/>
              <a:gd name="connsiteY253" fmla="*/ 13090358 h 15135727"/>
              <a:gd name="connsiteX254" fmla="*/ 3056021 w 8128084"/>
              <a:gd name="connsiteY254" fmla="*/ 12753474 h 15135727"/>
              <a:gd name="connsiteX255" fmla="*/ 2887579 w 8128084"/>
              <a:gd name="connsiteY255" fmla="*/ 12777537 h 15135727"/>
              <a:gd name="connsiteX256" fmla="*/ 2815390 w 8128084"/>
              <a:gd name="connsiteY256" fmla="*/ 12777537 h 15135727"/>
              <a:gd name="connsiteX257" fmla="*/ 3176337 w 8128084"/>
              <a:gd name="connsiteY257" fmla="*/ 12368464 h 15135727"/>
              <a:gd name="connsiteX258" fmla="*/ 3104148 w 8128084"/>
              <a:gd name="connsiteY258" fmla="*/ 12320337 h 15135727"/>
              <a:gd name="connsiteX259" fmla="*/ 3104148 w 8128084"/>
              <a:gd name="connsiteY259" fmla="*/ 12320337 h 15135727"/>
              <a:gd name="connsiteX260" fmla="*/ 3007895 w 8128084"/>
              <a:gd name="connsiteY260" fmla="*/ 12079706 h 15135727"/>
              <a:gd name="connsiteX261" fmla="*/ 2911642 w 8128084"/>
              <a:gd name="connsiteY261" fmla="*/ 11935327 h 15135727"/>
              <a:gd name="connsiteX262" fmla="*/ 2863516 w 8128084"/>
              <a:gd name="connsiteY262" fmla="*/ 11694695 h 15135727"/>
              <a:gd name="connsiteX263" fmla="*/ 2911642 w 8128084"/>
              <a:gd name="connsiteY263" fmla="*/ 11454064 h 15135727"/>
              <a:gd name="connsiteX264" fmla="*/ 3056021 w 8128084"/>
              <a:gd name="connsiteY264" fmla="*/ 11454064 h 15135727"/>
              <a:gd name="connsiteX265" fmla="*/ 2983832 w 8128084"/>
              <a:gd name="connsiteY265" fmla="*/ 11381874 h 15135727"/>
              <a:gd name="connsiteX266" fmla="*/ 3031958 w 8128084"/>
              <a:gd name="connsiteY266" fmla="*/ 11285621 h 15135727"/>
              <a:gd name="connsiteX267" fmla="*/ 3007895 w 8128084"/>
              <a:gd name="connsiteY267" fmla="*/ 11189369 h 15135727"/>
              <a:gd name="connsiteX268" fmla="*/ 2887579 w 8128084"/>
              <a:gd name="connsiteY268" fmla="*/ 11141242 h 15135727"/>
              <a:gd name="connsiteX269" fmla="*/ 2887579 w 8128084"/>
              <a:gd name="connsiteY269" fmla="*/ 10972800 h 15135727"/>
              <a:gd name="connsiteX270" fmla="*/ 2887579 w 8128084"/>
              <a:gd name="connsiteY270" fmla="*/ 10924674 h 15135727"/>
              <a:gd name="connsiteX271" fmla="*/ 2767264 w 8128084"/>
              <a:gd name="connsiteY271" fmla="*/ 11020927 h 15135727"/>
              <a:gd name="connsiteX272" fmla="*/ 2743200 w 8128084"/>
              <a:gd name="connsiteY272" fmla="*/ 10924674 h 15135727"/>
              <a:gd name="connsiteX273" fmla="*/ 2550695 w 8128084"/>
              <a:gd name="connsiteY273" fmla="*/ 11020927 h 15135727"/>
              <a:gd name="connsiteX274" fmla="*/ 2526632 w 8128084"/>
              <a:gd name="connsiteY274" fmla="*/ 11117179 h 15135727"/>
              <a:gd name="connsiteX275" fmla="*/ 2334127 w 8128084"/>
              <a:gd name="connsiteY275" fmla="*/ 10996864 h 15135727"/>
              <a:gd name="connsiteX276" fmla="*/ 2358190 w 8128084"/>
              <a:gd name="connsiteY276" fmla="*/ 10732169 h 15135727"/>
              <a:gd name="connsiteX277" fmla="*/ 2334127 w 8128084"/>
              <a:gd name="connsiteY277" fmla="*/ 10587790 h 15135727"/>
              <a:gd name="connsiteX278" fmla="*/ 2406316 w 8128084"/>
              <a:gd name="connsiteY278" fmla="*/ 10491537 h 15135727"/>
              <a:gd name="connsiteX279" fmla="*/ 2598821 w 8128084"/>
              <a:gd name="connsiteY279" fmla="*/ 10684042 h 15135727"/>
              <a:gd name="connsiteX280" fmla="*/ 2767264 w 8128084"/>
              <a:gd name="connsiteY280" fmla="*/ 10684042 h 15135727"/>
              <a:gd name="connsiteX281" fmla="*/ 2646948 w 8128084"/>
              <a:gd name="connsiteY281" fmla="*/ 10515600 h 15135727"/>
              <a:gd name="connsiteX282" fmla="*/ 2815390 w 8128084"/>
              <a:gd name="connsiteY282" fmla="*/ 10395285 h 15135727"/>
              <a:gd name="connsiteX283" fmla="*/ 3080085 w 8128084"/>
              <a:gd name="connsiteY283" fmla="*/ 10419348 h 15135727"/>
              <a:gd name="connsiteX284" fmla="*/ 3248527 w 8128084"/>
              <a:gd name="connsiteY284" fmla="*/ 10539664 h 15135727"/>
              <a:gd name="connsiteX285" fmla="*/ 3320716 w 8128084"/>
              <a:gd name="connsiteY285" fmla="*/ 10659979 h 15135727"/>
              <a:gd name="connsiteX286" fmla="*/ 3465095 w 8128084"/>
              <a:gd name="connsiteY286" fmla="*/ 10659979 h 15135727"/>
              <a:gd name="connsiteX287" fmla="*/ 3441032 w 8128084"/>
              <a:gd name="connsiteY287" fmla="*/ 10491537 h 15135727"/>
              <a:gd name="connsiteX288" fmla="*/ 3392906 w 8128084"/>
              <a:gd name="connsiteY288" fmla="*/ 10250906 h 15135727"/>
              <a:gd name="connsiteX289" fmla="*/ 3152274 w 8128084"/>
              <a:gd name="connsiteY289" fmla="*/ 10250906 h 15135727"/>
              <a:gd name="connsiteX290" fmla="*/ 3176337 w 8128084"/>
              <a:gd name="connsiteY290" fmla="*/ 10178716 h 15135727"/>
              <a:gd name="connsiteX291" fmla="*/ 3104148 w 8128084"/>
              <a:gd name="connsiteY291" fmla="*/ 10154653 h 15135727"/>
              <a:gd name="connsiteX292" fmla="*/ 3007895 w 8128084"/>
              <a:gd name="connsiteY292" fmla="*/ 9962148 h 15135727"/>
              <a:gd name="connsiteX293" fmla="*/ 3176337 w 8128084"/>
              <a:gd name="connsiteY293" fmla="*/ 9889958 h 15135727"/>
              <a:gd name="connsiteX294" fmla="*/ 2959769 w 8128084"/>
              <a:gd name="connsiteY294" fmla="*/ 9504948 h 15135727"/>
              <a:gd name="connsiteX295" fmla="*/ 2791327 w 8128084"/>
              <a:gd name="connsiteY295" fmla="*/ 9456821 h 15135727"/>
              <a:gd name="connsiteX296" fmla="*/ 2574758 w 8128084"/>
              <a:gd name="connsiteY296" fmla="*/ 9336506 h 15135727"/>
              <a:gd name="connsiteX297" fmla="*/ 2550695 w 8128084"/>
              <a:gd name="connsiteY297" fmla="*/ 9071811 h 15135727"/>
              <a:gd name="connsiteX298" fmla="*/ 2695074 w 8128084"/>
              <a:gd name="connsiteY298" fmla="*/ 8999621 h 15135727"/>
              <a:gd name="connsiteX299" fmla="*/ 2622885 w 8128084"/>
              <a:gd name="connsiteY299" fmla="*/ 8975558 h 15135727"/>
              <a:gd name="connsiteX300" fmla="*/ 2430379 w 8128084"/>
              <a:gd name="connsiteY300" fmla="*/ 8999621 h 15135727"/>
              <a:gd name="connsiteX301" fmla="*/ 2261937 w 8128084"/>
              <a:gd name="connsiteY301" fmla="*/ 9168064 h 15135727"/>
              <a:gd name="connsiteX302" fmla="*/ 2237874 w 8128084"/>
              <a:gd name="connsiteY302" fmla="*/ 8999621 h 15135727"/>
              <a:gd name="connsiteX303" fmla="*/ 2117558 w 8128084"/>
              <a:gd name="connsiteY303" fmla="*/ 8975558 h 15135727"/>
              <a:gd name="connsiteX304" fmla="*/ 2045369 w 8128084"/>
              <a:gd name="connsiteY304" fmla="*/ 8783053 h 15135727"/>
              <a:gd name="connsiteX305" fmla="*/ 1852864 w 8128084"/>
              <a:gd name="connsiteY305" fmla="*/ 8758990 h 15135727"/>
              <a:gd name="connsiteX306" fmla="*/ 1636295 w 8128084"/>
              <a:gd name="connsiteY306" fmla="*/ 8927432 h 15135727"/>
              <a:gd name="connsiteX307" fmla="*/ 1588169 w 8128084"/>
              <a:gd name="connsiteY307" fmla="*/ 9023685 h 15135727"/>
              <a:gd name="connsiteX308" fmla="*/ 1515979 w 8128084"/>
              <a:gd name="connsiteY308" fmla="*/ 8879306 h 15135727"/>
              <a:gd name="connsiteX309" fmla="*/ 1347537 w 8128084"/>
              <a:gd name="connsiteY309" fmla="*/ 8879306 h 15135727"/>
              <a:gd name="connsiteX310" fmla="*/ 1347537 w 8128084"/>
              <a:gd name="connsiteY310" fmla="*/ 8710864 h 15135727"/>
              <a:gd name="connsiteX311" fmla="*/ 1106906 w 8128084"/>
              <a:gd name="connsiteY311" fmla="*/ 8783053 h 15135727"/>
              <a:gd name="connsiteX312" fmla="*/ 890337 w 8128084"/>
              <a:gd name="connsiteY312" fmla="*/ 8686800 h 15135727"/>
              <a:gd name="connsiteX313" fmla="*/ 649706 w 8128084"/>
              <a:gd name="connsiteY313" fmla="*/ 8662737 h 15135727"/>
              <a:gd name="connsiteX314" fmla="*/ 385011 w 8128084"/>
              <a:gd name="connsiteY314" fmla="*/ 8566485 h 15135727"/>
              <a:gd name="connsiteX315" fmla="*/ 577516 w 8128084"/>
              <a:gd name="connsiteY315" fmla="*/ 8373979 h 15135727"/>
              <a:gd name="connsiteX316" fmla="*/ 794085 w 8128084"/>
              <a:gd name="connsiteY316" fmla="*/ 8301790 h 15135727"/>
              <a:gd name="connsiteX317" fmla="*/ 745958 w 8128084"/>
              <a:gd name="connsiteY317" fmla="*/ 8133348 h 15135727"/>
              <a:gd name="connsiteX318" fmla="*/ 818148 w 8128084"/>
              <a:gd name="connsiteY318" fmla="*/ 7820527 h 15135727"/>
              <a:gd name="connsiteX319" fmla="*/ 697832 w 8128084"/>
              <a:gd name="connsiteY319" fmla="*/ 7820527 h 15135727"/>
              <a:gd name="connsiteX320" fmla="*/ 625642 w 8128084"/>
              <a:gd name="connsiteY320" fmla="*/ 7916779 h 15135727"/>
              <a:gd name="connsiteX321" fmla="*/ 457200 w 8128084"/>
              <a:gd name="connsiteY321" fmla="*/ 7820527 h 15135727"/>
              <a:gd name="connsiteX322" fmla="*/ 529390 w 8128084"/>
              <a:gd name="connsiteY322" fmla="*/ 7700211 h 15135727"/>
              <a:gd name="connsiteX323" fmla="*/ 938464 w 8128084"/>
              <a:gd name="connsiteY323" fmla="*/ 7676148 h 15135727"/>
              <a:gd name="connsiteX324" fmla="*/ 1058779 w 8128084"/>
              <a:gd name="connsiteY324" fmla="*/ 7459579 h 15135727"/>
              <a:gd name="connsiteX325" fmla="*/ 1203158 w 8128084"/>
              <a:gd name="connsiteY325" fmla="*/ 7603958 h 15135727"/>
              <a:gd name="connsiteX326" fmla="*/ 1299411 w 8128084"/>
              <a:gd name="connsiteY326" fmla="*/ 7555832 h 15135727"/>
              <a:gd name="connsiteX327" fmla="*/ 1443790 w 8128084"/>
              <a:gd name="connsiteY327" fmla="*/ 7507706 h 15135727"/>
              <a:gd name="connsiteX328" fmla="*/ 1684421 w 8128084"/>
              <a:gd name="connsiteY328" fmla="*/ 7603958 h 15135727"/>
              <a:gd name="connsiteX329" fmla="*/ 1684421 w 8128084"/>
              <a:gd name="connsiteY329" fmla="*/ 7603958 h 15135727"/>
              <a:gd name="connsiteX330" fmla="*/ 1540042 w 8128084"/>
              <a:gd name="connsiteY330" fmla="*/ 7363327 h 15135727"/>
              <a:gd name="connsiteX331" fmla="*/ 1299411 w 8128084"/>
              <a:gd name="connsiteY331" fmla="*/ 7315200 h 15135727"/>
              <a:gd name="connsiteX332" fmla="*/ 1130969 w 8128084"/>
              <a:gd name="connsiteY332" fmla="*/ 7339264 h 15135727"/>
              <a:gd name="connsiteX333" fmla="*/ 1034716 w 8128084"/>
              <a:gd name="connsiteY333" fmla="*/ 7315200 h 15135727"/>
              <a:gd name="connsiteX334" fmla="*/ 1155032 w 8128084"/>
              <a:gd name="connsiteY334" fmla="*/ 7050506 h 15135727"/>
              <a:gd name="connsiteX335" fmla="*/ 1155032 w 8128084"/>
              <a:gd name="connsiteY335" fmla="*/ 6930190 h 15135727"/>
              <a:gd name="connsiteX336" fmla="*/ 1155032 w 8128084"/>
              <a:gd name="connsiteY336" fmla="*/ 6761748 h 15135727"/>
              <a:gd name="connsiteX337" fmla="*/ 1203158 w 8128084"/>
              <a:gd name="connsiteY337" fmla="*/ 6617369 h 15135727"/>
              <a:gd name="connsiteX338" fmla="*/ 1371600 w 8128084"/>
              <a:gd name="connsiteY338" fmla="*/ 6472990 h 15135727"/>
              <a:gd name="connsiteX339" fmla="*/ 1443790 w 8128084"/>
              <a:gd name="connsiteY339" fmla="*/ 6328611 h 15135727"/>
              <a:gd name="connsiteX340" fmla="*/ 1419727 w 8128084"/>
              <a:gd name="connsiteY340" fmla="*/ 6208295 h 15135727"/>
              <a:gd name="connsiteX341" fmla="*/ 1275348 w 8128084"/>
              <a:gd name="connsiteY341" fmla="*/ 6304548 h 15135727"/>
              <a:gd name="connsiteX342" fmla="*/ 1323474 w 8128084"/>
              <a:gd name="connsiteY342" fmla="*/ 6015790 h 15135727"/>
              <a:gd name="connsiteX343" fmla="*/ 1540042 w 8128084"/>
              <a:gd name="connsiteY343" fmla="*/ 5871411 h 15135727"/>
              <a:gd name="connsiteX344" fmla="*/ 1540042 w 8128084"/>
              <a:gd name="connsiteY344" fmla="*/ 5751095 h 15135727"/>
              <a:gd name="connsiteX345" fmla="*/ 1395664 w 8128084"/>
              <a:gd name="connsiteY345" fmla="*/ 5799221 h 15135727"/>
              <a:gd name="connsiteX346" fmla="*/ 1179095 w 8128084"/>
              <a:gd name="connsiteY346" fmla="*/ 5799221 h 15135727"/>
              <a:gd name="connsiteX347" fmla="*/ 890337 w 8128084"/>
              <a:gd name="connsiteY347" fmla="*/ 5775158 h 15135727"/>
              <a:gd name="connsiteX348" fmla="*/ 697832 w 8128084"/>
              <a:gd name="connsiteY348" fmla="*/ 5606716 h 15135727"/>
              <a:gd name="connsiteX349" fmla="*/ 577516 w 8128084"/>
              <a:gd name="connsiteY349" fmla="*/ 5582653 h 15135727"/>
              <a:gd name="connsiteX350" fmla="*/ 697832 w 8128084"/>
              <a:gd name="connsiteY350" fmla="*/ 5775158 h 15135727"/>
              <a:gd name="connsiteX351" fmla="*/ 409074 w 8128084"/>
              <a:gd name="connsiteY351" fmla="*/ 5799221 h 15135727"/>
              <a:gd name="connsiteX352" fmla="*/ 168442 w 8128084"/>
              <a:gd name="connsiteY352" fmla="*/ 5702969 h 15135727"/>
              <a:gd name="connsiteX353" fmla="*/ 264695 w 8128084"/>
              <a:gd name="connsiteY353" fmla="*/ 5558590 h 15135727"/>
              <a:gd name="connsiteX354" fmla="*/ 144379 w 8128084"/>
              <a:gd name="connsiteY354" fmla="*/ 5510464 h 15135727"/>
              <a:gd name="connsiteX355" fmla="*/ 0 w 8128084"/>
              <a:gd name="connsiteY355" fmla="*/ 5462337 h 15135727"/>
              <a:gd name="connsiteX356" fmla="*/ 96253 w 8128084"/>
              <a:gd name="connsiteY356"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42827 w 8128084"/>
              <a:gd name="connsiteY202" fmla="*/ 14383753 h 15135727"/>
              <a:gd name="connsiteX203" fmla="*/ 4403558 w 8128084"/>
              <a:gd name="connsiteY203" fmla="*/ 14437895 h 15135727"/>
              <a:gd name="connsiteX204" fmla="*/ 4340058 w 8128084"/>
              <a:gd name="connsiteY204" fmla="*/ 14475995 h 15135727"/>
              <a:gd name="connsiteX205" fmla="*/ 4303127 w 8128084"/>
              <a:gd name="connsiteY205" fmla="*/ 14364703 h 15135727"/>
              <a:gd name="connsiteX206" fmla="*/ 4276892 w 8128084"/>
              <a:gd name="connsiteY206" fmla="*/ 14296190 h 15135727"/>
              <a:gd name="connsiteX207" fmla="*/ 4235116 w 8128084"/>
              <a:gd name="connsiteY207" fmla="*/ 14341642 h 15135727"/>
              <a:gd name="connsiteX208" fmla="*/ 4162927 w 8128084"/>
              <a:gd name="connsiteY208" fmla="*/ 14389769 h 15135727"/>
              <a:gd name="connsiteX209" fmla="*/ 4137527 w 8128084"/>
              <a:gd name="connsiteY209" fmla="*/ 14364369 h 15135727"/>
              <a:gd name="connsiteX210" fmla="*/ 3998327 w 8128084"/>
              <a:gd name="connsiteY210" fmla="*/ 14409153 h 15135727"/>
              <a:gd name="connsiteX211" fmla="*/ 4023727 w 8128084"/>
              <a:gd name="connsiteY211" fmla="*/ 14275803 h 15135727"/>
              <a:gd name="connsiteX212" fmla="*/ 3915945 w 8128084"/>
              <a:gd name="connsiteY212" fmla="*/ 14289840 h 15135727"/>
              <a:gd name="connsiteX213" fmla="*/ 3801979 w 8128084"/>
              <a:gd name="connsiteY213" fmla="*/ 14293516 h 15135727"/>
              <a:gd name="connsiteX214" fmla="*/ 3719764 w 8128084"/>
              <a:gd name="connsiteY214" fmla="*/ 14415169 h 15135727"/>
              <a:gd name="connsiteX215" fmla="*/ 3625850 w 8128084"/>
              <a:gd name="connsiteY215" fmla="*/ 14616364 h 15135727"/>
              <a:gd name="connsiteX216" fmla="*/ 3513221 w 8128084"/>
              <a:gd name="connsiteY216" fmla="*/ 14726653 h 15135727"/>
              <a:gd name="connsiteX217" fmla="*/ 3583071 w 8128084"/>
              <a:gd name="connsiteY217" fmla="*/ 14832932 h 15135727"/>
              <a:gd name="connsiteX218" fmla="*/ 3633537 w 8128084"/>
              <a:gd name="connsiteY218" fmla="*/ 14967285 h 15135727"/>
              <a:gd name="connsiteX219" fmla="*/ 3609474 w 8128084"/>
              <a:gd name="connsiteY219" fmla="*/ 15087600 h 15135727"/>
              <a:gd name="connsiteX220" fmla="*/ 3479132 w 8128084"/>
              <a:gd name="connsiteY220" fmla="*/ 14975974 h 15135727"/>
              <a:gd name="connsiteX221" fmla="*/ 3304340 w 8128084"/>
              <a:gd name="connsiteY221" fmla="*/ 14949237 h 15135727"/>
              <a:gd name="connsiteX222" fmla="*/ 3261227 w 8128084"/>
              <a:gd name="connsiteY222" fmla="*/ 14787145 h 15135727"/>
              <a:gd name="connsiteX223" fmla="*/ 3128211 w 8128084"/>
              <a:gd name="connsiteY223" fmla="*/ 14919158 h 15135727"/>
              <a:gd name="connsiteX224" fmla="*/ 3090277 w 8128084"/>
              <a:gd name="connsiteY224" fmla="*/ 15075903 h 15135727"/>
              <a:gd name="connsiteX225" fmla="*/ 2959769 w 8128084"/>
              <a:gd name="connsiteY225" fmla="*/ 15135727 h 15135727"/>
              <a:gd name="connsiteX226" fmla="*/ 2891256 w 8128084"/>
              <a:gd name="connsiteY226" fmla="*/ 14945895 h 15135727"/>
              <a:gd name="connsiteX227" fmla="*/ 2829927 w 8128084"/>
              <a:gd name="connsiteY227" fmla="*/ 14872703 h 15135727"/>
              <a:gd name="connsiteX228" fmla="*/ 2887579 w 8128084"/>
              <a:gd name="connsiteY228" fmla="*/ 14774779 h 15135727"/>
              <a:gd name="connsiteX229" fmla="*/ 2779127 w 8128084"/>
              <a:gd name="connsiteY229" fmla="*/ 14694903 h 15135727"/>
              <a:gd name="connsiteX230" fmla="*/ 2839453 w 8128084"/>
              <a:gd name="connsiteY230" fmla="*/ 14582274 h 15135727"/>
              <a:gd name="connsiteX231" fmla="*/ 2935706 w 8128084"/>
              <a:gd name="connsiteY231" fmla="*/ 14510085 h 15135727"/>
              <a:gd name="connsiteX232" fmla="*/ 2948406 w 8128084"/>
              <a:gd name="connsiteY232" fmla="*/ 14554535 h 15135727"/>
              <a:gd name="connsiteX233" fmla="*/ 2855327 w 8128084"/>
              <a:gd name="connsiteY233" fmla="*/ 14371053 h 15135727"/>
              <a:gd name="connsiteX234" fmla="*/ 3014077 w 8128084"/>
              <a:gd name="connsiteY234" fmla="*/ 14447253 h 15135727"/>
              <a:gd name="connsiteX235" fmla="*/ 3029285 w 8128084"/>
              <a:gd name="connsiteY235" fmla="*/ 14363032 h 15135727"/>
              <a:gd name="connsiteX236" fmla="*/ 3152274 w 8128084"/>
              <a:gd name="connsiteY236" fmla="*/ 14341642 h 15135727"/>
              <a:gd name="connsiteX237" fmla="*/ 3226135 w 8128084"/>
              <a:gd name="connsiteY237" fmla="*/ 14269453 h 15135727"/>
              <a:gd name="connsiteX238" fmla="*/ 3152274 w 8128084"/>
              <a:gd name="connsiteY238" fmla="*/ 14197264 h 15135727"/>
              <a:gd name="connsiteX239" fmla="*/ 3152274 w 8128084"/>
              <a:gd name="connsiteY239" fmla="*/ 14052885 h 15135727"/>
              <a:gd name="connsiteX240" fmla="*/ 3086435 w 8128084"/>
              <a:gd name="connsiteY240" fmla="*/ 14037845 h 15135727"/>
              <a:gd name="connsiteX241" fmla="*/ 3056021 w 8128084"/>
              <a:gd name="connsiteY241" fmla="*/ 14153148 h 15135727"/>
              <a:gd name="connsiteX242" fmla="*/ 2935706 w 8128084"/>
              <a:gd name="connsiteY242" fmla="*/ 14076948 h 15135727"/>
              <a:gd name="connsiteX243" fmla="*/ 2863516 w 8128084"/>
              <a:gd name="connsiteY243" fmla="*/ 14093324 h 15135727"/>
              <a:gd name="connsiteX244" fmla="*/ 2719137 w 8128084"/>
              <a:gd name="connsiteY244" fmla="*/ 14197264 h 15135727"/>
              <a:gd name="connsiteX245" fmla="*/ 2646948 w 8128084"/>
              <a:gd name="connsiteY245" fmla="*/ 14197264 h 15135727"/>
              <a:gd name="connsiteX246" fmla="*/ 2598821 w 8128084"/>
              <a:gd name="connsiteY246" fmla="*/ 14125074 h 15135727"/>
              <a:gd name="connsiteX247" fmla="*/ 2430379 w 8128084"/>
              <a:gd name="connsiteY247" fmla="*/ 13836316 h 15135727"/>
              <a:gd name="connsiteX248" fmla="*/ 2646948 w 8128084"/>
              <a:gd name="connsiteY248" fmla="*/ 13812253 h 15135727"/>
              <a:gd name="connsiteX249" fmla="*/ 2502569 w 8128084"/>
              <a:gd name="connsiteY249" fmla="*/ 13475369 h 15135727"/>
              <a:gd name="connsiteX250" fmla="*/ 2550695 w 8128084"/>
              <a:gd name="connsiteY250" fmla="*/ 13186611 h 15135727"/>
              <a:gd name="connsiteX251" fmla="*/ 2719137 w 8128084"/>
              <a:gd name="connsiteY251" fmla="*/ 13042232 h 15135727"/>
              <a:gd name="connsiteX252" fmla="*/ 2791327 w 8128084"/>
              <a:gd name="connsiteY252" fmla="*/ 12945979 h 15135727"/>
              <a:gd name="connsiteX253" fmla="*/ 3031958 w 8128084"/>
              <a:gd name="connsiteY253" fmla="*/ 13090358 h 15135727"/>
              <a:gd name="connsiteX254" fmla="*/ 3056021 w 8128084"/>
              <a:gd name="connsiteY254" fmla="*/ 12753474 h 15135727"/>
              <a:gd name="connsiteX255" fmla="*/ 2887579 w 8128084"/>
              <a:gd name="connsiteY255" fmla="*/ 12777537 h 15135727"/>
              <a:gd name="connsiteX256" fmla="*/ 2815390 w 8128084"/>
              <a:gd name="connsiteY256" fmla="*/ 12777537 h 15135727"/>
              <a:gd name="connsiteX257" fmla="*/ 3176337 w 8128084"/>
              <a:gd name="connsiteY257" fmla="*/ 12368464 h 15135727"/>
              <a:gd name="connsiteX258" fmla="*/ 3104148 w 8128084"/>
              <a:gd name="connsiteY258" fmla="*/ 12320337 h 15135727"/>
              <a:gd name="connsiteX259" fmla="*/ 3104148 w 8128084"/>
              <a:gd name="connsiteY259" fmla="*/ 12320337 h 15135727"/>
              <a:gd name="connsiteX260" fmla="*/ 3007895 w 8128084"/>
              <a:gd name="connsiteY260" fmla="*/ 12079706 h 15135727"/>
              <a:gd name="connsiteX261" fmla="*/ 2911642 w 8128084"/>
              <a:gd name="connsiteY261" fmla="*/ 11935327 h 15135727"/>
              <a:gd name="connsiteX262" fmla="*/ 2863516 w 8128084"/>
              <a:gd name="connsiteY262" fmla="*/ 11694695 h 15135727"/>
              <a:gd name="connsiteX263" fmla="*/ 2911642 w 8128084"/>
              <a:gd name="connsiteY263" fmla="*/ 11454064 h 15135727"/>
              <a:gd name="connsiteX264" fmla="*/ 3056021 w 8128084"/>
              <a:gd name="connsiteY264" fmla="*/ 11454064 h 15135727"/>
              <a:gd name="connsiteX265" fmla="*/ 2983832 w 8128084"/>
              <a:gd name="connsiteY265" fmla="*/ 11381874 h 15135727"/>
              <a:gd name="connsiteX266" fmla="*/ 3031958 w 8128084"/>
              <a:gd name="connsiteY266" fmla="*/ 11285621 h 15135727"/>
              <a:gd name="connsiteX267" fmla="*/ 3007895 w 8128084"/>
              <a:gd name="connsiteY267" fmla="*/ 11189369 h 15135727"/>
              <a:gd name="connsiteX268" fmla="*/ 2887579 w 8128084"/>
              <a:gd name="connsiteY268" fmla="*/ 11141242 h 15135727"/>
              <a:gd name="connsiteX269" fmla="*/ 2887579 w 8128084"/>
              <a:gd name="connsiteY269" fmla="*/ 10972800 h 15135727"/>
              <a:gd name="connsiteX270" fmla="*/ 2887579 w 8128084"/>
              <a:gd name="connsiteY270" fmla="*/ 10924674 h 15135727"/>
              <a:gd name="connsiteX271" fmla="*/ 2767264 w 8128084"/>
              <a:gd name="connsiteY271" fmla="*/ 11020927 h 15135727"/>
              <a:gd name="connsiteX272" fmla="*/ 2743200 w 8128084"/>
              <a:gd name="connsiteY272" fmla="*/ 10924674 h 15135727"/>
              <a:gd name="connsiteX273" fmla="*/ 2550695 w 8128084"/>
              <a:gd name="connsiteY273" fmla="*/ 11020927 h 15135727"/>
              <a:gd name="connsiteX274" fmla="*/ 2526632 w 8128084"/>
              <a:gd name="connsiteY274" fmla="*/ 11117179 h 15135727"/>
              <a:gd name="connsiteX275" fmla="*/ 2334127 w 8128084"/>
              <a:gd name="connsiteY275" fmla="*/ 10996864 h 15135727"/>
              <a:gd name="connsiteX276" fmla="*/ 2358190 w 8128084"/>
              <a:gd name="connsiteY276" fmla="*/ 10732169 h 15135727"/>
              <a:gd name="connsiteX277" fmla="*/ 2334127 w 8128084"/>
              <a:gd name="connsiteY277" fmla="*/ 10587790 h 15135727"/>
              <a:gd name="connsiteX278" fmla="*/ 2406316 w 8128084"/>
              <a:gd name="connsiteY278" fmla="*/ 10491537 h 15135727"/>
              <a:gd name="connsiteX279" fmla="*/ 2598821 w 8128084"/>
              <a:gd name="connsiteY279" fmla="*/ 10684042 h 15135727"/>
              <a:gd name="connsiteX280" fmla="*/ 2767264 w 8128084"/>
              <a:gd name="connsiteY280" fmla="*/ 10684042 h 15135727"/>
              <a:gd name="connsiteX281" fmla="*/ 2646948 w 8128084"/>
              <a:gd name="connsiteY281" fmla="*/ 10515600 h 15135727"/>
              <a:gd name="connsiteX282" fmla="*/ 2815390 w 8128084"/>
              <a:gd name="connsiteY282" fmla="*/ 10395285 h 15135727"/>
              <a:gd name="connsiteX283" fmla="*/ 3080085 w 8128084"/>
              <a:gd name="connsiteY283" fmla="*/ 10419348 h 15135727"/>
              <a:gd name="connsiteX284" fmla="*/ 3248527 w 8128084"/>
              <a:gd name="connsiteY284" fmla="*/ 10539664 h 15135727"/>
              <a:gd name="connsiteX285" fmla="*/ 3320716 w 8128084"/>
              <a:gd name="connsiteY285" fmla="*/ 10659979 h 15135727"/>
              <a:gd name="connsiteX286" fmla="*/ 3465095 w 8128084"/>
              <a:gd name="connsiteY286" fmla="*/ 10659979 h 15135727"/>
              <a:gd name="connsiteX287" fmla="*/ 3441032 w 8128084"/>
              <a:gd name="connsiteY287" fmla="*/ 10491537 h 15135727"/>
              <a:gd name="connsiteX288" fmla="*/ 3392906 w 8128084"/>
              <a:gd name="connsiteY288" fmla="*/ 10250906 h 15135727"/>
              <a:gd name="connsiteX289" fmla="*/ 3152274 w 8128084"/>
              <a:gd name="connsiteY289" fmla="*/ 10250906 h 15135727"/>
              <a:gd name="connsiteX290" fmla="*/ 3176337 w 8128084"/>
              <a:gd name="connsiteY290" fmla="*/ 10178716 h 15135727"/>
              <a:gd name="connsiteX291" fmla="*/ 3104148 w 8128084"/>
              <a:gd name="connsiteY291" fmla="*/ 10154653 h 15135727"/>
              <a:gd name="connsiteX292" fmla="*/ 3007895 w 8128084"/>
              <a:gd name="connsiteY292" fmla="*/ 9962148 h 15135727"/>
              <a:gd name="connsiteX293" fmla="*/ 3176337 w 8128084"/>
              <a:gd name="connsiteY293" fmla="*/ 9889958 h 15135727"/>
              <a:gd name="connsiteX294" fmla="*/ 2959769 w 8128084"/>
              <a:gd name="connsiteY294" fmla="*/ 9504948 h 15135727"/>
              <a:gd name="connsiteX295" fmla="*/ 2791327 w 8128084"/>
              <a:gd name="connsiteY295" fmla="*/ 9456821 h 15135727"/>
              <a:gd name="connsiteX296" fmla="*/ 2574758 w 8128084"/>
              <a:gd name="connsiteY296" fmla="*/ 9336506 h 15135727"/>
              <a:gd name="connsiteX297" fmla="*/ 2550695 w 8128084"/>
              <a:gd name="connsiteY297" fmla="*/ 9071811 h 15135727"/>
              <a:gd name="connsiteX298" fmla="*/ 2695074 w 8128084"/>
              <a:gd name="connsiteY298" fmla="*/ 8999621 h 15135727"/>
              <a:gd name="connsiteX299" fmla="*/ 2622885 w 8128084"/>
              <a:gd name="connsiteY299" fmla="*/ 8975558 h 15135727"/>
              <a:gd name="connsiteX300" fmla="*/ 2430379 w 8128084"/>
              <a:gd name="connsiteY300" fmla="*/ 8999621 h 15135727"/>
              <a:gd name="connsiteX301" fmla="*/ 2261937 w 8128084"/>
              <a:gd name="connsiteY301" fmla="*/ 9168064 h 15135727"/>
              <a:gd name="connsiteX302" fmla="*/ 2237874 w 8128084"/>
              <a:gd name="connsiteY302" fmla="*/ 8999621 h 15135727"/>
              <a:gd name="connsiteX303" fmla="*/ 2117558 w 8128084"/>
              <a:gd name="connsiteY303" fmla="*/ 8975558 h 15135727"/>
              <a:gd name="connsiteX304" fmla="*/ 2045369 w 8128084"/>
              <a:gd name="connsiteY304" fmla="*/ 8783053 h 15135727"/>
              <a:gd name="connsiteX305" fmla="*/ 1852864 w 8128084"/>
              <a:gd name="connsiteY305" fmla="*/ 8758990 h 15135727"/>
              <a:gd name="connsiteX306" fmla="*/ 1636295 w 8128084"/>
              <a:gd name="connsiteY306" fmla="*/ 8927432 h 15135727"/>
              <a:gd name="connsiteX307" fmla="*/ 1588169 w 8128084"/>
              <a:gd name="connsiteY307" fmla="*/ 9023685 h 15135727"/>
              <a:gd name="connsiteX308" fmla="*/ 1515979 w 8128084"/>
              <a:gd name="connsiteY308" fmla="*/ 8879306 h 15135727"/>
              <a:gd name="connsiteX309" fmla="*/ 1347537 w 8128084"/>
              <a:gd name="connsiteY309" fmla="*/ 8879306 h 15135727"/>
              <a:gd name="connsiteX310" fmla="*/ 1347537 w 8128084"/>
              <a:gd name="connsiteY310" fmla="*/ 8710864 h 15135727"/>
              <a:gd name="connsiteX311" fmla="*/ 1106906 w 8128084"/>
              <a:gd name="connsiteY311" fmla="*/ 8783053 h 15135727"/>
              <a:gd name="connsiteX312" fmla="*/ 890337 w 8128084"/>
              <a:gd name="connsiteY312" fmla="*/ 8686800 h 15135727"/>
              <a:gd name="connsiteX313" fmla="*/ 649706 w 8128084"/>
              <a:gd name="connsiteY313" fmla="*/ 8662737 h 15135727"/>
              <a:gd name="connsiteX314" fmla="*/ 385011 w 8128084"/>
              <a:gd name="connsiteY314" fmla="*/ 8566485 h 15135727"/>
              <a:gd name="connsiteX315" fmla="*/ 577516 w 8128084"/>
              <a:gd name="connsiteY315" fmla="*/ 8373979 h 15135727"/>
              <a:gd name="connsiteX316" fmla="*/ 794085 w 8128084"/>
              <a:gd name="connsiteY316" fmla="*/ 8301790 h 15135727"/>
              <a:gd name="connsiteX317" fmla="*/ 745958 w 8128084"/>
              <a:gd name="connsiteY317" fmla="*/ 8133348 h 15135727"/>
              <a:gd name="connsiteX318" fmla="*/ 818148 w 8128084"/>
              <a:gd name="connsiteY318" fmla="*/ 7820527 h 15135727"/>
              <a:gd name="connsiteX319" fmla="*/ 697832 w 8128084"/>
              <a:gd name="connsiteY319" fmla="*/ 7820527 h 15135727"/>
              <a:gd name="connsiteX320" fmla="*/ 625642 w 8128084"/>
              <a:gd name="connsiteY320" fmla="*/ 7916779 h 15135727"/>
              <a:gd name="connsiteX321" fmla="*/ 457200 w 8128084"/>
              <a:gd name="connsiteY321" fmla="*/ 7820527 h 15135727"/>
              <a:gd name="connsiteX322" fmla="*/ 529390 w 8128084"/>
              <a:gd name="connsiteY322" fmla="*/ 7700211 h 15135727"/>
              <a:gd name="connsiteX323" fmla="*/ 938464 w 8128084"/>
              <a:gd name="connsiteY323" fmla="*/ 7676148 h 15135727"/>
              <a:gd name="connsiteX324" fmla="*/ 1058779 w 8128084"/>
              <a:gd name="connsiteY324" fmla="*/ 7459579 h 15135727"/>
              <a:gd name="connsiteX325" fmla="*/ 1203158 w 8128084"/>
              <a:gd name="connsiteY325" fmla="*/ 7603958 h 15135727"/>
              <a:gd name="connsiteX326" fmla="*/ 1299411 w 8128084"/>
              <a:gd name="connsiteY326" fmla="*/ 7555832 h 15135727"/>
              <a:gd name="connsiteX327" fmla="*/ 1443790 w 8128084"/>
              <a:gd name="connsiteY327" fmla="*/ 7507706 h 15135727"/>
              <a:gd name="connsiteX328" fmla="*/ 1684421 w 8128084"/>
              <a:gd name="connsiteY328" fmla="*/ 7603958 h 15135727"/>
              <a:gd name="connsiteX329" fmla="*/ 1684421 w 8128084"/>
              <a:gd name="connsiteY329" fmla="*/ 7603958 h 15135727"/>
              <a:gd name="connsiteX330" fmla="*/ 1540042 w 8128084"/>
              <a:gd name="connsiteY330" fmla="*/ 7363327 h 15135727"/>
              <a:gd name="connsiteX331" fmla="*/ 1299411 w 8128084"/>
              <a:gd name="connsiteY331" fmla="*/ 7315200 h 15135727"/>
              <a:gd name="connsiteX332" fmla="*/ 1130969 w 8128084"/>
              <a:gd name="connsiteY332" fmla="*/ 7339264 h 15135727"/>
              <a:gd name="connsiteX333" fmla="*/ 1034716 w 8128084"/>
              <a:gd name="connsiteY333" fmla="*/ 7315200 h 15135727"/>
              <a:gd name="connsiteX334" fmla="*/ 1155032 w 8128084"/>
              <a:gd name="connsiteY334" fmla="*/ 7050506 h 15135727"/>
              <a:gd name="connsiteX335" fmla="*/ 1155032 w 8128084"/>
              <a:gd name="connsiteY335" fmla="*/ 6930190 h 15135727"/>
              <a:gd name="connsiteX336" fmla="*/ 1155032 w 8128084"/>
              <a:gd name="connsiteY336" fmla="*/ 6761748 h 15135727"/>
              <a:gd name="connsiteX337" fmla="*/ 1203158 w 8128084"/>
              <a:gd name="connsiteY337" fmla="*/ 6617369 h 15135727"/>
              <a:gd name="connsiteX338" fmla="*/ 1371600 w 8128084"/>
              <a:gd name="connsiteY338" fmla="*/ 6472990 h 15135727"/>
              <a:gd name="connsiteX339" fmla="*/ 1443790 w 8128084"/>
              <a:gd name="connsiteY339" fmla="*/ 6328611 h 15135727"/>
              <a:gd name="connsiteX340" fmla="*/ 1419727 w 8128084"/>
              <a:gd name="connsiteY340" fmla="*/ 6208295 h 15135727"/>
              <a:gd name="connsiteX341" fmla="*/ 1275348 w 8128084"/>
              <a:gd name="connsiteY341" fmla="*/ 6304548 h 15135727"/>
              <a:gd name="connsiteX342" fmla="*/ 1323474 w 8128084"/>
              <a:gd name="connsiteY342" fmla="*/ 6015790 h 15135727"/>
              <a:gd name="connsiteX343" fmla="*/ 1540042 w 8128084"/>
              <a:gd name="connsiteY343" fmla="*/ 5871411 h 15135727"/>
              <a:gd name="connsiteX344" fmla="*/ 1540042 w 8128084"/>
              <a:gd name="connsiteY344" fmla="*/ 5751095 h 15135727"/>
              <a:gd name="connsiteX345" fmla="*/ 1395664 w 8128084"/>
              <a:gd name="connsiteY345" fmla="*/ 5799221 h 15135727"/>
              <a:gd name="connsiteX346" fmla="*/ 1179095 w 8128084"/>
              <a:gd name="connsiteY346" fmla="*/ 5799221 h 15135727"/>
              <a:gd name="connsiteX347" fmla="*/ 890337 w 8128084"/>
              <a:gd name="connsiteY347" fmla="*/ 5775158 h 15135727"/>
              <a:gd name="connsiteX348" fmla="*/ 697832 w 8128084"/>
              <a:gd name="connsiteY348" fmla="*/ 5606716 h 15135727"/>
              <a:gd name="connsiteX349" fmla="*/ 577516 w 8128084"/>
              <a:gd name="connsiteY349" fmla="*/ 5582653 h 15135727"/>
              <a:gd name="connsiteX350" fmla="*/ 697832 w 8128084"/>
              <a:gd name="connsiteY350" fmla="*/ 5775158 h 15135727"/>
              <a:gd name="connsiteX351" fmla="*/ 409074 w 8128084"/>
              <a:gd name="connsiteY351" fmla="*/ 5799221 h 15135727"/>
              <a:gd name="connsiteX352" fmla="*/ 168442 w 8128084"/>
              <a:gd name="connsiteY352" fmla="*/ 5702969 h 15135727"/>
              <a:gd name="connsiteX353" fmla="*/ 264695 w 8128084"/>
              <a:gd name="connsiteY353" fmla="*/ 5558590 h 15135727"/>
              <a:gd name="connsiteX354" fmla="*/ 144379 w 8128084"/>
              <a:gd name="connsiteY354" fmla="*/ 5510464 h 15135727"/>
              <a:gd name="connsiteX355" fmla="*/ 0 w 8128084"/>
              <a:gd name="connsiteY355" fmla="*/ 5462337 h 15135727"/>
              <a:gd name="connsiteX356" fmla="*/ 96253 w 8128084"/>
              <a:gd name="connsiteY356"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42827 w 8128084"/>
              <a:gd name="connsiteY202" fmla="*/ 14383753 h 15135727"/>
              <a:gd name="connsiteX203" fmla="*/ 4403558 w 8128084"/>
              <a:gd name="connsiteY203" fmla="*/ 14437895 h 15135727"/>
              <a:gd name="connsiteX204" fmla="*/ 4340058 w 8128084"/>
              <a:gd name="connsiteY204" fmla="*/ 14475995 h 15135727"/>
              <a:gd name="connsiteX205" fmla="*/ 4303127 w 8128084"/>
              <a:gd name="connsiteY205" fmla="*/ 14364703 h 15135727"/>
              <a:gd name="connsiteX206" fmla="*/ 4276892 w 8128084"/>
              <a:gd name="connsiteY206" fmla="*/ 14296190 h 15135727"/>
              <a:gd name="connsiteX207" fmla="*/ 4235116 w 8128084"/>
              <a:gd name="connsiteY207" fmla="*/ 14341642 h 15135727"/>
              <a:gd name="connsiteX208" fmla="*/ 4162927 w 8128084"/>
              <a:gd name="connsiteY208" fmla="*/ 14389769 h 15135727"/>
              <a:gd name="connsiteX209" fmla="*/ 4137527 w 8128084"/>
              <a:gd name="connsiteY209" fmla="*/ 14364369 h 15135727"/>
              <a:gd name="connsiteX210" fmla="*/ 3998327 w 8128084"/>
              <a:gd name="connsiteY210" fmla="*/ 14409153 h 15135727"/>
              <a:gd name="connsiteX211" fmla="*/ 4023727 w 8128084"/>
              <a:gd name="connsiteY211" fmla="*/ 14275803 h 15135727"/>
              <a:gd name="connsiteX212" fmla="*/ 3915945 w 8128084"/>
              <a:gd name="connsiteY212" fmla="*/ 14289840 h 15135727"/>
              <a:gd name="connsiteX213" fmla="*/ 3801979 w 8128084"/>
              <a:gd name="connsiteY213" fmla="*/ 14293516 h 15135727"/>
              <a:gd name="connsiteX214" fmla="*/ 3719764 w 8128084"/>
              <a:gd name="connsiteY214" fmla="*/ 14415169 h 15135727"/>
              <a:gd name="connsiteX215" fmla="*/ 3625850 w 8128084"/>
              <a:gd name="connsiteY215" fmla="*/ 14616364 h 15135727"/>
              <a:gd name="connsiteX216" fmla="*/ 3513221 w 8128084"/>
              <a:gd name="connsiteY216" fmla="*/ 14726653 h 15135727"/>
              <a:gd name="connsiteX217" fmla="*/ 3583071 w 8128084"/>
              <a:gd name="connsiteY217" fmla="*/ 14832932 h 15135727"/>
              <a:gd name="connsiteX218" fmla="*/ 3633537 w 8128084"/>
              <a:gd name="connsiteY218" fmla="*/ 14967285 h 15135727"/>
              <a:gd name="connsiteX219" fmla="*/ 3609474 w 8128084"/>
              <a:gd name="connsiteY219" fmla="*/ 15087600 h 15135727"/>
              <a:gd name="connsiteX220" fmla="*/ 3479132 w 8128084"/>
              <a:gd name="connsiteY220" fmla="*/ 14975974 h 15135727"/>
              <a:gd name="connsiteX221" fmla="*/ 3304340 w 8128084"/>
              <a:gd name="connsiteY221" fmla="*/ 14949237 h 15135727"/>
              <a:gd name="connsiteX222" fmla="*/ 3261227 w 8128084"/>
              <a:gd name="connsiteY222" fmla="*/ 14787145 h 15135727"/>
              <a:gd name="connsiteX223" fmla="*/ 3128211 w 8128084"/>
              <a:gd name="connsiteY223" fmla="*/ 14919158 h 15135727"/>
              <a:gd name="connsiteX224" fmla="*/ 3090277 w 8128084"/>
              <a:gd name="connsiteY224" fmla="*/ 15075903 h 15135727"/>
              <a:gd name="connsiteX225" fmla="*/ 2959769 w 8128084"/>
              <a:gd name="connsiteY225" fmla="*/ 15135727 h 15135727"/>
              <a:gd name="connsiteX226" fmla="*/ 2891256 w 8128084"/>
              <a:gd name="connsiteY226" fmla="*/ 14945895 h 15135727"/>
              <a:gd name="connsiteX227" fmla="*/ 2829927 w 8128084"/>
              <a:gd name="connsiteY227" fmla="*/ 14872703 h 15135727"/>
              <a:gd name="connsiteX228" fmla="*/ 2887579 w 8128084"/>
              <a:gd name="connsiteY228" fmla="*/ 14774779 h 15135727"/>
              <a:gd name="connsiteX229" fmla="*/ 2779127 w 8128084"/>
              <a:gd name="connsiteY229" fmla="*/ 14694903 h 15135727"/>
              <a:gd name="connsiteX230" fmla="*/ 2839453 w 8128084"/>
              <a:gd name="connsiteY230" fmla="*/ 14582274 h 15135727"/>
              <a:gd name="connsiteX231" fmla="*/ 2935706 w 8128084"/>
              <a:gd name="connsiteY231" fmla="*/ 14510085 h 15135727"/>
              <a:gd name="connsiteX232" fmla="*/ 2948406 w 8128084"/>
              <a:gd name="connsiteY232" fmla="*/ 14554535 h 15135727"/>
              <a:gd name="connsiteX233" fmla="*/ 2855327 w 8128084"/>
              <a:gd name="connsiteY233" fmla="*/ 14371053 h 15135727"/>
              <a:gd name="connsiteX234" fmla="*/ 3014077 w 8128084"/>
              <a:gd name="connsiteY234" fmla="*/ 14447253 h 15135727"/>
              <a:gd name="connsiteX235" fmla="*/ 3029285 w 8128084"/>
              <a:gd name="connsiteY235" fmla="*/ 14363032 h 15135727"/>
              <a:gd name="connsiteX236" fmla="*/ 3152274 w 8128084"/>
              <a:gd name="connsiteY236" fmla="*/ 14341642 h 15135727"/>
              <a:gd name="connsiteX237" fmla="*/ 3226135 w 8128084"/>
              <a:gd name="connsiteY237" fmla="*/ 14269453 h 15135727"/>
              <a:gd name="connsiteX238" fmla="*/ 3152274 w 8128084"/>
              <a:gd name="connsiteY238" fmla="*/ 14197264 h 15135727"/>
              <a:gd name="connsiteX239" fmla="*/ 3152274 w 8128084"/>
              <a:gd name="connsiteY239" fmla="*/ 14052885 h 15135727"/>
              <a:gd name="connsiteX240" fmla="*/ 3086435 w 8128084"/>
              <a:gd name="connsiteY240" fmla="*/ 14037845 h 15135727"/>
              <a:gd name="connsiteX241" fmla="*/ 3056021 w 8128084"/>
              <a:gd name="connsiteY241" fmla="*/ 14153148 h 15135727"/>
              <a:gd name="connsiteX242" fmla="*/ 2935706 w 8128084"/>
              <a:gd name="connsiteY242" fmla="*/ 14076948 h 15135727"/>
              <a:gd name="connsiteX243" fmla="*/ 2863516 w 8128084"/>
              <a:gd name="connsiteY243" fmla="*/ 14093324 h 15135727"/>
              <a:gd name="connsiteX244" fmla="*/ 2804527 w 8128084"/>
              <a:gd name="connsiteY244" fmla="*/ 14218653 h 15135727"/>
              <a:gd name="connsiteX245" fmla="*/ 2719137 w 8128084"/>
              <a:gd name="connsiteY245" fmla="*/ 14197264 h 15135727"/>
              <a:gd name="connsiteX246" fmla="*/ 2646948 w 8128084"/>
              <a:gd name="connsiteY246" fmla="*/ 14197264 h 15135727"/>
              <a:gd name="connsiteX247" fmla="*/ 2598821 w 8128084"/>
              <a:gd name="connsiteY247" fmla="*/ 14125074 h 15135727"/>
              <a:gd name="connsiteX248" fmla="*/ 2430379 w 8128084"/>
              <a:gd name="connsiteY248" fmla="*/ 13836316 h 15135727"/>
              <a:gd name="connsiteX249" fmla="*/ 2646948 w 8128084"/>
              <a:gd name="connsiteY249" fmla="*/ 13812253 h 15135727"/>
              <a:gd name="connsiteX250" fmla="*/ 2502569 w 8128084"/>
              <a:gd name="connsiteY250" fmla="*/ 13475369 h 15135727"/>
              <a:gd name="connsiteX251" fmla="*/ 2550695 w 8128084"/>
              <a:gd name="connsiteY251" fmla="*/ 13186611 h 15135727"/>
              <a:gd name="connsiteX252" fmla="*/ 2719137 w 8128084"/>
              <a:gd name="connsiteY252" fmla="*/ 13042232 h 15135727"/>
              <a:gd name="connsiteX253" fmla="*/ 2791327 w 8128084"/>
              <a:gd name="connsiteY253" fmla="*/ 12945979 h 15135727"/>
              <a:gd name="connsiteX254" fmla="*/ 3031958 w 8128084"/>
              <a:gd name="connsiteY254" fmla="*/ 13090358 h 15135727"/>
              <a:gd name="connsiteX255" fmla="*/ 3056021 w 8128084"/>
              <a:gd name="connsiteY255" fmla="*/ 12753474 h 15135727"/>
              <a:gd name="connsiteX256" fmla="*/ 2887579 w 8128084"/>
              <a:gd name="connsiteY256" fmla="*/ 12777537 h 15135727"/>
              <a:gd name="connsiteX257" fmla="*/ 2815390 w 8128084"/>
              <a:gd name="connsiteY257" fmla="*/ 12777537 h 15135727"/>
              <a:gd name="connsiteX258" fmla="*/ 3176337 w 8128084"/>
              <a:gd name="connsiteY258" fmla="*/ 12368464 h 15135727"/>
              <a:gd name="connsiteX259" fmla="*/ 3104148 w 8128084"/>
              <a:gd name="connsiteY259" fmla="*/ 12320337 h 15135727"/>
              <a:gd name="connsiteX260" fmla="*/ 3104148 w 8128084"/>
              <a:gd name="connsiteY260" fmla="*/ 12320337 h 15135727"/>
              <a:gd name="connsiteX261" fmla="*/ 3007895 w 8128084"/>
              <a:gd name="connsiteY261" fmla="*/ 12079706 h 15135727"/>
              <a:gd name="connsiteX262" fmla="*/ 2911642 w 8128084"/>
              <a:gd name="connsiteY262" fmla="*/ 11935327 h 15135727"/>
              <a:gd name="connsiteX263" fmla="*/ 2863516 w 8128084"/>
              <a:gd name="connsiteY263" fmla="*/ 11694695 h 15135727"/>
              <a:gd name="connsiteX264" fmla="*/ 2911642 w 8128084"/>
              <a:gd name="connsiteY264" fmla="*/ 11454064 h 15135727"/>
              <a:gd name="connsiteX265" fmla="*/ 3056021 w 8128084"/>
              <a:gd name="connsiteY265" fmla="*/ 11454064 h 15135727"/>
              <a:gd name="connsiteX266" fmla="*/ 2983832 w 8128084"/>
              <a:gd name="connsiteY266" fmla="*/ 11381874 h 15135727"/>
              <a:gd name="connsiteX267" fmla="*/ 3031958 w 8128084"/>
              <a:gd name="connsiteY267" fmla="*/ 11285621 h 15135727"/>
              <a:gd name="connsiteX268" fmla="*/ 3007895 w 8128084"/>
              <a:gd name="connsiteY268" fmla="*/ 11189369 h 15135727"/>
              <a:gd name="connsiteX269" fmla="*/ 2887579 w 8128084"/>
              <a:gd name="connsiteY269" fmla="*/ 11141242 h 15135727"/>
              <a:gd name="connsiteX270" fmla="*/ 2887579 w 8128084"/>
              <a:gd name="connsiteY270" fmla="*/ 10972800 h 15135727"/>
              <a:gd name="connsiteX271" fmla="*/ 2887579 w 8128084"/>
              <a:gd name="connsiteY271" fmla="*/ 10924674 h 15135727"/>
              <a:gd name="connsiteX272" fmla="*/ 2767264 w 8128084"/>
              <a:gd name="connsiteY272" fmla="*/ 11020927 h 15135727"/>
              <a:gd name="connsiteX273" fmla="*/ 2743200 w 8128084"/>
              <a:gd name="connsiteY273" fmla="*/ 10924674 h 15135727"/>
              <a:gd name="connsiteX274" fmla="*/ 2550695 w 8128084"/>
              <a:gd name="connsiteY274" fmla="*/ 11020927 h 15135727"/>
              <a:gd name="connsiteX275" fmla="*/ 2526632 w 8128084"/>
              <a:gd name="connsiteY275" fmla="*/ 11117179 h 15135727"/>
              <a:gd name="connsiteX276" fmla="*/ 2334127 w 8128084"/>
              <a:gd name="connsiteY276" fmla="*/ 10996864 h 15135727"/>
              <a:gd name="connsiteX277" fmla="*/ 2358190 w 8128084"/>
              <a:gd name="connsiteY277" fmla="*/ 10732169 h 15135727"/>
              <a:gd name="connsiteX278" fmla="*/ 2334127 w 8128084"/>
              <a:gd name="connsiteY278" fmla="*/ 10587790 h 15135727"/>
              <a:gd name="connsiteX279" fmla="*/ 2406316 w 8128084"/>
              <a:gd name="connsiteY279" fmla="*/ 10491537 h 15135727"/>
              <a:gd name="connsiteX280" fmla="*/ 2598821 w 8128084"/>
              <a:gd name="connsiteY280" fmla="*/ 10684042 h 15135727"/>
              <a:gd name="connsiteX281" fmla="*/ 2767264 w 8128084"/>
              <a:gd name="connsiteY281" fmla="*/ 10684042 h 15135727"/>
              <a:gd name="connsiteX282" fmla="*/ 2646948 w 8128084"/>
              <a:gd name="connsiteY282" fmla="*/ 10515600 h 15135727"/>
              <a:gd name="connsiteX283" fmla="*/ 2815390 w 8128084"/>
              <a:gd name="connsiteY283" fmla="*/ 10395285 h 15135727"/>
              <a:gd name="connsiteX284" fmla="*/ 3080085 w 8128084"/>
              <a:gd name="connsiteY284" fmla="*/ 10419348 h 15135727"/>
              <a:gd name="connsiteX285" fmla="*/ 3248527 w 8128084"/>
              <a:gd name="connsiteY285" fmla="*/ 10539664 h 15135727"/>
              <a:gd name="connsiteX286" fmla="*/ 3320716 w 8128084"/>
              <a:gd name="connsiteY286" fmla="*/ 10659979 h 15135727"/>
              <a:gd name="connsiteX287" fmla="*/ 3465095 w 8128084"/>
              <a:gd name="connsiteY287" fmla="*/ 10659979 h 15135727"/>
              <a:gd name="connsiteX288" fmla="*/ 3441032 w 8128084"/>
              <a:gd name="connsiteY288" fmla="*/ 10491537 h 15135727"/>
              <a:gd name="connsiteX289" fmla="*/ 3392906 w 8128084"/>
              <a:gd name="connsiteY289" fmla="*/ 10250906 h 15135727"/>
              <a:gd name="connsiteX290" fmla="*/ 3152274 w 8128084"/>
              <a:gd name="connsiteY290" fmla="*/ 10250906 h 15135727"/>
              <a:gd name="connsiteX291" fmla="*/ 3176337 w 8128084"/>
              <a:gd name="connsiteY291" fmla="*/ 10178716 h 15135727"/>
              <a:gd name="connsiteX292" fmla="*/ 3104148 w 8128084"/>
              <a:gd name="connsiteY292" fmla="*/ 10154653 h 15135727"/>
              <a:gd name="connsiteX293" fmla="*/ 3007895 w 8128084"/>
              <a:gd name="connsiteY293" fmla="*/ 9962148 h 15135727"/>
              <a:gd name="connsiteX294" fmla="*/ 3176337 w 8128084"/>
              <a:gd name="connsiteY294" fmla="*/ 9889958 h 15135727"/>
              <a:gd name="connsiteX295" fmla="*/ 2959769 w 8128084"/>
              <a:gd name="connsiteY295" fmla="*/ 9504948 h 15135727"/>
              <a:gd name="connsiteX296" fmla="*/ 2791327 w 8128084"/>
              <a:gd name="connsiteY296" fmla="*/ 9456821 h 15135727"/>
              <a:gd name="connsiteX297" fmla="*/ 2574758 w 8128084"/>
              <a:gd name="connsiteY297" fmla="*/ 9336506 h 15135727"/>
              <a:gd name="connsiteX298" fmla="*/ 2550695 w 8128084"/>
              <a:gd name="connsiteY298" fmla="*/ 9071811 h 15135727"/>
              <a:gd name="connsiteX299" fmla="*/ 2695074 w 8128084"/>
              <a:gd name="connsiteY299" fmla="*/ 8999621 h 15135727"/>
              <a:gd name="connsiteX300" fmla="*/ 2622885 w 8128084"/>
              <a:gd name="connsiteY300" fmla="*/ 8975558 h 15135727"/>
              <a:gd name="connsiteX301" fmla="*/ 2430379 w 8128084"/>
              <a:gd name="connsiteY301" fmla="*/ 8999621 h 15135727"/>
              <a:gd name="connsiteX302" fmla="*/ 2261937 w 8128084"/>
              <a:gd name="connsiteY302" fmla="*/ 9168064 h 15135727"/>
              <a:gd name="connsiteX303" fmla="*/ 2237874 w 8128084"/>
              <a:gd name="connsiteY303" fmla="*/ 8999621 h 15135727"/>
              <a:gd name="connsiteX304" fmla="*/ 2117558 w 8128084"/>
              <a:gd name="connsiteY304" fmla="*/ 8975558 h 15135727"/>
              <a:gd name="connsiteX305" fmla="*/ 2045369 w 8128084"/>
              <a:gd name="connsiteY305" fmla="*/ 8783053 h 15135727"/>
              <a:gd name="connsiteX306" fmla="*/ 1852864 w 8128084"/>
              <a:gd name="connsiteY306" fmla="*/ 8758990 h 15135727"/>
              <a:gd name="connsiteX307" fmla="*/ 1636295 w 8128084"/>
              <a:gd name="connsiteY307" fmla="*/ 8927432 h 15135727"/>
              <a:gd name="connsiteX308" fmla="*/ 1588169 w 8128084"/>
              <a:gd name="connsiteY308" fmla="*/ 9023685 h 15135727"/>
              <a:gd name="connsiteX309" fmla="*/ 1515979 w 8128084"/>
              <a:gd name="connsiteY309" fmla="*/ 8879306 h 15135727"/>
              <a:gd name="connsiteX310" fmla="*/ 1347537 w 8128084"/>
              <a:gd name="connsiteY310" fmla="*/ 8879306 h 15135727"/>
              <a:gd name="connsiteX311" fmla="*/ 1347537 w 8128084"/>
              <a:gd name="connsiteY311" fmla="*/ 8710864 h 15135727"/>
              <a:gd name="connsiteX312" fmla="*/ 1106906 w 8128084"/>
              <a:gd name="connsiteY312" fmla="*/ 8783053 h 15135727"/>
              <a:gd name="connsiteX313" fmla="*/ 890337 w 8128084"/>
              <a:gd name="connsiteY313" fmla="*/ 8686800 h 15135727"/>
              <a:gd name="connsiteX314" fmla="*/ 649706 w 8128084"/>
              <a:gd name="connsiteY314" fmla="*/ 8662737 h 15135727"/>
              <a:gd name="connsiteX315" fmla="*/ 385011 w 8128084"/>
              <a:gd name="connsiteY315" fmla="*/ 8566485 h 15135727"/>
              <a:gd name="connsiteX316" fmla="*/ 577516 w 8128084"/>
              <a:gd name="connsiteY316" fmla="*/ 8373979 h 15135727"/>
              <a:gd name="connsiteX317" fmla="*/ 794085 w 8128084"/>
              <a:gd name="connsiteY317" fmla="*/ 8301790 h 15135727"/>
              <a:gd name="connsiteX318" fmla="*/ 745958 w 8128084"/>
              <a:gd name="connsiteY318" fmla="*/ 8133348 h 15135727"/>
              <a:gd name="connsiteX319" fmla="*/ 818148 w 8128084"/>
              <a:gd name="connsiteY319" fmla="*/ 7820527 h 15135727"/>
              <a:gd name="connsiteX320" fmla="*/ 697832 w 8128084"/>
              <a:gd name="connsiteY320" fmla="*/ 7820527 h 15135727"/>
              <a:gd name="connsiteX321" fmla="*/ 625642 w 8128084"/>
              <a:gd name="connsiteY321" fmla="*/ 7916779 h 15135727"/>
              <a:gd name="connsiteX322" fmla="*/ 457200 w 8128084"/>
              <a:gd name="connsiteY322" fmla="*/ 7820527 h 15135727"/>
              <a:gd name="connsiteX323" fmla="*/ 529390 w 8128084"/>
              <a:gd name="connsiteY323" fmla="*/ 7700211 h 15135727"/>
              <a:gd name="connsiteX324" fmla="*/ 938464 w 8128084"/>
              <a:gd name="connsiteY324" fmla="*/ 7676148 h 15135727"/>
              <a:gd name="connsiteX325" fmla="*/ 1058779 w 8128084"/>
              <a:gd name="connsiteY325" fmla="*/ 7459579 h 15135727"/>
              <a:gd name="connsiteX326" fmla="*/ 1203158 w 8128084"/>
              <a:gd name="connsiteY326" fmla="*/ 7603958 h 15135727"/>
              <a:gd name="connsiteX327" fmla="*/ 1299411 w 8128084"/>
              <a:gd name="connsiteY327" fmla="*/ 7555832 h 15135727"/>
              <a:gd name="connsiteX328" fmla="*/ 1443790 w 8128084"/>
              <a:gd name="connsiteY328" fmla="*/ 7507706 h 15135727"/>
              <a:gd name="connsiteX329" fmla="*/ 1684421 w 8128084"/>
              <a:gd name="connsiteY329" fmla="*/ 7603958 h 15135727"/>
              <a:gd name="connsiteX330" fmla="*/ 1684421 w 8128084"/>
              <a:gd name="connsiteY330" fmla="*/ 7603958 h 15135727"/>
              <a:gd name="connsiteX331" fmla="*/ 1540042 w 8128084"/>
              <a:gd name="connsiteY331" fmla="*/ 7363327 h 15135727"/>
              <a:gd name="connsiteX332" fmla="*/ 1299411 w 8128084"/>
              <a:gd name="connsiteY332" fmla="*/ 7315200 h 15135727"/>
              <a:gd name="connsiteX333" fmla="*/ 1130969 w 8128084"/>
              <a:gd name="connsiteY333" fmla="*/ 7339264 h 15135727"/>
              <a:gd name="connsiteX334" fmla="*/ 1034716 w 8128084"/>
              <a:gd name="connsiteY334" fmla="*/ 7315200 h 15135727"/>
              <a:gd name="connsiteX335" fmla="*/ 1155032 w 8128084"/>
              <a:gd name="connsiteY335" fmla="*/ 7050506 h 15135727"/>
              <a:gd name="connsiteX336" fmla="*/ 1155032 w 8128084"/>
              <a:gd name="connsiteY336" fmla="*/ 6930190 h 15135727"/>
              <a:gd name="connsiteX337" fmla="*/ 1155032 w 8128084"/>
              <a:gd name="connsiteY337" fmla="*/ 6761748 h 15135727"/>
              <a:gd name="connsiteX338" fmla="*/ 1203158 w 8128084"/>
              <a:gd name="connsiteY338" fmla="*/ 6617369 h 15135727"/>
              <a:gd name="connsiteX339" fmla="*/ 1371600 w 8128084"/>
              <a:gd name="connsiteY339" fmla="*/ 6472990 h 15135727"/>
              <a:gd name="connsiteX340" fmla="*/ 1443790 w 8128084"/>
              <a:gd name="connsiteY340" fmla="*/ 6328611 h 15135727"/>
              <a:gd name="connsiteX341" fmla="*/ 1419727 w 8128084"/>
              <a:gd name="connsiteY341" fmla="*/ 6208295 h 15135727"/>
              <a:gd name="connsiteX342" fmla="*/ 1275348 w 8128084"/>
              <a:gd name="connsiteY342" fmla="*/ 6304548 h 15135727"/>
              <a:gd name="connsiteX343" fmla="*/ 1323474 w 8128084"/>
              <a:gd name="connsiteY343" fmla="*/ 6015790 h 15135727"/>
              <a:gd name="connsiteX344" fmla="*/ 1540042 w 8128084"/>
              <a:gd name="connsiteY344" fmla="*/ 5871411 h 15135727"/>
              <a:gd name="connsiteX345" fmla="*/ 1540042 w 8128084"/>
              <a:gd name="connsiteY345" fmla="*/ 5751095 h 15135727"/>
              <a:gd name="connsiteX346" fmla="*/ 1395664 w 8128084"/>
              <a:gd name="connsiteY346" fmla="*/ 5799221 h 15135727"/>
              <a:gd name="connsiteX347" fmla="*/ 1179095 w 8128084"/>
              <a:gd name="connsiteY347" fmla="*/ 5799221 h 15135727"/>
              <a:gd name="connsiteX348" fmla="*/ 890337 w 8128084"/>
              <a:gd name="connsiteY348" fmla="*/ 5775158 h 15135727"/>
              <a:gd name="connsiteX349" fmla="*/ 697832 w 8128084"/>
              <a:gd name="connsiteY349" fmla="*/ 5606716 h 15135727"/>
              <a:gd name="connsiteX350" fmla="*/ 577516 w 8128084"/>
              <a:gd name="connsiteY350" fmla="*/ 5582653 h 15135727"/>
              <a:gd name="connsiteX351" fmla="*/ 697832 w 8128084"/>
              <a:gd name="connsiteY351" fmla="*/ 5775158 h 15135727"/>
              <a:gd name="connsiteX352" fmla="*/ 409074 w 8128084"/>
              <a:gd name="connsiteY352" fmla="*/ 5799221 h 15135727"/>
              <a:gd name="connsiteX353" fmla="*/ 168442 w 8128084"/>
              <a:gd name="connsiteY353" fmla="*/ 5702969 h 15135727"/>
              <a:gd name="connsiteX354" fmla="*/ 264695 w 8128084"/>
              <a:gd name="connsiteY354" fmla="*/ 5558590 h 15135727"/>
              <a:gd name="connsiteX355" fmla="*/ 144379 w 8128084"/>
              <a:gd name="connsiteY355" fmla="*/ 5510464 h 15135727"/>
              <a:gd name="connsiteX356" fmla="*/ 0 w 8128084"/>
              <a:gd name="connsiteY356" fmla="*/ 5462337 h 15135727"/>
              <a:gd name="connsiteX357" fmla="*/ 96253 w 8128084"/>
              <a:gd name="connsiteY357"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42827 w 8128084"/>
              <a:gd name="connsiteY202" fmla="*/ 14383753 h 15135727"/>
              <a:gd name="connsiteX203" fmla="*/ 4403558 w 8128084"/>
              <a:gd name="connsiteY203" fmla="*/ 14437895 h 15135727"/>
              <a:gd name="connsiteX204" fmla="*/ 4340058 w 8128084"/>
              <a:gd name="connsiteY204" fmla="*/ 14475995 h 15135727"/>
              <a:gd name="connsiteX205" fmla="*/ 4303127 w 8128084"/>
              <a:gd name="connsiteY205" fmla="*/ 14364703 h 15135727"/>
              <a:gd name="connsiteX206" fmla="*/ 4276892 w 8128084"/>
              <a:gd name="connsiteY206" fmla="*/ 14296190 h 15135727"/>
              <a:gd name="connsiteX207" fmla="*/ 4235116 w 8128084"/>
              <a:gd name="connsiteY207" fmla="*/ 14341642 h 15135727"/>
              <a:gd name="connsiteX208" fmla="*/ 4162927 w 8128084"/>
              <a:gd name="connsiteY208" fmla="*/ 14389769 h 15135727"/>
              <a:gd name="connsiteX209" fmla="*/ 4137527 w 8128084"/>
              <a:gd name="connsiteY209" fmla="*/ 14364369 h 15135727"/>
              <a:gd name="connsiteX210" fmla="*/ 3998327 w 8128084"/>
              <a:gd name="connsiteY210" fmla="*/ 14409153 h 15135727"/>
              <a:gd name="connsiteX211" fmla="*/ 4023727 w 8128084"/>
              <a:gd name="connsiteY211" fmla="*/ 14275803 h 15135727"/>
              <a:gd name="connsiteX212" fmla="*/ 3915945 w 8128084"/>
              <a:gd name="connsiteY212" fmla="*/ 14289840 h 15135727"/>
              <a:gd name="connsiteX213" fmla="*/ 3801979 w 8128084"/>
              <a:gd name="connsiteY213" fmla="*/ 14293516 h 15135727"/>
              <a:gd name="connsiteX214" fmla="*/ 3719764 w 8128084"/>
              <a:gd name="connsiteY214" fmla="*/ 14415169 h 15135727"/>
              <a:gd name="connsiteX215" fmla="*/ 3625850 w 8128084"/>
              <a:gd name="connsiteY215" fmla="*/ 14616364 h 15135727"/>
              <a:gd name="connsiteX216" fmla="*/ 3513221 w 8128084"/>
              <a:gd name="connsiteY216" fmla="*/ 14726653 h 15135727"/>
              <a:gd name="connsiteX217" fmla="*/ 3583071 w 8128084"/>
              <a:gd name="connsiteY217" fmla="*/ 14832932 h 15135727"/>
              <a:gd name="connsiteX218" fmla="*/ 3633537 w 8128084"/>
              <a:gd name="connsiteY218" fmla="*/ 14967285 h 15135727"/>
              <a:gd name="connsiteX219" fmla="*/ 3609474 w 8128084"/>
              <a:gd name="connsiteY219" fmla="*/ 15087600 h 15135727"/>
              <a:gd name="connsiteX220" fmla="*/ 3479132 w 8128084"/>
              <a:gd name="connsiteY220" fmla="*/ 14975974 h 15135727"/>
              <a:gd name="connsiteX221" fmla="*/ 3304340 w 8128084"/>
              <a:gd name="connsiteY221" fmla="*/ 14949237 h 15135727"/>
              <a:gd name="connsiteX222" fmla="*/ 3261227 w 8128084"/>
              <a:gd name="connsiteY222" fmla="*/ 14787145 h 15135727"/>
              <a:gd name="connsiteX223" fmla="*/ 3128211 w 8128084"/>
              <a:gd name="connsiteY223" fmla="*/ 14919158 h 15135727"/>
              <a:gd name="connsiteX224" fmla="*/ 3090277 w 8128084"/>
              <a:gd name="connsiteY224" fmla="*/ 15075903 h 15135727"/>
              <a:gd name="connsiteX225" fmla="*/ 2959769 w 8128084"/>
              <a:gd name="connsiteY225" fmla="*/ 15135727 h 15135727"/>
              <a:gd name="connsiteX226" fmla="*/ 2891256 w 8128084"/>
              <a:gd name="connsiteY226" fmla="*/ 14945895 h 15135727"/>
              <a:gd name="connsiteX227" fmla="*/ 2829927 w 8128084"/>
              <a:gd name="connsiteY227" fmla="*/ 14872703 h 15135727"/>
              <a:gd name="connsiteX228" fmla="*/ 2887579 w 8128084"/>
              <a:gd name="connsiteY228" fmla="*/ 14774779 h 15135727"/>
              <a:gd name="connsiteX229" fmla="*/ 2779127 w 8128084"/>
              <a:gd name="connsiteY229" fmla="*/ 14694903 h 15135727"/>
              <a:gd name="connsiteX230" fmla="*/ 2839453 w 8128084"/>
              <a:gd name="connsiteY230" fmla="*/ 14582274 h 15135727"/>
              <a:gd name="connsiteX231" fmla="*/ 2935706 w 8128084"/>
              <a:gd name="connsiteY231" fmla="*/ 14510085 h 15135727"/>
              <a:gd name="connsiteX232" fmla="*/ 2948406 w 8128084"/>
              <a:gd name="connsiteY232" fmla="*/ 14554535 h 15135727"/>
              <a:gd name="connsiteX233" fmla="*/ 2855327 w 8128084"/>
              <a:gd name="connsiteY233" fmla="*/ 14371053 h 15135727"/>
              <a:gd name="connsiteX234" fmla="*/ 3014077 w 8128084"/>
              <a:gd name="connsiteY234" fmla="*/ 14447253 h 15135727"/>
              <a:gd name="connsiteX235" fmla="*/ 3029285 w 8128084"/>
              <a:gd name="connsiteY235" fmla="*/ 14363032 h 15135727"/>
              <a:gd name="connsiteX236" fmla="*/ 3152274 w 8128084"/>
              <a:gd name="connsiteY236" fmla="*/ 14341642 h 15135727"/>
              <a:gd name="connsiteX237" fmla="*/ 3226135 w 8128084"/>
              <a:gd name="connsiteY237" fmla="*/ 14269453 h 15135727"/>
              <a:gd name="connsiteX238" fmla="*/ 3152274 w 8128084"/>
              <a:gd name="connsiteY238" fmla="*/ 14197264 h 15135727"/>
              <a:gd name="connsiteX239" fmla="*/ 3152274 w 8128084"/>
              <a:gd name="connsiteY239" fmla="*/ 14052885 h 15135727"/>
              <a:gd name="connsiteX240" fmla="*/ 3086435 w 8128084"/>
              <a:gd name="connsiteY240" fmla="*/ 14037845 h 15135727"/>
              <a:gd name="connsiteX241" fmla="*/ 3056021 w 8128084"/>
              <a:gd name="connsiteY241" fmla="*/ 14153148 h 15135727"/>
              <a:gd name="connsiteX242" fmla="*/ 2935706 w 8128084"/>
              <a:gd name="connsiteY242" fmla="*/ 14076948 h 15135727"/>
              <a:gd name="connsiteX243" fmla="*/ 2863516 w 8128084"/>
              <a:gd name="connsiteY243" fmla="*/ 14093324 h 15135727"/>
              <a:gd name="connsiteX244" fmla="*/ 2804527 w 8128084"/>
              <a:gd name="connsiteY244" fmla="*/ 14218653 h 15135727"/>
              <a:gd name="connsiteX245" fmla="*/ 2719137 w 8128084"/>
              <a:gd name="connsiteY245" fmla="*/ 14197264 h 15135727"/>
              <a:gd name="connsiteX246" fmla="*/ 2653298 w 8128084"/>
              <a:gd name="connsiteY246" fmla="*/ 14248064 h 15135727"/>
              <a:gd name="connsiteX247" fmla="*/ 2598821 w 8128084"/>
              <a:gd name="connsiteY247" fmla="*/ 14125074 h 15135727"/>
              <a:gd name="connsiteX248" fmla="*/ 2430379 w 8128084"/>
              <a:gd name="connsiteY248" fmla="*/ 13836316 h 15135727"/>
              <a:gd name="connsiteX249" fmla="*/ 2646948 w 8128084"/>
              <a:gd name="connsiteY249" fmla="*/ 13812253 h 15135727"/>
              <a:gd name="connsiteX250" fmla="*/ 2502569 w 8128084"/>
              <a:gd name="connsiteY250" fmla="*/ 13475369 h 15135727"/>
              <a:gd name="connsiteX251" fmla="*/ 2550695 w 8128084"/>
              <a:gd name="connsiteY251" fmla="*/ 13186611 h 15135727"/>
              <a:gd name="connsiteX252" fmla="*/ 2719137 w 8128084"/>
              <a:gd name="connsiteY252" fmla="*/ 13042232 h 15135727"/>
              <a:gd name="connsiteX253" fmla="*/ 2791327 w 8128084"/>
              <a:gd name="connsiteY253" fmla="*/ 12945979 h 15135727"/>
              <a:gd name="connsiteX254" fmla="*/ 3031958 w 8128084"/>
              <a:gd name="connsiteY254" fmla="*/ 13090358 h 15135727"/>
              <a:gd name="connsiteX255" fmla="*/ 3056021 w 8128084"/>
              <a:gd name="connsiteY255" fmla="*/ 12753474 h 15135727"/>
              <a:gd name="connsiteX256" fmla="*/ 2887579 w 8128084"/>
              <a:gd name="connsiteY256" fmla="*/ 12777537 h 15135727"/>
              <a:gd name="connsiteX257" fmla="*/ 2815390 w 8128084"/>
              <a:gd name="connsiteY257" fmla="*/ 12777537 h 15135727"/>
              <a:gd name="connsiteX258" fmla="*/ 3176337 w 8128084"/>
              <a:gd name="connsiteY258" fmla="*/ 12368464 h 15135727"/>
              <a:gd name="connsiteX259" fmla="*/ 3104148 w 8128084"/>
              <a:gd name="connsiteY259" fmla="*/ 12320337 h 15135727"/>
              <a:gd name="connsiteX260" fmla="*/ 3104148 w 8128084"/>
              <a:gd name="connsiteY260" fmla="*/ 12320337 h 15135727"/>
              <a:gd name="connsiteX261" fmla="*/ 3007895 w 8128084"/>
              <a:gd name="connsiteY261" fmla="*/ 12079706 h 15135727"/>
              <a:gd name="connsiteX262" fmla="*/ 2911642 w 8128084"/>
              <a:gd name="connsiteY262" fmla="*/ 11935327 h 15135727"/>
              <a:gd name="connsiteX263" fmla="*/ 2863516 w 8128084"/>
              <a:gd name="connsiteY263" fmla="*/ 11694695 h 15135727"/>
              <a:gd name="connsiteX264" fmla="*/ 2911642 w 8128084"/>
              <a:gd name="connsiteY264" fmla="*/ 11454064 h 15135727"/>
              <a:gd name="connsiteX265" fmla="*/ 3056021 w 8128084"/>
              <a:gd name="connsiteY265" fmla="*/ 11454064 h 15135727"/>
              <a:gd name="connsiteX266" fmla="*/ 2983832 w 8128084"/>
              <a:gd name="connsiteY266" fmla="*/ 11381874 h 15135727"/>
              <a:gd name="connsiteX267" fmla="*/ 3031958 w 8128084"/>
              <a:gd name="connsiteY267" fmla="*/ 11285621 h 15135727"/>
              <a:gd name="connsiteX268" fmla="*/ 3007895 w 8128084"/>
              <a:gd name="connsiteY268" fmla="*/ 11189369 h 15135727"/>
              <a:gd name="connsiteX269" fmla="*/ 2887579 w 8128084"/>
              <a:gd name="connsiteY269" fmla="*/ 11141242 h 15135727"/>
              <a:gd name="connsiteX270" fmla="*/ 2887579 w 8128084"/>
              <a:gd name="connsiteY270" fmla="*/ 10972800 h 15135727"/>
              <a:gd name="connsiteX271" fmla="*/ 2887579 w 8128084"/>
              <a:gd name="connsiteY271" fmla="*/ 10924674 h 15135727"/>
              <a:gd name="connsiteX272" fmla="*/ 2767264 w 8128084"/>
              <a:gd name="connsiteY272" fmla="*/ 11020927 h 15135727"/>
              <a:gd name="connsiteX273" fmla="*/ 2743200 w 8128084"/>
              <a:gd name="connsiteY273" fmla="*/ 10924674 h 15135727"/>
              <a:gd name="connsiteX274" fmla="*/ 2550695 w 8128084"/>
              <a:gd name="connsiteY274" fmla="*/ 11020927 h 15135727"/>
              <a:gd name="connsiteX275" fmla="*/ 2526632 w 8128084"/>
              <a:gd name="connsiteY275" fmla="*/ 11117179 h 15135727"/>
              <a:gd name="connsiteX276" fmla="*/ 2334127 w 8128084"/>
              <a:gd name="connsiteY276" fmla="*/ 10996864 h 15135727"/>
              <a:gd name="connsiteX277" fmla="*/ 2358190 w 8128084"/>
              <a:gd name="connsiteY277" fmla="*/ 10732169 h 15135727"/>
              <a:gd name="connsiteX278" fmla="*/ 2334127 w 8128084"/>
              <a:gd name="connsiteY278" fmla="*/ 10587790 h 15135727"/>
              <a:gd name="connsiteX279" fmla="*/ 2406316 w 8128084"/>
              <a:gd name="connsiteY279" fmla="*/ 10491537 h 15135727"/>
              <a:gd name="connsiteX280" fmla="*/ 2598821 w 8128084"/>
              <a:gd name="connsiteY280" fmla="*/ 10684042 h 15135727"/>
              <a:gd name="connsiteX281" fmla="*/ 2767264 w 8128084"/>
              <a:gd name="connsiteY281" fmla="*/ 10684042 h 15135727"/>
              <a:gd name="connsiteX282" fmla="*/ 2646948 w 8128084"/>
              <a:gd name="connsiteY282" fmla="*/ 10515600 h 15135727"/>
              <a:gd name="connsiteX283" fmla="*/ 2815390 w 8128084"/>
              <a:gd name="connsiteY283" fmla="*/ 10395285 h 15135727"/>
              <a:gd name="connsiteX284" fmla="*/ 3080085 w 8128084"/>
              <a:gd name="connsiteY284" fmla="*/ 10419348 h 15135727"/>
              <a:gd name="connsiteX285" fmla="*/ 3248527 w 8128084"/>
              <a:gd name="connsiteY285" fmla="*/ 10539664 h 15135727"/>
              <a:gd name="connsiteX286" fmla="*/ 3320716 w 8128084"/>
              <a:gd name="connsiteY286" fmla="*/ 10659979 h 15135727"/>
              <a:gd name="connsiteX287" fmla="*/ 3465095 w 8128084"/>
              <a:gd name="connsiteY287" fmla="*/ 10659979 h 15135727"/>
              <a:gd name="connsiteX288" fmla="*/ 3441032 w 8128084"/>
              <a:gd name="connsiteY288" fmla="*/ 10491537 h 15135727"/>
              <a:gd name="connsiteX289" fmla="*/ 3392906 w 8128084"/>
              <a:gd name="connsiteY289" fmla="*/ 10250906 h 15135727"/>
              <a:gd name="connsiteX290" fmla="*/ 3152274 w 8128084"/>
              <a:gd name="connsiteY290" fmla="*/ 10250906 h 15135727"/>
              <a:gd name="connsiteX291" fmla="*/ 3176337 w 8128084"/>
              <a:gd name="connsiteY291" fmla="*/ 10178716 h 15135727"/>
              <a:gd name="connsiteX292" fmla="*/ 3104148 w 8128084"/>
              <a:gd name="connsiteY292" fmla="*/ 10154653 h 15135727"/>
              <a:gd name="connsiteX293" fmla="*/ 3007895 w 8128084"/>
              <a:gd name="connsiteY293" fmla="*/ 9962148 h 15135727"/>
              <a:gd name="connsiteX294" fmla="*/ 3176337 w 8128084"/>
              <a:gd name="connsiteY294" fmla="*/ 9889958 h 15135727"/>
              <a:gd name="connsiteX295" fmla="*/ 2959769 w 8128084"/>
              <a:gd name="connsiteY295" fmla="*/ 9504948 h 15135727"/>
              <a:gd name="connsiteX296" fmla="*/ 2791327 w 8128084"/>
              <a:gd name="connsiteY296" fmla="*/ 9456821 h 15135727"/>
              <a:gd name="connsiteX297" fmla="*/ 2574758 w 8128084"/>
              <a:gd name="connsiteY297" fmla="*/ 9336506 h 15135727"/>
              <a:gd name="connsiteX298" fmla="*/ 2550695 w 8128084"/>
              <a:gd name="connsiteY298" fmla="*/ 9071811 h 15135727"/>
              <a:gd name="connsiteX299" fmla="*/ 2695074 w 8128084"/>
              <a:gd name="connsiteY299" fmla="*/ 8999621 h 15135727"/>
              <a:gd name="connsiteX300" fmla="*/ 2622885 w 8128084"/>
              <a:gd name="connsiteY300" fmla="*/ 8975558 h 15135727"/>
              <a:gd name="connsiteX301" fmla="*/ 2430379 w 8128084"/>
              <a:gd name="connsiteY301" fmla="*/ 8999621 h 15135727"/>
              <a:gd name="connsiteX302" fmla="*/ 2261937 w 8128084"/>
              <a:gd name="connsiteY302" fmla="*/ 9168064 h 15135727"/>
              <a:gd name="connsiteX303" fmla="*/ 2237874 w 8128084"/>
              <a:gd name="connsiteY303" fmla="*/ 8999621 h 15135727"/>
              <a:gd name="connsiteX304" fmla="*/ 2117558 w 8128084"/>
              <a:gd name="connsiteY304" fmla="*/ 8975558 h 15135727"/>
              <a:gd name="connsiteX305" fmla="*/ 2045369 w 8128084"/>
              <a:gd name="connsiteY305" fmla="*/ 8783053 h 15135727"/>
              <a:gd name="connsiteX306" fmla="*/ 1852864 w 8128084"/>
              <a:gd name="connsiteY306" fmla="*/ 8758990 h 15135727"/>
              <a:gd name="connsiteX307" fmla="*/ 1636295 w 8128084"/>
              <a:gd name="connsiteY307" fmla="*/ 8927432 h 15135727"/>
              <a:gd name="connsiteX308" fmla="*/ 1588169 w 8128084"/>
              <a:gd name="connsiteY308" fmla="*/ 9023685 h 15135727"/>
              <a:gd name="connsiteX309" fmla="*/ 1515979 w 8128084"/>
              <a:gd name="connsiteY309" fmla="*/ 8879306 h 15135727"/>
              <a:gd name="connsiteX310" fmla="*/ 1347537 w 8128084"/>
              <a:gd name="connsiteY310" fmla="*/ 8879306 h 15135727"/>
              <a:gd name="connsiteX311" fmla="*/ 1347537 w 8128084"/>
              <a:gd name="connsiteY311" fmla="*/ 8710864 h 15135727"/>
              <a:gd name="connsiteX312" fmla="*/ 1106906 w 8128084"/>
              <a:gd name="connsiteY312" fmla="*/ 8783053 h 15135727"/>
              <a:gd name="connsiteX313" fmla="*/ 890337 w 8128084"/>
              <a:gd name="connsiteY313" fmla="*/ 8686800 h 15135727"/>
              <a:gd name="connsiteX314" fmla="*/ 649706 w 8128084"/>
              <a:gd name="connsiteY314" fmla="*/ 8662737 h 15135727"/>
              <a:gd name="connsiteX315" fmla="*/ 385011 w 8128084"/>
              <a:gd name="connsiteY315" fmla="*/ 8566485 h 15135727"/>
              <a:gd name="connsiteX316" fmla="*/ 577516 w 8128084"/>
              <a:gd name="connsiteY316" fmla="*/ 8373979 h 15135727"/>
              <a:gd name="connsiteX317" fmla="*/ 794085 w 8128084"/>
              <a:gd name="connsiteY317" fmla="*/ 8301790 h 15135727"/>
              <a:gd name="connsiteX318" fmla="*/ 745958 w 8128084"/>
              <a:gd name="connsiteY318" fmla="*/ 8133348 h 15135727"/>
              <a:gd name="connsiteX319" fmla="*/ 818148 w 8128084"/>
              <a:gd name="connsiteY319" fmla="*/ 7820527 h 15135727"/>
              <a:gd name="connsiteX320" fmla="*/ 697832 w 8128084"/>
              <a:gd name="connsiteY320" fmla="*/ 7820527 h 15135727"/>
              <a:gd name="connsiteX321" fmla="*/ 625642 w 8128084"/>
              <a:gd name="connsiteY321" fmla="*/ 7916779 h 15135727"/>
              <a:gd name="connsiteX322" fmla="*/ 457200 w 8128084"/>
              <a:gd name="connsiteY322" fmla="*/ 7820527 h 15135727"/>
              <a:gd name="connsiteX323" fmla="*/ 529390 w 8128084"/>
              <a:gd name="connsiteY323" fmla="*/ 7700211 h 15135727"/>
              <a:gd name="connsiteX324" fmla="*/ 938464 w 8128084"/>
              <a:gd name="connsiteY324" fmla="*/ 7676148 h 15135727"/>
              <a:gd name="connsiteX325" fmla="*/ 1058779 w 8128084"/>
              <a:gd name="connsiteY325" fmla="*/ 7459579 h 15135727"/>
              <a:gd name="connsiteX326" fmla="*/ 1203158 w 8128084"/>
              <a:gd name="connsiteY326" fmla="*/ 7603958 h 15135727"/>
              <a:gd name="connsiteX327" fmla="*/ 1299411 w 8128084"/>
              <a:gd name="connsiteY327" fmla="*/ 7555832 h 15135727"/>
              <a:gd name="connsiteX328" fmla="*/ 1443790 w 8128084"/>
              <a:gd name="connsiteY328" fmla="*/ 7507706 h 15135727"/>
              <a:gd name="connsiteX329" fmla="*/ 1684421 w 8128084"/>
              <a:gd name="connsiteY329" fmla="*/ 7603958 h 15135727"/>
              <a:gd name="connsiteX330" fmla="*/ 1684421 w 8128084"/>
              <a:gd name="connsiteY330" fmla="*/ 7603958 h 15135727"/>
              <a:gd name="connsiteX331" fmla="*/ 1540042 w 8128084"/>
              <a:gd name="connsiteY331" fmla="*/ 7363327 h 15135727"/>
              <a:gd name="connsiteX332" fmla="*/ 1299411 w 8128084"/>
              <a:gd name="connsiteY332" fmla="*/ 7315200 h 15135727"/>
              <a:gd name="connsiteX333" fmla="*/ 1130969 w 8128084"/>
              <a:gd name="connsiteY333" fmla="*/ 7339264 h 15135727"/>
              <a:gd name="connsiteX334" fmla="*/ 1034716 w 8128084"/>
              <a:gd name="connsiteY334" fmla="*/ 7315200 h 15135727"/>
              <a:gd name="connsiteX335" fmla="*/ 1155032 w 8128084"/>
              <a:gd name="connsiteY335" fmla="*/ 7050506 h 15135727"/>
              <a:gd name="connsiteX336" fmla="*/ 1155032 w 8128084"/>
              <a:gd name="connsiteY336" fmla="*/ 6930190 h 15135727"/>
              <a:gd name="connsiteX337" fmla="*/ 1155032 w 8128084"/>
              <a:gd name="connsiteY337" fmla="*/ 6761748 h 15135727"/>
              <a:gd name="connsiteX338" fmla="*/ 1203158 w 8128084"/>
              <a:gd name="connsiteY338" fmla="*/ 6617369 h 15135727"/>
              <a:gd name="connsiteX339" fmla="*/ 1371600 w 8128084"/>
              <a:gd name="connsiteY339" fmla="*/ 6472990 h 15135727"/>
              <a:gd name="connsiteX340" fmla="*/ 1443790 w 8128084"/>
              <a:gd name="connsiteY340" fmla="*/ 6328611 h 15135727"/>
              <a:gd name="connsiteX341" fmla="*/ 1419727 w 8128084"/>
              <a:gd name="connsiteY341" fmla="*/ 6208295 h 15135727"/>
              <a:gd name="connsiteX342" fmla="*/ 1275348 w 8128084"/>
              <a:gd name="connsiteY342" fmla="*/ 6304548 h 15135727"/>
              <a:gd name="connsiteX343" fmla="*/ 1323474 w 8128084"/>
              <a:gd name="connsiteY343" fmla="*/ 6015790 h 15135727"/>
              <a:gd name="connsiteX344" fmla="*/ 1540042 w 8128084"/>
              <a:gd name="connsiteY344" fmla="*/ 5871411 h 15135727"/>
              <a:gd name="connsiteX345" fmla="*/ 1540042 w 8128084"/>
              <a:gd name="connsiteY345" fmla="*/ 5751095 h 15135727"/>
              <a:gd name="connsiteX346" fmla="*/ 1395664 w 8128084"/>
              <a:gd name="connsiteY346" fmla="*/ 5799221 h 15135727"/>
              <a:gd name="connsiteX347" fmla="*/ 1179095 w 8128084"/>
              <a:gd name="connsiteY347" fmla="*/ 5799221 h 15135727"/>
              <a:gd name="connsiteX348" fmla="*/ 890337 w 8128084"/>
              <a:gd name="connsiteY348" fmla="*/ 5775158 h 15135727"/>
              <a:gd name="connsiteX349" fmla="*/ 697832 w 8128084"/>
              <a:gd name="connsiteY349" fmla="*/ 5606716 h 15135727"/>
              <a:gd name="connsiteX350" fmla="*/ 577516 w 8128084"/>
              <a:gd name="connsiteY350" fmla="*/ 5582653 h 15135727"/>
              <a:gd name="connsiteX351" fmla="*/ 697832 w 8128084"/>
              <a:gd name="connsiteY351" fmla="*/ 5775158 h 15135727"/>
              <a:gd name="connsiteX352" fmla="*/ 409074 w 8128084"/>
              <a:gd name="connsiteY352" fmla="*/ 5799221 h 15135727"/>
              <a:gd name="connsiteX353" fmla="*/ 168442 w 8128084"/>
              <a:gd name="connsiteY353" fmla="*/ 5702969 h 15135727"/>
              <a:gd name="connsiteX354" fmla="*/ 264695 w 8128084"/>
              <a:gd name="connsiteY354" fmla="*/ 5558590 h 15135727"/>
              <a:gd name="connsiteX355" fmla="*/ 144379 w 8128084"/>
              <a:gd name="connsiteY355" fmla="*/ 5510464 h 15135727"/>
              <a:gd name="connsiteX356" fmla="*/ 0 w 8128084"/>
              <a:gd name="connsiteY356" fmla="*/ 5462337 h 15135727"/>
              <a:gd name="connsiteX357" fmla="*/ 96253 w 8128084"/>
              <a:gd name="connsiteY357"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42827 w 8128084"/>
              <a:gd name="connsiteY202" fmla="*/ 14383753 h 15135727"/>
              <a:gd name="connsiteX203" fmla="*/ 4403558 w 8128084"/>
              <a:gd name="connsiteY203" fmla="*/ 14437895 h 15135727"/>
              <a:gd name="connsiteX204" fmla="*/ 4340058 w 8128084"/>
              <a:gd name="connsiteY204" fmla="*/ 14475995 h 15135727"/>
              <a:gd name="connsiteX205" fmla="*/ 4303127 w 8128084"/>
              <a:gd name="connsiteY205" fmla="*/ 14364703 h 15135727"/>
              <a:gd name="connsiteX206" fmla="*/ 4276892 w 8128084"/>
              <a:gd name="connsiteY206" fmla="*/ 14296190 h 15135727"/>
              <a:gd name="connsiteX207" fmla="*/ 4235116 w 8128084"/>
              <a:gd name="connsiteY207" fmla="*/ 14341642 h 15135727"/>
              <a:gd name="connsiteX208" fmla="*/ 4162927 w 8128084"/>
              <a:gd name="connsiteY208" fmla="*/ 14389769 h 15135727"/>
              <a:gd name="connsiteX209" fmla="*/ 4137527 w 8128084"/>
              <a:gd name="connsiteY209" fmla="*/ 14364369 h 15135727"/>
              <a:gd name="connsiteX210" fmla="*/ 3998327 w 8128084"/>
              <a:gd name="connsiteY210" fmla="*/ 14409153 h 15135727"/>
              <a:gd name="connsiteX211" fmla="*/ 4023727 w 8128084"/>
              <a:gd name="connsiteY211" fmla="*/ 14275803 h 15135727"/>
              <a:gd name="connsiteX212" fmla="*/ 3915945 w 8128084"/>
              <a:gd name="connsiteY212" fmla="*/ 14289840 h 15135727"/>
              <a:gd name="connsiteX213" fmla="*/ 3801979 w 8128084"/>
              <a:gd name="connsiteY213" fmla="*/ 14293516 h 15135727"/>
              <a:gd name="connsiteX214" fmla="*/ 3719764 w 8128084"/>
              <a:gd name="connsiteY214" fmla="*/ 14415169 h 15135727"/>
              <a:gd name="connsiteX215" fmla="*/ 3625850 w 8128084"/>
              <a:gd name="connsiteY215" fmla="*/ 14616364 h 15135727"/>
              <a:gd name="connsiteX216" fmla="*/ 3513221 w 8128084"/>
              <a:gd name="connsiteY216" fmla="*/ 14726653 h 15135727"/>
              <a:gd name="connsiteX217" fmla="*/ 3583071 w 8128084"/>
              <a:gd name="connsiteY217" fmla="*/ 14832932 h 15135727"/>
              <a:gd name="connsiteX218" fmla="*/ 3633537 w 8128084"/>
              <a:gd name="connsiteY218" fmla="*/ 14967285 h 15135727"/>
              <a:gd name="connsiteX219" fmla="*/ 3609474 w 8128084"/>
              <a:gd name="connsiteY219" fmla="*/ 15087600 h 15135727"/>
              <a:gd name="connsiteX220" fmla="*/ 3479132 w 8128084"/>
              <a:gd name="connsiteY220" fmla="*/ 14975974 h 15135727"/>
              <a:gd name="connsiteX221" fmla="*/ 3304340 w 8128084"/>
              <a:gd name="connsiteY221" fmla="*/ 14949237 h 15135727"/>
              <a:gd name="connsiteX222" fmla="*/ 3261227 w 8128084"/>
              <a:gd name="connsiteY222" fmla="*/ 14787145 h 15135727"/>
              <a:gd name="connsiteX223" fmla="*/ 3128211 w 8128084"/>
              <a:gd name="connsiteY223" fmla="*/ 14919158 h 15135727"/>
              <a:gd name="connsiteX224" fmla="*/ 3090277 w 8128084"/>
              <a:gd name="connsiteY224" fmla="*/ 15075903 h 15135727"/>
              <a:gd name="connsiteX225" fmla="*/ 2959769 w 8128084"/>
              <a:gd name="connsiteY225" fmla="*/ 15135727 h 15135727"/>
              <a:gd name="connsiteX226" fmla="*/ 2891256 w 8128084"/>
              <a:gd name="connsiteY226" fmla="*/ 14945895 h 15135727"/>
              <a:gd name="connsiteX227" fmla="*/ 2829927 w 8128084"/>
              <a:gd name="connsiteY227" fmla="*/ 14872703 h 15135727"/>
              <a:gd name="connsiteX228" fmla="*/ 2887579 w 8128084"/>
              <a:gd name="connsiteY228" fmla="*/ 14774779 h 15135727"/>
              <a:gd name="connsiteX229" fmla="*/ 2779127 w 8128084"/>
              <a:gd name="connsiteY229" fmla="*/ 14694903 h 15135727"/>
              <a:gd name="connsiteX230" fmla="*/ 2839453 w 8128084"/>
              <a:gd name="connsiteY230" fmla="*/ 14582274 h 15135727"/>
              <a:gd name="connsiteX231" fmla="*/ 2935706 w 8128084"/>
              <a:gd name="connsiteY231" fmla="*/ 14510085 h 15135727"/>
              <a:gd name="connsiteX232" fmla="*/ 2948406 w 8128084"/>
              <a:gd name="connsiteY232" fmla="*/ 14554535 h 15135727"/>
              <a:gd name="connsiteX233" fmla="*/ 2855327 w 8128084"/>
              <a:gd name="connsiteY233" fmla="*/ 14371053 h 15135727"/>
              <a:gd name="connsiteX234" fmla="*/ 3014077 w 8128084"/>
              <a:gd name="connsiteY234" fmla="*/ 14447253 h 15135727"/>
              <a:gd name="connsiteX235" fmla="*/ 3029285 w 8128084"/>
              <a:gd name="connsiteY235" fmla="*/ 14363032 h 15135727"/>
              <a:gd name="connsiteX236" fmla="*/ 3152274 w 8128084"/>
              <a:gd name="connsiteY236" fmla="*/ 14341642 h 15135727"/>
              <a:gd name="connsiteX237" fmla="*/ 3226135 w 8128084"/>
              <a:gd name="connsiteY237" fmla="*/ 14269453 h 15135727"/>
              <a:gd name="connsiteX238" fmla="*/ 3152274 w 8128084"/>
              <a:gd name="connsiteY238" fmla="*/ 14197264 h 15135727"/>
              <a:gd name="connsiteX239" fmla="*/ 3152274 w 8128084"/>
              <a:gd name="connsiteY239" fmla="*/ 14052885 h 15135727"/>
              <a:gd name="connsiteX240" fmla="*/ 3086435 w 8128084"/>
              <a:gd name="connsiteY240" fmla="*/ 14037845 h 15135727"/>
              <a:gd name="connsiteX241" fmla="*/ 3056021 w 8128084"/>
              <a:gd name="connsiteY241" fmla="*/ 14153148 h 15135727"/>
              <a:gd name="connsiteX242" fmla="*/ 2935706 w 8128084"/>
              <a:gd name="connsiteY242" fmla="*/ 14076948 h 15135727"/>
              <a:gd name="connsiteX243" fmla="*/ 2863516 w 8128084"/>
              <a:gd name="connsiteY243" fmla="*/ 14093324 h 15135727"/>
              <a:gd name="connsiteX244" fmla="*/ 2804527 w 8128084"/>
              <a:gd name="connsiteY244" fmla="*/ 14218653 h 15135727"/>
              <a:gd name="connsiteX245" fmla="*/ 2719137 w 8128084"/>
              <a:gd name="connsiteY245" fmla="*/ 14197264 h 15135727"/>
              <a:gd name="connsiteX246" fmla="*/ 2653298 w 8128084"/>
              <a:gd name="connsiteY246" fmla="*/ 14248064 h 15135727"/>
              <a:gd name="connsiteX247" fmla="*/ 2560721 w 8128084"/>
              <a:gd name="connsiteY247" fmla="*/ 14150474 h 15135727"/>
              <a:gd name="connsiteX248" fmla="*/ 2430379 w 8128084"/>
              <a:gd name="connsiteY248" fmla="*/ 13836316 h 15135727"/>
              <a:gd name="connsiteX249" fmla="*/ 2646948 w 8128084"/>
              <a:gd name="connsiteY249" fmla="*/ 13812253 h 15135727"/>
              <a:gd name="connsiteX250" fmla="*/ 2502569 w 8128084"/>
              <a:gd name="connsiteY250" fmla="*/ 13475369 h 15135727"/>
              <a:gd name="connsiteX251" fmla="*/ 2550695 w 8128084"/>
              <a:gd name="connsiteY251" fmla="*/ 13186611 h 15135727"/>
              <a:gd name="connsiteX252" fmla="*/ 2719137 w 8128084"/>
              <a:gd name="connsiteY252" fmla="*/ 13042232 h 15135727"/>
              <a:gd name="connsiteX253" fmla="*/ 2791327 w 8128084"/>
              <a:gd name="connsiteY253" fmla="*/ 12945979 h 15135727"/>
              <a:gd name="connsiteX254" fmla="*/ 3031958 w 8128084"/>
              <a:gd name="connsiteY254" fmla="*/ 13090358 h 15135727"/>
              <a:gd name="connsiteX255" fmla="*/ 3056021 w 8128084"/>
              <a:gd name="connsiteY255" fmla="*/ 12753474 h 15135727"/>
              <a:gd name="connsiteX256" fmla="*/ 2887579 w 8128084"/>
              <a:gd name="connsiteY256" fmla="*/ 12777537 h 15135727"/>
              <a:gd name="connsiteX257" fmla="*/ 2815390 w 8128084"/>
              <a:gd name="connsiteY257" fmla="*/ 12777537 h 15135727"/>
              <a:gd name="connsiteX258" fmla="*/ 3176337 w 8128084"/>
              <a:gd name="connsiteY258" fmla="*/ 12368464 h 15135727"/>
              <a:gd name="connsiteX259" fmla="*/ 3104148 w 8128084"/>
              <a:gd name="connsiteY259" fmla="*/ 12320337 h 15135727"/>
              <a:gd name="connsiteX260" fmla="*/ 3104148 w 8128084"/>
              <a:gd name="connsiteY260" fmla="*/ 12320337 h 15135727"/>
              <a:gd name="connsiteX261" fmla="*/ 3007895 w 8128084"/>
              <a:gd name="connsiteY261" fmla="*/ 12079706 h 15135727"/>
              <a:gd name="connsiteX262" fmla="*/ 2911642 w 8128084"/>
              <a:gd name="connsiteY262" fmla="*/ 11935327 h 15135727"/>
              <a:gd name="connsiteX263" fmla="*/ 2863516 w 8128084"/>
              <a:gd name="connsiteY263" fmla="*/ 11694695 h 15135727"/>
              <a:gd name="connsiteX264" fmla="*/ 2911642 w 8128084"/>
              <a:gd name="connsiteY264" fmla="*/ 11454064 h 15135727"/>
              <a:gd name="connsiteX265" fmla="*/ 3056021 w 8128084"/>
              <a:gd name="connsiteY265" fmla="*/ 11454064 h 15135727"/>
              <a:gd name="connsiteX266" fmla="*/ 2983832 w 8128084"/>
              <a:gd name="connsiteY266" fmla="*/ 11381874 h 15135727"/>
              <a:gd name="connsiteX267" fmla="*/ 3031958 w 8128084"/>
              <a:gd name="connsiteY267" fmla="*/ 11285621 h 15135727"/>
              <a:gd name="connsiteX268" fmla="*/ 3007895 w 8128084"/>
              <a:gd name="connsiteY268" fmla="*/ 11189369 h 15135727"/>
              <a:gd name="connsiteX269" fmla="*/ 2887579 w 8128084"/>
              <a:gd name="connsiteY269" fmla="*/ 11141242 h 15135727"/>
              <a:gd name="connsiteX270" fmla="*/ 2887579 w 8128084"/>
              <a:gd name="connsiteY270" fmla="*/ 10972800 h 15135727"/>
              <a:gd name="connsiteX271" fmla="*/ 2887579 w 8128084"/>
              <a:gd name="connsiteY271" fmla="*/ 10924674 h 15135727"/>
              <a:gd name="connsiteX272" fmla="*/ 2767264 w 8128084"/>
              <a:gd name="connsiteY272" fmla="*/ 11020927 h 15135727"/>
              <a:gd name="connsiteX273" fmla="*/ 2743200 w 8128084"/>
              <a:gd name="connsiteY273" fmla="*/ 10924674 h 15135727"/>
              <a:gd name="connsiteX274" fmla="*/ 2550695 w 8128084"/>
              <a:gd name="connsiteY274" fmla="*/ 11020927 h 15135727"/>
              <a:gd name="connsiteX275" fmla="*/ 2526632 w 8128084"/>
              <a:gd name="connsiteY275" fmla="*/ 11117179 h 15135727"/>
              <a:gd name="connsiteX276" fmla="*/ 2334127 w 8128084"/>
              <a:gd name="connsiteY276" fmla="*/ 10996864 h 15135727"/>
              <a:gd name="connsiteX277" fmla="*/ 2358190 w 8128084"/>
              <a:gd name="connsiteY277" fmla="*/ 10732169 h 15135727"/>
              <a:gd name="connsiteX278" fmla="*/ 2334127 w 8128084"/>
              <a:gd name="connsiteY278" fmla="*/ 10587790 h 15135727"/>
              <a:gd name="connsiteX279" fmla="*/ 2406316 w 8128084"/>
              <a:gd name="connsiteY279" fmla="*/ 10491537 h 15135727"/>
              <a:gd name="connsiteX280" fmla="*/ 2598821 w 8128084"/>
              <a:gd name="connsiteY280" fmla="*/ 10684042 h 15135727"/>
              <a:gd name="connsiteX281" fmla="*/ 2767264 w 8128084"/>
              <a:gd name="connsiteY281" fmla="*/ 10684042 h 15135727"/>
              <a:gd name="connsiteX282" fmla="*/ 2646948 w 8128084"/>
              <a:gd name="connsiteY282" fmla="*/ 10515600 h 15135727"/>
              <a:gd name="connsiteX283" fmla="*/ 2815390 w 8128084"/>
              <a:gd name="connsiteY283" fmla="*/ 10395285 h 15135727"/>
              <a:gd name="connsiteX284" fmla="*/ 3080085 w 8128084"/>
              <a:gd name="connsiteY284" fmla="*/ 10419348 h 15135727"/>
              <a:gd name="connsiteX285" fmla="*/ 3248527 w 8128084"/>
              <a:gd name="connsiteY285" fmla="*/ 10539664 h 15135727"/>
              <a:gd name="connsiteX286" fmla="*/ 3320716 w 8128084"/>
              <a:gd name="connsiteY286" fmla="*/ 10659979 h 15135727"/>
              <a:gd name="connsiteX287" fmla="*/ 3465095 w 8128084"/>
              <a:gd name="connsiteY287" fmla="*/ 10659979 h 15135727"/>
              <a:gd name="connsiteX288" fmla="*/ 3441032 w 8128084"/>
              <a:gd name="connsiteY288" fmla="*/ 10491537 h 15135727"/>
              <a:gd name="connsiteX289" fmla="*/ 3392906 w 8128084"/>
              <a:gd name="connsiteY289" fmla="*/ 10250906 h 15135727"/>
              <a:gd name="connsiteX290" fmla="*/ 3152274 w 8128084"/>
              <a:gd name="connsiteY290" fmla="*/ 10250906 h 15135727"/>
              <a:gd name="connsiteX291" fmla="*/ 3176337 w 8128084"/>
              <a:gd name="connsiteY291" fmla="*/ 10178716 h 15135727"/>
              <a:gd name="connsiteX292" fmla="*/ 3104148 w 8128084"/>
              <a:gd name="connsiteY292" fmla="*/ 10154653 h 15135727"/>
              <a:gd name="connsiteX293" fmla="*/ 3007895 w 8128084"/>
              <a:gd name="connsiteY293" fmla="*/ 9962148 h 15135727"/>
              <a:gd name="connsiteX294" fmla="*/ 3176337 w 8128084"/>
              <a:gd name="connsiteY294" fmla="*/ 9889958 h 15135727"/>
              <a:gd name="connsiteX295" fmla="*/ 2959769 w 8128084"/>
              <a:gd name="connsiteY295" fmla="*/ 9504948 h 15135727"/>
              <a:gd name="connsiteX296" fmla="*/ 2791327 w 8128084"/>
              <a:gd name="connsiteY296" fmla="*/ 9456821 h 15135727"/>
              <a:gd name="connsiteX297" fmla="*/ 2574758 w 8128084"/>
              <a:gd name="connsiteY297" fmla="*/ 9336506 h 15135727"/>
              <a:gd name="connsiteX298" fmla="*/ 2550695 w 8128084"/>
              <a:gd name="connsiteY298" fmla="*/ 9071811 h 15135727"/>
              <a:gd name="connsiteX299" fmla="*/ 2695074 w 8128084"/>
              <a:gd name="connsiteY299" fmla="*/ 8999621 h 15135727"/>
              <a:gd name="connsiteX300" fmla="*/ 2622885 w 8128084"/>
              <a:gd name="connsiteY300" fmla="*/ 8975558 h 15135727"/>
              <a:gd name="connsiteX301" fmla="*/ 2430379 w 8128084"/>
              <a:gd name="connsiteY301" fmla="*/ 8999621 h 15135727"/>
              <a:gd name="connsiteX302" fmla="*/ 2261937 w 8128084"/>
              <a:gd name="connsiteY302" fmla="*/ 9168064 h 15135727"/>
              <a:gd name="connsiteX303" fmla="*/ 2237874 w 8128084"/>
              <a:gd name="connsiteY303" fmla="*/ 8999621 h 15135727"/>
              <a:gd name="connsiteX304" fmla="*/ 2117558 w 8128084"/>
              <a:gd name="connsiteY304" fmla="*/ 8975558 h 15135727"/>
              <a:gd name="connsiteX305" fmla="*/ 2045369 w 8128084"/>
              <a:gd name="connsiteY305" fmla="*/ 8783053 h 15135727"/>
              <a:gd name="connsiteX306" fmla="*/ 1852864 w 8128084"/>
              <a:gd name="connsiteY306" fmla="*/ 8758990 h 15135727"/>
              <a:gd name="connsiteX307" fmla="*/ 1636295 w 8128084"/>
              <a:gd name="connsiteY307" fmla="*/ 8927432 h 15135727"/>
              <a:gd name="connsiteX308" fmla="*/ 1588169 w 8128084"/>
              <a:gd name="connsiteY308" fmla="*/ 9023685 h 15135727"/>
              <a:gd name="connsiteX309" fmla="*/ 1515979 w 8128084"/>
              <a:gd name="connsiteY309" fmla="*/ 8879306 h 15135727"/>
              <a:gd name="connsiteX310" fmla="*/ 1347537 w 8128084"/>
              <a:gd name="connsiteY310" fmla="*/ 8879306 h 15135727"/>
              <a:gd name="connsiteX311" fmla="*/ 1347537 w 8128084"/>
              <a:gd name="connsiteY311" fmla="*/ 8710864 h 15135727"/>
              <a:gd name="connsiteX312" fmla="*/ 1106906 w 8128084"/>
              <a:gd name="connsiteY312" fmla="*/ 8783053 h 15135727"/>
              <a:gd name="connsiteX313" fmla="*/ 890337 w 8128084"/>
              <a:gd name="connsiteY313" fmla="*/ 8686800 h 15135727"/>
              <a:gd name="connsiteX314" fmla="*/ 649706 w 8128084"/>
              <a:gd name="connsiteY314" fmla="*/ 8662737 h 15135727"/>
              <a:gd name="connsiteX315" fmla="*/ 385011 w 8128084"/>
              <a:gd name="connsiteY315" fmla="*/ 8566485 h 15135727"/>
              <a:gd name="connsiteX316" fmla="*/ 577516 w 8128084"/>
              <a:gd name="connsiteY316" fmla="*/ 8373979 h 15135727"/>
              <a:gd name="connsiteX317" fmla="*/ 794085 w 8128084"/>
              <a:gd name="connsiteY317" fmla="*/ 8301790 h 15135727"/>
              <a:gd name="connsiteX318" fmla="*/ 745958 w 8128084"/>
              <a:gd name="connsiteY318" fmla="*/ 8133348 h 15135727"/>
              <a:gd name="connsiteX319" fmla="*/ 818148 w 8128084"/>
              <a:gd name="connsiteY319" fmla="*/ 7820527 h 15135727"/>
              <a:gd name="connsiteX320" fmla="*/ 697832 w 8128084"/>
              <a:gd name="connsiteY320" fmla="*/ 7820527 h 15135727"/>
              <a:gd name="connsiteX321" fmla="*/ 625642 w 8128084"/>
              <a:gd name="connsiteY321" fmla="*/ 7916779 h 15135727"/>
              <a:gd name="connsiteX322" fmla="*/ 457200 w 8128084"/>
              <a:gd name="connsiteY322" fmla="*/ 7820527 h 15135727"/>
              <a:gd name="connsiteX323" fmla="*/ 529390 w 8128084"/>
              <a:gd name="connsiteY323" fmla="*/ 7700211 h 15135727"/>
              <a:gd name="connsiteX324" fmla="*/ 938464 w 8128084"/>
              <a:gd name="connsiteY324" fmla="*/ 7676148 h 15135727"/>
              <a:gd name="connsiteX325" fmla="*/ 1058779 w 8128084"/>
              <a:gd name="connsiteY325" fmla="*/ 7459579 h 15135727"/>
              <a:gd name="connsiteX326" fmla="*/ 1203158 w 8128084"/>
              <a:gd name="connsiteY326" fmla="*/ 7603958 h 15135727"/>
              <a:gd name="connsiteX327" fmla="*/ 1299411 w 8128084"/>
              <a:gd name="connsiteY327" fmla="*/ 7555832 h 15135727"/>
              <a:gd name="connsiteX328" fmla="*/ 1443790 w 8128084"/>
              <a:gd name="connsiteY328" fmla="*/ 7507706 h 15135727"/>
              <a:gd name="connsiteX329" fmla="*/ 1684421 w 8128084"/>
              <a:gd name="connsiteY329" fmla="*/ 7603958 h 15135727"/>
              <a:gd name="connsiteX330" fmla="*/ 1684421 w 8128084"/>
              <a:gd name="connsiteY330" fmla="*/ 7603958 h 15135727"/>
              <a:gd name="connsiteX331" fmla="*/ 1540042 w 8128084"/>
              <a:gd name="connsiteY331" fmla="*/ 7363327 h 15135727"/>
              <a:gd name="connsiteX332" fmla="*/ 1299411 w 8128084"/>
              <a:gd name="connsiteY332" fmla="*/ 7315200 h 15135727"/>
              <a:gd name="connsiteX333" fmla="*/ 1130969 w 8128084"/>
              <a:gd name="connsiteY333" fmla="*/ 7339264 h 15135727"/>
              <a:gd name="connsiteX334" fmla="*/ 1034716 w 8128084"/>
              <a:gd name="connsiteY334" fmla="*/ 7315200 h 15135727"/>
              <a:gd name="connsiteX335" fmla="*/ 1155032 w 8128084"/>
              <a:gd name="connsiteY335" fmla="*/ 7050506 h 15135727"/>
              <a:gd name="connsiteX336" fmla="*/ 1155032 w 8128084"/>
              <a:gd name="connsiteY336" fmla="*/ 6930190 h 15135727"/>
              <a:gd name="connsiteX337" fmla="*/ 1155032 w 8128084"/>
              <a:gd name="connsiteY337" fmla="*/ 6761748 h 15135727"/>
              <a:gd name="connsiteX338" fmla="*/ 1203158 w 8128084"/>
              <a:gd name="connsiteY338" fmla="*/ 6617369 h 15135727"/>
              <a:gd name="connsiteX339" fmla="*/ 1371600 w 8128084"/>
              <a:gd name="connsiteY339" fmla="*/ 6472990 h 15135727"/>
              <a:gd name="connsiteX340" fmla="*/ 1443790 w 8128084"/>
              <a:gd name="connsiteY340" fmla="*/ 6328611 h 15135727"/>
              <a:gd name="connsiteX341" fmla="*/ 1419727 w 8128084"/>
              <a:gd name="connsiteY341" fmla="*/ 6208295 h 15135727"/>
              <a:gd name="connsiteX342" fmla="*/ 1275348 w 8128084"/>
              <a:gd name="connsiteY342" fmla="*/ 6304548 h 15135727"/>
              <a:gd name="connsiteX343" fmla="*/ 1323474 w 8128084"/>
              <a:gd name="connsiteY343" fmla="*/ 6015790 h 15135727"/>
              <a:gd name="connsiteX344" fmla="*/ 1540042 w 8128084"/>
              <a:gd name="connsiteY344" fmla="*/ 5871411 h 15135727"/>
              <a:gd name="connsiteX345" fmla="*/ 1540042 w 8128084"/>
              <a:gd name="connsiteY345" fmla="*/ 5751095 h 15135727"/>
              <a:gd name="connsiteX346" fmla="*/ 1395664 w 8128084"/>
              <a:gd name="connsiteY346" fmla="*/ 5799221 h 15135727"/>
              <a:gd name="connsiteX347" fmla="*/ 1179095 w 8128084"/>
              <a:gd name="connsiteY347" fmla="*/ 5799221 h 15135727"/>
              <a:gd name="connsiteX348" fmla="*/ 890337 w 8128084"/>
              <a:gd name="connsiteY348" fmla="*/ 5775158 h 15135727"/>
              <a:gd name="connsiteX349" fmla="*/ 697832 w 8128084"/>
              <a:gd name="connsiteY349" fmla="*/ 5606716 h 15135727"/>
              <a:gd name="connsiteX350" fmla="*/ 577516 w 8128084"/>
              <a:gd name="connsiteY350" fmla="*/ 5582653 h 15135727"/>
              <a:gd name="connsiteX351" fmla="*/ 697832 w 8128084"/>
              <a:gd name="connsiteY351" fmla="*/ 5775158 h 15135727"/>
              <a:gd name="connsiteX352" fmla="*/ 409074 w 8128084"/>
              <a:gd name="connsiteY352" fmla="*/ 5799221 h 15135727"/>
              <a:gd name="connsiteX353" fmla="*/ 168442 w 8128084"/>
              <a:gd name="connsiteY353" fmla="*/ 5702969 h 15135727"/>
              <a:gd name="connsiteX354" fmla="*/ 264695 w 8128084"/>
              <a:gd name="connsiteY354" fmla="*/ 5558590 h 15135727"/>
              <a:gd name="connsiteX355" fmla="*/ 144379 w 8128084"/>
              <a:gd name="connsiteY355" fmla="*/ 5510464 h 15135727"/>
              <a:gd name="connsiteX356" fmla="*/ 0 w 8128084"/>
              <a:gd name="connsiteY356" fmla="*/ 5462337 h 15135727"/>
              <a:gd name="connsiteX357" fmla="*/ 96253 w 8128084"/>
              <a:gd name="connsiteY357"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42827 w 8128084"/>
              <a:gd name="connsiteY202" fmla="*/ 14383753 h 15135727"/>
              <a:gd name="connsiteX203" fmla="*/ 4403558 w 8128084"/>
              <a:gd name="connsiteY203" fmla="*/ 14437895 h 15135727"/>
              <a:gd name="connsiteX204" fmla="*/ 4340058 w 8128084"/>
              <a:gd name="connsiteY204" fmla="*/ 14475995 h 15135727"/>
              <a:gd name="connsiteX205" fmla="*/ 4303127 w 8128084"/>
              <a:gd name="connsiteY205" fmla="*/ 14364703 h 15135727"/>
              <a:gd name="connsiteX206" fmla="*/ 4276892 w 8128084"/>
              <a:gd name="connsiteY206" fmla="*/ 14296190 h 15135727"/>
              <a:gd name="connsiteX207" fmla="*/ 4235116 w 8128084"/>
              <a:gd name="connsiteY207" fmla="*/ 14341642 h 15135727"/>
              <a:gd name="connsiteX208" fmla="*/ 4162927 w 8128084"/>
              <a:gd name="connsiteY208" fmla="*/ 14389769 h 15135727"/>
              <a:gd name="connsiteX209" fmla="*/ 4137527 w 8128084"/>
              <a:gd name="connsiteY209" fmla="*/ 14364369 h 15135727"/>
              <a:gd name="connsiteX210" fmla="*/ 3998327 w 8128084"/>
              <a:gd name="connsiteY210" fmla="*/ 14409153 h 15135727"/>
              <a:gd name="connsiteX211" fmla="*/ 4023727 w 8128084"/>
              <a:gd name="connsiteY211" fmla="*/ 14275803 h 15135727"/>
              <a:gd name="connsiteX212" fmla="*/ 3915945 w 8128084"/>
              <a:gd name="connsiteY212" fmla="*/ 14289840 h 15135727"/>
              <a:gd name="connsiteX213" fmla="*/ 3801979 w 8128084"/>
              <a:gd name="connsiteY213" fmla="*/ 14293516 h 15135727"/>
              <a:gd name="connsiteX214" fmla="*/ 3719764 w 8128084"/>
              <a:gd name="connsiteY214" fmla="*/ 14415169 h 15135727"/>
              <a:gd name="connsiteX215" fmla="*/ 3625850 w 8128084"/>
              <a:gd name="connsiteY215" fmla="*/ 14616364 h 15135727"/>
              <a:gd name="connsiteX216" fmla="*/ 3513221 w 8128084"/>
              <a:gd name="connsiteY216" fmla="*/ 14726653 h 15135727"/>
              <a:gd name="connsiteX217" fmla="*/ 3583071 w 8128084"/>
              <a:gd name="connsiteY217" fmla="*/ 14832932 h 15135727"/>
              <a:gd name="connsiteX218" fmla="*/ 3633537 w 8128084"/>
              <a:gd name="connsiteY218" fmla="*/ 14967285 h 15135727"/>
              <a:gd name="connsiteX219" fmla="*/ 3609474 w 8128084"/>
              <a:gd name="connsiteY219" fmla="*/ 15087600 h 15135727"/>
              <a:gd name="connsiteX220" fmla="*/ 3479132 w 8128084"/>
              <a:gd name="connsiteY220" fmla="*/ 14975974 h 15135727"/>
              <a:gd name="connsiteX221" fmla="*/ 3304340 w 8128084"/>
              <a:gd name="connsiteY221" fmla="*/ 14949237 h 15135727"/>
              <a:gd name="connsiteX222" fmla="*/ 3261227 w 8128084"/>
              <a:gd name="connsiteY222" fmla="*/ 14787145 h 15135727"/>
              <a:gd name="connsiteX223" fmla="*/ 3128211 w 8128084"/>
              <a:gd name="connsiteY223" fmla="*/ 14919158 h 15135727"/>
              <a:gd name="connsiteX224" fmla="*/ 3090277 w 8128084"/>
              <a:gd name="connsiteY224" fmla="*/ 15075903 h 15135727"/>
              <a:gd name="connsiteX225" fmla="*/ 2959769 w 8128084"/>
              <a:gd name="connsiteY225" fmla="*/ 15135727 h 15135727"/>
              <a:gd name="connsiteX226" fmla="*/ 2891256 w 8128084"/>
              <a:gd name="connsiteY226" fmla="*/ 14945895 h 15135727"/>
              <a:gd name="connsiteX227" fmla="*/ 2829927 w 8128084"/>
              <a:gd name="connsiteY227" fmla="*/ 14872703 h 15135727"/>
              <a:gd name="connsiteX228" fmla="*/ 2887579 w 8128084"/>
              <a:gd name="connsiteY228" fmla="*/ 14774779 h 15135727"/>
              <a:gd name="connsiteX229" fmla="*/ 2779127 w 8128084"/>
              <a:gd name="connsiteY229" fmla="*/ 14694903 h 15135727"/>
              <a:gd name="connsiteX230" fmla="*/ 2839453 w 8128084"/>
              <a:gd name="connsiteY230" fmla="*/ 14582274 h 15135727"/>
              <a:gd name="connsiteX231" fmla="*/ 2935706 w 8128084"/>
              <a:gd name="connsiteY231" fmla="*/ 14510085 h 15135727"/>
              <a:gd name="connsiteX232" fmla="*/ 2948406 w 8128084"/>
              <a:gd name="connsiteY232" fmla="*/ 14554535 h 15135727"/>
              <a:gd name="connsiteX233" fmla="*/ 2855327 w 8128084"/>
              <a:gd name="connsiteY233" fmla="*/ 14371053 h 15135727"/>
              <a:gd name="connsiteX234" fmla="*/ 3014077 w 8128084"/>
              <a:gd name="connsiteY234" fmla="*/ 14447253 h 15135727"/>
              <a:gd name="connsiteX235" fmla="*/ 3029285 w 8128084"/>
              <a:gd name="connsiteY235" fmla="*/ 14363032 h 15135727"/>
              <a:gd name="connsiteX236" fmla="*/ 3152274 w 8128084"/>
              <a:gd name="connsiteY236" fmla="*/ 14341642 h 15135727"/>
              <a:gd name="connsiteX237" fmla="*/ 3226135 w 8128084"/>
              <a:gd name="connsiteY237" fmla="*/ 14269453 h 15135727"/>
              <a:gd name="connsiteX238" fmla="*/ 3152274 w 8128084"/>
              <a:gd name="connsiteY238" fmla="*/ 14197264 h 15135727"/>
              <a:gd name="connsiteX239" fmla="*/ 3152274 w 8128084"/>
              <a:gd name="connsiteY239" fmla="*/ 14052885 h 15135727"/>
              <a:gd name="connsiteX240" fmla="*/ 3086435 w 8128084"/>
              <a:gd name="connsiteY240" fmla="*/ 14037845 h 15135727"/>
              <a:gd name="connsiteX241" fmla="*/ 3056021 w 8128084"/>
              <a:gd name="connsiteY241" fmla="*/ 14153148 h 15135727"/>
              <a:gd name="connsiteX242" fmla="*/ 2935706 w 8128084"/>
              <a:gd name="connsiteY242" fmla="*/ 14076948 h 15135727"/>
              <a:gd name="connsiteX243" fmla="*/ 2863516 w 8128084"/>
              <a:gd name="connsiteY243" fmla="*/ 14093324 h 15135727"/>
              <a:gd name="connsiteX244" fmla="*/ 2804527 w 8128084"/>
              <a:gd name="connsiteY244" fmla="*/ 14218653 h 15135727"/>
              <a:gd name="connsiteX245" fmla="*/ 2719137 w 8128084"/>
              <a:gd name="connsiteY245" fmla="*/ 14197264 h 15135727"/>
              <a:gd name="connsiteX246" fmla="*/ 2653298 w 8128084"/>
              <a:gd name="connsiteY246" fmla="*/ 14248064 h 15135727"/>
              <a:gd name="connsiteX247" fmla="*/ 2560721 w 8128084"/>
              <a:gd name="connsiteY247" fmla="*/ 14150474 h 15135727"/>
              <a:gd name="connsiteX248" fmla="*/ 2436729 w 8128084"/>
              <a:gd name="connsiteY248" fmla="*/ 13804566 h 15135727"/>
              <a:gd name="connsiteX249" fmla="*/ 2646948 w 8128084"/>
              <a:gd name="connsiteY249" fmla="*/ 13812253 h 15135727"/>
              <a:gd name="connsiteX250" fmla="*/ 2502569 w 8128084"/>
              <a:gd name="connsiteY250" fmla="*/ 13475369 h 15135727"/>
              <a:gd name="connsiteX251" fmla="*/ 2550695 w 8128084"/>
              <a:gd name="connsiteY251" fmla="*/ 13186611 h 15135727"/>
              <a:gd name="connsiteX252" fmla="*/ 2719137 w 8128084"/>
              <a:gd name="connsiteY252" fmla="*/ 13042232 h 15135727"/>
              <a:gd name="connsiteX253" fmla="*/ 2791327 w 8128084"/>
              <a:gd name="connsiteY253" fmla="*/ 12945979 h 15135727"/>
              <a:gd name="connsiteX254" fmla="*/ 3031958 w 8128084"/>
              <a:gd name="connsiteY254" fmla="*/ 13090358 h 15135727"/>
              <a:gd name="connsiteX255" fmla="*/ 3056021 w 8128084"/>
              <a:gd name="connsiteY255" fmla="*/ 12753474 h 15135727"/>
              <a:gd name="connsiteX256" fmla="*/ 2887579 w 8128084"/>
              <a:gd name="connsiteY256" fmla="*/ 12777537 h 15135727"/>
              <a:gd name="connsiteX257" fmla="*/ 2815390 w 8128084"/>
              <a:gd name="connsiteY257" fmla="*/ 12777537 h 15135727"/>
              <a:gd name="connsiteX258" fmla="*/ 3176337 w 8128084"/>
              <a:gd name="connsiteY258" fmla="*/ 12368464 h 15135727"/>
              <a:gd name="connsiteX259" fmla="*/ 3104148 w 8128084"/>
              <a:gd name="connsiteY259" fmla="*/ 12320337 h 15135727"/>
              <a:gd name="connsiteX260" fmla="*/ 3104148 w 8128084"/>
              <a:gd name="connsiteY260" fmla="*/ 12320337 h 15135727"/>
              <a:gd name="connsiteX261" fmla="*/ 3007895 w 8128084"/>
              <a:gd name="connsiteY261" fmla="*/ 12079706 h 15135727"/>
              <a:gd name="connsiteX262" fmla="*/ 2911642 w 8128084"/>
              <a:gd name="connsiteY262" fmla="*/ 11935327 h 15135727"/>
              <a:gd name="connsiteX263" fmla="*/ 2863516 w 8128084"/>
              <a:gd name="connsiteY263" fmla="*/ 11694695 h 15135727"/>
              <a:gd name="connsiteX264" fmla="*/ 2911642 w 8128084"/>
              <a:gd name="connsiteY264" fmla="*/ 11454064 h 15135727"/>
              <a:gd name="connsiteX265" fmla="*/ 3056021 w 8128084"/>
              <a:gd name="connsiteY265" fmla="*/ 11454064 h 15135727"/>
              <a:gd name="connsiteX266" fmla="*/ 2983832 w 8128084"/>
              <a:gd name="connsiteY266" fmla="*/ 11381874 h 15135727"/>
              <a:gd name="connsiteX267" fmla="*/ 3031958 w 8128084"/>
              <a:gd name="connsiteY267" fmla="*/ 11285621 h 15135727"/>
              <a:gd name="connsiteX268" fmla="*/ 3007895 w 8128084"/>
              <a:gd name="connsiteY268" fmla="*/ 11189369 h 15135727"/>
              <a:gd name="connsiteX269" fmla="*/ 2887579 w 8128084"/>
              <a:gd name="connsiteY269" fmla="*/ 11141242 h 15135727"/>
              <a:gd name="connsiteX270" fmla="*/ 2887579 w 8128084"/>
              <a:gd name="connsiteY270" fmla="*/ 10972800 h 15135727"/>
              <a:gd name="connsiteX271" fmla="*/ 2887579 w 8128084"/>
              <a:gd name="connsiteY271" fmla="*/ 10924674 h 15135727"/>
              <a:gd name="connsiteX272" fmla="*/ 2767264 w 8128084"/>
              <a:gd name="connsiteY272" fmla="*/ 11020927 h 15135727"/>
              <a:gd name="connsiteX273" fmla="*/ 2743200 w 8128084"/>
              <a:gd name="connsiteY273" fmla="*/ 10924674 h 15135727"/>
              <a:gd name="connsiteX274" fmla="*/ 2550695 w 8128084"/>
              <a:gd name="connsiteY274" fmla="*/ 11020927 h 15135727"/>
              <a:gd name="connsiteX275" fmla="*/ 2526632 w 8128084"/>
              <a:gd name="connsiteY275" fmla="*/ 11117179 h 15135727"/>
              <a:gd name="connsiteX276" fmla="*/ 2334127 w 8128084"/>
              <a:gd name="connsiteY276" fmla="*/ 10996864 h 15135727"/>
              <a:gd name="connsiteX277" fmla="*/ 2358190 w 8128084"/>
              <a:gd name="connsiteY277" fmla="*/ 10732169 h 15135727"/>
              <a:gd name="connsiteX278" fmla="*/ 2334127 w 8128084"/>
              <a:gd name="connsiteY278" fmla="*/ 10587790 h 15135727"/>
              <a:gd name="connsiteX279" fmla="*/ 2406316 w 8128084"/>
              <a:gd name="connsiteY279" fmla="*/ 10491537 h 15135727"/>
              <a:gd name="connsiteX280" fmla="*/ 2598821 w 8128084"/>
              <a:gd name="connsiteY280" fmla="*/ 10684042 h 15135727"/>
              <a:gd name="connsiteX281" fmla="*/ 2767264 w 8128084"/>
              <a:gd name="connsiteY281" fmla="*/ 10684042 h 15135727"/>
              <a:gd name="connsiteX282" fmla="*/ 2646948 w 8128084"/>
              <a:gd name="connsiteY282" fmla="*/ 10515600 h 15135727"/>
              <a:gd name="connsiteX283" fmla="*/ 2815390 w 8128084"/>
              <a:gd name="connsiteY283" fmla="*/ 10395285 h 15135727"/>
              <a:gd name="connsiteX284" fmla="*/ 3080085 w 8128084"/>
              <a:gd name="connsiteY284" fmla="*/ 10419348 h 15135727"/>
              <a:gd name="connsiteX285" fmla="*/ 3248527 w 8128084"/>
              <a:gd name="connsiteY285" fmla="*/ 10539664 h 15135727"/>
              <a:gd name="connsiteX286" fmla="*/ 3320716 w 8128084"/>
              <a:gd name="connsiteY286" fmla="*/ 10659979 h 15135727"/>
              <a:gd name="connsiteX287" fmla="*/ 3465095 w 8128084"/>
              <a:gd name="connsiteY287" fmla="*/ 10659979 h 15135727"/>
              <a:gd name="connsiteX288" fmla="*/ 3441032 w 8128084"/>
              <a:gd name="connsiteY288" fmla="*/ 10491537 h 15135727"/>
              <a:gd name="connsiteX289" fmla="*/ 3392906 w 8128084"/>
              <a:gd name="connsiteY289" fmla="*/ 10250906 h 15135727"/>
              <a:gd name="connsiteX290" fmla="*/ 3152274 w 8128084"/>
              <a:gd name="connsiteY290" fmla="*/ 10250906 h 15135727"/>
              <a:gd name="connsiteX291" fmla="*/ 3176337 w 8128084"/>
              <a:gd name="connsiteY291" fmla="*/ 10178716 h 15135727"/>
              <a:gd name="connsiteX292" fmla="*/ 3104148 w 8128084"/>
              <a:gd name="connsiteY292" fmla="*/ 10154653 h 15135727"/>
              <a:gd name="connsiteX293" fmla="*/ 3007895 w 8128084"/>
              <a:gd name="connsiteY293" fmla="*/ 9962148 h 15135727"/>
              <a:gd name="connsiteX294" fmla="*/ 3176337 w 8128084"/>
              <a:gd name="connsiteY294" fmla="*/ 9889958 h 15135727"/>
              <a:gd name="connsiteX295" fmla="*/ 2959769 w 8128084"/>
              <a:gd name="connsiteY295" fmla="*/ 9504948 h 15135727"/>
              <a:gd name="connsiteX296" fmla="*/ 2791327 w 8128084"/>
              <a:gd name="connsiteY296" fmla="*/ 9456821 h 15135727"/>
              <a:gd name="connsiteX297" fmla="*/ 2574758 w 8128084"/>
              <a:gd name="connsiteY297" fmla="*/ 9336506 h 15135727"/>
              <a:gd name="connsiteX298" fmla="*/ 2550695 w 8128084"/>
              <a:gd name="connsiteY298" fmla="*/ 9071811 h 15135727"/>
              <a:gd name="connsiteX299" fmla="*/ 2695074 w 8128084"/>
              <a:gd name="connsiteY299" fmla="*/ 8999621 h 15135727"/>
              <a:gd name="connsiteX300" fmla="*/ 2622885 w 8128084"/>
              <a:gd name="connsiteY300" fmla="*/ 8975558 h 15135727"/>
              <a:gd name="connsiteX301" fmla="*/ 2430379 w 8128084"/>
              <a:gd name="connsiteY301" fmla="*/ 8999621 h 15135727"/>
              <a:gd name="connsiteX302" fmla="*/ 2261937 w 8128084"/>
              <a:gd name="connsiteY302" fmla="*/ 9168064 h 15135727"/>
              <a:gd name="connsiteX303" fmla="*/ 2237874 w 8128084"/>
              <a:gd name="connsiteY303" fmla="*/ 8999621 h 15135727"/>
              <a:gd name="connsiteX304" fmla="*/ 2117558 w 8128084"/>
              <a:gd name="connsiteY304" fmla="*/ 8975558 h 15135727"/>
              <a:gd name="connsiteX305" fmla="*/ 2045369 w 8128084"/>
              <a:gd name="connsiteY305" fmla="*/ 8783053 h 15135727"/>
              <a:gd name="connsiteX306" fmla="*/ 1852864 w 8128084"/>
              <a:gd name="connsiteY306" fmla="*/ 8758990 h 15135727"/>
              <a:gd name="connsiteX307" fmla="*/ 1636295 w 8128084"/>
              <a:gd name="connsiteY307" fmla="*/ 8927432 h 15135727"/>
              <a:gd name="connsiteX308" fmla="*/ 1588169 w 8128084"/>
              <a:gd name="connsiteY308" fmla="*/ 9023685 h 15135727"/>
              <a:gd name="connsiteX309" fmla="*/ 1515979 w 8128084"/>
              <a:gd name="connsiteY309" fmla="*/ 8879306 h 15135727"/>
              <a:gd name="connsiteX310" fmla="*/ 1347537 w 8128084"/>
              <a:gd name="connsiteY310" fmla="*/ 8879306 h 15135727"/>
              <a:gd name="connsiteX311" fmla="*/ 1347537 w 8128084"/>
              <a:gd name="connsiteY311" fmla="*/ 8710864 h 15135727"/>
              <a:gd name="connsiteX312" fmla="*/ 1106906 w 8128084"/>
              <a:gd name="connsiteY312" fmla="*/ 8783053 h 15135727"/>
              <a:gd name="connsiteX313" fmla="*/ 890337 w 8128084"/>
              <a:gd name="connsiteY313" fmla="*/ 8686800 h 15135727"/>
              <a:gd name="connsiteX314" fmla="*/ 649706 w 8128084"/>
              <a:gd name="connsiteY314" fmla="*/ 8662737 h 15135727"/>
              <a:gd name="connsiteX315" fmla="*/ 385011 w 8128084"/>
              <a:gd name="connsiteY315" fmla="*/ 8566485 h 15135727"/>
              <a:gd name="connsiteX316" fmla="*/ 577516 w 8128084"/>
              <a:gd name="connsiteY316" fmla="*/ 8373979 h 15135727"/>
              <a:gd name="connsiteX317" fmla="*/ 794085 w 8128084"/>
              <a:gd name="connsiteY317" fmla="*/ 8301790 h 15135727"/>
              <a:gd name="connsiteX318" fmla="*/ 745958 w 8128084"/>
              <a:gd name="connsiteY318" fmla="*/ 8133348 h 15135727"/>
              <a:gd name="connsiteX319" fmla="*/ 818148 w 8128084"/>
              <a:gd name="connsiteY319" fmla="*/ 7820527 h 15135727"/>
              <a:gd name="connsiteX320" fmla="*/ 697832 w 8128084"/>
              <a:gd name="connsiteY320" fmla="*/ 7820527 h 15135727"/>
              <a:gd name="connsiteX321" fmla="*/ 625642 w 8128084"/>
              <a:gd name="connsiteY321" fmla="*/ 7916779 h 15135727"/>
              <a:gd name="connsiteX322" fmla="*/ 457200 w 8128084"/>
              <a:gd name="connsiteY322" fmla="*/ 7820527 h 15135727"/>
              <a:gd name="connsiteX323" fmla="*/ 529390 w 8128084"/>
              <a:gd name="connsiteY323" fmla="*/ 7700211 h 15135727"/>
              <a:gd name="connsiteX324" fmla="*/ 938464 w 8128084"/>
              <a:gd name="connsiteY324" fmla="*/ 7676148 h 15135727"/>
              <a:gd name="connsiteX325" fmla="*/ 1058779 w 8128084"/>
              <a:gd name="connsiteY325" fmla="*/ 7459579 h 15135727"/>
              <a:gd name="connsiteX326" fmla="*/ 1203158 w 8128084"/>
              <a:gd name="connsiteY326" fmla="*/ 7603958 h 15135727"/>
              <a:gd name="connsiteX327" fmla="*/ 1299411 w 8128084"/>
              <a:gd name="connsiteY327" fmla="*/ 7555832 h 15135727"/>
              <a:gd name="connsiteX328" fmla="*/ 1443790 w 8128084"/>
              <a:gd name="connsiteY328" fmla="*/ 7507706 h 15135727"/>
              <a:gd name="connsiteX329" fmla="*/ 1684421 w 8128084"/>
              <a:gd name="connsiteY329" fmla="*/ 7603958 h 15135727"/>
              <a:gd name="connsiteX330" fmla="*/ 1684421 w 8128084"/>
              <a:gd name="connsiteY330" fmla="*/ 7603958 h 15135727"/>
              <a:gd name="connsiteX331" fmla="*/ 1540042 w 8128084"/>
              <a:gd name="connsiteY331" fmla="*/ 7363327 h 15135727"/>
              <a:gd name="connsiteX332" fmla="*/ 1299411 w 8128084"/>
              <a:gd name="connsiteY332" fmla="*/ 7315200 h 15135727"/>
              <a:gd name="connsiteX333" fmla="*/ 1130969 w 8128084"/>
              <a:gd name="connsiteY333" fmla="*/ 7339264 h 15135727"/>
              <a:gd name="connsiteX334" fmla="*/ 1034716 w 8128084"/>
              <a:gd name="connsiteY334" fmla="*/ 7315200 h 15135727"/>
              <a:gd name="connsiteX335" fmla="*/ 1155032 w 8128084"/>
              <a:gd name="connsiteY335" fmla="*/ 7050506 h 15135727"/>
              <a:gd name="connsiteX336" fmla="*/ 1155032 w 8128084"/>
              <a:gd name="connsiteY336" fmla="*/ 6930190 h 15135727"/>
              <a:gd name="connsiteX337" fmla="*/ 1155032 w 8128084"/>
              <a:gd name="connsiteY337" fmla="*/ 6761748 h 15135727"/>
              <a:gd name="connsiteX338" fmla="*/ 1203158 w 8128084"/>
              <a:gd name="connsiteY338" fmla="*/ 6617369 h 15135727"/>
              <a:gd name="connsiteX339" fmla="*/ 1371600 w 8128084"/>
              <a:gd name="connsiteY339" fmla="*/ 6472990 h 15135727"/>
              <a:gd name="connsiteX340" fmla="*/ 1443790 w 8128084"/>
              <a:gd name="connsiteY340" fmla="*/ 6328611 h 15135727"/>
              <a:gd name="connsiteX341" fmla="*/ 1419727 w 8128084"/>
              <a:gd name="connsiteY341" fmla="*/ 6208295 h 15135727"/>
              <a:gd name="connsiteX342" fmla="*/ 1275348 w 8128084"/>
              <a:gd name="connsiteY342" fmla="*/ 6304548 h 15135727"/>
              <a:gd name="connsiteX343" fmla="*/ 1323474 w 8128084"/>
              <a:gd name="connsiteY343" fmla="*/ 6015790 h 15135727"/>
              <a:gd name="connsiteX344" fmla="*/ 1540042 w 8128084"/>
              <a:gd name="connsiteY344" fmla="*/ 5871411 h 15135727"/>
              <a:gd name="connsiteX345" fmla="*/ 1540042 w 8128084"/>
              <a:gd name="connsiteY345" fmla="*/ 5751095 h 15135727"/>
              <a:gd name="connsiteX346" fmla="*/ 1395664 w 8128084"/>
              <a:gd name="connsiteY346" fmla="*/ 5799221 h 15135727"/>
              <a:gd name="connsiteX347" fmla="*/ 1179095 w 8128084"/>
              <a:gd name="connsiteY347" fmla="*/ 5799221 h 15135727"/>
              <a:gd name="connsiteX348" fmla="*/ 890337 w 8128084"/>
              <a:gd name="connsiteY348" fmla="*/ 5775158 h 15135727"/>
              <a:gd name="connsiteX349" fmla="*/ 697832 w 8128084"/>
              <a:gd name="connsiteY349" fmla="*/ 5606716 h 15135727"/>
              <a:gd name="connsiteX350" fmla="*/ 577516 w 8128084"/>
              <a:gd name="connsiteY350" fmla="*/ 5582653 h 15135727"/>
              <a:gd name="connsiteX351" fmla="*/ 697832 w 8128084"/>
              <a:gd name="connsiteY351" fmla="*/ 5775158 h 15135727"/>
              <a:gd name="connsiteX352" fmla="*/ 409074 w 8128084"/>
              <a:gd name="connsiteY352" fmla="*/ 5799221 h 15135727"/>
              <a:gd name="connsiteX353" fmla="*/ 168442 w 8128084"/>
              <a:gd name="connsiteY353" fmla="*/ 5702969 h 15135727"/>
              <a:gd name="connsiteX354" fmla="*/ 264695 w 8128084"/>
              <a:gd name="connsiteY354" fmla="*/ 5558590 h 15135727"/>
              <a:gd name="connsiteX355" fmla="*/ 144379 w 8128084"/>
              <a:gd name="connsiteY355" fmla="*/ 5510464 h 15135727"/>
              <a:gd name="connsiteX356" fmla="*/ 0 w 8128084"/>
              <a:gd name="connsiteY356" fmla="*/ 5462337 h 15135727"/>
              <a:gd name="connsiteX357" fmla="*/ 96253 w 8128084"/>
              <a:gd name="connsiteY357"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42827 w 8128084"/>
              <a:gd name="connsiteY202" fmla="*/ 14383753 h 15135727"/>
              <a:gd name="connsiteX203" fmla="*/ 4403558 w 8128084"/>
              <a:gd name="connsiteY203" fmla="*/ 14437895 h 15135727"/>
              <a:gd name="connsiteX204" fmla="*/ 4340058 w 8128084"/>
              <a:gd name="connsiteY204" fmla="*/ 14475995 h 15135727"/>
              <a:gd name="connsiteX205" fmla="*/ 4303127 w 8128084"/>
              <a:gd name="connsiteY205" fmla="*/ 14364703 h 15135727"/>
              <a:gd name="connsiteX206" fmla="*/ 4276892 w 8128084"/>
              <a:gd name="connsiteY206" fmla="*/ 14296190 h 15135727"/>
              <a:gd name="connsiteX207" fmla="*/ 4235116 w 8128084"/>
              <a:gd name="connsiteY207" fmla="*/ 14341642 h 15135727"/>
              <a:gd name="connsiteX208" fmla="*/ 4162927 w 8128084"/>
              <a:gd name="connsiteY208" fmla="*/ 14389769 h 15135727"/>
              <a:gd name="connsiteX209" fmla="*/ 4137527 w 8128084"/>
              <a:gd name="connsiteY209" fmla="*/ 14364369 h 15135727"/>
              <a:gd name="connsiteX210" fmla="*/ 3998327 w 8128084"/>
              <a:gd name="connsiteY210" fmla="*/ 14409153 h 15135727"/>
              <a:gd name="connsiteX211" fmla="*/ 4023727 w 8128084"/>
              <a:gd name="connsiteY211" fmla="*/ 14275803 h 15135727"/>
              <a:gd name="connsiteX212" fmla="*/ 3915945 w 8128084"/>
              <a:gd name="connsiteY212" fmla="*/ 14289840 h 15135727"/>
              <a:gd name="connsiteX213" fmla="*/ 3801979 w 8128084"/>
              <a:gd name="connsiteY213" fmla="*/ 14293516 h 15135727"/>
              <a:gd name="connsiteX214" fmla="*/ 3719764 w 8128084"/>
              <a:gd name="connsiteY214" fmla="*/ 14415169 h 15135727"/>
              <a:gd name="connsiteX215" fmla="*/ 3625850 w 8128084"/>
              <a:gd name="connsiteY215" fmla="*/ 14616364 h 15135727"/>
              <a:gd name="connsiteX216" fmla="*/ 3513221 w 8128084"/>
              <a:gd name="connsiteY216" fmla="*/ 14726653 h 15135727"/>
              <a:gd name="connsiteX217" fmla="*/ 3583071 w 8128084"/>
              <a:gd name="connsiteY217" fmla="*/ 14832932 h 15135727"/>
              <a:gd name="connsiteX218" fmla="*/ 3633537 w 8128084"/>
              <a:gd name="connsiteY218" fmla="*/ 14967285 h 15135727"/>
              <a:gd name="connsiteX219" fmla="*/ 3609474 w 8128084"/>
              <a:gd name="connsiteY219" fmla="*/ 15087600 h 15135727"/>
              <a:gd name="connsiteX220" fmla="*/ 3479132 w 8128084"/>
              <a:gd name="connsiteY220" fmla="*/ 14975974 h 15135727"/>
              <a:gd name="connsiteX221" fmla="*/ 3304340 w 8128084"/>
              <a:gd name="connsiteY221" fmla="*/ 14949237 h 15135727"/>
              <a:gd name="connsiteX222" fmla="*/ 3261227 w 8128084"/>
              <a:gd name="connsiteY222" fmla="*/ 14787145 h 15135727"/>
              <a:gd name="connsiteX223" fmla="*/ 3128211 w 8128084"/>
              <a:gd name="connsiteY223" fmla="*/ 14919158 h 15135727"/>
              <a:gd name="connsiteX224" fmla="*/ 3090277 w 8128084"/>
              <a:gd name="connsiteY224" fmla="*/ 15075903 h 15135727"/>
              <a:gd name="connsiteX225" fmla="*/ 2959769 w 8128084"/>
              <a:gd name="connsiteY225" fmla="*/ 15135727 h 15135727"/>
              <a:gd name="connsiteX226" fmla="*/ 2891256 w 8128084"/>
              <a:gd name="connsiteY226" fmla="*/ 14945895 h 15135727"/>
              <a:gd name="connsiteX227" fmla="*/ 2829927 w 8128084"/>
              <a:gd name="connsiteY227" fmla="*/ 14872703 h 15135727"/>
              <a:gd name="connsiteX228" fmla="*/ 2887579 w 8128084"/>
              <a:gd name="connsiteY228" fmla="*/ 14774779 h 15135727"/>
              <a:gd name="connsiteX229" fmla="*/ 2779127 w 8128084"/>
              <a:gd name="connsiteY229" fmla="*/ 14694903 h 15135727"/>
              <a:gd name="connsiteX230" fmla="*/ 2839453 w 8128084"/>
              <a:gd name="connsiteY230" fmla="*/ 14582274 h 15135727"/>
              <a:gd name="connsiteX231" fmla="*/ 2935706 w 8128084"/>
              <a:gd name="connsiteY231" fmla="*/ 14510085 h 15135727"/>
              <a:gd name="connsiteX232" fmla="*/ 2948406 w 8128084"/>
              <a:gd name="connsiteY232" fmla="*/ 14554535 h 15135727"/>
              <a:gd name="connsiteX233" fmla="*/ 2855327 w 8128084"/>
              <a:gd name="connsiteY233" fmla="*/ 14371053 h 15135727"/>
              <a:gd name="connsiteX234" fmla="*/ 3014077 w 8128084"/>
              <a:gd name="connsiteY234" fmla="*/ 14447253 h 15135727"/>
              <a:gd name="connsiteX235" fmla="*/ 3029285 w 8128084"/>
              <a:gd name="connsiteY235" fmla="*/ 14363032 h 15135727"/>
              <a:gd name="connsiteX236" fmla="*/ 3152274 w 8128084"/>
              <a:gd name="connsiteY236" fmla="*/ 14341642 h 15135727"/>
              <a:gd name="connsiteX237" fmla="*/ 3226135 w 8128084"/>
              <a:gd name="connsiteY237" fmla="*/ 14269453 h 15135727"/>
              <a:gd name="connsiteX238" fmla="*/ 3152274 w 8128084"/>
              <a:gd name="connsiteY238" fmla="*/ 14197264 h 15135727"/>
              <a:gd name="connsiteX239" fmla="*/ 3152274 w 8128084"/>
              <a:gd name="connsiteY239" fmla="*/ 14052885 h 15135727"/>
              <a:gd name="connsiteX240" fmla="*/ 3086435 w 8128084"/>
              <a:gd name="connsiteY240" fmla="*/ 14037845 h 15135727"/>
              <a:gd name="connsiteX241" fmla="*/ 3056021 w 8128084"/>
              <a:gd name="connsiteY241" fmla="*/ 14153148 h 15135727"/>
              <a:gd name="connsiteX242" fmla="*/ 2935706 w 8128084"/>
              <a:gd name="connsiteY242" fmla="*/ 14076948 h 15135727"/>
              <a:gd name="connsiteX243" fmla="*/ 2863516 w 8128084"/>
              <a:gd name="connsiteY243" fmla="*/ 14093324 h 15135727"/>
              <a:gd name="connsiteX244" fmla="*/ 2804527 w 8128084"/>
              <a:gd name="connsiteY244" fmla="*/ 14218653 h 15135727"/>
              <a:gd name="connsiteX245" fmla="*/ 2719137 w 8128084"/>
              <a:gd name="connsiteY245" fmla="*/ 14197264 h 15135727"/>
              <a:gd name="connsiteX246" fmla="*/ 2653298 w 8128084"/>
              <a:gd name="connsiteY246" fmla="*/ 14248064 h 15135727"/>
              <a:gd name="connsiteX247" fmla="*/ 2560721 w 8128084"/>
              <a:gd name="connsiteY247" fmla="*/ 14150474 h 15135727"/>
              <a:gd name="connsiteX248" fmla="*/ 2436729 w 8128084"/>
              <a:gd name="connsiteY248" fmla="*/ 13804566 h 15135727"/>
              <a:gd name="connsiteX249" fmla="*/ 2729498 w 8128084"/>
              <a:gd name="connsiteY249" fmla="*/ 13812253 h 15135727"/>
              <a:gd name="connsiteX250" fmla="*/ 2502569 w 8128084"/>
              <a:gd name="connsiteY250" fmla="*/ 13475369 h 15135727"/>
              <a:gd name="connsiteX251" fmla="*/ 2550695 w 8128084"/>
              <a:gd name="connsiteY251" fmla="*/ 13186611 h 15135727"/>
              <a:gd name="connsiteX252" fmla="*/ 2719137 w 8128084"/>
              <a:gd name="connsiteY252" fmla="*/ 13042232 h 15135727"/>
              <a:gd name="connsiteX253" fmla="*/ 2791327 w 8128084"/>
              <a:gd name="connsiteY253" fmla="*/ 12945979 h 15135727"/>
              <a:gd name="connsiteX254" fmla="*/ 3031958 w 8128084"/>
              <a:gd name="connsiteY254" fmla="*/ 13090358 h 15135727"/>
              <a:gd name="connsiteX255" fmla="*/ 3056021 w 8128084"/>
              <a:gd name="connsiteY255" fmla="*/ 12753474 h 15135727"/>
              <a:gd name="connsiteX256" fmla="*/ 2887579 w 8128084"/>
              <a:gd name="connsiteY256" fmla="*/ 12777537 h 15135727"/>
              <a:gd name="connsiteX257" fmla="*/ 2815390 w 8128084"/>
              <a:gd name="connsiteY257" fmla="*/ 12777537 h 15135727"/>
              <a:gd name="connsiteX258" fmla="*/ 3176337 w 8128084"/>
              <a:gd name="connsiteY258" fmla="*/ 12368464 h 15135727"/>
              <a:gd name="connsiteX259" fmla="*/ 3104148 w 8128084"/>
              <a:gd name="connsiteY259" fmla="*/ 12320337 h 15135727"/>
              <a:gd name="connsiteX260" fmla="*/ 3104148 w 8128084"/>
              <a:gd name="connsiteY260" fmla="*/ 12320337 h 15135727"/>
              <a:gd name="connsiteX261" fmla="*/ 3007895 w 8128084"/>
              <a:gd name="connsiteY261" fmla="*/ 12079706 h 15135727"/>
              <a:gd name="connsiteX262" fmla="*/ 2911642 w 8128084"/>
              <a:gd name="connsiteY262" fmla="*/ 11935327 h 15135727"/>
              <a:gd name="connsiteX263" fmla="*/ 2863516 w 8128084"/>
              <a:gd name="connsiteY263" fmla="*/ 11694695 h 15135727"/>
              <a:gd name="connsiteX264" fmla="*/ 2911642 w 8128084"/>
              <a:gd name="connsiteY264" fmla="*/ 11454064 h 15135727"/>
              <a:gd name="connsiteX265" fmla="*/ 3056021 w 8128084"/>
              <a:gd name="connsiteY265" fmla="*/ 11454064 h 15135727"/>
              <a:gd name="connsiteX266" fmla="*/ 2983832 w 8128084"/>
              <a:gd name="connsiteY266" fmla="*/ 11381874 h 15135727"/>
              <a:gd name="connsiteX267" fmla="*/ 3031958 w 8128084"/>
              <a:gd name="connsiteY267" fmla="*/ 11285621 h 15135727"/>
              <a:gd name="connsiteX268" fmla="*/ 3007895 w 8128084"/>
              <a:gd name="connsiteY268" fmla="*/ 11189369 h 15135727"/>
              <a:gd name="connsiteX269" fmla="*/ 2887579 w 8128084"/>
              <a:gd name="connsiteY269" fmla="*/ 11141242 h 15135727"/>
              <a:gd name="connsiteX270" fmla="*/ 2887579 w 8128084"/>
              <a:gd name="connsiteY270" fmla="*/ 10972800 h 15135727"/>
              <a:gd name="connsiteX271" fmla="*/ 2887579 w 8128084"/>
              <a:gd name="connsiteY271" fmla="*/ 10924674 h 15135727"/>
              <a:gd name="connsiteX272" fmla="*/ 2767264 w 8128084"/>
              <a:gd name="connsiteY272" fmla="*/ 11020927 h 15135727"/>
              <a:gd name="connsiteX273" fmla="*/ 2743200 w 8128084"/>
              <a:gd name="connsiteY273" fmla="*/ 10924674 h 15135727"/>
              <a:gd name="connsiteX274" fmla="*/ 2550695 w 8128084"/>
              <a:gd name="connsiteY274" fmla="*/ 11020927 h 15135727"/>
              <a:gd name="connsiteX275" fmla="*/ 2526632 w 8128084"/>
              <a:gd name="connsiteY275" fmla="*/ 11117179 h 15135727"/>
              <a:gd name="connsiteX276" fmla="*/ 2334127 w 8128084"/>
              <a:gd name="connsiteY276" fmla="*/ 10996864 h 15135727"/>
              <a:gd name="connsiteX277" fmla="*/ 2358190 w 8128084"/>
              <a:gd name="connsiteY277" fmla="*/ 10732169 h 15135727"/>
              <a:gd name="connsiteX278" fmla="*/ 2334127 w 8128084"/>
              <a:gd name="connsiteY278" fmla="*/ 10587790 h 15135727"/>
              <a:gd name="connsiteX279" fmla="*/ 2406316 w 8128084"/>
              <a:gd name="connsiteY279" fmla="*/ 10491537 h 15135727"/>
              <a:gd name="connsiteX280" fmla="*/ 2598821 w 8128084"/>
              <a:gd name="connsiteY280" fmla="*/ 10684042 h 15135727"/>
              <a:gd name="connsiteX281" fmla="*/ 2767264 w 8128084"/>
              <a:gd name="connsiteY281" fmla="*/ 10684042 h 15135727"/>
              <a:gd name="connsiteX282" fmla="*/ 2646948 w 8128084"/>
              <a:gd name="connsiteY282" fmla="*/ 10515600 h 15135727"/>
              <a:gd name="connsiteX283" fmla="*/ 2815390 w 8128084"/>
              <a:gd name="connsiteY283" fmla="*/ 10395285 h 15135727"/>
              <a:gd name="connsiteX284" fmla="*/ 3080085 w 8128084"/>
              <a:gd name="connsiteY284" fmla="*/ 10419348 h 15135727"/>
              <a:gd name="connsiteX285" fmla="*/ 3248527 w 8128084"/>
              <a:gd name="connsiteY285" fmla="*/ 10539664 h 15135727"/>
              <a:gd name="connsiteX286" fmla="*/ 3320716 w 8128084"/>
              <a:gd name="connsiteY286" fmla="*/ 10659979 h 15135727"/>
              <a:gd name="connsiteX287" fmla="*/ 3465095 w 8128084"/>
              <a:gd name="connsiteY287" fmla="*/ 10659979 h 15135727"/>
              <a:gd name="connsiteX288" fmla="*/ 3441032 w 8128084"/>
              <a:gd name="connsiteY288" fmla="*/ 10491537 h 15135727"/>
              <a:gd name="connsiteX289" fmla="*/ 3392906 w 8128084"/>
              <a:gd name="connsiteY289" fmla="*/ 10250906 h 15135727"/>
              <a:gd name="connsiteX290" fmla="*/ 3152274 w 8128084"/>
              <a:gd name="connsiteY290" fmla="*/ 10250906 h 15135727"/>
              <a:gd name="connsiteX291" fmla="*/ 3176337 w 8128084"/>
              <a:gd name="connsiteY291" fmla="*/ 10178716 h 15135727"/>
              <a:gd name="connsiteX292" fmla="*/ 3104148 w 8128084"/>
              <a:gd name="connsiteY292" fmla="*/ 10154653 h 15135727"/>
              <a:gd name="connsiteX293" fmla="*/ 3007895 w 8128084"/>
              <a:gd name="connsiteY293" fmla="*/ 9962148 h 15135727"/>
              <a:gd name="connsiteX294" fmla="*/ 3176337 w 8128084"/>
              <a:gd name="connsiteY294" fmla="*/ 9889958 h 15135727"/>
              <a:gd name="connsiteX295" fmla="*/ 2959769 w 8128084"/>
              <a:gd name="connsiteY295" fmla="*/ 9504948 h 15135727"/>
              <a:gd name="connsiteX296" fmla="*/ 2791327 w 8128084"/>
              <a:gd name="connsiteY296" fmla="*/ 9456821 h 15135727"/>
              <a:gd name="connsiteX297" fmla="*/ 2574758 w 8128084"/>
              <a:gd name="connsiteY297" fmla="*/ 9336506 h 15135727"/>
              <a:gd name="connsiteX298" fmla="*/ 2550695 w 8128084"/>
              <a:gd name="connsiteY298" fmla="*/ 9071811 h 15135727"/>
              <a:gd name="connsiteX299" fmla="*/ 2695074 w 8128084"/>
              <a:gd name="connsiteY299" fmla="*/ 8999621 h 15135727"/>
              <a:gd name="connsiteX300" fmla="*/ 2622885 w 8128084"/>
              <a:gd name="connsiteY300" fmla="*/ 8975558 h 15135727"/>
              <a:gd name="connsiteX301" fmla="*/ 2430379 w 8128084"/>
              <a:gd name="connsiteY301" fmla="*/ 8999621 h 15135727"/>
              <a:gd name="connsiteX302" fmla="*/ 2261937 w 8128084"/>
              <a:gd name="connsiteY302" fmla="*/ 9168064 h 15135727"/>
              <a:gd name="connsiteX303" fmla="*/ 2237874 w 8128084"/>
              <a:gd name="connsiteY303" fmla="*/ 8999621 h 15135727"/>
              <a:gd name="connsiteX304" fmla="*/ 2117558 w 8128084"/>
              <a:gd name="connsiteY304" fmla="*/ 8975558 h 15135727"/>
              <a:gd name="connsiteX305" fmla="*/ 2045369 w 8128084"/>
              <a:gd name="connsiteY305" fmla="*/ 8783053 h 15135727"/>
              <a:gd name="connsiteX306" fmla="*/ 1852864 w 8128084"/>
              <a:gd name="connsiteY306" fmla="*/ 8758990 h 15135727"/>
              <a:gd name="connsiteX307" fmla="*/ 1636295 w 8128084"/>
              <a:gd name="connsiteY307" fmla="*/ 8927432 h 15135727"/>
              <a:gd name="connsiteX308" fmla="*/ 1588169 w 8128084"/>
              <a:gd name="connsiteY308" fmla="*/ 9023685 h 15135727"/>
              <a:gd name="connsiteX309" fmla="*/ 1515979 w 8128084"/>
              <a:gd name="connsiteY309" fmla="*/ 8879306 h 15135727"/>
              <a:gd name="connsiteX310" fmla="*/ 1347537 w 8128084"/>
              <a:gd name="connsiteY310" fmla="*/ 8879306 h 15135727"/>
              <a:gd name="connsiteX311" fmla="*/ 1347537 w 8128084"/>
              <a:gd name="connsiteY311" fmla="*/ 8710864 h 15135727"/>
              <a:gd name="connsiteX312" fmla="*/ 1106906 w 8128084"/>
              <a:gd name="connsiteY312" fmla="*/ 8783053 h 15135727"/>
              <a:gd name="connsiteX313" fmla="*/ 890337 w 8128084"/>
              <a:gd name="connsiteY313" fmla="*/ 8686800 h 15135727"/>
              <a:gd name="connsiteX314" fmla="*/ 649706 w 8128084"/>
              <a:gd name="connsiteY314" fmla="*/ 8662737 h 15135727"/>
              <a:gd name="connsiteX315" fmla="*/ 385011 w 8128084"/>
              <a:gd name="connsiteY315" fmla="*/ 8566485 h 15135727"/>
              <a:gd name="connsiteX316" fmla="*/ 577516 w 8128084"/>
              <a:gd name="connsiteY316" fmla="*/ 8373979 h 15135727"/>
              <a:gd name="connsiteX317" fmla="*/ 794085 w 8128084"/>
              <a:gd name="connsiteY317" fmla="*/ 8301790 h 15135727"/>
              <a:gd name="connsiteX318" fmla="*/ 745958 w 8128084"/>
              <a:gd name="connsiteY318" fmla="*/ 8133348 h 15135727"/>
              <a:gd name="connsiteX319" fmla="*/ 818148 w 8128084"/>
              <a:gd name="connsiteY319" fmla="*/ 7820527 h 15135727"/>
              <a:gd name="connsiteX320" fmla="*/ 697832 w 8128084"/>
              <a:gd name="connsiteY320" fmla="*/ 7820527 h 15135727"/>
              <a:gd name="connsiteX321" fmla="*/ 625642 w 8128084"/>
              <a:gd name="connsiteY321" fmla="*/ 7916779 h 15135727"/>
              <a:gd name="connsiteX322" fmla="*/ 457200 w 8128084"/>
              <a:gd name="connsiteY322" fmla="*/ 7820527 h 15135727"/>
              <a:gd name="connsiteX323" fmla="*/ 529390 w 8128084"/>
              <a:gd name="connsiteY323" fmla="*/ 7700211 h 15135727"/>
              <a:gd name="connsiteX324" fmla="*/ 938464 w 8128084"/>
              <a:gd name="connsiteY324" fmla="*/ 7676148 h 15135727"/>
              <a:gd name="connsiteX325" fmla="*/ 1058779 w 8128084"/>
              <a:gd name="connsiteY325" fmla="*/ 7459579 h 15135727"/>
              <a:gd name="connsiteX326" fmla="*/ 1203158 w 8128084"/>
              <a:gd name="connsiteY326" fmla="*/ 7603958 h 15135727"/>
              <a:gd name="connsiteX327" fmla="*/ 1299411 w 8128084"/>
              <a:gd name="connsiteY327" fmla="*/ 7555832 h 15135727"/>
              <a:gd name="connsiteX328" fmla="*/ 1443790 w 8128084"/>
              <a:gd name="connsiteY328" fmla="*/ 7507706 h 15135727"/>
              <a:gd name="connsiteX329" fmla="*/ 1684421 w 8128084"/>
              <a:gd name="connsiteY329" fmla="*/ 7603958 h 15135727"/>
              <a:gd name="connsiteX330" fmla="*/ 1684421 w 8128084"/>
              <a:gd name="connsiteY330" fmla="*/ 7603958 h 15135727"/>
              <a:gd name="connsiteX331" fmla="*/ 1540042 w 8128084"/>
              <a:gd name="connsiteY331" fmla="*/ 7363327 h 15135727"/>
              <a:gd name="connsiteX332" fmla="*/ 1299411 w 8128084"/>
              <a:gd name="connsiteY332" fmla="*/ 7315200 h 15135727"/>
              <a:gd name="connsiteX333" fmla="*/ 1130969 w 8128084"/>
              <a:gd name="connsiteY333" fmla="*/ 7339264 h 15135727"/>
              <a:gd name="connsiteX334" fmla="*/ 1034716 w 8128084"/>
              <a:gd name="connsiteY334" fmla="*/ 7315200 h 15135727"/>
              <a:gd name="connsiteX335" fmla="*/ 1155032 w 8128084"/>
              <a:gd name="connsiteY335" fmla="*/ 7050506 h 15135727"/>
              <a:gd name="connsiteX336" fmla="*/ 1155032 w 8128084"/>
              <a:gd name="connsiteY336" fmla="*/ 6930190 h 15135727"/>
              <a:gd name="connsiteX337" fmla="*/ 1155032 w 8128084"/>
              <a:gd name="connsiteY337" fmla="*/ 6761748 h 15135727"/>
              <a:gd name="connsiteX338" fmla="*/ 1203158 w 8128084"/>
              <a:gd name="connsiteY338" fmla="*/ 6617369 h 15135727"/>
              <a:gd name="connsiteX339" fmla="*/ 1371600 w 8128084"/>
              <a:gd name="connsiteY339" fmla="*/ 6472990 h 15135727"/>
              <a:gd name="connsiteX340" fmla="*/ 1443790 w 8128084"/>
              <a:gd name="connsiteY340" fmla="*/ 6328611 h 15135727"/>
              <a:gd name="connsiteX341" fmla="*/ 1419727 w 8128084"/>
              <a:gd name="connsiteY341" fmla="*/ 6208295 h 15135727"/>
              <a:gd name="connsiteX342" fmla="*/ 1275348 w 8128084"/>
              <a:gd name="connsiteY342" fmla="*/ 6304548 h 15135727"/>
              <a:gd name="connsiteX343" fmla="*/ 1323474 w 8128084"/>
              <a:gd name="connsiteY343" fmla="*/ 6015790 h 15135727"/>
              <a:gd name="connsiteX344" fmla="*/ 1540042 w 8128084"/>
              <a:gd name="connsiteY344" fmla="*/ 5871411 h 15135727"/>
              <a:gd name="connsiteX345" fmla="*/ 1540042 w 8128084"/>
              <a:gd name="connsiteY345" fmla="*/ 5751095 h 15135727"/>
              <a:gd name="connsiteX346" fmla="*/ 1395664 w 8128084"/>
              <a:gd name="connsiteY346" fmla="*/ 5799221 h 15135727"/>
              <a:gd name="connsiteX347" fmla="*/ 1179095 w 8128084"/>
              <a:gd name="connsiteY347" fmla="*/ 5799221 h 15135727"/>
              <a:gd name="connsiteX348" fmla="*/ 890337 w 8128084"/>
              <a:gd name="connsiteY348" fmla="*/ 5775158 h 15135727"/>
              <a:gd name="connsiteX349" fmla="*/ 697832 w 8128084"/>
              <a:gd name="connsiteY349" fmla="*/ 5606716 h 15135727"/>
              <a:gd name="connsiteX350" fmla="*/ 577516 w 8128084"/>
              <a:gd name="connsiteY350" fmla="*/ 5582653 h 15135727"/>
              <a:gd name="connsiteX351" fmla="*/ 697832 w 8128084"/>
              <a:gd name="connsiteY351" fmla="*/ 5775158 h 15135727"/>
              <a:gd name="connsiteX352" fmla="*/ 409074 w 8128084"/>
              <a:gd name="connsiteY352" fmla="*/ 5799221 h 15135727"/>
              <a:gd name="connsiteX353" fmla="*/ 168442 w 8128084"/>
              <a:gd name="connsiteY353" fmla="*/ 5702969 h 15135727"/>
              <a:gd name="connsiteX354" fmla="*/ 264695 w 8128084"/>
              <a:gd name="connsiteY354" fmla="*/ 5558590 h 15135727"/>
              <a:gd name="connsiteX355" fmla="*/ 144379 w 8128084"/>
              <a:gd name="connsiteY355" fmla="*/ 5510464 h 15135727"/>
              <a:gd name="connsiteX356" fmla="*/ 0 w 8128084"/>
              <a:gd name="connsiteY356" fmla="*/ 5462337 h 15135727"/>
              <a:gd name="connsiteX357" fmla="*/ 96253 w 8128084"/>
              <a:gd name="connsiteY357"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42827 w 8128084"/>
              <a:gd name="connsiteY202" fmla="*/ 14383753 h 15135727"/>
              <a:gd name="connsiteX203" fmla="*/ 4403558 w 8128084"/>
              <a:gd name="connsiteY203" fmla="*/ 14437895 h 15135727"/>
              <a:gd name="connsiteX204" fmla="*/ 4340058 w 8128084"/>
              <a:gd name="connsiteY204" fmla="*/ 14475995 h 15135727"/>
              <a:gd name="connsiteX205" fmla="*/ 4303127 w 8128084"/>
              <a:gd name="connsiteY205" fmla="*/ 14364703 h 15135727"/>
              <a:gd name="connsiteX206" fmla="*/ 4276892 w 8128084"/>
              <a:gd name="connsiteY206" fmla="*/ 14296190 h 15135727"/>
              <a:gd name="connsiteX207" fmla="*/ 4235116 w 8128084"/>
              <a:gd name="connsiteY207" fmla="*/ 14341642 h 15135727"/>
              <a:gd name="connsiteX208" fmla="*/ 4162927 w 8128084"/>
              <a:gd name="connsiteY208" fmla="*/ 14389769 h 15135727"/>
              <a:gd name="connsiteX209" fmla="*/ 4137527 w 8128084"/>
              <a:gd name="connsiteY209" fmla="*/ 14364369 h 15135727"/>
              <a:gd name="connsiteX210" fmla="*/ 3998327 w 8128084"/>
              <a:gd name="connsiteY210" fmla="*/ 14409153 h 15135727"/>
              <a:gd name="connsiteX211" fmla="*/ 4023727 w 8128084"/>
              <a:gd name="connsiteY211" fmla="*/ 14275803 h 15135727"/>
              <a:gd name="connsiteX212" fmla="*/ 3915945 w 8128084"/>
              <a:gd name="connsiteY212" fmla="*/ 14289840 h 15135727"/>
              <a:gd name="connsiteX213" fmla="*/ 3801979 w 8128084"/>
              <a:gd name="connsiteY213" fmla="*/ 14293516 h 15135727"/>
              <a:gd name="connsiteX214" fmla="*/ 3719764 w 8128084"/>
              <a:gd name="connsiteY214" fmla="*/ 14415169 h 15135727"/>
              <a:gd name="connsiteX215" fmla="*/ 3625850 w 8128084"/>
              <a:gd name="connsiteY215" fmla="*/ 14616364 h 15135727"/>
              <a:gd name="connsiteX216" fmla="*/ 3513221 w 8128084"/>
              <a:gd name="connsiteY216" fmla="*/ 14726653 h 15135727"/>
              <a:gd name="connsiteX217" fmla="*/ 3583071 w 8128084"/>
              <a:gd name="connsiteY217" fmla="*/ 14832932 h 15135727"/>
              <a:gd name="connsiteX218" fmla="*/ 3633537 w 8128084"/>
              <a:gd name="connsiteY218" fmla="*/ 14967285 h 15135727"/>
              <a:gd name="connsiteX219" fmla="*/ 3609474 w 8128084"/>
              <a:gd name="connsiteY219" fmla="*/ 15087600 h 15135727"/>
              <a:gd name="connsiteX220" fmla="*/ 3479132 w 8128084"/>
              <a:gd name="connsiteY220" fmla="*/ 14975974 h 15135727"/>
              <a:gd name="connsiteX221" fmla="*/ 3304340 w 8128084"/>
              <a:gd name="connsiteY221" fmla="*/ 14949237 h 15135727"/>
              <a:gd name="connsiteX222" fmla="*/ 3261227 w 8128084"/>
              <a:gd name="connsiteY222" fmla="*/ 14787145 h 15135727"/>
              <a:gd name="connsiteX223" fmla="*/ 3128211 w 8128084"/>
              <a:gd name="connsiteY223" fmla="*/ 14919158 h 15135727"/>
              <a:gd name="connsiteX224" fmla="*/ 3090277 w 8128084"/>
              <a:gd name="connsiteY224" fmla="*/ 15075903 h 15135727"/>
              <a:gd name="connsiteX225" fmla="*/ 2959769 w 8128084"/>
              <a:gd name="connsiteY225" fmla="*/ 15135727 h 15135727"/>
              <a:gd name="connsiteX226" fmla="*/ 2891256 w 8128084"/>
              <a:gd name="connsiteY226" fmla="*/ 14945895 h 15135727"/>
              <a:gd name="connsiteX227" fmla="*/ 2829927 w 8128084"/>
              <a:gd name="connsiteY227" fmla="*/ 14872703 h 15135727"/>
              <a:gd name="connsiteX228" fmla="*/ 2887579 w 8128084"/>
              <a:gd name="connsiteY228" fmla="*/ 14774779 h 15135727"/>
              <a:gd name="connsiteX229" fmla="*/ 2779127 w 8128084"/>
              <a:gd name="connsiteY229" fmla="*/ 14694903 h 15135727"/>
              <a:gd name="connsiteX230" fmla="*/ 2839453 w 8128084"/>
              <a:gd name="connsiteY230" fmla="*/ 14582274 h 15135727"/>
              <a:gd name="connsiteX231" fmla="*/ 2935706 w 8128084"/>
              <a:gd name="connsiteY231" fmla="*/ 14510085 h 15135727"/>
              <a:gd name="connsiteX232" fmla="*/ 2948406 w 8128084"/>
              <a:gd name="connsiteY232" fmla="*/ 14554535 h 15135727"/>
              <a:gd name="connsiteX233" fmla="*/ 2855327 w 8128084"/>
              <a:gd name="connsiteY233" fmla="*/ 14371053 h 15135727"/>
              <a:gd name="connsiteX234" fmla="*/ 3014077 w 8128084"/>
              <a:gd name="connsiteY234" fmla="*/ 14447253 h 15135727"/>
              <a:gd name="connsiteX235" fmla="*/ 3029285 w 8128084"/>
              <a:gd name="connsiteY235" fmla="*/ 14363032 h 15135727"/>
              <a:gd name="connsiteX236" fmla="*/ 3152274 w 8128084"/>
              <a:gd name="connsiteY236" fmla="*/ 14341642 h 15135727"/>
              <a:gd name="connsiteX237" fmla="*/ 3226135 w 8128084"/>
              <a:gd name="connsiteY237" fmla="*/ 14269453 h 15135727"/>
              <a:gd name="connsiteX238" fmla="*/ 3152274 w 8128084"/>
              <a:gd name="connsiteY238" fmla="*/ 14197264 h 15135727"/>
              <a:gd name="connsiteX239" fmla="*/ 3152274 w 8128084"/>
              <a:gd name="connsiteY239" fmla="*/ 14052885 h 15135727"/>
              <a:gd name="connsiteX240" fmla="*/ 3086435 w 8128084"/>
              <a:gd name="connsiteY240" fmla="*/ 14037845 h 15135727"/>
              <a:gd name="connsiteX241" fmla="*/ 3056021 w 8128084"/>
              <a:gd name="connsiteY241" fmla="*/ 14153148 h 15135727"/>
              <a:gd name="connsiteX242" fmla="*/ 2935706 w 8128084"/>
              <a:gd name="connsiteY242" fmla="*/ 14076948 h 15135727"/>
              <a:gd name="connsiteX243" fmla="*/ 2863516 w 8128084"/>
              <a:gd name="connsiteY243" fmla="*/ 14093324 h 15135727"/>
              <a:gd name="connsiteX244" fmla="*/ 2804527 w 8128084"/>
              <a:gd name="connsiteY244" fmla="*/ 14218653 h 15135727"/>
              <a:gd name="connsiteX245" fmla="*/ 2719137 w 8128084"/>
              <a:gd name="connsiteY245" fmla="*/ 14197264 h 15135727"/>
              <a:gd name="connsiteX246" fmla="*/ 2653298 w 8128084"/>
              <a:gd name="connsiteY246" fmla="*/ 14248064 h 15135727"/>
              <a:gd name="connsiteX247" fmla="*/ 2560721 w 8128084"/>
              <a:gd name="connsiteY247" fmla="*/ 14150474 h 15135727"/>
              <a:gd name="connsiteX248" fmla="*/ 2436729 w 8128084"/>
              <a:gd name="connsiteY248" fmla="*/ 13804566 h 15135727"/>
              <a:gd name="connsiteX249" fmla="*/ 2729498 w 8128084"/>
              <a:gd name="connsiteY249" fmla="*/ 13812253 h 15135727"/>
              <a:gd name="connsiteX250" fmla="*/ 2502569 w 8128084"/>
              <a:gd name="connsiteY250" fmla="*/ 13475369 h 15135727"/>
              <a:gd name="connsiteX251" fmla="*/ 2550695 w 8128084"/>
              <a:gd name="connsiteY251" fmla="*/ 13186611 h 15135727"/>
              <a:gd name="connsiteX252" fmla="*/ 2719137 w 8128084"/>
              <a:gd name="connsiteY252" fmla="*/ 13042232 h 15135727"/>
              <a:gd name="connsiteX253" fmla="*/ 2791327 w 8128084"/>
              <a:gd name="connsiteY253" fmla="*/ 12945979 h 15135727"/>
              <a:gd name="connsiteX254" fmla="*/ 3031958 w 8128084"/>
              <a:gd name="connsiteY254" fmla="*/ 13090358 h 15135727"/>
              <a:gd name="connsiteX255" fmla="*/ 3056021 w 8128084"/>
              <a:gd name="connsiteY255" fmla="*/ 12753474 h 15135727"/>
              <a:gd name="connsiteX256" fmla="*/ 2887579 w 8128084"/>
              <a:gd name="connsiteY256" fmla="*/ 12777537 h 15135727"/>
              <a:gd name="connsiteX257" fmla="*/ 2815390 w 8128084"/>
              <a:gd name="connsiteY257" fmla="*/ 12777537 h 15135727"/>
              <a:gd name="connsiteX258" fmla="*/ 3176337 w 8128084"/>
              <a:gd name="connsiteY258" fmla="*/ 12368464 h 15135727"/>
              <a:gd name="connsiteX259" fmla="*/ 3104148 w 8128084"/>
              <a:gd name="connsiteY259" fmla="*/ 12320337 h 15135727"/>
              <a:gd name="connsiteX260" fmla="*/ 3104148 w 8128084"/>
              <a:gd name="connsiteY260" fmla="*/ 12320337 h 15135727"/>
              <a:gd name="connsiteX261" fmla="*/ 3007895 w 8128084"/>
              <a:gd name="connsiteY261" fmla="*/ 12079706 h 15135727"/>
              <a:gd name="connsiteX262" fmla="*/ 2911642 w 8128084"/>
              <a:gd name="connsiteY262" fmla="*/ 11935327 h 15135727"/>
              <a:gd name="connsiteX263" fmla="*/ 2863516 w 8128084"/>
              <a:gd name="connsiteY263" fmla="*/ 11694695 h 15135727"/>
              <a:gd name="connsiteX264" fmla="*/ 2911642 w 8128084"/>
              <a:gd name="connsiteY264" fmla="*/ 11454064 h 15135727"/>
              <a:gd name="connsiteX265" fmla="*/ 3056021 w 8128084"/>
              <a:gd name="connsiteY265" fmla="*/ 11454064 h 15135727"/>
              <a:gd name="connsiteX266" fmla="*/ 2983832 w 8128084"/>
              <a:gd name="connsiteY266" fmla="*/ 11381874 h 15135727"/>
              <a:gd name="connsiteX267" fmla="*/ 3031958 w 8128084"/>
              <a:gd name="connsiteY267" fmla="*/ 11285621 h 15135727"/>
              <a:gd name="connsiteX268" fmla="*/ 3007895 w 8128084"/>
              <a:gd name="connsiteY268" fmla="*/ 11189369 h 15135727"/>
              <a:gd name="connsiteX269" fmla="*/ 2887579 w 8128084"/>
              <a:gd name="connsiteY269" fmla="*/ 11141242 h 15135727"/>
              <a:gd name="connsiteX270" fmla="*/ 2887579 w 8128084"/>
              <a:gd name="connsiteY270" fmla="*/ 10972800 h 15135727"/>
              <a:gd name="connsiteX271" fmla="*/ 2887579 w 8128084"/>
              <a:gd name="connsiteY271" fmla="*/ 10924674 h 15135727"/>
              <a:gd name="connsiteX272" fmla="*/ 2767264 w 8128084"/>
              <a:gd name="connsiteY272" fmla="*/ 11020927 h 15135727"/>
              <a:gd name="connsiteX273" fmla="*/ 2743200 w 8128084"/>
              <a:gd name="connsiteY273" fmla="*/ 10924674 h 15135727"/>
              <a:gd name="connsiteX274" fmla="*/ 2550695 w 8128084"/>
              <a:gd name="connsiteY274" fmla="*/ 11020927 h 15135727"/>
              <a:gd name="connsiteX275" fmla="*/ 2526632 w 8128084"/>
              <a:gd name="connsiteY275" fmla="*/ 11117179 h 15135727"/>
              <a:gd name="connsiteX276" fmla="*/ 2334127 w 8128084"/>
              <a:gd name="connsiteY276" fmla="*/ 10996864 h 15135727"/>
              <a:gd name="connsiteX277" fmla="*/ 2358190 w 8128084"/>
              <a:gd name="connsiteY277" fmla="*/ 10732169 h 15135727"/>
              <a:gd name="connsiteX278" fmla="*/ 2334127 w 8128084"/>
              <a:gd name="connsiteY278" fmla="*/ 10587790 h 15135727"/>
              <a:gd name="connsiteX279" fmla="*/ 2406316 w 8128084"/>
              <a:gd name="connsiteY279" fmla="*/ 10491537 h 15135727"/>
              <a:gd name="connsiteX280" fmla="*/ 2598821 w 8128084"/>
              <a:gd name="connsiteY280" fmla="*/ 10684042 h 15135727"/>
              <a:gd name="connsiteX281" fmla="*/ 2767264 w 8128084"/>
              <a:gd name="connsiteY281" fmla="*/ 10684042 h 15135727"/>
              <a:gd name="connsiteX282" fmla="*/ 2646948 w 8128084"/>
              <a:gd name="connsiteY282" fmla="*/ 10515600 h 15135727"/>
              <a:gd name="connsiteX283" fmla="*/ 2815390 w 8128084"/>
              <a:gd name="connsiteY283" fmla="*/ 10395285 h 15135727"/>
              <a:gd name="connsiteX284" fmla="*/ 3080085 w 8128084"/>
              <a:gd name="connsiteY284" fmla="*/ 10419348 h 15135727"/>
              <a:gd name="connsiteX285" fmla="*/ 3248527 w 8128084"/>
              <a:gd name="connsiteY285" fmla="*/ 10539664 h 15135727"/>
              <a:gd name="connsiteX286" fmla="*/ 3320716 w 8128084"/>
              <a:gd name="connsiteY286" fmla="*/ 10659979 h 15135727"/>
              <a:gd name="connsiteX287" fmla="*/ 3465095 w 8128084"/>
              <a:gd name="connsiteY287" fmla="*/ 10659979 h 15135727"/>
              <a:gd name="connsiteX288" fmla="*/ 3441032 w 8128084"/>
              <a:gd name="connsiteY288" fmla="*/ 10491537 h 15135727"/>
              <a:gd name="connsiteX289" fmla="*/ 3392906 w 8128084"/>
              <a:gd name="connsiteY289" fmla="*/ 10250906 h 15135727"/>
              <a:gd name="connsiteX290" fmla="*/ 3152274 w 8128084"/>
              <a:gd name="connsiteY290" fmla="*/ 10250906 h 15135727"/>
              <a:gd name="connsiteX291" fmla="*/ 3176337 w 8128084"/>
              <a:gd name="connsiteY291" fmla="*/ 10178716 h 15135727"/>
              <a:gd name="connsiteX292" fmla="*/ 3104148 w 8128084"/>
              <a:gd name="connsiteY292" fmla="*/ 10154653 h 15135727"/>
              <a:gd name="connsiteX293" fmla="*/ 3007895 w 8128084"/>
              <a:gd name="connsiteY293" fmla="*/ 9962148 h 15135727"/>
              <a:gd name="connsiteX294" fmla="*/ 3176337 w 8128084"/>
              <a:gd name="connsiteY294" fmla="*/ 9889958 h 15135727"/>
              <a:gd name="connsiteX295" fmla="*/ 2959769 w 8128084"/>
              <a:gd name="connsiteY295" fmla="*/ 9504948 h 15135727"/>
              <a:gd name="connsiteX296" fmla="*/ 2791327 w 8128084"/>
              <a:gd name="connsiteY296" fmla="*/ 9456821 h 15135727"/>
              <a:gd name="connsiteX297" fmla="*/ 2574758 w 8128084"/>
              <a:gd name="connsiteY297" fmla="*/ 9336506 h 15135727"/>
              <a:gd name="connsiteX298" fmla="*/ 2550695 w 8128084"/>
              <a:gd name="connsiteY298" fmla="*/ 9071811 h 15135727"/>
              <a:gd name="connsiteX299" fmla="*/ 2695074 w 8128084"/>
              <a:gd name="connsiteY299" fmla="*/ 8999621 h 15135727"/>
              <a:gd name="connsiteX300" fmla="*/ 2622885 w 8128084"/>
              <a:gd name="connsiteY300" fmla="*/ 8975558 h 15135727"/>
              <a:gd name="connsiteX301" fmla="*/ 2430379 w 8128084"/>
              <a:gd name="connsiteY301" fmla="*/ 8999621 h 15135727"/>
              <a:gd name="connsiteX302" fmla="*/ 2261937 w 8128084"/>
              <a:gd name="connsiteY302" fmla="*/ 9168064 h 15135727"/>
              <a:gd name="connsiteX303" fmla="*/ 2237874 w 8128084"/>
              <a:gd name="connsiteY303" fmla="*/ 8999621 h 15135727"/>
              <a:gd name="connsiteX304" fmla="*/ 2117558 w 8128084"/>
              <a:gd name="connsiteY304" fmla="*/ 8975558 h 15135727"/>
              <a:gd name="connsiteX305" fmla="*/ 2045369 w 8128084"/>
              <a:gd name="connsiteY305" fmla="*/ 8783053 h 15135727"/>
              <a:gd name="connsiteX306" fmla="*/ 1852864 w 8128084"/>
              <a:gd name="connsiteY306" fmla="*/ 8758990 h 15135727"/>
              <a:gd name="connsiteX307" fmla="*/ 1636295 w 8128084"/>
              <a:gd name="connsiteY307" fmla="*/ 8927432 h 15135727"/>
              <a:gd name="connsiteX308" fmla="*/ 1588169 w 8128084"/>
              <a:gd name="connsiteY308" fmla="*/ 9023685 h 15135727"/>
              <a:gd name="connsiteX309" fmla="*/ 1515979 w 8128084"/>
              <a:gd name="connsiteY309" fmla="*/ 8879306 h 15135727"/>
              <a:gd name="connsiteX310" fmla="*/ 1347537 w 8128084"/>
              <a:gd name="connsiteY310" fmla="*/ 8879306 h 15135727"/>
              <a:gd name="connsiteX311" fmla="*/ 1347537 w 8128084"/>
              <a:gd name="connsiteY311" fmla="*/ 8710864 h 15135727"/>
              <a:gd name="connsiteX312" fmla="*/ 1106906 w 8128084"/>
              <a:gd name="connsiteY312" fmla="*/ 8783053 h 15135727"/>
              <a:gd name="connsiteX313" fmla="*/ 890337 w 8128084"/>
              <a:gd name="connsiteY313" fmla="*/ 8686800 h 15135727"/>
              <a:gd name="connsiteX314" fmla="*/ 649706 w 8128084"/>
              <a:gd name="connsiteY314" fmla="*/ 8662737 h 15135727"/>
              <a:gd name="connsiteX315" fmla="*/ 385011 w 8128084"/>
              <a:gd name="connsiteY315" fmla="*/ 8566485 h 15135727"/>
              <a:gd name="connsiteX316" fmla="*/ 577516 w 8128084"/>
              <a:gd name="connsiteY316" fmla="*/ 8373979 h 15135727"/>
              <a:gd name="connsiteX317" fmla="*/ 794085 w 8128084"/>
              <a:gd name="connsiteY317" fmla="*/ 8301790 h 15135727"/>
              <a:gd name="connsiteX318" fmla="*/ 745958 w 8128084"/>
              <a:gd name="connsiteY318" fmla="*/ 8133348 h 15135727"/>
              <a:gd name="connsiteX319" fmla="*/ 818148 w 8128084"/>
              <a:gd name="connsiteY319" fmla="*/ 7820527 h 15135727"/>
              <a:gd name="connsiteX320" fmla="*/ 697832 w 8128084"/>
              <a:gd name="connsiteY320" fmla="*/ 7820527 h 15135727"/>
              <a:gd name="connsiteX321" fmla="*/ 625642 w 8128084"/>
              <a:gd name="connsiteY321" fmla="*/ 7916779 h 15135727"/>
              <a:gd name="connsiteX322" fmla="*/ 457200 w 8128084"/>
              <a:gd name="connsiteY322" fmla="*/ 7820527 h 15135727"/>
              <a:gd name="connsiteX323" fmla="*/ 529390 w 8128084"/>
              <a:gd name="connsiteY323" fmla="*/ 7700211 h 15135727"/>
              <a:gd name="connsiteX324" fmla="*/ 938464 w 8128084"/>
              <a:gd name="connsiteY324" fmla="*/ 7676148 h 15135727"/>
              <a:gd name="connsiteX325" fmla="*/ 1058779 w 8128084"/>
              <a:gd name="connsiteY325" fmla="*/ 7459579 h 15135727"/>
              <a:gd name="connsiteX326" fmla="*/ 1203158 w 8128084"/>
              <a:gd name="connsiteY326" fmla="*/ 7603958 h 15135727"/>
              <a:gd name="connsiteX327" fmla="*/ 1299411 w 8128084"/>
              <a:gd name="connsiteY327" fmla="*/ 7555832 h 15135727"/>
              <a:gd name="connsiteX328" fmla="*/ 1443790 w 8128084"/>
              <a:gd name="connsiteY328" fmla="*/ 7507706 h 15135727"/>
              <a:gd name="connsiteX329" fmla="*/ 1684421 w 8128084"/>
              <a:gd name="connsiteY329" fmla="*/ 7603958 h 15135727"/>
              <a:gd name="connsiteX330" fmla="*/ 1684421 w 8128084"/>
              <a:gd name="connsiteY330" fmla="*/ 7603958 h 15135727"/>
              <a:gd name="connsiteX331" fmla="*/ 1540042 w 8128084"/>
              <a:gd name="connsiteY331" fmla="*/ 7363327 h 15135727"/>
              <a:gd name="connsiteX332" fmla="*/ 1299411 w 8128084"/>
              <a:gd name="connsiteY332" fmla="*/ 7315200 h 15135727"/>
              <a:gd name="connsiteX333" fmla="*/ 1130969 w 8128084"/>
              <a:gd name="connsiteY333" fmla="*/ 7339264 h 15135727"/>
              <a:gd name="connsiteX334" fmla="*/ 1034716 w 8128084"/>
              <a:gd name="connsiteY334" fmla="*/ 7315200 h 15135727"/>
              <a:gd name="connsiteX335" fmla="*/ 1155032 w 8128084"/>
              <a:gd name="connsiteY335" fmla="*/ 7050506 h 15135727"/>
              <a:gd name="connsiteX336" fmla="*/ 1155032 w 8128084"/>
              <a:gd name="connsiteY336" fmla="*/ 6930190 h 15135727"/>
              <a:gd name="connsiteX337" fmla="*/ 1155032 w 8128084"/>
              <a:gd name="connsiteY337" fmla="*/ 6761748 h 15135727"/>
              <a:gd name="connsiteX338" fmla="*/ 1203158 w 8128084"/>
              <a:gd name="connsiteY338" fmla="*/ 6617369 h 15135727"/>
              <a:gd name="connsiteX339" fmla="*/ 1371600 w 8128084"/>
              <a:gd name="connsiteY339" fmla="*/ 6472990 h 15135727"/>
              <a:gd name="connsiteX340" fmla="*/ 1443790 w 8128084"/>
              <a:gd name="connsiteY340" fmla="*/ 6328611 h 15135727"/>
              <a:gd name="connsiteX341" fmla="*/ 1419727 w 8128084"/>
              <a:gd name="connsiteY341" fmla="*/ 6208295 h 15135727"/>
              <a:gd name="connsiteX342" fmla="*/ 1275348 w 8128084"/>
              <a:gd name="connsiteY342" fmla="*/ 6304548 h 15135727"/>
              <a:gd name="connsiteX343" fmla="*/ 1323474 w 8128084"/>
              <a:gd name="connsiteY343" fmla="*/ 6015790 h 15135727"/>
              <a:gd name="connsiteX344" fmla="*/ 1540042 w 8128084"/>
              <a:gd name="connsiteY344" fmla="*/ 5871411 h 15135727"/>
              <a:gd name="connsiteX345" fmla="*/ 1540042 w 8128084"/>
              <a:gd name="connsiteY345" fmla="*/ 5751095 h 15135727"/>
              <a:gd name="connsiteX346" fmla="*/ 1395664 w 8128084"/>
              <a:gd name="connsiteY346" fmla="*/ 5799221 h 15135727"/>
              <a:gd name="connsiteX347" fmla="*/ 1179095 w 8128084"/>
              <a:gd name="connsiteY347" fmla="*/ 5799221 h 15135727"/>
              <a:gd name="connsiteX348" fmla="*/ 890337 w 8128084"/>
              <a:gd name="connsiteY348" fmla="*/ 5775158 h 15135727"/>
              <a:gd name="connsiteX349" fmla="*/ 697832 w 8128084"/>
              <a:gd name="connsiteY349" fmla="*/ 5606716 h 15135727"/>
              <a:gd name="connsiteX350" fmla="*/ 577516 w 8128084"/>
              <a:gd name="connsiteY350" fmla="*/ 5582653 h 15135727"/>
              <a:gd name="connsiteX351" fmla="*/ 697832 w 8128084"/>
              <a:gd name="connsiteY351" fmla="*/ 5775158 h 15135727"/>
              <a:gd name="connsiteX352" fmla="*/ 409074 w 8128084"/>
              <a:gd name="connsiteY352" fmla="*/ 5799221 h 15135727"/>
              <a:gd name="connsiteX353" fmla="*/ 168442 w 8128084"/>
              <a:gd name="connsiteY353" fmla="*/ 5702969 h 15135727"/>
              <a:gd name="connsiteX354" fmla="*/ 264695 w 8128084"/>
              <a:gd name="connsiteY354" fmla="*/ 5558590 h 15135727"/>
              <a:gd name="connsiteX355" fmla="*/ 144379 w 8128084"/>
              <a:gd name="connsiteY355" fmla="*/ 5510464 h 15135727"/>
              <a:gd name="connsiteX356" fmla="*/ 0 w 8128084"/>
              <a:gd name="connsiteY356" fmla="*/ 5462337 h 15135727"/>
              <a:gd name="connsiteX357" fmla="*/ 96253 w 8128084"/>
              <a:gd name="connsiteY357"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42827 w 8128084"/>
              <a:gd name="connsiteY202" fmla="*/ 14383753 h 15135727"/>
              <a:gd name="connsiteX203" fmla="*/ 4403558 w 8128084"/>
              <a:gd name="connsiteY203" fmla="*/ 14437895 h 15135727"/>
              <a:gd name="connsiteX204" fmla="*/ 4340058 w 8128084"/>
              <a:gd name="connsiteY204" fmla="*/ 14475995 h 15135727"/>
              <a:gd name="connsiteX205" fmla="*/ 4303127 w 8128084"/>
              <a:gd name="connsiteY205" fmla="*/ 14364703 h 15135727"/>
              <a:gd name="connsiteX206" fmla="*/ 4276892 w 8128084"/>
              <a:gd name="connsiteY206" fmla="*/ 14296190 h 15135727"/>
              <a:gd name="connsiteX207" fmla="*/ 4235116 w 8128084"/>
              <a:gd name="connsiteY207" fmla="*/ 14341642 h 15135727"/>
              <a:gd name="connsiteX208" fmla="*/ 4162927 w 8128084"/>
              <a:gd name="connsiteY208" fmla="*/ 14389769 h 15135727"/>
              <a:gd name="connsiteX209" fmla="*/ 4137527 w 8128084"/>
              <a:gd name="connsiteY209" fmla="*/ 14364369 h 15135727"/>
              <a:gd name="connsiteX210" fmla="*/ 3998327 w 8128084"/>
              <a:gd name="connsiteY210" fmla="*/ 14409153 h 15135727"/>
              <a:gd name="connsiteX211" fmla="*/ 4023727 w 8128084"/>
              <a:gd name="connsiteY211" fmla="*/ 14275803 h 15135727"/>
              <a:gd name="connsiteX212" fmla="*/ 3915945 w 8128084"/>
              <a:gd name="connsiteY212" fmla="*/ 14289840 h 15135727"/>
              <a:gd name="connsiteX213" fmla="*/ 3801979 w 8128084"/>
              <a:gd name="connsiteY213" fmla="*/ 14293516 h 15135727"/>
              <a:gd name="connsiteX214" fmla="*/ 3719764 w 8128084"/>
              <a:gd name="connsiteY214" fmla="*/ 14415169 h 15135727"/>
              <a:gd name="connsiteX215" fmla="*/ 3625850 w 8128084"/>
              <a:gd name="connsiteY215" fmla="*/ 14616364 h 15135727"/>
              <a:gd name="connsiteX216" fmla="*/ 3513221 w 8128084"/>
              <a:gd name="connsiteY216" fmla="*/ 14726653 h 15135727"/>
              <a:gd name="connsiteX217" fmla="*/ 3583071 w 8128084"/>
              <a:gd name="connsiteY217" fmla="*/ 14832932 h 15135727"/>
              <a:gd name="connsiteX218" fmla="*/ 3633537 w 8128084"/>
              <a:gd name="connsiteY218" fmla="*/ 14967285 h 15135727"/>
              <a:gd name="connsiteX219" fmla="*/ 3609474 w 8128084"/>
              <a:gd name="connsiteY219" fmla="*/ 15087600 h 15135727"/>
              <a:gd name="connsiteX220" fmla="*/ 3479132 w 8128084"/>
              <a:gd name="connsiteY220" fmla="*/ 14975974 h 15135727"/>
              <a:gd name="connsiteX221" fmla="*/ 3304340 w 8128084"/>
              <a:gd name="connsiteY221" fmla="*/ 14949237 h 15135727"/>
              <a:gd name="connsiteX222" fmla="*/ 3261227 w 8128084"/>
              <a:gd name="connsiteY222" fmla="*/ 14787145 h 15135727"/>
              <a:gd name="connsiteX223" fmla="*/ 3128211 w 8128084"/>
              <a:gd name="connsiteY223" fmla="*/ 14919158 h 15135727"/>
              <a:gd name="connsiteX224" fmla="*/ 3090277 w 8128084"/>
              <a:gd name="connsiteY224" fmla="*/ 15075903 h 15135727"/>
              <a:gd name="connsiteX225" fmla="*/ 2959769 w 8128084"/>
              <a:gd name="connsiteY225" fmla="*/ 15135727 h 15135727"/>
              <a:gd name="connsiteX226" fmla="*/ 2891256 w 8128084"/>
              <a:gd name="connsiteY226" fmla="*/ 14945895 h 15135727"/>
              <a:gd name="connsiteX227" fmla="*/ 2829927 w 8128084"/>
              <a:gd name="connsiteY227" fmla="*/ 14872703 h 15135727"/>
              <a:gd name="connsiteX228" fmla="*/ 2887579 w 8128084"/>
              <a:gd name="connsiteY228" fmla="*/ 14774779 h 15135727"/>
              <a:gd name="connsiteX229" fmla="*/ 2779127 w 8128084"/>
              <a:gd name="connsiteY229" fmla="*/ 14694903 h 15135727"/>
              <a:gd name="connsiteX230" fmla="*/ 2839453 w 8128084"/>
              <a:gd name="connsiteY230" fmla="*/ 14582274 h 15135727"/>
              <a:gd name="connsiteX231" fmla="*/ 2935706 w 8128084"/>
              <a:gd name="connsiteY231" fmla="*/ 14510085 h 15135727"/>
              <a:gd name="connsiteX232" fmla="*/ 2948406 w 8128084"/>
              <a:gd name="connsiteY232" fmla="*/ 14554535 h 15135727"/>
              <a:gd name="connsiteX233" fmla="*/ 2855327 w 8128084"/>
              <a:gd name="connsiteY233" fmla="*/ 14371053 h 15135727"/>
              <a:gd name="connsiteX234" fmla="*/ 3014077 w 8128084"/>
              <a:gd name="connsiteY234" fmla="*/ 14447253 h 15135727"/>
              <a:gd name="connsiteX235" fmla="*/ 3029285 w 8128084"/>
              <a:gd name="connsiteY235" fmla="*/ 14363032 h 15135727"/>
              <a:gd name="connsiteX236" fmla="*/ 3152274 w 8128084"/>
              <a:gd name="connsiteY236" fmla="*/ 14341642 h 15135727"/>
              <a:gd name="connsiteX237" fmla="*/ 3226135 w 8128084"/>
              <a:gd name="connsiteY237" fmla="*/ 14269453 h 15135727"/>
              <a:gd name="connsiteX238" fmla="*/ 3152274 w 8128084"/>
              <a:gd name="connsiteY238" fmla="*/ 14197264 h 15135727"/>
              <a:gd name="connsiteX239" fmla="*/ 3152274 w 8128084"/>
              <a:gd name="connsiteY239" fmla="*/ 14052885 h 15135727"/>
              <a:gd name="connsiteX240" fmla="*/ 3086435 w 8128084"/>
              <a:gd name="connsiteY240" fmla="*/ 14037845 h 15135727"/>
              <a:gd name="connsiteX241" fmla="*/ 3056021 w 8128084"/>
              <a:gd name="connsiteY241" fmla="*/ 14153148 h 15135727"/>
              <a:gd name="connsiteX242" fmla="*/ 2935706 w 8128084"/>
              <a:gd name="connsiteY242" fmla="*/ 14076948 h 15135727"/>
              <a:gd name="connsiteX243" fmla="*/ 2863516 w 8128084"/>
              <a:gd name="connsiteY243" fmla="*/ 14093324 h 15135727"/>
              <a:gd name="connsiteX244" fmla="*/ 2804527 w 8128084"/>
              <a:gd name="connsiteY244" fmla="*/ 14218653 h 15135727"/>
              <a:gd name="connsiteX245" fmla="*/ 2719137 w 8128084"/>
              <a:gd name="connsiteY245" fmla="*/ 14197264 h 15135727"/>
              <a:gd name="connsiteX246" fmla="*/ 2653298 w 8128084"/>
              <a:gd name="connsiteY246" fmla="*/ 14248064 h 15135727"/>
              <a:gd name="connsiteX247" fmla="*/ 2560721 w 8128084"/>
              <a:gd name="connsiteY247" fmla="*/ 14150474 h 15135727"/>
              <a:gd name="connsiteX248" fmla="*/ 2436729 w 8128084"/>
              <a:gd name="connsiteY248" fmla="*/ 13804566 h 15135727"/>
              <a:gd name="connsiteX249" fmla="*/ 2550527 w 8128084"/>
              <a:gd name="connsiteY249" fmla="*/ 13805903 h 15135727"/>
              <a:gd name="connsiteX250" fmla="*/ 2729498 w 8128084"/>
              <a:gd name="connsiteY250" fmla="*/ 13812253 h 15135727"/>
              <a:gd name="connsiteX251" fmla="*/ 2502569 w 8128084"/>
              <a:gd name="connsiteY251" fmla="*/ 13475369 h 15135727"/>
              <a:gd name="connsiteX252" fmla="*/ 2550695 w 8128084"/>
              <a:gd name="connsiteY252" fmla="*/ 13186611 h 15135727"/>
              <a:gd name="connsiteX253" fmla="*/ 2719137 w 8128084"/>
              <a:gd name="connsiteY253" fmla="*/ 13042232 h 15135727"/>
              <a:gd name="connsiteX254" fmla="*/ 2791327 w 8128084"/>
              <a:gd name="connsiteY254" fmla="*/ 12945979 h 15135727"/>
              <a:gd name="connsiteX255" fmla="*/ 3031958 w 8128084"/>
              <a:gd name="connsiteY255" fmla="*/ 13090358 h 15135727"/>
              <a:gd name="connsiteX256" fmla="*/ 3056021 w 8128084"/>
              <a:gd name="connsiteY256" fmla="*/ 12753474 h 15135727"/>
              <a:gd name="connsiteX257" fmla="*/ 2887579 w 8128084"/>
              <a:gd name="connsiteY257" fmla="*/ 12777537 h 15135727"/>
              <a:gd name="connsiteX258" fmla="*/ 2815390 w 8128084"/>
              <a:gd name="connsiteY258" fmla="*/ 12777537 h 15135727"/>
              <a:gd name="connsiteX259" fmla="*/ 3176337 w 8128084"/>
              <a:gd name="connsiteY259" fmla="*/ 12368464 h 15135727"/>
              <a:gd name="connsiteX260" fmla="*/ 3104148 w 8128084"/>
              <a:gd name="connsiteY260" fmla="*/ 12320337 h 15135727"/>
              <a:gd name="connsiteX261" fmla="*/ 3104148 w 8128084"/>
              <a:gd name="connsiteY261" fmla="*/ 12320337 h 15135727"/>
              <a:gd name="connsiteX262" fmla="*/ 3007895 w 8128084"/>
              <a:gd name="connsiteY262" fmla="*/ 12079706 h 15135727"/>
              <a:gd name="connsiteX263" fmla="*/ 2911642 w 8128084"/>
              <a:gd name="connsiteY263" fmla="*/ 11935327 h 15135727"/>
              <a:gd name="connsiteX264" fmla="*/ 2863516 w 8128084"/>
              <a:gd name="connsiteY264" fmla="*/ 11694695 h 15135727"/>
              <a:gd name="connsiteX265" fmla="*/ 2911642 w 8128084"/>
              <a:gd name="connsiteY265" fmla="*/ 11454064 h 15135727"/>
              <a:gd name="connsiteX266" fmla="*/ 3056021 w 8128084"/>
              <a:gd name="connsiteY266" fmla="*/ 11454064 h 15135727"/>
              <a:gd name="connsiteX267" fmla="*/ 2983832 w 8128084"/>
              <a:gd name="connsiteY267" fmla="*/ 11381874 h 15135727"/>
              <a:gd name="connsiteX268" fmla="*/ 3031958 w 8128084"/>
              <a:gd name="connsiteY268" fmla="*/ 11285621 h 15135727"/>
              <a:gd name="connsiteX269" fmla="*/ 3007895 w 8128084"/>
              <a:gd name="connsiteY269" fmla="*/ 11189369 h 15135727"/>
              <a:gd name="connsiteX270" fmla="*/ 2887579 w 8128084"/>
              <a:gd name="connsiteY270" fmla="*/ 11141242 h 15135727"/>
              <a:gd name="connsiteX271" fmla="*/ 2887579 w 8128084"/>
              <a:gd name="connsiteY271" fmla="*/ 10972800 h 15135727"/>
              <a:gd name="connsiteX272" fmla="*/ 2887579 w 8128084"/>
              <a:gd name="connsiteY272" fmla="*/ 10924674 h 15135727"/>
              <a:gd name="connsiteX273" fmla="*/ 2767264 w 8128084"/>
              <a:gd name="connsiteY273" fmla="*/ 11020927 h 15135727"/>
              <a:gd name="connsiteX274" fmla="*/ 2743200 w 8128084"/>
              <a:gd name="connsiteY274" fmla="*/ 10924674 h 15135727"/>
              <a:gd name="connsiteX275" fmla="*/ 2550695 w 8128084"/>
              <a:gd name="connsiteY275" fmla="*/ 11020927 h 15135727"/>
              <a:gd name="connsiteX276" fmla="*/ 2526632 w 8128084"/>
              <a:gd name="connsiteY276" fmla="*/ 11117179 h 15135727"/>
              <a:gd name="connsiteX277" fmla="*/ 2334127 w 8128084"/>
              <a:gd name="connsiteY277" fmla="*/ 10996864 h 15135727"/>
              <a:gd name="connsiteX278" fmla="*/ 2358190 w 8128084"/>
              <a:gd name="connsiteY278" fmla="*/ 10732169 h 15135727"/>
              <a:gd name="connsiteX279" fmla="*/ 2334127 w 8128084"/>
              <a:gd name="connsiteY279" fmla="*/ 10587790 h 15135727"/>
              <a:gd name="connsiteX280" fmla="*/ 2406316 w 8128084"/>
              <a:gd name="connsiteY280" fmla="*/ 10491537 h 15135727"/>
              <a:gd name="connsiteX281" fmla="*/ 2598821 w 8128084"/>
              <a:gd name="connsiteY281" fmla="*/ 10684042 h 15135727"/>
              <a:gd name="connsiteX282" fmla="*/ 2767264 w 8128084"/>
              <a:gd name="connsiteY282" fmla="*/ 10684042 h 15135727"/>
              <a:gd name="connsiteX283" fmla="*/ 2646948 w 8128084"/>
              <a:gd name="connsiteY283" fmla="*/ 10515600 h 15135727"/>
              <a:gd name="connsiteX284" fmla="*/ 2815390 w 8128084"/>
              <a:gd name="connsiteY284" fmla="*/ 10395285 h 15135727"/>
              <a:gd name="connsiteX285" fmla="*/ 3080085 w 8128084"/>
              <a:gd name="connsiteY285" fmla="*/ 10419348 h 15135727"/>
              <a:gd name="connsiteX286" fmla="*/ 3248527 w 8128084"/>
              <a:gd name="connsiteY286" fmla="*/ 10539664 h 15135727"/>
              <a:gd name="connsiteX287" fmla="*/ 3320716 w 8128084"/>
              <a:gd name="connsiteY287" fmla="*/ 10659979 h 15135727"/>
              <a:gd name="connsiteX288" fmla="*/ 3465095 w 8128084"/>
              <a:gd name="connsiteY288" fmla="*/ 10659979 h 15135727"/>
              <a:gd name="connsiteX289" fmla="*/ 3441032 w 8128084"/>
              <a:gd name="connsiteY289" fmla="*/ 10491537 h 15135727"/>
              <a:gd name="connsiteX290" fmla="*/ 3392906 w 8128084"/>
              <a:gd name="connsiteY290" fmla="*/ 10250906 h 15135727"/>
              <a:gd name="connsiteX291" fmla="*/ 3152274 w 8128084"/>
              <a:gd name="connsiteY291" fmla="*/ 10250906 h 15135727"/>
              <a:gd name="connsiteX292" fmla="*/ 3176337 w 8128084"/>
              <a:gd name="connsiteY292" fmla="*/ 10178716 h 15135727"/>
              <a:gd name="connsiteX293" fmla="*/ 3104148 w 8128084"/>
              <a:gd name="connsiteY293" fmla="*/ 10154653 h 15135727"/>
              <a:gd name="connsiteX294" fmla="*/ 3007895 w 8128084"/>
              <a:gd name="connsiteY294" fmla="*/ 9962148 h 15135727"/>
              <a:gd name="connsiteX295" fmla="*/ 3176337 w 8128084"/>
              <a:gd name="connsiteY295" fmla="*/ 9889958 h 15135727"/>
              <a:gd name="connsiteX296" fmla="*/ 2959769 w 8128084"/>
              <a:gd name="connsiteY296" fmla="*/ 9504948 h 15135727"/>
              <a:gd name="connsiteX297" fmla="*/ 2791327 w 8128084"/>
              <a:gd name="connsiteY297" fmla="*/ 9456821 h 15135727"/>
              <a:gd name="connsiteX298" fmla="*/ 2574758 w 8128084"/>
              <a:gd name="connsiteY298" fmla="*/ 9336506 h 15135727"/>
              <a:gd name="connsiteX299" fmla="*/ 2550695 w 8128084"/>
              <a:gd name="connsiteY299" fmla="*/ 9071811 h 15135727"/>
              <a:gd name="connsiteX300" fmla="*/ 2695074 w 8128084"/>
              <a:gd name="connsiteY300" fmla="*/ 8999621 h 15135727"/>
              <a:gd name="connsiteX301" fmla="*/ 2622885 w 8128084"/>
              <a:gd name="connsiteY301" fmla="*/ 8975558 h 15135727"/>
              <a:gd name="connsiteX302" fmla="*/ 2430379 w 8128084"/>
              <a:gd name="connsiteY302" fmla="*/ 8999621 h 15135727"/>
              <a:gd name="connsiteX303" fmla="*/ 2261937 w 8128084"/>
              <a:gd name="connsiteY303" fmla="*/ 9168064 h 15135727"/>
              <a:gd name="connsiteX304" fmla="*/ 2237874 w 8128084"/>
              <a:gd name="connsiteY304" fmla="*/ 8999621 h 15135727"/>
              <a:gd name="connsiteX305" fmla="*/ 2117558 w 8128084"/>
              <a:gd name="connsiteY305" fmla="*/ 8975558 h 15135727"/>
              <a:gd name="connsiteX306" fmla="*/ 2045369 w 8128084"/>
              <a:gd name="connsiteY306" fmla="*/ 8783053 h 15135727"/>
              <a:gd name="connsiteX307" fmla="*/ 1852864 w 8128084"/>
              <a:gd name="connsiteY307" fmla="*/ 8758990 h 15135727"/>
              <a:gd name="connsiteX308" fmla="*/ 1636295 w 8128084"/>
              <a:gd name="connsiteY308" fmla="*/ 8927432 h 15135727"/>
              <a:gd name="connsiteX309" fmla="*/ 1588169 w 8128084"/>
              <a:gd name="connsiteY309" fmla="*/ 9023685 h 15135727"/>
              <a:gd name="connsiteX310" fmla="*/ 1515979 w 8128084"/>
              <a:gd name="connsiteY310" fmla="*/ 8879306 h 15135727"/>
              <a:gd name="connsiteX311" fmla="*/ 1347537 w 8128084"/>
              <a:gd name="connsiteY311" fmla="*/ 8879306 h 15135727"/>
              <a:gd name="connsiteX312" fmla="*/ 1347537 w 8128084"/>
              <a:gd name="connsiteY312" fmla="*/ 8710864 h 15135727"/>
              <a:gd name="connsiteX313" fmla="*/ 1106906 w 8128084"/>
              <a:gd name="connsiteY313" fmla="*/ 8783053 h 15135727"/>
              <a:gd name="connsiteX314" fmla="*/ 890337 w 8128084"/>
              <a:gd name="connsiteY314" fmla="*/ 8686800 h 15135727"/>
              <a:gd name="connsiteX315" fmla="*/ 649706 w 8128084"/>
              <a:gd name="connsiteY315" fmla="*/ 8662737 h 15135727"/>
              <a:gd name="connsiteX316" fmla="*/ 385011 w 8128084"/>
              <a:gd name="connsiteY316" fmla="*/ 8566485 h 15135727"/>
              <a:gd name="connsiteX317" fmla="*/ 577516 w 8128084"/>
              <a:gd name="connsiteY317" fmla="*/ 8373979 h 15135727"/>
              <a:gd name="connsiteX318" fmla="*/ 794085 w 8128084"/>
              <a:gd name="connsiteY318" fmla="*/ 8301790 h 15135727"/>
              <a:gd name="connsiteX319" fmla="*/ 745958 w 8128084"/>
              <a:gd name="connsiteY319" fmla="*/ 8133348 h 15135727"/>
              <a:gd name="connsiteX320" fmla="*/ 818148 w 8128084"/>
              <a:gd name="connsiteY320" fmla="*/ 7820527 h 15135727"/>
              <a:gd name="connsiteX321" fmla="*/ 697832 w 8128084"/>
              <a:gd name="connsiteY321" fmla="*/ 7820527 h 15135727"/>
              <a:gd name="connsiteX322" fmla="*/ 625642 w 8128084"/>
              <a:gd name="connsiteY322" fmla="*/ 7916779 h 15135727"/>
              <a:gd name="connsiteX323" fmla="*/ 457200 w 8128084"/>
              <a:gd name="connsiteY323" fmla="*/ 7820527 h 15135727"/>
              <a:gd name="connsiteX324" fmla="*/ 529390 w 8128084"/>
              <a:gd name="connsiteY324" fmla="*/ 7700211 h 15135727"/>
              <a:gd name="connsiteX325" fmla="*/ 938464 w 8128084"/>
              <a:gd name="connsiteY325" fmla="*/ 7676148 h 15135727"/>
              <a:gd name="connsiteX326" fmla="*/ 1058779 w 8128084"/>
              <a:gd name="connsiteY326" fmla="*/ 7459579 h 15135727"/>
              <a:gd name="connsiteX327" fmla="*/ 1203158 w 8128084"/>
              <a:gd name="connsiteY327" fmla="*/ 7603958 h 15135727"/>
              <a:gd name="connsiteX328" fmla="*/ 1299411 w 8128084"/>
              <a:gd name="connsiteY328" fmla="*/ 7555832 h 15135727"/>
              <a:gd name="connsiteX329" fmla="*/ 1443790 w 8128084"/>
              <a:gd name="connsiteY329" fmla="*/ 7507706 h 15135727"/>
              <a:gd name="connsiteX330" fmla="*/ 1684421 w 8128084"/>
              <a:gd name="connsiteY330" fmla="*/ 7603958 h 15135727"/>
              <a:gd name="connsiteX331" fmla="*/ 1684421 w 8128084"/>
              <a:gd name="connsiteY331" fmla="*/ 7603958 h 15135727"/>
              <a:gd name="connsiteX332" fmla="*/ 1540042 w 8128084"/>
              <a:gd name="connsiteY332" fmla="*/ 7363327 h 15135727"/>
              <a:gd name="connsiteX333" fmla="*/ 1299411 w 8128084"/>
              <a:gd name="connsiteY333" fmla="*/ 7315200 h 15135727"/>
              <a:gd name="connsiteX334" fmla="*/ 1130969 w 8128084"/>
              <a:gd name="connsiteY334" fmla="*/ 7339264 h 15135727"/>
              <a:gd name="connsiteX335" fmla="*/ 1034716 w 8128084"/>
              <a:gd name="connsiteY335" fmla="*/ 7315200 h 15135727"/>
              <a:gd name="connsiteX336" fmla="*/ 1155032 w 8128084"/>
              <a:gd name="connsiteY336" fmla="*/ 7050506 h 15135727"/>
              <a:gd name="connsiteX337" fmla="*/ 1155032 w 8128084"/>
              <a:gd name="connsiteY337" fmla="*/ 6930190 h 15135727"/>
              <a:gd name="connsiteX338" fmla="*/ 1155032 w 8128084"/>
              <a:gd name="connsiteY338" fmla="*/ 6761748 h 15135727"/>
              <a:gd name="connsiteX339" fmla="*/ 1203158 w 8128084"/>
              <a:gd name="connsiteY339" fmla="*/ 6617369 h 15135727"/>
              <a:gd name="connsiteX340" fmla="*/ 1371600 w 8128084"/>
              <a:gd name="connsiteY340" fmla="*/ 6472990 h 15135727"/>
              <a:gd name="connsiteX341" fmla="*/ 1443790 w 8128084"/>
              <a:gd name="connsiteY341" fmla="*/ 6328611 h 15135727"/>
              <a:gd name="connsiteX342" fmla="*/ 1419727 w 8128084"/>
              <a:gd name="connsiteY342" fmla="*/ 6208295 h 15135727"/>
              <a:gd name="connsiteX343" fmla="*/ 1275348 w 8128084"/>
              <a:gd name="connsiteY343" fmla="*/ 6304548 h 15135727"/>
              <a:gd name="connsiteX344" fmla="*/ 1323474 w 8128084"/>
              <a:gd name="connsiteY344" fmla="*/ 6015790 h 15135727"/>
              <a:gd name="connsiteX345" fmla="*/ 1540042 w 8128084"/>
              <a:gd name="connsiteY345" fmla="*/ 5871411 h 15135727"/>
              <a:gd name="connsiteX346" fmla="*/ 1540042 w 8128084"/>
              <a:gd name="connsiteY346" fmla="*/ 5751095 h 15135727"/>
              <a:gd name="connsiteX347" fmla="*/ 1395664 w 8128084"/>
              <a:gd name="connsiteY347" fmla="*/ 5799221 h 15135727"/>
              <a:gd name="connsiteX348" fmla="*/ 1179095 w 8128084"/>
              <a:gd name="connsiteY348" fmla="*/ 5799221 h 15135727"/>
              <a:gd name="connsiteX349" fmla="*/ 890337 w 8128084"/>
              <a:gd name="connsiteY349" fmla="*/ 5775158 h 15135727"/>
              <a:gd name="connsiteX350" fmla="*/ 697832 w 8128084"/>
              <a:gd name="connsiteY350" fmla="*/ 5606716 h 15135727"/>
              <a:gd name="connsiteX351" fmla="*/ 577516 w 8128084"/>
              <a:gd name="connsiteY351" fmla="*/ 5582653 h 15135727"/>
              <a:gd name="connsiteX352" fmla="*/ 697832 w 8128084"/>
              <a:gd name="connsiteY352" fmla="*/ 5775158 h 15135727"/>
              <a:gd name="connsiteX353" fmla="*/ 409074 w 8128084"/>
              <a:gd name="connsiteY353" fmla="*/ 5799221 h 15135727"/>
              <a:gd name="connsiteX354" fmla="*/ 168442 w 8128084"/>
              <a:gd name="connsiteY354" fmla="*/ 5702969 h 15135727"/>
              <a:gd name="connsiteX355" fmla="*/ 264695 w 8128084"/>
              <a:gd name="connsiteY355" fmla="*/ 5558590 h 15135727"/>
              <a:gd name="connsiteX356" fmla="*/ 144379 w 8128084"/>
              <a:gd name="connsiteY356" fmla="*/ 5510464 h 15135727"/>
              <a:gd name="connsiteX357" fmla="*/ 0 w 8128084"/>
              <a:gd name="connsiteY357" fmla="*/ 5462337 h 15135727"/>
              <a:gd name="connsiteX358" fmla="*/ 96253 w 8128084"/>
              <a:gd name="connsiteY358"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42827 w 8128084"/>
              <a:gd name="connsiteY202" fmla="*/ 14383753 h 15135727"/>
              <a:gd name="connsiteX203" fmla="*/ 4403558 w 8128084"/>
              <a:gd name="connsiteY203" fmla="*/ 14437895 h 15135727"/>
              <a:gd name="connsiteX204" fmla="*/ 4340058 w 8128084"/>
              <a:gd name="connsiteY204" fmla="*/ 14475995 h 15135727"/>
              <a:gd name="connsiteX205" fmla="*/ 4303127 w 8128084"/>
              <a:gd name="connsiteY205" fmla="*/ 14364703 h 15135727"/>
              <a:gd name="connsiteX206" fmla="*/ 4276892 w 8128084"/>
              <a:gd name="connsiteY206" fmla="*/ 14296190 h 15135727"/>
              <a:gd name="connsiteX207" fmla="*/ 4235116 w 8128084"/>
              <a:gd name="connsiteY207" fmla="*/ 14341642 h 15135727"/>
              <a:gd name="connsiteX208" fmla="*/ 4162927 w 8128084"/>
              <a:gd name="connsiteY208" fmla="*/ 14389769 h 15135727"/>
              <a:gd name="connsiteX209" fmla="*/ 4137527 w 8128084"/>
              <a:gd name="connsiteY209" fmla="*/ 14364369 h 15135727"/>
              <a:gd name="connsiteX210" fmla="*/ 3998327 w 8128084"/>
              <a:gd name="connsiteY210" fmla="*/ 14409153 h 15135727"/>
              <a:gd name="connsiteX211" fmla="*/ 4023727 w 8128084"/>
              <a:gd name="connsiteY211" fmla="*/ 14275803 h 15135727"/>
              <a:gd name="connsiteX212" fmla="*/ 3915945 w 8128084"/>
              <a:gd name="connsiteY212" fmla="*/ 14289840 h 15135727"/>
              <a:gd name="connsiteX213" fmla="*/ 3801979 w 8128084"/>
              <a:gd name="connsiteY213" fmla="*/ 14293516 h 15135727"/>
              <a:gd name="connsiteX214" fmla="*/ 3719764 w 8128084"/>
              <a:gd name="connsiteY214" fmla="*/ 14415169 h 15135727"/>
              <a:gd name="connsiteX215" fmla="*/ 3625850 w 8128084"/>
              <a:gd name="connsiteY215" fmla="*/ 14616364 h 15135727"/>
              <a:gd name="connsiteX216" fmla="*/ 3513221 w 8128084"/>
              <a:gd name="connsiteY216" fmla="*/ 14726653 h 15135727"/>
              <a:gd name="connsiteX217" fmla="*/ 3583071 w 8128084"/>
              <a:gd name="connsiteY217" fmla="*/ 14832932 h 15135727"/>
              <a:gd name="connsiteX218" fmla="*/ 3633537 w 8128084"/>
              <a:gd name="connsiteY218" fmla="*/ 14967285 h 15135727"/>
              <a:gd name="connsiteX219" fmla="*/ 3609474 w 8128084"/>
              <a:gd name="connsiteY219" fmla="*/ 15087600 h 15135727"/>
              <a:gd name="connsiteX220" fmla="*/ 3479132 w 8128084"/>
              <a:gd name="connsiteY220" fmla="*/ 14975974 h 15135727"/>
              <a:gd name="connsiteX221" fmla="*/ 3304340 w 8128084"/>
              <a:gd name="connsiteY221" fmla="*/ 14949237 h 15135727"/>
              <a:gd name="connsiteX222" fmla="*/ 3261227 w 8128084"/>
              <a:gd name="connsiteY222" fmla="*/ 14787145 h 15135727"/>
              <a:gd name="connsiteX223" fmla="*/ 3128211 w 8128084"/>
              <a:gd name="connsiteY223" fmla="*/ 14919158 h 15135727"/>
              <a:gd name="connsiteX224" fmla="*/ 3090277 w 8128084"/>
              <a:gd name="connsiteY224" fmla="*/ 15075903 h 15135727"/>
              <a:gd name="connsiteX225" fmla="*/ 2959769 w 8128084"/>
              <a:gd name="connsiteY225" fmla="*/ 15135727 h 15135727"/>
              <a:gd name="connsiteX226" fmla="*/ 2891256 w 8128084"/>
              <a:gd name="connsiteY226" fmla="*/ 14945895 h 15135727"/>
              <a:gd name="connsiteX227" fmla="*/ 2829927 w 8128084"/>
              <a:gd name="connsiteY227" fmla="*/ 14872703 h 15135727"/>
              <a:gd name="connsiteX228" fmla="*/ 2887579 w 8128084"/>
              <a:gd name="connsiteY228" fmla="*/ 14774779 h 15135727"/>
              <a:gd name="connsiteX229" fmla="*/ 2779127 w 8128084"/>
              <a:gd name="connsiteY229" fmla="*/ 14694903 h 15135727"/>
              <a:gd name="connsiteX230" fmla="*/ 2839453 w 8128084"/>
              <a:gd name="connsiteY230" fmla="*/ 14582274 h 15135727"/>
              <a:gd name="connsiteX231" fmla="*/ 2935706 w 8128084"/>
              <a:gd name="connsiteY231" fmla="*/ 14510085 h 15135727"/>
              <a:gd name="connsiteX232" fmla="*/ 2948406 w 8128084"/>
              <a:gd name="connsiteY232" fmla="*/ 14554535 h 15135727"/>
              <a:gd name="connsiteX233" fmla="*/ 2855327 w 8128084"/>
              <a:gd name="connsiteY233" fmla="*/ 14371053 h 15135727"/>
              <a:gd name="connsiteX234" fmla="*/ 3014077 w 8128084"/>
              <a:gd name="connsiteY234" fmla="*/ 14447253 h 15135727"/>
              <a:gd name="connsiteX235" fmla="*/ 3029285 w 8128084"/>
              <a:gd name="connsiteY235" fmla="*/ 14363032 h 15135727"/>
              <a:gd name="connsiteX236" fmla="*/ 3152274 w 8128084"/>
              <a:gd name="connsiteY236" fmla="*/ 14341642 h 15135727"/>
              <a:gd name="connsiteX237" fmla="*/ 3226135 w 8128084"/>
              <a:gd name="connsiteY237" fmla="*/ 14269453 h 15135727"/>
              <a:gd name="connsiteX238" fmla="*/ 3152274 w 8128084"/>
              <a:gd name="connsiteY238" fmla="*/ 14197264 h 15135727"/>
              <a:gd name="connsiteX239" fmla="*/ 3152274 w 8128084"/>
              <a:gd name="connsiteY239" fmla="*/ 14052885 h 15135727"/>
              <a:gd name="connsiteX240" fmla="*/ 3086435 w 8128084"/>
              <a:gd name="connsiteY240" fmla="*/ 14037845 h 15135727"/>
              <a:gd name="connsiteX241" fmla="*/ 3056021 w 8128084"/>
              <a:gd name="connsiteY241" fmla="*/ 14153148 h 15135727"/>
              <a:gd name="connsiteX242" fmla="*/ 2935706 w 8128084"/>
              <a:gd name="connsiteY242" fmla="*/ 14076948 h 15135727"/>
              <a:gd name="connsiteX243" fmla="*/ 2863516 w 8128084"/>
              <a:gd name="connsiteY243" fmla="*/ 14093324 h 15135727"/>
              <a:gd name="connsiteX244" fmla="*/ 2804527 w 8128084"/>
              <a:gd name="connsiteY244" fmla="*/ 14218653 h 15135727"/>
              <a:gd name="connsiteX245" fmla="*/ 2719137 w 8128084"/>
              <a:gd name="connsiteY245" fmla="*/ 14197264 h 15135727"/>
              <a:gd name="connsiteX246" fmla="*/ 2653298 w 8128084"/>
              <a:gd name="connsiteY246" fmla="*/ 14248064 h 15135727"/>
              <a:gd name="connsiteX247" fmla="*/ 2560721 w 8128084"/>
              <a:gd name="connsiteY247" fmla="*/ 14150474 h 15135727"/>
              <a:gd name="connsiteX248" fmla="*/ 2436729 w 8128084"/>
              <a:gd name="connsiteY248" fmla="*/ 13804566 h 15135727"/>
              <a:gd name="connsiteX249" fmla="*/ 2550527 w 8128084"/>
              <a:gd name="connsiteY249" fmla="*/ 13805903 h 15135727"/>
              <a:gd name="connsiteX250" fmla="*/ 2729498 w 8128084"/>
              <a:gd name="connsiteY250" fmla="*/ 13812253 h 15135727"/>
              <a:gd name="connsiteX251" fmla="*/ 2502569 w 8128084"/>
              <a:gd name="connsiteY251" fmla="*/ 13475369 h 15135727"/>
              <a:gd name="connsiteX252" fmla="*/ 2550695 w 8128084"/>
              <a:gd name="connsiteY252" fmla="*/ 13186611 h 15135727"/>
              <a:gd name="connsiteX253" fmla="*/ 2719137 w 8128084"/>
              <a:gd name="connsiteY253" fmla="*/ 13042232 h 15135727"/>
              <a:gd name="connsiteX254" fmla="*/ 2791327 w 8128084"/>
              <a:gd name="connsiteY254" fmla="*/ 12945979 h 15135727"/>
              <a:gd name="connsiteX255" fmla="*/ 3031958 w 8128084"/>
              <a:gd name="connsiteY255" fmla="*/ 13090358 h 15135727"/>
              <a:gd name="connsiteX256" fmla="*/ 3056021 w 8128084"/>
              <a:gd name="connsiteY256" fmla="*/ 12753474 h 15135727"/>
              <a:gd name="connsiteX257" fmla="*/ 2887579 w 8128084"/>
              <a:gd name="connsiteY257" fmla="*/ 12777537 h 15135727"/>
              <a:gd name="connsiteX258" fmla="*/ 2815390 w 8128084"/>
              <a:gd name="connsiteY258" fmla="*/ 12777537 h 15135727"/>
              <a:gd name="connsiteX259" fmla="*/ 3176337 w 8128084"/>
              <a:gd name="connsiteY259" fmla="*/ 12368464 h 15135727"/>
              <a:gd name="connsiteX260" fmla="*/ 3104148 w 8128084"/>
              <a:gd name="connsiteY260" fmla="*/ 12320337 h 15135727"/>
              <a:gd name="connsiteX261" fmla="*/ 3104148 w 8128084"/>
              <a:gd name="connsiteY261" fmla="*/ 12320337 h 15135727"/>
              <a:gd name="connsiteX262" fmla="*/ 3007895 w 8128084"/>
              <a:gd name="connsiteY262" fmla="*/ 12079706 h 15135727"/>
              <a:gd name="connsiteX263" fmla="*/ 2911642 w 8128084"/>
              <a:gd name="connsiteY263" fmla="*/ 11935327 h 15135727"/>
              <a:gd name="connsiteX264" fmla="*/ 2863516 w 8128084"/>
              <a:gd name="connsiteY264" fmla="*/ 11694695 h 15135727"/>
              <a:gd name="connsiteX265" fmla="*/ 2911642 w 8128084"/>
              <a:gd name="connsiteY265" fmla="*/ 11454064 h 15135727"/>
              <a:gd name="connsiteX266" fmla="*/ 3056021 w 8128084"/>
              <a:gd name="connsiteY266" fmla="*/ 11454064 h 15135727"/>
              <a:gd name="connsiteX267" fmla="*/ 2983832 w 8128084"/>
              <a:gd name="connsiteY267" fmla="*/ 11381874 h 15135727"/>
              <a:gd name="connsiteX268" fmla="*/ 3031958 w 8128084"/>
              <a:gd name="connsiteY268" fmla="*/ 11285621 h 15135727"/>
              <a:gd name="connsiteX269" fmla="*/ 3007895 w 8128084"/>
              <a:gd name="connsiteY269" fmla="*/ 11189369 h 15135727"/>
              <a:gd name="connsiteX270" fmla="*/ 2887579 w 8128084"/>
              <a:gd name="connsiteY270" fmla="*/ 11141242 h 15135727"/>
              <a:gd name="connsiteX271" fmla="*/ 2887579 w 8128084"/>
              <a:gd name="connsiteY271" fmla="*/ 10972800 h 15135727"/>
              <a:gd name="connsiteX272" fmla="*/ 2887579 w 8128084"/>
              <a:gd name="connsiteY272" fmla="*/ 10924674 h 15135727"/>
              <a:gd name="connsiteX273" fmla="*/ 2767264 w 8128084"/>
              <a:gd name="connsiteY273" fmla="*/ 11020927 h 15135727"/>
              <a:gd name="connsiteX274" fmla="*/ 2743200 w 8128084"/>
              <a:gd name="connsiteY274" fmla="*/ 10924674 h 15135727"/>
              <a:gd name="connsiteX275" fmla="*/ 2550695 w 8128084"/>
              <a:gd name="connsiteY275" fmla="*/ 11020927 h 15135727"/>
              <a:gd name="connsiteX276" fmla="*/ 2526632 w 8128084"/>
              <a:gd name="connsiteY276" fmla="*/ 11117179 h 15135727"/>
              <a:gd name="connsiteX277" fmla="*/ 2334127 w 8128084"/>
              <a:gd name="connsiteY277" fmla="*/ 10996864 h 15135727"/>
              <a:gd name="connsiteX278" fmla="*/ 2358190 w 8128084"/>
              <a:gd name="connsiteY278" fmla="*/ 10732169 h 15135727"/>
              <a:gd name="connsiteX279" fmla="*/ 2334127 w 8128084"/>
              <a:gd name="connsiteY279" fmla="*/ 10587790 h 15135727"/>
              <a:gd name="connsiteX280" fmla="*/ 2406316 w 8128084"/>
              <a:gd name="connsiteY280" fmla="*/ 10491537 h 15135727"/>
              <a:gd name="connsiteX281" fmla="*/ 2598821 w 8128084"/>
              <a:gd name="connsiteY281" fmla="*/ 10684042 h 15135727"/>
              <a:gd name="connsiteX282" fmla="*/ 2767264 w 8128084"/>
              <a:gd name="connsiteY282" fmla="*/ 10684042 h 15135727"/>
              <a:gd name="connsiteX283" fmla="*/ 2646948 w 8128084"/>
              <a:gd name="connsiteY283" fmla="*/ 10515600 h 15135727"/>
              <a:gd name="connsiteX284" fmla="*/ 2815390 w 8128084"/>
              <a:gd name="connsiteY284" fmla="*/ 10395285 h 15135727"/>
              <a:gd name="connsiteX285" fmla="*/ 3080085 w 8128084"/>
              <a:gd name="connsiteY285" fmla="*/ 10419348 h 15135727"/>
              <a:gd name="connsiteX286" fmla="*/ 3248527 w 8128084"/>
              <a:gd name="connsiteY286" fmla="*/ 10539664 h 15135727"/>
              <a:gd name="connsiteX287" fmla="*/ 3320716 w 8128084"/>
              <a:gd name="connsiteY287" fmla="*/ 10659979 h 15135727"/>
              <a:gd name="connsiteX288" fmla="*/ 3465095 w 8128084"/>
              <a:gd name="connsiteY288" fmla="*/ 10659979 h 15135727"/>
              <a:gd name="connsiteX289" fmla="*/ 3441032 w 8128084"/>
              <a:gd name="connsiteY289" fmla="*/ 10491537 h 15135727"/>
              <a:gd name="connsiteX290" fmla="*/ 3392906 w 8128084"/>
              <a:gd name="connsiteY290" fmla="*/ 10250906 h 15135727"/>
              <a:gd name="connsiteX291" fmla="*/ 3152274 w 8128084"/>
              <a:gd name="connsiteY291" fmla="*/ 10250906 h 15135727"/>
              <a:gd name="connsiteX292" fmla="*/ 3176337 w 8128084"/>
              <a:gd name="connsiteY292" fmla="*/ 10178716 h 15135727"/>
              <a:gd name="connsiteX293" fmla="*/ 3104148 w 8128084"/>
              <a:gd name="connsiteY293" fmla="*/ 10154653 h 15135727"/>
              <a:gd name="connsiteX294" fmla="*/ 3007895 w 8128084"/>
              <a:gd name="connsiteY294" fmla="*/ 9962148 h 15135727"/>
              <a:gd name="connsiteX295" fmla="*/ 3176337 w 8128084"/>
              <a:gd name="connsiteY295" fmla="*/ 9889958 h 15135727"/>
              <a:gd name="connsiteX296" fmla="*/ 2959769 w 8128084"/>
              <a:gd name="connsiteY296" fmla="*/ 9504948 h 15135727"/>
              <a:gd name="connsiteX297" fmla="*/ 2791327 w 8128084"/>
              <a:gd name="connsiteY297" fmla="*/ 9456821 h 15135727"/>
              <a:gd name="connsiteX298" fmla="*/ 2574758 w 8128084"/>
              <a:gd name="connsiteY298" fmla="*/ 9336506 h 15135727"/>
              <a:gd name="connsiteX299" fmla="*/ 2550695 w 8128084"/>
              <a:gd name="connsiteY299" fmla="*/ 9071811 h 15135727"/>
              <a:gd name="connsiteX300" fmla="*/ 2695074 w 8128084"/>
              <a:gd name="connsiteY300" fmla="*/ 8999621 h 15135727"/>
              <a:gd name="connsiteX301" fmla="*/ 2622885 w 8128084"/>
              <a:gd name="connsiteY301" fmla="*/ 8975558 h 15135727"/>
              <a:gd name="connsiteX302" fmla="*/ 2430379 w 8128084"/>
              <a:gd name="connsiteY302" fmla="*/ 8999621 h 15135727"/>
              <a:gd name="connsiteX303" fmla="*/ 2261937 w 8128084"/>
              <a:gd name="connsiteY303" fmla="*/ 9168064 h 15135727"/>
              <a:gd name="connsiteX304" fmla="*/ 2237874 w 8128084"/>
              <a:gd name="connsiteY304" fmla="*/ 8999621 h 15135727"/>
              <a:gd name="connsiteX305" fmla="*/ 2117558 w 8128084"/>
              <a:gd name="connsiteY305" fmla="*/ 8975558 h 15135727"/>
              <a:gd name="connsiteX306" fmla="*/ 2045369 w 8128084"/>
              <a:gd name="connsiteY306" fmla="*/ 8783053 h 15135727"/>
              <a:gd name="connsiteX307" fmla="*/ 1852864 w 8128084"/>
              <a:gd name="connsiteY307" fmla="*/ 8758990 h 15135727"/>
              <a:gd name="connsiteX308" fmla="*/ 1636295 w 8128084"/>
              <a:gd name="connsiteY308" fmla="*/ 8927432 h 15135727"/>
              <a:gd name="connsiteX309" fmla="*/ 1588169 w 8128084"/>
              <a:gd name="connsiteY309" fmla="*/ 9023685 h 15135727"/>
              <a:gd name="connsiteX310" fmla="*/ 1515979 w 8128084"/>
              <a:gd name="connsiteY310" fmla="*/ 8879306 h 15135727"/>
              <a:gd name="connsiteX311" fmla="*/ 1347537 w 8128084"/>
              <a:gd name="connsiteY311" fmla="*/ 8879306 h 15135727"/>
              <a:gd name="connsiteX312" fmla="*/ 1347537 w 8128084"/>
              <a:gd name="connsiteY312" fmla="*/ 8710864 h 15135727"/>
              <a:gd name="connsiteX313" fmla="*/ 1106906 w 8128084"/>
              <a:gd name="connsiteY313" fmla="*/ 8783053 h 15135727"/>
              <a:gd name="connsiteX314" fmla="*/ 890337 w 8128084"/>
              <a:gd name="connsiteY314" fmla="*/ 8686800 h 15135727"/>
              <a:gd name="connsiteX315" fmla="*/ 649706 w 8128084"/>
              <a:gd name="connsiteY315" fmla="*/ 8662737 h 15135727"/>
              <a:gd name="connsiteX316" fmla="*/ 385011 w 8128084"/>
              <a:gd name="connsiteY316" fmla="*/ 8566485 h 15135727"/>
              <a:gd name="connsiteX317" fmla="*/ 577516 w 8128084"/>
              <a:gd name="connsiteY317" fmla="*/ 8373979 h 15135727"/>
              <a:gd name="connsiteX318" fmla="*/ 794085 w 8128084"/>
              <a:gd name="connsiteY318" fmla="*/ 8301790 h 15135727"/>
              <a:gd name="connsiteX319" fmla="*/ 745958 w 8128084"/>
              <a:gd name="connsiteY319" fmla="*/ 8133348 h 15135727"/>
              <a:gd name="connsiteX320" fmla="*/ 818148 w 8128084"/>
              <a:gd name="connsiteY320" fmla="*/ 7820527 h 15135727"/>
              <a:gd name="connsiteX321" fmla="*/ 697832 w 8128084"/>
              <a:gd name="connsiteY321" fmla="*/ 7820527 h 15135727"/>
              <a:gd name="connsiteX322" fmla="*/ 625642 w 8128084"/>
              <a:gd name="connsiteY322" fmla="*/ 7916779 h 15135727"/>
              <a:gd name="connsiteX323" fmla="*/ 457200 w 8128084"/>
              <a:gd name="connsiteY323" fmla="*/ 7820527 h 15135727"/>
              <a:gd name="connsiteX324" fmla="*/ 529390 w 8128084"/>
              <a:gd name="connsiteY324" fmla="*/ 7700211 h 15135727"/>
              <a:gd name="connsiteX325" fmla="*/ 938464 w 8128084"/>
              <a:gd name="connsiteY325" fmla="*/ 7676148 h 15135727"/>
              <a:gd name="connsiteX326" fmla="*/ 1058779 w 8128084"/>
              <a:gd name="connsiteY326" fmla="*/ 7459579 h 15135727"/>
              <a:gd name="connsiteX327" fmla="*/ 1203158 w 8128084"/>
              <a:gd name="connsiteY327" fmla="*/ 7603958 h 15135727"/>
              <a:gd name="connsiteX328" fmla="*/ 1299411 w 8128084"/>
              <a:gd name="connsiteY328" fmla="*/ 7555832 h 15135727"/>
              <a:gd name="connsiteX329" fmla="*/ 1443790 w 8128084"/>
              <a:gd name="connsiteY329" fmla="*/ 7507706 h 15135727"/>
              <a:gd name="connsiteX330" fmla="*/ 1684421 w 8128084"/>
              <a:gd name="connsiteY330" fmla="*/ 7603958 h 15135727"/>
              <a:gd name="connsiteX331" fmla="*/ 1684421 w 8128084"/>
              <a:gd name="connsiteY331" fmla="*/ 7603958 h 15135727"/>
              <a:gd name="connsiteX332" fmla="*/ 1540042 w 8128084"/>
              <a:gd name="connsiteY332" fmla="*/ 7363327 h 15135727"/>
              <a:gd name="connsiteX333" fmla="*/ 1299411 w 8128084"/>
              <a:gd name="connsiteY333" fmla="*/ 7315200 h 15135727"/>
              <a:gd name="connsiteX334" fmla="*/ 1130969 w 8128084"/>
              <a:gd name="connsiteY334" fmla="*/ 7339264 h 15135727"/>
              <a:gd name="connsiteX335" fmla="*/ 1034716 w 8128084"/>
              <a:gd name="connsiteY335" fmla="*/ 7315200 h 15135727"/>
              <a:gd name="connsiteX336" fmla="*/ 1155032 w 8128084"/>
              <a:gd name="connsiteY336" fmla="*/ 7050506 h 15135727"/>
              <a:gd name="connsiteX337" fmla="*/ 1155032 w 8128084"/>
              <a:gd name="connsiteY337" fmla="*/ 6930190 h 15135727"/>
              <a:gd name="connsiteX338" fmla="*/ 1155032 w 8128084"/>
              <a:gd name="connsiteY338" fmla="*/ 6761748 h 15135727"/>
              <a:gd name="connsiteX339" fmla="*/ 1203158 w 8128084"/>
              <a:gd name="connsiteY339" fmla="*/ 6617369 h 15135727"/>
              <a:gd name="connsiteX340" fmla="*/ 1371600 w 8128084"/>
              <a:gd name="connsiteY340" fmla="*/ 6472990 h 15135727"/>
              <a:gd name="connsiteX341" fmla="*/ 1443790 w 8128084"/>
              <a:gd name="connsiteY341" fmla="*/ 6328611 h 15135727"/>
              <a:gd name="connsiteX342" fmla="*/ 1419727 w 8128084"/>
              <a:gd name="connsiteY342" fmla="*/ 6208295 h 15135727"/>
              <a:gd name="connsiteX343" fmla="*/ 1275348 w 8128084"/>
              <a:gd name="connsiteY343" fmla="*/ 6304548 h 15135727"/>
              <a:gd name="connsiteX344" fmla="*/ 1323474 w 8128084"/>
              <a:gd name="connsiteY344" fmla="*/ 6015790 h 15135727"/>
              <a:gd name="connsiteX345" fmla="*/ 1540042 w 8128084"/>
              <a:gd name="connsiteY345" fmla="*/ 5871411 h 15135727"/>
              <a:gd name="connsiteX346" fmla="*/ 1540042 w 8128084"/>
              <a:gd name="connsiteY346" fmla="*/ 5751095 h 15135727"/>
              <a:gd name="connsiteX347" fmla="*/ 1395664 w 8128084"/>
              <a:gd name="connsiteY347" fmla="*/ 5799221 h 15135727"/>
              <a:gd name="connsiteX348" fmla="*/ 1179095 w 8128084"/>
              <a:gd name="connsiteY348" fmla="*/ 5799221 h 15135727"/>
              <a:gd name="connsiteX349" fmla="*/ 890337 w 8128084"/>
              <a:gd name="connsiteY349" fmla="*/ 5775158 h 15135727"/>
              <a:gd name="connsiteX350" fmla="*/ 697832 w 8128084"/>
              <a:gd name="connsiteY350" fmla="*/ 5606716 h 15135727"/>
              <a:gd name="connsiteX351" fmla="*/ 577516 w 8128084"/>
              <a:gd name="connsiteY351" fmla="*/ 5582653 h 15135727"/>
              <a:gd name="connsiteX352" fmla="*/ 697832 w 8128084"/>
              <a:gd name="connsiteY352" fmla="*/ 5775158 h 15135727"/>
              <a:gd name="connsiteX353" fmla="*/ 409074 w 8128084"/>
              <a:gd name="connsiteY353" fmla="*/ 5799221 h 15135727"/>
              <a:gd name="connsiteX354" fmla="*/ 168442 w 8128084"/>
              <a:gd name="connsiteY354" fmla="*/ 5702969 h 15135727"/>
              <a:gd name="connsiteX355" fmla="*/ 264695 w 8128084"/>
              <a:gd name="connsiteY355" fmla="*/ 5558590 h 15135727"/>
              <a:gd name="connsiteX356" fmla="*/ 144379 w 8128084"/>
              <a:gd name="connsiteY356" fmla="*/ 5510464 h 15135727"/>
              <a:gd name="connsiteX357" fmla="*/ 0 w 8128084"/>
              <a:gd name="connsiteY357" fmla="*/ 5462337 h 15135727"/>
              <a:gd name="connsiteX358" fmla="*/ 96253 w 8128084"/>
              <a:gd name="connsiteY358"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42827 w 8128084"/>
              <a:gd name="connsiteY202" fmla="*/ 14383753 h 15135727"/>
              <a:gd name="connsiteX203" fmla="*/ 4403558 w 8128084"/>
              <a:gd name="connsiteY203" fmla="*/ 14437895 h 15135727"/>
              <a:gd name="connsiteX204" fmla="*/ 4340058 w 8128084"/>
              <a:gd name="connsiteY204" fmla="*/ 14475995 h 15135727"/>
              <a:gd name="connsiteX205" fmla="*/ 4303127 w 8128084"/>
              <a:gd name="connsiteY205" fmla="*/ 14364703 h 15135727"/>
              <a:gd name="connsiteX206" fmla="*/ 4276892 w 8128084"/>
              <a:gd name="connsiteY206" fmla="*/ 14296190 h 15135727"/>
              <a:gd name="connsiteX207" fmla="*/ 4235116 w 8128084"/>
              <a:gd name="connsiteY207" fmla="*/ 14341642 h 15135727"/>
              <a:gd name="connsiteX208" fmla="*/ 4162927 w 8128084"/>
              <a:gd name="connsiteY208" fmla="*/ 14389769 h 15135727"/>
              <a:gd name="connsiteX209" fmla="*/ 4137527 w 8128084"/>
              <a:gd name="connsiteY209" fmla="*/ 14364369 h 15135727"/>
              <a:gd name="connsiteX210" fmla="*/ 3998327 w 8128084"/>
              <a:gd name="connsiteY210" fmla="*/ 14409153 h 15135727"/>
              <a:gd name="connsiteX211" fmla="*/ 4023727 w 8128084"/>
              <a:gd name="connsiteY211" fmla="*/ 14275803 h 15135727"/>
              <a:gd name="connsiteX212" fmla="*/ 3915945 w 8128084"/>
              <a:gd name="connsiteY212" fmla="*/ 14289840 h 15135727"/>
              <a:gd name="connsiteX213" fmla="*/ 3801979 w 8128084"/>
              <a:gd name="connsiteY213" fmla="*/ 14293516 h 15135727"/>
              <a:gd name="connsiteX214" fmla="*/ 3719764 w 8128084"/>
              <a:gd name="connsiteY214" fmla="*/ 14415169 h 15135727"/>
              <a:gd name="connsiteX215" fmla="*/ 3625850 w 8128084"/>
              <a:gd name="connsiteY215" fmla="*/ 14616364 h 15135727"/>
              <a:gd name="connsiteX216" fmla="*/ 3513221 w 8128084"/>
              <a:gd name="connsiteY216" fmla="*/ 14726653 h 15135727"/>
              <a:gd name="connsiteX217" fmla="*/ 3583071 w 8128084"/>
              <a:gd name="connsiteY217" fmla="*/ 14832932 h 15135727"/>
              <a:gd name="connsiteX218" fmla="*/ 3633537 w 8128084"/>
              <a:gd name="connsiteY218" fmla="*/ 14967285 h 15135727"/>
              <a:gd name="connsiteX219" fmla="*/ 3609474 w 8128084"/>
              <a:gd name="connsiteY219" fmla="*/ 15087600 h 15135727"/>
              <a:gd name="connsiteX220" fmla="*/ 3479132 w 8128084"/>
              <a:gd name="connsiteY220" fmla="*/ 14975974 h 15135727"/>
              <a:gd name="connsiteX221" fmla="*/ 3304340 w 8128084"/>
              <a:gd name="connsiteY221" fmla="*/ 14949237 h 15135727"/>
              <a:gd name="connsiteX222" fmla="*/ 3261227 w 8128084"/>
              <a:gd name="connsiteY222" fmla="*/ 14787145 h 15135727"/>
              <a:gd name="connsiteX223" fmla="*/ 3128211 w 8128084"/>
              <a:gd name="connsiteY223" fmla="*/ 14919158 h 15135727"/>
              <a:gd name="connsiteX224" fmla="*/ 3090277 w 8128084"/>
              <a:gd name="connsiteY224" fmla="*/ 15075903 h 15135727"/>
              <a:gd name="connsiteX225" fmla="*/ 2959769 w 8128084"/>
              <a:gd name="connsiteY225" fmla="*/ 15135727 h 15135727"/>
              <a:gd name="connsiteX226" fmla="*/ 2891256 w 8128084"/>
              <a:gd name="connsiteY226" fmla="*/ 14945895 h 15135727"/>
              <a:gd name="connsiteX227" fmla="*/ 2829927 w 8128084"/>
              <a:gd name="connsiteY227" fmla="*/ 14872703 h 15135727"/>
              <a:gd name="connsiteX228" fmla="*/ 2887579 w 8128084"/>
              <a:gd name="connsiteY228" fmla="*/ 14774779 h 15135727"/>
              <a:gd name="connsiteX229" fmla="*/ 2779127 w 8128084"/>
              <a:gd name="connsiteY229" fmla="*/ 14694903 h 15135727"/>
              <a:gd name="connsiteX230" fmla="*/ 2839453 w 8128084"/>
              <a:gd name="connsiteY230" fmla="*/ 14582274 h 15135727"/>
              <a:gd name="connsiteX231" fmla="*/ 2935706 w 8128084"/>
              <a:gd name="connsiteY231" fmla="*/ 14510085 h 15135727"/>
              <a:gd name="connsiteX232" fmla="*/ 2948406 w 8128084"/>
              <a:gd name="connsiteY232" fmla="*/ 14554535 h 15135727"/>
              <a:gd name="connsiteX233" fmla="*/ 2855327 w 8128084"/>
              <a:gd name="connsiteY233" fmla="*/ 14371053 h 15135727"/>
              <a:gd name="connsiteX234" fmla="*/ 3014077 w 8128084"/>
              <a:gd name="connsiteY234" fmla="*/ 14447253 h 15135727"/>
              <a:gd name="connsiteX235" fmla="*/ 3029285 w 8128084"/>
              <a:gd name="connsiteY235" fmla="*/ 14363032 h 15135727"/>
              <a:gd name="connsiteX236" fmla="*/ 3152274 w 8128084"/>
              <a:gd name="connsiteY236" fmla="*/ 14341642 h 15135727"/>
              <a:gd name="connsiteX237" fmla="*/ 3226135 w 8128084"/>
              <a:gd name="connsiteY237" fmla="*/ 14269453 h 15135727"/>
              <a:gd name="connsiteX238" fmla="*/ 3152274 w 8128084"/>
              <a:gd name="connsiteY238" fmla="*/ 14197264 h 15135727"/>
              <a:gd name="connsiteX239" fmla="*/ 3152274 w 8128084"/>
              <a:gd name="connsiteY239" fmla="*/ 14052885 h 15135727"/>
              <a:gd name="connsiteX240" fmla="*/ 3086435 w 8128084"/>
              <a:gd name="connsiteY240" fmla="*/ 14037845 h 15135727"/>
              <a:gd name="connsiteX241" fmla="*/ 3056021 w 8128084"/>
              <a:gd name="connsiteY241" fmla="*/ 14153148 h 15135727"/>
              <a:gd name="connsiteX242" fmla="*/ 2935706 w 8128084"/>
              <a:gd name="connsiteY242" fmla="*/ 14076948 h 15135727"/>
              <a:gd name="connsiteX243" fmla="*/ 2863516 w 8128084"/>
              <a:gd name="connsiteY243" fmla="*/ 14093324 h 15135727"/>
              <a:gd name="connsiteX244" fmla="*/ 2804527 w 8128084"/>
              <a:gd name="connsiteY244" fmla="*/ 14218653 h 15135727"/>
              <a:gd name="connsiteX245" fmla="*/ 2719137 w 8128084"/>
              <a:gd name="connsiteY245" fmla="*/ 14197264 h 15135727"/>
              <a:gd name="connsiteX246" fmla="*/ 2653298 w 8128084"/>
              <a:gd name="connsiteY246" fmla="*/ 14248064 h 15135727"/>
              <a:gd name="connsiteX247" fmla="*/ 2560721 w 8128084"/>
              <a:gd name="connsiteY247" fmla="*/ 14150474 h 15135727"/>
              <a:gd name="connsiteX248" fmla="*/ 2436729 w 8128084"/>
              <a:gd name="connsiteY248" fmla="*/ 13804566 h 15135727"/>
              <a:gd name="connsiteX249" fmla="*/ 2550527 w 8128084"/>
              <a:gd name="connsiteY249" fmla="*/ 13805903 h 15135727"/>
              <a:gd name="connsiteX250" fmla="*/ 2729498 w 8128084"/>
              <a:gd name="connsiteY250" fmla="*/ 13812253 h 15135727"/>
              <a:gd name="connsiteX251" fmla="*/ 2633077 w 8128084"/>
              <a:gd name="connsiteY251" fmla="*/ 13755103 h 15135727"/>
              <a:gd name="connsiteX252" fmla="*/ 2502569 w 8128084"/>
              <a:gd name="connsiteY252" fmla="*/ 13475369 h 15135727"/>
              <a:gd name="connsiteX253" fmla="*/ 2550695 w 8128084"/>
              <a:gd name="connsiteY253" fmla="*/ 13186611 h 15135727"/>
              <a:gd name="connsiteX254" fmla="*/ 2719137 w 8128084"/>
              <a:gd name="connsiteY254" fmla="*/ 13042232 h 15135727"/>
              <a:gd name="connsiteX255" fmla="*/ 2791327 w 8128084"/>
              <a:gd name="connsiteY255" fmla="*/ 12945979 h 15135727"/>
              <a:gd name="connsiteX256" fmla="*/ 3031958 w 8128084"/>
              <a:gd name="connsiteY256" fmla="*/ 13090358 h 15135727"/>
              <a:gd name="connsiteX257" fmla="*/ 3056021 w 8128084"/>
              <a:gd name="connsiteY257" fmla="*/ 12753474 h 15135727"/>
              <a:gd name="connsiteX258" fmla="*/ 2887579 w 8128084"/>
              <a:gd name="connsiteY258" fmla="*/ 12777537 h 15135727"/>
              <a:gd name="connsiteX259" fmla="*/ 2815390 w 8128084"/>
              <a:gd name="connsiteY259" fmla="*/ 12777537 h 15135727"/>
              <a:gd name="connsiteX260" fmla="*/ 3176337 w 8128084"/>
              <a:gd name="connsiteY260" fmla="*/ 12368464 h 15135727"/>
              <a:gd name="connsiteX261" fmla="*/ 3104148 w 8128084"/>
              <a:gd name="connsiteY261" fmla="*/ 12320337 h 15135727"/>
              <a:gd name="connsiteX262" fmla="*/ 3104148 w 8128084"/>
              <a:gd name="connsiteY262" fmla="*/ 12320337 h 15135727"/>
              <a:gd name="connsiteX263" fmla="*/ 3007895 w 8128084"/>
              <a:gd name="connsiteY263" fmla="*/ 12079706 h 15135727"/>
              <a:gd name="connsiteX264" fmla="*/ 2911642 w 8128084"/>
              <a:gd name="connsiteY264" fmla="*/ 11935327 h 15135727"/>
              <a:gd name="connsiteX265" fmla="*/ 2863516 w 8128084"/>
              <a:gd name="connsiteY265" fmla="*/ 11694695 h 15135727"/>
              <a:gd name="connsiteX266" fmla="*/ 2911642 w 8128084"/>
              <a:gd name="connsiteY266" fmla="*/ 11454064 h 15135727"/>
              <a:gd name="connsiteX267" fmla="*/ 3056021 w 8128084"/>
              <a:gd name="connsiteY267" fmla="*/ 11454064 h 15135727"/>
              <a:gd name="connsiteX268" fmla="*/ 2983832 w 8128084"/>
              <a:gd name="connsiteY268" fmla="*/ 11381874 h 15135727"/>
              <a:gd name="connsiteX269" fmla="*/ 3031958 w 8128084"/>
              <a:gd name="connsiteY269" fmla="*/ 11285621 h 15135727"/>
              <a:gd name="connsiteX270" fmla="*/ 3007895 w 8128084"/>
              <a:gd name="connsiteY270" fmla="*/ 11189369 h 15135727"/>
              <a:gd name="connsiteX271" fmla="*/ 2887579 w 8128084"/>
              <a:gd name="connsiteY271" fmla="*/ 11141242 h 15135727"/>
              <a:gd name="connsiteX272" fmla="*/ 2887579 w 8128084"/>
              <a:gd name="connsiteY272" fmla="*/ 10972800 h 15135727"/>
              <a:gd name="connsiteX273" fmla="*/ 2887579 w 8128084"/>
              <a:gd name="connsiteY273" fmla="*/ 10924674 h 15135727"/>
              <a:gd name="connsiteX274" fmla="*/ 2767264 w 8128084"/>
              <a:gd name="connsiteY274" fmla="*/ 11020927 h 15135727"/>
              <a:gd name="connsiteX275" fmla="*/ 2743200 w 8128084"/>
              <a:gd name="connsiteY275" fmla="*/ 10924674 h 15135727"/>
              <a:gd name="connsiteX276" fmla="*/ 2550695 w 8128084"/>
              <a:gd name="connsiteY276" fmla="*/ 11020927 h 15135727"/>
              <a:gd name="connsiteX277" fmla="*/ 2526632 w 8128084"/>
              <a:gd name="connsiteY277" fmla="*/ 11117179 h 15135727"/>
              <a:gd name="connsiteX278" fmla="*/ 2334127 w 8128084"/>
              <a:gd name="connsiteY278" fmla="*/ 10996864 h 15135727"/>
              <a:gd name="connsiteX279" fmla="*/ 2358190 w 8128084"/>
              <a:gd name="connsiteY279" fmla="*/ 10732169 h 15135727"/>
              <a:gd name="connsiteX280" fmla="*/ 2334127 w 8128084"/>
              <a:gd name="connsiteY280" fmla="*/ 10587790 h 15135727"/>
              <a:gd name="connsiteX281" fmla="*/ 2406316 w 8128084"/>
              <a:gd name="connsiteY281" fmla="*/ 10491537 h 15135727"/>
              <a:gd name="connsiteX282" fmla="*/ 2598821 w 8128084"/>
              <a:gd name="connsiteY282" fmla="*/ 10684042 h 15135727"/>
              <a:gd name="connsiteX283" fmla="*/ 2767264 w 8128084"/>
              <a:gd name="connsiteY283" fmla="*/ 10684042 h 15135727"/>
              <a:gd name="connsiteX284" fmla="*/ 2646948 w 8128084"/>
              <a:gd name="connsiteY284" fmla="*/ 10515600 h 15135727"/>
              <a:gd name="connsiteX285" fmla="*/ 2815390 w 8128084"/>
              <a:gd name="connsiteY285" fmla="*/ 10395285 h 15135727"/>
              <a:gd name="connsiteX286" fmla="*/ 3080085 w 8128084"/>
              <a:gd name="connsiteY286" fmla="*/ 10419348 h 15135727"/>
              <a:gd name="connsiteX287" fmla="*/ 3248527 w 8128084"/>
              <a:gd name="connsiteY287" fmla="*/ 10539664 h 15135727"/>
              <a:gd name="connsiteX288" fmla="*/ 3320716 w 8128084"/>
              <a:gd name="connsiteY288" fmla="*/ 10659979 h 15135727"/>
              <a:gd name="connsiteX289" fmla="*/ 3465095 w 8128084"/>
              <a:gd name="connsiteY289" fmla="*/ 10659979 h 15135727"/>
              <a:gd name="connsiteX290" fmla="*/ 3441032 w 8128084"/>
              <a:gd name="connsiteY290" fmla="*/ 10491537 h 15135727"/>
              <a:gd name="connsiteX291" fmla="*/ 3392906 w 8128084"/>
              <a:gd name="connsiteY291" fmla="*/ 10250906 h 15135727"/>
              <a:gd name="connsiteX292" fmla="*/ 3152274 w 8128084"/>
              <a:gd name="connsiteY292" fmla="*/ 10250906 h 15135727"/>
              <a:gd name="connsiteX293" fmla="*/ 3176337 w 8128084"/>
              <a:gd name="connsiteY293" fmla="*/ 10178716 h 15135727"/>
              <a:gd name="connsiteX294" fmla="*/ 3104148 w 8128084"/>
              <a:gd name="connsiteY294" fmla="*/ 10154653 h 15135727"/>
              <a:gd name="connsiteX295" fmla="*/ 3007895 w 8128084"/>
              <a:gd name="connsiteY295" fmla="*/ 9962148 h 15135727"/>
              <a:gd name="connsiteX296" fmla="*/ 3176337 w 8128084"/>
              <a:gd name="connsiteY296" fmla="*/ 9889958 h 15135727"/>
              <a:gd name="connsiteX297" fmla="*/ 2959769 w 8128084"/>
              <a:gd name="connsiteY297" fmla="*/ 9504948 h 15135727"/>
              <a:gd name="connsiteX298" fmla="*/ 2791327 w 8128084"/>
              <a:gd name="connsiteY298" fmla="*/ 9456821 h 15135727"/>
              <a:gd name="connsiteX299" fmla="*/ 2574758 w 8128084"/>
              <a:gd name="connsiteY299" fmla="*/ 9336506 h 15135727"/>
              <a:gd name="connsiteX300" fmla="*/ 2550695 w 8128084"/>
              <a:gd name="connsiteY300" fmla="*/ 9071811 h 15135727"/>
              <a:gd name="connsiteX301" fmla="*/ 2695074 w 8128084"/>
              <a:gd name="connsiteY301" fmla="*/ 8999621 h 15135727"/>
              <a:gd name="connsiteX302" fmla="*/ 2622885 w 8128084"/>
              <a:gd name="connsiteY302" fmla="*/ 8975558 h 15135727"/>
              <a:gd name="connsiteX303" fmla="*/ 2430379 w 8128084"/>
              <a:gd name="connsiteY303" fmla="*/ 8999621 h 15135727"/>
              <a:gd name="connsiteX304" fmla="*/ 2261937 w 8128084"/>
              <a:gd name="connsiteY304" fmla="*/ 9168064 h 15135727"/>
              <a:gd name="connsiteX305" fmla="*/ 2237874 w 8128084"/>
              <a:gd name="connsiteY305" fmla="*/ 8999621 h 15135727"/>
              <a:gd name="connsiteX306" fmla="*/ 2117558 w 8128084"/>
              <a:gd name="connsiteY306" fmla="*/ 8975558 h 15135727"/>
              <a:gd name="connsiteX307" fmla="*/ 2045369 w 8128084"/>
              <a:gd name="connsiteY307" fmla="*/ 8783053 h 15135727"/>
              <a:gd name="connsiteX308" fmla="*/ 1852864 w 8128084"/>
              <a:gd name="connsiteY308" fmla="*/ 8758990 h 15135727"/>
              <a:gd name="connsiteX309" fmla="*/ 1636295 w 8128084"/>
              <a:gd name="connsiteY309" fmla="*/ 8927432 h 15135727"/>
              <a:gd name="connsiteX310" fmla="*/ 1588169 w 8128084"/>
              <a:gd name="connsiteY310" fmla="*/ 9023685 h 15135727"/>
              <a:gd name="connsiteX311" fmla="*/ 1515979 w 8128084"/>
              <a:gd name="connsiteY311" fmla="*/ 8879306 h 15135727"/>
              <a:gd name="connsiteX312" fmla="*/ 1347537 w 8128084"/>
              <a:gd name="connsiteY312" fmla="*/ 8879306 h 15135727"/>
              <a:gd name="connsiteX313" fmla="*/ 1347537 w 8128084"/>
              <a:gd name="connsiteY313" fmla="*/ 8710864 h 15135727"/>
              <a:gd name="connsiteX314" fmla="*/ 1106906 w 8128084"/>
              <a:gd name="connsiteY314" fmla="*/ 8783053 h 15135727"/>
              <a:gd name="connsiteX315" fmla="*/ 890337 w 8128084"/>
              <a:gd name="connsiteY315" fmla="*/ 8686800 h 15135727"/>
              <a:gd name="connsiteX316" fmla="*/ 649706 w 8128084"/>
              <a:gd name="connsiteY316" fmla="*/ 8662737 h 15135727"/>
              <a:gd name="connsiteX317" fmla="*/ 385011 w 8128084"/>
              <a:gd name="connsiteY317" fmla="*/ 8566485 h 15135727"/>
              <a:gd name="connsiteX318" fmla="*/ 577516 w 8128084"/>
              <a:gd name="connsiteY318" fmla="*/ 8373979 h 15135727"/>
              <a:gd name="connsiteX319" fmla="*/ 794085 w 8128084"/>
              <a:gd name="connsiteY319" fmla="*/ 8301790 h 15135727"/>
              <a:gd name="connsiteX320" fmla="*/ 745958 w 8128084"/>
              <a:gd name="connsiteY320" fmla="*/ 8133348 h 15135727"/>
              <a:gd name="connsiteX321" fmla="*/ 818148 w 8128084"/>
              <a:gd name="connsiteY321" fmla="*/ 7820527 h 15135727"/>
              <a:gd name="connsiteX322" fmla="*/ 697832 w 8128084"/>
              <a:gd name="connsiteY322" fmla="*/ 7820527 h 15135727"/>
              <a:gd name="connsiteX323" fmla="*/ 625642 w 8128084"/>
              <a:gd name="connsiteY323" fmla="*/ 7916779 h 15135727"/>
              <a:gd name="connsiteX324" fmla="*/ 457200 w 8128084"/>
              <a:gd name="connsiteY324" fmla="*/ 7820527 h 15135727"/>
              <a:gd name="connsiteX325" fmla="*/ 529390 w 8128084"/>
              <a:gd name="connsiteY325" fmla="*/ 7700211 h 15135727"/>
              <a:gd name="connsiteX326" fmla="*/ 938464 w 8128084"/>
              <a:gd name="connsiteY326" fmla="*/ 7676148 h 15135727"/>
              <a:gd name="connsiteX327" fmla="*/ 1058779 w 8128084"/>
              <a:gd name="connsiteY327" fmla="*/ 7459579 h 15135727"/>
              <a:gd name="connsiteX328" fmla="*/ 1203158 w 8128084"/>
              <a:gd name="connsiteY328" fmla="*/ 7603958 h 15135727"/>
              <a:gd name="connsiteX329" fmla="*/ 1299411 w 8128084"/>
              <a:gd name="connsiteY329" fmla="*/ 7555832 h 15135727"/>
              <a:gd name="connsiteX330" fmla="*/ 1443790 w 8128084"/>
              <a:gd name="connsiteY330" fmla="*/ 7507706 h 15135727"/>
              <a:gd name="connsiteX331" fmla="*/ 1684421 w 8128084"/>
              <a:gd name="connsiteY331" fmla="*/ 7603958 h 15135727"/>
              <a:gd name="connsiteX332" fmla="*/ 1684421 w 8128084"/>
              <a:gd name="connsiteY332" fmla="*/ 7603958 h 15135727"/>
              <a:gd name="connsiteX333" fmla="*/ 1540042 w 8128084"/>
              <a:gd name="connsiteY333" fmla="*/ 7363327 h 15135727"/>
              <a:gd name="connsiteX334" fmla="*/ 1299411 w 8128084"/>
              <a:gd name="connsiteY334" fmla="*/ 7315200 h 15135727"/>
              <a:gd name="connsiteX335" fmla="*/ 1130969 w 8128084"/>
              <a:gd name="connsiteY335" fmla="*/ 7339264 h 15135727"/>
              <a:gd name="connsiteX336" fmla="*/ 1034716 w 8128084"/>
              <a:gd name="connsiteY336" fmla="*/ 7315200 h 15135727"/>
              <a:gd name="connsiteX337" fmla="*/ 1155032 w 8128084"/>
              <a:gd name="connsiteY337" fmla="*/ 7050506 h 15135727"/>
              <a:gd name="connsiteX338" fmla="*/ 1155032 w 8128084"/>
              <a:gd name="connsiteY338" fmla="*/ 6930190 h 15135727"/>
              <a:gd name="connsiteX339" fmla="*/ 1155032 w 8128084"/>
              <a:gd name="connsiteY339" fmla="*/ 6761748 h 15135727"/>
              <a:gd name="connsiteX340" fmla="*/ 1203158 w 8128084"/>
              <a:gd name="connsiteY340" fmla="*/ 6617369 h 15135727"/>
              <a:gd name="connsiteX341" fmla="*/ 1371600 w 8128084"/>
              <a:gd name="connsiteY341" fmla="*/ 6472990 h 15135727"/>
              <a:gd name="connsiteX342" fmla="*/ 1443790 w 8128084"/>
              <a:gd name="connsiteY342" fmla="*/ 6328611 h 15135727"/>
              <a:gd name="connsiteX343" fmla="*/ 1419727 w 8128084"/>
              <a:gd name="connsiteY343" fmla="*/ 6208295 h 15135727"/>
              <a:gd name="connsiteX344" fmla="*/ 1275348 w 8128084"/>
              <a:gd name="connsiteY344" fmla="*/ 6304548 h 15135727"/>
              <a:gd name="connsiteX345" fmla="*/ 1323474 w 8128084"/>
              <a:gd name="connsiteY345" fmla="*/ 6015790 h 15135727"/>
              <a:gd name="connsiteX346" fmla="*/ 1540042 w 8128084"/>
              <a:gd name="connsiteY346" fmla="*/ 5871411 h 15135727"/>
              <a:gd name="connsiteX347" fmla="*/ 1540042 w 8128084"/>
              <a:gd name="connsiteY347" fmla="*/ 5751095 h 15135727"/>
              <a:gd name="connsiteX348" fmla="*/ 1395664 w 8128084"/>
              <a:gd name="connsiteY348" fmla="*/ 5799221 h 15135727"/>
              <a:gd name="connsiteX349" fmla="*/ 1179095 w 8128084"/>
              <a:gd name="connsiteY349" fmla="*/ 5799221 h 15135727"/>
              <a:gd name="connsiteX350" fmla="*/ 890337 w 8128084"/>
              <a:gd name="connsiteY350" fmla="*/ 5775158 h 15135727"/>
              <a:gd name="connsiteX351" fmla="*/ 697832 w 8128084"/>
              <a:gd name="connsiteY351" fmla="*/ 5606716 h 15135727"/>
              <a:gd name="connsiteX352" fmla="*/ 577516 w 8128084"/>
              <a:gd name="connsiteY352" fmla="*/ 5582653 h 15135727"/>
              <a:gd name="connsiteX353" fmla="*/ 697832 w 8128084"/>
              <a:gd name="connsiteY353" fmla="*/ 5775158 h 15135727"/>
              <a:gd name="connsiteX354" fmla="*/ 409074 w 8128084"/>
              <a:gd name="connsiteY354" fmla="*/ 5799221 h 15135727"/>
              <a:gd name="connsiteX355" fmla="*/ 168442 w 8128084"/>
              <a:gd name="connsiteY355" fmla="*/ 5702969 h 15135727"/>
              <a:gd name="connsiteX356" fmla="*/ 264695 w 8128084"/>
              <a:gd name="connsiteY356" fmla="*/ 5558590 h 15135727"/>
              <a:gd name="connsiteX357" fmla="*/ 144379 w 8128084"/>
              <a:gd name="connsiteY357" fmla="*/ 5510464 h 15135727"/>
              <a:gd name="connsiteX358" fmla="*/ 0 w 8128084"/>
              <a:gd name="connsiteY358" fmla="*/ 5462337 h 15135727"/>
              <a:gd name="connsiteX359" fmla="*/ 96253 w 8128084"/>
              <a:gd name="connsiteY359"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42827 w 8128084"/>
              <a:gd name="connsiteY202" fmla="*/ 14383753 h 15135727"/>
              <a:gd name="connsiteX203" fmla="*/ 4403558 w 8128084"/>
              <a:gd name="connsiteY203" fmla="*/ 14437895 h 15135727"/>
              <a:gd name="connsiteX204" fmla="*/ 4340058 w 8128084"/>
              <a:gd name="connsiteY204" fmla="*/ 14475995 h 15135727"/>
              <a:gd name="connsiteX205" fmla="*/ 4303127 w 8128084"/>
              <a:gd name="connsiteY205" fmla="*/ 14364703 h 15135727"/>
              <a:gd name="connsiteX206" fmla="*/ 4276892 w 8128084"/>
              <a:gd name="connsiteY206" fmla="*/ 14296190 h 15135727"/>
              <a:gd name="connsiteX207" fmla="*/ 4235116 w 8128084"/>
              <a:gd name="connsiteY207" fmla="*/ 14341642 h 15135727"/>
              <a:gd name="connsiteX208" fmla="*/ 4162927 w 8128084"/>
              <a:gd name="connsiteY208" fmla="*/ 14389769 h 15135727"/>
              <a:gd name="connsiteX209" fmla="*/ 4137527 w 8128084"/>
              <a:gd name="connsiteY209" fmla="*/ 14364369 h 15135727"/>
              <a:gd name="connsiteX210" fmla="*/ 3998327 w 8128084"/>
              <a:gd name="connsiteY210" fmla="*/ 14409153 h 15135727"/>
              <a:gd name="connsiteX211" fmla="*/ 4023727 w 8128084"/>
              <a:gd name="connsiteY211" fmla="*/ 14275803 h 15135727"/>
              <a:gd name="connsiteX212" fmla="*/ 3915945 w 8128084"/>
              <a:gd name="connsiteY212" fmla="*/ 14289840 h 15135727"/>
              <a:gd name="connsiteX213" fmla="*/ 3801979 w 8128084"/>
              <a:gd name="connsiteY213" fmla="*/ 14293516 h 15135727"/>
              <a:gd name="connsiteX214" fmla="*/ 3719764 w 8128084"/>
              <a:gd name="connsiteY214" fmla="*/ 14415169 h 15135727"/>
              <a:gd name="connsiteX215" fmla="*/ 3625850 w 8128084"/>
              <a:gd name="connsiteY215" fmla="*/ 14616364 h 15135727"/>
              <a:gd name="connsiteX216" fmla="*/ 3513221 w 8128084"/>
              <a:gd name="connsiteY216" fmla="*/ 14726653 h 15135727"/>
              <a:gd name="connsiteX217" fmla="*/ 3583071 w 8128084"/>
              <a:gd name="connsiteY217" fmla="*/ 14832932 h 15135727"/>
              <a:gd name="connsiteX218" fmla="*/ 3633537 w 8128084"/>
              <a:gd name="connsiteY218" fmla="*/ 14967285 h 15135727"/>
              <a:gd name="connsiteX219" fmla="*/ 3609474 w 8128084"/>
              <a:gd name="connsiteY219" fmla="*/ 15087600 h 15135727"/>
              <a:gd name="connsiteX220" fmla="*/ 3479132 w 8128084"/>
              <a:gd name="connsiteY220" fmla="*/ 14975974 h 15135727"/>
              <a:gd name="connsiteX221" fmla="*/ 3304340 w 8128084"/>
              <a:gd name="connsiteY221" fmla="*/ 14949237 h 15135727"/>
              <a:gd name="connsiteX222" fmla="*/ 3261227 w 8128084"/>
              <a:gd name="connsiteY222" fmla="*/ 14787145 h 15135727"/>
              <a:gd name="connsiteX223" fmla="*/ 3128211 w 8128084"/>
              <a:gd name="connsiteY223" fmla="*/ 14919158 h 15135727"/>
              <a:gd name="connsiteX224" fmla="*/ 3090277 w 8128084"/>
              <a:gd name="connsiteY224" fmla="*/ 15075903 h 15135727"/>
              <a:gd name="connsiteX225" fmla="*/ 2959769 w 8128084"/>
              <a:gd name="connsiteY225" fmla="*/ 15135727 h 15135727"/>
              <a:gd name="connsiteX226" fmla="*/ 2891256 w 8128084"/>
              <a:gd name="connsiteY226" fmla="*/ 14945895 h 15135727"/>
              <a:gd name="connsiteX227" fmla="*/ 2829927 w 8128084"/>
              <a:gd name="connsiteY227" fmla="*/ 14872703 h 15135727"/>
              <a:gd name="connsiteX228" fmla="*/ 2887579 w 8128084"/>
              <a:gd name="connsiteY228" fmla="*/ 14774779 h 15135727"/>
              <a:gd name="connsiteX229" fmla="*/ 2779127 w 8128084"/>
              <a:gd name="connsiteY229" fmla="*/ 14694903 h 15135727"/>
              <a:gd name="connsiteX230" fmla="*/ 2839453 w 8128084"/>
              <a:gd name="connsiteY230" fmla="*/ 14582274 h 15135727"/>
              <a:gd name="connsiteX231" fmla="*/ 2935706 w 8128084"/>
              <a:gd name="connsiteY231" fmla="*/ 14510085 h 15135727"/>
              <a:gd name="connsiteX232" fmla="*/ 2948406 w 8128084"/>
              <a:gd name="connsiteY232" fmla="*/ 14554535 h 15135727"/>
              <a:gd name="connsiteX233" fmla="*/ 2855327 w 8128084"/>
              <a:gd name="connsiteY233" fmla="*/ 14371053 h 15135727"/>
              <a:gd name="connsiteX234" fmla="*/ 3014077 w 8128084"/>
              <a:gd name="connsiteY234" fmla="*/ 14447253 h 15135727"/>
              <a:gd name="connsiteX235" fmla="*/ 3029285 w 8128084"/>
              <a:gd name="connsiteY235" fmla="*/ 14363032 h 15135727"/>
              <a:gd name="connsiteX236" fmla="*/ 3152274 w 8128084"/>
              <a:gd name="connsiteY236" fmla="*/ 14341642 h 15135727"/>
              <a:gd name="connsiteX237" fmla="*/ 3226135 w 8128084"/>
              <a:gd name="connsiteY237" fmla="*/ 14269453 h 15135727"/>
              <a:gd name="connsiteX238" fmla="*/ 3152274 w 8128084"/>
              <a:gd name="connsiteY238" fmla="*/ 14197264 h 15135727"/>
              <a:gd name="connsiteX239" fmla="*/ 3152274 w 8128084"/>
              <a:gd name="connsiteY239" fmla="*/ 14052885 h 15135727"/>
              <a:gd name="connsiteX240" fmla="*/ 3086435 w 8128084"/>
              <a:gd name="connsiteY240" fmla="*/ 14037845 h 15135727"/>
              <a:gd name="connsiteX241" fmla="*/ 3056021 w 8128084"/>
              <a:gd name="connsiteY241" fmla="*/ 14153148 h 15135727"/>
              <a:gd name="connsiteX242" fmla="*/ 2935706 w 8128084"/>
              <a:gd name="connsiteY242" fmla="*/ 14076948 h 15135727"/>
              <a:gd name="connsiteX243" fmla="*/ 2863516 w 8128084"/>
              <a:gd name="connsiteY243" fmla="*/ 14093324 h 15135727"/>
              <a:gd name="connsiteX244" fmla="*/ 2804527 w 8128084"/>
              <a:gd name="connsiteY244" fmla="*/ 14218653 h 15135727"/>
              <a:gd name="connsiteX245" fmla="*/ 2719137 w 8128084"/>
              <a:gd name="connsiteY245" fmla="*/ 14197264 h 15135727"/>
              <a:gd name="connsiteX246" fmla="*/ 2653298 w 8128084"/>
              <a:gd name="connsiteY246" fmla="*/ 14248064 h 15135727"/>
              <a:gd name="connsiteX247" fmla="*/ 2560721 w 8128084"/>
              <a:gd name="connsiteY247" fmla="*/ 14150474 h 15135727"/>
              <a:gd name="connsiteX248" fmla="*/ 2436729 w 8128084"/>
              <a:gd name="connsiteY248" fmla="*/ 13804566 h 15135727"/>
              <a:gd name="connsiteX249" fmla="*/ 2550527 w 8128084"/>
              <a:gd name="connsiteY249" fmla="*/ 13805903 h 15135727"/>
              <a:gd name="connsiteX250" fmla="*/ 2729498 w 8128084"/>
              <a:gd name="connsiteY250" fmla="*/ 13812253 h 15135727"/>
              <a:gd name="connsiteX251" fmla="*/ 2633077 w 8128084"/>
              <a:gd name="connsiteY251" fmla="*/ 13755103 h 15135727"/>
              <a:gd name="connsiteX252" fmla="*/ 2553369 w 8128084"/>
              <a:gd name="connsiteY252" fmla="*/ 13475369 h 15135727"/>
              <a:gd name="connsiteX253" fmla="*/ 2550695 w 8128084"/>
              <a:gd name="connsiteY253" fmla="*/ 13186611 h 15135727"/>
              <a:gd name="connsiteX254" fmla="*/ 2719137 w 8128084"/>
              <a:gd name="connsiteY254" fmla="*/ 13042232 h 15135727"/>
              <a:gd name="connsiteX255" fmla="*/ 2791327 w 8128084"/>
              <a:gd name="connsiteY255" fmla="*/ 12945979 h 15135727"/>
              <a:gd name="connsiteX256" fmla="*/ 3031958 w 8128084"/>
              <a:gd name="connsiteY256" fmla="*/ 13090358 h 15135727"/>
              <a:gd name="connsiteX257" fmla="*/ 3056021 w 8128084"/>
              <a:gd name="connsiteY257" fmla="*/ 12753474 h 15135727"/>
              <a:gd name="connsiteX258" fmla="*/ 2887579 w 8128084"/>
              <a:gd name="connsiteY258" fmla="*/ 12777537 h 15135727"/>
              <a:gd name="connsiteX259" fmla="*/ 2815390 w 8128084"/>
              <a:gd name="connsiteY259" fmla="*/ 12777537 h 15135727"/>
              <a:gd name="connsiteX260" fmla="*/ 3176337 w 8128084"/>
              <a:gd name="connsiteY260" fmla="*/ 12368464 h 15135727"/>
              <a:gd name="connsiteX261" fmla="*/ 3104148 w 8128084"/>
              <a:gd name="connsiteY261" fmla="*/ 12320337 h 15135727"/>
              <a:gd name="connsiteX262" fmla="*/ 3104148 w 8128084"/>
              <a:gd name="connsiteY262" fmla="*/ 12320337 h 15135727"/>
              <a:gd name="connsiteX263" fmla="*/ 3007895 w 8128084"/>
              <a:gd name="connsiteY263" fmla="*/ 12079706 h 15135727"/>
              <a:gd name="connsiteX264" fmla="*/ 2911642 w 8128084"/>
              <a:gd name="connsiteY264" fmla="*/ 11935327 h 15135727"/>
              <a:gd name="connsiteX265" fmla="*/ 2863516 w 8128084"/>
              <a:gd name="connsiteY265" fmla="*/ 11694695 h 15135727"/>
              <a:gd name="connsiteX266" fmla="*/ 2911642 w 8128084"/>
              <a:gd name="connsiteY266" fmla="*/ 11454064 h 15135727"/>
              <a:gd name="connsiteX267" fmla="*/ 3056021 w 8128084"/>
              <a:gd name="connsiteY267" fmla="*/ 11454064 h 15135727"/>
              <a:gd name="connsiteX268" fmla="*/ 2983832 w 8128084"/>
              <a:gd name="connsiteY268" fmla="*/ 11381874 h 15135727"/>
              <a:gd name="connsiteX269" fmla="*/ 3031958 w 8128084"/>
              <a:gd name="connsiteY269" fmla="*/ 11285621 h 15135727"/>
              <a:gd name="connsiteX270" fmla="*/ 3007895 w 8128084"/>
              <a:gd name="connsiteY270" fmla="*/ 11189369 h 15135727"/>
              <a:gd name="connsiteX271" fmla="*/ 2887579 w 8128084"/>
              <a:gd name="connsiteY271" fmla="*/ 11141242 h 15135727"/>
              <a:gd name="connsiteX272" fmla="*/ 2887579 w 8128084"/>
              <a:gd name="connsiteY272" fmla="*/ 10972800 h 15135727"/>
              <a:gd name="connsiteX273" fmla="*/ 2887579 w 8128084"/>
              <a:gd name="connsiteY273" fmla="*/ 10924674 h 15135727"/>
              <a:gd name="connsiteX274" fmla="*/ 2767264 w 8128084"/>
              <a:gd name="connsiteY274" fmla="*/ 11020927 h 15135727"/>
              <a:gd name="connsiteX275" fmla="*/ 2743200 w 8128084"/>
              <a:gd name="connsiteY275" fmla="*/ 10924674 h 15135727"/>
              <a:gd name="connsiteX276" fmla="*/ 2550695 w 8128084"/>
              <a:gd name="connsiteY276" fmla="*/ 11020927 h 15135727"/>
              <a:gd name="connsiteX277" fmla="*/ 2526632 w 8128084"/>
              <a:gd name="connsiteY277" fmla="*/ 11117179 h 15135727"/>
              <a:gd name="connsiteX278" fmla="*/ 2334127 w 8128084"/>
              <a:gd name="connsiteY278" fmla="*/ 10996864 h 15135727"/>
              <a:gd name="connsiteX279" fmla="*/ 2358190 w 8128084"/>
              <a:gd name="connsiteY279" fmla="*/ 10732169 h 15135727"/>
              <a:gd name="connsiteX280" fmla="*/ 2334127 w 8128084"/>
              <a:gd name="connsiteY280" fmla="*/ 10587790 h 15135727"/>
              <a:gd name="connsiteX281" fmla="*/ 2406316 w 8128084"/>
              <a:gd name="connsiteY281" fmla="*/ 10491537 h 15135727"/>
              <a:gd name="connsiteX282" fmla="*/ 2598821 w 8128084"/>
              <a:gd name="connsiteY282" fmla="*/ 10684042 h 15135727"/>
              <a:gd name="connsiteX283" fmla="*/ 2767264 w 8128084"/>
              <a:gd name="connsiteY283" fmla="*/ 10684042 h 15135727"/>
              <a:gd name="connsiteX284" fmla="*/ 2646948 w 8128084"/>
              <a:gd name="connsiteY284" fmla="*/ 10515600 h 15135727"/>
              <a:gd name="connsiteX285" fmla="*/ 2815390 w 8128084"/>
              <a:gd name="connsiteY285" fmla="*/ 10395285 h 15135727"/>
              <a:gd name="connsiteX286" fmla="*/ 3080085 w 8128084"/>
              <a:gd name="connsiteY286" fmla="*/ 10419348 h 15135727"/>
              <a:gd name="connsiteX287" fmla="*/ 3248527 w 8128084"/>
              <a:gd name="connsiteY287" fmla="*/ 10539664 h 15135727"/>
              <a:gd name="connsiteX288" fmla="*/ 3320716 w 8128084"/>
              <a:gd name="connsiteY288" fmla="*/ 10659979 h 15135727"/>
              <a:gd name="connsiteX289" fmla="*/ 3465095 w 8128084"/>
              <a:gd name="connsiteY289" fmla="*/ 10659979 h 15135727"/>
              <a:gd name="connsiteX290" fmla="*/ 3441032 w 8128084"/>
              <a:gd name="connsiteY290" fmla="*/ 10491537 h 15135727"/>
              <a:gd name="connsiteX291" fmla="*/ 3392906 w 8128084"/>
              <a:gd name="connsiteY291" fmla="*/ 10250906 h 15135727"/>
              <a:gd name="connsiteX292" fmla="*/ 3152274 w 8128084"/>
              <a:gd name="connsiteY292" fmla="*/ 10250906 h 15135727"/>
              <a:gd name="connsiteX293" fmla="*/ 3176337 w 8128084"/>
              <a:gd name="connsiteY293" fmla="*/ 10178716 h 15135727"/>
              <a:gd name="connsiteX294" fmla="*/ 3104148 w 8128084"/>
              <a:gd name="connsiteY294" fmla="*/ 10154653 h 15135727"/>
              <a:gd name="connsiteX295" fmla="*/ 3007895 w 8128084"/>
              <a:gd name="connsiteY295" fmla="*/ 9962148 h 15135727"/>
              <a:gd name="connsiteX296" fmla="*/ 3176337 w 8128084"/>
              <a:gd name="connsiteY296" fmla="*/ 9889958 h 15135727"/>
              <a:gd name="connsiteX297" fmla="*/ 2959769 w 8128084"/>
              <a:gd name="connsiteY297" fmla="*/ 9504948 h 15135727"/>
              <a:gd name="connsiteX298" fmla="*/ 2791327 w 8128084"/>
              <a:gd name="connsiteY298" fmla="*/ 9456821 h 15135727"/>
              <a:gd name="connsiteX299" fmla="*/ 2574758 w 8128084"/>
              <a:gd name="connsiteY299" fmla="*/ 9336506 h 15135727"/>
              <a:gd name="connsiteX300" fmla="*/ 2550695 w 8128084"/>
              <a:gd name="connsiteY300" fmla="*/ 9071811 h 15135727"/>
              <a:gd name="connsiteX301" fmla="*/ 2695074 w 8128084"/>
              <a:gd name="connsiteY301" fmla="*/ 8999621 h 15135727"/>
              <a:gd name="connsiteX302" fmla="*/ 2622885 w 8128084"/>
              <a:gd name="connsiteY302" fmla="*/ 8975558 h 15135727"/>
              <a:gd name="connsiteX303" fmla="*/ 2430379 w 8128084"/>
              <a:gd name="connsiteY303" fmla="*/ 8999621 h 15135727"/>
              <a:gd name="connsiteX304" fmla="*/ 2261937 w 8128084"/>
              <a:gd name="connsiteY304" fmla="*/ 9168064 h 15135727"/>
              <a:gd name="connsiteX305" fmla="*/ 2237874 w 8128084"/>
              <a:gd name="connsiteY305" fmla="*/ 8999621 h 15135727"/>
              <a:gd name="connsiteX306" fmla="*/ 2117558 w 8128084"/>
              <a:gd name="connsiteY306" fmla="*/ 8975558 h 15135727"/>
              <a:gd name="connsiteX307" fmla="*/ 2045369 w 8128084"/>
              <a:gd name="connsiteY307" fmla="*/ 8783053 h 15135727"/>
              <a:gd name="connsiteX308" fmla="*/ 1852864 w 8128084"/>
              <a:gd name="connsiteY308" fmla="*/ 8758990 h 15135727"/>
              <a:gd name="connsiteX309" fmla="*/ 1636295 w 8128084"/>
              <a:gd name="connsiteY309" fmla="*/ 8927432 h 15135727"/>
              <a:gd name="connsiteX310" fmla="*/ 1588169 w 8128084"/>
              <a:gd name="connsiteY310" fmla="*/ 9023685 h 15135727"/>
              <a:gd name="connsiteX311" fmla="*/ 1515979 w 8128084"/>
              <a:gd name="connsiteY311" fmla="*/ 8879306 h 15135727"/>
              <a:gd name="connsiteX312" fmla="*/ 1347537 w 8128084"/>
              <a:gd name="connsiteY312" fmla="*/ 8879306 h 15135727"/>
              <a:gd name="connsiteX313" fmla="*/ 1347537 w 8128084"/>
              <a:gd name="connsiteY313" fmla="*/ 8710864 h 15135727"/>
              <a:gd name="connsiteX314" fmla="*/ 1106906 w 8128084"/>
              <a:gd name="connsiteY314" fmla="*/ 8783053 h 15135727"/>
              <a:gd name="connsiteX315" fmla="*/ 890337 w 8128084"/>
              <a:gd name="connsiteY315" fmla="*/ 8686800 h 15135727"/>
              <a:gd name="connsiteX316" fmla="*/ 649706 w 8128084"/>
              <a:gd name="connsiteY316" fmla="*/ 8662737 h 15135727"/>
              <a:gd name="connsiteX317" fmla="*/ 385011 w 8128084"/>
              <a:gd name="connsiteY317" fmla="*/ 8566485 h 15135727"/>
              <a:gd name="connsiteX318" fmla="*/ 577516 w 8128084"/>
              <a:gd name="connsiteY318" fmla="*/ 8373979 h 15135727"/>
              <a:gd name="connsiteX319" fmla="*/ 794085 w 8128084"/>
              <a:gd name="connsiteY319" fmla="*/ 8301790 h 15135727"/>
              <a:gd name="connsiteX320" fmla="*/ 745958 w 8128084"/>
              <a:gd name="connsiteY320" fmla="*/ 8133348 h 15135727"/>
              <a:gd name="connsiteX321" fmla="*/ 818148 w 8128084"/>
              <a:gd name="connsiteY321" fmla="*/ 7820527 h 15135727"/>
              <a:gd name="connsiteX322" fmla="*/ 697832 w 8128084"/>
              <a:gd name="connsiteY322" fmla="*/ 7820527 h 15135727"/>
              <a:gd name="connsiteX323" fmla="*/ 625642 w 8128084"/>
              <a:gd name="connsiteY323" fmla="*/ 7916779 h 15135727"/>
              <a:gd name="connsiteX324" fmla="*/ 457200 w 8128084"/>
              <a:gd name="connsiteY324" fmla="*/ 7820527 h 15135727"/>
              <a:gd name="connsiteX325" fmla="*/ 529390 w 8128084"/>
              <a:gd name="connsiteY325" fmla="*/ 7700211 h 15135727"/>
              <a:gd name="connsiteX326" fmla="*/ 938464 w 8128084"/>
              <a:gd name="connsiteY326" fmla="*/ 7676148 h 15135727"/>
              <a:gd name="connsiteX327" fmla="*/ 1058779 w 8128084"/>
              <a:gd name="connsiteY327" fmla="*/ 7459579 h 15135727"/>
              <a:gd name="connsiteX328" fmla="*/ 1203158 w 8128084"/>
              <a:gd name="connsiteY328" fmla="*/ 7603958 h 15135727"/>
              <a:gd name="connsiteX329" fmla="*/ 1299411 w 8128084"/>
              <a:gd name="connsiteY329" fmla="*/ 7555832 h 15135727"/>
              <a:gd name="connsiteX330" fmla="*/ 1443790 w 8128084"/>
              <a:gd name="connsiteY330" fmla="*/ 7507706 h 15135727"/>
              <a:gd name="connsiteX331" fmla="*/ 1684421 w 8128084"/>
              <a:gd name="connsiteY331" fmla="*/ 7603958 h 15135727"/>
              <a:gd name="connsiteX332" fmla="*/ 1684421 w 8128084"/>
              <a:gd name="connsiteY332" fmla="*/ 7603958 h 15135727"/>
              <a:gd name="connsiteX333" fmla="*/ 1540042 w 8128084"/>
              <a:gd name="connsiteY333" fmla="*/ 7363327 h 15135727"/>
              <a:gd name="connsiteX334" fmla="*/ 1299411 w 8128084"/>
              <a:gd name="connsiteY334" fmla="*/ 7315200 h 15135727"/>
              <a:gd name="connsiteX335" fmla="*/ 1130969 w 8128084"/>
              <a:gd name="connsiteY335" fmla="*/ 7339264 h 15135727"/>
              <a:gd name="connsiteX336" fmla="*/ 1034716 w 8128084"/>
              <a:gd name="connsiteY336" fmla="*/ 7315200 h 15135727"/>
              <a:gd name="connsiteX337" fmla="*/ 1155032 w 8128084"/>
              <a:gd name="connsiteY337" fmla="*/ 7050506 h 15135727"/>
              <a:gd name="connsiteX338" fmla="*/ 1155032 w 8128084"/>
              <a:gd name="connsiteY338" fmla="*/ 6930190 h 15135727"/>
              <a:gd name="connsiteX339" fmla="*/ 1155032 w 8128084"/>
              <a:gd name="connsiteY339" fmla="*/ 6761748 h 15135727"/>
              <a:gd name="connsiteX340" fmla="*/ 1203158 w 8128084"/>
              <a:gd name="connsiteY340" fmla="*/ 6617369 h 15135727"/>
              <a:gd name="connsiteX341" fmla="*/ 1371600 w 8128084"/>
              <a:gd name="connsiteY341" fmla="*/ 6472990 h 15135727"/>
              <a:gd name="connsiteX342" fmla="*/ 1443790 w 8128084"/>
              <a:gd name="connsiteY342" fmla="*/ 6328611 h 15135727"/>
              <a:gd name="connsiteX343" fmla="*/ 1419727 w 8128084"/>
              <a:gd name="connsiteY343" fmla="*/ 6208295 h 15135727"/>
              <a:gd name="connsiteX344" fmla="*/ 1275348 w 8128084"/>
              <a:gd name="connsiteY344" fmla="*/ 6304548 h 15135727"/>
              <a:gd name="connsiteX345" fmla="*/ 1323474 w 8128084"/>
              <a:gd name="connsiteY345" fmla="*/ 6015790 h 15135727"/>
              <a:gd name="connsiteX346" fmla="*/ 1540042 w 8128084"/>
              <a:gd name="connsiteY346" fmla="*/ 5871411 h 15135727"/>
              <a:gd name="connsiteX347" fmla="*/ 1540042 w 8128084"/>
              <a:gd name="connsiteY347" fmla="*/ 5751095 h 15135727"/>
              <a:gd name="connsiteX348" fmla="*/ 1395664 w 8128084"/>
              <a:gd name="connsiteY348" fmla="*/ 5799221 h 15135727"/>
              <a:gd name="connsiteX349" fmla="*/ 1179095 w 8128084"/>
              <a:gd name="connsiteY349" fmla="*/ 5799221 h 15135727"/>
              <a:gd name="connsiteX350" fmla="*/ 890337 w 8128084"/>
              <a:gd name="connsiteY350" fmla="*/ 5775158 h 15135727"/>
              <a:gd name="connsiteX351" fmla="*/ 697832 w 8128084"/>
              <a:gd name="connsiteY351" fmla="*/ 5606716 h 15135727"/>
              <a:gd name="connsiteX352" fmla="*/ 577516 w 8128084"/>
              <a:gd name="connsiteY352" fmla="*/ 5582653 h 15135727"/>
              <a:gd name="connsiteX353" fmla="*/ 697832 w 8128084"/>
              <a:gd name="connsiteY353" fmla="*/ 5775158 h 15135727"/>
              <a:gd name="connsiteX354" fmla="*/ 409074 w 8128084"/>
              <a:gd name="connsiteY354" fmla="*/ 5799221 h 15135727"/>
              <a:gd name="connsiteX355" fmla="*/ 168442 w 8128084"/>
              <a:gd name="connsiteY355" fmla="*/ 5702969 h 15135727"/>
              <a:gd name="connsiteX356" fmla="*/ 264695 w 8128084"/>
              <a:gd name="connsiteY356" fmla="*/ 5558590 h 15135727"/>
              <a:gd name="connsiteX357" fmla="*/ 144379 w 8128084"/>
              <a:gd name="connsiteY357" fmla="*/ 5510464 h 15135727"/>
              <a:gd name="connsiteX358" fmla="*/ 0 w 8128084"/>
              <a:gd name="connsiteY358" fmla="*/ 5462337 h 15135727"/>
              <a:gd name="connsiteX359" fmla="*/ 96253 w 8128084"/>
              <a:gd name="connsiteY359"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42827 w 8128084"/>
              <a:gd name="connsiteY202" fmla="*/ 14383753 h 15135727"/>
              <a:gd name="connsiteX203" fmla="*/ 4403558 w 8128084"/>
              <a:gd name="connsiteY203" fmla="*/ 14437895 h 15135727"/>
              <a:gd name="connsiteX204" fmla="*/ 4340058 w 8128084"/>
              <a:gd name="connsiteY204" fmla="*/ 14475995 h 15135727"/>
              <a:gd name="connsiteX205" fmla="*/ 4303127 w 8128084"/>
              <a:gd name="connsiteY205" fmla="*/ 14364703 h 15135727"/>
              <a:gd name="connsiteX206" fmla="*/ 4276892 w 8128084"/>
              <a:gd name="connsiteY206" fmla="*/ 14296190 h 15135727"/>
              <a:gd name="connsiteX207" fmla="*/ 4235116 w 8128084"/>
              <a:gd name="connsiteY207" fmla="*/ 14341642 h 15135727"/>
              <a:gd name="connsiteX208" fmla="*/ 4162927 w 8128084"/>
              <a:gd name="connsiteY208" fmla="*/ 14389769 h 15135727"/>
              <a:gd name="connsiteX209" fmla="*/ 4137527 w 8128084"/>
              <a:gd name="connsiteY209" fmla="*/ 14364369 h 15135727"/>
              <a:gd name="connsiteX210" fmla="*/ 3998327 w 8128084"/>
              <a:gd name="connsiteY210" fmla="*/ 14409153 h 15135727"/>
              <a:gd name="connsiteX211" fmla="*/ 4023727 w 8128084"/>
              <a:gd name="connsiteY211" fmla="*/ 14275803 h 15135727"/>
              <a:gd name="connsiteX212" fmla="*/ 3915945 w 8128084"/>
              <a:gd name="connsiteY212" fmla="*/ 14289840 h 15135727"/>
              <a:gd name="connsiteX213" fmla="*/ 3801979 w 8128084"/>
              <a:gd name="connsiteY213" fmla="*/ 14293516 h 15135727"/>
              <a:gd name="connsiteX214" fmla="*/ 3719764 w 8128084"/>
              <a:gd name="connsiteY214" fmla="*/ 14415169 h 15135727"/>
              <a:gd name="connsiteX215" fmla="*/ 3625850 w 8128084"/>
              <a:gd name="connsiteY215" fmla="*/ 14616364 h 15135727"/>
              <a:gd name="connsiteX216" fmla="*/ 3513221 w 8128084"/>
              <a:gd name="connsiteY216" fmla="*/ 14726653 h 15135727"/>
              <a:gd name="connsiteX217" fmla="*/ 3583071 w 8128084"/>
              <a:gd name="connsiteY217" fmla="*/ 14832932 h 15135727"/>
              <a:gd name="connsiteX218" fmla="*/ 3633537 w 8128084"/>
              <a:gd name="connsiteY218" fmla="*/ 14967285 h 15135727"/>
              <a:gd name="connsiteX219" fmla="*/ 3609474 w 8128084"/>
              <a:gd name="connsiteY219" fmla="*/ 15087600 h 15135727"/>
              <a:gd name="connsiteX220" fmla="*/ 3479132 w 8128084"/>
              <a:gd name="connsiteY220" fmla="*/ 14975974 h 15135727"/>
              <a:gd name="connsiteX221" fmla="*/ 3304340 w 8128084"/>
              <a:gd name="connsiteY221" fmla="*/ 14949237 h 15135727"/>
              <a:gd name="connsiteX222" fmla="*/ 3261227 w 8128084"/>
              <a:gd name="connsiteY222" fmla="*/ 14787145 h 15135727"/>
              <a:gd name="connsiteX223" fmla="*/ 3128211 w 8128084"/>
              <a:gd name="connsiteY223" fmla="*/ 14919158 h 15135727"/>
              <a:gd name="connsiteX224" fmla="*/ 3090277 w 8128084"/>
              <a:gd name="connsiteY224" fmla="*/ 15075903 h 15135727"/>
              <a:gd name="connsiteX225" fmla="*/ 2959769 w 8128084"/>
              <a:gd name="connsiteY225" fmla="*/ 15135727 h 15135727"/>
              <a:gd name="connsiteX226" fmla="*/ 2891256 w 8128084"/>
              <a:gd name="connsiteY226" fmla="*/ 14945895 h 15135727"/>
              <a:gd name="connsiteX227" fmla="*/ 2829927 w 8128084"/>
              <a:gd name="connsiteY227" fmla="*/ 14872703 h 15135727"/>
              <a:gd name="connsiteX228" fmla="*/ 2887579 w 8128084"/>
              <a:gd name="connsiteY228" fmla="*/ 14774779 h 15135727"/>
              <a:gd name="connsiteX229" fmla="*/ 2779127 w 8128084"/>
              <a:gd name="connsiteY229" fmla="*/ 14694903 h 15135727"/>
              <a:gd name="connsiteX230" fmla="*/ 2839453 w 8128084"/>
              <a:gd name="connsiteY230" fmla="*/ 14582274 h 15135727"/>
              <a:gd name="connsiteX231" fmla="*/ 2935706 w 8128084"/>
              <a:gd name="connsiteY231" fmla="*/ 14510085 h 15135727"/>
              <a:gd name="connsiteX232" fmla="*/ 2948406 w 8128084"/>
              <a:gd name="connsiteY232" fmla="*/ 14554535 h 15135727"/>
              <a:gd name="connsiteX233" fmla="*/ 2855327 w 8128084"/>
              <a:gd name="connsiteY233" fmla="*/ 14371053 h 15135727"/>
              <a:gd name="connsiteX234" fmla="*/ 3014077 w 8128084"/>
              <a:gd name="connsiteY234" fmla="*/ 14447253 h 15135727"/>
              <a:gd name="connsiteX235" fmla="*/ 3029285 w 8128084"/>
              <a:gd name="connsiteY235" fmla="*/ 14363032 h 15135727"/>
              <a:gd name="connsiteX236" fmla="*/ 3152274 w 8128084"/>
              <a:gd name="connsiteY236" fmla="*/ 14341642 h 15135727"/>
              <a:gd name="connsiteX237" fmla="*/ 3226135 w 8128084"/>
              <a:gd name="connsiteY237" fmla="*/ 14269453 h 15135727"/>
              <a:gd name="connsiteX238" fmla="*/ 3152274 w 8128084"/>
              <a:gd name="connsiteY238" fmla="*/ 14197264 h 15135727"/>
              <a:gd name="connsiteX239" fmla="*/ 3152274 w 8128084"/>
              <a:gd name="connsiteY239" fmla="*/ 14052885 h 15135727"/>
              <a:gd name="connsiteX240" fmla="*/ 3086435 w 8128084"/>
              <a:gd name="connsiteY240" fmla="*/ 14037845 h 15135727"/>
              <a:gd name="connsiteX241" fmla="*/ 3056021 w 8128084"/>
              <a:gd name="connsiteY241" fmla="*/ 14153148 h 15135727"/>
              <a:gd name="connsiteX242" fmla="*/ 2935706 w 8128084"/>
              <a:gd name="connsiteY242" fmla="*/ 14076948 h 15135727"/>
              <a:gd name="connsiteX243" fmla="*/ 2863516 w 8128084"/>
              <a:gd name="connsiteY243" fmla="*/ 14093324 h 15135727"/>
              <a:gd name="connsiteX244" fmla="*/ 2804527 w 8128084"/>
              <a:gd name="connsiteY244" fmla="*/ 14218653 h 15135727"/>
              <a:gd name="connsiteX245" fmla="*/ 2719137 w 8128084"/>
              <a:gd name="connsiteY245" fmla="*/ 14197264 h 15135727"/>
              <a:gd name="connsiteX246" fmla="*/ 2653298 w 8128084"/>
              <a:gd name="connsiteY246" fmla="*/ 14248064 h 15135727"/>
              <a:gd name="connsiteX247" fmla="*/ 2560721 w 8128084"/>
              <a:gd name="connsiteY247" fmla="*/ 14150474 h 15135727"/>
              <a:gd name="connsiteX248" fmla="*/ 2436729 w 8128084"/>
              <a:gd name="connsiteY248" fmla="*/ 13804566 h 15135727"/>
              <a:gd name="connsiteX249" fmla="*/ 2550527 w 8128084"/>
              <a:gd name="connsiteY249" fmla="*/ 13805903 h 15135727"/>
              <a:gd name="connsiteX250" fmla="*/ 2729498 w 8128084"/>
              <a:gd name="connsiteY250" fmla="*/ 13812253 h 15135727"/>
              <a:gd name="connsiteX251" fmla="*/ 2633077 w 8128084"/>
              <a:gd name="connsiteY251" fmla="*/ 13755103 h 15135727"/>
              <a:gd name="connsiteX252" fmla="*/ 2553369 w 8128084"/>
              <a:gd name="connsiteY252" fmla="*/ 13475369 h 15135727"/>
              <a:gd name="connsiteX253" fmla="*/ 2658645 w 8128084"/>
              <a:gd name="connsiteY253" fmla="*/ 13224711 h 15135727"/>
              <a:gd name="connsiteX254" fmla="*/ 2719137 w 8128084"/>
              <a:gd name="connsiteY254" fmla="*/ 13042232 h 15135727"/>
              <a:gd name="connsiteX255" fmla="*/ 2791327 w 8128084"/>
              <a:gd name="connsiteY255" fmla="*/ 12945979 h 15135727"/>
              <a:gd name="connsiteX256" fmla="*/ 3031958 w 8128084"/>
              <a:gd name="connsiteY256" fmla="*/ 13090358 h 15135727"/>
              <a:gd name="connsiteX257" fmla="*/ 3056021 w 8128084"/>
              <a:gd name="connsiteY257" fmla="*/ 12753474 h 15135727"/>
              <a:gd name="connsiteX258" fmla="*/ 2887579 w 8128084"/>
              <a:gd name="connsiteY258" fmla="*/ 12777537 h 15135727"/>
              <a:gd name="connsiteX259" fmla="*/ 2815390 w 8128084"/>
              <a:gd name="connsiteY259" fmla="*/ 12777537 h 15135727"/>
              <a:gd name="connsiteX260" fmla="*/ 3176337 w 8128084"/>
              <a:gd name="connsiteY260" fmla="*/ 12368464 h 15135727"/>
              <a:gd name="connsiteX261" fmla="*/ 3104148 w 8128084"/>
              <a:gd name="connsiteY261" fmla="*/ 12320337 h 15135727"/>
              <a:gd name="connsiteX262" fmla="*/ 3104148 w 8128084"/>
              <a:gd name="connsiteY262" fmla="*/ 12320337 h 15135727"/>
              <a:gd name="connsiteX263" fmla="*/ 3007895 w 8128084"/>
              <a:gd name="connsiteY263" fmla="*/ 12079706 h 15135727"/>
              <a:gd name="connsiteX264" fmla="*/ 2911642 w 8128084"/>
              <a:gd name="connsiteY264" fmla="*/ 11935327 h 15135727"/>
              <a:gd name="connsiteX265" fmla="*/ 2863516 w 8128084"/>
              <a:gd name="connsiteY265" fmla="*/ 11694695 h 15135727"/>
              <a:gd name="connsiteX266" fmla="*/ 2911642 w 8128084"/>
              <a:gd name="connsiteY266" fmla="*/ 11454064 h 15135727"/>
              <a:gd name="connsiteX267" fmla="*/ 3056021 w 8128084"/>
              <a:gd name="connsiteY267" fmla="*/ 11454064 h 15135727"/>
              <a:gd name="connsiteX268" fmla="*/ 2983832 w 8128084"/>
              <a:gd name="connsiteY268" fmla="*/ 11381874 h 15135727"/>
              <a:gd name="connsiteX269" fmla="*/ 3031958 w 8128084"/>
              <a:gd name="connsiteY269" fmla="*/ 11285621 h 15135727"/>
              <a:gd name="connsiteX270" fmla="*/ 3007895 w 8128084"/>
              <a:gd name="connsiteY270" fmla="*/ 11189369 h 15135727"/>
              <a:gd name="connsiteX271" fmla="*/ 2887579 w 8128084"/>
              <a:gd name="connsiteY271" fmla="*/ 11141242 h 15135727"/>
              <a:gd name="connsiteX272" fmla="*/ 2887579 w 8128084"/>
              <a:gd name="connsiteY272" fmla="*/ 10972800 h 15135727"/>
              <a:gd name="connsiteX273" fmla="*/ 2887579 w 8128084"/>
              <a:gd name="connsiteY273" fmla="*/ 10924674 h 15135727"/>
              <a:gd name="connsiteX274" fmla="*/ 2767264 w 8128084"/>
              <a:gd name="connsiteY274" fmla="*/ 11020927 h 15135727"/>
              <a:gd name="connsiteX275" fmla="*/ 2743200 w 8128084"/>
              <a:gd name="connsiteY275" fmla="*/ 10924674 h 15135727"/>
              <a:gd name="connsiteX276" fmla="*/ 2550695 w 8128084"/>
              <a:gd name="connsiteY276" fmla="*/ 11020927 h 15135727"/>
              <a:gd name="connsiteX277" fmla="*/ 2526632 w 8128084"/>
              <a:gd name="connsiteY277" fmla="*/ 11117179 h 15135727"/>
              <a:gd name="connsiteX278" fmla="*/ 2334127 w 8128084"/>
              <a:gd name="connsiteY278" fmla="*/ 10996864 h 15135727"/>
              <a:gd name="connsiteX279" fmla="*/ 2358190 w 8128084"/>
              <a:gd name="connsiteY279" fmla="*/ 10732169 h 15135727"/>
              <a:gd name="connsiteX280" fmla="*/ 2334127 w 8128084"/>
              <a:gd name="connsiteY280" fmla="*/ 10587790 h 15135727"/>
              <a:gd name="connsiteX281" fmla="*/ 2406316 w 8128084"/>
              <a:gd name="connsiteY281" fmla="*/ 10491537 h 15135727"/>
              <a:gd name="connsiteX282" fmla="*/ 2598821 w 8128084"/>
              <a:gd name="connsiteY282" fmla="*/ 10684042 h 15135727"/>
              <a:gd name="connsiteX283" fmla="*/ 2767264 w 8128084"/>
              <a:gd name="connsiteY283" fmla="*/ 10684042 h 15135727"/>
              <a:gd name="connsiteX284" fmla="*/ 2646948 w 8128084"/>
              <a:gd name="connsiteY284" fmla="*/ 10515600 h 15135727"/>
              <a:gd name="connsiteX285" fmla="*/ 2815390 w 8128084"/>
              <a:gd name="connsiteY285" fmla="*/ 10395285 h 15135727"/>
              <a:gd name="connsiteX286" fmla="*/ 3080085 w 8128084"/>
              <a:gd name="connsiteY286" fmla="*/ 10419348 h 15135727"/>
              <a:gd name="connsiteX287" fmla="*/ 3248527 w 8128084"/>
              <a:gd name="connsiteY287" fmla="*/ 10539664 h 15135727"/>
              <a:gd name="connsiteX288" fmla="*/ 3320716 w 8128084"/>
              <a:gd name="connsiteY288" fmla="*/ 10659979 h 15135727"/>
              <a:gd name="connsiteX289" fmla="*/ 3465095 w 8128084"/>
              <a:gd name="connsiteY289" fmla="*/ 10659979 h 15135727"/>
              <a:gd name="connsiteX290" fmla="*/ 3441032 w 8128084"/>
              <a:gd name="connsiteY290" fmla="*/ 10491537 h 15135727"/>
              <a:gd name="connsiteX291" fmla="*/ 3392906 w 8128084"/>
              <a:gd name="connsiteY291" fmla="*/ 10250906 h 15135727"/>
              <a:gd name="connsiteX292" fmla="*/ 3152274 w 8128084"/>
              <a:gd name="connsiteY292" fmla="*/ 10250906 h 15135727"/>
              <a:gd name="connsiteX293" fmla="*/ 3176337 w 8128084"/>
              <a:gd name="connsiteY293" fmla="*/ 10178716 h 15135727"/>
              <a:gd name="connsiteX294" fmla="*/ 3104148 w 8128084"/>
              <a:gd name="connsiteY294" fmla="*/ 10154653 h 15135727"/>
              <a:gd name="connsiteX295" fmla="*/ 3007895 w 8128084"/>
              <a:gd name="connsiteY295" fmla="*/ 9962148 h 15135727"/>
              <a:gd name="connsiteX296" fmla="*/ 3176337 w 8128084"/>
              <a:gd name="connsiteY296" fmla="*/ 9889958 h 15135727"/>
              <a:gd name="connsiteX297" fmla="*/ 2959769 w 8128084"/>
              <a:gd name="connsiteY297" fmla="*/ 9504948 h 15135727"/>
              <a:gd name="connsiteX298" fmla="*/ 2791327 w 8128084"/>
              <a:gd name="connsiteY298" fmla="*/ 9456821 h 15135727"/>
              <a:gd name="connsiteX299" fmla="*/ 2574758 w 8128084"/>
              <a:gd name="connsiteY299" fmla="*/ 9336506 h 15135727"/>
              <a:gd name="connsiteX300" fmla="*/ 2550695 w 8128084"/>
              <a:gd name="connsiteY300" fmla="*/ 9071811 h 15135727"/>
              <a:gd name="connsiteX301" fmla="*/ 2695074 w 8128084"/>
              <a:gd name="connsiteY301" fmla="*/ 8999621 h 15135727"/>
              <a:gd name="connsiteX302" fmla="*/ 2622885 w 8128084"/>
              <a:gd name="connsiteY302" fmla="*/ 8975558 h 15135727"/>
              <a:gd name="connsiteX303" fmla="*/ 2430379 w 8128084"/>
              <a:gd name="connsiteY303" fmla="*/ 8999621 h 15135727"/>
              <a:gd name="connsiteX304" fmla="*/ 2261937 w 8128084"/>
              <a:gd name="connsiteY304" fmla="*/ 9168064 h 15135727"/>
              <a:gd name="connsiteX305" fmla="*/ 2237874 w 8128084"/>
              <a:gd name="connsiteY305" fmla="*/ 8999621 h 15135727"/>
              <a:gd name="connsiteX306" fmla="*/ 2117558 w 8128084"/>
              <a:gd name="connsiteY306" fmla="*/ 8975558 h 15135727"/>
              <a:gd name="connsiteX307" fmla="*/ 2045369 w 8128084"/>
              <a:gd name="connsiteY307" fmla="*/ 8783053 h 15135727"/>
              <a:gd name="connsiteX308" fmla="*/ 1852864 w 8128084"/>
              <a:gd name="connsiteY308" fmla="*/ 8758990 h 15135727"/>
              <a:gd name="connsiteX309" fmla="*/ 1636295 w 8128084"/>
              <a:gd name="connsiteY309" fmla="*/ 8927432 h 15135727"/>
              <a:gd name="connsiteX310" fmla="*/ 1588169 w 8128084"/>
              <a:gd name="connsiteY310" fmla="*/ 9023685 h 15135727"/>
              <a:gd name="connsiteX311" fmla="*/ 1515979 w 8128084"/>
              <a:gd name="connsiteY311" fmla="*/ 8879306 h 15135727"/>
              <a:gd name="connsiteX312" fmla="*/ 1347537 w 8128084"/>
              <a:gd name="connsiteY312" fmla="*/ 8879306 h 15135727"/>
              <a:gd name="connsiteX313" fmla="*/ 1347537 w 8128084"/>
              <a:gd name="connsiteY313" fmla="*/ 8710864 h 15135727"/>
              <a:gd name="connsiteX314" fmla="*/ 1106906 w 8128084"/>
              <a:gd name="connsiteY314" fmla="*/ 8783053 h 15135727"/>
              <a:gd name="connsiteX315" fmla="*/ 890337 w 8128084"/>
              <a:gd name="connsiteY315" fmla="*/ 8686800 h 15135727"/>
              <a:gd name="connsiteX316" fmla="*/ 649706 w 8128084"/>
              <a:gd name="connsiteY316" fmla="*/ 8662737 h 15135727"/>
              <a:gd name="connsiteX317" fmla="*/ 385011 w 8128084"/>
              <a:gd name="connsiteY317" fmla="*/ 8566485 h 15135727"/>
              <a:gd name="connsiteX318" fmla="*/ 577516 w 8128084"/>
              <a:gd name="connsiteY318" fmla="*/ 8373979 h 15135727"/>
              <a:gd name="connsiteX319" fmla="*/ 794085 w 8128084"/>
              <a:gd name="connsiteY319" fmla="*/ 8301790 h 15135727"/>
              <a:gd name="connsiteX320" fmla="*/ 745958 w 8128084"/>
              <a:gd name="connsiteY320" fmla="*/ 8133348 h 15135727"/>
              <a:gd name="connsiteX321" fmla="*/ 818148 w 8128084"/>
              <a:gd name="connsiteY321" fmla="*/ 7820527 h 15135727"/>
              <a:gd name="connsiteX322" fmla="*/ 697832 w 8128084"/>
              <a:gd name="connsiteY322" fmla="*/ 7820527 h 15135727"/>
              <a:gd name="connsiteX323" fmla="*/ 625642 w 8128084"/>
              <a:gd name="connsiteY323" fmla="*/ 7916779 h 15135727"/>
              <a:gd name="connsiteX324" fmla="*/ 457200 w 8128084"/>
              <a:gd name="connsiteY324" fmla="*/ 7820527 h 15135727"/>
              <a:gd name="connsiteX325" fmla="*/ 529390 w 8128084"/>
              <a:gd name="connsiteY325" fmla="*/ 7700211 h 15135727"/>
              <a:gd name="connsiteX326" fmla="*/ 938464 w 8128084"/>
              <a:gd name="connsiteY326" fmla="*/ 7676148 h 15135727"/>
              <a:gd name="connsiteX327" fmla="*/ 1058779 w 8128084"/>
              <a:gd name="connsiteY327" fmla="*/ 7459579 h 15135727"/>
              <a:gd name="connsiteX328" fmla="*/ 1203158 w 8128084"/>
              <a:gd name="connsiteY328" fmla="*/ 7603958 h 15135727"/>
              <a:gd name="connsiteX329" fmla="*/ 1299411 w 8128084"/>
              <a:gd name="connsiteY329" fmla="*/ 7555832 h 15135727"/>
              <a:gd name="connsiteX330" fmla="*/ 1443790 w 8128084"/>
              <a:gd name="connsiteY330" fmla="*/ 7507706 h 15135727"/>
              <a:gd name="connsiteX331" fmla="*/ 1684421 w 8128084"/>
              <a:gd name="connsiteY331" fmla="*/ 7603958 h 15135727"/>
              <a:gd name="connsiteX332" fmla="*/ 1684421 w 8128084"/>
              <a:gd name="connsiteY332" fmla="*/ 7603958 h 15135727"/>
              <a:gd name="connsiteX333" fmla="*/ 1540042 w 8128084"/>
              <a:gd name="connsiteY333" fmla="*/ 7363327 h 15135727"/>
              <a:gd name="connsiteX334" fmla="*/ 1299411 w 8128084"/>
              <a:gd name="connsiteY334" fmla="*/ 7315200 h 15135727"/>
              <a:gd name="connsiteX335" fmla="*/ 1130969 w 8128084"/>
              <a:gd name="connsiteY335" fmla="*/ 7339264 h 15135727"/>
              <a:gd name="connsiteX336" fmla="*/ 1034716 w 8128084"/>
              <a:gd name="connsiteY336" fmla="*/ 7315200 h 15135727"/>
              <a:gd name="connsiteX337" fmla="*/ 1155032 w 8128084"/>
              <a:gd name="connsiteY337" fmla="*/ 7050506 h 15135727"/>
              <a:gd name="connsiteX338" fmla="*/ 1155032 w 8128084"/>
              <a:gd name="connsiteY338" fmla="*/ 6930190 h 15135727"/>
              <a:gd name="connsiteX339" fmla="*/ 1155032 w 8128084"/>
              <a:gd name="connsiteY339" fmla="*/ 6761748 h 15135727"/>
              <a:gd name="connsiteX340" fmla="*/ 1203158 w 8128084"/>
              <a:gd name="connsiteY340" fmla="*/ 6617369 h 15135727"/>
              <a:gd name="connsiteX341" fmla="*/ 1371600 w 8128084"/>
              <a:gd name="connsiteY341" fmla="*/ 6472990 h 15135727"/>
              <a:gd name="connsiteX342" fmla="*/ 1443790 w 8128084"/>
              <a:gd name="connsiteY342" fmla="*/ 6328611 h 15135727"/>
              <a:gd name="connsiteX343" fmla="*/ 1419727 w 8128084"/>
              <a:gd name="connsiteY343" fmla="*/ 6208295 h 15135727"/>
              <a:gd name="connsiteX344" fmla="*/ 1275348 w 8128084"/>
              <a:gd name="connsiteY344" fmla="*/ 6304548 h 15135727"/>
              <a:gd name="connsiteX345" fmla="*/ 1323474 w 8128084"/>
              <a:gd name="connsiteY345" fmla="*/ 6015790 h 15135727"/>
              <a:gd name="connsiteX346" fmla="*/ 1540042 w 8128084"/>
              <a:gd name="connsiteY346" fmla="*/ 5871411 h 15135727"/>
              <a:gd name="connsiteX347" fmla="*/ 1540042 w 8128084"/>
              <a:gd name="connsiteY347" fmla="*/ 5751095 h 15135727"/>
              <a:gd name="connsiteX348" fmla="*/ 1395664 w 8128084"/>
              <a:gd name="connsiteY348" fmla="*/ 5799221 h 15135727"/>
              <a:gd name="connsiteX349" fmla="*/ 1179095 w 8128084"/>
              <a:gd name="connsiteY349" fmla="*/ 5799221 h 15135727"/>
              <a:gd name="connsiteX350" fmla="*/ 890337 w 8128084"/>
              <a:gd name="connsiteY350" fmla="*/ 5775158 h 15135727"/>
              <a:gd name="connsiteX351" fmla="*/ 697832 w 8128084"/>
              <a:gd name="connsiteY351" fmla="*/ 5606716 h 15135727"/>
              <a:gd name="connsiteX352" fmla="*/ 577516 w 8128084"/>
              <a:gd name="connsiteY352" fmla="*/ 5582653 h 15135727"/>
              <a:gd name="connsiteX353" fmla="*/ 697832 w 8128084"/>
              <a:gd name="connsiteY353" fmla="*/ 5775158 h 15135727"/>
              <a:gd name="connsiteX354" fmla="*/ 409074 w 8128084"/>
              <a:gd name="connsiteY354" fmla="*/ 5799221 h 15135727"/>
              <a:gd name="connsiteX355" fmla="*/ 168442 w 8128084"/>
              <a:gd name="connsiteY355" fmla="*/ 5702969 h 15135727"/>
              <a:gd name="connsiteX356" fmla="*/ 264695 w 8128084"/>
              <a:gd name="connsiteY356" fmla="*/ 5558590 h 15135727"/>
              <a:gd name="connsiteX357" fmla="*/ 144379 w 8128084"/>
              <a:gd name="connsiteY357" fmla="*/ 5510464 h 15135727"/>
              <a:gd name="connsiteX358" fmla="*/ 0 w 8128084"/>
              <a:gd name="connsiteY358" fmla="*/ 5462337 h 15135727"/>
              <a:gd name="connsiteX359" fmla="*/ 96253 w 8128084"/>
              <a:gd name="connsiteY359"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42827 w 8128084"/>
              <a:gd name="connsiteY202" fmla="*/ 14383753 h 15135727"/>
              <a:gd name="connsiteX203" fmla="*/ 4403558 w 8128084"/>
              <a:gd name="connsiteY203" fmla="*/ 14437895 h 15135727"/>
              <a:gd name="connsiteX204" fmla="*/ 4340058 w 8128084"/>
              <a:gd name="connsiteY204" fmla="*/ 14475995 h 15135727"/>
              <a:gd name="connsiteX205" fmla="*/ 4303127 w 8128084"/>
              <a:gd name="connsiteY205" fmla="*/ 14364703 h 15135727"/>
              <a:gd name="connsiteX206" fmla="*/ 4276892 w 8128084"/>
              <a:gd name="connsiteY206" fmla="*/ 14296190 h 15135727"/>
              <a:gd name="connsiteX207" fmla="*/ 4235116 w 8128084"/>
              <a:gd name="connsiteY207" fmla="*/ 14341642 h 15135727"/>
              <a:gd name="connsiteX208" fmla="*/ 4162927 w 8128084"/>
              <a:gd name="connsiteY208" fmla="*/ 14389769 h 15135727"/>
              <a:gd name="connsiteX209" fmla="*/ 4137527 w 8128084"/>
              <a:gd name="connsiteY209" fmla="*/ 14364369 h 15135727"/>
              <a:gd name="connsiteX210" fmla="*/ 3998327 w 8128084"/>
              <a:gd name="connsiteY210" fmla="*/ 14409153 h 15135727"/>
              <a:gd name="connsiteX211" fmla="*/ 4023727 w 8128084"/>
              <a:gd name="connsiteY211" fmla="*/ 14275803 h 15135727"/>
              <a:gd name="connsiteX212" fmla="*/ 3915945 w 8128084"/>
              <a:gd name="connsiteY212" fmla="*/ 14289840 h 15135727"/>
              <a:gd name="connsiteX213" fmla="*/ 3801979 w 8128084"/>
              <a:gd name="connsiteY213" fmla="*/ 14293516 h 15135727"/>
              <a:gd name="connsiteX214" fmla="*/ 3719764 w 8128084"/>
              <a:gd name="connsiteY214" fmla="*/ 14415169 h 15135727"/>
              <a:gd name="connsiteX215" fmla="*/ 3625850 w 8128084"/>
              <a:gd name="connsiteY215" fmla="*/ 14616364 h 15135727"/>
              <a:gd name="connsiteX216" fmla="*/ 3513221 w 8128084"/>
              <a:gd name="connsiteY216" fmla="*/ 14726653 h 15135727"/>
              <a:gd name="connsiteX217" fmla="*/ 3583071 w 8128084"/>
              <a:gd name="connsiteY217" fmla="*/ 14832932 h 15135727"/>
              <a:gd name="connsiteX218" fmla="*/ 3633537 w 8128084"/>
              <a:gd name="connsiteY218" fmla="*/ 14967285 h 15135727"/>
              <a:gd name="connsiteX219" fmla="*/ 3609474 w 8128084"/>
              <a:gd name="connsiteY219" fmla="*/ 15087600 h 15135727"/>
              <a:gd name="connsiteX220" fmla="*/ 3479132 w 8128084"/>
              <a:gd name="connsiteY220" fmla="*/ 14975974 h 15135727"/>
              <a:gd name="connsiteX221" fmla="*/ 3304340 w 8128084"/>
              <a:gd name="connsiteY221" fmla="*/ 14949237 h 15135727"/>
              <a:gd name="connsiteX222" fmla="*/ 3261227 w 8128084"/>
              <a:gd name="connsiteY222" fmla="*/ 14787145 h 15135727"/>
              <a:gd name="connsiteX223" fmla="*/ 3128211 w 8128084"/>
              <a:gd name="connsiteY223" fmla="*/ 14919158 h 15135727"/>
              <a:gd name="connsiteX224" fmla="*/ 3090277 w 8128084"/>
              <a:gd name="connsiteY224" fmla="*/ 15075903 h 15135727"/>
              <a:gd name="connsiteX225" fmla="*/ 2959769 w 8128084"/>
              <a:gd name="connsiteY225" fmla="*/ 15135727 h 15135727"/>
              <a:gd name="connsiteX226" fmla="*/ 2891256 w 8128084"/>
              <a:gd name="connsiteY226" fmla="*/ 14945895 h 15135727"/>
              <a:gd name="connsiteX227" fmla="*/ 2829927 w 8128084"/>
              <a:gd name="connsiteY227" fmla="*/ 14872703 h 15135727"/>
              <a:gd name="connsiteX228" fmla="*/ 2887579 w 8128084"/>
              <a:gd name="connsiteY228" fmla="*/ 14774779 h 15135727"/>
              <a:gd name="connsiteX229" fmla="*/ 2779127 w 8128084"/>
              <a:gd name="connsiteY229" fmla="*/ 14694903 h 15135727"/>
              <a:gd name="connsiteX230" fmla="*/ 2839453 w 8128084"/>
              <a:gd name="connsiteY230" fmla="*/ 14582274 h 15135727"/>
              <a:gd name="connsiteX231" fmla="*/ 2935706 w 8128084"/>
              <a:gd name="connsiteY231" fmla="*/ 14510085 h 15135727"/>
              <a:gd name="connsiteX232" fmla="*/ 2948406 w 8128084"/>
              <a:gd name="connsiteY232" fmla="*/ 14554535 h 15135727"/>
              <a:gd name="connsiteX233" fmla="*/ 2855327 w 8128084"/>
              <a:gd name="connsiteY233" fmla="*/ 14371053 h 15135727"/>
              <a:gd name="connsiteX234" fmla="*/ 3014077 w 8128084"/>
              <a:gd name="connsiteY234" fmla="*/ 14447253 h 15135727"/>
              <a:gd name="connsiteX235" fmla="*/ 3029285 w 8128084"/>
              <a:gd name="connsiteY235" fmla="*/ 14363032 h 15135727"/>
              <a:gd name="connsiteX236" fmla="*/ 3152274 w 8128084"/>
              <a:gd name="connsiteY236" fmla="*/ 14341642 h 15135727"/>
              <a:gd name="connsiteX237" fmla="*/ 3226135 w 8128084"/>
              <a:gd name="connsiteY237" fmla="*/ 14269453 h 15135727"/>
              <a:gd name="connsiteX238" fmla="*/ 3152274 w 8128084"/>
              <a:gd name="connsiteY238" fmla="*/ 14197264 h 15135727"/>
              <a:gd name="connsiteX239" fmla="*/ 3152274 w 8128084"/>
              <a:gd name="connsiteY239" fmla="*/ 14052885 h 15135727"/>
              <a:gd name="connsiteX240" fmla="*/ 3086435 w 8128084"/>
              <a:gd name="connsiteY240" fmla="*/ 14037845 h 15135727"/>
              <a:gd name="connsiteX241" fmla="*/ 3056021 w 8128084"/>
              <a:gd name="connsiteY241" fmla="*/ 14153148 h 15135727"/>
              <a:gd name="connsiteX242" fmla="*/ 2935706 w 8128084"/>
              <a:gd name="connsiteY242" fmla="*/ 14076948 h 15135727"/>
              <a:gd name="connsiteX243" fmla="*/ 2863516 w 8128084"/>
              <a:gd name="connsiteY243" fmla="*/ 14093324 h 15135727"/>
              <a:gd name="connsiteX244" fmla="*/ 2804527 w 8128084"/>
              <a:gd name="connsiteY244" fmla="*/ 14218653 h 15135727"/>
              <a:gd name="connsiteX245" fmla="*/ 2719137 w 8128084"/>
              <a:gd name="connsiteY245" fmla="*/ 14197264 h 15135727"/>
              <a:gd name="connsiteX246" fmla="*/ 2653298 w 8128084"/>
              <a:gd name="connsiteY246" fmla="*/ 14248064 h 15135727"/>
              <a:gd name="connsiteX247" fmla="*/ 2560721 w 8128084"/>
              <a:gd name="connsiteY247" fmla="*/ 14150474 h 15135727"/>
              <a:gd name="connsiteX248" fmla="*/ 2436729 w 8128084"/>
              <a:gd name="connsiteY248" fmla="*/ 13804566 h 15135727"/>
              <a:gd name="connsiteX249" fmla="*/ 2550527 w 8128084"/>
              <a:gd name="connsiteY249" fmla="*/ 13805903 h 15135727"/>
              <a:gd name="connsiteX250" fmla="*/ 2729498 w 8128084"/>
              <a:gd name="connsiteY250" fmla="*/ 13812253 h 15135727"/>
              <a:gd name="connsiteX251" fmla="*/ 2633077 w 8128084"/>
              <a:gd name="connsiteY251" fmla="*/ 13755103 h 15135727"/>
              <a:gd name="connsiteX252" fmla="*/ 2553369 w 8128084"/>
              <a:gd name="connsiteY252" fmla="*/ 13475369 h 15135727"/>
              <a:gd name="connsiteX253" fmla="*/ 2658645 w 8128084"/>
              <a:gd name="connsiteY253" fmla="*/ 13224711 h 15135727"/>
              <a:gd name="connsiteX254" fmla="*/ 2719137 w 8128084"/>
              <a:gd name="connsiteY254" fmla="*/ 13042232 h 15135727"/>
              <a:gd name="connsiteX255" fmla="*/ 2791327 w 8128084"/>
              <a:gd name="connsiteY255" fmla="*/ 12945979 h 15135727"/>
              <a:gd name="connsiteX256" fmla="*/ 2969627 w 8128084"/>
              <a:gd name="connsiteY256" fmla="*/ 12929603 h 15135727"/>
              <a:gd name="connsiteX257" fmla="*/ 3031958 w 8128084"/>
              <a:gd name="connsiteY257" fmla="*/ 13090358 h 15135727"/>
              <a:gd name="connsiteX258" fmla="*/ 3056021 w 8128084"/>
              <a:gd name="connsiteY258" fmla="*/ 12753474 h 15135727"/>
              <a:gd name="connsiteX259" fmla="*/ 2887579 w 8128084"/>
              <a:gd name="connsiteY259" fmla="*/ 12777537 h 15135727"/>
              <a:gd name="connsiteX260" fmla="*/ 2815390 w 8128084"/>
              <a:gd name="connsiteY260" fmla="*/ 12777537 h 15135727"/>
              <a:gd name="connsiteX261" fmla="*/ 3176337 w 8128084"/>
              <a:gd name="connsiteY261" fmla="*/ 12368464 h 15135727"/>
              <a:gd name="connsiteX262" fmla="*/ 3104148 w 8128084"/>
              <a:gd name="connsiteY262" fmla="*/ 12320337 h 15135727"/>
              <a:gd name="connsiteX263" fmla="*/ 3104148 w 8128084"/>
              <a:gd name="connsiteY263" fmla="*/ 12320337 h 15135727"/>
              <a:gd name="connsiteX264" fmla="*/ 3007895 w 8128084"/>
              <a:gd name="connsiteY264" fmla="*/ 12079706 h 15135727"/>
              <a:gd name="connsiteX265" fmla="*/ 2911642 w 8128084"/>
              <a:gd name="connsiteY265" fmla="*/ 11935327 h 15135727"/>
              <a:gd name="connsiteX266" fmla="*/ 2863516 w 8128084"/>
              <a:gd name="connsiteY266" fmla="*/ 11694695 h 15135727"/>
              <a:gd name="connsiteX267" fmla="*/ 2911642 w 8128084"/>
              <a:gd name="connsiteY267" fmla="*/ 11454064 h 15135727"/>
              <a:gd name="connsiteX268" fmla="*/ 3056021 w 8128084"/>
              <a:gd name="connsiteY268" fmla="*/ 11454064 h 15135727"/>
              <a:gd name="connsiteX269" fmla="*/ 2983832 w 8128084"/>
              <a:gd name="connsiteY269" fmla="*/ 11381874 h 15135727"/>
              <a:gd name="connsiteX270" fmla="*/ 3031958 w 8128084"/>
              <a:gd name="connsiteY270" fmla="*/ 11285621 h 15135727"/>
              <a:gd name="connsiteX271" fmla="*/ 3007895 w 8128084"/>
              <a:gd name="connsiteY271" fmla="*/ 11189369 h 15135727"/>
              <a:gd name="connsiteX272" fmla="*/ 2887579 w 8128084"/>
              <a:gd name="connsiteY272" fmla="*/ 11141242 h 15135727"/>
              <a:gd name="connsiteX273" fmla="*/ 2887579 w 8128084"/>
              <a:gd name="connsiteY273" fmla="*/ 10972800 h 15135727"/>
              <a:gd name="connsiteX274" fmla="*/ 2887579 w 8128084"/>
              <a:gd name="connsiteY274" fmla="*/ 10924674 h 15135727"/>
              <a:gd name="connsiteX275" fmla="*/ 2767264 w 8128084"/>
              <a:gd name="connsiteY275" fmla="*/ 11020927 h 15135727"/>
              <a:gd name="connsiteX276" fmla="*/ 2743200 w 8128084"/>
              <a:gd name="connsiteY276" fmla="*/ 10924674 h 15135727"/>
              <a:gd name="connsiteX277" fmla="*/ 2550695 w 8128084"/>
              <a:gd name="connsiteY277" fmla="*/ 11020927 h 15135727"/>
              <a:gd name="connsiteX278" fmla="*/ 2526632 w 8128084"/>
              <a:gd name="connsiteY278" fmla="*/ 11117179 h 15135727"/>
              <a:gd name="connsiteX279" fmla="*/ 2334127 w 8128084"/>
              <a:gd name="connsiteY279" fmla="*/ 10996864 h 15135727"/>
              <a:gd name="connsiteX280" fmla="*/ 2358190 w 8128084"/>
              <a:gd name="connsiteY280" fmla="*/ 10732169 h 15135727"/>
              <a:gd name="connsiteX281" fmla="*/ 2334127 w 8128084"/>
              <a:gd name="connsiteY281" fmla="*/ 10587790 h 15135727"/>
              <a:gd name="connsiteX282" fmla="*/ 2406316 w 8128084"/>
              <a:gd name="connsiteY282" fmla="*/ 10491537 h 15135727"/>
              <a:gd name="connsiteX283" fmla="*/ 2598821 w 8128084"/>
              <a:gd name="connsiteY283" fmla="*/ 10684042 h 15135727"/>
              <a:gd name="connsiteX284" fmla="*/ 2767264 w 8128084"/>
              <a:gd name="connsiteY284" fmla="*/ 10684042 h 15135727"/>
              <a:gd name="connsiteX285" fmla="*/ 2646948 w 8128084"/>
              <a:gd name="connsiteY285" fmla="*/ 10515600 h 15135727"/>
              <a:gd name="connsiteX286" fmla="*/ 2815390 w 8128084"/>
              <a:gd name="connsiteY286" fmla="*/ 10395285 h 15135727"/>
              <a:gd name="connsiteX287" fmla="*/ 3080085 w 8128084"/>
              <a:gd name="connsiteY287" fmla="*/ 10419348 h 15135727"/>
              <a:gd name="connsiteX288" fmla="*/ 3248527 w 8128084"/>
              <a:gd name="connsiteY288" fmla="*/ 10539664 h 15135727"/>
              <a:gd name="connsiteX289" fmla="*/ 3320716 w 8128084"/>
              <a:gd name="connsiteY289" fmla="*/ 10659979 h 15135727"/>
              <a:gd name="connsiteX290" fmla="*/ 3465095 w 8128084"/>
              <a:gd name="connsiteY290" fmla="*/ 10659979 h 15135727"/>
              <a:gd name="connsiteX291" fmla="*/ 3441032 w 8128084"/>
              <a:gd name="connsiteY291" fmla="*/ 10491537 h 15135727"/>
              <a:gd name="connsiteX292" fmla="*/ 3392906 w 8128084"/>
              <a:gd name="connsiteY292" fmla="*/ 10250906 h 15135727"/>
              <a:gd name="connsiteX293" fmla="*/ 3152274 w 8128084"/>
              <a:gd name="connsiteY293" fmla="*/ 10250906 h 15135727"/>
              <a:gd name="connsiteX294" fmla="*/ 3176337 w 8128084"/>
              <a:gd name="connsiteY294" fmla="*/ 10178716 h 15135727"/>
              <a:gd name="connsiteX295" fmla="*/ 3104148 w 8128084"/>
              <a:gd name="connsiteY295" fmla="*/ 10154653 h 15135727"/>
              <a:gd name="connsiteX296" fmla="*/ 3007895 w 8128084"/>
              <a:gd name="connsiteY296" fmla="*/ 9962148 h 15135727"/>
              <a:gd name="connsiteX297" fmla="*/ 3176337 w 8128084"/>
              <a:gd name="connsiteY297" fmla="*/ 9889958 h 15135727"/>
              <a:gd name="connsiteX298" fmla="*/ 2959769 w 8128084"/>
              <a:gd name="connsiteY298" fmla="*/ 9504948 h 15135727"/>
              <a:gd name="connsiteX299" fmla="*/ 2791327 w 8128084"/>
              <a:gd name="connsiteY299" fmla="*/ 9456821 h 15135727"/>
              <a:gd name="connsiteX300" fmla="*/ 2574758 w 8128084"/>
              <a:gd name="connsiteY300" fmla="*/ 9336506 h 15135727"/>
              <a:gd name="connsiteX301" fmla="*/ 2550695 w 8128084"/>
              <a:gd name="connsiteY301" fmla="*/ 9071811 h 15135727"/>
              <a:gd name="connsiteX302" fmla="*/ 2695074 w 8128084"/>
              <a:gd name="connsiteY302" fmla="*/ 8999621 h 15135727"/>
              <a:gd name="connsiteX303" fmla="*/ 2622885 w 8128084"/>
              <a:gd name="connsiteY303" fmla="*/ 8975558 h 15135727"/>
              <a:gd name="connsiteX304" fmla="*/ 2430379 w 8128084"/>
              <a:gd name="connsiteY304" fmla="*/ 8999621 h 15135727"/>
              <a:gd name="connsiteX305" fmla="*/ 2261937 w 8128084"/>
              <a:gd name="connsiteY305" fmla="*/ 9168064 h 15135727"/>
              <a:gd name="connsiteX306" fmla="*/ 2237874 w 8128084"/>
              <a:gd name="connsiteY306" fmla="*/ 8999621 h 15135727"/>
              <a:gd name="connsiteX307" fmla="*/ 2117558 w 8128084"/>
              <a:gd name="connsiteY307" fmla="*/ 8975558 h 15135727"/>
              <a:gd name="connsiteX308" fmla="*/ 2045369 w 8128084"/>
              <a:gd name="connsiteY308" fmla="*/ 8783053 h 15135727"/>
              <a:gd name="connsiteX309" fmla="*/ 1852864 w 8128084"/>
              <a:gd name="connsiteY309" fmla="*/ 8758990 h 15135727"/>
              <a:gd name="connsiteX310" fmla="*/ 1636295 w 8128084"/>
              <a:gd name="connsiteY310" fmla="*/ 8927432 h 15135727"/>
              <a:gd name="connsiteX311" fmla="*/ 1588169 w 8128084"/>
              <a:gd name="connsiteY311" fmla="*/ 9023685 h 15135727"/>
              <a:gd name="connsiteX312" fmla="*/ 1515979 w 8128084"/>
              <a:gd name="connsiteY312" fmla="*/ 8879306 h 15135727"/>
              <a:gd name="connsiteX313" fmla="*/ 1347537 w 8128084"/>
              <a:gd name="connsiteY313" fmla="*/ 8879306 h 15135727"/>
              <a:gd name="connsiteX314" fmla="*/ 1347537 w 8128084"/>
              <a:gd name="connsiteY314" fmla="*/ 8710864 h 15135727"/>
              <a:gd name="connsiteX315" fmla="*/ 1106906 w 8128084"/>
              <a:gd name="connsiteY315" fmla="*/ 8783053 h 15135727"/>
              <a:gd name="connsiteX316" fmla="*/ 890337 w 8128084"/>
              <a:gd name="connsiteY316" fmla="*/ 8686800 h 15135727"/>
              <a:gd name="connsiteX317" fmla="*/ 649706 w 8128084"/>
              <a:gd name="connsiteY317" fmla="*/ 8662737 h 15135727"/>
              <a:gd name="connsiteX318" fmla="*/ 385011 w 8128084"/>
              <a:gd name="connsiteY318" fmla="*/ 8566485 h 15135727"/>
              <a:gd name="connsiteX319" fmla="*/ 577516 w 8128084"/>
              <a:gd name="connsiteY319" fmla="*/ 8373979 h 15135727"/>
              <a:gd name="connsiteX320" fmla="*/ 794085 w 8128084"/>
              <a:gd name="connsiteY320" fmla="*/ 8301790 h 15135727"/>
              <a:gd name="connsiteX321" fmla="*/ 745958 w 8128084"/>
              <a:gd name="connsiteY321" fmla="*/ 8133348 h 15135727"/>
              <a:gd name="connsiteX322" fmla="*/ 818148 w 8128084"/>
              <a:gd name="connsiteY322" fmla="*/ 7820527 h 15135727"/>
              <a:gd name="connsiteX323" fmla="*/ 697832 w 8128084"/>
              <a:gd name="connsiteY323" fmla="*/ 7820527 h 15135727"/>
              <a:gd name="connsiteX324" fmla="*/ 625642 w 8128084"/>
              <a:gd name="connsiteY324" fmla="*/ 7916779 h 15135727"/>
              <a:gd name="connsiteX325" fmla="*/ 457200 w 8128084"/>
              <a:gd name="connsiteY325" fmla="*/ 7820527 h 15135727"/>
              <a:gd name="connsiteX326" fmla="*/ 529390 w 8128084"/>
              <a:gd name="connsiteY326" fmla="*/ 7700211 h 15135727"/>
              <a:gd name="connsiteX327" fmla="*/ 938464 w 8128084"/>
              <a:gd name="connsiteY327" fmla="*/ 7676148 h 15135727"/>
              <a:gd name="connsiteX328" fmla="*/ 1058779 w 8128084"/>
              <a:gd name="connsiteY328" fmla="*/ 7459579 h 15135727"/>
              <a:gd name="connsiteX329" fmla="*/ 1203158 w 8128084"/>
              <a:gd name="connsiteY329" fmla="*/ 7603958 h 15135727"/>
              <a:gd name="connsiteX330" fmla="*/ 1299411 w 8128084"/>
              <a:gd name="connsiteY330" fmla="*/ 7555832 h 15135727"/>
              <a:gd name="connsiteX331" fmla="*/ 1443790 w 8128084"/>
              <a:gd name="connsiteY331" fmla="*/ 7507706 h 15135727"/>
              <a:gd name="connsiteX332" fmla="*/ 1684421 w 8128084"/>
              <a:gd name="connsiteY332" fmla="*/ 7603958 h 15135727"/>
              <a:gd name="connsiteX333" fmla="*/ 1684421 w 8128084"/>
              <a:gd name="connsiteY333" fmla="*/ 7603958 h 15135727"/>
              <a:gd name="connsiteX334" fmla="*/ 1540042 w 8128084"/>
              <a:gd name="connsiteY334" fmla="*/ 7363327 h 15135727"/>
              <a:gd name="connsiteX335" fmla="*/ 1299411 w 8128084"/>
              <a:gd name="connsiteY335" fmla="*/ 7315200 h 15135727"/>
              <a:gd name="connsiteX336" fmla="*/ 1130969 w 8128084"/>
              <a:gd name="connsiteY336" fmla="*/ 7339264 h 15135727"/>
              <a:gd name="connsiteX337" fmla="*/ 1034716 w 8128084"/>
              <a:gd name="connsiteY337" fmla="*/ 7315200 h 15135727"/>
              <a:gd name="connsiteX338" fmla="*/ 1155032 w 8128084"/>
              <a:gd name="connsiteY338" fmla="*/ 7050506 h 15135727"/>
              <a:gd name="connsiteX339" fmla="*/ 1155032 w 8128084"/>
              <a:gd name="connsiteY339" fmla="*/ 6930190 h 15135727"/>
              <a:gd name="connsiteX340" fmla="*/ 1155032 w 8128084"/>
              <a:gd name="connsiteY340" fmla="*/ 6761748 h 15135727"/>
              <a:gd name="connsiteX341" fmla="*/ 1203158 w 8128084"/>
              <a:gd name="connsiteY341" fmla="*/ 6617369 h 15135727"/>
              <a:gd name="connsiteX342" fmla="*/ 1371600 w 8128084"/>
              <a:gd name="connsiteY342" fmla="*/ 6472990 h 15135727"/>
              <a:gd name="connsiteX343" fmla="*/ 1443790 w 8128084"/>
              <a:gd name="connsiteY343" fmla="*/ 6328611 h 15135727"/>
              <a:gd name="connsiteX344" fmla="*/ 1419727 w 8128084"/>
              <a:gd name="connsiteY344" fmla="*/ 6208295 h 15135727"/>
              <a:gd name="connsiteX345" fmla="*/ 1275348 w 8128084"/>
              <a:gd name="connsiteY345" fmla="*/ 6304548 h 15135727"/>
              <a:gd name="connsiteX346" fmla="*/ 1323474 w 8128084"/>
              <a:gd name="connsiteY346" fmla="*/ 6015790 h 15135727"/>
              <a:gd name="connsiteX347" fmla="*/ 1540042 w 8128084"/>
              <a:gd name="connsiteY347" fmla="*/ 5871411 h 15135727"/>
              <a:gd name="connsiteX348" fmla="*/ 1540042 w 8128084"/>
              <a:gd name="connsiteY348" fmla="*/ 5751095 h 15135727"/>
              <a:gd name="connsiteX349" fmla="*/ 1395664 w 8128084"/>
              <a:gd name="connsiteY349" fmla="*/ 5799221 h 15135727"/>
              <a:gd name="connsiteX350" fmla="*/ 1179095 w 8128084"/>
              <a:gd name="connsiteY350" fmla="*/ 5799221 h 15135727"/>
              <a:gd name="connsiteX351" fmla="*/ 890337 w 8128084"/>
              <a:gd name="connsiteY351" fmla="*/ 5775158 h 15135727"/>
              <a:gd name="connsiteX352" fmla="*/ 697832 w 8128084"/>
              <a:gd name="connsiteY352" fmla="*/ 5606716 h 15135727"/>
              <a:gd name="connsiteX353" fmla="*/ 577516 w 8128084"/>
              <a:gd name="connsiteY353" fmla="*/ 5582653 h 15135727"/>
              <a:gd name="connsiteX354" fmla="*/ 697832 w 8128084"/>
              <a:gd name="connsiteY354" fmla="*/ 5775158 h 15135727"/>
              <a:gd name="connsiteX355" fmla="*/ 409074 w 8128084"/>
              <a:gd name="connsiteY355" fmla="*/ 5799221 h 15135727"/>
              <a:gd name="connsiteX356" fmla="*/ 168442 w 8128084"/>
              <a:gd name="connsiteY356" fmla="*/ 5702969 h 15135727"/>
              <a:gd name="connsiteX357" fmla="*/ 264695 w 8128084"/>
              <a:gd name="connsiteY357" fmla="*/ 5558590 h 15135727"/>
              <a:gd name="connsiteX358" fmla="*/ 144379 w 8128084"/>
              <a:gd name="connsiteY358" fmla="*/ 5510464 h 15135727"/>
              <a:gd name="connsiteX359" fmla="*/ 0 w 8128084"/>
              <a:gd name="connsiteY359" fmla="*/ 5462337 h 15135727"/>
              <a:gd name="connsiteX360" fmla="*/ 96253 w 8128084"/>
              <a:gd name="connsiteY360"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42827 w 8128084"/>
              <a:gd name="connsiteY202" fmla="*/ 14383753 h 15135727"/>
              <a:gd name="connsiteX203" fmla="*/ 4403558 w 8128084"/>
              <a:gd name="connsiteY203" fmla="*/ 14437895 h 15135727"/>
              <a:gd name="connsiteX204" fmla="*/ 4340058 w 8128084"/>
              <a:gd name="connsiteY204" fmla="*/ 14475995 h 15135727"/>
              <a:gd name="connsiteX205" fmla="*/ 4303127 w 8128084"/>
              <a:gd name="connsiteY205" fmla="*/ 14364703 h 15135727"/>
              <a:gd name="connsiteX206" fmla="*/ 4276892 w 8128084"/>
              <a:gd name="connsiteY206" fmla="*/ 14296190 h 15135727"/>
              <a:gd name="connsiteX207" fmla="*/ 4235116 w 8128084"/>
              <a:gd name="connsiteY207" fmla="*/ 14341642 h 15135727"/>
              <a:gd name="connsiteX208" fmla="*/ 4162927 w 8128084"/>
              <a:gd name="connsiteY208" fmla="*/ 14389769 h 15135727"/>
              <a:gd name="connsiteX209" fmla="*/ 4137527 w 8128084"/>
              <a:gd name="connsiteY209" fmla="*/ 14364369 h 15135727"/>
              <a:gd name="connsiteX210" fmla="*/ 3998327 w 8128084"/>
              <a:gd name="connsiteY210" fmla="*/ 14409153 h 15135727"/>
              <a:gd name="connsiteX211" fmla="*/ 4023727 w 8128084"/>
              <a:gd name="connsiteY211" fmla="*/ 14275803 h 15135727"/>
              <a:gd name="connsiteX212" fmla="*/ 3915945 w 8128084"/>
              <a:gd name="connsiteY212" fmla="*/ 14289840 h 15135727"/>
              <a:gd name="connsiteX213" fmla="*/ 3801979 w 8128084"/>
              <a:gd name="connsiteY213" fmla="*/ 14293516 h 15135727"/>
              <a:gd name="connsiteX214" fmla="*/ 3719764 w 8128084"/>
              <a:gd name="connsiteY214" fmla="*/ 14415169 h 15135727"/>
              <a:gd name="connsiteX215" fmla="*/ 3625850 w 8128084"/>
              <a:gd name="connsiteY215" fmla="*/ 14616364 h 15135727"/>
              <a:gd name="connsiteX216" fmla="*/ 3513221 w 8128084"/>
              <a:gd name="connsiteY216" fmla="*/ 14726653 h 15135727"/>
              <a:gd name="connsiteX217" fmla="*/ 3583071 w 8128084"/>
              <a:gd name="connsiteY217" fmla="*/ 14832932 h 15135727"/>
              <a:gd name="connsiteX218" fmla="*/ 3633537 w 8128084"/>
              <a:gd name="connsiteY218" fmla="*/ 14967285 h 15135727"/>
              <a:gd name="connsiteX219" fmla="*/ 3609474 w 8128084"/>
              <a:gd name="connsiteY219" fmla="*/ 15087600 h 15135727"/>
              <a:gd name="connsiteX220" fmla="*/ 3479132 w 8128084"/>
              <a:gd name="connsiteY220" fmla="*/ 14975974 h 15135727"/>
              <a:gd name="connsiteX221" fmla="*/ 3304340 w 8128084"/>
              <a:gd name="connsiteY221" fmla="*/ 14949237 h 15135727"/>
              <a:gd name="connsiteX222" fmla="*/ 3261227 w 8128084"/>
              <a:gd name="connsiteY222" fmla="*/ 14787145 h 15135727"/>
              <a:gd name="connsiteX223" fmla="*/ 3128211 w 8128084"/>
              <a:gd name="connsiteY223" fmla="*/ 14919158 h 15135727"/>
              <a:gd name="connsiteX224" fmla="*/ 3090277 w 8128084"/>
              <a:gd name="connsiteY224" fmla="*/ 15075903 h 15135727"/>
              <a:gd name="connsiteX225" fmla="*/ 2959769 w 8128084"/>
              <a:gd name="connsiteY225" fmla="*/ 15135727 h 15135727"/>
              <a:gd name="connsiteX226" fmla="*/ 2891256 w 8128084"/>
              <a:gd name="connsiteY226" fmla="*/ 14945895 h 15135727"/>
              <a:gd name="connsiteX227" fmla="*/ 2829927 w 8128084"/>
              <a:gd name="connsiteY227" fmla="*/ 14872703 h 15135727"/>
              <a:gd name="connsiteX228" fmla="*/ 2887579 w 8128084"/>
              <a:gd name="connsiteY228" fmla="*/ 14774779 h 15135727"/>
              <a:gd name="connsiteX229" fmla="*/ 2779127 w 8128084"/>
              <a:gd name="connsiteY229" fmla="*/ 14694903 h 15135727"/>
              <a:gd name="connsiteX230" fmla="*/ 2839453 w 8128084"/>
              <a:gd name="connsiteY230" fmla="*/ 14582274 h 15135727"/>
              <a:gd name="connsiteX231" fmla="*/ 2935706 w 8128084"/>
              <a:gd name="connsiteY231" fmla="*/ 14510085 h 15135727"/>
              <a:gd name="connsiteX232" fmla="*/ 2948406 w 8128084"/>
              <a:gd name="connsiteY232" fmla="*/ 14554535 h 15135727"/>
              <a:gd name="connsiteX233" fmla="*/ 2855327 w 8128084"/>
              <a:gd name="connsiteY233" fmla="*/ 14371053 h 15135727"/>
              <a:gd name="connsiteX234" fmla="*/ 3014077 w 8128084"/>
              <a:gd name="connsiteY234" fmla="*/ 14447253 h 15135727"/>
              <a:gd name="connsiteX235" fmla="*/ 3029285 w 8128084"/>
              <a:gd name="connsiteY235" fmla="*/ 14363032 h 15135727"/>
              <a:gd name="connsiteX236" fmla="*/ 3152274 w 8128084"/>
              <a:gd name="connsiteY236" fmla="*/ 14341642 h 15135727"/>
              <a:gd name="connsiteX237" fmla="*/ 3226135 w 8128084"/>
              <a:gd name="connsiteY237" fmla="*/ 14269453 h 15135727"/>
              <a:gd name="connsiteX238" fmla="*/ 3152274 w 8128084"/>
              <a:gd name="connsiteY238" fmla="*/ 14197264 h 15135727"/>
              <a:gd name="connsiteX239" fmla="*/ 3152274 w 8128084"/>
              <a:gd name="connsiteY239" fmla="*/ 14052885 h 15135727"/>
              <a:gd name="connsiteX240" fmla="*/ 3086435 w 8128084"/>
              <a:gd name="connsiteY240" fmla="*/ 14037845 h 15135727"/>
              <a:gd name="connsiteX241" fmla="*/ 3056021 w 8128084"/>
              <a:gd name="connsiteY241" fmla="*/ 14153148 h 15135727"/>
              <a:gd name="connsiteX242" fmla="*/ 2935706 w 8128084"/>
              <a:gd name="connsiteY242" fmla="*/ 14076948 h 15135727"/>
              <a:gd name="connsiteX243" fmla="*/ 2863516 w 8128084"/>
              <a:gd name="connsiteY243" fmla="*/ 14093324 h 15135727"/>
              <a:gd name="connsiteX244" fmla="*/ 2804527 w 8128084"/>
              <a:gd name="connsiteY244" fmla="*/ 14218653 h 15135727"/>
              <a:gd name="connsiteX245" fmla="*/ 2719137 w 8128084"/>
              <a:gd name="connsiteY245" fmla="*/ 14197264 h 15135727"/>
              <a:gd name="connsiteX246" fmla="*/ 2653298 w 8128084"/>
              <a:gd name="connsiteY246" fmla="*/ 14248064 h 15135727"/>
              <a:gd name="connsiteX247" fmla="*/ 2560721 w 8128084"/>
              <a:gd name="connsiteY247" fmla="*/ 14150474 h 15135727"/>
              <a:gd name="connsiteX248" fmla="*/ 2436729 w 8128084"/>
              <a:gd name="connsiteY248" fmla="*/ 13804566 h 15135727"/>
              <a:gd name="connsiteX249" fmla="*/ 2550527 w 8128084"/>
              <a:gd name="connsiteY249" fmla="*/ 13805903 h 15135727"/>
              <a:gd name="connsiteX250" fmla="*/ 2729498 w 8128084"/>
              <a:gd name="connsiteY250" fmla="*/ 13812253 h 15135727"/>
              <a:gd name="connsiteX251" fmla="*/ 2633077 w 8128084"/>
              <a:gd name="connsiteY251" fmla="*/ 13755103 h 15135727"/>
              <a:gd name="connsiteX252" fmla="*/ 2553369 w 8128084"/>
              <a:gd name="connsiteY252" fmla="*/ 13475369 h 15135727"/>
              <a:gd name="connsiteX253" fmla="*/ 2658645 w 8128084"/>
              <a:gd name="connsiteY253" fmla="*/ 13224711 h 15135727"/>
              <a:gd name="connsiteX254" fmla="*/ 2719137 w 8128084"/>
              <a:gd name="connsiteY254" fmla="*/ 13042232 h 15135727"/>
              <a:gd name="connsiteX255" fmla="*/ 2791327 w 8128084"/>
              <a:gd name="connsiteY255" fmla="*/ 12945979 h 15135727"/>
              <a:gd name="connsiteX256" fmla="*/ 2969627 w 8128084"/>
              <a:gd name="connsiteY256" fmla="*/ 12929603 h 15135727"/>
              <a:gd name="connsiteX257" fmla="*/ 3031958 w 8128084"/>
              <a:gd name="connsiteY257" fmla="*/ 13090358 h 15135727"/>
              <a:gd name="connsiteX258" fmla="*/ 3102977 w 8128084"/>
              <a:gd name="connsiteY258" fmla="*/ 12974053 h 15135727"/>
              <a:gd name="connsiteX259" fmla="*/ 3056021 w 8128084"/>
              <a:gd name="connsiteY259" fmla="*/ 12753474 h 15135727"/>
              <a:gd name="connsiteX260" fmla="*/ 2887579 w 8128084"/>
              <a:gd name="connsiteY260" fmla="*/ 12777537 h 15135727"/>
              <a:gd name="connsiteX261" fmla="*/ 2815390 w 8128084"/>
              <a:gd name="connsiteY261" fmla="*/ 12777537 h 15135727"/>
              <a:gd name="connsiteX262" fmla="*/ 3176337 w 8128084"/>
              <a:gd name="connsiteY262" fmla="*/ 12368464 h 15135727"/>
              <a:gd name="connsiteX263" fmla="*/ 3104148 w 8128084"/>
              <a:gd name="connsiteY263" fmla="*/ 12320337 h 15135727"/>
              <a:gd name="connsiteX264" fmla="*/ 3104148 w 8128084"/>
              <a:gd name="connsiteY264" fmla="*/ 12320337 h 15135727"/>
              <a:gd name="connsiteX265" fmla="*/ 3007895 w 8128084"/>
              <a:gd name="connsiteY265" fmla="*/ 12079706 h 15135727"/>
              <a:gd name="connsiteX266" fmla="*/ 2911642 w 8128084"/>
              <a:gd name="connsiteY266" fmla="*/ 11935327 h 15135727"/>
              <a:gd name="connsiteX267" fmla="*/ 2863516 w 8128084"/>
              <a:gd name="connsiteY267" fmla="*/ 11694695 h 15135727"/>
              <a:gd name="connsiteX268" fmla="*/ 2911642 w 8128084"/>
              <a:gd name="connsiteY268" fmla="*/ 11454064 h 15135727"/>
              <a:gd name="connsiteX269" fmla="*/ 3056021 w 8128084"/>
              <a:gd name="connsiteY269" fmla="*/ 11454064 h 15135727"/>
              <a:gd name="connsiteX270" fmla="*/ 2983832 w 8128084"/>
              <a:gd name="connsiteY270" fmla="*/ 11381874 h 15135727"/>
              <a:gd name="connsiteX271" fmla="*/ 3031958 w 8128084"/>
              <a:gd name="connsiteY271" fmla="*/ 11285621 h 15135727"/>
              <a:gd name="connsiteX272" fmla="*/ 3007895 w 8128084"/>
              <a:gd name="connsiteY272" fmla="*/ 11189369 h 15135727"/>
              <a:gd name="connsiteX273" fmla="*/ 2887579 w 8128084"/>
              <a:gd name="connsiteY273" fmla="*/ 11141242 h 15135727"/>
              <a:gd name="connsiteX274" fmla="*/ 2887579 w 8128084"/>
              <a:gd name="connsiteY274" fmla="*/ 10972800 h 15135727"/>
              <a:gd name="connsiteX275" fmla="*/ 2887579 w 8128084"/>
              <a:gd name="connsiteY275" fmla="*/ 10924674 h 15135727"/>
              <a:gd name="connsiteX276" fmla="*/ 2767264 w 8128084"/>
              <a:gd name="connsiteY276" fmla="*/ 11020927 h 15135727"/>
              <a:gd name="connsiteX277" fmla="*/ 2743200 w 8128084"/>
              <a:gd name="connsiteY277" fmla="*/ 10924674 h 15135727"/>
              <a:gd name="connsiteX278" fmla="*/ 2550695 w 8128084"/>
              <a:gd name="connsiteY278" fmla="*/ 11020927 h 15135727"/>
              <a:gd name="connsiteX279" fmla="*/ 2526632 w 8128084"/>
              <a:gd name="connsiteY279" fmla="*/ 11117179 h 15135727"/>
              <a:gd name="connsiteX280" fmla="*/ 2334127 w 8128084"/>
              <a:gd name="connsiteY280" fmla="*/ 10996864 h 15135727"/>
              <a:gd name="connsiteX281" fmla="*/ 2358190 w 8128084"/>
              <a:gd name="connsiteY281" fmla="*/ 10732169 h 15135727"/>
              <a:gd name="connsiteX282" fmla="*/ 2334127 w 8128084"/>
              <a:gd name="connsiteY282" fmla="*/ 10587790 h 15135727"/>
              <a:gd name="connsiteX283" fmla="*/ 2406316 w 8128084"/>
              <a:gd name="connsiteY283" fmla="*/ 10491537 h 15135727"/>
              <a:gd name="connsiteX284" fmla="*/ 2598821 w 8128084"/>
              <a:gd name="connsiteY284" fmla="*/ 10684042 h 15135727"/>
              <a:gd name="connsiteX285" fmla="*/ 2767264 w 8128084"/>
              <a:gd name="connsiteY285" fmla="*/ 10684042 h 15135727"/>
              <a:gd name="connsiteX286" fmla="*/ 2646948 w 8128084"/>
              <a:gd name="connsiteY286" fmla="*/ 10515600 h 15135727"/>
              <a:gd name="connsiteX287" fmla="*/ 2815390 w 8128084"/>
              <a:gd name="connsiteY287" fmla="*/ 10395285 h 15135727"/>
              <a:gd name="connsiteX288" fmla="*/ 3080085 w 8128084"/>
              <a:gd name="connsiteY288" fmla="*/ 10419348 h 15135727"/>
              <a:gd name="connsiteX289" fmla="*/ 3248527 w 8128084"/>
              <a:gd name="connsiteY289" fmla="*/ 10539664 h 15135727"/>
              <a:gd name="connsiteX290" fmla="*/ 3320716 w 8128084"/>
              <a:gd name="connsiteY290" fmla="*/ 10659979 h 15135727"/>
              <a:gd name="connsiteX291" fmla="*/ 3465095 w 8128084"/>
              <a:gd name="connsiteY291" fmla="*/ 10659979 h 15135727"/>
              <a:gd name="connsiteX292" fmla="*/ 3441032 w 8128084"/>
              <a:gd name="connsiteY292" fmla="*/ 10491537 h 15135727"/>
              <a:gd name="connsiteX293" fmla="*/ 3392906 w 8128084"/>
              <a:gd name="connsiteY293" fmla="*/ 10250906 h 15135727"/>
              <a:gd name="connsiteX294" fmla="*/ 3152274 w 8128084"/>
              <a:gd name="connsiteY294" fmla="*/ 10250906 h 15135727"/>
              <a:gd name="connsiteX295" fmla="*/ 3176337 w 8128084"/>
              <a:gd name="connsiteY295" fmla="*/ 10178716 h 15135727"/>
              <a:gd name="connsiteX296" fmla="*/ 3104148 w 8128084"/>
              <a:gd name="connsiteY296" fmla="*/ 10154653 h 15135727"/>
              <a:gd name="connsiteX297" fmla="*/ 3007895 w 8128084"/>
              <a:gd name="connsiteY297" fmla="*/ 9962148 h 15135727"/>
              <a:gd name="connsiteX298" fmla="*/ 3176337 w 8128084"/>
              <a:gd name="connsiteY298" fmla="*/ 9889958 h 15135727"/>
              <a:gd name="connsiteX299" fmla="*/ 2959769 w 8128084"/>
              <a:gd name="connsiteY299" fmla="*/ 9504948 h 15135727"/>
              <a:gd name="connsiteX300" fmla="*/ 2791327 w 8128084"/>
              <a:gd name="connsiteY300" fmla="*/ 9456821 h 15135727"/>
              <a:gd name="connsiteX301" fmla="*/ 2574758 w 8128084"/>
              <a:gd name="connsiteY301" fmla="*/ 9336506 h 15135727"/>
              <a:gd name="connsiteX302" fmla="*/ 2550695 w 8128084"/>
              <a:gd name="connsiteY302" fmla="*/ 9071811 h 15135727"/>
              <a:gd name="connsiteX303" fmla="*/ 2695074 w 8128084"/>
              <a:gd name="connsiteY303" fmla="*/ 8999621 h 15135727"/>
              <a:gd name="connsiteX304" fmla="*/ 2622885 w 8128084"/>
              <a:gd name="connsiteY304" fmla="*/ 8975558 h 15135727"/>
              <a:gd name="connsiteX305" fmla="*/ 2430379 w 8128084"/>
              <a:gd name="connsiteY305" fmla="*/ 8999621 h 15135727"/>
              <a:gd name="connsiteX306" fmla="*/ 2261937 w 8128084"/>
              <a:gd name="connsiteY306" fmla="*/ 9168064 h 15135727"/>
              <a:gd name="connsiteX307" fmla="*/ 2237874 w 8128084"/>
              <a:gd name="connsiteY307" fmla="*/ 8999621 h 15135727"/>
              <a:gd name="connsiteX308" fmla="*/ 2117558 w 8128084"/>
              <a:gd name="connsiteY308" fmla="*/ 8975558 h 15135727"/>
              <a:gd name="connsiteX309" fmla="*/ 2045369 w 8128084"/>
              <a:gd name="connsiteY309" fmla="*/ 8783053 h 15135727"/>
              <a:gd name="connsiteX310" fmla="*/ 1852864 w 8128084"/>
              <a:gd name="connsiteY310" fmla="*/ 8758990 h 15135727"/>
              <a:gd name="connsiteX311" fmla="*/ 1636295 w 8128084"/>
              <a:gd name="connsiteY311" fmla="*/ 8927432 h 15135727"/>
              <a:gd name="connsiteX312" fmla="*/ 1588169 w 8128084"/>
              <a:gd name="connsiteY312" fmla="*/ 9023685 h 15135727"/>
              <a:gd name="connsiteX313" fmla="*/ 1515979 w 8128084"/>
              <a:gd name="connsiteY313" fmla="*/ 8879306 h 15135727"/>
              <a:gd name="connsiteX314" fmla="*/ 1347537 w 8128084"/>
              <a:gd name="connsiteY314" fmla="*/ 8879306 h 15135727"/>
              <a:gd name="connsiteX315" fmla="*/ 1347537 w 8128084"/>
              <a:gd name="connsiteY315" fmla="*/ 8710864 h 15135727"/>
              <a:gd name="connsiteX316" fmla="*/ 1106906 w 8128084"/>
              <a:gd name="connsiteY316" fmla="*/ 8783053 h 15135727"/>
              <a:gd name="connsiteX317" fmla="*/ 890337 w 8128084"/>
              <a:gd name="connsiteY317" fmla="*/ 8686800 h 15135727"/>
              <a:gd name="connsiteX318" fmla="*/ 649706 w 8128084"/>
              <a:gd name="connsiteY318" fmla="*/ 8662737 h 15135727"/>
              <a:gd name="connsiteX319" fmla="*/ 385011 w 8128084"/>
              <a:gd name="connsiteY319" fmla="*/ 8566485 h 15135727"/>
              <a:gd name="connsiteX320" fmla="*/ 577516 w 8128084"/>
              <a:gd name="connsiteY320" fmla="*/ 8373979 h 15135727"/>
              <a:gd name="connsiteX321" fmla="*/ 794085 w 8128084"/>
              <a:gd name="connsiteY321" fmla="*/ 8301790 h 15135727"/>
              <a:gd name="connsiteX322" fmla="*/ 745958 w 8128084"/>
              <a:gd name="connsiteY322" fmla="*/ 8133348 h 15135727"/>
              <a:gd name="connsiteX323" fmla="*/ 818148 w 8128084"/>
              <a:gd name="connsiteY323" fmla="*/ 7820527 h 15135727"/>
              <a:gd name="connsiteX324" fmla="*/ 697832 w 8128084"/>
              <a:gd name="connsiteY324" fmla="*/ 7820527 h 15135727"/>
              <a:gd name="connsiteX325" fmla="*/ 625642 w 8128084"/>
              <a:gd name="connsiteY325" fmla="*/ 7916779 h 15135727"/>
              <a:gd name="connsiteX326" fmla="*/ 457200 w 8128084"/>
              <a:gd name="connsiteY326" fmla="*/ 7820527 h 15135727"/>
              <a:gd name="connsiteX327" fmla="*/ 529390 w 8128084"/>
              <a:gd name="connsiteY327" fmla="*/ 7700211 h 15135727"/>
              <a:gd name="connsiteX328" fmla="*/ 938464 w 8128084"/>
              <a:gd name="connsiteY328" fmla="*/ 7676148 h 15135727"/>
              <a:gd name="connsiteX329" fmla="*/ 1058779 w 8128084"/>
              <a:gd name="connsiteY329" fmla="*/ 7459579 h 15135727"/>
              <a:gd name="connsiteX330" fmla="*/ 1203158 w 8128084"/>
              <a:gd name="connsiteY330" fmla="*/ 7603958 h 15135727"/>
              <a:gd name="connsiteX331" fmla="*/ 1299411 w 8128084"/>
              <a:gd name="connsiteY331" fmla="*/ 7555832 h 15135727"/>
              <a:gd name="connsiteX332" fmla="*/ 1443790 w 8128084"/>
              <a:gd name="connsiteY332" fmla="*/ 7507706 h 15135727"/>
              <a:gd name="connsiteX333" fmla="*/ 1684421 w 8128084"/>
              <a:gd name="connsiteY333" fmla="*/ 7603958 h 15135727"/>
              <a:gd name="connsiteX334" fmla="*/ 1684421 w 8128084"/>
              <a:gd name="connsiteY334" fmla="*/ 7603958 h 15135727"/>
              <a:gd name="connsiteX335" fmla="*/ 1540042 w 8128084"/>
              <a:gd name="connsiteY335" fmla="*/ 7363327 h 15135727"/>
              <a:gd name="connsiteX336" fmla="*/ 1299411 w 8128084"/>
              <a:gd name="connsiteY336" fmla="*/ 7315200 h 15135727"/>
              <a:gd name="connsiteX337" fmla="*/ 1130969 w 8128084"/>
              <a:gd name="connsiteY337" fmla="*/ 7339264 h 15135727"/>
              <a:gd name="connsiteX338" fmla="*/ 1034716 w 8128084"/>
              <a:gd name="connsiteY338" fmla="*/ 7315200 h 15135727"/>
              <a:gd name="connsiteX339" fmla="*/ 1155032 w 8128084"/>
              <a:gd name="connsiteY339" fmla="*/ 7050506 h 15135727"/>
              <a:gd name="connsiteX340" fmla="*/ 1155032 w 8128084"/>
              <a:gd name="connsiteY340" fmla="*/ 6930190 h 15135727"/>
              <a:gd name="connsiteX341" fmla="*/ 1155032 w 8128084"/>
              <a:gd name="connsiteY341" fmla="*/ 6761748 h 15135727"/>
              <a:gd name="connsiteX342" fmla="*/ 1203158 w 8128084"/>
              <a:gd name="connsiteY342" fmla="*/ 6617369 h 15135727"/>
              <a:gd name="connsiteX343" fmla="*/ 1371600 w 8128084"/>
              <a:gd name="connsiteY343" fmla="*/ 6472990 h 15135727"/>
              <a:gd name="connsiteX344" fmla="*/ 1443790 w 8128084"/>
              <a:gd name="connsiteY344" fmla="*/ 6328611 h 15135727"/>
              <a:gd name="connsiteX345" fmla="*/ 1419727 w 8128084"/>
              <a:gd name="connsiteY345" fmla="*/ 6208295 h 15135727"/>
              <a:gd name="connsiteX346" fmla="*/ 1275348 w 8128084"/>
              <a:gd name="connsiteY346" fmla="*/ 6304548 h 15135727"/>
              <a:gd name="connsiteX347" fmla="*/ 1323474 w 8128084"/>
              <a:gd name="connsiteY347" fmla="*/ 6015790 h 15135727"/>
              <a:gd name="connsiteX348" fmla="*/ 1540042 w 8128084"/>
              <a:gd name="connsiteY348" fmla="*/ 5871411 h 15135727"/>
              <a:gd name="connsiteX349" fmla="*/ 1540042 w 8128084"/>
              <a:gd name="connsiteY349" fmla="*/ 5751095 h 15135727"/>
              <a:gd name="connsiteX350" fmla="*/ 1395664 w 8128084"/>
              <a:gd name="connsiteY350" fmla="*/ 5799221 h 15135727"/>
              <a:gd name="connsiteX351" fmla="*/ 1179095 w 8128084"/>
              <a:gd name="connsiteY351" fmla="*/ 5799221 h 15135727"/>
              <a:gd name="connsiteX352" fmla="*/ 890337 w 8128084"/>
              <a:gd name="connsiteY352" fmla="*/ 5775158 h 15135727"/>
              <a:gd name="connsiteX353" fmla="*/ 697832 w 8128084"/>
              <a:gd name="connsiteY353" fmla="*/ 5606716 h 15135727"/>
              <a:gd name="connsiteX354" fmla="*/ 577516 w 8128084"/>
              <a:gd name="connsiteY354" fmla="*/ 5582653 h 15135727"/>
              <a:gd name="connsiteX355" fmla="*/ 697832 w 8128084"/>
              <a:gd name="connsiteY355" fmla="*/ 5775158 h 15135727"/>
              <a:gd name="connsiteX356" fmla="*/ 409074 w 8128084"/>
              <a:gd name="connsiteY356" fmla="*/ 5799221 h 15135727"/>
              <a:gd name="connsiteX357" fmla="*/ 168442 w 8128084"/>
              <a:gd name="connsiteY357" fmla="*/ 5702969 h 15135727"/>
              <a:gd name="connsiteX358" fmla="*/ 264695 w 8128084"/>
              <a:gd name="connsiteY358" fmla="*/ 5558590 h 15135727"/>
              <a:gd name="connsiteX359" fmla="*/ 144379 w 8128084"/>
              <a:gd name="connsiteY359" fmla="*/ 5510464 h 15135727"/>
              <a:gd name="connsiteX360" fmla="*/ 0 w 8128084"/>
              <a:gd name="connsiteY360" fmla="*/ 5462337 h 15135727"/>
              <a:gd name="connsiteX361" fmla="*/ 96253 w 8128084"/>
              <a:gd name="connsiteY361"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42827 w 8128084"/>
              <a:gd name="connsiteY202" fmla="*/ 14383753 h 15135727"/>
              <a:gd name="connsiteX203" fmla="*/ 4403558 w 8128084"/>
              <a:gd name="connsiteY203" fmla="*/ 14437895 h 15135727"/>
              <a:gd name="connsiteX204" fmla="*/ 4340058 w 8128084"/>
              <a:gd name="connsiteY204" fmla="*/ 14475995 h 15135727"/>
              <a:gd name="connsiteX205" fmla="*/ 4303127 w 8128084"/>
              <a:gd name="connsiteY205" fmla="*/ 14364703 h 15135727"/>
              <a:gd name="connsiteX206" fmla="*/ 4276892 w 8128084"/>
              <a:gd name="connsiteY206" fmla="*/ 14296190 h 15135727"/>
              <a:gd name="connsiteX207" fmla="*/ 4235116 w 8128084"/>
              <a:gd name="connsiteY207" fmla="*/ 14341642 h 15135727"/>
              <a:gd name="connsiteX208" fmla="*/ 4162927 w 8128084"/>
              <a:gd name="connsiteY208" fmla="*/ 14389769 h 15135727"/>
              <a:gd name="connsiteX209" fmla="*/ 4137527 w 8128084"/>
              <a:gd name="connsiteY209" fmla="*/ 14364369 h 15135727"/>
              <a:gd name="connsiteX210" fmla="*/ 3998327 w 8128084"/>
              <a:gd name="connsiteY210" fmla="*/ 14409153 h 15135727"/>
              <a:gd name="connsiteX211" fmla="*/ 4023727 w 8128084"/>
              <a:gd name="connsiteY211" fmla="*/ 14275803 h 15135727"/>
              <a:gd name="connsiteX212" fmla="*/ 3915945 w 8128084"/>
              <a:gd name="connsiteY212" fmla="*/ 14289840 h 15135727"/>
              <a:gd name="connsiteX213" fmla="*/ 3801979 w 8128084"/>
              <a:gd name="connsiteY213" fmla="*/ 14293516 h 15135727"/>
              <a:gd name="connsiteX214" fmla="*/ 3719764 w 8128084"/>
              <a:gd name="connsiteY214" fmla="*/ 14415169 h 15135727"/>
              <a:gd name="connsiteX215" fmla="*/ 3625850 w 8128084"/>
              <a:gd name="connsiteY215" fmla="*/ 14616364 h 15135727"/>
              <a:gd name="connsiteX216" fmla="*/ 3513221 w 8128084"/>
              <a:gd name="connsiteY216" fmla="*/ 14726653 h 15135727"/>
              <a:gd name="connsiteX217" fmla="*/ 3583071 w 8128084"/>
              <a:gd name="connsiteY217" fmla="*/ 14832932 h 15135727"/>
              <a:gd name="connsiteX218" fmla="*/ 3633537 w 8128084"/>
              <a:gd name="connsiteY218" fmla="*/ 14967285 h 15135727"/>
              <a:gd name="connsiteX219" fmla="*/ 3609474 w 8128084"/>
              <a:gd name="connsiteY219" fmla="*/ 15087600 h 15135727"/>
              <a:gd name="connsiteX220" fmla="*/ 3479132 w 8128084"/>
              <a:gd name="connsiteY220" fmla="*/ 14975974 h 15135727"/>
              <a:gd name="connsiteX221" fmla="*/ 3304340 w 8128084"/>
              <a:gd name="connsiteY221" fmla="*/ 14949237 h 15135727"/>
              <a:gd name="connsiteX222" fmla="*/ 3261227 w 8128084"/>
              <a:gd name="connsiteY222" fmla="*/ 14787145 h 15135727"/>
              <a:gd name="connsiteX223" fmla="*/ 3128211 w 8128084"/>
              <a:gd name="connsiteY223" fmla="*/ 14919158 h 15135727"/>
              <a:gd name="connsiteX224" fmla="*/ 3090277 w 8128084"/>
              <a:gd name="connsiteY224" fmla="*/ 15075903 h 15135727"/>
              <a:gd name="connsiteX225" fmla="*/ 2959769 w 8128084"/>
              <a:gd name="connsiteY225" fmla="*/ 15135727 h 15135727"/>
              <a:gd name="connsiteX226" fmla="*/ 2891256 w 8128084"/>
              <a:gd name="connsiteY226" fmla="*/ 14945895 h 15135727"/>
              <a:gd name="connsiteX227" fmla="*/ 2829927 w 8128084"/>
              <a:gd name="connsiteY227" fmla="*/ 14872703 h 15135727"/>
              <a:gd name="connsiteX228" fmla="*/ 2887579 w 8128084"/>
              <a:gd name="connsiteY228" fmla="*/ 14774779 h 15135727"/>
              <a:gd name="connsiteX229" fmla="*/ 2779127 w 8128084"/>
              <a:gd name="connsiteY229" fmla="*/ 14694903 h 15135727"/>
              <a:gd name="connsiteX230" fmla="*/ 2839453 w 8128084"/>
              <a:gd name="connsiteY230" fmla="*/ 14582274 h 15135727"/>
              <a:gd name="connsiteX231" fmla="*/ 2935706 w 8128084"/>
              <a:gd name="connsiteY231" fmla="*/ 14510085 h 15135727"/>
              <a:gd name="connsiteX232" fmla="*/ 2948406 w 8128084"/>
              <a:gd name="connsiteY232" fmla="*/ 14554535 h 15135727"/>
              <a:gd name="connsiteX233" fmla="*/ 2855327 w 8128084"/>
              <a:gd name="connsiteY233" fmla="*/ 14371053 h 15135727"/>
              <a:gd name="connsiteX234" fmla="*/ 3014077 w 8128084"/>
              <a:gd name="connsiteY234" fmla="*/ 14447253 h 15135727"/>
              <a:gd name="connsiteX235" fmla="*/ 3029285 w 8128084"/>
              <a:gd name="connsiteY235" fmla="*/ 14363032 h 15135727"/>
              <a:gd name="connsiteX236" fmla="*/ 3152274 w 8128084"/>
              <a:gd name="connsiteY236" fmla="*/ 14341642 h 15135727"/>
              <a:gd name="connsiteX237" fmla="*/ 3226135 w 8128084"/>
              <a:gd name="connsiteY237" fmla="*/ 14269453 h 15135727"/>
              <a:gd name="connsiteX238" fmla="*/ 3152274 w 8128084"/>
              <a:gd name="connsiteY238" fmla="*/ 14197264 h 15135727"/>
              <a:gd name="connsiteX239" fmla="*/ 3152274 w 8128084"/>
              <a:gd name="connsiteY239" fmla="*/ 14052885 h 15135727"/>
              <a:gd name="connsiteX240" fmla="*/ 3086435 w 8128084"/>
              <a:gd name="connsiteY240" fmla="*/ 14037845 h 15135727"/>
              <a:gd name="connsiteX241" fmla="*/ 3056021 w 8128084"/>
              <a:gd name="connsiteY241" fmla="*/ 14153148 h 15135727"/>
              <a:gd name="connsiteX242" fmla="*/ 2935706 w 8128084"/>
              <a:gd name="connsiteY242" fmla="*/ 14076948 h 15135727"/>
              <a:gd name="connsiteX243" fmla="*/ 2863516 w 8128084"/>
              <a:gd name="connsiteY243" fmla="*/ 14093324 h 15135727"/>
              <a:gd name="connsiteX244" fmla="*/ 2804527 w 8128084"/>
              <a:gd name="connsiteY244" fmla="*/ 14218653 h 15135727"/>
              <a:gd name="connsiteX245" fmla="*/ 2719137 w 8128084"/>
              <a:gd name="connsiteY245" fmla="*/ 14197264 h 15135727"/>
              <a:gd name="connsiteX246" fmla="*/ 2653298 w 8128084"/>
              <a:gd name="connsiteY246" fmla="*/ 14248064 h 15135727"/>
              <a:gd name="connsiteX247" fmla="*/ 2560721 w 8128084"/>
              <a:gd name="connsiteY247" fmla="*/ 14150474 h 15135727"/>
              <a:gd name="connsiteX248" fmla="*/ 2436729 w 8128084"/>
              <a:gd name="connsiteY248" fmla="*/ 13804566 h 15135727"/>
              <a:gd name="connsiteX249" fmla="*/ 2550527 w 8128084"/>
              <a:gd name="connsiteY249" fmla="*/ 13805903 h 15135727"/>
              <a:gd name="connsiteX250" fmla="*/ 2729498 w 8128084"/>
              <a:gd name="connsiteY250" fmla="*/ 13812253 h 15135727"/>
              <a:gd name="connsiteX251" fmla="*/ 2633077 w 8128084"/>
              <a:gd name="connsiteY251" fmla="*/ 13755103 h 15135727"/>
              <a:gd name="connsiteX252" fmla="*/ 2553369 w 8128084"/>
              <a:gd name="connsiteY252" fmla="*/ 13475369 h 15135727"/>
              <a:gd name="connsiteX253" fmla="*/ 2658645 w 8128084"/>
              <a:gd name="connsiteY253" fmla="*/ 13224711 h 15135727"/>
              <a:gd name="connsiteX254" fmla="*/ 2719137 w 8128084"/>
              <a:gd name="connsiteY254" fmla="*/ 13042232 h 15135727"/>
              <a:gd name="connsiteX255" fmla="*/ 2791327 w 8128084"/>
              <a:gd name="connsiteY255" fmla="*/ 12945979 h 15135727"/>
              <a:gd name="connsiteX256" fmla="*/ 2969627 w 8128084"/>
              <a:gd name="connsiteY256" fmla="*/ 12929603 h 15135727"/>
              <a:gd name="connsiteX257" fmla="*/ 3031958 w 8128084"/>
              <a:gd name="connsiteY257" fmla="*/ 13090358 h 15135727"/>
              <a:gd name="connsiteX258" fmla="*/ 3102977 w 8128084"/>
              <a:gd name="connsiteY258" fmla="*/ 12974053 h 15135727"/>
              <a:gd name="connsiteX259" fmla="*/ 3043321 w 8128084"/>
              <a:gd name="connsiteY259" fmla="*/ 12836024 h 15135727"/>
              <a:gd name="connsiteX260" fmla="*/ 2887579 w 8128084"/>
              <a:gd name="connsiteY260" fmla="*/ 12777537 h 15135727"/>
              <a:gd name="connsiteX261" fmla="*/ 2815390 w 8128084"/>
              <a:gd name="connsiteY261" fmla="*/ 12777537 h 15135727"/>
              <a:gd name="connsiteX262" fmla="*/ 3176337 w 8128084"/>
              <a:gd name="connsiteY262" fmla="*/ 12368464 h 15135727"/>
              <a:gd name="connsiteX263" fmla="*/ 3104148 w 8128084"/>
              <a:gd name="connsiteY263" fmla="*/ 12320337 h 15135727"/>
              <a:gd name="connsiteX264" fmla="*/ 3104148 w 8128084"/>
              <a:gd name="connsiteY264" fmla="*/ 12320337 h 15135727"/>
              <a:gd name="connsiteX265" fmla="*/ 3007895 w 8128084"/>
              <a:gd name="connsiteY265" fmla="*/ 12079706 h 15135727"/>
              <a:gd name="connsiteX266" fmla="*/ 2911642 w 8128084"/>
              <a:gd name="connsiteY266" fmla="*/ 11935327 h 15135727"/>
              <a:gd name="connsiteX267" fmla="*/ 2863516 w 8128084"/>
              <a:gd name="connsiteY267" fmla="*/ 11694695 h 15135727"/>
              <a:gd name="connsiteX268" fmla="*/ 2911642 w 8128084"/>
              <a:gd name="connsiteY268" fmla="*/ 11454064 h 15135727"/>
              <a:gd name="connsiteX269" fmla="*/ 3056021 w 8128084"/>
              <a:gd name="connsiteY269" fmla="*/ 11454064 h 15135727"/>
              <a:gd name="connsiteX270" fmla="*/ 2983832 w 8128084"/>
              <a:gd name="connsiteY270" fmla="*/ 11381874 h 15135727"/>
              <a:gd name="connsiteX271" fmla="*/ 3031958 w 8128084"/>
              <a:gd name="connsiteY271" fmla="*/ 11285621 h 15135727"/>
              <a:gd name="connsiteX272" fmla="*/ 3007895 w 8128084"/>
              <a:gd name="connsiteY272" fmla="*/ 11189369 h 15135727"/>
              <a:gd name="connsiteX273" fmla="*/ 2887579 w 8128084"/>
              <a:gd name="connsiteY273" fmla="*/ 11141242 h 15135727"/>
              <a:gd name="connsiteX274" fmla="*/ 2887579 w 8128084"/>
              <a:gd name="connsiteY274" fmla="*/ 10972800 h 15135727"/>
              <a:gd name="connsiteX275" fmla="*/ 2887579 w 8128084"/>
              <a:gd name="connsiteY275" fmla="*/ 10924674 h 15135727"/>
              <a:gd name="connsiteX276" fmla="*/ 2767264 w 8128084"/>
              <a:gd name="connsiteY276" fmla="*/ 11020927 h 15135727"/>
              <a:gd name="connsiteX277" fmla="*/ 2743200 w 8128084"/>
              <a:gd name="connsiteY277" fmla="*/ 10924674 h 15135727"/>
              <a:gd name="connsiteX278" fmla="*/ 2550695 w 8128084"/>
              <a:gd name="connsiteY278" fmla="*/ 11020927 h 15135727"/>
              <a:gd name="connsiteX279" fmla="*/ 2526632 w 8128084"/>
              <a:gd name="connsiteY279" fmla="*/ 11117179 h 15135727"/>
              <a:gd name="connsiteX280" fmla="*/ 2334127 w 8128084"/>
              <a:gd name="connsiteY280" fmla="*/ 10996864 h 15135727"/>
              <a:gd name="connsiteX281" fmla="*/ 2358190 w 8128084"/>
              <a:gd name="connsiteY281" fmla="*/ 10732169 h 15135727"/>
              <a:gd name="connsiteX282" fmla="*/ 2334127 w 8128084"/>
              <a:gd name="connsiteY282" fmla="*/ 10587790 h 15135727"/>
              <a:gd name="connsiteX283" fmla="*/ 2406316 w 8128084"/>
              <a:gd name="connsiteY283" fmla="*/ 10491537 h 15135727"/>
              <a:gd name="connsiteX284" fmla="*/ 2598821 w 8128084"/>
              <a:gd name="connsiteY284" fmla="*/ 10684042 h 15135727"/>
              <a:gd name="connsiteX285" fmla="*/ 2767264 w 8128084"/>
              <a:gd name="connsiteY285" fmla="*/ 10684042 h 15135727"/>
              <a:gd name="connsiteX286" fmla="*/ 2646948 w 8128084"/>
              <a:gd name="connsiteY286" fmla="*/ 10515600 h 15135727"/>
              <a:gd name="connsiteX287" fmla="*/ 2815390 w 8128084"/>
              <a:gd name="connsiteY287" fmla="*/ 10395285 h 15135727"/>
              <a:gd name="connsiteX288" fmla="*/ 3080085 w 8128084"/>
              <a:gd name="connsiteY288" fmla="*/ 10419348 h 15135727"/>
              <a:gd name="connsiteX289" fmla="*/ 3248527 w 8128084"/>
              <a:gd name="connsiteY289" fmla="*/ 10539664 h 15135727"/>
              <a:gd name="connsiteX290" fmla="*/ 3320716 w 8128084"/>
              <a:gd name="connsiteY290" fmla="*/ 10659979 h 15135727"/>
              <a:gd name="connsiteX291" fmla="*/ 3465095 w 8128084"/>
              <a:gd name="connsiteY291" fmla="*/ 10659979 h 15135727"/>
              <a:gd name="connsiteX292" fmla="*/ 3441032 w 8128084"/>
              <a:gd name="connsiteY292" fmla="*/ 10491537 h 15135727"/>
              <a:gd name="connsiteX293" fmla="*/ 3392906 w 8128084"/>
              <a:gd name="connsiteY293" fmla="*/ 10250906 h 15135727"/>
              <a:gd name="connsiteX294" fmla="*/ 3152274 w 8128084"/>
              <a:gd name="connsiteY294" fmla="*/ 10250906 h 15135727"/>
              <a:gd name="connsiteX295" fmla="*/ 3176337 w 8128084"/>
              <a:gd name="connsiteY295" fmla="*/ 10178716 h 15135727"/>
              <a:gd name="connsiteX296" fmla="*/ 3104148 w 8128084"/>
              <a:gd name="connsiteY296" fmla="*/ 10154653 h 15135727"/>
              <a:gd name="connsiteX297" fmla="*/ 3007895 w 8128084"/>
              <a:gd name="connsiteY297" fmla="*/ 9962148 h 15135727"/>
              <a:gd name="connsiteX298" fmla="*/ 3176337 w 8128084"/>
              <a:gd name="connsiteY298" fmla="*/ 9889958 h 15135727"/>
              <a:gd name="connsiteX299" fmla="*/ 2959769 w 8128084"/>
              <a:gd name="connsiteY299" fmla="*/ 9504948 h 15135727"/>
              <a:gd name="connsiteX300" fmla="*/ 2791327 w 8128084"/>
              <a:gd name="connsiteY300" fmla="*/ 9456821 h 15135727"/>
              <a:gd name="connsiteX301" fmla="*/ 2574758 w 8128084"/>
              <a:gd name="connsiteY301" fmla="*/ 9336506 h 15135727"/>
              <a:gd name="connsiteX302" fmla="*/ 2550695 w 8128084"/>
              <a:gd name="connsiteY302" fmla="*/ 9071811 h 15135727"/>
              <a:gd name="connsiteX303" fmla="*/ 2695074 w 8128084"/>
              <a:gd name="connsiteY303" fmla="*/ 8999621 h 15135727"/>
              <a:gd name="connsiteX304" fmla="*/ 2622885 w 8128084"/>
              <a:gd name="connsiteY304" fmla="*/ 8975558 h 15135727"/>
              <a:gd name="connsiteX305" fmla="*/ 2430379 w 8128084"/>
              <a:gd name="connsiteY305" fmla="*/ 8999621 h 15135727"/>
              <a:gd name="connsiteX306" fmla="*/ 2261937 w 8128084"/>
              <a:gd name="connsiteY306" fmla="*/ 9168064 h 15135727"/>
              <a:gd name="connsiteX307" fmla="*/ 2237874 w 8128084"/>
              <a:gd name="connsiteY307" fmla="*/ 8999621 h 15135727"/>
              <a:gd name="connsiteX308" fmla="*/ 2117558 w 8128084"/>
              <a:gd name="connsiteY308" fmla="*/ 8975558 h 15135727"/>
              <a:gd name="connsiteX309" fmla="*/ 2045369 w 8128084"/>
              <a:gd name="connsiteY309" fmla="*/ 8783053 h 15135727"/>
              <a:gd name="connsiteX310" fmla="*/ 1852864 w 8128084"/>
              <a:gd name="connsiteY310" fmla="*/ 8758990 h 15135727"/>
              <a:gd name="connsiteX311" fmla="*/ 1636295 w 8128084"/>
              <a:gd name="connsiteY311" fmla="*/ 8927432 h 15135727"/>
              <a:gd name="connsiteX312" fmla="*/ 1588169 w 8128084"/>
              <a:gd name="connsiteY312" fmla="*/ 9023685 h 15135727"/>
              <a:gd name="connsiteX313" fmla="*/ 1515979 w 8128084"/>
              <a:gd name="connsiteY313" fmla="*/ 8879306 h 15135727"/>
              <a:gd name="connsiteX314" fmla="*/ 1347537 w 8128084"/>
              <a:gd name="connsiteY314" fmla="*/ 8879306 h 15135727"/>
              <a:gd name="connsiteX315" fmla="*/ 1347537 w 8128084"/>
              <a:gd name="connsiteY315" fmla="*/ 8710864 h 15135727"/>
              <a:gd name="connsiteX316" fmla="*/ 1106906 w 8128084"/>
              <a:gd name="connsiteY316" fmla="*/ 8783053 h 15135727"/>
              <a:gd name="connsiteX317" fmla="*/ 890337 w 8128084"/>
              <a:gd name="connsiteY317" fmla="*/ 8686800 h 15135727"/>
              <a:gd name="connsiteX318" fmla="*/ 649706 w 8128084"/>
              <a:gd name="connsiteY318" fmla="*/ 8662737 h 15135727"/>
              <a:gd name="connsiteX319" fmla="*/ 385011 w 8128084"/>
              <a:gd name="connsiteY319" fmla="*/ 8566485 h 15135727"/>
              <a:gd name="connsiteX320" fmla="*/ 577516 w 8128084"/>
              <a:gd name="connsiteY320" fmla="*/ 8373979 h 15135727"/>
              <a:gd name="connsiteX321" fmla="*/ 794085 w 8128084"/>
              <a:gd name="connsiteY321" fmla="*/ 8301790 h 15135727"/>
              <a:gd name="connsiteX322" fmla="*/ 745958 w 8128084"/>
              <a:gd name="connsiteY322" fmla="*/ 8133348 h 15135727"/>
              <a:gd name="connsiteX323" fmla="*/ 818148 w 8128084"/>
              <a:gd name="connsiteY323" fmla="*/ 7820527 h 15135727"/>
              <a:gd name="connsiteX324" fmla="*/ 697832 w 8128084"/>
              <a:gd name="connsiteY324" fmla="*/ 7820527 h 15135727"/>
              <a:gd name="connsiteX325" fmla="*/ 625642 w 8128084"/>
              <a:gd name="connsiteY325" fmla="*/ 7916779 h 15135727"/>
              <a:gd name="connsiteX326" fmla="*/ 457200 w 8128084"/>
              <a:gd name="connsiteY326" fmla="*/ 7820527 h 15135727"/>
              <a:gd name="connsiteX327" fmla="*/ 529390 w 8128084"/>
              <a:gd name="connsiteY327" fmla="*/ 7700211 h 15135727"/>
              <a:gd name="connsiteX328" fmla="*/ 938464 w 8128084"/>
              <a:gd name="connsiteY328" fmla="*/ 7676148 h 15135727"/>
              <a:gd name="connsiteX329" fmla="*/ 1058779 w 8128084"/>
              <a:gd name="connsiteY329" fmla="*/ 7459579 h 15135727"/>
              <a:gd name="connsiteX330" fmla="*/ 1203158 w 8128084"/>
              <a:gd name="connsiteY330" fmla="*/ 7603958 h 15135727"/>
              <a:gd name="connsiteX331" fmla="*/ 1299411 w 8128084"/>
              <a:gd name="connsiteY331" fmla="*/ 7555832 h 15135727"/>
              <a:gd name="connsiteX332" fmla="*/ 1443790 w 8128084"/>
              <a:gd name="connsiteY332" fmla="*/ 7507706 h 15135727"/>
              <a:gd name="connsiteX333" fmla="*/ 1684421 w 8128084"/>
              <a:gd name="connsiteY333" fmla="*/ 7603958 h 15135727"/>
              <a:gd name="connsiteX334" fmla="*/ 1684421 w 8128084"/>
              <a:gd name="connsiteY334" fmla="*/ 7603958 h 15135727"/>
              <a:gd name="connsiteX335" fmla="*/ 1540042 w 8128084"/>
              <a:gd name="connsiteY335" fmla="*/ 7363327 h 15135727"/>
              <a:gd name="connsiteX336" fmla="*/ 1299411 w 8128084"/>
              <a:gd name="connsiteY336" fmla="*/ 7315200 h 15135727"/>
              <a:gd name="connsiteX337" fmla="*/ 1130969 w 8128084"/>
              <a:gd name="connsiteY337" fmla="*/ 7339264 h 15135727"/>
              <a:gd name="connsiteX338" fmla="*/ 1034716 w 8128084"/>
              <a:gd name="connsiteY338" fmla="*/ 7315200 h 15135727"/>
              <a:gd name="connsiteX339" fmla="*/ 1155032 w 8128084"/>
              <a:gd name="connsiteY339" fmla="*/ 7050506 h 15135727"/>
              <a:gd name="connsiteX340" fmla="*/ 1155032 w 8128084"/>
              <a:gd name="connsiteY340" fmla="*/ 6930190 h 15135727"/>
              <a:gd name="connsiteX341" fmla="*/ 1155032 w 8128084"/>
              <a:gd name="connsiteY341" fmla="*/ 6761748 h 15135727"/>
              <a:gd name="connsiteX342" fmla="*/ 1203158 w 8128084"/>
              <a:gd name="connsiteY342" fmla="*/ 6617369 h 15135727"/>
              <a:gd name="connsiteX343" fmla="*/ 1371600 w 8128084"/>
              <a:gd name="connsiteY343" fmla="*/ 6472990 h 15135727"/>
              <a:gd name="connsiteX344" fmla="*/ 1443790 w 8128084"/>
              <a:gd name="connsiteY344" fmla="*/ 6328611 h 15135727"/>
              <a:gd name="connsiteX345" fmla="*/ 1419727 w 8128084"/>
              <a:gd name="connsiteY345" fmla="*/ 6208295 h 15135727"/>
              <a:gd name="connsiteX346" fmla="*/ 1275348 w 8128084"/>
              <a:gd name="connsiteY346" fmla="*/ 6304548 h 15135727"/>
              <a:gd name="connsiteX347" fmla="*/ 1323474 w 8128084"/>
              <a:gd name="connsiteY347" fmla="*/ 6015790 h 15135727"/>
              <a:gd name="connsiteX348" fmla="*/ 1540042 w 8128084"/>
              <a:gd name="connsiteY348" fmla="*/ 5871411 h 15135727"/>
              <a:gd name="connsiteX349" fmla="*/ 1540042 w 8128084"/>
              <a:gd name="connsiteY349" fmla="*/ 5751095 h 15135727"/>
              <a:gd name="connsiteX350" fmla="*/ 1395664 w 8128084"/>
              <a:gd name="connsiteY350" fmla="*/ 5799221 h 15135727"/>
              <a:gd name="connsiteX351" fmla="*/ 1179095 w 8128084"/>
              <a:gd name="connsiteY351" fmla="*/ 5799221 h 15135727"/>
              <a:gd name="connsiteX352" fmla="*/ 890337 w 8128084"/>
              <a:gd name="connsiteY352" fmla="*/ 5775158 h 15135727"/>
              <a:gd name="connsiteX353" fmla="*/ 697832 w 8128084"/>
              <a:gd name="connsiteY353" fmla="*/ 5606716 h 15135727"/>
              <a:gd name="connsiteX354" fmla="*/ 577516 w 8128084"/>
              <a:gd name="connsiteY354" fmla="*/ 5582653 h 15135727"/>
              <a:gd name="connsiteX355" fmla="*/ 697832 w 8128084"/>
              <a:gd name="connsiteY355" fmla="*/ 5775158 h 15135727"/>
              <a:gd name="connsiteX356" fmla="*/ 409074 w 8128084"/>
              <a:gd name="connsiteY356" fmla="*/ 5799221 h 15135727"/>
              <a:gd name="connsiteX357" fmla="*/ 168442 w 8128084"/>
              <a:gd name="connsiteY357" fmla="*/ 5702969 h 15135727"/>
              <a:gd name="connsiteX358" fmla="*/ 264695 w 8128084"/>
              <a:gd name="connsiteY358" fmla="*/ 5558590 h 15135727"/>
              <a:gd name="connsiteX359" fmla="*/ 144379 w 8128084"/>
              <a:gd name="connsiteY359" fmla="*/ 5510464 h 15135727"/>
              <a:gd name="connsiteX360" fmla="*/ 0 w 8128084"/>
              <a:gd name="connsiteY360" fmla="*/ 5462337 h 15135727"/>
              <a:gd name="connsiteX361" fmla="*/ 96253 w 8128084"/>
              <a:gd name="connsiteY361"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42827 w 8128084"/>
              <a:gd name="connsiteY202" fmla="*/ 14383753 h 15135727"/>
              <a:gd name="connsiteX203" fmla="*/ 4403558 w 8128084"/>
              <a:gd name="connsiteY203" fmla="*/ 14437895 h 15135727"/>
              <a:gd name="connsiteX204" fmla="*/ 4340058 w 8128084"/>
              <a:gd name="connsiteY204" fmla="*/ 14475995 h 15135727"/>
              <a:gd name="connsiteX205" fmla="*/ 4303127 w 8128084"/>
              <a:gd name="connsiteY205" fmla="*/ 14364703 h 15135727"/>
              <a:gd name="connsiteX206" fmla="*/ 4276892 w 8128084"/>
              <a:gd name="connsiteY206" fmla="*/ 14296190 h 15135727"/>
              <a:gd name="connsiteX207" fmla="*/ 4235116 w 8128084"/>
              <a:gd name="connsiteY207" fmla="*/ 14341642 h 15135727"/>
              <a:gd name="connsiteX208" fmla="*/ 4162927 w 8128084"/>
              <a:gd name="connsiteY208" fmla="*/ 14389769 h 15135727"/>
              <a:gd name="connsiteX209" fmla="*/ 4137527 w 8128084"/>
              <a:gd name="connsiteY209" fmla="*/ 14364369 h 15135727"/>
              <a:gd name="connsiteX210" fmla="*/ 3998327 w 8128084"/>
              <a:gd name="connsiteY210" fmla="*/ 14409153 h 15135727"/>
              <a:gd name="connsiteX211" fmla="*/ 4023727 w 8128084"/>
              <a:gd name="connsiteY211" fmla="*/ 14275803 h 15135727"/>
              <a:gd name="connsiteX212" fmla="*/ 3915945 w 8128084"/>
              <a:gd name="connsiteY212" fmla="*/ 14289840 h 15135727"/>
              <a:gd name="connsiteX213" fmla="*/ 3801979 w 8128084"/>
              <a:gd name="connsiteY213" fmla="*/ 14293516 h 15135727"/>
              <a:gd name="connsiteX214" fmla="*/ 3719764 w 8128084"/>
              <a:gd name="connsiteY214" fmla="*/ 14415169 h 15135727"/>
              <a:gd name="connsiteX215" fmla="*/ 3625850 w 8128084"/>
              <a:gd name="connsiteY215" fmla="*/ 14616364 h 15135727"/>
              <a:gd name="connsiteX216" fmla="*/ 3513221 w 8128084"/>
              <a:gd name="connsiteY216" fmla="*/ 14726653 h 15135727"/>
              <a:gd name="connsiteX217" fmla="*/ 3583071 w 8128084"/>
              <a:gd name="connsiteY217" fmla="*/ 14832932 h 15135727"/>
              <a:gd name="connsiteX218" fmla="*/ 3633537 w 8128084"/>
              <a:gd name="connsiteY218" fmla="*/ 14967285 h 15135727"/>
              <a:gd name="connsiteX219" fmla="*/ 3609474 w 8128084"/>
              <a:gd name="connsiteY219" fmla="*/ 15087600 h 15135727"/>
              <a:gd name="connsiteX220" fmla="*/ 3479132 w 8128084"/>
              <a:gd name="connsiteY220" fmla="*/ 14975974 h 15135727"/>
              <a:gd name="connsiteX221" fmla="*/ 3304340 w 8128084"/>
              <a:gd name="connsiteY221" fmla="*/ 14949237 h 15135727"/>
              <a:gd name="connsiteX222" fmla="*/ 3261227 w 8128084"/>
              <a:gd name="connsiteY222" fmla="*/ 14787145 h 15135727"/>
              <a:gd name="connsiteX223" fmla="*/ 3128211 w 8128084"/>
              <a:gd name="connsiteY223" fmla="*/ 14919158 h 15135727"/>
              <a:gd name="connsiteX224" fmla="*/ 3090277 w 8128084"/>
              <a:gd name="connsiteY224" fmla="*/ 15075903 h 15135727"/>
              <a:gd name="connsiteX225" fmla="*/ 2959769 w 8128084"/>
              <a:gd name="connsiteY225" fmla="*/ 15135727 h 15135727"/>
              <a:gd name="connsiteX226" fmla="*/ 2891256 w 8128084"/>
              <a:gd name="connsiteY226" fmla="*/ 14945895 h 15135727"/>
              <a:gd name="connsiteX227" fmla="*/ 2829927 w 8128084"/>
              <a:gd name="connsiteY227" fmla="*/ 14872703 h 15135727"/>
              <a:gd name="connsiteX228" fmla="*/ 2887579 w 8128084"/>
              <a:gd name="connsiteY228" fmla="*/ 14774779 h 15135727"/>
              <a:gd name="connsiteX229" fmla="*/ 2779127 w 8128084"/>
              <a:gd name="connsiteY229" fmla="*/ 14694903 h 15135727"/>
              <a:gd name="connsiteX230" fmla="*/ 2839453 w 8128084"/>
              <a:gd name="connsiteY230" fmla="*/ 14582274 h 15135727"/>
              <a:gd name="connsiteX231" fmla="*/ 2935706 w 8128084"/>
              <a:gd name="connsiteY231" fmla="*/ 14510085 h 15135727"/>
              <a:gd name="connsiteX232" fmla="*/ 2948406 w 8128084"/>
              <a:gd name="connsiteY232" fmla="*/ 14554535 h 15135727"/>
              <a:gd name="connsiteX233" fmla="*/ 2855327 w 8128084"/>
              <a:gd name="connsiteY233" fmla="*/ 14371053 h 15135727"/>
              <a:gd name="connsiteX234" fmla="*/ 3014077 w 8128084"/>
              <a:gd name="connsiteY234" fmla="*/ 14447253 h 15135727"/>
              <a:gd name="connsiteX235" fmla="*/ 3029285 w 8128084"/>
              <a:gd name="connsiteY235" fmla="*/ 14363032 h 15135727"/>
              <a:gd name="connsiteX236" fmla="*/ 3152274 w 8128084"/>
              <a:gd name="connsiteY236" fmla="*/ 14341642 h 15135727"/>
              <a:gd name="connsiteX237" fmla="*/ 3226135 w 8128084"/>
              <a:gd name="connsiteY237" fmla="*/ 14269453 h 15135727"/>
              <a:gd name="connsiteX238" fmla="*/ 3152274 w 8128084"/>
              <a:gd name="connsiteY238" fmla="*/ 14197264 h 15135727"/>
              <a:gd name="connsiteX239" fmla="*/ 3152274 w 8128084"/>
              <a:gd name="connsiteY239" fmla="*/ 14052885 h 15135727"/>
              <a:gd name="connsiteX240" fmla="*/ 3086435 w 8128084"/>
              <a:gd name="connsiteY240" fmla="*/ 14037845 h 15135727"/>
              <a:gd name="connsiteX241" fmla="*/ 3056021 w 8128084"/>
              <a:gd name="connsiteY241" fmla="*/ 14153148 h 15135727"/>
              <a:gd name="connsiteX242" fmla="*/ 2935706 w 8128084"/>
              <a:gd name="connsiteY242" fmla="*/ 14076948 h 15135727"/>
              <a:gd name="connsiteX243" fmla="*/ 2863516 w 8128084"/>
              <a:gd name="connsiteY243" fmla="*/ 14093324 h 15135727"/>
              <a:gd name="connsiteX244" fmla="*/ 2804527 w 8128084"/>
              <a:gd name="connsiteY244" fmla="*/ 14218653 h 15135727"/>
              <a:gd name="connsiteX245" fmla="*/ 2719137 w 8128084"/>
              <a:gd name="connsiteY245" fmla="*/ 14197264 h 15135727"/>
              <a:gd name="connsiteX246" fmla="*/ 2653298 w 8128084"/>
              <a:gd name="connsiteY246" fmla="*/ 14248064 h 15135727"/>
              <a:gd name="connsiteX247" fmla="*/ 2560721 w 8128084"/>
              <a:gd name="connsiteY247" fmla="*/ 14150474 h 15135727"/>
              <a:gd name="connsiteX248" fmla="*/ 2436729 w 8128084"/>
              <a:gd name="connsiteY248" fmla="*/ 13804566 h 15135727"/>
              <a:gd name="connsiteX249" fmla="*/ 2550527 w 8128084"/>
              <a:gd name="connsiteY249" fmla="*/ 13805903 h 15135727"/>
              <a:gd name="connsiteX250" fmla="*/ 2729498 w 8128084"/>
              <a:gd name="connsiteY250" fmla="*/ 13812253 h 15135727"/>
              <a:gd name="connsiteX251" fmla="*/ 2633077 w 8128084"/>
              <a:gd name="connsiteY251" fmla="*/ 13755103 h 15135727"/>
              <a:gd name="connsiteX252" fmla="*/ 2553369 w 8128084"/>
              <a:gd name="connsiteY252" fmla="*/ 13475369 h 15135727"/>
              <a:gd name="connsiteX253" fmla="*/ 2658645 w 8128084"/>
              <a:gd name="connsiteY253" fmla="*/ 13224711 h 15135727"/>
              <a:gd name="connsiteX254" fmla="*/ 2719137 w 8128084"/>
              <a:gd name="connsiteY254" fmla="*/ 13042232 h 15135727"/>
              <a:gd name="connsiteX255" fmla="*/ 2791327 w 8128084"/>
              <a:gd name="connsiteY255" fmla="*/ 12945979 h 15135727"/>
              <a:gd name="connsiteX256" fmla="*/ 2969627 w 8128084"/>
              <a:gd name="connsiteY256" fmla="*/ 12929603 h 15135727"/>
              <a:gd name="connsiteX257" fmla="*/ 3031958 w 8128084"/>
              <a:gd name="connsiteY257" fmla="*/ 13090358 h 15135727"/>
              <a:gd name="connsiteX258" fmla="*/ 3102977 w 8128084"/>
              <a:gd name="connsiteY258" fmla="*/ 12974053 h 15135727"/>
              <a:gd name="connsiteX259" fmla="*/ 3043321 w 8128084"/>
              <a:gd name="connsiteY259" fmla="*/ 12836024 h 15135727"/>
              <a:gd name="connsiteX260" fmla="*/ 2849479 w 8128084"/>
              <a:gd name="connsiteY260" fmla="*/ 12815637 h 15135727"/>
              <a:gd name="connsiteX261" fmla="*/ 2815390 w 8128084"/>
              <a:gd name="connsiteY261" fmla="*/ 12777537 h 15135727"/>
              <a:gd name="connsiteX262" fmla="*/ 3176337 w 8128084"/>
              <a:gd name="connsiteY262" fmla="*/ 12368464 h 15135727"/>
              <a:gd name="connsiteX263" fmla="*/ 3104148 w 8128084"/>
              <a:gd name="connsiteY263" fmla="*/ 12320337 h 15135727"/>
              <a:gd name="connsiteX264" fmla="*/ 3104148 w 8128084"/>
              <a:gd name="connsiteY264" fmla="*/ 12320337 h 15135727"/>
              <a:gd name="connsiteX265" fmla="*/ 3007895 w 8128084"/>
              <a:gd name="connsiteY265" fmla="*/ 12079706 h 15135727"/>
              <a:gd name="connsiteX266" fmla="*/ 2911642 w 8128084"/>
              <a:gd name="connsiteY266" fmla="*/ 11935327 h 15135727"/>
              <a:gd name="connsiteX267" fmla="*/ 2863516 w 8128084"/>
              <a:gd name="connsiteY267" fmla="*/ 11694695 h 15135727"/>
              <a:gd name="connsiteX268" fmla="*/ 2911642 w 8128084"/>
              <a:gd name="connsiteY268" fmla="*/ 11454064 h 15135727"/>
              <a:gd name="connsiteX269" fmla="*/ 3056021 w 8128084"/>
              <a:gd name="connsiteY269" fmla="*/ 11454064 h 15135727"/>
              <a:gd name="connsiteX270" fmla="*/ 2983832 w 8128084"/>
              <a:gd name="connsiteY270" fmla="*/ 11381874 h 15135727"/>
              <a:gd name="connsiteX271" fmla="*/ 3031958 w 8128084"/>
              <a:gd name="connsiteY271" fmla="*/ 11285621 h 15135727"/>
              <a:gd name="connsiteX272" fmla="*/ 3007895 w 8128084"/>
              <a:gd name="connsiteY272" fmla="*/ 11189369 h 15135727"/>
              <a:gd name="connsiteX273" fmla="*/ 2887579 w 8128084"/>
              <a:gd name="connsiteY273" fmla="*/ 11141242 h 15135727"/>
              <a:gd name="connsiteX274" fmla="*/ 2887579 w 8128084"/>
              <a:gd name="connsiteY274" fmla="*/ 10972800 h 15135727"/>
              <a:gd name="connsiteX275" fmla="*/ 2887579 w 8128084"/>
              <a:gd name="connsiteY275" fmla="*/ 10924674 h 15135727"/>
              <a:gd name="connsiteX276" fmla="*/ 2767264 w 8128084"/>
              <a:gd name="connsiteY276" fmla="*/ 11020927 h 15135727"/>
              <a:gd name="connsiteX277" fmla="*/ 2743200 w 8128084"/>
              <a:gd name="connsiteY277" fmla="*/ 10924674 h 15135727"/>
              <a:gd name="connsiteX278" fmla="*/ 2550695 w 8128084"/>
              <a:gd name="connsiteY278" fmla="*/ 11020927 h 15135727"/>
              <a:gd name="connsiteX279" fmla="*/ 2526632 w 8128084"/>
              <a:gd name="connsiteY279" fmla="*/ 11117179 h 15135727"/>
              <a:gd name="connsiteX280" fmla="*/ 2334127 w 8128084"/>
              <a:gd name="connsiteY280" fmla="*/ 10996864 h 15135727"/>
              <a:gd name="connsiteX281" fmla="*/ 2358190 w 8128084"/>
              <a:gd name="connsiteY281" fmla="*/ 10732169 h 15135727"/>
              <a:gd name="connsiteX282" fmla="*/ 2334127 w 8128084"/>
              <a:gd name="connsiteY282" fmla="*/ 10587790 h 15135727"/>
              <a:gd name="connsiteX283" fmla="*/ 2406316 w 8128084"/>
              <a:gd name="connsiteY283" fmla="*/ 10491537 h 15135727"/>
              <a:gd name="connsiteX284" fmla="*/ 2598821 w 8128084"/>
              <a:gd name="connsiteY284" fmla="*/ 10684042 h 15135727"/>
              <a:gd name="connsiteX285" fmla="*/ 2767264 w 8128084"/>
              <a:gd name="connsiteY285" fmla="*/ 10684042 h 15135727"/>
              <a:gd name="connsiteX286" fmla="*/ 2646948 w 8128084"/>
              <a:gd name="connsiteY286" fmla="*/ 10515600 h 15135727"/>
              <a:gd name="connsiteX287" fmla="*/ 2815390 w 8128084"/>
              <a:gd name="connsiteY287" fmla="*/ 10395285 h 15135727"/>
              <a:gd name="connsiteX288" fmla="*/ 3080085 w 8128084"/>
              <a:gd name="connsiteY288" fmla="*/ 10419348 h 15135727"/>
              <a:gd name="connsiteX289" fmla="*/ 3248527 w 8128084"/>
              <a:gd name="connsiteY289" fmla="*/ 10539664 h 15135727"/>
              <a:gd name="connsiteX290" fmla="*/ 3320716 w 8128084"/>
              <a:gd name="connsiteY290" fmla="*/ 10659979 h 15135727"/>
              <a:gd name="connsiteX291" fmla="*/ 3465095 w 8128084"/>
              <a:gd name="connsiteY291" fmla="*/ 10659979 h 15135727"/>
              <a:gd name="connsiteX292" fmla="*/ 3441032 w 8128084"/>
              <a:gd name="connsiteY292" fmla="*/ 10491537 h 15135727"/>
              <a:gd name="connsiteX293" fmla="*/ 3392906 w 8128084"/>
              <a:gd name="connsiteY293" fmla="*/ 10250906 h 15135727"/>
              <a:gd name="connsiteX294" fmla="*/ 3152274 w 8128084"/>
              <a:gd name="connsiteY294" fmla="*/ 10250906 h 15135727"/>
              <a:gd name="connsiteX295" fmla="*/ 3176337 w 8128084"/>
              <a:gd name="connsiteY295" fmla="*/ 10178716 h 15135727"/>
              <a:gd name="connsiteX296" fmla="*/ 3104148 w 8128084"/>
              <a:gd name="connsiteY296" fmla="*/ 10154653 h 15135727"/>
              <a:gd name="connsiteX297" fmla="*/ 3007895 w 8128084"/>
              <a:gd name="connsiteY297" fmla="*/ 9962148 h 15135727"/>
              <a:gd name="connsiteX298" fmla="*/ 3176337 w 8128084"/>
              <a:gd name="connsiteY298" fmla="*/ 9889958 h 15135727"/>
              <a:gd name="connsiteX299" fmla="*/ 2959769 w 8128084"/>
              <a:gd name="connsiteY299" fmla="*/ 9504948 h 15135727"/>
              <a:gd name="connsiteX300" fmla="*/ 2791327 w 8128084"/>
              <a:gd name="connsiteY300" fmla="*/ 9456821 h 15135727"/>
              <a:gd name="connsiteX301" fmla="*/ 2574758 w 8128084"/>
              <a:gd name="connsiteY301" fmla="*/ 9336506 h 15135727"/>
              <a:gd name="connsiteX302" fmla="*/ 2550695 w 8128084"/>
              <a:gd name="connsiteY302" fmla="*/ 9071811 h 15135727"/>
              <a:gd name="connsiteX303" fmla="*/ 2695074 w 8128084"/>
              <a:gd name="connsiteY303" fmla="*/ 8999621 h 15135727"/>
              <a:gd name="connsiteX304" fmla="*/ 2622885 w 8128084"/>
              <a:gd name="connsiteY304" fmla="*/ 8975558 h 15135727"/>
              <a:gd name="connsiteX305" fmla="*/ 2430379 w 8128084"/>
              <a:gd name="connsiteY305" fmla="*/ 8999621 h 15135727"/>
              <a:gd name="connsiteX306" fmla="*/ 2261937 w 8128084"/>
              <a:gd name="connsiteY306" fmla="*/ 9168064 h 15135727"/>
              <a:gd name="connsiteX307" fmla="*/ 2237874 w 8128084"/>
              <a:gd name="connsiteY307" fmla="*/ 8999621 h 15135727"/>
              <a:gd name="connsiteX308" fmla="*/ 2117558 w 8128084"/>
              <a:gd name="connsiteY308" fmla="*/ 8975558 h 15135727"/>
              <a:gd name="connsiteX309" fmla="*/ 2045369 w 8128084"/>
              <a:gd name="connsiteY309" fmla="*/ 8783053 h 15135727"/>
              <a:gd name="connsiteX310" fmla="*/ 1852864 w 8128084"/>
              <a:gd name="connsiteY310" fmla="*/ 8758990 h 15135727"/>
              <a:gd name="connsiteX311" fmla="*/ 1636295 w 8128084"/>
              <a:gd name="connsiteY311" fmla="*/ 8927432 h 15135727"/>
              <a:gd name="connsiteX312" fmla="*/ 1588169 w 8128084"/>
              <a:gd name="connsiteY312" fmla="*/ 9023685 h 15135727"/>
              <a:gd name="connsiteX313" fmla="*/ 1515979 w 8128084"/>
              <a:gd name="connsiteY313" fmla="*/ 8879306 h 15135727"/>
              <a:gd name="connsiteX314" fmla="*/ 1347537 w 8128084"/>
              <a:gd name="connsiteY314" fmla="*/ 8879306 h 15135727"/>
              <a:gd name="connsiteX315" fmla="*/ 1347537 w 8128084"/>
              <a:gd name="connsiteY315" fmla="*/ 8710864 h 15135727"/>
              <a:gd name="connsiteX316" fmla="*/ 1106906 w 8128084"/>
              <a:gd name="connsiteY316" fmla="*/ 8783053 h 15135727"/>
              <a:gd name="connsiteX317" fmla="*/ 890337 w 8128084"/>
              <a:gd name="connsiteY317" fmla="*/ 8686800 h 15135727"/>
              <a:gd name="connsiteX318" fmla="*/ 649706 w 8128084"/>
              <a:gd name="connsiteY318" fmla="*/ 8662737 h 15135727"/>
              <a:gd name="connsiteX319" fmla="*/ 385011 w 8128084"/>
              <a:gd name="connsiteY319" fmla="*/ 8566485 h 15135727"/>
              <a:gd name="connsiteX320" fmla="*/ 577516 w 8128084"/>
              <a:gd name="connsiteY320" fmla="*/ 8373979 h 15135727"/>
              <a:gd name="connsiteX321" fmla="*/ 794085 w 8128084"/>
              <a:gd name="connsiteY321" fmla="*/ 8301790 h 15135727"/>
              <a:gd name="connsiteX322" fmla="*/ 745958 w 8128084"/>
              <a:gd name="connsiteY322" fmla="*/ 8133348 h 15135727"/>
              <a:gd name="connsiteX323" fmla="*/ 818148 w 8128084"/>
              <a:gd name="connsiteY323" fmla="*/ 7820527 h 15135727"/>
              <a:gd name="connsiteX324" fmla="*/ 697832 w 8128084"/>
              <a:gd name="connsiteY324" fmla="*/ 7820527 h 15135727"/>
              <a:gd name="connsiteX325" fmla="*/ 625642 w 8128084"/>
              <a:gd name="connsiteY325" fmla="*/ 7916779 h 15135727"/>
              <a:gd name="connsiteX326" fmla="*/ 457200 w 8128084"/>
              <a:gd name="connsiteY326" fmla="*/ 7820527 h 15135727"/>
              <a:gd name="connsiteX327" fmla="*/ 529390 w 8128084"/>
              <a:gd name="connsiteY327" fmla="*/ 7700211 h 15135727"/>
              <a:gd name="connsiteX328" fmla="*/ 938464 w 8128084"/>
              <a:gd name="connsiteY328" fmla="*/ 7676148 h 15135727"/>
              <a:gd name="connsiteX329" fmla="*/ 1058779 w 8128084"/>
              <a:gd name="connsiteY329" fmla="*/ 7459579 h 15135727"/>
              <a:gd name="connsiteX330" fmla="*/ 1203158 w 8128084"/>
              <a:gd name="connsiteY330" fmla="*/ 7603958 h 15135727"/>
              <a:gd name="connsiteX331" fmla="*/ 1299411 w 8128084"/>
              <a:gd name="connsiteY331" fmla="*/ 7555832 h 15135727"/>
              <a:gd name="connsiteX332" fmla="*/ 1443790 w 8128084"/>
              <a:gd name="connsiteY332" fmla="*/ 7507706 h 15135727"/>
              <a:gd name="connsiteX333" fmla="*/ 1684421 w 8128084"/>
              <a:gd name="connsiteY333" fmla="*/ 7603958 h 15135727"/>
              <a:gd name="connsiteX334" fmla="*/ 1684421 w 8128084"/>
              <a:gd name="connsiteY334" fmla="*/ 7603958 h 15135727"/>
              <a:gd name="connsiteX335" fmla="*/ 1540042 w 8128084"/>
              <a:gd name="connsiteY335" fmla="*/ 7363327 h 15135727"/>
              <a:gd name="connsiteX336" fmla="*/ 1299411 w 8128084"/>
              <a:gd name="connsiteY336" fmla="*/ 7315200 h 15135727"/>
              <a:gd name="connsiteX337" fmla="*/ 1130969 w 8128084"/>
              <a:gd name="connsiteY337" fmla="*/ 7339264 h 15135727"/>
              <a:gd name="connsiteX338" fmla="*/ 1034716 w 8128084"/>
              <a:gd name="connsiteY338" fmla="*/ 7315200 h 15135727"/>
              <a:gd name="connsiteX339" fmla="*/ 1155032 w 8128084"/>
              <a:gd name="connsiteY339" fmla="*/ 7050506 h 15135727"/>
              <a:gd name="connsiteX340" fmla="*/ 1155032 w 8128084"/>
              <a:gd name="connsiteY340" fmla="*/ 6930190 h 15135727"/>
              <a:gd name="connsiteX341" fmla="*/ 1155032 w 8128084"/>
              <a:gd name="connsiteY341" fmla="*/ 6761748 h 15135727"/>
              <a:gd name="connsiteX342" fmla="*/ 1203158 w 8128084"/>
              <a:gd name="connsiteY342" fmla="*/ 6617369 h 15135727"/>
              <a:gd name="connsiteX343" fmla="*/ 1371600 w 8128084"/>
              <a:gd name="connsiteY343" fmla="*/ 6472990 h 15135727"/>
              <a:gd name="connsiteX344" fmla="*/ 1443790 w 8128084"/>
              <a:gd name="connsiteY344" fmla="*/ 6328611 h 15135727"/>
              <a:gd name="connsiteX345" fmla="*/ 1419727 w 8128084"/>
              <a:gd name="connsiteY345" fmla="*/ 6208295 h 15135727"/>
              <a:gd name="connsiteX346" fmla="*/ 1275348 w 8128084"/>
              <a:gd name="connsiteY346" fmla="*/ 6304548 h 15135727"/>
              <a:gd name="connsiteX347" fmla="*/ 1323474 w 8128084"/>
              <a:gd name="connsiteY347" fmla="*/ 6015790 h 15135727"/>
              <a:gd name="connsiteX348" fmla="*/ 1540042 w 8128084"/>
              <a:gd name="connsiteY348" fmla="*/ 5871411 h 15135727"/>
              <a:gd name="connsiteX349" fmla="*/ 1540042 w 8128084"/>
              <a:gd name="connsiteY349" fmla="*/ 5751095 h 15135727"/>
              <a:gd name="connsiteX350" fmla="*/ 1395664 w 8128084"/>
              <a:gd name="connsiteY350" fmla="*/ 5799221 h 15135727"/>
              <a:gd name="connsiteX351" fmla="*/ 1179095 w 8128084"/>
              <a:gd name="connsiteY351" fmla="*/ 5799221 h 15135727"/>
              <a:gd name="connsiteX352" fmla="*/ 890337 w 8128084"/>
              <a:gd name="connsiteY352" fmla="*/ 5775158 h 15135727"/>
              <a:gd name="connsiteX353" fmla="*/ 697832 w 8128084"/>
              <a:gd name="connsiteY353" fmla="*/ 5606716 h 15135727"/>
              <a:gd name="connsiteX354" fmla="*/ 577516 w 8128084"/>
              <a:gd name="connsiteY354" fmla="*/ 5582653 h 15135727"/>
              <a:gd name="connsiteX355" fmla="*/ 697832 w 8128084"/>
              <a:gd name="connsiteY355" fmla="*/ 5775158 h 15135727"/>
              <a:gd name="connsiteX356" fmla="*/ 409074 w 8128084"/>
              <a:gd name="connsiteY356" fmla="*/ 5799221 h 15135727"/>
              <a:gd name="connsiteX357" fmla="*/ 168442 w 8128084"/>
              <a:gd name="connsiteY357" fmla="*/ 5702969 h 15135727"/>
              <a:gd name="connsiteX358" fmla="*/ 264695 w 8128084"/>
              <a:gd name="connsiteY358" fmla="*/ 5558590 h 15135727"/>
              <a:gd name="connsiteX359" fmla="*/ 144379 w 8128084"/>
              <a:gd name="connsiteY359" fmla="*/ 5510464 h 15135727"/>
              <a:gd name="connsiteX360" fmla="*/ 0 w 8128084"/>
              <a:gd name="connsiteY360" fmla="*/ 5462337 h 15135727"/>
              <a:gd name="connsiteX361" fmla="*/ 96253 w 8128084"/>
              <a:gd name="connsiteY361"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42827 w 8128084"/>
              <a:gd name="connsiteY202" fmla="*/ 14383753 h 15135727"/>
              <a:gd name="connsiteX203" fmla="*/ 4403558 w 8128084"/>
              <a:gd name="connsiteY203" fmla="*/ 14437895 h 15135727"/>
              <a:gd name="connsiteX204" fmla="*/ 4340058 w 8128084"/>
              <a:gd name="connsiteY204" fmla="*/ 14475995 h 15135727"/>
              <a:gd name="connsiteX205" fmla="*/ 4303127 w 8128084"/>
              <a:gd name="connsiteY205" fmla="*/ 14364703 h 15135727"/>
              <a:gd name="connsiteX206" fmla="*/ 4276892 w 8128084"/>
              <a:gd name="connsiteY206" fmla="*/ 14296190 h 15135727"/>
              <a:gd name="connsiteX207" fmla="*/ 4235116 w 8128084"/>
              <a:gd name="connsiteY207" fmla="*/ 14341642 h 15135727"/>
              <a:gd name="connsiteX208" fmla="*/ 4162927 w 8128084"/>
              <a:gd name="connsiteY208" fmla="*/ 14389769 h 15135727"/>
              <a:gd name="connsiteX209" fmla="*/ 4137527 w 8128084"/>
              <a:gd name="connsiteY209" fmla="*/ 14364369 h 15135727"/>
              <a:gd name="connsiteX210" fmla="*/ 3998327 w 8128084"/>
              <a:gd name="connsiteY210" fmla="*/ 14409153 h 15135727"/>
              <a:gd name="connsiteX211" fmla="*/ 4023727 w 8128084"/>
              <a:gd name="connsiteY211" fmla="*/ 14275803 h 15135727"/>
              <a:gd name="connsiteX212" fmla="*/ 3915945 w 8128084"/>
              <a:gd name="connsiteY212" fmla="*/ 14289840 h 15135727"/>
              <a:gd name="connsiteX213" fmla="*/ 3801979 w 8128084"/>
              <a:gd name="connsiteY213" fmla="*/ 14293516 h 15135727"/>
              <a:gd name="connsiteX214" fmla="*/ 3719764 w 8128084"/>
              <a:gd name="connsiteY214" fmla="*/ 14415169 h 15135727"/>
              <a:gd name="connsiteX215" fmla="*/ 3625850 w 8128084"/>
              <a:gd name="connsiteY215" fmla="*/ 14616364 h 15135727"/>
              <a:gd name="connsiteX216" fmla="*/ 3513221 w 8128084"/>
              <a:gd name="connsiteY216" fmla="*/ 14726653 h 15135727"/>
              <a:gd name="connsiteX217" fmla="*/ 3583071 w 8128084"/>
              <a:gd name="connsiteY217" fmla="*/ 14832932 h 15135727"/>
              <a:gd name="connsiteX218" fmla="*/ 3633537 w 8128084"/>
              <a:gd name="connsiteY218" fmla="*/ 14967285 h 15135727"/>
              <a:gd name="connsiteX219" fmla="*/ 3609474 w 8128084"/>
              <a:gd name="connsiteY219" fmla="*/ 15087600 h 15135727"/>
              <a:gd name="connsiteX220" fmla="*/ 3479132 w 8128084"/>
              <a:gd name="connsiteY220" fmla="*/ 14975974 h 15135727"/>
              <a:gd name="connsiteX221" fmla="*/ 3304340 w 8128084"/>
              <a:gd name="connsiteY221" fmla="*/ 14949237 h 15135727"/>
              <a:gd name="connsiteX222" fmla="*/ 3261227 w 8128084"/>
              <a:gd name="connsiteY222" fmla="*/ 14787145 h 15135727"/>
              <a:gd name="connsiteX223" fmla="*/ 3128211 w 8128084"/>
              <a:gd name="connsiteY223" fmla="*/ 14919158 h 15135727"/>
              <a:gd name="connsiteX224" fmla="*/ 3090277 w 8128084"/>
              <a:gd name="connsiteY224" fmla="*/ 15075903 h 15135727"/>
              <a:gd name="connsiteX225" fmla="*/ 2959769 w 8128084"/>
              <a:gd name="connsiteY225" fmla="*/ 15135727 h 15135727"/>
              <a:gd name="connsiteX226" fmla="*/ 2891256 w 8128084"/>
              <a:gd name="connsiteY226" fmla="*/ 14945895 h 15135727"/>
              <a:gd name="connsiteX227" fmla="*/ 2829927 w 8128084"/>
              <a:gd name="connsiteY227" fmla="*/ 14872703 h 15135727"/>
              <a:gd name="connsiteX228" fmla="*/ 2887579 w 8128084"/>
              <a:gd name="connsiteY228" fmla="*/ 14774779 h 15135727"/>
              <a:gd name="connsiteX229" fmla="*/ 2779127 w 8128084"/>
              <a:gd name="connsiteY229" fmla="*/ 14694903 h 15135727"/>
              <a:gd name="connsiteX230" fmla="*/ 2839453 w 8128084"/>
              <a:gd name="connsiteY230" fmla="*/ 14582274 h 15135727"/>
              <a:gd name="connsiteX231" fmla="*/ 2935706 w 8128084"/>
              <a:gd name="connsiteY231" fmla="*/ 14510085 h 15135727"/>
              <a:gd name="connsiteX232" fmla="*/ 2948406 w 8128084"/>
              <a:gd name="connsiteY232" fmla="*/ 14554535 h 15135727"/>
              <a:gd name="connsiteX233" fmla="*/ 2855327 w 8128084"/>
              <a:gd name="connsiteY233" fmla="*/ 14371053 h 15135727"/>
              <a:gd name="connsiteX234" fmla="*/ 3014077 w 8128084"/>
              <a:gd name="connsiteY234" fmla="*/ 14447253 h 15135727"/>
              <a:gd name="connsiteX235" fmla="*/ 3029285 w 8128084"/>
              <a:gd name="connsiteY235" fmla="*/ 14363032 h 15135727"/>
              <a:gd name="connsiteX236" fmla="*/ 3152274 w 8128084"/>
              <a:gd name="connsiteY236" fmla="*/ 14341642 h 15135727"/>
              <a:gd name="connsiteX237" fmla="*/ 3226135 w 8128084"/>
              <a:gd name="connsiteY237" fmla="*/ 14269453 h 15135727"/>
              <a:gd name="connsiteX238" fmla="*/ 3152274 w 8128084"/>
              <a:gd name="connsiteY238" fmla="*/ 14197264 h 15135727"/>
              <a:gd name="connsiteX239" fmla="*/ 3152274 w 8128084"/>
              <a:gd name="connsiteY239" fmla="*/ 14052885 h 15135727"/>
              <a:gd name="connsiteX240" fmla="*/ 3086435 w 8128084"/>
              <a:gd name="connsiteY240" fmla="*/ 14037845 h 15135727"/>
              <a:gd name="connsiteX241" fmla="*/ 3056021 w 8128084"/>
              <a:gd name="connsiteY241" fmla="*/ 14153148 h 15135727"/>
              <a:gd name="connsiteX242" fmla="*/ 2935706 w 8128084"/>
              <a:gd name="connsiteY242" fmla="*/ 14076948 h 15135727"/>
              <a:gd name="connsiteX243" fmla="*/ 2863516 w 8128084"/>
              <a:gd name="connsiteY243" fmla="*/ 14093324 h 15135727"/>
              <a:gd name="connsiteX244" fmla="*/ 2804527 w 8128084"/>
              <a:gd name="connsiteY244" fmla="*/ 14218653 h 15135727"/>
              <a:gd name="connsiteX245" fmla="*/ 2719137 w 8128084"/>
              <a:gd name="connsiteY245" fmla="*/ 14197264 h 15135727"/>
              <a:gd name="connsiteX246" fmla="*/ 2653298 w 8128084"/>
              <a:gd name="connsiteY246" fmla="*/ 14248064 h 15135727"/>
              <a:gd name="connsiteX247" fmla="*/ 2560721 w 8128084"/>
              <a:gd name="connsiteY247" fmla="*/ 14150474 h 15135727"/>
              <a:gd name="connsiteX248" fmla="*/ 2436729 w 8128084"/>
              <a:gd name="connsiteY248" fmla="*/ 13804566 h 15135727"/>
              <a:gd name="connsiteX249" fmla="*/ 2550527 w 8128084"/>
              <a:gd name="connsiteY249" fmla="*/ 13805903 h 15135727"/>
              <a:gd name="connsiteX250" fmla="*/ 2729498 w 8128084"/>
              <a:gd name="connsiteY250" fmla="*/ 13812253 h 15135727"/>
              <a:gd name="connsiteX251" fmla="*/ 2633077 w 8128084"/>
              <a:gd name="connsiteY251" fmla="*/ 13755103 h 15135727"/>
              <a:gd name="connsiteX252" fmla="*/ 2553369 w 8128084"/>
              <a:gd name="connsiteY252" fmla="*/ 13475369 h 15135727"/>
              <a:gd name="connsiteX253" fmla="*/ 2658645 w 8128084"/>
              <a:gd name="connsiteY253" fmla="*/ 13224711 h 15135727"/>
              <a:gd name="connsiteX254" fmla="*/ 2719137 w 8128084"/>
              <a:gd name="connsiteY254" fmla="*/ 13042232 h 15135727"/>
              <a:gd name="connsiteX255" fmla="*/ 2791327 w 8128084"/>
              <a:gd name="connsiteY255" fmla="*/ 12945979 h 15135727"/>
              <a:gd name="connsiteX256" fmla="*/ 2969627 w 8128084"/>
              <a:gd name="connsiteY256" fmla="*/ 12929603 h 15135727"/>
              <a:gd name="connsiteX257" fmla="*/ 3031958 w 8128084"/>
              <a:gd name="connsiteY257" fmla="*/ 13090358 h 15135727"/>
              <a:gd name="connsiteX258" fmla="*/ 3102977 w 8128084"/>
              <a:gd name="connsiteY258" fmla="*/ 12974053 h 15135727"/>
              <a:gd name="connsiteX259" fmla="*/ 3043321 w 8128084"/>
              <a:gd name="connsiteY259" fmla="*/ 12836024 h 15135727"/>
              <a:gd name="connsiteX260" fmla="*/ 2849479 w 8128084"/>
              <a:gd name="connsiteY260" fmla="*/ 12815637 h 15135727"/>
              <a:gd name="connsiteX261" fmla="*/ 2815390 w 8128084"/>
              <a:gd name="connsiteY261" fmla="*/ 12777537 h 15135727"/>
              <a:gd name="connsiteX262" fmla="*/ 2887077 w 8128084"/>
              <a:gd name="connsiteY262" fmla="*/ 12586703 h 15135727"/>
              <a:gd name="connsiteX263" fmla="*/ 3176337 w 8128084"/>
              <a:gd name="connsiteY263" fmla="*/ 12368464 h 15135727"/>
              <a:gd name="connsiteX264" fmla="*/ 3104148 w 8128084"/>
              <a:gd name="connsiteY264" fmla="*/ 12320337 h 15135727"/>
              <a:gd name="connsiteX265" fmla="*/ 3104148 w 8128084"/>
              <a:gd name="connsiteY265" fmla="*/ 12320337 h 15135727"/>
              <a:gd name="connsiteX266" fmla="*/ 3007895 w 8128084"/>
              <a:gd name="connsiteY266" fmla="*/ 12079706 h 15135727"/>
              <a:gd name="connsiteX267" fmla="*/ 2911642 w 8128084"/>
              <a:gd name="connsiteY267" fmla="*/ 11935327 h 15135727"/>
              <a:gd name="connsiteX268" fmla="*/ 2863516 w 8128084"/>
              <a:gd name="connsiteY268" fmla="*/ 11694695 h 15135727"/>
              <a:gd name="connsiteX269" fmla="*/ 2911642 w 8128084"/>
              <a:gd name="connsiteY269" fmla="*/ 11454064 h 15135727"/>
              <a:gd name="connsiteX270" fmla="*/ 3056021 w 8128084"/>
              <a:gd name="connsiteY270" fmla="*/ 11454064 h 15135727"/>
              <a:gd name="connsiteX271" fmla="*/ 2983832 w 8128084"/>
              <a:gd name="connsiteY271" fmla="*/ 11381874 h 15135727"/>
              <a:gd name="connsiteX272" fmla="*/ 3031958 w 8128084"/>
              <a:gd name="connsiteY272" fmla="*/ 11285621 h 15135727"/>
              <a:gd name="connsiteX273" fmla="*/ 3007895 w 8128084"/>
              <a:gd name="connsiteY273" fmla="*/ 11189369 h 15135727"/>
              <a:gd name="connsiteX274" fmla="*/ 2887579 w 8128084"/>
              <a:gd name="connsiteY274" fmla="*/ 11141242 h 15135727"/>
              <a:gd name="connsiteX275" fmla="*/ 2887579 w 8128084"/>
              <a:gd name="connsiteY275" fmla="*/ 10972800 h 15135727"/>
              <a:gd name="connsiteX276" fmla="*/ 2887579 w 8128084"/>
              <a:gd name="connsiteY276" fmla="*/ 10924674 h 15135727"/>
              <a:gd name="connsiteX277" fmla="*/ 2767264 w 8128084"/>
              <a:gd name="connsiteY277" fmla="*/ 11020927 h 15135727"/>
              <a:gd name="connsiteX278" fmla="*/ 2743200 w 8128084"/>
              <a:gd name="connsiteY278" fmla="*/ 10924674 h 15135727"/>
              <a:gd name="connsiteX279" fmla="*/ 2550695 w 8128084"/>
              <a:gd name="connsiteY279" fmla="*/ 11020927 h 15135727"/>
              <a:gd name="connsiteX280" fmla="*/ 2526632 w 8128084"/>
              <a:gd name="connsiteY280" fmla="*/ 11117179 h 15135727"/>
              <a:gd name="connsiteX281" fmla="*/ 2334127 w 8128084"/>
              <a:gd name="connsiteY281" fmla="*/ 10996864 h 15135727"/>
              <a:gd name="connsiteX282" fmla="*/ 2358190 w 8128084"/>
              <a:gd name="connsiteY282" fmla="*/ 10732169 h 15135727"/>
              <a:gd name="connsiteX283" fmla="*/ 2334127 w 8128084"/>
              <a:gd name="connsiteY283" fmla="*/ 10587790 h 15135727"/>
              <a:gd name="connsiteX284" fmla="*/ 2406316 w 8128084"/>
              <a:gd name="connsiteY284" fmla="*/ 10491537 h 15135727"/>
              <a:gd name="connsiteX285" fmla="*/ 2598821 w 8128084"/>
              <a:gd name="connsiteY285" fmla="*/ 10684042 h 15135727"/>
              <a:gd name="connsiteX286" fmla="*/ 2767264 w 8128084"/>
              <a:gd name="connsiteY286" fmla="*/ 10684042 h 15135727"/>
              <a:gd name="connsiteX287" fmla="*/ 2646948 w 8128084"/>
              <a:gd name="connsiteY287" fmla="*/ 10515600 h 15135727"/>
              <a:gd name="connsiteX288" fmla="*/ 2815390 w 8128084"/>
              <a:gd name="connsiteY288" fmla="*/ 10395285 h 15135727"/>
              <a:gd name="connsiteX289" fmla="*/ 3080085 w 8128084"/>
              <a:gd name="connsiteY289" fmla="*/ 10419348 h 15135727"/>
              <a:gd name="connsiteX290" fmla="*/ 3248527 w 8128084"/>
              <a:gd name="connsiteY290" fmla="*/ 10539664 h 15135727"/>
              <a:gd name="connsiteX291" fmla="*/ 3320716 w 8128084"/>
              <a:gd name="connsiteY291" fmla="*/ 10659979 h 15135727"/>
              <a:gd name="connsiteX292" fmla="*/ 3465095 w 8128084"/>
              <a:gd name="connsiteY292" fmla="*/ 10659979 h 15135727"/>
              <a:gd name="connsiteX293" fmla="*/ 3441032 w 8128084"/>
              <a:gd name="connsiteY293" fmla="*/ 10491537 h 15135727"/>
              <a:gd name="connsiteX294" fmla="*/ 3392906 w 8128084"/>
              <a:gd name="connsiteY294" fmla="*/ 10250906 h 15135727"/>
              <a:gd name="connsiteX295" fmla="*/ 3152274 w 8128084"/>
              <a:gd name="connsiteY295" fmla="*/ 10250906 h 15135727"/>
              <a:gd name="connsiteX296" fmla="*/ 3176337 w 8128084"/>
              <a:gd name="connsiteY296" fmla="*/ 10178716 h 15135727"/>
              <a:gd name="connsiteX297" fmla="*/ 3104148 w 8128084"/>
              <a:gd name="connsiteY297" fmla="*/ 10154653 h 15135727"/>
              <a:gd name="connsiteX298" fmla="*/ 3007895 w 8128084"/>
              <a:gd name="connsiteY298" fmla="*/ 9962148 h 15135727"/>
              <a:gd name="connsiteX299" fmla="*/ 3176337 w 8128084"/>
              <a:gd name="connsiteY299" fmla="*/ 9889958 h 15135727"/>
              <a:gd name="connsiteX300" fmla="*/ 2959769 w 8128084"/>
              <a:gd name="connsiteY300" fmla="*/ 9504948 h 15135727"/>
              <a:gd name="connsiteX301" fmla="*/ 2791327 w 8128084"/>
              <a:gd name="connsiteY301" fmla="*/ 9456821 h 15135727"/>
              <a:gd name="connsiteX302" fmla="*/ 2574758 w 8128084"/>
              <a:gd name="connsiteY302" fmla="*/ 9336506 h 15135727"/>
              <a:gd name="connsiteX303" fmla="*/ 2550695 w 8128084"/>
              <a:gd name="connsiteY303" fmla="*/ 9071811 h 15135727"/>
              <a:gd name="connsiteX304" fmla="*/ 2695074 w 8128084"/>
              <a:gd name="connsiteY304" fmla="*/ 8999621 h 15135727"/>
              <a:gd name="connsiteX305" fmla="*/ 2622885 w 8128084"/>
              <a:gd name="connsiteY305" fmla="*/ 8975558 h 15135727"/>
              <a:gd name="connsiteX306" fmla="*/ 2430379 w 8128084"/>
              <a:gd name="connsiteY306" fmla="*/ 8999621 h 15135727"/>
              <a:gd name="connsiteX307" fmla="*/ 2261937 w 8128084"/>
              <a:gd name="connsiteY307" fmla="*/ 9168064 h 15135727"/>
              <a:gd name="connsiteX308" fmla="*/ 2237874 w 8128084"/>
              <a:gd name="connsiteY308" fmla="*/ 8999621 h 15135727"/>
              <a:gd name="connsiteX309" fmla="*/ 2117558 w 8128084"/>
              <a:gd name="connsiteY309" fmla="*/ 8975558 h 15135727"/>
              <a:gd name="connsiteX310" fmla="*/ 2045369 w 8128084"/>
              <a:gd name="connsiteY310" fmla="*/ 8783053 h 15135727"/>
              <a:gd name="connsiteX311" fmla="*/ 1852864 w 8128084"/>
              <a:gd name="connsiteY311" fmla="*/ 8758990 h 15135727"/>
              <a:gd name="connsiteX312" fmla="*/ 1636295 w 8128084"/>
              <a:gd name="connsiteY312" fmla="*/ 8927432 h 15135727"/>
              <a:gd name="connsiteX313" fmla="*/ 1588169 w 8128084"/>
              <a:gd name="connsiteY313" fmla="*/ 9023685 h 15135727"/>
              <a:gd name="connsiteX314" fmla="*/ 1515979 w 8128084"/>
              <a:gd name="connsiteY314" fmla="*/ 8879306 h 15135727"/>
              <a:gd name="connsiteX315" fmla="*/ 1347537 w 8128084"/>
              <a:gd name="connsiteY315" fmla="*/ 8879306 h 15135727"/>
              <a:gd name="connsiteX316" fmla="*/ 1347537 w 8128084"/>
              <a:gd name="connsiteY316" fmla="*/ 8710864 h 15135727"/>
              <a:gd name="connsiteX317" fmla="*/ 1106906 w 8128084"/>
              <a:gd name="connsiteY317" fmla="*/ 8783053 h 15135727"/>
              <a:gd name="connsiteX318" fmla="*/ 890337 w 8128084"/>
              <a:gd name="connsiteY318" fmla="*/ 8686800 h 15135727"/>
              <a:gd name="connsiteX319" fmla="*/ 649706 w 8128084"/>
              <a:gd name="connsiteY319" fmla="*/ 8662737 h 15135727"/>
              <a:gd name="connsiteX320" fmla="*/ 385011 w 8128084"/>
              <a:gd name="connsiteY320" fmla="*/ 8566485 h 15135727"/>
              <a:gd name="connsiteX321" fmla="*/ 577516 w 8128084"/>
              <a:gd name="connsiteY321" fmla="*/ 8373979 h 15135727"/>
              <a:gd name="connsiteX322" fmla="*/ 794085 w 8128084"/>
              <a:gd name="connsiteY322" fmla="*/ 8301790 h 15135727"/>
              <a:gd name="connsiteX323" fmla="*/ 745958 w 8128084"/>
              <a:gd name="connsiteY323" fmla="*/ 8133348 h 15135727"/>
              <a:gd name="connsiteX324" fmla="*/ 818148 w 8128084"/>
              <a:gd name="connsiteY324" fmla="*/ 7820527 h 15135727"/>
              <a:gd name="connsiteX325" fmla="*/ 697832 w 8128084"/>
              <a:gd name="connsiteY325" fmla="*/ 7820527 h 15135727"/>
              <a:gd name="connsiteX326" fmla="*/ 625642 w 8128084"/>
              <a:gd name="connsiteY326" fmla="*/ 7916779 h 15135727"/>
              <a:gd name="connsiteX327" fmla="*/ 457200 w 8128084"/>
              <a:gd name="connsiteY327" fmla="*/ 7820527 h 15135727"/>
              <a:gd name="connsiteX328" fmla="*/ 529390 w 8128084"/>
              <a:gd name="connsiteY328" fmla="*/ 7700211 h 15135727"/>
              <a:gd name="connsiteX329" fmla="*/ 938464 w 8128084"/>
              <a:gd name="connsiteY329" fmla="*/ 7676148 h 15135727"/>
              <a:gd name="connsiteX330" fmla="*/ 1058779 w 8128084"/>
              <a:gd name="connsiteY330" fmla="*/ 7459579 h 15135727"/>
              <a:gd name="connsiteX331" fmla="*/ 1203158 w 8128084"/>
              <a:gd name="connsiteY331" fmla="*/ 7603958 h 15135727"/>
              <a:gd name="connsiteX332" fmla="*/ 1299411 w 8128084"/>
              <a:gd name="connsiteY332" fmla="*/ 7555832 h 15135727"/>
              <a:gd name="connsiteX333" fmla="*/ 1443790 w 8128084"/>
              <a:gd name="connsiteY333" fmla="*/ 7507706 h 15135727"/>
              <a:gd name="connsiteX334" fmla="*/ 1684421 w 8128084"/>
              <a:gd name="connsiteY334" fmla="*/ 7603958 h 15135727"/>
              <a:gd name="connsiteX335" fmla="*/ 1684421 w 8128084"/>
              <a:gd name="connsiteY335" fmla="*/ 7603958 h 15135727"/>
              <a:gd name="connsiteX336" fmla="*/ 1540042 w 8128084"/>
              <a:gd name="connsiteY336" fmla="*/ 7363327 h 15135727"/>
              <a:gd name="connsiteX337" fmla="*/ 1299411 w 8128084"/>
              <a:gd name="connsiteY337" fmla="*/ 7315200 h 15135727"/>
              <a:gd name="connsiteX338" fmla="*/ 1130969 w 8128084"/>
              <a:gd name="connsiteY338" fmla="*/ 7339264 h 15135727"/>
              <a:gd name="connsiteX339" fmla="*/ 1034716 w 8128084"/>
              <a:gd name="connsiteY339" fmla="*/ 7315200 h 15135727"/>
              <a:gd name="connsiteX340" fmla="*/ 1155032 w 8128084"/>
              <a:gd name="connsiteY340" fmla="*/ 7050506 h 15135727"/>
              <a:gd name="connsiteX341" fmla="*/ 1155032 w 8128084"/>
              <a:gd name="connsiteY341" fmla="*/ 6930190 h 15135727"/>
              <a:gd name="connsiteX342" fmla="*/ 1155032 w 8128084"/>
              <a:gd name="connsiteY342" fmla="*/ 6761748 h 15135727"/>
              <a:gd name="connsiteX343" fmla="*/ 1203158 w 8128084"/>
              <a:gd name="connsiteY343" fmla="*/ 6617369 h 15135727"/>
              <a:gd name="connsiteX344" fmla="*/ 1371600 w 8128084"/>
              <a:gd name="connsiteY344" fmla="*/ 6472990 h 15135727"/>
              <a:gd name="connsiteX345" fmla="*/ 1443790 w 8128084"/>
              <a:gd name="connsiteY345" fmla="*/ 6328611 h 15135727"/>
              <a:gd name="connsiteX346" fmla="*/ 1419727 w 8128084"/>
              <a:gd name="connsiteY346" fmla="*/ 6208295 h 15135727"/>
              <a:gd name="connsiteX347" fmla="*/ 1275348 w 8128084"/>
              <a:gd name="connsiteY347" fmla="*/ 6304548 h 15135727"/>
              <a:gd name="connsiteX348" fmla="*/ 1323474 w 8128084"/>
              <a:gd name="connsiteY348" fmla="*/ 6015790 h 15135727"/>
              <a:gd name="connsiteX349" fmla="*/ 1540042 w 8128084"/>
              <a:gd name="connsiteY349" fmla="*/ 5871411 h 15135727"/>
              <a:gd name="connsiteX350" fmla="*/ 1540042 w 8128084"/>
              <a:gd name="connsiteY350" fmla="*/ 5751095 h 15135727"/>
              <a:gd name="connsiteX351" fmla="*/ 1395664 w 8128084"/>
              <a:gd name="connsiteY351" fmla="*/ 5799221 h 15135727"/>
              <a:gd name="connsiteX352" fmla="*/ 1179095 w 8128084"/>
              <a:gd name="connsiteY352" fmla="*/ 5799221 h 15135727"/>
              <a:gd name="connsiteX353" fmla="*/ 890337 w 8128084"/>
              <a:gd name="connsiteY353" fmla="*/ 5775158 h 15135727"/>
              <a:gd name="connsiteX354" fmla="*/ 697832 w 8128084"/>
              <a:gd name="connsiteY354" fmla="*/ 5606716 h 15135727"/>
              <a:gd name="connsiteX355" fmla="*/ 577516 w 8128084"/>
              <a:gd name="connsiteY355" fmla="*/ 5582653 h 15135727"/>
              <a:gd name="connsiteX356" fmla="*/ 697832 w 8128084"/>
              <a:gd name="connsiteY356" fmla="*/ 5775158 h 15135727"/>
              <a:gd name="connsiteX357" fmla="*/ 409074 w 8128084"/>
              <a:gd name="connsiteY357" fmla="*/ 5799221 h 15135727"/>
              <a:gd name="connsiteX358" fmla="*/ 168442 w 8128084"/>
              <a:gd name="connsiteY358" fmla="*/ 5702969 h 15135727"/>
              <a:gd name="connsiteX359" fmla="*/ 264695 w 8128084"/>
              <a:gd name="connsiteY359" fmla="*/ 5558590 h 15135727"/>
              <a:gd name="connsiteX360" fmla="*/ 144379 w 8128084"/>
              <a:gd name="connsiteY360" fmla="*/ 5510464 h 15135727"/>
              <a:gd name="connsiteX361" fmla="*/ 0 w 8128084"/>
              <a:gd name="connsiteY361" fmla="*/ 5462337 h 15135727"/>
              <a:gd name="connsiteX362" fmla="*/ 96253 w 8128084"/>
              <a:gd name="connsiteY362"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42827 w 8128084"/>
              <a:gd name="connsiteY202" fmla="*/ 14383753 h 15135727"/>
              <a:gd name="connsiteX203" fmla="*/ 4403558 w 8128084"/>
              <a:gd name="connsiteY203" fmla="*/ 14437895 h 15135727"/>
              <a:gd name="connsiteX204" fmla="*/ 4340058 w 8128084"/>
              <a:gd name="connsiteY204" fmla="*/ 14475995 h 15135727"/>
              <a:gd name="connsiteX205" fmla="*/ 4303127 w 8128084"/>
              <a:gd name="connsiteY205" fmla="*/ 14364703 h 15135727"/>
              <a:gd name="connsiteX206" fmla="*/ 4276892 w 8128084"/>
              <a:gd name="connsiteY206" fmla="*/ 14296190 h 15135727"/>
              <a:gd name="connsiteX207" fmla="*/ 4235116 w 8128084"/>
              <a:gd name="connsiteY207" fmla="*/ 14341642 h 15135727"/>
              <a:gd name="connsiteX208" fmla="*/ 4162927 w 8128084"/>
              <a:gd name="connsiteY208" fmla="*/ 14389769 h 15135727"/>
              <a:gd name="connsiteX209" fmla="*/ 4137527 w 8128084"/>
              <a:gd name="connsiteY209" fmla="*/ 14364369 h 15135727"/>
              <a:gd name="connsiteX210" fmla="*/ 3998327 w 8128084"/>
              <a:gd name="connsiteY210" fmla="*/ 14409153 h 15135727"/>
              <a:gd name="connsiteX211" fmla="*/ 4023727 w 8128084"/>
              <a:gd name="connsiteY211" fmla="*/ 14275803 h 15135727"/>
              <a:gd name="connsiteX212" fmla="*/ 3915945 w 8128084"/>
              <a:gd name="connsiteY212" fmla="*/ 14289840 h 15135727"/>
              <a:gd name="connsiteX213" fmla="*/ 3801979 w 8128084"/>
              <a:gd name="connsiteY213" fmla="*/ 14293516 h 15135727"/>
              <a:gd name="connsiteX214" fmla="*/ 3719764 w 8128084"/>
              <a:gd name="connsiteY214" fmla="*/ 14415169 h 15135727"/>
              <a:gd name="connsiteX215" fmla="*/ 3625850 w 8128084"/>
              <a:gd name="connsiteY215" fmla="*/ 14616364 h 15135727"/>
              <a:gd name="connsiteX216" fmla="*/ 3513221 w 8128084"/>
              <a:gd name="connsiteY216" fmla="*/ 14726653 h 15135727"/>
              <a:gd name="connsiteX217" fmla="*/ 3583071 w 8128084"/>
              <a:gd name="connsiteY217" fmla="*/ 14832932 h 15135727"/>
              <a:gd name="connsiteX218" fmla="*/ 3633537 w 8128084"/>
              <a:gd name="connsiteY218" fmla="*/ 14967285 h 15135727"/>
              <a:gd name="connsiteX219" fmla="*/ 3609474 w 8128084"/>
              <a:gd name="connsiteY219" fmla="*/ 15087600 h 15135727"/>
              <a:gd name="connsiteX220" fmla="*/ 3479132 w 8128084"/>
              <a:gd name="connsiteY220" fmla="*/ 14975974 h 15135727"/>
              <a:gd name="connsiteX221" fmla="*/ 3304340 w 8128084"/>
              <a:gd name="connsiteY221" fmla="*/ 14949237 h 15135727"/>
              <a:gd name="connsiteX222" fmla="*/ 3261227 w 8128084"/>
              <a:gd name="connsiteY222" fmla="*/ 14787145 h 15135727"/>
              <a:gd name="connsiteX223" fmla="*/ 3128211 w 8128084"/>
              <a:gd name="connsiteY223" fmla="*/ 14919158 h 15135727"/>
              <a:gd name="connsiteX224" fmla="*/ 3090277 w 8128084"/>
              <a:gd name="connsiteY224" fmla="*/ 15075903 h 15135727"/>
              <a:gd name="connsiteX225" fmla="*/ 2959769 w 8128084"/>
              <a:gd name="connsiteY225" fmla="*/ 15135727 h 15135727"/>
              <a:gd name="connsiteX226" fmla="*/ 2891256 w 8128084"/>
              <a:gd name="connsiteY226" fmla="*/ 14945895 h 15135727"/>
              <a:gd name="connsiteX227" fmla="*/ 2829927 w 8128084"/>
              <a:gd name="connsiteY227" fmla="*/ 14872703 h 15135727"/>
              <a:gd name="connsiteX228" fmla="*/ 2887579 w 8128084"/>
              <a:gd name="connsiteY228" fmla="*/ 14774779 h 15135727"/>
              <a:gd name="connsiteX229" fmla="*/ 2779127 w 8128084"/>
              <a:gd name="connsiteY229" fmla="*/ 14694903 h 15135727"/>
              <a:gd name="connsiteX230" fmla="*/ 2839453 w 8128084"/>
              <a:gd name="connsiteY230" fmla="*/ 14582274 h 15135727"/>
              <a:gd name="connsiteX231" fmla="*/ 2935706 w 8128084"/>
              <a:gd name="connsiteY231" fmla="*/ 14510085 h 15135727"/>
              <a:gd name="connsiteX232" fmla="*/ 2948406 w 8128084"/>
              <a:gd name="connsiteY232" fmla="*/ 14554535 h 15135727"/>
              <a:gd name="connsiteX233" fmla="*/ 2855327 w 8128084"/>
              <a:gd name="connsiteY233" fmla="*/ 14371053 h 15135727"/>
              <a:gd name="connsiteX234" fmla="*/ 3014077 w 8128084"/>
              <a:gd name="connsiteY234" fmla="*/ 14447253 h 15135727"/>
              <a:gd name="connsiteX235" fmla="*/ 3029285 w 8128084"/>
              <a:gd name="connsiteY235" fmla="*/ 14363032 h 15135727"/>
              <a:gd name="connsiteX236" fmla="*/ 3152274 w 8128084"/>
              <a:gd name="connsiteY236" fmla="*/ 14341642 h 15135727"/>
              <a:gd name="connsiteX237" fmla="*/ 3226135 w 8128084"/>
              <a:gd name="connsiteY237" fmla="*/ 14269453 h 15135727"/>
              <a:gd name="connsiteX238" fmla="*/ 3152274 w 8128084"/>
              <a:gd name="connsiteY238" fmla="*/ 14197264 h 15135727"/>
              <a:gd name="connsiteX239" fmla="*/ 3152274 w 8128084"/>
              <a:gd name="connsiteY239" fmla="*/ 14052885 h 15135727"/>
              <a:gd name="connsiteX240" fmla="*/ 3086435 w 8128084"/>
              <a:gd name="connsiteY240" fmla="*/ 14037845 h 15135727"/>
              <a:gd name="connsiteX241" fmla="*/ 3056021 w 8128084"/>
              <a:gd name="connsiteY241" fmla="*/ 14153148 h 15135727"/>
              <a:gd name="connsiteX242" fmla="*/ 2935706 w 8128084"/>
              <a:gd name="connsiteY242" fmla="*/ 14076948 h 15135727"/>
              <a:gd name="connsiteX243" fmla="*/ 2863516 w 8128084"/>
              <a:gd name="connsiteY243" fmla="*/ 14093324 h 15135727"/>
              <a:gd name="connsiteX244" fmla="*/ 2804527 w 8128084"/>
              <a:gd name="connsiteY244" fmla="*/ 14218653 h 15135727"/>
              <a:gd name="connsiteX245" fmla="*/ 2719137 w 8128084"/>
              <a:gd name="connsiteY245" fmla="*/ 14197264 h 15135727"/>
              <a:gd name="connsiteX246" fmla="*/ 2653298 w 8128084"/>
              <a:gd name="connsiteY246" fmla="*/ 14248064 h 15135727"/>
              <a:gd name="connsiteX247" fmla="*/ 2560721 w 8128084"/>
              <a:gd name="connsiteY247" fmla="*/ 14150474 h 15135727"/>
              <a:gd name="connsiteX248" fmla="*/ 2436729 w 8128084"/>
              <a:gd name="connsiteY248" fmla="*/ 13804566 h 15135727"/>
              <a:gd name="connsiteX249" fmla="*/ 2550527 w 8128084"/>
              <a:gd name="connsiteY249" fmla="*/ 13805903 h 15135727"/>
              <a:gd name="connsiteX250" fmla="*/ 2729498 w 8128084"/>
              <a:gd name="connsiteY250" fmla="*/ 13812253 h 15135727"/>
              <a:gd name="connsiteX251" fmla="*/ 2633077 w 8128084"/>
              <a:gd name="connsiteY251" fmla="*/ 13755103 h 15135727"/>
              <a:gd name="connsiteX252" fmla="*/ 2553369 w 8128084"/>
              <a:gd name="connsiteY252" fmla="*/ 13475369 h 15135727"/>
              <a:gd name="connsiteX253" fmla="*/ 2658645 w 8128084"/>
              <a:gd name="connsiteY253" fmla="*/ 13224711 h 15135727"/>
              <a:gd name="connsiteX254" fmla="*/ 2719137 w 8128084"/>
              <a:gd name="connsiteY254" fmla="*/ 13042232 h 15135727"/>
              <a:gd name="connsiteX255" fmla="*/ 2791327 w 8128084"/>
              <a:gd name="connsiteY255" fmla="*/ 12945979 h 15135727"/>
              <a:gd name="connsiteX256" fmla="*/ 2969627 w 8128084"/>
              <a:gd name="connsiteY256" fmla="*/ 12929603 h 15135727"/>
              <a:gd name="connsiteX257" fmla="*/ 3031958 w 8128084"/>
              <a:gd name="connsiteY257" fmla="*/ 13090358 h 15135727"/>
              <a:gd name="connsiteX258" fmla="*/ 3102977 w 8128084"/>
              <a:gd name="connsiteY258" fmla="*/ 12974053 h 15135727"/>
              <a:gd name="connsiteX259" fmla="*/ 3043321 w 8128084"/>
              <a:gd name="connsiteY259" fmla="*/ 12836024 h 15135727"/>
              <a:gd name="connsiteX260" fmla="*/ 2849479 w 8128084"/>
              <a:gd name="connsiteY260" fmla="*/ 12815637 h 15135727"/>
              <a:gd name="connsiteX261" fmla="*/ 2815390 w 8128084"/>
              <a:gd name="connsiteY261" fmla="*/ 12777537 h 15135727"/>
              <a:gd name="connsiteX262" fmla="*/ 2887077 w 8128084"/>
              <a:gd name="connsiteY262" fmla="*/ 12586703 h 15135727"/>
              <a:gd name="connsiteX263" fmla="*/ 3153777 w 8128084"/>
              <a:gd name="connsiteY263" fmla="*/ 12516853 h 15135727"/>
              <a:gd name="connsiteX264" fmla="*/ 3176337 w 8128084"/>
              <a:gd name="connsiteY264" fmla="*/ 12368464 h 15135727"/>
              <a:gd name="connsiteX265" fmla="*/ 3104148 w 8128084"/>
              <a:gd name="connsiteY265" fmla="*/ 12320337 h 15135727"/>
              <a:gd name="connsiteX266" fmla="*/ 3104148 w 8128084"/>
              <a:gd name="connsiteY266" fmla="*/ 12320337 h 15135727"/>
              <a:gd name="connsiteX267" fmla="*/ 3007895 w 8128084"/>
              <a:gd name="connsiteY267" fmla="*/ 12079706 h 15135727"/>
              <a:gd name="connsiteX268" fmla="*/ 2911642 w 8128084"/>
              <a:gd name="connsiteY268" fmla="*/ 11935327 h 15135727"/>
              <a:gd name="connsiteX269" fmla="*/ 2863516 w 8128084"/>
              <a:gd name="connsiteY269" fmla="*/ 11694695 h 15135727"/>
              <a:gd name="connsiteX270" fmla="*/ 2911642 w 8128084"/>
              <a:gd name="connsiteY270" fmla="*/ 11454064 h 15135727"/>
              <a:gd name="connsiteX271" fmla="*/ 3056021 w 8128084"/>
              <a:gd name="connsiteY271" fmla="*/ 11454064 h 15135727"/>
              <a:gd name="connsiteX272" fmla="*/ 2983832 w 8128084"/>
              <a:gd name="connsiteY272" fmla="*/ 11381874 h 15135727"/>
              <a:gd name="connsiteX273" fmla="*/ 3031958 w 8128084"/>
              <a:gd name="connsiteY273" fmla="*/ 11285621 h 15135727"/>
              <a:gd name="connsiteX274" fmla="*/ 3007895 w 8128084"/>
              <a:gd name="connsiteY274" fmla="*/ 11189369 h 15135727"/>
              <a:gd name="connsiteX275" fmla="*/ 2887579 w 8128084"/>
              <a:gd name="connsiteY275" fmla="*/ 11141242 h 15135727"/>
              <a:gd name="connsiteX276" fmla="*/ 2887579 w 8128084"/>
              <a:gd name="connsiteY276" fmla="*/ 10972800 h 15135727"/>
              <a:gd name="connsiteX277" fmla="*/ 2887579 w 8128084"/>
              <a:gd name="connsiteY277" fmla="*/ 10924674 h 15135727"/>
              <a:gd name="connsiteX278" fmla="*/ 2767264 w 8128084"/>
              <a:gd name="connsiteY278" fmla="*/ 11020927 h 15135727"/>
              <a:gd name="connsiteX279" fmla="*/ 2743200 w 8128084"/>
              <a:gd name="connsiteY279" fmla="*/ 10924674 h 15135727"/>
              <a:gd name="connsiteX280" fmla="*/ 2550695 w 8128084"/>
              <a:gd name="connsiteY280" fmla="*/ 11020927 h 15135727"/>
              <a:gd name="connsiteX281" fmla="*/ 2526632 w 8128084"/>
              <a:gd name="connsiteY281" fmla="*/ 11117179 h 15135727"/>
              <a:gd name="connsiteX282" fmla="*/ 2334127 w 8128084"/>
              <a:gd name="connsiteY282" fmla="*/ 10996864 h 15135727"/>
              <a:gd name="connsiteX283" fmla="*/ 2358190 w 8128084"/>
              <a:gd name="connsiteY283" fmla="*/ 10732169 h 15135727"/>
              <a:gd name="connsiteX284" fmla="*/ 2334127 w 8128084"/>
              <a:gd name="connsiteY284" fmla="*/ 10587790 h 15135727"/>
              <a:gd name="connsiteX285" fmla="*/ 2406316 w 8128084"/>
              <a:gd name="connsiteY285" fmla="*/ 10491537 h 15135727"/>
              <a:gd name="connsiteX286" fmla="*/ 2598821 w 8128084"/>
              <a:gd name="connsiteY286" fmla="*/ 10684042 h 15135727"/>
              <a:gd name="connsiteX287" fmla="*/ 2767264 w 8128084"/>
              <a:gd name="connsiteY287" fmla="*/ 10684042 h 15135727"/>
              <a:gd name="connsiteX288" fmla="*/ 2646948 w 8128084"/>
              <a:gd name="connsiteY288" fmla="*/ 10515600 h 15135727"/>
              <a:gd name="connsiteX289" fmla="*/ 2815390 w 8128084"/>
              <a:gd name="connsiteY289" fmla="*/ 10395285 h 15135727"/>
              <a:gd name="connsiteX290" fmla="*/ 3080085 w 8128084"/>
              <a:gd name="connsiteY290" fmla="*/ 10419348 h 15135727"/>
              <a:gd name="connsiteX291" fmla="*/ 3248527 w 8128084"/>
              <a:gd name="connsiteY291" fmla="*/ 10539664 h 15135727"/>
              <a:gd name="connsiteX292" fmla="*/ 3320716 w 8128084"/>
              <a:gd name="connsiteY292" fmla="*/ 10659979 h 15135727"/>
              <a:gd name="connsiteX293" fmla="*/ 3465095 w 8128084"/>
              <a:gd name="connsiteY293" fmla="*/ 10659979 h 15135727"/>
              <a:gd name="connsiteX294" fmla="*/ 3441032 w 8128084"/>
              <a:gd name="connsiteY294" fmla="*/ 10491537 h 15135727"/>
              <a:gd name="connsiteX295" fmla="*/ 3392906 w 8128084"/>
              <a:gd name="connsiteY295" fmla="*/ 10250906 h 15135727"/>
              <a:gd name="connsiteX296" fmla="*/ 3152274 w 8128084"/>
              <a:gd name="connsiteY296" fmla="*/ 10250906 h 15135727"/>
              <a:gd name="connsiteX297" fmla="*/ 3176337 w 8128084"/>
              <a:gd name="connsiteY297" fmla="*/ 10178716 h 15135727"/>
              <a:gd name="connsiteX298" fmla="*/ 3104148 w 8128084"/>
              <a:gd name="connsiteY298" fmla="*/ 10154653 h 15135727"/>
              <a:gd name="connsiteX299" fmla="*/ 3007895 w 8128084"/>
              <a:gd name="connsiteY299" fmla="*/ 9962148 h 15135727"/>
              <a:gd name="connsiteX300" fmla="*/ 3176337 w 8128084"/>
              <a:gd name="connsiteY300" fmla="*/ 9889958 h 15135727"/>
              <a:gd name="connsiteX301" fmla="*/ 2959769 w 8128084"/>
              <a:gd name="connsiteY301" fmla="*/ 9504948 h 15135727"/>
              <a:gd name="connsiteX302" fmla="*/ 2791327 w 8128084"/>
              <a:gd name="connsiteY302" fmla="*/ 9456821 h 15135727"/>
              <a:gd name="connsiteX303" fmla="*/ 2574758 w 8128084"/>
              <a:gd name="connsiteY303" fmla="*/ 9336506 h 15135727"/>
              <a:gd name="connsiteX304" fmla="*/ 2550695 w 8128084"/>
              <a:gd name="connsiteY304" fmla="*/ 9071811 h 15135727"/>
              <a:gd name="connsiteX305" fmla="*/ 2695074 w 8128084"/>
              <a:gd name="connsiteY305" fmla="*/ 8999621 h 15135727"/>
              <a:gd name="connsiteX306" fmla="*/ 2622885 w 8128084"/>
              <a:gd name="connsiteY306" fmla="*/ 8975558 h 15135727"/>
              <a:gd name="connsiteX307" fmla="*/ 2430379 w 8128084"/>
              <a:gd name="connsiteY307" fmla="*/ 8999621 h 15135727"/>
              <a:gd name="connsiteX308" fmla="*/ 2261937 w 8128084"/>
              <a:gd name="connsiteY308" fmla="*/ 9168064 h 15135727"/>
              <a:gd name="connsiteX309" fmla="*/ 2237874 w 8128084"/>
              <a:gd name="connsiteY309" fmla="*/ 8999621 h 15135727"/>
              <a:gd name="connsiteX310" fmla="*/ 2117558 w 8128084"/>
              <a:gd name="connsiteY310" fmla="*/ 8975558 h 15135727"/>
              <a:gd name="connsiteX311" fmla="*/ 2045369 w 8128084"/>
              <a:gd name="connsiteY311" fmla="*/ 8783053 h 15135727"/>
              <a:gd name="connsiteX312" fmla="*/ 1852864 w 8128084"/>
              <a:gd name="connsiteY312" fmla="*/ 8758990 h 15135727"/>
              <a:gd name="connsiteX313" fmla="*/ 1636295 w 8128084"/>
              <a:gd name="connsiteY313" fmla="*/ 8927432 h 15135727"/>
              <a:gd name="connsiteX314" fmla="*/ 1588169 w 8128084"/>
              <a:gd name="connsiteY314" fmla="*/ 9023685 h 15135727"/>
              <a:gd name="connsiteX315" fmla="*/ 1515979 w 8128084"/>
              <a:gd name="connsiteY315" fmla="*/ 8879306 h 15135727"/>
              <a:gd name="connsiteX316" fmla="*/ 1347537 w 8128084"/>
              <a:gd name="connsiteY316" fmla="*/ 8879306 h 15135727"/>
              <a:gd name="connsiteX317" fmla="*/ 1347537 w 8128084"/>
              <a:gd name="connsiteY317" fmla="*/ 8710864 h 15135727"/>
              <a:gd name="connsiteX318" fmla="*/ 1106906 w 8128084"/>
              <a:gd name="connsiteY318" fmla="*/ 8783053 h 15135727"/>
              <a:gd name="connsiteX319" fmla="*/ 890337 w 8128084"/>
              <a:gd name="connsiteY319" fmla="*/ 8686800 h 15135727"/>
              <a:gd name="connsiteX320" fmla="*/ 649706 w 8128084"/>
              <a:gd name="connsiteY320" fmla="*/ 8662737 h 15135727"/>
              <a:gd name="connsiteX321" fmla="*/ 385011 w 8128084"/>
              <a:gd name="connsiteY321" fmla="*/ 8566485 h 15135727"/>
              <a:gd name="connsiteX322" fmla="*/ 577516 w 8128084"/>
              <a:gd name="connsiteY322" fmla="*/ 8373979 h 15135727"/>
              <a:gd name="connsiteX323" fmla="*/ 794085 w 8128084"/>
              <a:gd name="connsiteY323" fmla="*/ 8301790 h 15135727"/>
              <a:gd name="connsiteX324" fmla="*/ 745958 w 8128084"/>
              <a:gd name="connsiteY324" fmla="*/ 8133348 h 15135727"/>
              <a:gd name="connsiteX325" fmla="*/ 818148 w 8128084"/>
              <a:gd name="connsiteY325" fmla="*/ 7820527 h 15135727"/>
              <a:gd name="connsiteX326" fmla="*/ 697832 w 8128084"/>
              <a:gd name="connsiteY326" fmla="*/ 7820527 h 15135727"/>
              <a:gd name="connsiteX327" fmla="*/ 625642 w 8128084"/>
              <a:gd name="connsiteY327" fmla="*/ 7916779 h 15135727"/>
              <a:gd name="connsiteX328" fmla="*/ 457200 w 8128084"/>
              <a:gd name="connsiteY328" fmla="*/ 7820527 h 15135727"/>
              <a:gd name="connsiteX329" fmla="*/ 529390 w 8128084"/>
              <a:gd name="connsiteY329" fmla="*/ 7700211 h 15135727"/>
              <a:gd name="connsiteX330" fmla="*/ 938464 w 8128084"/>
              <a:gd name="connsiteY330" fmla="*/ 7676148 h 15135727"/>
              <a:gd name="connsiteX331" fmla="*/ 1058779 w 8128084"/>
              <a:gd name="connsiteY331" fmla="*/ 7459579 h 15135727"/>
              <a:gd name="connsiteX332" fmla="*/ 1203158 w 8128084"/>
              <a:gd name="connsiteY332" fmla="*/ 7603958 h 15135727"/>
              <a:gd name="connsiteX333" fmla="*/ 1299411 w 8128084"/>
              <a:gd name="connsiteY333" fmla="*/ 7555832 h 15135727"/>
              <a:gd name="connsiteX334" fmla="*/ 1443790 w 8128084"/>
              <a:gd name="connsiteY334" fmla="*/ 7507706 h 15135727"/>
              <a:gd name="connsiteX335" fmla="*/ 1684421 w 8128084"/>
              <a:gd name="connsiteY335" fmla="*/ 7603958 h 15135727"/>
              <a:gd name="connsiteX336" fmla="*/ 1684421 w 8128084"/>
              <a:gd name="connsiteY336" fmla="*/ 7603958 h 15135727"/>
              <a:gd name="connsiteX337" fmla="*/ 1540042 w 8128084"/>
              <a:gd name="connsiteY337" fmla="*/ 7363327 h 15135727"/>
              <a:gd name="connsiteX338" fmla="*/ 1299411 w 8128084"/>
              <a:gd name="connsiteY338" fmla="*/ 7315200 h 15135727"/>
              <a:gd name="connsiteX339" fmla="*/ 1130969 w 8128084"/>
              <a:gd name="connsiteY339" fmla="*/ 7339264 h 15135727"/>
              <a:gd name="connsiteX340" fmla="*/ 1034716 w 8128084"/>
              <a:gd name="connsiteY340" fmla="*/ 7315200 h 15135727"/>
              <a:gd name="connsiteX341" fmla="*/ 1155032 w 8128084"/>
              <a:gd name="connsiteY341" fmla="*/ 7050506 h 15135727"/>
              <a:gd name="connsiteX342" fmla="*/ 1155032 w 8128084"/>
              <a:gd name="connsiteY342" fmla="*/ 6930190 h 15135727"/>
              <a:gd name="connsiteX343" fmla="*/ 1155032 w 8128084"/>
              <a:gd name="connsiteY343" fmla="*/ 6761748 h 15135727"/>
              <a:gd name="connsiteX344" fmla="*/ 1203158 w 8128084"/>
              <a:gd name="connsiteY344" fmla="*/ 6617369 h 15135727"/>
              <a:gd name="connsiteX345" fmla="*/ 1371600 w 8128084"/>
              <a:gd name="connsiteY345" fmla="*/ 6472990 h 15135727"/>
              <a:gd name="connsiteX346" fmla="*/ 1443790 w 8128084"/>
              <a:gd name="connsiteY346" fmla="*/ 6328611 h 15135727"/>
              <a:gd name="connsiteX347" fmla="*/ 1419727 w 8128084"/>
              <a:gd name="connsiteY347" fmla="*/ 6208295 h 15135727"/>
              <a:gd name="connsiteX348" fmla="*/ 1275348 w 8128084"/>
              <a:gd name="connsiteY348" fmla="*/ 6304548 h 15135727"/>
              <a:gd name="connsiteX349" fmla="*/ 1323474 w 8128084"/>
              <a:gd name="connsiteY349" fmla="*/ 6015790 h 15135727"/>
              <a:gd name="connsiteX350" fmla="*/ 1540042 w 8128084"/>
              <a:gd name="connsiteY350" fmla="*/ 5871411 h 15135727"/>
              <a:gd name="connsiteX351" fmla="*/ 1540042 w 8128084"/>
              <a:gd name="connsiteY351" fmla="*/ 5751095 h 15135727"/>
              <a:gd name="connsiteX352" fmla="*/ 1395664 w 8128084"/>
              <a:gd name="connsiteY352" fmla="*/ 5799221 h 15135727"/>
              <a:gd name="connsiteX353" fmla="*/ 1179095 w 8128084"/>
              <a:gd name="connsiteY353" fmla="*/ 5799221 h 15135727"/>
              <a:gd name="connsiteX354" fmla="*/ 890337 w 8128084"/>
              <a:gd name="connsiteY354" fmla="*/ 5775158 h 15135727"/>
              <a:gd name="connsiteX355" fmla="*/ 697832 w 8128084"/>
              <a:gd name="connsiteY355" fmla="*/ 5606716 h 15135727"/>
              <a:gd name="connsiteX356" fmla="*/ 577516 w 8128084"/>
              <a:gd name="connsiteY356" fmla="*/ 5582653 h 15135727"/>
              <a:gd name="connsiteX357" fmla="*/ 697832 w 8128084"/>
              <a:gd name="connsiteY357" fmla="*/ 5775158 h 15135727"/>
              <a:gd name="connsiteX358" fmla="*/ 409074 w 8128084"/>
              <a:gd name="connsiteY358" fmla="*/ 5799221 h 15135727"/>
              <a:gd name="connsiteX359" fmla="*/ 168442 w 8128084"/>
              <a:gd name="connsiteY359" fmla="*/ 5702969 h 15135727"/>
              <a:gd name="connsiteX360" fmla="*/ 264695 w 8128084"/>
              <a:gd name="connsiteY360" fmla="*/ 5558590 h 15135727"/>
              <a:gd name="connsiteX361" fmla="*/ 144379 w 8128084"/>
              <a:gd name="connsiteY361" fmla="*/ 5510464 h 15135727"/>
              <a:gd name="connsiteX362" fmla="*/ 0 w 8128084"/>
              <a:gd name="connsiteY362" fmla="*/ 5462337 h 15135727"/>
              <a:gd name="connsiteX363" fmla="*/ 96253 w 8128084"/>
              <a:gd name="connsiteY363"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42827 w 8128084"/>
              <a:gd name="connsiteY202" fmla="*/ 14383753 h 15135727"/>
              <a:gd name="connsiteX203" fmla="*/ 4403558 w 8128084"/>
              <a:gd name="connsiteY203" fmla="*/ 14437895 h 15135727"/>
              <a:gd name="connsiteX204" fmla="*/ 4340058 w 8128084"/>
              <a:gd name="connsiteY204" fmla="*/ 14475995 h 15135727"/>
              <a:gd name="connsiteX205" fmla="*/ 4303127 w 8128084"/>
              <a:gd name="connsiteY205" fmla="*/ 14364703 h 15135727"/>
              <a:gd name="connsiteX206" fmla="*/ 4276892 w 8128084"/>
              <a:gd name="connsiteY206" fmla="*/ 14296190 h 15135727"/>
              <a:gd name="connsiteX207" fmla="*/ 4235116 w 8128084"/>
              <a:gd name="connsiteY207" fmla="*/ 14341642 h 15135727"/>
              <a:gd name="connsiteX208" fmla="*/ 4162927 w 8128084"/>
              <a:gd name="connsiteY208" fmla="*/ 14389769 h 15135727"/>
              <a:gd name="connsiteX209" fmla="*/ 4137527 w 8128084"/>
              <a:gd name="connsiteY209" fmla="*/ 14364369 h 15135727"/>
              <a:gd name="connsiteX210" fmla="*/ 3998327 w 8128084"/>
              <a:gd name="connsiteY210" fmla="*/ 14409153 h 15135727"/>
              <a:gd name="connsiteX211" fmla="*/ 4023727 w 8128084"/>
              <a:gd name="connsiteY211" fmla="*/ 14275803 h 15135727"/>
              <a:gd name="connsiteX212" fmla="*/ 3915945 w 8128084"/>
              <a:gd name="connsiteY212" fmla="*/ 14289840 h 15135727"/>
              <a:gd name="connsiteX213" fmla="*/ 3801979 w 8128084"/>
              <a:gd name="connsiteY213" fmla="*/ 14293516 h 15135727"/>
              <a:gd name="connsiteX214" fmla="*/ 3719764 w 8128084"/>
              <a:gd name="connsiteY214" fmla="*/ 14415169 h 15135727"/>
              <a:gd name="connsiteX215" fmla="*/ 3625850 w 8128084"/>
              <a:gd name="connsiteY215" fmla="*/ 14616364 h 15135727"/>
              <a:gd name="connsiteX216" fmla="*/ 3513221 w 8128084"/>
              <a:gd name="connsiteY216" fmla="*/ 14726653 h 15135727"/>
              <a:gd name="connsiteX217" fmla="*/ 3583071 w 8128084"/>
              <a:gd name="connsiteY217" fmla="*/ 14832932 h 15135727"/>
              <a:gd name="connsiteX218" fmla="*/ 3633537 w 8128084"/>
              <a:gd name="connsiteY218" fmla="*/ 14967285 h 15135727"/>
              <a:gd name="connsiteX219" fmla="*/ 3609474 w 8128084"/>
              <a:gd name="connsiteY219" fmla="*/ 15087600 h 15135727"/>
              <a:gd name="connsiteX220" fmla="*/ 3479132 w 8128084"/>
              <a:gd name="connsiteY220" fmla="*/ 14975974 h 15135727"/>
              <a:gd name="connsiteX221" fmla="*/ 3304340 w 8128084"/>
              <a:gd name="connsiteY221" fmla="*/ 14949237 h 15135727"/>
              <a:gd name="connsiteX222" fmla="*/ 3261227 w 8128084"/>
              <a:gd name="connsiteY222" fmla="*/ 14787145 h 15135727"/>
              <a:gd name="connsiteX223" fmla="*/ 3128211 w 8128084"/>
              <a:gd name="connsiteY223" fmla="*/ 14919158 h 15135727"/>
              <a:gd name="connsiteX224" fmla="*/ 3090277 w 8128084"/>
              <a:gd name="connsiteY224" fmla="*/ 15075903 h 15135727"/>
              <a:gd name="connsiteX225" fmla="*/ 2959769 w 8128084"/>
              <a:gd name="connsiteY225" fmla="*/ 15135727 h 15135727"/>
              <a:gd name="connsiteX226" fmla="*/ 2891256 w 8128084"/>
              <a:gd name="connsiteY226" fmla="*/ 14945895 h 15135727"/>
              <a:gd name="connsiteX227" fmla="*/ 2829927 w 8128084"/>
              <a:gd name="connsiteY227" fmla="*/ 14872703 h 15135727"/>
              <a:gd name="connsiteX228" fmla="*/ 2887579 w 8128084"/>
              <a:gd name="connsiteY228" fmla="*/ 14774779 h 15135727"/>
              <a:gd name="connsiteX229" fmla="*/ 2779127 w 8128084"/>
              <a:gd name="connsiteY229" fmla="*/ 14694903 h 15135727"/>
              <a:gd name="connsiteX230" fmla="*/ 2839453 w 8128084"/>
              <a:gd name="connsiteY230" fmla="*/ 14582274 h 15135727"/>
              <a:gd name="connsiteX231" fmla="*/ 2935706 w 8128084"/>
              <a:gd name="connsiteY231" fmla="*/ 14510085 h 15135727"/>
              <a:gd name="connsiteX232" fmla="*/ 2948406 w 8128084"/>
              <a:gd name="connsiteY232" fmla="*/ 14554535 h 15135727"/>
              <a:gd name="connsiteX233" fmla="*/ 2855327 w 8128084"/>
              <a:gd name="connsiteY233" fmla="*/ 14371053 h 15135727"/>
              <a:gd name="connsiteX234" fmla="*/ 3014077 w 8128084"/>
              <a:gd name="connsiteY234" fmla="*/ 14447253 h 15135727"/>
              <a:gd name="connsiteX235" fmla="*/ 3029285 w 8128084"/>
              <a:gd name="connsiteY235" fmla="*/ 14363032 h 15135727"/>
              <a:gd name="connsiteX236" fmla="*/ 3152274 w 8128084"/>
              <a:gd name="connsiteY236" fmla="*/ 14341642 h 15135727"/>
              <a:gd name="connsiteX237" fmla="*/ 3226135 w 8128084"/>
              <a:gd name="connsiteY237" fmla="*/ 14269453 h 15135727"/>
              <a:gd name="connsiteX238" fmla="*/ 3152274 w 8128084"/>
              <a:gd name="connsiteY238" fmla="*/ 14197264 h 15135727"/>
              <a:gd name="connsiteX239" fmla="*/ 3152274 w 8128084"/>
              <a:gd name="connsiteY239" fmla="*/ 14052885 h 15135727"/>
              <a:gd name="connsiteX240" fmla="*/ 3086435 w 8128084"/>
              <a:gd name="connsiteY240" fmla="*/ 14037845 h 15135727"/>
              <a:gd name="connsiteX241" fmla="*/ 3056021 w 8128084"/>
              <a:gd name="connsiteY241" fmla="*/ 14153148 h 15135727"/>
              <a:gd name="connsiteX242" fmla="*/ 2935706 w 8128084"/>
              <a:gd name="connsiteY242" fmla="*/ 14076948 h 15135727"/>
              <a:gd name="connsiteX243" fmla="*/ 2863516 w 8128084"/>
              <a:gd name="connsiteY243" fmla="*/ 14093324 h 15135727"/>
              <a:gd name="connsiteX244" fmla="*/ 2804527 w 8128084"/>
              <a:gd name="connsiteY244" fmla="*/ 14218653 h 15135727"/>
              <a:gd name="connsiteX245" fmla="*/ 2719137 w 8128084"/>
              <a:gd name="connsiteY245" fmla="*/ 14197264 h 15135727"/>
              <a:gd name="connsiteX246" fmla="*/ 2653298 w 8128084"/>
              <a:gd name="connsiteY246" fmla="*/ 14248064 h 15135727"/>
              <a:gd name="connsiteX247" fmla="*/ 2560721 w 8128084"/>
              <a:gd name="connsiteY247" fmla="*/ 14150474 h 15135727"/>
              <a:gd name="connsiteX248" fmla="*/ 2436729 w 8128084"/>
              <a:gd name="connsiteY248" fmla="*/ 13804566 h 15135727"/>
              <a:gd name="connsiteX249" fmla="*/ 2550527 w 8128084"/>
              <a:gd name="connsiteY249" fmla="*/ 13805903 h 15135727"/>
              <a:gd name="connsiteX250" fmla="*/ 2729498 w 8128084"/>
              <a:gd name="connsiteY250" fmla="*/ 13812253 h 15135727"/>
              <a:gd name="connsiteX251" fmla="*/ 2633077 w 8128084"/>
              <a:gd name="connsiteY251" fmla="*/ 13755103 h 15135727"/>
              <a:gd name="connsiteX252" fmla="*/ 2553369 w 8128084"/>
              <a:gd name="connsiteY252" fmla="*/ 13475369 h 15135727"/>
              <a:gd name="connsiteX253" fmla="*/ 2658645 w 8128084"/>
              <a:gd name="connsiteY253" fmla="*/ 13224711 h 15135727"/>
              <a:gd name="connsiteX254" fmla="*/ 2719137 w 8128084"/>
              <a:gd name="connsiteY254" fmla="*/ 13042232 h 15135727"/>
              <a:gd name="connsiteX255" fmla="*/ 2791327 w 8128084"/>
              <a:gd name="connsiteY255" fmla="*/ 12945979 h 15135727"/>
              <a:gd name="connsiteX256" fmla="*/ 2969627 w 8128084"/>
              <a:gd name="connsiteY256" fmla="*/ 12929603 h 15135727"/>
              <a:gd name="connsiteX257" fmla="*/ 3031958 w 8128084"/>
              <a:gd name="connsiteY257" fmla="*/ 13090358 h 15135727"/>
              <a:gd name="connsiteX258" fmla="*/ 3102977 w 8128084"/>
              <a:gd name="connsiteY258" fmla="*/ 12974053 h 15135727"/>
              <a:gd name="connsiteX259" fmla="*/ 3043321 w 8128084"/>
              <a:gd name="connsiteY259" fmla="*/ 12836024 h 15135727"/>
              <a:gd name="connsiteX260" fmla="*/ 2849479 w 8128084"/>
              <a:gd name="connsiteY260" fmla="*/ 12815637 h 15135727"/>
              <a:gd name="connsiteX261" fmla="*/ 2815390 w 8128084"/>
              <a:gd name="connsiteY261" fmla="*/ 12777537 h 15135727"/>
              <a:gd name="connsiteX262" fmla="*/ 2887077 w 8128084"/>
              <a:gd name="connsiteY262" fmla="*/ 12586703 h 15135727"/>
              <a:gd name="connsiteX263" fmla="*/ 3153777 w 8128084"/>
              <a:gd name="connsiteY263" fmla="*/ 12516853 h 15135727"/>
              <a:gd name="connsiteX264" fmla="*/ 3176337 w 8128084"/>
              <a:gd name="connsiteY264" fmla="*/ 12368464 h 15135727"/>
              <a:gd name="connsiteX265" fmla="*/ 3104148 w 8128084"/>
              <a:gd name="connsiteY265" fmla="*/ 12320337 h 15135727"/>
              <a:gd name="connsiteX266" fmla="*/ 3104148 w 8128084"/>
              <a:gd name="connsiteY266" fmla="*/ 12320337 h 15135727"/>
              <a:gd name="connsiteX267" fmla="*/ 3007895 w 8128084"/>
              <a:gd name="connsiteY267" fmla="*/ 12079706 h 15135727"/>
              <a:gd name="connsiteX268" fmla="*/ 2911642 w 8128084"/>
              <a:gd name="connsiteY268" fmla="*/ 11935327 h 15135727"/>
              <a:gd name="connsiteX269" fmla="*/ 2863516 w 8128084"/>
              <a:gd name="connsiteY269" fmla="*/ 11694695 h 15135727"/>
              <a:gd name="connsiteX270" fmla="*/ 2911642 w 8128084"/>
              <a:gd name="connsiteY270" fmla="*/ 11454064 h 15135727"/>
              <a:gd name="connsiteX271" fmla="*/ 3056021 w 8128084"/>
              <a:gd name="connsiteY271" fmla="*/ 11454064 h 15135727"/>
              <a:gd name="connsiteX272" fmla="*/ 2983832 w 8128084"/>
              <a:gd name="connsiteY272" fmla="*/ 11381874 h 15135727"/>
              <a:gd name="connsiteX273" fmla="*/ 3031958 w 8128084"/>
              <a:gd name="connsiteY273" fmla="*/ 11285621 h 15135727"/>
              <a:gd name="connsiteX274" fmla="*/ 3007895 w 8128084"/>
              <a:gd name="connsiteY274" fmla="*/ 11189369 h 15135727"/>
              <a:gd name="connsiteX275" fmla="*/ 2887579 w 8128084"/>
              <a:gd name="connsiteY275" fmla="*/ 11141242 h 15135727"/>
              <a:gd name="connsiteX276" fmla="*/ 2887579 w 8128084"/>
              <a:gd name="connsiteY276" fmla="*/ 10972800 h 15135727"/>
              <a:gd name="connsiteX277" fmla="*/ 2887579 w 8128084"/>
              <a:gd name="connsiteY277" fmla="*/ 10924674 h 15135727"/>
              <a:gd name="connsiteX278" fmla="*/ 2767264 w 8128084"/>
              <a:gd name="connsiteY278" fmla="*/ 11020927 h 15135727"/>
              <a:gd name="connsiteX279" fmla="*/ 2743200 w 8128084"/>
              <a:gd name="connsiteY279" fmla="*/ 10924674 h 15135727"/>
              <a:gd name="connsiteX280" fmla="*/ 2550695 w 8128084"/>
              <a:gd name="connsiteY280" fmla="*/ 11020927 h 15135727"/>
              <a:gd name="connsiteX281" fmla="*/ 2526632 w 8128084"/>
              <a:gd name="connsiteY281" fmla="*/ 11117179 h 15135727"/>
              <a:gd name="connsiteX282" fmla="*/ 2334127 w 8128084"/>
              <a:gd name="connsiteY282" fmla="*/ 10996864 h 15135727"/>
              <a:gd name="connsiteX283" fmla="*/ 2358190 w 8128084"/>
              <a:gd name="connsiteY283" fmla="*/ 10732169 h 15135727"/>
              <a:gd name="connsiteX284" fmla="*/ 2334127 w 8128084"/>
              <a:gd name="connsiteY284" fmla="*/ 10587790 h 15135727"/>
              <a:gd name="connsiteX285" fmla="*/ 2406316 w 8128084"/>
              <a:gd name="connsiteY285" fmla="*/ 10491537 h 15135727"/>
              <a:gd name="connsiteX286" fmla="*/ 2598821 w 8128084"/>
              <a:gd name="connsiteY286" fmla="*/ 10684042 h 15135727"/>
              <a:gd name="connsiteX287" fmla="*/ 2767264 w 8128084"/>
              <a:gd name="connsiteY287" fmla="*/ 10684042 h 15135727"/>
              <a:gd name="connsiteX288" fmla="*/ 2646948 w 8128084"/>
              <a:gd name="connsiteY288" fmla="*/ 10515600 h 15135727"/>
              <a:gd name="connsiteX289" fmla="*/ 2815390 w 8128084"/>
              <a:gd name="connsiteY289" fmla="*/ 10395285 h 15135727"/>
              <a:gd name="connsiteX290" fmla="*/ 3080085 w 8128084"/>
              <a:gd name="connsiteY290" fmla="*/ 10419348 h 15135727"/>
              <a:gd name="connsiteX291" fmla="*/ 3248527 w 8128084"/>
              <a:gd name="connsiteY291" fmla="*/ 10539664 h 15135727"/>
              <a:gd name="connsiteX292" fmla="*/ 3320716 w 8128084"/>
              <a:gd name="connsiteY292" fmla="*/ 10659979 h 15135727"/>
              <a:gd name="connsiteX293" fmla="*/ 3465095 w 8128084"/>
              <a:gd name="connsiteY293" fmla="*/ 10659979 h 15135727"/>
              <a:gd name="connsiteX294" fmla="*/ 3441032 w 8128084"/>
              <a:gd name="connsiteY294" fmla="*/ 10491537 h 15135727"/>
              <a:gd name="connsiteX295" fmla="*/ 3392906 w 8128084"/>
              <a:gd name="connsiteY295" fmla="*/ 10250906 h 15135727"/>
              <a:gd name="connsiteX296" fmla="*/ 3152274 w 8128084"/>
              <a:gd name="connsiteY296" fmla="*/ 10250906 h 15135727"/>
              <a:gd name="connsiteX297" fmla="*/ 3176337 w 8128084"/>
              <a:gd name="connsiteY297" fmla="*/ 10178716 h 15135727"/>
              <a:gd name="connsiteX298" fmla="*/ 3104148 w 8128084"/>
              <a:gd name="connsiteY298" fmla="*/ 10154653 h 15135727"/>
              <a:gd name="connsiteX299" fmla="*/ 3007895 w 8128084"/>
              <a:gd name="connsiteY299" fmla="*/ 9962148 h 15135727"/>
              <a:gd name="connsiteX300" fmla="*/ 3176337 w 8128084"/>
              <a:gd name="connsiteY300" fmla="*/ 9889958 h 15135727"/>
              <a:gd name="connsiteX301" fmla="*/ 2959769 w 8128084"/>
              <a:gd name="connsiteY301" fmla="*/ 9504948 h 15135727"/>
              <a:gd name="connsiteX302" fmla="*/ 2791327 w 8128084"/>
              <a:gd name="connsiteY302" fmla="*/ 9456821 h 15135727"/>
              <a:gd name="connsiteX303" fmla="*/ 2574758 w 8128084"/>
              <a:gd name="connsiteY303" fmla="*/ 9336506 h 15135727"/>
              <a:gd name="connsiteX304" fmla="*/ 2550695 w 8128084"/>
              <a:gd name="connsiteY304" fmla="*/ 9071811 h 15135727"/>
              <a:gd name="connsiteX305" fmla="*/ 2695074 w 8128084"/>
              <a:gd name="connsiteY305" fmla="*/ 8999621 h 15135727"/>
              <a:gd name="connsiteX306" fmla="*/ 2622885 w 8128084"/>
              <a:gd name="connsiteY306" fmla="*/ 8975558 h 15135727"/>
              <a:gd name="connsiteX307" fmla="*/ 2430379 w 8128084"/>
              <a:gd name="connsiteY307" fmla="*/ 8999621 h 15135727"/>
              <a:gd name="connsiteX308" fmla="*/ 2261937 w 8128084"/>
              <a:gd name="connsiteY308" fmla="*/ 9168064 h 15135727"/>
              <a:gd name="connsiteX309" fmla="*/ 2237874 w 8128084"/>
              <a:gd name="connsiteY309" fmla="*/ 8999621 h 15135727"/>
              <a:gd name="connsiteX310" fmla="*/ 2117558 w 8128084"/>
              <a:gd name="connsiteY310" fmla="*/ 8975558 h 15135727"/>
              <a:gd name="connsiteX311" fmla="*/ 2045369 w 8128084"/>
              <a:gd name="connsiteY311" fmla="*/ 8783053 h 15135727"/>
              <a:gd name="connsiteX312" fmla="*/ 1852864 w 8128084"/>
              <a:gd name="connsiteY312" fmla="*/ 8758990 h 15135727"/>
              <a:gd name="connsiteX313" fmla="*/ 1636295 w 8128084"/>
              <a:gd name="connsiteY313" fmla="*/ 8927432 h 15135727"/>
              <a:gd name="connsiteX314" fmla="*/ 1588169 w 8128084"/>
              <a:gd name="connsiteY314" fmla="*/ 9023685 h 15135727"/>
              <a:gd name="connsiteX315" fmla="*/ 1515979 w 8128084"/>
              <a:gd name="connsiteY315" fmla="*/ 8879306 h 15135727"/>
              <a:gd name="connsiteX316" fmla="*/ 1347537 w 8128084"/>
              <a:gd name="connsiteY316" fmla="*/ 8879306 h 15135727"/>
              <a:gd name="connsiteX317" fmla="*/ 1347537 w 8128084"/>
              <a:gd name="connsiteY317" fmla="*/ 8710864 h 15135727"/>
              <a:gd name="connsiteX318" fmla="*/ 1106906 w 8128084"/>
              <a:gd name="connsiteY318" fmla="*/ 8783053 h 15135727"/>
              <a:gd name="connsiteX319" fmla="*/ 890337 w 8128084"/>
              <a:gd name="connsiteY319" fmla="*/ 8686800 h 15135727"/>
              <a:gd name="connsiteX320" fmla="*/ 649706 w 8128084"/>
              <a:gd name="connsiteY320" fmla="*/ 8662737 h 15135727"/>
              <a:gd name="connsiteX321" fmla="*/ 385011 w 8128084"/>
              <a:gd name="connsiteY321" fmla="*/ 8566485 h 15135727"/>
              <a:gd name="connsiteX322" fmla="*/ 577516 w 8128084"/>
              <a:gd name="connsiteY322" fmla="*/ 8373979 h 15135727"/>
              <a:gd name="connsiteX323" fmla="*/ 794085 w 8128084"/>
              <a:gd name="connsiteY323" fmla="*/ 8301790 h 15135727"/>
              <a:gd name="connsiteX324" fmla="*/ 745958 w 8128084"/>
              <a:gd name="connsiteY324" fmla="*/ 8133348 h 15135727"/>
              <a:gd name="connsiteX325" fmla="*/ 818148 w 8128084"/>
              <a:gd name="connsiteY325" fmla="*/ 7820527 h 15135727"/>
              <a:gd name="connsiteX326" fmla="*/ 697832 w 8128084"/>
              <a:gd name="connsiteY326" fmla="*/ 7820527 h 15135727"/>
              <a:gd name="connsiteX327" fmla="*/ 625642 w 8128084"/>
              <a:gd name="connsiteY327" fmla="*/ 7916779 h 15135727"/>
              <a:gd name="connsiteX328" fmla="*/ 457200 w 8128084"/>
              <a:gd name="connsiteY328" fmla="*/ 7820527 h 15135727"/>
              <a:gd name="connsiteX329" fmla="*/ 529390 w 8128084"/>
              <a:gd name="connsiteY329" fmla="*/ 7700211 h 15135727"/>
              <a:gd name="connsiteX330" fmla="*/ 938464 w 8128084"/>
              <a:gd name="connsiteY330" fmla="*/ 7676148 h 15135727"/>
              <a:gd name="connsiteX331" fmla="*/ 1058779 w 8128084"/>
              <a:gd name="connsiteY331" fmla="*/ 7459579 h 15135727"/>
              <a:gd name="connsiteX332" fmla="*/ 1203158 w 8128084"/>
              <a:gd name="connsiteY332" fmla="*/ 7603958 h 15135727"/>
              <a:gd name="connsiteX333" fmla="*/ 1299411 w 8128084"/>
              <a:gd name="connsiteY333" fmla="*/ 7555832 h 15135727"/>
              <a:gd name="connsiteX334" fmla="*/ 1443790 w 8128084"/>
              <a:gd name="connsiteY334" fmla="*/ 7507706 h 15135727"/>
              <a:gd name="connsiteX335" fmla="*/ 1684421 w 8128084"/>
              <a:gd name="connsiteY335" fmla="*/ 7603958 h 15135727"/>
              <a:gd name="connsiteX336" fmla="*/ 1684421 w 8128084"/>
              <a:gd name="connsiteY336" fmla="*/ 7603958 h 15135727"/>
              <a:gd name="connsiteX337" fmla="*/ 1540042 w 8128084"/>
              <a:gd name="connsiteY337" fmla="*/ 7363327 h 15135727"/>
              <a:gd name="connsiteX338" fmla="*/ 1299411 w 8128084"/>
              <a:gd name="connsiteY338" fmla="*/ 7315200 h 15135727"/>
              <a:gd name="connsiteX339" fmla="*/ 1130969 w 8128084"/>
              <a:gd name="connsiteY339" fmla="*/ 7339264 h 15135727"/>
              <a:gd name="connsiteX340" fmla="*/ 1034716 w 8128084"/>
              <a:gd name="connsiteY340" fmla="*/ 7315200 h 15135727"/>
              <a:gd name="connsiteX341" fmla="*/ 1155032 w 8128084"/>
              <a:gd name="connsiteY341" fmla="*/ 7050506 h 15135727"/>
              <a:gd name="connsiteX342" fmla="*/ 1155032 w 8128084"/>
              <a:gd name="connsiteY342" fmla="*/ 6930190 h 15135727"/>
              <a:gd name="connsiteX343" fmla="*/ 1155032 w 8128084"/>
              <a:gd name="connsiteY343" fmla="*/ 6761748 h 15135727"/>
              <a:gd name="connsiteX344" fmla="*/ 1203158 w 8128084"/>
              <a:gd name="connsiteY344" fmla="*/ 6617369 h 15135727"/>
              <a:gd name="connsiteX345" fmla="*/ 1371600 w 8128084"/>
              <a:gd name="connsiteY345" fmla="*/ 6472990 h 15135727"/>
              <a:gd name="connsiteX346" fmla="*/ 1443790 w 8128084"/>
              <a:gd name="connsiteY346" fmla="*/ 6328611 h 15135727"/>
              <a:gd name="connsiteX347" fmla="*/ 1419727 w 8128084"/>
              <a:gd name="connsiteY347" fmla="*/ 6208295 h 15135727"/>
              <a:gd name="connsiteX348" fmla="*/ 1275348 w 8128084"/>
              <a:gd name="connsiteY348" fmla="*/ 6304548 h 15135727"/>
              <a:gd name="connsiteX349" fmla="*/ 1323474 w 8128084"/>
              <a:gd name="connsiteY349" fmla="*/ 6015790 h 15135727"/>
              <a:gd name="connsiteX350" fmla="*/ 1540042 w 8128084"/>
              <a:gd name="connsiteY350" fmla="*/ 5871411 h 15135727"/>
              <a:gd name="connsiteX351" fmla="*/ 1540042 w 8128084"/>
              <a:gd name="connsiteY351" fmla="*/ 5751095 h 15135727"/>
              <a:gd name="connsiteX352" fmla="*/ 1395664 w 8128084"/>
              <a:gd name="connsiteY352" fmla="*/ 5799221 h 15135727"/>
              <a:gd name="connsiteX353" fmla="*/ 1179095 w 8128084"/>
              <a:gd name="connsiteY353" fmla="*/ 5799221 h 15135727"/>
              <a:gd name="connsiteX354" fmla="*/ 890337 w 8128084"/>
              <a:gd name="connsiteY354" fmla="*/ 5775158 h 15135727"/>
              <a:gd name="connsiteX355" fmla="*/ 697832 w 8128084"/>
              <a:gd name="connsiteY355" fmla="*/ 5606716 h 15135727"/>
              <a:gd name="connsiteX356" fmla="*/ 577516 w 8128084"/>
              <a:gd name="connsiteY356" fmla="*/ 5582653 h 15135727"/>
              <a:gd name="connsiteX357" fmla="*/ 697832 w 8128084"/>
              <a:gd name="connsiteY357" fmla="*/ 5775158 h 15135727"/>
              <a:gd name="connsiteX358" fmla="*/ 409074 w 8128084"/>
              <a:gd name="connsiteY358" fmla="*/ 5799221 h 15135727"/>
              <a:gd name="connsiteX359" fmla="*/ 168442 w 8128084"/>
              <a:gd name="connsiteY359" fmla="*/ 5702969 h 15135727"/>
              <a:gd name="connsiteX360" fmla="*/ 264695 w 8128084"/>
              <a:gd name="connsiteY360" fmla="*/ 5558590 h 15135727"/>
              <a:gd name="connsiteX361" fmla="*/ 144379 w 8128084"/>
              <a:gd name="connsiteY361" fmla="*/ 5510464 h 15135727"/>
              <a:gd name="connsiteX362" fmla="*/ 0 w 8128084"/>
              <a:gd name="connsiteY362" fmla="*/ 5462337 h 15135727"/>
              <a:gd name="connsiteX363" fmla="*/ 96253 w 8128084"/>
              <a:gd name="connsiteY363"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42827 w 8128084"/>
              <a:gd name="connsiteY202" fmla="*/ 14383753 h 15135727"/>
              <a:gd name="connsiteX203" fmla="*/ 4403558 w 8128084"/>
              <a:gd name="connsiteY203" fmla="*/ 14437895 h 15135727"/>
              <a:gd name="connsiteX204" fmla="*/ 4340058 w 8128084"/>
              <a:gd name="connsiteY204" fmla="*/ 14475995 h 15135727"/>
              <a:gd name="connsiteX205" fmla="*/ 4303127 w 8128084"/>
              <a:gd name="connsiteY205" fmla="*/ 14364703 h 15135727"/>
              <a:gd name="connsiteX206" fmla="*/ 4276892 w 8128084"/>
              <a:gd name="connsiteY206" fmla="*/ 14296190 h 15135727"/>
              <a:gd name="connsiteX207" fmla="*/ 4235116 w 8128084"/>
              <a:gd name="connsiteY207" fmla="*/ 14341642 h 15135727"/>
              <a:gd name="connsiteX208" fmla="*/ 4162927 w 8128084"/>
              <a:gd name="connsiteY208" fmla="*/ 14389769 h 15135727"/>
              <a:gd name="connsiteX209" fmla="*/ 4137527 w 8128084"/>
              <a:gd name="connsiteY209" fmla="*/ 14364369 h 15135727"/>
              <a:gd name="connsiteX210" fmla="*/ 3998327 w 8128084"/>
              <a:gd name="connsiteY210" fmla="*/ 14409153 h 15135727"/>
              <a:gd name="connsiteX211" fmla="*/ 4023727 w 8128084"/>
              <a:gd name="connsiteY211" fmla="*/ 14275803 h 15135727"/>
              <a:gd name="connsiteX212" fmla="*/ 3915945 w 8128084"/>
              <a:gd name="connsiteY212" fmla="*/ 14289840 h 15135727"/>
              <a:gd name="connsiteX213" fmla="*/ 3801979 w 8128084"/>
              <a:gd name="connsiteY213" fmla="*/ 14293516 h 15135727"/>
              <a:gd name="connsiteX214" fmla="*/ 3719764 w 8128084"/>
              <a:gd name="connsiteY214" fmla="*/ 14415169 h 15135727"/>
              <a:gd name="connsiteX215" fmla="*/ 3625850 w 8128084"/>
              <a:gd name="connsiteY215" fmla="*/ 14616364 h 15135727"/>
              <a:gd name="connsiteX216" fmla="*/ 3513221 w 8128084"/>
              <a:gd name="connsiteY216" fmla="*/ 14726653 h 15135727"/>
              <a:gd name="connsiteX217" fmla="*/ 3583071 w 8128084"/>
              <a:gd name="connsiteY217" fmla="*/ 14832932 h 15135727"/>
              <a:gd name="connsiteX218" fmla="*/ 3633537 w 8128084"/>
              <a:gd name="connsiteY218" fmla="*/ 14967285 h 15135727"/>
              <a:gd name="connsiteX219" fmla="*/ 3609474 w 8128084"/>
              <a:gd name="connsiteY219" fmla="*/ 15087600 h 15135727"/>
              <a:gd name="connsiteX220" fmla="*/ 3479132 w 8128084"/>
              <a:gd name="connsiteY220" fmla="*/ 14975974 h 15135727"/>
              <a:gd name="connsiteX221" fmla="*/ 3304340 w 8128084"/>
              <a:gd name="connsiteY221" fmla="*/ 14949237 h 15135727"/>
              <a:gd name="connsiteX222" fmla="*/ 3261227 w 8128084"/>
              <a:gd name="connsiteY222" fmla="*/ 14787145 h 15135727"/>
              <a:gd name="connsiteX223" fmla="*/ 3128211 w 8128084"/>
              <a:gd name="connsiteY223" fmla="*/ 14919158 h 15135727"/>
              <a:gd name="connsiteX224" fmla="*/ 3090277 w 8128084"/>
              <a:gd name="connsiteY224" fmla="*/ 15075903 h 15135727"/>
              <a:gd name="connsiteX225" fmla="*/ 2959769 w 8128084"/>
              <a:gd name="connsiteY225" fmla="*/ 15135727 h 15135727"/>
              <a:gd name="connsiteX226" fmla="*/ 2891256 w 8128084"/>
              <a:gd name="connsiteY226" fmla="*/ 14945895 h 15135727"/>
              <a:gd name="connsiteX227" fmla="*/ 2829927 w 8128084"/>
              <a:gd name="connsiteY227" fmla="*/ 14872703 h 15135727"/>
              <a:gd name="connsiteX228" fmla="*/ 2887579 w 8128084"/>
              <a:gd name="connsiteY228" fmla="*/ 14774779 h 15135727"/>
              <a:gd name="connsiteX229" fmla="*/ 2779127 w 8128084"/>
              <a:gd name="connsiteY229" fmla="*/ 14694903 h 15135727"/>
              <a:gd name="connsiteX230" fmla="*/ 2839453 w 8128084"/>
              <a:gd name="connsiteY230" fmla="*/ 14582274 h 15135727"/>
              <a:gd name="connsiteX231" fmla="*/ 2935706 w 8128084"/>
              <a:gd name="connsiteY231" fmla="*/ 14510085 h 15135727"/>
              <a:gd name="connsiteX232" fmla="*/ 2948406 w 8128084"/>
              <a:gd name="connsiteY232" fmla="*/ 14554535 h 15135727"/>
              <a:gd name="connsiteX233" fmla="*/ 2855327 w 8128084"/>
              <a:gd name="connsiteY233" fmla="*/ 14371053 h 15135727"/>
              <a:gd name="connsiteX234" fmla="*/ 3014077 w 8128084"/>
              <a:gd name="connsiteY234" fmla="*/ 14447253 h 15135727"/>
              <a:gd name="connsiteX235" fmla="*/ 3029285 w 8128084"/>
              <a:gd name="connsiteY235" fmla="*/ 14363032 h 15135727"/>
              <a:gd name="connsiteX236" fmla="*/ 3152274 w 8128084"/>
              <a:gd name="connsiteY236" fmla="*/ 14341642 h 15135727"/>
              <a:gd name="connsiteX237" fmla="*/ 3226135 w 8128084"/>
              <a:gd name="connsiteY237" fmla="*/ 14269453 h 15135727"/>
              <a:gd name="connsiteX238" fmla="*/ 3152274 w 8128084"/>
              <a:gd name="connsiteY238" fmla="*/ 14197264 h 15135727"/>
              <a:gd name="connsiteX239" fmla="*/ 3152274 w 8128084"/>
              <a:gd name="connsiteY239" fmla="*/ 14052885 h 15135727"/>
              <a:gd name="connsiteX240" fmla="*/ 3086435 w 8128084"/>
              <a:gd name="connsiteY240" fmla="*/ 14037845 h 15135727"/>
              <a:gd name="connsiteX241" fmla="*/ 3056021 w 8128084"/>
              <a:gd name="connsiteY241" fmla="*/ 14153148 h 15135727"/>
              <a:gd name="connsiteX242" fmla="*/ 2935706 w 8128084"/>
              <a:gd name="connsiteY242" fmla="*/ 14076948 h 15135727"/>
              <a:gd name="connsiteX243" fmla="*/ 2863516 w 8128084"/>
              <a:gd name="connsiteY243" fmla="*/ 14093324 h 15135727"/>
              <a:gd name="connsiteX244" fmla="*/ 2804527 w 8128084"/>
              <a:gd name="connsiteY244" fmla="*/ 14218653 h 15135727"/>
              <a:gd name="connsiteX245" fmla="*/ 2719137 w 8128084"/>
              <a:gd name="connsiteY245" fmla="*/ 14197264 h 15135727"/>
              <a:gd name="connsiteX246" fmla="*/ 2653298 w 8128084"/>
              <a:gd name="connsiteY246" fmla="*/ 14248064 h 15135727"/>
              <a:gd name="connsiteX247" fmla="*/ 2560721 w 8128084"/>
              <a:gd name="connsiteY247" fmla="*/ 14150474 h 15135727"/>
              <a:gd name="connsiteX248" fmla="*/ 2436729 w 8128084"/>
              <a:gd name="connsiteY248" fmla="*/ 13804566 h 15135727"/>
              <a:gd name="connsiteX249" fmla="*/ 2550527 w 8128084"/>
              <a:gd name="connsiteY249" fmla="*/ 13805903 h 15135727"/>
              <a:gd name="connsiteX250" fmla="*/ 2729498 w 8128084"/>
              <a:gd name="connsiteY250" fmla="*/ 13812253 h 15135727"/>
              <a:gd name="connsiteX251" fmla="*/ 2633077 w 8128084"/>
              <a:gd name="connsiteY251" fmla="*/ 13755103 h 15135727"/>
              <a:gd name="connsiteX252" fmla="*/ 2553369 w 8128084"/>
              <a:gd name="connsiteY252" fmla="*/ 13475369 h 15135727"/>
              <a:gd name="connsiteX253" fmla="*/ 2658645 w 8128084"/>
              <a:gd name="connsiteY253" fmla="*/ 13224711 h 15135727"/>
              <a:gd name="connsiteX254" fmla="*/ 2719137 w 8128084"/>
              <a:gd name="connsiteY254" fmla="*/ 13042232 h 15135727"/>
              <a:gd name="connsiteX255" fmla="*/ 2791327 w 8128084"/>
              <a:gd name="connsiteY255" fmla="*/ 12945979 h 15135727"/>
              <a:gd name="connsiteX256" fmla="*/ 2969627 w 8128084"/>
              <a:gd name="connsiteY256" fmla="*/ 12929603 h 15135727"/>
              <a:gd name="connsiteX257" fmla="*/ 3031958 w 8128084"/>
              <a:gd name="connsiteY257" fmla="*/ 13090358 h 15135727"/>
              <a:gd name="connsiteX258" fmla="*/ 3102977 w 8128084"/>
              <a:gd name="connsiteY258" fmla="*/ 12974053 h 15135727"/>
              <a:gd name="connsiteX259" fmla="*/ 3043321 w 8128084"/>
              <a:gd name="connsiteY259" fmla="*/ 12836024 h 15135727"/>
              <a:gd name="connsiteX260" fmla="*/ 2849479 w 8128084"/>
              <a:gd name="connsiteY260" fmla="*/ 12815637 h 15135727"/>
              <a:gd name="connsiteX261" fmla="*/ 2815390 w 8128084"/>
              <a:gd name="connsiteY261" fmla="*/ 12777537 h 15135727"/>
              <a:gd name="connsiteX262" fmla="*/ 2887077 w 8128084"/>
              <a:gd name="connsiteY262" fmla="*/ 12586703 h 15135727"/>
              <a:gd name="connsiteX263" fmla="*/ 3153777 w 8128084"/>
              <a:gd name="connsiteY263" fmla="*/ 12516853 h 15135727"/>
              <a:gd name="connsiteX264" fmla="*/ 3176337 w 8128084"/>
              <a:gd name="connsiteY264" fmla="*/ 12368464 h 15135727"/>
              <a:gd name="connsiteX265" fmla="*/ 3104148 w 8128084"/>
              <a:gd name="connsiteY265" fmla="*/ 12320337 h 15135727"/>
              <a:gd name="connsiteX266" fmla="*/ 3040648 w 8128084"/>
              <a:gd name="connsiteY266" fmla="*/ 12320337 h 15135727"/>
              <a:gd name="connsiteX267" fmla="*/ 3007895 w 8128084"/>
              <a:gd name="connsiteY267" fmla="*/ 12079706 h 15135727"/>
              <a:gd name="connsiteX268" fmla="*/ 2911642 w 8128084"/>
              <a:gd name="connsiteY268" fmla="*/ 11935327 h 15135727"/>
              <a:gd name="connsiteX269" fmla="*/ 2863516 w 8128084"/>
              <a:gd name="connsiteY269" fmla="*/ 11694695 h 15135727"/>
              <a:gd name="connsiteX270" fmla="*/ 2911642 w 8128084"/>
              <a:gd name="connsiteY270" fmla="*/ 11454064 h 15135727"/>
              <a:gd name="connsiteX271" fmla="*/ 3056021 w 8128084"/>
              <a:gd name="connsiteY271" fmla="*/ 11454064 h 15135727"/>
              <a:gd name="connsiteX272" fmla="*/ 2983832 w 8128084"/>
              <a:gd name="connsiteY272" fmla="*/ 11381874 h 15135727"/>
              <a:gd name="connsiteX273" fmla="*/ 3031958 w 8128084"/>
              <a:gd name="connsiteY273" fmla="*/ 11285621 h 15135727"/>
              <a:gd name="connsiteX274" fmla="*/ 3007895 w 8128084"/>
              <a:gd name="connsiteY274" fmla="*/ 11189369 h 15135727"/>
              <a:gd name="connsiteX275" fmla="*/ 2887579 w 8128084"/>
              <a:gd name="connsiteY275" fmla="*/ 11141242 h 15135727"/>
              <a:gd name="connsiteX276" fmla="*/ 2887579 w 8128084"/>
              <a:gd name="connsiteY276" fmla="*/ 10972800 h 15135727"/>
              <a:gd name="connsiteX277" fmla="*/ 2887579 w 8128084"/>
              <a:gd name="connsiteY277" fmla="*/ 10924674 h 15135727"/>
              <a:gd name="connsiteX278" fmla="*/ 2767264 w 8128084"/>
              <a:gd name="connsiteY278" fmla="*/ 11020927 h 15135727"/>
              <a:gd name="connsiteX279" fmla="*/ 2743200 w 8128084"/>
              <a:gd name="connsiteY279" fmla="*/ 10924674 h 15135727"/>
              <a:gd name="connsiteX280" fmla="*/ 2550695 w 8128084"/>
              <a:gd name="connsiteY280" fmla="*/ 11020927 h 15135727"/>
              <a:gd name="connsiteX281" fmla="*/ 2526632 w 8128084"/>
              <a:gd name="connsiteY281" fmla="*/ 11117179 h 15135727"/>
              <a:gd name="connsiteX282" fmla="*/ 2334127 w 8128084"/>
              <a:gd name="connsiteY282" fmla="*/ 10996864 h 15135727"/>
              <a:gd name="connsiteX283" fmla="*/ 2358190 w 8128084"/>
              <a:gd name="connsiteY283" fmla="*/ 10732169 h 15135727"/>
              <a:gd name="connsiteX284" fmla="*/ 2334127 w 8128084"/>
              <a:gd name="connsiteY284" fmla="*/ 10587790 h 15135727"/>
              <a:gd name="connsiteX285" fmla="*/ 2406316 w 8128084"/>
              <a:gd name="connsiteY285" fmla="*/ 10491537 h 15135727"/>
              <a:gd name="connsiteX286" fmla="*/ 2598821 w 8128084"/>
              <a:gd name="connsiteY286" fmla="*/ 10684042 h 15135727"/>
              <a:gd name="connsiteX287" fmla="*/ 2767264 w 8128084"/>
              <a:gd name="connsiteY287" fmla="*/ 10684042 h 15135727"/>
              <a:gd name="connsiteX288" fmla="*/ 2646948 w 8128084"/>
              <a:gd name="connsiteY288" fmla="*/ 10515600 h 15135727"/>
              <a:gd name="connsiteX289" fmla="*/ 2815390 w 8128084"/>
              <a:gd name="connsiteY289" fmla="*/ 10395285 h 15135727"/>
              <a:gd name="connsiteX290" fmla="*/ 3080085 w 8128084"/>
              <a:gd name="connsiteY290" fmla="*/ 10419348 h 15135727"/>
              <a:gd name="connsiteX291" fmla="*/ 3248527 w 8128084"/>
              <a:gd name="connsiteY291" fmla="*/ 10539664 h 15135727"/>
              <a:gd name="connsiteX292" fmla="*/ 3320716 w 8128084"/>
              <a:gd name="connsiteY292" fmla="*/ 10659979 h 15135727"/>
              <a:gd name="connsiteX293" fmla="*/ 3465095 w 8128084"/>
              <a:gd name="connsiteY293" fmla="*/ 10659979 h 15135727"/>
              <a:gd name="connsiteX294" fmla="*/ 3441032 w 8128084"/>
              <a:gd name="connsiteY294" fmla="*/ 10491537 h 15135727"/>
              <a:gd name="connsiteX295" fmla="*/ 3392906 w 8128084"/>
              <a:gd name="connsiteY295" fmla="*/ 10250906 h 15135727"/>
              <a:gd name="connsiteX296" fmla="*/ 3152274 w 8128084"/>
              <a:gd name="connsiteY296" fmla="*/ 10250906 h 15135727"/>
              <a:gd name="connsiteX297" fmla="*/ 3176337 w 8128084"/>
              <a:gd name="connsiteY297" fmla="*/ 10178716 h 15135727"/>
              <a:gd name="connsiteX298" fmla="*/ 3104148 w 8128084"/>
              <a:gd name="connsiteY298" fmla="*/ 10154653 h 15135727"/>
              <a:gd name="connsiteX299" fmla="*/ 3007895 w 8128084"/>
              <a:gd name="connsiteY299" fmla="*/ 9962148 h 15135727"/>
              <a:gd name="connsiteX300" fmla="*/ 3176337 w 8128084"/>
              <a:gd name="connsiteY300" fmla="*/ 9889958 h 15135727"/>
              <a:gd name="connsiteX301" fmla="*/ 2959769 w 8128084"/>
              <a:gd name="connsiteY301" fmla="*/ 9504948 h 15135727"/>
              <a:gd name="connsiteX302" fmla="*/ 2791327 w 8128084"/>
              <a:gd name="connsiteY302" fmla="*/ 9456821 h 15135727"/>
              <a:gd name="connsiteX303" fmla="*/ 2574758 w 8128084"/>
              <a:gd name="connsiteY303" fmla="*/ 9336506 h 15135727"/>
              <a:gd name="connsiteX304" fmla="*/ 2550695 w 8128084"/>
              <a:gd name="connsiteY304" fmla="*/ 9071811 h 15135727"/>
              <a:gd name="connsiteX305" fmla="*/ 2695074 w 8128084"/>
              <a:gd name="connsiteY305" fmla="*/ 8999621 h 15135727"/>
              <a:gd name="connsiteX306" fmla="*/ 2622885 w 8128084"/>
              <a:gd name="connsiteY306" fmla="*/ 8975558 h 15135727"/>
              <a:gd name="connsiteX307" fmla="*/ 2430379 w 8128084"/>
              <a:gd name="connsiteY307" fmla="*/ 8999621 h 15135727"/>
              <a:gd name="connsiteX308" fmla="*/ 2261937 w 8128084"/>
              <a:gd name="connsiteY308" fmla="*/ 9168064 h 15135727"/>
              <a:gd name="connsiteX309" fmla="*/ 2237874 w 8128084"/>
              <a:gd name="connsiteY309" fmla="*/ 8999621 h 15135727"/>
              <a:gd name="connsiteX310" fmla="*/ 2117558 w 8128084"/>
              <a:gd name="connsiteY310" fmla="*/ 8975558 h 15135727"/>
              <a:gd name="connsiteX311" fmla="*/ 2045369 w 8128084"/>
              <a:gd name="connsiteY311" fmla="*/ 8783053 h 15135727"/>
              <a:gd name="connsiteX312" fmla="*/ 1852864 w 8128084"/>
              <a:gd name="connsiteY312" fmla="*/ 8758990 h 15135727"/>
              <a:gd name="connsiteX313" fmla="*/ 1636295 w 8128084"/>
              <a:gd name="connsiteY313" fmla="*/ 8927432 h 15135727"/>
              <a:gd name="connsiteX314" fmla="*/ 1588169 w 8128084"/>
              <a:gd name="connsiteY314" fmla="*/ 9023685 h 15135727"/>
              <a:gd name="connsiteX315" fmla="*/ 1515979 w 8128084"/>
              <a:gd name="connsiteY315" fmla="*/ 8879306 h 15135727"/>
              <a:gd name="connsiteX316" fmla="*/ 1347537 w 8128084"/>
              <a:gd name="connsiteY316" fmla="*/ 8879306 h 15135727"/>
              <a:gd name="connsiteX317" fmla="*/ 1347537 w 8128084"/>
              <a:gd name="connsiteY317" fmla="*/ 8710864 h 15135727"/>
              <a:gd name="connsiteX318" fmla="*/ 1106906 w 8128084"/>
              <a:gd name="connsiteY318" fmla="*/ 8783053 h 15135727"/>
              <a:gd name="connsiteX319" fmla="*/ 890337 w 8128084"/>
              <a:gd name="connsiteY319" fmla="*/ 8686800 h 15135727"/>
              <a:gd name="connsiteX320" fmla="*/ 649706 w 8128084"/>
              <a:gd name="connsiteY320" fmla="*/ 8662737 h 15135727"/>
              <a:gd name="connsiteX321" fmla="*/ 385011 w 8128084"/>
              <a:gd name="connsiteY321" fmla="*/ 8566485 h 15135727"/>
              <a:gd name="connsiteX322" fmla="*/ 577516 w 8128084"/>
              <a:gd name="connsiteY322" fmla="*/ 8373979 h 15135727"/>
              <a:gd name="connsiteX323" fmla="*/ 794085 w 8128084"/>
              <a:gd name="connsiteY323" fmla="*/ 8301790 h 15135727"/>
              <a:gd name="connsiteX324" fmla="*/ 745958 w 8128084"/>
              <a:gd name="connsiteY324" fmla="*/ 8133348 h 15135727"/>
              <a:gd name="connsiteX325" fmla="*/ 818148 w 8128084"/>
              <a:gd name="connsiteY325" fmla="*/ 7820527 h 15135727"/>
              <a:gd name="connsiteX326" fmla="*/ 697832 w 8128084"/>
              <a:gd name="connsiteY326" fmla="*/ 7820527 h 15135727"/>
              <a:gd name="connsiteX327" fmla="*/ 625642 w 8128084"/>
              <a:gd name="connsiteY327" fmla="*/ 7916779 h 15135727"/>
              <a:gd name="connsiteX328" fmla="*/ 457200 w 8128084"/>
              <a:gd name="connsiteY328" fmla="*/ 7820527 h 15135727"/>
              <a:gd name="connsiteX329" fmla="*/ 529390 w 8128084"/>
              <a:gd name="connsiteY329" fmla="*/ 7700211 h 15135727"/>
              <a:gd name="connsiteX330" fmla="*/ 938464 w 8128084"/>
              <a:gd name="connsiteY330" fmla="*/ 7676148 h 15135727"/>
              <a:gd name="connsiteX331" fmla="*/ 1058779 w 8128084"/>
              <a:gd name="connsiteY331" fmla="*/ 7459579 h 15135727"/>
              <a:gd name="connsiteX332" fmla="*/ 1203158 w 8128084"/>
              <a:gd name="connsiteY332" fmla="*/ 7603958 h 15135727"/>
              <a:gd name="connsiteX333" fmla="*/ 1299411 w 8128084"/>
              <a:gd name="connsiteY333" fmla="*/ 7555832 h 15135727"/>
              <a:gd name="connsiteX334" fmla="*/ 1443790 w 8128084"/>
              <a:gd name="connsiteY334" fmla="*/ 7507706 h 15135727"/>
              <a:gd name="connsiteX335" fmla="*/ 1684421 w 8128084"/>
              <a:gd name="connsiteY335" fmla="*/ 7603958 h 15135727"/>
              <a:gd name="connsiteX336" fmla="*/ 1684421 w 8128084"/>
              <a:gd name="connsiteY336" fmla="*/ 7603958 h 15135727"/>
              <a:gd name="connsiteX337" fmla="*/ 1540042 w 8128084"/>
              <a:gd name="connsiteY337" fmla="*/ 7363327 h 15135727"/>
              <a:gd name="connsiteX338" fmla="*/ 1299411 w 8128084"/>
              <a:gd name="connsiteY338" fmla="*/ 7315200 h 15135727"/>
              <a:gd name="connsiteX339" fmla="*/ 1130969 w 8128084"/>
              <a:gd name="connsiteY339" fmla="*/ 7339264 h 15135727"/>
              <a:gd name="connsiteX340" fmla="*/ 1034716 w 8128084"/>
              <a:gd name="connsiteY340" fmla="*/ 7315200 h 15135727"/>
              <a:gd name="connsiteX341" fmla="*/ 1155032 w 8128084"/>
              <a:gd name="connsiteY341" fmla="*/ 7050506 h 15135727"/>
              <a:gd name="connsiteX342" fmla="*/ 1155032 w 8128084"/>
              <a:gd name="connsiteY342" fmla="*/ 6930190 h 15135727"/>
              <a:gd name="connsiteX343" fmla="*/ 1155032 w 8128084"/>
              <a:gd name="connsiteY343" fmla="*/ 6761748 h 15135727"/>
              <a:gd name="connsiteX344" fmla="*/ 1203158 w 8128084"/>
              <a:gd name="connsiteY344" fmla="*/ 6617369 h 15135727"/>
              <a:gd name="connsiteX345" fmla="*/ 1371600 w 8128084"/>
              <a:gd name="connsiteY345" fmla="*/ 6472990 h 15135727"/>
              <a:gd name="connsiteX346" fmla="*/ 1443790 w 8128084"/>
              <a:gd name="connsiteY346" fmla="*/ 6328611 h 15135727"/>
              <a:gd name="connsiteX347" fmla="*/ 1419727 w 8128084"/>
              <a:gd name="connsiteY347" fmla="*/ 6208295 h 15135727"/>
              <a:gd name="connsiteX348" fmla="*/ 1275348 w 8128084"/>
              <a:gd name="connsiteY348" fmla="*/ 6304548 h 15135727"/>
              <a:gd name="connsiteX349" fmla="*/ 1323474 w 8128084"/>
              <a:gd name="connsiteY349" fmla="*/ 6015790 h 15135727"/>
              <a:gd name="connsiteX350" fmla="*/ 1540042 w 8128084"/>
              <a:gd name="connsiteY350" fmla="*/ 5871411 h 15135727"/>
              <a:gd name="connsiteX351" fmla="*/ 1540042 w 8128084"/>
              <a:gd name="connsiteY351" fmla="*/ 5751095 h 15135727"/>
              <a:gd name="connsiteX352" fmla="*/ 1395664 w 8128084"/>
              <a:gd name="connsiteY352" fmla="*/ 5799221 h 15135727"/>
              <a:gd name="connsiteX353" fmla="*/ 1179095 w 8128084"/>
              <a:gd name="connsiteY353" fmla="*/ 5799221 h 15135727"/>
              <a:gd name="connsiteX354" fmla="*/ 890337 w 8128084"/>
              <a:gd name="connsiteY354" fmla="*/ 5775158 h 15135727"/>
              <a:gd name="connsiteX355" fmla="*/ 697832 w 8128084"/>
              <a:gd name="connsiteY355" fmla="*/ 5606716 h 15135727"/>
              <a:gd name="connsiteX356" fmla="*/ 577516 w 8128084"/>
              <a:gd name="connsiteY356" fmla="*/ 5582653 h 15135727"/>
              <a:gd name="connsiteX357" fmla="*/ 697832 w 8128084"/>
              <a:gd name="connsiteY357" fmla="*/ 5775158 h 15135727"/>
              <a:gd name="connsiteX358" fmla="*/ 409074 w 8128084"/>
              <a:gd name="connsiteY358" fmla="*/ 5799221 h 15135727"/>
              <a:gd name="connsiteX359" fmla="*/ 168442 w 8128084"/>
              <a:gd name="connsiteY359" fmla="*/ 5702969 h 15135727"/>
              <a:gd name="connsiteX360" fmla="*/ 264695 w 8128084"/>
              <a:gd name="connsiteY360" fmla="*/ 5558590 h 15135727"/>
              <a:gd name="connsiteX361" fmla="*/ 144379 w 8128084"/>
              <a:gd name="connsiteY361" fmla="*/ 5510464 h 15135727"/>
              <a:gd name="connsiteX362" fmla="*/ 0 w 8128084"/>
              <a:gd name="connsiteY362" fmla="*/ 5462337 h 15135727"/>
              <a:gd name="connsiteX363" fmla="*/ 96253 w 8128084"/>
              <a:gd name="connsiteY363"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42827 w 8128084"/>
              <a:gd name="connsiteY202" fmla="*/ 14383753 h 15135727"/>
              <a:gd name="connsiteX203" fmla="*/ 4403558 w 8128084"/>
              <a:gd name="connsiteY203" fmla="*/ 14437895 h 15135727"/>
              <a:gd name="connsiteX204" fmla="*/ 4340058 w 8128084"/>
              <a:gd name="connsiteY204" fmla="*/ 14475995 h 15135727"/>
              <a:gd name="connsiteX205" fmla="*/ 4303127 w 8128084"/>
              <a:gd name="connsiteY205" fmla="*/ 14364703 h 15135727"/>
              <a:gd name="connsiteX206" fmla="*/ 4276892 w 8128084"/>
              <a:gd name="connsiteY206" fmla="*/ 14296190 h 15135727"/>
              <a:gd name="connsiteX207" fmla="*/ 4235116 w 8128084"/>
              <a:gd name="connsiteY207" fmla="*/ 14341642 h 15135727"/>
              <a:gd name="connsiteX208" fmla="*/ 4162927 w 8128084"/>
              <a:gd name="connsiteY208" fmla="*/ 14389769 h 15135727"/>
              <a:gd name="connsiteX209" fmla="*/ 4137527 w 8128084"/>
              <a:gd name="connsiteY209" fmla="*/ 14364369 h 15135727"/>
              <a:gd name="connsiteX210" fmla="*/ 3998327 w 8128084"/>
              <a:gd name="connsiteY210" fmla="*/ 14409153 h 15135727"/>
              <a:gd name="connsiteX211" fmla="*/ 4023727 w 8128084"/>
              <a:gd name="connsiteY211" fmla="*/ 14275803 h 15135727"/>
              <a:gd name="connsiteX212" fmla="*/ 3915945 w 8128084"/>
              <a:gd name="connsiteY212" fmla="*/ 14289840 h 15135727"/>
              <a:gd name="connsiteX213" fmla="*/ 3801979 w 8128084"/>
              <a:gd name="connsiteY213" fmla="*/ 14293516 h 15135727"/>
              <a:gd name="connsiteX214" fmla="*/ 3719764 w 8128084"/>
              <a:gd name="connsiteY214" fmla="*/ 14415169 h 15135727"/>
              <a:gd name="connsiteX215" fmla="*/ 3625850 w 8128084"/>
              <a:gd name="connsiteY215" fmla="*/ 14616364 h 15135727"/>
              <a:gd name="connsiteX216" fmla="*/ 3513221 w 8128084"/>
              <a:gd name="connsiteY216" fmla="*/ 14726653 h 15135727"/>
              <a:gd name="connsiteX217" fmla="*/ 3583071 w 8128084"/>
              <a:gd name="connsiteY217" fmla="*/ 14832932 h 15135727"/>
              <a:gd name="connsiteX218" fmla="*/ 3633537 w 8128084"/>
              <a:gd name="connsiteY218" fmla="*/ 14967285 h 15135727"/>
              <a:gd name="connsiteX219" fmla="*/ 3609474 w 8128084"/>
              <a:gd name="connsiteY219" fmla="*/ 15087600 h 15135727"/>
              <a:gd name="connsiteX220" fmla="*/ 3479132 w 8128084"/>
              <a:gd name="connsiteY220" fmla="*/ 14975974 h 15135727"/>
              <a:gd name="connsiteX221" fmla="*/ 3304340 w 8128084"/>
              <a:gd name="connsiteY221" fmla="*/ 14949237 h 15135727"/>
              <a:gd name="connsiteX222" fmla="*/ 3261227 w 8128084"/>
              <a:gd name="connsiteY222" fmla="*/ 14787145 h 15135727"/>
              <a:gd name="connsiteX223" fmla="*/ 3128211 w 8128084"/>
              <a:gd name="connsiteY223" fmla="*/ 14919158 h 15135727"/>
              <a:gd name="connsiteX224" fmla="*/ 3090277 w 8128084"/>
              <a:gd name="connsiteY224" fmla="*/ 15075903 h 15135727"/>
              <a:gd name="connsiteX225" fmla="*/ 2959769 w 8128084"/>
              <a:gd name="connsiteY225" fmla="*/ 15135727 h 15135727"/>
              <a:gd name="connsiteX226" fmla="*/ 2891256 w 8128084"/>
              <a:gd name="connsiteY226" fmla="*/ 14945895 h 15135727"/>
              <a:gd name="connsiteX227" fmla="*/ 2829927 w 8128084"/>
              <a:gd name="connsiteY227" fmla="*/ 14872703 h 15135727"/>
              <a:gd name="connsiteX228" fmla="*/ 2887579 w 8128084"/>
              <a:gd name="connsiteY228" fmla="*/ 14774779 h 15135727"/>
              <a:gd name="connsiteX229" fmla="*/ 2779127 w 8128084"/>
              <a:gd name="connsiteY229" fmla="*/ 14694903 h 15135727"/>
              <a:gd name="connsiteX230" fmla="*/ 2839453 w 8128084"/>
              <a:gd name="connsiteY230" fmla="*/ 14582274 h 15135727"/>
              <a:gd name="connsiteX231" fmla="*/ 2935706 w 8128084"/>
              <a:gd name="connsiteY231" fmla="*/ 14510085 h 15135727"/>
              <a:gd name="connsiteX232" fmla="*/ 2948406 w 8128084"/>
              <a:gd name="connsiteY232" fmla="*/ 14554535 h 15135727"/>
              <a:gd name="connsiteX233" fmla="*/ 2855327 w 8128084"/>
              <a:gd name="connsiteY233" fmla="*/ 14371053 h 15135727"/>
              <a:gd name="connsiteX234" fmla="*/ 3014077 w 8128084"/>
              <a:gd name="connsiteY234" fmla="*/ 14447253 h 15135727"/>
              <a:gd name="connsiteX235" fmla="*/ 3029285 w 8128084"/>
              <a:gd name="connsiteY235" fmla="*/ 14363032 h 15135727"/>
              <a:gd name="connsiteX236" fmla="*/ 3152274 w 8128084"/>
              <a:gd name="connsiteY236" fmla="*/ 14341642 h 15135727"/>
              <a:gd name="connsiteX237" fmla="*/ 3226135 w 8128084"/>
              <a:gd name="connsiteY237" fmla="*/ 14269453 h 15135727"/>
              <a:gd name="connsiteX238" fmla="*/ 3152274 w 8128084"/>
              <a:gd name="connsiteY238" fmla="*/ 14197264 h 15135727"/>
              <a:gd name="connsiteX239" fmla="*/ 3152274 w 8128084"/>
              <a:gd name="connsiteY239" fmla="*/ 14052885 h 15135727"/>
              <a:gd name="connsiteX240" fmla="*/ 3086435 w 8128084"/>
              <a:gd name="connsiteY240" fmla="*/ 14037845 h 15135727"/>
              <a:gd name="connsiteX241" fmla="*/ 3056021 w 8128084"/>
              <a:gd name="connsiteY241" fmla="*/ 14153148 h 15135727"/>
              <a:gd name="connsiteX242" fmla="*/ 2935706 w 8128084"/>
              <a:gd name="connsiteY242" fmla="*/ 14076948 h 15135727"/>
              <a:gd name="connsiteX243" fmla="*/ 2863516 w 8128084"/>
              <a:gd name="connsiteY243" fmla="*/ 14093324 h 15135727"/>
              <a:gd name="connsiteX244" fmla="*/ 2804527 w 8128084"/>
              <a:gd name="connsiteY244" fmla="*/ 14218653 h 15135727"/>
              <a:gd name="connsiteX245" fmla="*/ 2719137 w 8128084"/>
              <a:gd name="connsiteY245" fmla="*/ 14197264 h 15135727"/>
              <a:gd name="connsiteX246" fmla="*/ 2653298 w 8128084"/>
              <a:gd name="connsiteY246" fmla="*/ 14248064 h 15135727"/>
              <a:gd name="connsiteX247" fmla="*/ 2560721 w 8128084"/>
              <a:gd name="connsiteY247" fmla="*/ 14150474 h 15135727"/>
              <a:gd name="connsiteX248" fmla="*/ 2436729 w 8128084"/>
              <a:gd name="connsiteY248" fmla="*/ 13804566 h 15135727"/>
              <a:gd name="connsiteX249" fmla="*/ 2550527 w 8128084"/>
              <a:gd name="connsiteY249" fmla="*/ 13805903 h 15135727"/>
              <a:gd name="connsiteX250" fmla="*/ 2729498 w 8128084"/>
              <a:gd name="connsiteY250" fmla="*/ 13812253 h 15135727"/>
              <a:gd name="connsiteX251" fmla="*/ 2633077 w 8128084"/>
              <a:gd name="connsiteY251" fmla="*/ 13755103 h 15135727"/>
              <a:gd name="connsiteX252" fmla="*/ 2553369 w 8128084"/>
              <a:gd name="connsiteY252" fmla="*/ 13475369 h 15135727"/>
              <a:gd name="connsiteX253" fmla="*/ 2658645 w 8128084"/>
              <a:gd name="connsiteY253" fmla="*/ 13224711 h 15135727"/>
              <a:gd name="connsiteX254" fmla="*/ 2719137 w 8128084"/>
              <a:gd name="connsiteY254" fmla="*/ 13042232 h 15135727"/>
              <a:gd name="connsiteX255" fmla="*/ 2791327 w 8128084"/>
              <a:gd name="connsiteY255" fmla="*/ 12945979 h 15135727"/>
              <a:gd name="connsiteX256" fmla="*/ 2969627 w 8128084"/>
              <a:gd name="connsiteY256" fmla="*/ 12929603 h 15135727"/>
              <a:gd name="connsiteX257" fmla="*/ 3031958 w 8128084"/>
              <a:gd name="connsiteY257" fmla="*/ 13090358 h 15135727"/>
              <a:gd name="connsiteX258" fmla="*/ 3102977 w 8128084"/>
              <a:gd name="connsiteY258" fmla="*/ 12974053 h 15135727"/>
              <a:gd name="connsiteX259" fmla="*/ 3043321 w 8128084"/>
              <a:gd name="connsiteY259" fmla="*/ 12836024 h 15135727"/>
              <a:gd name="connsiteX260" fmla="*/ 2849479 w 8128084"/>
              <a:gd name="connsiteY260" fmla="*/ 12815637 h 15135727"/>
              <a:gd name="connsiteX261" fmla="*/ 2815390 w 8128084"/>
              <a:gd name="connsiteY261" fmla="*/ 12777537 h 15135727"/>
              <a:gd name="connsiteX262" fmla="*/ 2887077 w 8128084"/>
              <a:gd name="connsiteY262" fmla="*/ 12586703 h 15135727"/>
              <a:gd name="connsiteX263" fmla="*/ 3153777 w 8128084"/>
              <a:gd name="connsiteY263" fmla="*/ 12516853 h 15135727"/>
              <a:gd name="connsiteX264" fmla="*/ 3239837 w 8128084"/>
              <a:gd name="connsiteY264" fmla="*/ 12311314 h 15135727"/>
              <a:gd name="connsiteX265" fmla="*/ 3104148 w 8128084"/>
              <a:gd name="connsiteY265" fmla="*/ 12320337 h 15135727"/>
              <a:gd name="connsiteX266" fmla="*/ 3040648 w 8128084"/>
              <a:gd name="connsiteY266" fmla="*/ 12320337 h 15135727"/>
              <a:gd name="connsiteX267" fmla="*/ 3007895 w 8128084"/>
              <a:gd name="connsiteY267" fmla="*/ 12079706 h 15135727"/>
              <a:gd name="connsiteX268" fmla="*/ 2911642 w 8128084"/>
              <a:gd name="connsiteY268" fmla="*/ 11935327 h 15135727"/>
              <a:gd name="connsiteX269" fmla="*/ 2863516 w 8128084"/>
              <a:gd name="connsiteY269" fmla="*/ 11694695 h 15135727"/>
              <a:gd name="connsiteX270" fmla="*/ 2911642 w 8128084"/>
              <a:gd name="connsiteY270" fmla="*/ 11454064 h 15135727"/>
              <a:gd name="connsiteX271" fmla="*/ 3056021 w 8128084"/>
              <a:gd name="connsiteY271" fmla="*/ 11454064 h 15135727"/>
              <a:gd name="connsiteX272" fmla="*/ 2983832 w 8128084"/>
              <a:gd name="connsiteY272" fmla="*/ 11381874 h 15135727"/>
              <a:gd name="connsiteX273" fmla="*/ 3031958 w 8128084"/>
              <a:gd name="connsiteY273" fmla="*/ 11285621 h 15135727"/>
              <a:gd name="connsiteX274" fmla="*/ 3007895 w 8128084"/>
              <a:gd name="connsiteY274" fmla="*/ 11189369 h 15135727"/>
              <a:gd name="connsiteX275" fmla="*/ 2887579 w 8128084"/>
              <a:gd name="connsiteY275" fmla="*/ 11141242 h 15135727"/>
              <a:gd name="connsiteX276" fmla="*/ 2887579 w 8128084"/>
              <a:gd name="connsiteY276" fmla="*/ 10972800 h 15135727"/>
              <a:gd name="connsiteX277" fmla="*/ 2887579 w 8128084"/>
              <a:gd name="connsiteY277" fmla="*/ 10924674 h 15135727"/>
              <a:gd name="connsiteX278" fmla="*/ 2767264 w 8128084"/>
              <a:gd name="connsiteY278" fmla="*/ 11020927 h 15135727"/>
              <a:gd name="connsiteX279" fmla="*/ 2743200 w 8128084"/>
              <a:gd name="connsiteY279" fmla="*/ 10924674 h 15135727"/>
              <a:gd name="connsiteX280" fmla="*/ 2550695 w 8128084"/>
              <a:gd name="connsiteY280" fmla="*/ 11020927 h 15135727"/>
              <a:gd name="connsiteX281" fmla="*/ 2526632 w 8128084"/>
              <a:gd name="connsiteY281" fmla="*/ 11117179 h 15135727"/>
              <a:gd name="connsiteX282" fmla="*/ 2334127 w 8128084"/>
              <a:gd name="connsiteY282" fmla="*/ 10996864 h 15135727"/>
              <a:gd name="connsiteX283" fmla="*/ 2358190 w 8128084"/>
              <a:gd name="connsiteY283" fmla="*/ 10732169 h 15135727"/>
              <a:gd name="connsiteX284" fmla="*/ 2334127 w 8128084"/>
              <a:gd name="connsiteY284" fmla="*/ 10587790 h 15135727"/>
              <a:gd name="connsiteX285" fmla="*/ 2406316 w 8128084"/>
              <a:gd name="connsiteY285" fmla="*/ 10491537 h 15135727"/>
              <a:gd name="connsiteX286" fmla="*/ 2598821 w 8128084"/>
              <a:gd name="connsiteY286" fmla="*/ 10684042 h 15135727"/>
              <a:gd name="connsiteX287" fmla="*/ 2767264 w 8128084"/>
              <a:gd name="connsiteY287" fmla="*/ 10684042 h 15135727"/>
              <a:gd name="connsiteX288" fmla="*/ 2646948 w 8128084"/>
              <a:gd name="connsiteY288" fmla="*/ 10515600 h 15135727"/>
              <a:gd name="connsiteX289" fmla="*/ 2815390 w 8128084"/>
              <a:gd name="connsiteY289" fmla="*/ 10395285 h 15135727"/>
              <a:gd name="connsiteX290" fmla="*/ 3080085 w 8128084"/>
              <a:gd name="connsiteY290" fmla="*/ 10419348 h 15135727"/>
              <a:gd name="connsiteX291" fmla="*/ 3248527 w 8128084"/>
              <a:gd name="connsiteY291" fmla="*/ 10539664 h 15135727"/>
              <a:gd name="connsiteX292" fmla="*/ 3320716 w 8128084"/>
              <a:gd name="connsiteY292" fmla="*/ 10659979 h 15135727"/>
              <a:gd name="connsiteX293" fmla="*/ 3465095 w 8128084"/>
              <a:gd name="connsiteY293" fmla="*/ 10659979 h 15135727"/>
              <a:gd name="connsiteX294" fmla="*/ 3441032 w 8128084"/>
              <a:gd name="connsiteY294" fmla="*/ 10491537 h 15135727"/>
              <a:gd name="connsiteX295" fmla="*/ 3392906 w 8128084"/>
              <a:gd name="connsiteY295" fmla="*/ 10250906 h 15135727"/>
              <a:gd name="connsiteX296" fmla="*/ 3152274 w 8128084"/>
              <a:gd name="connsiteY296" fmla="*/ 10250906 h 15135727"/>
              <a:gd name="connsiteX297" fmla="*/ 3176337 w 8128084"/>
              <a:gd name="connsiteY297" fmla="*/ 10178716 h 15135727"/>
              <a:gd name="connsiteX298" fmla="*/ 3104148 w 8128084"/>
              <a:gd name="connsiteY298" fmla="*/ 10154653 h 15135727"/>
              <a:gd name="connsiteX299" fmla="*/ 3007895 w 8128084"/>
              <a:gd name="connsiteY299" fmla="*/ 9962148 h 15135727"/>
              <a:gd name="connsiteX300" fmla="*/ 3176337 w 8128084"/>
              <a:gd name="connsiteY300" fmla="*/ 9889958 h 15135727"/>
              <a:gd name="connsiteX301" fmla="*/ 2959769 w 8128084"/>
              <a:gd name="connsiteY301" fmla="*/ 9504948 h 15135727"/>
              <a:gd name="connsiteX302" fmla="*/ 2791327 w 8128084"/>
              <a:gd name="connsiteY302" fmla="*/ 9456821 h 15135727"/>
              <a:gd name="connsiteX303" fmla="*/ 2574758 w 8128084"/>
              <a:gd name="connsiteY303" fmla="*/ 9336506 h 15135727"/>
              <a:gd name="connsiteX304" fmla="*/ 2550695 w 8128084"/>
              <a:gd name="connsiteY304" fmla="*/ 9071811 h 15135727"/>
              <a:gd name="connsiteX305" fmla="*/ 2695074 w 8128084"/>
              <a:gd name="connsiteY305" fmla="*/ 8999621 h 15135727"/>
              <a:gd name="connsiteX306" fmla="*/ 2622885 w 8128084"/>
              <a:gd name="connsiteY306" fmla="*/ 8975558 h 15135727"/>
              <a:gd name="connsiteX307" fmla="*/ 2430379 w 8128084"/>
              <a:gd name="connsiteY307" fmla="*/ 8999621 h 15135727"/>
              <a:gd name="connsiteX308" fmla="*/ 2261937 w 8128084"/>
              <a:gd name="connsiteY308" fmla="*/ 9168064 h 15135727"/>
              <a:gd name="connsiteX309" fmla="*/ 2237874 w 8128084"/>
              <a:gd name="connsiteY309" fmla="*/ 8999621 h 15135727"/>
              <a:gd name="connsiteX310" fmla="*/ 2117558 w 8128084"/>
              <a:gd name="connsiteY310" fmla="*/ 8975558 h 15135727"/>
              <a:gd name="connsiteX311" fmla="*/ 2045369 w 8128084"/>
              <a:gd name="connsiteY311" fmla="*/ 8783053 h 15135727"/>
              <a:gd name="connsiteX312" fmla="*/ 1852864 w 8128084"/>
              <a:gd name="connsiteY312" fmla="*/ 8758990 h 15135727"/>
              <a:gd name="connsiteX313" fmla="*/ 1636295 w 8128084"/>
              <a:gd name="connsiteY313" fmla="*/ 8927432 h 15135727"/>
              <a:gd name="connsiteX314" fmla="*/ 1588169 w 8128084"/>
              <a:gd name="connsiteY314" fmla="*/ 9023685 h 15135727"/>
              <a:gd name="connsiteX315" fmla="*/ 1515979 w 8128084"/>
              <a:gd name="connsiteY315" fmla="*/ 8879306 h 15135727"/>
              <a:gd name="connsiteX316" fmla="*/ 1347537 w 8128084"/>
              <a:gd name="connsiteY316" fmla="*/ 8879306 h 15135727"/>
              <a:gd name="connsiteX317" fmla="*/ 1347537 w 8128084"/>
              <a:gd name="connsiteY317" fmla="*/ 8710864 h 15135727"/>
              <a:gd name="connsiteX318" fmla="*/ 1106906 w 8128084"/>
              <a:gd name="connsiteY318" fmla="*/ 8783053 h 15135727"/>
              <a:gd name="connsiteX319" fmla="*/ 890337 w 8128084"/>
              <a:gd name="connsiteY319" fmla="*/ 8686800 h 15135727"/>
              <a:gd name="connsiteX320" fmla="*/ 649706 w 8128084"/>
              <a:gd name="connsiteY320" fmla="*/ 8662737 h 15135727"/>
              <a:gd name="connsiteX321" fmla="*/ 385011 w 8128084"/>
              <a:gd name="connsiteY321" fmla="*/ 8566485 h 15135727"/>
              <a:gd name="connsiteX322" fmla="*/ 577516 w 8128084"/>
              <a:gd name="connsiteY322" fmla="*/ 8373979 h 15135727"/>
              <a:gd name="connsiteX323" fmla="*/ 794085 w 8128084"/>
              <a:gd name="connsiteY323" fmla="*/ 8301790 h 15135727"/>
              <a:gd name="connsiteX324" fmla="*/ 745958 w 8128084"/>
              <a:gd name="connsiteY324" fmla="*/ 8133348 h 15135727"/>
              <a:gd name="connsiteX325" fmla="*/ 818148 w 8128084"/>
              <a:gd name="connsiteY325" fmla="*/ 7820527 h 15135727"/>
              <a:gd name="connsiteX326" fmla="*/ 697832 w 8128084"/>
              <a:gd name="connsiteY326" fmla="*/ 7820527 h 15135727"/>
              <a:gd name="connsiteX327" fmla="*/ 625642 w 8128084"/>
              <a:gd name="connsiteY327" fmla="*/ 7916779 h 15135727"/>
              <a:gd name="connsiteX328" fmla="*/ 457200 w 8128084"/>
              <a:gd name="connsiteY328" fmla="*/ 7820527 h 15135727"/>
              <a:gd name="connsiteX329" fmla="*/ 529390 w 8128084"/>
              <a:gd name="connsiteY329" fmla="*/ 7700211 h 15135727"/>
              <a:gd name="connsiteX330" fmla="*/ 938464 w 8128084"/>
              <a:gd name="connsiteY330" fmla="*/ 7676148 h 15135727"/>
              <a:gd name="connsiteX331" fmla="*/ 1058779 w 8128084"/>
              <a:gd name="connsiteY331" fmla="*/ 7459579 h 15135727"/>
              <a:gd name="connsiteX332" fmla="*/ 1203158 w 8128084"/>
              <a:gd name="connsiteY332" fmla="*/ 7603958 h 15135727"/>
              <a:gd name="connsiteX333" fmla="*/ 1299411 w 8128084"/>
              <a:gd name="connsiteY333" fmla="*/ 7555832 h 15135727"/>
              <a:gd name="connsiteX334" fmla="*/ 1443790 w 8128084"/>
              <a:gd name="connsiteY334" fmla="*/ 7507706 h 15135727"/>
              <a:gd name="connsiteX335" fmla="*/ 1684421 w 8128084"/>
              <a:gd name="connsiteY335" fmla="*/ 7603958 h 15135727"/>
              <a:gd name="connsiteX336" fmla="*/ 1684421 w 8128084"/>
              <a:gd name="connsiteY336" fmla="*/ 7603958 h 15135727"/>
              <a:gd name="connsiteX337" fmla="*/ 1540042 w 8128084"/>
              <a:gd name="connsiteY337" fmla="*/ 7363327 h 15135727"/>
              <a:gd name="connsiteX338" fmla="*/ 1299411 w 8128084"/>
              <a:gd name="connsiteY338" fmla="*/ 7315200 h 15135727"/>
              <a:gd name="connsiteX339" fmla="*/ 1130969 w 8128084"/>
              <a:gd name="connsiteY339" fmla="*/ 7339264 h 15135727"/>
              <a:gd name="connsiteX340" fmla="*/ 1034716 w 8128084"/>
              <a:gd name="connsiteY340" fmla="*/ 7315200 h 15135727"/>
              <a:gd name="connsiteX341" fmla="*/ 1155032 w 8128084"/>
              <a:gd name="connsiteY341" fmla="*/ 7050506 h 15135727"/>
              <a:gd name="connsiteX342" fmla="*/ 1155032 w 8128084"/>
              <a:gd name="connsiteY342" fmla="*/ 6930190 h 15135727"/>
              <a:gd name="connsiteX343" fmla="*/ 1155032 w 8128084"/>
              <a:gd name="connsiteY343" fmla="*/ 6761748 h 15135727"/>
              <a:gd name="connsiteX344" fmla="*/ 1203158 w 8128084"/>
              <a:gd name="connsiteY344" fmla="*/ 6617369 h 15135727"/>
              <a:gd name="connsiteX345" fmla="*/ 1371600 w 8128084"/>
              <a:gd name="connsiteY345" fmla="*/ 6472990 h 15135727"/>
              <a:gd name="connsiteX346" fmla="*/ 1443790 w 8128084"/>
              <a:gd name="connsiteY346" fmla="*/ 6328611 h 15135727"/>
              <a:gd name="connsiteX347" fmla="*/ 1419727 w 8128084"/>
              <a:gd name="connsiteY347" fmla="*/ 6208295 h 15135727"/>
              <a:gd name="connsiteX348" fmla="*/ 1275348 w 8128084"/>
              <a:gd name="connsiteY348" fmla="*/ 6304548 h 15135727"/>
              <a:gd name="connsiteX349" fmla="*/ 1323474 w 8128084"/>
              <a:gd name="connsiteY349" fmla="*/ 6015790 h 15135727"/>
              <a:gd name="connsiteX350" fmla="*/ 1540042 w 8128084"/>
              <a:gd name="connsiteY350" fmla="*/ 5871411 h 15135727"/>
              <a:gd name="connsiteX351" fmla="*/ 1540042 w 8128084"/>
              <a:gd name="connsiteY351" fmla="*/ 5751095 h 15135727"/>
              <a:gd name="connsiteX352" fmla="*/ 1395664 w 8128084"/>
              <a:gd name="connsiteY352" fmla="*/ 5799221 h 15135727"/>
              <a:gd name="connsiteX353" fmla="*/ 1179095 w 8128084"/>
              <a:gd name="connsiteY353" fmla="*/ 5799221 h 15135727"/>
              <a:gd name="connsiteX354" fmla="*/ 890337 w 8128084"/>
              <a:gd name="connsiteY354" fmla="*/ 5775158 h 15135727"/>
              <a:gd name="connsiteX355" fmla="*/ 697832 w 8128084"/>
              <a:gd name="connsiteY355" fmla="*/ 5606716 h 15135727"/>
              <a:gd name="connsiteX356" fmla="*/ 577516 w 8128084"/>
              <a:gd name="connsiteY356" fmla="*/ 5582653 h 15135727"/>
              <a:gd name="connsiteX357" fmla="*/ 697832 w 8128084"/>
              <a:gd name="connsiteY357" fmla="*/ 5775158 h 15135727"/>
              <a:gd name="connsiteX358" fmla="*/ 409074 w 8128084"/>
              <a:gd name="connsiteY358" fmla="*/ 5799221 h 15135727"/>
              <a:gd name="connsiteX359" fmla="*/ 168442 w 8128084"/>
              <a:gd name="connsiteY359" fmla="*/ 5702969 h 15135727"/>
              <a:gd name="connsiteX360" fmla="*/ 264695 w 8128084"/>
              <a:gd name="connsiteY360" fmla="*/ 5558590 h 15135727"/>
              <a:gd name="connsiteX361" fmla="*/ 144379 w 8128084"/>
              <a:gd name="connsiteY361" fmla="*/ 5510464 h 15135727"/>
              <a:gd name="connsiteX362" fmla="*/ 0 w 8128084"/>
              <a:gd name="connsiteY362" fmla="*/ 5462337 h 15135727"/>
              <a:gd name="connsiteX363" fmla="*/ 96253 w 8128084"/>
              <a:gd name="connsiteY363"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42827 w 8128084"/>
              <a:gd name="connsiteY202" fmla="*/ 14383753 h 15135727"/>
              <a:gd name="connsiteX203" fmla="*/ 4403558 w 8128084"/>
              <a:gd name="connsiteY203" fmla="*/ 14437895 h 15135727"/>
              <a:gd name="connsiteX204" fmla="*/ 4340058 w 8128084"/>
              <a:gd name="connsiteY204" fmla="*/ 14475995 h 15135727"/>
              <a:gd name="connsiteX205" fmla="*/ 4303127 w 8128084"/>
              <a:gd name="connsiteY205" fmla="*/ 14364703 h 15135727"/>
              <a:gd name="connsiteX206" fmla="*/ 4276892 w 8128084"/>
              <a:gd name="connsiteY206" fmla="*/ 14296190 h 15135727"/>
              <a:gd name="connsiteX207" fmla="*/ 4235116 w 8128084"/>
              <a:gd name="connsiteY207" fmla="*/ 14341642 h 15135727"/>
              <a:gd name="connsiteX208" fmla="*/ 4162927 w 8128084"/>
              <a:gd name="connsiteY208" fmla="*/ 14389769 h 15135727"/>
              <a:gd name="connsiteX209" fmla="*/ 4137527 w 8128084"/>
              <a:gd name="connsiteY209" fmla="*/ 14364369 h 15135727"/>
              <a:gd name="connsiteX210" fmla="*/ 3998327 w 8128084"/>
              <a:gd name="connsiteY210" fmla="*/ 14409153 h 15135727"/>
              <a:gd name="connsiteX211" fmla="*/ 4023727 w 8128084"/>
              <a:gd name="connsiteY211" fmla="*/ 14275803 h 15135727"/>
              <a:gd name="connsiteX212" fmla="*/ 3915945 w 8128084"/>
              <a:gd name="connsiteY212" fmla="*/ 14289840 h 15135727"/>
              <a:gd name="connsiteX213" fmla="*/ 3801979 w 8128084"/>
              <a:gd name="connsiteY213" fmla="*/ 14293516 h 15135727"/>
              <a:gd name="connsiteX214" fmla="*/ 3719764 w 8128084"/>
              <a:gd name="connsiteY214" fmla="*/ 14415169 h 15135727"/>
              <a:gd name="connsiteX215" fmla="*/ 3625850 w 8128084"/>
              <a:gd name="connsiteY215" fmla="*/ 14616364 h 15135727"/>
              <a:gd name="connsiteX216" fmla="*/ 3513221 w 8128084"/>
              <a:gd name="connsiteY216" fmla="*/ 14726653 h 15135727"/>
              <a:gd name="connsiteX217" fmla="*/ 3583071 w 8128084"/>
              <a:gd name="connsiteY217" fmla="*/ 14832932 h 15135727"/>
              <a:gd name="connsiteX218" fmla="*/ 3633537 w 8128084"/>
              <a:gd name="connsiteY218" fmla="*/ 14967285 h 15135727"/>
              <a:gd name="connsiteX219" fmla="*/ 3609474 w 8128084"/>
              <a:gd name="connsiteY219" fmla="*/ 15087600 h 15135727"/>
              <a:gd name="connsiteX220" fmla="*/ 3479132 w 8128084"/>
              <a:gd name="connsiteY220" fmla="*/ 14975974 h 15135727"/>
              <a:gd name="connsiteX221" fmla="*/ 3304340 w 8128084"/>
              <a:gd name="connsiteY221" fmla="*/ 14949237 h 15135727"/>
              <a:gd name="connsiteX222" fmla="*/ 3261227 w 8128084"/>
              <a:gd name="connsiteY222" fmla="*/ 14787145 h 15135727"/>
              <a:gd name="connsiteX223" fmla="*/ 3128211 w 8128084"/>
              <a:gd name="connsiteY223" fmla="*/ 14919158 h 15135727"/>
              <a:gd name="connsiteX224" fmla="*/ 3090277 w 8128084"/>
              <a:gd name="connsiteY224" fmla="*/ 15075903 h 15135727"/>
              <a:gd name="connsiteX225" fmla="*/ 2959769 w 8128084"/>
              <a:gd name="connsiteY225" fmla="*/ 15135727 h 15135727"/>
              <a:gd name="connsiteX226" fmla="*/ 2891256 w 8128084"/>
              <a:gd name="connsiteY226" fmla="*/ 14945895 h 15135727"/>
              <a:gd name="connsiteX227" fmla="*/ 2829927 w 8128084"/>
              <a:gd name="connsiteY227" fmla="*/ 14872703 h 15135727"/>
              <a:gd name="connsiteX228" fmla="*/ 2887579 w 8128084"/>
              <a:gd name="connsiteY228" fmla="*/ 14774779 h 15135727"/>
              <a:gd name="connsiteX229" fmla="*/ 2779127 w 8128084"/>
              <a:gd name="connsiteY229" fmla="*/ 14694903 h 15135727"/>
              <a:gd name="connsiteX230" fmla="*/ 2839453 w 8128084"/>
              <a:gd name="connsiteY230" fmla="*/ 14582274 h 15135727"/>
              <a:gd name="connsiteX231" fmla="*/ 2935706 w 8128084"/>
              <a:gd name="connsiteY231" fmla="*/ 14510085 h 15135727"/>
              <a:gd name="connsiteX232" fmla="*/ 2948406 w 8128084"/>
              <a:gd name="connsiteY232" fmla="*/ 14554535 h 15135727"/>
              <a:gd name="connsiteX233" fmla="*/ 2855327 w 8128084"/>
              <a:gd name="connsiteY233" fmla="*/ 14371053 h 15135727"/>
              <a:gd name="connsiteX234" fmla="*/ 3014077 w 8128084"/>
              <a:gd name="connsiteY234" fmla="*/ 14447253 h 15135727"/>
              <a:gd name="connsiteX235" fmla="*/ 3029285 w 8128084"/>
              <a:gd name="connsiteY235" fmla="*/ 14363032 h 15135727"/>
              <a:gd name="connsiteX236" fmla="*/ 3152274 w 8128084"/>
              <a:gd name="connsiteY236" fmla="*/ 14341642 h 15135727"/>
              <a:gd name="connsiteX237" fmla="*/ 3226135 w 8128084"/>
              <a:gd name="connsiteY237" fmla="*/ 14269453 h 15135727"/>
              <a:gd name="connsiteX238" fmla="*/ 3152274 w 8128084"/>
              <a:gd name="connsiteY238" fmla="*/ 14197264 h 15135727"/>
              <a:gd name="connsiteX239" fmla="*/ 3152274 w 8128084"/>
              <a:gd name="connsiteY239" fmla="*/ 14052885 h 15135727"/>
              <a:gd name="connsiteX240" fmla="*/ 3086435 w 8128084"/>
              <a:gd name="connsiteY240" fmla="*/ 14037845 h 15135727"/>
              <a:gd name="connsiteX241" fmla="*/ 3056021 w 8128084"/>
              <a:gd name="connsiteY241" fmla="*/ 14153148 h 15135727"/>
              <a:gd name="connsiteX242" fmla="*/ 2935706 w 8128084"/>
              <a:gd name="connsiteY242" fmla="*/ 14076948 h 15135727"/>
              <a:gd name="connsiteX243" fmla="*/ 2863516 w 8128084"/>
              <a:gd name="connsiteY243" fmla="*/ 14093324 h 15135727"/>
              <a:gd name="connsiteX244" fmla="*/ 2804527 w 8128084"/>
              <a:gd name="connsiteY244" fmla="*/ 14218653 h 15135727"/>
              <a:gd name="connsiteX245" fmla="*/ 2719137 w 8128084"/>
              <a:gd name="connsiteY245" fmla="*/ 14197264 h 15135727"/>
              <a:gd name="connsiteX246" fmla="*/ 2653298 w 8128084"/>
              <a:gd name="connsiteY246" fmla="*/ 14248064 h 15135727"/>
              <a:gd name="connsiteX247" fmla="*/ 2560721 w 8128084"/>
              <a:gd name="connsiteY247" fmla="*/ 14150474 h 15135727"/>
              <a:gd name="connsiteX248" fmla="*/ 2436729 w 8128084"/>
              <a:gd name="connsiteY248" fmla="*/ 13804566 h 15135727"/>
              <a:gd name="connsiteX249" fmla="*/ 2550527 w 8128084"/>
              <a:gd name="connsiteY249" fmla="*/ 13805903 h 15135727"/>
              <a:gd name="connsiteX250" fmla="*/ 2729498 w 8128084"/>
              <a:gd name="connsiteY250" fmla="*/ 13812253 h 15135727"/>
              <a:gd name="connsiteX251" fmla="*/ 2633077 w 8128084"/>
              <a:gd name="connsiteY251" fmla="*/ 13755103 h 15135727"/>
              <a:gd name="connsiteX252" fmla="*/ 2553369 w 8128084"/>
              <a:gd name="connsiteY252" fmla="*/ 13475369 h 15135727"/>
              <a:gd name="connsiteX253" fmla="*/ 2658645 w 8128084"/>
              <a:gd name="connsiteY253" fmla="*/ 13224711 h 15135727"/>
              <a:gd name="connsiteX254" fmla="*/ 2719137 w 8128084"/>
              <a:gd name="connsiteY254" fmla="*/ 13042232 h 15135727"/>
              <a:gd name="connsiteX255" fmla="*/ 2791327 w 8128084"/>
              <a:gd name="connsiteY255" fmla="*/ 12945979 h 15135727"/>
              <a:gd name="connsiteX256" fmla="*/ 2969627 w 8128084"/>
              <a:gd name="connsiteY256" fmla="*/ 12929603 h 15135727"/>
              <a:gd name="connsiteX257" fmla="*/ 3031958 w 8128084"/>
              <a:gd name="connsiteY257" fmla="*/ 13090358 h 15135727"/>
              <a:gd name="connsiteX258" fmla="*/ 3102977 w 8128084"/>
              <a:gd name="connsiteY258" fmla="*/ 12974053 h 15135727"/>
              <a:gd name="connsiteX259" fmla="*/ 3043321 w 8128084"/>
              <a:gd name="connsiteY259" fmla="*/ 12836024 h 15135727"/>
              <a:gd name="connsiteX260" fmla="*/ 2849479 w 8128084"/>
              <a:gd name="connsiteY260" fmla="*/ 12815637 h 15135727"/>
              <a:gd name="connsiteX261" fmla="*/ 2815390 w 8128084"/>
              <a:gd name="connsiteY261" fmla="*/ 12777537 h 15135727"/>
              <a:gd name="connsiteX262" fmla="*/ 2887077 w 8128084"/>
              <a:gd name="connsiteY262" fmla="*/ 12586703 h 15135727"/>
              <a:gd name="connsiteX263" fmla="*/ 3153777 w 8128084"/>
              <a:gd name="connsiteY263" fmla="*/ 12516853 h 15135727"/>
              <a:gd name="connsiteX264" fmla="*/ 3239837 w 8128084"/>
              <a:gd name="connsiteY264" fmla="*/ 12311314 h 15135727"/>
              <a:gd name="connsiteX265" fmla="*/ 3104148 w 8128084"/>
              <a:gd name="connsiteY265" fmla="*/ 12320337 h 15135727"/>
              <a:gd name="connsiteX266" fmla="*/ 3040648 w 8128084"/>
              <a:gd name="connsiteY266" fmla="*/ 12320337 h 15135727"/>
              <a:gd name="connsiteX267" fmla="*/ 2956927 w 8128084"/>
              <a:gd name="connsiteY267" fmla="*/ 12237453 h 15135727"/>
              <a:gd name="connsiteX268" fmla="*/ 3007895 w 8128084"/>
              <a:gd name="connsiteY268" fmla="*/ 12079706 h 15135727"/>
              <a:gd name="connsiteX269" fmla="*/ 2911642 w 8128084"/>
              <a:gd name="connsiteY269" fmla="*/ 11935327 h 15135727"/>
              <a:gd name="connsiteX270" fmla="*/ 2863516 w 8128084"/>
              <a:gd name="connsiteY270" fmla="*/ 11694695 h 15135727"/>
              <a:gd name="connsiteX271" fmla="*/ 2911642 w 8128084"/>
              <a:gd name="connsiteY271" fmla="*/ 11454064 h 15135727"/>
              <a:gd name="connsiteX272" fmla="*/ 3056021 w 8128084"/>
              <a:gd name="connsiteY272" fmla="*/ 11454064 h 15135727"/>
              <a:gd name="connsiteX273" fmla="*/ 2983832 w 8128084"/>
              <a:gd name="connsiteY273" fmla="*/ 11381874 h 15135727"/>
              <a:gd name="connsiteX274" fmla="*/ 3031958 w 8128084"/>
              <a:gd name="connsiteY274" fmla="*/ 11285621 h 15135727"/>
              <a:gd name="connsiteX275" fmla="*/ 3007895 w 8128084"/>
              <a:gd name="connsiteY275" fmla="*/ 11189369 h 15135727"/>
              <a:gd name="connsiteX276" fmla="*/ 2887579 w 8128084"/>
              <a:gd name="connsiteY276" fmla="*/ 11141242 h 15135727"/>
              <a:gd name="connsiteX277" fmla="*/ 2887579 w 8128084"/>
              <a:gd name="connsiteY277" fmla="*/ 10972800 h 15135727"/>
              <a:gd name="connsiteX278" fmla="*/ 2887579 w 8128084"/>
              <a:gd name="connsiteY278" fmla="*/ 10924674 h 15135727"/>
              <a:gd name="connsiteX279" fmla="*/ 2767264 w 8128084"/>
              <a:gd name="connsiteY279" fmla="*/ 11020927 h 15135727"/>
              <a:gd name="connsiteX280" fmla="*/ 2743200 w 8128084"/>
              <a:gd name="connsiteY280" fmla="*/ 10924674 h 15135727"/>
              <a:gd name="connsiteX281" fmla="*/ 2550695 w 8128084"/>
              <a:gd name="connsiteY281" fmla="*/ 11020927 h 15135727"/>
              <a:gd name="connsiteX282" fmla="*/ 2526632 w 8128084"/>
              <a:gd name="connsiteY282" fmla="*/ 11117179 h 15135727"/>
              <a:gd name="connsiteX283" fmla="*/ 2334127 w 8128084"/>
              <a:gd name="connsiteY283" fmla="*/ 10996864 h 15135727"/>
              <a:gd name="connsiteX284" fmla="*/ 2358190 w 8128084"/>
              <a:gd name="connsiteY284" fmla="*/ 10732169 h 15135727"/>
              <a:gd name="connsiteX285" fmla="*/ 2334127 w 8128084"/>
              <a:gd name="connsiteY285" fmla="*/ 10587790 h 15135727"/>
              <a:gd name="connsiteX286" fmla="*/ 2406316 w 8128084"/>
              <a:gd name="connsiteY286" fmla="*/ 10491537 h 15135727"/>
              <a:gd name="connsiteX287" fmla="*/ 2598821 w 8128084"/>
              <a:gd name="connsiteY287" fmla="*/ 10684042 h 15135727"/>
              <a:gd name="connsiteX288" fmla="*/ 2767264 w 8128084"/>
              <a:gd name="connsiteY288" fmla="*/ 10684042 h 15135727"/>
              <a:gd name="connsiteX289" fmla="*/ 2646948 w 8128084"/>
              <a:gd name="connsiteY289" fmla="*/ 10515600 h 15135727"/>
              <a:gd name="connsiteX290" fmla="*/ 2815390 w 8128084"/>
              <a:gd name="connsiteY290" fmla="*/ 10395285 h 15135727"/>
              <a:gd name="connsiteX291" fmla="*/ 3080085 w 8128084"/>
              <a:gd name="connsiteY291" fmla="*/ 10419348 h 15135727"/>
              <a:gd name="connsiteX292" fmla="*/ 3248527 w 8128084"/>
              <a:gd name="connsiteY292" fmla="*/ 10539664 h 15135727"/>
              <a:gd name="connsiteX293" fmla="*/ 3320716 w 8128084"/>
              <a:gd name="connsiteY293" fmla="*/ 10659979 h 15135727"/>
              <a:gd name="connsiteX294" fmla="*/ 3465095 w 8128084"/>
              <a:gd name="connsiteY294" fmla="*/ 10659979 h 15135727"/>
              <a:gd name="connsiteX295" fmla="*/ 3441032 w 8128084"/>
              <a:gd name="connsiteY295" fmla="*/ 10491537 h 15135727"/>
              <a:gd name="connsiteX296" fmla="*/ 3392906 w 8128084"/>
              <a:gd name="connsiteY296" fmla="*/ 10250906 h 15135727"/>
              <a:gd name="connsiteX297" fmla="*/ 3152274 w 8128084"/>
              <a:gd name="connsiteY297" fmla="*/ 10250906 h 15135727"/>
              <a:gd name="connsiteX298" fmla="*/ 3176337 w 8128084"/>
              <a:gd name="connsiteY298" fmla="*/ 10178716 h 15135727"/>
              <a:gd name="connsiteX299" fmla="*/ 3104148 w 8128084"/>
              <a:gd name="connsiteY299" fmla="*/ 10154653 h 15135727"/>
              <a:gd name="connsiteX300" fmla="*/ 3007895 w 8128084"/>
              <a:gd name="connsiteY300" fmla="*/ 9962148 h 15135727"/>
              <a:gd name="connsiteX301" fmla="*/ 3176337 w 8128084"/>
              <a:gd name="connsiteY301" fmla="*/ 9889958 h 15135727"/>
              <a:gd name="connsiteX302" fmla="*/ 2959769 w 8128084"/>
              <a:gd name="connsiteY302" fmla="*/ 9504948 h 15135727"/>
              <a:gd name="connsiteX303" fmla="*/ 2791327 w 8128084"/>
              <a:gd name="connsiteY303" fmla="*/ 9456821 h 15135727"/>
              <a:gd name="connsiteX304" fmla="*/ 2574758 w 8128084"/>
              <a:gd name="connsiteY304" fmla="*/ 9336506 h 15135727"/>
              <a:gd name="connsiteX305" fmla="*/ 2550695 w 8128084"/>
              <a:gd name="connsiteY305" fmla="*/ 9071811 h 15135727"/>
              <a:gd name="connsiteX306" fmla="*/ 2695074 w 8128084"/>
              <a:gd name="connsiteY306" fmla="*/ 8999621 h 15135727"/>
              <a:gd name="connsiteX307" fmla="*/ 2622885 w 8128084"/>
              <a:gd name="connsiteY307" fmla="*/ 8975558 h 15135727"/>
              <a:gd name="connsiteX308" fmla="*/ 2430379 w 8128084"/>
              <a:gd name="connsiteY308" fmla="*/ 8999621 h 15135727"/>
              <a:gd name="connsiteX309" fmla="*/ 2261937 w 8128084"/>
              <a:gd name="connsiteY309" fmla="*/ 9168064 h 15135727"/>
              <a:gd name="connsiteX310" fmla="*/ 2237874 w 8128084"/>
              <a:gd name="connsiteY310" fmla="*/ 8999621 h 15135727"/>
              <a:gd name="connsiteX311" fmla="*/ 2117558 w 8128084"/>
              <a:gd name="connsiteY311" fmla="*/ 8975558 h 15135727"/>
              <a:gd name="connsiteX312" fmla="*/ 2045369 w 8128084"/>
              <a:gd name="connsiteY312" fmla="*/ 8783053 h 15135727"/>
              <a:gd name="connsiteX313" fmla="*/ 1852864 w 8128084"/>
              <a:gd name="connsiteY313" fmla="*/ 8758990 h 15135727"/>
              <a:gd name="connsiteX314" fmla="*/ 1636295 w 8128084"/>
              <a:gd name="connsiteY314" fmla="*/ 8927432 h 15135727"/>
              <a:gd name="connsiteX315" fmla="*/ 1588169 w 8128084"/>
              <a:gd name="connsiteY315" fmla="*/ 9023685 h 15135727"/>
              <a:gd name="connsiteX316" fmla="*/ 1515979 w 8128084"/>
              <a:gd name="connsiteY316" fmla="*/ 8879306 h 15135727"/>
              <a:gd name="connsiteX317" fmla="*/ 1347537 w 8128084"/>
              <a:gd name="connsiteY317" fmla="*/ 8879306 h 15135727"/>
              <a:gd name="connsiteX318" fmla="*/ 1347537 w 8128084"/>
              <a:gd name="connsiteY318" fmla="*/ 8710864 h 15135727"/>
              <a:gd name="connsiteX319" fmla="*/ 1106906 w 8128084"/>
              <a:gd name="connsiteY319" fmla="*/ 8783053 h 15135727"/>
              <a:gd name="connsiteX320" fmla="*/ 890337 w 8128084"/>
              <a:gd name="connsiteY320" fmla="*/ 8686800 h 15135727"/>
              <a:gd name="connsiteX321" fmla="*/ 649706 w 8128084"/>
              <a:gd name="connsiteY321" fmla="*/ 8662737 h 15135727"/>
              <a:gd name="connsiteX322" fmla="*/ 385011 w 8128084"/>
              <a:gd name="connsiteY322" fmla="*/ 8566485 h 15135727"/>
              <a:gd name="connsiteX323" fmla="*/ 577516 w 8128084"/>
              <a:gd name="connsiteY323" fmla="*/ 8373979 h 15135727"/>
              <a:gd name="connsiteX324" fmla="*/ 794085 w 8128084"/>
              <a:gd name="connsiteY324" fmla="*/ 8301790 h 15135727"/>
              <a:gd name="connsiteX325" fmla="*/ 745958 w 8128084"/>
              <a:gd name="connsiteY325" fmla="*/ 8133348 h 15135727"/>
              <a:gd name="connsiteX326" fmla="*/ 818148 w 8128084"/>
              <a:gd name="connsiteY326" fmla="*/ 7820527 h 15135727"/>
              <a:gd name="connsiteX327" fmla="*/ 697832 w 8128084"/>
              <a:gd name="connsiteY327" fmla="*/ 7820527 h 15135727"/>
              <a:gd name="connsiteX328" fmla="*/ 625642 w 8128084"/>
              <a:gd name="connsiteY328" fmla="*/ 7916779 h 15135727"/>
              <a:gd name="connsiteX329" fmla="*/ 457200 w 8128084"/>
              <a:gd name="connsiteY329" fmla="*/ 7820527 h 15135727"/>
              <a:gd name="connsiteX330" fmla="*/ 529390 w 8128084"/>
              <a:gd name="connsiteY330" fmla="*/ 7700211 h 15135727"/>
              <a:gd name="connsiteX331" fmla="*/ 938464 w 8128084"/>
              <a:gd name="connsiteY331" fmla="*/ 7676148 h 15135727"/>
              <a:gd name="connsiteX332" fmla="*/ 1058779 w 8128084"/>
              <a:gd name="connsiteY332" fmla="*/ 7459579 h 15135727"/>
              <a:gd name="connsiteX333" fmla="*/ 1203158 w 8128084"/>
              <a:gd name="connsiteY333" fmla="*/ 7603958 h 15135727"/>
              <a:gd name="connsiteX334" fmla="*/ 1299411 w 8128084"/>
              <a:gd name="connsiteY334" fmla="*/ 7555832 h 15135727"/>
              <a:gd name="connsiteX335" fmla="*/ 1443790 w 8128084"/>
              <a:gd name="connsiteY335" fmla="*/ 7507706 h 15135727"/>
              <a:gd name="connsiteX336" fmla="*/ 1684421 w 8128084"/>
              <a:gd name="connsiteY336" fmla="*/ 7603958 h 15135727"/>
              <a:gd name="connsiteX337" fmla="*/ 1684421 w 8128084"/>
              <a:gd name="connsiteY337" fmla="*/ 7603958 h 15135727"/>
              <a:gd name="connsiteX338" fmla="*/ 1540042 w 8128084"/>
              <a:gd name="connsiteY338" fmla="*/ 7363327 h 15135727"/>
              <a:gd name="connsiteX339" fmla="*/ 1299411 w 8128084"/>
              <a:gd name="connsiteY339" fmla="*/ 7315200 h 15135727"/>
              <a:gd name="connsiteX340" fmla="*/ 1130969 w 8128084"/>
              <a:gd name="connsiteY340" fmla="*/ 7339264 h 15135727"/>
              <a:gd name="connsiteX341" fmla="*/ 1034716 w 8128084"/>
              <a:gd name="connsiteY341" fmla="*/ 7315200 h 15135727"/>
              <a:gd name="connsiteX342" fmla="*/ 1155032 w 8128084"/>
              <a:gd name="connsiteY342" fmla="*/ 7050506 h 15135727"/>
              <a:gd name="connsiteX343" fmla="*/ 1155032 w 8128084"/>
              <a:gd name="connsiteY343" fmla="*/ 6930190 h 15135727"/>
              <a:gd name="connsiteX344" fmla="*/ 1155032 w 8128084"/>
              <a:gd name="connsiteY344" fmla="*/ 6761748 h 15135727"/>
              <a:gd name="connsiteX345" fmla="*/ 1203158 w 8128084"/>
              <a:gd name="connsiteY345" fmla="*/ 6617369 h 15135727"/>
              <a:gd name="connsiteX346" fmla="*/ 1371600 w 8128084"/>
              <a:gd name="connsiteY346" fmla="*/ 6472990 h 15135727"/>
              <a:gd name="connsiteX347" fmla="*/ 1443790 w 8128084"/>
              <a:gd name="connsiteY347" fmla="*/ 6328611 h 15135727"/>
              <a:gd name="connsiteX348" fmla="*/ 1419727 w 8128084"/>
              <a:gd name="connsiteY348" fmla="*/ 6208295 h 15135727"/>
              <a:gd name="connsiteX349" fmla="*/ 1275348 w 8128084"/>
              <a:gd name="connsiteY349" fmla="*/ 6304548 h 15135727"/>
              <a:gd name="connsiteX350" fmla="*/ 1323474 w 8128084"/>
              <a:gd name="connsiteY350" fmla="*/ 6015790 h 15135727"/>
              <a:gd name="connsiteX351" fmla="*/ 1540042 w 8128084"/>
              <a:gd name="connsiteY351" fmla="*/ 5871411 h 15135727"/>
              <a:gd name="connsiteX352" fmla="*/ 1540042 w 8128084"/>
              <a:gd name="connsiteY352" fmla="*/ 5751095 h 15135727"/>
              <a:gd name="connsiteX353" fmla="*/ 1395664 w 8128084"/>
              <a:gd name="connsiteY353" fmla="*/ 5799221 h 15135727"/>
              <a:gd name="connsiteX354" fmla="*/ 1179095 w 8128084"/>
              <a:gd name="connsiteY354" fmla="*/ 5799221 h 15135727"/>
              <a:gd name="connsiteX355" fmla="*/ 890337 w 8128084"/>
              <a:gd name="connsiteY355" fmla="*/ 5775158 h 15135727"/>
              <a:gd name="connsiteX356" fmla="*/ 697832 w 8128084"/>
              <a:gd name="connsiteY356" fmla="*/ 5606716 h 15135727"/>
              <a:gd name="connsiteX357" fmla="*/ 577516 w 8128084"/>
              <a:gd name="connsiteY357" fmla="*/ 5582653 h 15135727"/>
              <a:gd name="connsiteX358" fmla="*/ 697832 w 8128084"/>
              <a:gd name="connsiteY358" fmla="*/ 5775158 h 15135727"/>
              <a:gd name="connsiteX359" fmla="*/ 409074 w 8128084"/>
              <a:gd name="connsiteY359" fmla="*/ 5799221 h 15135727"/>
              <a:gd name="connsiteX360" fmla="*/ 168442 w 8128084"/>
              <a:gd name="connsiteY360" fmla="*/ 5702969 h 15135727"/>
              <a:gd name="connsiteX361" fmla="*/ 264695 w 8128084"/>
              <a:gd name="connsiteY361" fmla="*/ 5558590 h 15135727"/>
              <a:gd name="connsiteX362" fmla="*/ 144379 w 8128084"/>
              <a:gd name="connsiteY362" fmla="*/ 5510464 h 15135727"/>
              <a:gd name="connsiteX363" fmla="*/ 0 w 8128084"/>
              <a:gd name="connsiteY363" fmla="*/ 5462337 h 15135727"/>
              <a:gd name="connsiteX364" fmla="*/ 96253 w 8128084"/>
              <a:gd name="connsiteY364"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42827 w 8128084"/>
              <a:gd name="connsiteY202" fmla="*/ 14383753 h 15135727"/>
              <a:gd name="connsiteX203" fmla="*/ 4403558 w 8128084"/>
              <a:gd name="connsiteY203" fmla="*/ 14437895 h 15135727"/>
              <a:gd name="connsiteX204" fmla="*/ 4340058 w 8128084"/>
              <a:gd name="connsiteY204" fmla="*/ 14475995 h 15135727"/>
              <a:gd name="connsiteX205" fmla="*/ 4303127 w 8128084"/>
              <a:gd name="connsiteY205" fmla="*/ 14364703 h 15135727"/>
              <a:gd name="connsiteX206" fmla="*/ 4276892 w 8128084"/>
              <a:gd name="connsiteY206" fmla="*/ 14296190 h 15135727"/>
              <a:gd name="connsiteX207" fmla="*/ 4235116 w 8128084"/>
              <a:gd name="connsiteY207" fmla="*/ 14341642 h 15135727"/>
              <a:gd name="connsiteX208" fmla="*/ 4162927 w 8128084"/>
              <a:gd name="connsiteY208" fmla="*/ 14389769 h 15135727"/>
              <a:gd name="connsiteX209" fmla="*/ 4137527 w 8128084"/>
              <a:gd name="connsiteY209" fmla="*/ 14364369 h 15135727"/>
              <a:gd name="connsiteX210" fmla="*/ 3998327 w 8128084"/>
              <a:gd name="connsiteY210" fmla="*/ 14409153 h 15135727"/>
              <a:gd name="connsiteX211" fmla="*/ 4023727 w 8128084"/>
              <a:gd name="connsiteY211" fmla="*/ 14275803 h 15135727"/>
              <a:gd name="connsiteX212" fmla="*/ 3915945 w 8128084"/>
              <a:gd name="connsiteY212" fmla="*/ 14289840 h 15135727"/>
              <a:gd name="connsiteX213" fmla="*/ 3801979 w 8128084"/>
              <a:gd name="connsiteY213" fmla="*/ 14293516 h 15135727"/>
              <a:gd name="connsiteX214" fmla="*/ 3719764 w 8128084"/>
              <a:gd name="connsiteY214" fmla="*/ 14415169 h 15135727"/>
              <a:gd name="connsiteX215" fmla="*/ 3625850 w 8128084"/>
              <a:gd name="connsiteY215" fmla="*/ 14616364 h 15135727"/>
              <a:gd name="connsiteX216" fmla="*/ 3513221 w 8128084"/>
              <a:gd name="connsiteY216" fmla="*/ 14726653 h 15135727"/>
              <a:gd name="connsiteX217" fmla="*/ 3583071 w 8128084"/>
              <a:gd name="connsiteY217" fmla="*/ 14832932 h 15135727"/>
              <a:gd name="connsiteX218" fmla="*/ 3633537 w 8128084"/>
              <a:gd name="connsiteY218" fmla="*/ 14967285 h 15135727"/>
              <a:gd name="connsiteX219" fmla="*/ 3609474 w 8128084"/>
              <a:gd name="connsiteY219" fmla="*/ 15087600 h 15135727"/>
              <a:gd name="connsiteX220" fmla="*/ 3479132 w 8128084"/>
              <a:gd name="connsiteY220" fmla="*/ 14975974 h 15135727"/>
              <a:gd name="connsiteX221" fmla="*/ 3304340 w 8128084"/>
              <a:gd name="connsiteY221" fmla="*/ 14949237 h 15135727"/>
              <a:gd name="connsiteX222" fmla="*/ 3261227 w 8128084"/>
              <a:gd name="connsiteY222" fmla="*/ 14787145 h 15135727"/>
              <a:gd name="connsiteX223" fmla="*/ 3128211 w 8128084"/>
              <a:gd name="connsiteY223" fmla="*/ 14919158 h 15135727"/>
              <a:gd name="connsiteX224" fmla="*/ 3090277 w 8128084"/>
              <a:gd name="connsiteY224" fmla="*/ 15075903 h 15135727"/>
              <a:gd name="connsiteX225" fmla="*/ 2959769 w 8128084"/>
              <a:gd name="connsiteY225" fmla="*/ 15135727 h 15135727"/>
              <a:gd name="connsiteX226" fmla="*/ 2891256 w 8128084"/>
              <a:gd name="connsiteY226" fmla="*/ 14945895 h 15135727"/>
              <a:gd name="connsiteX227" fmla="*/ 2829927 w 8128084"/>
              <a:gd name="connsiteY227" fmla="*/ 14872703 h 15135727"/>
              <a:gd name="connsiteX228" fmla="*/ 2887579 w 8128084"/>
              <a:gd name="connsiteY228" fmla="*/ 14774779 h 15135727"/>
              <a:gd name="connsiteX229" fmla="*/ 2779127 w 8128084"/>
              <a:gd name="connsiteY229" fmla="*/ 14694903 h 15135727"/>
              <a:gd name="connsiteX230" fmla="*/ 2839453 w 8128084"/>
              <a:gd name="connsiteY230" fmla="*/ 14582274 h 15135727"/>
              <a:gd name="connsiteX231" fmla="*/ 2935706 w 8128084"/>
              <a:gd name="connsiteY231" fmla="*/ 14510085 h 15135727"/>
              <a:gd name="connsiteX232" fmla="*/ 2948406 w 8128084"/>
              <a:gd name="connsiteY232" fmla="*/ 14554535 h 15135727"/>
              <a:gd name="connsiteX233" fmla="*/ 2855327 w 8128084"/>
              <a:gd name="connsiteY233" fmla="*/ 14371053 h 15135727"/>
              <a:gd name="connsiteX234" fmla="*/ 3014077 w 8128084"/>
              <a:gd name="connsiteY234" fmla="*/ 14447253 h 15135727"/>
              <a:gd name="connsiteX235" fmla="*/ 3029285 w 8128084"/>
              <a:gd name="connsiteY235" fmla="*/ 14363032 h 15135727"/>
              <a:gd name="connsiteX236" fmla="*/ 3152274 w 8128084"/>
              <a:gd name="connsiteY236" fmla="*/ 14341642 h 15135727"/>
              <a:gd name="connsiteX237" fmla="*/ 3226135 w 8128084"/>
              <a:gd name="connsiteY237" fmla="*/ 14269453 h 15135727"/>
              <a:gd name="connsiteX238" fmla="*/ 3152274 w 8128084"/>
              <a:gd name="connsiteY238" fmla="*/ 14197264 h 15135727"/>
              <a:gd name="connsiteX239" fmla="*/ 3152274 w 8128084"/>
              <a:gd name="connsiteY239" fmla="*/ 14052885 h 15135727"/>
              <a:gd name="connsiteX240" fmla="*/ 3086435 w 8128084"/>
              <a:gd name="connsiteY240" fmla="*/ 14037845 h 15135727"/>
              <a:gd name="connsiteX241" fmla="*/ 3056021 w 8128084"/>
              <a:gd name="connsiteY241" fmla="*/ 14153148 h 15135727"/>
              <a:gd name="connsiteX242" fmla="*/ 2935706 w 8128084"/>
              <a:gd name="connsiteY242" fmla="*/ 14076948 h 15135727"/>
              <a:gd name="connsiteX243" fmla="*/ 2863516 w 8128084"/>
              <a:gd name="connsiteY243" fmla="*/ 14093324 h 15135727"/>
              <a:gd name="connsiteX244" fmla="*/ 2804527 w 8128084"/>
              <a:gd name="connsiteY244" fmla="*/ 14218653 h 15135727"/>
              <a:gd name="connsiteX245" fmla="*/ 2719137 w 8128084"/>
              <a:gd name="connsiteY245" fmla="*/ 14197264 h 15135727"/>
              <a:gd name="connsiteX246" fmla="*/ 2653298 w 8128084"/>
              <a:gd name="connsiteY246" fmla="*/ 14248064 h 15135727"/>
              <a:gd name="connsiteX247" fmla="*/ 2560721 w 8128084"/>
              <a:gd name="connsiteY247" fmla="*/ 14150474 h 15135727"/>
              <a:gd name="connsiteX248" fmla="*/ 2436729 w 8128084"/>
              <a:gd name="connsiteY248" fmla="*/ 13804566 h 15135727"/>
              <a:gd name="connsiteX249" fmla="*/ 2550527 w 8128084"/>
              <a:gd name="connsiteY249" fmla="*/ 13805903 h 15135727"/>
              <a:gd name="connsiteX250" fmla="*/ 2729498 w 8128084"/>
              <a:gd name="connsiteY250" fmla="*/ 13812253 h 15135727"/>
              <a:gd name="connsiteX251" fmla="*/ 2633077 w 8128084"/>
              <a:gd name="connsiteY251" fmla="*/ 13755103 h 15135727"/>
              <a:gd name="connsiteX252" fmla="*/ 2553369 w 8128084"/>
              <a:gd name="connsiteY252" fmla="*/ 13475369 h 15135727"/>
              <a:gd name="connsiteX253" fmla="*/ 2658645 w 8128084"/>
              <a:gd name="connsiteY253" fmla="*/ 13224711 h 15135727"/>
              <a:gd name="connsiteX254" fmla="*/ 2719137 w 8128084"/>
              <a:gd name="connsiteY254" fmla="*/ 13042232 h 15135727"/>
              <a:gd name="connsiteX255" fmla="*/ 2791327 w 8128084"/>
              <a:gd name="connsiteY255" fmla="*/ 12945979 h 15135727"/>
              <a:gd name="connsiteX256" fmla="*/ 2969627 w 8128084"/>
              <a:gd name="connsiteY256" fmla="*/ 12929603 h 15135727"/>
              <a:gd name="connsiteX257" fmla="*/ 3031958 w 8128084"/>
              <a:gd name="connsiteY257" fmla="*/ 13090358 h 15135727"/>
              <a:gd name="connsiteX258" fmla="*/ 3102977 w 8128084"/>
              <a:gd name="connsiteY258" fmla="*/ 12974053 h 15135727"/>
              <a:gd name="connsiteX259" fmla="*/ 3043321 w 8128084"/>
              <a:gd name="connsiteY259" fmla="*/ 12836024 h 15135727"/>
              <a:gd name="connsiteX260" fmla="*/ 2849479 w 8128084"/>
              <a:gd name="connsiteY260" fmla="*/ 12815637 h 15135727"/>
              <a:gd name="connsiteX261" fmla="*/ 2815390 w 8128084"/>
              <a:gd name="connsiteY261" fmla="*/ 12777537 h 15135727"/>
              <a:gd name="connsiteX262" fmla="*/ 2887077 w 8128084"/>
              <a:gd name="connsiteY262" fmla="*/ 12586703 h 15135727"/>
              <a:gd name="connsiteX263" fmla="*/ 3153777 w 8128084"/>
              <a:gd name="connsiteY263" fmla="*/ 12516853 h 15135727"/>
              <a:gd name="connsiteX264" fmla="*/ 3239837 w 8128084"/>
              <a:gd name="connsiteY264" fmla="*/ 12311314 h 15135727"/>
              <a:gd name="connsiteX265" fmla="*/ 3104148 w 8128084"/>
              <a:gd name="connsiteY265" fmla="*/ 12320337 h 15135727"/>
              <a:gd name="connsiteX266" fmla="*/ 3040648 w 8128084"/>
              <a:gd name="connsiteY266" fmla="*/ 12320337 h 15135727"/>
              <a:gd name="connsiteX267" fmla="*/ 2956927 w 8128084"/>
              <a:gd name="connsiteY267" fmla="*/ 12237453 h 15135727"/>
              <a:gd name="connsiteX268" fmla="*/ 3007895 w 8128084"/>
              <a:gd name="connsiteY268" fmla="*/ 12079706 h 15135727"/>
              <a:gd name="connsiteX269" fmla="*/ 2810042 w 8128084"/>
              <a:gd name="connsiteY269" fmla="*/ 11954377 h 15135727"/>
              <a:gd name="connsiteX270" fmla="*/ 2863516 w 8128084"/>
              <a:gd name="connsiteY270" fmla="*/ 11694695 h 15135727"/>
              <a:gd name="connsiteX271" fmla="*/ 2911642 w 8128084"/>
              <a:gd name="connsiteY271" fmla="*/ 11454064 h 15135727"/>
              <a:gd name="connsiteX272" fmla="*/ 3056021 w 8128084"/>
              <a:gd name="connsiteY272" fmla="*/ 11454064 h 15135727"/>
              <a:gd name="connsiteX273" fmla="*/ 2983832 w 8128084"/>
              <a:gd name="connsiteY273" fmla="*/ 11381874 h 15135727"/>
              <a:gd name="connsiteX274" fmla="*/ 3031958 w 8128084"/>
              <a:gd name="connsiteY274" fmla="*/ 11285621 h 15135727"/>
              <a:gd name="connsiteX275" fmla="*/ 3007895 w 8128084"/>
              <a:gd name="connsiteY275" fmla="*/ 11189369 h 15135727"/>
              <a:gd name="connsiteX276" fmla="*/ 2887579 w 8128084"/>
              <a:gd name="connsiteY276" fmla="*/ 11141242 h 15135727"/>
              <a:gd name="connsiteX277" fmla="*/ 2887579 w 8128084"/>
              <a:gd name="connsiteY277" fmla="*/ 10972800 h 15135727"/>
              <a:gd name="connsiteX278" fmla="*/ 2887579 w 8128084"/>
              <a:gd name="connsiteY278" fmla="*/ 10924674 h 15135727"/>
              <a:gd name="connsiteX279" fmla="*/ 2767264 w 8128084"/>
              <a:gd name="connsiteY279" fmla="*/ 11020927 h 15135727"/>
              <a:gd name="connsiteX280" fmla="*/ 2743200 w 8128084"/>
              <a:gd name="connsiteY280" fmla="*/ 10924674 h 15135727"/>
              <a:gd name="connsiteX281" fmla="*/ 2550695 w 8128084"/>
              <a:gd name="connsiteY281" fmla="*/ 11020927 h 15135727"/>
              <a:gd name="connsiteX282" fmla="*/ 2526632 w 8128084"/>
              <a:gd name="connsiteY282" fmla="*/ 11117179 h 15135727"/>
              <a:gd name="connsiteX283" fmla="*/ 2334127 w 8128084"/>
              <a:gd name="connsiteY283" fmla="*/ 10996864 h 15135727"/>
              <a:gd name="connsiteX284" fmla="*/ 2358190 w 8128084"/>
              <a:gd name="connsiteY284" fmla="*/ 10732169 h 15135727"/>
              <a:gd name="connsiteX285" fmla="*/ 2334127 w 8128084"/>
              <a:gd name="connsiteY285" fmla="*/ 10587790 h 15135727"/>
              <a:gd name="connsiteX286" fmla="*/ 2406316 w 8128084"/>
              <a:gd name="connsiteY286" fmla="*/ 10491537 h 15135727"/>
              <a:gd name="connsiteX287" fmla="*/ 2598821 w 8128084"/>
              <a:gd name="connsiteY287" fmla="*/ 10684042 h 15135727"/>
              <a:gd name="connsiteX288" fmla="*/ 2767264 w 8128084"/>
              <a:gd name="connsiteY288" fmla="*/ 10684042 h 15135727"/>
              <a:gd name="connsiteX289" fmla="*/ 2646948 w 8128084"/>
              <a:gd name="connsiteY289" fmla="*/ 10515600 h 15135727"/>
              <a:gd name="connsiteX290" fmla="*/ 2815390 w 8128084"/>
              <a:gd name="connsiteY290" fmla="*/ 10395285 h 15135727"/>
              <a:gd name="connsiteX291" fmla="*/ 3080085 w 8128084"/>
              <a:gd name="connsiteY291" fmla="*/ 10419348 h 15135727"/>
              <a:gd name="connsiteX292" fmla="*/ 3248527 w 8128084"/>
              <a:gd name="connsiteY292" fmla="*/ 10539664 h 15135727"/>
              <a:gd name="connsiteX293" fmla="*/ 3320716 w 8128084"/>
              <a:gd name="connsiteY293" fmla="*/ 10659979 h 15135727"/>
              <a:gd name="connsiteX294" fmla="*/ 3465095 w 8128084"/>
              <a:gd name="connsiteY294" fmla="*/ 10659979 h 15135727"/>
              <a:gd name="connsiteX295" fmla="*/ 3441032 w 8128084"/>
              <a:gd name="connsiteY295" fmla="*/ 10491537 h 15135727"/>
              <a:gd name="connsiteX296" fmla="*/ 3392906 w 8128084"/>
              <a:gd name="connsiteY296" fmla="*/ 10250906 h 15135727"/>
              <a:gd name="connsiteX297" fmla="*/ 3152274 w 8128084"/>
              <a:gd name="connsiteY297" fmla="*/ 10250906 h 15135727"/>
              <a:gd name="connsiteX298" fmla="*/ 3176337 w 8128084"/>
              <a:gd name="connsiteY298" fmla="*/ 10178716 h 15135727"/>
              <a:gd name="connsiteX299" fmla="*/ 3104148 w 8128084"/>
              <a:gd name="connsiteY299" fmla="*/ 10154653 h 15135727"/>
              <a:gd name="connsiteX300" fmla="*/ 3007895 w 8128084"/>
              <a:gd name="connsiteY300" fmla="*/ 9962148 h 15135727"/>
              <a:gd name="connsiteX301" fmla="*/ 3176337 w 8128084"/>
              <a:gd name="connsiteY301" fmla="*/ 9889958 h 15135727"/>
              <a:gd name="connsiteX302" fmla="*/ 2959769 w 8128084"/>
              <a:gd name="connsiteY302" fmla="*/ 9504948 h 15135727"/>
              <a:gd name="connsiteX303" fmla="*/ 2791327 w 8128084"/>
              <a:gd name="connsiteY303" fmla="*/ 9456821 h 15135727"/>
              <a:gd name="connsiteX304" fmla="*/ 2574758 w 8128084"/>
              <a:gd name="connsiteY304" fmla="*/ 9336506 h 15135727"/>
              <a:gd name="connsiteX305" fmla="*/ 2550695 w 8128084"/>
              <a:gd name="connsiteY305" fmla="*/ 9071811 h 15135727"/>
              <a:gd name="connsiteX306" fmla="*/ 2695074 w 8128084"/>
              <a:gd name="connsiteY306" fmla="*/ 8999621 h 15135727"/>
              <a:gd name="connsiteX307" fmla="*/ 2622885 w 8128084"/>
              <a:gd name="connsiteY307" fmla="*/ 8975558 h 15135727"/>
              <a:gd name="connsiteX308" fmla="*/ 2430379 w 8128084"/>
              <a:gd name="connsiteY308" fmla="*/ 8999621 h 15135727"/>
              <a:gd name="connsiteX309" fmla="*/ 2261937 w 8128084"/>
              <a:gd name="connsiteY309" fmla="*/ 9168064 h 15135727"/>
              <a:gd name="connsiteX310" fmla="*/ 2237874 w 8128084"/>
              <a:gd name="connsiteY310" fmla="*/ 8999621 h 15135727"/>
              <a:gd name="connsiteX311" fmla="*/ 2117558 w 8128084"/>
              <a:gd name="connsiteY311" fmla="*/ 8975558 h 15135727"/>
              <a:gd name="connsiteX312" fmla="*/ 2045369 w 8128084"/>
              <a:gd name="connsiteY312" fmla="*/ 8783053 h 15135727"/>
              <a:gd name="connsiteX313" fmla="*/ 1852864 w 8128084"/>
              <a:gd name="connsiteY313" fmla="*/ 8758990 h 15135727"/>
              <a:gd name="connsiteX314" fmla="*/ 1636295 w 8128084"/>
              <a:gd name="connsiteY314" fmla="*/ 8927432 h 15135727"/>
              <a:gd name="connsiteX315" fmla="*/ 1588169 w 8128084"/>
              <a:gd name="connsiteY315" fmla="*/ 9023685 h 15135727"/>
              <a:gd name="connsiteX316" fmla="*/ 1515979 w 8128084"/>
              <a:gd name="connsiteY316" fmla="*/ 8879306 h 15135727"/>
              <a:gd name="connsiteX317" fmla="*/ 1347537 w 8128084"/>
              <a:gd name="connsiteY317" fmla="*/ 8879306 h 15135727"/>
              <a:gd name="connsiteX318" fmla="*/ 1347537 w 8128084"/>
              <a:gd name="connsiteY318" fmla="*/ 8710864 h 15135727"/>
              <a:gd name="connsiteX319" fmla="*/ 1106906 w 8128084"/>
              <a:gd name="connsiteY319" fmla="*/ 8783053 h 15135727"/>
              <a:gd name="connsiteX320" fmla="*/ 890337 w 8128084"/>
              <a:gd name="connsiteY320" fmla="*/ 8686800 h 15135727"/>
              <a:gd name="connsiteX321" fmla="*/ 649706 w 8128084"/>
              <a:gd name="connsiteY321" fmla="*/ 8662737 h 15135727"/>
              <a:gd name="connsiteX322" fmla="*/ 385011 w 8128084"/>
              <a:gd name="connsiteY322" fmla="*/ 8566485 h 15135727"/>
              <a:gd name="connsiteX323" fmla="*/ 577516 w 8128084"/>
              <a:gd name="connsiteY323" fmla="*/ 8373979 h 15135727"/>
              <a:gd name="connsiteX324" fmla="*/ 794085 w 8128084"/>
              <a:gd name="connsiteY324" fmla="*/ 8301790 h 15135727"/>
              <a:gd name="connsiteX325" fmla="*/ 745958 w 8128084"/>
              <a:gd name="connsiteY325" fmla="*/ 8133348 h 15135727"/>
              <a:gd name="connsiteX326" fmla="*/ 818148 w 8128084"/>
              <a:gd name="connsiteY326" fmla="*/ 7820527 h 15135727"/>
              <a:gd name="connsiteX327" fmla="*/ 697832 w 8128084"/>
              <a:gd name="connsiteY327" fmla="*/ 7820527 h 15135727"/>
              <a:gd name="connsiteX328" fmla="*/ 625642 w 8128084"/>
              <a:gd name="connsiteY328" fmla="*/ 7916779 h 15135727"/>
              <a:gd name="connsiteX329" fmla="*/ 457200 w 8128084"/>
              <a:gd name="connsiteY329" fmla="*/ 7820527 h 15135727"/>
              <a:gd name="connsiteX330" fmla="*/ 529390 w 8128084"/>
              <a:gd name="connsiteY330" fmla="*/ 7700211 h 15135727"/>
              <a:gd name="connsiteX331" fmla="*/ 938464 w 8128084"/>
              <a:gd name="connsiteY331" fmla="*/ 7676148 h 15135727"/>
              <a:gd name="connsiteX332" fmla="*/ 1058779 w 8128084"/>
              <a:gd name="connsiteY332" fmla="*/ 7459579 h 15135727"/>
              <a:gd name="connsiteX333" fmla="*/ 1203158 w 8128084"/>
              <a:gd name="connsiteY333" fmla="*/ 7603958 h 15135727"/>
              <a:gd name="connsiteX334" fmla="*/ 1299411 w 8128084"/>
              <a:gd name="connsiteY334" fmla="*/ 7555832 h 15135727"/>
              <a:gd name="connsiteX335" fmla="*/ 1443790 w 8128084"/>
              <a:gd name="connsiteY335" fmla="*/ 7507706 h 15135727"/>
              <a:gd name="connsiteX336" fmla="*/ 1684421 w 8128084"/>
              <a:gd name="connsiteY336" fmla="*/ 7603958 h 15135727"/>
              <a:gd name="connsiteX337" fmla="*/ 1684421 w 8128084"/>
              <a:gd name="connsiteY337" fmla="*/ 7603958 h 15135727"/>
              <a:gd name="connsiteX338" fmla="*/ 1540042 w 8128084"/>
              <a:gd name="connsiteY338" fmla="*/ 7363327 h 15135727"/>
              <a:gd name="connsiteX339" fmla="*/ 1299411 w 8128084"/>
              <a:gd name="connsiteY339" fmla="*/ 7315200 h 15135727"/>
              <a:gd name="connsiteX340" fmla="*/ 1130969 w 8128084"/>
              <a:gd name="connsiteY340" fmla="*/ 7339264 h 15135727"/>
              <a:gd name="connsiteX341" fmla="*/ 1034716 w 8128084"/>
              <a:gd name="connsiteY341" fmla="*/ 7315200 h 15135727"/>
              <a:gd name="connsiteX342" fmla="*/ 1155032 w 8128084"/>
              <a:gd name="connsiteY342" fmla="*/ 7050506 h 15135727"/>
              <a:gd name="connsiteX343" fmla="*/ 1155032 w 8128084"/>
              <a:gd name="connsiteY343" fmla="*/ 6930190 h 15135727"/>
              <a:gd name="connsiteX344" fmla="*/ 1155032 w 8128084"/>
              <a:gd name="connsiteY344" fmla="*/ 6761748 h 15135727"/>
              <a:gd name="connsiteX345" fmla="*/ 1203158 w 8128084"/>
              <a:gd name="connsiteY345" fmla="*/ 6617369 h 15135727"/>
              <a:gd name="connsiteX346" fmla="*/ 1371600 w 8128084"/>
              <a:gd name="connsiteY346" fmla="*/ 6472990 h 15135727"/>
              <a:gd name="connsiteX347" fmla="*/ 1443790 w 8128084"/>
              <a:gd name="connsiteY347" fmla="*/ 6328611 h 15135727"/>
              <a:gd name="connsiteX348" fmla="*/ 1419727 w 8128084"/>
              <a:gd name="connsiteY348" fmla="*/ 6208295 h 15135727"/>
              <a:gd name="connsiteX349" fmla="*/ 1275348 w 8128084"/>
              <a:gd name="connsiteY349" fmla="*/ 6304548 h 15135727"/>
              <a:gd name="connsiteX350" fmla="*/ 1323474 w 8128084"/>
              <a:gd name="connsiteY350" fmla="*/ 6015790 h 15135727"/>
              <a:gd name="connsiteX351" fmla="*/ 1540042 w 8128084"/>
              <a:gd name="connsiteY351" fmla="*/ 5871411 h 15135727"/>
              <a:gd name="connsiteX352" fmla="*/ 1540042 w 8128084"/>
              <a:gd name="connsiteY352" fmla="*/ 5751095 h 15135727"/>
              <a:gd name="connsiteX353" fmla="*/ 1395664 w 8128084"/>
              <a:gd name="connsiteY353" fmla="*/ 5799221 h 15135727"/>
              <a:gd name="connsiteX354" fmla="*/ 1179095 w 8128084"/>
              <a:gd name="connsiteY354" fmla="*/ 5799221 h 15135727"/>
              <a:gd name="connsiteX355" fmla="*/ 890337 w 8128084"/>
              <a:gd name="connsiteY355" fmla="*/ 5775158 h 15135727"/>
              <a:gd name="connsiteX356" fmla="*/ 697832 w 8128084"/>
              <a:gd name="connsiteY356" fmla="*/ 5606716 h 15135727"/>
              <a:gd name="connsiteX357" fmla="*/ 577516 w 8128084"/>
              <a:gd name="connsiteY357" fmla="*/ 5582653 h 15135727"/>
              <a:gd name="connsiteX358" fmla="*/ 697832 w 8128084"/>
              <a:gd name="connsiteY358" fmla="*/ 5775158 h 15135727"/>
              <a:gd name="connsiteX359" fmla="*/ 409074 w 8128084"/>
              <a:gd name="connsiteY359" fmla="*/ 5799221 h 15135727"/>
              <a:gd name="connsiteX360" fmla="*/ 168442 w 8128084"/>
              <a:gd name="connsiteY360" fmla="*/ 5702969 h 15135727"/>
              <a:gd name="connsiteX361" fmla="*/ 264695 w 8128084"/>
              <a:gd name="connsiteY361" fmla="*/ 5558590 h 15135727"/>
              <a:gd name="connsiteX362" fmla="*/ 144379 w 8128084"/>
              <a:gd name="connsiteY362" fmla="*/ 5510464 h 15135727"/>
              <a:gd name="connsiteX363" fmla="*/ 0 w 8128084"/>
              <a:gd name="connsiteY363" fmla="*/ 5462337 h 15135727"/>
              <a:gd name="connsiteX364" fmla="*/ 96253 w 8128084"/>
              <a:gd name="connsiteY364"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42827 w 8128084"/>
              <a:gd name="connsiteY202" fmla="*/ 14383753 h 15135727"/>
              <a:gd name="connsiteX203" fmla="*/ 4403558 w 8128084"/>
              <a:gd name="connsiteY203" fmla="*/ 14437895 h 15135727"/>
              <a:gd name="connsiteX204" fmla="*/ 4340058 w 8128084"/>
              <a:gd name="connsiteY204" fmla="*/ 14475995 h 15135727"/>
              <a:gd name="connsiteX205" fmla="*/ 4303127 w 8128084"/>
              <a:gd name="connsiteY205" fmla="*/ 14364703 h 15135727"/>
              <a:gd name="connsiteX206" fmla="*/ 4276892 w 8128084"/>
              <a:gd name="connsiteY206" fmla="*/ 14296190 h 15135727"/>
              <a:gd name="connsiteX207" fmla="*/ 4235116 w 8128084"/>
              <a:gd name="connsiteY207" fmla="*/ 14341642 h 15135727"/>
              <a:gd name="connsiteX208" fmla="*/ 4162927 w 8128084"/>
              <a:gd name="connsiteY208" fmla="*/ 14389769 h 15135727"/>
              <a:gd name="connsiteX209" fmla="*/ 4137527 w 8128084"/>
              <a:gd name="connsiteY209" fmla="*/ 14364369 h 15135727"/>
              <a:gd name="connsiteX210" fmla="*/ 3998327 w 8128084"/>
              <a:gd name="connsiteY210" fmla="*/ 14409153 h 15135727"/>
              <a:gd name="connsiteX211" fmla="*/ 4023727 w 8128084"/>
              <a:gd name="connsiteY211" fmla="*/ 14275803 h 15135727"/>
              <a:gd name="connsiteX212" fmla="*/ 3915945 w 8128084"/>
              <a:gd name="connsiteY212" fmla="*/ 14289840 h 15135727"/>
              <a:gd name="connsiteX213" fmla="*/ 3801979 w 8128084"/>
              <a:gd name="connsiteY213" fmla="*/ 14293516 h 15135727"/>
              <a:gd name="connsiteX214" fmla="*/ 3719764 w 8128084"/>
              <a:gd name="connsiteY214" fmla="*/ 14415169 h 15135727"/>
              <a:gd name="connsiteX215" fmla="*/ 3625850 w 8128084"/>
              <a:gd name="connsiteY215" fmla="*/ 14616364 h 15135727"/>
              <a:gd name="connsiteX216" fmla="*/ 3513221 w 8128084"/>
              <a:gd name="connsiteY216" fmla="*/ 14726653 h 15135727"/>
              <a:gd name="connsiteX217" fmla="*/ 3583071 w 8128084"/>
              <a:gd name="connsiteY217" fmla="*/ 14832932 h 15135727"/>
              <a:gd name="connsiteX218" fmla="*/ 3633537 w 8128084"/>
              <a:gd name="connsiteY218" fmla="*/ 14967285 h 15135727"/>
              <a:gd name="connsiteX219" fmla="*/ 3609474 w 8128084"/>
              <a:gd name="connsiteY219" fmla="*/ 15087600 h 15135727"/>
              <a:gd name="connsiteX220" fmla="*/ 3479132 w 8128084"/>
              <a:gd name="connsiteY220" fmla="*/ 14975974 h 15135727"/>
              <a:gd name="connsiteX221" fmla="*/ 3304340 w 8128084"/>
              <a:gd name="connsiteY221" fmla="*/ 14949237 h 15135727"/>
              <a:gd name="connsiteX222" fmla="*/ 3261227 w 8128084"/>
              <a:gd name="connsiteY222" fmla="*/ 14787145 h 15135727"/>
              <a:gd name="connsiteX223" fmla="*/ 3128211 w 8128084"/>
              <a:gd name="connsiteY223" fmla="*/ 14919158 h 15135727"/>
              <a:gd name="connsiteX224" fmla="*/ 3090277 w 8128084"/>
              <a:gd name="connsiteY224" fmla="*/ 15075903 h 15135727"/>
              <a:gd name="connsiteX225" fmla="*/ 2959769 w 8128084"/>
              <a:gd name="connsiteY225" fmla="*/ 15135727 h 15135727"/>
              <a:gd name="connsiteX226" fmla="*/ 2891256 w 8128084"/>
              <a:gd name="connsiteY226" fmla="*/ 14945895 h 15135727"/>
              <a:gd name="connsiteX227" fmla="*/ 2829927 w 8128084"/>
              <a:gd name="connsiteY227" fmla="*/ 14872703 h 15135727"/>
              <a:gd name="connsiteX228" fmla="*/ 2887579 w 8128084"/>
              <a:gd name="connsiteY228" fmla="*/ 14774779 h 15135727"/>
              <a:gd name="connsiteX229" fmla="*/ 2779127 w 8128084"/>
              <a:gd name="connsiteY229" fmla="*/ 14694903 h 15135727"/>
              <a:gd name="connsiteX230" fmla="*/ 2839453 w 8128084"/>
              <a:gd name="connsiteY230" fmla="*/ 14582274 h 15135727"/>
              <a:gd name="connsiteX231" fmla="*/ 2935706 w 8128084"/>
              <a:gd name="connsiteY231" fmla="*/ 14510085 h 15135727"/>
              <a:gd name="connsiteX232" fmla="*/ 2948406 w 8128084"/>
              <a:gd name="connsiteY232" fmla="*/ 14554535 h 15135727"/>
              <a:gd name="connsiteX233" fmla="*/ 2855327 w 8128084"/>
              <a:gd name="connsiteY233" fmla="*/ 14371053 h 15135727"/>
              <a:gd name="connsiteX234" fmla="*/ 3014077 w 8128084"/>
              <a:gd name="connsiteY234" fmla="*/ 14447253 h 15135727"/>
              <a:gd name="connsiteX235" fmla="*/ 3029285 w 8128084"/>
              <a:gd name="connsiteY235" fmla="*/ 14363032 h 15135727"/>
              <a:gd name="connsiteX236" fmla="*/ 3152274 w 8128084"/>
              <a:gd name="connsiteY236" fmla="*/ 14341642 h 15135727"/>
              <a:gd name="connsiteX237" fmla="*/ 3226135 w 8128084"/>
              <a:gd name="connsiteY237" fmla="*/ 14269453 h 15135727"/>
              <a:gd name="connsiteX238" fmla="*/ 3152274 w 8128084"/>
              <a:gd name="connsiteY238" fmla="*/ 14197264 h 15135727"/>
              <a:gd name="connsiteX239" fmla="*/ 3152274 w 8128084"/>
              <a:gd name="connsiteY239" fmla="*/ 14052885 h 15135727"/>
              <a:gd name="connsiteX240" fmla="*/ 3086435 w 8128084"/>
              <a:gd name="connsiteY240" fmla="*/ 14037845 h 15135727"/>
              <a:gd name="connsiteX241" fmla="*/ 3056021 w 8128084"/>
              <a:gd name="connsiteY241" fmla="*/ 14153148 h 15135727"/>
              <a:gd name="connsiteX242" fmla="*/ 2935706 w 8128084"/>
              <a:gd name="connsiteY242" fmla="*/ 14076948 h 15135727"/>
              <a:gd name="connsiteX243" fmla="*/ 2863516 w 8128084"/>
              <a:gd name="connsiteY243" fmla="*/ 14093324 h 15135727"/>
              <a:gd name="connsiteX244" fmla="*/ 2804527 w 8128084"/>
              <a:gd name="connsiteY244" fmla="*/ 14218653 h 15135727"/>
              <a:gd name="connsiteX245" fmla="*/ 2719137 w 8128084"/>
              <a:gd name="connsiteY245" fmla="*/ 14197264 h 15135727"/>
              <a:gd name="connsiteX246" fmla="*/ 2653298 w 8128084"/>
              <a:gd name="connsiteY246" fmla="*/ 14248064 h 15135727"/>
              <a:gd name="connsiteX247" fmla="*/ 2560721 w 8128084"/>
              <a:gd name="connsiteY247" fmla="*/ 14150474 h 15135727"/>
              <a:gd name="connsiteX248" fmla="*/ 2436729 w 8128084"/>
              <a:gd name="connsiteY248" fmla="*/ 13804566 h 15135727"/>
              <a:gd name="connsiteX249" fmla="*/ 2550527 w 8128084"/>
              <a:gd name="connsiteY249" fmla="*/ 13805903 h 15135727"/>
              <a:gd name="connsiteX250" fmla="*/ 2729498 w 8128084"/>
              <a:gd name="connsiteY250" fmla="*/ 13812253 h 15135727"/>
              <a:gd name="connsiteX251" fmla="*/ 2633077 w 8128084"/>
              <a:gd name="connsiteY251" fmla="*/ 13755103 h 15135727"/>
              <a:gd name="connsiteX252" fmla="*/ 2553369 w 8128084"/>
              <a:gd name="connsiteY252" fmla="*/ 13475369 h 15135727"/>
              <a:gd name="connsiteX253" fmla="*/ 2658645 w 8128084"/>
              <a:gd name="connsiteY253" fmla="*/ 13224711 h 15135727"/>
              <a:gd name="connsiteX254" fmla="*/ 2719137 w 8128084"/>
              <a:gd name="connsiteY254" fmla="*/ 13042232 h 15135727"/>
              <a:gd name="connsiteX255" fmla="*/ 2791327 w 8128084"/>
              <a:gd name="connsiteY255" fmla="*/ 12945979 h 15135727"/>
              <a:gd name="connsiteX256" fmla="*/ 2969627 w 8128084"/>
              <a:gd name="connsiteY256" fmla="*/ 12929603 h 15135727"/>
              <a:gd name="connsiteX257" fmla="*/ 3031958 w 8128084"/>
              <a:gd name="connsiteY257" fmla="*/ 13090358 h 15135727"/>
              <a:gd name="connsiteX258" fmla="*/ 3102977 w 8128084"/>
              <a:gd name="connsiteY258" fmla="*/ 12974053 h 15135727"/>
              <a:gd name="connsiteX259" fmla="*/ 3043321 w 8128084"/>
              <a:gd name="connsiteY259" fmla="*/ 12836024 h 15135727"/>
              <a:gd name="connsiteX260" fmla="*/ 2849479 w 8128084"/>
              <a:gd name="connsiteY260" fmla="*/ 12815637 h 15135727"/>
              <a:gd name="connsiteX261" fmla="*/ 2815390 w 8128084"/>
              <a:gd name="connsiteY261" fmla="*/ 12777537 h 15135727"/>
              <a:gd name="connsiteX262" fmla="*/ 2887077 w 8128084"/>
              <a:gd name="connsiteY262" fmla="*/ 12586703 h 15135727"/>
              <a:gd name="connsiteX263" fmla="*/ 3153777 w 8128084"/>
              <a:gd name="connsiteY263" fmla="*/ 12516853 h 15135727"/>
              <a:gd name="connsiteX264" fmla="*/ 3239837 w 8128084"/>
              <a:gd name="connsiteY264" fmla="*/ 12311314 h 15135727"/>
              <a:gd name="connsiteX265" fmla="*/ 3104148 w 8128084"/>
              <a:gd name="connsiteY265" fmla="*/ 12320337 h 15135727"/>
              <a:gd name="connsiteX266" fmla="*/ 3040648 w 8128084"/>
              <a:gd name="connsiteY266" fmla="*/ 12320337 h 15135727"/>
              <a:gd name="connsiteX267" fmla="*/ 2956927 w 8128084"/>
              <a:gd name="connsiteY267" fmla="*/ 12237453 h 15135727"/>
              <a:gd name="connsiteX268" fmla="*/ 3007895 w 8128084"/>
              <a:gd name="connsiteY268" fmla="*/ 12079706 h 15135727"/>
              <a:gd name="connsiteX269" fmla="*/ 2810042 w 8128084"/>
              <a:gd name="connsiteY269" fmla="*/ 11954377 h 15135727"/>
              <a:gd name="connsiteX270" fmla="*/ 2863516 w 8128084"/>
              <a:gd name="connsiteY270" fmla="*/ 11694695 h 15135727"/>
              <a:gd name="connsiteX271" fmla="*/ 2817227 w 8128084"/>
              <a:gd name="connsiteY271" fmla="*/ 11507203 h 15135727"/>
              <a:gd name="connsiteX272" fmla="*/ 2911642 w 8128084"/>
              <a:gd name="connsiteY272" fmla="*/ 11454064 h 15135727"/>
              <a:gd name="connsiteX273" fmla="*/ 3056021 w 8128084"/>
              <a:gd name="connsiteY273" fmla="*/ 11454064 h 15135727"/>
              <a:gd name="connsiteX274" fmla="*/ 2983832 w 8128084"/>
              <a:gd name="connsiteY274" fmla="*/ 11381874 h 15135727"/>
              <a:gd name="connsiteX275" fmla="*/ 3031958 w 8128084"/>
              <a:gd name="connsiteY275" fmla="*/ 11285621 h 15135727"/>
              <a:gd name="connsiteX276" fmla="*/ 3007895 w 8128084"/>
              <a:gd name="connsiteY276" fmla="*/ 11189369 h 15135727"/>
              <a:gd name="connsiteX277" fmla="*/ 2887579 w 8128084"/>
              <a:gd name="connsiteY277" fmla="*/ 11141242 h 15135727"/>
              <a:gd name="connsiteX278" fmla="*/ 2887579 w 8128084"/>
              <a:gd name="connsiteY278" fmla="*/ 10972800 h 15135727"/>
              <a:gd name="connsiteX279" fmla="*/ 2887579 w 8128084"/>
              <a:gd name="connsiteY279" fmla="*/ 10924674 h 15135727"/>
              <a:gd name="connsiteX280" fmla="*/ 2767264 w 8128084"/>
              <a:gd name="connsiteY280" fmla="*/ 11020927 h 15135727"/>
              <a:gd name="connsiteX281" fmla="*/ 2743200 w 8128084"/>
              <a:gd name="connsiteY281" fmla="*/ 10924674 h 15135727"/>
              <a:gd name="connsiteX282" fmla="*/ 2550695 w 8128084"/>
              <a:gd name="connsiteY282" fmla="*/ 11020927 h 15135727"/>
              <a:gd name="connsiteX283" fmla="*/ 2526632 w 8128084"/>
              <a:gd name="connsiteY283" fmla="*/ 11117179 h 15135727"/>
              <a:gd name="connsiteX284" fmla="*/ 2334127 w 8128084"/>
              <a:gd name="connsiteY284" fmla="*/ 10996864 h 15135727"/>
              <a:gd name="connsiteX285" fmla="*/ 2358190 w 8128084"/>
              <a:gd name="connsiteY285" fmla="*/ 10732169 h 15135727"/>
              <a:gd name="connsiteX286" fmla="*/ 2334127 w 8128084"/>
              <a:gd name="connsiteY286" fmla="*/ 10587790 h 15135727"/>
              <a:gd name="connsiteX287" fmla="*/ 2406316 w 8128084"/>
              <a:gd name="connsiteY287" fmla="*/ 10491537 h 15135727"/>
              <a:gd name="connsiteX288" fmla="*/ 2598821 w 8128084"/>
              <a:gd name="connsiteY288" fmla="*/ 10684042 h 15135727"/>
              <a:gd name="connsiteX289" fmla="*/ 2767264 w 8128084"/>
              <a:gd name="connsiteY289" fmla="*/ 10684042 h 15135727"/>
              <a:gd name="connsiteX290" fmla="*/ 2646948 w 8128084"/>
              <a:gd name="connsiteY290" fmla="*/ 10515600 h 15135727"/>
              <a:gd name="connsiteX291" fmla="*/ 2815390 w 8128084"/>
              <a:gd name="connsiteY291" fmla="*/ 10395285 h 15135727"/>
              <a:gd name="connsiteX292" fmla="*/ 3080085 w 8128084"/>
              <a:gd name="connsiteY292" fmla="*/ 10419348 h 15135727"/>
              <a:gd name="connsiteX293" fmla="*/ 3248527 w 8128084"/>
              <a:gd name="connsiteY293" fmla="*/ 10539664 h 15135727"/>
              <a:gd name="connsiteX294" fmla="*/ 3320716 w 8128084"/>
              <a:gd name="connsiteY294" fmla="*/ 10659979 h 15135727"/>
              <a:gd name="connsiteX295" fmla="*/ 3465095 w 8128084"/>
              <a:gd name="connsiteY295" fmla="*/ 10659979 h 15135727"/>
              <a:gd name="connsiteX296" fmla="*/ 3441032 w 8128084"/>
              <a:gd name="connsiteY296" fmla="*/ 10491537 h 15135727"/>
              <a:gd name="connsiteX297" fmla="*/ 3392906 w 8128084"/>
              <a:gd name="connsiteY297" fmla="*/ 10250906 h 15135727"/>
              <a:gd name="connsiteX298" fmla="*/ 3152274 w 8128084"/>
              <a:gd name="connsiteY298" fmla="*/ 10250906 h 15135727"/>
              <a:gd name="connsiteX299" fmla="*/ 3176337 w 8128084"/>
              <a:gd name="connsiteY299" fmla="*/ 10178716 h 15135727"/>
              <a:gd name="connsiteX300" fmla="*/ 3104148 w 8128084"/>
              <a:gd name="connsiteY300" fmla="*/ 10154653 h 15135727"/>
              <a:gd name="connsiteX301" fmla="*/ 3007895 w 8128084"/>
              <a:gd name="connsiteY301" fmla="*/ 9962148 h 15135727"/>
              <a:gd name="connsiteX302" fmla="*/ 3176337 w 8128084"/>
              <a:gd name="connsiteY302" fmla="*/ 9889958 h 15135727"/>
              <a:gd name="connsiteX303" fmla="*/ 2959769 w 8128084"/>
              <a:gd name="connsiteY303" fmla="*/ 9504948 h 15135727"/>
              <a:gd name="connsiteX304" fmla="*/ 2791327 w 8128084"/>
              <a:gd name="connsiteY304" fmla="*/ 9456821 h 15135727"/>
              <a:gd name="connsiteX305" fmla="*/ 2574758 w 8128084"/>
              <a:gd name="connsiteY305" fmla="*/ 9336506 h 15135727"/>
              <a:gd name="connsiteX306" fmla="*/ 2550695 w 8128084"/>
              <a:gd name="connsiteY306" fmla="*/ 9071811 h 15135727"/>
              <a:gd name="connsiteX307" fmla="*/ 2695074 w 8128084"/>
              <a:gd name="connsiteY307" fmla="*/ 8999621 h 15135727"/>
              <a:gd name="connsiteX308" fmla="*/ 2622885 w 8128084"/>
              <a:gd name="connsiteY308" fmla="*/ 8975558 h 15135727"/>
              <a:gd name="connsiteX309" fmla="*/ 2430379 w 8128084"/>
              <a:gd name="connsiteY309" fmla="*/ 8999621 h 15135727"/>
              <a:gd name="connsiteX310" fmla="*/ 2261937 w 8128084"/>
              <a:gd name="connsiteY310" fmla="*/ 9168064 h 15135727"/>
              <a:gd name="connsiteX311" fmla="*/ 2237874 w 8128084"/>
              <a:gd name="connsiteY311" fmla="*/ 8999621 h 15135727"/>
              <a:gd name="connsiteX312" fmla="*/ 2117558 w 8128084"/>
              <a:gd name="connsiteY312" fmla="*/ 8975558 h 15135727"/>
              <a:gd name="connsiteX313" fmla="*/ 2045369 w 8128084"/>
              <a:gd name="connsiteY313" fmla="*/ 8783053 h 15135727"/>
              <a:gd name="connsiteX314" fmla="*/ 1852864 w 8128084"/>
              <a:gd name="connsiteY314" fmla="*/ 8758990 h 15135727"/>
              <a:gd name="connsiteX315" fmla="*/ 1636295 w 8128084"/>
              <a:gd name="connsiteY315" fmla="*/ 8927432 h 15135727"/>
              <a:gd name="connsiteX316" fmla="*/ 1588169 w 8128084"/>
              <a:gd name="connsiteY316" fmla="*/ 9023685 h 15135727"/>
              <a:gd name="connsiteX317" fmla="*/ 1515979 w 8128084"/>
              <a:gd name="connsiteY317" fmla="*/ 8879306 h 15135727"/>
              <a:gd name="connsiteX318" fmla="*/ 1347537 w 8128084"/>
              <a:gd name="connsiteY318" fmla="*/ 8879306 h 15135727"/>
              <a:gd name="connsiteX319" fmla="*/ 1347537 w 8128084"/>
              <a:gd name="connsiteY319" fmla="*/ 8710864 h 15135727"/>
              <a:gd name="connsiteX320" fmla="*/ 1106906 w 8128084"/>
              <a:gd name="connsiteY320" fmla="*/ 8783053 h 15135727"/>
              <a:gd name="connsiteX321" fmla="*/ 890337 w 8128084"/>
              <a:gd name="connsiteY321" fmla="*/ 8686800 h 15135727"/>
              <a:gd name="connsiteX322" fmla="*/ 649706 w 8128084"/>
              <a:gd name="connsiteY322" fmla="*/ 8662737 h 15135727"/>
              <a:gd name="connsiteX323" fmla="*/ 385011 w 8128084"/>
              <a:gd name="connsiteY323" fmla="*/ 8566485 h 15135727"/>
              <a:gd name="connsiteX324" fmla="*/ 577516 w 8128084"/>
              <a:gd name="connsiteY324" fmla="*/ 8373979 h 15135727"/>
              <a:gd name="connsiteX325" fmla="*/ 794085 w 8128084"/>
              <a:gd name="connsiteY325" fmla="*/ 8301790 h 15135727"/>
              <a:gd name="connsiteX326" fmla="*/ 745958 w 8128084"/>
              <a:gd name="connsiteY326" fmla="*/ 8133348 h 15135727"/>
              <a:gd name="connsiteX327" fmla="*/ 818148 w 8128084"/>
              <a:gd name="connsiteY327" fmla="*/ 7820527 h 15135727"/>
              <a:gd name="connsiteX328" fmla="*/ 697832 w 8128084"/>
              <a:gd name="connsiteY328" fmla="*/ 7820527 h 15135727"/>
              <a:gd name="connsiteX329" fmla="*/ 625642 w 8128084"/>
              <a:gd name="connsiteY329" fmla="*/ 7916779 h 15135727"/>
              <a:gd name="connsiteX330" fmla="*/ 457200 w 8128084"/>
              <a:gd name="connsiteY330" fmla="*/ 7820527 h 15135727"/>
              <a:gd name="connsiteX331" fmla="*/ 529390 w 8128084"/>
              <a:gd name="connsiteY331" fmla="*/ 7700211 h 15135727"/>
              <a:gd name="connsiteX332" fmla="*/ 938464 w 8128084"/>
              <a:gd name="connsiteY332" fmla="*/ 7676148 h 15135727"/>
              <a:gd name="connsiteX333" fmla="*/ 1058779 w 8128084"/>
              <a:gd name="connsiteY333" fmla="*/ 7459579 h 15135727"/>
              <a:gd name="connsiteX334" fmla="*/ 1203158 w 8128084"/>
              <a:gd name="connsiteY334" fmla="*/ 7603958 h 15135727"/>
              <a:gd name="connsiteX335" fmla="*/ 1299411 w 8128084"/>
              <a:gd name="connsiteY335" fmla="*/ 7555832 h 15135727"/>
              <a:gd name="connsiteX336" fmla="*/ 1443790 w 8128084"/>
              <a:gd name="connsiteY336" fmla="*/ 7507706 h 15135727"/>
              <a:gd name="connsiteX337" fmla="*/ 1684421 w 8128084"/>
              <a:gd name="connsiteY337" fmla="*/ 7603958 h 15135727"/>
              <a:gd name="connsiteX338" fmla="*/ 1684421 w 8128084"/>
              <a:gd name="connsiteY338" fmla="*/ 7603958 h 15135727"/>
              <a:gd name="connsiteX339" fmla="*/ 1540042 w 8128084"/>
              <a:gd name="connsiteY339" fmla="*/ 7363327 h 15135727"/>
              <a:gd name="connsiteX340" fmla="*/ 1299411 w 8128084"/>
              <a:gd name="connsiteY340" fmla="*/ 7315200 h 15135727"/>
              <a:gd name="connsiteX341" fmla="*/ 1130969 w 8128084"/>
              <a:gd name="connsiteY341" fmla="*/ 7339264 h 15135727"/>
              <a:gd name="connsiteX342" fmla="*/ 1034716 w 8128084"/>
              <a:gd name="connsiteY342" fmla="*/ 7315200 h 15135727"/>
              <a:gd name="connsiteX343" fmla="*/ 1155032 w 8128084"/>
              <a:gd name="connsiteY343" fmla="*/ 7050506 h 15135727"/>
              <a:gd name="connsiteX344" fmla="*/ 1155032 w 8128084"/>
              <a:gd name="connsiteY344" fmla="*/ 6930190 h 15135727"/>
              <a:gd name="connsiteX345" fmla="*/ 1155032 w 8128084"/>
              <a:gd name="connsiteY345" fmla="*/ 6761748 h 15135727"/>
              <a:gd name="connsiteX346" fmla="*/ 1203158 w 8128084"/>
              <a:gd name="connsiteY346" fmla="*/ 6617369 h 15135727"/>
              <a:gd name="connsiteX347" fmla="*/ 1371600 w 8128084"/>
              <a:gd name="connsiteY347" fmla="*/ 6472990 h 15135727"/>
              <a:gd name="connsiteX348" fmla="*/ 1443790 w 8128084"/>
              <a:gd name="connsiteY348" fmla="*/ 6328611 h 15135727"/>
              <a:gd name="connsiteX349" fmla="*/ 1419727 w 8128084"/>
              <a:gd name="connsiteY349" fmla="*/ 6208295 h 15135727"/>
              <a:gd name="connsiteX350" fmla="*/ 1275348 w 8128084"/>
              <a:gd name="connsiteY350" fmla="*/ 6304548 h 15135727"/>
              <a:gd name="connsiteX351" fmla="*/ 1323474 w 8128084"/>
              <a:gd name="connsiteY351" fmla="*/ 6015790 h 15135727"/>
              <a:gd name="connsiteX352" fmla="*/ 1540042 w 8128084"/>
              <a:gd name="connsiteY352" fmla="*/ 5871411 h 15135727"/>
              <a:gd name="connsiteX353" fmla="*/ 1540042 w 8128084"/>
              <a:gd name="connsiteY353" fmla="*/ 5751095 h 15135727"/>
              <a:gd name="connsiteX354" fmla="*/ 1395664 w 8128084"/>
              <a:gd name="connsiteY354" fmla="*/ 5799221 h 15135727"/>
              <a:gd name="connsiteX355" fmla="*/ 1179095 w 8128084"/>
              <a:gd name="connsiteY355" fmla="*/ 5799221 h 15135727"/>
              <a:gd name="connsiteX356" fmla="*/ 890337 w 8128084"/>
              <a:gd name="connsiteY356" fmla="*/ 5775158 h 15135727"/>
              <a:gd name="connsiteX357" fmla="*/ 697832 w 8128084"/>
              <a:gd name="connsiteY357" fmla="*/ 5606716 h 15135727"/>
              <a:gd name="connsiteX358" fmla="*/ 577516 w 8128084"/>
              <a:gd name="connsiteY358" fmla="*/ 5582653 h 15135727"/>
              <a:gd name="connsiteX359" fmla="*/ 697832 w 8128084"/>
              <a:gd name="connsiteY359" fmla="*/ 5775158 h 15135727"/>
              <a:gd name="connsiteX360" fmla="*/ 409074 w 8128084"/>
              <a:gd name="connsiteY360" fmla="*/ 5799221 h 15135727"/>
              <a:gd name="connsiteX361" fmla="*/ 168442 w 8128084"/>
              <a:gd name="connsiteY361" fmla="*/ 5702969 h 15135727"/>
              <a:gd name="connsiteX362" fmla="*/ 264695 w 8128084"/>
              <a:gd name="connsiteY362" fmla="*/ 5558590 h 15135727"/>
              <a:gd name="connsiteX363" fmla="*/ 144379 w 8128084"/>
              <a:gd name="connsiteY363" fmla="*/ 5510464 h 15135727"/>
              <a:gd name="connsiteX364" fmla="*/ 0 w 8128084"/>
              <a:gd name="connsiteY364" fmla="*/ 5462337 h 15135727"/>
              <a:gd name="connsiteX365" fmla="*/ 96253 w 8128084"/>
              <a:gd name="connsiteY365"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42827 w 8128084"/>
              <a:gd name="connsiteY202" fmla="*/ 14383753 h 15135727"/>
              <a:gd name="connsiteX203" fmla="*/ 4403558 w 8128084"/>
              <a:gd name="connsiteY203" fmla="*/ 14437895 h 15135727"/>
              <a:gd name="connsiteX204" fmla="*/ 4340058 w 8128084"/>
              <a:gd name="connsiteY204" fmla="*/ 14475995 h 15135727"/>
              <a:gd name="connsiteX205" fmla="*/ 4303127 w 8128084"/>
              <a:gd name="connsiteY205" fmla="*/ 14364703 h 15135727"/>
              <a:gd name="connsiteX206" fmla="*/ 4276892 w 8128084"/>
              <a:gd name="connsiteY206" fmla="*/ 14296190 h 15135727"/>
              <a:gd name="connsiteX207" fmla="*/ 4235116 w 8128084"/>
              <a:gd name="connsiteY207" fmla="*/ 14341642 h 15135727"/>
              <a:gd name="connsiteX208" fmla="*/ 4162927 w 8128084"/>
              <a:gd name="connsiteY208" fmla="*/ 14389769 h 15135727"/>
              <a:gd name="connsiteX209" fmla="*/ 4137527 w 8128084"/>
              <a:gd name="connsiteY209" fmla="*/ 14364369 h 15135727"/>
              <a:gd name="connsiteX210" fmla="*/ 3998327 w 8128084"/>
              <a:gd name="connsiteY210" fmla="*/ 14409153 h 15135727"/>
              <a:gd name="connsiteX211" fmla="*/ 4023727 w 8128084"/>
              <a:gd name="connsiteY211" fmla="*/ 14275803 h 15135727"/>
              <a:gd name="connsiteX212" fmla="*/ 3915945 w 8128084"/>
              <a:gd name="connsiteY212" fmla="*/ 14289840 h 15135727"/>
              <a:gd name="connsiteX213" fmla="*/ 3801979 w 8128084"/>
              <a:gd name="connsiteY213" fmla="*/ 14293516 h 15135727"/>
              <a:gd name="connsiteX214" fmla="*/ 3719764 w 8128084"/>
              <a:gd name="connsiteY214" fmla="*/ 14415169 h 15135727"/>
              <a:gd name="connsiteX215" fmla="*/ 3625850 w 8128084"/>
              <a:gd name="connsiteY215" fmla="*/ 14616364 h 15135727"/>
              <a:gd name="connsiteX216" fmla="*/ 3513221 w 8128084"/>
              <a:gd name="connsiteY216" fmla="*/ 14726653 h 15135727"/>
              <a:gd name="connsiteX217" fmla="*/ 3583071 w 8128084"/>
              <a:gd name="connsiteY217" fmla="*/ 14832932 h 15135727"/>
              <a:gd name="connsiteX218" fmla="*/ 3633537 w 8128084"/>
              <a:gd name="connsiteY218" fmla="*/ 14967285 h 15135727"/>
              <a:gd name="connsiteX219" fmla="*/ 3609474 w 8128084"/>
              <a:gd name="connsiteY219" fmla="*/ 15087600 h 15135727"/>
              <a:gd name="connsiteX220" fmla="*/ 3479132 w 8128084"/>
              <a:gd name="connsiteY220" fmla="*/ 14975974 h 15135727"/>
              <a:gd name="connsiteX221" fmla="*/ 3304340 w 8128084"/>
              <a:gd name="connsiteY221" fmla="*/ 14949237 h 15135727"/>
              <a:gd name="connsiteX222" fmla="*/ 3261227 w 8128084"/>
              <a:gd name="connsiteY222" fmla="*/ 14787145 h 15135727"/>
              <a:gd name="connsiteX223" fmla="*/ 3128211 w 8128084"/>
              <a:gd name="connsiteY223" fmla="*/ 14919158 h 15135727"/>
              <a:gd name="connsiteX224" fmla="*/ 3090277 w 8128084"/>
              <a:gd name="connsiteY224" fmla="*/ 15075903 h 15135727"/>
              <a:gd name="connsiteX225" fmla="*/ 2959769 w 8128084"/>
              <a:gd name="connsiteY225" fmla="*/ 15135727 h 15135727"/>
              <a:gd name="connsiteX226" fmla="*/ 2891256 w 8128084"/>
              <a:gd name="connsiteY226" fmla="*/ 14945895 h 15135727"/>
              <a:gd name="connsiteX227" fmla="*/ 2829927 w 8128084"/>
              <a:gd name="connsiteY227" fmla="*/ 14872703 h 15135727"/>
              <a:gd name="connsiteX228" fmla="*/ 2887579 w 8128084"/>
              <a:gd name="connsiteY228" fmla="*/ 14774779 h 15135727"/>
              <a:gd name="connsiteX229" fmla="*/ 2779127 w 8128084"/>
              <a:gd name="connsiteY229" fmla="*/ 14694903 h 15135727"/>
              <a:gd name="connsiteX230" fmla="*/ 2839453 w 8128084"/>
              <a:gd name="connsiteY230" fmla="*/ 14582274 h 15135727"/>
              <a:gd name="connsiteX231" fmla="*/ 2935706 w 8128084"/>
              <a:gd name="connsiteY231" fmla="*/ 14510085 h 15135727"/>
              <a:gd name="connsiteX232" fmla="*/ 2948406 w 8128084"/>
              <a:gd name="connsiteY232" fmla="*/ 14554535 h 15135727"/>
              <a:gd name="connsiteX233" fmla="*/ 2855327 w 8128084"/>
              <a:gd name="connsiteY233" fmla="*/ 14371053 h 15135727"/>
              <a:gd name="connsiteX234" fmla="*/ 3014077 w 8128084"/>
              <a:gd name="connsiteY234" fmla="*/ 14447253 h 15135727"/>
              <a:gd name="connsiteX235" fmla="*/ 3029285 w 8128084"/>
              <a:gd name="connsiteY235" fmla="*/ 14363032 h 15135727"/>
              <a:gd name="connsiteX236" fmla="*/ 3152274 w 8128084"/>
              <a:gd name="connsiteY236" fmla="*/ 14341642 h 15135727"/>
              <a:gd name="connsiteX237" fmla="*/ 3226135 w 8128084"/>
              <a:gd name="connsiteY237" fmla="*/ 14269453 h 15135727"/>
              <a:gd name="connsiteX238" fmla="*/ 3152274 w 8128084"/>
              <a:gd name="connsiteY238" fmla="*/ 14197264 h 15135727"/>
              <a:gd name="connsiteX239" fmla="*/ 3152274 w 8128084"/>
              <a:gd name="connsiteY239" fmla="*/ 14052885 h 15135727"/>
              <a:gd name="connsiteX240" fmla="*/ 3086435 w 8128084"/>
              <a:gd name="connsiteY240" fmla="*/ 14037845 h 15135727"/>
              <a:gd name="connsiteX241" fmla="*/ 3056021 w 8128084"/>
              <a:gd name="connsiteY241" fmla="*/ 14153148 h 15135727"/>
              <a:gd name="connsiteX242" fmla="*/ 2935706 w 8128084"/>
              <a:gd name="connsiteY242" fmla="*/ 14076948 h 15135727"/>
              <a:gd name="connsiteX243" fmla="*/ 2863516 w 8128084"/>
              <a:gd name="connsiteY243" fmla="*/ 14093324 h 15135727"/>
              <a:gd name="connsiteX244" fmla="*/ 2804527 w 8128084"/>
              <a:gd name="connsiteY244" fmla="*/ 14218653 h 15135727"/>
              <a:gd name="connsiteX245" fmla="*/ 2719137 w 8128084"/>
              <a:gd name="connsiteY245" fmla="*/ 14197264 h 15135727"/>
              <a:gd name="connsiteX246" fmla="*/ 2653298 w 8128084"/>
              <a:gd name="connsiteY246" fmla="*/ 14248064 h 15135727"/>
              <a:gd name="connsiteX247" fmla="*/ 2560721 w 8128084"/>
              <a:gd name="connsiteY247" fmla="*/ 14150474 h 15135727"/>
              <a:gd name="connsiteX248" fmla="*/ 2436729 w 8128084"/>
              <a:gd name="connsiteY248" fmla="*/ 13804566 h 15135727"/>
              <a:gd name="connsiteX249" fmla="*/ 2550527 w 8128084"/>
              <a:gd name="connsiteY249" fmla="*/ 13805903 h 15135727"/>
              <a:gd name="connsiteX250" fmla="*/ 2729498 w 8128084"/>
              <a:gd name="connsiteY250" fmla="*/ 13812253 h 15135727"/>
              <a:gd name="connsiteX251" fmla="*/ 2633077 w 8128084"/>
              <a:gd name="connsiteY251" fmla="*/ 13755103 h 15135727"/>
              <a:gd name="connsiteX252" fmla="*/ 2553369 w 8128084"/>
              <a:gd name="connsiteY252" fmla="*/ 13475369 h 15135727"/>
              <a:gd name="connsiteX253" fmla="*/ 2658645 w 8128084"/>
              <a:gd name="connsiteY253" fmla="*/ 13224711 h 15135727"/>
              <a:gd name="connsiteX254" fmla="*/ 2719137 w 8128084"/>
              <a:gd name="connsiteY254" fmla="*/ 13042232 h 15135727"/>
              <a:gd name="connsiteX255" fmla="*/ 2791327 w 8128084"/>
              <a:gd name="connsiteY255" fmla="*/ 12945979 h 15135727"/>
              <a:gd name="connsiteX256" fmla="*/ 2969627 w 8128084"/>
              <a:gd name="connsiteY256" fmla="*/ 12929603 h 15135727"/>
              <a:gd name="connsiteX257" fmla="*/ 3031958 w 8128084"/>
              <a:gd name="connsiteY257" fmla="*/ 13090358 h 15135727"/>
              <a:gd name="connsiteX258" fmla="*/ 3102977 w 8128084"/>
              <a:gd name="connsiteY258" fmla="*/ 12974053 h 15135727"/>
              <a:gd name="connsiteX259" fmla="*/ 3043321 w 8128084"/>
              <a:gd name="connsiteY259" fmla="*/ 12836024 h 15135727"/>
              <a:gd name="connsiteX260" fmla="*/ 2849479 w 8128084"/>
              <a:gd name="connsiteY260" fmla="*/ 12815637 h 15135727"/>
              <a:gd name="connsiteX261" fmla="*/ 2815390 w 8128084"/>
              <a:gd name="connsiteY261" fmla="*/ 12777537 h 15135727"/>
              <a:gd name="connsiteX262" fmla="*/ 2887077 w 8128084"/>
              <a:gd name="connsiteY262" fmla="*/ 12586703 h 15135727"/>
              <a:gd name="connsiteX263" fmla="*/ 3153777 w 8128084"/>
              <a:gd name="connsiteY263" fmla="*/ 12516853 h 15135727"/>
              <a:gd name="connsiteX264" fmla="*/ 3239837 w 8128084"/>
              <a:gd name="connsiteY264" fmla="*/ 12311314 h 15135727"/>
              <a:gd name="connsiteX265" fmla="*/ 3104148 w 8128084"/>
              <a:gd name="connsiteY265" fmla="*/ 12320337 h 15135727"/>
              <a:gd name="connsiteX266" fmla="*/ 3040648 w 8128084"/>
              <a:gd name="connsiteY266" fmla="*/ 12320337 h 15135727"/>
              <a:gd name="connsiteX267" fmla="*/ 2956927 w 8128084"/>
              <a:gd name="connsiteY267" fmla="*/ 12237453 h 15135727"/>
              <a:gd name="connsiteX268" fmla="*/ 3007895 w 8128084"/>
              <a:gd name="connsiteY268" fmla="*/ 12079706 h 15135727"/>
              <a:gd name="connsiteX269" fmla="*/ 2810042 w 8128084"/>
              <a:gd name="connsiteY269" fmla="*/ 11954377 h 15135727"/>
              <a:gd name="connsiteX270" fmla="*/ 2863516 w 8128084"/>
              <a:gd name="connsiteY270" fmla="*/ 11694695 h 15135727"/>
              <a:gd name="connsiteX271" fmla="*/ 2817227 w 8128084"/>
              <a:gd name="connsiteY271" fmla="*/ 11507203 h 15135727"/>
              <a:gd name="connsiteX272" fmla="*/ 2911642 w 8128084"/>
              <a:gd name="connsiteY272" fmla="*/ 11454064 h 15135727"/>
              <a:gd name="connsiteX273" fmla="*/ 2988677 w 8128084"/>
              <a:gd name="connsiteY273" fmla="*/ 11494503 h 15135727"/>
              <a:gd name="connsiteX274" fmla="*/ 3056021 w 8128084"/>
              <a:gd name="connsiteY274" fmla="*/ 11454064 h 15135727"/>
              <a:gd name="connsiteX275" fmla="*/ 2983832 w 8128084"/>
              <a:gd name="connsiteY275" fmla="*/ 11381874 h 15135727"/>
              <a:gd name="connsiteX276" fmla="*/ 3031958 w 8128084"/>
              <a:gd name="connsiteY276" fmla="*/ 11285621 h 15135727"/>
              <a:gd name="connsiteX277" fmla="*/ 3007895 w 8128084"/>
              <a:gd name="connsiteY277" fmla="*/ 11189369 h 15135727"/>
              <a:gd name="connsiteX278" fmla="*/ 2887579 w 8128084"/>
              <a:gd name="connsiteY278" fmla="*/ 11141242 h 15135727"/>
              <a:gd name="connsiteX279" fmla="*/ 2887579 w 8128084"/>
              <a:gd name="connsiteY279" fmla="*/ 10972800 h 15135727"/>
              <a:gd name="connsiteX280" fmla="*/ 2887579 w 8128084"/>
              <a:gd name="connsiteY280" fmla="*/ 10924674 h 15135727"/>
              <a:gd name="connsiteX281" fmla="*/ 2767264 w 8128084"/>
              <a:gd name="connsiteY281" fmla="*/ 11020927 h 15135727"/>
              <a:gd name="connsiteX282" fmla="*/ 2743200 w 8128084"/>
              <a:gd name="connsiteY282" fmla="*/ 10924674 h 15135727"/>
              <a:gd name="connsiteX283" fmla="*/ 2550695 w 8128084"/>
              <a:gd name="connsiteY283" fmla="*/ 11020927 h 15135727"/>
              <a:gd name="connsiteX284" fmla="*/ 2526632 w 8128084"/>
              <a:gd name="connsiteY284" fmla="*/ 11117179 h 15135727"/>
              <a:gd name="connsiteX285" fmla="*/ 2334127 w 8128084"/>
              <a:gd name="connsiteY285" fmla="*/ 10996864 h 15135727"/>
              <a:gd name="connsiteX286" fmla="*/ 2358190 w 8128084"/>
              <a:gd name="connsiteY286" fmla="*/ 10732169 h 15135727"/>
              <a:gd name="connsiteX287" fmla="*/ 2334127 w 8128084"/>
              <a:gd name="connsiteY287" fmla="*/ 10587790 h 15135727"/>
              <a:gd name="connsiteX288" fmla="*/ 2406316 w 8128084"/>
              <a:gd name="connsiteY288" fmla="*/ 10491537 h 15135727"/>
              <a:gd name="connsiteX289" fmla="*/ 2598821 w 8128084"/>
              <a:gd name="connsiteY289" fmla="*/ 10684042 h 15135727"/>
              <a:gd name="connsiteX290" fmla="*/ 2767264 w 8128084"/>
              <a:gd name="connsiteY290" fmla="*/ 10684042 h 15135727"/>
              <a:gd name="connsiteX291" fmla="*/ 2646948 w 8128084"/>
              <a:gd name="connsiteY291" fmla="*/ 10515600 h 15135727"/>
              <a:gd name="connsiteX292" fmla="*/ 2815390 w 8128084"/>
              <a:gd name="connsiteY292" fmla="*/ 10395285 h 15135727"/>
              <a:gd name="connsiteX293" fmla="*/ 3080085 w 8128084"/>
              <a:gd name="connsiteY293" fmla="*/ 10419348 h 15135727"/>
              <a:gd name="connsiteX294" fmla="*/ 3248527 w 8128084"/>
              <a:gd name="connsiteY294" fmla="*/ 10539664 h 15135727"/>
              <a:gd name="connsiteX295" fmla="*/ 3320716 w 8128084"/>
              <a:gd name="connsiteY295" fmla="*/ 10659979 h 15135727"/>
              <a:gd name="connsiteX296" fmla="*/ 3465095 w 8128084"/>
              <a:gd name="connsiteY296" fmla="*/ 10659979 h 15135727"/>
              <a:gd name="connsiteX297" fmla="*/ 3441032 w 8128084"/>
              <a:gd name="connsiteY297" fmla="*/ 10491537 h 15135727"/>
              <a:gd name="connsiteX298" fmla="*/ 3392906 w 8128084"/>
              <a:gd name="connsiteY298" fmla="*/ 10250906 h 15135727"/>
              <a:gd name="connsiteX299" fmla="*/ 3152274 w 8128084"/>
              <a:gd name="connsiteY299" fmla="*/ 10250906 h 15135727"/>
              <a:gd name="connsiteX300" fmla="*/ 3176337 w 8128084"/>
              <a:gd name="connsiteY300" fmla="*/ 10178716 h 15135727"/>
              <a:gd name="connsiteX301" fmla="*/ 3104148 w 8128084"/>
              <a:gd name="connsiteY301" fmla="*/ 10154653 h 15135727"/>
              <a:gd name="connsiteX302" fmla="*/ 3007895 w 8128084"/>
              <a:gd name="connsiteY302" fmla="*/ 9962148 h 15135727"/>
              <a:gd name="connsiteX303" fmla="*/ 3176337 w 8128084"/>
              <a:gd name="connsiteY303" fmla="*/ 9889958 h 15135727"/>
              <a:gd name="connsiteX304" fmla="*/ 2959769 w 8128084"/>
              <a:gd name="connsiteY304" fmla="*/ 9504948 h 15135727"/>
              <a:gd name="connsiteX305" fmla="*/ 2791327 w 8128084"/>
              <a:gd name="connsiteY305" fmla="*/ 9456821 h 15135727"/>
              <a:gd name="connsiteX306" fmla="*/ 2574758 w 8128084"/>
              <a:gd name="connsiteY306" fmla="*/ 9336506 h 15135727"/>
              <a:gd name="connsiteX307" fmla="*/ 2550695 w 8128084"/>
              <a:gd name="connsiteY307" fmla="*/ 9071811 h 15135727"/>
              <a:gd name="connsiteX308" fmla="*/ 2695074 w 8128084"/>
              <a:gd name="connsiteY308" fmla="*/ 8999621 h 15135727"/>
              <a:gd name="connsiteX309" fmla="*/ 2622885 w 8128084"/>
              <a:gd name="connsiteY309" fmla="*/ 8975558 h 15135727"/>
              <a:gd name="connsiteX310" fmla="*/ 2430379 w 8128084"/>
              <a:gd name="connsiteY310" fmla="*/ 8999621 h 15135727"/>
              <a:gd name="connsiteX311" fmla="*/ 2261937 w 8128084"/>
              <a:gd name="connsiteY311" fmla="*/ 9168064 h 15135727"/>
              <a:gd name="connsiteX312" fmla="*/ 2237874 w 8128084"/>
              <a:gd name="connsiteY312" fmla="*/ 8999621 h 15135727"/>
              <a:gd name="connsiteX313" fmla="*/ 2117558 w 8128084"/>
              <a:gd name="connsiteY313" fmla="*/ 8975558 h 15135727"/>
              <a:gd name="connsiteX314" fmla="*/ 2045369 w 8128084"/>
              <a:gd name="connsiteY314" fmla="*/ 8783053 h 15135727"/>
              <a:gd name="connsiteX315" fmla="*/ 1852864 w 8128084"/>
              <a:gd name="connsiteY315" fmla="*/ 8758990 h 15135727"/>
              <a:gd name="connsiteX316" fmla="*/ 1636295 w 8128084"/>
              <a:gd name="connsiteY316" fmla="*/ 8927432 h 15135727"/>
              <a:gd name="connsiteX317" fmla="*/ 1588169 w 8128084"/>
              <a:gd name="connsiteY317" fmla="*/ 9023685 h 15135727"/>
              <a:gd name="connsiteX318" fmla="*/ 1515979 w 8128084"/>
              <a:gd name="connsiteY318" fmla="*/ 8879306 h 15135727"/>
              <a:gd name="connsiteX319" fmla="*/ 1347537 w 8128084"/>
              <a:gd name="connsiteY319" fmla="*/ 8879306 h 15135727"/>
              <a:gd name="connsiteX320" fmla="*/ 1347537 w 8128084"/>
              <a:gd name="connsiteY320" fmla="*/ 8710864 h 15135727"/>
              <a:gd name="connsiteX321" fmla="*/ 1106906 w 8128084"/>
              <a:gd name="connsiteY321" fmla="*/ 8783053 h 15135727"/>
              <a:gd name="connsiteX322" fmla="*/ 890337 w 8128084"/>
              <a:gd name="connsiteY322" fmla="*/ 8686800 h 15135727"/>
              <a:gd name="connsiteX323" fmla="*/ 649706 w 8128084"/>
              <a:gd name="connsiteY323" fmla="*/ 8662737 h 15135727"/>
              <a:gd name="connsiteX324" fmla="*/ 385011 w 8128084"/>
              <a:gd name="connsiteY324" fmla="*/ 8566485 h 15135727"/>
              <a:gd name="connsiteX325" fmla="*/ 577516 w 8128084"/>
              <a:gd name="connsiteY325" fmla="*/ 8373979 h 15135727"/>
              <a:gd name="connsiteX326" fmla="*/ 794085 w 8128084"/>
              <a:gd name="connsiteY326" fmla="*/ 8301790 h 15135727"/>
              <a:gd name="connsiteX327" fmla="*/ 745958 w 8128084"/>
              <a:gd name="connsiteY327" fmla="*/ 8133348 h 15135727"/>
              <a:gd name="connsiteX328" fmla="*/ 818148 w 8128084"/>
              <a:gd name="connsiteY328" fmla="*/ 7820527 h 15135727"/>
              <a:gd name="connsiteX329" fmla="*/ 697832 w 8128084"/>
              <a:gd name="connsiteY329" fmla="*/ 7820527 h 15135727"/>
              <a:gd name="connsiteX330" fmla="*/ 625642 w 8128084"/>
              <a:gd name="connsiteY330" fmla="*/ 7916779 h 15135727"/>
              <a:gd name="connsiteX331" fmla="*/ 457200 w 8128084"/>
              <a:gd name="connsiteY331" fmla="*/ 7820527 h 15135727"/>
              <a:gd name="connsiteX332" fmla="*/ 529390 w 8128084"/>
              <a:gd name="connsiteY332" fmla="*/ 7700211 h 15135727"/>
              <a:gd name="connsiteX333" fmla="*/ 938464 w 8128084"/>
              <a:gd name="connsiteY333" fmla="*/ 7676148 h 15135727"/>
              <a:gd name="connsiteX334" fmla="*/ 1058779 w 8128084"/>
              <a:gd name="connsiteY334" fmla="*/ 7459579 h 15135727"/>
              <a:gd name="connsiteX335" fmla="*/ 1203158 w 8128084"/>
              <a:gd name="connsiteY335" fmla="*/ 7603958 h 15135727"/>
              <a:gd name="connsiteX336" fmla="*/ 1299411 w 8128084"/>
              <a:gd name="connsiteY336" fmla="*/ 7555832 h 15135727"/>
              <a:gd name="connsiteX337" fmla="*/ 1443790 w 8128084"/>
              <a:gd name="connsiteY337" fmla="*/ 7507706 h 15135727"/>
              <a:gd name="connsiteX338" fmla="*/ 1684421 w 8128084"/>
              <a:gd name="connsiteY338" fmla="*/ 7603958 h 15135727"/>
              <a:gd name="connsiteX339" fmla="*/ 1684421 w 8128084"/>
              <a:gd name="connsiteY339" fmla="*/ 7603958 h 15135727"/>
              <a:gd name="connsiteX340" fmla="*/ 1540042 w 8128084"/>
              <a:gd name="connsiteY340" fmla="*/ 7363327 h 15135727"/>
              <a:gd name="connsiteX341" fmla="*/ 1299411 w 8128084"/>
              <a:gd name="connsiteY341" fmla="*/ 7315200 h 15135727"/>
              <a:gd name="connsiteX342" fmla="*/ 1130969 w 8128084"/>
              <a:gd name="connsiteY342" fmla="*/ 7339264 h 15135727"/>
              <a:gd name="connsiteX343" fmla="*/ 1034716 w 8128084"/>
              <a:gd name="connsiteY343" fmla="*/ 7315200 h 15135727"/>
              <a:gd name="connsiteX344" fmla="*/ 1155032 w 8128084"/>
              <a:gd name="connsiteY344" fmla="*/ 7050506 h 15135727"/>
              <a:gd name="connsiteX345" fmla="*/ 1155032 w 8128084"/>
              <a:gd name="connsiteY345" fmla="*/ 6930190 h 15135727"/>
              <a:gd name="connsiteX346" fmla="*/ 1155032 w 8128084"/>
              <a:gd name="connsiteY346" fmla="*/ 6761748 h 15135727"/>
              <a:gd name="connsiteX347" fmla="*/ 1203158 w 8128084"/>
              <a:gd name="connsiteY347" fmla="*/ 6617369 h 15135727"/>
              <a:gd name="connsiteX348" fmla="*/ 1371600 w 8128084"/>
              <a:gd name="connsiteY348" fmla="*/ 6472990 h 15135727"/>
              <a:gd name="connsiteX349" fmla="*/ 1443790 w 8128084"/>
              <a:gd name="connsiteY349" fmla="*/ 6328611 h 15135727"/>
              <a:gd name="connsiteX350" fmla="*/ 1419727 w 8128084"/>
              <a:gd name="connsiteY350" fmla="*/ 6208295 h 15135727"/>
              <a:gd name="connsiteX351" fmla="*/ 1275348 w 8128084"/>
              <a:gd name="connsiteY351" fmla="*/ 6304548 h 15135727"/>
              <a:gd name="connsiteX352" fmla="*/ 1323474 w 8128084"/>
              <a:gd name="connsiteY352" fmla="*/ 6015790 h 15135727"/>
              <a:gd name="connsiteX353" fmla="*/ 1540042 w 8128084"/>
              <a:gd name="connsiteY353" fmla="*/ 5871411 h 15135727"/>
              <a:gd name="connsiteX354" fmla="*/ 1540042 w 8128084"/>
              <a:gd name="connsiteY354" fmla="*/ 5751095 h 15135727"/>
              <a:gd name="connsiteX355" fmla="*/ 1395664 w 8128084"/>
              <a:gd name="connsiteY355" fmla="*/ 5799221 h 15135727"/>
              <a:gd name="connsiteX356" fmla="*/ 1179095 w 8128084"/>
              <a:gd name="connsiteY356" fmla="*/ 5799221 h 15135727"/>
              <a:gd name="connsiteX357" fmla="*/ 890337 w 8128084"/>
              <a:gd name="connsiteY357" fmla="*/ 5775158 h 15135727"/>
              <a:gd name="connsiteX358" fmla="*/ 697832 w 8128084"/>
              <a:gd name="connsiteY358" fmla="*/ 5606716 h 15135727"/>
              <a:gd name="connsiteX359" fmla="*/ 577516 w 8128084"/>
              <a:gd name="connsiteY359" fmla="*/ 5582653 h 15135727"/>
              <a:gd name="connsiteX360" fmla="*/ 697832 w 8128084"/>
              <a:gd name="connsiteY360" fmla="*/ 5775158 h 15135727"/>
              <a:gd name="connsiteX361" fmla="*/ 409074 w 8128084"/>
              <a:gd name="connsiteY361" fmla="*/ 5799221 h 15135727"/>
              <a:gd name="connsiteX362" fmla="*/ 168442 w 8128084"/>
              <a:gd name="connsiteY362" fmla="*/ 5702969 h 15135727"/>
              <a:gd name="connsiteX363" fmla="*/ 264695 w 8128084"/>
              <a:gd name="connsiteY363" fmla="*/ 5558590 h 15135727"/>
              <a:gd name="connsiteX364" fmla="*/ 144379 w 8128084"/>
              <a:gd name="connsiteY364" fmla="*/ 5510464 h 15135727"/>
              <a:gd name="connsiteX365" fmla="*/ 0 w 8128084"/>
              <a:gd name="connsiteY365" fmla="*/ 5462337 h 15135727"/>
              <a:gd name="connsiteX366" fmla="*/ 96253 w 8128084"/>
              <a:gd name="connsiteY366"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42827 w 8128084"/>
              <a:gd name="connsiteY202" fmla="*/ 14383753 h 15135727"/>
              <a:gd name="connsiteX203" fmla="*/ 4403558 w 8128084"/>
              <a:gd name="connsiteY203" fmla="*/ 14437895 h 15135727"/>
              <a:gd name="connsiteX204" fmla="*/ 4340058 w 8128084"/>
              <a:gd name="connsiteY204" fmla="*/ 14475995 h 15135727"/>
              <a:gd name="connsiteX205" fmla="*/ 4303127 w 8128084"/>
              <a:gd name="connsiteY205" fmla="*/ 14364703 h 15135727"/>
              <a:gd name="connsiteX206" fmla="*/ 4276892 w 8128084"/>
              <a:gd name="connsiteY206" fmla="*/ 14296190 h 15135727"/>
              <a:gd name="connsiteX207" fmla="*/ 4235116 w 8128084"/>
              <a:gd name="connsiteY207" fmla="*/ 14341642 h 15135727"/>
              <a:gd name="connsiteX208" fmla="*/ 4162927 w 8128084"/>
              <a:gd name="connsiteY208" fmla="*/ 14389769 h 15135727"/>
              <a:gd name="connsiteX209" fmla="*/ 4137527 w 8128084"/>
              <a:gd name="connsiteY209" fmla="*/ 14364369 h 15135727"/>
              <a:gd name="connsiteX210" fmla="*/ 3998327 w 8128084"/>
              <a:gd name="connsiteY210" fmla="*/ 14409153 h 15135727"/>
              <a:gd name="connsiteX211" fmla="*/ 4023727 w 8128084"/>
              <a:gd name="connsiteY211" fmla="*/ 14275803 h 15135727"/>
              <a:gd name="connsiteX212" fmla="*/ 3915945 w 8128084"/>
              <a:gd name="connsiteY212" fmla="*/ 14289840 h 15135727"/>
              <a:gd name="connsiteX213" fmla="*/ 3801979 w 8128084"/>
              <a:gd name="connsiteY213" fmla="*/ 14293516 h 15135727"/>
              <a:gd name="connsiteX214" fmla="*/ 3719764 w 8128084"/>
              <a:gd name="connsiteY214" fmla="*/ 14415169 h 15135727"/>
              <a:gd name="connsiteX215" fmla="*/ 3625850 w 8128084"/>
              <a:gd name="connsiteY215" fmla="*/ 14616364 h 15135727"/>
              <a:gd name="connsiteX216" fmla="*/ 3513221 w 8128084"/>
              <a:gd name="connsiteY216" fmla="*/ 14726653 h 15135727"/>
              <a:gd name="connsiteX217" fmla="*/ 3583071 w 8128084"/>
              <a:gd name="connsiteY217" fmla="*/ 14832932 h 15135727"/>
              <a:gd name="connsiteX218" fmla="*/ 3633537 w 8128084"/>
              <a:gd name="connsiteY218" fmla="*/ 14967285 h 15135727"/>
              <a:gd name="connsiteX219" fmla="*/ 3609474 w 8128084"/>
              <a:gd name="connsiteY219" fmla="*/ 15087600 h 15135727"/>
              <a:gd name="connsiteX220" fmla="*/ 3479132 w 8128084"/>
              <a:gd name="connsiteY220" fmla="*/ 14975974 h 15135727"/>
              <a:gd name="connsiteX221" fmla="*/ 3304340 w 8128084"/>
              <a:gd name="connsiteY221" fmla="*/ 14949237 h 15135727"/>
              <a:gd name="connsiteX222" fmla="*/ 3261227 w 8128084"/>
              <a:gd name="connsiteY222" fmla="*/ 14787145 h 15135727"/>
              <a:gd name="connsiteX223" fmla="*/ 3128211 w 8128084"/>
              <a:gd name="connsiteY223" fmla="*/ 14919158 h 15135727"/>
              <a:gd name="connsiteX224" fmla="*/ 3090277 w 8128084"/>
              <a:gd name="connsiteY224" fmla="*/ 15075903 h 15135727"/>
              <a:gd name="connsiteX225" fmla="*/ 2959769 w 8128084"/>
              <a:gd name="connsiteY225" fmla="*/ 15135727 h 15135727"/>
              <a:gd name="connsiteX226" fmla="*/ 2891256 w 8128084"/>
              <a:gd name="connsiteY226" fmla="*/ 14945895 h 15135727"/>
              <a:gd name="connsiteX227" fmla="*/ 2829927 w 8128084"/>
              <a:gd name="connsiteY227" fmla="*/ 14872703 h 15135727"/>
              <a:gd name="connsiteX228" fmla="*/ 2887579 w 8128084"/>
              <a:gd name="connsiteY228" fmla="*/ 14774779 h 15135727"/>
              <a:gd name="connsiteX229" fmla="*/ 2779127 w 8128084"/>
              <a:gd name="connsiteY229" fmla="*/ 14694903 h 15135727"/>
              <a:gd name="connsiteX230" fmla="*/ 2839453 w 8128084"/>
              <a:gd name="connsiteY230" fmla="*/ 14582274 h 15135727"/>
              <a:gd name="connsiteX231" fmla="*/ 2935706 w 8128084"/>
              <a:gd name="connsiteY231" fmla="*/ 14510085 h 15135727"/>
              <a:gd name="connsiteX232" fmla="*/ 2948406 w 8128084"/>
              <a:gd name="connsiteY232" fmla="*/ 14554535 h 15135727"/>
              <a:gd name="connsiteX233" fmla="*/ 2855327 w 8128084"/>
              <a:gd name="connsiteY233" fmla="*/ 14371053 h 15135727"/>
              <a:gd name="connsiteX234" fmla="*/ 3014077 w 8128084"/>
              <a:gd name="connsiteY234" fmla="*/ 14447253 h 15135727"/>
              <a:gd name="connsiteX235" fmla="*/ 3029285 w 8128084"/>
              <a:gd name="connsiteY235" fmla="*/ 14363032 h 15135727"/>
              <a:gd name="connsiteX236" fmla="*/ 3152274 w 8128084"/>
              <a:gd name="connsiteY236" fmla="*/ 14341642 h 15135727"/>
              <a:gd name="connsiteX237" fmla="*/ 3226135 w 8128084"/>
              <a:gd name="connsiteY237" fmla="*/ 14269453 h 15135727"/>
              <a:gd name="connsiteX238" fmla="*/ 3152274 w 8128084"/>
              <a:gd name="connsiteY238" fmla="*/ 14197264 h 15135727"/>
              <a:gd name="connsiteX239" fmla="*/ 3152274 w 8128084"/>
              <a:gd name="connsiteY239" fmla="*/ 14052885 h 15135727"/>
              <a:gd name="connsiteX240" fmla="*/ 3086435 w 8128084"/>
              <a:gd name="connsiteY240" fmla="*/ 14037845 h 15135727"/>
              <a:gd name="connsiteX241" fmla="*/ 3056021 w 8128084"/>
              <a:gd name="connsiteY241" fmla="*/ 14153148 h 15135727"/>
              <a:gd name="connsiteX242" fmla="*/ 2935706 w 8128084"/>
              <a:gd name="connsiteY242" fmla="*/ 14076948 h 15135727"/>
              <a:gd name="connsiteX243" fmla="*/ 2863516 w 8128084"/>
              <a:gd name="connsiteY243" fmla="*/ 14093324 h 15135727"/>
              <a:gd name="connsiteX244" fmla="*/ 2804527 w 8128084"/>
              <a:gd name="connsiteY244" fmla="*/ 14218653 h 15135727"/>
              <a:gd name="connsiteX245" fmla="*/ 2719137 w 8128084"/>
              <a:gd name="connsiteY245" fmla="*/ 14197264 h 15135727"/>
              <a:gd name="connsiteX246" fmla="*/ 2653298 w 8128084"/>
              <a:gd name="connsiteY246" fmla="*/ 14248064 h 15135727"/>
              <a:gd name="connsiteX247" fmla="*/ 2560721 w 8128084"/>
              <a:gd name="connsiteY247" fmla="*/ 14150474 h 15135727"/>
              <a:gd name="connsiteX248" fmla="*/ 2436729 w 8128084"/>
              <a:gd name="connsiteY248" fmla="*/ 13804566 h 15135727"/>
              <a:gd name="connsiteX249" fmla="*/ 2550527 w 8128084"/>
              <a:gd name="connsiteY249" fmla="*/ 13805903 h 15135727"/>
              <a:gd name="connsiteX250" fmla="*/ 2729498 w 8128084"/>
              <a:gd name="connsiteY250" fmla="*/ 13812253 h 15135727"/>
              <a:gd name="connsiteX251" fmla="*/ 2633077 w 8128084"/>
              <a:gd name="connsiteY251" fmla="*/ 13755103 h 15135727"/>
              <a:gd name="connsiteX252" fmla="*/ 2553369 w 8128084"/>
              <a:gd name="connsiteY252" fmla="*/ 13475369 h 15135727"/>
              <a:gd name="connsiteX253" fmla="*/ 2658645 w 8128084"/>
              <a:gd name="connsiteY253" fmla="*/ 13224711 h 15135727"/>
              <a:gd name="connsiteX254" fmla="*/ 2719137 w 8128084"/>
              <a:gd name="connsiteY254" fmla="*/ 13042232 h 15135727"/>
              <a:gd name="connsiteX255" fmla="*/ 2791327 w 8128084"/>
              <a:gd name="connsiteY255" fmla="*/ 12945979 h 15135727"/>
              <a:gd name="connsiteX256" fmla="*/ 2969627 w 8128084"/>
              <a:gd name="connsiteY256" fmla="*/ 12929603 h 15135727"/>
              <a:gd name="connsiteX257" fmla="*/ 3031958 w 8128084"/>
              <a:gd name="connsiteY257" fmla="*/ 13090358 h 15135727"/>
              <a:gd name="connsiteX258" fmla="*/ 3102977 w 8128084"/>
              <a:gd name="connsiteY258" fmla="*/ 12974053 h 15135727"/>
              <a:gd name="connsiteX259" fmla="*/ 3043321 w 8128084"/>
              <a:gd name="connsiteY259" fmla="*/ 12836024 h 15135727"/>
              <a:gd name="connsiteX260" fmla="*/ 2849479 w 8128084"/>
              <a:gd name="connsiteY260" fmla="*/ 12815637 h 15135727"/>
              <a:gd name="connsiteX261" fmla="*/ 2815390 w 8128084"/>
              <a:gd name="connsiteY261" fmla="*/ 12777537 h 15135727"/>
              <a:gd name="connsiteX262" fmla="*/ 2887077 w 8128084"/>
              <a:gd name="connsiteY262" fmla="*/ 12586703 h 15135727"/>
              <a:gd name="connsiteX263" fmla="*/ 3153777 w 8128084"/>
              <a:gd name="connsiteY263" fmla="*/ 12516853 h 15135727"/>
              <a:gd name="connsiteX264" fmla="*/ 3239837 w 8128084"/>
              <a:gd name="connsiteY264" fmla="*/ 12311314 h 15135727"/>
              <a:gd name="connsiteX265" fmla="*/ 3104148 w 8128084"/>
              <a:gd name="connsiteY265" fmla="*/ 12320337 h 15135727"/>
              <a:gd name="connsiteX266" fmla="*/ 3040648 w 8128084"/>
              <a:gd name="connsiteY266" fmla="*/ 12320337 h 15135727"/>
              <a:gd name="connsiteX267" fmla="*/ 2956927 w 8128084"/>
              <a:gd name="connsiteY267" fmla="*/ 12237453 h 15135727"/>
              <a:gd name="connsiteX268" fmla="*/ 3007895 w 8128084"/>
              <a:gd name="connsiteY268" fmla="*/ 12079706 h 15135727"/>
              <a:gd name="connsiteX269" fmla="*/ 2810042 w 8128084"/>
              <a:gd name="connsiteY269" fmla="*/ 11954377 h 15135727"/>
              <a:gd name="connsiteX270" fmla="*/ 2863516 w 8128084"/>
              <a:gd name="connsiteY270" fmla="*/ 11694695 h 15135727"/>
              <a:gd name="connsiteX271" fmla="*/ 2817227 w 8128084"/>
              <a:gd name="connsiteY271" fmla="*/ 11507203 h 15135727"/>
              <a:gd name="connsiteX272" fmla="*/ 2911642 w 8128084"/>
              <a:gd name="connsiteY272" fmla="*/ 11454064 h 15135727"/>
              <a:gd name="connsiteX273" fmla="*/ 2988677 w 8128084"/>
              <a:gd name="connsiteY273" fmla="*/ 11494503 h 15135727"/>
              <a:gd name="connsiteX274" fmla="*/ 3056021 w 8128084"/>
              <a:gd name="connsiteY274" fmla="*/ 11454064 h 15135727"/>
              <a:gd name="connsiteX275" fmla="*/ 2850482 w 8128084"/>
              <a:gd name="connsiteY275" fmla="*/ 11381874 h 15135727"/>
              <a:gd name="connsiteX276" fmla="*/ 3031958 w 8128084"/>
              <a:gd name="connsiteY276" fmla="*/ 11285621 h 15135727"/>
              <a:gd name="connsiteX277" fmla="*/ 3007895 w 8128084"/>
              <a:gd name="connsiteY277" fmla="*/ 11189369 h 15135727"/>
              <a:gd name="connsiteX278" fmla="*/ 2887579 w 8128084"/>
              <a:gd name="connsiteY278" fmla="*/ 11141242 h 15135727"/>
              <a:gd name="connsiteX279" fmla="*/ 2887579 w 8128084"/>
              <a:gd name="connsiteY279" fmla="*/ 10972800 h 15135727"/>
              <a:gd name="connsiteX280" fmla="*/ 2887579 w 8128084"/>
              <a:gd name="connsiteY280" fmla="*/ 10924674 h 15135727"/>
              <a:gd name="connsiteX281" fmla="*/ 2767264 w 8128084"/>
              <a:gd name="connsiteY281" fmla="*/ 11020927 h 15135727"/>
              <a:gd name="connsiteX282" fmla="*/ 2743200 w 8128084"/>
              <a:gd name="connsiteY282" fmla="*/ 10924674 h 15135727"/>
              <a:gd name="connsiteX283" fmla="*/ 2550695 w 8128084"/>
              <a:gd name="connsiteY283" fmla="*/ 11020927 h 15135727"/>
              <a:gd name="connsiteX284" fmla="*/ 2526632 w 8128084"/>
              <a:gd name="connsiteY284" fmla="*/ 11117179 h 15135727"/>
              <a:gd name="connsiteX285" fmla="*/ 2334127 w 8128084"/>
              <a:gd name="connsiteY285" fmla="*/ 10996864 h 15135727"/>
              <a:gd name="connsiteX286" fmla="*/ 2358190 w 8128084"/>
              <a:gd name="connsiteY286" fmla="*/ 10732169 h 15135727"/>
              <a:gd name="connsiteX287" fmla="*/ 2334127 w 8128084"/>
              <a:gd name="connsiteY287" fmla="*/ 10587790 h 15135727"/>
              <a:gd name="connsiteX288" fmla="*/ 2406316 w 8128084"/>
              <a:gd name="connsiteY288" fmla="*/ 10491537 h 15135727"/>
              <a:gd name="connsiteX289" fmla="*/ 2598821 w 8128084"/>
              <a:gd name="connsiteY289" fmla="*/ 10684042 h 15135727"/>
              <a:gd name="connsiteX290" fmla="*/ 2767264 w 8128084"/>
              <a:gd name="connsiteY290" fmla="*/ 10684042 h 15135727"/>
              <a:gd name="connsiteX291" fmla="*/ 2646948 w 8128084"/>
              <a:gd name="connsiteY291" fmla="*/ 10515600 h 15135727"/>
              <a:gd name="connsiteX292" fmla="*/ 2815390 w 8128084"/>
              <a:gd name="connsiteY292" fmla="*/ 10395285 h 15135727"/>
              <a:gd name="connsiteX293" fmla="*/ 3080085 w 8128084"/>
              <a:gd name="connsiteY293" fmla="*/ 10419348 h 15135727"/>
              <a:gd name="connsiteX294" fmla="*/ 3248527 w 8128084"/>
              <a:gd name="connsiteY294" fmla="*/ 10539664 h 15135727"/>
              <a:gd name="connsiteX295" fmla="*/ 3320716 w 8128084"/>
              <a:gd name="connsiteY295" fmla="*/ 10659979 h 15135727"/>
              <a:gd name="connsiteX296" fmla="*/ 3465095 w 8128084"/>
              <a:gd name="connsiteY296" fmla="*/ 10659979 h 15135727"/>
              <a:gd name="connsiteX297" fmla="*/ 3441032 w 8128084"/>
              <a:gd name="connsiteY297" fmla="*/ 10491537 h 15135727"/>
              <a:gd name="connsiteX298" fmla="*/ 3392906 w 8128084"/>
              <a:gd name="connsiteY298" fmla="*/ 10250906 h 15135727"/>
              <a:gd name="connsiteX299" fmla="*/ 3152274 w 8128084"/>
              <a:gd name="connsiteY299" fmla="*/ 10250906 h 15135727"/>
              <a:gd name="connsiteX300" fmla="*/ 3176337 w 8128084"/>
              <a:gd name="connsiteY300" fmla="*/ 10178716 h 15135727"/>
              <a:gd name="connsiteX301" fmla="*/ 3104148 w 8128084"/>
              <a:gd name="connsiteY301" fmla="*/ 10154653 h 15135727"/>
              <a:gd name="connsiteX302" fmla="*/ 3007895 w 8128084"/>
              <a:gd name="connsiteY302" fmla="*/ 9962148 h 15135727"/>
              <a:gd name="connsiteX303" fmla="*/ 3176337 w 8128084"/>
              <a:gd name="connsiteY303" fmla="*/ 9889958 h 15135727"/>
              <a:gd name="connsiteX304" fmla="*/ 2959769 w 8128084"/>
              <a:gd name="connsiteY304" fmla="*/ 9504948 h 15135727"/>
              <a:gd name="connsiteX305" fmla="*/ 2791327 w 8128084"/>
              <a:gd name="connsiteY305" fmla="*/ 9456821 h 15135727"/>
              <a:gd name="connsiteX306" fmla="*/ 2574758 w 8128084"/>
              <a:gd name="connsiteY306" fmla="*/ 9336506 h 15135727"/>
              <a:gd name="connsiteX307" fmla="*/ 2550695 w 8128084"/>
              <a:gd name="connsiteY307" fmla="*/ 9071811 h 15135727"/>
              <a:gd name="connsiteX308" fmla="*/ 2695074 w 8128084"/>
              <a:gd name="connsiteY308" fmla="*/ 8999621 h 15135727"/>
              <a:gd name="connsiteX309" fmla="*/ 2622885 w 8128084"/>
              <a:gd name="connsiteY309" fmla="*/ 8975558 h 15135727"/>
              <a:gd name="connsiteX310" fmla="*/ 2430379 w 8128084"/>
              <a:gd name="connsiteY310" fmla="*/ 8999621 h 15135727"/>
              <a:gd name="connsiteX311" fmla="*/ 2261937 w 8128084"/>
              <a:gd name="connsiteY311" fmla="*/ 9168064 h 15135727"/>
              <a:gd name="connsiteX312" fmla="*/ 2237874 w 8128084"/>
              <a:gd name="connsiteY312" fmla="*/ 8999621 h 15135727"/>
              <a:gd name="connsiteX313" fmla="*/ 2117558 w 8128084"/>
              <a:gd name="connsiteY313" fmla="*/ 8975558 h 15135727"/>
              <a:gd name="connsiteX314" fmla="*/ 2045369 w 8128084"/>
              <a:gd name="connsiteY314" fmla="*/ 8783053 h 15135727"/>
              <a:gd name="connsiteX315" fmla="*/ 1852864 w 8128084"/>
              <a:gd name="connsiteY315" fmla="*/ 8758990 h 15135727"/>
              <a:gd name="connsiteX316" fmla="*/ 1636295 w 8128084"/>
              <a:gd name="connsiteY316" fmla="*/ 8927432 h 15135727"/>
              <a:gd name="connsiteX317" fmla="*/ 1588169 w 8128084"/>
              <a:gd name="connsiteY317" fmla="*/ 9023685 h 15135727"/>
              <a:gd name="connsiteX318" fmla="*/ 1515979 w 8128084"/>
              <a:gd name="connsiteY318" fmla="*/ 8879306 h 15135727"/>
              <a:gd name="connsiteX319" fmla="*/ 1347537 w 8128084"/>
              <a:gd name="connsiteY319" fmla="*/ 8879306 h 15135727"/>
              <a:gd name="connsiteX320" fmla="*/ 1347537 w 8128084"/>
              <a:gd name="connsiteY320" fmla="*/ 8710864 h 15135727"/>
              <a:gd name="connsiteX321" fmla="*/ 1106906 w 8128084"/>
              <a:gd name="connsiteY321" fmla="*/ 8783053 h 15135727"/>
              <a:gd name="connsiteX322" fmla="*/ 890337 w 8128084"/>
              <a:gd name="connsiteY322" fmla="*/ 8686800 h 15135727"/>
              <a:gd name="connsiteX323" fmla="*/ 649706 w 8128084"/>
              <a:gd name="connsiteY323" fmla="*/ 8662737 h 15135727"/>
              <a:gd name="connsiteX324" fmla="*/ 385011 w 8128084"/>
              <a:gd name="connsiteY324" fmla="*/ 8566485 h 15135727"/>
              <a:gd name="connsiteX325" fmla="*/ 577516 w 8128084"/>
              <a:gd name="connsiteY325" fmla="*/ 8373979 h 15135727"/>
              <a:gd name="connsiteX326" fmla="*/ 794085 w 8128084"/>
              <a:gd name="connsiteY326" fmla="*/ 8301790 h 15135727"/>
              <a:gd name="connsiteX327" fmla="*/ 745958 w 8128084"/>
              <a:gd name="connsiteY327" fmla="*/ 8133348 h 15135727"/>
              <a:gd name="connsiteX328" fmla="*/ 818148 w 8128084"/>
              <a:gd name="connsiteY328" fmla="*/ 7820527 h 15135727"/>
              <a:gd name="connsiteX329" fmla="*/ 697832 w 8128084"/>
              <a:gd name="connsiteY329" fmla="*/ 7820527 h 15135727"/>
              <a:gd name="connsiteX330" fmla="*/ 625642 w 8128084"/>
              <a:gd name="connsiteY330" fmla="*/ 7916779 h 15135727"/>
              <a:gd name="connsiteX331" fmla="*/ 457200 w 8128084"/>
              <a:gd name="connsiteY331" fmla="*/ 7820527 h 15135727"/>
              <a:gd name="connsiteX332" fmla="*/ 529390 w 8128084"/>
              <a:gd name="connsiteY332" fmla="*/ 7700211 h 15135727"/>
              <a:gd name="connsiteX333" fmla="*/ 938464 w 8128084"/>
              <a:gd name="connsiteY333" fmla="*/ 7676148 h 15135727"/>
              <a:gd name="connsiteX334" fmla="*/ 1058779 w 8128084"/>
              <a:gd name="connsiteY334" fmla="*/ 7459579 h 15135727"/>
              <a:gd name="connsiteX335" fmla="*/ 1203158 w 8128084"/>
              <a:gd name="connsiteY335" fmla="*/ 7603958 h 15135727"/>
              <a:gd name="connsiteX336" fmla="*/ 1299411 w 8128084"/>
              <a:gd name="connsiteY336" fmla="*/ 7555832 h 15135727"/>
              <a:gd name="connsiteX337" fmla="*/ 1443790 w 8128084"/>
              <a:gd name="connsiteY337" fmla="*/ 7507706 h 15135727"/>
              <a:gd name="connsiteX338" fmla="*/ 1684421 w 8128084"/>
              <a:gd name="connsiteY338" fmla="*/ 7603958 h 15135727"/>
              <a:gd name="connsiteX339" fmla="*/ 1684421 w 8128084"/>
              <a:gd name="connsiteY339" fmla="*/ 7603958 h 15135727"/>
              <a:gd name="connsiteX340" fmla="*/ 1540042 w 8128084"/>
              <a:gd name="connsiteY340" fmla="*/ 7363327 h 15135727"/>
              <a:gd name="connsiteX341" fmla="*/ 1299411 w 8128084"/>
              <a:gd name="connsiteY341" fmla="*/ 7315200 h 15135727"/>
              <a:gd name="connsiteX342" fmla="*/ 1130969 w 8128084"/>
              <a:gd name="connsiteY342" fmla="*/ 7339264 h 15135727"/>
              <a:gd name="connsiteX343" fmla="*/ 1034716 w 8128084"/>
              <a:gd name="connsiteY343" fmla="*/ 7315200 h 15135727"/>
              <a:gd name="connsiteX344" fmla="*/ 1155032 w 8128084"/>
              <a:gd name="connsiteY344" fmla="*/ 7050506 h 15135727"/>
              <a:gd name="connsiteX345" fmla="*/ 1155032 w 8128084"/>
              <a:gd name="connsiteY345" fmla="*/ 6930190 h 15135727"/>
              <a:gd name="connsiteX346" fmla="*/ 1155032 w 8128084"/>
              <a:gd name="connsiteY346" fmla="*/ 6761748 h 15135727"/>
              <a:gd name="connsiteX347" fmla="*/ 1203158 w 8128084"/>
              <a:gd name="connsiteY347" fmla="*/ 6617369 h 15135727"/>
              <a:gd name="connsiteX348" fmla="*/ 1371600 w 8128084"/>
              <a:gd name="connsiteY348" fmla="*/ 6472990 h 15135727"/>
              <a:gd name="connsiteX349" fmla="*/ 1443790 w 8128084"/>
              <a:gd name="connsiteY349" fmla="*/ 6328611 h 15135727"/>
              <a:gd name="connsiteX350" fmla="*/ 1419727 w 8128084"/>
              <a:gd name="connsiteY350" fmla="*/ 6208295 h 15135727"/>
              <a:gd name="connsiteX351" fmla="*/ 1275348 w 8128084"/>
              <a:gd name="connsiteY351" fmla="*/ 6304548 h 15135727"/>
              <a:gd name="connsiteX352" fmla="*/ 1323474 w 8128084"/>
              <a:gd name="connsiteY352" fmla="*/ 6015790 h 15135727"/>
              <a:gd name="connsiteX353" fmla="*/ 1540042 w 8128084"/>
              <a:gd name="connsiteY353" fmla="*/ 5871411 h 15135727"/>
              <a:gd name="connsiteX354" fmla="*/ 1540042 w 8128084"/>
              <a:gd name="connsiteY354" fmla="*/ 5751095 h 15135727"/>
              <a:gd name="connsiteX355" fmla="*/ 1395664 w 8128084"/>
              <a:gd name="connsiteY355" fmla="*/ 5799221 h 15135727"/>
              <a:gd name="connsiteX356" fmla="*/ 1179095 w 8128084"/>
              <a:gd name="connsiteY356" fmla="*/ 5799221 h 15135727"/>
              <a:gd name="connsiteX357" fmla="*/ 890337 w 8128084"/>
              <a:gd name="connsiteY357" fmla="*/ 5775158 h 15135727"/>
              <a:gd name="connsiteX358" fmla="*/ 697832 w 8128084"/>
              <a:gd name="connsiteY358" fmla="*/ 5606716 h 15135727"/>
              <a:gd name="connsiteX359" fmla="*/ 577516 w 8128084"/>
              <a:gd name="connsiteY359" fmla="*/ 5582653 h 15135727"/>
              <a:gd name="connsiteX360" fmla="*/ 697832 w 8128084"/>
              <a:gd name="connsiteY360" fmla="*/ 5775158 h 15135727"/>
              <a:gd name="connsiteX361" fmla="*/ 409074 w 8128084"/>
              <a:gd name="connsiteY361" fmla="*/ 5799221 h 15135727"/>
              <a:gd name="connsiteX362" fmla="*/ 168442 w 8128084"/>
              <a:gd name="connsiteY362" fmla="*/ 5702969 h 15135727"/>
              <a:gd name="connsiteX363" fmla="*/ 264695 w 8128084"/>
              <a:gd name="connsiteY363" fmla="*/ 5558590 h 15135727"/>
              <a:gd name="connsiteX364" fmla="*/ 144379 w 8128084"/>
              <a:gd name="connsiteY364" fmla="*/ 5510464 h 15135727"/>
              <a:gd name="connsiteX365" fmla="*/ 0 w 8128084"/>
              <a:gd name="connsiteY365" fmla="*/ 5462337 h 15135727"/>
              <a:gd name="connsiteX366" fmla="*/ 96253 w 8128084"/>
              <a:gd name="connsiteY366"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42827 w 8128084"/>
              <a:gd name="connsiteY202" fmla="*/ 14383753 h 15135727"/>
              <a:gd name="connsiteX203" fmla="*/ 4403558 w 8128084"/>
              <a:gd name="connsiteY203" fmla="*/ 14437895 h 15135727"/>
              <a:gd name="connsiteX204" fmla="*/ 4340058 w 8128084"/>
              <a:gd name="connsiteY204" fmla="*/ 14475995 h 15135727"/>
              <a:gd name="connsiteX205" fmla="*/ 4303127 w 8128084"/>
              <a:gd name="connsiteY205" fmla="*/ 14364703 h 15135727"/>
              <a:gd name="connsiteX206" fmla="*/ 4276892 w 8128084"/>
              <a:gd name="connsiteY206" fmla="*/ 14296190 h 15135727"/>
              <a:gd name="connsiteX207" fmla="*/ 4235116 w 8128084"/>
              <a:gd name="connsiteY207" fmla="*/ 14341642 h 15135727"/>
              <a:gd name="connsiteX208" fmla="*/ 4162927 w 8128084"/>
              <a:gd name="connsiteY208" fmla="*/ 14389769 h 15135727"/>
              <a:gd name="connsiteX209" fmla="*/ 4137527 w 8128084"/>
              <a:gd name="connsiteY209" fmla="*/ 14364369 h 15135727"/>
              <a:gd name="connsiteX210" fmla="*/ 3998327 w 8128084"/>
              <a:gd name="connsiteY210" fmla="*/ 14409153 h 15135727"/>
              <a:gd name="connsiteX211" fmla="*/ 4023727 w 8128084"/>
              <a:gd name="connsiteY211" fmla="*/ 14275803 h 15135727"/>
              <a:gd name="connsiteX212" fmla="*/ 3915945 w 8128084"/>
              <a:gd name="connsiteY212" fmla="*/ 14289840 h 15135727"/>
              <a:gd name="connsiteX213" fmla="*/ 3801979 w 8128084"/>
              <a:gd name="connsiteY213" fmla="*/ 14293516 h 15135727"/>
              <a:gd name="connsiteX214" fmla="*/ 3719764 w 8128084"/>
              <a:gd name="connsiteY214" fmla="*/ 14415169 h 15135727"/>
              <a:gd name="connsiteX215" fmla="*/ 3625850 w 8128084"/>
              <a:gd name="connsiteY215" fmla="*/ 14616364 h 15135727"/>
              <a:gd name="connsiteX216" fmla="*/ 3513221 w 8128084"/>
              <a:gd name="connsiteY216" fmla="*/ 14726653 h 15135727"/>
              <a:gd name="connsiteX217" fmla="*/ 3583071 w 8128084"/>
              <a:gd name="connsiteY217" fmla="*/ 14832932 h 15135727"/>
              <a:gd name="connsiteX218" fmla="*/ 3633537 w 8128084"/>
              <a:gd name="connsiteY218" fmla="*/ 14967285 h 15135727"/>
              <a:gd name="connsiteX219" fmla="*/ 3609474 w 8128084"/>
              <a:gd name="connsiteY219" fmla="*/ 15087600 h 15135727"/>
              <a:gd name="connsiteX220" fmla="*/ 3479132 w 8128084"/>
              <a:gd name="connsiteY220" fmla="*/ 14975974 h 15135727"/>
              <a:gd name="connsiteX221" fmla="*/ 3304340 w 8128084"/>
              <a:gd name="connsiteY221" fmla="*/ 14949237 h 15135727"/>
              <a:gd name="connsiteX222" fmla="*/ 3261227 w 8128084"/>
              <a:gd name="connsiteY222" fmla="*/ 14787145 h 15135727"/>
              <a:gd name="connsiteX223" fmla="*/ 3128211 w 8128084"/>
              <a:gd name="connsiteY223" fmla="*/ 14919158 h 15135727"/>
              <a:gd name="connsiteX224" fmla="*/ 3090277 w 8128084"/>
              <a:gd name="connsiteY224" fmla="*/ 15075903 h 15135727"/>
              <a:gd name="connsiteX225" fmla="*/ 2959769 w 8128084"/>
              <a:gd name="connsiteY225" fmla="*/ 15135727 h 15135727"/>
              <a:gd name="connsiteX226" fmla="*/ 2891256 w 8128084"/>
              <a:gd name="connsiteY226" fmla="*/ 14945895 h 15135727"/>
              <a:gd name="connsiteX227" fmla="*/ 2829927 w 8128084"/>
              <a:gd name="connsiteY227" fmla="*/ 14872703 h 15135727"/>
              <a:gd name="connsiteX228" fmla="*/ 2887579 w 8128084"/>
              <a:gd name="connsiteY228" fmla="*/ 14774779 h 15135727"/>
              <a:gd name="connsiteX229" fmla="*/ 2779127 w 8128084"/>
              <a:gd name="connsiteY229" fmla="*/ 14694903 h 15135727"/>
              <a:gd name="connsiteX230" fmla="*/ 2839453 w 8128084"/>
              <a:gd name="connsiteY230" fmla="*/ 14582274 h 15135727"/>
              <a:gd name="connsiteX231" fmla="*/ 2935706 w 8128084"/>
              <a:gd name="connsiteY231" fmla="*/ 14510085 h 15135727"/>
              <a:gd name="connsiteX232" fmla="*/ 2948406 w 8128084"/>
              <a:gd name="connsiteY232" fmla="*/ 14554535 h 15135727"/>
              <a:gd name="connsiteX233" fmla="*/ 2855327 w 8128084"/>
              <a:gd name="connsiteY233" fmla="*/ 14371053 h 15135727"/>
              <a:gd name="connsiteX234" fmla="*/ 3014077 w 8128084"/>
              <a:gd name="connsiteY234" fmla="*/ 14447253 h 15135727"/>
              <a:gd name="connsiteX235" fmla="*/ 3029285 w 8128084"/>
              <a:gd name="connsiteY235" fmla="*/ 14363032 h 15135727"/>
              <a:gd name="connsiteX236" fmla="*/ 3152274 w 8128084"/>
              <a:gd name="connsiteY236" fmla="*/ 14341642 h 15135727"/>
              <a:gd name="connsiteX237" fmla="*/ 3226135 w 8128084"/>
              <a:gd name="connsiteY237" fmla="*/ 14269453 h 15135727"/>
              <a:gd name="connsiteX238" fmla="*/ 3152274 w 8128084"/>
              <a:gd name="connsiteY238" fmla="*/ 14197264 h 15135727"/>
              <a:gd name="connsiteX239" fmla="*/ 3152274 w 8128084"/>
              <a:gd name="connsiteY239" fmla="*/ 14052885 h 15135727"/>
              <a:gd name="connsiteX240" fmla="*/ 3086435 w 8128084"/>
              <a:gd name="connsiteY240" fmla="*/ 14037845 h 15135727"/>
              <a:gd name="connsiteX241" fmla="*/ 3056021 w 8128084"/>
              <a:gd name="connsiteY241" fmla="*/ 14153148 h 15135727"/>
              <a:gd name="connsiteX242" fmla="*/ 2935706 w 8128084"/>
              <a:gd name="connsiteY242" fmla="*/ 14076948 h 15135727"/>
              <a:gd name="connsiteX243" fmla="*/ 2863516 w 8128084"/>
              <a:gd name="connsiteY243" fmla="*/ 14093324 h 15135727"/>
              <a:gd name="connsiteX244" fmla="*/ 2804527 w 8128084"/>
              <a:gd name="connsiteY244" fmla="*/ 14218653 h 15135727"/>
              <a:gd name="connsiteX245" fmla="*/ 2719137 w 8128084"/>
              <a:gd name="connsiteY245" fmla="*/ 14197264 h 15135727"/>
              <a:gd name="connsiteX246" fmla="*/ 2653298 w 8128084"/>
              <a:gd name="connsiteY246" fmla="*/ 14248064 h 15135727"/>
              <a:gd name="connsiteX247" fmla="*/ 2560721 w 8128084"/>
              <a:gd name="connsiteY247" fmla="*/ 14150474 h 15135727"/>
              <a:gd name="connsiteX248" fmla="*/ 2436729 w 8128084"/>
              <a:gd name="connsiteY248" fmla="*/ 13804566 h 15135727"/>
              <a:gd name="connsiteX249" fmla="*/ 2550527 w 8128084"/>
              <a:gd name="connsiteY249" fmla="*/ 13805903 h 15135727"/>
              <a:gd name="connsiteX250" fmla="*/ 2729498 w 8128084"/>
              <a:gd name="connsiteY250" fmla="*/ 13812253 h 15135727"/>
              <a:gd name="connsiteX251" fmla="*/ 2633077 w 8128084"/>
              <a:gd name="connsiteY251" fmla="*/ 13755103 h 15135727"/>
              <a:gd name="connsiteX252" fmla="*/ 2553369 w 8128084"/>
              <a:gd name="connsiteY252" fmla="*/ 13475369 h 15135727"/>
              <a:gd name="connsiteX253" fmla="*/ 2658645 w 8128084"/>
              <a:gd name="connsiteY253" fmla="*/ 13224711 h 15135727"/>
              <a:gd name="connsiteX254" fmla="*/ 2719137 w 8128084"/>
              <a:gd name="connsiteY254" fmla="*/ 13042232 h 15135727"/>
              <a:gd name="connsiteX255" fmla="*/ 2791327 w 8128084"/>
              <a:gd name="connsiteY255" fmla="*/ 12945979 h 15135727"/>
              <a:gd name="connsiteX256" fmla="*/ 2969627 w 8128084"/>
              <a:gd name="connsiteY256" fmla="*/ 12929603 h 15135727"/>
              <a:gd name="connsiteX257" fmla="*/ 3031958 w 8128084"/>
              <a:gd name="connsiteY257" fmla="*/ 13090358 h 15135727"/>
              <a:gd name="connsiteX258" fmla="*/ 3102977 w 8128084"/>
              <a:gd name="connsiteY258" fmla="*/ 12974053 h 15135727"/>
              <a:gd name="connsiteX259" fmla="*/ 3043321 w 8128084"/>
              <a:gd name="connsiteY259" fmla="*/ 12836024 h 15135727"/>
              <a:gd name="connsiteX260" fmla="*/ 2849479 w 8128084"/>
              <a:gd name="connsiteY260" fmla="*/ 12815637 h 15135727"/>
              <a:gd name="connsiteX261" fmla="*/ 2815390 w 8128084"/>
              <a:gd name="connsiteY261" fmla="*/ 12777537 h 15135727"/>
              <a:gd name="connsiteX262" fmla="*/ 2887077 w 8128084"/>
              <a:gd name="connsiteY262" fmla="*/ 12586703 h 15135727"/>
              <a:gd name="connsiteX263" fmla="*/ 3153777 w 8128084"/>
              <a:gd name="connsiteY263" fmla="*/ 12516853 h 15135727"/>
              <a:gd name="connsiteX264" fmla="*/ 3239837 w 8128084"/>
              <a:gd name="connsiteY264" fmla="*/ 12311314 h 15135727"/>
              <a:gd name="connsiteX265" fmla="*/ 3104148 w 8128084"/>
              <a:gd name="connsiteY265" fmla="*/ 12320337 h 15135727"/>
              <a:gd name="connsiteX266" fmla="*/ 3040648 w 8128084"/>
              <a:gd name="connsiteY266" fmla="*/ 12320337 h 15135727"/>
              <a:gd name="connsiteX267" fmla="*/ 2956927 w 8128084"/>
              <a:gd name="connsiteY267" fmla="*/ 12237453 h 15135727"/>
              <a:gd name="connsiteX268" fmla="*/ 3007895 w 8128084"/>
              <a:gd name="connsiteY268" fmla="*/ 12079706 h 15135727"/>
              <a:gd name="connsiteX269" fmla="*/ 2810042 w 8128084"/>
              <a:gd name="connsiteY269" fmla="*/ 11954377 h 15135727"/>
              <a:gd name="connsiteX270" fmla="*/ 2863516 w 8128084"/>
              <a:gd name="connsiteY270" fmla="*/ 11694695 h 15135727"/>
              <a:gd name="connsiteX271" fmla="*/ 2817227 w 8128084"/>
              <a:gd name="connsiteY271" fmla="*/ 11507203 h 15135727"/>
              <a:gd name="connsiteX272" fmla="*/ 2911642 w 8128084"/>
              <a:gd name="connsiteY272" fmla="*/ 11454064 h 15135727"/>
              <a:gd name="connsiteX273" fmla="*/ 2988677 w 8128084"/>
              <a:gd name="connsiteY273" fmla="*/ 11494503 h 15135727"/>
              <a:gd name="connsiteX274" fmla="*/ 3056021 w 8128084"/>
              <a:gd name="connsiteY274" fmla="*/ 11454064 h 15135727"/>
              <a:gd name="connsiteX275" fmla="*/ 2850482 w 8128084"/>
              <a:gd name="connsiteY275" fmla="*/ 11381874 h 15135727"/>
              <a:gd name="connsiteX276" fmla="*/ 2993858 w 8128084"/>
              <a:gd name="connsiteY276" fmla="*/ 11266571 h 15135727"/>
              <a:gd name="connsiteX277" fmla="*/ 3007895 w 8128084"/>
              <a:gd name="connsiteY277" fmla="*/ 11189369 h 15135727"/>
              <a:gd name="connsiteX278" fmla="*/ 2887579 w 8128084"/>
              <a:gd name="connsiteY278" fmla="*/ 11141242 h 15135727"/>
              <a:gd name="connsiteX279" fmla="*/ 2887579 w 8128084"/>
              <a:gd name="connsiteY279" fmla="*/ 10972800 h 15135727"/>
              <a:gd name="connsiteX280" fmla="*/ 2887579 w 8128084"/>
              <a:gd name="connsiteY280" fmla="*/ 10924674 h 15135727"/>
              <a:gd name="connsiteX281" fmla="*/ 2767264 w 8128084"/>
              <a:gd name="connsiteY281" fmla="*/ 11020927 h 15135727"/>
              <a:gd name="connsiteX282" fmla="*/ 2743200 w 8128084"/>
              <a:gd name="connsiteY282" fmla="*/ 10924674 h 15135727"/>
              <a:gd name="connsiteX283" fmla="*/ 2550695 w 8128084"/>
              <a:gd name="connsiteY283" fmla="*/ 11020927 h 15135727"/>
              <a:gd name="connsiteX284" fmla="*/ 2526632 w 8128084"/>
              <a:gd name="connsiteY284" fmla="*/ 11117179 h 15135727"/>
              <a:gd name="connsiteX285" fmla="*/ 2334127 w 8128084"/>
              <a:gd name="connsiteY285" fmla="*/ 10996864 h 15135727"/>
              <a:gd name="connsiteX286" fmla="*/ 2358190 w 8128084"/>
              <a:gd name="connsiteY286" fmla="*/ 10732169 h 15135727"/>
              <a:gd name="connsiteX287" fmla="*/ 2334127 w 8128084"/>
              <a:gd name="connsiteY287" fmla="*/ 10587790 h 15135727"/>
              <a:gd name="connsiteX288" fmla="*/ 2406316 w 8128084"/>
              <a:gd name="connsiteY288" fmla="*/ 10491537 h 15135727"/>
              <a:gd name="connsiteX289" fmla="*/ 2598821 w 8128084"/>
              <a:gd name="connsiteY289" fmla="*/ 10684042 h 15135727"/>
              <a:gd name="connsiteX290" fmla="*/ 2767264 w 8128084"/>
              <a:gd name="connsiteY290" fmla="*/ 10684042 h 15135727"/>
              <a:gd name="connsiteX291" fmla="*/ 2646948 w 8128084"/>
              <a:gd name="connsiteY291" fmla="*/ 10515600 h 15135727"/>
              <a:gd name="connsiteX292" fmla="*/ 2815390 w 8128084"/>
              <a:gd name="connsiteY292" fmla="*/ 10395285 h 15135727"/>
              <a:gd name="connsiteX293" fmla="*/ 3080085 w 8128084"/>
              <a:gd name="connsiteY293" fmla="*/ 10419348 h 15135727"/>
              <a:gd name="connsiteX294" fmla="*/ 3248527 w 8128084"/>
              <a:gd name="connsiteY294" fmla="*/ 10539664 h 15135727"/>
              <a:gd name="connsiteX295" fmla="*/ 3320716 w 8128084"/>
              <a:gd name="connsiteY295" fmla="*/ 10659979 h 15135727"/>
              <a:gd name="connsiteX296" fmla="*/ 3465095 w 8128084"/>
              <a:gd name="connsiteY296" fmla="*/ 10659979 h 15135727"/>
              <a:gd name="connsiteX297" fmla="*/ 3441032 w 8128084"/>
              <a:gd name="connsiteY297" fmla="*/ 10491537 h 15135727"/>
              <a:gd name="connsiteX298" fmla="*/ 3392906 w 8128084"/>
              <a:gd name="connsiteY298" fmla="*/ 10250906 h 15135727"/>
              <a:gd name="connsiteX299" fmla="*/ 3152274 w 8128084"/>
              <a:gd name="connsiteY299" fmla="*/ 10250906 h 15135727"/>
              <a:gd name="connsiteX300" fmla="*/ 3176337 w 8128084"/>
              <a:gd name="connsiteY300" fmla="*/ 10178716 h 15135727"/>
              <a:gd name="connsiteX301" fmla="*/ 3104148 w 8128084"/>
              <a:gd name="connsiteY301" fmla="*/ 10154653 h 15135727"/>
              <a:gd name="connsiteX302" fmla="*/ 3007895 w 8128084"/>
              <a:gd name="connsiteY302" fmla="*/ 9962148 h 15135727"/>
              <a:gd name="connsiteX303" fmla="*/ 3176337 w 8128084"/>
              <a:gd name="connsiteY303" fmla="*/ 9889958 h 15135727"/>
              <a:gd name="connsiteX304" fmla="*/ 2959769 w 8128084"/>
              <a:gd name="connsiteY304" fmla="*/ 9504948 h 15135727"/>
              <a:gd name="connsiteX305" fmla="*/ 2791327 w 8128084"/>
              <a:gd name="connsiteY305" fmla="*/ 9456821 h 15135727"/>
              <a:gd name="connsiteX306" fmla="*/ 2574758 w 8128084"/>
              <a:gd name="connsiteY306" fmla="*/ 9336506 h 15135727"/>
              <a:gd name="connsiteX307" fmla="*/ 2550695 w 8128084"/>
              <a:gd name="connsiteY307" fmla="*/ 9071811 h 15135727"/>
              <a:gd name="connsiteX308" fmla="*/ 2695074 w 8128084"/>
              <a:gd name="connsiteY308" fmla="*/ 8999621 h 15135727"/>
              <a:gd name="connsiteX309" fmla="*/ 2622885 w 8128084"/>
              <a:gd name="connsiteY309" fmla="*/ 8975558 h 15135727"/>
              <a:gd name="connsiteX310" fmla="*/ 2430379 w 8128084"/>
              <a:gd name="connsiteY310" fmla="*/ 8999621 h 15135727"/>
              <a:gd name="connsiteX311" fmla="*/ 2261937 w 8128084"/>
              <a:gd name="connsiteY311" fmla="*/ 9168064 h 15135727"/>
              <a:gd name="connsiteX312" fmla="*/ 2237874 w 8128084"/>
              <a:gd name="connsiteY312" fmla="*/ 8999621 h 15135727"/>
              <a:gd name="connsiteX313" fmla="*/ 2117558 w 8128084"/>
              <a:gd name="connsiteY313" fmla="*/ 8975558 h 15135727"/>
              <a:gd name="connsiteX314" fmla="*/ 2045369 w 8128084"/>
              <a:gd name="connsiteY314" fmla="*/ 8783053 h 15135727"/>
              <a:gd name="connsiteX315" fmla="*/ 1852864 w 8128084"/>
              <a:gd name="connsiteY315" fmla="*/ 8758990 h 15135727"/>
              <a:gd name="connsiteX316" fmla="*/ 1636295 w 8128084"/>
              <a:gd name="connsiteY316" fmla="*/ 8927432 h 15135727"/>
              <a:gd name="connsiteX317" fmla="*/ 1588169 w 8128084"/>
              <a:gd name="connsiteY317" fmla="*/ 9023685 h 15135727"/>
              <a:gd name="connsiteX318" fmla="*/ 1515979 w 8128084"/>
              <a:gd name="connsiteY318" fmla="*/ 8879306 h 15135727"/>
              <a:gd name="connsiteX319" fmla="*/ 1347537 w 8128084"/>
              <a:gd name="connsiteY319" fmla="*/ 8879306 h 15135727"/>
              <a:gd name="connsiteX320" fmla="*/ 1347537 w 8128084"/>
              <a:gd name="connsiteY320" fmla="*/ 8710864 h 15135727"/>
              <a:gd name="connsiteX321" fmla="*/ 1106906 w 8128084"/>
              <a:gd name="connsiteY321" fmla="*/ 8783053 h 15135727"/>
              <a:gd name="connsiteX322" fmla="*/ 890337 w 8128084"/>
              <a:gd name="connsiteY322" fmla="*/ 8686800 h 15135727"/>
              <a:gd name="connsiteX323" fmla="*/ 649706 w 8128084"/>
              <a:gd name="connsiteY323" fmla="*/ 8662737 h 15135727"/>
              <a:gd name="connsiteX324" fmla="*/ 385011 w 8128084"/>
              <a:gd name="connsiteY324" fmla="*/ 8566485 h 15135727"/>
              <a:gd name="connsiteX325" fmla="*/ 577516 w 8128084"/>
              <a:gd name="connsiteY325" fmla="*/ 8373979 h 15135727"/>
              <a:gd name="connsiteX326" fmla="*/ 794085 w 8128084"/>
              <a:gd name="connsiteY326" fmla="*/ 8301790 h 15135727"/>
              <a:gd name="connsiteX327" fmla="*/ 745958 w 8128084"/>
              <a:gd name="connsiteY327" fmla="*/ 8133348 h 15135727"/>
              <a:gd name="connsiteX328" fmla="*/ 818148 w 8128084"/>
              <a:gd name="connsiteY328" fmla="*/ 7820527 h 15135727"/>
              <a:gd name="connsiteX329" fmla="*/ 697832 w 8128084"/>
              <a:gd name="connsiteY329" fmla="*/ 7820527 h 15135727"/>
              <a:gd name="connsiteX330" fmla="*/ 625642 w 8128084"/>
              <a:gd name="connsiteY330" fmla="*/ 7916779 h 15135727"/>
              <a:gd name="connsiteX331" fmla="*/ 457200 w 8128084"/>
              <a:gd name="connsiteY331" fmla="*/ 7820527 h 15135727"/>
              <a:gd name="connsiteX332" fmla="*/ 529390 w 8128084"/>
              <a:gd name="connsiteY332" fmla="*/ 7700211 h 15135727"/>
              <a:gd name="connsiteX333" fmla="*/ 938464 w 8128084"/>
              <a:gd name="connsiteY333" fmla="*/ 7676148 h 15135727"/>
              <a:gd name="connsiteX334" fmla="*/ 1058779 w 8128084"/>
              <a:gd name="connsiteY334" fmla="*/ 7459579 h 15135727"/>
              <a:gd name="connsiteX335" fmla="*/ 1203158 w 8128084"/>
              <a:gd name="connsiteY335" fmla="*/ 7603958 h 15135727"/>
              <a:gd name="connsiteX336" fmla="*/ 1299411 w 8128084"/>
              <a:gd name="connsiteY336" fmla="*/ 7555832 h 15135727"/>
              <a:gd name="connsiteX337" fmla="*/ 1443790 w 8128084"/>
              <a:gd name="connsiteY337" fmla="*/ 7507706 h 15135727"/>
              <a:gd name="connsiteX338" fmla="*/ 1684421 w 8128084"/>
              <a:gd name="connsiteY338" fmla="*/ 7603958 h 15135727"/>
              <a:gd name="connsiteX339" fmla="*/ 1684421 w 8128084"/>
              <a:gd name="connsiteY339" fmla="*/ 7603958 h 15135727"/>
              <a:gd name="connsiteX340" fmla="*/ 1540042 w 8128084"/>
              <a:gd name="connsiteY340" fmla="*/ 7363327 h 15135727"/>
              <a:gd name="connsiteX341" fmla="*/ 1299411 w 8128084"/>
              <a:gd name="connsiteY341" fmla="*/ 7315200 h 15135727"/>
              <a:gd name="connsiteX342" fmla="*/ 1130969 w 8128084"/>
              <a:gd name="connsiteY342" fmla="*/ 7339264 h 15135727"/>
              <a:gd name="connsiteX343" fmla="*/ 1034716 w 8128084"/>
              <a:gd name="connsiteY343" fmla="*/ 7315200 h 15135727"/>
              <a:gd name="connsiteX344" fmla="*/ 1155032 w 8128084"/>
              <a:gd name="connsiteY344" fmla="*/ 7050506 h 15135727"/>
              <a:gd name="connsiteX345" fmla="*/ 1155032 w 8128084"/>
              <a:gd name="connsiteY345" fmla="*/ 6930190 h 15135727"/>
              <a:gd name="connsiteX346" fmla="*/ 1155032 w 8128084"/>
              <a:gd name="connsiteY346" fmla="*/ 6761748 h 15135727"/>
              <a:gd name="connsiteX347" fmla="*/ 1203158 w 8128084"/>
              <a:gd name="connsiteY347" fmla="*/ 6617369 h 15135727"/>
              <a:gd name="connsiteX348" fmla="*/ 1371600 w 8128084"/>
              <a:gd name="connsiteY348" fmla="*/ 6472990 h 15135727"/>
              <a:gd name="connsiteX349" fmla="*/ 1443790 w 8128084"/>
              <a:gd name="connsiteY349" fmla="*/ 6328611 h 15135727"/>
              <a:gd name="connsiteX350" fmla="*/ 1419727 w 8128084"/>
              <a:gd name="connsiteY350" fmla="*/ 6208295 h 15135727"/>
              <a:gd name="connsiteX351" fmla="*/ 1275348 w 8128084"/>
              <a:gd name="connsiteY351" fmla="*/ 6304548 h 15135727"/>
              <a:gd name="connsiteX352" fmla="*/ 1323474 w 8128084"/>
              <a:gd name="connsiteY352" fmla="*/ 6015790 h 15135727"/>
              <a:gd name="connsiteX353" fmla="*/ 1540042 w 8128084"/>
              <a:gd name="connsiteY353" fmla="*/ 5871411 h 15135727"/>
              <a:gd name="connsiteX354" fmla="*/ 1540042 w 8128084"/>
              <a:gd name="connsiteY354" fmla="*/ 5751095 h 15135727"/>
              <a:gd name="connsiteX355" fmla="*/ 1395664 w 8128084"/>
              <a:gd name="connsiteY355" fmla="*/ 5799221 h 15135727"/>
              <a:gd name="connsiteX356" fmla="*/ 1179095 w 8128084"/>
              <a:gd name="connsiteY356" fmla="*/ 5799221 h 15135727"/>
              <a:gd name="connsiteX357" fmla="*/ 890337 w 8128084"/>
              <a:gd name="connsiteY357" fmla="*/ 5775158 h 15135727"/>
              <a:gd name="connsiteX358" fmla="*/ 697832 w 8128084"/>
              <a:gd name="connsiteY358" fmla="*/ 5606716 h 15135727"/>
              <a:gd name="connsiteX359" fmla="*/ 577516 w 8128084"/>
              <a:gd name="connsiteY359" fmla="*/ 5582653 h 15135727"/>
              <a:gd name="connsiteX360" fmla="*/ 697832 w 8128084"/>
              <a:gd name="connsiteY360" fmla="*/ 5775158 h 15135727"/>
              <a:gd name="connsiteX361" fmla="*/ 409074 w 8128084"/>
              <a:gd name="connsiteY361" fmla="*/ 5799221 h 15135727"/>
              <a:gd name="connsiteX362" fmla="*/ 168442 w 8128084"/>
              <a:gd name="connsiteY362" fmla="*/ 5702969 h 15135727"/>
              <a:gd name="connsiteX363" fmla="*/ 264695 w 8128084"/>
              <a:gd name="connsiteY363" fmla="*/ 5558590 h 15135727"/>
              <a:gd name="connsiteX364" fmla="*/ 144379 w 8128084"/>
              <a:gd name="connsiteY364" fmla="*/ 5510464 h 15135727"/>
              <a:gd name="connsiteX365" fmla="*/ 0 w 8128084"/>
              <a:gd name="connsiteY365" fmla="*/ 5462337 h 15135727"/>
              <a:gd name="connsiteX366" fmla="*/ 96253 w 8128084"/>
              <a:gd name="connsiteY366"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42827 w 8128084"/>
              <a:gd name="connsiteY202" fmla="*/ 14383753 h 15135727"/>
              <a:gd name="connsiteX203" fmla="*/ 4403558 w 8128084"/>
              <a:gd name="connsiteY203" fmla="*/ 14437895 h 15135727"/>
              <a:gd name="connsiteX204" fmla="*/ 4340058 w 8128084"/>
              <a:gd name="connsiteY204" fmla="*/ 14475995 h 15135727"/>
              <a:gd name="connsiteX205" fmla="*/ 4303127 w 8128084"/>
              <a:gd name="connsiteY205" fmla="*/ 14364703 h 15135727"/>
              <a:gd name="connsiteX206" fmla="*/ 4276892 w 8128084"/>
              <a:gd name="connsiteY206" fmla="*/ 14296190 h 15135727"/>
              <a:gd name="connsiteX207" fmla="*/ 4235116 w 8128084"/>
              <a:gd name="connsiteY207" fmla="*/ 14341642 h 15135727"/>
              <a:gd name="connsiteX208" fmla="*/ 4162927 w 8128084"/>
              <a:gd name="connsiteY208" fmla="*/ 14389769 h 15135727"/>
              <a:gd name="connsiteX209" fmla="*/ 4137527 w 8128084"/>
              <a:gd name="connsiteY209" fmla="*/ 14364369 h 15135727"/>
              <a:gd name="connsiteX210" fmla="*/ 3998327 w 8128084"/>
              <a:gd name="connsiteY210" fmla="*/ 14409153 h 15135727"/>
              <a:gd name="connsiteX211" fmla="*/ 4023727 w 8128084"/>
              <a:gd name="connsiteY211" fmla="*/ 14275803 h 15135727"/>
              <a:gd name="connsiteX212" fmla="*/ 3915945 w 8128084"/>
              <a:gd name="connsiteY212" fmla="*/ 14289840 h 15135727"/>
              <a:gd name="connsiteX213" fmla="*/ 3801979 w 8128084"/>
              <a:gd name="connsiteY213" fmla="*/ 14293516 h 15135727"/>
              <a:gd name="connsiteX214" fmla="*/ 3719764 w 8128084"/>
              <a:gd name="connsiteY214" fmla="*/ 14415169 h 15135727"/>
              <a:gd name="connsiteX215" fmla="*/ 3625850 w 8128084"/>
              <a:gd name="connsiteY215" fmla="*/ 14616364 h 15135727"/>
              <a:gd name="connsiteX216" fmla="*/ 3513221 w 8128084"/>
              <a:gd name="connsiteY216" fmla="*/ 14726653 h 15135727"/>
              <a:gd name="connsiteX217" fmla="*/ 3583071 w 8128084"/>
              <a:gd name="connsiteY217" fmla="*/ 14832932 h 15135727"/>
              <a:gd name="connsiteX218" fmla="*/ 3633537 w 8128084"/>
              <a:gd name="connsiteY218" fmla="*/ 14967285 h 15135727"/>
              <a:gd name="connsiteX219" fmla="*/ 3609474 w 8128084"/>
              <a:gd name="connsiteY219" fmla="*/ 15087600 h 15135727"/>
              <a:gd name="connsiteX220" fmla="*/ 3479132 w 8128084"/>
              <a:gd name="connsiteY220" fmla="*/ 14975974 h 15135727"/>
              <a:gd name="connsiteX221" fmla="*/ 3304340 w 8128084"/>
              <a:gd name="connsiteY221" fmla="*/ 14949237 h 15135727"/>
              <a:gd name="connsiteX222" fmla="*/ 3261227 w 8128084"/>
              <a:gd name="connsiteY222" fmla="*/ 14787145 h 15135727"/>
              <a:gd name="connsiteX223" fmla="*/ 3128211 w 8128084"/>
              <a:gd name="connsiteY223" fmla="*/ 14919158 h 15135727"/>
              <a:gd name="connsiteX224" fmla="*/ 3090277 w 8128084"/>
              <a:gd name="connsiteY224" fmla="*/ 15075903 h 15135727"/>
              <a:gd name="connsiteX225" fmla="*/ 2959769 w 8128084"/>
              <a:gd name="connsiteY225" fmla="*/ 15135727 h 15135727"/>
              <a:gd name="connsiteX226" fmla="*/ 2891256 w 8128084"/>
              <a:gd name="connsiteY226" fmla="*/ 14945895 h 15135727"/>
              <a:gd name="connsiteX227" fmla="*/ 2829927 w 8128084"/>
              <a:gd name="connsiteY227" fmla="*/ 14872703 h 15135727"/>
              <a:gd name="connsiteX228" fmla="*/ 2887579 w 8128084"/>
              <a:gd name="connsiteY228" fmla="*/ 14774779 h 15135727"/>
              <a:gd name="connsiteX229" fmla="*/ 2779127 w 8128084"/>
              <a:gd name="connsiteY229" fmla="*/ 14694903 h 15135727"/>
              <a:gd name="connsiteX230" fmla="*/ 2839453 w 8128084"/>
              <a:gd name="connsiteY230" fmla="*/ 14582274 h 15135727"/>
              <a:gd name="connsiteX231" fmla="*/ 2935706 w 8128084"/>
              <a:gd name="connsiteY231" fmla="*/ 14510085 h 15135727"/>
              <a:gd name="connsiteX232" fmla="*/ 2948406 w 8128084"/>
              <a:gd name="connsiteY232" fmla="*/ 14554535 h 15135727"/>
              <a:gd name="connsiteX233" fmla="*/ 2855327 w 8128084"/>
              <a:gd name="connsiteY233" fmla="*/ 14371053 h 15135727"/>
              <a:gd name="connsiteX234" fmla="*/ 3014077 w 8128084"/>
              <a:gd name="connsiteY234" fmla="*/ 14447253 h 15135727"/>
              <a:gd name="connsiteX235" fmla="*/ 3029285 w 8128084"/>
              <a:gd name="connsiteY235" fmla="*/ 14363032 h 15135727"/>
              <a:gd name="connsiteX236" fmla="*/ 3152274 w 8128084"/>
              <a:gd name="connsiteY236" fmla="*/ 14341642 h 15135727"/>
              <a:gd name="connsiteX237" fmla="*/ 3226135 w 8128084"/>
              <a:gd name="connsiteY237" fmla="*/ 14269453 h 15135727"/>
              <a:gd name="connsiteX238" fmla="*/ 3152274 w 8128084"/>
              <a:gd name="connsiteY238" fmla="*/ 14197264 h 15135727"/>
              <a:gd name="connsiteX239" fmla="*/ 3152274 w 8128084"/>
              <a:gd name="connsiteY239" fmla="*/ 14052885 h 15135727"/>
              <a:gd name="connsiteX240" fmla="*/ 3086435 w 8128084"/>
              <a:gd name="connsiteY240" fmla="*/ 14037845 h 15135727"/>
              <a:gd name="connsiteX241" fmla="*/ 3056021 w 8128084"/>
              <a:gd name="connsiteY241" fmla="*/ 14153148 h 15135727"/>
              <a:gd name="connsiteX242" fmla="*/ 2935706 w 8128084"/>
              <a:gd name="connsiteY242" fmla="*/ 14076948 h 15135727"/>
              <a:gd name="connsiteX243" fmla="*/ 2863516 w 8128084"/>
              <a:gd name="connsiteY243" fmla="*/ 14093324 h 15135727"/>
              <a:gd name="connsiteX244" fmla="*/ 2804527 w 8128084"/>
              <a:gd name="connsiteY244" fmla="*/ 14218653 h 15135727"/>
              <a:gd name="connsiteX245" fmla="*/ 2719137 w 8128084"/>
              <a:gd name="connsiteY245" fmla="*/ 14197264 h 15135727"/>
              <a:gd name="connsiteX246" fmla="*/ 2653298 w 8128084"/>
              <a:gd name="connsiteY246" fmla="*/ 14248064 h 15135727"/>
              <a:gd name="connsiteX247" fmla="*/ 2560721 w 8128084"/>
              <a:gd name="connsiteY247" fmla="*/ 14150474 h 15135727"/>
              <a:gd name="connsiteX248" fmla="*/ 2436729 w 8128084"/>
              <a:gd name="connsiteY248" fmla="*/ 13804566 h 15135727"/>
              <a:gd name="connsiteX249" fmla="*/ 2550527 w 8128084"/>
              <a:gd name="connsiteY249" fmla="*/ 13805903 h 15135727"/>
              <a:gd name="connsiteX250" fmla="*/ 2729498 w 8128084"/>
              <a:gd name="connsiteY250" fmla="*/ 13812253 h 15135727"/>
              <a:gd name="connsiteX251" fmla="*/ 2633077 w 8128084"/>
              <a:gd name="connsiteY251" fmla="*/ 13755103 h 15135727"/>
              <a:gd name="connsiteX252" fmla="*/ 2553369 w 8128084"/>
              <a:gd name="connsiteY252" fmla="*/ 13475369 h 15135727"/>
              <a:gd name="connsiteX253" fmla="*/ 2658645 w 8128084"/>
              <a:gd name="connsiteY253" fmla="*/ 13224711 h 15135727"/>
              <a:gd name="connsiteX254" fmla="*/ 2719137 w 8128084"/>
              <a:gd name="connsiteY254" fmla="*/ 13042232 h 15135727"/>
              <a:gd name="connsiteX255" fmla="*/ 2791327 w 8128084"/>
              <a:gd name="connsiteY255" fmla="*/ 12945979 h 15135727"/>
              <a:gd name="connsiteX256" fmla="*/ 2969627 w 8128084"/>
              <a:gd name="connsiteY256" fmla="*/ 12929603 h 15135727"/>
              <a:gd name="connsiteX257" fmla="*/ 3031958 w 8128084"/>
              <a:gd name="connsiteY257" fmla="*/ 13090358 h 15135727"/>
              <a:gd name="connsiteX258" fmla="*/ 3102977 w 8128084"/>
              <a:gd name="connsiteY258" fmla="*/ 12974053 h 15135727"/>
              <a:gd name="connsiteX259" fmla="*/ 3043321 w 8128084"/>
              <a:gd name="connsiteY259" fmla="*/ 12836024 h 15135727"/>
              <a:gd name="connsiteX260" fmla="*/ 2849479 w 8128084"/>
              <a:gd name="connsiteY260" fmla="*/ 12815637 h 15135727"/>
              <a:gd name="connsiteX261" fmla="*/ 2815390 w 8128084"/>
              <a:gd name="connsiteY261" fmla="*/ 12777537 h 15135727"/>
              <a:gd name="connsiteX262" fmla="*/ 2887077 w 8128084"/>
              <a:gd name="connsiteY262" fmla="*/ 12586703 h 15135727"/>
              <a:gd name="connsiteX263" fmla="*/ 3153777 w 8128084"/>
              <a:gd name="connsiteY263" fmla="*/ 12516853 h 15135727"/>
              <a:gd name="connsiteX264" fmla="*/ 3239837 w 8128084"/>
              <a:gd name="connsiteY264" fmla="*/ 12311314 h 15135727"/>
              <a:gd name="connsiteX265" fmla="*/ 3104148 w 8128084"/>
              <a:gd name="connsiteY265" fmla="*/ 12320337 h 15135727"/>
              <a:gd name="connsiteX266" fmla="*/ 3040648 w 8128084"/>
              <a:gd name="connsiteY266" fmla="*/ 12320337 h 15135727"/>
              <a:gd name="connsiteX267" fmla="*/ 2956927 w 8128084"/>
              <a:gd name="connsiteY267" fmla="*/ 12237453 h 15135727"/>
              <a:gd name="connsiteX268" fmla="*/ 3007895 w 8128084"/>
              <a:gd name="connsiteY268" fmla="*/ 12079706 h 15135727"/>
              <a:gd name="connsiteX269" fmla="*/ 2810042 w 8128084"/>
              <a:gd name="connsiteY269" fmla="*/ 11954377 h 15135727"/>
              <a:gd name="connsiteX270" fmla="*/ 2863516 w 8128084"/>
              <a:gd name="connsiteY270" fmla="*/ 11694695 h 15135727"/>
              <a:gd name="connsiteX271" fmla="*/ 2817227 w 8128084"/>
              <a:gd name="connsiteY271" fmla="*/ 11507203 h 15135727"/>
              <a:gd name="connsiteX272" fmla="*/ 2911642 w 8128084"/>
              <a:gd name="connsiteY272" fmla="*/ 11454064 h 15135727"/>
              <a:gd name="connsiteX273" fmla="*/ 2988677 w 8128084"/>
              <a:gd name="connsiteY273" fmla="*/ 11494503 h 15135727"/>
              <a:gd name="connsiteX274" fmla="*/ 3011571 w 8128084"/>
              <a:gd name="connsiteY274" fmla="*/ 11454064 h 15135727"/>
              <a:gd name="connsiteX275" fmla="*/ 2850482 w 8128084"/>
              <a:gd name="connsiteY275" fmla="*/ 11381874 h 15135727"/>
              <a:gd name="connsiteX276" fmla="*/ 2993858 w 8128084"/>
              <a:gd name="connsiteY276" fmla="*/ 11266571 h 15135727"/>
              <a:gd name="connsiteX277" fmla="*/ 3007895 w 8128084"/>
              <a:gd name="connsiteY277" fmla="*/ 11189369 h 15135727"/>
              <a:gd name="connsiteX278" fmla="*/ 2887579 w 8128084"/>
              <a:gd name="connsiteY278" fmla="*/ 11141242 h 15135727"/>
              <a:gd name="connsiteX279" fmla="*/ 2887579 w 8128084"/>
              <a:gd name="connsiteY279" fmla="*/ 10972800 h 15135727"/>
              <a:gd name="connsiteX280" fmla="*/ 2887579 w 8128084"/>
              <a:gd name="connsiteY280" fmla="*/ 10924674 h 15135727"/>
              <a:gd name="connsiteX281" fmla="*/ 2767264 w 8128084"/>
              <a:gd name="connsiteY281" fmla="*/ 11020927 h 15135727"/>
              <a:gd name="connsiteX282" fmla="*/ 2743200 w 8128084"/>
              <a:gd name="connsiteY282" fmla="*/ 10924674 h 15135727"/>
              <a:gd name="connsiteX283" fmla="*/ 2550695 w 8128084"/>
              <a:gd name="connsiteY283" fmla="*/ 11020927 h 15135727"/>
              <a:gd name="connsiteX284" fmla="*/ 2526632 w 8128084"/>
              <a:gd name="connsiteY284" fmla="*/ 11117179 h 15135727"/>
              <a:gd name="connsiteX285" fmla="*/ 2334127 w 8128084"/>
              <a:gd name="connsiteY285" fmla="*/ 10996864 h 15135727"/>
              <a:gd name="connsiteX286" fmla="*/ 2358190 w 8128084"/>
              <a:gd name="connsiteY286" fmla="*/ 10732169 h 15135727"/>
              <a:gd name="connsiteX287" fmla="*/ 2334127 w 8128084"/>
              <a:gd name="connsiteY287" fmla="*/ 10587790 h 15135727"/>
              <a:gd name="connsiteX288" fmla="*/ 2406316 w 8128084"/>
              <a:gd name="connsiteY288" fmla="*/ 10491537 h 15135727"/>
              <a:gd name="connsiteX289" fmla="*/ 2598821 w 8128084"/>
              <a:gd name="connsiteY289" fmla="*/ 10684042 h 15135727"/>
              <a:gd name="connsiteX290" fmla="*/ 2767264 w 8128084"/>
              <a:gd name="connsiteY290" fmla="*/ 10684042 h 15135727"/>
              <a:gd name="connsiteX291" fmla="*/ 2646948 w 8128084"/>
              <a:gd name="connsiteY291" fmla="*/ 10515600 h 15135727"/>
              <a:gd name="connsiteX292" fmla="*/ 2815390 w 8128084"/>
              <a:gd name="connsiteY292" fmla="*/ 10395285 h 15135727"/>
              <a:gd name="connsiteX293" fmla="*/ 3080085 w 8128084"/>
              <a:gd name="connsiteY293" fmla="*/ 10419348 h 15135727"/>
              <a:gd name="connsiteX294" fmla="*/ 3248527 w 8128084"/>
              <a:gd name="connsiteY294" fmla="*/ 10539664 h 15135727"/>
              <a:gd name="connsiteX295" fmla="*/ 3320716 w 8128084"/>
              <a:gd name="connsiteY295" fmla="*/ 10659979 h 15135727"/>
              <a:gd name="connsiteX296" fmla="*/ 3465095 w 8128084"/>
              <a:gd name="connsiteY296" fmla="*/ 10659979 h 15135727"/>
              <a:gd name="connsiteX297" fmla="*/ 3441032 w 8128084"/>
              <a:gd name="connsiteY297" fmla="*/ 10491537 h 15135727"/>
              <a:gd name="connsiteX298" fmla="*/ 3392906 w 8128084"/>
              <a:gd name="connsiteY298" fmla="*/ 10250906 h 15135727"/>
              <a:gd name="connsiteX299" fmla="*/ 3152274 w 8128084"/>
              <a:gd name="connsiteY299" fmla="*/ 10250906 h 15135727"/>
              <a:gd name="connsiteX300" fmla="*/ 3176337 w 8128084"/>
              <a:gd name="connsiteY300" fmla="*/ 10178716 h 15135727"/>
              <a:gd name="connsiteX301" fmla="*/ 3104148 w 8128084"/>
              <a:gd name="connsiteY301" fmla="*/ 10154653 h 15135727"/>
              <a:gd name="connsiteX302" fmla="*/ 3007895 w 8128084"/>
              <a:gd name="connsiteY302" fmla="*/ 9962148 h 15135727"/>
              <a:gd name="connsiteX303" fmla="*/ 3176337 w 8128084"/>
              <a:gd name="connsiteY303" fmla="*/ 9889958 h 15135727"/>
              <a:gd name="connsiteX304" fmla="*/ 2959769 w 8128084"/>
              <a:gd name="connsiteY304" fmla="*/ 9504948 h 15135727"/>
              <a:gd name="connsiteX305" fmla="*/ 2791327 w 8128084"/>
              <a:gd name="connsiteY305" fmla="*/ 9456821 h 15135727"/>
              <a:gd name="connsiteX306" fmla="*/ 2574758 w 8128084"/>
              <a:gd name="connsiteY306" fmla="*/ 9336506 h 15135727"/>
              <a:gd name="connsiteX307" fmla="*/ 2550695 w 8128084"/>
              <a:gd name="connsiteY307" fmla="*/ 9071811 h 15135727"/>
              <a:gd name="connsiteX308" fmla="*/ 2695074 w 8128084"/>
              <a:gd name="connsiteY308" fmla="*/ 8999621 h 15135727"/>
              <a:gd name="connsiteX309" fmla="*/ 2622885 w 8128084"/>
              <a:gd name="connsiteY309" fmla="*/ 8975558 h 15135727"/>
              <a:gd name="connsiteX310" fmla="*/ 2430379 w 8128084"/>
              <a:gd name="connsiteY310" fmla="*/ 8999621 h 15135727"/>
              <a:gd name="connsiteX311" fmla="*/ 2261937 w 8128084"/>
              <a:gd name="connsiteY311" fmla="*/ 9168064 h 15135727"/>
              <a:gd name="connsiteX312" fmla="*/ 2237874 w 8128084"/>
              <a:gd name="connsiteY312" fmla="*/ 8999621 h 15135727"/>
              <a:gd name="connsiteX313" fmla="*/ 2117558 w 8128084"/>
              <a:gd name="connsiteY313" fmla="*/ 8975558 h 15135727"/>
              <a:gd name="connsiteX314" fmla="*/ 2045369 w 8128084"/>
              <a:gd name="connsiteY314" fmla="*/ 8783053 h 15135727"/>
              <a:gd name="connsiteX315" fmla="*/ 1852864 w 8128084"/>
              <a:gd name="connsiteY315" fmla="*/ 8758990 h 15135727"/>
              <a:gd name="connsiteX316" fmla="*/ 1636295 w 8128084"/>
              <a:gd name="connsiteY316" fmla="*/ 8927432 h 15135727"/>
              <a:gd name="connsiteX317" fmla="*/ 1588169 w 8128084"/>
              <a:gd name="connsiteY317" fmla="*/ 9023685 h 15135727"/>
              <a:gd name="connsiteX318" fmla="*/ 1515979 w 8128084"/>
              <a:gd name="connsiteY318" fmla="*/ 8879306 h 15135727"/>
              <a:gd name="connsiteX319" fmla="*/ 1347537 w 8128084"/>
              <a:gd name="connsiteY319" fmla="*/ 8879306 h 15135727"/>
              <a:gd name="connsiteX320" fmla="*/ 1347537 w 8128084"/>
              <a:gd name="connsiteY320" fmla="*/ 8710864 h 15135727"/>
              <a:gd name="connsiteX321" fmla="*/ 1106906 w 8128084"/>
              <a:gd name="connsiteY321" fmla="*/ 8783053 h 15135727"/>
              <a:gd name="connsiteX322" fmla="*/ 890337 w 8128084"/>
              <a:gd name="connsiteY322" fmla="*/ 8686800 h 15135727"/>
              <a:gd name="connsiteX323" fmla="*/ 649706 w 8128084"/>
              <a:gd name="connsiteY323" fmla="*/ 8662737 h 15135727"/>
              <a:gd name="connsiteX324" fmla="*/ 385011 w 8128084"/>
              <a:gd name="connsiteY324" fmla="*/ 8566485 h 15135727"/>
              <a:gd name="connsiteX325" fmla="*/ 577516 w 8128084"/>
              <a:gd name="connsiteY325" fmla="*/ 8373979 h 15135727"/>
              <a:gd name="connsiteX326" fmla="*/ 794085 w 8128084"/>
              <a:gd name="connsiteY326" fmla="*/ 8301790 h 15135727"/>
              <a:gd name="connsiteX327" fmla="*/ 745958 w 8128084"/>
              <a:gd name="connsiteY327" fmla="*/ 8133348 h 15135727"/>
              <a:gd name="connsiteX328" fmla="*/ 818148 w 8128084"/>
              <a:gd name="connsiteY328" fmla="*/ 7820527 h 15135727"/>
              <a:gd name="connsiteX329" fmla="*/ 697832 w 8128084"/>
              <a:gd name="connsiteY329" fmla="*/ 7820527 h 15135727"/>
              <a:gd name="connsiteX330" fmla="*/ 625642 w 8128084"/>
              <a:gd name="connsiteY330" fmla="*/ 7916779 h 15135727"/>
              <a:gd name="connsiteX331" fmla="*/ 457200 w 8128084"/>
              <a:gd name="connsiteY331" fmla="*/ 7820527 h 15135727"/>
              <a:gd name="connsiteX332" fmla="*/ 529390 w 8128084"/>
              <a:gd name="connsiteY332" fmla="*/ 7700211 h 15135727"/>
              <a:gd name="connsiteX333" fmla="*/ 938464 w 8128084"/>
              <a:gd name="connsiteY333" fmla="*/ 7676148 h 15135727"/>
              <a:gd name="connsiteX334" fmla="*/ 1058779 w 8128084"/>
              <a:gd name="connsiteY334" fmla="*/ 7459579 h 15135727"/>
              <a:gd name="connsiteX335" fmla="*/ 1203158 w 8128084"/>
              <a:gd name="connsiteY335" fmla="*/ 7603958 h 15135727"/>
              <a:gd name="connsiteX336" fmla="*/ 1299411 w 8128084"/>
              <a:gd name="connsiteY336" fmla="*/ 7555832 h 15135727"/>
              <a:gd name="connsiteX337" fmla="*/ 1443790 w 8128084"/>
              <a:gd name="connsiteY337" fmla="*/ 7507706 h 15135727"/>
              <a:gd name="connsiteX338" fmla="*/ 1684421 w 8128084"/>
              <a:gd name="connsiteY338" fmla="*/ 7603958 h 15135727"/>
              <a:gd name="connsiteX339" fmla="*/ 1684421 w 8128084"/>
              <a:gd name="connsiteY339" fmla="*/ 7603958 h 15135727"/>
              <a:gd name="connsiteX340" fmla="*/ 1540042 w 8128084"/>
              <a:gd name="connsiteY340" fmla="*/ 7363327 h 15135727"/>
              <a:gd name="connsiteX341" fmla="*/ 1299411 w 8128084"/>
              <a:gd name="connsiteY341" fmla="*/ 7315200 h 15135727"/>
              <a:gd name="connsiteX342" fmla="*/ 1130969 w 8128084"/>
              <a:gd name="connsiteY342" fmla="*/ 7339264 h 15135727"/>
              <a:gd name="connsiteX343" fmla="*/ 1034716 w 8128084"/>
              <a:gd name="connsiteY343" fmla="*/ 7315200 h 15135727"/>
              <a:gd name="connsiteX344" fmla="*/ 1155032 w 8128084"/>
              <a:gd name="connsiteY344" fmla="*/ 7050506 h 15135727"/>
              <a:gd name="connsiteX345" fmla="*/ 1155032 w 8128084"/>
              <a:gd name="connsiteY345" fmla="*/ 6930190 h 15135727"/>
              <a:gd name="connsiteX346" fmla="*/ 1155032 w 8128084"/>
              <a:gd name="connsiteY346" fmla="*/ 6761748 h 15135727"/>
              <a:gd name="connsiteX347" fmla="*/ 1203158 w 8128084"/>
              <a:gd name="connsiteY347" fmla="*/ 6617369 h 15135727"/>
              <a:gd name="connsiteX348" fmla="*/ 1371600 w 8128084"/>
              <a:gd name="connsiteY348" fmla="*/ 6472990 h 15135727"/>
              <a:gd name="connsiteX349" fmla="*/ 1443790 w 8128084"/>
              <a:gd name="connsiteY349" fmla="*/ 6328611 h 15135727"/>
              <a:gd name="connsiteX350" fmla="*/ 1419727 w 8128084"/>
              <a:gd name="connsiteY350" fmla="*/ 6208295 h 15135727"/>
              <a:gd name="connsiteX351" fmla="*/ 1275348 w 8128084"/>
              <a:gd name="connsiteY351" fmla="*/ 6304548 h 15135727"/>
              <a:gd name="connsiteX352" fmla="*/ 1323474 w 8128084"/>
              <a:gd name="connsiteY352" fmla="*/ 6015790 h 15135727"/>
              <a:gd name="connsiteX353" fmla="*/ 1540042 w 8128084"/>
              <a:gd name="connsiteY353" fmla="*/ 5871411 h 15135727"/>
              <a:gd name="connsiteX354" fmla="*/ 1540042 w 8128084"/>
              <a:gd name="connsiteY354" fmla="*/ 5751095 h 15135727"/>
              <a:gd name="connsiteX355" fmla="*/ 1395664 w 8128084"/>
              <a:gd name="connsiteY355" fmla="*/ 5799221 h 15135727"/>
              <a:gd name="connsiteX356" fmla="*/ 1179095 w 8128084"/>
              <a:gd name="connsiteY356" fmla="*/ 5799221 h 15135727"/>
              <a:gd name="connsiteX357" fmla="*/ 890337 w 8128084"/>
              <a:gd name="connsiteY357" fmla="*/ 5775158 h 15135727"/>
              <a:gd name="connsiteX358" fmla="*/ 697832 w 8128084"/>
              <a:gd name="connsiteY358" fmla="*/ 5606716 h 15135727"/>
              <a:gd name="connsiteX359" fmla="*/ 577516 w 8128084"/>
              <a:gd name="connsiteY359" fmla="*/ 5582653 h 15135727"/>
              <a:gd name="connsiteX360" fmla="*/ 697832 w 8128084"/>
              <a:gd name="connsiteY360" fmla="*/ 5775158 h 15135727"/>
              <a:gd name="connsiteX361" fmla="*/ 409074 w 8128084"/>
              <a:gd name="connsiteY361" fmla="*/ 5799221 h 15135727"/>
              <a:gd name="connsiteX362" fmla="*/ 168442 w 8128084"/>
              <a:gd name="connsiteY362" fmla="*/ 5702969 h 15135727"/>
              <a:gd name="connsiteX363" fmla="*/ 264695 w 8128084"/>
              <a:gd name="connsiteY363" fmla="*/ 5558590 h 15135727"/>
              <a:gd name="connsiteX364" fmla="*/ 144379 w 8128084"/>
              <a:gd name="connsiteY364" fmla="*/ 5510464 h 15135727"/>
              <a:gd name="connsiteX365" fmla="*/ 0 w 8128084"/>
              <a:gd name="connsiteY365" fmla="*/ 5462337 h 15135727"/>
              <a:gd name="connsiteX366" fmla="*/ 96253 w 8128084"/>
              <a:gd name="connsiteY366"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42827 w 8128084"/>
              <a:gd name="connsiteY202" fmla="*/ 14383753 h 15135727"/>
              <a:gd name="connsiteX203" fmla="*/ 4403558 w 8128084"/>
              <a:gd name="connsiteY203" fmla="*/ 14437895 h 15135727"/>
              <a:gd name="connsiteX204" fmla="*/ 4340058 w 8128084"/>
              <a:gd name="connsiteY204" fmla="*/ 14475995 h 15135727"/>
              <a:gd name="connsiteX205" fmla="*/ 4303127 w 8128084"/>
              <a:gd name="connsiteY205" fmla="*/ 14364703 h 15135727"/>
              <a:gd name="connsiteX206" fmla="*/ 4276892 w 8128084"/>
              <a:gd name="connsiteY206" fmla="*/ 14296190 h 15135727"/>
              <a:gd name="connsiteX207" fmla="*/ 4235116 w 8128084"/>
              <a:gd name="connsiteY207" fmla="*/ 14341642 h 15135727"/>
              <a:gd name="connsiteX208" fmla="*/ 4162927 w 8128084"/>
              <a:gd name="connsiteY208" fmla="*/ 14389769 h 15135727"/>
              <a:gd name="connsiteX209" fmla="*/ 4137527 w 8128084"/>
              <a:gd name="connsiteY209" fmla="*/ 14364369 h 15135727"/>
              <a:gd name="connsiteX210" fmla="*/ 3998327 w 8128084"/>
              <a:gd name="connsiteY210" fmla="*/ 14409153 h 15135727"/>
              <a:gd name="connsiteX211" fmla="*/ 4023727 w 8128084"/>
              <a:gd name="connsiteY211" fmla="*/ 14275803 h 15135727"/>
              <a:gd name="connsiteX212" fmla="*/ 3915945 w 8128084"/>
              <a:gd name="connsiteY212" fmla="*/ 14289840 h 15135727"/>
              <a:gd name="connsiteX213" fmla="*/ 3801979 w 8128084"/>
              <a:gd name="connsiteY213" fmla="*/ 14293516 h 15135727"/>
              <a:gd name="connsiteX214" fmla="*/ 3719764 w 8128084"/>
              <a:gd name="connsiteY214" fmla="*/ 14415169 h 15135727"/>
              <a:gd name="connsiteX215" fmla="*/ 3625850 w 8128084"/>
              <a:gd name="connsiteY215" fmla="*/ 14616364 h 15135727"/>
              <a:gd name="connsiteX216" fmla="*/ 3513221 w 8128084"/>
              <a:gd name="connsiteY216" fmla="*/ 14726653 h 15135727"/>
              <a:gd name="connsiteX217" fmla="*/ 3583071 w 8128084"/>
              <a:gd name="connsiteY217" fmla="*/ 14832932 h 15135727"/>
              <a:gd name="connsiteX218" fmla="*/ 3633537 w 8128084"/>
              <a:gd name="connsiteY218" fmla="*/ 14967285 h 15135727"/>
              <a:gd name="connsiteX219" fmla="*/ 3609474 w 8128084"/>
              <a:gd name="connsiteY219" fmla="*/ 15087600 h 15135727"/>
              <a:gd name="connsiteX220" fmla="*/ 3479132 w 8128084"/>
              <a:gd name="connsiteY220" fmla="*/ 14975974 h 15135727"/>
              <a:gd name="connsiteX221" fmla="*/ 3304340 w 8128084"/>
              <a:gd name="connsiteY221" fmla="*/ 14949237 h 15135727"/>
              <a:gd name="connsiteX222" fmla="*/ 3261227 w 8128084"/>
              <a:gd name="connsiteY222" fmla="*/ 14787145 h 15135727"/>
              <a:gd name="connsiteX223" fmla="*/ 3128211 w 8128084"/>
              <a:gd name="connsiteY223" fmla="*/ 14919158 h 15135727"/>
              <a:gd name="connsiteX224" fmla="*/ 3090277 w 8128084"/>
              <a:gd name="connsiteY224" fmla="*/ 15075903 h 15135727"/>
              <a:gd name="connsiteX225" fmla="*/ 2959769 w 8128084"/>
              <a:gd name="connsiteY225" fmla="*/ 15135727 h 15135727"/>
              <a:gd name="connsiteX226" fmla="*/ 2891256 w 8128084"/>
              <a:gd name="connsiteY226" fmla="*/ 14945895 h 15135727"/>
              <a:gd name="connsiteX227" fmla="*/ 2829927 w 8128084"/>
              <a:gd name="connsiteY227" fmla="*/ 14872703 h 15135727"/>
              <a:gd name="connsiteX228" fmla="*/ 2887579 w 8128084"/>
              <a:gd name="connsiteY228" fmla="*/ 14774779 h 15135727"/>
              <a:gd name="connsiteX229" fmla="*/ 2779127 w 8128084"/>
              <a:gd name="connsiteY229" fmla="*/ 14694903 h 15135727"/>
              <a:gd name="connsiteX230" fmla="*/ 2839453 w 8128084"/>
              <a:gd name="connsiteY230" fmla="*/ 14582274 h 15135727"/>
              <a:gd name="connsiteX231" fmla="*/ 2935706 w 8128084"/>
              <a:gd name="connsiteY231" fmla="*/ 14510085 h 15135727"/>
              <a:gd name="connsiteX232" fmla="*/ 2948406 w 8128084"/>
              <a:gd name="connsiteY232" fmla="*/ 14554535 h 15135727"/>
              <a:gd name="connsiteX233" fmla="*/ 2855327 w 8128084"/>
              <a:gd name="connsiteY233" fmla="*/ 14371053 h 15135727"/>
              <a:gd name="connsiteX234" fmla="*/ 3014077 w 8128084"/>
              <a:gd name="connsiteY234" fmla="*/ 14447253 h 15135727"/>
              <a:gd name="connsiteX235" fmla="*/ 3029285 w 8128084"/>
              <a:gd name="connsiteY235" fmla="*/ 14363032 h 15135727"/>
              <a:gd name="connsiteX236" fmla="*/ 3152274 w 8128084"/>
              <a:gd name="connsiteY236" fmla="*/ 14341642 h 15135727"/>
              <a:gd name="connsiteX237" fmla="*/ 3226135 w 8128084"/>
              <a:gd name="connsiteY237" fmla="*/ 14269453 h 15135727"/>
              <a:gd name="connsiteX238" fmla="*/ 3152274 w 8128084"/>
              <a:gd name="connsiteY238" fmla="*/ 14197264 h 15135727"/>
              <a:gd name="connsiteX239" fmla="*/ 3152274 w 8128084"/>
              <a:gd name="connsiteY239" fmla="*/ 14052885 h 15135727"/>
              <a:gd name="connsiteX240" fmla="*/ 3086435 w 8128084"/>
              <a:gd name="connsiteY240" fmla="*/ 14037845 h 15135727"/>
              <a:gd name="connsiteX241" fmla="*/ 3056021 w 8128084"/>
              <a:gd name="connsiteY241" fmla="*/ 14153148 h 15135727"/>
              <a:gd name="connsiteX242" fmla="*/ 2935706 w 8128084"/>
              <a:gd name="connsiteY242" fmla="*/ 14076948 h 15135727"/>
              <a:gd name="connsiteX243" fmla="*/ 2863516 w 8128084"/>
              <a:gd name="connsiteY243" fmla="*/ 14093324 h 15135727"/>
              <a:gd name="connsiteX244" fmla="*/ 2804527 w 8128084"/>
              <a:gd name="connsiteY244" fmla="*/ 14218653 h 15135727"/>
              <a:gd name="connsiteX245" fmla="*/ 2719137 w 8128084"/>
              <a:gd name="connsiteY245" fmla="*/ 14197264 h 15135727"/>
              <a:gd name="connsiteX246" fmla="*/ 2653298 w 8128084"/>
              <a:gd name="connsiteY246" fmla="*/ 14248064 h 15135727"/>
              <a:gd name="connsiteX247" fmla="*/ 2560721 w 8128084"/>
              <a:gd name="connsiteY247" fmla="*/ 14150474 h 15135727"/>
              <a:gd name="connsiteX248" fmla="*/ 2436729 w 8128084"/>
              <a:gd name="connsiteY248" fmla="*/ 13804566 h 15135727"/>
              <a:gd name="connsiteX249" fmla="*/ 2550527 w 8128084"/>
              <a:gd name="connsiteY249" fmla="*/ 13805903 h 15135727"/>
              <a:gd name="connsiteX250" fmla="*/ 2729498 w 8128084"/>
              <a:gd name="connsiteY250" fmla="*/ 13812253 h 15135727"/>
              <a:gd name="connsiteX251" fmla="*/ 2633077 w 8128084"/>
              <a:gd name="connsiteY251" fmla="*/ 13755103 h 15135727"/>
              <a:gd name="connsiteX252" fmla="*/ 2553369 w 8128084"/>
              <a:gd name="connsiteY252" fmla="*/ 13475369 h 15135727"/>
              <a:gd name="connsiteX253" fmla="*/ 2658645 w 8128084"/>
              <a:gd name="connsiteY253" fmla="*/ 13224711 h 15135727"/>
              <a:gd name="connsiteX254" fmla="*/ 2719137 w 8128084"/>
              <a:gd name="connsiteY254" fmla="*/ 13042232 h 15135727"/>
              <a:gd name="connsiteX255" fmla="*/ 2791327 w 8128084"/>
              <a:gd name="connsiteY255" fmla="*/ 12945979 h 15135727"/>
              <a:gd name="connsiteX256" fmla="*/ 2969627 w 8128084"/>
              <a:gd name="connsiteY256" fmla="*/ 12929603 h 15135727"/>
              <a:gd name="connsiteX257" fmla="*/ 3031958 w 8128084"/>
              <a:gd name="connsiteY257" fmla="*/ 13090358 h 15135727"/>
              <a:gd name="connsiteX258" fmla="*/ 3102977 w 8128084"/>
              <a:gd name="connsiteY258" fmla="*/ 12974053 h 15135727"/>
              <a:gd name="connsiteX259" fmla="*/ 3043321 w 8128084"/>
              <a:gd name="connsiteY259" fmla="*/ 12836024 h 15135727"/>
              <a:gd name="connsiteX260" fmla="*/ 2849479 w 8128084"/>
              <a:gd name="connsiteY260" fmla="*/ 12815637 h 15135727"/>
              <a:gd name="connsiteX261" fmla="*/ 2815390 w 8128084"/>
              <a:gd name="connsiteY261" fmla="*/ 12777537 h 15135727"/>
              <a:gd name="connsiteX262" fmla="*/ 2887077 w 8128084"/>
              <a:gd name="connsiteY262" fmla="*/ 12586703 h 15135727"/>
              <a:gd name="connsiteX263" fmla="*/ 3153777 w 8128084"/>
              <a:gd name="connsiteY263" fmla="*/ 12516853 h 15135727"/>
              <a:gd name="connsiteX264" fmla="*/ 3239837 w 8128084"/>
              <a:gd name="connsiteY264" fmla="*/ 12311314 h 15135727"/>
              <a:gd name="connsiteX265" fmla="*/ 3104148 w 8128084"/>
              <a:gd name="connsiteY265" fmla="*/ 12320337 h 15135727"/>
              <a:gd name="connsiteX266" fmla="*/ 3040648 w 8128084"/>
              <a:gd name="connsiteY266" fmla="*/ 12320337 h 15135727"/>
              <a:gd name="connsiteX267" fmla="*/ 2956927 w 8128084"/>
              <a:gd name="connsiteY267" fmla="*/ 12237453 h 15135727"/>
              <a:gd name="connsiteX268" fmla="*/ 3007895 w 8128084"/>
              <a:gd name="connsiteY268" fmla="*/ 12079706 h 15135727"/>
              <a:gd name="connsiteX269" fmla="*/ 2810042 w 8128084"/>
              <a:gd name="connsiteY269" fmla="*/ 11954377 h 15135727"/>
              <a:gd name="connsiteX270" fmla="*/ 2863516 w 8128084"/>
              <a:gd name="connsiteY270" fmla="*/ 11694695 h 15135727"/>
              <a:gd name="connsiteX271" fmla="*/ 2817227 w 8128084"/>
              <a:gd name="connsiteY271" fmla="*/ 11507203 h 15135727"/>
              <a:gd name="connsiteX272" fmla="*/ 2911642 w 8128084"/>
              <a:gd name="connsiteY272" fmla="*/ 11454064 h 15135727"/>
              <a:gd name="connsiteX273" fmla="*/ 2988677 w 8128084"/>
              <a:gd name="connsiteY273" fmla="*/ 11494503 h 15135727"/>
              <a:gd name="connsiteX274" fmla="*/ 3011571 w 8128084"/>
              <a:gd name="connsiteY274" fmla="*/ 11454064 h 15135727"/>
              <a:gd name="connsiteX275" fmla="*/ 2850482 w 8128084"/>
              <a:gd name="connsiteY275" fmla="*/ 11381874 h 15135727"/>
              <a:gd name="connsiteX276" fmla="*/ 2993858 w 8128084"/>
              <a:gd name="connsiteY276" fmla="*/ 11266571 h 15135727"/>
              <a:gd name="connsiteX277" fmla="*/ 3007895 w 8128084"/>
              <a:gd name="connsiteY277" fmla="*/ 11189369 h 15135727"/>
              <a:gd name="connsiteX278" fmla="*/ 2874879 w 8128084"/>
              <a:gd name="connsiteY278" fmla="*/ 11179342 h 15135727"/>
              <a:gd name="connsiteX279" fmla="*/ 2887579 w 8128084"/>
              <a:gd name="connsiteY279" fmla="*/ 10972800 h 15135727"/>
              <a:gd name="connsiteX280" fmla="*/ 2887579 w 8128084"/>
              <a:gd name="connsiteY280" fmla="*/ 10924674 h 15135727"/>
              <a:gd name="connsiteX281" fmla="*/ 2767264 w 8128084"/>
              <a:gd name="connsiteY281" fmla="*/ 11020927 h 15135727"/>
              <a:gd name="connsiteX282" fmla="*/ 2743200 w 8128084"/>
              <a:gd name="connsiteY282" fmla="*/ 10924674 h 15135727"/>
              <a:gd name="connsiteX283" fmla="*/ 2550695 w 8128084"/>
              <a:gd name="connsiteY283" fmla="*/ 11020927 h 15135727"/>
              <a:gd name="connsiteX284" fmla="*/ 2526632 w 8128084"/>
              <a:gd name="connsiteY284" fmla="*/ 11117179 h 15135727"/>
              <a:gd name="connsiteX285" fmla="*/ 2334127 w 8128084"/>
              <a:gd name="connsiteY285" fmla="*/ 10996864 h 15135727"/>
              <a:gd name="connsiteX286" fmla="*/ 2358190 w 8128084"/>
              <a:gd name="connsiteY286" fmla="*/ 10732169 h 15135727"/>
              <a:gd name="connsiteX287" fmla="*/ 2334127 w 8128084"/>
              <a:gd name="connsiteY287" fmla="*/ 10587790 h 15135727"/>
              <a:gd name="connsiteX288" fmla="*/ 2406316 w 8128084"/>
              <a:gd name="connsiteY288" fmla="*/ 10491537 h 15135727"/>
              <a:gd name="connsiteX289" fmla="*/ 2598821 w 8128084"/>
              <a:gd name="connsiteY289" fmla="*/ 10684042 h 15135727"/>
              <a:gd name="connsiteX290" fmla="*/ 2767264 w 8128084"/>
              <a:gd name="connsiteY290" fmla="*/ 10684042 h 15135727"/>
              <a:gd name="connsiteX291" fmla="*/ 2646948 w 8128084"/>
              <a:gd name="connsiteY291" fmla="*/ 10515600 h 15135727"/>
              <a:gd name="connsiteX292" fmla="*/ 2815390 w 8128084"/>
              <a:gd name="connsiteY292" fmla="*/ 10395285 h 15135727"/>
              <a:gd name="connsiteX293" fmla="*/ 3080085 w 8128084"/>
              <a:gd name="connsiteY293" fmla="*/ 10419348 h 15135727"/>
              <a:gd name="connsiteX294" fmla="*/ 3248527 w 8128084"/>
              <a:gd name="connsiteY294" fmla="*/ 10539664 h 15135727"/>
              <a:gd name="connsiteX295" fmla="*/ 3320716 w 8128084"/>
              <a:gd name="connsiteY295" fmla="*/ 10659979 h 15135727"/>
              <a:gd name="connsiteX296" fmla="*/ 3465095 w 8128084"/>
              <a:gd name="connsiteY296" fmla="*/ 10659979 h 15135727"/>
              <a:gd name="connsiteX297" fmla="*/ 3441032 w 8128084"/>
              <a:gd name="connsiteY297" fmla="*/ 10491537 h 15135727"/>
              <a:gd name="connsiteX298" fmla="*/ 3392906 w 8128084"/>
              <a:gd name="connsiteY298" fmla="*/ 10250906 h 15135727"/>
              <a:gd name="connsiteX299" fmla="*/ 3152274 w 8128084"/>
              <a:gd name="connsiteY299" fmla="*/ 10250906 h 15135727"/>
              <a:gd name="connsiteX300" fmla="*/ 3176337 w 8128084"/>
              <a:gd name="connsiteY300" fmla="*/ 10178716 h 15135727"/>
              <a:gd name="connsiteX301" fmla="*/ 3104148 w 8128084"/>
              <a:gd name="connsiteY301" fmla="*/ 10154653 h 15135727"/>
              <a:gd name="connsiteX302" fmla="*/ 3007895 w 8128084"/>
              <a:gd name="connsiteY302" fmla="*/ 9962148 h 15135727"/>
              <a:gd name="connsiteX303" fmla="*/ 3176337 w 8128084"/>
              <a:gd name="connsiteY303" fmla="*/ 9889958 h 15135727"/>
              <a:gd name="connsiteX304" fmla="*/ 2959769 w 8128084"/>
              <a:gd name="connsiteY304" fmla="*/ 9504948 h 15135727"/>
              <a:gd name="connsiteX305" fmla="*/ 2791327 w 8128084"/>
              <a:gd name="connsiteY305" fmla="*/ 9456821 h 15135727"/>
              <a:gd name="connsiteX306" fmla="*/ 2574758 w 8128084"/>
              <a:gd name="connsiteY306" fmla="*/ 9336506 h 15135727"/>
              <a:gd name="connsiteX307" fmla="*/ 2550695 w 8128084"/>
              <a:gd name="connsiteY307" fmla="*/ 9071811 h 15135727"/>
              <a:gd name="connsiteX308" fmla="*/ 2695074 w 8128084"/>
              <a:gd name="connsiteY308" fmla="*/ 8999621 h 15135727"/>
              <a:gd name="connsiteX309" fmla="*/ 2622885 w 8128084"/>
              <a:gd name="connsiteY309" fmla="*/ 8975558 h 15135727"/>
              <a:gd name="connsiteX310" fmla="*/ 2430379 w 8128084"/>
              <a:gd name="connsiteY310" fmla="*/ 8999621 h 15135727"/>
              <a:gd name="connsiteX311" fmla="*/ 2261937 w 8128084"/>
              <a:gd name="connsiteY311" fmla="*/ 9168064 h 15135727"/>
              <a:gd name="connsiteX312" fmla="*/ 2237874 w 8128084"/>
              <a:gd name="connsiteY312" fmla="*/ 8999621 h 15135727"/>
              <a:gd name="connsiteX313" fmla="*/ 2117558 w 8128084"/>
              <a:gd name="connsiteY313" fmla="*/ 8975558 h 15135727"/>
              <a:gd name="connsiteX314" fmla="*/ 2045369 w 8128084"/>
              <a:gd name="connsiteY314" fmla="*/ 8783053 h 15135727"/>
              <a:gd name="connsiteX315" fmla="*/ 1852864 w 8128084"/>
              <a:gd name="connsiteY315" fmla="*/ 8758990 h 15135727"/>
              <a:gd name="connsiteX316" fmla="*/ 1636295 w 8128084"/>
              <a:gd name="connsiteY316" fmla="*/ 8927432 h 15135727"/>
              <a:gd name="connsiteX317" fmla="*/ 1588169 w 8128084"/>
              <a:gd name="connsiteY317" fmla="*/ 9023685 h 15135727"/>
              <a:gd name="connsiteX318" fmla="*/ 1515979 w 8128084"/>
              <a:gd name="connsiteY318" fmla="*/ 8879306 h 15135727"/>
              <a:gd name="connsiteX319" fmla="*/ 1347537 w 8128084"/>
              <a:gd name="connsiteY319" fmla="*/ 8879306 h 15135727"/>
              <a:gd name="connsiteX320" fmla="*/ 1347537 w 8128084"/>
              <a:gd name="connsiteY320" fmla="*/ 8710864 h 15135727"/>
              <a:gd name="connsiteX321" fmla="*/ 1106906 w 8128084"/>
              <a:gd name="connsiteY321" fmla="*/ 8783053 h 15135727"/>
              <a:gd name="connsiteX322" fmla="*/ 890337 w 8128084"/>
              <a:gd name="connsiteY322" fmla="*/ 8686800 h 15135727"/>
              <a:gd name="connsiteX323" fmla="*/ 649706 w 8128084"/>
              <a:gd name="connsiteY323" fmla="*/ 8662737 h 15135727"/>
              <a:gd name="connsiteX324" fmla="*/ 385011 w 8128084"/>
              <a:gd name="connsiteY324" fmla="*/ 8566485 h 15135727"/>
              <a:gd name="connsiteX325" fmla="*/ 577516 w 8128084"/>
              <a:gd name="connsiteY325" fmla="*/ 8373979 h 15135727"/>
              <a:gd name="connsiteX326" fmla="*/ 794085 w 8128084"/>
              <a:gd name="connsiteY326" fmla="*/ 8301790 h 15135727"/>
              <a:gd name="connsiteX327" fmla="*/ 745958 w 8128084"/>
              <a:gd name="connsiteY327" fmla="*/ 8133348 h 15135727"/>
              <a:gd name="connsiteX328" fmla="*/ 818148 w 8128084"/>
              <a:gd name="connsiteY328" fmla="*/ 7820527 h 15135727"/>
              <a:gd name="connsiteX329" fmla="*/ 697832 w 8128084"/>
              <a:gd name="connsiteY329" fmla="*/ 7820527 h 15135727"/>
              <a:gd name="connsiteX330" fmla="*/ 625642 w 8128084"/>
              <a:gd name="connsiteY330" fmla="*/ 7916779 h 15135727"/>
              <a:gd name="connsiteX331" fmla="*/ 457200 w 8128084"/>
              <a:gd name="connsiteY331" fmla="*/ 7820527 h 15135727"/>
              <a:gd name="connsiteX332" fmla="*/ 529390 w 8128084"/>
              <a:gd name="connsiteY332" fmla="*/ 7700211 h 15135727"/>
              <a:gd name="connsiteX333" fmla="*/ 938464 w 8128084"/>
              <a:gd name="connsiteY333" fmla="*/ 7676148 h 15135727"/>
              <a:gd name="connsiteX334" fmla="*/ 1058779 w 8128084"/>
              <a:gd name="connsiteY334" fmla="*/ 7459579 h 15135727"/>
              <a:gd name="connsiteX335" fmla="*/ 1203158 w 8128084"/>
              <a:gd name="connsiteY335" fmla="*/ 7603958 h 15135727"/>
              <a:gd name="connsiteX336" fmla="*/ 1299411 w 8128084"/>
              <a:gd name="connsiteY336" fmla="*/ 7555832 h 15135727"/>
              <a:gd name="connsiteX337" fmla="*/ 1443790 w 8128084"/>
              <a:gd name="connsiteY337" fmla="*/ 7507706 h 15135727"/>
              <a:gd name="connsiteX338" fmla="*/ 1684421 w 8128084"/>
              <a:gd name="connsiteY338" fmla="*/ 7603958 h 15135727"/>
              <a:gd name="connsiteX339" fmla="*/ 1684421 w 8128084"/>
              <a:gd name="connsiteY339" fmla="*/ 7603958 h 15135727"/>
              <a:gd name="connsiteX340" fmla="*/ 1540042 w 8128084"/>
              <a:gd name="connsiteY340" fmla="*/ 7363327 h 15135727"/>
              <a:gd name="connsiteX341" fmla="*/ 1299411 w 8128084"/>
              <a:gd name="connsiteY341" fmla="*/ 7315200 h 15135727"/>
              <a:gd name="connsiteX342" fmla="*/ 1130969 w 8128084"/>
              <a:gd name="connsiteY342" fmla="*/ 7339264 h 15135727"/>
              <a:gd name="connsiteX343" fmla="*/ 1034716 w 8128084"/>
              <a:gd name="connsiteY343" fmla="*/ 7315200 h 15135727"/>
              <a:gd name="connsiteX344" fmla="*/ 1155032 w 8128084"/>
              <a:gd name="connsiteY344" fmla="*/ 7050506 h 15135727"/>
              <a:gd name="connsiteX345" fmla="*/ 1155032 w 8128084"/>
              <a:gd name="connsiteY345" fmla="*/ 6930190 h 15135727"/>
              <a:gd name="connsiteX346" fmla="*/ 1155032 w 8128084"/>
              <a:gd name="connsiteY346" fmla="*/ 6761748 h 15135727"/>
              <a:gd name="connsiteX347" fmla="*/ 1203158 w 8128084"/>
              <a:gd name="connsiteY347" fmla="*/ 6617369 h 15135727"/>
              <a:gd name="connsiteX348" fmla="*/ 1371600 w 8128084"/>
              <a:gd name="connsiteY348" fmla="*/ 6472990 h 15135727"/>
              <a:gd name="connsiteX349" fmla="*/ 1443790 w 8128084"/>
              <a:gd name="connsiteY349" fmla="*/ 6328611 h 15135727"/>
              <a:gd name="connsiteX350" fmla="*/ 1419727 w 8128084"/>
              <a:gd name="connsiteY350" fmla="*/ 6208295 h 15135727"/>
              <a:gd name="connsiteX351" fmla="*/ 1275348 w 8128084"/>
              <a:gd name="connsiteY351" fmla="*/ 6304548 h 15135727"/>
              <a:gd name="connsiteX352" fmla="*/ 1323474 w 8128084"/>
              <a:gd name="connsiteY352" fmla="*/ 6015790 h 15135727"/>
              <a:gd name="connsiteX353" fmla="*/ 1540042 w 8128084"/>
              <a:gd name="connsiteY353" fmla="*/ 5871411 h 15135727"/>
              <a:gd name="connsiteX354" fmla="*/ 1540042 w 8128084"/>
              <a:gd name="connsiteY354" fmla="*/ 5751095 h 15135727"/>
              <a:gd name="connsiteX355" fmla="*/ 1395664 w 8128084"/>
              <a:gd name="connsiteY355" fmla="*/ 5799221 h 15135727"/>
              <a:gd name="connsiteX356" fmla="*/ 1179095 w 8128084"/>
              <a:gd name="connsiteY356" fmla="*/ 5799221 h 15135727"/>
              <a:gd name="connsiteX357" fmla="*/ 890337 w 8128084"/>
              <a:gd name="connsiteY357" fmla="*/ 5775158 h 15135727"/>
              <a:gd name="connsiteX358" fmla="*/ 697832 w 8128084"/>
              <a:gd name="connsiteY358" fmla="*/ 5606716 h 15135727"/>
              <a:gd name="connsiteX359" fmla="*/ 577516 w 8128084"/>
              <a:gd name="connsiteY359" fmla="*/ 5582653 h 15135727"/>
              <a:gd name="connsiteX360" fmla="*/ 697832 w 8128084"/>
              <a:gd name="connsiteY360" fmla="*/ 5775158 h 15135727"/>
              <a:gd name="connsiteX361" fmla="*/ 409074 w 8128084"/>
              <a:gd name="connsiteY361" fmla="*/ 5799221 h 15135727"/>
              <a:gd name="connsiteX362" fmla="*/ 168442 w 8128084"/>
              <a:gd name="connsiteY362" fmla="*/ 5702969 h 15135727"/>
              <a:gd name="connsiteX363" fmla="*/ 264695 w 8128084"/>
              <a:gd name="connsiteY363" fmla="*/ 5558590 h 15135727"/>
              <a:gd name="connsiteX364" fmla="*/ 144379 w 8128084"/>
              <a:gd name="connsiteY364" fmla="*/ 5510464 h 15135727"/>
              <a:gd name="connsiteX365" fmla="*/ 0 w 8128084"/>
              <a:gd name="connsiteY365" fmla="*/ 5462337 h 15135727"/>
              <a:gd name="connsiteX366" fmla="*/ 96253 w 8128084"/>
              <a:gd name="connsiteY366"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42827 w 8128084"/>
              <a:gd name="connsiteY202" fmla="*/ 14383753 h 15135727"/>
              <a:gd name="connsiteX203" fmla="*/ 4403558 w 8128084"/>
              <a:gd name="connsiteY203" fmla="*/ 14437895 h 15135727"/>
              <a:gd name="connsiteX204" fmla="*/ 4340058 w 8128084"/>
              <a:gd name="connsiteY204" fmla="*/ 14475995 h 15135727"/>
              <a:gd name="connsiteX205" fmla="*/ 4303127 w 8128084"/>
              <a:gd name="connsiteY205" fmla="*/ 14364703 h 15135727"/>
              <a:gd name="connsiteX206" fmla="*/ 4276892 w 8128084"/>
              <a:gd name="connsiteY206" fmla="*/ 14296190 h 15135727"/>
              <a:gd name="connsiteX207" fmla="*/ 4235116 w 8128084"/>
              <a:gd name="connsiteY207" fmla="*/ 14341642 h 15135727"/>
              <a:gd name="connsiteX208" fmla="*/ 4162927 w 8128084"/>
              <a:gd name="connsiteY208" fmla="*/ 14389769 h 15135727"/>
              <a:gd name="connsiteX209" fmla="*/ 4137527 w 8128084"/>
              <a:gd name="connsiteY209" fmla="*/ 14364369 h 15135727"/>
              <a:gd name="connsiteX210" fmla="*/ 3998327 w 8128084"/>
              <a:gd name="connsiteY210" fmla="*/ 14409153 h 15135727"/>
              <a:gd name="connsiteX211" fmla="*/ 4023727 w 8128084"/>
              <a:gd name="connsiteY211" fmla="*/ 14275803 h 15135727"/>
              <a:gd name="connsiteX212" fmla="*/ 3915945 w 8128084"/>
              <a:gd name="connsiteY212" fmla="*/ 14289840 h 15135727"/>
              <a:gd name="connsiteX213" fmla="*/ 3801979 w 8128084"/>
              <a:gd name="connsiteY213" fmla="*/ 14293516 h 15135727"/>
              <a:gd name="connsiteX214" fmla="*/ 3719764 w 8128084"/>
              <a:gd name="connsiteY214" fmla="*/ 14415169 h 15135727"/>
              <a:gd name="connsiteX215" fmla="*/ 3625850 w 8128084"/>
              <a:gd name="connsiteY215" fmla="*/ 14616364 h 15135727"/>
              <a:gd name="connsiteX216" fmla="*/ 3513221 w 8128084"/>
              <a:gd name="connsiteY216" fmla="*/ 14726653 h 15135727"/>
              <a:gd name="connsiteX217" fmla="*/ 3583071 w 8128084"/>
              <a:gd name="connsiteY217" fmla="*/ 14832932 h 15135727"/>
              <a:gd name="connsiteX218" fmla="*/ 3633537 w 8128084"/>
              <a:gd name="connsiteY218" fmla="*/ 14967285 h 15135727"/>
              <a:gd name="connsiteX219" fmla="*/ 3609474 w 8128084"/>
              <a:gd name="connsiteY219" fmla="*/ 15087600 h 15135727"/>
              <a:gd name="connsiteX220" fmla="*/ 3479132 w 8128084"/>
              <a:gd name="connsiteY220" fmla="*/ 14975974 h 15135727"/>
              <a:gd name="connsiteX221" fmla="*/ 3304340 w 8128084"/>
              <a:gd name="connsiteY221" fmla="*/ 14949237 h 15135727"/>
              <a:gd name="connsiteX222" fmla="*/ 3261227 w 8128084"/>
              <a:gd name="connsiteY222" fmla="*/ 14787145 h 15135727"/>
              <a:gd name="connsiteX223" fmla="*/ 3128211 w 8128084"/>
              <a:gd name="connsiteY223" fmla="*/ 14919158 h 15135727"/>
              <a:gd name="connsiteX224" fmla="*/ 3090277 w 8128084"/>
              <a:gd name="connsiteY224" fmla="*/ 15075903 h 15135727"/>
              <a:gd name="connsiteX225" fmla="*/ 2959769 w 8128084"/>
              <a:gd name="connsiteY225" fmla="*/ 15135727 h 15135727"/>
              <a:gd name="connsiteX226" fmla="*/ 2891256 w 8128084"/>
              <a:gd name="connsiteY226" fmla="*/ 14945895 h 15135727"/>
              <a:gd name="connsiteX227" fmla="*/ 2829927 w 8128084"/>
              <a:gd name="connsiteY227" fmla="*/ 14872703 h 15135727"/>
              <a:gd name="connsiteX228" fmla="*/ 2887579 w 8128084"/>
              <a:gd name="connsiteY228" fmla="*/ 14774779 h 15135727"/>
              <a:gd name="connsiteX229" fmla="*/ 2779127 w 8128084"/>
              <a:gd name="connsiteY229" fmla="*/ 14694903 h 15135727"/>
              <a:gd name="connsiteX230" fmla="*/ 2839453 w 8128084"/>
              <a:gd name="connsiteY230" fmla="*/ 14582274 h 15135727"/>
              <a:gd name="connsiteX231" fmla="*/ 2935706 w 8128084"/>
              <a:gd name="connsiteY231" fmla="*/ 14510085 h 15135727"/>
              <a:gd name="connsiteX232" fmla="*/ 2948406 w 8128084"/>
              <a:gd name="connsiteY232" fmla="*/ 14554535 h 15135727"/>
              <a:gd name="connsiteX233" fmla="*/ 2855327 w 8128084"/>
              <a:gd name="connsiteY233" fmla="*/ 14371053 h 15135727"/>
              <a:gd name="connsiteX234" fmla="*/ 3014077 w 8128084"/>
              <a:gd name="connsiteY234" fmla="*/ 14447253 h 15135727"/>
              <a:gd name="connsiteX235" fmla="*/ 3029285 w 8128084"/>
              <a:gd name="connsiteY235" fmla="*/ 14363032 h 15135727"/>
              <a:gd name="connsiteX236" fmla="*/ 3152274 w 8128084"/>
              <a:gd name="connsiteY236" fmla="*/ 14341642 h 15135727"/>
              <a:gd name="connsiteX237" fmla="*/ 3226135 w 8128084"/>
              <a:gd name="connsiteY237" fmla="*/ 14269453 h 15135727"/>
              <a:gd name="connsiteX238" fmla="*/ 3152274 w 8128084"/>
              <a:gd name="connsiteY238" fmla="*/ 14197264 h 15135727"/>
              <a:gd name="connsiteX239" fmla="*/ 3152274 w 8128084"/>
              <a:gd name="connsiteY239" fmla="*/ 14052885 h 15135727"/>
              <a:gd name="connsiteX240" fmla="*/ 3086435 w 8128084"/>
              <a:gd name="connsiteY240" fmla="*/ 14037845 h 15135727"/>
              <a:gd name="connsiteX241" fmla="*/ 3056021 w 8128084"/>
              <a:gd name="connsiteY241" fmla="*/ 14153148 h 15135727"/>
              <a:gd name="connsiteX242" fmla="*/ 2935706 w 8128084"/>
              <a:gd name="connsiteY242" fmla="*/ 14076948 h 15135727"/>
              <a:gd name="connsiteX243" fmla="*/ 2863516 w 8128084"/>
              <a:gd name="connsiteY243" fmla="*/ 14093324 h 15135727"/>
              <a:gd name="connsiteX244" fmla="*/ 2804527 w 8128084"/>
              <a:gd name="connsiteY244" fmla="*/ 14218653 h 15135727"/>
              <a:gd name="connsiteX245" fmla="*/ 2719137 w 8128084"/>
              <a:gd name="connsiteY245" fmla="*/ 14197264 h 15135727"/>
              <a:gd name="connsiteX246" fmla="*/ 2653298 w 8128084"/>
              <a:gd name="connsiteY246" fmla="*/ 14248064 h 15135727"/>
              <a:gd name="connsiteX247" fmla="*/ 2560721 w 8128084"/>
              <a:gd name="connsiteY247" fmla="*/ 14150474 h 15135727"/>
              <a:gd name="connsiteX248" fmla="*/ 2436729 w 8128084"/>
              <a:gd name="connsiteY248" fmla="*/ 13804566 h 15135727"/>
              <a:gd name="connsiteX249" fmla="*/ 2550527 w 8128084"/>
              <a:gd name="connsiteY249" fmla="*/ 13805903 h 15135727"/>
              <a:gd name="connsiteX250" fmla="*/ 2729498 w 8128084"/>
              <a:gd name="connsiteY250" fmla="*/ 13812253 h 15135727"/>
              <a:gd name="connsiteX251" fmla="*/ 2633077 w 8128084"/>
              <a:gd name="connsiteY251" fmla="*/ 13755103 h 15135727"/>
              <a:gd name="connsiteX252" fmla="*/ 2553369 w 8128084"/>
              <a:gd name="connsiteY252" fmla="*/ 13475369 h 15135727"/>
              <a:gd name="connsiteX253" fmla="*/ 2658645 w 8128084"/>
              <a:gd name="connsiteY253" fmla="*/ 13224711 h 15135727"/>
              <a:gd name="connsiteX254" fmla="*/ 2719137 w 8128084"/>
              <a:gd name="connsiteY254" fmla="*/ 13042232 h 15135727"/>
              <a:gd name="connsiteX255" fmla="*/ 2791327 w 8128084"/>
              <a:gd name="connsiteY255" fmla="*/ 12945979 h 15135727"/>
              <a:gd name="connsiteX256" fmla="*/ 2969627 w 8128084"/>
              <a:gd name="connsiteY256" fmla="*/ 12929603 h 15135727"/>
              <a:gd name="connsiteX257" fmla="*/ 3031958 w 8128084"/>
              <a:gd name="connsiteY257" fmla="*/ 13090358 h 15135727"/>
              <a:gd name="connsiteX258" fmla="*/ 3102977 w 8128084"/>
              <a:gd name="connsiteY258" fmla="*/ 12974053 h 15135727"/>
              <a:gd name="connsiteX259" fmla="*/ 3043321 w 8128084"/>
              <a:gd name="connsiteY259" fmla="*/ 12836024 h 15135727"/>
              <a:gd name="connsiteX260" fmla="*/ 2849479 w 8128084"/>
              <a:gd name="connsiteY260" fmla="*/ 12815637 h 15135727"/>
              <a:gd name="connsiteX261" fmla="*/ 2815390 w 8128084"/>
              <a:gd name="connsiteY261" fmla="*/ 12777537 h 15135727"/>
              <a:gd name="connsiteX262" fmla="*/ 2887077 w 8128084"/>
              <a:gd name="connsiteY262" fmla="*/ 12586703 h 15135727"/>
              <a:gd name="connsiteX263" fmla="*/ 3153777 w 8128084"/>
              <a:gd name="connsiteY263" fmla="*/ 12516853 h 15135727"/>
              <a:gd name="connsiteX264" fmla="*/ 3239837 w 8128084"/>
              <a:gd name="connsiteY264" fmla="*/ 12311314 h 15135727"/>
              <a:gd name="connsiteX265" fmla="*/ 3104148 w 8128084"/>
              <a:gd name="connsiteY265" fmla="*/ 12320337 h 15135727"/>
              <a:gd name="connsiteX266" fmla="*/ 3040648 w 8128084"/>
              <a:gd name="connsiteY266" fmla="*/ 12320337 h 15135727"/>
              <a:gd name="connsiteX267" fmla="*/ 2956927 w 8128084"/>
              <a:gd name="connsiteY267" fmla="*/ 12237453 h 15135727"/>
              <a:gd name="connsiteX268" fmla="*/ 3007895 w 8128084"/>
              <a:gd name="connsiteY268" fmla="*/ 12079706 h 15135727"/>
              <a:gd name="connsiteX269" fmla="*/ 2810042 w 8128084"/>
              <a:gd name="connsiteY269" fmla="*/ 11954377 h 15135727"/>
              <a:gd name="connsiteX270" fmla="*/ 2863516 w 8128084"/>
              <a:gd name="connsiteY270" fmla="*/ 11694695 h 15135727"/>
              <a:gd name="connsiteX271" fmla="*/ 2817227 w 8128084"/>
              <a:gd name="connsiteY271" fmla="*/ 11507203 h 15135727"/>
              <a:gd name="connsiteX272" fmla="*/ 2911642 w 8128084"/>
              <a:gd name="connsiteY272" fmla="*/ 11454064 h 15135727"/>
              <a:gd name="connsiteX273" fmla="*/ 2988677 w 8128084"/>
              <a:gd name="connsiteY273" fmla="*/ 11494503 h 15135727"/>
              <a:gd name="connsiteX274" fmla="*/ 3011571 w 8128084"/>
              <a:gd name="connsiteY274" fmla="*/ 11454064 h 15135727"/>
              <a:gd name="connsiteX275" fmla="*/ 2850482 w 8128084"/>
              <a:gd name="connsiteY275" fmla="*/ 11381874 h 15135727"/>
              <a:gd name="connsiteX276" fmla="*/ 2993858 w 8128084"/>
              <a:gd name="connsiteY276" fmla="*/ 11266571 h 15135727"/>
              <a:gd name="connsiteX277" fmla="*/ 3007895 w 8128084"/>
              <a:gd name="connsiteY277" fmla="*/ 11189369 h 15135727"/>
              <a:gd name="connsiteX278" fmla="*/ 2874879 w 8128084"/>
              <a:gd name="connsiteY278" fmla="*/ 11179342 h 15135727"/>
              <a:gd name="connsiteX279" fmla="*/ 2919329 w 8128084"/>
              <a:gd name="connsiteY279" fmla="*/ 11023600 h 15135727"/>
              <a:gd name="connsiteX280" fmla="*/ 2887579 w 8128084"/>
              <a:gd name="connsiteY280" fmla="*/ 10924674 h 15135727"/>
              <a:gd name="connsiteX281" fmla="*/ 2767264 w 8128084"/>
              <a:gd name="connsiteY281" fmla="*/ 11020927 h 15135727"/>
              <a:gd name="connsiteX282" fmla="*/ 2743200 w 8128084"/>
              <a:gd name="connsiteY282" fmla="*/ 10924674 h 15135727"/>
              <a:gd name="connsiteX283" fmla="*/ 2550695 w 8128084"/>
              <a:gd name="connsiteY283" fmla="*/ 11020927 h 15135727"/>
              <a:gd name="connsiteX284" fmla="*/ 2526632 w 8128084"/>
              <a:gd name="connsiteY284" fmla="*/ 11117179 h 15135727"/>
              <a:gd name="connsiteX285" fmla="*/ 2334127 w 8128084"/>
              <a:gd name="connsiteY285" fmla="*/ 10996864 h 15135727"/>
              <a:gd name="connsiteX286" fmla="*/ 2358190 w 8128084"/>
              <a:gd name="connsiteY286" fmla="*/ 10732169 h 15135727"/>
              <a:gd name="connsiteX287" fmla="*/ 2334127 w 8128084"/>
              <a:gd name="connsiteY287" fmla="*/ 10587790 h 15135727"/>
              <a:gd name="connsiteX288" fmla="*/ 2406316 w 8128084"/>
              <a:gd name="connsiteY288" fmla="*/ 10491537 h 15135727"/>
              <a:gd name="connsiteX289" fmla="*/ 2598821 w 8128084"/>
              <a:gd name="connsiteY289" fmla="*/ 10684042 h 15135727"/>
              <a:gd name="connsiteX290" fmla="*/ 2767264 w 8128084"/>
              <a:gd name="connsiteY290" fmla="*/ 10684042 h 15135727"/>
              <a:gd name="connsiteX291" fmla="*/ 2646948 w 8128084"/>
              <a:gd name="connsiteY291" fmla="*/ 10515600 h 15135727"/>
              <a:gd name="connsiteX292" fmla="*/ 2815390 w 8128084"/>
              <a:gd name="connsiteY292" fmla="*/ 10395285 h 15135727"/>
              <a:gd name="connsiteX293" fmla="*/ 3080085 w 8128084"/>
              <a:gd name="connsiteY293" fmla="*/ 10419348 h 15135727"/>
              <a:gd name="connsiteX294" fmla="*/ 3248527 w 8128084"/>
              <a:gd name="connsiteY294" fmla="*/ 10539664 h 15135727"/>
              <a:gd name="connsiteX295" fmla="*/ 3320716 w 8128084"/>
              <a:gd name="connsiteY295" fmla="*/ 10659979 h 15135727"/>
              <a:gd name="connsiteX296" fmla="*/ 3465095 w 8128084"/>
              <a:gd name="connsiteY296" fmla="*/ 10659979 h 15135727"/>
              <a:gd name="connsiteX297" fmla="*/ 3441032 w 8128084"/>
              <a:gd name="connsiteY297" fmla="*/ 10491537 h 15135727"/>
              <a:gd name="connsiteX298" fmla="*/ 3392906 w 8128084"/>
              <a:gd name="connsiteY298" fmla="*/ 10250906 h 15135727"/>
              <a:gd name="connsiteX299" fmla="*/ 3152274 w 8128084"/>
              <a:gd name="connsiteY299" fmla="*/ 10250906 h 15135727"/>
              <a:gd name="connsiteX300" fmla="*/ 3176337 w 8128084"/>
              <a:gd name="connsiteY300" fmla="*/ 10178716 h 15135727"/>
              <a:gd name="connsiteX301" fmla="*/ 3104148 w 8128084"/>
              <a:gd name="connsiteY301" fmla="*/ 10154653 h 15135727"/>
              <a:gd name="connsiteX302" fmla="*/ 3007895 w 8128084"/>
              <a:gd name="connsiteY302" fmla="*/ 9962148 h 15135727"/>
              <a:gd name="connsiteX303" fmla="*/ 3176337 w 8128084"/>
              <a:gd name="connsiteY303" fmla="*/ 9889958 h 15135727"/>
              <a:gd name="connsiteX304" fmla="*/ 2959769 w 8128084"/>
              <a:gd name="connsiteY304" fmla="*/ 9504948 h 15135727"/>
              <a:gd name="connsiteX305" fmla="*/ 2791327 w 8128084"/>
              <a:gd name="connsiteY305" fmla="*/ 9456821 h 15135727"/>
              <a:gd name="connsiteX306" fmla="*/ 2574758 w 8128084"/>
              <a:gd name="connsiteY306" fmla="*/ 9336506 h 15135727"/>
              <a:gd name="connsiteX307" fmla="*/ 2550695 w 8128084"/>
              <a:gd name="connsiteY307" fmla="*/ 9071811 h 15135727"/>
              <a:gd name="connsiteX308" fmla="*/ 2695074 w 8128084"/>
              <a:gd name="connsiteY308" fmla="*/ 8999621 h 15135727"/>
              <a:gd name="connsiteX309" fmla="*/ 2622885 w 8128084"/>
              <a:gd name="connsiteY309" fmla="*/ 8975558 h 15135727"/>
              <a:gd name="connsiteX310" fmla="*/ 2430379 w 8128084"/>
              <a:gd name="connsiteY310" fmla="*/ 8999621 h 15135727"/>
              <a:gd name="connsiteX311" fmla="*/ 2261937 w 8128084"/>
              <a:gd name="connsiteY311" fmla="*/ 9168064 h 15135727"/>
              <a:gd name="connsiteX312" fmla="*/ 2237874 w 8128084"/>
              <a:gd name="connsiteY312" fmla="*/ 8999621 h 15135727"/>
              <a:gd name="connsiteX313" fmla="*/ 2117558 w 8128084"/>
              <a:gd name="connsiteY313" fmla="*/ 8975558 h 15135727"/>
              <a:gd name="connsiteX314" fmla="*/ 2045369 w 8128084"/>
              <a:gd name="connsiteY314" fmla="*/ 8783053 h 15135727"/>
              <a:gd name="connsiteX315" fmla="*/ 1852864 w 8128084"/>
              <a:gd name="connsiteY315" fmla="*/ 8758990 h 15135727"/>
              <a:gd name="connsiteX316" fmla="*/ 1636295 w 8128084"/>
              <a:gd name="connsiteY316" fmla="*/ 8927432 h 15135727"/>
              <a:gd name="connsiteX317" fmla="*/ 1588169 w 8128084"/>
              <a:gd name="connsiteY317" fmla="*/ 9023685 h 15135727"/>
              <a:gd name="connsiteX318" fmla="*/ 1515979 w 8128084"/>
              <a:gd name="connsiteY318" fmla="*/ 8879306 h 15135727"/>
              <a:gd name="connsiteX319" fmla="*/ 1347537 w 8128084"/>
              <a:gd name="connsiteY319" fmla="*/ 8879306 h 15135727"/>
              <a:gd name="connsiteX320" fmla="*/ 1347537 w 8128084"/>
              <a:gd name="connsiteY320" fmla="*/ 8710864 h 15135727"/>
              <a:gd name="connsiteX321" fmla="*/ 1106906 w 8128084"/>
              <a:gd name="connsiteY321" fmla="*/ 8783053 h 15135727"/>
              <a:gd name="connsiteX322" fmla="*/ 890337 w 8128084"/>
              <a:gd name="connsiteY322" fmla="*/ 8686800 h 15135727"/>
              <a:gd name="connsiteX323" fmla="*/ 649706 w 8128084"/>
              <a:gd name="connsiteY323" fmla="*/ 8662737 h 15135727"/>
              <a:gd name="connsiteX324" fmla="*/ 385011 w 8128084"/>
              <a:gd name="connsiteY324" fmla="*/ 8566485 h 15135727"/>
              <a:gd name="connsiteX325" fmla="*/ 577516 w 8128084"/>
              <a:gd name="connsiteY325" fmla="*/ 8373979 h 15135727"/>
              <a:gd name="connsiteX326" fmla="*/ 794085 w 8128084"/>
              <a:gd name="connsiteY326" fmla="*/ 8301790 h 15135727"/>
              <a:gd name="connsiteX327" fmla="*/ 745958 w 8128084"/>
              <a:gd name="connsiteY327" fmla="*/ 8133348 h 15135727"/>
              <a:gd name="connsiteX328" fmla="*/ 818148 w 8128084"/>
              <a:gd name="connsiteY328" fmla="*/ 7820527 h 15135727"/>
              <a:gd name="connsiteX329" fmla="*/ 697832 w 8128084"/>
              <a:gd name="connsiteY329" fmla="*/ 7820527 h 15135727"/>
              <a:gd name="connsiteX330" fmla="*/ 625642 w 8128084"/>
              <a:gd name="connsiteY330" fmla="*/ 7916779 h 15135727"/>
              <a:gd name="connsiteX331" fmla="*/ 457200 w 8128084"/>
              <a:gd name="connsiteY331" fmla="*/ 7820527 h 15135727"/>
              <a:gd name="connsiteX332" fmla="*/ 529390 w 8128084"/>
              <a:gd name="connsiteY332" fmla="*/ 7700211 h 15135727"/>
              <a:gd name="connsiteX333" fmla="*/ 938464 w 8128084"/>
              <a:gd name="connsiteY333" fmla="*/ 7676148 h 15135727"/>
              <a:gd name="connsiteX334" fmla="*/ 1058779 w 8128084"/>
              <a:gd name="connsiteY334" fmla="*/ 7459579 h 15135727"/>
              <a:gd name="connsiteX335" fmla="*/ 1203158 w 8128084"/>
              <a:gd name="connsiteY335" fmla="*/ 7603958 h 15135727"/>
              <a:gd name="connsiteX336" fmla="*/ 1299411 w 8128084"/>
              <a:gd name="connsiteY336" fmla="*/ 7555832 h 15135727"/>
              <a:gd name="connsiteX337" fmla="*/ 1443790 w 8128084"/>
              <a:gd name="connsiteY337" fmla="*/ 7507706 h 15135727"/>
              <a:gd name="connsiteX338" fmla="*/ 1684421 w 8128084"/>
              <a:gd name="connsiteY338" fmla="*/ 7603958 h 15135727"/>
              <a:gd name="connsiteX339" fmla="*/ 1684421 w 8128084"/>
              <a:gd name="connsiteY339" fmla="*/ 7603958 h 15135727"/>
              <a:gd name="connsiteX340" fmla="*/ 1540042 w 8128084"/>
              <a:gd name="connsiteY340" fmla="*/ 7363327 h 15135727"/>
              <a:gd name="connsiteX341" fmla="*/ 1299411 w 8128084"/>
              <a:gd name="connsiteY341" fmla="*/ 7315200 h 15135727"/>
              <a:gd name="connsiteX342" fmla="*/ 1130969 w 8128084"/>
              <a:gd name="connsiteY342" fmla="*/ 7339264 h 15135727"/>
              <a:gd name="connsiteX343" fmla="*/ 1034716 w 8128084"/>
              <a:gd name="connsiteY343" fmla="*/ 7315200 h 15135727"/>
              <a:gd name="connsiteX344" fmla="*/ 1155032 w 8128084"/>
              <a:gd name="connsiteY344" fmla="*/ 7050506 h 15135727"/>
              <a:gd name="connsiteX345" fmla="*/ 1155032 w 8128084"/>
              <a:gd name="connsiteY345" fmla="*/ 6930190 h 15135727"/>
              <a:gd name="connsiteX346" fmla="*/ 1155032 w 8128084"/>
              <a:gd name="connsiteY346" fmla="*/ 6761748 h 15135727"/>
              <a:gd name="connsiteX347" fmla="*/ 1203158 w 8128084"/>
              <a:gd name="connsiteY347" fmla="*/ 6617369 h 15135727"/>
              <a:gd name="connsiteX348" fmla="*/ 1371600 w 8128084"/>
              <a:gd name="connsiteY348" fmla="*/ 6472990 h 15135727"/>
              <a:gd name="connsiteX349" fmla="*/ 1443790 w 8128084"/>
              <a:gd name="connsiteY349" fmla="*/ 6328611 h 15135727"/>
              <a:gd name="connsiteX350" fmla="*/ 1419727 w 8128084"/>
              <a:gd name="connsiteY350" fmla="*/ 6208295 h 15135727"/>
              <a:gd name="connsiteX351" fmla="*/ 1275348 w 8128084"/>
              <a:gd name="connsiteY351" fmla="*/ 6304548 h 15135727"/>
              <a:gd name="connsiteX352" fmla="*/ 1323474 w 8128084"/>
              <a:gd name="connsiteY352" fmla="*/ 6015790 h 15135727"/>
              <a:gd name="connsiteX353" fmla="*/ 1540042 w 8128084"/>
              <a:gd name="connsiteY353" fmla="*/ 5871411 h 15135727"/>
              <a:gd name="connsiteX354" fmla="*/ 1540042 w 8128084"/>
              <a:gd name="connsiteY354" fmla="*/ 5751095 h 15135727"/>
              <a:gd name="connsiteX355" fmla="*/ 1395664 w 8128084"/>
              <a:gd name="connsiteY355" fmla="*/ 5799221 h 15135727"/>
              <a:gd name="connsiteX356" fmla="*/ 1179095 w 8128084"/>
              <a:gd name="connsiteY356" fmla="*/ 5799221 h 15135727"/>
              <a:gd name="connsiteX357" fmla="*/ 890337 w 8128084"/>
              <a:gd name="connsiteY357" fmla="*/ 5775158 h 15135727"/>
              <a:gd name="connsiteX358" fmla="*/ 697832 w 8128084"/>
              <a:gd name="connsiteY358" fmla="*/ 5606716 h 15135727"/>
              <a:gd name="connsiteX359" fmla="*/ 577516 w 8128084"/>
              <a:gd name="connsiteY359" fmla="*/ 5582653 h 15135727"/>
              <a:gd name="connsiteX360" fmla="*/ 697832 w 8128084"/>
              <a:gd name="connsiteY360" fmla="*/ 5775158 h 15135727"/>
              <a:gd name="connsiteX361" fmla="*/ 409074 w 8128084"/>
              <a:gd name="connsiteY361" fmla="*/ 5799221 h 15135727"/>
              <a:gd name="connsiteX362" fmla="*/ 168442 w 8128084"/>
              <a:gd name="connsiteY362" fmla="*/ 5702969 h 15135727"/>
              <a:gd name="connsiteX363" fmla="*/ 264695 w 8128084"/>
              <a:gd name="connsiteY363" fmla="*/ 5558590 h 15135727"/>
              <a:gd name="connsiteX364" fmla="*/ 144379 w 8128084"/>
              <a:gd name="connsiteY364" fmla="*/ 5510464 h 15135727"/>
              <a:gd name="connsiteX365" fmla="*/ 0 w 8128084"/>
              <a:gd name="connsiteY365" fmla="*/ 5462337 h 15135727"/>
              <a:gd name="connsiteX366" fmla="*/ 96253 w 8128084"/>
              <a:gd name="connsiteY366"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42827 w 8128084"/>
              <a:gd name="connsiteY202" fmla="*/ 14383753 h 15135727"/>
              <a:gd name="connsiteX203" fmla="*/ 4403558 w 8128084"/>
              <a:gd name="connsiteY203" fmla="*/ 14437895 h 15135727"/>
              <a:gd name="connsiteX204" fmla="*/ 4340058 w 8128084"/>
              <a:gd name="connsiteY204" fmla="*/ 14475995 h 15135727"/>
              <a:gd name="connsiteX205" fmla="*/ 4303127 w 8128084"/>
              <a:gd name="connsiteY205" fmla="*/ 14364703 h 15135727"/>
              <a:gd name="connsiteX206" fmla="*/ 4276892 w 8128084"/>
              <a:gd name="connsiteY206" fmla="*/ 14296190 h 15135727"/>
              <a:gd name="connsiteX207" fmla="*/ 4235116 w 8128084"/>
              <a:gd name="connsiteY207" fmla="*/ 14341642 h 15135727"/>
              <a:gd name="connsiteX208" fmla="*/ 4162927 w 8128084"/>
              <a:gd name="connsiteY208" fmla="*/ 14389769 h 15135727"/>
              <a:gd name="connsiteX209" fmla="*/ 4137527 w 8128084"/>
              <a:gd name="connsiteY209" fmla="*/ 14364369 h 15135727"/>
              <a:gd name="connsiteX210" fmla="*/ 3998327 w 8128084"/>
              <a:gd name="connsiteY210" fmla="*/ 14409153 h 15135727"/>
              <a:gd name="connsiteX211" fmla="*/ 4023727 w 8128084"/>
              <a:gd name="connsiteY211" fmla="*/ 14275803 h 15135727"/>
              <a:gd name="connsiteX212" fmla="*/ 3915945 w 8128084"/>
              <a:gd name="connsiteY212" fmla="*/ 14289840 h 15135727"/>
              <a:gd name="connsiteX213" fmla="*/ 3801979 w 8128084"/>
              <a:gd name="connsiteY213" fmla="*/ 14293516 h 15135727"/>
              <a:gd name="connsiteX214" fmla="*/ 3719764 w 8128084"/>
              <a:gd name="connsiteY214" fmla="*/ 14415169 h 15135727"/>
              <a:gd name="connsiteX215" fmla="*/ 3625850 w 8128084"/>
              <a:gd name="connsiteY215" fmla="*/ 14616364 h 15135727"/>
              <a:gd name="connsiteX216" fmla="*/ 3513221 w 8128084"/>
              <a:gd name="connsiteY216" fmla="*/ 14726653 h 15135727"/>
              <a:gd name="connsiteX217" fmla="*/ 3583071 w 8128084"/>
              <a:gd name="connsiteY217" fmla="*/ 14832932 h 15135727"/>
              <a:gd name="connsiteX218" fmla="*/ 3633537 w 8128084"/>
              <a:gd name="connsiteY218" fmla="*/ 14967285 h 15135727"/>
              <a:gd name="connsiteX219" fmla="*/ 3609474 w 8128084"/>
              <a:gd name="connsiteY219" fmla="*/ 15087600 h 15135727"/>
              <a:gd name="connsiteX220" fmla="*/ 3479132 w 8128084"/>
              <a:gd name="connsiteY220" fmla="*/ 14975974 h 15135727"/>
              <a:gd name="connsiteX221" fmla="*/ 3304340 w 8128084"/>
              <a:gd name="connsiteY221" fmla="*/ 14949237 h 15135727"/>
              <a:gd name="connsiteX222" fmla="*/ 3261227 w 8128084"/>
              <a:gd name="connsiteY222" fmla="*/ 14787145 h 15135727"/>
              <a:gd name="connsiteX223" fmla="*/ 3128211 w 8128084"/>
              <a:gd name="connsiteY223" fmla="*/ 14919158 h 15135727"/>
              <a:gd name="connsiteX224" fmla="*/ 3090277 w 8128084"/>
              <a:gd name="connsiteY224" fmla="*/ 15075903 h 15135727"/>
              <a:gd name="connsiteX225" fmla="*/ 2959769 w 8128084"/>
              <a:gd name="connsiteY225" fmla="*/ 15135727 h 15135727"/>
              <a:gd name="connsiteX226" fmla="*/ 2891256 w 8128084"/>
              <a:gd name="connsiteY226" fmla="*/ 14945895 h 15135727"/>
              <a:gd name="connsiteX227" fmla="*/ 2829927 w 8128084"/>
              <a:gd name="connsiteY227" fmla="*/ 14872703 h 15135727"/>
              <a:gd name="connsiteX228" fmla="*/ 2887579 w 8128084"/>
              <a:gd name="connsiteY228" fmla="*/ 14774779 h 15135727"/>
              <a:gd name="connsiteX229" fmla="*/ 2779127 w 8128084"/>
              <a:gd name="connsiteY229" fmla="*/ 14694903 h 15135727"/>
              <a:gd name="connsiteX230" fmla="*/ 2839453 w 8128084"/>
              <a:gd name="connsiteY230" fmla="*/ 14582274 h 15135727"/>
              <a:gd name="connsiteX231" fmla="*/ 2935706 w 8128084"/>
              <a:gd name="connsiteY231" fmla="*/ 14510085 h 15135727"/>
              <a:gd name="connsiteX232" fmla="*/ 2948406 w 8128084"/>
              <a:gd name="connsiteY232" fmla="*/ 14554535 h 15135727"/>
              <a:gd name="connsiteX233" fmla="*/ 2855327 w 8128084"/>
              <a:gd name="connsiteY233" fmla="*/ 14371053 h 15135727"/>
              <a:gd name="connsiteX234" fmla="*/ 3014077 w 8128084"/>
              <a:gd name="connsiteY234" fmla="*/ 14447253 h 15135727"/>
              <a:gd name="connsiteX235" fmla="*/ 3029285 w 8128084"/>
              <a:gd name="connsiteY235" fmla="*/ 14363032 h 15135727"/>
              <a:gd name="connsiteX236" fmla="*/ 3152274 w 8128084"/>
              <a:gd name="connsiteY236" fmla="*/ 14341642 h 15135727"/>
              <a:gd name="connsiteX237" fmla="*/ 3226135 w 8128084"/>
              <a:gd name="connsiteY237" fmla="*/ 14269453 h 15135727"/>
              <a:gd name="connsiteX238" fmla="*/ 3152274 w 8128084"/>
              <a:gd name="connsiteY238" fmla="*/ 14197264 h 15135727"/>
              <a:gd name="connsiteX239" fmla="*/ 3152274 w 8128084"/>
              <a:gd name="connsiteY239" fmla="*/ 14052885 h 15135727"/>
              <a:gd name="connsiteX240" fmla="*/ 3086435 w 8128084"/>
              <a:gd name="connsiteY240" fmla="*/ 14037845 h 15135727"/>
              <a:gd name="connsiteX241" fmla="*/ 3056021 w 8128084"/>
              <a:gd name="connsiteY241" fmla="*/ 14153148 h 15135727"/>
              <a:gd name="connsiteX242" fmla="*/ 2935706 w 8128084"/>
              <a:gd name="connsiteY242" fmla="*/ 14076948 h 15135727"/>
              <a:gd name="connsiteX243" fmla="*/ 2863516 w 8128084"/>
              <a:gd name="connsiteY243" fmla="*/ 14093324 h 15135727"/>
              <a:gd name="connsiteX244" fmla="*/ 2804527 w 8128084"/>
              <a:gd name="connsiteY244" fmla="*/ 14218653 h 15135727"/>
              <a:gd name="connsiteX245" fmla="*/ 2719137 w 8128084"/>
              <a:gd name="connsiteY245" fmla="*/ 14197264 h 15135727"/>
              <a:gd name="connsiteX246" fmla="*/ 2653298 w 8128084"/>
              <a:gd name="connsiteY246" fmla="*/ 14248064 h 15135727"/>
              <a:gd name="connsiteX247" fmla="*/ 2560721 w 8128084"/>
              <a:gd name="connsiteY247" fmla="*/ 14150474 h 15135727"/>
              <a:gd name="connsiteX248" fmla="*/ 2436729 w 8128084"/>
              <a:gd name="connsiteY248" fmla="*/ 13804566 h 15135727"/>
              <a:gd name="connsiteX249" fmla="*/ 2550527 w 8128084"/>
              <a:gd name="connsiteY249" fmla="*/ 13805903 h 15135727"/>
              <a:gd name="connsiteX250" fmla="*/ 2729498 w 8128084"/>
              <a:gd name="connsiteY250" fmla="*/ 13812253 h 15135727"/>
              <a:gd name="connsiteX251" fmla="*/ 2633077 w 8128084"/>
              <a:gd name="connsiteY251" fmla="*/ 13755103 h 15135727"/>
              <a:gd name="connsiteX252" fmla="*/ 2553369 w 8128084"/>
              <a:gd name="connsiteY252" fmla="*/ 13475369 h 15135727"/>
              <a:gd name="connsiteX253" fmla="*/ 2658645 w 8128084"/>
              <a:gd name="connsiteY253" fmla="*/ 13224711 h 15135727"/>
              <a:gd name="connsiteX254" fmla="*/ 2719137 w 8128084"/>
              <a:gd name="connsiteY254" fmla="*/ 13042232 h 15135727"/>
              <a:gd name="connsiteX255" fmla="*/ 2791327 w 8128084"/>
              <a:gd name="connsiteY255" fmla="*/ 12945979 h 15135727"/>
              <a:gd name="connsiteX256" fmla="*/ 2969627 w 8128084"/>
              <a:gd name="connsiteY256" fmla="*/ 12929603 h 15135727"/>
              <a:gd name="connsiteX257" fmla="*/ 3031958 w 8128084"/>
              <a:gd name="connsiteY257" fmla="*/ 13090358 h 15135727"/>
              <a:gd name="connsiteX258" fmla="*/ 3102977 w 8128084"/>
              <a:gd name="connsiteY258" fmla="*/ 12974053 h 15135727"/>
              <a:gd name="connsiteX259" fmla="*/ 3043321 w 8128084"/>
              <a:gd name="connsiteY259" fmla="*/ 12836024 h 15135727"/>
              <a:gd name="connsiteX260" fmla="*/ 2849479 w 8128084"/>
              <a:gd name="connsiteY260" fmla="*/ 12815637 h 15135727"/>
              <a:gd name="connsiteX261" fmla="*/ 2815390 w 8128084"/>
              <a:gd name="connsiteY261" fmla="*/ 12777537 h 15135727"/>
              <a:gd name="connsiteX262" fmla="*/ 2887077 w 8128084"/>
              <a:gd name="connsiteY262" fmla="*/ 12586703 h 15135727"/>
              <a:gd name="connsiteX263" fmla="*/ 3153777 w 8128084"/>
              <a:gd name="connsiteY263" fmla="*/ 12516853 h 15135727"/>
              <a:gd name="connsiteX264" fmla="*/ 3239837 w 8128084"/>
              <a:gd name="connsiteY264" fmla="*/ 12311314 h 15135727"/>
              <a:gd name="connsiteX265" fmla="*/ 3104148 w 8128084"/>
              <a:gd name="connsiteY265" fmla="*/ 12320337 h 15135727"/>
              <a:gd name="connsiteX266" fmla="*/ 3040648 w 8128084"/>
              <a:gd name="connsiteY266" fmla="*/ 12320337 h 15135727"/>
              <a:gd name="connsiteX267" fmla="*/ 2956927 w 8128084"/>
              <a:gd name="connsiteY267" fmla="*/ 12237453 h 15135727"/>
              <a:gd name="connsiteX268" fmla="*/ 3007895 w 8128084"/>
              <a:gd name="connsiteY268" fmla="*/ 12079706 h 15135727"/>
              <a:gd name="connsiteX269" fmla="*/ 2810042 w 8128084"/>
              <a:gd name="connsiteY269" fmla="*/ 11954377 h 15135727"/>
              <a:gd name="connsiteX270" fmla="*/ 2863516 w 8128084"/>
              <a:gd name="connsiteY270" fmla="*/ 11694695 h 15135727"/>
              <a:gd name="connsiteX271" fmla="*/ 2817227 w 8128084"/>
              <a:gd name="connsiteY271" fmla="*/ 11507203 h 15135727"/>
              <a:gd name="connsiteX272" fmla="*/ 2911642 w 8128084"/>
              <a:gd name="connsiteY272" fmla="*/ 11454064 h 15135727"/>
              <a:gd name="connsiteX273" fmla="*/ 2988677 w 8128084"/>
              <a:gd name="connsiteY273" fmla="*/ 11494503 h 15135727"/>
              <a:gd name="connsiteX274" fmla="*/ 3011571 w 8128084"/>
              <a:gd name="connsiteY274" fmla="*/ 11454064 h 15135727"/>
              <a:gd name="connsiteX275" fmla="*/ 2850482 w 8128084"/>
              <a:gd name="connsiteY275" fmla="*/ 11381874 h 15135727"/>
              <a:gd name="connsiteX276" fmla="*/ 2993858 w 8128084"/>
              <a:gd name="connsiteY276" fmla="*/ 11266571 h 15135727"/>
              <a:gd name="connsiteX277" fmla="*/ 3007895 w 8128084"/>
              <a:gd name="connsiteY277" fmla="*/ 11189369 h 15135727"/>
              <a:gd name="connsiteX278" fmla="*/ 2874879 w 8128084"/>
              <a:gd name="connsiteY278" fmla="*/ 11179342 h 15135727"/>
              <a:gd name="connsiteX279" fmla="*/ 2919329 w 8128084"/>
              <a:gd name="connsiteY279" fmla="*/ 11023600 h 15135727"/>
              <a:gd name="connsiteX280" fmla="*/ 2887579 w 8128084"/>
              <a:gd name="connsiteY280" fmla="*/ 10924674 h 15135727"/>
              <a:gd name="connsiteX281" fmla="*/ 2760914 w 8128084"/>
              <a:gd name="connsiteY281" fmla="*/ 11065377 h 15135727"/>
              <a:gd name="connsiteX282" fmla="*/ 2743200 w 8128084"/>
              <a:gd name="connsiteY282" fmla="*/ 10924674 h 15135727"/>
              <a:gd name="connsiteX283" fmla="*/ 2550695 w 8128084"/>
              <a:gd name="connsiteY283" fmla="*/ 11020927 h 15135727"/>
              <a:gd name="connsiteX284" fmla="*/ 2526632 w 8128084"/>
              <a:gd name="connsiteY284" fmla="*/ 11117179 h 15135727"/>
              <a:gd name="connsiteX285" fmla="*/ 2334127 w 8128084"/>
              <a:gd name="connsiteY285" fmla="*/ 10996864 h 15135727"/>
              <a:gd name="connsiteX286" fmla="*/ 2358190 w 8128084"/>
              <a:gd name="connsiteY286" fmla="*/ 10732169 h 15135727"/>
              <a:gd name="connsiteX287" fmla="*/ 2334127 w 8128084"/>
              <a:gd name="connsiteY287" fmla="*/ 10587790 h 15135727"/>
              <a:gd name="connsiteX288" fmla="*/ 2406316 w 8128084"/>
              <a:gd name="connsiteY288" fmla="*/ 10491537 h 15135727"/>
              <a:gd name="connsiteX289" fmla="*/ 2598821 w 8128084"/>
              <a:gd name="connsiteY289" fmla="*/ 10684042 h 15135727"/>
              <a:gd name="connsiteX290" fmla="*/ 2767264 w 8128084"/>
              <a:gd name="connsiteY290" fmla="*/ 10684042 h 15135727"/>
              <a:gd name="connsiteX291" fmla="*/ 2646948 w 8128084"/>
              <a:gd name="connsiteY291" fmla="*/ 10515600 h 15135727"/>
              <a:gd name="connsiteX292" fmla="*/ 2815390 w 8128084"/>
              <a:gd name="connsiteY292" fmla="*/ 10395285 h 15135727"/>
              <a:gd name="connsiteX293" fmla="*/ 3080085 w 8128084"/>
              <a:gd name="connsiteY293" fmla="*/ 10419348 h 15135727"/>
              <a:gd name="connsiteX294" fmla="*/ 3248527 w 8128084"/>
              <a:gd name="connsiteY294" fmla="*/ 10539664 h 15135727"/>
              <a:gd name="connsiteX295" fmla="*/ 3320716 w 8128084"/>
              <a:gd name="connsiteY295" fmla="*/ 10659979 h 15135727"/>
              <a:gd name="connsiteX296" fmla="*/ 3465095 w 8128084"/>
              <a:gd name="connsiteY296" fmla="*/ 10659979 h 15135727"/>
              <a:gd name="connsiteX297" fmla="*/ 3441032 w 8128084"/>
              <a:gd name="connsiteY297" fmla="*/ 10491537 h 15135727"/>
              <a:gd name="connsiteX298" fmla="*/ 3392906 w 8128084"/>
              <a:gd name="connsiteY298" fmla="*/ 10250906 h 15135727"/>
              <a:gd name="connsiteX299" fmla="*/ 3152274 w 8128084"/>
              <a:gd name="connsiteY299" fmla="*/ 10250906 h 15135727"/>
              <a:gd name="connsiteX300" fmla="*/ 3176337 w 8128084"/>
              <a:gd name="connsiteY300" fmla="*/ 10178716 h 15135727"/>
              <a:gd name="connsiteX301" fmla="*/ 3104148 w 8128084"/>
              <a:gd name="connsiteY301" fmla="*/ 10154653 h 15135727"/>
              <a:gd name="connsiteX302" fmla="*/ 3007895 w 8128084"/>
              <a:gd name="connsiteY302" fmla="*/ 9962148 h 15135727"/>
              <a:gd name="connsiteX303" fmla="*/ 3176337 w 8128084"/>
              <a:gd name="connsiteY303" fmla="*/ 9889958 h 15135727"/>
              <a:gd name="connsiteX304" fmla="*/ 2959769 w 8128084"/>
              <a:gd name="connsiteY304" fmla="*/ 9504948 h 15135727"/>
              <a:gd name="connsiteX305" fmla="*/ 2791327 w 8128084"/>
              <a:gd name="connsiteY305" fmla="*/ 9456821 h 15135727"/>
              <a:gd name="connsiteX306" fmla="*/ 2574758 w 8128084"/>
              <a:gd name="connsiteY306" fmla="*/ 9336506 h 15135727"/>
              <a:gd name="connsiteX307" fmla="*/ 2550695 w 8128084"/>
              <a:gd name="connsiteY307" fmla="*/ 9071811 h 15135727"/>
              <a:gd name="connsiteX308" fmla="*/ 2695074 w 8128084"/>
              <a:gd name="connsiteY308" fmla="*/ 8999621 h 15135727"/>
              <a:gd name="connsiteX309" fmla="*/ 2622885 w 8128084"/>
              <a:gd name="connsiteY309" fmla="*/ 8975558 h 15135727"/>
              <a:gd name="connsiteX310" fmla="*/ 2430379 w 8128084"/>
              <a:gd name="connsiteY310" fmla="*/ 8999621 h 15135727"/>
              <a:gd name="connsiteX311" fmla="*/ 2261937 w 8128084"/>
              <a:gd name="connsiteY311" fmla="*/ 9168064 h 15135727"/>
              <a:gd name="connsiteX312" fmla="*/ 2237874 w 8128084"/>
              <a:gd name="connsiteY312" fmla="*/ 8999621 h 15135727"/>
              <a:gd name="connsiteX313" fmla="*/ 2117558 w 8128084"/>
              <a:gd name="connsiteY313" fmla="*/ 8975558 h 15135727"/>
              <a:gd name="connsiteX314" fmla="*/ 2045369 w 8128084"/>
              <a:gd name="connsiteY314" fmla="*/ 8783053 h 15135727"/>
              <a:gd name="connsiteX315" fmla="*/ 1852864 w 8128084"/>
              <a:gd name="connsiteY315" fmla="*/ 8758990 h 15135727"/>
              <a:gd name="connsiteX316" fmla="*/ 1636295 w 8128084"/>
              <a:gd name="connsiteY316" fmla="*/ 8927432 h 15135727"/>
              <a:gd name="connsiteX317" fmla="*/ 1588169 w 8128084"/>
              <a:gd name="connsiteY317" fmla="*/ 9023685 h 15135727"/>
              <a:gd name="connsiteX318" fmla="*/ 1515979 w 8128084"/>
              <a:gd name="connsiteY318" fmla="*/ 8879306 h 15135727"/>
              <a:gd name="connsiteX319" fmla="*/ 1347537 w 8128084"/>
              <a:gd name="connsiteY319" fmla="*/ 8879306 h 15135727"/>
              <a:gd name="connsiteX320" fmla="*/ 1347537 w 8128084"/>
              <a:gd name="connsiteY320" fmla="*/ 8710864 h 15135727"/>
              <a:gd name="connsiteX321" fmla="*/ 1106906 w 8128084"/>
              <a:gd name="connsiteY321" fmla="*/ 8783053 h 15135727"/>
              <a:gd name="connsiteX322" fmla="*/ 890337 w 8128084"/>
              <a:gd name="connsiteY322" fmla="*/ 8686800 h 15135727"/>
              <a:gd name="connsiteX323" fmla="*/ 649706 w 8128084"/>
              <a:gd name="connsiteY323" fmla="*/ 8662737 h 15135727"/>
              <a:gd name="connsiteX324" fmla="*/ 385011 w 8128084"/>
              <a:gd name="connsiteY324" fmla="*/ 8566485 h 15135727"/>
              <a:gd name="connsiteX325" fmla="*/ 577516 w 8128084"/>
              <a:gd name="connsiteY325" fmla="*/ 8373979 h 15135727"/>
              <a:gd name="connsiteX326" fmla="*/ 794085 w 8128084"/>
              <a:gd name="connsiteY326" fmla="*/ 8301790 h 15135727"/>
              <a:gd name="connsiteX327" fmla="*/ 745958 w 8128084"/>
              <a:gd name="connsiteY327" fmla="*/ 8133348 h 15135727"/>
              <a:gd name="connsiteX328" fmla="*/ 818148 w 8128084"/>
              <a:gd name="connsiteY328" fmla="*/ 7820527 h 15135727"/>
              <a:gd name="connsiteX329" fmla="*/ 697832 w 8128084"/>
              <a:gd name="connsiteY329" fmla="*/ 7820527 h 15135727"/>
              <a:gd name="connsiteX330" fmla="*/ 625642 w 8128084"/>
              <a:gd name="connsiteY330" fmla="*/ 7916779 h 15135727"/>
              <a:gd name="connsiteX331" fmla="*/ 457200 w 8128084"/>
              <a:gd name="connsiteY331" fmla="*/ 7820527 h 15135727"/>
              <a:gd name="connsiteX332" fmla="*/ 529390 w 8128084"/>
              <a:gd name="connsiteY332" fmla="*/ 7700211 h 15135727"/>
              <a:gd name="connsiteX333" fmla="*/ 938464 w 8128084"/>
              <a:gd name="connsiteY333" fmla="*/ 7676148 h 15135727"/>
              <a:gd name="connsiteX334" fmla="*/ 1058779 w 8128084"/>
              <a:gd name="connsiteY334" fmla="*/ 7459579 h 15135727"/>
              <a:gd name="connsiteX335" fmla="*/ 1203158 w 8128084"/>
              <a:gd name="connsiteY335" fmla="*/ 7603958 h 15135727"/>
              <a:gd name="connsiteX336" fmla="*/ 1299411 w 8128084"/>
              <a:gd name="connsiteY336" fmla="*/ 7555832 h 15135727"/>
              <a:gd name="connsiteX337" fmla="*/ 1443790 w 8128084"/>
              <a:gd name="connsiteY337" fmla="*/ 7507706 h 15135727"/>
              <a:gd name="connsiteX338" fmla="*/ 1684421 w 8128084"/>
              <a:gd name="connsiteY338" fmla="*/ 7603958 h 15135727"/>
              <a:gd name="connsiteX339" fmla="*/ 1684421 w 8128084"/>
              <a:gd name="connsiteY339" fmla="*/ 7603958 h 15135727"/>
              <a:gd name="connsiteX340" fmla="*/ 1540042 w 8128084"/>
              <a:gd name="connsiteY340" fmla="*/ 7363327 h 15135727"/>
              <a:gd name="connsiteX341" fmla="*/ 1299411 w 8128084"/>
              <a:gd name="connsiteY341" fmla="*/ 7315200 h 15135727"/>
              <a:gd name="connsiteX342" fmla="*/ 1130969 w 8128084"/>
              <a:gd name="connsiteY342" fmla="*/ 7339264 h 15135727"/>
              <a:gd name="connsiteX343" fmla="*/ 1034716 w 8128084"/>
              <a:gd name="connsiteY343" fmla="*/ 7315200 h 15135727"/>
              <a:gd name="connsiteX344" fmla="*/ 1155032 w 8128084"/>
              <a:gd name="connsiteY344" fmla="*/ 7050506 h 15135727"/>
              <a:gd name="connsiteX345" fmla="*/ 1155032 w 8128084"/>
              <a:gd name="connsiteY345" fmla="*/ 6930190 h 15135727"/>
              <a:gd name="connsiteX346" fmla="*/ 1155032 w 8128084"/>
              <a:gd name="connsiteY346" fmla="*/ 6761748 h 15135727"/>
              <a:gd name="connsiteX347" fmla="*/ 1203158 w 8128084"/>
              <a:gd name="connsiteY347" fmla="*/ 6617369 h 15135727"/>
              <a:gd name="connsiteX348" fmla="*/ 1371600 w 8128084"/>
              <a:gd name="connsiteY348" fmla="*/ 6472990 h 15135727"/>
              <a:gd name="connsiteX349" fmla="*/ 1443790 w 8128084"/>
              <a:gd name="connsiteY349" fmla="*/ 6328611 h 15135727"/>
              <a:gd name="connsiteX350" fmla="*/ 1419727 w 8128084"/>
              <a:gd name="connsiteY350" fmla="*/ 6208295 h 15135727"/>
              <a:gd name="connsiteX351" fmla="*/ 1275348 w 8128084"/>
              <a:gd name="connsiteY351" fmla="*/ 6304548 h 15135727"/>
              <a:gd name="connsiteX352" fmla="*/ 1323474 w 8128084"/>
              <a:gd name="connsiteY352" fmla="*/ 6015790 h 15135727"/>
              <a:gd name="connsiteX353" fmla="*/ 1540042 w 8128084"/>
              <a:gd name="connsiteY353" fmla="*/ 5871411 h 15135727"/>
              <a:gd name="connsiteX354" fmla="*/ 1540042 w 8128084"/>
              <a:gd name="connsiteY354" fmla="*/ 5751095 h 15135727"/>
              <a:gd name="connsiteX355" fmla="*/ 1395664 w 8128084"/>
              <a:gd name="connsiteY355" fmla="*/ 5799221 h 15135727"/>
              <a:gd name="connsiteX356" fmla="*/ 1179095 w 8128084"/>
              <a:gd name="connsiteY356" fmla="*/ 5799221 h 15135727"/>
              <a:gd name="connsiteX357" fmla="*/ 890337 w 8128084"/>
              <a:gd name="connsiteY357" fmla="*/ 5775158 h 15135727"/>
              <a:gd name="connsiteX358" fmla="*/ 697832 w 8128084"/>
              <a:gd name="connsiteY358" fmla="*/ 5606716 h 15135727"/>
              <a:gd name="connsiteX359" fmla="*/ 577516 w 8128084"/>
              <a:gd name="connsiteY359" fmla="*/ 5582653 h 15135727"/>
              <a:gd name="connsiteX360" fmla="*/ 697832 w 8128084"/>
              <a:gd name="connsiteY360" fmla="*/ 5775158 h 15135727"/>
              <a:gd name="connsiteX361" fmla="*/ 409074 w 8128084"/>
              <a:gd name="connsiteY361" fmla="*/ 5799221 h 15135727"/>
              <a:gd name="connsiteX362" fmla="*/ 168442 w 8128084"/>
              <a:gd name="connsiteY362" fmla="*/ 5702969 h 15135727"/>
              <a:gd name="connsiteX363" fmla="*/ 264695 w 8128084"/>
              <a:gd name="connsiteY363" fmla="*/ 5558590 h 15135727"/>
              <a:gd name="connsiteX364" fmla="*/ 144379 w 8128084"/>
              <a:gd name="connsiteY364" fmla="*/ 5510464 h 15135727"/>
              <a:gd name="connsiteX365" fmla="*/ 0 w 8128084"/>
              <a:gd name="connsiteY365" fmla="*/ 5462337 h 15135727"/>
              <a:gd name="connsiteX366" fmla="*/ 96253 w 8128084"/>
              <a:gd name="connsiteY366"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42827 w 8128084"/>
              <a:gd name="connsiteY202" fmla="*/ 14383753 h 15135727"/>
              <a:gd name="connsiteX203" fmla="*/ 4403558 w 8128084"/>
              <a:gd name="connsiteY203" fmla="*/ 14437895 h 15135727"/>
              <a:gd name="connsiteX204" fmla="*/ 4340058 w 8128084"/>
              <a:gd name="connsiteY204" fmla="*/ 14475995 h 15135727"/>
              <a:gd name="connsiteX205" fmla="*/ 4303127 w 8128084"/>
              <a:gd name="connsiteY205" fmla="*/ 14364703 h 15135727"/>
              <a:gd name="connsiteX206" fmla="*/ 4276892 w 8128084"/>
              <a:gd name="connsiteY206" fmla="*/ 14296190 h 15135727"/>
              <a:gd name="connsiteX207" fmla="*/ 4235116 w 8128084"/>
              <a:gd name="connsiteY207" fmla="*/ 14341642 h 15135727"/>
              <a:gd name="connsiteX208" fmla="*/ 4162927 w 8128084"/>
              <a:gd name="connsiteY208" fmla="*/ 14389769 h 15135727"/>
              <a:gd name="connsiteX209" fmla="*/ 4137527 w 8128084"/>
              <a:gd name="connsiteY209" fmla="*/ 14364369 h 15135727"/>
              <a:gd name="connsiteX210" fmla="*/ 3998327 w 8128084"/>
              <a:gd name="connsiteY210" fmla="*/ 14409153 h 15135727"/>
              <a:gd name="connsiteX211" fmla="*/ 4023727 w 8128084"/>
              <a:gd name="connsiteY211" fmla="*/ 14275803 h 15135727"/>
              <a:gd name="connsiteX212" fmla="*/ 3915945 w 8128084"/>
              <a:gd name="connsiteY212" fmla="*/ 14289840 h 15135727"/>
              <a:gd name="connsiteX213" fmla="*/ 3801979 w 8128084"/>
              <a:gd name="connsiteY213" fmla="*/ 14293516 h 15135727"/>
              <a:gd name="connsiteX214" fmla="*/ 3719764 w 8128084"/>
              <a:gd name="connsiteY214" fmla="*/ 14415169 h 15135727"/>
              <a:gd name="connsiteX215" fmla="*/ 3625850 w 8128084"/>
              <a:gd name="connsiteY215" fmla="*/ 14616364 h 15135727"/>
              <a:gd name="connsiteX216" fmla="*/ 3513221 w 8128084"/>
              <a:gd name="connsiteY216" fmla="*/ 14726653 h 15135727"/>
              <a:gd name="connsiteX217" fmla="*/ 3583071 w 8128084"/>
              <a:gd name="connsiteY217" fmla="*/ 14832932 h 15135727"/>
              <a:gd name="connsiteX218" fmla="*/ 3633537 w 8128084"/>
              <a:gd name="connsiteY218" fmla="*/ 14967285 h 15135727"/>
              <a:gd name="connsiteX219" fmla="*/ 3609474 w 8128084"/>
              <a:gd name="connsiteY219" fmla="*/ 15087600 h 15135727"/>
              <a:gd name="connsiteX220" fmla="*/ 3479132 w 8128084"/>
              <a:gd name="connsiteY220" fmla="*/ 14975974 h 15135727"/>
              <a:gd name="connsiteX221" fmla="*/ 3304340 w 8128084"/>
              <a:gd name="connsiteY221" fmla="*/ 14949237 h 15135727"/>
              <a:gd name="connsiteX222" fmla="*/ 3261227 w 8128084"/>
              <a:gd name="connsiteY222" fmla="*/ 14787145 h 15135727"/>
              <a:gd name="connsiteX223" fmla="*/ 3128211 w 8128084"/>
              <a:gd name="connsiteY223" fmla="*/ 14919158 h 15135727"/>
              <a:gd name="connsiteX224" fmla="*/ 3090277 w 8128084"/>
              <a:gd name="connsiteY224" fmla="*/ 15075903 h 15135727"/>
              <a:gd name="connsiteX225" fmla="*/ 2959769 w 8128084"/>
              <a:gd name="connsiteY225" fmla="*/ 15135727 h 15135727"/>
              <a:gd name="connsiteX226" fmla="*/ 2891256 w 8128084"/>
              <a:gd name="connsiteY226" fmla="*/ 14945895 h 15135727"/>
              <a:gd name="connsiteX227" fmla="*/ 2829927 w 8128084"/>
              <a:gd name="connsiteY227" fmla="*/ 14872703 h 15135727"/>
              <a:gd name="connsiteX228" fmla="*/ 2887579 w 8128084"/>
              <a:gd name="connsiteY228" fmla="*/ 14774779 h 15135727"/>
              <a:gd name="connsiteX229" fmla="*/ 2779127 w 8128084"/>
              <a:gd name="connsiteY229" fmla="*/ 14694903 h 15135727"/>
              <a:gd name="connsiteX230" fmla="*/ 2839453 w 8128084"/>
              <a:gd name="connsiteY230" fmla="*/ 14582274 h 15135727"/>
              <a:gd name="connsiteX231" fmla="*/ 2935706 w 8128084"/>
              <a:gd name="connsiteY231" fmla="*/ 14510085 h 15135727"/>
              <a:gd name="connsiteX232" fmla="*/ 2948406 w 8128084"/>
              <a:gd name="connsiteY232" fmla="*/ 14554535 h 15135727"/>
              <a:gd name="connsiteX233" fmla="*/ 2855327 w 8128084"/>
              <a:gd name="connsiteY233" fmla="*/ 14371053 h 15135727"/>
              <a:gd name="connsiteX234" fmla="*/ 3014077 w 8128084"/>
              <a:gd name="connsiteY234" fmla="*/ 14447253 h 15135727"/>
              <a:gd name="connsiteX235" fmla="*/ 3029285 w 8128084"/>
              <a:gd name="connsiteY235" fmla="*/ 14363032 h 15135727"/>
              <a:gd name="connsiteX236" fmla="*/ 3152274 w 8128084"/>
              <a:gd name="connsiteY236" fmla="*/ 14341642 h 15135727"/>
              <a:gd name="connsiteX237" fmla="*/ 3226135 w 8128084"/>
              <a:gd name="connsiteY237" fmla="*/ 14269453 h 15135727"/>
              <a:gd name="connsiteX238" fmla="*/ 3152274 w 8128084"/>
              <a:gd name="connsiteY238" fmla="*/ 14197264 h 15135727"/>
              <a:gd name="connsiteX239" fmla="*/ 3152274 w 8128084"/>
              <a:gd name="connsiteY239" fmla="*/ 14052885 h 15135727"/>
              <a:gd name="connsiteX240" fmla="*/ 3086435 w 8128084"/>
              <a:gd name="connsiteY240" fmla="*/ 14037845 h 15135727"/>
              <a:gd name="connsiteX241" fmla="*/ 3056021 w 8128084"/>
              <a:gd name="connsiteY241" fmla="*/ 14153148 h 15135727"/>
              <a:gd name="connsiteX242" fmla="*/ 2935706 w 8128084"/>
              <a:gd name="connsiteY242" fmla="*/ 14076948 h 15135727"/>
              <a:gd name="connsiteX243" fmla="*/ 2863516 w 8128084"/>
              <a:gd name="connsiteY243" fmla="*/ 14093324 h 15135727"/>
              <a:gd name="connsiteX244" fmla="*/ 2804527 w 8128084"/>
              <a:gd name="connsiteY244" fmla="*/ 14218653 h 15135727"/>
              <a:gd name="connsiteX245" fmla="*/ 2719137 w 8128084"/>
              <a:gd name="connsiteY245" fmla="*/ 14197264 h 15135727"/>
              <a:gd name="connsiteX246" fmla="*/ 2653298 w 8128084"/>
              <a:gd name="connsiteY246" fmla="*/ 14248064 h 15135727"/>
              <a:gd name="connsiteX247" fmla="*/ 2560721 w 8128084"/>
              <a:gd name="connsiteY247" fmla="*/ 14150474 h 15135727"/>
              <a:gd name="connsiteX248" fmla="*/ 2436729 w 8128084"/>
              <a:gd name="connsiteY248" fmla="*/ 13804566 h 15135727"/>
              <a:gd name="connsiteX249" fmla="*/ 2550527 w 8128084"/>
              <a:gd name="connsiteY249" fmla="*/ 13805903 h 15135727"/>
              <a:gd name="connsiteX250" fmla="*/ 2729498 w 8128084"/>
              <a:gd name="connsiteY250" fmla="*/ 13812253 h 15135727"/>
              <a:gd name="connsiteX251" fmla="*/ 2633077 w 8128084"/>
              <a:gd name="connsiteY251" fmla="*/ 13755103 h 15135727"/>
              <a:gd name="connsiteX252" fmla="*/ 2553369 w 8128084"/>
              <a:gd name="connsiteY252" fmla="*/ 13475369 h 15135727"/>
              <a:gd name="connsiteX253" fmla="*/ 2658645 w 8128084"/>
              <a:gd name="connsiteY253" fmla="*/ 13224711 h 15135727"/>
              <a:gd name="connsiteX254" fmla="*/ 2719137 w 8128084"/>
              <a:gd name="connsiteY254" fmla="*/ 13042232 h 15135727"/>
              <a:gd name="connsiteX255" fmla="*/ 2791327 w 8128084"/>
              <a:gd name="connsiteY255" fmla="*/ 12945979 h 15135727"/>
              <a:gd name="connsiteX256" fmla="*/ 2969627 w 8128084"/>
              <a:gd name="connsiteY256" fmla="*/ 12929603 h 15135727"/>
              <a:gd name="connsiteX257" fmla="*/ 3031958 w 8128084"/>
              <a:gd name="connsiteY257" fmla="*/ 13090358 h 15135727"/>
              <a:gd name="connsiteX258" fmla="*/ 3102977 w 8128084"/>
              <a:gd name="connsiteY258" fmla="*/ 12974053 h 15135727"/>
              <a:gd name="connsiteX259" fmla="*/ 3043321 w 8128084"/>
              <a:gd name="connsiteY259" fmla="*/ 12836024 h 15135727"/>
              <a:gd name="connsiteX260" fmla="*/ 2849479 w 8128084"/>
              <a:gd name="connsiteY260" fmla="*/ 12815637 h 15135727"/>
              <a:gd name="connsiteX261" fmla="*/ 2815390 w 8128084"/>
              <a:gd name="connsiteY261" fmla="*/ 12777537 h 15135727"/>
              <a:gd name="connsiteX262" fmla="*/ 2887077 w 8128084"/>
              <a:gd name="connsiteY262" fmla="*/ 12586703 h 15135727"/>
              <a:gd name="connsiteX263" fmla="*/ 3153777 w 8128084"/>
              <a:gd name="connsiteY263" fmla="*/ 12516853 h 15135727"/>
              <a:gd name="connsiteX264" fmla="*/ 3239837 w 8128084"/>
              <a:gd name="connsiteY264" fmla="*/ 12311314 h 15135727"/>
              <a:gd name="connsiteX265" fmla="*/ 3104148 w 8128084"/>
              <a:gd name="connsiteY265" fmla="*/ 12320337 h 15135727"/>
              <a:gd name="connsiteX266" fmla="*/ 3040648 w 8128084"/>
              <a:gd name="connsiteY266" fmla="*/ 12320337 h 15135727"/>
              <a:gd name="connsiteX267" fmla="*/ 2956927 w 8128084"/>
              <a:gd name="connsiteY267" fmla="*/ 12237453 h 15135727"/>
              <a:gd name="connsiteX268" fmla="*/ 3007895 w 8128084"/>
              <a:gd name="connsiteY268" fmla="*/ 12079706 h 15135727"/>
              <a:gd name="connsiteX269" fmla="*/ 2810042 w 8128084"/>
              <a:gd name="connsiteY269" fmla="*/ 11954377 h 15135727"/>
              <a:gd name="connsiteX270" fmla="*/ 2863516 w 8128084"/>
              <a:gd name="connsiteY270" fmla="*/ 11694695 h 15135727"/>
              <a:gd name="connsiteX271" fmla="*/ 2817227 w 8128084"/>
              <a:gd name="connsiteY271" fmla="*/ 11507203 h 15135727"/>
              <a:gd name="connsiteX272" fmla="*/ 2911642 w 8128084"/>
              <a:gd name="connsiteY272" fmla="*/ 11454064 h 15135727"/>
              <a:gd name="connsiteX273" fmla="*/ 2988677 w 8128084"/>
              <a:gd name="connsiteY273" fmla="*/ 11494503 h 15135727"/>
              <a:gd name="connsiteX274" fmla="*/ 3011571 w 8128084"/>
              <a:gd name="connsiteY274" fmla="*/ 11454064 h 15135727"/>
              <a:gd name="connsiteX275" fmla="*/ 2850482 w 8128084"/>
              <a:gd name="connsiteY275" fmla="*/ 11381874 h 15135727"/>
              <a:gd name="connsiteX276" fmla="*/ 2993858 w 8128084"/>
              <a:gd name="connsiteY276" fmla="*/ 11266571 h 15135727"/>
              <a:gd name="connsiteX277" fmla="*/ 3007895 w 8128084"/>
              <a:gd name="connsiteY277" fmla="*/ 11189369 h 15135727"/>
              <a:gd name="connsiteX278" fmla="*/ 2874879 w 8128084"/>
              <a:gd name="connsiteY278" fmla="*/ 11179342 h 15135727"/>
              <a:gd name="connsiteX279" fmla="*/ 2919329 w 8128084"/>
              <a:gd name="connsiteY279" fmla="*/ 11023600 h 15135727"/>
              <a:gd name="connsiteX280" fmla="*/ 2887579 w 8128084"/>
              <a:gd name="connsiteY280" fmla="*/ 10924674 h 15135727"/>
              <a:gd name="connsiteX281" fmla="*/ 2760914 w 8128084"/>
              <a:gd name="connsiteY281" fmla="*/ 11065377 h 15135727"/>
              <a:gd name="connsiteX282" fmla="*/ 2667000 w 8128084"/>
              <a:gd name="connsiteY282" fmla="*/ 10969124 h 15135727"/>
              <a:gd name="connsiteX283" fmla="*/ 2550695 w 8128084"/>
              <a:gd name="connsiteY283" fmla="*/ 11020927 h 15135727"/>
              <a:gd name="connsiteX284" fmla="*/ 2526632 w 8128084"/>
              <a:gd name="connsiteY284" fmla="*/ 11117179 h 15135727"/>
              <a:gd name="connsiteX285" fmla="*/ 2334127 w 8128084"/>
              <a:gd name="connsiteY285" fmla="*/ 10996864 h 15135727"/>
              <a:gd name="connsiteX286" fmla="*/ 2358190 w 8128084"/>
              <a:gd name="connsiteY286" fmla="*/ 10732169 h 15135727"/>
              <a:gd name="connsiteX287" fmla="*/ 2334127 w 8128084"/>
              <a:gd name="connsiteY287" fmla="*/ 10587790 h 15135727"/>
              <a:gd name="connsiteX288" fmla="*/ 2406316 w 8128084"/>
              <a:gd name="connsiteY288" fmla="*/ 10491537 h 15135727"/>
              <a:gd name="connsiteX289" fmla="*/ 2598821 w 8128084"/>
              <a:gd name="connsiteY289" fmla="*/ 10684042 h 15135727"/>
              <a:gd name="connsiteX290" fmla="*/ 2767264 w 8128084"/>
              <a:gd name="connsiteY290" fmla="*/ 10684042 h 15135727"/>
              <a:gd name="connsiteX291" fmla="*/ 2646948 w 8128084"/>
              <a:gd name="connsiteY291" fmla="*/ 10515600 h 15135727"/>
              <a:gd name="connsiteX292" fmla="*/ 2815390 w 8128084"/>
              <a:gd name="connsiteY292" fmla="*/ 10395285 h 15135727"/>
              <a:gd name="connsiteX293" fmla="*/ 3080085 w 8128084"/>
              <a:gd name="connsiteY293" fmla="*/ 10419348 h 15135727"/>
              <a:gd name="connsiteX294" fmla="*/ 3248527 w 8128084"/>
              <a:gd name="connsiteY294" fmla="*/ 10539664 h 15135727"/>
              <a:gd name="connsiteX295" fmla="*/ 3320716 w 8128084"/>
              <a:gd name="connsiteY295" fmla="*/ 10659979 h 15135727"/>
              <a:gd name="connsiteX296" fmla="*/ 3465095 w 8128084"/>
              <a:gd name="connsiteY296" fmla="*/ 10659979 h 15135727"/>
              <a:gd name="connsiteX297" fmla="*/ 3441032 w 8128084"/>
              <a:gd name="connsiteY297" fmla="*/ 10491537 h 15135727"/>
              <a:gd name="connsiteX298" fmla="*/ 3392906 w 8128084"/>
              <a:gd name="connsiteY298" fmla="*/ 10250906 h 15135727"/>
              <a:gd name="connsiteX299" fmla="*/ 3152274 w 8128084"/>
              <a:gd name="connsiteY299" fmla="*/ 10250906 h 15135727"/>
              <a:gd name="connsiteX300" fmla="*/ 3176337 w 8128084"/>
              <a:gd name="connsiteY300" fmla="*/ 10178716 h 15135727"/>
              <a:gd name="connsiteX301" fmla="*/ 3104148 w 8128084"/>
              <a:gd name="connsiteY301" fmla="*/ 10154653 h 15135727"/>
              <a:gd name="connsiteX302" fmla="*/ 3007895 w 8128084"/>
              <a:gd name="connsiteY302" fmla="*/ 9962148 h 15135727"/>
              <a:gd name="connsiteX303" fmla="*/ 3176337 w 8128084"/>
              <a:gd name="connsiteY303" fmla="*/ 9889958 h 15135727"/>
              <a:gd name="connsiteX304" fmla="*/ 2959769 w 8128084"/>
              <a:gd name="connsiteY304" fmla="*/ 9504948 h 15135727"/>
              <a:gd name="connsiteX305" fmla="*/ 2791327 w 8128084"/>
              <a:gd name="connsiteY305" fmla="*/ 9456821 h 15135727"/>
              <a:gd name="connsiteX306" fmla="*/ 2574758 w 8128084"/>
              <a:gd name="connsiteY306" fmla="*/ 9336506 h 15135727"/>
              <a:gd name="connsiteX307" fmla="*/ 2550695 w 8128084"/>
              <a:gd name="connsiteY307" fmla="*/ 9071811 h 15135727"/>
              <a:gd name="connsiteX308" fmla="*/ 2695074 w 8128084"/>
              <a:gd name="connsiteY308" fmla="*/ 8999621 h 15135727"/>
              <a:gd name="connsiteX309" fmla="*/ 2622885 w 8128084"/>
              <a:gd name="connsiteY309" fmla="*/ 8975558 h 15135727"/>
              <a:gd name="connsiteX310" fmla="*/ 2430379 w 8128084"/>
              <a:gd name="connsiteY310" fmla="*/ 8999621 h 15135727"/>
              <a:gd name="connsiteX311" fmla="*/ 2261937 w 8128084"/>
              <a:gd name="connsiteY311" fmla="*/ 9168064 h 15135727"/>
              <a:gd name="connsiteX312" fmla="*/ 2237874 w 8128084"/>
              <a:gd name="connsiteY312" fmla="*/ 8999621 h 15135727"/>
              <a:gd name="connsiteX313" fmla="*/ 2117558 w 8128084"/>
              <a:gd name="connsiteY313" fmla="*/ 8975558 h 15135727"/>
              <a:gd name="connsiteX314" fmla="*/ 2045369 w 8128084"/>
              <a:gd name="connsiteY314" fmla="*/ 8783053 h 15135727"/>
              <a:gd name="connsiteX315" fmla="*/ 1852864 w 8128084"/>
              <a:gd name="connsiteY315" fmla="*/ 8758990 h 15135727"/>
              <a:gd name="connsiteX316" fmla="*/ 1636295 w 8128084"/>
              <a:gd name="connsiteY316" fmla="*/ 8927432 h 15135727"/>
              <a:gd name="connsiteX317" fmla="*/ 1588169 w 8128084"/>
              <a:gd name="connsiteY317" fmla="*/ 9023685 h 15135727"/>
              <a:gd name="connsiteX318" fmla="*/ 1515979 w 8128084"/>
              <a:gd name="connsiteY318" fmla="*/ 8879306 h 15135727"/>
              <a:gd name="connsiteX319" fmla="*/ 1347537 w 8128084"/>
              <a:gd name="connsiteY319" fmla="*/ 8879306 h 15135727"/>
              <a:gd name="connsiteX320" fmla="*/ 1347537 w 8128084"/>
              <a:gd name="connsiteY320" fmla="*/ 8710864 h 15135727"/>
              <a:gd name="connsiteX321" fmla="*/ 1106906 w 8128084"/>
              <a:gd name="connsiteY321" fmla="*/ 8783053 h 15135727"/>
              <a:gd name="connsiteX322" fmla="*/ 890337 w 8128084"/>
              <a:gd name="connsiteY322" fmla="*/ 8686800 h 15135727"/>
              <a:gd name="connsiteX323" fmla="*/ 649706 w 8128084"/>
              <a:gd name="connsiteY323" fmla="*/ 8662737 h 15135727"/>
              <a:gd name="connsiteX324" fmla="*/ 385011 w 8128084"/>
              <a:gd name="connsiteY324" fmla="*/ 8566485 h 15135727"/>
              <a:gd name="connsiteX325" fmla="*/ 577516 w 8128084"/>
              <a:gd name="connsiteY325" fmla="*/ 8373979 h 15135727"/>
              <a:gd name="connsiteX326" fmla="*/ 794085 w 8128084"/>
              <a:gd name="connsiteY326" fmla="*/ 8301790 h 15135727"/>
              <a:gd name="connsiteX327" fmla="*/ 745958 w 8128084"/>
              <a:gd name="connsiteY327" fmla="*/ 8133348 h 15135727"/>
              <a:gd name="connsiteX328" fmla="*/ 818148 w 8128084"/>
              <a:gd name="connsiteY328" fmla="*/ 7820527 h 15135727"/>
              <a:gd name="connsiteX329" fmla="*/ 697832 w 8128084"/>
              <a:gd name="connsiteY329" fmla="*/ 7820527 h 15135727"/>
              <a:gd name="connsiteX330" fmla="*/ 625642 w 8128084"/>
              <a:gd name="connsiteY330" fmla="*/ 7916779 h 15135727"/>
              <a:gd name="connsiteX331" fmla="*/ 457200 w 8128084"/>
              <a:gd name="connsiteY331" fmla="*/ 7820527 h 15135727"/>
              <a:gd name="connsiteX332" fmla="*/ 529390 w 8128084"/>
              <a:gd name="connsiteY332" fmla="*/ 7700211 h 15135727"/>
              <a:gd name="connsiteX333" fmla="*/ 938464 w 8128084"/>
              <a:gd name="connsiteY333" fmla="*/ 7676148 h 15135727"/>
              <a:gd name="connsiteX334" fmla="*/ 1058779 w 8128084"/>
              <a:gd name="connsiteY334" fmla="*/ 7459579 h 15135727"/>
              <a:gd name="connsiteX335" fmla="*/ 1203158 w 8128084"/>
              <a:gd name="connsiteY335" fmla="*/ 7603958 h 15135727"/>
              <a:gd name="connsiteX336" fmla="*/ 1299411 w 8128084"/>
              <a:gd name="connsiteY336" fmla="*/ 7555832 h 15135727"/>
              <a:gd name="connsiteX337" fmla="*/ 1443790 w 8128084"/>
              <a:gd name="connsiteY337" fmla="*/ 7507706 h 15135727"/>
              <a:gd name="connsiteX338" fmla="*/ 1684421 w 8128084"/>
              <a:gd name="connsiteY338" fmla="*/ 7603958 h 15135727"/>
              <a:gd name="connsiteX339" fmla="*/ 1684421 w 8128084"/>
              <a:gd name="connsiteY339" fmla="*/ 7603958 h 15135727"/>
              <a:gd name="connsiteX340" fmla="*/ 1540042 w 8128084"/>
              <a:gd name="connsiteY340" fmla="*/ 7363327 h 15135727"/>
              <a:gd name="connsiteX341" fmla="*/ 1299411 w 8128084"/>
              <a:gd name="connsiteY341" fmla="*/ 7315200 h 15135727"/>
              <a:gd name="connsiteX342" fmla="*/ 1130969 w 8128084"/>
              <a:gd name="connsiteY342" fmla="*/ 7339264 h 15135727"/>
              <a:gd name="connsiteX343" fmla="*/ 1034716 w 8128084"/>
              <a:gd name="connsiteY343" fmla="*/ 7315200 h 15135727"/>
              <a:gd name="connsiteX344" fmla="*/ 1155032 w 8128084"/>
              <a:gd name="connsiteY344" fmla="*/ 7050506 h 15135727"/>
              <a:gd name="connsiteX345" fmla="*/ 1155032 w 8128084"/>
              <a:gd name="connsiteY345" fmla="*/ 6930190 h 15135727"/>
              <a:gd name="connsiteX346" fmla="*/ 1155032 w 8128084"/>
              <a:gd name="connsiteY346" fmla="*/ 6761748 h 15135727"/>
              <a:gd name="connsiteX347" fmla="*/ 1203158 w 8128084"/>
              <a:gd name="connsiteY347" fmla="*/ 6617369 h 15135727"/>
              <a:gd name="connsiteX348" fmla="*/ 1371600 w 8128084"/>
              <a:gd name="connsiteY348" fmla="*/ 6472990 h 15135727"/>
              <a:gd name="connsiteX349" fmla="*/ 1443790 w 8128084"/>
              <a:gd name="connsiteY349" fmla="*/ 6328611 h 15135727"/>
              <a:gd name="connsiteX350" fmla="*/ 1419727 w 8128084"/>
              <a:gd name="connsiteY350" fmla="*/ 6208295 h 15135727"/>
              <a:gd name="connsiteX351" fmla="*/ 1275348 w 8128084"/>
              <a:gd name="connsiteY351" fmla="*/ 6304548 h 15135727"/>
              <a:gd name="connsiteX352" fmla="*/ 1323474 w 8128084"/>
              <a:gd name="connsiteY352" fmla="*/ 6015790 h 15135727"/>
              <a:gd name="connsiteX353" fmla="*/ 1540042 w 8128084"/>
              <a:gd name="connsiteY353" fmla="*/ 5871411 h 15135727"/>
              <a:gd name="connsiteX354" fmla="*/ 1540042 w 8128084"/>
              <a:gd name="connsiteY354" fmla="*/ 5751095 h 15135727"/>
              <a:gd name="connsiteX355" fmla="*/ 1395664 w 8128084"/>
              <a:gd name="connsiteY355" fmla="*/ 5799221 h 15135727"/>
              <a:gd name="connsiteX356" fmla="*/ 1179095 w 8128084"/>
              <a:gd name="connsiteY356" fmla="*/ 5799221 h 15135727"/>
              <a:gd name="connsiteX357" fmla="*/ 890337 w 8128084"/>
              <a:gd name="connsiteY357" fmla="*/ 5775158 h 15135727"/>
              <a:gd name="connsiteX358" fmla="*/ 697832 w 8128084"/>
              <a:gd name="connsiteY358" fmla="*/ 5606716 h 15135727"/>
              <a:gd name="connsiteX359" fmla="*/ 577516 w 8128084"/>
              <a:gd name="connsiteY359" fmla="*/ 5582653 h 15135727"/>
              <a:gd name="connsiteX360" fmla="*/ 697832 w 8128084"/>
              <a:gd name="connsiteY360" fmla="*/ 5775158 h 15135727"/>
              <a:gd name="connsiteX361" fmla="*/ 409074 w 8128084"/>
              <a:gd name="connsiteY361" fmla="*/ 5799221 h 15135727"/>
              <a:gd name="connsiteX362" fmla="*/ 168442 w 8128084"/>
              <a:gd name="connsiteY362" fmla="*/ 5702969 h 15135727"/>
              <a:gd name="connsiteX363" fmla="*/ 264695 w 8128084"/>
              <a:gd name="connsiteY363" fmla="*/ 5558590 h 15135727"/>
              <a:gd name="connsiteX364" fmla="*/ 144379 w 8128084"/>
              <a:gd name="connsiteY364" fmla="*/ 5510464 h 15135727"/>
              <a:gd name="connsiteX365" fmla="*/ 0 w 8128084"/>
              <a:gd name="connsiteY365" fmla="*/ 5462337 h 15135727"/>
              <a:gd name="connsiteX366" fmla="*/ 96253 w 8128084"/>
              <a:gd name="connsiteY366"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42827 w 8128084"/>
              <a:gd name="connsiteY202" fmla="*/ 14383753 h 15135727"/>
              <a:gd name="connsiteX203" fmla="*/ 4403558 w 8128084"/>
              <a:gd name="connsiteY203" fmla="*/ 14437895 h 15135727"/>
              <a:gd name="connsiteX204" fmla="*/ 4340058 w 8128084"/>
              <a:gd name="connsiteY204" fmla="*/ 14475995 h 15135727"/>
              <a:gd name="connsiteX205" fmla="*/ 4303127 w 8128084"/>
              <a:gd name="connsiteY205" fmla="*/ 14364703 h 15135727"/>
              <a:gd name="connsiteX206" fmla="*/ 4276892 w 8128084"/>
              <a:gd name="connsiteY206" fmla="*/ 14296190 h 15135727"/>
              <a:gd name="connsiteX207" fmla="*/ 4235116 w 8128084"/>
              <a:gd name="connsiteY207" fmla="*/ 14341642 h 15135727"/>
              <a:gd name="connsiteX208" fmla="*/ 4162927 w 8128084"/>
              <a:gd name="connsiteY208" fmla="*/ 14389769 h 15135727"/>
              <a:gd name="connsiteX209" fmla="*/ 4137527 w 8128084"/>
              <a:gd name="connsiteY209" fmla="*/ 14364369 h 15135727"/>
              <a:gd name="connsiteX210" fmla="*/ 3998327 w 8128084"/>
              <a:gd name="connsiteY210" fmla="*/ 14409153 h 15135727"/>
              <a:gd name="connsiteX211" fmla="*/ 4023727 w 8128084"/>
              <a:gd name="connsiteY211" fmla="*/ 14275803 h 15135727"/>
              <a:gd name="connsiteX212" fmla="*/ 3915945 w 8128084"/>
              <a:gd name="connsiteY212" fmla="*/ 14289840 h 15135727"/>
              <a:gd name="connsiteX213" fmla="*/ 3801979 w 8128084"/>
              <a:gd name="connsiteY213" fmla="*/ 14293516 h 15135727"/>
              <a:gd name="connsiteX214" fmla="*/ 3719764 w 8128084"/>
              <a:gd name="connsiteY214" fmla="*/ 14415169 h 15135727"/>
              <a:gd name="connsiteX215" fmla="*/ 3625850 w 8128084"/>
              <a:gd name="connsiteY215" fmla="*/ 14616364 h 15135727"/>
              <a:gd name="connsiteX216" fmla="*/ 3513221 w 8128084"/>
              <a:gd name="connsiteY216" fmla="*/ 14726653 h 15135727"/>
              <a:gd name="connsiteX217" fmla="*/ 3583071 w 8128084"/>
              <a:gd name="connsiteY217" fmla="*/ 14832932 h 15135727"/>
              <a:gd name="connsiteX218" fmla="*/ 3633537 w 8128084"/>
              <a:gd name="connsiteY218" fmla="*/ 14967285 h 15135727"/>
              <a:gd name="connsiteX219" fmla="*/ 3609474 w 8128084"/>
              <a:gd name="connsiteY219" fmla="*/ 15087600 h 15135727"/>
              <a:gd name="connsiteX220" fmla="*/ 3479132 w 8128084"/>
              <a:gd name="connsiteY220" fmla="*/ 14975974 h 15135727"/>
              <a:gd name="connsiteX221" fmla="*/ 3304340 w 8128084"/>
              <a:gd name="connsiteY221" fmla="*/ 14949237 h 15135727"/>
              <a:gd name="connsiteX222" fmla="*/ 3261227 w 8128084"/>
              <a:gd name="connsiteY222" fmla="*/ 14787145 h 15135727"/>
              <a:gd name="connsiteX223" fmla="*/ 3128211 w 8128084"/>
              <a:gd name="connsiteY223" fmla="*/ 14919158 h 15135727"/>
              <a:gd name="connsiteX224" fmla="*/ 3090277 w 8128084"/>
              <a:gd name="connsiteY224" fmla="*/ 15075903 h 15135727"/>
              <a:gd name="connsiteX225" fmla="*/ 2959769 w 8128084"/>
              <a:gd name="connsiteY225" fmla="*/ 15135727 h 15135727"/>
              <a:gd name="connsiteX226" fmla="*/ 2891256 w 8128084"/>
              <a:gd name="connsiteY226" fmla="*/ 14945895 h 15135727"/>
              <a:gd name="connsiteX227" fmla="*/ 2829927 w 8128084"/>
              <a:gd name="connsiteY227" fmla="*/ 14872703 h 15135727"/>
              <a:gd name="connsiteX228" fmla="*/ 2887579 w 8128084"/>
              <a:gd name="connsiteY228" fmla="*/ 14774779 h 15135727"/>
              <a:gd name="connsiteX229" fmla="*/ 2779127 w 8128084"/>
              <a:gd name="connsiteY229" fmla="*/ 14694903 h 15135727"/>
              <a:gd name="connsiteX230" fmla="*/ 2839453 w 8128084"/>
              <a:gd name="connsiteY230" fmla="*/ 14582274 h 15135727"/>
              <a:gd name="connsiteX231" fmla="*/ 2935706 w 8128084"/>
              <a:gd name="connsiteY231" fmla="*/ 14510085 h 15135727"/>
              <a:gd name="connsiteX232" fmla="*/ 2948406 w 8128084"/>
              <a:gd name="connsiteY232" fmla="*/ 14554535 h 15135727"/>
              <a:gd name="connsiteX233" fmla="*/ 2855327 w 8128084"/>
              <a:gd name="connsiteY233" fmla="*/ 14371053 h 15135727"/>
              <a:gd name="connsiteX234" fmla="*/ 3014077 w 8128084"/>
              <a:gd name="connsiteY234" fmla="*/ 14447253 h 15135727"/>
              <a:gd name="connsiteX235" fmla="*/ 3029285 w 8128084"/>
              <a:gd name="connsiteY235" fmla="*/ 14363032 h 15135727"/>
              <a:gd name="connsiteX236" fmla="*/ 3152274 w 8128084"/>
              <a:gd name="connsiteY236" fmla="*/ 14341642 h 15135727"/>
              <a:gd name="connsiteX237" fmla="*/ 3226135 w 8128084"/>
              <a:gd name="connsiteY237" fmla="*/ 14269453 h 15135727"/>
              <a:gd name="connsiteX238" fmla="*/ 3152274 w 8128084"/>
              <a:gd name="connsiteY238" fmla="*/ 14197264 h 15135727"/>
              <a:gd name="connsiteX239" fmla="*/ 3152274 w 8128084"/>
              <a:gd name="connsiteY239" fmla="*/ 14052885 h 15135727"/>
              <a:gd name="connsiteX240" fmla="*/ 3086435 w 8128084"/>
              <a:gd name="connsiteY240" fmla="*/ 14037845 h 15135727"/>
              <a:gd name="connsiteX241" fmla="*/ 3056021 w 8128084"/>
              <a:gd name="connsiteY241" fmla="*/ 14153148 h 15135727"/>
              <a:gd name="connsiteX242" fmla="*/ 2935706 w 8128084"/>
              <a:gd name="connsiteY242" fmla="*/ 14076948 h 15135727"/>
              <a:gd name="connsiteX243" fmla="*/ 2863516 w 8128084"/>
              <a:gd name="connsiteY243" fmla="*/ 14093324 h 15135727"/>
              <a:gd name="connsiteX244" fmla="*/ 2804527 w 8128084"/>
              <a:gd name="connsiteY244" fmla="*/ 14218653 h 15135727"/>
              <a:gd name="connsiteX245" fmla="*/ 2719137 w 8128084"/>
              <a:gd name="connsiteY245" fmla="*/ 14197264 h 15135727"/>
              <a:gd name="connsiteX246" fmla="*/ 2653298 w 8128084"/>
              <a:gd name="connsiteY246" fmla="*/ 14248064 h 15135727"/>
              <a:gd name="connsiteX247" fmla="*/ 2560721 w 8128084"/>
              <a:gd name="connsiteY247" fmla="*/ 14150474 h 15135727"/>
              <a:gd name="connsiteX248" fmla="*/ 2436729 w 8128084"/>
              <a:gd name="connsiteY248" fmla="*/ 13804566 h 15135727"/>
              <a:gd name="connsiteX249" fmla="*/ 2550527 w 8128084"/>
              <a:gd name="connsiteY249" fmla="*/ 13805903 h 15135727"/>
              <a:gd name="connsiteX250" fmla="*/ 2729498 w 8128084"/>
              <a:gd name="connsiteY250" fmla="*/ 13812253 h 15135727"/>
              <a:gd name="connsiteX251" fmla="*/ 2633077 w 8128084"/>
              <a:gd name="connsiteY251" fmla="*/ 13755103 h 15135727"/>
              <a:gd name="connsiteX252" fmla="*/ 2553369 w 8128084"/>
              <a:gd name="connsiteY252" fmla="*/ 13475369 h 15135727"/>
              <a:gd name="connsiteX253" fmla="*/ 2658645 w 8128084"/>
              <a:gd name="connsiteY253" fmla="*/ 13224711 h 15135727"/>
              <a:gd name="connsiteX254" fmla="*/ 2719137 w 8128084"/>
              <a:gd name="connsiteY254" fmla="*/ 13042232 h 15135727"/>
              <a:gd name="connsiteX255" fmla="*/ 2791327 w 8128084"/>
              <a:gd name="connsiteY255" fmla="*/ 12945979 h 15135727"/>
              <a:gd name="connsiteX256" fmla="*/ 2969627 w 8128084"/>
              <a:gd name="connsiteY256" fmla="*/ 12929603 h 15135727"/>
              <a:gd name="connsiteX257" fmla="*/ 3031958 w 8128084"/>
              <a:gd name="connsiteY257" fmla="*/ 13090358 h 15135727"/>
              <a:gd name="connsiteX258" fmla="*/ 3102977 w 8128084"/>
              <a:gd name="connsiteY258" fmla="*/ 12974053 h 15135727"/>
              <a:gd name="connsiteX259" fmla="*/ 3043321 w 8128084"/>
              <a:gd name="connsiteY259" fmla="*/ 12836024 h 15135727"/>
              <a:gd name="connsiteX260" fmla="*/ 2849479 w 8128084"/>
              <a:gd name="connsiteY260" fmla="*/ 12815637 h 15135727"/>
              <a:gd name="connsiteX261" fmla="*/ 2815390 w 8128084"/>
              <a:gd name="connsiteY261" fmla="*/ 12777537 h 15135727"/>
              <a:gd name="connsiteX262" fmla="*/ 2887077 w 8128084"/>
              <a:gd name="connsiteY262" fmla="*/ 12586703 h 15135727"/>
              <a:gd name="connsiteX263" fmla="*/ 3153777 w 8128084"/>
              <a:gd name="connsiteY263" fmla="*/ 12516853 h 15135727"/>
              <a:gd name="connsiteX264" fmla="*/ 3239837 w 8128084"/>
              <a:gd name="connsiteY264" fmla="*/ 12311314 h 15135727"/>
              <a:gd name="connsiteX265" fmla="*/ 3104148 w 8128084"/>
              <a:gd name="connsiteY265" fmla="*/ 12320337 h 15135727"/>
              <a:gd name="connsiteX266" fmla="*/ 3040648 w 8128084"/>
              <a:gd name="connsiteY266" fmla="*/ 12320337 h 15135727"/>
              <a:gd name="connsiteX267" fmla="*/ 2956927 w 8128084"/>
              <a:gd name="connsiteY267" fmla="*/ 12237453 h 15135727"/>
              <a:gd name="connsiteX268" fmla="*/ 3007895 w 8128084"/>
              <a:gd name="connsiteY268" fmla="*/ 12079706 h 15135727"/>
              <a:gd name="connsiteX269" fmla="*/ 2810042 w 8128084"/>
              <a:gd name="connsiteY269" fmla="*/ 11954377 h 15135727"/>
              <a:gd name="connsiteX270" fmla="*/ 2863516 w 8128084"/>
              <a:gd name="connsiteY270" fmla="*/ 11694695 h 15135727"/>
              <a:gd name="connsiteX271" fmla="*/ 2817227 w 8128084"/>
              <a:gd name="connsiteY271" fmla="*/ 11507203 h 15135727"/>
              <a:gd name="connsiteX272" fmla="*/ 2911642 w 8128084"/>
              <a:gd name="connsiteY272" fmla="*/ 11454064 h 15135727"/>
              <a:gd name="connsiteX273" fmla="*/ 2988677 w 8128084"/>
              <a:gd name="connsiteY273" fmla="*/ 11494503 h 15135727"/>
              <a:gd name="connsiteX274" fmla="*/ 3011571 w 8128084"/>
              <a:gd name="connsiteY274" fmla="*/ 11454064 h 15135727"/>
              <a:gd name="connsiteX275" fmla="*/ 2850482 w 8128084"/>
              <a:gd name="connsiteY275" fmla="*/ 11381874 h 15135727"/>
              <a:gd name="connsiteX276" fmla="*/ 2993858 w 8128084"/>
              <a:gd name="connsiteY276" fmla="*/ 11266571 h 15135727"/>
              <a:gd name="connsiteX277" fmla="*/ 3007895 w 8128084"/>
              <a:gd name="connsiteY277" fmla="*/ 11189369 h 15135727"/>
              <a:gd name="connsiteX278" fmla="*/ 2874879 w 8128084"/>
              <a:gd name="connsiteY278" fmla="*/ 11179342 h 15135727"/>
              <a:gd name="connsiteX279" fmla="*/ 2919329 w 8128084"/>
              <a:gd name="connsiteY279" fmla="*/ 11023600 h 15135727"/>
              <a:gd name="connsiteX280" fmla="*/ 2887579 w 8128084"/>
              <a:gd name="connsiteY280" fmla="*/ 10924674 h 15135727"/>
              <a:gd name="connsiteX281" fmla="*/ 2760914 w 8128084"/>
              <a:gd name="connsiteY281" fmla="*/ 11065377 h 15135727"/>
              <a:gd name="connsiteX282" fmla="*/ 2667000 w 8128084"/>
              <a:gd name="connsiteY282" fmla="*/ 10969124 h 15135727"/>
              <a:gd name="connsiteX283" fmla="*/ 2607845 w 8128084"/>
              <a:gd name="connsiteY283" fmla="*/ 11071727 h 15135727"/>
              <a:gd name="connsiteX284" fmla="*/ 2526632 w 8128084"/>
              <a:gd name="connsiteY284" fmla="*/ 11117179 h 15135727"/>
              <a:gd name="connsiteX285" fmla="*/ 2334127 w 8128084"/>
              <a:gd name="connsiteY285" fmla="*/ 10996864 h 15135727"/>
              <a:gd name="connsiteX286" fmla="*/ 2358190 w 8128084"/>
              <a:gd name="connsiteY286" fmla="*/ 10732169 h 15135727"/>
              <a:gd name="connsiteX287" fmla="*/ 2334127 w 8128084"/>
              <a:gd name="connsiteY287" fmla="*/ 10587790 h 15135727"/>
              <a:gd name="connsiteX288" fmla="*/ 2406316 w 8128084"/>
              <a:gd name="connsiteY288" fmla="*/ 10491537 h 15135727"/>
              <a:gd name="connsiteX289" fmla="*/ 2598821 w 8128084"/>
              <a:gd name="connsiteY289" fmla="*/ 10684042 h 15135727"/>
              <a:gd name="connsiteX290" fmla="*/ 2767264 w 8128084"/>
              <a:gd name="connsiteY290" fmla="*/ 10684042 h 15135727"/>
              <a:gd name="connsiteX291" fmla="*/ 2646948 w 8128084"/>
              <a:gd name="connsiteY291" fmla="*/ 10515600 h 15135727"/>
              <a:gd name="connsiteX292" fmla="*/ 2815390 w 8128084"/>
              <a:gd name="connsiteY292" fmla="*/ 10395285 h 15135727"/>
              <a:gd name="connsiteX293" fmla="*/ 3080085 w 8128084"/>
              <a:gd name="connsiteY293" fmla="*/ 10419348 h 15135727"/>
              <a:gd name="connsiteX294" fmla="*/ 3248527 w 8128084"/>
              <a:gd name="connsiteY294" fmla="*/ 10539664 h 15135727"/>
              <a:gd name="connsiteX295" fmla="*/ 3320716 w 8128084"/>
              <a:gd name="connsiteY295" fmla="*/ 10659979 h 15135727"/>
              <a:gd name="connsiteX296" fmla="*/ 3465095 w 8128084"/>
              <a:gd name="connsiteY296" fmla="*/ 10659979 h 15135727"/>
              <a:gd name="connsiteX297" fmla="*/ 3441032 w 8128084"/>
              <a:gd name="connsiteY297" fmla="*/ 10491537 h 15135727"/>
              <a:gd name="connsiteX298" fmla="*/ 3392906 w 8128084"/>
              <a:gd name="connsiteY298" fmla="*/ 10250906 h 15135727"/>
              <a:gd name="connsiteX299" fmla="*/ 3152274 w 8128084"/>
              <a:gd name="connsiteY299" fmla="*/ 10250906 h 15135727"/>
              <a:gd name="connsiteX300" fmla="*/ 3176337 w 8128084"/>
              <a:gd name="connsiteY300" fmla="*/ 10178716 h 15135727"/>
              <a:gd name="connsiteX301" fmla="*/ 3104148 w 8128084"/>
              <a:gd name="connsiteY301" fmla="*/ 10154653 h 15135727"/>
              <a:gd name="connsiteX302" fmla="*/ 3007895 w 8128084"/>
              <a:gd name="connsiteY302" fmla="*/ 9962148 h 15135727"/>
              <a:gd name="connsiteX303" fmla="*/ 3176337 w 8128084"/>
              <a:gd name="connsiteY303" fmla="*/ 9889958 h 15135727"/>
              <a:gd name="connsiteX304" fmla="*/ 2959769 w 8128084"/>
              <a:gd name="connsiteY304" fmla="*/ 9504948 h 15135727"/>
              <a:gd name="connsiteX305" fmla="*/ 2791327 w 8128084"/>
              <a:gd name="connsiteY305" fmla="*/ 9456821 h 15135727"/>
              <a:gd name="connsiteX306" fmla="*/ 2574758 w 8128084"/>
              <a:gd name="connsiteY306" fmla="*/ 9336506 h 15135727"/>
              <a:gd name="connsiteX307" fmla="*/ 2550695 w 8128084"/>
              <a:gd name="connsiteY307" fmla="*/ 9071811 h 15135727"/>
              <a:gd name="connsiteX308" fmla="*/ 2695074 w 8128084"/>
              <a:gd name="connsiteY308" fmla="*/ 8999621 h 15135727"/>
              <a:gd name="connsiteX309" fmla="*/ 2622885 w 8128084"/>
              <a:gd name="connsiteY309" fmla="*/ 8975558 h 15135727"/>
              <a:gd name="connsiteX310" fmla="*/ 2430379 w 8128084"/>
              <a:gd name="connsiteY310" fmla="*/ 8999621 h 15135727"/>
              <a:gd name="connsiteX311" fmla="*/ 2261937 w 8128084"/>
              <a:gd name="connsiteY311" fmla="*/ 9168064 h 15135727"/>
              <a:gd name="connsiteX312" fmla="*/ 2237874 w 8128084"/>
              <a:gd name="connsiteY312" fmla="*/ 8999621 h 15135727"/>
              <a:gd name="connsiteX313" fmla="*/ 2117558 w 8128084"/>
              <a:gd name="connsiteY313" fmla="*/ 8975558 h 15135727"/>
              <a:gd name="connsiteX314" fmla="*/ 2045369 w 8128084"/>
              <a:gd name="connsiteY314" fmla="*/ 8783053 h 15135727"/>
              <a:gd name="connsiteX315" fmla="*/ 1852864 w 8128084"/>
              <a:gd name="connsiteY315" fmla="*/ 8758990 h 15135727"/>
              <a:gd name="connsiteX316" fmla="*/ 1636295 w 8128084"/>
              <a:gd name="connsiteY316" fmla="*/ 8927432 h 15135727"/>
              <a:gd name="connsiteX317" fmla="*/ 1588169 w 8128084"/>
              <a:gd name="connsiteY317" fmla="*/ 9023685 h 15135727"/>
              <a:gd name="connsiteX318" fmla="*/ 1515979 w 8128084"/>
              <a:gd name="connsiteY318" fmla="*/ 8879306 h 15135727"/>
              <a:gd name="connsiteX319" fmla="*/ 1347537 w 8128084"/>
              <a:gd name="connsiteY319" fmla="*/ 8879306 h 15135727"/>
              <a:gd name="connsiteX320" fmla="*/ 1347537 w 8128084"/>
              <a:gd name="connsiteY320" fmla="*/ 8710864 h 15135727"/>
              <a:gd name="connsiteX321" fmla="*/ 1106906 w 8128084"/>
              <a:gd name="connsiteY321" fmla="*/ 8783053 h 15135727"/>
              <a:gd name="connsiteX322" fmla="*/ 890337 w 8128084"/>
              <a:gd name="connsiteY322" fmla="*/ 8686800 h 15135727"/>
              <a:gd name="connsiteX323" fmla="*/ 649706 w 8128084"/>
              <a:gd name="connsiteY323" fmla="*/ 8662737 h 15135727"/>
              <a:gd name="connsiteX324" fmla="*/ 385011 w 8128084"/>
              <a:gd name="connsiteY324" fmla="*/ 8566485 h 15135727"/>
              <a:gd name="connsiteX325" fmla="*/ 577516 w 8128084"/>
              <a:gd name="connsiteY325" fmla="*/ 8373979 h 15135727"/>
              <a:gd name="connsiteX326" fmla="*/ 794085 w 8128084"/>
              <a:gd name="connsiteY326" fmla="*/ 8301790 h 15135727"/>
              <a:gd name="connsiteX327" fmla="*/ 745958 w 8128084"/>
              <a:gd name="connsiteY327" fmla="*/ 8133348 h 15135727"/>
              <a:gd name="connsiteX328" fmla="*/ 818148 w 8128084"/>
              <a:gd name="connsiteY328" fmla="*/ 7820527 h 15135727"/>
              <a:gd name="connsiteX329" fmla="*/ 697832 w 8128084"/>
              <a:gd name="connsiteY329" fmla="*/ 7820527 h 15135727"/>
              <a:gd name="connsiteX330" fmla="*/ 625642 w 8128084"/>
              <a:gd name="connsiteY330" fmla="*/ 7916779 h 15135727"/>
              <a:gd name="connsiteX331" fmla="*/ 457200 w 8128084"/>
              <a:gd name="connsiteY331" fmla="*/ 7820527 h 15135727"/>
              <a:gd name="connsiteX332" fmla="*/ 529390 w 8128084"/>
              <a:gd name="connsiteY332" fmla="*/ 7700211 h 15135727"/>
              <a:gd name="connsiteX333" fmla="*/ 938464 w 8128084"/>
              <a:gd name="connsiteY333" fmla="*/ 7676148 h 15135727"/>
              <a:gd name="connsiteX334" fmla="*/ 1058779 w 8128084"/>
              <a:gd name="connsiteY334" fmla="*/ 7459579 h 15135727"/>
              <a:gd name="connsiteX335" fmla="*/ 1203158 w 8128084"/>
              <a:gd name="connsiteY335" fmla="*/ 7603958 h 15135727"/>
              <a:gd name="connsiteX336" fmla="*/ 1299411 w 8128084"/>
              <a:gd name="connsiteY336" fmla="*/ 7555832 h 15135727"/>
              <a:gd name="connsiteX337" fmla="*/ 1443790 w 8128084"/>
              <a:gd name="connsiteY337" fmla="*/ 7507706 h 15135727"/>
              <a:gd name="connsiteX338" fmla="*/ 1684421 w 8128084"/>
              <a:gd name="connsiteY338" fmla="*/ 7603958 h 15135727"/>
              <a:gd name="connsiteX339" fmla="*/ 1684421 w 8128084"/>
              <a:gd name="connsiteY339" fmla="*/ 7603958 h 15135727"/>
              <a:gd name="connsiteX340" fmla="*/ 1540042 w 8128084"/>
              <a:gd name="connsiteY340" fmla="*/ 7363327 h 15135727"/>
              <a:gd name="connsiteX341" fmla="*/ 1299411 w 8128084"/>
              <a:gd name="connsiteY341" fmla="*/ 7315200 h 15135727"/>
              <a:gd name="connsiteX342" fmla="*/ 1130969 w 8128084"/>
              <a:gd name="connsiteY342" fmla="*/ 7339264 h 15135727"/>
              <a:gd name="connsiteX343" fmla="*/ 1034716 w 8128084"/>
              <a:gd name="connsiteY343" fmla="*/ 7315200 h 15135727"/>
              <a:gd name="connsiteX344" fmla="*/ 1155032 w 8128084"/>
              <a:gd name="connsiteY344" fmla="*/ 7050506 h 15135727"/>
              <a:gd name="connsiteX345" fmla="*/ 1155032 w 8128084"/>
              <a:gd name="connsiteY345" fmla="*/ 6930190 h 15135727"/>
              <a:gd name="connsiteX346" fmla="*/ 1155032 w 8128084"/>
              <a:gd name="connsiteY346" fmla="*/ 6761748 h 15135727"/>
              <a:gd name="connsiteX347" fmla="*/ 1203158 w 8128084"/>
              <a:gd name="connsiteY347" fmla="*/ 6617369 h 15135727"/>
              <a:gd name="connsiteX348" fmla="*/ 1371600 w 8128084"/>
              <a:gd name="connsiteY348" fmla="*/ 6472990 h 15135727"/>
              <a:gd name="connsiteX349" fmla="*/ 1443790 w 8128084"/>
              <a:gd name="connsiteY349" fmla="*/ 6328611 h 15135727"/>
              <a:gd name="connsiteX350" fmla="*/ 1419727 w 8128084"/>
              <a:gd name="connsiteY350" fmla="*/ 6208295 h 15135727"/>
              <a:gd name="connsiteX351" fmla="*/ 1275348 w 8128084"/>
              <a:gd name="connsiteY351" fmla="*/ 6304548 h 15135727"/>
              <a:gd name="connsiteX352" fmla="*/ 1323474 w 8128084"/>
              <a:gd name="connsiteY352" fmla="*/ 6015790 h 15135727"/>
              <a:gd name="connsiteX353" fmla="*/ 1540042 w 8128084"/>
              <a:gd name="connsiteY353" fmla="*/ 5871411 h 15135727"/>
              <a:gd name="connsiteX354" fmla="*/ 1540042 w 8128084"/>
              <a:gd name="connsiteY354" fmla="*/ 5751095 h 15135727"/>
              <a:gd name="connsiteX355" fmla="*/ 1395664 w 8128084"/>
              <a:gd name="connsiteY355" fmla="*/ 5799221 h 15135727"/>
              <a:gd name="connsiteX356" fmla="*/ 1179095 w 8128084"/>
              <a:gd name="connsiteY356" fmla="*/ 5799221 h 15135727"/>
              <a:gd name="connsiteX357" fmla="*/ 890337 w 8128084"/>
              <a:gd name="connsiteY357" fmla="*/ 5775158 h 15135727"/>
              <a:gd name="connsiteX358" fmla="*/ 697832 w 8128084"/>
              <a:gd name="connsiteY358" fmla="*/ 5606716 h 15135727"/>
              <a:gd name="connsiteX359" fmla="*/ 577516 w 8128084"/>
              <a:gd name="connsiteY359" fmla="*/ 5582653 h 15135727"/>
              <a:gd name="connsiteX360" fmla="*/ 697832 w 8128084"/>
              <a:gd name="connsiteY360" fmla="*/ 5775158 h 15135727"/>
              <a:gd name="connsiteX361" fmla="*/ 409074 w 8128084"/>
              <a:gd name="connsiteY361" fmla="*/ 5799221 h 15135727"/>
              <a:gd name="connsiteX362" fmla="*/ 168442 w 8128084"/>
              <a:gd name="connsiteY362" fmla="*/ 5702969 h 15135727"/>
              <a:gd name="connsiteX363" fmla="*/ 264695 w 8128084"/>
              <a:gd name="connsiteY363" fmla="*/ 5558590 h 15135727"/>
              <a:gd name="connsiteX364" fmla="*/ 144379 w 8128084"/>
              <a:gd name="connsiteY364" fmla="*/ 5510464 h 15135727"/>
              <a:gd name="connsiteX365" fmla="*/ 0 w 8128084"/>
              <a:gd name="connsiteY365" fmla="*/ 5462337 h 15135727"/>
              <a:gd name="connsiteX366" fmla="*/ 96253 w 8128084"/>
              <a:gd name="connsiteY366"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42827 w 8128084"/>
              <a:gd name="connsiteY202" fmla="*/ 14383753 h 15135727"/>
              <a:gd name="connsiteX203" fmla="*/ 4403558 w 8128084"/>
              <a:gd name="connsiteY203" fmla="*/ 14437895 h 15135727"/>
              <a:gd name="connsiteX204" fmla="*/ 4340058 w 8128084"/>
              <a:gd name="connsiteY204" fmla="*/ 14475995 h 15135727"/>
              <a:gd name="connsiteX205" fmla="*/ 4303127 w 8128084"/>
              <a:gd name="connsiteY205" fmla="*/ 14364703 h 15135727"/>
              <a:gd name="connsiteX206" fmla="*/ 4276892 w 8128084"/>
              <a:gd name="connsiteY206" fmla="*/ 14296190 h 15135727"/>
              <a:gd name="connsiteX207" fmla="*/ 4235116 w 8128084"/>
              <a:gd name="connsiteY207" fmla="*/ 14341642 h 15135727"/>
              <a:gd name="connsiteX208" fmla="*/ 4162927 w 8128084"/>
              <a:gd name="connsiteY208" fmla="*/ 14389769 h 15135727"/>
              <a:gd name="connsiteX209" fmla="*/ 4137527 w 8128084"/>
              <a:gd name="connsiteY209" fmla="*/ 14364369 h 15135727"/>
              <a:gd name="connsiteX210" fmla="*/ 3998327 w 8128084"/>
              <a:gd name="connsiteY210" fmla="*/ 14409153 h 15135727"/>
              <a:gd name="connsiteX211" fmla="*/ 4023727 w 8128084"/>
              <a:gd name="connsiteY211" fmla="*/ 14275803 h 15135727"/>
              <a:gd name="connsiteX212" fmla="*/ 3915945 w 8128084"/>
              <a:gd name="connsiteY212" fmla="*/ 14289840 h 15135727"/>
              <a:gd name="connsiteX213" fmla="*/ 3801979 w 8128084"/>
              <a:gd name="connsiteY213" fmla="*/ 14293516 h 15135727"/>
              <a:gd name="connsiteX214" fmla="*/ 3719764 w 8128084"/>
              <a:gd name="connsiteY214" fmla="*/ 14415169 h 15135727"/>
              <a:gd name="connsiteX215" fmla="*/ 3625850 w 8128084"/>
              <a:gd name="connsiteY215" fmla="*/ 14616364 h 15135727"/>
              <a:gd name="connsiteX216" fmla="*/ 3513221 w 8128084"/>
              <a:gd name="connsiteY216" fmla="*/ 14726653 h 15135727"/>
              <a:gd name="connsiteX217" fmla="*/ 3583071 w 8128084"/>
              <a:gd name="connsiteY217" fmla="*/ 14832932 h 15135727"/>
              <a:gd name="connsiteX218" fmla="*/ 3633537 w 8128084"/>
              <a:gd name="connsiteY218" fmla="*/ 14967285 h 15135727"/>
              <a:gd name="connsiteX219" fmla="*/ 3609474 w 8128084"/>
              <a:gd name="connsiteY219" fmla="*/ 15087600 h 15135727"/>
              <a:gd name="connsiteX220" fmla="*/ 3479132 w 8128084"/>
              <a:gd name="connsiteY220" fmla="*/ 14975974 h 15135727"/>
              <a:gd name="connsiteX221" fmla="*/ 3304340 w 8128084"/>
              <a:gd name="connsiteY221" fmla="*/ 14949237 h 15135727"/>
              <a:gd name="connsiteX222" fmla="*/ 3261227 w 8128084"/>
              <a:gd name="connsiteY222" fmla="*/ 14787145 h 15135727"/>
              <a:gd name="connsiteX223" fmla="*/ 3128211 w 8128084"/>
              <a:gd name="connsiteY223" fmla="*/ 14919158 h 15135727"/>
              <a:gd name="connsiteX224" fmla="*/ 3090277 w 8128084"/>
              <a:gd name="connsiteY224" fmla="*/ 15075903 h 15135727"/>
              <a:gd name="connsiteX225" fmla="*/ 2959769 w 8128084"/>
              <a:gd name="connsiteY225" fmla="*/ 15135727 h 15135727"/>
              <a:gd name="connsiteX226" fmla="*/ 2891256 w 8128084"/>
              <a:gd name="connsiteY226" fmla="*/ 14945895 h 15135727"/>
              <a:gd name="connsiteX227" fmla="*/ 2829927 w 8128084"/>
              <a:gd name="connsiteY227" fmla="*/ 14872703 h 15135727"/>
              <a:gd name="connsiteX228" fmla="*/ 2887579 w 8128084"/>
              <a:gd name="connsiteY228" fmla="*/ 14774779 h 15135727"/>
              <a:gd name="connsiteX229" fmla="*/ 2779127 w 8128084"/>
              <a:gd name="connsiteY229" fmla="*/ 14694903 h 15135727"/>
              <a:gd name="connsiteX230" fmla="*/ 2839453 w 8128084"/>
              <a:gd name="connsiteY230" fmla="*/ 14582274 h 15135727"/>
              <a:gd name="connsiteX231" fmla="*/ 2935706 w 8128084"/>
              <a:gd name="connsiteY231" fmla="*/ 14510085 h 15135727"/>
              <a:gd name="connsiteX232" fmla="*/ 2948406 w 8128084"/>
              <a:gd name="connsiteY232" fmla="*/ 14554535 h 15135727"/>
              <a:gd name="connsiteX233" fmla="*/ 2855327 w 8128084"/>
              <a:gd name="connsiteY233" fmla="*/ 14371053 h 15135727"/>
              <a:gd name="connsiteX234" fmla="*/ 3014077 w 8128084"/>
              <a:gd name="connsiteY234" fmla="*/ 14447253 h 15135727"/>
              <a:gd name="connsiteX235" fmla="*/ 3029285 w 8128084"/>
              <a:gd name="connsiteY235" fmla="*/ 14363032 h 15135727"/>
              <a:gd name="connsiteX236" fmla="*/ 3152274 w 8128084"/>
              <a:gd name="connsiteY236" fmla="*/ 14341642 h 15135727"/>
              <a:gd name="connsiteX237" fmla="*/ 3226135 w 8128084"/>
              <a:gd name="connsiteY237" fmla="*/ 14269453 h 15135727"/>
              <a:gd name="connsiteX238" fmla="*/ 3152274 w 8128084"/>
              <a:gd name="connsiteY238" fmla="*/ 14197264 h 15135727"/>
              <a:gd name="connsiteX239" fmla="*/ 3152274 w 8128084"/>
              <a:gd name="connsiteY239" fmla="*/ 14052885 h 15135727"/>
              <a:gd name="connsiteX240" fmla="*/ 3086435 w 8128084"/>
              <a:gd name="connsiteY240" fmla="*/ 14037845 h 15135727"/>
              <a:gd name="connsiteX241" fmla="*/ 3056021 w 8128084"/>
              <a:gd name="connsiteY241" fmla="*/ 14153148 h 15135727"/>
              <a:gd name="connsiteX242" fmla="*/ 2935706 w 8128084"/>
              <a:gd name="connsiteY242" fmla="*/ 14076948 h 15135727"/>
              <a:gd name="connsiteX243" fmla="*/ 2863516 w 8128084"/>
              <a:gd name="connsiteY243" fmla="*/ 14093324 h 15135727"/>
              <a:gd name="connsiteX244" fmla="*/ 2804527 w 8128084"/>
              <a:gd name="connsiteY244" fmla="*/ 14218653 h 15135727"/>
              <a:gd name="connsiteX245" fmla="*/ 2719137 w 8128084"/>
              <a:gd name="connsiteY245" fmla="*/ 14197264 h 15135727"/>
              <a:gd name="connsiteX246" fmla="*/ 2653298 w 8128084"/>
              <a:gd name="connsiteY246" fmla="*/ 14248064 h 15135727"/>
              <a:gd name="connsiteX247" fmla="*/ 2560721 w 8128084"/>
              <a:gd name="connsiteY247" fmla="*/ 14150474 h 15135727"/>
              <a:gd name="connsiteX248" fmla="*/ 2436729 w 8128084"/>
              <a:gd name="connsiteY248" fmla="*/ 13804566 h 15135727"/>
              <a:gd name="connsiteX249" fmla="*/ 2550527 w 8128084"/>
              <a:gd name="connsiteY249" fmla="*/ 13805903 h 15135727"/>
              <a:gd name="connsiteX250" fmla="*/ 2729498 w 8128084"/>
              <a:gd name="connsiteY250" fmla="*/ 13812253 h 15135727"/>
              <a:gd name="connsiteX251" fmla="*/ 2633077 w 8128084"/>
              <a:gd name="connsiteY251" fmla="*/ 13755103 h 15135727"/>
              <a:gd name="connsiteX252" fmla="*/ 2553369 w 8128084"/>
              <a:gd name="connsiteY252" fmla="*/ 13475369 h 15135727"/>
              <a:gd name="connsiteX253" fmla="*/ 2658645 w 8128084"/>
              <a:gd name="connsiteY253" fmla="*/ 13224711 h 15135727"/>
              <a:gd name="connsiteX254" fmla="*/ 2719137 w 8128084"/>
              <a:gd name="connsiteY254" fmla="*/ 13042232 h 15135727"/>
              <a:gd name="connsiteX255" fmla="*/ 2791327 w 8128084"/>
              <a:gd name="connsiteY255" fmla="*/ 12945979 h 15135727"/>
              <a:gd name="connsiteX256" fmla="*/ 2969627 w 8128084"/>
              <a:gd name="connsiteY256" fmla="*/ 12929603 h 15135727"/>
              <a:gd name="connsiteX257" fmla="*/ 3031958 w 8128084"/>
              <a:gd name="connsiteY257" fmla="*/ 13090358 h 15135727"/>
              <a:gd name="connsiteX258" fmla="*/ 3102977 w 8128084"/>
              <a:gd name="connsiteY258" fmla="*/ 12974053 h 15135727"/>
              <a:gd name="connsiteX259" fmla="*/ 3043321 w 8128084"/>
              <a:gd name="connsiteY259" fmla="*/ 12836024 h 15135727"/>
              <a:gd name="connsiteX260" fmla="*/ 2849479 w 8128084"/>
              <a:gd name="connsiteY260" fmla="*/ 12815637 h 15135727"/>
              <a:gd name="connsiteX261" fmla="*/ 2815390 w 8128084"/>
              <a:gd name="connsiteY261" fmla="*/ 12777537 h 15135727"/>
              <a:gd name="connsiteX262" fmla="*/ 2887077 w 8128084"/>
              <a:gd name="connsiteY262" fmla="*/ 12586703 h 15135727"/>
              <a:gd name="connsiteX263" fmla="*/ 3153777 w 8128084"/>
              <a:gd name="connsiteY263" fmla="*/ 12516853 h 15135727"/>
              <a:gd name="connsiteX264" fmla="*/ 3239837 w 8128084"/>
              <a:gd name="connsiteY264" fmla="*/ 12311314 h 15135727"/>
              <a:gd name="connsiteX265" fmla="*/ 3104148 w 8128084"/>
              <a:gd name="connsiteY265" fmla="*/ 12320337 h 15135727"/>
              <a:gd name="connsiteX266" fmla="*/ 3040648 w 8128084"/>
              <a:gd name="connsiteY266" fmla="*/ 12320337 h 15135727"/>
              <a:gd name="connsiteX267" fmla="*/ 2956927 w 8128084"/>
              <a:gd name="connsiteY267" fmla="*/ 12237453 h 15135727"/>
              <a:gd name="connsiteX268" fmla="*/ 3007895 w 8128084"/>
              <a:gd name="connsiteY268" fmla="*/ 12079706 h 15135727"/>
              <a:gd name="connsiteX269" fmla="*/ 2810042 w 8128084"/>
              <a:gd name="connsiteY269" fmla="*/ 11954377 h 15135727"/>
              <a:gd name="connsiteX270" fmla="*/ 2863516 w 8128084"/>
              <a:gd name="connsiteY270" fmla="*/ 11694695 h 15135727"/>
              <a:gd name="connsiteX271" fmla="*/ 2817227 w 8128084"/>
              <a:gd name="connsiteY271" fmla="*/ 11507203 h 15135727"/>
              <a:gd name="connsiteX272" fmla="*/ 2911642 w 8128084"/>
              <a:gd name="connsiteY272" fmla="*/ 11454064 h 15135727"/>
              <a:gd name="connsiteX273" fmla="*/ 2988677 w 8128084"/>
              <a:gd name="connsiteY273" fmla="*/ 11494503 h 15135727"/>
              <a:gd name="connsiteX274" fmla="*/ 3011571 w 8128084"/>
              <a:gd name="connsiteY274" fmla="*/ 11454064 h 15135727"/>
              <a:gd name="connsiteX275" fmla="*/ 2850482 w 8128084"/>
              <a:gd name="connsiteY275" fmla="*/ 11381874 h 15135727"/>
              <a:gd name="connsiteX276" fmla="*/ 2993858 w 8128084"/>
              <a:gd name="connsiteY276" fmla="*/ 11266571 h 15135727"/>
              <a:gd name="connsiteX277" fmla="*/ 3007895 w 8128084"/>
              <a:gd name="connsiteY277" fmla="*/ 11189369 h 15135727"/>
              <a:gd name="connsiteX278" fmla="*/ 2874879 w 8128084"/>
              <a:gd name="connsiteY278" fmla="*/ 11179342 h 15135727"/>
              <a:gd name="connsiteX279" fmla="*/ 2919329 w 8128084"/>
              <a:gd name="connsiteY279" fmla="*/ 11023600 h 15135727"/>
              <a:gd name="connsiteX280" fmla="*/ 2887579 w 8128084"/>
              <a:gd name="connsiteY280" fmla="*/ 10924674 h 15135727"/>
              <a:gd name="connsiteX281" fmla="*/ 2760914 w 8128084"/>
              <a:gd name="connsiteY281" fmla="*/ 11065377 h 15135727"/>
              <a:gd name="connsiteX282" fmla="*/ 2667000 w 8128084"/>
              <a:gd name="connsiteY282" fmla="*/ 10969124 h 15135727"/>
              <a:gd name="connsiteX283" fmla="*/ 2607845 w 8128084"/>
              <a:gd name="connsiteY283" fmla="*/ 11071727 h 15135727"/>
              <a:gd name="connsiteX284" fmla="*/ 2526632 w 8128084"/>
              <a:gd name="connsiteY284" fmla="*/ 11117179 h 15135727"/>
              <a:gd name="connsiteX285" fmla="*/ 2410827 w 8128084"/>
              <a:gd name="connsiteY285" fmla="*/ 11100803 h 15135727"/>
              <a:gd name="connsiteX286" fmla="*/ 2334127 w 8128084"/>
              <a:gd name="connsiteY286" fmla="*/ 10996864 h 15135727"/>
              <a:gd name="connsiteX287" fmla="*/ 2358190 w 8128084"/>
              <a:gd name="connsiteY287" fmla="*/ 10732169 h 15135727"/>
              <a:gd name="connsiteX288" fmla="*/ 2334127 w 8128084"/>
              <a:gd name="connsiteY288" fmla="*/ 10587790 h 15135727"/>
              <a:gd name="connsiteX289" fmla="*/ 2406316 w 8128084"/>
              <a:gd name="connsiteY289" fmla="*/ 10491537 h 15135727"/>
              <a:gd name="connsiteX290" fmla="*/ 2598821 w 8128084"/>
              <a:gd name="connsiteY290" fmla="*/ 10684042 h 15135727"/>
              <a:gd name="connsiteX291" fmla="*/ 2767264 w 8128084"/>
              <a:gd name="connsiteY291" fmla="*/ 10684042 h 15135727"/>
              <a:gd name="connsiteX292" fmla="*/ 2646948 w 8128084"/>
              <a:gd name="connsiteY292" fmla="*/ 10515600 h 15135727"/>
              <a:gd name="connsiteX293" fmla="*/ 2815390 w 8128084"/>
              <a:gd name="connsiteY293" fmla="*/ 10395285 h 15135727"/>
              <a:gd name="connsiteX294" fmla="*/ 3080085 w 8128084"/>
              <a:gd name="connsiteY294" fmla="*/ 10419348 h 15135727"/>
              <a:gd name="connsiteX295" fmla="*/ 3248527 w 8128084"/>
              <a:gd name="connsiteY295" fmla="*/ 10539664 h 15135727"/>
              <a:gd name="connsiteX296" fmla="*/ 3320716 w 8128084"/>
              <a:gd name="connsiteY296" fmla="*/ 10659979 h 15135727"/>
              <a:gd name="connsiteX297" fmla="*/ 3465095 w 8128084"/>
              <a:gd name="connsiteY297" fmla="*/ 10659979 h 15135727"/>
              <a:gd name="connsiteX298" fmla="*/ 3441032 w 8128084"/>
              <a:gd name="connsiteY298" fmla="*/ 10491537 h 15135727"/>
              <a:gd name="connsiteX299" fmla="*/ 3392906 w 8128084"/>
              <a:gd name="connsiteY299" fmla="*/ 10250906 h 15135727"/>
              <a:gd name="connsiteX300" fmla="*/ 3152274 w 8128084"/>
              <a:gd name="connsiteY300" fmla="*/ 10250906 h 15135727"/>
              <a:gd name="connsiteX301" fmla="*/ 3176337 w 8128084"/>
              <a:gd name="connsiteY301" fmla="*/ 10178716 h 15135727"/>
              <a:gd name="connsiteX302" fmla="*/ 3104148 w 8128084"/>
              <a:gd name="connsiteY302" fmla="*/ 10154653 h 15135727"/>
              <a:gd name="connsiteX303" fmla="*/ 3007895 w 8128084"/>
              <a:gd name="connsiteY303" fmla="*/ 9962148 h 15135727"/>
              <a:gd name="connsiteX304" fmla="*/ 3176337 w 8128084"/>
              <a:gd name="connsiteY304" fmla="*/ 9889958 h 15135727"/>
              <a:gd name="connsiteX305" fmla="*/ 2959769 w 8128084"/>
              <a:gd name="connsiteY305" fmla="*/ 9504948 h 15135727"/>
              <a:gd name="connsiteX306" fmla="*/ 2791327 w 8128084"/>
              <a:gd name="connsiteY306" fmla="*/ 9456821 h 15135727"/>
              <a:gd name="connsiteX307" fmla="*/ 2574758 w 8128084"/>
              <a:gd name="connsiteY307" fmla="*/ 9336506 h 15135727"/>
              <a:gd name="connsiteX308" fmla="*/ 2550695 w 8128084"/>
              <a:gd name="connsiteY308" fmla="*/ 9071811 h 15135727"/>
              <a:gd name="connsiteX309" fmla="*/ 2695074 w 8128084"/>
              <a:gd name="connsiteY309" fmla="*/ 8999621 h 15135727"/>
              <a:gd name="connsiteX310" fmla="*/ 2622885 w 8128084"/>
              <a:gd name="connsiteY310" fmla="*/ 8975558 h 15135727"/>
              <a:gd name="connsiteX311" fmla="*/ 2430379 w 8128084"/>
              <a:gd name="connsiteY311" fmla="*/ 8999621 h 15135727"/>
              <a:gd name="connsiteX312" fmla="*/ 2261937 w 8128084"/>
              <a:gd name="connsiteY312" fmla="*/ 9168064 h 15135727"/>
              <a:gd name="connsiteX313" fmla="*/ 2237874 w 8128084"/>
              <a:gd name="connsiteY313" fmla="*/ 8999621 h 15135727"/>
              <a:gd name="connsiteX314" fmla="*/ 2117558 w 8128084"/>
              <a:gd name="connsiteY314" fmla="*/ 8975558 h 15135727"/>
              <a:gd name="connsiteX315" fmla="*/ 2045369 w 8128084"/>
              <a:gd name="connsiteY315" fmla="*/ 8783053 h 15135727"/>
              <a:gd name="connsiteX316" fmla="*/ 1852864 w 8128084"/>
              <a:gd name="connsiteY316" fmla="*/ 8758990 h 15135727"/>
              <a:gd name="connsiteX317" fmla="*/ 1636295 w 8128084"/>
              <a:gd name="connsiteY317" fmla="*/ 8927432 h 15135727"/>
              <a:gd name="connsiteX318" fmla="*/ 1588169 w 8128084"/>
              <a:gd name="connsiteY318" fmla="*/ 9023685 h 15135727"/>
              <a:gd name="connsiteX319" fmla="*/ 1515979 w 8128084"/>
              <a:gd name="connsiteY319" fmla="*/ 8879306 h 15135727"/>
              <a:gd name="connsiteX320" fmla="*/ 1347537 w 8128084"/>
              <a:gd name="connsiteY320" fmla="*/ 8879306 h 15135727"/>
              <a:gd name="connsiteX321" fmla="*/ 1347537 w 8128084"/>
              <a:gd name="connsiteY321" fmla="*/ 8710864 h 15135727"/>
              <a:gd name="connsiteX322" fmla="*/ 1106906 w 8128084"/>
              <a:gd name="connsiteY322" fmla="*/ 8783053 h 15135727"/>
              <a:gd name="connsiteX323" fmla="*/ 890337 w 8128084"/>
              <a:gd name="connsiteY323" fmla="*/ 8686800 h 15135727"/>
              <a:gd name="connsiteX324" fmla="*/ 649706 w 8128084"/>
              <a:gd name="connsiteY324" fmla="*/ 8662737 h 15135727"/>
              <a:gd name="connsiteX325" fmla="*/ 385011 w 8128084"/>
              <a:gd name="connsiteY325" fmla="*/ 8566485 h 15135727"/>
              <a:gd name="connsiteX326" fmla="*/ 577516 w 8128084"/>
              <a:gd name="connsiteY326" fmla="*/ 8373979 h 15135727"/>
              <a:gd name="connsiteX327" fmla="*/ 794085 w 8128084"/>
              <a:gd name="connsiteY327" fmla="*/ 8301790 h 15135727"/>
              <a:gd name="connsiteX328" fmla="*/ 745958 w 8128084"/>
              <a:gd name="connsiteY328" fmla="*/ 8133348 h 15135727"/>
              <a:gd name="connsiteX329" fmla="*/ 818148 w 8128084"/>
              <a:gd name="connsiteY329" fmla="*/ 7820527 h 15135727"/>
              <a:gd name="connsiteX330" fmla="*/ 697832 w 8128084"/>
              <a:gd name="connsiteY330" fmla="*/ 7820527 h 15135727"/>
              <a:gd name="connsiteX331" fmla="*/ 625642 w 8128084"/>
              <a:gd name="connsiteY331" fmla="*/ 7916779 h 15135727"/>
              <a:gd name="connsiteX332" fmla="*/ 457200 w 8128084"/>
              <a:gd name="connsiteY332" fmla="*/ 7820527 h 15135727"/>
              <a:gd name="connsiteX333" fmla="*/ 529390 w 8128084"/>
              <a:gd name="connsiteY333" fmla="*/ 7700211 h 15135727"/>
              <a:gd name="connsiteX334" fmla="*/ 938464 w 8128084"/>
              <a:gd name="connsiteY334" fmla="*/ 7676148 h 15135727"/>
              <a:gd name="connsiteX335" fmla="*/ 1058779 w 8128084"/>
              <a:gd name="connsiteY335" fmla="*/ 7459579 h 15135727"/>
              <a:gd name="connsiteX336" fmla="*/ 1203158 w 8128084"/>
              <a:gd name="connsiteY336" fmla="*/ 7603958 h 15135727"/>
              <a:gd name="connsiteX337" fmla="*/ 1299411 w 8128084"/>
              <a:gd name="connsiteY337" fmla="*/ 7555832 h 15135727"/>
              <a:gd name="connsiteX338" fmla="*/ 1443790 w 8128084"/>
              <a:gd name="connsiteY338" fmla="*/ 7507706 h 15135727"/>
              <a:gd name="connsiteX339" fmla="*/ 1684421 w 8128084"/>
              <a:gd name="connsiteY339" fmla="*/ 7603958 h 15135727"/>
              <a:gd name="connsiteX340" fmla="*/ 1684421 w 8128084"/>
              <a:gd name="connsiteY340" fmla="*/ 7603958 h 15135727"/>
              <a:gd name="connsiteX341" fmla="*/ 1540042 w 8128084"/>
              <a:gd name="connsiteY341" fmla="*/ 7363327 h 15135727"/>
              <a:gd name="connsiteX342" fmla="*/ 1299411 w 8128084"/>
              <a:gd name="connsiteY342" fmla="*/ 7315200 h 15135727"/>
              <a:gd name="connsiteX343" fmla="*/ 1130969 w 8128084"/>
              <a:gd name="connsiteY343" fmla="*/ 7339264 h 15135727"/>
              <a:gd name="connsiteX344" fmla="*/ 1034716 w 8128084"/>
              <a:gd name="connsiteY344" fmla="*/ 7315200 h 15135727"/>
              <a:gd name="connsiteX345" fmla="*/ 1155032 w 8128084"/>
              <a:gd name="connsiteY345" fmla="*/ 7050506 h 15135727"/>
              <a:gd name="connsiteX346" fmla="*/ 1155032 w 8128084"/>
              <a:gd name="connsiteY346" fmla="*/ 6930190 h 15135727"/>
              <a:gd name="connsiteX347" fmla="*/ 1155032 w 8128084"/>
              <a:gd name="connsiteY347" fmla="*/ 6761748 h 15135727"/>
              <a:gd name="connsiteX348" fmla="*/ 1203158 w 8128084"/>
              <a:gd name="connsiteY348" fmla="*/ 6617369 h 15135727"/>
              <a:gd name="connsiteX349" fmla="*/ 1371600 w 8128084"/>
              <a:gd name="connsiteY349" fmla="*/ 6472990 h 15135727"/>
              <a:gd name="connsiteX350" fmla="*/ 1443790 w 8128084"/>
              <a:gd name="connsiteY350" fmla="*/ 6328611 h 15135727"/>
              <a:gd name="connsiteX351" fmla="*/ 1419727 w 8128084"/>
              <a:gd name="connsiteY351" fmla="*/ 6208295 h 15135727"/>
              <a:gd name="connsiteX352" fmla="*/ 1275348 w 8128084"/>
              <a:gd name="connsiteY352" fmla="*/ 6304548 h 15135727"/>
              <a:gd name="connsiteX353" fmla="*/ 1323474 w 8128084"/>
              <a:gd name="connsiteY353" fmla="*/ 6015790 h 15135727"/>
              <a:gd name="connsiteX354" fmla="*/ 1540042 w 8128084"/>
              <a:gd name="connsiteY354" fmla="*/ 5871411 h 15135727"/>
              <a:gd name="connsiteX355" fmla="*/ 1540042 w 8128084"/>
              <a:gd name="connsiteY355" fmla="*/ 5751095 h 15135727"/>
              <a:gd name="connsiteX356" fmla="*/ 1395664 w 8128084"/>
              <a:gd name="connsiteY356" fmla="*/ 5799221 h 15135727"/>
              <a:gd name="connsiteX357" fmla="*/ 1179095 w 8128084"/>
              <a:gd name="connsiteY357" fmla="*/ 5799221 h 15135727"/>
              <a:gd name="connsiteX358" fmla="*/ 890337 w 8128084"/>
              <a:gd name="connsiteY358" fmla="*/ 5775158 h 15135727"/>
              <a:gd name="connsiteX359" fmla="*/ 697832 w 8128084"/>
              <a:gd name="connsiteY359" fmla="*/ 5606716 h 15135727"/>
              <a:gd name="connsiteX360" fmla="*/ 577516 w 8128084"/>
              <a:gd name="connsiteY360" fmla="*/ 5582653 h 15135727"/>
              <a:gd name="connsiteX361" fmla="*/ 697832 w 8128084"/>
              <a:gd name="connsiteY361" fmla="*/ 5775158 h 15135727"/>
              <a:gd name="connsiteX362" fmla="*/ 409074 w 8128084"/>
              <a:gd name="connsiteY362" fmla="*/ 5799221 h 15135727"/>
              <a:gd name="connsiteX363" fmla="*/ 168442 w 8128084"/>
              <a:gd name="connsiteY363" fmla="*/ 5702969 h 15135727"/>
              <a:gd name="connsiteX364" fmla="*/ 264695 w 8128084"/>
              <a:gd name="connsiteY364" fmla="*/ 5558590 h 15135727"/>
              <a:gd name="connsiteX365" fmla="*/ 144379 w 8128084"/>
              <a:gd name="connsiteY365" fmla="*/ 5510464 h 15135727"/>
              <a:gd name="connsiteX366" fmla="*/ 0 w 8128084"/>
              <a:gd name="connsiteY366" fmla="*/ 5462337 h 15135727"/>
              <a:gd name="connsiteX367" fmla="*/ 96253 w 8128084"/>
              <a:gd name="connsiteY367"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42827 w 8128084"/>
              <a:gd name="connsiteY202" fmla="*/ 14383753 h 15135727"/>
              <a:gd name="connsiteX203" fmla="*/ 4403558 w 8128084"/>
              <a:gd name="connsiteY203" fmla="*/ 14437895 h 15135727"/>
              <a:gd name="connsiteX204" fmla="*/ 4340058 w 8128084"/>
              <a:gd name="connsiteY204" fmla="*/ 14475995 h 15135727"/>
              <a:gd name="connsiteX205" fmla="*/ 4303127 w 8128084"/>
              <a:gd name="connsiteY205" fmla="*/ 14364703 h 15135727"/>
              <a:gd name="connsiteX206" fmla="*/ 4276892 w 8128084"/>
              <a:gd name="connsiteY206" fmla="*/ 14296190 h 15135727"/>
              <a:gd name="connsiteX207" fmla="*/ 4235116 w 8128084"/>
              <a:gd name="connsiteY207" fmla="*/ 14341642 h 15135727"/>
              <a:gd name="connsiteX208" fmla="*/ 4162927 w 8128084"/>
              <a:gd name="connsiteY208" fmla="*/ 14389769 h 15135727"/>
              <a:gd name="connsiteX209" fmla="*/ 4137527 w 8128084"/>
              <a:gd name="connsiteY209" fmla="*/ 14364369 h 15135727"/>
              <a:gd name="connsiteX210" fmla="*/ 3998327 w 8128084"/>
              <a:gd name="connsiteY210" fmla="*/ 14409153 h 15135727"/>
              <a:gd name="connsiteX211" fmla="*/ 4023727 w 8128084"/>
              <a:gd name="connsiteY211" fmla="*/ 14275803 h 15135727"/>
              <a:gd name="connsiteX212" fmla="*/ 3915945 w 8128084"/>
              <a:gd name="connsiteY212" fmla="*/ 14289840 h 15135727"/>
              <a:gd name="connsiteX213" fmla="*/ 3801979 w 8128084"/>
              <a:gd name="connsiteY213" fmla="*/ 14293516 h 15135727"/>
              <a:gd name="connsiteX214" fmla="*/ 3719764 w 8128084"/>
              <a:gd name="connsiteY214" fmla="*/ 14415169 h 15135727"/>
              <a:gd name="connsiteX215" fmla="*/ 3625850 w 8128084"/>
              <a:gd name="connsiteY215" fmla="*/ 14616364 h 15135727"/>
              <a:gd name="connsiteX216" fmla="*/ 3513221 w 8128084"/>
              <a:gd name="connsiteY216" fmla="*/ 14726653 h 15135727"/>
              <a:gd name="connsiteX217" fmla="*/ 3583071 w 8128084"/>
              <a:gd name="connsiteY217" fmla="*/ 14832932 h 15135727"/>
              <a:gd name="connsiteX218" fmla="*/ 3633537 w 8128084"/>
              <a:gd name="connsiteY218" fmla="*/ 14967285 h 15135727"/>
              <a:gd name="connsiteX219" fmla="*/ 3609474 w 8128084"/>
              <a:gd name="connsiteY219" fmla="*/ 15087600 h 15135727"/>
              <a:gd name="connsiteX220" fmla="*/ 3479132 w 8128084"/>
              <a:gd name="connsiteY220" fmla="*/ 14975974 h 15135727"/>
              <a:gd name="connsiteX221" fmla="*/ 3304340 w 8128084"/>
              <a:gd name="connsiteY221" fmla="*/ 14949237 h 15135727"/>
              <a:gd name="connsiteX222" fmla="*/ 3261227 w 8128084"/>
              <a:gd name="connsiteY222" fmla="*/ 14787145 h 15135727"/>
              <a:gd name="connsiteX223" fmla="*/ 3128211 w 8128084"/>
              <a:gd name="connsiteY223" fmla="*/ 14919158 h 15135727"/>
              <a:gd name="connsiteX224" fmla="*/ 3090277 w 8128084"/>
              <a:gd name="connsiteY224" fmla="*/ 15075903 h 15135727"/>
              <a:gd name="connsiteX225" fmla="*/ 2959769 w 8128084"/>
              <a:gd name="connsiteY225" fmla="*/ 15135727 h 15135727"/>
              <a:gd name="connsiteX226" fmla="*/ 2891256 w 8128084"/>
              <a:gd name="connsiteY226" fmla="*/ 14945895 h 15135727"/>
              <a:gd name="connsiteX227" fmla="*/ 2829927 w 8128084"/>
              <a:gd name="connsiteY227" fmla="*/ 14872703 h 15135727"/>
              <a:gd name="connsiteX228" fmla="*/ 2887579 w 8128084"/>
              <a:gd name="connsiteY228" fmla="*/ 14774779 h 15135727"/>
              <a:gd name="connsiteX229" fmla="*/ 2779127 w 8128084"/>
              <a:gd name="connsiteY229" fmla="*/ 14694903 h 15135727"/>
              <a:gd name="connsiteX230" fmla="*/ 2839453 w 8128084"/>
              <a:gd name="connsiteY230" fmla="*/ 14582274 h 15135727"/>
              <a:gd name="connsiteX231" fmla="*/ 2935706 w 8128084"/>
              <a:gd name="connsiteY231" fmla="*/ 14510085 h 15135727"/>
              <a:gd name="connsiteX232" fmla="*/ 2948406 w 8128084"/>
              <a:gd name="connsiteY232" fmla="*/ 14554535 h 15135727"/>
              <a:gd name="connsiteX233" fmla="*/ 2855327 w 8128084"/>
              <a:gd name="connsiteY233" fmla="*/ 14371053 h 15135727"/>
              <a:gd name="connsiteX234" fmla="*/ 3014077 w 8128084"/>
              <a:gd name="connsiteY234" fmla="*/ 14447253 h 15135727"/>
              <a:gd name="connsiteX235" fmla="*/ 3029285 w 8128084"/>
              <a:gd name="connsiteY235" fmla="*/ 14363032 h 15135727"/>
              <a:gd name="connsiteX236" fmla="*/ 3152274 w 8128084"/>
              <a:gd name="connsiteY236" fmla="*/ 14341642 h 15135727"/>
              <a:gd name="connsiteX237" fmla="*/ 3226135 w 8128084"/>
              <a:gd name="connsiteY237" fmla="*/ 14269453 h 15135727"/>
              <a:gd name="connsiteX238" fmla="*/ 3152274 w 8128084"/>
              <a:gd name="connsiteY238" fmla="*/ 14197264 h 15135727"/>
              <a:gd name="connsiteX239" fmla="*/ 3152274 w 8128084"/>
              <a:gd name="connsiteY239" fmla="*/ 14052885 h 15135727"/>
              <a:gd name="connsiteX240" fmla="*/ 3086435 w 8128084"/>
              <a:gd name="connsiteY240" fmla="*/ 14037845 h 15135727"/>
              <a:gd name="connsiteX241" fmla="*/ 3056021 w 8128084"/>
              <a:gd name="connsiteY241" fmla="*/ 14153148 h 15135727"/>
              <a:gd name="connsiteX242" fmla="*/ 2935706 w 8128084"/>
              <a:gd name="connsiteY242" fmla="*/ 14076948 h 15135727"/>
              <a:gd name="connsiteX243" fmla="*/ 2863516 w 8128084"/>
              <a:gd name="connsiteY243" fmla="*/ 14093324 h 15135727"/>
              <a:gd name="connsiteX244" fmla="*/ 2804527 w 8128084"/>
              <a:gd name="connsiteY244" fmla="*/ 14218653 h 15135727"/>
              <a:gd name="connsiteX245" fmla="*/ 2719137 w 8128084"/>
              <a:gd name="connsiteY245" fmla="*/ 14197264 h 15135727"/>
              <a:gd name="connsiteX246" fmla="*/ 2653298 w 8128084"/>
              <a:gd name="connsiteY246" fmla="*/ 14248064 h 15135727"/>
              <a:gd name="connsiteX247" fmla="*/ 2560721 w 8128084"/>
              <a:gd name="connsiteY247" fmla="*/ 14150474 h 15135727"/>
              <a:gd name="connsiteX248" fmla="*/ 2436729 w 8128084"/>
              <a:gd name="connsiteY248" fmla="*/ 13804566 h 15135727"/>
              <a:gd name="connsiteX249" fmla="*/ 2550527 w 8128084"/>
              <a:gd name="connsiteY249" fmla="*/ 13805903 h 15135727"/>
              <a:gd name="connsiteX250" fmla="*/ 2729498 w 8128084"/>
              <a:gd name="connsiteY250" fmla="*/ 13812253 h 15135727"/>
              <a:gd name="connsiteX251" fmla="*/ 2633077 w 8128084"/>
              <a:gd name="connsiteY251" fmla="*/ 13755103 h 15135727"/>
              <a:gd name="connsiteX252" fmla="*/ 2553369 w 8128084"/>
              <a:gd name="connsiteY252" fmla="*/ 13475369 h 15135727"/>
              <a:gd name="connsiteX253" fmla="*/ 2658645 w 8128084"/>
              <a:gd name="connsiteY253" fmla="*/ 13224711 h 15135727"/>
              <a:gd name="connsiteX254" fmla="*/ 2719137 w 8128084"/>
              <a:gd name="connsiteY254" fmla="*/ 13042232 h 15135727"/>
              <a:gd name="connsiteX255" fmla="*/ 2791327 w 8128084"/>
              <a:gd name="connsiteY255" fmla="*/ 12945979 h 15135727"/>
              <a:gd name="connsiteX256" fmla="*/ 2969627 w 8128084"/>
              <a:gd name="connsiteY256" fmla="*/ 12929603 h 15135727"/>
              <a:gd name="connsiteX257" fmla="*/ 3031958 w 8128084"/>
              <a:gd name="connsiteY257" fmla="*/ 13090358 h 15135727"/>
              <a:gd name="connsiteX258" fmla="*/ 3102977 w 8128084"/>
              <a:gd name="connsiteY258" fmla="*/ 12974053 h 15135727"/>
              <a:gd name="connsiteX259" fmla="*/ 3043321 w 8128084"/>
              <a:gd name="connsiteY259" fmla="*/ 12836024 h 15135727"/>
              <a:gd name="connsiteX260" fmla="*/ 2849479 w 8128084"/>
              <a:gd name="connsiteY260" fmla="*/ 12815637 h 15135727"/>
              <a:gd name="connsiteX261" fmla="*/ 2815390 w 8128084"/>
              <a:gd name="connsiteY261" fmla="*/ 12777537 h 15135727"/>
              <a:gd name="connsiteX262" fmla="*/ 2887077 w 8128084"/>
              <a:gd name="connsiteY262" fmla="*/ 12586703 h 15135727"/>
              <a:gd name="connsiteX263" fmla="*/ 3153777 w 8128084"/>
              <a:gd name="connsiteY263" fmla="*/ 12516853 h 15135727"/>
              <a:gd name="connsiteX264" fmla="*/ 3239837 w 8128084"/>
              <a:gd name="connsiteY264" fmla="*/ 12311314 h 15135727"/>
              <a:gd name="connsiteX265" fmla="*/ 3104148 w 8128084"/>
              <a:gd name="connsiteY265" fmla="*/ 12320337 h 15135727"/>
              <a:gd name="connsiteX266" fmla="*/ 3040648 w 8128084"/>
              <a:gd name="connsiteY266" fmla="*/ 12320337 h 15135727"/>
              <a:gd name="connsiteX267" fmla="*/ 2956927 w 8128084"/>
              <a:gd name="connsiteY267" fmla="*/ 12237453 h 15135727"/>
              <a:gd name="connsiteX268" fmla="*/ 3007895 w 8128084"/>
              <a:gd name="connsiteY268" fmla="*/ 12079706 h 15135727"/>
              <a:gd name="connsiteX269" fmla="*/ 2810042 w 8128084"/>
              <a:gd name="connsiteY269" fmla="*/ 11954377 h 15135727"/>
              <a:gd name="connsiteX270" fmla="*/ 2863516 w 8128084"/>
              <a:gd name="connsiteY270" fmla="*/ 11694695 h 15135727"/>
              <a:gd name="connsiteX271" fmla="*/ 2817227 w 8128084"/>
              <a:gd name="connsiteY271" fmla="*/ 11507203 h 15135727"/>
              <a:gd name="connsiteX272" fmla="*/ 2911642 w 8128084"/>
              <a:gd name="connsiteY272" fmla="*/ 11454064 h 15135727"/>
              <a:gd name="connsiteX273" fmla="*/ 2988677 w 8128084"/>
              <a:gd name="connsiteY273" fmla="*/ 11494503 h 15135727"/>
              <a:gd name="connsiteX274" fmla="*/ 3011571 w 8128084"/>
              <a:gd name="connsiteY274" fmla="*/ 11454064 h 15135727"/>
              <a:gd name="connsiteX275" fmla="*/ 2850482 w 8128084"/>
              <a:gd name="connsiteY275" fmla="*/ 11381874 h 15135727"/>
              <a:gd name="connsiteX276" fmla="*/ 2993858 w 8128084"/>
              <a:gd name="connsiteY276" fmla="*/ 11266571 h 15135727"/>
              <a:gd name="connsiteX277" fmla="*/ 3007895 w 8128084"/>
              <a:gd name="connsiteY277" fmla="*/ 11189369 h 15135727"/>
              <a:gd name="connsiteX278" fmla="*/ 2874879 w 8128084"/>
              <a:gd name="connsiteY278" fmla="*/ 11179342 h 15135727"/>
              <a:gd name="connsiteX279" fmla="*/ 2919329 w 8128084"/>
              <a:gd name="connsiteY279" fmla="*/ 11023600 h 15135727"/>
              <a:gd name="connsiteX280" fmla="*/ 2887579 w 8128084"/>
              <a:gd name="connsiteY280" fmla="*/ 10924674 h 15135727"/>
              <a:gd name="connsiteX281" fmla="*/ 2760914 w 8128084"/>
              <a:gd name="connsiteY281" fmla="*/ 11065377 h 15135727"/>
              <a:gd name="connsiteX282" fmla="*/ 2667000 w 8128084"/>
              <a:gd name="connsiteY282" fmla="*/ 10969124 h 15135727"/>
              <a:gd name="connsiteX283" fmla="*/ 2607845 w 8128084"/>
              <a:gd name="connsiteY283" fmla="*/ 11071727 h 15135727"/>
              <a:gd name="connsiteX284" fmla="*/ 2526632 w 8128084"/>
              <a:gd name="connsiteY284" fmla="*/ 11117179 h 15135727"/>
              <a:gd name="connsiteX285" fmla="*/ 2410827 w 8128084"/>
              <a:gd name="connsiteY285" fmla="*/ 11100803 h 15135727"/>
              <a:gd name="connsiteX286" fmla="*/ 2334127 w 8128084"/>
              <a:gd name="connsiteY286" fmla="*/ 10996864 h 15135727"/>
              <a:gd name="connsiteX287" fmla="*/ 2358190 w 8128084"/>
              <a:gd name="connsiteY287" fmla="*/ 10732169 h 15135727"/>
              <a:gd name="connsiteX288" fmla="*/ 2334127 w 8128084"/>
              <a:gd name="connsiteY288" fmla="*/ 10587790 h 15135727"/>
              <a:gd name="connsiteX289" fmla="*/ 2406316 w 8128084"/>
              <a:gd name="connsiteY289" fmla="*/ 10491537 h 15135727"/>
              <a:gd name="connsiteX290" fmla="*/ 2598821 w 8128084"/>
              <a:gd name="connsiteY290" fmla="*/ 10684042 h 15135727"/>
              <a:gd name="connsiteX291" fmla="*/ 2767264 w 8128084"/>
              <a:gd name="connsiteY291" fmla="*/ 10684042 h 15135727"/>
              <a:gd name="connsiteX292" fmla="*/ 2646948 w 8128084"/>
              <a:gd name="connsiteY292" fmla="*/ 10515600 h 15135727"/>
              <a:gd name="connsiteX293" fmla="*/ 2815390 w 8128084"/>
              <a:gd name="connsiteY293" fmla="*/ 10395285 h 15135727"/>
              <a:gd name="connsiteX294" fmla="*/ 3080085 w 8128084"/>
              <a:gd name="connsiteY294" fmla="*/ 10419348 h 15135727"/>
              <a:gd name="connsiteX295" fmla="*/ 3248527 w 8128084"/>
              <a:gd name="connsiteY295" fmla="*/ 10539664 h 15135727"/>
              <a:gd name="connsiteX296" fmla="*/ 3320716 w 8128084"/>
              <a:gd name="connsiteY296" fmla="*/ 10659979 h 15135727"/>
              <a:gd name="connsiteX297" fmla="*/ 3465095 w 8128084"/>
              <a:gd name="connsiteY297" fmla="*/ 10659979 h 15135727"/>
              <a:gd name="connsiteX298" fmla="*/ 3441032 w 8128084"/>
              <a:gd name="connsiteY298" fmla="*/ 10491537 h 15135727"/>
              <a:gd name="connsiteX299" fmla="*/ 3392906 w 8128084"/>
              <a:gd name="connsiteY299" fmla="*/ 10250906 h 15135727"/>
              <a:gd name="connsiteX300" fmla="*/ 3152274 w 8128084"/>
              <a:gd name="connsiteY300" fmla="*/ 10250906 h 15135727"/>
              <a:gd name="connsiteX301" fmla="*/ 3176337 w 8128084"/>
              <a:gd name="connsiteY301" fmla="*/ 10178716 h 15135727"/>
              <a:gd name="connsiteX302" fmla="*/ 3104148 w 8128084"/>
              <a:gd name="connsiteY302" fmla="*/ 10154653 h 15135727"/>
              <a:gd name="connsiteX303" fmla="*/ 3007895 w 8128084"/>
              <a:gd name="connsiteY303" fmla="*/ 9962148 h 15135727"/>
              <a:gd name="connsiteX304" fmla="*/ 3176337 w 8128084"/>
              <a:gd name="connsiteY304" fmla="*/ 9889958 h 15135727"/>
              <a:gd name="connsiteX305" fmla="*/ 2959769 w 8128084"/>
              <a:gd name="connsiteY305" fmla="*/ 9504948 h 15135727"/>
              <a:gd name="connsiteX306" fmla="*/ 2791327 w 8128084"/>
              <a:gd name="connsiteY306" fmla="*/ 9456821 h 15135727"/>
              <a:gd name="connsiteX307" fmla="*/ 2574758 w 8128084"/>
              <a:gd name="connsiteY307" fmla="*/ 9336506 h 15135727"/>
              <a:gd name="connsiteX308" fmla="*/ 2550695 w 8128084"/>
              <a:gd name="connsiteY308" fmla="*/ 9071811 h 15135727"/>
              <a:gd name="connsiteX309" fmla="*/ 2695074 w 8128084"/>
              <a:gd name="connsiteY309" fmla="*/ 8999621 h 15135727"/>
              <a:gd name="connsiteX310" fmla="*/ 2622885 w 8128084"/>
              <a:gd name="connsiteY310" fmla="*/ 8975558 h 15135727"/>
              <a:gd name="connsiteX311" fmla="*/ 2430379 w 8128084"/>
              <a:gd name="connsiteY311" fmla="*/ 8999621 h 15135727"/>
              <a:gd name="connsiteX312" fmla="*/ 2261937 w 8128084"/>
              <a:gd name="connsiteY312" fmla="*/ 9168064 h 15135727"/>
              <a:gd name="connsiteX313" fmla="*/ 2237874 w 8128084"/>
              <a:gd name="connsiteY313" fmla="*/ 8999621 h 15135727"/>
              <a:gd name="connsiteX314" fmla="*/ 2117558 w 8128084"/>
              <a:gd name="connsiteY314" fmla="*/ 8975558 h 15135727"/>
              <a:gd name="connsiteX315" fmla="*/ 2045369 w 8128084"/>
              <a:gd name="connsiteY315" fmla="*/ 8783053 h 15135727"/>
              <a:gd name="connsiteX316" fmla="*/ 1852864 w 8128084"/>
              <a:gd name="connsiteY316" fmla="*/ 8758990 h 15135727"/>
              <a:gd name="connsiteX317" fmla="*/ 1636295 w 8128084"/>
              <a:gd name="connsiteY317" fmla="*/ 8927432 h 15135727"/>
              <a:gd name="connsiteX318" fmla="*/ 1588169 w 8128084"/>
              <a:gd name="connsiteY318" fmla="*/ 9023685 h 15135727"/>
              <a:gd name="connsiteX319" fmla="*/ 1515979 w 8128084"/>
              <a:gd name="connsiteY319" fmla="*/ 8879306 h 15135727"/>
              <a:gd name="connsiteX320" fmla="*/ 1347537 w 8128084"/>
              <a:gd name="connsiteY320" fmla="*/ 8879306 h 15135727"/>
              <a:gd name="connsiteX321" fmla="*/ 1347537 w 8128084"/>
              <a:gd name="connsiteY321" fmla="*/ 8710864 h 15135727"/>
              <a:gd name="connsiteX322" fmla="*/ 1106906 w 8128084"/>
              <a:gd name="connsiteY322" fmla="*/ 8783053 h 15135727"/>
              <a:gd name="connsiteX323" fmla="*/ 890337 w 8128084"/>
              <a:gd name="connsiteY323" fmla="*/ 8686800 h 15135727"/>
              <a:gd name="connsiteX324" fmla="*/ 649706 w 8128084"/>
              <a:gd name="connsiteY324" fmla="*/ 8662737 h 15135727"/>
              <a:gd name="connsiteX325" fmla="*/ 385011 w 8128084"/>
              <a:gd name="connsiteY325" fmla="*/ 8566485 h 15135727"/>
              <a:gd name="connsiteX326" fmla="*/ 577516 w 8128084"/>
              <a:gd name="connsiteY326" fmla="*/ 8373979 h 15135727"/>
              <a:gd name="connsiteX327" fmla="*/ 794085 w 8128084"/>
              <a:gd name="connsiteY327" fmla="*/ 8301790 h 15135727"/>
              <a:gd name="connsiteX328" fmla="*/ 745958 w 8128084"/>
              <a:gd name="connsiteY328" fmla="*/ 8133348 h 15135727"/>
              <a:gd name="connsiteX329" fmla="*/ 818148 w 8128084"/>
              <a:gd name="connsiteY329" fmla="*/ 7820527 h 15135727"/>
              <a:gd name="connsiteX330" fmla="*/ 697832 w 8128084"/>
              <a:gd name="connsiteY330" fmla="*/ 7820527 h 15135727"/>
              <a:gd name="connsiteX331" fmla="*/ 625642 w 8128084"/>
              <a:gd name="connsiteY331" fmla="*/ 7916779 h 15135727"/>
              <a:gd name="connsiteX332" fmla="*/ 457200 w 8128084"/>
              <a:gd name="connsiteY332" fmla="*/ 7820527 h 15135727"/>
              <a:gd name="connsiteX333" fmla="*/ 529390 w 8128084"/>
              <a:gd name="connsiteY333" fmla="*/ 7700211 h 15135727"/>
              <a:gd name="connsiteX334" fmla="*/ 938464 w 8128084"/>
              <a:gd name="connsiteY334" fmla="*/ 7676148 h 15135727"/>
              <a:gd name="connsiteX335" fmla="*/ 1058779 w 8128084"/>
              <a:gd name="connsiteY335" fmla="*/ 7459579 h 15135727"/>
              <a:gd name="connsiteX336" fmla="*/ 1203158 w 8128084"/>
              <a:gd name="connsiteY336" fmla="*/ 7603958 h 15135727"/>
              <a:gd name="connsiteX337" fmla="*/ 1299411 w 8128084"/>
              <a:gd name="connsiteY337" fmla="*/ 7555832 h 15135727"/>
              <a:gd name="connsiteX338" fmla="*/ 1443790 w 8128084"/>
              <a:gd name="connsiteY338" fmla="*/ 7507706 h 15135727"/>
              <a:gd name="connsiteX339" fmla="*/ 1684421 w 8128084"/>
              <a:gd name="connsiteY339" fmla="*/ 7603958 h 15135727"/>
              <a:gd name="connsiteX340" fmla="*/ 1684421 w 8128084"/>
              <a:gd name="connsiteY340" fmla="*/ 7603958 h 15135727"/>
              <a:gd name="connsiteX341" fmla="*/ 1540042 w 8128084"/>
              <a:gd name="connsiteY341" fmla="*/ 7363327 h 15135727"/>
              <a:gd name="connsiteX342" fmla="*/ 1299411 w 8128084"/>
              <a:gd name="connsiteY342" fmla="*/ 7315200 h 15135727"/>
              <a:gd name="connsiteX343" fmla="*/ 1130969 w 8128084"/>
              <a:gd name="connsiteY343" fmla="*/ 7339264 h 15135727"/>
              <a:gd name="connsiteX344" fmla="*/ 1034716 w 8128084"/>
              <a:gd name="connsiteY344" fmla="*/ 7315200 h 15135727"/>
              <a:gd name="connsiteX345" fmla="*/ 1155032 w 8128084"/>
              <a:gd name="connsiteY345" fmla="*/ 7050506 h 15135727"/>
              <a:gd name="connsiteX346" fmla="*/ 1155032 w 8128084"/>
              <a:gd name="connsiteY346" fmla="*/ 6930190 h 15135727"/>
              <a:gd name="connsiteX347" fmla="*/ 1155032 w 8128084"/>
              <a:gd name="connsiteY347" fmla="*/ 6761748 h 15135727"/>
              <a:gd name="connsiteX348" fmla="*/ 1203158 w 8128084"/>
              <a:gd name="connsiteY348" fmla="*/ 6617369 h 15135727"/>
              <a:gd name="connsiteX349" fmla="*/ 1371600 w 8128084"/>
              <a:gd name="connsiteY349" fmla="*/ 6472990 h 15135727"/>
              <a:gd name="connsiteX350" fmla="*/ 1443790 w 8128084"/>
              <a:gd name="connsiteY350" fmla="*/ 6328611 h 15135727"/>
              <a:gd name="connsiteX351" fmla="*/ 1419727 w 8128084"/>
              <a:gd name="connsiteY351" fmla="*/ 6208295 h 15135727"/>
              <a:gd name="connsiteX352" fmla="*/ 1275348 w 8128084"/>
              <a:gd name="connsiteY352" fmla="*/ 6304548 h 15135727"/>
              <a:gd name="connsiteX353" fmla="*/ 1323474 w 8128084"/>
              <a:gd name="connsiteY353" fmla="*/ 6015790 h 15135727"/>
              <a:gd name="connsiteX354" fmla="*/ 1540042 w 8128084"/>
              <a:gd name="connsiteY354" fmla="*/ 5871411 h 15135727"/>
              <a:gd name="connsiteX355" fmla="*/ 1540042 w 8128084"/>
              <a:gd name="connsiteY355" fmla="*/ 5751095 h 15135727"/>
              <a:gd name="connsiteX356" fmla="*/ 1395664 w 8128084"/>
              <a:gd name="connsiteY356" fmla="*/ 5799221 h 15135727"/>
              <a:gd name="connsiteX357" fmla="*/ 1179095 w 8128084"/>
              <a:gd name="connsiteY357" fmla="*/ 5799221 h 15135727"/>
              <a:gd name="connsiteX358" fmla="*/ 890337 w 8128084"/>
              <a:gd name="connsiteY358" fmla="*/ 5775158 h 15135727"/>
              <a:gd name="connsiteX359" fmla="*/ 697832 w 8128084"/>
              <a:gd name="connsiteY359" fmla="*/ 5606716 h 15135727"/>
              <a:gd name="connsiteX360" fmla="*/ 577516 w 8128084"/>
              <a:gd name="connsiteY360" fmla="*/ 5582653 h 15135727"/>
              <a:gd name="connsiteX361" fmla="*/ 697832 w 8128084"/>
              <a:gd name="connsiteY361" fmla="*/ 5775158 h 15135727"/>
              <a:gd name="connsiteX362" fmla="*/ 409074 w 8128084"/>
              <a:gd name="connsiteY362" fmla="*/ 5799221 h 15135727"/>
              <a:gd name="connsiteX363" fmla="*/ 168442 w 8128084"/>
              <a:gd name="connsiteY363" fmla="*/ 5702969 h 15135727"/>
              <a:gd name="connsiteX364" fmla="*/ 264695 w 8128084"/>
              <a:gd name="connsiteY364" fmla="*/ 5558590 h 15135727"/>
              <a:gd name="connsiteX365" fmla="*/ 144379 w 8128084"/>
              <a:gd name="connsiteY365" fmla="*/ 5510464 h 15135727"/>
              <a:gd name="connsiteX366" fmla="*/ 0 w 8128084"/>
              <a:gd name="connsiteY366" fmla="*/ 5462337 h 15135727"/>
              <a:gd name="connsiteX367" fmla="*/ 96253 w 8128084"/>
              <a:gd name="connsiteY367"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42827 w 8128084"/>
              <a:gd name="connsiteY202" fmla="*/ 14383753 h 15135727"/>
              <a:gd name="connsiteX203" fmla="*/ 4403558 w 8128084"/>
              <a:gd name="connsiteY203" fmla="*/ 14437895 h 15135727"/>
              <a:gd name="connsiteX204" fmla="*/ 4340058 w 8128084"/>
              <a:gd name="connsiteY204" fmla="*/ 14475995 h 15135727"/>
              <a:gd name="connsiteX205" fmla="*/ 4303127 w 8128084"/>
              <a:gd name="connsiteY205" fmla="*/ 14364703 h 15135727"/>
              <a:gd name="connsiteX206" fmla="*/ 4276892 w 8128084"/>
              <a:gd name="connsiteY206" fmla="*/ 14296190 h 15135727"/>
              <a:gd name="connsiteX207" fmla="*/ 4235116 w 8128084"/>
              <a:gd name="connsiteY207" fmla="*/ 14341642 h 15135727"/>
              <a:gd name="connsiteX208" fmla="*/ 4162927 w 8128084"/>
              <a:gd name="connsiteY208" fmla="*/ 14389769 h 15135727"/>
              <a:gd name="connsiteX209" fmla="*/ 4137527 w 8128084"/>
              <a:gd name="connsiteY209" fmla="*/ 14364369 h 15135727"/>
              <a:gd name="connsiteX210" fmla="*/ 3998327 w 8128084"/>
              <a:gd name="connsiteY210" fmla="*/ 14409153 h 15135727"/>
              <a:gd name="connsiteX211" fmla="*/ 4023727 w 8128084"/>
              <a:gd name="connsiteY211" fmla="*/ 14275803 h 15135727"/>
              <a:gd name="connsiteX212" fmla="*/ 3915945 w 8128084"/>
              <a:gd name="connsiteY212" fmla="*/ 14289840 h 15135727"/>
              <a:gd name="connsiteX213" fmla="*/ 3801979 w 8128084"/>
              <a:gd name="connsiteY213" fmla="*/ 14293516 h 15135727"/>
              <a:gd name="connsiteX214" fmla="*/ 3719764 w 8128084"/>
              <a:gd name="connsiteY214" fmla="*/ 14415169 h 15135727"/>
              <a:gd name="connsiteX215" fmla="*/ 3625850 w 8128084"/>
              <a:gd name="connsiteY215" fmla="*/ 14616364 h 15135727"/>
              <a:gd name="connsiteX216" fmla="*/ 3513221 w 8128084"/>
              <a:gd name="connsiteY216" fmla="*/ 14726653 h 15135727"/>
              <a:gd name="connsiteX217" fmla="*/ 3583071 w 8128084"/>
              <a:gd name="connsiteY217" fmla="*/ 14832932 h 15135727"/>
              <a:gd name="connsiteX218" fmla="*/ 3633537 w 8128084"/>
              <a:gd name="connsiteY218" fmla="*/ 14967285 h 15135727"/>
              <a:gd name="connsiteX219" fmla="*/ 3609474 w 8128084"/>
              <a:gd name="connsiteY219" fmla="*/ 15087600 h 15135727"/>
              <a:gd name="connsiteX220" fmla="*/ 3479132 w 8128084"/>
              <a:gd name="connsiteY220" fmla="*/ 14975974 h 15135727"/>
              <a:gd name="connsiteX221" fmla="*/ 3304340 w 8128084"/>
              <a:gd name="connsiteY221" fmla="*/ 14949237 h 15135727"/>
              <a:gd name="connsiteX222" fmla="*/ 3261227 w 8128084"/>
              <a:gd name="connsiteY222" fmla="*/ 14787145 h 15135727"/>
              <a:gd name="connsiteX223" fmla="*/ 3128211 w 8128084"/>
              <a:gd name="connsiteY223" fmla="*/ 14919158 h 15135727"/>
              <a:gd name="connsiteX224" fmla="*/ 3090277 w 8128084"/>
              <a:gd name="connsiteY224" fmla="*/ 15075903 h 15135727"/>
              <a:gd name="connsiteX225" fmla="*/ 2959769 w 8128084"/>
              <a:gd name="connsiteY225" fmla="*/ 15135727 h 15135727"/>
              <a:gd name="connsiteX226" fmla="*/ 2891256 w 8128084"/>
              <a:gd name="connsiteY226" fmla="*/ 14945895 h 15135727"/>
              <a:gd name="connsiteX227" fmla="*/ 2829927 w 8128084"/>
              <a:gd name="connsiteY227" fmla="*/ 14872703 h 15135727"/>
              <a:gd name="connsiteX228" fmla="*/ 2887579 w 8128084"/>
              <a:gd name="connsiteY228" fmla="*/ 14774779 h 15135727"/>
              <a:gd name="connsiteX229" fmla="*/ 2779127 w 8128084"/>
              <a:gd name="connsiteY229" fmla="*/ 14694903 h 15135727"/>
              <a:gd name="connsiteX230" fmla="*/ 2839453 w 8128084"/>
              <a:gd name="connsiteY230" fmla="*/ 14582274 h 15135727"/>
              <a:gd name="connsiteX231" fmla="*/ 2935706 w 8128084"/>
              <a:gd name="connsiteY231" fmla="*/ 14510085 h 15135727"/>
              <a:gd name="connsiteX232" fmla="*/ 2948406 w 8128084"/>
              <a:gd name="connsiteY232" fmla="*/ 14554535 h 15135727"/>
              <a:gd name="connsiteX233" fmla="*/ 2855327 w 8128084"/>
              <a:gd name="connsiteY233" fmla="*/ 14371053 h 15135727"/>
              <a:gd name="connsiteX234" fmla="*/ 3014077 w 8128084"/>
              <a:gd name="connsiteY234" fmla="*/ 14447253 h 15135727"/>
              <a:gd name="connsiteX235" fmla="*/ 3029285 w 8128084"/>
              <a:gd name="connsiteY235" fmla="*/ 14363032 h 15135727"/>
              <a:gd name="connsiteX236" fmla="*/ 3152274 w 8128084"/>
              <a:gd name="connsiteY236" fmla="*/ 14341642 h 15135727"/>
              <a:gd name="connsiteX237" fmla="*/ 3226135 w 8128084"/>
              <a:gd name="connsiteY237" fmla="*/ 14269453 h 15135727"/>
              <a:gd name="connsiteX238" fmla="*/ 3152274 w 8128084"/>
              <a:gd name="connsiteY238" fmla="*/ 14197264 h 15135727"/>
              <a:gd name="connsiteX239" fmla="*/ 3152274 w 8128084"/>
              <a:gd name="connsiteY239" fmla="*/ 14052885 h 15135727"/>
              <a:gd name="connsiteX240" fmla="*/ 3086435 w 8128084"/>
              <a:gd name="connsiteY240" fmla="*/ 14037845 h 15135727"/>
              <a:gd name="connsiteX241" fmla="*/ 3056021 w 8128084"/>
              <a:gd name="connsiteY241" fmla="*/ 14153148 h 15135727"/>
              <a:gd name="connsiteX242" fmla="*/ 2935706 w 8128084"/>
              <a:gd name="connsiteY242" fmla="*/ 14076948 h 15135727"/>
              <a:gd name="connsiteX243" fmla="*/ 2863516 w 8128084"/>
              <a:gd name="connsiteY243" fmla="*/ 14093324 h 15135727"/>
              <a:gd name="connsiteX244" fmla="*/ 2804527 w 8128084"/>
              <a:gd name="connsiteY244" fmla="*/ 14218653 h 15135727"/>
              <a:gd name="connsiteX245" fmla="*/ 2719137 w 8128084"/>
              <a:gd name="connsiteY245" fmla="*/ 14197264 h 15135727"/>
              <a:gd name="connsiteX246" fmla="*/ 2653298 w 8128084"/>
              <a:gd name="connsiteY246" fmla="*/ 14248064 h 15135727"/>
              <a:gd name="connsiteX247" fmla="*/ 2560721 w 8128084"/>
              <a:gd name="connsiteY247" fmla="*/ 14150474 h 15135727"/>
              <a:gd name="connsiteX248" fmla="*/ 2436729 w 8128084"/>
              <a:gd name="connsiteY248" fmla="*/ 13804566 h 15135727"/>
              <a:gd name="connsiteX249" fmla="*/ 2550527 w 8128084"/>
              <a:gd name="connsiteY249" fmla="*/ 13805903 h 15135727"/>
              <a:gd name="connsiteX250" fmla="*/ 2729498 w 8128084"/>
              <a:gd name="connsiteY250" fmla="*/ 13812253 h 15135727"/>
              <a:gd name="connsiteX251" fmla="*/ 2633077 w 8128084"/>
              <a:gd name="connsiteY251" fmla="*/ 13755103 h 15135727"/>
              <a:gd name="connsiteX252" fmla="*/ 2553369 w 8128084"/>
              <a:gd name="connsiteY252" fmla="*/ 13475369 h 15135727"/>
              <a:gd name="connsiteX253" fmla="*/ 2658645 w 8128084"/>
              <a:gd name="connsiteY253" fmla="*/ 13224711 h 15135727"/>
              <a:gd name="connsiteX254" fmla="*/ 2719137 w 8128084"/>
              <a:gd name="connsiteY254" fmla="*/ 13042232 h 15135727"/>
              <a:gd name="connsiteX255" fmla="*/ 2791327 w 8128084"/>
              <a:gd name="connsiteY255" fmla="*/ 12945979 h 15135727"/>
              <a:gd name="connsiteX256" fmla="*/ 2969627 w 8128084"/>
              <a:gd name="connsiteY256" fmla="*/ 12929603 h 15135727"/>
              <a:gd name="connsiteX257" fmla="*/ 3031958 w 8128084"/>
              <a:gd name="connsiteY257" fmla="*/ 13090358 h 15135727"/>
              <a:gd name="connsiteX258" fmla="*/ 3102977 w 8128084"/>
              <a:gd name="connsiteY258" fmla="*/ 12974053 h 15135727"/>
              <a:gd name="connsiteX259" fmla="*/ 3043321 w 8128084"/>
              <a:gd name="connsiteY259" fmla="*/ 12836024 h 15135727"/>
              <a:gd name="connsiteX260" fmla="*/ 2849479 w 8128084"/>
              <a:gd name="connsiteY260" fmla="*/ 12815637 h 15135727"/>
              <a:gd name="connsiteX261" fmla="*/ 2815390 w 8128084"/>
              <a:gd name="connsiteY261" fmla="*/ 12777537 h 15135727"/>
              <a:gd name="connsiteX262" fmla="*/ 2887077 w 8128084"/>
              <a:gd name="connsiteY262" fmla="*/ 12586703 h 15135727"/>
              <a:gd name="connsiteX263" fmla="*/ 3153777 w 8128084"/>
              <a:gd name="connsiteY263" fmla="*/ 12516853 h 15135727"/>
              <a:gd name="connsiteX264" fmla="*/ 3239837 w 8128084"/>
              <a:gd name="connsiteY264" fmla="*/ 12311314 h 15135727"/>
              <a:gd name="connsiteX265" fmla="*/ 3104148 w 8128084"/>
              <a:gd name="connsiteY265" fmla="*/ 12320337 h 15135727"/>
              <a:gd name="connsiteX266" fmla="*/ 3040648 w 8128084"/>
              <a:gd name="connsiteY266" fmla="*/ 12320337 h 15135727"/>
              <a:gd name="connsiteX267" fmla="*/ 2956927 w 8128084"/>
              <a:gd name="connsiteY267" fmla="*/ 12237453 h 15135727"/>
              <a:gd name="connsiteX268" fmla="*/ 3007895 w 8128084"/>
              <a:gd name="connsiteY268" fmla="*/ 12079706 h 15135727"/>
              <a:gd name="connsiteX269" fmla="*/ 2810042 w 8128084"/>
              <a:gd name="connsiteY269" fmla="*/ 11954377 h 15135727"/>
              <a:gd name="connsiteX270" fmla="*/ 2863516 w 8128084"/>
              <a:gd name="connsiteY270" fmla="*/ 11694695 h 15135727"/>
              <a:gd name="connsiteX271" fmla="*/ 2817227 w 8128084"/>
              <a:gd name="connsiteY271" fmla="*/ 11507203 h 15135727"/>
              <a:gd name="connsiteX272" fmla="*/ 2911642 w 8128084"/>
              <a:gd name="connsiteY272" fmla="*/ 11454064 h 15135727"/>
              <a:gd name="connsiteX273" fmla="*/ 2988677 w 8128084"/>
              <a:gd name="connsiteY273" fmla="*/ 11494503 h 15135727"/>
              <a:gd name="connsiteX274" fmla="*/ 3011571 w 8128084"/>
              <a:gd name="connsiteY274" fmla="*/ 11454064 h 15135727"/>
              <a:gd name="connsiteX275" fmla="*/ 2850482 w 8128084"/>
              <a:gd name="connsiteY275" fmla="*/ 11381874 h 15135727"/>
              <a:gd name="connsiteX276" fmla="*/ 2993858 w 8128084"/>
              <a:gd name="connsiteY276" fmla="*/ 11266571 h 15135727"/>
              <a:gd name="connsiteX277" fmla="*/ 3007895 w 8128084"/>
              <a:gd name="connsiteY277" fmla="*/ 11189369 h 15135727"/>
              <a:gd name="connsiteX278" fmla="*/ 2874879 w 8128084"/>
              <a:gd name="connsiteY278" fmla="*/ 11179342 h 15135727"/>
              <a:gd name="connsiteX279" fmla="*/ 2919329 w 8128084"/>
              <a:gd name="connsiteY279" fmla="*/ 11023600 h 15135727"/>
              <a:gd name="connsiteX280" fmla="*/ 2887579 w 8128084"/>
              <a:gd name="connsiteY280" fmla="*/ 10924674 h 15135727"/>
              <a:gd name="connsiteX281" fmla="*/ 2760914 w 8128084"/>
              <a:gd name="connsiteY281" fmla="*/ 11065377 h 15135727"/>
              <a:gd name="connsiteX282" fmla="*/ 2667000 w 8128084"/>
              <a:gd name="connsiteY282" fmla="*/ 10969124 h 15135727"/>
              <a:gd name="connsiteX283" fmla="*/ 2607845 w 8128084"/>
              <a:gd name="connsiteY283" fmla="*/ 11071727 h 15135727"/>
              <a:gd name="connsiteX284" fmla="*/ 2526632 w 8128084"/>
              <a:gd name="connsiteY284" fmla="*/ 11117179 h 15135727"/>
              <a:gd name="connsiteX285" fmla="*/ 2410827 w 8128084"/>
              <a:gd name="connsiteY285" fmla="*/ 11100803 h 15135727"/>
              <a:gd name="connsiteX286" fmla="*/ 2334127 w 8128084"/>
              <a:gd name="connsiteY286" fmla="*/ 10996864 h 15135727"/>
              <a:gd name="connsiteX287" fmla="*/ 2358190 w 8128084"/>
              <a:gd name="connsiteY287" fmla="*/ 10732169 h 15135727"/>
              <a:gd name="connsiteX288" fmla="*/ 2334127 w 8128084"/>
              <a:gd name="connsiteY288" fmla="*/ 10587790 h 15135727"/>
              <a:gd name="connsiteX289" fmla="*/ 2533316 w 8128084"/>
              <a:gd name="connsiteY289" fmla="*/ 10574087 h 15135727"/>
              <a:gd name="connsiteX290" fmla="*/ 2598821 w 8128084"/>
              <a:gd name="connsiteY290" fmla="*/ 10684042 h 15135727"/>
              <a:gd name="connsiteX291" fmla="*/ 2767264 w 8128084"/>
              <a:gd name="connsiteY291" fmla="*/ 10684042 h 15135727"/>
              <a:gd name="connsiteX292" fmla="*/ 2646948 w 8128084"/>
              <a:gd name="connsiteY292" fmla="*/ 10515600 h 15135727"/>
              <a:gd name="connsiteX293" fmla="*/ 2815390 w 8128084"/>
              <a:gd name="connsiteY293" fmla="*/ 10395285 h 15135727"/>
              <a:gd name="connsiteX294" fmla="*/ 3080085 w 8128084"/>
              <a:gd name="connsiteY294" fmla="*/ 10419348 h 15135727"/>
              <a:gd name="connsiteX295" fmla="*/ 3248527 w 8128084"/>
              <a:gd name="connsiteY295" fmla="*/ 10539664 h 15135727"/>
              <a:gd name="connsiteX296" fmla="*/ 3320716 w 8128084"/>
              <a:gd name="connsiteY296" fmla="*/ 10659979 h 15135727"/>
              <a:gd name="connsiteX297" fmla="*/ 3465095 w 8128084"/>
              <a:gd name="connsiteY297" fmla="*/ 10659979 h 15135727"/>
              <a:gd name="connsiteX298" fmla="*/ 3441032 w 8128084"/>
              <a:gd name="connsiteY298" fmla="*/ 10491537 h 15135727"/>
              <a:gd name="connsiteX299" fmla="*/ 3392906 w 8128084"/>
              <a:gd name="connsiteY299" fmla="*/ 10250906 h 15135727"/>
              <a:gd name="connsiteX300" fmla="*/ 3152274 w 8128084"/>
              <a:gd name="connsiteY300" fmla="*/ 10250906 h 15135727"/>
              <a:gd name="connsiteX301" fmla="*/ 3176337 w 8128084"/>
              <a:gd name="connsiteY301" fmla="*/ 10178716 h 15135727"/>
              <a:gd name="connsiteX302" fmla="*/ 3104148 w 8128084"/>
              <a:gd name="connsiteY302" fmla="*/ 10154653 h 15135727"/>
              <a:gd name="connsiteX303" fmla="*/ 3007895 w 8128084"/>
              <a:gd name="connsiteY303" fmla="*/ 9962148 h 15135727"/>
              <a:gd name="connsiteX304" fmla="*/ 3176337 w 8128084"/>
              <a:gd name="connsiteY304" fmla="*/ 9889958 h 15135727"/>
              <a:gd name="connsiteX305" fmla="*/ 2959769 w 8128084"/>
              <a:gd name="connsiteY305" fmla="*/ 9504948 h 15135727"/>
              <a:gd name="connsiteX306" fmla="*/ 2791327 w 8128084"/>
              <a:gd name="connsiteY306" fmla="*/ 9456821 h 15135727"/>
              <a:gd name="connsiteX307" fmla="*/ 2574758 w 8128084"/>
              <a:gd name="connsiteY307" fmla="*/ 9336506 h 15135727"/>
              <a:gd name="connsiteX308" fmla="*/ 2550695 w 8128084"/>
              <a:gd name="connsiteY308" fmla="*/ 9071811 h 15135727"/>
              <a:gd name="connsiteX309" fmla="*/ 2695074 w 8128084"/>
              <a:gd name="connsiteY309" fmla="*/ 8999621 h 15135727"/>
              <a:gd name="connsiteX310" fmla="*/ 2622885 w 8128084"/>
              <a:gd name="connsiteY310" fmla="*/ 8975558 h 15135727"/>
              <a:gd name="connsiteX311" fmla="*/ 2430379 w 8128084"/>
              <a:gd name="connsiteY311" fmla="*/ 8999621 h 15135727"/>
              <a:gd name="connsiteX312" fmla="*/ 2261937 w 8128084"/>
              <a:gd name="connsiteY312" fmla="*/ 9168064 h 15135727"/>
              <a:gd name="connsiteX313" fmla="*/ 2237874 w 8128084"/>
              <a:gd name="connsiteY313" fmla="*/ 8999621 h 15135727"/>
              <a:gd name="connsiteX314" fmla="*/ 2117558 w 8128084"/>
              <a:gd name="connsiteY314" fmla="*/ 8975558 h 15135727"/>
              <a:gd name="connsiteX315" fmla="*/ 2045369 w 8128084"/>
              <a:gd name="connsiteY315" fmla="*/ 8783053 h 15135727"/>
              <a:gd name="connsiteX316" fmla="*/ 1852864 w 8128084"/>
              <a:gd name="connsiteY316" fmla="*/ 8758990 h 15135727"/>
              <a:gd name="connsiteX317" fmla="*/ 1636295 w 8128084"/>
              <a:gd name="connsiteY317" fmla="*/ 8927432 h 15135727"/>
              <a:gd name="connsiteX318" fmla="*/ 1588169 w 8128084"/>
              <a:gd name="connsiteY318" fmla="*/ 9023685 h 15135727"/>
              <a:gd name="connsiteX319" fmla="*/ 1515979 w 8128084"/>
              <a:gd name="connsiteY319" fmla="*/ 8879306 h 15135727"/>
              <a:gd name="connsiteX320" fmla="*/ 1347537 w 8128084"/>
              <a:gd name="connsiteY320" fmla="*/ 8879306 h 15135727"/>
              <a:gd name="connsiteX321" fmla="*/ 1347537 w 8128084"/>
              <a:gd name="connsiteY321" fmla="*/ 8710864 h 15135727"/>
              <a:gd name="connsiteX322" fmla="*/ 1106906 w 8128084"/>
              <a:gd name="connsiteY322" fmla="*/ 8783053 h 15135727"/>
              <a:gd name="connsiteX323" fmla="*/ 890337 w 8128084"/>
              <a:gd name="connsiteY323" fmla="*/ 8686800 h 15135727"/>
              <a:gd name="connsiteX324" fmla="*/ 649706 w 8128084"/>
              <a:gd name="connsiteY324" fmla="*/ 8662737 h 15135727"/>
              <a:gd name="connsiteX325" fmla="*/ 385011 w 8128084"/>
              <a:gd name="connsiteY325" fmla="*/ 8566485 h 15135727"/>
              <a:gd name="connsiteX326" fmla="*/ 577516 w 8128084"/>
              <a:gd name="connsiteY326" fmla="*/ 8373979 h 15135727"/>
              <a:gd name="connsiteX327" fmla="*/ 794085 w 8128084"/>
              <a:gd name="connsiteY327" fmla="*/ 8301790 h 15135727"/>
              <a:gd name="connsiteX328" fmla="*/ 745958 w 8128084"/>
              <a:gd name="connsiteY328" fmla="*/ 8133348 h 15135727"/>
              <a:gd name="connsiteX329" fmla="*/ 818148 w 8128084"/>
              <a:gd name="connsiteY329" fmla="*/ 7820527 h 15135727"/>
              <a:gd name="connsiteX330" fmla="*/ 697832 w 8128084"/>
              <a:gd name="connsiteY330" fmla="*/ 7820527 h 15135727"/>
              <a:gd name="connsiteX331" fmla="*/ 625642 w 8128084"/>
              <a:gd name="connsiteY331" fmla="*/ 7916779 h 15135727"/>
              <a:gd name="connsiteX332" fmla="*/ 457200 w 8128084"/>
              <a:gd name="connsiteY332" fmla="*/ 7820527 h 15135727"/>
              <a:gd name="connsiteX333" fmla="*/ 529390 w 8128084"/>
              <a:gd name="connsiteY333" fmla="*/ 7700211 h 15135727"/>
              <a:gd name="connsiteX334" fmla="*/ 938464 w 8128084"/>
              <a:gd name="connsiteY334" fmla="*/ 7676148 h 15135727"/>
              <a:gd name="connsiteX335" fmla="*/ 1058779 w 8128084"/>
              <a:gd name="connsiteY335" fmla="*/ 7459579 h 15135727"/>
              <a:gd name="connsiteX336" fmla="*/ 1203158 w 8128084"/>
              <a:gd name="connsiteY336" fmla="*/ 7603958 h 15135727"/>
              <a:gd name="connsiteX337" fmla="*/ 1299411 w 8128084"/>
              <a:gd name="connsiteY337" fmla="*/ 7555832 h 15135727"/>
              <a:gd name="connsiteX338" fmla="*/ 1443790 w 8128084"/>
              <a:gd name="connsiteY338" fmla="*/ 7507706 h 15135727"/>
              <a:gd name="connsiteX339" fmla="*/ 1684421 w 8128084"/>
              <a:gd name="connsiteY339" fmla="*/ 7603958 h 15135727"/>
              <a:gd name="connsiteX340" fmla="*/ 1684421 w 8128084"/>
              <a:gd name="connsiteY340" fmla="*/ 7603958 h 15135727"/>
              <a:gd name="connsiteX341" fmla="*/ 1540042 w 8128084"/>
              <a:gd name="connsiteY341" fmla="*/ 7363327 h 15135727"/>
              <a:gd name="connsiteX342" fmla="*/ 1299411 w 8128084"/>
              <a:gd name="connsiteY342" fmla="*/ 7315200 h 15135727"/>
              <a:gd name="connsiteX343" fmla="*/ 1130969 w 8128084"/>
              <a:gd name="connsiteY343" fmla="*/ 7339264 h 15135727"/>
              <a:gd name="connsiteX344" fmla="*/ 1034716 w 8128084"/>
              <a:gd name="connsiteY344" fmla="*/ 7315200 h 15135727"/>
              <a:gd name="connsiteX345" fmla="*/ 1155032 w 8128084"/>
              <a:gd name="connsiteY345" fmla="*/ 7050506 h 15135727"/>
              <a:gd name="connsiteX346" fmla="*/ 1155032 w 8128084"/>
              <a:gd name="connsiteY346" fmla="*/ 6930190 h 15135727"/>
              <a:gd name="connsiteX347" fmla="*/ 1155032 w 8128084"/>
              <a:gd name="connsiteY347" fmla="*/ 6761748 h 15135727"/>
              <a:gd name="connsiteX348" fmla="*/ 1203158 w 8128084"/>
              <a:gd name="connsiteY348" fmla="*/ 6617369 h 15135727"/>
              <a:gd name="connsiteX349" fmla="*/ 1371600 w 8128084"/>
              <a:gd name="connsiteY349" fmla="*/ 6472990 h 15135727"/>
              <a:gd name="connsiteX350" fmla="*/ 1443790 w 8128084"/>
              <a:gd name="connsiteY350" fmla="*/ 6328611 h 15135727"/>
              <a:gd name="connsiteX351" fmla="*/ 1419727 w 8128084"/>
              <a:gd name="connsiteY351" fmla="*/ 6208295 h 15135727"/>
              <a:gd name="connsiteX352" fmla="*/ 1275348 w 8128084"/>
              <a:gd name="connsiteY352" fmla="*/ 6304548 h 15135727"/>
              <a:gd name="connsiteX353" fmla="*/ 1323474 w 8128084"/>
              <a:gd name="connsiteY353" fmla="*/ 6015790 h 15135727"/>
              <a:gd name="connsiteX354" fmla="*/ 1540042 w 8128084"/>
              <a:gd name="connsiteY354" fmla="*/ 5871411 h 15135727"/>
              <a:gd name="connsiteX355" fmla="*/ 1540042 w 8128084"/>
              <a:gd name="connsiteY355" fmla="*/ 5751095 h 15135727"/>
              <a:gd name="connsiteX356" fmla="*/ 1395664 w 8128084"/>
              <a:gd name="connsiteY356" fmla="*/ 5799221 h 15135727"/>
              <a:gd name="connsiteX357" fmla="*/ 1179095 w 8128084"/>
              <a:gd name="connsiteY357" fmla="*/ 5799221 h 15135727"/>
              <a:gd name="connsiteX358" fmla="*/ 890337 w 8128084"/>
              <a:gd name="connsiteY358" fmla="*/ 5775158 h 15135727"/>
              <a:gd name="connsiteX359" fmla="*/ 697832 w 8128084"/>
              <a:gd name="connsiteY359" fmla="*/ 5606716 h 15135727"/>
              <a:gd name="connsiteX360" fmla="*/ 577516 w 8128084"/>
              <a:gd name="connsiteY360" fmla="*/ 5582653 h 15135727"/>
              <a:gd name="connsiteX361" fmla="*/ 697832 w 8128084"/>
              <a:gd name="connsiteY361" fmla="*/ 5775158 h 15135727"/>
              <a:gd name="connsiteX362" fmla="*/ 409074 w 8128084"/>
              <a:gd name="connsiteY362" fmla="*/ 5799221 h 15135727"/>
              <a:gd name="connsiteX363" fmla="*/ 168442 w 8128084"/>
              <a:gd name="connsiteY363" fmla="*/ 5702969 h 15135727"/>
              <a:gd name="connsiteX364" fmla="*/ 264695 w 8128084"/>
              <a:gd name="connsiteY364" fmla="*/ 5558590 h 15135727"/>
              <a:gd name="connsiteX365" fmla="*/ 144379 w 8128084"/>
              <a:gd name="connsiteY365" fmla="*/ 5510464 h 15135727"/>
              <a:gd name="connsiteX366" fmla="*/ 0 w 8128084"/>
              <a:gd name="connsiteY366" fmla="*/ 5462337 h 15135727"/>
              <a:gd name="connsiteX367" fmla="*/ 96253 w 8128084"/>
              <a:gd name="connsiteY367"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42827 w 8128084"/>
              <a:gd name="connsiteY202" fmla="*/ 14383753 h 15135727"/>
              <a:gd name="connsiteX203" fmla="*/ 4403558 w 8128084"/>
              <a:gd name="connsiteY203" fmla="*/ 14437895 h 15135727"/>
              <a:gd name="connsiteX204" fmla="*/ 4340058 w 8128084"/>
              <a:gd name="connsiteY204" fmla="*/ 14475995 h 15135727"/>
              <a:gd name="connsiteX205" fmla="*/ 4303127 w 8128084"/>
              <a:gd name="connsiteY205" fmla="*/ 14364703 h 15135727"/>
              <a:gd name="connsiteX206" fmla="*/ 4276892 w 8128084"/>
              <a:gd name="connsiteY206" fmla="*/ 14296190 h 15135727"/>
              <a:gd name="connsiteX207" fmla="*/ 4235116 w 8128084"/>
              <a:gd name="connsiteY207" fmla="*/ 14341642 h 15135727"/>
              <a:gd name="connsiteX208" fmla="*/ 4162927 w 8128084"/>
              <a:gd name="connsiteY208" fmla="*/ 14389769 h 15135727"/>
              <a:gd name="connsiteX209" fmla="*/ 4137527 w 8128084"/>
              <a:gd name="connsiteY209" fmla="*/ 14364369 h 15135727"/>
              <a:gd name="connsiteX210" fmla="*/ 3998327 w 8128084"/>
              <a:gd name="connsiteY210" fmla="*/ 14409153 h 15135727"/>
              <a:gd name="connsiteX211" fmla="*/ 4023727 w 8128084"/>
              <a:gd name="connsiteY211" fmla="*/ 14275803 h 15135727"/>
              <a:gd name="connsiteX212" fmla="*/ 3915945 w 8128084"/>
              <a:gd name="connsiteY212" fmla="*/ 14289840 h 15135727"/>
              <a:gd name="connsiteX213" fmla="*/ 3801979 w 8128084"/>
              <a:gd name="connsiteY213" fmla="*/ 14293516 h 15135727"/>
              <a:gd name="connsiteX214" fmla="*/ 3719764 w 8128084"/>
              <a:gd name="connsiteY214" fmla="*/ 14415169 h 15135727"/>
              <a:gd name="connsiteX215" fmla="*/ 3625850 w 8128084"/>
              <a:gd name="connsiteY215" fmla="*/ 14616364 h 15135727"/>
              <a:gd name="connsiteX216" fmla="*/ 3513221 w 8128084"/>
              <a:gd name="connsiteY216" fmla="*/ 14726653 h 15135727"/>
              <a:gd name="connsiteX217" fmla="*/ 3583071 w 8128084"/>
              <a:gd name="connsiteY217" fmla="*/ 14832932 h 15135727"/>
              <a:gd name="connsiteX218" fmla="*/ 3633537 w 8128084"/>
              <a:gd name="connsiteY218" fmla="*/ 14967285 h 15135727"/>
              <a:gd name="connsiteX219" fmla="*/ 3609474 w 8128084"/>
              <a:gd name="connsiteY219" fmla="*/ 15087600 h 15135727"/>
              <a:gd name="connsiteX220" fmla="*/ 3479132 w 8128084"/>
              <a:gd name="connsiteY220" fmla="*/ 14975974 h 15135727"/>
              <a:gd name="connsiteX221" fmla="*/ 3304340 w 8128084"/>
              <a:gd name="connsiteY221" fmla="*/ 14949237 h 15135727"/>
              <a:gd name="connsiteX222" fmla="*/ 3261227 w 8128084"/>
              <a:gd name="connsiteY222" fmla="*/ 14787145 h 15135727"/>
              <a:gd name="connsiteX223" fmla="*/ 3128211 w 8128084"/>
              <a:gd name="connsiteY223" fmla="*/ 14919158 h 15135727"/>
              <a:gd name="connsiteX224" fmla="*/ 3090277 w 8128084"/>
              <a:gd name="connsiteY224" fmla="*/ 15075903 h 15135727"/>
              <a:gd name="connsiteX225" fmla="*/ 2959769 w 8128084"/>
              <a:gd name="connsiteY225" fmla="*/ 15135727 h 15135727"/>
              <a:gd name="connsiteX226" fmla="*/ 2891256 w 8128084"/>
              <a:gd name="connsiteY226" fmla="*/ 14945895 h 15135727"/>
              <a:gd name="connsiteX227" fmla="*/ 2829927 w 8128084"/>
              <a:gd name="connsiteY227" fmla="*/ 14872703 h 15135727"/>
              <a:gd name="connsiteX228" fmla="*/ 2887579 w 8128084"/>
              <a:gd name="connsiteY228" fmla="*/ 14774779 h 15135727"/>
              <a:gd name="connsiteX229" fmla="*/ 2779127 w 8128084"/>
              <a:gd name="connsiteY229" fmla="*/ 14694903 h 15135727"/>
              <a:gd name="connsiteX230" fmla="*/ 2839453 w 8128084"/>
              <a:gd name="connsiteY230" fmla="*/ 14582274 h 15135727"/>
              <a:gd name="connsiteX231" fmla="*/ 2935706 w 8128084"/>
              <a:gd name="connsiteY231" fmla="*/ 14510085 h 15135727"/>
              <a:gd name="connsiteX232" fmla="*/ 2948406 w 8128084"/>
              <a:gd name="connsiteY232" fmla="*/ 14554535 h 15135727"/>
              <a:gd name="connsiteX233" fmla="*/ 2855327 w 8128084"/>
              <a:gd name="connsiteY233" fmla="*/ 14371053 h 15135727"/>
              <a:gd name="connsiteX234" fmla="*/ 3014077 w 8128084"/>
              <a:gd name="connsiteY234" fmla="*/ 14447253 h 15135727"/>
              <a:gd name="connsiteX235" fmla="*/ 3029285 w 8128084"/>
              <a:gd name="connsiteY235" fmla="*/ 14363032 h 15135727"/>
              <a:gd name="connsiteX236" fmla="*/ 3152274 w 8128084"/>
              <a:gd name="connsiteY236" fmla="*/ 14341642 h 15135727"/>
              <a:gd name="connsiteX237" fmla="*/ 3226135 w 8128084"/>
              <a:gd name="connsiteY237" fmla="*/ 14269453 h 15135727"/>
              <a:gd name="connsiteX238" fmla="*/ 3152274 w 8128084"/>
              <a:gd name="connsiteY238" fmla="*/ 14197264 h 15135727"/>
              <a:gd name="connsiteX239" fmla="*/ 3152274 w 8128084"/>
              <a:gd name="connsiteY239" fmla="*/ 14052885 h 15135727"/>
              <a:gd name="connsiteX240" fmla="*/ 3086435 w 8128084"/>
              <a:gd name="connsiteY240" fmla="*/ 14037845 h 15135727"/>
              <a:gd name="connsiteX241" fmla="*/ 3056021 w 8128084"/>
              <a:gd name="connsiteY241" fmla="*/ 14153148 h 15135727"/>
              <a:gd name="connsiteX242" fmla="*/ 2935706 w 8128084"/>
              <a:gd name="connsiteY242" fmla="*/ 14076948 h 15135727"/>
              <a:gd name="connsiteX243" fmla="*/ 2863516 w 8128084"/>
              <a:gd name="connsiteY243" fmla="*/ 14093324 h 15135727"/>
              <a:gd name="connsiteX244" fmla="*/ 2804527 w 8128084"/>
              <a:gd name="connsiteY244" fmla="*/ 14218653 h 15135727"/>
              <a:gd name="connsiteX245" fmla="*/ 2719137 w 8128084"/>
              <a:gd name="connsiteY245" fmla="*/ 14197264 h 15135727"/>
              <a:gd name="connsiteX246" fmla="*/ 2653298 w 8128084"/>
              <a:gd name="connsiteY246" fmla="*/ 14248064 h 15135727"/>
              <a:gd name="connsiteX247" fmla="*/ 2560721 w 8128084"/>
              <a:gd name="connsiteY247" fmla="*/ 14150474 h 15135727"/>
              <a:gd name="connsiteX248" fmla="*/ 2436729 w 8128084"/>
              <a:gd name="connsiteY248" fmla="*/ 13804566 h 15135727"/>
              <a:gd name="connsiteX249" fmla="*/ 2550527 w 8128084"/>
              <a:gd name="connsiteY249" fmla="*/ 13805903 h 15135727"/>
              <a:gd name="connsiteX250" fmla="*/ 2729498 w 8128084"/>
              <a:gd name="connsiteY250" fmla="*/ 13812253 h 15135727"/>
              <a:gd name="connsiteX251" fmla="*/ 2633077 w 8128084"/>
              <a:gd name="connsiteY251" fmla="*/ 13755103 h 15135727"/>
              <a:gd name="connsiteX252" fmla="*/ 2553369 w 8128084"/>
              <a:gd name="connsiteY252" fmla="*/ 13475369 h 15135727"/>
              <a:gd name="connsiteX253" fmla="*/ 2658645 w 8128084"/>
              <a:gd name="connsiteY253" fmla="*/ 13224711 h 15135727"/>
              <a:gd name="connsiteX254" fmla="*/ 2719137 w 8128084"/>
              <a:gd name="connsiteY254" fmla="*/ 13042232 h 15135727"/>
              <a:gd name="connsiteX255" fmla="*/ 2791327 w 8128084"/>
              <a:gd name="connsiteY255" fmla="*/ 12945979 h 15135727"/>
              <a:gd name="connsiteX256" fmla="*/ 2969627 w 8128084"/>
              <a:gd name="connsiteY256" fmla="*/ 12929603 h 15135727"/>
              <a:gd name="connsiteX257" fmla="*/ 3031958 w 8128084"/>
              <a:gd name="connsiteY257" fmla="*/ 13090358 h 15135727"/>
              <a:gd name="connsiteX258" fmla="*/ 3102977 w 8128084"/>
              <a:gd name="connsiteY258" fmla="*/ 12974053 h 15135727"/>
              <a:gd name="connsiteX259" fmla="*/ 3043321 w 8128084"/>
              <a:gd name="connsiteY259" fmla="*/ 12836024 h 15135727"/>
              <a:gd name="connsiteX260" fmla="*/ 2849479 w 8128084"/>
              <a:gd name="connsiteY260" fmla="*/ 12815637 h 15135727"/>
              <a:gd name="connsiteX261" fmla="*/ 2815390 w 8128084"/>
              <a:gd name="connsiteY261" fmla="*/ 12777537 h 15135727"/>
              <a:gd name="connsiteX262" fmla="*/ 2887077 w 8128084"/>
              <a:gd name="connsiteY262" fmla="*/ 12586703 h 15135727"/>
              <a:gd name="connsiteX263" fmla="*/ 3153777 w 8128084"/>
              <a:gd name="connsiteY263" fmla="*/ 12516853 h 15135727"/>
              <a:gd name="connsiteX264" fmla="*/ 3239837 w 8128084"/>
              <a:gd name="connsiteY264" fmla="*/ 12311314 h 15135727"/>
              <a:gd name="connsiteX265" fmla="*/ 3104148 w 8128084"/>
              <a:gd name="connsiteY265" fmla="*/ 12320337 h 15135727"/>
              <a:gd name="connsiteX266" fmla="*/ 3040648 w 8128084"/>
              <a:gd name="connsiteY266" fmla="*/ 12320337 h 15135727"/>
              <a:gd name="connsiteX267" fmla="*/ 2956927 w 8128084"/>
              <a:gd name="connsiteY267" fmla="*/ 12237453 h 15135727"/>
              <a:gd name="connsiteX268" fmla="*/ 3007895 w 8128084"/>
              <a:gd name="connsiteY268" fmla="*/ 12079706 h 15135727"/>
              <a:gd name="connsiteX269" fmla="*/ 2810042 w 8128084"/>
              <a:gd name="connsiteY269" fmla="*/ 11954377 h 15135727"/>
              <a:gd name="connsiteX270" fmla="*/ 2863516 w 8128084"/>
              <a:gd name="connsiteY270" fmla="*/ 11694695 h 15135727"/>
              <a:gd name="connsiteX271" fmla="*/ 2817227 w 8128084"/>
              <a:gd name="connsiteY271" fmla="*/ 11507203 h 15135727"/>
              <a:gd name="connsiteX272" fmla="*/ 2911642 w 8128084"/>
              <a:gd name="connsiteY272" fmla="*/ 11454064 h 15135727"/>
              <a:gd name="connsiteX273" fmla="*/ 2988677 w 8128084"/>
              <a:gd name="connsiteY273" fmla="*/ 11494503 h 15135727"/>
              <a:gd name="connsiteX274" fmla="*/ 3011571 w 8128084"/>
              <a:gd name="connsiteY274" fmla="*/ 11454064 h 15135727"/>
              <a:gd name="connsiteX275" fmla="*/ 2850482 w 8128084"/>
              <a:gd name="connsiteY275" fmla="*/ 11381874 h 15135727"/>
              <a:gd name="connsiteX276" fmla="*/ 2993858 w 8128084"/>
              <a:gd name="connsiteY276" fmla="*/ 11266571 h 15135727"/>
              <a:gd name="connsiteX277" fmla="*/ 3007895 w 8128084"/>
              <a:gd name="connsiteY277" fmla="*/ 11189369 h 15135727"/>
              <a:gd name="connsiteX278" fmla="*/ 2874879 w 8128084"/>
              <a:gd name="connsiteY278" fmla="*/ 11179342 h 15135727"/>
              <a:gd name="connsiteX279" fmla="*/ 2919329 w 8128084"/>
              <a:gd name="connsiteY279" fmla="*/ 11023600 h 15135727"/>
              <a:gd name="connsiteX280" fmla="*/ 2887579 w 8128084"/>
              <a:gd name="connsiteY280" fmla="*/ 10924674 h 15135727"/>
              <a:gd name="connsiteX281" fmla="*/ 2760914 w 8128084"/>
              <a:gd name="connsiteY281" fmla="*/ 11065377 h 15135727"/>
              <a:gd name="connsiteX282" fmla="*/ 2667000 w 8128084"/>
              <a:gd name="connsiteY282" fmla="*/ 10969124 h 15135727"/>
              <a:gd name="connsiteX283" fmla="*/ 2607845 w 8128084"/>
              <a:gd name="connsiteY283" fmla="*/ 11071727 h 15135727"/>
              <a:gd name="connsiteX284" fmla="*/ 2526632 w 8128084"/>
              <a:gd name="connsiteY284" fmla="*/ 11117179 h 15135727"/>
              <a:gd name="connsiteX285" fmla="*/ 2410827 w 8128084"/>
              <a:gd name="connsiteY285" fmla="*/ 11100803 h 15135727"/>
              <a:gd name="connsiteX286" fmla="*/ 2334127 w 8128084"/>
              <a:gd name="connsiteY286" fmla="*/ 10996864 h 15135727"/>
              <a:gd name="connsiteX287" fmla="*/ 2358190 w 8128084"/>
              <a:gd name="connsiteY287" fmla="*/ 10732169 h 15135727"/>
              <a:gd name="connsiteX288" fmla="*/ 2372227 w 8128084"/>
              <a:gd name="connsiteY288" fmla="*/ 10689390 h 15135727"/>
              <a:gd name="connsiteX289" fmla="*/ 2533316 w 8128084"/>
              <a:gd name="connsiteY289" fmla="*/ 10574087 h 15135727"/>
              <a:gd name="connsiteX290" fmla="*/ 2598821 w 8128084"/>
              <a:gd name="connsiteY290" fmla="*/ 10684042 h 15135727"/>
              <a:gd name="connsiteX291" fmla="*/ 2767264 w 8128084"/>
              <a:gd name="connsiteY291" fmla="*/ 10684042 h 15135727"/>
              <a:gd name="connsiteX292" fmla="*/ 2646948 w 8128084"/>
              <a:gd name="connsiteY292" fmla="*/ 10515600 h 15135727"/>
              <a:gd name="connsiteX293" fmla="*/ 2815390 w 8128084"/>
              <a:gd name="connsiteY293" fmla="*/ 10395285 h 15135727"/>
              <a:gd name="connsiteX294" fmla="*/ 3080085 w 8128084"/>
              <a:gd name="connsiteY294" fmla="*/ 10419348 h 15135727"/>
              <a:gd name="connsiteX295" fmla="*/ 3248527 w 8128084"/>
              <a:gd name="connsiteY295" fmla="*/ 10539664 h 15135727"/>
              <a:gd name="connsiteX296" fmla="*/ 3320716 w 8128084"/>
              <a:gd name="connsiteY296" fmla="*/ 10659979 h 15135727"/>
              <a:gd name="connsiteX297" fmla="*/ 3465095 w 8128084"/>
              <a:gd name="connsiteY297" fmla="*/ 10659979 h 15135727"/>
              <a:gd name="connsiteX298" fmla="*/ 3441032 w 8128084"/>
              <a:gd name="connsiteY298" fmla="*/ 10491537 h 15135727"/>
              <a:gd name="connsiteX299" fmla="*/ 3392906 w 8128084"/>
              <a:gd name="connsiteY299" fmla="*/ 10250906 h 15135727"/>
              <a:gd name="connsiteX300" fmla="*/ 3152274 w 8128084"/>
              <a:gd name="connsiteY300" fmla="*/ 10250906 h 15135727"/>
              <a:gd name="connsiteX301" fmla="*/ 3176337 w 8128084"/>
              <a:gd name="connsiteY301" fmla="*/ 10178716 h 15135727"/>
              <a:gd name="connsiteX302" fmla="*/ 3104148 w 8128084"/>
              <a:gd name="connsiteY302" fmla="*/ 10154653 h 15135727"/>
              <a:gd name="connsiteX303" fmla="*/ 3007895 w 8128084"/>
              <a:gd name="connsiteY303" fmla="*/ 9962148 h 15135727"/>
              <a:gd name="connsiteX304" fmla="*/ 3176337 w 8128084"/>
              <a:gd name="connsiteY304" fmla="*/ 9889958 h 15135727"/>
              <a:gd name="connsiteX305" fmla="*/ 2959769 w 8128084"/>
              <a:gd name="connsiteY305" fmla="*/ 9504948 h 15135727"/>
              <a:gd name="connsiteX306" fmla="*/ 2791327 w 8128084"/>
              <a:gd name="connsiteY306" fmla="*/ 9456821 h 15135727"/>
              <a:gd name="connsiteX307" fmla="*/ 2574758 w 8128084"/>
              <a:gd name="connsiteY307" fmla="*/ 9336506 h 15135727"/>
              <a:gd name="connsiteX308" fmla="*/ 2550695 w 8128084"/>
              <a:gd name="connsiteY308" fmla="*/ 9071811 h 15135727"/>
              <a:gd name="connsiteX309" fmla="*/ 2695074 w 8128084"/>
              <a:gd name="connsiteY309" fmla="*/ 8999621 h 15135727"/>
              <a:gd name="connsiteX310" fmla="*/ 2622885 w 8128084"/>
              <a:gd name="connsiteY310" fmla="*/ 8975558 h 15135727"/>
              <a:gd name="connsiteX311" fmla="*/ 2430379 w 8128084"/>
              <a:gd name="connsiteY311" fmla="*/ 8999621 h 15135727"/>
              <a:gd name="connsiteX312" fmla="*/ 2261937 w 8128084"/>
              <a:gd name="connsiteY312" fmla="*/ 9168064 h 15135727"/>
              <a:gd name="connsiteX313" fmla="*/ 2237874 w 8128084"/>
              <a:gd name="connsiteY313" fmla="*/ 8999621 h 15135727"/>
              <a:gd name="connsiteX314" fmla="*/ 2117558 w 8128084"/>
              <a:gd name="connsiteY314" fmla="*/ 8975558 h 15135727"/>
              <a:gd name="connsiteX315" fmla="*/ 2045369 w 8128084"/>
              <a:gd name="connsiteY315" fmla="*/ 8783053 h 15135727"/>
              <a:gd name="connsiteX316" fmla="*/ 1852864 w 8128084"/>
              <a:gd name="connsiteY316" fmla="*/ 8758990 h 15135727"/>
              <a:gd name="connsiteX317" fmla="*/ 1636295 w 8128084"/>
              <a:gd name="connsiteY317" fmla="*/ 8927432 h 15135727"/>
              <a:gd name="connsiteX318" fmla="*/ 1588169 w 8128084"/>
              <a:gd name="connsiteY318" fmla="*/ 9023685 h 15135727"/>
              <a:gd name="connsiteX319" fmla="*/ 1515979 w 8128084"/>
              <a:gd name="connsiteY319" fmla="*/ 8879306 h 15135727"/>
              <a:gd name="connsiteX320" fmla="*/ 1347537 w 8128084"/>
              <a:gd name="connsiteY320" fmla="*/ 8879306 h 15135727"/>
              <a:gd name="connsiteX321" fmla="*/ 1347537 w 8128084"/>
              <a:gd name="connsiteY321" fmla="*/ 8710864 h 15135727"/>
              <a:gd name="connsiteX322" fmla="*/ 1106906 w 8128084"/>
              <a:gd name="connsiteY322" fmla="*/ 8783053 h 15135727"/>
              <a:gd name="connsiteX323" fmla="*/ 890337 w 8128084"/>
              <a:gd name="connsiteY323" fmla="*/ 8686800 h 15135727"/>
              <a:gd name="connsiteX324" fmla="*/ 649706 w 8128084"/>
              <a:gd name="connsiteY324" fmla="*/ 8662737 h 15135727"/>
              <a:gd name="connsiteX325" fmla="*/ 385011 w 8128084"/>
              <a:gd name="connsiteY325" fmla="*/ 8566485 h 15135727"/>
              <a:gd name="connsiteX326" fmla="*/ 577516 w 8128084"/>
              <a:gd name="connsiteY326" fmla="*/ 8373979 h 15135727"/>
              <a:gd name="connsiteX327" fmla="*/ 794085 w 8128084"/>
              <a:gd name="connsiteY327" fmla="*/ 8301790 h 15135727"/>
              <a:gd name="connsiteX328" fmla="*/ 745958 w 8128084"/>
              <a:gd name="connsiteY328" fmla="*/ 8133348 h 15135727"/>
              <a:gd name="connsiteX329" fmla="*/ 818148 w 8128084"/>
              <a:gd name="connsiteY329" fmla="*/ 7820527 h 15135727"/>
              <a:gd name="connsiteX330" fmla="*/ 697832 w 8128084"/>
              <a:gd name="connsiteY330" fmla="*/ 7820527 h 15135727"/>
              <a:gd name="connsiteX331" fmla="*/ 625642 w 8128084"/>
              <a:gd name="connsiteY331" fmla="*/ 7916779 h 15135727"/>
              <a:gd name="connsiteX332" fmla="*/ 457200 w 8128084"/>
              <a:gd name="connsiteY332" fmla="*/ 7820527 h 15135727"/>
              <a:gd name="connsiteX333" fmla="*/ 529390 w 8128084"/>
              <a:gd name="connsiteY333" fmla="*/ 7700211 h 15135727"/>
              <a:gd name="connsiteX334" fmla="*/ 938464 w 8128084"/>
              <a:gd name="connsiteY334" fmla="*/ 7676148 h 15135727"/>
              <a:gd name="connsiteX335" fmla="*/ 1058779 w 8128084"/>
              <a:gd name="connsiteY335" fmla="*/ 7459579 h 15135727"/>
              <a:gd name="connsiteX336" fmla="*/ 1203158 w 8128084"/>
              <a:gd name="connsiteY336" fmla="*/ 7603958 h 15135727"/>
              <a:gd name="connsiteX337" fmla="*/ 1299411 w 8128084"/>
              <a:gd name="connsiteY337" fmla="*/ 7555832 h 15135727"/>
              <a:gd name="connsiteX338" fmla="*/ 1443790 w 8128084"/>
              <a:gd name="connsiteY338" fmla="*/ 7507706 h 15135727"/>
              <a:gd name="connsiteX339" fmla="*/ 1684421 w 8128084"/>
              <a:gd name="connsiteY339" fmla="*/ 7603958 h 15135727"/>
              <a:gd name="connsiteX340" fmla="*/ 1684421 w 8128084"/>
              <a:gd name="connsiteY340" fmla="*/ 7603958 h 15135727"/>
              <a:gd name="connsiteX341" fmla="*/ 1540042 w 8128084"/>
              <a:gd name="connsiteY341" fmla="*/ 7363327 h 15135727"/>
              <a:gd name="connsiteX342" fmla="*/ 1299411 w 8128084"/>
              <a:gd name="connsiteY342" fmla="*/ 7315200 h 15135727"/>
              <a:gd name="connsiteX343" fmla="*/ 1130969 w 8128084"/>
              <a:gd name="connsiteY343" fmla="*/ 7339264 h 15135727"/>
              <a:gd name="connsiteX344" fmla="*/ 1034716 w 8128084"/>
              <a:gd name="connsiteY344" fmla="*/ 7315200 h 15135727"/>
              <a:gd name="connsiteX345" fmla="*/ 1155032 w 8128084"/>
              <a:gd name="connsiteY345" fmla="*/ 7050506 h 15135727"/>
              <a:gd name="connsiteX346" fmla="*/ 1155032 w 8128084"/>
              <a:gd name="connsiteY346" fmla="*/ 6930190 h 15135727"/>
              <a:gd name="connsiteX347" fmla="*/ 1155032 w 8128084"/>
              <a:gd name="connsiteY347" fmla="*/ 6761748 h 15135727"/>
              <a:gd name="connsiteX348" fmla="*/ 1203158 w 8128084"/>
              <a:gd name="connsiteY348" fmla="*/ 6617369 h 15135727"/>
              <a:gd name="connsiteX349" fmla="*/ 1371600 w 8128084"/>
              <a:gd name="connsiteY349" fmla="*/ 6472990 h 15135727"/>
              <a:gd name="connsiteX350" fmla="*/ 1443790 w 8128084"/>
              <a:gd name="connsiteY350" fmla="*/ 6328611 h 15135727"/>
              <a:gd name="connsiteX351" fmla="*/ 1419727 w 8128084"/>
              <a:gd name="connsiteY351" fmla="*/ 6208295 h 15135727"/>
              <a:gd name="connsiteX352" fmla="*/ 1275348 w 8128084"/>
              <a:gd name="connsiteY352" fmla="*/ 6304548 h 15135727"/>
              <a:gd name="connsiteX353" fmla="*/ 1323474 w 8128084"/>
              <a:gd name="connsiteY353" fmla="*/ 6015790 h 15135727"/>
              <a:gd name="connsiteX354" fmla="*/ 1540042 w 8128084"/>
              <a:gd name="connsiteY354" fmla="*/ 5871411 h 15135727"/>
              <a:gd name="connsiteX355" fmla="*/ 1540042 w 8128084"/>
              <a:gd name="connsiteY355" fmla="*/ 5751095 h 15135727"/>
              <a:gd name="connsiteX356" fmla="*/ 1395664 w 8128084"/>
              <a:gd name="connsiteY356" fmla="*/ 5799221 h 15135727"/>
              <a:gd name="connsiteX357" fmla="*/ 1179095 w 8128084"/>
              <a:gd name="connsiteY357" fmla="*/ 5799221 h 15135727"/>
              <a:gd name="connsiteX358" fmla="*/ 890337 w 8128084"/>
              <a:gd name="connsiteY358" fmla="*/ 5775158 h 15135727"/>
              <a:gd name="connsiteX359" fmla="*/ 697832 w 8128084"/>
              <a:gd name="connsiteY359" fmla="*/ 5606716 h 15135727"/>
              <a:gd name="connsiteX360" fmla="*/ 577516 w 8128084"/>
              <a:gd name="connsiteY360" fmla="*/ 5582653 h 15135727"/>
              <a:gd name="connsiteX361" fmla="*/ 697832 w 8128084"/>
              <a:gd name="connsiteY361" fmla="*/ 5775158 h 15135727"/>
              <a:gd name="connsiteX362" fmla="*/ 409074 w 8128084"/>
              <a:gd name="connsiteY362" fmla="*/ 5799221 h 15135727"/>
              <a:gd name="connsiteX363" fmla="*/ 168442 w 8128084"/>
              <a:gd name="connsiteY363" fmla="*/ 5702969 h 15135727"/>
              <a:gd name="connsiteX364" fmla="*/ 264695 w 8128084"/>
              <a:gd name="connsiteY364" fmla="*/ 5558590 h 15135727"/>
              <a:gd name="connsiteX365" fmla="*/ 144379 w 8128084"/>
              <a:gd name="connsiteY365" fmla="*/ 5510464 h 15135727"/>
              <a:gd name="connsiteX366" fmla="*/ 0 w 8128084"/>
              <a:gd name="connsiteY366" fmla="*/ 5462337 h 15135727"/>
              <a:gd name="connsiteX367" fmla="*/ 96253 w 8128084"/>
              <a:gd name="connsiteY367"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42827 w 8128084"/>
              <a:gd name="connsiteY202" fmla="*/ 14383753 h 15135727"/>
              <a:gd name="connsiteX203" fmla="*/ 4403558 w 8128084"/>
              <a:gd name="connsiteY203" fmla="*/ 14437895 h 15135727"/>
              <a:gd name="connsiteX204" fmla="*/ 4340058 w 8128084"/>
              <a:gd name="connsiteY204" fmla="*/ 14475995 h 15135727"/>
              <a:gd name="connsiteX205" fmla="*/ 4303127 w 8128084"/>
              <a:gd name="connsiteY205" fmla="*/ 14364703 h 15135727"/>
              <a:gd name="connsiteX206" fmla="*/ 4276892 w 8128084"/>
              <a:gd name="connsiteY206" fmla="*/ 14296190 h 15135727"/>
              <a:gd name="connsiteX207" fmla="*/ 4235116 w 8128084"/>
              <a:gd name="connsiteY207" fmla="*/ 14341642 h 15135727"/>
              <a:gd name="connsiteX208" fmla="*/ 4162927 w 8128084"/>
              <a:gd name="connsiteY208" fmla="*/ 14389769 h 15135727"/>
              <a:gd name="connsiteX209" fmla="*/ 4137527 w 8128084"/>
              <a:gd name="connsiteY209" fmla="*/ 14364369 h 15135727"/>
              <a:gd name="connsiteX210" fmla="*/ 3998327 w 8128084"/>
              <a:gd name="connsiteY210" fmla="*/ 14409153 h 15135727"/>
              <a:gd name="connsiteX211" fmla="*/ 4023727 w 8128084"/>
              <a:gd name="connsiteY211" fmla="*/ 14275803 h 15135727"/>
              <a:gd name="connsiteX212" fmla="*/ 3915945 w 8128084"/>
              <a:gd name="connsiteY212" fmla="*/ 14289840 h 15135727"/>
              <a:gd name="connsiteX213" fmla="*/ 3801979 w 8128084"/>
              <a:gd name="connsiteY213" fmla="*/ 14293516 h 15135727"/>
              <a:gd name="connsiteX214" fmla="*/ 3719764 w 8128084"/>
              <a:gd name="connsiteY214" fmla="*/ 14415169 h 15135727"/>
              <a:gd name="connsiteX215" fmla="*/ 3625850 w 8128084"/>
              <a:gd name="connsiteY215" fmla="*/ 14616364 h 15135727"/>
              <a:gd name="connsiteX216" fmla="*/ 3513221 w 8128084"/>
              <a:gd name="connsiteY216" fmla="*/ 14726653 h 15135727"/>
              <a:gd name="connsiteX217" fmla="*/ 3583071 w 8128084"/>
              <a:gd name="connsiteY217" fmla="*/ 14832932 h 15135727"/>
              <a:gd name="connsiteX218" fmla="*/ 3633537 w 8128084"/>
              <a:gd name="connsiteY218" fmla="*/ 14967285 h 15135727"/>
              <a:gd name="connsiteX219" fmla="*/ 3609474 w 8128084"/>
              <a:gd name="connsiteY219" fmla="*/ 15087600 h 15135727"/>
              <a:gd name="connsiteX220" fmla="*/ 3479132 w 8128084"/>
              <a:gd name="connsiteY220" fmla="*/ 14975974 h 15135727"/>
              <a:gd name="connsiteX221" fmla="*/ 3304340 w 8128084"/>
              <a:gd name="connsiteY221" fmla="*/ 14949237 h 15135727"/>
              <a:gd name="connsiteX222" fmla="*/ 3261227 w 8128084"/>
              <a:gd name="connsiteY222" fmla="*/ 14787145 h 15135727"/>
              <a:gd name="connsiteX223" fmla="*/ 3128211 w 8128084"/>
              <a:gd name="connsiteY223" fmla="*/ 14919158 h 15135727"/>
              <a:gd name="connsiteX224" fmla="*/ 3090277 w 8128084"/>
              <a:gd name="connsiteY224" fmla="*/ 15075903 h 15135727"/>
              <a:gd name="connsiteX225" fmla="*/ 2959769 w 8128084"/>
              <a:gd name="connsiteY225" fmla="*/ 15135727 h 15135727"/>
              <a:gd name="connsiteX226" fmla="*/ 2891256 w 8128084"/>
              <a:gd name="connsiteY226" fmla="*/ 14945895 h 15135727"/>
              <a:gd name="connsiteX227" fmla="*/ 2829927 w 8128084"/>
              <a:gd name="connsiteY227" fmla="*/ 14872703 h 15135727"/>
              <a:gd name="connsiteX228" fmla="*/ 2887579 w 8128084"/>
              <a:gd name="connsiteY228" fmla="*/ 14774779 h 15135727"/>
              <a:gd name="connsiteX229" fmla="*/ 2779127 w 8128084"/>
              <a:gd name="connsiteY229" fmla="*/ 14694903 h 15135727"/>
              <a:gd name="connsiteX230" fmla="*/ 2839453 w 8128084"/>
              <a:gd name="connsiteY230" fmla="*/ 14582274 h 15135727"/>
              <a:gd name="connsiteX231" fmla="*/ 2935706 w 8128084"/>
              <a:gd name="connsiteY231" fmla="*/ 14510085 h 15135727"/>
              <a:gd name="connsiteX232" fmla="*/ 2948406 w 8128084"/>
              <a:gd name="connsiteY232" fmla="*/ 14554535 h 15135727"/>
              <a:gd name="connsiteX233" fmla="*/ 2855327 w 8128084"/>
              <a:gd name="connsiteY233" fmla="*/ 14371053 h 15135727"/>
              <a:gd name="connsiteX234" fmla="*/ 3014077 w 8128084"/>
              <a:gd name="connsiteY234" fmla="*/ 14447253 h 15135727"/>
              <a:gd name="connsiteX235" fmla="*/ 3029285 w 8128084"/>
              <a:gd name="connsiteY235" fmla="*/ 14363032 h 15135727"/>
              <a:gd name="connsiteX236" fmla="*/ 3152274 w 8128084"/>
              <a:gd name="connsiteY236" fmla="*/ 14341642 h 15135727"/>
              <a:gd name="connsiteX237" fmla="*/ 3226135 w 8128084"/>
              <a:gd name="connsiteY237" fmla="*/ 14269453 h 15135727"/>
              <a:gd name="connsiteX238" fmla="*/ 3152274 w 8128084"/>
              <a:gd name="connsiteY238" fmla="*/ 14197264 h 15135727"/>
              <a:gd name="connsiteX239" fmla="*/ 3152274 w 8128084"/>
              <a:gd name="connsiteY239" fmla="*/ 14052885 h 15135727"/>
              <a:gd name="connsiteX240" fmla="*/ 3086435 w 8128084"/>
              <a:gd name="connsiteY240" fmla="*/ 14037845 h 15135727"/>
              <a:gd name="connsiteX241" fmla="*/ 3056021 w 8128084"/>
              <a:gd name="connsiteY241" fmla="*/ 14153148 h 15135727"/>
              <a:gd name="connsiteX242" fmla="*/ 2935706 w 8128084"/>
              <a:gd name="connsiteY242" fmla="*/ 14076948 h 15135727"/>
              <a:gd name="connsiteX243" fmla="*/ 2863516 w 8128084"/>
              <a:gd name="connsiteY243" fmla="*/ 14093324 h 15135727"/>
              <a:gd name="connsiteX244" fmla="*/ 2804527 w 8128084"/>
              <a:gd name="connsiteY244" fmla="*/ 14218653 h 15135727"/>
              <a:gd name="connsiteX245" fmla="*/ 2719137 w 8128084"/>
              <a:gd name="connsiteY245" fmla="*/ 14197264 h 15135727"/>
              <a:gd name="connsiteX246" fmla="*/ 2653298 w 8128084"/>
              <a:gd name="connsiteY246" fmla="*/ 14248064 h 15135727"/>
              <a:gd name="connsiteX247" fmla="*/ 2560721 w 8128084"/>
              <a:gd name="connsiteY247" fmla="*/ 14150474 h 15135727"/>
              <a:gd name="connsiteX248" fmla="*/ 2436729 w 8128084"/>
              <a:gd name="connsiteY248" fmla="*/ 13804566 h 15135727"/>
              <a:gd name="connsiteX249" fmla="*/ 2550527 w 8128084"/>
              <a:gd name="connsiteY249" fmla="*/ 13805903 h 15135727"/>
              <a:gd name="connsiteX250" fmla="*/ 2729498 w 8128084"/>
              <a:gd name="connsiteY250" fmla="*/ 13812253 h 15135727"/>
              <a:gd name="connsiteX251" fmla="*/ 2633077 w 8128084"/>
              <a:gd name="connsiteY251" fmla="*/ 13755103 h 15135727"/>
              <a:gd name="connsiteX252" fmla="*/ 2553369 w 8128084"/>
              <a:gd name="connsiteY252" fmla="*/ 13475369 h 15135727"/>
              <a:gd name="connsiteX253" fmla="*/ 2658645 w 8128084"/>
              <a:gd name="connsiteY253" fmla="*/ 13224711 h 15135727"/>
              <a:gd name="connsiteX254" fmla="*/ 2719137 w 8128084"/>
              <a:gd name="connsiteY254" fmla="*/ 13042232 h 15135727"/>
              <a:gd name="connsiteX255" fmla="*/ 2791327 w 8128084"/>
              <a:gd name="connsiteY255" fmla="*/ 12945979 h 15135727"/>
              <a:gd name="connsiteX256" fmla="*/ 2969627 w 8128084"/>
              <a:gd name="connsiteY256" fmla="*/ 12929603 h 15135727"/>
              <a:gd name="connsiteX257" fmla="*/ 3031958 w 8128084"/>
              <a:gd name="connsiteY257" fmla="*/ 13090358 h 15135727"/>
              <a:gd name="connsiteX258" fmla="*/ 3102977 w 8128084"/>
              <a:gd name="connsiteY258" fmla="*/ 12974053 h 15135727"/>
              <a:gd name="connsiteX259" fmla="*/ 3043321 w 8128084"/>
              <a:gd name="connsiteY259" fmla="*/ 12836024 h 15135727"/>
              <a:gd name="connsiteX260" fmla="*/ 2849479 w 8128084"/>
              <a:gd name="connsiteY260" fmla="*/ 12815637 h 15135727"/>
              <a:gd name="connsiteX261" fmla="*/ 2815390 w 8128084"/>
              <a:gd name="connsiteY261" fmla="*/ 12777537 h 15135727"/>
              <a:gd name="connsiteX262" fmla="*/ 2887077 w 8128084"/>
              <a:gd name="connsiteY262" fmla="*/ 12586703 h 15135727"/>
              <a:gd name="connsiteX263" fmla="*/ 3153777 w 8128084"/>
              <a:gd name="connsiteY263" fmla="*/ 12516853 h 15135727"/>
              <a:gd name="connsiteX264" fmla="*/ 3239837 w 8128084"/>
              <a:gd name="connsiteY264" fmla="*/ 12311314 h 15135727"/>
              <a:gd name="connsiteX265" fmla="*/ 3104148 w 8128084"/>
              <a:gd name="connsiteY265" fmla="*/ 12320337 h 15135727"/>
              <a:gd name="connsiteX266" fmla="*/ 3040648 w 8128084"/>
              <a:gd name="connsiteY266" fmla="*/ 12320337 h 15135727"/>
              <a:gd name="connsiteX267" fmla="*/ 2956927 w 8128084"/>
              <a:gd name="connsiteY267" fmla="*/ 12237453 h 15135727"/>
              <a:gd name="connsiteX268" fmla="*/ 3007895 w 8128084"/>
              <a:gd name="connsiteY268" fmla="*/ 12079706 h 15135727"/>
              <a:gd name="connsiteX269" fmla="*/ 2810042 w 8128084"/>
              <a:gd name="connsiteY269" fmla="*/ 11954377 h 15135727"/>
              <a:gd name="connsiteX270" fmla="*/ 2863516 w 8128084"/>
              <a:gd name="connsiteY270" fmla="*/ 11694695 h 15135727"/>
              <a:gd name="connsiteX271" fmla="*/ 2817227 w 8128084"/>
              <a:gd name="connsiteY271" fmla="*/ 11507203 h 15135727"/>
              <a:gd name="connsiteX272" fmla="*/ 2911642 w 8128084"/>
              <a:gd name="connsiteY272" fmla="*/ 11454064 h 15135727"/>
              <a:gd name="connsiteX273" fmla="*/ 2988677 w 8128084"/>
              <a:gd name="connsiteY273" fmla="*/ 11494503 h 15135727"/>
              <a:gd name="connsiteX274" fmla="*/ 3011571 w 8128084"/>
              <a:gd name="connsiteY274" fmla="*/ 11454064 h 15135727"/>
              <a:gd name="connsiteX275" fmla="*/ 2850482 w 8128084"/>
              <a:gd name="connsiteY275" fmla="*/ 11381874 h 15135727"/>
              <a:gd name="connsiteX276" fmla="*/ 2993858 w 8128084"/>
              <a:gd name="connsiteY276" fmla="*/ 11266571 h 15135727"/>
              <a:gd name="connsiteX277" fmla="*/ 3007895 w 8128084"/>
              <a:gd name="connsiteY277" fmla="*/ 11189369 h 15135727"/>
              <a:gd name="connsiteX278" fmla="*/ 2874879 w 8128084"/>
              <a:gd name="connsiteY278" fmla="*/ 11179342 h 15135727"/>
              <a:gd name="connsiteX279" fmla="*/ 2919329 w 8128084"/>
              <a:gd name="connsiteY279" fmla="*/ 11023600 h 15135727"/>
              <a:gd name="connsiteX280" fmla="*/ 2887579 w 8128084"/>
              <a:gd name="connsiteY280" fmla="*/ 10924674 h 15135727"/>
              <a:gd name="connsiteX281" fmla="*/ 2760914 w 8128084"/>
              <a:gd name="connsiteY281" fmla="*/ 11065377 h 15135727"/>
              <a:gd name="connsiteX282" fmla="*/ 2667000 w 8128084"/>
              <a:gd name="connsiteY282" fmla="*/ 10969124 h 15135727"/>
              <a:gd name="connsiteX283" fmla="*/ 2607845 w 8128084"/>
              <a:gd name="connsiteY283" fmla="*/ 11071727 h 15135727"/>
              <a:gd name="connsiteX284" fmla="*/ 2526632 w 8128084"/>
              <a:gd name="connsiteY284" fmla="*/ 11117179 h 15135727"/>
              <a:gd name="connsiteX285" fmla="*/ 2410827 w 8128084"/>
              <a:gd name="connsiteY285" fmla="*/ 11100803 h 15135727"/>
              <a:gd name="connsiteX286" fmla="*/ 2334127 w 8128084"/>
              <a:gd name="connsiteY286" fmla="*/ 10996864 h 15135727"/>
              <a:gd name="connsiteX287" fmla="*/ 2358190 w 8128084"/>
              <a:gd name="connsiteY287" fmla="*/ 10732169 h 15135727"/>
              <a:gd name="connsiteX288" fmla="*/ 2372227 w 8128084"/>
              <a:gd name="connsiteY288" fmla="*/ 10689390 h 15135727"/>
              <a:gd name="connsiteX289" fmla="*/ 2533316 w 8128084"/>
              <a:gd name="connsiteY289" fmla="*/ 10574087 h 15135727"/>
              <a:gd name="connsiteX290" fmla="*/ 2598821 w 8128084"/>
              <a:gd name="connsiteY290" fmla="*/ 10684042 h 15135727"/>
              <a:gd name="connsiteX291" fmla="*/ 2683877 w 8128084"/>
              <a:gd name="connsiteY291" fmla="*/ 10745203 h 15135727"/>
              <a:gd name="connsiteX292" fmla="*/ 2767264 w 8128084"/>
              <a:gd name="connsiteY292" fmla="*/ 10684042 h 15135727"/>
              <a:gd name="connsiteX293" fmla="*/ 2646948 w 8128084"/>
              <a:gd name="connsiteY293" fmla="*/ 10515600 h 15135727"/>
              <a:gd name="connsiteX294" fmla="*/ 2815390 w 8128084"/>
              <a:gd name="connsiteY294" fmla="*/ 10395285 h 15135727"/>
              <a:gd name="connsiteX295" fmla="*/ 3080085 w 8128084"/>
              <a:gd name="connsiteY295" fmla="*/ 10419348 h 15135727"/>
              <a:gd name="connsiteX296" fmla="*/ 3248527 w 8128084"/>
              <a:gd name="connsiteY296" fmla="*/ 10539664 h 15135727"/>
              <a:gd name="connsiteX297" fmla="*/ 3320716 w 8128084"/>
              <a:gd name="connsiteY297" fmla="*/ 10659979 h 15135727"/>
              <a:gd name="connsiteX298" fmla="*/ 3465095 w 8128084"/>
              <a:gd name="connsiteY298" fmla="*/ 10659979 h 15135727"/>
              <a:gd name="connsiteX299" fmla="*/ 3441032 w 8128084"/>
              <a:gd name="connsiteY299" fmla="*/ 10491537 h 15135727"/>
              <a:gd name="connsiteX300" fmla="*/ 3392906 w 8128084"/>
              <a:gd name="connsiteY300" fmla="*/ 10250906 h 15135727"/>
              <a:gd name="connsiteX301" fmla="*/ 3152274 w 8128084"/>
              <a:gd name="connsiteY301" fmla="*/ 10250906 h 15135727"/>
              <a:gd name="connsiteX302" fmla="*/ 3176337 w 8128084"/>
              <a:gd name="connsiteY302" fmla="*/ 10178716 h 15135727"/>
              <a:gd name="connsiteX303" fmla="*/ 3104148 w 8128084"/>
              <a:gd name="connsiteY303" fmla="*/ 10154653 h 15135727"/>
              <a:gd name="connsiteX304" fmla="*/ 3007895 w 8128084"/>
              <a:gd name="connsiteY304" fmla="*/ 9962148 h 15135727"/>
              <a:gd name="connsiteX305" fmla="*/ 3176337 w 8128084"/>
              <a:gd name="connsiteY305" fmla="*/ 9889958 h 15135727"/>
              <a:gd name="connsiteX306" fmla="*/ 2959769 w 8128084"/>
              <a:gd name="connsiteY306" fmla="*/ 9504948 h 15135727"/>
              <a:gd name="connsiteX307" fmla="*/ 2791327 w 8128084"/>
              <a:gd name="connsiteY307" fmla="*/ 9456821 h 15135727"/>
              <a:gd name="connsiteX308" fmla="*/ 2574758 w 8128084"/>
              <a:gd name="connsiteY308" fmla="*/ 9336506 h 15135727"/>
              <a:gd name="connsiteX309" fmla="*/ 2550695 w 8128084"/>
              <a:gd name="connsiteY309" fmla="*/ 9071811 h 15135727"/>
              <a:gd name="connsiteX310" fmla="*/ 2695074 w 8128084"/>
              <a:gd name="connsiteY310" fmla="*/ 8999621 h 15135727"/>
              <a:gd name="connsiteX311" fmla="*/ 2622885 w 8128084"/>
              <a:gd name="connsiteY311" fmla="*/ 8975558 h 15135727"/>
              <a:gd name="connsiteX312" fmla="*/ 2430379 w 8128084"/>
              <a:gd name="connsiteY312" fmla="*/ 8999621 h 15135727"/>
              <a:gd name="connsiteX313" fmla="*/ 2261937 w 8128084"/>
              <a:gd name="connsiteY313" fmla="*/ 9168064 h 15135727"/>
              <a:gd name="connsiteX314" fmla="*/ 2237874 w 8128084"/>
              <a:gd name="connsiteY314" fmla="*/ 8999621 h 15135727"/>
              <a:gd name="connsiteX315" fmla="*/ 2117558 w 8128084"/>
              <a:gd name="connsiteY315" fmla="*/ 8975558 h 15135727"/>
              <a:gd name="connsiteX316" fmla="*/ 2045369 w 8128084"/>
              <a:gd name="connsiteY316" fmla="*/ 8783053 h 15135727"/>
              <a:gd name="connsiteX317" fmla="*/ 1852864 w 8128084"/>
              <a:gd name="connsiteY317" fmla="*/ 8758990 h 15135727"/>
              <a:gd name="connsiteX318" fmla="*/ 1636295 w 8128084"/>
              <a:gd name="connsiteY318" fmla="*/ 8927432 h 15135727"/>
              <a:gd name="connsiteX319" fmla="*/ 1588169 w 8128084"/>
              <a:gd name="connsiteY319" fmla="*/ 9023685 h 15135727"/>
              <a:gd name="connsiteX320" fmla="*/ 1515979 w 8128084"/>
              <a:gd name="connsiteY320" fmla="*/ 8879306 h 15135727"/>
              <a:gd name="connsiteX321" fmla="*/ 1347537 w 8128084"/>
              <a:gd name="connsiteY321" fmla="*/ 8879306 h 15135727"/>
              <a:gd name="connsiteX322" fmla="*/ 1347537 w 8128084"/>
              <a:gd name="connsiteY322" fmla="*/ 8710864 h 15135727"/>
              <a:gd name="connsiteX323" fmla="*/ 1106906 w 8128084"/>
              <a:gd name="connsiteY323" fmla="*/ 8783053 h 15135727"/>
              <a:gd name="connsiteX324" fmla="*/ 890337 w 8128084"/>
              <a:gd name="connsiteY324" fmla="*/ 8686800 h 15135727"/>
              <a:gd name="connsiteX325" fmla="*/ 649706 w 8128084"/>
              <a:gd name="connsiteY325" fmla="*/ 8662737 h 15135727"/>
              <a:gd name="connsiteX326" fmla="*/ 385011 w 8128084"/>
              <a:gd name="connsiteY326" fmla="*/ 8566485 h 15135727"/>
              <a:gd name="connsiteX327" fmla="*/ 577516 w 8128084"/>
              <a:gd name="connsiteY327" fmla="*/ 8373979 h 15135727"/>
              <a:gd name="connsiteX328" fmla="*/ 794085 w 8128084"/>
              <a:gd name="connsiteY328" fmla="*/ 8301790 h 15135727"/>
              <a:gd name="connsiteX329" fmla="*/ 745958 w 8128084"/>
              <a:gd name="connsiteY329" fmla="*/ 8133348 h 15135727"/>
              <a:gd name="connsiteX330" fmla="*/ 818148 w 8128084"/>
              <a:gd name="connsiteY330" fmla="*/ 7820527 h 15135727"/>
              <a:gd name="connsiteX331" fmla="*/ 697832 w 8128084"/>
              <a:gd name="connsiteY331" fmla="*/ 7820527 h 15135727"/>
              <a:gd name="connsiteX332" fmla="*/ 625642 w 8128084"/>
              <a:gd name="connsiteY332" fmla="*/ 7916779 h 15135727"/>
              <a:gd name="connsiteX333" fmla="*/ 457200 w 8128084"/>
              <a:gd name="connsiteY333" fmla="*/ 7820527 h 15135727"/>
              <a:gd name="connsiteX334" fmla="*/ 529390 w 8128084"/>
              <a:gd name="connsiteY334" fmla="*/ 7700211 h 15135727"/>
              <a:gd name="connsiteX335" fmla="*/ 938464 w 8128084"/>
              <a:gd name="connsiteY335" fmla="*/ 7676148 h 15135727"/>
              <a:gd name="connsiteX336" fmla="*/ 1058779 w 8128084"/>
              <a:gd name="connsiteY336" fmla="*/ 7459579 h 15135727"/>
              <a:gd name="connsiteX337" fmla="*/ 1203158 w 8128084"/>
              <a:gd name="connsiteY337" fmla="*/ 7603958 h 15135727"/>
              <a:gd name="connsiteX338" fmla="*/ 1299411 w 8128084"/>
              <a:gd name="connsiteY338" fmla="*/ 7555832 h 15135727"/>
              <a:gd name="connsiteX339" fmla="*/ 1443790 w 8128084"/>
              <a:gd name="connsiteY339" fmla="*/ 7507706 h 15135727"/>
              <a:gd name="connsiteX340" fmla="*/ 1684421 w 8128084"/>
              <a:gd name="connsiteY340" fmla="*/ 7603958 h 15135727"/>
              <a:gd name="connsiteX341" fmla="*/ 1684421 w 8128084"/>
              <a:gd name="connsiteY341" fmla="*/ 7603958 h 15135727"/>
              <a:gd name="connsiteX342" fmla="*/ 1540042 w 8128084"/>
              <a:gd name="connsiteY342" fmla="*/ 7363327 h 15135727"/>
              <a:gd name="connsiteX343" fmla="*/ 1299411 w 8128084"/>
              <a:gd name="connsiteY343" fmla="*/ 7315200 h 15135727"/>
              <a:gd name="connsiteX344" fmla="*/ 1130969 w 8128084"/>
              <a:gd name="connsiteY344" fmla="*/ 7339264 h 15135727"/>
              <a:gd name="connsiteX345" fmla="*/ 1034716 w 8128084"/>
              <a:gd name="connsiteY345" fmla="*/ 7315200 h 15135727"/>
              <a:gd name="connsiteX346" fmla="*/ 1155032 w 8128084"/>
              <a:gd name="connsiteY346" fmla="*/ 7050506 h 15135727"/>
              <a:gd name="connsiteX347" fmla="*/ 1155032 w 8128084"/>
              <a:gd name="connsiteY347" fmla="*/ 6930190 h 15135727"/>
              <a:gd name="connsiteX348" fmla="*/ 1155032 w 8128084"/>
              <a:gd name="connsiteY348" fmla="*/ 6761748 h 15135727"/>
              <a:gd name="connsiteX349" fmla="*/ 1203158 w 8128084"/>
              <a:gd name="connsiteY349" fmla="*/ 6617369 h 15135727"/>
              <a:gd name="connsiteX350" fmla="*/ 1371600 w 8128084"/>
              <a:gd name="connsiteY350" fmla="*/ 6472990 h 15135727"/>
              <a:gd name="connsiteX351" fmla="*/ 1443790 w 8128084"/>
              <a:gd name="connsiteY351" fmla="*/ 6328611 h 15135727"/>
              <a:gd name="connsiteX352" fmla="*/ 1419727 w 8128084"/>
              <a:gd name="connsiteY352" fmla="*/ 6208295 h 15135727"/>
              <a:gd name="connsiteX353" fmla="*/ 1275348 w 8128084"/>
              <a:gd name="connsiteY353" fmla="*/ 6304548 h 15135727"/>
              <a:gd name="connsiteX354" fmla="*/ 1323474 w 8128084"/>
              <a:gd name="connsiteY354" fmla="*/ 6015790 h 15135727"/>
              <a:gd name="connsiteX355" fmla="*/ 1540042 w 8128084"/>
              <a:gd name="connsiteY355" fmla="*/ 5871411 h 15135727"/>
              <a:gd name="connsiteX356" fmla="*/ 1540042 w 8128084"/>
              <a:gd name="connsiteY356" fmla="*/ 5751095 h 15135727"/>
              <a:gd name="connsiteX357" fmla="*/ 1395664 w 8128084"/>
              <a:gd name="connsiteY357" fmla="*/ 5799221 h 15135727"/>
              <a:gd name="connsiteX358" fmla="*/ 1179095 w 8128084"/>
              <a:gd name="connsiteY358" fmla="*/ 5799221 h 15135727"/>
              <a:gd name="connsiteX359" fmla="*/ 890337 w 8128084"/>
              <a:gd name="connsiteY359" fmla="*/ 5775158 h 15135727"/>
              <a:gd name="connsiteX360" fmla="*/ 697832 w 8128084"/>
              <a:gd name="connsiteY360" fmla="*/ 5606716 h 15135727"/>
              <a:gd name="connsiteX361" fmla="*/ 577516 w 8128084"/>
              <a:gd name="connsiteY361" fmla="*/ 5582653 h 15135727"/>
              <a:gd name="connsiteX362" fmla="*/ 697832 w 8128084"/>
              <a:gd name="connsiteY362" fmla="*/ 5775158 h 15135727"/>
              <a:gd name="connsiteX363" fmla="*/ 409074 w 8128084"/>
              <a:gd name="connsiteY363" fmla="*/ 5799221 h 15135727"/>
              <a:gd name="connsiteX364" fmla="*/ 168442 w 8128084"/>
              <a:gd name="connsiteY364" fmla="*/ 5702969 h 15135727"/>
              <a:gd name="connsiteX365" fmla="*/ 264695 w 8128084"/>
              <a:gd name="connsiteY365" fmla="*/ 5558590 h 15135727"/>
              <a:gd name="connsiteX366" fmla="*/ 144379 w 8128084"/>
              <a:gd name="connsiteY366" fmla="*/ 5510464 h 15135727"/>
              <a:gd name="connsiteX367" fmla="*/ 0 w 8128084"/>
              <a:gd name="connsiteY367" fmla="*/ 5462337 h 15135727"/>
              <a:gd name="connsiteX368" fmla="*/ 96253 w 8128084"/>
              <a:gd name="connsiteY368"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42827 w 8128084"/>
              <a:gd name="connsiteY202" fmla="*/ 14383753 h 15135727"/>
              <a:gd name="connsiteX203" fmla="*/ 4403558 w 8128084"/>
              <a:gd name="connsiteY203" fmla="*/ 14437895 h 15135727"/>
              <a:gd name="connsiteX204" fmla="*/ 4340058 w 8128084"/>
              <a:gd name="connsiteY204" fmla="*/ 14475995 h 15135727"/>
              <a:gd name="connsiteX205" fmla="*/ 4303127 w 8128084"/>
              <a:gd name="connsiteY205" fmla="*/ 14364703 h 15135727"/>
              <a:gd name="connsiteX206" fmla="*/ 4276892 w 8128084"/>
              <a:gd name="connsiteY206" fmla="*/ 14296190 h 15135727"/>
              <a:gd name="connsiteX207" fmla="*/ 4235116 w 8128084"/>
              <a:gd name="connsiteY207" fmla="*/ 14341642 h 15135727"/>
              <a:gd name="connsiteX208" fmla="*/ 4162927 w 8128084"/>
              <a:gd name="connsiteY208" fmla="*/ 14389769 h 15135727"/>
              <a:gd name="connsiteX209" fmla="*/ 4137527 w 8128084"/>
              <a:gd name="connsiteY209" fmla="*/ 14364369 h 15135727"/>
              <a:gd name="connsiteX210" fmla="*/ 3998327 w 8128084"/>
              <a:gd name="connsiteY210" fmla="*/ 14409153 h 15135727"/>
              <a:gd name="connsiteX211" fmla="*/ 4023727 w 8128084"/>
              <a:gd name="connsiteY211" fmla="*/ 14275803 h 15135727"/>
              <a:gd name="connsiteX212" fmla="*/ 3915945 w 8128084"/>
              <a:gd name="connsiteY212" fmla="*/ 14289840 h 15135727"/>
              <a:gd name="connsiteX213" fmla="*/ 3801979 w 8128084"/>
              <a:gd name="connsiteY213" fmla="*/ 14293516 h 15135727"/>
              <a:gd name="connsiteX214" fmla="*/ 3719764 w 8128084"/>
              <a:gd name="connsiteY214" fmla="*/ 14415169 h 15135727"/>
              <a:gd name="connsiteX215" fmla="*/ 3625850 w 8128084"/>
              <a:gd name="connsiteY215" fmla="*/ 14616364 h 15135727"/>
              <a:gd name="connsiteX216" fmla="*/ 3513221 w 8128084"/>
              <a:gd name="connsiteY216" fmla="*/ 14726653 h 15135727"/>
              <a:gd name="connsiteX217" fmla="*/ 3583071 w 8128084"/>
              <a:gd name="connsiteY217" fmla="*/ 14832932 h 15135727"/>
              <a:gd name="connsiteX218" fmla="*/ 3633537 w 8128084"/>
              <a:gd name="connsiteY218" fmla="*/ 14967285 h 15135727"/>
              <a:gd name="connsiteX219" fmla="*/ 3609474 w 8128084"/>
              <a:gd name="connsiteY219" fmla="*/ 15087600 h 15135727"/>
              <a:gd name="connsiteX220" fmla="*/ 3479132 w 8128084"/>
              <a:gd name="connsiteY220" fmla="*/ 14975974 h 15135727"/>
              <a:gd name="connsiteX221" fmla="*/ 3304340 w 8128084"/>
              <a:gd name="connsiteY221" fmla="*/ 14949237 h 15135727"/>
              <a:gd name="connsiteX222" fmla="*/ 3261227 w 8128084"/>
              <a:gd name="connsiteY222" fmla="*/ 14787145 h 15135727"/>
              <a:gd name="connsiteX223" fmla="*/ 3128211 w 8128084"/>
              <a:gd name="connsiteY223" fmla="*/ 14919158 h 15135727"/>
              <a:gd name="connsiteX224" fmla="*/ 3090277 w 8128084"/>
              <a:gd name="connsiteY224" fmla="*/ 15075903 h 15135727"/>
              <a:gd name="connsiteX225" fmla="*/ 2959769 w 8128084"/>
              <a:gd name="connsiteY225" fmla="*/ 15135727 h 15135727"/>
              <a:gd name="connsiteX226" fmla="*/ 2891256 w 8128084"/>
              <a:gd name="connsiteY226" fmla="*/ 14945895 h 15135727"/>
              <a:gd name="connsiteX227" fmla="*/ 2829927 w 8128084"/>
              <a:gd name="connsiteY227" fmla="*/ 14872703 h 15135727"/>
              <a:gd name="connsiteX228" fmla="*/ 2887579 w 8128084"/>
              <a:gd name="connsiteY228" fmla="*/ 14774779 h 15135727"/>
              <a:gd name="connsiteX229" fmla="*/ 2779127 w 8128084"/>
              <a:gd name="connsiteY229" fmla="*/ 14694903 h 15135727"/>
              <a:gd name="connsiteX230" fmla="*/ 2839453 w 8128084"/>
              <a:gd name="connsiteY230" fmla="*/ 14582274 h 15135727"/>
              <a:gd name="connsiteX231" fmla="*/ 2935706 w 8128084"/>
              <a:gd name="connsiteY231" fmla="*/ 14510085 h 15135727"/>
              <a:gd name="connsiteX232" fmla="*/ 2948406 w 8128084"/>
              <a:gd name="connsiteY232" fmla="*/ 14554535 h 15135727"/>
              <a:gd name="connsiteX233" fmla="*/ 2855327 w 8128084"/>
              <a:gd name="connsiteY233" fmla="*/ 14371053 h 15135727"/>
              <a:gd name="connsiteX234" fmla="*/ 3014077 w 8128084"/>
              <a:gd name="connsiteY234" fmla="*/ 14447253 h 15135727"/>
              <a:gd name="connsiteX235" fmla="*/ 3029285 w 8128084"/>
              <a:gd name="connsiteY235" fmla="*/ 14363032 h 15135727"/>
              <a:gd name="connsiteX236" fmla="*/ 3152274 w 8128084"/>
              <a:gd name="connsiteY236" fmla="*/ 14341642 h 15135727"/>
              <a:gd name="connsiteX237" fmla="*/ 3226135 w 8128084"/>
              <a:gd name="connsiteY237" fmla="*/ 14269453 h 15135727"/>
              <a:gd name="connsiteX238" fmla="*/ 3152274 w 8128084"/>
              <a:gd name="connsiteY238" fmla="*/ 14197264 h 15135727"/>
              <a:gd name="connsiteX239" fmla="*/ 3152274 w 8128084"/>
              <a:gd name="connsiteY239" fmla="*/ 14052885 h 15135727"/>
              <a:gd name="connsiteX240" fmla="*/ 3086435 w 8128084"/>
              <a:gd name="connsiteY240" fmla="*/ 14037845 h 15135727"/>
              <a:gd name="connsiteX241" fmla="*/ 3056021 w 8128084"/>
              <a:gd name="connsiteY241" fmla="*/ 14153148 h 15135727"/>
              <a:gd name="connsiteX242" fmla="*/ 2935706 w 8128084"/>
              <a:gd name="connsiteY242" fmla="*/ 14076948 h 15135727"/>
              <a:gd name="connsiteX243" fmla="*/ 2863516 w 8128084"/>
              <a:gd name="connsiteY243" fmla="*/ 14093324 h 15135727"/>
              <a:gd name="connsiteX244" fmla="*/ 2804527 w 8128084"/>
              <a:gd name="connsiteY244" fmla="*/ 14218653 h 15135727"/>
              <a:gd name="connsiteX245" fmla="*/ 2719137 w 8128084"/>
              <a:gd name="connsiteY245" fmla="*/ 14197264 h 15135727"/>
              <a:gd name="connsiteX246" fmla="*/ 2653298 w 8128084"/>
              <a:gd name="connsiteY246" fmla="*/ 14248064 h 15135727"/>
              <a:gd name="connsiteX247" fmla="*/ 2560721 w 8128084"/>
              <a:gd name="connsiteY247" fmla="*/ 14150474 h 15135727"/>
              <a:gd name="connsiteX248" fmla="*/ 2436729 w 8128084"/>
              <a:gd name="connsiteY248" fmla="*/ 13804566 h 15135727"/>
              <a:gd name="connsiteX249" fmla="*/ 2550527 w 8128084"/>
              <a:gd name="connsiteY249" fmla="*/ 13805903 h 15135727"/>
              <a:gd name="connsiteX250" fmla="*/ 2729498 w 8128084"/>
              <a:gd name="connsiteY250" fmla="*/ 13812253 h 15135727"/>
              <a:gd name="connsiteX251" fmla="*/ 2633077 w 8128084"/>
              <a:gd name="connsiteY251" fmla="*/ 13755103 h 15135727"/>
              <a:gd name="connsiteX252" fmla="*/ 2553369 w 8128084"/>
              <a:gd name="connsiteY252" fmla="*/ 13475369 h 15135727"/>
              <a:gd name="connsiteX253" fmla="*/ 2658645 w 8128084"/>
              <a:gd name="connsiteY253" fmla="*/ 13224711 h 15135727"/>
              <a:gd name="connsiteX254" fmla="*/ 2719137 w 8128084"/>
              <a:gd name="connsiteY254" fmla="*/ 13042232 h 15135727"/>
              <a:gd name="connsiteX255" fmla="*/ 2791327 w 8128084"/>
              <a:gd name="connsiteY255" fmla="*/ 12945979 h 15135727"/>
              <a:gd name="connsiteX256" fmla="*/ 2969627 w 8128084"/>
              <a:gd name="connsiteY256" fmla="*/ 12929603 h 15135727"/>
              <a:gd name="connsiteX257" fmla="*/ 3031958 w 8128084"/>
              <a:gd name="connsiteY257" fmla="*/ 13090358 h 15135727"/>
              <a:gd name="connsiteX258" fmla="*/ 3102977 w 8128084"/>
              <a:gd name="connsiteY258" fmla="*/ 12974053 h 15135727"/>
              <a:gd name="connsiteX259" fmla="*/ 3043321 w 8128084"/>
              <a:gd name="connsiteY259" fmla="*/ 12836024 h 15135727"/>
              <a:gd name="connsiteX260" fmla="*/ 2849479 w 8128084"/>
              <a:gd name="connsiteY260" fmla="*/ 12815637 h 15135727"/>
              <a:gd name="connsiteX261" fmla="*/ 2815390 w 8128084"/>
              <a:gd name="connsiteY261" fmla="*/ 12777537 h 15135727"/>
              <a:gd name="connsiteX262" fmla="*/ 2887077 w 8128084"/>
              <a:gd name="connsiteY262" fmla="*/ 12586703 h 15135727"/>
              <a:gd name="connsiteX263" fmla="*/ 3153777 w 8128084"/>
              <a:gd name="connsiteY263" fmla="*/ 12516853 h 15135727"/>
              <a:gd name="connsiteX264" fmla="*/ 3239837 w 8128084"/>
              <a:gd name="connsiteY264" fmla="*/ 12311314 h 15135727"/>
              <a:gd name="connsiteX265" fmla="*/ 3104148 w 8128084"/>
              <a:gd name="connsiteY265" fmla="*/ 12320337 h 15135727"/>
              <a:gd name="connsiteX266" fmla="*/ 3040648 w 8128084"/>
              <a:gd name="connsiteY266" fmla="*/ 12320337 h 15135727"/>
              <a:gd name="connsiteX267" fmla="*/ 2956927 w 8128084"/>
              <a:gd name="connsiteY267" fmla="*/ 12237453 h 15135727"/>
              <a:gd name="connsiteX268" fmla="*/ 3007895 w 8128084"/>
              <a:gd name="connsiteY268" fmla="*/ 12079706 h 15135727"/>
              <a:gd name="connsiteX269" fmla="*/ 2810042 w 8128084"/>
              <a:gd name="connsiteY269" fmla="*/ 11954377 h 15135727"/>
              <a:gd name="connsiteX270" fmla="*/ 2863516 w 8128084"/>
              <a:gd name="connsiteY270" fmla="*/ 11694695 h 15135727"/>
              <a:gd name="connsiteX271" fmla="*/ 2817227 w 8128084"/>
              <a:gd name="connsiteY271" fmla="*/ 11507203 h 15135727"/>
              <a:gd name="connsiteX272" fmla="*/ 2911642 w 8128084"/>
              <a:gd name="connsiteY272" fmla="*/ 11454064 h 15135727"/>
              <a:gd name="connsiteX273" fmla="*/ 2988677 w 8128084"/>
              <a:gd name="connsiteY273" fmla="*/ 11494503 h 15135727"/>
              <a:gd name="connsiteX274" fmla="*/ 3011571 w 8128084"/>
              <a:gd name="connsiteY274" fmla="*/ 11454064 h 15135727"/>
              <a:gd name="connsiteX275" fmla="*/ 2850482 w 8128084"/>
              <a:gd name="connsiteY275" fmla="*/ 11381874 h 15135727"/>
              <a:gd name="connsiteX276" fmla="*/ 2993858 w 8128084"/>
              <a:gd name="connsiteY276" fmla="*/ 11266571 h 15135727"/>
              <a:gd name="connsiteX277" fmla="*/ 3007895 w 8128084"/>
              <a:gd name="connsiteY277" fmla="*/ 11189369 h 15135727"/>
              <a:gd name="connsiteX278" fmla="*/ 2874879 w 8128084"/>
              <a:gd name="connsiteY278" fmla="*/ 11179342 h 15135727"/>
              <a:gd name="connsiteX279" fmla="*/ 2919329 w 8128084"/>
              <a:gd name="connsiteY279" fmla="*/ 11023600 h 15135727"/>
              <a:gd name="connsiteX280" fmla="*/ 2887579 w 8128084"/>
              <a:gd name="connsiteY280" fmla="*/ 10924674 h 15135727"/>
              <a:gd name="connsiteX281" fmla="*/ 2760914 w 8128084"/>
              <a:gd name="connsiteY281" fmla="*/ 11065377 h 15135727"/>
              <a:gd name="connsiteX282" fmla="*/ 2667000 w 8128084"/>
              <a:gd name="connsiteY282" fmla="*/ 10969124 h 15135727"/>
              <a:gd name="connsiteX283" fmla="*/ 2607845 w 8128084"/>
              <a:gd name="connsiteY283" fmla="*/ 11071727 h 15135727"/>
              <a:gd name="connsiteX284" fmla="*/ 2526632 w 8128084"/>
              <a:gd name="connsiteY284" fmla="*/ 11117179 h 15135727"/>
              <a:gd name="connsiteX285" fmla="*/ 2410827 w 8128084"/>
              <a:gd name="connsiteY285" fmla="*/ 11100803 h 15135727"/>
              <a:gd name="connsiteX286" fmla="*/ 2334127 w 8128084"/>
              <a:gd name="connsiteY286" fmla="*/ 10996864 h 15135727"/>
              <a:gd name="connsiteX287" fmla="*/ 2358190 w 8128084"/>
              <a:gd name="connsiteY287" fmla="*/ 10732169 h 15135727"/>
              <a:gd name="connsiteX288" fmla="*/ 2372227 w 8128084"/>
              <a:gd name="connsiteY288" fmla="*/ 10689390 h 15135727"/>
              <a:gd name="connsiteX289" fmla="*/ 2533316 w 8128084"/>
              <a:gd name="connsiteY289" fmla="*/ 10574087 h 15135727"/>
              <a:gd name="connsiteX290" fmla="*/ 2598821 w 8128084"/>
              <a:gd name="connsiteY290" fmla="*/ 10684042 h 15135727"/>
              <a:gd name="connsiteX291" fmla="*/ 2683877 w 8128084"/>
              <a:gd name="connsiteY291" fmla="*/ 10745203 h 15135727"/>
              <a:gd name="connsiteX292" fmla="*/ 2767264 w 8128084"/>
              <a:gd name="connsiteY292" fmla="*/ 10684042 h 15135727"/>
              <a:gd name="connsiteX293" fmla="*/ 2646948 w 8128084"/>
              <a:gd name="connsiteY293" fmla="*/ 10515600 h 15135727"/>
              <a:gd name="connsiteX294" fmla="*/ 2815390 w 8128084"/>
              <a:gd name="connsiteY294" fmla="*/ 10395285 h 15135727"/>
              <a:gd name="connsiteX295" fmla="*/ 2899777 w 8128084"/>
              <a:gd name="connsiteY295" fmla="*/ 10586453 h 15135727"/>
              <a:gd name="connsiteX296" fmla="*/ 3080085 w 8128084"/>
              <a:gd name="connsiteY296" fmla="*/ 10419348 h 15135727"/>
              <a:gd name="connsiteX297" fmla="*/ 3248527 w 8128084"/>
              <a:gd name="connsiteY297" fmla="*/ 10539664 h 15135727"/>
              <a:gd name="connsiteX298" fmla="*/ 3320716 w 8128084"/>
              <a:gd name="connsiteY298" fmla="*/ 10659979 h 15135727"/>
              <a:gd name="connsiteX299" fmla="*/ 3465095 w 8128084"/>
              <a:gd name="connsiteY299" fmla="*/ 10659979 h 15135727"/>
              <a:gd name="connsiteX300" fmla="*/ 3441032 w 8128084"/>
              <a:gd name="connsiteY300" fmla="*/ 10491537 h 15135727"/>
              <a:gd name="connsiteX301" fmla="*/ 3392906 w 8128084"/>
              <a:gd name="connsiteY301" fmla="*/ 10250906 h 15135727"/>
              <a:gd name="connsiteX302" fmla="*/ 3152274 w 8128084"/>
              <a:gd name="connsiteY302" fmla="*/ 10250906 h 15135727"/>
              <a:gd name="connsiteX303" fmla="*/ 3176337 w 8128084"/>
              <a:gd name="connsiteY303" fmla="*/ 10178716 h 15135727"/>
              <a:gd name="connsiteX304" fmla="*/ 3104148 w 8128084"/>
              <a:gd name="connsiteY304" fmla="*/ 10154653 h 15135727"/>
              <a:gd name="connsiteX305" fmla="*/ 3007895 w 8128084"/>
              <a:gd name="connsiteY305" fmla="*/ 9962148 h 15135727"/>
              <a:gd name="connsiteX306" fmla="*/ 3176337 w 8128084"/>
              <a:gd name="connsiteY306" fmla="*/ 9889958 h 15135727"/>
              <a:gd name="connsiteX307" fmla="*/ 2959769 w 8128084"/>
              <a:gd name="connsiteY307" fmla="*/ 9504948 h 15135727"/>
              <a:gd name="connsiteX308" fmla="*/ 2791327 w 8128084"/>
              <a:gd name="connsiteY308" fmla="*/ 9456821 h 15135727"/>
              <a:gd name="connsiteX309" fmla="*/ 2574758 w 8128084"/>
              <a:gd name="connsiteY309" fmla="*/ 9336506 h 15135727"/>
              <a:gd name="connsiteX310" fmla="*/ 2550695 w 8128084"/>
              <a:gd name="connsiteY310" fmla="*/ 9071811 h 15135727"/>
              <a:gd name="connsiteX311" fmla="*/ 2695074 w 8128084"/>
              <a:gd name="connsiteY311" fmla="*/ 8999621 h 15135727"/>
              <a:gd name="connsiteX312" fmla="*/ 2622885 w 8128084"/>
              <a:gd name="connsiteY312" fmla="*/ 8975558 h 15135727"/>
              <a:gd name="connsiteX313" fmla="*/ 2430379 w 8128084"/>
              <a:gd name="connsiteY313" fmla="*/ 8999621 h 15135727"/>
              <a:gd name="connsiteX314" fmla="*/ 2261937 w 8128084"/>
              <a:gd name="connsiteY314" fmla="*/ 9168064 h 15135727"/>
              <a:gd name="connsiteX315" fmla="*/ 2237874 w 8128084"/>
              <a:gd name="connsiteY315" fmla="*/ 8999621 h 15135727"/>
              <a:gd name="connsiteX316" fmla="*/ 2117558 w 8128084"/>
              <a:gd name="connsiteY316" fmla="*/ 8975558 h 15135727"/>
              <a:gd name="connsiteX317" fmla="*/ 2045369 w 8128084"/>
              <a:gd name="connsiteY317" fmla="*/ 8783053 h 15135727"/>
              <a:gd name="connsiteX318" fmla="*/ 1852864 w 8128084"/>
              <a:gd name="connsiteY318" fmla="*/ 8758990 h 15135727"/>
              <a:gd name="connsiteX319" fmla="*/ 1636295 w 8128084"/>
              <a:gd name="connsiteY319" fmla="*/ 8927432 h 15135727"/>
              <a:gd name="connsiteX320" fmla="*/ 1588169 w 8128084"/>
              <a:gd name="connsiteY320" fmla="*/ 9023685 h 15135727"/>
              <a:gd name="connsiteX321" fmla="*/ 1515979 w 8128084"/>
              <a:gd name="connsiteY321" fmla="*/ 8879306 h 15135727"/>
              <a:gd name="connsiteX322" fmla="*/ 1347537 w 8128084"/>
              <a:gd name="connsiteY322" fmla="*/ 8879306 h 15135727"/>
              <a:gd name="connsiteX323" fmla="*/ 1347537 w 8128084"/>
              <a:gd name="connsiteY323" fmla="*/ 8710864 h 15135727"/>
              <a:gd name="connsiteX324" fmla="*/ 1106906 w 8128084"/>
              <a:gd name="connsiteY324" fmla="*/ 8783053 h 15135727"/>
              <a:gd name="connsiteX325" fmla="*/ 890337 w 8128084"/>
              <a:gd name="connsiteY325" fmla="*/ 8686800 h 15135727"/>
              <a:gd name="connsiteX326" fmla="*/ 649706 w 8128084"/>
              <a:gd name="connsiteY326" fmla="*/ 8662737 h 15135727"/>
              <a:gd name="connsiteX327" fmla="*/ 385011 w 8128084"/>
              <a:gd name="connsiteY327" fmla="*/ 8566485 h 15135727"/>
              <a:gd name="connsiteX328" fmla="*/ 577516 w 8128084"/>
              <a:gd name="connsiteY328" fmla="*/ 8373979 h 15135727"/>
              <a:gd name="connsiteX329" fmla="*/ 794085 w 8128084"/>
              <a:gd name="connsiteY329" fmla="*/ 8301790 h 15135727"/>
              <a:gd name="connsiteX330" fmla="*/ 745958 w 8128084"/>
              <a:gd name="connsiteY330" fmla="*/ 8133348 h 15135727"/>
              <a:gd name="connsiteX331" fmla="*/ 818148 w 8128084"/>
              <a:gd name="connsiteY331" fmla="*/ 7820527 h 15135727"/>
              <a:gd name="connsiteX332" fmla="*/ 697832 w 8128084"/>
              <a:gd name="connsiteY332" fmla="*/ 7820527 h 15135727"/>
              <a:gd name="connsiteX333" fmla="*/ 625642 w 8128084"/>
              <a:gd name="connsiteY333" fmla="*/ 7916779 h 15135727"/>
              <a:gd name="connsiteX334" fmla="*/ 457200 w 8128084"/>
              <a:gd name="connsiteY334" fmla="*/ 7820527 h 15135727"/>
              <a:gd name="connsiteX335" fmla="*/ 529390 w 8128084"/>
              <a:gd name="connsiteY335" fmla="*/ 7700211 h 15135727"/>
              <a:gd name="connsiteX336" fmla="*/ 938464 w 8128084"/>
              <a:gd name="connsiteY336" fmla="*/ 7676148 h 15135727"/>
              <a:gd name="connsiteX337" fmla="*/ 1058779 w 8128084"/>
              <a:gd name="connsiteY337" fmla="*/ 7459579 h 15135727"/>
              <a:gd name="connsiteX338" fmla="*/ 1203158 w 8128084"/>
              <a:gd name="connsiteY338" fmla="*/ 7603958 h 15135727"/>
              <a:gd name="connsiteX339" fmla="*/ 1299411 w 8128084"/>
              <a:gd name="connsiteY339" fmla="*/ 7555832 h 15135727"/>
              <a:gd name="connsiteX340" fmla="*/ 1443790 w 8128084"/>
              <a:gd name="connsiteY340" fmla="*/ 7507706 h 15135727"/>
              <a:gd name="connsiteX341" fmla="*/ 1684421 w 8128084"/>
              <a:gd name="connsiteY341" fmla="*/ 7603958 h 15135727"/>
              <a:gd name="connsiteX342" fmla="*/ 1684421 w 8128084"/>
              <a:gd name="connsiteY342" fmla="*/ 7603958 h 15135727"/>
              <a:gd name="connsiteX343" fmla="*/ 1540042 w 8128084"/>
              <a:gd name="connsiteY343" fmla="*/ 7363327 h 15135727"/>
              <a:gd name="connsiteX344" fmla="*/ 1299411 w 8128084"/>
              <a:gd name="connsiteY344" fmla="*/ 7315200 h 15135727"/>
              <a:gd name="connsiteX345" fmla="*/ 1130969 w 8128084"/>
              <a:gd name="connsiteY345" fmla="*/ 7339264 h 15135727"/>
              <a:gd name="connsiteX346" fmla="*/ 1034716 w 8128084"/>
              <a:gd name="connsiteY346" fmla="*/ 7315200 h 15135727"/>
              <a:gd name="connsiteX347" fmla="*/ 1155032 w 8128084"/>
              <a:gd name="connsiteY347" fmla="*/ 7050506 h 15135727"/>
              <a:gd name="connsiteX348" fmla="*/ 1155032 w 8128084"/>
              <a:gd name="connsiteY348" fmla="*/ 6930190 h 15135727"/>
              <a:gd name="connsiteX349" fmla="*/ 1155032 w 8128084"/>
              <a:gd name="connsiteY349" fmla="*/ 6761748 h 15135727"/>
              <a:gd name="connsiteX350" fmla="*/ 1203158 w 8128084"/>
              <a:gd name="connsiteY350" fmla="*/ 6617369 h 15135727"/>
              <a:gd name="connsiteX351" fmla="*/ 1371600 w 8128084"/>
              <a:gd name="connsiteY351" fmla="*/ 6472990 h 15135727"/>
              <a:gd name="connsiteX352" fmla="*/ 1443790 w 8128084"/>
              <a:gd name="connsiteY352" fmla="*/ 6328611 h 15135727"/>
              <a:gd name="connsiteX353" fmla="*/ 1419727 w 8128084"/>
              <a:gd name="connsiteY353" fmla="*/ 6208295 h 15135727"/>
              <a:gd name="connsiteX354" fmla="*/ 1275348 w 8128084"/>
              <a:gd name="connsiteY354" fmla="*/ 6304548 h 15135727"/>
              <a:gd name="connsiteX355" fmla="*/ 1323474 w 8128084"/>
              <a:gd name="connsiteY355" fmla="*/ 6015790 h 15135727"/>
              <a:gd name="connsiteX356" fmla="*/ 1540042 w 8128084"/>
              <a:gd name="connsiteY356" fmla="*/ 5871411 h 15135727"/>
              <a:gd name="connsiteX357" fmla="*/ 1540042 w 8128084"/>
              <a:gd name="connsiteY357" fmla="*/ 5751095 h 15135727"/>
              <a:gd name="connsiteX358" fmla="*/ 1395664 w 8128084"/>
              <a:gd name="connsiteY358" fmla="*/ 5799221 h 15135727"/>
              <a:gd name="connsiteX359" fmla="*/ 1179095 w 8128084"/>
              <a:gd name="connsiteY359" fmla="*/ 5799221 h 15135727"/>
              <a:gd name="connsiteX360" fmla="*/ 890337 w 8128084"/>
              <a:gd name="connsiteY360" fmla="*/ 5775158 h 15135727"/>
              <a:gd name="connsiteX361" fmla="*/ 697832 w 8128084"/>
              <a:gd name="connsiteY361" fmla="*/ 5606716 h 15135727"/>
              <a:gd name="connsiteX362" fmla="*/ 577516 w 8128084"/>
              <a:gd name="connsiteY362" fmla="*/ 5582653 h 15135727"/>
              <a:gd name="connsiteX363" fmla="*/ 697832 w 8128084"/>
              <a:gd name="connsiteY363" fmla="*/ 5775158 h 15135727"/>
              <a:gd name="connsiteX364" fmla="*/ 409074 w 8128084"/>
              <a:gd name="connsiteY364" fmla="*/ 5799221 h 15135727"/>
              <a:gd name="connsiteX365" fmla="*/ 168442 w 8128084"/>
              <a:gd name="connsiteY365" fmla="*/ 5702969 h 15135727"/>
              <a:gd name="connsiteX366" fmla="*/ 264695 w 8128084"/>
              <a:gd name="connsiteY366" fmla="*/ 5558590 h 15135727"/>
              <a:gd name="connsiteX367" fmla="*/ 144379 w 8128084"/>
              <a:gd name="connsiteY367" fmla="*/ 5510464 h 15135727"/>
              <a:gd name="connsiteX368" fmla="*/ 0 w 8128084"/>
              <a:gd name="connsiteY368" fmla="*/ 5462337 h 15135727"/>
              <a:gd name="connsiteX369" fmla="*/ 96253 w 8128084"/>
              <a:gd name="connsiteY369"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42827 w 8128084"/>
              <a:gd name="connsiteY202" fmla="*/ 14383753 h 15135727"/>
              <a:gd name="connsiteX203" fmla="*/ 4403558 w 8128084"/>
              <a:gd name="connsiteY203" fmla="*/ 14437895 h 15135727"/>
              <a:gd name="connsiteX204" fmla="*/ 4340058 w 8128084"/>
              <a:gd name="connsiteY204" fmla="*/ 14475995 h 15135727"/>
              <a:gd name="connsiteX205" fmla="*/ 4303127 w 8128084"/>
              <a:gd name="connsiteY205" fmla="*/ 14364703 h 15135727"/>
              <a:gd name="connsiteX206" fmla="*/ 4276892 w 8128084"/>
              <a:gd name="connsiteY206" fmla="*/ 14296190 h 15135727"/>
              <a:gd name="connsiteX207" fmla="*/ 4235116 w 8128084"/>
              <a:gd name="connsiteY207" fmla="*/ 14341642 h 15135727"/>
              <a:gd name="connsiteX208" fmla="*/ 4162927 w 8128084"/>
              <a:gd name="connsiteY208" fmla="*/ 14389769 h 15135727"/>
              <a:gd name="connsiteX209" fmla="*/ 4137527 w 8128084"/>
              <a:gd name="connsiteY209" fmla="*/ 14364369 h 15135727"/>
              <a:gd name="connsiteX210" fmla="*/ 3998327 w 8128084"/>
              <a:gd name="connsiteY210" fmla="*/ 14409153 h 15135727"/>
              <a:gd name="connsiteX211" fmla="*/ 4023727 w 8128084"/>
              <a:gd name="connsiteY211" fmla="*/ 14275803 h 15135727"/>
              <a:gd name="connsiteX212" fmla="*/ 3915945 w 8128084"/>
              <a:gd name="connsiteY212" fmla="*/ 14289840 h 15135727"/>
              <a:gd name="connsiteX213" fmla="*/ 3801979 w 8128084"/>
              <a:gd name="connsiteY213" fmla="*/ 14293516 h 15135727"/>
              <a:gd name="connsiteX214" fmla="*/ 3719764 w 8128084"/>
              <a:gd name="connsiteY214" fmla="*/ 14415169 h 15135727"/>
              <a:gd name="connsiteX215" fmla="*/ 3625850 w 8128084"/>
              <a:gd name="connsiteY215" fmla="*/ 14616364 h 15135727"/>
              <a:gd name="connsiteX216" fmla="*/ 3513221 w 8128084"/>
              <a:gd name="connsiteY216" fmla="*/ 14726653 h 15135727"/>
              <a:gd name="connsiteX217" fmla="*/ 3583071 w 8128084"/>
              <a:gd name="connsiteY217" fmla="*/ 14832932 h 15135727"/>
              <a:gd name="connsiteX218" fmla="*/ 3633537 w 8128084"/>
              <a:gd name="connsiteY218" fmla="*/ 14967285 h 15135727"/>
              <a:gd name="connsiteX219" fmla="*/ 3609474 w 8128084"/>
              <a:gd name="connsiteY219" fmla="*/ 15087600 h 15135727"/>
              <a:gd name="connsiteX220" fmla="*/ 3479132 w 8128084"/>
              <a:gd name="connsiteY220" fmla="*/ 14975974 h 15135727"/>
              <a:gd name="connsiteX221" fmla="*/ 3304340 w 8128084"/>
              <a:gd name="connsiteY221" fmla="*/ 14949237 h 15135727"/>
              <a:gd name="connsiteX222" fmla="*/ 3261227 w 8128084"/>
              <a:gd name="connsiteY222" fmla="*/ 14787145 h 15135727"/>
              <a:gd name="connsiteX223" fmla="*/ 3128211 w 8128084"/>
              <a:gd name="connsiteY223" fmla="*/ 14919158 h 15135727"/>
              <a:gd name="connsiteX224" fmla="*/ 3090277 w 8128084"/>
              <a:gd name="connsiteY224" fmla="*/ 15075903 h 15135727"/>
              <a:gd name="connsiteX225" fmla="*/ 2959769 w 8128084"/>
              <a:gd name="connsiteY225" fmla="*/ 15135727 h 15135727"/>
              <a:gd name="connsiteX226" fmla="*/ 2891256 w 8128084"/>
              <a:gd name="connsiteY226" fmla="*/ 14945895 h 15135727"/>
              <a:gd name="connsiteX227" fmla="*/ 2829927 w 8128084"/>
              <a:gd name="connsiteY227" fmla="*/ 14872703 h 15135727"/>
              <a:gd name="connsiteX228" fmla="*/ 2887579 w 8128084"/>
              <a:gd name="connsiteY228" fmla="*/ 14774779 h 15135727"/>
              <a:gd name="connsiteX229" fmla="*/ 2779127 w 8128084"/>
              <a:gd name="connsiteY229" fmla="*/ 14694903 h 15135727"/>
              <a:gd name="connsiteX230" fmla="*/ 2839453 w 8128084"/>
              <a:gd name="connsiteY230" fmla="*/ 14582274 h 15135727"/>
              <a:gd name="connsiteX231" fmla="*/ 2935706 w 8128084"/>
              <a:gd name="connsiteY231" fmla="*/ 14510085 h 15135727"/>
              <a:gd name="connsiteX232" fmla="*/ 2948406 w 8128084"/>
              <a:gd name="connsiteY232" fmla="*/ 14554535 h 15135727"/>
              <a:gd name="connsiteX233" fmla="*/ 2855327 w 8128084"/>
              <a:gd name="connsiteY233" fmla="*/ 14371053 h 15135727"/>
              <a:gd name="connsiteX234" fmla="*/ 3014077 w 8128084"/>
              <a:gd name="connsiteY234" fmla="*/ 14447253 h 15135727"/>
              <a:gd name="connsiteX235" fmla="*/ 3029285 w 8128084"/>
              <a:gd name="connsiteY235" fmla="*/ 14363032 h 15135727"/>
              <a:gd name="connsiteX236" fmla="*/ 3152274 w 8128084"/>
              <a:gd name="connsiteY236" fmla="*/ 14341642 h 15135727"/>
              <a:gd name="connsiteX237" fmla="*/ 3226135 w 8128084"/>
              <a:gd name="connsiteY237" fmla="*/ 14269453 h 15135727"/>
              <a:gd name="connsiteX238" fmla="*/ 3152274 w 8128084"/>
              <a:gd name="connsiteY238" fmla="*/ 14197264 h 15135727"/>
              <a:gd name="connsiteX239" fmla="*/ 3152274 w 8128084"/>
              <a:gd name="connsiteY239" fmla="*/ 14052885 h 15135727"/>
              <a:gd name="connsiteX240" fmla="*/ 3086435 w 8128084"/>
              <a:gd name="connsiteY240" fmla="*/ 14037845 h 15135727"/>
              <a:gd name="connsiteX241" fmla="*/ 3056021 w 8128084"/>
              <a:gd name="connsiteY241" fmla="*/ 14153148 h 15135727"/>
              <a:gd name="connsiteX242" fmla="*/ 2935706 w 8128084"/>
              <a:gd name="connsiteY242" fmla="*/ 14076948 h 15135727"/>
              <a:gd name="connsiteX243" fmla="*/ 2863516 w 8128084"/>
              <a:gd name="connsiteY243" fmla="*/ 14093324 h 15135727"/>
              <a:gd name="connsiteX244" fmla="*/ 2804527 w 8128084"/>
              <a:gd name="connsiteY244" fmla="*/ 14218653 h 15135727"/>
              <a:gd name="connsiteX245" fmla="*/ 2719137 w 8128084"/>
              <a:gd name="connsiteY245" fmla="*/ 14197264 h 15135727"/>
              <a:gd name="connsiteX246" fmla="*/ 2653298 w 8128084"/>
              <a:gd name="connsiteY246" fmla="*/ 14248064 h 15135727"/>
              <a:gd name="connsiteX247" fmla="*/ 2560721 w 8128084"/>
              <a:gd name="connsiteY247" fmla="*/ 14150474 h 15135727"/>
              <a:gd name="connsiteX248" fmla="*/ 2436729 w 8128084"/>
              <a:gd name="connsiteY248" fmla="*/ 13804566 h 15135727"/>
              <a:gd name="connsiteX249" fmla="*/ 2550527 w 8128084"/>
              <a:gd name="connsiteY249" fmla="*/ 13805903 h 15135727"/>
              <a:gd name="connsiteX250" fmla="*/ 2729498 w 8128084"/>
              <a:gd name="connsiteY250" fmla="*/ 13812253 h 15135727"/>
              <a:gd name="connsiteX251" fmla="*/ 2633077 w 8128084"/>
              <a:gd name="connsiteY251" fmla="*/ 13755103 h 15135727"/>
              <a:gd name="connsiteX252" fmla="*/ 2553369 w 8128084"/>
              <a:gd name="connsiteY252" fmla="*/ 13475369 h 15135727"/>
              <a:gd name="connsiteX253" fmla="*/ 2658645 w 8128084"/>
              <a:gd name="connsiteY253" fmla="*/ 13224711 h 15135727"/>
              <a:gd name="connsiteX254" fmla="*/ 2719137 w 8128084"/>
              <a:gd name="connsiteY254" fmla="*/ 13042232 h 15135727"/>
              <a:gd name="connsiteX255" fmla="*/ 2791327 w 8128084"/>
              <a:gd name="connsiteY255" fmla="*/ 12945979 h 15135727"/>
              <a:gd name="connsiteX256" fmla="*/ 2969627 w 8128084"/>
              <a:gd name="connsiteY256" fmla="*/ 12929603 h 15135727"/>
              <a:gd name="connsiteX257" fmla="*/ 3031958 w 8128084"/>
              <a:gd name="connsiteY257" fmla="*/ 13090358 h 15135727"/>
              <a:gd name="connsiteX258" fmla="*/ 3102977 w 8128084"/>
              <a:gd name="connsiteY258" fmla="*/ 12974053 h 15135727"/>
              <a:gd name="connsiteX259" fmla="*/ 3043321 w 8128084"/>
              <a:gd name="connsiteY259" fmla="*/ 12836024 h 15135727"/>
              <a:gd name="connsiteX260" fmla="*/ 2849479 w 8128084"/>
              <a:gd name="connsiteY260" fmla="*/ 12815637 h 15135727"/>
              <a:gd name="connsiteX261" fmla="*/ 2815390 w 8128084"/>
              <a:gd name="connsiteY261" fmla="*/ 12777537 h 15135727"/>
              <a:gd name="connsiteX262" fmla="*/ 2887077 w 8128084"/>
              <a:gd name="connsiteY262" fmla="*/ 12586703 h 15135727"/>
              <a:gd name="connsiteX263" fmla="*/ 3153777 w 8128084"/>
              <a:gd name="connsiteY263" fmla="*/ 12516853 h 15135727"/>
              <a:gd name="connsiteX264" fmla="*/ 3239837 w 8128084"/>
              <a:gd name="connsiteY264" fmla="*/ 12311314 h 15135727"/>
              <a:gd name="connsiteX265" fmla="*/ 3104148 w 8128084"/>
              <a:gd name="connsiteY265" fmla="*/ 12320337 h 15135727"/>
              <a:gd name="connsiteX266" fmla="*/ 3040648 w 8128084"/>
              <a:gd name="connsiteY266" fmla="*/ 12320337 h 15135727"/>
              <a:gd name="connsiteX267" fmla="*/ 2956927 w 8128084"/>
              <a:gd name="connsiteY267" fmla="*/ 12237453 h 15135727"/>
              <a:gd name="connsiteX268" fmla="*/ 3007895 w 8128084"/>
              <a:gd name="connsiteY268" fmla="*/ 12079706 h 15135727"/>
              <a:gd name="connsiteX269" fmla="*/ 2810042 w 8128084"/>
              <a:gd name="connsiteY269" fmla="*/ 11954377 h 15135727"/>
              <a:gd name="connsiteX270" fmla="*/ 2863516 w 8128084"/>
              <a:gd name="connsiteY270" fmla="*/ 11694695 h 15135727"/>
              <a:gd name="connsiteX271" fmla="*/ 2817227 w 8128084"/>
              <a:gd name="connsiteY271" fmla="*/ 11507203 h 15135727"/>
              <a:gd name="connsiteX272" fmla="*/ 2911642 w 8128084"/>
              <a:gd name="connsiteY272" fmla="*/ 11454064 h 15135727"/>
              <a:gd name="connsiteX273" fmla="*/ 2988677 w 8128084"/>
              <a:gd name="connsiteY273" fmla="*/ 11494503 h 15135727"/>
              <a:gd name="connsiteX274" fmla="*/ 3011571 w 8128084"/>
              <a:gd name="connsiteY274" fmla="*/ 11454064 h 15135727"/>
              <a:gd name="connsiteX275" fmla="*/ 2850482 w 8128084"/>
              <a:gd name="connsiteY275" fmla="*/ 11381874 h 15135727"/>
              <a:gd name="connsiteX276" fmla="*/ 2993858 w 8128084"/>
              <a:gd name="connsiteY276" fmla="*/ 11266571 h 15135727"/>
              <a:gd name="connsiteX277" fmla="*/ 3007895 w 8128084"/>
              <a:gd name="connsiteY277" fmla="*/ 11189369 h 15135727"/>
              <a:gd name="connsiteX278" fmla="*/ 2874879 w 8128084"/>
              <a:gd name="connsiteY278" fmla="*/ 11179342 h 15135727"/>
              <a:gd name="connsiteX279" fmla="*/ 2919329 w 8128084"/>
              <a:gd name="connsiteY279" fmla="*/ 11023600 h 15135727"/>
              <a:gd name="connsiteX280" fmla="*/ 2887579 w 8128084"/>
              <a:gd name="connsiteY280" fmla="*/ 10924674 h 15135727"/>
              <a:gd name="connsiteX281" fmla="*/ 2760914 w 8128084"/>
              <a:gd name="connsiteY281" fmla="*/ 11065377 h 15135727"/>
              <a:gd name="connsiteX282" fmla="*/ 2667000 w 8128084"/>
              <a:gd name="connsiteY282" fmla="*/ 10969124 h 15135727"/>
              <a:gd name="connsiteX283" fmla="*/ 2607845 w 8128084"/>
              <a:gd name="connsiteY283" fmla="*/ 11071727 h 15135727"/>
              <a:gd name="connsiteX284" fmla="*/ 2526632 w 8128084"/>
              <a:gd name="connsiteY284" fmla="*/ 11117179 h 15135727"/>
              <a:gd name="connsiteX285" fmla="*/ 2410827 w 8128084"/>
              <a:gd name="connsiteY285" fmla="*/ 11100803 h 15135727"/>
              <a:gd name="connsiteX286" fmla="*/ 2334127 w 8128084"/>
              <a:gd name="connsiteY286" fmla="*/ 10996864 h 15135727"/>
              <a:gd name="connsiteX287" fmla="*/ 2358190 w 8128084"/>
              <a:gd name="connsiteY287" fmla="*/ 10732169 h 15135727"/>
              <a:gd name="connsiteX288" fmla="*/ 2372227 w 8128084"/>
              <a:gd name="connsiteY288" fmla="*/ 10689390 h 15135727"/>
              <a:gd name="connsiteX289" fmla="*/ 2533316 w 8128084"/>
              <a:gd name="connsiteY289" fmla="*/ 10574087 h 15135727"/>
              <a:gd name="connsiteX290" fmla="*/ 2598821 w 8128084"/>
              <a:gd name="connsiteY290" fmla="*/ 10684042 h 15135727"/>
              <a:gd name="connsiteX291" fmla="*/ 2683877 w 8128084"/>
              <a:gd name="connsiteY291" fmla="*/ 10745203 h 15135727"/>
              <a:gd name="connsiteX292" fmla="*/ 2767264 w 8128084"/>
              <a:gd name="connsiteY292" fmla="*/ 10684042 h 15135727"/>
              <a:gd name="connsiteX293" fmla="*/ 2646948 w 8128084"/>
              <a:gd name="connsiteY293" fmla="*/ 10515600 h 15135727"/>
              <a:gd name="connsiteX294" fmla="*/ 2815390 w 8128084"/>
              <a:gd name="connsiteY294" fmla="*/ 10395285 h 15135727"/>
              <a:gd name="connsiteX295" fmla="*/ 2899777 w 8128084"/>
              <a:gd name="connsiteY295" fmla="*/ 10453103 h 15135727"/>
              <a:gd name="connsiteX296" fmla="*/ 2899777 w 8128084"/>
              <a:gd name="connsiteY296" fmla="*/ 10586453 h 15135727"/>
              <a:gd name="connsiteX297" fmla="*/ 3080085 w 8128084"/>
              <a:gd name="connsiteY297" fmla="*/ 10419348 h 15135727"/>
              <a:gd name="connsiteX298" fmla="*/ 3248527 w 8128084"/>
              <a:gd name="connsiteY298" fmla="*/ 10539664 h 15135727"/>
              <a:gd name="connsiteX299" fmla="*/ 3320716 w 8128084"/>
              <a:gd name="connsiteY299" fmla="*/ 10659979 h 15135727"/>
              <a:gd name="connsiteX300" fmla="*/ 3465095 w 8128084"/>
              <a:gd name="connsiteY300" fmla="*/ 10659979 h 15135727"/>
              <a:gd name="connsiteX301" fmla="*/ 3441032 w 8128084"/>
              <a:gd name="connsiteY301" fmla="*/ 10491537 h 15135727"/>
              <a:gd name="connsiteX302" fmla="*/ 3392906 w 8128084"/>
              <a:gd name="connsiteY302" fmla="*/ 10250906 h 15135727"/>
              <a:gd name="connsiteX303" fmla="*/ 3152274 w 8128084"/>
              <a:gd name="connsiteY303" fmla="*/ 10250906 h 15135727"/>
              <a:gd name="connsiteX304" fmla="*/ 3176337 w 8128084"/>
              <a:gd name="connsiteY304" fmla="*/ 10178716 h 15135727"/>
              <a:gd name="connsiteX305" fmla="*/ 3104148 w 8128084"/>
              <a:gd name="connsiteY305" fmla="*/ 10154653 h 15135727"/>
              <a:gd name="connsiteX306" fmla="*/ 3007895 w 8128084"/>
              <a:gd name="connsiteY306" fmla="*/ 9962148 h 15135727"/>
              <a:gd name="connsiteX307" fmla="*/ 3176337 w 8128084"/>
              <a:gd name="connsiteY307" fmla="*/ 9889958 h 15135727"/>
              <a:gd name="connsiteX308" fmla="*/ 2959769 w 8128084"/>
              <a:gd name="connsiteY308" fmla="*/ 9504948 h 15135727"/>
              <a:gd name="connsiteX309" fmla="*/ 2791327 w 8128084"/>
              <a:gd name="connsiteY309" fmla="*/ 9456821 h 15135727"/>
              <a:gd name="connsiteX310" fmla="*/ 2574758 w 8128084"/>
              <a:gd name="connsiteY310" fmla="*/ 9336506 h 15135727"/>
              <a:gd name="connsiteX311" fmla="*/ 2550695 w 8128084"/>
              <a:gd name="connsiteY311" fmla="*/ 9071811 h 15135727"/>
              <a:gd name="connsiteX312" fmla="*/ 2695074 w 8128084"/>
              <a:gd name="connsiteY312" fmla="*/ 8999621 h 15135727"/>
              <a:gd name="connsiteX313" fmla="*/ 2622885 w 8128084"/>
              <a:gd name="connsiteY313" fmla="*/ 8975558 h 15135727"/>
              <a:gd name="connsiteX314" fmla="*/ 2430379 w 8128084"/>
              <a:gd name="connsiteY314" fmla="*/ 8999621 h 15135727"/>
              <a:gd name="connsiteX315" fmla="*/ 2261937 w 8128084"/>
              <a:gd name="connsiteY315" fmla="*/ 9168064 h 15135727"/>
              <a:gd name="connsiteX316" fmla="*/ 2237874 w 8128084"/>
              <a:gd name="connsiteY316" fmla="*/ 8999621 h 15135727"/>
              <a:gd name="connsiteX317" fmla="*/ 2117558 w 8128084"/>
              <a:gd name="connsiteY317" fmla="*/ 8975558 h 15135727"/>
              <a:gd name="connsiteX318" fmla="*/ 2045369 w 8128084"/>
              <a:gd name="connsiteY318" fmla="*/ 8783053 h 15135727"/>
              <a:gd name="connsiteX319" fmla="*/ 1852864 w 8128084"/>
              <a:gd name="connsiteY319" fmla="*/ 8758990 h 15135727"/>
              <a:gd name="connsiteX320" fmla="*/ 1636295 w 8128084"/>
              <a:gd name="connsiteY320" fmla="*/ 8927432 h 15135727"/>
              <a:gd name="connsiteX321" fmla="*/ 1588169 w 8128084"/>
              <a:gd name="connsiteY321" fmla="*/ 9023685 h 15135727"/>
              <a:gd name="connsiteX322" fmla="*/ 1515979 w 8128084"/>
              <a:gd name="connsiteY322" fmla="*/ 8879306 h 15135727"/>
              <a:gd name="connsiteX323" fmla="*/ 1347537 w 8128084"/>
              <a:gd name="connsiteY323" fmla="*/ 8879306 h 15135727"/>
              <a:gd name="connsiteX324" fmla="*/ 1347537 w 8128084"/>
              <a:gd name="connsiteY324" fmla="*/ 8710864 h 15135727"/>
              <a:gd name="connsiteX325" fmla="*/ 1106906 w 8128084"/>
              <a:gd name="connsiteY325" fmla="*/ 8783053 h 15135727"/>
              <a:gd name="connsiteX326" fmla="*/ 890337 w 8128084"/>
              <a:gd name="connsiteY326" fmla="*/ 8686800 h 15135727"/>
              <a:gd name="connsiteX327" fmla="*/ 649706 w 8128084"/>
              <a:gd name="connsiteY327" fmla="*/ 8662737 h 15135727"/>
              <a:gd name="connsiteX328" fmla="*/ 385011 w 8128084"/>
              <a:gd name="connsiteY328" fmla="*/ 8566485 h 15135727"/>
              <a:gd name="connsiteX329" fmla="*/ 577516 w 8128084"/>
              <a:gd name="connsiteY329" fmla="*/ 8373979 h 15135727"/>
              <a:gd name="connsiteX330" fmla="*/ 794085 w 8128084"/>
              <a:gd name="connsiteY330" fmla="*/ 8301790 h 15135727"/>
              <a:gd name="connsiteX331" fmla="*/ 745958 w 8128084"/>
              <a:gd name="connsiteY331" fmla="*/ 8133348 h 15135727"/>
              <a:gd name="connsiteX332" fmla="*/ 818148 w 8128084"/>
              <a:gd name="connsiteY332" fmla="*/ 7820527 h 15135727"/>
              <a:gd name="connsiteX333" fmla="*/ 697832 w 8128084"/>
              <a:gd name="connsiteY333" fmla="*/ 7820527 h 15135727"/>
              <a:gd name="connsiteX334" fmla="*/ 625642 w 8128084"/>
              <a:gd name="connsiteY334" fmla="*/ 7916779 h 15135727"/>
              <a:gd name="connsiteX335" fmla="*/ 457200 w 8128084"/>
              <a:gd name="connsiteY335" fmla="*/ 7820527 h 15135727"/>
              <a:gd name="connsiteX336" fmla="*/ 529390 w 8128084"/>
              <a:gd name="connsiteY336" fmla="*/ 7700211 h 15135727"/>
              <a:gd name="connsiteX337" fmla="*/ 938464 w 8128084"/>
              <a:gd name="connsiteY337" fmla="*/ 7676148 h 15135727"/>
              <a:gd name="connsiteX338" fmla="*/ 1058779 w 8128084"/>
              <a:gd name="connsiteY338" fmla="*/ 7459579 h 15135727"/>
              <a:gd name="connsiteX339" fmla="*/ 1203158 w 8128084"/>
              <a:gd name="connsiteY339" fmla="*/ 7603958 h 15135727"/>
              <a:gd name="connsiteX340" fmla="*/ 1299411 w 8128084"/>
              <a:gd name="connsiteY340" fmla="*/ 7555832 h 15135727"/>
              <a:gd name="connsiteX341" fmla="*/ 1443790 w 8128084"/>
              <a:gd name="connsiteY341" fmla="*/ 7507706 h 15135727"/>
              <a:gd name="connsiteX342" fmla="*/ 1684421 w 8128084"/>
              <a:gd name="connsiteY342" fmla="*/ 7603958 h 15135727"/>
              <a:gd name="connsiteX343" fmla="*/ 1684421 w 8128084"/>
              <a:gd name="connsiteY343" fmla="*/ 7603958 h 15135727"/>
              <a:gd name="connsiteX344" fmla="*/ 1540042 w 8128084"/>
              <a:gd name="connsiteY344" fmla="*/ 7363327 h 15135727"/>
              <a:gd name="connsiteX345" fmla="*/ 1299411 w 8128084"/>
              <a:gd name="connsiteY345" fmla="*/ 7315200 h 15135727"/>
              <a:gd name="connsiteX346" fmla="*/ 1130969 w 8128084"/>
              <a:gd name="connsiteY346" fmla="*/ 7339264 h 15135727"/>
              <a:gd name="connsiteX347" fmla="*/ 1034716 w 8128084"/>
              <a:gd name="connsiteY347" fmla="*/ 7315200 h 15135727"/>
              <a:gd name="connsiteX348" fmla="*/ 1155032 w 8128084"/>
              <a:gd name="connsiteY348" fmla="*/ 7050506 h 15135727"/>
              <a:gd name="connsiteX349" fmla="*/ 1155032 w 8128084"/>
              <a:gd name="connsiteY349" fmla="*/ 6930190 h 15135727"/>
              <a:gd name="connsiteX350" fmla="*/ 1155032 w 8128084"/>
              <a:gd name="connsiteY350" fmla="*/ 6761748 h 15135727"/>
              <a:gd name="connsiteX351" fmla="*/ 1203158 w 8128084"/>
              <a:gd name="connsiteY351" fmla="*/ 6617369 h 15135727"/>
              <a:gd name="connsiteX352" fmla="*/ 1371600 w 8128084"/>
              <a:gd name="connsiteY352" fmla="*/ 6472990 h 15135727"/>
              <a:gd name="connsiteX353" fmla="*/ 1443790 w 8128084"/>
              <a:gd name="connsiteY353" fmla="*/ 6328611 h 15135727"/>
              <a:gd name="connsiteX354" fmla="*/ 1419727 w 8128084"/>
              <a:gd name="connsiteY354" fmla="*/ 6208295 h 15135727"/>
              <a:gd name="connsiteX355" fmla="*/ 1275348 w 8128084"/>
              <a:gd name="connsiteY355" fmla="*/ 6304548 h 15135727"/>
              <a:gd name="connsiteX356" fmla="*/ 1323474 w 8128084"/>
              <a:gd name="connsiteY356" fmla="*/ 6015790 h 15135727"/>
              <a:gd name="connsiteX357" fmla="*/ 1540042 w 8128084"/>
              <a:gd name="connsiteY357" fmla="*/ 5871411 h 15135727"/>
              <a:gd name="connsiteX358" fmla="*/ 1540042 w 8128084"/>
              <a:gd name="connsiteY358" fmla="*/ 5751095 h 15135727"/>
              <a:gd name="connsiteX359" fmla="*/ 1395664 w 8128084"/>
              <a:gd name="connsiteY359" fmla="*/ 5799221 h 15135727"/>
              <a:gd name="connsiteX360" fmla="*/ 1179095 w 8128084"/>
              <a:gd name="connsiteY360" fmla="*/ 5799221 h 15135727"/>
              <a:gd name="connsiteX361" fmla="*/ 890337 w 8128084"/>
              <a:gd name="connsiteY361" fmla="*/ 5775158 h 15135727"/>
              <a:gd name="connsiteX362" fmla="*/ 697832 w 8128084"/>
              <a:gd name="connsiteY362" fmla="*/ 5606716 h 15135727"/>
              <a:gd name="connsiteX363" fmla="*/ 577516 w 8128084"/>
              <a:gd name="connsiteY363" fmla="*/ 5582653 h 15135727"/>
              <a:gd name="connsiteX364" fmla="*/ 697832 w 8128084"/>
              <a:gd name="connsiteY364" fmla="*/ 5775158 h 15135727"/>
              <a:gd name="connsiteX365" fmla="*/ 409074 w 8128084"/>
              <a:gd name="connsiteY365" fmla="*/ 5799221 h 15135727"/>
              <a:gd name="connsiteX366" fmla="*/ 168442 w 8128084"/>
              <a:gd name="connsiteY366" fmla="*/ 5702969 h 15135727"/>
              <a:gd name="connsiteX367" fmla="*/ 264695 w 8128084"/>
              <a:gd name="connsiteY367" fmla="*/ 5558590 h 15135727"/>
              <a:gd name="connsiteX368" fmla="*/ 144379 w 8128084"/>
              <a:gd name="connsiteY368" fmla="*/ 5510464 h 15135727"/>
              <a:gd name="connsiteX369" fmla="*/ 0 w 8128084"/>
              <a:gd name="connsiteY369" fmla="*/ 5462337 h 15135727"/>
              <a:gd name="connsiteX370" fmla="*/ 96253 w 8128084"/>
              <a:gd name="connsiteY370"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42827 w 8128084"/>
              <a:gd name="connsiteY202" fmla="*/ 14383753 h 15135727"/>
              <a:gd name="connsiteX203" fmla="*/ 4403558 w 8128084"/>
              <a:gd name="connsiteY203" fmla="*/ 14437895 h 15135727"/>
              <a:gd name="connsiteX204" fmla="*/ 4340058 w 8128084"/>
              <a:gd name="connsiteY204" fmla="*/ 14475995 h 15135727"/>
              <a:gd name="connsiteX205" fmla="*/ 4303127 w 8128084"/>
              <a:gd name="connsiteY205" fmla="*/ 14364703 h 15135727"/>
              <a:gd name="connsiteX206" fmla="*/ 4276892 w 8128084"/>
              <a:gd name="connsiteY206" fmla="*/ 14296190 h 15135727"/>
              <a:gd name="connsiteX207" fmla="*/ 4235116 w 8128084"/>
              <a:gd name="connsiteY207" fmla="*/ 14341642 h 15135727"/>
              <a:gd name="connsiteX208" fmla="*/ 4162927 w 8128084"/>
              <a:gd name="connsiteY208" fmla="*/ 14389769 h 15135727"/>
              <a:gd name="connsiteX209" fmla="*/ 4137527 w 8128084"/>
              <a:gd name="connsiteY209" fmla="*/ 14364369 h 15135727"/>
              <a:gd name="connsiteX210" fmla="*/ 3998327 w 8128084"/>
              <a:gd name="connsiteY210" fmla="*/ 14409153 h 15135727"/>
              <a:gd name="connsiteX211" fmla="*/ 4023727 w 8128084"/>
              <a:gd name="connsiteY211" fmla="*/ 14275803 h 15135727"/>
              <a:gd name="connsiteX212" fmla="*/ 3915945 w 8128084"/>
              <a:gd name="connsiteY212" fmla="*/ 14289840 h 15135727"/>
              <a:gd name="connsiteX213" fmla="*/ 3801979 w 8128084"/>
              <a:gd name="connsiteY213" fmla="*/ 14293516 h 15135727"/>
              <a:gd name="connsiteX214" fmla="*/ 3719764 w 8128084"/>
              <a:gd name="connsiteY214" fmla="*/ 14415169 h 15135727"/>
              <a:gd name="connsiteX215" fmla="*/ 3625850 w 8128084"/>
              <a:gd name="connsiteY215" fmla="*/ 14616364 h 15135727"/>
              <a:gd name="connsiteX216" fmla="*/ 3513221 w 8128084"/>
              <a:gd name="connsiteY216" fmla="*/ 14726653 h 15135727"/>
              <a:gd name="connsiteX217" fmla="*/ 3583071 w 8128084"/>
              <a:gd name="connsiteY217" fmla="*/ 14832932 h 15135727"/>
              <a:gd name="connsiteX218" fmla="*/ 3633537 w 8128084"/>
              <a:gd name="connsiteY218" fmla="*/ 14967285 h 15135727"/>
              <a:gd name="connsiteX219" fmla="*/ 3609474 w 8128084"/>
              <a:gd name="connsiteY219" fmla="*/ 15087600 h 15135727"/>
              <a:gd name="connsiteX220" fmla="*/ 3479132 w 8128084"/>
              <a:gd name="connsiteY220" fmla="*/ 14975974 h 15135727"/>
              <a:gd name="connsiteX221" fmla="*/ 3304340 w 8128084"/>
              <a:gd name="connsiteY221" fmla="*/ 14949237 h 15135727"/>
              <a:gd name="connsiteX222" fmla="*/ 3261227 w 8128084"/>
              <a:gd name="connsiteY222" fmla="*/ 14787145 h 15135727"/>
              <a:gd name="connsiteX223" fmla="*/ 3128211 w 8128084"/>
              <a:gd name="connsiteY223" fmla="*/ 14919158 h 15135727"/>
              <a:gd name="connsiteX224" fmla="*/ 3090277 w 8128084"/>
              <a:gd name="connsiteY224" fmla="*/ 15075903 h 15135727"/>
              <a:gd name="connsiteX225" fmla="*/ 2959769 w 8128084"/>
              <a:gd name="connsiteY225" fmla="*/ 15135727 h 15135727"/>
              <a:gd name="connsiteX226" fmla="*/ 2891256 w 8128084"/>
              <a:gd name="connsiteY226" fmla="*/ 14945895 h 15135727"/>
              <a:gd name="connsiteX227" fmla="*/ 2829927 w 8128084"/>
              <a:gd name="connsiteY227" fmla="*/ 14872703 h 15135727"/>
              <a:gd name="connsiteX228" fmla="*/ 2887579 w 8128084"/>
              <a:gd name="connsiteY228" fmla="*/ 14774779 h 15135727"/>
              <a:gd name="connsiteX229" fmla="*/ 2779127 w 8128084"/>
              <a:gd name="connsiteY229" fmla="*/ 14694903 h 15135727"/>
              <a:gd name="connsiteX230" fmla="*/ 2839453 w 8128084"/>
              <a:gd name="connsiteY230" fmla="*/ 14582274 h 15135727"/>
              <a:gd name="connsiteX231" fmla="*/ 2935706 w 8128084"/>
              <a:gd name="connsiteY231" fmla="*/ 14510085 h 15135727"/>
              <a:gd name="connsiteX232" fmla="*/ 2948406 w 8128084"/>
              <a:gd name="connsiteY232" fmla="*/ 14554535 h 15135727"/>
              <a:gd name="connsiteX233" fmla="*/ 2855327 w 8128084"/>
              <a:gd name="connsiteY233" fmla="*/ 14371053 h 15135727"/>
              <a:gd name="connsiteX234" fmla="*/ 3014077 w 8128084"/>
              <a:gd name="connsiteY234" fmla="*/ 14447253 h 15135727"/>
              <a:gd name="connsiteX235" fmla="*/ 3029285 w 8128084"/>
              <a:gd name="connsiteY235" fmla="*/ 14363032 h 15135727"/>
              <a:gd name="connsiteX236" fmla="*/ 3152274 w 8128084"/>
              <a:gd name="connsiteY236" fmla="*/ 14341642 h 15135727"/>
              <a:gd name="connsiteX237" fmla="*/ 3226135 w 8128084"/>
              <a:gd name="connsiteY237" fmla="*/ 14269453 h 15135727"/>
              <a:gd name="connsiteX238" fmla="*/ 3152274 w 8128084"/>
              <a:gd name="connsiteY238" fmla="*/ 14197264 h 15135727"/>
              <a:gd name="connsiteX239" fmla="*/ 3152274 w 8128084"/>
              <a:gd name="connsiteY239" fmla="*/ 14052885 h 15135727"/>
              <a:gd name="connsiteX240" fmla="*/ 3086435 w 8128084"/>
              <a:gd name="connsiteY240" fmla="*/ 14037845 h 15135727"/>
              <a:gd name="connsiteX241" fmla="*/ 3056021 w 8128084"/>
              <a:gd name="connsiteY241" fmla="*/ 14153148 h 15135727"/>
              <a:gd name="connsiteX242" fmla="*/ 2935706 w 8128084"/>
              <a:gd name="connsiteY242" fmla="*/ 14076948 h 15135727"/>
              <a:gd name="connsiteX243" fmla="*/ 2863516 w 8128084"/>
              <a:gd name="connsiteY243" fmla="*/ 14093324 h 15135727"/>
              <a:gd name="connsiteX244" fmla="*/ 2804527 w 8128084"/>
              <a:gd name="connsiteY244" fmla="*/ 14218653 h 15135727"/>
              <a:gd name="connsiteX245" fmla="*/ 2719137 w 8128084"/>
              <a:gd name="connsiteY245" fmla="*/ 14197264 h 15135727"/>
              <a:gd name="connsiteX246" fmla="*/ 2653298 w 8128084"/>
              <a:gd name="connsiteY246" fmla="*/ 14248064 h 15135727"/>
              <a:gd name="connsiteX247" fmla="*/ 2560721 w 8128084"/>
              <a:gd name="connsiteY247" fmla="*/ 14150474 h 15135727"/>
              <a:gd name="connsiteX248" fmla="*/ 2436729 w 8128084"/>
              <a:gd name="connsiteY248" fmla="*/ 13804566 h 15135727"/>
              <a:gd name="connsiteX249" fmla="*/ 2550527 w 8128084"/>
              <a:gd name="connsiteY249" fmla="*/ 13805903 h 15135727"/>
              <a:gd name="connsiteX250" fmla="*/ 2729498 w 8128084"/>
              <a:gd name="connsiteY250" fmla="*/ 13812253 h 15135727"/>
              <a:gd name="connsiteX251" fmla="*/ 2633077 w 8128084"/>
              <a:gd name="connsiteY251" fmla="*/ 13755103 h 15135727"/>
              <a:gd name="connsiteX252" fmla="*/ 2553369 w 8128084"/>
              <a:gd name="connsiteY252" fmla="*/ 13475369 h 15135727"/>
              <a:gd name="connsiteX253" fmla="*/ 2658645 w 8128084"/>
              <a:gd name="connsiteY253" fmla="*/ 13224711 h 15135727"/>
              <a:gd name="connsiteX254" fmla="*/ 2719137 w 8128084"/>
              <a:gd name="connsiteY254" fmla="*/ 13042232 h 15135727"/>
              <a:gd name="connsiteX255" fmla="*/ 2791327 w 8128084"/>
              <a:gd name="connsiteY255" fmla="*/ 12945979 h 15135727"/>
              <a:gd name="connsiteX256" fmla="*/ 2969627 w 8128084"/>
              <a:gd name="connsiteY256" fmla="*/ 12929603 h 15135727"/>
              <a:gd name="connsiteX257" fmla="*/ 3031958 w 8128084"/>
              <a:gd name="connsiteY257" fmla="*/ 13090358 h 15135727"/>
              <a:gd name="connsiteX258" fmla="*/ 3102977 w 8128084"/>
              <a:gd name="connsiteY258" fmla="*/ 12974053 h 15135727"/>
              <a:gd name="connsiteX259" fmla="*/ 3043321 w 8128084"/>
              <a:gd name="connsiteY259" fmla="*/ 12836024 h 15135727"/>
              <a:gd name="connsiteX260" fmla="*/ 2849479 w 8128084"/>
              <a:gd name="connsiteY260" fmla="*/ 12815637 h 15135727"/>
              <a:gd name="connsiteX261" fmla="*/ 2815390 w 8128084"/>
              <a:gd name="connsiteY261" fmla="*/ 12777537 h 15135727"/>
              <a:gd name="connsiteX262" fmla="*/ 2887077 w 8128084"/>
              <a:gd name="connsiteY262" fmla="*/ 12586703 h 15135727"/>
              <a:gd name="connsiteX263" fmla="*/ 3153777 w 8128084"/>
              <a:gd name="connsiteY263" fmla="*/ 12516853 h 15135727"/>
              <a:gd name="connsiteX264" fmla="*/ 3239837 w 8128084"/>
              <a:gd name="connsiteY264" fmla="*/ 12311314 h 15135727"/>
              <a:gd name="connsiteX265" fmla="*/ 3104148 w 8128084"/>
              <a:gd name="connsiteY265" fmla="*/ 12320337 h 15135727"/>
              <a:gd name="connsiteX266" fmla="*/ 3040648 w 8128084"/>
              <a:gd name="connsiteY266" fmla="*/ 12320337 h 15135727"/>
              <a:gd name="connsiteX267" fmla="*/ 2956927 w 8128084"/>
              <a:gd name="connsiteY267" fmla="*/ 12237453 h 15135727"/>
              <a:gd name="connsiteX268" fmla="*/ 3007895 w 8128084"/>
              <a:gd name="connsiteY268" fmla="*/ 12079706 h 15135727"/>
              <a:gd name="connsiteX269" fmla="*/ 2810042 w 8128084"/>
              <a:gd name="connsiteY269" fmla="*/ 11954377 h 15135727"/>
              <a:gd name="connsiteX270" fmla="*/ 2863516 w 8128084"/>
              <a:gd name="connsiteY270" fmla="*/ 11694695 h 15135727"/>
              <a:gd name="connsiteX271" fmla="*/ 2817227 w 8128084"/>
              <a:gd name="connsiteY271" fmla="*/ 11507203 h 15135727"/>
              <a:gd name="connsiteX272" fmla="*/ 2911642 w 8128084"/>
              <a:gd name="connsiteY272" fmla="*/ 11454064 h 15135727"/>
              <a:gd name="connsiteX273" fmla="*/ 2988677 w 8128084"/>
              <a:gd name="connsiteY273" fmla="*/ 11494503 h 15135727"/>
              <a:gd name="connsiteX274" fmla="*/ 3011571 w 8128084"/>
              <a:gd name="connsiteY274" fmla="*/ 11454064 h 15135727"/>
              <a:gd name="connsiteX275" fmla="*/ 2850482 w 8128084"/>
              <a:gd name="connsiteY275" fmla="*/ 11381874 h 15135727"/>
              <a:gd name="connsiteX276" fmla="*/ 2993858 w 8128084"/>
              <a:gd name="connsiteY276" fmla="*/ 11266571 h 15135727"/>
              <a:gd name="connsiteX277" fmla="*/ 3007895 w 8128084"/>
              <a:gd name="connsiteY277" fmla="*/ 11189369 h 15135727"/>
              <a:gd name="connsiteX278" fmla="*/ 2874879 w 8128084"/>
              <a:gd name="connsiteY278" fmla="*/ 11179342 h 15135727"/>
              <a:gd name="connsiteX279" fmla="*/ 2919329 w 8128084"/>
              <a:gd name="connsiteY279" fmla="*/ 11023600 h 15135727"/>
              <a:gd name="connsiteX280" fmla="*/ 2887579 w 8128084"/>
              <a:gd name="connsiteY280" fmla="*/ 10924674 h 15135727"/>
              <a:gd name="connsiteX281" fmla="*/ 2760914 w 8128084"/>
              <a:gd name="connsiteY281" fmla="*/ 11065377 h 15135727"/>
              <a:gd name="connsiteX282" fmla="*/ 2667000 w 8128084"/>
              <a:gd name="connsiteY282" fmla="*/ 10969124 h 15135727"/>
              <a:gd name="connsiteX283" fmla="*/ 2607845 w 8128084"/>
              <a:gd name="connsiteY283" fmla="*/ 11071727 h 15135727"/>
              <a:gd name="connsiteX284" fmla="*/ 2526632 w 8128084"/>
              <a:gd name="connsiteY284" fmla="*/ 11117179 h 15135727"/>
              <a:gd name="connsiteX285" fmla="*/ 2410827 w 8128084"/>
              <a:gd name="connsiteY285" fmla="*/ 11100803 h 15135727"/>
              <a:gd name="connsiteX286" fmla="*/ 2334127 w 8128084"/>
              <a:gd name="connsiteY286" fmla="*/ 10996864 h 15135727"/>
              <a:gd name="connsiteX287" fmla="*/ 2358190 w 8128084"/>
              <a:gd name="connsiteY287" fmla="*/ 10732169 h 15135727"/>
              <a:gd name="connsiteX288" fmla="*/ 2372227 w 8128084"/>
              <a:gd name="connsiteY288" fmla="*/ 10689390 h 15135727"/>
              <a:gd name="connsiteX289" fmla="*/ 2533316 w 8128084"/>
              <a:gd name="connsiteY289" fmla="*/ 10574087 h 15135727"/>
              <a:gd name="connsiteX290" fmla="*/ 2598821 w 8128084"/>
              <a:gd name="connsiteY290" fmla="*/ 10684042 h 15135727"/>
              <a:gd name="connsiteX291" fmla="*/ 2683877 w 8128084"/>
              <a:gd name="connsiteY291" fmla="*/ 10745203 h 15135727"/>
              <a:gd name="connsiteX292" fmla="*/ 2767264 w 8128084"/>
              <a:gd name="connsiteY292" fmla="*/ 10684042 h 15135727"/>
              <a:gd name="connsiteX293" fmla="*/ 2646948 w 8128084"/>
              <a:gd name="connsiteY293" fmla="*/ 10515600 h 15135727"/>
              <a:gd name="connsiteX294" fmla="*/ 2815390 w 8128084"/>
              <a:gd name="connsiteY294" fmla="*/ 10395285 h 15135727"/>
              <a:gd name="connsiteX295" fmla="*/ 2899777 w 8128084"/>
              <a:gd name="connsiteY295" fmla="*/ 10453103 h 15135727"/>
              <a:gd name="connsiteX296" fmla="*/ 2899777 w 8128084"/>
              <a:gd name="connsiteY296" fmla="*/ 10586453 h 15135727"/>
              <a:gd name="connsiteX297" fmla="*/ 2982327 w 8128084"/>
              <a:gd name="connsiteY297" fmla="*/ 10459453 h 15135727"/>
              <a:gd name="connsiteX298" fmla="*/ 3080085 w 8128084"/>
              <a:gd name="connsiteY298" fmla="*/ 10419348 h 15135727"/>
              <a:gd name="connsiteX299" fmla="*/ 3248527 w 8128084"/>
              <a:gd name="connsiteY299" fmla="*/ 10539664 h 15135727"/>
              <a:gd name="connsiteX300" fmla="*/ 3320716 w 8128084"/>
              <a:gd name="connsiteY300" fmla="*/ 10659979 h 15135727"/>
              <a:gd name="connsiteX301" fmla="*/ 3465095 w 8128084"/>
              <a:gd name="connsiteY301" fmla="*/ 10659979 h 15135727"/>
              <a:gd name="connsiteX302" fmla="*/ 3441032 w 8128084"/>
              <a:gd name="connsiteY302" fmla="*/ 10491537 h 15135727"/>
              <a:gd name="connsiteX303" fmla="*/ 3392906 w 8128084"/>
              <a:gd name="connsiteY303" fmla="*/ 10250906 h 15135727"/>
              <a:gd name="connsiteX304" fmla="*/ 3152274 w 8128084"/>
              <a:gd name="connsiteY304" fmla="*/ 10250906 h 15135727"/>
              <a:gd name="connsiteX305" fmla="*/ 3176337 w 8128084"/>
              <a:gd name="connsiteY305" fmla="*/ 10178716 h 15135727"/>
              <a:gd name="connsiteX306" fmla="*/ 3104148 w 8128084"/>
              <a:gd name="connsiteY306" fmla="*/ 10154653 h 15135727"/>
              <a:gd name="connsiteX307" fmla="*/ 3007895 w 8128084"/>
              <a:gd name="connsiteY307" fmla="*/ 9962148 h 15135727"/>
              <a:gd name="connsiteX308" fmla="*/ 3176337 w 8128084"/>
              <a:gd name="connsiteY308" fmla="*/ 9889958 h 15135727"/>
              <a:gd name="connsiteX309" fmla="*/ 2959769 w 8128084"/>
              <a:gd name="connsiteY309" fmla="*/ 9504948 h 15135727"/>
              <a:gd name="connsiteX310" fmla="*/ 2791327 w 8128084"/>
              <a:gd name="connsiteY310" fmla="*/ 9456821 h 15135727"/>
              <a:gd name="connsiteX311" fmla="*/ 2574758 w 8128084"/>
              <a:gd name="connsiteY311" fmla="*/ 9336506 h 15135727"/>
              <a:gd name="connsiteX312" fmla="*/ 2550695 w 8128084"/>
              <a:gd name="connsiteY312" fmla="*/ 9071811 h 15135727"/>
              <a:gd name="connsiteX313" fmla="*/ 2695074 w 8128084"/>
              <a:gd name="connsiteY313" fmla="*/ 8999621 h 15135727"/>
              <a:gd name="connsiteX314" fmla="*/ 2622885 w 8128084"/>
              <a:gd name="connsiteY314" fmla="*/ 8975558 h 15135727"/>
              <a:gd name="connsiteX315" fmla="*/ 2430379 w 8128084"/>
              <a:gd name="connsiteY315" fmla="*/ 8999621 h 15135727"/>
              <a:gd name="connsiteX316" fmla="*/ 2261937 w 8128084"/>
              <a:gd name="connsiteY316" fmla="*/ 9168064 h 15135727"/>
              <a:gd name="connsiteX317" fmla="*/ 2237874 w 8128084"/>
              <a:gd name="connsiteY317" fmla="*/ 8999621 h 15135727"/>
              <a:gd name="connsiteX318" fmla="*/ 2117558 w 8128084"/>
              <a:gd name="connsiteY318" fmla="*/ 8975558 h 15135727"/>
              <a:gd name="connsiteX319" fmla="*/ 2045369 w 8128084"/>
              <a:gd name="connsiteY319" fmla="*/ 8783053 h 15135727"/>
              <a:gd name="connsiteX320" fmla="*/ 1852864 w 8128084"/>
              <a:gd name="connsiteY320" fmla="*/ 8758990 h 15135727"/>
              <a:gd name="connsiteX321" fmla="*/ 1636295 w 8128084"/>
              <a:gd name="connsiteY321" fmla="*/ 8927432 h 15135727"/>
              <a:gd name="connsiteX322" fmla="*/ 1588169 w 8128084"/>
              <a:gd name="connsiteY322" fmla="*/ 9023685 h 15135727"/>
              <a:gd name="connsiteX323" fmla="*/ 1515979 w 8128084"/>
              <a:gd name="connsiteY323" fmla="*/ 8879306 h 15135727"/>
              <a:gd name="connsiteX324" fmla="*/ 1347537 w 8128084"/>
              <a:gd name="connsiteY324" fmla="*/ 8879306 h 15135727"/>
              <a:gd name="connsiteX325" fmla="*/ 1347537 w 8128084"/>
              <a:gd name="connsiteY325" fmla="*/ 8710864 h 15135727"/>
              <a:gd name="connsiteX326" fmla="*/ 1106906 w 8128084"/>
              <a:gd name="connsiteY326" fmla="*/ 8783053 h 15135727"/>
              <a:gd name="connsiteX327" fmla="*/ 890337 w 8128084"/>
              <a:gd name="connsiteY327" fmla="*/ 8686800 h 15135727"/>
              <a:gd name="connsiteX328" fmla="*/ 649706 w 8128084"/>
              <a:gd name="connsiteY328" fmla="*/ 8662737 h 15135727"/>
              <a:gd name="connsiteX329" fmla="*/ 385011 w 8128084"/>
              <a:gd name="connsiteY329" fmla="*/ 8566485 h 15135727"/>
              <a:gd name="connsiteX330" fmla="*/ 577516 w 8128084"/>
              <a:gd name="connsiteY330" fmla="*/ 8373979 h 15135727"/>
              <a:gd name="connsiteX331" fmla="*/ 794085 w 8128084"/>
              <a:gd name="connsiteY331" fmla="*/ 8301790 h 15135727"/>
              <a:gd name="connsiteX332" fmla="*/ 745958 w 8128084"/>
              <a:gd name="connsiteY332" fmla="*/ 8133348 h 15135727"/>
              <a:gd name="connsiteX333" fmla="*/ 818148 w 8128084"/>
              <a:gd name="connsiteY333" fmla="*/ 7820527 h 15135727"/>
              <a:gd name="connsiteX334" fmla="*/ 697832 w 8128084"/>
              <a:gd name="connsiteY334" fmla="*/ 7820527 h 15135727"/>
              <a:gd name="connsiteX335" fmla="*/ 625642 w 8128084"/>
              <a:gd name="connsiteY335" fmla="*/ 7916779 h 15135727"/>
              <a:gd name="connsiteX336" fmla="*/ 457200 w 8128084"/>
              <a:gd name="connsiteY336" fmla="*/ 7820527 h 15135727"/>
              <a:gd name="connsiteX337" fmla="*/ 529390 w 8128084"/>
              <a:gd name="connsiteY337" fmla="*/ 7700211 h 15135727"/>
              <a:gd name="connsiteX338" fmla="*/ 938464 w 8128084"/>
              <a:gd name="connsiteY338" fmla="*/ 7676148 h 15135727"/>
              <a:gd name="connsiteX339" fmla="*/ 1058779 w 8128084"/>
              <a:gd name="connsiteY339" fmla="*/ 7459579 h 15135727"/>
              <a:gd name="connsiteX340" fmla="*/ 1203158 w 8128084"/>
              <a:gd name="connsiteY340" fmla="*/ 7603958 h 15135727"/>
              <a:gd name="connsiteX341" fmla="*/ 1299411 w 8128084"/>
              <a:gd name="connsiteY341" fmla="*/ 7555832 h 15135727"/>
              <a:gd name="connsiteX342" fmla="*/ 1443790 w 8128084"/>
              <a:gd name="connsiteY342" fmla="*/ 7507706 h 15135727"/>
              <a:gd name="connsiteX343" fmla="*/ 1684421 w 8128084"/>
              <a:gd name="connsiteY343" fmla="*/ 7603958 h 15135727"/>
              <a:gd name="connsiteX344" fmla="*/ 1684421 w 8128084"/>
              <a:gd name="connsiteY344" fmla="*/ 7603958 h 15135727"/>
              <a:gd name="connsiteX345" fmla="*/ 1540042 w 8128084"/>
              <a:gd name="connsiteY345" fmla="*/ 7363327 h 15135727"/>
              <a:gd name="connsiteX346" fmla="*/ 1299411 w 8128084"/>
              <a:gd name="connsiteY346" fmla="*/ 7315200 h 15135727"/>
              <a:gd name="connsiteX347" fmla="*/ 1130969 w 8128084"/>
              <a:gd name="connsiteY347" fmla="*/ 7339264 h 15135727"/>
              <a:gd name="connsiteX348" fmla="*/ 1034716 w 8128084"/>
              <a:gd name="connsiteY348" fmla="*/ 7315200 h 15135727"/>
              <a:gd name="connsiteX349" fmla="*/ 1155032 w 8128084"/>
              <a:gd name="connsiteY349" fmla="*/ 7050506 h 15135727"/>
              <a:gd name="connsiteX350" fmla="*/ 1155032 w 8128084"/>
              <a:gd name="connsiteY350" fmla="*/ 6930190 h 15135727"/>
              <a:gd name="connsiteX351" fmla="*/ 1155032 w 8128084"/>
              <a:gd name="connsiteY351" fmla="*/ 6761748 h 15135727"/>
              <a:gd name="connsiteX352" fmla="*/ 1203158 w 8128084"/>
              <a:gd name="connsiteY352" fmla="*/ 6617369 h 15135727"/>
              <a:gd name="connsiteX353" fmla="*/ 1371600 w 8128084"/>
              <a:gd name="connsiteY353" fmla="*/ 6472990 h 15135727"/>
              <a:gd name="connsiteX354" fmla="*/ 1443790 w 8128084"/>
              <a:gd name="connsiteY354" fmla="*/ 6328611 h 15135727"/>
              <a:gd name="connsiteX355" fmla="*/ 1419727 w 8128084"/>
              <a:gd name="connsiteY355" fmla="*/ 6208295 h 15135727"/>
              <a:gd name="connsiteX356" fmla="*/ 1275348 w 8128084"/>
              <a:gd name="connsiteY356" fmla="*/ 6304548 h 15135727"/>
              <a:gd name="connsiteX357" fmla="*/ 1323474 w 8128084"/>
              <a:gd name="connsiteY357" fmla="*/ 6015790 h 15135727"/>
              <a:gd name="connsiteX358" fmla="*/ 1540042 w 8128084"/>
              <a:gd name="connsiteY358" fmla="*/ 5871411 h 15135727"/>
              <a:gd name="connsiteX359" fmla="*/ 1540042 w 8128084"/>
              <a:gd name="connsiteY359" fmla="*/ 5751095 h 15135727"/>
              <a:gd name="connsiteX360" fmla="*/ 1395664 w 8128084"/>
              <a:gd name="connsiteY360" fmla="*/ 5799221 h 15135727"/>
              <a:gd name="connsiteX361" fmla="*/ 1179095 w 8128084"/>
              <a:gd name="connsiteY361" fmla="*/ 5799221 h 15135727"/>
              <a:gd name="connsiteX362" fmla="*/ 890337 w 8128084"/>
              <a:gd name="connsiteY362" fmla="*/ 5775158 h 15135727"/>
              <a:gd name="connsiteX363" fmla="*/ 697832 w 8128084"/>
              <a:gd name="connsiteY363" fmla="*/ 5606716 h 15135727"/>
              <a:gd name="connsiteX364" fmla="*/ 577516 w 8128084"/>
              <a:gd name="connsiteY364" fmla="*/ 5582653 h 15135727"/>
              <a:gd name="connsiteX365" fmla="*/ 697832 w 8128084"/>
              <a:gd name="connsiteY365" fmla="*/ 5775158 h 15135727"/>
              <a:gd name="connsiteX366" fmla="*/ 409074 w 8128084"/>
              <a:gd name="connsiteY366" fmla="*/ 5799221 h 15135727"/>
              <a:gd name="connsiteX367" fmla="*/ 168442 w 8128084"/>
              <a:gd name="connsiteY367" fmla="*/ 5702969 h 15135727"/>
              <a:gd name="connsiteX368" fmla="*/ 264695 w 8128084"/>
              <a:gd name="connsiteY368" fmla="*/ 5558590 h 15135727"/>
              <a:gd name="connsiteX369" fmla="*/ 144379 w 8128084"/>
              <a:gd name="connsiteY369" fmla="*/ 5510464 h 15135727"/>
              <a:gd name="connsiteX370" fmla="*/ 0 w 8128084"/>
              <a:gd name="connsiteY370" fmla="*/ 5462337 h 15135727"/>
              <a:gd name="connsiteX371" fmla="*/ 96253 w 8128084"/>
              <a:gd name="connsiteY371"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42827 w 8128084"/>
              <a:gd name="connsiteY202" fmla="*/ 14383753 h 15135727"/>
              <a:gd name="connsiteX203" fmla="*/ 4403558 w 8128084"/>
              <a:gd name="connsiteY203" fmla="*/ 14437895 h 15135727"/>
              <a:gd name="connsiteX204" fmla="*/ 4340058 w 8128084"/>
              <a:gd name="connsiteY204" fmla="*/ 14475995 h 15135727"/>
              <a:gd name="connsiteX205" fmla="*/ 4303127 w 8128084"/>
              <a:gd name="connsiteY205" fmla="*/ 14364703 h 15135727"/>
              <a:gd name="connsiteX206" fmla="*/ 4276892 w 8128084"/>
              <a:gd name="connsiteY206" fmla="*/ 14296190 h 15135727"/>
              <a:gd name="connsiteX207" fmla="*/ 4235116 w 8128084"/>
              <a:gd name="connsiteY207" fmla="*/ 14341642 h 15135727"/>
              <a:gd name="connsiteX208" fmla="*/ 4162927 w 8128084"/>
              <a:gd name="connsiteY208" fmla="*/ 14389769 h 15135727"/>
              <a:gd name="connsiteX209" fmla="*/ 4137527 w 8128084"/>
              <a:gd name="connsiteY209" fmla="*/ 14364369 h 15135727"/>
              <a:gd name="connsiteX210" fmla="*/ 3998327 w 8128084"/>
              <a:gd name="connsiteY210" fmla="*/ 14409153 h 15135727"/>
              <a:gd name="connsiteX211" fmla="*/ 4023727 w 8128084"/>
              <a:gd name="connsiteY211" fmla="*/ 14275803 h 15135727"/>
              <a:gd name="connsiteX212" fmla="*/ 3915945 w 8128084"/>
              <a:gd name="connsiteY212" fmla="*/ 14289840 h 15135727"/>
              <a:gd name="connsiteX213" fmla="*/ 3801979 w 8128084"/>
              <a:gd name="connsiteY213" fmla="*/ 14293516 h 15135727"/>
              <a:gd name="connsiteX214" fmla="*/ 3719764 w 8128084"/>
              <a:gd name="connsiteY214" fmla="*/ 14415169 h 15135727"/>
              <a:gd name="connsiteX215" fmla="*/ 3625850 w 8128084"/>
              <a:gd name="connsiteY215" fmla="*/ 14616364 h 15135727"/>
              <a:gd name="connsiteX216" fmla="*/ 3513221 w 8128084"/>
              <a:gd name="connsiteY216" fmla="*/ 14726653 h 15135727"/>
              <a:gd name="connsiteX217" fmla="*/ 3583071 w 8128084"/>
              <a:gd name="connsiteY217" fmla="*/ 14832932 h 15135727"/>
              <a:gd name="connsiteX218" fmla="*/ 3633537 w 8128084"/>
              <a:gd name="connsiteY218" fmla="*/ 14967285 h 15135727"/>
              <a:gd name="connsiteX219" fmla="*/ 3609474 w 8128084"/>
              <a:gd name="connsiteY219" fmla="*/ 15087600 h 15135727"/>
              <a:gd name="connsiteX220" fmla="*/ 3479132 w 8128084"/>
              <a:gd name="connsiteY220" fmla="*/ 14975974 h 15135727"/>
              <a:gd name="connsiteX221" fmla="*/ 3304340 w 8128084"/>
              <a:gd name="connsiteY221" fmla="*/ 14949237 h 15135727"/>
              <a:gd name="connsiteX222" fmla="*/ 3261227 w 8128084"/>
              <a:gd name="connsiteY222" fmla="*/ 14787145 h 15135727"/>
              <a:gd name="connsiteX223" fmla="*/ 3128211 w 8128084"/>
              <a:gd name="connsiteY223" fmla="*/ 14919158 h 15135727"/>
              <a:gd name="connsiteX224" fmla="*/ 3090277 w 8128084"/>
              <a:gd name="connsiteY224" fmla="*/ 15075903 h 15135727"/>
              <a:gd name="connsiteX225" fmla="*/ 2959769 w 8128084"/>
              <a:gd name="connsiteY225" fmla="*/ 15135727 h 15135727"/>
              <a:gd name="connsiteX226" fmla="*/ 2891256 w 8128084"/>
              <a:gd name="connsiteY226" fmla="*/ 14945895 h 15135727"/>
              <a:gd name="connsiteX227" fmla="*/ 2829927 w 8128084"/>
              <a:gd name="connsiteY227" fmla="*/ 14872703 h 15135727"/>
              <a:gd name="connsiteX228" fmla="*/ 2887579 w 8128084"/>
              <a:gd name="connsiteY228" fmla="*/ 14774779 h 15135727"/>
              <a:gd name="connsiteX229" fmla="*/ 2779127 w 8128084"/>
              <a:gd name="connsiteY229" fmla="*/ 14694903 h 15135727"/>
              <a:gd name="connsiteX230" fmla="*/ 2839453 w 8128084"/>
              <a:gd name="connsiteY230" fmla="*/ 14582274 h 15135727"/>
              <a:gd name="connsiteX231" fmla="*/ 2935706 w 8128084"/>
              <a:gd name="connsiteY231" fmla="*/ 14510085 h 15135727"/>
              <a:gd name="connsiteX232" fmla="*/ 2948406 w 8128084"/>
              <a:gd name="connsiteY232" fmla="*/ 14554535 h 15135727"/>
              <a:gd name="connsiteX233" fmla="*/ 2855327 w 8128084"/>
              <a:gd name="connsiteY233" fmla="*/ 14371053 h 15135727"/>
              <a:gd name="connsiteX234" fmla="*/ 3014077 w 8128084"/>
              <a:gd name="connsiteY234" fmla="*/ 14447253 h 15135727"/>
              <a:gd name="connsiteX235" fmla="*/ 3029285 w 8128084"/>
              <a:gd name="connsiteY235" fmla="*/ 14363032 h 15135727"/>
              <a:gd name="connsiteX236" fmla="*/ 3152274 w 8128084"/>
              <a:gd name="connsiteY236" fmla="*/ 14341642 h 15135727"/>
              <a:gd name="connsiteX237" fmla="*/ 3226135 w 8128084"/>
              <a:gd name="connsiteY237" fmla="*/ 14269453 h 15135727"/>
              <a:gd name="connsiteX238" fmla="*/ 3152274 w 8128084"/>
              <a:gd name="connsiteY238" fmla="*/ 14197264 h 15135727"/>
              <a:gd name="connsiteX239" fmla="*/ 3152274 w 8128084"/>
              <a:gd name="connsiteY239" fmla="*/ 14052885 h 15135727"/>
              <a:gd name="connsiteX240" fmla="*/ 3086435 w 8128084"/>
              <a:gd name="connsiteY240" fmla="*/ 14037845 h 15135727"/>
              <a:gd name="connsiteX241" fmla="*/ 3056021 w 8128084"/>
              <a:gd name="connsiteY241" fmla="*/ 14153148 h 15135727"/>
              <a:gd name="connsiteX242" fmla="*/ 2935706 w 8128084"/>
              <a:gd name="connsiteY242" fmla="*/ 14076948 h 15135727"/>
              <a:gd name="connsiteX243" fmla="*/ 2863516 w 8128084"/>
              <a:gd name="connsiteY243" fmla="*/ 14093324 h 15135727"/>
              <a:gd name="connsiteX244" fmla="*/ 2804527 w 8128084"/>
              <a:gd name="connsiteY244" fmla="*/ 14218653 h 15135727"/>
              <a:gd name="connsiteX245" fmla="*/ 2719137 w 8128084"/>
              <a:gd name="connsiteY245" fmla="*/ 14197264 h 15135727"/>
              <a:gd name="connsiteX246" fmla="*/ 2653298 w 8128084"/>
              <a:gd name="connsiteY246" fmla="*/ 14248064 h 15135727"/>
              <a:gd name="connsiteX247" fmla="*/ 2560721 w 8128084"/>
              <a:gd name="connsiteY247" fmla="*/ 14150474 h 15135727"/>
              <a:gd name="connsiteX248" fmla="*/ 2436729 w 8128084"/>
              <a:gd name="connsiteY248" fmla="*/ 13804566 h 15135727"/>
              <a:gd name="connsiteX249" fmla="*/ 2550527 w 8128084"/>
              <a:gd name="connsiteY249" fmla="*/ 13805903 h 15135727"/>
              <a:gd name="connsiteX250" fmla="*/ 2729498 w 8128084"/>
              <a:gd name="connsiteY250" fmla="*/ 13812253 h 15135727"/>
              <a:gd name="connsiteX251" fmla="*/ 2633077 w 8128084"/>
              <a:gd name="connsiteY251" fmla="*/ 13755103 h 15135727"/>
              <a:gd name="connsiteX252" fmla="*/ 2553369 w 8128084"/>
              <a:gd name="connsiteY252" fmla="*/ 13475369 h 15135727"/>
              <a:gd name="connsiteX253" fmla="*/ 2658645 w 8128084"/>
              <a:gd name="connsiteY253" fmla="*/ 13224711 h 15135727"/>
              <a:gd name="connsiteX254" fmla="*/ 2719137 w 8128084"/>
              <a:gd name="connsiteY254" fmla="*/ 13042232 h 15135727"/>
              <a:gd name="connsiteX255" fmla="*/ 2791327 w 8128084"/>
              <a:gd name="connsiteY255" fmla="*/ 12945979 h 15135727"/>
              <a:gd name="connsiteX256" fmla="*/ 2969627 w 8128084"/>
              <a:gd name="connsiteY256" fmla="*/ 12929603 h 15135727"/>
              <a:gd name="connsiteX257" fmla="*/ 3031958 w 8128084"/>
              <a:gd name="connsiteY257" fmla="*/ 13090358 h 15135727"/>
              <a:gd name="connsiteX258" fmla="*/ 3102977 w 8128084"/>
              <a:gd name="connsiteY258" fmla="*/ 12974053 h 15135727"/>
              <a:gd name="connsiteX259" fmla="*/ 3043321 w 8128084"/>
              <a:gd name="connsiteY259" fmla="*/ 12836024 h 15135727"/>
              <a:gd name="connsiteX260" fmla="*/ 2849479 w 8128084"/>
              <a:gd name="connsiteY260" fmla="*/ 12815637 h 15135727"/>
              <a:gd name="connsiteX261" fmla="*/ 2815390 w 8128084"/>
              <a:gd name="connsiteY261" fmla="*/ 12777537 h 15135727"/>
              <a:gd name="connsiteX262" fmla="*/ 2887077 w 8128084"/>
              <a:gd name="connsiteY262" fmla="*/ 12586703 h 15135727"/>
              <a:gd name="connsiteX263" fmla="*/ 3153777 w 8128084"/>
              <a:gd name="connsiteY263" fmla="*/ 12516853 h 15135727"/>
              <a:gd name="connsiteX264" fmla="*/ 3239837 w 8128084"/>
              <a:gd name="connsiteY264" fmla="*/ 12311314 h 15135727"/>
              <a:gd name="connsiteX265" fmla="*/ 3104148 w 8128084"/>
              <a:gd name="connsiteY265" fmla="*/ 12320337 h 15135727"/>
              <a:gd name="connsiteX266" fmla="*/ 3040648 w 8128084"/>
              <a:gd name="connsiteY266" fmla="*/ 12320337 h 15135727"/>
              <a:gd name="connsiteX267" fmla="*/ 2956927 w 8128084"/>
              <a:gd name="connsiteY267" fmla="*/ 12237453 h 15135727"/>
              <a:gd name="connsiteX268" fmla="*/ 3007895 w 8128084"/>
              <a:gd name="connsiteY268" fmla="*/ 12079706 h 15135727"/>
              <a:gd name="connsiteX269" fmla="*/ 2810042 w 8128084"/>
              <a:gd name="connsiteY269" fmla="*/ 11954377 h 15135727"/>
              <a:gd name="connsiteX270" fmla="*/ 2863516 w 8128084"/>
              <a:gd name="connsiteY270" fmla="*/ 11694695 h 15135727"/>
              <a:gd name="connsiteX271" fmla="*/ 2817227 w 8128084"/>
              <a:gd name="connsiteY271" fmla="*/ 11507203 h 15135727"/>
              <a:gd name="connsiteX272" fmla="*/ 2911642 w 8128084"/>
              <a:gd name="connsiteY272" fmla="*/ 11454064 h 15135727"/>
              <a:gd name="connsiteX273" fmla="*/ 2988677 w 8128084"/>
              <a:gd name="connsiteY273" fmla="*/ 11494503 h 15135727"/>
              <a:gd name="connsiteX274" fmla="*/ 3011571 w 8128084"/>
              <a:gd name="connsiteY274" fmla="*/ 11454064 h 15135727"/>
              <a:gd name="connsiteX275" fmla="*/ 2850482 w 8128084"/>
              <a:gd name="connsiteY275" fmla="*/ 11381874 h 15135727"/>
              <a:gd name="connsiteX276" fmla="*/ 2993858 w 8128084"/>
              <a:gd name="connsiteY276" fmla="*/ 11266571 h 15135727"/>
              <a:gd name="connsiteX277" fmla="*/ 3007895 w 8128084"/>
              <a:gd name="connsiteY277" fmla="*/ 11189369 h 15135727"/>
              <a:gd name="connsiteX278" fmla="*/ 2874879 w 8128084"/>
              <a:gd name="connsiteY278" fmla="*/ 11179342 h 15135727"/>
              <a:gd name="connsiteX279" fmla="*/ 2919329 w 8128084"/>
              <a:gd name="connsiteY279" fmla="*/ 11023600 h 15135727"/>
              <a:gd name="connsiteX280" fmla="*/ 2887579 w 8128084"/>
              <a:gd name="connsiteY280" fmla="*/ 10924674 h 15135727"/>
              <a:gd name="connsiteX281" fmla="*/ 2760914 w 8128084"/>
              <a:gd name="connsiteY281" fmla="*/ 11065377 h 15135727"/>
              <a:gd name="connsiteX282" fmla="*/ 2667000 w 8128084"/>
              <a:gd name="connsiteY282" fmla="*/ 10969124 h 15135727"/>
              <a:gd name="connsiteX283" fmla="*/ 2607845 w 8128084"/>
              <a:gd name="connsiteY283" fmla="*/ 11071727 h 15135727"/>
              <a:gd name="connsiteX284" fmla="*/ 2526632 w 8128084"/>
              <a:gd name="connsiteY284" fmla="*/ 11117179 h 15135727"/>
              <a:gd name="connsiteX285" fmla="*/ 2410827 w 8128084"/>
              <a:gd name="connsiteY285" fmla="*/ 11100803 h 15135727"/>
              <a:gd name="connsiteX286" fmla="*/ 2334127 w 8128084"/>
              <a:gd name="connsiteY286" fmla="*/ 10996864 h 15135727"/>
              <a:gd name="connsiteX287" fmla="*/ 2358190 w 8128084"/>
              <a:gd name="connsiteY287" fmla="*/ 10732169 h 15135727"/>
              <a:gd name="connsiteX288" fmla="*/ 2372227 w 8128084"/>
              <a:gd name="connsiteY288" fmla="*/ 10689390 h 15135727"/>
              <a:gd name="connsiteX289" fmla="*/ 2533316 w 8128084"/>
              <a:gd name="connsiteY289" fmla="*/ 10574087 h 15135727"/>
              <a:gd name="connsiteX290" fmla="*/ 2598821 w 8128084"/>
              <a:gd name="connsiteY290" fmla="*/ 10684042 h 15135727"/>
              <a:gd name="connsiteX291" fmla="*/ 2683877 w 8128084"/>
              <a:gd name="connsiteY291" fmla="*/ 10745203 h 15135727"/>
              <a:gd name="connsiteX292" fmla="*/ 2767264 w 8128084"/>
              <a:gd name="connsiteY292" fmla="*/ 10684042 h 15135727"/>
              <a:gd name="connsiteX293" fmla="*/ 2646948 w 8128084"/>
              <a:gd name="connsiteY293" fmla="*/ 10515600 h 15135727"/>
              <a:gd name="connsiteX294" fmla="*/ 2815390 w 8128084"/>
              <a:gd name="connsiteY294" fmla="*/ 10395285 h 15135727"/>
              <a:gd name="connsiteX295" fmla="*/ 2899777 w 8128084"/>
              <a:gd name="connsiteY295" fmla="*/ 10453103 h 15135727"/>
              <a:gd name="connsiteX296" fmla="*/ 2899777 w 8128084"/>
              <a:gd name="connsiteY296" fmla="*/ 10586453 h 15135727"/>
              <a:gd name="connsiteX297" fmla="*/ 2982327 w 8128084"/>
              <a:gd name="connsiteY297" fmla="*/ 10459453 h 15135727"/>
              <a:gd name="connsiteX298" fmla="*/ 3080085 w 8128084"/>
              <a:gd name="connsiteY298" fmla="*/ 10419348 h 15135727"/>
              <a:gd name="connsiteX299" fmla="*/ 3248527 w 8128084"/>
              <a:gd name="connsiteY299" fmla="*/ 10539664 h 15135727"/>
              <a:gd name="connsiteX300" fmla="*/ 3320716 w 8128084"/>
              <a:gd name="connsiteY300" fmla="*/ 10659979 h 15135727"/>
              <a:gd name="connsiteX301" fmla="*/ 3465095 w 8128084"/>
              <a:gd name="connsiteY301" fmla="*/ 10659979 h 15135727"/>
              <a:gd name="connsiteX302" fmla="*/ 3441032 w 8128084"/>
              <a:gd name="connsiteY302" fmla="*/ 10491537 h 15135727"/>
              <a:gd name="connsiteX303" fmla="*/ 3356977 w 8128084"/>
              <a:gd name="connsiteY303" fmla="*/ 10408653 h 15135727"/>
              <a:gd name="connsiteX304" fmla="*/ 3392906 w 8128084"/>
              <a:gd name="connsiteY304" fmla="*/ 10250906 h 15135727"/>
              <a:gd name="connsiteX305" fmla="*/ 3152274 w 8128084"/>
              <a:gd name="connsiteY305" fmla="*/ 10250906 h 15135727"/>
              <a:gd name="connsiteX306" fmla="*/ 3176337 w 8128084"/>
              <a:gd name="connsiteY306" fmla="*/ 10178716 h 15135727"/>
              <a:gd name="connsiteX307" fmla="*/ 3104148 w 8128084"/>
              <a:gd name="connsiteY307" fmla="*/ 10154653 h 15135727"/>
              <a:gd name="connsiteX308" fmla="*/ 3007895 w 8128084"/>
              <a:gd name="connsiteY308" fmla="*/ 9962148 h 15135727"/>
              <a:gd name="connsiteX309" fmla="*/ 3176337 w 8128084"/>
              <a:gd name="connsiteY309" fmla="*/ 9889958 h 15135727"/>
              <a:gd name="connsiteX310" fmla="*/ 2959769 w 8128084"/>
              <a:gd name="connsiteY310" fmla="*/ 9504948 h 15135727"/>
              <a:gd name="connsiteX311" fmla="*/ 2791327 w 8128084"/>
              <a:gd name="connsiteY311" fmla="*/ 9456821 h 15135727"/>
              <a:gd name="connsiteX312" fmla="*/ 2574758 w 8128084"/>
              <a:gd name="connsiteY312" fmla="*/ 9336506 h 15135727"/>
              <a:gd name="connsiteX313" fmla="*/ 2550695 w 8128084"/>
              <a:gd name="connsiteY313" fmla="*/ 9071811 h 15135727"/>
              <a:gd name="connsiteX314" fmla="*/ 2695074 w 8128084"/>
              <a:gd name="connsiteY314" fmla="*/ 8999621 h 15135727"/>
              <a:gd name="connsiteX315" fmla="*/ 2622885 w 8128084"/>
              <a:gd name="connsiteY315" fmla="*/ 8975558 h 15135727"/>
              <a:gd name="connsiteX316" fmla="*/ 2430379 w 8128084"/>
              <a:gd name="connsiteY316" fmla="*/ 8999621 h 15135727"/>
              <a:gd name="connsiteX317" fmla="*/ 2261937 w 8128084"/>
              <a:gd name="connsiteY317" fmla="*/ 9168064 h 15135727"/>
              <a:gd name="connsiteX318" fmla="*/ 2237874 w 8128084"/>
              <a:gd name="connsiteY318" fmla="*/ 8999621 h 15135727"/>
              <a:gd name="connsiteX319" fmla="*/ 2117558 w 8128084"/>
              <a:gd name="connsiteY319" fmla="*/ 8975558 h 15135727"/>
              <a:gd name="connsiteX320" fmla="*/ 2045369 w 8128084"/>
              <a:gd name="connsiteY320" fmla="*/ 8783053 h 15135727"/>
              <a:gd name="connsiteX321" fmla="*/ 1852864 w 8128084"/>
              <a:gd name="connsiteY321" fmla="*/ 8758990 h 15135727"/>
              <a:gd name="connsiteX322" fmla="*/ 1636295 w 8128084"/>
              <a:gd name="connsiteY322" fmla="*/ 8927432 h 15135727"/>
              <a:gd name="connsiteX323" fmla="*/ 1588169 w 8128084"/>
              <a:gd name="connsiteY323" fmla="*/ 9023685 h 15135727"/>
              <a:gd name="connsiteX324" fmla="*/ 1515979 w 8128084"/>
              <a:gd name="connsiteY324" fmla="*/ 8879306 h 15135727"/>
              <a:gd name="connsiteX325" fmla="*/ 1347537 w 8128084"/>
              <a:gd name="connsiteY325" fmla="*/ 8879306 h 15135727"/>
              <a:gd name="connsiteX326" fmla="*/ 1347537 w 8128084"/>
              <a:gd name="connsiteY326" fmla="*/ 8710864 h 15135727"/>
              <a:gd name="connsiteX327" fmla="*/ 1106906 w 8128084"/>
              <a:gd name="connsiteY327" fmla="*/ 8783053 h 15135727"/>
              <a:gd name="connsiteX328" fmla="*/ 890337 w 8128084"/>
              <a:gd name="connsiteY328" fmla="*/ 8686800 h 15135727"/>
              <a:gd name="connsiteX329" fmla="*/ 649706 w 8128084"/>
              <a:gd name="connsiteY329" fmla="*/ 8662737 h 15135727"/>
              <a:gd name="connsiteX330" fmla="*/ 385011 w 8128084"/>
              <a:gd name="connsiteY330" fmla="*/ 8566485 h 15135727"/>
              <a:gd name="connsiteX331" fmla="*/ 577516 w 8128084"/>
              <a:gd name="connsiteY331" fmla="*/ 8373979 h 15135727"/>
              <a:gd name="connsiteX332" fmla="*/ 794085 w 8128084"/>
              <a:gd name="connsiteY332" fmla="*/ 8301790 h 15135727"/>
              <a:gd name="connsiteX333" fmla="*/ 745958 w 8128084"/>
              <a:gd name="connsiteY333" fmla="*/ 8133348 h 15135727"/>
              <a:gd name="connsiteX334" fmla="*/ 818148 w 8128084"/>
              <a:gd name="connsiteY334" fmla="*/ 7820527 h 15135727"/>
              <a:gd name="connsiteX335" fmla="*/ 697832 w 8128084"/>
              <a:gd name="connsiteY335" fmla="*/ 7820527 h 15135727"/>
              <a:gd name="connsiteX336" fmla="*/ 625642 w 8128084"/>
              <a:gd name="connsiteY336" fmla="*/ 7916779 h 15135727"/>
              <a:gd name="connsiteX337" fmla="*/ 457200 w 8128084"/>
              <a:gd name="connsiteY337" fmla="*/ 7820527 h 15135727"/>
              <a:gd name="connsiteX338" fmla="*/ 529390 w 8128084"/>
              <a:gd name="connsiteY338" fmla="*/ 7700211 h 15135727"/>
              <a:gd name="connsiteX339" fmla="*/ 938464 w 8128084"/>
              <a:gd name="connsiteY339" fmla="*/ 7676148 h 15135727"/>
              <a:gd name="connsiteX340" fmla="*/ 1058779 w 8128084"/>
              <a:gd name="connsiteY340" fmla="*/ 7459579 h 15135727"/>
              <a:gd name="connsiteX341" fmla="*/ 1203158 w 8128084"/>
              <a:gd name="connsiteY341" fmla="*/ 7603958 h 15135727"/>
              <a:gd name="connsiteX342" fmla="*/ 1299411 w 8128084"/>
              <a:gd name="connsiteY342" fmla="*/ 7555832 h 15135727"/>
              <a:gd name="connsiteX343" fmla="*/ 1443790 w 8128084"/>
              <a:gd name="connsiteY343" fmla="*/ 7507706 h 15135727"/>
              <a:gd name="connsiteX344" fmla="*/ 1684421 w 8128084"/>
              <a:gd name="connsiteY344" fmla="*/ 7603958 h 15135727"/>
              <a:gd name="connsiteX345" fmla="*/ 1684421 w 8128084"/>
              <a:gd name="connsiteY345" fmla="*/ 7603958 h 15135727"/>
              <a:gd name="connsiteX346" fmla="*/ 1540042 w 8128084"/>
              <a:gd name="connsiteY346" fmla="*/ 7363327 h 15135727"/>
              <a:gd name="connsiteX347" fmla="*/ 1299411 w 8128084"/>
              <a:gd name="connsiteY347" fmla="*/ 7315200 h 15135727"/>
              <a:gd name="connsiteX348" fmla="*/ 1130969 w 8128084"/>
              <a:gd name="connsiteY348" fmla="*/ 7339264 h 15135727"/>
              <a:gd name="connsiteX349" fmla="*/ 1034716 w 8128084"/>
              <a:gd name="connsiteY349" fmla="*/ 7315200 h 15135727"/>
              <a:gd name="connsiteX350" fmla="*/ 1155032 w 8128084"/>
              <a:gd name="connsiteY350" fmla="*/ 7050506 h 15135727"/>
              <a:gd name="connsiteX351" fmla="*/ 1155032 w 8128084"/>
              <a:gd name="connsiteY351" fmla="*/ 6930190 h 15135727"/>
              <a:gd name="connsiteX352" fmla="*/ 1155032 w 8128084"/>
              <a:gd name="connsiteY352" fmla="*/ 6761748 h 15135727"/>
              <a:gd name="connsiteX353" fmla="*/ 1203158 w 8128084"/>
              <a:gd name="connsiteY353" fmla="*/ 6617369 h 15135727"/>
              <a:gd name="connsiteX354" fmla="*/ 1371600 w 8128084"/>
              <a:gd name="connsiteY354" fmla="*/ 6472990 h 15135727"/>
              <a:gd name="connsiteX355" fmla="*/ 1443790 w 8128084"/>
              <a:gd name="connsiteY355" fmla="*/ 6328611 h 15135727"/>
              <a:gd name="connsiteX356" fmla="*/ 1419727 w 8128084"/>
              <a:gd name="connsiteY356" fmla="*/ 6208295 h 15135727"/>
              <a:gd name="connsiteX357" fmla="*/ 1275348 w 8128084"/>
              <a:gd name="connsiteY357" fmla="*/ 6304548 h 15135727"/>
              <a:gd name="connsiteX358" fmla="*/ 1323474 w 8128084"/>
              <a:gd name="connsiteY358" fmla="*/ 6015790 h 15135727"/>
              <a:gd name="connsiteX359" fmla="*/ 1540042 w 8128084"/>
              <a:gd name="connsiteY359" fmla="*/ 5871411 h 15135727"/>
              <a:gd name="connsiteX360" fmla="*/ 1540042 w 8128084"/>
              <a:gd name="connsiteY360" fmla="*/ 5751095 h 15135727"/>
              <a:gd name="connsiteX361" fmla="*/ 1395664 w 8128084"/>
              <a:gd name="connsiteY361" fmla="*/ 5799221 h 15135727"/>
              <a:gd name="connsiteX362" fmla="*/ 1179095 w 8128084"/>
              <a:gd name="connsiteY362" fmla="*/ 5799221 h 15135727"/>
              <a:gd name="connsiteX363" fmla="*/ 890337 w 8128084"/>
              <a:gd name="connsiteY363" fmla="*/ 5775158 h 15135727"/>
              <a:gd name="connsiteX364" fmla="*/ 697832 w 8128084"/>
              <a:gd name="connsiteY364" fmla="*/ 5606716 h 15135727"/>
              <a:gd name="connsiteX365" fmla="*/ 577516 w 8128084"/>
              <a:gd name="connsiteY365" fmla="*/ 5582653 h 15135727"/>
              <a:gd name="connsiteX366" fmla="*/ 697832 w 8128084"/>
              <a:gd name="connsiteY366" fmla="*/ 5775158 h 15135727"/>
              <a:gd name="connsiteX367" fmla="*/ 409074 w 8128084"/>
              <a:gd name="connsiteY367" fmla="*/ 5799221 h 15135727"/>
              <a:gd name="connsiteX368" fmla="*/ 168442 w 8128084"/>
              <a:gd name="connsiteY368" fmla="*/ 5702969 h 15135727"/>
              <a:gd name="connsiteX369" fmla="*/ 264695 w 8128084"/>
              <a:gd name="connsiteY369" fmla="*/ 5558590 h 15135727"/>
              <a:gd name="connsiteX370" fmla="*/ 144379 w 8128084"/>
              <a:gd name="connsiteY370" fmla="*/ 5510464 h 15135727"/>
              <a:gd name="connsiteX371" fmla="*/ 0 w 8128084"/>
              <a:gd name="connsiteY371" fmla="*/ 5462337 h 15135727"/>
              <a:gd name="connsiteX372" fmla="*/ 96253 w 8128084"/>
              <a:gd name="connsiteY372"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42827 w 8128084"/>
              <a:gd name="connsiteY202" fmla="*/ 14383753 h 15135727"/>
              <a:gd name="connsiteX203" fmla="*/ 4403558 w 8128084"/>
              <a:gd name="connsiteY203" fmla="*/ 14437895 h 15135727"/>
              <a:gd name="connsiteX204" fmla="*/ 4340058 w 8128084"/>
              <a:gd name="connsiteY204" fmla="*/ 14475995 h 15135727"/>
              <a:gd name="connsiteX205" fmla="*/ 4303127 w 8128084"/>
              <a:gd name="connsiteY205" fmla="*/ 14364703 h 15135727"/>
              <a:gd name="connsiteX206" fmla="*/ 4276892 w 8128084"/>
              <a:gd name="connsiteY206" fmla="*/ 14296190 h 15135727"/>
              <a:gd name="connsiteX207" fmla="*/ 4235116 w 8128084"/>
              <a:gd name="connsiteY207" fmla="*/ 14341642 h 15135727"/>
              <a:gd name="connsiteX208" fmla="*/ 4162927 w 8128084"/>
              <a:gd name="connsiteY208" fmla="*/ 14389769 h 15135727"/>
              <a:gd name="connsiteX209" fmla="*/ 4137527 w 8128084"/>
              <a:gd name="connsiteY209" fmla="*/ 14364369 h 15135727"/>
              <a:gd name="connsiteX210" fmla="*/ 3998327 w 8128084"/>
              <a:gd name="connsiteY210" fmla="*/ 14409153 h 15135727"/>
              <a:gd name="connsiteX211" fmla="*/ 4023727 w 8128084"/>
              <a:gd name="connsiteY211" fmla="*/ 14275803 h 15135727"/>
              <a:gd name="connsiteX212" fmla="*/ 3915945 w 8128084"/>
              <a:gd name="connsiteY212" fmla="*/ 14289840 h 15135727"/>
              <a:gd name="connsiteX213" fmla="*/ 3801979 w 8128084"/>
              <a:gd name="connsiteY213" fmla="*/ 14293516 h 15135727"/>
              <a:gd name="connsiteX214" fmla="*/ 3719764 w 8128084"/>
              <a:gd name="connsiteY214" fmla="*/ 14415169 h 15135727"/>
              <a:gd name="connsiteX215" fmla="*/ 3625850 w 8128084"/>
              <a:gd name="connsiteY215" fmla="*/ 14616364 h 15135727"/>
              <a:gd name="connsiteX216" fmla="*/ 3513221 w 8128084"/>
              <a:gd name="connsiteY216" fmla="*/ 14726653 h 15135727"/>
              <a:gd name="connsiteX217" fmla="*/ 3583071 w 8128084"/>
              <a:gd name="connsiteY217" fmla="*/ 14832932 h 15135727"/>
              <a:gd name="connsiteX218" fmla="*/ 3633537 w 8128084"/>
              <a:gd name="connsiteY218" fmla="*/ 14967285 h 15135727"/>
              <a:gd name="connsiteX219" fmla="*/ 3609474 w 8128084"/>
              <a:gd name="connsiteY219" fmla="*/ 15087600 h 15135727"/>
              <a:gd name="connsiteX220" fmla="*/ 3479132 w 8128084"/>
              <a:gd name="connsiteY220" fmla="*/ 14975974 h 15135727"/>
              <a:gd name="connsiteX221" fmla="*/ 3304340 w 8128084"/>
              <a:gd name="connsiteY221" fmla="*/ 14949237 h 15135727"/>
              <a:gd name="connsiteX222" fmla="*/ 3261227 w 8128084"/>
              <a:gd name="connsiteY222" fmla="*/ 14787145 h 15135727"/>
              <a:gd name="connsiteX223" fmla="*/ 3128211 w 8128084"/>
              <a:gd name="connsiteY223" fmla="*/ 14919158 h 15135727"/>
              <a:gd name="connsiteX224" fmla="*/ 3090277 w 8128084"/>
              <a:gd name="connsiteY224" fmla="*/ 15075903 h 15135727"/>
              <a:gd name="connsiteX225" fmla="*/ 2959769 w 8128084"/>
              <a:gd name="connsiteY225" fmla="*/ 15135727 h 15135727"/>
              <a:gd name="connsiteX226" fmla="*/ 2891256 w 8128084"/>
              <a:gd name="connsiteY226" fmla="*/ 14945895 h 15135727"/>
              <a:gd name="connsiteX227" fmla="*/ 2829927 w 8128084"/>
              <a:gd name="connsiteY227" fmla="*/ 14872703 h 15135727"/>
              <a:gd name="connsiteX228" fmla="*/ 2887579 w 8128084"/>
              <a:gd name="connsiteY228" fmla="*/ 14774779 h 15135727"/>
              <a:gd name="connsiteX229" fmla="*/ 2779127 w 8128084"/>
              <a:gd name="connsiteY229" fmla="*/ 14694903 h 15135727"/>
              <a:gd name="connsiteX230" fmla="*/ 2839453 w 8128084"/>
              <a:gd name="connsiteY230" fmla="*/ 14582274 h 15135727"/>
              <a:gd name="connsiteX231" fmla="*/ 2935706 w 8128084"/>
              <a:gd name="connsiteY231" fmla="*/ 14510085 h 15135727"/>
              <a:gd name="connsiteX232" fmla="*/ 2948406 w 8128084"/>
              <a:gd name="connsiteY232" fmla="*/ 14554535 h 15135727"/>
              <a:gd name="connsiteX233" fmla="*/ 2855327 w 8128084"/>
              <a:gd name="connsiteY233" fmla="*/ 14371053 h 15135727"/>
              <a:gd name="connsiteX234" fmla="*/ 3014077 w 8128084"/>
              <a:gd name="connsiteY234" fmla="*/ 14447253 h 15135727"/>
              <a:gd name="connsiteX235" fmla="*/ 3029285 w 8128084"/>
              <a:gd name="connsiteY235" fmla="*/ 14363032 h 15135727"/>
              <a:gd name="connsiteX236" fmla="*/ 3152274 w 8128084"/>
              <a:gd name="connsiteY236" fmla="*/ 14341642 h 15135727"/>
              <a:gd name="connsiteX237" fmla="*/ 3226135 w 8128084"/>
              <a:gd name="connsiteY237" fmla="*/ 14269453 h 15135727"/>
              <a:gd name="connsiteX238" fmla="*/ 3152274 w 8128084"/>
              <a:gd name="connsiteY238" fmla="*/ 14197264 h 15135727"/>
              <a:gd name="connsiteX239" fmla="*/ 3152274 w 8128084"/>
              <a:gd name="connsiteY239" fmla="*/ 14052885 h 15135727"/>
              <a:gd name="connsiteX240" fmla="*/ 3086435 w 8128084"/>
              <a:gd name="connsiteY240" fmla="*/ 14037845 h 15135727"/>
              <a:gd name="connsiteX241" fmla="*/ 3056021 w 8128084"/>
              <a:gd name="connsiteY241" fmla="*/ 14153148 h 15135727"/>
              <a:gd name="connsiteX242" fmla="*/ 2935706 w 8128084"/>
              <a:gd name="connsiteY242" fmla="*/ 14076948 h 15135727"/>
              <a:gd name="connsiteX243" fmla="*/ 2863516 w 8128084"/>
              <a:gd name="connsiteY243" fmla="*/ 14093324 h 15135727"/>
              <a:gd name="connsiteX244" fmla="*/ 2804527 w 8128084"/>
              <a:gd name="connsiteY244" fmla="*/ 14218653 h 15135727"/>
              <a:gd name="connsiteX245" fmla="*/ 2719137 w 8128084"/>
              <a:gd name="connsiteY245" fmla="*/ 14197264 h 15135727"/>
              <a:gd name="connsiteX246" fmla="*/ 2653298 w 8128084"/>
              <a:gd name="connsiteY246" fmla="*/ 14248064 h 15135727"/>
              <a:gd name="connsiteX247" fmla="*/ 2560721 w 8128084"/>
              <a:gd name="connsiteY247" fmla="*/ 14150474 h 15135727"/>
              <a:gd name="connsiteX248" fmla="*/ 2436729 w 8128084"/>
              <a:gd name="connsiteY248" fmla="*/ 13804566 h 15135727"/>
              <a:gd name="connsiteX249" fmla="*/ 2550527 w 8128084"/>
              <a:gd name="connsiteY249" fmla="*/ 13805903 h 15135727"/>
              <a:gd name="connsiteX250" fmla="*/ 2729498 w 8128084"/>
              <a:gd name="connsiteY250" fmla="*/ 13812253 h 15135727"/>
              <a:gd name="connsiteX251" fmla="*/ 2633077 w 8128084"/>
              <a:gd name="connsiteY251" fmla="*/ 13755103 h 15135727"/>
              <a:gd name="connsiteX252" fmla="*/ 2553369 w 8128084"/>
              <a:gd name="connsiteY252" fmla="*/ 13475369 h 15135727"/>
              <a:gd name="connsiteX253" fmla="*/ 2658645 w 8128084"/>
              <a:gd name="connsiteY253" fmla="*/ 13224711 h 15135727"/>
              <a:gd name="connsiteX254" fmla="*/ 2719137 w 8128084"/>
              <a:gd name="connsiteY254" fmla="*/ 13042232 h 15135727"/>
              <a:gd name="connsiteX255" fmla="*/ 2791327 w 8128084"/>
              <a:gd name="connsiteY255" fmla="*/ 12945979 h 15135727"/>
              <a:gd name="connsiteX256" fmla="*/ 2969627 w 8128084"/>
              <a:gd name="connsiteY256" fmla="*/ 12929603 h 15135727"/>
              <a:gd name="connsiteX257" fmla="*/ 3031958 w 8128084"/>
              <a:gd name="connsiteY257" fmla="*/ 13090358 h 15135727"/>
              <a:gd name="connsiteX258" fmla="*/ 3102977 w 8128084"/>
              <a:gd name="connsiteY258" fmla="*/ 12974053 h 15135727"/>
              <a:gd name="connsiteX259" fmla="*/ 3043321 w 8128084"/>
              <a:gd name="connsiteY259" fmla="*/ 12836024 h 15135727"/>
              <a:gd name="connsiteX260" fmla="*/ 2849479 w 8128084"/>
              <a:gd name="connsiteY260" fmla="*/ 12815637 h 15135727"/>
              <a:gd name="connsiteX261" fmla="*/ 2815390 w 8128084"/>
              <a:gd name="connsiteY261" fmla="*/ 12777537 h 15135727"/>
              <a:gd name="connsiteX262" fmla="*/ 2887077 w 8128084"/>
              <a:gd name="connsiteY262" fmla="*/ 12586703 h 15135727"/>
              <a:gd name="connsiteX263" fmla="*/ 3153777 w 8128084"/>
              <a:gd name="connsiteY263" fmla="*/ 12516853 h 15135727"/>
              <a:gd name="connsiteX264" fmla="*/ 3239837 w 8128084"/>
              <a:gd name="connsiteY264" fmla="*/ 12311314 h 15135727"/>
              <a:gd name="connsiteX265" fmla="*/ 3104148 w 8128084"/>
              <a:gd name="connsiteY265" fmla="*/ 12320337 h 15135727"/>
              <a:gd name="connsiteX266" fmla="*/ 3040648 w 8128084"/>
              <a:gd name="connsiteY266" fmla="*/ 12320337 h 15135727"/>
              <a:gd name="connsiteX267" fmla="*/ 2956927 w 8128084"/>
              <a:gd name="connsiteY267" fmla="*/ 12237453 h 15135727"/>
              <a:gd name="connsiteX268" fmla="*/ 3007895 w 8128084"/>
              <a:gd name="connsiteY268" fmla="*/ 12079706 h 15135727"/>
              <a:gd name="connsiteX269" fmla="*/ 2810042 w 8128084"/>
              <a:gd name="connsiteY269" fmla="*/ 11954377 h 15135727"/>
              <a:gd name="connsiteX270" fmla="*/ 2863516 w 8128084"/>
              <a:gd name="connsiteY270" fmla="*/ 11694695 h 15135727"/>
              <a:gd name="connsiteX271" fmla="*/ 2817227 w 8128084"/>
              <a:gd name="connsiteY271" fmla="*/ 11507203 h 15135727"/>
              <a:gd name="connsiteX272" fmla="*/ 2911642 w 8128084"/>
              <a:gd name="connsiteY272" fmla="*/ 11454064 h 15135727"/>
              <a:gd name="connsiteX273" fmla="*/ 2988677 w 8128084"/>
              <a:gd name="connsiteY273" fmla="*/ 11494503 h 15135727"/>
              <a:gd name="connsiteX274" fmla="*/ 3011571 w 8128084"/>
              <a:gd name="connsiteY274" fmla="*/ 11454064 h 15135727"/>
              <a:gd name="connsiteX275" fmla="*/ 2850482 w 8128084"/>
              <a:gd name="connsiteY275" fmla="*/ 11381874 h 15135727"/>
              <a:gd name="connsiteX276" fmla="*/ 2993858 w 8128084"/>
              <a:gd name="connsiteY276" fmla="*/ 11266571 h 15135727"/>
              <a:gd name="connsiteX277" fmla="*/ 3007895 w 8128084"/>
              <a:gd name="connsiteY277" fmla="*/ 11189369 h 15135727"/>
              <a:gd name="connsiteX278" fmla="*/ 2874879 w 8128084"/>
              <a:gd name="connsiteY278" fmla="*/ 11179342 h 15135727"/>
              <a:gd name="connsiteX279" fmla="*/ 2919329 w 8128084"/>
              <a:gd name="connsiteY279" fmla="*/ 11023600 h 15135727"/>
              <a:gd name="connsiteX280" fmla="*/ 2887579 w 8128084"/>
              <a:gd name="connsiteY280" fmla="*/ 10924674 h 15135727"/>
              <a:gd name="connsiteX281" fmla="*/ 2760914 w 8128084"/>
              <a:gd name="connsiteY281" fmla="*/ 11065377 h 15135727"/>
              <a:gd name="connsiteX282" fmla="*/ 2667000 w 8128084"/>
              <a:gd name="connsiteY282" fmla="*/ 10969124 h 15135727"/>
              <a:gd name="connsiteX283" fmla="*/ 2607845 w 8128084"/>
              <a:gd name="connsiteY283" fmla="*/ 11071727 h 15135727"/>
              <a:gd name="connsiteX284" fmla="*/ 2526632 w 8128084"/>
              <a:gd name="connsiteY284" fmla="*/ 11117179 h 15135727"/>
              <a:gd name="connsiteX285" fmla="*/ 2410827 w 8128084"/>
              <a:gd name="connsiteY285" fmla="*/ 11100803 h 15135727"/>
              <a:gd name="connsiteX286" fmla="*/ 2334127 w 8128084"/>
              <a:gd name="connsiteY286" fmla="*/ 10996864 h 15135727"/>
              <a:gd name="connsiteX287" fmla="*/ 2358190 w 8128084"/>
              <a:gd name="connsiteY287" fmla="*/ 10732169 h 15135727"/>
              <a:gd name="connsiteX288" fmla="*/ 2372227 w 8128084"/>
              <a:gd name="connsiteY288" fmla="*/ 10689390 h 15135727"/>
              <a:gd name="connsiteX289" fmla="*/ 2533316 w 8128084"/>
              <a:gd name="connsiteY289" fmla="*/ 10574087 h 15135727"/>
              <a:gd name="connsiteX290" fmla="*/ 2598821 w 8128084"/>
              <a:gd name="connsiteY290" fmla="*/ 10684042 h 15135727"/>
              <a:gd name="connsiteX291" fmla="*/ 2683877 w 8128084"/>
              <a:gd name="connsiteY291" fmla="*/ 10745203 h 15135727"/>
              <a:gd name="connsiteX292" fmla="*/ 2767264 w 8128084"/>
              <a:gd name="connsiteY292" fmla="*/ 10684042 h 15135727"/>
              <a:gd name="connsiteX293" fmla="*/ 2646948 w 8128084"/>
              <a:gd name="connsiteY293" fmla="*/ 10515600 h 15135727"/>
              <a:gd name="connsiteX294" fmla="*/ 2815390 w 8128084"/>
              <a:gd name="connsiteY294" fmla="*/ 10395285 h 15135727"/>
              <a:gd name="connsiteX295" fmla="*/ 2899777 w 8128084"/>
              <a:gd name="connsiteY295" fmla="*/ 10453103 h 15135727"/>
              <a:gd name="connsiteX296" fmla="*/ 2899777 w 8128084"/>
              <a:gd name="connsiteY296" fmla="*/ 10586453 h 15135727"/>
              <a:gd name="connsiteX297" fmla="*/ 2982327 w 8128084"/>
              <a:gd name="connsiteY297" fmla="*/ 10459453 h 15135727"/>
              <a:gd name="connsiteX298" fmla="*/ 3080085 w 8128084"/>
              <a:gd name="connsiteY298" fmla="*/ 10419348 h 15135727"/>
              <a:gd name="connsiteX299" fmla="*/ 3248527 w 8128084"/>
              <a:gd name="connsiteY299" fmla="*/ 10539664 h 15135727"/>
              <a:gd name="connsiteX300" fmla="*/ 3320716 w 8128084"/>
              <a:gd name="connsiteY300" fmla="*/ 10659979 h 15135727"/>
              <a:gd name="connsiteX301" fmla="*/ 3465095 w 8128084"/>
              <a:gd name="connsiteY301" fmla="*/ 10659979 h 15135727"/>
              <a:gd name="connsiteX302" fmla="*/ 3441032 w 8128084"/>
              <a:gd name="connsiteY302" fmla="*/ 10491537 h 15135727"/>
              <a:gd name="connsiteX303" fmla="*/ 3356977 w 8128084"/>
              <a:gd name="connsiteY303" fmla="*/ 10408653 h 15135727"/>
              <a:gd name="connsiteX304" fmla="*/ 3348456 w 8128084"/>
              <a:gd name="connsiteY304" fmla="*/ 10282656 h 15135727"/>
              <a:gd name="connsiteX305" fmla="*/ 3152274 w 8128084"/>
              <a:gd name="connsiteY305" fmla="*/ 10250906 h 15135727"/>
              <a:gd name="connsiteX306" fmla="*/ 3176337 w 8128084"/>
              <a:gd name="connsiteY306" fmla="*/ 10178716 h 15135727"/>
              <a:gd name="connsiteX307" fmla="*/ 3104148 w 8128084"/>
              <a:gd name="connsiteY307" fmla="*/ 10154653 h 15135727"/>
              <a:gd name="connsiteX308" fmla="*/ 3007895 w 8128084"/>
              <a:gd name="connsiteY308" fmla="*/ 9962148 h 15135727"/>
              <a:gd name="connsiteX309" fmla="*/ 3176337 w 8128084"/>
              <a:gd name="connsiteY309" fmla="*/ 9889958 h 15135727"/>
              <a:gd name="connsiteX310" fmla="*/ 2959769 w 8128084"/>
              <a:gd name="connsiteY310" fmla="*/ 9504948 h 15135727"/>
              <a:gd name="connsiteX311" fmla="*/ 2791327 w 8128084"/>
              <a:gd name="connsiteY311" fmla="*/ 9456821 h 15135727"/>
              <a:gd name="connsiteX312" fmla="*/ 2574758 w 8128084"/>
              <a:gd name="connsiteY312" fmla="*/ 9336506 h 15135727"/>
              <a:gd name="connsiteX313" fmla="*/ 2550695 w 8128084"/>
              <a:gd name="connsiteY313" fmla="*/ 9071811 h 15135727"/>
              <a:gd name="connsiteX314" fmla="*/ 2695074 w 8128084"/>
              <a:gd name="connsiteY314" fmla="*/ 8999621 h 15135727"/>
              <a:gd name="connsiteX315" fmla="*/ 2622885 w 8128084"/>
              <a:gd name="connsiteY315" fmla="*/ 8975558 h 15135727"/>
              <a:gd name="connsiteX316" fmla="*/ 2430379 w 8128084"/>
              <a:gd name="connsiteY316" fmla="*/ 8999621 h 15135727"/>
              <a:gd name="connsiteX317" fmla="*/ 2261937 w 8128084"/>
              <a:gd name="connsiteY317" fmla="*/ 9168064 h 15135727"/>
              <a:gd name="connsiteX318" fmla="*/ 2237874 w 8128084"/>
              <a:gd name="connsiteY318" fmla="*/ 8999621 h 15135727"/>
              <a:gd name="connsiteX319" fmla="*/ 2117558 w 8128084"/>
              <a:gd name="connsiteY319" fmla="*/ 8975558 h 15135727"/>
              <a:gd name="connsiteX320" fmla="*/ 2045369 w 8128084"/>
              <a:gd name="connsiteY320" fmla="*/ 8783053 h 15135727"/>
              <a:gd name="connsiteX321" fmla="*/ 1852864 w 8128084"/>
              <a:gd name="connsiteY321" fmla="*/ 8758990 h 15135727"/>
              <a:gd name="connsiteX322" fmla="*/ 1636295 w 8128084"/>
              <a:gd name="connsiteY322" fmla="*/ 8927432 h 15135727"/>
              <a:gd name="connsiteX323" fmla="*/ 1588169 w 8128084"/>
              <a:gd name="connsiteY323" fmla="*/ 9023685 h 15135727"/>
              <a:gd name="connsiteX324" fmla="*/ 1515979 w 8128084"/>
              <a:gd name="connsiteY324" fmla="*/ 8879306 h 15135727"/>
              <a:gd name="connsiteX325" fmla="*/ 1347537 w 8128084"/>
              <a:gd name="connsiteY325" fmla="*/ 8879306 h 15135727"/>
              <a:gd name="connsiteX326" fmla="*/ 1347537 w 8128084"/>
              <a:gd name="connsiteY326" fmla="*/ 8710864 h 15135727"/>
              <a:gd name="connsiteX327" fmla="*/ 1106906 w 8128084"/>
              <a:gd name="connsiteY327" fmla="*/ 8783053 h 15135727"/>
              <a:gd name="connsiteX328" fmla="*/ 890337 w 8128084"/>
              <a:gd name="connsiteY328" fmla="*/ 8686800 h 15135727"/>
              <a:gd name="connsiteX329" fmla="*/ 649706 w 8128084"/>
              <a:gd name="connsiteY329" fmla="*/ 8662737 h 15135727"/>
              <a:gd name="connsiteX330" fmla="*/ 385011 w 8128084"/>
              <a:gd name="connsiteY330" fmla="*/ 8566485 h 15135727"/>
              <a:gd name="connsiteX331" fmla="*/ 577516 w 8128084"/>
              <a:gd name="connsiteY331" fmla="*/ 8373979 h 15135727"/>
              <a:gd name="connsiteX332" fmla="*/ 794085 w 8128084"/>
              <a:gd name="connsiteY332" fmla="*/ 8301790 h 15135727"/>
              <a:gd name="connsiteX333" fmla="*/ 745958 w 8128084"/>
              <a:gd name="connsiteY333" fmla="*/ 8133348 h 15135727"/>
              <a:gd name="connsiteX334" fmla="*/ 818148 w 8128084"/>
              <a:gd name="connsiteY334" fmla="*/ 7820527 h 15135727"/>
              <a:gd name="connsiteX335" fmla="*/ 697832 w 8128084"/>
              <a:gd name="connsiteY335" fmla="*/ 7820527 h 15135727"/>
              <a:gd name="connsiteX336" fmla="*/ 625642 w 8128084"/>
              <a:gd name="connsiteY336" fmla="*/ 7916779 h 15135727"/>
              <a:gd name="connsiteX337" fmla="*/ 457200 w 8128084"/>
              <a:gd name="connsiteY337" fmla="*/ 7820527 h 15135727"/>
              <a:gd name="connsiteX338" fmla="*/ 529390 w 8128084"/>
              <a:gd name="connsiteY338" fmla="*/ 7700211 h 15135727"/>
              <a:gd name="connsiteX339" fmla="*/ 938464 w 8128084"/>
              <a:gd name="connsiteY339" fmla="*/ 7676148 h 15135727"/>
              <a:gd name="connsiteX340" fmla="*/ 1058779 w 8128084"/>
              <a:gd name="connsiteY340" fmla="*/ 7459579 h 15135727"/>
              <a:gd name="connsiteX341" fmla="*/ 1203158 w 8128084"/>
              <a:gd name="connsiteY341" fmla="*/ 7603958 h 15135727"/>
              <a:gd name="connsiteX342" fmla="*/ 1299411 w 8128084"/>
              <a:gd name="connsiteY342" fmla="*/ 7555832 h 15135727"/>
              <a:gd name="connsiteX343" fmla="*/ 1443790 w 8128084"/>
              <a:gd name="connsiteY343" fmla="*/ 7507706 h 15135727"/>
              <a:gd name="connsiteX344" fmla="*/ 1684421 w 8128084"/>
              <a:gd name="connsiteY344" fmla="*/ 7603958 h 15135727"/>
              <a:gd name="connsiteX345" fmla="*/ 1684421 w 8128084"/>
              <a:gd name="connsiteY345" fmla="*/ 7603958 h 15135727"/>
              <a:gd name="connsiteX346" fmla="*/ 1540042 w 8128084"/>
              <a:gd name="connsiteY346" fmla="*/ 7363327 h 15135727"/>
              <a:gd name="connsiteX347" fmla="*/ 1299411 w 8128084"/>
              <a:gd name="connsiteY347" fmla="*/ 7315200 h 15135727"/>
              <a:gd name="connsiteX348" fmla="*/ 1130969 w 8128084"/>
              <a:gd name="connsiteY348" fmla="*/ 7339264 h 15135727"/>
              <a:gd name="connsiteX349" fmla="*/ 1034716 w 8128084"/>
              <a:gd name="connsiteY349" fmla="*/ 7315200 h 15135727"/>
              <a:gd name="connsiteX350" fmla="*/ 1155032 w 8128084"/>
              <a:gd name="connsiteY350" fmla="*/ 7050506 h 15135727"/>
              <a:gd name="connsiteX351" fmla="*/ 1155032 w 8128084"/>
              <a:gd name="connsiteY351" fmla="*/ 6930190 h 15135727"/>
              <a:gd name="connsiteX352" fmla="*/ 1155032 w 8128084"/>
              <a:gd name="connsiteY352" fmla="*/ 6761748 h 15135727"/>
              <a:gd name="connsiteX353" fmla="*/ 1203158 w 8128084"/>
              <a:gd name="connsiteY353" fmla="*/ 6617369 h 15135727"/>
              <a:gd name="connsiteX354" fmla="*/ 1371600 w 8128084"/>
              <a:gd name="connsiteY354" fmla="*/ 6472990 h 15135727"/>
              <a:gd name="connsiteX355" fmla="*/ 1443790 w 8128084"/>
              <a:gd name="connsiteY355" fmla="*/ 6328611 h 15135727"/>
              <a:gd name="connsiteX356" fmla="*/ 1419727 w 8128084"/>
              <a:gd name="connsiteY356" fmla="*/ 6208295 h 15135727"/>
              <a:gd name="connsiteX357" fmla="*/ 1275348 w 8128084"/>
              <a:gd name="connsiteY357" fmla="*/ 6304548 h 15135727"/>
              <a:gd name="connsiteX358" fmla="*/ 1323474 w 8128084"/>
              <a:gd name="connsiteY358" fmla="*/ 6015790 h 15135727"/>
              <a:gd name="connsiteX359" fmla="*/ 1540042 w 8128084"/>
              <a:gd name="connsiteY359" fmla="*/ 5871411 h 15135727"/>
              <a:gd name="connsiteX360" fmla="*/ 1540042 w 8128084"/>
              <a:gd name="connsiteY360" fmla="*/ 5751095 h 15135727"/>
              <a:gd name="connsiteX361" fmla="*/ 1395664 w 8128084"/>
              <a:gd name="connsiteY361" fmla="*/ 5799221 h 15135727"/>
              <a:gd name="connsiteX362" fmla="*/ 1179095 w 8128084"/>
              <a:gd name="connsiteY362" fmla="*/ 5799221 h 15135727"/>
              <a:gd name="connsiteX363" fmla="*/ 890337 w 8128084"/>
              <a:gd name="connsiteY363" fmla="*/ 5775158 h 15135727"/>
              <a:gd name="connsiteX364" fmla="*/ 697832 w 8128084"/>
              <a:gd name="connsiteY364" fmla="*/ 5606716 h 15135727"/>
              <a:gd name="connsiteX365" fmla="*/ 577516 w 8128084"/>
              <a:gd name="connsiteY365" fmla="*/ 5582653 h 15135727"/>
              <a:gd name="connsiteX366" fmla="*/ 697832 w 8128084"/>
              <a:gd name="connsiteY366" fmla="*/ 5775158 h 15135727"/>
              <a:gd name="connsiteX367" fmla="*/ 409074 w 8128084"/>
              <a:gd name="connsiteY367" fmla="*/ 5799221 h 15135727"/>
              <a:gd name="connsiteX368" fmla="*/ 168442 w 8128084"/>
              <a:gd name="connsiteY368" fmla="*/ 5702969 h 15135727"/>
              <a:gd name="connsiteX369" fmla="*/ 264695 w 8128084"/>
              <a:gd name="connsiteY369" fmla="*/ 5558590 h 15135727"/>
              <a:gd name="connsiteX370" fmla="*/ 144379 w 8128084"/>
              <a:gd name="connsiteY370" fmla="*/ 5510464 h 15135727"/>
              <a:gd name="connsiteX371" fmla="*/ 0 w 8128084"/>
              <a:gd name="connsiteY371" fmla="*/ 5462337 h 15135727"/>
              <a:gd name="connsiteX372" fmla="*/ 96253 w 8128084"/>
              <a:gd name="connsiteY372"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42827 w 8128084"/>
              <a:gd name="connsiteY202" fmla="*/ 14383753 h 15135727"/>
              <a:gd name="connsiteX203" fmla="*/ 4403558 w 8128084"/>
              <a:gd name="connsiteY203" fmla="*/ 14437895 h 15135727"/>
              <a:gd name="connsiteX204" fmla="*/ 4340058 w 8128084"/>
              <a:gd name="connsiteY204" fmla="*/ 14475995 h 15135727"/>
              <a:gd name="connsiteX205" fmla="*/ 4303127 w 8128084"/>
              <a:gd name="connsiteY205" fmla="*/ 14364703 h 15135727"/>
              <a:gd name="connsiteX206" fmla="*/ 4276892 w 8128084"/>
              <a:gd name="connsiteY206" fmla="*/ 14296190 h 15135727"/>
              <a:gd name="connsiteX207" fmla="*/ 4235116 w 8128084"/>
              <a:gd name="connsiteY207" fmla="*/ 14341642 h 15135727"/>
              <a:gd name="connsiteX208" fmla="*/ 4162927 w 8128084"/>
              <a:gd name="connsiteY208" fmla="*/ 14389769 h 15135727"/>
              <a:gd name="connsiteX209" fmla="*/ 4137527 w 8128084"/>
              <a:gd name="connsiteY209" fmla="*/ 14364369 h 15135727"/>
              <a:gd name="connsiteX210" fmla="*/ 3998327 w 8128084"/>
              <a:gd name="connsiteY210" fmla="*/ 14409153 h 15135727"/>
              <a:gd name="connsiteX211" fmla="*/ 4023727 w 8128084"/>
              <a:gd name="connsiteY211" fmla="*/ 14275803 h 15135727"/>
              <a:gd name="connsiteX212" fmla="*/ 3915945 w 8128084"/>
              <a:gd name="connsiteY212" fmla="*/ 14289840 h 15135727"/>
              <a:gd name="connsiteX213" fmla="*/ 3801979 w 8128084"/>
              <a:gd name="connsiteY213" fmla="*/ 14293516 h 15135727"/>
              <a:gd name="connsiteX214" fmla="*/ 3719764 w 8128084"/>
              <a:gd name="connsiteY214" fmla="*/ 14415169 h 15135727"/>
              <a:gd name="connsiteX215" fmla="*/ 3625850 w 8128084"/>
              <a:gd name="connsiteY215" fmla="*/ 14616364 h 15135727"/>
              <a:gd name="connsiteX216" fmla="*/ 3513221 w 8128084"/>
              <a:gd name="connsiteY216" fmla="*/ 14726653 h 15135727"/>
              <a:gd name="connsiteX217" fmla="*/ 3583071 w 8128084"/>
              <a:gd name="connsiteY217" fmla="*/ 14832932 h 15135727"/>
              <a:gd name="connsiteX218" fmla="*/ 3633537 w 8128084"/>
              <a:gd name="connsiteY218" fmla="*/ 14967285 h 15135727"/>
              <a:gd name="connsiteX219" fmla="*/ 3609474 w 8128084"/>
              <a:gd name="connsiteY219" fmla="*/ 15087600 h 15135727"/>
              <a:gd name="connsiteX220" fmla="*/ 3479132 w 8128084"/>
              <a:gd name="connsiteY220" fmla="*/ 14975974 h 15135727"/>
              <a:gd name="connsiteX221" fmla="*/ 3304340 w 8128084"/>
              <a:gd name="connsiteY221" fmla="*/ 14949237 h 15135727"/>
              <a:gd name="connsiteX222" fmla="*/ 3261227 w 8128084"/>
              <a:gd name="connsiteY222" fmla="*/ 14787145 h 15135727"/>
              <a:gd name="connsiteX223" fmla="*/ 3128211 w 8128084"/>
              <a:gd name="connsiteY223" fmla="*/ 14919158 h 15135727"/>
              <a:gd name="connsiteX224" fmla="*/ 3090277 w 8128084"/>
              <a:gd name="connsiteY224" fmla="*/ 15075903 h 15135727"/>
              <a:gd name="connsiteX225" fmla="*/ 2959769 w 8128084"/>
              <a:gd name="connsiteY225" fmla="*/ 15135727 h 15135727"/>
              <a:gd name="connsiteX226" fmla="*/ 2891256 w 8128084"/>
              <a:gd name="connsiteY226" fmla="*/ 14945895 h 15135727"/>
              <a:gd name="connsiteX227" fmla="*/ 2829927 w 8128084"/>
              <a:gd name="connsiteY227" fmla="*/ 14872703 h 15135727"/>
              <a:gd name="connsiteX228" fmla="*/ 2887579 w 8128084"/>
              <a:gd name="connsiteY228" fmla="*/ 14774779 h 15135727"/>
              <a:gd name="connsiteX229" fmla="*/ 2779127 w 8128084"/>
              <a:gd name="connsiteY229" fmla="*/ 14694903 h 15135727"/>
              <a:gd name="connsiteX230" fmla="*/ 2839453 w 8128084"/>
              <a:gd name="connsiteY230" fmla="*/ 14582274 h 15135727"/>
              <a:gd name="connsiteX231" fmla="*/ 2935706 w 8128084"/>
              <a:gd name="connsiteY231" fmla="*/ 14510085 h 15135727"/>
              <a:gd name="connsiteX232" fmla="*/ 2948406 w 8128084"/>
              <a:gd name="connsiteY232" fmla="*/ 14554535 h 15135727"/>
              <a:gd name="connsiteX233" fmla="*/ 2855327 w 8128084"/>
              <a:gd name="connsiteY233" fmla="*/ 14371053 h 15135727"/>
              <a:gd name="connsiteX234" fmla="*/ 3014077 w 8128084"/>
              <a:gd name="connsiteY234" fmla="*/ 14447253 h 15135727"/>
              <a:gd name="connsiteX235" fmla="*/ 3029285 w 8128084"/>
              <a:gd name="connsiteY235" fmla="*/ 14363032 h 15135727"/>
              <a:gd name="connsiteX236" fmla="*/ 3152274 w 8128084"/>
              <a:gd name="connsiteY236" fmla="*/ 14341642 h 15135727"/>
              <a:gd name="connsiteX237" fmla="*/ 3226135 w 8128084"/>
              <a:gd name="connsiteY237" fmla="*/ 14269453 h 15135727"/>
              <a:gd name="connsiteX238" fmla="*/ 3152274 w 8128084"/>
              <a:gd name="connsiteY238" fmla="*/ 14197264 h 15135727"/>
              <a:gd name="connsiteX239" fmla="*/ 3152274 w 8128084"/>
              <a:gd name="connsiteY239" fmla="*/ 14052885 h 15135727"/>
              <a:gd name="connsiteX240" fmla="*/ 3086435 w 8128084"/>
              <a:gd name="connsiteY240" fmla="*/ 14037845 h 15135727"/>
              <a:gd name="connsiteX241" fmla="*/ 3056021 w 8128084"/>
              <a:gd name="connsiteY241" fmla="*/ 14153148 h 15135727"/>
              <a:gd name="connsiteX242" fmla="*/ 2935706 w 8128084"/>
              <a:gd name="connsiteY242" fmla="*/ 14076948 h 15135727"/>
              <a:gd name="connsiteX243" fmla="*/ 2863516 w 8128084"/>
              <a:gd name="connsiteY243" fmla="*/ 14093324 h 15135727"/>
              <a:gd name="connsiteX244" fmla="*/ 2804527 w 8128084"/>
              <a:gd name="connsiteY244" fmla="*/ 14218653 h 15135727"/>
              <a:gd name="connsiteX245" fmla="*/ 2719137 w 8128084"/>
              <a:gd name="connsiteY245" fmla="*/ 14197264 h 15135727"/>
              <a:gd name="connsiteX246" fmla="*/ 2653298 w 8128084"/>
              <a:gd name="connsiteY246" fmla="*/ 14248064 h 15135727"/>
              <a:gd name="connsiteX247" fmla="*/ 2560721 w 8128084"/>
              <a:gd name="connsiteY247" fmla="*/ 14150474 h 15135727"/>
              <a:gd name="connsiteX248" fmla="*/ 2436729 w 8128084"/>
              <a:gd name="connsiteY248" fmla="*/ 13804566 h 15135727"/>
              <a:gd name="connsiteX249" fmla="*/ 2550527 w 8128084"/>
              <a:gd name="connsiteY249" fmla="*/ 13805903 h 15135727"/>
              <a:gd name="connsiteX250" fmla="*/ 2729498 w 8128084"/>
              <a:gd name="connsiteY250" fmla="*/ 13812253 h 15135727"/>
              <a:gd name="connsiteX251" fmla="*/ 2633077 w 8128084"/>
              <a:gd name="connsiteY251" fmla="*/ 13755103 h 15135727"/>
              <a:gd name="connsiteX252" fmla="*/ 2553369 w 8128084"/>
              <a:gd name="connsiteY252" fmla="*/ 13475369 h 15135727"/>
              <a:gd name="connsiteX253" fmla="*/ 2658645 w 8128084"/>
              <a:gd name="connsiteY253" fmla="*/ 13224711 h 15135727"/>
              <a:gd name="connsiteX254" fmla="*/ 2719137 w 8128084"/>
              <a:gd name="connsiteY254" fmla="*/ 13042232 h 15135727"/>
              <a:gd name="connsiteX255" fmla="*/ 2791327 w 8128084"/>
              <a:gd name="connsiteY255" fmla="*/ 12945979 h 15135727"/>
              <a:gd name="connsiteX256" fmla="*/ 2969627 w 8128084"/>
              <a:gd name="connsiteY256" fmla="*/ 12929603 h 15135727"/>
              <a:gd name="connsiteX257" fmla="*/ 3031958 w 8128084"/>
              <a:gd name="connsiteY257" fmla="*/ 13090358 h 15135727"/>
              <a:gd name="connsiteX258" fmla="*/ 3102977 w 8128084"/>
              <a:gd name="connsiteY258" fmla="*/ 12974053 h 15135727"/>
              <a:gd name="connsiteX259" fmla="*/ 3043321 w 8128084"/>
              <a:gd name="connsiteY259" fmla="*/ 12836024 h 15135727"/>
              <a:gd name="connsiteX260" fmla="*/ 2849479 w 8128084"/>
              <a:gd name="connsiteY260" fmla="*/ 12815637 h 15135727"/>
              <a:gd name="connsiteX261" fmla="*/ 2815390 w 8128084"/>
              <a:gd name="connsiteY261" fmla="*/ 12777537 h 15135727"/>
              <a:gd name="connsiteX262" fmla="*/ 2887077 w 8128084"/>
              <a:gd name="connsiteY262" fmla="*/ 12586703 h 15135727"/>
              <a:gd name="connsiteX263" fmla="*/ 3153777 w 8128084"/>
              <a:gd name="connsiteY263" fmla="*/ 12516853 h 15135727"/>
              <a:gd name="connsiteX264" fmla="*/ 3239837 w 8128084"/>
              <a:gd name="connsiteY264" fmla="*/ 12311314 h 15135727"/>
              <a:gd name="connsiteX265" fmla="*/ 3104148 w 8128084"/>
              <a:gd name="connsiteY265" fmla="*/ 12320337 h 15135727"/>
              <a:gd name="connsiteX266" fmla="*/ 3040648 w 8128084"/>
              <a:gd name="connsiteY266" fmla="*/ 12320337 h 15135727"/>
              <a:gd name="connsiteX267" fmla="*/ 2956927 w 8128084"/>
              <a:gd name="connsiteY267" fmla="*/ 12237453 h 15135727"/>
              <a:gd name="connsiteX268" fmla="*/ 3007895 w 8128084"/>
              <a:gd name="connsiteY268" fmla="*/ 12079706 h 15135727"/>
              <a:gd name="connsiteX269" fmla="*/ 2810042 w 8128084"/>
              <a:gd name="connsiteY269" fmla="*/ 11954377 h 15135727"/>
              <a:gd name="connsiteX270" fmla="*/ 2863516 w 8128084"/>
              <a:gd name="connsiteY270" fmla="*/ 11694695 h 15135727"/>
              <a:gd name="connsiteX271" fmla="*/ 2817227 w 8128084"/>
              <a:gd name="connsiteY271" fmla="*/ 11507203 h 15135727"/>
              <a:gd name="connsiteX272" fmla="*/ 2911642 w 8128084"/>
              <a:gd name="connsiteY272" fmla="*/ 11454064 h 15135727"/>
              <a:gd name="connsiteX273" fmla="*/ 2988677 w 8128084"/>
              <a:gd name="connsiteY273" fmla="*/ 11494503 h 15135727"/>
              <a:gd name="connsiteX274" fmla="*/ 3011571 w 8128084"/>
              <a:gd name="connsiteY274" fmla="*/ 11454064 h 15135727"/>
              <a:gd name="connsiteX275" fmla="*/ 2850482 w 8128084"/>
              <a:gd name="connsiteY275" fmla="*/ 11381874 h 15135727"/>
              <a:gd name="connsiteX276" fmla="*/ 2993858 w 8128084"/>
              <a:gd name="connsiteY276" fmla="*/ 11266571 h 15135727"/>
              <a:gd name="connsiteX277" fmla="*/ 3007895 w 8128084"/>
              <a:gd name="connsiteY277" fmla="*/ 11189369 h 15135727"/>
              <a:gd name="connsiteX278" fmla="*/ 2874879 w 8128084"/>
              <a:gd name="connsiteY278" fmla="*/ 11179342 h 15135727"/>
              <a:gd name="connsiteX279" fmla="*/ 2919329 w 8128084"/>
              <a:gd name="connsiteY279" fmla="*/ 11023600 h 15135727"/>
              <a:gd name="connsiteX280" fmla="*/ 2887579 w 8128084"/>
              <a:gd name="connsiteY280" fmla="*/ 10924674 h 15135727"/>
              <a:gd name="connsiteX281" fmla="*/ 2760914 w 8128084"/>
              <a:gd name="connsiteY281" fmla="*/ 11065377 h 15135727"/>
              <a:gd name="connsiteX282" fmla="*/ 2667000 w 8128084"/>
              <a:gd name="connsiteY282" fmla="*/ 10969124 h 15135727"/>
              <a:gd name="connsiteX283" fmla="*/ 2607845 w 8128084"/>
              <a:gd name="connsiteY283" fmla="*/ 11071727 h 15135727"/>
              <a:gd name="connsiteX284" fmla="*/ 2526632 w 8128084"/>
              <a:gd name="connsiteY284" fmla="*/ 11117179 h 15135727"/>
              <a:gd name="connsiteX285" fmla="*/ 2410827 w 8128084"/>
              <a:gd name="connsiteY285" fmla="*/ 11100803 h 15135727"/>
              <a:gd name="connsiteX286" fmla="*/ 2334127 w 8128084"/>
              <a:gd name="connsiteY286" fmla="*/ 10996864 h 15135727"/>
              <a:gd name="connsiteX287" fmla="*/ 2358190 w 8128084"/>
              <a:gd name="connsiteY287" fmla="*/ 10732169 h 15135727"/>
              <a:gd name="connsiteX288" fmla="*/ 2372227 w 8128084"/>
              <a:gd name="connsiteY288" fmla="*/ 10689390 h 15135727"/>
              <a:gd name="connsiteX289" fmla="*/ 2533316 w 8128084"/>
              <a:gd name="connsiteY289" fmla="*/ 10574087 h 15135727"/>
              <a:gd name="connsiteX290" fmla="*/ 2598821 w 8128084"/>
              <a:gd name="connsiteY290" fmla="*/ 10684042 h 15135727"/>
              <a:gd name="connsiteX291" fmla="*/ 2683877 w 8128084"/>
              <a:gd name="connsiteY291" fmla="*/ 10745203 h 15135727"/>
              <a:gd name="connsiteX292" fmla="*/ 2767264 w 8128084"/>
              <a:gd name="connsiteY292" fmla="*/ 10684042 h 15135727"/>
              <a:gd name="connsiteX293" fmla="*/ 2646948 w 8128084"/>
              <a:gd name="connsiteY293" fmla="*/ 10515600 h 15135727"/>
              <a:gd name="connsiteX294" fmla="*/ 2815390 w 8128084"/>
              <a:gd name="connsiteY294" fmla="*/ 10395285 h 15135727"/>
              <a:gd name="connsiteX295" fmla="*/ 2899777 w 8128084"/>
              <a:gd name="connsiteY295" fmla="*/ 10453103 h 15135727"/>
              <a:gd name="connsiteX296" fmla="*/ 2899777 w 8128084"/>
              <a:gd name="connsiteY296" fmla="*/ 10586453 h 15135727"/>
              <a:gd name="connsiteX297" fmla="*/ 2982327 w 8128084"/>
              <a:gd name="connsiteY297" fmla="*/ 10459453 h 15135727"/>
              <a:gd name="connsiteX298" fmla="*/ 3080085 w 8128084"/>
              <a:gd name="connsiteY298" fmla="*/ 10419348 h 15135727"/>
              <a:gd name="connsiteX299" fmla="*/ 3248527 w 8128084"/>
              <a:gd name="connsiteY299" fmla="*/ 10539664 h 15135727"/>
              <a:gd name="connsiteX300" fmla="*/ 3320716 w 8128084"/>
              <a:gd name="connsiteY300" fmla="*/ 10659979 h 15135727"/>
              <a:gd name="connsiteX301" fmla="*/ 3465095 w 8128084"/>
              <a:gd name="connsiteY301" fmla="*/ 10659979 h 15135727"/>
              <a:gd name="connsiteX302" fmla="*/ 3441032 w 8128084"/>
              <a:gd name="connsiteY302" fmla="*/ 10491537 h 15135727"/>
              <a:gd name="connsiteX303" fmla="*/ 3356977 w 8128084"/>
              <a:gd name="connsiteY303" fmla="*/ 10408653 h 15135727"/>
              <a:gd name="connsiteX304" fmla="*/ 3348456 w 8128084"/>
              <a:gd name="connsiteY304" fmla="*/ 10282656 h 15135727"/>
              <a:gd name="connsiteX305" fmla="*/ 3198227 w 8128084"/>
              <a:gd name="connsiteY305" fmla="*/ 10319753 h 15135727"/>
              <a:gd name="connsiteX306" fmla="*/ 3152274 w 8128084"/>
              <a:gd name="connsiteY306" fmla="*/ 10250906 h 15135727"/>
              <a:gd name="connsiteX307" fmla="*/ 3176337 w 8128084"/>
              <a:gd name="connsiteY307" fmla="*/ 10178716 h 15135727"/>
              <a:gd name="connsiteX308" fmla="*/ 3104148 w 8128084"/>
              <a:gd name="connsiteY308" fmla="*/ 10154653 h 15135727"/>
              <a:gd name="connsiteX309" fmla="*/ 3007895 w 8128084"/>
              <a:gd name="connsiteY309" fmla="*/ 9962148 h 15135727"/>
              <a:gd name="connsiteX310" fmla="*/ 3176337 w 8128084"/>
              <a:gd name="connsiteY310" fmla="*/ 9889958 h 15135727"/>
              <a:gd name="connsiteX311" fmla="*/ 2959769 w 8128084"/>
              <a:gd name="connsiteY311" fmla="*/ 9504948 h 15135727"/>
              <a:gd name="connsiteX312" fmla="*/ 2791327 w 8128084"/>
              <a:gd name="connsiteY312" fmla="*/ 9456821 h 15135727"/>
              <a:gd name="connsiteX313" fmla="*/ 2574758 w 8128084"/>
              <a:gd name="connsiteY313" fmla="*/ 9336506 h 15135727"/>
              <a:gd name="connsiteX314" fmla="*/ 2550695 w 8128084"/>
              <a:gd name="connsiteY314" fmla="*/ 9071811 h 15135727"/>
              <a:gd name="connsiteX315" fmla="*/ 2695074 w 8128084"/>
              <a:gd name="connsiteY315" fmla="*/ 8999621 h 15135727"/>
              <a:gd name="connsiteX316" fmla="*/ 2622885 w 8128084"/>
              <a:gd name="connsiteY316" fmla="*/ 8975558 h 15135727"/>
              <a:gd name="connsiteX317" fmla="*/ 2430379 w 8128084"/>
              <a:gd name="connsiteY317" fmla="*/ 8999621 h 15135727"/>
              <a:gd name="connsiteX318" fmla="*/ 2261937 w 8128084"/>
              <a:gd name="connsiteY318" fmla="*/ 9168064 h 15135727"/>
              <a:gd name="connsiteX319" fmla="*/ 2237874 w 8128084"/>
              <a:gd name="connsiteY319" fmla="*/ 8999621 h 15135727"/>
              <a:gd name="connsiteX320" fmla="*/ 2117558 w 8128084"/>
              <a:gd name="connsiteY320" fmla="*/ 8975558 h 15135727"/>
              <a:gd name="connsiteX321" fmla="*/ 2045369 w 8128084"/>
              <a:gd name="connsiteY321" fmla="*/ 8783053 h 15135727"/>
              <a:gd name="connsiteX322" fmla="*/ 1852864 w 8128084"/>
              <a:gd name="connsiteY322" fmla="*/ 8758990 h 15135727"/>
              <a:gd name="connsiteX323" fmla="*/ 1636295 w 8128084"/>
              <a:gd name="connsiteY323" fmla="*/ 8927432 h 15135727"/>
              <a:gd name="connsiteX324" fmla="*/ 1588169 w 8128084"/>
              <a:gd name="connsiteY324" fmla="*/ 9023685 h 15135727"/>
              <a:gd name="connsiteX325" fmla="*/ 1515979 w 8128084"/>
              <a:gd name="connsiteY325" fmla="*/ 8879306 h 15135727"/>
              <a:gd name="connsiteX326" fmla="*/ 1347537 w 8128084"/>
              <a:gd name="connsiteY326" fmla="*/ 8879306 h 15135727"/>
              <a:gd name="connsiteX327" fmla="*/ 1347537 w 8128084"/>
              <a:gd name="connsiteY327" fmla="*/ 8710864 h 15135727"/>
              <a:gd name="connsiteX328" fmla="*/ 1106906 w 8128084"/>
              <a:gd name="connsiteY328" fmla="*/ 8783053 h 15135727"/>
              <a:gd name="connsiteX329" fmla="*/ 890337 w 8128084"/>
              <a:gd name="connsiteY329" fmla="*/ 8686800 h 15135727"/>
              <a:gd name="connsiteX330" fmla="*/ 649706 w 8128084"/>
              <a:gd name="connsiteY330" fmla="*/ 8662737 h 15135727"/>
              <a:gd name="connsiteX331" fmla="*/ 385011 w 8128084"/>
              <a:gd name="connsiteY331" fmla="*/ 8566485 h 15135727"/>
              <a:gd name="connsiteX332" fmla="*/ 577516 w 8128084"/>
              <a:gd name="connsiteY332" fmla="*/ 8373979 h 15135727"/>
              <a:gd name="connsiteX333" fmla="*/ 794085 w 8128084"/>
              <a:gd name="connsiteY333" fmla="*/ 8301790 h 15135727"/>
              <a:gd name="connsiteX334" fmla="*/ 745958 w 8128084"/>
              <a:gd name="connsiteY334" fmla="*/ 8133348 h 15135727"/>
              <a:gd name="connsiteX335" fmla="*/ 818148 w 8128084"/>
              <a:gd name="connsiteY335" fmla="*/ 7820527 h 15135727"/>
              <a:gd name="connsiteX336" fmla="*/ 697832 w 8128084"/>
              <a:gd name="connsiteY336" fmla="*/ 7820527 h 15135727"/>
              <a:gd name="connsiteX337" fmla="*/ 625642 w 8128084"/>
              <a:gd name="connsiteY337" fmla="*/ 7916779 h 15135727"/>
              <a:gd name="connsiteX338" fmla="*/ 457200 w 8128084"/>
              <a:gd name="connsiteY338" fmla="*/ 7820527 h 15135727"/>
              <a:gd name="connsiteX339" fmla="*/ 529390 w 8128084"/>
              <a:gd name="connsiteY339" fmla="*/ 7700211 h 15135727"/>
              <a:gd name="connsiteX340" fmla="*/ 938464 w 8128084"/>
              <a:gd name="connsiteY340" fmla="*/ 7676148 h 15135727"/>
              <a:gd name="connsiteX341" fmla="*/ 1058779 w 8128084"/>
              <a:gd name="connsiteY341" fmla="*/ 7459579 h 15135727"/>
              <a:gd name="connsiteX342" fmla="*/ 1203158 w 8128084"/>
              <a:gd name="connsiteY342" fmla="*/ 7603958 h 15135727"/>
              <a:gd name="connsiteX343" fmla="*/ 1299411 w 8128084"/>
              <a:gd name="connsiteY343" fmla="*/ 7555832 h 15135727"/>
              <a:gd name="connsiteX344" fmla="*/ 1443790 w 8128084"/>
              <a:gd name="connsiteY344" fmla="*/ 7507706 h 15135727"/>
              <a:gd name="connsiteX345" fmla="*/ 1684421 w 8128084"/>
              <a:gd name="connsiteY345" fmla="*/ 7603958 h 15135727"/>
              <a:gd name="connsiteX346" fmla="*/ 1684421 w 8128084"/>
              <a:gd name="connsiteY346" fmla="*/ 7603958 h 15135727"/>
              <a:gd name="connsiteX347" fmla="*/ 1540042 w 8128084"/>
              <a:gd name="connsiteY347" fmla="*/ 7363327 h 15135727"/>
              <a:gd name="connsiteX348" fmla="*/ 1299411 w 8128084"/>
              <a:gd name="connsiteY348" fmla="*/ 7315200 h 15135727"/>
              <a:gd name="connsiteX349" fmla="*/ 1130969 w 8128084"/>
              <a:gd name="connsiteY349" fmla="*/ 7339264 h 15135727"/>
              <a:gd name="connsiteX350" fmla="*/ 1034716 w 8128084"/>
              <a:gd name="connsiteY350" fmla="*/ 7315200 h 15135727"/>
              <a:gd name="connsiteX351" fmla="*/ 1155032 w 8128084"/>
              <a:gd name="connsiteY351" fmla="*/ 7050506 h 15135727"/>
              <a:gd name="connsiteX352" fmla="*/ 1155032 w 8128084"/>
              <a:gd name="connsiteY352" fmla="*/ 6930190 h 15135727"/>
              <a:gd name="connsiteX353" fmla="*/ 1155032 w 8128084"/>
              <a:gd name="connsiteY353" fmla="*/ 6761748 h 15135727"/>
              <a:gd name="connsiteX354" fmla="*/ 1203158 w 8128084"/>
              <a:gd name="connsiteY354" fmla="*/ 6617369 h 15135727"/>
              <a:gd name="connsiteX355" fmla="*/ 1371600 w 8128084"/>
              <a:gd name="connsiteY355" fmla="*/ 6472990 h 15135727"/>
              <a:gd name="connsiteX356" fmla="*/ 1443790 w 8128084"/>
              <a:gd name="connsiteY356" fmla="*/ 6328611 h 15135727"/>
              <a:gd name="connsiteX357" fmla="*/ 1419727 w 8128084"/>
              <a:gd name="connsiteY357" fmla="*/ 6208295 h 15135727"/>
              <a:gd name="connsiteX358" fmla="*/ 1275348 w 8128084"/>
              <a:gd name="connsiteY358" fmla="*/ 6304548 h 15135727"/>
              <a:gd name="connsiteX359" fmla="*/ 1323474 w 8128084"/>
              <a:gd name="connsiteY359" fmla="*/ 6015790 h 15135727"/>
              <a:gd name="connsiteX360" fmla="*/ 1540042 w 8128084"/>
              <a:gd name="connsiteY360" fmla="*/ 5871411 h 15135727"/>
              <a:gd name="connsiteX361" fmla="*/ 1540042 w 8128084"/>
              <a:gd name="connsiteY361" fmla="*/ 5751095 h 15135727"/>
              <a:gd name="connsiteX362" fmla="*/ 1395664 w 8128084"/>
              <a:gd name="connsiteY362" fmla="*/ 5799221 h 15135727"/>
              <a:gd name="connsiteX363" fmla="*/ 1179095 w 8128084"/>
              <a:gd name="connsiteY363" fmla="*/ 5799221 h 15135727"/>
              <a:gd name="connsiteX364" fmla="*/ 890337 w 8128084"/>
              <a:gd name="connsiteY364" fmla="*/ 5775158 h 15135727"/>
              <a:gd name="connsiteX365" fmla="*/ 697832 w 8128084"/>
              <a:gd name="connsiteY365" fmla="*/ 5606716 h 15135727"/>
              <a:gd name="connsiteX366" fmla="*/ 577516 w 8128084"/>
              <a:gd name="connsiteY366" fmla="*/ 5582653 h 15135727"/>
              <a:gd name="connsiteX367" fmla="*/ 697832 w 8128084"/>
              <a:gd name="connsiteY367" fmla="*/ 5775158 h 15135727"/>
              <a:gd name="connsiteX368" fmla="*/ 409074 w 8128084"/>
              <a:gd name="connsiteY368" fmla="*/ 5799221 h 15135727"/>
              <a:gd name="connsiteX369" fmla="*/ 168442 w 8128084"/>
              <a:gd name="connsiteY369" fmla="*/ 5702969 h 15135727"/>
              <a:gd name="connsiteX370" fmla="*/ 264695 w 8128084"/>
              <a:gd name="connsiteY370" fmla="*/ 5558590 h 15135727"/>
              <a:gd name="connsiteX371" fmla="*/ 144379 w 8128084"/>
              <a:gd name="connsiteY371" fmla="*/ 5510464 h 15135727"/>
              <a:gd name="connsiteX372" fmla="*/ 0 w 8128084"/>
              <a:gd name="connsiteY372" fmla="*/ 5462337 h 15135727"/>
              <a:gd name="connsiteX373" fmla="*/ 96253 w 8128084"/>
              <a:gd name="connsiteY373"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42827 w 8128084"/>
              <a:gd name="connsiteY202" fmla="*/ 14383753 h 15135727"/>
              <a:gd name="connsiteX203" fmla="*/ 4403558 w 8128084"/>
              <a:gd name="connsiteY203" fmla="*/ 14437895 h 15135727"/>
              <a:gd name="connsiteX204" fmla="*/ 4340058 w 8128084"/>
              <a:gd name="connsiteY204" fmla="*/ 14475995 h 15135727"/>
              <a:gd name="connsiteX205" fmla="*/ 4303127 w 8128084"/>
              <a:gd name="connsiteY205" fmla="*/ 14364703 h 15135727"/>
              <a:gd name="connsiteX206" fmla="*/ 4276892 w 8128084"/>
              <a:gd name="connsiteY206" fmla="*/ 14296190 h 15135727"/>
              <a:gd name="connsiteX207" fmla="*/ 4235116 w 8128084"/>
              <a:gd name="connsiteY207" fmla="*/ 14341642 h 15135727"/>
              <a:gd name="connsiteX208" fmla="*/ 4162927 w 8128084"/>
              <a:gd name="connsiteY208" fmla="*/ 14389769 h 15135727"/>
              <a:gd name="connsiteX209" fmla="*/ 4137527 w 8128084"/>
              <a:gd name="connsiteY209" fmla="*/ 14364369 h 15135727"/>
              <a:gd name="connsiteX210" fmla="*/ 3998327 w 8128084"/>
              <a:gd name="connsiteY210" fmla="*/ 14409153 h 15135727"/>
              <a:gd name="connsiteX211" fmla="*/ 4023727 w 8128084"/>
              <a:gd name="connsiteY211" fmla="*/ 14275803 h 15135727"/>
              <a:gd name="connsiteX212" fmla="*/ 3915945 w 8128084"/>
              <a:gd name="connsiteY212" fmla="*/ 14289840 h 15135727"/>
              <a:gd name="connsiteX213" fmla="*/ 3801979 w 8128084"/>
              <a:gd name="connsiteY213" fmla="*/ 14293516 h 15135727"/>
              <a:gd name="connsiteX214" fmla="*/ 3719764 w 8128084"/>
              <a:gd name="connsiteY214" fmla="*/ 14415169 h 15135727"/>
              <a:gd name="connsiteX215" fmla="*/ 3625850 w 8128084"/>
              <a:gd name="connsiteY215" fmla="*/ 14616364 h 15135727"/>
              <a:gd name="connsiteX216" fmla="*/ 3513221 w 8128084"/>
              <a:gd name="connsiteY216" fmla="*/ 14726653 h 15135727"/>
              <a:gd name="connsiteX217" fmla="*/ 3583071 w 8128084"/>
              <a:gd name="connsiteY217" fmla="*/ 14832932 h 15135727"/>
              <a:gd name="connsiteX218" fmla="*/ 3633537 w 8128084"/>
              <a:gd name="connsiteY218" fmla="*/ 14967285 h 15135727"/>
              <a:gd name="connsiteX219" fmla="*/ 3609474 w 8128084"/>
              <a:gd name="connsiteY219" fmla="*/ 15087600 h 15135727"/>
              <a:gd name="connsiteX220" fmla="*/ 3479132 w 8128084"/>
              <a:gd name="connsiteY220" fmla="*/ 14975974 h 15135727"/>
              <a:gd name="connsiteX221" fmla="*/ 3304340 w 8128084"/>
              <a:gd name="connsiteY221" fmla="*/ 14949237 h 15135727"/>
              <a:gd name="connsiteX222" fmla="*/ 3261227 w 8128084"/>
              <a:gd name="connsiteY222" fmla="*/ 14787145 h 15135727"/>
              <a:gd name="connsiteX223" fmla="*/ 3128211 w 8128084"/>
              <a:gd name="connsiteY223" fmla="*/ 14919158 h 15135727"/>
              <a:gd name="connsiteX224" fmla="*/ 3090277 w 8128084"/>
              <a:gd name="connsiteY224" fmla="*/ 15075903 h 15135727"/>
              <a:gd name="connsiteX225" fmla="*/ 2959769 w 8128084"/>
              <a:gd name="connsiteY225" fmla="*/ 15135727 h 15135727"/>
              <a:gd name="connsiteX226" fmla="*/ 2891256 w 8128084"/>
              <a:gd name="connsiteY226" fmla="*/ 14945895 h 15135727"/>
              <a:gd name="connsiteX227" fmla="*/ 2829927 w 8128084"/>
              <a:gd name="connsiteY227" fmla="*/ 14872703 h 15135727"/>
              <a:gd name="connsiteX228" fmla="*/ 2887579 w 8128084"/>
              <a:gd name="connsiteY228" fmla="*/ 14774779 h 15135727"/>
              <a:gd name="connsiteX229" fmla="*/ 2779127 w 8128084"/>
              <a:gd name="connsiteY229" fmla="*/ 14694903 h 15135727"/>
              <a:gd name="connsiteX230" fmla="*/ 2839453 w 8128084"/>
              <a:gd name="connsiteY230" fmla="*/ 14582274 h 15135727"/>
              <a:gd name="connsiteX231" fmla="*/ 2935706 w 8128084"/>
              <a:gd name="connsiteY231" fmla="*/ 14510085 h 15135727"/>
              <a:gd name="connsiteX232" fmla="*/ 2948406 w 8128084"/>
              <a:gd name="connsiteY232" fmla="*/ 14554535 h 15135727"/>
              <a:gd name="connsiteX233" fmla="*/ 2855327 w 8128084"/>
              <a:gd name="connsiteY233" fmla="*/ 14371053 h 15135727"/>
              <a:gd name="connsiteX234" fmla="*/ 3014077 w 8128084"/>
              <a:gd name="connsiteY234" fmla="*/ 14447253 h 15135727"/>
              <a:gd name="connsiteX235" fmla="*/ 3029285 w 8128084"/>
              <a:gd name="connsiteY235" fmla="*/ 14363032 h 15135727"/>
              <a:gd name="connsiteX236" fmla="*/ 3152274 w 8128084"/>
              <a:gd name="connsiteY236" fmla="*/ 14341642 h 15135727"/>
              <a:gd name="connsiteX237" fmla="*/ 3226135 w 8128084"/>
              <a:gd name="connsiteY237" fmla="*/ 14269453 h 15135727"/>
              <a:gd name="connsiteX238" fmla="*/ 3152274 w 8128084"/>
              <a:gd name="connsiteY238" fmla="*/ 14197264 h 15135727"/>
              <a:gd name="connsiteX239" fmla="*/ 3152274 w 8128084"/>
              <a:gd name="connsiteY239" fmla="*/ 14052885 h 15135727"/>
              <a:gd name="connsiteX240" fmla="*/ 3086435 w 8128084"/>
              <a:gd name="connsiteY240" fmla="*/ 14037845 h 15135727"/>
              <a:gd name="connsiteX241" fmla="*/ 3056021 w 8128084"/>
              <a:gd name="connsiteY241" fmla="*/ 14153148 h 15135727"/>
              <a:gd name="connsiteX242" fmla="*/ 2935706 w 8128084"/>
              <a:gd name="connsiteY242" fmla="*/ 14076948 h 15135727"/>
              <a:gd name="connsiteX243" fmla="*/ 2863516 w 8128084"/>
              <a:gd name="connsiteY243" fmla="*/ 14093324 h 15135727"/>
              <a:gd name="connsiteX244" fmla="*/ 2804527 w 8128084"/>
              <a:gd name="connsiteY244" fmla="*/ 14218653 h 15135727"/>
              <a:gd name="connsiteX245" fmla="*/ 2719137 w 8128084"/>
              <a:gd name="connsiteY245" fmla="*/ 14197264 h 15135727"/>
              <a:gd name="connsiteX246" fmla="*/ 2653298 w 8128084"/>
              <a:gd name="connsiteY246" fmla="*/ 14248064 h 15135727"/>
              <a:gd name="connsiteX247" fmla="*/ 2560721 w 8128084"/>
              <a:gd name="connsiteY247" fmla="*/ 14150474 h 15135727"/>
              <a:gd name="connsiteX248" fmla="*/ 2436729 w 8128084"/>
              <a:gd name="connsiteY248" fmla="*/ 13804566 h 15135727"/>
              <a:gd name="connsiteX249" fmla="*/ 2550527 w 8128084"/>
              <a:gd name="connsiteY249" fmla="*/ 13805903 h 15135727"/>
              <a:gd name="connsiteX250" fmla="*/ 2729498 w 8128084"/>
              <a:gd name="connsiteY250" fmla="*/ 13812253 h 15135727"/>
              <a:gd name="connsiteX251" fmla="*/ 2633077 w 8128084"/>
              <a:gd name="connsiteY251" fmla="*/ 13755103 h 15135727"/>
              <a:gd name="connsiteX252" fmla="*/ 2553369 w 8128084"/>
              <a:gd name="connsiteY252" fmla="*/ 13475369 h 15135727"/>
              <a:gd name="connsiteX253" fmla="*/ 2658645 w 8128084"/>
              <a:gd name="connsiteY253" fmla="*/ 13224711 h 15135727"/>
              <a:gd name="connsiteX254" fmla="*/ 2719137 w 8128084"/>
              <a:gd name="connsiteY254" fmla="*/ 13042232 h 15135727"/>
              <a:gd name="connsiteX255" fmla="*/ 2791327 w 8128084"/>
              <a:gd name="connsiteY255" fmla="*/ 12945979 h 15135727"/>
              <a:gd name="connsiteX256" fmla="*/ 2969627 w 8128084"/>
              <a:gd name="connsiteY256" fmla="*/ 12929603 h 15135727"/>
              <a:gd name="connsiteX257" fmla="*/ 3031958 w 8128084"/>
              <a:gd name="connsiteY257" fmla="*/ 13090358 h 15135727"/>
              <a:gd name="connsiteX258" fmla="*/ 3102977 w 8128084"/>
              <a:gd name="connsiteY258" fmla="*/ 12974053 h 15135727"/>
              <a:gd name="connsiteX259" fmla="*/ 3043321 w 8128084"/>
              <a:gd name="connsiteY259" fmla="*/ 12836024 h 15135727"/>
              <a:gd name="connsiteX260" fmla="*/ 2849479 w 8128084"/>
              <a:gd name="connsiteY260" fmla="*/ 12815637 h 15135727"/>
              <a:gd name="connsiteX261" fmla="*/ 2815390 w 8128084"/>
              <a:gd name="connsiteY261" fmla="*/ 12777537 h 15135727"/>
              <a:gd name="connsiteX262" fmla="*/ 2887077 w 8128084"/>
              <a:gd name="connsiteY262" fmla="*/ 12586703 h 15135727"/>
              <a:gd name="connsiteX263" fmla="*/ 3153777 w 8128084"/>
              <a:gd name="connsiteY263" fmla="*/ 12516853 h 15135727"/>
              <a:gd name="connsiteX264" fmla="*/ 3239837 w 8128084"/>
              <a:gd name="connsiteY264" fmla="*/ 12311314 h 15135727"/>
              <a:gd name="connsiteX265" fmla="*/ 3104148 w 8128084"/>
              <a:gd name="connsiteY265" fmla="*/ 12320337 h 15135727"/>
              <a:gd name="connsiteX266" fmla="*/ 3040648 w 8128084"/>
              <a:gd name="connsiteY266" fmla="*/ 12320337 h 15135727"/>
              <a:gd name="connsiteX267" fmla="*/ 2956927 w 8128084"/>
              <a:gd name="connsiteY267" fmla="*/ 12237453 h 15135727"/>
              <a:gd name="connsiteX268" fmla="*/ 3007895 w 8128084"/>
              <a:gd name="connsiteY268" fmla="*/ 12079706 h 15135727"/>
              <a:gd name="connsiteX269" fmla="*/ 2810042 w 8128084"/>
              <a:gd name="connsiteY269" fmla="*/ 11954377 h 15135727"/>
              <a:gd name="connsiteX270" fmla="*/ 2863516 w 8128084"/>
              <a:gd name="connsiteY270" fmla="*/ 11694695 h 15135727"/>
              <a:gd name="connsiteX271" fmla="*/ 2817227 w 8128084"/>
              <a:gd name="connsiteY271" fmla="*/ 11507203 h 15135727"/>
              <a:gd name="connsiteX272" fmla="*/ 2911642 w 8128084"/>
              <a:gd name="connsiteY272" fmla="*/ 11454064 h 15135727"/>
              <a:gd name="connsiteX273" fmla="*/ 2988677 w 8128084"/>
              <a:gd name="connsiteY273" fmla="*/ 11494503 h 15135727"/>
              <a:gd name="connsiteX274" fmla="*/ 3011571 w 8128084"/>
              <a:gd name="connsiteY274" fmla="*/ 11454064 h 15135727"/>
              <a:gd name="connsiteX275" fmla="*/ 2850482 w 8128084"/>
              <a:gd name="connsiteY275" fmla="*/ 11381874 h 15135727"/>
              <a:gd name="connsiteX276" fmla="*/ 2993858 w 8128084"/>
              <a:gd name="connsiteY276" fmla="*/ 11266571 h 15135727"/>
              <a:gd name="connsiteX277" fmla="*/ 3007895 w 8128084"/>
              <a:gd name="connsiteY277" fmla="*/ 11189369 h 15135727"/>
              <a:gd name="connsiteX278" fmla="*/ 2874879 w 8128084"/>
              <a:gd name="connsiteY278" fmla="*/ 11179342 h 15135727"/>
              <a:gd name="connsiteX279" fmla="*/ 2919329 w 8128084"/>
              <a:gd name="connsiteY279" fmla="*/ 11023600 h 15135727"/>
              <a:gd name="connsiteX280" fmla="*/ 2887579 w 8128084"/>
              <a:gd name="connsiteY280" fmla="*/ 10924674 h 15135727"/>
              <a:gd name="connsiteX281" fmla="*/ 2760914 w 8128084"/>
              <a:gd name="connsiteY281" fmla="*/ 11065377 h 15135727"/>
              <a:gd name="connsiteX282" fmla="*/ 2667000 w 8128084"/>
              <a:gd name="connsiteY282" fmla="*/ 10969124 h 15135727"/>
              <a:gd name="connsiteX283" fmla="*/ 2607845 w 8128084"/>
              <a:gd name="connsiteY283" fmla="*/ 11071727 h 15135727"/>
              <a:gd name="connsiteX284" fmla="*/ 2526632 w 8128084"/>
              <a:gd name="connsiteY284" fmla="*/ 11117179 h 15135727"/>
              <a:gd name="connsiteX285" fmla="*/ 2410827 w 8128084"/>
              <a:gd name="connsiteY285" fmla="*/ 11100803 h 15135727"/>
              <a:gd name="connsiteX286" fmla="*/ 2334127 w 8128084"/>
              <a:gd name="connsiteY286" fmla="*/ 10996864 h 15135727"/>
              <a:gd name="connsiteX287" fmla="*/ 2358190 w 8128084"/>
              <a:gd name="connsiteY287" fmla="*/ 10732169 h 15135727"/>
              <a:gd name="connsiteX288" fmla="*/ 2372227 w 8128084"/>
              <a:gd name="connsiteY288" fmla="*/ 10689390 h 15135727"/>
              <a:gd name="connsiteX289" fmla="*/ 2533316 w 8128084"/>
              <a:gd name="connsiteY289" fmla="*/ 10574087 h 15135727"/>
              <a:gd name="connsiteX290" fmla="*/ 2598821 w 8128084"/>
              <a:gd name="connsiteY290" fmla="*/ 10684042 h 15135727"/>
              <a:gd name="connsiteX291" fmla="*/ 2683877 w 8128084"/>
              <a:gd name="connsiteY291" fmla="*/ 10745203 h 15135727"/>
              <a:gd name="connsiteX292" fmla="*/ 2767264 w 8128084"/>
              <a:gd name="connsiteY292" fmla="*/ 10684042 h 15135727"/>
              <a:gd name="connsiteX293" fmla="*/ 2646948 w 8128084"/>
              <a:gd name="connsiteY293" fmla="*/ 10515600 h 15135727"/>
              <a:gd name="connsiteX294" fmla="*/ 2815390 w 8128084"/>
              <a:gd name="connsiteY294" fmla="*/ 10395285 h 15135727"/>
              <a:gd name="connsiteX295" fmla="*/ 2899777 w 8128084"/>
              <a:gd name="connsiteY295" fmla="*/ 10453103 h 15135727"/>
              <a:gd name="connsiteX296" fmla="*/ 2899777 w 8128084"/>
              <a:gd name="connsiteY296" fmla="*/ 10586453 h 15135727"/>
              <a:gd name="connsiteX297" fmla="*/ 2982327 w 8128084"/>
              <a:gd name="connsiteY297" fmla="*/ 10459453 h 15135727"/>
              <a:gd name="connsiteX298" fmla="*/ 3080085 w 8128084"/>
              <a:gd name="connsiteY298" fmla="*/ 10419348 h 15135727"/>
              <a:gd name="connsiteX299" fmla="*/ 3248527 w 8128084"/>
              <a:gd name="connsiteY299" fmla="*/ 10539664 h 15135727"/>
              <a:gd name="connsiteX300" fmla="*/ 3320716 w 8128084"/>
              <a:gd name="connsiteY300" fmla="*/ 10659979 h 15135727"/>
              <a:gd name="connsiteX301" fmla="*/ 3465095 w 8128084"/>
              <a:gd name="connsiteY301" fmla="*/ 10659979 h 15135727"/>
              <a:gd name="connsiteX302" fmla="*/ 3441032 w 8128084"/>
              <a:gd name="connsiteY302" fmla="*/ 10491537 h 15135727"/>
              <a:gd name="connsiteX303" fmla="*/ 3356977 w 8128084"/>
              <a:gd name="connsiteY303" fmla="*/ 10408653 h 15135727"/>
              <a:gd name="connsiteX304" fmla="*/ 3348456 w 8128084"/>
              <a:gd name="connsiteY304" fmla="*/ 10282656 h 15135727"/>
              <a:gd name="connsiteX305" fmla="*/ 3198227 w 8128084"/>
              <a:gd name="connsiteY305" fmla="*/ 10319753 h 15135727"/>
              <a:gd name="connsiteX306" fmla="*/ 3152274 w 8128084"/>
              <a:gd name="connsiteY306" fmla="*/ 10250906 h 15135727"/>
              <a:gd name="connsiteX307" fmla="*/ 3176337 w 8128084"/>
              <a:gd name="connsiteY307" fmla="*/ 10178716 h 15135727"/>
              <a:gd name="connsiteX308" fmla="*/ 3104148 w 8128084"/>
              <a:gd name="connsiteY308" fmla="*/ 10154653 h 15135727"/>
              <a:gd name="connsiteX309" fmla="*/ 2975977 w 8128084"/>
              <a:gd name="connsiteY309" fmla="*/ 10167353 h 15135727"/>
              <a:gd name="connsiteX310" fmla="*/ 3007895 w 8128084"/>
              <a:gd name="connsiteY310" fmla="*/ 9962148 h 15135727"/>
              <a:gd name="connsiteX311" fmla="*/ 3176337 w 8128084"/>
              <a:gd name="connsiteY311" fmla="*/ 9889958 h 15135727"/>
              <a:gd name="connsiteX312" fmla="*/ 2959769 w 8128084"/>
              <a:gd name="connsiteY312" fmla="*/ 9504948 h 15135727"/>
              <a:gd name="connsiteX313" fmla="*/ 2791327 w 8128084"/>
              <a:gd name="connsiteY313" fmla="*/ 9456821 h 15135727"/>
              <a:gd name="connsiteX314" fmla="*/ 2574758 w 8128084"/>
              <a:gd name="connsiteY314" fmla="*/ 9336506 h 15135727"/>
              <a:gd name="connsiteX315" fmla="*/ 2550695 w 8128084"/>
              <a:gd name="connsiteY315" fmla="*/ 9071811 h 15135727"/>
              <a:gd name="connsiteX316" fmla="*/ 2695074 w 8128084"/>
              <a:gd name="connsiteY316" fmla="*/ 8999621 h 15135727"/>
              <a:gd name="connsiteX317" fmla="*/ 2622885 w 8128084"/>
              <a:gd name="connsiteY317" fmla="*/ 8975558 h 15135727"/>
              <a:gd name="connsiteX318" fmla="*/ 2430379 w 8128084"/>
              <a:gd name="connsiteY318" fmla="*/ 8999621 h 15135727"/>
              <a:gd name="connsiteX319" fmla="*/ 2261937 w 8128084"/>
              <a:gd name="connsiteY319" fmla="*/ 9168064 h 15135727"/>
              <a:gd name="connsiteX320" fmla="*/ 2237874 w 8128084"/>
              <a:gd name="connsiteY320" fmla="*/ 8999621 h 15135727"/>
              <a:gd name="connsiteX321" fmla="*/ 2117558 w 8128084"/>
              <a:gd name="connsiteY321" fmla="*/ 8975558 h 15135727"/>
              <a:gd name="connsiteX322" fmla="*/ 2045369 w 8128084"/>
              <a:gd name="connsiteY322" fmla="*/ 8783053 h 15135727"/>
              <a:gd name="connsiteX323" fmla="*/ 1852864 w 8128084"/>
              <a:gd name="connsiteY323" fmla="*/ 8758990 h 15135727"/>
              <a:gd name="connsiteX324" fmla="*/ 1636295 w 8128084"/>
              <a:gd name="connsiteY324" fmla="*/ 8927432 h 15135727"/>
              <a:gd name="connsiteX325" fmla="*/ 1588169 w 8128084"/>
              <a:gd name="connsiteY325" fmla="*/ 9023685 h 15135727"/>
              <a:gd name="connsiteX326" fmla="*/ 1515979 w 8128084"/>
              <a:gd name="connsiteY326" fmla="*/ 8879306 h 15135727"/>
              <a:gd name="connsiteX327" fmla="*/ 1347537 w 8128084"/>
              <a:gd name="connsiteY327" fmla="*/ 8879306 h 15135727"/>
              <a:gd name="connsiteX328" fmla="*/ 1347537 w 8128084"/>
              <a:gd name="connsiteY328" fmla="*/ 8710864 h 15135727"/>
              <a:gd name="connsiteX329" fmla="*/ 1106906 w 8128084"/>
              <a:gd name="connsiteY329" fmla="*/ 8783053 h 15135727"/>
              <a:gd name="connsiteX330" fmla="*/ 890337 w 8128084"/>
              <a:gd name="connsiteY330" fmla="*/ 8686800 h 15135727"/>
              <a:gd name="connsiteX331" fmla="*/ 649706 w 8128084"/>
              <a:gd name="connsiteY331" fmla="*/ 8662737 h 15135727"/>
              <a:gd name="connsiteX332" fmla="*/ 385011 w 8128084"/>
              <a:gd name="connsiteY332" fmla="*/ 8566485 h 15135727"/>
              <a:gd name="connsiteX333" fmla="*/ 577516 w 8128084"/>
              <a:gd name="connsiteY333" fmla="*/ 8373979 h 15135727"/>
              <a:gd name="connsiteX334" fmla="*/ 794085 w 8128084"/>
              <a:gd name="connsiteY334" fmla="*/ 8301790 h 15135727"/>
              <a:gd name="connsiteX335" fmla="*/ 745958 w 8128084"/>
              <a:gd name="connsiteY335" fmla="*/ 8133348 h 15135727"/>
              <a:gd name="connsiteX336" fmla="*/ 818148 w 8128084"/>
              <a:gd name="connsiteY336" fmla="*/ 7820527 h 15135727"/>
              <a:gd name="connsiteX337" fmla="*/ 697832 w 8128084"/>
              <a:gd name="connsiteY337" fmla="*/ 7820527 h 15135727"/>
              <a:gd name="connsiteX338" fmla="*/ 625642 w 8128084"/>
              <a:gd name="connsiteY338" fmla="*/ 7916779 h 15135727"/>
              <a:gd name="connsiteX339" fmla="*/ 457200 w 8128084"/>
              <a:gd name="connsiteY339" fmla="*/ 7820527 h 15135727"/>
              <a:gd name="connsiteX340" fmla="*/ 529390 w 8128084"/>
              <a:gd name="connsiteY340" fmla="*/ 7700211 h 15135727"/>
              <a:gd name="connsiteX341" fmla="*/ 938464 w 8128084"/>
              <a:gd name="connsiteY341" fmla="*/ 7676148 h 15135727"/>
              <a:gd name="connsiteX342" fmla="*/ 1058779 w 8128084"/>
              <a:gd name="connsiteY342" fmla="*/ 7459579 h 15135727"/>
              <a:gd name="connsiteX343" fmla="*/ 1203158 w 8128084"/>
              <a:gd name="connsiteY343" fmla="*/ 7603958 h 15135727"/>
              <a:gd name="connsiteX344" fmla="*/ 1299411 w 8128084"/>
              <a:gd name="connsiteY344" fmla="*/ 7555832 h 15135727"/>
              <a:gd name="connsiteX345" fmla="*/ 1443790 w 8128084"/>
              <a:gd name="connsiteY345" fmla="*/ 7507706 h 15135727"/>
              <a:gd name="connsiteX346" fmla="*/ 1684421 w 8128084"/>
              <a:gd name="connsiteY346" fmla="*/ 7603958 h 15135727"/>
              <a:gd name="connsiteX347" fmla="*/ 1684421 w 8128084"/>
              <a:gd name="connsiteY347" fmla="*/ 7603958 h 15135727"/>
              <a:gd name="connsiteX348" fmla="*/ 1540042 w 8128084"/>
              <a:gd name="connsiteY348" fmla="*/ 7363327 h 15135727"/>
              <a:gd name="connsiteX349" fmla="*/ 1299411 w 8128084"/>
              <a:gd name="connsiteY349" fmla="*/ 7315200 h 15135727"/>
              <a:gd name="connsiteX350" fmla="*/ 1130969 w 8128084"/>
              <a:gd name="connsiteY350" fmla="*/ 7339264 h 15135727"/>
              <a:gd name="connsiteX351" fmla="*/ 1034716 w 8128084"/>
              <a:gd name="connsiteY351" fmla="*/ 7315200 h 15135727"/>
              <a:gd name="connsiteX352" fmla="*/ 1155032 w 8128084"/>
              <a:gd name="connsiteY352" fmla="*/ 7050506 h 15135727"/>
              <a:gd name="connsiteX353" fmla="*/ 1155032 w 8128084"/>
              <a:gd name="connsiteY353" fmla="*/ 6930190 h 15135727"/>
              <a:gd name="connsiteX354" fmla="*/ 1155032 w 8128084"/>
              <a:gd name="connsiteY354" fmla="*/ 6761748 h 15135727"/>
              <a:gd name="connsiteX355" fmla="*/ 1203158 w 8128084"/>
              <a:gd name="connsiteY355" fmla="*/ 6617369 h 15135727"/>
              <a:gd name="connsiteX356" fmla="*/ 1371600 w 8128084"/>
              <a:gd name="connsiteY356" fmla="*/ 6472990 h 15135727"/>
              <a:gd name="connsiteX357" fmla="*/ 1443790 w 8128084"/>
              <a:gd name="connsiteY357" fmla="*/ 6328611 h 15135727"/>
              <a:gd name="connsiteX358" fmla="*/ 1419727 w 8128084"/>
              <a:gd name="connsiteY358" fmla="*/ 6208295 h 15135727"/>
              <a:gd name="connsiteX359" fmla="*/ 1275348 w 8128084"/>
              <a:gd name="connsiteY359" fmla="*/ 6304548 h 15135727"/>
              <a:gd name="connsiteX360" fmla="*/ 1323474 w 8128084"/>
              <a:gd name="connsiteY360" fmla="*/ 6015790 h 15135727"/>
              <a:gd name="connsiteX361" fmla="*/ 1540042 w 8128084"/>
              <a:gd name="connsiteY361" fmla="*/ 5871411 h 15135727"/>
              <a:gd name="connsiteX362" fmla="*/ 1540042 w 8128084"/>
              <a:gd name="connsiteY362" fmla="*/ 5751095 h 15135727"/>
              <a:gd name="connsiteX363" fmla="*/ 1395664 w 8128084"/>
              <a:gd name="connsiteY363" fmla="*/ 5799221 h 15135727"/>
              <a:gd name="connsiteX364" fmla="*/ 1179095 w 8128084"/>
              <a:gd name="connsiteY364" fmla="*/ 5799221 h 15135727"/>
              <a:gd name="connsiteX365" fmla="*/ 890337 w 8128084"/>
              <a:gd name="connsiteY365" fmla="*/ 5775158 h 15135727"/>
              <a:gd name="connsiteX366" fmla="*/ 697832 w 8128084"/>
              <a:gd name="connsiteY366" fmla="*/ 5606716 h 15135727"/>
              <a:gd name="connsiteX367" fmla="*/ 577516 w 8128084"/>
              <a:gd name="connsiteY367" fmla="*/ 5582653 h 15135727"/>
              <a:gd name="connsiteX368" fmla="*/ 697832 w 8128084"/>
              <a:gd name="connsiteY368" fmla="*/ 5775158 h 15135727"/>
              <a:gd name="connsiteX369" fmla="*/ 409074 w 8128084"/>
              <a:gd name="connsiteY369" fmla="*/ 5799221 h 15135727"/>
              <a:gd name="connsiteX370" fmla="*/ 168442 w 8128084"/>
              <a:gd name="connsiteY370" fmla="*/ 5702969 h 15135727"/>
              <a:gd name="connsiteX371" fmla="*/ 264695 w 8128084"/>
              <a:gd name="connsiteY371" fmla="*/ 5558590 h 15135727"/>
              <a:gd name="connsiteX372" fmla="*/ 144379 w 8128084"/>
              <a:gd name="connsiteY372" fmla="*/ 5510464 h 15135727"/>
              <a:gd name="connsiteX373" fmla="*/ 0 w 8128084"/>
              <a:gd name="connsiteY373" fmla="*/ 5462337 h 15135727"/>
              <a:gd name="connsiteX374" fmla="*/ 96253 w 8128084"/>
              <a:gd name="connsiteY374"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42827 w 8128084"/>
              <a:gd name="connsiteY202" fmla="*/ 14383753 h 15135727"/>
              <a:gd name="connsiteX203" fmla="*/ 4403558 w 8128084"/>
              <a:gd name="connsiteY203" fmla="*/ 14437895 h 15135727"/>
              <a:gd name="connsiteX204" fmla="*/ 4340058 w 8128084"/>
              <a:gd name="connsiteY204" fmla="*/ 14475995 h 15135727"/>
              <a:gd name="connsiteX205" fmla="*/ 4303127 w 8128084"/>
              <a:gd name="connsiteY205" fmla="*/ 14364703 h 15135727"/>
              <a:gd name="connsiteX206" fmla="*/ 4276892 w 8128084"/>
              <a:gd name="connsiteY206" fmla="*/ 14296190 h 15135727"/>
              <a:gd name="connsiteX207" fmla="*/ 4235116 w 8128084"/>
              <a:gd name="connsiteY207" fmla="*/ 14341642 h 15135727"/>
              <a:gd name="connsiteX208" fmla="*/ 4162927 w 8128084"/>
              <a:gd name="connsiteY208" fmla="*/ 14389769 h 15135727"/>
              <a:gd name="connsiteX209" fmla="*/ 4137527 w 8128084"/>
              <a:gd name="connsiteY209" fmla="*/ 14364369 h 15135727"/>
              <a:gd name="connsiteX210" fmla="*/ 3998327 w 8128084"/>
              <a:gd name="connsiteY210" fmla="*/ 14409153 h 15135727"/>
              <a:gd name="connsiteX211" fmla="*/ 4023727 w 8128084"/>
              <a:gd name="connsiteY211" fmla="*/ 14275803 h 15135727"/>
              <a:gd name="connsiteX212" fmla="*/ 3915945 w 8128084"/>
              <a:gd name="connsiteY212" fmla="*/ 14289840 h 15135727"/>
              <a:gd name="connsiteX213" fmla="*/ 3801979 w 8128084"/>
              <a:gd name="connsiteY213" fmla="*/ 14293516 h 15135727"/>
              <a:gd name="connsiteX214" fmla="*/ 3719764 w 8128084"/>
              <a:gd name="connsiteY214" fmla="*/ 14415169 h 15135727"/>
              <a:gd name="connsiteX215" fmla="*/ 3625850 w 8128084"/>
              <a:gd name="connsiteY215" fmla="*/ 14616364 h 15135727"/>
              <a:gd name="connsiteX216" fmla="*/ 3513221 w 8128084"/>
              <a:gd name="connsiteY216" fmla="*/ 14726653 h 15135727"/>
              <a:gd name="connsiteX217" fmla="*/ 3583071 w 8128084"/>
              <a:gd name="connsiteY217" fmla="*/ 14832932 h 15135727"/>
              <a:gd name="connsiteX218" fmla="*/ 3633537 w 8128084"/>
              <a:gd name="connsiteY218" fmla="*/ 14967285 h 15135727"/>
              <a:gd name="connsiteX219" fmla="*/ 3609474 w 8128084"/>
              <a:gd name="connsiteY219" fmla="*/ 15087600 h 15135727"/>
              <a:gd name="connsiteX220" fmla="*/ 3479132 w 8128084"/>
              <a:gd name="connsiteY220" fmla="*/ 14975974 h 15135727"/>
              <a:gd name="connsiteX221" fmla="*/ 3304340 w 8128084"/>
              <a:gd name="connsiteY221" fmla="*/ 14949237 h 15135727"/>
              <a:gd name="connsiteX222" fmla="*/ 3261227 w 8128084"/>
              <a:gd name="connsiteY222" fmla="*/ 14787145 h 15135727"/>
              <a:gd name="connsiteX223" fmla="*/ 3128211 w 8128084"/>
              <a:gd name="connsiteY223" fmla="*/ 14919158 h 15135727"/>
              <a:gd name="connsiteX224" fmla="*/ 3090277 w 8128084"/>
              <a:gd name="connsiteY224" fmla="*/ 15075903 h 15135727"/>
              <a:gd name="connsiteX225" fmla="*/ 2959769 w 8128084"/>
              <a:gd name="connsiteY225" fmla="*/ 15135727 h 15135727"/>
              <a:gd name="connsiteX226" fmla="*/ 2891256 w 8128084"/>
              <a:gd name="connsiteY226" fmla="*/ 14945895 h 15135727"/>
              <a:gd name="connsiteX227" fmla="*/ 2829927 w 8128084"/>
              <a:gd name="connsiteY227" fmla="*/ 14872703 h 15135727"/>
              <a:gd name="connsiteX228" fmla="*/ 2887579 w 8128084"/>
              <a:gd name="connsiteY228" fmla="*/ 14774779 h 15135727"/>
              <a:gd name="connsiteX229" fmla="*/ 2779127 w 8128084"/>
              <a:gd name="connsiteY229" fmla="*/ 14694903 h 15135727"/>
              <a:gd name="connsiteX230" fmla="*/ 2839453 w 8128084"/>
              <a:gd name="connsiteY230" fmla="*/ 14582274 h 15135727"/>
              <a:gd name="connsiteX231" fmla="*/ 2935706 w 8128084"/>
              <a:gd name="connsiteY231" fmla="*/ 14510085 h 15135727"/>
              <a:gd name="connsiteX232" fmla="*/ 2948406 w 8128084"/>
              <a:gd name="connsiteY232" fmla="*/ 14554535 h 15135727"/>
              <a:gd name="connsiteX233" fmla="*/ 2855327 w 8128084"/>
              <a:gd name="connsiteY233" fmla="*/ 14371053 h 15135727"/>
              <a:gd name="connsiteX234" fmla="*/ 3014077 w 8128084"/>
              <a:gd name="connsiteY234" fmla="*/ 14447253 h 15135727"/>
              <a:gd name="connsiteX235" fmla="*/ 3029285 w 8128084"/>
              <a:gd name="connsiteY235" fmla="*/ 14363032 h 15135727"/>
              <a:gd name="connsiteX236" fmla="*/ 3152274 w 8128084"/>
              <a:gd name="connsiteY236" fmla="*/ 14341642 h 15135727"/>
              <a:gd name="connsiteX237" fmla="*/ 3226135 w 8128084"/>
              <a:gd name="connsiteY237" fmla="*/ 14269453 h 15135727"/>
              <a:gd name="connsiteX238" fmla="*/ 3152274 w 8128084"/>
              <a:gd name="connsiteY238" fmla="*/ 14197264 h 15135727"/>
              <a:gd name="connsiteX239" fmla="*/ 3152274 w 8128084"/>
              <a:gd name="connsiteY239" fmla="*/ 14052885 h 15135727"/>
              <a:gd name="connsiteX240" fmla="*/ 3086435 w 8128084"/>
              <a:gd name="connsiteY240" fmla="*/ 14037845 h 15135727"/>
              <a:gd name="connsiteX241" fmla="*/ 3056021 w 8128084"/>
              <a:gd name="connsiteY241" fmla="*/ 14153148 h 15135727"/>
              <a:gd name="connsiteX242" fmla="*/ 2935706 w 8128084"/>
              <a:gd name="connsiteY242" fmla="*/ 14076948 h 15135727"/>
              <a:gd name="connsiteX243" fmla="*/ 2863516 w 8128084"/>
              <a:gd name="connsiteY243" fmla="*/ 14093324 h 15135727"/>
              <a:gd name="connsiteX244" fmla="*/ 2804527 w 8128084"/>
              <a:gd name="connsiteY244" fmla="*/ 14218653 h 15135727"/>
              <a:gd name="connsiteX245" fmla="*/ 2719137 w 8128084"/>
              <a:gd name="connsiteY245" fmla="*/ 14197264 h 15135727"/>
              <a:gd name="connsiteX246" fmla="*/ 2653298 w 8128084"/>
              <a:gd name="connsiteY246" fmla="*/ 14248064 h 15135727"/>
              <a:gd name="connsiteX247" fmla="*/ 2560721 w 8128084"/>
              <a:gd name="connsiteY247" fmla="*/ 14150474 h 15135727"/>
              <a:gd name="connsiteX248" fmla="*/ 2436729 w 8128084"/>
              <a:gd name="connsiteY248" fmla="*/ 13804566 h 15135727"/>
              <a:gd name="connsiteX249" fmla="*/ 2550527 w 8128084"/>
              <a:gd name="connsiteY249" fmla="*/ 13805903 h 15135727"/>
              <a:gd name="connsiteX250" fmla="*/ 2729498 w 8128084"/>
              <a:gd name="connsiteY250" fmla="*/ 13812253 h 15135727"/>
              <a:gd name="connsiteX251" fmla="*/ 2633077 w 8128084"/>
              <a:gd name="connsiteY251" fmla="*/ 13755103 h 15135727"/>
              <a:gd name="connsiteX252" fmla="*/ 2553369 w 8128084"/>
              <a:gd name="connsiteY252" fmla="*/ 13475369 h 15135727"/>
              <a:gd name="connsiteX253" fmla="*/ 2658645 w 8128084"/>
              <a:gd name="connsiteY253" fmla="*/ 13224711 h 15135727"/>
              <a:gd name="connsiteX254" fmla="*/ 2719137 w 8128084"/>
              <a:gd name="connsiteY254" fmla="*/ 13042232 h 15135727"/>
              <a:gd name="connsiteX255" fmla="*/ 2791327 w 8128084"/>
              <a:gd name="connsiteY255" fmla="*/ 12945979 h 15135727"/>
              <a:gd name="connsiteX256" fmla="*/ 2969627 w 8128084"/>
              <a:gd name="connsiteY256" fmla="*/ 12929603 h 15135727"/>
              <a:gd name="connsiteX257" fmla="*/ 3031958 w 8128084"/>
              <a:gd name="connsiteY257" fmla="*/ 13090358 h 15135727"/>
              <a:gd name="connsiteX258" fmla="*/ 3102977 w 8128084"/>
              <a:gd name="connsiteY258" fmla="*/ 12974053 h 15135727"/>
              <a:gd name="connsiteX259" fmla="*/ 3043321 w 8128084"/>
              <a:gd name="connsiteY259" fmla="*/ 12836024 h 15135727"/>
              <a:gd name="connsiteX260" fmla="*/ 2849479 w 8128084"/>
              <a:gd name="connsiteY260" fmla="*/ 12815637 h 15135727"/>
              <a:gd name="connsiteX261" fmla="*/ 2815390 w 8128084"/>
              <a:gd name="connsiteY261" fmla="*/ 12777537 h 15135727"/>
              <a:gd name="connsiteX262" fmla="*/ 2887077 w 8128084"/>
              <a:gd name="connsiteY262" fmla="*/ 12586703 h 15135727"/>
              <a:gd name="connsiteX263" fmla="*/ 3153777 w 8128084"/>
              <a:gd name="connsiteY263" fmla="*/ 12516853 h 15135727"/>
              <a:gd name="connsiteX264" fmla="*/ 3239837 w 8128084"/>
              <a:gd name="connsiteY264" fmla="*/ 12311314 h 15135727"/>
              <a:gd name="connsiteX265" fmla="*/ 3104148 w 8128084"/>
              <a:gd name="connsiteY265" fmla="*/ 12320337 h 15135727"/>
              <a:gd name="connsiteX266" fmla="*/ 3040648 w 8128084"/>
              <a:gd name="connsiteY266" fmla="*/ 12320337 h 15135727"/>
              <a:gd name="connsiteX267" fmla="*/ 2956927 w 8128084"/>
              <a:gd name="connsiteY267" fmla="*/ 12237453 h 15135727"/>
              <a:gd name="connsiteX268" fmla="*/ 3007895 w 8128084"/>
              <a:gd name="connsiteY268" fmla="*/ 12079706 h 15135727"/>
              <a:gd name="connsiteX269" fmla="*/ 2810042 w 8128084"/>
              <a:gd name="connsiteY269" fmla="*/ 11954377 h 15135727"/>
              <a:gd name="connsiteX270" fmla="*/ 2863516 w 8128084"/>
              <a:gd name="connsiteY270" fmla="*/ 11694695 h 15135727"/>
              <a:gd name="connsiteX271" fmla="*/ 2817227 w 8128084"/>
              <a:gd name="connsiteY271" fmla="*/ 11507203 h 15135727"/>
              <a:gd name="connsiteX272" fmla="*/ 2911642 w 8128084"/>
              <a:gd name="connsiteY272" fmla="*/ 11454064 h 15135727"/>
              <a:gd name="connsiteX273" fmla="*/ 2988677 w 8128084"/>
              <a:gd name="connsiteY273" fmla="*/ 11494503 h 15135727"/>
              <a:gd name="connsiteX274" fmla="*/ 3011571 w 8128084"/>
              <a:gd name="connsiteY274" fmla="*/ 11454064 h 15135727"/>
              <a:gd name="connsiteX275" fmla="*/ 2850482 w 8128084"/>
              <a:gd name="connsiteY275" fmla="*/ 11381874 h 15135727"/>
              <a:gd name="connsiteX276" fmla="*/ 2993858 w 8128084"/>
              <a:gd name="connsiteY276" fmla="*/ 11266571 h 15135727"/>
              <a:gd name="connsiteX277" fmla="*/ 3007895 w 8128084"/>
              <a:gd name="connsiteY277" fmla="*/ 11189369 h 15135727"/>
              <a:gd name="connsiteX278" fmla="*/ 2874879 w 8128084"/>
              <a:gd name="connsiteY278" fmla="*/ 11179342 h 15135727"/>
              <a:gd name="connsiteX279" fmla="*/ 2919329 w 8128084"/>
              <a:gd name="connsiteY279" fmla="*/ 11023600 h 15135727"/>
              <a:gd name="connsiteX280" fmla="*/ 2887579 w 8128084"/>
              <a:gd name="connsiteY280" fmla="*/ 10924674 h 15135727"/>
              <a:gd name="connsiteX281" fmla="*/ 2760914 w 8128084"/>
              <a:gd name="connsiteY281" fmla="*/ 11065377 h 15135727"/>
              <a:gd name="connsiteX282" fmla="*/ 2667000 w 8128084"/>
              <a:gd name="connsiteY282" fmla="*/ 10969124 h 15135727"/>
              <a:gd name="connsiteX283" fmla="*/ 2607845 w 8128084"/>
              <a:gd name="connsiteY283" fmla="*/ 11071727 h 15135727"/>
              <a:gd name="connsiteX284" fmla="*/ 2526632 w 8128084"/>
              <a:gd name="connsiteY284" fmla="*/ 11117179 h 15135727"/>
              <a:gd name="connsiteX285" fmla="*/ 2410827 w 8128084"/>
              <a:gd name="connsiteY285" fmla="*/ 11100803 h 15135727"/>
              <a:gd name="connsiteX286" fmla="*/ 2334127 w 8128084"/>
              <a:gd name="connsiteY286" fmla="*/ 10996864 h 15135727"/>
              <a:gd name="connsiteX287" fmla="*/ 2358190 w 8128084"/>
              <a:gd name="connsiteY287" fmla="*/ 10732169 h 15135727"/>
              <a:gd name="connsiteX288" fmla="*/ 2372227 w 8128084"/>
              <a:gd name="connsiteY288" fmla="*/ 10689390 h 15135727"/>
              <a:gd name="connsiteX289" fmla="*/ 2533316 w 8128084"/>
              <a:gd name="connsiteY289" fmla="*/ 10574087 h 15135727"/>
              <a:gd name="connsiteX290" fmla="*/ 2598821 w 8128084"/>
              <a:gd name="connsiteY290" fmla="*/ 10684042 h 15135727"/>
              <a:gd name="connsiteX291" fmla="*/ 2683877 w 8128084"/>
              <a:gd name="connsiteY291" fmla="*/ 10745203 h 15135727"/>
              <a:gd name="connsiteX292" fmla="*/ 2767264 w 8128084"/>
              <a:gd name="connsiteY292" fmla="*/ 10684042 h 15135727"/>
              <a:gd name="connsiteX293" fmla="*/ 2646948 w 8128084"/>
              <a:gd name="connsiteY293" fmla="*/ 10515600 h 15135727"/>
              <a:gd name="connsiteX294" fmla="*/ 2815390 w 8128084"/>
              <a:gd name="connsiteY294" fmla="*/ 10395285 h 15135727"/>
              <a:gd name="connsiteX295" fmla="*/ 2899777 w 8128084"/>
              <a:gd name="connsiteY295" fmla="*/ 10453103 h 15135727"/>
              <a:gd name="connsiteX296" fmla="*/ 2899777 w 8128084"/>
              <a:gd name="connsiteY296" fmla="*/ 10586453 h 15135727"/>
              <a:gd name="connsiteX297" fmla="*/ 2982327 w 8128084"/>
              <a:gd name="connsiteY297" fmla="*/ 10459453 h 15135727"/>
              <a:gd name="connsiteX298" fmla="*/ 3080085 w 8128084"/>
              <a:gd name="connsiteY298" fmla="*/ 10419348 h 15135727"/>
              <a:gd name="connsiteX299" fmla="*/ 3248527 w 8128084"/>
              <a:gd name="connsiteY299" fmla="*/ 10539664 h 15135727"/>
              <a:gd name="connsiteX300" fmla="*/ 3320716 w 8128084"/>
              <a:gd name="connsiteY300" fmla="*/ 10659979 h 15135727"/>
              <a:gd name="connsiteX301" fmla="*/ 3465095 w 8128084"/>
              <a:gd name="connsiteY301" fmla="*/ 10659979 h 15135727"/>
              <a:gd name="connsiteX302" fmla="*/ 3441032 w 8128084"/>
              <a:gd name="connsiteY302" fmla="*/ 10491537 h 15135727"/>
              <a:gd name="connsiteX303" fmla="*/ 3356977 w 8128084"/>
              <a:gd name="connsiteY303" fmla="*/ 10408653 h 15135727"/>
              <a:gd name="connsiteX304" fmla="*/ 3348456 w 8128084"/>
              <a:gd name="connsiteY304" fmla="*/ 10282656 h 15135727"/>
              <a:gd name="connsiteX305" fmla="*/ 3198227 w 8128084"/>
              <a:gd name="connsiteY305" fmla="*/ 10319753 h 15135727"/>
              <a:gd name="connsiteX306" fmla="*/ 3152274 w 8128084"/>
              <a:gd name="connsiteY306" fmla="*/ 10250906 h 15135727"/>
              <a:gd name="connsiteX307" fmla="*/ 3176337 w 8128084"/>
              <a:gd name="connsiteY307" fmla="*/ 10178716 h 15135727"/>
              <a:gd name="connsiteX308" fmla="*/ 3104148 w 8128084"/>
              <a:gd name="connsiteY308" fmla="*/ 10154653 h 15135727"/>
              <a:gd name="connsiteX309" fmla="*/ 2975977 w 8128084"/>
              <a:gd name="connsiteY309" fmla="*/ 10167353 h 15135727"/>
              <a:gd name="connsiteX310" fmla="*/ 3007895 w 8128084"/>
              <a:gd name="connsiteY310" fmla="*/ 9962148 h 15135727"/>
              <a:gd name="connsiteX311" fmla="*/ 3176337 w 8128084"/>
              <a:gd name="connsiteY311" fmla="*/ 9889958 h 15135727"/>
              <a:gd name="connsiteX312" fmla="*/ 2959769 w 8128084"/>
              <a:gd name="connsiteY312" fmla="*/ 9504948 h 15135727"/>
              <a:gd name="connsiteX313" fmla="*/ 2791327 w 8128084"/>
              <a:gd name="connsiteY313" fmla="*/ 9456821 h 15135727"/>
              <a:gd name="connsiteX314" fmla="*/ 2574758 w 8128084"/>
              <a:gd name="connsiteY314" fmla="*/ 9336506 h 15135727"/>
              <a:gd name="connsiteX315" fmla="*/ 2671177 w 8128084"/>
              <a:gd name="connsiteY315" fmla="*/ 9189453 h 15135727"/>
              <a:gd name="connsiteX316" fmla="*/ 2550695 w 8128084"/>
              <a:gd name="connsiteY316" fmla="*/ 9071811 h 15135727"/>
              <a:gd name="connsiteX317" fmla="*/ 2695074 w 8128084"/>
              <a:gd name="connsiteY317" fmla="*/ 8999621 h 15135727"/>
              <a:gd name="connsiteX318" fmla="*/ 2622885 w 8128084"/>
              <a:gd name="connsiteY318" fmla="*/ 8975558 h 15135727"/>
              <a:gd name="connsiteX319" fmla="*/ 2430379 w 8128084"/>
              <a:gd name="connsiteY319" fmla="*/ 8999621 h 15135727"/>
              <a:gd name="connsiteX320" fmla="*/ 2261937 w 8128084"/>
              <a:gd name="connsiteY320" fmla="*/ 9168064 h 15135727"/>
              <a:gd name="connsiteX321" fmla="*/ 2237874 w 8128084"/>
              <a:gd name="connsiteY321" fmla="*/ 8999621 h 15135727"/>
              <a:gd name="connsiteX322" fmla="*/ 2117558 w 8128084"/>
              <a:gd name="connsiteY322" fmla="*/ 8975558 h 15135727"/>
              <a:gd name="connsiteX323" fmla="*/ 2045369 w 8128084"/>
              <a:gd name="connsiteY323" fmla="*/ 8783053 h 15135727"/>
              <a:gd name="connsiteX324" fmla="*/ 1852864 w 8128084"/>
              <a:gd name="connsiteY324" fmla="*/ 8758990 h 15135727"/>
              <a:gd name="connsiteX325" fmla="*/ 1636295 w 8128084"/>
              <a:gd name="connsiteY325" fmla="*/ 8927432 h 15135727"/>
              <a:gd name="connsiteX326" fmla="*/ 1588169 w 8128084"/>
              <a:gd name="connsiteY326" fmla="*/ 9023685 h 15135727"/>
              <a:gd name="connsiteX327" fmla="*/ 1515979 w 8128084"/>
              <a:gd name="connsiteY327" fmla="*/ 8879306 h 15135727"/>
              <a:gd name="connsiteX328" fmla="*/ 1347537 w 8128084"/>
              <a:gd name="connsiteY328" fmla="*/ 8879306 h 15135727"/>
              <a:gd name="connsiteX329" fmla="*/ 1347537 w 8128084"/>
              <a:gd name="connsiteY329" fmla="*/ 8710864 h 15135727"/>
              <a:gd name="connsiteX330" fmla="*/ 1106906 w 8128084"/>
              <a:gd name="connsiteY330" fmla="*/ 8783053 h 15135727"/>
              <a:gd name="connsiteX331" fmla="*/ 890337 w 8128084"/>
              <a:gd name="connsiteY331" fmla="*/ 8686800 h 15135727"/>
              <a:gd name="connsiteX332" fmla="*/ 649706 w 8128084"/>
              <a:gd name="connsiteY332" fmla="*/ 8662737 h 15135727"/>
              <a:gd name="connsiteX333" fmla="*/ 385011 w 8128084"/>
              <a:gd name="connsiteY333" fmla="*/ 8566485 h 15135727"/>
              <a:gd name="connsiteX334" fmla="*/ 577516 w 8128084"/>
              <a:gd name="connsiteY334" fmla="*/ 8373979 h 15135727"/>
              <a:gd name="connsiteX335" fmla="*/ 794085 w 8128084"/>
              <a:gd name="connsiteY335" fmla="*/ 8301790 h 15135727"/>
              <a:gd name="connsiteX336" fmla="*/ 745958 w 8128084"/>
              <a:gd name="connsiteY336" fmla="*/ 8133348 h 15135727"/>
              <a:gd name="connsiteX337" fmla="*/ 818148 w 8128084"/>
              <a:gd name="connsiteY337" fmla="*/ 7820527 h 15135727"/>
              <a:gd name="connsiteX338" fmla="*/ 697832 w 8128084"/>
              <a:gd name="connsiteY338" fmla="*/ 7820527 h 15135727"/>
              <a:gd name="connsiteX339" fmla="*/ 625642 w 8128084"/>
              <a:gd name="connsiteY339" fmla="*/ 7916779 h 15135727"/>
              <a:gd name="connsiteX340" fmla="*/ 457200 w 8128084"/>
              <a:gd name="connsiteY340" fmla="*/ 7820527 h 15135727"/>
              <a:gd name="connsiteX341" fmla="*/ 529390 w 8128084"/>
              <a:gd name="connsiteY341" fmla="*/ 7700211 h 15135727"/>
              <a:gd name="connsiteX342" fmla="*/ 938464 w 8128084"/>
              <a:gd name="connsiteY342" fmla="*/ 7676148 h 15135727"/>
              <a:gd name="connsiteX343" fmla="*/ 1058779 w 8128084"/>
              <a:gd name="connsiteY343" fmla="*/ 7459579 h 15135727"/>
              <a:gd name="connsiteX344" fmla="*/ 1203158 w 8128084"/>
              <a:gd name="connsiteY344" fmla="*/ 7603958 h 15135727"/>
              <a:gd name="connsiteX345" fmla="*/ 1299411 w 8128084"/>
              <a:gd name="connsiteY345" fmla="*/ 7555832 h 15135727"/>
              <a:gd name="connsiteX346" fmla="*/ 1443790 w 8128084"/>
              <a:gd name="connsiteY346" fmla="*/ 7507706 h 15135727"/>
              <a:gd name="connsiteX347" fmla="*/ 1684421 w 8128084"/>
              <a:gd name="connsiteY347" fmla="*/ 7603958 h 15135727"/>
              <a:gd name="connsiteX348" fmla="*/ 1684421 w 8128084"/>
              <a:gd name="connsiteY348" fmla="*/ 7603958 h 15135727"/>
              <a:gd name="connsiteX349" fmla="*/ 1540042 w 8128084"/>
              <a:gd name="connsiteY349" fmla="*/ 7363327 h 15135727"/>
              <a:gd name="connsiteX350" fmla="*/ 1299411 w 8128084"/>
              <a:gd name="connsiteY350" fmla="*/ 7315200 h 15135727"/>
              <a:gd name="connsiteX351" fmla="*/ 1130969 w 8128084"/>
              <a:gd name="connsiteY351" fmla="*/ 7339264 h 15135727"/>
              <a:gd name="connsiteX352" fmla="*/ 1034716 w 8128084"/>
              <a:gd name="connsiteY352" fmla="*/ 7315200 h 15135727"/>
              <a:gd name="connsiteX353" fmla="*/ 1155032 w 8128084"/>
              <a:gd name="connsiteY353" fmla="*/ 7050506 h 15135727"/>
              <a:gd name="connsiteX354" fmla="*/ 1155032 w 8128084"/>
              <a:gd name="connsiteY354" fmla="*/ 6930190 h 15135727"/>
              <a:gd name="connsiteX355" fmla="*/ 1155032 w 8128084"/>
              <a:gd name="connsiteY355" fmla="*/ 6761748 h 15135727"/>
              <a:gd name="connsiteX356" fmla="*/ 1203158 w 8128084"/>
              <a:gd name="connsiteY356" fmla="*/ 6617369 h 15135727"/>
              <a:gd name="connsiteX357" fmla="*/ 1371600 w 8128084"/>
              <a:gd name="connsiteY357" fmla="*/ 6472990 h 15135727"/>
              <a:gd name="connsiteX358" fmla="*/ 1443790 w 8128084"/>
              <a:gd name="connsiteY358" fmla="*/ 6328611 h 15135727"/>
              <a:gd name="connsiteX359" fmla="*/ 1419727 w 8128084"/>
              <a:gd name="connsiteY359" fmla="*/ 6208295 h 15135727"/>
              <a:gd name="connsiteX360" fmla="*/ 1275348 w 8128084"/>
              <a:gd name="connsiteY360" fmla="*/ 6304548 h 15135727"/>
              <a:gd name="connsiteX361" fmla="*/ 1323474 w 8128084"/>
              <a:gd name="connsiteY361" fmla="*/ 6015790 h 15135727"/>
              <a:gd name="connsiteX362" fmla="*/ 1540042 w 8128084"/>
              <a:gd name="connsiteY362" fmla="*/ 5871411 h 15135727"/>
              <a:gd name="connsiteX363" fmla="*/ 1540042 w 8128084"/>
              <a:gd name="connsiteY363" fmla="*/ 5751095 h 15135727"/>
              <a:gd name="connsiteX364" fmla="*/ 1395664 w 8128084"/>
              <a:gd name="connsiteY364" fmla="*/ 5799221 h 15135727"/>
              <a:gd name="connsiteX365" fmla="*/ 1179095 w 8128084"/>
              <a:gd name="connsiteY365" fmla="*/ 5799221 h 15135727"/>
              <a:gd name="connsiteX366" fmla="*/ 890337 w 8128084"/>
              <a:gd name="connsiteY366" fmla="*/ 5775158 h 15135727"/>
              <a:gd name="connsiteX367" fmla="*/ 697832 w 8128084"/>
              <a:gd name="connsiteY367" fmla="*/ 5606716 h 15135727"/>
              <a:gd name="connsiteX368" fmla="*/ 577516 w 8128084"/>
              <a:gd name="connsiteY368" fmla="*/ 5582653 h 15135727"/>
              <a:gd name="connsiteX369" fmla="*/ 697832 w 8128084"/>
              <a:gd name="connsiteY369" fmla="*/ 5775158 h 15135727"/>
              <a:gd name="connsiteX370" fmla="*/ 409074 w 8128084"/>
              <a:gd name="connsiteY370" fmla="*/ 5799221 h 15135727"/>
              <a:gd name="connsiteX371" fmla="*/ 168442 w 8128084"/>
              <a:gd name="connsiteY371" fmla="*/ 5702969 h 15135727"/>
              <a:gd name="connsiteX372" fmla="*/ 264695 w 8128084"/>
              <a:gd name="connsiteY372" fmla="*/ 5558590 h 15135727"/>
              <a:gd name="connsiteX373" fmla="*/ 144379 w 8128084"/>
              <a:gd name="connsiteY373" fmla="*/ 5510464 h 15135727"/>
              <a:gd name="connsiteX374" fmla="*/ 0 w 8128084"/>
              <a:gd name="connsiteY374" fmla="*/ 5462337 h 15135727"/>
              <a:gd name="connsiteX375" fmla="*/ 96253 w 8128084"/>
              <a:gd name="connsiteY375"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42827 w 8128084"/>
              <a:gd name="connsiteY202" fmla="*/ 14383753 h 15135727"/>
              <a:gd name="connsiteX203" fmla="*/ 4403558 w 8128084"/>
              <a:gd name="connsiteY203" fmla="*/ 14437895 h 15135727"/>
              <a:gd name="connsiteX204" fmla="*/ 4340058 w 8128084"/>
              <a:gd name="connsiteY204" fmla="*/ 14475995 h 15135727"/>
              <a:gd name="connsiteX205" fmla="*/ 4303127 w 8128084"/>
              <a:gd name="connsiteY205" fmla="*/ 14364703 h 15135727"/>
              <a:gd name="connsiteX206" fmla="*/ 4276892 w 8128084"/>
              <a:gd name="connsiteY206" fmla="*/ 14296190 h 15135727"/>
              <a:gd name="connsiteX207" fmla="*/ 4235116 w 8128084"/>
              <a:gd name="connsiteY207" fmla="*/ 14341642 h 15135727"/>
              <a:gd name="connsiteX208" fmla="*/ 4162927 w 8128084"/>
              <a:gd name="connsiteY208" fmla="*/ 14389769 h 15135727"/>
              <a:gd name="connsiteX209" fmla="*/ 4137527 w 8128084"/>
              <a:gd name="connsiteY209" fmla="*/ 14364369 h 15135727"/>
              <a:gd name="connsiteX210" fmla="*/ 3998327 w 8128084"/>
              <a:gd name="connsiteY210" fmla="*/ 14409153 h 15135727"/>
              <a:gd name="connsiteX211" fmla="*/ 4023727 w 8128084"/>
              <a:gd name="connsiteY211" fmla="*/ 14275803 h 15135727"/>
              <a:gd name="connsiteX212" fmla="*/ 3915945 w 8128084"/>
              <a:gd name="connsiteY212" fmla="*/ 14289840 h 15135727"/>
              <a:gd name="connsiteX213" fmla="*/ 3801979 w 8128084"/>
              <a:gd name="connsiteY213" fmla="*/ 14293516 h 15135727"/>
              <a:gd name="connsiteX214" fmla="*/ 3719764 w 8128084"/>
              <a:gd name="connsiteY214" fmla="*/ 14415169 h 15135727"/>
              <a:gd name="connsiteX215" fmla="*/ 3625850 w 8128084"/>
              <a:gd name="connsiteY215" fmla="*/ 14616364 h 15135727"/>
              <a:gd name="connsiteX216" fmla="*/ 3513221 w 8128084"/>
              <a:gd name="connsiteY216" fmla="*/ 14726653 h 15135727"/>
              <a:gd name="connsiteX217" fmla="*/ 3583071 w 8128084"/>
              <a:gd name="connsiteY217" fmla="*/ 14832932 h 15135727"/>
              <a:gd name="connsiteX218" fmla="*/ 3633537 w 8128084"/>
              <a:gd name="connsiteY218" fmla="*/ 14967285 h 15135727"/>
              <a:gd name="connsiteX219" fmla="*/ 3609474 w 8128084"/>
              <a:gd name="connsiteY219" fmla="*/ 15087600 h 15135727"/>
              <a:gd name="connsiteX220" fmla="*/ 3479132 w 8128084"/>
              <a:gd name="connsiteY220" fmla="*/ 14975974 h 15135727"/>
              <a:gd name="connsiteX221" fmla="*/ 3304340 w 8128084"/>
              <a:gd name="connsiteY221" fmla="*/ 14949237 h 15135727"/>
              <a:gd name="connsiteX222" fmla="*/ 3261227 w 8128084"/>
              <a:gd name="connsiteY222" fmla="*/ 14787145 h 15135727"/>
              <a:gd name="connsiteX223" fmla="*/ 3128211 w 8128084"/>
              <a:gd name="connsiteY223" fmla="*/ 14919158 h 15135727"/>
              <a:gd name="connsiteX224" fmla="*/ 3090277 w 8128084"/>
              <a:gd name="connsiteY224" fmla="*/ 15075903 h 15135727"/>
              <a:gd name="connsiteX225" fmla="*/ 2959769 w 8128084"/>
              <a:gd name="connsiteY225" fmla="*/ 15135727 h 15135727"/>
              <a:gd name="connsiteX226" fmla="*/ 2891256 w 8128084"/>
              <a:gd name="connsiteY226" fmla="*/ 14945895 h 15135727"/>
              <a:gd name="connsiteX227" fmla="*/ 2829927 w 8128084"/>
              <a:gd name="connsiteY227" fmla="*/ 14872703 h 15135727"/>
              <a:gd name="connsiteX228" fmla="*/ 2887579 w 8128084"/>
              <a:gd name="connsiteY228" fmla="*/ 14774779 h 15135727"/>
              <a:gd name="connsiteX229" fmla="*/ 2779127 w 8128084"/>
              <a:gd name="connsiteY229" fmla="*/ 14694903 h 15135727"/>
              <a:gd name="connsiteX230" fmla="*/ 2839453 w 8128084"/>
              <a:gd name="connsiteY230" fmla="*/ 14582274 h 15135727"/>
              <a:gd name="connsiteX231" fmla="*/ 2935706 w 8128084"/>
              <a:gd name="connsiteY231" fmla="*/ 14510085 h 15135727"/>
              <a:gd name="connsiteX232" fmla="*/ 2948406 w 8128084"/>
              <a:gd name="connsiteY232" fmla="*/ 14554535 h 15135727"/>
              <a:gd name="connsiteX233" fmla="*/ 2855327 w 8128084"/>
              <a:gd name="connsiteY233" fmla="*/ 14371053 h 15135727"/>
              <a:gd name="connsiteX234" fmla="*/ 3014077 w 8128084"/>
              <a:gd name="connsiteY234" fmla="*/ 14447253 h 15135727"/>
              <a:gd name="connsiteX235" fmla="*/ 3029285 w 8128084"/>
              <a:gd name="connsiteY235" fmla="*/ 14363032 h 15135727"/>
              <a:gd name="connsiteX236" fmla="*/ 3152274 w 8128084"/>
              <a:gd name="connsiteY236" fmla="*/ 14341642 h 15135727"/>
              <a:gd name="connsiteX237" fmla="*/ 3226135 w 8128084"/>
              <a:gd name="connsiteY237" fmla="*/ 14269453 h 15135727"/>
              <a:gd name="connsiteX238" fmla="*/ 3152274 w 8128084"/>
              <a:gd name="connsiteY238" fmla="*/ 14197264 h 15135727"/>
              <a:gd name="connsiteX239" fmla="*/ 3152274 w 8128084"/>
              <a:gd name="connsiteY239" fmla="*/ 14052885 h 15135727"/>
              <a:gd name="connsiteX240" fmla="*/ 3086435 w 8128084"/>
              <a:gd name="connsiteY240" fmla="*/ 14037845 h 15135727"/>
              <a:gd name="connsiteX241" fmla="*/ 3056021 w 8128084"/>
              <a:gd name="connsiteY241" fmla="*/ 14153148 h 15135727"/>
              <a:gd name="connsiteX242" fmla="*/ 2935706 w 8128084"/>
              <a:gd name="connsiteY242" fmla="*/ 14076948 h 15135727"/>
              <a:gd name="connsiteX243" fmla="*/ 2863516 w 8128084"/>
              <a:gd name="connsiteY243" fmla="*/ 14093324 h 15135727"/>
              <a:gd name="connsiteX244" fmla="*/ 2804527 w 8128084"/>
              <a:gd name="connsiteY244" fmla="*/ 14218653 h 15135727"/>
              <a:gd name="connsiteX245" fmla="*/ 2719137 w 8128084"/>
              <a:gd name="connsiteY245" fmla="*/ 14197264 h 15135727"/>
              <a:gd name="connsiteX246" fmla="*/ 2653298 w 8128084"/>
              <a:gd name="connsiteY246" fmla="*/ 14248064 h 15135727"/>
              <a:gd name="connsiteX247" fmla="*/ 2560721 w 8128084"/>
              <a:gd name="connsiteY247" fmla="*/ 14150474 h 15135727"/>
              <a:gd name="connsiteX248" fmla="*/ 2436729 w 8128084"/>
              <a:gd name="connsiteY248" fmla="*/ 13804566 h 15135727"/>
              <a:gd name="connsiteX249" fmla="*/ 2550527 w 8128084"/>
              <a:gd name="connsiteY249" fmla="*/ 13805903 h 15135727"/>
              <a:gd name="connsiteX250" fmla="*/ 2729498 w 8128084"/>
              <a:gd name="connsiteY250" fmla="*/ 13812253 h 15135727"/>
              <a:gd name="connsiteX251" fmla="*/ 2633077 w 8128084"/>
              <a:gd name="connsiteY251" fmla="*/ 13755103 h 15135727"/>
              <a:gd name="connsiteX252" fmla="*/ 2553369 w 8128084"/>
              <a:gd name="connsiteY252" fmla="*/ 13475369 h 15135727"/>
              <a:gd name="connsiteX253" fmla="*/ 2658645 w 8128084"/>
              <a:gd name="connsiteY253" fmla="*/ 13224711 h 15135727"/>
              <a:gd name="connsiteX254" fmla="*/ 2719137 w 8128084"/>
              <a:gd name="connsiteY254" fmla="*/ 13042232 h 15135727"/>
              <a:gd name="connsiteX255" fmla="*/ 2791327 w 8128084"/>
              <a:gd name="connsiteY255" fmla="*/ 12945979 h 15135727"/>
              <a:gd name="connsiteX256" fmla="*/ 2969627 w 8128084"/>
              <a:gd name="connsiteY256" fmla="*/ 12929603 h 15135727"/>
              <a:gd name="connsiteX257" fmla="*/ 3031958 w 8128084"/>
              <a:gd name="connsiteY257" fmla="*/ 13090358 h 15135727"/>
              <a:gd name="connsiteX258" fmla="*/ 3102977 w 8128084"/>
              <a:gd name="connsiteY258" fmla="*/ 12974053 h 15135727"/>
              <a:gd name="connsiteX259" fmla="*/ 3043321 w 8128084"/>
              <a:gd name="connsiteY259" fmla="*/ 12836024 h 15135727"/>
              <a:gd name="connsiteX260" fmla="*/ 2849479 w 8128084"/>
              <a:gd name="connsiteY260" fmla="*/ 12815637 h 15135727"/>
              <a:gd name="connsiteX261" fmla="*/ 2815390 w 8128084"/>
              <a:gd name="connsiteY261" fmla="*/ 12777537 h 15135727"/>
              <a:gd name="connsiteX262" fmla="*/ 2887077 w 8128084"/>
              <a:gd name="connsiteY262" fmla="*/ 12586703 h 15135727"/>
              <a:gd name="connsiteX263" fmla="*/ 3153777 w 8128084"/>
              <a:gd name="connsiteY263" fmla="*/ 12516853 h 15135727"/>
              <a:gd name="connsiteX264" fmla="*/ 3239837 w 8128084"/>
              <a:gd name="connsiteY264" fmla="*/ 12311314 h 15135727"/>
              <a:gd name="connsiteX265" fmla="*/ 3104148 w 8128084"/>
              <a:gd name="connsiteY265" fmla="*/ 12320337 h 15135727"/>
              <a:gd name="connsiteX266" fmla="*/ 3040648 w 8128084"/>
              <a:gd name="connsiteY266" fmla="*/ 12320337 h 15135727"/>
              <a:gd name="connsiteX267" fmla="*/ 2956927 w 8128084"/>
              <a:gd name="connsiteY267" fmla="*/ 12237453 h 15135727"/>
              <a:gd name="connsiteX268" fmla="*/ 3007895 w 8128084"/>
              <a:gd name="connsiteY268" fmla="*/ 12079706 h 15135727"/>
              <a:gd name="connsiteX269" fmla="*/ 2810042 w 8128084"/>
              <a:gd name="connsiteY269" fmla="*/ 11954377 h 15135727"/>
              <a:gd name="connsiteX270" fmla="*/ 2863516 w 8128084"/>
              <a:gd name="connsiteY270" fmla="*/ 11694695 h 15135727"/>
              <a:gd name="connsiteX271" fmla="*/ 2817227 w 8128084"/>
              <a:gd name="connsiteY271" fmla="*/ 11507203 h 15135727"/>
              <a:gd name="connsiteX272" fmla="*/ 2911642 w 8128084"/>
              <a:gd name="connsiteY272" fmla="*/ 11454064 h 15135727"/>
              <a:gd name="connsiteX273" fmla="*/ 2988677 w 8128084"/>
              <a:gd name="connsiteY273" fmla="*/ 11494503 h 15135727"/>
              <a:gd name="connsiteX274" fmla="*/ 3011571 w 8128084"/>
              <a:gd name="connsiteY274" fmla="*/ 11454064 h 15135727"/>
              <a:gd name="connsiteX275" fmla="*/ 2850482 w 8128084"/>
              <a:gd name="connsiteY275" fmla="*/ 11381874 h 15135727"/>
              <a:gd name="connsiteX276" fmla="*/ 2993858 w 8128084"/>
              <a:gd name="connsiteY276" fmla="*/ 11266571 h 15135727"/>
              <a:gd name="connsiteX277" fmla="*/ 3007895 w 8128084"/>
              <a:gd name="connsiteY277" fmla="*/ 11189369 h 15135727"/>
              <a:gd name="connsiteX278" fmla="*/ 2874879 w 8128084"/>
              <a:gd name="connsiteY278" fmla="*/ 11179342 h 15135727"/>
              <a:gd name="connsiteX279" fmla="*/ 2919329 w 8128084"/>
              <a:gd name="connsiteY279" fmla="*/ 11023600 h 15135727"/>
              <a:gd name="connsiteX280" fmla="*/ 2887579 w 8128084"/>
              <a:gd name="connsiteY280" fmla="*/ 10924674 h 15135727"/>
              <a:gd name="connsiteX281" fmla="*/ 2760914 w 8128084"/>
              <a:gd name="connsiteY281" fmla="*/ 11065377 h 15135727"/>
              <a:gd name="connsiteX282" fmla="*/ 2667000 w 8128084"/>
              <a:gd name="connsiteY282" fmla="*/ 10969124 h 15135727"/>
              <a:gd name="connsiteX283" fmla="*/ 2607845 w 8128084"/>
              <a:gd name="connsiteY283" fmla="*/ 11071727 h 15135727"/>
              <a:gd name="connsiteX284" fmla="*/ 2526632 w 8128084"/>
              <a:gd name="connsiteY284" fmla="*/ 11117179 h 15135727"/>
              <a:gd name="connsiteX285" fmla="*/ 2410827 w 8128084"/>
              <a:gd name="connsiteY285" fmla="*/ 11100803 h 15135727"/>
              <a:gd name="connsiteX286" fmla="*/ 2334127 w 8128084"/>
              <a:gd name="connsiteY286" fmla="*/ 10996864 h 15135727"/>
              <a:gd name="connsiteX287" fmla="*/ 2358190 w 8128084"/>
              <a:gd name="connsiteY287" fmla="*/ 10732169 h 15135727"/>
              <a:gd name="connsiteX288" fmla="*/ 2372227 w 8128084"/>
              <a:gd name="connsiteY288" fmla="*/ 10689390 h 15135727"/>
              <a:gd name="connsiteX289" fmla="*/ 2533316 w 8128084"/>
              <a:gd name="connsiteY289" fmla="*/ 10574087 h 15135727"/>
              <a:gd name="connsiteX290" fmla="*/ 2598821 w 8128084"/>
              <a:gd name="connsiteY290" fmla="*/ 10684042 h 15135727"/>
              <a:gd name="connsiteX291" fmla="*/ 2683877 w 8128084"/>
              <a:gd name="connsiteY291" fmla="*/ 10745203 h 15135727"/>
              <a:gd name="connsiteX292" fmla="*/ 2767264 w 8128084"/>
              <a:gd name="connsiteY292" fmla="*/ 10684042 h 15135727"/>
              <a:gd name="connsiteX293" fmla="*/ 2646948 w 8128084"/>
              <a:gd name="connsiteY293" fmla="*/ 10515600 h 15135727"/>
              <a:gd name="connsiteX294" fmla="*/ 2815390 w 8128084"/>
              <a:gd name="connsiteY294" fmla="*/ 10395285 h 15135727"/>
              <a:gd name="connsiteX295" fmla="*/ 2899777 w 8128084"/>
              <a:gd name="connsiteY295" fmla="*/ 10453103 h 15135727"/>
              <a:gd name="connsiteX296" fmla="*/ 2899777 w 8128084"/>
              <a:gd name="connsiteY296" fmla="*/ 10586453 h 15135727"/>
              <a:gd name="connsiteX297" fmla="*/ 2982327 w 8128084"/>
              <a:gd name="connsiteY297" fmla="*/ 10459453 h 15135727"/>
              <a:gd name="connsiteX298" fmla="*/ 3080085 w 8128084"/>
              <a:gd name="connsiteY298" fmla="*/ 10419348 h 15135727"/>
              <a:gd name="connsiteX299" fmla="*/ 3248527 w 8128084"/>
              <a:gd name="connsiteY299" fmla="*/ 10539664 h 15135727"/>
              <a:gd name="connsiteX300" fmla="*/ 3320716 w 8128084"/>
              <a:gd name="connsiteY300" fmla="*/ 10659979 h 15135727"/>
              <a:gd name="connsiteX301" fmla="*/ 3465095 w 8128084"/>
              <a:gd name="connsiteY301" fmla="*/ 10659979 h 15135727"/>
              <a:gd name="connsiteX302" fmla="*/ 3441032 w 8128084"/>
              <a:gd name="connsiteY302" fmla="*/ 10491537 h 15135727"/>
              <a:gd name="connsiteX303" fmla="*/ 3356977 w 8128084"/>
              <a:gd name="connsiteY303" fmla="*/ 10408653 h 15135727"/>
              <a:gd name="connsiteX304" fmla="*/ 3348456 w 8128084"/>
              <a:gd name="connsiteY304" fmla="*/ 10282656 h 15135727"/>
              <a:gd name="connsiteX305" fmla="*/ 3198227 w 8128084"/>
              <a:gd name="connsiteY305" fmla="*/ 10319753 h 15135727"/>
              <a:gd name="connsiteX306" fmla="*/ 3152274 w 8128084"/>
              <a:gd name="connsiteY306" fmla="*/ 10250906 h 15135727"/>
              <a:gd name="connsiteX307" fmla="*/ 3176337 w 8128084"/>
              <a:gd name="connsiteY307" fmla="*/ 10178716 h 15135727"/>
              <a:gd name="connsiteX308" fmla="*/ 3104148 w 8128084"/>
              <a:gd name="connsiteY308" fmla="*/ 10154653 h 15135727"/>
              <a:gd name="connsiteX309" fmla="*/ 2975977 w 8128084"/>
              <a:gd name="connsiteY309" fmla="*/ 10167353 h 15135727"/>
              <a:gd name="connsiteX310" fmla="*/ 3007895 w 8128084"/>
              <a:gd name="connsiteY310" fmla="*/ 9962148 h 15135727"/>
              <a:gd name="connsiteX311" fmla="*/ 3176337 w 8128084"/>
              <a:gd name="connsiteY311" fmla="*/ 9889958 h 15135727"/>
              <a:gd name="connsiteX312" fmla="*/ 2959769 w 8128084"/>
              <a:gd name="connsiteY312" fmla="*/ 9504948 h 15135727"/>
              <a:gd name="connsiteX313" fmla="*/ 2791327 w 8128084"/>
              <a:gd name="connsiteY313" fmla="*/ 9456821 h 15135727"/>
              <a:gd name="connsiteX314" fmla="*/ 2574758 w 8128084"/>
              <a:gd name="connsiteY314" fmla="*/ 9336506 h 15135727"/>
              <a:gd name="connsiteX315" fmla="*/ 2671177 w 8128084"/>
              <a:gd name="connsiteY315" fmla="*/ 9189453 h 15135727"/>
              <a:gd name="connsiteX316" fmla="*/ 2684045 w 8128084"/>
              <a:gd name="connsiteY316" fmla="*/ 9109911 h 15135727"/>
              <a:gd name="connsiteX317" fmla="*/ 2695074 w 8128084"/>
              <a:gd name="connsiteY317" fmla="*/ 8999621 h 15135727"/>
              <a:gd name="connsiteX318" fmla="*/ 2622885 w 8128084"/>
              <a:gd name="connsiteY318" fmla="*/ 8975558 h 15135727"/>
              <a:gd name="connsiteX319" fmla="*/ 2430379 w 8128084"/>
              <a:gd name="connsiteY319" fmla="*/ 8999621 h 15135727"/>
              <a:gd name="connsiteX320" fmla="*/ 2261937 w 8128084"/>
              <a:gd name="connsiteY320" fmla="*/ 9168064 h 15135727"/>
              <a:gd name="connsiteX321" fmla="*/ 2237874 w 8128084"/>
              <a:gd name="connsiteY321" fmla="*/ 8999621 h 15135727"/>
              <a:gd name="connsiteX322" fmla="*/ 2117558 w 8128084"/>
              <a:gd name="connsiteY322" fmla="*/ 8975558 h 15135727"/>
              <a:gd name="connsiteX323" fmla="*/ 2045369 w 8128084"/>
              <a:gd name="connsiteY323" fmla="*/ 8783053 h 15135727"/>
              <a:gd name="connsiteX324" fmla="*/ 1852864 w 8128084"/>
              <a:gd name="connsiteY324" fmla="*/ 8758990 h 15135727"/>
              <a:gd name="connsiteX325" fmla="*/ 1636295 w 8128084"/>
              <a:gd name="connsiteY325" fmla="*/ 8927432 h 15135727"/>
              <a:gd name="connsiteX326" fmla="*/ 1588169 w 8128084"/>
              <a:gd name="connsiteY326" fmla="*/ 9023685 h 15135727"/>
              <a:gd name="connsiteX327" fmla="*/ 1515979 w 8128084"/>
              <a:gd name="connsiteY327" fmla="*/ 8879306 h 15135727"/>
              <a:gd name="connsiteX328" fmla="*/ 1347537 w 8128084"/>
              <a:gd name="connsiteY328" fmla="*/ 8879306 h 15135727"/>
              <a:gd name="connsiteX329" fmla="*/ 1347537 w 8128084"/>
              <a:gd name="connsiteY329" fmla="*/ 8710864 h 15135727"/>
              <a:gd name="connsiteX330" fmla="*/ 1106906 w 8128084"/>
              <a:gd name="connsiteY330" fmla="*/ 8783053 h 15135727"/>
              <a:gd name="connsiteX331" fmla="*/ 890337 w 8128084"/>
              <a:gd name="connsiteY331" fmla="*/ 8686800 h 15135727"/>
              <a:gd name="connsiteX332" fmla="*/ 649706 w 8128084"/>
              <a:gd name="connsiteY332" fmla="*/ 8662737 h 15135727"/>
              <a:gd name="connsiteX333" fmla="*/ 385011 w 8128084"/>
              <a:gd name="connsiteY333" fmla="*/ 8566485 h 15135727"/>
              <a:gd name="connsiteX334" fmla="*/ 577516 w 8128084"/>
              <a:gd name="connsiteY334" fmla="*/ 8373979 h 15135727"/>
              <a:gd name="connsiteX335" fmla="*/ 794085 w 8128084"/>
              <a:gd name="connsiteY335" fmla="*/ 8301790 h 15135727"/>
              <a:gd name="connsiteX336" fmla="*/ 745958 w 8128084"/>
              <a:gd name="connsiteY336" fmla="*/ 8133348 h 15135727"/>
              <a:gd name="connsiteX337" fmla="*/ 818148 w 8128084"/>
              <a:gd name="connsiteY337" fmla="*/ 7820527 h 15135727"/>
              <a:gd name="connsiteX338" fmla="*/ 697832 w 8128084"/>
              <a:gd name="connsiteY338" fmla="*/ 7820527 h 15135727"/>
              <a:gd name="connsiteX339" fmla="*/ 625642 w 8128084"/>
              <a:gd name="connsiteY339" fmla="*/ 7916779 h 15135727"/>
              <a:gd name="connsiteX340" fmla="*/ 457200 w 8128084"/>
              <a:gd name="connsiteY340" fmla="*/ 7820527 h 15135727"/>
              <a:gd name="connsiteX341" fmla="*/ 529390 w 8128084"/>
              <a:gd name="connsiteY341" fmla="*/ 7700211 h 15135727"/>
              <a:gd name="connsiteX342" fmla="*/ 938464 w 8128084"/>
              <a:gd name="connsiteY342" fmla="*/ 7676148 h 15135727"/>
              <a:gd name="connsiteX343" fmla="*/ 1058779 w 8128084"/>
              <a:gd name="connsiteY343" fmla="*/ 7459579 h 15135727"/>
              <a:gd name="connsiteX344" fmla="*/ 1203158 w 8128084"/>
              <a:gd name="connsiteY344" fmla="*/ 7603958 h 15135727"/>
              <a:gd name="connsiteX345" fmla="*/ 1299411 w 8128084"/>
              <a:gd name="connsiteY345" fmla="*/ 7555832 h 15135727"/>
              <a:gd name="connsiteX346" fmla="*/ 1443790 w 8128084"/>
              <a:gd name="connsiteY346" fmla="*/ 7507706 h 15135727"/>
              <a:gd name="connsiteX347" fmla="*/ 1684421 w 8128084"/>
              <a:gd name="connsiteY347" fmla="*/ 7603958 h 15135727"/>
              <a:gd name="connsiteX348" fmla="*/ 1684421 w 8128084"/>
              <a:gd name="connsiteY348" fmla="*/ 7603958 h 15135727"/>
              <a:gd name="connsiteX349" fmla="*/ 1540042 w 8128084"/>
              <a:gd name="connsiteY349" fmla="*/ 7363327 h 15135727"/>
              <a:gd name="connsiteX350" fmla="*/ 1299411 w 8128084"/>
              <a:gd name="connsiteY350" fmla="*/ 7315200 h 15135727"/>
              <a:gd name="connsiteX351" fmla="*/ 1130969 w 8128084"/>
              <a:gd name="connsiteY351" fmla="*/ 7339264 h 15135727"/>
              <a:gd name="connsiteX352" fmla="*/ 1034716 w 8128084"/>
              <a:gd name="connsiteY352" fmla="*/ 7315200 h 15135727"/>
              <a:gd name="connsiteX353" fmla="*/ 1155032 w 8128084"/>
              <a:gd name="connsiteY353" fmla="*/ 7050506 h 15135727"/>
              <a:gd name="connsiteX354" fmla="*/ 1155032 w 8128084"/>
              <a:gd name="connsiteY354" fmla="*/ 6930190 h 15135727"/>
              <a:gd name="connsiteX355" fmla="*/ 1155032 w 8128084"/>
              <a:gd name="connsiteY355" fmla="*/ 6761748 h 15135727"/>
              <a:gd name="connsiteX356" fmla="*/ 1203158 w 8128084"/>
              <a:gd name="connsiteY356" fmla="*/ 6617369 h 15135727"/>
              <a:gd name="connsiteX357" fmla="*/ 1371600 w 8128084"/>
              <a:gd name="connsiteY357" fmla="*/ 6472990 h 15135727"/>
              <a:gd name="connsiteX358" fmla="*/ 1443790 w 8128084"/>
              <a:gd name="connsiteY358" fmla="*/ 6328611 h 15135727"/>
              <a:gd name="connsiteX359" fmla="*/ 1419727 w 8128084"/>
              <a:gd name="connsiteY359" fmla="*/ 6208295 h 15135727"/>
              <a:gd name="connsiteX360" fmla="*/ 1275348 w 8128084"/>
              <a:gd name="connsiteY360" fmla="*/ 6304548 h 15135727"/>
              <a:gd name="connsiteX361" fmla="*/ 1323474 w 8128084"/>
              <a:gd name="connsiteY361" fmla="*/ 6015790 h 15135727"/>
              <a:gd name="connsiteX362" fmla="*/ 1540042 w 8128084"/>
              <a:gd name="connsiteY362" fmla="*/ 5871411 h 15135727"/>
              <a:gd name="connsiteX363" fmla="*/ 1540042 w 8128084"/>
              <a:gd name="connsiteY363" fmla="*/ 5751095 h 15135727"/>
              <a:gd name="connsiteX364" fmla="*/ 1395664 w 8128084"/>
              <a:gd name="connsiteY364" fmla="*/ 5799221 h 15135727"/>
              <a:gd name="connsiteX365" fmla="*/ 1179095 w 8128084"/>
              <a:gd name="connsiteY365" fmla="*/ 5799221 h 15135727"/>
              <a:gd name="connsiteX366" fmla="*/ 890337 w 8128084"/>
              <a:gd name="connsiteY366" fmla="*/ 5775158 h 15135727"/>
              <a:gd name="connsiteX367" fmla="*/ 697832 w 8128084"/>
              <a:gd name="connsiteY367" fmla="*/ 5606716 h 15135727"/>
              <a:gd name="connsiteX368" fmla="*/ 577516 w 8128084"/>
              <a:gd name="connsiteY368" fmla="*/ 5582653 h 15135727"/>
              <a:gd name="connsiteX369" fmla="*/ 697832 w 8128084"/>
              <a:gd name="connsiteY369" fmla="*/ 5775158 h 15135727"/>
              <a:gd name="connsiteX370" fmla="*/ 409074 w 8128084"/>
              <a:gd name="connsiteY370" fmla="*/ 5799221 h 15135727"/>
              <a:gd name="connsiteX371" fmla="*/ 168442 w 8128084"/>
              <a:gd name="connsiteY371" fmla="*/ 5702969 h 15135727"/>
              <a:gd name="connsiteX372" fmla="*/ 264695 w 8128084"/>
              <a:gd name="connsiteY372" fmla="*/ 5558590 h 15135727"/>
              <a:gd name="connsiteX373" fmla="*/ 144379 w 8128084"/>
              <a:gd name="connsiteY373" fmla="*/ 5510464 h 15135727"/>
              <a:gd name="connsiteX374" fmla="*/ 0 w 8128084"/>
              <a:gd name="connsiteY374" fmla="*/ 5462337 h 15135727"/>
              <a:gd name="connsiteX375" fmla="*/ 96253 w 8128084"/>
              <a:gd name="connsiteY375"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42827 w 8128084"/>
              <a:gd name="connsiteY202" fmla="*/ 14383753 h 15135727"/>
              <a:gd name="connsiteX203" fmla="*/ 4403558 w 8128084"/>
              <a:gd name="connsiteY203" fmla="*/ 14437895 h 15135727"/>
              <a:gd name="connsiteX204" fmla="*/ 4340058 w 8128084"/>
              <a:gd name="connsiteY204" fmla="*/ 14475995 h 15135727"/>
              <a:gd name="connsiteX205" fmla="*/ 4303127 w 8128084"/>
              <a:gd name="connsiteY205" fmla="*/ 14364703 h 15135727"/>
              <a:gd name="connsiteX206" fmla="*/ 4276892 w 8128084"/>
              <a:gd name="connsiteY206" fmla="*/ 14296190 h 15135727"/>
              <a:gd name="connsiteX207" fmla="*/ 4235116 w 8128084"/>
              <a:gd name="connsiteY207" fmla="*/ 14341642 h 15135727"/>
              <a:gd name="connsiteX208" fmla="*/ 4162927 w 8128084"/>
              <a:gd name="connsiteY208" fmla="*/ 14389769 h 15135727"/>
              <a:gd name="connsiteX209" fmla="*/ 4137527 w 8128084"/>
              <a:gd name="connsiteY209" fmla="*/ 14364369 h 15135727"/>
              <a:gd name="connsiteX210" fmla="*/ 3998327 w 8128084"/>
              <a:gd name="connsiteY210" fmla="*/ 14409153 h 15135727"/>
              <a:gd name="connsiteX211" fmla="*/ 4023727 w 8128084"/>
              <a:gd name="connsiteY211" fmla="*/ 14275803 h 15135727"/>
              <a:gd name="connsiteX212" fmla="*/ 3915945 w 8128084"/>
              <a:gd name="connsiteY212" fmla="*/ 14289840 h 15135727"/>
              <a:gd name="connsiteX213" fmla="*/ 3801979 w 8128084"/>
              <a:gd name="connsiteY213" fmla="*/ 14293516 h 15135727"/>
              <a:gd name="connsiteX214" fmla="*/ 3719764 w 8128084"/>
              <a:gd name="connsiteY214" fmla="*/ 14415169 h 15135727"/>
              <a:gd name="connsiteX215" fmla="*/ 3625850 w 8128084"/>
              <a:gd name="connsiteY215" fmla="*/ 14616364 h 15135727"/>
              <a:gd name="connsiteX216" fmla="*/ 3513221 w 8128084"/>
              <a:gd name="connsiteY216" fmla="*/ 14726653 h 15135727"/>
              <a:gd name="connsiteX217" fmla="*/ 3583071 w 8128084"/>
              <a:gd name="connsiteY217" fmla="*/ 14832932 h 15135727"/>
              <a:gd name="connsiteX218" fmla="*/ 3633537 w 8128084"/>
              <a:gd name="connsiteY218" fmla="*/ 14967285 h 15135727"/>
              <a:gd name="connsiteX219" fmla="*/ 3609474 w 8128084"/>
              <a:gd name="connsiteY219" fmla="*/ 15087600 h 15135727"/>
              <a:gd name="connsiteX220" fmla="*/ 3479132 w 8128084"/>
              <a:gd name="connsiteY220" fmla="*/ 14975974 h 15135727"/>
              <a:gd name="connsiteX221" fmla="*/ 3304340 w 8128084"/>
              <a:gd name="connsiteY221" fmla="*/ 14949237 h 15135727"/>
              <a:gd name="connsiteX222" fmla="*/ 3261227 w 8128084"/>
              <a:gd name="connsiteY222" fmla="*/ 14787145 h 15135727"/>
              <a:gd name="connsiteX223" fmla="*/ 3128211 w 8128084"/>
              <a:gd name="connsiteY223" fmla="*/ 14919158 h 15135727"/>
              <a:gd name="connsiteX224" fmla="*/ 3090277 w 8128084"/>
              <a:gd name="connsiteY224" fmla="*/ 15075903 h 15135727"/>
              <a:gd name="connsiteX225" fmla="*/ 2959769 w 8128084"/>
              <a:gd name="connsiteY225" fmla="*/ 15135727 h 15135727"/>
              <a:gd name="connsiteX226" fmla="*/ 2891256 w 8128084"/>
              <a:gd name="connsiteY226" fmla="*/ 14945895 h 15135727"/>
              <a:gd name="connsiteX227" fmla="*/ 2829927 w 8128084"/>
              <a:gd name="connsiteY227" fmla="*/ 14872703 h 15135727"/>
              <a:gd name="connsiteX228" fmla="*/ 2887579 w 8128084"/>
              <a:gd name="connsiteY228" fmla="*/ 14774779 h 15135727"/>
              <a:gd name="connsiteX229" fmla="*/ 2779127 w 8128084"/>
              <a:gd name="connsiteY229" fmla="*/ 14694903 h 15135727"/>
              <a:gd name="connsiteX230" fmla="*/ 2839453 w 8128084"/>
              <a:gd name="connsiteY230" fmla="*/ 14582274 h 15135727"/>
              <a:gd name="connsiteX231" fmla="*/ 2935706 w 8128084"/>
              <a:gd name="connsiteY231" fmla="*/ 14510085 h 15135727"/>
              <a:gd name="connsiteX232" fmla="*/ 2948406 w 8128084"/>
              <a:gd name="connsiteY232" fmla="*/ 14554535 h 15135727"/>
              <a:gd name="connsiteX233" fmla="*/ 2855327 w 8128084"/>
              <a:gd name="connsiteY233" fmla="*/ 14371053 h 15135727"/>
              <a:gd name="connsiteX234" fmla="*/ 3014077 w 8128084"/>
              <a:gd name="connsiteY234" fmla="*/ 14447253 h 15135727"/>
              <a:gd name="connsiteX235" fmla="*/ 3029285 w 8128084"/>
              <a:gd name="connsiteY235" fmla="*/ 14363032 h 15135727"/>
              <a:gd name="connsiteX236" fmla="*/ 3152274 w 8128084"/>
              <a:gd name="connsiteY236" fmla="*/ 14341642 h 15135727"/>
              <a:gd name="connsiteX237" fmla="*/ 3226135 w 8128084"/>
              <a:gd name="connsiteY237" fmla="*/ 14269453 h 15135727"/>
              <a:gd name="connsiteX238" fmla="*/ 3152274 w 8128084"/>
              <a:gd name="connsiteY238" fmla="*/ 14197264 h 15135727"/>
              <a:gd name="connsiteX239" fmla="*/ 3152274 w 8128084"/>
              <a:gd name="connsiteY239" fmla="*/ 14052885 h 15135727"/>
              <a:gd name="connsiteX240" fmla="*/ 3086435 w 8128084"/>
              <a:gd name="connsiteY240" fmla="*/ 14037845 h 15135727"/>
              <a:gd name="connsiteX241" fmla="*/ 3056021 w 8128084"/>
              <a:gd name="connsiteY241" fmla="*/ 14153148 h 15135727"/>
              <a:gd name="connsiteX242" fmla="*/ 2935706 w 8128084"/>
              <a:gd name="connsiteY242" fmla="*/ 14076948 h 15135727"/>
              <a:gd name="connsiteX243" fmla="*/ 2863516 w 8128084"/>
              <a:gd name="connsiteY243" fmla="*/ 14093324 h 15135727"/>
              <a:gd name="connsiteX244" fmla="*/ 2804527 w 8128084"/>
              <a:gd name="connsiteY244" fmla="*/ 14218653 h 15135727"/>
              <a:gd name="connsiteX245" fmla="*/ 2719137 w 8128084"/>
              <a:gd name="connsiteY245" fmla="*/ 14197264 h 15135727"/>
              <a:gd name="connsiteX246" fmla="*/ 2653298 w 8128084"/>
              <a:gd name="connsiteY246" fmla="*/ 14248064 h 15135727"/>
              <a:gd name="connsiteX247" fmla="*/ 2560721 w 8128084"/>
              <a:gd name="connsiteY247" fmla="*/ 14150474 h 15135727"/>
              <a:gd name="connsiteX248" fmla="*/ 2436729 w 8128084"/>
              <a:gd name="connsiteY248" fmla="*/ 13804566 h 15135727"/>
              <a:gd name="connsiteX249" fmla="*/ 2550527 w 8128084"/>
              <a:gd name="connsiteY249" fmla="*/ 13805903 h 15135727"/>
              <a:gd name="connsiteX250" fmla="*/ 2729498 w 8128084"/>
              <a:gd name="connsiteY250" fmla="*/ 13812253 h 15135727"/>
              <a:gd name="connsiteX251" fmla="*/ 2633077 w 8128084"/>
              <a:gd name="connsiteY251" fmla="*/ 13755103 h 15135727"/>
              <a:gd name="connsiteX252" fmla="*/ 2553369 w 8128084"/>
              <a:gd name="connsiteY252" fmla="*/ 13475369 h 15135727"/>
              <a:gd name="connsiteX253" fmla="*/ 2658645 w 8128084"/>
              <a:gd name="connsiteY253" fmla="*/ 13224711 h 15135727"/>
              <a:gd name="connsiteX254" fmla="*/ 2719137 w 8128084"/>
              <a:gd name="connsiteY254" fmla="*/ 13042232 h 15135727"/>
              <a:gd name="connsiteX255" fmla="*/ 2791327 w 8128084"/>
              <a:gd name="connsiteY255" fmla="*/ 12945979 h 15135727"/>
              <a:gd name="connsiteX256" fmla="*/ 2969627 w 8128084"/>
              <a:gd name="connsiteY256" fmla="*/ 12929603 h 15135727"/>
              <a:gd name="connsiteX257" fmla="*/ 3031958 w 8128084"/>
              <a:gd name="connsiteY257" fmla="*/ 13090358 h 15135727"/>
              <a:gd name="connsiteX258" fmla="*/ 3102977 w 8128084"/>
              <a:gd name="connsiteY258" fmla="*/ 12974053 h 15135727"/>
              <a:gd name="connsiteX259" fmla="*/ 3043321 w 8128084"/>
              <a:gd name="connsiteY259" fmla="*/ 12836024 h 15135727"/>
              <a:gd name="connsiteX260" fmla="*/ 2849479 w 8128084"/>
              <a:gd name="connsiteY260" fmla="*/ 12815637 h 15135727"/>
              <a:gd name="connsiteX261" fmla="*/ 2815390 w 8128084"/>
              <a:gd name="connsiteY261" fmla="*/ 12777537 h 15135727"/>
              <a:gd name="connsiteX262" fmla="*/ 2887077 w 8128084"/>
              <a:gd name="connsiteY262" fmla="*/ 12586703 h 15135727"/>
              <a:gd name="connsiteX263" fmla="*/ 3153777 w 8128084"/>
              <a:gd name="connsiteY263" fmla="*/ 12516853 h 15135727"/>
              <a:gd name="connsiteX264" fmla="*/ 3239837 w 8128084"/>
              <a:gd name="connsiteY264" fmla="*/ 12311314 h 15135727"/>
              <a:gd name="connsiteX265" fmla="*/ 3104148 w 8128084"/>
              <a:gd name="connsiteY265" fmla="*/ 12320337 h 15135727"/>
              <a:gd name="connsiteX266" fmla="*/ 3040648 w 8128084"/>
              <a:gd name="connsiteY266" fmla="*/ 12320337 h 15135727"/>
              <a:gd name="connsiteX267" fmla="*/ 2956927 w 8128084"/>
              <a:gd name="connsiteY267" fmla="*/ 12237453 h 15135727"/>
              <a:gd name="connsiteX268" fmla="*/ 3007895 w 8128084"/>
              <a:gd name="connsiteY268" fmla="*/ 12079706 h 15135727"/>
              <a:gd name="connsiteX269" fmla="*/ 2810042 w 8128084"/>
              <a:gd name="connsiteY269" fmla="*/ 11954377 h 15135727"/>
              <a:gd name="connsiteX270" fmla="*/ 2863516 w 8128084"/>
              <a:gd name="connsiteY270" fmla="*/ 11694695 h 15135727"/>
              <a:gd name="connsiteX271" fmla="*/ 2817227 w 8128084"/>
              <a:gd name="connsiteY271" fmla="*/ 11507203 h 15135727"/>
              <a:gd name="connsiteX272" fmla="*/ 2911642 w 8128084"/>
              <a:gd name="connsiteY272" fmla="*/ 11454064 h 15135727"/>
              <a:gd name="connsiteX273" fmla="*/ 2988677 w 8128084"/>
              <a:gd name="connsiteY273" fmla="*/ 11494503 h 15135727"/>
              <a:gd name="connsiteX274" fmla="*/ 3011571 w 8128084"/>
              <a:gd name="connsiteY274" fmla="*/ 11454064 h 15135727"/>
              <a:gd name="connsiteX275" fmla="*/ 2850482 w 8128084"/>
              <a:gd name="connsiteY275" fmla="*/ 11381874 h 15135727"/>
              <a:gd name="connsiteX276" fmla="*/ 2993858 w 8128084"/>
              <a:gd name="connsiteY276" fmla="*/ 11266571 h 15135727"/>
              <a:gd name="connsiteX277" fmla="*/ 3007895 w 8128084"/>
              <a:gd name="connsiteY277" fmla="*/ 11189369 h 15135727"/>
              <a:gd name="connsiteX278" fmla="*/ 2874879 w 8128084"/>
              <a:gd name="connsiteY278" fmla="*/ 11179342 h 15135727"/>
              <a:gd name="connsiteX279" fmla="*/ 2919329 w 8128084"/>
              <a:gd name="connsiteY279" fmla="*/ 11023600 h 15135727"/>
              <a:gd name="connsiteX280" fmla="*/ 2887579 w 8128084"/>
              <a:gd name="connsiteY280" fmla="*/ 10924674 h 15135727"/>
              <a:gd name="connsiteX281" fmla="*/ 2760914 w 8128084"/>
              <a:gd name="connsiteY281" fmla="*/ 11065377 h 15135727"/>
              <a:gd name="connsiteX282" fmla="*/ 2667000 w 8128084"/>
              <a:gd name="connsiteY282" fmla="*/ 10969124 h 15135727"/>
              <a:gd name="connsiteX283" fmla="*/ 2607845 w 8128084"/>
              <a:gd name="connsiteY283" fmla="*/ 11071727 h 15135727"/>
              <a:gd name="connsiteX284" fmla="*/ 2526632 w 8128084"/>
              <a:gd name="connsiteY284" fmla="*/ 11117179 h 15135727"/>
              <a:gd name="connsiteX285" fmla="*/ 2410827 w 8128084"/>
              <a:gd name="connsiteY285" fmla="*/ 11100803 h 15135727"/>
              <a:gd name="connsiteX286" fmla="*/ 2334127 w 8128084"/>
              <a:gd name="connsiteY286" fmla="*/ 10996864 h 15135727"/>
              <a:gd name="connsiteX287" fmla="*/ 2358190 w 8128084"/>
              <a:gd name="connsiteY287" fmla="*/ 10732169 h 15135727"/>
              <a:gd name="connsiteX288" fmla="*/ 2372227 w 8128084"/>
              <a:gd name="connsiteY288" fmla="*/ 10689390 h 15135727"/>
              <a:gd name="connsiteX289" fmla="*/ 2533316 w 8128084"/>
              <a:gd name="connsiteY289" fmla="*/ 10574087 h 15135727"/>
              <a:gd name="connsiteX290" fmla="*/ 2598821 w 8128084"/>
              <a:gd name="connsiteY290" fmla="*/ 10684042 h 15135727"/>
              <a:gd name="connsiteX291" fmla="*/ 2683877 w 8128084"/>
              <a:gd name="connsiteY291" fmla="*/ 10745203 h 15135727"/>
              <a:gd name="connsiteX292" fmla="*/ 2767264 w 8128084"/>
              <a:gd name="connsiteY292" fmla="*/ 10684042 h 15135727"/>
              <a:gd name="connsiteX293" fmla="*/ 2646948 w 8128084"/>
              <a:gd name="connsiteY293" fmla="*/ 10515600 h 15135727"/>
              <a:gd name="connsiteX294" fmla="*/ 2815390 w 8128084"/>
              <a:gd name="connsiteY294" fmla="*/ 10395285 h 15135727"/>
              <a:gd name="connsiteX295" fmla="*/ 2899777 w 8128084"/>
              <a:gd name="connsiteY295" fmla="*/ 10453103 h 15135727"/>
              <a:gd name="connsiteX296" fmla="*/ 2899777 w 8128084"/>
              <a:gd name="connsiteY296" fmla="*/ 10586453 h 15135727"/>
              <a:gd name="connsiteX297" fmla="*/ 2982327 w 8128084"/>
              <a:gd name="connsiteY297" fmla="*/ 10459453 h 15135727"/>
              <a:gd name="connsiteX298" fmla="*/ 3080085 w 8128084"/>
              <a:gd name="connsiteY298" fmla="*/ 10419348 h 15135727"/>
              <a:gd name="connsiteX299" fmla="*/ 3248527 w 8128084"/>
              <a:gd name="connsiteY299" fmla="*/ 10539664 h 15135727"/>
              <a:gd name="connsiteX300" fmla="*/ 3320716 w 8128084"/>
              <a:gd name="connsiteY300" fmla="*/ 10659979 h 15135727"/>
              <a:gd name="connsiteX301" fmla="*/ 3465095 w 8128084"/>
              <a:gd name="connsiteY301" fmla="*/ 10659979 h 15135727"/>
              <a:gd name="connsiteX302" fmla="*/ 3441032 w 8128084"/>
              <a:gd name="connsiteY302" fmla="*/ 10491537 h 15135727"/>
              <a:gd name="connsiteX303" fmla="*/ 3356977 w 8128084"/>
              <a:gd name="connsiteY303" fmla="*/ 10408653 h 15135727"/>
              <a:gd name="connsiteX304" fmla="*/ 3348456 w 8128084"/>
              <a:gd name="connsiteY304" fmla="*/ 10282656 h 15135727"/>
              <a:gd name="connsiteX305" fmla="*/ 3198227 w 8128084"/>
              <a:gd name="connsiteY305" fmla="*/ 10319753 h 15135727"/>
              <a:gd name="connsiteX306" fmla="*/ 3152274 w 8128084"/>
              <a:gd name="connsiteY306" fmla="*/ 10250906 h 15135727"/>
              <a:gd name="connsiteX307" fmla="*/ 3176337 w 8128084"/>
              <a:gd name="connsiteY307" fmla="*/ 10178716 h 15135727"/>
              <a:gd name="connsiteX308" fmla="*/ 3104148 w 8128084"/>
              <a:gd name="connsiteY308" fmla="*/ 10154653 h 15135727"/>
              <a:gd name="connsiteX309" fmla="*/ 2975977 w 8128084"/>
              <a:gd name="connsiteY309" fmla="*/ 10167353 h 15135727"/>
              <a:gd name="connsiteX310" fmla="*/ 3007895 w 8128084"/>
              <a:gd name="connsiteY310" fmla="*/ 9962148 h 15135727"/>
              <a:gd name="connsiteX311" fmla="*/ 3176337 w 8128084"/>
              <a:gd name="connsiteY311" fmla="*/ 9889958 h 15135727"/>
              <a:gd name="connsiteX312" fmla="*/ 2959769 w 8128084"/>
              <a:gd name="connsiteY312" fmla="*/ 9504948 h 15135727"/>
              <a:gd name="connsiteX313" fmla="*/ 2791327 w 8128084"/>
              <a:gd name="connsiteY313" fmla="*/ 9456821 h 15135727"/>
              <a:gd name="connsiteX314" fmla="*/ 2574758 w 8128084"/>
              <a:gd name="connsiteY314" fmla="*/ 9336506 h 15135727"/>
              <a:gd name="connsiteX315" fmla="*/ 2671177 w 8128084"/>
              <a:gd name="connsiteY315" fmla="*/ 9189453 h 15135727"/>
              <a:gd name="connsiteX316" fmla="*/ 2684045 w 8128084"/>
              <a:gd name="connsiteY316" fmla="*/ 9109911 h 15135727"/>
              <a:gd name="connsiteX317" fmla="*/ 2580774 w 8128084"/>
              <a:gd name="connsiteY317" fmla="*/ 9069471 h 15135727"/>
              <a:gd name="connsiteX318" fmla="*/ 2622885 w 8128084"/>
              <a:gd name="connsiteY318" fmla="*/ 8975558 h 15135727"/>
              <a:gd name="connsiteX319" fmla="*/ 2430379 w 8128084"/>
              <a:gd name="connsiteY319" fmla="*/ 8999621 h 15135727"/>
              <a:gd name="connsiteX320" fmla="*/ 2261937 w 8128084"/>
              <a:gd name="connsiteY320" fmla="*/ 9168064 h 15135727"/>
              <a:gd name="connsiteX321" fmla="*/ 2237874 w 8128084"/>
              <a:gd name="connsiteY321" fmla="*/ 8999621 h 15135727"/>
              <a:gd name="connsiteX322" fmla="*/ 2117558 w 8128084"/>
              <a:gd name="connsiteY322" fmla="*/ 8975558 h 15135727"/>
              <a:gd name="connsiteX323" fmla="*/ 2045369 w 8128084"/>
              <a:gd name="connsiteY323" fmla="*/ 8783053 h 15135727"/>
              <a:gd name="connsiteX324" fmla="*/ 1852864 w 8128084"/>
              <a:gd name="connsiteY324" fmla="*/ 8758990 h 15135727"/>
              <a:gd name="connsiteX325" fmla="*/ 1636295 w 8128084"/>
              <a:gd name="connsiteY325" fmla="*/ 8927432 h 15135727"/>
              <a:gd name="connsiteX326" fmla="*/ 1588169 w 8128084"/>
              <a:gd name="connsiteY326" fmla="*/ 9023685 h 15135727"/>
              <a:gd name="connsiteX327" fmla="*/ 1515979 w 8128084"/>
              <a:gd name="connsiteY327" fmla="*/ 8879306 h 15135727"/>
              <a:gd name="connsiteX328" fmla="*/ 1347537 w 8128084"/>
              <a:gd name="connsiteY328" fmla="*/ 8879306 h 15135727"/>
              <a:gd name="connsiteX329" fmla="*/ 1347537 w 8128084"/>
              <a:gd name="connsiteY329" fmla="*/ 8710864 h 15135727"/>
              <a:gd name="connsiteX330" fmla="*/ 1106906 w 8128084"/>
              <a:gd name="connsiteY330" fmla="*/ 8783053 h 15135727"/>
              <a:gd name="connsiteX331" fmla="*/ 890337 w 8128084"/>
              <a:gd name="connsiteY331" fmla="*/ 8686800 h 15135727"/>
              <a:gd name="connsiteX332" fmla="*/ 649706 w 8128084"/>
              <a:gd name="connsiteY332" fmla="*/ 8662737 h 15135727"/>
              <a:gd name="connsiteX333" fmla="*/ 385011 w 8128084"/>
              <a:gd name="connsiteY333" fmla="*/ 8566485 h 15135727"/>
              <a:gd name="connsiteX334" fmla="*/ 577516 w 8128084"/>
              <a:gd name="connsiteY334" fmla="*/ 8373979 h 15135727"/>
              <a:gd name="connsiteX335" fmla="*/ 794085 w 8128084"/>
              <a:gd name="connsiteY335" fmla="*/ 8301790 h 15135727"/>
              <a:gd name="connsiteX336" fmla="*/ 745958 w 8128084"/>
              <a:gd name="connsiteY336" fmla="*/ 8133348 h 15135727"/>
              <a:gd name="connsiteX337" fmla="*/ 818148 w 8128084"/>
              <a:gd name="connsiteY337" fmla="*/ 7820527 h 15135727"/>
              <a:gd name="connsiteX338" fmla="*/ 697832 w 8128084"/>
              <a:gd name="connsiteY338" fmla="*/ 7820527 h 15135727"/>
              <a:gd name="connsiteX339" fmla="*/ 625642 w 8128084"/>
              <a:gd name="connsiteY339" fmla="*/ 7916779 h 15135727"/>
              <a:gd name="connsiteX340" fmla="*/ 457200 w 8128084"/>
              <a:gd name="connsiteY340" fmla="*/ 7820527 h 15135727"/>
              <a:gd name="connsiteX341" fmla="*/ 529390 w 8128084"/>
              <a:gd name="connsiteY341" fmla="*/ 7700211 h 15135727"/>
              <a:gd name="connsiteX342" fmla="*/ 938464 w 8128084"/>
              <a:gd name="connsiteY342" fmla="*/ 7676148 h 15135727"/>
              <a:gd name="connsiteX343" fmla="*/ 1058779 w 8128084"/>
              <a:gd name="connsiteY343" fmla="*/ 7459579 h 15135727"/>
              <a:gd name="connsiteX344" fmla="*/ 1203158 w 8128084"/>
              <a:gd name="connsiteY344" fmla="*/ 7603958 h 15135727"/>
              <a:gd name="connsiteX345" fmla="*/ 1299411 w 8128084"/>
              <a:gd name="connsiteY345" fmla="*/ 7555832 h 15135727"/>
              <a:gd name="connsiteX346" fmla="*/ 1443790 w 8128084"/>
              <a:gd name="connsiteY346" fmla="*/ 7507706 h 15135727"/>
              <a:gd name="connsiteX347" fmla="*/ 1684421 w 8128084"/>
              <a:gd name="connsiteY347" fmla="*/ 7603958 h 15135727"/>
              <a:gd name="connsiteX348" fmla="*/ 1684421 w 8128084"/>
              <a:gd name="connsiteY348" fmla="*/ 7603958 h 15135727"/>
              <a:gd name="connsiteX349" fmla="*/ 1540042 w 8128084"/>
              <a:gd name="connsiteY349" fmla="*/ 7363327 h 15135727"/>
              <a:gd name="connsiteX350" fmla="*/ 1299411 w 8128084"/>
              <a:gd name="connsiteY350" fmla="*/ 7315200 h 15135727"/>
              <a:gd name="connsiteX351" fmla="*/ 1130969 w 8128084"/>
              <a:gd name="connsiteY351" fmla="*/ 7339264 h 15135727"/>
              <a:gd name="connsiteX352" fmla="*/ 1034716 w 8128084"/>
              <a:gd name="connsiteY352" fmla="*/ 7315200 h 15135727"/>
              <a:gd name="connsiteX353" fmla="*/ 1155032 w 8128084"/>
              <a:gd name="connsiteY353" fmla="*/ 7050506 h 15135727"/>
              <a:gd name="connsiteX354" fmla="*/ 1155032 w 8128084"/>
              <a:gd name="connsiteY354" fmla="*/ 6930190 h 15135727"/>
              <a:gd name="connsiteX355" fmla="*/ 1155032 w 8128084"/>
              <a:gd name="connsiteY355" fmla="*/ 6761748 h 15135727"/>
              <a:gd name="connsiteX356" fmla="*/ 1203158 w 8128084"/>
              <a:gd name="connsiteY356" fmla="*/ 6617369 h 15135727"/>
              <a:gd name="connsiteX357" fmla="*/ 1371600 w 8128084"/>
              <a:gd name="connsiteY357" fmla="*/ 6472990 h 15135727"/>
              <a:gd name="connsiteX358" fmla="*/ 1443790 w 8128084"/>
              <a:gd name="connsiteY358" fmla="*/ 6328611 h 15135727"/>
              <a:gd name="connsiteX359" fmla="*/ 1419727 w 8128084"/>
              <a:gd name="connsiteY359" fmla="*/ 6208295 h 15135727"/>
              <a:gd name="connsiteX360" fmla="*/ 1275348 w 8128084"/>
              <a:gd name="connsiteY360" fmla="*/ 6304548 h 15135727"/>
              <a:gd name="connsiteX361" fmla="*/ 1323474 w 8128084"/>
              <a:gd name="connsiteY361" fmla="*/ 6015790 h 15135727"/>
              <a:gd name="connsiteX362" fmla="*/ 1540042 w 8128084"/>
              <a:gd name="connsiteY362" fmla="*/ 5871411 h 15135727"/>
              <a:gd name="connsiteX363" fmla="*/ 1540042 w 8128084"/>
              <a:gd name="connsiteY363" fmla="*/ 5751095 h 15135727"/>
              <a:gd name="connsiteX364" fmla="*/ 1395664 w 8128084"/>
              <a:gd name="connsiteY364" fmla="*/ 5799221 h 15135727"/>
              <a:gd name="connsiteX365" fmla="*/ 1179095 w 8128084"/>
              <a:gd name="connsiteY365" fmla="*/ 5799221 h 15135727"/>
              <a:gd name="connsiteX366" fmla="*/ 890337 w 8128084"/>
              <a:gd name="connsiteY366" fmla="*/ 5775158 h 15135727"/>
              <a:gd name="connsiteX367" fmla="*/ 697832 w 8128084"/>
              <a:gd name="connsiteY367" fmla="*/ 5606716 h 15135727"/>
              <a:gd name="connsiteX368" fmla="*/ 577516 w 8128084"/>
              <a:gd name="connsiteY368" fmla="*/ 5582653 h 15135727"/>
              <a:gd name="connsiteX369" fmla="*/ 697832 w 8128084"/>
              <a:gd name="connsiteY369" fmla="*/ 5775158 h 15135727"/>
              <a:gd name="connsiteX370" fmla="*/ 409074 w 8128084"/>
              <a:gd name="connsiteY370" fmla="*/ 5799221 h 15135727"/>
              <a:gd name="connsiteX371" fmla="*/ 168442 w 8128084"/>
              <a:gd name="connsiteY371" fmla="*/ 5702969 h 15135727"/>
              <a:gd name="connsiteX372" fmla="*/ 264695 w 8128084"/>
              <a:gd name="connsiteY372" fmla="*/ 5558590 h 15135727"/>
              <a:gd name="connsiteX373" fmla="*/ 144379 w 8128084"/>
              <a:gd name="connsiteY373" fmla="*/ 5510464 h 15135727"/>
              <a:gd name="connsiteX374" fmla="*/ 0 w 8128084"/>
              <a:gd name="connsiteY374" fmla="*/ 5462337 h 15135727"/>
              <a:gd name="connsiteX375" fmla="*/ 96253 w 8128084"/>
              <a:gd name="connsiteY375"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42827 w 8128084"/>
              <a:gd name="connsiteY202" fmla="*/ 14383753 h 15135727"/>
              <a:gd name="connsiteX203" fmla="*/ 4403558 w 8128084"/>
              <a:gd name="connsiteY203" fmla="*/ 14437895 h 15135727"/>
              <a:gd name="connsiteX204" fmla="*/ 4340058 w 8128084"/>
              <a:gd name="connsiteY204" fmla="*/ 14475995 h 15135727"/>
              <a:gd name="connsiteX205" fmla="*/ 4303127 w 8128084"/>
              <a:gd name="connsiteY205" fmla="*/ 14364703 h 15135727"/>
              <a:gd name="connsiteX206" fmla="*/ 4276892 w 8128084"/>
              <a:gd name="connsiteY206" fmla="*/ 14296190 h 15135727"/>
              <a:gd name="connsiteX207" fmla="*/ 4235116 w 8128084"/>
              <a:gd name="connsiteY207" fmla="*/ 14341642 h 15135727"/>
              <a:gd name="connsiteX208" fmla="*/ 4162927 w 8128084"/>
              <a:gd name="connsiteY208" fmla="*/ 14389769 h 15135727"/>
              <a:gd name="connsiteX209" fmla="*/ 4137527 w 8128084"/>
              <a:gd name="connsiteY209" fmla="*/ 14364369 h 15135727"/>
              <a:gd name="connsiteX210" fmla="*/ 3998327 w 8128084"/>
              <a:gd name="connsiteY210" fmla="*/ 14409153 h 15135727"/>
              <a:gd name="connsiteX211" fmla="*/ 4023727 w 8128084"/>
              <a:gd name="connsiteY211" fmla="*/ 14275803 h 15135727"/>
              <a:gd name="connsiteX212" fmla="*/ 3915945 w 8128084"/>
              <a:gd name="connsiteY212" fmla="*/ 14289840 h 15135727"/>
              <a:gd name="connsiteX213" fmla="*/ 3801979 w 8128084"/>
              <a:gd name="connsiteY213" fmla="*/ 14293516 h 15135727"/>
              <a:gd name="connsiteX214" fmla="*/ 3719764 w 8128084"/>
              <a:gd name="connsiteY214" fmla="*/ 14415169 h 15135727"/>
              <a:gd name="connsiteX215" fmla="*/ 3625850 w 8128084"/>
              <a:gd name="connsiteY215" fmla="*/ 14616364 h 15135727"/>
              <a:gd name="connsiteX216" fmla="*/ 3513221 w 8128084"/>
              <a:gd name="connsiteY216" fmla="*/ 14726653 h 15135727"/>
              <a:gd name="connsiteX217" fmla="*/ 3583071 w 8128084"/>
              <a:gd name="connsiteY217" fmla="*/ 14832932 h 15135727"/>
              <a:gd name="connsiteX218" fmla="*/ 3633537 w 8128084"/>
              <a:gd name="connsiteY218" fmla="*/ 14967285 h 15135727"/>
              <a:gd name="connsiteX219" fmla="*/ 3609474 w 8128084"/>
              <a:gd name="connsiteY219" fmla="*/ 15087600 h 15135727"/>
              <a:gd name="connsiteX220" fmla="*/ 3479132 w 8128084"/>
              <a:gd name="connsiteY220" fmla="*/ 14975974 h 15135727"/>
              <a:gd name="connsiteX221" fmla="*/ 3304340 w 8128084"/>
              <a:gd name="connsiteY221" fmla="*/ 14949237 h 15135727"/>
              <a:gd name="connsiteX222" fmla="*/ 3261227 w 8128084"/>
              <a:gd name="connsiteY222" fmla="*/ 14787145 h 15135727"/>
              <a:gd name="connsiteX223" fmla="*/ 3128211 w 8128084"/>
              <a:gd name="connsiteY223" fmla="*/ 14919158 h 15135727"/>
              <a:gd name="connsiteX224" fmla="*/ 3090277 w 8128084"/>
              <a:gd name="connsiteY224" fmla="*/ 15075903 h 15135727"/>
              <a:gd name="connsiteX225" fmla="*/ 2959769 w 8128084"/>
              <a:gd name="connsiteY225" fmla="*/ 15135727 h 15135727"/>
              <a:gd name="connsiteX226" fmla="*/ 2891256 w 8128084"/>
              <a:gd name="connsiteY226" fmla="*/ 14945895 h 15135727"/>
              <a:gd name="connsiteX227" fmla="*/ 2829927 w 8128084"/>
              <a:gd name="connsiteY227" fmla="*/ 14872703 h 15135727"/>
              <a:gd name="connsiteX228" fmla="*/ 2887579 w 8128084"/>
              <a:gd name="connsiteY228" fmla="*/ 14774779 h 15135727"/>
              <a:gd name="connsiteX229" fmla="*/ 2779127 w 8128084"/>
              <a:gd name="connsiteY229" fmla="*/ 14694903 h 15135727"/>
              <a:gd name="connsiteX230" fmla="*/ 2839453 w 8128084"/>
              <a:gd name="connsiteY230" fmla="*/ 14582274 h 15135727"/>
              <a:gd name="connsiteX231" fmla="*/ 2935706 w 8128084"/>
              <a:gd name="connsiteY231" fmla="*/ 14510085 h 15135727"/>
              <a:gd name="connsiteX232" fmla="*/ 2948406 w 8128084"/>
              <a:gd name="connsiteY232" fmla="*/ 14554535 h 15135727"/>
              <a:gd name="connsiteX233" fmla="*/ 2855327 w 8128084"/>
              <a:gd name="connsiteY233" fmla="*/ 14371053 h 15135727"/>
              <a:gd name="connsiteX234" fmla="*/ 3014077 w 8128084"/>
              <a:gd name="connsiteY234" fmla="*/ 14447253 h 15135727"/>
              <a:gd name="connsiteX235" fmla="*/ 3029285 w 8128084"/>
              <a:gd name="connsiteY235" fmla="*/ 14363032 h 15135727"/>
              <a:gd name="connsiteX236" fmla="*/ 3152274 w 8128084"/>
              <a:gd name="connsiteY236" fmla="*/ 14341642 h 15135727"/>
              <a:gd name="connsiteX237" fmla="*/ 3226135 w 8128084"/>
              <a:gd name="connsiteY237" fmla="*/ 14269453 h 15135727"/>
              <a:gd name="connsiteX238" fmla="*/ 3152274 w 8128084"/>
              <a:gd name="connsiteY238" fmla="*/ 14197264 h 15135727"/>
              <a:gd name="connsiteX239" fmla="*/ 3152274 w 8128084"/>
              <a:gd name="connsiteY239" fmla="*/ 14052885 h 15135727"/>
              <a:gd name="connsiteX240" fmla="*/ 3086435 w 8128084"/>
              <a:gd name="connsiteY240" fmla="*/ 14037845 h 15135727"/>
              <a:gd name="connsiteX241" fmla="*/ 3056021 w 8128084"/>
              <a:gd name="connsiteY241" fmla="*/ 14153148 h 15135727"/>
              <a:gd name="connsiteX242" fmla="*/ 2935706 w 8128084"/>
              <a:gd name="connsiteY242" fmla="*/ 14076948 h 15135727"/>
              <a:gd name="connsiteX243" fmla="*/ 2863516 w 8128084"/>
              <a:gd name="connsiteY243" fmla="*/ 14093324 h 15135727"/>
              <a:gd name="connsiteX244" fmla="*/ 2804527 w 8128084"/>
              <a:gd name="connsiteY244" fmla="*/ 14218653 h 15135727"/>
              <a:gd name="connsiteX245" fmla="*/ 2719137 w 8128084"/>
              <a:gd name="connsiteY245" fmla="*/ 14197264 h 15135727"/>
              <a:gd name="connsiteX246" fmla="*/ 2653298 w 8128084"/>
              <a:gd name="connsiteY246" fmla="*/ 14248064 h 15135727"/>
              <a:gd name="connsiteX247" fmla="*/ 2560721 w 8128084"/>
              <a:gd name="connsiteY247" fmla="*/ 14150474 h 15135727"/>
              <a:gd name="connsiteX248" fmla="*/ 2436729 w 8128084"/>
              <a:gd name="connsiteY248" fmla="*/ 13804566 h 15135727"/>
              <a:gd name="connsiteX249" fmla="*/ 2550527 w 8128084"/>
              <a:gd name="connsiteY249" fmla="*/ 13805903 h 15135727"/>
              <a:gd name="connsiteX250" fmla="*/ 2729498 w 8128084"/>
              <a:gd name="connsiteY250" fmla="*/ 13812253 h 15135727"/>
              <a:gd name="connsiteX251" fmla="*/ 2633077 w 8128084"/>
              <a:gd name="connsiteY251" fmla="*/ 13755103 h 15135727"/>
              <a:gd name="connsiteX252" fmla="*/ 2553369 w 8128084"/>
              <a:gd name="connsiteY252" fmla="*/ 13475369 h 15135727"/>
              <a:gd name="connsiteX253" fmla="*/ 2658645 w 8128084"/>
              <a:gd name="connsiteY253" fmla="*/ 13224711 h 15135727"/>
              <a:gd name="connsiteX254" fmla="*/ 2719137 w 8128084"/>
              <a:gd name="connsiteY254" fmla="*/ 13042232 h 15135727"/>
              <a:gd name="connsiteX255" fmla="*/ 2791327 w 8128084"/>
              <a:gd name="connsiteY255" fmla="*/ 12945979 h 15135727"/>
              <a:gd name="connsiteX256" fmla="*/ 2969627 w 8128084"/>
              <a:gd name="connsiteY256" fmla="*/ 12929603 h 15135727"/>
              <a:gd name="connsiteX257" fmla="*/ 3031958 w 8128084"/>
              <a:gd name="connsiteY257" fmla="*/ 13090358 h 15135727"/>
              <a:gd name="connsiteX258" fmla="*/ 3102977 w 8128084"/>
              <a:gd name="connsiteY258" fmla="*/ 12974053 h 15135727"/>
              <a:gd name="connsiteX259" fmla="*/ 3043321 w 8128084"/>
              <a:gd name="connsiteY259" fmla="*/ 12836024 h 15135727"/>
              <a:gd name="connsiteX260" fmla="*/ 2849479 w 8128084"/>
              <a:gd name="connsiteY260" fmla="*/ 12815637 h 15135727"/>
              <a:gd name="connsiteX261" fmla="*/ 2815390 w 8128084"/>
              <a:gd name="connsiteY261" fmla="*/ 12777537 h 15135727"/>
              <a:gd name="connsiteX262" fmla="*/ 2887077 w 8128084"/>
              <a:gd name="connsiteY262" fmla="*/ 12586703 h 15135727"/>
              <a:gd name="connsiteX263" fmla="*/ 3153777 w 8128084"/>
              <a:gd name="connsiteY263" fmla="*/ 12516853 h 15135727"/>
              <a:gd name="connsiteX264" fmla="*/ 3239837 w 8128084"/>
              <a:gd name="connsiteY264" fmla="*/ 12311314 h 15135727"/>
              <a:gd name="connsiteX265" fmla="*/ 3104148 w 8128084"/>
              <a:gd name="connsiteY265" fmla="*/ 12320337 h 15135727"/>
              <a:gd name="connsiteX266" fmla="*/ 3040648 w 8128084"/>
              <a:gd name="connsiteY266" fmla="*/ 12320337 h 15135727"/>
              <a:gd name="connsiteX267" fmla="*/ 2956927 w 8128084"/>
              <a:gd name="connsiteY267" fmla="*/ 12237453 h 15135727"/>
              <a:gd name="connsiteX268" fmla="*/ 3007895 w 8128084"/>
              <a:gd name="connsiteY268" fmla="*/ 12079706 h 15135727"/>
              <a:gd name="connsiteX269" fmla="*/ 2810042 w 8128084"/>
              <a:gd name="connsiteY269" fmla="*/ 11954377 h 15135727"/>
              <a:gd name="connsiteX270" fmla="*/ 2863516 w 8128084"/>
              <a:gd name="connsiteY270" fmla="*/ 11694695 h 15135727"/>
              <a:gd name="connsiteX271" fmla="*/ 2817227 w 8128084"/>
              <a:gd name="connsiteY271" fmla="*/ 11507203 h 15135727"/>
              <a:gd name="connsiteX272" fmla="*/ 2911642 w 8128084"/>
              <a:gd name="connsiteY272" fmla="*/ 11454064 h 15135727"/>
              <a:gd name="connsiteX273" fmla="*/ 2988677 w 8128084"/>
              <a:gd name="connsiteY273" fmla="*/ 11494503 h 15135727"/>
              <a:gd name="connsiteX274" fmla="*/ 3011571 w 8128084"/>
              <a:gd name="connsiteY274" fmla="*/ 11454064 h 15135727"/>
              <a:gd name="connsiteX275" fmla="*/ 2850482 w 8128084"/>
              <a:gd name="connsiteY275" fmla="*/ 11381874 h 15135727"/>
              <a:gd name="connsiteX276" fmla="*/ 2993858 w 8128084"/>
              <a:gd name="connsiteY276" fmla="*/ 11266571 h 15135727"/>
              <a:gd name="connsiteX277" fmla="*/ 3007895 w 8128084"/>
              <a:gd name="connsiteY277" fmla="*/ 11189369 h 15135727"/>
              <a:gd name="connsiteX278" fmla="*/ 2874879 w 8128084"/>
              <a:gd name="connsiteY278" fmla="*/ 11179342 h 15135727"/>
              <a:gd name="connsiteX279" fmla="*/ 2919329 w 8128084"/>
              <a:gd name="connsiteY279" fmla="*/ 11023600 h 15135727"/>
              <a:gd name="connsiteX280" fmla="*/ 2887579 w 8128084"/>
              <a:gd name="connsiteY280" fmla="*/ 10924674 h 15135727"/>
              <a:gd name="connsiteX281" fmla="*/ 2760914 w 8128084"/>
              <a:gd name="connsiteY281" fmla="*/ 11065377 h 15135727"/>
              <a:gd name="connsiteX282" fmla="*/ 2667000 w 8128084"/>
              <a:gd name="connsiteY282" fmla="*/ 10969124 h 15135727"/>
              <a:gd name="connsiteX283" fmla="*/ 2607845 w 8128084"/>
              <a:gd name="connsiteY283" fmla="*/ 11071727 h 15135727"/>
              <a:gd name="connsiteX284" fmla="*/ 2526632 w 8128084"/>
              <a:gd name="connsiteY284" fmla="*/ 11117179 h 15135727"/>
              <a:gd name="connsiteX285" fmla="*/ 2410827 w 8128084"/>
              <a:gd name="connsiteY285" fmla="*/ 11100803 h 15135727"/>
              <a:gd name="connsiteX286" fmla="*/ 2334127 w 8128084"/>
              <a:gd name="connsiteY286" fmla="*/ 10996864 h 15135727"/>
              <a:gd name="connsiteX287" fmla="*/ 2358190 w 8128084"/>
              <a:gd name="connsiteY287" fmla="*/ 10732169 h 15135727"/>
              <a:gd name="connsiteX288" fmla="*/ 2372227 w 8128084"/>
              <a:gd name="connsiteY288" fmla="*/ 10689390 h 15135727"/>
              <a:gd name="connsiteX289" fmla="*/ 2533316 w 8128084"/>
              <a:gd name="connsiteY289" fmla="*/ 10574087 h 15135727"/>
              <a:gd name="connsiteX290" fmla="*/ 2598821 w 8128084"/>
              <a:gd name="connsiteY290" fmla="*/ 10684042 h 15135727"/>
              <a:gd name="connsiteX291" fmla="*/ 2683877 w 8128084"/>
              <a:gd name="connsiteY291" fmla="*/ 10745203 h 15135727"/>
              <a:gd name="connsiteX292" fmla="*/ 2767264 w 8128084"/>
              <a:gd name="connsiteY292" fmla="*/ 10684042 h 15135727"/>
              <a:gd name="connsiteX293" fmla="*/ 2646948 w 8128084"/>
              <a:gd name="connsiteY293" fmla="*/ 10515600 h 15135727"/>
              <a:gd name="connsiteX294" fmla="*/ 2815390 w 8128084"/>
              <a:gd name="connsiteY294" fmla="*/ 10395285 h 15135727"/>
              <a:gd name="connsiteX295" fmla="*/ 2899777 w 8128084"/>
              <a:gd name="connsiteY295" fmla="*/ 10453103 h 15135727"/>
              <a:gd name="connsiteX296" fmla="*/ 2899777 w 8128084"/>
              <a:gd name="connsiteY296" fmla="*/ 10586453 h 15135727"/>
              <a:gd name="connsiteX297" fmla="*/ 2982327 w 8128084"/>
              <a:gd name="connsiteY297" fmla="*/ 10459453 h 15135727"/>
              <a:gd name="connsiteX298" fmla="*/ 3080085 w 8128084"/>
              <a:gd name="connsiteY298" fmla="*/ 10419348 h 15135727"/>
              <a:gd name="connsiteX299" fmla="*/ 3248527 w 8128084"/>
              <a:gd name="connsiteY299" fmla="*/ 10539664 h 15135727"/>
              <a:gd name="connsiteX300" fmla="*/ 3320716 w 8128084"/>
              <a:gd name="connsiteY300" fmla="*/ 10659979 h 15135727"/>
              <a:gd name="connsiteX301" fmla="*/ 3465095 w 8128084"/>
              <a:gd name="connsiteY301" fmla="*/ 10659979 h 15135727"/>
              <a:gd name="connsiteX302" fmla="*/ 3441032 w 8128084"/>
              <a:gd name="connsiteY302" fmla="*/ 10491537 h 15135727"/>
              <a:gd name="connsiteX303" fmla="*/ 3356977 w 8128084"/>
              <a:gd name="connsiteY303" fmla="*/ 10408653 h 15135727"/>
              <a:gd name="connsiteX304" fmla="*/ 3348456 w 8128084"/>
              <a:gd name="connsiteY304" fmla="*/ 10282656 h 15135727"/>
              <a:gd name="connsiteX305" fmla="*/ 3198227 w 8128084"/>
              <a:gd name="connsiteY305" fmla="*/ 10319753 h 15135727"/>
              <a:gd name="connsiteX306" fmla="*/ 3152274 w 8128084"/>
              <a:gd name="connsiteY306" fmla="*/ 10250906 h 15135727"/>
              <a:gd name="connsiteX307" fmla="*/ 3176337 w 8128084"/>
              <a:gd name="connsiteY307" fmla="*/ 10178716 h 15135727"/>
              <a:gd name="connsiteX308" fmla="*/ 3104148 w 8128084"/>
              <a:gd name="connsiteY308" fmla="*/ 10154653 h 15135727"/>
              <a:gd name="connsiteX309" fmla="*/ 2975977 w 8128084"/>
              <a:gd name="connsiteY309" fmla="*/ 10167353 h 15135727"/>
              <a:gd name="connsiteX310" fmla="*/ 3007895 w 8128084"/>
              <a:gd name="connsiteY310" fmla="*/ 9962148 h 15135727"/>
              <a:gd name="connsiteX311" fmla="*/ 3176337 w 8128084"/>
              <a:gd name="connsiteY311" fmla="*/ 9889958 h 15135727"/>
              <a:gd name="connsiteX312" fmla="*/ 2959769 w 8128084"/>
              <a:gd name="connsiteY312" fmla="*/ 9504948 h 15135727"/>
              <a:gd name="connsiteX313" fmla="*/ 2791327 w 8128084"/>
              <a:gd name="connsiteY313" fmla="*/ 9456821 h 15135727"/>
              <a:gd name="connsiteX314" fmla="*/ 2574758 w 8128084"/>
              <a:gd name="connsiteY314" fmla="*/ 9336506 h 15135727"/>
              <a:gd name="connsiteX315" fmla="*/ 2671177 w 8128084"/>
              <a:gd name="connsiteY315" fmla="*/ 9189453 h 15135727"/>
              <a:gd name="connsiteX316" fmla="*/ 2684045 w 8128084"/>
              <a:gd name="connsiteY316" fmla="*/ 9109911 h 15135727"/>
              <a:gd name="connsiteX317" fmla="*/ 2580774 w 8128084"/>
              <a:gd name="connsiteY317" fmla="*/ 9069471 h 15135727"/>
              <a:gd name="connsiteX318" fmla="*/ 2546685 w 8128084"/>
              <a:gd name="connsiteY318" fmla="*/ 9051758 h 15135727"/>
              <a:gd name="connsiteX319" fmla="*/ 2430379 w 8128084"/>
              <a:gd name="connsiteY319" fmla="*/ 8999621 h 15135727"/>
              <a:gd name="connsiteX320" fmla="*/ 2261937 w 8128084"/>
              <a:gd name="connsiteY320" fmla="*/ 9168064 h 15135727"/>
              <a:gd name="connsiteX321" fmla="*/ 2237874 w 8128084"/>
              <a:gd name="connsiteY321" fmla="*/ 8999621 h 15135727"/>
              <a:gd name="connsiteX322" fmla="*/ 2117558 w 8128084"/>
              <a:gd name="connsiteY322" fmla="*/ 8975558 h 15135727"/>
              <a:gd name="connsiteX323" fmla="*/ 2045369 w 8128084"/>
              <a:gd name="connsiteY323" fmla="*/ 8783053 h 15135727"/>
              <a:gd name="connsiteX324" fmla="*/ 1852864 w 8128084"/>
              <a:gd name="connsiteY324" fmla="*/ 8758990 h 15135727"/>
              <a:gd name="connsiteX325" fmla="*/ 1636295 w 8128084"/>
              <a:gd name="connsiteY325" fmla="*/ 8927432 h 15135727"/>
              <a:gd name="connsiteX326" fmla="*/ 1588169 w 8128084"/>
              <a:gd name="connsiteY326" fmla="*/ 9023685 h 15135727"/>
              <a:gd name="connsiteX327" fmla="*/ 1515979 w 8128084"/>
              <a:gd name="connsiteY327" fmla="*/ 8879306 h 15135727"/>
              <a:gd name="connsiteX328" fmla="*/ 1347537 w 8128084"/>
              <a:gd name="connsiteY328" fmla="*/ 8879306 h 15135727"/>
              <a:gd name="connsiteX329" fmla="*/ 1347537 w 8128084"/>
              <a:gd name="connsiteY329" fmla="*/ 8710864 h 15135727"/>
              <a:gd name="connsiteX330" fmla="*/ 1106906 w 8128084"/>
              <a:gd name="connsiteY330" fmla="*/ 8783053 h 15135727"/>
              <a:gd name="connsiteX331" fmla="*/ 890337 w 8128084"/>
              <a:gd name="connsiteY331" fmla="*/ 8686800 h 15135727"/>
              <a:gd name="connsiteX332" fmla="*/ 649706 w 8128084"/>
              <a:gd name="connsiteY332" fmla="*/ 8662737 h 15135727"/>
              <a:gd name="connsiteX333" fmla="*/ 385011 w 8128084"/>
              <a:gd name="connsiteY333" fmla="*/ 8566485 h 15135727"/>
              <a:gd name="connsiteX334" fmla="*/ 577516 w 8128084"/>
              <a:gd name="connsiteY334" fmla="*/ 8373979 h 15135727"/>
              <a:gd name="connsiteX335" fmla="*/ 794085 w 8128084"/>
              <a:gd name="connsiteY335" fmla="*/ 8301790 h 15135727"/>
              <a:gd name="connsiteX336" fmla="*/ 745958 w 8128084"/>
              <a:gd name="connsiteY336" fmla="*/ 8133348 h 15135727"/>
              <a:gd name="connsiteX337" fmla="*/ 818148 w 8128084"/>
              <a:gd name="connsiteY337" fmla="*/ 7820527 h 15135727"/>
              <a:gd name="connsiteX338" fmla="*/ 697832 w 8128084"/>
              <a:gd name="connsiteY338" fmla="*/ 7820527 h 15135727"/>
              <a:gd name="connsiteX339" fmla="*/ 625642 w 8128084"/>
              <a:gd name="connsiteY339" fmla="*/ 7916779 h 15135727"/>
              <a:gd name="connsiteX340" fmla="*/ 457200 w 8128084"/>
              <a:gd name="connsiteY340" fmla="*/ 7820527 h 15135727"/>
              <a:gd name="connsiteX341" fmla="*/ 529390 w 8128084"/>
              <a:gd name="connsiteY341" fmla="*/ 7700211 h 15135727"/>
              <a:gd name="connsiteX342" fmla="*/ 938464 w 8128084"/>
              <a:gd name="connsiteY342" fmla="*/ 7676148 h 15135727"/>
              <a:gd name="connsiteX343" fmla="*/ 1058779 w 8128084"/>
              <a:gd name="connsiteY343" fmla="*/ 7459579 h 15135727"/>
              <a:gd name="connsiteX344" fmla="*/ 1203158 w 8128084"/>
              <a:gd name="connsiteY344" fmla="*/ 7603958 h 15135727"/>
              <a:gd name="connsiteX345" fmla="*/ 1299411 w 8128084"/>
              <a:gd name="connsiteY345" fmla="*/ 7555832 h 15135727"/>
              <a:gd name="connsiteX346" fmla="*/ 1443790 w 8128084"/>
              <a:gd name="connsiteY346" fmla="*/ 7507706 h 15135727"/>
              <a:gd name="connsiteX347" fmla="*/ 1684421 w 8128084"/>
              <a:gd name="connsiteY347" fmla="*/ 7603958 h 15135727"/>
              <a:gd name="connsiteX348" fmla="*/ 1684421 w 8128084"/>
              <a:gd name="connsiteY348" fmla="*/ 7603958 h 15135727"/>
              <a:gd name="connsiteX349" fmla="*/ 1540042 w 8128084"/>
              <a:gd name="connsiteY349" fmla="*/ 7363327 h 15135727"/>
              <a:gd name="connsiteX350" fmla="*/ 1299411 w 8128084"/>
              <a:gd name="connsiteY350" fmla="*/ 7315200 h 15135727"/>
              <a:gd name="connsiteX351" fmla="*/ 1130969 w 8128084"/>
              <a:gd name="connsiteY351" fmla="*/ 7339264 h 15135727"/>
              <a:gd name="connsiteX352" fmla="*/ 1034716 w 8128084"/>
              <a:gd name="connsiteY352" fmla="*/ 7315200 h 15135727"/>
              <a:gd name="connsiteX353" fmla="*/ 1155032 w 8128084"/>
              <a:gd name="connsiteY353" fmla="*/ 7050506 h 15135727"/>
              <a:gd name="connsiteX354" fmla="*/ 1155032 w 8128084"/>
              <a:gd name="connsiteY354" fmla="*/ 6930190 h 15135727"/>
              <a:gd name="connsiteX355" fmla="*/ 1155032 w 8128084"/>
              <a:gd name="connsiteY355" fmla="*/ 6761748 h 15135727"/>
              <a:gd name="connsiteX356" fmla="*/ 1203158 w 8128084"/>
              <a:gd name="connsiteY356" fmla="*/ 6617369 h 15135727"/>
              <a:gd name="connsiteX357" fmla="*/ 1371600 w 8128084"/>
              <a:gd name="connsiteY357" fmla="*/ 6472990 h 15135727"/>
              <a:gd name="connsiteX358" fmla="*/ 1443790 w 8128084"/>
              <a:gd name="connsiteY358" fmla="*/ 6328611 h 15135727"/>
              <a:gd name="connsiteX359" fmla="*/ 1419727 w 8128084"/>
              <a:gd name="connsiteY359" fmla="*/ 6208295 h 15135727"/>
              <a:gd name="connsiteX360" fmla="*/ 1275348 w 8128084"/>
              <a:gd name="connsiteY360" fmla="*/ 6304548 h 15135727"/>
              <a:gd name="connsiteX361" fmla="*/ 1323474 w 8128084"/>
              <a:gd name="connsiteY361" fmla="*/ 6015790 h 15135727"/>
              <a:gd name="connsiteX362" fmla="*/ 1540042 w 8128084"/>
              <a:gd name="connsiteY362" fmla="*/ 5871411 h 15135727"/>
              <a:gd name="connsiteX363" fmla="*/ 1540042 w 8128084"/>
              <a:gd name="connsiteY363" fmla="*/ 5751095 h 15135727"/>
              <a:gd name="connsiteX364" fmla="*/ 1395664 w 8128084"/>
              <a:gd name="connsiteY364" fmla="*/ 5799221 h 15135727"/>
              <a:gd name="connsiteX365" fmla="*/ 1179095 w 8128084"/>
              <a:gd name="connsiteY365" fmla="*/ 5799221 h 15135727"/>
              <a:gd name="connsiteX366" fmla="*/ 890337 w 8128084"/>
              <a:gd name="connsiteY366" fmla="*/ 5775158 h 15135727"/>
              <a:gd name="connsiteX367" fmla="*/ 697832 w 8128084"/>
              <a:gd name="connsiteY367" fmla="*/ 5606716 h 15135727"/>
              <a:gd name="connsiteX368" fmla="*/ 577516 w 8128084"/>
              <a:gd name="connsiteY368" fmla="*/ 5582653 h 15135727"/>
              <a:gd name="connsiteX369" fmla="*/ 697832 w 8128084"/>
              <a:gd name="connsiteY369" fmla="*/ 5775158 h 15135727"/>
              <a:gd name="connsiteX370" fmla="*/ 409074 w 8128084"/>
              <a:gd name="connsiteY370" fmla="*/ 5799221 h 15135727"/>
              <a:gd name="connsiteX371" fmla="*/ 168442 w 8128084"/>
              <a:gd name="connsiteY371" fmla="*/ 5702969 h 15135727"/>
              <a:gd name="connsiteX372" fmla="*/ 264695 w 8128084"/>
              <a:gd name="connsiteY372" fmla="*/ 5558590 h 15135727"/>
              <a:gd name="connsiteX373" fmla="*/ 144379 w 8128084"/>
              <a:gd name="connsiteY373" fmla="*/ 5510464 h 15135727"/>
              <a:gd name="connsiteX374" fmla="*/ 0 w 8128084"/>
              <a:gd name="connsiteY374" fmla="*/ 5462337 h 15135727"/>
              <a:gd name="connsiteX375" fmla="*/ 96253 w 8128084"/>
              <a:gd name="connsiteY375"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42827 w 8128084"/>
              <a:gd name="connsiteY202" fmla="*/ 14383753 h 15135727"/>
              <a:gd name="connsiteX203" fmla="*/ 4403558 w 8128084"/>
              <a:gd name="connsiteY203" fmla="*/ 14437895 h 15135727"/>
              <a:gd name="connsiteX204" fmla="*/ 4340058 w 8128084"/>
              <a:gd name="connsiteY204" fmla="*/ 14475995 h 15135727"/>
              <a:gd name="connsiteX205" fmla="*/ 4303127 w 8128084"/>
              <a:gd name="connsiteY205" fmla="*/ 14364703 h 15135727"/>
              <a:gd name="connsiteX206" fmla="*/ 4276892 w 8128084"/>
              <a:gd name="connsiteY206" fmla="*/ 14296190 h 15135727"/>
              <a:gd name="connsiteX207" fmla="*/ 4235116 w 8128084"/>
              <a:gd name="connsiteY207" fmla="*/ 14341642 h 15135727"/>
              <a:gd name="connsiteX208" fmla="*/ 4162927 w 8128084"/>
              <a:gd name="connsiteY208" fmla="*/ 14389769 h 15135727"/>
              <a:gd name="connsiteX209" fmla="*/ 4137527 w 8128084"/>
              <a:gd name="connsiteY209" fmla="*/ 14364369 h 15135727"/>
              <a:gd name="connsiteX210" fmla="*/ 3998327 w 8128084"/>
              <a:gd name="connsiteY210" fmla="*/ 14409153 h 15135727"/>
              <a:gd name="connsiteX211" fmla="*/ 4023727 w 8128084"/>
              <a:gd name="connsiteY211" fmla="*/ 14275803 h 15135727"/>
              <a:gd name="connsiteX212" fmla="*/ 3915945 w 8128084"/>
              <a:gd name="connsiteY212" fmla="*/ 14289840 h 15135727"/>
              <a:gd name="connsiteX213" fmla="*/ 3801979 w 8128084"/>
              <a:gd name="connsiteY213" fmla="*/ 14293516 h 15135727"/>
              <a:gd name="connsiteX214" fmla="*/ 3719764 w 8128084"/>
              <a:gd name="connsiteY214" fmla="*/ 14415169 h 15135727"/>
              <a:gd name="connsiteX215" fmla="*/ 3625850 w 8128084"/>
              <a:gd name="connsiteY215" fmla="*/ 14616364 h 15135727"/>
              <a:gd name="connsiteX216" fmla="*/ 3513221 w 8128084"/>
              <a:gd name="connsiteY216" fmla="*/ 14726653 h 15135727"/>
              <a:gd name="connsiteX217" fmla="*/ 3583071 w 8128084"/>
              <a:gd name="connsiteY217" fmla="*/ 14832932 h 15135727"/>
              <a:gd name="connsiteX218" fmla="*/ 3633537 w 8128084"/>
              <a:gd name="connsiteY218" fmla="*/ 14967285 h 15135727"/>
              <a:gd name="connsiteX219" fmla="*/ 3609474 w 8128084"/>
              <a:gd name="connsiteY219" fmla="*/ 15087600 h 15135727"/>
              <a:gd name="connsiteX220" fmla="*/ 3479132 w 8128084"/>
              <a:gd name="connsiteY220" fmla="*/ 14975974 h 15135727"/>
              <a:gd name="connsiteX221" fmla="*/ 3304340 w 8128084"/>
              <a:gd name="connsiteY221" fmla="*/ 14949237 h 15135727"/>
              <a:gd name="connsiteX222" fmla="*/ 3261227 w 8128084"/>
              <a:gd name="connsiteY222" fmla="*/ 14787145 h 15135727"/>
              <a:gd name="connsiteX223" fmla="*/ 3128211 w 8128084"/>
              <a:gd name="connsiteY223" fmla="*/ 14919158 h 15135727"/>
              <a:gd name="connsiteX224" fmla="*/ 3090277 w 8128084"/>
              <a:gd name="connsiteY224" fmla="*/ 15075903 h 15135727"/>
              <a:gd name="connsiteX225" fmla="*/ 2959769 w 8128084"/>
              <a:gd name="connsiteY225" fmla="*/ 15135727 h 15135727"/>
              <a:gd name="connsiteX226" fmla="*/ 2891256 w 8128084"/>
              <a:gd name="connsiteY226" fmla="*/ 14945895 h 15135727"/>
              <a:gd name="connsiteX227" fmla="*/ 2829927 w 8128084"/>
              <a:gd name="connsiteY227" fmla="*/ 14872703 h 15135727"/>
              <a:gd name="connsiteX228" fmla="*/ 2887579 w 8128084"/>
              <a:gd name="connsiteY228" fmla="*/ 14774779 h 15135727"/>
              <a:gd name="connsiteX229" fmla="*/ 2779127 w 8128084"/>
              <a:gd name="connsiteY229" fmla="*/ 14694903 h 15135727"/>
              <a:gd name="connsiteX230" fmla="*/ 2839453 w 8128084"/>
              <a:gd name="connsiteY230" fmla="*/ 14582274 h 15135727"/>
              <a:gd name="connsiteX231" fmla="*/ 2935706 w 8128084"/>
              <a:gd name="connsiteY231" fmla="*/ 14510085 h 15135727"/>
              <a:gd name="connsiteX232" fmla="*/ 2948406 w 8128084"/>
              <a:gd name="connsiteY232" fmla="*/ 14554535 h 15135727"/>
              <a:gd name="connsiteX233" fmla="*/ 2855327 w 8128084"/>
              <a:gd name="connsiteY233" fmla="*/ 14371053 h 15135727"/>
              <a:gd name="connsiteX234" fmla="*/ 3014077 w 8128084"/>
              <a:gd name="connsiteY234" fmla="*/ 14447253 h 15135727"/>
              <a:gd name="connsiteX235" fmla="*/ 3029285 w 8128084"/>
              <a:gd name="connsiteY235" fmla="*/ 14363032 h 15135727"/>
              <a:gd name="connsiteX236" fmla="*/ 3152274 w 8128084"/>
              <a:gd name="connsiteY236" fmla="*/ 14341642 h 15135727"/>
              <a:gd name="connsiteX237" fmla="*/ 3226135 w 8128084"/>
              <a:gd name="connsiteY237" fmla="*/ 14269453 h 15135727"/>
              <a:gd name="connsiteX238" fmla="*/ 3152274 w 8128084"/>
              <a:gd name="connsiteY238" fmla="*/ 14197264 h 15135727"/>
              <a:gd name="connsiteX239" fmla="*/ 3152274 w 8128084"/>
              <a:gd name="connsiteY239" fmla="*/ 14052885 h 15135727"/>
              <a:gd name="connsiteX240" fmla="*/ 3086435 w 8128084"/>
              <a:gd name="connsiteY240" fmla="*/ 14037845 h 15135727"/>
              <a:gd name="connsiteX241" fmla="*/ 3056021 w 8128084"/>
              <a:gd name="connsiteY241" fmla="*/ 14153148 h 15135727"/>
              <a:gd name="connsiteX242" fmla="*/ 2935706 w 8128084"/>
              <a:gd name="connsiteY242" fmla="*/ 14076948 h 15135727"/>
              <a:gd name="connsiteX243" fmla="*/ 2863516 w 8128084"/>
              <a:gd name="connsiteY243" fmla="*/ 14093324 h 15135727"/>
              <a:gd name="connsiteX244" fmla="*/ 2804527 w 8128084"/>
              <a:gd name="connsiteY244" fmla="*/ 14218653 h 15135727"/>
              <a:gd name="connsiteX245" fmla="*/ 2719137 w 8128084"/>
              <a:gd name="connsiteY245" fmla="*/ 14197264 h 15135727"/>
              <a:gd name="connsiteX246" fmla="*/ 2653298 w 8128084"/>
              <a:gd name="connsiteY246" fmla="*/ 14248064 h 15135727"/>
              <a:gd name="connsiteX247" fmla="*/ 2560721 w 8128084"/>
              <a:gd name="connsiteY247" fmla="*/ 14150474 h 15135727"/>
              <a:gd name="connsiteX248" fmla="*/ 2436729 w 8128084"/>
              <a:gd name="connsiteY248" fmla="*/ 13804566 h 15135727"/>
              <a:gd name="connsiteX249" fmla="*/ 2550527 w 8128084"/>
              <a:gd name="connsiteY249" fmla="*/ 13805903 h 15135727"/>
              <a:gd name="connsiteX250" fmla="*/ 2729498 w 8128084"/>
              <a:gd name="connsiteY250" fmla="*/ 13812253 h 15135727"/>
              <a:gd name="connsiteX251" fmla="*/ 2633077 w 8128084"/>
              <a:gd name="connsiteY251" fmla="*/ 13755103 h 15135727"/>
              <a:gd name="connsiteX252" fmla="*/ 2553369 w 8128084"/>
              <a:gd name="connsiteY252" fmla="*/ 13475369 h 15135727"/>
              <a:gd name="connsiteX253" fmla="*/ 2658645 w 8128084"/>
              <a:gd name="connsiteY253" fmla="*/ 13224711 h 15135727"/>
              <a:gd name="connsiteX254" fmla="*/ 2719137 w 8128084"/>
              <a:gd name="connsiteY254" fmla="*/ 13042232 h 15135727"/>
              <a:gd name="connsiteX255" fmla="*/ 2791327 w 8128084"/>
              <a:gd name="connsiteY255" fmla="*/ 12945979 h 15135727"/>
              <a:gd name="connsiteX256" fmla="*/ 2969627 w 8128084"/>
              <a:gd name="connsiteY256" fmla="*/ 12929603 h 15135727"/>
              <a:gd name="connsiteX257" fmla="*/ 3031958 w 8128084"/>
              <a:gd name="connsiteY257" fmla="*/ 13090358 h 15135727"/>
              <a:gd name="connsiteX258" fmla="*/ 3102977 w 8128084"/>
              <a:gd name="connsiteY258" fmla="*/ 12974053 h 15135727"/>
              <a:gd name="connsiteX259" fmla="*/ 3043321 w 8128084"/>
              <a:gd name="connsiteY259" fmla="*/ 12836024 h 15135727"/>
              <a:gd name="connsiteX260" fmla="*/ 2849479 w 8128084"/>
              <a:gd name="connsiteY260" fmla="*/ 12815637 h 15135727"/>
              <a:gd name="connsiteX261" fmla="*/ 2815390 w 8128084"/>
              <a:gd name="connsiteY261" fmla="*/ 12777537 h 15135727"/>
              <a:gd name="connsiteX262" fmla="*/ 2887077 w 8128084"/>
              <a:gd name="connsiteY262" fmla="*/ 12586703 h 15135727"/>
              <a:gd name="connsiteX263" fmla="*/ 3153777 w 8128084"/>
              <a:gd name="connsiteY263" fmla="*/ 12516853 h 15135727"/>
              <a:gd name="connsiteX264" fmla="*/ 3239837 w 8128084"/>
              <a:gd name="connsiteY264" fmla="*/ 12311314 h 15135727"/>
              <a:gd name="connsiteX265" fmla="*/ 3104148 w 8128084"/>
              <a:gd name="connsiteY265" fmla="*/ 12320337 h 15135727"/>
              <a:gd name="connsiteX266" fmla="*/ 3040648 w 8128084"/>
              <a:gd name="connsiteY266" fmla="*/ 12320337 h 15135727"/>
              <a:gd name="connsiteX267" fmla="*/ 2956927 w 8128084"/>
              <a:gd name="connsiteY267" fmla="*/ 12237453 h 15135727"/>
              <a:gd name="connsiteX268" fmla="*/ 3007895 w 8128084"/>
              <a:gd name="connsiteY268" fmla="*/ 12079706 h 15135727"/>
              <a:gd name="connsiteX269" fmla="*/ 2810042 w 8128084"/>
              <a:gd name="connsiteY269" fmla="*/ 11954377 h 15135727"/>
              <a:gd name="connsiteX270" fmla="*/ 2863516 w 8128084"/>
              <a:gd name="connsiteY270" fmla="*/ 11694695 h 15135727"/>
              <a:gd name="connsiteX271" fmla="*/ 2817227 w 8128084"/>
              <a:gd name="connsiteY271" fmla="*/ 11507203 h 15135727"/>
              <a:gd name="connsiteX272" fmla="*/ 2911642 w 8128084"/>
              <a:gd name="connsiteY272" fmla="*/ 11454064 h 15135727"/>
              <a:gd name="connsiteX273" fmla="*/ 2988677 w 8128084"/>
              <a:gd name="connsiteY273" fmla="*/ 11494503 h 15135727"/>
              <a:gd name="connsiteX274" fmla="*/ 3011571 w 8128084"/>
              <a:gd name="connsiteY274" fmla="*/ 11454064 h 15135727"/>
              <a:gd name="connsiteX275" fmla="*/ 2850482 w 8128084"/>
              <a:gd name="connsiteY275" fmla="*/ 11381874 h 15135727"/>
              <a:gd name="connsiteX276" fmla="*/ 2993858 w 8128084"/>
              <a:gd name="connsiteY276" fmla="*/ 11266571 h 15135727"/>
              <a:gd name="connsiteX277" fmla="*/ 3007895 w 8128084"/>
              <a:gd name="connsiteY277" fmla="*/ 11189369 h 15135727"/>
              <a:gd name="connsiteX278" fmla="*/ 2874879 w 8128084"/>
              <a:gd name="connsiteY278" fmla="*/ 11179342 h 15135727"/>
              <a:gd name="connsiteX279" fmla="*/ 2919329 w 8128084"/>
              <a:gd name="connsiteY279" fmla="*/ 11023600 h 15135727"/>
              <a:gd name="connsiteX280" fmla="*/ 2887579 w 8128084"/>
              <a:gd name="connsiteY280" fmla="*/ 10924674 h 15135727"/>
              <a:gd name="connsiteX281" fmla="*/ 2760914 w 8128084"/>
              <a:gd name="connsiteY281" fmla="*/ 11065377 h 15135727"/>
              <a:gd name="connsiteX282" fmla="*/ 2667000 w 8128084"/>
              <a:gd name="connsiteY282" fmla="*/ 10969124 h 15135727"/>
              <a:gd name="connsiteX283" fmla="*/ 2607845 w 8128084"/>
              <a:gd name="connsiteY283" fmla="*/ 11071727 h 15135727"/>
              <a:gd name="connsiteX284" fmla="*/ 2526632 w 8128084"/>
              <a:gd name="connsiteY284" fmla="*/ 11117179 h 15135727"/>
              <a:gd name="connsiteX285" fmla="*/ 2410827 w 8128084"/>
              <a:gd name="connsiteY285" fmla="*/ 11100803 h 15135727"/>
              <a:gd name="connsiteX286" fmla="*/ 2334127 w 8128084"/>
              <a:gd name="connsiteY286" fmla="*/ 10996864 h 15135727"/>
              <a:gd name="connsiteX287" fmla="*/ 2358190 w 8128084"/>
              <a:gd name="connsiteY287" fmla="*/ 10732169 h 15135727"/>
              <a:gd name="connsiteX288" fmla="*/ 2372227 w 8128084"/>
              <a:gd name="connsiteY288" fmla="*/ 10689390 h 15135727"/>
              <a:gd name="connsiteX289" fmla="*/ 2533316 w 8128084"/>
              <a:gd name="connsiteY289" fmla="*/ 10574087 h 15135727"/>
              <a:gd name="connsiteX290" fmla="*/ 2598821 w 8128084"/>
              <a:gd name="connsiteY290" fmla="*/ 10684042 h 15135727"/>
              <a:gd name="connsiteX291" fmla="*/ 2683877 w 8128084"/>
              <a:gd name="connsiteY291" fmla="*/ 10745203 h 15135727"/>
              <a:gd name="connsiteX292" fmla="*/ 2767264 w 8128084"/>
              <a:gd name="connsiteY292" fmla="*/ 10684042 h 15135727"/>
              <a:gd name="connsiteX293" fmla="*/ 2646948 w 8128084"/>
              <a:gd name="connsiteY293" fmla="*/ 10515600 h 15135727"/>
              <a:gd name="connsiteX294" fmla="*/ 2815390 w 8128084"/>
              <a:gd name="connsiteY294" fmla="*/ 10395285 h 15135727"/>
              <a:gd name="connsiteX295" fmla="*/ 2899777 w 8128084"/>
              <a:gd name="connsiteY295" fmla="*/ 10453103 h 15135727"/>
              <a:gd name="connsiteX296" fmla="*/ 2899777 w 8128084"/>
              <a:gd name="connsiteY296" fmla="*/ 10586453 h 15135727"/>
              <a:gd name="connsiteX297" fmla="*/ 2982327 w 8128084"/>
              <a:gd name="connsiteY297" fmla="*/ 10459453 h 15135727"/>
              <a:gd name="connsiteX298" fmla="*/ 3080085 w 8128084"/>
              <a:gd name="connsiteY298" fmla="*/ 10419348 h 15135727"/>
              <a:gd name="connsiteX299" fmla="*/ 3248527 w 8128084"/>
              <a:gd name="connsiteY299" fmla="*/ 10539664 h 15135727"/>
              <a:gd name="connsiteX300" fmla="*/ 3320716 w 8128084"/>
              <a:gd name="connsiteY300" fmla="*/ 10659979 h 15135727"/>
              <a:gd name="connsiteX301" fmla="*/ 3465095 w 8128084"/>
              <a:gd name="connsiteY301" fmla="*/ 10659979 h 15135727"/>
              <a:gd name="connsiteX302" fmla="*/ 3441032 w 8128084"/>
              <a:gd name="connsiteY302" fmla="*/ 10491537 h 15135727"/>
              <a:gd name="connsiteX303" fmla="*/ 3356977 w 8128084"/>
              <a:gd name="connsiteY303" fmla="*/ 10408653 h 15135727"/>
              <a:gd name="connsiteX304" fmla="*/ 3348456 w 8128084"/>
              <a:gd name="connsiteY304" fmla="*/ 10282656 h 15135727"/>
              <a:gd name="connsiteX305" fmla="*/ 3198227 w 8128084"/>
              <a:gd name="connsiteY305" fmla="*/ 10319753 h 15135727"/>
              <a:gd name="connsiteX306" fmla="*/ 3152274 w 8128084"/>
              <a:gd name="connsiteY306" fmla="*/ 10250906 h 15135727"/>
              <a:gd name="connsiteX307" fmla="*/ 3176337 w 8128084"/>
              <a:gd name="connsiteY307" fmla="*/ 10178716 h 15135727"/>
              <a:gd name="connsiteX308" fmla="*/ 3104148 w 8128084"/>
              <a:gd name="connsiteY308" fmla="*/ 10154653 h 15135727"/>
              <a:gd name="connsiteX309" fmla="*/ 2975977 w 8128084"/>
              <a:gd name="connsiteY309" fmla="*/ 10167353 h 15135727"/>
              <a:gd name="connsiteX310" fmla="*/ 3007895 w 8128084"/>
              <a:gd name="connsiteY310" fmla="*/ 9962148 h 15135727"/>
              <a:gd name="connsiteX311" fmla="*/ 3176337 w 8128084"/>
              <a:gd name="connsiteY311" fmla="*/ 9889958 h 15135727"/>
              <a:gd name="connsiteX312" fmla="*/ 2959769 w 8128084"/>
              <a:gd name="connsiteY312" fmla="*/ 9504948 h 15135727"/>
              <a:gd name="connsiteX313" fmla="*/ 2791327 w 8128084"/>
              <a:gd name="connsiteY313" fmla="*/ 9456821 h 15135727"/>
              <a:gd name="connsiteX314" fmla="*/ 2574758 w 8128084"/>
              <a:gd name="connsiteY314" fmla="*/ 9336506 h 15135727"/>
              <a:gd name="connsiteX315" fmla="*/ 2671177 w 8128084"/>
              <a:gd name="connsiteY315" fmla="*/ 9189453 h 15135727"/>
              <a:gd name="connsiteX316" fmla="*/ 2684045 w 8128084"/>
              <a:gd name="connsiteY316" fmla="*/ 9109911 h 15135727"/>
              <a:gd name="connsiteX317" fmla="*/ 2580774 w 8128084"/>
              <a:gd name="connsiteY317" fmla="*/ 9069471 h 15135727"/>
              <a:gd name="connsiteX318" fmla="*/ 2546685 w 8128084"/>
              <a:gd name="connsiteY318" fmla="*/ 9051758 h 15135727"/>
              <a:gd name="connsiteX319" fmla="*/ 2436729 w 8128084"/>
              <a:gd name="connsiteY319" fmla="*/ 9056771 h 15135727"/>
              <a:gd name="connsiteX320" fmla="*/ 2261937 w 8128084"/>
              <a:gd name="connsiteY320" fmla="*/ 9168064 h 15135727"/>
              <a:gd name="connsiteX321" fmla="*/ 2237874 w 8128084"/>
              <a:gd name="connsiteY321" fmla="*/ 8999621 h 15135727"/>
              <a:gd name="connsiteX322" fmla="*/ 2117558 w 8128084"/>
              <a:gd name="connsiteY322" fmla="*/ 8975558 h 15135727"/>
              <a:gd name="connsiteX323" fmla="*/ 2045369 w 8128084"/>
              <a:gd name="connsiteY323" fmla="*/ 8783053 h 15135727"/>
              <a:gd name="connsiteX324" fmla="*/ 1852864 w 8128084"/>
              <a:gd name="connsiteY324" fmla="*/ 8758990 h 15135727"/>
              <a:gd name="connsiteX325" fmla="*/ 1636295 w 8128084"/>
              <a:gd name="connsiteY325" fmla="*/ 8927432 h 15135727"/>
              <a:gd name="connsiteX326" fmla="*/ 1588169 w 8128084"/>
              <a:gd name="connsiteY326" fmla="*/ 9023685 h 15135727"/>
              <a:gd name="connsiteX327" fmla="*/ 1515979 w 8128084"/>
              <a:gd name="connsiteY327" fmla="*/ 8879306 h 15135727"/>
              <a:gd name="connsiteX328" fmla="*/ 1347537 w 8128084"/>
              <a:gd name="connsiteY328" fmla="*/ 8879306 h 15135727"/>
              <a:gd name="connsiteX329" fmla="*/ 1347537 w 8128084"/>
              <a:gd name="connsiteY329" fmla="*/ 8710864 h 15135727"/>
              <a:gd name="connsiteX330" fmla="*/ 1106906 w 8128084"/>
              <a:gd name="connsiteY330" fmla="*/ 8783053 h 15135727"/>
              <a:gd name="connsiteX331" fmla="*/ 890337 w 8128084"/>
              <a:gd name="connsiteY331" fmla="*/ 8686800 h 15135727"/>
              <a:gd name="connsiteX332" fmla="*/ 649706 w 8128084"/>
              <a:gd name="connsiteY332" fmla="*/ 8662737 h 15135727"/>
              <a:gd name="connsiteX333" fmla="*/ 385011 w 8128084"/>
              <a:gd name="connsiteY333" fmla="*/ 8566485 h 15135727"/>
              <a:gd name="connsiteX334" fmla="*/ 577516 w 8128084"/>
              <a:gd name="connsiteY334" fmla="*/ 8373979 h 15135727"/>
              <a:gd name="connsiteX335" fmla="*/ 794085 w 8128084"/>
              <a:gd name="connsiteY335" fmla="*/ 8301790 h 15135727"/>
              <a:gd name="connsiteX336" fmla="*/ 745958 w 8128084"/>
              <a:gd name="connsiteY336" fmla="*/ 8133348 h 15135727"/>
              <a:gd name="connsiteX337" fmla="*/ 818148 w 8128084"/>
              <a:gd name="connsiteY337" fmla="*/ 7820527 h 15135727"/>
              <a:gd name="connsiteX338" fmla="*/ 697832 w 8128084"/>
              <a:gd name="connsiteY338" fmla="*/ 7820527 h 15135727"/>
              <a:gd name="connsiteX339" fmla="*/ 625642 w 8128084"/>
              <a:gd name="connsiteY339" fmla="*/ 7916779 h 15135727"/>
              <a:gd name="connsiteX340" fmla="*/ 457200 w 8128084"/>
              <a:gd name="connsiteY340" fmla="*/ 7820527 h 15135727"/>
              <a:gd name="connsiteX341" fmla="*/ 529390 w 8128084"/>
              <a:gd name="connsiteY341" fmla="*/ 7700211 h 15135727"/>
              <a:gd name="connsiteX342" fmla="*/ 938464 w 8128084"/>
              <a:gd name="connsiteY342" fmla="*/ 7676148 h 15135727"/>
              <a:gd name="connsiteX343" fmla="*/ 1058779 w 8128084"/>
              <a:gd name="connsiteY343" fmla="*/ 7459579 h 15135727"/>
              <a:gd name="connsiteX344" fmla="*/ 1203158 w 8128084"/>
              <a:gd name="connsiteY344" fmla="*/ 7603958 h 15135727"/>
              <a:gd name="connsiteX345" fmla="*/ 1299411 w 8128084"/>
              <a:gd name="connsiteY345" fmla="*/ 7555832 h 15135727"/>
              <a:gd name="connsiteX346" fmla="*/ 1443790 w 8128084"/>
              <a:gd name="connsiteY346" fmla="*/ 7507706 h 15135727"/>
              <a:gd name="connsiteX347" fmla="*/ 1684421 w 8128084"/>
              <a:gd name="connsiteY347" fmla="*/ 7603958 h 15135727"/>
              <a:gd name="connsiteX348" fmla="*/ 1684421 w 8128084"/>
              <a:gd name="connsiteY348" fmla="*/ 7603958 h 15135727"/>
              <a:gd name="connsiteX349" fmla="*/ 1540042 w 8128084"/>
              <a:gd name="connsiteY349" fmla="*/ 7363327 h 15135727"/>
              <a:gd name="connsiteX350" fmla="*/ 1299411 w 8128084"/>
              <a:gd name="connsiteY350" fmla="*/ 7315200 h 15135727"/>
              <a:gd name="connsiteX351" fmla="*/ 1130969 w 8128084"/>
              <a:gd name="connsiteY351" fmla="*/ 7339264 h 15135727"/>
              <a:gd name="connsiteX352" fmla="*/ 1034716 w 8128084"/>
              <a:gd name="connsiteY352" fmla="*/ 7315200 h 15135727"/>
              <a:gd name="connsiteX353" fmla="*/ 1155032 w 8128084"/>
              <a:gd name="connsiteY353" fmla="*/ 7050506 h 15135727"/>
              <a:gd name="connsiteX354" fmla="*/ 1155032 w 8128084"/>
              <a:gd name="connsiteY354" fmla="*/ 6930190 h 15135727"/>
              <a:gd name="connsiteX355" fmla="*/ 1155032 w 8128084"/>
              <a:gd name="connsiteY355" fmla="*/ 6761748 h 15135727"/>
              <a:gd name="connsiteX356" fmla="*/ 1203158 w 8128084"/>
              <a:gd name="connsiteY356" fmla="*/ 6617369 h 15135727"/>
              <a:gd name="connsiteX357" fmla="*/ 1371600 w 8128084"/>
              <a:gd name="connsiteY357" fmla="*/ 6472990 h 15135727"/>
              <a:gd name="connsiteX358" fmla="*/ 1443790 w 8128084"/>
              <a:gd name="connsiteY358" fmla="*/ 6328611 h 15135727"/>
              <a:gd name="connsiteX359" fmla="*/ 1419727 w 8128084"/>
              <a:gd name="connsiteY359" fmla="*/ 6208295 h 15135727"/>
              <a:gd name="connsiteX360" fmla="*/ 1275348 w 8128084"/>
              <a:gd name="connsiteY360" fmla="*/ 6304548 h 15135727"/>
              <a:gd name="connsiteX361" fmla="*/ 1323474 w 8128084"/>
              <a:gd name="connsiteY361" fmla="*/ 6015790 h 15135727"/>
              <a:gd name="connsiteX362" fmla="*/ 1540042 w 8128084"/>
              <a:gd name="connsiteY362" fmla="*/ 5871411 h 15135727"/>
              <a:gd name="connsiteX363" fmla="*/ 1540042 w 8128084"/>
              <a:gd name="connsiteY363" fmla="*/ 5751095 h 15135727"/>
              <a:gd name="connsiteX364" fmla="*/ 1395664 w 8128084"/>
              <a:gd name="connsiteY364" fmla="*/ 5799221 h 15135727"/>
              <a:gd name="connsiteX365" fmla="*/ 1179095 w 8128084"/>
              <a:gd name="connsiteY365" fmla="*/ 5799221 h 15135727"/>
              <a:gd name="connsiteX366" fmla="*/ 890337 w 8128084"/>
              <a:gd name="connsiteY366" fmla="*/ 5775158 h 15135727"/>
              <a:gd name="connsiteX367" fmla="*/ 697832 w 8128084"/>
              <a:gd name="connsiteY367" fmla="*/ 5606716 h 15135727"/>
              <a:gd name="connsiteX368" fmla="*/ 577516 w 8128084"/>
              <a:gd name="connsiteY368" fmla="*/ 5582653 h 15135727"/>
              <a:gd name="connsiteX369" fmla="*/ 697832 w 8128084"/>
              <a:gd name="connsiteY369" fmla="*/ 5775158 h 15135727"/>
              <a:gd name="connsiteX370" fmla="*/ 409074 w 8128084"/>
              <a:gd name="connsiteY370" fmla="*/ 5799221 h 15135727"/>
              <a:gd name="connsiteX371" fmla="*/ 168442 w 8128084"/>
              <a:gd name="connsiteY371" fmla="*/ 5702969 h 15135727"/>
              <a:gd name="connsiteX372" fmla="*/ 264695 w 8128084"/>
              <a:gd name="connsiteY372" fmla="*/ 5558590 h 15135727"/>
              <a:gd name="connsiteX373" fmla="*/ 144379 w 8128084"/>
              <a:gd name="connsiteY373" fmla="*/ 5510464 h 15135727"/>
              <a:gd name="connsiteX374" fmla="*/ 0 w 8128084"/>
              <a:gd name="connsiteY374" fmla="*/ 5462337 h 15135727"/>
              <a:gd name="connsiteX375" fmla="*/ 96253 w 8128084"/>
              <a:gd name="connsiteY375"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42827 w 8128084"/>
              <a:gd name="connsiteY202" fmla="*/ 14383753 h 15135727"/>
              <a:gd name="connsiteX203" fmla="*/ 4403558 w 8128084"/>
              <a:gd name="connsiteY203" fmla="*/ 14437895 h 15135727"/>
              <a:gd name="connsiteX204" fmla="*/ 4340058 w 8128084"/>
              <a:gd name="connsiteY204" fmla="*/ 14475995 h 15135727"/>
              <a:gd name="connsiteX205" fmla="*/ 4303127 w 8128084"/>
              <a:gd name="connsiteY205" fmla="*/ 14364703 h 15135727"/>
              <a:gd name="connsiteX206" fmla="*/ 4276892 w 8128084"/>
              <a:gd name="connsiteY206" fmla="*/ 14296190 h 15135727"/>
              <a:gd name="connsiteX207" fmla="*/ 4235116 w 8128084"/>
              <a:gd name="connsiteY207" fmla="*/ 14341642 h 15135727"/>
              <a:gd name="connsiteX208" fmla="*/ 4162927 w 8128084"/>
              <a:gd name="connsiteY208" fmla="*/ 14389769 h 15135727"/>
              <a:gd name="connsiteX209" fmla="*/ 4137527 w 8128084"/>
              <a:gd name="connsiteY209" fmla="*/ 14364369 h 15135727"/>
              <a:gd name="connsiteX210" fmla="*/ 3998327 w 8128084"/>
              <a:gd name="connsiteY210" fmla="*/ 14409153 h 15135727"/>
              <a:gd name="connsiteX211" fmla="*/ 4023727 w 8128084"/>
              <a:gd name="connsiteY211" fmla="*/ 14275803 h 15135727"/>
              <a:gd name="connsiteX212" fmla="*/ 3915945 w 8128084"/>
              <a:gd name="connsiteY212" fmla="*/ 14289840 h 15135727"/>
              <a:gd name="connsiteX213" fmla="*/ 3801979 w 8128084"/>
              <a:gd name="connsiteY213" fmla="*/ 14293516 h 15135727"/>
              <a:gd name="connsiteX214" fmla="*/ 3719764 w 8128084"/>
              <a:gd name="connsiteY214" fmla="*/ 14415169 h 15135727"/>
              <a:gd name="connsiteX215" fmla="*/ 3625850 w 8128084"/>
              <a:gd name="connsiteY215" fmla="*/ 14616364 h 15135727"/>
              <a:gd name="connsiteX216" fmla="*/ 3513221 w 8128084"/>
              <a:gd name="connsiteY216" fmla="*/ 14726653 h 15135727"/>
              <a:gd name="connsiteX217" fmla="*/ 3583071 w 8128084"/>
              <a:gd name="connsiteY217" fmla="*/ 14832932 h 15135727"/>
              <a:gd name="connsiteX218" fmla="*/ 3633537 w 8128084"/>
              <a:gd name="connsiteY218" fmla="*/ 14967285 h 15135727"/>
              <a:gd name="connsiteX219" fmla="*/ 3609474 w 8128084"/>
              <a:gd name="connsiteY219" fmla="*/ 15087600 h 15135727"/>
              <a:gd name="connsiteX220" fmla="*/ 3479132 w 8128084"/>
              <a:gd name="connsiteY220" fmla="*/ 14975974 h 15135727"/>
              <a:gd name="connsiteX221" fmla="*/ 3304340 w 8128084"/>
              <a:gd name="connsiteY221" fmla="*/ 14949237 h 15135727"/>
              <a:gd name="connsiteX222" fmla="*/ 3261227 w 8128084"/>
              <a:gd name="connsiteY222" fmla="*/ 14787145 h 15135727"/>
              <a:gd name="connsiteX223" fmla="*/ 3128211 w 8128084"/>
              <a:gd name="connsiteY223" fmla="*/ 14919158 h 15135727"/>
              <a:gd name="connsiteX224" fmla="*/ 3090277 w 8128084"/>
              <a:gd name="connsiteY224" fmla="*/ 15075903 h 15135727"/>
              <a:gd name="connsiteX225" fmla="*/ 2959769 w 8128084"/>
              <a:gd name="connsiteY225" fmla="*/ 15135727 h 15135727"/>
              <a:gd name="connsiteX226" fmla="*/ 2891256 w 8128084"/>
              <a:gd name="connsiteY226" fmla="*/ 14945895 h 15135727"/>
              <a:gd name="connsiteX227" fmla="*/ 2829927 w 8128084"/>
              <a:gd name="connsiteY227" fmla="*/ 14872703 h 15135727"/>
              <a:gd name="connsiteX228" fmla="*/ 2887579 w 8128084"/>
              <a:gd name="connsiteY228" fmla="*/ 14774779 h 15135727"/>
              <a:gd name="connsiteX229" fmla="*/ 2779127 w 8128084"/>
              <a:gd name="connsiteY229" fmla="*/ 14694903 h 15135727"/>
              <a:gd name="connsiteX230" fmla="*/ 2839453 w 8128084"/>
              <a:gd name="connsiteY230" fmla="*/ 14582274 h 15135727"/>
              <a:gd name="connsiteX231" fmla="*/ 2935706 w 8128084"/>
              <a:gd name="connsiteY231" fmla="*/ 14510085 h 15135727"/>
              <a:gd name="connsiteX232" fmla="*/ 2948406 w 8128084"/>
              <a:gd name="connsiteY232" fmla="*/ 14554535 h 15135727"/>
              <a:gd name="connsiteX233" fmla="*/ 2855327 w 8128084"/>
              <a:gd name="connsiteY233" fmla="*/ 14371053 h 15135727"/>
              <a:gd name="connsiteX234" fmla="*/ 3014077 w 8128084"/>
              <a:gd name="connsiteY234" fmla="*/ 14447253 h 15135727"/>
              <a:gd name="connsiteX235" fmla="*/ 3029285 w 8128084"/>
              <a:gd name="connsiteY235" fmla="*/ 14363032 h 15135727"/>
              <a:gd name="connsiteX236" fmla="*/ 3152274 w 8128084"/>
              <a:gd name="connsiteY236" fmla="*/ 14341642 h 15135727"/>
              <a:gd name="connsiteX237" fmla="*/ 3226135 w 8128084"/>
              <a:gd name="connsiteY237" fmla="*/ 14269453 h 15135727"/>
              <a:gd name="connsiteX238" fmla="*/ 3152274 w 8128084"/>
              <a:gd name="connsiteY238" fmla="*/ 14197264 h 15135727"/>
              <a:gd name="connsiteX239" fmla="*/ 3152274 w 8128084"/>
              <a:gd name="connsiteY239" fmla="*/ 14052885 h 15135727"/>
              <a:gd name="connsiteX240" fmla="*/ 3086435 w 8128084"/>
              <a:gd name="connsiteY240" fmla="*/ 14037845 h 15135727"/>
              <a:gd name="connsiteX241" fmla="*/ 3056021 w 8128084"/>
              <a:gd name="connsiteY241" fmla="*/ 14153148 h 15135727"/>
              <a:gd name="connsiteX242" fmla="*/ 2935706 w 8128084"/>
              <a:gd name="connsiteY242" fmla="*/ 14076948 h 15135727"/>
              <a:gd name="connsiteX243" fmla="*/ 2863516 w 8128084"/>
              <a:gd name="connsiteY243" fmla="*/ 14093324 h 15135727"/>
              <a:gd name="connsiteX244" fmla="*/ 2804527 w 8128084"/>
              <a:gd name="connsiteY244" fmla="*/ 14218653 h 15135727"/>
              <a:gd name="connsiteX245" fmla="*/ 2719137 w 8128084"/>
              <a:gd name="connsiteY245" fmla="*/ 14197264 h 15135727"/>
              <a:gd name="connsiteX246" fmla="*/ 2653298 w 8128084"/>
              <a:gd name="connsiteY246" fmla="*/ 14248064 h 15135727"/>
              <a:gd name="connsiteX247" fmla="*/ 2560721 w 8128084"/>
              <a:gd name="connsiteY247" fmla="*/ 14150474 h 15135727"/>
              <a:gd name="connsiteX248" fmla="*/ 2436729 w 8128084"/>
              <a:gd name="connsiteY248" fmla="*/ 13804566 h 15135727"/>
              <a:gd name="connsiteX249" fmla="*/ 2550527 w 8128084"/>
              <a:gd name="connsiteY249" fmla="*/ 13805903 h 15135727"/>
              <a:gd name="connsiteX250" fmla="*/ 2729498 w 8128084"/>
              <a:gd name="connsiteY250" fmla="*/ 13812253 h 15135727"/>
              <a:gd name="connsiteX251" fmla="*/ 2633077 w 8128084"/>
              <a:gd name="connsiteY251" fmla="*/ 13755103 h 15135727"/>
              <a:gd name="connsiteX252" fmla="*/ 2553369 w 8128084"/>
              <a:gd name="connsiteY252" fmla="*/ 13475369 h 15135727"/>
              <a:gd name="connsiteX253" fmla="*/ 2658645 w 8128084"/>
              <a:gd name="connsiteY253" fmla="*/ 13224711 h 15135727"/>
              <a:gd name="connsiteX254" fmla="*/ 2719137 w 8128084"/>
              <a:gd name="connsiteY254" fmla="*/ 13042232 h 15135727"/>
              <a:gd name="connsiteX255" fmla="*/ 2791327 w 8128084"/>
              <a:gd name="connsiteY255" fmla="*/ 12945979 h 15135727"/>
              <a:gd name="connsiteX256" fmla="*/ 2969627 w 8128084"/>
              <a:gd name="connsiteY256" fmla="*/ 12929603 h 15135727"/>
              <a:gd name="connsiteX257" fmla="*/ 3031958 w 8128084"/>
              <a:gd name="connsiteY257" fmla="*/ 13090358 h 15135727"/>
              <a:gd name="connsiteX258" fmla="*/ 3102977 w 8128084"/>
              <a:gd name="connsiteY258" fmla="*/ 12974053 h 15135727"/>
              <a:gd name="connsiteX259" fmla="*/ 3043321 w 8128084"/>
              <a:gd name="connsiteY259" fmla="*/ 12836024 h 15135727"/>
              <a:gd name="connsiteX260" fmla="*/ 2849479 w 8128084"/>
              <a:gd name="connsiteY260" fmla="*/ 12815637 h 15135727"/>
              <a:gd name="connsiteX261" fmla="*/ 2815390 w 8128084"/>
              <a:gd name="connsiteY261" fmla="*/ 12777537 h 15135727"/>
              <a:gd name="connsiteX262" fmla="*/ 2887077 w 8128084"/>
              <a:gd name="connsiteY262" fmla="*/ 12586703 h 15135727"/>
              <a:gd name="connsiteX263" fmla="*/ 3153777 w 8128084"/>
              <a:gd name="connsiteY263" fmla="*/ 12516853 h 15135727"/>
              <a:gd name="connsiteX264" fmla="*/ 3239837 w 8128084"/>
              <a:gd name="connsiteY264" fmla="*/ 12311314 h 15135727"/>
              <a:gd name="connsiteX265" fmla="*/ 3104148 w 8128084"/>
              <a:gd name="connsiteY265" fmla="*/ 12320337 h 15135727"/>
              <a:gd name="connsiteX266" fmla="*/ 3040648 w 8128084"/>
              <a:gd name="connsiteY266" fmla="*/ 12320337 h 15135727"/>
              <a:gd name="connsiteX267" fmla="*/ 2956927 w 8128084"/>
              <a:gd name="connsiteY267" fmla="*/ 12237453 h 15135727"/>
              <a:gd name="connsiteX268" fmla="*/ 3007895 w 8128084"/>
              <a:gd name="connsiteY268" fmla="*/ 12079706 h 15135727"/>
              <a:gd name="connsiteX269" fmla="*/ 2810042 w 8128084"/>
              <a:gd name="connsiteY269" fmla="*/ 11954377 h 15135727"/>
              <a:gd name="connsiteX270" fmla="*/ 2863516 w 8128084"/>
              <a:gd name="connsiteY270" fmla="*/ 11694695 h 15135727"/>
              <a:gd name="connsiteX271" fmla="*/ 2817227 w 8128084"/>
              <a:gd name="connsiteY271" fmla="*/ 11507203 h 15135727"/>
              <a:gd name="connsiteX272" fmla="*/ 2911642 w 8128084"/>
              <a:gd name="connsiteY272" fmla="*/ 11454064 h 15135727"/>
              <a:gd name="connsiteX273" fmla="*/ 2988677 w 8128084"/>
              <a:gd name="connsiteY273" fmla="*/ 11494503 h 15135727"/>
              <a:gd name="connsiteX274" fmla="*/ 3011571 w 8128084"/>
              <a:gd name="connsiteY274" fmla="*/ 11454064 h 15135727"/>
              <a:gd name="connsiteX275" fmla="*/ 2850482 w 8128084"/>
              <a:gd name="connsiteY275" fmla="*/ 11381874 h 15135727"/>
              <a:gd name="connsiteX276" fmla="*/ 2993858 w 8128084"/>
              <a:gd name="connsiteY276" fmla="*/ 11266571 h 15135727"/>
              <a:gd name="connsiteX277" fmla="*/ 3007895 w 8128084"/>
              <a:gd name="connsiteY277" fmla="*/ 11189369 h 15135727"/>
              <a:gd name="connsiteX278" fmla="*/ 2874879 w 8128084"/>
              <a:gd name="connsiteY278" fmla="*/ 11179342 h 15135727"/>
              <a:gd name="connsiteX279" fmla="*/ 2919329 w 8128084"/>
              <a:gd name="connsiteY279" fmla="*/ 11023600 h 15135727"/>
              <a:gd name="connsiteX280" fmla="*/ 2887579 w 8128084"/>
              <a:gd name="connsiteY280" fmla="*/ 10924674 h 15135727"/>
              <a:gd name="connsiteX281" fmla="*/ 2760914 w 8128084"/>
              <a:gd name="connsiteY281" fmla="*/ 11065377 h 15135727"/>
              <a:gd name="connsiteX282" fmla="*/ 2667000 w 8128084"/>
              <a:gd name="connsiteY282" fmla="*/ 10969124 h 15135727"/>
              <a:gd name="connsiteX283" fmla="*/ 2607845 w 8128084"/>
              <a:gd name="connsiteY283" fmla="*/ 11071727 h 15135727"/>
              <a:gd name="connsiteX284" fmla="*/ 2526632 w 8128084"/>
              <a:gd name="connsiteY284" fmla="*/ 11117179 h 15135727"/>
              <a:gd name="connsiteX285" fmla="*/ 2410827 w 8128084"/>
              <a:gd name="connsiteY285" fmla="*/ 11100803 h 15135727"/>
              <a:gd name="connsiteX286" fmla="*/ 2334127 w 8128084"/>
              <a:gd name="connsiteY286" fmla="*/ 10996864 h 15135727"/>
              <a:gd name="connsiteX287" fmla="*/ 2358190 w 8128084"/>
              <a:gd name="connsiteY287" fmla="*/ 10732169 h 15135727"/>
              <a:gd name="connsiteX288" fmla="*/ 2372227 w 8128084"/>
              <a:gd name="connsiteY288" fmla="*/ 10689390 h 15135727"/>
              <a:gd name="connsiteX289" fmla="*/ 2533316 w 8128084"/>
              <a:gd name="connsiteY289" fmla="*/ 10574087 h 15135727"/>
              <a:gd name="connsiteX290" fmla="*/ 2598821 w 8128084"/>
              <a:gd name="connsiteY290" fmla="*/ 10684042 h 15135727"/>
              <a:gd name="connsiteX291" fmla="*/ 2683877 w 8128084"/>
              <a:gd name="connsiteY291" fmla="*/ 10745203 h 15135727"/>
              <a:gd name="connsiteX292" fmla="*/ 2767264 w 8128084"/>
              <a:gd name="connsiteY292" fmla="*/ 10684042 h 15135727"/>
              <a:gd name="connsiteX293" fmla="*/ 2646948 w 8128084"/>
              <a:gd name="connsiteY293" fmla="*/ 10515600 h 15135727"/>
              <a:gd name="connsiteX294" fmla="*/ 2815390 w 8128084"/>
              <a:gd name="connsiteY294" fmla="*/ 10395285 h 15135727"/>
              <a:gd name="connsiteX295" fmla="*/ 2899777 w 8128084"/>
              <a:gd name="connsiteY295" fmla="*/ 10453103 h 15135727"/>
              <a:gd name="connsiteX296" fmla="*/ 2899777 w 8128084"/>
              <a:gd name="connsiteY296" fmla="*/ 10586453 h 15135727"/>
              <a:gd name="connsiteX297" fmla="*/ 2982327 w 8128084"/>
              <a:gd name="connsiteY297" fmla="*/ 10459453 h 15135727"/>
              <a:gd name="connsiteX298" fmla="*/ 3080085 w 8128084"/>
              <a:gd name="connsiteY298" fmla="*/ 10419348 h 15135727"/>
              <a:gd name="connsiteX299" fmla="*/ 3248527 w 8128084"/>
              <a:gd name="connsiteY299" fmla="*/ 10539664 h 15135727"/>
              <a:gd name="connsiteX300" fmla="*/ 3320716 w 8128084"/>
              <a:gd name="connsiteY300" fmla="*/ 10659979 h 15135727"/>
              <a:gd name="connsiteX301" fmla="*/ 3465095 w 8128084"/>
              <a:gd name="connsiteY301" fmla="*/ 10659979 h 15135727"/>
              <a:gd name="connsiteX302" fmla="*/ 3441032 w 8128084"/>
              <a:gd name="connsiteY302" fmla="*/ 10491537 h 15135727"/>
              <a:gd name="connsiteX303" fmla="*/ 3356977 w 8128084"/>
              <a:gd name="connsiteY303" fmla="*/ 10408653 h 15135727"/>
              <a:gd name="connsiteX304" fmla="*/ 3348456 w 8128084"/>
              <a:gd name="connsiteY304" fmla="*/ 10282656 h 15135727"/>
              <a:gd name="connsiteX305" fmla="*/ 3198227 w 8128084"/>
              <a:gd name="connsiteY305" fmla="*/ 10319753 h 15135727"/>
              <a:gd name="connsiteX306" fmla="*/ 3152274 w 8128084"/>
              <a:gd name="connsiteY306" fmla="*/ 10250906 h 15135727"/>
              <a:gd name="connsiteX307" fmla="*/ 3176337 w 8128084"/>
              <a:gd name="connsiteY307" fmla="*/ 10178716 h 15135727"/>
              <a:gd name="connsiteX308" fmla="*/ 3104148 w 8128084"/>
              <a:gd name="connsiteY308" fmla="*/ 10154653 h 15135727"/>
              <a:gd name="connsiteX309" fmla="*/ 2975977 w 8128084"/>
              <a:gd name="connsiteY309" fmla="*/ 10167353 h 15135727"/>
              <a:gd name="connsiteX310" fmla="*/ 3007895 w 8128084"/>
              <a:gd name="connsiteY310" fmla="*/ 9962148 h 15135727"/>
              <a:gd name="connsiteX311" fmla="*/ 3176337 w 8128084"/>
              <a:gd name="connsiteY311" fmla="*/ 9889958 h 15135727"/>
              <a:gd name="connsiteX312" fmla="*/ 2959769 w 8128084"/>
              <a:gd name="connsiteY312" fmla="*/ 9504948 h 15135727"/>
              <a:gd name="connsiteX313" fmla="*/ 2791327 w 8128084"/>
              <a:gd name="connsiteY313" fmla="*/ 9456821 h 15135727"/>
              <a:gd name="connsiteX314" fmla="*/ 2574758 w 8128084"/>
              <a:gd name="connsiteY314" fmla="*/ 9336506 h 15135727"/>
              <a:gd name="connsiteX315" fmla="*/ 2671177 w 8128084"/>
              <a:gd name="connsiteY315" fmla="*/ 9189453 h 15135727"/>
              <a:gd name="connsiteX316" fmla="*/ 2684045 w 8128084"/>
              <a:gd name="connsiteY316" fmla="*/ 9109911 h 15135727"/>
              <a:gd name="connsiteX317" fmla="*/ 2580774 w 8128084"/>
              <a:gd name="connsiteY317" fmla="*/ 9069471 h 15135727"/>
              <a:gd name="connsiteX318" fmla="*/ 2546685 w 8128084"/>
              <a:gd name="connsiteY318" fmla="*/ 9051758 h 15135727"/>
              <a:gd name="connsiteX319" fmla="*/ 2436729 w 8128084"/>
              <a:gd name="connsiteY319" fmla="*/ 9056771 h 15135727"/>
              <a:gd name="connsiteX320" fmla="*/ 2261937 w 8128084"/>
              <a:gd name="connsiteY320" fmla="*/ 9168064 h 15135727"/>
              <a:gd name="connsiteX321" fmla="*/ 2237874 w 8128084"/>
              <a:gd name="connsiteY321" fmla="*/ 8999621 h 15135727"/>
              <a:gd name="connsiteX322" fmla="*/ 2117558 w 8128084"/>
              <a:gd name="connsiteY322" fmla="*/ 8975558 h 15135727"/>
              <a:gd name="connsiteX323" fmla="*/ 2045369 w 8128084"/>
              <a:gd name="connsiteY323" fmla="*/ 8783053 h 15135727"/>
              <a:gd name="connsiteX324" fmla="*/ 1852864 w 8128084"/>
              <a:gd name="connsiteY324" fmla="*/ 8758990 h 15135727"/>
              <a:gd name="connsiteX325" fmla="*/ 1636295 w 8128084"/>
              <a:gd name="connsiteY325" fmla="*/ 8927432 h 15135727"/>
              <a:gd name="connsiteX326" fmla="*/ 1588169 w 8128084"/>
              <a:gd name="connsiteY326" fmla="*/ 9023685 h 15135727"/>
              <a:gd name="connsiteX327" fmla="*/ 1515979 w 8128084"/>
              <a:gd name="connsiteY327" fmla="*/ 8879306 h 15135727"/>
              <a:gd name="connsiteX328" fmla="*/ 1347537 w 8128084"/>
              <a:gd name="connsiteY328" fmla="*/ 8879306 h 15135727"/>
              <a:gd name="connsiteX329" fmla="*/ 1347537 w 8128084"/>
              <a:gd name="connsiteY329" fmla="*/ 8710864 h 15135727"/>
              <a:gd name="connsiteX330" fmla="*/ 1106906 w 8128084"/>
              <a:gd name="connsiteY330" fmla="*/ 8783053 h 15135727"/>
              <a:gd name="connsiteX331" fmla="*/ 890337 w 8128084"/>
              <a:gd name="connsiteY331" fmla="*/ 8686800 h 15135727"/>
              <a:gd name="connsiteX332" fmla="*/ 649706 w 8128084"/>
              <a:gd name="connsiteY332" fmla="*/ 8662737 h 15135727"/>
              <a:gd name="connsiteX333" fmla="*/ 385011 w 8128084"/>
              <a:gd name="connsiteY333" fmla="*/ 8566485 h 15135727"/>
              <a:gd name="connsiteX334" fmla="*/ 577516 w 8128084"/>
              <a:gd name="connsiteY334" fmla="*/ 8373979 h 15135727"/>
              <a:gd name="connsiteX335" fmla="*/ 794085 w 8128084"/>
              <a:gd name="connsiteY335" fmla="*/ 8301790 h 15135727"/>
              <a:gd name="connsiteX336" fmla="*/ 745958 w 8128084"/>
              <a:gd name="connsiteY336" fmla="*/ 8133348 h 15135727"/>
              <a:gd name="connsiteX337" fmla="*/ 818148 w 8128084"/>
              <a:gd name="connsiteY337" fmla="*/ 7820527 h 15135727"/>
              <a:gd name="connsiteX338" fmla="*/ 697832 w 8128084"/>
              <a:gd name="connsiteY338" fmla="*/ 7820527 h 15135727"/>
              <a:gd name="connsiteX339" fmla="*/ 625642 w 8128084"/>
              <a:gd name="connsiteY339" fmla="*/ 7916779 h 15135727"/>
              <a:gd name="connsiteX340" fmla="*/ 457200 w 8128084"/>
              <a:gd name="connsiteY340" fmla="*/ 7820527 h 15135727"/>
              <a:gd name="connsiteX341" fmla="*/ 529390 w 8128084"/>
              <a:gd name="connsiteY341" fmla="*/ 7700211 h 15135727"/>
              <a:gd name="connsiteX342" fmla="*/ 938464 w 8128084"/>
              <a:gd name="connsiteY342" fmla="*/ 7676148 h 15135727"/>
              <a:gd name="connsiteX343" fmla="*/ 1058779 w 8128084"/>
              <a:gd name="connsiteY343" fmla="*/ 7459579 h 15135727"/>
              <a:gd name="connsiteX344" fmla="*/ 1203158 w 8128084"/>
              <a:gd name="connsiteY344" fmla="*/ 7603958 h 15135727"/>
              <a:gd name="connsiteX345" fmla="*/ 1299411 w 8128084"/>
              <a:gd name="connsiteY345" fmla="*/ 7555832 h 15135727"/>
              <a:gd name="connsiteX346" fmla="*/ 1443790 w 8128084"/>
              <a:gd name="connsiteY346" fmla="*/ 7507706 h 15135727"/>
              <a:gd name="connsiteX347" fmla="*/ 1684421 w 8128084"/>
              <a:gd name="connsiteY347" fmla="*/ 7603958 h 15135727"/>
              <a:gd name="connsiteX348" fmla="*/ 1684421 w 8128084"/>
              <a:gd name="connsiteY348" fmla="*/ 7603958 h 15135727"/>
              <a:gd name="connsiteX349" fmla="*/ 1540042 w 8128084"/>
              <a:gd name="connsiteY349" fmla="*/ 7363327 h 15135727"/>
              <a:gd name="connsiteX350" fmla="*/ 1299411 w 8128084"/>
              <a:gd name="connsiteY350" fmla="*/ 7315200 h 15135727"/>
              <a:gd name="connsiteX351" fmla="*/ 1130969 w 8128084"/>
              <a:gd name="connsiteY351" fmla="*/ 7339264 h 15135727"/>
              <a:gd name="connsiteX352" fmla="*/ 1034716 w 8128084"/>
              <a:gd name="connsiteY352" fmla="*/ 7315200 h 15135727"/>
              <a:gd name="connsiteX353" fmla="*/ 1155032 w 8128084"/>
              <a:gd name="connsiteY353" fmla="*/ 7050506 h 15135727"/>
              <a:gd name="connsiteX354" fmla="*/ 1155032 w 8128084"/>
              <a:gd name="connsiteY354" fmla="*/ 6930190 h 15135727"/>
              <a:gd name="connsiteX355" fmla="*/ 1155032 w 8128084"/>
              <a:gd name="connsiteY355" fmla="*/ 6761748 h 15135727"/>
              <a:gd name="connsiteX356" fmla="*/ 1203158 w 8128084"/>
              <a:gd name="connsiteY356" fmla="*/ 6617369 h 15135727"/>
              <a:gd name="connsiteX357" fmla="*/ 1371600 w 8128084"/>
              <a:gd name="connsiteY357" fmla="*/ 6472990 h 15135727"/>
              <a:gd name="connsiteX358" fmla="*/ 1443790 w 8128084"/>
              <a:gd name="connsiteY358" fmla="*/ 6328611 h 15135727"/>
              <a:gd name="connsiteX359" fmla="*/ 1419727 w 8128084"/>
              <a:gd name="connsiteY359" fmla="*/ 6208295 h 15135727"/>
              <a:gd name="connsiteX360" fmla="*/ 1275348 w 8128084"/>
              <a:gd name="connsiteY360" fmla="*/ 6304548 h 15135727"/>
              <a:gd name="connsiteX361" fmla="*/ 1323474 w 8128084"/>
              <a:gd name="connsiteY361" fmla="*/ 6015790 h 15135727"/>
              <a:gd name="connsiteX362" fmla="*/ 1540042 w 8128084"/>
              <a:gd name="connsiteY362" fmla="*/ 5871411 h 15135727"/>
              <a:gd name="connsiteX363" fmla="*/ 1540042 w 8128084"/>
              <a:gd name="connsiteY363" fmla="*/ 5751095 h 15135727"/>
              <a:gd name="connsiteX364" fmla="*/ 1395664 w 8128084"/>
              <a:gd name="connsiteY364" fmla="*/ 5799221 h 15135727"/>
              <a:gd name="connsiteX365" fmla="*/ 1179095 w 8128084"/>
              <a:gd name="connsiteY365" fmla="*/ 5799221 h 15135727"/>
              <a:gd name="connsiteX366" fmla="*/ 890337 w 8128084"/>
              <a:gd name="connsiteY366" fmla="*/ 5775158 h 15135727"/>
              <a:gd name="connsiteX367" fmla="*/ 697832 w 8128084"/>
              <a:gd name="connsiteY367" fmla="*/ 5606716 h 15135727"/>
              <a:gd name="connsiteX368" fmla="*/ 577516 w 8128084"/>
              <a:gd name="connsiteY368" fmla="*/ 5582653 h 15135727"/>
              <a:gd name="connsiteX369" fmla="*/ 697832 w 8128084"/>
              <a:gd name="connsiteY369" fmla="*/ 5775158 h 15135727"/>
              <a:gd name="connsiteX370" fmla="*/ 409074 w 8128084"/>
              <a:gd name="connsiteY370" fmla="*/ 5799221 h 15135727"/>
              <a:gd name="connsiteX371" fmla="*/ 168442 w 8128084"/>
              <a:gd name="connsiteY371" fmla="*/ 5702969 h 15135727"/>
              <a:gd name="connsiteX372" fmla="*/ 264695 w 8128084"/>
              <a:gd name="connsiteY372" fmla="*/ 5558590 h 15135727"/>
              <a:gd name="connsiteX373" fmla="*/ 144379 w 8128084"/>
              <a:gd name="connsiteY373" fmla="*/ 5510464 h 15135727"/>
              <a:gd name="connsiteX374" fmla="*/ 0 w 8128084"/>
              <a:gd name="connsiteY374" fmla="*/ 5462337 h 15135727"/>
              <a:gd name="connsiteX375" fmla="*/ 96253 w 8128084"/>
              <a:gd name="connsiteY375"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42827 w 8128084"/>
              <a:gd name="connsiteY202" fmla="*/ 14383753 h 15135727"/>
              <a:gd name="connsiteX203" fmla="*/ 4403558 w 8128084"/>
              <a:gd name="connsiteY203" fmla="*/ 14437895 h 15135727"/>
              <a:gd name="connsiteX204" fmla="*/ 4340058 w 8128084"/>
              <a:gd name="connsiteY204" fmla="*/ 14475995 h 15135727"/>
              <a:gd name="connsiteX205" fmla="*/ 4303127 w 8128084"/>
              <a:gd name="connsiteY205" fmla="*/ 14364703 h 15135727"/>
              <a:gd name="connsiteX206" fmla="*/ 4276892 w 8128084"/>
              <a:gd name="connsiteY206" fmla="*/ 14296190 h 15135727"/>
              <a:gd name="connsiteX207" fmla="*/ 4235116 w 8128084"/>
              <a:gd name="connsiteY207" fmla="*/ 14341642 h 15135727"/>
              <a:gd name="connsiteX208" fmla="*/ 4162927 w 8128084"/>
              <a:gd name="connsiteY208" fmla="*/ 14389769 h 15135727"/>
              <a:gd name="connsiteX209" fmla="*/ 4137527 w 8128084"/>
              <a:gd name="connsiteY209" fmla="*/ 14364369 h 15135727"/>
              <a:gd name="connsiteX210" fmla="*/ 3998327 w 8128084"/>
              <a:gd name="connsiteY210" fmla="*/ 14409153 h 15135727"/>
              <a:gd name="connsiteX211" fmla="*/ 4023727 w 8128084"/>
              <a:gd name="connsiteY211" fmla="*/ 14275803 h 15135727"/>
              <a:gd name="connsiteX212" fmla="*/ 3915945 w 8128084"/>
              <a:gd name="connsiteY212" fmla="*/ 14289840 h 15135727"/>
              <a:gd name="connsiteX213" fmla="*/ 3801979 w 8128084"/>
              <a:gd name="connsiteY213" fmla="*/ 14293516 h 15135727"/>
              <a:gd name="connsiteX214" fmla="*/ 3719764 w 8128084"/>
              <a:gd name="connsiteY214" fmla="*/ 14415169 h 15135727"/>
              <a:gd name="connsiteX215" fmla="*/ 3625850 w 8128084"/>
              <a:gd name="connsiteY215" fmla="*/ 14616364 h 15135727"/>
              <a:gd name="connsiteX216" fmla="*/ 3513221 w 8128084"/>
              <a:gd name="connsiteY216" fmla="*/ 14726653 h 15135727"/>
              <a:gd name="connsiteX217" fmla="*/ 3583071 w 8128084"/>
              <a:gd name="connsiteY217" fmla="*/ 14832932 h 15135727"/>
              <a:gd name="connsiteX218" fmla="*/ 3633537 w 8128084"/>
              <a:gd name="connsiteY218" fmla="*/ 14967285 h 15135727"/>
              <a:gd name="connsiteX219" fmla="*/ 3609474 w 8128084"/>
              <a:gd name="connsiteY219" fmla="*/ 15087600 h 15135727"/>
              <a:gd name="connsiteX220" fmla="*/ 3479132 w 8128084"/>
              <a:gd name="connsiteY220" fmla="*/ 14975974 h 15135727"/>
              <a:gd name="connsiteX221" fmla="*/ 3304340 w 8128084"/>
              <a:gd name="connsiteY221" fmla="*/ 14949237 h 15135727"/>
              <a:gd name="connsiteX222" fmla="*/ 3261227 w 8128084"/>
              <a:gd name="connsiteY222" fmla="*/ 14787145 h 15135727"/>
              <a:gd name="connsiteX223" fmla="*/ 3128211 w 8128084"/>
              <a:gd name="connsiteY223" fmla="*/ 14919158 h 15135727"/>
              <a:gd name="connsiteX224" fmla="*/ 3090277 w 8128084"/>
              <a:gd name="connsiteY224" fmla="*/ 15075903 h 15135727"/>
              <a:gd name="connsiteX225" fmla="*/ 2959769 w 8128084"/>
              <a:gd name="connsiteY225" fmla="*/ 15135727 h 15135727"/>
              <a:gd name="connsiteX226" fmla="*/ 2891256 w 8128084"/>
              <a:gd name="connsiteY226" fmla="*/ 14945895 h 15135727"/>
              <a:gd name="connsiteX227" fmla="*/ 2829927 w 8128084"/>
              <a:gd name="connsiteY227" fmla="*/ 14872703 h 15135727"/>
              <a:gd name="connsiteX228" fmla="*/ 2887579 w 8128084"/>
              <a:gd name="connsiteY228" fmla="*/ 14774779 h 15135727"/>
              <a:gd name="connsiteX229" fmla="*/ 2779127 w 8128084"/>
              <a:gd name="connsiteY229" fmla="*/ 14694903 h 15135727"/>
              <a:gd name="connsiteX230" fmla="*/ 2839453 w 8128084"/>
              <a:gd name="connsiteY230" fmla="*/ 14582274 h 15135727"/>
              <a:gd name="connsiteX231" fmla="*/ 2935706 w 8128084"/>
              <a:gd name="connsiteY231" fmla="*/ 14510085 h 15135727"/>
              <a:gd name="connsiteX232" fmla="*/ 2948406 w 8128084"/>
              <a:gd name="connsiteY232" fmla="*/ 14554535 h 15135727"/>
              <a:gd name="connsiteX233" fmla="*/ 2855327 w 8128084"/>
              <a:gd name="connsiteY233" fmla="*/ 14371053 h 15135727"/>
              <a:gd name="connsiteX234" fmla="*/ 3014077 w 8128084"/>
              <a:gd name="connsiteY234" fmla="*/ 14447253 h 15135727"/>
              <a:gd name="connsiteX235" fmla="*/ 3029285 w 8128084"/>
              <a:gd name="connsiteY235" fmla="*/ 14363032 h 15135727"/>
              <a:gd name="connsiteX236" fmla="*/ 3152274 w 8128084"/>
              <a:gd name="connsiteY236" fmla="*/ 14341642 h 15135727"/>
              <a:gd name="connsiteX237" fmla="*/ 3226135 w 8128084"/>
              <a:gd name="connsiteY237" fmla="*/ 14269453 h 15135727"/>
              <a:gd name="connsiteX238" fmla="*/ 3152274 w 8128084"/>
              <a:gd name="connsiteY238" fmla="*/ 14197264 h 15135727"/>
              <a:gd name="connsiteX239" fmla="*/ 3152274 w 8128084"/>
              <a:gd name="connsiteY239" fmla="*/ 14052885 h 15135727"/>
              <a:gd name="connsiteX240" fmla="*/ 3086435 w 8128084"/>
              <a:gd name="connsiteY240" fmla="*/ 14037845 h 15135727"/>
              <a:gd name="connsiteX241" fmla="*/ 3056021 w 8128084"/>
              <a:gd name="connsiteY241" fmla="*/ 14153148 h 15135727"/>
              <a:gd name="connsiteX242" fmla="*/ 2935706 w 8128084"/>
              <a:gd name="connsiteY242" fmla="*/ 14076948 h 15135727"/>
              <a:gd name="connsiteX243" fmla="*/ 2863516 w 8128084"/>
              <a:gd name="connsiteY243" fmla="*/ 14093324 h 15135727"/>
              <a:gd name="connsiteX244" fmla="*/ 2804527 w 8128084"/>
              <a:gd name="connsiteY244" fmla="*/ 14218653 h 15135727"/>
              <a:gd name="connsiteX245" fmla="*/ 2719137 w 8128084"/>
              <a:gd name="connsiteY245" fmla="*/ 14197264 h 15135727"/>
              <a:gd name="connsiteX246" fmla="*/ 2653298 w 8128084"/>
              <a:gd name="connsiteY246" fmla="*/ 14248064 h 15135727"/>
              <a:gd name="connsiteX247" fmla="*/ 2560721 w 8128084"/>
              <a:gd name="connsiteY247" fmla="*/ 14150474 h 15135727"/>
              <a:gd name="connsiteX248" fmla="*/ 2436729 w 8128084"/>
              <a:gd name="connsiteY248" fmla="*/ 13804566 h 15135727"/>
              <a:gd name="connsiteX249" fmla="*/ 2550527 w 8128084"/>
              <a:gd name="connsiteY249" fmla="*/ 13805903 h 15135727"/>
              <a:gd name="connsiteX250" fmla="*/ 2729498 w 8128084"/>
              <a:gd name="connsiteY250" fmla="*/ 13812253 h 15135727"/>
              <a:gd name="connsiteX251" fmla="*/ 2633077 w 8128084"/>
              <a:gd name="connsiteY251" fmla="*/ 13755103 h 15135727"/>
              <a:gd name="connsiteX252" fmla="*/ 2553369 w 8128084"/>
              <a:gd name="connsiteY252" fmla="*/ 13475369 h 15135727"/>
              <a:gd name="connsiteX253" fmla="*/ 2658645 w 8128084"/>
              <a:gd name="connsiteY253" fmla="*/ 13224711 h 15135727"/>
              <a:gd name="connsiteX254" fmla="*/ 2719137 w 8128084"/>
              <a:gd name="connsiteY254" fmla="*/ 13042232 h 15135727"/>
              <a:gd name="connsiteX255" fmla="*/ 2791327 w 8128084"/>
              <a:gd name="connsiteY255" fmla="*/ 12945979 h 15135727"/>
              <a:gd name="connsiteX256" fmla="*/ 2969627 w 8128084"/>
              <a:gd name="connsiteY256" fmla="*/ 12929603 h 15135727"/>
              <a:gd name="connsiteX257" fmla="*/ 3031958 w 8128084"/>
              <a:gd name="connsiteY257" fmla="*/ 13090358 h 15135727"/>
              <a:gd name="connsiteX258" fmla="*/ 3102977 w 8128084"/>
              <a:gd name="connsiteY258" fmla="*/ 12974053 h 15135727"/>
              <a:gd name="connsiteX259" fmla="*/ 3043321 w 8128084"/>
              <a:gd name="connsiteY259" fmla="*/ 12836024 h 15135727"/>
              <a:gd name="connsiteX260" fmla="*/ 2849479 w 8128084"/>
              <a:gd name="connsiteY260" fmla="*/ 12815637 h 15135727"/>
              <a:gd name="connsiteX261" fmla="*/ 2815390 w 8128084"/>
              <a:gd name="connsiteY261" fmla="*/ 12777537 h 15135727"/>
              <a:gd name="connsiteX262" fmla="*/ 2887077 w 8128084"/>
              <a:gd name="connsiteY262" fmla="*/ 12586703 h 15135727"/>
              <a:gd name="connsiteX263" fmla="*/ 3153777 w 8128084"/>
              <a:gd name="connsiteY263" fmla="*/ 12516853 h 15135727"/>
              <a:gd name="connsiteX264" fmla="*/ 3239837 w 8128084"/>
              <a:gd name="connsiteY264" fmla="*/ 12311314 h 15135727"/>
              <a:gd name="connsiteX265" fmla="*/ 3104148 w 8128084"/>
              <a:gd name="connsiteY265" fmla="*/ 12320337 h 15135727"/>
              <a:gd name="connsiteX266" fmla="*/ 3040648 w 8128084"/>
              <a:gd name="connsiteY266" fmla="*/ 12320337 h 15135727"/>
              <a:gd name="connsiteX267" fmla="*/ 2956927 w 8128084"/>
              <a:gd name="connsiteY267" fmla="*/ 12237453 h 15135727"/>
              <a:gd name="connsiteX268" fmla="*/ 3007895 w 8128084"/>
              <a:gd name="connsiteY268" fmla="*/ 12079706 h 15135727"/>
              <a:gd name="connsiteX269" fmla="*/ 2810042 w 8128084"/>
              <a:gd name="connsiteY269" fmla="*/ 11954377 h 15135727"/>
              <a:gd name="connsiteX270" fmla="*/ 2863516 w 8128084"/>
              <a:gd name="connsiteY270" fmla="*/ 11694695 h 15135727"/>
              <a:gd name="connsiteX271" fmla="*/ 2817227 w 8128084"/>
              <a:gd name="connsiteY271" fmla="*/ 11507203 h 15135727"/>
              <a:gd name="connsiteX272" fmla="*/ 2911642 w 8128084"/>
              <a:gd name="connsiteY272" fmla="*/ 11454064 h 15135727"/>
              <a:gd name="connsiteX273" fmla="*/ 2988677 w 8128084"/>
              <a:gd name="connsiteY273" fmla="*/ 11494503 h 15135727"/>
              <a:gd name="connsiteX274" fmla="*/ 3011571 w 8128084"/>
              <a:gd name="connsiteY274" fmla="*/ 11454064 h 15135727"/>
              <a:gd name="connsiteX275" fmla="*/ 2850482 w 8128084"/>
              <a:gd name="connsiteY275" fmla="*/ 11381874 h 15135727"/>
              <a:gd name="connsiteX276" fmla="*/ 2993858 w 8128084"/>
              <a:gd name="connsiteY276" fmla="*/ 11266571 h 15135727"/>
              <a:gd name="connsiteX277" fmla="*/ 3007895 w 8128084"/>
              <a:gd name="connsiteY277" fmla="*/ 11189369 h 15135727"/>
              <a:gd name="connsiteX278" fmla="*/ 2874879 w 8128084"/>
              <a:gd name="connsiteY278" fmla="*/ 11179342 h 15135727"/>
              <a:gd name="connsiteX279" fmla="*/ 2919329 w 8128084"/>
              <a:gd name="connsiteY279" fmla="*/ 11023600 h 15135727"/>
              <a:gd name="connsiteX280" fmla="*/ 2887579 w 8128084"/>
              <a:gd name="connsiteY280" fmla="*/ 10924674 h 15135727"/>
              <a:gd name="connsiteX281" fmla="*/ 2760914 w 8128084"/>
              <a:gd name="connsiteY281" fmla="*/ 11065377 h 15135727"/>
              <a:gd name="connsiteX282" fmla="*/ 2667000 w 8128084"/>
              <a:gd name="connsiteY282" fmla="*/ 10969124 h 15135727"/>
              <a:gd name="connsiteX283" fmla="*/ 2607845 w 8128084"/>
              <a:gd name="connsiteY283" fmla="*/ 11071727 h 15135727"/>
              <a:gd name="connsiteX284" fmla="*/ 2526632 w 8128084"/>
              <a:gd name="connsiteY284" fmla="*/ 11117179 h 15135727"/>
              <a:gd name="connsiteX285" fmla="*/ 2410827 w 8128084"/>
              <a:gd name="connsiteY285" fmla="*/ 11100803 h 15135727"/>
              <a:gd name="connsiteX286" fmla="*/ 2334127 w 8128084"/>
              <a:gd name="connsiteY286" fmla="*/ 10996864 h 15135727"/>
              <a:gd name="connsiteX287" fmla="*/ 2358190 w 8128084"/>
              <a:gd name="connsiteY287" fmla="*/ 10732169 h 15135727"/>
              <a:gd name="connsiteX288" fmla="*/ 2372227 w 8128084"/>
              <a:gd name="connsiteY288" fmla="*/ 10689390 h 15135727"/>
              <a:gd name="connsiteX289" fmla="*/ 2533316 w 8128084"/>
              <a:gd name="connsiteY289" fmla="*/ 10574087 h 15135727"/>
              <a:gd name="connsiteX290" fmla="*/ 2598821 w 8128084"/>
              <a:gd name="connsiteY290" fmla="*/ 10684042 h 15135727"/>
              <a:gd name="connsiteX291" fmla="*/ 2683877 w 8128084"/>
              <a:gd name="connsiteY291" fmla="*/ 10745203 h 15135727"/>
              <a:gd name="connsiteX292" fmla="*/ 2767264 w 8128084"/>
              <a:gd name="connsiteY292" fmla="*/ 10684042 h 15135727"/>
              <a:gd name="connsiteX293" fmla="*/ 2646948 w 8128084"/>
              <a:gd name="connsiteY293" fmla="*/ 10515600 h 15135727"/>
              <a:gd name="connsiteX294" fmla="*/ 2815390 w 8128084"/>
              <a:gd name="connsiteY294" fmla="*/ 10395285 h 15135727"/>
              <a:gd name="connsiteX295" fmla="*/ 2899777 w 8128084"/>
              <a:gd name="connsiteY295" fmla="*/ 10453103 h 15135727"/>
              <a:gd name="connsiteX296" fmla="*/ 2899777 w 8128084"/>
              <a:gd name="connsiteY296" fmla="*/ 10586453 h 15135727"/>
              <a:gd name="connsiteX297" fmla="*/ 2982327 w 8128084"/>
              <a:gd name="connsiteY297" fmla="*/ 10459453 h 15135727"/>
              <a:gd name="connsiteX298" fmla="*/ 3080085 w 8128084"/>
              <a:gd name="connsiteY298" fmla="*/ 10419348 h 15135727"/>
              <a:gd name="connsiteX299" fmla="*/ 3248527 w 8128084"/>
              <a:gd name="connsiteY299" fmla="*/ 10539664 h 15135727"/>
              <a:gd name="connsiteX300" fmla="*/ 3320716 w 8128084"/>
              <a:gd name="connsiteY300" fmla="*/ 10659979 h 15135727"/>
              <a:gd name="connsiteX301" fmla="*/ 3465095 w 8128084"/>
              <a:gd name="connsiteY301" fmla="*/ 10659979 h 15135727"/>
              <a:gd name="connsiteX302" fmla="*/ 3441032 w 8128084"/>
              <a:gd name="connsiteY302" fmla="*/ 10491537 h 15135727"/>
              <a:gd name="connsiteX303" fmla="*/ 3356977 w 8128084"/>
              <a:gd name="connsiteY303" fmla="*/ 10408653 h 15135727"/>
              <a:gd name="connsiteX304" fmla="*/ 3348456 w 8128084"/>
              <a:gd name="connsiteY304" fmla="*/ 10282656 h 15135727"/>
              <a:gd name="connsiteX305" fmla="*/ 3198227 w 8128084"/>
              <a:gd name="connsiteY305" fmla="*/ 10319753 h 15135727"/>
              <a:gd name="connsiteX306" fmla="*/ 3152274 w 8128084"/>
              <a:gd name="connsiteY306" fmla="*/ 10250906 h 15135727"/>
              <a:gd name="connsiteX307" fmla="*/ 3176337 w 8128084"/>
              <a:gd name="connsiteY307" fmla="*/ 10178716 h 15135727"/>
              <a:gd name="connsiteX308" fmla="*/ 3104148 w 8128084"/>
              <a:gd name="connsiteY308" fmla="*/ 10154653 h 15135727"/>
              <a:gd name="connsiteX309" fmla="*/ 2975977 w 8128084"/>
              <a:gd name="connsiteY309" fmla="*/ 10167353 h 15135727"/>
              <a:gd name="connsiteX310" fmla="*/ 3007895 w 8128084"/>
              <a:gd name="connsiteY310" fmla="*/ 9962148 h 15135727"/>
              <a:gd name="connsiteX311" fmla="*/ 3176337 w 8128084"/>
              <a:gd name="connsiteY311" fmla="*/ 9889958 h 15135727"/>
              <a:gd name="connsiteX312" fmla="*/ 2959769 w 8128084"/>
              <a:gd name="connsiteY312" fmla="*/ 9504948 h 15135727"/>
              <a:gd name="connsiteX313" fmla="*/ 2791327 w 8128084"/>
              <a:gd name="connsiteY313" fmla="*/ 9456821 h 15135727"/>
              <a:gd name="connsiteX314" fmla="*/ 2574758 w 8128084"/>
              <a:gd name="connsiteY314" fmla="*/ 9336506 h 15135727"/>
              <a:gd name="connsiteX315" fmla="*/ 2671177 w 8128084"/>
              <a:gd name="connsiteY315" fmla="*/ 9189453 h 15135727"/>
              <a:gd name="connsiteX316" fmla="*/ 2684045 w 8128084"/>
              <a:gd name="connsiteY316" fmla="*/ 9109911 h 15135727"/>
              <a:gd name="connsiteX317" fmla="*/ 2580774 w 8128084"/>
              <a:gd name="connsiteY317" fmla="*/ 9069471 h 15135727"/>
              <a:gd name="connsiteX318" fmla="*/ 2546685 w 8128084"/>
              <a:gd name="connsiteY318" fmla="*/ 9051758 h 15135727"/>
              <a:gd name="connsiteX319" fmla="*/ 2436729 w 8128084"/>
              <a:gd name="connsiteY319" fmla="*/ 9056771 h 15135727"/>
              <a:gd name="connsiteX320" fmla="*/ 2372727 w 8128084"/>
              <a:gd name="connsiteY320" fmla="*/ 9259303 h 15135727"/>
              <a:gd name="connsiteX321" fmla="*/ 2261937 w 8128084"/>
              <a:gd name="connsiteY321" fmla="*/ 9168064 h 15135727"/>
              <a:gd name="connsiteX322" fmla="*/ 2237874 w 8128084"/>
              <a:gd name="connsiteY322" fmla="*/ 8999621 h 15135727"/>
              <a:gd name="connsiteX323" fmla="*/ 2117558 w 8128084"/>
              <a:gd name="connsiteY323" fmla="*/ 8975558 h 15135727"/>
              <a:gd name="connsiteX324" fmla="*/ 2045369 w 8128084"/>
              <a:gd name="connsiteY324" fmla="*/ 8783053 h 15135727"/>
              <a:gd name="connsiteX325" fmla="*/ 1852864 w 8128084"/>
              <a:gd name="connsiteY325" fmla="*/ 8758990 h 15135727"/>
              <a:gd name="connsiteX326" fmla="*/ 1636295 w 8128084"/>
              <a:gd name="connsiteY326" fmla="*/ 8927432 h 15135727"/>
              <a:gd name="connsiteX327" fmla="*/ 1588169 w 8128084"/>
              <a:gd name="connsiteY327" fmla="*/ 9023685 h 15135727"/>
              <a:gd name="connsiteX328" fmla="*/ 1515979 w 8128084"/>
              <a:gd name="connsiteY328" fmla="*/ 8879306 h 15135727"/>
              <a:gd name="connsiteX329" fmla="*/ 1347537 w 8128084"/>
              <a:gd name="connsiteY329" fmla="*/ 8879306 h 15135727"/>
              <a:gd name="connsiteX330" fmla="*/ 1347537 w 8128084"/>
              <a:gd name="connsiteY330" fmla="*/ 8710864 h 15135727"/>
              <a:gd name="connsiteX331" fmla="*/ 1106906 w 8128084"/>
              <a:gd name="connsiteY331" fmla="*/ 8783053 h 15135727"/>
              <a:gd name="connsiteX332" fmla="*/ 890337 w 8128084"/>
              <a:gd name="connsiteY332" fmla="*/ 8686800 h 15135727"/>
              <a:gd name="connsiteX333" fmla="*/ 649706 w 8128084"/>
              <a:gd name="connsiteY333" fmla="*/ 8662737 h 15135727"/>
              <a:gd name="connsiteX334" fmla="*/ 385011 w 8128084"/>
              <a:gd name="connsiteY334" fmla="*/ 8566485 h 15135727"/>
              <a:gd name="connsiteX335" fmla="*/ 577516 w 8128084"/>
              <a:gd name="connsiteY335" fmla="*/ 8373979 h 15135727"/>
              <a:gd name="connsiteX336" fmla="*/ 794085 w 8128084"/>
              <a:gd name="connsiteY336" fmla="*/ 8301790 h 15135727"/>
              <a:gd name="connsiteX337" fmla="*/ 745958 w 8128084"/>
              <a:gd name="connsiteY337" fmla="*/ 8133348 h 15135727"/>
              <a:gd name="connsiteX338" fmla="*/ 818148 w 8128084"/>
              <a:gd name="connsiteY338" fmla="*/ 7820527 h 15135727"/>
              <a:gd name="connsiteX339" fmla="*/ 697832 w 8128084"/>
              <a:gd name="connsiteY339" fmla="*/ 7820527 h 15135727"/>
              <a:gd name="connsiteX340" fmla="*/ 625642 w 8128084"/>
              <a:gd name="connsiteY340" fmla="*/ 7916779 h 15135727"/>
              <a:gd name="connsiteX341" fmla="*/ 457200 w 8128084"/>
              <a:gd name="connsiteY341" fmla="*/ 7820527 h 15135727"/>
              <a:gd name="connsiteX342" fmla="*/ 529390 w 8128084"/>
              <a:gd name="connsiteY342" fmla="*/ 7700211 h 15135727"/>
              <a:gd name="connsiteX343" fmla="*/ 938464 w 8128084"/>
              <a:gd name="connsiteY343" fmla="*/ 7676148 h 15135727"/>
              <a:gd name="connsiteX344" fmla="*/ 1058779 w 8128084"/>
              <a:gd name="connsiteY344" fmla="*/ 7459579 h 15135727"/>
              <a:gd name="connsiteX345" fmla="*/ 1203158 w 8128084"/>
              <a:gd name="connsiteY345" fmla="*/ 7603958 h 15135727"/>
              <a:gd name="connsiteX346" fmla="*/ 1299411 w 8128084"/>
              <a:gd name="connsiteY346" fmla="*/ 7555832 h 15135727"/>
              <a:gd name="connsiteX347" fmla="*/ 1443790 w 8128084"/>
              <a:gd name="connsiteY347" fmla="*/ 7507706 h 15135727"/>
              <a:gd name="connsiteX348" fmla="*/ 1684421 w 8128084"/>
              <a:gd name="connsiteY348" fmla="*/ 7603958 h 15135727"/>
              <a:gd name="connsiteX349" fmla="*/ 1684421 w 8128084"/>
              <a:gd name="connsiteY349" fmla="*/ 7603958 h 15135727"/>
              <a:gd name="connsiteX350" fmla="*/ 1540042 w 8128084"/>
              <a:gd name="connsiteY350" fmla="*/ 7363327 h 15135727"/>
              <a:gd name="connsiteX351" fmla="*/ 1299411 w 8128084"/>
              <a:gd name="connsiteY351" fmla="*/ 7315200 h 15135727"/>
              <a:gd name="connsiteX352" fmla="*/ 1130969 w 8128084"/>
              <a:gd name="connsiteY352" fmla="*/ 7339264 h 15135727"/>
              <a:gd name="connsiteX353" fmla="*/ 1034716 w 8128084"/>
              <a:gd name="connsiteY353" fmla="*/ 7315200 h 15135727"/>
              <a:gd name="connsiteX354" fmla="*/ 1155032 w 8128084"/>
              <a:gd name="connsiteY354" fmla="*/ 7050506 h 15135727"/>
              <a:gd name="connsiteX355" fmla="*/ 1155032 w 8128084"/>
              <a:gd name="connsiteY355" fmla="*/ 6930190 h 15135727"/>
              <a:gd name="connsiteX356" fmla="*/ 1155032 w 8128084"/>
              <a:gd name="connsiteY356" fmla="*/ 6761748 h 15135727"/>
              <a:gd name="connsiteX357" fmla="*/ 1203158 w 8128084"/>
              <a:gd name="connsiteY357" fmla="*/ 6617369 h 15135727"/>
              <a:gd name="connsiteX358" fmla="*/ 1371600 w 8128084"/>
              <a:gd name="connsiteY358" fmla="*/ 6472990 h 15135727"/>
              <a:gd name="connsiteX359" fmla="*/ 1443790 w 8128084"/>
              <a:gd name="connsiteY359" fmla="*/ 6328611 h 15135727"/>
              <a:gd name="connsiteX360" fmla="*/ 1419727 w 8128084"/>
              <a:gd name="connsiteY360" fmla="*/ 6208295 h 15135727"/>
              <a:gd name="connsiteX361" fmla="*/ 1275348 w 8128084"/>
              <a:gd name="connsiteY361" fmla="*/ 6304548 h 15135727"/>
              <a:gd name="connsiteX362" fmla="*/ 1323474 w 8128084"/>
              <a:gd name="connsiteY362" fmla="*/ 6015790 h 15135727"/>
              <a:gd name="connsiteX363" fmla="*/ 1540042 w 8128084"/>
              <a:gd name="connsiteY363" fmla="*/ 5871411 h 15135727"/>
              <a:gd name="connsiteX364" fmla="*/ 1540042 w 8128084"/>
              <a:gd name="connsiteY364" fmla="*/ 5751095 h 15135727"/>
              <a:gd name="connsiteX365" fmla="*/ 1395664 w 8128084"/>
              <a:gd name="connsiteY365" fmla="*/ 5799221 h 15135727"/>
              <a:gd name="connsiteX366" fmla="*/ 1179095 w 8128084"/>
              <a:gd name="connsiteY366" fmla="*/ 5799221 h 15135727"/>
              <a:gd name="connsiteX367" fmla="*/ 890337 w 8128084"/>
              <a:gd name="connsiteY367" fmla="*/ 5775158 h 15135727"/>
              <a:gd name="connsiteX368" fmla="*/ 697832 w 8128084"/>
              <a:gd name="connsiteY368" fmla="*/ 5606716 h 15135727"/>
              <a:gd name="connsiteX369" fmla="*/ 577516 w 8128084"/>
              <a:gd name="connsiteY369" fmla="*/ 5582653 h 15135727"/>
              <a:gd name="connsiteX370" fmla="*/ 697832 w 8128084"/>
              <a:gd name="connsiteY370" fmla="*/ 5775158 h 15135727"/>
              <a:gd name="connsiteX371" fmla="*/ 409074 w 8128084"/>
              <a:gd name="connsiteY371" fmla="*/ 5799221 h 15135727"/>
              <a:gd name="connsiteX372" fmla="*/ 168442 w 8128084"/>
              <a:gd name="connsiteY372" fmla="*/ 5702969 h 15135727"/>
              <a:gd name="connsiteX373" fmla="*/ 264695 w 8128084"/>
              <a:gd name="connsiteY373" fmla="*/ 5558590 h 15135727"/>
              <a:gd name="connsiteX374" fmla="*/ 144379 w 8128084"/>
              <a:gd name="connsiteY374" fmla="*/ 5510464 h 15135727"/>
              <a:gd name="connsiteX375" fmla="*/ 0 w 8128084"/>
              <a:gd name="connsiteY375" fmla="*/ 5462337 h 15135727"/>
              <a:gd name="connsiteX376" fmla="*/ 96253 w 8128084"/>
              <a:gd name="connsiteY376"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42827 w 8128084"/>
              <a:gd name="connsiteY202" fmla="*/ 14383753 h 15135727"/>
              <a:gd name="connsiteX203" fmla="*/ 4403558 w 8128084"/>
              <a:gd name="connsiteY203" fmla="*/ 14437895 h 15135727"/>
              <a:gd name="connsiteX204" fmla="*/ 4340058 w 8128084"/>
              <a:gd name="connsiteY204" fmla="*/ 14475995 h 15135727"/>
              <a:gd name="connsiteX205" fmla="*/ 4303127 w 8128084"/>
              <a:gd name="connsiteY205" fmla="*/ 14364703 h 15135727"/>
              <a:gd name="connsiteX206" fmla="*/ 4276892 w 8128084"/>
              <a:gd name="connsiteY206" fmla="*/ 14296190 h 15135727"/>
              <a:gd name="connsiteX207" fmla="*/ 4235116 w 8128084"/>
              <a:gd name="connsiteY207" fmla="*/ 14341642 h 15135727"/>
              <a:gd name="connsiteX208" fmla="*/ 4162927 w 8128084"/>
              <a:gd name="connsiteY208" fmla="*/ 14389769 h 15135727"/>
              <a:gd name="connsiteX209" fmla="*/ 4137527 w 8128084"/>
              <a:gd name="connsiteY209" fmla="*/ 14364369 h 15135727"/>
              <a:gd name="connsiteX210" fmla="*/ 3998327 w 8128084"/>
              <a:gd name="connsiteY210" fmla="*/ 14409153 h 15135727"/>
              <a:gd name="connsiteX211" fmla="*/ 4023727 w 8128084"/>
              <a:gd name="connsiteY211" fmla="*/ 14275803 h 15135727"/>
              <a:gd name="connsiteX212" fmla="*/ 3915945 w 8128084"/>
              <a:gd name="connsiteY212" fmla="*/ 14289840 h 15135727"/>
              <a:gd name="connsiteX213" fmla="*/ 3801979 w 8128084"/>
              <a:gd name="connsiteY213" fmla="*/ 14293516 h 15135727"/>
              <a:gd name="connsiteX214" fmla="*/ 3719764 w 8128084"/>
              <a:gd name="connsiteY214" fmla="*/ 14415169 h 15135727"/>
              <a:gd name="connsiteX215" fmla="*/ 3625850 w 8128084"/>
              <a:gd name="connsiteY215" fmla="*/ 14616364 h 15135727"/>
              <a:gd name="connsiteX216" fmla="*/ 3513221 w 8128084"/>
              <a:gd name="connsiteY216" fmla="*/ 14726653 h 15135727"/>
              <a:gd name="connsiteX217" fmla="*/ 3583071 w 8128084"/>
              <a:gd name="connsiteY217" fmla="*/ 14832932 h 15135727"/>
              <a:gd name="connsiteX218" fmla="*/ 3633537 w 8128084"/>
              <a:gd name="connsiteY218" fmla="*/ 14967285 h 15135727"/>
              <a:gd name="connsiteX219" fmla="*/ 3609474 w 8128084"/>
              <a:gd name="connsiteY219" fmla="*/ 15087600 h 15135727"/>
              <a:gd name="connsiteX220" fmla="*/ 3479132 w 8128084"/>
              <a:gd name="connsiteY220" fmla="*/ 14975974 h 15135727"/>
              <a:gd name="connsiteX221" fmla="*/ 3304340 w 8128084"/>
              <a:gd name="connsiteY221" fmla="*/ 14949237 h 15135727"/>
              <a:gd name="connsiteX222" fmla="*/ 3261227 w 8128084"/>
              <a:gd name="connsiteY222" fmla="*/ 14787145 h 15135727"/>
              <a:gd name="connsiteX223" fmla="*/ 3128211 w 8128084"/>
              <a:gd name="connsiteY223" fmla="*/ 14919158 h 15135727"/>
              <a:gd name="connsiteX224" fmla="*/ 3090277 w 8128084"/>
              <a:gd name="connsiteY224" fmla="*/ 15075903 h 15135727"/>
              <a:gd name="connsiteX225" fmla="*/ 2959769 w 8128084"/>
              <a:gd name="connsiteY225" fmla="*/ 15135727 h 15135727"/>
              <a:gd name="connsiteX226" fmla="*/ 2891256 w 8128084"/>
              <a:gd name="connsiteY226" fmla="*/ 14945895 h 15135727"/>
              <a:gd name="connsiteX227" fmla="*/ 2829927 w 8128084"/>
              <a:gd name="connsiteY227" fmla="*/ 14872703 h 15135727"/>
              <a:gd name="connsiteX228" fmla="*/ 2887579 w 8128084"/>
              <a:gd name="connsiteY228" fmla="*/ 14774779 h 15135727"/>
              <a:gd name="connsiteX229" fmla="*/ 2779127 w 8128084"/>
              <a:gd name="connsiteY229" fmla="*/ 14694903 h 15135727"/>
              <a:gd name="connsiteX230" fmla="*/ 2839453 w 8128084"/>
              <a:gd name="connsiteY230" fmla="*/ 14582274 h 15135727"/>
              <a:gd name="connsiteX231" fmla="*/ 2935706 w 8128084"/>
              <a:gd name="connsiteY231" fmla="*/ 14510085 h 15135727"/>
              <a:gd name="connsiteX232" fmla="*/ 2948406 w 8128084"/>
              <a:gd name="connsiteY232" fmla="*/ 14554535 h 15135727"/>
              <a:gd name="connsiteX233" fmla="*/ 2855327 w 8128084"/>
              <a:gd name="connsiteY233" fmla="*/ 14371053 h 15135727"/>
              <a:gd name="connsiteX234" fmla="*/ 3014077 w 8128084"/>
              <a:gd name="connsiteY234" fmla="*/ 14447253 h 15135727"/>
              <a:gd name="connsiteX235" fmla="*/ 3029285 w 8128084"/>
              <a:gd name="connsiteY235" fmla="*/ 14363032 h 15135727"/>
              <a:gd name="connsiteX236" fmla="*/ 3152274 w 8128084"/>
              <a:gd name="connsiteY236" fmla="*/ 14341642 h 15135727"/>
              <a:gd name="connsiteX237" fmla="*/ 3226135 w 8128084"/>
              <a:gd name="connsiteY237" fmla="*/ 14269453 h 15135727"/>
              <a:gd name="connsiteX238" fmla="*/ 3152274 w 8128084"/>
              <a:gd name="connsiteY238" fmla="*/ 14197264 h 15135727"/>
              <a:gd name="connsiteX239" fmla="*/ 3152274 w 8128084"/>
              <a:gd name="connsiteY239" fmla="*/ 14052885 h 15135727"/>
              <a:gd name="connsiteX240" fmla="*/ 3086435 w 8128084"/>
              <a:gd name="connsiteY240" fmla="*/ 14037845 h 15135727"/>
              <a:gd name="connsiteX241" fmla="*/ 3056021 w 8128084"/>
              <a:gd name="connsiteY241" fmla="*/ 14153148 h 15135727"/>
              <a:gd name="connsiteX242" fmla="*/ 2935706 w 8128084"/>
              <a:gd name="connsiteY242" fmla="*/ 14076948 h 15135727"/>
              <a:gd name="connsiteX243" fmla="*/ 2863516 w 8128084"/>
              <a:gd name="connsiteY243" fmla="*/ 14093324 h 15135727"/>
              <a:gd name="connsiteX244" fmla="*/ 2804527 w 8128084"/>
              <a:gd name="connsiteY244" fmla="*/ 14218653 h 15135727"/>
              <a:gd name="connsiteX245" fmla="*/ 2719137 w 8128084"/>
              <a:gd name="connsiteY245" fmla="*/ 14197264 h 15135727"/>
              <a:gd name="connsiteX246" fmla="*/ 2653298 w 8128084"/>
              <a:gd name="connsiteY246" fmla="*/ 14248064 h 15135727"/>
              <a:gd name="connsiteX247" fmla="*/ 2560721 w 8128084"/>
              <a:gd name="connsiteY247" fmla="*/ 14150474 h 15135727"/>
              <a:gd name="connsiteX248" fmla="*/ 2436729 w 8128084"/>
              <a:gd name="connsiteY248" fmla="*/ 13804566 h 15135727"/>
              <a:gd name="connsiteX249" fmla="*/ 2550527 w 8128084"/>
              <a:gd name="connsiteY249" fmla="*/ 13805903 h 15135727"/>
              <a:gd name="connsiteX250" fmla="*/ 2729498 w 8128084"/>
              <a:gd name="connsiteY250" fmla="*/ 13812253 h 15135727"/>
              <a:gd name="connsiteX251" fmla="*/ 2633077 w 8128084"/>
              <a:gd name="connsiteY251" fmla="*/ 13755103 h 15135727"/>
              <a:gd name="connsiteX252" fmla="*/ 2553369 w 8128084"/>
              <a:gd name="connsiteY252" fmla="*/ 13475369 h 15135727"/>
              <a:gd name="connsiteX253" fmla="*/ 2658645 w 8128084"/>
              <a:gd name="connsiteY253" fmla="*/ 13224711 h 15135727"/>
              <a:gd name="connsiteX254" fmla="*/ 2719137 w 8128084"/>
              <a:gd name="connsiteY254" fmla="*/ 13042232 h 15135727"/>
              <a:gd name="connsiteX255" fmla="*/ 2791327 w 8128084"/>
              <a:gd name="connsiteY255" fmla="*/ 12945979 h 15135727"/>
              <a:gd name="connsiteX256" fmla="*/ 2969627 w 8128084"/>
              <a:gd name="connsiteY256" fmla="*/ 12929603 h 15135727"/>
              <a:gd name="connsiteX257" fmla="*/ 3031958 w 8128084"/>
              <a:gd name="connsiteY257" fmla="*/ 13090358 h 15135727"/>
              <a:gd name="connsiteX258" fmla="*/ 3102977 w 8128084"/>
              <a:gd name="connsiteY258" fmla="*/ 12974053 h 15135727"/>
              <a:gd name="connsiteX259" fmla="*/ 3043321 w 8128084"/>
              <a:gd name="connsiteY259" fmla="*/ 12836024 h 15135727"/>
              <a:gd name="connsiteX260" fmla="*/ 2849479 w 8128084"/>
              <a:gd name="connsiteY260" fmla="*/ 12815637 h 15135727"/>
              <a:gd name="connsiteX261" fmla="*/ 2815390 w 8128084"/>
              <a:gd name="connsiteY261" fmla="*/ 12777537 h 15135727"/>
              <a:gd name="connsiteX262" fmla="*/ 2887077 w 8128084"/>
              <a:gd name="connsiteY262" fmla="*/ 12586703 h 15135727"/>
              <a:gd name="connsiteX263" fmla="*/ 3153777 w 8128084"/>
              <a:gd name="connsiteY263" fmla="*/ 12516853 h 15135727"/>
              <a:gd name="connsiteX264" fmla="*/ 3239837 w 8128084"/>
              <a:gd name="connsiteY264" fmla="*/ 12311314 h 15135727"/>
              <a:gd name="connsiteX265" fmla="*/ 3104148 w 8128084"/>
              <a:gd name="connsiteY265" fmla="*/ 12320337 h 15135727"/>
              <a:gd name="connsiteX266" fmla="*/ 3040648 w 8128084"/>
              <a:gd name="connsiteY266" fmla="*/ 12320337 h 15135727"/>
              <a:gd name="connsiteX267" fmla="*/ 2956927 w 8128084"/>
              <a:gd name="connsiteY267" fmla="*/ 12237453 h 15135727"/>
              <a:gd name="connsiteX268" fmla="*/ 3007895 w 8128084"/>
              <a:gd name="connsiteY268" fmla="*/ 12079706 h 15135727"/>
              <a:gd name="connsiteX269" fmla="*/ 2810042 w 8128084"/>
              <a:gd name="connsiteY269" fmla="*/ 11954377 h 15135727"/>
              <a:gd name="connsiteX270" fmla="*/ 2863516 w 8128084"/>
              <a:gd name="connsiteY270" fmla="*/ 11694695 h 15135727"/>
              <a:gd name="connsiteX271" fmla="*/ 2817227 w 8128084"/>
              <a:gd name="connsiteY271" fmla="*/ 11507203 h 15135727"/>
              <a:gd name="connsiteX272" fmla="*/ 2911642 w 8128084"/>
              <a:gd name="connsiteY272" fmla="*/ 11454064 h 15135727"/>
              <a:gd name="connsiteX273" fmla="*/ 2988677 w 8128084"/>
              <a:gd name="connsiteY273" fmla="*/ 11494503 h 15135727"/>
              <a:gd name="connsiteX274" fmla="*/ 3011571 w 8128084"/>
              <a:gd name="connsiteY274" fmla="*/ 11454064 h 15135727"/>
              <a:gd name="connsiteX275" fmla="*/ 2850482 w 8128084"/>
              <a:gd name="connsiteY275" fmla="*/ 11381874 h 15135727"/>
              <a:gd name="connsiteX276" fmla="*/ 2993858 w 8128084"/>
              <a:gd name="connsiteY276" fmla="*/ 11266571 h 15135727"/>
              <a:gd name="connsiteX277" fmla="*/ 3007895 w 8128084"/>
              <a:gd name="connsiteY277" fmla="*/ 11189369 h 15135727"/>
              <a:gd name="connsiteX278" fmla="*/ 2874879 w 8128084"/>
              <a:gd name="connsiteY278" fmla="*/ 11179342 h 15135727"/>
              <a:gd name="connsiteX279" fmla="*/ 2919329 w 8128084"/>
              <a:gd name="connsiteY279" fmla="*/ 11023600 h 15135727"/>
              <a:gd name="connsiteX280" fmla="*/ 2887579 w 8128084"/>
              <a:gd name="connsiteY280" fmla="*/ 10924674 h 15135727"/>
              <a:gd name="connsiteX281" fmla="*/ 2760914 w 8128084"/>
              <a:gd name="connsiteY281" fmla="*/ 11065377 h 15135727"/>
              <a:gd name="connsiteX282" fmla="*/ 2667000 w 8128084"/>
              <a:gd name="connsiteY282" fmla="*/ 10969124 h 15135727"/>
              <a:gd name="connsiteX283" fmla="*/ 2607845 w 8128084"/>
              <a:gd name="connsiteY283" fmla="*/ 11071727 h 15135727"/>
              <a:gd name="connsiteX284" fmla="*/ 2526632 w 8128084"/>
              <a:gd name="connsiteY284" fmla="*/ 11117179 h 15135727"/>
              <a:gd name="connsiteX285" fmla="*/ 2410827 w 8128084"/>
              <a:gd name="connsiteY285" fmla="*/ 11100803 h 15135727"/>
              <a:gd name="connsiteX286" fmla="*/ 2334127 w 8128084"/>
              <a:gd name="connsiteY286" fmla="*/ 10996864 h 15135727"/>
              <a:gd name="connsiteX287" fmla="*/ 2358190 w 8128084"/>
              <a:gd name="connsiteY287" fmla="*/ 10732169 h 15135727"/>
              <a:gd name="connsiteX288" fmla="*/ 2372227 w 8128084"/>
              <a:gd name="connsiteY288" fmla="*/ 10689390 h 15135727"/>
              <a:gd name="connsiteX289" fmla="*/ 2533316 w 8128084"/>
              <a:gd name="connsiteY289" fmla="*/ 10574087 h 15135727"/>
              <a:gd name="connsiteX290" fmla="*/ 2598821 w 8128084"/>
              <a:gd name="connsiteY290" fmla="*/ 10684042 h 15135727"/>
              <a:gd name="connsiteX291" fmla="*/ 2683877 w 8128084"/>
              <a:gd name="connsiteY291" fmla="*/ 10745203 h 15135727"/>
              <a:gd name="connsiteX292" fmla="*/ 2767264 w 8128084"/>
              <a:gd name="connsiteY292" fmla="*/ 10684042 h 15135727"/>
              <a:gd name="connsiteX293" fmla="*/ 2646948 w 8128084"/>
              <a:gd name="connsiteY293" fmla="*/ 10515600 h 15135727"/>
              <a:gd name="connsiteX294" fmla="*/ 2815390 w 8128084"/>
              <a:gd name="connsiteY294" fmla="*/ 10395285 h 15135727"/>
              <a:gd name="connsiteX295" fmla="*/ 2899777 w 8128084"/>
              <a:gd name="connsiteY295" fmla="*/ 10453103 h 15135727"/>
              <a:gd name="connsiteX296" fmla="*/ 2899777 w 8128084"/>
              <a:gd name="connsiteY296" fmla="*/ 10586453 h 15135727"/>
              <a:gd name="connsiteX297" fmla="*/ 2982327 w 8128084"/>
              <a:gd name="connsiteY297" fmla="*/ 10459453 h 15135727"/>
              <a:gd name="connsiteX298" fmla="*/ 3080085 w 8128084"/>
              <a:gd name="connsiteY298" fmla="*/ 10419348 h 15135727"/>
              <a:gd name="connsiteX299" fmla="*/ 3248527 w 8128084"/>
              <a:gd name="connsiteY299" fmla="*/ 10539664 h 15135727"/>
              <a:gd name="connsiteX300" fmla="*/ 3320716 w 8128084"/>
              <a:gd name="connsiteY300" fmla="*/ 10659979 h 15135727"/>
              <a:gd name="connsiteX301" fmla="*/ 3465095 w 8128084"/>
              <a:gd name="connsiteY301" fmla="*/ 10659979 h 15135727"/>
              <a:gd name="connsiteX302" fmla="*/ 3441032 w 8128084"/>
              <a:gd name="connsiteY302" fmla="*/ 10491537 h 15135727"/>
              <a:gd name="connsiteX303" fmla="*/ 3356977 w 8128084"/>
              <a:gd name="connsiteY303" fmla="*/ 10408653 h 15135727"/>
              <a:gd name="connsiteX304" fmla="*/ 3348456 w 8128084"/>
              <a:gd name="connsiteY304" fmla="*/ 10282656 h 15135727"/>
              <a:gd name="connsiteX305" fmla="*/ 3198227 w 8128084"/>
              <a:gd name="connsiteY305" fmla="*/ 10319753 h 15135727"/>
              <a:gd name="connsiteX306" fmla="*/ 3152274 w 8128084"/>
              <a:gd name="connsiteY306" fmla="*/ 10250906 h 15135727"/>
              <a:gd name="connsiteX307" fmla="*/ 3176337 w 8128084"/>
              <a:gd name="connsiteY307" fmla="*/ 10178716 h 15135727"/>
              <a:gd name="connsiteX308" fmla="*/ 3104148 w 8128084"/>
              <a:gd name="connsiteY308" fmla="*/ 10154653 h 15135727"/>
              <a:gd name="connsiteX309" fmla="*/ 2975977 w 8128084"/>
              <a:gd name="connsiteY309" fmla="*/ 10167353 h 15135727"/>
              <a:gd name="connsiteX310" fmla="*/ 3007895 w 8128084"/>
              <a:gd name="connsiteY310" fmla="*/ 9962148 h 15135727"/>
              <a:gd name="connsiteX311" fmla="*/ 3176337 w 8128084"/>
              <a:gd name="connsiteY311" fmla="*/ 9889958 h 15135727"/>
              <a:gd name="connsiteX312" fmla="*/ 2959769 w 8128084"/>
              <a:gd name="connsiteY312" fmla="*/ 9504948 h 15135727"/>
              <a:gd name="connsiteX313" fmla="*/ 2791327 w 8128084"/>
              <a:gd name="connsiteY313" fmla="*/ 9456821 h 15135727"/>
              <a:gd name="connsiteX314" fmla="*/ 2574758 w 8128084"/>
              <a:gd name="connsiteY314" fmla="*/ 9336506 h 15135727"/>
              <a:gd name="connsiteX315" fmla="*/ 2671177 w 8128084"/>
              <a:gd name="connsiteY315" fmla="*/ 9189453 h 15135727"/>
              <a:gd name="connsiteX316" fmla="*/ 2684045 w 8128084"/>
              <a:gd name="connsiteY316" fmla="*/ 9109911 h 15135727"/>
              <a:gd name="connsiteX317" fmla="*/ 2580774 w 8128084"/>
              <a:gd name="connsiteY317" fmla="*/ 9069471 h 15135727"/>
              <a:gd name="connsiteX318" fmla="*/ 2546685 w 8128084"/>
              <a:gd name="connsiteY318" fmla="*/ 9051758 h 15135727"/>
              <a:gd name="connsiteX319" fmla="*/ 2436729 w 8128084"/>
              <a:gd name="connsiteY319" fmla="*/ 9056771 h 15135727"/>
              <a:gd name="connsiteX320" fmla="*/ 2372727 w 8128084"/>
              <a:gd name="connsiteY320" fmla="*/ 9259303 h 15135727"/>
              <a:gd name="connsiteX321" fmla="*/ 2261937 w 8128084"/>
              <a:gd name="connsiteY321" fmla="*/ 9168064 h 15135727"/>
              <a:gd name="connsiteX322" fmla="*/ 2237874 w 8128084"/>
              <a:gd name="connsiteY322" fmla="*/ 8999621 h 15135727"/>
              <a:gd name="connsiteX323" fmla="*/ 2079458 w 8128084"/>
              <a:gd name="connsiteY323" fmla="*/ 9020008 h 15135727"/>
              <a:gd name="connsiteX324" fmla="*/ 2045369 w 8128084"/>
              <a:gd name="connsiteY324" fmla="*/ 8783053 h 15135727"/>
              <a:gd name="connsiteX325" fmla="*/ 1852864 w 8128084"/>
              <a:gd name="connsiteY325" fmla="*/ 8758990 h 15135727"/>
              <a:gd name="connsiteX326" fmla="*/ 1636295 w 8128084"/>
              <a:gd name="connsiteY326" fmla="*/ 8927432 h 15135727"/>
              <a:gd name="connsiteX327" fmla="*/ 1588169 w 8128084"/>
              <a:gd name="connsiteY327" fmla="*/ 9023685 h 15135727"/>
              <a:gd name="connsiteX328" fmla="*/ 1515979 w 8128084"/>
              <a:gd name="connsiteY328" fmla="*/ 8879306 h 15135727"/>
              <a:gd name="connsiteX329" fmla="*/ 1347537 w 8128084"/>
              <a:gd name="connsiteY329" fmla="*/ 8879306 h 15135727"/>
              <a:gd name="connsiteX330" fmla="*/ 1347537 w 8128084"/>
              <a:gd name="connsiteY330" fmla="*/ 8710864 h 15135727"/>
              <a:gd name="connsiteX331" fmla="*/ 1106906 w 8128084"/>
              <a:gd name="connsiteY331" fmla="*/ 8783053 h 15135727"/>
              <a:gd name="connsiteX332" fmla="*/ 890337 w 8128084"/>
              <a:gd name="connsiteY332" fmla="*/ 8686800 h 15135727"/>
              <a:gd name="connsiteX333" fmla="*/ 649706 w 8128084"/>
              <a:gd name="connsiteY333" fmla="*/ 8662737 h 15135727"/>
              <a:gd name="connsiteX334" fmla="*/ 385011 w 8128084"/>
              <a:gd name="connsiteY334" fmla="*/ 8566485 h 15135727"/>
              <a:gd name="connsiteX335" fmla="*/ 577516 w 8128084"/>
              <a:gd name="connsiteY335" fmla="*/ 8373979 h 15135727"/>
              <a:gd name="connsiteX336" fmla="*/ 794085 w 8128084"/>
              <a:gd name="connsiteY336" fmla="*/ 8301790 h 15135727"/>
              <a:gd name="connsiteX337" fmla="*/ 745958 w 8128084"/>
              <a:gd name="connsiteY337" fmla="*/ 8133348 h 15135727"/>
              <a:gd name="connsiteX338" fmla="*/ 818148 w 8128084"/>
              <a:gd name="connsiteY338" fmla="*/ 7820527 h 15135727"/>
              <a:gd name="connsiteX339" fmla="*/ 697832 w 8128084"/>
              <a:gd name="connsiteY339" fmla="*/ 7820527 h 15135727"/>
              <a:gd name="connsiteX340" fmla="*/ 625642 w 8128084"/>
              <a:gd name="connsiteY340" fmla="*/ 7916779 h 15135727"/>
              <a:gd name="connsiteX341" fmla="*/ 457200 w 8128084"/>
              <a:gd name="connsiteY341" fmla="*/ 7820527 h 15135727"/>
              <a:gd name="connsiteX342" fmla="*/ 529390 w 8128084"/>
              <a:gd name="connsiteY342" fmla="*/ 7700211 h 15135727"/>
              <a:gd name="connsiteX343" fmla="*/ 938464 w 8128084"/>
              <a:gd name="connsiteY343" fmla="*/ 7676148 h 15135727"/>
              <a:gd name="connsiteX344" fmla="*/ 1058779 w 8128084"/>
              <a:gd name="connsiteY344" fmla="*/ 7459579 h 15135727"/>
              <a:gd name="connsiteX345" fmla="*/ 1203158 w 8128084"/>
              <a:gd name="connsiteY345" fmla="*/ 7603958 h 15135727"/>
              <a:gd name="connsiteX346" fmla="*/ 1299411 w 8128084"/>
              <a:gd name="connsiteY346" fmla="*/ 7555832 h 15135727"/>
              <a:gd name="connsiteX347" fmla="*/ 1443790 w 8128084"/>
              <a:gd name="connsiteY347" fmla="*/ 7507706 h 15135727"/>
              <a:gd name="connsiteX348" fmla="*/ 1684421 w 8128084"/>
              <a:gd name="connsiteY348" fmla="*/ 7603958 h 15135727"/>
              <a:gd name="connsiteX349" fmla="*/ 1684421 w 8128084"/>
              <a:gd name="connsiteY349" fmla="*/ 7603958 h 15135727"/>
              <a:gd name="connsiteX350" fmla="*/ 1540042 w 8128084"/>
              <a:gd name="connsiteY350" fmla="*/ 7363327 h 15135727"/>
              <a:gd name="connsiteX351" fmla="*/ 1299411 w 8128084"/>
              <a:gd name="connsiteY351" fmla="*/ 7315200 h 15135727"/>
              <a:gd name="connsiteX352" fmla="*/ 1130969 w 8128084"/>
              <a:gd name="connsiteY352" fmla="*/ 7339264 h 15135727"/>
              <a:gd name="connsiteX353" fmla="*/ 1034716 w 8128084"/>
              <a:gd name="connsiteY353" fmla="*/ 7315200 h 15135727"/>
              <a:gd name="connsiteX354" fmla="*/ 1155032 w 8128084"/>
              <a:gd name="connsiteY354" fmla="*/ 7050506 h 15135727"/>
              <a:gd name="connsiteX355" fmla="*/ 1155032 w 8128084"/>
              <a:gd name="connsiteY355" fmla="*/ 6930190 h 15135727"/>
              <a:gd name="connsiteX356" fmla="*/ 1155032 w 8128084"/>
              <a:gd name="connsiteY356" fmla="*/ 6761748 h 15135727"/>
              <a:gd name="connsiteX357" fmla="*/ 1203158 w 8128084"/>
              <a:gd name="connsiteY357" fmla="*/ 6617369 h 15135727"/>
              <a:gd name="connsiteX358" fmla="*/ 1371600 w 8128084"/>
              <a:gd name="connsiteY358" fmla="*/ 6472990 h 15135727"/>
              <a:gd name="connsiteX359" fmla="*/ 1443790 w 8128084"/>
              <a:gd name="connsiteY359" fmla="*/ 6328611 h 15135727"/>
              <a:gd name="connsiteX360" fmla="*/ 1419727 w 8128084"/>
              <a:gd name="connsiteY360" fmla="*/ 6208295 h 15135727"/>
              <a:gd name="connsiteX361" fmla="*/ 1275348 w 8128084"/>
              <a:gd name="connsiteY361" fmla="*/ 6304548 h 15135727"/>
              <a:gd name="connsiteX362" fmla="*/ 1323474 w 8128084"/>
              <a:gd name="connsiteY362" fmla="*/ 6015790 h 15135727"/>
              <a:gd name="connsiteX363" fmla="*/ 1540042 w 8128084"/>
              <a:gd name="connsiteY363" fmla="*/ 5871411 h 15135727"/>
              <a:gd name="connsiteX364" fmla="*/ 1540042 w 8128084"/>
              <a:gd name="connsiteY364" fmla="*/ 5751095 h 15135727"/>
              <a:gd name="connsiteX365" fmla="*/ 1395664 w 8128084"/>
              <a:gd name="connsiteY365" fmla="*/ 5799221 h 15135727"/>
              <a:gd name="connsiteX366" fmla="*/ 1179095 w 8128084"/>
              <a:gd name="connsiteY366" fmla="*/ 5799221 h 15135727"/>
              <a:gd name="connsiteX367" fmla="*/ 890337 w 8128084"/>
              <a:gd name="connsiteY367" fmla="*/ 5775158 h 15135727"/>
              <a:gd name="connsiteX368" fmla="*/ 697832 w 8128084"/>
              <a:gd name="connsiteY368" fmla="*/ 5606716 h 15135727"/>
              <a:gd name="connsiteX369" fmla="*/ 577516 w 8128084"/>
              <a:gd name="connsiteY369" fmla="*/ 5582653 h 15135727"/>
              <a:gd name="connsiteX370" fmla="*/ 697832 w 8128084"/>
              <a:gd name="connsiteY370" fmla="*/ 5775158 h 15135727"/>
              <a:gd name="connsiteX371" fmla="*/ 409074 w 8128084"/>
              <a:gd name="connsiteY371" fmla="*/ 5799221 h 15135727"/>
              <a:gd name="connsiteX372" fmla="*/ 168442 w 8128084"/>
              <a:gd name="connsiteY372" fmla="*/ 5702969 h 15135727"/>
              <a:gd name="connsiteX373" fmla="*/ 264695 w 8128084"/>
              <a:gd name="connsiteY373" fmla="*/ 5558590 h 15135727"/>
              <a:gd name="connsiteX374" fmla="*/ 144379 w 8128084"/>
              <a:gd name="connsiteY374" fmla="*/ 5510464 h 15135727"/>
              <a:gd name="connsiteX375" fmla="*/ 0 w 8128084"/>
              <a:gd name="connsiteY375" fmla="*/ 5462337 h 15135727"/>
              <a:gd name="connsiteX376" fmla="*/ 96253 w 8128084"/>
              <a:gd name="connsiteY376"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42827 w 8128084"/>
              <a:gd name="connsiteY202" fmla="*/ 14383753 h 15135727"/>
              <a:gd name="connsiteX203" fmla="*/ 4403558 w 8128084"/>
              <a:gd name="connsiteY203" fmla="*/ 14437895 h 15135727"/>
              <a:gd name="connsiteX204" fmla="*/ 4340058 w 8128084"/>
              <a:gd name="connsiteY204" fmla="*/ 14475995 h 15135727"/>
              <a:gd name="connsiteX205" fmla="*/ 4303127 w 8128084"/>
              <a:gd name="connsiteY205" fmla="*/ 14364703 h 15135727"/>
              <a:gd name="connsiteX206" fmla="*/ 4276892 w 8128084"/>
              <a:gd name="connsiteY206" fmla="*/ 14296190 h 15135727"/>
              <a:gd name="connsiteX207" fmla="*/ 4235116 w 8128084"/>
              <a:gd name="connsiteY207" fmla="*/ 14341642 h 15135727"/>
              <a:gd name="connsiteX208" fmla="*/ 4162927 w 8128084"/>
              <a:gd name="connsiteY208" fmla="*/ 14389769 h 15135727"/>
              <a:gd name="connsiteX209" fmla="*/ 4137527 w 8128084"/>
              <a:gd name="connsiteY209" fmla="*/ 14364369 h 15135727"/>
              <a:gd name="connsiteX210" fmla="*/ 3998327 w 8128084"/>
              <a:gd name="connsiteY210" fmla="*/ 14409153 h 15135727"/>
              <a:gd name="connsiteX211" fmla="*/ 4023727 w 8128084"/>
              <a:gd name="connsiteY211" fmla="*/ 14275803 h 15135727"/>
              <a:gd name="connsiteX212" fmla="*/ 3915945 w 8128084"/>
              <a:gd name="connsiteY212" fmla="*/ 14289840 h 15135727"/>
              <a:gd name="connsiteX213" fmla="*/ 3801979 w 8128084"/>
              <a:gd name="connsiteY213" fmla="*/ 14293516 h 15135727"/>
              <a:gd name="connsiteX214" fmla="*/ 3719764 w 8128084"/>
              <a:gd name="connsiteY214" fmla="*/ 14415169 h 15135727"/>
              <a:gd name="connsiteX215" fmla="*/ 3625850 w 8128084"/>
              <a:gd name="connsiteY215" fmla="*/ 14616364 h 15135727"/>
              <a:gd name="connsiteX216" fmla="*/ 3513221 w 8128084"/>
              <a:gd name="connsiteY216" fmla="*/ 14726653 h 15135727"/>
              <a:gd name="connsiteX217" fmla="*/ 3583071 w 8128084"/>
              <a:gd name="connsiteY217" fmla="*/ 14832932 h 15135727"/>
              <a:gd name="connsiteX218" fmla="*/ 3633537 w 8128084"/>
              <a:gd name="connsiteY218" fmla="*/ 14967285 h 15135727"/>
              <a:gd name="connsiteX219" fmla="*/ 3609474 w 8128084"/>
              <a:gd name="connsiteY219" fmla="*/ 15087600 h 15135727"/>
              <a:gd name="connsiteX220" fmla="*/ 3479132 w 8128084"/>
              <a:gd name="connsiteY220" fmla="*/ 14975974 h 15135727"/>
              <a:gd name="connsiteX221" fmla="*/ 3304340 w 8128084"/>
              <a:gd name="connsiteY221" fmla="*/ 14949237 h 15135727"/>
              <a:gd name="connsiteX222" fmla="*/ 3261227 w 8128084"/>
              <a:gd name="connsiteY222" fmla="*/ 14787145 h 15135727"/>
              <a:gd name="connsiteX223" fmla="*/ 3128211 w 8128084"/>
              <a:gd name="connsiteY223" fmla="*/ 14919158 h 15135727"/>
              <a:gd name="connsiteX224" fmla="*/ 3090277 w 8128084"/>
              <a:gd name="connsiteY224" fmla="*/ 15075903 h 15135727"/>
              <a:gd name="connsiteX225" fmla="*/ 2959769 w 8128084"/>
              <a:gd name="connsiteY225" fmla="*/ 15135727 h 15135727"/>
              <a:gd name="connsiteX226" fmla="*/ 2891256 w 8128084"/>
              <a:gd name="connsiteY226" fmla="*/ 14945895 h 15135727"/>
              <a:gd name="connsiteX227" fmla="*/ 2829927 w 8128084"/>
              <a:gd name="connsiteY227" fmla="*/ 14872703 h 15135727"/>
              <a:gd name="connsiteX228" fmla="*/ 2887579 w 8128084"/>
              <a:gd name="connsiteY228" fmla="*/ 14774779 h 15135727"/>
              <a:gd name="connsiteX229" fmla="*/ 2779127 w 8128084"/>
              <a:gd name="connsiteY229" fmla="*/ 14694903 h 15135727"/>
              <a:gd name="connsiteX230" fmla="*/ 2839453 w 8128084"/>
              <a:gd name="connsiteY230" fmla="*/ 14582274 h 15135727"/>
              <a:gd name="connsiteX231" fmla="*/ 2935706 w 8128084"/>
              <a:gd name="connsiteY231" fmla="*/ 14510085 h 15135727"/>
              <a:gd name="connsiteX232" fmla="*/ 2948406 w 8128084"/>
              <a:gd name="connsiteY232" fmla="*/ 14554535 h 15135727"/>
              <a:gd name="connsiteX233" fmla="*/ 2855327 w 8128084"/>
              <a:gd name="connsiteY233" fmla="*/ 14371053 h 15135727"/>
              <a:gd name="connsiteX234" fmla="*/ 3014077 w 8128084"/>
              <a:gd name="connsiteY234" fmla="*/ 14447253 h 15135727"/>
              <a:gd name="connsiteX235" fmla="*/ 3029285 w 8128084"/>
              <a:gd name="connsiteY235" fmla="*/ 14363032 h 15135727"/>
              <a:gd name="connsiteX236" fmla="*/ 3152274 w 8128084"/>
              <a:gd name="connsiteY236" fmla="*/ 14341642 h 15135727"/>
              <a:gd name="connsiteX237" fmla="*/ 3226135 w 8128084"/>
              <a:gd name="connsiteY237" fmla="*/ 14269453 h 15135727"/>
              <a:gd name="connsiteX238" fmla="*/ 3152274 w 8128084"/>
              <a:gd name="connsiteY238" fmla="*/ 14197264 h 15135727"/>
              <a:gd name="connsiteX239" fmla="*/ 3152274 w 8128084"/>
              <a:gd name="connsiteY239" fmla="*/ 14052885 h 15135727"/>
              <a:gd name="connsiteX240" fmla="*/ 3086435 w 8128084"/>
              <a:gd name="connsiteY240" fmla="*/ 14037845 h 15135727"/>
              <a:gd name="connsiteX241" fmla="*/ 3056021 w 8128084"/>
              <a:gd name="connsiteY241" fmla="*/ 14153148 h 15135727"/>
              <a:gd name="connsiteX242" fmla="*/ 2935706 w 8128084"/>
              <a:gd name="connsiteY242" fmla="*/ 14076948 h 15135727"/>
              <a:gd name="connsiteX243" fmla="*/ 2863516 w 8128084"/>
              <a:gd name="connsiteY243" fmla="*/ 14093324 h 15135727"/>
              <a:gd name="connsiteX244" fmla="*/ 2804527 w 8128084"/>
              <a:gd name="connsiteY244" fmla="*/ 14218653 h 15135727"/>
              <a:gd name="connsiteX245" fmla="*/ 2719137 w 8128084"/>
              <a:gd name="connsiteY245" fmla="*/ 14197264 h 15135727"/>
              <a:gd name="connsiteX246" fmla="*/ 2653298 w 8128084"/>
              <a:gd name="connsiteY246" fmla="*/ 14248064 h 15135727"/>
              <a:gd name="connsiteX247" fmla="*/ 2560721 w 8128084"/>
              <a:gd name="connsiteY247" fmla="*/ 14150474 h 15135727"/>
              <a:gd name="connsiteX248" fmla="*/ 2436729 w 8128084"/>
              <a:gd name="connsiteY248" fmla="*/ 13804566 h 15135727"/>
              <a:gd name="connsiteX249" fmla="*/ 2550527 w 8128084"/>
              <a:gd name="connsiteY249" fmla="*/ 13805903 h 15135727"/>
              <a:gd name="connsiteX250" fmla="*/ 2729498 w 8128084"/>
              <a:gd name="connsiteY250" fmla="*/ 13812253 h 15135727"/>
              <a:gd name="connsiteX251" fmla="*/ 2633077 w 8128084"/>
              <a:gd name="connsiteY251" fmla="*/ 13755103 h 15135727"/>
              <a:gd name="connsiteX252" fmla="*/ 2553369 w 8128084"/>
              <a:gd name="connsiteY252" fmla="*/ 13475369 h 15135727"/>
              <a:gd name="connsiteX253" fmla="*/ 2658645 w 8128084"/>
              <a:gd name="connsiteY253" fmla="*/ 13224711 h 15135727"/>
              <a:gd name="connsiteX254" fmla="*/ 2719137 w 8128084"/>
              <a:gd name="connsiteY254" fmla="*/ 13042232 h 15135727"/>
              <a:gd name="connsiteX255" fmla="*/ 2791327 w 8128084"/>
              <a:gd name="connsiteY255" fmla="*/ 12945979 h 15135727"/>
              <a:gd name="connsiteX256" fmla="*/ 2969627 w 8128084"/>
              <a:gd name="connsiteY256" fmla="*/ 12929603 h 15135727"/>
              <a:gd name="connsiteX257" fmla="*/ 3031958 w 8128084"/>
              <a:gd name="connsiteY257" fmla="*/ 13090358 h 15135727"/>
              <a:gd name="connsiteX258" fmla="*/ 3102977 w 8128084"/>
              <a:gd name="connsiteY258" fmla="*/ 12974053 h 15135727"/>
              <a:gd name="connsiteX259" fmla="*/ 3043321 w 8128084"/>
              <a:gd name="connsiteY259" fmla="*/ 12836024 h 15135727"/>
              <a:gd name="connsiteX260" fmla="*/ 2849479 w 8128084"/>
              <a:gd name="connsiteY260" fmla="*/ 12815637 h 15135727"/>
              <a:gd name="connsiteX261" fmla="*/ 2815390 w 8128084"/>
              <a:gd name="connsiteY261" fmla="*/ 12777537 h 15135727"/>
              <a:gd name="connsiteX262" fmla="*/ 2887077 w 8128084"/>
              <a:gd name="connsiteY262" fmla="*/ 12586703 h 15135727"/>
              <a:gd name="connsiteX263" fmla="*/ 3153777 w 8128084"/>
              <a:gd name="connsiteY263" fmla="*/ 12516853 h 15135727"/>
              <a:gd name="connsiteX264" fmla="*/ 3239837 w 8128084"/>
              <a:gd name="connsiteY264" fmla="*/ 12311314 h 15135727"/>
              <a:gd name="connsiteX265" fmla="*/ 3104148 w 8128084"/>
              <a:gd name="connsiteY265" fmla="*/ 12320337 h 15135727"/>
              <a:gd name="connsiteX266" fmla="*/ 3040648 w 8128084"/>
              <a:gd name="connsiteY266" fmla="*/ 12320337 h 15135727"/>
              <a:gd name="connsiteX267" fmla="*/ 2956927 w 8128084"/>
              <a:gd name="connsiteY267" fmla="*/ 12237453 h 15135727"/>
              <a:gd name="connsiteX268" fmla="*/ 3007895 w 8128084"/>
              <a:gd name="connsiteY268" fmla="*/ 12079706 h 15135727"/>
              <a:gd name="connsiteX269" fmla="*/ 2810042 w 8128084"/>
              <a:gd name="connsiteY269" fmla="*/ 11954377 h 15135727"/>
              <a:gd name="connsiteX270" fmla="*/ 2863516 w 8128084"/>
              <a:gd name="connsiteY270" fmla="*/ 11694695 h 15135727"/>
              <a:gd name="connsiteX271" fmla="*/ 2817227 w 8128084"/>
              <a:gd name="connsiteY271" fmla="*/ 11507203 h 15135727"/>
              <a:gd name="connsiteX272" fmla="*/ 2911642 w 8128084"/>
              <a:gd name="connsiteY272" fmla="*/ 11454064 h 15135727"/>
              <a:gd name="connsiteX273" fmla="*/ 2988677 w 8128084"/>
              <a:gd name="connsiteY273" fmla="*/ 11494503 h 15135727"/>
              <a:gd name="connsiteX274" fmla="*/ 3011571 w 8128084"/>
              <a:gd name="connsiteY274" fmla="*/ 11454064 h 15135727"/>
              <a:gd name="connsiteX275" fmla="*/ 2850482 w 8128084"/>
              <a:gd name="connsiteY275" fmla="*/ 11381874 h 15135727"/>
              <a:gd name="connsiteX276" fmla="*/ 2993858 w 8128084"/>
              <a:gd name="connsiteY276" fmla="*/ 11266571 h 15135727"/>
              <a:gd name="connsiteX277" fmla="*/ 3007895 w 8128084"/>
              <a:gd name="connsiteY277" fmla="*/ 11189369 h 15135727"/>
              <a:gd name="connsiteX278" fmla="*/ 2874879 w 8128084"/>
              <a:gd name="connsiteY278" fmla="*/ 11179342 h 15135727"/>
              <a:gd name="connsiteX279" fmla="*/ 2919329 w 8128084"/>
              <a:gd name="connsiteY279" fmla="*/ 11023600 h 15135727"/>
              <a:gd name="connsiteX280" fmla="*/ 2887579 w 8128084"/>
              <a:gd name="connsiteY280" fmla="*/ 10924674 h 15135727"/>
              <a:gd name="connsiteX281" fmla="*/ 2760914 w 8128084"/>
              <a:gd name="connsiteY281" fmla="*/ 11065377 h 15135727"/>
              <a:gd name="connsiteX282" fmla="*/ 2667000 w 8128084"/>
              <a:gd name="connsiteY282" fmla="*/ 10969124 h 15135727"/>
              <a:gd name="connsiteX283" fmla="*/ 2607845 w 8128084"/>
              <a:gd name="connsiteY283" fmla="*/ 11071727 h 15135727"/>
              <a:gd name="connsiteX284" fmla="*/ 2526632 w 8128084"/>
              <a:gd name="connsiteY284" fmla="*/ 11117179 h 15135727"/>
              <a:gd name="connsiteX285" fmla="*/ 2410827 w 8128084"/>
              <a:gd name="connsiteY285" fmla="*/ 11100803 h 15135727"/>
              <a:gd name="connsiteX286" fmla="*/ 2334127 w 8128084"/>
              <a:gd name="connsiteY286" fmla="*/ 10996864 h 15135727"/>
              <a:gd name="connsiteX287" fmla="*/ 2358190 w 8128084"/>
              <a:gd name="connsiteY287" fmla="*/ 10732169 h 15135727"/>
              <a:gd name="connsiteX288" fmla="*/ 2372227 w 8128084"/>
              <a:gd name="connsiteY288" fmla="*/ 10689390 h 15135727"/>
              <a:gd name="connsiteX289" fmla="*/ 2533316 w 8128084"/>
              <a:gd name="connsiteY289" fmla="*/ 10574087 h 15135727"/>
              <a:gd name="connsiteX290" fmla="*/ 2598821 w 8128084"/>
              <a:gd name="connsiteY290" fmla="*/ 10684042 h 15135727"/>
              <a:gd name="connsiteX291" fmla="*/ 2683877 w 8128084"/>
              <a:gd name="connsiteY291" fmla="*/ 10745203 h 15135727"/>
              <a:gd name="connsiteX292" fmla="*/ 2767264 w 8128084"/>
              <a:gd name="connsiteY292" fmla="*/ 10684042 h 15135727"/>
              <a:gd name="connsiteX293" fmla="*/ 2646948 w 8128084"/>
              <a:gd name="connsiteY293" fmla="*/ 10515600 h 15135727"/>
              <a:gd name="connsiteX294" fmla="*/ 2815390 w 8128084"/>
              <a:gd name="connsiteY294" fmla="*/ 10395285 h 15135727"/>
              <a:gd name="connsiteX295" fmla="*/ 2899777 w 8128084"/>
              <a:gd name="connsiteY295" fmla="*/ 10453103 h 15135727"/>
              <a:gd name="connsiteX296" fmla="*/ 2899777 w 8128084"/>
              <a:gd name="connsiteY296" fmla="*/ 10586453 h 15135727"/>
              <a:gd name="connsiteX297" fmla="*/ 2982327 w 8128084"/>
              <a:gd name="connsiteY297" fmla="*/ 10459453 h 15135727"/>
              <a:gd name="connsiteX298" fmla="*/ 3080085 w 8128084"/>
              <a:gd name="connsiteY298" fmla="*/ 10419348 h 15135727"/>
              <a:gd name="connsiteX299" fmla="*/ 3248527 w 8128084"/>
              <a:gd name="connsiteY299" fmla="*/ 10539664 h 15135727"/>
              <a:gd name="connsiteX300" fmla="*/ 3320716 w 8128084"/>
              <a:gd name="connsiteY300" fmla="*/ 10659979 h 15135727"/>
              <a:gd name="connsiteX301" fmla="*/ 3465095 w 8128084"/>
              <a:gd name="connsiteY301" fmla="*/ 10659979 h 15135727"/>
              <a:gd name="connsiteX302" fmla="*/ 3441032 w 8128084"/>
              <a:gd name="connsiteY302" fmla="*/ 10491537 h 15135727"/>
              <a:gd name="connsiteX303" fmla="*/ 3356977 w 8128084"/>
              <a:gd name="connsiteY303" fmla="*/ 10408653 h 15135727"/>
              <a:gd name="connsiteX304" fmla="*/ 3348456 w 8128084"/>
              <a:gd name="connsiteY304" fmla="*/ 10282656 h 15135727"/>
              <a:gd name="connsiteX305" fmla="*/ 3198227 w 8128084"/>
              <a:gd name="connsiteY305" fmla="*/ 10319753 h 15135727"/>
              <a:gd name="connsiteX306" fmla="*/ 3152274 w 8128084"/>
              <a:gd name="connsiteY306" fmla="*/ 10250906 h 15135727"/>
              <a:gd name="connsiteX307" fmla="*/ 3176337 w 8128084"/>
              <a:gd name="connsiteY307" fmla="*/ 10178716 h 15135727"/>
              <a:gd name="connsiteX308" fmla="*/ 3104148 w 8128084"/>
              <a:gd name="connsiteY308" fmla="*/ 10154653 h 15135727"/>
              <a:gd name="connsiteX309" fmla="*/ 2975977 w 8128084"/>
              <a:gd name="connsiteY309" fmla="*/ 10167353 h 15135727"/>
              <a:gd name="connsiteX310" fmla="*/ 3007895 w 8128084"/>
              <a:gd name="connsiteY310" fmla="*/ 9962148 h 15135727"/>
              <a:gd name="connsiteX311" fmla="*/ 3176337 w 8128084"/>
              <a:gd name="connsiteY311" fmla="*/ 9889958 h 15135727"/>
              <a:gd name="connsiteX312" fmla="*/ 2959769 w 8128084"/>
              <a:gd name="connsiteY312" fmla="*/ 9504948 h 15135727"/>
              <a:gd name="connsiteX313" fmla="*/ 2791327 w 8128084"/>
              <a:gd name="connsiteY313" fmla="*/ 9456821 h 15135727"/>
              <a:gd name="connsiteX314" fmla="*/ 2574758 w 8128084"/>
              <a:gd name="connsiteY314" fmla="*/ 9336506 h 15135727"/>
              <a:gd name="connsiteX315" fmla="*/ 2671177 w 8128084"/>
              <a:gd name="connsiteY315" fmla="*/ 9189453 h 15135727"/>
              <a:gd name="connsiteX316" fmla="*/ 2684045 w 8128084"/>
              <a:gd name="connsiteY316" fmla="*/ 9109911 h 15135727"/>
              <a:gd name="connsiteX317" fmla="*/ 2580774 w 8128084"/>
              <a:gd name="connsiteY317" fmla="*/ 9069471 h 15135727"/>
              <a:gd name="connsiteX318" fmla="*/ 2546685 w 8128084"/>
              <a:gd name="connsiteY318" fmla="*/ 9051758 h 15135727"/>
              <a:gd name="connsiteX319" fmla="*/ 2436729 w 8128084"/>
              <a:gd name="connsiteY319" fmla="*/ 9056771 h 15135727"/>
              <a:gd name="connsiteX320" fmla="*/ 2372727 w 8128084"/>
              <a:gd name="connsiteY320" fmla="*/ 9259303 h 15135727"/>
              <a:gd name="connsiteX321" fmla="*/ 2261937 w 8128084"/>
              <a:gd name="connsiteY321" fmla="*/ 9168064 h 15135727"/>
              <a:gd name="connsiteX322" fmla="*/ 2237874 w 8128084"/>
              <a:gd name="connsiteY322" fmla="*/ 8999621 h 15135727"/>
              <a:gd name="connsiteX323" fmla="*/ 2079458 w 8128084"/>
              <a:gd name="connsiteY323" fmla="*/ 9020008 h 15135727"/>
              <a:gd name="connsiteX324" fmla="*/ 2026319 w 8128084"/>
              <a:gd name="connsiteY324" fmla="*/ 8827503 h 15135727"/>
              <a:gd name="connsiteX325" fmla="*/ 1852864 w 8128084"/>
              <a:gd name="connsiteY325" fmla="*/ 8758990 h 15135727"/>
              <a:gd name="connsiteX326" fmla="*/ 1636295 w 8128084"/>
              <a:gd name="connsiteY326" fmla="*/ 8927432 h 15135727"/>
              <a:gd name="connsiteX327" fmla="*/ 1588169 w 8128084"/>
              <a:gd name="connsiteY327" fmla="*/ 9023685 h 15135727"/>
              <a:gd name="connsiteX328" fmla="*/ 1515979 w 8128084"/>
              <a:gd name="connsiteY328" fmla="*/ 8879306 h 15135727"/>
              <a:gd name="connsiteX329" fmla="*/ 1347537 w 8128084"/>
              <a:gd name="connsiteY329" fmla="*/ 8879306 h 15135727"/>
              <a:gd name="connsiteX330" fmla="*/ 1347537 w 8128084"/>
              <a:gd name="connsiteY330" fmla="*/ 8710864 h 15135727"/>
              <a:gd name="connsiteX331" fmla="*/ 1106906 w 8128084"/>
              <a:gd name="connsiteY331" fmla="*/ 8783053 h 15135727"/>
              <a:gd name="connsiteX332" fmla="*/ 890337 w 8128084"/>
              <a:gd name="connsiteY332" fmla="*/ 8686800 h 15135727"/>
              <a:gd name="connsiteX333" fmla="*/ 649706 w 8128084"/>
              <a:gd name="connsiteY333" fmla="*/ 8662737 h 15135727"/>
              <a:gd name="connsiteX334" fmla="*/ 385011 w 8128084"/>
              <a:gd name="connsiteY334" fmla="*/ 8566485 h 15135727"/>
              <a:gd name="connsiteX335" fmla="*/ 577516 w 8128084"/>
              <a:gd name="connsiteY335" fmla="*/ 8373979 h 15135727"/>
              <a:gd name="connsiteX336" fmla="*/ 794085 w 8128084"/>
              <a:gd name="connsiteY336" fmla="*/ 8301790 h 15135727"/>
              <a:gd name="connsiteX337" fmla="*/ 745958 w 8128084"/>
              <a:gd name="connsiteY337" fmla="*/ 8133348 h 15135727"/>
              <a:gd name="connsiteX338" fmla="*/ 818148 w 8128084"/>
              <a:gd name="connsiteY338" fmla="*/ 7820527 h 15135727"/>
              <a:gd name="connsiteX339" fmla="*/ 697832 w 8128084"/>
              <a:gd name="connsiteY339" fmla="*/ 7820527 h 15135727"/>
              <a:gd name="connsiteX340" fmla="*/ 625642 w 8128084"/>
              <a:gd name="connsiteY340" fmla="*/ 7916779 h 15135727"/>
              <a:gd name="connsiteX341" fmla="*/ 457200 w 8128084"/>
              <a:gd name="connsiteY341" fmla="*/ 7820527 h 15135727"/>
              <a:gd name="connsiteX342" fmla="*/ 529390 w 8128084"/>
              <a:gd name="connsiteY342" fmla="*/ 7700211 h 15135727"/>
              <a:gd name="connsiteX343" fmla="*/ 938464 w 8128084"/>
              <a:gd name="connsiteY343" fmla="*/ 7676148 h 15135727"/>
              <a:gd name="connsiteX344" fmla="*/ 1058779 w 8128084"/>
              <a:gd name="connsiteY344" fmla="*/ 7459579 h 15135727"/>
              <a:gd name="connsiteX345" fmla="*/ 1203158 w 8128084"/>
              <a:gd name="connsiteY345" fmla="*/ 7603958 h 15135727"/>
              <a:gd name="connsiteX346" fmla="*/ 1299411 w 8128084"/>
              <a:gd name="connsiteY346" fmla="*/ 7555832 h 15135727"/>
              <a:gd name="connsiteX347" fmla="*/ 1443790 w 8128084"/>
              <a:gd name="connsiteY347" fmla="*/ 7507706 h 15135727"/>
              <a:gd name="connsiteX348" fmla="*/ 1684421 w 8128084"/>
              <a:gd name="connsiteY348" fmla="*/ 7603958 h 15135727"/>
              <a:gd name="connsiteX349" fmla="*/ 1684421 w 8128084"/>
              <a:gd name="connsiteY349" fmla="*/ 7603958 h 15135727"/>
              <a:gd name="connsiteX350" fmla="*/ 1540042 w 8128084"/>
              <a:gd name="connsiteY350" fmla="*/ 7363327 h 15135727"/>
              <a:gd name="connsiteX351" fmla="*/ 1299411 w 8128084"/>
              <a:gd name="connsiteY351" fmla="*/ 7315200 h 15135727"/>
              <a:gd name="connsiteX352" fmla="*/ 1130969 w 8128084"/>
              <a:gd name="connsiteY352" fmla="*/ 7339264 h 15135727"/>
              <a:gd name="connsiteX353" fmla="*/ 1034716 w 8128084"/>
              <a:gd name="connsiteY353" fmla="*/ 7315200 h 15135727"/>
              <a:gd name="connsiteX354" fmla="*/ 1155032 w 8128084"/>
              <a:gd name="connsiteY354" fmla="*/ 7050506 h 15135727"/>
              <a:gd name="connsiteX355" fmla="*/ 1155032 w 8128084"/>
              <a:gd name="connsiteY355" fmla="*/ 6930190 h 15135727"/>
              <a:gd name="connsiteX356" fmla="*/ 1155032 w 8128084"/>
              <a:gd name="connsiteY356" fmla="*/ 6761748 h 15135727"/>
              <a:gd name="connsiteX357" fmla="*/ 1203158 w 8128084"/>
              <a:gd name="connsiteY357" fmla="*/ 6617369 h 15135727"/>
              <a:gd name="connsiteX358" fmla="*/ 1371600 w 8128084"/>
              <a:gd name="connsiteY358" fmla="*/ 6472990 h 15135727"/>
              <a:gd name="connsiteX359" fmla="*/ 1443790 w 8128084"/>
              <a:gd name="connsiteY359" fmla="*/ 6328611 h 15135727"/>
              <a:gd name="connsiteX360" fmla="*/ 1419727 w 8128084"/>
              <a:gd name="connsiteY360" fmla="*/ 6208295 h 15135727"/>
              <a:gd name="connsiteX361" fmla="*/ 1275348 w 8128084"/>
              <a:gd name="connsiteY361" fmla="*/ 6304548 h 15135727"/>
              <a:gd name="connsiteX362" fmla="*/ 1323474 w 8128084"/>
              <a:gd name="connsiteY362" fmla="*/ 6015790 h 15135727"/>
              <a:gd name="connsiteX363" fmla="*/ 1540042 w 8128084"/>
              <a:gd name="connsiteY363" fmla="*/ 5871411 h 15135727"/>
              <a:gd name="connsiteX364" fmla="*/ 1540042 w 8128084"/>
              <a:gd name="connsiteY364" fmla="*/ 5751095 h 15135727"/>
              <a:gd name="connsiteX365" fmla="*/ 1395664 w 8128084"/>
              <a:gd name="connsiteY365" fmla="*/ 5799221 h 15135727"/>
              <a:gd name="connsiteX366" fmla="*/ 1179095 w 8128084"/>
              <a:gd name="connsiteY366" fmla="*/ 5799221 h 15135727"/>
              <a:gd name="connsiteX367" fmla="*/ 890337 w 8128084"/>
              <a:gd name="connsiteY367" fmla="*/ 5775158 h 15135727"/>
              <a:gd name="connsiteX368" fmla="*/ 697832 w 8128084"/>
              <a:gd name="connsiteY368" fmla="*/ 5606716 h 15135727"/>
              <a:gd name="connsiteX369" fmla="*/ 577516 w 8128084"/>
              <a:gd name="connsiteY369" fmla="*/ 5582653 h 15135727"/>
              <a:gd name="connsiteX370" fmla="*/ 697832 w 8128084"/>
              <a:gd name="connsiteY370" fmla="*/ 5775158 h 15135727"/>
              <a:gd name="connsiteX371" fmla="*/ 409074 w 8128084"/>
              <a:gd name="connsiteY371" fmla="*/ 5799221 h 15135727"/>
              <a:gd name="connsiteX372" fmla="*/ 168442 w 8128084"/>
              <a:gd name="connsiteY372" fmla="*/ 5702969 h 15135727"/>
              <a:gd name="connsiteX373" fmla="*/ 264695 w 8128084"/>
              <a:gd name="connsiteY373" fmla="*/ 5558590 h 15135727"/>
              <a:gd name="connsiteX374" fmla="*/ 144379 w 8128084"/>
              <a:gd name="connsiteY374" fmla="*/ 5510464 h 15135727"/>
              <a:gd name="connsiteX375" fmla="*/ 0 w 8128084"/>
              <a:gd name="connsiteY375" fmla="*/ 5462337 h 15135727"/>
              <a:gd name="connsiteX376" fmla="*/ 96253 w 8128084"/>
              <a:gd name="connsiteY376"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42827 w 8128084"/>
              <a:gd name="connsiteY202" fmla="*/ 14383753 h 15135727"/>
              <a:gd name="connsiteX203" fmla="*/ 4403558 w 8128084"/>
              <a:gd name="connsiteY203" fmla="*/ 14437895 h 15135727"/>
              <a:gd name="connsiteX204" fmla="*/ 4340058 w 8128084"/>
              <a:gd name="connsiteY204" fmla="*/ 14475995 h 15135727"/>
              <a:gd name="connsiteX205" fmla="*/ 4303127 w 8128084"/>
              <a:gd name="connsiteY205" fmla="*/ 14364703 h 15135727"/>
              <a:gd name="connsiteX206" fmla="*/ 4276892 w 8128084"/>
              <a:gd name="connsiteY206" fmla="*/ 14296190 h 15135727"/>
              <a:gd name="connsiteX207" fmla="*/ 4235116 w 8128084"/>
              <a:gd name="connsiteY207" fmla="*/ 14341642 h 15135727"/>
              <a:gd name="connsiteX208" fmla="*/ 4162927 w 8128084"/>
              <a:gd name="connsiteY208" fmla="*/ 14389769 h 15135727"/>
              <a:gd name="connsiteX209" fmla="*/ 4137527 w 8128084"/>
              <a:gd name="connsiteY209" fmla="*/ 14364369 h 15135727"/>
              <a:gd name="connsiteX210" fmla="*/ 3998327 w 8128084"/>
              <a:gd name="connsiteY210" fmla="*/ 14409153 h 15135727"/>
              <a:gd name="connsiteX211" fmla="*/ 4023727 w 8128084"/>
              <a:gd name="connsiteY211" fmla="*/ 14275803 h 15135727"/>
              <a:gd name="connsiteX212" fmla="*/ 3915945 w 8128084"/>
              <a:gd name="connsiteY212" fmla="*/ 14289840 h 15135727"/>
              <a:gd name="connsiteX213" fmla="*/ 3801979 w 8128084"/>
              <a:gd name="connsiteY213" fmla="*/ 14293516 h 15135727"/>
              <a:gd name="connsiteX214" fmla="*/ 3719764 w 8128084"/>
              <a:gd name="connsiteY214" fmla="*/ 14415169 h 15135727"/>
              <a:gd name="connsiteX215" fmla="*/ 3625850 w 8128084"/>
              <a:gd name="connsiteY215" fmla="*/ 14616364 h 15135727"/>
              <a:gd name="connsiteX216" fmla="*/ 3513221 w 8128084"/>
              <a:gd name="connsiteY216" fmla="*/ 14726653 h 15135727"/>
              <a:gd name="connsiteX217" fmla="*/ 3583071 w 8128084"/>
              <a:gd name="connsiteY217" fmla="*/ 14832932 h 15135727"/>
              <a:gd name="connsiteX218" fmla="*/ 3633537 w 8128084"/>
              <a:gd name="connsiteY218" fmla="*/ 14967285 h 15135727"/>
              <a:gd name="connsiteX219" fmla="*/ 3609474 w 8128084"/>
              <a:gd name="connsiteY219" fmla="*/ 15087600 h 15135727"/>
              <a:gd name="connsiteX220" fmla="*/ 3479132 w 8128084"/>
              <a:gd name="connsiteY220" fmla="*/ 14975974 h 15135727"/>
              <a:gd name="connsiteX221" fmla="*/ 3304340 w 8128084"/>
              <a:gd name="connsiteY221" fmla="*/ 14949237 h 15135727"/>
              <a:gd name="connsiteX222" fmla="*/ 3261227 w 8128084"/>
              <a:gd name="connsiteY222" fmla="*/ 14787145 h 15135727"/>
              <a:gd name="connsiteX223" fmla="*/ 3128211 w 8128084"/>
              <a:gd name="connsiteY223" fmla="*/ 14919158 h 15135727"/>
              <a:gd name="connsiteX224" fmla="*/ 3090277 w 8128084"/>
              <a:gd name="connsiteY224" fmla="*/ 15075903 h 15135727"/>
              <a:gd name="connsiteX225" fmla="*/ 2959769 w 8128084"/>
              <a:gd name="connsiteY225" fmla="*/ 15135727 h 15135727"/>
              <a:gd name="connsiteX226" fmla="*/ 2891256 w 8128084"/>
              <a:gd name="connsiteY226" fmla="*/ 14945895 h 15135727"/>
              <a:gd name="connsiteX227" fmla="*/ 2829927 w 8128084"/>
              <a:gd name="connsiteY227" fmla="*/ 14872703 h 15135727"/>
              <a:gd name="connsiteX228" fmla="*/ 2887579 w 8128084"/>
              <a:gd name="connsiteY228" fmla="*/ 14774779 h 15135727"/>
              <a:gd name="connsiteX229" fmla="*/ 2779127 w 8128084"/>
              <a:gd name="connsiteY229" fmla="*/ 14694903 h 15135727"/>
              <a:gd name="connsiteX230" fmla="*/ 2839453 w 8128084"/>
              <a:gd name="connsiteY230" fmla="*/ 14582274 h 15135727"/>
              <a:gd name="connsiteX231" fmla="*/ 2935706 w 8128084"/>
              <a:gd name="connsiteY231" fmla="*/ 14510085 h 15135727"/>
              <a:gd name="connsiteX232" fmla="*/ 2948406 w 8128084"/>
              <a:gd name="connsiteY232" fmla="*/ 14554535 h 15135727"/>
              <a:gd name="connsiteX233" fmla="*/ 2855327 w 8128084"/>
              <a:gd name="connsiteY233" fmla="*/ 14371053 h 15135727"/>
              <a:gd name="connsiteX234" fmla="*/ 3014077 w 8128084"/>
              <a:gd name="connsiteY234" fmla="*/ 14447253 h 15135727"/>
              <a:gd name="connsiteX235" fmla="*/ 3029285 w 8128084"/>
              <a:gd name="connsiteY235" fmla="*/ 14363032 h 15135727"/>
              <a:gd name="connsiteX236" fmla="*/ 3152274 w 8128084"/>
              <a:gd name="connsiteY236" fmla="*/ 14341642 h 15135727"/>
              <a:gd name="connsiteX237" fmla="*/ 3226135 w 8128084"/>
              <a:gd name="connsiteY237" fmla="*/ 14269453 h 15135727"/>
              <a:gd name="connsiteX238" fmla="*/ 3152274 w 8128084"/>
              <a:gd name="connsiteY238" fmla="*/ 14197264 h 15135727"/>
              <a:gd name="connsiteX239" fmla="*/ 3152274 w 8128084"/>
              <a:gd name="connsiteY239" fmla="*/ 14052885 h 15135727"/>
              <a:gd name="connsiteX240" fmla="*/ 3086435 w 8128084"/>
              <a:gd name="connsiteY240" fmla="*/ 14037845 h 15135727"/>
              <a:gd name="connsiteX241" fmla="*/ 3056021 w 8128084"/>
              <a:gd name="connsiteY241" fmla="*/ 14153148 h 15135727"/>
              <a:gd name="connsiteX242" fmla="*/ 2935706 w 8128084"/>
              <a:gd name="connsiteY242" fmla="*/ 14076948 h 15135727"/>
              <a:gd name="connsiteX243" fmla="*/ 2863516 w 8128084"/>
              <a:gd name="connsiteY243" fmla="*/ 14093324 h 15135727"/>
              <a:gd name="connsiteX244" fmla="*/ 2804527 w 8128084"/>
              <a:gd name="connsiteY244" fmla="*/ 14218653 h 15135727"/>
              <a:gd name="connsiteX245" fmla="*/ 2719137 w 8128084"/>
              <a:gd name="connsiteY245" fmla="*/ 14197264 h 15135727"/>
              <a:gd name="connsiteX246" fmla="*/ 2653298 w 8128084"/>
              <a:gd name="connsiteY246" fmla="*/ 14248064 h 15135727"/>
              <a:gd name="connsiteX247" fmla="*/ 2560721 w 8128084"/>
              <a:gd name="connsiteY247" fmla="*/ 14150474 h 15135727"/>
              <a:gd name="connsiteX248" fmla="*/ 2436729 w 8128084"/>
              <a:gd name="connsiteY248" fmla="*/ 13804566 h 15135727"/>
              <a:gd name="connsiteX249" fmla="*/ 2550527 w 8128084"/>
              <a:gd name="connsiteY249" fmla="*/ 13805903 h 15135727"/>
              <a:gd name="connsiteX250" fmla="*/ 2729498 w 8128084"/>
              <a:gd name="connsiteY250" fmla="*/ 13812253 h 15135727"/>
              <a:gd name="connsiteX251" fmla="*/ 2633077 w 8128084"/>
              <a:gd name="connsiteY251" fmla="*/ 13755103 h 15135727"/>
              <a:gd name="connsiteX252" fmla="*/ 2553369 w 8128084"/>
              <a:gd name="connsiteY252" fmla="*/ 13475369 h 15135727"/>
              <a:gd name="connsiteX253" fmla="*/ 2658645 w 8128084"/>
              <a:gd name="connsiteY253" fmla="*/ 13224711 h 15135727"/>
              <a:gd name="connsiteX254" fmla="*/ 2719137 w 8128084"/>
              <a:gd name="connsiteY254" fmla="*/ 13042232 h 15135727"/>
              <a:gd name="connsiteX255" fmla="*/ 2791327 w 8128084"/>
              <a:gd name="connsiteY255" fmla="*/ 12945979 h 15135727"/>
              <a:gd name="connsiteX256" fmla="*/ 2969627 w 8128084"/>
              <a:gd name="connsiteY256" fmla="*/ 12929603 h 15135727"/>
              <a:gd name="connsiteX257" fmla="*/ 3031958 w 8128084"/>
              <a:gd name="connsiteY257" fmla="*/ 13090358 h 15135727"/>
              <a:gd name="connsiteX258" fmla="*/ 3102977 w 8128084"/>
              <a:gd name="connsiteY258" fmla="*/ 12974053 h 15135727"/>
              <a:gd name="connsiteX259" fmla="*/ 3043321 w 8128084"/>
              <a:gd name="connsiteY259" fmla="*/ 12836024 h 15135727"/>
              <a:gd name="connsiteX260" fmla="*/ 2849479 w 8128084"/>
              <a:gd name="connsiteY260" fmla="*/ 12815637 h 15135727"/>
              <a:gd name="connsiteX261" fmla="*/ 2815390 w 8128084"/>
              <a:gd name="connsiteY261" fmla="*/ 12777537 h 15135727"/>
              <a:gd name="connsiteX262" fmla="*/ 2887077 w 8128084"/>
              <a:gd name="connsiteY262" fmla="*/ 12586703 h 15135727"/>
              <a:gd name="connsiteX263" fmla="*/ 3153777 w 8128084"/>
              <a:gd name="connsiteY263" fmla="*/ 12516853 h 15135727"/>
              <a:gd name="connsiteX264" fmla="*/ 3239837 w 8128084"/>
              <a:gd name="connsiteY264" fmla="*/ 12311314 h 15135727"/>
              <a:gd name="connsiteX265" fmla="*/ 3104148 w 8128084"/>
              <a:gd name="connsiteY265" fmla="*/ 12320337 h 15135727"/>
              <a:gd name="connsiteX266" fmla="*/ 3040648 w 8128084"/>
              <a:gd name="connsiteY266" fmla="*/ 12320337 h 15135727"/>
              <a:gd name="connsiteX267" fmla="*/ 2956927 w 8128084"/>
              <a:gd name="connsiteY267" fmla="*/ 12237453 h 15135727"/>
              <a:gd name="connsiteX268" fmla="*/ 3007895 w 8128084"/>
              <a:gd name="connsiteY268" fmla="*/ 12079706 h 15135727"/>
              <a:gd name="connsiteX269" fmla="*/ 2810042 w 8128084"/>
              <a:gd name="connsiteY269" fmla="*/ 11954377 h 15135727"/>
              <a:gd name="connsiteX270" fmla="*/ 2863516 w 8128084"/>
              <a:gd name="connsiteY270" fmla="*/ 11694695 h 15135727"/>
              <a:gd name="connsiteX271" fmla="*/ 2817227 w 8128084"/>
              <a:gd name="connsiteY271" fmla="*/ 11507203 h 15135727"/>
              <a:gd name="connsiteX272" fmla="*/ 2911642 w 8128084"/>
              <a:gd name="connsiteY272" fmla="*/ 11454064 h 15135727"/>
              <a:gd name="connsiteX273" fmla="*/ 2988677 w 8128084"/>
              <a:gd name="connsiteY273" fmla="*/ 11494503 h 15135727"/>
              <a:gd name="connsiteX274" fmla="*/ 3011571 w 8128084"/>
              <a:gd name="connsiteY274" fmla="*/ 11454064 h 15135727"/>
              <a:gd name="connsiteX275" fmla="*/ 2850482 w 8128084"/>
              <a:gd name="connsiteY275" fmla="*/ 11381874 h 15135727"/>
              <a:gd name="connsiteX276" fmla="*/ 2993858 w 8128084"/>
              <a:gd name="connsiteY276" fmla="*/ 11266571 h 15135727"/>
              <a:gd name="connsiteX277" fmla="*/ 3007895 w 8128084"/>
              <a:gd name="connsiteY277" fmla="*/ 11189369 h 15135727"/>
              <a:gd name="connsiteX278" fmla="*/ 2874879 w 8128084"/>
              <a:gd name="connsiteY278" fmla="*/ 11179342 h 15135727"/>
              <a:gd name="connsiteX279" fmla="*/ 2919329 w 8128084"/>
              <a:gd name="connsiteY279" fmla="*/ 11023600 h 15135727"/>
              <a:gd name="connsiteX280" fmla="*/ 2887579 w 8128084"/>
              <a:gd name="connsiteY280" fmla="*/ 10924674 h 15135727"/>
              <a:gd name="connsiteX281" fmla="*/ 2760914 w 8128084"/>
              <a:gd name="connsiteY281" fmla="*/ 11065377 h 15135727"/>
              <a:gd name="connsiteX282" fmla="*/ 2667000 w 8128084"/>
              <a:gd name="connsiteY282" fmla="*/ 10969124 h 15135727"/>
              <a:gd name="connsiteX283" fmla="*/ 2607845 w 8128084"/>
              <a:gd name="connsiteY283" fmla="*/ 11071727 h 15135727"/>
              <a:gd name="connsiteX284" fmla="*/ 2526632 w 8128084"/>
              <a:gd name="connsiteY284" fmla="*/ 11117179 h 15135727"/>
              <a:gd name="connsiteX285" fmla="*/ 2410827 w 8128084"/>
              <a:gd name="connsiteY285" fmla="*/ 11100803 h 15135727"/>
              <a:gd name="connsiteX286" fmla="*/ 2334127 w 8128084"/>
              <a:gd name="connsiteY286" fmla="*/ 10996864 h 15135727"/>
              <a:gd name="connsiteX287" fmla="*/ 2358190 w 8128084"/>
              <a:gd name="connsiteY287" fmla="*/ 10732169 h 15135727"/>
              <a:gd name="connsiteX288" fmla="*/ 2372227 w 8128084"/>
              <a:gd name="connsiteY288" fmla="*/ 10689390 h 15135727"/>
              <a:gd name="connsiteX289" fmla="*/ 2533316 w 8128084"/>
              <a:gd name="connsiteY289" fmla="*/ 10574087 h 15135727"/>
              <a:gd name="connsiteX290" fmla="*/ 2598821 w 8128084"/>
              <a:gd name="connsiteY290" fmla="*/ 10684042 h 15135727"/>
              <a:gd name="connsiteX291" fmla="*/ 2683877 w 8128084"/>
              <a:gd name="connsiteY291" fmla="*/ 10745203 h 15135727"/>
              <a:gd name="connsiteX292" fmla="*/ 2767264 w 8128084"/>
              <a:gd name="connsiteY292" fmla="*/ 10684042 h 15135727"/>
              <a:gd name="connsiteX293" fmla="*/ 2646948 w 8128084"/>
              <a:gd name="connsiteY293" fmla="*/ 10515600 h 15135727"/>
              <a:gd name="connsiteX294" fmla="*/ 2815390 w 8128084"/>
              <a:gd name="connsiteY294" fmla="*/ 10395285 h 15135727"/>
              <a:gd name="connsiteX295" fmla="*/ 2899777 w 8128084"/>
              <a:gd name="connsiteY295" fmla="*/ 10453103 h 15135727"/>
              <a:gd name="connsiteX296" fmla="*/ 2899777 w 8128084"/>
              <a:gd name="connsiteY296" fmla="*/ 10586453 h 15135727"/>
              <a:gd name="connsiteX297" fmla="*/ 2982327 w 8128084"/>
              <a:gd name="connsiteY297" fmla="*/ 10459453 h 15135727"/>
              <a:gd name="connsiteX298" fmla="*/ 3080085 w 8128084"/>
              <a:gd name="connsiteY298" fmla="*/ 10419348 h 15135727"/>
              <a:gd name="connsiteX299" fmla="*/ 3248527 w 8128084"/>
              <a:gd name="connsiteY299" fmla="*/ 10539664 h 15135727"/>
              <a:gd name="connsiteX300" fmla="*/ 3320716 w 8128084"/>
              <a:gd name="connsiteY300" fmla="*/ 10659979 h 15135727"/>
              <a:gd name="connsiteX301" fmla="*/ 3465095 w 8128084"/>
              <a:gd name="connsiteY301" fmla="*/ 10659979 h 15135727"/>
              <a:gd name="connsiteX302" fmla="*/ 3441032 w 8128084"/>
              <a:gd name="connsiteY302" fmla="*/ 10491537 h 15135727"/>
              <a:gd name="connsiteX303" fmla="*/ 3356977 w 8128084"/>
              <a:gd name="connsiteY303" fmla="*/ 10408653 h 15135727"/>
              <a:gd name="connsiteX304" fmla="*/ 3348456 w 8128084"/>
              <a:gd name="connsiteY304" fmla="*/ 10282656 h 15135727"/>
              <a:gd name="connsiteX305" fmla="*/ 3198227 w 8128084"/>
              <a:gd name="connsiteY305" fmla="*/ 10319753 h 15135727"/>
              <a:gd name="connsiteX306" fmla="*/ 3152274 w 8128084"/>
              <a:gd name="connsiteY306" fmla="*/ 10250906 h 15135727"/>
              <a:gd name="connsiteX307" fmla="*/ 3176337 w 8128084"/>
              <a:gd name="connsiteY307" fmla="*/ 10178716 h 15135727"/>
              <a:gd name="connsiteX308" fmla="*/ 3104148 w 8128084"/>
              <a:gd name="connsiteY308" fmla="*/ 10154653 h 15135727"/>
              <a:gd name="connsiteX309" fmla="*/ 2975977 w 8128084"/>
              <a:gd name="connsiteY309" fmla="*/ 10167353 h 15135727"/>
              <a:gd name="connsiteX310" fmla="*/ 3007895 w 8128084"/>
              <a:gd name="connsiteY310" fmla="*/ 9962148 h 15135727"/>
              <a:gd name="connsiteX311" fmla="*/ 3176337 w 8128084"/>
              <a:gd name="connsiteY311" fmla="*/ 9889958 h 15135727"/>
              <a:gd name="connsiteX312" fmla="*/ 2959769 w 8128084"/>
              <a:gd name="connsiteY312" fmla="*/ 9504948 h 15135727"/>
              <a:gd name="connsiteX313" fmla="*/ 2791327 w 8128084"/>
              <a:gd name="connsiteY313" fmla="*/ 9456821 h 15135727"/>
              <a:gd name="connsiteX314" fmla="*/ 2574758 w 8128084"/>
              <a:gd name="connsiteY314" fmla="*/ 9336506 h 15135727"/>
              <a:gd name="connsiteX315" fmla="*/ 2671177 w 8128084"/>
              <a:gd name="connsiteY315" fmla="*/ 9189453 h 15135727"/>
              <a:gd name="connsiteX316" fmla="*/ 2684045 w 8128084"/>
              <a:gd name="connsiteY316" fmla="*/ 9109911 h 15135727"/>
              <a:gd name="connsiteX317" fmla="*/ 2580774 w 8128084"/>
              <a:gd name="connsiteY317" fmla="*/ 9069471 h 15135727"/>
              <a:gd name="connsiteX318" fmla="*/ 2546685 w 8128084"/>
              <a:gd name="connsiteY318" fmla="*/ 9051758 h 15135727"/>
              <a:gd name="connsiteX319" fmla="*/ 2436729 w 8128084"/>
              <a:gd name="connsiteY319" fmla="*/ 9056771 h 15135727"/>
              <a:gd name="connsiteX320" fmla="*/ 2372727 w 8128084"/>
              <a:gd name="connsiteY320" fmla="*/ 9259303 h 15135727"/>
              <a:gd name="connsiteX321" fmla="*/ 2261937 w 8128084"/>
              <a:gd name="connsiteY321" fmla="*/ 9168064 h 15135727"/>
              <a:gd name="connsiteX322" fmla="*/ 2237874 w 8128084"/>
              <a:gd name="connsiteY322" fmla="*/ 8999621 h 15135727"/>
              <a:gd name="connsiteX323" fmla="*/ 2079458 w 8128084"/>
              <a:gd name="connsiteY323" fmla="*/ 9020008 h 15135727"/>
              <a:gd name="connsiteX324" fmla="*/ 2026319 w 8128084"/>
              <a:gd name="connsiteY324" fmla="*/ 8827503 h 15135727"/>
              <a:gd name="connsiteX325" fmla="*/ 1833814 w 8128084"/>
              <a:gd name="connsiteY325" fmla="*/ 8822490 h 15135727"/>
              <a:gd name="connsiteX326" fmla="*/ 1636295 w 8128084"/>
              <a:gd name="connsiteY326" fmla="*/ 8927432 h 15135727"/>
              <a:gd name="connsiteX327" fmla="*/ 1588169 w 8128084"/>
              <a:gd name="connsiteY327" fmla="*/ 9023685 h 15135727"/>
              <a:gd name="connsiteX328" fmla="*/ 1515979 w 8128084"/>
              <a:gd name="connsiteY328" fmla="*/ 8879306 h 15135727"/>
              <a:gd name="connsiteX329" fmla="*/ 1347537 w 8128084"/>
              <a:gd name="connsiteY329" fmla="*/ 8879306 h 15135727"/>
              <a:gd name="connsiteX330" fmla="*/ 1347537 w 8128084"/>
              <a:gd name="connsiteY330" fmla="*/ 8710864 h 15135727"/>
              <a:gd name="connsiteX331" fmla="*/ 1106906 w 8128084"/>
              <a:gd name="connsiteY331" fmla="*/ 8783053 h 15135727"/>
              <a:gd name="connsiteX332" fmla="*/ 890337 w 8128084"/>
              <a:gd name="connsiteY332" fmla="*/ 8686800 h 15135727"/>
              <a:gd name="connsiteX333" fmla="*/ 649706 w 8128084"/>
              <a:gd name="connsiteY333" fmla="*/ 8662737 h 15135727"/>
              <a:gd name="connsiteX334" fmla="*/ 385011 w 8128084"/>
              <a:gd name="connsiteY334" fmla="*/ 8566485 h 15135727"/>
              <a:gd name="connsiteX335" fmla="*/ 577516 w 8128084"/>
              <a:gd name="connsiteY335" fmla="*/ 8373979 h 15135727"/>
              <a:gd name="connsiteX336" fmla="*/ 794085 w 8128084"/>
              <a:gd name="connsiteY336" fmla="*/ 8301790 h 15135727"/>
              <a:gd name="connsiteX337" fmla="*/ 745958 w 8128084"/>
              <a:gd name="connsiteY337" fmla="*/ 8133348 h 15135727"/>
              <a:gd name="connsiteX338" fmla="*/ 818148 w 8128084"/>
              <a:gd name="connsiteY338" fmla="*/ 7820527 h 15135727"/>
              <a:gd name="connsiteX339" fmla="*/ 697832 w 8128084"/>
              <a:gd name="connsiteY339" fmla="*/ 7820527 h 15135727"/>
              <a:gd name="connsiteX340" fmla="*/ 625642 w 8128084"/>
              <a:gd name="connsiteY340" fmla="*/ 7916779 h 15135727"/>
              <a:gd name="connsiteX341" fmla="*/ 457200 w 8128084"/>
              <a:gd name="connsiteY341" fmla="*/ 7820527 h 15135727"/>
              <a:gd name="connsiteX342" fmla="*/ 529390 w 8128084"/>
              <a:gd name="connsiteY342" fmla="*/ 7700211 h 15135727"/>
              <a:gd name="connsiteX343" fmla="*/ 938464 w 8128084"/>
              <a:gd name="connsiteY343" fmla="*/ 7676148 h 15135727"/>
              <a:gd name="connsiteX344" fmla="*/ 1058779 w 8128084"/>
              <a:gd name="connsiteY344" fmla="*/ 7459579 h 15135727"/>
              <a:gd name="connsiteX345" fmla="*/ 1203158 w 8128084"/>
              <a:gd name="connsiteY345" fmla="*/ 7603958 h 15135727"/>
              <a:gd name="connsiteX346" fmla="*/ 1299411 w 8128084"/>
              <a:gd name="connsiteY346" fmla="*/ 7555832 h 15135727"/>
              <a:gd name="connsiteX347" fmla="*/ 1443790 w 8128084"/>
              <a:gd name="connsiteY347" fmla="*/ 7507706 h 15135727"/>
              <a:gd name="connsiteX348" fmla="*/ 1684421 w 8128084"/>
              <a:gd name="connsiteY348" fmla="*/ 7603958 h 15135727"/>
              <a:gd name="connsiteX349" fmla="*/ 1684421 w 8128084"/>
              <a:gd name="connsiteY349" fmla="*/ 7603958 h 15135727"/>
              <a:gd name="connsiteX350" fmla="*/ 1540042 w 8128084"/>
              <a:gd name="connsiteY350" fmla="*/ 7363327 h 15135727"/>
              <a:gd name="connsiteX351" fmla="*/ 1299411 w 8128084"/>
              <a:gd name="connsiteY351" fmla="*/ 7315200 h 15135727"/>
              <a:gd name="connsiteX352" fmla="*/ 1130969 w 8128084"/>
              <a:gd name="connsiteY352" fmla="*/ 7339264 h 15135727"/>
              <a:gd name="connsiteX353" fmla="*/ 1034716 w 8128084"/>
              <a:gd name="connsiteY353" fmla="*/ 7315200 h 15135727"/>
              <a:gd name="connsiteX354" fmla="*/ 1155032 w 8128084"/>
              <a:gd name="connsiteY354" fmla="*/ 7050506 h 15135727"/>
              <a:gd name="connsiteX355" fmla="*/ 1155032 w 8128084"/>
              <a:gd name="connsiteY355" fmla="*/ 6930190 h 15135727"/>
              <a:gd name="connsiteX356" fmla="*/ 1155032 w 8128084"/>
              <a:gd name="connsiteY356" fmla="*/ 6761748 h 15135727"/>
              <a:gd name="connsiteX357" fmla="*/ 1203158 w 8128084"/>
              <a:gd name="connsiteY357" fmla="*/ 6617369 h 15135727"/>
              <a:gd name="connsiteX358" fmla="*/ 1371600 w 8128084"/>
              <a:gd name="connsiteY358" fmla="*/ 6472990 h 15135727"/>
              <a:gd name="connsiteX359" fmla="*/ 1443790 w 8128084"/>
              <a:gd name="connsiteY359" fmla="*/ 6328611 h 15135727"/>
              <a:gd name="connsiteX360" fmla="*/ 1419727 w 8128084"/>
              <a:gd name="connsiteY360" fmla="*/ 6208295 h 15135727"/>
              <a:gd name="connsiteX361" fmla="*/ 1275348 w 8128084"/>
              <a:gd name="connsiteY361" fmla="*/ 6304548 h 15135727"/>
              <a:gd name="connsiteX362" fmla="*/ 1323474 w 8128084"/>
              <a:gd name="connsiteY362" fmla="*/ 6015790 h 15135727"/>
              <a:gd name="connsiteX363" fmla="*/ 1540042 w 8128084"/>
              <a:gd name="connsiteY363" fmla="*/ 5871411 h 15135727"/>
              <a:gd name="connsiteX364" fmla="*/ 1540042 w 8128084"/>
              <a:gd name="connsiteY364" fmla="*/ 5751095 h 15135727"/>
              <a:gd name="connsiteX365" fmla="*/ 1395664 w 8128084"/>
              <a:gd name="connsiteY365" fmla="*/ 5799221 h 15135727"/>
              <a:gd name="connsiteX366" fmla="*/ 1179095 w 8128084"/>
              <a:gd name="connsiteY366" fmla="*/ 5799221 h 15135727"/>
              <a:gd name="connsiteX367" fmla="*/ 890337 w 8128084"/>
              <a:gd name="connsiteY367" fmla="*/ 5775158 h 15135727"/>
              <a:gd name="connsiteX368" fmla="*/ 697832 w 8128084"/>
              <a:gd name="connsiteY368" fmla="*/ 5606716 h 15135727"/>
              <a:gd name="connsiteX369" fmla="*/ 577516 w 8128084"/>
              <a:gd name="connsiteY369" fmla="*/ 5582653 h 15135727"/>
              <a:gd name="connsiteX370" fmla="*/ 697832 w 8128084"/>
              <a:gd name="connsiteY370" fmla="*/ 5775158 h 15135727"/>
              <a:gd name="connsiteX371" fmla="*/ 409074 w 8128084"/>
              <a:gd name="connsiteY371" fmla="*/ 5799221 h 15135727"/>
              <a:gd name="connsiteX372" fmla="*/ 168442 w 8128084"/>
              <a:gd name="connsiteY372" fmla="*/ 5702969 h 15135727"/>
              <a:gd name="connsiteX373" fmla="*/ 264695 w 8128084"/>
              <a:gd name="connsiteY373" fmla="*/ 5558590 h 15135727"/>
              <a:gd name="connsiteX374" fmla="*/ 144379 w 8128084"/>
              <a:gd name="connsiteY374" fmla="*/ 5510464 h 15135727"/>
              <a:gd name="connsiteX375" fmla="*/ 0 w 8128084"/>
              <a:gd name="connsiteY375" fmla="*/ 5462337 h 15135727"/>
              <a:gd name="connsiteX376" fmla="*/ 96253 w 8128084"/>
              <a:gd name="connsiteY376"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42827 w 8128084"/>
              <a:gd name="connsiteY202" fmla="*/ 14383753 h 15135727"/>
              <a:gd name="connsiteX203" fmla="*/ 4403558 w 8128084"/>
              <a:gd name="connsiteY203" fmla="*/ 14437895 h 15135727"/>
              <a:gd name="connsiteX204" fmla="*/ 4340058 w 8128084"/>
              <a:gd name="connsiteY204" fmla="*/ 14475995 h 15135727"/>
              <a:gd name="connsiteX205" fmla="*/ 4303127 w 8128084"/>
              <a:gd name="connsiteY205" fmla="*/ 14364703 h 15135727"/>
              <a:gd name="connsiteX206" fmla="*/ 4276892 w 8128084"/>
              <a:gd name="connsiteY206" fmla="*/ 14296190 h 15135727"/>
              <a:gd name="connsiteX207" fmla="*/ 4235116 w 8128084"/>
              <a:gd name="connsiteY207" fmla="*/ 14341642 h 15135727"/>
              <a:gd name="connsiteX208" fmla="*/ 4162927 w 8128084"/>
              <a:gd name="connsiteY208" fmla="*/ 14389769 h 15135727"/>
              <a:gd name="connsiteX209" fmla="*/ 4137527 w 8128084"/>
              <a:gd name="connsiteY209" fmla="*/ 14364369 h 15135727"/>
              <a:gd name="connsiteX210" fmla="*/ 3998327 w 8128084"/>
              <a:gd name="connsiteY210" fmla="*/ 14409153 h 15135727"/>
              <a:gd name="connsiteX211" fmla="*/ 4023727 w 8128084"/>
              <a:gd name="connsiteY211" fmla="*/ 14275803 h 15135727"/>
              <a:gd name="connsiteX212" fmla="*/ 3915945 w 8128084"/>
              <a:gd name="connsiteY212" fmla="*/ 14289840 h 15135727"/>
              <a:gd name="connsiteX213" fmla="*/ 3801979 w 8128084"/>
              <a:gd name="connsiteY213" fmla="*/ 14293516 h 15135727"/>
              <a:gd name="connsiteX214" fmla="*/ 3719764 w 8128084"/>
              <a:gd name="connsiteY214" fmla="*/ 14415169 h 15135727"/>
              <a:gd name="connsiteX215" fmla="*/ 3625850 w 8128084"/>
              <a:gd name="connsiteY215" fmla="*/ 14616364 h 15135727"/>
              <a:gd name="connsiteX216" fmla="*/ 3513221 w 8128084"/>
              <a:gd name="connsiteY216" fmla="*/ 14726653 h 15135727"/>
              <a:gd name="connsiteX217" fmla="*/ 3583071 w 8128084"/>
              <a:gd name="connsiteY217" fmla="*/ 14832932 h 15135727"/>
              <a:gd name="connsiteX218" fmla="*/ 3633537 w 8128084"/>
              <a:gd name="connsiteY218" fmla="*/ 14967285 h 15135727"/>
              <a:gd name="connsiteX219" fmla="*/ 3609474 w 8128084"/>
              <a:gd name="connsiteY219" fmla="*/ 15087600 h 15135727"/>
              <a:gd name="connsiteX220" fmla="*/ 3479132 w 8128084"/>
              <a:gd name="connsiteY220" fmla="*/ 14975974 h 15135727"/>
              <a:gd name="connsiteX221" fmla="*/ 3304340 w 8128084"/>
              <a:gd name="connsiteY221" fmla="*/ 14949237 h 15135727"/>
              <a:gd name="connsiteX222" fmla="*/ 3261227 w 8128084"/>
              <a:gd name="connsiteY222" fmla="*/ 14787145 h 15135727"/>
              <a:gd name="connsiteX223" fmla="*/ 3128211 w 8128084"/>
              <a:gd name="connsiteY223" fmla="*/ 14919158 h 15135727"/>
              <a:gd name="connsiteX224" fmla="*/ 3090277 w 8128084"/>
              <a:gd name="connsiteY224" fmla="*/ 15075903 h 15135727"/>
              <a:gd name="connsiteX225" fmla="*/ 2959769 w 8128084"/>
              <a:gd name="connsiteY225" fmla="*/ 15135727 h 15135727"/>
              <a:gd name="connsiteX226" fmla="*/ 2891256 w 8128084"/>
              <a:gd name="connsiteY226" fmla="*/ 14945895 h 15135727"/>
              <a:gd name="connsiteX227" fmla="*/ 2829927 w 8128084"/>
              <a:gd name="connsiteY227" fmla="*/ 14872703 h 15135727"/>
              <a:gd name="connsiteX228" fmla="*/ 2887579 w 8128084"/>
              <a:gd name="connsiteY228" fmla="*/ 14774779 h 15135727"/>
              <a:gd name="connsiteX229" fmla="*/ 2779127 w 8128084"/>
              <a:gd name="connsiteY229" fmla="*/ 14694903 h 15135727"/>
              <a:gd name="connsiteX230" fmla="*/ 2839453 w 8128084"/>
              <a:gd name="connsiteY230" fmla="*/ 14582274 h 15135727"/>
              <a:gd name="connsiteX231" fmla="*/ 2935706 w 8128084"/>
              <a:gd name="connsiteY231" fmla="*/ 14510085 h 15135727"/>
              <a:gd name="connsiteX232" fmla="*/ 2948406 w 8128084"/>
              <a:gd name="connsiteY232" fmla="*/ 14554535 h 15135727"/>
              <a:gd name="connsiteX233" fmla="*/ 2855327 w 8128084"/>
              <a:gd name="connsiteY233" fmla="*/ 14371053 h 15135727"/>
              <a:gd name="connsiteX234" fmla="*/ 3014077 w 8128084"/>
              <a:gd name="connsiteY234" fmla="*/ 14447253 h 15135727"/>
              <a:gd name="connsiteX235" fmla="*/ 3029285 w 8128084"/>
              <a:gd name="connsiteY235" fmla="*/ 14363032 h 15135727"/>
              <a:gd name="connsiteX236" fmla="*/ 3152274 w 8128084"/>
              <a:gd name="connsiteY236" fmla="*/ 14341642 h 15135727"/>
              <a:gd name="connsiteX237" fmla="*/ 3226135 w 8128084"/>
              <a:gd name="connsiteY237" fmla="*/ 14269453 h 15135727"/>
              <a:gd name="connsiteX238" fmla="*/ 3152274 w 8128084"/>
              <a:gd name="connsiteY238" fmla="*/ 14197264 h 15135727"/>
              <a:gd name="connsiteX239" fmla="*/ 3152274 w 8128084"/>
              <a:gd name="connsiteY239" fmla="*/ 14052885 h 15135727"/>
              <a:gd name="connsiteX240" fmla="*/ 3086435 w 8128084"/>
              <a:gd name="connsiteY240" fmla="*/ 14037845 h 15135727"/>
              <a:gd name="connsiteX241" fmla="*/ 3056021 w 8128084"/>
              <a:gd name="connsiteY241" fmla="*/ 14153148 h 15135727"/>
              <a:gd name="connsiteX242" fmla="*/ 2935706 w 8128084"/>
              <a:gd name="connsiteY242" fmla="*/ 14076948 h 15135727"/>
              <a:gd name="connsiteX243" fmla="*/ 2863516 w 8128084"/>
              <a:gd name="connsiteY243" fmla="*/ 14093324 h 15135727"/>
              <a:gd name="connsiteX244" fmla="*/ 2804527 w 8128084"/>
              <a:gd name="connsiteY244" fmla="*/ 14218653 h 15135727"/>
              <a:gd name="connsiteX245" fmla="*/ 2719137 w 8128084"/>
              <a:gd name="connsiteY245" fmla="*/ 14197264 h 15135727"/>
              <a:gd name="connsiteX246" fmla="*/ 2653298 w 8128084"/>
              <a:gd name="connsiteY246" fmla="*/ 14248064 h 15135727"/>
              <a:gd name="connsiteX247" fmla="*/ 2560721 w 8128084"/>
              <a:gd name="connsiteY247" fmla="*/ 14150474 h 15135727"/>
              <a:gd name="connsiteX248" fmla="*/ 2436729 w 8128084"/>
              <a:gd name="connsiteY248" fmla="*/ 13804566 h 15135727"/>
              <a:gd name="connsiteX249" fmla="*/ 2550527 w 8128084"/>
              <a:gd name="connsiteY249" fmla="*/ 13805903 h 15135727"/>
              <a:gd name="connsiteX250" fmla="*/ 2729498 w 8128084"/>
              <a:gd name="connsiteY250" fmla="*/ 13812253 h 15135727"/>
              <a:gd name="connsiteX251" fmla="*/ 2633077 w 8128084"/>
              <a:gd name="connsiteY251" fmla="*/ 13755103 h 15135727"/>
              <a:gd name="connsiteX252" fmla="*/ 2553369 w 8128084"/>
              <a:gd name="connsiteY252" fmla="*/ 13475369 h 15135727"/>
              <a:gd name="connsiteX253" fmla="*/ 2658645 w 8128084"/>
              <a:gd name="connsiteY253" fmla="*/ 13224711 h 15135727"/>
              <a:gd name="connsiteX254" fmla="*/ 2719137 w 8128084"/>
              <a:gd name="connsiteY254" fmla="*/ 13042232 h 15135727"/>
              <a:gd name="connsiteX255" fmla="*/ 2791327 w 8128084"/>
              <a:gd name="connsiteY255" fmla="*/ 12945979 h 15135727"/>
              <a:gd name="connsiteX256" fmla="*/ 2969627 w 8128084"/>
              <a:gd name="connsiteY256" fmla="*/ 12929603 h 15135727"/>
              <a:gd name="connsiteX257" fmla="*/ 3031958 w 8128084"/>
              <a:gd name="connsiteY257" fmla="*/ 13090358 h 15135727"/>
              <a:gd name="connsiteX258" fmla="*/ 3102977 w 8128084"/>
              <a:gd name="connsiteY258" fmla="*/ 12974053 h 15135727"/>
              <a:gd name="connsiteX259" fmla="*/ 3043321 w 8128084"/>
              <a:gd name="connsiteY259" fmla="*/ 12836024 h 15135727"/>
              <a:gd name="connsiteX260" fmla="*/ 2849479 w 8128084"/>
              <a:gd name="connsiteY260" fmla="*/ 12815637 h 15135727"/>
              <a:gd name="connsiteX261" fmla="*/ 2815390 w 8128084"/>
              <a:gd name="connsiteY261" fmla="*/ 12777537 h 15135727"/>
              <a:gd name="connsiteX262" fmla="*/ 2887077 w 8128084"/>
              <a:gd name="connsiteY262" fmla="*/ 12586703 h 15135727"/>
              <a:gd name="connsiteX263" fmla="*/ 3153777 w 8128084"/>
              <a:gd name="connsiteY263" fmla="*/ 12516853 h 15135727"/>
              <a:gd name="connsiteX264" fmla="*/ 3239837 w 8128084"/>
              <a:gd name="connsiteY264" fmla="*/ 12311314 h 15135727"/>
              <a:gd name="connsiteX265" fmla="*/ 3104148 w 8128084"/>
              <a:gd name="connsiteY265" fmla="*/ 12320337 h 15135727"/>
              <a:gd name="connsiteX266" fmla="*/ 3040648 w 8128084"/>
              <a:gd name="connsiteY266" fmla="*/ 12320337 h 15135727"/>
              <a:gd name="connsiteX267" fmla="*/ 2956927 w 8128084"/>
              <a:gd name="connsiteY267" fmla="*/ 12237453 h 15135727"/>
              <a:gd name="connsiteX268" fmla="*/ 3007895 w 8128084"/>
              <a:gd name="connsiteY268" fmla="*/ 12079706 h 15135727"/>
              <a:gd name="connsiteX269" fmla="*/ 2810042 w 8128084"/>
              <a:gd name="connsiteY269" fmla="*/ 11954377 h 15135727"/>
              <a:gd name="connsiteX270" fmla="*/ 2863516 w 8128084"/>
              <a:gd name="connsiteY270" fmla="*/ 11694695 h 15135727"/>
              <a:gd name="connsiteX271" fmla="*/ 2817227 w 8128084"/>
              <a:gd name="connsiteY271" fmla="*/ 11507203 h 15135727"/>
              <a:gd name="connsiteX272" fmla="*/ 2911642 w 8128084"/>
              <a:gd name="connsiteY272" fmla="*/ 11454064 h 15135727"/>
              <a:gd name="connsiteX273" fmla="*/ 2988677 w 8128084"/>
              <a:gd name="connsiteY273" fmla="*/ 11494503 h 15135727"/>
              <a:gd name="connsiteX274" fmla="*/ 3011571 w 8128084"/>
              <a:gd name="connsiteY274" fmla="*/ 11454064 h 15135727"/>
              <a:gd name="connsiteX275" fmla="*/ 2850482 w 8128084"/>
              <a:gd name="connsiteY275" fmla="*/ 11381874 h 15135727"/>
              <a:gd name="connsiteX276" fmla="*/ 2993858 w 8128084"/>
              <a:gd name="connsiteY276" fmla="*/ 11266571 h 15135727"/>
              <a:gd name="connsiteX277" fmla="*/ 3007895 w 8128084"/>
              <a:gd name="connsiteY277" fmla="*/ 11189369 h 15135727"/>
              <a:gd name="connsiteX278" fmla="*/ 2874879 w 8128084"/>
              <a:gd name="connsiteY278" fmla="*/ 11179342 h 15135727"/>
              <a:gd name="connsiteX279" fmla="*/ 2919329 w 8128084"/>
              <a:gd name="connsiteY279" fmla="*/ 11023600 h 15135727"/>
              <a:gd name="connsiteX280" fmla="*/ 2887579 w 8128084"/>
              <a:gd name="connsiteY280" fmla="*/ 10924674 h 15135727"/>
              <a:gd name="connsiteX281" fmla="*/ 2760914 w 8128084"/>
              <a:gd name="connsiteY281" fmla="*/ 11065377 h 15135727"/>
              <a:gd name="connsiteX282" fmla="*/ 2667000 w 8128084"/>
              <a:gd name="connsiteY282" fmla="*/ 10969124 h 15135727"/>
              <a:gd name="connsiteX283" fmla="*/ 2607845 w 8128084"/>
              <a:gd name="connsiteY283" fmla="*/ 11071727 h 15135727"/>
              <a:gd name="connsiteX284" fmla="*/ 2526632 w 8128084"/>
              <a:gd name="connsiteY284" fmla="*/ 11117179 h 15135727"/>
              <a:gd name="connsiteX285" fmla="*/ 2410827 w 8128084"/>
              <a:gd name="connsiteY285" fmla="*/ 11100803 h 15135727"/>
              <a:gd name="connsiteX286" fmla="*/ 2334127 w 8128084"/>
              <a:gd name="connsiteY286" fmla="*/ 10996864 h 15135727"/>
              <a:gd name="connsiteX287" fmla="*/ 2358190 w 8128084"/>
              <a:gd name="connsiteY287" fmla="*/ 10732169 h 15135727"/>
              <a:gd name="connsiteX288" fmla="*/ 2372227 w 8128084"/>
              <a:gd name="connsiteY288" fmla="*/ 10689390 h 15135727"/>
              <a:gd name="connsiteX289" fmla="*/ 2533316 w 8128084"/>
              <a:gd name="connsiteY289" fmla="*/ 10574087 h 15135727"/>
              <a:gd name="connsiteX290" fmla="*/ 2598821 w 8128084"/>
              <a:gd name="connsiteY290" fmla="*/ 10684042 h 15135727"/>
              <a:gd name="connsiteX291" fmla="*/ 2683877 w 8128084"/>
              <a:gd name="connsiteY291" fmla="*/ 10745203 h 15135727"/>
              <a:gd name="connsiteX292" fmla="*/ 2767264 w 8128084"/>
              <a:gd name="connsiteY292" fmla="*/ 10684042 h 15135727"/>
              <a:gd name="connsiteX293" fmla="*/ 2646948 w 8128084"/>
              <a:gd name="connsiteY293" fmla="*/ 10515600 h 15135727"/>
              <a:gd name="connsiteX294" fmla="*/ 2815390 w 8128084"/>
              <a:gd name="connsiteY294" fmla="*/ 10395285 h 15135727"/>
              <a:gd name="connsiteX295" fmla="*/ 2899777 w 8128084"/>
              <a:gd name="connsiteY295" fmla="*/ 10453103 h 15135727"/>
              <a:gd name="connsiteX296" fmla="*/ 2899777 w 8128084"/>
              <a:gd name="connsiteY296" fmla="*/ 10586453 h 15135727"/>
              <a:gd name="connsiteX297" fmla="*/ 2982327 w 8128084"/>
              <a:gd name="connsiteY297" fmla="*/ 10459453 h 15135727"/>
              <a:gd name="connsiteX298" fmla="*/ 3080085 w 8128084"/>
              <a:gd name="connsiteY298" fmla="*/ 10419348 h 15135727"/>
              <a:gd name="connsiteX299" fmla="*/ 3248527 w 8128084"/>
              <a:gd name="connsiteY299" fmla="*/ 10539664 h 15135727"/>
              <a:gd name="connsiteX300" fmla="*/ 3320716 w 8128084"/>
              <a:gd name="connsiteY300" fmla="*/ 10659979 h 15135727"/>
              <a:gd name="connsiteX301" fmla="*/ 3465095 w 8128084"/>
              <a:gd name="connsiteY301" fmla="*/ 10659979 h 15135727"/>
              <a:gd name="connsiteX302" fmla="*/ 3441032 w 8128084"/>
              <a:gd name="connsiteY302" fmla="*/ 10491537 h 15135727"/>
              <a:gd name="connsiteX303" fmla="*/ 3356977 w 8128084"/>
              <a:gd name="connsiteY303" fmla="*/ 10408653 h 15135727"/>
              <a:gd name="connsiteX304" fmla="*/ 3348456 w 8128084"/>
              <a:gd name="connsiteY304" fmla="*/ 10282656 h 15135727"/>
              <a:gd name="connsiteX305" fmla="*/ 3198227 w 8128084"/>
              <a:gd name="connsiteY305" fmla="*/ 10319753 h 15135727"/>
              <a:gd name="connsiteX306" fmla="*/ 3152274 w 8128084"/>
              <a:gd name="connsiteY306" fmla="*/ 10250906 h 15135727"/>
              <a:gd name="connsiteX307" fmla="*/ 3176337 w 8128084"/>
              <a:gd name="connsiteY307" fmla="*/ 10178716 h 15135727"/>
              <a:gd name="connsiteX308" fmla="*/ 3104148 w 8128084"/>
              <a:gd name="connsiteY308" fmla="*/ 10154653 h 15135727"/>
              <a:gd name="connsiteX309" fmla="*/ 2975977 w 8128084"/>
              <a:gd name="connsiteY309" fmla="*/ 10167353 h 15135727"/>
              <a:gd name="connsiteX310" fmla="*/ 3007895 w 8128084"/>
              <a:gd name="connsiteY310" fmla="*/ 9962148 h 15135727"/>
              <a:gd name="connsiteX311" fmla="*/ 3176337 w 8128084"/>
              <a:gd name="connsiteY311" fmla="*/ 9889958 h 15135727"/>
              <a:gd name="connsiteX312" fmla="*/ 2959769 w 8128084"/>
              <a:gd name="connsiteY312" fmla="*/ 9504948 h 15135727"/>
              <a:gd name="connsiteX313" fmla="*/ 2791327 w 8128084"/>
              <a:gd name="connsiteY313" fmla="*/ 9456821 h 15135727"/>
              <a:gd name="connsiteX314" fmla="*/ 2574758 w 8128084"/>
              <a:gd name="connsiteY314" fmla="*/ 9336506 h 15135727"/>
              <a:gd name="connsiteX315" fmla="*/ 2671177 w 8128084"/>
              <a:gd name="connsiteY315" fmla="*/ 9189453 h 15135727"/>
              <a:gd name="connsiteX316" fmla="*/ 2684045 w 8128084"/>
              <a:gd name="connsiteY316" fmla="*/ 9109911 h 15135727"/>
              <a:gd name="connsiteX317" fmla="*/ 2580774 w 8128084"/>
              <a:gd name="connsiteY317" fmla="*/ 9069471 h 15135727"/>
              <a:gd name="connsiteX318" fmla="*/ 2546685 w 8128084"/>
              <a:gd name="connsiteY318" fmla="*/ 9051758 h 15135727"/>
              <a:gd name="connsiteX319" fmla="*/ 2436729 w 8128084"/>
              <a:gd name="connsiteY319" fmla="*/ 9056771 h 15135727"/>
              <a:gd name="connsiteX320" fmla="*/ 2372727 w 8128084"/>
              <a:gd name="connsiteY320" fmla="*/ 9259303 h 15135727"/>
              <a:gd name="connsiteX321" fmla="*/ 2261937 w 8128084"/>
              <a:gd name="connsiteY321" fmla="*/ 9168064 h 15135727"/>
              <a:gd name="connsiteX322" fmla="*/ 2237874 w 8128084"/>
              <a:gd name="connsiteY322" fmla="*/ 8999621 h 15135727"/>
              <a:gd name="connsiteX323" fmla="*/ 2079458 w 8128084"/>
              <a:gd name="connsiteY323" fmla="*/ 9020008 h 15135727"/>
              <a:gd name="connsiteX324" fmla="*/ 2026319 w 8128084"/>
              <a:gd name="connsiteY324" fmla="*/ 8827503 h 15135727"/>
              <a:gd name="connsiteX325" fmla="*/ 1833814 w 8128084"/>
              <a:gd name="connsiteY325" fmla="*/ 8822490 h 15135727"/>
              <a:gd name="connsiteX326" fmla="*/ 1705977 w 8128084"/>
              <a:gd name="connsiteY326" fmla="*/ 8941803 h 15135727"/>
              <a:gd name="connsiteX327" fmla="*/ 1636295 w 8128084"/>
              <a:gd name="connsiteY327" fmla="*/ 8927432 h 15135727"/>
              <a:gd name="connsiteX328" fmla="*/ 1588169 w 8128084"/>
              <a:gd name="connsiteY328" fmla="*/ 9023685 h 15135727"/>
              <a:gd name="connsiteX329" fmla="*/ 1515979 w 8128084"/>
              <a:gd name="connsiteY329" fmla="*/ 8879306 h 15135727"/>
              <a:gd name="connsiteX330" fmla="*/ 1347537 w 8128084"/>
              <a:gd name="connsiteY330" fmla="*/ 8879306 h 15135727"/>
              <a:gd name="connsiteX331" fmla="*/ 1347537 w 8128084"/>
              <a:gd name="connsiteY331" fmla="*/ 8710864 h 15135727"/>
              <a:gd name="connsiteX332" fmla="*/ 1106906 w 8128084"/>
              <a:gd name="connsiteY332" fmla="*/ 8783053 h 15135727"/>
              <a:gd name="connsiteX333" fmla="*/ 890337 w 8128084"/>
              <a:gd name="connsiteY333" fmla="*/ 8686800 h 15135727"/>
              <a:gd name="connsiteX334" fmla="*/ 649706 w 8128084"/>
              <a:gd name="connsiteY334" fmla="*/ 8662737 h 15135727"/>
              <a:gd name="connsiteX335" fmla="*/ 385011 w 8128084"/>
              <a:gd name="connsiteY335" fmla="*/ 8566485 h 15135727"/>
              <a:gd name="connsiteX336" fmla="*/ 577516 w 8128084"/>
              <a:gd name="connsiteY336" fmla="*/ 8373979 h 15135727"/>
              <a:gd name="connsiteX337" fmla="*/ 794085 w 8128084"/>
              <a:gd name="connsiteY337" fmla="*/ 8301790 h 15135727"/>
              <a:gd name="connsiteX338" fmla="*/ 745958 w 8128084"/>
              <a:gd name="connsiteY338" fmla="*/ 8133348 h 15135727"/>
              <a:gd name="connsiteX339" fmla="*/ 818148 w 8128084"/>
              <a:gd name="connsiteY339" fmla="*/ 7820527 h 15135727"/>
              <a:gd name="connsiteX340" fmla="*/ 697832 w 8128084"/>
              <a:gd name="connsiteY340" fmla="*/ 7820527 h 15135727"/>
              <a:gd name="connsiteX341" fmla="*/ 625642 w 8128084"/>
              <a:gd name="connsiteY341" fmla="*/ 7916779 h 15135727"/>
              <a:gd name="connsiteX342" fmla="*/ 457200 w 8128084"/>
              <a:gd name="connsiteY342" fmla="*/ 7820527 h 15135727"/>
              <a:gd name="connsiteX343" fmla="*/ 529390 w 8128084"/>
              <a:gd name="connsiteY343" fmla="*/ 7700211 h 15135727"/>
              <a:gd name="connsiteX344" fmla="*/ 938464 w 8128084"/>
              <a:gd name="connsiteY344" fmla="*/ 7676148 h 15135727"/>
              <a:gd name="connsiteX345" fmla="*/ 1058779 w 8128084"/>
              <a:gd name="connsiteY345" fmla="*/ 7459579 h 15135727"/>
              <a:gd name="connsiteX346" fmla="*/ 1203158 w 8128084"/>
              <a:gd name="connsiteY346" fmla="*/ 7603958 h 15135727"/>
              <a:gd name="connsiteX347" fmla="*/ 1299411 w 8128084"/>
              <a:gd name="connsiteY347" fmla="*/ 7555832 h 15135727"/>
              <a:gd name="connsiteX348" fmla="*/ 1443790 w 8128084"/>
              <a:gd name="connsiteY348" fmla="*/ 7507706 h 15135727"/>
              <a:gd name="connsiteX349" fmla="*/ 1684421 w 8128084"/>
              <a:gd name="connsiteY349" fmla="*/ 7603958 h 15135727"/>
              <a:gd name="connsiteX350" fmla="*/ 1684421 w 8128084"/>
              <a:gd name="connsiteY350" fmla="*/ 7603958 h 15135727"/>
              <a:gd name="connsiteX351" fmla="*/ 1540042 w 8128084"/>
              <a:gd name="connsiteY351" fmla="*/ 7363327 h 15135727"/>
              <a:gd name="connsiteX352" fmla="*/ 1299411 w 8128084"/>
              <a:gd name="connsiteY352" fmla="*/ 7315200 h 15135727"/>
              <a:gd name="connsiteX353" fmla="*/ 1130969 w 8128084"/>
              <a:gd name="connsiteY353" fmla="*/ 7339264 h 15135727"/>
              <a:gd name="connsiteX354" fmla="*/ 1034716 w 8128084"/>
              <a:gd name="connsiteY354" fmla="*/ 7315200 h 15135727"/>
              <a:gd name="connsiteX355" fmla="*/ 1155032 w 8128084"/>
              <a:gd name="connsiteY355" fmla="*/ 7050506 h 15135727"/>
              <a:gd name="connsiteX356" fmla="*/ 1155032 w 8128084"/>
              <a:gd name="connsiteY356" fmla="*/ 6930190 h 15135727"/>
              <a:gd name="connsiteX357" fmla="*/ 1155032 w 8128084"/>
              <a:gd name="connsiteY357" fmla="*/ 6761748 h 15135727"/>
              <a:gd name="connsiteX358" fmla="*/ 1203158 w 8128084"/>
              <a:gd name="connsiteY358" fmla="*/ 6617369 h 15135727"/>
              <a:gd name="connsiteX359" fmla="*/ 1371600 w 8128084"/>
              <a:gd name="connsiteY359" fmla="*/ 6472990 h 15135727"/>
              <a:gd name="connsiteX360" fmla="*/ 1443790 w 8128084"/>
              <a:gd name="connsiteY360" fmla="*/ 6328611 h 15135727"/>
              <a:gd name="connsiteX361" fmla="*/ 1419727 w 8128084"/>
              <a:gd name="connsiteY361" fmla="*/ 6208295 h 15135727"/>
              <a:gd name="connsiteX362" fmla="*/ 1275348 w 8128084"/>
              <a:gd name="connsiteY362" fmla="*/ 6304548 h 15135727"/>
              <a:gd name="connsiteX363" fmla="*/ 1323474 w 8128084"/>
              <a:gd name="connsiteY363" fmla="*/ 6015790 h 15135727"/>
              <a:gd name="connsiteX364" fmla="*/ 1540042 w 8128084"/>
              <a:gd name="connsiteY364" fmla="*/ 5871411 h 15135727"/>
              <a:gd name="connsiteX365" fmla="*/ 1540042 w 8128084"/>
              <a:gd name="connsiteY365" fmla="*/ 5751095 h 15135727"/>
              <a:gd name="connsiteX366" fmla="*/ 1395664 w 8128084"/>
              <a:gd name="connsiteY366" fmla="*/ 5799221 h 15135727"/>
              <a:gd name="connsiteX367" fmla="*/ 1179095 w 8128084"/>
              <a:gd name="connsiteY367" fmla="*/ 5799221 h 15135727"/>
              <a:gd name="connsiteX368" fmla="*/ 890337 w 8128084"/>
              <a:gd name="connsiteY368" fmla="*/ 5775158 h 15135727"/>
              <a:gd name="connsiteX369" fmla="*/ 697832 w 8128084"/>
              <a:gd name="connsiteY369" fmla="*/ 5606716 h 15135727"/>
              <a:gd name="connsiteX370" fmla="*/ 577516 w 8128084"/>
              <a:gd name="connsiteY370" fmla="*/ 5582653 h 15135727"/>
              <a:gd name="connsiteX371" fmla="*/ 697832 w 8128084"/>
              <a:gd name="connsiteY371" fmla="*/ 5775158 h 15135727"/>
              <a:gd name="connsiteX372" fmla="*/ 409074 w 8128084"/>
              <a:gd name="connsiteY372" fmla="*/ 5799221 h 15135727"/>
              <a:gd name="connsiteX373" fmla="*/ 168442 w 8128084"/>
              <a:gd name="connsiteY373" fmla="*/ 5702969 h 15135727"/>
              <a:gd name="connsiteX374" fmla="*/ 264695 w 8128084"/>
              <a:gd name="connsiteY374" fmla="*/ 5558590 h 15135727"/>
              <a:gd name="connsiteX375" fmla="*/ 144379 w 8128084"/>
              <a:gd name="connsiteY375" fmla="*/ 5510464 h 15135727"/>
              <a:gd name="connsiteX376" fmla="*/ 0 w 8128084"/>
              <a:gd name="connsiteY376" fmla="*/ 5462337 h 15135727"/>
              <a:gd name="connsiteX377" fmla="*/ 96253 w 8128084"/>
              <a:gd name="connsiteY377"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42827 w 8128084"/>
              <a:gd name="connsiteY202" fmla="*/ 14383753 h 15135727"/>
              <a:gd name="connsiteX203" fmla="*/ 4403558 w 8128084"/>
              <a:gd name="connsiteY203" fmla="*/ 14437895 h 15135727"/>
              <a:gd name="connsiteX204" fmla="*/ 4340058 w 8128084"/>
              <a:gd name="connsiteY204" fmla="*/ 14475995 h 15135727"/>
              <a:gd name="connsiteX205" fmla="*/ 4303127 w 8128084"/>
              <a:gd name="connsiteY205" fmla="*/ 14364703 h 15135727"/>
              <a:gd name="connsiteX206" fmla="*/ 4276892 w 8128084"/>
              <a:gd name="connsiteY206" fmla="*/ 14296190 h 15135727"/>
              <a:gd name="connsiteX207" fmla="*/ 4235116 w 8128084"/>
              <a:gd name="connsiteY207" fmla="*/ 14341642 h 15135727"/>
              <a:gd name="connsiteX208" fmla="*/ 4162927 w 8128084"/>
              <a:gd name="connsiteY208" fmla="*/ 14389769 h 15135727"/>
              <a:gd name="connsiteX209" fmla="*/ 4137527 w 8128084"/>
              <a:gd name="connsiteY209" fmla="*/ 14364369 h 15135727"/>
              <a:gd name="connsiteX210" fmla="*/ 3998327 w 8128084"/>
              <a:gd name="connsiteY210" fmla="*/ 14409153 h 15135727"/>
              <a:gd name="connsiteX211" fmla="*/ 4023727 w 8128084"/>
              <a:gd name="connsiteY211" fmla="*/ 14275803 h 15135727"/>
              <a:gd name="connsiteX212" fmla="*/ 3915945 w 8128084"/>
              <a:gd name="connsiteY212" fmla="*/ 14289840 h 15135727"/>
              <a:gd name="connsiteX213" fmla="*/ 3801979 w 8128084"/>
              <a:gd name="connsiteY213" fmla="*/ 14293516 h 15135727"/>
              <a:gd name="connsiteX214" fmla="*/ 3719764 w 8128084"/>
              <a:gd name="connsiteY214" fmla="*/ 14415169 h 15135727"/>
              <a:gd name="connsiteX215" fmla="*/ 3625850 w 8128084"/>
              <a:gd name="connsiteY215" fmla="*/ 14616364 h 15135727"/>
              <a:gd name="connsiteX216" fmla="*/ 3513221 w 8128084"/>
              <a:gd name="connsiteY216" fmla="*/ 14726653 h 15135727"/>
              <a:gd name="connsiteX217" fmla="*/ 3583071 w 8128084"/>
              <a:gd name="connsiteY217" fmla="*/ 14832932 h 15135727"/>
              <a:gd name="connsiteX218" fmla="*/ 3633537 w 8128084"/>
              <a:gd name="connsiteY218" fmla="*/ 14967285 h 15135727"/>
              <a:gd name="connsiteX219" fmla="*/ 3609474 w 8128084"/>
              <a:gd name="connsiteY219" fmla="*/ 15087600 h 15135727"/>
              <a:gd name="connsiteX220" fmla="*/ 3479132 w 8128084"/>
              <a:gd name="connsiteY220" fmla="*/ 14975974 h 15135727"/>
              <a:gd name="connsiteX221" fmla="*/ 3304340 w 8128084"/>
              <a:gd name="connsiteY221" fmla="*/ 14949237 h 15135727"/>
              <a:gd name="connsiteX222" fmla="*/ 3261227 w 8128084"/>
              <a:gd name="connsiteY222" fmla="*/ 14787145 h 15135727"/>
              <a:gd name="connsiteX223" fmla="*/ 3128211 w 8128084"/>
              <a:gd name="connsiteY223" fmla="*/ 14919158 h 15135727"/>
              <a:gd name="connsiteX224" fmla="*/ 3090277 w 8128084"/>
              <a:gd name="connsiteY224" fmla="*/ 15075903 h 15135727"/>
              <a:gd name="connsiteX225" fmla="*/ 2959769 w 8128084"/>
              <a:gd name="connsiteY225" fmla="*/ 15135727 h 15135727"/>
              <a:gd name="connsiteX226" fmla="*/ 2891256 w 8128084"/>
              <a:gd name="connsiteY226" fmla="*/ 14945895 h 15135727"/>
              <a:gd name="connsiteX227" fmla="*/ 2829927 w 8128084"/>
              <a:gd name="connsiteY227" fmla="*/ 14872703 h 15135727"/>
              <a:gd name="connsiteX228" fmla="*/ 2887579 w 8128084"/>
              <a:gd name="connsiteY228" fmla="*/ 14774779 h 15135727"/>
              <a:gd name="connsiteX229" fmla="*/ 2779127 w 8128084"/>
              <a:gd name="connsiteY229" fmla="*/ 14694903 h 15135727"/>
              <a:gd name="connsiteX230" fmla="*/ 2839453 w 8128084"/>
              <a:gd name="connsiteY230" fmla="*/ 14582274 h 15135727"/>
              <a:gd name="connsiteX231" fmla="*/ 2935706 w 8128084"/>
              <a:gd name="connsiteY231" fmla="*/ 14510085 h 15135727"/>
              <a:gd name="connsiteX232" fmla="*/ 2948406 w 8128084"/>
              <a:gd name="connsiteY232" fmla="*/ 14554535 h 15135727"/>
              <a:gd name="connsiteX233" fmla="*/ 2855327 w 8128084"/>
              <a:gd name="connsiteY233" fmla="*/ 14371053 h 15135727"/>
              <a:gd name="connsiteX234" fmla="*/ 3014077 w 8128084"/>
              <a:gd name="connsiteY234" fmla="*/ 14447253 h 15135727"/>
              <a:gd name="connsiteX235" fmla="*/ 3029285 w 8128084"/>
              <a:gd name="connsiteY235" fmla="*/ 14363032 h 15135727"/>
              <a:gd name="connsiteX236" fmla="*/ 3152274 w 8128084"/>
              <a:gd name="connsiteY236" fmla="*/ 14341642 h 15135727"/>
              <a:gd name="connsiteX237" fmla="*/ 3226135 w 8128084"/>
              <a:gd name="connsiteY237" fmla="*/ 14269453 h 15135727"/>
              <a:gd name="connsiteX238" fmla="*/ 3152274 w 8128084"/>
              <a:gd name="connsiteY238" fmla="*/ 14197264 h 15135727"/>
              <a:gd name="connsiteX239" fmla="*/ 3152274 w 8128084"/>
              <a:gd name="connsiteY239" fmla="*/ 14052885 h 15135727"/>
              <a:gd name="connsiteX240" fmla="*/ 3086435 w 8128084"/>
              <a:gd name="connsiteY240" fmla="*/ 14037845 h 15135727"/>
              <a:gd name="connsiteX241" fmla="*/ 3056021 w 8128084"/>
              <a:gd name="connsiteY241" fmla="*/ 14153148 h 15135727"/>
              <a:gd name="connsiteX242" fmla="*/ 2935706 w 8128084"/>
              <a:gd name="connsiteY242" fmla="*/ 14076948 h 15135727"/>
              <a:gd name="connsiteX243" fmla="*/ 2863516 w 8128084"/>
              <a:gd name="connsiteY243" fmla="*/ 14093324 h 15135727"/>
              <a:gd name="connsiteX244" fmla="*/ 2804527 w 8128084"/>
              <a:gd name="connsiteY244" fmla="*/ 14218653 h 15135727"/>
              <a:gd name="connsiteX245" fmla="*/ 2719137 w 8128084"/>
              <a:gd name="connsiteY245" fmla="*/ 14197264 h 15135727"/>
              <a:gd name="connsiteX246" fmla="*/ 2653298 w 8128084"/>
              <a:gd name="connsiteY246" fmla="*/ 14248064 h 15135727"/>
              <a:gd name="connsiteX247" fmla="*/ 2560721 w 8128084"/>
              <a:gd name="connsiteY247" fmla="*/ 14150474 h 15135727"/>
              <a:gd name="connsiteX248" fmla="*/ 2436729 w 8128084"/>
              <a:gd name="connsiteY248" fmla="*/ 13804566 h 15135727"/>
              <a:gd name="connsiteX249" fmla="*/ 2550527 w 8128084"/>
              <a:gd name="connsiteY249" fmla="*/ 13805903 h 15135727"/>
              <a:gd name="connsiteX250" fmla="*/ 2729498 w 8128084"/>
              <a:gd name="connsiteY250" fmla="*/ 13812253 h 15135727"/>
              <a:gd name="connsiteX251" fmla="*/ 2633077 w 8128084"/>
              <a:gd name="connsiteY251" fmla="*/ 13755103 h 15135727"/>
              <a:gd name="connsiteX252" fmla="*/ 2553369 w 8128084"/>
              <a:gd name="connsiteY252" fmla="*/ 13475369 h 15135727"/>
              <a:gd name="connsiteX253" fmla="*/ 2658645 w 8128084"/>
              <a:gd name="connsiteY253" fmla="*/ 13224711 h 15135727"/>
              <a:gd name="connsiteX254" fmla="*/ 2719137 w 8128084"/>
              <a:gd name="connsiteY254" fmla="*/ 13042232 h 15135727"/>
              <a:gd name="connsiteX255" fmla="*/ 2791327 w 8128084"/>
              <a:gd name="connsiteY255" fmla="*/ 12945979 h 15135727"/>
              <a:gd name="connsiteX256" fmla="*/ 2969627 w 8128084"/>
              <a:gd name="connsiteY256" fmla="*/ 12929603 h 15135727"/>
              <a:gd name="connsiteX257" fmla="*/ 3031958 w 8128084"/>
              <a:gd name="connsiteY257" fmla="*/ 13090358 h 15135727"/>
              <a:gd name="connsiteX258" fmla="*/ 3102977 w 8128084"/>
              <a:gd name="connsiteY258" fmla="*/ 12974053 h 15135727"/>
              <a:gd name="connsiteX259" fmla="*/ 3043321 w 8128084"/>
              <a:gd name="connsiteY259" fmla="*/ 12836024 h 15135727"/>
              <a:gd name="connsiteX260" fmla="*/ 2849479 w 8128084"/>
              <a:gd name="connsiteY260" fmla="*/ 12815637 h 15135727"/>
              <a:gd name="connsiteX261" fmla="*/ 2815390 w 8128084"/>
              <a:gd name="connsiteY261" fmla="*/ 12777537 h 15135727"/>
              <a:gd name="connsiteX262" fmla="*/ 2887077 w 8128084"/>
              <a:gd name="connsiteY262" fmla="*/ 12586703 h 15135727"/>
              <a:gd name="connsiteX263" fmla="*/ 3153777 w 8128084"/>
              <a:gd name="connsiteY263" fmla="*/ 12516853 h 15135727"/>
              <a:gd name="connsiteX264" fmla="*/ 3239837 w 8128084"/>
              <a:gd name="connsiteY264" fmla="*/ 12311314 h 15135727"/>
              <a:gd name="connsiteX265" fmla="*/ 3104148 w 8128084"/>
              <a:gd name="connsiteY265" fmla="*/ 12320337 h 15135727"/>
              <a:gd name="connsiteX266" fmla="*/ 3040648 w 8128084"/>
              <a:gd name="connsiteY266" fmla="*/ 12320337 h 15135727"/>
              <a:gd name="connsiteX267" fmla="*/ 2956927 w 8128084"/>
              <a:gd name="connsiteY267" fmla="*/ 12237453 h 15135727"/>
              <a:gd name="connsiteX268" fmla="*/ 3007895 w 8128084"/>
              <a:gd name="connsiteY268" fmla="*/ 12079706 h 15135727"/>
              <a:gd name="connsiteX269" fmla="*/ 2810042 w 8128084"/>
              <a:gd name="connsiteY269" fmla="*/ 11954377 h 15135727"/>
              <a:gd name="connsiteX270" fmla="*/ 2863516 w 8128084"/>
              <a:gd name="connsiteY270" fmla="*/ 11694695 h 15135727"/>
              <a:gd name="connsiteX271" fmla="*/ 2817227 w 8128084"/>
              <a:gd name="connsiteY271" fmla="*/ 11507203 h 15135727"/>
              <a:gd name="connsiteX272" fmla="*/ 2911642 w 8128084"/>
              <a:gd name="connsiteY272" fmla="*/ 11454064 h 15135727"/>
              <a:gd name="connsiteX273" fmla="*/ 2988677 w 8128084"/>
              <a:gd name="connsiteY273" fmla="*/ 11494503 h 15135727"/>
              <a:gd name="connsiteX274" fmla="*/ 3011571 w 8128084"/>
              <a:gd name="connsiteY274" fmla="*/ 11454064 h 15135727"/>
              <a:gd name="connsiteX275" fmla="*/ 2850482 w 8128084"/>
              <a:gd name="connsiteY275" fmla="*/ 11381874 h 15135727"/>
              <a:gd name="connsiteX276" fmla="*/ 2993858 w 8128084"/>
              <a:gd name="connsiteY276" fmla="*/ 11266571 h 15135727"/>
              <a:gd name="connsiteX277" fmla="*/ 3007895 w 8128084"/>
              <a:gd name="connsiteY277" fmla="*/ 11189369 h 15135727"/>
              <a:gd name="connsiteX278" fmla="*/ 2874879 w 8128084"/>
              <a:gd name="connsiteY278" fmla="*/ 11179342 h 15135727"/>
              <a:gd name="connsiteX279" fmla="*/ 2919329 w 8128084"/>
              <a:gd name="connsiteY279" fmla="*/ 11023600 h 15135727"/>
              <a:gd name="connsiteX280" fmla="*/ 2887579 w 8128084"/>
              <a:gd name="connsiteY280" fmla="*/ 10924674 h 15135727"/>
              <a:gd name="connsiteX281" fmla="*/ 2760914 w 8128084"/>
              <a:gd name="connsiteY281" fmla="*/ 11065377 h 15135727"/>
              <a:gd name="connsiteX282" fmla="*/ 2667000 w 8128084"/>
              <a:gd name="connsiteY282" fmla="*/ 10969124 h 15135727"/>
              <a:gd name="connsiteX283" fmla="*/ 2607845 w 8128084"/>
              <a:gd name="connsiteY283" fmla="*/ 11071727 h 15135727"/>
              <a:gd name="connsiteX284" fmla="*/ 2526632 w 8128084"/>
              <a:gd name="connsiteY284" fmla="*/ 11117179 h 15135727"/>
              <a:gd name="connsiteX285" fmla="*/ 2410827 w 8128084"/>
              <a:gd name="connsiteY285" fmla="*/ 11100803 h 15135727"/>
              <a:gd name="connsiteX286" fmla="*/ 2334127 w 8128084"/>
              <a:gd name="connsiteY286" fmla="*/ 10996864 h 15135727"/>
              <a:gd name="connsiteX287" fmla="*/ 2358190 w 8128084"/>
              <a:gd name="connsiteY287" fmla="*/ 10732169 h 15135727"/>
              <a:gd name="connsiteX288" fmla="*/ 2372227 w 8128084"/>
              <a:gd name="connsiteY288" fmla="*/ 10689390 h 15135727"/>
              <a:gd name="connsiteX289" fmla="*/ 2533316 w 8128084"/>
              <a:gd name="connsiteY289" fmla="*/ 10574087 h 15135727"/>
              <a:gd name="connsiteX290" fmla="*/ 2598821 w 8128084"/>
              <a:gd name="connsiteY290" fmla="*/ 10684042 h 15135727"/>
              <a:gd name="connsiteX291" fmla="*/ 2683877 w 8128084"/>
              <a:gd name="connsiteY291" fmla="*/ 10745203 h 15135727"/>
              <a:gd name="connsiteX292" fmla="*/ 2767264 w 8128084"/>
              <a:gd name="connsiteY292" fmla="*/ 10684042 h 15135727"/>
              <a:gd name="connsiteX293" fmla="*/ 2646948 w 8128084"/>
              <a:gd name="connsiteY293" fmla="*/ 10515600 h 15135727"/>
              <a:gd name="connsiteX294" fmla="*/ 2815390 w 8128084"/>
              <a:gd name="connsiteY294" fmla="*/ 10395285 h 15135727"/>
              <a:gd name="connsiteX295" fmla="*/ 2899777 w 8128084"/>
              <a:gd name="connsiteY295" fmla="*/ 10453103 h 15135727"/>
              <a:gd name="connsiteX296" fmla="*/ 2899777 w 8128084"/>
              <a:gd name="connsiteY296" fmla="*/ 10586453 h 15135727"/>
              <a:gd name="connsiteX297" fmla="*/ 2982327 w 8128084"/>
              <a:gd name="connsiteY297" fmla="*/ 10459453 h 15135727"/>
              <a:gd name="connsiteX298" fmla="*/ 3080085 w 8128084"/>
              <a:gd name="connsiteY298" fmla="*/ 10419348 h 15135727"/>
              <a:gd name="connsiteX299" fmla="*/ 3248527 w 8128084"/>
              <a:gd name="connsiteY299" fmla="*/ 10539664 h 15135727"/>
              <a:gd name="connsiteX300" fmla="*/ 3320716 w 8128084"/>
              <a:gd name="connsiteY300" fmla="*/ 10659979 h 15135727"/>
              <a:gd name="connsiteX301" fmla="*/ 3465095 w 8128084"/>
              <a:gd name="connsiteY301" fmla="*/ 10659979 h 15135727"/>
              <a:gd name="connsiteX302" fmla="*/ 3441032 w 8128084"/>
              <a:gd name="connsiteY302" fmla="*/ 10491537 h 15135727"/>
              <a:gd name="connsiteX303" fmla="*/ 3356977 w 8128084"/>
              <a:gd name="connsiteY303" fmla="*/ 10408653 h 15135727"/>
              <a:gd name="connsiteX304" fmla="*/ 3348456 w 8128084"/>
              <a:gd name="connsiteY304" fmla="*/ 10282656 h 15135727"/>
              <a:gd name="connsiteX305" fmla="*/ 3198227 w 8128084"/>
              <a:gd name="connsiteY305" fmla="*/ 10319753 h 15135727"/>
              <a:gd name="connsiteX306" fmla="*/ 3152274 w 8128084"/>
              <a:gd name="connsiteY306" fmla="*/ 10250906 h 15135727"/>
              <a:gd name="connsiteX307" fmla="*/ 3176337 w 8128084"/>
              <a:gd name="connsiteY307" fmla="*/ 10178716 h 15135727"/>
              <a:gd name="connsiteX308" fmla="*/ 3104148 w 8128084"/>
              <a:gd name="connsiteY308" fmla="*/ 10154653 h 15135727"/>
              <a:gd name="connsiteX309" fmla="*/ 2975977 w 8128084"/>
              <a:gd name="connsiteY309" fmla="*/ 10167353 h 15135727"/>
              <a:gd name="connsiteX310" fmla="*/ 3007895 w 8128084"/>
              <a:gd name="connsiteY310" fmla="*/ 9962148 h 15135727"/>
              <a:gd name="connsiteX311" fmla="*/ 3176337 w 8128084"/>
              <a:gd name="connsiteY311" fmla="*/ 9889958 h 15135727"/>
              <a:gd name="connsiteX312" fmla="*/ 2959769 w 8128084"/>
              <a:gd name="connsiteY312" fmla="*/ 9504948 h 15135727"/>
              <a:gd name="connsiteX313" fmla="*/ 2791327 w 8128084"/>
              <a:gd name="connsiteY313" fmla="*/ 9456821 h 15135727"/>
              <a:gd name="connsiteX314" fmla="*/ 2574758 w 8128084"/>
              <a:gd name="connsiteY314" fmla="*/ 9336506 h 15135727"/>
              <a:gd name="connsiteX315" fmla="*/ 2671177 w 8128084"/>
              <a:gd name="connsiteY315" fmla="*/ 9189453 h 15135727"/>
              <a:gd name="connsiteX316" fmla="*/ 2684045 w 8128084"/>
              <a:gd name="connsiteY316" fmla="*/ 9109911 h 15135727"/>
              <a:gd name="connsiteX317" fmla="*/ 2580774 w 8128084"/>
              <a:gd name="connsiteY317" fmla="*/ 9069471 h 15135727"/>
              <a:gd name="connsiteX318" fmla="*/ 2546685 w 8128084"/>
              <a:gd name="connsiteY318" fmla="*/ 9051758 h 15135727"/>
              <a:gd name="connsiteX319" fmla="*/ 2436729 w 8128084"/>
              <a:gd name="connsiteY319" fmla="*/ 9056771 h 15135727"/>
              <a:gd name="connsiteX320" fmla="*/ 2372727 w 8128084"/>
              <a:gd name="connsiteY320" fmla="*/ 9259303 h 15135727"/>
              <a:gd name="connsiteX321" fmla="*/ 2261937 w 8128084"/>
              <a:gd name="connsiteY321" fmla="*/ 9168064 h 15135727"/>
              <a:gd name="connsiteX322" fmla="*/ 2237874 w 8128084"/>
              <a:gd name="connsiteY322" fmla="*/ 8999621 h 15135727"/>
              <a:gd name="connsiteX323" fmla="*/ 2079458 w 8128084"/>
              <a:gd name="connsiteY323" fmla="*/ 9020008 h 15135727"/>
              <a:gd name="connsiteX324" fmla="*/ 2026319 w 8128084"/>
              <a:gd name="connsiteY324" fmla="*/ 8827503 h 15135727"/>
              <a:gd name="connsiteX325" fmla="*/ 1833814 w 8128084"/>
              <a:gd name="connsiteY325" fmla="*/ 8822490 h 15135727"/>
              <a:gd name="connsiteX326" fmla="*/ 1705977 w 8128084"/>
              <a:gd name="connsiteY326" fmla="*/ 8941803 h 15135727"/>
              <a:gd name="connsiteX327" fmla="*/ 1693445 w 8128084"/>
              <a:gd name="connsiteY327" fmla="*/ 9048082 h 15135727"/>
              <a:gd name="connsiteX328" fmla="*/ 1588169 w 8128084"/>
              <a:gd name="connsiteY328" fmla="*/ 9023685 h 15135727"/>
              <a:gd name="connsiteX329" fmla="*/ 1515979 w 8128084"/>
              <a:gd name="connsiteY329" fmla="*/ 8879306 h 15135727"/>
              <a:gd name="connsiteX330" fmla="*/ 1347537 w 8128084"/>
              <a:gd name="connsiteY330" fmla="*/ 8879306 h 15135727"/>
              <a:gd name="connsiteX331" fmla="*/ 1347537 w 8128084"/>
              <a:gd name="connsiteY331" fmla="*/ 8710864 h 15135727"/>
              <a:gd name="connsiteX332" fmla="*/ 1106906 w 8128084"/>
              <a:gd name="connsiteY332" fmla="*/ 8783053 h 15135727"/>
              <a:gd name="connsiteX333" fmla="*/ 890337 w 8128084"/>
              <a:gd name="connsiteY333" fmla="*/ 8686800 h 15135727"/>
              <a:gd name="connsiteX334" fmla="*/ 649706 w 8128084"/>
              <a:gd name="connsiteY334" fmla="*/ 8662737 h 15135727"/>
              <a:gd name="connsiteX335" fmla="*/ 385011 w 8128084"/>
              <a:gd name="connsiteY335" fmla="*/ 8566485 h 15135727"/>
              <a:gd name="connsiteX336" fmla="*/ 577516 w 8128084"/>
              <a:gd name="connsiteY336" fmla="*/ 8373979 h 15135727"/>
              <a:gd name="connsiteX337" fmla="*/ 794085 w 8128084"/>
              <a:gd name="connsiteY337" fmla="*/ 8301790 h 15135727"/>
              <a:gd name="connsiteX338" fmla="*/ 745958 w 8128084"/>
              <a:gd name="connsiteY338" fmla="*/ 8133348 h 15135727"/>
              <a:gd name="connsiteX339" fmla="*/ 818148 w 8128084"/>
              <a:gd name="connsiteY339" fmla="*/ 7820527 h 15135727"/>
              <a:gd name="connsiteX340" fmla="*/ 697832 w 8128084"/>
              <a:gd name="connsiteY340" fmla="*/ 7820527 h 15135727"/>
              <a:gd name="connsiteX341" fmla="*/ 625642 w 8128084"/>
              <a:gd name="connsiteY341" fmla="*/ 7916779 h 15135727"/>
              <a:gd name="connsiteX342" fmla="*/ 457200 w 8128084"/>
              <a:gd name="connsiteY342" fmla="*/ 7820527 h 15135727"/>
              <a:gd name="connsiteX343" fmla="*/ 529390 w 8128084"/>
              <a:gd name="connsiteY343" fmla="*/ 7700211 h 15135727"/>
              <a:gd name="connsiteX344" fmla="*/ 938464 w 8128084"/>
              <a:gd name="connsiteY344" fmla="*/ 7676148 h 15135727"/>
              <a:gd name="connsiteX345" fmla="*/ 1058779 w 8128084"/>
              <a:gd name="connsiteY345" fmla="*/ 7459579 h 15135727"/>
              <a:gd name="connsiteX346" fmla="*/ 1203158 w 8128084"/>
              <a:gd name="connsiteY346" fmla="*/ 7603958 h 15135727"/>
              <a:gd name="connsiteX347" fmla="*/ 1299411 w 8128084"/>
              <a:gd name="connsiteY347" fmla="*/ 7555832 h 15135727"/>
              <a:gd name="connsiteX348" fmla="*/ 1443790 w 8128084"/>
              <a:gd name="connsiteY348" fmla="*/ 7507706 h 15135727"/>
              <a:gd name="connsiteX349" fmla="*/ 1684421 w 8128084"/>
              <a:gd name="connsiteY349" fmla="*/ 7603958 h 15135727"/>
              <a:gd name="connsiteX350" fmla="*/ 1684421 w 8128084"/>
              <a:gd name="connsiteY350" fmla="*/ 7603958 h 15135727"/>
              <a:gd name="connsiteX351" fmla="*/ 1540042 w 8128084"/>
              <a:gd name="connsiteY351" fmla="*/ 7363327 h 15135727"/>
              <a:gd name="connsiteX352" fmla="*/ 1299411 w 8128084"/>
              <a:gd name="connsiteY352" fmla="*/ 7315200 h 15135727"/>
              <a:gd name="connsiteX353" fmla="*/ 1130969 w 8128084"/>
              <a:gd name="connsiteY353" fmla="*/ 7339264 h 15135727"/>
              <a:gd name="connsiteX354" fmla="*/ 1034716 w 8128084"/>
              <a:gd name="connsiteY354" fmla="*/ 7315200 h 15135727"/>
              <a:gd name="connsiteX355" fmla="*/ 1155032 w 8128084"/>
              <a:gd name="connsiteY355" fmla="*/ 7050506 h 15135727"/>
              <a:gd name="connsiteX356" fmla="*/ 1155032 w 8128084"/>
              <a:gd name="connsiteY356" fmla="*/ 6930190 h 15135727"/>
              <a:gd name="connsiteX357" fmla="*/ 1155032 w 8128084"/>
              <a:gd name="connsiteY357" fmla="*/ 6761748 h 15135727"/>
              <a:gd name="connsiteX358" fmla="*/ 1203158 w 8128084"/>
              <a:gd name="connsiteY358" fmla="*/ 6617369 h 15135727"/>
              <a:gd name="connsiteX359" fmla="*/ 1371600 w 8128084"/>
              <a:gd name="connsiteY359" fmla="*/ 6472990 h 15135727"/>
              <a:gd name="connsiteX360" fmla="*/ 1443790 w 8128084"/>
              <a:gd name="connsiteY360" fmla="*/ 6328611 h 15135727"/>
              <a:gd name="connsiteX361" fmla="*/ 1419727 w 8128084"/>
              <a:gd name="connsiteY361" fmla="*/ 6208295 h 15135727"/>
              <a:gd name="connsiteX362" fmla="*/ 1275348 w 8128084"/>
              <a:gd name="connsiteY362" fmla="*/ 6304548 h 15135727"/>
              <a:gd name="connsiteX363" fmla="*/ 1323474 w 8128084"/>
              <a:gd name="connsiteY363" fmla="*/ 6015790 h 15135727"/>
              <a:gd name="connsiteX364" fmla="*/ 1540042 w 8128084"/>
              <a:gd name="connsiteY364" fmla="*/ 5871411 h 15135727"/>
              <a:gd name="connsiteX365" fmla="*/ 1540042 w 8128084"/>
              <a:gd name="connsiteY365" fmla="*/ 5751095 h 15135727"/>
              <a:gd name="connsiteX366" fmla="*/ 1395664 w 8128084"/>
              <a:gd name="connsiteY366" fmla="*/ 5799221 h 15135727"/>
              <a:gd name="connsiteX367" fmla="*/ 1179095 w 8128084"/>
              <a:gd name="connsiteY367" fmla="*/ 5799221 h 15135727"/>
              <a:gd name="connsiteX368" fmla="*/ 890337 w 8128084"/>
              <a:gd name="connsiteY368" fmla="*/ 5775158 h 15135727"/>
              <a:gd name="connsiteX369" fmla="*/ 697832 w 8128084"/>
              <a:gd name="connsiteY369" fmla="*/ 5606716 h 15135727"/>
              <a:gd name="connsiteX370" fmla="*/ 577516 w 8128084"/>
              <a:gd name="connsiteY370" fmla="*/ 5582653 h 15135727"/>
              <a:gd name="connsiteX371" fmla="*/ 697832 w 8128084"/>
              <a:gd name="connsiteY371" fmla="*/ 5775158 h 15135727"/>
              <a:gd name="connsiteX372" fmla="*/ 409074 w 8128084"/>
              <a:gd name="connsiteY372" fmla="*/ 5799221 h 15135727"/>
              <a:gd name="connsiteX373" fmla="*/ 168442 w 8128084"/>
              <a:gd name="connsiteY373" fmla="*/ 5702969 h 15135727"/>
              <a:gd name="connsiteX374" fmla="*/ 264695 w 8128084"/>
              <a:gd name="connsiteY374" fmla="*/ 5558590 h 15135727"/>
              <a:gd name="connsiteX375" fmla="*/ 144379 w 8128084"/>
              <a:gd name="connsiteY375" fmla="*/ 5510464 h 15135727"/>
              <a:gd name="connsiteX376" fmla="*/ 0 w 8128084"/>
              <a:gd name="connsiteY376" fmla="*/ 5462337 h 15135727"/>
              <a:gd name="connsiteX377" fmla="*/ 96253 w 8128084"/>
              <a:gd name="connsiteY377"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42827 w 8128084"/>
              <a:gd name="connsiteY202" fmla="*/ 14383753 h 15135727"/>
              <a:gd name="connsiteX203" fmla="*/ 4403558 w 8128084"/>
              <a:gd name="connsiteY203" fmla="*/ 14437895 h 15135727"/>
              <a:gd name="connsiteX204" fmla="*/ 4340058 w 8128084"/>
              <a:gd name="connsiteY204" fmla="*/ 14475995 h 15135727"/>
              <a:gd name="connsiteX205" fmla="*/ 4303127 w 8128084"/>
              <a:gd name="connsiteY205" fmla="*/ 14364703 h 15135727"/>
              <a:gd name="connsiteX206" fmla="*/ 4276892 w 8128084"/>
              <a:gd name="connsiteY206" fmla="*/ 14296190 h 15135727"/>
              <a:gd name="connsiteX207" fmla="*/ 4235116 w 8128084"/>
              <a:gd name="connsiteY207" fmla="*/ 14341642 h 15135727"/>
              <a:gd name="connsiteX208" fmla="*/ 4162927 w 8128084"/>
              <a:gd name="connsiteY208" fmla="*/ 14389769 h 15135727"/>
              <a:gd name="connsiteX209" fmla="*/ 4137527 w 8128084"/>
              <a:gd name="connsiteY209" fmla="*/ 14364369 h 15135727"/>
              <a:gd name="connsiteX210" fmla="*/ 3998327 w 8128084"/>
              <a:gd name="connsiteY210" fmla="*/ 14409153 h 15135727"/>
              <a:gd name="connsiteX211" fmla="*/ 4023727 w 8128084"/>
              <a:gd name="connsiteY211" fmla="*/ 14275803 h 15135727"/>
              <a:gd name="connsiteX212" fmla="*/ 3915945 w 8128084"/>
              <a:gd name="connsiteY212" fmla="*/ 14289840 h 15135727"/>
              <a:gd name="connsiteX213" fmla="*/ 3801979 w 8128084"/>
              <a:gd name="connsiteY213" fmla="*/ 14293516 h 15135727"/>
              <a:gd name="connsiteX214" fmla="*/ 3719764 w 8128084"/>
              <a:gd name="connsiteY214" fmla="*/ 14415169 h 15135727"/>
              <a:gd name="connsiteX215" fmla="*/ 3625850 w 8128084"/>
              <a:gd name="connsiteY215" fmla="*/ 14616364 h 15135727"/>
              <a:gd name="connsiteX216" fmla="*/ 3513221 w 8128084"/>
              <a:gd name="connsiteY216" fmla="*/ 14726653 h 15135727"/>
              <a:gd name="connsiteX217" fmla="*/ 3583071 w 8128084"/>
              <a:gd name="connsiteY217" fmla="*/ 14832932 h 15135727"/>
              <a:gd name="connsiteX218" fmla="*/ 3633537 w 8128084"/>
              <a:gd name="connsiteY218" fmla="*/ 14967285 h 15135727"/>
              <a:gd name="connsiteX219" fmla="*/ 3609474 w 8128084"/>
              <a:gd name="connsiteY219" fmla="*/ 15087600 h 15135727"/>
              <a:gd name="connsiteX220" fmla="*/ 3479132 w 8128084"/>
              <a:gd name="connsiteY220" fmla="*/ 14975974 h 15135727"/>
              <a:gd name="connsiteX221" fmla="*/ 3304340 w 8128084"/>
              <a:gd name="connsiteY221" fmla="*/ 14949237 h 15135727"/>
              <a:gd name="connsiteX222" fmla="*/ 3261227 w 8128084"/>
              <a:gd name="connsiteY222" fmla="*/ 14787145 h 15135727"/>
              <a:gd name="connsiteX223" fmla="*/ 3128211 w 8128084"/>
              <a:gd name="connsiteY223" fmla="*/ 14919158 h 15135727"/>
              <a:gd name="connsiteX224" fmla="*/ 3090277 w 8128084"/>
              <a:gd name="connsiteY224" fmla="*/ 15075903 h 15135727"/>
              <a:gd name="connsiteX225" fmla="*/ 2959769 w 8128084"/>
              <a:gd name="connsiteY225" fmla="*/ 15135727 h 15135727"/>
              <a:gd name="connsiteX226" fmla="*/ 2891256 w 8128084"/>
              <a:gd name="connsiteY226" fmla="*/ 14945895 h 15135727"/>
              <a:gd name="connsiteX227" fmla="*/ 2829927 w 8128084"/>
              <a:gd name="connsiteY227" fmla="*/ 14872703 h 15135727"/>
              <a:gd name="connsiteX228" fmla="*/ 2887579 w 8128084"/>
              <a:gd name="connsiteY228" fmla="*/ 14774779 h 15135727"/>
              <a:gd name="connsiteX229" fmla="*/ 2779127 w 8128084"/>
              <a:gd name="connsiteY229" fmla="*/ 14694903 h 15135727"/>
              <a:gd name="connsiteX230" fmla="*/ 2839453 w 8128084"/>
              <a:gd name="connsiteY230" fmla="*/ 14582274 h 15135727"/>
              <a:gd name="connsiteX231" fmla="*/ 2935706 w 8128084"/>
              <a:gd name="connsiteY231" fmla="*/ 14510085 h 15135727"/>
              <a:gd name="connsiteX232" fmla="*/ 2948406 w 8128084"/>
              <a:gd name="connsiteY232" fmla="*/ 14554535 h 15135727"/>
              <a:gd name="connsiteX233" fmla="*/ 2855327 w 8128084"/>
              <a:gd name="connsiteY233" fmla="*/ 14371053 h 15135727"/>
              <a:gd name="connsiteX234" fmla="*/ 3014077 w 8128084"/>
              <a:gd name="connsiteY234" fmla="*/ 14447253 h 15135727"/>
              <a:gd name="connsiteX235" fmla="*/ 3029285 w 8128084"/>
              <a:gd name="connsiteY235" fmla="*/ 14363032 h 15135727"/>
              <a:gd name="connsiteX236" fmla="*/ 3152274 w 8128084"/>
              <a:gd name="connsiteY236" fmla="*/ 14341642 h 15135727"/>
              <a:gd name="connsiteX237" fmla="*/ 3226135 w 8128084"/>
              <a:gd name="connsiteY237" fmla="*/ 14269453 h 15135727"/>
              <a:gd name="connsiteX238" fmla="*/ 3152274 w 8128084"/>
              <a:gd name="connsiteY238" fmla="*/ 14197264 h 15135727"/>
              <a:gd name="connsiteX239" fmla="*/ 3152274 w 8128084"/>
              <a:gd name="connsiteY239" fmla="*/ 14052885 h 15135727"/>
              <a:gd name="connsiteX240" fmla="*/ 3086435 w 8128084"/>
              <a:gd name="connsiteY240" fmla="*/ 14037845 h 15135727"/>
              <a:gd name="connsiteX241" fmla="*/ 3056021 w 8128084"/>
              <a:gd name="connsiteY241" fmla="*/ 14153148 h 15135727"/>
              <a:gd name="connsiteX242" fmla="*/ 2935706 w 8128084"/>
              <a:gd name="connsiteY242" fmla="*/ 14076948 h 15135727"/>
              <a:gd name="connsiteX243" fmla="*/ 2863516 w 8128084"/>
              <a:gd name="connsiteY243" fmla="*/ 14093324 h 15135727"/>
              <a:gd name="connsiteX244" fmla="*/ 2804527 w 8128084"/>
              <a:gd name="connsiteY244" fmla="*/ 14218653 h 15135727"/>
              <a:gd name="connsiteX245" fmla="*/ 2719137 w 8128084"/>
              <a:gd name="connsiteY245" fmla="*/ 14197264 h 15135727"/>
              <a:gd name="connsiteX246" fmla="*/ 2653298 w 8128084"/>
              <a:gd name="connsiteY246" fmla="*/ 14248064 h 15135727"/>
              <a:gd name="connsiteX247" fmla="*/ 2560721 w 8128084"/>
              <a:gd name="connsiteY247" fmla="*/ 14150474 h 15135727"/>
              <a:gd name="connsiteX248" fmla="*/ 2436729 w 8128084"/>
              <a:gd name="connsiteY248" fmla="*/ 13804566 h 15135727"/>
              <a:gd name="connsiteX249" fmla="*/ 2550527 w 8128084"/>
              <a:gd name="connsiteY249" fmla="*/ 13805903 h 15135727"/>
              <a:gd name="connsiteX250" fmla="*/ 2729498 w 8128084"/>
              <a:gd name="connsiteY250" fmla="*/ 13812253 h 15135727"/>
              <a:gd name="connsiteX251" fmla="*/ 2633077 w 8128084"/>
              <a:gd name="connsiteY251" fmla="*/ 13755103 h 15135727"/>
              <a:gd name="connsiteX252" fmla="*/ 2553369 w 8128084"/>
              <a:gd name="connsiteY252" fmla="*/ 13475369 h 15135727"/>
              <a:gd name="connsiteX253" fmla="*/ 2658645 w 8128084"/>
              <a:gd name="connsiteY253" fmla="*/ 13224711 h 15135727"/>
              <a:gd name="connsiteX254" fmla="*/ 2719137 w 8128084"/>
              <a:gd name="connsiteY254" fmla="*/ 13042232 h 15135727"/>
              <a:gd name="connsiteX255" fmla="*/ 2791327 w 8128084"/>
              <a:gd name="connsiteY255" fmla="*/ 12945979 h 15135727"/>
              <a:gd name="connsiteX256" fmla="*/ 2969627 w 8128084"/>
              <a:gd name="connsiteY256" fmla="*/ 12929603 h 15135727"/>
              <a:gd name="connsiteX257" fmla="*/ 3031958 w 8128084"/>
              <a:gd name="connsiteY257" fmla="*/ 13090358 h 15135727"/>
              <a:gd name="connsiteX258" fmla="*/ 3102977 w 8128084"/>
              <a:gd name="connsiteY258" fmla="*/ 12974053 h 15135727"/>
              <a:gd name="connsiteX259" fmla="*/ 3043321 w 8128084"/>
              <a:gd name="connsiteY259" fmla="*/ 12836024 h 15135727"/>
              <a:gd name="connsiteX260" fmla="*/ 2849479 w 8128084"/>
              <a:gd name="connsiteY260" fmla="*/ 12815637 h 15135727"/>
              <a:gd name="connsiteX261" fmla="*/ 2815390 w 8128084"/>
              <a:gd name="connsiteY261" fmla="*/ 12777537 h 15135727"/>
              <a:gd name="connsiteX262" fmla="*/ 2887077 w 8128084"/>
              <a:gd name="connsiteY262" fmla="*/ 12586703 h 15135727"/>
              <a:gd name="connsiteX263" fmla="*/ 3153777 w 8128084"/>
              <a:gd name="connsiteY263" fmla="*/ 12516853 h 15135727"/>
              <a:gd name="connsiteX264" fmla="*/ 3239837 w 8128084"/>
              <a:gd name="connsiteY264" fmla="*/ 12311314 h 15135727"/>
              <a:gd name="connsiteX265" fmla="*/ 3104148 w 8128084"/>
              <a:gd name="connsiteY265" fmla="*/ 12320337 h 15135727"/>
              <a:gd name="connsiteX266" fmla="*/ 3040648 w 8128084"/>
              <a:gd name="connsiteY266" fmla="*/ 12320337 h 15135727"/>
              <a:gd name="connsiteX267" fmla="*/ 2956927 w 8128084"/>
              <a:gd name="connsiteY267" fmla="*/ 12237453 h 15135727"/>
              <a:gd name="connsiteX268" fmla="*/ 3007895 w 8128084"/>
              <a:gd name="connsiteY268" fmla="*/ 12079706 h 15135727"/>
              <a:gd name="connsiteX269" fmla="*/ 2810042 w 8128084"/>
              <a:gd name="connsiteY269" fmla="*/ 11954377 h 15135727"/>
              <a:gd name="connsiteX270" fmla="*/ 2863516 w 8128084"/>
              <a:gd name="connsiteY270" fmla="*/ 11694695 h 15135727"/>
              <a:gd name="connsiteX271" fmla="*/ 2817227 w 8128084"/>
              <a:gd name="connsiteY271" fmla="*/ 11507203 h 15135727"/>
              <a:gd name="connsiteX272" fmla="*/ 2911642 w 8128084"/>
              <a:gd name="connsiteY272" fmla="*/ 11454064 h 15135727"/>
              <a:gd name="connsiteX273" fmla="*/ 2988677 w 8128084"/>
              <a:gd name="connsiteY273" fmla="*/ 11494503 h 15135727"/>
              <a:gd name="connsiteX274" fmla="*/ 3011571 w 8128084"/>
              <a:gd name="connsiteY274" fmla="*/ 11454064 h 15135727"/>
              <a:gd name="connsiteX275" fmla="*/ 2850482 w 8128084"/>
              <a:gd name="connsiteY275" fmla="*/ 11381874 h 15135727"/>
              <a:gd name="connsiteX276" fmla="*/ 2993858 w 8128084"/>
              <a:gd name="connsiteY276" fmla="*/ 11266571 h 15135727"/>
              <a:gd name="connsiteX277" fmla="*/ 3007895 w 8128084"/>
              <a:gd name="connsiteY277" fmla="*/ 11189369 h 15135727"/>
              <a:gd name="connsiteX278" fmla="*/ 2874879 w 8128084"/>
              <a:gd name="connsiteY278" fmla="*/ 11179342 h 15135727"/>
              <a:gd name="connsiteX279" fmla="*/ 2919329 w 8128084"/>
              <a:gd name="connsiteY279" fmla="*/ 11023600 h 15135727"/>
              <a:gd name="connsiteX280" fmla="*/ 2887579 w 8128084"/>
              <a:gd name="connsiteY280" fmla="*/ 10924674 h 15135727"/>
              <a:gd name="connsiteX281" fmla="*/ 2760914 w 8128084"/>
              <a:gd name="connsiteY281" fmla="*/ 11065377 h 15135727"/>
              <a:gd name="connsiteX282" fmla="*/ 2667000 w 8128084"/>
              <a:gd name="connsiteY282" fmla="*/ 10969124 h 15135727"/>
              <a:gd name="connsiteX283" fmla="*/ 2607845 w 8128084"/>
              <a:gd name="connsiteY283" fmla="*/ 11071727 h 15135727"/>
              <a:gd name="connsiteX284" fmla="*/ 2526632 w 8128084"/>
              <a:gd name="connsiteY284" fmla="*/ 11117179 h 15135727"/>
              <a:gd name="connsiteX285" fmla="*/ 2410827 w 8128084"/>
              <a:gd name="connsiteY285" fmla="*/ 11100803 h 15135727"/>
              <a:gd name="connsiteX286" fmla="*/ 2334127 w 8128084"/>
              <a:gd name="connsiteY286" fmla="*/ 10996864 h 15135727"/>
              <a:gd name="connsiteX287" fmla="*/ 2358190 w 8128084"/>
              <a:gd name="connsiteY287" fmla="*/ 10732169 h 15135727"/>
              <a:gd name="connsiteX288" fmla="*/ 2372227 w 8128084"/>
              <a:gd name="connsiteY288" fmla="*/ 10689390 h 15135727"/>
              <a:gd name="connsiteX289" fmla="*/ 2533316 w 8128084"/>
              <a:gd name="connsiteY289" fmla="*/ 10574087 h 15135727"/>
              <a:gd name="connsiteX290" fmla="*/ 2598821 w 8128084"/>
              <a:gd name="connsiteY290" fmla="*/ 10684042 h 15135727"/>
              <a:gd name="connsiteX291" fmla="*/ 2683877 w 8128084"/>
              <a:gd name="connsiteY291" fmla="*/ 10745203 h 15135727"/>
              <a:gd name="connsiteX292" fmla="*/ 2767264 w 8128084"/>
              <a:gd name="connsiteY292" fmla="*/ 10684042 h 15135727"/>
              <a:gd name="connsiteX293" fmla="*/ 2646948 w 8128084"/>
              <a:gd name="connsiteY293" fmla="*/ 10515600 h 15135727"/>
              <a:gd name="connsiteX294" fmla="*/ 2815390 w 8128084"/>
              <a:gd name="connsiteY294" fmla="*/ 10395285 h 15135727"/>
              <a:gd name="connsiteX295" fmla="*/ 2899777 w 8128084"/>
              <a:gd name="connsiteY295" fmla="*/ 10453103 h 15135727"/>
              <a:gd name="connsiteX296" fmla="*/ 2899777 w 8128084"/>
              <a:gd name="connsiteY296" fmla="*/ 10586453 h 15135727"/>
              <a:gd name="connsiteX297" fmla="*/ 2982327 w 8128084"/>
              <a:gd name="connsiteY297" fmla="*/ 10459453 h 15135727"/>
              <a:gd name="connsiteX298" fmla="*/ 3080085 w 8128084"/>
              <a:gd name="connsiteY298" fmla="*/ 10419348 h 15135727"/>
              <a:gd name="connsiteX299" fmla="*/ 3248527 w 8128084"/>
              <a:gd name="connsiteY299" fmla="*/ 10539664 h 15135727"/>
              <a:gd name="connsiteX300" fmla="*/ 3320716 w 8128084"/>
              <a:gd name="connsiteY300" fmla="*/ 10659979 h 15135727"/>
              <a:gd name="connsiteX301" fmla="*/ 3465095 w 8128084"/>
              <a:gd name="connsiteY301" fmla="*/ 10659979 h 15135727"/>
              <a:gd name="connsiteX302" fmla="*/ 3441032 w 8128084"/>
              <a:gd name="connsiteY302" fmla="*/ 10491537 h 15135727"/>
              <a:gd name="connsiteX303" fmla="*/ 3356977 w 8128084"/>
              <a:gd name="connsiteY303" fmla="*/ 10408653 h 15135727"/>
              <a:gd name="connsiteX304" fmla="*/ 3348456 w 8128084"/>
              <a:gd name="connsiteY304" fmla="*/ 10282656 h 15135727"/>
              <a:gd name="connsiteX305" fmla="*/ 3198227 w 8128084"/>
              <a:gd name="connsiteY305" fmla="*/ 10319753 h 15135727"/>
              <a:gd name="connsiteX306" fmla="*/ 3152274 w 8128084"/>
              <a:gd name="connsiteY306" fmla="*/ 10250906 h 15135727"/>
              <a:gd name="connsiteX307" fmla="*/ 3176337 w 8128084"/>
              <a:gd name="connsiteY307" fmla="*/ 10178716 h 15135727"/>
              <a:gd name="connsiteX308" fmla="*/ 3104148 w 8128084"/>
              <a:gd name="connsiteY308" fmla="*/ 10154653 h 15135727"/>
              <a:gd name="connsiteX309" fmla="*/ 2975977 w 8128084"/>
              <a:gd name="connsiteY309" fmla="*/ 10167353 h 15135727"/>
              <a:gd name="connsiteX310" fmla="*/ 3007895 w 8128084"/>
              <a:gd name="connsiteY310" fmla="*/ 9962148 h 15135727"/>
              <a:gd name="connsiteX311" fmla="*/ 3176337 w 8128084"/>
              <a:gd name="connsiteY311" fmla="*/ 9889958 h 15135727"/>
              <a:gd name="connsiteX312" fmla="*/ 2959769 w 8128084"/>
              <a:gd name="connsiteY312" fmla="*/ 9504948 h 15135727"/>
              <a:gd name="connsiteX313" fmla="*/ 2791327 w 8128084"/>
              <a:gd name="connsiteY313" fmla="*/ 9456821 h 15135727"/>
              <a:gd name="connsiteX314" fmla="*/ 2574758 w 8128084"/>
              <a:gd name="connsiteY314" fmla="*/ 9336506 h 15135727"/>
              <a:gd name="connsiteX315" fmla="*/ 2671177 w 8128084"/>
              <a:gd name="connsiteY315" fmla="*/ 9189453 h 15135727"/>
              <a:gd name="connsiteX316" fmla="*/ 2684045 w 8128084"/>
              <a:gd name="connsiteY316" fmla="*/ 9109911 h 15135727"/>
              <a:gd name="connsiteX317" fmla="*/ 2580774 w 8128084"/>
              <a:gd name="connsiteY317" fmla="*/ 9069471 h 15135727"/>
              <a:gd name="connsiteX318" fmla="*/ 2546685 w 8128084"/>
              <a:gd name="connsiteY318" fmla="*/ 9051758 h 15135727"/>
              <a:gd name="connsiteX319" fmla="*/ 2436729 w 8128084"/>
              <a:gd name="connsiteY319" fmla="*/ 9056771 h 15135727"/>
              <a:gd name="connsiteX320" fmla="*/ 2372727 w 8128084"/>
              <a:gd name="connsiteY320" fmla="*/ 9259303 h 15135727"/>
              <a:gd name="connsiteX321" fmla="*/ 2261937 w 8128084"/>
              <a:gd name="connsiteY321" fmla="*/ 9168064 h 15135727"/>
              <a:gd name="connsiteX322" fmla="*/ 2237874 w 8128084"/>
              <a:gd name="connsiteY322" fmla="*/ 8999621 h 15135727"/>
              <a:gd name="connsiteX323" fmla="*/ 2079458 w 8128084"/>
              <a:gd name="connsiteY323" fmla="*/ 9020008 h 15135727"/>
              <a:gd name="connsiteX324" fmla="*/ 2026319 w 8128084"/>
              <a:gd name="connsiteY324" fmla="*/ 8827503 h 15135727"/>
              <a:gd name="connsiteX325" fmla="*/ 1833814 w 8128084"/>
              <a:gd name="connsiteY325" fmla="*/ 8822490 h 15135727"/>
              <a:gd name="connsiteX326" fmla="*/ 1705977 w 8128084"/>
              <a:gd name="connsiteY326" fmla="*/ 8941803 h 15135727"/>
              <a:gd name="connsiteX327" fmla="*/ 1693445 w 8128084"/>
              <a:gd name="connsiteY327" fmla="*/ 9048082 h 15135727"/>
              <a:gd name="connsiteX328" fmla="*/ 1575469 w 8128084"/>
              <a:gd name="connsiteY328" fmla="*/ 9099885 h 15135727"/>
              <a:gd name="connsiteX329" fmla="*/ 1515979 w 8128084"/>
              <a:gd name="connsiteY329" fmla="*/ 8879306 h 15135727"/>
              <a:gd name="connsiteX330" fmla="*/ 1347537 w 8128084"/>
              <a:gd name="connsiteY330" fmla="*/ 8879306 h 15135727"/>
              <a:gd name="connsiteX331" fmla="*/ 1347537 w 8128084"/>
              <a:gd name="connsiteY331" fmla="*/ 8710864 h 15135727"/>
              <a:gd name="connsiteX332" fmla="*/ 1106906 w 8128084"/>
              <a:gd name="connsiteY332" fmla="*/ 8783053 h 15135727"/>
              <a:gd name="connsiteX333" fmla="*/ 890337 w 8128084"/>
              <a:gd name="connsiteY333" fmla="*/ 8686800 h 15135727"/>
              <a:gd name="connsiteX334" fmla="*/ 649706 w 8128084"/>
              <a:gd name="connsiteY334" fmla="*/ 8662737 h 15135727"/>
              <a:gd name="connsiteX335" fmla="*/ 385011 w 8128084"/>
              <a:gd name="connsiteY335" fmla="*/ 8566485 h 15135727"/>
              <a:gd name="connsiteX336" fmla="*/ 577516 w 8128084"/>
              <a:gd name="connsiteY336" fmla="*/ 8373979 h 15135727"/>
              <a:gd name="connsiteX337" fmla="*/ 794085 w 8128084"/>
              <a:gd name="connsiteY337" fmla="*/ 8301790 h 15135727"/>
              <a:gd name="connsiteX338" fmla="*/ 745958 w 8128084"/>
              <a:gd name="connsiteY338" fmla="*/ 8133348 h 15135727"/>
              <a:gd name="connsiteX339" fmla="*/ 818148 w 8128084"/>
              <a:gd name="connsiteY339" fmla="*/ 7820527 h 15135727"/>
              <a:gd name="connsiteX340" fmla="*/ 697832 w 8128084"/>
              <a:gd name="connsiteY340" fmla="*/ 7820527 h 15135727"/>
              <a:gd name="connsiteX341" fmla="*/ 625642 w 8128084"/>
              <a:gd name="connsiteY341" fmla="*/ 7916779 h 15135727"/>
              <a:gd name="connsiteX342" fmla="*/ 457200 w 8128084"/>
              <a:gd name="connsiteY342" fmla="*/ 7820527 h 15135727"/>
              <a:gd name="connsiteX343" fmla="*/ 529390 w 8128084"/>
              <a:gd name="connsiteY343" fmla="*/ 7700211 h 15135727"/>
              <a:gd name="connsiteX344" fmla="*/ 938464 w 8128084"/>
              <a:gd name="connsiteY344" fmla="*/ 7676148 h 15135727"/>
              <a:gd name="connsiteX345" fmla="*/ 1058779 w 8128084"/>
              <a:gd name="connsiteY345" fmla="*/ 7459579 h 15135727"/>
              <a:gd name="connsiteX346" fmla="*/ 1203158 w 8128084"/>
              <a:gd name="connsiteY346" fmla="*/ 7603958 h 15135727"/>
              <a:gd name="connsiteX347" fmla="*/ 1299411 w 8128084"/>
              <a:gd name="connsiteY347" fmla="*/ 7555832 h 15135727"/>
              <a:gd name="connsiteX348" fmla="*/ 1443790 w 8128084"/>
              <a:gd name="connsiteY348" fmla="*/ 7507706 h 15135727"/>
              <a:gd name="connsiteX349" fmla="*/ 1684421 w 8128084"/>
              <a:gd name="connsiteY349" fmla="*/ 7603958 h 15135727"/>
              <a:gd name="connsiteX350" fmla="*/ 1684421 w 8128084"/>
              <a:gd name="connsiteY350" fmla="*/ 7603958 h 15135727"/>
              <a:gd name="connsiteX351" fmla="*/ 1540042 w 8128084"/>
              <a:gd name="connsiteY351" fmla="*/ 7363327 h 15135727"/>
              <a:gd name="connsiteX352" fmla="*/ 1299411 w 8128084"/>
              <a:gd name="connsiteY352" fmla="*/ 7315200 h 15135727"/>
              <a:gd name="connsiteX353" fmla="*/ 1130969 w 8128084"/>
              <a:gd name="connsiteY353" fmla="*/ 7339264 h 15135727"/>
              <a:gd name="connsiteX354" fmla="*/ 1034716 w 8128084"/>
              <a:gd name="connsiteY354" fmla="*/ 7315200 h 15135727"/>
              <a:gd name="connsiteX355" fmla="*/ 1155032 w 8128084"/>
              <a:gd name="connsiteY355" fmla="*/ 7050506 h 15135727"/>
              <a:gd name="connsiteX356" fmla="*/ 1155032 w 8128084"/>
              <a:gd name="connsiteY356" fmla="*/ 6930190 h 15135727"/>
              <a:gd name="connsiteX357" fmla="*/ 1155032 w 8128084"/>
              <a:gd name="connsiteY357" fmla="*/ 6761748 h 15135727"/>
              <a:gd name="connsiteX358" fmla="*/ 1203158 w 8128084"/>
              <a:gd name="connsiteY358" fmla="*/ 6617369 h 15135727"/>
              <a:gd name="connsiteX359" fmla="*/ 1371600 w 8128084"/>
              <a:gd name="connsiteY359" fmla="*/ 6472990 h 15135727"/>
              <a:gd name="connsiteX360" fmla="*/ 1443790 w 8128084"/>
              <a:gd name="connsiteY360" fmla="*/ 6328611 h 15135727"/>
              <a:gd name="connsiteX361" fmla="*/ 1419727 w 8128084"/>
              <a:gd name="connsiteY361" fmla="*/ 6208295 h 15135727"/>
              <a:gd name="connsiteX362" fmla="*/ 1275348 w 8128084"/>
              <a:gd name="connsiteY362" fmla="*/ 6304548 h 15135727"/>
              <a:gd name="connsiteX363" fmla="*/ 1323474 w 8128084"/>
              <a:gd name="connsiteY363" fmla="*/ 6015790 h 15135727"/>
              <a:gd name="connsiteX364" fmla="*/ 1540042 w 8128084"/>
              <a:gd name="connsiteY364" fmla="*/ 5871411 h 15135727"/>
              <a:gd name="connsiteX365" fmla="*/ 1540042 w 8128084"/>
              <a:gd name="connsiteY365" fmla="*/ 5751095 h 15135727"/>
              <a:gd name="connsiteX366" fmla="*/ 1395664 w 8128084"/>
              <a:gd name="connsiteY366" fmla="*/ 5799221 h 15135727"/>
              <a:gd name="connsiteX367" fmla="*/ 1179095 w 8128084"/>
              <a:gd name="connsiteY367" fmla="*/ 5799221 h 15135727"/>
              <a:gd name="connsiteX368" fmla="*/ 890337 w 8128084"/>
              <a:gd name="connsiteY368" fmla="*/ 5775158 h 15135727"/>
              <a:gd name="connsiteX369" fmla="*/ 697832 w 8128084"/>
              <a:gd name="connsiteY369" fmla="*/ 5606716 h 15135727"/>
              <a:gd name="connsiteX370" fmla="*/ 577516 w 8128084"/>
              <a:gd name="connsiteY370" fmla="*/ 5582653 h 15135727"/>
              <a:gd name="connsiteX371" fmla="*/ 697832 w 8128084"/>
              <a:gd name="connsiteY371" fmla="*/ 5775158 h 15135727"/>
              <a:gd name="connsiteX372" fmla="*/ 409074 w 8128084"/>
              <a:gd name="connsiteY372" fmla="*/ 5799221 h 15135727"/>
              <a:gd name="connsiteX373" fmla="*/ 168442 w 8128084"/>
              <a:gd name="connsiteY373" fmla="*/ 5702969 h 15135727"/>
              <a:gd name="connsiteX374" fmla="*/ 264695 w 8128084"/>
              <a:gd name="connsiteY374" fmla="*/ 5558590 h 15135727"/>
              <a:gd name="connsiteX375" fmla="*/ 144379 w 8128084"/>
              <a:gd name="connsiteY375" fmla="*/ 5510464 h 15135727"/>
              <a:gd name="connsiteX376" fmla="*/ 0 w 8128084"/>
              <a:gd name="connsiteY376" fmla="*/ 5462337 h 15135727"/>
              <a:gd name="connsiteX377" fmla="*/ 96253 w 8128084"/>
              <a:gd name="connsiteY377"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42827 w 8128084"/>
              <a:gd name="connsiteY202" fmla="*/ 14383753 h 15135727"/>
              <a:gd name="connsiteX203" fmla="*/ 4403558 w 8128084"/>
              <a:gd name="connsiteY203" fmla="*/ 14437895 h 15135727"/>
              <a:gd name="connsiteX204" fmla="*/ 4340058 w 8128084"/>
              <a:gd name="connsiteY204" fmla="*/ 14475995 h 15135727"/>
              <a:gd name="connsiteX205" fmla="*/ 4303127 w 8128084"/>
              <a:gd name="connsiteY205" fmla="*/ 14364703 h 15135727"/>
              <a:gd name="connsiteX206" fmla="*/ 4276892 w 8128084"/>
              <a:gd name="connsiteY206" fmla="*/ 14296190 h 15135727"/>
              <a:gd name="connsiteX207" fmla="*/ 4235116 w 8128084"/>
              <a:gd name="connsiteY207" fmla="*/ 14341642 h 15135727"/>
              <a:gd name="connsiteX208" fmla="*/ 4162927 w 8128084"/>
              <a:gd name="connsiteY208" fmla="*/ 14389769 h 15135727"/>
              <a:gd name="connsiteX209" fmla="*/ 4137527 w 8128084"/>
              <a:gd name="connsiteY209" fmla="*/ 14364369 h 15135727"/>
              <a:gd name="connsiteX210" fmla="*/ 3998327 w 8128084"/>
              <a:gd name="connsiteY210" fmla="*/ 14409153 h 15135727"/>
              <a:gd name="connsiteX211" fmla="*/ 4023727 w 8128084"/>
              <a:gd name="connsiteY211" fmla="*/ 14275803 h 15135727"/>
              <a:gd name="connsiteX212" fmla="*/ 3915945 w 8128084"/>
              <a:gd name="connsiteY212" fmla="*/ 14289840 h 15135727"/>
              <a:gd name="connsiteX213" fmla="*/ 3801979 w 8128084"/>
              <a:gd name="connsiteY213" fmla="*/ 14293516 h 15135727"/>
              <a:gd name="connsiteX214" fmla="*/ 3719764 w 8128084"/>
              <a:gd name="connsiteY214" fmla="*/ 14415169 h 15135727"/>
              <a:gd name="connsiteX215" fmla="*/ 3625850 w 8128084"/>
              <a:gd name="connsiteY215" fmla="*/ 14616364 h 15135727"/>
              <a:gd name="connsiteX216" fmla="*/ 3513221 w 8128084"/>
              <a:gd name="connsiteY216" fmla="*/ 14726653 h 15135727"/>
              <a:gd name="connsiteX217" fmla="*/ 3583071 w 8128084"/>
              <a:gd name="connsiteY217" fmla="*/ 14832932 h 15135727"/>
              <a:gd name="connsiteX218" fmla="*/ 3633537 w 8128084"/>
              <a:gd name="connsiteY218" fmla="*/ 14967285 h 15135727"/>
              <a:gd name="connsiteX219" fmla="*/ 3609474 w 8128084"/>
              <a:gd name="connsiteY219" fmla="*/ 15087600 h 15135727"/>
              <a:gd name="connsiteX220" fmla="*/ 3479132 w 8128084"/>
              <a:gd name="connsiteY220" fmla="*/ 14975974 h 15135727"/>
              <a:gd name="connsiteX221" fmla="*/ 3304340 w 8128084"/>
              <a:gd name="connsiteY221" fmla="*/ 14949237 h 15135727"/>
              <a:gd name="connsiteX222" fmla="*/ 3261227 w 8128084"/>
              <a:gd name="connsiteY222" fmla="*/ 14787145 h 15135727"/>
              <a:gd name="connsiteX223" fmla="*/ 3128211 w 8128084"/>
              <a:gd name="connsiteY223" fmla="*/ 14919158 h 15135727"/>
              <a:gd name="connsiteX224" fmla="*/ 3090277 w 8128084"/>
              <a:gd name="connsiteY224" fmla="*/ 15075903 h 15135727"/>
              <a:gd name="connsiteX225" fmla="*/ 2959769 w 8128084"/>
              <a:gd name="connsiteY225" fmla="*/ 15135727 h 15135727"/>
              <a:gd name="connsiteX226" fmla="*/ 2891256 w 8128084"/>
              <a:gd name="connsiteY226" fmla="*/ 14945895 h 15135727"/>
              <a:gd name="connsiteX227" fmla="*/ 2829927 w 8128084"/>
              <a:gd name="connsiteY227" fmla="*/ 14872703 h 15135727"/>
              <a:gd name="connsiteX228" fmla="*/ 2887579 w 8128084"/>
              <a:gd name="connsiteY228" fmla="*/ 14774779 h 15135727"/>
              <a:gd name="connsiteX229" fmla="*/ 2779127 w 8128084"/>
              <a:gd name="connsiteY229" fmla="*/ 14694903 h 15135727"/>
              <a:gd name="connsiteX230" fmla="*/ 2839453 w 8128084"/>
              <a:gd name="connsiteY230" fmla="*/ 14582274 h 15135727"/>
              <a:gd name="connsiteX231" fmla="*/ 2935706 w 8128084"/>
              <a:gd name="connsiteY231" fmla="*/ 14510085 h 15135727"/>
              <a:gd name="connsiteX232" fmla="*/ 2948406 w 8128084"/>
              <a:gd name="connsiteY232" fmla="*/ 14554535 h 15135727"/>
              <a:gd name="connsiteX233" fmla="*/ 2855327 w 8128084"/>
              <a:gd name="connsiteY233" fmla="*/ 14371053 h 15135727"/>
              <a:gd name="connsiteX234" fmla="*/ 3014077 w 8128084"/>
              <a:gd name="connsiteY234" fmla="*/ 14447253 h 15135727"/>
              <a:gd name="connsiteX235" fmla="*/ 3029285 w 8128084"/>
              <a:gd name="connsiteY235" fmla="*/ 14363032 h 15135727"/>
              <a:gd name="connsiteX236" fmla="*/ 3152274 w 8128084"/>
              <a:gd name="connsiteY236" fmla="*/ 14341642 h 15135727"/>
              <a:gd name="connsiteX237" fmla="*/ 3226135 w 8128084"/>
              <a:gd name="connsiteY237" fmla="*/ 14269453 h 15135727"/>
              <a:gd name="connsiteX238" fmla="*/ 3152274 w 8128084"/>
              <a:gd name="connsiteY238" fmla="*/ 14197264 h 15135727"/>
              <a:gd name="connsiteX239" fmla="*/ 3152274 w 8128084"/>
              <a:gd name="connsiteY239" fmla="*/ 14052885 h 15135727"/>
              <a:gd name="connsiteX240" fmla="*/ 3086435 w 8128084"/>
              <a:gd name="connsiteY240" fmla="*/ 14037845 h 15135727"/>
              <a:gd name="connsiteX241" fmla="*/ 3056021 w 8128084"/>
              <a:gd name="connsiteY241" fmla="*/ 14153148 h 15135727"/>
              <a:gd name="connsiteX242" fmla="*/ 2935706 w 8128084"/>
              <a:gd name="connsiteY242" fmla="*/ 14076948 h 15135727"/>
              <a:gd name="connsiteX243" fmla="*/ 2863516 w 8128084"/>
              <a:gd name="connsiteY243" fmla="*/ 14093324 h 15135727"/>
              <a:gd name="connsiteX244" fmla="*/ 2804527 w 8128084"/>
              <a:gd name="connsiteY244" fmla="*/ 14218653 h 15135727"/>
              <a:gd name="connsiteX245" fmla="*/ 2719137 w 8128084"/>
              <a:gd name="connsiteY245" fmla="*/ 14197264 h 15135727"/>
              <a:gd name="connsiteX246" fmla="*/ 2653298 w 8128084"/>
              <a:gd name="connsiteY246" fmla="*/ 14248064 h 15135727"/>
              <a:gd name="connsiteX247" fmla="*/ 2560721 w 8128084"/>
              <a:gd name="connsiteY247" fmla="*/ 14150474 h 15135727"/>
              <a:gd name="connsiteX248" fmla="*/ 2436729 w 8128084"/>
              <a:gd name="connsiteY248" fmla="*/ 13804566 h 15135727"/>
              <a:gd name="connsiteX249" fmla="*/ 2550527 w 8128084"/>
              <a:gd name="connsiteY249" fmla="*/ 13805903 h 15135727"/>
              <a:gd name="connsiteX250" fmla="*/ 2729498 w 8128084"/>
              <a:gd name="connsiteY250" fmla="*/ 13812253 h 15135727"/>
              <a:gd name="connsiteX251" fmla="*/ 2633077 w 8128084"/>
              <a:gd name="connsiteY251" fmla="*/ 13755103 h 15135727"/>
              <a:gd name="connsiteX252" fmla="*/ 2553369 w 8128084"/>
              <a:gd name="connsiteY252" fmla="*/ 13475369 h 15135727"/>
              <a:gd name="connsiteX253" fmla="*/ 2658645 w 8128084"/>
              <a:gd name="connsiteY253" fmla="*/ 13224711 h 15135727"/>
              <a:gd name="connsiteX254" fmla="*/ 2719137 w 8128084"/>
              <a:gd name="connsiteY254" fmla="*/ 13042232 h 15135727"/>
              <a:gd name="connsiteX255" fmla="*/ 2791327 w 8128084"/>
              <a:gd name="connsiteY255" fmla="*/ 12945979 h 15135727"/>
              <a:gd name="connsiteX256" fmla="*/ 2969627 w 8128084"/>
              <a:gd name="connsiteY256" fmla="*/ 12929603 h 15135727"/>
              <a:gd name="connsiteX257" fmla="*/ 3031958 w 8128084"/>
              <a:gd name="connsiteY257" fmla="*/ 13090358 h 15135727"/>
              <a:gd name="connsiteX258" fmla="*/ 3102977 w 8128084"/>
              <a:gd name="connsiteY258" fmla="*/ 12974053 h 15135727"/>
              <a:gd name="connsiteX259" fmla="*/ 3043321 w 8128084"/>
              <a:gd name="connsiteY259" fmla="*/ 12836024 h 15135727"/>
              <a:gd name="connsiteX260" fmla="*/ 2849479 w 8128084"/>
              <a:gd name="connsiteY260" fmla="*/ 12815637 h 15135727"/>
              <a:gd name="connsiteX261" fmla="*/ 2815390 w 8128084"/>
              <a:gd name="connsiteY261" fmla="*/ 12777537 h 15135727"/>
              <a:gd name="connsiteX262" fmla="*/ 2887077 w 8128084"/>
              <a:gd name="connsiteY262" fmla="*/ 12586703 h 15135727"/>
              <a:gd name="connsiteX263" fmla="*/ 3153777 w 8128084"/>
              <a:gd name="connsiteY263" fmla="*/ 12516853 h 15135727"/>
              <a:gd name="connsiteX264" fmla="*/ 3239837 w 8128084"/>
              <a:gd name="connsiteY264" fmla="*/ 12311314 h 15135727"/>
              <a:gd name="connsiteX265" fmla="*/ 3104148 w 8128084"/>
              <a:gd name="connsiteY265" fmla="*/ 12320337 h 15135727"/>
              <a:gd name="connsiteX266" fmla="*/ 3040648 w 8128084"/>
              <a:gd name="connsiteY266" fmla="*/ 12320337 h 15135727"/>
              <a:gd name="connsiteX267" fmla="*/ 2956927 w 8128084"/>
              <a:gd name="connsiteY267" fmla="*/ 12237453 h 15135727"/>
              <a:gd name="connsiteX268" fmla="*/ 3007895 w 8128084"/>
              <a:gd name="connsiteY268" fmla="*/ 12079706 h 15135727"/>
              <a:gd name="connsiteX269" fmla="*/ 2810042 w 8128084"/>
              <a:gd name="connsiteY269" fmla="*/ 11954377 h 15135727"/>
              <a:gd name="connsiteX270" fmla="*/ 2863516 w 8128084"/>
              <a:gd name="connsiteY270" fmla="*/ 11694695 h 15135727"/>
              <a:gd name="connsiteX271" fmla="*/ 2817227 w 8128084"/>
              <a:gd name="connsiteY271" fmla="*/ 11507203 h 15135727"/>
              <a:gd name="connsiteX272" fmla="*/ 2911642 w 8128084"/>
              <a:gd name="connsiteY272" fmla="*/ 11454064 h 15135727"/>
              <a:gd name="connsiteX273" fmla="*/ 2988677 w 8128084"/>
              <a:gd name="connsiteY273" fmla="*/ 11494503 h 15135727"/>
              <a:gd name="connsiteX274" fmla="*/ 3011571 w 8128084"/>
              <a:gd name="connsiteY274" fmla="*/ 11454064 h 15135727"/>
              <a:gd name="connsiteX275" fmla="*/ 2850482 w 8128084"/>
              <a:gd name="connsiteY275" fmla="*/ 11381874 h 15135727"/>
              <a:gd name="connsiteX276" fmla="*/ 2993858 w 8128084"/>
              <a:gd name="connsiteY276" fmla="*/ 11266571 h 15135727"/>
              <a:gd name="connsiteX277" fmla="*/ 3007895 w 8128084"/>
              <a:gd name="connsiteY277" fmla="*/ 11189369 h 15135727"/>
              <a:gd name="connsiteX278" fmla="*/ 2874879 w 8128084"/>
              <a:gd name="connsiteY278" fmla="*/ 11179342 h 15135727"/>
              <a:gd name="connsiteX279" fmla="*/ 2919329 w 8128084"/>
              <a:gd name="connsiteY279" fmla="*/ 11023600 h 15135727"/>
              <a:gd name="connsiteX280" fmla="*/ 2887579 w 8128084"/>
              <a:gd name="connsiteY280" fmla="*/ 10924674 h 15135727"/>
              <a:gd name="connsiteX281" fmla="*/ 2760914 w 8128084"/>
              <a:gd name="connsiteY281" fmla="*/ 11065377 h 15135727"/>
              <a:gd name="connsiteX282" fmla="*/ 2667000 w 8128084"/>
              <a:gd name="connsiteY282" fmla="*/ 10969124 h 15135727"/>
              <a:gd name="connsiteX283" fmla="*/ 2607845 w 8128084"/>
              <a:gd name="connsiteY283" fmla="*/ 11071727 h 15135727"/>
              <a:gd name="connsiteX284" fmla="*/ 2526632 w 8128084"/>
              <a:gd name="connsiteY284" fmla="*/ 11117179 h 15135727"/>
              <a:gd name="connsiteX285" fmla="*/ 2410827 w 8128084"/>
              <a:gd name="connsiteY285" fmla="*/ 11100803 h 15135727"/>
              <a:gd name="connsiteX286" fmla="*/ 2334127 w 8128084"/>
              <a:gd name="connsiteY286" fmla="*/ 10996864 h 15135727"/>
              <a:gd name="connsiteX287" fmla="*/ 2358190 w 8128084"/>
              <a:gd name="connsiteY287" fmla="*/ 10732169 h 15135727"/>
              <a:gd name="connsiteX288" fmla="*/ 2372227 w 8128084"/>
              <a:gd name="connsiteY288" fmla="*/ 10689390 h 15135727"/>
              <a:gd name="connsiteX289" fmla="*/ 2533316 w 8128084"/>
              <a:gd name="connsiteY289" fmla="*/ 10574087 h 15135727"/>
              <a:gd name="connsiteX290" fmla="*/ 2598821 w 8128084"/>
              <a:gd name="connsiteY290" fmla="*/ 10684042 h 15135727"/>
              <a:gd name="connsiteX291" fmla="*/ 2683877 w 8128084"/>
              <a:gd name="connsiteY291" fmla="*/ 10745203 h 15135727"/>
              <a:gd name="connsiteX292" fmla="*/ 2767264 w 8128084"/>
              <a:gd name="connsiteY292" fmla="*/ 10684042 h 15135727"/>
              <a:gd name="connsiteX293" fmla="*/ 2646948 w 8128084"/>
              <a:gd name="connsiteY293" fmla="*/ 10515600 h 15135727"/>
              <a:gd name="connsiteX294" fmla="*/ 2815390 w 8128084"/>
              <a:gd name="connsiteY294" fmla="*/ 10395285 h 15135727"/>
              <a:gd name="connsiteX295" fmla="*/ 2899777 w 8128084"/>
              <a:gd name="connsiteY295" fmla="*/ 10453103 h 15135727"/>
              <a:gd name="connsiteX296" fmla="*/ 2899777 w 8128084"/>
              <a:gd name="connsiteY296" fmla="*/ 10586453 h 15135727"/>
              <a:gd name="connsiteX297" fmla="*/ 2982327 w 8128084"/>
              <a:gd name="connsiteY297" fmla="*/ 10459453 h 15135727"/>
              <a:gd name="connsiteX298" fmla="*/ 3080085 w 8128084"/>
              <a:gd name="connsiteY298" fmla="*/ 10419348 h 15135727"/>
              <a:gd name="connsiteX299" fmla="*/ 3248527 w 8128084"/>
              <a:gd name="connsiteY299" fmla="*/ 10539664 h 15135727"/>
              <a:gd name="connsiteX300" fmla="*/ 3320716 w 8128084"/>
              <a:gd name="connsiteY300" fmla="*/ 10659979 h 15135727"/>
              <a:gd name="connsiteX301" fmla="*/ 3465095 w 8128084"/>
              <a:gd name="connsiteY301" fmla="*/ 10659979 h 15135727"/>
              <a:gd name="connsiteX302" fmla="*/ 3441032 w 8128084"/>
              <a:gd name="connsiteY302" fmla="*/ 10491537 h 15135727"/>
              <a:gd name="connsiteX303" fmla="*/ 3356977 w 8128084"/>
              <a:gd name="connsiteY303" fmla="*/ 10408653 h 15135727"/>
              <a:gd name="connsiteX304" fmla="*/ 3348456 w 8128084"/>
              <a:gd name="connsiteY304" fmla="*/ 10282656 h 15135727"/>
              <a:gd name="connsiteX305" fmla="*/ 3198227 w 8128084"/>
              <a:gd name="connsiteY305" fmla="*/ 10319753 h 15135727"/>
              <a:gd name="connsiteX306" fmla="*/ 3152274 w 8128084"/>
              <a:gd name="connsiteY306" fmla="*/ 10250906 h 15135727"/>
              <a:gd name="connsiteX307" fmla="*/ 3176337 w 8128084"/>
              <a:gd name="connsiteY307" fmla="*/ 10178716 h 15135727"/>
              <a:gd name="connsiteX308" fmla="*/ 3104148 w 8128084"/>
              <a:gd name="connsiteY308" fmla="*/ 10154653 h 15135727"/>
              <a:gd name="connsiteX309" fmla="*/ 2975977 w 8128084"/>
              <a:gd name="connsiteY309" fmla="*/ 10167353 h 15135727"/>
              <a:gd name="connsiteX310" fmla="*/ 3007895 w 8128084"/>
              <a:gd name="connsiteY310" fmla="*/ 9962148 h 15135727"/>
              <a:gd name="connsiteX311" fmla="*/ 3176337 w 8128084"/>
              <a:gd name="connsiteY311" fmla="*/ 9889958 h 15135727"/>
              <a:gd name="connsiteX312" fmla="*/ 2959769 w 8128084"/>
              <a:gd name="connsiteY312" fmla="*/ 9504948 h 15135727"/>
              <a:gd name="connsiteX313" fmla="*/ 2791327 w 8128084"/>
              <a:gd name="connsiteY313" fmla="*/ 9456821 h 15135727"/>
              <a:gd name="connsiteX314" fmla="*/ 2574758 w 8128084"/>
              <a:gd name="connsiteY314" fmla="*/ 9336506 h 15135727"/>
              <a:gd name="connsiteX315" fmla="*/ 2671177 w 8128084"/>
              <a:gd name="connsiteY315" fmla="*/ 9189453 h 15135727"/>
              <a:gd name="connsiteX316" fmla="*/ 2684045 w 8128084"/>
              <a:gd name="connsiteY316" fmla="*/ 9109911 h 15135727"/>
              <a:gd name="connsiteX317" fmla="*/ 2580774 w 8128084"/>
              <a:gd name="connsiteY317" fmla="*/ 9069471 h 15135727"/>
              <a:gd name="connsiteX318" fmla="*/ 2546685 w 8128084"/>
              <a:gd name="connsiteY318" fmla="*/ 9051758 h 15135727"/>
              <a:gd name="connsiteX319" fmla="*/ 2436729 w 8128084"/>
              <a:gd name="connsiteY319" fmla="*/ 9056771 h 15135727"/>
              <a:gd name="connsiteX320" fmla="*/ 2372727 w 8128084"/>
              <a:gd name="connsiteY320" fmla="*/ 9259303 h 15135727"/>
              <a:gd name="connsiteX321" fmla="*/ 2261937 w 8128084"/>
              <a:gd name="connsiteY321" fmla="*/ 9168064 h 15135727"/>
              <a:gd name="connsiteX322" fmla="*/ 2237874 w 8128084"/>
              <a:gd name="connsiteY322" fmla="*/ 8999621 h 15135727"/>
              <a:gd name="connsiteX323" fmla="*/ 2079458 w 8128084"/>
              <a:gd name="connsiteY323" fmla="*/ 9020008 h 15135727"/>
              <a:gd name="connsiteX324" fmla="*/ 2026319 w 8128084"/>
              <a:gd name="connsiteY324" fmla="*/ 8827503 h 15135727"/>
              <a:gd name="connsiteX325" fmla="*/ 1833814 w 8128084"/>
              <a:gd name="connsiteY325" fmla="*/ 8822490 h 15135727"/>
              <a:gd name="connsiteX326" fmla="*/ 1705977 w 8128084"/>
              <a:gd name="connsiteY326" fmla="*/ 8941803 h 15135727"/>
              <a:gd name="connsiteX327" fmla="*/ 1693445 w 8128084"/>
              <a:gd name="connsiteY327" fmla="*/ 9048082 h 15135727"/>
              <a:gd name="connsiteX328" fmla="*/ 1575469 w 8128084"/>
              <a:gd name="connsiteY328" fmla="*/ 9099885 h 15135727"/>
              <a:gd name="connsiteX329" fmla="*/ 1477879 w 8128084"/>
              <a:gd name="connsiteY329" fmla="*/ 8936456 h 15135727"/>
              <a:gd name="connsiteX330" fmla="*/ 1347537 w 8128084"/>
              <a:gd name="connsiteY330" fmla="*/ 8879306 h 15135727"/>
              <a:gd name="connsiteX331" fmla="*/ 1347537 w 8128084"/>
              <a:gd name="connsiteY331" fmla="*/ 8710864 h 15135727"/>
              <a:gd name="connsiteX332" fmla="*/ 1106906 w 8128084"/>
              <a:gd name="connsiteY332" fmla="*/ 8783053 h 15135727"/>
              <a:gd name="connsiteX333" fmla="*/ 890337 w 8128084"/>
              <a:gd name="connsiteY333" fmla="*/ 8686800 h 15135727"/>
              <a:gd name="connsiteX334" fmla="*/ 649706 w 8128084"/>
              <a:gd name="connsiteY334" fmla="*/ 8662737 h 15135727"/>
              <a:gd name="connsiteX335" fmla="*/ 385011 w 8128084"/>
              <a:gd name="connsiteY335" fmla="*/ 8566485 h 15135727"/>
              <a:gd name="connsiteX336" fmla="*/ 577516 w 8128084"/>
              <a:gd name="connsiteY336" fmla="*/ 8373979 h 15135727"/>
              <a:gd name="connsiteX337" fmla="*/ 794085 w 8128084"/>
              <a:gd name="connsiteY337" fmla="*/ 8301790 h 15135727"/>
              <a:gd name="connsiteX338" fmla="*/ 745958 w 8128084"/>
              <a:gd name="connsiteY338" fmla="*/ 8133348 h 15135727"/>
              <a:gd name="connsiteX339" fmla="*/ 818148 w 8128084"/>
              <a:gd name="connsiteY339" fmla="*/ 7820527 h 15135727"/>
              <a:gd name="connsiteX340" fmla="*/ 697832 w 8128084"/>
              <a:gd name="connsiteY340" fmla="*/ 7820527 h 15135727"/>
              <a:gd name="connsiteX341" fmla="*/ 625642 w 8128084"/>
              <a:gd name="connsiteY341" fmla="*/ 7916779 h 15135727"/>
              <a:gd name="connsiteX342" fmla="*/ 457200 w 8128084"/>
              <a:gd name="connsiteY342" fmla="*/ 7820527 h 15135727"/>
              <a:gd name="connsiteX343" fmla="*/ 529390 w 8128084"/>
              <a:gd name="connsiteY343" fmla="*/ 7700211 h 15135727"/>
              <a:gd name="connsiteX344" fmla="*/ 938464 w 8128084"/>
              <a:gd name="connsiteY344" fmla="*/ 7676148 h 15135727"/>
              <a:gd name="connsiteX345" fmla="*/ 1058779 w 8128084"/>
              <a:gd name="connsiteY345" fmla="*/ 7459579 h 15135727"/>
              <a:gd name="connsiteX346" fmla="*/ 1203158 w 8128084"/>
              <a:gd name="connsiteY346" fmla="*/ 7603958 h 15135727"/>
              <a:gd name="connsiteX347" fmla="*/ 1299411 w 8128084"/>
              <a:gd name="connsiteY347" fmla="*/ 7555832 h 15135727"/>
              <a:gd name="connsiteX348" fmla="*/ 1443790 w 8128084"/>
              <a:gd name="connsiteY348" fmla="*/ 7507706 h 15135727"/>
              <a:gd name="connsiteX349" fmla="*/ 1684421 w 8128084"/>
              <a:gd name="connsiteY349" fmla="*/ 7603958 h 15135727"/>
              <a:gd name="connsiteX350" fmla="*/ 1684421 w 8128084"/>
              <a:gd name="connsiteY350" fmla="*/ 7603958 h 15135727"/>
              <a:gd name="connsiteX351" fmla="*/ 1540042 w 8128084"/>
              <a:gd name="connsiteY351" fmla="*/ 7363327 h 15135727"/>
              <a:gd name="connsiteX352" fmla="*/ 1299411 w 8128084"/>
              <a:gd name="connsiteY352" fmla="*/ 7315200 h 15135727"/>
              <a:gd name="connsiteX353" fmla="*/ 1130969 w 8128084"/>
              <a:gd name="connsiteY353" fmla="*/ 7339264 h 15135727"/>
              <a:gd name="connsiteX354" fmla="*/ 1034716 w 8128084"/>
              <a:gd name="connsiteY354" fmla="*/ 7315200 h 15135727"/>
              <a:gd name="connsiteX355" fmla="*/ 1155032 w 8128084"/>
              <a:gd name="connsiteY355" fmla="*/ 7050506 h 15135727"/>
              <a:gd name="connsiteX356" fmla="*/ 1155032 w 8128084"/>
              <a:gd name="connsiteY356" fmla="*/ 6930190 h 15135727"/>
              <a:gd name="connsiteX357" fmla="*/ 1155032 w 8128084"/>
              <a:gd name="connsiteY357" fmla="*/ 6761748 h 15135727"/>
              <a:gd name="connsiteX358" fmla="*/ 1203158 w 8128084"/>
              <a:gd name="connsiteY358" fmla="*/ 6617369 h 15135727"/>
              <a:gd name="connsiteX359" fmla="*/ 1371600 w 8128084"/>
              <a:gd name="connsiteY359" fmla="*/ 6472990 h 15135727"/>
              <a:gd name="connsiteX360" fmla="*/ 1443790 w 8128084"/>
              <a:gd name="connsiteY360" fmla="*/ 6328611 h 15135727"/>
              <a:gd name="connsiteX361" fmla="*/ 1419727 w 8128084"/>
              <a:gd name="connsiteY361" fmla="*/ 6208295 h 15135727"/>
              <a:gd name="connsiteX362" fmla="*/ 1275348 w 8128084"/>
              <a:gd name="connsiteY362" fmla="*/ 6304548 h 15135727"/>
              <a:gd name="connsiteX363" fmla="*/ 1323474 w 8128084"/>
              <a:gd name="connsiteY363" fmla="*/ 6015790 h 15135727"/>
              <a:gd name="connsiteX364" fmla="*/ 1540042 w 8128084"/>
              <a:gd name="connsiteY364" fmla="*/ 5871411 h 15135727"/>
              <a:gd name="connsiteX365" fmla="*/ 1540042 w 8128084"/>
              <a:gd name="connsiteY365" fmla="*/ 5751095 h 15135727"/>
              <a:gd name="connsiteX366" fmla="*/ 1395664 w 8128084"/>
              <a:gd name="connsiteY366" fmla="*/ 5799221 h 15135727"/>
              <a:gd name="connsiteX367" fmla="*/ 1179095 w 8128084"/>
              <a:gd name="connsiteY367" fmla="*/ 5799221 h 15135727"/>
              <a:gd name="connsiteX368" fmla="*/ 890337 w 8128084"/>
              <a:gd name="connsiteY368" fmla="*/ 5775158 h 15135727"/>
              <a:gd name="connsiteX369" fmla="*/ 697832 w 8128084"/>
              <a:gd name="connsiteY369" fmla="*/ 5606716 h 15135727"/>
              <a:gd name="connsiteX370" fmla="*/ 577516 w 8128084"/>
              <a:gd name="connsiteY370" fmla="*/ 5582653 h 15135727"/>
              <a:gd name="connsiteX371" fmla="*/ 697832 w 8128084"/>
              <a:gd name="connsiteY371" fmla="*/ 5775158 h 15135727"/>
              <a:gd name="connsiteX372" fmla="*/ 409074 w 8128084"/>
              <a:gd name="connsiteY372" fmla="*/ 5799221 h 15135727"/>
              <a:gd name="connsiteX373" fmla="*/ 168442 w 8128084"/>
              <a:gd name="connsiteY373" fmla="*/ 5702969 h 15135727"/>
              <a:gd name="connsiteX374" fmla="*/ 264695 w 8128084"/>
              <a:gd name="connsiteY374" fmla="*/ 5558590 h 15135727"/>
              <a:gd name="connsiteX375" fmla="*/ 144379 w 8128084"/>
              <a:gd name="connsiteY375" fmla="*/ 5510464 h 15135727"/>
              <a:gd name="connsiteX376" fmla="*/ 0 w 8128084"/>
              <a:gd name="connsiteY376" fmla="*/ 5462337 h 15135727"/>
              <a:gd name="connsiteX377" fmla="*/ 96253 w 8128084"/>
              <a:gd name="connsiteY377"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42827 w 8128084"/>
              <a:gd name="connsiteY202" fmla="*/ 14383753 h 15135727"/>
              <a:gd name="connsiteX203" fmla="*/ 4403558 w 8128084"/>
              <a:gd name="connsiteY203" fmla="*/ 14437895 h 15135727"/>
              <a:gd name="connsiteX204" fmla="*/ 4340058 w 8128084"/>
              <a:gd name="connsiteY204" fmla="*/ 14475995 h 15135727"/>
              <a:gd name="connsiteX205" fmla="*/ 4303127 w 8128084"/>
              <a:gd name="connsiteY205" fmla="*/ 14364703 h 15135727"/>
              <a:gd name="connsiteX206" fmla="*/ 4276892 w 8128084"/>
              <a:gd name="connsiteY206" fmla="*/ 14296190 h 15135727"/>
              <a:gd name="connsiteX207" fmla="*/ 4235116 w 8128084"/>
              <a:gd name="connsiteY207" fmla="*/ 14341642 h 15135727"/>
              <a:gd name="connsiteX208" fmla="*/ 4162927 w 8128084"/>
              <a:gd name="connsiteY208" fmla="*/ 14389769 h 15135727"/>
              <a:gd name="connsiteX209" fmla="*/ 4137527 w 8128084"/>
              <a:gd name="connsiteY209" fmla="*/ 14364369 h 15135727"/>
              <a:gd name="connsiteX210" fmla="*/ 3998327 w 8128084"/>
              <a:gd name="connsiteY210" fmla="*/ 14409153 h 15135727"/>
              <a:gd name="connsiteX211" fmla="*/ 4023727 w 8128084"/>
              <a:gd name="connsiteY211" fmla="*/ 14275803 h 15135727"/>
              <a:gd name="connsiteX212" fmla="*/ 3915945 w 8128084"/>
              <a:gd name="connsiteY212" fmla="*/ 14289840 h 15135727"/>
              <a:gd name="connsiteX213" fmla="*/ 3801979 w 8128084"/>
              <a:gd name="connsiteY213" fmla="*/ 14293516 h 15135727"/>
              <a:gd name="connsiteX214" fmla="*/ 3719764 w 8128084"/>
              <a:gd name="connsiteY214" fmla="*/ 14415169 h 15135727"/>
              <a:gd name="connsiteX215" fmla="*/ 3625850 w 8128084"/>
              <a:gd name="connsiteY215" fmla="*/ 14616364 h 15135727"/>
              <a:gd name="connsiteX216" fmla="*/ 3513221 w 8128084"/>
              <a:gd name="connsiteY216" fmla="*/ 14726653 h 15135727"/>
              <a:gd name="connsiteX217" fmla="*/ 3583071 w 8128084"/>
              <a:gd name="connsiteY217" fmla="*/ 14832932 h 15135727"/>
              <a:gd name="connsiteX218" fmla="*/ 3633537 w 8128084"/>
              <a:gd name="connsiteY218" fmla="*/ 14967285 h 15135727"/>
              <a:gd name="connsiteX219" fmla="*/ 3609474 w 8128084"/>
              <a:gd name="connsiteY219" fmla="*/ 15087600 h 15135727"/>
              <a:gd name="connsiteX220" fmla="*/ 3479132 w 8128084"/>
              <a:gd name="connsiteY220" fmla="*/ 14975974 h 15135727"/>
              <a:gd name="connsiteX221" fmla="*/ 3304340 w 8128084"/>
              <a:gd name="connsiteY221" fmla="*/ 14949237 h 15135727"/>
              <a:gd name="connsiteX222" fmla="*/ 3261227 w 8128084"/>
              <a:gd name="connsiteY222" fmla="*/ 14787145 h 15135727"/>
              <a:gd name="connsiteX223" fmla="*/ 3128211 w 8128084"/>
              <a:gd name="connsiteY223" fmla="*/ 14919158 h 15135727"/>
              <a:gd name="connsiteX224" fmla="*/ 3090277 w 8128084"/>
              <a:gd name="connsiteY224" fmla="*/ 15075903 h 15135727"/>
              <a:gd name="connsiteX225" fmla="*/ 2959769 w 8128084"/>
              <a:gd name="connsiteY225" fmla="*/ 15135727 h 15135727"/>
              <a:gd name="connsiteX226" fmla="*/ 2891256 w 8128084"/>
              <a:gd name="connsiteY226" fmla="*/ 14945895 h 15135727"/>
              <a:gd name="connsiteX227" fmla="*/ 2829927 w 8128084"/>
              <a:gd name="connsiteY227" fmla="*/ 14872703 h 15135727"/>
              <a:gd name="connsiteX228" fmla="*/ 2887579 w 8128084"/>
              <a:gd name="connsiteY228" fmla="*/ 14774779 h 15135727"/>
              <a:gd name="connsiteX229" fmla="*/ 2779127 w 8128084"/>
              <a:gd name="connsiteY229" fmla="*/ 14694903 h 15135727"/>
              <a:gd name="connsiteX230" fmla="*/ 2839453 w 8128084"/>
              <a:gd name="connsiteY230" fmla="*/ 14582274 h 15135727"/>
              <a:gd name="connsiteX231" fmla="*/ 2935706 w 8128084"/>
              <a:gd name="connsiteY231" fmla="*/ 14510085 h 15135727"/>
              <a:gd name="connsiteX232" fmla="*/ 2948406 w 8128084"/>
              <a:gd name="connsiteY232" fmla="*/ 14554535 h 15135727"/>
              <a:gd name="connsiteX233" fmla="*/ 2855327 w 8128084"/>
              <a:gd name="connsiteY233" fmla="*/ 14371053 h 15135727"/>
              <a:gd name="connsiteX234" fmla="*/ 3014077 w 8128084"/>
              <a:gd name="connsiteY234" fmla="*/ 14447253 h 15135727"/>
              <a:gd name="connsiteX235" fmla="*/ 3029285 w 8128084"/>
              <a:gd name="connsiteY235" fmla="*/ 14363032 h 15135727"/>
              <a:gd name="connsiteX236" fmla="*/ 3152274 w 8128084"/>
              <a:gd name="connsiteY236" fmla="*/ 14341642 h 15135727"/>
              <a:gd name="connsiteX237" fmla="*/ 3226135 w 8128084"/>
              <a:gd name="connsiteY237" fmla="*/ 14269453 h 15135727"/>
              <a:gd name="connsiteX238" fmla="*/ 3152274 w 8128084"/>
              <a:gd name="connsiteY238" fmla="*/ 14197264 h 15135727"/>
              <a:gd name="connsiteX239" fmla="*/ 3152274 w 8128084"/>
              <a:gd name="connsiteY239" fmla="*/ 14052885 h 15135727"/>
              <a:gd name="connsiteX240" fmla="*/ 3086435 w 8128084"/>
              <a:gd name="connsiteY240" fmla="*/ 14037845 h 15135727"/>
              <a:gd name="connsiteX241" fmla="*/ 3056021 w 8128084"/>
              <a:gd name="connsiteY241" fmla="*/ 14153148 h 15135727"/>
              <a:gd name="connsiteX242" fmla="*/ 2935706 w 8128084"/>
              <a:gd name="connsiteY242" fmla="*/ 14076948 h 15135727"/>
              <a:gd name="connsiteX243" fmla="*/ 2863516 w 8128084"/>
              <a:gd name="connsiteY243" fmla="*/ 14093324 h 15135727"/>
              <a:gd name="connsiteX244" fmla="*/ 2804527 w 8128084"/>
              <a:gd name="connsiteY244" fmla="*/ 14218653 h 15135727"/>
              <a:gd name="connsiteX245" fmla="*/ 2719137 w 8128084"/>
              <a:gd name="connsiteY245" fmla="*/ 14197264 h 15135727"/>
              <a:gd name="connsiteX246" fmla="*/ 2653298 w 8128084"/>
              <a:gd name="connsiteY246" fmla="*/ 14248064 h 15135727"/>
              <a:gd name="connsiteX247" fmla="*/ 2560721 w 8128084"/>
              <a:gd name="connsiteY247" fmla="*/ 14150474 h 15135727"/>
              <a:gd name="connsiteX248" fmla="*/ 2436729 w 8128084"/>
              <a:gd name="connsiteY248" fmla="*/ 13804566 h 15135727"/>
              <a:gd name="connsiteX249" fmla="*/ 2550527 w 8128084"/>
              <a:gd name="connsiteY249" fmla="*/ 13805903 h 15135727"/>
              <a:gd name="connsiteX250" fmla="*/ 2729498 w 8128084"/>
              <a:gd name="connsiteY250" fmla="*/ 13812253 h 15135727"/>
              <a:gd name="connsiteX251" fmla="*/ 2633077 w 8128084"/>
              <a:gd name="connsiteY251" fmla="*/ 13755103 h 15135727"/>
              <a:gd name="connsiteX252" fmla="*/ 2553369 w 8128084"/>
              <a:gd name="connsiteY252" fmla="*/ 13475369 h 15135727"/>
              <a:gd name="connsiteX253" fmla="*/ 2658645 w 8128084"/>
              <a:gd name="connsiteY253" fmla="*/ 13224711 h 15135727"/>
              <a:gd name="connsiteX254" fmla="*/ 2719137 w 8128084"/>
              <a:gd name="connsiteY254" fmla="*/ 13042232 h 15135727"/>
              <a:gd name="connsiteX255" fmla="*/ 2791327 w 8128084"/>
              <a:gd name="connsiteY255" fmla="*/ 12945979 h 15135727"/>
              <a:gd name="connsiteX256" fmla="*/ 2969627 w 8128084"/>
              <a:gd name="connsiteY256" fmla="*/ 12929603 h 15135727"/>
              <a:gd name="connsiteX257" fmla="*/ 3031958 w 8128084"/>
              <a:gd name="connsiteY257" fmla="*/ 13090358 h 15135727"/>
              <a:gd name="connsiteX258" fmla="*/ 3102977 w 8128084"/>
              <a:gd name="connsiteY258" fmla="*/ 12974053 h 15135727"/>
              <a:gd name="connsiteX259" fmla="*/ 3043321 w 8128084"/>
              <a:gd name="connsiteY259" fmla="*/ 12836024 h 15135727"/>
              <a:gd name="connsiteX260" fmla="*/ 2849479 w 8128084"/>
              <a:gd name="connsiteY260" fmla="*/ 12815637 h 15135727"/>
              <a:gd name="connsiteX261" fmla="*/ 2815390 w 8128084"/>
              <a:gd name="connsiteY261" fmla="*/ 12777537 h 15135727"/>
              <a:gd name="connsiteX262" fmla="*/ 2887077 w 8128084"/>
              <a:gd name="connsiteY262" fmla="*/ 12586703 h 15135727"/>
              <a:gd name="connsiteX263" fmla="*/ 3153777 w 8128084"/>
              <a:gd name="connsiteY263" fmla="*/ 12516853 h 15135727"/>
              <a:gd name="connsiteX264" fmla="*/ 3239837 w 8128084"/>
              <a:gd name="connsiteY264" fmla="*/ 12311314 h 15135727"/>
              <a:gd name="connsiteX265" fmla="*/ 3104148 w 8128084"/>
              <a:gd name="connsiteY265" fmla="*/ 12320337 h 15135727"/>
              <a:gd name="connsiteX266" fmla="*/ 3040648 w 8128084"/>
              <a:gd name="connsiteY266" fmla="*/ 12320337 h 15135727"/>
              <a:gd name="connsiteX267" fmla="*/ 2956927 w 8128084"/>
              <a:gd name="connsiteY267" fmla="*/ 12237453 h 15135727"/>
              <a:gd name="connsiteX268" fmla="*/ 3007895 w 8128084"/>
              <a:gd name="connsiteY268" fmla="*/ 12079706 h 15135727"/>
              <a:gd name="connsiteX269" fmla="*/ 2810042 w 8128084"/>
              <a:gd name="connsiteY269" fmla="*/ 11954377 h 15135727"/>
              <a:gd name="connsiteX270" fmla="*/ 2863516 w 8128084"/>
              <a:gd name="connsiteY270" fmla="*/ 11694695 h 15135727"/>
              <a:gd name="connsiteX271" fmla="*/ 2817227 w 8128084"/>
              <a:gd name="connsiteY271" fmla="*/ 11507203 h 15135727"/>
              <a:gd name="connsiteX272" fmla="*/ 2911642 w 8128084"/>
              <a:gd name="connsiteY272" fmla="*/ 11454064 h 15135727"/>
              <a:gd name="connsiteX273" fmla="*/ 2988677 w 8128084"/>
              <a:gd name="connsiteY273" fmla="*/ 11494503 h 15135727"/>
              <a:gd name="connsiteX274" fmla="*/ 3011571 w 8128084"/>
              <a:gd name="connsiteY274" fmla="*/ 11454064 h 15135727"/>
              <a:gd name="connsiteX275" fmla="*/ 2850482 w 8128084"/>
              <a:gd name="connsiteY275" fmla="*/ 11381874 h 15135727"/>
              <a:gd name="connsiteX276" fmla="*/ 2993858 w 8128084"/>
              <a:gd name="connsiteY276" fmla="*/ 11266571 h 15135727"/>
              <a:gd name="connsiteX277" fmla="*/ 3007895 w 8128084"/>
              <a:gd name="connsiteY277" fmla="*/ 11189369 h 15135727"/>
              <a:gd name="connsiteX278" fmla="*/ 2874879 w 8128084"/>
              <a:gd name="connsiteY278" fmla="*/ 11179342 h 15135727"/>
              <a:gd name="connsiteX279" fmla="*/ 2919329 w 8128084"/>
              <a:gd name="connsiteY279" fmla="*/ 11023600 h 15135727"/>
              <a:gd name="connsiteX280" fmla="*/ 2887579 w 8128084"/>
              <a:gd name="connsiteY280" fmla="*/ 10924674 h 15135727"/>
              <a:gd name="connsiteX281" fmla="*/ 2760914 w 8128084"/>
              <a:gd name="connsiteY281" fmla="*/ 11065377 h 15135727"/>
              <a:gd name="connsiteX282" fmla="*/ 2667000 w 8128084"/>
              <a:gd name="connsiteY282" fmla="*/ 10969124 h 15135727"/>
              <a:gd name="connsiteX283" fmla="*/ 2607845 w 8128084"/>
              <a:gd name="connsiteY283" fmla="*/ 11071727 h 15135727"/>
              <a:gd name="connsiteX284" fmla="*/ 2526632 w 8128084"/>
              <a:gd name="connsiteY284" fmla="*/ 11117179 h 15135727"/>
              <a:gd name="connsiteX285" fmla="*/ 2410827 w 8128084"/>
              <a:gd name="connsiteY285" fmla="*/ 11100803 h 15135727"/>
              <a:gd name="connsiteX286" fmla="*/ 2334127 w 8128084"/>
              <a:gd name="connsiteY286" fmla="*/ 10996864 h 15135727"/>
              <a:gd name="connsiteX287" fmla="*/ 2358190 w 8128084"/>
              <a:gd name="connsiteY287" fmla="*/ 10732169 h 15135727"/>
              <a:gd name="connsiteX288" fmla="*/ 2372227 w 8128084"/>
              <a:gd name="connsiteY288" fmla="*/ 10689390 h 15135727"/>
              <a:gd name="connsiteX289" fmla="*/ 2533316 w 8128084"/>
              <a:gd name="connsiteY289" fmla="*/ 10574087 h 15135727"/>
              <a:gd name="connsiteX290" fmla="*/ 2598821 w 8128084"/>
              <a:gd name="connsiteY290" fmla="*/ 10684042 h 15135727"/>
              <a:gd name="connsiteX291" fmla="*/ 2683877 w 8128084"/>
              <a:gd name="connsiteY291" fmla="*/ 10745203 h 15135727"/>
              <a:gd name="connsiteX292" fmla="*/ 2767264 w 8128084"/>
              <a:gd name="connsiteY292" fmla="*/ 10684042 h 15135727"/>
              <a:gd name="connsiteX293" fmla="*/ 2646948 w 8128084"/>
              <a:gd name="connsiteY293" fmla="*/ 10515600 h 15135727"/>
              <a:gd name="connsiteX294" fmla="*/ 2815390 w 8128084"/>
              <a:gd name="connsiteY294" fmla="*/ 10395285 h 15135727"/>
              <a:gd name="connsiteX295" fmla="*/ 2899777 w 8128084"/>
              <a:gd name="connsiteY295" fmla="*/ 10453103 h 15135727"/>
              <a:gd name="connsiteX296" fmla="*/ 2899777 w 8128084"/>
              <a:gd name="connsiteY296" fmla="*/ 10586453 h 15135727"/>
              <a:gd name="connsiteX297" fmla="*/ 2982327 w 8128084"/>
              <a:gd name="connsiteY297" fmla="*/ 10459453 h 15135727"/>
              <a:gd name="connsiteX298" fmla="*/ 3080085 w 8128084"/>
              <a:gd name="connsiteY298" fmla="*/ 10419348 h 15135727"/>
              <a:gd name="connsiteX299" fmla="*/ 3248527 w 8128084"/>
              <a:gd name="connsiteY299" fmla="*/ 10539664 h 15135727"/>
              <a:gd name="connsiteX300" fmla="*/ 3320716 w 8128084"/>
              <a:gd name="connsiteY300" fmla="*/ 10659979 h 15135727"/>
              <a:gd name="connsiteX301" fmla="*/ 3465095 w 8128084"/>
              <a:gd name="connsiteY301" fmla="*/ 10659979 h 15135727"/>
              <a:gd name="connsiteX302" fmla="*/ 3441032 w 8128084"/>
              <a:gd name="connsiteY302" fmla="*/ 10491537 h 15135727"/>
              <a:gd name="connsiteX303" fmla="*/ 3356977 w 8128084"/>
              <a:gd name="connsiteY303" fmla="*/ 10408653 h 15135727"/>
              <a:gd name="connsiteX304" fmla="*/ 3348456 w 8128084"/>
              <a:gd name="connsiteY304" fmla="*/ 10282656 h 15135727"/>
              <a:gd name="connsiteX305" fmla="*/ 3198227 w 8128084"/>
              <a:gd name="connsiteY305" fmla="*/ 10319753 h 15135727"/>
              <a:gd name="connsiteX306" fmla="*/ 3152274 w 8128084"/>
              <a:gd name="connsiteY306" fmla="*/ 10250906 h 15135727"/>
              <a:gd name="connsiteX307" fmla="*/ 3176337 w 8128084"/>
              <a:gd name="connsiteY307" fmla="*/ 10178716 h 15135727"/>
              <a:gd name="connsiteX308" fmla="*/ 3104148 w 8128084"/>
              <a:gd name="connsiteY308" fmla="*/ 10154653 h 15135727"/>
              <a:gd name="connsiteX309" fmla="*/ 2975977 w 8128084"/>
              <a:gd name="connsiteY309" fmla="*/ 10167353 h 15135727"/>
              <a:gd name="connsiteX310" fmla="*/ 3007895 w 8128084"/>
              <a:gd name="connsiteY310" fmla="*/ 9962148 h 15135727"/>
              <a:gd name="connsiteX311" fmla="*/ 3176337 w 8128084"/>
              <a:gd name="connsiteY311" fmla="*/ 9889958 h 15135727"/>
              <a:gd name="connsiteX312" fmla="*/ 2959769 w 8128084"/>
              <a:gd name="connsiteY312" fmla="*/ 9504948 h 15135727"/>
              <a:gd name="connsiteX313" fmla="*/ 2791327 w 8128084"/>
              <a:gd name="connsiteY313" fmla="*/ 9456821 h 15135727"/>
              <a:gd name="connsiteX314" fmla="*/ 2574758 w 8128084"/>
              <a:gd name="connsiteY314" fmla="*/ 9336506 h 15135727"/>
              <a:gd name="connsiteX315" fmla="*/ 2671177 w 8128084"/>
              <a:gd name="connsiteY315" fmla="*/ 9189453 h 15135727"/>
              <a:gd name="connsiteX316" fmla="*/ 2684045 w 8128084"/>
              <a:gd name="connsiteY316" fmla="*/ 9109911 h 15135727"/>
              <a:gd name="connsiteX317" fmla="*/ 2580774 w 8128084"/>
              <a:gd name="connsiteY317" fmla="*/ 9069471 h 15135727"/>
              <a:gd name="connsiteX318" fmla="*/ 2546685 w 8128084"/>
              <a:gd name="connsiteY318" fmla="*/ 9051758 h 15135727"/>
              <a:gd name="connsiteX319" fmla="*/ 2436729 w 8128084"/>
              <a:gd name="connsiteY319" fmla="*/ 9056771 h 15135727"/>
              <a:gd name="connsiteX320" fmla="*/ 2372727 w 8128084"/>
              <a:gd name="connsiteY320" fmla="*/ 9259303 h 15135727"/>
              <a:gd name="connsiteX321" fmla="*/ 2261937 w 8128084"/>
              <a:gd name="connsiteY321" fmla="*/ 9168064 h 15135727"/>
              <a:gd name="connsiteX322" fmla="*/ 2237874 w 8128084"/>
              <a:gd name="connsiteY322" fmla="*/ 8999621 h 15135727"/>
              <a:gd name="connsiteX323" fmla="*/ 2079458 w 8128084"/>
              <a:gd name="connsiteY323" fmla="*/ 9020008 h 15135727"/>
              <a:gd name="connsiteX324" fmla="*/ 2026319 w 8128084"/>
              <a:gd name="connsiteY324" fmla="*/ 8827503 h 15135727"/>
              <a:gd name="connsiteX325" fmla="*/ 1833814 w 8128084"/>
              <a:gd name="connsiteY325" fmla="*/ 8822490 h 15135727"/>
              <a:gd name="connsiteX326" fmla="*/ 1705977 w 8128084"/>
              <a:gd name="connsiteY326" fmla="*/ 8941803 h 15135727"/>
              <a:gd name="connsiteX327" fmla="*/ 1693445 w 8128084"/>
              <a:gd name="connsiteY327" fmla="*/ 9048082 h 15135727"/>
              <a:gd name="connsiteX328" fmla="*/ 1575469 w 8128084"/>
              <a:gd name="connsiteY328" fmla="*/ 9099885 h 15135727"/>
              <a:gd name="connsiteX329" fmla="*/ 1477879 w 8128084"/>
              <a:gd name="connsiteY329" fmla="*/ 8936456 h 15135727"/>
              <a:gd name="connsiteX330" fmla="*/ 1347537 w 8128084"/>
              <a:gd name="connsiteY330" fmla="*/ 8879306 h 15135727"/>
              <a:gd name="connsiteX331" fmla="*/ 1220537 w 8128084"/>
              <a:gd name="connsiteY331" fmla="*/ 8799764 h 15135727"/>
              <a:gd name="connsiteX332" fmla="*/ 1106906 w 8128084"/>
              <a:gd name="connsiteY332" fmla="*/ 8783053 h 15135727"/>
              <a:gd name="connsiteX333" fmla="*/ 890337 w 8128084"/>
              <a:gd name="connsiteY333" fmla="*/ 8686800 h 15135727"/>
              <a:gd name="connsiteX334" fmla="*/ 649706 w 8128084"/>
              <a:gd name="connsiteY334" fmla="*/ 8662737 h 15135727"/>
              <a:gd name="connsiteX335" fmla="*/ 385011 w 8128084"/>
              <a:gd name="connsiteY335" fmla="*/ 8566485 h 15135727"/>
              <a:gd name="connsiteX336" fmla="*/ 577516 w 8128084"/>
              <a:gd name="connsiteY336" fmla="*/ 8373979 h 15135727"/>
              <a:gd name="connsiteX337" fmla="*/ 794085 w 8128084"/>
              <a:gd name="connsiteY337" fmla="*/ 8301790 h 15135727"/>
              <a:gd name="connsiteX338" fmla="*/ 745958 w 8128084"/>
              <a:gd name="connsiteY338" fmla="*/ 8133348 h 15135727"/>
              <a:gd name="connsiteX339" fmla="*/ 818148 w 8128084"/>
              <a:gd name="connsiteY339" fmla="*/ 7820527 h 15135727"/>
              <a:gd name="connsiteX340" fmla="*/ 697832 w 8128084"/>
              <a:gd name="connsiteY340" fmla="*/ 7820527 h 15135727"/>
              <a:gd name="connsiteX341" fmla="*/ 625642 w 8128084"/>
              <a:gd name="connsiteY341" fmla="*/ 7916779 h 15135727"/>
              <a:gd name="connsiteX342" fmla="*/ 457200 w 8128084"/>
              <a:gd name="connsiteY342" fmla="*/ 7820527 h 15135727"/>
              <a:gd name="connsiteX343" fmla="*/ 529390 w 8128084"/>
              <a:gd name="connsiteY343" fmla="*/ 7700211 h 15135727"/>
              <a:gd name="connsiteX344" fmla="*/ 938464 w 8128084"/>
              <a:gd name="connsiteY344" fmla="*/ 7676148 h 15135727"/>
              <a:gd name="connsiteX345" fmla="*/ 1058779 w 8128084"/>
              <a:gd name="connsiteY345" fmla="*/ 7459579 h 15135727"/>
              <a:gd name="connsiteX346" fmla="*/ 1203158 w 8128084"/>
              <a:gd name="connsiteY346" fmla="*/ 7603958 h 15135727"/>
              <a:gd name="connsiteX347" fmla="*/ 1299411 w 8128084"/>
              <a:gd name="connsiteY347" fmla="*/ 7555832 h 15135727"/>
              <a:gd name="connsiteX348" fmla="*/ 1443790 w 8128084"/>
              <a:gd name="connsiteY348" fmla="*/ 7507706 h 15135727"/>
              <a:gd name="connsiteX349" fmla="*/ 1684421 w 8128084"/>
              <a:gd name="connsiteY349" fmla="*/ 7603958 h 15135727"/>
              <a:gd name="connsiteX350" fmla="*/ 1684421 w 8128084"/>
              <a:gd name="connsiteY350" fmla="*/ 7603958 h 15135727"/>
              <a:gd name="connsiteX351" fmla="*/ 1540042 w 8128084"/>
              <a:gd name="connsiteY351" fmla="*/ 7363327 h 15135727"/>
              <a:gd name="connsiteX352" fmla="*/ 1299411 w 8128084"/>
              <a:gd name="connsiteY352" fmla="*/ 7315200 h 15135727"/>
              <a:gd name="connsiteX353" fmla="*/ 1130969 w 8128084"/>
              <a:gd name="connsiteY353" fmla="*/ 7339264 h 15135727"/>
              <a:gd name="connsiteX354" fmla="*/ 1034716 w 8128084"/>
              <a:gd name="connsiteY354" fmla="*/ 7315200 h 15135727"/>
              <a:gd name="connsiteX355" fmla="*/ 1155032 w 8128084"/>
              <a:gd name="connsiteY355" fmla="*/ 7050506 h 15135727"/>
              <a:gd name="connsiteX356" fmla="*/ 1155032 w 8128084"/>
              <a:gd name="connsiteY356" fmla="*/ 6930190 h 15135727"/>
              <a:gd name="connsiteX357" fmla="*/ 1155032 w 8128084"/>
              <a:gd name="connsiteY357" fmla="*/ 6761748 h 15135727"/>
              <a:gd name="connsiteX358" fmla="*/ 1203158 w 8128084"/>
              <a:gd name="connsiteY358" fmla="*/ 6617369 h 15135727"/>
              <a:gd name="connsiteX359" fmla="*/ 1371600 w 8128084"/>
              <a:gd name="connsiteY359" fmla="*/ 6472990 h 15135727"/>
              <a:gd name="connsiteX360" fmla="*/ 1443790 w 8128084"/>
              <a:gd name="connsiteY360" fmla="*/ 6328611 h 15135727"/>
              <a:gd name="connsiteX361" fmla="*/ 1419727 w 8128084"/>
              <a:gd name="connsiteY361" fmla="*/ 6208295 h 15135727"/>
              <a:gd name="connsiteX362" fmla="*/ 1275348 w 8128084"/>
              <a:gd name="connsiteY362" fmla="*/ 6304548 h 15135727"/>
              <a:gd name="connsiteX363" fmla="*/ 1323474 w 8128084"/>
              <a:gd name="connsiteY363" fmla="*/ 6015790 h 15135727"/>
              <a:gd name="connsiteX364" fmla="*/ 1540042 w 8128084"/>
              <a:gd name="connsiteY364" fmla="*/ 5871411 h 15135727"/>
              <a:gd name="connsiteX365" fmla="*/ 1540042 w 8128084"/>
              <a:gd name="connsiteY365" fmla="*/ 5751095 h 15135727"/>
              <a:gd name="connsiteX366" fmla="*/ 1395664 w 8128084"/>
              <a:gd name="connsiteY366" fmla="*/ 5799221 h 15135727"/>
              <a:gd name="connsiteX367" fmla="*/ 1179095 w 8128084"/>
              <a:gd name="connsiteY367" fmla="*/ 5799221 h 15135727"/>
              <a:gd name="connsiteX368" fmla="*/ 890337 w 8128084"/>
              <a:gd name="connsiteY368" fmla="*/ 5775158 h 15135727"/>
              <a:gd name="connsiteX369" fmla="*/ 697832 w 8128084"/>
              <a:gd name="connsiteY369" fmla="*/ 5606716 h 15135727"/>
              <a:gd name="connsiteX370" fmla="*/ 577516 w 8128084"/>
              <a:gd name="connsiteY370" fmla="*/ 5582653 h 15135727"/>
              <a:gd name="connsiteX371" fmla="*/ 697832 w 8128084"/>
              <a:gd name="connsiteY371" fmla="*/ 5775158 h 15135727"/>
              <a:gd name="connsiteX372" fmla="*/ 409074 w 8128084"/>
              <a:gd name="connsiteY372" fmla="*/ 5799221 h 15135727"/>
              <a:gd name="connsiteX373" fmla="*/ 168442 w 8128084"/>
              <a:gd name="connsiteY373" fmla="*/ 5702969 h 15135727"/>
              <a:gd name="connsiteX374" fmla="*/ 264695 w 8128084"/>
              <a:gd name="connsiteY374" fmla="*/ 5558590 h 15135727"/>
              <a:gd name="connsiteX375" fmla="*/ 144379 w 8128084"/>
              <a:gd name="connsiteY375" fmla="*/ 5510464 h 15135727"/>
              <a:gd name="connsiteX376" fmla="*/ 0 w 8128084"/>
              <a:gd name="connsiteY376" fmla="*/ 5462337 h 15135727"/>
              <a:gd name="connsiteX377" fmla="*/ 96253 w 8128084"/>
              <a:gd name="connsiteY377"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42827 w 8128084"/>
              <a:gd name="connsiteY202" fmla="*/ 14383753 h 15135727"/>
              <a:gd name="connsiteX203" fmla="*/ 4403558 w 8128084"/>
              <a:gd name="connsiteY203" fmla="*/ 14437895 h 15135727"/>
              <a:gd name="connsiteX204" fmla="*/ 4340058 w 8128084"/>
              <a:gd name="connsiteY204" fmla="*/ 14475995 h 15135727"/>
              <a:gd name="connsiteX205" fmla="*/ 4303127 w 8128084"/>
              <a:gd name="connsiteY205" fmla="*/ 14364703 h 15135727"/>
              <a:gd name="connsiteX206" fmla="*/ 4276892 w 8128084"/>
              <a:gd name="connsiteY206" fmla="*/ 14296190 h 15135727"/>
              <a:gd name="connsiteX207" fmla="*/ 4235116 w 8128084"/>
              <a:gd name="connsiteY207" fmla="*/ 14341642 h 15135727"/>
              <a:gd name="connsiteX208" fmla="*/ 4162927 w 8128084"/>
              <a:gd name="connsiteY208" fmla="*/ 14389769 h 15135727"/>
              <a:gd name="connsiteX209" fmla="*/ 4137527 w 8128084"/>
              <a:gd name="connsiteY209" fmla="*/ 14364369 h 15135727"/>
              <a:gd name="connsiteX210" fmla="*/ 3998327 w 8128084"/>
              <a:gd name="connsiteY210" fmla="*/ 14409153 h 15135727"/>
              <a:gd name="connsiteX211" fmla="*/ 4023727 w 8128084"/>
              <a:gd name="connsiteY211" fmla="*/ 14275803 h 15135727"/>
              <a:gd name="connsiteX212" fmla="*/ 3915945 w 8128084"/>
              <a:gd name="connsiteY212" fmla="*/ 14289840 h 15135727"/>
              <a:gd name="connsiteX213" fmla="*/ 3801979 w 8128084"/>
              <a:gd name="connsiteY213" fmla="*/ 14293516 h 15135727"/>
              <a:gd name="connsiteX214" fmla="*/ 3719764 w 8128084"/>
              <a:gd name="connsiteY214" fmla="*/ 14415169 h 15135727"/>
              <a:gd name="connsiteX215" fmla="*/ 3625850 w 8128084"/>
              <a:gd name="connsiteY215" fmla="*/ 14616364 h 15135727"/>
              <a:gd name="connsiteX216" fmla="*/ 3513221 w 8128084"/>
              <a:gd name="connsiteY216" fmla="*/ 14726653 h 15135727"/>
              <a:gd name="connsiteX217" fmla="*/ 3583071 w 8128084"/>
              <a:gd name="connsiteY217" fmla="*/ 14832932 h 15135727"/>
              <a:gd name="connsiteX218" fmla="*/ 3633537 w 8128084"/>
              <a:gd name="connsiteY218" fmla="*/ 14967285 h 15135727"/>
              <a:gd name="connsiteX219" fmla="*/ 3609474 w 8128084"/>
              <a:gd name="connsiteY219" fmla="*/ 15087600 h 15135727"/>
              <a:gd name="connsiteX220" fmla="*/ 3479132 w 8128084"/>
              <a:gd name="connsiteY220" fmla="*/ 14975974 h 15135727"/>
              <a:gd name="connsiteX221" fmla="*/ 3304340 w 8128084"/>
              <a:gd name="connsiteY221" fmla="*/ 14949237 h 15135727"/>
              <a:gd name="connsiteX222" fmla="*/ 3261227 w 8128084"/>
              <a:gd name="connsiteY222" fmla="*/ 14787145 h 15135727"/>
              <a:gd name="connsiteX223" fmla="*/ 3128211 w 8128084"/>
              <a:gd name="connsiteY223" fmla="*/ 14919158 h 15135727"/>
              <a:gd name="connsiteX224" fmla="*/ 3090277 w 8128084"/>
              <a:gd name="connsiteY224" fmla="*/ 15075903 h 15135727"/>
              <a:gd name="connsiteX225" fmla="*/ 2959769 w 8128084"/>
              <a:gd name="connsiteY225" fmla="*/ 15135727 h 15135727"/>
              <a:gd name="connsiteX226" fmla="*/ 2891256 w 8128084"/>
              <a:gd name="connsiteY226" fmla="*/ 14945895 h 15135727"/>
              <a:gd name="connsiteX227" fmla="*/ 2829927 w 8128084"/>
              <a:gd name="connsiteY227" fmla="*/ 14872703 h 15135727"/>
              <a:gd name="connsiteX228" fmla="*/ 2887579 w 8128084"/>
              <a:gd name="connsiteY228" fmla="*/ 14774779 h 15135727"/>
              <a:gd name="connsiteX229" fmla="*/ 2779127 w 8128084"/>
              <a:gd name="connsiteY229" fmla="*/ 14694903 h 15135727"/>
              <a:gd name="connsiteX230" fmla="*/ 2839453 w 8128084"/>
              <a:gd name="connsiteY230" fmla="*/ 14582274 h 15135727"/>
              <a:gd name="connsiteX231" fmla="*/ 2935706 w 8128084"/>
              <a:gd name="connsiteY231" fmla="*/ 14510085 h 15135727"/>
              <a:gd name="connsiteX232" fmla="*/ 2948406 w 8128084"/>
              <a:gd name="connsiteY232" fmla="*/ 14554535 h 15135727"/>
              <a:gd name="connsiteX233" fmla="*/ 2855327 w 8128084"/>
              <a:gd name="connsiteY233" fmla="*/ 14371053 h 15135727"/>
              <a:gd name="connsiteX234" fmla="*/ 3014077 w 8128084"/>
              <a:gd name="connsiteY234" fmla="*/ 14447253 h 15135727"/>
              <a:gd name="connsiteX235" fmla="*/ 3029285 w 8128084"/>
              <a:gd name="connsiteY235" fmla="*/ 14363032 h 15135727"/>
              <a:gd name="connsiteX236" fmla="*/ 3152274 w 8128084"/>
              <a:gd name="connsiteY236" fmla="*/ 14341642 h 15135727"/>
              <a:gd name="connsiteX237" fmla="*/ 3226135 w 8128084"/>
              <a:gd name="connsiteY237" fmla="*/ 14269453 h 15135727"/>
              <a:gd name="connsiteX238" fmla="*/ 3152274 w 8128084"/>
              <a:gd name="connsiteY238" fmla="*/ 14197264 h 15135727"/>
              <a:gd name="connsiteX239" fmla="*/ 3152274 w 8128084"/>
              <a:gd name="connsiteY239" fmla="*/ 14052885 h 15135727"/>
              <a:gd name="connsiteX240" fmla="*/ 3086435 w 8128084"/>
              <a:gd name="connsiteY240" fmla="*/ 14037845 h 15135727"/>
              <a:gd name="connsiteX241" fmla="*/ 3056021 w 8128084"/>
              <a:gd name="connsiteY241" fmla="*/ 14153148 h 15135727"/>
              <a:gd name="connsiteX242" fmla="*/ 2935706 w 8128084"/>
              <a:gd name="connsiteY242" fmla="*/ 14076948 h 15135727"/>
              <a:gd name="connsiteX243" fmla="*/ 2863516 w 8128084"/>
              <a:gd name="connsiteY243" fmla="*/ 14093324 h 15135727"/>
              <a:gd name="connsiteX244" fmla="*/ 2804527 w 8128084"/>
              <a:gd name="connsiteY244" fmla="*/ 14218653 h 15135727"/>
              <a:gd name="connsiteX245" fmla="*/ 2719137 w 8128084"/>
              <a:gd name="connsiteY245" fmla="*/ 14197264 h 15135727"/>
              <a:gd name="connsiteX246" fmla="*/ 2653298 w 8128084"/>
              <a:gd name="connsiteY246" fmla="*/ 14248064 h 15135727"/>
              <a:gd name="connsiteX247" fmla="*/ 2560721 w 8128084"/>
              <a:gd name="connsiteY247" fmla="*/ 14150474 h 15135727"/>
              <a:gd name="connsiteX248" fmla="*/ 2436729 w 8128084"/>
              <a:gd name="connsiteY248" fmla="*/ 13804566 h 15135727"/>
              <a:gd name="connsiteX249" fmla="*/ 2550527 w 8128084"/>
              <a:gd name="connsiteY249" fmla="*/ 13805903 h 15135727"/>
              <a:gd name="connsiteX250" fmla="*/ 2729498 w 8128084"/>
              <a:gd name="connsiteY250" fmla="*/ 13812253 h 15135727"/>
              <a:gd name="connsiteX251" fmla="*/ 2633077 w 8128084"/>
              <a:gd name="connsiteY251" fmla="*/ 13755103 h 15135727"/>
              <a:gd name="connsiteX252" fmla="*/ 2553369 w 8128084"/>
              <a:gd name="connsiteY252" fmla="*/ 13475369 h 15135727"/>
              <a:gd name="connsiteX253" fmla="*/ 2658645 w 8128084"/>
              <a:gd name="connsiteY253" fmla="*/ 13224711 h 15135727"/>
              <a:gd name="connsiteX254" fmla="*/ 2719137 w 8128084"/>
              <a:gd name="connsiteY254" fmla="*/ 13042232 h 15135727"/>
              <a:gd name="connsiteX255" fmla="*/ 2791327 w 8128084"/>
              <a:gd name="connsiteY255" fmla="*/ 12945979 h 15135727"/>
              <a:gd name="connsiteX256" fmla="*/ 2969627 w 8128084"/>
              <a:gd name="connsiteY256" fmla="*/ 12929603 h 15135727"/>
              <a:gd name="connsiteX257" fmla="*/ 3031958 w 8128084"/>
              <a:gd name="connsiteY257" fmla="*/ 13090358 h 15135727"/>
              <a:gd name="connsiteX258" fmla="*/ 3102977 w 8128084"/>
              <a:gd name="connsiteY258" fmla="*/ 12974053 h 15135727"/>
              <a:gd name="connsiteX259" fmla="*/ 3043321 w 8128084"/>
              <a:gd name="connsiteY259" fmla="*/ 12836024 h 15135727"/>
              <a:gd name="connsiteX260" fmla="*/ 2849479 w 8128084"/>
              <a:gd name="connsiteY260" fmla="*/ 12815637 h 15135727"/>
              <a:gd name="connsiteX261" fmla="*/ 2815390 w 8128084"/>
              <a:gd name="connsiteY261" fmla="*/ 12777537 h 15135727"/>
              <a:gd name="connsiteX262" fmla="*/ 2887077 w 8128084"/>
              <a:gd name="connsiteY262" fmla="*/ 12586703 h 15135727"/>
              <a:gd name="connsiteX263" fmla="*/ 3153777 w 8128084"/>
              <a:gd name="connsiteY263" fmla="*/ 12516853 h 15135727"/>
              <a:gd name="connsiteX264" fmla="*/ 3239837 w 8128084"/>
              <a:gd name="connsiteY264" fmla="*/ 12311314 h 15135727"/>
              <a:gd name="connsiteX265" fmla="*/ 3104148 w 8128084"/>
              <a:gd name="connsiteY265" fmla="*/ 12320337 h 15135727"/>
              <a:gd name="connsiteX266" fmla="*/ 3040648 w 8128084"/>
              <a:gd name="connsiteY266" fmla="*/ 12320337 h 15135727"/>
              <a:gd name="connsiteX267" fmla="*/ 2956927 w 8128084"/>
              <a:gd name="connsiteY267" fmla="*/ 12237453 h 15135727"/>
              <a:gd name="connsiteX268" fmla="*/ 3007895 w 8128084"/>
              <a:gd name="connsiteY268" fmla="*/ 12079706 h 15135727"/>
              <a:gd name="connsiteX269" fmla="*/ 2810042 w 8128084"/>
              <a:gd name="connsiteY269" fmla="*/ 11954377 h 15135727"/>
              <a:gd name="connsiteX270" fmla="*/ 2863516 w 8128084"/>
              <a:gd name="connsiteY270" fmla="*/ 11694695 h 15135727"/>
              <a:gd name="connsiteX271" fmla="*/ 2817227 w 8128084"/>
              <a:gd name="connsiteY271" fmla="*/ 11507203 h 15135727"/>
              <a:gd name="connsiteX272" fmla="*/ 2911642 w 8128084"/>
              <a:gd name="connsiteY272" fmla="*/ 11454064 h 15135727"/>
              <a:gd name="connsiteX273" fmla="*/ 2988677 w 8128084"/>
              <a:gd name="connsiteY273" fmla="*/ 11494503 h 15135727"/>
              <a:gd name="connsiteX274" fmla="*/ 3011571 w 8128084"/>
              <a:gd name="connsiteY274" fmla="*/ 11454064 h 15135727"/>
              <a:gd name="connsiteX275" fmla="*/ 2850482 w 8128084"/>
              <a:gd name="connsiteY275" fmla="*/ 11381874 h 15135727"/>
              <a:gd name="connsiteX276" fmla="*/ 2993858 w 8128084"/>
              <a:gd name="connsiteY276" fmla="*/ 11266571 h 15135727"/>
              <a:gd name="connsiteX277" fmla="*/ 3007895 w 8128084"/>
              <a:gd name="connsiteY277" fmla="*/ 11189369 h 15135727"/>
              <a:gd name="connsiteX278" fmla="*/ 2874879 w 8128084"/>
              <a:gd name="connsiteY278" fmla="*/ 11179342 h 15135727"/>
              <a:gd name="connsiteX279" fmla="*/ 2919329 w 8128084"/>
              <a:gd name="connsiteY279" fmla="*/ 11023600 h 15135727"/>
              <a:gd name="connsiteX280" fmla="*/ 2887579 w 8128084"/>
              <a:gd name="connsiteY280" fmla="*/ 10924674 h 15135727"/>
              <a:gd name="connsiteX281" fmla="*/ 2760914 w 8128084"/>
              <a:gd name="connsiteY281" fmla="*/ 11065377 h 15135727"/>
              <a:gd name="connsiteX282" fmla="*/ 2667000 w 8128084"/>
              <a:gd name="connsiteY282" fmla="*/ 10969124 h 15135727"/>
              <a:gd name="connsiteX283" fmla="*/ 2607845 w 8128084"/>
              <a:gd name="connsiteY283" fmla="*/ 11071727 h 15135727"/>
              <a:gd name="connsiteX284" fmla="*/ 2526632 w 8128084"/>
              <a:gd name="connsiteY284" fmla="*/ 11117179 h 15135727"/>
              <a:gd name="connsiteX285" fmla="*/ 2410827 w 8128084"/>
              <a:gd name="connsiteY285" fmla="*/ 11100803 h 15135727"/>
              <a:gd name="connsiteX286" fmla="*/ 2334127 w 8128084"/>
              <a:gd name="connsiteY286" fmla="*/ 10996864 h 15135727"/>
              <a:gd name="connsiteX287" fmla="*/ 2358190 w 8128084"/>
              <a:gd name="connsiteY287" fmla="*/ 10732169 h 15135727"/>
              <a:gd name="connsiteX288" fmla="*/ 2372227 w 8128084"/>
              <a:gd name="connsiteY288" fmla="*/ 10689390 h 15135727"/>
              <a:gd name="connsiteX289" fmla="*/ 2533316 w 8128084"/>
              <a:gd name="connsiteY289" fmla="*/ 10574087 h 15135727"/>
              <a:gd name="connsiteX290" fmla="*/ 2598821 w 8128084"/>
              <a:gd name="connsiteY290" fmla="*/ 10684042 h 15135727"/>
              <a:gd name="connsiteX291" fmla="*/ 2683877 w 8128084"/>
              <a:gd name="connsiteY291" fmla="*/ 10745203 h 15135727"/>
              <a:gd name="connsiteX292" fmla="*/ 2767264 w 8128084"/>
              <a:gd name="connsiteY292" fmla="*/ 10684042 h 15135727"/>
              <a:gd name="connsiteX293" fmla="*/ 2646948 w 8128084"/>
              <a:gd name="connsiteY293" fmla="*/ 10515600 h 15135727"/>
              <a:gd name="connsiteX294" fmla="*/ 2815390 w 8128084"/>
              <a:gd name="connsiteY294" fmla="*/ 10395285 h 15135727"/>
              <a:gd name="connsiteX295" fmla="*/ 2899777 w 8128084"/>
              <a:gd name="connsiteY295" fmla="*/ 10453103 h 15135727"/>
              <a:gd name="connsiteX296" fmla="*/ 2899777 w 8128084"/>
              <a:gd name="connsiteY296" fmla="*/ 10586453 h 15135727"/>
              <a:gd name="connsiteX297" fmla="*/ 2982327 w 8128084"/>
              <a:gd name="connsiteY297" fmla="*/ 10459453 h 15135727"/>
              <a:gd name="connsiteX298" fmla="*/ 3080085 w 8128084"/>
              <a:gd name="connsiteY298" fmla="*/ 10419348 h 15135727"/>
              <a:gd name="connsiteX299" fmla="*/ 3248527 w 8128084"/>
              <a:gd name="connsiteY299" fmla="*/ 10539664 h 15135727"/>
              <a:gd name="connsiteX300" fmla="*/ 3320716 w 8128084"/>
              <a:gd name="connsiteY300" fmla="*/ 10659979 h 15135727"/>
              <a:gd name="connsiteX301" fmla="*/ 3465095 w 8128084"/>
              <a:gd name="connsiteY301" fmla="*/ 10659979 h 15135727"/>
              <a:gd name="connsiteX302" fmla="*/ 3441032 w 8128084"/>
              <a:gd name="connsiteY302" fmla="*/ 10491537 h 15135727"/>
              <a:gd name="connsiteX303" fmla="*/ 3356977 w 8128084"/>
              <a:gd name="connsiteY303" fmla="*/ 10408653 h 15135727"/>
              <a:gd name="connsiteX304" fmla="*/ 3348456 w 8128084"/>
              <a:gd name="connsiteY304" fmla="*/ 10282656 h 15135727"/>
              <a:gd name="connsiteX305" fmla="*/ 3198227 w 8128084"/>
              <a:gd name="connsiteY305" fmla="*/ 10319753 h 15135727"/>
              <a:gd name="connsiteX306" fmla="*/ 3152274 w 8128084"/>
              <a:gd name="connsiteY306" fmla="*/ 10250906 h 15135727"/>
              <a:gd name="connsiteX307" fmla="*/ 3176337 w 8128084"/>
              <a:gd name="connsiteY307" fmla="*/ 10178716 h 15135727"/>
              <a:gd name="connsiteX308" fmla="*/ 3104148 w 8128084"/>
              <a:gd name="connsiteY308" fmla="*/ 10154653 h 15135727"/>
              <a:gd name="connsiteX309" fmla="*/ 2975977 w 8128084"/>
              <a:gd name="connsiteY309" fmla="*/ 10167353 h 15135727"/>
              <a:gd name="connsiteX310" fmla="*/ 3007895 w 8128084"/>
              <a:gd name="connsiteY310" fmla="*/ 9962148 h 15135727"/>
              <a:gd name="connsiteX311" fmla="*/ 3176337 w 8128084"/>
              <a:gd name="connsiteY311" fmla="*/ 9889958 h 15135727"/>
              <a:gd name="connsiteX312" fmla="*/ 2959769 w 8128084"/>
              <a:gd name="connsiteY312" fmla="*/ 9504948 h 15135727"/>
              <a:gd name="connsiteX313" fmla="*/ 2791327 w 8128084"/>
              <a:gd name="connsiteY313" fmla="*/ 9456821 h 15135727"/>
              <a:gd name="connsiteX314" fmla="*/ 2574758 w 8128084"/>
              <a:gd name="connsiteY314" fmla="*/ 9336506 h 15135727"/>
              <a:gd name="connsiteX315" fmla="*/ 2671177 w 8128084"/>
              <a:gd name="connsiteY315" fmla="*/ 9189453 h 15135727"/>
              <a:gd name="connsiteX316" fmla="*/ 2684045 w 8128084"/>
              <a:gd name="connsiteY316" fmla="*/ 9109911 h 15135727"/>
              <a:gd name="connsiteX317" fmla="*/ 2580774 w 8128084"/>
              <a:gd name="connsiteY317" fmla="*/ 9069471 h 15135727"/>
              <a:gd name="connsiteX318" fmla="*/ 2546685 w 8128084"/>
              <a:gd name="connsiteY318" fmla="*/ 9051758 h 15135727"/>
              <a:gd name="connsiteX319" fmla="*/ 2436729 w 8128084"/>
              <a:gd name="connsiteY319" fmla="*/ 9056771 h 15135727"/>
              <a:gd name="connsiteX320" fmla="*/ 2372727 w 8128084"/>
              <a:gd name="connsiteY320" fmla="*/ 9259303 h 15135727"/>
              <a:gd name="connsiteX321" fmla="*/ 2261937 w 8128084"/>
              <a:gd name="connsiteY321" fmla="*/ 9168064 h 15135727"/>
              <a:gd name="connsiteX322" fmla="*/ 2237874 w 8128084"/>
              <a:gd name="connsiteY322" fmla="*/ 8999621 h 15135727"/>
              <a:gd name="connsiteX323" fmla="*/ 2079458 w 8128084"/>
              <a:gd name="connsiteY323" fmla="*/ 9020008 h 15135727"/>
              <a:gd name="connsiteX324" fmla="*/ 2026319 w 8128084"/>
              <a:gd name="connsiteY324" fmla="*/ 8827503 h 15135727"/>
              <a:gd name="connsiteX325" fmla="*/ 1833814 w 8128084"/>
              <a:gd name="connsiteY325" fmla="*/ 8822490 h 15135727"/>
              <a:gd name="connsiteX326" fmla="*/ 1705977 w 8128084"/>
              <a:gd name="connsiteY326" fmla="*/ 8941803 h 15135727"/>
              <a:gd name="connsiteX327" fmla="*/ 1693445 w 8128084"/>
              <a:gd name="connsiteY327" fmla="*/ 9048082 h 15135727"/>
              <a:gd name="connsiteX328" fmla="*/ 1575469 w 8128084"/>
              <a:gd name="connsiteY328" fmla="*/ 9099885 h 15135727"/>
              <a:gd name="connsiteX329" fmla="*/ 1477879 w 8128084"/>
              <a:gd name="connsiteY329" fmla="*/ 8936456 h 15135727"/>
              <a:gd name="connsiteX330" fmla="*/ 1347537 w 8128084"/>
              <a:gd name="connsiteY330" fmla="*/ 8879306 h 15135727"/>
              <a:gd name="connsiteX331" fmla="*/ 1220537 w 8128084"/>
              <a:gd name="connsiteY331" fmla="*/ 8799764 h 15135727"/>
              <a:gd name="connsiteX332" fmla="*/ 1106906 w 8128084"/>
              <a:gd name="connsiteY332" fmla="*/ 8783053 h 15135727"/>
              <a:gd name="connsiteX333" fmla="*/ 890337 w 8128084"/>
              <a:gd name="connsiteY333" fmla="*/ 8686800 h 15135727"/>
              <a:gd name="connsiteX334" fmla="*/ 649706 w 8128084"/>
              <a:gd name="connsiteY334" fmla="*/ 8662737 h 15135727"/>
              <a:gd name="connsiteX335" fmla="*/ 385011 w 8128084"/>
              <a:gd name="connsiteY335" fmla="*/ 8566485 h 15135727"/>
              <a:gd name="connsiteX336" fmla="*/ 577516 w 8128084"/>
              <a:gd name="connsiteY336" fmla="*/ 8373979 h 15135727"/>
              <a:gd name="connsiteX337" fmla="*/ 794085 w 8128084"/>
              <a:gd name="connsiteY337" fmla="*/ 8301790 h 15135727"/>
              <a:gd name="connsiteX338" fmla="*/ 745958 w 8128084"/>
              <a:gd name="connsiteY338" fmla="*/ 8133348 h 15135727"/>
              <a:gd name="connsiteX339" fmla="*/ 818148 w 8128084"/>
              <a:gd name="connsiteY339" fmla="*/ 7820527 h 15135727"/>
              <a:gd name="connsiteX340" fmla="*/ 697832 w 8128084"/>
              <a:gd name="connsiteY340" fmla="*/ 7820527 h 15135727"/>
              <a:gd name="connsiteX341" fmla="*/ 625642 w 8128084"/>
              <a:gd name="connsiteY341" fmla="*/ 7916779 h 15135727"/>
              <a:gd name="connsiteX342" fmla="*/ 457200 w 8128084"/>
              <a:gd name="connsiteY342" fmla="*/ 7820527 h 15135727"/>
              <a:gd name="connsiteX343" fmla="*/ 529390 w 8128084"/>
              <a:gd name="connsiteY343" fmla="*/ 7700211 h 15135727"/>
              <a:gd name="connsiteX344" fmla="*/ 715377 w 8128084"/>
              <a:gd name="connsiteY344" fmla="*/ 7748003 h 15135727"/>
              <a:gd name="connsiteX345" fmla="*/ 938464 w 8128084"/>
              <a:gd name="connsiteY345" fmla="*/ 7676148 h 15135727"/>
              <a:gd name="connsiteX346" fmla="*/ 1058779 w 8128084"/>
              <a:gd name="connsiteY346" fmla="*/ 7459579 h 15135727"/>
              <a:gd name="connsiteX347" fmla="*/ 1203158 w 8128084"/>
              <a:gd name="connsiteY347" fmla="*/ 7603958 h 15135727"/>
              <a:gd name="connsiteX348" fmla="*/ 1299411 w 8128084"/>
              <a:gd name="connsiteY348" fmla="*/ 7555832 h 15135727"/>
              <a:gd name="connsiteX349" fmla="*/ 1443790 w 8128084"/>
              <a:gd name="connsiteY349" fmla="*/ 7507706 h 15135727"/>
              <a:gd name="connsiteX350" fmla="*/ 1684421 w 8128084"/>
              <a:gd name="connsiteY350" fmla="*/ 7603958 h 15135727"/>
              <a:gd name="connsiteX351" fmla="*/ 1684421 w 8128084"/>
              <a:gd name="connsiteY351" fmla="*/ 7603958 h 15135727"/>
              <a:gd name="connsiteX352" fmla="*/ 1540042 w 8128084"/>
              <a:gd name="connsiteY352" fmla="*/ 7363327 h 15135727"/>
              <a:gd name="connsiteX353" fmla="*/ 1299411 w 8128084"/>
              <a:gd name="connsiteY353" fmla="*/ 7315200 h 15135727"/>
              <a:gd name="connsiteX354" fmla="*/ 1130969 w 8128084"/>
              <a:gd name="connsiteY354" fmla="*/ 7339264 h 15135727"/>
              <a:gd name="connsiteX355" fmla="*/ 1034716 w 8128084"/>
              <a:gd name="connsiteY355" fmla="*/ 7315200 h 15135727"/>
              <a:gd name="connsiteX356" fmla="*/ 1155032 w 8128084"/>
              <a:gd name="connsiteY356" fmla="*/ 7050506 h 15135727"/>
              <a:gd name="connsiteX357" fmla="*/ 1155032 w 8128084"/>
              <a:gd name="connsiteY357" fmla="*/ 6930190 h 15135727"/>
              <a:gd name="connsiteX358" fmla="*/ 1155032 w 8128084"/>
              <a:gd name="connsiteY358" fmla="*/ 6761748 h 15135727"/>
              <a:gd name="connsiteX359" fmla="*/ 1203158 w 8128084"/>
              <a:gd name="connsiteY359" fmla="*/ 6617369 h 15135727"/>
              <a:gd name="connsiteX360" fmla="*/ 1371600 w 8128084"/>
              <a:gd name="connsiteY360" fmla="*/ 6472990 h 15135727"/>
              <a:gd name="connsiteX361" fmla="*/ 1443790 w 8128084"/>
              <a:gd name="connsiteY361" fmla="*/ 6328611 h 15135727"/>
              <a:gd name="connsiteX362" fmla="*/ 1419727 w 8128084"/>
              <a:gd name="connsiteY362" fmla="*/ 6208295 h 15135727"/>
              <a:gd name="connsiteX363" fmla="*/ 1275348 w 8128084"/>
              <a:gd name="connsiteY363" fmla="*/ 6304548 h 15135727"/>
              <a:gd name="connsiteX364" fmla="*/ 1323474 w 8128084"/>
              <a:gd name="connsiteY364" fmla="*/ 6015790 h 15135727"/>
              <a:gd name="connsiteX365" fmla="*/ 1540042 w 8128084"/>
              <a:gd name="connsiteY365" fmla="*/ 5871411 h 15135727"/>
              <a:gd name="connsiteX366" fmla="*/ 1540042 w 8128084"/>
              <a:gd name="connsiteY366" fmla="*/ 5751095 h 15135727"/>
              <a:gd name="connsiteX367" fmla="*/ 1395664 w 8128084"/>
              <a:gd name="connsiteY367" fmla="*/ 5799221 h 15135727"/>
              <a:gd name="connsiteX368" fmla="*/ 1179095 w 8128084"/>
              <a:gd name="connsiteY368" fmla="*/ 5799221 h 15135727"/>
              <a:gd name="connsiteX369" fmla="*/ 890337 w 8128084"/>
              <a:gd name="connsiteY369" fmla="*/ 5775158 h 15135727"/>
              <a:gd name="connsiteX370" fmla="*/ 697832 w 8128084"/>
              <a:gd name="connsiteY370" fmla="*/ 5606716 h 15135727"/>
              <a:gd name="connsiteX371" fmla="*/ 577516 w 8128084"/>
              <a:gd name="connsiteY371" fmla="*/ 5582653 h 15135727"/>
              <a:gd name="connsiteX372" fmla="*/ 697832 w 8128084"/>
              <a:gd name="connsiteY372" fmla="*/ 5775158 h 15135727"/>
              <a:gd name="connsiteX373" fmla="*/ 409074 w 8128084"/>
              <a:gd name="connsiteY373" fmla="*/ 5799221 h 15135727"/>
              <a:gd name="connsiteX374" fmla="*/ 168442 w 8128084"/>
              <a:gd name="connsiteY374" fmla="*/ 5702969 h 15135727"/>
              <a:gd name="connsiteX375" fmla="*/ 264695 w 8128084"/>
              <a:gd name="connsiteY375" fmla="*/ 5558590 h 15135727"/>
              <a:gd name="connsiteX376" fmla="*/ 144379 w 8128084"/>
              <a:gd name="connsiteY376" fmla="*/ 5510464 h 15135727"/>
              <a:gd name="connsiteX377" fmla="*/ 0 w 8128084"/>
              <a:gd name="connsiteY377" fmla="*/ 5462337 h 15135727"/>
              <a:gd name="connsiteX378" fmla="*/ 96253 w 8128084"/>
              <a:gd name="connsiteY378"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42827 w 8128084"/>
              <a:gd name="connsiteY202" fmla="*/ 14383753 h 15135727"/>
              <a:gd name="connsiteX203" fmla="*/ 4403558 w 8128084"/>
              <a:gd name="connsiteY203" fmla="*/ 14437895 h 15135727"/>
              <a:gd name="connsiteX204" fmla="*/ 4340058 w 8128084"/>
              <a:gd name="connsiteY204" fmla="*/ 14475995 h 15135727"/>
              <a:gd name="connsiteX205" fmla="*/ 4303127 w 8128084"/>
              <a:gd name="connsiteY205" fmla="*/ 14364703 h 15135727"/>
              <a:gd name="connsiteX206" fmla="*/ 4276892 w 8128084"/>
              <a:gd name="connsiteY206" fmla="*/ 14296190 h 15135727"/>
              <a:gd name="connsiteX207" fmla="*/ 4235116 w 8128084"/>
              <a:gd name="connsiteY207" fmla="*/ 14341642 h 15135727"/>
              <a:gd name="connsiteX208" fmla="*/ 4162927 w 8128084"/>
              <a:gd name="connsiteY208" fmla="*/ 14389769 h 15135727"/>
              <a:gd name="connsiteX209" fmla="*/ 4137527 w 8128084"/>
              <a:gd name="connsiteY209" fmla="*/ 14364369 h 15135727"/>
              <a:gd name="connsiteX210" fmla="*/ 3998327 w 8128084"/>
              <a:gd name="connsiteY210" fmla="*/ 14409153 h 15135727"/>
              <a:gd name="connsiteX211" fmla="*/ 4023727 w 8128084"/>
              <a:gd name="connsiteY211" fmla="*/ 14275803 h 15135727"/>
              <a:gd name="connsiteX212" fmla="*/ 3915945 w 8128084"/>
              <a:gd name="connsiteY212" fmla="*/ 14289840 h 15135727"/>
              <a:gd name="connsiteX213" fmla="*/ 3801979 w 8128084"/>
              <a:gd name="connsiteY213" fmla="*/ 14293516 h 15135727"/>
              <a:gd name="connsiteX214" fmla="*/ 3719764 w 8128084"/>
              <a:gd name="connsiteY214" fmla="*/ 14415169 h 15135727"/>
              <a:gd name="connsiteX215" fmla="*/ 3625850 w 8128084"/>
              <a:gd name="connsiteY215" fmla="*/ 14616364 h 15135727"/>
              <a:gd name="connsiteX216" fmla="*/ 3513221 w 8128084"/>
              <a:gd name="connsiteY216" fmla="*/ 14726653 h 15135727"/>
              <a:gd name="connsiteX217" fmla="*/ 3583071 w 8128084"/>
              <a:gd name="connsiteY217" fmla="*/ 14832932 h 15135727"/>
              <a:gd name="connsiteX218" fmla="*/ 3633537 w 8128084"/>
              <a:gd name="connsiteY218" fmla="*/ 14967285 h 15135727"/>
              <a:gd name="connsiteX219" fmla="*/ 3609474 w 8128084"/>
              <a:gd name="connsiteY219" fmla="*/ 15087600 h 15135727"/>
              <a:gd name="connsiteX220" fmla="*/ 3479132 w 8128084"/>
              <a:gd name="connsiteY220" fmla="*/ 14975974 h 15135727"/>
              <a:gd name="connsiteX221" fmla="*/ 3304340 w 8128084"/>
              <a:gd name="connsiteY221" fmla="*/ 14949237 h 15135727"/>
              <a:gd name="connsiteX222" fmla="*/ 3261227 w 8128084"/>
              <a:gd name="connsiteY222" fmla="*/ 14787145 h 15135727"/>
              <a:gd name="connsiteX223" fmla="*/ 3128211 w 8128084"/>
              <a:gd name="connsiteY223" fmla="*/ 14919158 h 15135727"/>
              <a:gd name="connsiteX224" fmla="*/ 3090277 w 8128084"/>
              <a:gd name="connsiteY224" fmla="*/ 15075903 h 15135727"/>
              <a:gd name="connsiteX225" fmla="*/ 2959769 w 8128084"/>
              <a:gd name="connsiteY225" fmla="*/ 15135727 h 15135727"/>
              <a:gd name="connsiteX226" fmla="*/ 2891256 w 8128084"/>
              <a:gd name="connsiteY226" fmla="*/ 14945895 h 15135727"/>
              <a:gd name="connsiteX227" fmla="*/ 2829927 w 8128084"/>
              <a:gd name="connsiteY227" fmla="*/ 14872703 h 15135727"/>
              <a:gd name="connsiteX228" fmla="*/ 2887579 w 8128084"/>
              <a:gd name="connsiteY228" fmla="*/ 14774779 h 15135727"/>
              <a:gd name="connsiteX229" fmla="*/ 2779127 w 8128084"/>
              <a:gd name="connsiteY229" fmla="*/ 14694903 h 15135727"/>
              <a:gd name="connsiteX230" fmla="*/ 2839453 w 8128084"/>
              <a:gd name="connsiteY230" fmla="*/ 14582274 h 15135727"/>
              <a:gd name="connsiteX231" fmla="*/ 2935706 w 8128084"/>
              <a:gd name="connsiteY231" fmla="*/ 14510085 h 15135727"/>
              <a:gd name="connsiteX232" fmla="*/ 2948406 w 8128084"/>
              <a:gd name="connsiteY232" fmla="*/ 14554535 h 15135727"/>
              <a:gd name="connsiteX233" fmla="*/ 2855327 w 8128084"/>
              <a:gd name="connsiteY233" fmla="*/ 14371053 h 15135727"/>
              <a:gd name="connsiteX234" fmla="*/ 3014077 w 8128084"/>
              <a:gd name="connsiteY234" fmla="*/ 14447253 h 15135727"/>
              <a:gd name="connsiteX235" fmla="*/ 3029285 w 8128084"/>
              <a:gd name="connsiteY235" fmla="*/ 14363032 h 15135727"/>
              <a:gd name="connsiteX236" fmla="*/ 3152274 w 8128084"/>
              <a:gd name="connsiteY236" fmla="*/ 14341642 h 15135727"/>
              <a:gd name="connsiteX237" fmla="*/ 3226135 w 8128084"/>
              <a:gd name="connsiteY237" fmla="*/ 14269453 h 15135727"/>
              <a:gd name="connsiteX238" fmla="*/ 3152274 w 8128084"/>
              <a:gd name="connsiteY238" fmla="*/ 14197264 h 15135727"/>
              <a:gd name="connsiteX239" fmla="*/ 3152274 w 8128084"/>
              <a:gd name="connsiteY239" fmla="*/ 14052885 h 15135727"/>
              <a:gd name="connsiteX240" fmla="*/ 3086435 w 8128084"/>
              <a:gd name="connsiteY240" fmla="*/ 14037845 h 15135727"/>
              <a:gd name="connsiteX241" fmla="*/ 3056021 w 8128084"/>
              <a:gd name="connsiteY241" fmla="*/ 14153148 h 15135727"/>
              <a:gd name="connsiteX242" fmla="*/ 2935706 w 8128084"/>
              <a:gd name="connsiteY242" fmla="*/ 14076948 h 15135727"/>
              <a:gd name="connsiteX243" fmla="*/ 2863516 w 8128084"/>
              <a:gd name="connsiteY243" fmla="*/ 14093324 h 15135727"/>
              <a:gd name="connsiteX244" fmla="*/ 2804527 w 8128084"/>
              <a:gd name="connsiteY244" fmla="*/ 14218653 h 15135727"/>
              <a:gd name="connsiteX245" fmla="*/ 2719137 w 8128084"/>
              <a:gd name="connsiteY245" fmla="*/ 14197264 h 15135727"/>
              <a:gd name="connsiteX246" fmla="*/ 2653298 w 8128084"/>
              <a:gd name="connsiteY246" fmla="*/ 14248064 h 15135727"/>
              <a:gd name="connsiteX247" fmla="*/ 2560721 w 8128084"/>
              <a:gd name="connsiteY247" fmla="*/ 14150474 h 15135727"/>
              <a:gd name="connsiteX248" fmla="*/ 2436729 w 8128084"/>
              <a:gd name="connsiteY248" fmla="*/ 13804566 h 15135727"/>
              <a:gd name="connsiteX249" fmla="*/ 2550527 w 8128084"/>
              <a:gd name="connsiteY249" fmla="*/ 13805903 h 15135727"/>
              <a:gd name="connsiteX250" fmla="*/ 2729498 w 8128084"/>
              <a:gd name="connsiteY250" fmla="*/ 13812253 h 15135727"/>
              <a:gd name="connsiteX251" fmla="*/ 2633077 w 8128084"/>
              <a:gd name="connsiteY251" fmla="*/ 13755103 h 15135727"/>
              <a:gd name="connsiteX252" fmla="*/ 2553369 w 8128084"/>
              <a:gd name="connsiteY252" fmla="*/ 13475369 h 15135727"/>
              <a:gd name="connsiteX253" fmla="*/ 2658645 w 8128084"/>
              <a:gd name="connsiteY253" fmla="*/ 13224711 h 15135727"/>
              <a:gd name="connsiteX254" fmla="*/ 2719137 w 8128084"/>
              <a:gd name="connsiteY254" fmla="*/ 13042232 h 15135727"/>
              <a:gd name="connsiteX255" fmla="*/ 2791327 w 8128084"/>
              <a:gd name="connsiteY255" fmla="*/ 12945979 h 15135727"/>
              <a:gd name="connsiteX256" fmla="*/ 2969627 w 8128084"/>
              <a:gd name="connsiteY256" fmla="*/ 12929603 h 15135727"/>
              <a:gd name="connsiteX257" fmla="*/ 3031958 w 8128084"/>
              <a:gd name="connsiteY257" fmla="*/ 13090358 h 15135727"/>
              <a:gd name="connsiteX258" fmla="*/ 3102977 w 8128084"/>
              <a:gd name="connsiteY258" fmla="*/ 12974053 h 15135727"/>
              <a:gd name="connsiteX259" fmla="*/ 3043321 w 8128084"/>
              <a:gd name="connsiteY259" fmla="*/ 12836024 h 15135727"/>
              <a:gd name="connsiteX260" fmla="*/ 2849479 w 8128084"/>
              <a:gd name="connsiteY260" fmla="*/ 12815637 h 15135727"/>
              <a:gd name="connsiteX261" fmla="*/ 2815390 w 8128084"/>
              <a:gd name="connsiteY261" fmla="*/ 12777537 h 15135727"/>
              <a:gd name="connsiteX262" fmla="*/ 2887077 w 8128084"/>
              <a:gd name="connsiteY262" fmla="*/ 12586703 h 15135727"/>
              <a:gd name="connsiteX263" fmla="*/ 3153777 w 8128084"/>
              <a:gd name="connsiteY263" fmla="*/ 12516853 h 15135727"/>
              <a:gd name="connsiteX264" fmla="*/ 3239837 w 8128084"/>
              <a:gd name="connsiteY264" fmla="*/ 12311314 h 15135727"/>
              <a:gd name="connsiteX265" fmla="*/ 3104148 w 8128084"/>
              <a:gd name="connsiteY265" fmla="*/ 12320337 h 15135727"/>
              <a:gd name="connsiteX266" fmla="*/ 3040648 w 8128084"/>
              <a:gd name="connsiteY266" fmla="*/ 12320337 h 15135727"/>
              <a:gd name="connsiteX267" fmla="*/ 2956927 w 8128084"/>
              <a:gd name="connsiteY267" fmla="*/ 12237453 h 15135727"/>
              <a:gd name="connsiteX268" fmla="*/ 3007895 w 8128084"/>
              <a:gd name="connsiteY268" fmla="*/ 12079706 h 15135727"/>
              <a:gd name="connsiteX269" fmla="*/ 2810042 w 8128084"/>
              <a:gd name="connsiteY269" fmla="*/ 11954377 h 15135727"/>
              <a:gd name="connsiteX270" fmla="*/ 2863516 w 8128084"/>
              <a:gd name="connsiteY270" fmla="*/ 11694695 h 15135727"/>
              <a:gd name="connsiteX271" fmla="*/ 2817227 w 8128084"/>
              <a:gd name="connsiteY271" fmla="*/ 11507203 h 15135727"/>
              <a:gd name="connsiteX272" fmla="*/ 2911642 w 8128084"/>
              <a:gd name="connsiteY272" fmla="*/ 11454064 h 15135727"/>
              <a:gd name="connsiteX273" fmla="*/ 2988677 w 8128084"/>
              <a:gd name="connsiteY273" fmla="*/ 11494503 h 15135727"/>
              <a:gd name="connsiteX274" fmla="*/ 3011571 w 8128084"/>
              <a:gd name="connsiteY274" fmla="*/ 11454064 h 15135727"/>
              <a:gd name="connsiteX275" fmla="*/ 2850482 w 8128084"/>
              <a:gd name="connsiteY275" fmla="*/ 11381874 h 15135727"/>
              <a:gd name="connsiteX276" fmla="*/ 2993858 w 8128084"/>
              <a:gd name="connsiteY276" fmla="*/ 11266571 h 15135727"/>
              <a:gd name="connsiteX277" fmla="*/ 3007895 w 8128084"/>
              <a:gd name="connsiteY277" fmla="*/ 11189369 h 15135727"/>
              <a:gd name="connsiteX278" fmla="*/ 2874879 w 8128084"/>
              <a:gd name="connsiteY278" fmla="*/ 11179342 h 15135727"/>
              <a:gd name="connsiteX279" fmla="*/ 2919329 w 8128084"/>
              <a:gd name="connsiteY279" fmla="*/ 11023600 h 15135727"/>
              <a:gd name="connsiteX280" fmla="*/ 2887579 w 8128084"/>
              <a:gd name="connsiteY280" fmla="*/ 10924674 h 15135727"/>
              <a:gd name="connsiteX281" fmla="*/ 2760914 w 8128084"/>
              <a:gd name="connsiteY281" fmla="*/ 11065377 h 15135727"/>
              <a:gd name="connsiteX282" fmla="*/ 2667000 w 8128084"/>
              <a:gd name="connsiteY282" fmla="*/ 10969124 h 15135727"/>
              <a:gd name="connsiteX283" fmla="*/ 2607845 w 8128084"/>
              <a:gd name="connsiteY283" fmla="*/ 11071727 h 15135727"/>
              <a:gd name="connsiteX284" fmla="*/ 2526632 w 8128084"/>
              <a:gd name="connsiteY284" fmla="*/ 11117179 h 15135727"/>
              <a:gd name="connsiteX285" fmla="*/ 2410827 w 8128084"/>
              <a:gd name="connsiteY285" fmla="*/ 11100803 h 15135727"/>
              <a:gd name="connsiteX286" fmla="*/ 2334127 w 8128084"/>
              <a:gd name="connsiteY286" fmla="*/ 10996864 h 15135727"/>
              <a:gd name="connsiteX287" fmla="*/ 2358190 w 8128084"/>
              <a:gd name="connsiteY287" fmla="*/ 10732169 h 15135727"/>
              <a:gd name="connsiteX288" fmla="*/ 2372227 w 8128084"/>
              <a:gd name="connsiteY288" fmla="*/ 10689390 h 15135727"/>
              <a:gd name="connsiteX289" fmla="*/ 2533316 w 8128084"/>
              <a:gd name="connsiteY289" fmla="*/ 10574087 h 15135727"/>
              <a:gd name="connsiteX290" fmla="*/ 2598821 w 8128084"/>
              <a:gd name="connsiteY290" fmla="*/ 10684042 h 15135727"/>
              <a:gd name="connsiteX291" fmla="*/ 2683877 w 8128084"/>
              <a:gd name="connsiteY291" fmla="*/ 10745203 h 15135727"/>
              <a:gd name="connsiteX292" fmla="*/ 2767264 w 8128084"/>
              <a:gd name="connsiteY292" fmla="*/ 10684042 h 15135727"/>
              <a:gd name="connsiteX293" fmla="*/ 2646948 w 8128084"/>
              <a:gd name="connsiteY293" fmla="*/ 10515600 h 15135727"/>
              <a:gd name="connsiteX294" fmla="*/ 2815390 w 8128084"/>
              <a:gd name="connsiteY294" fmla="*/ 10395285 h 15135727"/>
              <a:gd name="connsiteX295" fmla="*/ 2899777 w 8128084"/>
              <a:gd name="connsiteY295" fmla="*/ 10453103 h 15135727"/>
              <a:gd name="connsiteX296" fmla="*/ 2899777 w 8128084"/>
              <a:gd name="connsiteY296" fmla="*/ 10586453 h 15135727"/>
              <a:gd name="connsiteX297" fmla="*/ 2982327 w 8128084"/>
              <a:gd name="connsiteY297" fmla="*/ 10459453 h 15135727"/>
              <a:gd name="connsiteX298" fmla="*/ 3080085 w 8128084"/>
              <a:gd name="connsiteY298" fmla="*/ 10419348 h 15135727"/>
              <a:gd name="connsiteX299" fmla="*/ 3248527 w 8128084"/>
              <a:gd name="connsiteY299" fmla="*/ 10539664 h 15135727"/>
              <a:gd name="connsiteX300" fmla="*/ 3320716 w 8128084"/>
              <a:gd name="connsiteY300" fmla="*/ 10659979 h 15135727"/>
              <a:gd name="connsiteX301" fmla="*/ 3465095 w 8128084"/>
              <a:gd name="connsiteY301" fmla="*/ 10659979 h 15135727"/>
              <a:gd name="connsiteX302" fmla="*/ 3441032 w 8128084"/>
              <a:gd name="connsiteY302" fmla="*/ 10491537 h 15135727"/>
              <a:gd name="connsiteX303" fmla="*/ 3356977 w 8128084"/>
              <a:gd name="connsiteY303" fmla="*/ 10408653 h 15135727"/>
              <a:gd name="connsiteX304" fmla="*/ 3348456 w 8128084"/>
              <a:gd name="connsiteY304" fmla="*/ 10282656 h 15135727"/>
              <a:gd name="connsiteX305" fmla="*/ 3198227 w 8128084"/>
              <a:gd name="connsiteY305" fmla="*/ 10319753 h 15135727"/>
              <a:gd name="connsiteX306" fmla="*/ 3152274 w 8128084"/>
              <a:gd name="connsiteY306" fmla="*/ 10250906 h 15135727"/>
              <a:gd name="connsiteX307" fmla="*/ 3176337 w 8128084"/>
              <a:gd name="connsiteY307" fmla="*/ 10178716 h 15135727"/>
              <a:gd name="connsiteX308" fmla="*/ 3104148 w 8128084"/>
              <a:gd name="connsiteY308" fmla="*/ 10154653 h 15135727"/>
              <a:gd name="connsiteX309" fmla="*/ 2975977 w 8128084"/>
              <a:gd name="connsiteY309" fmla="*/ 10167353 h 15135727"/>
              <a:gd name="connsiteX310" fmla="*/ 3007895 w 8128084"/>
              <a:gd name="connsiteY310" fmla="*/ 9962148 h 15135727"/>
              <a:gd name="connsiteX311" fmla="*/ 3176337 w 8128084"/>
              <a:gd name="connsiteY311" fmla="*/ 9889958 h 15135727"/>
              <a:gd name="connsiteX312" fmla="*/ 2959769 w 8128084"/>
              <a:gd name="connsiteY312" fmla="*/ 9504948 h 15135727"/>
              <a:gd name="connsiteX313" fmla="*/ 2791327 w 8128084"/>
              <a:gd name="connsiteY313" fmla="*/ 9456821 h 15135727"/>
              <a:gd name="connsiteX314" fmla="*/ 2574758 w 8128084"/>
              <a:gd name="connsiteY314" fmla="*/ 9336506 h 15135727"/>
              <a:gd name="connsiteX315" fmla="*/ 2671177 w 8128084"/>
              <a:gd name="connsiteY315" fmla="*/ 9189453 h 15135727"/>
              <a:gd name="connsiteX316" fmla="*/ 2684045 w 8128084"/>
              <a:gd name="connsiteY316" fmla="*/ 9109911 h 15135727"/>
              <a:gd name="connsiteX317" fmla="*/ 2580774 w 8128084"/>
              <a:gd name="connsiteY317" fmla="*/ 9069471 h 15135727"/>
              <a:gd name="connsiteX318" fmla="*/ 2546685 w 8128084"/>
              <a:gd name="connsiteY318" fmla="*/ 9051758 h 15135727"/>
              <a:gd name="connsiteX319" fmla="*/ 2436729 w 8128084"/>
              <a:gd name="connsiteY319" fmla="*/ 9056771 h 15135727"/>
              <a:gd name="connsiteX320" fmla="*/ 2372727 w 8128084"/>
              <a:gd name="connsiteY320" fmla="*/ 9259303 h 15135727"/>
              <a:gd name="connsiteX321" fmla="*/ 2261937 w 8128084"/>
              <a:gd name="connsiteY321" fmla="*/ 9168064 h 15135727"/>
              <a:gd name="connsiteX322" fmla="*/ 2237874 w 8128084"/>
              <a:gd name="connsiteY322" fmla="*/ 8999621 h 15135727"/>
              <a:gd name="connsiteX323" fmla="*/ 2079458 w 8128084"/>
              <a:gd name="connsiteY323" fmla="*/ 9020008 h 15135727"/>
              <a:gd name="connsiteX324" fmla="*/ 2026319 w 8128084"/>
              <a:gd name="connsiteY324" fmla="*/ 8827503 h 15135727"/>
              <a:gd name="connsiteX325" fmla="*/ 1833814 w 8128084"/>
              <a:gd name="connsiteY325" fmla="*/ 8822490 h 15135727"/>
              <a:gd name="connsiteX326" fmla="*/ 1705977 w 8128084"/>
              <a:gd name="connsiteY326" fmla="*/ 8941803 h 15135727"/>
              <a:gd name="connsiteX327" fmla="*/ 1693445 w 8128084"/>
              <a:gd name="connsiteY327" fmla="*/ 9048082 h 15135727"/>
              <a:gd name="connsiteX328" fmla="*/ 1575469 w 8128084"/>
              <a:gd name="connsiteY328" fmla="*/ 9099885 h 15135727"/>
              <a:gd name="connsiteX329" fmla="*/ 1477879 w 8128084"/>
              <a:gd name="connsiteY329" fmla="*/ 8936456 h 15135727"/>
              <a:gd name="connsiteX330" fmla="*/ 1347537 w 8128084"/>
              <a:gd name="connsiteY330" fmla="*/ 8879306 h 15135727"/>
              <a:gd name="connsiteX331" fmla="*/ 1220537 w 8128084"/>
              <a:gd name="connsiteY331" fmla="*/ 8799764 h 15135727"/>
              <a:gd name="connsiteX332" fmla="*/ 1106906 w 8128084"/>
              <a:gd name="connsiteY332" fmla="*/ 8783053 h 15135727"/>
              <a:gd name="connsiteX333" fmla="*/ 890337 w 8128084"/>
              <a:gd name="connsiteY333" fmla="*/ 8686800 h 15135727"/>
              <a:gd name="connsiteX334" fmla="*/ 649706 w 8128084"/>
              <a:gd name="connsiteY334" fmla="*/ 8662737 h 15135727"/>
              <a:gd name="connsiteX335" fmla="*/ 385011 w 8128084"/>
              <a:gd name="connsiteY335" fmla="*/ 8566485 h 15135727"/>
              <a:gd name="connsiteX336" fmla="*/ 455027 w 8128084"/>
              <a:gd name="connsiteY336" fmla="*/ 8421103 h 15135727"/>
              <a:gd name="connsiteX337" fmla="*/ 577516 w 8128084"/>
              <a:gd name="connsiteY337" fmla="*/ 8373979 h 15135727"/>
              <a:gd name="connsiteX338" fmla="*/ 794085 w 8128084"/>
              <a:gd name="connsiteY338" fmla="*/ 8301790 h 15135727"/>
              <a:gd name="connsiteX339" fmla="*/ 745958 w 8128084"/>
              <a:gd name="connsiteY339" fmla="*/ 8133348 h 15135727"/>
              <a:gd name="connsiteX340" fmla="*/ 818148 w 8128084"/>
              <a:gd name="connsiteY340" fmla="*/ 7820527 h 15135727"/>
              <a:gd name="connsiteX341" fmla="*/ 697832 w 8128084"/>
              <a:gd name="connsiteY341" fmla="*/ 7820527 h 15135727"/>
              <a:gd name="connsiteX342" fmla="*/ 625642 w 8128084"/>
              <a:gd name="connsiteY342" fmla="*/ 7916779 h 15135727"/>
              <a:gd name="connsiteX343" fmla="*/ 457200 w 8128084"/>
              <a:gd name="connsiteY343" fmla="*/ 7820527 h 15135727"/>
              <a:gd name="connsiteX344" fmla="*/ 529390 w 8128084"/>
              <a:gd name="connsiteY344" fmla="*/ 7700211 h 15135727"/>
              <a:gd name="connsiteX345" fmla="*/ 715377 w 8128084"/>
              <a:gd name="connsiteY345" fmla="*/ 7748003 h 15135727"/>
              <a:gd name="connsiteX346" fmla="*/ 938464 w 8128084"/>
              <a:gd name="connsiteY346" fmla="*/ 7676148 h 15135727"/>
              <a:gd name="connsiteX347" fmla="*/ 1058779 w 8128084"/>
              <a:gd name="connsiteY347" fmla="*/ 7459579 h 15135727"/>
              <a:gd name="connsiteX348" fmla="*/ 1203158 w 8128084"/>
              <a:gd name="connsiteY348" fmla="*/ 7603958 h 15135727"/>
              <a:gd name="connsiteX349" fmla="*/ 1299411 w 8128084"/>
              <a:gd name="connsiteY349" fmla="*/ 7555832 h 15135727"/>
              <a:gd name="connsiteX350" fmla="*/ 1443790 w 8128084"/>
              <a:gd name="connsiteY350" fmla="*/ 7507706 h 15135727"/>
              <a:gd name="connsiteX351" fmla="*/ 1684421 w 8128084"/>
              <a:gd name="connsiteY351" fmla="*/ 7603958 h 15135727"/>
              <a:gd name="connsiteX352" fmla="*/ 1684421 w 8128084"/>
              <a:gd name="connsiteY352" fmla="*/ 7603958 h 15135727"/>
              <a:gd name="connsiteX353" fmla="*/ 1540042 w 8128084"/>
              <a:gd name="connsiteY353" fmla="*/ 7363327 h 15135727"/>
              <a:gd name="connsiteX354" fmla="*/ 1299411 w 8128084"/>
              <a:gd name="connsiteY354" fmla="*/ 7315200 h 15135727"/>
              <a:gd name="connsiteX355" fmla="*/ 1130969 w 8128084"/>
              <a:gd name="connsiteY355" fmla="*/ 7339264 h 15135727"/>
              <a:gd name="connsiteX356" fmla="*/ 1034716 w 8128084"/>
              <a:gd name="connsiteY356" fmla="*/ 7315200 h 15135727"/>
              <a:gd name="connsiteX357" fmla="*/ 1155032 w 8128084"/>
              <a:gd name="connsiteY357" fmla="*/ 7050506 h 15135727"/>
              <a:gd name="connsiteX358" fmla="*/ 1155032 w 8128084"/>
              <a:gd name="connsiteY358" fmla="*/ 6930190 h 15135727"/>
              <a:gd name="connsiteX359" fmla="*/ 1155032 w 8128084"/>
              <a:gd name="connsiteY359" fmla="*/ 6761748 h 15135727"/>
              <a:gd name="connsiteX360" fmla="*/ 1203158 w 8128084"/>
              <a:gd name="connsiteY360" fmla="*/ 6617369 h 15135727"/>
              <a:gd name="connsiteX361" fmla="*/ 1371600 w 8128084"/>
              <a:gd name="connsiteY361" fmla="*/ 6472990 h 15135727"/>
              <a:gd name="connsiteX362" fmla="*/ 1443790 w 8128084"/>
              <a:gd name="connsiteY362" fmla="*/ 6328611 h 15135727"/>
              <a:gd name="connsiteX363" fmla="*/ 1419727 w 8128084"/>
              <a:gd name="connsiteY363" fmla="*/ 6208295 h 15135727"/>
              <a:gd name="connsiteX364" fmla="*/ 1275348 w 8128084"/>
              <a:gd name="connsiteY364" fmla="*/ 6304548 h 15135727"/>
              <a:gd name="connsiteX365" fmla="*/ 1323474 w 8128084"/>
              <a:gd name="connsiteY365" fmla="*/ 6015790 h 15135727"/>
              <a:gd name="connsiteX366" fmla="*/ 1540042 w 8128084"/>
              <a:gd name="connsiteY366" fmla="*/ 5871411 h 15135727"/>
              <a:gd name="connsiteX367" fmla="*/ 1540042 w 8128084"/>
              <a:gd name="connsiteY367" fmla="*/ 5751095 h 15135727"/>
              <a:gd name="connsiteX368" fmla="*/ 1395664 w 8128084"/>
              <a:gd name="connsiteY368" fmla="*/ 5799221 h 15135727"/>
              <a:gd name="connsiteX369" fmla="*/ 1179095 w 8128084"/>
              <a:gd name="connsiteY369" fmla="*/ 5799221 h 15135727"/>
              <a:gd name="connsiteX370" fmla="*/ 890337 w 8128084"/>
              <a:gd name="connsiteY370" fmla="*/ 5775158 h 15135727"/>
              <a:gd name="connsiteX371" fmla="*/ 697832 w 8128084"/>
              <a:gd name="connsiteY371" fmla="*/ 5606716 h 15135727"/>
              <a:gd name="connsiteX372" fmla="*/ 577516 w 8128084"/>
              <a:gd name="connsiteY372" fmla="*/ 5582653 h 15135727"/>
              <a:gd name="connsiteX373" fmla="*/ 697832 w 8128084"/>
              <a:gd name="connsiteY373" fmla="*/ 5775158 h 15135727"/>
              <a:gd name="connsiteX374" fmla="*/ 409074 w 8128084"/>
              <a:gd name="connsiteY374" fmla="*/ 5799221 h 15135727"/>
              <a:gd name="connsiteX375" fmla="*/ 168442 w 8128084"/>
              <a:gd name="connsiteY375" fmla="*/ 5702969 h 15135727"/>
              <a:gd name="connsiteX376" fmla="*/ 264695 w 8128084"/>
              <a:gd name="connsiteY376" fmla="*/ 5558590 h 15135727"/>
              <a:gd name="connsiteX377" fmla="*/ 144379 w 8128084"/>
              <a:gd name="connsiteY377" fmla="*/ 5510464 h 15135727"/>
              <a:gd name="connsiteX378" fmla="*/ 0 w 8128084"/>
              <a:gd name="connsiteY378" fmla="*/ 5462337 h 15135727"/>
              <a:gd name="connsiteX379" fmla="*/ 96253 w 8128084"/>
              <a:gd name="connsiteY379"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42827 w 8128084"/>
              <a:gd name="connsiteY202" fmla="*/ 14383753 h 15135727"/>
              <a:gd name="connsiteX203" fmla="*/ 4403558 w 8128084"/>
              <a:gd name="connsiteY203" fmla="*/ 14437895 h 15135727"/>
              <a:gd name="connsiteX204" fmla="*/ 4340058 w 8128084"/>
              <a:gd name="connsiteY204" fmla="*/ 14475995 h 15135727"/>
              <a:gd name="connsiteX205" fmla="*/ 4303127 w 8128084"/>
              <a:gd name="connsiteY205" fmla="*/ 14364703 h 15135727"/>
              <a:gd name="connsiteX206" fmla="*/ 4276892 w 8128084"/>
              <a:gd name="connsiteY206" fmla="*/ 14296190 h 15135727"/>
              <a:gd name="connsiteX207" fmla="*/ 4235116 w 8128084"/>
              <a:gd name="connsiteY207" fmla="*/ 14341642 h 15135727"/>
              <a:gd name="connsiteX208" fmla="*/ 4162927 w 8128084"/>
              <a:gd name="connsiteY208" fmla="*/ 14389769 h 15135727"/>
              <a:gd name="connsiteX209" fmla="*/ 4137527 w 8128084"/>
              <a:gd name="connsiteY209" fmla="*/ 14364369 h 15135727"/>
              <a:gd name="connsiteX210" fmla="*/ 3998327 w 8128084"/>
              <a:gd name="connsiteY210" fmla="*/ 14409153 h 15135727"/>
              <a:gd name="connsiteX211" fmla="*/ 4023727 w 8128084"/>
              <a:gd name="connsiteY211" fmla="*/ 14275803 h 15135727"/>
              <a:gd name="connsiteX212" fmla="*/ 3915945 w 8128084"/>
              <a:gd name="connsiteY212" fmla="*/ 14289840 h 15135727"/>
              <a:gd name="connsiteX213" fmla="*/ 3801979 w 8128084"/>
              <a:gd name="connsiteY213" fmla="*/ 14293516 h 15135727"/>
              <a:gd name="connsiteX214" fmla="*/ 3719764 w 8128084"/>
              <a:gd name="connsiteY214" fmla="*/ 14415169 h 15135727"/>
              <a:gd name="connsiteX215" fmla="*/ 3625850 w 8128084"/>
              <a:gd name="connsiteY215" fmla="*/ 14616364 h 15135727"/>
              <a:gd name="connsiteX216" fmla="*/ 3513221 w 8128084"/>
              <a:gd name="connsiteY216" fmla="*/ 14726653 h 15135727"/>
              <a:gd name="connsiteX217" fmla="*/ 3583071 w 8128084"/>
              <a:gd name="connsiteY217" fmla="*/ 14832932 h 15135727"/>
              <a:gd name="connsiteX218" fmla="*/ 3633537 w 8128084"/>
              <a:gd name="connsiteY218" fmla="*/ 14967285 h 15135727"/>
              <a:gd name="connsiteX219" fmla="*/ 3609474 w 8128084"/>
              <a:gd name="connsiteY219" fmla="*/ 15087600 h 15135727"/>
              <a:gd name="connsiteX220" fmla="*/ 3479132 w 8128084"/>
              <a:gd name="connsiteY220" fmla="*/ 14975974 h 15135727"/>
              <a:gd name="connsiteX221" fmla="*/ 3304340 w 8128084"/>
              <a:gd name="connsiteY221" fmla="*/ 14949237 h 15135727"/>
              <a:gd name="connsiteX222" fmla="*/ 3261227 w 8128084"/>
              <a:gd name="connsiteY222" fmla="*/ 14787145 h 15135727"/>
              <a:gd name="connsiteX223" fmla="*/ 3128211 w 8128084"/>
              <a:gd name="connsiteY223" fmla="*/ 14919158 h 15135727"/>
              <a:gd name="connsiteX224" fmla="*/ 3090277 w 8128084"/>
              <a:gd name="connsiteY224" fmla="*/ 15075903 h 15135727"/>
              <a:gd name="connsiteX225" fmla="*/ 2959769 w 8128084"/>
              <a:gd name="connsiteY225" fmla="*/ 15135727 h 15135727"/>
              <a:gd name="connsiteX226" fmla="*/ 2891256 w 8128084"/>
              <a:gd name="connsiteY226" fmla="*/ 14945895 h 15135727"/>
              <a:gd name="connsiteX227" fmla="*/ 2829927 w 8128084"/>
              <a:gd name="connsiteY227" fmla="*/ 14872703 h 15135727"/>
              <a:gd name="connsiteX228" fmla="*/ 2887579 w 8128084"/>
              <a:gd name="connsiteY228" fmla="*/ 14774779 h 15135727"/>
              <a:gd name="connsiteX229" fmla="*/ 2779127 w 8128084"/>
              <a:gd name="connsiteY229" fmla="*/ 14694903 h 15135727"/>
              <a:gd name="connsiteX230" fmla="*/ 2839453 w 8128084"/>
              <a:gd name="connsiteY230" fmla="*/ 14582274 h 15135727"/>
              <a:gd name="connsiteX231" fmla="*/ 2935706 w 8128084"/>
              <a:gd name="connsiteY231" fmla="*/ 14510085 h 15135727"/>
              <a:gd name="connsiteX232" fmla="*/ 2948406 w 8128084"/>
              <a:gd name="connsiteY232" fmla="*/ 14554535 h 15135727"/>
              <a:gd name="connsiteX233" fmla="*/ 2855327 w 8128084"/>
              <a:gd name="connsiteY233" fmla="*/ 14371053 h 15135727"/>
              <a:gd name="connsiteX234" fmla="*/ 3014077 w 8128084"/>
              <a:gd name="connsiteY234" fmla="*/ 14447253 h 15135727"/>
              <a:gd name="connsiteX235" fmla="*/ 3029285 w 8128084"/>
              <a:gd name="connsiteY235" fmla="*/ 14363032 h 15135727"/>
              <a:gd name="connsiteX236" fmla="*/ 3152274 w 8128084"/>
              <a:gd name="connsiteY236" fmla="*/ 14341642 h 15135727"/>
              <a:gd name="connsiteX237" fmla="*/ 3226135 w 8128084"/>
              <a:gd name="connsiteY237" fmla="*/ 14269453 h 15135727"/>
              <a:gd name="connsiteX238" fmla="*/ 3152274 w 8128084"/>
              <a:gd name="connsiteY238" fmla="*/ 14197264 h 15135727"/>
              <a:gd name="connsiteX239" fmla="*/ 3152274 w 8128084"/>
              <a:gd name="connsiteY239" fmla="*/ 14052885 h 15135727"/>
              <a:gd name="connsiteX240" fmla="*/ 3086435 w 8128084"/>
              <a:gd name="connsiteY240" fmla="*/ 14037845 h 15135727"/>
              <a:gd name="connsiteX241" fmla="*/ 3056021 w 8128084"/>
              <a:gd name="connsiteY241" fmla="*/ 14153148 h 15135727"/>
              <a:gd name="connsiteX242" fmla="*/ 2935706 w 8128084"/>
              <a:gd name="connsiteY242" fmla="*/ 14076948 h 15135727"/>
              <a:gd name="connsiteX243" fmla="*/ 2863516 w 8128084"/>
              <a:gd name="connsiteY243" fmla="*/ 14093324 h 15135727"/>
              <a:gd name="connsiteX244" fmla="*/ 2804527 w 8128084"/>
              <a:gd name="connsiteY244" fmla="*/ 14218653 h 15135727"/>
              <a:gd name="connsiteX245" fmla="*/ 2719137 w 8128084"/>
              <a:gd name="connsiteY245" fmla="*/ 14197264 h 15135727"/>
              <a:gd name="connsiteX246" fmla="*/ 2653298 w 8128084"/>
              <a:gd name="connsiteY246" fmla="*/ 14248064 h 15135727"/>
              <a:gd name="connsiteX247" fmla="*/ 2560721 w 8128084"/>
              <a:gd name="connsiteY247" fmla="*/ 14150474 h 15135727"/>
              <a:gd name="connsiteX248" fmla="*/ 2436729 w 8128084"/>
              <a:gd name="connsiteY248" fmla="*/ 13804566 h 15135727"/>
              <a:gd name="connsiteX249" fmla="*/ 2550527 w 8128084"/>
              <a:gd name="connsiteY249" fmla="*/ 13805903 h 15135727"/>
              <a:gd name="connsiteX250" fmla="*/ 2729498 w 8128084"/>
              <a:gd name="connsiteY250" fmla="*/ 13812253 h 15135727"/>
              <a:gd name="connsiteX251" fmla="*/ 2633077 w 8128084"/>
              <a:gd name="connsiteY251" fmla="*/ 13755103 h 15135727"/>
              <a:gd name="connsiteX252" fmla="*/ 2553369 w 8128084"/>
              <a:gd name="connsiteY252" fmla="*/ 13475369 h 15135727"/>
              <a:gd name="connsiteX253" fmla="*/ 2658645 w 8128084"/>
              <a:gd name="connsiteY253" fmla="*/ 13224711 h 15135727"/>
              <a:gd name="connsiteX254" fmla="*/ 2719137 w 8128084"/>
              <a:gd name="connsiteY254" fmla="*/ 13042232 h 15135727"/>
              <a:gd name="connsiteX255" fmla="*/ 2791327 w 8128084"/>
              <a:gd name="connsiteY255" fmla="*/ 12945979 h 15135727"/>
              <a:gd name="connsiteX256" fmla="*/ 2969627 w 8128084"/>
              <a:gd name="connsiteY256" fmla="*/ 12929603 h 15135727"/>
              <a:gd name="connsiteX257" fmla="*/ 3031958 w 8128084"/>
              <a:gd name="connsiteY257" fmla="*/ 13090358 h 15135727"/>
              <a:gd name="connsiteX258" fmla="*/ 3102977 w 8128084"/>
              <a:gd name="connsiteY258" fmla="*/ 12974053 h 15135727"/>
              <a:gd name="connsiteX259" fmla="*/ 3043321 w 8128084"/>
              <a:gd name="connsiteY259" fmla="*/ 12836024 h 15135727"/>
              <a:gd name="connsiteX260" fmla="*/ 2849479 w 8128084"/>
              <a:gd name="connsiteY260" fmla="*/ 12815637 h 15135727"/>
              <a:gd name="connsiteX261" fmla="*/ 2815390 w 8128084"/>
              <a:gd name="connsiteY261" fmla="*/ 12777537 h 15135727"/>
              <a:gd name="connsiteX262" fmla="*/ 2887077 w 8128084"/>
              <a:gd name="connsiteY262" fmla="*/ 12586703 h 15135727"/>
              <a:gd name="connsiteX263" fmla="*/ 3153777 w 8128084"/>
              <a:gd name="connsiteY263" fmla="*/ 12516853 h 15135727"/>
              <a:gd name="connsiteX264" fmla="*/ 3239837 w 8128084"/>
              <a:gd name="connsiteY264" fmla="*/ 12311314 h 15135727"/>
              <a:gd name="connsiteX265" fmla="*/ 3104148 w 8128084"/>
              <a:gd name="connsiteY265" fmla="*/ 12320337 h 15135727"/>
              <a:gd name="connsiteX266" fmla="*/ 3040648 w 8128084"/>
              <a:gd name="connsiteY266" fmla="*/ 12320337 h 15135727"/>
              <a:gd name="connsiteX267" fmla="*/ 2956927 w 8128084"/>
              <a:gd name="connsiteY267" fmla="*/ 12237453 h 15135727"/>
              <a:gd name="connsiteX268" fmla="*/ 3007895 w 8128084"/>
              <a:gd name="connsiteY268" fmla="*/ 12079706 h 15135727"/>
              <a:gd name="connsiteX269" fmla="*/ 2810042 w 8128084"/>
              <a:gd name="connsiteY269" fmla="*/ 11954377 h 15135727"/>
              <a:gd name="connsiteX270" fmla="*/ 2863516 w 8128084"/>
              <a:gd name="connsiteY270" fmla="*/ 11694695 h 15135727"/>
              <a:gd name="connsiteX271" fmla="*/ 2817227 w 8128084"/>
              <a:gd name="connsiteY271" fmla="*/ 11507203 h 15135727"/>
              <a:gd name="connsiteX272" fmla="*/ 2911642 w 8128084"/>
              <a:gd name="connsiteY272" fmla="*/ 11454064 h 15135727"/>
              <a:gd name="connsiteX273" fmla="*/ 2988677 w 8128084"/>
              <a:gd name="connsiteY273" fmla="*/ 11494503 h 15135727"/>
              <a:gd name="connsiteX274" fmla="*/ 3011571 w 8128084"/>
              <a:gd name="connsiteY274" fmla="*/ 11454064 h 15135727"/>
              <a:gd name="connsiteX275" fmla="*/ 2850482 w 8128084"/>
              <a:gd name="connsiteY275" fmla="*/ 11381874 h 15135727"/>
              <a:gd name="connsiteX276" fmla="*/ 2993858 w 8128084"/>
              <a:gd name="connsiteY276" fmla="*/ 11266571 h 15135727"/>
              <a:gd name="connsiteX277" fmla="*/ 3007895 w 8128084"/>
              <a:gd name="connsiteY277" fmla="*/ 11189369 h 15135727"/>
              <a:gd name="connsiteX278" fmla="*/ 2874879 w 8128084"/>
              <a:gd name="connsiteY278" fmla="*/ 11179342 h 15135727"/>
              <a:gd name="connsiteX279" fmla="*/ 2919329 w 8128084"/>
              <a:gd name="connsiteY279" fmla="*/ 11023600 h 15135727"/>
              <a:gd name="connsiteX280" fmla="*/ 2887579 w 8128084"/>
              <a:gd name="connsiteY280" fmla="*/ 10924674 h 15135727"/>
              <a:gd name="connsiteX281" fmla="*/ 2760914 w 8128084"/>
              <a:gd name="connsiteY281" fmla="*/ 11065377 h 15135727"/>
              <a:gd name="connsiteX282" fmla="*/ 2667000 w 8128084"/>
              <a:gd name="connsiteY282" fmla="*/ 10969124 h 15135727"/>
              <a:gd name="connsiteX283" fmla="*/ 2607845 w 8128084"/>
              <a:gd name="connsiteY283" fmla="*/ 11071727 h 15135727"/>
              <a:gd name="connsiteX284" fmla="*/ 2526632 w 8128084"/>
              <a:gd name="connsiteY284" fmla="*/ 11117179 h 15135727"/>
              <a:gd name="connsiteX285" fmla="*/ 2410827 w 8128084"/>
              <a:gd name="connsiteY285" fmla="*/ 11100803 h 15135727"/>
              <a:gd name="connsiteX286" fmla="*/ 2334127 w 8128084"/>
              <a:gd name="connsiteY286" fmla="*/ 10996864 h 15135727"/>
              <a:gd name="connsiteX287" fmla="*/ 2358190 w 8128084"/>
              <a:gd name="connsiteY287" fmla="*/ 10732169 h 15135727"/>
              <a:gd name="connsiteX288" fmla="*/ 2372227 w 8128084"/>
              <a:gd name="connsiteY288" fmla="*/ 10689390 h 15135727"/>
              <a:gd name="connsiteX289" fmla="*/ 2533316 w 8128084"/>
              <a:gd name="connsiteY289" fmla="*/ 10574087 h 15135727"/>
              <a:gd name="connsiteX290" fmla="*/ 2598821 w 8128084"/>
              <a:gd name="connsiteY290" fmla="*/ 10684042 h 15135727"/>
              <a:gd name="connsiteX291" fmla="*/ 2683877 w 8128084"/>
              <a:gd name="connsiteY291" fmla="*/ 10745203 h 15135727"/>
              <a:gd name="connsiteX292" fmla="*/ 2767264 w 8128084"/>
              <a:gd name="connsiteY292" fmla="*/ 10684042 h 15135727"/>
              <a:gd name="connsiteX293" fmla="*/ 2646948 w 8128084"/>
              <a:gd name="connsiteY293" fmla="*/ 10515600 h 15135727"/>
              <a:gd name="connsiteX294" fmla="*/ 2815390 w 8128084"/>
              <a:gd name="connsiteY294" fmla="*/ 10395285 h 15135727"/>
              <a:gd name="connsiteX295" fmla="*/ 2899777 w 8128084"/>
              <a:gd name="connsiteY295" fmla="*/ 10453103 h 15135727"/>
              <a:gd name="connsiteX296" fmla="*/ 2899777 w 8128084"/>
              <a:gd name="connsiteY296" fmla="*/ 10586453 h 15135727"/>
              <a:gd name="connsiteX297" fmla="*/ 2982327 w 8128084"/>
              <a:gd name="connsiteY297" fmla="*/ 10459453 h 15135727"/>
              <a:gd name="connsiteX298" fmla="*/ 3080085 w 8128084"/>
              <a:gd name="connsiteY298" fmla="*/ 10419348 h 15135727"/>
              <a:gd name="connsiteX299" fmla="*/ 3248527 w 8128084"/>
              <a:gd name="connsiteY299" fmla="*/ 10539664 h 15135727"/>
              <a:gd name="connsiteX300" fmla="*/ 3320716 w 8128084"/>
              <a:gd name="connsiteY300" fmla="*/ 10659979 h 15135727"/>
              <a:gd name="connsiteX301" fmla="*/ 3465095 w 8128084"/>
              <a:gd name="connsiteY301" fmla="*/ 10659979 h 15135727"/>
              <a:gd name="connsiteX302" fmla="*/ 3441032 w 8128084"/>
              <a:gd name="connsiteY302" fmla="*/ 10491537 h 15135727"/>
              <a:gd name="connsiteX303" fmla="*/ 3356977 w 8128084"/>
              <a:gd name="connsiteY303" fmla="*/ 10408653 h 15135727"/>
              <a:gd name="connsiteX304" fmla="*/ 3348456 w 8128084"/>
              <a:gd name="connsiteY304" fmla="*/ 10282656 h 15135727"/>
              <a:gd name="connsiteX305" fmla="*/ 3198227 w 8128084"/>
              <a:gd name="connsiteY305" fmla="*/ 10319753 h 15135727"/>
              <a:gd name="connsiteX306" fmla="*/ 3152274 w 8128084"/>
              <a:gd name="connsiteY306" fmla="*/ 10250906 h 15135727"/>
              <a:gd name="connsiteX307" fmla="*/ 3176337 w 8128084"/>
              <a:gd name="connsiteY307" fmla="*/ 10178716 h 15135727"/>
              <a:gd name="connsiteX308" fmla="*/ 3104148 w 8128084"/>
              <a:gd name="connsiteY308" fmla="*/ 10154653 h 15135727"/>
              <a:gd name="connsiteX309" fmla="*/ 2975977 w 8128084"/>
              <a:gd name="connsiteY309" fmla="*/ 10167353 h 15135727"/>
              <a:gd name="connsiteX310" fmla="*/ 3007895 w 8128084"/>
              <a:gd name="connsiteY310" fmla="*/ 9962148 h 15135727"/>
              <a:gd name="connsiteX311" fmla="*/ 3176337 w 8128084"/>
              <a:gd name="connsiteY311" fmla="*/ 9889958 h 15135727"/>
              <a:gd name="connsiteX312" fmla="*/ 2959769 w 8128084"/>
              <a:gd name="connsiteY312" fmla="*/ 9504948 h 15135727"/>
              <a:gd name="connsiteX313" fmla="*/ 2791327 w 8128084"/>
              <a:gd name="connsiteY313" fmla="*/ 9456821 h 15135727"/>
              <a:gd name="connsiteX314" fmla="*/ 2574758 w 8128084"/>
              <a:gd name="connsiteY314" fmla="*/ 9336506 h 15135727"/>
              <a:gd name="connsiteX315" fmla="*/ 2671177 w 8128084"/>
              <a:gd name="connsiteY315" fmla="*/ 9189453 h 15135727"/>
              <a:gd name="connsiteX316" fmla="*/ 2684045 w 8128084"/>
              <a:gd name="connsiteY316" fmla="*/ 9109911 h 15135727"/>
              <a:gd name="connsiteX317" fmla="*/ 2580774 w 8128084"/>
              <a:gd name="connsiteY317" fmla="*/ 9069471 h 15135727"/>
              <a:gd name="connsiteX318" fmla="*/ 2546685 w 8128084"/>
              <a:gd name="connsiteY318" fmla="*/ 9051758 h 15135727"/>
              <a:gd name="connsiteX319" fmla="*/ 2436729 w 8128084"/>
              <a:gd name="connsiteY319" fmla="*/ 9056771 h 15135727"/>
              <a:gd name="connsiteX320" fmla="*/ 2372727 w 8128084"/>
              <a:gd name="connsiteY320" fmla="*/ 9259303 h 15135727"/>
              <a:gd name="connsiteX321" fmla="*/ 2261937 w 8128084"/>
              <a:gd name="connsiteY321" fmla="*/ 9168064 h 15135727"/>
              <a:gd name="connsiteX322" fmla="*/ 2237874 w 8128084"/>
              <a:gd name="connsiteY322" fmla="*/ 8999621 h 15135727"/>
              <a:gd name="connsiteX323" fmla="*/ 2079458 w 8128084"/>
              <a:gd name="connsiteY323" fmla="*/ 9020008 h 15135727"/>
              <a:gd name="connsiteX324" fmla="*/ 2026319 w 8128084"/>
              <a:gd name="connsiteY324" fmla="*/ 8827503 h 15135727"/>
              <a:gd name="connsiteX325" fmla="*/ 1833814 w 8128084"/>
              <a:gd name="connsiteY325" fmla="*/ 8822490 h 15135727"/>
              <a:gd name="connsiteX326" fmla="*/ 1705977 w 8128084"/>
              <a:gd name="connsiteY326" fmla="*/ 8941803 h 15135727"/>
              <a:gd name="connsiteX327" fmla="*/ 1693445 w 8128084"/>
              <a:gd name="connsiteY327" fmla="*/ 9048082 h 15135727"/>
              <a:gd name="connsiteX328" fmla="*/ 1575469 w 8128084"/>
              <a:gd name="connsiteY328" fmla="*/ 9099885 h 15135727"/>
              <a:gd name="connsiteX329" fmla="*/ 1477879 w 8128084"/>
              <a:gd name="connsiteY329" fmla="*/ 8936456 h 15135727"/>
              <a:gd name="connsiteX330" fmla="*/ 1347537 w 8128084"/>
              <a:gd name="connsiteY330" fmla="*/ 8879306 h 15135727"/>
              <a:gd name="connsiteX331" fmla="*/ 1220537 w 8128084"/>
              <a:gd name="connsiteY331" fmla="*/ 8799764 h 15135727"/>
              <a:gd name="connsiteX332" fmla="*/ 1106906 w 8128084"/>
              <a:gd name="connsiteY332" fmla="*/ 8783053 h 15135727"/>
              <a:gd name="connsiteX333" fmla="*/ 890337 w 8128084"/>
              <a:gd name="connsiteY333" fmla="*/ 8686800 h 15135727"/>
              <a:gd name="connsiteX334" fmla="*/ 649706 w 8128084"/>
              <a:gd name="connsiteY334" fmla="*/ 8662737 h 15135727"/>
              <a:gd name="connsiteX335" fmla="*/ 493127 w 8128084"/>
              <a:gd name="connsiteY335" fmla="*/ 8668753 h 15135727"/>
              <a:gd name="connsiteX336" fmla="*/ 385011 w 8128084"/>
              <a:gd name="connsiteY336" fmla="*/ 8566485 h 15135727"/>
              <a:gd name="connsiteX337" fmla="*/ 455027 w 8128084"/>
              <a:gd name="connsiteY337" fmla="*/ 8421103 h 15135727"/>
              <a:gd name="connsiteX338" fmla="*/ 577516 w 8128084"/>
              <a:gd name="connsiteY338" fmla="*/ 8373979 h 15135727"/>
              <a:gd name="connsiteX339" fmla="*/ 794085 w 8128084"/>
              <a:gd name="connsiteY339" fmla="*/ 8301790 h 15135727"/>
              <a:gd name="connsiteX340" fmla="*/ 745958 w 8128084"/>
              <a:gd name="connsiteY340" fmla="*/ 8133348 h 15135727"/>
              <a:gd name="connsiteX341" fmla="*/ 818148 w 8128084"/>
              <a:gd name="connsiteY341" fmla="*/ 7820527 h 15135727"/>
              <a:gd name="connsiteX342" fmla="*/ 697832 w 8128084"/>
              <a:gd name="connsiteY342" fmla="*/ 7820527 h 15135727"/>
              <a:gd name="connsiteX343" fmla="*/ 625642 w 8128084"/>
              <a:gd name="connsiteY343" fmla="*/ 7916779 h 15135727"/>
              <a:gd name="connsiteX344" fmla="*/ 457200 w 8128084"/>
              <a:gd name="connsiteY344" fmla="*/ 7820527 h 15135727"/>
              <a:gd name="connsiteX345" fmla="*/ 529390 w 8128084"/>
              <a:gd name="connsiteY345" fmla="*/ 7700211 h 15135727"/>
              <a:gd name="connsiteX346" fmla="*/ 715377 w 8128084"/>
              <a:gd name="connsiteY346" fmla="*/ 7748003 h 15135727"/>
              <a:gd name="connsiteX347" fmla="*/ 938464 w 8128084"/>
              <a:gd name="connsiteY347" fmla="*/ 7676148 h 15135727"/>
              <a:gd name="connsiteX348" fmla="*/ 1058779 w 8128084"/>
              <a:gd name="connsiteY348" fmla="*/ 7459579 h 15135727"/>
              <a:gd name="connsiteX349" fmla="*/ 1203158 w 8128084"/>
              <a:gd name="connsiteY349" fmla="*/ 7603958 h 15135727"/>
              <a:gd name="connsiteX350" fmla="*/ 1299411 w 8128084"/>
              <a:gd name="connsiteY350" fmla="*/ 7555832 h 15135727"/>
              <a:gd name="connsiteX351" fmla="*/ 1443790 w 8128084"/>
              <a:gd name="connsiteY351" fmla="*/ 7507706 h 15135727"/>
              <a:gd name="connsiteX352" fmla="*/ 1684421 w 8128084"/>
              <a:gd name="connsiteY352" fmla="*/ 7603958 h 15135727"/>
              <a:gd name="connsiteX353" fmla="*/ 1684421 w 8128084"/>
              <a:gd name="connsiteY353" fmla="*/ 7603958 h 15135727"/>
              <a:gd name="connsiteX354" fmla="*/ 1540042 w 8128084"/>
              <a:gd name="connsiteY354" fmla="*/ 7363327 h 15135727"/>
              <a:gd name="connsiteX355" fmla="*/ 1299411 w 8128084"/>
              <a:gd name="connsiteY355" fmla="*/ 7315200 h 15135727"/>
              <a:gd name="connsiteX356" fmla="*/ 1130969 w 8128084"/>
              <a:gd name="connsiteY356" fmla="*/ 7339264 h 15135727"/>
              <a:gd name="connsiteX357" fmla="*/ 1034716 w 8128084"/>
              <a:gd name="connsiteY357" fmla="*/ 7315200 h 15135727"/>
              <a:gd name="connsiteX358" fmla="*/ 1155032 w 8128084"/>
              <a:gd name="connsiteY358" fmla="*/ 7050506 h 15135727"/>
              <a:gd name="connsiteX359" fmla="*/ 1155032 w 8128084"/>
              <a:gd name="connsiteY359" fmla="*/ 6930190 h 15135727"/>
              <a:gd name="connsiteX360" fmla="*/ 1155032 w 8128084"/>
              <a:gd name="connsiteY360" fmla="*/ 6761748 h 15135727"/>
              <a:gd name="connsiteX361" fmla="*/ 1203158 w 8128084"/>
              <a:gd name="connsiteY361" fmla="*/ 6617369 h 15135727"/>
              <a:gd name="connsiteX362" fmla="*/ 1371600 w 8128084"/>
              <a:gd name="connsiteY362" fmla="*/ 6472990 h 15135727"/>
              <a:gd name="connsiteX363" fmla="*/ 1443790 w 8128084"/>
              <a:gd name="connsiteY363" fmla="*/ 6328611 h 15135727"/>
              <a:gd name="connsiteX364" fmla="*/ 1419727 w 8128084"/>
              <a:gd name="connsiteY364" fmla="*/ 6208295 h 15135727"/>
              <a:gd name="connsiteX365" fmla="*/ 1275348 w 8128084"/>
              <a:gd name="connsiteY365" fmla="*/ 6304548 h 15135727"/>
              <a:gd name="connsiteX366" fmla="*/ 1323474 w 8128084"/>
              <a:gd name="connsiteY366" fmla="*/ 6015790 h 15135727"/>
              <a:gd name="connsiteX367" fmla="*/ 1540042 w 8128084"/>
              <a:gd name="connsiteY367" fmla="*/ 5871411 h 15135727"/>
              <a:gd name="connsiteX368" fmla="*/ 1540042 w 8128084"/>
              <a:gd name="connsiteY368" fmla="*/ 5751095 h 15135727"/>
              <a:gd name="connsiteX369" fmla="*/ 1395664 w 8128084"/>
              <a:gd name="connsiteY369" fmla="*/ 5799221 h 15135727"/>
              <a:gd name="connsiteX370" fmla="*/ 1179095 w 8128084"/>
              <a:gd name="connsiteY370" fmla="*/ 5799221 h 15135727"/>
              <a:gd name="connsiteX371" fmla="*/ 890337 w 8128084"/>
              <a:gd name="connsiteY371" fmla="*/ 5775158 h 15135727"/>
              <a:gd name="connsiteX372" fmla="*/ 697832 w 8128084"/>
              <a:gd name="connsiteY372" fmla="*/ 5606716 h 15135727"/>
              <a:gd name="connsiteX373" fmla="*/ 577516 w 8128084"/>
              <a:gd name="connsiteY373" fmla="*/ 5582653 h 15135727"/>
              <a:gd name="connsiteX374" fmla="*/ 697832 w 8128084"/>
              <a:gd name="connsiteY374" fmla="*/ 5775158 h 15135727"/>
              <a:gd name="connsiteX375" fmla="*/ 409074 w 8128084"/>
              <a:gd name="connsiteY375" fmla="*/ 5799221 h 15135727"/>
              <a:gd name="connsiteX376" fmla="*/ 168442 w 8128084"/>
              <a:gd name="connsiteY376" fmla="*/ 5702969 h 15135727"/>
              <a:gd name="connsiteX377" fmla="*/ 264695 w 8128084"/>
              <a:gd name="connsiteY377" fmla="*/ 5558590 h 15135727"/>
              <a:gd name="connsiteX378" fmla="*/ 144379 w 8128084"/>
              <a:gd name="connsiteY378" fmla="*/ 5510464 h 15135727"/>
              <a:gd name="connsiteX379" fmla="*/ 0 w 8128084"/>
              <a:gd name="connsiteY379" fmla="*/ 5462337 h 15135727"/>
              <a:gd name="connsiteX380" fmla="*/ 96253 w 8128084"/>
              <a:gd name="connsiteY380"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42827 w 8128084"/>
              <a:gd name="connsiteY202" fmla="*/ 14383753 h 15135727"/>
              <a:gd name="connsiteX203" fmla="*/ 4403558 w 8128084"/>
              <a:gd name="connsiteY203" fmla="*/ 14437895 h 15135727"/>
              <a:gd name="connsiteX204" fmla="*/ 4340058 w 8128084"/>
              <a:gd name="connsiteY204" fmla="*/ 14475995 h 15135727"/>
              <a:gd name="connsiteX205" fmla="*/ 4303127 w 8128084"/>
              <a:gd name="connsiteY205" fmla="*/ 14364703 h 15135727"/>
              <a:gd name="connsiteX206" fmla="*/ 4276892 w 8128084"/>
              <a:gd name="connsiteY206" fmla="*/ 14296190 h 15135727"/>
              <a:gd name="connsiteX207" fmla="*/ 4235116 w 8128084"/>
              <a:gd name="connsiteY207" fmla="*/ 14341642 h 15135727"/>
              <a:gd name="connsiteX208" fmla="*/ 4162927 w 8128084"/>
              <a:gd name="connsiteY208" fmla="*/ 14389769 h 15135727"/>
              <a:gd name="connsiteX209" fmla="*/ 4137527 w 8128084"/>
              <a:gd name="connsiteY209" fmla="*/ 14364369 h 15135727"/>
              <a:gd name="connsiteX210" fmla="*/ 3998327 w 8128084"/>
              <a:gd name="connsiteY210" fmla="*/ 14409153 h 15135727"/>
              <a:gd name="connsiteX211" fmla="*/ 4023727 w 8128084"/>
              <a:gd name="connsiteY211" fmla="*/ 14275803 h 15135727"/>
              <a:gd name="connsiteX212" fmla="*/ 3915945 w 8128084"/>
              <a:gd name="connsiteY212" fmla="*/ 14289840 h 15135727"/>
              <a:gd name="connsiteX213" fmla="*/ 3801979 w 8128084"/>
              <a:gd name="connsiteY213" fmla="*/ 14293516 h 15135727"/>
              <a:gd name="connsiteX214" fmla="*/ 3719764 w 8128084"/>
              <a:gd name="connsiteY214" fmla="*/ 14415169 h 15135727"/>
              <a:gd name="connsiteX215" fmla="*/ 3625850 w 8128084"/>
              <a:gd name="connsiteY215" fmla="*/ 14616364 h 15135727"/>
              <a:gd name="connsiteX216" fmla="*/ 3513221 w 8128084"/>
              <a:gd name="connsiteY216" fmla="*/ 14726653 h 15135727"/>
              <a:gd name="connsiteX217" fmla="*/ 3583071 w 8128084"/>
              <a:gd name="connsiteY217" fmla="*/ 14832932 h 15135727"/>
              <a:gd name="connsiteX218" fmla="*/ 3633537 w 8128084"/>
              <a:gd name="connsiteY218" fmla="*/ 14967285 h 15135727"/>
              <a:gd name="connsiteX219" fmla="*/ 3609474 w 8128084"/>
              <a:gd name="connsiteY219" fmla="*/ 15087600 h 15135727"/>
              <a:gd name="connsiteX220" fmla="*/ 3479132 w 8128084"/>
              <a:gd name="connsiteY220" fmla="*/ 14975974 h 15135727"/>
              <a:gd name="connsiteX221" fmla="*/ 3304340 w 8128084"/>
              <a:gd name="connsiteY221" fmla="*/ 14949237 h 15135727"/>
              <a:gd name="connsiteX222" fmla="*/ 3261227 w 8128084"/>
              <a:gd name="connsiteY222" fmla="*/ 14787145 h 15135727"/>
              <a:gd name="connsiteX223" fmla="*/ 3128211 w 8128084"/>
              <a:gd name="connsiteY223" fmla="*/ 14919158 h 15135727"/>
              <a:gd name="connsiteX224" fmla="*/ 3090277 w 8128084"/>
              <a:gd name="connsiteY224" fmla="*/ 15075903 h 15135727"/>
              <a:gd name="connsiteX225" fmla="*/ 2959769 w 8128084"/>
              <a:gd name="connsiteY225" fmla="*/ 15135727 h 15135727"/>
              <a:gd name="connsiteX226" fmla="*/ 2891256 w 8128084"/>
              <a:gd name="connsiteY226" fmla="*/ 14945895 h 15135727"/>
              <a:gd name="connsiteX227" fmla="*/ 2829927 w 8128084"/>
              <a:gd name="connsiteY227" fmla="*/ 14872703 h 15135727"/>
              <a:gd name="connsiteX228" fmla="*/ 2887579 w 8128084"/>
              <a:gd name="connsiteY228" fmla="*/ 14774779 h 15135727"/>
              <a:gd name="connsiteX229" fmla="*/ 2779127 w 8128084"/>
              <a:gd name="connsiteY229" fmla="*/ 14694903 h 15135727"/>
              <a:gd name="connsiteX230" fmla="*/ 2839453 w 8128084"/>
              <a:gd name="connsiteY230" fmla="*/ 14582274 h 15135727"/>
              <a:gd name="connsiteX231" fmla="*/ 2935706 w 8128084"/>
              <a:gd name="connsiteY231" fmla="*/ 14510085 h 15135727"/>
              <a:gd name="connsiteX232" fmla="*/ 2948406 w 8128084"/>
              <a:gd name="connsiteY232" fmla="*/ 14554535 h 15135727"/>
              <a:gd name="connsiteX233" fmla="*/ 2855327 w 8128084"/>
              <a:gd name="connsiteY233" fmla="*/ 14371053 h 15135727"/>
              <a:gd name="connsiteX234" fmla="*/ 3014077 w 8128084"/>
              <a:gd name="connsiteY234" fmla="*/ 14447253 h 15135727"/>
              <a:gd name="connsiteX235" fmla="*/ 3029285 w 8128084"/>
              <a:gd name="connsiteY235" fmla="*/ 14363032 h 15135727"/>
              <a:gd name="connsiteX236" fmla="*/ 3152274 w 8128084"/>
              <a:gd name="connsiteY236" fmla="*/ 14341642 h 15135727"/>
              <a:gd name="connsiteX237" fmla="*/ 3226135 w 8128084"/>
              <a:gd name="connsiteY237" fmla="*/ 14269453 h 15135727"/>
              <a:gd name="connsiteX238" fmla="*/ 3152274 w 8128084"/>
              <a:gd name="connsiteY238" fmla="*/ 14197264 h 15135727"/>
              <a:gd name="connsiteX239" fmla="*/ 3152274 w 8128084"/>
              <a:gd name="connsiteY239" fmla="*/ 14052885 h 15135727"/>
              <a:gd name="connsiteX240" fmla="*/ 3086435 w 8128084"/>
              <a:gd name="connsiteY240" fmla="*/ 14037845 h 15135727"/>
              <a:gd name="connsiteX241" fmla="*/ 3056021 w 8128084"/>
              <a:gd name="connsiteY241" fmla="*/ 14153148 h 15135727"/>
              <a:gd name="connsiteX242" fmla="*/ 2935706 w 8128084"/>
              <a:gd name="connsiteY242" fmla="*/ 14076948 h 15135727"/>
              <a:gd name="connsiteX243" fmla="*/ 2863516 w 8128084"/>
              <a:gd name="connsiteY243" fmla="*/ 14093324 h 15135727"/>
              <a:gd name="connsiteX244" fmla="*/ 2804527 w 8128084"/>
              <a:gd name="connsiteY244" fmla="*/ 14218653 h 15135727"/>
              <a:gd name="connsiteX245" fmla="*/ 2719137 w 8128084"/>
              <a:gd name="connsiteY245" fmla="*/ 14197264 h 15135727"/>
              <a:gd name="connsiteX246" fmla="*/ 2653298 w 8128084"/>
              <a:gd name="connsiteY246" fmla="*/ 14248064 h 15135727"/>
              <a:gd name="connsiteX247" fmla="*/ 2560721 w 8128084"/>
              <a:gd name="connsiteY247" fmla="*/ 14150474 h 15135727"/>
              <a:gd name="connsiteX248" fmla="*/ 2436729 w 8128084"/>
              <a:gd name="connsiteY248" fmla="*/ 13804566 h 15135727"/>
              <a:gd name="connsiteX249" fmla="*/ 2550527 w 8128084"/>
              <a:gd name="connsiteY249" fmla="*/ 13805903 h 15135727"/>
              <a:gd name="connsiteX250" fmla="*/ 2729498 w 8128084"/>
              <a:gd name="connsiteY250" fmla="*/ 13812253 h 15135727"/>
              <a:gd name="connsiteX251" fmla="*/ 2633077 w 8128084"/>
              <a:gd name="connsiteY251" fmla="*/ 13755103 h 15135727"/>
              <a:gd name="connsiteX252" fmla="*/ 2553369 w 8128084"/>
              <a:gd name="connsiteY252" fmla="*/ 13475369 h 15135727"/>
              <a:gd name="connsiteX253" fmla="*/ 2658645 w 8128084"/>
              <a:gd name="connsiteY253" fmla="*/ 13224711 h 15135727"/>
              <a:gd name="connsiteX254" fmla="*/ 2719137 w 8128084"/>
              <a:gd name="connsiteY254" fmla="*/ 13042232 h 15135727"/>
              <a:gd name="connsiteX255" fmla="*/ 2791327 w 8128084"/>
              <a:gd name="connsiteY255" fmla="*/ 12945979 h 15135727"/>
              <a:gd name="connsiteX256" fmla="*/ 2969627 w 8128084"/>
              <a:gd name="connsiteY256" fmla="*/ 12929603 h 15135727"/>
              <a:gd name="connsiteX257" fmla="*/ 3031958 w 8128084"/>
              <a:gd name="connsiteY257" fmla="*/ 13090358 h 15135727"/>
              <a:gd name="connsiteX258" fmla="*/ 3102977 w 8128084"/>
              <a:gd name="connsiteY258" fmla="*/ 12974053 h 15135727"/>
              <a:gd name="connsiteX259" fmla="*/ 3043321 w 8128084"/>
              <a:gd name="connsiteY259" fmla="*/ 12836024 h 15135727"/>
              <a:gd name="connsiteX260" fmla="*/ 2849479 w 8128084"/>
              <a:gd name="connsiteY260" fmla="*/ 12815637 h 15135727"/>
              <a:gd name="connsiteX261" fmla="*/ 2815390 w 8128084"/>
              <a:gd name="connsiteY261" fmla="*/ 12777537 h 15135727"/>
              <a:gd name="connsiteX262" fmla="*/ 2887077 w 8128084"/>
              <a:gd name="connsiteY262" fmla="*/ 12586703 h 15135727"/>
              <a:gd name="connsiteX263" fmla="*/ 3153777 w 8128084"/>
              <a:gd name="connsiteY263" fmla="*/ 12516853 h 15135727"/>
              <a:gd name="connsiteX264" fmla="*/ 3239837 w 8128084"/>
              <a:gd name="connsiteY264" fmla="*/ 12311314 h 15135727"/>
              <a:gd name="connsiteX265" fmla="*/ 3104148 w 8128084"/>
              <a:gd name="connsiteY265" fmla="*/ 12320337 h 15135727"/>
              <a:gd name="connsiteX266" fmla="*/ 3040648 w 8128084"/>
              <a:gd name="connsiteY266" fmla="*/ 12320337 h 15135727"/>
              <a:gd name="connsiteX267" fmla="*/ 2956927 w 8128084"/>
              <a:gd name="connsiteY267" fmla="*/ 12237453 h 15135727"/>
              <a:gd name="connsiteX268" fmla="*/ 3007895 w 8128084"/>
              <a:gd name="connsiteY268" fmla="*/ 12079706 h 15135727"/>
              <a:gd name="connsiteX269" fmla="*/ 2810042 w 8128084"/>
              <a:gd name="connsiteY269" fmla="*/ 11954377 h 15135727"/>
              <a:gd name="connsiteX270" fmla="*/ 2863516 w 8128084"/>
              <a:gd name="connsiteY270" fmla="*/ 11694695 h 15135727"/>
              <a:gd name="connsiteX271" fmla="*/ 2817227 w 8128084"/>
              <a:gd name="connsiteY271" fmla="*/ 11507203 h 15135727"/>
              <a:gd name="connsiteX272" fmla="*/ 2911642 w 8128084"/>
              <a:gd name="connsiteY272" fmla="*/ 11454064 h 15135727"/>
              <a:gd name="connsiteX273" fmla="*/ 2988677 w 8128084"/>
              <a:gd name="connsiteY273" fmla="*/ 11494503 h 15135727"/>
              <a:gd name="connsiteX274" fmla="*/ 3011571 w 8128084"/>
              <a:gd name="connsiteY274" fmla="*/ 11454064 h 15135727"/>
              <a:gd name="connsiteX275" fmla="*/ 2850482 w 8128084"/>
              <a:gd name="connsiteY275" fmla="*/ 11381874 h 15135727"/>
              <a:gd name="connsiteX276" fmla="*/ 2993858 w 8128084"/>
              <a:gd name="connsiteY276" fmla="*/ 11266571 h 15135727"/>
              <a:gd name="connsiteX277" fmla="*/ 3007895 w 8128084"/>
              <a:gd name="connsiteY277" fmla="*/ 11189369 h 15135727"/>
              <a:gd name="connsiteX278" fmla="*/ 2874879 w 8128084"/>
              <a:gd name="connsiteY278" fmla="*/ 11179342 h 15135727"/>
              <a:gd name="connsiteX279" fmla="*/ 2919329 w 8128084"/>
              <a:gd name="connsiteY279" fmla="*/ 11023600 h 15135727"/>
              <a:gd name="connsiteX280" fmla="*/ 2887579 w 8128084"/>
              <a:gd name="connsiteY280" fmla="*/ 10924674 h 15135727"/>
              <a:gd name="connsiteX281" fmla="*/ 2760914 w 8128084"/>
              <a:gd name="connsiteY281" fmla="*/ 11065377 h 15135727"/>
              <a:gd name="connsiteX282" fmla="*/ 2667000 w 8128084"/>
              <a:gd name="connsiteY282" fmla="*/ 10969124 h 15135727"/>
              <a:gd name="connsiteX283" fmla="*/ 2607845 w 8128084"/>
              <a:gd name="connsiteY283" fmla="*/ 11071727 h 15135727"/>
              <a:gd name="connsiteX284" fmla="*/ 2526632 w 8128084"/>
              <a:gd name="connsiteY284" fmla="*/ 11117179 h 15135727"/>
              <a:gd name="connsiteX285" fmla="*/ 2410827 w 8128084"/>
              <a:gd name="connsiteY285" fmla="*/ 11100803 h 15135727"/>
              <a:gd name="connsiteX286" fmla="*/ 2334127 w 8128084"/>
              <a:gd name="connsiteY286" fmla="*/ 10996864 h 15135727"/>
              <a:gd name="connsiteX287" fmla="*/ 2358190 w 8128084"/>
              <a:gd name="connsiteY287" fmla="*/ 10732169 h 15135727"/>
              <a:gd name="connsiteX288" fmla="*/ 2372227 w 8128084"/>
              <a:gd name="connsiteY288" fmla="*/ 10689390 h 15135727"/>
              <a:gd name="connsiteX289" fmla="*/ 2533316 w 8128084"/>
              <a:gd name="connsiteY289" fmla="*/ 10574087 h 15135727"/>
              <a:gd name="connsiteX290" fmla="*/ 2598821 w 8128084"/>
              <a:gd name="connsiteY290" fmla="*/ 10684042 h 15135727"/>
              <a:gd name="connsiteX291" fmla="*/ 2683877 w 8128084"/>
              <a:gd name="connsiteY291" fmla="*/ 10745203 h 15135727"/>
              <a:gd name="connsiteX292" fmla="*/ 2767264 w 8128084"/>
              <a:gd name="connsiteY292" fmla="*/ 10684042 h 15135727"/>
              <a:gd name="connsiteX293" fmla="*/ 2646948 w 8128084"/>
              <a:gd name="connsiteY293" fmla="*/ 10515600 h 15135727"/>
              <a:gd name="connsiteX294" fmla="*/ 2815390 w 8128084"/>
              <a:gd name="connsiteY294" fmla="*/ 10395285 h 15135727"/>
              <a:gd name="connsiteX295" fmla="*/ 2899777 w 8128084"/>
              <a:gd name="connsiteY295" fmla="*/ 10453103 h 15135727"/>
              <a:gd name="connsiteX296" fmla="*/ 2899777 w 8128084"/>
              <a:gd name="connsiteY296" fmla="*/ 10586453 h 15135727"/>
              <a:gd name="connsiteX297" fmla="*/ 2982327 w 8128084"/>
              <a:gd name="connsiteY297" fmla="*/ 10459453 h 15135727"/>
              <a:gd name="connsiteX298" fmla="*/ 3080085 w 8128084"/>
              <a:gd name="connsiteY298" fmla="*/ 10419348 h 15135727"/>
              <a:gd name="connsiteX299" fmla="*/ 3248527 w 8128084"/>
              <a:gd name="connsiteY299" fmla="*/ 10539664 h 15135727"/>
              <a:gd name="connsiteX300" fmla="*/ 3320716 w 8128084"/>
              <a:gd name="connsiteY300" fmla="*/ 10659979 h 15135727"/>
              <a:gd name="connsiteX301" fmla="*/ 3465095 w 8128084"/>
              <a:gd name="connsiteY301" fmla="*/ 10659979 h 15135727"/>
              <a:gd name="connsiteX302" fmla="*/ 3441032 w 8128084"/>
              <a:gd name="connsiteY302" fmla="*/ 10491537 h 15135727"/>
              <a:gd name="connsiteX303" fmla="*/ 3356977 w 8128084"/>
              <a:gd name="connsiteY303" fmla="*/ 10408653 h 15135727"/>
              <a:gd name="connsiteX304" fmla="*/ 3348456 w 8128084"/>
              <a:gd name="connsiteY304" fmla="*/ 10282656 h 15135727"/>
              <a:gd name="connsiteX305" fmla="*/ 3198227 w 8128084"/>
              <a:gd name="connsiteY305" fmla="*/ 10319753 h 15135727"/>
              <a:gd name="connsiteX306" fmla="*/ 3152274 w 8128084"/>
              <a:gd name="connsiteY306" fmla="*/ 10250906 h 15135727"/>
              <a:gd name="connsiteX307" fmla="*/ 3176337 w 8128084"/>
              <a:gd name="connsiteY307" fmla="*/ 10178716 h 15135727"/>
              <a:gd name="connsiteX308" fmla="*/ 3104148 w 8128084"/>
              <a:gd name="connsiteY308" fmla="*/ 10154653 h 15135727"/>
              <a:gd name="connsiteX309" fmla="*/ 2975977 w 8128084"/>
              <a:gd name="connsiteY309" fmla="*/ 10167353 h 15135727"/>
              <a:gd name="connsiteX310" fmla="*/ 3007895 w 8128084"/>
              <a:gd name="connsiteY310" fmla="*/ 9962148 h 15135727"/>
              <a:gd name="connsiteX311" fmla="*/ 3176337 w 8128084"/>
              <a:gd name="connsiteY311" fmla="*/ 9889958 h 15135727"/>
              <a:gd name="connsiteX312" fmla="*/ 2959769 w 8128084"/>
              <a:gd name="connsiteY312" fmla="*/ 9504948 h 15135727"/>
              <a:gd name="connsiteX313" fmla="*/ 2791327 w 8128084"/>
              <a:gd name="connsiteY313" fmla="*/ 9456821 h 15135727"/>
              <a:gd name="connsiteX314" fmla="*/ 2574758 w 8128084"/>
              <a:gd name="connsiteY314" fmla="*/ 9336506 h 15135727"/>
              <a:gd name="connsiteX315" fmla="*/ 2671177 w 8128084"/>
              <a:gd name="connsiteY315" fmla="*/ 9189453 h 15135727"/>
              <a:gd name="connsiteX316" fmla="*/ 2684045 w 8128084"/>
              <a:gd name="connsiteY316" fmla="*/ 9109911 h 15135727"/>
              <a:gd name="connsiteX317" fmla="*/ 2580774 w 8128084"/>
              <a:gd name="connsiteY317" fmla="*/ 9069471 h 15135727"/>
              <a:gd name="connsiteX318" fmla="*/ 2546685 w 8128084"/>
              <a:gd name="connsiteY318" fmla="*/ 9051758 h 15135727"/>
              <a:gd name="connsiteX319" fmla="*/ 2436729 w 8128084"/>
              <a:gd name="connsiteY319" fmla="*/ 9056771 h 15135727"/>
              <a:gd name="connsiteX320" fmla="*/ 2372727 w 8128084"/>
              <a:gd name="connsiteY320" fmla="*/ 9259303 h 15135727"/>
              <a:gd name="connsiteX321" fmla="*/ 2261937 w 8128084"/>
              <a:gd name="connsiteY321" fmla="*/ 9168064 h 15135727"/>
              <a:gd name="connsiteX322" fmla="*/ 2237874 w 8128084"/>
              <a:gd name="connsiteY322" fmla="*/ 8999621 h 15135727"/>
              <a:gd name="connsiteX323" fmla="*/ 2079458 w 8128084"/>
              <a:gd name="connsiteY323" fmla="*/ 9020008 h 15135727"/>
              <a:gd name="connsiteX324" fmla="*/ 2026319 w 8128084"/>
              <a:gd name="connsiteY324" fmla="*/ 8827503 h 15135727"/>
              <a:gd name="connsiteX325" fmla="*/ 1833814 w 8128084"/>
              <a:gd name="connsiteY325" fmla="*/ 8822490 h 15135727"/>
              <a:gd name="connsiteX326" fmla="*/ 1705977 w 8128084"/>
              <a:gd name="connsiteY326" fmla="*/ 8941803 h 15135727"/>
              <a:gd name="connsiteX327" fmla="*/ 1693445 w 8128084"/>
              <a:gd name="connsiteY327" fmla="*/ 9048082 h 15135727"/>
              <a:gd name="connsiteX328" fmla="*/ 1575469 w 8128084"/>
              <a:gd name="connsiteY328" fmla="*/ 9099885 h 15135727"/>
              <a:gd name="connsiteX329" fmla="*/ 1477879 w 8128084"/>
              <a:gd name="connsiteY329" fmla="*/ 8936456 h 15135727"/>
              <a:gd name="connsiteX330" fmla="*/ 1347537 w 8128084"/>
              <a:gd name="connsiteY330" fmla="*/ 8879306 h 15135727"/>
              <a:gd name="connsiteX331" fmla="*/ 1220537 w 8128084"/>
              <a:gd name="connsiteY331" fmla="*/ 8799764 h 15135727"/>
              <a:gd name="connsiteX332" fmla="*/ 1106906 w 8128084"/>
              <a:gd name="connsiteY332" fmla="*/ 8783053 h 15135727"/>
              <a:gd name="connsiteX333" fmla="*/ 890337 w 8128084"/>
              <a:gd name="connsiteY333" fmla="*/ 8686800 h 15135727"/>
              <a:gd name="connsiteX334" fmla="*/ 649706 w 8128084"/>
              <a:gd name="connsiteY334" fmla="*/ 8662737 h 15135727"/>
              <a:gd name="connsiteX335" fmla="*/ 493127 w 8128084"/>
              <a:gd name="connsiteY335" fmla="*/ 8668753 h 15135727"/>
              <a:gd name="connsiteX336" fmla="*/ 385011 w 8128084"/>
              <a:gd name="connsiteY336" fmla="*/ 8566485 h 15135727"/>
              <a:gd name="connsiteX337" fmla="*/ 455027 w 8128084"/>
              <a:gd name="connsiteY337" fmla="*/ 8421103 h 15135727"/>
              <a:gd name="connsiteX338" fmla="*/ 577516 w 8128084"/>
              <a:gd name="connsiteY338" fmla="*/ 8373979 h 15135727"/>
              <a:gd name="connsiteX339" fmla="*/ 794085 w 8128084"/>
              <a:gd name="connsiteY339" fmla="*/ 8301790 h 15135727"/>
              <a:gd name="connsiteX340" fmla="*/ 745958 w 8128084"/>
              <a:gd name="connsiteY340" fmla="*/ 8133348 h 15135727"/>
              <a:gd name="connsiteX341" fmla="*/ 818148 w 8128084"/>
              <a:gd name="connsiteY341" fmla="*/ 7820527 h 15135727"/>
              <a:gd name="connsiteX342" fmla="*/ 697832 w 8128084"/>
              <a:gd name="connsiteY342" fmla="*/ 7820527 h 15135727"/>
              <a:gd name="connsiteX343" fmla="*/ 625642 w 8128084"/>
              <a:gd name="connsiteY343" fmla="*/ 7916779 h 15135727"/>
              <a:gd name="connsiteX344" fmla="*/ 457200 w 8128084"/>
              <a:gd name="connsiteY344" fmla="*/ 7820527 h 15135727"/>
              <a:gd name="connsiteX345" fmla="*/ 529390 w 8128084"/>
              <a:gd name="connsiteY345" fmla="*/ 7700211 h 15135727"/>
              <a:gd name="connsiteX346" fmla="*/ 715377 w 8128084"/>
              <a:gd name="connsiteY346" fmla="*/ 7748003 h 15135727"/>
              <a:gd name="connsiteX347" fmla="*/ 938464 w 8128084"/>
              <a:gd name="connsiteY347" fmla="*/ 7676148 h 15135727"/>
              <a:gd name="connsiteX348" fmla="*/ 1058779 w 8128084"/>
              <a:gd name="connsiteY348" fmla="*/ 7459579 h 15135727"/>
              <a:gd name="connsiteX349" fmla="*/ 1203158 w 8128084"/>
              <a:gd name="connsiteY349" fmla="*/ 7603958 h 15135727"/>
              <a:gd name="connsiteX350" fmla="*/ 1299411 w 8128084"/>
              <a:gd name="connsiteY350" fmla="*/ 7555832 h 15135727"/>
              <a:gd name="connsiteX351" fmla="*/ 1443790 w 8128084"/>
              <a:gd name="connsiteY351" fmla="*/ 7507706 h 15135727"/>
              <a:gd name="connsiteX352" fmla="*/ 1684421 w 8128084"/>
              <a:gd name="connsiteY352" fmla="*/ 7603958 h 15135727"/>
              <a:gd name="connsiteX353" fmla="*/ 1684421 w 8128084"/>
              <a:gd name="connsiteY353" fmla="*/ 7603958 h 15135727"/>
              <a:gd name="connsiteX354" fmla="*/ 1693277 w 8128084"/>
              <a:gd name="connsiteY354" fmla="*/ 7462253 h 15135727"/>
              <a:gd name="connsiteX355" fmla="*/ 1540042 w 8128084"/>
              <a:gd name="connsiteY355" fmla="*/ 7363327 h 15135727"/>
              <a:gd name="connsiteX356" fmla="*/ 1299411 w 8128084"/>
              <a:gd name="connsiteY356" fmla="*/ 7315200 h 15135727"/>
              <a:gd name="connsiteX357" fmla="*/ 1130969 w 8128084"/>
              <a:gd name="connsiteY357" fmla="*/ 7339264 h 15135727"/>
              <a:gd name="connsiteX358" fmla="*/ 1034716 w 8128084"/>
              <a:gd name="connsiteY358" fmla="*/ 7315200 h 15135727"/>
              <a:gd name="connsiteX359" fmla="*/ 1155032 w 8128084"/>
              <a:gd name="connsiteY359" fmla="*/ 7050506 h 15135727"/>
              <a:gd name="connsiteX360" fmla="*/ 1155032 w 8128084"/>
              <a:gd name="connsiteY360" fmla="*/ 6930190 h 15135727"/>
              <a:gd name="connsiteX361" fmla="*/ 1155032 w 8128084"/>
              <a:gd name="connsiteY361" fmla="*/ 6761748 h 15135727"/>
              <a:gd name="connsiteX362" fmla="*/ 1203158 w 8128084"/>
              <a:gd name="connsiteY362" fmla="*/ 6617369 h 15135727"/>
              <a:gd name="connsiteX363" fmla="*/ 1371600 w 8128084"/>
              <a:gd name="connsiteY363" fmla="*/ 6472990 h 15135727"/>
              <a:gd name="connsiteX364" fmla="*/ 1443790 w 8128084"/>
              <a:gd name="connsiteY364" fmla="*/ 6328611 h 15135727"/>
              <a:gd name="connsiteX365" fmla="*/ 1419727 w 8128084"/>
              <a:gd name="connsiteY365" fmla="*/ 6208295 h 15135727"/>
              <a:gd name="connsiteX366" fmla="*/ 1275348 w 8128084"/>
              <a:gd name="connsiteY366" fmla="*/ 6304548 h 15135727"/>
              <a:gd name="connsiteX367" fmla="*/ 1323474 w 8128084"/>
              <a:gd name="connsiteY367" fmla="*/ 6015790 h 15135727"/>
              <a:gd name="connsiteX368" fmla="*/ 1540042 w 8128084"/>
              <a:gd name="connsiteY368" fmla="*/ 5871411 h 15135727"/>
              <a:gd name="connsiteX369" fmla="*/ 1540042 w 8128084"/>
              <a:gd name="connsiteY369" fmla="*/ 5751095 h 15135727"/>
              <a:gd name="connsiteX370" fmla="*/ 1395664 w 8128084"/>
              <a:gd name="connsiteY370" fmla="*/ 5799221 h 15135727"/>
              <a:gd name="connsiteX371" fmla="*/ 1179095 w 8128084"/>
              <a:gd name="connsiteY371" fmla="*/ 5799221 h 15135727"/>
              <a:gd name="connsiteX372" fmla="*/ 890337 w 8128084"/>
              <a:gd name="connsiteY372" fmla="*/ 5775158 h 15135727"/>
              <a:gd name="connsiteX373" fmla="*/ 697832 w 8128084"/>
              <a:gd name="connsiteY373" fmla="*/ 5606716 h 15135727"/>
              <a:gd name="connsiteX374" fmla="*/ 577516 w 8128084"/>
              <a:gd name="connsiteY374" fmla="*/ 5582653 h 15135727"/>
              <a:gd name="connsiteX375" fmla="*/ 697832 w 8128084"/>
              <a:gd name="connsiteY375" fmla="*/ 5775158 h 15135727"/>
              <a:gd name="connsiteX376" fmla="*/ 409074 w 8128084"/>
              <a:gd name="connsiteY376" fmla="*/ 5799221 h 15135727"/>
              <a:gd name="connsiteX377" fmla="*/ 168442 w 8128084"/>
              <a:gd name="connsiteY377" fmla="*/ 5702969 h 15135727"/>
              <a:gd name="connsiteX378" fmla="*/ 264695 w 8128084"/>
              <a:gd name="connsiteY378" fmla="*/ 5558590 h 15135727"/>
              <a:gd name="connsiteX379" fmla="*/ 144379 w 8128084"/>
              <a:gd name="connsiteY379" fmla="*/ 5510464 h 15135727"/>
              <a:gd name="connsiteX380" fmla="*/ 0 w 8128084"/>
              <a:gd name="connsiteY380" fmla="*/ 5462337 h 15135727"/>
              <a:gd name="connsiteX381" fmla="*/ 96253 w 8128084"/>
              <a:gd name="connsiteY381"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42827 w 8128084"/>
              <a:gd name="connsiteY202" fmla="*/ 14383753 h 15135727"/>
              <a:gd name="connsiteX203" fmla="*/ 4403558 w 8128084"/>
              <a:gd name="connsiteY203" fmla="*/ 14437895 h 15135727"/>
              <a:gd name="connsiteX204" fmla="*/ 4340058 w 8128084"/>
              <a:gd name="connsiteY204" fmla="*/ 14475995 h 15135727"/>
              <a:gd name="connsiteX205" fmla="*/ 4303127 w 8128084"/>
              <a:gd name="connsiteY205" fmla="*/ 14364703 h 15135727"/>
              <a:gd name="connsiteX206" fmla="*/ 4276892 w 8128084"/>
              <a:gd name="connsiteY206" fmla="*/ 14296190 h 15135727"/>
              <a:gd name="connsiteX207" fmla="*/ 4235116 w 8128084"/>
              <a:gd name="connsiteY207" fmla="*/ 14341642 h 15135727"/>
              <a:gd name="connsiteX208" fmla="*/ 4162927 w 8128084"/>
              <a:gd name="connsiteY208" fmla="*/ 14389769 h 15135727"/>
              <a:gd name="connsiteX209" fmla="*/ 4137527 w 8128084"/>
              <a:gd name="connsiteY209" fmla="*/ 14364369 h 15135727"/>
              <a:gd name="connsiteX210" fmla="*/ 3998327 w 8128084"/>
              <a:gd name="connsiteY210" fmla="*/ 14409153 h 15135727"/>
              <a:gd name="connsiteX211" fmla="*/ 4023727 w 8128084"/>
              <a:gd name="connsiteY211" fmla="*/ 14275803 h 15135727"/>
              <a:gd name="connsiteX212" fmla="*/ 3915945 w 8128084"/>
              <a:gd name="connsiteY212" fmla="*/ 14289840 h 15135727"/>
              <a:gd name="connsiteX213" fmla="*/ 3801979 w 8128084"/>
              <a:gd name="connsiteY213" fmla="*/ 14293516 h 15135727"/>
              <a:gd name="connsiteX214" fmla="*/ 3719764 w 8128084"/>
              <a:gd name="connsiteY214" fmla="*/ 14415169 h 15135727"/>
              <a:gd name="connsiteX215" fmla="*/ 3625850 w 8128084"/>
              <a:gd name="connsiteY215" fmla="*/ 14616364 h 15135727"/>
              <a:gd name="connsiteX216" fmla="*/ 3513221 w 8128084"/>
              <a:gd name="connsiteY216" fmla="*/ 14726653 h 15135727"/>
              <a:gd name="connsiteX217" fmla="*/ 3583071 w 8128084"/>
              <a:gd name="connsiteY217" fmla="*/ 14832932 h 15135727"/>
              <a:gd name="connsiteX218" fmla="*/ 3633537 w 8128084"/>
              <a:gd name="connsiteY218" fmla="*/ 14967285 h 15135727"/>
              <a:gd name="connsiteX219" fmla="*/ 3609474 w 8128084"/>
              <a:gd name="connsiteY219" fmla="*/ 15087600 h 15135727"/>
              <a:gd name="connsiteX220" fmla="*/ 3479132 w 8128084"/>
              <a:gd name="connsiteY220" fmla="*/ 14975974 h 15135727"/>
              <a:gd name="connsiteX221" fmla="*/ 3304340 w 8128084"/>
              <a:gd name="connsiteY221" fmla="*/ 14949237 h 15135727"/>
              <a:gd name="connsiteX222" fmla="*/ 3261227 w 8128084"/>
              <a:gd name="connsiteY222" fmla="*/ 14787145 h 15135727"/>
              <a:gd name="connsiteX223" fmla="*/ 3128211 w 8128084"/>
              <a:gd name="connsiteY223" fmla="*/ 14919158 h 15135727"/>
              <a:gd name="connsiteX224" fmla="*/ 3090277 w 8128084"/>
              <a:gd name="connsiteY224" fmla="*/ 15075903 h 15135727"/>
              <a:gd name="connsiteX225" fmla="*/ 2959769 w 8128084"/>
              <a:gd name="connsiteY225" fmla="*/ 15135727 h 15135727"/>
              <a:gd name="connsiteX226" fmla="*/ 2891256 w 8128084"/>
              <a:gd name="connsiteY226" fmla="*/ 14945895 h 15135727"/>
              <a:gd name="connsiteX227" fmla="*/ 2829927 w 8128084"/>
              <a:gd name="connsiteY227" fmla="*/ 14872703 h 15135727"/>
              <a:gd name="connsiteX228" fmla="*/ 2887579 w 8128084"/>
              <a:gd name="connsiteY228" fmla="*/ 14774779 h 15135727"/>
              <a:gd name="connsiteX229" fmla="*/ 2779127 w 8128084"/>
              <a:gd name="connsiteY229" fmla="*/ 14694903 h 15135727"/>
              <a:gd name="connsiteX230" fmla="*/ 2839453 w 8128084"/>
              <a:gd name="connsiteY230" fmla="*/ 14582274 h 15135727"/>
              <a:gd name="connsiteX231" fmla="*/ 2935706 w 8128084"/>
              <a:gd name="connsiteY231" fmla="*/ 14510085 h 15135727"/>
              <a:gd name="connsiteX232" fmla="*/ 2948406 w 8128084"/>
              <a:gd name="connsiteY232" fmla="*/ 14554535 h 15135727"/>
              <a:gd name="connsiteX233" fmla="*/ 2855327 w 8128084"/>
              <a:gd name="connsiteY233" fmla="*/ 14371053 h 15135727"/>
              <a:gd name="connsiteX234" fmla="*/ 3014077 w 8128084"/>
              <a:gd name="connsiteY234" fmla="*/ 14447253 h 15135727"/>
              <a:gd name="connsiteX235" fmla="*/ 3029285 w 8128084"/>
              <a:gd name="connsiteY235" fmla="*/ 14363032 h 15135727"/>
              <a:gd name="connsiteX236" fmla="*/ 3152274 w 8128084"/>
              <a:gd name="connsiteY236" fmla="*/ 14341642 h 15135727"/>
              <a:gd name="connsiteX237" fmla="*/ 3226135 w 8128084"/>
              <a:gd name="connsiteY237" fmla="*/ 14269453 h 15135727"/>
              <a:gd name="connsiteX238" fmla="*/ 3152274 w 8128084"/>
              <a:gd name="connsiteY238" fmla="*/ 14197264 h 15135727"/>
              <a:gd name="connsiteX239" fmla="*/ 3152274 w 8128084"/>
              <a:gd name="connsiteY239" fmla="*/ 14052885 h 15135727"/>
              <a:gd name="connsiteX240" fmla="*/ 3086435 w 8128084"/>
              <a:gd name="connsiteY240" fmla="*/ 14037845 h 15135727"/>
              <a:gd name="connsiteX241" fmla="*/ 3056021 w 8128084"/>
              <a:gd name="connsiteY241" fmla="*/ 14153148 h 15135727"/>
              <a:gd name="connsiteX242" fmla="*/ 2935706 w 8128084"/>
              <a:gd name="connsiteY242" fmla="*/ 14076948 h 15135727"/>
              <a:gd name="connsiteX243" fmla="*/ 2863516 w 8128084"/>
              <a:gd name="connsiteY243" fmla="*/ 14093324 h 15135727"/>
              <a:gd name="connsiteX244" fmla="*/ 2804527 w 8128084"/>
              <a:gd name="connsiteY244" fmla="*/ 14218653 h 15135727"/>
              <a:gd name="connsiteX245" fmla="*/ 2719137 w 8128084"/>
              <a:gd name="connsiteY245" fmla="*/ 14197264 h 15135727"/>
              <a:gd name="connsiteX246" fmla="*/ 2653298 w 8128084"/>
              <a:gd name="connsiteY246" fmla="*/ 14248064 h 15135727"/>
              <a:gd name="connsiteX247" fmla="*/ 2560721 w 8128084"/>
              <a:gd name="connsiteY247" fmla="*/ 14150474 h 15135727"/>
              <a:gd name="connsiteX248" fmla="*/ 2436729 w 8128084"/>
              <a:gd name="connsiteY248" fmla="*/ 13804566 h 15135727"/>
              <a:gd name="connsiteX249" fmla="*/ 2550527 w 8128084"/>
              <a:gd name="connsiteY249" fmla="*/ 13805903 h 15135727"/>
              <a:gd name="connsiteX250" fmla="*/ 2729498 w 8128084"/>
              <a:gd name="connsiteY250" fmla="*/ 13812253 h 15135727"/>
              <a:gd name="connsiteX251" fmla="*/ 2633077 w 8128084"/>
              <a:gd name="connsiteY251" fmla="*/ 13755103 h 15135727"/>
              <a:gd name="connsiteX252" fmla="*/ 2553369 w 8128084"/>
              <a:gd name="connsiteY252" fmla="*/ 13475369 h 15135727"/>
              <a:gd name="connsiteX253" fmla="*/ 2658645 w 8128084"/>
              <a:gd name="connsiteY253" fmla="*/ 13224711 h 15135727"/>
              <a:gd name="connsiteX254" fmla="*/ 2719137 w 8128084"/>
              <a:gd name="connsiteY254" fmla="*/ 13042232 h 15135727"/>
              <a:gd name="connsiteX255" fmla="*/ 2791327 w 8128084"/>
              <a:gd name="connsiteY255" fmla="*/ 12945979 h 15135727"/>
              <a:gd name="connsiteX256" fmla="*/ 2969627 w 8128084"/>
              <a:gd name="connsiteY256" fmla="*/ 12929603 h 15135727"/>
              <a:gd name="connsiteX257" fmla="*/ 3031958 w 8128084"/>
              <a:gd name="connsiteY257" fmla="*/ 13090358 h 15135727"/>
              <a:gd name="connsiteX258" fmla="*/ 3102977 w 8128084"/>
              <a:gd name="connsiteY258" fmla="*/ 12974053 h 15135727"/>
              <a:gd name="connsiteX259" fmla="*/ 3043321 w 8128084"/>
              <a:gd name="connsiteY259" fmla="*/ 12836024 h 15135727"/>
              <a:gd name="connsiteX260" fmla="*/ 2849479 w 8128084"/>
              <a:gd name="connsiteY260" fmla="*/ 12815637 h 15135727"/>
              <a:gd name="connsiteX261" fmla="*/ 2815390 w 8128084"/>
              <a:gd name="connsiteY261" fmla="*/ 12777537 h 15135727"/>
              <a:gd name="connsiteX262" fmla="*/ 2887077 w 8128084"/>
              <a:gd name="connsiteY262" fmla="*/ 12586703 h 15135727"/>
              <a:gd name="connsiteX263" fmla="*/ 3153777 w 8128084"/>
              <a:gd name="connsiteY263" fmla="*/ 12516853 h 15135727"/>
              <a:gd name="connsiteX264" fmla="*/ 3239837 w 8128084"/>
              <a:gd name="connsiteY264" fmla="*/ 12311314 h 15135727"/>
              <a:gd name="connsiteX265" fmla="*/ 3104148 w 8128084"/>
              <a:gd name="connsiteY265" fmla="*/ 12320337 h 15135727"/>
              <a:gd name="connsiteX266" fmla="*/ 3040648 w 8128084"/>
              <a:gd name="connsiteY266" fmla="*/ 12320337 h 15135727"/>
              <a:gd name="connsiteX267" fmla="*/ 2956927 w 8128084"/>
              <a:gd name="connsiteY267" fmla="*/ 12237453 h 15135727"/>
              <a:gd name="connsiteX268" fmla="*/ 3007895 w 8128084"/>
              <a:gd name="connsiteY268" fmla="*/ 12079706 h 15135727"/>
              <a:gd name="connsiteX269" fmla="*/ 2810042 w 8128084"/>
              <a:gd name="connsiteY269" fmla="*/ 11954377 h 15135727"/>
              <a:gd name="connsiteX270" fmla="*/ 2863516 w 8128084"/>
              <a:gd name="connsiteY270" fmla="*/ 11694695 h 15135727"/>
              <a:gd name="connsiteX271" fmla="*/ 2817227 w 8128084"/>
              <a:gd name="connsiteY271" fmla="*/ 11507203 h 15135727"/>
              <a:gd name="connsiteX272" fmla="*/ 2911642 w 8128084"/>
              <a:gd name="connsiteY272" fmla="*/ 11454064 h 15135727"/>
              <a:gd name="connsiteX273" fmla="*/ 2988677 w 8128084"/>
              <a:gd name="connsiteY273" fmla="*/ 11494503 h 15135727"/>
              <a:gd name="connsiteX274" fmla="*/ 3011571 w 8128084"/>
              <a:gd name="connsiteY274" fmla="*/ 11454064 h 15135727"/>
              <a:gd name="connsiteX275" fmla="*/ 2850482 w 8128084"/>
              <a:gd name="connsiteY275" fmla="*/ 11381874 h 15135727"/>
              <a:gd name="connsiteX276" fmla="*/ 2993858 w 8128084"/>
              <a:gd name="connsiteY276" fmla="*/ 11266571 h 15135727"/>
              <a:gd name="connsiteX277" fmla="*/ 3007895 w 8128084"/>
              <a:gd name="connsiteY277" fmla="*/ 11189369 h 15135727"/>
              <a:gd name="connsiteX278" fmla="*/ 2874879 w 8128084"/>
              <a:gd name="connsiteY278" fmla="*/ 11179342 h 15135727"/>
              <a:gd name="connsiteX279" fmla="*/ 2919329 w 8128084"/>
              <a:gd name="connsiteY279" fmla="*/ 11023600 h 15135727"/>
              <a:gd name="connsiteX280" fmla="*/ 2887579 w 8128084"/>
              <a:gd name="connsiteY280" fmla="*/ 10924674 h 15135727"/>
              <a:gd name="connsiteX281" fmla="*/ 2760914 w 8128084"/>
              <a:gd name="connsiteY281" fmla="*/ 11065377 h 15135727"/>
              <a:gd name="connsiteX282" fmla="*/ 2667000 w 8128084"/>
              <a:gd name="connsiteY282" fmla="*/ 10969124 h 15135727"/>
              <a:gd name="connsiteX283" fmla="*/ 2607845 w 8128084"/>
              <a:gd name="connsiteY283" fmla="*/ 11071727 h 15135727"/>
              <a:gd name="connsiteX284" fmla="*/ 2526632 w 8128084"/>
              <a:gd name="connsiteY284" fmla="*/ 11117179 h 15135727"/>
              <a:gd name="connsiteX285" fmla="*/ 2410827 w 8128084"/>
              <a:gd name="connsiteY285" fmla="*/ 11100803 h 15135727"/>
              <a:gd name="connsiteX286" fmla="*/ 2334127 w 8128084"/>
              <a:gd name="connsiteY286" fmla="*/ 10996864 h 15135727"/>
              <a:gd name="connsiteX287" fmla="*/ 2358190 w 8128084"/>
              <a:gd name="connsiteY287" fmla="*/ 10732169 h 15135727"/>
              <a:gd name="connsiteX288" fmla="*/ 2372227 w 8128084"/>
              <a:gd name="connsiteY288" fmla="*/ 10689390 h 15135727"/>
              <a:gd name="connsiteX289" fmla="*/ 2533316 w 8128084"/>
              <a:gd name="connsiteY289" fmla="*/ 10574087 h 15135727"/>
              <a:gd name="connsiteX290" fmla="*/ 2598821 w 8128084"/>
              <a:gd name="connsiteY290" fmla="*/ 10684042 h 15135727"/>
              <a:gd name="connsiteX291" fmla="*/ 2683877 w 8128084"/>
              <a:gd name="connsiteY291" fmla="*/ 10745203 h 15135727"/>
              <a:gd name="connsiteX292" fmla="*/ 2767264 w 8128084"/>
              <a:gd name="connsiteY292" fmla="*/ 10684042 h 15135727"/>
              <a:gd name="connsiteX293" fmla="*/ 2646948 w 8128084"/>
              <a:gd name="connsiteY293" fmla="*/ 10515600 h 15135727"/>
              <a:gd name="connsiteX294" fmla="*/ 2815390 w 8128084"/>
              <a:gd name="connsiteY294" fmla="*/ 10395285 h 15135727"/>
              <a:gd name="connsiteX295" fmla="*/ 2899777 w 8128084"/>
              <a:gd name="connsiteY295" fmla="*/ 10453103 h 15135727"/>
              <a:gd name="connsiteX296" fmla="*/ 2899777 w 8128084"/>
              <a:gd name="connsiteY296" fmla="*/ 10586453 h 15135727"/>
              <a:gd name="connsiteX297" fmla="*/ 2982327 w 8128084"/>
              <a:gd name="connsiteY297" fmla="*/ 10459453 h 15135727"/>
              <a:gd name="connsiteX298" fmla="*/ 3080085 w 8128084"/>
              <a:gd name="connsiteY298" fmla="*/ 10419348 h 15135727"/>
              <a:gd name="connsiteX299" fmla="*/ 3248527 w 8128084"/>
              <a:gd name="connsiteY299" fmla="*/ 10539664 h 15135727"/>
              <a:gd name="connsiteX300" fmla="*/ 3320716 w 8128084"/>
              <a:gd name="connsiteY300" fmla="*/ 10659979 h 15135727"/>
              <a:gd name="connsiteX301" fmla="*/ 3465095 w 8128084"/>
              <a:gd name="connsiteY301" fmla="*/ 10659979 h 15135727"/>
              <a:gd name="connsiteX302" fmla="*/ 3441032 w 8128084"/>
              <a:gd name="connsiteY302" fmla="*/ 10491537 h 15135727"/>
              <a:gd name="connsiteX303" fmla="*/ 3356977 w 8128084"/>
              <a:gd name="connsiteY303" fmla="*/ 10408653 h 15135727"/>
              <a:gd name="connsiteX304" fmla="*/ 3348456 w 8128084"/>
              <a:gd name="connsiteY304" fmla="*/ 10282656 h 15135727"/>
              <a:gd name="connsiteX305" fmla="*/ 3198227 w 8128084"/>
              <a:gd name="connsiteY305" fmla="*/ 10319753 h 15135727"/>
              <a:gd name="connsiteX306" fmla="*/ 3152274 w 8128084"/>
              <a:gd name="connsiteY306" fmla="*/ 10250906 h 15135727"/>
              <a:gd name="connsiteX307" fmla="*/ 3176337 w 8128084"/>
              <a:gd name="connsiteY307" fmla="*/ 10178716 h 15135727"/>
              <a:gd name="connsiteX308" fmla="*/ 3104148 w 8128084"/>
              <a:gd name="connsiteY308" fmla="*/ 10154653 h 15135727"/>
              <a:gd name="connsiteX309" fmla="*/ 2975977 w 8128084"/>
              <a:gd name="connsiteY309" fmla="*/ 10167353 h 15135727"/>
              <a:gd name="connsiteX310" fmla="*/ 3007895 w 8128084"/>
              <a:gd name="connsiteY310" fmla="*/ 9962148 h 15135727"/>
              <a:gd name="connsiteX311" fmla="*/ 3176337 w 8128084"/>
              <a:gd name="connsiteY311" fmla="*/ 9889958 h 15135727"/>
              <a:gd name="connsiteX312" fmla="*/ 2959769 w 8128084"/>
              <a:gd name="connsiteY312" fmla="*/ 9504948 h 15135727"/>
              <a:gd name="connsiteX313" fmla="*/ 2791327 w 8128084"/>
              <a:gd name="connsiteY313" fmla="*/ 9456821 h 15135727"/>
              <a:gd name="connsiteX314" fmla="*/ 2574758 w 8128084"/>
              <a:gd name="connsiteY314" fmla="*/ 9336506 h 15135727"/>
              <a:gd name="connsiteX315" fmla="*/ 2671177 w 8128084"/>
              <a:gd name="connsiteY315" fmla="*/ 9189453 h 15135727"/>
              <a:gd name="connsiteX316" fmla="*/ 2684045 w 8128084"/>
              <a:gd name="connsiteY316" fmla="*/ 9109911 h 15135727"/>
              <a:gd name="connsiteX317" fmla="*/ 2580774 w 8128084"/>
              <a:gd name="connsiteY317" fmla="*/ 9069471 h 15135727"/>
              <a:gd name="connsiteX318" fmla="*/ 2546685 w 8128084"/>
              <a:gd name="connsiteY318" fmla="*/ 9051758 h 15135727"/>
              <a:gd name="connsiteX319" fmla="*/ 2436729 w 8128084"/>
              <a:gd name="connsiteY319" fmla="*/ 9056771 h 15135727"/>
              <a:gd name="connsiteX320" fmla="*/ 2372727 w 8128084"/>
              <a:gd name="connsiteY320" fmla="*/ 9259303 h 15135727"/>
              <a:gd name="connsiteX321" fmla="*/ 2261937 w 8128084"/>
              <a:gd name="connsiteY321" fmla="*/ 9168064 h 15135727"/>
              <a:gd name="connsiteX322" fmla="*/ 2237874 w 8128084"/>
              <a:gd name="connsiteY322" fmla="*/ 8999621 h 15135727"/>
              <a:gd name="connsiteX323" fmla="*/ 2079458 w 8128084"/>
              <a:gd name="connsiteY323" fmla="*/ 9020008 h 15135727"/>
              <a:gd name="connsiteX324" fmla="*/ 2026319 w 8128084"/>
              <a:gd name="connsiteY324" fmla="*/ 8827503 h 15135727"/>
              <a:gd name="connsiteX325" fmla="*/ 1833814 w 8128084"/>
              <a:gd name="connsiteY325" fmla="*/ 8822490 h 15135727"/>
              <a:gd name="connsiteX326" fmla="*/ 1705977 w 8128084"/>
              <a:gd name="connsiteY326" fmla="*/ 8941803 h 15135727"/>
              <a:gd name="connsiteX327" fmla="*/ 1693445 w 8128084"/>
              <a:gd name="connsiteY327" fmla="*/ 9048082 h 15135727"/>
              <a:gd name="connsiteX328" fmla="*/ 1575469 w 8128084"/>
              <a:gd name="connsiteY328" fmla="*/ 9099885 h 15135727"/>
              <a:gd name="connsiteX329" fmla="*/ 1477879 w 8128084"/>
              <a:gd name="connsiteY329" fmla="*/ 8936456 h 15135727"/>
              <a:gd name="connsiteX330" fmla="*/ 1347537 w 8128084"/>
              <a:gd name="connsiteY330" fmla="*/ 8879306 h 15135727"/>
              <a:gd name="connsiteX331" fmla="*/ 1220537 w 8128084"/>
              <a:gd name="connsiteY331" fmla="*/ 8799764 h 15135727"/>
              <a:gd name="connsiteX332" fmla="*/ 1106906 w 8128084"/>
              <a:gd name="connsiteY332" fmla="*/ 8783053 h 15135727"/>
              <a:gd name="connsiteX333" fmla="*/ 890337 w 8128084"/>
              <a:gd name="connsiteY333" fmla="*/ 8686800 h 15135727"/>
              <a:gd name="connsiteX334" fmla="*/ 649706 w 8128084"/>
              <a:gd name="connsiteY334" fmla="*/ 8662737 h 15135727"/>
              <a:gd name="connsiteX335" fmla="*/ 493127 w 8128084"/>
              <a:gd name="connsiteY335" fmla="*/ 8668753 h 15135727"/>
              <a:gd name="connsiteX336" fmla="*/ 385011 w 8128084"/>
              <a:gd name="connsiteY336" fmla="*/ 8566485 h 15135727"/>
              <a:gd name="connsiteX337" fmla="*/ 455027 w 8128084"/>
              <a:gd name="connsiteY337" fmla="*/ 8421103 h 15135727"/>
              <a:gd name="connsiteX338" fmla="*/ 577516 w 8128084"/>
              <a:gd name="connsiteY338" fmla="*/ 8373979 h 15135727"/>
              <a:gd name="connsiteX339" fmla="*/ 794085 w 8128084"/>
              <a:gd name="connsiteY339" fmla="*/ 8301790 h 15135727"/>
              <a:gd name="connsiteX340" fmla="*/ 745958 w 8128084"/>
              <a:gd name="connsiteY340" fmla="*/ 8133348 h 15135727"/>
              <a:gd name="connsiteX341" fmla="*/ 818148 w 8128084"/>
              <a:gd name="connsiteY341" fmla="*/ 7820527 h 15135727"/>
              <a:gd name="connsiteX342" fmla="*/ 697832 w 8128084"/>
              <a:gd name="connsiteY342" fmla="*/ 7820527 h 15135727"/>
              <a:gd name="connsiteX343" fmla="*/ 625642 w 8128084"/>
              <a:gd name="connsiteY343" fmla="*/ 7916779 h 15135727"/>
              <a:gd name="connsiteX344" fmla="*/ 457200 w 8128084"/>
              <a:gd name="connsiteY344" fmla="*/ 7820527 h 15135727"/>
              <a:gd name="connsiteX345" fmla="*/ 529390 w 8128084"/>
              <a:gd name="connsiteY345" fmla="*/ 7700211 h 15135727"/>
              <a:gd name="connsiteX346" fmla="*/ 715377 w 8128084"/>
              <a:gd name="connsiteY346" fmla="*/ 7748003 h 15135727"/>
              <a:gd name="connsiteX347" fmla="*/ 938464 w 8128084"/>
              <a:gd name="connsiteY347" fmla="*/ 7676148 h 15135727"/>
              <a:gd name="connsiteX348" fmla="*/ 1058779 w 8128084"/>
              <a:gd name="connsiteY348" fmla="*/ 7459579 h 15135727"/>
              <a:gd name="connsiteX349" fmla="*/ 1203158 w 8128084"/>
              <a:gd name="connsiteY349" fmla="*/ 7603958 h 15135727"/>
              <a:gd name="connsiteX350" fmla="*/ 1299411 w 8128084"/>
              <a:gd name="connsiteY350" fmla="*/ 7555832 h 15135727"/>
              <a:gd name="connsiteX351" fmla="*/ 1443790 w 8128084"/>
              <a:gd name="connsiteY351" fmla="*/ 7507706 h 15135727"/>
              <a:gd name="connsiteX352" fmla="*/ 1684421 w 8128084"/>
              <a:gd name="connsiteY352" fmla="*/ 7603958 h 15135727"/>
              <a:gd name="connsiteX353" fmla="*/ 1684421 w 8128084"/>
              <a:gd name="connsiteY353" fmla="*/ 7603958 h 15135727"/>
              <a:gd name="connsiteX354" fmla="*/ 1693277 w 8128084"/>
              <a:gd name="connsiteY354" fmla="*/ 7462253 h 15135727"/>
              <a:gd name="connsiteX355" fmla="*/ 1540042 w 8128084"/>
              <a:gd name="connsiteY355" fmla="*/ 7363327 h 15135727"/>
              <a:gd name="connsiteX356" fmla="*/ 1299411 w 8128084"/>
              <a:gd name="connsiteY356" fmla="*/ 7315200 h 15135727"/>
              <a:gd name="connsiteX357" fmla="*/ 1130969 w 8128084"/>
              <a:gd name="connsiteY357" fmla="*/ 7339264 h 15135727"/>
              <a:gd name="connsiteX358" fmla="*/ 1034716 w 8128084"/>
              <a:gd name="connsiteY358" fmla="*/ 7315200 h 15135727"/>
              <a:gd name="connsiteX359" fmla="*/ 982077 w 8128084"/>
              <a:gd name="connsiteY359" fmla="*/ 7113003 h 15135727"/>
              <a:gd name="connsiteX360" fmla="*/ 1155032 w 8128084"/>
              <a:gd name="connsiteY360" fmla="*/ 7050506 h 15135727"/>
              <a:gd name="connsiteX361" fmla="*/ 1155032 w 8128084"/>
              <a:gd name="connsiteY361" fmla="*/ 6930190 h 15135727"/>
              <a:gd name="connsiteX362" fmla="*/ 1155032 w 8128084"/>
              <a:gd name="connsiteY362" fmla="*/ 6761748 h 15135727"/>
              <a:gd name="connsiteX363" fmla="*/ 1203158 w 8128084"/>
              <a:gd name="connsiteY363" fmla="*/ 6617369 h 15135727"/>
              <a:gd name="connsiteX364" fmla="*/ 1371600 w 8128084"/>
              <a:gd name="connsiteY364" fmla="*/ 6472990 h 15135727"/>
              <a:gd name="connsiteX365" fmla="*/ 1443790 w 8128084"/>
              <a:gd name="connsiteY365" fmla="*/ 6328611 h 15135727"/>
              <a:gd name="connsiteX366" fmla="*/ 1419727 w 8128084"/>
              <a:gd name="connsiteY366" fmla="*/ 6208295 h 15135727"/>
              <a:gd name="connsiteX367" fmla="*/ 1275348 w 8128084"/>
              <a:gd name="connsiteY367" fmla="*/ 6304548 h 15135727"/>
              <a:gd name="connsiteX368" fmla="*/ 1323474 w 8128084"/>
              <a:gd name="connsiteY368" fmla="*/ 6015790 h 15135727"/>
              <a:gd name="connsiteX369" fmla="*/ 1540042 w 8128084"/>
              <a:gd name="connsiteY369" fmla="*/ 5871411 h 15135727"/>
              <a:gd name="connsiteX370" fmla="*/ 1540042 w 8128084"/>
              <a:gd name="connsiteY370" fmla="*/ 5751095 h 15135727"/>
              <a:gd name="connsiteX371" fmla="*/ 1395664 w 8128084"/>
              <a:gd name="connsiteY371" fmla="*/ 5799221 h 15135727"/>
              <a:gd name="connsiteX372" fmla="*/ 1179095 w 8128084"/>
              <a:gd name="connsiteY372" fmla="*/ 5799221 h 15135727"/>
              <a:gd name="connsiteX373" fmla="*/ 890337 w 8128084"/>
              <a:gd name="connsiteY373" fmla="*/ 5775158 h 15135727"/>
              <a:gd name="connsiteX374" fmla="*/ 697832 w 8128084"/>
              <a:gd name="connsiteY374" fmla="*/ 5606716 h 15135727"/>
              <a:gd name="connsiteX375" fmla="*/ 577516 w 8128084"/>
              <a:gd name="connsiteY375" fmla="*/ 5582653 h 15135727"/>
              <a:gd name="connsiteX376" fmla="*/ 697832 w 8128084"/>
              <a:gd name="connsiteY376" fmla="*/ 5775158 h 15135727"/>
              <a:gd name="connsiteX377" fmla="*/ 409074 w 8128084"/>
              <a:gd name="connsiteY377" fmla="*/ 5799221 h 15135727"/>
              <a:gd name="connsiteX378" fmla="*/ 168442 w 8128084"/>
              <a:gd name="connsiteY378" fmla="*/ 5702969 h 15135727"/>
              <a:gd name="connsiteX379" fmla="*/ 264695 w 8128084"/>
              <a:gd name="connsiteY379" fmla="*/ 5558590 h 15135727"/>
              <a:gd name="connsiteX380" fmla="*/ 144379 w 8128084"/>
              <a:gd name="connsiteY380" fmla="*/ 5510464 h 15135727"/>
              <a:gd name="connsiteX381" fmla="*/ 0 w 8128084"/>
              <a:gd name="connsiteY381" fmla="*/ 5462337 h 15135727"/>
              <a:gd name="connsiteX382" fmla="*/ 96253 w 8128084"/>
              <a:gd name="connsiteY382"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42827 w 8128084"/>
              <a:gd name="connsiteY202" fmla="*/ 14383753 h 15135727"/>
              <a:gd name="connsiteX203" fmla="*/ 4403558 w 8128084"/>
              <a:gd name="connsiteY203" fmla="*/ 14437895 h 15135727"/>
              <a:gd name="connsiteX204" fmla="*/ 4340058 w 8128084"/>
              <a:gd name="connsiteY204" fmla="*/ 14475995 h 15135727"/>
              <a:gd name="connsiteX205" fmla="*/ 4303127 w 8128084"/>
              <a:gd name="connsiteY205" fmla="*/ 14364703 h 15135727"/>
              <a:gd name="connsiteX206" fmla="*/ 4276892 w 8128084"/>
              <a:gd name="connsiteY206" fmla="*/ 14296190 h 15135727"/>
              <a:gd name="connsiteX207" fmla="*/ 4235116 w 8128084"/>
              <a:gd name="connsiteY207" fmla="*/ 14341642 h 15135727"/>
              <a:gd name="connsiteX208" fmla="*/ 4162927 w 8128084"/>
              <a:gd name="connsiteY208" fmla="*/ 14389769 h 15135727"/>
              <a:gd name="connsiteX209" fmla="*/ 4137527 w 8128084"/>
              <a:gd name="connsiteY209" fmla="*/ 14364369 h 15135727"/>
              <a:gd name="connsiteX210" fmla="*/ 3998327 w 8128084"/>
              <a:gd name="connsiteY210" fmla="*/ 14409153 h 15135727"/>
              <a:gd name="connsiteX211" fmla="*/ 4023727 w 8128084"/>
              <a:gd name="connsiteY211" fmla="*/ 14275803 h 15135727"/>
              <a:gd name="connsiteX212" fmla="*/ 3915945 w 8128084"/>
              <a:gd name="connsiteY212" fmla="*/ 14289840 h 15135727"/>
              <a:gd name="connsiteX213" fmla="*/ 3801979 w 8128084"/>
              <a:gd name="connsiteY213" fmla="*/ 14293516 h 15135727"/>
              <a:gd name="connsiteX214" fmla="*/ 3719764 w 8128084"/>
              <a:gd name="connsiteY214" fmla="*/ 14415169 h 15135727"/>
              <a:gd name="connsiteX215" fmla="*/ 3625850 w 8128084"/>
              <a:gd name="connsiteY215" fmla="*/ 14616364 h 15135727"/>
              <a:gd name="connsiteX216" fmla="*/ 3513221 w 8128084"/>
              <a:gd name="connsiteY216" fmla="*/ 14726653 h 15135727"/>
              <a:gd name="connsiteX217" fmla="*/ 3583071 w 8128084"/>
              <a:gd name="connsiteY217" fmla="*/ 14832932 h 15135727"/>
              <a:gd name="connsiteX218" fmla="*/ 3633537 w 8128084"/>
              <a:gd name="connsiteY218" fmla="*/ 14967285 h 15135727"/>
              <a:gd name="connsiteX219" fmla="*/ 3609474 w 8128084"/>
              <a:gd name="connsiteY219" fmla="*/ 15087600 h 15135727"/>
              <a:gd name="connsiteX220" fmla="*/ 3479132 w 8128084"/>
              <a:gd name="connsiteY220" fmla="*/ 14975974 h 15135727"/>
              <a:gd name="connsiteX221" fmla="*/ 3304340 w 8128084"/>
              <a:gd name="connsiteY221" fmla="*/ 14949237 h 15135727"/>
              <a:gd name="connsiteX222" fmla="*/ 3261227 w 8128084"/>
              <a:gd name="connsiteY222" fmla="*/ 14787145 h 15135727"/>
              <a:gd name="connsiteX223" fmla="*/ 3128211 w 8128084"/>
              <a:gd name="connsiteY223" fmla="*/ 14919158 h 15135727"/>
              <a:gd name="connsiteX224" fmla="*/ 3090277 w 8128084"/>
              <a:gd name="connsiteY224" fmla="*/ 15075903 h 15135727"/>
              <a:gd name="connsiteX225" fmla="*/ 2959769 w 8128084"/>
              <a:gd name="connsiteY225" fmla="*/ 15135727 h 15135727"/>
              <a:gd name="connsiteX226" fmla="*/ 2891256 w 8128084"/>
              <a:gd name="connsiteY226" fmla="*/ 14945895 h 15135727"/>
              <a:gd name="connsiteX227" fmla="*/ 2829927 w 8128084"/>
              <a:gd name="connsiteY227" fmla="*/ 14872703 h 15135727"/>
              <a:gd name="connsiteX228" fmla="*/ 2887579 w 8128084"/>
              <a:gd name="connsiteY228" fmla="*/ 14774779 h 15135727"/>
              <a:gd name="connsiteX229" fmla="*/ 2779127 w 8128084"/>
              <a:gd name="connsiteY229" fmla="*/ 14694903 h 15135727"/>
              <a:gd name="connsiteX230" fmla="*/ 2839453 w 8128084"/>
              <a:gd name="connsiteY230" fmla="*/ 14582274 h 15135727"/>
              <a:gd name="connsiteX231" fmla="*/ 2935706 w 8128084"/>
              <a:gd name="connsiteY231" fmla="*/ 14510085 h 15135727"/>
              <a:gd name="connsiteX232" fmla="*/ 2948406 w 8128084"/>
              <a:gd name="connsiteY232" fmla="*/ 14554535 h 15135727"/>
              <a:gd name="connsiteX233" fmla="*/ 2855327 w 8128084"/>
              <a:gd name="connsiteY233" fmla="*/ 14371053 h 15135727"/>
              <a:gd name="connsiteX234" fmla="*/ 3014077 w 8128084"/>
              <a:gd name="connsiteY234" fmla="*/ 14447253 h 15135727"/>
              <a:gd name="connsiteX235" fmla="*/ 3029285 w 8128084"/>
              <a:gd name="connsiteY235" fmla="*/ 14363032 h 15135727"/>
              <a:gd name="connsiteX236" fmla="*/ 3152274 w 8128084"/>
              <a:gd name="connsiteY236" fmla="*/ 14341642 h 15135727"/>
              <a:gd name="connsiteX237" fmla="*/ 3226135 w 8128084"/>
              <a:gd name="connsiteY237" fmla="*/ 14269453 h 15135727"/>
              <a:gd name="connsiteX238" fmla="*/ 3152274 w 8128084"/>
              <a:gd name="connsiteY238" fmla="*/ 14197264 h 15135727"/>
              <a:gd name="connsiteX239" fmla="*/ 3152274 w 8128084"/>
              <a:gd name="connsiteY239" fmla="*/ 14052885 h 15135727"/>
              <a:gd name="connsiteX240" fmla="*/ 3086435 w 8128084"/>
              <a:gd name="connsiteY240" fmla="*/ 14037845 h 15135727"/>
              <a:gd name="connsiteX241" fmla="*/ 3056021 w 8128084"/>
              <a:gd name="connsiteY241" fmla="*/ 14153148 h 15135727"/>
              <a:gd name="connsiteX242" fmla="*/ 2935706 w 8128084"/>
              <a:gd name="connsiteY242" fmla="*/ 14076948 h 15135727"/>
              <a:gd name="connsiteX243" fmla="*/ 2863516 w 8128084"/>
              <a:gd name="connsiteY243" fmla="*/ 14093324 h 15135727"/>
              <a:gd name="connsiteX244" fmla="*/ 2804527 w 8128084"/>
              <a:gd name="connsiteY244" fmla="*/ 14218653 h 15135727"/>
              <a:gd name="connsiteX245" fmla="*/ 2719137 w 8128084"/>
              <a:gd name="connsiteY245" fmla="*/ 14197264 h 15135727"/>
              <a:gd name="connsiteX246" fmla="*/ 2653298 w 8128084"/>
              <a:gd name="connsiteY246" fmla="*/ 14248064 h 15135727"/>
              <a:gd name="connsiteX247" fmla="*/ 2560721 w 8128084"/>
              <a:gd name="connsiteY247" fmla="*/ 14150474 h 15135727"/>
              <a:gd name="connsiteX248" fmla="*/ 2436729 w 8128084"/>
              <a:gd name="connsiteY248" fmla="*/ 13804566 h 15135727"/>
              <a:gd name="connsiteX249" fmla="*/ 2550527 w 8128084"/>
              <a:gd name="connsiteY249" fmla="*/ 13805903 h 15135727"/>
              <a:gd name="connsiteX250" fmla="*/ 2729498 w 8128084"/>
              <a:gd name="connsiteY250" fmla="*/ 13812253 h 15135727"/>
              <a:gd name="connsiteX251" fmla="*/ 2633077 w 8128084"/>
              <a:gd name="connsiteY251" fmla="*/ 13755103 h 15135727"/>
              <a:gd name="connsiteX252" fmla="*/ 2553369 w 8128084"/>
              <a:gd name="connsiteY252" fmla="*/ 13475369 h 15135727"/>
              <a:gd name="connsiteX253" fmla="*/ 2658645 w 8128084"/>
              <a:gd name="connsiteY253" fmla="*/ 13224711 h 15135727"/>
              <a:gd name="connsiteX254" fmla="*/ 2719137 w 8128084"/>
              <a:gd name="connsiteY254" fmla="*/ 13042232 h 15135727"/>
              <a:gd name="connsiteX255" fmla="*/ 2791327 w 8128084"/>
              <a:gd name="connsiteY255" fmla="*/ 12945979 h 15135727"/>
              <a:gd name="connsiteX256" fmla="*/ 2969627 w 8128084"/>
              <a:gd name="connsiteY256" fmla="*/ 12929603 h 15135727"/>
              <a:gd name="connsiteX257" fmla="*/ 3031958 w 8128084"/>
              <a:gd name="connsiteY257" fmla="*/ 13090358 h 15135727"/>
              <a:gd name="connsiteX258" fmla="*/ 3102977 w 8128084"/>
              <a:gd name="connsiteY258" fmla="*/ 12974053 h 15135727"/>
              <a:gd name="connsiteX259" fmla="*/ 3043321 w 8128084"/>
              <a:gd name="connsiteY259" fmla="*/ 12836024 h 15135727"/>
              <a:gd name="connsiteX260" fmla="*/ 2849479 w 8128084"/>
              <a:gd name="connsiteY260" fmla="*/ 12815637 h 15135727"/>
              <a:gd name="connsiteX261" fmla="*/ 2815390 w 8128084"/>
              <a:gd name="connsiteY261" fmla="*/ 12777537 h 15135727"/>
              <a:gd name="connsiteX262" fmla="*/ 2887077 w 8128084"/>
              <a:gd name="connsiteY262" fmla="*/ 12586703 h 15135727"/>
              <a:gd name="connsiteX263" fmla="*/ 3153777 w 8128084"/>
              <a:gd name="connsiteY263" fmla="*/ 12516853 h 15135727"/>
              <a:gd name="connsiteX264" fmla="*/ 3239837 w 8128084"/>
              <a:gd name="connsiteY264" fmla="*/ 12311314 h 15135727"/>
              <a:gd name="connsiteX265" fmla="*/ 3104148 w 8128084"/>
              <a:gd name="connsiteY265" fmla="*/ 12320337 h 15135727"/>
              <a:gd name="connsiteX266" fmla="*/ 3040648 w 8128084"/>
              <a:gd name="connsiteY266" fmla="*/ 12320337 h 15135727"/>
              <a:gd name="connsiteX267" fmla="*/ 2956927 w 8128084"/>
              <a:gd name="connsiteY267" fmla="*/ 12237453 h 15135727"/>
              <a:gd name="connsiteX268" fmla="*/ 3007895 w 8128084"/>
              <a:gd name="connsiteY268" fmla="*/ 12079706 h 15135727"/>
              <a:gd name="connsiteX269" fmla="*/ 2810042 w 8128084"/>
              <a:gd name="connsiteY269" fmla="*/ 11954377 h 15135727"/>
              <a:gd name="connsiteX270" fmla="*/ 2863516 w 8128084"/>
              <a:gd name="connsiteY270" fmla="*/ 11694695 h 15135727"/>
              <a:gd name="connsiteX271" fmla="*/ 2817227 w 8128084"/>
              <a:gd name="connsiteY271" fmla="*/ 11507203 h 15135727"/>
              <a:gd name="connsiteX272" fmla="*/ 2911642 w 8128084"/>
              <a:gd name="connsiteY272" fmla="*/ 11454064 h 15135727"/>
              <a:gd name="connsiteX273" fmla="*/ 2988677 w 8128084"/>
              <a:gd name="connsiteY273" fmla="*/ 11494503 h 15135727"/>
              <a:gd name="connsiteX274" fmla="*/ 3011571 w 8128084"/>
              <a:gd name="connsiteY274" fmla="*/ 11454064 h 15135727"/>
              <a:gd name="connsiteX275" fmla="*/ 2850482 w 8128084"/>
              <a:gd name="connsiteY275" fmla="*/ 11381874 h 15135727"/>
              <a:gd name="connsiteX276" fmla="*/ 2993858 w 8128084"/>
              <a:gd name="connsiteY276" fmla="*/ 11266571 h 15135727"/>
              <a:gd name="connsiteX277" fmla="*/ 3007895 w 8128084"/>
              <a:gd name="connsiteY277" fmla="*/ 11189369 h 15135727"/>
              <a:gd name="connsiteX278" fmla="*/ 2874879 w 8128084"/>
              <a:gd name="connsiteY278" fmla="*/ 11179342 h 15135727"/>
              <a:gd name="connsiteX279" fmla="*/ 2919329 w 8128084"/>
              <a:gd name="connsiteY279" fmla="*/ 11023600 h 15135727"/>
              <a:gd name="connsiteX280" fmla="*/ 2887579 w 8128084"/>
              <a:gd name="connsiteY280" fmla="*/ 10924674 h 15135727"/>
              <a:gd name="connsiteX281" fmla="*/ 2760914 w 8128084"/>
              <a:gd name="connsiteY281" fmla="*/ 11065377 h 15135727"/>
              <a:gd name="connsiteX282" fmla="*/ 2667000 w 8128084"/>
              <a:gd name="connsiteY282" fmla="*/ 10969124 h 15135727"/>
              <a:gd name="connsiteX283" fmla="*/ 2607845 w 8128084"/>
              <a:gd name="connsiteY283" fmla="*/ 11071727 h 15135727"/>
              <a:gd name="connsiteX284" fmla="*/ 2526632 w 8128084"/>
              <a:gd name="connsiteY284" fmla="*/ 11117179 h 15135727"/>
              <a:gd name="connsiteX285" fmla="*/ 2410827 w 8128084"/>
              <a:gd name="connsiteY285" fmla="*/ 11100803 h 15135727"/>
              <a:gd name="connsiteX286" fmla="*/ 2334127 w 8128084"/>
              <a:gd name="connsiteY286" fmla="*/ 10996864 h 15135727"/>
              <a:gd name="connsiteX287" fmla="*/ 2358190 w 8128084"/>
              <a:gd name="connsiteY287" fmla="*/ 10732169 h 15135727"/>
              <a:gd name="connsiteX288" fmla="*/ 2372227 w 8128084"/>
              <a:gd name="connsiteY288" fmla="*/ 10689390 h 15135727"/>
              <a:gd name="connsiteX289" fmla="*/ 2533316 w 8128084"/>
              <a:gd name="connsiteY289" fmla="*/ 10574087 h 15135727"/>
              <a:gd name="connsiteX290" fmla="*/ 2598821 w 8128084"/>
              <a:gd name="connsiteY290" fmla="*/ 10684042 h 15135727"/>
              <a:gd name="connsiteX291" fmla="*/ 2683877 w 8128084"/>
              <a:gd name="connsiteY291" fmla="*/ 10745203 h 15135727"/>
              <a:gd name="connsiteX292" fmla="*/ 2767264 w 8128084"/>
              <a:gd name="connsiteY292" fmla="*/ 10684042 h 15135727"/>
              <a:gd name="connsiteX293" fmla="*/ 2646948 w 8128084"/>
              <a:gd name="connsiteY293" fmla="*/ 10515600 h 15135727"/>
              <a:gd name="connsiteX294" fmla="*/ 2815390 w 8128084"/>
              <a:gd name="connsiteY294" fmla="*/ 10395285 h 15135727"/>
              <a:gd name="connsiteX295" fmla="*/ 2899777 w 8128084"/>
              <a:gd name="connsiteY295" fmla="*/ 10453103 h 15135727"/>
              <a:gd name="connsiteX296" fmla="*/ 2899777 w 8128084"/>
              <a:gd name="connsiteY296" fmla="*/ 10586453 h 15135727"/>
              <a:gd name="connsiteX297" fmla="*/ 2982327 w 8128084"/>
              <a:gd name="connsiteY297" fmla="*/ 10459453 h 15135727"/>
              <a:gd name="connsiteX298" fmla="*/ 3080085 w 8128084"/>
              <a:gd name="connsiteY298" fmla="*/ 10419348 h 15135727"/>
              <a:gd name="connsiteX299" fmla="*/ 3248527 w 8128084"/>
              <a:gd name="connsiteY299" fmla="*/ 10539664 h 15135727"/>
              <a:gd name="connsiteX300" fmla="*/ 3320716 w 8128084"/>
              <a:gd name="connsiteY300" fmla="*/ 10659979 h 15135727"/>
              <a:gd name="connsiteX301" fmla="*/ 3465095 w 8128084"/>
              <a:gd name="connsiteY301" fmla="*/ 10659979 h 15135727"/>
              <a:gd name="connsiteX302" fmla="*/ 3441032 w 8128084"/>
              <a:gd name="connsiteY302" fmla="*/ 10491537 h 15135727"/>
              <a:gd name="connsiteX303" fmla="*/ 3356977 w 8128084"/>
              <a:gd name="connsiteY303" fmla="*/ 10408653 h 15135727"/>
              <a:gd name="connsiteX304" fmla="*/ 3348456 w 8128084"/>
              <a:gd name="connsiteY304" fmla="*/ 10282656 h 15135727"/>
              <a:gd name="connsiteX305" fmla="*/ 3198227 w 8128084"/>
              <a:gd name="connsiteY305" fmla="*/ 10319753 h 15135727"/>
              <a:gd name="connsiteX306" fmla="*/ 3152274 w 8128084"/>
              <a:gd name="connsiteY306" fmla="*/ 10250906 h 15135727"/>
              <a:gd name="connsiteX307" fmla="*/ 3176337 w 8128084"/>
              <a:gd name="connsiteY307" fmla="*/ 10178716 h 15135727"/>
              <a:gd name="connsiteX308" fmla="*/ 3104148 w 8128084"/>
              <a:gd name="connsiteY308" fmla="*/ 10154653 h 15135727"/>
              <a:gd name="connsiteX309" fmla="*/ 2975977 w 8128084"/>
              <a:gd name="connsiteY309" fmla="*/ 10167353 h 15135727"/>
              <a:gd name="connsiteX310" fmla="*/ 3007895 w 8128084"/>
              <a:gd name="connsiteY310" fmla="*/ 9962148 h 15135727"/>
              <a:gd name="connsiteX311" fmla="*/ 3176337 w 8128084"/>
              <a:gd name="connsiteY311" fmla="*/ 9889958 h 15135727"/>
              <a:gd name="connsiteX312" fmla="*/ 2959769 w 8128084"/>
              <a:gd name="connsiteY312" fmla="*/ 9504948 h 15135727"/>
              <a:gd name="connsiteX313" fmla="*/ 2791327 w 8128084"/>
              <a:gd name="connsiteY313" fmla="*/ 9456821 h 15135727"/>
              <a:gd name="connsiteX314" fmla="*/ 2574758 w 8128084"/>
              <a:gd name="connsiteY314" fmla="*/ 9336506 h 15135727"/>
              <a:gd name="connsiteX315" fmla="*/ 2671177 w 8128084"/>
              <a:gd name="connsiteY315" fmla="*/ 9189453 h 15135727"/>
              <a:gd name="connsiteX316" fmla="*/ 2684045 w 8128084"/>
              <a:gd name="connsiteY316" fmla="*/ 9109911 h 15135727"/>
              <a:gd name="connsiteX317" fmla="*/ 2580774 w 8128084"/>
              <a:gd name="connsiteY317" fmla="*/ 9069471 h 15135727"/>
              <a:gd name="connsiteX318" fmla="*/ 2546685 w 8128084"/>
              <a:gd name="connsiteY318" fmla="*/ 9051758 h 15135727"/>
              <a:gd name="connsiteX319" fmla="*/ 2436729 w 8128084"/>
              <a:gd name="connsiteY319" fmla="*/ 9056771 h 15135727"/>
              <a:gd name="connsiteX320" fmla="*/ 2372727 w 8128084"/>
              <a:gd name="connsiteY320" fmla="*/ 9259303 h 15135727"/>
              <a:gd name="connsiteX321" fmla="*/ 2261937 w 8128084"/>
              <a:gd name="connsiteY321" fmla="*/ 9168064 h 15135727"/>
              <a:gd name="connsiteX322" fmla="*/ 2237874 w 8128084"/>
              <a:gd name="connsiteY322" fmla="*/ 8999621 h 15135727"/>
              <a:gd name="connsiteX323" fmla="*/ 2079458 w 8128084"/>
              <a:gd name="connsiteY323" fmla="*/ 9020008 h 15135727"/>
              <a:gd name="connsiteX324" fmla="*/ 2026319 w 8128084"/>
              <a:gd name="connsiteY324" fmla="*/ 8827503 h 15135727"/>
              <a:gd name="connsiteX325" fmla="*/ 1833814 w 8128084"/>
              <a:gd name="connsiteY325" fmla="*/ 8822490 h 15135727"/>
              <a:gd name="connsiteX326" fmla="*/ 1705977 w 8128084"/>
              <a:gd name="connsiteY326" fmla="*/ 8941803 h 15135727"/>
              <a:gd name="connsiteX327" fmla="*/ 1693445 w 8128084"/>
              <a:gd name="connsiteY327" fmla="*/ 9048082 h 15135727"/>
              <a:gd name="connsiteX328" fmla="*/ 1575469 w 8128084"/>
              <a:gd name="connsiteY328" fmla="*/ 9099885 h 15135727"/>
              <a:gd name="connsiteX329" fmla="*/ 1477879 w 8128084"/>
              <a:gd name="connsiteY329" fmla="*/ 8936456 h 15135727"/>
              <a:gd name="connsiteX330" fmla="*/ 1347537 w 8128084"/>
              <a:gd name="connsiteY330" fmla="*/ 8879306 h 15135727"/>
              <a:gd name="connsiteX331" fmla="*/ 1220537 w 8128084"/>
              <a:gd name="connsiteY331" fmla="*/ 8799764 h 15135727"/>
              <a:gd name="connsiteX332" fmla="*/ 1106906 w 8128084"/>
              <a:gd name="connsiteY332" fmla="*/ 8783053 h 15135727"/>
              <a:gd name="connsiteX333" fmla="*/ 890337 w 8128084"/>
              <a:gd name="connsiteY333" fmla="*/ 8686800 h 15135727"/>
              <a:gd name="connsiteX334" fmla="*/ 649706 w 8128084"/>
              <a:gd name="connsiteY334" fmla="*/ 8662737 h 15135727"/>
              <a:gd name="connsiteX335" fmla="*/ 493127 w 8128084"/>
              <a:gd name="connsiteY335" fmla="*/ 8668753 h 15135727"/>
              <a:gd name="connsiteX336" fmla="*/ 385011 w 8128084"/>
              <a:gd name="connsiteY336" fmla="*/ 8566485 h 15135727"/>
              <a:gd name="connsiteX337" fmla="*/ 455027 w 8128084"/>
              <a:gd name="connsiteY337" fmla="*/ 8421103 h 15135727"/>
              <a:gd name="connsiteX338" fmla="*/ 577516 w 8128084"/>
              <a:gd name="connsiteY338" fmla="*/ 8373979 h 15135727"/>
              <a:gd name="connsiteX339" fmla="*/ 794085 w 8128084"/>
              <a:gd name="connsiteY339" fmla="*/ 8301790 h 15135727"/>
              <a:gd name="connsiteX340" fmla="*/ 745958 w 8128084"/>
              <a:gd name="connsiteY340" fmla="*/ 8133348 h 15135727"/>
              <a:gd name="connsiteX341" fmla="*/ 818148 w 8128084"/>
              <a:gd name="connsiteY341" fmla="*/ 7820527 h 15135727"/>
              <a:gd name="connsiteX342" fmla="*/ 697832 w 8128084"/>
              <a:gd name="connsiteY342" fmla="*/ 7820527 h 15135727"/>
              <a:gd name="connsiteX343" fmla="*/ 625642 w 8128084"/>
              <a:gd name="connsiteY343" fmla="*/ 7916779 h 15135727"/>
              <a:gd name="connsiteX344" fmla="*/ 457200 w 8128084"/>
              <a:gd name="connsiteY344" fmla="*/ 7820527 h 15135727"/>
              <a:gd name="connsiteX345" fmla="*/ 529390 w 8128084"/>
              <a:gd name="connsiteY345" fmla="*/ 7700211 h 15135727"/>
              <a:gd name="connsiteX346" fmla="*/ 715377 w 8128084"/>
              <a:gd name="connsiteY346" fmla="*/ 7748003 h 15135727"/>
              <a:gd name="connsiteX347" fmla="*/ 938464 w 8128084"/>
              <a:gd name="connsiteY347" fmla="*/ 7676148 h 15135727"/>
              <a:gd name="connsiteX348" fmla="*/ 1058779 w 8128084"/>
              <a:gd name="connsiteY348" fmla="*/ 7459579 h 15135727"/>
              <a:gd name="connsiteX349" fmla="*/ 1203158 w 8128084"/>
              <a:gd name="connsiteY349" fmla="*/ 7603958 h 15135727"/>
              <a:gd name="connsiteX350" fmla="*/ 1299411 w 8128084"/>
              <a:gd name="connsiteY350" fmla="*/ 7555832 h 15135727"/>
              <a:gd name="connsiteX351" fmla="*/ 1443790 w 8128084"/>
              <a:gd name="connsiteY351" fmla="*/ 7507706 h 15135727"/>
              <a:gd name="connsiteX352" fmla="*/ 1684421 w 8128084"/>
              <a:gd name="connsiteY352" fmla="*/ 7603958 h 15135727"/>
              <a:gd name="connsiteX353" fmla="*/ 1684421 w 8128084"/>
              <a:gd name="connsiteY353" fmla="*/ 7603958 h 15135727"/>
              <a:gd name="connsiteX354" fmla="*/ 1693277 w 8128084"/>
              <a:gd name="connsiteY354" fmla="*/ 7462253 h 15135727"/>
              <a:gd name="connsiteX355" fmla="*/ 1540042 w 8128084"/>
              <a:gd name="connsiteY355" fmla="*/ 7363327 h 15135727"/>
              <a:gd name="connsiteX356" fmla="*/ 1299411 w 8128084"/>
              <a:gd name="connsiteY356" fmla="*/ 7315200 h 15135727"/>
              <a:gd name="connsiteX357" fmla="*/ 1130969 w 8128084"/>
              <a:gd name="connsiteY357" fmla="*/ 7339264 h 15135727"/>
              <a:gd name="connsiteX358" fmla="*/ 1034716 w 8128084"/>
              <a:gd name="connsiteY358" fmla="*/ 7315200 h 15135727"/>
              <a:gd name="connsiteX359" fmla="*/ 982077 w 8128084"/>
              <a:gd name="connsiteY359" fmla="*/ 7113003 h 15135727"/>
              <a:gd name="connsiteX360" fmla="*/ 1155032 w 8128084"/>
              <a:gd name="connsiteY360" fmla="*/ 7050506 h 15135727"/>
              <a:gd name="connsiteX361" fmla="*/ 1155032 w 8128084"/>
              <a:gd name="connsiteY361" fmla="*/ 6930190 h 15135727"/>
              <a:gd name="connsiteX362" fmla="*/ 1155032 w 8128084"/>
              <a:gd name="connsiteY362" fmla="*/ 6761748 h 15135727"/>
              <a:gd name="connsiteX363" fmla="*/ 1203158 w 8128084"/>
              <a:gd name="connsiteY363" fmla="*/ 6617369 h 15135727"/>
              <a:gd name="connsiteX364" fmla="*/ 1409700 w 8128084"/>
              <a:gd name="connsiteY364" fmla="*/ 6517440 h 15135727"/>
              <a:gd name="connsiteX365" fmla="*/ 1443790 w 8128084"/>
              <a:gd name="connsiteY365" fmla="*/ 6328611 h 15135727"/>
              <a:gd name="connsiteX366" fmla="*/ 1419727 w 8128084"/>
              <a:gd name="connsiteY366" fmla="*/ 6208295 h 15135727"/>
              <a:gd name="connsiteX367" fmla="*/ 1275348 w 8128084"/>
              <a:gd name="connsiteY367" fmla="*/ 6304548 h 15135727"/>
              <a:gd name="connsiteX368" fmla="*/ 1323474 w 8128084"/>
              <a:gd name="connsiteY368" fmla="*/ 6015790 h 15135727"/>
              <a:gd name="connsiteX369" fmla="*/ 1540042 w 8128084"/>
              <a:gd name="connsiteY369" fmla="*/ 5871411 h 15135727"/>
              <a:gd name="connsiteX370" fmla="*/ 1540042 w 8128084"/>
              <a:gd name="connsiteY370" fmla="*/ 5751095 h 15135727"/>
              <a:gd name="connsiteX371" fmla="*/ 1395664 w 8128084"/>
              <a:gd name="connsiteY371" fmla="*/ 5799221 h 15135727"/>
              <a:gd name="connsiteX372" fmla="*/ 1179095 w 8128084"/>
              <a:gd name="connsiteY372" fmla="*/ 5799221 h 15135727"/>
              <a:gd name="connsiteX373" fmla="*/ 890337 w 8128084"/>
              <a:gd name="connsiteY373" fmla="*/ 5775158 h 15135727"/>
              <a:gd name="connsiteX374" fmla="*/ 697832 w 8128084"/>
              <a:gd name="connsiteY374" fmla="*/ 5606716 h 15135727"/>
              <a:gd name="connsiteX375" fmla="*/ 577516 w 8128084"/>
              <a:gd name="connsiteY375" fmla="*/ 5582653 h 15135727"/>
              <a:gd name="connsiteX376" fmla="*/ 697832 w 8128084"/>
              <a:gd name="connsiteY376" fmla="*/ 5775158 h 15135727"/>
              <a:gd name="connsiteX377" fmla="*/ 409074 w 8128084"/>
              <a:gd name="connsiteY377" fmla="*/ 5799221 h 15135727"/>
              <a:gd name="connsiteX378" fmla="*/ 168442 w 8128084"/>
              <a:gd name="connsiteY378" fmla="*/ 5702969 h 15135727"/>
              <a:gd name="connsiteX379" fmla="*/ 264695 w 8128084"/>
              <a:gd name="connsiteY379" fmla="*/ 5558590 h 15135727"/>
              <a:gd name="connsiteX380" fmla="*/ 144379 w 8128084"/>
              <a:gd name="connsiteY380" fmla="*/ 5510464 h 15135727"/>
              <a:gd name="connsiteX381" fmla="*/ 0 w 8128084"/>
              <a:gd name="connsiteY381" fmla="*/ 5462337 h 15135727"/>
              <a:gd name="connsiteX382" fmla="*/ 96253 w 8128084"/>
              <a:gd name="connsiteY382"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42827 w 8128084"/>
              <a:gd name="connsiteY202" fmla="*/ 14383753 h 15135727"/>
              <a:gd name="connsiteX203" fmla="*/ 4403558 w 8128084"/>
              <a:gd name="connsiteY203" fmla="*/ 14437895 h 15135727"/>
              <a:gd name="connsiteX204" fmla="*/ 4340058 w 8128084"/>
              <a:gd name="connsiteY204" fmla="*/ 14475995 h 15135727"/>
              <a:gd name="connsiteX205" fmla="*/ 4303127 w 8128084"/>
              <a:gd name="connsiteY205" fmla="*/ 14364703 h 15135727"/>
              <a:gd name="connsiteX206" fmla="*/ 4276892 w 8128084"/>
              <a:gd name="connsiteY206" fmla="*/ 14296190 h 15135727"/>
              <a:gd name="connsiteX207" fmla="*/ 4235116 w 8128084"/>
              <a:gd name="connsiteY207" fmla="*/ 14341642 h 15135727"/>
              <a:gd name="connsiteX208" fmla="*/ 4162927 w 8128084"/>
              <a:gd name="connsiteY208" fmla="*/ 14389769 h 15135727"/>
              <a:gd name="connsiteX209" fmla="*/ 4137527 w 8128084"/>
              <a:gd name="connsiteY209" fmla="*/ 14364369 h 15135727"/>
              <a:gd name="connsiteX210" fmla="*/ 3998327 w 8128084"/>
              <a:gd name="connsiteY210" fmla="*/ 14409153 h 15135727"/>
              <a:gd name="connsiteX211" fmla="*/ 4023727 w 8128084"/>
              <a:gd name="connsiteY211" fmla="*/ 14275803 h 15135727"/>
              <a:gd name="connsiteX212" fmla="*/ 3915945 w 8128084"/>
              <a:gd name="connsiteY212" fmla="*/ 14289840 h 15135727"/>
              <a:gd name="connsiteX213" fmla="*/ 3801979 w 8128084"/>
              <a:gd name="connsiteY213" fmla="*/ 14293516 h 15135727"/>
              <a:gd name="connsiteX214" fmla="*/ 3719764 w 8128084"/>
              <a:gd name="connsiteY214" fmla="*/ 14415169 h 15135727"/>
              <a:gd name="connsiteX215" fmla="*/ 3625850 w 8128084"/>
              <a:gd name="connsiteY215" fmla="*/ 14616364 h 15135727"/>
              <a:gd name="connsiteX216" fmla="*/ 3513221 w 8128084"/>
              <a:gd name="connsiteY216" fmla="*/ 14726653 h 15135727"/>
              <a:gd name="connsiteX217" fmla="*/ 3583071 w 8128084"/>
              <a:gd name="connsiteY217" fmla="*/ 14832932 h 15135727"/>
              <a:gd name="connsiteX218" fmla="*/ 3633537 w 8128084"/>
              <a:gd name="connsiteY218" fmla="*/ 14967285 h 15135727"/>
              <a:gd name="connsiteX219" fmla="*/ 3609474 w 8128084"/>
              <a:gd name="connsiteY219" fmla="*/ 15087600 h 15135727"/>
              <a:gd name="connsiteX220" fmla="*/ 3479132 w 8128084"/>
              <a:gd name="connsiteY220" fmla="*/ 14975974 h 15135727"/>
              <a:gd name="connsiteX221" fmla="*/ 3304340 w 8128084"/>
              <a:gd name="connsiteY221" fmla="*/ 14949237 h 15135727"/>
              <a:gd name="connsiteX222" fmla="*/ 3261227 w 8128084"/>
              <a:gd name="connsiteY222" fmla="*/ 14787145 h 15135727"/>
              <a:gd name="connsiteX223" fmla="*/ 3128211 w 8128084"/>
              <a:gd name="connsiteY223" fmla="*/ 14919158 h 15135727"/>
              <a:gd name="connsiteX224" fmla="*/ 3090277 w 8128084"/>
              <a:gd name="connsiteY224" fmla="*/ 15075903 h 15135727"/>
              <a:gd name="connsiteX225" fmla="*/ 2959769 w 8128084"/>
              <a:gd name="connsiteY225" fmla="*/ 15135727 h 15135727"/>
              <a:gd name="connsiteX226" fmla="*/ 2891256 w 8128084"/>
              <a:gd name="connsiteY226" fmla="*/ 14945895 h 15135727"/>
              <a:gd name="connsiteX227" fmla="*/ 2829927 w 8128084"/>
              <a:gd name="connsiteY227" fmla="*/ 14872703 h 15135727"/>
              <a:gd name="connsiteX228" fmla="*/ 2887579 w 8128084"/>
              <a:gd name="connsiteY228" fmla="*/ 14774779 h 15135727"/>
              <a:gd name="connsiteX229" fmla="*/ 2779127 w 8128084"/>
              <a:gd name="connsiteY229" fmla="*/ 14694903 h 15135727"/>
              <a:gd name="connsiteX230" fmla="*/ 2839453 w 8128084"/>
              <a:gd name="connsiteY230" fmla="*/ 14582274 h 15135727"/>
              <a:gd name="connsiteX231" fmla="*/ 2935706 w 8128084"/>
              <a:gd name="connsiteY231" fmla="*/ 14510085 h 15135727"/>
              <a:gd name="connsiteX232" fmla="*/ 2948406 w 8128084"/>
              <a:gd name="connsiteY232" fmla="*/ 14554535 h 15135727"/>
              <a:gd name="connsiteX233" fmla="*/ 2855327 w 8128084"/>
              <a:gd name="connsiteY233" fmla="*/ 14371053 h 15135727"/>
              <a:gd name="connsiteX234" fmla="*/ 3014077 w 8128084"/>
              <a:gd name="connsiteY234" fmla="*/ 14447253 h 15135727"/>
              <a:gd name="connsiteX235" fmla="*/ 3029285 w 8128084"/>
              <a:gd name="connsiteY235" fmla="*/ 14363032 h 15135727"/>
              <a:gd name="connsiteX236" fmla="*/ 3152274 w 8128084"/>
              <a:gd name="connsiteY236" fmla="*/ 14341642 h 15135727"/>
              <a:gd name="connsiteX237" fmla="*/ 3226135 w 8128084"/>
              <a:gd name="connsiteY237" fmla="*/ 14269453 h 15135727"/>
              <a:gd name="connsiteX238" fmla="*/ 3152274 w 8128084"/>
              <a:gd name="connsiteY238" fmla="*/ 14197264 h 15135727"/>
              <a:gd name="connsiteX239" fmla="*/ 3152274 w 8128084"/>
              <a:gd name="connsiteY239" fmla="*/ 14052885 h 15135727"/>
              <a:gd name="connsiteX240" fmla="*/ 3086435 w 8128084"/>
              <a:gd name="connsiteY240" fmla="*/ 14037845 h 15135727"/>
              <a:gd name="connsiteX241" fmla="*/ 3056021 w 8128084"/>
              <a:gd name="connsiteY241" fmla="*/ 14153148 h 15135727"/>
              <a:gd name="connsiteX242" fmla="*/ 2935706 w 8128084"/>
              <a:gd name="connsiteY242" fmla="*/ 14076948 h 15135727"/>
              <a:gd name="connsiteX243" fmla="*/ 2863516 w 8128084"/>
              <a:gd name="connsiteY243" fmla="*/ 14093324 h 15135727"/>
              <a:gd name="connsiteX244" fmla="*/ 2804527 w 8128084"/>
              <a:gd name="connsiteY244" fmla="*/ 14218653 h 15135727"/>
              <a:gd name="connsiteX245" fmla="*/ 2719137 w 8128084"/>
              <a:gd name="connsiteY245" fmla="*/ 14197264 h 15135727"/>
              <a:gd name="connsiteX246" fmla="*/ 2653298 w 8128084"/>
              <a:gd name="connsiteY246" fmla="*/ 14248064 h 15135727"/>
              <a:gd name="connsiteX247" fmla="*/ 2560721 w 8128084"/>
              <a:gd name="connsiteY247" fmla="*/ 14150474 h 15135727"/>
              <a:gd name="connsiteX248" fmla="*/ 2436729 w 8128084"/>
              <a:gd name="connsiteY248" fmla="*/ 13804566 h 15135727"/>
              <a:gd name="connsiteX249" fmla="*/ 2550527 w 8128084"/>
              <a:gd name="connsiteY249" fmla="*/ 13805903 h 15135727"/>
              <a:gd name="connsiteX250" fmla="*/ 2729498 w 8128084"/>
              <a:gd name="connsiteY250" fmla="*/ 13812253 h 15135727"/>
              <a:gd name="connsiteX251" fmla="*/ 2633077 w 8128084"/>
              <a:gd name="connsiteY251" fmla="*/ 13755103 h 15135727"/>
              <a:gd name="connsiteX252" fmla="*/ 2553369 w 8128084"/>
              <a:gd name="connsiteY252" fmla="*/ 13475369 h 15135727"/>
              <a:gd name="connsiteX253" fmla="*/ 2658645 w 8128084"/>
              <a:gd name="connsiteY253" fmla="*/ 13224711 h 15135727"/>
              <a:gd name="connsiteX254" fmla="*/ 2719137 w 8128084"/>
              <a:gd name="connsiteY254" fmla="*/ 13042232 h 15135727"/>
              <a:gd name="connsiteX255" fmla="*/ 2791327 w 8128084"/>
              <a:gd name="connsiteY255" fmla="*/ 12945979 h 15135727"/>
              <a:gd name="connsiteX256" fmla="*/ 2969627 w 8128084"/>
              <a:gd name="connsiteY256" fmla="*/ 12929603 h 15135727"/>
              <a:gd name="connsiteX257" fmla="*/ 3031958 w 8128084"/>
              <a:gd name="connsiteY257" fmla="*/ 13090358 h 15135727"/>
              <a:gd name="connsiteX258" fmla="*/ 3102977 w 8128084"/>
              <a:gd name="connsiteY258" fmla="*/ 12974053 h 15135727"/>
              <a:gd name="connsiteX259" fmla="*/ 3043321 w 8128084"/>
              <a:gd name="connsiteY259" fmla="*/ 12836024 h 15135727"/>
              <a:gd name="connsiteX260" fmla="*/ 2849479 w 8128084"/>
              <a:gd name="connsiteY260" fmla="*/ 12815637 h 15135727"/>
              <a:gd name="connsiteX261" fmla="*/ 2815390 w 8128084"/>
              <a:gd name="connsiteY261" fmla="*/ 12777537 h 15135727"/>
              <a:gd name="connsiteX262" fmla="*/ 2887077 w 8128084"/>
              <a:gd name="connsiteY262" fmla="*/ 12586703 h 15135727"/>
              <a:gd name="connsiteX263" fmla="*/ 3153777 w 8128084"/>
              <a:gd name="connsiteY263" fmla="*/ 12516853 h 15135727"/>
              <a:gd name="connsiteX264" fmla="*/ 3239837 w 8128084"/>
              <a:gd name="connsiteY264" fmla="*/ 12311314 h 15135727"/>
              <a:gd name="connsiteX265" fmla="*/ 3104148 w 8128084"/>
              <a:gd name="connsiteY265" fmla="*/ 12320337 h 15135727"/>
              <a:gd name="connsiteX266" fmla="*/ 3040648 w 8128084"/>
              <a:gd name="connsiteY266" fmla="*/ 12320337 h 15135727"/>
              <a:gd name="connsiteX267" fmla="*/ 2956927 w 8128084"/>
              <a:gd name="connsiteY267" fmla="*/ 12237453 h 15135727"/>
              <a:gd name="connsiteX268" fmla="*/ 3007895 w 8128084"/>
              <a:gd name="connsiteY268" fmla="*/ 12079706 h 15135727"/>
              <a:gd name="connsiteX269" fmla="*/ 2810042 w 8128084"/>
              <a:gd name="connsiteY269" fmla="*/ 11954377 h 15135727"/>
              <a:gd name="connsiteX270" fmla="*/ 2863516 w 8128084"/>
              <a:gd name="connsiteY270" fmla="*/ 11694695 h 15135727"/>
              <a:gd name="connsiteX271" fmla="*/ 2817227 w 8128084"/>
              <a:gd name="connsiteY271" fmla="*/ 11507203 h 15135727"/>
              <a:gd name="connsiteX272" fmla="*/ 2911642 w 8128084"/>
              <a:gd name="connsiteY272" fmla="*/ 11454064 h 15135727"/>
              <a:gd name="connsiteX273" fmla="*/ 2988677 w 8128084"/>
              <a:gd name="connsiteY273" fmla="*/ 11494503 h 15135727"/>
              <a:gd name="connsiteX274" fmla="*/ 3011571 w 8128084"/>
              <a:gd name="connsiteY274" fmla="*/ 11454064 h 15135727"/>
              <a:gd name="connsiteX275" fmla="*/ 2850482 w 8128084"/>
              <a:gd name="connsiteY275" fmla="*/ 11381874 h 15135727"/>
              <a:gd name="connsiteX276" fmla="*/ 2993858 w 8128084"/>
              <a:gd name="connsiteY276" fmla="*/ 11266571 h 15135727"/>
              <a:gd name="connsiteX277" fmla="*/ 3007895 w 8128084"/>
              <a:gd name="connsiteY277" fmla="*/ 11189369 h 15135727"/>
              <a:gd name="connsiteX278" fmla="*/ 2874879 w 8128084"/>
              <a:gd name="connsiteY278" fmla="*/ 11179342 h 15135727"/>
              <a:gd name="connsiteX279" fmla="*/ 2919329 w 8128084"/>
              <a:gd name="connsiteY279" fmla="*/ 11023600 h 15135727"/>
              <a:gd name="connsiteX280" fmla="*/ 2887579 w 8128084"/>
              <a:gd name="connsiteY280" fmla="*/ 10924674 h 15135727"/>
              <a:gd name="connsiteX281" fmla="*/ 2760914 w 8128084"/>
              <a:gd name="connsiteY281" fmla="*/ 11065377 h 15135727"/>
              <a:gd name="connsiteX282" fmla="*/ 2667000 w 8128084"/>
              <a:gd name="connsiteY282" fmla="*/ 10969124 h 15135727"/>
              <a:gd name="connsiteX283" fmla="*/ 2607845 w 8128084"/>
              <a:gd name="connsiteY283" fmla="*/ 11071727 h 15135727"/>
              <a:gd name="connsiteX284" fmla="*/ 2526632 w 8128084"/>
              <a:gd name="connsiteY284" fmla="*/ 11117179 h 15135727"/>
              <a:gd name="connsiteX285" fmla="*/ 2410827 w 8128084"/>
              <a:gd name="connsiteY285" fmla="*/ 11100803 h 15135727"/>
              <a:gd name="connsiteX286" fmla="*/ 2334127 w 8128084"/>
              <a:gd name="connsiteY286" fmla="*/ 10996864 h 15135727"/>
              <a:gd name="connsiteX287" fmla="*/ 2358190 w 8128084"/>
              <a:gd name="connsiteY287" fmla="*/ 10732169 h 15135727"/>
              <a:gd name="connsiteX288" fmla="*/ 2372227 w 8128084"/>
              <a:gd name="connsiteY288" fmla="*/ 10689390 h 15135727"/>
              <a:gd name="connsiteX289" fmla="*/ 2533316 w 8128084"/>
              <a:gd name="connsiteY289" fmla="*/ 10574087 h 15135727"/>
              <a:gd name="connsiteX290" fmla="*/ 2598821 w 8128084"/>
              <a:gd name="connsiteY290" fmla="*/ 10684042 h 15135727"/>
              <a:gd name="connsiteX291" fmla="*/ 2683877 w 8128084"/>
              <a:gd name="connsiteY291" fmla="*/ 10745203 h 15135727"/>
              <a:gd name="connsiteX292" fmla="*/ 2767264 w 8128084"/>
              <a:gd name="connsiteY292" fmla="*/ 10684042 h 15135727"/>
              <a:gd name="connsiteX293" fmla="*/ 2646948 w 8128084"/>
              <a:gd name="connsiteY293" fmla="*/ 10515600 h 15135727"/>
              <a:gd name="connsiteX294" fmla="*/ 2815390 w 8128084"/>
              <a:gd name="connsiteY294" fmla="*/ 10395285 h 15135727"/>
              <a:gd name="connsiteX295" fmla="*/ 2899777 w 8128084"/>
              <a:gd name="connsiteY295" fmla="*/ 10453103 h 15135727"/>
              <a:gd name="connsiteX296" fmla="*/ 2899777 w 8128084"/>
              <a:gd name="connsiteY296" fmla="*/ 10586453 h 15135727"/>
              <a:gd name="connsiteX297" fmla="*/ 2982327 w 8128084"/>
              <a:gd name="connsiteY297" fmla="*/ 10459453 h 15135727"/>
              <a:gd name="connsiteX298" fmla="*/ 3080085 w 8128084"/>
              <a:gd name="connsiteY298" fmla="*/ 10419348 h 15135727"/>
              <a:gd name="connsiteX299" fmla="*/ 3248527 w 8128084"/>
              <a:gd name="connsiteY299" fmla="*/ 10539664 h 15135727"/>
              <a:gd name="connsiteX300" fmla="*/ 3320716 w 8128084"/>
              <a:gd name="connsiteY300" fmla="*/ 10659979 h 15135727"/>
              <a:gd name="connsiteX301" fmla="*/ 3465095 w 8128084"/>
              <a:gd name="connsiteY301" fmla="*/ 10659979 h 15135727"/>
              <a:gd name="connsiteX302" fmla="*/ 3441032 w 8128084"/>
              <a:gd name="connsiteY302" fmla="*/ 10491537 h 15135727"/>
              <a:gd name="connsiteX303" fmla="*/ 3356977 w 8128084"/>
              <a:gd name="connsiteY303" fmla="*/ 10408653 h 15135727"/>
              <a:gd name="connsiteX304" fmla="*/ 3348456 w 8128084"/>
              <a:gd name="connsiteY304" fmla="*/ 10282656 h 15135727"/>
              <a:gd name="connsiteX305" fmla="*/ 3198227 w 8128084"/>
              <a:gd name="connsiteY305" fmla="*/ 10319753 h 15135727"/>
              <a:gd name="connsiteX306" fmla="*/ 3152274 w 8128084"/>
              <a:gd name="connsiteY306" fmla="*/ 10250906 h 15135727"/>
              <a:gd name="connsiteX307" fmla="*/ 3176337 w 8128084"/>
              <a:gd name="connsiteY307" fmla="*/ 10178716 h 15135727"/>
              <a:gd name="connsiteX308" fmla="*/ 3104148 w 8128084"/>
              <a:gd name="connsiteY308" fmla="*/ 10154653 h 15135727"/>
              <a:gd name="connsiteX309" fmla="*/ 2975977 w 8128084"/>
              <a:gd name="connsiteY309" fmla="*/ 10167353 h 15135727"/>
              <a:gd name="connsiteX310" fmla="*/ 3007895 w 8128084"/>
              <a:gd name="connsiteY310" fmla="*/ 9962148 h 15135727"/>
              <a:gd name="connsiteX311" fmla="*/ 3176337 w 8128084"/>
              <a:gd name="connsiteY311" fmla="*/ 9889958 h 15135727"/>
              <a:gd name="connsiteX312" fmla="*/ 2959769 w 8128084"/>
              <a:gd name="connsiteY312" fmla="*/ 9504948 h 15135727"/>
              <a:gd name="connsiteX313" fmla="*/ 2791327 w 8128084"/>
              <a:gd name="connsiteY313" fmla="*/ 9456821 h 15135727"/>
              <a:gd name="connsiteX314" fmla="*/ 2574758 w 8128084"/>
              <a:gd name="connsiteY314" fmla="*/ 9336506 h 15135727"/>
              <a:gd name="connsiteX315" fmla="*/ 2671177 w 8128084"/>
              <a:gd name="connsiteY315" fmla="*/ 9189453 h 15135727"/>
              <a:gd name="connsiteX316" fmla="*/ 2684045 w 8128084"/>
              <a:gd name="connsiteY316" fmla="*/ 9109911 h 15135727"/>
              <a:gd name="connsiteX317" fmla="*/ 2580774 w 8128084"/>
              <a:gd name="connsiteY317" fmla="*/ 9069471 h 15135727"/>
              <a:gd name="connsiteX318" fmla="*/ 2546685 w 8128084"/>
              <a:gd name="connsiteY318" fmla="*/ 9051758 h 15135727"/>
              <a:gd name="connsiteX319" fmla="*/ 2436729 w 8128084"/>
              <a:gd name="connsiteY319" fmla="*/ 9056771 h 15135727"/>
              <a:gd name="connsiteX320" fmla="*/ 2372727 w 8128084"/>
              <a:gd name="connsiteY320" fmla="*/ 9259303 h 15135727"/>
              <a:gd name="connsiteX321" fmla="*/ 2261937 w 8128084"/>
              <a:gd name="connsiteY321" fmla="*/ 9168064 h 15135727"/>
              <a:gd name="connsiteX322" fmla="*/ 2237874 w 8128084"/>
              <a:gd name="connsiteY322" fmla="*/ 8999621 h 15135727"/>
              <a:gd name="connsiteX323" fmla="*/ 2079458 w 8128084"/>
              <a:gd name="connsiteY323" fmla="*/ 9020008 h 15135727"/>
              <a:gd name="connsiteX324" fmla="*/ 2026319 w 8128084"/>
              <a:gd name="connsiteY324" fmla="*/ 8827503 h 15135727"/>
              <a:gd name="connsiteX325" fmla="*/ 1833814 w 8128084"/>
              <a:gd name="connsiteY325" fmla="*/ 8822490 h 15135727"/>
              <a:gd name="connsiteX326" fmla="*/ 1705977 w 8128084"/>
              <a:gd name="connsiteY326" fmla="*/ 8941803 h 15135727"/>
              <a:gd name="connsiteX327" fmla="*/ 1693445 w 8128084"/>
              <a:gd name="connsiteY327" fmla="*/ 9048082 h 15135727"/>
              <a:gd name="connsiteX328" fmla="*/ 1575469 w 8128084"/>
              <a:gd name="connsiteY328" fmla="*/ 9099885 h 15135727"/>
              <a:gd name="connsiteX329" fmla="*/ 1477879 w 8128084"/>
              <a:gd name="connsiteY329" fmla="*/ 8936456 h 15135727"/>
              <a:gd name="connsiteX330" fmla="*/ 1347537 w 8128084"/>
              <a:gd name="connsiteY330" fmla="*/ 8879306 h 15135727"/>
              <a:gd name="connsiteX331" fmla="*/ 1220537 w 8128084"/>
              <a:gd name="connsiteY331" fmla="*/ 8799764 h 15135727"/>
              <a:gd name="connsiteX332" fmla="*/ 1106906 w 8128084"/>
              <a:gd name="connsiteY332" fmla="*/ 8783053 h 15135727"/>
              <a:gd name="connsiteX333" fmla="*/ 890337 w 8128084"/>
              <a:gd name="connsiteY333" fmla="*/ 8686800 h 15135727"/>
              <a:gd name="connsiteX334" fmla="*/ 649706 w 8128084"/>
              <a:gd name="connsiteY334" fmla="*/ 8662737 h 15135727"/>
              <a:gd name="connsiteX335" fmla="*/ 493127 w 8128084"/>
              <a:gd name="connsiteY335" fmla="*/ 8668753 h 15135727"/>
              <a:gd name="connsiteX336" fmla="*/ 385011 w 8128084"/>
              <a:gd name="connsiteY336" fmla="*/ 8566485 h 15135727"/>
              <a:gd name="connsiteX337" fmla="*/ 455027 w 8128084"/>
              <a:gd name="connsiteY337" fmla="*/ 8421103 h 15135727"/>
              <a:gd name="connsiteX338" fmla="*/ 577516 w 8128084"/>
              <a:gd name="connsiteY338" fmla="*/ 8373979 h 15135727"/>
              <a:gd name="connsiteX339" fmla="*/ 794085 w 8128084"/>
              <a:gd name="connsiteY339" fmla="*/ 8301790 h 15135727"/>
              <a:gd name="connsiteX340" fmla="*/ 745958 w 8128084"/>
              <a:gd name="connsiteY340" fmla="*/ 8133348 h 15135727"/>
              <a:gd name="connsiteX341" fmla="*/ 818148 w 8128084"/>
              <a:gd name="connsiteY341" fmla="*/ 7820527 h 15135727"/>
              <a:gd name="connsiteX342" fmla="*/ 697832 w 8128084"/>
              <a:gd name="connsiteY342" fmla="*/ 7820527 h 15135727"/>
              <a:gd name="connsiteX343" fmla="*/ 625642 w 8128084"/>
              <a:gd name="connsiteY343" fmla="*/ 7916779 h 15135727"/>
              <a:gd name="connsiteX344" fmla="*/ 457200 w 8128084"/>
              <a:gd name="connsiteY344" fmla="*/ 7820527 h 15135727"/>
              <a:gd name="connsiteX345" fmla="*/ 529390 w 8128084"/>
              <a:gd name="connsiteY345" fmla="*/ 7700211 h 15135727"/>
              <a:gd name="connsiteX346" fmla="*/ 715377 w 8128084"/>
              <a:gd name="connsiteY346" fmla="*/ 7748003 h 15135727"/>
              <a:gd name="connsiteX347" fmla="*/ 938464 w 8128084"/>
              <a:gd name="connsiteY347" fmla="*/ 7676148 h 15135727"/>
              <a:gd name="connsiteX348" fmla="*/ 1058779 w 8128084"/>
              <a:gd name="connsiteY348" fmla="*/ 7459579 h 15135727"/>
              <a:gd name="connsiteX349" fmla="*/ 1203158 w 8128084"/>
              <a:gd name="connsiteY349" fmla="*/ 7603958 h 15135727"/>
              <a:gd name="connsiteX350" fmla="*/ 1299411 w 8128084"/>
              <a:gd name="connsiteY350" fmla="*/ 7555832 h 15135727"/>
              <a:gd name="connsiteX351" fmla="*/ 1443790 w 8128084"/>
              <a:gd name="connsiteY351" fmla="*/ 7507706 h 15135727"/>
              <a:gd name="connsiteX352" fmla="*/ 1684421 w 8128084"/>
              <a:gd name="connsiteY352" fmla="*/ 7603958 h 15135727"/>
              <a:gd name="connsiteX353" fmla="*/ 1684421 w 8128084"/>
              <a:gd name="connsiteY353" fmla="*/ 7603958 h 15135727"/>
              <a:gd name="connsiteX354" fmla="*/ 1693277 w 8128084"/>
              <a:gd name="connsiteY354" fmla="*/ 7462253 h 15135727"/>
              <a:gd name="connsiteX355" fmla="*/ 1540042 w 8128084"/>
              <a:gd name="connsiteY355" fmla="*/ 7363327 h 15135727"/>
              <a:gd name="connsiteX356" fmla="*/ 1299411 w 8128084"/>
              <a:gd name="connsiteY356" fmla="*/ 7315200 h 15135727"/>
              <a:gd name="connsiteX357" fmla="*/ 1130969 w 8128084"/>
              <a:gd name="connsiteY357" fmla="*/ 7339264 h 15135727"/>
              <a:gd name="connsiteX358" fmla="*/ 1034716 w 8128084"/>
              <a:gd name="connsiteY358" fmla="*/ 7315200 h 15135727"/>
              <a:gd name="connsiteX359" fmla="*/ 982077 w 8128084"/>
              <a:gd name="connsiteY359" fmla="*/ 7113003 h 15135727"/>
              <a:gd name="connsiteX360" fmla="*/ 1155032 w 8128084"/>
              <a:gd name="connsiteY360" fmla="*/ 7050506 h 15135727"/>
              <a:gd name="connsiteX361" fmla="*/ 1155032 w 8128084"/>
              <a:gd name="connsiteY361" fmla="*/ 6930190 h 15135727"/>
              <a:gd name="connsiteX362" fmla="*/ 1155032 w 8128084"/>
              <a:gd name="connsiteY362" fmla="*/ 6761748 h 15135727"/>
              <a:gd name="connsiteX363" fmla="*/ 1203158 w 8128084"/>
              <a:gd name="connsiteY363" fmla="*/ 6617369 h 15135727"/>
              <a:gd name="connsiteX364" fmla="*/ 1409700 w 8128084"/>
              <a:gd name="connsiteY364" fmla="*/ 6517440 h 15135727"/>
              <a:gd name="connsiteX365" fmla="*/ 1443790 w 8128084"/>
              <a:gd name="connsiteY365" fmla="*/ 6328611 h 15135727"/>
              <a:gd name="connsiteX366" fmla="*/ 1419727 w 8128084"/>
              <a:gd name="connsiteY366" fmla="*/ 6208295 h 15135727"/>
              <a:gd name="connsiteX367" fmla="*/ 1275348 w 8128084"/>
              <a:gd name="connsiteY367" fmla="*/ 6304548 h 15135727"/>
              <a:gd name="connsiteX368" fmla="*/ 1242427 w 8128084"/>
              <a:gd name="connsiteY368" fmla="*/ 6173203 h 15135727"/>
              <a:gd name="connsiteX369" fmla="*/ 1323474 w 8128084"/>
              <a:gd name="connsiteY369" fmla="*/ 6015790 h 15135727"/>
              <a:gd name="connsiteX370" fmla="*/ 1540042 w 8128084"/>
              <a:gd name="connsiteY370" fmla="*/ 5871411 h 15135727"/>
              <a:gd name="connsiteX371" fmla="*/ 1540042 w 8128084"/>
              <a:gd name="connsiteY371" fmla="*/ 5751095 h 15135727"/>
              <a:gd name="connsiteX372" fmla="*/ 1395664 w 8128084"/>
              <a:gd name="connsiteY372" fmla="*/ 5799221 h 15135727"/>
              <a:gd name="connsiteX373" fmla="*/ 1179095 w 8128084"/>
              <a:gd name="connsiteY373" fmla="*/ 5799221 h 15135727"/>
              <a:gd name="connsiteX374" fmla="*/ 890337 w 8128084"/>
              <a:gd name="connsiteY374" fmla="*/ 5775158 h 15135727"/>
              <a:gd name="connsiteX375" fmla="*/ 697832 w 8128084"/>
              <a:gd name="connsiteY375" fmla="*/ 5606716 h 15135727"/>
              <a:gd name="connsiteX376" fmla="*/ 577516 w 8128084"/>
              <a:gd name="connsiteY376" fmla="*/ 5582653 h 15135727"/>
              <a:gd name="connsiteX377" fmla="*/ 697832 w 8128084"/>
              <a:gd name="connsiteY377" fmla="*/ 5775158 h 15135727"/>
              <a:gd name="connsiteX378" fmla="*/ 409074 w 8128084"/>
              <a:gd name="connsiteY378" fmla="*/ 5799221 h 15135727"/>
              <a:gd name="connsiteX379" fmla="*/ 168442 w 8128084"/>
              <a:gd name="connsiteY379" fmla="*/ 5702969 h 15135727"/>
              <a:gd name="connsiteX380" fmla="*/ 264695 w 8128084"/>
              <a:gd name="connsiteY380" fmla="*/ 5558590 h 15135727"/>
              <a:gd name="connsiteX381" fmla="*/ 144379 w 8128084"/>
              <a:gd name="connsiteY381" fmla="*/ 5510464 h 15135727"/>
              <a:gd name="connsiteX382" fmla="*/ 0 w 8128084"/>
              <a:gd name="connsiteY382" fmla="*/ 5462337 h 15135727"/>
              <a:gd name="connsiteX383" fmla="*/ 96253 w 8128084"/>
              <a:gd name="connsiteY383"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42827 w 8128084"/>
              <a:gd name="connsiteY202" fmla="*/ 14383753 h 15135727"/>
              <a:gd name="connsiteX203" fmla="*/ 4403558 w 8128084"/>
              <a:gd name="connsiteY203" fmla="*/ 14437895 h 15135727"/>
              <a:gd name="connsiteX204" fmla="*/ 4340058 w 8128084"/>
              <a:gd name="connsiteY204" fmla="*/ 14475995 h 15135727"/>
              <a:gd name="connsiteX205" fmla="*/ 4303127 w 8128084"/>
              <a:gd name="connsiteY205" fmla="*/ 14364703 h 15135727"/>
              <a:gd name="connsiteX206" fmla="*/ 4276892 w 8128084"/>
              <a:gd name="connsiteY206" fmla="*/ 14296190 h 15135727"/>
              <a:gd name="connsiteX207" fmla="*/ 4235116 w 8128084"/>
              <a:gd name="connsiteY207" fmla="*/ 14341642 h 15135727"/>
              <a:gd name="connsiteX208" fmla="*/ 4162927 w 8128084"/>
              <a:gd name="connsiteY208" fmla="*/ 14389769 h 15135727"/>
              <a:gd name="connsiteX209" fmla="*/ 4137527 w 8128084"/>
              <a:gd name="connsiteY209" fmla="*/ 14364369 h 15135727"/>
              <a:gd name="connsiteX210" fmla="*/ 3998327 w 8128084"/>
              <a:gd name="connsiteY210" fmla="*/ 14409153 h 15135727"/>
              <a:gd name="connsiteX211" fmla="*/ 4023727 w 8128084"/>
              <a:gd name="connsiteY211" fmla="*/ 14275803 h 15135727"/>
              <a:gd name="connsiteX212" fmla="*/ 3915945 w 8128084"/>
              <a:gd name="connsiteY212" fmla="*/ 14289840 h 15135727"/>
              <a:gd name="connsiteX213" fmla="*/ 3801979 w 8128084"/>
              <a:gd name="connsiteY213" fmla="*/ 14293516 h 15135727"/>
              <a:gd name="connsiteX214" fmla="*/ 3719764 w 8128084"/>
              <a:gd name="connsiteY214" fmla="*/ 14415169 h 15135727"/>
              <a:gd name="connsiteX215" fmla="*/ 3625850 w 8128084"/>
              <a:gd name="connsiteY215" fmla="*/ 14616364 h 15135727"/>
              <a:gd name="connsiteX216" fmla="*/ 3513221 w 8128084"/>
              <a:gd name="connsiteY216" fmla="*/ 14726653 h 15135727"/>
              <a:gd name="connsiteX217" fmla="*/ 3583071 w 8128084"/>
              <a:gd name="connsiteY217" fmla="*/ 14832932 h 15135727"/>
              <a:gd name="connsiteX218" fmla="*/ 3633537 w 8128084"/>
              <a:gd name="connsiteY218" fmla="*/ 14967285 h 15135727"/>
              <a:gd name="connsiteX219" fmla="*/ 3609474 w 8128084"/>
              <a:gd name="connsiteY219" fmla="*/ 15087600 h 15135727"/>
              <a:gd name="connsiteX220" fmla="*/ 3479132 w 8128084"/>
              <a:gd name="connsiteY220" fmla="*/ 14975974 h 15135727"/>
              <a:gd name="connsiteX221" fmla="*/ 3304340 w 8128084"/>
              <a:gd name="connsiteY221" fmla="*/ 14949237 h 15135727"/>
              <a:gd name="connsiteX222" fmla="*/ 3261227 w 8128084"/>
              <a:gd name="connsiteY222" fmla="*/ 14787145 h 15135727"/>
              <a:gd name="connsiteX223" fmla="*/ 3128211 w 8128084"/>
              <a:gd name="connsiteY223" fmla="*/ 14919158 h 15135727"/>
              <a:gd name="connsiteX224" fmla="*/ 3090277 w 8128084"/>
              <a:gd name="connsiteY224" fmla="*/ 15075903 h 15135727"/>
              <a:gd name="connsiteX225" fmla="*/ 2959769 w 8128084"/>
              <a:gd name="connsiteY225" fmla="*/ 15135727 h 15135727"/>
              <a:gd name="connsiteX226" fmla="*/ 2891256 w 8128084"/>
              <a:gd name="connsiteY226" fmla="*/ 14945895 h 15135727"/>
              <a:gd name="connsiteX227" fmla="*/ 2829927 w 8128084"/>
              <a:gd name="connsiteY227" fmla="*/ 14872703 h 15135727"/>
              <a:gd name="connsiteX228" fmla="*/ 2887579 w 8128084"/>
              <a:gd name="connsiteY228" fmla="*/ 14774779 h 15135727"/>
              <a:gd name="connsiteX229" fmla="*/ 2779127 w 8128084"/>
              <a:gd name="connsiteY229" fmla="*/ 14694903 h 15135727"/>
              <a:gd name="connsiteX230" fmla="*/ 2839453 w 8128084"/>
              <a:gd name="connsiteY230" fmla="*/ 14582274 h 15135727"/>
              <a:gd name="connsiteX231" fmla="*/ 2935706 w 8128084"/>
              <a:gd name="connsiteY231" fmla="*/ 14510085 h 15135727"/>
              <a:gd name="connsiteX232" fmla="*/ 2948406 w 8128084"/>
              <a:gd name="connsiteY232" fmla="*/ 14554535 h 15135727"/>
              <a:gd name="connsiteX233" fmla="*/ 2855327 w 8128084"/>
              <a:gd name="connsiteY233" fmla="*/ 14371053 h 15135727"/>
              <a:gd name="connsiteX234" fmla="*/ 3014077 w 8128084"/>
              <a:gd name="connsiteY234" fmla="*/ 14447253 h 15135727"/>
              <a:gd name="connsiteX235" fmla="*/ 3029285 w 8128084"/>
              <a:gd name="connsiteY235" fmla="*/ 14363032 h 15135727"/>
              <a:gd name="connsiteX236" fmla="*/ 3152274 w 8128084"/>
              <a:gd name="connsiteY236" fmla="*/ 14341642 h 15135727"/>
              <a:gd name="connsiteX237" fmla="*/ 3226135 w 8128084"/>
              <a:gd name="connsiteY237" fmla="*/ 14269453 h 15135727"/>
              <a:gd name="connsiteX238" fmla="*/ 3152274 w 8128084"/>
              <a:gd name="connsiteY238" fmla="*/ 14197264 h 15135727"/>
              <a:gd name="connsiteX239" fmla="*/ 3152274 w 8128084"/>
              <a:gd name="connsiteY239" fmla="*/ 14052885 h 15135727"/>
              <a:gd name="connsiteX240" fmla="*/ 3086435 w 8128084"/>
              <a:gd name="connsiteY240" fmla="*/ 14037845 h 15135727"/>
              <a:gd name="connsiteX241" fmla="*/ 3056021 w 8128084"/>
              <a:gd name="connsiteY241" fmla="*/ 14153148 h 15135727"/>
              <a:gd name="connsiteX242" fmla="*/ 2935706 w 8128084"/>
              <a:gd name="connsiteY242" fmla="*/ 14076948 h 15135727"/>
              <a:gd name="connsiteX243" fmla="*/ 2863516 w 8128084"/>
              <a:gd name="connsiteY243" fmla="*/ 14093324 h 15135727"/>
              <a:gd name="connsiteX244" fmla="*/ 2804527 w 8128084"/>
              <a:gd name="connsiteY244" fmla="*/ 14218653 h 15135727"/>
              <a:gd name="connsiteX245" fmla="*/ 2719137 w 8128084"/>
              <a:gd name="connsiteY245" fmla="*/ 14197264 h 15135727"/>
              <a:gd name="connsiteX246" fmla="*/ 2653298 w 8128084"/>
              <a:gd name="connsiteY246" fmla="*/ 14248064 h 15135727"/>
              <a:gd name="connsiteX247" fmla="*/ 2560721 w 8128084"/>
              <a:gd name="connsiteY247" fmla="*/ 14150474 h 15135727"/>
              <a:gd name="connsiteX248" fmla="*/ 2436729 w 8128084"/>
              <a:gd name="connsiteY248" fmla="*/ 13804566 h 15135727"/>
              <a:gd name="connsiteX249" fmla="*/ 2550527 w 8128084"/>
              <a:gd name="connsiteY249" fmla="*/ 13805903 h 15135727"/>
              <a:gd name="connsiteX250" fmla="*/ 2729498 w 8128084"/>
              <a:gd name="connsiteY250" fmla="*/ 13812253 h 15135727"/>
              <a:gd name="connsiteX251" fmla="*/ 2633077 w 8128084"/>
              <a:gd name="connsiteY251" fmla="*/ 13755103 h 15135727"/>
              <a:gd name="connsiteX252" fmla="*/ 2553369 w 8128084"/>
              <a:gd name="connsiteY252" fmla="*/ 13475369 h 15135727"/>
              <a:gd name="connsiteX253" fmla="*/ 2658645 w 8128084"/>
              <a:gd name="connsiteY253" fmla="*/ 13224711 h 15135727"/>
              <a:gd name="connsiteX254" fmla="*/ 2719137 w 8128084"/>
              <a:gd name="connsiteY254" fmla="*/ 13042232 h 15135727"/>
              <a:gd name="connsiteX255" fmla="*/ 2791327 w 8128084"/>
              <a:gd name="connsiteY255" fmla="*/ 12945979 h 15135727"/>
              <a:gd name="connsiteX256" fmla="*/ 2969627 w 8128084"/>
              <a:gd name="connsiteY256" fmla="*/ 12929603 h 15135727"/>
              <a:gd name="connsiteX257" fmla="*/ 3031958 w 8128084"/>
              <a:gd name="connsiteY257" fmla="*/ 13090358 h 15135727"/>
              <a:gd name="connsiteX258" fmla="*/ 3102977 w 8128084"/>
              <a:gd name="connsiteY258" fmla="*/ 12974053 h 15135727"/>
              <a:gd name="connsiteX259" fmla="*/ 3043321 w 8128084"/>
              <a:gd name="connsiteY259" fmla="*/ 12836024 h 15135727"/>
              <a:gd name="connsiteX260" fmla="*/ 2849479 w 8128084"/>
              <a:gd name="connsiteY260" fmla="*/ 12815637 h 15135727"/>
              <a:gd name="connsiteX261" fmla="*/ 2815390 w 8128084"/>
              <a:gd name="connsiteY261" fmla="*/ 12777537 h 15135727"/>
              <a:gd name="connsiteX262" fmla="*/ 2887077 w 8128084"/>
              <a:gd name="connsiteY262" fmla="*/ 12586703 h 15135727"/>
              <a:gd name="connsiteX263" fmla="*/ 3153777 w 8128084"/>
              <a:gd name="connsiteY263" fmla="*/ 12516853 h 15135727"/>
              <a:gd name="connsiteX264" fmla="*/ 3239837 w 8128084"/>
              <a:gd name="connsiteY264" fmla="*/ 12311314 h 15135727"/>
              <a:gd name="connsiteX265" fmla="*/ 3104148 w 8128084"/>
              <a:gd name="connsiteY265" fmla="*/ 12320337 h 15135727"/>
              <a:gd name="connsiteX266" fmla="*/ 3040648 w 8128084"/>
              <a:gd name="connsiteY266" fmla="*/ 12320337 h 15135727"/>
              <a:gd name="connsiteX267" fmla="*/ 2956927 w 8128084"/>
              <a:gd name="connsiteY267" fmla="*/ 12237453 h 15135727"/>
              <a:gd name="connsiteX268" fmla="*/ 3007895 w 8128084"/>
              <a:gd name="connsiteY268" fmla="*/ 12079706 h 15135727"/>
              <a:gd name="connsiteX269" fmla="*/ 2810042 w 8128084"/>
              <a:gd name="connsiteY269" fmla="*/ 11954377 h 15135727"/>
              <a:gd name="connsiteX270" fmla="*/ 2863516 w 8128084"/>
              <a:gd name="connsiteY270" fmla="*/ 11694695 h 15135727"/>
              <a:gd name="connsiteX271" fmla="*/ 2817227 w 8128084"/>
              <a:gd name="connsiteY271" fmla="*/ 11507203 h 15135727"/>
              <a:gd name="connsiteX272" fmla="*/ 2911642 w 8128084"/>
              <a:gd name="connsiteY272" fmla="*/ 11454064 h 15135727"/>
              <a:gd name="connsiteX273" fmla="*/ 2988677 w 8128084"/>
              <a:gd name="connsiteY273" fmla="*/ 11494503 h 15135727"/>
              <a:gd name="connsiteX274" fmla="*/ 3011571 w 8128084"/>
              <a:gd name="connsiteY274" fmla="*/ 11454064 h 15135727"/>
              <a:gd name="connsiteX275" fmla="*/ 2850482 w 8128084"/>
              <a:gd name="connsiteY275" fmla="*/ 11381874 h 15135727"/>
              <a:gd name="connsiteX276" fmla="*/ 2993858 w 8128084"/>
              <a:gd name="connsiteY276" fmla="*/ 11266571 h 15135727"/>
              <a:gd name="connsiteX277" fmla="*/ 3007895 w 8128084"/>
              <a:gd name="connsiteY277" fmla="*/ 11189369 h 15135727"/>
              <a:gd name="connsiteX278" fmla="*/ 2874879 w 8128084"/>
              <a:gd name="connsiteY278" fmla="*/ 11179342 h 15135727"/>
              <a:gd name="connsiteX279" fmla="*/ 2919329 w 8128084"/>
              <a:gd name="connsiteY279" fmla="*/ 11023600 h 15135727"/>
              <a:gd name="connsiteX280" fmla="*/ 2887579 w 8128084"/>
              <a:gd name="connsiteY280" fmla="*/ 10924674 h 15135727"/>
              <a:gd name="connsiteX281" fmla="*/ 2760914 w 8128084"/>
              <a:gd name="connsiteY281" fmla="*/ 11065377 h 15135727"/>
              <a:gd name="connsiteX282" fmla="*/ 2667000 w 8128084"/>
              <a:gd name="connsiteY282" fmla="*/ 10969124 h 15135727"/>
              <a:gd name="connsiteX283" fmla="*/ 2607845 w 8128084"/>
              <a:gd name="connsiteY283" fmla="*/ 11071727 h 15135727"/>
              <a:gd name="connsiteX284" fmla="*/ 2526632 w 8128084"/>
              <a:gd name="connsiteY284" fmla="*/ 11117179 h 15135727"/>
              <a:gd name="connsiteX285" fmla="*/ 2410827 w 8128084"/>
              <a:gd name="connsiteY285" fmla="*/ 11100803 h 15135727"/>
              <a:gd name="connsiteX286" fmla="*/ 2334127 w 8128084"/>
              <a:gd name="connsiteY286" fmla="*/ 10996864 h 15135727"/>
              <a:gd name="connsiteX287" fmla="*/ 2358190 w 8128084"/>
              <a:gd name="connsiteY287" fmla="*/ 10732169 h 15135727"/>
              <a:gd name="connsiteX288" fmla="*/ 2372227 w 8128084"/>
              <a:gd name="connsiteY288" fmla="*/ 10689390 h 15135727"/>
              <a:gd name="connsiteX289" fmla="*/ 2533316 w 8128084"/>
              <a:gd name="connsiteY289" fmla="*/ 10574087 h 15135727"/>
              <a:gd name="connsiteX290" fmla="*/ 2598821 w 8128084"/>
              <a:gd name="connsiteY290" fmla="*/ 10684042 h 15135727"/>
              <a:gd name="connsiteX291" fmla="*/ 2683877 w 8128084"/>
              <a:gd name="connsiteY291" fmla="*/ 10745203 h 15135727"/>
              <a:gd name="connsiteX292" fmla="*/ 2767264 w 8128084"/>
              <a:gd name="connsiteY292" fmla="*/ 10684042 h 15135727"/>
              <a:gd name="connsiteX293" fmla="*/ 2646948 w 8128084"/>
              <a:gd name="connsiteY293" fmla="*/ 10515600 h 15135727"/>
              <a:gd name="connsiteX294" fmla="*/ 2815390 w 8128084"/>
              <a:gd name="connsiteY294" fmla="*/ 10395285 h 15135727"/>
              <a:gd name="connsiteX295" fmla="*/ 2899777 w 8128084"/>
              <a:gd name="connsiteY295" fmla="*/ 10453103 h 15135727"/>
              <a:gd name="connsiteX296" fmla="*/ 2899777 w 8128084"/>
              <a:gd name="connsiteY296" fmla="*/ 10586453 h 15135727"/>
              <a:gd name="connsiteX297" fmla="*/ 2982327 w 8128084"/>
              <a:gd name="connsiteY297" fmla="*/ 10459453 h 15135727"/>
              <a:gd name="connsiteX298" fmla="*/ 3080085 w 8128084"/>
              <a:gd name="connsiteY298" fmla="*/ 10419348 h 15135727"/>
              <a:gd name="connsiteX299" fmla="*/ 3248527 w 8128084"/>
              <a:gd name="connsiteY299" fmla="*/ 10539664 h 15135727"/>
              <a:gd name="connsiteX300" fmla="*/ 3320716 w 8128084"/>
              <a:gd name="connsiteY300" fmla="*/ 10659979 h 15135727"/>
              <a:gd name="connsiteX301" fmla="*/ 3465095 w 8128084"/>
              <a:gd name="connsiteY301" fmla="*/ 10659979 h 15135727"/>
              <a:gd name="connsiteX302" fmla="*/ 3441032 w 8128084"/>
              <a:gd name="connsiteY302" fmla="*/ 10491537 h 15135727"/>
              <a:gd name="connsiteX303" fmla="*/ 3356977 w 8128084"/>
              <a:gd name="connsiteY303" fmla="*/ 10408653 h 15135727"/>
              <a:gd name="connsiteX304" fmla="*/ 3348456 w 8128084"/>
              <a:gd name="connsiteY304" fmla="*/ 10282656 h 15135727"/>
              <a:gd name="connsiteX305" fmla="*/ 3198227 w 8128084"/>
              <a:gd name="connsiteY305" fmla="*/ 10319753 h 15135727"/>
              <a:gd name="connsiteX306" fmla="*/ 3152274 w 8128084"/>
              <a:gd name="connsiteY306" fmla="*/ 10250906 h 15135727"/>
              <a:gd name="connsiteX307" fmla="*/ 3176337 w 8128084"/>
              <a:gd name="connsiteY307" fmla="*/ 10178716 h 15135727"/>
              <a:gd name="connsiteX308" fmla="*/ 3104148 w 8128084"/>
              <a:gd name="connsiteY308" fmla="*/ 10154653 h 15135727"/>
              <a:gd name="connsiteX309" fmla="*/ 2975977 w 8128084"/>
              <a:gd name="connsiteY309" fmla="*/ 10167353 h 15135727"/>
              <a:gd name="connsiteX310" fmla="*/ 3007895 w 8128084"/>
              <a:gd name="connsiteY310" fmla="*/ 9962148 h 15135727"/>
              <a:gd name="connsiteX311" fmla="*/ 3176337 w 8128084"/>
              <a:gd name="connsiteY311" fmla="*/ 9889958 h 15135727"/>
              <a:gd name="connsiteX312" fmla="*/ 2959769 w 8128084"/>
              <a:gd name="connsiteY312" fmla="*/ 9504948 h 15135727"/>
              <a:gd name="connsiteX313" fmla="*/ 2791327 w 8128084"/>
              <a:gd name="connsiteY313" fmla="*/ 9456821 h 15135727"/>
              <a:gd name="connsiteX314" fmla="*/ 2574758 w 8128084"/>
              <a:gd name="connsiteY314" fmla="*/ 9336506 h 15135727"/>
              <a:gd name="connsiteX315" fmla="*/ 2671177 w 8128084"/>
              <a:gd name="connsiteY315" fmla="*/ 9189453 h 15135727"/>
              <a:gd name="connsiteX316" fmla="*/ 2684045 w 8128084"/>
              <a:gd name="connsiteY316" fmla="*/ 9109911 h 15135727"/>
              <a:gd name="connsiteX317" fmla="*/ 2580774 w 8128084"/>
              <a:gd name="connsiteY317" fmla="*/ 9069471 h 15135727"/>
              <a:gd name="connsiteX318" fmla="*/ 2546685 w 8128084"/>
              <a:gd name="connsiteY318" fmla="*/ 9051758 h 15135727"/>
              <a:gd name="connsiteX319" fmla="*/ 2436729 w 8128084"/>
              <a:gd name="connsiteY319" fmla="*/ 9056771 h 15135727"/>
              <a:gd name="connsiteX320" fmla="*/ 2372727 w 8128084"/>
              <a:gd name="connsiteY320" fmla="*/ 9259303 h 15135727"/>
              <a:gd name="connsiteX321" fmla="*/ 2261937 w 8128084"/>
              <a:gd name="connsiteY321" fmla="*/ 9168064 h 15135727"/>
              <a:gd name="connsiteX322" fmla="*/ 2237874 w 8128084"/>
              <a:gd name="connsiteY322" fmla="*/ 8999621 h 15135727"/>
              <a:gd name="connsiteX323" fmla="*/ 2079458 w 8128084"/>
              <a:gd name="connsiteY323" fmla="*/ 9020008 h 15135727"/>
              <a:gd name="connsiteX324" fmla="*/ 2026319 w 8128084"/>
              <a:gd name="connsiteY324" fmla="*/ 8827503 h 15135727"/>
              <a:gd name="connsiteX325" fmla="*/ 1833814 w 8128084"/>
              <a:gd name="connsiteY325" fmla="*/ 8822490 h 15135727"/>
              <a:gd name="connsiteX326" fmla="*/ 1705977 w 8128084"/>
              <a:gd name="connsiteY326" fmla="*/ 8941803 h 15135727"/>
              <a:gd name="connsiteX327" fmla="*/ 1693445 w 8128084"/>
              <a:gd name="connsiteY327" fmla="*/ 9048082 h 15135727"/>
              <a:gd name="connsiteX328" fmla="*/ 1575469 w 8128084"/>
              <a:gd name="connsiteY328" fmla="*/ 9099885 h 15135727"/>
              <a:gd name="connsiteX329" fmla="*/ 1477879 w 8128084"/>
              <a:gd name="connsiteY329" fmla="*/ 8936456 h 15135727"/>
              <a:gd name="connsiteX330" fmla="*/ 1347537 w 8128084"/>
              <a:gd name="connsiteY330" fmla="*/ 8879306 h 15135727"/>
              <a:gd name="connsiteX331" fmla="*/ 1220537 w 8128084"/>
              <a:gd name="connsiteY331" fmla="*/ 8799764 h 15135727"/>
              <a:gd name="connsiteX332" fmla="*/ 1106906 w 8128084"/>
              <a:gd name="connsiteY332" fmla="*/ 8783053 h 15135727"/>
              <a:gd name="connsiteX333" fmla="*/ 890337 w 8128084"/>
              <a:gd name="connsiteY333" fmla="*/ 8686800 h 15135727"/>
              <a:gd name="connsiteX334" fmla="*/ 649706 w 8128084"/>
              <a:gd name="connsiteY334" fmla="*/ 8662737 h 15135727"/>
              <a:gd name="connsiteX335" fmla="*/ 493127 w 8128084"/>
              <a:gd name="connsiteY335" fmla="*/ 8668753 h 15135727"/>
              <a:gd name="connsiteX336" fmla="*/ 385011 w 8128084"/>
              <a:gd name="connsiteY336" fmla="*/ 8566485 h 15135727"/>
              <a:gd name="connsiteX337" fmla="*/ 455027 w 8128084"/>
              <a:gd name="connsiteY337" fmla="*/ 8421103 h 15135727"/>
              <a:gd name="connsiteX338" fmla="*/ 577516 w 8128084"/>
              <a:gd name="connsiteY338" fmla="*/ 8373979 h 15135727"/>
              <a:gd name="connsiteX339" fmla="*/ 794085 w 8128084"/>
              <a:gd name="connsiteY339" fmla="*/ 8301790 h 15135727"/>
              <a:gd name="connsiteX340" fmla="*/ 745958 w 8128084"/>
              <a:gd name="connsiteY340" fmla="*/ 8133348 h 15135727"/>
              <a:gd name="connsiteX341" fmla="*/ 818148 w 8128084"/>
              <a:gd name="connsiteY341" fmla="*/ 7820527 h 15135727"/>
              <a:gd name="connsiteX342" fmla="*/ 697832 w 8128084"/>
              <a:gd name="connsiteY342" fmla="*/ 7820527 h 15135727"/>
              <a:gd name="connsiteX343" fmla="*/ 625642 w 8128084"/>
              <a:gd name="connsiteY343" fmla="*/ 7916779 h 15135727"/>
              <a:gd name="connsiteX344" fmla="*/ 457200 w 8128084"/>
              <a:gd name="connsiteY344" fmla="*/ 7820527 h 15135727"/>
              <a:gd name="connsiteX345" fmla="*/ 529390 w 8128084"/>
              <a:gd name="connsiteY345" fmla="*/ 7700211 h 15135727"/>
              <a:gd name="connsiteX346" fmla="*/ 715377 w 8128084"/>
              <a:gd name="connsiteY346" fmla="*/ 7748003 h 15135727"/>
              <a:gd name="connsiteX347" fmla="*/ 938464 w 8128084"/>
              <a:gd name="connsiteY347" fmla="*/ 7676148 h 15135727"/>
              <a:gd name="connsiteX348" fmla="*/ 1058779 w 8128084"/>
              <a:gd name="connsiteY348" fmla="*/ 7459579 h 15135727"/>
              <a:gd name="connsiteX349" fmla="*/ 1203158 w 8128084"/>
              <a:gd name="connsiteY349" fmla="*/ 7603958 h 15135727"/>
              <a:gd name="connsiteX350" fmla="*/ 1299411 w 8128084"/>
              <a:gd name="connsiteY350" fmla="*/ 7555832 h 15135727"/>
              <a:gd name="connsiteX351" fmla="*/ 1443790 w 8128084"/>
              <a:gd name="connsiteY351" fmla="*/ 7507706 h 15135727"/>
              <a:gd name="connsiteX352" fmla="*/ 1684421 w 8128084"/>
              <a:gd name="connsiteY352" fmla="*/ 7603958 h 15135727"/>
              <a:gd name="connsiteX353" fmla="*/ 1684421 w 8128084"/>
              <a:gd name="connsiteY353" fmla="*/ 7603958 h 15135727"/>
              <a:gd name="connsiteX354" fmla="*/ 1693277 w 8128084"/>
              <a:gd name="connsiteY354" fmla="*/ 7462253 h 15135727"/>
              <a:gd name="connsiteX355" fmla="*/ 1540042 w 8128084"/>
              <a:gd name="connsiteY355" fmla="*/ 7363327 h 15135727"/>
              <a:gd name="connsiteX356" fmla="*/ 1299411 w 8128084"/>
              <a:gd name="connsiteY356" fmla="*/ 7315200 h 15135727"/>
              <a:gd name="connsiteX357" fmla="*/ 1130969 w 8128084"/>
              <a:gd name="connsiteY357" fmla="*/ 7339264 h 15135727"/>
              <a:gd name="connsiteX358" fmla="*/ 1034716 w 8128084"/>
              <a:gd name="connsiteY358" fmla="*/ 7315200 h 15135727"/>
              <a:gd name="connsiteX359" fmla="*/ 982077 w 8128084"/>
              <a:gd name="connsiteY359" fmla="*/ 7113003 h 15135727"/>
              <a:gd name="connsiteX360" fmla="*/ 1155032 w 8128084"/>
              <a:gd name="connsiteY360" fmla="*/ 7050506 h 15135727"/>
              <a:gd name="connsiteX361" fmla="*/ 1155032 w 8128084"/>
              <a:gd name="connsiteY361" fmla="*/ 6930190 h 15135727"/>
              <a:gd name="connsiteX362" fmla="*/ 1155032 w 8128084"/>
              <a:gd name="connsiteY362" fmla="*/ 6761748 h 15135727"/>
              <a:gd name="connsiteX363" fmla="*/ 1203158 w 8128084"/>
              <a:gd name="connsiteY363" fmla="*/ 6617369 h 15135727"/>
              <a:gd name="connsiteX364" fmla="*/ 1409700 w 8128084"/>
              <a:gd name="connsiteY364" fmla="*/ 6517440 h 15135727"/>
              <a:gd name="connsiteX365" fmla="*/ 1443790 w 8128084"/>
              <a:gd name="connsiteY365" fmla="*/ 6328611 h 15135727"/>
              <a:gd name="connsiteX366" fmla="*/ 1419727 w 8128084"/>
              <a:gd name="connsiteY366" fmla="*/ 6208295 h 15135727"/>
              <a:gd name="connsiteX367" fmla="*/ 1275348 w 8128084"/>
              <a:gd name="connsiteY367" fmla="*/ 6304548 h 15135727"/>
              <a:gd name="connsiteX368" fmla="*/ 1178927 w 8128084"/>
              <a:gd name="connsiteY368" fmla="*/ 6281153 h 15135727"/>
              <a:gd name="connsiteX369" fmla="*/ 1242427 w 8128084"/>
              <a:gd name="connsiteY369" fmla="*/ 6173203 h 15135727"/>
              <a:gd name="connsiteX370" fmla="*/ 1323474 w 8128084"/>
              <a:gd name="connsiteY370" fmla="*/ 6015790 h 15135727"/>
              <a:gd name="connsiteX371" fmla="*/ 1540042 w 8128084"/>
              <a:gd name="connsiteY371" fmla="*/ 5871411 h 15135727"/>
              <a:gd name="connsiteX372" fmla="*/ 1540042 w 8128084"/>
              <a:gd name="connsiteY372" fmla="*/ 5751095 h 15135727"/>
              <a:gd name="connsiteX373" fmla="*/ 1395664 w 8128084"/>
              <a:gd name="connsiteY373" fmla="*/ 5799221 h 15135727"/>
              <a:gd name="connsiteX374" fmla="*/ 1179095 w 8128084"/>
              <a:gd name="connsiteY374" fmla="*/ 5799221 h 15135727"/>
              <a:gd name="connsiteX375" fmla="*/ 890337 w 8128084"/>
              <a:gd name="connsiteY375" fmla="*/ 5775158 h 15135727"/>
              <a:gd name="connsiteX376" fmla="*/ 697832 w 8128084"/>
              <a:gd name="connsiteY376" fmla="*/ 5606716 h 15135727"/>
              <a:gd name="connsiteX377" fmla="*/ 577516 w 8128084"/>
              <a:gd name="connsiteY377" fmla="*/ 5582653 h 15135727"/>
              <a:gd name="connsiteX378" fmla="*/ 697832 w 8128084"/>
              <a:gd name="connsiteY378" fmla="*/ 5775158 h 15135727"/>
              <a:gd name="connsiteX379" fmla="*/ 409074 w 8128084"/>
              <a:gd name="connsiteY379" fmla="*/ 5799221 h 15135727"/>
              <a:gd name="connsiteX380" fmla="*/ 168442 w 8128084"/>
              <a:gd name="connsiteY380" fmla="*/ 5702969 h 15135727"/>
              <a:gd name="connsiteX381" fmla="*/ 264695 w 8128084"/>
              <a:gd name="connsiteY381" fmla="*/ 5558590 h 15135727"/>
              <a:gd name="connsiteX382" fmla="*/ 144379 w 8128084"/>
              <a:gd name="connsiteY382" fmla="*/ 5510464 h 15135727"/>
              <a:gd name="connsiteX383" fmla="*/ 0 w 8128084"/>
              <a:gd name="connsiteY383" fmla="*/ 5462337 h 15135727"/>
              <a:gd name="connsiteX384" fmla="*/ 96253 w 8128084"/>
              <a:gd name="connsiteY384"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42827 w 8128084"/>
              <a:gd name="connsiteY202" fmla="*/ 14383753 h 15135727"/>
              <a:gd name="connsiteX203" fmla="*/ 4403558 w 8128084"/>
              <a:gd name="connsiteY203" fmla="*/ 14437895 h 15135727"/>
              <a:gd name="connsiteX204" fmla="*/ 4340058 w 8128084"/>
              <a:gd name="connsiteY204" fmla="*/ 14475995 h 15135727"/>
              <a:gd name="connsiteX205" fmla="*/ 4303127 w 8128084"/>
              <a:gd name="connsiteY205" fmla="*/ 14364703 h 15135727"/>
              <a:gd name="connsiteX206" fmla="*/ 4276892 w 8128084"/>
              <a:gd name="connsiteY206" fmla="*/ 14296190 h 15135727"/>
              <a:gd name="connsiteX207" fmla="*/ 4235116 w 8128084"/>
              <a:gd name="connsiteY207" fmla="*/ 14341642 h 15135727"/>
              <a:gd name="connsiteX208" fmla="*/ 4162927 w 8128084"/>
              <a:gd name="connsiteY208" fmla="*/ 14389769 h 15135727"/>
              <a:gd name="connsiteX209" fmla="*/ 4137527 w 8128084"/>
              <a:gd name="connsiteY209" fmla="*/ 14364369 h 15135727"/>
              <a:gd name="connsiteX210" fmla="*/ 3998327 w 8128084"/>
              <a:gd name="connsiteY210" fmla="*/ 14409153 h 15135727"/>
              <a:gd name="connsiteX211" fmla="*/ 4023727 w 8128084"/>
              <a:gd name="connsiteY211" fmla="*/ 14275803 h 15135727"/>
              <a:gd name="connsiteX212" fmla="*/ 3915945 w 8128084"/>
              <a:gd name="connsiteY212" fmla="*/ 14289840 h 15135727"/>
              <a:gd name="connsiteX213" fmla="*/ 3801979 w 8128084"/>
              <a:gd name="connsiteY213" fmla="*/ 14293516 h 15135727"/>
              <a:gd name="connsiteX214" fmla="*/ 3719764 w 8128084"/>
              <a:gd name="connsiteY214" fmla="*/ 14415169 h 15135727"/>
              <a:gd name="connsiteX215" fmla="*/ 3625850 w 8128084"/>
              <a:gd name="connsiteY215" fmla="*/ 14616364 h 15135727"/>
              <a:gd name="connsiteX216" fmla="*/ 3513221 w 8128084"/>
              <a:gd name="connsiteY216" fmla="*/ 14726653 h 15135727"/>
              <a:gd name="connsiteX217" fmla="*/ 3583071 w 8128084"/>
              <a:gd name="connsiteY217" fmla="*/ 14832932 h 15135727"/>
              <a:gd name="connsiteX218" fmla="*/ 3633537 w 8128084"/>
              <a:gd name="connsiteY218" fmla="*/ 14967285 h 15135727"/>
              <a:gd name="connsiteX219" fmla="*/ 3609474 w 8128084"/>
              <a:gd name="connsiteY219" fmla="*/ 15087600 h 15135727"/>
              <a:gd name="connsiteX220" fmla="*/ 3479132 w 8128084"/>
              <a:gd name="connsiteY220" fmla="*/ 14975974 h 15135727"/>
              <a:gd name="connsiteX221" fmla="*/ 3304340 w 8128084"/>
              <a:gd name="connsiteY221" fmla="*/ 14949237 h 15135727"/>
              <a:gd name="connsiteX222" fmla="*/ 3261227 w 8128084"/>
              <a:gd name="connsiteY222" fmla="*/ 14787145 h 15135727"/>
              <a:gd name="connsiteX223" fmla="*/ 3128211 w 8128084"/>
              <a:gd name="connsiteY223" fmla="*/ 14919158 h 15135727"/>
              <a:gd name="connsiteX224" fmla="*/ 3090277 w 8128084"/>
              <a:gd name="connsiteY224" fmla="*/ 15075903 h 15135727"/>
              <a:gd name="connsiteX225" fmla="*/ 2959769 w 8128084"/>
              <a:gd name="connsiteY225" fmla="*/ 15135727 h 15135727"/>
              <a:gd name="connsiteX226" fmla="*/ 2891256 w 8128084"/>
              <a:gd name="connsiteY226" fmla="*/ 14945895 h 15135727"/>
              <a:gd name="connsiteX227" fmla="*/ 2829927 w 8128084"/>
              <a:gd name="connsiteY227" fmla="*/ 14872703 h 15135727"/>
              <a:gd name="connsiteX228" fmla="*/ 2887579 w 8128084"/>
              <a:gd name="connsiteY228" fmla="*/ 14774779 h 15135727"/>
              <a:gd name="connsiteX229" fmla="*/ 2779127 w 8128084"/>
              <a:gd name="connsiteY229" fmla="*/ 14694903 h 15135727"/>
              <a:gd name="connsiteX230" fmla="*/ 2839453 w 8128084"/>
              <a:gd name="connsiteY230" fmla="*/ 14582274 h 15135727"/>
              <a:gd name="connsiteX231" fmla="*/ 2935706 w 8128084"/>
              <a:gd name="connsiteY231" fmla="*/ 14510085 h 15135727"/>
              <a:gd name="connsiteX232" fmla="*/ 2948406 w 8128084"/>
              <a:gd name="connsiteY232" fmla="*/ 14554535 h 15135727"/>
              <a:gd name="connsiteX233" fmla="*/ 2855327 w 8128084"/>
              <a:gd name="connsiteY233" fmla="*/ 14371053 h 15135727"/>
              <a:gd name="connsiteX234" fmla="*/ 3014077 w 8128084"/>
              <a:gd name="connsiteY234" fmla="*/ 14447253 h 15135727"/>
              <a:gd name="connsiteX235" fmla="*/ 3029285 w 8128084"/>
              <a:gd name="connsiteY235" fmla="*/ 14363032 h 15135727"/>
              <a:gd name="connsiteX236" fmla="*/ 3152274 w 8128084"/>
              <a:gd name="connsiteY236" fmla="*/ 14341642 h 15135727"/>
              <a:gd name="connsiteX237" fmla="*/ 3226135 w 8128084"/>
              <a:gd name="connsiteY237" fmla="*/ 14269453 h 15135727"/>
              <a:gd name="connsiteX238" fmla="*/ 3152274 w 8128084"/>
              <a:gd name="connsiteY238" fmla="*/ 14197264 h 15135727"/>
              <a:gd name="connsiteX239" fmla="*/ 3152274 w 8128084"/>
              <a:gd name="connsiteY239" fmla="*/ 14052885 h 15135727"/>
              <a:gd name="connsiteX240" fmla="*/ 3086435 w 8128084"/>
              <a:gd name="connsiteY240" fmla="*/ 14037845 h 15135727"/>
              <a:gd name="connsiteX241" fmla="*/ 3056021 w 8128084"/>
              <a:gd name="connsiteY241" fmla="*/ 14153148 h 15135727"/>
              <a:gd name="connsiteX242" fmla="*/ 2935706 w 8128084"/>
              <a:gd name="connsiteY242" fmla="*/ 14076948 h 15135727"/>
              <a:gd name="connsiteX243" fmla="*/ 2863516 w 8128084"/>
              <a:gd name="connsiteY243" fmla="*/ 14093324 h 15135727"/>
              <a:gd name="connsiteX244" fmla="*/ 2804527 w 8128084"/>
              <a:gd name="connsiteY244" fmla="*/ 14218653 h 15135727"/>
              <a:gd name="connsiteX245" fmla="*/ 2719137 w 8128084"/>
              <a:gd name="connsiteY245" fmla="*/ 14197264 h 15135727"/>
              <a:gd name="connsiteX246" fmla="*/ 2653298 w 8128084"/>
              <a:gd name="connsiteY246" fmla="*/ 14248064 h 15135727"/>
              <a:gd name="connsiteX247" fmla="*/ 2560721 w 8128084"/>
              <a:gd name="connsiteY247" fmla="*/ 14150474 h 15135727"/>
              <a:gd name="connsiteX248" fmla="*/ 2436729 w 8128084"/>
              <a:gd name="connsiteY248" fmla="*/ 13804566 h 15135727"/>
              <a:gd name="connsiteX249" fmla="*/ 2550527 w 8128084"/>
              <a:gd name="connsiteY249" fmla="*/ 13805903 h 15135727"/>
              <a:gd name="connsiteX250" fmla="*/ 2729498 w 8128084"/>
              <a:gd name="connsiteY250" fmla="*/ 13812253 h 15135727"/>
              <a:gd name="connsiteX251" fmla="*/ 2633077 w 8128084"/>
              <a:gd name="connsiteY251" fmla="*/ 13755103 h 15135727"/>
              <a:gd name="connsiteX252" fmla="*/ 2553369 w 8128084"/>
              <a:gd name="connsiteY252" fmla="*/ 13475369 h 15135727"/>
              <a:gd name="connsiteX253" fmla="*/ 2658645 w 8128084"/>
              <a:gd name="connsiteY253" fmla="*/ 13224711 h 15135727"/>
              <a:gd name="connsiteX254" fmla="*/ 2719137 w 8128084"/>
              <a:gd name="connsiteY254" fmla="*/ 13042232 h 15135727"/>
              <a:gd name="connsiteX255" fmla="*/ 2791327 w 8128084"/>
              <a:gd name="connsiteY255" fmla="*/ 12945979 h 15135727"/>
              <a:gd name="connsiteX256" fmla="*/ 2969627 w 8128084"/>
              <a:gd name="connsiteY256" fmla="*/ 12929603 h 15135727"/>
              <a:gd name="connsiteX257" fmla="*/ 3031958 w 8128084"/>
              <a:gd name="connsiteY257" fmla="*/ 13090358 h 15135727"/>
              <a:gd name="connsiteX258" fmla="*/ 3102977 w 8128084"/>
              <a:gd name="connsiteY258" fmla="*/ 12974053 h 15135727"/>
              <a:gd name="connsiteX259" fmla="*/ 3043321 w 8128084"/>
              <a:gd name="connsiteY259" fmla="*/ 12836024 h 15135727"/>
              <a:gd name="connsiteX260" fmla="*/ 2849479 w 8128084"/>
              <a:gd name="connsiteY260" fmla="*/ 12815637 h 15135727"/>
              <a:gd name="connsiteX261" fmla="*/ 2815390 w 8128084"/>
              <a:gd name="connsiteY261" fmla="*/ 12777537 h 15135727"/>
              <a:gd name="connsiteX262" fmla="*/ 2887077 w 8128084"/>
              <a:gd name="connsiteY262" fmla="*/ 12586703 h 15135727"/>
              <a:gd name="connsiteX263" fmla="*/ 3153777 w 8128084"/>
              <a:gd name="connsiteY263" fmla="*/ 12516853 h 15135727"/>
              <a:gd name="connsiteX264" fmla="*/ 3239837 w 8128084"/>
              <a:gd name="connsiteY264" fmla="*/ 12311314 h 15135727"/>
              <a:gd name="connsiteX265" fmla="*/ 3104148 w 8128084"/>
              <a:gd name="connsiteY265" fmla="*/ 12320337 h 15135727"/>
              <a:gd name="connsiteX266" fmla="*/ 3040648 w 8128084"/>
              <a:gd name="connsiteY266" fmla="*/ 12320337 h 15135727"/>
              <a:gd name="connsiteX267" fmla="*/ 2956927 w 8128084"/>
              <a:gd name="connsiteY267" fmla="*/ 12237453 h 15135727"/>
              <a:gd name="connsiteX268" fmla="*/ 3007895 w 8128084"/>
              <a:gd name="connsiteY268" fmla="*/ 12079706 h 15135727"/>
              <a:gd name="connsiteX269" fmla="*/ 2810042 w 8128084"/>
              <a:gd name="connsiteY269" fmla="*/ 11954377 h 15135727"/>
              <a:gd name="connsiteX270" fmla="*/ 2863516 w 8128084"/>
              <a:gd name="connsiteY270" fmla="*/ 11694695 h 15135727"/>
              <a:gd name="connsiteX271" fmla="*/ 2817227 w 8128084"/>
              <a:gd name="connsiteY271" fmla="*/ 11507203 h 15135727"/>
              <a:gd name="connsiteX272" fmla="*/ 2911642 w 8128084"/>
              <a:gd name="connsiteY272" fmla="*/ 11454064 h 15135727"/>
              <a:gd name="connsiteX273" fmla="*/ 2988677 w 8128084"/>
              <a:gd name="connsiteY273" fmla="*/ 11494503 h 15135727"/>
              <a:gd name="connsiteX274" fmla="*/ 3011571 w 8128084"/>
              <a:gd name="connsiteY274" fmla="*/ 11454064 h 15135727"/>
              <a:gd name="connsiteX275" fmla="*/ 2850482 w 8128084"/>
              <a:gd name="connsiteY275" fmla="*/ 11381874 h 15135727"/>
              <a:gd name="connsiteX276" fmla="*/ 2993858 w 8128084"/>
              <a:gd name="connsiteY276" fmla="*/ 11266571 h 15135727"/>
              <a:gd name="connsiteX277" fmla="*/ 3007895 w 8128084"/>
              <a:gd name="connsiteY277" fmla="*/ 11189369 h 15135727"/>
              <a:gd name="connsiteX278" fmla="*/ 2874879 w 8128084"/>
              <a:gd name="connsiteY278" fmla="*/ 11179342 h 15135727"/>
              <a:gd name="connsiteX279" fmla="*/ 2919329 w 8128084"/>
              <a:gd name="connsiteY279" fmla="*/ 11023600 h 15135727"/>
              <a:gd name="connsiteX280" fmla="*/ 2887579 w 8128084"/>
              <a:gd name="connsiteY280" fmla="*/ 10924674 h 15135727"/>
              <a:gd name="connsiteX281" fmla="*/ 2760914 w 8128084"/>
              <a:gd name="connsiteY281" fmla="*/ 11065377 h 15135727"/>
              <a:gd name="connsiteX282" fmla="*/ 2667000 w 8128084"/>
              <a:gd name="connsiteY282" fmla="*/ 10969124 h 15135727"/>
              <a:gd name="connsiteX283" fmla="*/ 2607845 w 8128084"/>
              <a:gd name="connsiteY283" fmla="*/ 11071727 h 15135727"/>
              <a:gd name="connsiteX284" fmla="*/ 2526632 w 8128084"/>
              <a:gd name="connsiteY284" fmla="*/ 11117179 h 15135727"/>
              <a:gd name="connsiteX285" fmla="*/ 2410827 w 8128084"/>
              <a:gd name="connsiteY285" fmla="*/ 11100803 h 15135727"/>
              <a:gd name="connsiteX286" fmla="*/ 2334127 w 8128084"/>
              <a:gd name="connsiteY286" fmla="*/ 10996864 h 15135727"/>
              <a:gd name="connsiteX287" fmla="*/ 2358190 w 8128084"/>
              <a:gd name="connsiteY287" fmla="*/ 10732169 h 15135727"/>
              <a:gd name="connsiteX288" fmla="*/ 2372227 w 8128084"/>
              <a:gd name="connsiteY288" fmla="*/ 10689390 h 15135727"/>
              <a:gd name="connsiteX289" fmla="*/ 2533316 w 8128084"/>
              <a:gd name="connsiteY289" fmla="*/ 10574087 h 15135727"/>
              <a:gd name="connsiteX290" fmla="*/ 2598821 w 8128084"/>
              <a:gd name="connsiteY290" fmla="*/ 10684042 h 15135727"/>
              <a:gd name="connsiteX291" fmla="*/ 2683877 w 8128084"/>
              <a:gd name="connsiteY291" fmla="*/ 10745203 h 15135727"/>
              <a:gd name="connsiteX292" fmla="*/ 2767264 w 8128084"/>
              <a:gd name="connsiteY292" fmla="*/ 10684042 h 15135727"/>
              <a:gd name="connsiteX293" fmla="*/ 2646948 w 8128084"/>
              <a:gd name="connsiteY293" fmla="*/ 10515600 h 15135727"/>
              <a:gd name="connsiteX294" fmla="*/ 2815390 w 8128084"/>
              <a:gd name="connsiteY294" fmla="*/ 10395285 h 15135727"/>
              <a:gd name="connsiteX295" fmla="*/ 2899777 w 8128084"/>
              <a:gd name="connsiteY295" fmla="*/ 10453103 h 15135727"/>
              <a:gd name="connsiteX296" fmla="*/ 2899777 w 8128084"/>
              <a:gd name="connsiteY296" fmla="*/ 10586453 h 15135727"/>
              <a:gd name="connsiteX297" fmla="*/ 2982327 w 8128084"/>
              <a:gd name="connsiteY297" fmla="*/ 10459453 h 15135727"/>
              <a:gd name="connsiteX298" fmla="*/ 3080085 w 8128084"/>
              <a:gd name="connsiteY298" fmla="*/ 10419348 h 15135727"/>
              <a:gd name="connsiteX299" fmla="*/ 3248527 w 8128084"/>
              <a:gd name="connsiteY299" fmla="*/ 10539664 h 15135727"/>
              <a:gd name="connsiteX300" fmla="*/ 3320716 w 8128084"/>
              <a:gd name="connsiteY300" fmla="*/ 10659979 h 15135727"/>
              <a:gd name="connsiteX301" fmla="*/ 3465095 w 8128084"/>
              <a:gd name="connsiteY301" fmla="*/ 10659979 h 15135727"/>
              <a:gd name="connsiteX302" fmla="*/ 3441032 w 8128084"/>
              <a:gd name="connsiteY302" fmla="*/ 10491537 h 15135727"/>
              <a:gd name="connsiteX303" fmla="*/ 3356977 w 8128084"/>
              <a:gd name="connsiteY303" fmla="*/ 10408653 h 15135727"/>
              <a:gd name="connsiteX304" fmla="*/ 3348456 w 8128084"/>
              <a:gd name="connsiteY304" fmla="*/ 10282656 h 15135727"/>
              <a:gd name="connsiteX305" fmla="*/ 3198227 w 8128084"/>
              <a:gd name="connsiteY305" fmla="*/ 10319753 h 15135727"/>
              <a:gd name="connsiteX306" fmla="*/ 3152274 w 8128084"/>
              <a:gd name="connsiteY306" fmla="*/ 10250906 h 15135727"/>
              <a:gd name="connsiteX307" fmla="*/ 3176337 w 8128084"/>
              <a:gd name="connsiteY307" fmla="*/ 10178716 h 15135727"/>
              <a:gd name="connsiteX308" fmla="*/ 3104148 w 8128084"/>
              <a:gd name="connsiteY308" fmla="*/ 10154653 h 15135727"/>
              <a:gd name="connsiteX309" fmla="*/ 2975977 w 8128084"/>
              <a:gd name="connsiteY309" fmla="*/ 10167353 h 15135727"/>
              <a:gd name="connsiteX310" fmla="*/ 3007895 w 8128084"/>
              <a:gd name="connsiteY310" fmla="*/ 9962148 h 15135727"/>
              <a:gd name="connsiteX311" fmla="*/ 3176337 w 8128084"/>
              <a:gd name="connsiteY311" fmla="*/ 9889958 h 15135727"/>
              <a:gd name="connsiteX312" fmla="*/ 2959769 w 8128084"/>
              <a:gd name="connsiteY312" fmla="*/ 9504948 h 15135727"/>
              <a:gd name="connsiteX313" fmla="*/ 2791327 w 8128084"/>
              <a:gd name="connsiteY313" fmla="*/ 9456821 h 15135727"/>
              <a:gd name="connsiteX314" fmla="*/ 2574758 w 8128084"/>
              <a:gd name="connsiteY314" fmla="*/ 9336506 h 15135727"/>
              <a:gd name="connsiteX315" fmla="*/ 2671177 w 8128084"/>
              <a:gd name="connsiteY315" fmla="*/ 9189453 h 15135727"/>
              <a:gd name="connsiteX316" fmla="*/ 2684045 w 8128084"/>
              <a:gd name="connsiteY316" fmla="*/ 9109911 h 15135727"/>
              <a:gd name="connsiteX317" fmla="*/ 2580774 w 8128084"/>
              <a:gd name="connsiteY317" fmla="*/ 9069471 h 15135727"/>
              <a:gd name="connsiteX318" fmla="*/ 2546685 w 8128084"/>
              <a:gd name="connsiteY318" fmla="*/ 9051758 h 15135727"/>
              <a:gd name="connsiteX319" fmla="*/ 2436729 w 8128084"/>
              <a:gd name="connsiteY319" fmla="*/ 9056771 h 15135727"/>
              <a:gd name="connsiteX320" fmla="*/ 2372727 w 8128084"/>
              <a:gd name="connsiteY320" fmla="*/ 9259303 h 15135727"/>
              <a:gd name="connsiteX321" fmla="*/ 2261937 w 8128084"/>
              <a:gd name="connsiteY321" fmla="*/ 9168064 h 15135727"/>
              <a:gd name="connsiteX322" fmla="*/ 2237874 w 8128084"/>
              <a:gd name="connsiteY322" fmla="*/ 8999621 h 15135727"/>
              <a:gd name="connsiteX323" fmla="*/ 2079458 w 8128084"/>
              <a:gd name="connsiteY323" fmla="*/ 9020008 h 15135727"/>
              <a:gd name="connsiteX324" fmla="*/ 2026319 w 8128084"/>
              <a:gd name="connsiteY324" fmla="*/ 8827503 h 15135727"/>
              <a:gd name="connsiteX325" fmla="*/ 1833814 w 8128084"/>
              <a:gd name="connsiteY325" fmla="*/ 8822490 h 15135727"/>
              <a:gd name="connsiteX326" fmla="*/ 1705977 w 8128084"/>
              <a:gd name="connsiteY326" fmla="*/ 8941803 h 15135727"/>
              <a:gd name="connsiteX327" fmla="*/ 1693445 w 8128084"/>
              <a:gd name="connsiteY327" fmla="*/ 9048082 h 15135727"/>
              <a:gd name="connsiteX328" fmla="*/ 1575469 w 8128084"/>
              <a:gd name="connsiteY328" fmla="*/ 9099885 h 15135727"/>
              <a:gd name="connsiteX329" fmla="*/ 1477879 w 8128084"/>
              <a:gd name="connsiteY329" fmla="*/ 8936456 h 15135727"/>
              <a:gd name="connsiteX330" fmla="*/ 1347537 w 8128084"/>
              <a:gd name="connsiteY330" fmla="*/ 8879306 h 15135727"/>
              <a:gd name="connsiteX331" fmla="*/ 1220537 w 8128084"/>
              <a:gd name="connsiteY331" fmla="*/ 8799764 h 15135727"/>
              <a:gd name="connsiteX332" fmla="*/ 1106906 w 8128084"/>
              <a:gd name="connsiteY332" fmla="*/ 8783053 h 15135727"/>
              <a:gd name="connsiteX333" fmla="*/ 890337 w 8128084"/>
              <a:gd name="connsiteY333" fmla="*/ 8686800 h 15135727"/>
              <a:gd name="connsiteX334" fmla="*/ 649706 w 8128084"/>
              <a:gd name="connsiteY334" fmla="*/ 8662737 h 15135727"/>
              <a:gd name="connsiteX335" fmla="*/ 493127 w 8128084"/>
              <a:gd name="connsiteY335" fmla="*/ 8668753 h 15135727"/>
              <a:gd name="connsiteX336" fmla="*/ 385011 w 8128084"/>
              <a:gd name="connsiteY336" fmla="*/ 8566485 h 15135727"/>
              <a:gd name="connsiteX337" fmla="*/ 455027 w 8128084"/>
              <a:gd name="connsiteY337" fmla="*/ 8421103 h 15135727"/>
              <a:gd name="connsiteX338" fmla="*/ 577516 w 8128084"/>
              <a:gd name="connsiteY338" fmla="*/ 8373979 h 15135727"/>
              <a:gd name="connsiteX339" fmla="*/ 794085 w 8128084"/>
              <a:gd name="connsiteY339" fmla="*/ 8301790 h 15135727"/>
              <a:gd name="connsiteX340" fmla="*/ 745958 w 8128084"/>
              <a:gd name="connsiteY340" fmla="*/ 8133348 h 15135727"/>
              <a:gd name="connsiteX341" fmla="*/ 818148 w 8128084"/>
              <a:gd name="connsiteY341" fmla="*/ 7820527 h 15135727"/>
              <a:gd name="connsiteX342" fmla="*/ 697832 w 8128084"/>
              <a:gd name="connsiteY342" fmla="*/ 7820527 h 15135727"/>
              <a:gd name="connsiteX343" fmla="*/ 625642 w 8128084"/>
              <a:gd name="connsiteY343" fmla="*/ 7916779 h 15135727"/>
              <a:gd name="connsiteX344" fmla="*/ 457200 w 8128084"/>
              <a:gd name="connsiteY344" fmla="*/ 7820527 h 15135727"/>
              <a:gd name="connsiteX345" fmla="*/ 529390 w 8128084"/>
              <a:gd name="connsiteY345" fmla="*/ 7700211 h 15135727"/>
              <a:gd name="connsiteX346" fmla="*/ 715377 w 8128084"/>
              <a:gd name="connsiteY346" fmla="*/ 7748003 h 15135727"/>
              <a:gd name="connsiteX347" fmla="*/ 938464 w 8128084"/>
              <a:gd name="connsiteY347" fmla="*/ 7676148 h 15135727"/>
              <a:gd name="connsiteX348" fmla="*/ 1058779 w 8128084"/>
              <a:gd name="connsiteY348" fmla="*/ 7459579 h 15135727"/>
              <a:gd name="connsiteX349" fmla="*/ 1203158 w 8128084"/>
              <a:gd name="connsiteY349" fmla="*/ 7603958 h 15135727"/>
              <a:gd name="connsiteX350" fmla="*/ 1299411 w 8128084"/>
              <a:gd name="connsiteY350" fmla="*/ 7555832 h 15135727"/>
              <a:gd name="connsiteX351" fmla="*/ 1443790 w 8128084"/>
              <a:gd name="connsiteY351" fmla="*/ 7507706 h 15135727"/>
              <a:gd name="connsiteX352" fmla="*/ 1684421 w 8128084"/>
              <a:gd name="connsiteY352" fmla="*/ 7603958 h 15135727"/>
              <a:gd name="connsiteX353" fmla="*/ 1684421 w 8128084"/>
              <a:gd name="connsiteY353" fmla="*/ 7603958 h 15135727"/>
              <a:gd name="connsiteX354" fmla="*/ 1693277 w 8128084"/>
              <a:gd name="connsiteY354" fmla="*/ 7462253 h 15135727"/>
              <a:gd name="connsiteX355" fmla="*/ 1540042 w 8128084"/>
              <a:gd name="connsiteY355" fmla="*/ 7363327 h 15135727"/>
              <a:gd name="connsiteX356" fmla="*/ 1299411 w 8128084"/>
              <a:gd name="connsiteY356" fmla="*/ 7315200 h 15135727"/>
              <a:gd name="connsiteX357" fmla="*/ 1130969 w 8128084"/>
              <a:gd name="connsiteY357" fmla="*/ 7339264 h 15135727"/>
              <a:gd name="connsiteX358" fmla="*/ 1034716 w 8128084"/>
              <a:gd name="connsiteY358" fmla="*/ 7315200 h 15135727"/>
              <a:gd name="connsiteX359" fmla="*/ 982077 w 8128084"/>
              <a:gd name="connsiteY359" fmla="*/ 7113003 h 15135727"/>
              <a:gd name="connsiteX360" fmla="*/ 1155032 w 8128084"/>
              <a:gd name="connsiteY360" fmla="*/ 7050506 h 15135727"/>
              <a:gd name="connsiteX361" fmla="*/ 1155032 w 8128084"/>
              <a:gd name="connsiteY361" fmla="*/ 6930190 h 15135727"/>
              <a:gd name="connsiteX362" fmla="*/ 1155032 w 8128084"/>
              <a:gd name="connsiteY362" fmla="*/ 6761748 h 15135727"/>
              <a:gd name="connsiteX363" fmla="*/ 1203158 w 8128084"/>
              <a:gd name="connsiteY363" fmla="*/ 6617369 h 15135727"/>
              <a:gd name="connsiteX364" fmla="*/ 1409700 w 8128084"/>
              <a:gd name="connsiteY364" fmla="*/ 6517440 h 15135727"/>
              <a:gd name="connsiteX365" fmla="*/ 1443790 w 8128084"/>
              <a:gd name="connsiteY365" fmla="*/ 6328611 h 15135727"/>
              <a:gd name="connsiteX366" fmla="*/ 1419727 w 8128084"/>
              <a:gd name="connsiteY366" fmla="*/ 6208295 h 15135727"/>
              <a:gd name="connsiteX367" fmla="*/ 1275348 w 8128084"/>
              <a:gd name="connsiteY367" fmla="*/ 6304548 h 15135727"/>
              <a:gd name="connsiteX368" fmla="*/ 1178927 w 8128084"/>
              <a:gd name="connsiteY368" fmla="*/ 6281153 h 15135727"/>
              <a:gd name="connsiteX369" fmla="*/ 1242427 w 8128084"/>
              <a:gd name="connsiteY369" fmla="*/ 6173203 h 15135727"/>
              <a:gd name="connsiteX370" fmla="*/ 1323474 w 8128084"/>
              <a:gd name="connsiteY370" fmla="*/ 6015790 h 15135727"/>
              <a:gd name="connsiteX371" fmla="*/ 1597192 w 8128084"/>
              <a:gd name="connsiteY371" fmla="*/ 5941261 h 15135727"/>
              <a:gd name="connsiteX372" fmla="*/ 1540042 w 8128084"/>
              <a:gd name="connsiteY372" fmla="*/ 5751095 h 15135727"/>
              <a:gd name="connsiteX373" fmla="*/ 1395664 w 8128084"/>
              <a:gd name="connsiteY373" fmla="*/ 5799221 h 15135727"/>
              <a:gd name="connsiteX374" fmla="*/ 1179095 w 8128084"/>
              <a:gd name="connsiteY374" fmla="*/ 5799221 h 15135727"/>
              <a:gd name="connsiteX375" fmla="*/ 890337 w 8128084"/>
              <a:gd name="connsiteY375" fmla="*/ 5775158 h 15135727"/>
              <a:gd name="connsiteX376" fmla="*/ 697832 w 8128084"/>
              <a:gd name="connsiteY376" fmla="*/ 5606716 h 15135727"/>
              <a:gd name="connsiteX377" fmla="*/ 577516 w 8128084"/>
              <a:gd name="connsiteY377" fmla="*/ 5582653 h 15135727"/>
              <a:gd name="connsiteX378" fmla="*/ 697832 w 8128084"/>
              <a:gd name="connsiteY378" fmla="*/ 5775158 h 15135727"/>
              <a:gd name="connsiteX379" fmla="*/ 409074 w 8128084"/>
              <a:gd name="connsiteY379" fmla="*/ 5799221 h 15135727"/>
              <a:gd name="connsiteX380" fmla="*/ 168442 w 8128084"/>
              <a:gd name="connsiteY380" fmla="*/ 5702969 h 15135727"/>
              <a:gd name="connsiteX381" fmla="*/ 264695 w 8128084"/>
              <a:gd name="connsiteY381" fmla="*/ 5558590 h 15135727"/>
              <a:gd name="connsiteX382" fmla="*/ 144379 w 8128084"/>
              <a:gd name="connsiteY382" fmla="*/ 5510464 h 15135727"/>
              <a:gd name="connsiteX383" fmla="*/ 0 w 8128084"/>
              <a:gd name="connsiteY383" fmla="*/ 5462337 h 15135727"/>
              <a:gd name="connsiteX384" fmla="*/ 96253 w 8128084"/>
              <a:gd name="connsiteY384"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42827 w 8128084"/>
              <a:gd name="connsiteY202" fmla="*/ 14383753 h 15135727"/>
              <a:gd name="connsiteX203" fmla="*/ 4403558 w 8128084"/>
              <a:gd name="connsiteY203" fmla="*/ 14437895 h 15135727"/>
              <a:gd name="connsiteX204" fmla="*/ 4340058 w 8128084"/>
              <a:gd name="connsiteY204" fmla="*/ 14475995 h 15135727"/>
              <a:gd name="connsiteX205" fmla="*/ 4303127 w 8128084"/>
              <a:gd name="connsiteY205" fmla="*/ 14364703 h 15135727"/>
              <a:gd name="connsiteX206" fmla="*/ 4276892 w 8128084"/>
              <a:gd name="connsiteY206" fmla="*/ 14296190 h 15135727"/>
              <a:gd name="connsiteX207" fmla="*/ 4235116 w 8128084"/>
              <a:gd name="connsiteY207" fmla="*/ 14341642 h 15135727"/>
              <a:gd name="connsiteX208" fmla="*/ 4162927 w 8128084"/>
              <a:gd name="connsiteY208" fmla="*/ 14389769 h 15135727"/>
              <a:gd name="connsiteX209" fmla="*/ 4137527 w 8128084"/>
              <a:gd name="connsiteY209" fmla="*/ 14364369 h 15135727"/>
              <a:gd name="connsiteX210" fmla="*/ 3998327 w 8128084"/>
              <a:gd name="connsiteY210" fmla="*/ 14409153 h 15135727"/>
              <a:gd name="connsiteX211" fmla="*/ 4023727 w 8128084"/>
              <a:gd name="connsiteY211" fmla="*/ 14275803 h 15135727"/>
              <a:gd name="connsiteX212" fmla="*/ 3915945 w 8128084"/>
              <a:gd name="connsiteY212" fmla="*/ 14289840 h 15135727"/>
              <a:gd name="connsiteX213" fmla="*/ 3801979 w 8128084"/>
              <a:gd name="connsiteY213" fmla="*/ 14293516 h 15135727"/>
              <a:gd name="connsiteX214" fmla="*/ 3719764 w 8128084"/>
              <a:gd name="connsiteY214" fmla="*/ 14415169 h 15135727"/>
              <a:gd name="connsiteX215" fmla="*/ 3625850 w 8128084"/>
              <a:gd name="connsiteY215" fmla="*/ 14616364 h 15135727"/>
              <a:gd name="connsiteX216" fmla="*/ 3513221 w 8128084"/>
              <a:gd name="connsiteY216" fmla="*/ 14726653 h 15135727"/>
              <a:gd name="connsiteX217" fmla="*/ 3583071 w 8128084"/>
              <a:gd name="connsiteY217" fmla="*/ 14832932 h 15135727"/>
              <a:gd name="connsiteX218" fmla="*/ 3633537 w 8128084"/>
              <a:gd name="connsiteY218" fmla="*/ 14967285 h 15135727"/>
              <a:gd name="connsiteX219" fmla="*/ 3609474 w 8128084"/>
              <a:gd name="connsiteY219" fmla="*/ 15087600 h 15135727"/>
              <a:gd name="connsiteX220" fmla="*/ 3479132 w 8128084"/>
              <a:gd name="connsiteY220" fmla="*/ 14975974 h 15135727"/>
              <a:gd name="connsiteX221" fmla="*/ 3304340 w 8128084"/>
              <a:gd name="connsiteY221" fmla="*/ 14949237 h 15135727"/>
              <a:gd name="connsiteX222" fmla="*/ 3261227 w 8128084"/>
              <a:gd name="connsiteY222" fmla="*/ 14787145 h 15135727"/>
              <a:gd name="connsiteX223" fmla="*/ 3128211 w 8128084"/>
              <a:gd name="connsiteY223" fmla="*/ 14919158 h 15135727"/>
              <a:gd name="connsiteX224" fmla="*/ 3090277 w 8128084"/>
              <a:gd name="connsiteY224" fmla="*/ 15075903 h 15135727"/>
              <a:gd name="connsiteX225" fmla="*/ 2959769 w 8128084"/>
              <a:gd name="connsiteY225" fmla="*/ 15135727 h 15135727"/>
              <a:gd name="connsiteX226" fmla="*/ 2891256 w 8128084"/>
              <a:gd name="connsiteY226" fmla="*/ 14945895 h 15135727"/>
              <a:gd name="connsiteX227" fmla="*/ 2829927 w 8128084"/>
              <a:gd name="connsiteY227" fmla="*/ 14872703 h 15135727"/>
              <a:gd name="connsiteX228" fmla="*/ 2887579 w 8128084"/>
              <a:gd name="connsiteY228" fmla="*/ 14774779 h 15135727"/>
              <a:gd name="connsiteX229" fmla="*/ 2779127 w 8128084"/>
              <a:gd name="connsiteY229" fmla="*/ 14694903 h 15135727"/>
              <a:gd name="connsiteX230" fmla="*/ 2839453 w 8128084"/>
              <a:gd name="connsiteY230" fmla="*/ 14582274 h 15135727"/>
              <a:gd name="connsiteX231" fmla="*/ 2935706 w 8128084"/>
              <a:gd name="connsiteY231" fmla="*/ 14510085 h 15135727"/>
              <a:gd name="connsiteX232" fmla="*/ 2948406 w 8128084"/>
              <a:gd name="connsiteY232" fmla="*/ 14554535 h 15135727"/>
              <a:gd name="connsiteX233" fmla="*/ 2855327 w 8128084"/>
              <a:gd name="connsiteY233" fmla="*/ 14371053 h 15135727"/>
              <a:gd name="connsiteX234" fmla="*/ 3014077 w 8128084"/>
              <a:gd name="connsiteY234" fmla="*/ 14447253 h 15135727"/>
              <a:gd name="connsiteX235" fmla="*/ 3029285 w 8128084"/>
              <a:gd name="connsiteY235" fmla="*/ 14363032 h 15135727"/>
              <a:gd name="connsiteX236" fmla="*/ 3152274 w 8128084"/>
              <a:gd name="connsiteY236" fmla="*/ 14341642 h 15135727"/>
              <a:gd name="connsiteX237" fmla="*/ 3226135 w 8128084"/>
              <a:gd name="connsiteY237" fmla="*/ 14269453 h 15135727"/>
              <a:gd name="connsiteX238" fmla="*/ 3152274 w 8128084"/>
              <a:gd name="connsiteY238" fmla="*/ 14197264 h 15135727"/>
              <a:gd name="connsiteX239" fmla="*/ 3152274 w 8128084"/>
              <a:gd name="connsiteY239" fmla="*/ 14052885 h 15135727"/>
              <a:gd name="connsiteX240" fmla="*/ 3086435 w 8128084"/>
              <a:gd name="connsiteY240" fmla="*/ 14037845 h 15135727"/>
              <a:gd name="connsiteX241" fmla="*/ 3056021 w 8128084"/>
              <a:gd name="connsiteY241" fmla="*/ 14153148 h 15135727"/>
              <a:gd name="connsiteX242" fmla="*/ 2935706 w 8128084"/>
              <a:gd name="connsiteY242" fmla="*/ 14076948 h 15135727"/>
              <a:gd name="connsiteX243" fmla="*/ 2863516 w 8128084"/>
              <a:gd name="connsiteY243" fmla="*/ 14093324 h 15135727"/>
              <a:gd name="connsiteX244" fmla="*/ 2804527 w 8128084"/>
              <a:gd name="connsiteY244" fmla="*/ 14218653 h 15135727"/>
              <a:gd name="connsiteX245" fmla="*/ 2719137 w 8128084"/>
              <a:gd name="connsiteY245" fmla="*/ 14197264 h 15135727"/>
              <a:gd name="connsiteX246" fmla="*/ 2653298 w 8128084"/>
              <a:gd name="connsiteY246" fmla="*/ 14248064 h 15135727"/>
              <a:gd name="connsiteX247" fmla="*/ 2560721 w 8128084"/>
              <a:gd name="connsiteY247" fmla="*/ 14150474 h 15135727"/>
              <a:gd name="connsiteX248" fmla="*/ 2436729 w 8128084"/>
              <a:gd name="connsiteY248" fmla="*/ 13804566 h 15135727"/>
              <a:gd name="connsiteX249" fmla="*/ 2550527 w 8128084"/>
              <a:gd name="connsiteY249" fmla="*/ 13805903 h 15135727"/>
              <a:gd name="connsiteX250" fmla="*/ 2729498 w 8128084"/>
              <a:gd name="connsiteY250" fmla="*/ 13812253 h 15135727"/>
              <a:gd name="connsiteX251" fmla="*/ 2633077 w 8128084"/>
              <a:gd name="connsiteY251" fmla="*/ 13755103 h 15135727"/>
              <a:gd name="connsiteX252" fmla="*/ 2553369 w 8128084"/>
              <a:gd name="connsiteY252" fmla="*/ 13475369 h 15135727"/>
              <a:gd name="connsiteX253" fmla="*/ 2658645 w 8128084"/>
              <a:gd name="connsiteY253" fmla="*/ 13224711 h 15135727"/>
              <a:gd name="connsiteX254" fmla="*/ 2719137 w 8128084"/>
              <a:gd name="connsiteY254" fmla="*/ 13042232 h 15135727"/>
              <a:gd name="connsiteX255" fmla="*/ 2791327 w 8128084"/>
              <a:gd name="connsiteY255" fmla="*/ 12945979 h 15135727"/>
              <a:gd name="connsiteX256" fmla="*/ 2969627 w 8128084"/>
              <a:gd name="connsiteY256" fmla="*/ 12929603 h 15135727"/>
              <a:gd name="connsiteX257" fmla="*/ 3031958 w 8128084"/>
              <a:gd name="connsiteY257" fmla="*/ 13090358 h 15135727"/>
              <a:gd name="connsiteX258" fmla="*/ 3102977 w 8128084"/>
              <a:gd name="connsiteY258" fmla="*/ 12974053 h 15135727"/>
              <a:gd name="connsiteX259" fmla="*/ 3043321 w 8128084"/>
              <a:gd name="connsiteY259" fmla="*/ 12836024 h 15135727"/>
              <a:gd name="connsiteX260" fmla="*/ 2849479 w 8128084"/>
              <a:gd name="connsiteY260" fmla="*/ 12815637 h 15135727"/>
              <a:gd name="connsiteX261" fmla="*/ 2815390 w 8128084"/>
              <a:gd name="connsiteY261" fmla="*/ 12777537 h 15135727"/>
              <a:gd name="connsiteX262" fmla="*/ 2887077 w 8128084"/>
              <a:gd name="connsiteY262" fmla="*/ 12586703 h 15135727"/>
              <a:gd name="connsiteX263" fmla="*/ 3153777 w 8128084"/>
              <a:gd name="connsiteY263" fmla="*/ 12516853 h 15135727"/>
              <a:gd name="connsiteX264" fmla="*/ 3239837 w 8128084"/>
              <a:gd name="connsiteY264" fmla="*/ 12311314 h 15135727"/>
              <a:gd name="connsiteX265" fmla="*/ 3104148 w 8128084"/>
              <a:gd name="connsiteY265" fmla="*/ 12320337 h 15135727"/>
              <a:gd name="connsiteX266" fmla="*/ 3040648 w 8128084"/>
              <a:gd name="connsiteY266" fmla="*/ 12320337 h 15135727"/>
              <a:gd name="connsiteX267" fmla="*/ 2956927 w 8128084"/>
              <a:gd name="connsiteY267" fmla="*/ 12237453 h 15135727"/>
              <a:gd name="connsiteX268" fmla="*/ 3007895 w 8128084"/>
              <a:gd name="connsiteY268" fmla="*/ 12079706 h 15135727"/>
              <a:gd name="connsiteX269" fmla="*/ 2810042 w 8128084"/>
              <a:gd name="connsiteY269" fmla="*/ 11954377 h 15135727"/>
              <a:gd name="connsiteX270" fmla="*/ 2863516 w 8128084"/>
              <a:gd name="connsiteY270" fmla="*/ 11694695 h 15135727"/>
              <a:gd name="connsiteX271" fmla="*/ 2817227 w 8128084"/>
              <a:gd name="connsiteY271" fmla="*/ 11507203 h 15135727"/>
              <a:gd name="connsiteX272" fmla="*/ 2911642 w 8128084"/>
              <a:gd name="connsiteY272" fmla="*/ 11454064 h 15135727"/>
              <a:gd name="connsiteX273" fmla="*/ 2988677 w 8128084"/>
              <a:gd name="connsiteY273" fmla="*/ 11494503 h 15135727"/>
              <a:gd name="connsiteX274" fmla="*/ 3011571 w 8128084"/>
              <a:gd name="connsiteY274" fmla="*/ 11454064 h 15135727"/>
              <a:gd name="connsiteX275" fmla="*/ 2850482 w 8128084"/>
              <a:gd name="connsiteY275" fmla="*/ 11381874 h 15135727"/>
              <a:gd name="connsiteX276" fmla="*/ 2993858 w 8128084"/>
              <a:gd name="connsiteY276" fmla="*/ 11266571 h 15135727"/>
              <a:gd name="connsiteX277" fmla="*/ 3007895 w 8128084"/>
              <a:gd name="connsiteY277" fmla="*/ 11189369 h 15135727"/>
              <a:gd name="connsiteX278" fmla="*/ 2874879 w 8128084"/>
              <a:gd name="connsiteY278" fmla="*/ 11179342 h 15135727"/>
              <a:gd name="connsiteX279" fmla="*/ 2919329 w 8128084"/>
              <a:gd name="connsiteY279" fmla="*/ 11023600 h 15135727"/>
              <a:gd name="connsiteX280" fmla="*/ 2887579 w 8128084"/>
              <a:gd name="connsiteY280" fmla="*/ 10924674 h 15135727"/>
              <a:gd name="connsiteX281" fmla="*/ 2760914 w 8128084"/>
              <a:gd name="connsiteY281" fmla="*/ 11065377 h 15135727"/>
              <a:gd name="connsiteX282" fmla="*/ 2667000 w 8128084"/>
              <a:gd name="connsiteY282" fmla="*/ 10969124 h 15135727"/>
              <a:gd name="connsiteX283" fmla="*/ 2607845 w 8128084"/>
              <a:gd name="connsiteY283" fmla="*/ 11071727 h 15135727"/>
              <a:gd name="connsiteX284" fmla="*/ 2526632 w 8128084"/>
              <a:gd name="connsiteY284" fmla="*/ 11117179 h 15135727"/>
              <a:gd name="connsiteX285" fmla="*/ 2410827 w 8128084"/>
              <a:gd name="connsiteY285" fmla="*/ 11100803 h 15135727"/>
              <a:gd name="connsiteX286" fmla="*/ 2334127 w 8128084"/>
              <a:gd name="connsiteY286" fmla="*/ 10996864 h 15135727"/>
              <a:gd name="connsiteX287" fmla="*/ 2358190 w 8128084"/>
              <a:gd name="connsiteY287" fmla="*/ 10732169 h 15135727"/>
              <a:gd name="connsiteX288" fmla="*/ 2372227 w 8128084"/>
              <a:gd name="connsiteY288" fmla="*/ 10689390 h 15135727"/>
              <a:gd name="connsiteX289" fmla="*/ 2533316 w 8128084"/>
              <a:gd name="connsiteY289" fmla="*/ 10574087 h 15135727"/>
              <a:gd name="connsiteX290" fmla="*/ 2598821 w 8128084"/>
              <a:gd name="connsiteY290" fmla="*/ 10684042 h 15135727"/>
              <a:gd name="connsiteX291" fmla="*/ 2683877 w 8128084"/>
              <a:gd name="connsiteY291" fmla="*/ 10745203 h 15135727"/>
              <a:gd name="connsiteX292" fmla="*/ 2767264 w 8128084"/>
              <a:gd name="connsiteY292" fmla="*/ 10684042 h 15135727"/>
              <a:gd name="connsiteX293" fmla="*/ 2646948 w 8128084"/>
              <a:gd name="connsiteY293" fmla="*/ 10515600 h 15135727"/>
              <a:gd name="connsiteX294" fmla="*/ 2815390 w 8128084"/>
              <a:gd name="connsiteY294" fmla="*/ 10395285 h 15135727"/>
              <a:gd name="connsiteX295" fmla="*/ 2899777 w 8128084"/>
              <a:gd name="connsiteY295" fmla="*/ 10453103 h 15135727"/>
              <a:gd name="connsiteX296" fmla="*/ 2899777 w 8128084"/>
              <a:gd name="connsiteY296" fmla="*/ 10586453 h 15135727"/>
              <a:gd name="connsiteX297" fmla="*/ 2982327 w 8128084"/>
              <a:gd name="connsiteY297" fmla="*/ 10459453 h 15135727"/>
              <a:gd name="connsiteX298" fmla="*/ 3080085 w 8128084"/>
              <a:gd name="connsiteY298" fmla="*/ 10419348 h 15135727"/>
              <a:gd name="connsiteX299" fmla="*/ 3248527 w 8128084"/>
              <a:gd name="connsiteY299" fmla="*/ 10539664 h 15135727"/>
              <a:gd name="connsiteX300" fmla="*/ 3320716 w 8128084"/>
              <a:gd name="connsiteY300" fmla="*/ 10659979 h 15135727"/>
              <a:gd name="connsiteX301" fmla="*/ 3465095 w 8128084"/>
              <a:gd name="connsiteY301" fmla="*/ 10659979 h 15135727"/>
              <a:gd name="connsiteX302" fmla="*/ 3441032 w 8128084"/>
              <a:gd name="connsiteY302" fmla="*/ 10491537 h 15135727"/>
              <a:gd name="connsiteX303" fmla="*/ 3356977 w 8128084"/>
              <a:gd name="connsiteY303" fmla="*/ 10408653 h 15135727"/>
              <a:gd name="connsiteX304" fmla="*/ 3348456 w 8128084"/>
              <a:gd name="connsiteY304" fmla="*/ 10282656 h 15135727"/>
              <a:gd name="connsiteX305" fmla="*/ 3198227 w 8128084"/>
              <a:gd name="connsiteY305" fmla="*/ 10319753 h 15135727"/>
              <a:gd name="connsiteX306" fmla="*/ 3152274 w 8128084"/>
              <a:gd name="connsiteY306" fmla="*/ 10250906 h 15135727"/>
              <a:gd name="connsiteX307" fmla="*/ 3176337 w 8128084"/>
              <a:gd name="connsiteY307" fmla="*/ 10178716 h 15135727"/>
              <a:gd name="connsiteX308" fmla="*/ 3104148 w 8128084"/>
              <a:gd name="connsiteY308" fmla="*/ 10154653 h 15135727"/>
              <a:gd name="connsiteX309" fmla="*/ 2975977 w 8128084"/>
              <a:gd name="connsiteY309" fmla="*/ 10167353 h 15135727"/>
              <a:gd name="connsiteX310" fmla="*/ 3007895 w 8128084"/>
              <a:gd name="connsiteY310" fmla="*/ 9962148 h 15135727"/>
              <a:gd name="connsiteX311" fmla="*/ 3176337 w 8128084"/>
              <a:gd name="connsiteY311" fmla="*/ 9889958 h 15135727"/>
              <a:gd name="connsiteX312" fmla="*/ 2959769 w 8128084"/>
              <a:gd name="connsiteY312" fmla="*/ 9504948 h 15135727"/>
              <a:gd name="connsiteX313" fmla="*/ 2791327 w 8128084"/>
              <a:gd name="connsiteY313" fmla="*/ 9456821 h 15135727"/>
              <a:gd name="connsiteX314" fmla="*/ 2574758 w 8128084"/>
              <a:gd name="connsiteY314" fmla="*/ 9336506 h 15135727"/>
              <a:gd name="connsiteX315" fmla="*/ 2671177 w 8128084"/>
              <a:gd name="connsiteY315" fmla="*/ 9189453 h 15135727"/>
              <a:gd name="connsiteX316" fmla="*/ 2684045 w 8128084"/>
              <a:gd name="connsiteY316" fmla="*/ 9109911 h 15135727"/>
              <a:gd name="connsiteX317" fmla="*/ 2580774 w 8128084"/>
              <a:gd name="connsiteY317" fmla="*/ 9069471 h 15135727"/>
              <a:gd name="connsiteX318" fmla="*/ 2546685 w 8128084"/>
              <a:gd name="connsiteY318" fmla="*/ 9051758 h 15135727"/>
              <a:gd name="connsiteX319" fmla="*/ 2436729 w 8128084"/>
              <a:gd name="connsiteY319" fmla="*/ 9056771 h 15135727"/>
              <a:gd name="connsiteX320" fmla="*/ 2372727 w 8128084"/>
              <a:gd name="connsiteY320" fmla="*/ 9259303 h 15135727"/>
              <a:gd name="connsiteX321" fmla="*/ 2261937 w 8128084"/>
              <a:gd name="connsiteY321" fmla="*/ 9168064 h 15135727"/>
              <a:gd name="connsiteX322" fmla="*/ 2237874 w 8128084"/>
              <a:gd name="connsiteY322" fmla="*/ 8999621 h 15135727"/>
              <a:gd name="connsiteX323" fmla="*/ 2079458 w 8128084"/>
              <a:gd name="connsiteY323" fmla="*/ 9020008 h 15135727"/>
              <a:gd name="connsiteX324" fmla="*/ 2026319 w 8128084"/>
              <a:gd name="connsiteY324" fmla="*/ 8827503 h 15135727"/>
              <a:gd name="connsiteX325" fmla="*/ 1833814 w 8128084"/>
              <a:gd name="connsiteY325" fmla="*/ 8822490 h 15135727"/>
              <a:gd name="connsiteX326" fmla="*/ 1705977 w 8128084"/>
              <a:gd name="connsiteY326" fmla="*/ 8941803 h 15135727"/>
              <a:gd name="connsiteX327" fmla="*/ 1693445 w 8128084"/>
              <a:gd name="connsiteY327" fmla="*/ 9048082 h 15135727"/>
              <a:gd name="connsiteX328" fmla="*/ 1575469 w 8128084"/>
              <a:gd name="connsiteY328" fmla="*/ 9099885 h 15135727"/>
              <a:gd name="connsiteX329" fmla="*/ 1477879 w 8128084"/>
              <a:gd name="connsiteY329" fmla="*/ 8936456 h 15135727"/>
              <a:gd name="connsiteX330" fmla="*/ 1347537 w 8128084"/>
              <a:gd name="connsiteY330" fmla="*/ 8879306 h 15135727"/>
              <a:gd name="connsiteX331" fmla="*/ 1220537 w 8128084"/>
              <a:gd name="connsiteY331" fmla="*/ 8799764 h 15135727"/>
              <a:gd name="connsiteX332" fmla="*/ 1106906 w 8128084"/>
              <a:gd name="connsiteY332" fmla="*/ 8783053 h 15135727"/>
              <a:gd name="connsiteX333" fmla="*/ 890337 w 8128084"/>
              <a:gd name="connsiteY333" fmla="*/ 8686800 h 15135727"/>
              <a:gd name="connsiteX334" fmla="*/ 649706 w 8128084"/>
              <a:gd name="connsiteY334" fmla="*/ 8662737 h 15135727"/>
              <a:gd name="connsiteX335" fmla="*/ 493127 w 8128084"/>
              <a:gd name="connsiteY335" fmla="*/ 8668753 h 15135727"/>
              <a:gd name="connsiteX336" fmla="*/ 385011 w 8128084"/>
              <a:gd name="connsiteY336" fmla="*/ 8566485 h 15135727"/>
              <a:gd name="connsiteX337" fmla="*/ 455027 w 8128084"/>
              <a:gd name="connsiteY337" fmla="*/ 8421103 h 15135727"/>
              <a:gd name="connsiteX338" fmla="*/ 577516 w 8128084"/>
              <a:gd name="connsiteY338" fmla="*/ 8373979 h 15135727"/>
              <a:gd name="connsiteX339" fmla="*/ 794085 w 8128084"/>
              <a:gd name="connsiteY339" fmla="*/ 8301790 h 15135727"/>
              <a:gd name="connsiteX340" fmla="*/ 745958 w 8128084"/>
              <a:gd name="connsiteY340" fmla="*/ 8133348 h 15135727"/>
              <a:gd name="connsiteX341" fmla="*/ 818148 w 8128084"/>
              <a:gd name="connsiteY341" fmla="*/ 7820527 h 15135727"/>
              <a:gd name="connsiteX342" fmla="*/ 697832 w 8128084"/>
              <a:gd name="connsiteY342" fmla="*/ 7820527 h 15135727"/>
              <a:gd name="connsiteX343" fmla="*/ 625642 w 8128084"/>
              <a:gd name="connsiteY343" fmla="*/ 7916779 h 15135727"/>
              <a:gd name="connsiteX344" fmla="*/ 457200 w 8128084"/>
              <a:gd name="connsiteY344" fmla="*/ 7820527 h 15135727"/>
              <a:gd name="connsiteX345" fmla="*/ 529390 w 8128084"/>
              <a:gd name="connsiteY345" fmla="*/ 7700211 h 15135727"/>
              <a:gd name="connsiteX346" fmla="*/ 715377 w 8128084"/>
              <a:gd name="connsiteY346" fmla="*/ 7748003 h 15135727"/>
              <a:gd name="connsiteX347" fmla="*/ 938464 w 8128084"/>
              <a:gd name="connsiteY347" fmla="*/ 7676148 h 15135727"/>
              <a:gd name="connsiteX348" fmla="*/ 1058779 w 8128084"/>
              <a:gd name="connsiteY348" fmla="*/ 7459579 h 15135727"/>
              <a:gd name="connsiteX349" fmla="*/ 1203158 w 8128084"/>
              <a:gd name="connsiteY349" fmla="*/ 7603958 h 15135727"/>
              <a:gd name="connsiteX350" fmla="*/ 1299411 w 8128084"/>
              <a:gd name="connsiteY350" fmla="*/ 7555832 h 15135727"/>
              <a:gd name="connsiteX351" fmla="*/ 1443790 w 8128084"/>
              <a:gd name="connsiteY351" fmla="*/ 7507706 h 15135727"/>
              <a:gd name="connsiteX352" fmla="*/ 1684421 w 8128084"/>
              <a:gd name="connsiteY352" fmla="*/ 7603958 h 15135727"/>
              <a:gd name="connsiteX353" fmla="*/ 1684421 w 8128084"/>
              <a:gd name="connsiteY353" fmla="*/ 7603958 h 15135727"/>
              <a:gd name="connsiteX354" fmla="*/ 1693277 w 8128084"/>
              <a:gd name="connsiteY354" fmla="*/ 7462253 h 15135727"/>
              <a:gd name="connsiteX355" fmla="*/ 1540042 w 8128084"/>
              <a:gd name="connsiteY355" fmla="*/ 7363327 h 15135727"/>
              <a:gd name="connsiteX356" fmla="*/ 1299411 w 8128084"/>
              <a:gd name="connsiteY356" fmla="*/ 7315200 h 15135727"/>
              <a:gd name="connsiteX357" fmla="*/ 1130969 w 8128084"/>
              <a:gd name="connsiteY357" fmla="*/ 7339264 h 15135727"/>
              <a:gd name="connsiteX358" fmla="*/ 1034716 w 8128084"/>
              <a:gd name="connsiteY358" fmla="*/ 7315200 h 15135727"/>
              <a:gd name="connsiteX359" fmla="*/ 982077 w 8128084"/>
              <a:gd name="connsiteY359" fmla="*/ 7113003 h 15135727"/>
              <a:gd name="connsiteX360" fmla="*/ 1155032 w 8128084"/>
              <a:gd name="connsiteY360" fmla="*/ 7050506 h 15135727"/>
              <a:gd name="connsiteX361" fmla="*/ 1155032 w 8128084"/>
              <a:gd name="connsiteY361" fmla="*/ 6930190 h 15135727"/>
              <a:gd name="connsiteX362" fmla="*/ 1155032 w 8128084"/>
              <a:gd name="connsiteY362" fmla="*/ 6761748 h 15135727"/>
              <a:gd name="connsiteX363" fmla="*/ 1203158 w 8128084"/>
              <a:gd name="connsiteY363" fmla="*/ 6617369 h 15135727"/>
              <a:gd name="connsiteX364" fmla="*/ 1409700 w 8128084"/>
              <a:gd name="connsiteY364" fmla="*/ 6517440 h 15135727"/>
              <a:gd name="connsiteX365" fmla="*/ 1443790 w 8128084"/>
              <a:gd name="connsiteY365" fmla="*/ 6328611 h 15135727"/>
              <a:gd name="connsiteX366" fmla="*/ 1419727 w 8128084"/>
              <a:gd name="connsiteY366" fmla="*/ 6208295 h 15135727"/>
              <a:gd name="connsiteX367" fmla="*/ 1275348 w 8128084"/>
              <a:gd name="connsiteY367" fmla="*/ 6304548 h 15135727"/>
              <a:gd name="connsiteX368" fmla="*/ 1178927 w 8128084"/>
              <a:gd name="connsiteY368" fmla="*/ 6281153 h 15135727"/>
              <a:gd name="connsiteX369" fmla="*/ 1242427 w 8128084"/>
              <a:gd name="connsiteY369" fmla="*/ 6173203 h 15135727"/>
              <a:gd name="connsiteX370" fmla="*/ 1323474 w 8128084"/>
              <a:gd name="connsiteY370" fmla="*/ 6015790 h 15135727"/>
              <a:gd name="connsiteX371" fmla="*/ 1597192 w 8128084"/>
              <a:gd name="connsiteY371" fmla="*/ 5941261 h 15135727"/>
              <a:gd name="connsiteX372" fmla="*/ 1540042 w 8128084"/>
              <a:gd name="connsiteY372" fmla="*/ 5751095 h 15135727"/>
              <a:gd name="connsiteX373" fmla="*/ 1395664 w 8128084"/>
              <a:gd name="connsiteY373" fmla="*/ 5824621 h 15135727"/>
              <a:gd name="connsiteX374" fmla="*/ 1179095 w 8128084"/>
              <a:gd name="connsiteY374" fmla="*/ 5799221 h 15135727"/>
              <a:gd name="connsiteX375" fmla="*/ 890337 w 8128084"/>
              <a:gd name="connsiteY375" fmla="*/ 5775158 h 15135727"/>
              <a:gd name="connsiteX376" fmla="*/ 697832 w 8128084"/>
              <a:gd name="connsiteY376" fmla="*/ 5606716 h 15135727"/>
              <a:gd name="connsiteX377" fmla="*/ 577516 w 8128084"/>
              <a:gd name="connsiteY377" fmla="*/ 5582653 h 15135727"/>
              <a:gd name="connsiteX378" fmla="*/ 697832 w 8128084"/>
              <a:gd name="connsiteY378" fmla="*/ 5775158 h 15135727"/>
              <a:gd name="connsiteX379" fmla="*/ 409074 w 8128084"/>
              <a:gd name="connsiteY379" fmla="*/ 5799221 h 15135727"/>
              <a:gd name="connsiteX380" fmla="*/ 168442 w 8128084"/>
              <a:gd name="connsiteY380" fmla="*/ 5702969 h 15135727"/>
              <a:gd name="connsiteX381" fmla="*/ 264695 w 8128084"/>
              <a:gd name="connsiteY381" fmla="*/ 5558590 h 15135727"/>
              <a:gd name="connsiteX382" fmla="*/ 144379 w 8128084"/>
              <a:gd name="connsiteY382" fmla="*/ 5510464 h 15135727"/>
              <a:gd name="connsiteX383" fmla="*/ 0 w 8128084"/>
              <a:gd name="connsiteY383" fmla="*/ 5462337 h 15135727"/>
              <a:gd name="connsiteX384" fmla="*/ 96253 w 8128084"/>
              <a:gd name="connsiteY384"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42827 w 8128084"/>
              <a:gd name="connsiteY202" fmla="*/ 14383753 h 15135727"/>
              <a:gd name="connsiteX203" fmla="*/ 4403558 w 8128084"/>
              <a:gd name="connsiteY203" fmla="*/ 14437895 h 15135727"/>
              <a:gd name="connsiteX204" fmla="*/ 4340058 w 8128084"/>
              <a:gd name="connsiteY204" fmla="*/ 14475995 h 15135727"/>
              <a:gd name="connsiteX205" fmla="*/ 4303127 w 8128084"/>
              <a:gd name="connsiteY205" fmla="*/ 14364703 h 15135727"/>
              <a:gd name="connsiteX206" fmla="*/ 4276892 w 8128084"/>
              <a:gd name="connsiteY206" fmla="*/ 14296190 h 15135727"/>
              <a:gd name="connsiteX207" fmla="*/ 4235116 w 8128084"/>
              <a:gd name="connsiteY207" fmla="*/ 14341642 h 15135727"/>
              <a:gd name="connsiteX208" fmla="*/ 4162927 w 8128084"/>
              <a:gd name="connsiteY208" fmla="*/ 14389769 h 15135727"/>
              <a:gd name="connsiteX209" fmla="*/ 4137527 w 8128084"/>
              <a:gd name="connsiteY209" fmla="*/ 14364369 h 15135727"/>
              <a:gd name="connsiteX210" fmla="*/ 3998327 w 8128084"/>
              <a:gd name="connsiteY210" fmla="*/ 14409153 h 15135727"/>
              <a:gd name="connsiteX211" fmla="*/ 4023727 w 8128084"/>
              <a:gd name="connsiteY211" fmla="*/ 14275803 h 15135727"/>
              <a:gd name="connsiteX212" fmla="*/ 3915945 w 8128084"/>
              <a:gd name="connsiteY212" fmla="*/ 14289840 h 15135727"/>
              <a:gd name="connsiteX213" fmla="*/ 3801979 w 8128084"/>
              <a:gd name="connsiteY213" fmla="*/ 14293516 h 15135727"/>
              <a:gd name="connsiteX214" fmla="*/ 3719764 w 8128084"/>
              <a:gd name="connsiteY214" fmla="*/ 14415169 h 15135727"/>
              <a:gd name="connsiteX215" fmla="*/ 3625850 w 8128084"/>
              <a:gd name="connsiteY215" fmla="*/ 14616364 h 15135727"/>
              <a:gd name="connsiteX216" fmla="*/ 3513221 w 8128084"/>
              <a:gd name="connsiteY216" fmla="*/ 14726653 h 15135727"/>
              <a:gd name="connsiteX217" fmla="*/ 3583071 w 8128084"/>
              <a:gd name="connsiteY217" fmla="*/ 14832932 h 15135727"/>
              <a:gd name="connsiteX218" fmla="*/ 3633537 w 8128084"/>
              <a:gd name="connsiteY218" fmla="*/ 14967285 h 15135727"/>
              <a:gd name="connsiteX219" fmla="*/ 3609474 w 8128084"/>
              <a:gd name="connsiteY219" fmla="*/ 15087600 h 15135727"/>
              <a:gd name="connsiteX220" fmla="*/ 3479132 w 8128084"/>
              <a:gd name="connsiteY220" fmla="*/ 14975974 h 15135727"/>
              <a:gd name="connsiteX221" fmla="*/ 3304340 w 8128084"/>
              <a:gd name="connsiteY221" fmla="*/ 14949237 h 15135727"/>
              <a:gd name="connsiteX222" fmla="*/ 3261227 w 8128084"/>
              <a:gd name="connsiteY222" fmla="*/ 14787145 h 15135727"/>
              <a:gd name="connsiteX223" fmla="*/ 3128211 w 8128084"/>
              <a:gd name="connsiteY223" fmla="*/ 14919158 h 15135727"/>
              <a:gd name="connsiteX224" fmla="*/ 3090277 w 8128084"/>
              <a:gd name="connsiteY224" fmla="*/ 15075903 h 15135727"/>
              <a:gd name="connsiteX225" fmla="*/ 2959769 w 8128084"/>
              <a:gd name="connsiteY225" fmla="*/ 15135727 h 15135727"/>
              <a:gd name="connsiteX226" fmla="*/ 2891256 w 8128084"/>
              <a:gd name="connsiteY226" fmla="*/ 14945895 h 15135727"/>
              <a:gd name="connsiteX227" fmla="*/ 2829927 w 8128084"/>
              <a:gd name="connsiteY227" fmla="*/ 14872703 h 15135727"/>
              <a:gd name="connsiteX228" fmla="*/ 2887579 w 8128084"/>
              <a:gd name="connsiteY228" fmla="*/ 14774779 h 15135727"/>
              <a:gd name="connsiteX229" fmla="*/ 2779127 w 8128084"/>
              <a:gd name="connsiteY229" fmla="*/ 14694903 h 15135727"/>
              <a:gd name="connsiteX230" fmla="*/ 2839453 w 8128084"/>
              <a:gd name="connsiteY230" fmla="*/ 14582274 h 15135727"/>
              <a:gd name="connsiteX231" fmla="*/ 2935706 w 8128084"/>
              <a:gd name="connsiteY231" fmla="*/ 14510085 h 15135727"/>
              <a:gd name="connsiteX232" fmla="*/ 2948406 w 8128084"/>
              <a:gd name="connsiteY232" fmla="*/ 14554535 h 15135727"/>
              <a:gd name="connsiteX233" fmla="*/ 2855327 w 8128084"/>
              <a:gd name="connsiteY233" fmla="*/ 14371053 h 15135727"/>
              <a:gd name="connsiteX234" fmla="*/ 3014077 w 8128084"/>
              <a:gd name="connsiteY234" fmla="*/ 14447253 h 15135727"/>
              <a:gd name="connsiteX235" fmla="*/ 3029285 w 8128084"/>
              <a:gd name="connsiteY235" fmla="*/ 14363032 h 15135727"/>
              <a:gd name="connsiteX236" fmla="*/ 3152274 w 8128084"/>
              <a:gd name="connsiteY236" fmla="*/ 14341642 h 15135727"/>
              <a:gd name="connsiteX237" fmla="*/ 3226135 w 8128084"/>
              <a:gd name="connsiteY237" fmla="*/ 14269453 h 15135727"/>
              <a:gd name="connsiteX238" fmla="*/ 3152274 w 8128084"/>
              <a:gd name="connsiteY238" fmla="*/ 14197264 h 15135727"/>
              <a:gd name="connsiteX239" fmla="*/ 3152274 w 8128084"/>
              <a:gd name="connsiteY239" fmla="*/ 14052885 h 15135727"/>
              <a:gd name="connsiteX240" fmla="*/ 3086435 w 8128084"/>
              <a:gd name="connsiteY240" fmla="*/ 14037845 h 15135727"/>
              <a:gd name="connsiteX241" fmla="*/ 3056021 w 8128084"/>
              <a:gd name="connsiteY241" fmla="*/ 14153148 h 15135727"/>
              <a:gd name="connsiteX242" fmla="*/ 2935706 w 8128084"/>
              <a:gd name="connsiteY242" fmla="*/ 14076948 h 15135727"/>
              <a:gd name="connsiteX243" fmla="*/ 2863516 w 8128084"/>
              <a:gd name="connsiteY243" fmla="*/ 14093324 h 15135727"/>
              <a:gd name="connsiteX244" fmla="*/ 2804527 w 8128084"/>
              <a:gd name="connsiteY244" fmla="*/ 14218653 h 15135727"/>
              <a:gd name="connsiteX245" fmla="*/ 2719137 w 8128084"/>
              <a:gd name="connsiteY245" fmla="*/ 14197264 h 15135727"/>
              <a:gd name="connsiteX246" fmla="*/ 2653298 w 8128084"/>
              <a:gd name="connsiteY246" fmla="*/ 14248064 h 15135727"/>
              <a:gd name="connsiteX247" fmla="*/ 2560721 w 8128084"/>
              <a:gd name="connsiteY247" fmla="*/ 14150474 h 15135727"/>
              <a:gd name="connsiteX248" fmla="*/ 2436729 w 8128084"/>
              <a:gd name="connsiteY248" fmla="*/ 13804566 h 15135727"/>
              <a:gd name="connsiteX249" fmla="*/ 2550527 w 8128084"/>
              <a:gd name="connsiteY249" fmla="*/ 13805903 h 15135727"/>
              <a:gd name="connsiteX250" fmla="*/ 2729498 w 8128084"/>
              <a:gd name="connsiteY250" fmla="*/ 13812253 h 15135727"/>
              <a:gd name="connsiteX251" fmla="*/ 2633077 w 8128084"/>
              <a:gd name="connsiteY251" fmla="*/ 13755103 h 15135727"/>
              <a:gd name="connsiteX252" fmla="*/ 2553369 w 8128084"/>
              <a:gd name="connsiteY252" fmla="*/ 13475369 h 15135727"/>
              <a:gd name="connsiteX253" fmla="*/ 2658645 w 8128084"/>
              <a:gd name="connsiteY253" fmla="*/ 13224711 h 15135727"/>
              <a:gd name="connsiteX254" fmla="*/ 2719137 w 8128084"/>
              <a:gd name="connsiteY254" fmla="*/ 13042232 h 15135727"/>
              <a:gd name="connsiteX255" fmla="*/ 2791327 w 8128084"/>
              <a:gd name="connsiteY255" fmla="*/ 12945979 h 15135727"/>
              <a:gd name="connsiteX256" fmla="*/ 2969627 w 8128084"/>
              <a:gd name="connsiteY256" fmla="*/ 12929603 h 15135727"/>
              <a:gd name="connsiteX257" fmla="*/ 3031958 w 8128084"/>
              <a:gd name="connsiteY257" fmla="*/ 13090358 h 15135727"/>
              <a:gd name="connsiteX258" fmla="*/ 3102977 w 8128084"/>
              <a:gd name="connsiteY258" fmla="*/ 12974053 h 15135727"/>
              <a:gd name="connsiteX259" fmla="*/ 3043321 w 8128084"/>
              <a:gd name="connsiteY259" fmla="*/ 12836024 h 15135727"/>
              <a:gd name="connsiteX260" fmla="*/ 2849479 w 8128084"/>
              <a:gd name="connsiteY260" fmla="*/ 12815637 h 15135727"/>
              <a:gd name="connsiteX261" fmla="*/ 2815390 w 8128084"/>
              <a:gd name="connsiteY261" fmla="*/ 12777537 h 15135727"/>
              <a:gd name="connsiteX262" fmla="*/ 2887077 w 8128084"/>
              <a:gd name="connsiteY262" fmla="*/ 12586703 h 15135727"/>
              <a:gd name="connsiteX263" fmla="*/ 3153777 w 8128084"/>
              <a:gd name="connsiteY263" fmla="*/ 12516853 h 15135727"/>
              <a:gd name="connsiteX264" fmla="*/ 3239837 w 8128084"/>
              <a:gd name="connsiteY264" fmla="*/ 12311314 h 15135727"/>
              <a:gd name="connsiteX265" fmla="*/ 3104148 w 8128084"/>
              <a:gd name="connsiteY265" fmla="*/ 12320337 h 15135727"/>
              <a:gd name="connsiteX266" fmla="*/ 3040648 w 8128084"/>
              <a:gd name="connsiteY266" fmla="*/ 12320337 h 15135727"/>
              <a:gd name="connsiteX267" fmla="*/ 2956927 w 8128084"/>
              <a:gd name="connsiteY267" fmla="*/ 12237453 h 15135727"/>
              <a:gd name="connsiteX268" fmla="*/ 3007895 w 8128084"/>
              <a:gd name="connsiteY268" fmla="*/ 12079706 h 15135727"/>
              <a:gd name="connsiteX269" fmla="*/ 2810042 w 8128084"/>
              <a:gd name="connsiteY269" fmla="*/ 11954377 h 15135727"/>
              <a:gd name="connsiteX270" fmla="*/ 2863516 w 8128084"/>
              <a:gd name="connsiteY270" fmla="*/ 11694695 h 15135727"/>
              <a:gd name="connsiteX271" fmla="*/ 2817227 w 8128084"/>
              <a:gd name="connsiteY271" fmla="*/ 11507203 h 15135727"/>
              <a:gd name="connsiteX272" fmla="*/ 2911642 w 8128084"/>
              <a:gd name="connsiteY272" fmla="*/ 11454064 h 15135727"/>
              <a:gd name="connsiteX273" fmla="*/ 2988677 w 8128084"/>
              <a:gd name="connsiteY273" fmla="*/ 11494503 h 15135727"/>
              <a:gd name="connsiteX274" fmla="*/ 3011571 w 8128084"/>
              <a:gd name="connsiteY274" fmla="*/ 11454064 h 15135727"/>
              <a:gd name="connsiteX275" fmla="*/ 2850482 w 8128084"/>
              <a:gd name="connsiteY275" fmla="*/ 11381874 h 15135727"/>
              <a:gd name="connsiteX276" fmla="*/ 2993858 w 8128084"/>
              <a:gd name="connsiteY276" fmla="*/ 11266571 h 15135727"/>
              <a:gd name="connsiteX277" fmla="*/ 3007895 w 8128084"/>
              <a:gd name="connsiteY277" fmla="*/ 11189369 h 15135727"/>
              <a:gd name="connsiteX278" fmla="*/ 2874879 w 8128084"/>
              <a:gd name="connsiteY278" fmla="*/ 11179342 h 15135727"/>
              <a:gd name="connsiteX279" fmla="*/ 2919329 w 8128084"/>
              <a:gd name="connsiteY279" fmla="*/ 11023600 h 15135727"/>
              <a:gd name="connsiteX280" fmla="*/ 2887579 w 8128084"/>
              <a:gd name="connsiteY280" fmla="*/ 10924674 h 15135727"/>
              <a:gd name="connsiteX281" fmla="*/ 2760914 w 8128084"/>
              <a:gd name="connsiteY281" fmla="*/ 11065377 h 15135727"/>
              <a:gd name="connsiteX282" fmla="*/ 2667000 w 8128084"/>
              <a:gd name="connsiteY282" fmla="*/ 10969124 h 15135727"/>
              <a:gd name="connsiteX283" fmla="*/ 2607845 w 8128084"/>
              <a:gd name="connsiteY283" fmla="*/ 11071727 h 15135727"/>
              <a:gd name="connsiteX284" fmla="*/ 2526632 w 8128084"/>
              <a:gd name="connsiteY284" fmla="*/ 11117179 h 15135727"/>
              <a:gd name="connsiteX285" fmla="*/ 2410827 w 8128084"/>
              <a:gd name="connsiteY285" fmla="*/ 11100803 h 15135727"/>
              <a:gd name="connsiteX286" fmla="*/ 2334127 w 8128084"/>
              <a:gd name="connsiteY286" fmla="*/ 10996864 h 15135727"/>
              <a:gd name="connsiteX287" fmla="*/ 2358190 w 8128084"/>
              <a:gd name="connsiteY287" fmla="*/ 10732169 h 15135727"/>
              <a:gd name="connsiteX288" fmla="*/ 2372227 w 8128084"/>
              <a:gd name="connsiteY288" fmla="*/ 10689390 h 15135727"/>
              <a:gd name="connsiteX289" fmla="*/ 2533316 w 8128084"/>
              <a:gd name="connsiteY289" fmla="*/ 10574087 h 15135727"/>
              <a:gd name="connsiteX290" fmla="*/ 2598821 w 8128084"/>
              <a:gd name="connsiteY290" fmla="*/ 10684042 h 15135727"/>
              <a:gd name="connsiteX291" fmla="*/ 2683877 w 8128084"/>
              <a:gd name="connsiteY291" fmla="*/ 10745203 h 15135727"/>
              <a:gd name="connsiteX292" fmla="*/ 2767264 w 8128084"/>
              <a:gd name="connsiteY292" fmla="*/ 10684042 h 15135727"/>
              <a:gd name="connsiteX293" fmla="*/ 2646948 w 8128084"/>
              <a:gd name="connsiteY293" fmla="*/ 10515600 h 15135727"/>
              <a:gd name="connsiteX294" fmla="*/ 2815390 w 8128084"/>
              <a:gd name="connsiteY294" fmla="*/ 10395285 h 15135727"/>
              <a:gd name="connsiteX295" fmla="*/ 2899777 w 8128084"/>
              <a:gd name="connsiteY295" fmla="*/ 10453103 h 15135727"/>
              <a:gd name="connsiteX296" fmla="*/ 2899777 w 8128084"/>
              <a:gd name="connsiteY296" fmla="*/ 10586453 h 15135727"/>
              <a:gd name="connsiteX297" fmla="*/ 2982327 w 8128084"/>
              <a:gd name="connsiteY297" fmla="*/ 10459453 h 15135727"/>
              <a:gd name="connsiteX298" fmla="*/ 3080085 w 8128084"/>
              <a:gd name="connsiteY298" fmla="*/ 10419348 h 15135727"/>
              <a:gd name="connsiteX299" fmla="*/ 3248527 w 8128084"/>
              <a:gd name="connsiteY299" fmla="*/ 10539664 h 15135727"/>
              <a:gd name="connsiteX300" fmla="*/ 3320716 w 8128084"/>
              <a:gd name="connsiteY300" fmla="*/ 10659979 h 15135727"/>
              <a:gd name="connsiteX301" fmla="*/ 3465095 w 8128084"/>
              <a:gd name="connsiteY301" fmla="*/ 10659979 h 15135727"/>
              <a:gd name="connsiteX302" fmla="*/ 3441032 w 8128084"/>
              <a:gd name="connsiteY302" fmla="*/ 10491537 h 15135727"/>
              <a:gd name="connsiteX303" fmla="*/ 3356977 w 8128084"/>
              <a:gd name="connsiteY303" fmla="*/ 10408653 h 15135727"/>
              <a:gd name="connsiteX304" fmla="*/ 3348456 w 8128084"/>
              <a:gd name="connsiteY304" fmla="*/ 10282656 h 15135727"/>
              <a:gd name="connsiteX305" fmla="*/ 3198227 w 8128084"/>
              <a:gd name="connsiteY305" fmla="*/ 10319753 h 15135727"/>
              <a:gd name="connsiteX306" fmla="*/ 3152274 w 8128084"/>
              <a:gd name="connsiteY306" fmla="*/ 10250906 h 15135727"/>
              <a:gd name="connsiteX307" fmla="*/ 3176337 w 8128084"/>
              <a:gd name="connsiteY307" fmla="*/ 10178716 h 15135727"/>
              <a:gd name="connsiteX308" fmla="*/ 3104148 w 8128084"/>
              <a:gd name="connsiteY308" fmla="*/ 10154653 h 15135727"/>
              <a:gd name="connsiteX309" fmla="*/ 2975977 w 8128084"/>
              <a:gd name="connsiteY309" fmla="*/ 10167353 h 15135727"/>
              <a:gd name="connsiteX310" fmla="*/ 3007895 w 8128084"/>
              <a:gd name="connsiteY310" fmla="*/ 9962148 h 15135727"/>
              <a:gd name="connsiteX311" fmla="*/ 3176337 w 8128084"/>
              <a:gd name="connsiteY311" fmla="*/ 9889958 h 15135727"/>
              <a:gd name="connsiteX312" fmla="*/ 2959769 w 8128084"/>
              <a:gd name="connsiteY312" fmla="*/ 9504948 h 15135727"/>
              <a:gd name="connsiteX313" fmla="*/ 2791327 w 8128084"/>
              <a:gd name="connsiteY313" fmla="*/ 9456821 h 15135727"/>
              <a:gd name="connsiteX314" fmla="*/ 2574758 w 8128084"/>
              <a:gd name="connsiteY314" fmla="*/ 9336506 h 15135727"/>
              <a:gd name="connsiteX315" fmla="*/ 2671177 w 8128084"/>
              <a:gd name="connsiteY315" fmla="*/ 9189453 h 15135727"/>
              <a:gd name="connsiteX316" fmla="*/ 2684045 w 8128084"/>
              <a:gd name="connsiteY316" fmla="*/ 9109911 h 15135727"/>
              <a:gd name="connsiteX317" fmla="*/ 2580774 w 8128084"/>
              <a:gd name="connsiteY317" fmla="*/ 9069471 h 15135727"/>
              <a:gd name="connsiteX318" fmla="*/ 2546685 w 8128084"/>
              <a:gd name="connsiteY318" fmla="*/ 9051758 h 15135727"/>
              <a:gd name="connsiteX319" fmla="*/ 2436729 w 8128084"/>
              <a:gd name="connsiteY319" fmla="*/ 9056771 h 15135727"/>
              <a:gd name="connsiteX320" fmla="*/ 2372727 w 8128084"/>
              <a:gd name="connsiteY320" fmla="*/ 9259303 h 15135727"/>
              <a:gd name="connsiteX321" fmla="*/ 2261937 w 8128084"/>
              <a:gd name="connsiteY321" fmla="*/ 9168064 h 15135727"/>
              <a:gd name="connsiteX322" fmla="*/ 2237874 w 8128084"/>
              <a:gd name="connsiteY322" fmla="*/ 8999621 h 15135727"/>
              <a:gd name="connsiteX323" fmla="*/ 2079458 w 8128084"/>
              <a:gd name="connsiteY323" fmla="*/ 9020008 h 15135727"/>
              <a:gd name="connsiteX324" fmla="*/ 2026319 w 8128084"/>
              <a:gd name="connsiteY324" fmla="*/ 8827503 h 15135727"/>
              <a:gd name="connsiteX325" fmla="*/ 1833814 w 8128084"/>
              <a:gd name="connsiteY325" fmla="*/ 8822490 h 15135727"/>
              <a:gd name="connsiteX326" fmla="*/ 1705977 w 8128084"/>
              <a:gd name="connsiteY326" fmla="*/ 8941803 h 15135727"/>
              <a:gd name="connsiteX327" fmla="*/ 1693445 w 8128084"/>
              <a:gd name="connsiteY327" fmla="*/ 9048082 h 15135727"/>
              <a:gd name="connsiteX328" fmla="*/ 1575469 w 8128084"/>
              <a:gd name="connsiteY328" fmla="*/ 9099885 h 15135727"/>
              <a:gd name="connsiteX329" fmla="*/ 1477879 w 8128084"/>
              <a:gd name="connsiteY329" fmla="*/ 8936456 h 15135727"/>
              <a:gd name="connsiteX330" fmla="*/ 1347537 w 8128084"/>
              <a:gd name="connsiteY330" fmla="*/ 8879306 h 15135727"/>
              <a:gd name="connsiteX331" fmla="*/ 1220537 w 8128084"/>
              <a:gd name="connsiteY331" fmla="*/ 8799764 h 15135727"/>
              <a:gd name="connsiteX332" fmla="*/ 1106906 w 8128084"/>
              <a:gd name="connsiteY332" fmla="*/ 8783053 h 15135727"/>
              <a:gd name="connsiteX333" fmla="*/ 890337 w 8128084"/>
              <a:gd name="connsiteY333" fmla="*/ 8686800 h 15135727"/>
              <a:gd name="connsiteX334" fmla="*/ 649706 w 8128084"/>
              <a:gd name="connsiteY334" fmla="*/ 8662737 h 15135727"/>
              <a:gd name="connsiteX335" fmla="*/ 493127 w 8128084"/>
              <a:gd name="connsiteY335" fmla="*/ 8668753 h 15135727"/>
              <a:gd name="connsiteX336" fmla="*/ 385011 w 8128084"/>
              <a:gd name="connsiteY336" fmla="*/ 8566485 h 15135727"/>
              <a:gd name="connsiteX337" fmla="*/ 455027 w 8128084"/>
              <a:gd name="connsiteY337" fmla="*/ 8421103 h 15135727"/>
              <a:gd name="connsiteX338" fmla="*/ 577516 w 8128084"/>
              <a:gd name="connsiteY338" fmla="*/ 8373979 h 15135727"/>
              <a:gd name="connsiteX339" fmla="*/ 794085 w 8128084"/>
              <a:gd name="connsiteY339" fmla="*/ 8301790 h 15135727"/>
              <a:gd name="connsiteX340" fmla="*/ 745958 w 8128084"/>
              <a:gd name="connsiteY340" fmla="*/ 8133348 h 15135727"/>
              <a:gd name="connsiteX341" fmla="*/ 818148 w 8128084"/>
              <a:gd name="connsiteY341" fmla="*/ 7820527 h 15135727"/>
              <a:gd name="connsiteX342" fmla="*/ 697832 w 8128084"/>
              <a:gd name="connsiteY342" fmla="*/ 7820527 h 15135727"/>
              <a:gd name="connsiteX343" fmla="*/ 625642 w 8128084"/>
              <a:gd name="connsiteY343" fmla="*/ 7916779 h 15135727"/>
              <a:gd name="connsiteX344" fmla="*/ 457200 w 8128084"/>
              <a:gd name="connsiteY344" fmla="*/ 7820527 h 15135727"/>
              <a:gd name="connsiteX345" fmla="*/ 529390 w 8128084"/>
              <a:gd name="connsiteY345" fmla="*/ 7700211 h 15135727"/>
              <a:gd name="connsiteX346" fmla="*/ 715377 w 8128084"/>
              <a:gd name="connsiteY346" fmla="*/ 7748003 h 15135727"/>
              <a:gd name="connsiteX347" fmla="*/ 938464 w 8128084"/>
              <a:gd name="connsiteY347" fmla="*/ 7676148 h 15135727"/>
              <a:gd name="connsiteX348" fmla="*/ 1058779 w 8128084"/>
              <a:gd name="connsiteY348" fmla="*/ 7459579 h 15135727"/>
              <a:gd name="connsiteX349" fmla="*/ 1203158 w 8128084"/>
              <a:gd name="connsiteY349" fmla="*/ 7603958 h 15135727"/>
              <a:gd name="connsiteX350" fmla="*/ 1299411 w 8128084"/>
              <a:gd name="connsiteY350" fmla="*/ 7555832 h 15135727"/>
              <a:gd name="connsiteX351" fmla="*/ 1443790 w 8128084"/>
              <a:gd name="connsiteY351" fmla="*/ 7507706 h 15135727"/>
              <a:gd name="connsiteX352" fmla="*/ 1684421 w 8128084"/>
              <a:gd name="connsiteY352" fmla="*/ 7603958 h 15135727"/>
              <a:gd name="connsiteX353" fmla="*/ 1684421 w 8128084"/>
              <a:gd name="connsiteY353" fmla="*/ 7603958 h 15135727"/>
              <a:gd name="connsiteX354" fmla="*/ 1693277 w 8128084"/>
              <a:gd name="connsiteY354" fmla="*/ 7462253 h 15135727"/>
              <a:gd name="connsiteX355" fmla="*/ 1540042 w 8128084"/>
              <a:gd name="connsiteY355" fmla="*/ 7363327 h 15135727"/>
              <a:gd name="connsiteX356" fmla="*/ 1299411 w 8128084"/>
              <a:gd name="connsiteY356" fmla="*/ 7315200 h 15135727"/>
              <a:gd name="connsiteX357" fmla="*/ 1130969 w 8128084"/>
              <a:gd name="connsiteY357" fmla="*/ 7339264 h 15135727"/>
              <a:gd name="connsiteX358" fmla="*/ 1034716 w 8128084"/>
              <a:gd name="connsiteY358" fmla="*/ 7315200 h 15135727"/>
              <a:gd name="connsiteX359" fmla="*/ 982077 w 8128084"/>
              <a:gd name="connsiteY359" fmla="*/ 7113003 h 15135727"/>
              <a:gd name="connsiteX360" fmla="*/ 1155032 w 8128084"/>
              <a:gd name="connsiteY360" fmla="*/ 7050506 h 15135727"/>
              <a:gd name="connsiteX361" fmla="*/ 1155032 w 8128084"/>
              <a:gd name="connsiteY361" fmla="*/ 6930190 h 15135727"/>
              <a:gd name="connsiteX362" fmla="*/ 1155032 w 8128084"/>
              <a:gd name="connsiteY362" fmla="*/ 6761748 h 15135727"/>
              <a:gd name="connsiteX363" fmla="*/ 1203158 w 8128084"/>
              <a:gd name="connsiteY363" fmla="*/ 6617369 h 15135727"/>
              <a:gd name="connsiteX364" fmla="*/ 1409700 w 8128084"/>
              <a:gd name="connsiteY364" fmla="*/ 6517440 h 15135727"/>
              <a:gd name="connsiteX365" fmla="*/ 1443790 w 8128084"/>
              <a:gd name="connsiteY365" fmla="*/ 6328611 h 15135727"/>
              <a:gd name="connsiteX366" fmla="*/ 1419727 w 8128084"/>
              <a:gd name="connsiteY366" fmla="*/ 6208295 h 15135727"/>
              <a:gd name="connsiteX367" fmla="*/ 1275348 w 8128084"/>
              <a:gd name="connsiteY367" fmla="*/ 6304548 h 15135727"/>
              <a:gd name="connsiteX368" fmla="*/ 1178927 w 8128084"/>
              <a:gd name="connsiteY368" fmla="*/ 6281153 h 15135727"/>
              <a:gd name="connsiteX369" fmla="*/ 1242427 w 8128084"/>
              <a:gd name="connsiteY369" fmla="*/ 6173203 h 15135727"/>
              <a:gd name="connsiteX370" fmla="*/ 1323474 w 8128084"/>
              <a:gd name="connsiteY370" fmla="*/ 6015790 h 15135727"/>
              <a:gd name="connsiteX371" fmla="*/ 1597192 w 8128084"/>
              <a:gd name="connsiteY371" fmla="*/ 5941261 h 15135727"/>
              <a:gd name="connsiteX372" fmla="*/ 1527342 w 8128084"/>
              <a:gd name="connsiteY372" fmla="*/ 5833645 h 15135727"/>
              <a:gd name="connsiteX373" fmla="*/ 1395664 w 8128084"/>
              <a:gd name="connsiteY373" fmla="*/ 5824621 h 15135727"/>
              <a:gd name="connsiteX374" fmla="*/ 1179095 w 8128084"/>
              <a:gd name="connsiteY374" fmla="*/ 5799221 h 15135727"/>
              <a:gd name="connsiteX375" fmla="*/ 890337 w 8128084"/>
              <a:gd name="connsiteY375" fmla="*/ 5775158 h 15135727"/>
              <a:gd name="connsiteX376" fmla="*/ 697832 w 8128084"/>
              <a:gd name="connsiteY376" fmla="*/ 5606716 h 15135727"/>
              <a:gd name="connsiteX377" fmla="*/ 577516 w 8128084"/>
              <a:gd name="connsiteY377" fmla="*/ 5582653 h 15135727"/>
              <a:gd name="connsiteX378" fmla="*/ 697832 w 8128084"/>
              <a:gd name="connsiteY378" fmla="*/ 5775158 h 15135727"/>
              <a:gd name="connsiteX379" fmla="*/ 409074 w 8128084"/>
              <a:gd name="connsiteY379" fmla="*/ 5799221 h 15135727"/>
              <a:gd name="connsiteX380" fmla="*/ 168442 w 8128084"/>
              <a:gd name="connsiteY380" fmla="*/ 5702969 h 15135727"/>
              <a:gd name="connsiteX381" fmla="*/ 264695 w 8128084"/>
              <a:gd name="connsiteY381" fmla="*/ 5558590 h 15135727"/>
              <a:gd name="connsiteX382" fmla="*/ 144379 w 8128084"/>
              <a:gd name="connsiteY382" fmla="*/ 5510464 h 15135727"/>
              <a:gd name="connsiteX383" fmla="*/ 0 w 8128084"/>
              <a:gd name="connsiteY383" fmla="*/ 5462337 h 15135727"/>
              <a:gd name="connsiteX384" fmla="*/ 96253 w 8128084"/>
              <a:gd name="connsiteY384"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42827 w 8128084"/>
              <a:gd name="connsiteY202" fmla="*/ 14383753 h 15135727"/>
              <a:gd name="connsiteX203" fmla="*/ 4403558 w 8128084"/>
              <a:gd name="connsiteY203" fmla="*/ 14437895 h 15135727"/>
              <a:gd name="connsiteX204" fmla="*/ 4340058 w 8128084"/>
              <a:gd name="connsiteY204" fmla="*/ 14475995 h 15135727"/>
              <a:gd name="connsiteX205" fmla="*/ 4303127 w 8128084"/>
              <a:gd name="connsiteY205" fmla="*/ 14364703 h 15135727"/>
              <a:gd name="connsiteX206" fmla="*/ 4276892 w 8128084"/>
              <a:gd name="connsiteY206" fmla="*/ 14296190 h 15135727"/>
              <a:gd name="connsiteX207" fmla="*/ 4235116 w 8128084"/>
              <a:gd name="connsiteY207" fmla="*/ 14341642 h 15135727"/>
              <a:gd name="connsiteX208" fmla="*/ 4162927 w 8128084"/>
              <a:gd name="connsiteY208" fmla="*/ 14389769 h 15135727"/>
              <a:gd name="connsiteX209" fmla="*/ 4137527 w 8128084"/>
              <a:gd name="connsiteY209" fmla="*/ 14364369 h 15135727"/>
              <a:gd name="connsiteX210" fmla="*/ 3998327 w 8128084"/>
              <a:gd name="connsiteY210" fmla="*/ 14409153 h 15135727"/>
              <a:gd name="connsiteX211" fmla="*/ 4023727 w 8128084"/>
              <a:gd name="connsiteY211" fmla="*/ 14275803 h 15135727"/>
              <a:gd name="connsiteX212" fmla="*/ 3915945 w 8128084"/>
              <a:gd name="connsiteY212" fmla="*/ 14289840 h 15135727"/>
              <a:gd name="connsiteX213" fmla="*/ 3801979 w 8128084"/>
              <a:gd name="connsiteY213" fmla="*/ 14293516 h 15135727"/>
              <a:gd name="connsiteX214" fmla="*/ 3719764 w 8128084"/>
              <a:gd name="connsiteY214" fmla="*/ 14415169 h 15135727"/>
              <a:gd name="connsiteX215" fmla="*/ 3625850 w 8128084"/>
              <a:gd name="connsiteY215" fmla="*/ 14616364 h 15135727"/>
              <a:gd name="connsiteX216" fmla="*/ 3513221 w 8128084"/>
              <a:gd name="connsiteY216" fmla="*/ 14726653 h 15135727"/>
              <a:gd name="connsiteX217" fmla="*/ 3583071 w 8128084"/>
              <a:gd name="connsiteY217" fmla="*/ 14832932 h 15135727"/>
              <a:gd name="connsiteX218" fmla="*/ 3633537 w 8128084"/>
              <a:gd name="connsiteY218" fmla="*/ 14967285 h 15135727"/>
              <a:gd name="connsiteX219" fmla="*/ 3609474 w 8128084"/>
              <a:gd name="connsiteY219" fmla="*/ 15087600 h 15135727"/>
              <a:gd name="connsiteX220" fmla="*/ 3479132 w 8128084"/>
              <a:gd name="connsiteY220" fmla="*/ 14975974 h 15135727"/>
              <a:gd name="connsiteX221" fmla="*/ 3304340 w 8128084"/>
              <a:gd name="connsiteY221" fmla="*/ 14949237 h 15135727"/>
              <a:gd name="connsiteX222" fmla="*/ 3261227 w 8128084"/>
              <a:gd name="connsiteY222" fmla="*/ 14787145 h 15135727"/>
              <a:gd name="connsiteX223" fmla="*/ 3128211 w 8128084"/>
              <a:gd name="connsiteY223" fmla="*/ 14919158 h 15135727"/>
              <a:gd name="connsiteX224" fmla="*/ 3090277 w 8128084"/>
              <a:gd name="connsiteY224" fmla="*/ 15075903 h 15135727"/>
              <a:gd name="connsiteX225" fmla="*/ 2959769 w 8128084"/>
              <a:gd name="connsiteY225" fmla="*/ 15135727 h 15135727"/>
              <a:gd name="connsiteX226" fmla="*/ 2891256 w 8128084"/>
              <a:gd name="connsiteY226" fmla="*/ 14945895 h 15135727"/>
              <a:gd name="connsiteX227" fmla="*/ 2829927 w 8128084"/>
              <a:gd name="connsiteY227" fmla="*/ 14872703 h 15135727"/>
              <a:gd name="connsiteX228" fmla="*/ 2887579 w 8128084"/>
              <a:gd name="connsiteY228" fmla="*/ 14774779 h 15135727"/>
              <a:gd name="connsiteX229" fmla="*/ 2779127 w 8128084"/>
              <a:gd name="connsiteY229" fmla="*/ 14694903 h 15135727"/>
              <a:gd name="connsiteX230" fmla="*/ 2839453 w 8128084"/>
              <a:gd name="connsiteY230" fmla="*/ 14582274 h 15135727"/>
              <a:gd name="connsiteX231" fmla="*/ 2935706 w 8128084"/>
              <a:gd name="connsiteY231" fmla="*/ 14510085 h 15135727"/>
              <a:gd name="connsiteX232" fmla="*/ 2948406 w 8128084"/>
              <a:gd name="connsiteY232" fmla="*/ 14554535 h 15135727"/>
              <a:gd name="connsiteX233" fmla="*/ 2855327 w 8128084"/>
              <a:gd name="connsiteY233" fmla="*/ 14371053 h 15135727"/>
              <a:gd name="connsiteX234" fmla="*/ 3014077 w 8128084"/>
              <a:gd name="connsiteY234" fmla="*/ 14447253 h 15135727"/>
              <a:gd name="connsiteX235" fmla="*/ 3029285 w 8128084"/>
              <a:gd name="connsiteY235" fmla="*/ 14363032 h 15135727"/>
              <a:gd name="connsiteX236" fmla="*/ 3152274 w 8128084"/>
              <a:gd name="connsiteY236" fmla="*/ 14341642 h 15135727"/>
              <a:gd name="connsiteX237" fmla="*/ 3226135 w 8128084"/>
              <a:gd name="connsiteY237" fmla="*/ 14269453 h 15135727"/>
              <a:gd name="connsiteX238" fmla="*/ 3152274 w 8128084"/>
              <a:gd name="connsiteY238" fmla="*/ 14197264 h 15135727"/>
              <a:gd name="connsiteX239" fmla="*/ 3152274 w 8128084"/>
              <a:gd name="connsiteY239" fmla="*/ 14052885 h 15135727"/>
              <a:gd name="connsiteX240" fmla="*/ 3086435 w 8128084"/>
              <a:gd name="connsiteY240" fmla="*/ 14037845 h 15135727"/>
              <a:gd name="connsiteX241" fmla="*/ 3056021 w 8128084"/>
              <a:gd name="connsiteY241" fmla="*/ 14153148 h 15135727"/>
              <a:gd name="connsiteX242" fmla="*/ 2935706 w 8128084"/>
              <a:gd name="connsiteY242" fmla="*/ 14076948 h 15135727"/>
              <a:gd name="connsiteX243" fmla="*/ 2863516 w 8128084"/>
              <a:gd name="connsiteY243" fmla="*/ 14093324 h 15135727"/>
              <a:gd name="connsiteX244" fmla="*/ 2804527 w 8128084"/>
              <a:gd name="connsiteY244" fmla="*/ 14218653 h 15135727"/>
              <a:gd name="connsiteX245" fmla="*/ 2719137 w 8128084"/>
              <a:gd name="connsiteY245" fmla="*/ 14197264 h 15135727"/>
              <a:gd name="connsiteX246" fmla="*/ 2653298 w 8128084"/>
              <a:gd name="connsiteY246" fmla="*/ 14248064 h 15135727"/>
              <a:gd name="connsiteX247" fmla="*/ 2560721 w 8128084"/>
              <a:gd name="connsiteY247" fmla="*/ 14150474 h 15135727"/>
              <a:gd name="connsiteX248" fmla="*/ 2436729 w 8128084"/>
              <a:gd name="connsiteY248" fmla="*/ 13804566 h 15135727"/>
              <a:gd name="connsiteX249" fmla="*/ 2550527 w 8128084"/>
              <a:gd name="connsiteY249" fmla="*/ 13805903 h 15135727"/>
              <a:gd name="connsiteX250" fmla="*/ 2729498 w 8128084"/>
              <a:gd name="connsiteY250" fmla="*/ 13812253 h 15135727"/>
              <a:gd name="connsiteX251" fmla="*/ 2633077 w 8128084"/>
              <a:gd name="connsiteY251" fmla="*/ 13755103 h 15135727"/>
              <a:gd name="connsiteX252" fmla="*/ 2553369 w 8128084"/>
              <a:gd name="connsiteY252" fmla="*/ 13475369 h 15135727"/>
              <a:gd name="connsiteX253" fmla="*/ 2658645 w 8128084"/>
              <a:gd name="connsiteY253" fmla="*/ 13224711 h 15135727"/>
              <a:gd name="connsiteX254" fmla="*/ 2719137 w 8128084"/>
              <a:gd name="connsiteY254" fmla="*/ 13042232 h 15135727"/>
              <a:gd name="connsiteX255" fmla="*/ 2791327 w 8128084"/>
              <a:gd name="connsiteY255" fmla="*/ 12945979 h 15135727"/>
              <a:gd name="connsiteX256" fmla="*/ 2969627 w 8128084"/>
              <a:gd name="connsiteY256" fmla="*/ 12929603 h 15135727"/>
              <a:gd name="connsiteX257" fmla="*/ 3031958 w 8128084"/>
              <a:gd name="connsiteY257" fmla="*/ 13090358 h 15135727"/>
              <a:gd name="connsiteX258" fmla="*/ 3102977 w 8128084"/>
              <a:gd name="connsiteY258" fmla="*/ 12974053 h 15135727"/>
              <a:gd name="connsiteX259" fmla="*/ 3043321 w 8128084"/>
              <a:gd name="connsiteY259" fmla="*/ 12836024 h 15135727"/>
              <a:gd name="connsiteX260" fmla="*/ 2849479 w 8128084"/>
              <a:gd name="connsiteY260" fmla="*/ 12815637 h 15135727"/>
              <a:gd name="connsiteX261" fmla="*/ 2815390 w 8128084"/>
              <a:gd name="connsiteY261" fmla="*/ 12777537 h 15135727"/>
              <a:gd name="connsiteX262" fmla="*/ 2887077 w 8128084"/>
              <a:gd name="connsiteY262" fmla="*/ 12586703 h 15135727"/>
              <a:gd name="connsiteX263" fmla="*/ 3153777 w 8128084"/>
              <a:gd name="connsiteY263" fmla="*/ 12516853 h 15135727"/>
              <a:gd name="connsiteX264" fmla="*/ 3239837 w 8128084"/>
              <a:gd name="connsiteY264" fmla="*/ 12311314 h 15135727"/>
              <a:gd name="connsiteX265" fmla="*/ 3104148 w 8128084"/>
              <a:gd name="connsiteY265" fmla="*/ 12320337 h 15135727"/>
              <a:gd name="connsiteX266" fmla="*/ 3040648 w 8128084"/>
              <a:gd name="connsiteY266" fmla="*/ 12320337 h 15135727"/>
              <a:gd name="connsiteX267" fmla="*/ 2956927 w 8128084"/>
              <a:gd name="connsiteY267" fmla="*/ 12237453 h 15135727"/>
              <a:gd name="connsiteX268" fmla="*/ 3007895 w 8128084"/>
              <a:gd name="connsiteY268" fmla="*/ 12079706 h 15135727"/>
              <a:gd name="connsiteX269" fmla="*/ 2810042 w 8128084"/>
              <a:gd name="connsiteY269" fmla="*/ 11954377 h 15135727"/>
              <a:gd name="connsiteX270" fmla="*/ 2863516 w 8128084"/>
              <a:gd name="connsiteY270" fmla="*/ 11694695 h 15135727"/>
              <a:gd name="connsiteX271" fmla="*/ 2817227 w 8128084"/>
              <a:gd name="connsiteY271" fmla="*/ 11507203 h 15135727"/>
              <a:gd name="connsiteX272" fmla="*/ 2911642 w 8128084"/>
              <a:gd name="connsiteY272" fmla="*/ 11454064 h 15135727"/>
              <a:gd name="connsiteX273" fmla="*/ 2988677 w 8128084"/>
              <a:gd name="connsiteY273" fmla="*/ 11494503 h 15135727"/>
              <a:gd name="connsiteX274" fmla="*/ 3011571 w 8128084"/>
              <a:gd name="connsiteY274" fmla="*/ 11454064 h 15135727"/>
              <a:gd name="connsiteX275" fmla="*/ 2850482 w 8128084"/>
              <a:gd name="connsiteY275" fmla="*/ 11381874 h 15135727"/>
              <a:gd name="connsiteX276" fmla="*/ 2993858 w 8128084"/>
              <a:gd name="connsiteY276" fmla="*/ 11266571 h 15135727"/>
              <a:gd name="connsiteX277" fmla="*/ 3007895 w 8128084"/>
              <a:gd name="connsiteY277" fmla="*/ 11189369 h 15135727"/>
              <a:gd name="connsiteX278" fmla="*/ 2874879 w 8128084"/>
              <a:gd name="connsiteY278" fmla="*/ 11179342 h 15135727"/>
              <a:gd name="connsiteX279" fmla="*/ 2919329 w 8128084"/>
              <a:gd name="connsiteY279" fmla="*/ 11023600 h 15135727"/>
              <a:gd name="connsiteX280" fmla="*/ 2887579 w 8128084"/>
              <a:gd name="connsiteY280" fmla="*/ 10924674 h 15135727"/>
              <a:gd name="connsiteX281" fmla="*/ 2760914 w 8128084"/>
              <a:gd name="connsiteY281" fmla="*/ 11065377 h 15135727"/>
              <a:gd name="connsiteX282" fmla="*/ 2667000 w 8128084"/>
              <a:gd name="connsiteY282" fmla="*/ 10969124 h 15135727"/>
              <a:gd name="connsiteX283" fmla="*/ 2607845 w 8128084"/>
              <a:gd name="connsiteY283" fmla="*/ 11071727 h 15135727"/>
              <a:gd name="connsiteX284" fmla="*/ 2526632 w 8128084"/>
              <a:gd name="connsiteY284" fmla="*/ 11117179 h 15135727"/>
              <a:gd name="connsiteX285" fmla="*/ 2410827 w 8128084"/>
              <a:gd name="connsiteY285" fmla="*/ 11100803 h 15135727"/>
              <a:gd name="connsiteX286" fmla="*/ 2334127 w 8128084"/>
              <a:gd name="connsiteY286" fmla="*/ 10996864 h 15135727"/>
              <a:gd name="connsiteX287" fmla="*/ 2358190 w 8128084"/>
              <a:gd name="connsiteY287" fmla="*/ 10732169 h 15135727"/>
              <a:gd name="connsiteX288" fmla="*/ 2372227 w 8128084"/>
              <a:gd name="connsiteY288" fmla="*/ 10689390 h 15135727"/>
              <a:gd name="connsiteX289" fmla="*/ 2533316 w 8128084"/>
              <a:gd name="connsiteY289" fmla="*/ 10574087 h 15135727"/>
              <a:gd name="connsiteX290" fmla="*/ 2598821 w 8128084"/>
              <a:gd name="connsiteY290" fmla="*/ 10684042 h 15135727"/>
              <a:gd name="connsiteX291" fmla="*/ 2683877 w 8128084"/>
              <a:gd name="connsiteY291" fmla="*/ 10745203 h 15135727"/>
              <a:gd name="connsiteX292" fmla="*/ 2767264 w 8128084"/>
              <a:gd name="connsiteY292" fmla="*/ 10684042 h 15135727"/>
              <a:gd name="connsiteX293" fmla="*/ 2646948 w 8128084"/>
              <a:gd name="connsiteY293" fmla="*/ 10515600 h 15135727"/>
              <a:gd name="connsiteX294" fmla="*/ 2815390 w 8128084"/>
              <a:gd name="connsiteY294" fmla="*/ 10395285 h 15135727"/>
              <a:gd name="connsiteX295" fmla="*/ 2899777 w 8128084"/>
              <a:gd name="connsiteY295" fmla="*/ 10453103 h 15135727"/>
              <a:gd name="connsiteX296" fmla="*/ 2899777 w 8128084"/>
              <a:gd name="connsiteY296" fmla="*/ 10586453 h 15135727"/>
              <a:gd name="connsiteX297" fmla="*/ 2982327 w 8128084"/>
              <a:gd name="connsiteY297" fmla="*/ 10459453 h 15135727"/>
              <a:gd name="connsiteX298" fmla="*/ 3080085 w 8128084"/>
              <a:gd name="connsiteY298" fmla="*/ 10419348 h 15135727"/>
              <a:gd name="connsiteX299" fmla="*/ 3248527 w 8128084"/>
              <a:gd name="connsiteY299" fmla="*/ 10539664 h 15135727"/>
              <a:gd name="connsiteX300" fmla="*/ 3320716 w 8128084"/>
              <a:gd name="connsiteY300" fmla="*/ 10659979 h 15135727"/>
              <a:gd name="connsiteX301" fmla="*/ 3465095 w 8128084"/>
              <a:gd name="connsiteY301" fmla="*/ 10659979 h 15135727"/>
              <a:gd name="connsiteX302" fmla="*/ 3441032 w 8128084"/>
              <a:gd name="connsiteY302" fmla="*/ 10491537 h 15135727"/>
              <a:gd name="connsiteX303" fmla="*/ 3356977 w 8128084"/>
              <a:gd name="connsiteY303" fmla="*/ 10408653 h 15135727"/>
              <a:gd name="connsiteX304" fmla="*/ 3348456 w 8128084"/>
              <a:gd name="connsiteY304" fmla="*/ 10282656 h 15135727"/>
              <a:gd name="connsiteX305" fmla="*/ 3198227 w 8128084"/>
              <a:gd name="connsiteY305" fmla="*/ 10319753 h 15135727"/>
              <a:gd name="connsiteX306" fmla="*/ 3152274 w 8128084"/>
              <a:gd name="connsiteY306" fmla="*/ 10250906 h 15135727"/>
              <a:gd name="connsiteX307" fmla="*/ 3176337 w 8128084"/>
              <a:gd name="connsiteY307" fmla="*/ 10178716 h 15135727"/>
              <a:gd name="connsiteX308" fmla="*/ 3104148 w 8128084"/>
              <a:gd name="connsiteY308" fmla="*/ 10154653 h 15135727"/>
              <a:gd name="connsiteX309" fmla="*/ 2975977 w 8128084"/>
              <a:gd name="connsiteY309" fmla="*/ 10167353 h 15135727"/>
              <a:gd name="connsiteX310" fmla="*/ 3007895 w 8128084"/>
              <a:gd name="connsiteY310" fmla="*/ 9962148 h 15135727"/>
              <a:gd name="connsiteX311" fmla="*/ 3176337 w 8128084"/>
              <a:gd name="connsiteY311" fmla="*/ 9889958 h 15135727"/>
              <a:gd name="connsiteX312" fmla="*/ 2959769 w 8128084"/>
              <a:gd name="connsiteY312" fmla="*/ 9504948 h 15135727"/>
              <a:gd name="connsiteX313" fmla="*/ 2791327 w 8128084"/>
              <a:gd name="connsiteY313" fmla="*/ 9456821 h 15135727"/>
              <a:gd name="connsiteX314" fmla="*/ 2574758 w 8128084"/>
              <a:gd name="connsiteY314" fmla="*/ 9336506 h 15135727"/>
              <a:gd name="connsiteX315" fmla="*/ 2671177 w 8128084"/>
              <a:gd name="connsiteY315" fmla="*/ 9189453 h 15135727"/>
              <a:gd name="connsiteX316" fmla="*/ 2684045 w 8128084"/>
              <a:gd name="connsiteY316" fmla="*/ 9109911 h 15135727"/>
              <a:gd name="connsiteX317" fmla="*/ 2580774 w 8128084"/>
              <a:gd name="connsiteY317" fmla="*/ 9069471 h 15135727"/>
              <a:gd name="connsiteX318" fmla="*/ 2546685 w 8128084"/>
              <a:gd name="connsiteY318" fmla="*/ 9051758 h 15135727"/>
              <a:gd name="connsiteX319" fmla="*/ 2436729 w 8128084"/>
              <a:gd name="connsiteY319" fmla="*/ 9056771 h 15135727"/>
              <a:gd name="connsiteX320" fmla="*/ 2372727 w 8128084"/>
              <a:gd name="connsiteY320" fmla="*/ 9259303 h 15135727"/>
              <a:gd name="connsiteX321" fmla="*/ 2261937 w 8128084"/>
              <a:gd name="connsiteY321" fmla="*/ 9168064 h 15135727"/>
              <a:gd name="connsiteX322" fmla="*/ 2237874 w 8128084"/>
              <a:gd name="connsiteY322" fmla="*/ 8999621 h 15135727"/>
              <a:gd name="connsiteX323" fmla="*/ 2079458 w 8128084"/>
              <a:gd name="connsiteY323" fmla="*/ 9020008 h 15135727"/>
              <a:gd name="connsiteX324" fmla="*/ 2026319 w 8128084"/>
              <a:gd name="connsiteY324" fmla="*/ 8827503 h 15135727"/>
              <a:gd name="connsiteX325" fmla="*/ 1833814 w 8128084"/>
              <a:gd name="connsiteY325" fmla="*/ 8822490 h 15135727"/>
              <a:gd name="connsiteX326" fmla="*/ 1705977 w 8128084"/>
              <a:gd name="connsiteY326" fmla="*/ 8941803 h 15135727"/>
              <a:gd name="connsiteX327" fmla="*/ 1693445 w 8128084"/>
              <a:gd name="connsiteY327" fmla="*/ 9048082 h 15135727"/>
              <a:gd name="connsiteX328" fmla="*/ 1575469 w 8128084"/>
              <a:gd name="connsiteY328" fmla="*/ 9099885 h 15135727"/>
              <a:gd name="connsiteX329" fmla="*/ 1477879 w 8128084"/>
              <a:gd name="connsiteY329" fmla="*/ 8936456 h 15135727"/>
              <a:gd name="connsiteX330" fmla="*/ 1347537 w 8128084"/>
              <a:gd name="connsiteY330" fmla="*/ 8879306 h 15135727"/>
              <a:gd name="connsiteX331" fmla="*/ 1220537 w 8128084"/>
              <a:gd name="connsiteY331" fmla="*/ 8799764 h 15135727"/>
              <a:gd name="connsiteX332" fmla="*/ 1106906 w 8128084"/>
              <a:gd name="connsiteY332" fmla="*/ 8783053 h 15135727"/>
              <a:gd name="connsiteX333" fmla="*/ 890337 w 8128084"/>
              <a:gd name="connsiteY333" fmla="*/ 8686800 h 15135727"/>
              <a:gd name="connsiteX334" fmla="*/ 649706 w 8128084"/>
              <a:gd name="connsiteY334" fmla="*/ 8662737 h 15135727"/>
              <a:gd name="connsiteX335" fmla="*/ 493127 w 8128084"/>
              <a:gd name="connsiteY335" fmla="*/ 8668753 h 15135727"/>
              <a:gd name="connsiteX336" fmla="*/ 385011 w 8128084"/>
              <a:gd name="connsiteY336" fmla="*/ 8566485 h 15135727"/>
              <a:gd name="connsiteX337" fmla="*/ 455027 w 8128084"/>
              <a:gd name="connsiteY337" fmla="*/ 8421103 h 15135727"/>
              <a:gd name="connsiteX338" fmla="*/ 577516 w 8128084"/>
              <a:gd name="connsiteY338" fmla="*/ 8373979 h 15135727"/>
              <a:gd name="connsiteX339" fmla="*/ 794085 w 8128084"/>
              <a:gd name="connsiteY339" fmla="*/ 8301790 h 15135727"/>
              <a:gd name="connsiteX340" fmla="*/ 745958 w 8128084"/>
              <a:gd name="connsiteY340" fmla="*/ 8133348 h 15135727"/>
              <a:gd name="connsiteX341" fmla="*/ 818148 w 8128084"/>
              <a:gd name="connsiteY341" fmla="*/ 7820527 h 15135727"/>
              <a:gd name="connsiteX342" fmla="*/ 697832 w 8128084"/>
              <a:gd name="connsiteY342" fmla="*/ 7820527 h 15135727"/>
              <a:gd name="connsiteX343" fmla="*/ 625642 w 8128084"/>
              <a:gd name="connsiteY343" fmla="*/ 7916779 h 15135727"/>
              <a:gd name="connsiteX344" fmla="*/ 457200 w 8128084"/>
              <a:gd name="connsiteY344" fmla="*/ 7820527 h 15135727"/>
              <a:gd name="connsiteX345" fmla="*/ 529390 w 8128084"/>
              <a:gd name="connsiteY345" fmla="*/ 7700211 h 15135727"/>
              <a:gd name="connsiteX346" fmla="*/ 715377 w 8128084"/>
              <a:gd name="connsiteY346" fmla="*/ 7748003 h 15135727"/>
              <a:gd name="connsiteX347" fmla="*/ 938464 w 8128084"/>
              <a:gd name="connsiteY347" fmla="*/ 7676148 h 15135727"/>
              <a:gd name="connsiteX348" fmla="*/ 1058779 w 8128084"/>
              <a:gd name="connsiteY348" fmla="*/ 7459579 h 15135727"/>
              <a:gd name="connsiteX349" fmla="*/ 1203158 w 8128084"/>
              <a:gd name="connsiteY349" fmla="*/ 7603958 h 15135727"/>
              <a:gd name="connsiteX350" fmla="*/ 1299411 w 8128084"/>
              <a:gd name="connsiteY350" fmla="*/ 7555832 h 15135727"/>
              <a:gd name="connsiteX351" fmla="*/ 1443790 w 8128084"/>
              <a:gd name="connsiteY351" fmla="*/ 7507706 h 15135727"/>
              <a:gd name="connsiteX352" fmla="*/ 1684421 w 8128084"/>
              <a:gd name="connsiteY352" fmla="*/ 7603958 h 15135727"/>
              <a:gd name="connsiteX353" fmla="*/ 1684421 w 8128084"/>
              <a:gd name="connsiteY353" fmla="*/ 7603958 h 15135727"/>
              <a:gd name="connsiteX354" fmla="*/ 1693277 w 8128084"/>
              <a:gd name="connsiteY354" fmla="*/ 7462253 h 15135727"/>
              <a:gd name="connsiteX355" fmla="*/ 1540042 w 8128084"/>
              <a:gd name="connsiteY355" fmla="*/ 7363327 h 15135727"/>
              <a:gd name="connsiteX356" fmla="*/ 1299411 w 8128084"/>
              <a:gd name="connsiteY356" fmla="*/ 7315200 h 15135727"/>
              <a:gd name="connsiteX357" fmla="*/ 1130969 w 8128084"/>
              <a:gd name="connsiteY357" fmla="*/ 7339264 h 15135727"/>
              <a:gd name="connsiteX358" fmla="*/ 1034716 w 8128084"/>
              <a:gd name="connsiteY358" fmla="*/ 7315200 h 15135727"/>
              <a:gd name="connsiteX359" fmla="*/ 982077 w 8128084"/>
              <a:gd name="connsiteY359" fmla="*/ 7113003 h 15135727"/>
              <a:gd name="connsiteX360" fmla="*/ 1155032 w 8128084"/>
              <a:gd name="connsiteY360" fmla="*/ 7050506 h 15135727"/>
              <a:gd name="connsiteX361" fmla="*/ 1155032 w 8128084"/>
              <a:gd name="connsiteY361" fmla="*/ 6930190 h 15135727"/>
              <a:gd name="connsiteX362" fmla="*/ 1155032 w 8128084"/>
              <a:gd name="connsiteY362" fmla="*/ 6761748 h 15135727"/>
              <a:gd name="connsiteX363" fmla="*/ 1203158 w 8128084"/>
              <a:gd name="connsiteY363" fmla="*/ 6617369 h 15135727"/>
              <a:gd name="connsiteX364" fmla="*/ 1409700 w 8128084"/>
              <a:gd name="connsiteY364" fmla="*/ 6517440 h 15135727"/>
              <a:gd name="connsiteX365" fmla="*/ 1443790 w 8128084"/>
              <a:gd name="connsiteY365" fmla="*/ 6328611 h 15135727"/>
              <a:gd name="connsiteX366" fmla="*/ 1419727 w 8128084"/>
              <a:gd name="connsiteY366" fmla="*/ 6208295 h 15135727"/>
              <a:gd name="connsiteX367" fmla="*/ 1275348 w 8128084"/>
              <a:gd name="connsiteY367" fmla="*/ 6304548 h 15135727"/>
              <a:gd name="connsiteX368" fmla="*/ 1178927 w 8128084"/>
              <a:gd name="connsiteY368" fmla="*/ 6281153 h 15135727"/>
              <a:gd name="connsiteX369" fmla="*/ 1242427 w 8128084"/>
              <a:gd name="connsiteY369" fmla="*/ 6173203 h 15135727"/>
              <a:gd name="connsiteX370" fmla="*/ 1323474 w 8128084"/>
              <a:gd name="connsiteY370" fmla="*/ 6015790 h 15135727"/>
              <a:gd name="connsiteX371" fmla="*/ 1597192 w 8128084"/>
              <a:gd name="connsiteY371" fmla="*/ 5941261 h 15135727"/>
              <a:gd name="connsiteX372" fmla="*/ 1527342 w 8128084"/>
              <a:gd name="connsiteY372" fmla="*/ 5833645 h 15135727"/>
              <a:gd name="connsiteX373" fmla="*/ 1395664 w 8128084"/>
              <a:gd name="connsiteY373" fmla="*/ 5824621 h 15135727"/>
              <a:gd name="connsiteX374" fmla="*/ 1179095 w 8128084"/>
              <a:gd name="connsiteY374" fmla="*/ 5799221 h 15135727"/>
              <a:gd name="connsiteX375" fmla="*/ 1153527 w 8128084"/>
              <a:gd name="connsiteY375" fmla="*/ 5919203 h 15135727"/>
              <a:gd name="connsiteX376" fmla="*/ 890337 w 8128084"/>
              <a:gd name="connsiteY376" fmla="*/ 5775158 h 15135727"/>
              <a:gd name="connsiteX377" fmla="*/ 697832 w 8128084"/>
              <a:gd name="connsiteY377" fmla="*/ 5606716 h 15135727"/>
              <a:gd name="connsiteX378" fmla="*/ 577516 w 8128084"/>
              <a:gd name="connsiteY378" fmla="*/ 5582653 h 15135727"/>
              <a:gd name="connsiteX379" fmla="*/ 697832 w 8128084"/>
              <a:gd name="connsiteY379" fmla="*/ 5775158 h 15135727"/>
              <a:gd name="connsiteX380" fmla="*/ 409074 w 8128084"/>
              <a:gd name="connsiteY380" fmla="*/ 5799221 h 15135727"/>
              <a:gd name="connsiteX381" fmla="*/ 168442 w 8128084"/>
              <a:gd name="connsiteY381" fmla="*/ 5702969 h 15135727"/>
              <a:gd name="connsiteX382" fmla="*/ 264695 w 8128084"/>
              <a:gd name="connsiteY382" fmla="*/ 5558590 h 15135727"/>
              <a:gd name="connsiteX383" fmla="*/ 144379 w 8128084"/>
              <a:gd name="connsiteY383" fmla="*/ 5510464 h 15135727"/>
              <a:gd name="connsiteX384" fmla="*/ 0 w 8128084"/>
              <a:gd name="connsiteY384" fmla="*/ 5462337 h 15135727"/>
              <a:gd name="connsiteX385" fmla="*/ 96253 w 8128084"/>
              <a:gd name="connsiteY385"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42827 w 8128084"/>
              <a:gd name="connsiteY202" fmla="*/ 14383753 h 15135727"/>
              <a:gd name="connsiteX203" fmla="*/ 4403558 w 8128084"/>
              <a:gd name="connsiteY203" fmla="*/ 14437895 h 15135727"/>
              <a:gd name="connsiteX204" fmla="*/ 4340058 w 8128084"/>
              <a:gd name="connsiteY204" fmla="*/ 14475995 h 15135727"/>
              <a:gd name="connsiteX205" fmla="*/ 4303127 w 8128084"/>
              <a:gd name="connsiteY205" fmla="*/ 14364703 h 15135727"/>
              <a:gd name="connsiteX206" fmla="*/ 4276892 w 8128084"/>
              <a:gd name="connsiteY206" fmla="*/ 14296190 h 15135727"/>
              <a:gd name="connsiteX207" fmla="*/ 4235116 w 8128084"/>
              <a:gd name="connsiteY207" fmla="*/ 14341642 h 15135727"/>
              <a:gd name="connsiteX208" fmla="*/ 4162927 w 8128084"/>
              <a:gd name="connsiteY208" fmla="*/ 14389769 h 15135727"/>
              <a:gd name="connsiteX209" fmla="*/ 4137527 w 8128084"/>
              <a:gd name="connsiteY209" fmla="*/ 14364369 h 15135727"/>
              <a:gd name="connsiteX210" fmla="*/ 3998327 w 8128084"/>
              <a:gd name="connsiteY210" fmla="*/ 14409153 h 15135727"/>
              <a:gd name="connsiteX211" fmla="*/ 4023727 w 8128084"/>
              <a:gd name="connsiteY211" fmla="*/ 14275803 h 15135727"/>
              <a:gd name="connsiteX212" fmla="*/ 3915945 w 8128084"/>
              <a:gd name="connsiteY212" fmla="*/ 14289840 h 15135727"/>
              <a:gd name="connsiteX213" fmla="*/ 3801979 w 8128084"/>
              <a:gd name="connsiteY213" fmla="*/ 14293516 h 15135727"/>
              <a:gd name="connsiteX214" fmla="*/ 3719764 w 8128084"/>
              <a:gd name="connsiteY214" fmla="*/ 14415169 h 15135727"/>
              <a:gd name="connsiteX215" fmla="*/ 3625850 w 8128084"/>
              <a:gd name="connsiteY215" fmla="*/ 14616364 h 15135727"/>
              <a:gd name="connsiteX216" fmla="*/ 3513221 w 8128084"/>
              <a:gd name="connsiteY216" fmla="*/ 14726653 h 15135727"/>
              <a:gd name="connsiteX217" fmla="*/ 3583071 w 8128084"/>
              <a:gd name="connsiteY217" fmla="*/ 14832932 h 15135727"/>
              <a:gd name="connsiteX218" fmla="*/ 3633537 w 8128084"/>
              <a:gd name="connsiteY218" fmla="*/ 14967285 h 15135727"/>
              <a:gd name="connsiteX219" fmla="*/ 3609474 w 8128084"/>
              <a:gd name="connsiteY219" fmla="*/ 15087600 h 15135727"/>
              <a:gd name="connsiteX220" fmla="*/ 3479132 w 8128084"/>
              <a:gd name="connsiteY220" fmla="*/ 14975974 h 15135727"/>
              <a:gd name="connsiteX221" fmla="*/ 3304340 w 8128084"/>
              <a:gd name="connsiteY221" fmla="*/ 14949237 h 15135727"/>
              <a:gd name="connsiteX222" fmla="*/ 3261227 w 8128084"/>
              <a:gd name="connsiteY222" fmla="*/ 14787145 h 15135727"/>
              <a:gd name="connsiteX223" fmla="*/ 3128211 w 8128084"/>
              <a:gd name="connsiteY223" fmla="*/ 14919158 h 15135727"/>
              <a:gd name="connsiteX224" fmla="*/ 3090277 w 8128084"/>
              <a:gd name="connsiteY224" fmla="*/ 15075903 h 15135727"/>
              <a:gd name="connsiteX225" fmla="*/ 2959769 w 8128084"/>
              <a:gd name="connsiteY225" fmla="*/ 15135727 h 15135727"/>
              <a:gd name="connsiteX226" fmla="*/ 2891256 w 8128084"/>
              <a:gd name="connsiteY226" fmla="*/ 14945895 h 15135727"/>
              <a:gd name="connsiteX227" fmla="*/ 2829927 w 8128084"/>
              <a:gd name="connsiteY227" fmla="*/ 14872703 h 15135727"/>
              <a:gd name="connsiteX228" fmla="*/ 2887579 w 8128084"/>
              <a:gd name="connsiteY228" fmla="*/ 14774779 h 15135727"/>
              <a:gd name="connsiteX229" fmla="*/ 2779127 w 8128084"/>
              <a:gd name="connsiteY229" fmla="*/ 14694903 h 15135727"/>
              <a:gd name="connsiteX230" fmla="*/ 2839453 w 8128084"/>
              <a:gd name="connsiteY230" fmla="*/ 14582274 h 15135727"/>
              <a:gd name="connsiteX231" fmla="*/ 2935706 w 8128084"/>
              <a:gd name="connsiteY231" fmla="*/ 14510085 h 15135727"/>
              <a:gd name="connsiteX232" fmla="*/ 2948406 w 8128084"/>
              <a:gd name="connsiteY232" fmla="*/ 14554535 h 15135727"/>
              <a:gd name="connsiteX233" fmla="*/ 2855327 w 8128084"/>
              <a:gd name="connsiteY233" fmla="*/ 14371053 h 15135727"/>
              <a:gd name="connsiteX234" fmla="*/ 3014077 w 8128084"/>
              <a:gd name="connsiteY234" fmla="*/ 14447253 h 15135727"/>
              <a:gd name="connsiteX235" fmla="*/ 3029285 w 8128084"/>
              <a:gd name="connsiteY235" fmla="*/ 14363032 h 15135727"/>
              <a:gd name="connsiteX236" fmla="*/ 3152274 w 8128084"/>
              <a:gd name="connsiteY236" fmla="*/ 14341642 h 15135727"/>
              <a:gd name="connsiteX237" fmla="*/ 3226135 w 8128084"/>
              <a:gd name="connsiteY237" fmla="*/ 14269453 h 15135727"/>
              <a:gd name="connsiteX238" fmla="*/ 3152274 w 8128084"/>
              <a:gd name="connsiteY238" fmla="*/ 14197264 h 15135727"/>
              <a:gd name="connsiteX239" fmla="*/ 3152274 w 8128084"/>
              <a:gd name="connsiteY239" fmla="*/ 14052885 h 15135727"/>
              <a:gd name="connsiteX240" fmla="*/ 3086435 w 8128084"/>
              <a:gd name="connsiteY240" fmla="*/ 14037845 h 15135727"/>
              <a:gd name="connsiteX241" fmla="*/ 3056021 w 8128084"/>
              <a:gd name="connsiteY241" fmla="*/ 14153148 h 15135727"/>
              <a:gd name="connsiteX242" fmla="*/ 2935706 w 8128084"/>
              <a:gd name="connsiteY242" fmla="*/ 14076948 h 15135727"/>
              <a:gd name="connsiteX243" fmla="*/ 2863516 w 8128084"/>
              <a:gd name="connsiteY243" fmla="*/ 14093324 h 15135727"/>
              <a:gd name="connsiteX244" fmla="*/ 2804527 w 8128084"/>
              <a:gd name="connsiteY244" fmla="*/ 14218653 h 15135727"/>
              <a:gd name="connsiteX245" fmla="*/ 2719137 w 8128084"/>
              <a:gd name="connsiteY245" fmla="*/ 14197264 h 15135727"/>
              <a:gd name="connsiteX246" fmla="*/ 2653298 w 8128084"/>
              <a:gd name="connsiteY246" fmla="*/ 14248064 h 15135727"/>
              <a:gd name="connsiteX247" fmla="*/ 2560721 w 8128084"/>
              <a:gd name="connsiteY247" fmla="*/ 14150474 h 15135727"/>
              <a:gd name="connsiteX248" fmla="*/ 2436729 w 8128084"/>
              <a:gd name="connsiteY248" fmla="*/ 13804566 h 15135727"/>
              <a:gd name="connsiteX249" fmla="*/ 2550527 w 8128084"/>
              <a:gd name="connsiteY249" fmla="*/ 13805903 h 15135727"/>
              <a:gd name="connsiteX250" fmla="*/ 2729498 w 8128084"/>
              <a:gd name="connsiteY250" fmla="*/ 13812253 h 15135727"/>
              <a:gd name="connsiteX251" fmla="*/ 2633077 w 8128084"/>
              <a:gd name="connsiteY251" fmla="*/ 13755103 h 15135727"/>
              <a:gd name="connsiteX252" fmla="*/ 2553369 w 8128084"/>
              <a:gd name="connsiteY252" fmla="*/ 13475369 h 15135727"/>
              <a:gd name="connsiteX253" fmla="*/ 2658645 w 8128084"/>
              <a:gd name="connsiteY253" fmla="*/ 13224711 h 15135727"/>
              <a:gd name="connsiteX254" fmla="*/ 2719137 w 8128084"/>
              <a:gd name="connsiteY254" fmla="*/ 13042232 h 15135727"/>
              <a:gd name="connsiteX255" fmla="*/ 2791327 w 8128084"/>
              <a:gd name="connsiteY255" fmla="*/ 12945979 h 15135727"/>
              <a:gd name="connsiteX256" fmla="*/ 2969627 w 8128084"/>
              <a:gd name="connsiteY256" fmla="*/ 12929603 h 15135727"/>
              <a:gd name="connsiteX257" fmla="*/ 3031958 w 8128084"/>
              <a:gd name="connsiteY257" fmla="*/ 13090358 h 15135727"/>
              <a:gd name="connsiteX258" fmla="*/ 3102977 w 8128084"/>
              <a:gd name="connsiteY258" fmla="*/ 12974053 h 15135727"/>
              <a:gd name="connsiteX259" fmla="*/ 3043321 w 8128084"/>
              <a:gd name="connsiteY259" fmla="*/ 12836024 h 15135727"/>
              <a:gd name="connsiteX260" fmla="*/ 2849479 w 8128084"/>
              <a:gd name="connsiteY260" fmla="*/ 12815637 h 15135727"/>
              <a:gd name="connsiteX261" fmla="*/ 2815390 w 8128084"/>
              <a:gd name="connsiteY261" fmla="*/ 12777537 h 15135727"/>
              <a:gd name="connsiteX262" fmla="*/ 2887077 w 8128084"/>
              <a:gd name="connsiteY262" fmla="*/ 12586703 h 15135727"/>
              <a:gd name="connsiteX263" fmla="*/ 3153777 w 8128084"/>
              <a:gd name="connsiteY263" fmla="*/ 12516853 h 15135727"/>
              <a:gd name="connsiteX264" fmla="*/ 3239837 w 8128084"/>
              <a:gd name="connsiteY264" fmla="*/ 12311314 h 15135727"/>
              <a:gd name="connsiteX265" fmla="*/ 3104148 w 8128084"/>
              <a:gd name="connsiteY265" fmla="*/ 12320337 h 15135727"/>
              <a:gd name="connsiteX266" fmla="*/ 3040648 w 8128084"/>
              <a:gd name="connsiteY266" fmla="*/ 12320337 h 15135727"/>
              <a:gd name="connsiteX267" fmla="*/ 2956927 w 8128084"/>
              <a:gd name="connsiteY267" fmla="*/ 12237453 h 15135727"/>
              <a:gd name="connsiteX268" fmla="*/ 3007895 w 8128084"/>
              <a:gd name="connsiteY268" fmla="*/ 12079706 h 15135727"/>
              <a:gd name="connsiteX269" fmla="*/ 2810042 w 8128084"/>
              <a:gd name="connsiteY269" fmla="*/ 11954377 h 15135727"/>
              <a:gd name="connsiteX270" fmla="*/ 2863516 w 8128084"/>
              <a:gd name="connsiteY270" fmla="*/ 11694695 h 15135727"/>
              <a:gd name="connsiteX271" fmla="*/ 2817227 w 8128084"/>
              <a:gd name="connsiteY271" fmla="*/ 11507203 h 15135727"/>
              <a:gd name="connsiteX272" fmla="*/ 2911642 w 8128084"/>
              <a:gd name="connsiteY272" fmla="*/ 11454064 h 15135727"/>
              <a:gd name="connsiteX273" fmla="*/ 2988677 w 8128084"/>
              <a:gd name="connsiteY273" fmla="*/ 11494503 h 15135727"/>
              <a:gd name="connsiteX274" fmla="*/ 3011571 w 8128084"/>
              <a:gd name="connsiteY274" fmla="*/ 11454064 h 15135727"/>
              <a:gd name="connsiteX275" fmla="*/ 2850482 w 8128084"/>
              <a:gd name="connsiteY275" fmla="*/ 11381874 h 15135727"/>
              <a:gd name="connsiteX276" fmla="*/ 2993858 w 8128084"/>
              <a:gd name="connsiteY276" fmla="*/ 11266571 h 15135727"/>
              <a:gd name="connsiteX277" fmla="*/ 3007895 w 8128084"/>
              <a:gd name="connsiteY277" fmla="*/ 11189369 h 15135727"/>
              <a:gd name="connsiteX278" fmla="*/ 2874879 w 8128084"/>
              <a:gd name="connsiteY278" fmla="*/ 11179342 h 15135727"/>
              <a:gd name="connsiteX279" fmla="*/ 2919329 w 8128084"/>
              <a:gd name="connsiteY279" fmla="*/ 11023600 h 15135727"/>
              <a:gd name="connsiteX280" fmla="*/ 2887579 w 8128084"/>
              <a:gd name="connsiteY280" fmla="*/ 10924674 h 15135727"/>
              <a:gd name="connsiteX281" fmla="*/ 2760914 w 8128084"/>
              <a:gd name="connsiteY281" fmla="*/ 11065377 h 15135727"/>
              <a:gd name="connsiteX282" fmla="*/ 2667000 w 8128084"/>
              <a:gd name="connsiteY282" fmla="*/ 10969124 h 15135727"/>
              <a:gd name="connsiteX283" fmla="*/ 2607845 w 8128084"/>
              <a:gd name="connsiteY283" fmla="*/ 11071727 h 15135727"/>
              <a:gd name="connsiteX284" fmla="*/ 2526632 w 8128084"/>
              <a:gd name="connsiteY284" fmla="*/ 11117179 h 15135727"/>
              <a:gd name="connsiteX285" fmla="*/ 2410827 w 8128084"/>
              <a:gd name="connsiteY285" fmla="*/ 11100803 h 15135727"/>
              <a:gd name="connsiteX286" fmla="*/ 2334127 w 8128084"/>
              <a:gd name="connsiteY286" fmla="*/ 10996864 h 15135727"/>
              <a:gd name="connsiteX287" fmla="*/ 2358190 w 8128084"/>
              <a:gd name="connsiteY287" fmla="*/ 10732169 h 15135727"/>
              <a:gd name="connsiteX288" fmla="*/ 2372227 w 8128084"/>
              <a:gd name="connsiteY288" fmla="*/ 10689390 h 15135727"/>
              <a:gd name="connsiteX289" fmla="*/ 2533316 w 8128084"/>
              <a:gd name="connsiteY289" fmla="*/ 10574087 h 15135727"/>
              <a:gd name="connsiteX290" fmla="*/ 2598821 w 8128084"/>
              <a:gd name="connsiteY290" fmla="*/ 10684042 h 15135727"/>
              <a:gd name="connsiteX291" fmla="*/ 2683877 w 8128084"/>
              <a:gd name="connsiteY291" fmla="*/ 10745203 h 15135727"/>
              <a:gd name="connsiteX292" fmla="*/ 2767264 w 8128084"/>
              <a:gd name="connsiteY292" fmla="*/ 10684042 h 15135727"/>
              <a:gd name="connsiteX293" fmla="*/ 2646948 w 8128084"/>
              <a:gd name="connsiteY293" fmla="*/ 10515600 h 15135727"/>
              <a:gd name="connsiteX294" fmla="*/ 2815390 w 8128084"/>
              <a:gd name="connsiteY294" fmla="*/ 10395285 h 15135727"/>
              <a:gd name="connsiteX295" fmla="*/ 2899777 w 8128084"/>
              <a:gd name="connsiteY295" fmla="*/ 10453103 h 15135727"/>
              <a:gd name="connsiteX296" fmla="*/ 2899777 w 8128084"/>
              <a:gd name="connsiteY296" fmla="*/ 10586453 h 15135727"/>
              <a:gd name="connsiteX297" fmla="*/ 2982327 w 8128084"/>
              <a:gd name="connsiteY297" fmla="*/ 10459453 h 15135727"/>
              <a:gd name="connsiteX298" fmla="*/ 3080085 w 8128084"/>
              <a:gd name="connsiteY298" fmla="*/ 10419348 h 15135727"/>
              <a:gd name="connsiteX299" fmla="*/ 3248527 w 8128084"/>
              <a:gd name="connsiteY299" fmla="*/ 10539664 h 15135727"/>
              <a:gd name="connsiteX300" fmla="*/ 3320716 w 8128084"/>
              <a:gd name="connsiteY300" fmla="*/ 10659979 h 15135727"/>
              <a:gd name="connsiteX301" fmla="*/ 3465095 w 8128084"/>
              <a:gd name="connsiteY301" fmla="*/ 10659979 h 15135727"/>
              <a:gd name="connsiteX302" fmla="*/ 3441032 w 8128084"/>
              <a:gd name="connsiteY302" fmla="*/ 10491537 h 15135727"/>
              <a:gd name="connsiteX303" fmla="*/ 3356977 w 8128084"/>
              <a:gd name="connsiteY303" fmla="*/ 10408653 h 15135727"/>
              <a:gd name="connsiteX304" fmla="*/ 3348456 w 8128084"/>
              <a:gd name="connsiteY304" fmla="*/ 10282656 h 15135727"/>
              <a:gd name="connsiteX305" fmla="*/ 3198227 w 8128084"/>
              <a:gd name="connsiteY305" fmla="*/ 10319753 h 15135727"/>
              <a:gd name="connsiteX306" fmla="*/ 3152274 w 8128084"/>
              <a:gd name="connsiteY306" fmla="*/ 10250906 h 15135727"/>
              <a:gd name="connsiteX307" fmla="*/ 3176337 w 8128084"/>
              <a:gd name="connsiteY307" fmla="*/ 10178716 h 15135727"/>
              <a:gd name="connsiteX308" fmla="*/ 3104148 w 8128084"/>
              <a:gd name="connsiteY308" fmla="*/ 10154653 h 15135727"/>
              <a:gd name="connsiteX309" fmla="*/ 2975977 w 8128084"/>
              <a:gd name="connsiteY309" fmla="*/ 10167353 h 15135727"/>
              <a:gd name="connsiteX310" fmla="*/ 3007895 w 8128084"/>
              <a:gd name="connsiteY310" fmla="*/ 9962148 h 15135727"/>
              <a:gd name="connsiteX311" fmla="*/ 3176337 w 8128084"/>
              <a:gd name="connsiteY311" fmla="*/ 9889958 h 15135727"/>
              <a:gd name="connsiteX312" fmla="*/ 2959769 w 8128084"/>
              <a:gd name="connsiteY312" fmla="*/ 9504948 h 15135727"/>
              <a:gd name="connsiteX313" fmla="*/ 2791327 w 8128084"/>
              <a:gd name="connsiteY313" fmla="*/ 9456821 h 15135727"/>
              <a:gd name="connsiteX314" fmla="*/ 2574758 w 8128084"/>
              <a:gd name="connsiteY314" fmla="*/ 9336506 h 15135727"/>
              <a:gd name="connsiteX315" fmla="*/ 2671177 w 8128084"/>
              <a:gd name="connsiteY315" fmla="*/ 9189453 h 15135727"/>
              <a:gd name="connsiteX316" fmla="*/ 2684045 w 8128084"/>
              <a:gd name="connsiteY316" fmla="*/ 9109911 h 15135727"/>
              <a:gd name="connsiteX317" fmla="*/ 2580774 w 8128084"/>
              <a:gd name="connsiteY317" fmla="*/ 9069471 h 15135727"/>
              <a:gd name="connsiteX318" fmla="*/ 2546685 w 8128084"/>
              <a:gd name="connsiteY318" fmla="*/ 9051758 h 15135727"/>
              <a:gd name="connsiteX319" fmla="*/ 2436729 w 8128084"/>
              <a:gd name="connsiteY319" fmla="*/ 9056771 h 15135727"/>
              <a:gd name="connsiteX320" fmla="*/ 2372727 w 8128084"/>
              <a:gd name="connsiteY320" fmla="*/ 9259303 h 15135727"/>
              <a:gd name="connsiteX321" fmla="*/ 2261937 w 8128084"/>
              <a:gd name="connsiteY321" fmla="*/ 9168064 h 15135727"/>
              <a:gd name="connsiteX322" fmla="*/ 2237874 w 8128084"/>
              <a:gd name="connsiteY322" fmla="*/ 8999621 h 15135727"/>
              <a:gd name="connsiteX323" fmla="*/ 2079458 w 8128084"/>
              <a:gd name="connsiteY323" fmla="*/ 9020008 h 15135727"/>
              <a:gd name="connsiteX324" fmla="*/ 2026319 w 8128084"/>
              <a:gd name="connsiteY324" fmla="*/ 8827503 h 15135727"/>
              <a:gd name="connsiteX325" fmla="*/ 1833814 w 8128084"/>
              <a:gd name="connsiteY325" fmla="*/ 8822490 h 15135727"/>
              <a:gd name="connsiteX326" fmla="*/ 1705977 w 8128084"/>
              <a:gd name="connsiteY326" fmla="*/ 8941803 h 15135727"/>
              <a:gd name="connsiteX327" fmla="*/ 1693445 w 8128084"/>
              <a:gd name="connsiteY327" fmla="*/ 9048082 h 15135727"/>
              <a:gd name="connsiteX328" fmla="*/ 1575469 w 8128084"/>
              <a:gd name="connsiteY328" fmla="*/ 9099885 h 15135727"/>
              <a:gd name="connsiteX329" fmla="*/ 1477879 w 8128084"/>
              <a:gd name="connsiteY329" fmla="*/ 8936456 h 15135727"/>
              <a:gd name="connsiteX330" fmla="*/ 1347537 w 8128084"/>
              <a:gd name="connsiteY330" fmla="*/ 8879306 h 15135727"/>
              <a:gd name="connsiteX331" fmla="*/ 1220537 w 8128084"/>
              <a:gd name="connsiteY331" fmla="*/ 8799764 h 15135727"/>
              <a:gd name="connsiteX332" fmla="*/ 1106906 w 8128084"/>
              <a:gd name="connsiteY332" fmla="*/ 8783053 h 15135727"/>
              <a:gd name="connsiteX333" fmla="*/ 890337 w 8128084"/>
              <a:gd name="connsiteY333" fmla="*/ 8686800 h 15135727"/>
              <a:gd name="connsiteX334" fmla="*/ 649706 w 8128084"/>
              <a:gd name="connsiteY334" fmla="*/ 8662737 h 15135727"/>
              <a:gd name="connsiteX335" fmla="*/ 493127 w 8128084"/>
              <a:gd name="connsiteY335" fmla="*/ 8668753 h 15135727"/>
              <a:gd name="connsiteX336" fmla="*/ 385011 w 8128084"/>
              <a:gd name="connsiteY336" fmla="*/ 8566485 h 15135727"/>
              <a:gd name="connsiteX337" fmla="*/ 455027 w 8128084"/>
              <a:gd name="connsiteY337" fmla="*/ 8421103 h 15135727"/>
              <a:gd name="connsiteX338" fmla="*/ 577516 w 8128084"/>
              <a:gd name="connsiteY338" fmla="*/ 8373979 h 15135727"/>
              <a:gd name="connsiteX339" fmla="*/ 794085 w 8128084"/>
              <a:gd name="connsiteY339" fmla="*/ 8301790 h 15135727"/>
              <a:gd name="connsiteX340" fmla="*/ 745958 w 8128084"/>
              <a:gd name="connsiteY340" fmla="*/ 8133348 h 15135727"/>
              <a:gd name="connsiteX341" fmla="*/ 818148 w 8128084"/>
              <a:gd name="connsiteY341" fmla="*/ 7820527 h 15135727"/>
              <a:gd name="connsiteX342" fmla="*/ 697832 w 8128084"/>
              <a:gd name="connsiteY342" fmla="*/ 7820527 h 15135727"/>
              <a:gd name="connsiteX343" fmla="*/ 625642 w 8128084"/>
              <a:gd name="connsiteY343" fmla="*/ 7916779 h 15135727"/>
              <a:gd name="connsiteX344" fmla="*/ 457200 w 8128084"/>
              <a:gd name="connsiteY344" fmla="*/ 7820527 h 15135727"/>
              <a:gd name="connsiteX345" fmla="*/ 529390 w 8128084"/>
              <a:gd name="connsiteY345" fmla="*/ 7700211 h 15135727"/>
              <a:gd name="connsiteX346" fmla="*/ 715377 w 8128084"/>
              <a:gd name="connsiteY346" fmla="*/ 7748003 h 15135727"/>
              <a:gd name="connsiteX347" fmla="*/ 938464 w 8128084"/>
              <a:gd name="connsiteY347" fmla="*/ 7676148 h 15135727"/>
              <a:gd name="connsiteX348" fmla="*/ 1058779 w 8128084"/>
              <a:gd name="connsiteY348" fmla="*/ 7459579 h 15135727"/>
              <a:gd name="connsiteX349" fmla="*/ 1203158 w 8128084"/>
              <a:gd name="connsiteY349" fmla="*/ 7603958 h 15135727"/>
              <a:gd name="connsiteX350" fmla="*/ 1299411 w 8128084"/>
              <a:gd name="connsiteY350" fmla="*/ 7555832 h 15135727"/>
              <a:gd name="connsiteX351" fmla="*/ 1443790 w 8128084"/>
              <a:gd name="connsiteY351" fmla="*/ 7507706 h 15135727"/>
              <a:gd name="connsiteX352" fmla="*/ 1684421 w 8128084"/>
              <a:gd name="connsiteY352" fmla="*/ 7603958 h 15135727"/>
              <a:gd name="connsiteX353" fmla="*/ 1684421 w 8128084"/>
              <a:gd name="connsiteY353" fmla="*/ 7603958 h 15135727"/>
              <a:gd name="connsiteX354" fmla="*/ 1693277 w 8128084"/>
              <a:gd name="connsiteY354" fmla="*/ 7462253 h 15135727"/>
              <a:gd name="connsiteX355" fmla="*/ 1540042 w 8128084"/>
              <a:gd name="connsiteY355" fmla="*/ 7363327 h 15135727"/>
              <a:gd name="connsiteX356" fmla="*/ 1299411 w 8128084"/>
              <a:gd name="connsiteY356" fmla="*/ 7315200 h 15135727"/>
              <a:gd name="connsiteX357" fmla="*/ 1130969 w 8128084"/>
              <a:gd name="connsiteY357" fmla="*/ 7339264 h 15135727"/>
              <a:gd name="connsiteX358" fmla="*/ 1034716 w 8128084"/>
              <a:gd name="connsiteY358" fmla="*/ 7315200 h 15135727"/>
              <a:gd name="connsiteX359" fmla="*/ 982077 w 8128084"/>
              <a:gd name="connsiteY359" fmla="*/ 7113003 h 15135727"/>
              <a:gd name="connsiteX360" fmla="*/ 1155032 w 8128084"/>
              <a:gd name="connsiteY360" fmla="*/ 7050506 h 15135727"/>
              <a:gd name="connsiteX361" fmla="*/ 1155032 w 8128084"/>
              <a:gd name="connsiteY361" fmla="*/ 6930190 h 15135727"/>
              <a:gd name="connsiteX362" fmla="*/ 1155032 w 8128084"/>
              <a:gd name="connsiteY362" fmla="*/ 6761748 h 15135727"/>
              <a:gd name="connsiteX363" fmla="*/ 1203158 w 8128084"/>
              <a:gd name="connsiteY363" fmla="*/ 6617369 h 15135727"/>
              <a:gd name="connsiteX364" fmla="*/ 1409700 w 8128084"/>
              <a:gd name="connsiteY364" fmla="*/ 6517440 h 15135727"/>
              <a:gd name="connsiteX365" fmla="*/ 1443790 w 8128084"/>
              <a:gd name="connsiteY365" fmla="*/ 6328611 h 15135727"/>
              <a:gd name="connsiteX366" fmla="*/ 1419727 w 8128084"/>
              <a:gd name="connsiteY366" fmla="*/ 6208295 h 15135727"/>
              <a:gd name="connsiteX367" fmla="*/ 1275348 w 8128084"/>
              <a:gd name="connsiteY367" fmla="*/ 6304548 h 15135727"/>
              <a:gd name="connsiteX368" fmla="*/ 1178927 w 8128084"/>
              <a:gd name="connsiteY368" fmla="*/ 6281153 h 15135727"/>
              <a:gd name="connsiteX369" fmla="*/ 1242427 w 8128084"/>
              <a:gd name="connsiteY369" fmla="*/ 6173203 h 15135727"/>
              <a:gd name="connsiteX370" fmla="*/ 1323474 w 8128084"/>
              <a:gd name="connsiteY370" fmla="*/ 6015790 h 15135727"/>
              <a:gd name="connsiteX371" fmla="*/ 1597192 w 8128084"/>
              <a:gd name="connsiteY371" fmla="*/ 5941261 h 15135727"/>
              <a:gd name="connsiteX372" fmla="*/ 1527342 w 8128084"/>
              <a:gd name="connsiteY372" fmla="*/ 5833645 h 15135727"/>
              <a:gd name="connsiteX373" fmla="*/ 1395664 w 8128084"/>
              <a:gd name="connsiteY373" fmla="*/ 5824621 h 15135727"/>
              <a:gd name="connsiteX374" fmla="*/ 1179095 w 8128084"/>
              <a:gd name="connsiteY374" fmla="*/ 5799221 h 15135727"/>
              <a:gd name="connsiteX375" fmla="*/ 1153527 w 8128084"/>
              <a:gd name="connsiteY375" fmla="*/ 5919203 h 15135727"/>
              <a:gd name="connsiteX376" fmla="*/ 890337 w 8128084"/>
              <a:gd name="connsiteY376" fmla="*/ 5775158 h 15135727"/>
              <a:gd name="connsiteX377" fmla="*/ 697832 w 8128084"/>
              <a:gd name="connsiteY377" fmla="*/ 5606716 h 15135727"/>
              <a:gd name="connsiteX378" fmla="*/ 577516 w 8128084"/>
              <a:gd name="connsiteY378" fmla="*/ 5582653 h 15135727"/>
              <a:gd name="connsiteX379" fmla="*/ 697832 w 8128084"/>
              <a:gd name="connsiteY379" fmla="*/ 5775158 h 15135727"/>
              <a:gd name="connsiteX380" fmla="*/ 556627 w 8128084"/>
              <a:gd name="connsiteY380" fmla="*/ 5862053 h 15135727"/>
              <a:gd name="connsiteX381" fmla="*/ 409074 w 8128084"/>
              <a:gd name="connsiteY381" fmla="*/ 5799221 h 15135727"/>
              <a:gd name="connsiteX382" fmla="*/ 168442 w 8128084"/>
              <a:gd name="connsiteY382" fmla="*/ 5702969 h 15135727"/>
              <a:gd name="connsiteX383" fmla="*/ 264695 w 8128084"/>
              <a:gd name="connsiteY383" fmla="*/ 5558590 h 15135727"/>
              <a:gd name="connsiteX384" fmla="*/ 144379 w 8128084"/>
              <a:gd name="connsiteY384" fmla="*/ 5510464 h 15135727"/>
              <a:gd name="connsiteX385" fmla="*/ 0 w 8128084"/>
              <a:gd name="connsiteY385" fmla="*/ 5462337 h 15135727"/>
              <a:gd name="connsiteX386" fmla="*/ 96253 w 8128084"/>
              <a:gd name="connsiteY386"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42827 w 8128084"/>
              <a:gd name="connsiteY202" fmla="*/ 14383753 h 15135727"/>
              <a:gd name="connsiteX203" fmla="*/ 4403558 w 8128084"/>
              <a:gd name="connsiteY203" fmla="*/ 14437895 h 15135727"/>
              <a:gd name="connsiteX204" fmla="*/ 4340058 w 8128084"/>
              <a:gd name="connsiteY204" fmla="*/ 14475995 h 15135727"/>
              <a:gd name="connsiteX205" fmla="*/ 4303127 w 8128084"/>
              <a:gd name="connsiteY205" fmla="*/ 14364703 h 15135727"/>
              <a:gd name="connsiteX206" fmla="*/ 4276892 w 8128084"/>
              <a:gd name="connsiteY206" fmla="*/ 14296190 h 15135727"/>
              <a:gd name="connsiteX207" fmla="*/ 4235116 w 8128084"/>
              <a:gd name="connsiteY207" fmla="*/ 14341642 h 15135727"/>
              <a:gd name="connsiteX208" fmla="*/ 4162927 w 8128084"/>
              <a:gd name="connsiteY208" fmla="*/ 14389769 h 15135727"/>
              <a:gd name="connsiteX209" fmla="*/ 4137527 w 8128084"/>
              <a:gd name="connsiteY209" fmla="*/ 14364369 h 15135727"/>
              <a:gd name="connsiteX210" fmla="*/ 3998327 w 8128084"/>
              <a:gd name="connsiteY210" fmla="*/ 14409153 h 15135727"/>
              <a:gd name="connsiteX211" fmla="*/ 4023727 w 8128084"/>
              <a:gd name="connsiteY211" fmla="*/ 14275803 h 15135727"/>
              <a:gd name="connsiteX212" fmla="*/ 3915945 w 8128084"/>
              <a:gd name="connsiteY212" fmla="*/ 14289840 h 15135727"/>
              <a:gd name="connsiteX213" fmla="*/ 3801979 w 8128084"/>
              <a:gd name="connsiteY213" fmla="*/ 14293516 h 15135727"/>
              <a:gd name="connsiteX214" fmla="*/ 3719764 w 8128084"/>
              <a:gd name="connsiteY214" fmla="*/ 14415169 h 15135727"/>
              <a:gd name="connsiteX215" fmla="*/ 3625850 w 8128084"/>
              <a:gd name="connsiteY215" fmla="*/ 14616364 h 15135727"/>
              <a:gd name="connsiteX216" fmla="*/ 3513221 w 8128084"/>
              <a:gd name="connsiteY216" fmla="*/ 14726653 h 15135727"/>
              <a:gd name="connsiteX217" fmla="*/ 3583071 w 8128084"/>
              <a:gd name="connsiteY217" fmla="*/ 14832932 h 15135727"/>
              <a:gd name="connsiteX218" fmla="*/ 3633537 w 8128084"/>
              <a:gd name="connsiteY218" fmla="*/ 14967285 h 15135727"/>
              <a:gd name="connsiteX219" fmla="*/ 3609474 w 8128084"/>
              <a:gd name="connsiteY219" fmla="*/ 15087600 h 15135727"/>
              <a:gd name="connsiteX220" fmla="*/ 3479132 w 8128084"/>
              <a:gd name="connsiteY220" fmla="*/ 14975974 h 15135727"/>
              <a:gd name="connsiteX221" fmla="*/ 3304340 w 8128084"/>
              <a:gd name="connsiteY221" fmla="*/ 14949237 h 15135727"/>
              <a:gd name="connsiteX222" fmla="*/ 3261227 w 8128084"/>
              <a:gd name="connsiteY222" fmla="*/ 14787145 h 15135727"/>
              <a:gd name="connsiteX223" fmla="*/ 3128211 w 8128084"/>
              <a:gd name="connsiteY223" fmla="*/ 14919158 h 15135727"/>
              <a:gd name="connsiteX224" fmla="*/ 3090277 w 8128084"/>
              <a:gd name="connsiteY224" fmla="*/ 15075903 h 15135727"/>
              <a:gd name="connsiteX225" fmla="*/ 2959769 w 8128084"/>
              <a:gd name="connsiteY225" fmla="*/ 15135727 h 15135727"/>
              <a:gd name="connsiteX226" fmla="*/ 2891256 w 8128084"/>
              <a:gd name="connsiteY226" fmla="*/ 14945895 h 15135727"/>
              <a:gd name="connsiteX227" fmla="*/ 2829927 w 8128084"/>
              <a:gd name="connsiteY227" fmla="*/ 14872703 h 15135727"/>
              <a:gd name="connsiteX228" fmla="*/ 2887579 w 8128084"/>
              <a:gd name="connsiteY228" fmla="*/ 14774779 h 15135727"/>
              <a:gd name="connsiteX229" fmla="*/ 2779127 w 8128084"/>
              <a:gd name="connsiteY229" fmla="*/ 14694903 h 15135727"/>
              <a:gd name="connsiteX230" fmla="*/ 2839453 w 8128084"/>
              <a:gd name="connsiteY230" fmla="*/ 14582274 h 15135727"/>
              <a:gd name="connsiteX231" fmla="*/ 2935706 w 8128084"/>
              <a:gd name="connsiteY231" fmla="*/ 14510085 h 15135727"/>
              <a:gd name="connsiteX232" fmla="*/ 2948406 w 8128084"/>
              <a:gd name="connsiteY232" fmla="*/ 14554535 h 15135727"/>
              <a:gd name="connsiteX233" fmla="*/ 2855327 w 8128084"/>
              <a:gd name="connsiteY233" fmla="*/ 14371053 h 15135727"/>
              <a:gd name="connsiteX234" fmla="*/ 3014077 w 8128084"/>
              <a:gd name="connsiteY234" fmla="*/ 14447253 h 15135727"/>
              <a:gd name="connsiteX235" fmla="*/ 3029285 w 8128084"/>
              <a:gd name="connsiteY235" fmla="*/ 14363032 h 15135727"/>
              <a:gd name="connsiteX236" fmla="*/ 3152274 w 8128084"/>
              <a:gd name="connsiteY236" fmla="*/ 14341642 h 15135727"/>
              <a:gd name="connsiteX237" fmla="*/ 3226135 w 8128084"/>
              <a:gd name="connsiteY237" fmla="*/ 14269453 h 15135727"/>
              <a:gd name="connsiteX238" fmla="*/ 3152274 w 8128084"/>
              <a:gd name="connsiteY238" fmla="*/ 14197264 h 15135727"/>
              <a:gd name="connsiteX239" fmla="*/ 3152274 w 8128084"/>
              <a:gd name="connsiteY239" fmla="*/ 14052885 h 15135727"/>
              <a:gd name="connsiteX240" fmla="*/ 3086435 w 8128084"/>
              <a:gd name="connsiteY240" fmla="*/ 14037845 h 15135727"/>
              <a:gd name="connsiteX241" fmla="*/ 3056021 w 8128084"/>
              <a:gd name="connsiteY241" fmla="*/ 14153148 h 15135727"/>
              <a:gd name="connsiteX242" fmla="*/ 2935706 w 8128084"/>
              <a:gd name="connsiteY242" fmla="*/ 14076948 h 15135727"/>
              <a:gd name="connsiteX243" fmla="*/ 2863516 w 8128084"/>
              <a:gd name="connsiteY243" fmla="*/ 14093324 h 15135727"/>
              <a:gd name="connsiteX244" fmla="*/ 2804527 w 8128084"/>
              <a:gd name="connsiteY244" fmla="*/ 14218653 h 15135727"/>
              <a:gd name="connsiteX245" fmla="*/ 2719137 w 8128084"/>
              <a:gd name="connsiteY245" fmla="*/ 14197264 h 15135727"/>
              <a:gd name="connsiteX246" fmla="*/ 2653298 w 8128084"/>
              <a:gd name="connsiteY246" fmla="*/ 14248064 h 15135727"/>
              <a:gd name="connsiteX247" fmla="*/ 2560721 w 8128084"/>
              <a:gd name="connsiteY247" fmla="*/ 14150474 h 15135727"/>
              <a:gd name="connsiteX248" fmla="*/ 2436729 w 8128084"/>
              <a:gd name="connsiteY248" fmla="*/ 13804566 h 15135727"/>
              <a:gd name="connsiteX249" fmla="*/ 2550527 w 8128084"/>
              <a:gd name="connsiteY249" fmla="*/ 13805903 h 15135727"/>
              <a:gd name="connsiteX250" fmla="*/ 2729498 w 8128084"/>
              <a:gd name="connsiteY250" fmla="*/ 13812253 h 15135727"/>
              <a:gd name="connsiteX251" fmla="*/ 2633077 w 8128084"/>
              <a:gd name="connsiteY251" fmla="*/ 13755103 h 15135727"/>
              <a:gd name="connsiteX252" fmla="*/ 2553369 w 8128084"/>
              <a:gd name="connsiteY252" fmla="*/ 13475369 h 15135727"/>
              <a:gd name="connsiteX253" fmla="*/ 2658645 w 8128084"/>
              <a:gd name="connsiteY253" fmla="*/ 13224711 h 15135727"/>
              <a:gd name="connsiteX254" fmla="*/ 2719137 w 8128084"/>
              <a:gd name="connsiteY254" fmla="*/ 13042232 h 15135727"/>
              <a:gd name="connsiteX255" fmla="*/ 2791327 w 8128084"/>
              <a:gd name="connsiteY255" fmla="*/ 12945979 h 15135727"/>
              <a:gd name="connsiteX256" fmla="*/ 2969627 w 8128084"/>
              <a:gd name="connsiteY256" fmla="*/ 12929603 h 15135727"/>
              <a:gd name="connsiteX257" fmla="*/ 3031958 w 8128084"/>
              <a:gd name="connsiteY257" fmla="*/ 13090358 h 15135727"/>
              <a:gd name="connsiteX258" fmla="*/ 3102977 w 8128084"/>
              <a:gd name="connsiteY258" fmla="*/ 12974053 h 15135727"/>
              <a:gd name="connsiteX259" fmla="*/ 3043321 w 8128084"/>
              <a:gd name="connsiteY259" fmla="*/ 12836024 h 15135727"/>
              <a:gd name="connsiteX260" fmla="*/ 2849479 w 8128084"/>
              <a:gd name="connsiteY260" fmla="*/ 12815637 h 15135727"/>
              <a:gd name="connsiteX261" fmla="*/ 2815390 w 8128084"/>
              <a:gd name="connsiteY261" fmla="*/ 12777537 h 15135727"/>
              <a:gd name="connsiteX262" fmla="*/ 2887077 w 8128084"/>
              <a:gd name="connsiteY262" fmla="*/ 12586703 h 15135727"/>
              <a:gd name="connsiteX263" fmla="*/ 3153777 w 8128084"/>
              <a:gd name="connsiteY263" fmla="*/ 12516853 h 15135727"/>
              <a:gd name="connsiteX264" fmla="*/ 3239837 w 8128084"/>
              <a:gd name="connsiteY264" fmla="*/ 12311314 h 15135727"/>
              <a:gd name="connsiteX265" fmla="*/ 3104148 w 8128084"/>
              <a:gd name="connsiteY265" fmla="*/ 12320337 h 15135727"/>
              <a:gd name="connsiteX266" fmla="*/ 3040648 w 8128084"/>
              <a:gd name="connsiteY266" fmla="*/ 12320337 h 15135727"/>
              <a:gd name="connsiteX267" fmla="*/ 2956927 w 8128084"/>
              <a:gd name="connsiteY267" fmla="*/ 12237453 h 15135727"/>
              <a:gd name="connsiteX268" fmla="*/ 3007895 w 8128084"/>
              <a:gd name="connsiteY268" fmla="*/ 12079706 h 15135727"/>
              <a:gd name="connsiteX269" fmla="*/ 2810042 w 8128084"/>
              <a:gd name="connsiteY269" fmla="*/ 11954377 h 15135727"/>
              <a:gd name="connsiteX270" fmla="*/ 2863516 w 8128084"/>
              <a:gd name="connsiteY270" fmla="*/ 11694695 h 15135727"/>
              <a:gd name="connsiteX271" fmla="*/ 2817227 w 8128084"/>
              <a:gd name="connsiteY271" fmla="*/ 11507203 h 15135727"/>
              <a:gd name="connsiteX272" fmla="*/ 2911642 w 8128084"/>
              <a:gd name="connsiteY272" fmla="*/ 11454064 h 15135727"/>
              <a:gd name="connsiteX273" fmla="*/ 2988677 w 8128084"/>
              <a:gd name="connsiteY273" fmla="*/ 11494503 h 15135727"/>
              <a:gd name="connsiteX274" fmla="*/ 3011571 w 8128084"/>
              <a:gd name="connsiteY274" fmla="*/ 11454064 h 15135727"/>
              <a:gd name="connsiteX275" fmla="*/ 2850482 w 8128084"/>
              <a:gd name="connsiteY275" fmla="*/ 11381874 h 15135727"/>
              <a:gd name="connsiteX276" fmla="*/ 2993858 w 8128084"/>
              <a:gd name="connsiteY276" fmla="*/ 11266571 h 15135727"/>
              <a:gd name="connsiteX277" fmla="*/ 3007895 w 8128084"/>
              <a:gd name="connsiteY277" fmla="*/ 11189369 h 15135727"/>
              <a:gd name="connsiteX278" fmla="*/ 2874879 w 8128084"/>
              <a:gd name="connsiteY278" fmla="*/ 11179342 h 15135727"/>
              <a:gd name="connsiteX279" fmla="*/ 2919329 w 8128084"/>
              <a:gd name="connsiteY279" fmla="*/ 11023600 h 15135727"/>
              <a:gd name="connsiteX280" fmla="*/ 2887579 w 8128084"/>
              <a:gd name="connsiteY280" fmla="*/ 10924674 h 15135727"/>
              <a:gd name="connsiteX281" fmla="*/ 2760914 w 8128084"/>
              <a:gd name="connsiteY281" fmla="*/ 11065377 h 15135727"/>
              <a:gd name="connsiteX282" fmla="*/ 2667000 w 8128084"/>
              <a:gd name="connsiteY282" fmla="*/ 10969124 h 15135727"/>
              <a:gd name="connsiteX283" fmla="*/ 2607845 w 8128084"/>
              <a:gd name="connsiteY283" fmla="*/ 11071727 h 15135727"/>
              <a:gd name="connsiteX284" fmla="*/ 2526632 w 8128084"/>
              <a:gd name="connsiteY284" fmla="*/ 11117179 h 15135727"/>
              <a:gd name="connsiteX285" fmla="*/ 2410827 w 8128084"/>
              <a:gd name="connsiteY285" fmla="*/ 11100803 h 15135727"/>
              <a:gd name="connsiteX286" fmla="*/ 2334127 w 8128084"/>
              <a:gd name="connsiteY286" fmla="*/ 10996864 h 15135727"/>
              <a:gd name="connsiteX287" fmla="*/ 2358190 w 8128084"/>
              <a:gd name="connsiteY287" fmla="*/ 10732169 h 15135727"/>
              <a:gd name="connsiteX288" fmla="*/ 2372227 w 8128084"/>
              <a:gd name="connsiteY288" fmla="*/ 10689390 h 15135727"/>
              <a:gd name="connsiteX289" fmla="*/ 2533316 w 8128084"/>
              <a:gd name="connsiteY289" fmla="*/ 10574087 h 15135727"/>
              <a:gd name="connsiteX290" fmla="*/ 2598821 w 8128084"/>
              <a:gd name="connsiteY290" fmla="*/ 10684042 h 15135727"/>
              <a:gd name="connsiteX291" fmla="*/ 2683877 w 8128084"/>
              <a:gd name="connsiteY291" fmla="*/ 10745203 h 15135727"/>
              <a:gd name="connsiteX292" fmla="*/ 2767264 w 8128084"/>
              <a:gd name="connsiteY292" fmla="*/ 10684042 h 15135727"/>
              <a:gd name="connsiteX293" fmla="*/ 2646948 w 8128084"/>
              <a:gd name="connsiteY293" fmla="*/ 10515600 h 15135727"/>
              <a:gd name="connsiteX294" fmla="*/ 2815390 w 8128084"/>
              <a:gd name="connsiteY294" fmla="*/ 10395285 h 15135727"/>
              <a:gd name="connsiteX295" fmla="*/ 2899777 w 8128084"/>
              <a:gd name="connsiteY295" fmla="*/ 10453103 h 15135727"/>
              <a:gd name="connsiteX296" fmla="*/ 2899777 w 8128084"/>
              <a:gd name="connsiteY296" fmla="*/ 10586453 h 15135727"/>
              <a:gd name="connsiteX297" fmla="*/ 2982327 w 8128084"/>
              <a:gd name="connsiteY297" fmla="*/ 10459453 h 15135727"/>
              <a:gd name="connsiteX298" fmla="*/ 3080085 w 8128084"/>
              <a:gd name="connsiteY298" fmla="*/ 10419348 h 15135727"/>
              <a:gd name="connsiteX299" fmla="*/ 3248527 w 8128084"/>
              <a:gd name="connsiteY299" fmla="*/ 10539664 h 15135727"/>
              <a:gd name="connsiteX300" fmla="*/ 3320716 w 8128084"/>
              <a:gd name="connsiteY300" fmla="*/ 10659979 h 15135727"/>
              <a:gd name="connsiteX301" fmla="*/ 3465095 w 8128084"/>
              <a:gd name="connsiteY301" fmla="*/ 10659979 h 15135727"/>
              <a:gd name="connsiteX302" fmla="*/ 3441032 w 8128084"/>
              <a:gd name="connsiteY302" fmla="*/ 10491537 h 15135727"/>
              <a:gd name="connsiteX303" fmla="*/ 3356977 w 8128084"/>
              <a:gd name="connsiteY303" fmla="*/ 10408653 h 15135727"/>
              <a:gd name="connsiteX304" fmla="*/ 3348456 w 8128084"/>
              <a:gd name="connsiteY304" fmla="*/ 10282656 h 15135727"/>
              <a:gd name="connsiteX305" fmla="*/ 3198227 w 8128084"/>
              <a:gd name="connsiteY305" fmla="*/ 10319753 h 15135727"/>
              <a:gd name="connsiteX306" fmla="*/ 3152274 w 8128084"/>
              <a:gd name="connsiteY306" fmla="*/ 10250906 h 15135727"/>
              <a:gd name="connsiteX307" fmla="*/ 3176337 w 8128084"/>
              <a:gd name="connsiteY307" fmla="*/ 10178716 h 15135727"/>
              <a:gd name="connsiteX308" fmla="*/ 3104148 w 8128084"/>
              <a:gd name="connsiteY308" fmla="*/ 10154653 h 15135727"/>
              <a:gd name="connsiteX309" fmla="*/ 2975977 w 8128084"/>
              <a:gd name="connsiteY309" fmla="*/ 10167353 h 15135727"/>
              <a:gd name="connsiteX310" fmla="*/ 3007895 w 8128084"/>
              <a:gd name="connsiteY310" fmla="*/ 9962148 h 15135727"/>
              <a:gd name="connsiteX311" fmla="*/ 3176337 w 8128084"/>
              <a:gd name="connsiteY311" fmla="*/ 9889958 h 15135727"/>
              <a:gd name="connsiteX312" fmla="*/ 2959769 w 8128084"/>
              <a:gd name="connsiteY312" fmla="*/ 9504948 h 15135727"/>
              <a:gd name="connsiteX313" fmla="*/ 2791327 w 8128084"/>
              <a:gd name="connsiteY313" fmla="*/ 9456821 h 15135727"/>
              <a:gd name="connsiteX314" fmla="*/ 2574758 w 8128084"/>
              <a:gd name="connsiteY314" fmla="*/ 9336506 h 15135727"/>
              <a:gd name="connsiteX315" fmla="*/ 2671177 w 8128084"/>
              <a:gd name="connsiteY315" fmla="*/ 9189453 h 15135727"/>
              <a:gd name="connsiteX316" fmla="*/ 2684045 w 8128084"/>
              <a:gd name="connsiteY316" fmla="*/ 9109911 h 15135727"/>
              <a:gd name="connsiteX317" fmla="*/ 2580774 w 8128084"/>
              <a:gd name="connsiteY317" fmla="*/ 9069471 h 15135727"/>
              <a:gd name="connsiteX318" fmla="*/ 2546685 w 8128084"/>
              <a:gd name="connsiteY318" fmla="*/ 9051758 h 15135727"/>
              <a:gd name="connsiteX319" fmla="*/ 2436729 w 8128084"/>
              <a:gd name="connsiteY319" fmla="*/ 9056771 h 15135727"/>
              <a:gd name="connsiteX320" fmla="*/ 2372727 w 8128084"/>
              <a:gd name="connsiteY320" fmla="*/ 9259303 h 15135727"/>
              <a:gd name="connsiteX321" fmla="*/ 2261937 w 8128084"/>
              <a:gd name="connsiteY321" fmla="*/ 9168064 h 15135727"/>
              <a:gd name="connsiteX322" fmla="*/ 2237874 w 8128084"/>
              <a:gd name="connsiteY322" fmla="*/ 8999621 h 15135727"/>
              <a:gd name="connsiteX323" fmla="*/ 2079458 w 8128084"/>
              <a:gd name="connsiteY323" fmla="*/ 9020008 h 15135727"/>
              <a:gd name="connsiteX324" fmla="*/ 2026319 w 8128084"/>
              <a:gd name="connsiteY324" fmla="*/ 8827503 h 15135727"/>
              <a:gd name="connsiteX325" fmla="*/ 1833814 w 8128084"/>
              <a:gd name="connsiteY325" fmla="*/ 8822490 h 15135727"/>
              <a:gd name="connsiteX326" fmla="*/ 1705977 w 8128084"/>
              <a:gd name="connsiteY326" fmla="*/ 8941803 h 15135727"/>
              <a:gd name="connsiteX327" fmla="*/ 1693445 w 8128084"/>
              <a:gd name="connsiteY327" fmla="*/ 9048082 h 15135727"/>
              <a:gd name="connsiteX328" fmla="*/ 1575469 w 8128084"/>
              <a:gd name="connsiteY328" fmla="*/ 9099885 h 15135727"/>
              <a:gd name="connsiteX329" fmla="*/ 1477879 w 8128084"/>
              <a:gd name="connsiteY329" fmla="*/ 8936456 h 15135727"/>
              <a:gd name="connsiteX330" fmla="*/ 1347537 w 8128084"/>
              <a:gd name="connsiteY330" fmla="*/ 8879306 h 15135727"/>
              <a:gd name="connsiteX331" fmla="*/ 1220537 w 8128084"/>
              <a:gd name="connsiteY331" fmla="*/ 8799764 h 15135727"/>
              <a:gd name="connsiteX332" fmla="*/ 1106906 w 8128084"/>
              <a:gd name="connsiteY332" fmla="*/ 8783053 h 15135727"/>
              <a:gd name="connsiteX333" fmla="*/ 890337 w 8128084"/>
              <a:gd name="connsiteY333" fmla="*/ 8686800 h 15135727"/>
              <a:gd name="connsiteX334" fmla="*/ 649706 w 8128084"/>
              <a:gd name="connsiteY334" fmla="*/ 8662737 h 15135727"/>
              <a:gd name="connsiteX335" fmla="*/ 493127 w 8128084"/>
              <a:gd name="connsiteY335" fmla="*/ 8668753 h 15135727"/>
              <a:gd name="connsiteX336" fmla="*/ 385011 w 8128084"/>
              <a:gd name="connsiteY336" fmla="*/ 8566485 h 15135727"/>
              <a:gd name="connsiteX337" fmla="*/ 455027 w 8128084"/>
              <a:gd name="connsiteY337" fmla="*/ 8421103 h 15135727"/>
              <a:gd name="connsiteX338" fmla="*/ 577516 w 8128084"/>
              <a:gd name="connsiteY338" fmla="*/ 8373979 h 15135727"/>
              <a:gd name="connsiteX339" fmla="*/ 794085 w 8128084"/>
              <a:gd name="connsiteY339" fmla="*/ 8301790 h 15135727"/>
              <a:gd name="connsiteX340" fmla="*/ 745958 w 8128084"/>
              <a:gd name="connsiteY340" fmla="*/ 8133348 h 15135727"/>
              <a:gd name="connsiteX341" fmla="*/ 818148 w 8128084"/>
              <a:gd name="connsiteY341" fmla="*/ 7820527 h 15135727"/>
              <a:gd name="connsiteX342" fmla="*/ 697832 w 8128084"/>
              <a:gd name="connsiteY342" fmla="*/ 7820527 h 15135727"/>
              <a:gd name="connsiteX343" fmla="*/ 625642 w 8128084"/>
              <a:gd name="connsiteY343" fmla="*/ 7916779 h 15135727"/>
              <a:gd name="connsiteX344" fmla="*/ 457200 w 8128084"/>
              <a:gd name="connsiteY344" fmla="*/ 7820527 h 15135727"/>
              <a:gd name="connsiteX345" fmla="*/ 529390 w 8128084"/>
              <a:gd name="connsiteY345" fmla="*/ 7700211 h 15135727"/>
              <a:gd name="connsiteX346" fmla="*/ 715377 w 8128084"/>
              <a:gd name="connsiteY346" fmla="*/ 7748003 h 15135727"/>
              <a:gd name="connsiteX347" fmla="*/ 938464 w 8128084"/>
              <a:gd name="connsiteY347" fmla="*/ 7676148 h 15135727"/>
              <a:gd name="connsiteX348" fmla="*/ 1058779 w 8128084"/>
              <a:gd name="connsiteY348" fmla="*/ 7459579 h 15135727"/>
              <a:gd name="connsiteX349" fmla="*/ 1203158 w 8128084"/>
              <a:gd name="connsiteY349" fmla="*/ 7603958 h 15135727"/>
              <a:gd name="connsiteX350" fmla="*/ 1299411 w 8128084"/>
              <a:gd name="connsiteY350" fmla="*/ 7555832 h 15135727"/>
              <a:gd name="connsiteX351" fmla="*/ 1443790 w 8128084"/>
              <a:gd name="connsiteY351" fmla="*/ 7507706 h 15135727"/>
              <a:gd name="connsiteX352" fmla="*/ 1684421 w 8128084"/>
              <a:gd name="connsiteY352" fmla="*/ 7603958 h 15135727"/>
              <a:gd name="connsiteX353" fmla="*/ 1684421 w 8128084"/>
              <a:gd name="connsiteY353" fmla="*/ 7603958 h 15135727"/>
              <a:gd name="connsiteX354" fmla="*/ 1693277 w 8128084"/>
              <a:gd name="connsiteY354" fmla="*/ 7462253 h 15135727"/>
              <a:gd name="connsiteX355" fmla="*/ 1540042 w 8128084"/>
              <a:gd name="connsiteY355" fmla="*/ 7363327 h 15135727"/>
              <a:gd name="connsiteX356" fmla="*/ 1299411 w 8128084"/>
              <a:gd name="connsiteY356" fmla="*/ 7315200 h 15135727"/>
              <a:gd name="connsiteX357" fmla="*/ 1130969 w 8128084"/>
              <a:gd name="connsiteY357" fmla="*/ 7339264 h 15135727"/>
              <a:gd name="connsiteX358" fmla="*/ 1034716 w 8128084"/>
              <a:gd name="connsiteY358" fmla="*/ 7315200 h 15135727"/>
              <a:gd name="connsiteX359" fmla="*/ 982077 w 8128084"/>
              <a:gd name="connsiteY359" fmla="*/ 7113003 h 15135727"/>
              <a:gd name="connsiteX360" fmla="*/ 1155032 w 8128084"/>
              <a:gd name="connsiteY360" fmla="*/ 7050506 h 15135727"/>
              <a:gd name="connsiteX361" fmla="*/ 1155032 w 8128084"/>
              <a:gd name="connsiteY361" fmla="*/ 6930190 h 15135727"/>
              <a:gd name="connsiteX362" fmla="*/ 1155032 w 8128084"/>
              <a:gd name="connsiteY362" fmla="*/ 6761748 h 15135727"/>
              <a:gd name="connsiteX363" fmla="*/ 1203158 w 8128084"/>
              <a:gd name="connsiteY363" fmla="*/ 6617369 h 15135727"/>
              <a:gd name="connsiteX364" fmla="*/ 1409700 w 8128084"/>
              <a:gd name="connsiteY364" fmla="*/ 6517440 h 15135727"/>
              <a:gd name="connsiteX365" fmla="*/ 1443790 w 8128084"/>
              <a:gd name="connsiteY365" fmla="*/ 6328611 h 15135727"/>
              <a:gd name="connsiteX366" fmla="*/ 1419727 w 8128084"/>
              <a:gd name="connsiteY366" fmla="*/ 6208295 h 15135727"/>
              <a:gd name="connsiteX367" fmla="*/ 1275348 w 8128084"/>
              <a:gd name="connsiteY367" fmla="*/ 6304548 h 15135727"/>
              <a:gd name="connsiteX368" fmla="*/ 1178927 w 8128084"/>
              <a:gd name="connsiteY368" fmla="*/ 6281153 h 15135727"/>
              <a:gd name="connsiteX369" fmla="*/ 1242427 w 8128084"/>
              <a:gd name="connsiteY369" fmla="*/ 6173203 h 15135727"/>
              <a:gd name="connsiteX370" fmla="*/ 1323474 w 8128084"/>
              <a:gd name="connsiteY370" fmla="*/ 6015790 h 15135727"/>
              <a:gd name="connsiteX371" fmla="*/ 1597192 w 8128084"/>
              <a:gd name="connsiteY371" fmla="*/ 5941261 h 15135727"/>
              <a:gd name="connsiteX372" fmla="*/ 1527342 w 8128084"/>
              <a:gd name="connsiteY372" fmla="*/ 5833645 h 15135727"/>
              <a:gd name="connsiteX373" fmla="*/ 1395664 w 8128084"/>
              <a:gd name="connsiteY373" fmla="*/ 5824621 h 15135727"/>
              <a:gd name="connsiteX374" fmla="*/ 1179095 w 8128084"/>
              <a:gd name="connsiteY374" fmla="*/ 5799221 h 15135727"/>
              <a:gd name="connsiteX375" fmla="*/ 1153527 w 8128084"/>
              <a:gd name="connsiteY375" fmla="*/ 5919203 h 15135727"/>
              <a:gd name="connsiteX376" fmla="*/ 890337 w 8128084"/>
              <a:gd name="connsiteY376" fmla="*/ 5775158 h 15135727"/>
              <a:gd name="connsiteX377" fmla="*/ 697832 w 8128084"/>
              <a:gd name="connsiteY377" fmla="*/ 5606716 h 15135727"/>
              <a:gd name="connsiteX378" fmla="*/ 577516 w 8128084"/>
              <a:gd name="connsiteY378" fmla="*/ 5582653 h 15135727"/>
              <a:gd name="connsiteX379" fmla="*/ 697832 w 8128084"/>
              <a:gd name="connsiteY379" fmla="*/ 5775158 h 15135727"/>
              <a:gd name="connsiteX380" fmla="*/ 556627 w 8128084"/>
              <a:gd name="connsiteY380" fmla="*/ 5862053 h 15135727"/>
              <a:gd name="connsiteX381" fmla="*/ 351924 w 8128084"/>
              <a:gd name="connsiteY381" fmla="*/ 5869071 h 15135727"/>
              <a:gd name="connsiteX382" fmla="*/ 168442 w 8128084"/>
              <a:gd name="connsiteY382" fmla="*/ 5702969 h 15135727"/>
              <a:gd name="connsiteX383" fmla="*/ 264695 w 8128084"/>
              <a:gd name="connsiteY383" fmla="*/ 5558590 h 15135727"/>
              <a:gd name="connsiteX384" fmla="*/ 144379 w 8128084"/>
              <a:gd name="connsiteY384" fmla="*/ 5510464 h 15135727"/>
              <a:gd name="connsiteX385" fmla="*/ 0 w 8128084"/>
              <a:gd name="connsiteY385" fmla="*/ 5462337 h 15135727"/>
              <a:gd name="connsiteX386" fmla="*/ 96253 w 8128084"/>
              <a:gd name="connsiteY386"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42827 w 8128084"/>
              <a:gd name="connsiteY202" fmla="*/ 14383753 h 15135727"/>
              <a:gd name="connsiteX203" fmla="*/ 4403558 w 8128084"/>
              <a:gd name="connsiteY203" fmla="*/ 14437895 h 15135727"/>
              <a:gd name="connsiteX204" fmla="*/ 4340058 w 8128084"/>
              <a:gd name="connsiteY204" fmla="*/ 14475995 h 15135727"/>
              <a:gd name="connsiteX205" fmla="*/ 4303127 w 8128084"/>
              <a:gd name="connsiteY205" fmla="*/ 14364703 h 15135727"/>
              <a:gd name="connsiteX206" fmla="*/ 4276892 w 8128084"/>
              <a:gd name="connsiteY206" fmla="*/ 14296190 h 15135727"/>
              <a:gd name="connsiteX207" fmla="*/ 4235116 w 8128084"/>
              <a:gd name="connsiteY207" fmla="*/ 14341642 h 15135727"/>
              <a:gd name="connsiteX208" fmla="*/ 4162927 w 8128084"/>
              <a:gd name="connsiteY208" fmla="*/ 14389769 h 15135727"/>
              <a:gd name="connsiteX209" fmla="*/ 4137527 w 8128084"/>
              <a:gd name="connsiteY209" fmla="*/ 14364369 h 15135727"/>
              <a:gd name="connsiteX210" fmla="*/ 3998327 w 8128084"/>
              <a:gd name="connsiteY210" fmla="*/ 14409153 h 15135727"/>
              <a:gd name="connsiteX211" fmla="*/ 4023727 w 8128084"/>
              <a:gd name="connsiteY211" fmla="*/ 14275803 h 15135727"/>
              <a:gd name="connsiteX212" fmla="*/ 3915945 w 8128084"/>
              <a:gd name="connsiteY212" fmla="*/ 14289840 h 15135727"/>
              <a:gd name="connsiteX213" fmla="*/ 3801979 w 8128084"/>
              <a:gd name="connsiteY213" fmla="*/ 14293516 h 15135727"/>
              <a:gd name="connsiteX214" fmla="*/ 3719764 w 8128084"/>
              <a:gd name="connsiteY214" fmla="*/ 14415169 h 15135727"/>
              <a:gd name="connsiteX215" fmla="*/ 3625850 w 8128084"/>
              <a:gd name="connsiteY215" fmla="*/ 14616364 h 15135727"/>
              <a:gd name="connsiteX216" fmla="*/ 3513221 w 8128084"/>
              <a:gd name="connsiteY216" fmla="*/ 14726653 h 15135727"/>
              <a:gd name="connsiteX217" fmla="*/ 3583071 w 8128084"/>
              <a:gd name="connsiteY217" fmla="*/ 14832932 h 15135727"/>
              <a:gd name="connsiteX218" fmla="*/ 3633537 w 8128084"/>
              <a:gd name="connsiteY218" fmla="*/ 14967285 h 15135727"/>
              <a:gd name="connsiteX219" fmla="*/ 3609474 w 8128084"/>
              <a:gd name="connsiteY219" fmla="*/ 15087600 h 15135727"/>
              <a:gd name="connsiteX220" fmla="*/ 3479132 w 8128084"/>
              <a:gd name="connsiteY220" fmla="*/ 14975974 h 15135727"/>
              <a:gd name="connsiteX221" fmla="*/ 3304340 w 8128084"/>
              <a:gd name="connsiteY221" fmla="*/ 14949237 h 15135727"/>
              <a:gd name="connsiteX222" fmla="*/ 3261227 w 8128084"/>
              <a:gd name="connsiteY222" fmla="*/ 14787145 h 15135727"/>
              <a:gd name="connsiteX223" fmla="*/ 3128211 w 8128084"/>
              <a:gd name="connsiteY223" fmla="*/ 14919158 h 15135727"/>
              <a:gd name="connsiteX224" fmla="*/ 3090277 w 8128084"/>
              <a:gd name="connsiteY224" fmla="*/ 15075903 h 15135727"/>
              <a:gd name="connsiteX225" fmla="*/ 2959769 w 8128084"/>
              <a:gd name="connsiteY225" fmla="*/ 15135727 h 15135727"/>
              <a:gd name="connsiteX226" fmla="*/ 2891256 w 8128084"/>
              <a:gd name="connsiteY226" fmla="*/ 14945895 h 15135727"/>
              <a:gd name="connsiteX227" fmla="*/ 2829927 w 8128084"/>
              <a:gd name="connsiteY227" fmla="*/ 14872703 h 15135727"/>
              <a:gd name="connsiteX228" fmla="*/ 2887579 w 8128084"/>
              <a:gd name="connsiteY228" fmla="*/ 14774779 h 15135727"/>
              <a:gd name="connsiteX229" fmla="*/ 2779127 w 8128084"/>
              <a:gd name="connsiteY229" fmla="*/ 14694903 h 15135727"/>
              <a:gd name="connsiteX230" fmla="*/ 2839453 w 8128084"/>
              <a:gd name="connsiteY230" fmla="*/ 14582274 h 15135727"/>
              <a:gd name="connsiteX231" fmla="*/ 2935706 w 8128084"/>
              <a:gd name="connsiteY231" fmla="*/ 14510085 h 15135727"/>
              <a:gd name="connsiteX232" fmla="*/ 2948406 w 8128084"/>
              <a:gd name="connsiteY232" fmla="*/ 14554535 h 15135727"/>
              <a:gd name="connsiteX233" fmla="*/ 2855327 w 8128084"/>
              <a:gd name="connsiteY233" fmla="*/ 14371053 h 15135727"/>
              <a:gd name="connsiteX234" fmla="*/ 3014077 w 8128084"/>
              <a:gd name="connsiteY234" fmla="*/ 14447253 h 15135727"/>
              <a:gd name="connsiteX235" fmla="*/ 3029285 w 8128084"/>
              <a:gd name="connsiteY235" fmla="*/ 14363032 h 15135727"/>
              <a:gd name="connsiteX236" fmla="*/ 3152274 w 8128084"/>
              <a:gd name="connsiteY236" fmla="*/ 14341642 h 15135727"/>
              <a:gd name="connsiteX237" fmla="*/ 3226135 w 8128084"/>
              <a:gd name="connsiteY237" fmla="*/ 14269453 h 15135727"/>
              <a:gd name="connsiteX238" fmla="*/ 3152274 w 8128084"/>
              <a:gd name="connsiteY238" fmla="*/ 14197264 h 15135727"/>
              <a:gd name="connsiteX239" fmla="*/ 3152274 w 8128084"/>
              <a:gd name="connsiteY239" fmla="*/ 14052885 h 15135727"/>
              <a:gd name="connsiteX240" fmla="*/ 3086435 w 8128084"/>
              <a:gd name="connsiteY240" fmla="*/ 14037845 h 15135727"/>
              <a:gd name="connsiteX241" fmla="*/ 3056021 w 8128084"/>
              <a:gd name="connsiteY241" fmla="*/ 14153148 h 15135727"/>
              <a:gd name="connsiteX242" fmla="*/ 2935706 w 8128084"/>
              <a:gd name="connsiteY242" fmla="*/ 14076948 h 15135727"/>
              <a:gd name="connsiteX243" fmla="*/ 2863516 w 8128084"/>
              <a:gd name="connsiteY243" fmla="*/ 14093324 h 15135727"/>
              <a:gd name="connsiteX244" fmla="*/ 2804527 w 8128084"/>
              <a:gd name="connsiteY244" fmla="*/ 14218653 h 15135727"/>
              <a:gd name="connsiteX245" fmla="*/ 2719137 w 8128084"/>
              <a:gd name="connsiteY245" fmla="*/ 14197264 h 15135727"/>
              <a:gd name="connsiteX246" fmla="*/ 2653298 w 8128084"/>
              <a:gd name="connsiteY246" fmla="*/ 14248064 h 15135727"/>
              <a:gd name="connsiteX247" fmla="*/ 2560721 w 8128084"/>
              <a:gd name="connsiteY247" fmla="*/ 14150474 h 15135727"/>
              <a:gd name="connsiteX248" fmla="*/ 2436729 w 8128084"/>
              <a:gd name="connsiteY248" fmla="*/ 13804566 h 15135727"/>
              <a:gd name="connsiteX249" fmla="*/ 2550527 w 8128084"/>
              <a:gd name="connsiteY249" fmla="*/ 13805903 h 15135727"/>
              <a:gd name="connsiteX250" fmla="*/ 2729498 w 8128084"/>
              <a:gd name="connsiteY250" fmla="*/ 13812253 h 15135727"/>
              <a:gd name="connsiteX251" fmla="*/ 2633077 w 8128084"/>
              <a:gd name="connsiteY251" fmla="*/ 13755103 h 15135727"/>
              <a:gd name="connsiteX252" fmla="*/ 2553369 w 8128084"/>
              <a:gd name="connsiteY252" fmla="*/ 13475369 h 15135727"/>
              <a:gd name="connsiteX253" fmla="*/ 2658645 w 8128084"/>
              <a:gd name="connsiteY253" fmla="*/ 13224711 h 15135727"/>
              <a:gd name="connsiteX254" fmla="*/ 2719137 w 8128084"/>
              <a:gd name="connsiteY254" fmla="*/ 13042232 h 15135727"/>
              <a:gd name="connsiteX255" fmla="*/ 2791327 w 8128084"/>
              <a:gd name="connsiteY255" fmla="*/ 12945979 h 15135727"/>
              <a:gd name="connsiteX256" fmla="*/ 2969627 w 8128084"/>
              <a:gd name="connsiteY256" fmla="*/ 12929603 h 15135727"/>
              <a:gd name="connsiteX257" fmla="*/ 3031958 w 8128084"/>
              <a:gd name="connsiteY257" fmla="*/ 13090358 h 15135727"/>
              <a:gd name="connsiteX258" fmla="*/ 3102977 w 8128084"/>
              <a:gd name="connsiteY258" fmla="*/ 12974053 h 15135727"/>
              <a:gd name="connsiteX259" fmla="*/ 3043321 w 8128084"/>
              <a:gd name="connsiteY259" fmla="*/ 12836024 h 15135727"/>
              <a:gd name="connsiteX260" fmla="*/ 2849479 w 8128084"/>
              <a:gd name="connsiteY260" fmla="*/ 12815637 h 15135727"/>
              <a:gd name="connsiteX261" fmla="*/ 2815390 w 8128084"/>
              <a:gd name="connsiteY261" fmla="*/ 12777537 h 15135727"/>
              <a:gd name="connsiteX262" fmla="*/ 2887077 w 8128084"/>
              <a:gd name="connsiteY262" fmla="*/ 12586703 h 15135727"/>
              <a:gd name="connsiteX263" fmla="*/ 3153777 w 8128084"/>
              <a:gd name="connsiteY263" fmla="*/ 12516853 h 15135727"/>
              <a:gd name="connsiteX264" fmla="*/ 3239837 w 8128084"/>
              <a:gd name="connsiteY264" fmla="*/ 12311314 h 15135727"/>
              <a:gd name="connsiteX265" fmla="*/ 3104148 w 8128084"/>
              <a:gd name="connsiteY265" fmla="*/ 12320337 h 15135727"/>
              <a:gd name="connsiteX266" fmla="*/ 3040648 w 8128084"/>
              <a:gd name="connsiteY266" fmla="*/ 12320337 h 15135727"/>
              <a:gd name="connsiteX267" fmla="*/ 2956927 w 8128084"/>
              <a:gd name="connsiteY267" fmla="*/ 12237453 h 15135727"/>
              <a:gd name="connsiteX268" fmla="*/ 3007895 w 8128084"/>
              <a:gd name="connsiteY268" fmla="*/ 12079706 h 15135727"/>
              <a:gd name="connsiteX269" fmla="*/ 2810042 w 8128084"/>
              <a:gd name="connsiteY269" fmla="*/ 11954377 h 15135727"/>
              <a:gd name="connsiteX270" fmla="*/ 2863516 w 8128084"/>
              <a:gd name="connsiteY270" fmla="*/ 11694695 h 15135727"/>
              <a:gd name="connsiteX271" fmla="*/ 2817227 w 8128084"/>
              <a:gd name="connsiteY271" fmla="*/ 11507203 h 15135727"/>
              <a:gd name="connsiteX272" fmla="*/ 2911642 w 8128084"/>
              <a:gd name="connsiteY272" fmla="*/ 11454064 h 15135727"/>
              <a:gd name="connsiteX273" fmla="*/ 2988677 w 8128084"/>
              <a:gd name="connsiteY273" fmla="*/ 11494503 h 15135727"/>
              <a:gd name="connsiteX274" fmla="*/ 3011571 w 8128084"/>
              <a:gd name="connsiteY274" fmla="*/ 11454064 h 15135727"/>
              <a:gd name="connsiteX275" fmla="*/ 2850482 w 8128084"/>
              <a:gd name="connsiteY275" fmla="*/ 11381874 h 15135727"/>
              <a:gd name="connsiteX276" fmla="*/ 2993858 w 8128084"/>
              <a:gd name="connsiteY276" fmla="*/ 11266571 h 15135727"/>
              <a:gd name="connsiteX277" fmla="*/ 3007895 w 8128084"/>
              <a:gd name="connsiteY277" fmla="*/ 11189369 h 15135727"/>
              <a:gd name="connsiteX278" fmla="*/ 2874879 w 8128084"/>
              <a:gd name="connsiteY278" fmla="*/ 11179342 h 15135727"/>
              <a:gd name="connsiteX279" fmla="*/ 2919329 w 8128084"/>
              <a:gd name="connsiteY279" fmla="*/ 11023600 h 15135727"/>
              <a:gd name="connsiteX280" fmla="*/ 2887579 w 8128084"/>
              <a:gd name="connsiteY280" fmla="*/ 10924674 h 15135727"/>
              <a:gd name="connsiteX281" fmla="*/ 2760914 w 8128084"/>
              <a:gd name="connsiteY281" fmla="*/ 11065377 h 15135727"/>
              <a:gd name="connsiteX282" fmla="*/ 2667000 w 8128084"/>
              <a:gd name="connsiteY282" fmla="*/ 10969124 h 15135727"/>
              <a:gd name="connsiteX283" fmla="*/ 2607845 w 8128084"/>
              <a:gd name="connsiteY283" fmla="*/ 11071727 h 15135727"/>
              <a:gd name="connsiteX284" fmla="*/ 2526632 w 8128084"/>
              <a:gd name="connsiteY284" fmla="*/ 11117179 h 15135727"/>
              <a:gd name="connsiteX285" fmla="*/ 2410827 w 8128084"/>
              <a:gd name="connsiteY285" fmla="*/ 11100803 h 15135727"/>
              <a:gd name="connsiteX286" fmla="*/ 2334127 w 8128084"/>
              <a:gd name="connsiteY286" fmla="*/ 10996864 h 15135727"/>
              <a:gd name="connsiteX287" fmla="*/ 2358190 w 8128084"/>
              <a:gd name="connsiteY287" fmla="*/ 10732169 h 15135727"/>
              <a:gd name="connsiteX288" fmla="*/ 2372227 w 8128084"/>
              <a:gd name="connsiteY288" fmla="*/ 10689390 h 15135727"/>
              <a:gd name="connsiteX289" fmla="*/ 2533316 w 8128084"/>
              <a:gd name="connsiteY289" fmla="*/ 10574087 h 15135727"/>
              <a:gd name="connsiteX290" fmla="*/ 2598821 w 8128084"/>
              <a:gd name="connsiteY290" fmla="*/ 10684042 h 15135727"/>
              <a:gd name="connsiteX291" fmla="*/ 2683877 w 8128084"/>
              <a:gd name="connsiteY291" fmla="*/ 10745203 h 15135727"/>
              <a:gd name="connsiteX292" fmla="*/ 2767264 w 8128084"/>
              <a:gd name="connsiteY292" fmla="*/ 10684042 h 15135727"/>
              <a:gd name="connsiteX293" fmla="*/ 2646948 w 8128084"/>
              <a:gd name="connsiteY293" fmla="*/ 10515600 h 15135727"/>
              <a:gd name="connsiteX294" fmla="*/ 2815390 w 8128084"/>
              <a:gd name="connsiteY294" fmla="*/ 10395285 h 15135727"/>
              <a:gd name="connsiteX295" fmla="*/ 2899777 w 8128084"/>
              <a:gd name="connsiteY295" fmla="*/ 10453103 h 15135727"/>
              <a:gd name="connsiteX296" fmla="*/ 2899777 w 8128084"/>
              <a:gd name="connsiteY296" fmla="*/ 10586453 h 15135727"/>
              <a:gd name="connsiteX297" fmla="*/ 2982327 w 8128084"/>
              <a:gd name="connsiteY297" fmla="*/ 10459453 h 15135727"/>
              <a:gd name="connsiteX298" fmla="*/ 3080085 w 8128084"/>
              <a:gd name="connsiteY298" fmla="*/ 10419348 h 15135727"/>
              <a:gd name="connsiteX299" fmla="*/ 3248527 w 8128084"/>
              <a:gd name="connsiteY299" fmla="*/ 10539664 h 15135727"/>
              <a:gd name="connsiteX300" fmla="*/ 3320716 w 8128084"/>
              <a:gd name="connsiteY300" fmla="*/ 10659979 h 15135727"/>
              <a:gd name="connsiteX301" fmla="*/ 3465095 w 8128084"/>
              <a:gd name="connsiteY301" fmla="*/ 10659979 h 15135727"/>
              <a:gd name="connsiteX302" fmla="*/ 3441032 w 8128084"/>
              <a:gd name="connsiteY302" fmla="*/ 10491537 h 15135727"/>
              <a:gd name="connsiteX303" fmla="*/ 3356977 w 8128084"/>
              <a:gd name="connsiteY303" fmla="*/ 10408653 h 15135727"/>
              <a:gd name="connsiteX304" fmla="*/ 3348456 w 8128084"/>
              <a:gd name="connsiteY304" fmla="*/ 10282656 h 15135727"/>
              <a:gd name="connsiteX305" fmla="*/ 3198227 w 8128084"/>
              <a:gd name="connsiteY305" fmla="*/ 10319753 h 15135727"/>
              <a:gd name="connsiteX306" fmla="*/ 3152274 w 8128084"/>
              <a:gd name="connsiteY306" fmla="*/ 10250906 h 15135727"/>
              <a:gd name="connsiteX307" fmla="*/ 3176337 w 8128084"/>
              <a:gd name="connsiteY307" fmla="*/ 10178716 h 15135727"/>
              <a:gd name="connsiteX308" fmla="*/ 3104148 w 8128084"/>
              <a:gd name="connsiteY308" fmla="*/ 10154653 h 15135727"/>
              <a:gd name="connsiteX309" fmla="*/ 2975977 w 8128084"/>
              <a:gd name="connsiteY309" fmla="*/ 10167353 h 15135727"/>
              <a:gd name="connsiteX310" fmla="*/ 3007895 w 8128084"/>
              <a:gd name="connsiteY310" fmla="*/ 9962148 h 15135727"/>
              <a:gd name="connsiteX311" fmla="*/ 3176337 w 8128084"/>
              <a:gd name="connsiteY311" fmla="*/ 9889958 h 15135727"/>
              <a:gd name="connsiteX312" fmla="*/ 2959769 w 8128084"/>
              <a:gd name="connsiteY312" fmla="*/ 9504948 h 15135727"/>
              <a:gd name="connsiteX313" fmla="*/ 2791327 w 8128084"/>
              <a:gd name="connsiteY313" fmla="*/ 9456821 h 15135727"/>
              <a:gd name="connsiteX314" fmla="*/ 2574758 w 8128084"/>
              <a:gd name="connsiteY314" fmla="*/ 9336506 h 15135727"/>
              <a:gd name="connsiteX315" fmla="*/ 2671177 w 8128084"/>
              <a:gd name="connsiteY315" fmla="*/ 9189453 h 15135727"/>
              <a:gd name="connsiteX316" fmla="*/ 2684045 w 8128084"/>
              <a:gd name="connsiteY316" fmla="*/ 9109911 h 15135727"/>
              <a:gd name="connsiteX317" fmla="*/ 2580774 w 8128084"/>
              <a:gd name="connsiteY317" fmla="*/ 9069471 h 15135727"/>
              <a:gd name="connsiteX318" fmla="*/ 2546685 w 8128084"/>
              <a:gd name="connsiteY318" fmla="*/ 9051758 h 15135727"/>
              <a:gd name="connsiteX319" fmla="*/ 2436729 w 8128084"/>
              <a:gd name="connsiteY319" fmla="*/ 9056771 h 15135727"/>
              <a:gd name="connsiteX320" fmla="*/ 2372727 w 8128084"/>
              <a:gd name="connsiteY320" fmla="*/ 9259303 h 15135727"/>
              <a:gd name="connsiteX321" fmla="*/ 2261937 w 8128084"/>
              <a:gd name="connsiteY321" fmla="*/ 9168064 h 15135727"/>
              <a:gd name="connsiteX322" fmla="*/ 2237874 w 8128084"/>
              <a:gd name="connsiteY322" fmla="*/ 8999621 h 15135727"/>
              <a:gd name="connsiteX323" fmla="*/ 2079458 w 8128084"/>
              <a:gd name="connsiteY323" fmla="*/ 9020008 h 15135727"/>
              <a:gd name="connsiteX324" fmla="*/ 2026319 w 8128084"/>
              <a:gd name="connsiteY324" fmla="*/ 8827503 h 15135727"/>
              <a:gd name="connsiteX325" fmla="*/ 1833814 w 8128084"/>
              <a:gd name="connsiteY325" fmla="*/ 8822490 h 15135727"/>
              <a:gd name="connsiteX326" fmla="*/ 1705977 w 8128084"/>
              <a:gd name="connsiteY326" fmla="*/ 8941803 h 15135727"/>
              <a:gd name="connsiteX327" fmla="*/ 1693445 w 8128084"/>
              <a:gd name="connsiteY327" fmla="*/ 9048082 h 15135727"/>
              <a:gd name="connsiteX328" fmla="*/ 1575469 w 8128084"/>
              <a:gd name="connsiteY328" fmla="*/ 9099885 h 15135727"/>
              <a:gd name="connsiteX329" fmla="*/ 1477879 w 8128084"/>
              <a:gd name="connsiteY329" fmla="*/ 8936456 h 15135727"/>
              <a:gd name="connsiteX330" fmla="*/ 1347537 w 8128084"/>
              <a:gd name="connsiteY330" fmla="*/ 8879306 h 15135727"/>
              <a:gd name="connsiteX331" fmla="*/ 1220537 w 8128084"/>
              <a:gd name="connsiteY331" fmla="*/ 8799764 h 15135727"/>
              <a:gd name="connsiteX332" fmla="*/ 1106906 w 8128084"/>
              <a:gd name="connsiteY332" fmla="*/ 8783053 h 15135727"/>
              <a:gd name="connsiteX333" fmla="*/ 890337 w 8128084"/>
              <a:gd name="connsiteY333" fmla="*/ 8686800 h 15135727"/>
              <a:gd name="connsiteX334" fmla="*/ 649706 w 8128084"/>
              <a:gd name="connsiteY334" fmla="*/ 8662737 h 15135727"/>
              <a:gd name="connsiteX335" fmla="*/ 493127 w 8128084"/>
              <a:gd name="connsiteY335" fmla="*/ 8668753 h 15135727"/>
              <a:gd name="connsiteX336" fmla="*/ 385011 w 8128084"/>
              <a:gd name="connsiteY336" fmla="*/ 8566485 h 15135727"/>
              <a:gd name="connsiteX337" fmla="*/ 455027 w 8128084"/>
              <a:gd name="connsiteY337" fmla="*/ 8421103 h 15135727"/>
              <a:gd name="connsiteX338" fmla="*/ 577516 w 8128084"/>
              <a:gd name="connsiteY338" fmla="*/ 8373979 h 15135727"/>
              <a:gd name="connsiteX339" fmla="*/ 794085 w 8128084"/>
              <a:gd name="connsiteY339" fmla="*/ 8301790 h 15135727"/>
              <a:gd name="connsiteX340" fmla="*/ 745958 w 8128084"/>
              <a:gd name="connsiteY340" fmla="*/ 8133348 h 15135727"/>
              <a:gd name="connsiteX341" fmla="*/ 818148 w 8128084"/>
              <a:gd name="connsiteY341" fmla="*/ 7820527 h 15135727"/>
              <a:gd name="connsiteX342" fmla="*/ 697832 w 8128084"/>
              <a:gd name="connsiteY342" fmla="*/ 7820527 h 15135727"/>
              <a:gd name="connsiteX343" fmla="*/ 625642 w 8128084"/>
              <a:gd name="connsiteY343" fmla="*/ 7916779 h 15135727"/>
              <a:gd name="connsiteX344" fmla="*/ 457200 w 8128084"/>
              <a:gd name="connsiteY344" fmla="*/ 7820527 h 15135727"/>
              <a:gd name="connsiteX345" fmla="*/ 529390 w 8128084"/>
              <a:gd name="connsiteY345" fmla="*/ 7700211 h 15135727"/>
              <a:gd name="connsiteX346" fmla="*/ 715377 w 8128084"/>
              <a:gd name="connsiteY346" fmla="*/ 7748003 h 15135727"/>
              <a:gd name="connsiteX347" fmla="*/ 938464 w 8128084"/>
              <a:gd name="connsiteY347" fmla="*/ 7676148 h 15135727"/>
              <a:gd name="connsiteX348" fmla="*/ 1058779 w 8128084"/>
              <a:gd name="connsiteY348" fmla="*/ 7459579 h 15135727"/>
              <a:gd name="connsiteX349" fmla="*/ 1203158 w 8128084"/>
              <a:gd name="connsiteY349" fmla="*/ 7603958 h 15135727"/>
              <a:gd name="connsiteX350" fmla="*/ 1299411 w 8128084"/>
              <a:gd name="connsiteY350" fmla="*/ 7555832 h 15135727"/>
              <a:gd name="connsiteX351" fmla="*/ 1443790 w 8128084"/>
              <a:gd name="connsiteY351" fmla="*/ 7507706 h 15135727"/>
              <a:gd name="connsiteX352" fmla="*/ 1684421 w 8128084"/>
              <a:gd name="connsiteY352" fmla="*/ 7603958 h 15135727"/>
              <a:gd name="connsiteX353" fmla="*/ 1684421 w 8128084"/>
              <a:gd name="connsiteY353" fmla="*/ 7603958 h 15135727"/>
              <a:gd name="connsiteX354" fmla="*/ 1693277 w 8128084"/>
              <a:gd name="connsiteY354" fmla="*/ 7462253 h 15135727"/>
              <a:gd name="connsiteX355" fmla="*/ 1540042 w 8128084"/>
              <a:gd name="connsiteY355" fmla="*/ 7363327 h 15135727"/>
              <a:gd name="connsiteX356" fmla="*/ 1299411 w 8128084"/>
              <a:gd name="connsiteY356" fmla="*/ 7315200 h 15135727"/>
              <a:gd name="connsiteX357" fmla="*/ 1130969 w 8128084"/>
              <a:gd name="connsiteY357" fmla="*/ 7339264 h 15135727"/>
              <a:gd name="connsiteX358" fmla="*/ 1034716 w 8128084"/>
              <a:gd name="connsiteY358" fmla="*/ 7315200 h 15135727"/>
              <a:gd name="connsiteX359" fmla="*/ 982077 w 8128084"/>
              <a:gd name="connsiteY359" fmla="*/ 7113003 h 15135727"/>
              <a:gd name="connsiteX360" fmla="*/ 1155032 w 8128084"/>
              <a:gd name="connsiteY360" fmla="*/ 7050506 h 15135727"/>
              <a:gd name="connsiteX361" fmla="*/ 1155032 w 8128084"/>
              <a:gd name="connsiteY361" fmla="*/ 6930190 h 15135727"/>
              <a:gd name="connsiteX362" fmla="*/ 1155032 w 8128084"/>
              <a:gd name="connsiteY362" fmla="*/ 6761748 h 15135727"/>
              <a:gd name="connsiteX363" fmla="*/ 1203158 w 8128084"/>
              <a:gd name="connsiteY363" fmla="*/ 6617369 h 15135727"/>
              <a:gd name="connsiteX364" fmla="*/ 1409700 w 8128084"/>
              <a:gd name="connsiteY364" fmla="*/ 6517440 h 15135727"/>
              <a:gd name="connsiteX365" fmla="*/ 1443790 w 8128084"/>
              <a:gd name="connsiteY365" fmla="*/ 6328611 h 15135727"/>
              <a:gd name="connsiteX366" fmla="*/ 1419727 w 8128084"/>
              <a:gd name="connsiteY366" fmla="*/ 6208295 h 15135727"/>
              <a:gd name="connsiteX367" fmla="*/ 1275348 w 8128084"/>
              <a:gd name="connsiteY367" fmla="*/ 6304548 h 15135727"/>
              <a:gd name="connsiteX368" fmla="*/ 1178927 w 8128084"/>
              <a:gd name="connsiteY368" fmla="*/ 6281153 h 15135727"/>
              <a:gd name="connsiteX369" fmla="*/ 1242427 w 8128084"/>
              <a:gd name="connsiteY369" fmla="*/ 6173203 h 15135727"/>
              <a:gd name="connsiteX370" fmla="*/ 1323474 w 8128084"/>
              <a:gd name="connsiteY370" fmla="*/ 6015790 h 15135727"/>
              <a:gd name="connsiteX371" fmla="*/ 1597192 w 8128084"/>
              <a:gd name="connsiteY371" fmla="*/ 5941261 h 15135727"/>
              <a:gd name="connsiteX372" fmla="*/ 1527342 w 8128084"/>
              <a:gd name="connsiteY372" fmla="*/ 5833645 h 15135727"/>
              <a:gd name="connsiteX373" fmla="*/ 1395664 w 8128084"/>
              <a:gd name="connsiteY373" fmla="*/ 5824621 h 15135727"/>
              <a:gd name="connsiteX374" fmla="*/ 1179095 w 8128084"/>
              <a:gd name="connsiteY374" fmla="*/ 5799221 h 15135727"/>
              <a:gd name="connsiteX375" fmla="*/ 1153527 w 8128084"/>
              <a:gd name="connsiteY375" fmla="*/ 5919203 h 15135727"/>
              <a:gd name="connsiteX376" fmla="*/ 890337 w 8128084"/>
              <a:gd name="connsiteY376" fmla="*/ 5775158 h 15135727"/>
              <a:gd name="connsiteX377" fmla="*/ 697832 w 8128084"/>
              <a:gd name="connsiteY377" fmla="*/ 5606716 h 15135727"/>
              <a:gd name="connsiteX378" fmla="*/ 577516 w 8128084"/>
              <a:gd name="connsiteY378" fmla="*/ 5582653 h 15135727"/>
              <a:gd name="connsiteX379" fmla="*/ 697832 w 8128084"/>
              <a:gd name="connsiteY379" fmla="*/ 5775158 h 15135727"/>
              <a:gd name="connsiteX380" fmla="*/ 556627 w 8128084"/>
              <a:gd name="connsiteY380" fmla="*/ 5862053 h 15135727"/>
              <a:gd name="connsiteX381" fmla="*/ 351924 w 8128084"/>
              <a:gd name="connsiteY381" fmla="*/ 5869071 h 15135727"/>
              <a:gd name="connsiteX382" fmla="*/ 314492 w 8128084"/>
              <a:gd name="connsiteY382" fmla="*/ 5702969 h 15135727"/>
              <a:gd name="connsiteX383" fmla="*/ 264695 w 8128084"/>
              <a:gd name="connsiteY383" fmla="*/ 5558590 h 15135727"/>
              <a:gd name="connsiteX384" fmla="*/ 144379 w 8128084"/>
              <a:gd name="connsiteY384" fmla="*/ 5510464 h 15135727"/>
              <a:gd name="connsiteX385" fmla="*/ 0 w 8128084"/>
              <a:gd name="connsiteY385" fmla="*/ 5462337 h 15135727"/>
              <a:gd name="connsiteX386" fmla="*/ 96253 w 8128084"/>
              <a:gd name="connsiteY386"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42827 w 8128084"/>
              <a:gd name="connsiteY202" fmla="*/ 14383753 h 15135727"/>
              <a:gd name="connsiteX203" fmla="*/ 4403558 w 8128084"/>
              <a:gd name="connsiteY203" fmla="*/ 14437895 h 15135727"/>
              <a:gd name="connsiteX204" fmla="*/ 4340058 w 8128084"/>
              <a:gd name="connsiteY204" fmla="*/ 14475995 h 15135727"/>
              <a:gd name="connsiteX205" fmla="*/ 4303127 w 8128084"/>
              <a:gd name="connsiteY205" fmla="*/ 14364703 h 15135727"/>
              <a:gd name="connsiteX206" fmla="*/ 4276892 w 8128084"/>
              <a:gd name="connsiteY206" fmla="*/ 14296190 h 15135727"/>
              <a:gd name="connsiteX207" fmla="*/ 4235116 w 8128084"/>
              <a:gd name="connsiteY207" fmla="*/ 14341642 h 15135727"/>
              <a:gd name="connsiteX208" fmla="*/ 4162927 w 8128084"/>
              <a:gd name="connsiteY208" fmla="*/ 14389769 h 15135727"/>
              <a:gd name="connsiteX209" fmla="*/ 4137527 w 8128084"/>
              <a:gd name="connsiteY209" fmla="*/ 14364369 h 15135727"/>
              <a:gd name="connsiteX210" fmla="*/ 3998327 w 8128084"/>
              <a:gd name="connsiteY210" fmla="*/ 14409153 h 15135727"/>
              <a:gd name="connsiteX211" fmla="*/ 4023727 w 8128084"/>
              <a:gd name="connsiteY211" fmla="*/ 14275803 h 15135727"/>
              <a:gd name="connsiteX212" fmla="*/ 3915945 w 8128084"/>
              <a:gd name="connsiteY212" fmla="*/ 14289840 h 15135727"/>
              <a:gd name="connsiteX213" fmla="*/ 3801979 w 8128084"/>
              <a:gd name="connsiteY213" fmla="*/ 14293516 h 15135727"/>
              <a:gd name="connsiteX214" fmla="*/ 3719764 w 8128084"/>
              <a:gd name="connsiteY214" fmla="*/ 14415169 h 15135727"/>
              <a:gd name="connsiteX215" fmla="*/ 3625850 w 8128084"/>
              <a:gd name="connsiteY215" fmla="*/ 14616364 h 15135727"/>
              <a:gd name="connsiteX216" fmla="*/ 3513221 w 8128084"/>
              <a:gd name="connsiteY216" fmla="*/ 14726653 h 15135727"/>
              <a:gd name="connsiteX217" fmla="*/ 3583071 w 8128084"/>
              <a:gd name="connsiteY217" fmla="*/ 14832932 h 15135727"/>
              <a:gd name="connsiteX218" fmla="*/ 3633537 w 8128084"/>
              <a:gd name="connsiteY218" fmla="*/ 14967285 h 15135727"/>
              <a:gd name="connsiteX219" fmla="*/ 3609474 w 8128084"/>
              <a:gd name="connsiteY219" fmla="*/ 15087600 h 15135727"/>
              <a:gd name="connsiteX220" fmla="*/ 3479132 w 8128084"/>
              <a:gd name="connsiteY220" fmla="*/ 14975974 h 15135727"/>
              <a:gd name="connsiteX221" fmla="*/ 3304340 w 8128084"/>
              <a:gd name="connsiteY221" fmla="*/ 14949237 h 15135727"/>
              <a:gd name="connsiteX222" fmla="*/ 3261227 w 8128084"/>
              <a:gd name="connsiteY222" fmla="*/ 14787145 h 15135727"/>
              <a:gd name="connsiteX223" fmla="*/ 3128211 w 8128084"/>
              <a:gd name="connsiteY223" fmla="*/ 14919158 h 15135727"/>
              <a:gd name="connsiteX224" fmla="*/ 3090277 w 8128084"/>
              <a:gd name="connsiteY224" fmla="*/ 15075903 h 15135727"/>
              <a:gd name="connsiteX225" fmla="*/ 2959769 w 8128084"/>
              <a:gd name="connsiteY225" fmla="*/ 15135727 h 15135727"/>
              <a:gd name="connsiteX226" fmla="*/ 2891256 w 8128084"/>
              <a:gd name="connsiteY226" fmla="*/ 14945895 h 15135727"/>
              <a:gd name="connsiteX227" fmla="*/ 2829927 w 8128084"/>
              <a:gd name="connsiteY227" fmla="*/ 14872703 h 15135727"/>
              <a:gd name="connsiteX228" fmla="*/ 2887579 w 8128084"/>
              <a:gd name="connsiteY228" fmla="*/ 14774779 h 15135727"/>
              <a:gd name="connsiteX229" fmla="*/ 2779127 w 8128084"/>
              <a:gd name="connsiteY229" fmla="*/ 14694903 h 15135727"/>
              <a:gd name="connsiteX230" fmla="*/ 2839453 w 8128084"/>
              <a:gd name="connsiteY230" fmla="*/ 14582274 h 15135727"/>
              <a:gd name="connsiteX231" fmla="*/ 2935706 w 8128084"/>
              <a:gd name="connsiteY231" fmla="*/ 14510085 h 15135727"/>
              <a:gd name="connsiteX232" fmla="*/ 2948406 w 8128084"/>
              <a:gd name="connsiteY232" fmla="*/ 14554535 h 15135727"/>
              <a:gd name="connsiteX233" fmla="*/ 2855327 w 8128084"/>
              <a:gd name="connsiteY233" fmla="*/ 14371053 h 15135727"/>
              <a:gd name="connsiteX234" fmla="*/ 3014077 w 8128084"/>
              <a:gd name="connsiteY234" fmla="*/ 14447253 h 15135727"/>
              <a:gd name="connsiteX235" fmla="*/ 3029285 w 8128084"/>
              <a:gd name="connsiteY235" fmla="*/ 14363032 h 15135727"/>
              <a:gd name="connsiteX236" fmla="*/ 3152274 w 8128084"/>
              <a:gd name="connsiteY236" fmla="*/ 14341642 h 15135727"/>
              <a:gd name="connsiteX237" fmla="*/ 3226135 w 8128084"/>
              <a:gd name="connsiteY237" fmla="*/ 14269453 h 15135727"/>
              <a:gd name="connsiteX238" fmla="*/ 3152274 w 8128084"/>
              <a:gd name="connsiteY238" fmla="*/ 14197264 h 15135727"/>
              <a:gd name="connsiteX239" fmla="*/ 3152274 w 8128084"/>
              <a:gd name="connsiteY239" fmla="*/ 14052885 h 15135727"/>
              <a:gd name="connsiteX240" fmla="*/ 3086435 w 8128084"/>
              <a:gd name="connsiteY240" fmla="*/ 14037845 h 15135727"/>
              <a:gd name="connsiteX241" fmla="*/ 3056021 w 8128084"/>
              <a:gd name="connsiteY241" fmla="*/ 14153148 h 15135727"/>
              <a:gd name="connsiteX242" fmla="*/ 2935706 w 8128084"/>
              <a:gd name="connsiteY242" fmla="*/ 14076948 h 15135727"/>
              <a:gd name="connsiteX243" fmla="*/ 2863516 w 8128084"/>
              <a:gd name="connsiteY243" fmla="*/ 14093324 h 15135727"/>
              <a:gd name="connsiteX244" fmla="*/ 2804527 w 8128084"/>
              <a:gd name="connsiteY244" fmla="*/ 14218653 h 15135727"/>
              <a:gd name="connsiteX245" fmla="*/ 2719137 w 8128084"/>
              <a:gd name="connsiteY245" fmla="*/ 14197264 h 15135727"/>
              <a:gd name="connsiteX246" fmla="*/ 2653298 w 8128084"/>
              <a:gd name="connsiteY246" fmla="*/ 14248064 h 15135727"/>
              <a:gd name="connsiteX247" fmla="*/ 2560721 w 8128084"/>
              <a:gd name="connsiteY247" fmla="*/ 14150474 h 15135727"/>
              <a:gd name="connsiteX248" fmla="*/ 2436729 w 8128084"/>
              <a:gd name="connsiteY248" fmla="*/ 13804566 h 15135727"/>
              <a:gd name="connsiteX249" fmla="*/ 2550527 w 8128084"/>
              <a:gd name="connsiteY249" fmla="*/ 13805903 h 15135727"/>
              <a:gd name="connsiteX250" fmla="*/ 2729498 w 8128084"/>
              <a:gd name="connsiteY250" fmla="*/ 13812253 h 15135727"/>
              <a:gd name="connsiteX251" fmla="*/ 2633077 w 8128084"/>
              <a:gd name="connsiteY251" fmla="*/ 13755103 h 15135727"/>
              <a:gd name="connsiteX252" fmla="*/ 2553369 w 8128084"/>
              <a:gd name="connsiteY252" fmla="*/ 13475369 h 15135727"/>
              <a:gd name="connsiteX253" fmla="*/ 2658645 w 8128084"/>
              <a:gd name="connsiteY253" fmla="*/ 13224711 h 15135727"/>
              <a:gd name="connsiteX254" fmla="*/ 2719137 w 8128084"/>
              <a:gd name="connsiteY254" fmla="*/ 13042232 h 15135727"/>
              <a:gd name="connsiteX255" fmla="*/ 2791327 w 8128084"/>
              <a:gd name="connsiteY255" fmla="*/ 12945979 h 15135727"/>
              <a:gd name="connsiteX256" fmla="*/ 2969627 w 8128084"/>
              <a:gd name="connsiteY256" fmla="*/ 12929603 h 15135727"/>
              <a:gd name="connsiteX257" fmla="*/ 3031958 w 8128084"/>
              <a:gd name="connsiteY257" fmla="*/ 13090358 h 15135727"/>
              <a:gd name="connsiteX258" fmla="*/ 3102977 w 8128084"/>
              <a:gd name="connsiteY258" fmla="*/ 12974053 h 15135727"/>
              <a:gd name="connsiteX259" fmla="*/ 3043321 w 8128084"/>
              <a:gd name="connsiteY259" fmla="*/ 12836024 h 15135727"/>
              <a:gd name="connsiteX260" fmla="*/ 2849479 w 8128084"/>
              <a:gd name="connsiteY260" fmla="*/ 12815637 h 15135727"/>
              <a:gd name="connsiteX261" fmla="*/ 2815390 w 8128084"/>
              <a:gd name="connsiteY261" fmla="*/ 12777537 h 15135727"/>
              <a:gd name="connsiteX262" fmla="*/ 2887077 w 8128084"/>
              <a:gd name="connsiteY262" fmla="*/ 12586703 h 15135727"/>
              <a:gd name="connsiteX263" fmla="*/ 3153777 w 8128084"/>
              <a:gd name="connsiteY263" fmla="*/ 12516853 h 15135727"/>
              <a:gd name="connsiteX264" fmla="*/ 3239837 w 8128084"/>
              <a:gd name="connsiteY264" fmla="*/ 12311314 h 15135727"/>
              <a:gd name="connsiteX265" fmla="*/ 3104148 w 8128084"/>
              <a:gd name="connsiteY265" fmla="*/ 12320337 h 15135727"/>
              <a:gd name="connsiteX266" fmla="*/ 3040648 w 8128084"/>
              <a:gd name="connsiteY266" fmla="*/ 12320337 h 15135727"/>
              <a:gd name="connsiteX267" fmla="*/ 2956927 w 8128084"/>
              <a:gd name="connsiteY267" fmla="*/ 12237453 h 15135727"/>
              <a:gd name="connsiteX268" fmla="*/ 3007895 w 8128084"/>
              <a:gd name="connsiteY268" fmla="*/ 12079706 h 15135727"/>
              <a:gd name="connsiteX269" fmla="*/ 2810042 w 8128084"/>
              <a:gd name="connsiteY269" fmla="*/ 11954377 h 15135727"/>
              <a:gd name="connsiteX270" fmla="*/ 2863516 w 8128084"/>
              <a:gd name="connsiteY270" fmla="*/ 11694695 h 15135727"/>
              <a:gd name="connsiteX271" fmla="*/ 2817227 w 8128084"/>
              <a:gd name="connsiteY271" fmla="*/ 11507203 h 15135727"/>
              <a:gd name="connsiteX272" fmla="*/ 2911642 w 8128084"/>
              <a:gd name="connsiteY272" fmla="*/ 11454064 h 15135727"/>
              <a:gd name="connsiteX273" fmla="*/ 2988677 w 8128084"/>
              <a:gd name="connsiteY273" fmla="*/ 11494503 h 15135727"/>
              <a:gd name="connsiteX274" fmla="*/ 3011571 w 8128084"/>
              <a:gd name="connsiteY274" fmla="*/ 11454064 h 15135727"/>
              <a:gd name="connsiteX275" fmla="*/ 2850482 w 8128084"/>
              <a:gd name="connsiteY275" fmla="*/ 11381874 h 15135727"/>
              <a:gd name="connsiteX276" fmla="*/ 2993858 w 8128084"/>
              <a:gd name="connsiteY276" fmla="*/ 11266571 h 15135727"/>
              <a:gd name="connsiteX277" fmla="*/ 3007895 w 8128084"/>
              <a:gd name="connsiteY277" fmla="*/ 11189369 h 15135727"/>
              <a:gd name="connsiteX278" fmla="*/ 2874879 w 8128084"/>
              <a:gd name="connsiteY278" fmla="*/ 11179342 h 15135727"/>
              <a:gd name="connsiteX279" fmla="*/ 2919329 w 8128084"/>
              <a:gd name="connsiteY279" fmla="*/ 11023600 h 15135727"/>
              <a:gd name="connsiteX280" fmla="*/ 2887579 w 8128084"/>
              <a:gd name="connsiteY280" fmla="*/ 10924674 h 15135727"/>
              <a:gd name="connsiteX281" fmla="*/ 2760914 w 8128084"/>
              <a:gd name="connsiteY281" fmla="*/ 11065377 h 15135727"/>
              <a:gd name="connsiteX282" fmla="*/ 2667000 w 8128084"/>
              <a:gd name="connsiteY282" fmla="*/ 10969124 h 15135727"/>
              <a:gd name="connsiteX283" fmla="*/ 2607845 w 8128084"/>
              <a:gd name="connsiteY283" fmla="*/ 11071727 h 15135727"/>
              <a:gd name="connsiteX284" fmla="*/ 2526632 w 8128084"/>
              <a:gd name="connsiteY284" fmla="*/ 11117179 h 15135727"/>
              <a:gd name="connsiteX285" fmla="*/ 2410827 w 8128084"/>
              <a:gd name="connsiteY285" fmla="*/ 11100803 h 15135727"/>
              <a:gd name="connsiteX286" fmla="*/ 2334127 w 8128084"/>
              <a:gd name="connsiteY286" fmla="*/ 10996864 h 15135727"/>
              <a:gd name="connsiteX287" fmla="*/ 2358190 w 8128084"/>
              <a:gd name="connsiteY287" fmla="*/ 10732169 h 15135727"/>
              <a:gd name="connsiteX288" fmla="*/ 2372227 w 8128084"/>
              <a:gd name="connsiteY288" fmla="*/ 10689390 h 15135727"/>
              <a:gd name="connsiteX289" fmla="*/ 2533316 w 8128084"/>
              <a:gd name="connsiteY289" fmla="*/ 10574087 h 15135727"/>
              <a:gd name="connsiteX290" fmla="*/ 2598821 w 8128084"/>
              <a:gd name="connsiteY290" fmla="*/ 10684042 h 15135727"/>
              <a:gd name="connsiteX291" fmla="*/ 2683877 w 8128084"/>
              <a:gd name="connsiteY291" fmla="*/ 10745203 h 15135727"/>
              <a:gd name="connsiteX292" fmla="*/ 2767264 w 8128084"/>
              <a:gd name="connsiteY292" fmla="*/ 10684042 h 15135727"/>
              <a:gd name="connsiteX293" fmla="*/ 2646948 w 8128084"/>
              <a:gd name="connsiteY293" fmla="*/ 10515600 h 15135727"/>
              <a:gd name="connsiteX294" fmla="*/ 2815390 w 8128084"/>
              <a:gd name="connsiteY294" fmla="*/ 10395285 h 15135727"/>
              <a:gd name="connsiteX295" fmla="*/ 2899777 w 8128084"/>
              <a:gd name="connsiteY295" fmla="*/ 10453103 h 15135727"/>
              <a:gd name="connsiteX296" fmla="*/ 2899777 w 8128084"/>
              <a:gd name="connsiteY296" fmla="*/ 10586453 h 15135727"/>
              <a:gd name="connsiteX297" fmla="*/ 2982327 w 8128084"/>
              <a:gd name="connsiteY297" fmla="*/ 10459453 h 15135727"/>
              <a:gd name="connsiteX298" fmla="*/ 3080085 w 8128084"/>
              <a:gd name="connsiteY298" fmla="*/ 10419348 h 15135727"/>
              <a:gd name="connsiteX299" fmla="*/ 3248527 w 8128084"/>
              <a:gd name="connsiteY299" fmla="*/ 10539664 h 15135727"/>
              <a:gd name="connsiteX300" fmla="*/ 3320716 w 8128084"/>
              <a:gd name="connsiteY300" fmla="*/ 10659979 h 15135727"/>
              <a:gd name="connsiteX301" fmla="*/ 3465095 w 8128084"/>
              <a:gd name="connsiteY301" fmla="*/ 10659979 h 15135727"/>
              <a:gd name="connsiteX302" fmla="*/ 3441032 w 8128084"/>
              <a:gd name="connsiteY302" fmla="*/ 10491537 h 15135727"/>
              <a:gd name="connsiteX303" fmla="*/ 3356977 w 8128084"/>
              <a:gd name="connsiteY303" fmla="*/ 10408653 h 15135727"/>
              <a:gd name="connsiteX304" fmla="*/ 3348456 w 8128084"/>
              <a:gd name="connsiteY304" fmla="*/ 10282656 h 15135727"/>
              <a:gd name="connsiteX305" fmla="*/ 3198227 w 8128084"/>
              <a:gd name="connsiteY305" fmla="*/ 10319753 h 15135727"/>
              <a:gd name="connsiteX306" fmla="*/ 3152274 w 8128084"/>
              <a:gd name="connsiteY306" fmla="*/ 10250906 h 15135727"/>
              <a:gd name="connsiteX307" fmla="*/ 3176337 w 8128084"/>
              <a:gd name="connsiteY307" fmla="*/ 10178716 h 15135727"/>
              <a:gd name="connsiteX308" fmla="*/ 3104148 w 8128084"/>
              <a:gd name="connsiteY308" fmla="*/ 10154653 h 15135727"/>
              <a:gd name="connsiteX309" fmla="*/ 2975977 w 8128084"/>
              <a:gd name="connsiteY309" fmla="*/ 10167353 h 15135727"/>
              <a:gd name="connsiteX310" fmla="*/ 3007895 w 8128084"/>
              <a:gd name="connsiteY310" fmla="*/ 9962148 h 15135727"/>
              <a:gd name="connsiteX311" fmla="*/ 3176337 w 8128084"/>
              <a:gd name="connsiteY311" fmla="*/ 9889958 h 15135727"/>
              <a:gd name="connsiteX312" fmla="*/ 2959769 w 8128084"/>
              <a:gd name="connsiteY312" fmla="*/ 9504948 h 15135727"/>
              <a:gd name="connsiteX313" fmla="*/ 2791327 w 8128084"/>
              <a:gd name="connsiteY313" fmla="*/ 9456821 h 15135727"/>
              <a:gd name="connsiteX314" fmla="*/ 2574758 w 8128084"/>
              <a:gd name="connsiteY314" fmla="*/ 9336506 h 15135727"/>
              <a:gd name="connsiteX315" fmla="*/ 2671177 w 8128084"/>
              <a:gd name="connsiteY315" fmla="*/ 9189453 h 15135727"/>
              <a:gd name="connsiteX316" fmla="*/ 2684045 w 8128084"/>
              <a:gd name="connsiteY316" fmla="*/ 9109911 h 15135727"/>
              <a:gd name="connsiteX317" fmla="*/ 2580774 w 8128084"/>
              <a:gd name="connsiteY317" fmla="*/ 9069471 h 15135727"/>
              <a:gd name="connsiteX318" fmla="*/ 2546685 w 8128084"/>
              <a:gd name="connsiteY318" fmla="*/ 9051758 h 15135727"/>
              <a:gd name="connsiteX319" fmla="*/ 2436729 w 8128084"/>
              <a:gd name="connsiteY319" fmla="*/ 9056771 h 15135727"/>
              <a:gd name="connsiteX320" fmla="*/ 2372727 w 8128084"/>
              <a:gd name="connsiteY320" fmla="*/ 9259303 h 15135727"/>
              <a:gd name="connsiteX321" fmla="*/ 2261937 w 8128084"/>
              <a:gd name="connsiteY321" fmla="*/ 9168064 h 15135727"/>
              <a:gd name="connsiteX322" fmla="*/ 2237874 w 8128084"/>
              <a:gd name="connsiteY322" fmla="*/ 8999621 h 15135727"/>
              <a:gd name="connsiteX323" fmla="*/ 2079458 w 8128084"/>
              <a:gd name="connsiteY323" fmla="*/ 9020008 h 15135727"/>
              <a:gd name="connsiteX324" fmla="*/ 2026319 w 8128084"/>
              <a:gd name="connsiteY324" fmla="*/ 8827503 h 15135727"/>
              <a:gd name="connsiteX325" fmla="*/ 1833814 w 8128084"/>
              <a:gd name="connsiteY325" fmla="*/ 8822490 h 15135727"/>
              <a:gd name="connsiteX326" fmla="*/ 1705977 w 8128084"/>
              <a:gd name="connsiteY326" fmla="*/ 8941803 h 15135727"/>
              <a:gd name="connsiteX327" fmla="*/ 1693445 w 8128084"/>
              <a:gd name="connsiteY327" fmla="*/ 9048082 h 15135727"/>
              <a:gd name="connsiteX328" fmla="*/ 1575469 w 8128084"/>
              <a:gd name="connsiteY328" fmla="*/ 9099885 h 15135727"/>
              <a:gd name="connsiteX329" fmla="*/ 1477879 w 8128084"/>
              <a:gd name="connsiteY329" fmla="*/ 8936456 h 15135727"/>
              <a:gd name="connsiteX330" fmla="*/ 1347537 w 8128084"/>
              <a:gd name="connsiteY330" fmla="*/ 8879306 h 15135727"/>
              <a:gd name="connsiteX331" fmla="*/ 1220537 w 8128084"/>
              <a:gd name="connsiteY331" fmla="*/ 8799764 h 15135727"/>
              <a:gd name="connsiteX332" fmla="*/ 1106906 w 8128084"/>
              <a:gd name="connsiteY332" fmla="*/ 8783053 h 15135727"/>
              <a:gd name="connsiteX333" fmla="*/ 890337 w 8128084"/>
              <a:gd name="connsiteY333" fmla="*/ 8686800 h 15135727"/>
              <a:gd name="connsiteX334" fmla="*/ 649706 w 8128084"/>
              <a:gd name="connsiteY334" fmla="*/ 8662737 h 15135727"/>
              <a:gd name="connsiteX335" fmla="*/ 493127 w 8128084"/>
              <a:gd name="connsiteY335" fmla="*/ 8668753 h 15135727"/>
              <a:gd name="connsiteX336" fmla="*/ 385011 w 8128084"/>
              <a:gd name="connsiteY336" fmla="*/ 8566485 h 15135727"/>
              <a:gd name="connsiteX337" fmla="*/ 455027 w 8128084"/>
              <a:gd name="connsiteY337" fmla="*/ 8421103 h 15135727"/>
              <a:gd name="connsiteX338" fmla="*/ 577516 w 8128084"/>
              <a:gd name="connsiteY338" fmla="*/ 8373979 h 15135727"/>
              <a:gd name="connsiteX339" fmla="*/ 794085 w 8128084"/>
              <a:gd name="connsiteY339" fmla="*/ 8301790 h 15135727"/>
              <a:gd name="connsiteX340" fmla="*/ 745958 w 8128084"/>
              <a:gd name="connsiteY340" fmla="*/ 8133348 h 15135727"/>
              <a:gd name="connsiteX341" fmla="*/ 818148 w 8128084"/>
              <a:gd name="connsiteY341" fmla="*/ 7820527 h 15135727"/>
              <a:gd name="connsiteX342" fmla="*/ 697832 w 8128084"/>
              <a:gd name="connsiteY342" fmla="*/ 7820527 h 15135727"/>
              <a:gd name="connsiteX343" fmla="*/ 625642 w 8128084"/>
              <a:gd name="connsiteY343" fmla="*/ 7916779 h 15135727"/>
              <a:gd name="connsiteX344" fmla="*/ 457200 w 8128084"/>
              <a:gd name="connsiteY344" fmla="*/ 7820527 h 15135727"/>
              <a:gd name="connsiteX345" fmla="*/ 529390 w 8128084"/>
              <a:gd name="connsiteY345" fmla="*/ 7700211 h 15135727"/>
              <a:gd name="connsiteX346" fmla="*/ 715377 w 8128084"/>
              <a:gd name="connsiteY346" fmla="*/ 7748003 h 15135727"/>
              <a:gd name="connsiteX347" fmla="*/ 938464 w 8128084"/>
              <a:gd name="connsiteY347" fmla="*/ 7676148 h 15135727"/>
              <a:gd name="connsiteX348" fmla="*/ 1058779 w 8128084"/>
              <a:gd name="connsiteY348" fmla="*/ 7459579 h 15135727"/>
              <a:gd name="connsiteX349" fmla="*/ 1203158 w 8128084"/>
              <a:gd name="connsiteY349" fmla="*/ 7603958 h 15135727"/>
              <a:gd name="connsiteX350" fmla="*/ 1299411 w 8128084"/>
              <a:gd name="connsiteY350" fmla="*/ 7555832 h 15135727"/>
              <a:gd name="connsiteX351" fmla="*/ 1443790 w 8128084"/>
              <a:gd name="connsiteY351" fmla="*/ 7507706 h 15135727"/>
              <a:gd name="connsiteX352" fmla="*/ 1684421 w 8128084"/>
              <a:gd name="connsiteY352" fmla="*/ 7603958 h 15135727"/>
              <a:gd name="connsiteX353" fmla="*/ 1684421 w 8128084"/>
              <a:gd name="connsiteY353" fmla="*/ 7603958 h 15135727"/>
              <a:gd name="connsiteX354" fmla="*/ 1693277 w 8128084"/>
              <a:gd name="connsiteY354" fmla="*/ 7462253 h 15135727"/>
              <a:gd name="connsiteX355" fmla="*/ 1540042 w 8128084"/>
              <a:gd name="connsiteY355" fmla="*/ 7363327 h 15135727"/>
              <a:gd name="connsiteX356" fmla="*/ 1299411 w 8128084"/>
              <a:gd name="connsiteY356" fmla="*/ 7315200 h 15135727"/>
              <a:gd name="connsiteX357" fmla="*/ 1130969 w 8128084"/>
              <a:gd name="connsiteY357" fmla="*/ 7339264 h 15135727"/>
              <a:gd name="connsiteX358" fmla="*/ 1034716 w 8128084"/>
              <a:gd name="connsiteY358" fmla="*/ 7315200 h 15135727"/>
              <a:gd name="connsiteX359" fmla="*/ 982077 w 8128084"/>
              <a:gd name="connsiteY359" fmla="*/ 7113003 h 15135727"/>
              <a:gd name="connsiteX360" fmla="*/ 1155032 w 8128084"/>
              <a:gd name="connsiteY360" fmla="*/ 7050506 h 15135727"/>
              <a:gd name="connsiteX361" fmla="*/ 1155032 w 8128084"/>
              <a:gd name="connsiteY361" fmla="*/ 6930190 h 15135727"/>
              <a:gd name="connsiteX362" fmla="*/ 1155032 w 8128084"/>
              <a:gd name="connsiteY362" fmla="*/ 6761748 h 15135727"/>
              <a:gd name="connsiteX363" fmla="*/ 1203158 w 8128084"/>
              <a:gd name="connsiteY363" fmla="*/ 6617369 h 15135727"/>
              <a:gd name="connsiteX364" fmla="*/ 1409700 w 8128084"/>
              <a:gd name="connsiteY364" fmla="*/ 6517440 h 15135727"/>
              <a:gd name="connsiteX365" fmla="*/ 1443790 w 8128084"/>
              <a:gd name="connsiteY365" fmla="*/ 6328611 h 15135727"/>
              <a:gd name="connsiteX366" fmla="*/ 1419727 w 8128084"/>
              <a:gd name="connsiteY366" fmla="*/ 6208295 h 15135727"/>
              <a:gd name="connsiteX367" fmla="*/ 1275348 w 8128084"/>
              <a:gd name="connsiteY367" fmla="*/ 6304548 h 15135727"/>
              <a:gd name="connsiteX368" fmla="*/ 1178927 w 8128084"/>
              <a:gd name="connsiteY368" fmla="*/ 6281153 h 15135727"/>
              <a:gd name="connsiteX369" fmla="*/ 1242427 w 8128084"/>
              <a:gd name="connsiteY369" fmla="*/ 6173203 h 15135727"/>
              <a:gd name="connsiteX370" fmla="*/ 1323474 w 8128084"/>
              <a:gd name="connsiteY370" fmla="*/ 6015790 h 15135727"/>
              <a:gd name="connsiteX371" fmla="*/ 1597192 w 8128084"/>
              <a:gd name="connsiteY371" fmla="*/ 5941261 h 15135727"/>
              <a:gd name="connsiteX372" fmla="*/ 1527342 w 8128084"/>
              <a:gd name="connsiteY372" fmla="*/ 5833645 h 15135727"/>
              <a:gd name="connsiteX373" fmla="*/ 1395664 w 8128084"/>
              <a:gd name="connsiteY373" fmla="*/ 5824621 h 15135727"/>
              <a:gd name="connsiteX374" fmla="*/ 1179095 w 8128084"/>
              <a:gd name="connsiteY374" fmla="*/ 5799221 h 15135727"/>
              <a:gd name="connsiteX375" fmla="*/ 1153527 w 8128084"/>
              <a:gd name="connsiteY375" fmla="*/ 5919203 h 15135727"/>
              <a:gd name="connsiteX376" fmla="*/ 890337 w 8128084"/>
              <a:gd name="connsiteY376" fmla="*/ 5775158 h 15135727"/>
              <a:gd name="connsiteX377" fmla="*/ 697832 w 8128084"/>
              <a:gd name="connsiteY377" fmla="*/ 5606716 h 15135727"/>
              <a:gd name="connsiteX378" fmla="*/ 577516 w 8128084"/>
              <a:gd name="connsiteY378" fmla="*/ 5582653 h 15135727"/>
              <a:gd name="connsiteX379" fmla="*/ 613777 w 8128084"/>
              <a:gd name="connsiteY379" fmla="*/ 5696953 h 15135727"/>
              <a:gd name="connsiteX380" fmla="*/ 697832 w 8128084"/>
              <a:gd name="connsiteY380" fmla="*/ 5775158 h 15135727"/>
              <a:gd name="connsiteX381" fmla="*/ 556627 w 8128084"/>
              <a:gd name="connsiteY381" fmla="*/ 5862053 h 15135727"/>
              <a:gd name="connsiteX382" fmla="*/ 351924 w 8128084"/>
              <a:gd name="connsiteY382" fmla="*/ 5869071 h 15135727"/>
              <a:gd name="connsiteX383" fmla="*/ 314492 w 8128084"/>
              <a:gd name="connsiteY383" fmla="*/ 5702969 h 15135727"/>
              <a:gd name="connsiteX384" fmla="*/ 264695 w 8128084"/>
              <a:gd name="connsiteY384" fmla="*/ 5558590 h 15135727"/>
              <a:gd name="connsiteX385" fmla="*/ 144379 w 8128084"/>
              <a:gd name="connsiteY385" fmla="*/ 5510464 h 15135727"/>
              <a:gd name="connsiteX386" fmla="*/ 0 w 8128084"/>
              <a:gd name="connsiteY386" fmla="*/ 5462337 h 15135727"/>
              <a:gd name="connsiteX387" fmla="*/ 96253 w 8128084"/>
              <a:gd name="connsiteY387"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42827 w 8128084"/>
              <a:gd name="connsiteY202" fmla="*/ 14383753 h 15135727"/>
              <a:gd name="connsiteX203" fmla="*/ 4403558 w 8128084"/>
              <a:gd name="connsiteY203" fmla="*/ 14437895 h 15135727"/>
              <a:gd name="connsiteX204" fmla="*/ 4340058 w 8128084"/>
              <a:gd name="connsiteY204" fmla="*/ 14475995 h 15135727"/>
              <a:gd name="connsiteX205" fmla="*/ 4303127 w 8128084"/>
              <a:gd name="connsiteY205" fmla="*/ 14364703 h 15135727"/>
              <a:gd name="connsiteX206" fmla="*/ 4276892 w 8128084"/>
              <a:gd name="connsiteY206" fmla="*/ 14296190 h 15135727"/>
              <a:gd name="connsiteX207" fmla="*/ 4235116 w 8128084"/>
              <a:gd name="connsiteY207" fmla="*/ 14341642 h 15135727"/>
              <a:gd name="connsiteX208" fmla="*/ 4162927 w 8128084"/>
              <a:gd name="connsiteY208" fmla="*/ 14389769 h 15135727"/>
              <a:gd name="connsiteX209" fmla="*/ 4137527 w 8128084"/>
              <a:gd name="connsiteY209" fmla="*/ 14364369 h 15135727"/>
              <a:gd name="connsiteX210" fmla="*/ 3998327 w 8128084"/>
              <a:gd name="connsiteY210" fmla="*/ 14409153 h 15135727"/>
              <a:gd name="connsiteX211" fmla="*/ 4023727 w 8128084"/>
              <a:gd name="connsiteY211" fmla="*/ 14275803 h 15135727"/>
              <a:gd name="connsiteX212" fmla="*/ 3915945 w 8128084"/>
              <a:gd name="connsiteY212" fmla="*/ 14289840 h 15135727"/>
              <a:gd name="connsiteX213" fmla="*/ 3801979 w 8128084"/>
              <a:gd name="connsiteY213" fmla="*/ 14293516 h 15135727"/>
              <a:gd name="connsiteX214" fmla="*/ 3719764 w 8128084"/>
              <a:gd name="connsiteY214" fmla="*/ 14415169 h 15135727"/>
              <a:gd name="connsiteX215" fmla="*/ 3625850 w 8128084"/>
              <a:gd name="connsiteY215" fmla="*/ 14616364 h 15135727"/>
              <a:gd name="connsiteX216" fmla="*/ 3513221 w 8128084"/>
              <a:gd name="connsiteY216" fmla="*/ 14726653 h 15135727"/>
              <a:gd name="connsiteX217" fmla="*/ 3583071 w 8128084"/>
              <a:gd name="connsiteY217" fmla="*/ 14832932 h 15135727"/>
              <a:gd name="connsiteX218" fmla="*/ 3633537 w 8128084"/>
              <a:gd name="connsiteY218" fmla="*/ 14967285 h 15135727"/>
              <a:gd name="connsiteX219" fmla="*/ 3609474 w 8128084"/>
              <a:gd name="connsiteY219" fmla="*/ 15087600 h 15135727"/>
              <a:gd name="connsiteX220" fmla="*/ 3479132 w 8128084"/>
              <a:gd name="connsiteY220" fmla="*/ 14975974 h 15135727"/>
              <a:gd name="connsiteX221" fmla="*/ 3304340 w 8128084"/>
              <a:gd name="connsiteY221" fmla="*/ 14949237 h 15135727"/>
              <a:gd name="connsiteX222" fmla="*/ 3261227 w 8128084"/>
              <a:gd name="connsiteY222" fmla="*/ 14787145 h 15135727"/>
              <a:gd name="connsiteX223" fmla="*/ 3128211 w 8128084"/>
              <a:gd name="connsiteY223" fmla="*/ 14919158 h 15135727"/>
              <a:gd name="connsiteX224" fmla="*/ 3090277 w 8128084"/>
              <a:gd name="connsiteY224" fmla="*/ 15075903 h 15135727"/>
              <a:gd name="connsiteX225" fmla="*/ 2959769 w 8128084"/>
              <a:gd name="connsiteY225" fmla="*/ 15135727 h 15135727"/>
              <a:gd name="connsiteX226" fmla="*/ 2891256 w 8128084"/>
              <a:gd name="connsiteY226" fmla="*/ 14945895 h 15135727"/>
              <a:gd name="connsiteX227" fmla="*/ 2829927 w 8128084"/>
              <a:gd name="connsiteY227" fmla="*/ 14872703 h 15135727"/>
              <a:gd name="connsiteX228" fmla="*/ 2887579 w 8128084"/>
              <a:gd name="connsiteY228" fmla="*/ 14774779 h 15135727"/>
              <a:gd name="connsiteX229" fmla="*/ 2779127 w 8128084"/>
              <a:gd name="connsiteY229" fmla="*/ 14694903 h 15135727"/>
              <a:gd name="connsiteX230" fmla="*/ 2839453 w 8128084"/>
              <a:gd name="connsiteY230" fmla="*/ 14582274 h 15135727"/>
              <a:gd name="connsiteX231" fmla="*/ 2935706 w 8128084"/>
              <a:gd name="connsiteY231" fmla="*/ 14510085 h 15135727"/>
              <a:gd name="connsiteX232" fmla="*/ 2948406 w 8128084"/>
              <a:gd name="connsiteY232" fmla="*/ 14554535 h 15135727"/>
              <a:gd name="connsiteX233" fmla="*/ 2855327 w 8128084"/>
              <a:gd name="connsiteY233" fmla="*/ 14371053 h 15135727"/>
              <a:gd name="connsiteX234" fmla="*/ 3014077 w 8128084"/>
              <a:gd name="connsiteY234" fmla="*/ 14447253 h 15135727"/>
              <a:gd name="connsiteX235" fmla="*/ 3029285 w 8128084"/>
              <a:gd name="connsiteY235" fmla="*/ 14363032 h 15135727"/>
              <a:gd name="connsiteX236" fmla="*/ 3152274 w 8128084"/>
              <a:gd name="connsiteY236" fmla="*/ 14341642 h 15135727"/>
              <a:gd name="connsiteX237" fmla="*/ 3226135 w 8128084"/>
              <a:gd name="connsiteY237" fmla="*/ 14269453 h 15135727"/>
              <a:gd name="connsiteX238" fmla="*/ 3152274 w 8128084"/>
              <a:gd name="connsiteY238" fmla="*/ 14197264 h 15135727"/>
              <a:gd name="connsiteX239" fmla="*/ 3152274 w 8128084"/>
              <a:gd name="connsiteY239" fmla="*/ 14052885 h 15135727"/>
              <a:gd name="connsiteX240" fmla="*/ 3086435 w 8128084"/>
              <a:gd name="connsiteY240" fmla="*/ 14037845 h 15135727"/>
              <a:gd name="connsiteX241" fmla="*/ 3056021 w 8128084"/>
              <a:gd name="connsiteY241" fmla="*/ 14153148 h 15135727"/>
              <a:gd name="connsiteX242" fmla="*/ 2935706 w 8128084"/>
              <a:gd name="connsiteY242" fmla="*/ 14076948 h 15135727"/>
              <a:gd name="connsiteX243" fmla="*/ 2863516 w 8128084"/>
              <a:gd name="connsiteY243" fmla="*/ 14093324 h 15135727"/>
              <a:gd name="connsiteX244" fmla="*/ 2804527 w 8128084"/>
              <a:gd name="connsiteY244" fmla="*/ 14218653 h 15135727"/>
              <a:gd name="connsiteX245" fmla="*/ 2719137 w 8128084"/>
              <a:gd name="connsiteY245" fmla="*/ 14197264 h 15135727"/>
              <a:gd name="connsiteX246" fmla="*/ 2653298 w 8128084"/>
              <a:gd name="connsiteY246" fmla="*/ 14248064 h 15135727"/>
              <a:gd name="connsiteX247" fmla="*/ 2560721 w 8128084"/>
              <a:gd name="connsiteY247" fmla="*/ 14150474 h 15135727"/>
              <a:gd name="connsiteX248" fmla="*/ 2436729 w 8128084"/>
              <a:gd name="connsiteY248" fmla="*/ 13804566 h 15135727"/>
              <a:gd name="connsiteX249" fmla="*/ 2550527 w 8128084"/>
              <a:gd name="connsiteY249" fmla="*/ 13805903 h 15135727"/>
              <a:gd name="connsiteX250" fmla="*/ 2729498 w 8128084"/>
              <a:gd name="connsiteY250" fmla="*/ 13812253 h 15135727"/>
              <a:gd name="connsiteX251" fmla="*/ 2633077 w 8128084"/>
              <a:gd name="connsiteY251" fmla="*/ 13755103 h 15135727"/>
              <a:gd name="connsiteX252" fmla="*/ 2553369 w 8128084"/>
              <a:gd name="connsiteY252" fmla="*/ 13475369 h 15135727"/>
              <a:gd name="connsiteX253" fmla="*/ 2658645 w 8128084"/>
              <a:gd name="connsiteY253" fmla="*/ 13224711 h 15135727"/>
              <a:gd name="connsiteX254" fmla="*/ 2719137 w 8128084"/>
              <a:gd name="connsiteY254" fmla="*/ 13042232 h 15135727"/>
              <a:gd name="connsiteX255" fmla="*/ 2791327 w 8128084"/>
              <a:gd name="connsiteY255" fmla="*/ 12945979 h 15135727"/>
              <a:gd name="connsiteX256" fmla="*/ 2969627 w 8128084"/>
              <a:gd name="connsiteY256" fmla="*/ 12929603 h 15135727"/>
              <a:gd name="connsiteX257" fmla="*/ 3031958 w 8128084"/>
              <a:gd name="connsiteY257" fmla="*/ 13090358 h 15135727"/>
              <a:gd name="connsiteX258" fmla="*/ 3102977 w 8128084"/>
              <a:gd name="connsiteY258" fmla="*/ 12974053 h 15135727"/>
              <a:gd name="connsiteX259" fmla="*/ 3043321 w 8128084"/>
              <a:gd name="connsiteY259" fmla="*/ 12836024 h 15135727"/>
              <a:gd name="connsiteX260" fmla="*/ 2849479 w 8128084"/>
              <a:gd name="connsiteY260" fmla="*/ 12815637 h 15135727"/>
              <a:gd name="connsiteX261" fmla="*/ 2815390 w 8128084"/>
              <a:gd name="connsiteY261" fmla="*/ 12777537 h 15135727"/>
              <a:gd name="connsiteX262" fmla="*/ 2887077 w 8128084"/>
              <a:gd name="connsiteY262" fmla="*/ 12586703 h 15135727"/>
              <a:gd name="connsiteX263" fmla="*/ 3153777 w 8128084"/>
              <a:gd name="connsiteY263" fmla="*/ 12516853 h 15135727"/>
              <a:gd name="connsiteX264" fmla="*/ 3239837 w 8128084"/>
              <a:gd name="connsiteY264" fmla="*/ 12311314 h 15135727"/>
              <a:gd name="connsiteX265" fmla="*/ 3104148 w 8128084"/>
              <a:gd name="connsiteY265" fmla="*/ 12320337 h 15135727"/>
              <a:gd name="connsiteX266" fmla="*/ 3040648 w 8128084"/>
              <a:gd name="connsiteY266" fmla="*/ 12320337 h 15135727"/>
              <a:gd name="connsiteX267" fmla="*/ 2956927 w 8128084"/>
              <a:gd name="connsiteY267" fmla="*/ 12237453 h 15135727"/>
              <a:gd name="connsiteX268" fmla="*/ 3007895 w 8128084"/>
              <a:gd name="connsiteY268" fmla="*/ 12079706 h 15135727"/>
              <a:gd name="connsiteX269" fmla="*/ 2810042 w 8128084"/>
              <a:gd name="connsiteY269" fmla="*/ 11954377 h 15135727"/>
              <a:gd name="connsiteX270" fmla="*/ 2863516 w 8128084"/>
              <a:gd name="connsiteY270" fmla="*/ 11694695 h 15135727"/>
              <a:gd name="connsiteX271" fmla="*/ 2817227 w 8128084"/>
              <a:gd name="connsiteY271" fmla="*/ 11507203 h 15135727"/>
              <a:gd name="connsiteX272" fmla="*/ 2911642 w 8128084"/>
              <a:gd name="connsiteY272" fmla="*/ 11454064 h 15135727"/>
              <a:gd name="connsiteX273" fmla="*/ 2988677 w 8128084"/>
              <a:gd name="connsiteY273" fmla="*/ 11494503 h 15135727"/>
              <a:gd name="connsiteX274" fmla="*/ 3011571 w 8128084"/>
              <a:gd name="connsiteY274" fmla="*/ 11454064 h 15135727"/>
              <a:gd name="connsiteX275" fmla="*/ 2850482 w 8128084"/>
              <a:gd name="connsiteY275" fmla="*/ 11381874 h 15135727"/>
              <a:gd name="connsiteX276" fmla="*/ 2993858 w 8128084"/>
              <a:gd name="connsiteY276" fmla="*/ 11266571 h 15135727"/>
              <a:gd name="connsiteX277" fmla="*/ 3007895 w 8128084"/>
              <a:gd name="connsiteY277" fmla="*/ 11189369 h 15135727"/>
              <a:gd name="connsiteX278" fmla="*/ 2874879 w 8128084"/>
              <a:gd name="connsiteY278" fmla="*/ 11179342 h 15135727"/>
              <a:gd name="connsiteX279" fmla="*/ 2919329 w 8128084"/>
              <a:gd name="connsiteY279" fmla="*/ 11023600 h 15135727"/>
              <a:gd name="connsiteX280" fmla="*/ 2887579 w 8128084"/>
              <a:gd name="connsiteY280" fmla="*/ 10924674 h 15135727"/>
              <a:gd name="connsiteX281" fmla="*/ 2760914 w 8128084"/>
              <a:gd name="connsiteY281" fmla="*/ 11065377 h 15135727"/>
              <a:gd name="connsiteX282" fmla="*/ 2667000 w 8128084"/>
              <a:gd name="connsiteY282" fmla="*/ 10969124 h 15135727"/>
              <a:gd name="connsiteX283" fmla="*/ 2607845 w 8128084"/>
              <a:gd name="connsiteY283" fmla="*/ 11071727 h 15135727"/>
              <a:gd name="connsiteX284" fmla="*/ 2526632 w 8128084"/>
              <a:gd name="connsiteY284" fmla="*/ 11117179 h 15135727"/>
              <a:gd name="connsiteX285" fmla="*/ 2410827 w 8128084"/>
              <a:gd name="connsiteY285" fmla="*/ 11100803 h 15135727"/>
              <a:gd name="connsiteX286" fmla="*/ 2334127 w 8128084"/>
              <a:gd name="connsiteY286" fmla="*/ 10996864 h 15135727"/>
              <a:gd name="connsiteX287" fmla="*/ 2358190 w 8128084"/>
              <a:gd name="connsiteY287" fmla="*/ 10732169 h 15135727"/>
              <a:gd name="connsiteX288" fmla="*/ 2372227 w 8128084"/>
              <a:gd name="connsiteY288" fmla="*/ 10689390 h 15135727"/>
              <a:gd name="connsiteX289" fmla="*/ 2533316 w 8128084"/>
              <a:gd name="connsiteY289" fmla="*/ 10574087 h 15135727"/>
              <a:gd name="connsiteX290" fmla="*/ 2598821 w 8128084"/>
              <a:gd name="connsiteY290" fmla="*/ 10684042 h 15135727"/>
              <a:gd name="connsiteX291" fmla="*/ 2683877 w 8128084"/>
              <a:gd name="connsiteY291" fmla="*/ 10745203 h 15135727"/>
              <a:gd name="connsiteX292" fmla="*/ 2767264 w 8128084"/>
              <a:gd name="connsiteY292" fmla="*/ 10684042 h 15135727"/>
              <a:gd name="connsiteX293" fmla="*/ 2646948 w 8128084"/>
              <a:gd name="connsiteY293" fmla="*/ 10515600 h 15135727"/>
              <a:gd name="connsiteX294" fmla="*/ 2815390 w 8128084"/>
              <a:gd name="connsiteY294" fmla="*/ 10395285 h 15135727"/>
              <a:gd name="connsiteX295" fmla="*/ 2899777 w 8128084"/>
              <a:gd name="connsiteY295" fmla="*/ 10453103 h 15135727"/>
              <a:gd name="connsiteX296" fmla="*/ 2899777 w 8128084"/>
              <a:gd name="connsiteY296" fmla="*/ 10586453 h 15135727"/>
              <a:gd name="connsiteX297" fmla="*/ 2982327 w 8128084"/>
              <a:gd name="connsiteY297" fmla="*/ 10459453 h 15135727"/>
              <a:gd name="connsiteX298" fmla="*/ 3080085 w 8128084"/>
              <a:gd name="connsiteY298" fmla="*/ 10419348 h 15135727"/>
              <a:gd name="connsiteX299" fmla="*/ 3248527 w 8128084"/>
              <a:gd name="connsiteY299" fmla="*/ 10539664 h 15135727"/>
              <a:gd name="connsiteX300" fmla="*/ 3320716 w 8128084"/>
              <a:gd name="connsiteY300" fmla="*/ 10659979 h 15135727"/>
              <a:gd name="connsiteX301" fmla="*/ 3465095 w 8128084"/>
              <a:gd name="connsiteY301" fmla="*/ 10659979 h 15135727"/>
              <a:gd name="connsiteX302" fmla="*/ 3441032 w 8128084"/>
              <a:gd name="connsiteY302" fmla="*/ 10491537 h 15135727"/>
              <a:gd name="connsiteX303" fmla="*/ 3356977 w 8128084"/>
              <a:gd name="connsiteY303" fmla="*/ 10408653 h 15135727"/>
              <a:gd name="connsiteX304" fmla="*/ 3348456 w 8128084"/>
              <a:gd name="connsiteY304" fmla="*/ 10282656 h 15135727"/>
              <a:gd name="connsiteX305" fmla="*/ 3198227 w 8128084"/>
              <a:gd name="connsiteY305" fmla="*/ 10319753 h 15135727"/>
              <a:gd name="connsiteX306" fmla="*/ 3152274 w 8128084"/>
              <a:gd name="connsiteY306" fmla="*/ 10250906 h 15135727"/>
              <a:gd name="connsiteX307" fmla="*/ 3176337 w 8128084"/>
              <a:gd name="connsiteY307" fmla="*/ 10178716 h 15135727"/>
              <a:gd name="connsiteX308" fmla="*/ 3104148 w 8128084"/>
              <a:gd name="connsiteY308" fmla="*/ 10154653 h 15135727"/>
              <a:gd name="connsiteX309" fmla="*/ 2975977 w 8128084"/>
              <a:gd name="connsiteY309" fmla="*/ 10167353 h 15135727"/>
              <a:gd name="connsiteX310" fmla="*/ 3007895 w 8128084"/>
              <a:gd name="connsiteY310" fmla="*/ 9962148 h 15135727"/>
              <a:gd name="connsiteX311" fmla="*/ 3176337 w 8128084"/>
              <a:gd name="connsiteY311" fmla="*/ 9889958 h 15135727"/>
              <a:gd name="connsiteX312" fmla="*/ 2959769 w 8128084"/>
              <a:gd name="connsiteY312" fmla="*/ 9504948 h 15135727"/>
              <a:gd name="connsiteX313" fmla="*/ 2791327 w 8128084"/>
              <a:gd name="connsiteY313" fmla="*/ 9456821 h 15135727"/>
              <a:gd name="connsiteX314" fmla="*/ 2574758 w 8128084"/>
              <a:gd name="connsiteY314" fmla="*/ 9336506 h 15135727"/>
              <a:gd name="connsiteX315" fmla="*/ 2671177 w 8128084"/>
              <a:gd name="connsiteY315" fmla="*/ 9189453 h 15135727"/>
              <a:gd name="connsiteX316" fmla="*/ 2684045 w 8128084"/>
              <a:gd name="connsiteY316" fmla="*/ 9109911 h 15135727"/>
              <a:gd name="connsiteX317" fmla="*/ 2580774 w 8128084"/>
              <a:gd name="connsiteY317" fmla="*/ 9069471 h 15135727"/>
              <a:gd name="connsiteX318" fmla="*/ 2546685 w 8128084"/>
              <a:gd name="connsiteY318" fmla="*/ 9051758 h 15135727"/>
              <a:gd name="connsiteX319" fmla="*/ 2436729 w 8128084"/>
              <a:gd name="connsiteY319" fmla="*/ 9056771 h 15135727"/>
              <a:gd name="connsiteX320" fmla="*/ 2372727 w 8128084"/>
              <a:gd name="connsiteY320" fmla="*/ 9259303 h 15135727"/>
              <a:gd name="connsiteX321" fmla="*/ 2261937 w 8128084"/>
              <a:gd name="connsiteY321" fmla="*/ 9168064 h 15135727"/>
              <a:gd name="connsiteX322" fmla="*/ 2237874 w 8128084"/>
              <a:gd name="connsiteY322" fmla="*/ 8999621 h 15135727"/>
              <a:gd name="connsiteX323" fmla="*/ 2079458 w 8128084"/>
              <a:gd name="connsiteY323" fmla="*/ 9020008 h 15135727"/>
              <a:gd name="connsiteX324" fmla="*/ 2026319 w 8128084"/>
              <a:gd name="connsiteY324" fmla="*/ 8827503 h 15135727"/>
              <a:gd name="connsiteX325" fmla="*/ 1833814 w 8128084"/>
              <a:gd name="connsiteY325" fmla="*/ 8822490 h 15135727"/>
              <a:gd name="connsiteX326" fmla="*/ 1705977 w 8128084"/>
              <a:gd name="connsiteY326" fmla="*/ 8941803 h 15135727"/>
              <a:gd name="connsiteX327" fmla="*/ 1693445 w 8128084"/>
              <a:gd name="connsiteY327" fmla="*/ 9048082 h 15135727"/>
              <a:gd name="connsiteX328" fmla="*/ 1575469 w 8128084"/>
              <a:gd name="connsiteY328" fmla="*/ 9099885 h 15135727"/>
              <a:gd name="connsiteX329" fmla="*/ 1477879 w 8128084"/>
              <a:gd name="connsiteY329" fmla="*/ 8936456 h 15135727"/>
              <a:gd name="connsiteX330" fmla="*/ 1347537 w 8128084"/>
              <a:gd name="connsiteY330" fmla="*/ 8879306 h 15135727"/>
              <a:gd name="connsiteX331" fmla="*/ 1220537 w 8128084"/>
              <a:gd name="connsiteY331" fmla="*/ 8799764 h 15135727"/>
              <a:gd name="connsiteX332" fmla="*/ 1106906 w 8128084"/>
              <a:gd name="connsiteY332" fmla="*/ 8783053 h 15135727"/>
              <a:gd name="connsiteX333" fmla="*/ 890337 w 8128084"/>
              <a:gd name="connsiteY333" fmla="*/ 8686800 h 15135727"/>
              <a:gd name="connsiteX334" fmla="*/ 649706 w 8128084"/>
              <a:gd name="connsiteY334" fmla="*/ 8662737 h 15135727"/>
              <a:gd name="connsiteX335" fmla="*/ 493127 w 8128084"/>
              <a:gd name="connsiteY335" fmla="*/ 8668753 h 15135727"/>
              <a:gd name="connsiteX336" fmla="*/ 385011 w 8128084"/>
              <a:gd name="connsiteY336" fmla="*/ 8566485 h 15135727"/>
              <a:gd name="connsiteX337" fmla="*/ 455027 w 8128084"/>
              <a:gd name="connsiteY337" fmla="*/ 8421103 h 15135727"/>
              <a:gd name="connsiteX338" fmla="*/ 577516 w 8128084"/>
              <a:gd name="connsiteY338" fmla="*/ 8373979 h 15135727"/>
              <a:gd name="connsiteX339" fmla="*/ 794085 w 8128084"/>
              <a:gd name="connsiteY339" fmla="*/ 8301790 h 15135727"/>
              <a:gd name="connsiteX340" fmla="*/ 745958 w 8128084"/>
              <a:gd name="connsiteY340" fmla="*/ 8133348 h 15135727"/>
              <a:gd name="connsiteX341" fmla="*/ 818148 w 8128084"/>
              <a:gd name="connsiteY341" fmla="*/ 7820527 h 15135727"/>
              <a:gd name="connsiteX342" fmla="*/ 697832 w 8128084"/>
              <a:gd name="connsiteY342" fmla="*/ 7820527 h 15135727"/>
              <a:gd name="connsiteX343" fmla="*/ 625642 w 8128084"/>
              <a:gd name="connsiteY343" fmla="*/ 7916779 h 15135727"/>
              <a:gd name="connsiteX344" fmla="*/ 457200 w 8128084"/>
              <a:gd name="connsiteY344" fmla="*/ 7820527 h 15135727"/>
              <a:gd name="connsiteX345" fmla="*/ 529390 w 8128084"/>
              <a:gd name="connsiteY345" fmla="*/ 7700211 h 15135727"/>
              <a:gd name="connsiteX346" fmla="*/ 715377 w 8128084"/>
              <a:gd name="connsiteY346" fmla="*/ 7748003 h 15135727"/>
              <a:gd name="connsiteX347" fmla="*/ 938464 w 8128084"/>
              <a:gd name="connsiteY347" fmla="*/ 7676148 h 15135727"/>
              <a:gd name="connsiteX348" fmla="*/ 1058779 w 8128084"/>
              <a:gd name="connsiteY348" fmla="*/ 7459579 h 15135727"/>
              <a:gd name="connsiteX349" fmla="*/ 1203158 w 8128084"/>
              <a:gd name="connsiteY349" fmla="*/ 7603958 h 15135727"/>
              <a:gd name="connsiteX350" fmla="*/ 1299411 w 8128084"/>
              <a:gd name="connsiteY350" fmla="*/ 7555832 h 15135727"/>
              <a:gd name="connsiteX351" fmla="*/ 1443790 w 8128084"/>
              <a:gd name="connsiteY351" fmla="*/ 7507706 h 15135727"/>
              <a:gd name="connsiteX352" fmla="*/ 1684421 w 8128084"/>
              <a:gd name="connsiteY352" fmla="*/ 7603958 h 15135727"/>
              <a:gd name="connsiteX353" fmla="*/ 1684421 w 8128084"/>
              <a:gd name="connsiteY353" fmla="*/ 7603958 h 15135727"/>
              <a:gd name="connsiteX354" fmla="*/ 1693277 w 8128084"/>
              <a:gd name="connsiteY354" fmla="*/ 7462253 h 15135727"/>
              <a:gd name="connsiteX355" fmla="*/ 1540042 w 8128084"/>
              <a:gd name="connsiteY355" fmla="*/ 7363327 h 15135727"/>
              <a:gd name="connsiteX356" fmla="*/ 1299411 w 8128084"/>
              <a:gd name="connsiteY356" fmla="*/ 7315200 h 15135727"/>
              <a:gd name="connsiteX357" fmla="*/ 1130969 w 8128084"/>
              <a:gd name="connsiteY357" fmla="*/ 7339264 h 15135727"/>
              <a:gd name="connsiteX358" fmla="*/ 1034716 w 8128084"/>
              <a:gd name="connsiteY358" fmla="*/ 7315200 h 15135727"/>
              <a:gd name="connsiteX359" fmla="*/ 982077 w 8128084"/>
              <a:gd name="connsiteY359" fmla="*/ 7113003 h 15135727"/>
              <a:gd name="connsiteX360" fmla="*/ 1155032 w 8128084"/>
              <a:gd name="connsiteY360" fmla="*/ 7050506 h 15135727"/>
              <a:gd name="connsiteX361" fmla="*/ 1155032 w 8128084"/>
              <a:gd name="connsiteY361" fmla="*/ 6930190 h 15135727"/>
              <a:gd name="connsiteX362" fmla="*/ 1155032 w 8128084"/>
              <a:gd name="connsiteY362" fmla="*/ 6761748 h 15135727"/>
              <a:gd name="connsiteX363" fmla="*/ 1203158 w 8128084"/>
              <a:gd name="connsiteY363" fmla="*/ 6617369 h 15135727"/>
              <a:gd name="connsiteX364" fmla="*/ 1409700 w 8128084"/>
              <a:gd name="connsiteY364" fmla="*/ 6517440 h 15135727"/>
              <a:gd name="connsiteX365" fmla="*/ 1443790 w 8128084"/>
              <a:gd name="connsiteY365" fmla="*/ 6328611 h 15135727"/>
              <a:gd name="connsiteX366" fmla="*/ 1419727 w 8128084"/>
              <a:gd name="connsiteY366" fmla="*/ 6208295 h 15135727"/>
              <a:gd name="connsiteX367" fmla="*/ 1275348 w 8128084"/>
              <a:gd name="connsiteY367" fmla="*/ 6304548 h 15135727"/>
              <a:gd name="connsiteX368" fmla="*/ 1178927 w 8128084"/>
              <a:gd name="connsiteY368" fmla="*/ 6281153 h 15135727"/>
              <a:gd name="connsiteX369" fmla="*/ 1242427 w 8128084"/>
              <a:gd name="connsiteY369" fmla="*/ 6173203 h 15135727"/>
              <a:gd name="connsiteX370" fmla="*/ 1323474 w 8128084"/>
              <a:gd name="connsiteY370" fmla="*/ 6015790 h 15135727"/>
              <a:gd name="connsiteX371" fmla="*/ 1597192 w 8128084"/>
              <a:gd name="connsiteY371" fmla="*/ 5941261 h 15135727"/>
              <a:gd name="connsiteX372" fmla="*/ 1527342 w 8128084"/>
              <a:gd name="connsiteY372" fmla="*/ 5833645 h 15135727"/>
              <a:gd name="connsiteX373" fmla="*/ 1395664 w 8128084"/>
              <a:gd name="connsiteY373" fmla="*/ 5824621 h 15135727"/>
              <a:gd name="connsiteX374" fmla="*/ 1179095 w 8128084"/>
              <a:gd name="connsiteY374" fmla="*/ 5799221 h 15135727"/>
              <a:gd name="connsiteX375" fmla="*/ 1153527 w 8128084"/>
              <a:gd name="connsiteY375" fmla="*/ 5919203 h 15135727"/>
              <a:gd name="connsiteX376" fmla="*/ 877637 w 8128084"/>
              <a:gd name="connsiteY376" fmla="*/ 5838658 h 15135727"/>
              <a:gd name="connsiteX377" fmla="*/ 697832 w 8128084"/>
              <a:gd name="connsiteY377" fmla="*/ 5606716 h 15135727"/>
              <a:gd name="connsiteX378" fmla="*/ 577516 w 8128084"/>
              <a:gd name="connsiteY378" fmla="*/ 5582653 h 15135727"/>
              <a:gd name="connsiteX379" fmla="*/ 613777 w 8128084"/>
              <a:gd name="connsiteY379" fmla="*/ 5696953 h 15135727"/>
              <a:gd name="connsiteX380" fmla="*/ 697832 w 8128084"/>
              <a:gd name="connsiteY380" fmla="*/ 5775158 h 15135727"/>
              <a:gd name="connsiteX381" fmla="*/ 556627 w 8128084"/>
              <a:gd name="connsiteY381" fmla="*/ 5862053 h 15135727"/>
              <a:gd name="connsiteX382" fmla="*/ 351924 w 8128084"/>
              <a:gd name="connsiteY382" fmla="*/ 5869071 h 15135727"/>
              <a:gd name="connsiteX383" fmla="*/ 314492 w 8128084"/>
              <a:gd name="connsiteY383" fmla="*/ 5702969 h 15135727"/>
              <a:gd name="connsiteX384" fmla="*/ 264695 w 8128084"/>
              <a:gd name="connsiteY384" fmla="*/ 5558590 h 15135727"/>
              <a:gd name="connsiteX385" fmla="*/ 144379 w 8128084"/>
              <a:gd name="connsiteY385" fmla="*/ 5510464 h 15135727"/>
              <a:gd name="connsiteX386" fmla="*/ 0 w 8128084"/>
              <a:gd name="connsiteY386" fmla="*/ 5462337 h 15135727"/>
              <a:gd name="connsiteX387" fmla="*/ 96253 w 8128084"/>
              <a:gd name="connsiteY387"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42827 w 8128084"/>
              <a:gd name="connsiteY202" fmla="*/ 14383753 h 15135727"/>
              <a:gd name="connsiteX203" fmla="*/ 4403558 w 8128084"/>
              <a:gd name="connsiteY203" fmla="*/ 14437895 h 15135727"/>
              <a:gd name="connsiteX204" fmla="*/ 4340058 w 8128084"/>
              <a:gd name="connsiteY204" fmla="*/ 14475995 h 15135727"/>
              <a:gd name="connsiteX205" fmla="*/ 4303127 w 8128084"/>
              <a:gd name="connsiteY205" fmla="*/ 14364703 h 15135727"/>
              <a:gd name="connsiteX206" fmla="*/ 4276892 w 8128084"/>
              <a:gd name="connsiteY206" fmla="*/ 14296190 h 15135727"/>
              <a:gd name="connsiteX207" fmla="*/ 4235116 w 8128084"/>
              <a:gd name="connsiteY207" fmla="*/ 14341642 h 15135727"/>
              <a:gd name="connsiteX208" fmla="*/ 4162927 w 8128084"/>
              <a:gd name="connsiteY208" fmla="*/ 14389769 h 15135727"/>
              <a:gd name="connsiteX209" fmla="*/ 4137527 w 8128084"/>
              <a:gd name="connsiteY209" fmla="*/ 14364369 h 15135727"/>
              <a:gd name="connsiteX210" fmla="*/ 3998327 w 8128084"/>
              <a:gd name="connsiteY210" fmla="*/ 14409153 h 15135727"/>
              <a:gd name="connsiteX211" fmla="*/ 4023727 w 8128084"/>
              <a:gd name="connsiteY211" fmla="*/ 14275803 h 15135727"/>
              <a:gd name="connsiteX212" fmla="*/ 3915945 w 8128084"/>
              <a:gd name="connsiteY212" fmla="*/ 14289840 h 15135727"/>
              <a:gd name="connsiteX213" fmla="*/ 3801979 w 8128084"/>
              <a:gd name="connsiteY213" fmla="*/ 14293516 h 15135727"/>
              <a:gd name="connsiteX214" fmla="*/ 3719764 w 8128084"/>
              <a:gd name="connsiteY214" fmla="*/ 14415169 h 15135727"/>
              <a:gd name="connsiteX215" fmla="*/ 3625850 w 8128084"/>
              <a:gd name="connsiteY215" fmla="*/ 14616364 h 15135727"/>
              <a:gd name="connsiteX216" fmla="*/ 3513221 w 8128084"/>
              <a:gd name="connsiteY216" fmla="*/ 14726653 h 15135727"/>
              <a:gd name="connsiteX217" fmla="*/ 3583071 w 8128084"/>
              <a:gd name="connsiteY217" fmla="*/ 14832932 h 15135727"/>
              <a:gd name="connsiteX218" fmla="*/ 3633537 w 8128084"/>
              <a:gd name="connsiteY218" fmla="*/ 14967285 h 15135727"/>
              <a:gd name="connsiteX219" fmla="*/ 3609474 w 8128084"/>
              <a:gd name="connsiteY219" fmla="*/ 15087600 h 15135727"/>
              <a:gd name="connsiteX220" fmla="*/ 3479132 w 8128084"/>
              <a:gd name="connsiteY220" fmla="*/ 14975974 h 15135727"/>
              <a:gd name="connsiteX221" fmla="*/ 3304340 w 8128084"/>
              <a:gd name="connsiteY221" fmla="*/ 14949237 h 15135727"/>
              <a:gd name="connsiteX222" fmla="*/ 3261227 w 8128084"/>
              <a:gd name="connsiteY222" fmla="*/ 14787145 h 15135727"/>
              <a:gd name="connsiteX223" fmla="*/ 3128211 w 8128084"/>
              <a:gd name="connsiteY223" fmla="*/ 14919158 h 15135727"/>
              <a:gd name="connsiteX224" fmla="*/ 3090277 w 8128084"/>
              <a:gd name="connsiteY224" fmla="*/ 15075903 h 15135727"/>
              <a:gd name="connsiteX225" fmla="*/ 2959769 w 8128084"/>
              <a:gd name="connsiteY225" fmla="*/ 15135727 h 15135727"/>
              <a:gd name="connsiteX226" fmla="*/ 2891256 w 8128084"/>
              <a:gd name="connsiteY226" fmla="*/ 14945895 h 15135727"/>
              <a:gd name="connsiteX227" fmla="*/ 2829927 w 8128084"/>
              <a:gd name="connsiteY227" fmla="*/ 14872703 h 15135727"/>
              <a:gd name="connsiteX228" fmla="*/ 2887579 w 8128084"/>
              <a:gd name="connsiteY228" fmla="*/ 14774779 h 15135727"/>
              <a:gd name="connsiteX229" fmla="*/ 2779127 w 8128084"/>
              <a:gd name="connsiteY229" fmla="*/ 14694903 h 15135727"/>
              <a:gd name="connsiteX230" fmla="*/ 2839453 w 8128084"/>
              <a:gd name="connsiteY230" fmla="*/ 14582274 h 15135727"/>
              <a:gd name="connsiteX231" fmla="*/ 2935706 w 8128084"/>
              <a:gd name="connsiteY231" fmla="*/ 14510085 h 15135727"/>
              <a:gd name="connsiteX232" fmla="*/ 2948406 w 8128084"/>
              <a:gd name="connsiteY232" fmla="*/ 14554535 h 15135727"/>
              <a:gd name="connsiteX233" fmla="*/ 2855327 w 8128084"/>
              <a:gd name="connsiteY233" fmla="*/ 14371053 h 15135727"/>
              <a:gd name="connsiteX234" fmla="*/ 3014077 w 8128084"/>
              <a:gd name="connsiteY234" fmla="*/ 14447253 h 15135727"/>
              <a:gd name="connsiteX235" fmla="*/ 3029285 w 8128084"/>
              <a:gd name="connsiteY235" fmla="*/ 14363032 h 15135727"/>
              <a:gd name="connsiteX236" fmla="*/ 3152274 w 8128084"/>
              <a:gd name="connsiteY236" fmla="*/ 14341642 h 15135727"/>
              <a:gd name="connsiteX237" fmla="*/ 3226135 w 8128084"/>
              <a:gd name="connsiteY237" fmla="*/ 14269453 h 15135727"/>
              <a:gd name="connsiteX238" fmla="*/ 3152274 w 8128084"/>
              <a:gd name="connsiteY238" fmla="*/ 14197264 h 15135727"/>
              <a:gd name="connsiteX239" fmla="*/ 3152274 w 8128084"/>
              <a:gd name="connsiteY239" fmla="*/ 14052885 h 15135727"/>
              <a:gd name="connsiteX240" fmla="*/ 3086435 w 8128084"/>
              <a:gd name="connsiteY240" fmla="*/ 14037845 h 15135727"/>
              <a:gd name="connsiteX241" fmla="*/ 3056021 w 8128084"/>
              <a:gd name="connsiteY241" fmla="*/ 14153148 h 15135727"/>
              <a:gd name="connsiteX242" fmla="*/ 2935706 w 8128084"/>
              <a:gd name="connsiteY242" fmla="*/ 14076948 h 15135727"/>
              <a:gd name="connsiteX243" fmla="*/ 2863516 w 8128084"/>
              <a:gd name="connsiteY243" fmla="*/ 14093324 h 15135727"/>
              <a:gd name="connsiteX244" fmla="*/ 2804527 w 8128084"/>
              <a:gd name="connsiteY244" fmla="*/ 14218653 h 15135727"/>
              <a:gd name="connsiteX245" fmla="*/ 2719137 w 8128084"/>
              <a:gd name="connsiteY245" fmla="*/ 14197264 h 15135727"/>
              <a:gd name="connsiteX246" fmla="*/ 2653298 w 8128084"/>
              <a:gd name="connsiteY246" fmla="*/ 14248064 h 15135727"/>
              <a:gd name="connsiteX247" fmla="*/ 2560721 w 8128084"/>
              <a:gd name="connsiteY247" fmla="*/ 14150474 h 15135727"/>
              <a:gd name="connsiteX248" fmla="*/ 2436729 w 8128084"/>
              <a:gd name="connsiteY248" fmla="*/ 13804566 h 15135727"/>
              <a:gd name="connsiteX249" fmla="*/ 2550527 w 8128084"/>
              <a:gd name="connsiteY249" fmla="*/ 13805903 h 15135727"/>
              <a:gd name="connsiteX250" fmla="*/ 2729498 w 8128084"/>
              <a:gd name="connsiteY250" fmla="*/ 13812253 h 15135727"/>
              <a:gd name="connsiteX251" fmla="*/ 2633077 w 8128084"/>
              <a:gd name="connsiteY251" fmla="*/ 13755103 h 15135727"/>
              <a:gd name="connsiteX252" fmla="*/ 2553369 w 8128084"/>
              <a:gd name="connsiteY252" fmla="*/ 13475369 h 15135727"/>
              <a:gd name="connsiteX253" fmla="*/ 2658645 w 8128084"/>
              <a:gd name="connsiteY253" fmla="*/ 13224711 h 15135727"/>
              <a:gd name="connsiteX254" fmla="*/ 2719137 w 8128084"/>
              <a:gd name="connsiteY254" fmla="*/ 13042232 h 15135727"/>
              <a:gd name="connsiteX255" fmla="*/ 2791327 w 8128084"/>
              <a:gd name="connsiteY255" fmla="*/ 12945979 h 15135727"/>
              <a:gd name="connsiteX256" fmla="*/ 2969627 w 8128084"/>
              <a:gd name="connsiteY256" fmla="*/ 12929603 h 15135727"/>
              <a:gd name="connsiteX257" fmla="*/ 3031958 w 8128084"/>
              <a:gd name="connsiteY257" fmla="*/ 13090358 h 15135727"/>
              <a:gd name="connsiteX258" fmla="*/ 3102977 w 8128084"/>
              <a:gd name="connsiteY258" fmla="*/ 12974053 h 15135727"/>
              <a:gd name="connsiteX259" fmla="*/ 3043321 w 8128084"/>
              <a:gd name="connsiteY259" fmla="*/ 12836024 h 15135727"/>
              <a:gd name="connsiteX260" fmla="*/ 2849479 w 8128084"/>
              <a:gd name="connsiteY260" fmla="*/ 12815637 h 15135727"/>
              <a:gd name="connsiteX261" fmla="*/ 2815390 w 8128084"/>
              <a:gd name="connsiteY261" fmla="*/ 12777537 h 15135727"/>
              <a:gd name="connsiteX262" fmla="*/ 2887077 w 8128084"/>
              <a:gd name="connsiteY262" fmla="*/ 12586703 h 15135727"/>
              <a:gd name="connsiteX263" fmla="*/ 3153777 w 8128084"/>
              <a:gd name="connsiteY263" fmla="*/ 12516853 h 15135727"/>
              <a:gd name="connsiteX264" fmla="*/ 3239837 w 8128084"/>
              <a:gd name="connsiteY264" fmla="*/ 12311314 h 15135727"/>
              <a:gd name="connsiteX265" fmla="*/ 3104148 w 8128084"/>
              <a:gd name="connsiteY265" fmla="*/ 12320337 h 15135727"/>
              <a:gd name="connsiteX266" fmla="*/ 3040648 w 8128084"/>
              <a:gd name="connsiteY266" fmla="*/ 12320337 h 15135727"/>
              <a:gd name="connsiteX267" fmla="*/ 2956927 w 8128084"/>
              <a:gd name="connsiteY267" fmla="*/ 12237453 h 15135727"/>
              <a:gd name="connsiteX268" fmla="*/ 3007895 w 8128084"/>
              <a:gd name="connsiteY268" fmla="*/ 12079706 h 15135727"/>
              <a:gd name="connsiteX269" fmla="*/ 2810042 w 8128084"/>
              <a:gd name="connsiteY269" fmla="*/ 11954377 h 15135727"/>
              <a:gd name="connsiteX270" fmla="*/ 2863516 w 8128084"/>
              <a:gd name="connsiteY270" fmla="*/ 11694695 h 15135727"/>
              <a:gd name="connsiteX271" fmla="*/ 2817227 w 8128084"/>
              <a:gd name="connsiteY271" fmla="*/ 11507203 h 15135727"/>
              <a:gd name="connsiteX272" fmla="*/ 2911642 w 8128084"/>
              <a:gd name="connsiteY272" fmla="*/ 11454064 h 15135727"/>
              <a:gd name="connsiteX273" fmla="*/ 2988677 w 8128084"/>
              <a:gd name="connsiteY273" fmla="*/ 11494503 h 15135727"/>
              <a:gd name="connsiteX274" fmla="*/ 3011571 w 8128084"/>
              <a:gd name="connsiteY274" fmla="*/ 11454064 h 15135727"/>
              <a:gd name="connsiteX275" fmla="*/ 2850482 w 8128084"/>
              <a:gd name="connsiteY275" fmla="*/ 11381874 h 15135727"/>
              <a:gd name="connsiteX276" fmla="*/ 2993858 w 8128084"/>
              <a:gd name="connsiteY276" fmla="*/ 11266571 h 15135727"/>
              <a:gd name="connsiteX277" fmla="*/ 3007895 w 8128084"/>
              <a:gd name="connsiteY277" fmla="*/ 11189369 h 15135727"/>
              <a:gd name="connsiteX278" fmla="*/ 2874879 w 8128084"/>
              <a:gd name="connsiteY278" fmla="*/ 11179342 h 15135727"/>
              <a:gd name="connsiteX279" fmla="*/ 2919329 w 8128084"/>
              <a:gd name="connsiteY279" fmla="*/ 11023600 h 15135727"/>
              <a:gd name="connsiteX280" fmla="*/ 2887579 w 8128084"/>
              <a:gd name="connsiteY280" fmla="*/ 10924674 h 15135727"/>
              <a:gd name="connsiteX281" fmla="*/ 2760914 w 8128084"/>
              <a:gd name="connsiteY281" fmla="*/ 11065377 h 15135727"/>
              <a:gd name="connsiteX282" fmla="*/ 2667000 w 8128084"/>
              <a:gd name="connsiteY282" fmla="*/ 10969124 h 15135727"/>
              <a:gd name="connsiteX283" fmla="*/ 2607845 w 8128084"/>
              <a:gd name="connsiteY283" fmla="*/ 11071727 h 15135727"/>
              <a:gd name="connsiteX284" fmla="*/ 2526632 w 8128084"/>
              <a:gd name="connsiteY284" fmla="*/ 11117179 h 15135727"/>
              <a:gd name="connsiteX285" fmla="*/ 2410827 w 8128084"/>
              <a:gd name="connsiteY285" fmla="*/ 11100803 h 15135727"/>
              <a:gd name="connsiteX286" fmla="*/ 2334127 w 8128084"/>
              <a:gd name="connsiteY286" fmla="*/ 10996864 h 15135727"/>
              <a:gd name="connsiteX287" fmla="*/ 2358190 w 8128084"/>
              <a:gd name="connsiteY287" fmla="*/ 10732169 h 15135727"/>
              <a:gd name="connsiteX288" fmla="*/ 2372227 w 8128084"/>
              <a:gd name="connsiteY288" fmla="*/ 10689390 h 15135727"/>
              <a:gd name="connsiteX289" fmla="*/ 2533316 w 8128084"/>
              <a:gd name="connsiteY289" fmla="*/ 10574087 h 15135727"/>
              <a:gd name="connsiteX290" fmla="*/ 2598821 w 8128084"/>
              <a:gd name="connsiteY290" fmla="*/ 10684042 h 15135727"/>
              <a:gd name="connsiteX291" fmla="*/ 2683877 w 8128084"/>
              <a:gd name="connsiteY291" fmla="*/ 10745203 h 15135727"/>
              <a:gd name="connsiteX292" fmla="*/ 2767264 w 8128084"/>
              <a:gd name="connsiteY292" fmla="*/ 10684042 h 15135727"/>
              <a:gd name="connsiteX293" fmla="*/ 2646948 w 8128084"/>
              <a:gd name="connsiteY293" fmla="*/ 10515600 h 15135727"/>
              <a:gd name="connsiteX294" fmla="*/ 2815390 w 8128084"/>
              <a:gd name="connsiteY294" fmla="*/ 10395285 h 15135727"/>
              <a:gd name="connsiteX295" fmla="*/ 2899777 w 8128084"/>
              <a:gd name="connsiteY295" fmla="*/ 10453103 h 15135727"/>
              <a:gd name="connsiteX296" fmla="*/ 2899777 w 8128084"/>
              <a:gd name="connsiteY296" fmla="*/ 10586453 h 15135727"/>
              <a:gd name="connsiteX297" fmla="*/ 2982327 w 8128084"/>
              <a:gd name="connsiteY297" fmla="*/ 10459453 h 15135727"/>
              <a:gd name="connsiteX298" fmla="*/ 3080085 w 8128084"/>
              <a:gd name="connsiteY298" fmla="*/ 10419348 h 15135727"/>
              <a:gd name="connsiteX299" fmla="*/ 3248527 w 8128084"/>
              <a:gd name="connsiteY299" fmla="*/ 10539664 h 15135727"/>
              <a:gd name="connsiteX300" fmla="*/ 3320716 w 8128084"/>
              <a:gd name="connsiteY300" fmla="*/ 10659979 h 15135727"/>
              <a:gd name="connsiteX301" fmla="*/ 3465095 w 8128084"/>
              <a:gd name="connsiteY301" fmla="*/ 10659979 h 15135727"/>
              <a:gd name="connsiteX302" fmla="*/ 3441032 w 8128084"/>
              <a:gd name="connsiteY302" fmla="*/ 10491537 h 15135727"/>
              <a:gd name="connsiteX303" fmla="*/ 3356977 w 8128084"/>
              <a:gd name="connsiteY303" fmla="*/ 10408653 h 15135727"/>
              <a:gd name="connsiteX304" fmla="*/ 3348456 w 8128084"/>
              <a:gd name="connsiteY304" fmla="*/ 10282656 h 15135727"/>
              <a:gd name="connsiteX305" fmla="*/ 3198227 w 8128084"/>
              <a:gd name="connsiteY305" fmla="*/ 10319753 h 15135727"/>
              <a:gd name="connsiteX306" fmla="*/ 3152274 w 8128084"/>
              <a:gd name="connsiteY306" fmla="*/ 10250906 h 15135727"/>
              <a:gd name="connsiteX307" fmla="*/ 3176337 w 8128084"/>
              <a:gd name="connsiteY307" fmla="*/ 10178716 h 15135727"/>
              <a:gd name="connsiteX308" fmla="*/ 3104148 w 8128084"/>
              <a:gd name="connsiteY308" fmla="*/ 10154653 h 15135727"/>
              <a:gd name="connsiteX309" fmla="*/ 2975977 w 8128084"/>
              <a:gd name="connsiteY309" fmla="*/ 10167353 h 15135727"/>
              <a:gd name="connsiteX310" fmla="*/ 3007895 w 8128084"/>
              <a:gd name="connsiteY310" fmla="*/ 9962148 h 15135727"/>
              <a:gd name="connsiteX311" fmla="*/ 3176337 w 8128084"/>
              <a:gd name="connsiteY311" fmla="*/ 9889958 h 15135727"/>
              <a:gd name="connsiteX312" fmla="*/ 2959769 w 8128084"/>
              <a:gd name="connsiteY312" fmla="*/ 9504948 h 15135727"/>
              <a:gd name="connsiteX313" fmla="*/ 2791327 w 8128084"/>
              <a:gd name="connsiteY313" fmla="*/ 9456821 h 15135727"/>
              <a:gd name="connsiteX314" fmla="*/ 2574758 w 8128084"/>
              <a:gd name="connsiteY314" fmla="*/ 9336506 h 15135727"/>
              <a:gd name="connsiteX315" fmla="*/ 2671177 w 8128084"/>
              <a:gd name="connsiteY315" fmla="*/ 9189453 h 15135727"/>
              <a:gd name="connsiteX316" fmla="*/ 2684045 w 8128084"/>
              <a:gd name="connsiteY316" fmla="*/ 9109911 h 15135727"/>
              <a:gd name="connsiteX317" fmla="*/ 2580774 w 8128084"/>
              <a:gd name="connsiteY317" fmla="*/ 9069471 h 15135727"/>
              <a:gd name="connsiteX318" fmla="*/ 2546685 w 8128084"/>
              <a:gd name="connsiteY318" fmla="*/ 9051758 h 15135727"/>
              <a:gd name="connsiteX319" fmla="*/ 2436729 w 8128084"/>
              <a:gd name="connsiteY319" fmla="*/ 9056771 h 15135727"/>
              <a:gd name="connsiteX320" fmla="*/ 2372727 w 8128084"/>
              <a:gd name="connsiteY320" fmla="*/ 9259303 h 15135727"/>
              <a:gd name="connsiteX321" fmla="*/ 2261937 w 8128084"/>
              <a:gd name="connsiteY321" fmla="*/ 9168064 h 15135727"/>
              <a:gd name="connsiteX322" fmla="*/ 2237874 w 8128084"/>
              <a:gd name="connsiteY322" fmla="*/ 8999621 h 15135727"/>
              <a:gd name="connsiteX323" fmla="*/ 2079458 w 8128084"/>
              <a:gd name="connsiteY323" fmla="*/ 9020008 h 15135727"/>
              <a:gd name="connsiteX324" fmla="*/ 2026319 w 8128084"/>
              <a:gd name="connsiteY324" fmla="*/ 8827503 h 15135727"/>
              <a:gd name="connsiteX325" fmla="*/ 1833814 w 8128084"/>
              <a:gd name="connsiteY325" fmla="*/ 8822490 h 15135727"/>
              <a:gd name="connsiteX326" fmla="*/ 1705977 w 8128084"/>
              <a:gd name="connsiteY326" fmla="*/ 8941803 h 15135727"/>
              <a:gd name="connsiteX327" fmla="*/ 1693445 w 8128084"/>
              <a:gd name="connsiteY327" fmla="*/ 9048082 h 15135727"/>
              <a:gd name="connsiteX328" fmla="*/ 1575469 w 8128084"/>
              <a:gd name="connsiteY328" fmla="*/ 9099885 h 15135727"/>
              <a:gd name="connsiteX329" fmla="*/ 1477879 w 8128084"/>
              <a:gd name="connsiteY329" fmla="*/ 8936456 h 15135727"/>
              <a:gd name="connsiteX330" fmla="*/ 1347537 w 8128084"/>
              <a:gd name="connsiteY330" fmla="*/ 8879306 h 15135727"/>
              <a:gd name="connsiteX331" fmla="*/ 1220537 w 8128084"/>
              <a:gd name="connsiteY331" fmla="*/ 8799764 h 15135727"/>
              <a:gd name="connsiteX332" fmla="*/ 1106906 w 8128084"/>
              <a:gd name="connsiteY332" fmla="*/ 8783053 h 15135727"/>
              <a:gd name="connsiteX333" fmla="*/ 890337 w 8128084"/>
              <a:gd name="connsiteY333" fmla="*/ 8686800 h 15135727"/>
              <a:gd name="connsiteX334" fmla="*/ 649706 w 8128084"/>
              <a:gd name="connsiteY334" fmla="*/ 8662737 h 15135727"/>
              <a:gd name="connsiteX335" fmla="*/ 493127 w 8128084"/>
              <a:gd name="connsiteY335" fmla="*/ 8668753 h 15135727"/>
              <a:gd name="connsiteX336" fmla="*/ 385011 w 8128084"/>
              <a:gd name="connsiteY336" fmla="*/ 8566485 h 15135727"/>
              <a:gd name="connsiteX337" fmla="*/ 455027 w 8128084"/>
              <a:gd name="connsiteY337" fmla="*/ 8421103 h 15135727"/>
              <a:gd name="connsiteX338" fmla="*/ 577516 w 8128084"/>
              <a:gd name="connsiteY338" fmla="*/ 8373979 h 15135727"/>
              <a:gd name="connsiteX339" fmla="*/ 794085 w 8128084"/>
              <a:gd name="connsiteY339" fmla="*/ 8301790 h 15135727"/>
              <a:gd name="connsiteX340" fmla="*/ 745958 w 8128084"/>
              <a:gd name="connsiteY340" fmla="*/ 8133348 h 15135727"/>
              <a:gd name="connsiteX341" fmla="*/ 818148 w 8128084"/>
              <a:gd name="connsiteY341" fmla="*/ 7820527 h 15135727"/>
              <a:gd name="connsiteX342" fmla="*/ 697832 w 8128084"/>
              <a:gd name="connsiteY342" fmla="*/ 7820527 h 15135727"/>
              <a:gd name="connsiteX343" fmla="*/ 625642 w 8128084"/>
              <a:gd name="connsiteY343" fmla="*/ 7916779 h 15135727"/>
              <a:gd name="connsiteX344" fmla="*/ 457200 w 8128084"/>
              <a:gd name="connsiteY344" fmla="*/ 7820527 h 15135727"/>
              <a:gd name="connsiteX345" fmla="*/ 529390 w 8128084"/>
              <a:gd name="connsiteY345" fmla="*/ 7700211 h 15135727"/>
              <a:gd name="connsiteX346" fmla="*/ 715377 w 8128084"/>
              <a:gd name="connsiteY346" fmla="*/ 7748003 h 15135727"/>
              <a:gd name="connsiteX347" fmla="*/ 938464 w 8128084"/>
              <a:gd name="connsiteY347" fmla="*/ 7676148 h 15135727"/>
              <a:gd name="connsiteX348" fmla="*/ 1058779 w 8128084"/>
              <a:gd name="connsiteY348" fmla="*/ 7459579 h 15135727"/>
              <a:gd name="connsiteX349" fmla="*/ 1203158 w 8128084"/>
              <a:gd name="connsiteY349" fmla="*/ 7603958 h 15135727"/>
              <a:gd name="connsiteX350" fmla="*/ 1299411 w 8128084"/>
              <a:gd name="connsiteY350" fmla="*/ 7555832 h 15135727"/>
              <a:gd name="connsiteX351" fmla="*/ 1443790 w 8128084"/>
              <a:gd name="connsiteY351" fmla="*/ 7507706 h 15135727"/>
              <a:gd name="connsiteX352" fmla="*/ 1684421 w 8128084"/>
              <a:gd name="connsiteY352" fmla="*/ 7603958 h 15135727"/>
              <a:gd name="connsiteX353" fmla="*/ 1684421 w 8128084"/>
              <a:gd name="connsiteY353" fmla="*/ 7603958 h 15135727"/>
              <a:gd name="connsiteX354" fmla="*/ 1693277 w 8128084"/>
              <a:gd name="connsiteY354" fmla="*/ 7462253 h 15135727"/>
              <a:gd name="connsiteX355" fmla="*/ 1540042 w 8128084"/>
              <a:gd name="connsiteY355" fmla="*/ 7363327 h 15135727"/>
              <a:gd name="connsiteX356" fmla="*/ 1299411 w 8128084"/>
              <a:gd name="connsiteY356" fmla="*/ 7315200 h 15135727"/>
              <a:gd name="connsiteX357" fmla="*/ 1130969 w 8128084"/>
              <a:gd name="connsiteY357" fmla="*/ 7339264 h 15135727"/>
              <a:gd name="connsiteX358" fmla="*/ 1034716 w 8128084"/>
              <a:gd name="connsiteY358" fmla="*/ 7315200 h 15135727"/>
              <a:gd name="connsiteX359" fmla="*/ 982077 w 8128084"/>
              <a:gd name="connsiteY359" fmla="*/ 7113003 h 15135727"/>
              <a:gd name="connsiteX360" fmla="*/ 1155032 w 8128084"/>
              <a:gd name="connsiteY360" fmla="*/ 7050506 h 15135727"/>
              <a:gd name="connsiteX361" fmla="*/ 1155032 w 8128084"/>
              <a:gd name="connsiteY361" fmla="*/ 6930190 h 15135727"/>
              <a:gd name="connsiteX362" fmla="*/ 1155032 w 8128084"/>
              <a:gd name="connsiteY362" fmla="*/ 6761748 h 15135727"/>
              <a:gd name="connsiteX363" fmla="*/ 1203158 w 8128084"/>
              <a:gd name="connsiteY363" fmla="*/ 6617369 h 15135727"/>
              <a:gd name="connsiteX364" fmla="*/ 1409700 w 8128084"/>
              <a:gd name="connsiteY364" fmla="*/ 6517440 h 15135727"/>
              <a:gd name="connsiteX365" fmla="*/ 1443790 w 8128084"/>
              <a:gd name="connsiteY365" fmla="*/ 6328611 h 15135727"/>
              <a:gd name="connsiteX366" fmla="*/ 1419727 w 8128084"/>
              <a:gd name="connsiteY366" fmla="*/ 6208295 h 15135727"/>
              <a:gd name="connsiteX367" fmla="*/ 1275348 w 8128084"/>
              <a:gd name="connsiteY367" fmla="*/ 6304548 h 15135727"/>
              <a:gd name="connsiteX368" fmla="*/ 1178927 w 8128084"/>
              <a:gd name="connsiteY368" fmla="*/ 6281153 h 15135727"/>
              <a:gd name="connsiteX369" fmla="*/ 1242427 w 8128084"/>
              <a:gd name="connsiteY369" fmla="*/ 6173203 h 15135727"/>
              <a:gd name="connsiteX370" fmla="*/ 1323474 w 8128084"/>
              <a:gd name="connsiteY370" fmla="*/ 6015790 h 15135727"/>
              <a:gd name="connsiteX371" fmla="*/ 1597192 w 8128084"/>
              <a:gd name="connsiteY371" fmla="*/ 5941261 h 15135727"/>
              <a:gd name="connsiteX372" fmla="*/ 1527342 w 8128084"/>
              <a:gd name="connsiteY372" fmla="*/ 5833645 h 15135727"/>
              <a:gd name="connsiteX373" fmla="*/ 1395664 w 8128084"/>
              <a:gd name="connsiteY373" fmla="*/ 5824621 h 15135727"/>
              <a:gd name="connsiteX374" fmla="*/ 1179095 w 8128084"/>
              <a:gd name="connsiteY374" fmla="*/ 5799221 h 15135727"/>
              <a:gd name="connsiteX375" fmla="*/ 1153527 w 8128084"/>
              <a:gd name="connsiteY375" fmla="*/ 5919203 h 15135727"/>
              <a:gd name="connsiteX376" fmla="*/ 877637 w 8128084"/>
              <a:gd name="connsiteY376" fmla="*/ 5838658 h 15135727"/>
              <a:gd name="connsiteX377" fmla="*/ 697832 w 8128084"/>
              <a:gd name="connsiteY377" fmla="*/ 5606716 h 15135727"/>
              <a:gd name="connsiteX378" fmla="*/ 577516 w 8128084"/>
              <a:gd name="connsiteY378" fmla="*/ 5582653 h 15135727"/>
              <a:gd name="connsiteX379" fmla="*/ 613777 w 8128084"/>
              <a:gd name="connsiteY379" fmla="*/ 5696953 h 15135727"/>
              <a:gd name="connsiteX380" fmla="*/ 697832 w 8128084"/>
              <a:gd name="connsiteY380" fmla="*/ 5775158 h 15135727"/>
              <a:gd name="connsiteX381" fmla="*/ 556627 w 8128084"/>
              <a:gd name="connsiteY381" fmla="*/ 5862053 h 15135727"/>
              <a:gd name="connsiteX382" fmla="*/ 351924 w 8128084"/>
              <a:gd name="connsiteY382" fmla="*/ 5869071 h 15135727"/>
              <a:gd name="connsiteX383" fmla="*/ 314492 w 8128084"/>
              <a:gd name="connsiteY383" fmla="*/ 5702969 h 15135727"/>
              <a:gd name="connsiteX384" fmla="*/ 315495 w 8128084"/>
              <a:gd name="connsiteY384" fmla="*/ 5476040 h 15135727"/>
              <a:gd name="connsiteX385" fmla="*/ 144379 w 8128084"/>
              <a:gd name="connsiteY385" fmla="*/ 5510464 h 15135727"/>
              <a:gd name="connsiteX386" fmla="*/ 0 w 8128084"/>
              <a:gd name="connsiteY386" fmla="*/ 5462337 h 15135727"/>
              <a:gd name="connsiteX387" fmla="*/ 96253 w 8128084"/>
              <a:gd name="connsiteY387"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42827 w 8128084"/>
              <a:gd name="connsiteY202" fmla="*/ 14383753 h 15135727"/>
              <a:gd name="connsiteX203" fmla="*/ 4403558 w 8128084"/>
              <a:gd name="connsiteY203" fmla="*/ 14437895 h 15135727"/>
              <a:gd name="connsiteX204" fmla="*/ 4340058 w 8128084"/>
              <a:gd name="connsiteY204" fmla="*/ 14475995 h 15135727"/>
              <a:gd name="connsiteX205" fmla="*/ 4303127 w 8128084"/>
              <a:gd name="connsiteY205" fmla="*/ 14364703 h 15135727"/>
              <a:gd name="connsiteX206" fmla="*/ 4276892 w 8128084"/>
              <a:gd name="connsiteY206" fmla="*/ 14296190 h 15135727"/>
              <a:gd name="connsiteX207" fmla="*/ 4235116 w 8128084"/>
              <a:gd name="connsiteY207" fmla="*/ 14341642 h 15135727"/>
              <a:gd name="connsiteX208" fmla="*/ 4162927 w 8128084"/>
              <a:gd name="connsiteY208" fmla="*/ 14389769 h 15135727"/>
              <a:gd name="connsiteX209" fmla="*/ 4137527 w 8128084"/>
              <a:gd name="connsiteY209" fmla="*/ 14364369 h 15135727"/>
              <a:gd name="connsiteX210" fmla="*/ 3998327 w 8128084"/>
              <a:gd name="connsiteY210" fmla="*/ 14409153 h 15135727"/>
              <a:gd name="connsiteX211" fmla="*/ 4023727 w 8128084"/>
              <a:gd name="connsiteY211" fmla="*/ 14275803 h 15135727"/>
              <a:gd name="connsiteX212" fmla="*/ 3915945 w 8128084"/>
              <a:gd name="connsiteY212" fmla="*/ 14289840 h 15135727"/>
              <a:gd name="connsiteX213" fmla="*/ 3801979 w 8128084"/>
              <a:gd name="connsiteY213" fmla="*/ 14293516 h 15135727"/>
              <a:gd name="connsiteX214" fmla="*/ 3719764 w 8128084"/>
              <a:gd name="connsiteY214" fmla="*/ 14415169 h 15135727"/>
              <a:gd name="connsiteX215" fmla="*/ 3625850 w 8128084"/>
              <a:gd name="connsiteY215" fmla="*/ 14616364 h 15135727"/>
              <a:gd name="connsiteX216" fmla="*/ 3513221 w 8128084"/>
              <a:gd name="connsiteY216" fmla="*/ 14726653 h 15135727"/>
              <a:gd name="connsiteX217" fmla="*/ 3583071 w 8128084"/>
              <a:gd name="connsiteY217" fmla="*/ 14832932 h 15135727"/>
              <a:gd name="connsiteX218" fmla="*/ 3633537 w 8128084"/>
              <a:gd name="connsiteY218" fmla="*/ 14967285 h 15135727"/>
              <a:gd name="connsiteX219" fmla="*/ 3609474 w 8128084"/>
              <a:gd name="connsiteY219" fmla="*/ 15087600 h 15135727"/>
              <a:gd name="connsiteX220" fmla="*/ 3479132 w 8128084"/>
              <a:gd name="connsiteY220" fmla="*/ 14975974 h 15135727"/>
              <a:gd name="connsiteX221" fmla="*/ 3304340 w 8128084"/>
              <a:gd name="connsiteY221" fmla="*/ 14949237 h 15135727"/>
              <a:gd name="connsiteX222" fmla="*/ 3261227 w 8128084"/>
              <a:gd name="connsiteY222" fmla="*/ 14787145 h 15135727"/>
              <a:gd name="connsiteX223" fmla="*/ 3128211 w 8128084"/>
              <a:gd name="connsiteY223" fmla="*/ 14919158 h 15135727"/>
              <a:gd name="connsiteX224" fmla="*/ 3090277 w 8128084"/>
              <a:gd name="connsiteY224" fmla="*/ 15075903 h 15135727"/>
              <a:gd name="connsiteX225" fmla="*/ 2959769 w 8128084"/>
              <a:gd name="connsiteY225" fmla="*/ 15135727 h 15135727"/>
              <a:gd name="connsiteX226" fmla="*/ 2891256 w 8128084"/>
              <a:gd name="connsiteY226" fmla="*/ 14945895 h 15135727"/>
              <a:gd name="connsiteX227" fmla="*/ 2829927 w 8128084"/>
              <a:gd name="connsiteY227" fmla="*/ 14872703 h 15135727"/>
              <a:gd name="connsiteX228" fmla="*/ 2887579 w 8128084"/>
              <a:gd name="connsiteY228" fmla="*/ 14774779 h 15135727"/>
              <a:gd name="connsiteX229" fmla="*/ 2779127 w 8128084"/>
              <a:gd name="connsiteY229" fmla="*/ 14694903 h 15135727"/>
              <a:gd name="connsiteX230" fmla="*/ 2839453 w 8128084"/>
              <a:gd name="connsiteY230" fmla="*/ 14582274 h 15135727"/>
              <a:gd name="connsiteX231" fmla="*/ 2935706 w 8128084"/>
              <a:gd name="connsiteY231" fmla="*/ 14510085 h 15135727"/>
              <a:gd name="connsiteX232" fmla="*/ 2948406 w 8128084"/>
              <a:gd name="connsiteY232" fmla="*/ 14554535 h 15135727"/>
              <a:gd name="connsiteX233" fmla="*/ 2855327 w 8128084"/>
              <a:gd name="connsiteY233" fmla="*/ 14371053 h 15135727"/>
              <a:gd name="connsiteX234" fmla="*/ 3014077 w 8128084"/>
              <a:gd name="connsiteY234" fmla="*/ 14447253 h 15135727"/>
              <a:gd name="connsiteX235" fmla="*/ 3029285 w 8128084"/>
              <a:gd name="connsiteY235" fmla="*/ 14363032 h 15135727"/>
              <a:gd name="connsiteX236" fmla="*/ 3152274 w 8128084"/>
              <a:gd name="connsiteY236" fmla="*/ 14341642 h 15135727"/>
              <a:gd name="connsiteX237" fmla="*/ 3226135 w 8128084"/>
              <a:gd name="connsiteY237" fmla="*/ 14269453 h 15135727"/>
              <a:gd name="connsiteX238" fmla="*/ 3152274 w 8128084"/>
              <a:gd name="connsiteY238" fmla="*/ 14197264 h 15135727"/>
              <a:gd name="connsiteX239" fmla="*/ 3152274 w 8128084"/>
              <a:gd name="connsiteY239" fmla="*/ 14052885 h 15135727"/>
              <a:gd name="connsiteX240" fmla="*/ 3086435 w 8128084"/>
              <a:gd name="connsiteY240" fmla="*/ 14037845 h 15135727"/>
              <a:gd name="connsiteX241" fmla="*/ 3056021 w 8128084"/>
              <a:gd name="connsiteY241" fmla="*/ 14153148 h 15135727"/>
              <a:gd name="connsiteX242" fmla="*/ 2935706 w 8128084"/>
              <a:gd name="connsiteY242" fmla="*/ 14076948 h 15135727"/>
              <a:gd name="connsiteX243" fmla="*/ 2863516 w 8128084"/>
              <a:gd name="connsiteY243" fmla="*/ 14093324 h 15135727"/>
              <a:gd name="connsiteX244" fmla="*/ 2804527 w 8128084"/>
              <a:gd name="connsiteY244" fmla="*/ 14218653 h 15135727"/>
              <a:gd name="connsiteX245" fmla="*/ 2719137 w 8128084"/>
              <a:gd name="connsiteY245" fmla="*/ 14197264 h 15135727"/>
              <a:gd name="connsiteX246" fmla="*/ 2653298 w 8128084"/>
              <a:gd name="connsiteY246" fmla="*/ 14248064 h 15135727"/>
              <a:gd name="connsiteX247" fmla="*/ 2560721 w 8128084"/>
              <a:gd name="connsiteY247" fmla="*/ 14150474 h 15135727"/>
              <a:gd name="connsiteX248" fmla="*/ 2436729 w 8128084"/>
              <a:gd name="connsiteY248" fmla="*/ 13804566 h 15135727"/>
              <a:gd name="connsiteX249" fmla="*/ 2550527 w 8128084"/>
              <a:gd name="connsiteY249" fmla="*/ 13805903 h 15135727"/>
              <a:gd name="connsiteX250" fmla="*/ 2729498 w 8128084"/>
              <a:gd name="connsiteY250" fmla="*/ 13812253 h 15135727"/>
              <a:gd name="connsiteX251" fmla="*/ 2633077 w 8128084"/>
              <a:gd name="connsiteY251" fmla="*/ 13755103 h 15135727"/>
              <a:gd name="connsiteX252" fmla="*/ 2553369 w 8128084"/>
              <a:gd name="connsiteY252" fmla="*/ 13475369 h 15135727"/>
              <a:gd name="connsiteX253" fmla="*/ 2658645 w 8128084"/>
              <a:gd name="connsiteY253" fmla="*/ 13224711 h 15135727"/>
              <a:gd name="connsiteX254" fmla="*/ 2719137 w 8128084"/>
              <a:gd name="connsiteY254" fmla="*/ 13042232 h 15135727"/>
              <a:gd name="connsiteX255" fmla="*/ 2791327 w 8128084"/>
              <a:gd name="connsiteY255" fmla="*/ 12945979 h 15135727"/>
              <a:gd name="connsiteX256" fmla="*/ 2969627 w 8128084"/>
              <a:gd name="connsiteY256" fmla="*/ 12929603 h 15135727"/>
              <a:gd name="connsiteX257" fmla="*/ 3031958 w 8128084"/>
              <a:gd name="connsiteY257" fmla="*/ 13090358 h 15135727"/>
              <a:gd name="connsiteX258" fmla="*/ 3102977 w 8128084"/>
              <a:gd name="connsiteY258" fmla="*/ 12974053 h 15135727"/>
              <a:gd name="connsiteX259" fmla="*/ 3043321 w 8128084"/>
              <a:gd name="connsiteY259" fmla="*/ 12836024 h 15135727"/>
              <a:gd name="connsiteX260" fmla="*/ 2849479 w 8128084"/>
              <a:gd name="connsiteY260" fmla="*/ 12815637 h 15135727"/>
              <a:gd name="connsiteX261" fmla="*/ 2815390 w 8128084"/>
              <a:gd name="connsiteY261" fmla="*/ 12777537 h 15135727"/>
              <a:gd name="connsiteX262" fmla="*/ 2887077 w 8128084"/>
              <a:gd name="connsiteY262" fmla="*/ 12586703 h 15135727"/>
              <a:gd name="connsiteX263" fmla="*/ 3153777 w 8128084"/>
              <a:gd name="connsiteY263" fmla="*/ 12516853 h 15135727"/>
              <a:gd name="connsiteX264" fmla="*/ 3239837 w 8128084"/>
              <a:gd name="connsiteY264" fmla="*/ 12311314 h 15135727"/>
              <a:gd name="connsiteX265" fmla="*/ 3104148 w 8128084"/>
              <a:gd name="connsiteY265" fmla="*/ 12320337 h 15135727"/>
              <a:gd name="connsiteX266" fmla="*/ 3040648 w 8128084"/>
              <a:gd name="connsiteY266" fmla="*/ 12320337 h 15135727"/>
              <a:gd name="connsiteX267" fmla="*/ 2956927 w 8128084"/>
              <a:gd name="connsiteY267" fmla="*/ 12237453 h 15135727"/>
              <a:gd name="connsiteX268" fmla="*/ 3007895 w 8128084"/>
              <a:gd name="connsiteY268" fmla="*/ 12079706 h 15135727"/>
              <a:gd name="connsiteX269" fmla="*/ 2810042 w 8128084"/>
              <a:gd name="connsiteY269" fmla="*/ 11954377 h 15135727"/>
              <a:gd name="connsiteX270" fmla="*/ 2863516 w 8128084"/>
              <a:gd name="connsiteY270" fmla="*/ 11694695 h 15135727"/>
              <a:gd name="connsiteX271" fmla="*/ 2817227 w 8128084"/>
              <a:gd name="connsiteY271" fmla="*/ 11507203 h 15135727"/>
              <a:gd name="connsiteX272" fmla="*/ 2911642 w 8128084"/>
              <a:gd name="connsiteY272" fmla="*/ 11454064 h 15135727"/>
              <a:gd name="connsiteX273" fmla="*/ 2988677 w 8128084"/>
              <a:gd name="connsiteY273" fmla="*/ 11494503 h 15135727"/>
              <a:gd name="connsiteX274" fmla="*/ 3011571 w 8128084"/>
              <a:gd name="connsiteY274" fmla="*/ 11454064 h 15135727"/>
              <a:gd name="connsiteX275" fmla="*/ 2850482 w 8128084"/>
              <a:gd name="connsiteY275" fmla="*/ 11381874 h 15135727"/>
              <a:gd name="connsiteX276" fmla="*/ 2993858 w 8128084"/>
              <a:gd name="connsiteY276" fmla="*/ 11266571 h 15135727"/>
              <a:gd name="connsiteX277" fmla="*/ 3007895 w 8128084"/>
              <a:gd name="connsiteY277" fmla="*/ 11189369 h 15135727"/>
              <a:gd name="connsiteX278" fmla="*/ 2874879 w 8128084"/>
              <a:gd name="connsiteY278" fmla="*/ 11179342 h 15135727"/>
              <a:gd name="connsiteX279" fmla="*/ 2919329 w 8128084"/>
              <a:gd name="connsiteY279" fmla="*/ 11023600 h 15135727"/>
              <a:gd name="connsiteX280" fmla="*/ 2887579 w 8128084"/>
              <a:gd name="connsiteY280" fmla="*/ 10924674 h 15135727"/>
              <a:gd name="connsiteX281" fmla="*/ 2760914 w 8128084"/>
              <a:gd name="connsiteY281" fmla="*/ 11065377 h 15135727"/>
              <a:gd name="connsiteX282" fmla="*/ 2667000 w 8128084"/>
              <a:gd name="connsiteY282" fmla="*/ 10969124 h 15135727"/>
              <a:gd name="connsiteX283" fmla="*/ 2607845 w 8128084"/>
              <a:gd name="connsiteY283" fmla="*/ 11071727 h 15135727"/>
              <a:gd name="connsiteX284" fmla="*/ 2526632 w 8128084"/>
              <a:gd name="connsiteY284" fmla="*/ 11117179 h 15135727"/>
              <a:gd name="connsiteX285" fmla="*/ 2410827 w 8128084"/>
              <a:gd name="connsiteY285" fmla="*/ 11100803 h 15135727"/>
              <a:gd name="connsiteX286" fmla="*/ 2334127 w 8128084"/>
              <a:gd name="connsiteY286" fmla="*/ 10996864 h 15135727"/>
              <a:gd name="connsiteX287" fmla="*/ 2358190 w 8128084"/>
              <a:gd name="connsiteY287" fmla="*/ 10732169 h 15135727"/>
              <a:gd name="connsiteX288" fmla="*/ 2372227 w 8128084"/>
              <a:gd name="connsiteY288" fmla="*/ 10689390 h 15135727"/>
              <a:gd name="connsiteX289" fmla="*/ 2533316 w 8128084"/>
              <a:gd name="connsiteY289" fmla="*/ 10574087 h 15135727"/>
              <a:gd name="connsiteX290" fmla="*/ 2598821 w 8128084"/>
              <a:gd name="connsiteY290" fmla="*/ 10684042 h 15135727"/>
              <a:gd name="connsiteX291" fmla="*/ 2683877 w 8128084"/>
              <a:gd name="connsiteY291" fmla="*/ 10745203 h 15135727"/>
              <a:gd name="connsiteX292" fmla="*/ 2767264 w 8128084"/>
              <a:gd name="connsiteY292" fmla="*/ 10684042 h 15135727"/>
              <a:gd name="connsiteX293" fmla="*/ 2646948 w 8128084"/>
              <a:gd name="connsiteY293" fmla="*/ 10515600 h 15135727"/>
              <a:gd name="connsiteX294" fmla="*/ 2815390 w 8128084"/>
              <a:gd name="connsiteY294" fmla="*/ 10395285 h 15135727"/>
              <a:gd name="connsiteX295" fmla="*/ 2899777 w 8128084"/>
              <a:gd name="connsiteY295" fmla="*/ 10453103 h 15135727"/>
              <a:gd name="connsiteX296" fmla="*/ 2899777 w 8128084"/>
              <a:gd name="connsiteY296" fmla="*/ 10586453 h 15135727"/>
              <a:gd name="connsiteX297" fmla="*/ 2982327 w 8128084"/>
              <a:gd name="connsiteY297" fmla="*/ 10459453 h 15135727"/>
              <a:gd name="connsiteX298" fmla="*/ 3080085 w 8128084"/>
              <a:gd name="connsiteY298" fmla="*/ 10419348 h 15135727"/>
              <a:gd name="connsiteX299" fmla="*/ 3248527 w 8128084"/>
              <a:gd name="connsiteY299" fmla="*/ 10539664 h 15135727"/>
              <a:gd name="connsiteX300" fmla="*/ 3320716 w 8128084"/>
              <a:gd name="connsiteY300" fmla="*/ 10659979 h 15135727"/>
              <a:gd name="connsiteX301" fmla="*/ 3465095 w 8128084"/>
              <a:gd name="connsiteY301" fmla="*/ 10659979 h 15135727"/>
              <a:gd name="connsiteX302" fmla="*/ 3441032 w 8128084"/>
              <a:gd name="connsiteY302" fmla="*/ 10491537 h 15135727"/>
              <a:gd name="connsiteX303" fmla="*/ 3356977 w 8128084"/>
              <a:gd name="connsiteY303" fmla="*/ 10408653 h 15135727"/>
              <a:gd name="connsiteX304" fmla="*/ 3348456 w 8128084"/>
              <a:gd name="connsiteY304" fmla="*/ 10282656 h 15135727"/>
              <a:gd name="connsiteX305" fmla="*/ 3198227 w 8128084"/>
              <a:gd name="connsiteY305" fmla="*/ 10319753 h 15135727"/>
              <a:gd name="connsiteX306" fmla="*/ 3152274 w 8128084"/>
              <a:gd name="connsiteY306" fmla="*/ 10250906 h 15135727"/>
              <a:gd name="connsiteX307" fmla="*/ 3176337 w 8128084"/>
              <a:gd name="connsiteY307" fmla="*/ 10178716 h 15135727"/>
              <a:gd name="connsiteX308" fmla="*/ 3104148 w 8128084"/>
              <a:gd name="connsiteY308" fmla="*/ 10154653 h 15135727"/>
              <a:gd name="connsiteX309" fmla="*/ 2975977 w 8128084"/>
              <a:gd name="connsiteY309" fmla="*/ 10167353 h 15135727"/>
              <a:gd name="connsiteX310" fmla="*/ 3007895 w 8128084"/>
              <a:gd name="connsiteY310" fmla="*/ 9962148 h 15135727"/>
              <a:gd name="connsiteX311" fmla="*/ 3176337 w 8128084"/>
              <a:gd name="connsiteY311" fmla="*/ 9889958 h 15135727"/>
              <a:gd name="connsiteX312" fmla="*/ 2959769 w 8128084"/>
              <a:gd name="connsiteY312" fmla="*/ 9504948 h 15135727"/>
              <a:gd name="connsiteX313" fmla="*/ 2791327 w 8128084"/>
              <a:gd name="connsiteY313" fmla="*/ 9456821 h 15135727"/>
              <a:gd name="connsiteX314" fmla="*/ 2574758 w 8128084"/>
              <a:gd name="connsiteY314" fmla="*/ 9336506 h 15135727"/>
              <a:gd name="connsiteX315" fmla="*/ 2671177 w 8128084"/>
              <a:gd name="connsiteY315" fmla="*/ 9189453 h 15135727"/>
              <a:gd name="connsiteX316" fmla="*/ 2684045 w 8128084"/>
              <a:gd name="connsiteY316" fmla="*/ 9109911 h 15135727"/>
              <a:gd name="connsiteX317" fmla="*/ 2580774 w 8128084"/>
              <a:gd name="connsiteY317" fmla="*/ 9069471 h 15135727"/>
              <a:gd name="connsiteX318" fmla="*/ 2546685 w 8128084"/>
              <a:gd name="connsiteY318" fmla="*/ 9051758 h 15135727"/>
              <a:gd name="connsiteX319" fmla="*/ 2436729 w 8128084"/>
              <a:gd name="connsiteY319" fmla="*/ 9056771 h 15135727"/>
              <a:gd name="connsiteX320" fmla="*/ 2372727 w 8128084"/>
              <a:gd name="connsiteY320" fmla="*/ 9259303 h 15135727"/>
              <a:gd name="connsiteX321" fmla="*/ 2261937 w 8128084"/>
              <a:gd name="connsiteY321" fmla="*/ 9168064 h 15135727"/>
              <a:gd name="connsiteX322" fmla="*/ 2237874 w 8128084"/>
              <a:gd name="connsiteY322" fmla="*/ 8999621 h 15135727"/>
              <a:gd name="connsiteX323" fmla="*/ 2079458 w 8128084"/>
              <a:gd name="connsiteY323" fmla="*/ 9020008 h 15135727"/>
              <a:gd name="connsiteX324" fmla="*/ 2026319 w 8128084"/>
              <a:gd name="connsiteY324" fmla="*/ 8827503 h 15135727"/>
              <a:gd name="connsiteX325" fmla="*/ 1833814 w 8128084"/>
              <a:gd name="connsiteY325" fmla="*/ 8822490 h 15135727"/>
              <a:gd name="connsiteX326" fmla="*/ 1705977 w 8128084"/>
              <a:gd name="connsiteY326" fmla="*/ 8941803 h 15135727"/>
              <a:gd name="connsiteX327" fmla="*/ 1693445 w 8128084"/>
              <a:gd name="connsiteY327" fmla="*/ 9048082 h 15135727"/>
              <a:gd name="connsiteX328" fmla="*/ 1575469 w 8128084"/>
              <a:gd name="connsiteY328" fmla="*/ 9099885 h 15135727"/>
              <a:gd name="connsiteX329" fmla="*/ 1477879 w 8128084"/>
              <a:gd name="connsiteY329" fmla="*/ 8936456 h 15135727"/>
              <a:gd name="connsiteX330" fmla="*/ 1347537 w 8128084"/>
              <a:gd name="connsiteY330" fmla="*/ 8879306 h 15135727"/>
              <a:gd name="connsiteX331" fmla="*/ 1220537 w 8128084"/>
              <a:gd name="connsiteY331" fmla="*/ 8799764 h 15135727"/>
              <a:gd name="connsiteX332" fmla="*/ 1106906 w 8128084"/>
              <a:gd name="connsiteY332" fmla="*/ 8783053 h 15135727"/>
              <a:gd name="connsiteX333" fmla="*/ 890337 w 8128084"/>
              <a:gd name="connsiteY333" fmla="*/ 8686800 h 15135727"/>
              <a:gd name="connsiteX334" fmla="*/ 649706 w 8128084"/>
              <a:gd name="connsiteY334" fmla="*/ 8662737 h 15135727"/>
              <a:gd name="connsiteX335" fmla="*/ 493127 w 8128084"/>
              <a:gd name="connsiteY335" fmla="*/ 8668753 h 15135727"/>
              <a:gd name="connsiteX336" fmla="*/ 385011 w 8128084"/>
              <a:gd name="connsiteY336" fmla="*/ 8566485 h 15135727"/>
              <a:gd name="connsiteX337" fmla="*/ 455027 w 8128084"/>
              <a:gd name="connsiteY337" fmla="*/ 8421103 h 15135727"/>
              <a:gd name="connsiteX338" fmla="*/ 577516 w 8128084"/>
              <a:gd name="connsiteY338" fmla="*/ 8373979 h 15135727"/>
              <a:gd name="connsiteX339" fmla="*/ 794085 w 8128084"/>
              <a:gd name="connsiteY339" fmla="*/ 8301790 h 15135727"/>
              <a:gd name="connsiteX340" fmla="*/ 745958 w 8128084"/>
              <a:gd name="connsiteY340" fmla="*/ 8133348 h 15135727"/>
              <a:gd name="connsiteX341" fmla="*/ 818148 w 8128084"/>
              <a:gd name="connsiteY341" fmla="*/ 7820527 h 15135727"/>
              <a:gd name="connsiteX342" fmla="*/ 697832 w 8128084"/>
              <a:gd name="connsiteY342" fmla="*/ 7820527 h 15135727"/>
              <a:gd name="connsiteX343" fmla="*/ 625642 w 8128084"/>
              <a:gd name="connsiteY343" fmla="*/ 7916779 h 15135727"/>
              <a:gd name="connsiteX344" fmla="*/ 457200 w 8128084"/>
              <a:gd name="connsiteY344" fmla="*/ 7820527 h 15135727"/>
              <a:gd name="connsiteX345" fmla="*/ 529390 w 8128084"/>
              <a:gd name="connsiteY345" fmla="*/ 7700211 h 15135727"/>
              <a:gd name="connsiteX346" fmla="*/ 715377 w 8128084"/>
              <a:gd name="connsiteY346" fmla="*/ 7748003 h 15135727"/>
              <a:gd name="connsiteX347" fmla="*/ 938464 w 8128084"/>
              <a:gd name="connsiteY347" fmla="*/ 7676148 h 15135727"/>
              <a:gd name="connsiteX348" fmla="*/ 1058779 w 8128084"/>
              <a:gd name="connsiteY348" fmla="*/ 7459579 h 15135727"/>
              <a:gd name="connsiteX349" fmla="*/ 1203158 w 8128084"/>
              <a:gd name="connsiteY349" fmla="*/ 7603958 h 15135727"/>
              <a:gd name="connsiteX350" fmla="*/ 1299411 w 8128084"/>
              <a:gd name="connsiteY350" fmla="*/ 7555832 h 15135727"/>
              <a:gd name="connsiteX351" fmla="*/ 1443790 w 8128084"/>
              <a:gd name="connsiteY351" fmla="*/ 7507706 h 15135727"/>
              <a:gd name="connsiteX352" fmla="*/ 1684421 w 8128084"/>
              <a:gd name="connsiteY352" fmla="*/ 7603958 h 15135727"/>
              <a:gd name="connsiteX353" fmla="*/ 1684421 w 8128084"/>
              <a:gd name="connsiteY353" fmla="*/ 7603958 h 15135727"/>
              <a:gd name="connsiteX354" fmla="*/ 1693277 w 8128084"/>
              <a:gd name="connsiteY354" fmla="*/ 7462253 h 15135727"/>
              <a:gd name="connsiteX355" fmla="*/ 1540042 w 8128084"/>
              <a:gd name="connsiteY355" fmla="*/ 7363327 h 15135727"/>
              <a:gd name="connsiteX356" fmla="*/ 1299411 w 8128084"/>
              <a:gd name="connsiteY356" fmla="*/ 7315200 h 15135727"/>
              <a:gd name="connsiteX357" fmla="*/ 1130969 w 8128084"/>
              <a:gd name="connsiteY357" fmla="*/ 7339264 h 15135727"/>
              <a:gd name="connsiteX358" fmla="*/ 1034716 w 8128084"/>
              <a:gd name="connsiteY358" fmla="*/ 7315200 h 15135727"/>
              <a:gd name="connsiteX359" fmla="*/ 982077 w 8128084"/>
              <a:gd name="connsiteY359" fmla="*/ 7113003 h 15135727"/>
              <a:gd name="connsiteX360" fmla="*/ 1155032 w 8128084"/>
              <a:gd name="connsiteY360" fmla="*/ 7050506 h 15135727"/>
              <a:gd name="connsiteX361" fmla="*/ 1155032 w 8128084"/>
              <a:gd name="connsiteY361" fmla="*/ 6930190 h 15135727"/>
              <a:gd name="connsiteX362" fmla="*/ 1155032 w 8128084"/>
              <a:gd name="connsiteY362" fmla="*/ 6761748 h 15135727"/>
              <a:gd name="connsiteX363" fmla="*/ 1203158 w 8128084"/>
              <a:gd name="connsiteY363" fmla="*/ 6617369 h 15135727"/>
              <a:gd name="connsiteX364" fmla="*/ 1409700 w 8128084"/>
              <a:gd name="connsiteY364" fmla="*/ 6517440 h 15135727"/>
              <a:gd name="connsiteX365" fmla="*/ 1443790 w 8128084"/>
              <a:gd name="connsiteY365" fmla="*/ 6328611 h 15135727"/>
              <a:gd name="connsiteX366" fmla="*/ 1419727 w 8128084"/>
              <a:gd name="connsiteY366" fmla="*/ 6208295 h 15135727"/>
              <a:gd name="connsiteX367" fmla="*/ 1275348 w 8128084"/>
              <a:gd name="connsiteY367" fmla="*/ 6304548 h 15135727"/>
              <a:gd name="connsiteX368" fmla="*/ 1178927 w 8128084"/>
              <a:gd name="connsiteY368" fmla="*/ 6281153 h 15135727"/>
              <a:gd name="connsiteX369" fmla="*/ 1242427 w 8128084"/>
              <a:gd name="connsiteY369" fmla="*/ 6173203 h 15135727"/>
              <a:gd name="connsiteX370" fmla="*/ 1323474 w 8128084"/>
              <a:gd name="connsiteY370" fmla="*/ 6015790 h 15135727"/>
              <a:gd name="connsiteX371" fmla="*/ 1597192 w 8128084"/>
              <a:gd name="connsiteY371" fmla="*/ 5941261 h 15135727"/>
              <a:gd name="connsiteX372" fmla="*/ 1527342 w 8128084"/>
              <a:gd name="connsiteY372" fmla="*/ 5833645 h 15135727"/>
              <a:gd name="connsiteX373" fmla="*/ 1395664 w 8128084"/>
              <a:gd name="connsiteY373" fmla="*/ 5824621 h 15135727"/>
              <a:gd name="connsiteX374" fmla="*/ 1179095 w 8128084"/>
              <a:gd name="connsiteY374" fmla="*/ 5799221 h 15135727"/>
              <a:gd name="connsiteX375" fmla="*/ 1153527 w 8128084"/>
              <a:gd name="connsiteY375" fmla="*/ 5919203 h 15135727"/>
              <a:gd name="connsiteX376" fmla="*/ 877637 w 8128084"/>
              <a:gd name="connsiteY376" fmla="*/ 5838658 h 15135727"/>
              <a:gd name="connsiteX377" fmla="*/ 697832 w 8128084"/>
              <a:gd name="connsiteY377" fmla="*/ 5606716 h 15135727"/>
              <a:gd name="connsiteX378" fmla="*/ 577516 w 8128084"/>
              <a:gd name="connsiteY378" fmla="*/ 5582653 h 15135727"/>
              <a:gd name="connsiteX379" fmla="*/ 613777 w 8128084"/>
              <a:gd name="connsiteY379" fmla="*/ 5696953 h 15135727"/>
              <a:gd name="connsiteX380" fmla="*/ 697832 w 8128084"/>
              <a:gd name="connsiteY380" fmla="*/ 5775158 h 15135727"/>
              <a:gd name="connsiteX381" fmla="*/ 556627 w 8128084"/>
              <a:gd name="connsiteY381" fmla="*/ 5862053 h 15135727"/>
              <a:gd name="connsiteX382" fmla="*/ 351924 w 8128084"/>
              <a:gd name="connsiteY382" fmla="*/ 5869071 h 15135727"/>
              <a:gd name="connsiteX383" fmla="*/ 314492 w 8128084"/>
              <a:gd name="connsiteY383" fmla="*/ 5702969 h 15135727"/>
              <a:gd name="connsiteX384" fmla="*/ 315495 w 8128084"/>
              <a:gd name="connsiteY384" fmla="*/ 5476040 h 15135727"/>
              <a:gd name="connsiteX385" fmla="*/ 144379 w 8128084"/>
              <a:gd name="connsiteY385" fmla="*/ 5459664 h 15135727"/>
              <a:gd name="connsiteX386" fmla="*/ 0 w 8128084"/>
              <a:gd name="connsiteY386" fmla="*/ 5462337 h 15135727"/>
              <a:gd name="connsiteX387" fmla="*/ 96253 w 8128084"/>
              <a:gd name="connsiteY387"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42827 w 8128084"/>
              <a:gd name="connsiteY202" fmla="*/ 14383753 h 15135727"/>
              <a:gd name="connsiteX203" fmla="*/ 4403558 w 8128084"/>
              <a:gd name="connsiteY203" fmla="*/ 14437895 h 15135727"/>
              <a:gd name="connsiteX204" fmla="*/ 4340058 w 8128084"/>
              <a:gd name="connsiteY204" fmla="*/ 14475995 h 15135727"/>
              <a:gd name="connsiteX205" fmla="*/ 4303127 w 8128084"/>
              <a:gd name="connsiteY205" fmla="*/ 14364703 h 15135727"/>
              <a:gd name="connsiteX206" fmla="*/ 4276892 w 8128084"/>
              <a:gd name="connsiteY206" fmla="*/ 14296190 h 15135727"/>
              <a:gd name="connsiteX207" fmla="*/ 4235116 w 8128084"/>
              <a:gd name="connsiteY207" fmla="*/ 14341642 h 15135727"/>
              <a:gd name="connsiteX208" fmla="*/ 4141715 w 8128084"/>
              <a:gd name="connsiteY208" fmla="*/ 14228553 h 15135727"/>
              <a:gd name="connsiteX209" fmla="*/ 4137527 w 8128084"/>
              <a:gd name="connsiteY209" fmla="*/ 14364369 h 15135727"/>
              <a:gd name="connsiteX210" fmla="*/ 3998327 w 8128084"/>
              <a:gd name="connsiteY210" fmla="*/ 14409153 h 15135727"/>
              <a:gd name="connsiteX211" fmla="*/ 4023727 w 8128084"/>
              <a:gd name="connsiteY211" fmla="*/ 14275803 h 15135727"/>
              <a:gd name="connsiteX212" fmla="*/ 3915945 w 8128084"/>
              <a:gd name="connsiteY212" fmla="*/ 14289840 h 15135727"/>
              <a:gd name="connsiteX213" fmla="*/ 3801979 w 8128084"/>
              <a:gd name="connsiteY213" fmla="*/ 14293516 h 15135727"/>
              <a:gd name="connsiteX214" fmla="*/ 3719764 w 8128084"/>
              <a:gd name="connsiteY214" fmla="*/ 14415169 h 15135727"/>
              <a:gd name="connsiteX215" fmla="*/ 3625850 w 8128084"/>
              <a:gd name="connsiteY215" fmla="*/ 14616364 h 15135727"/>
              <a:gd name="connsiteX216" fmla="*/ 3513221 w 8128084"/>
              <a:gd name="connsiteY216" fmla="*/ 14726653 h 15135727"/>
              <a:gd name="connsiteX217" fmla="*/ 3583071 w 8128084"/>
              <a:gd name="connsiteY217" fmla="*/ 14832932 h 15135727"/>
              <a:gd name="connsiteX218" fmla="*/ 3633537 w 8128084"/>
              <a:gd name="connsiteY218" fmla="*/ 14967285 h 15135727"/>
              <a:gd name="connsiteX219" fmla="*/ 3609474 w 8128084"/>
              <a:gd name="connsiteY219" fmla="*/ 15087600 h 15135727"/>
              <a:gd name="connsiteX220" fmla="*/ 3479132 w 8128084"/>
              <a:gd name="connsiteY220" fmla="*/ 14975974 h 15135727"/>
              <a:gd name="connsiteX221" fmla="*/ 3304340 w 8128084"/>
              <a:gd name="connsiteY221" fmla="*/ 14949237 h 15135727"/>
              <a:gd name="connsiteX222" fmla="*/ 3261227 w 8128084"/>
              <a:gd name="connsiteY222" fmla="*/ 14787145 h 15135727"/>
              <a:gd name="connsiteX223" fmla="*/ 3128211 w 8128084"/>
              <a:gd name="connsiteY223" fmla="*/ 14919158 h 15135727"/>
              <a:gd name="connsiteX224" fmla="*/ 3090277 w 8128084"/>
              <a:gd name="connsiteY224" fmla="*/ 15075903 h 15135727"/>
              <a:gd name="connsiteX225" fmla="*/ 2959769 w 8128084"/>
              <a:gd name="connsiteY225" fmla="*/ 15135727 h 15135727"/>
              <a:gd name="connsiteX226" fmla="*/ 2891256 w 8128084"/>
              <a:gd name="connsiteY226" fmla="*/ 14945895 h 15135727"/>
              <a:gd name="connsiteX227" fmla="*/ 2829927 w 8128084"/>
              <a:gd name="connsiteY227" fmla="*/ 14872703 h 15135727"/>
              <a:gd name="connsiteX228" fmla="*/ 2887579 w 8128084"/>
              <a:gd name="connsiteY228" fmla="*/ 14774779 h 15135727"/>
              <a:gd name="connsiteX229" fmla="*/ 2779127 w 8128084"/>
              <a:gd name="connsiteY229" fmla="*/ 14694903 h 15135727"/>
              <a:gd name="connsiteX230" fmla="*/ 2839453 w 8128084"/>
              <a:gd name="connsiteY230" fmla="*/ 14582274 h 15135727"/>
              <a:gd name="connsiteX231" fmla="*/ 2935706 w 8128084"/>
              <a:gd name="connsiteY231" fmla="*/ 14510085 h 15135727"/>
              <a:gd name="connsiteX232" fmla="*/ 2948406 w 8128084"/>
              <a:gd name="connsiteY232" fmla="*/ 14554535 h 15135727"/>
              <a:gd name="connsiteX233" fmla="*/ 2855327 w 8128084"/>
              <a:gd name="connsiteY233" fmla="*/ 14371053 h 15135727"/>
              <a:gd name="connsiteX234" fmla="*/ 3014077 w 8128084"/>
              <a:gd name="connsiteY234" fmla="*/ 14447253 h 15135727"/>
              <a:gd name="connsiteX235" fmla="*/ 3029285 w 8128084"/>
              <a:gd name="connsiteY235" fmla="*/ 14363032 h 15135727"/>
              <a:gd name="connsiteX236" fmla="*/ 3152274 w 8128084"/>
              <a:gd name="connsiteY236" fmla="*/ 14341642 h 15135727"/>
              <a:gd name="connsiteX237" fmla="*/ 3226135 w 8128084"/>
              <a:gd name="connsiteY237" fmla="*/ 14269453 h 15135727"/>
              <a:gd name="connsiteX238" fmla="*/ 3152274 w 8128084"/>
              <a:gd name="connsiteY238" fmla="*/ 14197264 h 15135727"/>
              <a:gd name="connsiteX239" fmla="*/ 3152274 w 8128084"/>
              <a:gd name="connsiteY239" fmla="*/ 14052885 h 15135727"/>
              <a:gd name="connsiteX240" fmla="*/ 3086435 w 8128084"/>
              <a:gd name="connsiteY240" fmla="*/ 14037845 h 15135727"/>
              <a:gd name="connsiteX241" fmla="*/ 3056021 w 8128084"/>
              <a:gd name="connsiteY241" fmla="*/ 14153148 h 15135727"/>
              <a:gd name="connsiteX242" fmla="*/ 2935706 w 8128084"/>
              <a:gd name="connsiteY242" fmla="*/ 14076948 h 15135727"/>
              <a:gd name="connsiteX243" fmla="*/ 2863516 w 8128084"/>
              <a:gd name="connsiteY243" fmla="*/ 14093324 h 15135727"/>
              <a:gd name="connsiteX244" fmla="*/ 2804527 w 8128084"/>
              <a:gd name="connsiteY244" fmla="*/ 14218653 h 15135727"/>
              <a:gd name="connsiteX245" fmla="*/ 2719137 w 8128084"/>
              <a:gd name="connsiteY245" fmla="*/ 14197264 h 15135727"/>
              <a:gd name="connsiteX246" fmla="*/ 2653298 w 8128084"/>
              <a:gd name="connsiteY246" fmla="*/ 14248064 h 15135727"/>
              <a:gd name="connsiteX247" fmla="*/ 2560721 w 8128084"/>
              <a:gd name="connsiteY247" fmla="*/ 14150474 h 15135727"/>
              <a:gd name="connsiteX248" fmla="*/ 2436729 w 8128084"/>
              <a:gd name="connsiteY248" fmla="*/ 13804566 h 15135727"/>
              <a:gd name="connsiteX249" fmla="*/ 2550527 w 8128084"/>
              <a:gd name="connsiteY249" fmla="*/ 13805903 h 15135727"/>
              <a:gd name="connsiteX250" fmla="*/ 2729498 w 8128084"/>
              <a:gd name="connsiteY250" fmla="*/ 13812253 h 15135727"/>
              <a:gd name="connsiteX251" fmla="*/ 2633077 w 8128084"/>
              <a:gd name="connsiteY251" fmla="*/ 13755103 h 15135727"/>
              <a:gd name="connsiteX252" fmla="*/ 2553369 w 8128084"/>
              <a:gd name="connsiteY252" fmla="*/ 13475369 h 15135727"/>
              <a:gd name="connsiteX253" fmla="*/ 2658645 w 8128084"/>
              <a:gd name="connsiteY253" fmla="*/ 13224711 h 15135727"/>
              <a:gd name="connsiteX254" fmla="*/ 2719137 w 8128084"/>
              <a:gd name="connsiteY254" fmla="*/ 13042232 h 15135727"/>
              <a:gd name="connsiteX255" fmla="*/ 2791327 w 8128084"/>
              <a:gd name="connsiteY255" fmla="*/ 12945979 h 15135727"/>
              <a:gd name="connsiteX256" fmla="*/ 2969627 w 8128084"/>
              <a:gd name="connsiteY256" fmla="*/ 12929603 h 15135727"/>
              <a:gd name="connsiteX257" fmla="*/ 3031958 w 8128084"/>
              <a:gd name="connsiteY257" fmla="*/ 13090358 h 15135727"/>
              <a:gd name="connsiteX258" fmla="*/ 3102977 w 8128084"/>
              <a:gd name="connsiteY258" fmla="*/ 12974053 h 15135727"/>
              <a:gd name="connsiteX259" fmla="*/ 3043321 w 8128084"/>
              <a:gd name="connsiteY259" fmla="*/ 12836024 h 15135727"/>
              <a:gd name="connsiteX260" fmla="*/ 2849479 w 8128084"/>
              <a:gd name="connsiteY260" fmla="*/ 12815637 h 15135727"/>
              <a:gd name="connsiteX261" fmla="*/ 2815390 w 8128084"/>
              <a:gd name="connsiteY261" fmla="*/ 12777537 h 15135727"/>
              <a:gd name="connsiteX262" fmla="*/ 2887077 w 8128084"/>
              <a:gd name="connsiteY262" fmla="*/ 12586703 h 15135727"/>
              <a:gd name="connsiteX263" fmla="*/ 3153777 w 8128084"/>
              <a:gd name="connsiteY263" fmla="*/ 12516853 h 15135727"/>
              <a:gd name="connsiteX264" fmla="*/ 3239837 w 8128084"/>
              <a:gd name="connsiteY264" fmla="*/ 12311314 h 15135727"/>
              <a:gd name="connsiteX265" fmla="*/ 3104148 w 8128084"/>
              <a:gd name="connsiteY265" fmla="*/ 12320337 h 15135727"/>
              <a:gd name="connsiteX266" fmla="*/ 3040648 w 8128084"/>
              <a:gd name="connsiteY266" fmla="*/ 12320337 h 15135727"/>
              <a:gd name="connsiteX267" fmla="*/ 2956927 w 8128084"/>
              <a:gd name="connsiteY267" fmla="*/ 12237453 h 15135727"/>
              <a:gd name="connsiteX268" fmla="*/ 3007895 w 8128084"/>
              <a:gd name="connsiteY268" fmla="*/ 12079706 h 15135727"/>
              <a:gd name="connsiteX269" fmla="*/ 2810042 w 8128084"/>
              <a:gd name="connsiteY269" fmla="*/ 11954377 h 15135727"/>
              <a:gd name="connsiteX270" fmla="*/ 2863516 w 8128084"/>
              <a:gd name="connsiteY270" fmla="*/ 11694695 h 15135727"/>
              <a:gd name="connsiteX271" fmla="*/ 2817227 w 8128084"/>
              <a:gd name="connsiteY271" fmla="*/ 11507203 h 15135727"/>
              <a:gd name="connsiteX272" fmla="*/ 2911642 w 8128084"/>
              <a:gd name="connsiteY272" fmla="*/ 11454064 h 15135727"/>
              <a:gd name="connsiteX273" fmla="*/ 2988677 w 8128084"/>
              <a:gd name="connsiteY273" fmla="*/ 11494503 h 15135727"/>
              <a:gd name="connsiteX274" fmla="*/ 3011571 w 8128084"/>
              <a:gd name="connsiteY274" fmla="*/ 11454064 h 15135727"/>
              <a:gd name="connsiteX275" fmla="*/ 2850482 w 8128084"/>
              <a:gd name="connsiteY275" fmla="*/ 11381874 h 15135727"/>
              <a:gd name="connsiteX276" fmla="*/ 2993858 w 8128084"/>
              <a:gd name="connsiteY276" fmla="*/ 11266571 h 15135727"/>
              <a:gd name="connsiteX277" fmla="*/ 3007895 w 8128084"/>
              <a:gd name="connsiteY277" fmla="*/ 11189369 h 15135727"/>
              <a:gd name="connsiteX278" fmla="*/ 2874879 w 8128084"/>
              <a:gd name="connsiteY278" fmla="*/ 11179342 h 15135727"/>
              <a:gd name="connsiteX279" fmla="*/ 2919329 w 8128084"/>
              <a:gd name="connsiteY279" fmla="*/ 11023600 h 15135727"/>
              <a:gd name="connsiteX280" fmla="*/ 2887579 w 8128084"/>
              <a:gd name="connsiteY280" fmla="*/ 10924674 h 15135727"/>
              <a:gd name="connsiteX281" fmla="*/ 2760914 w 8128084"/>
              <a:gd name="connsiteY281" fmla="*/ 11065377 h 15135727"/>
              <a:gd name="connsiteX282" fmla="*/ 2667000 w 8128084"/>
              <a:gd name="connsiteY282" fmla="*/ 10969124 h 15135727"/>
              <a:gd name="connsiteX283" fmla="*/ 2607845 w 8128084"/>
              <a:gd name="connsiteY283" fmla="*/ 11071727 h 15135727"/>
              <a:gd name="connsiteX284" fmla="*/ 2526632 w 8128084"/>
              <a:gd name="connsiteY284" fmla="*/ 11117179 h 15135727"/>
              <a:gd name="connsiteX285" fmla="*/ 2410827 w 8128084"/>
              <a:gd name="connsiteY285" fmla="*/ 11100803 h 15135727"/>
              <a:gd name="connsiteX286" fmla="*/ 2334127 w 8128084"/>
              <a:gd name="connsiteY286" fmla="*/ 10996864 h 15135727"/>
              <a:gd name="connsiteX287" fmla="*/ 2358190 w 8128084"/>
              <a:gd name="connsiteY287" fmla="*/ 10732169 h 15135727"/>
              <a:gd name="connsiteX288" fmla="*/ 2372227 w 8128084"/>
              <a:gd name="connsiteY288" fmla="*/ 10689390 h 15135727"/>
              <a:gd name="connsiteX289" fmla="*/ 2533316 w 8128084"/>
              <a:gd name="connsiteY289" fmla="*/ 10574087 h 15135727"/>
              <a:gd name="connsiteX290" fmla="*/ 2598821 w 8128084"/>
              <a:gd name="connsiteY290" fmla="*/ 10684042 h 15135727"/>
              <a:gd name="connsiteX291" fmla="*/ 2683877 w 8128084"/>
              <a:gd name="connsiteY291" fmla="*/ 10745203 h 15135727"/>
              <a:gd name="connsiteX292" fmla="*/ 2767264 w 8128084"/>
              <a:gd name="connsiteY292" fmla="*/ 10684042 h 15135727"/>
              <a:gd name="connsiteX293" fmla="*/ 2646948 w 8128084"/>
              <a:gd name="connsiteY293" fmla="*/ 10515600 h 15135727"/>
              <a:gd name="connsiteX294" fmla="*/ 2815390 w 8128084"/>
              <a:gd name="connsiteY294" fmla="*/ 10395285 h 15135727"/>
              <a:gd name="connsiteX295" fmla="*/ 2899777 w 8128084"/>
              <a:gd name="connsiteY295" fmla="*/ 10453103 h 15135727"/>
              <a:gd name="connsiteX296" fmla="*/ 2899777 w 8128084"/>
              <a:gd name="connsiteY296" fmla="*/ 10586453 h 15135727"/>
              <a:gd name="connsiteX297" fmla="*/ 2982327 w 8128084"/>
              <a:gd name="connsiteY297" fmla="*/ 10459453 h 15135727"/>
              <a:gd name="connsiteX298" fmla="*/ 3080085 w 8128084"/>
              <a:gd name="connsiteY298" fmla="*/ 10419348 h 15135727"/>
              <a:gd name="connsiteX299" fmla="*/ 3248527 w 8128084"/>
              <a:gd name="connsiteY299" fmla="*/ 10539664 h 15135727"/>
              <a:gd name="connsiteX300" fmla="*/ 3320716 w 8128084"/>
              <a:gd name="connsiteY300" fmla="*/ 10659979 h 15135727"/>
              <a:gd name="connsiteX301" fmla="*/ 3465095 w 8128084"/>
              <a:gd name="connsiteY301" fmla="*/ 10659979 h 15135727"/>
              <a:gd name="connsiteX302" fmla="*/ 3441032 w 8128084"/>
              <a:gd name="connsiteY302" fmla="*/ 10491537 h 15135727"/>
              <a:gd name="connsiteX303" fmla="*/ 3356977 w 8128084"/>
              <a:gd name="connsiteY303" fmla="*/ 10408653 h 15135727"/>
              <a:gd name="connsiteX304" fmla="*/ 3348456 w 8128084"/>
              <a:gd name="connsiteY304" fmla="*/ 10282656 h 15135727"/>
              <a:gd name="connsiteX305" fmla="*/ 3198227 w 8128084"/>
              <a:gd name="connsiteY305" fmla="*/ 10319753 h 15135727"/>
              <a:gd name="connsiteX306" fmla="*/ 3152274 w 8128084"/>
              <a:gd name="connsiteY306" fmla="*/ 10250906 h 15135727"/>
              <a:gd name="connsiteX307" fmla="*/ 3176337 w 8128084"/>
              <a:gd name="connsiteY307" fmla="*/ 10178716 h 15135727"/>
              <a:gd name="connsiteX308" fmla="*/ 3104148 w 8128084"/>
              <a:gd name="connsiteY308" fmla="*/ 10154653 h 15135727"/>
              <a:gd name="connsiteX309" fmla="*/ 2975977 w 8128084"/>
              <a:gd name="connsiteY309" fmla="*/ 10167353 h 15135727"/>
              <a:gd name="connsiteX310" fmla="*/ 3007895 w 8128084"/>
              <a:gd name="connsiteY310" fmla="*/ 9962148 h 15135727"/>
              <a:gd name="connsiteX311" fmla="*/ 3176337 w 8128084"/>
              <a:gd name="connsiteY311" fmla="*/ 9889958 h 15135727"/>
              <a:gd name="connsiteX312" fmla="*/ 2959769 w 8128084"/>
              <a:gd name="connsiteY312" fmla="*/ 9504948 h 15135727"/>
              <a:gd name="connsiteX313" fmla="*/ 2791327 w 8128084"/>
              <a:gd name="connsiteY313" fmla="*/ 9456821 h 15135727"/>
              <a:gd name="connsiteX314" fmla="*/ 2574758 w 8128084"/>
              <a:gd name="connsiteY314" fmla="*/ 9336506 h 15135727"/>
              <a:gd name="connsiteX315" fmla="*/ 2671177 w 8128084"/>
              <a:gd name="connsiteY315" fmla="*/ 9189453 h 15135727"/>
              <a:gd name="connsiteX316" fmla="*/ 2684045 w 8128084"/>
              <a:gd name="connsiteY316" fmla="*/ 9109911 h 15135727"/>
              <a:gd name="connsiteX317" fmla="*/ 2580774 w 8128084"/>
              <a:gd name="connsiteY317" fmla="*/ 9069471 h 15135727"/>
              <a:gd name="connsiteX318" fmla="*/ 2546685 w 8128084"/>
              <a:gd name="connsiteY318" fmla="*/ 9051758 h 15135727"/>
              <a:gd name="connsiteX319" fmla="*/ 2436729 w 8128084"/>
              <a:gd name="connsiteY319" fmla="*/ 9056771 h 15135727"/>
              <a:gd name="connsiteX320" fmla="*/ 2372727 w 8128084"/>
              <a:gd name="connsiteY320" fmla="*/ 9259303 h 15135727"/>
              <a:gd name="connsiteX321" fmla="*/ 2261937 w 8128084"/>
              <a:gd name="connsiteY321" fmla="*/ 9168064 h 15135727"/>
              <a:gd name="connsiteX322" fmla="*/ 2237874 w 8128084"/>
              <a:gd name="connsiteY322" fmla="*/ 8999621 h 15135727"/>
              <a:gd name="connsiteX323" fmla="*/ 2079458 w 8128084"/>
              <a:gd name="connsiteY323" fmla="*/ 9020008 h 15135727"/>
              <a:gd name="connsiteX324" fmla="*/ 2026319 w 8128084"/>
              <a:gd name="connsiteY324" fmla="*/ 8827503 h 15135727"/>
              <a:gd name="connsiteX325" fmla="*/ 1833814 w 8128084"/>
              <a:gd name="connsiteY325" fmla="*/ 8822490 h 15135727"/>
              <a:gd name="connsiteX326" fmla="*/ 1705977 w 8128084"/>
              <a:gd name="connsiteY326" fmla="*/ 8941803 h 15135727"/>
              <a:gd name="connsiteX327" fmla="*/ 1693445 w 8128084"/>
              <a:gd name="connsiteY327" fmla="*/ 9048082 h 15135727"/>
              <a:gd name="connsiteX328" fmla="*/ 1575469 w 8128084"/>
              <a:gd name="connsiteY328" fmla="*/ 9099885 h 15135727"/>
              <a:gd name="connsiteX329" fmla="*/ 1477879 w 8128084"/>
              <a:gd name="connsiteY329" fmla="*/ 8936456 h 15135727"/>
              <a:gd name="connsiteX330" fmla="*/ 1347537 w 8128084"/>
              <a:gd name="connsiteY330" fmla="*/ 8879306 h 15135727"/>
              <a:gd name="connsiteX331" fmla="*/ 1220537 w 8128084"/>
              <a:gd name="connsiteY331" fmla="*/ 8799764 h 15135727"/>
              <a:gd name="connsiteX332" fmla="*/ 1106906 w 8128084"/>
              <a:gd name="connsiteY332" fmla="*/ 8783053 h 15135727"/>
              <a:gd name="connsiteX333" fmla="*/ 890337 w 8128084"/>
              <a:gd name="connsiteY333" fmla="*/ 8686800 h 15135727"/>
              <a:gd name="connsiteX334" fmla="*/ 649706 w 8128084"/>
              <a:gd name="connsiteY334" fmla="*/ 8662737 h 15135727"/>
              <a:gd name="connsiteX335" fmla="*/ 493127 w 8128084"/>
              <a:gd name="connsiteY335" fmla="*/ 8668753 h 15135727"/>
              <a:gd name="connsiteX336" fmla="*/ 385011 w 8128084"/>
              <a:gd name="connsiteY336" fmla="*/ 8566485 h 15135727"/>
              <a:gd name="connsiteX337" fmla="*/ 455027 w 8128084"/>
              <a:gd name="connsiteY337" fmla="*/ 8421103 h 15135727"/>
              <a:gd name="connsiteX338" fmla="*/ 577516 w 8128084"/>
              <a:gd name="connsiteY338" fmla="*/ 8373979 h 15135727"/>
              <a:gd name="connsiteX339" fmla="*/ 794085 w 8128084"/>
              <a:gd name="connsiteY339" fmla="*/ 8301790 h 15135727"/>
              <a:gd name="connsiteX340" fmla="*/ 745958 w 8128084"/>
              <a:gd name="connsiteY340" fmla="*/ 8133348 h 15135727"/>
              <a:gd name="connsiteX341" fmla="*/ 818148 w 8128084"/>
              <a:gd name="connsiteY341" fmla="*/ 7820527 h 15135727"/>
              <a:gd name="connsiteX342" fmla="*/ 697832 w 8128084"/>
              <a:gd name="connsiteY342" fmla="*/ 7820527 h 15135727"/>
              <a:gd name="connsiteX343" fmla="*/ 625642 w 8128084"/>
              <a:gd name="connsiteY343" fmla="*/ 7916779 h 15135727"/>
              <a:gd name="connsiteX344" fmla="*/ 457200 w 8128084"/>
              <a:gd name="connsiteY344" fmla="*/ 7820527 h 15135727"/>
              <a:gd name="connsiteX345" fmla="*/ 529390 w 8128084"/>
              <a:gd name="connsiteY345" fmla="*/ 7700211 h 15135727"/>
              <a:gd name="connsiteX346" fmla="*/ 715377 w 8128084"/>
              <a:gd name="connsiteY346" fmla="*/ 7748003 h 15135727"/>
              <a:gd name="connsiteX347" fmla="*/ 938464 w 8128084"/>
              <a:gd name="connsiteY347" fmla="*/ 7676148 h 15135727"/>
              <a:gd name="connsiteX348" fmla="*/ 1058779 w 8128084"/>
              <a:gd name="connsiteY348" fmla="*/ 7459579 h 15135727"/>
              <a:gd name="connsiteX349" fmla="*/ 1203158 w 8128084"/>
              <a:gd name="connsiteY349" fmla="*/ 7603958 h 15135727"/>
              <a:gd name="connsiteX350" fmla="*/ 1299411 w 8128084"/>
              <a:gd name="connsiteY350" fmla="*/ 7555832 h 15135727"/>
              <a:gd name="connsiteX351" fmla="*/ 1443790 w 8128084"/>
              <a:gd name="connsiteY351" fmla="*/ 7507706 h 15135727"/>
              <a:gd name="connsiteX352" fmla="*/ 1684421 w 8128084"/>
              <a:gd name="connsiteY352" fmla="*/ 7603958 h 15135727"/>
              <a:gd name="connsiteX353" fmla="*/ 1684421 w 8128084"/>
              <a:gd name="connsiteY353" fmla="*/ 7603958 h 15135727"/>
              <a:gd name="connsiteX354" fmla="*/ 1693277 w 8128084"/>
              <a:gd name="connsiteY354" fmla="*/ 7462253 h 15135727"/>
              <a:gd name="connsiteX355" fmla="*/ 1540042 w 8128084"/>
              <a:gd name="connsiteY355" fmla="*/ 7363327 h 15135727"/>
              <a:gd name="connsiteX356" fmla="*/ 1299411 w 8128084"/>
              <a:gd name="connsiteY356" fmla="*/ 7315200 h 15135727"/>
              <a:gd name="connsiteX357" fmla="*/ 1130969 w 8128084"/>
              <a:gd name="connsiteY357" fmla="*/ 7339264 h 15135727"/>
              <a:gd name="connsiteX358" fmla="*/ 1034716 w 8128084"/>
              <a:gd name="connsiteY358" fmla="*/ 7315200 h 15135727"/>
              <a:gd name="connsiteX359" fmla="*/ 982077 w 8128084"/>
              <a:gd name="connsiteY359" fmla="*/ 7113003 h 15135727"/>
              <a:gd name="connsiteX360" fmla="*/ 1155032 w 8128084"/>
              <a:gd name="connsiteY360" fmla="*/ 7050506 h 15135727"/>
              <a:gd name="connsiteX361" fmla="*/ 1155032 w 8128084"/>
              <a:gd name="connsiteY361" fmla="*/ 6930190 h 15135727"/>
              <a:gd name="connsiteX362" fmla="*/ 1155032 w 8128084"/>
              <a:gd name="connsiteY362" fmla="*/ 6761748 h 15135727"/>
              <a:gd name="connsiteX363" fmla="*/ 1203158 w 8128084"/>
              <a:gd name="connsiteY363" fmla="*/ 6617369 h 15135727"/>
              <a:gd name="connsiteX364" fmla="*/ 1409700 w 8128084"/>
              <a:gd name="connsiteY364" fmla="*/ 6517440 h 15135727"/>
              <a:gd name="connsiteX365" fmla="*/ 1443790 w 8128084"/>
              <a:gd name="connsiteY365" fmla="*/ 6328611 h 15135727"/>
              <a:gd name="connsiteX366" fmla="*/ 1419727 w 8128084"/>
              <a:gd name="connsiteY366" fmla="*/ 6208295 h 15135727"/>
              <a:gd name="connsiteX367" fmla="*/ 1275348 w 8128084"/>
              <a:gd name="connsiteY367" fmla="*/ 6304548 h 15135727"/>
              <a:gd name="connsiteX368" fmla="*/ 1178927 w 8128084"/>
              <a:gd name="connsiteY368" fmla="*/ 6281153 h 15135727"/>
              <a:gd name="connsiteX369" fmla="*/ 1242427 w 8128084"/>
              <a:gd name="connsiteY369" fmla="*/ 6173203 h 15135727"/>
              <a:gd name="connsiteX370" fmla="*/ 1323474 w 8128084"/>
              <a:gd name="connsiteY370" fmla="*/ 6015790 h 15135727"/>
              <a:gd name="connsiteX371" fmla="*/ 1597192 w 8128084"/>
              <a:gd name="connsiteY371" fmla="*/ 5941261 h 15135727"/>
              <a:gd name="connsiteX372" fmla="*/ 1527342 w 8128084"/>
              <a:gd name="connsiteY372" fmla="*/ 5833645 h 15135727"/>
              <a:gd name="connsiteX373" fmla="*/ 1395664 w 8128084"/>
              <a:gd name="connsiteY373" fmla="*/ 5824621 h 15135727"/>
              <a:gd name="connsiteX374" fmla="*/ 1179095 w 8128084"/>
              <a:gd name="connsiteY374" fmla="*/ 5799221 h 15135727"/>
              <a:gd name="connsiteX375" fmla="*/ 1153527 w 8128084"/>
              <a:gd name="connsiteY375" fmla="*/ 5919203 h 15135727"/>
              <a:gd name="connsiteX376" fmla="*/ 877637 w 8128084"/>
              <a:gd name="connsiteY376" fmla="*/ 5838658 h 15135727"/>
              <a:gd name="connsiteX377" fmla="*/ 697832 w 8128084"/>
              <a:gd name="connsiteY377" fmla="*/ 5606716 h 15135727"/>
              <a:gd name="connsiteX378" fmla="*/ 577516 w 8128084"/>
              <a:gd name="connsiteY378" fmla="*/ 5582653 h 15135727"/>
              <a:gd name="connsiteX379" fmla="*/ 613777 w 8128084"/>
              <a:gd name="connsiteY379" fmla="*/ 5696953 h 15135727"/>
              <a:gd name="connsiteX380" fmla="*/ 697832 w 8128084"/>
              <a:gd name="connsiteY380" fmla="*/ 5775158 h 15135727"/>
              <a:gd name="connsiteX381" fmla="*/ 556627 w 8128084"/>
              <a:gd name="connsiteY381" fmla="*/ 5862053 h 15135727"/>
              <a:gd name="connsiteX382" fmla="*/ 351924 w 8128084"/>
              <a:gd name="connsiteY382" fmla="*/ 5869071 h 15135727"/>
              <a:gd name="connsiteX383" fmla="*/ 314492 w 8128084"/>
              <a:gd name="connsiteY383" fmla="*/ 5702969 h 15135727"/>
              <a:gd name="connsiteX384" fmla="*/ 315495 w 8128084"/>
              <a:gd name="connsiteY384" fmla="*/ 5476040 h 15135727"/>
              <a:gd name="connsiteX385" fmla="*/ 144379 w 8128084"/>
              <a:gd name="connsiteY385" fmla="*/ 5459664 h 15135727"/>
              <a:gd name="connsiteX386" fmla="*/ 0 w 8128084"/>
              <a:gd name="connsiteY386" fmla="*/ 5462337 h 15135727"/>
              <a:gd name="connsiteX387" fmla="*/ 96253 w 8128084"/>
              <a:gd name="connsiteY387"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42827 w 8128084"/>
              <a:gd name="connsiteY202" fmla="*/ 14383753 h 15135727"/>
              <a:gd name="connsiteX203" fmla="*/ 4403558 w 8128084"/>
              <a:gd name="connsiteY203" fmla="*/ 14437895 h 15135727"/>
              <a:gd name="connsiteX204" fmla="*/ 4340058 w 8128084"/>
              <a:gd name="connsiteY204" fmla="*/ 14475995 h 15135727"/>
              <a:gd name="connsiteX205" fmla="*/ 4303127 w 8128084"/>
              <a:gd name="connsiteY205" fmla="*/ 14364703 h 15135727"/>
              <a:gd name="connsiteX206" fmla="*/ 4276892 w 8128084"/>
              <a:gd name="connsiteY206" fmla="*/ 14296190 h 15135727"/>
              <a:gd name="connsiteX207" fmla="*/ 4235116 w 8128084"/>
              <a:gd name="connsiteY207" fmla="*/ 14341642 h 15135727"/>
              <a:gd name="connsiteX208" fmla="*/ 4141715 w 8128084"/>
              <a:gd name="connsiteY208" fmla="*/ 14228553 h 15135727"/>
              <a:gd name="connsiteX209" fmla="*/ 4137527 w 8128084"/>
              <a:gd name="connsiteY209" fmla="*/ 14364369 h 15135727"/>
              <a:gd name="connsiteX210" fmla="*/ 3998327 w 8128084"/>
              <a:gd name="connsiteY210" fmla="*/ 14409153 h 15135727"/>
              <a:gd name="connsiteX211" fmla="*/ 4023727 w 8128084"/>
              <a:gd name="connsiteY211" fmla="*/ 14275803 h 15135727"/>
              <a:gd name="connsiteX212" fmla="*/ 3915945 w 8128084"/>
              <a:gd name="connsiteY212" fmla="*/ 14226202 h 15135727"/>
              <a:gd name="connsiteX213" fmla="*/ 3801979 w 8128084"/>
              <a:gd name="connsiteY213" fmla="*/ 14293516 h 15135727"/>
              <a:gd name="connsiteX214" fmla="*/ 3719764 w 8128084"/>
              <a:gd name="connsiteY214" fmla="*/ 14415169 h 15135727"/>
              <a:gd name="connsiteX215" fmla="*/ 3625850 w 8128084"/>
              <a:gd name="connsiteY215" fmla="*/ 14616364 h 15135727"/>
              <a:gd name="connsiteX216" fmla="*/ 3513221 w 8128084"/>
              <a:gd name="connsiteY216" fmla="*/ 14726653 h 15135727"/>
              <a:gd name="connsiteX217" fmla="*/ 3583071 w 8128084"/>
              <a:gd name="connsiteY217" fmla="*/ 14832932 h 15135727"/>
              <a:gd name="connsiteX218" fmla="*/ 3633537 w 8128084"/>
              <a:gd name="connsiteY218" fmla="*/ 14967285 h 15135727"/>
              <a:gd name="connsiteX219" fmla="*/ 3609474 w 8128084"/>
              <a:gd name="connsiteY219" fmla="*/ 15087600 h 15135727"/>
              <a:gd name="connsiteX220" fmla="*/ 3479132 w 8128084"/>
              <a:gd name="connsiteY220" fmla="*/ 14975974 h 15135727"/>
              <a:gd name="connsiteX221" fmla="*/ 3304340 w 8128084"/>
              <a:gd name="connsiteY221" fmla="*/ 14949237 h 15135727"/>
              <a:gd name="connsiteX222" fmla="*/ 3261227 w 8128084"/>
              <a:gd name="connsiteY222" fmla="*/ 14787145 h 15135727"/>
              <a:gd name="connsiteX223" fmla="*/ 3128211 w 8128084"/>
              <a:gd name="connsiteY223" fmla="*/ 14919158 h 15135727"/>
              <a:gd name="connsiteX224" fmla="*/ 3090277 w 8128084"/>
              <a:gd name="connsiteY224" fmla="*/ 15075903 h 15135727"/>
              <a:gd name="connsiteX225" fmla="*/ 2959769 w 8128084"/>
              <a:gd name="connsiteY225" fmla="*/ 15135727 h 15135727"/>
              <a:gd name="connsiteX226" fmla="*/ 2891256 w 8128084"/>
              <a:gd name="connsiteY226" fmla="*/ 14945895 h 15135727"/>
              <a:gd name="connsiteX227" fmla="*/ 2829927 w 8128084"/>
              <a:gd name="connsiteY227" fmla="*/ 14872703 h 15135727"/>
              <a:gd name="connsiteX228" fmla="*/ 2887579 w 8128084"/>
              <a:gd name="connsiteY228" fmla="*/ 14774779 h 15135727"/>
              <a:gd name="connsiteX229" fmla="*/ 2779127 w 8128084"/>
              <a:gd name="connsiteY229" fmla="*/ 14694903 h 15135727"/>
              <a:gd name="connsiteX230" fmla="*/ 2839453 w 8128084"/>
              <a:gd name="connsiteY230" fmla="*/ 14582274 h 15135727"/>
              <a:gd name="connsiteX231" fmla="*/ 2935706 w 8128084"/>
              <a:gd name="connsiteY231" fmla="*/ 14510085 h 15135727"/>
              <a:gd name="connsiteX232" fmla="*/ 2948406 w 8128084"/>
              <a:gd name="connsiteY232" fmla="*/ 14554535 h 15135727"/>
              <a:gd name="connsiteX233" fmla="*/ 2855327 w 8128084"/>
              <a:gd name="connsiteY233" fmla="*/ 14371053 h 15135727"/>
              <a:gd name="connsiteX234" fmla="*/ 3014077 w 8128084"/>
              <a:gd name="connsiteY234" fmla="*/ 14447253 h 15135727"/>
              <a:gd name="connsiteX235" fmla="*/ 3029285 w 8128084"/>
              <a:gd name="connsiteY235" fmla="*/ 14363032 h 15135727"/>
              <a:gd name="connsiteX236" fmla="*/ 3152274 w 8128084"/>
              <a:gd name="connsiteY236" fmla="*/ 14341642 h 15135727"/>
              <a:gd name="connsiteX237" fmla="*/ 3226135 w 8128084"/>
              <a:gd name="connsiteY237" fmla="*/ 14269453 h 15135727"/>
              <a:gd name="connsiteX238" fmla="*/ 3152274 w 8128084"/>
              <a:gd name="connsiteY238" fmla="*/ 14197264 h 15135727"/>
              <a:gd name="connsiteX239" fmla="*/ 3152274 w 8128084"/>
              <a:gd name="connsiteY239" fmla="*/ 14052885 h 15135727"/>
              <a:gd name="connsiteX240" fmla="*/ 3086435 w 8128084"/>
              <a:gd name="connsiteY240" fmla="*/ 14037845 h 15135727"/>
              <a:gd name="connsiteX241" fmla="*/ 3056021 w 8128084"/>
              <a:gd name="connsiteY241" fmla="*/ 14153148 h 15135727"/>
              <a:gd name="connsiteX242" fmla="*/ 2935706 w 8128084"/>
              <a:gd name="connsiteY242" fmla="*/ 14076948 h 15135727"/>
              <a:gd name="connsiteX243" fmla="*/ 2863516 w 8128084"/>
              <a:gd name="connsiteY243" fmla="*/ 14093324 h 15135727"/>
              <a:gd name="connsiteX244" fmla="*/ 2804527 w 8128084"/>
              <a:gd name="connsiteY244" fmla="*/ 14218653 h 15135727"/>
              <a:gd name="connsiteX245" fmla="*/ 2719137 w 8128084"/>
              <a:gd name="connsiteY245" fmla="*/ 14197264 h 15135727"/>
              <a:gd name="connsiteX246" fmla="*/ 2653298 w 8128084"/>
              <a:gd name="connsiteY246" fmla="*/ 14248064 h 15135727"/>
              <a:gd name="connsiteX247" fmla="*/ 2560721 w 8128084"/>
              <a:gd name="connsiteY247" fmla="*/ 14150474 h 15135727"/>
              <a:gd name="connsiteX248" fmla="*/ 2436729 w 8128084"/>
              <a:gd name="connsiteY248" fmla="*/ 13804566 h 15135727"/>
              <a:gd name="connsiteX249" fmla="*/ 2550527 w 8128084"/>
              <a:gd name="connsiteY249" fmla="*/ 13805903 h 15135727"/>
              <a:gd name="connsiteX250" fmla="*/ 2729498 w 8128084"/>
              <a:gd name="connsiteY250" fmla="*/ 13812253 h 15135727"/>
              <a:gd name="connsiteX251" fmla="*/ 2633077 w 8128084"/>
              <a:gd name="connsiteY251" fmla="*/ 13755103 h 15135727"/>
              <a:gd name="connsiteX252" fmla="*/ 2553369 w 8128084"/>
              <a:gd name="connsiteY252" fmla="*/ 13475369 h 15135727"/>
              <a:gd name="connsiteX253" fmla="*/ 2658645 w 8128084"/>
              <a:gd name="connsiteY253" fmla="*/ 13224711 h 15135727"/>
              <a:gd name="connsiteX254" fmla="*/ 2719137 w 8128084"/>
              <a:gd name="connsiteY254" fmla="*/ 13042232 h 15135727"/>
              <a:gd name="connsiteX255" fmla="*/ 2791327 w 8128084"/>
              <a:gd name="connsiteY255" fmla="*/ 12945979 h 15135727"/>
              <a:gd name="connsiteX256" fmla="*/ 2969627 w 8128084"/>
              <a:gd name="connsiteY256" fmla="*/ 12929603 h 15135727"/>
              <a:gd name="connsiteX257" fmla="*/ 3031958 w 8128084"/>
              <a:gd name="connsiteY257" fmla="*/ 13090358 h 15135727"/>
              <a:gd name="connsiteX258" fmla="*/ 3102977 w 8128084"/>
              <a:gd name="connsiteY258" fmla="*/ 12974053 h 15135727"/>
              <a:gd name="connsiteX259" fmla="*/ 3043321 w 8128084"/>
              <a:gd name="connsiteY259" fmla="*/ 12836024 h 15135727"/>
              <a:gd name="connsiteX260" fmla="*/ 2849479 w 8128084"/>
              <a:gd name="connsiteY260" fmla="*/ 12815637 h 15135727"/>
              <a:gd name="connsiteX261" fmla="*/ 2815390 w 8128084"/>
              <a:gd name="connsiteY261" fmla="*/ 12777537 h 15135727"/>
              <a:gd name="connsiteX262" fmla="*/ 2887077 w 8128084"/>
              <a:gd name="connsiteY262" fmla="*/ 12586703 h 15135727"/>
              <a:gd name="connsiteX263" fmla="*/ 3153777 w 8128084"/>
              <a:gd name="connsiteY263" fmla="*/ 12516853 h 15135727"/>
              <a:gd name="connsiteX264" fmla="*/ 3239837 w 8128084"/>
              <a:gd name="connsiteY264" fmla="*/ 12311314 h 15135727"/>
              <a:gd name="connsiteX265" fmla="*/ 3104148 w 8128084"/>
              <a:gd name="connsiteY265" fmla="*/ 12320337 h 15135727"/>
              <a:gd name="connsiteX266" fmla="*/ 3040648 w 8128084"/>
              <a:gd name="connsiteY266" fmla="*/ 12320337 h 15135727"/>
              <a:gd name="connsiteX267" fmla="*/ 2956927 w 8128084"/>
              <a:gd name="connsiteY267" fmla="*/ 12237453 h 15135727"/>
              <a:gd name="connsiteX268" fmla="*/ 3007895 w 8128084"/>
              <a:gd name="connsiteY268" fmla="*/ 12079706 h 15135727"/>
              <a:gd name="connsiteX269" fmla="*/ 2810042 w 8128084"/>
              <a:gd name="connsiteY269" fmla="*/ 11954377 h 15135727"/>
              <a:gd name="connsiteX270" fmla="*/ 2863516 w 8128084"/>
              <a:gd name="connsiteY270" fmla="*/ 11694695 h 15135727"/>
              <a:gd name="connsiteX271" fmla="*/ 2817227 w 8128084"/>
              <a:gd name="connsiteY271" fmla="*/ 11507203 h 15135727"/>
              <a:gd name="connsiteX272" fmla="*/ 2911642 w 8128084"/>
              <a:gd name="connsiteY272" fmla="*/ 11454064 h 15135727"/>
              <a:gd name="connsiteX273" fmla="*/ 2988677 w 8128084"/>
              <a:gd name="connsiteY273" fmla="*/ 11494503 h 15135727"/>
              <a:gd name="connsiteX274" fmla="*/ 3011571 w 8128084"/>
              <a:gd name="connsiteY274" fmla="*/ 11454064 h 15135727"/>
              <a:gd name="connsiteX275" fmla="*/ 2850482 w 8128084"/>
              <a:gd name="connsiteY275" fmla="*/ 11381874 h 15135727"/>
              <a:gd name="connsiteX276" fmla="*/ 2993858 w 8128084"/>
              <a:gd name="connsiteY276" fmla="*/ 11266571 h 15135727"/>
              <a:gd name="connsiteX277" fmla="*/ 3007895 w 8128084"/>
              <a:gd name="connsiteY277" fmla="*/ 11189369 h 15135727"/>
              <a:gd name="connsiteX278" fmla="*/ 2874879 w 8128084"/>
              <a:gd name="connsiteY278" fmla="*/ 11179342 h 15135727"/>
              <a:gd name="connsiteX279" fmla="*/ 2919329 w 8128084"/>
              <a:gd name="connsiteY279" fmla="*/ 11023600 h 15135727"/>
              <a:gd name="connsiteX280" fmla="*/ 2887579 w 8128084"/>
              <a:gd name="connsiteY280" fmla="*/ 10924674 h 15135727"/>
              <a:gd name="connsiteX281" fmla="*/ 2760914 w 8128084"/>
              <a:gd name="connsiteY281" fmla="*/ 11065377 h 15135727"/>
              <a:gd name="connsiteX282" fmla="*/ 2667000 w 8128084"/>
              <a:gd name="connsiteY282" fmla="*/ 10969124 h 15135727"/>
              <a:gd name="connsiteX283" fmla="*/ 2607845 w 8128084"/>
              <a:gd name="connsiteY283" fmla="*/ 11071727 h 15135727"/>
              <a:gd name="connsiteX284" fmla="*/ 2526632 w 8128084"/>
              <a:gd name="connsiteY284" fmla="*/ 11117179 h 15135727"/>
              <a:gd name="connsiteX285" fmla="*/ 2410827 w 8128084"/>
              <a:gd name="connsiteY285" fmla="*/ 11100803 h 15135727"/>
              <a:gd name="connsiteX286" fmla="*/ 2334127 w 8128084"/>
              <a:gd name="connsiteY286" fmla="*/ 10996864 h 15135727"/>
              <a:gd name="connsiteX287" fmla="*/ 2358190 w 8128084"/>
              <a:gd name="connsiteY287" fmla="*/ 10732169 h 15135727"/>
              <a:gd name="connsiteX288" fmla="*/ 2372227 w 8128084"/>
              <a:gd name="connsiteY288" fmla="*/ 10689390 h 15135727"/>
              <a:gd name="connsiteX289" fmla="*/ 2533316 w 8128084"/>
              <a:gd name="connsiteY289" fmla="*/ 10574087 h 15135727"/>
              <a:gd name="connsiteX290" fmla="*/ 2598821 w 8128084"/>
              <a:gd name="connsiteY290" fmla="*/ 10684042 h 15135727"/>
              <a:gd name="connsiteX291" fmla="*/ 2683877 w 8128084"/>
              <a:gd name="connsiteY291" fmla="*/ 10745203 h 15135727"/>
              <a:gd name="connsiteX292" fmla="*/ 2767264 w 8128084"/>
              <a:gd name="connsiteY292" fmla="*/ 10684042 h 15135727"/>
              <a:gd name="connsiteX293" fmla="*/ 2646948 w 8128084"/>
              <a:gd name="connsiteY293" fmla="*/ 10515600 h 15135727"/>
              <a:gd name="connsiteX294" fmla="*/ 2815390 w 8128084"/>
              <a:gd name="connsiteY294" fmla="*/ 10395285 h 15135727"/>
              <a:gd name="connsiteX295" fmla="*/ 2899777 w 8128084"/>
              <a:gd name="connsiteY295" fmla="*/ 10453103 h 15135727"/>
              <a:gd name="connsiteX296" fmla="*/ 2899777 w 8128084"/>
              <a:gd name="connsiteY296" fmla="*/ 10586453 h 15135727"/>
              <a:gd name="connsiteX297" fmla="*/ 2982327 w 8128084"/>
              <a:gd name="connsiteY297" fmla="*/ 10459453 h 15135727"/>
              <a:gd name="connsiteX298" fmla="*/ 3080085 w 8128084"/>
              <a:gd name="connsiteY298" fmla="*/ 10419348 h 15135727"/>
              <a:gd name="connsiteX299" fmla="*/ 3248527 w 8128084"/>
              <a:gd name="connsiteY299" fmla="*/ 10539664 h 15135727"/>
              <a:gd name="connsiteX300" fmla="*/ 3320716 w 8128084"/>
              <a:gd name="connsiteY300" fmla="*/ 10659979 h 15135727"/>
              <a:gd name="connsiteX301" fmla="*/ 3465095 w 8128084"/>
              <a:gd name="connsiteY301" fmla="*/ 10659979 h 15135727"/>
              <a:gd name="connsiteX302" fmla="*/ 3441032 w 8128084"/>
              <a:gd name="connsiteY302" fmla="*/ 10491537 h 15135727"/>
              <a:gd name="connsiteX303" fmla="*/ 3356977 w 8128084"/>
              <a:gd name="connsiteY303" fmla="*/ 10408653 h 15135727"/>
              <a:gd name="connsiteX304" fmla="*/ 3348456 w 8128084"/>
              <a:gd name="connsiteY304" fmla="*/ 10282656 h 15135727"/>
              <a:gd name="connsiteX305" fmla="*/ 3198227 w 8128084"/>
              <a:gd name="connsiteY305" fmla="*/ 10319753 h 15135727"/>
              <a:gd name="connsiteX306" fmla="*/ 3152274 w 8128084"/>
              <a:gd name="connsiteY306" fmla="*/ 10250906 h 15135727"/>
              <a:gd name="connsiteX307" fmla="*/ 3176337 w 8128084"/>
              <a:gd name="connsiteY307" fmla="*/ 10178716 h 15135727"/>
              <a:gd name="connsiteX308" fmla="*/ 3104148 w 8128084"/>
              <a:gd name="connsiteY308" fmla="*/ 10154653 h 15135727"/>
              <a:gd name="connsiteX309" fmla="*/ 2975977 w 8128084"/>
              <a:gd name="connsiteY309" fmla="*/ 10167353 h 15135727"/>
              <a:gd name="connsiteX310" fmla="*/ 3007895 w 8128084"/>
              <a:gd name="connsiteY310" fmla="*/ 9962148 h 15135727"/>
              <a:gd name="connsiteX311" fmla="*/ 3176337 w 8128084"/>
              <a:gd name="connsiteY311" fmla="*/ 9889958 h 15135727"/>
              <a:gd name="connsiteX312" fmla="*/ 2959769 w 8128084"/>
              <a:gd name="connsiteY312" fmla="*/ 9504948 h 15135727"/>
              <a:gd name="connsiteX313" fmla="*/ 2791327 w 8128084"/>
              <a:gd name="connsiteY313" fmla="*/ 9456821 h 15135727"/>
              <a:gd name="connsiteX314" fmla="*/ 2574758 w 8128084"/>
              <a:gd name="connsiteY314" fmla="*/ 9336506 h 15135727"/>
              <a:gd name="connsiteX315" fmla="*/ 2671177 w 8128084"/>
              <a:gd name="connsiteY315" fmla="*/ 9189453 h 15135727"/>
              <a:gd name="connsiteX316" fmla="*/ 2684045 w 8128084"/>
              <a:gd name="connsiteY316" fmla="*/ 9109911 h 15135727"/>
              <a:gd name="connsiteX317" fmla="*/ 2580774 w 8128084"/>
              <a:gd name="connsiteY317" fmla="*/ 9069471 h 15135727"/>
              <a:gd name="connsiteX318" fmla="*/ 2546685 w 8128084"/>
              <a:gd name="connsiteY318" fmla="*/ 9051758 h 15135727"/>
              <a:gd name="connsiteX319" fmla="*/ 2436729 w 8128084"/>
              <a:gd name="connsiteY319" fmla="*/ 9056771 h 15135727"/>
              <a:gd name="connsiteX320" fmla="*/ 2372727 w 8128084"/>
              <a:gd name="connsiteY320" fmla="*/ 9259303 h 15135727"/>
              <a:gd name="connsiteX321" fmla="*/ 2261937 w 8128084"/>
              <a:gd name="connsiteY321" fmla="*/ 9168064 h 15135727"/>
              <a:gd name="connsiteX322" fmla="*/ 2237874 w 8128084"/>
              <a:gd name="connsiteY322" fmla="*/ 8999621 h 15135727"/>
              <a:gd name="connsiteX323" fmla="*/ 2079458 w 8128084"/>
              <a:gd name="connsiteY323" fmla="*/ 9020008 h 15135727"/>
              <a:gd name="connsiteX324" fmla="*/ 2026319 w 8128084"/>
              <a:gd name="connsiteY324" fmla="*/ 8827503 h 15135727"/>
              <a:gd name="connsiteX325" fmla="*/ 1833814 w 8128084"/>
              <a:gd name="connsiteY325" fmla="*/ 8822490 h 15135727"/>
              <a:gd name="connsiteX326" fmla="*/ 1705977 w 8128084"/>
              <a:gd name="connsiteY326" fmla="*/ 8941803 h 15135727"/>
              <a:gd name="connsiteX327" fmla="*/ 1693445 w 8128084"/>
              <a:gd name="connsiteY327" fmla="*/ 9048082 h 15135727"/>
              <a:gd name="connsiteX328" fmla="*/ 1575469 w 8128084"/>
              <a:gd name="connsiteY328" fmla="*/ 9099885 h 15135727"/>
              <a:gd name="connsiteX329" fmla="*/ 1477879 w 8128084"/>
              <a:gd name="connsiteY329" fmla="*/ 8936456 h 15135727"/>
              <a:gd name="connsiteX330" fmla="*/ 1347537 w 8128084"/>
              <a:gd name="connsiteY330" fmla="*/ 8879306 h 15135727"/>
              <a:gd name="connsiteX331" fmla="*/ 1220537 w 8128084"/>
              <a:gd name="connsiteY331" fmla="*/ 8799764 h 15135727"/>
              <a:gd name="connsiteX332" fmla="*/ 1106906 w 8128084"/>
              <a:gd name="connsiteY332" fmla="*/ 8783053 h 15135727"/>
              <a:gd name="connsiteX333" fmla="*/ 890337 w 8128084"/>
              <a:gd name="connsiteY333" fmla="*/ 8686800 h 15135727"/>
              <a:gd name="connsiteX334" fmla="*/ 649706 w 8128084"/>
              <a:gd name="connsiteY334" fmla="*/ 8662737 h 15135727"/>
              <a:gd name="connsiteX335" fmla="*/ 493127 w 8128084"/>
              <a:gd name="connsiteY335" fmla="*/ 8668753 h 15135727"/>
              <a:gd name="connsiteX336" fmla="*/ 385011 w 8128084"/>
              <a:gd name="connsiteY336" fmla="*/ 8566485 h 15135727"/>
              <a:gd name="connsiteX337" fmla="*/ 455027 w 8128084"/>
              <a:gd name="connsiteY337" fmla="*/ 8421103 h 15135727"/>
              <a:gd name="connsiteX338" fmla="*/ 577516 w 8128084"/>
              <a:gd name="connsiteY338" fmla="*/ 8373979 h 15135727"/>
              <a:gd name="connsiteX339" fmla="*/ 794085 w 8128084"/>
              <a:gd name="connsiteY339" fmla="*/ 8301790 h 15135727"/>
              <a:gd name="connsiteX340" fmla="*/ 745958 w 8128084"/>
              <a:gd name="connsiteY340" fmla="*/ 8133348 h 15135727"/>
              <a:gd name="connsiteX341" fmla="*/ 818148 w 8128084"/>
              <a:gd name="connsiteY341" fmla="*/ 7820527 h 15135727"/>
              <a:gd name="connsiteX342" fmla="*/ 697832 w 8128084"/>
              <a:gd name="connsiteY342" fmla="*/ 7820527 h 15135727"/>
              <a:gd name="connsiteX343" fmla="*/ 625642 w 8128084"/>
              <a:gd name="connsiteY343" fmla="*/ 7916779 h 15135727"/>
              <a:gd name="connsiteX344" fmla="*/ 457200 w 8128084"/>
              <a:gd name="connsiteY344" fmla="*/ 7820527 h 15135727"/>
              <a:gd name="connsiteX345" fmla="*/ 529390 w 8128084"/>
              <a:gd name="connsiteY345" fmla="*/ 7700211 h 15135727"/>
              <a:gd name="connsiteX346" fmla="*/ 715377 w 8128084"/>
              <a:gd name="connsiteY346" fmla="*/ 7748003 h 15135727"/>
              <a:gd name="connsiteX347" fmla="*/ 938464 w 8128084"/>
              <a:gd name="connsiteY347" fmla="*/ 7676148 h 15135727"/>
              <a:gd name="connsiteX348" fmla="*/ 1058779 w 8128084"/>
              <a:gd name="connsiteY348" fmla="*/ 7459579 h 15135727"/>
              <a:gd name="connsiteX349" fmla="*/ 1203158 w 8128084"/>
              <a:gd name="connsiteY349" fmla="*/ 7603958 h 15135727"/>
              <a:gd name="connsiteX350" fmla="*/ 1299411 w 8128084"/>
              <a:gd name="connsiteY350" fmla="*/ 7555832 h 15135727"/>
              <a:gd name="connsiteX351" fmla="*/ 1443790 w 8128084"/>
              <a:gd name="connsiteY351" fmla="*/ 7507706 h 15135727"/>
              <a:gd name="connsiteX352" fmla="*/ 1684421 w 8128084"/>
              <a:gd name="connsiteY352" fmla="*/ 7603958 h 15135727"/>
              <a:gd name="connsiteX353" fmla="*/ 1684421 w 8128084"/>
              <a:gd name="connsiteY353" fmla="*/ 7603958 h 15135727"/>
              <a:gd name="connsiteX354" fmla="*/ 1693277 w 8128084"/>
              <a:gd name="connsiteY354" fmla="*/ 7462253 h 15135727"/>
              <a:gd name="connsiteX355" fmla="*/ 1540042 w 8128084"/>
              <a:gd name="connsiteY355" fmla="*/ 7363327 h 15135727"/>
              <a:gd name="connsiteX356" fmla="*/ 1299411 w 8128084"/>
              <a:gd name="connsiteY356" fmla="*/ 7315200 h 15135727"/>
              <a:gd name="connsiteX357" fmla="*/ 1130969 w 8128084"/>
              <a:gd name="connsiteY357" fmla="*/ 7339264 h 15135727"/>
              <a:gd name="connsiteX358" fmla="*/ 1034716 w 8128084"/>
              <a:gd name="connsiteY358" fmla="*/ 7315200 h 15135727"/>
              <a:gd name="connsiteX359" fmla="*/ 982077 w 8128084"/>
              <a:gd name="connsiteY359" fmla="*/ 7113003 h 15135727"/>
              <a:gd name="connsiteX360" fmla="*/ 1155032 w 8128084"/>
              <a:gd name="connsiteY360" fmla="*/ 7050506 h 15135727"/>
              <a:gd name="connsiteX361" fmla="*/ 1155032 w 8128084"/>
              <a:gd name="connsiteY361" fmla="*/ 6930190 h 15135727"/>
              <a:gd name="connsiteX362" fmla="*/ 1155032 w 8128084"/>
              <a:gd name="connsiteY362" fmla="*/ 6761748 h 15135727"/>
              <a:gd name="connsiteX363" fmla="*/ 1203158 w 8128084"/>
              <a:gd name="connsiteY363" fmla="*/ 6617369 h 15135727"/>
              <a:gd name="connsiteX364" fmla="*/ 1409700 w 8128084"/>
              <a:gd name="connsiteY364" fmla="*/ 6517440 h 15135727"/>
              <a:gd name="connsiteX365" fmla="*/ 1443790 w 8128084"/>
              <a:gd name="connsiteY365" fmla="*/ 6328611 h 15135727"/>
              <a:gd name="connsiteX366" fmla="*/ 1419727 w 8128084"/>
              <a:gd name="connsiteY366" fmla="*/ 6208295 h 15135727"/>
              <a:gd name="connsiteX367" fmla="*/ 1275348 w 8128084"/>
              <a:gd name="connsiteY367" fmla="*/ 6304548 h 15135727"/>
              <a:gd name="connsiteX368" fmla="*/ 1178927 w 8128084"/>
              <a:gd name="connsiteY368" fmla="*/ 6281153 h 15135727"/>
              <a:gd name="connsiteX369" fmla="*/ 1242427 w 8128084"/>
              <a:gd name="connsiteY369" fmla="*/ 6173203 h 15135727"/>
              <a:gd name="connsiteX370" fmla="*/ 1323474 w 8128084"/>
              <a:gd name="connsiteY370" fmla="*/ 6015790 h 15135727"/>
              <a:gd name="connsiteX371" fmla="*/ 1597192 w 8128084"/>
              <a:gd name="connsiteY371" fmla="*/ 5941261 h 15135727"/>
              <a:gd name="connsiteX372" fmla="*/ 1527342 w 8128084"/>
              <a:gd name="connsiteY372" fmla="*/ 5833645 h 15135727"/>
              <a:gd name="connsiteX373" fmla="*/ 1395664 w 8128084"/>
              <a:gd name="connsiteY373" fmla="*/ 5824621 h 15135727"/>
              <a:gd name="connsiteX374" fmla="*/ 1179095 w 8128084"/>
              <a:gd name="connsiteY374" fmla="*/ 5799221 h 15135727"/>
              <a:gd name="connsiteX375" fmla="*/ 1153527 w 8128084"/>
              <a:gd name="connsiteY375" fmla="*/ 5919203 h 15135727"/>
              <a:gd name="connsiteX376" fmla="*/ 877637 w 8128084"/>
              <a:gd name="connsiteY376" fmla="*/ 5838658 h 15135727"/>
              <a:gd name="connsiteX377" fmla="*/ 697832 w 8128084"/>
              <a:gd name="connsiteY377" fmla="*/ 5606716 h 15135727"/>
              <a:gd name="connsiteX378" fmla="*/ 577516 w 8128084"/>
              <a:gd name="connsiteY378" fmla="*/ 5582653 h 15135727"/>
              <a:gd name="connsiteX379" fmla="*/ 613777 w 8128084"/>
              <a:gd name="connsiteY379" fmla="*/ 5696953 h 15135727"/>
              <a:gd name="connsiteX380" fmla="*/ 697832 w 8128084"/>
              <a:gd name="connsiteY380" fmla="*/ 5775158 h 15135727"/>
              <a:gd name="connsiteX381" fmla="*/ 556627 w 8128084"/>
              <a:gd name="connsiteY381" fmla="*/ 5862053 h 15135727"/>
              <a:gd name="connsiteX382" fmla="*/ 351924 w 8128084"/>
              <a:gd name="connsiteY382" fmla="*/ 5869071 h 15135727"/>
              <a:gd name="connsiteX383" fmla="*/ 314492 w 8128084"/>
              <a:gd name="connsiteY383" fmla="*/ 5702969 h 15135727"/>
              <a:gd name="connsiteX384" fmla="*/ 315495 w 8128084"/>
              <a:gd name="connsiteY384" fmla="*/ 5476040 h 15135727"/>
              <a:gd name="connsiteX385" fmla="*/ 144379 w 8128084"/>
              <a:gd name="connsiteY385" fmla="*/ 5459664 h 15135727"/>
              <a:gd name="connsiteX386" fmla="*/ 0 w 8128084"/>
              <a:gd name="connsiteY386" fmla="*/ 5462337 h 15135727"/>
              <a:gd name="connsiteX387" fmla="*/ 96253 w 8128084"/>
              <a:gd name="connsiteY387"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42827 w 8128084"/>
              <a:gd name="connsiteY202" fmla="*/ 14383753 h 15135727"/>
              <a:gd name="connsiteX203" fmla="*/ 4403558 w 8128084"/>
              <a:gd name="connsiteY203" fmla="*/ 14437895 h 15135727"/>
              <a:gd name="connsiteX204" fmla="*/ 4340058 w 8128084"/>
              <a:gd name="connsiteY204" fmla="*/ 14475995 h 15135727"/>
              <a:gd name="connsiteX205" fmla="*/ 4303127 w 8128084"/>
              <a:gd name="connsiteY205" fmla="*/ 14364703 h 15135727"/>
              <a:gd name="connsiteX206" fmla="*/ 4276892 w 8128084"/>
              <a:gd name="connsiteY206" fmla="*/ 14296190 h 15135727"/>
              <a:gd name="connsiteX207" fmla="*/ 4235116 w 8128084"/>
              <a:gd name="connsiteY207" fmla="*/ 14341642 h 15135727"/>
              <a:gd name="connsiteX208" fmla="*/ 4141715 w 8128084"/>
              <a:gd name="connsiteY208" fmla="*/ 14228553 h 15135727"/>
              <a:gd name="connsiteX209" fmla="*/ 4137527 w 8128084"/>
              <a:gd name="connsiteY209" fmla="*/ 14364369 h 15135727"/>
              <a:gd name="connsiteX210" fmla="*/ 4053480 w 8128084"/>
              <a:gd name="connsiteY210" fmla="*/ 14383698 h 15135727"/>
              <a:gd name="connsiteX211" fmla="*/ 4023727 w 8128084"/>
              <a:gd name="connsiteY211" fmla="*/ 14275803 h 15135727"/>
              <a:gd name="connsiteX212" fmla="*/ 3915945 w 8128084"/>
              <a:gd name="connsiteY212" fmla="*/ 14226202 h 15135727"/>
              <a:gd name="connsiteX213" fmla="*/ 3801979 w 8128084"/>
              <a:gd name="connsiteY213" fmla="*/ 14293516 h 15135727"/>
              <a:gd name="connsiteX214" fmla="*/ 3719764 w 8128084"/>
              <a:gd name="connsiteY214" fmla="*/ 14415169 h 15135727"/>
              <a:gd name="connsiteX215" fmla="*/ 3625850 w 8128084"/>
              <a:gd name="connsiteY215" fmla="*/ 14616364 h 15135727"/>
              <a:gd name="connsiteX216" fmla="*/ 3513221 w 8128084"/>
              <a:gd name="connsiteY216" fmla="*/ 14726653 h 15135727"/>
              <a:gd name="connsiteX217" fmla="*/ 3583071 w 8128084"/>
              <a:gd name="connsiteY217" fmla="*/ 14832932 h 15135727"/>
              <a:gd name="connsiteX218" fmla="*/ 3633537 w 8128084"/>
              <a:gd name="connsiteY218" fmla="*/ 14967285 h 15135727"/>
              <a:gd name="connsiteX219" fmla="*/ 3609474 w 8128084"/>
              <a:gd name="connsiteY219" fmla="*/ 15087600 h 15135727"/>
              <a:gd name="connsiteX220" fmla="*/ 3479132 w 8128084"/>
              <a:gd name="connsiteY220" fmla="*/ 14975974 h 15135727"/>
              <a:gd name="connsiteX221" fmla="*/ 3304340 w 8128084"/>
              <a:gd name="connsiteY221" fmla="*/ 14949237 h 15135727"/>
              <a:gd name="connsiteX222" fmla="*/ 3261227 w 8128084"/>
              <a:gd name="connsiteY222" fmla="*/ 14787145 h 15135727"/>
              <a:gd name="connsiteX223" fmla="*/ 3128211 w 8128084"/>
              <a:gd name="connsiteY223" fmla="*/ 14919158 h 15135727"/>
              <a:gd name="connsiteX224" fmla="*/ 3090277 w 8128084"/>
              <a:gd name="connsiteY224" fmla="*/ 15075903 h 15135727"/>
              <a:gd name="connsiteX225" fmla="*/ 2959769 w 8128084"/>
              <a:gd name="connsiteY225" fmla="*/ 15135727 h 15135727"/>
              <a:gd name="connsiteX226" fmla="*/ 2891256 w 8128084"/>
              <a:gd name="connsiteY226" fmla="*/ 14945895 h 15135727"/>
              <a:gd name="connsiteX227" fmla="*/ 2829927 w 8128084"/>
              <a:gd name="connsiteY227" fmla="*/ 14872703 h 15135727"/>
              <a:gd name="connsiteX228" fmla="*/ 2887579 w 8128084"/>
              <a:gd name="connsiteY228" fmla="*/ 14774779 h 15135727"/>
              <a:gd name="connsiteX229" fmla="*/ 2779127 w 8128084"/>
              <a:gd name="connsiteY229" fmla="*/ 14694903 h 15135727"/>
              <a:gd name="connsiteX230" fmla="*/ 2839453 w 8128084"/>
              <a:gd name="connsiteY230" fmla="*/ 14582274 h 15135727"/>
              <a:gd name="connsiteX231" fmla="*/ 2935706 w 8128084"/>
              <a:gd name="connsiteY231" fmla="*/ 14510085 h 15135727"/>
              <a:gd name="connsiteX232" fmla="*/ 2948406 w 8128084"/>
              <a:gd name="connsiteY232" fmla="*/ 14554535 h 15135727"/>
              <a:gd name="connsiteX233" fmla="*/ 2855327 w 8128084"/>
              <a:gd name="connsiteY233" fmla="*/ 14371053 h 15135727"/>
              <a:gd name="connsiteX234" fmla="*/ 3014077 w 8128084"/>
              <a:gd name="connsiteY234" fmla="*/ 14447253 h 15135727"/>
              <a:gd name="connsiteX235" fmla="*/ 3029285 w 8128084"/>
              <a:gd name="connsiteY235" fmla="*/ 14363032 h 15135727"/>
              <a:gd name="connsiteX236" fmla="*/ 3152274 w 8128084"/>
              <a:gd name="connsiteY236" fmla="*/ 14341642 h 15135727"/>
              <a:gd name="connsiteX237" fmla="*/ 3226135 w 8128084"/>
              <a:gd name="connsiteY237" fmla="*/ 14269453 h 15135727"/>
              <a:gd name="connsiteX238" fmla="*/ 3152274 w 8128084"/>
              <a:gd name="connsiteY238" fmla="*/ 14197264 h 15135727"/>
              <a:gd name="connsiteX239" fmla="*/ 3152274 w 8128084"/>
              <a:gd name="connsiteY239" fmla="*/ 14052885 h 15135727"/>
              <a:gd name="connsiteX240" fmla="*/ 3086435 w 8128084"/>
              <a:gd name="connsiteY240" fmla="*/ 14037845 h 15135727"/>
              <a:gd name="connsiteX241" fmla="*/ 3056021 w 8128084"/>
              <a:gd name="connsiteY241" fmla="*/ 14153148 h 15135727"/>
              <a:gd name="connsiteX242" fmla="*/ 2935706 w 8128084"/>
              <a:gd name="connsiteY242" fmla="*/ 14076948 h 15135727"/>
              <a:gd name="connsiteX243" fmla="*/ 2863516 w 8128084"/>
              <a:gd name="connsiteY243" fmla="*/ 14093324 h 15135727"/>
              <a:gd name="connsiteX244" fmla="*/ 2804527 w 8128084"/>
              <a:gd name="connsiteY244" fmla="*/ 14218653 h 15135727"/>
              <a:gd name="connsiteX245" fmla="*/ 2719137 w 8128084"/>
              <a:gd name="connsiteY245" fmla="*/ 14197264 h 15135727"/>
              <a:gd name="connsiteX246" fmla="*/ 2653298 w 8128084"/>
              <a:gd name="connsiteY246" fmla="*/ 14248064 h 15135727"/>
              <a:gd name="connsiteX247" fmla="*/ 2560721 w 8128084"/>
              <a:gd name="connsiteY247" fmla="*/ 14150474 h 15135727"/>
              <a:gd name="connsiteX248" fmla="*/ 2436729 w 8128084"/>
              <a:gd name="connsiteY248" fmla="*/ 13804566 h 15135727"/>
              <a:gd name="connsiteX249" fmla="*/ 2550527 w 8128084"/>
              <a:gd name="connsiteY249" fmla="*/ 13805903 h 15135727"/>
              <a:gd name="connsiteX250" fmla="*/ 2729498 w 8128084"/>
              <a:gd name="connsiteY250" fmla="*/ 13812253 h 15135727"/>
              <a:gd name="connsiteX251" fmla="*/ 2633077 w 8128084"/>
              <a:gd name="connsiteY251" fmla="*/ 13755103 h 15135727"/>
              <a:gd name="connsiteX252" fmla="*/ 2553369 w 8128084"/>
              <a:gd name="connsiteY252" fmla="*/ 13475369 h 15135727"/>
              <a:gd name="connsiteX253" fmla="*/ 2658645 w 8128084"/>
              <a:gd name="connsiteY253" fmla="*/ 13224711 h 15135727"/>
              <a:gd name="connsiteX254" fmla="*/ 2719137 w 8128084"/>
              <a:gd name="connsiteY254" fmla="*/ 13042232 h 15135727"/>
              <a:gd name="connsiteX255" fmla="*/ 2791327 w 8128084"/>
              <a:gd name="connsiteY255" fmla="*/ 12945979 h 15135727"/>
              <a:gd name="connsiteX256" fmla="*/ 2969627 w 8128084"/>
              <a:gd name="connsiteY256" fmla="*/ 12929603 h 15135727"/>
              <a:gd name="connsiteX257" fmla="*/ 3031958 w 8128084"/>
              <a:gd name="connsiteY257" fmla="*/ 13090358 h 15135727"/>
              <a:gd name="connsiteX258" fmla="*/ 3102977 w 8128084"/>
              <a:gd name="connsiteY258" fmla="*/ 12974053 h 15135727"/>
              <a:gd name="connsiteX259" fmla="*/ 3043321 w 8128084"/>
              <a:gd name="connsiteY259" fmla="*/ 12836024 h 15135727"/>
              <a:gd name="connsiteX260" fmla="*/ 2849479 w 8128084"/>
              <a:gd name="connsiteY260" fmla="*/ 12815637 h 15135727"/>
              <a:gd name="connsiteX261" fmla="*/ 2815390 w 8128084"/>
              <a:gd name="connsiteY261" fmla="*/ 12777537 h 15135727"/>
              <a:gd name="connsiteX262" fmla="*/ 2887077 w 8128084"/>
              <a:gd name="connsiteY262" fmla="*/ 12586703 h 15135727"/>
              <a:gd name="connsiteX263" fmla="*/ 3153777 w 8128084"/>
              <a:gd name="connsiteY263" fmla="*/ 12516853 h 15135727"/>
              <a:gd name="connsiteX264" fmla="*/ 3239837 w 8128084"/>
              <a:gd name="connsiteY264" fmla="*/ 12311314 h 15135727"/>
              <a:gd name="connsiteX265" fmla="*/ 3104148 w 8128084"/>
              <a:gd name="connsiteY265" fmla="*/ 12320337 h 15135727"/>
              <a:gd name="connsiteX266" fmla="*/ 3040648 w 8128084"/>
              <a:gd name="connsiteY266" fmla="*/ 12320337 h 15135727"/>
              <a:gd name="connsiteX267" fmla="*/ 2956927 w 8128084"/>
              <a:gd name="connsiteY267" fmla="*/ 12237453 h 15135727"/>
              <a:gd name="connsiteX268" fmla="*/ 3007895 w 8128084"/>
              <a:gd name="connsiteY268" fmla="*/ 12079706 h 15135727"/>
              <a:gd name="connsiteX269" fmla="*/ 2810042 w 8128084"/>
              <a:gd name="connsiteY269" fmla="*/ 11954377 h 15135727"/>
              <a:gd name="connsiteX270" fmla="*/ 2863516 w 8128084"/>
              <a:gd name="connsiteY270" fmla="*/ 11694695 h 15135727"/>
              <a:gd name="connsiteX271" fmla="*/ 2817227 w 8128084"/>
              <a:gd name="connsiteY271" fmla="*/ 11507203 h 15135727"/>
              <a:gd name="connsiteX272" fmla="*/ 2911642 w 8128084"/>
              <a:gd name="connsiteY272" fmla="*/ 11454064 h 15135727"/>
              <a:gd name="connsiteX273" fmla="*/ 2988677 w 8128084"/>
              <a:gd name="connsiteY273" fmla="*/ 11494503 h 15135727"/>
              <a:gd name="connsiteX274" fmla="*/ 3011571 w 8128084"/>
              <a:gd name="connsiteY274" fmla="*/ 11454064 h 15135727"/>
              <a:gd name="connsiteX275" fmla="*/ 2850482 w 8128084"/>
              <a:gd name="connsiteY275" fmla="*/ 11381874 h 15135727"/>
              <a:gd name="connsiteX276" fmla="*/ 2993858 w 8128084"/>
              <a:gd name="connsiteY276" fmla="*/ 11266571 h 15135727"/>
              <a:gd name="connsiteX277" fmla="*/ 3007895 w 8128084"/>
              <a:gd name="connsiteY277" fmla="*/ 11189369 h 15135727"/>
              <a:gd name="connsiteX278" fmla="*/ 2874879 w 8128084"/>
              <a:gd name="connsiteY278" fmla="*/ 11179342 h 15135727"/>
              <a:gd name="connsiteX279" fmla="*/ 2919329 w 8128084"/>
              <a:gd name="connsiteY279" fmla="*/ 11023600 h 15135727"/>
              <a:gd name="connsiteX280" fmla="*/ 2887579 w 8128084"/>
              <a:gd name="connsiteY280" fmla="*/ 10924674 h 15135727"/>
              <a:gd name="connsiteX281" fmla="*/ 2760914 w 8128084"/>
              <a:gd name="connsiteY281" fmla="*/ 11065377 h 15135727"/>
              <a:gd name="connsiteX282" fmla="*/ 2667000 w 8128084"/>
              <a:gd name="connsiteY282" fmla="*/ 10969124 h 15135727"/>
              <a:gd name="connsiteX283" fmla="*/ 2607845 w 8128084"/>
              <a:gd name="connsiteY283" fmla="*/ 11071727 h 15135727"/>
              <a:gd name="connsiteX284" fmla="*/ 2526632 w 8128084"/>
              <a:gd name="connsiteY284" fmla="*/ 11117179 h 15135727"/>
              <a:gd name="connsiteX285" fmla="*/ 2410827 w 8128084"/>
              <a:gd name="connsiteY285" fmla="*/ 11100803 h 15135727"/>
              <a:gd name="connsiteX286" fmla="*/ 2334127 w 8128084"/>
              <a:gd name="connsiteY286" fmla="*/ 10996864 h 15135727"/>
              <a:gd name="connsiteX287" fmla="*/ 2358190 w 8128084"/>
              <a:gd name="connsiteY287" fmla="*/ 10732169 h 15135727"/>
              <a:gd name="connsiteX288" fmla="*/ 2372227 w 8128084"/>
              <a:gd name="connsiteY288" fmla="*/ 10689390 h 15135727"/>
              <a:gd name="connsiteX289" fmla="*/ 2533316 w 8128084"/>
              <a:gd name="connsiteY289" fmla="*/ 10574087 h 15135727"/>
              <a:gd name="connsiteX290" fmla="*/ 2598821 w 8128084"/>
              <a:gd name="connsiteY290" fmla="*/ 10684042 h 15135727"/>
              <a:gd name="connsiteX291" fmla="*/ 2683877 w 8128084"/>
              <a:gd name="connsiteY291" fmla="*/ 10745203 h 15135727"/>
              <a:gd name="connsiteX292" fmla="*/ 2767264 w 8128084"/>
              <a:gd name="connsiteY292" fmla="*/ 10684042 h 15135727"/>
              <a:gd name="connsiteX293" fmla="*/ 2646948 w 8128084"/>
              <a:gd name="connsiteY293" fmla="*/ 10515600 h 15135727"/>
              <a:gd name="connsiteX294" fmla="*/ 2815390 w 8128084"/>
              <a:gd name="connsiteY294" fmla="*/ 10395285 h 15135727"/>
              <a:gd name="connsiteX295" fmla="*/ 2899777 w 8128084"/>
              <a:gd name="connsiteY295" fmla="*/ 10453103 h 15135727"/>
              <a:gd name="connsiteX296" fmla="*/ 2899777 w 8128084"/>
              <a:gd name="connsiteY296" fmla="*/ 10586453 h 15135727"/>
              <a:gd name="connsiteX297" fmla="*/ 2982327 w 8128084"/>
              <a:gd name="connsiteY297" fmla="*/ 10459453 h 15135727"/>
              <a:gd name="connsiteX298" fmla="*/ 3080085 w 8128084"/>
              <a:gd name="connsiteY298" fmla="*/ 10419348 h 15135727"/>
              <a:gd name="connsiteX299" fmla="*/ 3248527 w 8128084"/>
              <a:gd name="connsiteY299" fmla="*/ 10539664 h 15135727"/>
              <a:gd name="connsiteX300" fmla="*/ 3320716 w 8128084"/>
              <a:gd name="connsiteY300" fmla="*/ 10659979 h 15135727"/>
              <a:gd name="connsiteX301" fmla="*/ 3465095 w 8128084"/>
              <a:gd name="connsiteY301" fmla="*/ 10659979 h 15135727"/>
              <a:gd name="connsiteX302" fmla="*/ 3441032 w 8128084"/>
              <a:gd name="connsiteY302" fmla="*/ 10491537 h 15135727"/>
              <a:gd name="connsiteX303" fmla="*/ 3356977 w 8128084"/>
              <a:gd name="connsiteY303" fmla="*/ 10408653 h 15135727"/>
              <a:gd name="connsiteX304" fmla="*/ 3348456 w 8128084"/>
              <a:gd name="connsiteY304" fmla="*/ 10282656 h 15135727"/>
              <a:gd name="connsiteX305" fmla="*/ 3198227 w 8128084"/>
              <a:gd name="connsiteY305" fmla="*/ 10319753 h 15135727"/>
              <a:gd name="connsiteX306" fmla="*/ 3152274 w 8128084"/>
              <a:gd name="connsiteY306" fmla="*/ 10250906 h 15135727"/>
              <a:gd name="connsiteX307" fmla="*/ 3176337 w 8128084"/>
              <a:gd name="connsiteY307" fmla="*/ 10178716 h 15135727"/>
              <a:gd name="connsiteX308" fmla="*/ 3104148 w 8128084"/>
              <a:gd name="connsiteY308" fmla="*/ 10154653 h 15135727"/>
              <a:gd name="connsiteX309" fmla="*/ 2975977 w 8128084"/>
              <a:gd name="connsiteY309" fmla="*/ 10167353 h 15135727"/>
              <a:gd name="connsiteX310" fmla="*/ 3007895 w 8128084"/>
              <a:gd name="connsiteY310" fmla="*/ 9962148 h 15135727"/>
              <a:gd name="connsiteX311" fmla="*/ 3176337 w 8128084"/>
              <a:gd name="connsiteY311" fmla="*/ 9889958 h 15135727"/>
              <a:gd name="connsiteX312" fmla="*/ 2959769 w 8128084"/>
              <a:gd name="connsiteY312" fmla="*/ 9504948 h 15135727"/>
              <a:gd name="connsiteX313" fmla="*/ 2791327 w 8128084"/>
              <a:gd name="connsiteY313" fmla="*/ 9456821 h 15135727"/>
              <a:gd name="connsiteX314" fmla="*/ 2574758 w 8128084"/>
              <a:gd name="connsiteY314" fmla="*/ 9336506 h 15135727"/>
              <a:gd name="connsiteX315" fmla="*/ 2671177 w 8128084"/>
              <a:gd name="connsiteY315" fmla="*/ 9189453 h 15135727"/>
              <a:gd name="connsiteX316" fmla="*/ 2684045 w 8128084"/>
              <a:gd name="connsiteY316" fmla="*/ 9109911 h 15135727"/>
              <a:gd name="connsiteX317" fmla="*/ 2580774 w 8128084"/>
              <a:gd name="connsiteY317" fmla="*/ 9069471 h 15135727"/>
              <a:gd name="connsiteX318" fmla="*/ 2546685 w 8128084"/>
              <a:gd name="connsiteY318" fmla="*/ 9051758 h 15135727"/>
              <a:gd name="connsiteX319" fmla="*/ 2436729 w 8128084"/>
              <a:gd name="connsiteY319" fmla="*/ 9056771 h 15135727"/>
              <a:gd name="connsiteX320" fmla="*/ 2372727 w 8128084"/>
              <a:gd name="connsiteY320" fmla="*/ 9259303 h 15135727"/>
              <a:gd name="connsiteX321" fmla="*/ 2261937 w 8128084"/>
              <a:gd name="connsiteY321" fmla="*/ 9168064 h 15135727"/>
              <a:gd name="connsiteX322" fmla="*/ 2237874 w 8128084"/>
              <a:gd name="connsiteY322" fmla="*/ 8999621 h 15135727"/>
              <a:gd name="connsiteX323" fmla="*/ 2079458 w 8128084"/>
              <a:gd name="connsiteY323" fmla="*/ 9020008 h 15135727"/>
              <a:gd name="connsiteX324" fmla="*/ 2026319 w 8128084"/>
              <a:gd name="connsiteY324" fmla="*/ 8827503 h 15135727"/>
              <a:gd name="connsiteX325" fmla="*/ 1833814 w 8128084"/>
              <a:gd name="connsiteY325" fmla="*/ 8822490 h 15135727"/>
              <a:gd name="connsiteX326" fmla="*/ 1705977 w 8128084"/>
              <a:gd name="connsiteY326" fmla="*/ 8941803 h 15135727"/>
              <a:gd name="connsiteX327" fmla="*/ 1693445 w 8128084"/>
              <a:gd name="connsiteY327" fmla="*/ 9048082 h 15135727"/>
              <a:gd name="connsiteX328" fmla="*/ 1575469 w 8128084"/>
              <a:gd name="connsiteY328" fmla="*/ 9099885 h 15135727"/>
              <a:gd name="connsiteX329" fmla="*/ 1477879 w 8128084"/>
              <a:gd name="connsiteY329" fmla="*/ 8936456 h 15135727"/>
              <a:gd name="connsiteX330" fmla="*/ 1347537 w 8128084"/>
              <a:gd name="connsiteY330" fmla="*/ 8879306 h 15135727"/>
              <a:gd name="connsiteX331" fmla="*/ 1220537 w 8128084"/>
              <a:gd name="connsiteY331" fmla="*/ 8799764 h 15135727"/>
              <a:gd name="connsiteX332" fmla="*/ 1106906 w 8128084"/>
              <a:gd name="connsiteY332" fmla="*/ 8783053 h 15135727"/>
              <a:gd name="connsiteX333" fmla="*/ 890337 w 8128084"/>
              <a:gd name="connsiteY333" fmla="*/ 8686800 h 15135727"/>
              <a:gd name="connsiteX334" fmla="*/ 649706 w 8128084"/>
              <a:gd name="connsiteY334" fmla="*/ 8662737 h 15135727"/>
              <a:gd name="connsiteX335" fmla="*/ 493127 w 8128084"/>
              <a:gd name="connsiteY335" fmla="*/ 8668753 h 15135727"/>
              <a:gd name="connsiteX336" fmla="*/ 385011 w 8128084"/>
              <a:gd name="connsiteY336" fmla="*/ 8566485 h 15135727"/>
              <a:gd name="connsiteX337" fmla="*/ 455027 w 8128084"/>
              <a:gd name="connsiteY337" fmla="*/ 8421103 h 15135727"/>
              <a:gd name="connsiteX338" fmla="*/ 577516 w 8128084"/>
              <a:gd name="connsiteY338" fmla="*/ 8373979 h 15135727"/>
              <a:gd name="connsiteX339" fmla="*/ 794085 w 8128084"/>
              <a:gd name="connsiteY339" fmla="*/ 8301790 h 15135727"/>
              <a:gd name="connsiteX340" fmla="*/ 745958 w 8128084"/>
              <a:gd name="connsiteY340" fmla="*/ 8133348 h 15135727"/>
              <a:gd name="connsiteX341" fmla="*/ 818148 w 8128084"/>
              <a:gd name="connsiteY341" fmla="*/ 7820527 h 15135727"/>
              <a:gd name="connsiteX342" fmla="*/ 697832 w 8128084"/>
              <a:gd name="connsiteY342" fmla="*/ 7820527 h 15135727"/>
              <a:gd name="connsiteX343" fmla="*/ 625642 w 8128084"/>
              <a:gd name="connsiteY343" fmla="*/ 7916779 h 15135727"/>
              <a:gd name="connsiteX344" fmla="*/ 457200 w 8128084"/>
              <a:gd name="connsiteY344" fmla="*/ 7820527 h 15135727"/>
              <a:gd name="connsiteX345" fmla="*/ 529390 w 8128084"/>
              <a:gd name="connsiteY345" fmla="*/ 7700211 h 15135727"/>
              <a:gd name="connsiteX346" fmla="*/ 715377 w 8128084"/>
              <a:gd name="connsiteY346" fmla="*/ 7748003 h 15135727"/>
              <a:gd name="connsiteX347" fmla="*/ 938464 w 8128084"/>
              <a:gd name="connsiteY347" fmla="*/ 7676148 h 15135727"/>
              <a:gd name="connsiteX348" fmla="*/ 1058779 w 8128084"/>
              <a:gd name="connsiteY348" fmla="*/ 7459579 h 15135727"/>
              <a:gd name="connsiteX349" fmla="*/ 1203158 w 8128084"/>
              <a:gd name="connsiteY349" fmla="*/ 7603958 h 15135727"/>
              <a:gd name="connsiteX350" fmla="*/ 1299411 w 8128084"/>
              <a:gd name="connsiteY350" fmla="*/ 7555832 h 15135727"/>
              <a:gd name="connsiteX351" fmla="*/ 1443790 w 8128084"/>
              <a:gd name="connsiteY351" fmla="*/ 7507706 h 15135727"/>
              <a:gd name="connsiteX352" fmla="*/ 1684421 w 8128084"/>
              <a:gd name="connsiteY352" fmla="*/ 7603958 h 15135727"/>
              <a:gd name="connsiteX353" fmla="*/ 1684421 w 8128084"/>
              <a:gd name="connsiteY353" fmla="*/ 7603958 h 15135727"/>
              <a:gd name="connsiteX354" fmla="*/ 1693277 w 8128084"/>
              <a:gd name="connsiteY354" fmla="*/ 7462253 h 15135727"/>
              <a:gd name="connsiteX355" fmla="*/ 1540042 w 8128084"/>
              <a:gd name="connsiteY355" fmla="*/ 7363327 h 15135727"/>
              <a:gd name="connsiteX356" fmla="*/ 1299411 w 8128084"/>
              <a:gd name="connsiteY356" fmla="*/ 7315200 h 15135727"/>
              <a:gd name="connsiteX357" fmla="*/ 1130969 w 8128084"/>
              <a:gd name="connsiteY357" fmla="*/ 7339264 h 15135727"/>
              <a:gd name="connsiteX358" fmla="*/ 1034716 w 8128084"/>
              <a:gd name="connsiteY358" fmla="*/ 7315200 h 15135727"/>
              <a:gd name="connsiteX359" fmla="*/ 982077 w 8128084"/>
              <a:gd name="connsiteY359" fmla="*/ 7113003 h 15135727"/>
              <a:gd name="connsiteX360" fmla="*/ 1155032 w 8128084"/>
              <a:gd name="connsiteY360" fmla="*/ 7050506 h 15135727"/>
              <a:gd name="connsiteX361" fmla="*/ 1155032 w 8128084"/>
              <a:gd name="connsiteY361" fmla="*/ 6930190 h 15135727"/>
              <a:gd name="connsiteX362" fmla="*/ 1155032 w 8128084"/>
              <a:gd name="connsiteY362" fmla="*/ 6761748 h 15135727"/>
              <a:gd name="connsiteX363" fmla="*/ 1203158 w 8128084"/>
              <a:gd name="connsiteY363" fmla="*/ 6617369 h 15135727"/>
              <a:gd name="connsiteX364" fmla="*/ 1409700 w 8128084"/>
              <a:gd name="connsiteY364" fmla="*/ 6517440 h 15135727"/>
              <a:gd name="connsiteX365" fmla="*/ 1443790 w 8128084"/>
              <a:gd name="connsiteY365" fmla="*/ 6328611 h 15135727"/>
              <a:gd name="connsiteX366" fmla="*/ 1419727 w 8128084"/>
              <a:gd name="connsiteY366" fmla="*/ 6208295 h 15135727"/>
              <a:gd name="connsiteX367" fmla="*/ 1275348 w 8128084"/>
              <a:gd name="connsiteY367" fmla="*/ 6304548 h 15135727"/>
              <a:gd name="connsiteX368" fmla="*/ 1178927 w 8128084"/>
              <a:gd name="connsiteY368" fmla="*/ 6281153 h 15135727"/>
              <a:gd name="connsiteX369" fmla="*/ 1242427 w 8128084"/>
              <a:gd name="connsiteY369" fmla="*/ 6173203 h 15135727"/>
              <a:gd name="connsiteX370" fmla="*/ 1323474 w 8128084"/>
              <a:gd name="connsiteY370" fmla="*/ 6015790 h 15135727"/>
              <a:gd name="connsiteX371" fmla="*/ 1597192 w 8128084"/>
              <a:gd name="connsiteY371" fmla="*/ 5941261 h 15135727"/>
              <a:gd name="connsiteX372" fmla="*/ 1527342 w 8128084"/>
              <a:gd name="connsiteY372" fmla="*/ 5833645 h 15135727"/>
              <a:gd name="connsiteX373" fmla="*/ 1395664 w 8128084"/>
              <a:gd name="connsiteY373" fmla="*/ 5824621 h 15135727"/>
              <a:gd name="connsiteX374" fmla="*/ 1179095 w 8128084"/>
              <a:gd name="connsiteY374" fmla="*/ 5799221 h 15135727"/>
              <a:gd name="connsiteX375" fmla="*/ 1153527 w 8128084"/>
              <a:gd name="connsiteY375" fmla="*/ 5919203 h 15135727"/>
              <a:gd name="connsiteX376" fmla="*/ 877637 w 8128084"/>
              <a:gd name="connsiteY376" fmla="*/ 5838658 h 15135727"/>
              <a:gd name="connsiteX377" fmla="*/ 697832 w 8128084"/>
              <a:gd name="connsiteY377" fmla="*/ 5606716 h 15135727"/>
              <a:gd name="connsiteX378" fmla="*/ 577516 w 8128084"/>
              <a:gd name="connsiteY378" fmla="*/ 5582653 h 15135727"/>
              <a:gd name="connsiteX379" fmla="*/ 613777 w 8128084"/>
              <a:gd name="connsiteY379" fmla="*/ 5696953 h 15135727"/>
              <a:gd name="connsiteX380" fmla="*/ 697832 w 8128084"/>
              <a:gd name="connsiteY380" fmla="*/ 5775158 h 15135727"/>
              <a:gd name="connsiteX381" fmla="*/ 556627 w 8128084"/>
              <a:gd name="connsiteY381" fmla="*/ 5862053 h 15135727"/>
              <a:gd name="connsiteX382" fmla="*/ 351924 w 8128084"/>
              <a:gd name="connsiteY382" fmla="*/ 5869071 h 15135727"/>
              <a:gd name="connsiteX383" fmla="*/ 314492 w 8128084"/>
              <a:gd name="connsiteY383" fmla="*/ 5702969 h 15135727"/>
              <a:gd name="connsiteX384" fmla="*/ 315495 w 8128084"/>
              <a:gd name="connsiteY384" fmla="*/ 5476040 h 15135727"/>
              <a:gd name="connsiteX385" fmla="*/ 144379 w 8128084"/>
              <a:gd name="connsiteY385" fmla="*/ 5459664 h 15135727"/>
              <a:gd name="connsiteX386" fmla="*/ 0 w 8128084"/>
              <a:gd name="connsiteY386" fmla="*/ 5462337 h 15135727"/>
              <a:gd name="connsiteX387" fmla="*/ 96253 w 8128084"/>
              <a:gd name="connsiteY387"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42827 w 8128084"/>
              <a:gd name="connsiteY202" fmla="*/ 14383753 h 15135727"/>
              <a:gd name="connsiteX203" fmla="*/ 4403558 w 8128084"/>
              <a:gd name="connsiteY203" fmla="*/ 14437895 h 15135727"/>
              <a:gd name="connsiteX204" fmla="*/ 4340058 w 8128084"/>
              <a:gd name="connsiteY204" fmla="*/ 14475995 h 15135727"/>
              <a:gd name="connsiteX205" fmla="*/ 4303127 w 8128084"/>
              <a:gd name="connsiteY205" fmla="*/ 14364703 h 15135727"/>
              <a:gd name="connsiteX206" fmla="*/ 4276892 w 8128084"/>
              <a:gd name="connsiteY206" fmla="*/ 14296190 h 15135727"/>
              <a:gd name="connsiteX207" fmla="*/ 4235116 w 8128084"/>
              <a:gd name="connsiteY207" fmla="*/ 14341642 h 15135727"/>
              <a:gd name="connsiteX208" fmla="*/ 4141715 w 8128084"/>
              <a:gd name="connsiteY208" fmla="*/ 14228553 h 15135727"/>
              <a:gd name="connsiteX209" fmla="*/ 4137527 w 8128084"/>
              <a:gd name="connsiteY209" fmla="*/ 14364369 h 15135727"/>
              <a:gd name="connsiteX210" fmla="*/ 4053480 w 8128084"/>
              <a:gd name="connsiteY210" fmla="*/ 14383698 h 15135727"/>
              <a:gd name="connsiteX211" fmla="*/ 4023727 w 8128084"/>
              <a:gd name="connsiteY211" fmla="*/ 14275803 h 15135727"/>
              <a:gd name="connsiteX212" fmla="*/ 3915945 w 8128084"/>
              <a:gd name="connsiteY212" fmla="*/ 14226202 h 15135727"/>
              <a:gd name="connsiteX213" fmla="*/ 3801979 w 8128084"/>
              <a:gd name="connsiteY213" fmla="*/ 14293516 h 15135727"/>
              <a:gd name="connsiteX214" fmla="*/ 3626428 w 8128084"/>
              <a:gd name="connsiteY214" fmla="*/ 14406684 h 15135727"/>
              <a:gd name="connsiteX215" fmla="*/ 3625850 w 8128084"/>
              <a:gd name="connsiteY215" fmla="*/ 14616364 h 15135727"/>
              <a:gd name="connsiteX216" fmla="*/ 3513221 w 8128084"/>
              <a:gd name="connsiteY216" fmla="*/ 14726653 h 15135727"/>
              <a:gd name="connsiteX217" fmla="*/ 3583071 w 8128084"/>
              <a:gd name="connsiteY217" fmla="*/ 14832932 h 15135727"/>
              <a:gd name="connsiteX218" fmla="*/ 3633537 w 8128084"/>
              <a:gd name="connsiteY218" fmla="*/ 14967285 h 15135727"/>
              <a:gd name="connsiteX219" fmla="*/ 3609474 w 8128084"/>
              <a:gd name="connsiteY219" fmla="*/ 15087600 h 15135727"/>
              <a:gd name="connsiteX220" fmla="*/ 3479132 w 8128084"/>
              <a:gd name="connsiteY220" fmla="*/ 14975974 h 15135727"/>
              <a:gd name="connsiteX221" fmla="*/ 3304340 w 8128084"/>
              <a:gd name="connsiteY221" fmla="*/ 14949237 h 15135727"/>
              <a:gd name="connsiteX222" fmla="*/ 3261227 w 8128084"/>
              <a:gd name="connsiteY222" fmla="*/ 14787145 h 15135727"/>
              <a:gd name="connsiteX223" fmla="*/ 3128211 w 8128084"/>
              <a:gd name="connsiteY223" fmla="*/ 14919158 h 15135727"/>
              <a:gd name="connsiteX224" fmla="*/ 3090277 w 8128084"/>
              <a:gd name="connsiteY224" fmla="*/ 15075903 h 15135727"/>
              <a:gd name="connsiteX225" fmla="*/ 2959769 w 8128084"/>
              <a:gd name="connsiteY225" fmla="*/ 15135727 h 15135727"/>
              <a:gd name="connsiteX226" fmla="*/ 2891256 w 8128084"/>
              <a:gd name="connsiteY226" fmla="*/ 14945895 h 15135727"/>
              <a:gd name="connsiteX227" fmla="*/ 2829927 w 8128084"/>
              <a:gd name="connsiteY227" fmla="*/ 14872703 h 15135727"/>
              <a:gd name="connsiteX228" fmla="*/ 2887579 w 8128084"/>
              <a:gd name="connsiteY228" fmla="*/ 14774779 h 15135727"/>
              <a:gd name="connsiteX229" fmla="*/ 2779127 w 8128084"/>
              <a:gd name="connsiteY229" fmla="*/ 14694903 h 15135727"/>
              <a:gd name="connsiteX230" fmla="*/ 2839453 w 8128084"/>
              <a:gd name="connsiteY230" fmla="*/ 14582274 h 15135727"/>
              <a:gd name="connsiteX231" fmla="*/ 2935706 w 8128084"/>
              <a:gd name="connsiteY231" fmla="*/ 14510085 h 15135727"/>
              <a:gd name="connsiteX232" fmla="*/ 2948406 w 8128084"/>
              <a:gd name="connsiteY232" fmla="*/ 14554535 h 15135727"/>
              <a:gd name="connsiteX233" fmla="*/ 2855327 w 8128084"/>
              <a:gd name="connsiteY233" fmla="*/ 14371053 h 15135727"/>
              <a:gd name="connsiteX234" fmla="*/ 3014077 w 8128084"/>
              <a:gd name="connsiteY234" fmla="*/ 14447253 h 15135727"/>
              <a:gd name="connsiteX235" fmla="*/ 3029285 w 8128084"/>
              <a:gd name="connsiteY235" fmla="*/ 14363032 h 15135727"/>
              <a:gd name="connsiteX236" fmla="*/ 3152274 w 8128084"/>
              <a:gd name="connsiteY236" fmla="*/ 14341642 h 15135727"/>
              <a:gd name="connsiteX237" fmla="*/ 3226135 w 8128084"/>
              <a:gd name="connsiteY237" fmla="*/ 14269453 h 15135727"/>
              <a:gd name="connsiteX238" fmla="*/ 3152274 w 8128084"/>
              <a:gd name="connsiteY238" fmla="*/ 14197264 h 15135727"/>
              <a:gd name="connsiteX239" fmla="*/ 3152274 w 8128084"/>
              <a:gd name="connsiteY239" fmla="*/ 14052885 h 15135727"/>
              <a:gd name="connsiteX240" fmla="*/ 3086435 w 8128084"/>
              <a:gd name="connsiteY240" fmla="*/ 14037845 h 15135727"/>
              <a:gd name="connsiteX241" fmla="*/ 3056021 w 8128084"/>
              <a:gd name="connsiteY241" fmla="*/ 14153148 h 15135727"/>
              <a:gd name="connsiteX242" fmla="*/ 2935706 w 8128084"/>
              <a:gd name="connsiteY242" fmla="*/ 14076948 h 15135727"/>
              <a:gd name="connsiteX243" fmla="*/ 2863516 w 8128084"/>
              <a:gd name="connsiteY243" fmla="*/ 14093324 h 15135727"/>
              <a:gd name="connsiteX244" fmla="*/ 2804527 w 8128084"/>
              <a:gd name="connsiteY244" fmla="*/ 14218653 h 15135727"/>
              <a:gd name="connsiteX245" fmla="*/ 2719137 w 8128084"/>
              <a:gd name="connsiteY245" fmla="*/ 14197264 h 15135727"/>
              <a:gd name="connsiteX246" fmla="*/ 2653298 w 8128084"/>
              <a:gd name="connsiteY246" fmla="*/ 14248064 h 15135727"/>
              <a:gd name="connsiteX247" fmla="*/ 2560721 w 8128084"/>
              <a:gd name="connsiteY247" fmla="*/ 14150474 h 15135727"/>
              <a:gd name="connsiteX248" fmla="*/ 2436729 w 8128084"/>
              <a:gd name="connsiteY248" fmla="*/ 13804566 h 15135727"/>
              <a:gd name="connsiteX249" fmla="*/ 2550527 w 8128084"/>
              <a:gd name="connsiteY249" fmla="*/ 13805903 h 15135727"/>
              <a:gd name="connsiteX250" fmla="*/ 2729498 w 8128084"/>
              <a:gd name="connsiteY250" fmla="*/ 13812253 h 15135727"/>
              <a:gd name="connsiteX251" fmla="*/ 2633077 w 8128084"/>
              <a:gd name="connsiteY251" fmla="*/ 13755103 h 15135727"/>
              <a:gd name="connsiteX252" fmla="*/ 2553369 w 8128084"/>
              <a:gd name="connsiteY252" fmla="*/ 13475369 h 15135727"/>
              <a:gd name="connsiteX253" fmla="*/ 2658645 w 8128084"/>
              <a:gd name="connsiteY253" fmla="*/ 13224711 h 15135727"/>
              <a:gd name="connsiteX254" fmla="*/ 2719137 w 8128084"/>
              <a:gd name="connsiteY254" fmla="*/ 13042232 h 15135727"/>
              <a:gd name="connsiteX255" fmla="*/ 2791327 w 8128084"/>
              <a:gd name="connsiteY255" fmla="*/ 12945979 h 15135727"/>
              <a:gd name="connsiteX256" fmla="*/ 2969627 w 8128084"/>
              <a:gd name="connsiteY256" fmla="*/ 12929603 h 15135727"/>
              <a:gd name="connsiteX257" fmla="*/ 3031958 w 8128084"/>
              <a:gd name="connsiteY257" fmla="*/ 13090358 h 15135727"/>
              <a:gd name="connsiteX258" fmla="*/ 3102977 w 8128084"/>
              <a:gd name="connsiteY258" fmla="*/ 12974053 h 15135727"/>
              <a:gd name="connsiteX259" fmla="*/ 3043321 w 8128084"/>
              <a:gd name="connsiteY259" fmla="*/ 12836024 h 15135727"/>
              <a:gd name="connsiteX260" fmla="*/ 2849479 w 8128084"/>
              <a:gd name="connsiteY260" fmla="*/ 12815637 h 15135727"/>
              <a:gd name="connsiteX261" fmla="*/ 2815390 w 8128084"/>
              <a:gd name="connsiteY261" fmla="*/ 12777537 h 15135727"/>
              <a:gd name="connsiteX262" fmla="*/ 2887077 w 8128084"/>
              <a:gd name="connsiteY262" fmla="*/ 12586703 h 15135727"/>
              <a:gd name="connsiteX263" fmla="*/ 3153777 w 8128084"/>
              <a:gd name="connsiteY263" fmla="*/ 12516853 h 15135727"/>
              <a:gd name="connsiteX264" fmla="*/ 3239837 w 8128084"/>
              <a:gd name="connsiteY264" fmla="*/ 12311314 h 15135727"/>
              <a:gd name="connsiteX265" fmla="*/ 3104148 w 8128084"/>
              <a:gd name="connsiteY265" fmla="*/ 12320337 h 15135727"/>
              <a:gd name="connsiteX266" fmla="*/ 3040648 w 8128084"/>
              <a:gd name="connsiteY266" fmla="*/ 12320337 h 15135727"/>
              <a:gd name="connsiteX267" fmla="*/ 2956927 w 8128084"/>
              <a:gd name="connsiteY267" fmla="*/ 12237453 h 15135727"/>
              <a:gd name="connsiteX268" fmla="*/ 3007895 w 8128084"/>
              <a:gd name="connsiteY268" fmla="*/ 12079706 h 15135727"/>
              <a:gd name="connsiteX269" fmla="*/ 2810042 w 8128084"/>
              <a:gd name="connsiteY269" fmla="*/ 11954377 h 15135727"/>
              <a:gd name="connsiteX270" fmla="*/ 2863516 w 8128084"/>
              <a:gd name="connsiteY270" fmla="*/ 11694695 h 15135727"/>
              <a:gd name="connsiteX271" fmla="*/ 2817227 w 8128084"/>
              <a:gd name="connsiteY271" fmla="*/ 11507203 h 15135727"/>
              <a:gd name="connsiteX272" fmla="*/ 2911642 w 8128084"/>
              <a:gd name="connsiteY272" fmla="*/ 11454064 h 15135727"/>
              <a:gd name="connsiteX273" fmla="*/ 2988677 w 8128084"/>
              <a:gd name="connsiteY273" fmla="*/ 11494503 h 15135727"/>
              <a:gd name="connsiteX274" fmla="*/ 3011571 w 8128084"/>
              <a:gd name="connsiteY274" fmla="*/ 11454064 h 15135727"/>
              <a:gd name="connsiteX275" fmla="*/ 2850482 w 8128084"/>
              <a:gd name="connsiteY275" fmla="*/ 11381874 h 15135727"/>
              <a:gd name="connsiteX276" fmla="*/ 2993858 w 8128084"/>
              <a:gd name="connsiteY276" fmla="*/ 11266571 h 15135727"/>
              <a:gd name="connsiteX277" fmla="*/ 3007895 w 8128084"/>
              <a:gd name="connsiteY277" fmla="*/ 11189369 h 15135727"/>
              <a:gd name="connsiteX278" fmla="*/ 2874879 w 8128084"/>
              <a:gd name="connsiteY278" fmla="*/ 11179342 h 15135727"/>
              <a:gd name="connsiteX279" fmla="*/ 2919329 w 8128084"/>
              <a:gd name="connsiteY279" fmla="*/ 11023600 h 15135727"/>
              <a:gd name="connsiteX280" fmla="*/ 2887579 w 8128084"/>
              <a:gd name="connsiteY280" fmla="*/ 10924674 h 15135727"/>
              <a:gd name="connsiteX281" fmla="*/ 2760914 w 8128084"/>
              <a:gd name="connsiteY281" fmla="*/ 11065377 h 15135727"/>
              <a:gd name="connsiteX282" fmla="*/ 2667000 w 8128084"/>
              <a:gd name="connsiteY282" fmla="*/ 10969124 h 15135727"/>
              <a:gd name="connsiteX283" fmla="*/ 2607845 w 8128084"/>
              <a:gd name="connsiteY283" fmla="*/ 11071727 h 15135727"/>
              <a:gd name="connsiteX284" fmla="*/ 2526632 w 8128084"/>
              <a:gd name="connsiteY284" fmla="*/ 11117179 h 15135727"/>
              <a:gd name="connsiteX285" fmla="*/ 2410827 w 8128084"/>
              <a:gd name="connsiteY285" fmla="*/ 11100803 h 15135727"/>
              <a:gd name="connsiteX286" fmla="*/ 2334127 w 8128084"/>
              <a:gd name="connsiteY286" fmla="*/ 10996864 h 15135727"/>
              <a:gd name="connsiteX287" fmla="*/ 2358190 w 8128084"/>
              <a:gd name="connsiteY287" fmla="*/ 10732169 h 15135727"/>
              <a:gd name="connsiteX288" fmla="*/ 2372227 w 8128084"/>
              <a:gd name="connsiteY288" fmla="*/ 10689390 h 15135727"/>
              <a:gd name="connsiteX289" fmla="*/ 2533316 w 8128084"/>
              <a:gd name="connsiteY289" fmla="*/ 10574087 h 15135727"/>
              <a:gd name="connsiteX290" fmla="*/ 2598821 w 8128084"/>
              <a:gd name="connsiteY290" fmla="*/ 10684042 h 15135727"/>
              <a:gd name="connsiteX291" fmla="*/ 2683877 w 8128084"/>
              <a:gd name="connsiteY291" fmla="*/ 10745203 h 15135727"/>
              <a:gd name="connsiteX292" fmla="*/ 2767264 w 8128084"/>
              <a:gd name="connsiteY292" fmla="*/ 10684042 h 15135727"/>
              <a:gd name="connsiteX293" fmla="*/ 2646948 w 8128084"/>
              <a:gd name="connsiteY293" fmla="*/ 10515600 h 15135727"/>
              <a:gd name="connsiteX294" fmla="*/ 2815390 w 8128084"/>
              <a:gd name="connsiteY294" fmla="*/ 10395285 h 15135727"/>
              <a:gd name="connsiteX295" fmla="*/ 2899777 w 8128084"/>
              <a:gd name="connsiteY295" fmla="*/ 10453103 h 15135727"/>
              <a:gd name="connsiteX296" fmla="*/ 2899777 w 8128084"/>
              <a:gd name="connsiteY296" fmla="*/ 10586453 h 15135727"/>
              <a:gd name="connsiteX297" fmla="*/ 2982327 w 8128084"/>
              <a:gd name="connsiteY297" fmla="*/ 10459453 h 15135727"/>
              <a:gd name="connsiteX298" fmla="*/ 3080085 w 8128084"/>
              <a:gd name="connsiteY298" fmla="*/ 10419348 h 15135727"/>
              <a:gd name="connsiteX299" fmla="*/ 3248527 w 8128084"/>
              <a:gd name="connsiteY299" fmla="*/ 10539664 h 15135727"/>
              <a:gd name="connsiteX300" fmla="*/ 3320716 w 8128084"/>
              <a:gd name="connsiteY300" fmla="*/ 10659979 h 15135727"/>
              <a:gd name="connsiteX301" fmla="*/ 3465095 w 8128084"/>
              <a:gd name="connsiteY301" fmla="*/ 10659979 h 15135727"/>
              <a:gd name="connsiteX302" fmla="*/ 3441032 w 8128084"/>
              <a:gd name="connsiteY302" fmla="*/ 10491537 h 15135727"/>
              <a:gd name="connsiteX303" fmla="*/ 3356977 w 8128084"/>
              <a:gd name="connsiteY303" fmla="*/ 10408653 h 15135727"/>
              <a:gd name="connsiteX304" fmla="*/ 3348456 w 8128084"/>
              <a:gd name="connsiteY304" fmla="*/ 10282656 h 15135727"/>
              <a:gd name="connsiteX305" fmla="*/ 3198227 w 8128084"/>
              <a:gd name="connsiteY305" fmla="*/ 10319753 h 15135727"/>
              <a:gd name="connsiteX306" fmla="*/ 3152274 w 8128084"/>
              <a:gd name="connsiteY306" fmla="*/ 10250906 h 15135727"/>
              <a:gd name="connsiteX307" fmla="*/ 3176337 w 8128084"/>
              <a:gd name="connsiteY307" fmla="*/ 10178716 h 15135727"/>
              <a:gd name="connsiteX308" fmla="*/ 3104148 w 8128084"/>
              <a:gd name="connsiteY308" fmla="*/ 10154653 h 15135727"/>
              <a:gd name="connsiteX309" fmla="*/ 2975977 w 8128084"/>
              <a:gd name="connsiteY309" fmla="*/ 10167353 h 15135727"/>
              <a:gd name="connsiteX310" fmla="*/ 3007895 w 8128084"/>
              <a:gd name="connsiteY310" fmla="*/ 9962148 h 15135727"/>
              <a:gd name="connsiteX311" fmla="*/ 3176337 w 8128084"/>
              <a:gd name="connsiteY311" fmla="*/ 9889958 h 15135727"/>
              <a:gd name="connsiteX312" fmla="*/ 2959769 w 8128084"/>
              <a:gd name="connsiteY312" fmla="*/ 9504948 h 15135727"/>
              <a:gd name="connsiteX313" fmla="*/ 2791327 w 8128084"/>
              <a:gd name="connsiteY313" fmla="*/ 9456821 h 15135727"/>
              <a:gd name="connsiteX314" fmla="*/ 2574758 w 8128084"/>
              <a:gd name="connsiteY314" fmla="*/ 9336506 h 15135727"/>
              <a:gd name="connsiteX315" fmla="*/ 2671177 w 8128084"/>
              <a:gd name="connsiteY315" fmla="*/ 9189453 h 15135727"/>
              <a:gd name="connsiteX316" fmla="*/ 2684045 w 8128084"/>
              <a:gd name="connsiteY316" fmla="*/ 9109911 h 15135727"/>
              <a:gd name="connsiteX317" fmla="*/ 2580774 w 8128084"/>
              <a:gd name="connsiteY317" fmla="*/ 9069471 h 15135727"/>
              <a:gd name="connsiteX318" fmla="*/ 2546685 w 8128084"/>
              <a:gd name="connsiteY318" fmla="*/ 9051758 h 15135727"/>
              <a:gd name="connsiteX319" fmla="*/ 2436729 w 8128084"/>
              <a:gd name="connsiteY319" fmla="*/ 9056771 h 15135727"/>
              <a:gd name="connsiteX320" fmla="*/ 2372727 w 8128084"/>
              <a:gd name="connsiteY320" fmla="*/ 9259303 h 15135727"/>
              <a:gd name="connsiteX321" fmla="*/ 2261937 w 8128084"/>
              <a:gd name="connsiteY321" fmla="*/ 9168064 h 15135727"/>
              <a:gd name="connsiteX322" fmla="*/ 2237874 w 8128084"/>
              <a:gd name="connsiteY322" fmla="*/ 8999621 h 15135727"/>
              <a:gd name="connsiteX323" fmla="*/ 2079458 w 8128084"/>
              <a:gd name="connsiteY323" fmla="*/ 9020008 h 15135727"/>
              <a:gd name="connsiteX324" fmla="*/ 2026319 w 8128084"/>
              <a:gd name="connsiteY324" fmla="*/ 8827503 h 15135727"/>
              <a:gd name="connsiteX325" fmla="*/ 1833814 w 8128084"/>
              <a:gd name="connsiteY325" fmla="*/ 8822490 h 15135727"/>
              <a:gd name="connsiteX326" fmla="*/ 1705977 w 8128084"/>
              <a:gd name="connsiteY326" fmla="*/ 8941803 h 15135727"/>
              <a:gd name="connsiteX327" fmla="*/ 1693445 w 8128084"/>
              <a:gd name="connsiteY327" fmla="*/ 9048082 h 15135727"/>
              <a:gd name="connsiteX328" fmla="*/ 1575469 w 8128084"/>
              <a:gd name="connsiteY328" fmla="*/ 9099885 h 15135727"/>
              <a:gd name="connsiteX329" fmla="*/ 1477879 w 8128084"/>
              <a:gd name="connsiteY329" fmla="*/ 8936456 h 15135727"/>
              <a:gd name="connsiteX330" fmla="*/ 1347537 w 8128084"/>
              <a:gd name="connsiteY330" fmla="*/ 8879306 h 15135727"/>
              <a:gd name="connsiteX331" fmla="*/ 1220537 w 8128084"/>
              <a:gd name="connsiteY331" fmla="*/ 8799764 h 15135727"/>
              <a:gd name="connsiteX332" fmla="*/ 1106906 w 8128084"/>
              <a:gd name="connsiteY332" fmla="*/ 8783053 h 15135727"/>
              <a:gd name="connsiteX333" fmla="*/ 890337 w 8128084"/>
              <a:gd name="connsiteY333" fmla="*/ 8686800 h 15135727"/>
              <a:gd name="connsiteX334" fmla="*/ 649706 w 8128084"/>
              <a:gd name="connsiteY334" fmla="*/ 8662737 h 15135727"/>
              <a:gd name="connsiteX335" fmla="*/ 493127 w 8128084"/>
              <a:gd name="connsiteY335" fmla="*/ 8668753 h 15135727"/>
              <a:gd name="connsiteX336" fmla="*/ 385011 w 8128084"/>
              <a:gd name="connsiteY336" fmla="*/ 8566485 h 15135727"/>
              <a:gd name="connsiteX337" fmla="*/ 455027 w 8128084"/>
              <a:gd name="connsiteY337" fmla="*/ 8421103 h 15135727"/>
              <a:gd name="connsiteX338" fmla="*/ 577516 w 8128084"/>
              <a:gd name="connsiteY338" fmla="*/ 8373979 h 15135727"/>
              <a:gd name="connsiteX339" fmla="*/ 794085 w 8128084"/>
              <a:gd name="connsiteY339" fmla="*/ 8301790 h 15135727"/>
              <a:gd name="connsiteX340" fmla="*/ 745958 w 8128084"/>
              <a:gd name="connsiteY340" fmla="*/ 8133348 h 15135727"/>
              <a:gd name="connsiteX341" fmla="*/ 818148 w 8128084"/>
              <a:gd name="connsiteY341" fmla="*/ 7820527 h 15135727"/>
              <a:gd name="connsiteX342" fmla="*/ 697832 w 8128084"/>
              <a:gd name="connsiteY342" fmla="*/ 7820527 h 15135727"/>
              <a:gd name="connsiteX343" fmla="*/ 625642 w 8128084"/>
              <a:gd name="connsiteY343" fmla="*/ 7916779 h 15135727"/>
              <a:gd name="connsiteX344" fmla="*/ 457200 w 8128084"/>
              <a:gd name="connsiteY344" fmla="*/ 7820527 h 15135727"/>
              <a:gd name="connsiteX345" fmla="*/ 529390 w 8128084"/>
              <a:gd name="connsiteY345" fmla="*/ 7700211 h 15135727"/>
              <a:gd name="connsiteX346" fmla="*/ 715377 w 8128084"/>
              <a:gd name="connsiteY346" fmla="*/ 7748003 h 15135727"/>
              <a:gd name="connsiteX347" fmla="*/ 938464 w 8128084"/>
              <a:gd name="connsiteY347" fmla="*/ 7676148 h 15135727"/>
              <a:gd name="connsiteX348" fmla="*/ 1058779 w 8128084"/>
              <a:gd name="connsiteY348" fmla="*/ 7459579 h 15135727"/>
              <a:gd name="connsiteX349" fmla="*/ 1203158 w 8128084"/>
              <a:gd name="connsiteY349" fmla="*/ 7603958 h 15135727"/>
              <a:gd name="connsiteX350" fmla="*/ 1299411 w 8128084"/>
              <a:gd name="connsiteY350" fmla="*/ 7555832 h 15135727"/>
              <a:gd name="connsiteX351" fmla="*/ 1443790 w 8128084"/>
              <a:gd name="connsiteY351" fmla="*/ 7507706 h 15135727"/>
              <a:gd name="connsiteX352" fmla="*/ 1684421 w 8128084"/>
              <a:gd name="connsiteY352" fmla="*/ 7603958 h 15135727"/>
              <a:gd name="connsiteX353" fmla="*/ 1684421 w 8128084"/>
              <a:gd name="connsiteY353" fmla="*/ 7603958 h 15135727"/>
              <a:gd name="connsiteX354" fmla="*/ 1693277 w 8128084"/>
              <a:gd name="connsiteY354" fmla="*/ 7462253 h 15135727"/>
              <a:gd name="connsiteX355" fmla="*/ 1540042 w 8128084"/>
              <a:gd name="connsiteY355" fmla="*/ 7363327 h 15135727"/>
              <a:gd name="connsiteX356" fmla="*/ 1299411 w 8128084"/>
              <a:gd name="connsiteY356" fmla="*/ 7315200 h 15135727"/>
              <a:gd name="connsiteX357" fmla="*/ 1130969 w 8128084"/>
              <a:gd name="connsiteY357" fmla="*/ 7339264 h 15135727"/>
              <a:gd name="connsiteX358" fmla="*/ 1034716 w 8128084"/>
              <a:gd name="connsiteY358" fmla="*/ 7315200 h 15135727"/>
              <a:gd name="connsiteX359" fmla="*/ 982077 w 8128084"/>
              <a:gd name="connsiteY359" fmla="*/ 7113003 h 15135727"/>
              <a:gd name="connsiteX360" fmla="*/ 1155032 w 8128084"/>
              <a:gd name="connsiteY360" fmla="*/ 7050506 h 15135727"/>
              <a:gd name="connsiteX361" fmla="*/ 1155032 w 8128084"/>
              <a:gd name="connsiteY361" fmla="*/ 6930190 h 15135727"/>
              <a:gd name="connsiteX362" fmla="*/ 1155032 w 8128084"/>
              <a:gd name="connsiteY362" fmla="*/ 6761748 h 15135727"/>
              <a:gd name="connsiteX363" fmla="*/ 1203158 w 8128084"/>
              <a:gd name="connsiteY363" fmla="*/ 6617369 h 15135727"/>
              <a:gd name="connsiteX364" fmla="*/ 1409700 w 8128084"/>
              <a:gd name="connsiteY364" fmla="*/ 6517440 h 15135727"/>
              <a:gd name="connsiteX365" fmla="*/ 1443790 w 8128084"/>
              <a:gd name="connsiteY365" fmla="*/ 6328611 h 15135727"/>
              <a:gd name="connsiteX366" fmla="*/ 1419727 w 8128084"/>
              <a:gd name="connsiteY366" fmla="*/ 6208295 h 15135727"/>
              <a:gd name="connsiteX367" fmla="*/ 1275348 w 8128084"/>
              <a:gd name="connsiteY367" fmla="*/ 6304548 h 15135727"/>
              <a:gd name="connsiteX368" fmla="*/ 1178927 w 8128084"/>
              <a:gd name="connsiteY368" fmla="*/ 6281153 h 15135727"/>
              <a:gd name="connsiteX369" fmla="*/ 1242427 w 8128084"/>
              <a:gd name="connsiteY369" fmla="*/ 6173203 h 15135727"/>
              <a:gd name="connsiteX370" fmla="*/ 1323474 w 8128084"/>
              <a:gd name="connsiteY370" fmla="*/ 6015790 h 15135727"/>
              <a:gd name="connsiteX371" fmla="*/ 1597192 w 8128084"/>
              <a:gd name="connsiteY371" fmla="*/ 5941261 h 15135727"/>
              <a:gd name="connsiteX372" fmla="*/ 1527342 w 8128084"/>
              <a:gd name="connsiteY372" fmla="*/ 5833645 h 15135727"/>
              <a:gd name="connsiteX373" fmla="*/ 1395664 w 8128084"/>
              <a:gd name="connsiteY373" fmla="*/ 5824621 h 15135727"/>
              <a:gd name="connsiteX374" fmla="*/ 1179095 w 8128084"/>
              <a:gd name="connsiteY374" fmla="*/ 5799221 h 15135727"/>
              <a:gd name="connsiteX375" fmla="*/ 1153527 w 8128084"/>
              <a:gd name="connsiteY375" fmla="*/ 5919203 h 15135727"/>
              <a:gd name="connsiteX376" fmla="*/ 877637 w 8128084"/>
              <a:gd name="connsiteY376" fmla="*/ 5838658 h 15135727"/>
              <a:gd name="connsiteX377" fmla="*/ 697832 w 8128084"/>
              <a:gd name="connsiteY377" fmla="*/ 5606716 h 15135727"/>
              <a:gd name="connsiteX378" fmla="*/ 577516 w 8128084"/>
              <a:gd name="connsiteY378" fmla="*/ 5582653 h 15135727"/>
              <a:gd name="connsiteX379" fmla="*/ 613777 w 8128084"/>
              <a:gd name="connsiteY379" fmla="*/ 5696953 h 15135727"/>
              <a:gd name="connsiteX380" fmla="*/ 697832 w 8128084"/>
              <a:gd name="connsiteY380" fmla="*/ 5775158 h 15135727"/>
              <a:gd name="connsiteX381" fmla="*/ 556627 w 8128084"/>
              <a:gd name="connsiteY381" fmla="*/ 5862053 h 15135727"/>
              <a:gd name="connsiteX382" fmla="*/ 351924 w 8128084"/>
              <a:gd name="connsiteY382" fmla="*/ 5869071 h 15135727"/>
              <a:gd name="connsiteX383" fmla="*/ 314492 w 8128084"/>
              <a:gd name="connsiteY383" fmla="*/ 5702969 h 15135727"/>
              <a:gd name="connsiteX384" fmla="*/ 315495 w 8128084"/>
              <a:gd name="connsiteY384" fmla="*/ 5476040 h 15135727"/>
              <a:gd name="connsiteX385" fmla="*/ 144379 w 8128084"/>
              <a:gd name="connsiteY385" fmla="*/ 5459664 h 15135727"/>
              <a:gd name="connsiteX386" fmla="*/ 0 w 8128084"/>
              <a:gd name="connsiteY386" fmla="*/ 5462337 h 15135727"/>
              <a:gd name="connsiteX387" fmla="*/ 96253 w 8128084"/>
              <a:gd name="connsiteY387"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42827 w 8128084"/>
              <a:gd name="connsiteY202" fmla="*/ 14383753 h 15135727"/>
              <a:gd name="connsiteX203" fmla="*/ 4403558 w 8128084"/>
              <a:gd name="connsiteY203" fmla="*/ 14437895 h 15135727"/>
              <a:gd name="connsiteX204" fmla="*/ 4340058 w 8128084"/>
              <a:gd name="connsiteY204" fmla="*/ 14475995 h 15135727"/>
              <a:gd name="connsiteX205" fmla="*/ 4303127 w 8128084"/>
              <a:gd name="connsiteY205" fmla="*/ 14364703 h 15135727"/>
              <a:gd name="connsiteX206" fmla="*/ 4276892 w 8128084"/>
              <a:gd name="connsiteY206" fmla="*/ 14296190 h 15135727"/>
              <a:gd name="connsiteX207" fmla="*/ 4235116 w 8128084"/>
              <a:gd name="connsiteY207" fmla="*/ 14341642 h 15135727"/>
              <a:gd name="connsiteX208" fmla="*/ 4141715 w 8128084"/>
              <a:gd name="connsiteY208" fmla="*/ 14228553 h 15135727"/>
              <a:gd name="connsiteX209" fmla="*/ 4137527 w 8128084"/>
              <a:gd name="connsiteY209" fmla="*/ 14364369 h 15135727"/>
              <a:gd name="connsiteX210" fmla="*/ 4053480 w 8128084"/>
              <a:gd name="connsiteY210" fmla="*/ 14383698 h 15135727"/>
              <a:gd name="connsiteX211" fmla="*/ 4023727 w 8128084"/>
              <a:gd name="connsiteY211" fmla="*/ 14275803 h 15135727"/>
              <a:gd name="connsiteX212" fmla="*/ 3915945 w 8128084"/>
              <a:gd name="connsiteY212" fmla="*/ 14226202 h 15135727"/>
              <a:gd name="connsiteX213" fmla="*/ 3801979 w 8128084"/>
              <a:gd name="connsiteY213" fmla="*/ 14293516 h 15135727"/>
              <a:gd name="connsiteX214" fmla="*/ 3647641 w 8128084"/>
              <a:gd name="connsiteY214" fmla="*/ 14427897 h 15135727"/>
              <a:gd name="connsiteX215" fmla="*/ 3625850 w 8128084"/>
              <a:gd name="connsiteY215" fmla="*/ 14616364 h 15135727"/>
              <a:gd name="connsiteX216" fmla="*/ 3513221 w 8128084"/>
              <a:gd name="connsiteY216" fmla="*/ 14726653 h 15135727"/>
              <a:gd name="connsiteX217" fmla="*/ 3583071 w 8128084"/>
              <a:gd name="connsiteY217" fmla="*/ 14832932 h 15135727"/>
              <a:gd name="connsiteX218" fmla="*/ 3633537 w 8128084"/>
              <a:gd name="connsiteY218" fmla="*/ 14967285 h 15135727"/>
              <a:gd name="connsiteX219" fmla="*/ 3609474 w 8128084"/>
              <a:gd name="connsiteY219" fmla="*/ 15087600 h 15135727"/>
              <a:gd name="connsiteX220" fmla="*/ 3479132 w 8128084"/>
              <a:gd name="connsiteY220" fmla="*/ 14975974 h 15135727"/>
              <a:gd name="connsiteX221" fmla="*/ 3304340 w 8128084"/>
              <a:gd name="connsiteY221" fmla="*/ 14949237 h 15135727"/>
              <a:gd name="connsiteX222" fmla="*/ 3261227 w 8128084"/>
              <a:gd name="connsiteY222" fmla="*/ 14787145 h 15135727"/>
              <a:gd name="connsiteX223" fmla="*/ 3128211 w 8128084"/>
              <a:gd name="connsiteY223" fmla="*/ 14919158 h 15135727"/>
              <a:gd name="connsiteX224" fmla="*/ 3090277 w 8128084"/>
              <a:gd name="connsiteY224" fmla="*/ 15075903 h 15135727"/>
              <a:gd name="connsiteX225" fmla="*/ 2959769 w 8128084"/>
              <a:gd name="connsiteY225" fmla="*/ 15135727 h 15135727"/>
              <a:gd name="connsiteX226" fmla="*/ 2891256 w 8128084"/>
              <a:gd name="connsiteY226" fmla="*/ 14945895 h 15135727"/>
              <a:gd name="connsiteX227" fmla="*/ 2829927 w 8128084"/>
              <a:gd name="connsiteY227" fmla="*/ 14872703 h 15135727"/>
              <a:gd name="connsiteX228" fmla="*/ 2887579 w 8128084"/>
              <a:gd name="connsiteY228" fmla="*/ 14774779 h 15135727"/>
              <a:gd name="connsiteX229" fmla="*/ 2779127 w 8128084"/>
              <a:gd name="connsiteY229" fmla="*/ 14694903 h 15135727"/>
              <a:gd name="connsiteX230" fmla="*/ 2839453 w 8128084"/>
              <a:gd name="connsiteY230" fmla="*/ 14582274 h 15135727"/>
              <a:gd name="connsiteX231" fmla="*/ 2935706 w 8128084"/>
              <a:gd name="connsiteY231" fmla="*/ 14510085 h 15135727"/>
              <a:gd name="connsiteX232" fmla="*/ 2948406 w 8128084"/>
              <a:gd name="connsiteY232" fmla="*/ 14554535 h 15135727"/>
              <a:gd name="connsiteX233" fmla="*/ 2855327 w 8128084"/>
              <a:gd name="connsiteY233" fmla="*/ 14371053 h 15135727"/>
              <a:gd name="connsiteX234" fmla="*/ 3014077 w 8128084"/>
              <a:gd name="connsiteY234" fmla="*/ 14447253 h 15135727"/>
              <a:gd name="connsiteX235" fmla="*/ 3029285 w 8128084"/>
              <a:gd name="connsiteY235" fmla="*/ 14363032 h 15135727"/>
              <a:gd name="connsiteX236" fmla="*/ 3152274 w 8128084"/>
              <a:gd name="connsiteY236" fmla="*/ 14341642 h 15135727"/>
              <a:gd name="connsiteX237" fmla="*/ 3226135 w 8128084"/>
              <a:gd name="connsiteY237" fmla="*/ 14269453 h 15135727"/>
              <a:gd name="connsiteX238" fmla="*/ 3152274 w 8128084"/>
              <a:gd name="connsiteY238" fmla="*/ 14197264 h 15135727"/>
              <a:gd name="connsiteX239" fmla="*/ 3152274 w 8128084"/>
              <a:gd name="connsiteY239" fmla="*/ 14052885 h 15135727"/>
              <a:gd name="connsiteX240" fmla="*/ 3086435 w 8128084"/>
              <a:gd name="connsiteY240" fmla="*/ 14037845 h 15135727"/>
              <a:gd name="connsiteX241" fmla="*/ 3056021 w 8128084"/>
              <a:gd name="connsiteY241" fmla="*/ 14153148 h 15135727"/>
              <a:gd name="connsiteX242" fmla="*/ 2935706 w 8128084"/>
              <a:gd name="connsiteY242" fmla="*/ 14076948 h 15135727"/>
              <a:gd name="connsiteX243" fmla="*/ 2863516 w 8128084"/>
              <a:gd name="connsiteY243" fmla="*/ 14093324 h 15135727"/>
              <a:gd name="connsiteX244" fmla="*/ 2804527 w 8128084"/>
              <a:gd name="connsiteY244" fmla="*/ 14218653 h 15135727"/>
              <a:gd name="connsiteX245" fmla="*/ 2719137 w 8128084"/>
              <a:gd name="connsiteY245" fmla="*/ 14197264 h 15135727"/>
              <a:gd name="connsiteX246" fmla="*/ 2653298 w 8128084"/>
              <a:gd name="connsiteY246" fmla="*/ 14248064 h 15135727"/>
              <a:gd name="connsiteX247" fmla="*/ 2560721 w 8128084"/>
              <a:gd name="connsiteY247" fmla="*/ 14150474 h 15135727"/>
              <a:gd name="connsiteX248" fmla="*/ 2436729 w 8128084"/>
              <a:gd name="connsiteY248" fmla="*/ 13804566 h 15135727"/>
              <a:gd name="connsiteX249" fmla="*/ 2550527 w 8128084"/>
              <a:gd name="connsiteY249" fmla="*/ 13805903 h 15135727"/>
              <a:gd name="connsiteX250" fmla="*/ 2729498 w 8128084"/>
              <a:gd name="connsiteY250" fmla="*/ 13812253 h 15135727"/>
              <a:gd name="connsiteX251" fmla="*/ 2633077 w 8128084"/>
              <a:gd name="connsiteY251" fmla="*/ 13755103 h 15135727"/>
              <a:gd name="connsiteX252" fmla="*/ 2553369 w 8128084"/>
              <a:gd name="connsiteY252" fmla="*/ 13475369 h 15135727"/>
              <a:gd name="connsiteX253" fmla="*/ 2658645 w 8128084"/>
              <a:gd name="connsiteY253" fmla="*/ 13224711 h 15135727"/>
              <a:gd name="connsiteX254" fmla="*/ 2719137 w 8128084"/>
              <a:gd name="connsiteY254" fmla="*/ 13042232 h 15135727"/>
              <a:gd name="connsiteX255" fmla="*/ 2791327 w 8128084"/>
              <a:gd name="connsiteY255" fmla="*/ 12945979 h 15135727"/>
              <a:gd name="connsiteX256" fmla="*/ 2969627 w 8128084"/>
              <a:gd name="connsiteY256" fmla="*/ 12929603 h 15135727"/>
              <a:gd name="connsiteX257" fmla="*/ 3031958 w 8128084"/>
              <a:gd name="connsiteY257" fmla="*/ 13090358 h 15135727"/>
              <a:gd name="connsiteX258" fmla="*/ 3102977 w 8128084"/>
              <a:gd name="connsiteY258" fmla="*/ 12974053 h 15135727"/>
              <a:gd name="connsiteX259" fmla="*/ 3043321 w 8128084"/>
              <a:gd name="connsiteY259" fmla="*/ 12836024 h 15135727"/>
              <a:gd name="connsiteX260" fmla="*/ 2849479 w 8128084"/>
              <a:gd name="connsiteY260" fmla="*/ 12815637 h 15135727"/>
              <a:gd name="connsiteX261" fmla="*/ 2815390 w 8128084"/>
              <a:gd name="connsiteY261" fmla="*/ 12777537 h 15135727"/>
              <a:gd name="connsiteX262" fmla="*/ 2887077 w 8128084"/>
              <a:gd name="connsiteY262" fmla="*/ 12586703 h 15135727"/>
              <a:gd name="connsiteX263" fmla="*/ 3153777 w 8128084"/>
              <a:gd name="connsiteY263" fmla="*/ 12516853 h 15135727"/>
              <a:gd name="connsiteX264" fmla="*/ 3239837 w 8128084"/>
              <a:gd name="connsiteY264" fmla="*/ 12311314 h 15135727"/>
              <a:gd name="connsiteX265" fmla="*/ 3104148 w 8128084"/>
              <a:gd name="connsiteY265" fmla="*/ 12320337 h 15135727"/>
              <a:gd name="connsiteX266" fmla="*/ 3040648 w 8128084"/>
              <a:gd name="connsiteY266" fmla="*/ 12320337 h 15135727"/>
              <a:gd name="connsiteX267" fmla="*/ 2956927 w 8128084"/>
              <a:gd name="connsiteY267" fmla="*/ 12237453 h 15135727"/>
              <a:gd name="connsiteX268" fmla="*/ 3007895 w 8128084"/>
              <a:gd name="connsiteY268" fmla="*/ 12079706 h 15135727"/>
              <a:gd name="connsiteX269" fmla="*/ 2810042 w 8128084"/>
              <a:gd name="connsiteY269" fmla="*/ 11954377 h 15135727"/>
              <a:gd name="connsiteX270" fmla="*/ 2863516 w 8128084"/>
              <a:gd name="connsiteY270" fmla="*/ 11694695 h 15135727"/>
              <a:gd name="connsiteX271" fmla="*/ 2817227 w 8128084"/>
              <a:gd name="connsiteY271" fmla="*/ 11507203 h 15135727"/>
              <a:gd name="connsiteX272" fmla="*/ 2911642 w 8128084"/>
              <a:gd name="connsiteY272" fmla="*/ 11454064 h 15135727"/>
              <a:gd name="connsiteX273" fmla="*/ 2988677 w 8128084"/>
              <a:gd name="connsiteY273" fmla="*/ 11494503 h 15135727"/>
              <a:gd name="connsiteX274" fmla="*/ 3011571 w 8128084"/>
              <a:gd name="connsiteY274" fmla="*/ 11454064 h 15135727"/>
              <a:gd name="connsiteX275" fmla="*/ 2850482 w 8128084"/>
              <a:gd name="connsiteY275" fmla="*/ 11381874 h 15135727"/>
              <a:gd name="connsiteX276" fmla="*/ 2993858 w 8128084"/>
              <a:gd name="connsiteY276" fmla="*/ 11266571 h 15135727"/>
              <a:gd name="connsiteX277" fmla="*/ 3007895 w 8128084"/>
              <a:gd name="connsiteY277" fmla="*/ 11189369 h 15135727"/>
              <a:gd name="connsiteX278" fmla="*/ 2874879 w 8128084"/>
              <a:gd name="connsiteY278" fmla="*/ 11179342 h 15135727"/>
              <a:gd name="connsiteX279" fmla="*/ 2919329 w 8128084"/>
              <a:gd name="connsiteY279" fmla="*/ 11023600 h 15135727"/>
              <a:gd name="connsiteX280" fmla="*/ 2887579 w 8128084"/>
              <a:gd name="connsiteY280" fmla="*/ 10924674 h 15135727"/>
              <a:gd name="connsiteX281" fmla="*/ 2760914 w 8128084"/>
              <a:gd name="connsiteY281" fmla="*/ 11065377 h 15135727"/>
              <a:gd name="connsiteX282" fmla="*/ 2667000 w 8128084"/>
              <a:gd name="connsiteY282" fmla="*/ 10969124 h 15135727"/>
              <a:gd name="connsiteX283" fmla="*/ 2607845 w 8128084"/>
              <a:gd name="connsiteY283" fmla="*/ 11071727 h 15135727"/>
              <a:gd name="connsiteX284" fmla="*/ 2526632 w 8128084"/>
              <a:gd name="connsiteY284" fmla="*/ 11117179 h 15135727"/>
              <a:gd name="connsiteX285" fmla="*/ 2410827 w 8128084"/>
              <a:gd name="connsiteY285" fmla="*/ 11100803 h 15135727"/>
              <a:gd name="connsiteX286" fmla="*/ 2334127 w 8128084"/>
              <a:gd name="connsiteY286" fmla="*/ 10996864 h 15135727"/>
              <a:gd name="connsiteX287" fmla="*/ 2358190 w 8128084"/>
              <a:gd name="connsiteY287" fmla="*/ 10732169 h 15135727"/>
              <a:gd name="connsiteX288" fmla="*/ 2372227 w 8128084"/>
              <a:gd name="connsiteY288" fmla="*/ 10689390 h 15135727"/>
              <a:gd name="connsiteX289" fmla="*/ 2533316 w 8128084"/>
              <a:gd name="connsiteY289" fmla="*/ 10574087 h 15135727"/>
              <a:gd name="connsiteX290" fmla="*/ 2598821 w 8128084"/>
              <a:gd name="connsiteY290" fmla="*/ 10684042 h 15135727"/>
              <a:gd name="connsiteX291" fmla="*/ 2683877 w 8128084"/>
              <a:gd name="connsiteY291" fmla="*/ 10745203 h 15135727"/>
              <a:gd name="connsiteX292" fmla="*/ 2767264 w 8128084"/>
              <a:gd name="connsiteY292" fmla="*/ 10684042 h 15135727"/>
              <a:gd name="connsiteX293" fmla="*/ 2646948 w 8128084"/>
              <a:gd name="connsiteY293" fmla="*/ 10515600 h 15135727"/>
              <a:gd name="connsiteX294" fmla="*/ 2815390 w 8128084"/>
              <a:gd name="connsiteY294" fmla="*/ 10395285 h 15135727"/>
              <a:gd name="connsiteX295" fmla="*/ 2899777 w 8128084"/>
              <a:gd name="connsiteY295" fmla="*/ 10453103 h 15135727"/>
              <a:gd name="connsiteX296" fmla="*/ 2899777 w 8128084"/>
              <a:gd name="connsiteY296" fmla="*/ 10586453 h 15135727"/>
              <a:gd name="connsiteX297" fmla="*/ 2982327 w 8128084"/>
              <a:gd name="connsiteY297" fmla="*/ 10459453 h 15135727"/>
              <a:gd name="connsiteX298" fmla="*/ 3080085 w 8128084"/>
              <a:gd name="connsiteY298" fmla="*/ 10419348 h 15135727"/>
              <a:gd name="connsiteX299" fmla="*/ 3248527 w 8128084"/>
              <a:gd name="connsiteY299" fmla="*/ 10539664 h 15135727"/>
              <a:gd name="connsiteX300" fmla="*/ 3320716 w 8128084"/>
              <a:gd name="connsiteY300" fmla="*/ 10659979 h 15135727"/>
              <a:gd name="connsiteX301" fmla="*/ 3465095 w 8128084"/>
              <a:gd name="connsiteY301" fmla="*/ 10659979 h 15135727"/>
              <a:gd name="connsiteX302" fmla="*/ 3441032 w 8128084"/>
              <a:gd name="connsiteY302" fmla="*/ 10491537 h 15135727"/>
              <a:gd name="connsiteX303" fmla="*/ 3356977 w 8128084"/>
              <a:gd name="connsiteY303" fmla="*/ 10408653 h 15135727"/>
              <a:gd name="connsiteX304" fmla="*/ 3348456 w 8128084"/>
              <a:gd name="connsiteY304" fmla="*/ 10282656 h 15135727"/>
              <a:gd name="connsiteX305" fmla="*/ 3198227 w 8128084"/>
              <a:gd name="connsiteY305" fmla="*/ 10319753 h 15135727"/>
              <a:gd name="connsiteX306" fmla="*/ 3152274 w 8128084"/>
              <a:gd name="connsiteY306" fmla="*/ 10250906 h 15135727"/>
              <a:gd name="connsiteX307" fmla="*/ 3176337 w 8128084"/>
              <a:gd name="connsiteY307" fmla="*/ 10178716 h 15135727"/>
              <a:gd name="connsiteX308" fmla="*/ 3104148 w 8128084"/>
              <a:gd name="connsiteY308" fmla="*/ 10154653 h 15135727"/>
              <a:gd name="connsiteX309" fmla="*/ 2975977 w 8128084"/>
              <a:gd name="connsiteY309" fmla="*/ 10167353 h 15135727"/>
              <a:gd name="connsiteX310" fmla="*/ 3007895 w 8128084"/>
              <a:gd name="connsiteY310" fmla="*/ 9962148 h 15135727"/>
              <a:gd name="connsiteX311" fmla="*/ 3176337 w 8128084"/>
              <a:gd name="connsiteY311" fmla="*/ 9889958 h 15135727"/>
              <a:gd name="connsiteX312" fmla="*/ 2959769 w 8128084"/>
              <a:gd name="connsiteY312" fmla="*/ 9504948 h 15135727"/>
              <a:gd name="connsiteX313" fmla="*/ 2791327 w 8128084"/>
              <a:gd name="connsiteY313" fmla="*/ 9456821 h 15135727"/>
              <a:gd name="connsiteX314" fmla="*/ 2574758 w 8128084"/>
              <a:gd name="connsiteY314" fmla="*/ 9336506 h 15135727"/>
              <a:gd name="connsiteX315" fmla="*/ 2671177 w 8128084"/>
              <a:gd name="connsiteY315" fmla="*/ 9189453 h 15135727"/>
              <a:gd name="connsiteX316" fmla="*/ 2684045 w 8128084"/>
              <a:gd name="connsiteY316" fmla="*/ 9109911 h 15135727"/>
              <a:gd name="connsiteX317" fmla="*/ 2580774 w 8128084"/>
              <a:gd name="connsiteY317" fmla="*/ 9069471 h 15135727"/>
              <a:gd name="connsiteX318" fmla="*/ 2546685 w 8128084"/>
              <a:gd name="connsiteY318" fmla="*/ 9051758 h 15135727"/>
              <a:gd name="connsiteX319" fmla="*/ 2436729 w 8128084"/>
              <a:gd name="connsiteY319" fmla="*/ 9056771 h 15135727"/>
              <a:gd name="connsiteX320" fmla="*/ 2372727 w 8128084"/>
              <a:gd name="connsiteY320" fmla="*/ 9259303 h 15135727"/>
              <a:gd name="connsiteX321" fmla="*/ 2261937 w 8128084"/>
              <a:gd name="connsiteY321" fmla="*/ 9168064 h 15135727"/>
              <a:gd name="connsiteX322" fmla="*/ 2237874 w 8128084"/>
              <a:gd name="connsiteY322" fmla="*/ 8999621 h 15135727"/>
              <a:gd name="connsiteX323" fmla="*/ 2079458 w 8128084"/>
              <a:gd name="connsiteY323" fmla="*/ 9020008 h 15135727"/>
              <a:gd name="connsiteX324" fmla="*/ 2026319 w 8128084"/>
              <a:gd name="connsiteY324" fmla="*/ 8827503 h 15135727"/>
              <a:gd name="connsiteX325" fmla="*/ 1833814 w 8128084"/>
              <a:gd name="connsiteY325" fmla="*/ 8822490 h 15135727"/>
              <a:gd name="connsiteX326" fmla="*/ 1705977 w 8128084"/>
              <a:gd name="connsiteY326" fmla="*/ 8941803 h 15135727"/>
              <a:gd name="connsiteX327" fmla="*/ 1693445 w 8128084"/>
              <a:gd name="connsiteY327" fmla="*/ 9048082 h 15135727"/>
              <a:gd name="connsiteX328" fmla="*/ 1575469 w 8128084"/>
              <a:gd name="connsiteY328" fmla="*/ 9099885 h 15135727"/>
              <a:gd name="connsiteX329" fmla="*/ 1477879 w 8128084"/>
              <a:gd name="connsiteY329" fmla="*/ 8936456 h 15135727"/>
              <a:gd name="connsiteX330" fmla="*/ 1347537 w 8128084"/>
              <a:gd name="connsiteY330" fmla="*/ 8879306 h 15135727"/>
              <a:gd name="connsiteX331" fmla="*/ 1220537 w 8128084"/>
              <a:gd name="connsiteY331" fmla="*/ 8799764 h 15135727"/>
              <a:gd name="connsiteX332" fmla="*/ 1106906 w 8128084"/>
              <a:gd name="connsiteY332" fmla="*/ 8783053 h 15135727"/>
              <a:gd name="connsiteX333" fmla="*/ 890337 w 8128084"/>
              <a:gd name="connsiteY333" fmla="*/ 8686800 h 15135727"/>
              <a:gd name="connsiteX334" fmla="*/ 649706 w 8128084"/>
              <a:gd name="connsiteY334" fmla="*/ 8662737 h 15135727"/>
              <a:gd name="connsiteX335" fmla="*/ 493127 w 8128084"/>
              <a:gd name="connsiteY335" fmla="*/ 8668753 h 15135727"/>
              <a:gd name="connsiteX336" fmla="*/ 385011 w 8128084"/>
              <a:gd name="connsiteY336" fmla="*/ 8566485 h 15135727"/>
              <a:gd name="connsiteX337" fmla="*/ 455027 w 8128084"/>
              <a:gd name="connsiteY337" fmla="*/ 8421103 h 15135727"/>
              <a:gd name="connsiteX338" fmla="*/ 577516 w 8128084"/>
              <a:gd name="connsiteY338" fmla="*/ 8373979 h 15135727"/>
              <a:gd name="connsiteX339" fmla="*/ 794085 w 8128084"/>
              <a:gd name="connsiteY339" fmla="*/ 8301790 h 15135727"/>
              <a:gd name="connsiteX340" fmla="*/ 745958 w 8128084"/>
              <a:gd name="connsiteY340" fmla="*/ 8133348 h 15135727"/>
              <a:gd name="connsiteX341" fmla="*/ 818148 w 8128084"/>
              <a:gd name="connsiteY341" fmla="*/ 7820527 h 15135727"/>
              <a:gd name="connsiteX342" fmla="*/ 697832 w 8128084"/>
              <a:gd name="connsiteY342" fmla="*/ 7820527 h 15135727"/>
              <a:gd name="connsiteX343" fmla="*/ 625642 w 8128084"/>
              <a:gd name="connsiteY343" fmla="*/ 7916779 h 15135727"/>
              <a:gd name="connsiteX344" fmla="*/ 457200 w 8128084"/>
              <a:gd name="connsiteY344" fmla="*/ 7820527 h 15135727"/>
              <a:gd name="connsiteX345" fmla="*/ 529390 w 8128084"/>
              <a:gd name="connsiteY345" fmla="*/ 7700211 h 15135727"/>
              <a:gd name="connsiteX346" fmla="*/ 715377 w 8128084"/>
              <a:gd name="connsiteY346" fmla="*/ 7748003 h 15135727"/>
              <a:gd name="connsiteX347" fmla="*/ 938464 w 8128084"/>
              <a:gd name="connsiteY347" fmla="*/ 7676148 h 15135727"/>
              <a:gd name="connsiteX348" fmla="*/ 1058779 w 8128084"/>
              <a:gd name="connsiteY348" fmla="*/ 7459579 h 15135727"/>
              <a:gd name="connsiteX349" fmla="*/ 1203158 w 8128084"/>
              <a:gd name="connsiteY349" fmla="*/ 7603958 h 15135727"/>
              <a:gd name="connsiteX350" fmla="*/ 1299411 w 8128084"/>
              <a:gd name="connsiteY350" fmla="*/ 7555832 h 15135727"/>
              <a:gd name="connsiteX351" fmla="*/ 1443790 w 8128084"/>
              <a:gd name="connsiteY351" fmla="*/ 7507706 h 15135727"/>
              <a:gd name="connsiteX352" fmla="*/ 1684421 w 8128084"/>
              <a:gd name="connsiteY352" fmla="*/ 7603958 h 15135727"/>
              <a:gd name="connsiteX353" fmla="*/ 1684421 w 8128084"/>
              <a:gd name="connsiteY353" fmla="*/ 7603958 h 15135727"/>
              <a:gd name="connsiteX354" fmla="*/ 1693277 w 8128084"/>
              <a:gd name="connsiteY354" fmla="*/ 7462253 h 15135727"/>
              <a:gd name="connsiteX355" fmla="*/ 1540042 w 8128084"/>
              <a:gd name="connsiteY355" fmla="*/ 7363327 h 15135727"/>
              <a:gd name="connsiteX356" fmla="*/ 1299411 w 8128084"/>
              <a:gd name="connsiteY356" fmla="*/ 7315200 h 15135727"/>
              <a:gd name="connsiteX357" fmla="*/ 1130969 w 8128084"/>
              <a:gd name="connsiteY357" fmla="*/ 7339264 h 15135727"/>
              <a:gd name="connsiteX358" fmla="*/ 1034716 w 8128084"/>
              <a:gd name="connsiteY358" fmla="*/ 7315200 h 15135727"/>
              <a:gd name="connsiteX359" fmla="*/ 982077 w 8128084"/>
              <a:gd name="connsiteY359" fmla="*/ 7113003 h 15135727"/>
              <a:gd name="connsiteX360" fmla="*/ 1155032 w 8128084"/>
              <a:gd name="connsiteY360" fmla="*/ 7050506 h 15135727"/>
              <a:gd name="connsiteX361" fmla="*/ 1155032 w 8128084"/>
              <a:gd name="connsiteY361" fmla="*/ 6930190 h 15135727"/>
              <a:gd name="connsiteX362" fmla="*/ 1155032 w 8128084"/>
              <a:gd name="connsiteY362" fmla="*/ 6761748 h 15135727"/>
              <a:gd name="connsiteX363" fmla="*/ 1203158 w 8128084"/>
              <a:gd name="connsiteY363" fmla="*/ 6617369 h 15135727"/>
              <a:gd name="connsiteX364" fmla="*/ 1409700 w 8128084"/>
              <a:gd name="connsiteY364" fmla="*/ 6517440 h 15135727"/>
              <a:gd name="connsiteX365" fmla="*/ 1443790 w 8128084"/>
              <a:gd name="connsiteY365" fmla="*/ 6328611 h 15135727"/>
              <a:gd name="connsiteX366" fmla="*/ 1419727 w 8128084"/>
              <a:gd name="connsiteY366" fmla="*/ 6208295 h 15135727"/>
              <a:gd name="connsiteX367" fmla="*/ 1275348 w 8128084"/>
              <a:gd name="connsiteY367" fmla="*/ 6304548 h 15135727"/>
              <a:gd name="connsiteX368" fmla="*/ 1178927 w 8128084"/>
              <a:gd name="connsiteY368" fmla="*/ 6281153 h 15135727"/>
              <a:gd name="connsiteX369" fmla="*/ 1242427 w 8128084"/>
              <a:gd name="connsiteY369" fmla="*/ 6173203 h 15135727"/>
              <a:gd name="connsiteX370" fmla="*/ 1323474 w 8128084"/>
              <a:gd name="connsiteY370" fmla="*/ 6015790 h 15135727"/>
              <a:gd name="connsiteX371" fmla="*/ 1597192 w 8128084"/>
              <a:gd name="connsiteY371" fmla="*/ 5941261 h 15135727"/>
              <a:gd name="connsiteX372" fmla="*/ 1527342 w 8128084"/>
              <a:gd name="connsiteY372" fmla="*/ 5833645 h 15135727"/>
              <a:gd name="connsiteX373" fmla="*/ 1395664 w 8128084"/>
              <a:gd name="connsiteY373" fmla="*/ 5824621 h 15135727"/>
              <a:gd name="connsiteX374" fmla="*/ 1179095 w 8128084"/>
              <a:gd name="connsiteY374" fmla="*/ 5799221 h 15135727"/>
              <a:gd name="connsiteX375" fmla="*/ 1153527 w 8128084"/>
              <a:gd name="connsiteY375" fmla="*/ 5919203 h 15135727"/>
              <a:gd name="connsiteX376" fmla="*/ 877637 w 8128084"/>
              <a:gd name="connsiteY376" fmla="*/ 5838658 h 15135727"/>
              <a:gd name="connsiteX377" fmla="*/ 697832 w 8128084"/>
              <a:gd name="connsiteY377" fmla="*/ 5606716 h 15135727"/>
              <a:gd name="connsiteX378" fmla="*/ 577516 w 8128084"/>
              <a:gd name="connsiteY378" fmla="*/ 5582653 h 15135727"/>
              <a:gd name="connsiteX379" fmla="*/ 613777 w 8128084"/>
              <a:gd name="connsiteY379" fmla="*/ 5696953 h 15135727"/>
              <a:gd name="connsiteX380" fmla="*/ 697832 w 8128084"/>
              <a:gd name="connsiteY380" fmla="*/ 5775158 h 15135727"/>
              <a:gd name="connsiteX381" fmla="*/ 556627 w 8128084"/>
              <a:gd name="connsiteY381" fmla="*/ 5862053 h 15135727"/>
              <a:gd name="connsiteX382" fmla="*/ 351924 w 8128084"/>
              <a:gd name="connsiteY382" fmla="*/ 5869071 h 15135727"/>
              <a:gd name="connsiteX383" fmla="*/ 314492 w 8128084"/>
              <a:gd name="connsiteY383" fmla="*/ 5702969 h 15135727"/>
              <a:gd name="connsiteX384" fmla="*/ 315495 w 8128084"/>
              <a:gd name="connsiteY384" fmla="*/ 5476040 h 15135727"/>
              <a:gd name="connsiteX385" fmla="*/ 144379 w 8128084"/>
              <a:gd name="connsiteY385" fmla="*/ 5459664 h 15135727"/>
              <a:gd name="connsiteX386" fmla="*/ 0 w 8128084"/>
              <a:gd name="connsiteY386" fmla="*/ 5462337 h 15135727"/>
              <a:gd name="connsiteX387" fmla="*/ 96253 w 8128084"/>
              <a:gd name="connsiteY387"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42827 w 8128084"/>
              <a:gd name="connsiteY202" fmla="*/ 14383753 h 15135727"/>
              <a:gd name="connsiteX203" fmla="*/ 4403558 w 8128084"/>
              <a:gd name="connsiteY203" fmla="*/ 14437895 h 15135727"/>
              <a:gd name="connsiteX204" fmla="*/ 4340058 w 8128084"/>
              <a:gd name="connsiteY204" fmla="*/ 14475995 h 15135727"/>
              <a:gd name="connsiteX205" fmla="*/ 4303127 w 8128084"/>
              <a:gd name="connsiteY205" fmla="*/ 14364703 h 15135727"/>
              <a:gd name="connsiteX206" fmla="*/ 4276892 w 8128084"/>
              <a:gd name="connsiteY206" fmla="*/ 14296190 h 15135727"/>
              <a:gd name="connsiteX207" fmla="*/ 4235116 w 8128084"/>
              <a:gd name="connsiteY207" fmla="*/ 14341642 h 15135727"/>
              <a:gd name="connsiteX208" fmla="*/ 4141715 w 8128084"/>
              <a:gd name="connsiteY208" fmla="*/ 14228553 h 15135727"/>
              <a:gd name="connsiteX209" fmla="*/ 4137527 w 8128084"/>
              <a:gd name="connsiteY209" fmla="*/ 14364369 h 15135727"/>
              <a:gd name="connsiteX210" fmla="*/ 4053480 w 8128084"/>
              <a:gd name="connsiteY210" fmla="*/ 14383698 h 15135727"/>
              <a:gd name="connsiteX211" fmla="*/ 4023727 w 8128084"/>
              <a:gd name="connsiteY211" fmla="*/ 14275803 h 15135727"/>
              <a:gd name="connsiteX212" fmla="*/ 3915945 w 8128084"/>
              <a:gd name="connsiteY212" fmla="*/ 14226202 h 15135727"/>
              <a:gd name="connsiteX213" fmla="*/ 3806222 w 8128084"/>
              <a:gd name="connsiteY213" fmla="*/ 14361396 h 15135727"/>
              <a:gd name="connsiteX214" fmla="*/ 3647641 w 8128084"/>
              <a:gd name="connsiteY214" fmla="*/ 14427897 h 15135727"/>
              <a:gd name="connsiteX215" fmla="*/ 3625850 w 8128084"/>
              <a:gd name="connsiteY215" fmla="*/ 14616364 h 15135727"/>
              <a:gd name="connsiteX216" fmla="*/ 3513221 w 8128084"/>
              <a:gd name="connsiteY216" fmla="*/ 14726653 h 15135727"/>
              <a:gd name="connsiteX217" fmla="*/ 3583071 w 8128084"/>
              <a:gd name="connsiteY217" fmla="*/ 14832932 h 15135727"/>
              <a:gd name="connsiteX218" fmla="*/ 3633537 w 8128084"/>
              <a:gd name="connsiteY218" fmla="*/ 14967285 h 15135727"/>
              <a:gd name="connsiteX219" fmla="*/ 3609474 w 8128084"/>
              <a:gd name="connsiteY219" fmla="*/ 15087600 h 15135727"/>
              <a:gd name="connsiteX220" fmla="*/ 3479132 w 8128084"/>
              <a:gd name="connsiteY220" fmla="*/ 14975974 h 15135727"/>
              <a:gd name="connsiteX221" fmla="*/ 3304340 w 8128084"/>
              <a:gd name="connsiteY221" fmla="*/ 14949237 h 15135727"/>
              <a:gd name="connsiteX222" fmla="*/ 3261227 w 8128084"/>
              <a:gd name="connsiteY222" fmla="*/ 14787145 h 15135727"/>
              <a:gd name="connsiteX223" fmla="*/ 3128211 w 8128084"/>
              <a:gd name="connsiteY223" fmla="*/ 14919158 h 15135727"/>
              <a:gd name="connsiteX224" fmla="*/ 3090277 w 8128084"/>
              <a:gd name="connsiteY224" fmla="*/ 15075903 h 15135727"/>
              <a:gd name="connsiteX225" fmla="*/ 2959769 w 8128084"/>
              <a:gd name="connsiteY225" fmla="*/ 15135727 h 15135727"/>
              <a:gd name="connsiteX226" fmla="*/ 2891256 w 8128084"/>
              <a:gd name="connsiteY226" fmla="*/ 14945895 h 15135727"/>
              <a:gd name="connsiteX227" fmla="*/ 2829927 w 8128084"/>
              <a:gd name="connsiteY227" fmla="*/ 14872703 h 15135727"/>
              <a:gd name="connsiteX228" fmla="*/ 2887579 w 8128084"/>
              <a:gd name="connsiteY228" fmla="*/ 14774779 h 15135727"/>
              <a:gd name="connsiteX229" fmla="*/ 2779127 w 8128084"/>
              <a:gd name="connsiteY229" fmla="*/ 14694903 h 15135727"/>
              <a:gd name="connsiteX230" fmla="*/ 2839453 w 8128084"/>
              <a:gd name="connsiteY230" fmla="*/ 14582274 h 15135727"/>
              <a:gd name="connsiteX231" fmla="*/ 2935706 w 8128084"/>
              <a:gd name="connsiteY231" fmla="*/ 14510085 h 15135727"/>
              <a:gd name="connsiteX232" fmla="*/ 2948406 w 8128084"/>
              <a:gd name="connsiteY232" fmla="*/ 14554535 h 15135727"/>
              <a:gd name="connsiteX233" fmla="*/ 2855327 w 8128084"/>
              <a:gd name="connsiteY233" fmla="*/ 14371053 h 15135727"/>
              <a:gd name="connsiteX234" fmla="*/ 3014077 w 8128084"/>
              <a:gd name="connsiteY234" fmla="*/ 14447253 h 15135727"/>
              <a:gd name="connsiteX235" fmla="*/ 3029285 w 8128084"/>
              <a:gd name="connsiteY235" fmla="*/ 14363032 h 15135727"/>
              <a:gd name="connsiteX236" fmla="*/ 3152274 w 8128084"/>
              <a:gd name="connsiteY236" fmla="*/ 14341642 h 15135727"/>
              <a:gd name="connsiteX237" fmla="*/ 3226135 w 8128084"/>
              <a:gd name="connsiteY237" fmla="*/ 14269453 h 15135727"/>
              <a:gd name="connsiteX238" fmla="*/ 3152274 w 8128084"/>
              <a:gd name="connsiteY238" fmla="*/ 14197264 h 15135727"/>
              <a:gd name="connsiteX239" fmla="*/ 3152274 w 8128084"/>
              <a:gd name="connsiteY239" fmla="*/ 14052885 h 15135727"/>
              <a:gd name="connsiteX240" fmla="*/ 3086435 w 8128084"/>
              <a:gd name="connsiteY240" fmla="*/ 14037845 h 15135727"/>
              <a:gd name="connsiteX241" fmla="*/ 3056021 w 8128084"/>
              <a:gd name="connsiteY241" fmla="*/ 14153148 h 15135727"/>
              <a:gd name="connsiteX242" fmla="*/ 2935706 w 8128084"/>
              <a:gd name="connsiteY242" fmla="*/ 14076948 h 15135727"/>
              <a:gd name="connsiteX243" fmla="*/ 2863516 w 8128084"/>
              <a:gd name="connsiteY243" fmla="*/ 14093324 h 15135727"/>
              <a:gd name="connsiteX244" fmla="*/ 2804527 w 8128084"/>
              <a:gd name="connsiteY244" fmla="*/ 14218653 h 15135727"/>
              <a:gd name="connsiteX245" fmla="*/ 2719137 w 8128084"/>
              <a:gd name="connsiteY245" fmla="*/ 14197264 h 15135727"/>
              <a:gd name="connsiteX246" fmla="*/ 2653298 w 8128084"/>
              <a:gd name="connsiteY246" fmla="*/ 14248064 h 15135727"/>
              <a:gd name="connsiteX247" fmla="*/ 2560721 w 8128084"/>
              <a:gd name="connsiteY247" fmla="*/ 14150474 h 15135727"/>
              <a:gd name="connsiteX248" fmla="*/ 2436729 w 8128084"/>
              <a:gd name="connsiteY248" fmla="*/ 13804566 h 15135727"/>
              <a:gd name="connsiteX249" fmla="*/ 2550527 w 8128084"/>
              <a:gd name="connsiteY249" fmla="*/ 13805903 h 15135727"/>
              <a:gd name="connsiteX250" fmla="*/ 2729498 w 8128084"/>
              <a:gd name="connsiteY250" fmla="*/ 13812253 h 15135727"/>
              <a:gd name="connsiteX251" fmla="*/ 2633077 w 8128084"/>
              <a:gd name="connsiteY251" fmla="*/ 13755103 h 15135727"/>
              <a:gd name="connsiteX252" fmla="*/ 2553369 w 8128084"/>
              <a:gd name="connsiteY252" fmla="*/ 13475369 h 15135727"/>
              <a:gd name="connsiteX253" fmla="*/ 2658645 w 8128084"/>
              <a:gd name="connsiteY253" fmla="*/ 13224711 h 15135727"/>
              <a:gd name="connsiteX254" fmla="*/ 2719137 w 8128084"/>
              <a:gd name="connsiteY254" fmla="*/ 13042232 h 15135727"/>
              <a:gd name="connsiteX255" fmla="*/ 2791327 w 8128084"/>
              <a:gd name="connsiteY255" fmla="*/ 12945979 h 15135727"/>
              <a:gd name="connsiteX256" fmla="*/ 2969627 w 8128084"/>
              <a:gd name="connsiteY256" fmla="*/ 12929603 h 15135727"/>
              <a:gd name="connsiteX257" fmla="*/ 3031958 w 8128084"/>
              <a:gd name="connsiteY257" fmla="*/ 13090358 h 15135727"/>
              <a:gd name="connsiteX258" fmla="*/ 3102977 w 8128084"/>
              <a:gd name="connsiteY258" fmla="*/ 12974053 h 15135727"/>
              <a:gd name="connsiteX259" fmla="*/ 3043321 w 8128084"/>
              <a:gd name="connsiteY259" fmla="*/ 12836024 h 15135727"/>
              <a:gd name="connsiteX260" fmla="*/ 2849479 w 8128084"/>
              <a:gd name="connsiteY260" fmla="*/ 12815637 h 15135727"/>
              <a:gd name="connsiteX261" fmla="*/ 2815390 w 8128084"/>
              <a:gd name="connsiteY261" fmla="*/ 12777537 h 15135727"/>
              <a:gd name="connsiteX262" fmla="*/ 2887077 w 8128084"/>
              <a:gd name="connsiteY262" fmla="*/ 12586703 h 15135727"/>
              <a:gd name="connsiteX263" fmla="*/ 3153777 w 8128084"/>
              <a:gd name="connsiteY263" fmla="*/ 12516853 h 15135727"/>
              <a:gd name="connsiteX264" fmla="*/ 3239837 w 8128084"/>
              <a:gd name="connsiteY264" fmla="*/ 12311314 h 15135727"/>
              <a:gd name="connsiteX265" fmla="*/ 3104148 w 8128084"/>
              <a:gd name="connsiteY265" fmla="*/ 12320337 h 15135727"/>
              <a:gd name="connsiteX266" fmla="*/ 3040648 w 8128084"/>
              <a:gd name="connsiteY266" fmla="*/ 12320337 h 15135727"/>
              <a:gd name="connsiteX267" fmla="*/ 2956927 w 8128084"/>
              <a:gd name="connsiteY267" fmla="*/ 12237453 h 15135727"/>
              <a:gd name="connsiteX268" fmla="*/ 3007895 w 8128084"/>
              <a:gd name="connsiteY268" fmla="*/ 12079706 h 15135727"/>
              <a:gd name="connsiteX269" fmla="*/ 2810042 w 8128084"/>
              <a:gd name="connsiteY269" fmla="*/ 11954377 h 15135727"/>
              <a:gd name="connsiteX270" fmla="*/ 2863516 w 8128084"/>
              <a:gd name="connsiteY270" fmla="*/ 11694695 h 15135727"/>
              <a:gd name="connsiteX271" fmla="*/ 2817227 w 8128084"/>
              <a:gd name="connsiteY271" fmla="*/ 11507203 h 15135727"/>
              <a:gd name="connsiteX272" fmla="*/ 2911642 w 8128084"/>
              <a:gd name="connsiteY272" fmla="*/ 11454064 h 15135727"/>
              <a:gd name="connsiteX273" fmla="*/ 2988677 w 8128084"/>
              <a:gd name="connsiteY273" fmla="*/ 11494503 h 15135727"/>
              <a:gd name="connsiteX274" fmla="*/ 3011571 w 8128084"/>
              <a:gd name="connsiteY274" fmla="*/ 11454064 h 15135727"/>
              <a:gd name="connsiteX275" fmla="*/ 2850482 w 8128084"/>
              <a:gd name="connsiteY275" fmla="*/ 11381874 h 15135727"/>
              <a:gd name="connsiteX276" fmla="*/ 2993858 w 8128084"/>
              <a:gd name="connsiteY276" fmla="*/ 11266571 h 15135727"/>
              <a:gd name="connsiteX277" fmla="*/ 3007895 w 8128084"/>
              <a:gd name="connsiteY277" fmla="*/ 11189369 h 15135727"/>
              <a:gd name="connsiteX278" fmla="*/ 2874879 w 8128084"/>
              <a:gd name="connsiteY278" fmla="*/ 11179342 h 15135727"/>
              <a:gd name="connsiteX279" fmla="*/ 2919329 w 8128084"/>
              <a:gd name="connsiteY279" fmla="*/ 11023600 h 15135727"/>
              <a:gd name="connsiteX280" fmla="*/ 2887579 w 8128084"/>
              <a:gd name="connsiteY280" fmla="*/ 10924674 h 15135727"/>
              <a:gd name="connsiteX281" fmla="*/ 2760914 w 8128084"/>
              <a:gd name="connsiteY281" fmla="*/ 11065377 h 15135727"/>
              <a:gd name="connsiteX282" fmla="*/ 2667000 w 8128084"/>
              <a:gd name="connsiteY282" fmla="*/ 10969124 h 15135727"/>
              <a:gd name="connsiteX283" fmla="*/ 2607845 w 8128084"/>
              <a:gd name="connsiteY283" fmla="*/ 11071727 h 15135727"/>
              <a:gd name="connsiteX284" fmla="*/ 2526632 w 8128084"/>
              <a:gd name="connsiteY284" fmla="*/ 11117179 h 15135727"/>
              <a:gd name="connsiteX285" fmla="*/ 2410827 w 8128084"/>
              <a:gd name="connsiteY285" fmla="*/ 11100803 h 15135727"/>
              <a:gd name="connsiteX286" fmla="*/ 2334127 w 8128084"/>
              <a:gd name="connsiteY286" fmla="*/ 10996864 h 15135727"/>
              <a:gd name="connsiteX287" fmla="*/ 2358190 w 8128084"/>
              <a:gd name="connsiteY287" fmla="*/ 10732169 h 15135727"/>
              <a:gd name="connsiteX288" fmla="*/ 2372227 w 8128084"/>
              <a:gd name="connsiteY288" fmla="*/ 10689390 h 15135727"/>
              <a:gd name="connsiteX289" fmla="*/ 2533316 w 8128084"/>
              <a:gd name="connsiteY289" fmla="*/ 10574087 h 15135727"/>
              <a:gd name="connsiteX290" fmla="*/ 2598821 w 8128084"/>
              <a:gd name="connsiteY290" fmla="*/ 10684042 h 15135727"/>
              <a:gd name="connsiteX291" fmla="*/ 2683877 w 8128084"/>
              <a:gd name="connsiteY291" fmla="*/ 10745203 h 15135727"/>
              <a:gd name="connsiteX292" fmla="*/ 2767264 w 8128084"/>
              <a:gd name="connsiteY292" fmla="*/ 10684042 h 15135727"/>
              <a:gd name="connsiteX293" fmla="*/ 2646948 w 8128084"/>
              <a:gd name="connsiteY293" fmla="*/ 10515600 h 15135727"/>
              <a:gd name="connsiteX294" fmla="*/ 2815390 w 8128084"/>
              <a:gd name="connsiteY294" fmla="*/ 10395285 h 15135727"/>
              <a:gd name="connsiteX295" fmla="*/ 2899777 w 8128084"/>
              <a:gd name="connsiteY295" fmla="*/ 10453103 h 15135727"/>
              <a:gd name="connsiteX296" fmla="*/ 2899777 w 8128084"/>
              <a:gd name="connsiteY296" fmla="*/ 10586453 h 15135727"/>
              <a:gd name="connsiteX297" fmla="*/ 2982327 w 8128084"/>
              <a:gd name="connsiteY297" fmla="*/ 10459453 h 15135727"/>
              <a:gd name="connsiteX298" fmla="*/ 3080085 w 8128084"/>
              <a:gd name="connsiteY298" fmla="*/ 10419348 h 15135727"/>
              <a:gd name="connsiteX299" fmla="*/ 3248527 w 8128084"/>
              <a:gd name="connsiteY299" fmla="*/ 10539664 h 15135727"/>
              <a:gd name="connsiteX300" fmla="*/ 3320716 w 8128084"/>
              <a:gd name="connsiteY300" fmla="*/ 10659979 h 15135727"/>
              <a:gd name="connsiteX301" fmla="*/ 3465095 w 8128084"/>
              <a:gd name="connsiteY301" fmla="*/ 10659979 h 15135727"/>
              <a:gd name="connsiteX302" fmla="*/ 3441032 w 8128084"/>
              <a:gd name="connsiteY302" fmla="*/ 10491537 h 15135727"/>
              <a:gd name="connsiteX303" fmla="*/ 3356977 w 8128084"/>
              <a:gd name="connsiteY303" fmla="*/ 10408653 h 15135727"/>
              <a:gd name="connsiteX304" fmla="*/ 3348456 w 8128084"/>
              <a:gd name="connsiteY304" fmla="*/ 10282656 h 15135727"/>
              <a:gd name="connsiteX305" fmla="*/ 3198227 w 8128084"/>
              <a:gd name="connsiteY305" fmla="*/ 10319753 h 15135727"/>
              <a:gd name="connsiteX306" fmla="*/ 3152274 w 8128084"/>
              <a:gd name="connsiteY306" fmla="*/ 10250906 h 15135727"/>
              <a:gd name="connsiteX307" fmla="*/ 3176337 w 8128084"/>
              <a:gd name="connsiteY307" fmla="*/ 10178716 h 15135727"/>
              <a:gd name="connsiteX308" fmla="*/ 3104148 w 8128084"/>
              <a:gd name="connsiteY308" fmla="*/ 10154653 h 15135727"/>
              <a:gd name="connsiteX309" fmla="*/ 2975977 w 8128084"/>
              <a:gd name="connsiteY309" fmla="*/ 10167353 h 15135727"/>
              <a:gd name="connsiteX310" fmla="*/ 3007895 w 8128084"/>
              <a:gd name="connsiteY310" fmla="*/ 9962148 h 15135727"/>
              <a:gd name="connsiteX311" fmla="*/ 3176337 w 8128084"/>
              <a:gd name="connsiteY311" fmla="*/ 9889958 h 15135727"/>
              <a:gd name="connsiteX312" fmla="*/ 2959769 w 8128084"/>
              <a:gd name="connsiteY312" fmla="*/ 9504948 h 15135727"/>
              <a:gd name="connsiteX313" fmla="*/ 2791327 w 8128084"/>
              <a:gd name="connsiteY313" fmla="*/ 9456821 h 15135727"/>
              <a:gd name="connsiteX314" fmla="*/ 2574758 w 8128084"/>
              <a:gd name="connsiteY314" fmla="*/ 9336506 h 15135727"/>
              <a:gd name="connsiteX315" fmla="*/ 2671177 w 8128084"/>
              <a:gd name="connsiteY315" fmla="*/ 9189453 h 15135727"/>
              <a:gd name="connsiteX316" fmla="*/ 2684045 w 8128084"/>
              <a:gd name="connsiteY316" fmla="*/ 9109911 h 15135727"/>
              <a:gd name="connsiteX317" fmla="*/ 2580774 w 8128084"/>
              <a:gd name="connsiteY317" fmla="*/ 9069471 h 15135727"/>
              <a:gd name="connsiteX318" fmla="*/ 2546685 w 8128084"/>
              <a:gd name="connsiteY318" fmla="*/ 9051758 h 15135727"/>
              <a:gd name="connsiteX319" fmla="*/ 2436729 w 8128084"/>
              <a:gd name="connsiteY319" fmla="*/ 9056771 h 15135727"/>
              <a:gd name="connsiteX320" fmla="*/ 2372727 w 8128084"/>
              <a:gd name="connsiteY320" fmla="*/ 9259303 h 15135727"/>
              <a:gd name="connsiteX321" fmla="*/ 2261937 w 8128084"/>
              <a:gd name="connsiteY321" fmla="*/ 9168064 h 15135727"/>
              <a:gd name="connsiteX322" fmla="*/ 2237874 w 8128084"/>
              <a:gd name="connsiteY322" fmla="*/ 8999621 h 15135727"/>
              <a:gd name="connsiteX323" fmla="*/ 2079458 w 8128084"/>
              <a:gd name="connsiteY323" fmla="*/ 9020008 h 15135727"/>
              <a:gd name="connsiteX324" fmla="*/ 2026319 w 8128084"/>
              <a:gd name="connsiteY324" fmla="*/ 8827503 h 15135727"/>
              <a:gd name="connsiteX325" fmla="*/ 1833814 w 8128084"/>
              <a:gd name="connsiteY325" fmla="*/ 8822490 h 15135727"/>
              <a:gd name="connsiteX326" fmla="*/ 1705977 w 8128084"/>
              <a:gd name="connsiteY326" fmla="*/ 8941803 h 15135727"/>
              <a:gd name="connsiteX327" fmla="*/ 1693445 w 8128084"/>
              <a:gd name="connsiteY327" fmla="*/ 9048082 h 15135727"/>
              <a:gd name="connsiteX328" fmla="*/ 1575469 w 8128084"/>
              <a:gd name="connsiteY328" fmla="*/ 9099885 h 15135727"/>
              <a:gd name="connsiteX329" fmla="*/ 1477879 w 8128084"/>
              <a:gd name="connsiteY329" fmla="*/ 8936456 h 15135727"/>
              <a:gd name="connsiteX330" fmla="*/ 1347537 w 8128084"/>
              <a:gd name="connsiteY330" fmla="*/ 8879306 h 15135727"/>
              <a:gd name="connsiteX331" fmla="*/ 1220537 w 8128084"/>
              <a:gd name="connsiteY331" fmla="*/ 8799764 h 15135727"/>
              <a:gd name="connsiteX332" fmla="*/ 1106906 w 8128084"/>
              <a:gd name="connsiteY332" fmla="*/ 8783053 h 15135727"/>
              <a:gd name="connsiteX333" fmla="*/ 890337 w 8128084"/>
              <a:gd name="connsiteY333" fmla="*/ 8686800 h 15135727"/>
              <a:gd name="connsiteX334" fmla="*/ 649706 w 8128084"/>
              <a:gd name="connsiteY334" fmla="*/ 8662737 h 15135727"/>
              <a:gd name="connsiteX335" fmla="*/ 493127 w 8128084"/>
              <a:gd name="connsiteY335" fmla="*/ 8668753 h 15135727"/>
              <a:gd name="connsiteX336" fmla="*/ 385011 w 8128084"/>
              <a:gd name="connsiteY336" fmla="*/ 8566485 h 15135727"/>
              <a:gd name="connsiteX337" fmla="*/ 455027 w 8128084"/>
              <a:gd name="connsiteY337" fmla="*/ 8421103 h 15135727"/>
              <a:gd name="connsiteX338" fmla="*/ 577516 w 8128084"/>
              <a:gd name="connsiteY338" fmla="*/ 8373979 h 15135727"/>
              <a:gd name="connsiteX339" fmla="*/ 794085 w 8128084"/>
              <a:gd name="connsiteY339" fmla="*/ 8301790 h 15135727"/>
              <a:gd name="connsiteX340" fmla="*/ 745958 w 8128084"/>
              <a:gd name="connsiteY340" fmla="*/ 8133348 h 15135727"/>
              <a:gd name="connsiteX341" fmla="*/ 818148 w 8128084"/>
              <a:gd name="connsiteY341" fmla="*/ 7820527 h 15135727"/>
              <a:gd name="connsiteX342" fmla="*/ 697832 w 8128084"/>
              <a:gd name="connsiteY342" fmla="*/ 7820527 h 15135727"/>
              <a:gd name="connsiteX343" fmla="*/ 625642 w 8128084"/>
              <a:gd name="connsiteY343" fmla="*/ 7916779 h 15135727"/>
              <a:gd name="connsiteX344" fmla="*/ 457200 w 8128084"/>
              <a:gd name="connsiteY344" fmla="*/ 7820527 h 15135727"/>
              <a:gd name="connsiteX345" fmla="*/ 529390 w 8128084"/>
              <a:gd name="connsiteY345" fmla="*/ 7700211 h 15135727"/>
              <a:gd name="connsiteX346" fmla="*/ 715377 w 8128084"/>
              <a:gd name="connsiteY346" fmla="*/ 7748003 h 15135727"/>
              <a:gd name="connsiteX347" fmla="*/ 938464 w 8128084"/>
              <a:gd name="connsiteY347" fmla="*/ 7676148 h 15135727"/>
              <a:gd name="connsiteX348" fmla="*/ 1058779 w 8128084"/>
              <a:gd name="connsiteY348" fmla="*/ 7459579 h 15135727"/>
              <a:gd name="connsiteX349" fmla="*/ 1203158 w 8128084"/>
              <a:gd name="connsiteY349" fmla="*/ 7603958 h 15135727"/>
              <a:gd name="connsiteX350" fmla="*/ 1299411 w 8128084"/>
              <a:gd name="connsiteY350" fmla="*/ 7555832 h 15135727"/>
              <a:gd name="connsiteX351" fmla="*/ 1443790 w 8128084"/>
              <a:gd name="connsiteY351" fmla="*/ 7507706 h 15135727"/>
              <a:gd name="connsiteX352" fmla="*/ 1684421 w 8128084"/>
              <a:gd name="connsiteY352" fmla="*/ 7603958 h 15135727"/>
              <a:gd name="connsiteX353" fmla="*/ 1684421 w 8128084"/>
              <a:gd name="connsiteY353" fmla="*/ 7603958 h 15135727"/>
              <a:gd name="connsiteX354" fmla="*/ 1693277 w 8128084"/>
              <a:gd name="connsiteY354" fmla="*/ 7462253 h 15135727"/>
              <a:gd name="connsiteX355" fmla="*/ 1540042 w 8128084"/>
              <a:gd name="connsiteY355" fmla="*/ 7363327 h 15135727"/>
              <a:gd name="connsiteX356" fmla="*/ 1299411 w 8128084"/>
              <a:gd name="connsiteY356" fmla="*/ 7315200 h 15135727"/>
              <a:gd name="connsiteX357" fmla="*/ 1130969 w 8128084"/>
              <a:gd name="connsiteY357" fmla="*/ 7339264 h 15135727"/>
              <a:gd name="connsiteX358" fmla="*/ 1034716 w 8128084"/>
              <a:gd name="connsiteY358" fmla="*/ 7315200 h 15135727"/>
              <a:gd name="connsiteX359" fmla="*/ 982077 w 8128084"/>
              <a:gd name="connsiteY359" fmla="*/ 7113003 h 15135727"/>
              <a:gd name="connsiteX360" fmla="*/ 1155032 w 8128084"/>
              <a:gd name="connsiteY360" fmla="*/ 7050506 h 15135727"/>
              <a:gd name="connsiteX361" fmla="*/ 1155032 w 8128084"/>
              <a:gd name="connsiteY361" fmla="*/ 6930190 h 15135727"/>
              <a:gd name="connsiteX362" fmla="*/ 1155032 w 8128084"/>
              <a:gd name="connsiteY362" fmla="*/ 6761748 h 15135727"/>
              <a:gd name="connsiteX363" fmla="*/ 1203158 w 8128084"/>
              <a:gd name="connsiteY363" fmla="*/ 6617369 h 15135727"/>
              <a:gd name="connsiteX364" fmla="*/ 1409700 w 8128084"/>
              <a:gd name="connsiteY364" fmla="*/ 6517440 h 15135727"/>
              <a:gd name="connsiteX365" fmla="*/ 1443790 w 8128084"/>
              <a:gd name="connsiteY365" fmla="*/ 6328611 h 15135727"/>
              <a:gd name="connsiteX366" fmla="*/ 1419727 w 8128084"/>
              <a:gd name="connsiteY366" fmla="*/ 6208295 h 15135727"/>
              <a:gd name="connsiteX367" fmla="*/ 1275348 w 8128084"/>
              <a:gd name="connsiteY367" fmla="*/ 6304548 h 15135727"/>
              <a:gd name="connsiteX368" fmla="*/ 1178927 w 8128084"/>
              <a:gd name="connsiteY368" fmla="*/ 6281153 h 15135727"/>
              <a:gd name="connsiteX369" fmla="*/ 1242427 w 8128084"/>
              <a:gd name="connsiteY369" fmla="*/ 6173203 h 15135727"/>
              <a:gd name="connsiteX370" fmla="*/ 1323474 w 8128084"/>
              <a:gd name="connsiteY370" fmla="*/ 6015790 h 15135727"/>
              <a:gd name="connsiteX371" fmla="*/ 1597192 w 8128084"/>
              <a:gd name="connsiteY371" fmla="*/ 5941261 h 15135727"/>
              <a:gd name="connsiteX372" fmla="*/ 1527342 w 8128084"/>
              <a:gd name="connsiteY372" fmla="*/ 5833645 h 15135727"/>
              <a:gd name="connsiteX373" fmla="*/ 1395664 w 8128084"/>
              <a:gd name="connsiteY373" fmla="*/ 5824621 h 15135727"/>
              <a:gd name="connsiteX374" fmla="*/ 1179095 w 8128084"/>
              <a:gd name="connsiteY374" fmla="*/ 5799221 h 15135727"/>
              <a:gd name="connsiteX375" fmla="*/ 1153527 w 8128084"/>
              <a:gd name="connsiteY375" fmla="*/ 5919203 h 15135727"/>
              <a:gd name="connsiteX376" fmla="*/ 877637 w 8128084"/>
              <a:gd name="connsiteY376" fmla="*/ 5838658 h 15135727"/>
              <a:gd name="connsiteX377" fmla="*/ 697832 w 8128084"/>
              <a:gd name="connsiteY377" fmla="*/ 5606716 h 15135727"/>
              <a:gd name="connsiteX378" fmla="*/ 577516 w 8128084"/>
              <a:gd name="connsiteY378" fmla="*/ 5582653 h 15135727"/>
              <a:gd name="connsiteX379" fmla="*/ 613777 w 8128084"/>
              <a:gd name="connsiteY379" fmla="*/ 5696953 h 15135727"/>
              <a:gd name="connsiteX380" fmla="*/ 697832 w 8128084"/>
              <a:gd name="connsiteY380" fmla="*/ 5775158 h 15135727"/>
              <a:gd name="connsiteX381" fmla="*/ 556627 w 8128084"/>
              <a:gd name="connsiteY381" fmla="*/ 5862053 h 15135727"/>
              <a:gd name="connsiteX382" fmla="*/ 351924 w 8128084"/>
              <a:gd name="connsiteY382" fmla="*/ 5869071 h 15135727"/>
              <a:gd name="connsiteX383" fmla="*/ 314492 w 8128084"/>
              <a:gd name="connsiteY383" fmla="*/ 5702969 h 15135727"/>
              <a:gd name="connsiteX384" fmla="*/ 315495 w 8128084"/>
              <a:gd name="connsiteY384" fmla="*/ 5476040 h 15135727"/>
              <a:gd name="connsiteX385" fmla="*/ 144379 w 8128084"/>
              <a:gd name="connsiteY385" fmla="*/ 5459664 h 15135727"/>
              <a:gd name="connsiteX386" fmla="*/ 0 w 8128084"/>
              <a:gd name="connsiteY386" fmla="*/ 5462337 h 15135727"/>
              <a:gd name="connsiteX387" fmla="*/ 96253 w 8128084"/>
              <a:gd name="connsiteY387"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42827 w 8128084"/>
              <a:gd name="connsiteY202" fmla="*/ 14383753 h 15135727"/>
              <a:gd name="connsiteX203" fmla="*/ 4403558 w 8128084"/>
              <a:gd name="connsiteY203" fmla="*/ 14437895 h 15135727"/>
              <a:gd name="connsiteX204" fmla="*/ 4340058 w 8128084"/>
              <a:gd name="connsiteY204" fmla="*/ 14475995 h 15135727"/>
              <a:gd name="connsiteX205" fmla="*/ 4303127 w 8128084"/>
              <a:gd name="connsiteY205" fmla="*/ 14364703 h 15135727"/>
              <a:gd name="connsiteX206" fmla="*/ 4276892 w 8128084"/>
              <a:gd name="connsiteY206" fmla="*/ 14296190 h 15135727"/>
              <a:gd name="connsiteX207" fmla="*/ 4235116 w 8128084"/>
              <a:gd name="connsiteY207" fmla="*/ 14341642 h 15135727"/>
              <a:gd name="connsiteX208" fmla="*/ 4141715 w 8128084"/>
              <a:gd name="connsiteY208" fmla="*/ 14228553 h 15135727"/>
              <a:gd name="connsiteX209" fmla="*/ 4137527 w 8128084"/>
              <a:gd name="connsiteY209" fmla="*/ 14364369 h 15135727"/>
              <a:gd name="connsiteX210" fmla="*/ 4053480 w 8128084"/>
              <a:gd name="connsiteY210" fmla="*/ 14383698 h 15135727"/>
              <a:gd name="connsiteX211" fmla="*/ 3968574 w 8128084"/>
              <a:gd name="connsiteY211" fmla="*/ 14339441 h 15135727"/>
              <a:gd name="connsiteX212" fmla="*/ 3915945 w 8128084"/>
              <a:gd name="connsiteY212" fmla="*/ 14226202 h 15135727"/>
              <a:gd name="connsiteX213" fmla="*/ 3806222 w 8128084"/>
              <a:gd name="connsiteY213" fmla="*/ 14361396 h 15135727"/>
              <a:gd name="connsiteX214" fmla="*/ 3647641 w 8128084"/>
              <a:gd name="connsiteY214" fmla="*/ 14427897 h 15135727"/>
              <a:gd name="connsiteX215" fmla="*/ 3625850 w 8128084"/>
              <a:gd name="connsiteY215" fmla="*/ 14616364 h 15135727"/>
              <a:gd name="connsiteX216" fmla="*/ 3513221 w 8128084"/>
              <a:gd name="connsiteY216" fmla="*/ 14726653 h 15135727"/>
              <a:gd name="connsiteX217" fmla="*/ 3583071 w 8128084"/>
              <a:gd name="connsiteY217" fmla="*/ 14832932 h 15135727"/>
              <a:gd name="connsiteX218" fmla="*/ 3633537 w 8128084"/>
              <a:gd name="connsiteY218" fmla="*/ 14967285 h 15135727"/>
              <a:gd name="connsiteX219" fmla="*/ 3609474 w 8128084"/>
              <a:gd name="connsiteY219" fmla="*/ 15087600 h 15135727"/>
              <a:gd name="connsiteX220" fmla="*/ 3479132 w 8128084"/>
              <a:gd name="connsiteY220" fmla="*/ 14975974 h 15135727"/>
              <a:gd name="connsiteX221" fmla="*/ 3304340 w 8128084"/>
              <a:gd name="connsiteY221" fmla="*/ 14949237 h 15135727"/>
              <a:gd name="connsiteX222" fmla="*/ 3261227 w 8128084"/>
              <a:gd name="connsiteY222" fmla="*/ 14787145 h 15135727"/>
              <a:gd name="connsiteX223" fmla="*/ 3128211 w 8128084"/>
              <a:gd name="connsiteY223" fmla="*/ 14919158 h 15135727"/>
              <a:gd name="connsiteX224" fmla="*/ 3090277 w 8128084"/>
              <a:gd name="connsiteY224" fmla="*/ 15075903 h 15135727"/>
              <a:gd name="connsiteX225" fmla="*/ 2959769 w 8128084"/>
              <a:gd name="connsiteY225" fmla="*/ 15135727 h 15135727"/>
              <a:gd name="connsiteX226" fmla="*/ 2891256 w 8128084"/>
              <a:gd name="connsiteY226" fmla="*/ 14945895 h 15135727"/>
              <a:gd name="connsiteX227" fmla="*/ 2829927 w 8128084"/>
              <a:gd name="connsiteY227" fmla="*/ 14872703 h 15135727"/>
              <a:gd name="connsiteX228" fmla="*/ 2887579 w 8128084"/>
              <a:gd name="connsiteY228" fmla="*/ 14774779 h 15135727"/>
              <a:gd name="connsiteX229" fmla="*/ 2779127 w 8128084"/>
              <a:gd name="connsiteY229" fmla="*/ 14694903 h 15135727"/>
              <a:gd name="connsiteX230" fmla="*/ 2839453 w 8128084"/>
              <a:gd name="connsiteY230" fmla="*/ 14582274 h 15135727"/>
              <a:gd name="connsiteX231" fmla="*/ 2935706 w 8128084"/>
              <a:gd name="connsiteY231" fmla="*/ 14510085 h 15135727"/>
              <a:gd name="connsiteX232" fmla="*/ 2948406 w 8128084"/>
              <a:gd name="connsiteY232" fmla="*/ 14554535 h 15135727"/>
              <a:gd name="connsiteX233" fmla="*/ 2855327 w 8128084"/>
              <a:gd name="connsiteY233" fmla="*/ 14371053 h 15135727"/>
              <a:gd name="connsiteX234" fmla="*/ 3014077 w 8128084"/>
              <a:gd name="connsiteY234" fmla="*/ 14447253 h 15135727"/>
              <a:gd name="connsiteX235" fmla="*/ 3029285 w 8128084"/>
              <a:gd name="connsiteY235" fmla="*/ 14363032 h 15135727"/>
              <a:gd name="connsiteX236" fmla="*/ 3152274 w 8128084"/>
              <a:gd name="connsiteY236" fmla="*/ 14341642 h 15135727"/>
              <a:gd name="connsiteX237" fmla="*/ 3226135 w 8128084"/>
              <a:gd name="connsiteY237" fmla="*/ 14269453 h 15135727"/>
              <a:gd name="connsiteX238" fmla="*/ 3152274 w 8128084"/>
              <a:gd name="connsiteY238" fmla="*/ 14197264 h 15135727"/>
              <a:gd name="connsiteX239" fmla="*/ 3152274 w 8128084"/>
              <a:gd name="connsiteY239" fmla="*/ 14052885 h 15135727"/>
              <a:gd name="connsiteX240" fmla="*/ 3086435 w 8128084"/>
              <a:gd name="connsiteY240" fmla="*/ 14037845 h 15135727"/>
              <a:gd name="connsiteX241" fmla="*/ 3056021 w 8128084"/>
              <a:gd name="connsiteY241" fmla="*/ 14153148 h 15135727"/>
              <a:gd name="connsiteX242" fmla="*/ 2935706 w 8128084"/>
              <a:gd name="connsiteY242" fmla="*/ 14076948 h 15135727"/>
              <a:gd name="connsiteX243" fmla="*/ 2863516 w 8128084"/>
              <a:gd name="connsiteY243" fmla="*/ 14093324 h 15135727"/>
              <a:gd name="connsiteX244" fmla="*/ 2804527 w 8128084"/>
              <a:gd name="connsiteY244" fmla="*/ 14218653 h 15135727"/>
              <a:gd name="connsiteX245" fmla="*/ 2719137 w 8128084"/>
              <a:gd name="connsiteY245" fmla="*/ 14197264 h 15135727"/>
              <a:gd name="connsiteX246" fmla="*/ 2653298 w 8128084"/>
              <a:gd name="connsiteY246" fmla="*/ 14248064 h 15135727"/>
              <a:gd name="connsiteX247" fmla="*/ 2560721 w 8128084"/>
              <a:gd name="connsiteY247" fmla="*/ 14150474 h 15135727"/>
              <a:gd name="connsiteX248" fmla="*/ 2436729 w 8128084"/>
              <a:gd name="connsiteY248" fmla="*/ 13804566 h 15135727"/>
              <a:gd name="connsiteX249" fmla="*/ 2550527 w 8128084"/>
              <a:gd name="connsiteY249" fmla="*/ 13805903 h 15135727"/>
              <a:gd name="connsiteX250" fmla="*/ 2729498 w 8128084"/>
              <a:gd name="connsiteY250" fmla="*/ 13812253 h 15135727"/>
              <a:gd name="connsiteX251" fmla="*/ 2633077 w 8128084"/>
              <a:gd name="connsiteY251" fmla="*/ 13755103 h 15135727"/>
              <a:gd name="connsiteX252" fmla="*/ 2553369 w 8128084"/>
              <a:gd name="connsiteY252" fmla="*/ 13475369 h 15135727"/>
              <a:gd name="connsiteX253" fmla="*/ 2658645 w 8128084"/>
              <a:gd name="connsiteY253" fmla="*/ 13224711 h 15135727"/>
              <a:gd name="connsiteX254" fmla="*/ 2719137 w 8128084"/>
              <a:gd name="connsiteY254" fmla="*/ 13042232 h 15135727"/>
              <a:gd name="connsiteX255" fmla="*/ 2791327 w 8128084"/>
              <a:gd name="connsiteY255" fmla="*/ 12945979 h 15135727"/>
              <a:gd name="connsiteX256" fmla="*/ 2969627 w 8128084"/>
              <a:gd name="connsiteY256" fmla="*/ 12929603 h 15135727"/>
              <a:gd name="connsiteX257" fmla="*/ 3031958 w 8128084"/>
              <a:gd name="connsiteY257" fmla="*/ 13090358 h 15135727"/>
              <a:gd name="connsiteX258" fmla="*/ 3102977 w 8128084"/>
              <a:gd name="connsiteY258" fmla="*/ 12974053 h 15135727"/>
              <a:gd name="connsiteX259" fmla="*/ 3043321 w 8128084"/>
              <a:gd name="connsiteY259" fmla="*/ 12836024 h 15135727"/>
              <a:gd name="connsiteX260" fmla="*/ 2849479 w 8128084"/>
              <a:gd name="connsiteY260" fmla="*/ 12815637 h 15135727"/>
              <a:gd name="connsiteX261" fmla="*/ 2815390 w 8128084"/>
              <a:gd name="connsiteY261" fmla="*/ 12777537 h 15135727"/>
              <a:gd name="connsiteX262" fmla="*/ 2887077 w 8128084"/>
              <a:gd name="connsiteY262" fmla="*/ 12586703 h 15135727"/>
              <a:gd name="connsiteX263" fmla="*/ 3153777 w 8128084"/>
              <a:gd name="connsiteY263" fmla="*/ 12516853 h 15135727"/>
              <a:gd name="connsiteX264" fmla="*/ 3239837 w 8128084"/>
              <a:gd name="connsiteY264" fmla="*/ 12311314 h 15135727"/>
              <a:gd name="connsiteX265" fmla="*/ 3104148 w 8128084"/>
              <a:gd name="connsiteY265" fmla="*/ 12320337 h 15135727"/>
              <a:gd name="connsiteX266" fmla="*/ 3040648 w 8128084"/>
              <a:gd name="connsiteY266" fmla="*/ 12320337 h 15135727"/>
              <a:gd name="connsiteX267" fmla="*/ 2956927 w 8128084"/>
              <a:gd name="connsiteY267" fmla="*/ 12237453 h 15135727"/>
              <a:gd name="connsiteX268" fmla="*/ 3007895 w 8128084"/>
              <a:gd name="connsiteY268" fmla="*/ 12079706 h 15135727"/>
              <a:gd name="connsiteX269" fmla="*/ 2810042 w 8128084"/>
              <a:gd name="connsiteY269" fmla="*/ 11954377 h 15135727"/>
              <a:gd name="connsiteX270" fmla="*/ 2863516 w 8128084"/>
              <a:gd name="connsiteY270" fmla="*/ 11694695 h 15135727"/>
              <a:gd name="connsiteX271" fmla="*/ 2817227 w 8128084"/>
              <a:gd name="connsiteY271" fmla="*/ 11507203 h 15135727"/>
              <a:gd name="connsiteX272" fmla="*/ 2911642 w 8128084"/>
              <a:gd name="connsiteY272" fmla="*/ 11454064 h 15135727"/>
              <a:gd name="connsiteX273" fmla="*/ 2988677 w 8128084"/>
              <a:gd name="connsiteY273" fmla="*/ 11494503 h 15135727"/>
              <a:gd name="connsiteX274" fmla="*/ 3011571 w 8128084"/>
              <a:gd name="connsiteY274" fmla="*/ 11454064 h 15135727"/>
              <a:gd name="connsiteX275" fmla="*/ 2850482 w 8128084"/>
              <a:gd name="connsiteY275" fmla="*/ 11381874 h 15135727"/>
              <a:gd name="connsiteX276" fmla="*/ 2993858 w 8128084"/>
              <a:gd name="connsiteY276" fmla="*/ 11266571 h 15135727"/>
              <a:gd name="connsiteX277" fmla="*/ 3007895 w 8128084"/>
              <a:gd name="connsiteY277" fmla="*/ 11189369 h 15135727"/>
              <a:gd name="connsiteX278" fmla="*/ 2874879 w 8128084"/>
              <a:gd name="connsiteY278" fmla="*/ 11179342 h 15135727"/>
              <a:gd name="connsiteX279" fmla="*/ 2919329 w 8128084"/>
              <a:gd name="connsiteY279" fmla="*/ 11023600 h 15135727"/>
              <a:gd name="connsiteX280" fmla="*/ 2887579 w 8128084"/>
              <a:gd name="connsiteY280" fmla="*/ 10924674 h 15135727"/>
              <a:gd name="connsiteX281" fmla="*/ 2760914 w 8128084"/>
              <a:gd name="connsiteY281" fmla="*/ 11065377 h 15135727"/>
              <a:gd name="connsiteX282" fmla="*/ 2667000 w 8128084"/>
              <a:gd name="connsiteY282" fmla="*/ 10969124 h 15135727"/>
              <a:gd name="connsiteX283" fmla="*/ 2607845 w 8128084"/>
              <a:gd name="connsiteY283" fmla="*/ 11071727 h 15135727"/>
              <a:gd name="connsiteX284" fmla="*/ 2526632 w 8128084"/>
              <a:gd name="connsiteY284" fmla="*/ 11117179 h 15135727"/>
              <a:gd name="connsiteX285" fmla="*/ 2410827 w 8128084"/>
              <a:gd name="connsiteY285" fmla="*/ 11100803 h 15135727"/>
              <a:gd name="connsiteX286" fmla="*/ 2334127 w 8128084"/>
              <a:gd name="connsiteY286" fmla="*/ 10996864 h 15135727"/>
              <a:gd name="connsiteX287" fmla="*/ 2358190 w 8128084"/>
              <a:gd name="connsiteY287" fmla="*/ 10732169 h 15135727"/>
              <a:gd name="connsiteX288" fmla="*/ 2372227 w 8128084"/>
              <a:gd name="connsiteY288" fmla="*/ 10689390 h 15135727"/>
              <a:gd name="connsiteX289" fmla="*/ 2533316 w 8128084"/>
              <a:gd name="connsiteY289" fmla="*/ 10574087 h 15135727"/>
              <a:gd name="connsiteX290" fmla="*/ 2598821 w 8128084"/>
              <a:gd name="connsiteY290" fmla="*/ 10684042 h 15135727"/>
              <a:gd name="connsiteX291" fmla="*/ 2683877 w 8128084"/>
              <a:gd name="connsiteY291" fmla="*/ 10745203 h 15135727"/>
              <a:gd name="connsiteX292" fmla="*/ 2767264 w 8128084"/>
              <a:gd name="connsiteY292" fmla="*/ 10684042 h 15135727"/>
              <a:gd name="connsiteX293" fmla="*/ 2646948 w 8128084"/>
              <a:gd name="connsiteY293" fmla="*/ 10515600 h 15135727"/>
              <a:gd name="connsiteX294" fmla="*/ 2815390 w 8128084"/>
              <a:gd name="connsiteY294" fmla="*/ 10395285 h 15135727"/>
              <a:gd name="connsiteX295" fmla="*/ 2899777 w 8128084"/>
              <a:gd name="connsiteY295" fmla="*/ 10453103 h 15135727"/>
              <a:gd name="connsiteX296" fmla="*/ 2899777 w 8128084"/>
              <a:gd name="connsiteY296" fmla="*/ 10586453 h 15135727"/>
              <a:gd name="connsiteX297" fmla="*/ 2982327 w 8128084"/>
              <a:gd name="connsiteY297" fmla="*/ 10459453 h 15135727"/>
              <a:gd name="connsiteX298" fmla="*/ 3080085 w 8128084"/>
              <a:gd name="connsiteY298" fmla="*/ 10419348 h 15135727"/>
              <a:gd name="connsiteX299" fmla="*/ 3248527 w 8128084"/>
              <a:gd name="connsiteY299" fmla="*/ 10539664 h 15135727"/>
              <a:gd name="connsiteX300" fmla="*/ 3320716 w 8128084"/>
              <a:gd name="connsiteY300" fmla="*/ 10659979 h 15135727"/>
              <a:gd name="connsiteX301" fmla="*/ 3465095 w 8128084"/>
              <a:gd name="connsiteY301" fmla="*/ 10659979 h 15135727"/>
              <a:gd name="connsiteX302" fmla="*/ 3441032 w 8128084"/>
              <a:gd name="connsiteY302" fmla="*/ 10491537 h 15135727"/>
              <a:gd name="connsiteX303" fmla="*/ 3356977 w 8128084"/>
              <a:gd name="connsiteY303" fmla="*/ 10408653 h 15135727"/>
              <a:gd name="connsiteX304" fmla="*/ 3348456 w 8128084"/>
              <a:gd name="connsiteY304" fmla="*/ 10282656 h 15135727"/>
              <a:gd name="connsiteX305" fmla="*/ 3198227 w 8128084"/>
              <a:gd name="connsiteY305" fmla="*/ 10319753 h 15135727"/>
              <a:gd name="connsiteX306" fmla="*/ 3152274 w 8128084"/>
              <a:gd name="connsiteY306" fmla="*/ 10250906 h 15135727"/>
              <a:gd name="connsiteX307" fmla="*/ 3176337 w 8128084"/>
              <a:gd name="connsiteY307" fmla="*/ 10178716 h 15135727"/>
              <a:gd name="connsiteX308" fmla="*/ 3104148 w 8128084"/>
              <a:gd name="connsiteY308" fmla="*/ 10154653 h 15135727"/>
              <a:gd name="connsiteX309" fmla="*/ 2975977 w 8128084"/>
              <a:gd name="connsiteY309" fmla="*/ 10167353 h 15135727"/>
              <a:gd name="connsiteX310" fmla="*/ 3007895 w 8128084"/>
              <a:gd name="connsiteY310" fmla="*/ 9962148 h 15135727"/>
              <a:gd name="connsiteX311" fmla="*/ 3176337 w 8128084"/>
              <a:gd name="connsiteY311" fmla="*/ 9889958 h 15135727"/>
              <a:gd name="connsiteX312" fmla="*/ 2959769 w 8128084"/>
              <a:gd name="connsiteY312" fmla="*/ 9504948 h 15135727"/>
              <a:gd name="connsiteX313" fmla="*/ 2791327 w 8128084"/>
              <a:gd name="connsiteY313" fmla="*/ 9456821 h 15135727"/>
              <a:gd name="connsiteX314" fmla="*/ 2574758 w 8128084"/>
              <a:gd name="connsiteY314" fmla="*/ 9336506 h 15135727"/>
              <a:gd name="connsiteX315" fmla="*/ 2671177 w 8128084"/>
              <a:gd name="connsiteY315" fmla="*/ 9189453 h 15135727"/>
              <a:gd name="connsiteX316" fmla="*/ 2684045 w 8128084"/>
              <a:gd name="connsiteY316" fmla="*/ 9109911 h 15135727"/>
              <a:gd name="connsiteX317" fmla="*/ 2580774 w 8128084"/>
              <a:gd name="connsiteY317" fmla="*/ 9069471 h 15135727"/>
              <a:gd name="connsiteX318" fmla="*/ 2546685 w 8128084"/>
              <a:gd name="connsiteY318" fmla="*/ 9051758 h 15135727"/>
              <a:gd name="connsiteX319" fmla="*/ 2436729 w 8128084"/>
              <a:gd name="connsiteY319" fmla="*/ 9056771 h 15135727"/>
              <a:gd name="connsiteX320" fmla="*/ 2372727 w 8128084"/>
              <a:gd name="connsiteY320" fmla="*/ 9259303 h 15135727"/>
              <a:gd name="connsiteX321" fmla="*/ 2261937 w 8128084"/>
              <a:gd name="connsiteY321" fmla="*/ 9168064 h 15135727"/>
              <a:gd name="connsiteX322" fmla="*/ 2237874 w 8128084"/>
              <a:gd name="connsiteY322" fmla="*/ 8999621 h 15135727"/>
              <a:gd name="connsiteX323" fmla="*/ 2079458 w 8128084"/>
              <a:gd name="connsiteY323" fmla="*/ 9020008 h 15135727"/>
              <a:gd name="connsiteX324" fmla="*/ 2026319 w 8128084"/>
              <a:gd name="connsiteY324" fmla="*/ 8827503 h 15135727"/>
              <a:gd name="connsiteX325" fmla="*/ 1833814 w 8128084"/>
              <a:gd name="connsiteY325" fmla="*/ 8822490 h 15135727"/>
              <a:gd name="connsiteX326" fmla="*/ 1705977 w 8128084"/>
              <a:gd name="connsiteY326" fmla="*/ 8941803 h 15135727"/>
              <a:gd name="connsiteX327" fmla="*/ 1693445 w 8128084"/>
              <a:gd name="connsiteY327" fmla="*/ 9048082 h 15135727"/>
              <a:gd name="connsiteX328" fmla="*/ 1575469 w 8128084"/>
              <a:gd name="connsiteY328" fmla="*/ 9099885 h 15135727"/>
              <a:gd name="connsiteX329" fmla="*/ 1477879 w 8128084"/>
              <a:gd name="connsiteY329" fmla="*/ 8936456 h 15135727"/>
              <a:gd name="connsiteX330" fmla="*/ 1347537 w 8128084"/>
              <a:gd name="connsiteY330" fmla="*/ 8879306 h 15135727"/>
              <a:gd name="connsiteX331" fmla="*/ 1220537 w 8128084"/>
              <a:gd name="connsiteY331" fmla="*/ 8799764 h 15135727"/>
              <a:gd name="connsiteX332" fmla="*/ 1106906 w 8128084"/>
              <a:gd name="connsiteY332" fmla="*/ 8783053 h 15135727"/>
              <a:gd name="connsiteX333" fmla="*/ 890337 w 8128084"/>
              <a:gd name="connsiteY333" fmla="*/ 8686800 h 15135727"/>
              <a:gd name="connsiteX334" fmla="*/ 649706 w 8128084"/>
              <a:gd name="connsiteY334" fmla="*/ 8662737 h 15135727"/>
              <a:gd name="connsiteX335" fmla="*/ 493127 w 8128084"/>
              <a:gd name="connsiteY335" fmla="*/ 8668753 h 15135727"/>
              <a:gd name="connsiteX336" fmla="*/ 385011 w 8128084"/>
              <a:gd name="connsiteY336" fmla="*/ 8566485 h 15135727"/>
              <a:gd name="connsiteX337" fmla="*/ 455027 w 8128084"/>
              <a:gd name="connsiteY337" fmla="*/ 8421103 h 15135727"/>
              <a:gd name="connsiteX338" fmla="*/ 577516 w 8128084"/>
              <a:gd name="connsiteY338" fmla="*/ 8373979 h 15135727"/>
              <a:gd name="connsiteX339" fmla="*/ 794085 w 8128084"/>
              <a:gd name="connsiteY339" fmla="*/ 8301790 h 15135727"/>
              <a:gd name="connsiteX340" fmla="*/ 745958 w 8128084"/>
              <a:gd name="connsiteY340" fmla="*/ 8133348 h 15135727"/>
              <a:gd name="connsiteX341" fmla="*/ 818148 w 8128084"/>
              <a:gd name="connsiteY341" fmla="*/ 7820527 h 15135727"/>
              <a:gd name="connsiteX342" fmla="*/ 697832 w 8128084"/>
              <a:gd name="connsiteY342" fmla="*/ 7820527 h 15135727"/>
              <a:gd name="connsiteX343" fmla="*/ 625642 w 8128084"/>
              <a:gd name="connsiteY343" fmla="*/ 7916779 h 15135727"/>
              <a:gd name="connsiteX344" fmla="*/ 457200 w 8128084"/>
              <a:gd name="connsiteY344" fmla="*/ 7820527 h 15135727"/>
              <a:gd name="connsiteX345" fmla="*/ 529390 w 8128084"/>
              <a:gd name="connsiteY345" fmla="*/ 7700211 h 15135727"/>
              <a:gd name="connsiteX346" fmla="*/ 715377 w 8128084"/>
              <a:gd name="connsiteY346" fmla="*/ 7748003 h 15135727"/>
              <a:gd name="connsiteX347" fmla="*/ 938464 w 8128084"/>
              <a:gd name="connsiteY347" fmla="*/ 7676148 h 15135727"/>
              <a:gd name="connsiteX348" fmla="*/ 1058779 w 8128084"/>
              <a:gd name="connsiteY348" fmla="*/ 7459579 h 15135727"/>
              <a:gd name="connsiteX349" fmla="*/ 1203158 w 8128084"/>
              <a:gd name="connsiteY349" fmla="*/ 7603958 h 15135727"/>
              <a:gd name="connsiteX350" fmla="*/ 1299411 w 8128084"/>
              <a:gd name="connsiteY350" fmla="*/ 7555832 h 15135727"/>
              <a:gd name="connsiteX351" fmla="*/ 1443790 w 8128084"/>
              <a:gd name="connsiteY351" fmla="*/ 7507706 h 15135727"/>
              <a:gd name="connsiteX352" fmla="*/ 1684421 w 8128084"/>
              <a:gd name="connsiteY352" fmla="*/ 7603958 h 15135727"/>
              <a:gd name="connsiteX353" fmla="*/ 1684421 w 8128084"/>
              <a:gd name="connsiteY353" fmla="*/ 7603958 h 15135727"/>
              <a:gd name="connsiteX354" fmla="*/ 1693277 w 8128084"/>
              <a:gd name="connsiteY354" fmla="*/ 7462253 h 15135727"/>
              <a:gd name="connsiteX355" fmla="*/ 1540042 w 8128084"/>
              <a:gd name="connsiteY355" fmla="*/ 7363327 h 15135727"/>
              <a:gd name="connsiteX356" fmla="*/ 1299411 w 8128084"/>
              <a:gd name="connsiteY356" fmla="*/ 7315200 h 15135727"/>
              <a:gd name="connsiteX357" fmla="*/ 1130969 w 8128084"/>
              <a:gd name="connsiteY357" fmla="*/ 7339264 h 15135727"/>
              <a:gd name="connsiteX358" fmla="*/ 1034716 w 8128084"/>
              <a:gd name="connsiteY358" fmla="*/ 7315200 h 15135727"/>
              <a:gd name="connsiteX359" fmla="*/ 982077 w 8128084"/>
              <a:gd name="connsiteY359" fmla="*/ 7113003 h 15135727"/>
              <a:gd name="connsiteX360" fmla="*/ 1155032 w 8128084"/>
              <a:gd name="connsiteY360" fmla="*/ 7050506 h 15135727"/>
              <a:gd name="connsiteX361" fmla="*/ 1155032 w 8128084"/>
              <a:gd name="connsiteY361" fmla="*/ 6930190 h 15135727"/>
              <a:gd name="connsiteX362" fmla="*/ 1155032 w 8128084"/>
              <a:gd name="connsiteY362" fmla="*/ 6761748 h 15135727"/>
              <a:gd name="connsiteX363" fmla="*/ 1203158 w 8128084"/>
              <a:gd name="connsiteY363" fmla="*/ 6617369 h 15135727"/>
              <a:gd name="connsiteX364" fmla="*/ 1409700 w 8128084"/>
              <a:gd name="connsiteY364" fmla="*/ 6517440 h 15135727"/>
              <a:gd name="connsiteX365" fmla="*/ 1443790 w 8128084"/>
              <a:gd name="connsiteY365" fmla="*/ 6328611 h 15135727"/>
              <a:gd name="connsiteX366" fmla="*/ 1419727 w 8128084"/>
              <a:gd name="connsiteY366" fmla="*/ 6208295 h 15135727"/>
              <a:gd name="connsiteX367" fmla="*/ 1275348 w 8128084"/>
              <a:gd name="connsiteY367" fmla="*/ 6304548 h 15135727"/>
              <a:gd name="connsiteX368" fmla="*/ 1178927 w 8128084"/>
              <a:gd name="connsiteY368" fmla="*/ 6281153 h 15135727"/>
              <a:gd name="connsiteX369" fmla="*/ 1242427 w 8128084"/>
              <a:gd name="connsiteY369" fmla="*/ 6173203 h 15135727"/>
              <a:gd name="connsiteX370" fmla="*/ 1323474 w 8128084"/>
              <a:gd name="connsiteY370" fmla="*/ 6015790 h 15135727"/>
              <a:gd name="connsiteX371" fmla="*/ 1597192 w 8128084"/>
              <a:gd name="connsiteY371" fmla="*/ 5941261 h 15135727"/>
              <a:gd name="connsiteX372" fmla="*/ 1527342 w 8128084"/>
              <a:gd name="connsiteY372" fmla="*/ 5833645 h 15135727"/>
              <a:gd name="connsiteX373" fmla="*/ 1395664 w 8128084"/>
              <a:gd name="connsiteY373" fmla="*/ 5824621 h 15135727"/>
              <a:gd name="connsiteX374" fmla="*/ 1179095 w 8128084"/>
              <a:gd name="connsiteY374" fmla="*/ 5799221 h 15135727"/>
              <a:gd name="connsiteX375" fmla="*/ 1153527 w 8128084"/>
              <a:gd name="connsiteY375" fmla="*/ 5919203 h 15135727"/>
              <a:gd name="connsiteX376" fmla="*/ 877637 w 8128084"/>
              <a:gd name="connsiteY376" fmla="*/ 5838658 h 15135727"/>
              <a:gd name="connsiteX377" fmla="*/ 697832 w 8128084"/>
              <a:gd name="connsiteY377" fmla="*/ 5606716 h 15135727"/>
              <a:gd name="connsiteX378" fmla="*/ 577516 w 8128084"/>
              <a:gd name="connsiteY378" fmla="*/ 5582653 h 15135727"/>
              <a:gd name="connsiteX379" fmla="*/ 613777 w 8128084"/>
              <a:gd name="connsiteY379" fmla="*/ 5696953 h 15135727"/>
              <a:gd name="connsiteX380" fmla="*/ 697832 w 8128084"/>
              <a:gd name="connsiteY380" fmla="*/ 5775158 h 15135727"/>
              <a:gd name="connsiteX381" fmla="*/ 556627 w 8128084"/>
              <a:gd name="connsiteY381" fmla="*/ 5862053 h 15135727"/>
              <a:gd name="connsiteX382" fmla="*/ 351924 w 8128084"/>
              <a:gd name="connsiteY382" fmla="*/ 5869071 h 15135727"/>
              <a:gd name="connsiteX383" fmla="*/ 314492 w 8128084"/>
              <a:gd name="connsiteY383" fmla="*/ 5702969 h 15135727"/>
              <a:gd name="connsiteX384" fmla="*/ 315495 w 8128084"/>
              <a:gd name="connsiteY384" fmla="*/ 5476040 h 15135727"/>
              <a:gd name="connsiteX385" fmla="*/ 144379 w 8128084"/>
              <a:gd name="connsiteY385" fmla="*/ 5459664 h 15135727"/>
              <a:gd name="connsiteX386" fmla="*/ 0 w 8128084"/>
              <a:gd name="connsiteY386" fmla="*/ 5462337 h 15135727"/>
              <a:gd name="connsiteX387" fmla="*/ 96253 w 8128084"/>
              <a:gd name="connsiteY387" fmla="*/ 5245769 h 15135727"/>
              <a:gd name="connsiteX0" fmla="*/ 96253 w 8128084"/>
              <a:gd name="connsiteY0" fmla="*/ 5245769 h 15135727"/>
              <a:gd name="connsiteX1" fmla="*/ 144379 w 8128084"/>
              <a:gd name="connsiteY1" fmla="*/ 4981074 h 15135727"/>
              <a:gd name="connsiteX2" fmla="*/ 178719 w 8128084"/>
              <a:gd name="connsiteY2" fmla="*/ 4834941 h 15135727"/>
              <a:gd name="connsiteX3" fmla="*/ 334378 w 8128084"/>
              <a:gd name="connsiteY3" fmla="*/ 4696828 h 15135727"/>
              <a:gd name="connsiteX4" fmla="*/ 553453 w 8128084"/>
              <a:gd name="connsiteY4" fmla="*/ 4692316 h 15135727"/>
              <a:gd name="connsiteX5" fmla="*/ 649706 w 8128084"/>
              <a:gd name="connsiteY5" fmla="*/ 4427621 h 15135727"/>
              <a:gd name="connsiteX6" fmla="*/ 805866 w 8128084"/>
              <a:gd name="connsiteY6" fmla="*/ 4425366 h 15135727"/>
              <a:gd name="connsiteX7" fmla="*/ 867026 w 8128084"/>
              <a:gd name="connsiteY7" fmla="*/ 4311817 h 15135727"/>
              <a:gd name="connsiteX8" fmla="*/ 1077328 w 8128084"/>
              <a:gd name="connsiteY8" fmla="*/ 4253916 h 15135727"/>
              <a:gd name="connsiteX9" fmla="*/ 1120191 w 8128084"/>
              <a:gd name="connsiteY9" fmla="*/ 4206291 h 15135727"/>
              <a:gd name="connsiteX10" fmla="*/ 1263066 w 8128084"/>
              <a:gd name="connsiteY10" fmla="*/ 4182478 h 15135727"/>
              <a:gd name="connsiteX11" fmla="*/ 1362326 w 8128084"/>
              <a:gd name="connsiteY11" fmla="*/ 4081965 h 15135727"/>
              <a:gd name="connsiteX12" fmla="*/ 1472616 w 8128084"/>
              <a:gd name="connsiteY12" fmla="*/ 4025316 h 15135727"/>
              <a:gd name="connsiteX13" fmla="*/ 1559344 w 8128084"/>
              <a:gd name="connsiteY13" fmla="*/ 4013535 h 15135727"/>
              <a:gd name="connsiteX14" fmla="*/ 1708485 w 8128084"/>
              <a:gd name="connsiteY14" fmla="*/ 3826042 h 15135727"/>
              <a:gd name="connsiteX15" fmla="*/ 1820278 w 8128084"/>
              <a:gd name="connsiteY15" fmla="*/ 3858628 h 15135727"/>
              <a:gd name="connsiteX16" fmla="*/ 1910766 w 8128084"/>
              <a:gd name="connsiteY16" fmla="*/ 3735053 h 15135727"/>
              <a:gd name="connsiteX17" fmla="*/ 2006016 w 8128084"/>
              <a:gd name="connsiteY17" fmla="*/ 3615741 h 15135727"/>
              <a:gd name="connsiteX18" fmla="*/ 2091741 w 8128084"/>
              <a:gd name="connsiteY18" fmla="*/ 3649078 h 15135727"/>
              <a:gd name="connsiteX19" fmla="*/ 2141621 w 8128084"/>
              <a:gd name="connsiteY19" fmla="*/ 3585411 h 15135727"/>
              <a:gd name="connsiteX20" fmla="*/ 2117808 w 8128084"/>
              <a:gd name="connsiteY20" fmla="*/ 3518736 h 15135727"/>
              <a:gd name="connsiteX21" fmla="*/ 2182228 w 8128084"/>
              <a:gd name="connsiteY21" fmla="*/ 3420478 h 15135727"/>
              <a:gd name="connsiteX22" fmla="*/ 2286000 w 8128084"/>
              <a:gd name="connsiteY22" fmla="*/ 3489158 h 15135727"/>
              <a:gd name="connsiteX23" fmla="*/ 2334628 w 8128084"/>
              <a:gd name="connsiteY23" fmla="*/ 3249028 h 15135727"/>
              <a:gd name="connsiteX24" fmla="*/ 2381502 w 8128084"/>
              <a:gd name="connsiteY24" fmla="*/ 3088858 h 15135727"/>
              <a:gd name="connsiteX25" fmla="*/ 2544178 w 8128084"/>
              <a:gd name="connsiteY25" fmla="*/ 3058528 h 15135727"/>
              <a:gd name="connsiteX26" fmla="*/ 2477503 w 8128084"/>
              <a:gd name="connsiteY26" fmla="*/ 2977566 h 15135727"/>
              <a:gd name="connsiteX27" fmla="*/ 2695074 w 8128084"/>
              <a:gd name="connsiteY27" fmla="*/ 2892592 h 15135727"/>
              <a:gd name="connsiteX28" fmla="*/ 2796591 w 8128084"/>
              <a:gd name="connsiteY28" fmla="*/ 2829928 h 15135727"/>
              <a:gd name="connsiteX29" fmla="*/ 2829928 w 8128084"/>
              <a:gd name="connsiteY29" fmla="*/ 2517107 h 15135727"/>
              <a:gd name="connsiteX30" fmla="*/ 3006141 w 8128084"/>
              <a:gd name="connsiteY30" fmla="*/ 2401303 h 15135727"/>
              <a:gd name="connsiteX31" fmla="*/ 3200400 w 8128084"/>
              <a:gd name="connsiteY31" fmla="*/ 2296277 h 15135727"/>
              <a:gd name="connsiteX32" fmla="*/ 3325228 w 8128084"/>
              <a:gd name="connsiteY32" fmla="*/ 2220328 h 15135727"/>
              <a:gd name="connsiteX33" fmla="*/ 3441032 w 8128084"/>
              <a:gd name="connsiteY33" fmla="*/ 2237874 h 15135727"/>
              <a:gd name="connsiteX34" fmla="*/ 3534778 w 8128084"/>
              <a:gd name="connsiteY34" fmla="*/ 2301291 h 15135727"/>
              <a:gd name="connsiteX35" fmla="*/ 3585160 w 8128084"/>
              <a:gd name="connsiteY35" fmla="*/ 2517107 h 15135727"/>
              <a:gd name="connsiteX36" fmla="*/ 3801979 w 8128084"/>
              <a:gd name="connsiteY36" fmla="*/ 2565735 h 15135727"/>
              <a:gd name="connsiteX37" fmla="*/ 3946358 w 8128084"/>
              <a:gd name="connsiteY37" fmla="*/ 2550695 h 15135727"/>
              <a:gd name="connsiteX38" fmla="*/ 4018548 w 8128084"/>
              <a:gd name="connsiteY38" fmla="*/ 2598821 h 15135727"/>
              <a:gd name="connsiteX39" fmla="*/ 4138864 w 8128084"/>
              <a:gd name="connsiteY39" fmla="*/ 2574758 h 15135727"/>
              <a:gd name="connsiteX40" fmla="*/ 4307306 w 8128084"/>
              <a:gd name="connsiteY40" fmla="*/ 2671011 h 15135727"/>
              <a:gd name="connsiteX41" fmla="*/ 4427621 w 8128084"/>
              <a:gd name="connsiteY41" fmla="*/ 2622885 h 15135727"/>
              <a:gd name="connsiteX42" fmla="*/ 4549191 w 8128084"/>
              <a:gd name="connsiteY42" fmla="*/ 2610853 h 15135727"/>
              <a:gd name="connsiteX43" fmla="*/ 4668253 w 8128084"/>
              <a:gd name="connsiteY43" fmla="*/ 2743200 h 15135727"/>
              <a:gd name="connsiteX44" fmla="*/ 4788569 w 8128084"/>
              <a:gd name="connsiteY44" fmla="*/ 2815390 h 15135727"/>
              <a:gd name="connsiteX45" fmla="*/ 4957011 w 8128084"/>
              <a:gd name="connsiteY45" fmla="*/ 2719137 h 15135727"/>
              <a:gd name="connsiteX46" fmla="*/ 4981074 w 8128084"/>
              <a:gd name="connsiteY46" fmla="*/ 2382253 h 15135727"/>
              <a:gd name="connsiteX47" fmla="*/ 4981074 w 8128084"/>
              <a:gd name="connsiteY47" fmla="*/ 2382253 h 15135727"/>
              <a:gd name="connsiteX48" fmla="*/ 4949241 w 8128084"/>
              <a:gd name="connsiteY48" fmla="*/ 2306053 h 15135727"/>
              <a:gd name="connsiteX49" fmla="*/ 4849228 w 8128084"/>
              <a:gd name="connsiteY49" fmla="*/ 2239378 h 15135727"/>
              <a:gd name="connsiteX50" fmla="*/ 4884821 w 8128084"/>
              <a:gd name="connsiteY50" fmla="*/ 2093495 h 15135727"/>
              <a:gd name="connsiteX51" fmla="*/ 4820653 w 8128084"/>
              <a:gd name="connsiteY51" fmla="*/ 2010778 h 15135727"/>
              <a:gd name="connsiteX52" fmla="*/ 4697831 w 8128084"/>
              <a:gd name="connsiteY52" fmla="*/ 1900990 h 15135727"/>
              <a:gd name="connsiteX53" fmla="*/ 4764506 w 8128084"/>
              <a:gd name="connsiteY53" fmla="*/ 1804737 h 15135727"/>
              <a:gd name="connsiteX54" fmla="*/ 4934953 w 8128084"/>
              <a:gd name="connsiteY54" fmla="*/ 1686928 h 15135727"/>
              <a:gd name="connsiteX55" fmla="*/ 4957011 w 8128084"/>
              <a:gd name="connsiteY55" fmla="*/ 1564106 h 15135727"/>
              <a:gd name="connsiteX56" fmla="*/ 5087353 w 8128084"/>
              <a:gd name="connsiteY56" fmla="*/ 1539291 h 15135727"/>
              <a:gd name="connsiteX57" fmla="*/ 5221706 w 8128084"/>
              <a:gd name="connsiteY57" fmla="*/ 1588169 h 15135727"/>
              <a:gd name="connsiteX58" fmla="*/ 5296903 w 8128084"/>
              <a:gd name="connsiteY58" fmla="*/ 1663116 h 15135727"/>
              <a:gd name="connsiteX59" fmla="*/ 5481637 w 8128084"/>
              <a:gd name="connsiteY59" fmla="*/ 1641558 h 15135727"/>
              <a:gd name="connsiteX60" fmla="*/ 5799221 w 8128084"/>
              <a:gd name="connsiteY60" fmla="*/ 1684421 h 15135727"/>
              <a:gd name="connsiteX61" fmla="*/ 5877928 w 8128084"/>
              <a:gd name="connsiteY61" fmla="*/ 1596441 h 15135727"/>
              <a:gd name="connsiteX62" fmla="*/ 5871411 w 8128084"/>
              <a:gd name="connsiteY62" fmla="*/ 1443790 h 15135727"/>
              <a:gd name="connsiteX63" fmla="*/ 6087979 w 8128084"/>
              <a:gd name="connsiteY63" fmla="*/ 1395664 h 15135727"/>
              <a:gd name="connsiteX64" fmla="*/ 6173704 w 8128084"/>
              <a:gd name="connsiteY64" fmla="*/ 1092367 h 15135727"/>
              <a:gd name="connsiteX65" fmla="*/ 6424864 w 8128084"/>
              <a:gd name="connsiteY65" fmla="*/ 1058779 h 15135727"/>
              <a:gd name="connsiteX66" fmla="*/ 6803608 w 8128084"/>
              <a:gd name="connsiteY66" fmla="*/ 812382 h 15135727"/>
              <a:gd name="connsiteX67" fmla="*/ 6656973 w 8128084"/>
              <a:gd name="connsiteY67" fmla="*/ 606844 h 15135727"/>
              <a:gd name="connsiteX68" fmla="*/ 6766260 w 8128084"/>
              <a:gd name="connsiteY68" fmla="*/ 524377 h 15135727"/>
              <a:gd name="connsiteX69" fmla="*/ 6858000 w 8128084"/>
              <a:gd name="connsiteY69" fmla="*/ 360948 h 15135727"/>
              <a:gd name="connsiteX70" fmla="*/ 6763753 w 8128084"/>
              <a:gd name="connsiteY70" fmla="*/ 267703 h 15135727"/>
              <a:gd name="connsiteX71" fmla="*/ 6799848 w 8128084"/>
              <a:gd name="connsiteY71" fmla="*/ 110791 h 15135727"/>
              <a:gd name="connsiteX72" fmla="*/ 7194885 w 8128084"/>
              <a:gd name="connsiteY72" fmla="*/ 0 h 15135727"/>
              <a:gd name="connsiteX73" fmla="*/ 7267074 w 8128084"/>
              <a:gd name="connsiteY73" fmla="*/ 120316 h 15135727"/>
              <a:gd name="connsiteX74" fmla="*/ 7495674 w 8128084"/>
              <a:gd name="connsiteY74" fmla="*/ 120316 h 15135727"/>
              <a:gd name="connsiteX75" fmla="*/ 7444039 w 8128084"/>
              <a:gd name="connsiteY75" fmla="*/ 318085 h 15135727"/>
              <a:gd name="connsiteX76" fmla="*/ 7628021 w 8128084"/>
              <a:gd name="connsiteY76" fmla="*/ 433137 h 15135727"/>
              <a:gd name="connsiteX77" fmla="*/ 7768641 w 8128084"/>
              <a:gd name="connsiteY77" fmla="*/ 462966 h 15135727"/>
              <a:gd name="connsiteX78" fmla="*/ 7796464 w 8128084"/>
              <a:gd name="connsiteY78" fmla="*/ 649706 h 15135727"/>
              <a:gd name="connsiteX79" fmla="*/ 8128084 w 8128084"/>
              <a:gd name="connsiteY79" fmla="*/ 895350 h 15135727"/>
              <a:gd name="connsiteX80" fmla="*/ 7988969 w 8128084"/>
              <a:gd name="connsiteY80" fmla="*/ 1288883 h 15135727"/>
              <a:gd name="connsiteX81" fmla="*/ 7897227 w 8128084"/>
              <a:gd name="connsiteY81" fmla="*/ 1191628 h 15135727"/>
              <a:gd name="connsiteX82" fmla="*/ 7844590 w 8128084"/>
              <a:gd name="connsiteY82" fmla="*/ 1058779 h 15135727"/>
              <a:gd name="connsiteX83" fmla="*/ 7682915 w 8128084"/>
              <a:gd name="connsiteY83" fmla="*/ 1129716 h 15135727"/>
              <a:gd name="connsiteX84" fmla="*/ 7483642 w 8128084"/>
              <a:gd name="connsiteY84" fmla="*/ 1371600 h 15135727"/>
              <a:gd name="connsiteX85" fmla="*/ 7340015 w 8128084"/>
              <a:gd name="connsiteY85" fmla="*/ 1444041 h 15135727"/>
              <a:gd name="connsiteX86" fmla="*/ 7276599 w 8128084"/>
              <a:gd name="connsiteY86" fmla="*/ 1476627 h 15135727"/>
              <a:gd name="connsiteX87" fmla="*/ 7243011 w 8128084"/>
              <a:gd name="connsiteY87" fmla="*/ 1588169 h 15135727"/>
              <a:gd name="connsiteX88" fmla="*/ 7187615 w 8128084"/>
              <a:gd name="connsiteY88" fmla="*/ 1686928 h 15135727"/>
              <a:gd name="connsiteX89" fmla="*/ 6978316 w 8128084"/>
              <a:gd name="connsiteY89" fmla="*/ 1732548 h 15135727"/>
              <a:gd name="connsiteX90" fmla="*/ 6892340 w 8128084"/>
              <a:gd name="connsiteY90" fmla="*/ 1996491 h 15135727"/>
              <a:gd name="connsiteX91" fmla="*/ 6737685 w 8128084"/>
              <a:gd name="connsiteY91" fmla="*/ 2093495 h 15135727"/>
              <a:gd name="connsiteX92" fmla="*/ 6797090 w 8128084"/>
              <a:gd name="connsiteY92" fmla="*/ 2225091 h 15135727"/>
              <a:gd name="connsiteX93" fmla="*/ 6737685 w 8128084"/>
              <a:gd name="connsiteY93" fmla="*/ 2382253 h 15135727"/>
              <a:gd name="connsiteX94" fmla="*/ 6665495 w 8128084"/>
              <a:gd name="connsiteY94" fmla="*/ 2430379 h 15135727"/>
              <a:gd name="connsiteX95" fmla="*/ 6906127 w 8128084"/>
              <a:gd name="connsiteY95" fmla="*/ 2646948 h 15135727"/>
              <a:gd name="connsiteX96" fmla="*/ 6995527 w 8128084"/>
              <a:gd name="connsiteY96" fmla="*/ 2801353 h 15135727"/>
              <a:gd name="connsiteX97" fmla="*/ 6906127 w 8128084"/>
              <a:gd name="connsiteY97" fmla="*/ 2983832 h 15135727"/>
              <a:gd name="connsiteX98" fmla="*/ 6975977 w 8128084"/>
              <a:gd name="connsiteY98" fmla="*/ 3161298 h 15135727"/>
              <a:gd name="connsiteX99" fmla="*/ 6833937 w 8128084"/>
              <a:gd name="connsiteY99" fmla="*/ 3368842 h 15135727"/>
              <a:gd name="connsiteX100" fmla="*/ 6906127 w 8128084"/>
              <a:gd name="connsiteY100" fmla="*/ 3609808 h 15135727"/>
              <a:gd name="connsiteX101" fmla="*/ 6812882 w 8128084"/>
              <a:gd name="connsiteY101" fmla="*/ 3718427 h 15135727"/>
              <a:gd name="connsiteX102" fmla="*/ 6737685 w 8128084"/>
              <a:gd name="connsiteY102" fmla="*/ 3729790 h 15135727"/>
              <a:gd name="connsiteX103" fmla="*/ 6545179 w 8128084"/>
              <a:gd name="connsiteY103" fmla="*/ 3870492 h 15135727"/>
              <a:gd name="connsiteX104" fmla="*/ 6328611 w 8128084"/>
              <a:gd name="connsiteY104" fmla="*/ 3753853 h 15135727"/>
              <a:gd name="connsiteX105" fmla="*/ 6273132 w 8128084"/>
              <a:gd name="connsiteY105" fmla="*/ 3843756 h 15135727"/>
              <a:gd name="connsiteX106" fmla="*/ 6317582 w 8128084"/>
              <a:gd name="connsiteY106" fmla="*/ 3959058 h 15135727"/>
              <a:gd name="connsiteX107" fmla="*/ 6195427 w 8128084"/>
              <a:gd name="connsiteY107" fmla="*/ 4014203 h 15135727"/>
              <a:gd name="connsiteX108" fmla="*/ 6167856 w 8128084"/>
              <a:gd name="connsiteY108" fmla="*/ 4254166 h 15135727"/>
              <a:gd name="connsiteX109" fmla="*/ 6100177 w 8128084"/>
              <a:gd name="connsiteY109" fmla="*/ 4395203 h 15135727"/>
              <a:gd name="connsiteX110" fmla="*/ 5925887 w 8128084"/>
              <a:gd name="connsiteY110" fmla="*/ 4428958 h 15135727"/>
              <a:gd name="connsiteX111" fmla="*/ 5806908 w 8128084"/>
              <a:gd name="connsiteY111" fmla="*/ 4559635 h 15135727"/>
              <a:gd name="connsiteX112" fmla="*/ 5694279 w 8128084"/>
              <a:gd name="connsiteY112" fmla="*/ 4630487 h 15135727"/>
              <a:gd name="connsiteX113" fmla="*/ 5548564 w 8128084"/>
              <a:gd name="connsiteY113" fmla="*/ 4664577 h 15135727"/>
              <a:gd name="connsiteX114" fmla="*/ 5542214 w 8128084"/>
              <a:gd name="connsiteY114" fmla="*/ 4825332 h 15135727"/>
              <a:gd name="connsiteX115" fmla="*/ 5362408 w 8128084"/>
              <a:gd name="connsiteY115" fmla="*/ 5057274 h 15135727"/>
              <a:gd name="connsiteX116" fmla="*/ 5109577 w 8128084"/>
              <a:gd name="connsiteY116" fmla="*/ 5195303 h 15135727"/>
              <a:gd name="connsiteX117" fmla="*/ 5005137 w 8128084"/>
              <a:gd name="connsiteY117" fmla="*/ 5149516 h 15135727"/>
              <a:gd name="connsiteX118" fmla="*/ 4944477 w 8128084"/>
              <a:gd name="connsiteY118" fmla="*/ 5220703 h 15135727"/>
              <a:gd name="connsiteX119" fmla="*/ 4705016 w 8128084"/>
              <a:gd name="connsiteY119" fmla="*/ 5193966 h 15135727"/>
              <a:gd name="connsiteX120" fmla="*/ 4665077 w 8128084"/>
              <a:gd name="connsiteY120" fmla="*/ 5303253 h 15135727"/>
              <a:gd name="connsiteX121" fmla="*/ 4523874 w 8128084"/>
              <a:gd name="connsiteY121" fmla="*/ 5366085 h 15135727"/>
              <a:gd name="connsiteX122" fmla="*/ 4277727 w 8128084"/>
              <a:gd name="connsiteY122" fmla="*/ 5455653 h 15135727"/>
              <a:gd name="connsiteX123" fmla="*/ 4211053 w 8128084"/>
              <a:gd name="connsiteY123" fmla="*/ 5414211 h 15135727"/>
              <a:gd name="connsiteX124" fmla="*/ 4140200 w 8128084"/>
              <a:gd name="connsiteY124" fmla="*/ 5409198 h 15135727"/>
              <a:gd name="connsiteX125" fmla="*/ 4018548 w 8128084"/>
              <a:gd name="connsiteY125" fmla="*/ 5630779 h 15135727"/>
              <a:gd name="connsiteX126" fmla="*/ 4065337 w 8128084"/>
              <a:gd name="connsiteY126" fmla="*/ 5890461 h 15135727"/>
              <a:gd name="connsiteX127" fmla="*/ 4163427 w 8128084"/>
              <a:gd name="connsiteY127" fmla="*/ 6014453 h 15135727"/>
              <a:gd name="connsiteX128" fmla="*/ 4154237 w 8128084"/>
              <a:gd name="connsiteY128" fmla="*/ 6184232 h 15135727"/>
              <a:gd name="connsiteX129" fmla="*/ 4201527 w 8128084"/>
              <a:gd name="connsiteY129" fmla="*/ 6312903 h 15135727"/>
              <a:gd name="connsiteX130" fmla="*/ 4148890 w 8128084"/>
              <a:gd name="connsiteY130" fmla="*/ 6479340 h 15135727"/>
              <a:gd name="connsiteX131" fmla="*/ 4023561 w 8128084"/>
              <a:gd name="connsiteY131" fmla="*/ 6295524 h 15135727"/>
              <a:gd name="connsiteX132" fmla="*/ 3946358 w 8128084"/>
              <a:gd name="connsiteY132" fmla="*/ 6376737 h 15135727"/>
              <a:gd name="connsiteX133" fmla="*/ 4011027 w 8128084"/>
              <a:gd name="connsiteY133" fmla="*/ 6554203 h 15135727"/>
              <a:gd name="connsiteX134" fmla="*/ 4114800 w 8128084"/>
              <a:gd name="connsiteY134" fmla="*/ 6641432 h 15135727"/>
              <a:gd name="connsiteX135" fmla="*/ 4233277 w 8128084"/>
              <a:gd name="connsiteY135" fmla="*/ 6719303 h 15135727"/>
              <a:gd name="connsiteX136" fmla="*/ 4451685 w 8128084"/>
              <a:gd name="connsiteY136" fmla="*/ 6737685 h 15135727"/>
              <a:gd name="connsiteX137" fmla="*/ 4569827 w 8128084"/>
              <a:gd name="connsiteY137" fmla="*/ 6820903 h 15135727"/>
              <a:gd name="connsiteX138" fmla="*/ 4620127 w 8128084"/>
              <a:gd name="connsiteY138" fmla="*/ 6978316 h 15135727"/>
              <a:gd name="connsiteX139" fmla="*/ 4810292 w 8128084"/>
              <a:gd name="connsiteY139" fmla="*/ 7107321 h 15135727"/>
              <a:gd name="connsiteX140" fmla="*/ 5077327 w 8128084"/>
              <a:gd name="connsiteY140" fmla="*/ 7387390 h 15135727"/>
              <a:gd name="connsiteX141" fmla="*/ 5239753 w 8128084"/>
              <a:gd name="connsiteY141" fmla="*/ 7483308 h 15135727"/>
              <a:gd name="connsiteX142" fmla="*/ 5223042 w 8128084"/>
              <a:gd name="connsiteY142" fmla="*/ 7783764 h 15135727"/>
              <a:gd name="connsiteX143" fmla="*/ 5486400 w 8128084"/>
              <a:gd name="connsiteY143" fmla="*/ 7964906 h 15135727"/>
              <a:gd name="connsiteX144" fmla="*/ 5461000 w 8128084"/>
              <a:gd name="connsiteY144" fmla="*/ 8280066 h 15135727"/>
              <a:gd name="connsiteX145" fmla="*/ 5579477 w 8128084"/>
              <a:gd name="connsiteY145" fmla="*/ 8567153 h 15135727"/>
              <a:gd name="connsiteX146" fmla="*/ 5678906 w 8128084"/>
              <a:gd name="connsiteY146" fmla="*/ 8614611 h 15135727"/>
              <a:gd name="connsiteX147" fmla="*/ 5865227 w 8128084"/>
              <a:gd name="connsiteY147" fmla="*/ 8973553 h 15135727"/>
              <a:gd name="connsiteX148" fmla="*/ 5963987 w 8128084"/>
              <a:gd name="connsiteY148" fmla="*/ 9052761 h 15135727"/>
              <a:gd name="connsiteX149" fmla="*/ 6081127 w 8128084"/>
              <a:gd name="connsiteY149" fmla="*/ 9125953 h 15135727"/>
              <a:gd name="connsiteX150" fmla="*/ 6160169 w 8128084"/>
              <a:gd name="connsiteY150" fmla="*/ 9336506 h 15135727"/>
              <a:gd name="connsiteX151" fmla="*/ 6252577 w 8128084"/>
              <a:gd name="connsiteY151" fmla="*/ 9379953 h 15135727"/>
              <a:gd name="connsiteX152" fmla="*/ 6280485 w 8128084"/>
              <a:gd name="connsiteY152" fmla="*/ 9601200 h 15135727"/>
              <a:gd name="connsiteX153" fmla="*/ 6438900 w 8128084"/>
              <a:gd name="connsiteY153" fmla="*/ 9755606 h 15135727"/>
              <a:gd name="connsiteX154" fmla="*/ 6569242 w 8128084"/>
              <a:gd name="connsiteY154" fmla="*/ 10058400 h 15135727"/>
              <a:gd name="connsiteX155" fmla="*/ 6713621 w 8128084"/>
              <a:gd name="connsiteY155" fmla="*/ 10106527 h 15135727"/>
              <a:gd name="connsiteX156" fmla="*/ 6665829 w 8128084"/>
              <a:gd name="connsiteY156" fmla="*/ 10304379 h 15135727"/>
              <a:gd name="connsiteX157" fmla="*/ 6569242 w 8128084"/>
              <a:gd name="connsiteY157" fmla="*/ 10443411 h 15135727"/>
              <a:gd name="connsiteX158" fmla="*/ 6694906 w 8128084"/>
              <a:gd name="connsiteY158" fmla="*/ 10733506 h 15135727"/>
              <a:gd name="connsiteX159" fmla="*/ 6761748 w 8128084"/>
              <a:gd name="connsiteY159" fmla="*/ 10924674 h 15135727"/>
              <a:gd name="connsiteX160" fmla="*/ 6641432 w 8128084"/>
              <a:gd name="connsiteY160" fmla="*/ 11093116 h 15135727"/>
              <a:gd name="connsiteX161" fmla="*/ 6713621 w 8128084"/>
              <a:gd name="connsiteY161" fmla="*/ 11261558 h 15135727"/>
              <a:gd name="connsiteX162" fmla="*/ 6782135 w 8128084"/>
              <a:gd name="connsiteY162" fmla="*/ 11526253 h 15135727"/>
              <a:gd name="connsiteX163" fmla="*/ 6617369 w 8128084"/>
              <a:gd name="connsiteY163" fmla="*/ 11839074 h 15135727"/>
              <a:gd name="connsiteX164" fmla="*/ 6617369 w 8128084"/>
              <a:gd name="connsiteY164" fmla="*/ 12031579 h 15135727"/>
              <a:gd name="connsiteX165" fmla="*/ 6641432 w 8128084"/>
              <a:gd name="connsiteY165" fmla="*/ 12127832 h 15135727"/>
              <a:gd name="connsiteX166" fmla="*/ 6709777 w 8128084"/>
              <a:gd name="connsiteY166" fmla="*/ 11945353 h 15135727"/>
              <a:gd name="connsiteX167" fmla="*/ 6799848 w 8128084"/>
              <a:gd name="connsiteY167" fmla="*/ 12006179 h 15135727"/>
              <a:gd name="connsiteX168" fmla="*/ 6761748 w 8128084"/>
              <a:gd name="connsiteY168" fmla="*/ 12296274 h 15135727"/>
              <a:gd name="connsiteX169" fmla="*/ 6689558 w 8128084"/>
              <a:gd name="connsiteY169" fmla="*/ 12512842 h 15135727"/>
              <a:gd name="connsiteX170" fmla="*/ 6690561 w 8128084"/>
              <a:gd name="connsiteY170" fmla="*/ 12701337 h 15135727"/>
              <a:gd name="connsiteX171" fmla="*/ 6747042 w 8128084"/>
              <a:gd name="connsiteY171" fmla="*/ 12835690 h 15135727"/>
              <a:gd name="connsiteX172" fmla="*/ 6665327 w 8128084"/>
              <a:gd name="connsiteY172" fmla="*/ 12891503 h 15135727"/>
              <a:gd name="connsiteX173" fmla="*/ 6494379 w 8128084"/>
              <a:gd name="connsiteY173" fmla="*/ 13090358 h 15135727"/>
              <a:gd name="connsiteX174" fmla="*/ 6525127 w 8128084"/>
              <a:gd name="connsiteY174" fmla="*/ 13367753 h 15135727"/>
              <a:gd name="connsiteX175" fmla="*/ 6398627 w 8128084"/>
              <a:gd name="connsiteY175" fmla="*/ 13532853 h 15135727"/>
              <a:gd name="connsiteX176" fmla="*/ 6256421 w 8128084"/>
              <a:gd name="connsiteY176" fmla="*/ 13571621 h 15135727"/>
              <a:gd name="connsiteX177" fmla="*/ 6220827 w 8128084"/>
              <a:gd name="connsiteY177" fmla="*/ 13672553 h 15135727"/>
              <a:gd name="connsiteX178" fmla="*/ 6087979 w 8128084"/>
              <a:gd name="connsiteY178" fmla="*/ 13667874 h 15135727"/>
              <a:gd name="connsiteX179" fmla="*/ 5943600 w 8128084"/>
              <a:gd name="connsiteY179" fmla="*/ 13716000 h 15135727"/>
              <a:gd name="connsiteX180" fmla="*/ 5722019 w 8128084"/>
              <a:gd name="connsiteY180" fmla="*/ 13591674 h 15135727"/>
              <a:gd name="connsiteX181" fmla="*/ 5582653 w 8128084"/>
              <a:gd name="connsiteY181" fmla="*/ 13691937 h 15135727"/>
              <a:gd name="connsiteX182" fmla="*/ 5631782 w 8128084"/>
              <a:gd name="connsiteY182" fmla="*/ 13842666 h 15135727"/>
              <a:gd name="connsiteX183" fmla="*/ 5681077 w 8128084"/>
              <a:gd name="connsiteY183" fmla="*/ 13945603 h 15135727"/>
              <a:gd name="connsiteX184" fmla="*/ 5582653 w 8128084"/>
              <a:gd name="connsiteY184" fmla="*/ 14052885 h 15135727"/>
              <a:gd name="connsiteX185" fmla="*/ 5573127 w 8128084"/>
              <a:gd name="connsiteY185" fmla="*/ 14180553 h 15135727"/>
              <a:gd name="connsiteX186" fmla="*/ 5462337 w 8128084"/>
              <a:gd name="connsiteY186" fmla="*/ 14149137 h 15135727"/>
              <a:gd name="connsiteX187" fmla="*/ 5471527 w 8128084"/>
              <a:gd name="connsiteY187" fmla="*/ 14028153 h 15135727"/>
              <a:gd name="connsiteX188" fmla="*/ 5354721 w 8128084"/>
              <a:gd name="connsiteY188" fmla="*/ 14049208 h 15135727"/>
              <a:gd name="connsiteX189" fmla="*/ 5306427 w 8128084"/>
              <a:gd name="connsiteY189" fmla="*/ 14104353 h 15135727"/>
              <a:gd name="connsiteX190" fmla="*/ 5239419 w 8128084"/>
              <a:gd name="connsiteY190" fmla="*/ 14080958 h 15135727"/>
              <a:gd name="connsiteX191" fmla="*/ 5245769 w 8128084"/>
              <a:gd name="connsiteY191" fmla="*/ 13956632 h 15135727"/>
              <a:gd name="connsiteX192" fmla="*/ 5031540 w 8128084"/>
              <a:gd name="connsiteY192" fmla="*/ 14007432 h 15135727"/>
              <a:gd name="connsiteX193" fmla="*/ 4936624 w 8128084"/>
              <a:gd name="connsiteY193" fmla="*/ 13917529 h 15135727"/>
              <a:gd name="connsiteX194" fmla="*/ 4740442 w 8128084"/>
              <a:gd name="connsiteY194" fmla="*/ 13946606 h 15135727"/>
              <a:gd name="connsiteX195" fmla="*/ 4475748 w 8128084"/>
              <a:gd name="connsiteY195" fmla="*/ 13956632 h 15135727"/>
              <a:gd name="connsiteX196" fmla="*/ 4379495 w 8128084"/>
              <a:gd name="connsiteY196" fmla="*/ 14028821 h 15135727"/>
              <a:gd name="connsiteX197" fmla="*/ 4403558 w 8128084"/>
              <a:gd name="connsiteY197" fmla="*/ 14197264 h 15135727"/>
              <a:gd name="connsiteX198" fmla="*/ 4480927 w 8128084"/>
              <a:gd name="connsiteY198" fmla="*/ 14129753 h 15135727"/>
              <a:gd name="connsiteX199" fmla="*/ 4572000 w 8128084"/>
              <a:gd name="connsiteY199" fmla="*/ 14149137 h 15135727"/>
              <a:gd name="connsiteX200" fmla="*/ 4633327 w 8128084"/>
              <a:gd name="connsiteY200" fmla="*/ 14288503 h 15135727"/>
              <a:gd name="connsiteX201" fmla="*/ 4544427 w 8128084"/>
              <a:gd name="connsiteY201" fmla="*/ 14332953 h 15135727"/>
              <a:gd name="connsiteX202" fmla="*/ 4442827 w 8128084"/>
              <a:gd name="connsiteY202" fmla="*/ 14383753 h 15135727"/>
              <a:gd name="connsiteX203" fmla="*/ 4403558 w 8128084"/>
              <a:gd name="connsiteY203" fmla="*/ 14437895 h 15135727"/>
              <a:gd name="connsiteX204" fmla="*/ 4340058 w 8128084"/>
              <a:gd name="connsiteY204" fmla="*/ 14475995 h 15135727"/>
              <a:gd name="connsiteX205" fmla="*/ 4303127 w 8128084"/>
              <a:gd name="connsiteY205" fmla="*/ 14364703 h 15135727"/>
              <a:gd name="connsiteX206" fmla="*/ 4276892 w 8128084"/>
              <a:gd name="connsiteY206" fmla="*/ 14296190 h 15135727"/>
              <a:gd name="connsiteX207" fmla="*/ 4235116 w 8128084"/>
              <a:gd name="connsiteY207" fmla="*/ 14341642 h 15135727"/>
              <a:gd name="connsiteX208" fmla="*/ 4141715 w 8128084"/>
              <a:gd name="connsiteY208" fmla="*/ 14228553 h 15135727"/>
              <a:gd name="connsiteX209" fmla="*/ 4137527 w 8128084"/>
              <a:gd name="connsiteY209" fmla="*/ 14364369 h 15135727"/>
              <a:gd name="connsiteX210" fmla="*/ 3917719 w 8128084"/>
              <a:gd name="connsiteY210" fmla="*/ 14426123 h 15135727"/>
              <a:gd name="connsiteX211" fmla="*/ 3968574 w 8128084"/>
              <a:gd name="connsiteY211" fmla="*/ 14339441 h 15135727"/>
              <a:gd name="connsiteX212" fmla="*/ 3915945 w 8128084"/>
              <a:gd name="connsiteY212" fmla="*/ 14226202 h 15135727"/>
              <a:gd name="connsiteX213" fmla="*/ 3806222 w 8128084"/>
              <a:gd name="connsiteY213" fmla="*/ 14361396 h 15135727"/>
              <a:gd name="connsiteX214" fmla="*/ 3647641 w 8128084"/>
              <a:gd name="connsiteY214" fmla="*/ 14427897 h 15135727"/>
              <a:gd name="connsiteX215" fmla="*/ 3625850 w 8128084"/>
              <a:gd name="connsiteY215" fmla="*/ 14616364 h 15135727"/>
              <a:gd name="connsiteX216" fmla="*/ 3513221 w 8128084"/>
              <a:gd name="connsiteY216" fmla="*/ 14726653 h 15135727"/>
              <a:gd name="connsiteX217" fmla="*/ 3583071 w 8128084"/>
              <a:gd name="connsiteY217" fmla="*/ 14832932 h 15135727"/>
              <a:gd name="connsiteX218" fmla="*/ 3633537 w 8128084"/>
              <a:gd name="connsiteY218" fmla="*/ 14967285 h 15135727"/>
              <a:gd name="connsiteX219" fmla="*/ 3609474 w 8128084"/>
              <a:gd name="connsiteY219" fmla="*/ 15087600 h 15135727"/>
              <a:gd name="connsiteX220" fmla="*/ 3479132 w 8128084"/>
              <a:gd name="connsiteY220" fmla="*/ 14975974 h 15135727"/>
              <a:gd name="connsiteX221" fmla="*/ 3304340 w 8128084"/>
              <a:gd name="connsiteY221" fmla="*/ 14949237 h 15135727"/>
              <a:gd name="connsiteX222" fmla="*/ 3261227 w 8128084"/>
              <a:gd name="connsiteY222" fmla="*/ 14787145 h 15135727"/>
              <a:gd name="connsiteX223" fmla="*/ 3128211 w 8128084"/>
              <a:gd name="connsiteY223" fmla="*/ 14919158 h 15135727"/>
              <a:gd name="connsiteX224" fmla="*/ 3090277 w 8128084"/>
              <a:gd name="connsiteY224" fmla="*/ 15075903 h 15135727"/>
              <a:gd name="connsiteX225" fmla="*/ 2959769 w 8128084"/>
              <a:gd name="connsiteY225" fmla="*/ 15135727 h 15135727"/>
              <a:gd name="connsiteX226" fmla="*/ 2891256 w 8128084"/>
              <a:gd name="connsiteY226" fmla="*/ 14945895 h 15135727"/>
              <a:gd name="connsiteX227" fmla="*/ 2829927 w 8128084"/>
              <a:gd name="connsiteY227" fmla="*/ 14872703 h 15135727"/>
              <a:gd name="connsiteX228" fmla="*/ 2887579 w 8128084"/>
              <a:gd name="connsiteY228" fmla="*/ 14774779 h 15135727"/>
              <a:gd name="connsiteX229" fmla="*/ 2779127 w 8128084"/>
              <a:gd name="connsiteY229" fmla="*/ 14694903 h 15135727"/>
              <a:gd name="connsiteX230" fmla="*/ 2839453 w 8128084"/>
              <a:gd name="connsiteY230" fmla="*/ 14582274 h 15135727"/>
              <a:gd name="connsiteX231" fmla="*/ 2935706 w 8128084"/>
              <a:gd name="connsiteY231" fmla="*/ 14510085 h 15135727"/>
              <a:gd name="connsiteX232" fmla="*/ 2948406 w 8128084"/>
              <a:gd name="connsiteY232" fmla="*/ 14554535 h 15135727"/>
              <a:gd name="connsiteX233" fmla="*/ 2855327 w 8128084"/>
              <a:gd name="connsiteY233" fmla="*/ 14371053 h 15135727"/>
              <a:gd name="connsiteX234" fmla="*/ 3014077 w 8128084"/>
              <a:gd name="connsiteY234" fmla="*/ 14447253 h 15135727"/>
              <a:gd name="connsiteX235" fmla="*/ 3029285 w 8128084"/>
              <a:gd name="connsiteY235" fmla="*/ 14363032 h 15135727"/>
              <a:gd name="connsiteX236" fmla="*/ 3152274 w 8128084"/>
              <a:gd name="connsiteY236" fmla="*/ 14341642 h 15135727"/>
              <a:gd name="connsiteX237" fmla="*/ 3226135 w 8128084"/>
              <a:gd name="connsiteY237" fmla="*/ 14269453 h 15135727"/>
              <a:gd name="connsiteX238" fmla="*/ 3152274 w 8128084"/>
              <a:gd name="connsiteY238" fmla="*/ 14197264 h 15135727"/>
              <a:gd name="connsiteX239" fmla="*/ 3152274 w 8128084"/>
              <a:gd name="connsiteY239" fmla="*/ 14052885 h 15135727"/>
              <a:gd name="connsiteX240" fmla="*/ 3086435 w 8128084"/>
              <a:gd name="connsiteY240" fmla="*/ 14037845 h 15135727"/>
              <a:gd name="connsiteX241" fmla="*/ 3056021 w 8128084"/>
              <a:gd name="connsiteY241" fmla="*/ 14153148 h 15135727"/>
              <a:gd name="connsiteX242" fmla="*/ 2935706 w 8128084"/>
              <a:gd name="connsiteY242" fmla="*/ 14076948 h 15135727"/>
              <a:gd name="connsiteX243" fmla="*/ 2863516 w 8128084"/>
              <a:gd name="connsiteY243" fmla="*/ 14093324 h 15135727"/>
              <a:gd name="connsiteX244" fmla="*/ 2804527 w 8128084"/>
              <a:gd name="connsiteY244" fmla="*/ 14218653 h 15135727"/>
              <a:gd name="connsiteX245" fmla="*/ 2719137 w 8128084"/>
              <a:gd name="connsiteY245" fmla="*/ 14197264 h 15135727"/>
              <a:gd name="connsiteX246" fmla="*/ 2653298 w 8128084"/>
              <a:gd name="connsiteY246" fmla="*/ 14248064 h 15135727"/>
              <a:gd name="connsiteX247" fmla="*/ 2560721 w 8128084"/>
              <a:gd name="connsiteY247" fmla="*/ 14150474 h 15135727"/>
              <a:gd name="connsiteX248" fmla="*/ 2436729 w 8128084"/>
              <a:gd name="connsiteY248" fmla="*/ 13804566 h 15135727"/>
              <a:gd name="connsiteX249" fmla="*/ 2550527 w 8128084"/>
              <a:gd name="connsiteY249" fmla="*/ 13805903 h 15135727"/>
              <a:gd name="connsiteX250" fmla="*/ 2729498 w 8128084"/>
              <a:gd name="connsiteY250" fmla="*/ 13812253 h 15135727"/>
              <a:gd name="connsiteX251" fmla="*/ 2633077 w 8128084"/>
              <a:gd name="connsiteY251" fmla="*/ 13755103 h 15135727"/>
              <a:gd name="connsiteX252" fmla="*/ 2553369 w 8128084"/>
              <a:gd name="connsiteY252" fmla="*/ 13475369 h 15135727"/>
              <a:gd name="connsiteX253" fmla="*/ 2658645 w 8128084"/>
              <a:gd name="connsiteY253" fmla="*/ 13224711 h 15135727"/>
              <a:gd name="connsiteX254" fmla="*/ 2719137 w 8128084"/>
              <a:gd name="connsiteY254" fmla="*/ 13042232 h 15135727"/>
              <a:gd name="connsiteX255" fmla="*/ 2791327 w 8128084"/>
              <a:gd name="connsiteY255" fmla="*/ 12945979 h 15135727"/>
              <a:gd name="connsiteX256" fmla="*/ 2969627 w 8128084"/>
              <a:gd name="connsiteY256" fmla="*/ 12929603 h 15135727"/>
              <a:gd name="connsiteX257" fmla="*/ 3031958 w 8128084"/>
              <a:gd name="connsiteY257" fmla="*/ 13090358 h 15135727"/>
              <a:gd name="connsiteX258" fmla="*/ 3102977 w 8128084"/>
              <a:gd name="connsiteY258" fmla="*/ 12974053 h 15135727"/>
              <a:gd name="connsiteX259" fmla="*/ 3043321 w 8128084"/>
              <a:gd name="connsiteY259" fmla="*/ 12836024 h 15135727"/>
              <a:gd name="connsiteX260" fmla="*/ 2849479 w 8128084"/>
              <a:gd name="connsiteY260" fmla="*/ 12815637 h 15135727"/>
              <a:gd name="connsiteX261" fmla="*/ 2815390 w 8128084"/>
              <a:gd name="connsiteY261" fmla="*/ 12777537 h 15135727"/>
              <a:gd name="connsiteX262" fmla="*/ 2887077 w 8128084"/>
              <a:gd name="connsiteY262" fmla="*/ 12586703 h 15135727"/>
              <a:gd name="connsiteX263" fmla="*/ 3153777 w 8128084"/>
              <a:gd name="connsiteY263" fmla="*/ 12516853 h 15135727"/>
              <a:gd name="connsiteX264" fmla="*/ 3239837 w 8128084"/>
              <a:gd name="connsiteY264" fmla="*/ 12311314 h 15135727"/>
              <a:gd name="connsiteX265" fmla="*/ 3104148 w 8128084"/>
              <a:gd name="connsiteY265" fmla="*/ 12320337 h 15135727"/>
              <a:gd name="connsiteX266" fmla="*/ 3040648 w 8128084"/>
              <a:gd name="connsiteY266" fmla="*/ 12320337 h 15135727"/>
              <a:gd name="connsiteX267" fmla="*/ 2956927 w 8128084"/>
              <a:gd name="connsiteY267" fmla="*/ 12237453 h 15135727"/>
              <a:gd name="connsiteX268" fmla="*/ 3007895 w 8128084"/>
              <a:gd name="connsiteY268" fmla="*/ 12079706 h 15135727"/>
              <a:gd name="connsiteX269" fmla="*/ 2810042 w 8128084"/>
              <a:gd name="connsiteY269" fmla="*/ 11954377 h 15135727"/>
              <a:gd name="connsiteX270" fmla="*/ 2863516 w 8128084"/>
              <a:gd name="connsiteY270" fmla="*/ 11694695 h 15135727"/>
              <a:gd name="connsiteX271" fmla="*/ 2817227 w 8128084"/>
              <a:gd name="connsiteY271" fmla="*/ 11507203 h 15135727"/>
              <a:gd name="connsiteX272" fmla="*/ 2911642 w 8128084"/>
              <a:gd name="connsiteY272" fmla="*/ 11454064 h 15135727"/>
              <a:gd name="connsiteX273" fmla="*/ 2988677 w 8128084"/>
              <a:gd name="connsiteY273" fmla="*/ 11494503 h 15135727"/>
              <a:gd name="connsiteX274" fmla="*/ 3011571 w 8128084"/>
              <a:gd name="connsiteY274" fmla="*/ 11454064 h 15135727"/>
              <a:gd name="connsiteX275" fmla="*/ 2850482 w 8128084"/>
              <a:gd name="connsiteY275" fmla="*/ 11381874 h 15135727"/>
              <a:gd name="connsiteX276" fmla="*/ 2993858 w 8128084"/>
              <a:gd name="connsiteY276" fmla="*/ 11266571 h 15135727"/>
              <a:gd name="connsiteX277" fmla="*/ 3007895 w 8128084"/>
              <a:gd name="connsiteY277" fmla="*/ 11189369 h 15135727"/>
              <a:gd name="connsiteX278" fmla="*/ 2874879 w 8128084"/>
              <a:gd name="connsiteY278" fmla="*/ 11179342 h 15135727"/>
              <a:gd name="connsiteX279" fmla="*/ 2919329 w 8128084"/>
              <a:gd name="connsiteY279" fmla="*/ 11023600 h 15135727"/>
              <a:gd name="connsiteX280" fmla="*/ 2887579 w 8128084"/>
              <a:gd name="connsiteY280" fmla="*/ 10924674 h 15135727"/>
              <a:gd name="connsiteX281" fmla="*/ 2760914 w 8128084"/>
              <a:gd name="connsiteY281" fmla="*/ 11065377 h 15135727"/>
              <a:gd name="connsiteX282" fmla="*/ 2667000 w 8128084"/>
              <a:gd name="connsiteY282" fmla="*/ 10969124 h 15135727"/>
              <a:gd name="connsiteX283" fmla="*/ 2607845 w 8128084"/>
              <a:gd name="connsiteY283" fmla="*/ 11071727 h 15135727"/>
              <a:gd name="connsiteX284" fmla="*/ 2526632 w 8128084"/>
              <a:gd name="connsiteY284" fmla="*/ 11117179 h 15135727"/>
              <a:gd name="connsiteX285" fmla="*/ 2410827 w 8128084"/>
              <a:gd name="connsiteY285" fmla="*/ 11100803 h 15135727"/>
              <a:gd name="connsiteX286" fmla="*/ 2334127 w 8128084"/>
              <a:gd name="connsiteY286" fmla="*/ 10996864 h 15135727"/>
              <a:gd name="connsiteX287" fmla="*/ 2358190 w 8128084"/>
              <a:gd name="connsiteY287" fmla="*/ 10732169 h 15135727"/>
              <a:gd name="connsiteX288" fmla="*/ 2372227 w 8128084"/>
              <a:gd name="connsiteY288" fmla="*/ 10689390 h 15135727"/>
              <a:gd name="connsiteX289" fmla="*/ 2533316 w 8128084"/>
              <a:gd name="connsiteY289" fmla="*/ 10574087 h 15135727"/>
              <a:gd name="connsiteX290" fmla="*/ 2598821 w 8128084"/>
              <a:gd name="connsiteY290" fmla="*/ 10684042 h 15135727"/>
              <a:gd name="connsiteX291" fmla="*/ 2683877 w 8128084"/>
              <a:gd name="connsiteY291" fmla="*/ 10745203 h 15135727"/>
              <a:gd name="connsiteX292" fmla="*/ 2767264 w 8128084"/>
              <a:gd name="connsiteY292" fmla="*/ 10684042 h 15135727"/>
              <a:gd name="connsiteX293" fmla="*/ 2646948 w 8128084"/>
              <a:gd name="connsiteY293" fmla="*/ 10515600 h 15135727"/>
              <a:gd name="connsiteX294" fmla="*/ 2815390 w 8128084"/>
              <a:gd name="connsiteY294" fmla="*/ 10395285 h 15135727"/>
              <a:gd name="connsiteX295" fmla="*/ 2899777 w 8128084"/>
              <a:gd name="connsiteY295" fmla="*/ 10453103 h 15135727"/>
              <a:gd name="connsiteX296" fmla="*/ 2899777 w 8128084"/>
              <a:gd name="connsiteY296" fmla="*/ 10586453 h 15135727"/>
              <a:gd name="connsiteX297" fmla="*/ 2982327 w 8128084"/>
              <a:gd name="connsiteY297" fmla="*/ 10459453 h 15135727"/>
              <a:gd name="connsiteX298" fmla="*/ 3080085 w 8128084"/>
              <a:gd name="connsiteY298" fmla="*/ 10419348 h 15135727"/>
              <a:gd name="connsiteX299" fmla="*/ 3248527 w 8128084"/>
              <a:gd name="connsiteY299" fmla="*/ 10539664 h 15135727"/>
              <a:gd name="connsiteX300" fmla="*/ 3320716 w 8128084"/>
              <a:gd name="connsiteY300" fmla="*/ 10659979 h 15135727"/>
              <a:gd name="connsiteX301" fmla="*/ 3465095 w 8128084"/>
              <a:gd name="connsiteY301" fmla="*/ 10659979 h 15135727"/>
              <a:gd name="connsiteX302" fmla="*/ 3441032 w 8128084"/>
              <a:gd name="connsiteY302" fmla="*/ 10491537 h 15135727"/>
              <a:gd name="connsiteX303" fmla="*/ 3356977 w 8128084"/>
              <a:gd name="connsiteY303" fmla="*/ 10408653 h 15135727"/>
              <a:gd name="connsiteX304" fmla="*/ 3348456 w 8128084"/>
              <a:gd name="connsiteY304" fmla="*/ 10282656 h 15135727"/>
              <a:gd name="connsiteX305" fmla="*/ 3198227 w 8128084"/>
              <a:gd name="connsiteY305" fmla="*/ 10319753 h 15135727"/>
              <a:gd name="connsiteX306" fmla="*/ 3152274 w 8128084"/>
              <a:gd name="connsiteY306" fmla="*/ 10250906 h 15135727"/>
              <a:gd name="connsiteX307" fmla="*/ 3176337 w 8128084"/>
              <a:gd name="connsiteY307" fmla="*/ 10178716 h 15135727"/>
              <a:gd name="connsiteX308" fmla="*/ 3104148 w 8128084"/>
              <a:gd name="connsiteY308" fmla="*/ 10154653 h 15135727"/>
              <a:gd name="connsiteX309" fmla="*/ 2975977 w 8128084"/>
              <a:gd name="connsiteY309" fmla="*/ 10167353 h 15135727"/>
              <a:gd name="connsiteX310" fmla="*/ 3007895 w 8128084"/>
              <a:gd name="connsiteY310" fmla="*/ 9962148 h 15135727"/>
              <a:gd name="connsiteX311" fmla="*/ 3176337 w 8128084"/>
              <a:gd name="connsiteY311" fmla="*/ 9889958 h 15135727"/>
              <a:gd name="connsiteX312" fmla="*/ 2959769 w 8128084"/>
              <a:gd name="connsiteY312" fmla="*/ 9504948 h 15135727"/>
              <a:gd name="connsiteX313" fmla="*/ 2791327 w 8128084"/>
              <a:gd name="connsiteY313" fmla="*/ 9456821 h 15135727"/>
              <a:gd name="connsiteX314" fmla="*/ 2574758 w 8128084"/>
              <a:gd name="connsiteY314" fmla="*/ 9336506 h 15135727"/>
              <a:gd name="connsiteX315" fmla="*/ 2671177 w 8128084"/>
              <a:gd name="connsiteY315" fmla="*/ 9189453 h 15135727"/>
              <a:gd name="connsiteX316" fmla="*/ 2684045 w 8128084"/>
              <a:gd name="connsiteY316" fmla="*/ 9109911 h 15135727"/>
              <a:gd name="connsiteX317" fmla="*/ 2580774 w 8128084"/>
              <a:gd name="connsiteY317" fmla="*/ 9069471 h 15135727"/>
              <a:gd name="connsiteX318" fmla="*/ 2546685 w 8128084"/>
              <a:gd name="connsiteY318" fmla="*/ 9051758 h 15135727"/>
              <a:gd name="connsiteX319" fmla="*/ 2436729 w 8128084"/>
              <a:gd name="connsiteY319" fmla="*/ 9056771 h 15135727"/>
              <a:gd name="connsiteX320" fmla="*/ 2372727 w 8128084"/>
              <a:gd name="connsiteY320" fmla="*/ 9259303 h 15135727"/>
              <a:gd name="connsiteX321" fmla="*/ 2261937 w 8128084"/>
              <a:gd name="connsiteY321" fmla="*/ 9168064 h 15135727"/>
              <a:gd name="connsiteX322" fmla="*/ 2237874 w 8128084"/>
              <a:gd name="connsiteY322" fmla="*/ 8999621 h 15135727"/>
              <a:gd name="connsiteX323" fmla="*/ 2079458 w 8128084"/>
              <a:gd name="connsiteY323" fmla="*/ 9020008 h 15135727"/>
              <a:gd name="connsiteX324" fmla="*/ 2026319 w 8128084"/>
              <a:gd name="connsiteY324" fmla="*/ 8827503 h 15135727"/>
              <a:gd name="connsiteX325" fmla="*/ 1833814 w 8128084"/>
              <a:gd name="connsiteY325" fmla="*/ 8822490 h 15135727"/>
              <a:gd name="connsiteX326" fmla="*/ 1705977 w 8128084"/>
              <a:gd name="connsiteY326" fmla="*/ 8941803 h 15135727"/>
              <a:gd name="connsiteX327" fmla="*/ 1693445 w 8128084"/>
              <a:gd name="connsiteY327" fmla="*/ 9048082 h 15135727"/>
              <a:gd name="connsiteX328" fmla="*/ 1575469 w 8128084"/>
              <a:gd name="connsiteY328" fmla="*/ 9099885 h 15135727"/>
              <a:gd name="connsiteX329" fmla="*/ 1477879 w 8128084"/>
              <a:gd name="connsiteY329" fmla="*/ 8936456 h 15135727"/>
              <a:gd name="connsiteX330" fmla="*/ 1347537 w 8128084"/>
              <a:gd name="connsiteY330" fmla="*/ 8879306 h 15135727"/>
              <a:gd name="connsiteX331" fmla="*/ 1220537 w 8128084"/>
              <a:gd name="connsiteY331" fmla="*/ 8799764 h 15135727"/>
              <a:gd name="connsiteX332" fmla="*/ 1106906 w 8128084"/>
              <a:gd name="connsiteY332" fmla="*/ 8783053 h 15135727"/>
              <a:gd name="connsiteX333" fmla="*/ 890337 w 8128084"/>
              <a:gd name="connsiteY333" fmla="*/ 8686800 h 15135727"/>
              <a:gd name="connsiteX334" fmla="*/ 649706 w 8128084"/>
              <a:gd name="connsiteY334" fmla="*/ 8662737 h 15135727"/>
              <a:gd name="connsiteX335" fmla="*/ 493127 w 8128084"/>
              <a:gd name="connsiteY335" fmla="*/ 8668753 h 15135727"/>
              <a:gd name="connsiteX336" fmla="*/ 385011 w 8128084"/>
              <a:gd name="connsiteY336" fmla="*/ 8566485 h 15135727"/>
              <a:gd name="connsiteX337" fmla="*/ 455027 w 8128084"/>
              <a:gd name="connsiteY337" fmla="*/ 8421103 h 15135727"/>
              <a:gd name="connsiteX338" fmla="*/ 577516 w 8128084"/>
              <a:gd name="connsiteY338" fmla="*/ 8373979 h 15135727"/>
              <a:gd name="connsiteX339" fmla="*/ 794085 w 8128084"/>
              <a:gd name="connsiteY339" fmla="*/ 8301790 h 15135727"/>
              <a:gd name="connsiteX340" fmla="*/ 745958 w 8128084"/>
              <a:gd name="connsiteY340" fmla="*/ 8133348 h 15135727"/>
              <a:gd name="connsiteX341" fmla="*/ 818148 w 8128084"/>
              <a:gd name="connsiteY341" fmla="*/ 7820527 h 15135727"/>
              <a:gd name="connsiteX342" fmla="*/ 697832 w 8128084"/>
              <a:gd name="connsiteY342" fmla="*/ 7820527 h 15135727"/>
              <a:gd name="connsiteX343" fmla="*/ 625642 w 8128084"/>
              <a:gd name="connsiteY343" fmla="*/ 7916779 h 15135727"/>
              <a:gd name="connsiteX344" fmla="*/ 457200 w 8128084"/>
              <a:gd name="connsiteY344" fmla="*/ 7820527 h 15135727"/>
              <a:gd name="connsiteX345" fmla="*/ 529390 w 8128084"/>
              <a:gd name="connsiteY345" fmla="*/ 7700211 h 15135727"/>
              <a:gd name="connsiteX346" fmla="*/ 715377 w 8128084"/>
              <a:gd name="connsiteY346" fmla="*/ 7748003 h 15135727"/>
              <a:gd name="connsiteX347" fmla="*/ 938464 w 8128084"/>
              <a:gd name="connsiteY347" fmla="*/ 7676148 h 15135727"/>
              <a:gd name="connsiteX348" fmla="*/ 1058779 w 8128084"/>
              <a:gd name="connsiteY348" fmla="*/ 7459579 h 15135727"/>
              <a:gd name="connsiteX349" fmla="*/ 1203158 w 8128084"/>
              <a:gd name="connsiteY349" fmla="*/ 7603958 h 15135727"/>
              <a:gd name="connsiteX350" fmla="*/ 1299411 w 8128084"/>
              <a:gd name="connsiteY350" fmla="*/ 7555832 h 15135727"/>
              <a:gd name="connsiteX351" fmla="*/ 1443790 w 8128084"/>
              <a:gd name="connsiteY351" fmla="*/ 7507706 h 15135727"/>
              <a:gd name="connsiteX352" fmla="*/ 1684421 w 8128084"/>
              <a:gd name="connsiteY352" fmla="*/ 7603958 h 15135727"/>
              <a:gd name="connsiteX353" fmla="*/ 1684421 w 8128084"/>
              <a:gd name="connsiteY353" fmla="*/ 7603958 h 15135727"/>
              <a:gd name="connsiteX354" fmla="*/ 1693277 w 8128084"/>
              <a:gd name="connsiteY354" fmla="*/ 7462253 h 15135727"/>
              <a:gd name="connsiteX355" fmla="*/ 1540042 w 8128084"/>
              <a:gd name="connsiteY355" fmla="*/ 7363327 h 15135727"/>
              <a:gd name="connsiteX356" fmla="*/ 1299411 w 8128084"/>
              <a:gd name="connsiteY356" fmla="*/ 7315200 h 15135727"/>
              <a:gd name="connsiteX357" fmla="*/ 1130969 w 8128084"/>
              <a:gd name="connsiteY357" fmla="*/ 7339264 h 15135727"/>
              <a:gd name="connsiteX358" fmla="*/ 1034716 w 8128084"/>
              <a:gd name="connsiteY358" fmla="*/ 7315200 h 15135727"/>
              <a:gd name="connsiteX359" fmla="*/ 982077 w 8128084"/>
              <a:gd name="connsiteY359" fmla="*/ 7113003 h 15135727"/>
              <a:gd name="connsiteX360" fmla="*/ 1155032 w 8128084"/>
              <a:gd name="connsiteY360" fmla="*/ 7050506 h 15135727"/>
              <a:gd name="connsiteX361" fmla="*/ 1155032 w 8128084"/>
              <a:gd name="connsiteY361" fmla="*/ 6930190 h 15135727"/>
              <a:gd name="connsiteX362" fmla="*/ 1155032 w 8128084"/>
              <a:gd name="connsiteY362" fmla="*/ 6761748 h 15135727"/>
              <a:gd name="connsiteX363" fmla="*/ 1203158 w 8128084"/>
              <a:gd name="connsiteY363" fmla="*/ 6617369 h 15135727"/>
              <a:gd name="connsiteX364" fmla="*/ 1409700 w 8128084"/>
              <a:gd name="connsiteY364" fmla="*/ 6517440 h 15135727"/>
              <a:gd name="connsiteX365" fmla="*/ 1443790 w 8128084"/>
              <a:gd name="connsiteY365" fmla="*/ 6328611 h 15135727"/>
              <a:gd name="connsiteX366" fmla="*/ 1419727 w 8128084"/>
              <a:gd name="connsiteY366" fmla="*/ 6208295 h 15135727"/>
              <a:gd name="connsiteX367" fmla="*/ 1275348 w 8128084"/>
              <a:gd name="connsiteY367" fmla="*/ 6304548 h 15135727"/>
              <a:gd name="connsiteX368" fmla="*/ 1178927 w 8128084"/>
              <a:gd name="connsiteY368" fmla="*/ 6281153 h 15135727"/>
              <a:gd name="connsiteX369" fmla="*/ 1242427 w 8128084"/>
              <a:gd name="connsiteY369" fmla="*/ 6173203 h 15135727"/>
              <a:gd name="connsiteX370" fmla="*/ 1323474 w 8128084"/>
              <a:gd name="connsiteY370" fmla="*/ 6015790 h 15135727"/>
              <a:gd name="connsiteX371" fmla="*/ 1597192 w 8128084"/>
              <a:gd name="connsiteY371" fmla="*/ 5941261 h 15135727"/>
              <a:gd name="connsiteX372" fmla="*/ 1527342 w 8128084"/>
              <a:gd name="connsiteY372" fmla="*/ 5833645 h 15135727"/>
              <a:gd name="connsiteX373" fmla="*/ 1395664 w 8128084"/>
              <a:gd name="connsiteY373" fmla="*/ 5824621 h 15135727"/>
              <a:gd name="connsiteX374" fmla="*/ 1179095 w 8128084"/>
              <a:gd name="connsiteY374" fmla="*/ 5799221 h 15135727"/>
              <a:gd name="connsiteX375" fmla="*/ 1153527 w 8128084"/>
              <a:gd name="connsiteY375" fmla="*/ 5919203 h 15135727"/>
              <a:gd name="connsiteX376" fmla="*/ 877637 w 8128084"/>
              <a:gd name="connsiteY376" fmla="*/ 5838658 h 15135727"/>
              <a:gd name="connsiteX377" fmla="*/ 697832 w 8128084"/>
              <a:gd name="connsiteY377" fmla="*/ 5606716 h 15135727"/>
              <a:gd name="connsiteX378" fmla="*/ 577516 w 8128084"/>
              <a:gd name="connsiteY378" fmla="*/ 5582653 h 15135727"/>
              <a:gd name="connsiteX379" fmla="*/ 613777 w 8128084"/>
              <a:gd name="connsiteY379" fmla="*/ 5696953 h 15135727"/>
              <a:gd name="connsiteX380" fmla="*/ 697832 w 8128084"/>
              <a:gd name="connsiteY380" fmla="*/ 5775158 h 15135727"/>
              <a:gd name="connsiteX381" fmla="*/ 556627 w 8128084"/>
              <a:gd name="connsiteY381" fmla="*/ 5862053 h 15135727"/>
              <a:gd name="connsiteX382" fmla="*/ 351924 w 8128084"/>
              <a:gd name="connsiteY382" fmla="*/ 5869071 h 15135727"/>
              <a:gd name="connsiteX383" fmla="*/ 314492 w 8128084"/>
              <a:gd name="connsiteY383" fmla="*/ 5702969 h 15135727"/>
              <a:gd name="connsiteX384" fmla="*/ 315495 w 8128084"/>
              <a:gd name="connsiteY384" fmla="*/ 5476040 h 15135727"/>
              <a:gd name="connsiteX385" fmla="*/ 144379 w 8128084"/>
              <a:gd name="connsiteY385" fmla="*/ 5459664 h 15135727"/>
              <a:gd name="connsiteX386" fmla="*/ 0 w 8128084"/>
              <a:gd name="connsiteY386" fmla="*/ 5462337 h 15135727"/>
              <a:gd name="connsiteX387" fmla="*/ 96253 w 8128084"/>
              <a:gd name="connsiteY387" fmla="*/ 5245769 h 15135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Lst>
            <a:rect l="l" t="t" r="r" b="b"/>
            <a:pathLst>
              <a:path w="8128084" h="15135727">
                <a:moveTo>
                  <a:pt x="96253" y="5245769"/>
                </a:moveTo>
                <a:lnTo>
                  <a:pt x="144379" y="4981074"/>
                </a:lnTo>
                <a:lnTo>
                  <a:pt x="178719" y="4834941"/>
                </a:lnTo>
                <a:cubicBezTo>
                  <a:pt x="238543" y="4809541"/>
                  <a:pt x="274554" y="4722228"/>
                  <a:pt x="334378" y="4696828"/>
                </a:cubicBezTo>
                <a:lnTo>
                  <a:pt x="553453" y="4692316"/>
                </a:lnTo>
                <a:cubicBezTo>
                  <a:pt x="585537" y="4604084"/>
                  <a:pt x="607637" y="4472113"/>
                  <a:pt x="649706" y="4427621"/>
                </a:cubicBezTo>
                <a:cubicBezTo>
                  <a:pt x="691775" y="4383129"/>
                  <a:pt x="757740" y="4449429"/>
                  <a:pt x="805866" y="4425366"/>
                </a:cubicBezTo>
                <a:lnTo>
                  <a:pt x="867026" y="4311817"/>
                </a:lnTo>
                <a:cubicBezTo>
                  <a:pt x="910682" y="4277686"/>
                  <a:pt x="1035134" y="4271504"/>
                  <a:pt x="1077328" y="4253916"/>
                </a:cubicBezTo>
                <a:cubicBezTo>
                  <a:pt x="1119522" y="4236328"/>
                  <a:pt x="1097172" y="4222960"/>
                  <a:pt x="1120191" y="4206291"/>
                </a:cubicBezTo>
                <a:cubicBezTo>
                  <a:pt x="1143210" y="4189622"/>
                  <a:pt x="1222710" y="4203199"/>
                  <a:pt x="1263066" y="4182478"/>
                </a:cubicBezTo>
                <a:cubicBezTo>
                  <a:pt x="1303422" y="4161757"/>
                  <a:pt x="1326607" y="4105777"/>
                  <a:pt x="1362326" y="4081965"/>
                </a:cubicBezTo>
                <a:cubicBezTo>
                  <a:pt x="1400677" y="4067844"/>
                  <a:pt x="1434265" y="4039437"/>
                  <a:pt x="1472616" y="4025316"/>
                </a:cubicBezTo>
                <a:lnTo>
                  <a:pt x="1559344" y="4013535"/>
                </a:lnTo>
                <a:lnTo>
                  <a:pt x="1708485" y="3826042"/>
                </a:lnTo>
                <a:cubicBezTo>
                  <a:pt x="1742574" y="3817854"/>
                  <a:pt x="1786189" y="3866816"/>
                  <a:pt x="1820278" y="3858628"/>
                </a:cubicBezTo>
                <a:lnTo>
                  <a:pt x="1910766" y="3735053"/>
                </a:lnTo>
                <a:cubicBezTo>
                  <a:pt x="1952041" y="3709570"/>
                  <a:pt x="1964741" y="3641224"/>
                  <a:pt x="2006016" y="3615741"/>
                </a:cubicBezTo>
                <a:cubicBezTo>
                  <a:pt x="2034591" y="3609391"/>
                  <a:pt x="2063166" y="3655428"/>
                  <a:pt x="2091741" y="3649078"/>
                </a:cubicBezTo>
                <a:cubicBezTo>
                  <a:pt x="2108368" y="3627856"/>
                  <a:pt x="2137277" y="3607135"/>
                  <a:pt x="2141621" y="3585411"/>
                </a:cubicBezTo>
                <a:cubicBezTo>
                  <a:pt x="2145965" y="3563687"/>
                  <a:pt x="2111040" y="3546225"/>
                  <a:pt x="2117808" y="3518736"/>
                </a:cubicBezTo>
                <a:cubicBezTo>
                  <a:pt x="2124576" y="3491247"/>
                  <a:pt x="2151230" y="3429418"/>
                  <a:pt x="2182228" y="3420478"/>
                </a:cubicBezTo>
                <a:lnTo>
                  <a:pt x="2286000" y="3489158"/>
                </a:lnTo>
                <a:cubicBezTo>
                  <a:pt x="2287922" y="3413877"/>
                  <a:pt x="2332706" y="3324309"/>
                  <a:pt x="2334628" y="3249028"/>
                </a:cubicBezTo>
                <a:lnTo>
                  <a:pt x="2381502" y="3088858"/>
                </a:lnTo>
                <a:cubicBezTo>
                  <a:pt x="2432552" y="3062873"/>
                  <a:pt x="2493128" y="3084513"/>
                  <a:pt x="2544178" y="3058528"/>
                </a:cubicBezTo>
                <a:cubicBezTo>
                  <a:pt x="2569703" y="3039979"/>
                  <a:pt x="2452354" y="3005222"/>
                  <a:pt x="2477503" y="2977566"/>
                </a:cubicBezTo>
                <a:cubicBezTo>
                  <a:pt x="2502652" y="2949910"/>
                  <a:pt x="2650624" y="2925136"/>
                  <a:pt x="2695074" y="2892592"/>
                </a:cubicBezTo>
                <a:cubicBezTo>
                  <a:pt x="2711450" y="2855829"/>
                  <a:pt x="2780215" y="2866691"/>
                  <a:pt x="2796591" y="2829928"/>
                </a:cubicBezTo>
                <a:lnTo>
                  <a:pt x="2829928" y="2517107"/>
                </a:lnTo>
                <a:cubicBezTo>
                  <a:pt x="2870409" y="2452813"/>
                  <a:pt x="3025358" y="2532564"/>
                  <a:pt x="3006141" y="2401303"/>
                </a:cubicBezTo>
                <a:cubicBezTo>
                  <a:pt x="3067886" y="2374817"/>
                  <a:pt x="3162049" y="2383047"/>
                  <a:pt x="3200400" y="2296277"/>
                </a:cubicBezTo>
                <a:cubicBezTo>
                  <a:pt x="3240422" y="2285248"/>
                  <a:pt x="3285206" y="2231357"/>
                  <a:pt x="3325228" y="2220328"/>
                </a:cubicBezTo>
                <a:lnTo>
                  <a:pt x="3441032" y="2237874"/>
                </a:lnTo>
                <a:cubicBezTo>
                  <a:pt x="3454818" y="2265363"/>
                  <a:pt x="3520992" y="2273802"/>
                  <a:pt x="3534778" y="2301291"/>
                </a:cubicBezTo>
                <a:lnTo>
                  <a:pt x="3585160" y="2517107"/>
                </a:lnTo>
                <a:lnTo>
                  <a:pt x="3801979" y="2565735"/>
                </a:lnTo>
                <a:lnTo>
                  <a:pt x="3946358" y="2550695"/>
                </a:lnTo>
                <a:lnTo>
                  <a:pt x="4018548" y="2598821"/>
                </a:lnTo>
                <a:lnTo>
                  <a:pt x="4138864" y="2574758"/>
                </a:lnTo>
                <a:lnTo>
                  <a:pt x="4307306" y="2671011"/>
                </a:lnTo>
                <a:lnTo>
                  <a:pt x="4427621" y="2622885"/>
                </a:lnTo>
                <a:cubicBezTo>
                  <a:pt x="4458619" y="2639512"/>
                  <a:pt x="4518193" y="2594226"/>
                  <a:pt x="4549191" y="2610853"/>
                </a:cubicBezTo>
                <a:lnTo>
                  <a:pt x="4668253" y="2743200"/>
                </a:lnTo>
                <a:lnTo>
                  <a:pt x="4788569" y="2815390"/>
                </a:lnTo>
                <a:lnTo>
                  <a:pt x="4957011" y="2719137"/>
                </a:lnTo>
                <a:lnTo>
                  <a:pt x="4981074" y="2382253"/>
                </a:lnTo>
                <a:lnTo>
                  <a:pt x="4981074" y="2382253"/>
                </a:lnTo>
                <a:cubicBezTo>
                  <a:pt x="4975769" y="2369553"/>
                  <a:pt x="4971215" y="2329865"/>
                  <a:pt x="4949241" y="2306053"/>
                </a:cubicBezTo>
                <a:cubicBezTo>
                  <a:pt x="4927267" y="2282241"/>
                  <a:pt x="4853615" y="2280361"/>
                  <a:pt x="4849228" y="2239378"/>
                </a:cubicBezTo>
                <a:lnTo>
                  <a:pt x="4884821" y="2093495"/>
                </a:lnTo>
                <a:lnTo>
                  <a:pt x="4820653" y="2010778"/>
                </a:lnTo>
                <a:lnTo>
                  <a:pt x="4697831" y="1900990"/>
                </a:lnTo>
                <a:lnTo>
                  <a:pt x="4764506" y="1804737"/>
                </a:lnTo>
                <a:cubicBezTo>
                  <a:pt x="4795922" y="1759117"/>
                  <a:pt x="4903537" y="1732548"/>
                  <a:pt x="4934953" y="1686928"/>
                </a:cubicBezTo>
                <a:lnTo>
                  <a:pt x="4957011" y="1564106"/>
                </a:lnTo>
                <a:cubicBezTo>
                  <a:pt x="4997283" y="1563772"/>
                  <a:pt x="5047081" y="1539625"/>
                  <a:pt x="5087353" y="1539291"/>
                </a:cubicBezTo>
                <a:lnTo>
                  <a:pt x="5221706" y="1588169"/>
                </a:lnTo>
                <a:cubicBezTo>
                  <a:pt x="5243597" y="1590926"/>
                  <a:pt x="5275012" y="1660359"/>
                  <a:pt x="5296903" y="1663116"/>
                </a:cubicBezTo>
                <a:lnTo>
                  <a:pt x="5481637" y="1641558"/>
                </a:lnTo>
                <a:lnTo>
                  <a:pt x="5799221" y="1684421"/>
                </a:lnTo>
                <a:cubicBezTo>
                  <a:pt x="5806407" y="1647157"/>
                  <a:pt x="5870742" y="1633705"/>
                  <a:pt x="5877928" y="1596441"/>
                </a:cubicBezTo>
                <a:lnTo>
                  <a:pt x="5871411" y="1443790"/>
                </a:lnTo>
                <a:lnTo>
                  <a:pt x="6087979" y="1395664"/>
                </a:lnTo>
                <a:lnTo>
                  <a:pt x="6173704" y="1092367"/>
                </a:lnTo>
                <a:cubicBezTo>
                  <a:pt x="6233611" y="1019258"/>
                  <a:pt x="6341144" y="1069975"/>
                  <a:pt x="6424864" y="1058779"/>
                </a:cubicBezTo>
                <a:lnTo>
                  <a:pt x="6803608" y="812382"/>
                </a:lnTo>
                <a:lnTo>
                  <a:pt x="6656973" y="606844"/>
                </a:lnTo>
                <a:lnTo>
                  <a:pt x="6766260" y="524377"/>
                </a:lnTo>
                <a:lnTo>
                  <a:pt x="6858000" y="360948"/>
                </a:lnTo>
                <a:cubicBezTo>
                  <a:pt x="6837697" y="313991"/>
                  <a:pt x="6784056" y="314660"/>
                  <a:pt x="6763753" y="267703"/>
                </a:cubicBezTo>
                <a:cubicBezTo>
                  <a:pt x="6763085" y="218574"/>
                  <a:pt x="6800516" y="159920"/>
                  <a:pt x="6799848" y="110791"/>
                </a:cubicBezTo>
                <a:lnTo>
                  <a:pt x="7194885" y="0"/>
                </a:lnTo>
                <a:cubicBezTo>
                  <a:pt x="7218948" y="40105"/>
                  <a:pt x="7216943" y="100263"/>
                  <a:pt x="7267074" y="120316"/>
                </a:cubicBezTo>
                <a:cubicBezTo>
                  <a:pt x="7317205" y="140369"/>
                  <a:pt x="7466180" y="87354"/>
                  <a:pt x="7495674" y="120316"/>
                </a:cubicBezTo>
                <a:cubicBezTo>
                  <a:pt x="7525168" y="153278"/>
                  <a:pt x="7461251" y="252162"/>
                  <a:pt x="7444039" y="318085"/>
                </a:cubicBezTo>
                <a:lnTo>
                  <a:pt x="7628021" y="433137"/>
                </a:lnTo>
                <a:cubicBezTo>
                  <a:pt x="7654257" y="460542"/>
                  <a:pt x="7742405" y="435561"/>
                  <a:pt x="7768641" y="462966"/>
                </a:cubicBezTo>
                <a:lnTo>
                  <a:pt x="7796464" y="649706"/>
                </a:lnTo>
                <a:cubicBezTo>
                  <a:pt x="7907004" y="731587"/>
                  <a:pt x="8027069" y="808707"/>
                  <a:pt x="8128084" y="895350"/>
                </a:cubicBezTo>
                <a:cubicBezTo>
                  <a:pt x="8124574" y="1064628"/>
                  <a:pt x="8035341" y="1186280"/>
                  <a:pt x="7988969" y="1288883"/>
                </a:cubicBezTo>
                <a:cubicBezTo>
                  <a:pt x="7972676" y="1267577"/>
                  <a:pt x="7913520" y="1212934"/>
                  <a:pt x="7897227" y="1191628"/>
                </a:cubicBezTo>
                <a:lnTo>
                  <a:pt x="7844590" y="1058779"/>
                </a:lnTo>
                <a:cubicBezTo>
                  <a:pt x="7806573" y="1091950"/>
                  <a:pt x="7720932" y="1096545"/>
                  <a:pt x="7682915" y="1129716"/>
                </a:cubicBezTo>
                <a:lnTo>
                  <a:pt x="7483642" y="1371600"/>
                </a:lnTo>
                <a:cubicBezTo>
                  <a:pt x="7419891" y="1376697"/>
                  <a:pt x="7403766" y="1438944"/>
                  <a:pt x="7340015" y="1444041"/>
                </a:cubicBezTo>
                <a:lnTo>
                  <a:pt x="7276599" y="1476627"/>
                </a:lnTo>
                <a:lnTo>
                  <a:pt x="7243011" y="1588169"/>
                </a:lnTo>
                <a:cubicBezTo>
                  <a:pt x="7211846" y="1602039"/>
                  <a:pt x="7218780" y="1673058"/>
                  <a:pt x="7187615" y="1686928"/>
                </a:cubicBezTo>
                <a:lnTo>
                  <a:pt x="6978316" y="1732548"/>
                </a:lnTo>
                <a:cubicBezTo>
                  <a:pt x="6930607" y="1801479"/>
                  <a:pt x="6940049" y="1927560"/>
                  <a:pt x="6892340" y="1996491"/>
                </a:cubicBezTo>
                <a:lnTo>
                  <a:pt x="6737685" y="2093495"/>
                </a:lnTo>
                <a:cubicBezTo>
                  <a:pt x="6736849" y="2138948"/>
                  <a:pt x="6797926" y="2179638"/>
                  <a:pt x="6797090" y="2225091"/>
                </a:cubicBezTo>
                <a:lnTo>
                  <a:pt x="6737685" y="2382253"/>
                </a:lnTo>
                <a:lnTo>
                  <a:pt x="6665495" y="2430379"/>
                </a:lnTo>
                <a:lnTo>
                  <a:pt x="6906127" y="2646948"/>
                </a:lnTo>
                <a:cubicBezTo>
                  <a:pt x="6906294" y="2698416"/>
                  <a:pt x="6995360" y="2749885"/>
                  <a:pt x="6995527" y="2801353"/>
                </a:cubicBezTo>
                <a:cubicBezTo>
                  <a:pt x="6965727" y="2862179"/>
                  <a:pt x="6909385" y="2923841"/>
                  <a:pt x="6906127" y="2983832"/>
                </a:cubicBezTo>
                <a:cubicBezTo>
                  <a:pt x="6902869" y="3043823"/>
                  <a:pt x="6975977" y="3121193"/>
                  <a:pt x="6975977" y="3161298"/>
                </a:cubicBezTo>
                <a:lnTo>
                  <a:pt x="6833937" y="3368842"/>
                </a:lnTo>
                <a:lnTo>
                  <a:pt x="6906127" y="3609808"/>
                </a:lnTo>
                <a:lnTo>
                  <a:pt x="6812882" y="3718427"/>
                </a:lnTo>
                <a:lnTo>
                  <a:pt x="6737685" y="3729790"/>
                </a:lnTo>
                <a:lnTo>
                  <a:pt x="6545179" y="3870492"/>
                </a:lnTo>
                <a:lnTo>
                  <a:pt x="6328611" y="3753853"/>
                </a:lnTo>
                <a:lnTo>
                  <a:pt x="6273132" y="3843756"/>
                </a:lnTo>
                <a:lnTo>
                  <a:pt x="6317582" y="3959058"/>
                </a:lnTo>
                <a:cubicBezTo>
                  <a:pt x="6313098" y="3993816"/>
                  <a:pt x="6220381" y="3965018"/>
                  <a:pt x="6195427" y="4014203"/>
                </a:cubicBezTo>
                <a:cubicBezTo>
                  <a:pt x="6170473" y="4063388"/>
                  <a:pt x="6190081" y="4201249"/>
                  <a:pt x="6167856" y="4254166"/>
                </a:cubicBezTo>
                <a:cubicBezTo>
                  <a:pt x="6132596" y="4280012"/>
                  <a:pt x="6135437" y="4369357"/>
                  <a:pt x="6100177" y="4395203"/>
                </a:cubicBezTo>
                <a:lnTo>
                  <a:pt x="5925887" y="4428958"/>
                </a:lnTo>
                <a:lnTo>
                  <a:pt x="5806908" y="4559635"/>
                </a:lnTo>
                <a:lnTo>
                  <a:pt x="5694279" y="4630487"/>
                </a:lnTo>
                <a:lnTo>
                  <a:pt x="5548564" y="4664577"/>
                </a:lnTo>
                <a:lnTo>
                  <a:pt x="5542214" y="4825332"/>
                </a:lnTo>
                <a:lnTo>
                  <a:pt x="5362408" y="5057274"/>
                </a:lnTo>
                <a:cubicBezTo>
                  <a:pt x="5273898" y="5080000"/>
                  <a:pt x="5198087" y="5172577"/>
                  <a:pt x="5109577" y="5195303"/>
                </a:cubicBezTo>
                <a:lnTo>
                  <a:pt x="5005137" y="5149516"/>
                </a:lnTo>
                <a:cubicBezTo>
                  <a:pt x="4982800" y="5149962"/>
                  <a:pt x="4966814" y="5220257"/>
                  <a:pt x="4944477" y="5220703"/>
                </a:cubicBezTo>
                <a:lnTo>
                  <a:pt x="4705016" y="5193966"/>
                </a:lnTo>
                <a:cubicBezTo>
                  <a:pt x="4676886" y="5219812"/>
                  <a:pt x="4693207" y="5277407"/>
                  <a:pt x="4665077" y="5303253"/>
                </a:cubicBezTo>
                <a:lnTo>
                  <a:pt x="4523874" y="5366085"/>
                </a:lnTo>
                <a:cubicBezTo>
                  <a:pt x="4452408" y="5381124"/>
                  <a:pt x="4349193" y="5440614"/>
                  <a:pt x="4277727" y="5455653"/>
                </a:cubicBezTo>
                <a:lnTo>
                  <a:pt x="4211053" y="5414211"/>
                </a:lnTo>
                <a:lnTo>
                  <a:pt x="4140200" y="5409198"/>
                </a:lnTo>
                <a:lnTo>
                  <a:pt x="4018548" y="5630779"/>
                </a:lnTo>
                <a:lnTo>
                  <a:pt x="4065337" y="5890461"/>
                </a:lnTo>
                <a:cubicBezTo>
                  <a:pt x="4068400" y="5936025"/>
                  <a:pt x="4160364" y="5968889"/>
                  <a:pt x="4163427" y="6014453"/>
                </a:cubicBezTo>
                <a:lnTo>
                  <a:pt x="4154237" y="6184232"/>
                </a:lnTo>
                <a:cubicBezTo>
                  <a:pt x="4152120" y="6229740"/>
                  <a:pt x="4202418" y="6263718"/>
                  <a:pt x="4201527" y="6312903"/>
                </a:cubicBezTo>
                <a:cubicBezTo>
                  <a:pt x="4200636" y="6362088"/>
                  <a:pt x="4166909" y="6468478"/>
                  <a:pt x="4148890" y="6479340"/>
                </a:cubicBezTo>
                <a:lnTo>
                  <a:pt x="4023561" y="6295524"/>
                </a:lnTo>
                <a:lnTo>
                  <a:pt x="3946358" y="6376737"/>
                </a:lnTo>
                <a:cubicBezTo>
                  <a:pt x="3974264" y="6423192"/>
                  <a:pt x="3983121" y="6507748"/>
                  <a:pt x="4011027" y="6554203"/>
                </a:cubicBezTo>
                <a:lnTo>
                  <a:pt x="4114800" y="6641432"/>
                </a:lnTo>
                <a:cubicBezTo>
                  <a:pt x="4160642" y="6656806"/>
                  <a:pt x="4187435" y="6703929"/>
                  <a:pt x="4233277" y="6719303"/>
                </a:cubicBezTo>
                <a:lnTo>
                  <a:pt x="4451685" y="6737685"/>
                </a:lnTo>
                <a:cubicBezTo>
                  <a:pt x="4480482" y="6778124"/>
                  <a:pt x="4541030" y="6780464"/>
                  <a:pt x="4569827" y="6820903"/>
                </a:cubicBezTo>
                <a:lnTo>
                  <a:pt x="4620127" y="6978316"/>
                </a:lnTo>
                <a:lnTo>
                  <a:pt x="4810292" y="7107321"/>
                </a:lnTo>
                <a:lnTo>
                  <a:pt x="5077327" y="7387390"/>
                </a:lnTo>
                <a:lnTo>
                  <a:pt x="5239753" y="7483308"/>
                </a:lnTo>
                <a:lnTo>
                  <a:pt x="5223042" y="7783764"/>
                </a:lnTo>
                <a:lnTo>
                  <a:pt x="5486400" y="7964906"/>
                </a:lnTo>
                <a:lnTo>
                  <a:pt x="5461000" y="8280066"/>
                </a:lnTo>
                <a:cubicBezTo>
                  <a:pt x="5486038" y="8375149"/>
                  <a:pt x="5543159" y="8511396"/>
                  <a:pt x="5579477" y="8567153"/>
                </a:cubicBezTo>
                <a:cubicBezTo>
                  <a:pt x="5615795" y="8622910"/>
                  <a:pt x="5622814" y="8546878"/>
                  <a:pt x="5678906" y="8614611"/>
                </a:cubicBezTo>
                <a:cubicBezTo>
                  <a:pt x="5757946" y="8734258"/>
                  <a:pt x="5786187" y="8853906"/>
                  <a:pt x="5865227" y="8973553"/>
                </a:cubicBezTo>
                <a:lnTo>
                  <a:pt x="5963987" y="9052761"/>
                </a:lnTo>
                <a:cubicBezTo>
                  <a:pt x="5981867" y="9077158"/>
                  <a:pt x="6063247" y="9101556"/>
                  <a:pt x="6081127" y="9125953"/>
                </a:cubicBezTo>
                <a:lnTo>
                  <a:pt x="6160169" y="9336506"/>
                </a:lnTo>
                <a:cubicBezTo>
                  <a:pt x="6171922" y="9359455"/>
                  <a:pt x="6240824" y="9357004"/>
                  <a:pt x="6252577" y="9379953"/>
                </a:cubicBezTo>
                <a:lnTo>
                  <a:pt x="6280485" y="9601200"/>
                </a:lnTo>
                <a:lnTo>
                  <a:pt x="6438900" y="9755606"/>
                </a:lnTo>
                <a:lnTo>
                  <a:pt x="6569242" y="10058400"/>
                </a:lnTo>
                <a:lnTo>
                  <a:pt x="6713621" y="10106527"/>
                </a:lnTo>
                <a:lnTo>
                  <a:pt x="6665829" y="10304379"/>
                </a:lnTo>
                <a:lnTo>
                  <a:pt x="6569242" y="10443411"/>
                </a:lnTo>
                <a:lnTo>
                  <a:pt x="6694906" y="10733506"/>
                </a:lnTo>
                <a:lnTo>
                  <a:pt x="6761748" y="10924674"/>
                </a:lnTo>
                <a:lnTo>
                  <a:pt x="6641432" y="11093116"/>
                </a:lnTo>
                <a:lnTo>
                  <a:pt x="6713621" y="11261558"/>
                </a:lnTo>
                <a:lnTo>
                  <a:pt x="6782135" y="11526253"/>
                </a:lnTo>
                <a:lnTo>
                  <a:pt x="6617369" y="11839074"/>
                </a:lnTo>
                <a:lnTo>
                  <a:pt x="6617369" y="12031579"/>
                </a:lnTo>
                <a:lnTo>
                  <a:pt x="6641432" y="12127832"/>
                </a:lnTo>
                <a:cubicBezTo>
                  <a:pt x="6670564" y="12109339"/>
                  <a:pt x="6680645" y="11963846"/>
                  <a:pt x="6709777" y="11945353"/>
                </a:cubicBezTo>
                <a:lnTo>
                  <a:pt x="6799848" y="12006179"/>
                </a:lnTo>
                <a:lnTo>
                  <a:pt x="6761748" y="12296274"/>
                </a:lnTo>
                <a:lnTo>
                  <a:pt x="6689558" y="12512842"/>
                </a:lnTo>
                <a:cubicBezTo>
                  <a:pt x="6689892" y="12575674"/>
                  <a:pt x="6690227" y="12638505"/>
                  <a:pt x="6690561" y="12701337"/>
                </a:cubicBezTo>
                <a:lnTo>
                  <a:pt x="6747042" y="12835690"/>
                </a:lnTo>
                <a:cubicBezTo>
                  <a:pt x="6726154" y="12858528"/>
                  <a:pt x="6686215" y="12868665"/>
                  <a:pt x="6665327" y="12891503"/>
                </a:cubicBezTo>
                <a:lnTo>
                  <a:pt x="6494379" y="13090358"/>
                </a:lnTo>
                <a:lnTo>
                  <a:pt x="6525127" y="13367753"/>
                </a:lnTo>
                <a:cubicBezTo>
                  <a:pt x="6478727" y="13405853"/>
                  <a:pt x="6445027" y="13494753"/>
                  <a:pt x="6398627" y="13532853"/>
                </a:cubicBezTo>
                <a:lnTo>
                  <a:pt x="6256421" y="13571621"/>
                </a:lnTo>
                <a:cubicBezTo>
                  <a:pt x="6223390" y="13588332"/>
                  <a:pt x="6253858" y="13655842"/>
                  <a:pt x="6220827" y="13672553"/>
                </a:cubicBezTo>
                <a:lnTo>
                  <a:pt x="6087979" y="13667874"/>
                </a:lnTo>
                <a:lnTo>
                  <a:pt x="5943600" y="13716000"/>
                </a:lnTo>
                <a:lnTo>
                  <a:pt x="5722019" y="13591674"/>
                </a:lnTo>
                <a:lnTo>
                  <a:pt x="5582653" y="13691937"/>
                </a:lnTo>
                <a:lnTo>
                  <a:pt x="5631782" y="13842666"/>
                </a:lnTo>
                <a:cubicBezTo>
                  <a:pt x="5636544" y="13886002"/>
                  <a:pt x="5689265" y="13910567"/>
                  <a:pt x="5681077" y="13945603"/>
                </a:cubicBezTo>
                <a:cubicBezTo>
                  <a:pt x="5672889" y="13980640"/>
                  <a:pt x="5606995" y="14028543"/>
                  <a:pt x="5582653" y="14052885"/>
                </a:cubicBezTo>
                <a:cubicBezTo>
                  <a:pt x="5566778" y="14065808"/>
                  <a:pt x="5589002" y="14167630"/>
                  <a:pt x="5573127" y="14180553"/>
                </a:cubicBezTo>
                <a:lnTo>
                  <a:pt x="5462337" y="14149137"/>
                </a:lnTo>
                <a:cubicBezTo>
                  <a:pt x="5440000" y="14117276"/>
                  <a:pt x="5493864" y="14060014"/>
                  <a:pt x="5471527" y="14028153"/>
                </a:cubicBezTo>
                <a:lnTo>
                  <a:pt x="5354721" y="14049208"/>
                </a:lnTo>
                <a:cubicBezTo>
                  <a:pt x="5338623" y="14052773"/>
                  <a:pt x="5322525" y="14100788"/>
                  <a:pt x="5306427" y="14104353"/>
                </a:cubicBezTo>
                <a:lnTo>
                  <a:pt x="5239419" y="14080958"/>
                </a:lnTo>
                <a:lnTo>
                  <a:pt x="5245769" y="13956632"/>
                </a:lnTo>
                <a:lnTo>
                  <a:pt x="5031540" y="14007432"/>
                </a:lnTo>
                <a:lnTo>
                  <a:pt x="4936624" y="13917529"/>
                </a:lnTo>
                <a:cubicBezTo>
                  <a:pt x="4871230" y="13914521"/>
                  <a:pt x="4817255" y="13940089"/>
                  <a:pt x="4740442" y="13946606"/>
                </a:cubicBezTo>
                <a:cubicBezTo>
                  <a:pt x="4663629" y="13953123"/>
                  <a:pt x="4563979" y="13940590"/>
                  <a:pt x="4475748" y="13956632"/>
                </a:cubicBezTo>
                <a:lnTo>
                  <a:pt x="4379495" y="14028821"/>
                </a:lnTo>
                <a:lnTo>
                  <a:pt x="4403558" y="14197264"/>
                </a:lnTo>
                <a:cubicBezTo>
                  <a:pt x="4429348" y="14187460"/>
                  <a:pt x="4455137" y="14139557"/>
                  <a:pt x="4480927" y="14129753"/>
                </a:cubicBezTo>
                <a:lnTo>
                  <a:pt x="4572000" y="14149137"/>
                </a:lnTo>
                <a:cubicBezTo>
                  <a:pt x="4562809" y="14195592"/>
                  <a:pt x="4642518" y="14242048"/>
                  <a:pt x="4633327" y="14288503"/>
                </a:cubicBezTo>
                <a:cubicBezTo>
                  <a:pt x="4614277" y="14345653"/>
                  <a:pt x="4493627" y="14180553"/>
                  <a:pt x="4544427" y="14332953"/>
                </a:cubicBezTo>
                <a:cubicBezTo>
                  <a:pt x="4512677" y="14348828"/>
                  <a:pt x="4466305" y="14366263"/>
                  <a:pt x="4442827" y="14383753"/>
                </a:cubicBezTo>
                <a:cubicBezTo>
                  <a:pt x="4419349" y="14401243"/>
                  <a:pt x="4420686" y="14422521"/>
                  <a:pt x="4403558" y="14437895"/>
                </a:cubicBezTo>
                <a:cubicBezTo>
                  <a:pt x="4386430" y="14453269"/>
                  <a:pt x="4356797" y="14488194"/>
                  <a:pt x="4340058" y="14475995"/>
                </a:cubicBezTo>
                <a:cubicBezTo>
                  <a:pt x="4323320" y="14463796"/>
                  <a:pt x="4309087" y="14401800"/>
                  <a:pt x="4303127" y="14364703"/>
                </a:cubicBezTo>
                <a:lnTo>
                  <a:pt x="4276892" y="14296190"/>
                </a:lnTo>
                <a:lnTo>
                  <a:pt x="4235116" y="14341642"/>
                </a:lnTo>
                <a:cubicBezTo>
                  <a:pt x="4211053" y="14357684"/>
                  <a:pt x="4157980" y="14224765"/>
                  <a:pt x="4141715" y="14228553"/>
                </a:cubicBezTo>
                <a:cubicBezTo>
                  <a:pt x="4125450" y="14232341"/>
                  <a:pt x="4174860" y="14331441"/>
                  <a:pt x="4137527" y="14364369"/>
                </a:cubicBezTo>
                <a:cubicBezTo>
                  <a:pt x="4100194" y="14397297"/>
                  <a:pt x="3936686" y="14440884"/>
                  <a:pt x="3917719" y="14426123"/>
                </a:cubicBezTo>
                <a:cubicBezTo>
                  <a:pt x="3898752" y="14411362"/>
                  <a:pt x="3996063" y="14341335"/>
                  <a:pt x="3968574" y="14339441"/>
                </a:cubicBezTo>
                <a:lnTo>
                  <a:pt x="3915945" y="14226202"/>
                </a:lnTo>
                <a:lnTo>
                  <a:pt x="3806222" y="14361396"/>
                </a:lnTo>
                <a:lnTo>
                  <a:pt x="3647641" y="14427897"/>
                </a:lnTo>
                <a:cubicBezTo>
                  <a:pt x="3647448" y="14497790"/>
                  <a:pt x="3626043" y="14546471"/>
                  <a:pt x="3625850" y="14616364"/>
                </a:cubicBezTo>
                <a:lnTo>
                  <a:pt x="3513221" y="14726653"/>
                </a:lnTo>
                <a:lnTo>
                  <a:pt x="3583071" y="14832932"/>
                </a:lnTo>
                <a:lnTo>
                  <a:pt x="3633537" y="14967285"/>
                </a:lnTo>
                <a:lnTo>
                  <a:pt x="3609474" y="15087600"/>
                </a:lnTo>
                <a:lnTo>
                  <a:pt x="3479132" y="14975974"/>
                </a:lnTo>
                <a:cubicBezTo>
                  <a:pt x="3410285" y="14890862"/>
                  <a:pt x="3373187" y="14920049"/>
                  <a:pt x="3304340" y="14949237"/>
                </a:cubicBezTo>
                <a:lnTo>
                  <a:pt x="3261227" y="14787145"/>
                </a:lnTo>
                <a:lnTo>
                  <a:pt x="3128211" y="14919158"/>
                </a:lnTo>
                <a:cubicBezTo>
                  <a:pt x="3092283" y="14954473"/>
                  <a:pt x="3126205" y="15040588"/>
                  <a:pt x="3090277" y="15075903"/>
                </a:cubicBezTo>
                <a:lnTo>
                  <a:pt x="2959769" y="15135727"/>
                </a:lnTo>
                <a:lnTo>
                  <a:pt x="2891256" y="14945895"/>
                </a:lnTo>
                <a:cubicBezTo>
                  <a:pt x="2879141" y="14903116"/>
                  <a:pt x="2830540" y="14901222"/>
                  <a:pt x="2829927" y="14872703"/>
                </a:cubicBezTo>
                <a:cubicBezTo>
                  <a:pt x="2829314" y="14844184"/>
                  <a:pt x="2882287" y="14806529"/>
                  <a:pt x="2887579" y="14774779"/>
                </a:cubicBezTo>
                <a:cubicBezTo>
                  <a:pt x="2878945" y="14743920"/>
                  <a:pt x="2787761" y="14725762"/>
                  <a:pt x="2779127" y="14694903"/>
                </a:cubicBezTo>
                <a:lnTo>
                  <a:pt x="2839453" y="14582274"/>
                </a:lnTo>
                <a:cubicBezTo>
                  <a:pt x="2871537" y="14558211"/>
                  <a:pt x="2917547" y="14514708"/>
                  <a:pt x="2935706" y="14510085"/>
                </a:cubicBezTo>
                <a:cubicBezTo>
                  <a:pt x="2953865" y="14505462"/>
                  <a:pt x="2961802" y="14577707"/>
                  <a:pt x="2948406" y="14554535"/>
                </a:cubicBezTo>
                <a:cubicBezTo>
                  <a:pt x="2935010" y="14531363"/>
                  <a:pt x="2845440" y="14396342"/>
                  <a:pt x="2855327" y="14371053"/>
                </a:cubicBezTo>
                <a:cubicBezTo>
                  <a:pt x="2865214" y="14345764"/>
                  <a:pt x="2976618" y="14440123"/>
                  <a:pt x="3014077" y="14447253"/>
                </a:cubicBezTo>
                <a:cubicBezTo>
                  <a:pt x="3051536" y="14454383"/>
                  <a:pt x="3005194" y="14373225"/>
                  <a:pt x="3029285" y="14363032"/>
                </a:cubicBezTo>
                <a:cubicBezTo>
                  <a:pt x="3070281" y="14355902"/>
                  <a:pt x="3119466" y="14357238"/>
                  <a:pt x="3152274" y="14341642"/>
                </a:cubicBezTo>
                <a:cubicBezTo>
                  <a:pt x="3185082" y="14326046"/>
                  <a:pt x="3250198" y="14293516"/>
                  <a:pt x="3226135" y="14269453"/>
                </a:cubicBezTo>
                <a:lnTo>
                  <a:pt x="3152274" y="14197264"/>
                </a:lnTo>
                <a:lnTo>
                  <a:pt x="3152274" y="14052885"/>
                </a:lnTo>
                <a:lnTo>
                  <a:pt x="3086435" y="14037845"/>
                </a:lnTo>
                <a:lnTo>
                  <a:pt x="3056021" y="14153148"/>
                </a:lnTo>
                <a:lnTo>
                  <a:pt x="2935706" y="14076948"/>
                </a:lnTo>
                <a:lnTo>
                  <a:pt x="2863516" y="14093324"/>
                </a:lnTo>
                <a:cubicBezTo>
                  <a:pt x="2831153" y="14113934"/>
                  <a:pt x="2836890" y="14198043"/>
                  <a:pt x="2804527" y="14218653"/>
                </a:cubicBezTo>
                <a:lnTo>
                  <a:pt x="2719137" y="14197264"/>
                </a:lnTo>
                <a:lnTo>
                  <a:pt x="2653298" y="14248064"/>
                </a:lnTo>
                <a:lnTo>
                  <a:pt x="2560721" y="14150474"/>
                </a:lnTo>
                <a:lnTo>
                  <a:pt x="2436729" y="13804566"/>
                </a:lnTo>
                <a:cubicBezTo>
                  <a:pt x="2436088" y="13752429"/>
                  <a:pt x="2501732" y="13804622"/>
                  <a:pt x="2550527" y="13805903"/>
                </a:cubicBezTo>
                <a:cubicBezTo>
                  <a:pt x="2599322" y="13889734"/>
                  <a:pt x="2738549" y="13872634"/>
                  <a:pt x="2729498" y="13812253"/>
                </a:cubicBezTo>
                <a:cubicBezTo>
                  <a:pt x="2716408" y="13786853"/>
                  <a:pt x="2646167" y="13780503"/>
                  <a:pt x="2633077" y="13755103"/>
                </a:cubicBezTo>
                <a:lnTo>
                  <a:pt x="2553369" y="13475369"/>
                </a:lnTo>
                <a:cubicBezTo>
                  <a:pt x="2552478" y="13379116"/>
                  <a:pt x="2659536" y="13320964"/>
                  <a:pt x="2658645" y="13224711"/>
                </a:cubicBezTo>
                <a:lnTo>
                  <a:pt x="2719137" y="13042232"/>
                </a:lnTo>
                <a:lnTo>
                  <a:pt x="2791327" y="12945979"/>
                </a:lnTo>
                <a:cubicBezTo>
                  <a:pt x="2827477" y="12970154"/>
                  <a:pt x="2933477" y="12905428"/>
                  <a:pt x="2969627" y="12929603"/>
                </a:cubicBezTo>
                <a:lnTo>
                  <a:pt x="3031958" y="13090358"/>
                </a:lnTo>
                <a:cubicBezTo>
                  <a:pt x="3034464" y="13038890"/>
                  <a:pt x="3100471" y="13025521"/>
                  <a:pt x="3102977" y="12974053"/>
                </a:cubicBezTo>
                <a:lnTo>
                  <a:pt x="3043321" y="12836024"/>
                </a:lnTo>
                <a:lnTo>
                  <a:pt x="2849479" y="12815637"/>
                </a:lnTo>
                <a:lnTo>
                  <a:pt x="2815390" y="12777537"/>
                </a:lnTo>
                <a:cubicBezTo>
                  <a:pt x="2883736" y="12701226"/>
                  <a:pt x="2818731" y="12663014"/>
                  <a:pt x="2887077" y="12586703"/>
                </a:cubicBezTo>
                <a:cubicBezTo>
                  <a:pt x="2959044" y="12533786"/>
                  <a:pt x="3081810" y="12569770"/>
                  <a:pt x="3153777" y="12516853"/>
                </a:cubicBezTo>
                <a:cubicBezTo>
                  <a:pt x="3218447" y="12467390"/>
                  <a:pt x="3232317" y="12360777"/>
                  <a:pt x="3239837" y="12311314"/>
                </a:cubicBezTo>
                <a:cubicBezTo>
                  <a:pt x="3215774" y="12295272"/>
                  <a:pt x="3137346" y="12318833"/>
                  <a:pt x="3104148" y="12320337"/>
                </a:cubicBezTo>
                <a:cubicBezTo>
                  <a:pt x="3070950" y="12321841"/>
                  <a:pt x="3065185" y="12334151"/>
                  <a:pt x="3040648" y="12320337"/>
                </a:cubicBezTo>
                <a:cubicBezTo>
                  <a:pt x="3016111" y="12306523"/>
                  <a:pt x="2967901" y="12275664"/>
                  <a:pt x="2956927" y="12237453"/>
                </a:cubicBezTo>
                <a:lnTo>
                  <a:pt x="3007895" y="12079706"/>
                </a:lnTo>
                <a:lnTo>
                  <a:pt x="2810042" y="11954377"/>
                </a:lnTo>
                <a:lnTo>
                  <a:pt x="2863516" y="11694695"/>
                </a:lnTo>
                <a:cubicBezTo>
                  <a:pt x="2865020" y="11661831"/>
                  <a:pt x="2815723" y="11540067"/>
                  <a:pt x="2817227" y="11507203"/>
                </a:cubicBezTo>
                <a:lnTo>
                  <a:pt x="2911642" y="11454064"/>
                </a:lnTo>
                <a:cubicBezTo>
                  <a:pt x="2939437" y="11452727"/>
                  <a:pt x="2960882" y="11495840"/>
                  <a:pt x="2988677" y="11494503"/>
                </a:cubicBezTo>
                <a:cubicBezTo>
                  <a:pt x="3011125" y="11481023"/>
                  <a:pt x="3034604" y="11472836"/>
                  <a:pt x="3011571" y="11454064"/>
                </a:cubicBezTo>
                <a:cubicBezTo>
                  <a:pt x="2988538" y="11435292"/>
                  <a:pt x="2874545" y="11405937"/>
                  <a:pt x="2850482" y="11381874"/>
                </a:cubicBezTo>
                <a:lnTo>
                  <a:pt x="2993858" y="11266571"/>
                </a:lnTo>
                <a:lnTo>
                  <a:pt x="3007895" y="11189369"/>
                </a:lnTo>
                <a:lnTo>
                  <a:pt x="2874879" y="11179342"/>
                </a:lnTo>
                <a:cubicBezTo>
                  <a:pt x="2879112" y="11110495"/>
                  <a:pt x="2917212" y="11066045"/>
                  <a:pt x="2919329" y="11023600"/>
                </a:cubicBezTo>
                <a:cubicBezTo>
                  <a:pt x="2921446" y="10981155"/>
                  <a:pt x="2887579" y="10940716"/>
                  <a:pt x="2887579" y="10924674"/>
                </a:cubicBezTo>
                <a:lnTo>
                  <a:pt x="2760914" y="11065377"/>
                </a:lnTo>
                <a:lnTo>
                  <a:pt x="2667000" y="10969124"/>
                </a:lnTo>
                <a:lnTo>
                  <a:pt x="2607845" y="11071727"/>
                </a:lnTo>
                <a:lnTo>
                  <a:pt x="2526632" y="11117179"/>
                </a:lnTo>
                <a:cubicBezTo>
                  <a:pt x="2490147" y="11090554"/>
                  <a:pt x="2447312" y="11127428"/>
                  <a:pt x="2410827" y="11100803"/>
                </a:cubicBezTo>
                <a:cubicBezTo>
                  <a:pt x="2436060" y="11015357"/>
                  <a:pt x="2359694" y="11031510"/>
                  <a:pt x="2334127" y="10996864"/>
                </a:cubicBezTo>
                <a:lnTo>
                  <a:pt x="2358190" y="10732169"/>
                </a:lnTo>
                <a:lnTo>
                  <a:pt x="2372227" y="10689390"/>
                </a:lnTo>
                <a:lnTo>
                  <a:pt x="2533316" y="10574087"/>
                </a:lnTo>
                <a:lnTo>
                  <a:pt x="2598821" y="10684042"/>
                </a:lnTo>
                <a:cubicBezTo>
                  <a:pt x="2629290" y="10681146"/>
                  <a:pt x="2653408" y="10748099"/>
                  <a:pt x="2683877" y="10745203"/>
                </a:cubicBezTo>
                <a:lnTo>
                  <a:pt x="2767264" y="10684042"/>
                </a:lnTo>
                <a:lnTo>
                  <a:pt x="2646948" y="10515600"/>
                </a:lnTo>
                <a:lnTo>
                  <a:pt x="2815390" y="10395285"/>
                </a:lnTo>
                <a:cubicBezTo>
                  <a:pt x="2850120" y="10386986"/>
                  <a:pt x="2885713" y="10421242"/>
                  <a:pt x="2899777" y="10453103"/>
                </a:cubicBezTo>
                <a:cubicBezTo>
                  <a:pt x="2913842" y="10484964"/>
                  <a:pt x="2883902" y="10583278"/>
                  <a:pt x="2899777" y="10586453"/>
                </a:cubicBezTo>
                <a:cubicBezTo>
                  <a:pt x="2931527" y="10548353"/>
                  <a:pt x="2950577" y="10497553"/>
                  <a:pt x="2982327" y="10459453"/>
                </a:cubicBezTo>
                <a:lnTo>
                  <a:pt x="3080085" y="10419348"/>
                </a:lnTo>
                <a:lnTo>
                  <a:pt x="3248527" y="10539664"/>
                </a:lnTo>
                <a:lnTo>
                  <a:pt x="3320716" y="10659979"/>
                </a:lnTo>
                <a:lnTo>
                  <a:pt x="3465095" y="10659979"/>
                </a:lnTo>
                <a:lnTo>
                  <a:pt x="3441032" y="10491537"/>
                </a:lnTo>
                <a:cubicBezTo>
                  <a:pt x="3436297" y="10455442"/>
                  <a:pt x="3361712" y="10444748"/>
                  <a:pt x="3356977" y="10408653"/>
                </a:cubicBezTo>
                <a:lnTo>
                  <a:pt x="3348456" y="10282656"/>
                </a:lnTo>
                <a:cubicBezTo>
                  <a:pt x="3302613" y="10271738"/>
                  <a:pt x="3244070" y="10330671"/>
                  <a:pt x="3198227" y="10319753"/>
                </a:cubicBezTo>
                <a:lnTo>
                  <a:pt x="3152274" y="10250906"/>
                </a:lnTo>
                <a:lnTo>
                  <a:pt x="3176337" y="10178716"/>
                </a:lnTo>
                <a:lnTo>
                  <a:pt x="3104148" y="10154653"/>
                </a:lnTo>
                <a:cubicBezTo>
                  <a:pt x="3093174" y="10127136"/>
                  <a:pt x="2986951" y="10194870"/>
                  <a:pt x="2975977" y="10167353"/>
                </a:cubicBezTo>
                <a:lnTo>
                  <a:pt x="3007895" y="9962148"/>
                </a:lnTo>
                <a:lnTo>
                  <a:pt x="3176337" y="9889958"/>
                </a:lnTo>
                <a:lnTo>
                  <a:pt x="2959769" y="9504948"/>
                </a:lnTo>
                <a:lnTo>
                  <a:pt x="2791327" y="9456821"/>
                </a:lnTo>
                <a:lnTo>
                  <a:pt x="2574758" y="9336506"/>
                </a:lnTo>
                <a:cubicBezTo>
                  <a:pt x="2564564" y="9274788"/>
                  <a:pt x="2681371" y="9251171"/>
                  <a:pt x="2671177" y="9189453"/>
                </a:cubicBezTo>
                <a:lnTo>
                  <a:pt x="2684045" y="9109911"/>
                </a:lnTo>
                <a:lnTo>
                  <a:pt x="2580774" y="9069471"/>
                </a:lnTo>
                <a:lnTo>
                  <a:pt x="2546685" y="9051758"/>
                </a:lnTo>
                <a:lnTo>
                  <a:pt x="2436729" y="9056771"/>
                </a:lnTo>
                <a:cubicBezTo>
                  <a:pt x="2405619" y="9074428"/>
                  <a:pt x="2401859" y="9240754"/>
                  <a:pt x="2372727" y="9259303"/>
                </a:cubicBezTo>
                <a:cubicBezTo>
                  <a:pt x="2343595" y="9277852"/>
                  <a:pt x="2282296" y="9194411"/>
                  <a:pt x="2261937" y="9168064"/>
                </a:cubicBezTo>
                <a:lnTo>
                  <a:pt x="2237874" y="8999621"/>
                </a:lnTo>
                <a:lnTo>
                  <a:pt x="2079458" y="9020008"/>
                </a:lnTo>
                <a:lnTo>
                  <a:pt x="2026319" y="8827503"/>
                </a:lnTo>
                <a:lnTo>
                  <a:pt x="1833814" y="8822490"/>
                </a:lnTo>
                <a:cubicBezTo>
                  <a:pt x="1782735" y="8849561"/>
                  <a:pt x="1757056" y="8914732"/>
                  <a:pt x="1705977" y="8941803"/>
                </a:cubicBezTo>
                <a:lnTo>
                  <a:pt x="1693445" y="9048082"/>
                </a:lnTo>
                <a:lnTo>
                  <a:pt x="1575469" y="9099885"/>
                </a:lnTo>
                <a:lnTo>
                  <a:pt x="1477879" y="8936456"/>
                </a:lnTo>
                <a:cubicBezTo>
                  <a:pt x="1434432" y="8917406"/>
                  <a:pt x="1390427" y="8902088"/>
                  <a:pt x="1347537" y="8879306"/>
                </a:cubicBezTo>
                <a:cubicBezTo>
                  <a:pt x="1304647" y="8856524"/>
                  <a:pt x="1220537" y="8855911"/>
                  <a:pt x="1220537" y="8799764"/>
                </a:cubicBezTo>
                <a:lnTo>
                  <a:pt x="1106906" y="8783053"/>
                </a:lnTo>
                <a:lnTo>
                  <a:pt x="890337" y="8686800"/>
                </a:lnTo>
                <a:lnTo>
                  <a:pt x="649706" y="8662737"/>
                </a:lnTo>
                <a:cubicBezTo>
                  <a:pt x="599630" y="8643576"/>
                  <a:pt x="543203" y="8687914"/>
                  <a:pt x="493127" y="8668753"/>
                </a:cubicBezTo>
                <a:lnTo>
                  <a:pt x="385011" y="8566485"/>
                </a:lnTo>
                <a:cubicBezTo>
                  <a:pt x="418933" y="8526491"/>
                  <a:pt x="421105" y="8461097"/>
                  <a:pt x="455027" y="8421103"/>
                </a:cubicBezTo>
                <a:lnTo>
                  <a:pt x="577516" y="8373979"/>
                </a:lnTo>
                <a:lnTo>
                  <a:pt x="794085" y="8301790"/>
                </a:lnTo>
                <a:lnTo>
                  <a:pt x="745958" y="8133348"/>
                </a:lnTo>
                <a:lnTo>
                  <a:pt x="818148" y="7820527"/>
                </a:lnTo>
                <a:lnTo>
                  <a:pt x="697832" y="7820527"/>
                </a:lnTo>
                <a:lnTo>
                  <a:pt x="625642" y="7916779"/>
                </a:lnTo>
                <a:lnTo>
                  <a:pt x="457200" y="7820527"/>
                </a:lnTo>
                <a:lnTo>
                  <a:pt x="529390" y="7700211"/>
                </a:lnTo>
                <a:cubicBezTo>
                  <a:pt x="595619" y="7692858"/>
                  <a:pt x="649148" y="7755356"/>
                  <a:pt x="715377" y="7748003"/>
                </a:cubicBezTo>
                <a:lnTo>
                  <a:pt x="938464" y="7676148"/>
                </a:lnTo>
                <a:lnTo>
                  <a:pt x="1058779" y="7459579"/>
                </a:lnTo>
                <a:lnTo>
                  <a:pt x="1203158" y="7603958"/>
                </a:lnTo>
                <a:lnTo>
                  <a:pt x="1299411" y="7555832"/>
                </a:lnTo>
                <a:lnTo>
                  <a:pt x="1443790" y="7507706"/>
                </a:lnTo>
                <a:lnTo>
                  <a:pt x="1684421" y="7603958"/>
                </a:lnTo>
                <a:lnTo>
                  <a:pt x="1684421" y="7603958"/>
                </a:lnTo>
                <a:cubicBezTo>
                  <a:pt x="1685897" y="7580341"/>
                  <a:pt x="1726308" y="7509488"/>
                  <a:pt x="1693277" y="7462253"/>
                </a:cubicBezTo>
                <a:lnTo>
                  <a:pt x="1540042" y="7363327"/>
                </a:lnTo>
                <a:lnTo>
                  <a:pt x="1299411" y="7315200"/>
                </a:lnTo>
                <a:lnTo>
                  <a:pt x="1130969" y="7339264"/>
                </a:lnTo>
                <a:lnTo>
                  <a:pt x="1034716" y="7315200"/>
                </a:lnTo>
                <a:cubicBezTo>
                  <a:pt x="1061620" y="7254151"/>
                  <a:pt x="955173" y="7174052"/>
                  <a:pt x="982077" y="7113003"/>
                </a:cubicBezTo>
                <a:lnTo>
                  <a:pt x="1155032" y="7050506"/>
                </a:lnTo>
                <a:lnTo>
                  <a:pt x="1155032" y="6930190"/>
                </a:lnTo>
                <a:lnTo>
                  <a:pt x="1155032" y="6761748"/>
                </a:lnTo>
                <a:lnTo>
                  <a:pt x="1203158" y="6617369"/>
                </a:lnTo>
                <a:lnTo>
                  <a:pt x="1409700" y="6517440"/>
                </a:lnTo>
                <a:lnTo>
                  <a:pt x="1443790" y="6328611"/>
                </a:lnTo>
                <a:lnTo>
                  <a:pt x="1419727" y="6208295"/>
                </a:lnTo>
                <a:lnTo>
                  <a:pt x="1275348" y="6304548"/>
                </a:lnTo>
                <a:cubicBezTo>
                  <a:pt x="1251090" y="6312458"/>
                  <a:pt x="1184414" y="6303044"/>
                  <a:pt x="1178927" y="6281153"/>
                </a:cubicBezTo>
                <a:cubicBezTo>
                  <a:pt x="1173440" y="6259262"/>
                  <a:pt x="1234211" y="6213197"/>
                  <a:pt x="1242427" y="6173203"/>
                </a:cubicBezTo>
                <a:lnTo>
                  <a:pt x="1323474" y="6015790"/>
                </a:lnTo>
                <a:lnTo>
                  <a:pt x="1597192" y="5941261"/>
                </a:lnTo>
                <a:lnTo>
                  <a:pt x="1527342" y="5833645"/>
                </a:lnTo>
                <a:lnTo>
                  <a:pt x="1395664" y="5824621"/>
                </a:lnTo>
                <a:lnTo>
                  <a:pt x="1179095" y="5799221"/>
                </a:lnTo>
                <a:cubicBezTo>
                  <a:pt x="1153639" y="5798998"/>
                  <a:pt x="1178983" y="5919426"/>
                  <a:pt x="1153527" y="5919203"/>
                </a:cubicBezTo>
                <a:lnTo>
                  <a:pt x="877637" y="5838658"/>
                </a:lnTo>
                <a:lnTo>
                  <a:pt x="697832" y="5606716"/>
                </a:lnTo>
                <a:lnTo>
                  <a:pt x="577516" y="5582653"/>
                </a:lnTo>
                <a:cubicBezTo>
                  <a:pt x="604420" y="5618636"/>
                  <a:pt x="586873" y="5660970"/>
                  <a:pt x="613777" y="5696953"/>
                </a:cubicBezTo>
                <a:lnTo>
                  <a:pt x="697832" y="5775158"/>
                </a:lnTo>
                <a:cubicBezTo>
                  <a:pt x="652880" y="5780840"/>
                  <a:pt x="601579" y="5856371"/>
                  <a:pt x="556627" y="5862053"/>
                </a:cubicBezTo>
                <a:lnTo>
                  <a:pt x="351924" y="5869071"/>
                </a:lnTo>
                <a:lnTo>
                  <a:pt x="314492" y="5702969"/>
                </a:lnTo>
                <a:cubicBezTo>
                  <a:pt x="314826" y="5627326"/>
                  <a:pt x="315161" y="5551683"/>
                  <a:pt x="315495" y="5476040"/>
                </a:cubicBezTo>
                <a:lnTo>
                  <a:pt x="144379" y="5459664"/>
                </a:lnTo>
                <a:lnTo>
                  <a:pt x="0" y="5462337"/>
                </a:lnTo>
                <a:lnTo>
                  <a:pt x="96253" y="5245769"/>
                </a:lnTo>
                <a:close/>
              </a:path>
            </a:pathLst>
          </a:custGeom>
          <a:noFill/>
          <a:ln w="762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Rectangle 13"/>
          <p:cNvSpPr/>
          <p:nvPr/>
        </p:nvSpPr>
        <p:spPr>
          <a:xfrm>
            <a:off x="13980695" y="324465"/>
            <a:ext cx="11863137" cy="17682539"/>
          </a:xfrm>
          <a:prstGeom prst="rect">
            <a:avLst/>
          </a:prstGeom>
          <a:noFill/>
          <a:ln w="190500" cmpd="tri">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Freeform 15"/>
          <p:cNvSpPr/>
          <p:nvPr/>
        </p:nvSpPr>
        <p:spPr>
          <a:xfrm>
            <a:off x="21427259" y="16117807"/>
            <a:ext cx="323131" cy="561024"/>
          </a:xfrm>
          <a:custGeom>
            <a:avLst/>
            <a:gdLst>
              <a:gd name="connsiteX0" fmla="*/ 151629 w 323131"/>
              <a:gd name="connsiteY0" fmla="*/ 48115 h 561024"/>
              <a:gd name="connsiteX1" fmla="*/ 261166 w 323131"/>
              <a:gd name="connsiteY1" fmla="*/ 490 h 561024"/>
              <a:gd name="connsiteX2" fmla="*/ 323079 w 323131"/>
              <a:gd name="connsiteY2" fmla="*/ 76690 h 561024"/>
              <a:gd name="connsiteX3" fmla="*/ 251641 w 323131"/>
              <a:gd name="connsiteY3" fmla="*/ 262427 h 561024"/>
              <a:gd name="connsiteX4" fmla="*/ 270691 w 323131"/>
              <a:gd name="connsiteY4" fmla="*/ 367202 h 561024"/>
              <a:gd name="connsiteX5" fmla="*/ 180204 w 323131"/>
              <a:gd name="connsiteY5" fmla="*/ 524365 h 561024"/>
              <a:gd name="connsiteX6" fmla="*/ 61141 w 323131"/>
              <a:gd name="connsiteY6" fmla="*/ 552940 h 561024"/>
              <a:gd name="connsiteX7" fmla="*/ 8754 w 323131"/>
              <a:gd name="connsiteY7" fmla="*/ 410065 h 561024"/>
              <a:gd name="connsiteX8" fmla="*/ 8754 w 323131"/>
              <a:gd name="connsiteY8" fmla="*/ 252902 h 561024"/>
              <a:gd name="connsiteX9" fmla="*/ 94479 w 323131"/>
              <a:gd name="connsiteY9" fmla="*/ 129077 h 561024"/>
              <a:gd name="connsiteX10" fmla="*/ 151629 w 323131"/>
              <a:gd name="connsiteY10" fmla="*/ 48115 h 5610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23131" h="561024">
                <a:moveTo>
                  <a:pt x="151629" y="48115"/>
                </a:moveTo>
                <a:cubicBezTo>
                  <a:pt x="179410" y="26684"/>
                  <a:pt x="232591" y="-4272"/>
                  <a:pt x="261166" y="490"/>
                </a:cubicBezTo>
                <a:cubicBezTo>
                  <a:pt x="289741" y="5252"/>
                  <a:pt x="324666" y="33034"/>
                  <a:pt x="323079" y="76690"/>
                </a:cubicBezTo>
                <a:cubicBezTo>
                  <a:pt x="321492" y="120346"/>
                  <a:pt x="260372" y="214008"/>
                  <a:pt x="251641" y="262427"/>
                </a:cubicBezTo>
                <a:cubicBezTo>
                  <a:pt x="242910" y="310846"/>
                  <a:pt x="282597" y="323546"/>
                  <a:pt x="270691" y="367202"/>
                </a:cubicBezTo>
                <a:cubicBezTo>
                  <a:pt x="258785" y="410858"/>
                  <a:pt x="215129" y="493409"/>
                  <a:pt x="180204" y="524365"/>
                </a:cubicBezTo>
                <a:cubicBezTo>
                  <a:pt x="145279" y="555321"/>
                  <a:pt x="89716" y="571990"/>
                  <a:pt x="61141" y="552940"/>
                </a:cubicBezTo>
                <a:cubicBezTo>
                  <a:pt x="32566" y="533890"/>
                  <a:pt x="17485" y="460071"/>
                  <a:pt x="8754" y="410065"/>
                </a:cubicBezTo>
                <a:cubicBezTo>
                  <a:pt x="23" y="360059"/>
                  <a:pt x="-5533" y="299733"/>
                  <a:pt x="8754" y="252902"/>
                </a:cubicBezTo>
                <a:cubicBezTo>
                  <a:pt x="23041" y="206071"/>
                  <a:pt x="76223" y="160827"/>
                  <a:pt x="94479" y="129077"/>
                </a:cubicBezTo>
                <a:cubicBezTo>
                  <a:pt x="112735" y="97327"/>
                  <a:pt x="123848" y="69546"/>
                  <a:pt x="151629" y="48115"/>
                </a:cubicBezTo>
                <a:close/>
              </a:path>
            </a:pathLst>
          </a:custGeom>
          <a:noFill/>
          <a:ln w="762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Freeform 16"/>
          <p:cNvSpPr/>
          <p:nvPr/>
        </p:nvSpPr>
        <p:spPr>
          <a:xfrm>
            <a:off x="20467680" y="16556447"/>
            <a:ext cx="241465" cy="162690"/>
          </a:xfrm>
          <a:custGeom>
            <a:avLst/>
            <a:gdLst>
              <a:gd name="connsiteX0" fmla="*/ 92033 w 241465"/>
              <a:gd name="connsiteY0" fmla="*/ 38100 h 162690"/>
              <a:gd name="connsiteX1" fmla="*/ 192045 w 241465"/>
              <a:gd name="connsiteY1" fmla="*/ 0 h 162690"/>
              <a:gd name="connsiteX2" fmla="*/ 234908 w 241465"/>
              <a:gd name="connsiteY2" fmla="*/ 38100 h 162690"/>
              <a:gd name="connsiteX3" fmla="*/ 230145 w 241465"/>
              <a:gd name="connsiteY3" fmla="*/ 109537 h 162690"/>
              <a:gd name="connsiteX4" fmla="*/ 130133 w 241465"/>
              <a:gd name="connsiteY4" fmla="*/ 152400 h 162690"/>
              <a:gd name="connsiteX5" fmla="*/ 44408 w 241465"/>
              <a:gd name="connsiteY5" fmla="*/ 161925 h 162690"/>
              <a:gd name="connsiteX6" fmla="*/ 1545 w 241465"/>
              <a:gd name="connsiteY6" fmla="*/ 138112 h 162690"/>
              <a:gd name="connsiteX7" fmla="*/ 92033 w 241465"/>
              <a:gd name="connsiteY7" fmla="*/ 38100 h 162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1465" h="162690">
                <a:moveTo>
                  <a:pt x="92033" y="38100"/>
                </a:moveTo>
                <a:cubicBezTo>
                  <a:pt x="123783" y="15081"/>
                  <a:pt x="168233" y="0"/>
                  <a:pt x="192045" y="0"/>
                </a:cubicBezTo>
                <a:cubicBezTo>
                  <a:pt x="215857" y="0"/>
                  <a:pt x="228558" y="19844"/>
                  <a:pt x="234908" y="38100"/>
                </a:cubicBezTo>
                <a:cubicBezTo>
                  <a:pt x="241258" y="56356"/>
                  <a:pt x="247607" y="90487"/>
                  <a:pt x="230145" y="109537"/>
                </a:cubicBezTo>
                <a:cubicBezTo>
                  <a:pt x="212683" y="128587"/>
                  <a:pt x="161089" y="143669"/>
                  <a:pt x="130133" y="152400"/>
                </a:cubicBezTo>
                <a:cubicBezTo>
                  <a:pt x="99177" y="161131"/>
                  <a:pt x="65839" y="164306"/>
                  <a:pt x="44408" y="161925"/>
                </a:cubicBezTo>
                <a:cubicBezTo>
                  <a:pt x="22977" y="159544"/>
                  <a:pt x="-7186" y="157956"/>
                  <a:pt x="1545" y="138112"/>
                </a:cubicBezTo>
                <a:cubicBezTo>
                  <a:pt x="10276" y="118268"/>
                  <a:pt x="60283" y="61119"/>
                  <a:pt x="92033" y="38100"/>
                </a:cubicBezTo>
                <a:close/>
              </a:path>
            </a:pathLst>
          </a:custGeom>
          <a:noFill/>
          <a:ln w="762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8" name="Freeform 447"/>
          <p:cNvSpPr/>
          <p:nvPr/>
        </p:nvSpPr>
        <p:spPr>
          <a:xfrm>
            <a:off x="20403346" y="16421253"/>
            <a:ext cx="107971" cy="211626"/>
          </a:xfrm>
          <a:custGeom>
            <a:avLst/>
            <a:gdLst>
              <a:gd name="connsiteX0" fmla="*/ 13492 w 107971"/>
              <a:gd name="connsiteY0" fmla="*/ 211394 h 211626"/>
              <a:gd name="connsiteX1" fmla="*/ 99217 w 107971"/>
              <a:gd name="connsiteY1" fmla="*/ 135194 h 211626"/>
              <a:gd name="connsiteX2" fmla="*/ 99217 w 107971"/>
              <a:gd name="connsiteY2" fmla="*/ 16131 h 211626"/>
              <a:gd name="connsiteX3" fmla="*/ 46829 w 107971"/>
              <a:gd name="connsiteY3" fmla="*/ 11369 h 211626"/>
              <a:gd name="connsiteX4" fmla="*/ 3967 w 107971"/>
              <a:gd name="connsiteY4" fmla="*/ 111381 h 211626"/>
              <a:gd name="connsiteX5" fmla="*/ 13492 w 107971"/>
              <a:gd name="connsiteY5" fmla="*/ 211394 h 2116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7971" h="211626">
                <a:moveTo>
                  <a:pt x="13492" y="211394"/>
                </a:moveTo>
                <a:cubicBezTo>
                  <a:pt x="29367" y="215363"/>
                  <a:pt x="84930" y="167738"/>
                  <a:pt x="99217" y="135194"/>
                </a:cubicBezTo>
                <a:cubicBezTo>
                  <a:pt x="113504" y="102650"/>
                  <a:pt x="107948" y="36769"/>
                  <a:pt x="99217" y="16131"/>
                </a:cubicBezTo>
                <a:cubicBezTo>
                  <a:pt x="90486" y="-4507"/>
                  <a:pt x="62704" y="-4506"/>
                  <a:pt x="46829" y="11369"/>
                </a:cubicBezTo>
                <a:cubicBezTo>
                  <a:pt x="30954" y="27244"/>
                  <a:pt x="10317" y="76456"/>
                  <a:pt x="3967" y="111381"/>
                </a:cubicBezTo>
                <a:cubicBezTo>
                  <a:pt x="-2383" y="146306"/>
                  <a:pt x="-2383" y="207425"/>
                  <a:pt x="13492" y="211394"/>
                </a:cubicBezTo>
                <a:close/>
              </a:path>
            </a:pathLst>
          </a:custGeom>
          <a:noFill/>
          <a:ln w="762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9" name="Freeform 158"/>
          <p:cNvSpPr/>
          <p:nvPr/>
        </p:nvSpPr>
        <p:spPr>
          <a:xfrm>
            <a:off x="20145375" y="16735578"/>
            <a:ext cx="94480" cy="116143"/>
          </a:xfrm>
          <a:custGeom>
            <a:avLst/>
            <a:gdLst>
              <a:gd name="connsiteX0" fmla="*/ 13492 w 107971"/>
              <a:gd name="connsiteY0" fmla="*/ 211394 h 211626"/>
              <a:gd name="connsiteX1" fmla="*/ 99217 w 107971"/>
              <a:gd name="connsiteY1" fmla="*/ 135194 h 211626"/>
              <a:gd name="connsiteX2" fmla="*/ 99217 w 107971"/>
              <a:gd name="connsiteY2" fmla="*/ 16131 h 211626"/>
              <a:gd name="connsiteX3" fmla="*/ 46829 w 107971"/>
              <a:gd name="connsiteY3" fmla="*/ 11369 h 211626"/>
              <a:gd name="connsiteX4" fmla="*/ 3967 w 107971"/>
              <a:gd name="connsiteY4" fmla="*/ 111381 h 211626"/>
              <a:gd name="connsiteX5" fmla="*/ 13492 w 107971"/>
              <a:gd name="connsiteY5" fmla="*/ 211394 h 2116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7971" h="211626">
                <a:moveTo>
                  <a:pt x="13492" y="211394"/>
                </a:moveTo>
                <a:cubicBezTo>
                  <a:pt x="29367" y="215363"/>
                  <a:pt x="84930" y="167738"/>
                  <a:pt x="99217" y="135194"/>
                </a:cubicBezTo>
                <a:cubicBezTo>
                  <a:pt x="113504" y="102650"/>
                  <a:pt x="107948" y="36769"/>
                  <a:pt x="99217" y="16131"/>
                </a:cubicBezTo>
                <a:cubicBezTo>
                  <a:pt x="90486" y="-4507"/>
                  <a:pt x="62704" y="-4506"/>
                  <a:pt x="46829" y="11369"/>
                </a:cubicBezTo>
                <a:cubicBezTo>
                  <a:pt x="30954" y="27244"/>
                  <a:pt x="10317" y="76456"/>
                  <a:pt x="3967" y="111381"/>
                </a:cubicBezTo>
                <a:cubicBezTo>
                  <a:pt x="-2383" y="146306"/>
                  <a:pt x="-2383" y="207425"/>
                  <a:pt x="13492" y="211394"/>
                </a:cubicBezTo>
                <a:close/>
              </a:path>
            </a:pathLst>
          </a:custGeom>
          <a:noFill/>
          <a:ln w="762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9" name="Freeform 448"/>
          <p:cNvSpPr/>
          <p:nvPr/>
        </p:nvSpPr>
        <p:spPr>
          <a:xfrm>
            <a:off x="19350911" y="16799068"/>
            <a:ext cx="474527" cy="344604"/>
          </a:xfrm>
          <a:custGeom>
            <a:avLst/>
            <a:gdLst>
              <a:gd name="connsiteX0" fmla="*/ 108664 w 474527"/>
              <a:gd name="connsiteY0" fmla="*/ 214579 h 344604"/>
              <a:gd name="connsiteX1" fmla="*/ 3889 w 474527"/>
              <a:gd name="connsiteY1" fmla="*/ 252679 h 344604"/>
              <a:gd name="connsiteX2" fmla="*/ 41989 w 474527"/>
              <a:gd name="connsiteY2" fmla="*/ 338404 h 344604"/>
              <a:gd name="connsiteX3" fmla="*/ 222964 w 474527"/>
              <a:gd name="connsiteY3" fmla="*/ 319354 h 344604"/>
              <a:gd name="connsiteX4" fmla="*/ 256302 w 474527"/>
              <a:gd name="connsiteY4" fmla="*/ 171716 h 344604"/>
              <a:gd name="connsiteX5" fmla="*/ 313452 w 474527"/>
              <a:gd name="connsiteY5" fmla="*/ 162191 h 344604"/>
              <a:gd name="connsiteX6" fmla="*/ 442039 w 474527"/>
              <a:gd name="connsiteY6" fmla="*/ 181241 h 344604"/>
              <a:gd name="connsiteX7" fmla="*/ 470614 w 474527"/>
              <a:gd name="connsiteY7" fmla="*/ 147904 h 344604"/>
              <a:gd name="connsiteX8" fmla="*/ 375364 w 474527"/>
              <a:gd name="connsiteY8" fmla="*/ 62179 h 344604"/>
              <a:gd name="connsiteX9" fmla="*/ 265827 w 474527"/>
              <a:gd name="connsiteY9" fmla="*/ 266 h 344604"/>
              <a:gd name="connsiteX10" fmla="*/ 242014 w 474527"/>
              <a:gd name="connsiteY10" fmla="*/ 85991 h 344604"/>
              <a:gd name="connsiteX11" fmla="*/ 175339 w 474527"/>
              <a:gd name="connsiteY11" fmla="*/ 162191 h 344604"/>
              <a:gd name="connsiteX12" fmla="*/ 37227 w 474527"/>
              <a:gd name="connsiteY12" fmla="*/ 238391 h 344604"/>
              <a:gd name="connsiteX13" fmla="*/ 41989 w 474527"/>
              <a:gd name="connsiteY13" fmla="*/ 224104 h 344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74527" h="344604">
                <a:moveTo>
                  <a:pt x="108664" y="214579"/>
                </a:moveTo>
                <a:cubicBezTo>
                  <a:pt x="61832" y="223310"/>
                  <a:pt x="15001" y="232042"/>
                  <a:pt x="3889" y="252679"/>
                </a:cubicBezTo>
                <a:cubicBezTo>
                  <a:pt x="-7223" y="273316"/>
                  <a:pt x="5477" y="327292"/>
                  <a:pt x="41989" y="338404"/>
                </a:cubicBezTo>
                <a:cubicBezTo>
                  <a:pt x="78501" y="349516"/>
                  <a:pt x="187245" y="347135"/>
                  <a:pt x="222964" y="319354"/>
                </a:cubicBezTo>
                <a:cubicBezTo>
                  <a:pt x="258683" y="291573"/>
                  <a:pt x="241221" y="197910"/>
                  <a:pt x="256302" y="171716"/>
                </a:cubicBezTo>
                <a:cubicBezTo>
                  <a:pt x="271383" y="145522"/>
                  <a:pt x="282496" y="160604"/>
                  <a:pt x="313452" y="162191"/>
                </a:cubicBezTo>
                <a:cubicBezTo>
                  <a:pt x="344408" y="163778"/>
                  <a:pt x="415845" y="183622"/>
                  <a:pt x="442039" y="181241"/>
                </a:cubicBezTo>
                <a:cubicBezTo>
                  <a:pt x="468233" y="178860"/>
                  <a:pt x="481726" y="167748"/>
                  <a:pt x="470614" y="147904"/>
                </a:cubicBezTo>
                <a:cubicBezTo>
                  <a:pt x="459502" y="128060"/>
                  <a:pt x="409495" y="86785"/>
                  <a:pt x="375364" y="62179"/>
                </a:cubicBezTo>
                <a:cubicBezTo>
                  <a:pt x="341233" y="37573"/>
                  <a:pt x="288052" y="-3703"/>
                  <a:pt x="265827" y="266"/>
                </a:cubicBezTo>
                <a:cubicBezTo>
                  <a:pt x="243602" y="4235"/>
                  <a:pt x="257095" y="59004"/>
                  <a:pt x="242014" y="85991"/>
                </a:cubicBezTo>
                <a:cubicBezTo>
                  <a:pt x="226933" y="112978"/>
                  <a:pt x="209470" y="136791"/>
                  <a:pt x="175339" y="162191"/>
                </a:cubicBezTo>
                <a:cubicBezTo>
                  <a:pt x="141208" y="187591"/>
                  <a:pt x="59452" y="228072"/>
                  <a:pt x="37227" y="238391"/>
                </a:cubicBezTo>
                <a:cubicBezTo>
                  <a:pt x="15002" y="248710"/>
                  <a:pt x="28495" y="236407"/>
                  <a:pt x="41989" y="224104"/>
                </a:cubicBezTo>
              </a:path>
            </a:pathLst>
          </a:custGeom>
          <a:noFill/>
          <a:ln w="762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0" name="Freeform 449"/>
          <p:cNvSpPr/>
          <p:nvPr/>
        </p:nvSpPr>
        <p:spPr>
          <a:xfrm>
            <a:off x="19567346" y="17099611"/>
            <a:ext cx="173940" cy="143172"/>
          </a:xfrm>
          <a:custGeom>
            <a:avLst/>
            <a:gdLst>
              <a:gd name="connsiteX0" fmla="*/ 173217 w 173940"/>
              <a:gd name="connsiteY0" fmla="*/ 95011 h 143172"/>
              <a:gd name="connsiteX1" fmla="*/ 135117 w 173940"/>
              <a:gd name="connsiteY1" fmla="*/ 9286 h 143172"/>
              <a:gd name="connsiteX2" fmla="*/ 77967 w 173940"/>
              <a:gd name="connsiteY2" fmla="*/ 9286 h 143172"/>
              <a:gd name="connsiteX3" fmla="*/ 16054 w 173940"/>
              <a:gd name="connsiteY3" fmla="*/ 71198 h 143172"/>
              <a:gd name="connsiteX4" fmla="*/ 6529 w 173940"/>
              <a:gd name="connsiteY4" fmla="*/ 133111 h 143172"/>
              <a:gd name="connsiteX5" fmla="*/ 101779 w 173940"/>
              <a:gd name="connsiteY5" fmla="*/ 137873 h 143172"/>
              <a:gd name="connsiteX6" fmla="*/ 173217 w 173940"/>
              <a:gd name="connsiteY6" fmla="*/ 95011 h 143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3940" h="143172">
                <a:moveTo>
                  <a:pt x="173217" y="95011"/>
                </a:moveTo>
                <a:cubicBezTo>
                  <a:pt x="178773" y="73580"/>
                  <a:pt x="150992" y="23573"/>
                  <a:pt x="135117" y="9286"/>
                </a:cubicBezTo>
                <a:cubicBezTo>
                  <a:pt x="119242" y="-5002"/>
                  <a:pt x="97811" y="-1033"/>
                  <a:pt x="77967" y="9286"/>
                </a:cubicBezTo>
                <a:cubicBezTo>
                  <a:pt x="58123" y="19605"/>
                  <a:pt x="27960" y="50561"/>
                  <a:pt x="16054" y="71198"/>
                </a:cubicBezTo>
                <a:cubicBezTo>
                  <a:pt x="4148" y="91835"/>
                  <a:pt x="-7759" y="121999"/>
                  <a:pt x="6529" y="133111"/>
                </a:cubicBezTo>
                <a:cubicBezTo>
                  <a:pt x="20816" y="144224"/>
                  <a:pt x="76379" y="146604"/>
                  <a:pt x="101779" y="137873"/>
                </a:cubicBezTo>
                <a:cubicBezTo>
                  <a:pt x="127179" y="129142"/>
                  <a:pt x="167661" y="116442"/>
                  <a:pt x="173217" y="95011"/>
                </a:cubicBezTo>
                <a:close/>
              </a:path>
            </a:pathLst>
          </a:custGeom>
          <a:noFill/>
          <a:ln w="762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1" name="Freeform 450"/>
          <p:cNvSpPr/>
          <p:nvPr/>
        </p:nvSpPr>
        <p:spPr>
          <a:xfrm>
            <a:off x="19262002" y="16866898"/>
            <a:ext cx="289316" cy="85369"/>
          </a:xfrm>
          <a:custGeom>
            <a:avLst/>
            <a:gdLst>
              <a:gd name="connsiteX0" fmla="*/ 7073 w 289316"/>
              <a:gd name="connsiteY0" fmla="*/ 56261 h 85369"/>
              <a:gd name="connsiteX1" fmla="*/ 126136 w 289316"/>
              <a:gd name="connsiteY1" fmla="*/ 84836 h 85369"/>
              <a:gd name="connsiteX2" fmla="*/ 283298 w 289316"/>
              <a:gd name="connsiteY2" fmla="*/ 32449 h 85369"/>
              <a:gd name="connsiteX3" fmla="*/ 235673 w 289316"/>
              <a:gd name="connsiteY3" fmla="*/ 3874 h 85369"/>
              <a:gd name="connsiteX4" fmla="*/ 40411 w 289316"/>
              <a:gd name="connsiteY4" fmla="*/ 3874 h 85369"/>
              <a:gd name="connsiteX5" fmla="*/ 7073 w 289316"/>
              <a:gd name="connsiteY5" fmla="*/ 56261 h 85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9316" h="85369">
                <a:moveTo>
                  <a:pt x="7073" y="56261"/>
                </a:moveTo>
                <a:cubicBezTo>
                  <a:pt x="21360" y="69755"/>
                  <a:pt x="80099" y="88805"/>
                  <a:pt x="126136" y="84836"/>
                </a:cubicBezTo>
                <a:cubicBezTo>
                  <a:pt x="172173" y="80867"/>
                  <a:pt x="265042" y="45943"/>
                  <a:pt x="283298" y="32449"/>
                </a:cubicBezTo>
                <a:cubicBezTo>
                  <a:pt x="301554" y="18955"/>
                  <a:pt x="276154" y="8636"/>
                  <a:pt x="235673" y="3874"/>
                </a:cubicBezTo>
                <a:cubicBezTo>
                  <a:pt x="195192" y="-888"/>
                  <a:pt x="82480" y="-1682"/>
                  <a:pt x="40411" y="3874"/>
                </a:cubicBezTo>
                <a:cubicBezTo>
                  <a:pt x="-1658" y="9430"/>
                  <a:pt x="-7214" y="42767"/>
                  <a:pt x="7073" y="56261"/>
                </a:cubicBezTo>
                <a:close/>
              </a:path>
            </a:pathLst>
          </a:custGeom>
          <a:noFill/>
          <a:ln w="762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2" name="Freeform 451"/>
          <p:cNvSpPr/>
          <p:nvPr/>
        </p:nvSpPr>
        <p:spPr>
          <a:xfrm>
            <a:off x="18711855" y="17432645"/>
            <a:ext cx="181406" cy="147826"/>
          </a:xfrm>
          <a:custGeom>
            <a:avLst/>
            <a:gdLst>
              <a:gd name="connsiteX0" fmla="*/ 90495 w 181406"/>
              <a:gd name="connsiteY0" fmla="*/ 102 h 147826"/>
              <a:gd name="connsiteX1" fmla="*/ 8 w 181406"/>
              <a:gd name="connsiteY1" fmla="*/ 62014 h 147826"/>
              <a:gd name="connsiteX2" fmla="*/ 85733 w 181406"/>
              <a:gd name="connsiteY2" fmla="*/ 147739 h 147826"/>
              <a:gd name="connsiteX3" fmla="*/ 180983 w 181406"/>
              <a:gd name="connsiteY3" fmla="*/ 76302 h 147826"/>
              <a:gd name="connsiteX4" fmla="*/ 90495 w 181406"/>
              <a:gd name="connsiteY4" fmla="*/ 102 h 1478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1406" h="147826">
                <a:moveTo>
                  <a:pt x="90495" y="102"/>
                </a:moveTo>
                <a:cubicBezTo>
                  <a:pt x="60332" y="-2279"/>
                  <a:pt x="802" y="37408"/>
                  <a:pt x="8" y="62014"/>
                </a:cubicBezTo>
                <a:cubicBezTo>
                  <a:pt x="-786" y="86620"/>
                  <a:pt x="55570" y="145358"/>
                  <a:pt x="85733" y="147739"/>
                </a:cubicBezTo>
                <a:cubicBezTo>
                  <a:pt x="115896" y="150120"/>
                  <a:pt x="174633" y="103289"/>
                  <a:pt x="180983" y="76302"/>
                </a:cubicBezTo>
                <a:cubicBezTo>
                  <a:pt x="187333" y="49315"/>
                  <a:pt x="120658" y="2483"/>
                  <a:pt x="90495" y="102"/>
                </a:cubicBezTo>
                <a:close/>
              </a:path>
            </a:pathLst>
          </a:custGeom>
          <a:noFill/>
          <a:ln w="762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3" name="Freeform 452"/>
          <p:cNvSpPr/>
          <p:nvPr/>
        </p:nvSpPr>
        <p:spPr>
          <a:xfrm>
            <a:off x="17701584" y="17383469"/>
            <a:ext cx="138845" cy="118356"/>
          </a:xfrm>
          <a:custGeom>
            <a:avLst/>
            <a:gdLst>
              <a:gd name="connsiteX0" fmla="*/ 138741 w 138845"/>
              <a:gd name="connsiteY0" fmla="*/ 39753 h 118356"/>
              <a:gd name="connsiteX1" fmla="*/ 29204 w 138845"/>
              <a:gd name="connsiteY1" fmla="*/ 1653 h 118356"/>
              <a:gd name="connsiteX2" fmla="*/ 629 w 138845"/>
              <a:gd name="connsiteY2" fmla="*/ 92140 h 118356"/>
              <a:gd name="connsiteX3" fmla="*/ 48254 w 138845"/>
              <a:gd name="connsiteY3" fmla="*/ 115953 h 118356"/>
              <a:gd name="connsiteX4" fmla="*/ 138741 w 138845"/>
              <a:gd name="connsiteY4" fmla="*/ 39753 h 118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8845" h="118356">
                <a:moveTo>
                  <a:pt x="138741" y="39753"/>
                </a:moveTo>
                <a:cubicBezTo>
                  <a:pt x="135566" y="20703"/>
                  <a:pt x="52223" y="-7078"/>
                  <a:pt x="29204" y="1653"/>
                </a:cubicBezTo>
                <a:cubicBezTo>
                  <a:pt x="6185" y="10384"/>
                  <a:pt x="-2546" y="73090"/>
                  <a:pt x="629" y="92140"/>
                </a:cubicBezTo>
                <a:cubicBezTo>
                  <a:pt x="3804" y="111190"/>
                  <a:pt x="24441" y="123891"/>
                  <a:pt x="48254" y="115953"/>
                </a:cubicBezTo>
                <a:cubicBezTo>
                  <a:pt x="72066" y="108016"/>
                  <a:pt x="141916" y="58803"/>
                  <a:pt x="138741" y="39753"/>
                </a:cubicBezTo>
                <a:close/>
              </a:path>
            </a:pathLst>
          </a:custGeom>
          <a:noFill/>
          <a:ln w="762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9" name="Freeform 488"/>
          <p:cNvSpPr/>
          <p:nvPr/>
        </p:nvSpPr>
        <p:spPr>
          <a:xfrm>
            <a:off x="17868862" y="17246976"/>
            <a:ext cx="238946" cy="291784"/>
          </a:xfrm>
          <a:custGeom>
            <a:avLst/>
            <a:gdLst>
              <a:gd name="connsiteX0" fmla="*/ 100051 w 238946"/>
              <a:gd name="connsiteY0" fmla="*/ 33 h 291784"/>
              <a:gd name="connsiteX1" fmla="*/ 23851 w 238946"/>
              <a:gd name="connsiteY1" fmla="*/ 90521 h 291784"/>
              <a:gd name="connsiteX2" fmla="*/ 109576 w 238946"/>
              <a:gd name="connsiteY2" fmla="*/ 133383 h 291784"/>
              <a:gd name="connsiteX3" fmla="*/ 38 w 238946"/>
              <a:gd name="connsiteY3" fmla="*/ 285783 h 291784"/>
              <a:gd name="connsiteX4" fmla="*/ 123863 w 238946"/>
              <a:gd name="connsiteY4" fmla="*/ 252446 h 291784"/>
              <a:gd name="connsiteX5" fmla="*/ 209588 w 238946"/>
              <a:gd name="connsiteY5" fmla="*/ 171483 h 291784"/>
              <a:gd name="connsiteX6" fmla="*/ 233401 w 238946"/>
              <a:gd name="connsiteY6" fmla="*/ 80996 h 291784"/>
              <a:gd name="connsiteX7" fmla="*/ 100051 w 238946"/>
              <a:gd name="connsiteY7" fmla="*/ 33 h 291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8946" h="291784">
                <a:moveTo>
                  <a:pt x="100051" y="33"/>
                </a:moveTo>
                <a:cubicBezTo>
                  <a:pt x="65126" y="1621"/>
                  <a:pt x="22264" y="68296"/>
                  <a:pt x="23851" y="90521"/>
                </a:cubicBezTo>
                <a:cubicBezTo>
                  <a:pt x="25438" y="112746"/>
                  <a:pt x="113545" y="100839"/>
                  <a:pt x="109576" y="133383"/>
                </a:cubicBezTo>
                <a:cubicBezTo>
                  <a:pt x="105607" y="165927"/>
                  <a:pt x="-2343" y="265939"/>
                  <a:pt x="38" y="285783"/>
                </a:cubicBezTo>
                <a:cubicBezTo>
                  <a:pt x="2419" y="305627"/>
                  <a:pt x="88938" y="271496"/>
                  <a:pt x="123863" y="252446"/>
                </a:cubicBezTo>
                <a:cubicBezTo>
                  <a:pt x="158788" y="233396"/>
                  <a:pt x="191332" y="200058"/>
                  <a:pt x="209588" y="171483"/>
                </a:cubicBezTo>
                <a:cubicBezTo>
                  <a:pt x="227844" y="142908"/>
                  <a:pt x="249276" y="107984"/>
                  <a:pt x="233401" y="80996"/>
                </a:cubicBezTo>
                <a:cubicBezTo>
                  <a:pt x="217526" y="54009"/>
                  <a:pt x="134976" y="-1555"/>
                  <a:pt x="100051" y="33"/>
                </a:cubicBezTo>
                <a:close/>
              </a:path>
            </a:pathLst>
          </a:custGeom>
          <a:noFill/>
          <a:ln w="762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0" name="Freeform 489"/>
          <p:cNvSpPr/>
          <p:nvPr/>
        </p:nvSpPr>
        <p:spPr>
          <a:xfrm>
            <a:off x="17907308" y="17071652"/>
            <a:ext cx="338318" cy="218254"/>
          </a:xfrm>
          <a:custGeom>
            <a:avLst/>
            <a:gdLst>
              <a:gd name="connsiteX0" fmla="*/ 218767 w 338318"/>
              <a:gd name="connsiteY0" fmla="*/ 94395 h 218254"/>
              <a:gd name="connsiteX1" fmla="*/ 71130 w 338318"/>
              <a:gd name="connsiteY1" fmla="*/ 3907 h 218254"/>
              <a:gd name="connsiteX2" fmla="*/ 4455 w 338318"/>
              <a:gd name="connsiteY2" fmla="*/ 32482 h 218254"/>
              <a:gd name="connsiteX3" fmla="*/ 190192 w 338318"/>
              <a:gd name="connsiteY3" fmla="*/ 175357 h 218254"/>
              <a:gd name="connsiteX4" fmla="*/ 304492 w 338318"/>
              <a:gd name="connsiteY4" fmla="*/ 218220 h 218254"/>
              <a:gd name="connsiteX5" fmla="*/ 333067 w 338318"/>
              <a:gd name="connsiteY5" fmla="*/ 170595 h 218254"/>
              <a:gd name="connsiteX6" fmla="*/ 218767 w 338318"/>
              <a:gd name="connsiteY6" fmla="*/ 94395 h 2182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8318" h="218254">
                <a:moveTo>
                  <a:pt x="218767" y="94395"/>
                </a:moveTo>
                <a:cubicBezTo>
                  <a:pt x="175111" y="66614"/>
                  <a:pt x="106849" y="14226"/>
                  <a:pt x="71130" y="3907"/>
                </a:cubicBezTo>
                <a:cubicBezTo>
                  <a:pt x="35411" y="-6412"/>
                  <a:pt x="-15389" y="3907"/>
                  <a:pt x="4455" y="32482"/>
                </a:cubicBezTo>
                <a:cubicBezTo>
                  <a:pt x="24299" y="61057"/>
                  <a:pt x="140186" y="144401"/>
                  <a:pt x="190192" y="175357"/>
                </a:cubicBezTo>
                <a:cubicBezTo>
                  <a:pt x="240198" y="206313"/>
                  <a:pt x="280680" y="219014"/>
                  <a:pt x="304492" y="218220"/>
                </a:cubicBezTo>
                <a:cubicBezTo>
                  <a:pt x="328304" y="217426"/>
                  <a:pt x="348148" y="190439"/>
                  <a:pt x="333067" y="170595"/>
                </a:cubicBezTo>
                <a:cubicBezTo>
                  <a:pt x="317986" y="150751"/>
                  <a:pt x="262423" y="122176"/>
                  <a:pt x="218767" y="94395"/>
                </a:cubicBezTo>
                <a:close/>
              </a:path>
            </a:pathLst>
          </a:custGeom>
          <a:noFill/>
          <a:ln w="762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1" name="Freeform 490"/>
          <p:cNvSpPr/>
          <p:nvPr/>
        </p:nvSpPr>
        <p:spPr>
          <a:xfrm>
            <a:off x="17732718" y="16949322"/>
            <a:ext cx="138906" cy="116804"/>
          </a:xfrm>
          <a:custGeom>
            <a:avLst/>
            <a:gdLst>
              <a:gd name="connsiteX0" fmla="*/ 112370 w 138906"/>
              <a:gd name="connsiteY0" fmla="*/ 7175 h 116804"/>
              <a:gd name="connsiteX1" fmla="*/ 7595 w 138906"/>
              <a:gd name="connsiteY1" fmla="*/ 16700 h 116804"/>
              <a:gd name="connsiteX2" fmla="*/ 21882 w 138906"/>
              <a:gd name="connsiteY2" fmla="*/ 111950 h 116804"/>
              <a:gd name="connsiteX3" fmla="*/ 131420 w 138906"/>
              <a:gd name="connsiteY3" fmla="*/ 92900 h 116804"/>
              <a:gd name="connsiteX4" fmla="*/ 112370 w 138906"/>
              <a:gd name="connsiteY4" fmla="*/ 7175 h 1168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8906" h="116804">
                <a:moveTo>
                  <a:pt x="112370" y="7175"/>
                </a:moveTo>
                <a:cubicBezTo>
                  <a:pt x="91733" y="-5525"/>
                  <a:pt x="22676" y="-763"/>
                  <a:pt x="7595" y="16700"/>
                </a:cubicBezTo>
                <a:cubicBezTo>
                  <a:pt x="-7486" y="34163"/>
                  <a:pt x="1245" y="99250"/>
                  <a:pt x="21882" y="111950"/>
                </a:cubicBezTo>
                <a:cubicBezTo>
                  <a:pt x="42519" y="124650"/>
                  <a:pt x="113958" y="110362"/>
                  <a:pt x="131420" y="92900"/>
                </a:cubicBezTo>
                <a:cubicBezTo>
                  <a:pt x="148882" y="75438"/>
                  <a:pt x="133007" y="19875"/>
                  <a:pt x="112370" y="7175"/>
                </a:cubicBezTo>
                <a:close/>
              </a:path>
            </a:pathLst>
          </a:custGeom>
          <a:noFill/>
          <a:ln w="762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2" name="Freeform 491"/>
          <p:cNvSpPr/>
          <p:nvPr/>
        </p:nvSpPr>
        <p:spPr>
          <a:xfrm>
            <a:off x="18054566" y="16954431"/>
            <a:ext cx="130423" cy="115411"/>
          </a:xfrm>
          <a:custGeom>
            <a:avLst/>
            <a:gdLst>
              <a:gd name="connsiteX0" fmla="*/ 90559 w 130423"/>
              <a:gd name="connsiteY0" fmla="*/ 6828 h 115411"/>
              <a:gd name="connsiteX1" fmla="*/ 72 w 130423"/>
              <a:gd name="connsiteY1" fmla="*/ 16353 h 115411"/>
              <a:gd name="connsiteX2" fmla="*/ 76272 w 130423"/>
              <a:gd name="connsiteY2" fmla="*/ 111603 h 115411"/>
              <a:gd name="connsiteX3" fmla="*/ 128659 w 130423"/>
              <a:gd name="connsiteY3" fmla="*/ 87791 h 115411"/>
              <a:gd name="connsiteX4" fmla="*/ 90559 w 130423"/>
              <a:gd name="connsiteY4" fmla="*/ 6828 h 1154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0423" h="115411">
                <a:moveTo>
                  <a:pt x="90559" y="6828"/>
                </a:moveTo>
                <a:cubicBezTo>
                  <a:pt x="69128" y="-5078"/>
                  <a:pt x="2453" y="-1109"/>
                  <a:pt x="72" y="16353"/>
                </a:cubicBezTo>
                <a:cubicBezTo>
                  <a:pt x="-2309" y="33815"/>
                  <a:pt x="54841" y="99697"/>
                  <a:pt x="76272" y="111603"/>
                </a:cubicBezTo>
                <a:cubicBezTo>
                  <a:pt x="97703" y="123509"/>
                  <a:pt x="119928" y="105253"/>
                  <a:pt x="128659" y="87791"/>
                </a:cubicBezTo>
                <a:cubicBezTo>
                  <a:pt x="137390" y="70329"/>
                  <a:pt x="111990" y="18734"/>
                  <a:pt x="90559" y="6828"/>
                </a:cubicBezTo>
                <a:close/>
              </a:path>
            </a:pathLst>
          </a:custGeom>
          <a:noFill/>
          <a:ln w="762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3" name="Freeform 492"/>
          <p:cNvSpPr/>
          <p:nvPr/>
        </p:nvSpPr>
        <p:spPr>
          <a:xfrm>
            <a:off x="17663549" y="16569748"/>
            <a:ext cx="253677" cy="153429"/>
          </a:xfrm>
          <a:custGeom>
            <a:avLst/>
            <a:gdLst>
              <a:gd name="connsiteX0" fmla="*/ 252976 w 253677"/>
              <a:gd name="connsiteY0" fmla="*/ 34324 h 153429"/>
              <a:gd name="connsiteX1" fmla="*/ 157726 w 253677"/>
              <a:gd name="connsiteY1" fmla="*/ 986 h 153429"/>
              <a:gd name="connsiteX2" fmla="*/ 564 w 253677"/>
              <a:gd name="connsiteY2" fmla="*/ 62899 h 153429"/>
              <a:gd name="connsiteX3" fmla="*/ 110101 w 253677"/>
              <a:gd name="connsiteY3" fmla="*/ 153386 h 153429"/>
              <a:gd name="connsiteX4" fmla="*/ 252976 w 253677"/>
              <a:gd name="connsiteY4" fmla="*/ 34324 h 1534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3677" h="153429">
                <a:moveTo>
                  <a:pt x="252976" y="34324"/>
                </a:moveTo>
                <a:cubicBezTo>
                  <a:pt x="260913" y="8924"/>
                  <a:pt x="199795" y="-3776"/>
                  <a:pt x="157726" y="986"/>
                </a:cubicBezTo>
                <a:cubicBezTo>
                  <a:pt x="115657" y="5748"/>
                  <a:pt x="8501" y="37499"/>
                  <a:pt x="564" y="62899"/>
                </a:cubicBezTo>
                <a:cubicBezTo>
                  <a:pt x="-7373" y="88299"/>
                  <a:pt x="70413" y="151005"/>
                  <a:pt x="110101" y="153386"/>
                </a:cubicBezTo>
                <a:cubicBezTo>
                  <a:pt x="149789" y="155767"/>
                  <a:pt x="245039" y="59724"/>
                  <a:pt x="252976" y="34324"/>
                </a:cubicBezTo>
                <a:close/>
              </a:path>
            </a:pathLst>
          </a:custGeom>
          <a:noFill/>
          <a:ln w="762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4" name="Freeform 493"/>
          <p:cNvSpPr/>
          <p:nvPr/>
        </p:nvSpPr>
        <p:spPr>
          <a:xfrm>
            <a:off x="17649478" y="16273335"/>
            <a:ext cx="167361" cy="147967"/>
          </a:xfrm>
          <a:custGeom>
            <a:avLst/>
            <a:gdLst>
              <a:gd name="connsiteX0" fmla="*/ 167035 w 167361"/>
              <a:gd name="connsiteY0" fmla="*/ 106899 h 147967"/>
              <a:gd name="connsiteX1" fmla="*/ 95597 w 167361"/>
              <a:gd name="connsiteY1" fmla="*/ 2124 h 147967"/>
              <a:gd name="connsiteX2" fmla="*/ 347 w 167361"/>
              <a:gd name="connsiteY2" fmla="*/ 44987 h 147967"/>
              <a:gd name="connsiteX3" fmla="*/ 67022 w 167361"/>
              <a:gd name="connsiteY3" fmla="*/ 144999 h 147967"/>
              <a:gd name="connsiteX4" fmla="*/ 167035 w 167361"/>
              <a:gd name="connsiteY4" fmla="*/ 106899 h 1479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7361" h="147967">
                <a:moveTo>
                  <a:pt x="167035" y="106899"/>
                </a:moveTo>
                <a:cubicBezTo>
                  <a:pt x="171797" y="83087"/>
                  <a:pt x="123378" y="12443"/>
                  <a:pt x="95597" y="2124"/>
                </a:cubicBezTo>
                <a:cubicBezTo>
                  <a:pt x="67816" y="-8195"/>
                  <a:pt x="5109" y="21175"/>
                  <a:pt x="347" y="44987"/>
                </a:cubicBezTo>
                <a:cubicBezTo>
                  <a:pt x="-4415" y="68799"/>
                  <a:pt x="40828" y="133093"/>
                  <a:pt x="67022" y="144999"/>
                </a:cubicBezTo>
                <a:cubicBezTo>
                  <a:pt x="93216" y="156905"/>
                  <a:pt x="162273" y="130711"/>
                  <a:pt x="167035" y="106899"/>
                </a:cubicBezTo>
                <a:close/>
              </a:path>
            </a:pathLst>
          </a:custGeom>
          <a:noFill/>
          <a:ln w="762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5" name="Freeform 494"/>
          <p:cNvSpPr/>
          <p:nvPr/>
        </p:nvSpPr>
        <p:spPr>
          <a:xfrm>
            <a:off x="17879591" y="13133667"/>
            <a:ext cx="233403" cy="296511"/>
          </a:xfrm>
          <a:custGeom>
            <a:avLst/>
            <a:gdLst>
              <a:gd name="connsiteX0" fmla="*/ 213147 w 233403"/>
              <a:gd name="connsiteY0" fmla="*/ 22355 h 296511"/>
              <a:gd name="connsiteX1" fmla="*/ 108372 w 233403"/>
              <a:gd name="connsiteY1" fmla="*/ 12830 h 296511"/>
              <a:gd name="connsiteX2" fmla="*/ 17884 w 233403"/>
              <a:gd name="connsiteY2" fmla="*/ 141417 h 296511"/>
              <a:gd name="connsiteX3" fmla="*/ 8359 w 233403"/>
              <a:gd name="connsiteY3" fmla="*/ 246192 h 296511"/>
              <a:gd name="connsiteX4" fmla="*/ 113134 w 233403"/>
              <a:gd name="connsiteY4" fmla="*/ 293817 h 296511"/>
              <a:gd name="connsiteX5" fmla="*/ 222672 w 233403"/>
              <a:gd name="connsiteY5" fmla="*/ 169992 h 296511"/>
              <a:gd name="connsiteX6" fmla="*/ 213147 w 233403"/>
              <a:gd name="connsiteY6" fmla="*/ 22355 h 296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3403" h="296511">
                <a:moveTo>
                  <a:pt x="213147" y="22355"/>
                </a:moveTo>
                <a:cubicBezTo>
                  <a:pt x="194097" y="-3839"/>
                  <a:pt x="140916" y="-7014"/>
                  <a:pt x="108372" y="12830"/>
                </a:cubicBezTo>
                <a:cubicBezTo>
                  <a:pt x="75828" y="32674"/>
                  <a:pt x="34553" y="102523"/>
                  <a:pt x="17884" y="141417"/>
                </a:cubicBezTo>
                <a:cubicBezTo>
                  <a:pt x="1215" y="180311"/>
                  <a:pt x="-7516" y="220792"/>
                  <a:pt x="8359" y="246192"/>
                </a:cubicBezTo>
                <a:cubicBezTo>
                  <a:pt x="24234" y="271592"/>
                  <a:pt x="77415" y="306517"/>
                  <a:pt x="113134" y="293817"/>
                </a:cubicBezTo>
                <a:cubicBezTo>
                  <a:pt x="148853" y="281117"/>
                  <a:pt x="202828" y="218411"/>
                  <a:pt x="222672" y="169992"/>
                </a:cubicBezTo>
                <a:cubicBezTo>
                  <a:pt x="242516" y="121573"/>
                  <a:pt x="232197" y="48549"/>
                  <a:pt x="213147" y="22355"/>
                </a:cubicBezTo>
                <a:close/>
              </a:path>
            </a:pathLst>
          </a:custGeom>
          <a:noFill/>
          <a:ln w="762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6" name="Freeform 495"/>
          <p:cNvSpPr/>
          <p:nvPr/>
        </p:nvSpPr>
        <p:spPr>
          <a:xfrm>
            <a:off x="17927594" y="13479297"/>
            <a:ext cx="192906" cy="220338"/>
          </a:xfrm>
          <a:custGeom>
            <a:avLst/>
            <a:gdLst>
              <a:gd name="connsiteX0" fmla="*/ 150856 w 192906"/>
              <a:gd name="connsiteY0" fmla="*/ 14862 h 220338"/>
              <a:gd name="connsiteX1" fmla="*/ 27031 w 192906"/>
              <a:gd name="connsiteY1" fmla="*/ 14862 h 220338"/>
              <a:gd name="connsiteX2" fmla="*/ 12744 w 192906"/>
              <a:gd name="connsiteY2" fmla="*/ 176787 h 220338"/>
              <a:gd name="connsiteX3" fmla="*/ 179431 w 192906"/>
              <a:gd name="connsiteY3" fmla="*/ 214887 h 220338"/>
              <a:gd name="connsiteX4" fmla="*/ 179431 w 192906"/>
              <a:gd name="connsiteY4" fmla="*/ 81537 h 220338"/>
              <a:gd name="connsiteX5" fmla="*/ 150856 w 192906"/>
              <a:gd name="connsiteY5" fmla="*/ 14862 h 220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2906" h="220338">
                <a:moveTo>
                  <a:pt x="150856" y="14862"/>
                </a:moveTo>
                <a:cubicBezTo>
                  <a:pt x="125456" y="3750"/>
                  <a:pt x="50050" y="-12126"/>
                  <a:pt x="27031" y="14862"/>
                </a:cubicBezTo>
                <a:cubicBezTo>
                  <a:pt x="4012" y="41850"/>
                  <a:pt x="-12656" y="143450"/>
                  <a:pt x="12744" y="176787"/>
                </a:cubicBezTo>
                <a:cubicBezTo>
                  <a:pt x="38144" y="210124"/>
                  <a:pt x="151650" y="230762"/>
                  <a:pt x="179431" y="214887"/>
                </a:cubicBezTo>
                <a:cubicBezTo>
                  <a:pt x="207212" y="199012"/>
                  <a:pt x="184193" y="110906"/>
                  <a:pt x="179431" y="81537"/>
                </a:cubicBezTo>
                <a:cubicBezTo>
                  <a:pt x="174669" y="52168"/>
                  <a:pt x="176256" y="25974"/>
                  <a:pt x="150856" y="14862"/>
                </a:cubicBezTo>
                <a:close/>
              </a:path>
            </a:pathLst>
          </a:custGeom>
          <a:noFill/>
          <a:ln w="762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7" name="Freeform 496"/>
          <p:cNvSpPr/>
          <p:nvPr/>
        </p:nvSpPr>
        <p:spPr>
          <a:xfrm>
            <a:off x="15474218" y="7267763"/>
            <a:ext cx="391734" cy="184667"/>
          </a:xfrm>
          <a:custGeom>
            <a:avLst/>
            <a:gdLst>
              <a:gd name="connsiteX0" fmla="*/ 246795 w 391734"/>
              <a:gd name="connsiteY0" fmla="*/ 11334 h 184667"/>
              <a:gd name="connsiteX1" fmla="*/ 18195 w 391734"/>
              <a:gd name="connsiteY1" fmla="*/ 11334 h 184667"/>
              <a:gd name="connsiteX2" fmla="*/ 51532 w 391734"/>
              <a:gd name="connsiteY2" fmla="*/ 130396 h 184667"/>
              <a:gd name="connsiteX3" fmla="*/ 346807 w 391734"/>
              <a:gd name="connsiteY3" fmla="*/ 182784 h 184667"/>
              <a:gd name="connsiteX4" fmla="*/ 380145 w 391734"/>
              <a:gd name="connsiteY4" fmla="*/ 68484 h 184667"/>
              <a:gd name="connsiteX5" fmla="*/ 246795 w 391734"/>
              <a:gd name="connsiteY5" fmla="*/ 11334 h 1846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1734" h="184667">
                <a:moveTo>
                  <a:pt x="246795" y="11334"/>
                </a:moveTo>
                <a:cubicBezTo>
                  <a:pt x="186470" y="1809"/>
                  <a:pt x="50739" y="-8510"/>
                  <a:pt x="18195" y="11334"/>
                </a:cubicBezTo>
                <a:cubicBezTo>
                  <a:pt x="-14349" y="31178"/>
                  <a:pt x="-3237" y="101821"/>
                  <a:pt x="51532" y="130396"/>
                </a:cubicBezTo>
                <a:cubicBezTo>
                  <a:pt x="106301" y="158971"/>
                  <a:pt x="292038" y="193103"/>
                  <a:pt x="346807" y="182784"/>
                </a:cubicBezTo>
                <a:cubicBezTo>
                  <a:pt x="401576" y="172465"/>
                  <a:pt x="397607" y="97853"/>
                  <a:pt x="380145" y="68484"/>
                </a:cubicBezTo>
                <a:cubicBezTo>
                  <a:pt x="362683" y="39115"/>
                  <a:pt x="307120" y="20859"/>
                  <a:pt x="246795" y="11334"/>
                </a:cubicBezTo>
                <a:close/>
              </a:path>
            </a:pathLst>
          </a:custGeom>
          <a:noFill/>
          <a:ln w="762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8" name="Freeform 497"/>
          <p:cNvSpPr/>
          <p:nvPr/>
        </p:nvSpPr>
        <p:spPr>
          <a:xfrm>
            <a:off x="18706287" y="2682209"/>
            <a:ext cx="3192732" cy="12752099"/>
          </a:xfrm>
          <a:custGeom>
            <a:avLst/>
            <a:gdLst>
              <a:gd name="connsiteX0" fmla="*/ 0 w 2962475"/>
              <a:gd name="connsiteY0" fmla="*/ 0 h 7892716"/>
              <a:gd name="connsiteX1" fmla="*/ 481263 w 2962475"/>
              <a:gd name="connsiteY1" fmla="*/ 1347537 h 7892716"/>
              <a:gd name="connsiteX2" fmla="*/ 1564105 w 2962475"/>
              <a:gd name="connsiteY2" fmla="*/ 2310063 h 7892716"/>
              <a:gd name="connsiteX3" fmla="*/ 2334126 w 2962475"/>
              <a:gd name="connsiteY3" fmla="*/ 4066674 h 7892716"/>
              <a:gd name="connsiteX4" fmla="*/ 2815389 w 2962475"/>
              <a:gd name="connsiteY4" fmla="*/ 5366084 h 7892716"/>
              <a:gd name="connsiteX5" fmla="*/ 2959768 w 2962475"/>
              <a:gd name="connsiteY5" fmla="*/ 5630779 h 7892716"/>
              <a:gd name="connsiteX6" fmla="*/ 2719136 w 2962475"/>
              <a:gd name="connsiteY6" fmla="*/ 7892716 h 7892716"/>
              <a:gd name="connsiteX0" fmla="*/ 1481833 w 2484879"/>
              <a:gd name="connsiteY0" fmla="*/ 0 h 12725973"/>
              <a:gd name="connsiteX1" fmla="*/ 3667 w 2484879"/>
              <a:gd name="connsiteY1" fmla="*/ 6180794 h 12725973"/>
              <a:gd name="connsiteX2" fmla="*/ 1086509 w 2484879"/>
              <a:gd name="connsiteY2" fmla="*/ 7143320 h 12725973"/>
              <a:gd name="connsiteX3" fmla="*/ 1856530 w 2484879"/>
              <a:gd name="connsiteY3" fmla="*/ 8899931 h 12725973"/>
              <a:gd name="connsiteX4" fmla="*/ 2337793 w 2484879"/>
              <a:gd name="connsiteY4" fmla="*/ 10199341 h 12725973"/>
              <a:gd name="connsiteX5" fmla="*/ 2482172 w 2484879"/>
              <a:gd name="connsiteY5" fmla="*/ 10464036 h 12725973"/>
              <a:gd name="connsiteX6" fmla="*/ 2241540 w 2484879"/>
              <a:gd name="connsiteY6" fmla="*/ 12725973 h 12725973"/>
              <a:gd name="connsiteX0" fmla="*/ 1494048 w 2497094"/>
              <a:gd name="connsiteY0" fmla="*/ 0 h 12725973"/>
              <a:gd name="connsiteX1" fmla="*/ 1984248 w 2497094"/>
              <a:gd name="connsiteY1" fmla="*/ 1670671 h 12725973"/>
              <a:gd name="connsiteX2" fmla="*/ 15882 w 2497094"/>
              <a:gd name="connsiteY2" fmla="*/ 6180794 h 12725973"/>
              <a:gd name="connsiteX3" fmla="*/ 1098724 w 2497094"/>
              <a:gd name="connsiteY3" fmla="*/ 7143320 h 12725973"/>
              <a:gd name="connsiteX4" fmla="*/ 1868745 w 2497094"/>
              <a:gd name="connsiteY4" fmla="*/ 8899931 h 12725973"/>
              <a:gd name="connsiteX5" fmla="*/ 2350008 w 2497094"/>
              <a:gd name="connsiteY5" fmla="*/ 10199341 h 12725973"/>
              <a:gd name="connsiteX6" fmla="*/ 2494387 w 2497094"/>
              <a:gd name="connsiteY6" fmla="*/ 10464036 h 12725973"/>
              <a:gd name="connsiteX7" fmla="*/ 2253755 w 2497094"/>
              <a:gd name="connsiteY7" fmla="*/ 12725973 h 12725973"/>
              <a:gd name="connsiteX0" fmla="*/ 2380154 w 3383200"/>
              <a:gd name="connsiteY0" fmla="*/ 0 h 12725973"/>
              <a:gd name="connsiteX1" fmla="*/ 2870354 w 3383200"/>
              <a:gd name="connsiteY1" fmla="*/ 1670671 h 12725973"/>
              <a:gd name="connsiteX2" fmla="*/ 74903 w 3383200"/>
              <a:gd name="connsiteY2" fmla="*/ 3865231 h 12725973"/>
              <a:gd name="connsiteX3" fmla="*/ 901988 w 3383200"/>
              <a:gd name="connsiteY3" fmla="*/ 6180794 h 12725973"/>
              <a:gd name="connsiteX4" fmla="*/ 1984830 w 3383200"/>
              <a:gd name="connsiteY4" fmla="*/ 7143320 h 12725973"/>
              <a:gd name="connsiteX5" fmla="*/ 2754851 w 3383200"/>
              <a:gd name="connsiteY5" fmla="*/ 8899931 h 12725973"/>
              <a:gd name="connsiteX6" fmla="*/ 3236114 w 3383200"/>
              <a:gd name="connsiteY6" fmla="*/ 10199341 h 12725973"/>
              <a:gd name="connsiteX7" fmla="*/ 3380493 w 3383200"/>
              <a:gd name="connsiteY7" fmla="*/ 10464036 h 12725973"/>
              <a:gd name="connsiteX8" fmla="*/ 3139861 w 3383200"/>
              <a:gd name="connsiteY8" fmla="*/ 12725973 h 12725973"/>
              <a:gd name="connsiteX0" fmla="*/ 2380154 w 3504787"/>
              <a:gd name="connsiteY0" fmla="*/ 0 h 13013356"/>
              <a:gd name="connsiteX1" fmla="*/ 2870354 w 3504787"/>
              <a:gd name="connsiteY1" fmla="*/ 1670671 h 13013356"/>
              <a:gd name="connsiteX2" fmla="*/ 74903 w 3504787"/>
              <a:gd name="connsiteY2" fmla="*/ 3865231 h 13013356"/>
              <a:gd name="connsiteX3" fmla="*/ 901988 w 3504787"/>
              <a:gd name="connsiteY3" fmla="*/ 6180794 h 13013356"/>
              <a:gd name="connsiteX4" fmla="*/ 1984830 w 3504787"/>
              <a:gd name="connsiteY4" fmla="*/ 7143320 h 13013356"/>
              <a:gd name="connsiteX5" fmla="*/ 2754851 w 3504787"/>
              <a:gd name="connsiteY5" fmla="*/ 8899931 h 13013356"/>
              <a:gd name="connsiteX6" fmla="*/ 3236114 w 3504787"/>
              <a:gd name="connsiteY6" fmla="*/ 10199341 h 13013356"/>
              <a:gd name="connsiteX7" fmla="*/ 3380493 w 3504787"/>
              <a:gd name="connsiteY7" fmla="*/ 10464036 h 13013356"/>
              <a:gd name="connsiteX8" fmla="*/ 1389438 w 3504787"/>
              <a:gd name="connsiteY8" fmla="*/ 13013356 h 13013356"/>
              <a:gd name="connsiteX0" fmla="*/ 2380154 w 3472938"/>
              <a:gd name="connsiteY0" fmla="*/ 0 h 13013356"/>
              <a:gd name="connsiteX1" fmla="*/ 2870354 w 3472938"/>
              <a:gd name="connsiteY1" fmla="*/ 1670671 h 13013356"/>
              <a:gd name="connsiteX2" fmla="*/ 74903 w 3472938"/>
              <a:gd name="connsiteY2" fmla="*/ 3865231 h 13013356"/>
              <a:gd name="connsiteX3" fmla="*/ 901988 w 3472938"/>
              <a:gd name="connsiteY3" fmla="*/ 6180794 h 13013356"/>
              <a:gd name="connsiteX4" fmla="*/ 1984830 w 3472938"/>
              <a:gd name="connsiteY4" fmla="*/ 7143320 h 13013356"/>
              <a:gd name="connsiteX5" fmla="*/ 2754851 w 3472938"/>
              <a:gd name="connsiteY5" fmla="*/ 8899931 h 13013356"/>
              <a:gd name="connsiteX6" fmla="*/ 3236114 w 3472938"/>
              <a:gd name="connsiteY6" fmla="*/ 10199341 h 13013356"/>
              <a:gd name="connsiteX7" fmla="*/ 3380493 w 3472938"/>
              <a:gd name="connsiteY7" fmla="*/ 10464036 h 13013356"/>
              <a:gd name="connsiteX8" fmla="*/ 1825325 w 3472938"/>
              <a:gd name="connsiteY8" fmla="*/ 10971425 h 13013356"/>
              <a:gd name="connsiteX9" fmla="*/ 1389438 w 3472938"/>
              <a:gd name="connsiteY9" fmla="*/ 13013356 h 13013356"/>
              <a:gd name="connsiteX0" fmla="*/ 2380154 w 3389843"/>
              <a:gd name="connsiteY0" fmla="*/ 0 h 13013356"/>
              <a:gd name="connsiteX1" fmla="*/ 2870354 w 3389843"/>
              <a:gd name="connsiteY1" fmla="*/ 1670671 h 13013356"/>
              <a:gd name="connsiteX2" fmla="*/ 74903 w 3389843"/>
              <a:gd name="connsiteY2" fmla="*/ 3865231 h 13013356"/>
              <a:gd name="connsiteX3" fmla="*/ 901988 w 3389843"/>
              <a:gd name="connsiteY3" fmla="*/ 6180794 h 13013356"/>
              <a:gd name="connsiteX4" fmla="*/ 1984830 w 3389843"/>
              <a:gd name="connsiteY4" fmla="*/ 7143320 h 13013356"/>
              <a:gd name="connsiteX5" fmla="*/ 2754851 w 3389843"/>
              <a:gd name="connsiteY5" fmla="*/ 8899931 h 13013356"/>
              <a:gd name="connsiteX6" fmla="*/ 3236114 w 3389843"/>
              <a:gd name="connsiteY6" fmla="*/ 10199341 h 13013356"/>
              <a:gd name="connsiteX7" fmla="*/ 3275991 w 3389843"/>
              <a:gd name="connsiteY7" fmla="*/ 10855922 h 13013356"/>
              <a:gd name="connsiteX8" fmla="*/ 1825325 w 3389843"/>
              <a:gd name="connsiteY8" fmla="*/ 10971425 h 13013356"/>
              <a:gd name="connsiteX9" fmla="*/ 1389438 w 3389843"/>
              <a:gd name="connsiteY9" fmla="*/ 13013356 h 13013356"/>
              <a:gd name="connsiteX0" fmla="*/ 2380154 w 3393701"/>
              <a:gd name="connsiteY0" fmla="*/ 0 h 13013356"/>
              <a:gd name="connsiteX1" fmla="*/ 2870354 w 3393701"/>
              <a:gd name="connsiteY1" fmla="*/ 1670671 h 13013356"/>
              <a:gd name="connsiteX2" fmla="*/ 74903 w 3393701"/>
              <a:gd name="connsiteY2" fmla="*/ 3865231 h 13013356"/>
              <a:gd name="connsiteX3" fmla="*/ 901988 w 3393701"/>
              <a:gd name="connsiteY3" fmla="*/ 6180794 h 13013356"/>
              <a:gd name="connsiteX4" fmla="*/ 1984830 w 3393701"/>
              <a:gd name="connsiteY4" fmla="*/ 7143320 h 13013356"/>
              <a:gd name="connsiteX5" fmla="*/ 2754851 w 3393701"/>
              <a:gd name="connsiteY5" fmla="*/ 8899931 h 13013356"/>
              <a:gd name="connsiteX6" fmla="*/ 3236114 w 3393701"/>
              <a:gd name="connsiteY6" fmla="*/ 10199341 h 13013356"/>
              <a:gd name="connsiteX7" fmla="*/ 3275991 w 3393701"/>
              <a:gd name="connsiteY7" fmla="*/ 10855922 h 13013356"/>
              <a:gd name="connsiteX8" fmla="*/ 1773074 w 3393701"/>
              <a:gd name="connsiteY8" fmla="*/ 11206556 h 13013356"/>
              <a:gd name="connsiteX9" fmla="*/ 1389438 w 3393701"/>
              <a:gd name="connsiteY9" fmla="*/ 13013356 h 13013356"/>
              <a:gd name="connsiteX0" fmla="*/ 2380154 w 3393701"/>
              <a:gd name="connsiteY0" fmla="*/ 0 h 13039482"/>
              <a:gd name="connsiteX1" fmla="*/ 2870354 w 3393701"/>
              <a:gd name="connsiteY1" fmla="*/ 1670671 h 13039482"/>
              <a:gd name="connsiteX2" fmla="*/ 74903 w 3393701"/>
              <a:gd name="connsiteY2" fmla="*/ 3865231 h 13039482"/>
              <a:gd name="connsiteX3" fmla="*/ 901988 w 3393701"/>
              <a:gd name="connsiteY3" fmla="*/ 6180794 h 13039482"/>
              <a:gd name="connsiteX4" fmla="*/ 1984830 w 3393701"/>
              <a:gd name="connsiteY4" fmla="*/ 7143320 h 13039482"/>
              <a:gd name="connsiteX5" fmla="*/ 2754851 w 3393701"/>
              <a:gd name="connsiteY5" fmla="*/ 8899931 h 13039482"/>
              <a:gd name="connsiteX6" fmla="*/ 3236114 w 3393701"/>
              <a:gd name="connsiteY6" fmla="*/ 10199341 h 13039482"/>
              <a:gd name="connsiteX7" fmla="*/ 3275991 w 3393701"/>
              <a:gd name="connsiteY7" fmla="*/ 10855922 h 13039482"/>
              <a:gd name="connsiteX8" fmla="*/ 1773074 w 3393701"/>
              <a:gd name="connsiteY8" fmla="*/ 11206556 h 13039482"/>
              <a:gd name="connsiteX9" fmla="*/ 1415564 w 3393701"/>
              <a:gd name="connsiteY9" fmla="*/ 13039482 h 13039482"/>
              <a:gd name="connsiteX0" fmla="*/ 2380154 w 3241761"/>
              <a:gd name="connsiteY0" fmla="*/ 0 h 13039482"/>
              <a:gd name="connsiteX1" fmla="*/ 2870354 w 3241761"/>
              <a:gd name="connsiteY1" fmla="*/ 1670671 h 13039482"/>
              <a:gd name="connsiteX2" fmla="*/ 74903 w 3241761"/>
              <a:gd name="connsiteY2" fmla="*/ 3865231 h 13039482"/>
              <a:gd name="connsiteX3" fmla="*/ 901988 w 3241761"/>
              <a:gd name="connsiteY3" fmla="*/ 6180794 h 13039482"/>
              <a:gd name="connsiteX4" fmla="*/ 1984830 w 3241761"/>
              <a:gd name="connsiteY4" fmla="*/ 7143320 h 13039482"/>
              <a:gd name="connsiteX5" fmla="*/ 2754851 w 3241761"/>
              <a:gd name="connsiteY5" fmla="*/ 8899931 h 13039482"/>
              <a:gd name="connsiteX6" fmla="*/ 3236114 w 3241761"/>
              <a:gd name="connsiteY6" fmla="*/ 10199341 h 13039482"/>
              <a:gd name="connsiteX7" fmla="*/ 2439969 w 3241761"/>
              <a:gd name="connsiteY7" fmla="*/ 10124402 h 13039482"/>
              <a:gd name="connsiteX8" fmla="*/ 1773074 w 3241761"/>
              <a:gd name="connsiteY8" fmla="*/ 11206556 h 13039482"/>
              <a:gd name="connsiteX9" fmla="*/ 1415564 w 3241761"/>
              <a:gd name="connsiteY9" fmla="*/ 13039482 h 13039482"/>
              <a:gd name="connsiteX0" fmla="*/ 2380154 w 2918100"/>
              <a:gd name="connsiteY0" fmla="*/ 0 h 13039482"/>
              <a:gd name="connsiteX1" fmla="*/ 2870354 w 2918100"/>
              <a:gd name="connsiteY1" fmla="*/ 1670671 h 13039482"/>
              <a:gd name="connsiteX2" fmla="*/ 74903 w 2918100"/>
              <a:gd name="connsiteY2" fmla="*/ 3865231 h 13039482"/>
              <a:gd name="connsiteX3" fmla="*/ 901988 w 2918100"/>
              <a:gd name="connsiteY3" fmla="*/ 6180794 h 13039482"/>
              <a:gd name="connsiteX4" fmla="*/ 1984830 w 2918100"/>
              <a:gd name="connsiteY4" fmla="*/ 7143320 h 13039482"/>
              <a:gd name="connsiteX5" fmla="*/ 2754851 w 2918100"/>
              <a:gd name="connsiteY5" fmla="*/ 8899931 h 13039482"/>
              <a:gd name="connsiteX6" fmla="*/ 2765851 w 2918100"/>
              <a:gd name="connsiteY6" fmla="*/ 9572324 h 13039482"/>
              <a:gd name="connsiteX7" fmla="*/ 2439969 w 2918100"/>
              <a:gd name="connsiteY7" fmla="*/ 10124402 h 13039482"/>
              <a:gd name="connsiteX8" fmla="*/ 1773074 w 2918100"/>
              <a:gd name="connsiteY8" fmla="*/ 11206556 h 13039482"/>
              <a:gd name="connsiteX9" fmla="*/ 1415564 w 2918100"/>
              <a:gd name="connsiteY9" fmla="*/ 13039482 h 13039482"/>
              <a:gd name="connsiteX0" fmla="*/ 2380154 w 2918100"/>
              <a:gd name="connsiteY0" fmla="*/ 0 h 13196236"/>
              <a:gd name="connsiteX1" fmla="*/ 2870354 w 2918100"/>
              <a:gd name="connsiteY1" fmla="*/ 1670671 h 13196236"/>
              <a:gd name="connsiteX2" fmla="*/ 74903 w 2918100"/>
              <a:gd name="connsiteY2" fmla="*/ 3865231 h 13196236"/>
              <a:gd name="connsiteX3" fmla="*/ 901988 w 2918100"/>
              <a:gd name="connsiteY3" fmla="*/ 6180794 h 13196236"/>
              <a:gd name="connsiteX4" fmla="*/ 1984830 w 2918100"/>
              <a:gd name="connsiteY4" fmla="*/ 7143320 h 13196236"/>
              <a:gd name="connsiteX5" fmla="*/ 2754851 w 2918100"/>
              <a:gd name="connsiteY5" fmla="*/ 8899931 h 13196236"/>
              <a:gd name="connsiteX6" fmla="*/ 2765851 w 2918100"/>
              <a:gd name="connsiteY6" fmla="*/ 9572324 h 13196236"/>
              <a:gd name="connsiteX7" fmla="*/ 2439969 w 2918100"/>
              <a:gd name="connsiteY7" fmla="*/ 10124402 h 13196236"/>
              <a:gd name="connsiteX8" fmla="*/ 1773074 w 2918100"/>
              <a:gd name="connsiteY8" fmla="*/ 11206556 h 13196236"/>
              <a:gd name="connsiteX9" fmla="*/ 1415564 w 2918100"/>
              <a:gd name="connsiteY9" fmla="*/ 13196236 h 13196236"/>
              <a:gd name="connsiteX0" fmla="*/ 2380154 w 3081289"/>
              <a:gd name="connsiteY0" fmla="*/ 0 h 13196236"/>
              <a:gd name="connsiteX1" fmla="*/ 2870354 w 3081289"/>
              <a:gd name="connsiteY1" fmla="*/ 1670671 h 13196236"/>
              <a:gd name="connsiteX2" fmla="*/ 74903 w 3081289"/>
              <a:gd name="connsiteY2" fmla="*/ 3865231 h 13196236"/>
              <a:gd name="connsiteX3" fmla="*/ 901988 w 3081289"/>
              <a:gd name="connsiteY3" fmla="*/ 6180794 h 13196236"/>
              <a:gd name="connsiteX4" fmla="*/ 1984830 w 3081289"/>
              <a:gd name="connsiteY4" fmla="*/ 7143320 h 13196236"/>
              <a:gd name="connsiteX5" fmla="*/ 2754851 w 3081289"/>
              <a:gd name="connsiteY5" fmla="*/ 8899931 h 13196236"/>
              <a:gd name="connsiteX6" fmla="*/ 2765851 w 3081289"/>
              <a:gd name="connsiteY6" fmla="*/ 9572324 h 13196236"/>
              <a:gd name="connsiteX7" fmla="*/ 3040861 w 3081289"/>
              <a:gd name="connsiteY7" fmla="*/ 10228905 h 13196236"/>
              <a:gd name="connsiteX8" fmla="*/ 1773074 w 3081289"/>
              <a:gd name="connsiteY8" fmla="*/ 11206556 h 13196236"/>
              <a:gd name="connsiteX9" fmla="*/ 1415564 w 3081289"/>
              <a:gd name="connsiteY9" fmla="*/ 13196236 h 13196236"/>
              <a:gd name="connsiteX0" fmla="*/ 2380154 w 3269924"/>
              <a:gd name="connsiteY0" fmla="*/ 0 h 13196236"/>
              <a:gd name="connsiteX1" fmla="*/ 2870354 w 3269924"/>
              <a:gd name="connsiteY1" fmla="*/ 1670671 h 13196236"/>
              <a:gd name="connsiteX2" fmla="*/ 74903 w 3269924"/>
              <a:gd name="connsiteY2" fmla="*/ 3865231 h 13196236"/>
              <a:gd name="connsiteX3" fmla="*/ 901988 w 3269924"/>
              <a:gd name="connsiteY3" fmla="*/ 6180794 h 13196236"/>
              <a:gd name="connsiteX4" fmla="*/ 1984830 w 3269924"/>
              <a:gd name="connsiteY4" fmla="*/ 7143320 h 13196236"/>
              <a:gd name="connsiteX5" fmla="*/ 2754851 w 3269924"/>
              <a:gd name="connsiteY5" fmla="*/ 8899931 h 13196236"/>
              <a:gd name="connsiteX6" fmla="*/ 2765851 w 3269924"/>
              <a:gd name="connsiteY6" fmla="*/ 9572324 h 13196236"/>
              <a:gd name="connsiteX7" fmla="*/ 3040861 w 3269924"/>
              <a:gd name="connsiteY7" fmla="*/ 10228905 h 13196236"/>
              <a:gd name="connsiteX8" fmla="*/ 3131611 w 3269924"/>
              <a:gd name="connsiteY8" fmla="*/ 11206556 h 13196236"/>
              <a:gd name="connsiteX9" fmla="*/ 1415564 w 3269924"/>
              <a:gd name="connsiteY9" fmla="*/ 13196236 h 13196236"/>
              <a:gd name="connsiteX0" fmla="*/ 2380154 w 3269924"/>
              <a:gd name="connsiteY0" fmla="*/ 0 h 12752099"/>
              <a:gd name="connsiteX1" fmla="*/ 2870354 w 3269924"/>
              <a:gd name="connsiteY1" fmla="*/ 1670671 h 12752099"/>
              <a:gd name="connsiteX2" fmla="*/ 74903 w 3269924"/>
              <a:gd name="connsiteY2" fmla="*/ 3865231 h 12752099"/>
              <a:gd name="connsiteX3" fmla="*/ 901988 w 3269924"/>
              <a:gd name="connsiteY3" fmla="*/ 6180794 h 12752099"/>
              <a:gd name="connsiteX4" fmla="*/ 1984830 w 3269924"/>
              <a:gd name="connsiteY4" fmla="*/ 7143320 h 12752099"/>
              <a:gd name="connsiteX5" fmla="*/ 2754851 w 3269924"/>
              <a:gd name="connsiteY5" fmla="*/ 8899931 h 12752099"/>
              <a:gd name="connsiteX6" fmla="*/ 2765851 w 3269924"/>
              <a:gd name="connsiteY6" fmla="*/ 9572324 h 12752099"/>
              <a:gd name="connsiteX7" fmla="*/ 3040861 w 3269924"/>
              <a:gd name="connsiteY7" fmla="*/ 10228905 h 12752099"/>
              <a:gd name="connsiteX8" fmla="*/ 3131611 w 3269924"/>
              <a:gd name="connsiteY8" fmla="*/ 11206556 h 12752099"/>
              <a:gd name="connsiteX9" fmla="*/ 2983107 w 3269924"/>
              <a:gd name="connsiteY9" fmla="*/ 12752099 h 12752099"/>
              <a:gd name="connsiteX0" fmla="*/ 2380154 w 3541455"/>
              <a:gd name="connsiteY0" fmla="*/ 0 h 12752099"/>
              <a:gd name="connsiteX1" fmla="*/ 2870354 w 3541455"/>
              <a:gd name="connsiteY1" fmla="*/ 1670671 h 12752099"/>
              <a:gd name="connsiteX2" fmla="*/ 74903 w 3541455"/>
              <a:gd name="connsiteY2" fmla="*/ 3865231 h 12752099"/>
              <a:gd name="connsiteX3" fmla="*/ 901988 w 3541455"/>
              <a:gd name="connsiteY3" fmla="*/ 6180794 h 12752099"/>
              <a:gd name="connsiteX4" fmla="*/ 1984830 w 3541455"/>
              <a:gd name="connsiteY4" fmla="*/ 7143320 h 12752099"/>
              <a:gd name="connsiteX5" fmla="*/ 2754851 w 3541455"/>
              <a:gd name="connsiteY5" fmla="*/ 8899931 h 12752099"/>
              <a:gd name="connsiteX6" fmla="*/ 2765851 w 3541455"/>
              <a:gd name="connsiteY6" fmla="*/ 9572324 h 12752099"/>
              <a:gd name="connsiteX7" fmla="*/ 3040861 w 3541455"/>
              <a:gd name="connsiteY7" fmla="*/ 10228905 h 12752099"/>
              <a:gd name="connsiteX8" fmla="*/ 3445120 w 3541455"/>
              <a:gd name="connsiteY8" fmla="*/ 11154304 h 12752099"/>
              <a:gd name="connsiteX9" fmla="*/ 2983107 w 3541455"/>
              <a:gd name="connsiteY9" fmla="*/ 12752099 h 12752099"/>
              <a:gd name="connsiteX0" fmla="*/ 2380154 w 3541455"/>
              <a:gd name="connsiteY0" fmla="*/ 0 h 12752099"/>
              <a:gd name="connsiteX1" fmla="*/ 2870354 w 3541455"/>
              <a:gd name="connsiteY1" fmla="*/ 1670671 h 12752099"/>
              <a:gd name="connsiteX2" fmla="*/ 74903 w 3541455"/>
              <a:gd name="connsiteY2" fmla="*/ 3865231 h 12752099"/>
              <a:gd name="connsiteX3" fmla="*/ 901988 w 3541455"/>
              <a:gd name="connsiteY3" fmla="*/ 6180794 h 12752099"/>
              <a:gd name="connsiteX4" fmla="*/ 1984830 w 3541455"/>
              <a:gd name="connsiteY4" fmla="*/ 7143320 h 12752099"/>
              <a:gd name="connsiteX5" fmla="*/ 2571971 w 3541455"/>
              <a:gd name="connsiteY5" fmla="*/ 8899931 h 12752099"/>
              <a:gd name="connsiteX6" fmla="*/ 2765851 w 3541455"/>
              <a:gd name="connsiteY6" fmla="*/ 9572324 h 12752099"/>
              <a:gd name="connsiteX7" fmla="*/ 3040861 w 3541455"/>
              <a:gd name="connsiteY7" fmla="*/ 10228905 h 12752099"/>
              <a:gd name="connsiteX8" fmla="*/ 3445120 w 3541455"/>
              <a:gd name="connsiteY8" fmla="*/ 11154304 h 12752099"/>
              <a:gd name="connsiteX9" fmla="*/ 2983107 w 3541455"/>
              <a:gd name="connsiteY9" fmla="*/ 12752099 h 12752099"/>
              <a:gd name="connsiteX0" fmla="*/ 2380154 w 3312825"/>
              <a:gd name="connsiteY0" fmla="*/ 0 h 12752099"/>
              <a:gd name="connsiteX1" fmla="*/ 2870354 w 3312825"/>
              <a:gd name="connsiteY1" fmla="*/ 1670671 h 12752099"/>
              <a:gd name="connsiteX2" fmla="*/ 74903 w 3312825"/>
              <a:gd name="connsiteY2" fmla="*/ 3865231 h 12752099"/>
              <a:gd name="connsiteX3" fmla="*/ 901988 w 3312825"/>
              <a:gd name="connsiteY3" fmla="*/ 6180794 h 12752099"/>
              <a:gd name="connsiteX4" fmla="*/ 1984830 w 3312825"/>
              <a:gd name="connsiteY4" fmla="*/ 7143320 h 12752099"/>
              <a:gd name="connsiteX5" fmla="*/ 2571971 w 3312825"/>
              <a:gd name="connsiteY5" fmla="*/ 8899931 h 12752099"/>
              <a:gd name="connsiteX6" fmla="*/ 2765851 w 3312825"/>
              <a:gd name="connsiteY6" fmla="*/ 9572324 h 12752099"/>
              <a:gd name="connsiteX7" fmla="*/ 3040861 w 3312825"/>
              <a:gd name="connsiteY7" fmla="*/ 10228905 h 12752099"/>
              <a:gd name="connsiteX8" fmla="*/ 3183863 w 3312825"/>
              <a:gd name="connsiteY8" fmla="*/ 11232681 h 12752099"/>
              <a:gd name="connsiteX9" fmla="*/ 2983107 w 3312825"/>
              <a:gd name="connsiteY9" fmla="*/ 12752099 h 12752099"/>
              <a:gd name="connsiteX0" fmla="*/ 2383353 w 3316024"/>
              <a:gd name="connsiteY0" fmla="*/ 0 h 12752099"/>
              <a:gd name="connsiteX1" fmla="*/ 2873553 w 3316024"/>
              <a:gd name="connsiteY1" fmla="*/ 1670671 h 12752099"/>
              <a:gd name="connsiteX2" fmla="*/ 78102 w 3316024"/>
              <a:gd name="connsiteY2" fmla="*/ 3865231 h 12752099"/>
              <a:gd name="connsiteX3" fmla="*/ 881876 w 3316024"/>
              <a:gd name="connsiteY3" fmla="*/ 5809329 h 12752099"/>
              <a:gd name="connsiteX4" fmla="*/ 905187 w 3316024"/>
              <a:gd name="connsiteY4" fmla="*/ 6180794 h 12752099"/>
              <a:gd name="connsiteX5" fmla="*/ 1988029 w 3316024"/>
              <a:gd name="connsiteY5" fmla="*/ 7143320 h 12752099"/>
              <a:gd name="connsiteX6" fmla="*/ 2575170 w 3316024"/>
              <a:gd name="connsiteY6" fmla="*/ 8899931 h 12752099"/>
              <a:gd name="connsiteX7" fmla="*/ 2769050 w 3316024"/>
              <a:gd name="connsiteY7" fmla="*/ 9572324 h 12752099"/>
              <a:gd name="connsiteX8" fmla="*/ 3044060 w 3316024"/>
              <a:gd name="connsiteY8" fmla="*/ 10228905 h 12752099"/>
              <a:gd name="connsiteX9" fmla="*/ 3187062 w 3316024"/>
              <a:gd name="connsiteY9" fmla="*/ 11232681 h 12752099"/>
              <a:gd name="connsiteX10" fmla="*/ 2986306 w 3316024"/>
              <a:gd name="connsiteY10" fmla="*/ 12752099 h 12752099"/>
              <a:gd name="connsiteX0" fmla="*/ 2383353 w 3316024"/>
              <a:gd name="connsiteY0" fmla="*/ 0 h 12752099"/>
              <a:gd name="connsiteX1" fmla="*/ 2873553 w 3316024"/>
              <a:gd name="connsiteY1" fmla="*/ 1670671 h 12752099"/>
              <a:gd name="connsiteX2" fmla="*/ 78102 w 3316024"/>
              <a:gd name="connsiteY2" fmla="*/ 3865231 h 12752099"/>
              <a:gd name="connsiteX3" fmla="*/ 881876 w 3316024"/>
              <a:gd name="connsiteY3" fmla="*/ 5809329 h 12752099"/>
              <a:gd name="connsiteX4" fmla="*/ 1114737 w 3316024"/>
              <a:gd name="connsiteY4" fmla="*/ 6361769 h 12752099"/>
              <a:gd name="connsiteX5" fmla="*/ 1988029 w 3316024"/>
              <a:gd name="connsiteY5" fmla="*/ 7143320 h 12752099"/>
              <a:gd name="connsiteX6" fmla="*/ 2575170 w 3316024"/>
              <a:gd name="connsiteY6" fmla="*/ 8899931 h 12752099"/>
              <a:gd name="connsiteX7" fmla="*/ 2769050 w 3316024"/>
              <a:gd name="connsiteY7" fmla="*/ 9572324 h 12752099"/>
              <a:gd name="connsiteX8" fmla="*/ 3044060 w 3316024"/>
              <a:gd name="connsiteY8" fmla="*/ 10228905 h 12752099"/>
              <a:gd name="connsiteX9" fmla="*/ 3187062 w 3316024"/>
              <a:gd name="connsiteY9" fmla="*/ 11232681 h 12752099"/>
              <a:gd name="connsiteX10" fmla="*/ 2986306 w 3316024"/>
              <a:gd name="connsiteY10" fmla="*/ 12752099 h 12752099"/>
              <a:gd name="connsiteX0" fmla="*/ 2383353 w 3192732"/>
              <a:gd name="connsiteY0" fmla="*/ 0 h 12752099"/>
              <a:gd name="connsiteX1" fmla="*/ 2873553 w 3192732"/>
              <a:gd name="connsiteY1" fmla="*/ 1670671 h 12752099"/>
              <a:gd name="connsiteX2" fmla="*/ 78102 w 3192732"/>
              <a:gd name="connsiteY2" fmla="*/ 3865231 h 12752099"/>
              <a:gd name="connsiteX3" fmla="*/ 881876 w 3192732"/>
              <a:gd name="connsiteY3" fmla="*/ 5809329 h 12752099"/>
              <a:gd name="connsiteX4" fmla="*/ 1114737 w 3192732"/>
              <a:gd name="connsiteY4" fmla="*/ 6361769 h 12752099"/>
              <a:gd name="connsiteX5" fmla="*/ 1988029 w 3192732"/>
              <a:gd name="connsiteY5" fmla="*/ 7143320 h 12752099"/>
              <a:gd name="connsiteX6" fmla="*/ 2575170 w 3192732"/>
              <a:gd name="connsiteY6" fmla="*/ 8899931 h 12752099"/>
              <a:gd name="connsiteX7" fmla="*/ 2769050 w 3192732"/>
              <a:gd name="connsiteY7" fmla="*/ 9572324 h 12752099"/>
              <a:gd name="connsiteX8" fmla="*/ 3044060 w 3192732"/>
              <a:gd name="connsiteY8" fmla="*/ 10228905 h 12752099"/>
              <a:gd name="connsiteX9" fmla="*/ 3187062 w 3192732"/>
              <a:gd name="connsiteY9" fmla="*/ 11232681 h 12752099"/>
              <a:gd name="connsiteX10" fmla="*/ 3172638 w 3192732"/>
              <a:gd name="connsiteY10" fmla="*/ 11881516 h 12752099"/>
              <a:gd name="connsiteX11" fmla="*/ 2986306 w 3192732"/>
              <a:gd name="connsiteY11" fmla="*/ 12752099 h 127520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92732" h="12752099">
                <a:moveTo>
                  <a:pt x="2383353" y="0"/>
                </a:moveTo>
                <a:cubicBezTo>
                  <a:pt x="2330070" y="265382"/>
                  <a:pt x="3119914" y="640539"/>
                  <a:pt x="2873553" y="1670671"/>
                </a:cubicBezTo>
                <a:cubicBezTo>
                  <a:pt x="2763665" y="2380190"/>
                  <a:pt x="406163" y="3113544"/>
                  <a:pt x="78102" y="3865231"/>
                </a:cubicBezTo>
                <a:cubicBezTo>
                  <a:pt x="-287975" y="4557388"/>
                  <a:pt x="744029" y="5423402"/>
                  <a:pt x="881876" y="5809329"/>
                </a:cubicBezTo>
                <a:cubicBezTo>
                  <a:pt x="1019724" y="6195256"/>
                  <a:pt x="930378" y="6139437"/>
                  <a:pt x="1114737" y="6361769"/>
                </a:cubicBezTo>
                <a:cubicBezTo>
                  <a:pt x="1299096" y="6584101"/>
                  <a:pt x="1744624" y="6720293"/>
                  <a:pt x="1988029" y="7143320"/>
                </a:cubicBezTo>
                <a:cubicBezTo>
                  <a:pt x="2231434" y="7566347"/>
                  <a:pt x="2445000" y="8495097"/>
                  <a:pt x="2575170" y="8899931"/>
                </a:cubicBezTo>
                <a:cubicBezTo>
                  <a:pt x="2705340" y="9304765"/>
                  <a:pt x="2690902" y="9350828"/>
                  <a:pt x="2769050" y="9572324"/>
                </a:cubicBezTo>
                <a:cubicBezTo>
                  <a:pt x="2847198" y="9793820"/>
                  <a:pt x="2974391" y="9952179"/>
                  <a:pt x="3044060" y="10228905"/>
                </a:cubicBezTo>
                <a:cubicBezTo>
                  <a:pt x="3113729" y="10505631"/>
                  <a:pt x="3186270" y="10958833"/>
                  <a:pt x="3187062" y="11232681"/>
                </a:cubicBezTo>
                <a:cubicBezTo>
                  <a:pt x="3187854" y="11506529"/>
                  <a:pt x="3206097" y="11628280"/>
                  <a:pt x="3172638" y="11881516"/>
                </a:cubicBezTo>
                <a:cubicBezTo>
                  <a:pt x="3139179" y="12134752"/>
                  <a:pt x="2996724" y="12605414"/>
                  <a:pt x="2986306" y="12752099"/>
                </a:cubicBezTo>
              </a:path>
            </a:pathLst>
          </a:custGeom>
          <a:noFill/>
          <a:ln w="419100">
            <a:solidFill>
              <a:srgbClr val="99663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1" name="Freeform 500"/>
          <p:cNvSpPr/>
          <p:nvPr/>
        </p:nvSpPr>
        <p:spPr>
          <a:xfrm>
            <a:off x="19980512" y="12765361"/>
            <a:ext cx="1311945" cy="3370217"/>
          </a:xfrm>
          <a:custGeom>
            <a:avLst/>
            <a:gdLst>
              <a:gd name="connsiteX0" fmla="*/ 1311945 w 1311945"/>
              <a:gd name="connsiteY0" fmla="*/ 0 h 3370217"/>
              <a:gd name="connsiteX1" fmla="*/ 110162 w 1311945"/>
              <a:gd name="connsiteY1" fmla="*/ 809897 h 3370217"/>
              <a:gd name="connsiteX2" fmla="*/ 84036 w 1311945"/>
              <a:gd name="connsiteY2" fmla="*/ 2664823 h 3370217"/>
              <a:gd name="connsiteX3" fmla="*/ 371419 w 1311945"/>
              <a:gd name="connsiteY3" fmla="*/ 3370217 h 3370217"/>
            </a:gdLst>
            <a:ahLst/>
            <a:cxnLst>
              <a:cxn ang="0">
                <a:pos x="connsiteX0" y="connsiteY0"/>
              </a:cxn>
              <a:cxn ang="0">
                <a:pos x="connsiteX1" y="connsiteY1"/>
              </a:cxn>
              <a:cxn ang="0">
                <a:pos x="connsiteX2" y="connsiteY2"/>
              </a:cxn>
              <a:cxn ang="0">
                <a:pos x="connsiteX3" y="connsiteY3"/>
              </a:cxn>
            </a:cxnLst>
            <a:rect l="l" t="t" r="r" b="b"/>
            <a:pathLst>
              <a:path w="1311945" h="3370217">
                <a:moveTo>
                  <a:pt x="1311945" y="0"/>
                </a:moveTo>
                <a:cubicBezTo>
                  <a:pt x="813379" y="182880"/>
                  <a:pt x="314813" y="365760"/>
                  <a:pt x="110162" y="809897"/>
                </a:cubicBezTo>
                <a:cubicBezTo>
                  <a:pt x="-94490" y="1254034"/>
                  <a:pt x="40493" y="2238103"/>
                  <a:pt x="84036" y="2664823"/>
                </a:cubicBezTo>
                <a:cubicBezTo>
                  <a:pt x="127579" y="3091543"/>
                  <a:pt x="249499" y="3230880"/>
                  <a:pt x="371419" y="3370217"/>
                </a:cubicBezTo>
              </a:path>
            </a:pathLst>
          </a:custGeom>
          <a:noFill/>
          <a:ln w="419100">
            <a:solidFill>
              <a:srgbClr val="99663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9" name="Text Box 1761"/>
          <p:cNvSpPr txBox="1">
            <a:spLocks noChangeArrowheads="1"/>
          </p:cNvSpPr>
          <p:nvPr/>
        </p:nvSpPr>
        <p:spPr bwMode="auto">
          <a:xfrm>
            <a:off x="241758" y="2910332"/>
            <a:ext cx="13506994" cy="181280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defTabSz="2613025" eaLnBrk="0" hangingPunct="0">
              <a:defRPr sz="5100">
                <a:solidFill>
                  <a:schemeClr val="tx1"/>
                </a:solidFill>
                <a:latin typeface="Arial" panose="020B0604020202020204" pitchFamily="34" charset="0"/>
              </a:defRPr>
            </a:lvl1pPr>
            <a:lvl2pPr marL="742950" indent="-285750" defTabSz="2613025" eaLnBrk="0" hangingPunct="0">
              <a:defRPr sz="5100">
                <a:solidFill>
                  <a:schemeClr val="tx1"/>
                </a:solidFill>
                <a:latin typeface="Arial" panose="020B0604020202020204" pitchFamily="34" charset="0"/>
              </a:defRPr>
            </a:lvl2pPr>
            <a:lvl3pPr marL="1143000" indent="-228600" defTabSz="2613025" eaLnBrk="0" hangingPunct="0">
              <a:defRPr sz="5100">
                <a:solidFill>
                  <a:schemeClr val="tx1"/>
                </a:solidFill>
                <a:latin typeface="Arial" panose="020B0604020202020204" pitchFamily="34" charset="0"/>
              </a:defRPr>
            </a:lvl3pPr>
            <a:lvl4pPr marL="1600200" indent="-228600" defTabSz="2613025" eaLnBrk="0" hangingPunct="0">
              <a:defRPr sz="5100">
                <a:solidFill>
                  <a:schemeClr val="tx1"/>
                </a:solidFill>
                <a:latin typeface="Arial" panose="020B0604020202020204" pitchFamily="34" charset="0"/>
              </a:defRPr>
            </a:lvl4pPr>
            <a:lvl5pPr marL="2057400" indent="-228600" defTabSz="2613025" eaLnBrk="0" hangingPunct="0">
              <a:defRPr sz="5100">
                <a:solidFill>
                  <a:schemeClr val="tx1"/>
                </a:solidFill>
                <a:latin typeface="Arial" panose="020B0604020202020204" pitchFamily="34" charset="0"/>
              </a:defRPr>
            </a:lvl5pPr>
            <a:lvl6pPr marL="2514600" indent="-228600" defTabSz="2613025" eaLnBrk="0" fontAlgn="base" hangingPunct="0">
              <a:spcBef>
                <a:spcPct val="0"/>
              </a:spcBef>
              <a:spcAft>
                <a:spcPct val="0"/>
              </a:spcAft>
              <a:defRPr sz="5100">
                <a:solidFill>
                  <a:schemeClr val="tx1"/>
                </a:solidFill>
                <a:latin typeface="Arial" panose="020B0604020202020204" pitchFamily="34" charset="0"/>
              </a:defRPr>
            </a:lvl6pPr>
            <a:lvl7pPr marL="2971800" indent="-228600" defTabSz="2613025" eaLnBrk="0" fontAlgn="base" hangingPunct="0">
              <a:spcBef>
                <a:spcPct val="0"/>
              </a:spcBef>
              <a:spcAft>
                <a:spcPct val="0"/>
              </a:spcAft>
              <a:defRPr sz="5100">
                <a:solidFill>
                  <a:schemeClr val="tx1"/>
                </a:solidFill>
                <a:latin typeface="Arial" panose="020B0604020202020204" pitchFamily="34" charset="0"/>
              </a:defRPr>
            </a:lvl7pPr>
            <a:lvl8pPr marL="3429000" indent="-228600" defTabSz="2613025" eaLnBrk="0" fontAlgn="base" hangingPunct="0">
              <a:spcBef>
                <a:spcPct val="0"/>
              </a:spcBef>
              <a:spcAft>
                <a:spcPct val="0"/>
              </a:spcAft>
              <a:defRPr sz="5100">
                <a:solidFill>
                  <a:schemeClr val="tx1"/>
                </a:solidFill>
                <a:latin typeface="Arial" panose="020B0604020202020204" pitchFamily="34" charset="0"/>
              </a:defRPr>
            </a:lvl8pPr>
            <a:lvl9pPr marL="3886200" indent="-228600" defTabSz="2613025" eaLnBrk="0" fontAlgn="base" hangingPunct="0">
              <a:spcBef>
                <a:spcPct val="0"/>
              </a:spcBef>
              <a:spcAft>
                <a:spcPct val="0"/>
              </a:spcAft>
              <a:defRPr sz="5100">
                <a:solidFill>
                  <a:schemeClr val="tx1"/>
                </a:solidFill>
                <a:latin typeface="Arial" panose="020B0604020202020204" pitchFamily="34" charset="0"/>
              </a:defRPr>
            </a:lvl9pPr>
          </a:lstStyle>
          <a:p>
            <a:pPr marL="857250" indent="-857250" eaLnBrk="1" hangingPunct="1">
              <a:buFont typeface="Arial" panose="020B0604020202020204" pitchFamily="34" charset="0"/>
              <a:buChar char="•"/>
            </a:pPr>
            <a:r>
              <a:rPr lang="en-US" sz="5400" b="1" dirty="0" smtClean="0">
                <a:latin typeface="Minion Pro" panose="02040503050306020203" pitchFamily="18" charset="0"/>
                <a:cs typeface="Times New Roman" panose="02020603050405020304" pitchFamily="18" charset="0"/>
              </a:rPr>
              <a:t>Chinese Intervention</a:t>
            </a:r>
          </a:p>
          <a:p>
            <a:pPr marL="1600200" lvl="1" indent="-857250" eaLnBrk="1" hangingPunct="1">
              <a:buFont typeface="Courier New" panose="02070309020205020404" pitchFamily="49" charset="0"/>
              <a:buChar char="o"/>
            </a:pPr>
            <a:r>
              <a:rPr lang="en-US" sz="4800" b="1" dirty="0" smtClean="0">
                <a:latin typeface="Minion Pro" panose="02040503050306020203" pitchFamily="18" charset="0"/>
                <a:cs typeface="Times New Roman" panose="02020603050405020304" pitchFamily="18" charset="0"/>
              </a:rPr>
              <a:t>14 Oct: Chinese Attack</a:t>
            </a:r>
          </a:p>
          <a:p>
            <a:pPr marL="1600200" lvl="1" indent="-857250" eaLnBrk="1" hangingPunct="1">
              <a:buFont typeface="Courier New" panose="02070309020205020404" pitchFamily="49" charset="0"/>
              <a:buChar char="o"/>
            </a:pPr>
            <a:r>
              <a:rPr lang="en-US" sz="4800" b="1" dirty="0" smtClean="0">
                <a:latin typeface="Minion Pro" panose="02040503050306020203" pitchFamily="18" charset="0"/>
                <a:cs typeface="Times New Roman" panose="02020603050405020304" pitchFamily="18" charset="0"/>
              </a:rPr>
              <a:t>24 Nov: UN Central Front Collapsed</a:t>
            </a:r>
          </a:p>
          <a:p>
            <a:pPr marL="1600200" lvl="1" indent="-857250" eaLnBrk="1" hangingPunct="1">
              <a:buFont typeface="Courier New" panose="02070309020205020404" pitchFamily="49" charset="0"/>
              <a:buChar char="o"/>
            </a:pPr>
            <a:r>
              <a:rPr lang="en-US" sz="4800" b="1" dirty="0" smtClean="0">
                <a:latin typeface="Minion Pro" panose="02040503050306020203" pitchFamily="18" charset="0"/>
                <a:cs typeface="Times New Roman" panose="02020603050405020304" pitchFamily="18" charset="0"/>
              </a:rPr>
              <a:t>Mid Dec: 38</a:t>
            </a:r>
            <a:r>
              <a:rPr lang="en-US" sz="4800" b="1" baseline="30000" dirty="0" smtClean="0">
                <a:latin typeface="Minion Pro" panose="02040503050306020203" pitchFamily="18" charset="0"/>
                <a:cs typeface="Times New Roman" panose="02020603050405020304" pitchFamily="18" charset="0"/>
              </a:rPr>
              <a:t>th</a:t>
            </a:r>
            <a:r>
              <a:rPr lang="en-US" sz="4800" b="1" dirty="0" smtClean="0">
                <a:latin typeface="Minion Pro" panose="02040503050306020203" pitchFamily="18" charset="0"/>
                <a:cs typeface="Times New Roman" panose="02020603050405020304" pitchFamily="18" charset="0"/>
              </a:rPr>
              <a:t>  Parallel Defensive Line</a:t>
            </a:r>
            <a:br>
              <a:rPr lang="en-US" sz="4800" b="1" dirty="0" smtClean="0">
                <a:latin typeface="Minion Pro" panose="02040503050306020203" pitchFamily="18" charset="0"/>
                <a:cs typeface="Times New Roman" panose="02020603050405020304" pitchFamily="18" charset="0"/>
              </a:rPr>
            </a:br>
            <a:r>
              <a:rPr lang="en-US" sz="4800" b="1" dirty="0" smtClean="0">
                <a:latin typeface="Minion Pro" panose="02040503050306020203" pitchFamily="18" charset="0"/>
                <a:cs typeface="Times New Roman" panose="02020603050405020304" pitchFamily="18" charset="0"/>
              </a:rPr>
              <a:t/>
            </a:r>
            <a:br>
              <a:rPr lang="en-US" sz="4800" b="1" dirty="0" smtClean="0">
                <a:latin typeface="Minion Pro" panose="02040503050306020203" pitchFamily="18" charset="0"/>
                <a:cs typeface="Times New Roman" panose="02020603050405020304" pitchFamily="18" charset="0"/>
              </a:rPr>
            </a:br>
            <a:r>
              <a:rPr lang="en-US" sz="4800" b="1" dirty="0" smtClean="0">
                <a:latin typeface="Minion Pro" panose="02040503050306020203" pitchFamily="18" charset="0"/>
                <a:cs typeface="Times New Roman" panose="02020603050405020304" pitchFamily="18" charset="0"/>
              </a:rPr>
              <a:t/>
            </a:r>
            <a:br>
              <a:rPr lang="en-US" sz="4800" b="1" dirty="0" smtClean="0">
                <a:latin typeface="Minion Pro" panose="02040503050306020203" pitchFamily="18" charset="0"/>
                <a:cs typeface="Times New Roman" panose="02020603050405020304" pitchFamily="18" charset="0"/>
              </a:rPr>
            </a:br>
            <a:r>
              <a:rPr lang="en-US" sz="4800" b="1" dirty="0" smtClean="0">
                <a:latin typeface="Minion Pro" panose="02040503050306020203" pitchFamily="18" charset="0"/>
                <a:cs typeface="Times New Roman" panose="02020603050405020304" pitchFamily="18" charset="0"/>
              </a:rPr>
              <a:t/>
            </a:r>
            <a:br>
              <a:rPr lang="en-US" sz="4800" b="1" dirty="0" smtClean="0">
                <a:latin typeface="Minion Pro" panose="02040503050306020203" pitchFamily="18" charset="0"/>
                <a:cs typeface="Times New Roman" panose="02020603050405020304" pitchFamily="18" charset="0"/>
              </a:rPr>
            </a:br>
            <a:endParaRPr lang="en-US" sz="4800" b="1" dirty="0" smtClean="0">
              <a:latin typeface="Minion Pro" panose="02040503050306020203" pitchFamily="18" charset="0"/>
              <a:cs typeface="Times New Roman" panose="02020603050405020304" pitchFamily="18" charset="0"/>
            </a:endParaRPr>
          </a:p>
          <a:p>
            <a:pPr marL="1600200" lvl="1" indent="-857250" eaLnBrk="1" hangingPunct="1">
              <a:buFont typeface="Courier New" panose="02070309020205020404" pitchFamily="49" charset="0"/>
              <a:buChar char="o"/>
            </a:pPr>
            <a:r>
              <a:rPr lang="en-US" sz="4800" b="1" dirty="0" smtClean="0">
                <a:latin typeface="Minion Pro" panose="02040503050306020203" pitchFamily="18" charset="0"/>
                <a:cs typeface="Times New Roman" panose="02020603050405020304" pitchFamily="18" charset="0"/>
              </a:rPr>
              <a:t>LTG Walton Walker</a:t>
            </a:r>
          </a:p>
          <a:p>
            <a:pPr marL="1600200" lvl="1" indent="-857250" eaLnBrk="1" hangingPunct="1">
              <a:buFont typeface="Courier New" panose="02070309020205020404" pitchFamily="49" charset="0"/>
              <a:buChar char="o"/>
            </a:pPr>
            <a:r>
              <a:rPr lang="en-US" sz="4800" b="1" dirty="0" smtClean="0">
                <a:latin typeface="Minion Pro" panose="02040503050306020203" pitchFamily="18" charset="0"/>
                <a:cs typeface="Times New Roman" panose="02020603050405020304" pitchFamily="18" charset="0"/>
              </a:rPr>
              <a:t>LTG Matthew Ridgeway</a:t>
            </a:r>
          </a:p>
          <a:p>
            <a:pPr marL="2000250" lvl="2" indent="-857250" eaLnBrk="1" hangingPunct="1">
              <a:buFont typeface="Wingdings" panose="05000000000000000000" pitchFamily="2" charset="2"/>
              <a:buChar char="§"/>
            </a:pPr>
            <a:r>
              <a:rPr lang="en-US" sz="4000" b="1" dirty="0" smtClean="0">
                <a:latin typeface="Minion Pro" panose="02040503050306020203" pitchFamily="18" charset="0"/>
                <a:cs typeface="Times New Roman" panose="02020603050405020304" pitchFamily="18" charset="0"/>
              </a:rPr>
              <a:t>Defeated and Dispirited Army</a:t>
            </a:r>
          </a:p>
          <a:p>
            <a:pPr marL="2000250" lvl="2" indent="-857250" eaLnBrk="1" hangingPunct="1">
              <a:buFont typeface="Wingdings" panose="05000000000000000000" pitchFamily="2" charset="2"/>
              <a:buChar char="§"/>
            </a:pPr>
            <a:r>
              <a:rPr lang="en-US" sz="4000" b="1" dirty="0" smtClean="0">
                <a:latin typeface="Minion Pro" panose="02040503050306020203" pitchFamily="18" charset="0"/>
                <a:cs typeface="Times New Roman" panose="02020603050405020304" pitchFamily="18" charset="0"/>
              </a:rPr>
              <a:t>Lead From the Front – </a:t>
            </a:r>
            <a:r>
              <a:rPr lang="en-US" sz="4000" b="1" i="1" dirty="0" smtClean="0">
                <a:latin typeface="Minion Pro" panose="02040503050306020203" pitchFamily="18" charset="0"/>
                <a:cs typeface="Times New Roman" panose="02020603050405020304" pitchFamily="18" charset="0"/>
              </a:rPr>
              <a:t>“ I don’t want to hear your withdrawal plans – I want to hear your attack plans.”</a:t>
            </a:r>
          </a:p>
          <a:p>
            <a:pPr marL="2000250" lvl="2" indent="-857250" eaLnBrk="1" hangingPunct="1">
              <a:buFont typeface="Wingdings" panose="05000000000000000000" pitchFamily="2" charset="2"/>
              <a:buChar char="§"/>
            </a:pPr>
            <a:r>
              <a:rPr lang="en-US" sz="4000" b="1" dirty="0" smtClean="0">
                <a:latin typeface="Minion Pro" panose="02040503050306020203" pitchFamily="18" charset="0"/>
                <a:cs typeface="Times New Roman" panose="02020603050405020304" pitchFamily="18" charset="0"/>
              </a:rPr>
              <a:t>“Meat Grinder Tactics”  </a:t>
            </a:r>
            <a:endParaRPr lang="en-US" sz="4800" b="1" dirty="0" smtClean="0">
              <a:latin typeface="Minion Pro" panose="02040503050306020203" pitchFamily="18" charset="0"/>
              <a:cs typeface="Times New Roman" panose="02020603050405020304" pitchFamily="18" charset="0"/>
            </a:endParaRPr>
          </a:p>
          <a:p>
            <a:pPr marL="857250" indent="-857250" eaLnBrk="1" hangingPunct="1">
              <a:buFont typeface="Arial" panose="020B0604020202020204" pitchFamily="34" charset="0"/>
              <a:buChar char="•"/>
            </a:pPr>
            <a:r>
              <a:rPr lang="en-US" altLang="en-US" sz="5400" b="1" dirty="0" smtClean="0">
                <a:solidFill>
                  <a:srgbClr val="000000"/>
                </a:solidFill>
                <a:latin typeface="Minion Pro" panose="02040503050306020203" pitchFamily="18" charset="0"/>
                <a:cs typeface="Times New Roman" panose="02020603050405020304" pitchFamily="18" charset="0"/>
              </a:rPr>
              <a:t>The 1951 Communist Offensive</a:t>
            </a:r>
          </a:p>
          <a:p>
            <a:pPr marL="1600200" lvl="1" indent="-857250" eaLnBrk="1" hangingPunct="1">
              <a:buFont typeface="Courier New" panose="02070309020205020404" pitchFamily="49" charset="0"/>
              <a:buChar char="o"/>
            </a:pPr>
            <a:r>
              <a:rPr lang="en-US" altLang="en-US" sz="4800" b="1" dirty="0" smtClean="0">
                <a:solidFill>
                  <a:srgbClr val="000000"/>
                </a:solidFill>
                <a:latin typeface="Minion Pro" panose="02040503050306020203" pitchFamily="18" charset="0"/>
                <a:cs typeface="Times New Roman" panose="02020603050405020304" pitchFamily="18" charset="0"/>
              </a:rPr>
              <a:t>31 Dec: 38</a:t>
            </a:r>
            <a:r>
              <a:rPr lang="en-US" altLang="en-US" sz="4800" b="1" baseline="30000" dirty="0" smtClean="0">
                <a:solidFill>
                  <a:srgbClr val="000000"/>
                </a:solidFill>
                <a:latin typeface="Minion Pro" panose="02040503050306020203" pitchFamily="18" charset="0"/>
                <a:cs typeface="Times New Roman" panose="02020603050405020304" pitchFamily="18" charset="0"/>
              </a:rPr>
              <a:t>th </a:t>
            </a:r>
            <a:r>
              <a:rPr lang="en-US" altLang="en-US" sz="4800" b="1" dirty="0" smtClean="0">
                <a:solidFill>
                  <a:srgbClr val="000000"/>
                </a:solidFill>
                <a:latin typeface="Minion Pro" panose="02040503050306020203" pitchFamily="18" charset="0"/>
                <a:cs typeface="Times New Roman" panose="02020603050405020304" pitchFamily="18" charset="0"/>
              </a:rPr>
              <a:t>Parallel Attack</a:t>
            </a:r>
          </a:p>
          <a:p>
            <a:pPr marL="1600200" lvl="1" indent="-857250" eaLnBrk="1" hangingPunct="1">
              <a:buFont typeface="Courier New" panose="02070309020205020404" pitchFamily="49" charset="0"/>
              <a:buChar char="o"/>
            </a:pPr>
            <a:r>
              <a:rPr lang="en-US" altLang="en-US" sz="4800" b="1" dirty="0" smtClean="0">
                <a:solidFill>
                  <a:srgbClr val="000000"/>
                </a:solidFill>
                <a:latin typeface="Minion Pro" panose="02040503050306020203" pitchFamily="18" charset="0"/>
                <a:cs typeface="Times New Roman" panose="02020603050405020304" pitchFamily="18" charset="0"/>
              </a:rPr>
              <a:t>3 Jan: Evacuation of Seoul</a:t>
            </a:r>
          </a:p>
          <a:p>
            <a:pPr marL="1600200" lvl="1" indent="-857250" eaLnBrk="1" hangingPunct="1">
              <a:buFont typeface="Courier New" panose="02070309020205020404" pitchFamily="49" charset="0"/>
              <a:buChar char="o"/>
            </a:pPr>
            <a:r>
              <a:rPr lang="en-US" altLang="en-US" sz="4800" b="1" dirty="0" smtClean="0">
                <a:solidFill>
                  <a:srgbClr val="000000"/>
                </a:solidFill>
                <a:latin typeface="Minion Pro" panose="02040503050306020203" pitchFamily="18" charset="0"/>
                <a:cs typeface="Times New Roman" panose="02020603050405020304" pitchFamily="18" charset="0"/>
              </a:rPr>
              <a:t>5 Jan: Line D</a:t>
            </a:r>
          </a:p>
          <a:p>
            <a:pPr marL="1600200" lvl="1" indent="-857250" eaLnBrk="1" hangingPunct="1">
              <a:buFont typeface="Courier New" panose="02070309020205020404" pitchFamily="49" charset="0"/>
              <a:buChar char="o"/>
            </a:pPr>
            <a:r>
              <a:rPr lang="en-US" altLang="en-US" sz="4800" b="1" dirty="0" smtClean="0">
                <a:solidFill>
                  <a:srgbClr val="000000"/>
                </a:solidFill>
                <a:latin typeface="Minion Pro" panose="02040503050306020203" pitchFamily="18" charset="0"/>
                <a:cs typeface="Times New Roman" panose="02020603050405020304" pitchFamily="18" charset="0"/>
              </a:rPr>
              <a:t>5 – 7 Jan: 1</a:t>
            </a:r>
            <a:r>
              <a:rPr lang="en-US" altLang="en-US" sz="4800" b="1" baseline="30000" dirty="0" smtClean="0">
                <a:solidFill>
                  <a:srgbClr val="000000"/>
                </a:solidFill>
                <a:latin typeface="Minion Pro" panose="02040503050306020203" pitchFamily="18" charset="0"/>
                <a:cs typeface="Times New Roman" panose="02020603050405020304" pitchFamily="18" charset="0"/>
              </a:rPr>
              <a:t>st</a:t>
            </a:r>
            <a:r>
              <a:rPr lang="en-US" altLang="en-US" sz="4800" b="1" dirty="0" smtClean="0">
                <a:solidFill>
                  <a:srgbClr val="000000"/>
                </a:solidFill>
                <a:latin typeface="Minion Pro" panose="02040503050306020203" pitchFamily="18" charset="0"/>
                <a:cs typeface="Times New Roman" panose="02020603050405020304" pitchFamily="18" charset="0"/>
              </a:rPr>
              <a:t> Battle of Wonju (US 2d IN DIV)</a:t>
            </a:r>
          </a:p>
          <a:p>
            <a:pPr marL="1600200" lvl="1" indent="-857250" eaLnBrk="1" hangingPunct="1">
              <a:buFont typeface="Courier New" panose="02070309020205020404" pitchFamily="49" charset="0"/>
              <a:buChar char="o"/>
            </a:pPr>
            <a:r>
              <a:rPr lang="en-US" altLang="en-US" sz="4800" b="1" dirty="0" smtClean="0">
                <a:solidFill>
                  <a:srgbClr val="000000"/>
                </a:solidFill>
                <a:latin typeface="Minion Pro" panose="02040503050306020203" pitchFamily="18" charset="0"/>
                <a:cs typeface="Times New Roman" panose="02020603050405020304" pitchFamily="18" charset="0"/>
              </a:rPr>
              <a:t>8 – 20 Jan: 2d Battle of </a:t>
            </a:r>
            <a:r>
              <a:rPr lang="en-US" altLang="en-US" sz="4800" b="1" dirty="0">
                <a:solidFill>
                  <a:srgbClr val="000000"/>
                </a:solidFill>
                <a:latin typeface="Minion Pro" panose="02040503050306020203" pitchFamily="18" charset="0"/>
                <a:cs typeface="Times New Roman" panose="02020603050405020304" pitchFamily="18" charset="0"/>
              </a:rPr>
              <a:t>Wonju (US 2d IN DIV)</a:t>
            </a:r>
          </a:p>
          <a:p>
            <a:pPr lvl="1" indent="0" eaLnBrk="1" hangingPunct="1"/>
            <a:endParaRPr lang="en-US" altLang="en-US" sz="4800" b="1" dirty="0" smtClean="0">
              <a:solidFill>
                <a:srgbClr val="000000"/>
              </a:solidFill>
              <a:latin typeface="Minion Pro" panose="02040503050306020203" pitchFamily="18" charset="0"/>
              <a:cs typeface="Times New Roman" panose="02020603050405020304" pitchFamily="18" charset="0"/>
            </a:endParaRPr>
          </a:p>
          <a:p>
            <a:pPr eaLnBrk="1" hangingPunct="1"/>
            <a:endParaRPr lang="en-US" altLang="en-US" sz="4800" b="1" dirty="0">
              <a:solidFill>
                <a:srgbClr val="000000"/>
              </a:solidFill>
              <a:latin typeface="Minion Pro" panose="02040503050306020203" pitchFamily="18" charset="0"/>
              <a:cs typeface="Times New Roman" panose="02020603050405020304" pitchFamily="18" charset="0"/>
            </a:endParaRPr>
          </a:p>
          <a:p>
            <a:pPr marL="1600200" lvl="1" indent="-857250" eaLnBrk="1" hangingPunct="1">
              <a:buFont typeface="Courier New" panose="02070309020205020404" pitchFamily="49" charset="0"/>
              <a:buChar char="o"/>
            </a:pPr>
            <a:endParaRPr lang="en-US" altLang="en-US" sz="4800" b="1" dirty="0" smtClean="0">
              <a:solidFill>
                <a:srgbClr val="000000"/>
              </a:solidFill>
              <a:latin typeface="Minion Pro" panose="02040503050306020203" pitchFamily="18" charset="0"/>
              <a:cs typeface="Times New Roman" panose="02020603050405020304" pitchFamily="18" charset="0"/>
            </a:endParaRPr>
          </a:p>
          <a:p>
            <a:pPr marL="857250" indent="-857250" eaLnBrk="1" hangingPunct="1">
              <a:buFont typeface="Arial" panose="020B0604020202020204" pitchFamily="34" charset="0"/>
              <a:buChar char="•"/>
            </a:pPr>
            <a:endParaRPr lang="en-US" altLang="en-US" sz="4800" b="1" dirty="0">
              <a:latin typeface="Times New Roman" panose="02020603050405020304" pitchFamily="18" charset="0"/>
              <a:cs typeface="Times New Roman" panose="02020603050405020304" pitchFamily="18" charset="0"/>
            </a:endParaRPr>
          </a:p>
        </p:txBody>
      </p:sp>
      <p:sp>
        <p:nvSpPr>
          <p:cNvPr id="504" name="Freeform 503"/>
          <p:cNvSpPr/>
          <p:nvPr/>
        </p:nvSpPr>
        <p:spPr>
          <a:xfrm>
            <a:off x="14055634" y="5998800"/>
            <a:ext cx="1227909" cy="525829"/>
          </a:xfrm>
          <a:custGeom>
            <a:avLst/>
            <a:gdLst>
              <a:gd name="connsiteX0" fmla="*/ 0 w 1227909"/>
              <a:gd name="connsiteY0" fmla="*/ 365760 h 525829"/>
              <a:gd name="connsiteX1" fmla="*/ 339635 w 1227909"/>
              <a:gd name="connsiteY1" fmla="*/ 522515 h 525829"/>
              <a:gd name="connsiteX2" fmla="*/ 757646 w 1227909"/>
              <a:gd name="connsiteY2" fmla="*/ 235132 h 525829"/>
              <a:gd name="connsiteX3" fmla="*/ 888275 w 1227909"/>
              <a:gd name="connsiteY3" fmla="*/ 104503 h 525829"/>
              <a:gd name="connsiteX4" fmla="*/ 1227909 w 1227909"/>
              <a:gd name="connsiteY4" fmla="*/ 0 h 5258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7909" h="525829">
                <a:moveTo>
                  <a:pt x="0" y="365760"/>
                </a:moveTo>
                <a:cubicBezTo>
                  <a:pt x="106680" y="455023"/>
                  <a:pt x="213361" y="544286"/>
                  <a:pt x="339635" y="522515"/>
                </a:cubicBezTo>
                <a:cubicBezTo>
                  <a:pt x="465909" y="500744"/>
                  <a:pt x="666206" y="304801"/>
                  <a:pt x="757646" y="235132"/>
                </a:cubicBezTo>
                <a:cubicBezTo>
                  <a:pt x="849086" y="165463"/>
                  <a:pt x="809898" y="143692"/>
                  <a:pt x="888275" y="104503"/>
                </a:cubicBezTo>
                <a:cubicBezTo>
                  <a:pt x="966652" y="65314"/>
                  <a:pt x="1097280" y="32657"/>
                  <a:pt x="1227909" y="0"/>
                </a:cubicBezTo>
              </a:path>
            </a:pathLst>
          </a:custGeom>
          <a:noFill/>
          <a:ln w="762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09" name="Group 508"/>
          <p:cNvGrpSpPr/>
          <p:nvPr/>
        </p:nvGrpSpPr>
        <p:grpSpPr>
          <a:xfrm>
            <a:off x="14611894" y="433931"/>
            <a:ext cx="3363979" cy="1490555"/>
            <a:chOff x="14820900" y="-271463"/>
            <a:chExt cx="3363979" cy="1490555"/>
          </a:xfrm>
        </p:grpSpPr>
        <p:sp>
          <p:nvSpPr>
            <p:cNvPr id="506" name="Rectangle 505"/>
            <p:cNvSpPr/>
            <p:nvPr/>
          </p:nvSpPr>
          <p:spPr>
            <a:xfrm>
              <a:off x="14944725" y="324465"/>
              <a:ext cx="2753340" cy="176980"/>
            </a:xfrm>
            <a:prstGeom prst="rect">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7" name="Rectangle 506"/>
            <p:cNvSpPr/>
            <p:nvPr/>
          </p:nvSpPr>
          <p:spPr>
            <a:xfrm>
              <a:off x="15540038" y="328613"/>
              <a:ext cx="576262" cy="176211"/>
            </a:xfrm>
            <a:prstGeom prst="rect">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6" name="Rectangle 185"/>
            <p:cNvSpPr/>
            <p:nvPr/>
          </p:nvSpPr>
          <p:spPr>
            <a:xfrm>
              <a:off x="16616363" y="319088"/>
              <a:ext cx="576262" cy="176211"/>
            </a:xfrm>
            <a:prstGeom prst="rect">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8" name="TextBox 507"/>
            <p:cNvSpPr txBox="1"/>
            <p:nvPr/>
          </p:nvSpPr>
          <p:spPr>
            <a:xfrm>
              <a:off x="14820900" y="-271463"/>
              <a:ext cx="442750" cy="757130"/>
            </a:xfrm>
            <a:prstGeom prst="rect">
              <a:avLst/>
            </a:prstGeom>
            <a:noFill/>
          </p:spPr>
          <p:txBody>
            <a:bodyPr wrap="none" rtlCol="0">
              <a:spAutoFit/>
            </a:bodyPr>
            <a:lstStyle/>
            <a:p>
              <a:r>
                <a:rPr lang="en-US" dirty="0">
                  <a:latin typeface="Minion Pro Cond" panose="02040706060306020203" pitchFamily="18" charset="0"/>
                </a:rPr>
                <a:t>0</a:t>
              </a:r>
            </a:p>
          </p:txBody>
        </p:sp>
        <p:sp>
          <p:nvSpPr>
            <p:cNvPr id="188" name="TextBox 187"/>
            <p:cNvSpPr txBox="1"/>
            <p:nvPr/>
          </p:nvSpPr>
          <p:spPr>
            <a:xfrm>
              <a:off x="17225962" y="-252413"/>
              <a:ext cx="958917" cy="757130"/>
            </a:xfrm>
            <a:prstGeom prst="rect">
              <a:avLst/>
            </a:prstGeom>
            <a:noFill/>
          </p:spPr>
          <p:txBody>
            <a:bodyPr wrap="none" rtlCol="0">
              <a:spAutoFit/>
            </a:bodyPr>
            <a:lstStyle/>
            <a:p>
              <a:r>
                <a:rPr lang="en-US" dirty="0" smtClean="0">
                  <a:latin typeface="Minion Pro Cond" panose="02040706060306020203" pitchFamily="18" charset="0"/>
                </a:rPr>
                <a:t>100</a:t>
              </a:r>
              <a:endParaRPr lang="en-US" dirty="0">
                <a:latin typeface="Minion Pro Cond" panose="02040706060306020203" pitchFamily="18" charset="0"/>
              </a:endParaRPr>
            </a:p>
          </p:txBody>
        </p:sp>
        <p:sp>
          <p:nvSpPr>
            <p:cNvPr id="189" name="TextBox 188"/>
            <p:cNvSpPr txBox="1"/>
            <p:nvPr/>
          </p:nvSpPr>
          <p:spPr>
            <a:xfrm>
              <a:off x="15740062" y="461962"/>
              <a:ext cx="1363643" cy="757130"/>
            </a:xfrm>
            <a:prstGeom prst="rect">
              <a:avLst/>
            </a:prstGeom>
            <a:noFill/>
          </p:spPr>
          <p:txBody>
            <a:bodyPr wrap="none" rtlCol="0">
              <a:spAutoFit/>
            </a:bodyPr>
            <a:lstStyle/>
            <a:p>
              <a:r>
                <a:rPr lang="en-US" dirty="0" smtClean="0">
                  <a:latin typeface="Minion Pro Cond" panose="02040706060306020203" pitchFamily="18" charset="0"/>
                </a:rPr>
                <a:t>Miles</a:t>
              </a:r>
              <a:endParaRPr lang="en-US" dirty="0">
                <a:latin typeface="Minion Pro Cond" panose="02040706060306020203" pitchFamily="18" charset="0"/>
              </a:endParaRPr>
            </a:p>
          </p:txBody>
        </p:sp>
      </p:grpSp>
      <p:sp>
        <p:nvSpPr>
          <p:cNvPr id="510" name="TextBox 509"/>
          <p:cNvSpPr txBox="1"/>
          <p:nvPr/>
        </p:nvSpPr>
        <p:spPr>
          <a:xfrm>
            <a:off x="14891658" y="2325188"/>
            <a:ext cx="2398092" cy="1015663"/>
          </a:xfrm>
          <a:prstGeom prst="rect">
            <a:avLst/>
          </a:prstGeom>
          <a:noFill/>
        </p:spPr>
        <p:txBody>
          <a:bodyPr wrap="none" rtlCol="0">
            <a:spAutoFit/>
          </a:bodyPr>
          <a:lstStyle/>
          <a:p>
            <a:r>
              <a:rPr lang="en-US" sz="6000" dirty="0" smtClean="0">
                <a:latin typeface="Minion Pro Cond" panose="02040706060306020203" pitchFamily="18" charset="0"/>
              </a:rPr>
              <a:t>CHINA</a:t>
            </a:r>
            <a:endParaRPr lang="en-US" sz="6000" dirty="0">
              <a:latin typeface="Minion Pro Cond" panose="02040706060306020203" pitchFamily="18" charset="0"/>
            </a:endParaRPr>
          </a:p>
        </p:txBody>
      </p:sp>
      <p:sp>
        <p:nvSpPr>
          <p:cNvPr id="511" name="Freeform 510"/>
          <p:cNvSpPr/>
          <p:nvPr/>
        </p:nvSpPr>
        <p:spPr>
          <a:xfrm>
            <a:off x="23694496" y="287383"/>
            <a:ext cx="911088" cy="809897"/>
          </a:xfrm>
          <a:custGeom>
            <a:avLst/>
            <a:gdLst>
              <a:gd name="connsiteX0" fmla="*/ 27653 w 911088"/>
              <a:gd name="connsiteY0" fmla="*/ 809897 h 809897"/>
              <a:gd name="connsiteX1" fmla="*/ 27653 w 911088"/>
              <a:gd name="connsiteY1" fmla="*/ 548640 h 809897"/>
              <a:gd name="connsiteX2" fmla="*/ 315035 w 911088"/>
              <a:gd name="connsiteY2" fmla="*/ 418011 h 809897"/>
              <a:gd name="connsiteX3" fmla="*/ 602418 w 911088"/>
              <a:gd name="connsiteY3" fmla="*/ 313508 h 809897"/>
              <a:gd name="connsiteX4" fmla="*/ 889801 w 911088"/>
              <a:gd name="connsiteY4" fmla="*/ 78377 h 809897"/>
              <a:gd name="connsiteX5" fmla="*/ 889801 w 911088"/>
              <a:gd name="connsiteY5" fmla="*/ 0 h 809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11088" h="809897">
                <a:moveTo>
                  <a:pt x="27653" y="809897"/>
                </a:moveTo>
                <a:cubicBezTo>
                  <a:pt x="3704" y="711925"/>
                  <a:pt x="-20244" y="613954"/>
                  <a:pt x="27653" y="548640"/>
                </a:cubicBezTo>
                <a:cubicBezTo>
                  <a:pt x="75550" y="483326"/>
                  <a:pt x="219241" y="457200"/>
                  <a:pt x="315035" y="418011"/>
                </a:cubicBezTo>
                <a:cubicBezTo>
                  <a:pt x="410829" y="378822"/>
                  <a:pt x="506624" y="370114"/>
                  <a:pt x="602418" y="313508"/>
                </a:cubicBezTo>
                <a:cubicBezTo>
                  <a:pt x="698212" y="256902"/>
                  <a:pt x="841904" y="130628"/>
                  <a:pt x="889801" y="78377"/>
                </a:cubicBezTo>
                <a:cubicBezTo>
                  <a:pt x="937698" y="26126"/>
                  <a:pt x="889801" y="0"/>
                  <a:pt x="889801" y="0"/>
                </a:cubicBezTo>
              </a:path>
            </a:pathLst>
          </a:custGeom>
          <a:noFill/>
          <a:ln w="762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0" name="Freeform 319"/>
          <p:cNvSpPr/>
          <p:nvPr/>
        </p:nvSpPr>
        <p:spPr>
          <a:xfrm>
            <a:off x="24164386" y="313509"/>
            <a:ext cx="1255934" cy="1254034"/>
          </a:xfrm>
          <a:custGeom>
            <a:avLst/>
            <a:gdLst>
              <a:gd name="connsiteX0" fmla="*/ 1900 w 1255934"/>
              <a:gd name="connsiteY0" fmla="*/ 1254034 h 1254034"/>
              <a:gd name="connsiteX1" fmla="*/ 80277 w 1255934"/>
              <a:gd name="connsiteY1" fmla="*/ 940525 h 1254034"/>
              <a:gd name="connsiteX2" fmla="*/ 524414 w 1255934"/>
              <a:gd name="connsiteY2" fmla="*/ 809897 h 1254034"/>
              <a:gd name="connsiteX3" fmla="*/ 837923 w 1255934"/>
              <a:gd name="connsiteY3" fmla="*/ 522514 h 1254034"/>
              <a:gd name="connsiteX4" fmla="*/ 864048 w 1255934"/>
              <a:gd name="connsiteY4" fmla="*/ 287382 h 1254034"/>
              <a:gd name="connsiteX5" fmla="*/ 1255934 w 1255934"/>
              <a:gd name="connsiteY5" fmla="*/ 0 h 1254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55934" h="1254034">
                <a:moveTo>
                  <a:pt x="1900" y="1254034"/>
                </a:moveTo>
                <a:cubicBezTo>
                  <a:pt x="-2455" y="1134291"/>
                  <a:pt x="-6809" y="1014548"/>
                  <a:pt x="80277" y="940525"/>
                </a:cubicBezTo>
                <a:cubicBezTo>
                  <a:pt x="167363" y="866502"/>
                  <a:pt x="398140" y="879565"/>
                  <a:pt x="524414" y="809897"/>
                </a:cubicBezTo>
                <a:cubicBezTo>
                  <a:pt x="650688" y="740229"/>
                  <a:pt x="781317" y="609600"/>
                  <a:pt x="837923" y="522514"/>
                </a:cubicBezTo>
                <a:cubicBezTo>
                  <a:pt x="894529" y="435428"/>
                  <a:pt x="794380" y="374468"/>
                  <a:pt x="864048" y="287382"/>
                </a:cubicBezTo>
                <a:cubicBezTo>
                  <a:pt x="933717" y="200296"/>
                  <a:pt x="1094825" y="100148"/>
                  <a:pt x="1255934" y="0"/>
                </a:cubicBezTo>
              </a:path>
            </a:pathLst>
          </a:custGeom>
          <a:noFill/>
          <a:ln w="762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5" name="TextBox 194"/>
          <p:cNvSpPr txBox="1"/>
          <p:nvPr/>
        </p:nvSpPr>
        <p:spPr>
          <a:xfrm>
            <a:off x="23770046" y="2425336"/>
            <a:ext cx="1869935" cy="1015663"/>
          </a:xfrm>
          <a:prstGeom prst="rect">
            <a:avLst/>
          </a:prstGeom>
          <a:noFill/>
        </p:spPr>
        <p:txBody>
          <a:bodyPr wrap="none" rtlCol="0">
            <a:spAutoFit/>
          </a:bodyPr>
          <a:lstStyle/>
          <a:p>
            <a:r>
              <a:rPr lang="en-US" sz="6000" dirty="0" smtClean="0">
                <a:latin typeface="Minion Pro Cond" panose="02040706060306020203" pitchFamily="18" charset="0"/>
              </a:rPr>
              <a:t>USSR</a:t>
            </a:r>
            <a:endParaRPr lang="en-US" sz="6000" dirty="0">
              <a:latin typeface="Minion Pro Cond" panose="02040706060306020203" pitchFamily="18" charset="0"/>
            </a:endParaRPr>
          </a:p>
        </p:txBody>
      </p:sp>
      <p:cxnSp>
        <p:nvCxnSpPr>
          <p:cNvPr id="322" name="Straight Arrow Connector 321"/>
          <p:cNvCxnSpPr/>
          <p:nvPr/>
        </p:nvCxnSpPr>
        <p:spPr>
          <a:xfrm flipH="1" flipV="1">
            <a:off x="24505920" y="809897"/>
            <a:ext cx="209006" cy="1567543"/>
          </a:xfrm>
          <a:prstGeom prst="straightConnector1">
            <a:avLst/>
          </a:prstGeom>
          <a:ln w="7620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198" name="TextBox 197"/>
          <p:cNvSpPr txBox="1"/>
          <p:nvPr/>
        </p:nvSpPr>
        <p:spPr>
          <a:xfrm>
            <a:off x="21967373" y="8172993"/>
            <a:ext cx="2966197" cy="1200329"/>
          </a:xfrm>
          <a:prstGeom prst="rect">
            <a:avLst/>
          </a:prstGeom>
          <a:noFill/>
        </p:spPr>
        <p:txBody>
          <a:bodyPr wrap="none" rtlCol="0">
            <a:spAutoFit/>
          </a:bodyPr>
          <a:lstStyle/>
          <a:p>
            <a:r>
              <a:rPr lang="en-US" sz="7200" dirty="0" smtClean="0">
                <a:latin typeface="Minion Pro Cond" panose="02040706060306020203" pitchFamily="18" charset="0"/>
              </a:rPr>
              <a:t>KOREA</a:t>
            </a:r>
            <a:endParaRPr lang="en-US" sz="7200" dirty="0">
              <a:latin typeface="Minion Pro Cond" panose="02040706060306020203" pitchFamily="18" charset="0"/>
            </a:endParaRPr>
          </a:p>
        </p:txBody>
      </p:sp>
      <p:grpSp>
        <p:nvGrpSpPr>
          <p:cNvPr id="326" name="Group 325"/>
          <p:cNvGrpSpPr/>
          <p:nvPr/>
        </p:nvGrpSpPr>
        <p:grpSpPr>
          <a:xfrm>
            <a:off x="16868095" y="8179799"/>
            <a:ext cx="248331" cy="259352"/>
            <a:chOff x="16868095" y="8179799"/>
            <a:chExt cx="248331" cy="259352"/>
          </a:xfrm>
        </p:grpSpPr>
        <p:sp>
          <p:nvSpPr>
            <p:cNvPr id="325" name="Oval 324"/>
            <p:cNvSpPr/>
            <p:nvPr/>
          </p:nvSpPr>
          <p:spPr>
            <a:xfrm>
              <a:off x="16868095" y="8179799"/>
              <a:ext cx="248331" cy="259352"/>
            </a:xfrm>
            <a:prstGeom prst="ellipse">
              <a:avLst/>
            </a:prstGeom>
            <a:no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3" name="Oval 202"/>
            <p:cNvSpPr>
              <a:spLocks noChangeAspect="1"/>
            </p:cNvSpPr>
            <p:nvPr/>
          </p:nvSpPr>
          <p:spPr>
            <a:xfrm>
              <a:off x="16972872" y="8279813"/>
              <a:ext cx="59250" cy="61880"/>
            </a:xfrm>
            <a:prstGeom prst="ellipse">
              <a:avLst/>
            </a:prstGeom>
            <a:solidFill>
              <a:schemeClr val="tx1"/>
            </a:solid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27" name="TextBox 326"/>
          <p:cNvSpPr txBox="1"/>
          <p:nvPr/>
        </p:nvSpPr>
        <p:spPr>
          <a:xfrm>
            <a:off x="14286548" y="7296286"/>
            <a:ext cx="2849563" cy="830997"/>
          </a:xfrm>
          <a:prstGeom prst="rect">
            <a:avLst/>
          </a:prstGeom>
          <a:solidFill>
            <a:schemeClr val="bg1"/>
          </a:solidFill>
        </p:spPr>
        <p:txBody>
          <a:bodyPr wrap="none" rtlCol="0">
            <a:spAutoFit/>
          </a:bodyPr>
          <a:lstStyle/>
          <a:p>
            <a:r>
              <a:rPr lang="en-US" sz="4800" b="1" dirty="0" smtClean="0">
                <a:latin typeface="Minion Pro Cond" panose="02040706060306020203" pitchFamily="18" charset="0"/>
              </a:rPr>
              <a:t>Pyongyang</a:t>
            </a:r>
            <a:endParaRPr lang="en-US" sz="4800" b="1" dirty="0">
              <a:latin typeface="Minion Pro Cond" panose="02040706060306020203" pitchFamily="18" charset="0"/>
            </a:endParaRPr>
          </a:p>
        </p:txBody>
      </p:sp>
      <p:grpSp>
        <p:nvGrpSpPr>
          <p:cNvPr id="206" name="Group 205"/>
          <p:cNvGrpSpPr/>
          <p:nvPr/>
        </p:nvGrpSpPr>
        <p:grpSpPr>
          <a:xfrm>
            <a:off x="18588038" y="11075399"/>
            <a:ext cx="248331" cy="259352"/>
            <a:chOff x="16868095" y="8179799"/>
            <a:chExt cx="248331" cy="259352"/>
          </a:xfrm>
        </p:grpSpPr>
        <p:sp>
          <p:nvSpPr>
            <p:cNvPr id="207" name="Oval 206"/>
            <p:cNvSpPr/>
            <p:nvPr/>
          </p:nvSpPr>
          <p:spPr>
            <a:xfrm>
              <a:off x="16868095" y="8179799"/>
              <a:ext cx="248331" cy="259352"/>
            </a:xfrm>
            <a:prstGeom prst="ellipse">
              <a:avLst/>
            </a:prstGeom>
            <a:noFill/>
            <a:ln w="762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8" name="Oval 207"/>
            <p:cNvSpPr>
              <a:spLocks noChangeAspect="1"/>
            </p:cNvSpPr>
            <p:nvPr/>
          </p:nvSpPr>
          <p:spPr>
            <a:xfrm>
              <a:off x="16972872" y="8279813"/>
              <a:ext cx="59250" cy="61880"/>
            </a:xfrm>
            <a:prstGeom prst="ellipse">
              <a:avLst/>
            </a:prstGeom>
            <a:solidFill>
              <a:schemeClr val="tx1"/>
            </a:solidFill>
            <a:ln w="762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09" name="TextBox 208"/>
          <p:cNvSpPr txBox="1"/>
          <p:nvPr/>
        </p:nvSpPr>
        <p:spPr>
          <a:xfrm>
            <a:off x="16659633" y="11001783"/>
            <a:ext cx="1520353" cy="830997"/>
          </a:xfrm>
          <a:prstGeom prst="rect">
            <a:avLst/>
          </a:prstGeom>
          <a:noFill/>
          <a:ln w="76200">
            <a:noFill/>
          </a:ln>
        </p:spPr>
        <p:txBody>
          <a:bodyPr wrap="none" rtlCol="0">
            <a:spAutoFit/>
          </a:bodyPr>
          <a:lstStyle/>
          <a:p>
            <a:r>
              <a:rPr lang="en-US" sz="4800" b="1" dirty="0" smtClean="0">
                <a:latin typeface="Minion Pro Cond" panose="02040706060306020203" pitchFamily="18" charset="0"/>
              </a:rPr>
              <a:t>Seoul</a:t>
            </a:r>
            <a:endParaRPr lang="en-US" sz="4800" b="1" dirty="0">
              <a:latin typeface="Minion Pro Cond" panose="02040706060306020203" pitchFamily="18" charset="0"/>
            </a:endParaRPr>
          </a:p>
        </p:txBody>
      </p:sp>
      <p:grpSp>
        <p:nvGrpSpPr>
          <p:cNvPr id="210" name="Group 209"/>
          <p:cNvGrpSpPr/>
          <p:nvPr/>
        </p:nvGrpSpPr>
        <p:grpSpPr>
          <a:xfrm>
            <a:off x="19498083" y="13187228"/>
            <a:ext cx="248331" cy="259352"/>
            <a:chOff x="16868095" y="8179799"/>
            <a:chExt cx="248331" cy="259352"/>
          </a:xfrm>
        </p:grpSpPr>
        <p:sp>
          <p:nvSpPr>
            <p:cNvPr id="211" name="Oval 210"/>
            <p:cNvSpPr/>
            <p:nvPr/>
          </p:nvSpPr>
          <p:spPr>
            <a:xfrm>
              <a:off x="16868095" y="8179799"/>
              <a:ext cx="248331" cy="259352"/>
            </a:xfrm>
            <a:prstGeom prst="ellipse">
              <a:avLst/>
            </a:prstGeom>
            <a:noFill/>
            <a:ln w="762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2" name="Oval 211"/>
            <p:cNvSpPr>
              <a:spLocks noChangeAspect="1"/>
            </p:cNvSpPr>
            <p:nvPr/>
          </p:nvSpPr>
          <p:spPr>
            <a:xfrm>
              <a:off x="16972872" y="8279813"/>
              <a:ext cx="59250" cy="61880"/>
            </a:xfrm>
            <a:prstGeom prst="ellipse">
              <a:avLst/>
            </a:prstGeom>
            <a:solidFill>
              <a:schemeClr val="tx1"/>
            </a:solidFill>
            <a:ln w="762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13" name="Group 212"/>
          <p:cNvGrpSpPr/>
          <p:nvPr/>
        </p:nvGrpSpPr>
        <p:grpSpPr>
          <a:xfrm>
            <a:off x="21035146" y="14097274"/>
            <a:ext cx="248331" cy="259352"/>
            <a:chOff x="16868095" y="8179799"/>
            <a:chExt cx="248331" cy="259352"/>
          </a:xfrm>
        </p:grpSpPr>
        <p:sp>
          <p:nvSpPr>
            <p:cNvPr id="214" name="Oval 213"/>
            <p:cNvSpPr/>
            <p:nvPr/>
          </p:nvSpPr>
          <p:spPr>
            <a:xfrm>
              <a:off x="16868095" y="8179799"/>
              <a:ext cx="248331" cy="259352"/>
            </a:xfrm>
            <a:prstGeom prst="ellipse">
              <a:avLst/>
            </a:prstGeom>
            <a:noFill/>
            <a:ln w="762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5" name="Oval 214"/>
            <p:cNvSpPr>
              <a:spLocks noChangeAspect="1"/>
            </p:cNvSpPr>
            <p:nvPr/>
          </p:nvSpPr>
          <p:spPr>
            <a:xfrm>
              <a:off x="16972872" y="8279813"/>
              <a:ext cx="59250" cy="61880"/>
            </a:xfrm>
            <a:prstGeom prst="ellipse">
              <a:avLst/>
            </a:prstGeom>
            <a:solidFill>
              <a:schemeClr val="tx1"/>
            </a:solidFill>
            <a:ln w="762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16" name="Group 215"/>
          <p:cNvGrpSpPr/>
          <p:nvPr/>
        </p:nvGrpSpPr>
        <p:grpSpPr>
          <a:xfrm>
            <a:off x="21814563" y="15712714"/>
            <a:ext cx="248331" cy="259352"/>
            <a:chOff x="16868095" y="8179799"/>
            <a:chExt cx="248331" cy="259352"/>
          </a:xfrm>
        </p:grpSpPr>
        <p:sp>
          <p:nvSpPr>
            <p:cNvPr id="217" name="Oval 216"/>
            <p:cNvSpPr/>
            <p:nvPr/>
          </p:nvSpPr>
          <p:spPr>
            <a:xfrm>
              <a:off x="16868095" y="8179799"/>
              <a:ext cx="248331" cy="259352"/>
            </a:xfrm>
            <a:prstGeom prst="ellipse">
              <a:avLst/>
            </a:prstGeom>
            <a:noFill/>
            <a:ln w="762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8" name="Oval 217"/>
            <p:cNvSpPr>
              <a:spLocks noChangeAspect="1"/>
            </p:cNvSpPr>
            <p:nvPr/>
          </p:nvSpPr>
          <p:spPr>
            <a:xfrm>
              <a:off x="16972872" y="8279813"/>
              <a:ext cx="59250" cy="61880"/>
            </a:xfrm>
            <a:prstGeom prst="ellipse">
              <a:avLst/>
            </a:prstGeom>
            <a:solidFill>
              <a:schemeClr val="tx1"/>
            </a:solidFill>
            <a:ln w="762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19" name="TextBox 218"/>
          <p:cNvSpPr txBox="1"/>
          <p:nvPr/>
        </p:nvSpPr>
        <p:spPr>
          <a:xfrm>
            <a:off x="22215430" y="16040236"/>
            <a:ext cx="1659172" cy="830997"/>
          </a:xfrm>
          <a:prstGeom prst="rect">
            <a:avLst/>
          </a:prstGeom>
          <a:noFill/>
          <a:ln w="76200">
            <a:noFill/>
          </a:ln>
        </p:spPr>
        <p:txBody>
          <a:bodyPr wrap="none" rtlCol="0">
            <a:spAutoFit/>
          </a:bodyPr>
          <a:lstStyle/>
          <a:p>
            <a:r>
              <a:rPr lang="en-US" sz="4800" b="1" dirty="0" smtClean="0">
                <a:latin typeface="Minion Pro Cond" panose="02040706060306020203" pitchFamily="18" charset="0"/>
              </a:rPr>
              <a:t>Pusan</a:t>
            </a:r>
            <a:endParaRPr lang="en-US" sz="4800" b="1" dirty="0">
              <a:latin typeface="Minion Pro Cond" panose="02040706060306020203" pitchFamily="18" charset="0"/>
            </a:endParaRPr>
          </a:p>
        </p:txBody>
      </p:sp>
      <p:sp>
        <p:nvSpPr>
          <p:cNvPr id="220" name="TextBox 219"/>
          <p:cNvSpPr txBox="1"/>
          <p:nvPr/>
        </p:nvSpPr>
        <p:spPr>
          <a:xfrm>
            <a:off x="20167555" y="14144761"/>
            <a:ext cx="1611660" cy="830997"/>
          </a:xfrm>
          <a:prstGeom prst="rect">
            <a:avLst/>
          </a:prstGeom>
          <a:noFill/>
          <a:ln w="76200">
            <a:noFill/>
          </a:ln>
        </p:spPr>
        <p:txBody>
          <a:bodyPr wrap="none" rtlCol="0">
            <a:spAutoFit/>
          </a:bodyPr>
          <a:lstStyle/>
          <a:p>
            <a:r>
              <a:rPr lang="en-US" sz="4800" b="1" dirty="0" smtClean="0">
                <a:latin typeface="Minion Pro Cond" panose="02040706060306020203" pitchFamily="18" charset="0"/>
              </a:rPr>
              <a:t>Taegu</a:t>
            </a:r>
            <a:endParaRPr lang="en-US" sz="4800" b="1" dirty="0">
              <a:latin typeface="Minion Pro Cond" panose="02040706060306020203" pitchFamily="18" charset="0"/>
            </a:endParaRPr>
          </a:p>
        </p:txBody>
      </p:sp>
      <p:grpSp>
        <p:nvGrpSpPr>
          <p:cNvPr id="329" name="Group 328"/>
          <p:cNvGrpSpPr/>
          <p:nvPr/>
        </p:nvGrpSpPr>
        <p:grpSpPr>
          <a:xfrm>
            <a:off x="14290766" y="5869576"/>
            <a:ext cx="11212657" cy="8581396"/>
            <a:chOff x="14290766" y="5869576"/>
            <a:chExt cx="11212657" cy="8581396"/>
          </a:xfrm>
        </p:grpSpPr>
        <p:sp>
          <p:nvSpPr>
            <p:cNvPr id="503" name="Freeform 502"/>
            <p:cNvSpPr/>
            <p:nvPr/>
          </p:nvSpPr>
          <p:spPr>
            <a:xfrm>
              <a:off x="14290766" y="10440172"/>
              <a:ext cx="10711543" cy="130628"/>
            </a:xfrm>
            <a:custGeom>
              <a:avLst/>
              <a:gdLst>
                <a:gd name="connsiteX0" fmla="*/ 0 w 10711543"/>
                <a:gd name="connsiteY0" fmla="*/ 0 h 130628"/>
                <a:gd name="connsiteX1" fmla="*/ 10711543 w 10711543"/>
                <a:gd name="connsiteY1" fmla="*/ 130628 h 130628"/>
              </a:gdLst>
              <a:ahLst/>
              <a:cxnLst>
                <a:cxn ang="0">
                  <a:pos x="connsiteX0" y="connsiteY0"/>
                </a:cxn>
                <a:cxn ang="0">
                  <a:pos x="connsiteX1" y="connsiteY1"/>
                </a:cxn>
              </a:cxnLst>
              <a:rect l="l" t="t" r="r" b="b"/>
              <a:pathLst>
                <a:path w="10711543" h="130628">
                  <a:moveTo>
                    <a:pt x="0" y="0"/>
                  </a:moveTo>
                  <a:lnTo>
                    <a:pt x="10711543" y="130628"/>
                  </a:lnTo>
                </a:path>
              </a:pathLst>
            </a:custGeom>
            <a:noFill/>
            <a:ln w="76200">
              <a:solidFill>
                <a:srgbClr val="FF0000"/>
              </a:solidFill>
              <a:prstDash val="lgDashDot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28" name="Group 327"/>
            <p:cNvGrpSpPr/>
            <p:nvPr/>
          </p:nvGrpSpPr>
          <p:grpSpPr>
            <a:xfrm>
              <a:off x="23556687" y="9683930"/>
              <a:ext cx="1001485" cy="1015663"/>
              <a:chOff x="23556687" y="9683930"/>
              <a:chExt cx="1001485" cy="1015663"/>
            </a:xfrm>
          </p:grpSpPr>
          <p:sp>
            <p:nvSpPr>
              <p:cNvPr id="200" name="TextBox 199"/>
              <p:cNvSpPr txBox="1"/>
              <p:nvPr/>
            </p:nvSpPr>
            <p:spPr>
              <a:xfrm>
                <a:off x="23556687" y="9683930"/>
                <a:ext cx="902811" cy="1015663"/>
              </a:xfrm>
              <a:prstGeom prst="rect">
                <a:avLst/>
              </a:prstGeom>
              <a:noFill/>
            </p:spPr>
            <p:txBody>
              <a:bodyPr wrap="none" rtlCol="0">
                <a:spAutoFit/>
              </a:bodyPr>
              <a:lstStyle/>
              <a:p>
                <a:r>
                  <a:rPr lang="en-US" sz="6000" b="1" dirty="0" smtClean="0">
                    <a:latin typeface="Minion Pro Cond" panose="02040706060306020203" pitchFamily="18" charset="0"/>
                  </a:rPr>
                  <a:t>38</a:t>
                </a:r>
                <a:endParaRPr lang="en-US" sz="6000" b="1" dirty="0">
                  <a:latin typeface="Minion Pro Cond" panose="02040706060306020203" pitchFamily="18" charset="0"/>
                </a:endParaRPr>
              </a:p>
            </p:txBody>
          </p:sp>
          <p:sp>
            <p:nvSpPr>
              <p:cNvPr id="324" name="Oval 323"/>
              <p:cNvSpPr/>
              <p:nvPr/>
            </p:nvSpPr>
            <p:spPr>
              <a:xfrm>
                <a:off x="24349168" y="9692640"/>
                <a:ext cx="209004" cy="209006"/>
              </a:xfrm>
              <a:prstGeom prst="ellipse">
                <a:avLst/>
              </a:prstGeom>
              <a:noFill/>
              <a:ln w="635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23" name="TextBox 222"/>
            <p:cNvSpPr txBox="1"/>
            <p:nvPr/>
          </p:nvSpPr>
          <p:spPr>
            <a:xfrm>
              <a:off x="22302652" y="5869576"/>
              <a:ext cx="2353786" cy="1754326"/>
            </a:xfrm>
            <a:prstGeom prst="rect">
              <a:avLst/>
            </a:prstGeom>
            <a:noFill/>
          </p:spPr>
          <p:txBody>
            <a:bodyPr wrap="none" rtlCol="0">
              <a:spAutoFit/>
            </a:bodyPr>
            <a:lstStyle/>
            <a:p>
              <a:r>
                <a:rPr lang="en-US" sz="5400" dirty="0" smtClean="0">
                  <a:latin typeface="Minion Pro Cond" panose="02040706060306020203" pitchFamily="18" charset="0"/>
                </a:rPr>
                <a:t>NORTH</a:t>
              </a:r>
            </a:p>
            <a:p>
              <a:r>
                <a:rPr lang="en-US" sz="5400" dirty="0" smtClean="0">
                  <a:latin typeface="Minion Pro Cond" panose="02040706060306020203" pitchFamily="18" charset="0"/>
                </a:rPr>
                <a:t>KOREA</a:t>
              </a:r>
              <a:endParaRPr lang="en-US" sz="5400" dirty="0">
                <a:latin typeface="Minion Pro Cond" panose="02040706060306020203" pitchFamily="18" charset="0"/>
              </a:endParaRPr>
            </a:p>
          </p:txBody>
        </p:sp>
        <p:sp>
          <p:nvSpPr>
            <p:cNvPr id="224" name="TextBox 223"/>
            <p:cNvSpPr txBox="1"/>
            <p:nvPr/>
          </p:nvSpPr>
          <p:spPr>
            <a:xfrm>
              <a:off x="23149637" y="12696646"/>
              <a:ext cx="2353786" cy="1754326"/>
            </a:xfrm>
            <a:prstGeom prst="rect">
              <a:avLst/>
            </a:prstGeom>
            <a:noFill/>
          </p:spPr>
          <p:txBody>
            <a:bodyPr wrap="none" rtlCol="0">
              <a:spAutoFit/>
            </a:bodyPr>
            <a:lstStyle/>
            <a:p>
              <a:pPr algn="ctr"/>
              <a:r>
                <a:rPr lang="en-US" sz="5400" dirty="0" smtClean="0">
                  <a:latin typeface="Minion Pro Cond" panose="02040706060306020203" pitchFamily="18" charset="0"/>
                </a:rPr>
                <a:t>SOUTH</a:t>
              </a:r>
            </a:p>
            <a:p>
              <a:pPr algn="ctr"/>
              <a:r>
                <a:rPr lang="en-US" sz="5400" dirty="0" smtClean="0">
                  <a:latin typeface="Minion Pro Cond" panose="02040706060306020203" pitchFamily="18" charset="0"/>
                </a:rPr>
                <a:t>KOREA</a:t>
              </a:r>
              <a:endParaRPr lang="en-US" sz="5400" dirty="0">
                <a:latin typeface="Minion Pro Cond" panose="02040706060306020203" pitchFamily="18" charset="0"/>
              </a:endParaRPr>
            </a:p>
          </p:txBody>
        </p:sp>
      </p:grpSp>
      <p:sp>
        <p:nvSpPr>
          <p:cNvPr id="73" name="Text Box 1761"/>
          <p:cNvSpPr txBox="1">
            <a:spLocks noChangeArrowheads="1"/>
          </p:cNvSpPr>
          <p:nvPr/>
        </p:nvSpPr>
        <p:spPr bwMode="auto">
          <a:xfrm>
            <a:off x="2321169" y="0"/>
            <a:ext cx="10448901" cy="28623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defTabSz="2613025" eaLnBrk="0" hangingPunct="0">
              <a:defRPr sz="5100">
                <a:solidFill>
                  <a:schemeClr val="tx1"/>
                </a:solidFill>
                <a:latin typeface="Arial" panose="020B0604020202020204" pitchFamily="34" charset="0"/>
              </a:defRPr>
            </a:lvl1pPr>
            <a:lvl2pPr marL="742950" indent="-285750" defTabSz="2613025" eaLnBrk="0" hangingPunct="0">
              <a:defRPr sz="5100">
                <a:solidFill>
                  <a:schemeClr val="tx1"/>
                </a:solidFill>
                <a:latin typeface="Arial" panose="020B0604020202020204" pitchFamily="34" charset="0"/>
              </a:defRPr>
            </a:lvl2pPr>
            <a:lvl3pPr marL="1143000" indent="-228600" defTabSz="2613025" eaLnBrk="0" hangingPunct="0">
              <a:defRPr sz="5100">
                <a:solidFill>
                  <a:schemeClr val="tx1"/>
                </a:solidFill>
                <a:latin typeface="Arial" panose="020B0604020202020204" pitchFamily="34" charset="0"/>
              </a:defRPr>
            </a:lvl3pPr>
            <a:lvl4pPr marL="1600200" indent="-228600" defTabSz="2613025" eaLnBrk="0" hangingPunct="0">
              <a:defRPr sz="5100">
                <a:solidFill>
                  <a:schemeClr val="tx1"/>
                </a:solidFill>
                <a:latin typeface="Arial" panose="020B0604020202020204" pitchFamily="34" charset="0"/>
              </a:defRPr>
            </a:lvl4pPr>
            <a:lvl5pPr marL="2057400" indent="-228600" defTabSz="2613025" eaLnBrk="0" hangingPunct="0">
              <a:defRPr sz="5100">
                <a:solidFill>
                  <a:schemeClr val="tx1"/>
                </a:solidFill>
                <a:latin typeface="Arial" panose="020B0604020202020204" pitchFamily="34" charset="0"/>
              </a:defRPr>
            </a:lvl5pPr>
            <a:lvl6pPr marL="2514600" indent="-228600" defTabSz="2613025" eaLnBrk="0" fontAlgn="base" hangingPunct="0">
              <a:spcBef>
                <a:spcPct val="0"/>
              </a:spcBef>
              <a:spcAft>
                <a:spcPct val="0"/>
              </a:spcAft>
              <a:defRPr sz="5100">
                <a:solidFill>
                  <a:schemeClr val="tx1"/>
                </a:solidFill>
                <a:latin typeface="Arial" panose="020B0604020202020204" pitchFamily="34" charset="0"/>
              </a:defRPr>
            </a:lvl6pPr>
            <a:lvl7pPr marL="2971800" indent="-228600" defTabSz="2613025" eaLnBrk="0" fontAlgn="base" hangingPunct="0">
              <a:spcBef>
                <a:spcPct val="0"/>
              </a:spcBef>
              <a:spcAft>
                <a:spcPct val="0"/>
              </a:spcAft>
              <a:defRPr sz="5100">
                <a:solidFill>
                  <a:schemeClr val="tx1"/>
                </a:solidFill>
                <a:latin typeface="Arial" panose="020B0604020202020204" pitchFamily="34" charset="0"/>
              </a:defRPr>
            </a:lvl7pPr>
            <a:lvl8pPr marL="3429000" indent="-228600" defTabSz="2613025" eaLnBrk="0" fontAlgn="base" hangingPunct="0">
              <a:spcBef>
                <a:spcPct val="0"/>
              </a:spcBef>
              <a:spcAft>
                <a:spcPct val="0"/>
              </a:spcAft>
              <a:defRPr sz="5100">
                <a:solidFill>
                  <a:schemeClr val="tx1"/>
                </a:solidFill>
                <a:latin typeface="Arial" panose="020B0604020202020204" pitchFamily="34" charset="0"/>
              </a:defRPr>
            </a:lvl8pPr>
            <a:lvl9pPr marL="3886200" indent="-228600" defTabSz="2613025" eaLnBrk="0" fontAlgn="base" hangingPunct="0">
              <a:spcBef>
                <a:spcPct val="0"/>
              </a:spcBef>
              <a:spcAft>
                <a:spcPct val="0"/>
              </a:spcAft>
              <a:defRPr sz="5100">
                <a:solidFill>
                  <a:schemeClr val="tx1"/>
                </a:solidFill>
                <a:latin typeface="Arial" panose="020B0604020202020204" pitchFamily="34" charset="0"/>
              </a:defRPr>
            </a:lvl9pPr>
          </a:lstStyle>
          <a:p>
            <a:pPr algn="ctr" eaLnBrk="1" hangingPunct="1"/>
            <a:r>
              <a:rPr lang="en-US" sz="6600" b="1" dirty="0" smtClean="0">
                <a:latin typeface="Minion Pro" panose="02040503050306020203" pitchFamily="18" charset="0"/>
                <a:cs typeface="Times New Roman" panose="02020603050405020304" pitchFamily="18" charset="0"/>
              </a:rPr>
              <a:t>1D</a:t>
            </a:r>
          </a:p>
          <a:p>
            <a:pPr algn="ctr" eaLnBrk="1" hangingPunct="1"/>
            <a:r>
              <a:rPr lang="en-US" altLang="en-US" sz="6600" b="1" dirty="0" smtClean="0">
                <a:latin typeface="Minion Pro" panose="02040503050306020203" pitchFamily="18" charset="0"/>
                <a:cs typeface="Times New Roman" panose="02020603050405020304" pitchFamily="18" charset="0"/>
              </a:rPr>
              <a:t>Phase III of the Korean War</a:t>
            </a:r>
          </a:p>
          <a:p>
            <a:pPr algn="ctr" eaLnBrk="1" hangingPunct="1"/>
            <a:r>
              <a:rPr lang="en-US" altLang="en-US" sz="4800" b="1" dirty="0" smtClean="0">
                <a:latin typeface="Minion Pro" panose="02040503050306020203" pitchFamily="18" charset="0"/>
                <a:cs typeface="Times New Roman" panose="02020603050405020304" pitchFamily="18" charset="0"/>
              </a:rPr>
              <a:t>(November 1950 – January 1951)</a:t>
            </a:r>
            <a:endParaRPr lang="en-US" altLang="en-US" sz="4800" b="1" dirty="0">
              <a:latin typeface="Minion Pro" panose="02040503050306020203" pitchFamily="18" charset="0"/>
              <a:cs typeface="Times New Roman" panose="02020603050405020304" pitchFamily="18" charset="0"/>
            </a:endParaRPr>
          </a:p>
        </p:txBody>
      </p:sp>
      <p:sp>
        <p:nvSpPr>
          <p:cNvPr id="78" name="Freeform 77"/>
          <p:cNvSpPr/>
          <p:nvPr/>
        </p:nvSpPr>
        <p:spPr>
          <a:xfrm>
            <a:off x="16080828" y="3058510"/>
            <a:ext cx="6621517" cy="3752193"/>
          </a:xfrm>
          <a:custGeom>
            <a:avLst/>
            <a:gdLst>
              <a:gd name="connsiteX0" fmla="*/ 0 w 6621517"/>
              <a:gd name="connsiteY0" fmla="*/ 3752193 h 3752193"/>
              <a:gd name="connsiteX1" fmla="*/ 693682 w 6621517"/>
              <a:gd name="connsiteY1" fmla="*/ 3342290 h 3752193"/>
              <a:gd name="connsiteX2" fmla="*/ 914400 w 6621517"/>
              <a:gd name="connsiteY2" fmla="*/ 2743200 h 3752193"/>
              <a:gd name="connsiteX3" fmla="*/ 1040524 w 6621517"/>
              <a:gd name="connsiteY3" fmla="*/ 2144111 h 3752193"/>
              <a:gd name="connsiteX4" fmla="*/ 1229710 w 6621517"/>
              <a:gd name="connsiteY4" fmla="*/ 1734207 h 3752193"/>
              <a:gd name="connsiteX5" fmla="*/ 1481958 w 6621517"/>
              <a:gd name="connsiteY5" fmla="*/ 1418897 h 3752193"/>
              <a:gd name="connsiteX6" fmla="*/ 2175641 w 6621517"/>
              <a:gd name="connsiteY6" fmla="*/ 1828800 h 3752193"/>
              <a:gd name="connsiteX7" fmla="*/ 2806262 w 6621517"/>
              <a:gd name="connsiteY7" fmla="*/ 2396359 h 3752193"/>
              <a:gd name="connsiteX8" fmla="*/ 3531475 w 6621517"/>
              <a:gd name="connsiteY8" fmla="*/ 2301766 h 3752193"/>
              <a:gd name="connsiteX9" fmla="*/ 3657600 w 6621517"/>
              <a:gd name="connsiteY9" fmla="*/ 1734207 h 3752193"/>
              <a:gd name="connsiteX10" fmla="*/ 3878317 w 6621517"/>
              <a:gd name="connsiteY10" fmla="*/ 1166649 h 3752193"/>
              <a:gd name="connsiteX11" fmla="*/ 5360275 w 6621517"/>
              <a:gd name="connsiteY11" fmla="*/ 1040524 h 3752193"/>
              <a:gd name="connsiteX12" fmla="*/ 6085489 w 6621517"/>
              <a:gd name="connsiteY12" fmla="*/ 220718 h 3752193"/>
              <a:gd name="connsiteX13" fmla="*/ 6621517 w 6621517"/>
              <a:gd name="connsiteY13" fmla="*/ 0 h 3752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21517" h="3752193">
                <a:moveTo>
                  <a:pt x="0" y="3752193"/>
                </a:moveTo>
                <a:cubicBezTo>
                  <a:pt x="270641" y="3631324"/>
                  <a:pt x="541282" y="3510455"/>
                  <a:pt x="693682" y="3342290"/>
                </a:cubicBezTo>
                <a:cubicBezTo>
                  <a:pt x="846082" y="3174125"/>
                  <a:pt x="856593" y="2942896"/>
                  <a:pt x="914400" y="2743200"/>
                </a:cubicBezTo>
                <a:cubicBezTo>
                  <a:pt x="972207" y="2543503"/>
                  <a:pt x="987972" y="2312276"/>
                  <a:pt x="1040524" y="2144111"/>
                </a:cubicBezTo>
                <a:cubicBezTo>
                  <a:pt x="1093076" y="1975946"/>
                  <a:pt x="1156138" y="1855076"/>
                  <a:pt x="1229710" y="1734207"/>
                </a:cubicBezTo>
                <a:cubicBezTo>
                  <a:pt x="1303282" y="1613338"/>
                  <a:pt x="1324303" y="1403132"/>
                  <a:pt x="1481958" y="1418897"/>
                </a:cubicBezTo>
                <a:cubicBezTo>
                  <a:pt x="1639613" y="1434662"/>
                  <a:pt x="1954924" y="1665890"/>
                  <a:pt x="2175641" y="1828800"/>
                </a:cubicBezTo>
                <a:cubicBezTo>
                  <a:pt x="2396358" y="1991710"/>
                  <a:pt x="2580290" y="2317531"/>
                  <a:pt x="2806262" y="2396359"/>
                </a:cubicBezTo>
                <a:cubicBezTo>
                  <a:pt x="3032234" y="2475187"/>
                  <a:pt x="3389585" y="2412125"/>
                  <a:pt x="3531475" y="2301766"/>
                </a:cubicBezTo>
                <a:cubicBezTo>
                  <a:pt x="3673365" y="2191407"/>
                  <a:pt x="3599793" y="1923393"/>
                  <a:pt x="3657600" y="1734207"/>
                </a:cubicBezTo>
                <a:cubicBezTo>
                  <a:pt x="3715407" y="1545021"/>
                  <a:pt x="3594538" y="1282263"/>
                  <a:pt x="3878317" y="1166649"/>
                </a:cubicBezTo>
                <a:cubicBezTo>
                  <a:pt x="4162096" y="1051035"/>
                  <a:pt x="4992413" y="1198179"/>
                  <a:pt x="5360275" y="1040524"/>
                </a:cubicBezTo>
                <a:cubicBezTo>
                  <a:pt x="5728137" y="882869"/>
                  <a:pt x="5875282" y="394139"/>
                  <a:pt x="6085489" y="220718"/>
                </a:cubicBezTo>
                <a:cubicBezTo>
                  <a:pt x="6295696" y="47297"/>
                  <a:pt x="6458606" y="23648"/>
                  <a:pt x="6621517" y="0"/>
                </a:cubicBezTo>
              </a:path>
            </a:pathLst>
          </a:custGeom>
          <a:noFill/>
          <a:ln w="101600">
            <a:solidFill>
              <a:srgbClr val="FF000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9" name="Group 78"/>
          <p:cNvGrpSpPr/>
          <p:nvPr/>
        </p:nvGrpSpPr>
        <p:grpSpPr>
          <a:xfrm>
            <a:off x="16209654" y="3882820"/>
            <a:ext cx="3823364" cy="6520620"/>
            <a:chOff x="18221334" y="8742203"/>
            <a:chExt cx="3823364" cy="6520620"/>
          </a:xfrm>
        </p:grpSpPr>
        <p:sp>
          <p:nvSpPr>
            <p:cNvPr id="80" name="Freeform 79"/>
            <p:cNvSpPr/>
            <p:nvPr/>
          </p:nvSpPr>
          <p:spPr>
            <a:xfrm>
              <a:off x="18221334" y="10315154"/>
              <a:ext cx="2245910" cy="4947669"/>
            </a:xfrm>
            <a:custGeom>
              <a:avLst/>
              <a:gdLst>
                <a:gd name="connsiteX0" fmla="*/ 0 w 756745"/>
                <a:gd name="connsiteY0" fmla="*/ 0 h 1734207"/>
                <a:gd name="connsiteX1" fmla="*/ 472966 w 756745"/>
                <a:gd name="connsiteY1" fmla="*/ 536028 h 1734207"/>
                <a:gd name="connsiteX2" fmla="*/ 756745 w 756745"/>
                <a:gd name="connsiteY2" fmla="*/ 1734207 h 1734207"/>
                <a:gd name="connsiteX0" fmla="*/ 0 w 1958527"/>
                <a:gd name="connsiteY0" fmla="*/ 0 h 5078298"/>
                <a:gd name="connsiteX1" fmla="*/ 472966 w 1958527"/>
                <a:gd name="connsiteY1" fmla="*/ 536028 h 5078298"/>
                <a:gd name="connsiteX2" fmla="*/ 1958527 w 1958527"/>
                <a:gd name="connsiteY2" fmla="*/ 5078298 h 5078298"/>
                <a:gd name="connsiteX0" fmla="*/ 0 w 1958527"/>
                <a:gd name="connsiteY0" fmla="*/ 0 h 5078298"/>
                <a:gd name="connsiteX1" fmla="*/ 472966 w 1958527"/>
                <a:gd name="connsiteY1" fmla="*/ 536028 h 5078298"/>
                <a:gd name="connsiteX2" fmla="*/ 981066 w 1958527"/>
                <a:gd name="connsiteY2" fmla="*/ 3714355 h 5078298"/>
                <a:gd name="connsiteX3" fmla="*/ 1958527 w 1958527"/>
                <a:gd name="connsiteY3" fmla="*/ 5078298 h 5078298"/>
                <a:gd name="connsiteX0" fmla="*/ 0 w 1958527"/>
                <a:gd name="connsiteY0" fmla="*/ 0 h 5078298"/>
                <a:gd name="connsiteX1" fmla="*/ 472966 w 1958527"/>
                <a:gd name="connsiteY1" fmla="*/ 536028 h 5078298"/>
                <a:gd name="connsiteX2" fmla="*/ 1033317 w 1958527"/>
                <a:gd name="connsiteY2" fmla="*/ 1702675 h 5078298"/>
                <a:gd name="connsiteX3" fmla="*/ 981066 w 1958527"/>
                <a:gd name="connsiteY3" fmla="*/ 3714355 h 5078298"/>
                <a:gd name="connsiteX4" fmla="*/ 1958527 w 1958527"/>
                <a:gd name="connsiteY4" fmla="*/ 5078298 h 5078298"/>
                <a:gd name="connsiteX0" fmla="*/ 0 w 2245910"/>
                <a:gd name="connsiteY0" fmla="*/ 0 h 4947669"/>
                <a:gd name="connsiteX1" fmla="*/ 760349 w 2245910"/>
                <a:gd name="connsiteY1" fmla="*/ 405399 h 4947669"/>
                <a:gd name="connsiteX2" fmla="*/ 1320700 w 2245910"/>
                <a:gd name="connsiteY2" fmla="*/ 1572046 h 4947669"/>
                <a:gd name="connsiteX3" fmla="*/ 1268449 w 2245910"/>
                <a:gd name="connsiteY3" fmla="*/ 3583726 h 4947669"/>
                <a:gd name="connsiteX4" fmla="*/ 2245910 w 2245910"/>
                <a:gd name="connsiteY4" fmla="*/ 4947669 h 49476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45910" h="4947669">
                  <a:moveTo>
                    <a:pt x="0" y="0"/>
                  </a:moveTo>
                  <a:cubicBezTo>
                    <a:pt x="173421" y="123497"/>
                    <a:pt x="634225" y="116365"/>
                    <a:pt x="760349" y="405399"/>
                  </a:cubicBezTo>
                  <a:cubicBezTo>
                    <a:pt x="875963" y="689178"/>
                    <a:pt x="1236017" y="1042325"/>
                    <a:pt x="1320700" y="1572046"/>
                  </a:cubicBezTo>
                  <a:cubicBezTo>
                    <a:pt x="1405383" y="2101767"/>
                    <a:pt x="1057642" y="3021122"/>
                    <a:pt x="1268449" y="3583726"/>
                  </a:cubicBezTo>
                  <a:cubicBezTo>
                    <a:pt x="1516042" y="4340771"/>
                    <a:pt x="2143960" y="4633260"/>
                    <a:pt x="2245910" y="4947669"/>
                  </a:cubicBezTo>
                </a:path>
              </a:pathLst>
            </a:custGeom>
            <a:noFill/>
            <a:ln w="254000">
              <a:solidFill>
                <a:srgbClr val="FF0000"/>
              </a:solidFill>
              <a:headEnd type="none"/>
              <a:tailEnd type="stealt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1" name="Freeform 80"/>
            <p:cNvSpPr/>
            <p:nvPr/>
          </p:nvSpPr>
          <p:spPr>
            <a:xfrm>
              <a:off x="19530324" y="9498949"/>
              <a:ext cx="1947718" cy="3256705"/>
            </a:xfrm>
            <a:custGeom>
              <a:avLst/>
              <a:gdLst>
                <a:gd name="connsiteX0" fmla="*/ 0 w 693683"/>
                <a:gd name="connsiteY0" fmla="*/ 0 h 2081048"/>
                <a:gd name="connsiteX1" fmla="*/ 409903 w 693683"/>
                <a:gd name="connsiteY1" fmla="*/ 914400 h 2081048"/>
                <a:gd name="connsiteX2" fmla="*/ 693683 w 693683"/>
                <a:gd name="connsiteY2" fmla="*/ 2081048 h 2081048"/>
                <a:gd name="connsiteX0" fmla="*/ 0 w 1947718"/>
                <a:gd name="connsiteY0" fmla="*/ 0 h 3256705"/>
                <a:gd name="connsiteX1" fmla="*/ 409903 w 1947718"/>
                <a:gd name="connsiteY1" fmla="*/ 914400 h 3256705"/>
                <a:gd name="connsiteX2" fmla="*/ 1947718 w 1947718"/>
                <a:gd name="connsiteY2" fmla="*/ 3256705 h 3256705"/>
                <a:gd name="connsiteX0" fmla="*/ 0 w 1947718"/>
                <a:gd name="connsiteY0" fmla="*/ 0 h 3256705"/>
                <a:gd name="connsiteX1" fmla="*/ 409903 w 1947718"/>
                <a:gd name="connsiteY1" fmla="*/ 914400 h 3256705"/>
                <a:gd name="connsiteX2" fmla="*/ 743230 w 1947718"/>
                <a:gd name="connsiteY2" fmla="*/ 2466628 h 3256705"/>
                <a:gd name="connsiteX3" fmla="*/ 1947718 w 1947718"/>
                <a:gd name="connsiteY3" fmla="*/ 3256705 h 3256705"/>
              </a:gdLst>
              <a:ahLst/>
              <a:cxnLst>
                <a:cxn ang="0">
                  <a:pos x="connsiteX0" y="connsiteY0"/>
                </a:cxn>
                <a:cxn ang="0">
                  <a:pos x="connsiteX1" y="connsiteY1"/>
                </a:cxn>
                <a:cxn ang="0">
                  <a:pos x="connsiteX2" y="connsiteY2"/>
                </a:cxn>
                <a:cxn ang="0">
                  <a:pos x="connsiteX3" y="connsiteY3"/>
                </a:cxn>
              </a:cxnLst>
              <a:rect l="l" t="t" r="r" b="b"/>
              <a:pathLst>
                <a:path w="1947718" h="3256705">
                  <a:moveTo>
                    <a:pt x="0" y="0"/>
                  </a:moveTo>
                  <a:cubicBezTo>
                    <a:pt x="147144" y="283779"/>
                    <a:pt x="294289" y="567559"/>
                    <a:pt x="409903" y="914400"/>
                  </a:cubicBezTo>
                  <a:cubicBezTo>
                    <a:pt x="586026" y="1229710"/>
                    <a:pt x="486928" y="2076244"/>
                    <a:pt x="743230" y="2466628"/>
                  </a:cubicBezTo>
                  <a:cubicBezTo>
                    <a:pt x="999532" y="2857012"/>
                    <a:pt x="1799222" y="3029231"/>
                    <a:pt x="1947718" y="3256705"/>
                  </a:cubicBezTo>
                </a:path>
              </a:pathLst>
            </a:custGeom>
            <a:noFill/>
            <a:ln w="254000">
              <a:solidFill>
                <a:srgbClr val="FF0000"/>
              </a:solidFill>
              <a:headEnd type="none"/>
              <a:tailEnd type="stealt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2" name="Freeform 81"/>
            <p:cNvSpPr/>
            <p:nvPr/>
          </p:nvSpPr>
          <p:spPr>
            <a:xfrm>
              <a:off x="20065450" y="8742203"/>
              <a:ext cx="1979248" cy="2741399"/>
            </a:xfrm>
            <a:custGeom>
              <a:avLst/>
              <a:gdLst>
                <a:gd name="connsiteX0" fmla="*/ 0 w 725214"/>
                <a:gd name="connsiteY0" fmla="*/ 0 h 1513490"/>
                <a:gd name="connsiteX1" fmla="*/ 189186 w 725214"/>
                <a:gd name="connsiteY1" fmla="*/ 693683 h 1513490"/>
                <a:gd name="connsiteX2" fmla="*/ 725214 w 725214"/>
                <a:gd name="connsiteY2" fmla="*/ 1513490 h 1513490"/>
                <a:gd name="connsiteX0" fmla="*/ 0 w 1979248"/>
                <a:gd name="connsiteY0" fmla="*/ 0 h 2741399"/>
                <a:gd name="connsiteX1" fmla="*/ 1443220 w 1979248"/>
                <a:gd name="connsiteY1" fmla="*/ 1921592 h 2741399"/>
                <a:gd name="connsiteX2" fmla="*/ 1979248 w 1979248"/>
                <a:gd name="connsiteY2" fmla="*/ 2741399 h 2741399"/>
                <a:gd name="connsiteX0" fmla="*/ 0 w 1979248"/>
                <a:gd name="connsiteY0" fmla="*/ 0 h 2741399"/>
                <a:gd name="connsiteX1" fmla="*/ 965750 w 1979248"/>
                <a:gd name="connsiteY1" fmla="*/ 950437 h 2741399"/>
                <a:gd name="connsiteX2" fmla="*/ 1443220 w 1979248"/>
                <a:gd name="connsiteY2" fmla="*/ 1921592 h 2741399"/>
                <a:gd name="connsiteX3" fmla="*/ 1979248 w 1979248"/>
                <a:gd name="connsiteY3" fmla="*/ 2741399 h 2741399"/>
              </a:gdLst>
              <a:ahLst/>
              <a:cxnLst>
                <a:cxn ang="0">
                  <a:pos x="connsiteX0" y="connsiteY0"/>
                </a:cxn>
                <a:cxn ang="0">
                  <a:pos x="connsiteX1" y="connsiteY1"/>
                </a:cxn>
                <a:cxn ang="0">
                  <a:pos x="connsiteX2" y="connsiteY2"/>
                </a:cxn>
                <a:cxn ang="0">
                  <a:pos x="connsiteX3" y="connsiteY3"/>
                </a:cxn>
              </a:cxnLst>
              <a:rect l="l" t="t" r="r" b="b"/>
              <a:pathLst>
                <a:path w="1979248" h="2741399">
                  <a:moveTo>
                    <a:pt x="0" y="0"/>
                  </a:moveTo>
                  <a:cubicBezTo>
                    <a:pt x="139187" y="184532"/>
                    <a:pt x="725213" y="630172"/>
                    <a:pt x="965750" y="950437"/>
                  </a:cubicBezTo>
                  <a:cubicBezTo>
                    <a:pt x="1206287" y="1270702"/>
                    <a:pt x="1252532" y="1649224"/>
                    <a:pt x="1443220" y="1921592"/>
                  </a:cubicBezTo>
                  <a:cubicBezTo>
                    <a:pt x="1564089" y="2173840"/>
                    <a:pt x="1771668" y="2457619"/>
                    <a:pt x="1979248" y="2741399"/>
                  </a:cubicBezTo>
                </a:path>
              </a:pathLst>
            </a:custGeom>
            <a:noFill/>
            <a:ln w="254000">
              <a:solidFill>
                <a:srgbClr val="FF0000"/>
              </a:solidFill>
              <a:headEnd type="none"/>
              <a:tailEnd type="stealt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3" name="Group 82"/>
          <p:cNvGrpSpPr/>
          <p:nvPr/>
        </p:nvGrpSpPr>
        <p:grpSpPr>
          <a:xfrm>
            <a:off x="18665471" y="10440376"/>
            <a:ext cx="2233298" cy="1896367"/>
            <a:chOff x="18508717" y="10022364"/>
            <a:chExt cx="2233298" cy="1896367"/>
          </a:xfrm>
        </p:grpSpPr>
        <p:sp>
          <p:nvSpPr>
            <p:cNvPr id="84" name="Freeform 83"/>
            <p:cNvSpPr/>
            <p:nvPr/>
          </p:nvSpPr>
          <p:spPr>
            <a:xfrm>
              <a:off x="18508717" y="10184524"/>
              <a:ext cx="756745" cy="1734207"/>
            </a:xfrm>
            <a:custGeom>
              <a:avLst/>
              <a:gdLst>
                <a:gd name="connsiteX0" fmla="*/ 0 w 756745"/>
                <a:gd name="connsiteY0" fmla="*/ 0 h 1734207"/>
                <a:gd name="connsiteX1" fmla="*/ 472966 w 756745"/>
                <a:gd name="connsiteY1" fmla="*/ 536028 h 1734207"/>
                <a:gd name="connsiteX2" fmla="*/ 756745 w 756745"/>
                <a:gd name="connsiteY2" fmla="*/ 1734207 h 1734207"/>
              </a:gdLst>
              <a:ahLst/>
              <a:cxnLst>
                <a:cxn ang="0">
                  <a:pos x="connsiteX0" y="connsiteY0"/>
                </a:cxn>
                <a:cxn ang="0">
                  <a:pos x="connsiteX1" y="connsiteY1"/>
                </a:cxn>
                <a:cxn ang="0">
                  <a:pos x="connsiteX2" y="connsiteY2"/>
                </a:cxn>
              </a:cxnLst>
              <a:rect l="l" t="t" r="r" b="b"/>
              <a:pathLst>
                <a:path w="756745" h="1734207">
                  <a:moveTo>
                    <a:pt x="0" y="0"/>
                  </a:moveTo>
                  <a:cubicBezTo>
                    <a:pt x="173421" y="123497"/>
                    <a:pt x="346842" y="246994"/>
                    <a:pt x="472966" y="536028"/>
                  </a:cubicBezTo>
                  <a:cubicBezTo>
                    <a:pt x="599090" y="825062"/>
                    <a:pt x="677917" y="1279634"/>
                    <a:pt x="756745" y="1734207"/>
                  </a:cubicBezTo>
                </a:path>
              </a:pathLst>
            </a:custGeom>
            <a:noFill/>
            <a:ln w="254000">
              <a:solidFill>
                <a:srgbClr val="FF0000"/>
              </a:solidFill>
              <a:headEnd type="none"/>
              <a:tailEnd type="stealt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5" name="Freeform 84"/>
            <p:cNvSpPr/>
            <p:nvPr/>
          </p:nvSpPr>
          <p:spPr>
            <a:xfrm>
              <a:off x="18929429" y="10073717"/>
              <a:ext cx="1137821" cy="1663036"/>
            </a:xfrm>
            <a:custGeom>
              <a:avLst/>
              <a:gdLst>
                <a:gd name="connsiteX0" fmla="*/ 0 w 693683"/>
                <a:gd name="connsiteY0" fmla="*/ 0 h 2081048"/>
                <a:gd name="connsiteX1" fmla="*/ 409903 w 693683"/>
                <a:gd name="connsiteY1" fmla="*/ 914400 h 2081048"/>
                <a:gd name="connsiteX2" fmla="*/ 693683 w 693683"/>
                <a:gd name="connsiteY2" fmla="*/ 2081048 h 2081048"/>
                <a:gd name="connsiteX0" fmla="*/ 0 w 1033318"/>
                <a:gd name="connsiteY0" fmla="*/ 0 h 1767539"/>
                <a:gd name="connsiteX1" fmla="*/ 749538 w 1033318"/>
                <a:gd name="connsiteY1" fmla="*/ 600891 h 1767539"/>
                <a:gd name="connsiteX2" fmla="*/ 1033318 w 1033318"/>
                <a:gd name="connsiteY2" fmla="*/ 1767539 h 1767539"/>
                <a:gd name="connsiteX0" fmla="*/ 0 w 1033318"/>
                <a:gd name="connsiteY0" fmla="*/ 0 h 1767539"/>
                <a:gd name="connsiteX1" fmla="*/ 540532 w 1033318"/>
                <a:gd name="connsiteY1" fmla="*/ 705394 h 1767539"/>
                <a:gd name="connsiteX2" fmla="*/ 1033318 w 1033318"/>
                <a:gd name="connsiteY2" fmla="*/ 1767539 h 1767539"/>
                <a:gd name="connsiteX0" fmla="*/ 0 w 1137821"/>
                <a:gd name="connsiteY0" fmla="*/ 0 h 1663036"/>
                <a:gd name="connsiteX1" fmla="*/ 645035 w 1137821"/>
                <a:gd name="connsiteY1" fmla="*/ 600891 h 1663036"/>
                <a:gd name="connsiteX2" fmla="*/ 1137821 w 1137821"/>
                <a:gd name="connsiteY2" fmla="*/ 1663036 h 1663036"/>
              </a:gdLst>
              <a:ahLst/>
              <a:cxnLst>
                <a:cxn ang="0">
                  <a:pos x="connsiteX0" y="connsiteY0"/>
                </a:cxn>
                <a:cxn ang="0">
                  <a:pos x="connsiteX1" y="connsiteY1"/>
                </a:cxn>
                <a:cxn ang="0">
                  <a:pos x="connsiteX2" y="connsiteY2"/>
                </a:cxn>
              </a:cxnLst>
              <a:rect l="l" t="t" r="r" b="b"/>
              <a:pathLst>
                <a:path w="1137821" h="1663036">
                  <a:moveTo>
                    <a:pt x="0" y="0"/>
                  </a:moveTo>
                  <a:cubicBezTo>
                    <a:pt x="147144" y="283779"/>
                    <a:pt x="529421" y="254050"/>
                    <a:pt x="645035" y="600891"/>
                  </a:cubicBezTo>
                  <a:cubicBezTo>
                    <a:pt x="760649" y="947732"/>
                    <a:pt x="1053738" y="1253132"/>
                    <a:pt x="1137821" y="1663036"/>
                  </a:cubicBezTo>
                </a:path>
              </a:pathLst>
            </a:custGeom>
            <a:noFill/>
            <a:ln w="254000">
              <a:solidFill>
                <a:srgbClr val="FF0000"/>
              </a:solidFill>
              <a:headEnd type="none"/>
              <a:tailEnd type="stealt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6" name="Freeform 85"/>
            <p:cNvSpPr/>
            <p:nvPr/>
          </p:nvSpPr>
          <p:spPr>
            <a:xfrm>
              <a:off x="19360054" y="10022364"/>
              <a:ext cx="1381961" cy="1344124"/>
            </a:xfrm>
            <a:custGeom>
              <a:avLst/>
              <a:gdLst>
                <a:gd name="connsiteX0" fmla="*/ 0 w 725214"/>
                <a:gd name="connsiteY0" fmla="*/ 0 h 1513490"/>
                <a:gd name="connsiteX1" fmla="*/ 189186 w 725214"/>
                <a:gd name="connsiteY1" fmla="*/ 693683 h 1513490"/>
                <a:gd name="connsiteX2" fmla="*/ 725214 w 725214"/>
                <a:gd name="connsiteY2" fmla="*/ 1513490 h 1513490"/>
                <a:gd name="connsiteX0" fmla="*/ 0 w 1665740"/>
                <a:gd name="connsiteY0" fmla="*/ 0 h 1722496"/>
                <a:gd name="connsiteX1" fmla="*/ 1129712 w 1665740"/>
                <a:gd name="connsiteY1" fmla="*/ 902689 h 1722496"/>
                <a:gd name="connsiteX2" fmla="*/ 1665740 w 1665740"/>
                <a:gd name="connsiteY2" fmla="*/ 1722496 h 1722496"/>
                <a:gd name="connsiteX0" fmla="*/ 0 w 1665740"/>
                <a:gd name="connsiteY0" fmla="*/ 0 h 1722496"/>
                <a:gd name="connsiteX1" fmla="*/ 894580 w 1665740"/>
                <a:gd name="connsiteY1" fmla="*/ 536929 h 1722496"/>
                <a:gd name="connsiteX2" fmla="*/ 1665740 w 1665740"/>
                <a:gd name="connsiteY2" fmla="*/ 1722496 h 1722496"/>
                <a:gd name="connsiteX0" fmla="*/ 0 w 1255837"/>
                <a:gd name="connsiteY0" fmla="*/ 0 h 1186469"/>
                <a:gd name="connsiteX1" fmla="*/ 894580 w 1255837"/>
                <a:gd name="connsiteY1" fmla="*/ 536929 h 1186469"/>
                <a:gd name="connsiteX2" fmla="*/ 1255837 w 1255837"/>
                <a:gd name="connsiteY2" fmla="*/ 1186469 h 1186469"/>
                <a:gd name="connsiteX0" fmla="*/ 0 w 1381961"/>
                <a:gd name="connsiteY0" fmla="*/ 0 h 1344124"/>
                <a:gd name="connsiteX1" fmla="*/ 894580 w 1381961"/>
                <a:gd name="connsiteY1" fmla="*/ 536929 h 1344124"/>
                <a:gd name="connsiteX2" fmla="*/ 1381961 w 1381961"/>
                <a:gd name="connsiteY2" fmla="*/ 1344124 h 1344124"/>
              </a:gdLst>
              <a:ahLst/>
              <a:cxnLst>
                <a:cxn ang="0">
                  <a:pos x="connsiteX0" y="connsiteY0"/>
                </a:cxn>
                <a:cxn ang="0">
                  <a:pos x="connsiteX1" y="connsiteY1"/>
                </a:cxn>
                <a:cxn ang="0">
                  <a:pos x="connsiteX2" y="connsiteY2"/>
                </a:cxn>
              </a:cxnLst>
              <a:rect l="l" t="t" r="r" b="b"/>
              <a:pathLst>
                <a:path w="1381961" h="1344124">
                  <a:moveTo>
                    <a:pt x="0" y="0"/>
                  </a:moveTo>
                  <a:cubicBezTo>
                    <a:pt x="34158" y="220717"/>
                    <a:pt x="773711" y="284681"/>
                    <a:pt x="894580" y="536929"/>
                  </a:cubicBezTo>
                  <a:cubicBezTo>
                    <a:pt x="1015449" y="789177"/>
                    <a:pt x="1174381" y="1060344"/>
                    <a:pt x="1381961" y="1344124"/>
                  </a:cubicBezTo>
                </a:path>
              </a:pathLst>
            </a:custGeom>
            <a:noFill/>
            <a:ln w="254000">
              <a:solidFill>
                <a:srgbClr val="FF0000"/>
              </a:solidFill>
              <a:headEnd type="none"/>
              <a:tailEnd type="stealt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 name="Freeform 11"/>
          <p:cNvSpPr/>
          <p:nvPr/>
        </p:nvSpPr>
        <p:spPr>
          <a:xfrm>
            <a:off x="18993394" y="11025051"/>
            <a:ext cx="2873829" cy="1726971"/>
          </a:xfrm>
          <a:custGeom>
            <a:avLst/>
            <a:gdLst>
              <a:gd name="connsiteX0" fmla="*/ 0 w 2873829"/>
              <a:gd name="connsiteY0" fmla="*/ 1410789 h 1726971"/>
              <a:gd name="connsiteX1" fmla="*/ 444137 w 2873829"/>
              <a:gd name="connsiteY1" fmla="*/ 1724298 h 1726971"/>
              <a:gd name="connsiteX2" fmla="*/ 1071155 w 2873829"/>
              <a:gd name="connsiteY2" fmla="*/ 1254035 h 1726971"/>
              <a:gd name="connsiteX3" fmla="*/ 1384663 w 2873829"/>
              <a:gd name="connsiteY3" fmla="*/ 888275 h 1726971"/>
              <a:gd name="connsiteX4" fmla="*/ 1985555 w 2873829"/>
              <a:gd name="connsiteY4" fmla="*/ 1358538 h 1726971"/>
              <a:gd name="connsiteX5" fmla="*/ 2325189 w 2873829"/>
              <a:gd name="connsiteY5" fmla="*/ 836023 h 1726971"/>
              <a:gd name="connsiteX6" fmla="*/ 2299063 w 2873829"/>
              <a:gd name="connsiteY6" fmla="*/ 391886 h 1726971"/>
              <a:gd name="connsiteX7" fmla="*/ 2873829 w 2873829"/>
              <a:gd name="connsiteY7" fmla="*/ 0 h 1726971"/>
              <a:gd name="connsiteX0" fmla="*/ 0 w 2873829"/>
              <a:gd name="connsiteY0" fmla="*/ 1410789 h 1726971"/>
              <a:gd name="connsiteX1" fmla="*/ 444137 w 2873829"/>
              <a:gd name="connsiteY1" fmla="*/ 1724298 h 1726971"/>
              <a:gd name="connsiteX2" fmla="*/ 1071155 w 2873829"/>
              <a:gd name="connsiteY2" fmla="*/ 1254035 h 1726971"/>
              <a:gd name="connsiteX3" fmla="*/ 1542319 w 2873829"/>
              <a:gd name="connsiteY3" fmla="*/ 1108992 h 1726971"/>
              <a:gd name="connsiteX4" fmla="*/ 1985555 w 2873829"/>
              <a:gd name="connsiteY4" fmla="*/ 1358538 h 1726971"/>
              <a:gd name="connsiteX5" fmla="*/ 2325189 w 2873829"/>
              <a:gd name="connsiteY5" fmla="*/ 836023 h 1726971"/>
              <a:gd name="connsiteX6" fmla="*/ 2299063 w 2873829"/>
              <a:gd name="connsiteY6" fmla="*/ 391886 h 1726971"/>
              <a:gd name="connsiteX7" fmla="*/ 2873829 w 2873829"/>
              <a:gd name="connsiteY7" fmla="*/ 0 h 1726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73829" h="1726971">
                <a:moveTo>
                  <a:pt x="0" y="1410789"/>
                </a:moveTo>
                <a:cubicBezTo>
                  <a:pt x="132805" y="1580606"/>
                  <a:pt x="265611" y="1750424"/>
                  <a:pt x="444137" y="1724298"/>
                </a:cubicBezTo>
                <a:cubicBezTo>
                  <a:pt x="622663" y="1698172"/>
                  <a:pt x="888125" y="1356586"/>
                  <a:pt x="1071155" y="1254035"/>
                </a:cubicBezTo>
                <a:cubicBezTo>
                  <a:pt x="1254185" y="1151484"/>
                  <a:pt x="1389919" y="1091575"/>
                  <a:pt x="1542319" y="1108992"/>
                </a:cubicBezTo>
                <a:cubicBezTo>
                  <a:pt x="1694719" y="1126409"/>
                  <a:pt x="1855077" y="1404033"/>
                  <a:pt x="1985555" y="1358538"/>
                </a:cubicBezTo>
                <a:cubicBezTo>
                  <a:pt x="2116033" y="1313043"/>
                  <a:pt x="2272938" y="997132"/>
                  <a:pt x="2325189" y="836023"/>
                </a:cubicBezTo>
                <a:cubicBezTo>
                  <a:pt x="2377440" y="674914"/>
                  <a:pt x="2207623" y="531223"/>
                  <a:pt x="2299063" y="391886"/>
                </a:cubicBezTo>
                <a:cubicBezTo>
                  <a:pt x="2390503" y="252549"/>
                  <a:pt x="2632166" y="126274"/>
                  <a:pt x="2873829" y="0"/>
                </a:cubicBezTo>
              </a:path>
            </a:pathLst>
          </a:custGeom>
          <a:noFill/>
          <a:ln w="127000">
            <a:solidFill>
              <a:srgbClr val="0033CC"/>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8" name="TextBox 87"/>
          <p:cNvSpPr txBox="1"/>
          <p:nvPr/>
        </p:nvSpPr>
        <p:spPr>
          <a:xfrm>
            <a:off x="17596368" y="12999735"/>
            <a:ext cx="1794274" cy="830997"/>
          </a:xfrm>
          <a:prstGeom prst="rect">
            <a:avLst/>
          </a:prstGeom>
          <a:solidFill>
            <a:schemeClr val="bg1"/>
          </a:solidFill>
          <a:ln w="76200">
            <a:noFill/>
          </a:ln>
        </p:spPr>
        <p:txBody>
          <a:bodyPr wrap="none" rtlCol="0">
            <a:spAutoFit/>
          </a:bodyPr>
          <a:lstStyle/>
          <a:p>
            <a:r>
              <a:rPr lang="en-US" sz="4800" b="1" dirty="0" smtClean="0">
                <a:latin typeface="Minion Pro Cond" panose="02040706060306020203" pitchFamily="18" charset="0"/>
              </a:rPr>
              <a:t>Taejon</a:t>
            </a:r>
            <a:endParaRPr lang="en-US" sz="4800" b="1" dirty="0">
              <a:latin typeface="Minion Pro Cond" panose="02040706060306020203" pitchFamily="18" charset="0"/>
            </a:endParaRPr>
          </a:p>
        </p:txBody>
      </p:sp>
      <p:sp>
        <p:nvSpPr>
          <p:cNvPr id="15" name="Freeform 14"/>
          <p:cNvSpPr/>
          <p:nvPr/>
        </p:nvSpPr>
        <p:spPr>
          <a:xfrm>
            <a:off x="17556480" y="9562011"/>
            <a:ext cx="3683726" cy="1071155"/>
          </a:xfrm>
          <a:custGeom>
            <a:avLst/>
            <a:gdLst>
              <a:gd name="connsiteX0" fmla="*/ 0 w 3683726"/>
              <a:gd name="connsiteY0" fmla="*/ 1071155 h 1071155"/>
              <a:gd name="connsiteX1" fmla="*/ 679269 w 3683726"/>
              <a:gd name="connsiteY1" fmla="*/ 914400 h 1071155"/>
              <a:gd name="connsiteX2" fmla="*/ 1097280 w 3683726"/>
              <a:gd name="connsiteY2" fmla="*/ 966652 h 1071155"/>
              <a:gd name="connsiteX3" fmla="*/ 1619794 w 3683726"/>
              <a:gd name="connsiteY3" fmla="*/ 731520 h 1071155"/>
              <a:gd name="connsiteX4" fmla="*/ 2325189 w 3683726"/>
              <a:gd name="connsiteY4" fmla="*/ 940526 h 1071155"/>
              <a:gd name="connsiteX5" fmla="*/ 2978331 w 3683726"/>
              <a:gd name="connsiteY5" fmla="*/ 705395 h 1071155"/>
              <a:gd name="connsiteX6" fmla="*/ 3056709 w 3683726"/>
              <a:gd name="connsiteY6" fmla="*/ 418012 h 1071155"/>
              <a:gd name="connsiteX7" fmla="*/ 3683726 w 3683726"/>
              <a:gd name="connsiteY7" fmla="*/ 0 h 10711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83726" h="1071155">
                <a:moveTo>
                  <a:pt x="0" y="1071155"/>
                </a:moveTo>
                <a:cubicBezTo>
                  <a:pt x="248194" y="1001486"/>
                  <a:pt x="496389" y="931817"/>
                  <a:pt x="679269" y="914400"/>
                </a:cubicBezTo>
                <a:cubicBezTo>
                  <a:pt x="862149" y="896983"/>
                  <a:pt x="940526" y="997132"/>
                  <a:pt x="1097280" y="966652"/>
                </a:cubicBezTo>
                <a:cubicBezTo>
                  <a:pt x="1254034" y="936172"/>
                  <a:pt x="1415143" y="735874"/>
                  <a:pt x="1619794" y="731520"/>
                </a:cubicBezTo>
                <a:cubicBezTo>
                  <a:pt x="1824445" y="727166"/>
                  <a:pt x="2098766" y="944880"/>
                  <a:pt x="2325189" y="940526"/>
                </a:cubicBezTo>
                <a:cubicBezTo>
                  <a:pt x="2551612" y="936172"/>
                  <a:pt x="2856411" y="792481"/>
                  <a:pt x="2978331" y="705395"/>
                </a:cubicBezTo>
                <a:cubicBezTo>
                  <a:pt x="3100251" y="618309"/>
                  <a:pt x="2939143" y="535578"/>
                  <a:pt x="3056709" y="418012"/>
                </a:cubicBezTo>
                <a:cubicBezTo>
                  <a:pt x="3174275" y="300446"/>
                  <a:pt x="3429000" y="150223"/>
                  <a:pt x="3683726" y="0"/>
                </a:cubicBezTo>
              </a:path>
            </a:pathLst>
          </a:custGeom>
          <a:noFill/>
          <a:ln w="127000">
            <a:solidFill>
              <a:srgbClr val="0033CC"/>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1" name="TextBox 90"/>
          <p:cNvSpPr txBox="1"/>
          <p:nvPr/>
        </p:nvSpPr>
        <p:spPr>
          <a:xfrm>
            <a:off x="490098" y="6149936"/>
            <a:ext cx="12415347" cy="2308324"/>
          </a:xfrm>
          <a:prstGeom prst="rect">
            <a:avLst/>
          </a:prstGeom>
          <a:solidFill>
            <a:schemeClr val="bg1"/>
          </a:solidFill>
          <a:ln w="76200">
            <a:solidFill>
              <a:schemeClr val="tx1"/>
            </a:solidFill>
          </a:ln>
        </p:spPr>
        <p:txBody>
          <a:bodyPr wrap="square" rtlCol="0">
            <a:spAutoFit/>
          </a:bodyPr>
          <a:lstStyle/>
          <a:p>
            <a:pPr algn="ctr"/>
            <a:r>
              <a:rPr lang="en-US" sz="4800" dirty="0" smtClean="0">
                <a:latin typeface="Minion Pro Cond" panose="02040706060306020203" pitchFamily="18" charset="0"/>
              </a:rPr>
              <a:t>23d Infantry Regiment</a:t>
            </a:r>
          </a:p>
          <a:p>
            <a:pPr marL="857250" indent="-857250">
              <a:buFont typeface="Arial" panose="020B0604020202020204" pitchFamily="34" charset="0"/>
              <a:buChar char="•"/>
            </a:pPr>
            <a:r>
              <a:rPr lang="en-US" sz="4800" dirty="0" smtClean="0">
                <a:latin typeface="Minion Pro Cond" panose="02040706060306020203" pitchFamily="18" charset="0"/>
              </a:rPr>
              <a:t>Thanksgiving: 60 miles south of the Yalu River</a:t>
            </a:r>
          </a:p>
          <a:p>
            <a:pPr marL="857250" indent="-857250">
              <a:buFont typeface="Arial" panose="020B0604020202020204" pitchFamily="34" charset="0"/>
              <a:buChar char="•"/>
            </a:pPr>
            <a:r>
              <a:rPr lang="en-US" sz="4800" dirty="0" smtClean="0">
                <a:latin typeface="Minion Pro Cond" panose="02040706060306020203" pitchFamily="18" charset="0"/>
              </a:rPr>
              <a:t>2d Division Rear-Guard</a:t>
            </a:r>
          </a:p>
        </p:txBody>
      </p:sp>
      <p:grpSp>
        <p:nvGrpSpPr>
          <p:cNvPr id="96" name="Group 95"/>
          <p:cNvGrpSpPr/>
          <p:nvPr/>
        </p:nvGrpSpPr>
        <p:grpSpPr>
          <a:xfrm>
            <a:off x="20838808" y="11801176"/>
            <a:ext cx="248331" cy="259352"/>
            <a:chOff x="16868095" y="8179799"/>
            <a:chExt cx="248331" cy="259352"/>
          </a:xfrm>
        </p:grpSpPr>
        <p:sp>
          <p:nvSpPr>
            <p:cNvPr id="97" name="Oval 96"/>
            <p:cNvSpPr/>
            <p:nvPr/>
          </p:nvSpPr>
          <p:spPr>
            <a:xfrm>
              <a:off x="16868095" y="8179799"/>
              <a:ext cx="248331" cy="259352"/>
            </a:xfrm>
            <a:prstGeom prst="ellipse">
              <a:avLst/>
            </a:prstGeom>
            <a:noFill/>
            <a:ln w="762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8" name="Oval 97"/>
            <p:cNvSpPr>
              <a:spLocks noChangeAspect="1"/>
            </p:cNvSpPr>
            <p:nvPr/>
          </p:nvSpPr>
          <p:spPr>
            <a:xfrm>
              <a:off x="16972872" y="8279813"/>
              <a:ext cx="59250" cy="61880"/>
            </a:xfrm>
            <a:prstGeom prst="ellipse">
              <a:avLst/>
            </a:prstGeom>
            <a:solidFill>
              <a:schemeClr val="tx1"/>
            </a:solidFill>
            <a:ln w="762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99" name="TextBox 98"/>
          <p:cNvSpPr txBox="1"/>
          <p:nvPr/>
        </p:nvSpPr>
        <p:spPr>
          <a:xfrm>
            <a:off x="21392010" y="11585492"/>
            <a:ext cx="1762983" cy="830997"/>
          </a:xfrm>
          <a:prstGeom prst="rect">
            <a:avLst/>
          </a:prstGeom>
          <a:solidFill>
            <a:schemeClr val="bg1"/>
          </a:solidFill>
          <a:ln w="76200">
            <a:noFill/>
          </a:ln>
        </p:spPr>
        <p:txBody>
          <a:bodyPr wrap="none" rtlCol="0">
            <a:spAutoFit/>
          </a:bodyPr>
          <a:lstStyle/>
          <a:p>
            <a:r>
              <a:rPr lang="en-US" sz="4800" b="1" dirty="0" err="1" smtClean="0">
                <a:latin typeface="Minion Pro Cond" panose="02040706060306020203" pitchFamily="18" charset="0"/>
              </a:rPr>
              <a:t>Wonju</a:t>
            </a:r>
            <a:endParaRPr lang="en-US" sz="4800" b="1" dirty="0">
              <a:latin typeface="Minion Pro Cond" panose="02040706060306020203" pitchFamily="18" charset="0"/>
            </a:endParaRPr>
          </a:p>
        </p:txBody>
      </p:sp>
      <p:grpSp>
        <p:nvGrpSpPr>
          <p:cNvPr id="21" name="Group 20"/>
          <p:cNvGrpSpPr/>
          <p:nvPr/>
        </p:nvGrpSpPr>
        <p:grpSpPr>
          <a:xfrm>
            <a:off x="19587422" y="9232432"/>
            <a:ext cx="3179845" cy="2423448"/>
            <a:chOff x="19587422" y="9232432"/>
            <a:chExt cx="3179845" cy="2423448"/>
          </a:xfrm>
        </p:grpSpPr>
        <p:grpSp>
          <p:nvGrpSpPr>
            <p:cNvPr id="92" name="Group 91"/>
            <p:cNvGrpSpPr/>
            <p:nvPr/>
          </p:nvGrpSpPr>
          <p:grpSpPr>
            <a:xfrm>
              <a:off x="19898133" y="11396528"/>
              <a:ext cx="248331" cy="259352"/>
              <a:chOff x="16868095" y="8179799"/>
              <a:chExt cx="248331" cy="259352"/>
            </a:xfrm>
          </p:grpSpPr>
          <p:sp>
            <p:nvSpPr>
              <p:cNvPr id="93" name="Oval 92"/>
              <p:cNvSpPr/>
              <p:nvPr/>
            </p:nvSpPr>
            <p:spPr>
              <a:xfrm>
                <a:off x="16868095" y="8179799"/>
                <a:ext cx="248331" cy="259352"/>
              </a:xfrm>
              <a:prstGeom prst="ellipse">
                <a:avLst/>
              </a:prstGeom>
              <a:noFill/>
              <a:ln w="762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 name="Oval 93"/>
              <p:cNvSpPr>
                <a:spLocks noChangeAspect="1"/>
              </p:cNvSpPr>
              <p:nvPr/>
            </p:nvSpPr>
            <p:spPr>
              <a:xfrm>
                <a:off x="16972872" y="8279813"/>
                <a:ext cx="59250" cy="61880"/>
              </a:xfrm>
              <a:prstGeom prst="ellipse">
                <a:avLst/>
              </a:prstGeom>
              <a:solidFill>
                <a:schemeClr val="tx1"/>
              </a:solidFill>
              <a:ln w="762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95" name="TextBox 94"/>
            <p:cNvSpPr txBox="1"/>
            <p:nvPr/>
          </p:nvSpPr>
          <p:spPr>
            <a:xfrm>
              <a:off x="19587422" y="9232432"/>
              <a:ext cx="3179845" cy="830997"/>
            </a:xfrm>
            <a:prstGeom prst="rect">
              <a:avLst/>
            </a:prstGeom>
            <a:solidFill>
              <a:schemeClr val="bg1"/>
            </a:solidFill>
            <a:ln w="76200">
              <a:noFill/>
            </a:ln>
          </p:spPr>
          <p:txBody>
            <a:bodyPr wrap="none" rtlCol="0">
              <a:spAutoFit/>
            </a:bodyPr>
            <a:lstStyle/>
            <a:p>
              <a:r>
                <a:rPr lang="en-US" sz="4800" b="1" dirty="0" err="1" smtClean="0">
                  <a:latin typeface="Minion Pro Cond" panose="02040706060306020203" pitchFamily="18" charset="0"/>
                </a:rPr>
                <a:t>Chipyong-ni</a:t>
              </a:r>
              <a:endParaRPr lang="en-US" sz="4800" b="1" dirty="0">
                <a:latin typeface="Minion Pro Cond" panose="02040706060306020203" pitchFamily="18" charset="0"/>
              </a:endParaRPr>
            </a:p>
          </p:txBody>
        </p:sp>
        <p:cxnSp>
          <p:nvCxnSpPr>
            <p:cNvPr id="19" name="Straight Arrow Connector 18"/>
            <p:cNvCxnSpPr>
              <a:stCxn id="95" idx="2"/>
            </p:cNvCxnSpPr>
            <p:nvPr/>
          </p:nvCxnSpPr>
          <p:spPr>
            <a:xfrm flipH="1">
              <a:off x="20242924" y="10063429"/>
              <a:ext cx="934421" cy="1193150"/>
            </a:xfrm>
            <a:prstGeom prst="straightConnector1">
              <a:avLst/>
            </a:prstGeom>
            <a:ln w="114300">
              <a:solidFill>
                <a:schemeClr val="tx1"/>
              </a:solidFill>
              <a:tailEnd type="triangle"/>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361129087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nodeType="clickEffect">
                                  <p:stCondLst>
                                    <p:cond delay="0"/>
                                  </p:stCondLst>
                                  <p:childTnLst>
                                    <p:set>
                                      <p:cBhvr>
                                        <p:cTn id="6" dur="1" fill="hold">
                                          <p:stCondLst>
                                            <p:cond delay="0"/>
                                          </p:stCondLst>
                                        </p:cTn>
                                        <p:tgtEl>
                                          <p:spTgt spid="79"/>
                                        </p:tgtEl>
                                        <p:attrNameLst>
                                          <p:attrName>style.visibility</p:attrName>
                                        </p:attrNameLst>
                                      </p:cBhvr>
                                      <p:to>
                                        <p:strVal val="visible"/>
                                      </p:to>
                                    </p:set>
                                    <p:animEffect transition="in" filter="wipe(up)">
                                      <p:cBhvr>
                                        <p:cTn id="7" dur="500"/>
                                        <p:tgtEl>
                                          <p:spTgt spid="79"/>
                                        </p:tgtEl>
                                      </p:cBhvr>
                                    </p:animEffect>
                                  </p:childTnLst>
                                </p:cTn>
                              </p:par>
                              <p:par>
                                <p:cTn id="8" presetID="1" presetClass="entr" presetSubtype="0" fill="hold" nodeType="withEffect">
                                  <p:stCondLst>
                                    <p:cond delay="0"/>
                                  </p:stCondLst>
                                  <p:childTnLst>
                                    <p:set>
                                      <p:cBhvr>
                                        <p:cTn id="9" dur="1" fill="hold">
                                          <p:stCondLst>
                                            <p:cond delay="0"/>
                                          </p:stCondLst>
                                        </p:cTn>
                                        <p:tgtEl>
                                          <p:spTgt spid="329"/>
                                        </p:tgtEl>
                                        <p:attrNameLst>
                                          <p:attrName>style.visibility</p:attrName>
                                        </p:attrNameLst>
                                      </p:cBhvr>
                                      <p:to>
                                        <p:strVal val="visible"/>
                                      </p:to>
                                    </p:set>
                                  </p:childTnLst>
                                </p:cTn>
                              </p:par>
                            </p:childTnLst>
                          </p:cTn>
                        </p:par>
                        <p:par>
                          <p:cTn id="10" fill="hold">
                            <p:stCondLst>
                              <p:cond delay="500"/>
                            </p:stCondLst>
                            <p:childTnLst>
                              <p:par>
                                <p:cTn id="11" presetID="1" presetClass="entr" presetSubtype="0" fill="hold" grpId="1" nodeType="afterEffect">
                                  <p:stCondLst>
                                    <p:cond delay="0"/>
                                  </p:stCondLst>
                                  <p:childTnLst>
                                    <p:set>
                                      <p:cBhvr>
                                        <p:cTn id="12" dur="1" fill="hold">
                                          <p:stCondLst>
                                            <p:cond delay="0"/>
                                          </p:stCondLst>
                                        </p:cTn>
                                        <p:tgtEl>
                                          <p:spTgt spid="15"/>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91"/>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nodeType="clickEffect">
                                  <p:stCondLst>
                                    <p:cond delay="0"/>
                                  </p:stCondLst>
                                  <p:childTnLst>
                                    <p:set>
                                      <p:cBhvr>
                                        <p:cTn id="20" dur="1" fill="hold">
                                          <p:stCondLst>
                                            <p:cond delay="0"/>
                                          </p:stCondLst>
                                        </p:cTn>
                                        <p:tgtEl>
                                          <p:spTgt spid="179">
                                            <p:txEl>
                                              <p:pRg st="4" end="4"/>
                                            </p:txEl>
                                          </p:spTgt>
                                        </p:tgtEl>
                                        <p:attrNameLst>
                                          <p:attrName>style.visibility</p:attrName>
                                        </p:attrNameLst>
                                      </p:cBhvr>
                                      <p:to>
                                        <p:strVal val="visible"/>
                                      </p:to>
                                    </p:set>
                                  </p:childTnLst>
                                </p:cTn>
                              </p:par>
                              <p:par>
                                <p:cTn id="21" presetID="1" presetClass="entr" presetSubtype="0" fill="hold" nodeType="withEffect">
                                  <p:stCondLst>
                                    <p:cond delay="0"/>
                                  </p:stCondLst>
                                  <p:childTnLst>
                                    <p:set>
                                      <p:cBhvr>
                                        <p:cTn id="22" dur="1" fill="hold">
                                          <p:stCondLst>
                                            <p:cond delay="0"/>
                                          </p:stCondLst>
                                        </p:cTn>
                                        <p:tgtEl>
                                          <p:spTgt spid="179">
                                            <p:txEl>
                                              <p:pRg st="5" end="5"/>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22" presetClass="entr" presetSubtype="8" fill="hold" nodeType="clickEffect">
                                  <p:stCondLst>
                                    <p:cond delay="0"/>
                                  </p:stCondLst>
                                  <p:childTnLst>
                                    <p:set>
                                      <p:cBhvr>
                                        <p:cTn id="26" dur="1" fill="hold">
                                          <p:stCondLst>
                                            <p:cond delay="0"/>
                                          </p:stCondLst>
                                        </p:cTn>
                                        <p:tgtEl>
                                          <p:spTgt spid="179">
                                            <p:txEl>
                                              <p:pRg st="6" end="6"/>
                                            </p:txEl>
                                          </p:spTgt>
                                        </p:tgtEl>
                                        <p:attrNameLst>
                                          <p:attrName>style.visibility</p:attrName>
                                        </p:attrNameLst>
                                      </p:cBhvr>
                                      <p:to>
                                        <p:strVal val="visible"/>
                                      </p:to>
                                    </p:set>
                                    <p:animEffect transition="in" filter="wipe(left)">
                                      <p:cBhvr>
                                        <p:cTn id="27" dur="500"/>
                                        <p:tgtEl>
                                          <p:spTgt spid="179">
                                            <p:txEl>
                                              <p:pRg st="6" end="6"/>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22" presetClass="entr" presetSubtype="8" fill="hold" nodeType="clickEffect">
                                  <p:stCondLst>
                                    <p:cond delay="0"/>
                                  </p:stCondLst>
                                  <p:childTnLst>
                                    <p:set>
                                      <p:cBhvr>
                                        <p:cTn id="31" dur="1" fill="hold">
                                          <p:stCondLst>
                                            <p:cond delay="0"/>
                                          </p:stCondLst>
                                        </p:cTn>
                                        <p:tgtEl>
                                          <p:spTgt spid="179">
                                            <p:txEl>
                                              <p:pRg st="7" end="7"/>
                                            </p:txEl>
                                          </p:spTgt>
                                        </p:tgtEl>
                                        <p:attrNameLst>
                                          <p:attrName>style.visibility</p:attrName>
                                        </p:attrNameLst>
                                      </p:cBhvr>
                                      <p:to>
                                        <p:strVal val="visible"/>
                                      </p:to>
                                    </p:set>
                                    <p:animEffect transition="in" filter="wipe(left)">
                                      <p:cBhvr>
                                        <p:cTn id="32" dur="500"/>
                                        <p:tgtEl>
                                          <p:spTgt spid="179">
                                            <p:txEl>
                                              <p:pRg st="7" end="7"/>
                                            </p:txEl>
                                          </p:spTgt>
                                        </p:tgtEl>
                                      </p:cBhvr>
                                    </p:animEffect>
                                  </p:childTnLst>
                                </p:cTn>
                              </p:par>
                            </p:childTnLst>
                          </p:cTn>
                        </p:par>
                      </p:childTnLst>
                    </p:cTn>
                  </p:par>
                  <p:par>
                    <p:cTn id="33" fill="hold">
                      <p:stCondLst>
                        <p:cond delay="indefinite"/>
                      </p:stCondLst>
                      <p:childTnLst>
                        <p:par>
                          <p:cTn id="34" fill="hold">
                            <p:stCondLst>
                              <p:cond delay="0"/>
                            </p:stCondLst>
                            <p:childTnLst>
                              <p:par>
                                <p:cTn id="35" presetID="22" presetClass="entr" presetSubtype="8" fill="hold" nodeType="clickEffect">
                                  <p:stCondLst>
                                    <p:cond delay="0"/>
                                  </p:stCondLst>
                                  <p:childTnLst>
                                    <p:set>
                                      <p:cBhvr>
                                        <p:cTn id="36" dur="1" fill="hold">
                                          <p:stCondLst>
                                            <p:cond delay="0"/>
                                          </p:stCondLst>
                                        </p:cTn>
                                        <p:tgtEl>
                                          <p:spTgt spid="179">
                                            <p:txEl>
                                              <p:pRg st="8" end="8"/>
                                            </p:txEl>
                                          </p:spTgt>
                                        </p:tgtEl>
                                        <p:attrNameLst>
                                          <p:attrName>style.visibility</p:attrName>
                                        </p:attrNameLst>
                                      </p:cBhvr>
                                      <p:to>
                                        <p:strVal val="visible"/>
                                      </p:to>
                                    </p:set>
                                    <p:animEffect transition="in" filter="wipe(left)">
                                      <p:cBhvr>
                                        <p:cTn id="37" dur="500"/>
                                        <p:tgtEl>
                                          <p:spTgt spid="179">
                                            <p:txEl>
                                              <p:pRg st="8" end="8"/>
                                            </p:txEl>
                                          </p:spTgt>
                                        </p:tgtEl>
                                      </p:cBhvr>
                                    </p:animEffect>
                                  </p:childTnLst>
                                </p:cTn>
                              </p:par>
                            </p:childTnLst>
                          </p:cTn>
                        </p:par>
                      </p:childTnLst>
                    </p:cTn>
                  </p:par>
                  <p:par>
                    <p:cTn id="38" fill="hold">
                      <p:stCondLst>
                        <p:cond delay="indefinite"/>
                      </p:stCondLst>
                      <p:childTnLst>
                        <p:par>
                          <p:cTn id="39" fill="hold">
                            <p:stCondLst>
                              <p:cond delay="0"/>
                            </p:stCondLst>
                            <p:childTnLst>
                              <p:par>
                                <p:cTn id="40" presetID="1" presetClass="entr" presetSubtype="0" fill="hold" nodeType="clickEffect">
                                  <p:stCondLst>
                                    <p:cond delay="0"/>
                                  </p:stCondLst>
                                  <p:childTnLst>
                                    <p:set>
                                      <p:cBhvr>
                                        <p:cTn id="41" dur="1" fill="hold">
                                          <p:stCondLst>
                                            <p:cond delay="0"/>
                                          </p:stCondLst>
                                        </p:cTn>
                                        <p:tgtEl>
                                          <p:spTgt spid="179">
                                            <p:txEl>
                                              <p:pRg st="9" end="9"/>
                                            </p:txEl>
                                          </p:spTgt>
                                        </p:tgtEl>
                                        <p:attrNameLst>
                                          <p:attrName>style.visibility</p:attrName>
                                        </p:attrNameLst>
                                      </p:cBhvr>
                                      <p:to>
                                        <p:strVal val="visible"/>
                                      </p:to>
                                    </p:set>
                                  </p:childTnLst>
                                </p:cTn>
                              </p:par>
                              <p:par>
                                <p:cTn id="42" presetID="1" presetClass="exit" presetSubtype="0" fill="hold" grpId="0" nodeType="withEffect">
                                  <p:stCondLst>
                                    <p:cond delay="0"/>
                                  </p:stCondLst>
                                  <p:childTnLst>
                                    <p:set>
                                      <p:cBhvr>
                                        <p:cTn id="43" dur="1" fill="hold">
                                          <p:stCondLst>
                                            <p:cond delay="0"/>
                                          </p:stCondLst>
                                        </p:cTn>
                                        <p:tgtEl>
                                          <p:spTgt spid="15"/>
                                        </p:tgtEl>
                                        <p:attrNameLst>
                                          <p:attrName>style.visibility</p:attrName>
                                        </p:attrNameLst>
                                      </p:cBhvr>
                                      <p:to>
                                        <p:strVal val="hidden"/>
                                      </p:to>
                                    </p:set>
                                  </p:childTnLst>
                                </p:cTn>
                              </p:par>
                              <p:par>
                                <p:cTn id="44" presetID="1" presetClass="entr" presetSubtype="0" fill="hold" nodeType="withEffect">
                                  <p:stCondLst>
                                    <p:cond delay="0"/>
                                  </p:stCondLst>
                                  <p:childTnLst>
                                    <p:set>
                                      <p:cBhvr>
                                        <p:cTn id="45" dur="1" fill="hold">
                                          <p:stCondLst>
                                            <p:cond delay="0"/>
                                          </p:stCondLst>
                                        </p:cTn>
                                        <p:tgtEl>
                                          <p:spTgt spid="179">
                                            <p:txEl>
                                              <p:pRg st="10" end="10"/>
                                            </p:txEl>
                                          </p:spTgt>
                                        </p:tgtEl>
                                        <p:attrNameLst>
                                          <p:attrName>style.visibility</p:attrName>
                                        </p:attrNameLst>
                                      </p:cBhvr>
                                      <p:to>
                                        <p:strVal val="visible"/>
                                      </p:to>
                                    </p:set>
                                  </p:childTnLst>
                                </p:cTn>
                              </p:par>
                              <p:par>
                                <p:cTn id="46" presetID="1" presetClass="entr" presetSubtype="0" fill="hold" nodeType="withEffect">
                                  <p:stCondLst>
                                    <p:cond delay="0"/>
                                  </p:stCondLst>
                                  <p:childTnLst>
                                    <p:set>
                                      <p:cBhvr>
                                        <p:cTn id="47" dur="1" fill="hold">
                                          <p:stCondLst>
                                            <p:cond delay="0"/>
                                          </p:stCondLst>
                                        </p:cTn>
                                        <p:tgtEl>
                                          <p:spTgt spid="179">
                                            <p:txEl>
                                              <p:pRg st="11" end="11"/>
                                            </p:txEl>
                                          </p:spTgt>
                                        </p:tgtEl>
                                        <p:attrNameLst>
                                          <p:attrName>style.visibility</p:attrName>
                                        </p:attrNameLst>
                                      </p:cBhvr>
                                      <p:to>
                                        <p:strVal val="visible"/>
                                      </p:to>
                                    </p:set>
                                  </p:childTnLst>
                                </p:cTn>
                              </p:par>
                              <p:par>
                                <p:cTn id="48" presetID="1" presetClass="entr" presetSubtype="0" fill="hold" nodeType="withEffect">
                                  <p:stCondLst>
                                    <p:cond delay="0"/>
                                  </p:stCondLst>
                                  <p:childTnLst>
                                    <p:set>
                                      <p:cBhvr>
                                        <p:cTn id="49" dur="1" fill="hold">
                                          <p:stCondLst>
                                            <p:cond delay="0"/>
                                          </p:stCondLst>
                                        </p:cTn>
                                        <p:tgtEl>
                                          <p:spTgt spid="179">
                                            <p:txEl>
                                              <p:pRg st="12" end="12"/>
                                            </p:txEl>
                                          </p:spTgt>
                                        </p:tgtEl>
                                        <p:attrNameLst>
                                          <p:attrName>style.visibility</p:attrName>
                                        </p:attrNameLst>
                                      </p:cBhvr>
                                      <p:to>
                                        <p:strVal val="visible"/>
                                      </p:to>
                                    </p:set>
                                  </p:childTnLst>
                                </p:cTn>
                              </p:par>
                              <p:par>
                                <p:cTn id="50" presetID="1" presetClass="entr" presetSubtype="0" fill="hold" nodeType="withEffect">
                                  <p:stCondLst>
                                    <p:cond delay="0"/>
                                  </p:stCondLst>
                                  <p:childTnLst>
                                    <p:set>
                                      <p:cBhvr>
                                        <p:cTn id="51" dur="1" fill="hold">
                                          <p:stCondLst>
                                            <p:cond delay="0"/>
                                          </p:stCondLst>
                                        </p:cTn>
                                        <p:tgtEl>
                                          <p:spTgt spid="179">
                                            <p:txEl>
                                              <p:pRg st="13" end="13"/>
                                            </p:txEl>
                                          </p:spTgt>
                                        </p:tgtEl>
                                        <p:attrNameLst>
                                          <p:attrName>style.visibility</p:attrName>
                                        </p:attrNameLst>
                                      </p:cBhvr>
                                      <p:to>
                                        <p:strVal val="visible"/>
                                      </p:to>
                                    </p:set>
                                  </p:childTnLst>
                                </p:cTn>
                              </p:par>
                              <p:par>
                                <p:cTn id="52" presetID="1" presetClass="entr" presetSubtype="0" fill="hold" nodeType="withEffect">
                                  <p:stCondLst>
                                    <p:cond delay="0"/>
                                  </p:stCondLst>
                                  <p:childTnLst>
                                    <p:set>
                                      <p:cBhvr>
                                        <p:cTn id="53" dur="1" fill="hold">
                                          <p:stCondLst>
                                            <p:cond delay="0"/>
                                          </p:stCondLst>
                                        </p:cTn>
                                        <p:tgtEl>
                                          <p:spTgt spid="179">
                                            <p:txEl>
                                              <p:pRg st="14" end="14"/>
                                            </p:txEl>
                                          </p:spTgt>
                                        </p:tgtEl>
                                        <p:attrNameLst>
                                          <p:attrName>style.visibility</p:attrName>
                                        </p:attrNameLst>
                                      </p:cBhvr>
                                      <p:to>
                                        <p:strVal val="visible"/>
                                      </p:to>
                                    </p:set>
                                  </p:childTnLst>
                                </p:cTn>
                              </p:par>
                              <p:par>
                                <p:cTn id="54" presetID="22" presetClass="entr" presetSubtype="1" fill="hold" nodeType="withEffect">
                                  <p:stCondLst>
                                    <p:cond delay="0"/>
                                  </p:stCondLst>
                                  <p:childTnLst>
                                    <p:set>
                                      <p:cBhvr>
                                        <p:cTn id="55" dur="1" fill="hold">
                                          <p:stCondLst>
                                            <p:cond delay="0"/>
                                          </p:stCondLst>
                                        </p:cTn>
                                        <p:tgtEl>
                                          <p:spTgt spid="83"/>
                                        </p:tgtEl>
                                        <p:attrNameLst>
                                          <p:attrName>style.visibility</p:attrName>
                                        </p:attrNameLst>
                                      </p:cBhvr>
                                      <p:to>
                                        <p:strVal val="visible"/>
                                      </p:to>
                                    </p:set>
                                    <p:animEffect transition="in" filter="wipe(up)">
                                      <p:cBhvr>
                                        <p:cTn id="56" dur="500"/>
                                        <p:tgtEl>
                                          <p:spTgt spid="83"/>
                                        </p:tgtEl>
                                      </p:cBhvr>
                                    </p:animEffect>
                                  </p:childTnLst>
                                </p:cTn>
                              </p:par>
                            </p:childTnLst>
                          </p:cTn>
                        </p:par>
                        <p:par>
                          <p:cTn id="57" fill="hold">
                            <p:stCondLst>
                              <p:cond delay="500"/>
                            </p:stCondLst>
                            <p:childTnLst>
                              <p:par>
                                <p:cTn id="58" presetID="1" presetClass="entr" presetSubtype="0" fill="hold" grpId="0" nodeType="afterEffect">
                                  <p:stCondLst>
                                    <p:cond delay="0"/>
                                  </p:stCondLst>
                                  <p:childTnLst>
                                    <p:set>
                                      <p:cBhvr>
                                        <p:cTn id="59" dur="1" fill="hold">
                                          <p:stCondLst>
                                            <p:cond delay="0"/>
                                          </p:stCondLst>
                                        </p:cTn>
                                        <p:tgtEl>
                                          <p:spTgt spid="1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5" grpId="0" animBg="1"/>
      <p:bldP spid="15" grpId="1" animBg="1"/>
      <p:bldP spid="91" grpId="0" animBg="1"/>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2" name="Group 71"/>
          <p:cNvGrpSpPr/>
          <p:nvPr/>
        </p:nvGrpSpPr>
        <p:grpSpPr>
          <a:xfrm>
            <a:off x="1239401" y="1339992"/>
            <a:ext cx="25235330" cy="16984590"/>
            <a:chOff x="1239401" y="1339992"/>
            <a:chExt cx="25235330" cy="16984590"/>
          </a:xfrm>
        </p:grpSpPr>
        <p:grpSp>
          <p:nvGrpSpPr>
            <p:cNvPr id="56" name="Group 55"/>
            <p:cNvGrpSpPr/>
            <p:nvPr/>
          </p:nvGrpSpPr>
          <p:grpSpPr>
            <a:xfrm>
              <a:off x="1239401" y="1339992"/>
              <a:ext cx="25235330" cy="16984590"/>
              <a:chOff x="1239401" y="1339992"/>
              <a:chExt cx="25235330" cy="16984590"/>
            </a:xfrm>
          </p:grpSpPr>
          <p:grpSp>
            <p:nvGrpSpPr>
              <p:cNvPr id="52" name="Group 51"/>
              <p:cNvGrpSpPr/>
              <p:nvPr/>
            </p:nvGrpSpPr>
            <p:grpSpPr>
              <a:xfrm>
                <a:off x="1239401" y="1339992"/>
                <a:ext cx="25235330" cy="16984590"/>
                <a:chOff x="1239401" y="1339992"/>
                <a:chExt cx="25235330" cy="16984590"/>
              </a:xfrm>
            </p:grpSpPr>
            <p:grpSp>
              <p:nvGrpSpPr>
                <p:cNvPr id="38" name="Group 37"/>
                <p:cNvGrpSpPr/>
                <p:nvPr/>
              </p:nvGrpSpPr>
              <p:grpSpPr>
                <a:xfrm>
                  <a:off x="1239401" y="1339992"/>
                  <a:ext cx="25235330" cy="16984590"/>
                  <a:chOff x="1239401" y="871650"/>
                  <a:chExt cx="25235330" cy="16984590"/>
                </a:xfrm>
              </p:grpSpPr>
              <p:grpSp>
                <p:nvGrpSpPr>
                  <p:cNvPr id="17" name="Group 16"/>
                  <p:cNvGrpSpPr/>
                  <p:nvPr/>
                </p:nvGrpSpPr>
                <p:grpSpPr>
                  <a:xfrm>
                    <a:off x="1239401" y="871650"/>
                    <a:ext cx="25235330" cy="16984590"/>
                    <a:chOff x="1239401" y="871650"/>
                    <a:chExt cx="25235330" cy="16984590"/>
                  </a:xfrm>
                </p:grpSpPr>
                <p:grpSp>
                  <p:nvGrpSpPr>
                    <p:cNvPr id="10" name="Group 9"/>
                    <p:cNvGrpSpPr/>
                    <p:nvPr/>
                  </p:nvGrpSpPr>
                  <p:grpSpPr>
                    <a:xfrm>
                      <a:off x="1239401" y="871650"/>
                      <a:ext cx="25235330" cy="16984590"/>
                      <a:chOff x="1239401" y="871650"/>
                      <a:chExt cx="25235330" cy="16984590"/>
                    </a:xfrm>
                  </p:grpSpPr>
                  <p:pic>
                    <p:nvPicPr>
                      <p:cNvPr id="4" name="Picture 3"/>
                      <p:cNvPicPr>
                        <a:picLocks noChangeAspect="1"/>
                      </p:cNvPicPr>
                      <p:nvPr/>
                    </p:nvPicPr>
                    <p:blipFill rotWithShape="1">
                      <a:blip r:embed="rId3"/>
                      <a:srcRect l="51026" t="11420" r="33665" b="33669"/>
                      <a:stretch/>
                    </p:blipFill>
                    <p:spPr>
                      <a:xfrm>
                        <a:off x="1239401" y="923326"/>
                        <a:ext cx="8704700" cy="16911698"/>
                      </a:xfrm>
                      <a:prstGeom prst="rect">
                        <a:avLst/>
                      </a:prstGeom>
                    </p:spPr>
                  </p:pic>
                  <p:pic>
                    <p:nvPicPr>
                      <p:cNvPr id="5" name="Picture 4"/>
                      <p:cNvPicPr>
                        <a:picLocks noChangeAspect="1"/>
                      </p:cNvPicPr>
                      <p:nvPr/>
                    </p:nvPicPr>
                    <p:blipFill rotWithShape="1">
                      <a:blip r:embed="rId4"/>
                      <a:srcRect l="34901" t="16627" r="36025" b="28225"/>
                      <a:stretch/>
                    </p:blipFill>
                    <p:spPr>
                      <a:xfrm>
                        <a:off x="9944171" y="871650"/>
                        <a:ext cx="16530560" cy="16984590"/>
                      </a:xfrm>
                      <a:prstGeom prst="rect">
                        <a:avLst/>
                      </a:prstGeom>
                    </p:spPr>
                  </p:pic>
                </p:grpSp>
                <p:sp>
                  <p:nvSpPr>
                    <p:cNvPr id="8" name="TextBox 7"/>
                    <p:cNvSpPr txBox="1"/>
                    <p:nvPr/>
                  </p:nvSpPr>
                  <p:spPr>
                    <a:xfrm>
                      <a:off x="9833634" y="13451041"/>
                      <a:ext cx="827086" cy="461665"/>
                    </a:xfrm>
                    <a:prstGeom prst="rect">
                      <a:avLst/>
                    </a:prstGeom>
                    <a:noFill/>
                  </p:spPr>
                  <p:txBody>
                    <a:bodyPr wrap="none" rtlCol="0">
                      <a:spAutoFit/>
                    </a:bodyPr>
                    <a:lstStyle/>
                    <a:p>
                      <a:r>
                        <a:rPr lang="en-US" sz="2400" b="1" dirty="0" err="1" smtClean="0">
                          <a:latin typeface="Arial" panose="020B0604020202020204" pitchFamily="34" charset="0"/>
                          <a:cs typeface="Arial" panose="020B0604020202020204" pitchFamily="34" charset="0"/>
                        </a:rPr>
                        <a:t>Yoju</a:t>
                      </a:r>
                      <a:endParaRPr lang="en-US" sz="2400" b="1" dirty="0">
                        <a:latin typeface="Arial" panose="020B0604020202020204" pitchFamily="34" charset="0"/>
                        <a:cs typeface="Arial" panose="020B0604020202020204" pitchFamily="34" charset="0"/>
                      </a:endParaRPr>
                    </a:p>
                  </p:txBody>
                </p:sp>
                <p:sp>
                  <p:nvSpPr>
                    <p:cNvPr id="11" name="Freeform 10"/>
                    <p:cNvSpPr/>
                    <p:nvPr/>
                  </p:nvSpPr>
                  <p:spPr>
                    <a:xfrm>
                      <a:off x="9882188" y="16068675"/>
                      <a:ext cx="147637" cy="233363"/>
                    </a:xfrm>
                    <a:custGeom>
                      <a:avLst/>
                      <a:gdLst>
                        <a:gd name="connsiteX0" fmla="*/ 0 w 147637"/>
                        <a:gd name="connsiteY0" fmla="*/ 233363 h 233363"/>
                        <a:gd name="connsiteX1" fmla="*/ 147637 w 147637"/>
                        <a:gd name="connsiteY1" fmla="*/ 0 h 233363"/>
                      </a:gdLst>
                      <a:ahLst/>
                      <a:cxnLst>
                        <a:cxn ang="0">
                          <a:pos x="connsiteX0" y="connsiteY0"/>
                        </a:cxn>
                        <a:cxn ang="0">
                          <a:pos x="connsiteX1" y="connsiteY1"/>
                        </a:cxn>
                      </a:cxnLst>
                      <a:rect l="l" t="t" r="r" b="b"/>
                      <a:pathLst>
                        <a:path w="147637" h="233363">
                          <a:moveTo>
                            <a:pt x="0" y="233363"/>
                          </a:moveTo>
                          <a:lnTo>
                            <a:pt x="147637" y="0"/>
                          </a:lnTo>
                        </a:path>
                      </a:pathLst>
                    </a:custGeom>
                    <a:noFill/>
                    <a:ln w="381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Freeform 11"/>
                    <p:cNvSpPr/>
                    <p:nvPr/>
                  </p:nvSpPr>
                  <p:spPr>
                    <a:xfrm flipV="1">
                      <a:off x="9867901" y="16073437"/>
                      <a:ext cx="166688" cy="233362"/>
                    </a:xfrm>
                    <a:custGeom>
                      <a:avLst/>
                      <a:gdLst>
                        <a:gd name="connsiteX0" fmla="*/ 0 w 147637"/>
                        <a:gd name="connsiteY0" fmla="*/ 233363 h 233363"/>
                        <a:gd name="connsiteX1" fmla="*/ 147637 w 147637"/>
                        <a:gd name="connsiteY1" fmla="*/ 0 h 233363"/>
                      </a:gdLst>
                      <a:ahLst/>
                      <a:cxnLst>
                        <a:cxn ang="0">
                          <a:pos x="connsiteX0" y="connsiteY0"/>
                        </a:cxn>
                        <a:cxn ang="0">
                          <a:pos x="connsiteX1" y="connsiteY1"/>
                        </a:cxn>
                      </a:cxnLst>
                      <a:rect l="l" t="t" r="r" b="b"/>
                      <a:pathLst>
                        <a:path w="147637" h="233363">
                          <a:moveTo>
                            <a:pt x="0" y="233363"/>
                          </a:moveTo>
                          <a:lnTo>
                            <a:pt x="147637" y="0"/>
                          </a:lnTo>
                        </a:path>
                      </a:pathLst>
                    </a:custGeom>
                    <a:noFill/>
                    <a:ln w="381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Box 14"/>
                    <p:cNvSpPr txBox="1"/>
                    <p:nvPr/>
                  </p:nvSpPr>
                  <p:spPr>
                    <a:xfrm>
                      <a:off x="9740707" y="2853666"/>
                      <a:ext cx="458780" cy="461665"/>
                    </a:xfrm>
                    <a:prstGeom prst="rect">
                      <a:avLst/>
                    </a:prstGeom>
                    <a:noFill/>
                  </p:spPr>
                  <p:txBody>
                    <a:bodyPr wrap="none" rtlCol="0">
                      <a:spAutoFit/>
                    </a:bodyPr>
                    <a:lstStyle/>
                    <a:p>
                      <a:r>
                        <a:rPr lang="en-US" sz="2400" b="1" dirty="0" smtClean="0">
                          <a:latin typeface="Arial" panose="020B0604020202020204" pitchFamily="34" charset="0"/>
                          <a:cs typeface="Arial" panose="020B0604020202020204" pitchFamily="34" charset="0"/>
                        </a:rPr>
                        <a:t>m</a:t>
                      </a:r>
                      <a:endParaRPr lang="en-US" sz="2400" b="1" dirty="0">
                        <a:latin typeface="Arial" panose="020B0604020202020204" pitchFamily="34" charset="0"/>
                        <a:cs typeface="Arial" panose="020B0604020202020204" pitchFamily="34" charset="0"/>
                      </a:endParaRPr>
                    </a:p>
                  </p:txBody>
                </p:sp>
                <p:sp>
                  <p:nvSpPr>
                    <p:cNvPr id="16" name="TextBox 15"/>
                    <p:cNvSpPr txBox="1"/>
                    <p:nvPr/>
                  </p:nvSpPr>
                  <p:spPr>
                    <a:xfrm>
                      <a:off x="9673333" y="4783986"/>
                      <a:ext cx="423514" cy="461665"/>
                    </a:xfrm>
                    <a:prstGeom prst="rect">
                      <a:avLst/>
                    </a:prstGeom>
                    <a:noFill/>
                  </p:spPr>
                  <p:txBody>
                    <a:bodyPr wrap="none" rtlCol="0">
                      <a:spAutoFit/>
                    </a:bodyPr>
                    <a:lstStyle/>
                    <a:p>
                      <a:r>
                        <a:rPr lang="en-US" sz="2400" b="1" dirty="0" smtClean="0">
                          <a:latin typeface="Arial" panose="020B0604020202020204" pitchFamily="34" charset="0"/>
                          <a:cs typeface="Arial" panose="020B0604020202020204" pitchFamily="34" charset="0"/>
                        </a:rPr>
                        <a:t>w</a:t>
                      </a:r>
                      <a:endParaRPr lang="en-US" sz="2400" b="1" dirty="0">
                        <a:latin typeface="Arial" panose="020B0604020202020204" pitchFamily="34" charset="0"/>
                        <a:cs typeface="Arial" panose="020B0604020202020204" pitchFamily="34" charset="0"/>
                      </a:endParaRPr>
                    </a:p>
                  </p:txBody>
                </p:sp>
              </p:grpSp>
              <p:grpSp>
                <p:nvGrpSpPr>
                  <p:cNvPr id="37" name="Group 36"/>
                  <p:cNvGrpSpPr/>
                  <p:nvPr/>
                </p:nvGrpSpPr>
                <p:grpSpPr>
                  <a:xfrm>
                    <a:off x="6664713" y="12077700"/>
                    <a:ext cx="6177774" cy="3731013"/>
                    <a:chOff x="6664713" y="12077700"/>
                    <a:chExt cx="6177774" cy="3731013"/>
                  </a:xfrm>
                </p:grpSpPr>
                <p:grpSp>
                  <p:nvGrpSpPr>
                    <p:cNvPr id="21" name="Group 20"/>
                    <p:cNvGrpSpPr/>
                    <p:nvPr/>
                  </p:nvGrpSpPr>
                  <p:grpSpPr>
                    <a:xfrm rot="20774600">
                      <a:off x="9305697" y="12589612"/>
                      <a:ext cx="295275" cy="1204913"/>
                      <a:chOff x="7600955" y="13020675"/>
                      <a:chExt cx="295275" cy="1204913"/>
                    </a:xfrm>
                  </p:grpSpPr>
                  <p:sp>
                    <p:nvSpPr>
                      <p:cNvPr id="19" name="Freeform 18"/>
                      <p:cNvSpPr/>
                      <p:nvPr/>
                    </p:nvSpPr>
                    <p:spPr>
                      <a:xfrm>
                        <a:off x="7743830" y="13282613"/>
                        <a:ext cx="4762" cy="942975"/>
                      </a:xfrm>
                      <a:custGeom>
                        <a:avLst/>
                        <a:gdLst>
                          <a:gd name="connsiteX0" fmla="*/ 0 w 4762"/>
                          <a:gd name="connsiteY0" fmla="*/ 942975 h 942975"/>
                          <a:gd name="connsiteX1" fmla="*/ 4762 w 4762"/>
                          <a:gd name="connsiteY1" fmla="*/ 0 h 942975"/>
                        </a:gdLst>
                        <a:ahLst/>
                        <a:cxnLst>
                          <a:cxn ang="0">
                            <a:pos x="connsiteX0" y="connsiteY0"/>
                          </a:cxn>
                          <a:cxn ang="0">
                            <a:pos x="connsiteX1" y="connsiteY1"/>
                          </a:cxn>
                        </a:cxnLst>
                        <a:rect l="l" t="t" r="r" b="b"/>
                        <a:pathLst>
                          <a:path w="4762" h="942975">
                            <a:moveTo>
                              <a:pt x="0" y="942975"/>
                            </a:moveTo>
                            <a:cubicBezTo>
                              <a:pt x="1587" y="628650"/>
                              <a:pt x="3175" y="314325"/>
                              <a:pt x="4762" y="0"/>
                            </a:cubicBezTo>
                          </a:path>
                        </a:pathLst>
                      </a:custGeom>
                      <a:noFill/>
                      <a:ln w="38100">
                        <a:solidFill>
                          <a:srgbClr val="0033CC"/>
                        </a:solid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Isosceles Triangle 19"/>
                      <p:cNvSpPr/>
                      <p:nvPr/>
                    </p:nvSpPr>
                    <p:spPr>
                      <a:xfrm>
                        <a:off x="7600955" y="13020675"/>
                        <a:ext cx="295275" cy="457200"/>
                      </a:xfrm>
                      <a:prstGeom prst="triangle">
                        <a:avLst/>
                      </a:prstGeom>
                      <a:solidFill>
                        <a:srgbClr val="0033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6" name="Group 25"/>
                    <p:cNvGrpSpPr/>
                    <p:nvPr/>
                  </p:nvGrpSpPr>
                  <p:grpSpPr>
                    <a:xfrm>
                      <a:off x="9188605" y="13957608"/>
                      <a:ext cx="1048214" cy="962724"/>
                      <a:chOff x="4839630" y="15764106"/>
                      <a:chExt cx="1048214" cy="962724"/>
                    </a:xfrm>
                  </p:grpSpPr>
                  <p:sp>
                    <p:nvSpPr>
                      <p:cNvPr id="22" name="Rectangle 21"/>
                      <p:cNvSpPr/>
                      <p:nvPr/>
                    </p:nvSpPr>
                    <p:spPr>
                      <a:xfrm>
                        <a:off x="4839630" y="16102362"/>
                        <a:ext cx="1048214" cy="624468"/>
                      </a:xfrm>
                      <a:prstGeom prst="rect">
                        <a:avLst/>
                      </a:prstGeom>
                      <a:solidFill>
                        <a:schemeClr val="bg1"/>
                      </a:solidFill>
                      <a:ln>
                        <a:solidFill>
                          <a:srgbClr val="0033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23" name="TextBox 22"/>
                      <p:cNvSpPr txBox="1"/>
                      <p:nvPr/>
                    </p:nvSpPr>
                    <p:spPr>
                      <a:xfrm>
                        <a:off x="5062652" y="16124663"/>
                        <a:ext cx="572593" cy="584775"/>
                      </a:xfrm>
                      <a:prstGeom prst="rect">
                        <a:avLst/>
                      </a:prstGeom>
                      <a:noFill/>
                      <a:ln>
                        <a:noFill/>
                      </a:ln>
                    </p:spPr>
                    <p:txBody>
                      <a:bodyPr wrap="none" rtlCol="0">
                        <a:spAutoFit/>
                      </a:bodyPr>
                      <a:lstStyle/>
                      <a:p>
                        <a:r>
                          <a:rPr lang="en-US" sz="3200" b="1" dirty="0" smtClean="0">
                            <a:solidFill>
                              <a:srgbClr val="0033CC"/>
                            </a:solidFill>
                            <a:latin typeface="Arial" panose="020B0604020202020204" pitchFamily="34" charset="0"/>
                            <a:cs typeface="Arial" panose="020B0604020202020204" pitchFamily="34" charset="0"/>
                          </a:rPr>
                          <a:t>IX</a:t>
                        </a:r>
                        <a:endParaRPr lang="en-US" sz="3200" b="1" dirty="0">
                          <a:solidFill>
                            <a:srgbClr val="0033CC"/>
                          </a:solidFill>
                          <a:latin typeface="Arial" panose="020B0604020202020204" pitchFamily="34" charset="0"/>
                          <a:cs typeface="Arial" panose="020B0604020202020204" pitchFamily="34" charset="0"/>
                        </a:endParaRPr>
                      </a:p>
                    </p:txBody>
                  </p:sp>
                  <p:sp>
                    <p:nvSpPr>
                      <p:cNvPr id="24" name="TextBox 23"/>
                      <p:cNvSpPr txBox="1"/>
                      <p:nvPr/>
                    </p:nvSpPr>
                    <p:spPr>
                      <a:xfrm>
                        <a:off x="4963628" y="15764106"/>
                        <a:ext cx="800219" cy="461665"/>
                      </a:xfrm>
                      <a:prstGeom prst="rect">
                        <a:avLst/>
                      </a:prstGeom>
                      <a:noFill/>
                      <a:ln>
                        <a:noFill/>
                      </a:ln>
                    </p:spPr>
                    <p:txBody>
                      <a:bodyPr wrap="none" rtlCol="0">
                        <a:spAutoFit/>
                      </a:bodyPr>
                      <a:lstStyle/>
                      <a:p>
                        <a:r>
                          <a:rPr lang="en-US" sz="2400" dirty="0" smtClean="0">
                            <a:solidFill>
                              <a:srgbClr val="0033CC"/>
                            </a:solidFill>
                            <a:latin typeface="Arial" panose="020B0604020202020204" pitchFamily="34" charset="0"/>
                            <a:cs typeface="Arial" panose="020B0604020202020204" pitchFamily="34" charset="0"/>
                          </a:rPr>
                          <a:t>XXX</a:t>
                        </a:r>
                        <a:endParaRPr lang="en-US" sz="2400" dirty="0">
                          <a:solidFill>
                            <a:srgbClr val="0033CC"/>
                          </a:solidFill>
                          <a:latin typeface="Arial" panose="020B0604020202020204" pitchFamily="34" charset="0"/>
                          <a:cs typeface="Arial" panose="020B0604020202020204" pitchFamily="34" charset="0"/>
                        </a:endParaRPr>
                      </a:p>
                    </p:txBody>
                  </p:sp>
                </p:grpSp>
                <p:grpSp>
                  <p:nvGrpSpPr>
                    <p:cNvPr id="27" name="Group 26"/>
                    <p:cNvGrpSpPr/>
                    <p:nvPr/>
                  </p:nvGrpSpPr>
                  <p:grpSpPr>
                    <a:xfrm>
                      <a:off x="6664713" y="14845989"/>
                      <a:ext cx="1048214" cy="962724"/>
                      <a:chOff x="4839630" y="15764106"/>
                      <a:chExt cx="1048214" cy="962724"/>
                    </a:xfrm>
                  </p:grpSpPr>
                  <p:sp>
                    <p:nvSpPr>
                      <p:cNvPr id="28" name="Rectangle 27"/>
                      <p:cNvSpPr/>
                      <p:nvPr/>
                    </p:nvSpPr>
                    <p:spPr>
                      <a:xfrm>
                        <a:off x="4839630" y="16102362"/>
                        <a:ext cx="1048214" cy="624468"/>
                      </a:xfrm>
                      <a:prstGeom prst="rect">
                        <a:avLst/>
                      </a:prstGeom>
                      <a:solidFill>
                        <a:schemeClr val="bg1"/>
                      </a:solidFill>
                      <a:ln>
                        <a:solidFill>
                          <a:srgbClr val="0033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29" name="TextBox 28"/>
                      <p:cNvSpPr txBox="1"/>
                      <p:nvPr/>
                    </p:nvSpPr>
                    <p:spPr>
                      <a:xfrm>
                        <a:off x="5218766" y="16124663"/>
                        <a:ext cx="298480" cy="584775"/>
                      </a:xfrm>
                      <a:prstGeom prst="rect">
                        <a:avLst/>
                      </a:prstGeom>
                      <a:noFill/>
                      <a:ln>
                        <a:noFill/>
                      </a:ln>
                    </p:spPr>
                    <p:txBody>
                      <a:bodyPr wrap="none" rtlCol="0">
                        <a:spAutoFit/>
                      </a:bodyPr>
                      <a:lstStyle/>
                      <a:p>
                        <a:r>
                          <a:rPr lang="en-US" sz="3200" b="1" dirty="0" smtClean="0">
                            <a:solidFill>
                              <a:srgbClr val="0033CC"/>
                            </a:solidFill>
                            <a:latin typeface="Arial" panose="020B0604020202020204" pitchFamily="34" charset="0"/>
                            <a:cs typeface="Arial" panose="020B0604020202020204" pitchFamily="34" charset="0"/>
                          </a:rPr>
                          <a:t>I</a:t>
                        </a:r>
                        <a:endParaRPr lang="en-US" sz="3200" b="1" dirty="0">
                          <a:solidFill>
                            <a:srgbClr val="0033CC"/>
                          </a:solidFill>
                          <a:latin typeface="Arial" panose="020B0604020202020204" pitchFamily="34" charset="0"/>
                          <a:cs typeface="Arial" panose="020B0604020202020204" pitchFamily="34" charset="0"/>
                        </a:endParaRPr>
                      </a:p>
                    </p:txBody>
                  </p:sp>
                  <p:sp>
                    <p:nvSpPr>
                      <p:cNvPr id="30" name="TextBox 29"/>
                      <p:cNvSpPr txBox="1"/>
                      <p:nvPr/>
                    </p:nvSpPr>
                    <p:spPr>
                      <a:xfrm>
                        <a:off x="4963628" y="15764106"/>
                        <a:ext cx="800219" cy="461665"/>
                      </a:xfrm>
                      <a:prstGeom prst="rect">
                        <a:avLst/>
                      </a:prstGeom>
                      <a:noFill/>
                      <a:ln>
                        <a:noFill/>
                      </a:ln>
                    </p:spPr>
                    <p:txBody>
                      <a:bodyPr wrap="none" rtlCol="0">
                        <a:spAutoFit/>
                      </a:bodyPr>
                      <a:lstStyle/>
                      <a:p>
                        <a:r>
                          <a:rPr lang="en-US" sz="2400" dirty="0" smtClean="0">
                            <a:solidFill>
                              <a:srgbClr val="0033CC"/>
                            </a:solidFill>
                            <a:latin typeface="Arial" panose="020B0604020202020204" pitchFamily="34" charset="0"/>
                            <a:cs typeface="Arial" panose="020B0604020202020204" pitchFamily="34" charset="0"/>
                          </a:rPr>
                          <a:t>XXX</a:t>
                        </a:r>
                        <a:endParaRPr lang="en-US" sz="2400" dirty="0">
                          <a:solidFill>
                            <a:srgbClr val="0033CC"/>
                          </a:solidFill>
                          <a:latin typeface="Arial" panose="020B0604020202020204" pitchFamily="34" charset="0"/>
                          <a:cs typeface="Arial" panose="020B0604020202020204" pitchFamily="34" charset="0"/>
                        </a:endParaRPr>
                      </a:p>
                    </p:txBody>
                  </p:sp>
                </p:grpSp>
                <p:grpSp>
                  <p:nvGrpSpPr>
                    <p:cNvPr id="31" name="Group 30"/>
                    <p:cNvGrpSpPr/>
                    <p:nvPr/>
                  </p:nvGrpSpPr>
                  <p:grpSpPr>
                    <a:xfrm>
                      <a:off x="11794273" y="14110008"/>
                      <a:ext cx="1048214" cy="962724"/>
                      <a:chOff x="4839630" y="15764106"/>
                      <a:chExt cx="1048214" cy="962724"/>
                    </a:xfrm>
                  </p:grpSpPr>
                  <p:sp>
                    <p:nvSpPr>
                      <p:cNvPr id="32" name="Rectangle 31"/>
                      <p:cNvSpPr/>
                      <p:nvPr/>
                    </p:nvSpPr>
                    <p:spPr>
                      <a:xfrm>
                        <a:off x="4839630" y="16102362"/>
                        <a:ext cx="1048214" cy="624468"/>
                      </a:xfrm>
                      <a:prstGeom prst="rect">
                        <a:avLst/>
                      </a:prstGeom>
                      <a:solidFill>
                        <a:schemeClr val="bg1"/>
                      </a:solidFill>
                      <a:ln>
                        <a:solidFill>
                          <a:srgbClr val="0033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33" name="TextBox 32"/>
                      <p:cNvSpPr txBox="1"/>
                      <p:nvPr/>
                    </p:nvSpPr>
                    <p:spPr>
                      <a:xfrm>
                        <a:off x="5174162" y="16124663"/>
                        <a:ext cx="405164" cy="584775"/>
                      </a:xfrm>
                      <a:prstGeom prst="rect">
                        <a:avLst/>
                      </a:prstGeom>
                      <a:noFill/>
                      <a:ln>
                        <a:noFill/>
                      </a:ln>
                    </p:spPr>
                    <p:txBody>
                      <a:bodyPr wrap="square" rtlCol="0">
                        <a:spAutoFit/>
                      </a:bodyPr>
                      <a:lstStyle/>
                      <a:p>
                        <a:r>
                          <a:rPr lang="en-US" sz="3200" b="1" dirty="0" smtClean="0">
                            <a:solidFill>
                              <a:srgbClr val="0033CC"/>
                            </a:solidFill>
                            <a:latin typeface="Arial" panose="020B0604020202020204" pitchFamily="34" charset="0"/>
                            <a:cs typeface="Arial" panose="020B0604020202020204" pitchFamily="34" charset="0"/>
                          </a:rPr>
                          <a:t>X</a:t>
                        </a:r>
                        <a:endParaRPr lang="en-US" sz="3200" b="1" dirty="0">
                          <a:solidFill>
                            <a:srgbClr val="0033CC"/>
                          </a:solidFill>
                          <a:latin typeface="Arial" panose="020B0604020202020204" pitchFamily="34" charset="0"/>
                          <a:cs typeface="Arial" panose="020B0604020202020204" pitchFamily="34" charset="0"/>
                        </a:endParaRPr>
                      </a:p>
                    </p:txBody>
                  </p:sp>
                  <p:sp>
                    <p:nvSpPr>
                      <p:cNvPr id="34" name="TextBox 33"/>
                      <p:cNvSpPr txBox="1"/>
                      <p:nvPr/>
                    </p:nvSpPr>
                    <p:spPr>
                      <a:xfrm>
                        <a:off x="4963628" y="15764106"/>
                        <a:ext cx="800219" cy="461665"/>
                      </a:xfrm>
                      <a:prstGeom prst="rect">
                        <a:avLst/>
                      </a:prstGeom>
                      <a:noFill/>
                      <a:ln>
                        <a:noFill/>
                      </a:ln>
                    </p:spPr>
                    <p:txBody>
                      <a:bodyPr wrap="none" rtlCol="0">
                        <a:spAutoFit/>
                      </a:bodyPr>
                      <a:lstStyle/>
                      <a:p>
                        <a:r>
                          <a:rPr lang="en-US" sz="2400" dirty="0" smtClean="0">
                            <a:solidFill>
                              <a:srgbClr val="0033CC"/>
                            </a:solidFill>
                            <a:latin typeface="Arial" panose="020B0604020202020204" pitchFamily="34" charset="0"/>
                            <a:cs typeface="Arial" panose="020B0604020202020204" pitchFamily="34" charset="0"/>
                          </a:rPr>
                          <a:t>XXX</a:t>
                        </a:r>
                        <a:endParaRPr lang="en-US" sz="2400" dirty="0">
                          <a:solidFill>
                            <a:srgbClr val="0033CC"/>
                          </a:solidFill>
                          <a:latin typeface="Arial" panose="020B0604020202020204" pitchFamily="34" charset="0"/>
                          <a:cs typeface="Arial" panose="020B0604020202020204" pitchFamily="34" charset="0"/>
                        </a:endParaRPr>
                      </a:p>
                    </p:txBody>
                  </p:sp>
                </p:grpSp>
                <p:sp>
                  <p:nvSpPr>
                    <p:cNvPr id="35" name="Freeform 34"/>
                    <p:cNvSpPr/>
                    <p:nvPr/>
                  </p:nvSpPr>
                  <p:spPr>
                    <a:xfrm>
                      <a:off x="10186988" y="12077700"/>
                      <a:ext cx="881062" cy="2062163"/>
                    </a:xfrm>
                    <a:custGeom>
                      <a:avLst/>
                      <a:gdLst>
                        <a:gd name="connsiteX0" fmla="*/ 881062 w 881062"/>
                        <a:gd name="connsiteY0" fmla="*/ 2062163 h 2062163"/>
                        <a:gd name="connsiteX1" fmla="*/ 0 w 881062"/>
                        <a:gd name="connsiteY1" fmla="*/ 0 h 2062163"/>
                      </a:gdLst>
                      <a:ahLst/>
                      <a:cxnLst>
                        <a:cxn ang="0">
                          <a:pos x="connsiteX0" y="connsiteY0"/>
                        </a:cxn>
                        <a:cxn ang="0">
                          <a:pos x="connsiteX1" y="connsiteY1"/>
                        </a:cxn>
                      </a:cxnLst>
                      <a:rect l="l" t="t" r="r" b="b"/>
                      <a:pathLst>
                        <a:path w="881062" h="2062163">
                          <a:moveTo>
                            <a:pt x="881062" y="2062163"/>
                          </a:moveTo>
                          <a:lnTo>
                            <a:pt x="0" y="0"/>
                          </a:lnTo>
                        </a:path>
                      </a:pathLst>
                    </a:custGeom>
                    <a:noFill/>
                    <a:ln w="381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47" name="Oval 46"/>
                <p:cNvSpPr/>
                <p:nvPr/>
              </p:nvSpPr>
              <p:spPr>
                <a:xfrm>
                  <a:off x="13025438" y="13106400"/>
                  <a:ext cx="381000" cy="39528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Freeform 48"/>
                <p:cNvSpPr/>
                <p:nvPr/>
              </p:nvSpPr>
              <p:spPr>
                <a:xfrm>
                  <a:off x="13387335" y="12867566"/>
                  <a:ext cx="290638" cy="721168"/>
                </a:xfrm>
                <a:custGeom>
                  <a:avLst/>
                  <a:gdLst>
                    <a:gd name="connsiteX0" fmla="*/ 147690 w 289084"/>
                    <a:gd name="connsiteY0" fmla="*/ 34048 h 724505"/>
                    <a:gd name="connsiteX1" fmla="*/ 57203 w 289084"/>
                    <a:gd name="connsiteY1" fmla="*/ 48335 h 724505"/>
                    <a:gd name="connsiteX2" fmla="*/ 53 w 289084"/>
                    <a:gd name="connsiteY2" fmla="*/ 615073 h 724505"/>
                    <a:gd name="connsiteX3" fmla="*/ 66728 w 289084"/>
                    <a:gd name="connsiteY3" fmla="*/ 719848 h 724505"/>
                    <a:gd name="connsiteX4" fmla="*/ 204840 w 289084"/>
                    <a:gd name="connsiteY4" fmla="*/ 696035 h 724505"/>
                    <a:gd name="connsiteX5" fmla="*/ 228653 w 289084"/>
                    <a:gd name="connsiteY5" fmla="*/ 605548 h 724505"/>
                    <a:gd name="connsiteX6" fmla="*/ 261990 w 289084"/>
                    <a:gd name="connsiteY6" fmla="*/ 457910 h 724505"/>
                    <a:gd name="connsiteX7" fmla="*/ 285803 w 289084"/>
                    <a:gd name="connsiteY7" fmla="*/ 343610 h 724505"/>
                    <a:gd name="connsiteX8" fmla="*/ 285803 w 289084"/>
                    <a:gd name="connsiteY8" fmla="*/ 200735 h 724505"/>
                    <a:gd name="connsiteX9" fmla="*/ 257228 w 289084"/>
                    <a:gd name="connsiteY9" fmla="*/ 76910 h 724505"/>
                    <a:gd name="connsiteX10" fmla="*/ 147690 w 289084"/>
                    <a:gd name="connsiteY10" fmla="*/ 34048 h 724505"/>
                    <a:gd name="connsiteX0" fmla="*/ 147690 w 289084"/>
                    <a:gd name="connsiteY0" fmla="*/ 34048 h 721025"/>
                    <a:gd name="connsiteX1" fmla="*/ 57203 w 289084"/>
                    <a:gd name="connsiteY1" fmla="*/ 48335 h 721025"/>
                    <a:gd name="connsiteX2" fmla="*/ 53 w 289084"/>
                    <a:gd name="connsiteY2" fmla="*/ 615073 h 721025"/>
                    <a:gd name="connsiteX3" fmla="*/ 66728 w 289084"/>
                    <a:gd name="connsiteY3" fmla="*/ 719848 h 721025"/>
                    <a:gd name="connsiteX4" fmla="*/ 147690 w 289084"/>
                    <a:gd name="connsiteY4" fmla="*/ 667460 h 721025"/>
                    <a:gd name="connsiteX5" fmla="*/ 228653 w 289084"/>
                    <a:gd name="connsiteY5" fmla="*/ 605548 h 721025"/>
                    <a:gd name="connsiteX6" fmla="*/ 261990 w 289084"/>
                    <a:gd name="connsiteY6" fmla="*/ 457910 h 721025"/>
                    <a:gd name="connsiteX7" fmla="*/ 285803 w 289084"/>
                    <a:gd name="connsiteY7" fmla="*/ 343610 h 721025"/>
                    <a:gd name="connsiteX8" fmla="*/ 285803 w 289084"/>
                    <a:gd name="connsiteY8" fmla="*/ 200735 h 721025"/>
                    <a:gd name="connsiteX9" fmla="*/ 257228 w 289084"/>
                    <a:gd name="connsiteY9" fmla="*/ 76910 h 721025"/>
                    <a:gd name="connsiteX10" fmla="*/ 147690 w 289084"/>
                    <a:gd name="connsiteY10" fmla="*/ 34048 h 721025"/>
                    <a:gd name="connsiteX0" fmla="*/ 147690 w 289084"/>
                    <a:gd name="connsiteY0" fmla="*/ 34048 h 721168"/>
                    <a:gd name="connsiteX1" fmla="*/ 57203 w 289084"/>
                    <a:gd name="connsiteY1" fmla="*/ 48335 h 721168"/>
                    <a:gd name="connsiteX2" fmla="*/ 53 w 289084"/>
                    <a:gd name="connsiteY2" fmla="*/ 615073 h 721168"/>
                    <a:gd name="connsiteX3" fmla="*/ 66728 w 289084"/>
                    <a:gd name="connsiteY3" fmla="*/ 719848 h 721168"/>
                    <a:gd name="connsiteX4" fmla="*/ 147690 w 289084"/>
                    <a:gd name="connsiteY4" fmla="*/ 667460 h 721168"/>
                    <a:gd name="connsiteX5" fmla="*/ 161978 w 289084"/>
                    <a:gd name="connsiteY5" fmla="*/ 572211 h 721168"/>
                    <a:gd name="connsiteX6" fmla="*/ 261990 w 289084"/>
                    <a:gd name="connsiteY6" fmla="*/ 457910 h 721168"/>
                    <a:gd name="connsiteX7" fmla="*/ 285803 w 289084"/>
                    <a:gd name="connsiteY7" fmla="*/ 343610 h 721168"/>
                    <a:gd name="connsiteX8" fmla="*/ 285803 w 289084"/>
                    <a:gd name="connsiteY8" fmla="*/ 200735 h 721168"/>
                    <a:gd name="connsiteX9" fmla="*/ 257228 w 289084"/>
                    <a:gd name="connsiteY9" fmla="*/ 76910 h 721168"/>
                    <a:gd name="connsiteX10" fmla="*/ 147690 w 289084"/>
                    <a:gd name="connsiteY10" fmla="*/ 34048 h 721168"/>
                    <a:gd name="connsiteX0" fmla="*/ 147690 w 290638"/>
                    <a:gd name="connsiteY0" fmla="*/ 34048 h 721168"/>
                    <a:gd name="connsiteX1" fmla="*/ 57203 w 290638"/>
                    <a:gd name="connsiteY1" fmla="*/ 48335 h 721168"/>
                    <a:gd name="connsiteX2" fmla="*/ 53 w 290638"/>
                    <a:gd name="connsiteY2" fmla="*/ 615073 h 721168"/>
                    <a:gd name="connsiteX3" fmla="*/ 66728 w 290638"/>
                    <a:gd name="connsiteY3" fmla="*/ 719848 h 721168"/>
                    <a:gd name="connsiteX4" fmla="*/ 147690 w 290638"/>
                    <a:gd name="connsiteY4" fmla="*/ 667460 h 721168"/>
                    <a:gd name="connsiteX5" fmla="*/ 161978 w 290638"/>
                    <a:gd name="connsiteY5" fmla="*/ 572211 h 721168"/>
                    <a:gd name="connsiteX6" fmla="*/ 238177 w 290638"/>
                    <a:gd name="connsiteY6" fmla="*/ 419810 h 721168"/>
                    <a:gd name="connsiteX7" fmla="*/ 285803 w 290638"/>
                    <a:gd name="connsiteY7" fmla="*/ 343610 h 721168"/>
                    <a:gd name="connsiteX8" fmla="*/ 285803 w 290638"/>
                    <a:gd name="connsiteY8" fmla="*/ 200735 h 721168"/>
                    <a:gd name="connsiteX9" fmla="*/ 257228 w 290638"/>
                    <a:gd name="connsiteY9" fmla="*/ 76910 h 721168"/>
                    <a:gd name="connsiteX10" fmla="*/ 147690 w 290638"/>
                    <a:gd name="connsiteY10" fmla="*/ 34048 h 721168"/>
                    <a:gd name="connsiteX0" fmla="*/ 147690 w 290638"/>
                    <a:gd name="connsiteY0" fmla="*/ 34048 h 721168"/>
                    <a:gd name="connsiteX1" fmla="*/ 57203 w 290638"/>
                    <a:gd name="connsiteY1" fmla="*/ 48335 h 721168"/>
                    <a:gd name="connsiteX2" fmla="*/ 53 w 290638"/>
                    <a:gd name="connsiteY2" fmla="*/ 615073 h 721168"/>
                    <a:gd name="connsiteX3" fmla="*/ 66728 w 290638"/>
                    <a:gd name="connsiteY3" fmla="*/ 719848 h 721168"/>
                    <a:gd name="connsiteX4" fmla="*/ 147690 w 290638"/>
                    <a:gd name="connsiteY4" fmla="*/ 667460 h 721168"/>
                    <a:gd name="connsiteX5" fmla="*/ 200078 w 290638"/>
                    <a:gd name="connsiteY5" fmla="*/ 572211 h 721168"/>
                    <a:gd name="connsiteX6" fmla="*/ 238177 w 290638"/>
                    <a:gd name="connsiteY6" fmla="*/ 419810 h 721168"/>
                    <a:gd name="connsiteX7" fmla="*/ 285803 w 290638"/>
                    <a:gd name="connsiteY7" fmla="*/ 343610 h 721168"/>
                    <a:gd name="connsiteX8" fmla="*/ 285803 w 290638"/>
                    <a:gd name="connsiteY8" fmla="*/ 200735 h 721168"/>
                    <a:gd name="connsiteX9" fmla="*/ 257228 w 290638"/>
                    <a:gd name="connsiteY9" fmla="*/ 76910 h 721168"/>
                    <a:gd name="connsiteX10" fmla="*/ 147690 w 290638"/>
                    <a:gd name="connsiteY10" fmla="*/ 34048 h 721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90638" h="721168">
                      <a:moveTo>
                        <a:pt x="147690" y="34048"/>
                      </a:moveTo>
                      <a:cubicBezTo>
                        <a:pt x="114353" y="29286"/>
                        <a:pt x="81809" y="-48502"/>
                        <a:pt x="57203" y="48335"/>
                      </a:cubicBezTo>
                      <a:cubicBezTo>
                        <a:pt x="32597" y="145172"/>
                        <a:pt x="-1534" y="503154"/>
                        <a:pt x="53" y="615073"/>
                      </a:cubicBezTo>
                      <a:cubicBezTo>
                        <a:pt x="1640" y="726992"/>
                        <a:pt x="42122" y="711117"/>
                        <a:pt x="66728" y="719848"/>
                      </a:cubicBezTo>
                      <a:cubicBezTo>
                        <a:pt x="91334" y="728579"/>
                        <a:pt x="125465" y="692066"/>
                        <a:pt x="147690" y="667460"/>
                      </a:cubicBezTo>
                      <a:cubicBezTo>
                        <a:pt x="169915" y="642854"/>
                        <a:pt x="184997" y="613486"/>
                        <a:pt x="200078" y="572211"/>
                      </a:cubicBezTo>
                      <a:cubicBezTo>
                        <a:pt x="215159" y="530936"/>
                        <a:pt x="223890" y="457910"/>
                        <a:pt x="238177" y="419810"/>
                      </a:cubicBezTo>
                      <a:cubicBezTo>
                        <a:pt x="252464" y="381710"/>
                        <a:pt x="277865" y="380122"/>
                        <a:pt x="285803" y="343610"/>
                      </a:cubicBezTo>
                      <a:cubicBezTo>
                        <a:pt x="293741" y="307098"/>
                        <a:pt x="290566" y="245185"/>
                        <a:pt x="285803" y="200735"/>
                      </a:cubicBezTo>
                      <a:cubicBezTo>
                        <a:pt x="281041" y="156285"/>
                        <a:pt x="285803" y="107866"/>
                        <a:pt x="257228" y="76910"/>
                      </a:cubicBezTo>
                      <a:cubicBezTo>
                        <a:pt x="228653" y="45954"/>
                        <a:pt x="181027" y="38810"/>
                        <a:pt x="147690" y="3404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Freeform 49"/>
                <p:cNvSpPr/>
                <p:nvPr/>
              </p:nvSpPr>
              <p:spPr>
                <a:xfrm>
                  <a:off x="13696801" y="13214940"/>
                  <a:ext cx="202510" cy="279891"/>
                </a:xfrm>
                <a:custGeom>
                  <a:avLst/>
                  <a:gdLst>
                    <a:gd name="connsiteX0" fmla="*/ 90637 w 202510"/>
                    <a:gd name="connsiteY0" fmla="*/ 998 h 279891"/>
                    <a:gd name="connsiteX1" fmla="*/ 52537 w 202510"/>
                    <a:gd name="connsiteY1" fmla="*/ 105773 h 279891"/>
                    <a:gd name="connsiteX2" fmla="*/ 4912 w 202510"/>
                    <a:gd name="connsiteY2" fmla="*/ 234360 h 279891"/>
                    <a:gd name="connsiteX3" fmla="*/ 181124 w 202510"/>
                    <a:gd name="connsiteY3" fmla="*/ 277223 h 279891"/>
                    <a:gd name="connsiteX4" fmla="*/ 171599 w 202510"/>
                    <a:gd name="connsiteY4" fmla="*/ 167685 h 279891"/>
                    <a:gd name="connsiteX5" fmla="*/ 200174 w 202510"/>
                    <a:gd name="connsiteY5" fmla="*/ 58148 h 279891"/>
                    <a:gd name="connsiteX6" fmla="*/ 90637 w 202510"/>
                    <a:gd name="connsiteY6" fmla="*/ 998 h 2798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2510" h="279891">
                      <a:moveTo>
                        <a:pt x="90637" y="998"/>
                      </a:moveTo>
                      <a:cubicBezTo>
                        <a:pt x="66031" y="8935"/>
                        <a:pt x="66824" y="66879"/>
                        <a:pt x="52537" y="105773"/>
                      </a:cubicBezTo>
                      <a:cubicBezTo>
                        <a:pt x="38249" y="144667"/>
                        <a:pt x="-16519" y="205785"/>
                        <a:pt x="4912" y="234360"/>
                      </a:cubicBezTo>
                      <a:cubicBezTo>
                        <a:pt x="26343" y="262935"/>
                        <a:pt x="153343" y="288335"/>
                        <a:pt x="181124" y="277223"/>
                      </a:cubicBezTo>
                      <a:cubicBezTo>
                        <a:pt x="208905" y="266111"/>
                        <a:pt x="168424" y="204197"/>
                        <a:pt x="171599" y="167685"/>
                      </a:cubicBezTo>
                      <a:cubicBezTo>
                        <a:pt x="174774" y="131173"/>
                        <a:pt x="212080" y="81960"/>
                        <a:pt x="200174" y="58148"/>
                      </a:cubicBezTo>
                      <a:cubicBezTo>
                        <a:pt x="188268" y="34336"/>
                        <a:pt x="115243" y="-6939"/>
                        <a:pt x="90637" y="998"/>
                      </a:cubicBezTo>
                      <a:close/>
                    </a:path>
                  </a:pathLst>
                </a:custGeom>
                <a:solidFill>
                  <a:srgbClr val="FFE6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53" name="Freeform 52"/>
              <p:cNvSpPr/>
              <p:nvPr/>
            </p:nvSpPr>
            <p:spPr>
              <a:xfrm>
                <a:off x="13311188" y="14130337"/>
                <a:ext cx="80962" cy="490537"/>
              </a:xfrm>
              <a:custGeom>
                <a:avLst/>
                <a:gdLst>
                  <a:gd name="connsiteX0" fmla="*/ 0 w 80962"/>
                  <a:gd name="connsiteY0" fmla="*/ 490537 h 490537"/>
                  <a:gd name="connsiteX1" fmla="*/ 80962 w 80962"/>
                  <a:gd name="connsiteY1" fmla="*/ 0 h 490537"/>
                </a:gdLst>
                <a:ahLst/>
                <a:cxnLst>
                  <a:cxn ang="0">
                    <a:pos x="connsiteX0" y="connsiteY0"/>
                  </a:cxn>
                  <a:cxn ang="0">
                    <a:pos x="connsiteX1" y="connsiteY1"/>
                  </a:cxn>
                </a:cxnLst>
                <a:rect l="l" t="t" r="r" b="b"/>
                <a:pathLst>
                  <a:path w="80962" h="490537">
                    <a:moveTo>
                      <a:pt x="0" y="490537"/>
                    </a:moveTo>
                    <a:lnTo>
                      <a:pt x="80962" y="0"/>
                    </a:lnTo>
                  </a:path>
                </a:pathLst>
              </a:custGeom>
              <a:noFill/>
              <a:ln w="57150">
                <a:solidFill>
                  <a:srgbClr val="FFE6C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 name="Freeform 54"/>
              <p:cNvSpPr/>
              <p:nvPr/>
            </p:nvSpPr>
            <p:spPr>
              <a:xfrm>
                <a:off x="13239750" y="14630400"/>
                <a:ext cx="61913" cy="280988"/>
              </a:xfrm>
              <a:custGeom>
                <a:avLst/>
                <a:gdLst>
                  <a:gd name="connsiteX0" fmla="*/ 0 w 61913"/>
                  <a:gd name="connsiteY0" fmla="*/ 280988 h 280988"/>
                  <a:gd name="connsiteX1" fmla="*/ 61913 w 61913"/>
                  <a:gd name="connsiteY1" fmla="*/ 0 h 280988"/>
                </a:gdLst>
                <a:ahLst/>
                <a:cxnLst>
                  <a:cxn ang="0">
                    <a:pos x="connsiteX0" y="connsiteY0"/>
                  </a:cxn>
                  <a:cxn ang="0">
                    <a:pos x="connsiteX1" y="connsiteY1"/>
                  </a:cxn>
                </a:cxnLst>
                <a:rect l="l" t="t" r="r" b="b"/>
                <a:pathLst>
                  <a:path w="61913" h="280988">
                    <a:moveTo>
                      <a:pt x="0" y="280988"/>
                    </a:moveTo>
                    <a:lnTo>
                      <a:pt x="61913" y="0"/>
                    </a:lnTo>
                  </a:path>
                </a:pathLst>
              </a:custGeom>
              <a:noFill/>
              <a:ln w="57150">
                <a:solidFill>
                  <a:srgbClr val="FFCC9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1" name="Group 70"/>
            <p:cNvGrpSpPr/>
            <p:nvPr/>
          </p:nvGrpSpPr>
          <p:grpSpPr>
            <a:xfrm>
              <a:off x="15335615" y="12459869"/>
              <a:ext cx="1682324" cy="2489619"/>
              <a:chOff x="15335615" y="12459869"/>
              <a:chExt cx="1682324" cy="2489619"/>
            </a:xfrm>
          </p:grpSpPr>
          <p:sp>
            <p:nvSpPr>
              <p:cNvPr id="57" name="Isosceles Triangle 56"/>
              <p:cNvSpPr/>
              <p:nvPr/>
            </p:nvSpPr>
            <p:spPr>
              <a:xfrm rot="20578896">
                <a:off x="15335615" y="12564080"/>
                <a:ext cx="387640" cy="557213"/>
              </a:xfrm>
              <a:prstGeom prst="triangle">
                <a:avLst/>
              </a:prstGeom>
              <a:solidFill>
                <a:srgbClr val="FFE2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 name="Isosceles Triangle 57"/>
              <p:cNvSpPr/>
              <p:nvPr/>
            </p:nvSpPr>
            <p:spPr>
              <a:xfrm rot="20578896">
                <a:off x="16321613" y="12459869"/>
                <a:ext cx="340442" cy="557213"/>
              </a:xfrm>
              <a:prstGeom prst="triangle">
                <a:avLst/>
              </a:prstGeom>
              <a:solidFill>
                <a:srgbClr val="FFE2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 name="Freeform 58"/>
              <p:cNvSpPr/>
              <p:nvPr/>
            </p:nvSpPr>
            <p:spPr>
              <a:xfrm>
                <a:off x="15401925" y="13006388"/>
                <a:ext cx="352425" cy="58839"/>
              </a:xfrm>
              <a:custGeom>
                <a:avLst/>
                <a:gdLst>
                  <a:gd name="connsiteX0" fmla="*/ 0 w 352425"/>
                  <a:gd name="connsiteY0" fmla="*/ 0 h 58839"/>
                  <a:gd name="connsiteX1" fmla="*/ 142875 w 352425"/>
                  <a:gd name="connsiteY1" fmla="*/ 57150 h 58839"/>
                  <a:gd name="connsiteX2" fmla="*/ 352425 w 352425"/>
                  <a:gd name="connsiteY2" fmla="*/ 38100 h 58839"/>
                </a:gdLst>
                <a:ahLst/>
                <a:cxnLst>
                  <a:cxn ang="0">
                    <a:pos x="connsiteX0" y="connsiteY0"/>
                  </a:cxn>
                  <a:cxn ang="0">
                    <a:pos x="connsiteX1" y="connsiteY1"/>
                  </a:cxn>
                  <a:cxn ang="0">
                    <a:pos x="connsiteX2" y="connsiteY2"/>
                  </a:cxn>
                </a:cxnLst>
                <a:rect l="l" t="t" r="r" b="b"/>
                <a:pathLst>
                  <a:path w="352425" h="58839">
                    <a:moveTo>
                      <a:pt x="0" y="0"/>
                    </a:moveTo>
                    <a:cubicBezTo>
                      <a:pt x="42069" y="25400"/>
                      <a:pt x="84138" y="50800"/>
                      <a:pt x="142875" y="57150"/>
                    </a:cubicBezTo>
                    <a:cubicBezTo>
                      <a:pt x="201612" y="63500"/>
                      <a:pt x="277018" y="50800"/>
                      <a:pt x="352425" y="38100"/>
                    </a:cubicBezTo>
                  </a:path>
                </a:pathLst>
              </a:custGeom>
              <a:noFill/>
              <a:ln w="57150" cmpd="dbl">
                <a:solidFill>
                  <a:srgbClr val="51515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Freeform 59"/>
              <p:cNvSpPr/>
              <p:nvPr/>
            </p:nvSpPr>
            <p:spPr>
              <a:xfrm>
                <a:off x="16378238" y="12887325"/>
                <a:ext cx="390525" cy="28575"/>
              </a:xfrm>
              <a:custGeom>
                <a:avLst/>
                <a:gdLst>
                  <a:gd name="connsiteX0" fmla="*/ 0 w 390525"/>
                  <a:gd name="connsiteY0" fmla="*/ 0 h 28575"/>
                  <a:gd name="connsiteX1" fmla="*/ 195262 w 390525"/>
                  <a:gd name="connsiteY1" fmla="*/ 28575 h 28575"/>
                  <a:gd name="connsiteX2" fmla="*/ 390525 w 390525"/>
                  <a:gd name="connsiteY2" fmla="*/ 19050 h 28575"/>
                </a:gdLst>
                <a:ahLst/>
                <a:cxnLst>
                  <a:cxn ang="0">
                    <a:pos x="connsiteX0" y="connsiteY0"/>
                  </a:cxn>
                  <a:cxn ang="0">
                    <a:pos x="connsiteX1" y="connsiteY1"/>
                  </a:cxn>
                  <a:cxn ang="0">
                    <a:pos x="connsiteX2" y="connsiteY2"/>
                  </a:cxn>
                </a:cxnLst>
                <a:rect l="l" t="t" r="r" b="b"/>
                <a:pathLst>
                  <a:path w="390525" h="28575">
                    <a:moveTo>
                      <a:pt x="0" y="0"/>
                    </a:moveTo>
                    <a:cubicBezTo>
                      <a:pt x="65087" y="12700"/>
                      <a:pt x="130175" y="25400"/>
                      <a:pt x="195262" y="28575"/>
                    </a:cubicBezTo>
                    <a:lnTo>
                      <a:pt x="390525" y="19050"/>
                    </a:lnTo>
                  </a:path>
                </a:pathLst>
              </a:custGeom>
              <a:noFill/>
              <a:ln w="57150" cmpd="dbl">
                <a:solidFill>
                  <a:srgbClr val="51515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Freeform 60"/>
              <p:cNvSpPr/>
              <p:nvPr/>
            </p:nvSpPr>
            <p:spPr>
              <a:xfrm>
                <a:off x="15611474" y="13106401"/>
                <a:ext cx="276225" cy="919162"/>
              </a:xfrm>
              <a:custGeom>
                <a:avLst/>
                <a:gdLst>
                  <a:gd name="connsiteX0" fmla="*/ 0 w 247650"/>
                  <a:gd name="connsiteY0" fmla="*/ 0 h 876300"/>
                  <a:gd name="connsiteX1" fmla="*/ 247650 w 247650"/>
                  <a:gd name="connsiteY1" fmla="*/ 876300 h 876300"/>
                </a:gdLst>
                <a:ahLst/>
                <a:cxnLst>
                  <a:cxn ang="0">
                    <a:pos x="connsiteX0" y="connsiteY0"/>
                  </a:cxn>
                  <a:cxn ang="0">
                    <a:pos x="connsiteX1" y="connsiteY1"/>
                  </a:cxn>
                </a:cxnLst>
                <a:rect l="l" t="t" r="r" b="b"/>
                <a:pathLst>
                  <a:path w="247650" h="876300">
                    <a:moveTo>
                      <a:pt x="0" y="0"/>
                    </a:moveTo>
                    <a:lnTo>
                      <a:pt x="247650" y="876300"/>
                    </a:lnTo>
                  </a:path>
                </a:pathLst>
              </a:custGeom>
              <a:noFill/>
              <a:ln w="88900">
                <a:solidFill>
                  <a:srgbClr val="FFE2C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Freeform 61"/>
              <p:cNvSpPr/>
              <p:nvPr/>
            </p:nvSpPr>
            <p:spPr>
              <a:xfrm>
                <a:off x="16563976" y="12992100"/>
                <a:ext cx="119062" cy="433388"/>
              </a:xfrm>
              <a:custGeom>
                <a:avLst/>
                <a:gdLst>
                  <a:gd name="connsiteX0" fmla="*/ 0 w 119062"/>
                  <a:gd name="connsiteY0" fmla="*/ 0 h 433388"/>
                  <a:gd name="connsiteX1" fmla="*/ 119062 w 119062"/>
                  <a:gd name="connsiteY1" fmla="*/ 433388 h 433388"/>
                </a:gdLst>
                <a:ahLst/>
                <a:cxnLst>
                  <a:cxn ang="0">
                    <a:pos x="connsiteX0" y="connsiteY0"/>
                  </a:cxn>
                  <a:cxn ang="0">
                    <a:pos x="connsiteX1" y="connsiteY1"/>
                  </a:cxn>
                </a:cxnLst>
                <a:rect l="l" t="t" r="r" b="b"/>
                <a:pathLst>
                  <a:path w="119062" h="433388">
                    <a:moveTo>
                      <a:pt x="0" y="0"/>
                    </a:moveTo>
                    <a:lnTo>
                      <a:pt x="119062" y="433388"/>
                    </a:lnTo>
                  </a:path>
                </a:pathLst>
              </a:custGeom>
              <a:noFill/>
              <a:ln w="98425">
                <a:solidFill>
                  <a:srgbClr val="FFE2C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Freeform 62"/>
              <p:cNvSpPr/>
              <p:nvPr/>
            </p:nvSpPr>
            <p:spPr>
              <a:xfrm>
                <a:off x="16692563" y="13406438"/>
                <a:ext cx="133350" cy="490538"/>
              </a:xfrm>
              <a:custGeom>
                <a:avLst/>
                <a:gdLst>
                  <a:gd name="connsiteX0" fmla="*/ 0 w 133350"/>
                  <a:gd name="connsiteY0" fmla="*/ 0 h 490538"/>
                  <a:gd name="connsiteX1" fmla="*/ 133350 w 133350"/>
                  <a:gd name="connsiteY1" fmla="*/ 490538 h 490538"/>
                </a:gdLst>
                <a:ahLst/>
                <a:cxnLst>
                  <a:cxn ang="0">
                    <a:pos x="connsiteX0" y="connsiteY0"/>
                  </a:cxn>
                  <a:cxn ang="0">
                    <a:pos x="connsiteX1" y="connsiteY1"/>
                  </a:cxn>
                </a:cxnLst>
                <a:rect l="l" t="t" r="r" b="b"/>
                <a:pathLst>
                  <a:path w="133350" h="490538">
                    <a:moveTo>
                      <a:pt x="0" y="0"/>
                    </a:moveTo>
                    <a:lnTo>
                      <a:pt x="133350" y="490538"/>
                    </a:lnTo>
                  </a:path>
                </a:pathLst>
              </a:custGeom>
              <a:noFill/>
              <a:ln w="98425">
                <a:solidFill>
                  <a:srgbClr val="F3F3F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Freeform 64"/>
              <p:cNvSpPr/>
              <p:nvPr/>
            </p:nvSpPr>
            <p:spPr>
              <a:xfrm>
                <a:off x="15562983" y="14177963"/>
                <a:ext cx="1454956" cy="323498"/>
              </a:xfrm>
              <a:custGeom>
                <a:avLst/>
                <a:gdLst>
                  <a:gd name="connsiteX0" fmla="*/ 291380 w 1454956"/>
                  <a:gd name="connsiteY0" fmla="*/ 47625 h 323498"/>
                  <a:gd name="connsiteX1" fmla="*/ 58017 w 1454956"/>
                  <a:gd name="connsiteY1" fmla="*/ 52387 h 323498"/>
                  <a:gd name="connsiteX2" fmla="*/ 48492 w 1454956"/>
                  <a:gd name="connsiteY2" fmla="*/ 304800 h 323498"/>
                  <a:gd name="connsiteX3" fmla="*/ 615230 w 1454956"/>
                  <a:gd name="connsiteY3" fmla="*/ 300037 h 323498"/>
                  <a:gd name="connsiteX4" fmla="*/ 1081955 w 1454956"/>
                  <a:gd name="connsiteY4" fmla="*/ 261937 h 323498"/>
                  <a:gd name="connsiteX5" fmla="*/ 1401042 w 1454956"/>
                  <a:gd name="connsiteY5" fmla="*/ 238125 h 323498"/>
                  <a:gd name="connsiteX6" fmla="*/ 1453430 w 1454956"/>
                  <a:gd name="connsiteY6" fmla="*/ 61912 h 323498"/>
                  <a:gd name="connsiteX7" fmla="*/ 1386755 w 1454956"/>
                  <a:gd name="connsiteY7" fmla="*/ 0 h 323498"/>
                  <a:gd name="connsiteX8" fmla="*/ 291380 w 1454956"/>
                  <a:gd name="connsiteY8" fmla="*/ 47625 h 3234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54956" h="323498">
                    <a:moveTo>
                      <a:pt x="291380" y="47625"/>
                    </a:moveTo>
                    <a:cubicBezTo>
                      <a:pt x="194939" y="28575"/>
                      <a:pt x="98498" y="9525"/>
                      <a:pt x="58017" y="52387"/>
                    </a:cubicBezTo>
                    <a:cubicBezTo>
                      <a:pt x="17536" y="95249"/>
                      <a:pt x="-44377" y="263525"/>
                      <a:pt x="48492" y="304800"/>
                    </a:cubicBezTo>
                    <a:cubicBezTo>
                      <a:pt x="141361" y="346075"/>
                      <a:pt x="442986" y="307181"/>
                      <a:pt x="615230" y="300037"/>
                    </a:cubicBezTo>
                    <a:cubicBezTo>
                      <a:pt x="787474" y="292893"/>
                      <a:pt x="1081955" y="261937"/>
                      <a:pt x="1081955" y="261937"/>
                    </a:cubicBezTo>
                    <a:cubicBezTo>
                      <a:pt x="1212924" y="251618"/>
                      <a:pt x="1339130" y="271462"/>
                      <a:pt x="1401042" y="238125"/>
                    </a:cubicBezTo>
                    <a:cubicBezTo>
                      <a:pt x="1462954" y="204788"/>
                      <a:pt x="1455811" y="101600"/>
                      <a:pt x="1453430" y="61912"/>
                    </a:cubicBezTo>
                    <a:cubicBezTo>
                      <a:pt x="1451049" y="22224"/>
                      <a:pt x="1386755" y="0"/>
                      <a:pt x="1386755" y="0"/>
                    </a:cubicBezTo>
                    <a:lnTo>
                      <a:pt x="291380" y="47625"/>
                    </a:lnTo>
                    <a:close/>
                  </a:path>
                </a:pathLst>
              </a:custGeom>
              <a:solidFill>
                <a:srgbClr val="F3F3F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 name="Freeform 65"/>
              <p:cNvSpPr/>
              <p:nvPr/>
            </p:nvSpPr>
            <p:spPr>
              <a:xfrm>
                <a:off x="15746050" y="14610529"/>
                <a:ext cx="1219516" cy="292452"/>
              </a:xfrm>
              <a:custGeom>
                <a:avLst/>
                <a:gdLst>
                  <a:gd name="connsiteX0" fmla="*/ 394063 w 1219516"/>
                  <a:gd name="connsiteY0" fmla="*/ 67496 h 292452"/>
                  <a:gd name="connsiteX1" fmla="*/ 51163 w 1219516"/>
                  <a:gd name="connsiteY1" fmla="*/ 72259 h 292452"/>
                  <a:gd name="connsiteX2" fmla="*/ 3538 w 1219516"/>
                  <a:gd name="connsiteY2" fmla="*/ 229421 h 292452"/>
                  <a:gd name="connsiteX3" fmla="*/ 70213 w 1219516"/>
                  <a:gd name="connsiteY3" fmla="*/ 291334 h 292452"/>
                  <a:gd name="connsiteX4" fmla="*/ 1098913 w 1219516"/>
                  <a:gd name="connsiteY4" fmla="*/ 257996 h 292452"/>
                  <a:gd name="connsiteX5" fmla="*/ 1194163 w 1219516"/>
                  <a:gd name="connsiteY5" fmla="*/ 124646 h 292452"/>
                  <a:gd name="connsiteX6" fmla="*/ 1056050 w 1219516"/>
                  <a:gd name="connsiteY6" fmla="*/ 821 h 292452"/>
                  <a:gd name="connsiteX7" fmla="*/ 394063 w 1219516"/>
                  <a:gd name="connsiteY7" fmla="*/ 67496 h 292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19516" h="292452">
                    <a:moveTo>
                      <a:pt x="394063" y="67496"/>
                    </a:moveTo>
                    <a:cubicBezTo>
                      <a:pt x="226582" y="79402"/>
                      <a:pt x="116250" y="45272"/>
                      <a:pt x="51163" y="72259"/>
                    </a:cubicBezTo>
                    <a:cubicBezTo>
                      <a:pt x="-13924" y="99246"/>
                      <a:pt x="363" y="192909"/>
                      <a:pt x="3538" y="229421"/>
                    </a:cubicBezTo>
                    <a:cubicBezTo>
                      <a:pt x="6713" y="265933"/>
                      <a:pt x="70213" y="291334"/>
                      <a:pt x="70213" y="291334"/>
                    </a:cubicBezTo>
                    <a:cubicBezTo>
                      <a:pt x="252775" y="296096"/>
                      <a:pt x="911588" y="285777"/>
                      <a:pt x="1098913" y="257996"/>
                    </a:cubicBezTo>
                    <a:cubicBezTo>
                      <a:pt x="1286238" y="230215"/>
                      <a:pt x="1201307" y="167508"/>
                      <a:pt x="1194163" y="124646"/>
                    </a:cubicBezTo>
                    <a:cubicBezTo>
                      <a:pt x="1187019" y="81784"/>
                      <a:pt x="1193369" y="9552"/>
                      <a:pt x="1056050" y="821"/>
                    </a:cubicBezTo>
                    <a:cubicBezTo>
                      <a:pt x="918731" y="-7910"/>
                      <a:pt x="561544" y="55590"/>
                      <a:pt x="394063" y="67496"/>
                    </a:cubicBezTo>
                    <a:close/>
                  </a:path>
                </a:pathLst>
              </a:custGeom>
              <a:solidFill>
                <a:srgbClr val="F3F3F3"/>
              </a:solidFill>
              <a:ln>
                <a:solidFill>
                  <a:srgbClr val="F3F3F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 name="Freeform 67"/>
              <p:cNvSpPr/>
              <p:nvPr/>
            </p:nvSpPr>
            <p:spPr>
              <a:xfrm>
                <a:off x="15898710" y="14649450"/>
                <a:ext cx="79478" cy="300038"/>
              </a:xfrm>
              <a:custGeom>
                <a:avLst/>
                <a:gdLst>
                  <a:gd name="connsiteX0" fmla="*/ 79478 w 79478"/>
                  <a:gd name="connsiteY0" fmla="*/ 0 h 300038"/>
                  <a:gd name="connsiteX1" fmla="*/ 8040 w 79478"/>
                  <a:gd name="connsiteY1" fmla="*/ 123825 h 300038"/>
                  <a:gd name="connsiteX2" fmla="*/ 3278 w 79478"/>
                  <a:gd name="connsiteY2" fmla="*/ 300038 h 300038"/>
                </a:gdLst>
                <a:ahLst/>
                <a:cxnLst>
                  <a:cxn ang="0">
                    <a:pos x="connsiteX0" y="connsiteY0"/>
                  </a:cxn>
                  <a:cxn ang="0">
                    <a:pos x="connsiteX1" y="connsiteY1"/>
                  </a:cxn>
                  <a:cxn ang="0">
                    <a:pos x="connsiteX2" y="connsiteY2"/>
                  </a:cxn>
                </a:cxnLst>
                <a:rect l="l" t="t" r="r" b="b"/>
                <a:pathLst>
                  <a:path w="79478" h="300038">
                    <a:moveTo>
                      <a:pt x="79478" y="0"/>
                    </a:moveTo>
                    <a:cubicBezTo>
                      <a:pt x="50109" y="36909"/>
                      <a:pt x="20740" y="73819"/>
                      <a:pt x="8040" y="123825"/>
                    </a:cubicBezTo>
                    <a:cubicBezTo>
                      <a:pt x="-4660" y="173831"/>
                      <a:pt x="897" y="269876"/>
                      <a:pt x="3278" y="300038"/>
                    </a:cubicBezTo>
                  </a:path>
                </a:pathLst>
              </a:custGeom>
              <a:noFill/>
              <a:ln w="88900" cmpd="dbl">
                <a:solidFill>
                  <a:srgbClr val="51515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 name="Freeform 69"/>
              <p:cNvSpPr/>
              <p:nvPr/>
            </p:nvSpPr>
            <p:spPr>
              <a:xfrm>
                <a:off x="16463963" y="14173200"/>
                <a:ext cx="438150" cy="309563"/>
              </a:xfrm>
              <a:custGeom>
                <a:avLst/>
                <a:gdLst>
                  <a:gd name="connsiteX0" fmla="*/ 438150 w 438150"/>
                  <a:gd name="connsiteY0" fmla="*/ 0 h 309563"/>
                  <a:gd name="connsiteX1" fmla="*/ 328612 w 438150"/>
                  <a:gd name="connsiteY1" fmla="*/ 166688 h 309563"/>
                  <a:gd name="connsiteX2" fmla="*/ 0 w 438150"/>
                  <a:gd name="connsiteY2" fmla="*/ 309563 h 309563"/>
                </a:gdLst>
                <a:ahLst/>
                <a:cxnLst>
                  <a:cxn ang="0">
                    <a:pos x="connsiteX0" y="connsiteY0"/>
                  </a:cxn>
                  <a:cxn ang="0">
                    <a:pos x="connsiteX1" y="connsiteY1"/>
                  </a:cxn>
                  <a:cxn ang="0">
                    <a:pos x="connsiteX2" y="connsiteY2"/>
                  </a:cxn>
                </a:cxnLst>
                <a:rect l="l" t="t" r="r" b="b"/>
                <a:pathLst>
                  <a:path w="438150" h="309563">
                    <a:moveTo>
                      <a:pt x="438150" y="0"/>
                    </a:moveTo>
                    <a:cubicBezTo>
                      <a:pt x="419893" y="57547"/>
                      <a:pt x="401637" y="115094"/>
                      <a:pt x="328612" y="166688"/>
                    </a:cubicBezTo>
                    <a:cubicBezTo>
                      <a:pt x="255587" y="218282"/>
                      <a:pt x="127793" y="263922"/>
                      <a:pt x="0" y="309563"/>
                    </a:cubicBezTo>
                  </a:path>
                </a:pathLst>
              </a:custGeom>
              <a:noFill/>
              <a:ln w="66675" cmpd="dbl">
                <a:solidFill>
                  <a:srgbClr val="51515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36" name="Text Box 1761"/>
          <p:cNvSpPr txBox="1">
            <a:spLocks noChangeArrowheads="1"/>
          </p:cNvSpPr>
          <p:nvPr/>
        </p:nvSpPr>
        <p:spPr bwMode="auto">
          <a:xfrm>
            <a:off x="5275873" y="273831"/>
            <a:ext cx="16952398"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defTabSz="2613025" eaLnBrk="0" hangingPunct="0">
              <a:defRPr sz="5100">
                <a:solidFill>
                  <a:schemeClr val="tx1"/>
                </a:solidFill>
                <a:latin typeface="Arial" panose="020B0604020202020204" pitchFamily="34" charset="0"/>
              </a:defRPr>
            </a:lvl1pPr>
            <a:lvl2pPr marL="742950" indent="-285750" defTabSz="2613025" eaLnBrk="0" hangingPunct="0">
              <a:defRPr sz="5100">
                <a:solidFill>
                  <a:schemeClr val="tx1"/>
                </a:solidFill>
                <a:latin typeface="Arial" panose="020B0604020202020204" pitchFamily="34" charset="0"/>
              </a:defRPr>
            </a:lvl2pPr>
            <a:lvl3pPr marL="1143000" indent="-228600" defTabSz="2613025" eaLnBrk="0" hangingPunct="0">
              <a:defRPr sz="5100">
                <a:solidFill>
                  <a:schemeClr val="tx1"/>
                </a:solidFill>
                <a:latin typeface="Arial" panose="020B0604020202020204" pitchFamily="34" charset="0"/>
              </a:defRPr>
            </a:lvl3pPr>
            <a:lvl4pPr marL="1600200" indent="-228600" defTabSz="2613025" eaLnBrk="0" hangingPunct="0">
              <a:defRPr sz="5100">
                <a:solidFill>
                  <a:schemeClr val="tx1"/>
                </a:solidFill>
                <a:latin typeface="Arial" panose="020B0604020202020204" pitchFamily="34" charset="0"/>
              </a:defRPr>
            </a:lvl4pPr>
            <a:lvl5pPr marL="2057400" indent="-228600" defTabSz="2613025" eaLnBrk="0" hangingPunct="0">
              <a:defRPr sz="5100">
                <a:solidFill>
                  <a:schemeClr val="tx1"/>
                </a:solidFill>
                <a:latin typeface="Arial" panose="020B0604020202020204" pitchFamily="34" charset="0"/>
              </a:defRPr>
            </a:lvl5pPr>
            <a:lvl6pPr marL="2514600" indent="-228600" defTabSz="2613025" eaLnBrk="0" fontAlgn="base" hangingPunct="0">
              <a:spcBef>
                <a:spcPct val="0"/>
              </a:spcBef>
              <a:spcAft>
                <a:spcPct val="0"/>
              </a:spcAft>
              <a:defRPr sz="5100">
                <a:solidFill>
                  <a:schemeClr val="tx1"/>
                </a:solidFill>
                <a:latin typeface="Arial" panose="020B0604020202020204" pitchFamily="34" charset="0"/>
              </a:defRPr>
            </a:lvl6pPr>
            <a:lvl7pPr marL="2971800" indent="-228600" defTabSz="2613025" eaLnBrk="0" fontAlgn="base" hangingPunct="0">
              <a:spcBef>
                <a:spcPct val="0"/>
              </a:spcBef>
              <a:spcAft>
                <a:spcPct val="0"/>
              </a:spcAft>
              <a:defRPr sz="5100">
                <a:solidFill>
                  <a:schemeClr val="tx1"/>
                </a:solidFill>
                <a:latin typeface="Arial" panose="020B0604020202020204" pitchFamily="34" charset="0"/>
              </a:defRPr>
            </a:lvl7pPr>
            <a:lvl8pPr marL="3429000" indent="-228600" defTabSz="2613025" eaLnBrk="0" fontAlgn="base" hangingPunct="0">
              <a:spcBef>
                <a:spcPct val="0"/>
              </a:spcBef>
              <a:spcAft>
                <a:spcPct val="0"/>
              </a:spcAft>
              <a:defRPr sz="5100">
                <a:solidFill>
                  <a:schemeClr val="tx1"/>
                </a:solidFill>
                <a:latin typeface="Arial" panose="020B0604020202020204" pitchFamily="34" charset="0"/>
              </a:defRPr>
            </a:lvl8pPr>
            <a:lvl9pPr marL="3886200" indent="-228600" defTabSz="2613025" eaLnBrk="0" fontAlgn="base" hangingPunct="0">
              <a:spcBef>
                <a:spcPct val="0"/>
              </a:spcBef>
              <a:spcAft>
                <a:spcPct val="0"/>
              </a:spcAft>
              <a:defRPr sz="5100">
                <a:solidFill>
                  <a:schemeClr val="tx1"/>
                </a:solidFill>
                <a:latin typeface="Arial" panose="020B0604020202020204" pitchFamily="34" charset="0"/>
              </a:defRPr>
            </a:lvl9pPr>
          </a:lstStyle>
          <a:p>
            <a:pPr algn="ctr" eaLnBrk="1" hangingPunct="1"/>
            <a:r>
              <a:rPr lang="en-US" sz="7200" b="1" dirty="0" smtClean="0">
                <a:latin typeface="Minion Pro Cond" panose="02040706060306020203" pitchFamily="18" charset="0"/>
                <a:cs typeface="Times New Roman" panose="02020603050405020304" pitchFamily="18" charset="0"/>
              </a:rPr>
              <a:t>1E: Operation Thunderbolt and the Lost Patrol</a:t>
            </a:r>
          </a:p>
        </p:txBody>
      </p:sp>
      <p:sp>
        <p:nvSpPr>
          <p:cNvPr id="40" name="Oval 39"/>
          <p:cNvSpPr/>
          <p:nvPr/>
        </p:nvSpPr>
        <p:spPr>
          <a:xfrm rot="20521097">
            <a:off x="6271110" y="11601901"/>
            <a:ext cx="4811818" cy="7040043"/>
          </a:xfrm>
          <a:prstGeom prst="ellipse">
            <a:avLst/>
          </a:prstGeom>
          <a:noFill/>
          <a:ln w="762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TextBox 40"/>
          <p:cNvSpPr txBox="1"/>
          <p:nvPr/>
        </p:nvSpPr>
        <p:spPr>
          <a:xfrm>
            <a:off x="4893641" y="9656956"/>
            <a:ext cx="5818196" cy="1569660"/>
          </a:xfrm>
          <a:prstGeom prst="rect">
            <a:avLst/>
          </a:prstGeom>
          <a:solidFill>
            <a:schemeClr val="bg1"/>
          </a:solidFill>
          <a:ln>
            <a:solidFill>
              <a:schemeClr val="tx1"/>
            </a:solidFill>
          </a:ln>
        </p:spPr>
        <p:txBody>
          <a:bodyPr wrap="none" rtlCol="0">
            <a:spAutoFit/>
          </a:bodyPr>
          <a:lstStyle/>
          <a:p>
            <a:pPr algn="ctr"/>
            <a:r>
              <a:rPr lang="en-US" sz="4800" dirty="0" smtClean="0">
                <a:latin typeface="Minion Pro Cond" panose="02040706060306020203" pitchFamily="18" charset="0"/>
              </a:rPr>
              <a:t>Operation Thunderbolt</a:t>
            </a:r>
          </a:p>
          <a:p>
            <a:pPr algn="ctr"/>
            <a:r>
              <a:rPr lang="en-US" sz="4800" dirty="0" smtClean="0">
                <a:latin typeface="Minion Pro Cond" panose="02040706060306020203" pitchFamily="18" charset="0"/>
              </a:rPr>
              <a:t>(25 Jan – 1 Feb)</a:t>
            </a:r>
            <a:endParaRPr lang="en-US" sz="4800" dirty="0">
              <a:latin typeface="Minion Pro Cond" panose="02040706060306020203" pitchFamily="18" charset="0"/>
            </a:endParaRPr>
          </a:p>
        </p:txBody>
      </p:sp>
      <p:grpSp>
        <p:nvGrpSpPr>
          <p:cNvPr id="46" name="Group 45"/>
          <p:cNvGrpSpPr/>
          <p:nvPr/>
        </p:nvGrpSpPr>
        <p:grpSpPr>
          <a:xfrm>
            <a:off x="10628009" y="11035996"/>
            <a:ext cx="4078050" cy="3004413"/>
            <a:chOff x="10628009" y="11035996"/>
            <a:chExt cx="4078050" cy="3004413"/>
          </a:xfrm>
        </p:grpSpPr>
        <p:sp>
          <p:nvSpPr>
            <p:cNvPr id="39" name="Freeform 38"/>
            <p:cNvSpPr/>
            <p:nvPr/>
          </p:nvSpPr>
          <p:spPr>
            <a:xfrm>
              <a:off x="10727473" y="12913112"/>
              <a:ext cx="505174" cy="933915"/>
            </a:xfrm>
            <a:custGeom>
              <a:avLst/>
              <a:gdLst>
                <a:gd name="connsiteX0" fmla="*/ 557561 w 557561"/>
                <a:gd name="connsiteY0" fmla="*/ 1048215 h 1137425"/>
                <a:gd name="connsiteX1" fmla="*/ 557561 w 557561"/>
                <a:gd name="connsiteY1" fmla="*/ 1137425 h 1137425"/>
                <a:gd name="connsiteX2" fmla="*/ 0 w 557561"/>
                <a:gd name="connsiteY2" fmla="*/ 0 h 1137425"/>
                <a:gd name="connsiteX0" fmla="*/ 557561 w 557561"/>
                <a:gd name="connsiteY0" fmla="*/ 1048215 h 1048215"/>
                <a:gd name="connsiteX1" fmla="*/ 0 w 557561"/>
                <a:gd name="connsiteY1" fmla="*/ 0 h 1048215"/>
                <a:gd name="connsiteX0" fmla="*/ 505174 w 505174"/>
                <a:gd name="connsiteY0" fmla="*/ 933915 h 933915"/>
                <a:gd name="connsiteX1" fmla="*/ 0 w 505174"/>
                <a:gd name="connsiteY1" fmla="*/ 0 h 933915"/>
              </a:gdLst>
              <a:ahLst/>
              <a:cxnLst>
                <a:cxn ang="0">
                  <a:pos x="connsiteX0" y="connsiteY0"/>
                </a:cxn>
                <a:cxn ang="0">
                  <a:pos x="connsiteX1" y="connsiteY1"/>
                </a:cxn>
              </a:cxnLst>
              <a:rect l="l" t="t" r="r" b="b"/>
              <a:pathLst>
                <a:path w="505174" h="933915">
                  <a:moveTo>
                    <a:pt x="505174" y="933915"/>
                  </a:moveTo>
                  <a:lnTo>
                    <a:pt x="0" y="0"/>
                  </a:lnTo>
                </a:path>
              </a:pathLst>
            </a:custGeom>
            <a:noFill/>
            <a:ln w="57150">
              <a:solidFill>
                <a:srgbClr val="0033CC"/>
              </a:solidFill>
              <a:headEnd type="none" w="med" len="med"/>
              <a:tailEnd type="triangl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4" name="Group 43"/>
            <p:cNvGrpSpPr/>
            <p:nvPr/>
          </p:nvGrpSpPr>
          <p:grpSpPr>
            <a:xfrm>
              <a:off x="10628009" y="11035996"/>
              <a:ext cx="4078050" cy="3004413"/>
              <a:chOff x="10628009" y="11035996"/>
              <a:chExt cx="4078050" cy="3004413"/>
            </a:xfrm>
          </p:grpSpPr>
          <p:sp>
            <p:nvSpPr>
              <p:cNvPr id="42" name="TextBox 41"/>
              <p:cNvSpPr txBox="1"/>
              <p:nvPr/>
            </p:nvSpPr>
            <p:spPr>
              <a:xfrm>
                <a:off x="10857570" y="11035996"/>
                <a:ext cx="3848489" cy="1569660"/>
              </a:xfrm>
              <a:prstGeom prst="rect">
                <a:avLst/>
              </a:prstGeom>
              <a:solidFill>
                <a:schemeClr val="bg1"/>
              </a:solidFill>
              <a:ln>
                <a:solidFill>
                  <a:schemeClr val="tx1"/>
                </a:solidFill>
              </a:ln>
            </p:spPr>
            <p:txBody>
              <a:bodyPr wrap="none" rtlCol="0">
                <a:spAutoFit/>
              </a:bodyPr>
              <a:lstStyle/>
              <a:p>
                <a:r>
                  <a:rPr lang="en-US" sz="4800" dirty="0" smtClean="0">
                    <a:latin typeface="Minion Pro Cond" panose="02040706060306020203" pitchFamily="18" charset="0"/>
                  </a:rPr>
                  <a:t>The Lost Patrol</a:t>
                </a:r>
              </a:p>
              <a:p>
                <a:pPr algn="ctr"/>
                <a:r>
                  <a:rPr lang="en-US" sz="4800" dirty="0" smtClean="0">
                    <a:latin typeface="Minion Pro Cond" panose="02040706060306020203" pitchFamily="18" charset="0"/>
                  </a:rPr>
                  <a:t>29-30 Jan</a:t>
                </a:r>
                <a:endParaRPr lang="en-US" sz="4800" dirty="0">
                  <a:latin typeface="Minion Pro Cond" panose="02040706060306020203" pitchFamily="18" charset="0"/>
                </a:endParaRPr>
              </a:p>
            </p:txBody>
          </p:sp>
          <p:sp>
            <p:nvSpPr>
              <p:cNvPr id="43" name="Oval 42"/>
              <p:cNvSpPr/>
              <p:nvPr/>
            </p:nvSpPr>
            <p:spPr>
              <a:xfrm rot="20383623">
                <a:off x="10628009" y="12672437"/>
                <a:ext cx="780585" cy="1367972"/>
              </a:xfrm>
              <a:prstGeom prst="ellipse">
                <a:avLst/>
              </a:prstGeom>
              <a:noFill/>
              <a:ln w="571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45" name="TextBox 44"/>
          <p:cNvSpPr txBox="1"/>
          <p:nvPr/>
        </p:nvSpPr>
        <p:spPr>
          <a:xfrm>
            <a:off x="12779297" y="15849600"/>
            <a:ext cx="6779942" cy="1569660"/>
          </a:xfrm>
          <a:prstGeom prst="rect">
            <a:avLst/>
          </a:prstGeom>
          <a:solidFill>
            <a:schemeClr val="bg1"/>
          </a:solidFill>
          <a:ln>
            <a:solidFill>
              <a:schemeClr val="tx1"/>
            </a:solidFill>
          </a:ln>
        </p:spPr>
        <p:txBody>
          <a:bodyPr wrap="square" rtlCol="0">
            <a:spAutoFit/>
          </a:bodyPr>
          <a:lstStyle/>
          <a:p>
            <a:pPr algn="ctr"/>
            <a:r>
              <a:rPr lang="en-US" sz="4800" dirty="0" smtClean="0">
                <a:latin typeface="Minion Pro Cond" panose="02040706060306020203" pitchFamily="18" charset="0"/>
              </a:rPr>
              <a:t>X Corps’ Mission: Protect the right flank of IX Corps</a:t>
            </a:r>
            <a:endParaRPr lang="en-US" sz="4800" dirty="0">
              <a:latin typeface="Minion Pro Cond" panose="02040706060306020203" pitchFamily="18" charset="0"/>
            </a:endParaRPr>
          </a:p>
        </p:txBody>
      </p:sp>
      <p:sp>
        <p:nvSpPr>
          <p:cNvPr id="54" name="Freeform 53"/>
          <p:cNvSpPr/>
          <p:nvPr/>
        </p:nvSpPr>
        <p:spPr>
          <a:xfrm>
            <a:off x="13682663" y="12563475"/>
            <a:ext cx="58839" cy="295275"/>
          </a:xfrm>
          <a:custGeom>
            <a:avLst/>
            <a:gdLst>
              <a:gd name="connsiteX0" fmla="*/ 0 w 58839"/>
              <a:gd name="connsiteY0" fmla="*/ 295275 h 295275"/>
              <a:gd name="connsiteX1" fmla="*/ 57150 w 58839"/>
              <a:gd name="connsiteY1" fmla="*/ 128588 h 295275"/>
              <a:gd name="connsiteX2" fmla="*/ 38100 w 58839"/>
              <a:gd name="connsiteY2" fmla="*/ 0 h 295275"/>
            </a:gdLst>
            <a:ahLst/>
            <a:cxnLst>
              <a:cxn ang="0">
                <a:pos x="connsiteX0" y="connsiteY0"/>
              </a:cxn>
              <a:cxn ang="0">
                <a:pos x="connsiteX1" y="connsiteY1"/>
              </a:cxn>
              <a:cxn ang="0">
                <a:pos x="connsiteX2" y="connsiteY2"/>
              </a:cxn>
            </a:cxnLst>
            <a:rect l="l" t="t" r="r" b="b"/>
            <a:pathLst>
              <a:path w="58839" h="295275">
                <a:moveTo>
                  <a:pt x="0" y="295275"/>
                </a:moveTo>
                <a:cubicBezTo>
                  <a:pt x="25400" y="236538"/>
                  <a:pt x="50800" y="177801"/>
                  <a:pt x="57150" y="128588"/>
                </a:cubicBezTo>
                <a:cubicBezTo>
                  <a:pt x="63500" y="79375"/>
                  <a:pt x="50800" y="39687"/>
                  <a:pt x="38100" y="0"/>
                </a:cubicBezTo>
              </a:path>
            </a:pathLst>
          </a:custGeom>
          <a:noFill/>
          <a:ln w="57150">
            <a:solidFill>
              <a:srgbClr val="FFE6C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77426374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grpId="0" nodeType="clickEffect">
                                  <p:stCondLst>
                                    <p:cond delay="0"/>
                                  </p:stCondLst>
                                  <p:childTnLst>
                                    <p:set>
                                      <p:cBhvr>
                                        <p:cTn id="6" dur="1" fill="hold">
                                          <p:stCondLst>
                                            <p:cond delay="0"/>
                                          </p:stCondLst>
                                        </p:cTn>
                                        <p:tgtEl>
                                          <p:spTgt spid="41"/>
                                        </p:tgtEl>
                                        <p:attrNameLst>
                                          <p:attrName>style.visibility</p:attrName>
                                        </p:attrNameLst>
                                      </p:cBhvr>
                                      <p:to>
                                        <p:strVal val="visible"/>
                                      </p:to>
                                    </p:set>
                                    <p:anim calcmode="lin" valueType="num">
                                      <p:cBhvr>
                                        <p:cTn id="7" dur="1000" fill="hold"/>
                                        <p:tgtEl>
                                          <p:spTgt spid="41"/>
                                        </p:tgtEl>
                                        <p:attrNameLst>
                                          <p:attrName>ppt_w</p:attrName>
                                        </p:attrNameLst>
                                      </p:cBhvr>
                                      <p:tavLst>
                                        <p:tav tm="0">
                                          <p:val>
                                            <p:fltVal val="0"/>
                                          </p:val>
                                        </p:tav>
                                        <p:tav tm="100000">
                                          <p:val>
                                            <p:strVal val="#ppt_w"/>
                                          </p:val>
                                        </p:tav>
                                      </p:tavLst>
                                    </p:anim>
                                    <p:anim calcmode="lin" valueType="num">
                                      <p:cBhvr>
                                        <p:cTn id="8" dur="1000" fill="hold"/>
                                        <p:tgtEl>
                                          <p:spTgt spid="41"/>
                                        </p:tgtEl>
                                        <p:attrNameLst>
                                          <p:attrName>ppt_h</p:attrName>
                                        </p:attrNameLst>
                                      </p:cBhvr>
                                      <p:tavLst>
                                        <p:tav tm="0">
                                          <p:val>
                                            <p:fltVal val="0"/>
                                          </p:val>
                                        </p:tav>
                                        <p:tav tm="100000">
                                          <p:val>
                                            <p:strVal val="#ppt_h"/>
                                          </p:val>
                                        </p:tav>
                                      </p:tavLst>
                                    </p:anim>
                                    <p:anim calcmode="lin" valueType="num">
                                      <p:cBhvr>
                                        <p:cTn id="9" dur="1000" fill="hold"/>
                                        <p:tgtEl>
                                          <p:spTgt spid="41"/>
                                        </p:tgtEl>
                                        <p:attrNameLst>
                                          <p:attrName>style.rotation</p:attrName>
                                        </p:attrNameLst>
                                      </p:cBhvr>
                                      <p:tavLst>
                                        <p:tav tm="0">
                                          <p:val>
                                            <p:fltVal val="90"/>
                                          </p:val>
                                        </p:tav>
                                        <p:tav tm="100000">
                                          <p:val>
                                            <p:fltVal val="0"/>
                                          </p:val>
                                        </p:tav>
                                      </p:tavLst>
                                    </p:anim>
                                    <p:animEffect transition="in" filter="fade">
                                      <p:cBhvr>
                                        <p:cTn id="10" dur="1000"/>
                                        <p:tgtEl>
                                          <p:spTgt spid="41"/>
                                        </p:tgtEl>
                                      </p:cBhvr>
                                    </p:animEffect>
                                  </p:childTnLst>
                                </p:cTn>
                              </p:par>
                              <p:par>
                                <p:cTn id="11" presetID="31" presetClass="entr" presetSubtype="0" fill="hold" grpId="0" nodeType="withEffect">
                                  <p:stCondLst>
                                    <p:cond delay="0"/>
                                  </p:stCondLst>
                                  <p:childTnLst>
                                    <p:set>
                                      <p:cBhvr>
                                        <p:cTn id="12" dur="1" fill="hold">
                                          <p:stCondLst>
                                            <p:cond delay="0"/>
                                          </p:stCondLst>
                                        </p:cTn>
                                        <p:tgtEl>
                                          <p:spTgt spid="40"/>
                                        </p:tgtEl>
                                        <p:attrNameLst>
                                          <p:attrName>style.visibility</p:attrName>
                                        </p:attrNameLst>
                                      </p:cBhvr>
                                      <p:to>
                                        <p:strVal val="visible"/>
                                      </p:to>
                                    </p:set>
                                    <p:anim calcmode="lin" valueType="num">
                                      <p:cBhvr>
                                        <p:cTn id="13" dur="1000" fill="hold"/>
                                        <p:tgtEl>
                                          <p:spTgt spid="40"/>
                                        </p:tgtEl>
                                        <p:attrNameLst>
                                          <p:attrName>ppt_w</p:attrName>
                                        </p:attrNameLst>
                                      </p:cBhvr>
                                      <p:tavLst>
                                        <p:tav tm="0">
                                          <p:val>
                                            <p:fltVal val="0"/>
                                          </p:val>
                                        </p:tav>
                                        <p:tav tm="100000">
                                          <p:val>
                                            <p:strVal val="#ppt_w"/>
                                          </p:val>
                                        </p:tav>
                                      </p:tavLst>
                                    </p:anim>
                                    <p:anim calcmode="lin" valueType="num">
                                      <p:cBhvr>
                                        <p:cTn id="14" dur="1000" fill="hold"/>
                                        <p:tgtEl>
                                          <p:spTgt spid="40"/>
                                        </p:tgtEl>
                                        <p:attrNameLst>
                                          <p:attrName>ppt_h</p:attrName>
                                        </p:attrNameLst>
                                      </p:cBhvr>
                                      <p:tavLst>
                                        <p:tav tm="0">
                                          <p:val>
                                            <p:fltVal val="0"/>
                                          </p:val>
                                        </p:tav>
                                        <p:tav tm="100000">
                                          <p:val>
                                            <p:strVal val="#ppt_h"/>
                                          </p:val>
                                        </p:tav>
                                      </p:tavLst>
                                    </p:anim>
                                    <p:anim calcmode="lin" valueType="num">
                                      <p:cBhvr>
                                        <p:cTn id="15" dur="1000" fill="hold"/>
                                        <p:tgtEl>
                                          <p:spTgt spid="40"/>
                                        </p:tgtEl>
                                        <p:attrNameLst>
                                          <p:attrName>style.rotation</p:attrName>
                                        </p:attrNameLst>
                                      </p:cBhvr>
                                      <p:tavLst>
                                        <p:tav tm="0">
                                          <p:val>
                                            <p:fltVal val="90"/>
                                          </p:val>
                                        </p:tav>
                                        <p:tav tm="100000">
                                          <p:val>
                                            <p:fltVal val="0"/>
                                          </p:val>
                                        </p:tav>
                                      </p:tavLst>
                                    </p:anim>
                                    <p:animEffect transition="in" filter="fade">
                                      <p:cBhvr>
                                        <p:cTn id="16" dur="1000"/>
                                        <p:tgtEl>
                                          <p:spTgt spid="40"/>
                                        </p:tgtEl>
                                      </p:cBhvr>
                                    </p:animEffect>
                                  </p:childTnLst>
                                </p:cTn>
                              </p:par>
                            </p:childTnLst>
                          </p:cTn>
                        </p:par>
                      </p:childTnLst>
                    </p:cTn>
                  </p:par>
                  <p:par>
                    <p:cTn id="17" fill="hold">
                      <p:stCondLst>
                        <p:cond delay="indefinite"/>
                      </p:stCondLst>
                      <p:childTnLst>
                        <p:par>
                          <p:cTn id="18" fill="hold">
                            <p:stCondLst>
                              <p:cond delay="0"/>
                            </p:stCondLst>
                            <p:childTnLst>
                              <p:par>
                                <p:cTn id="19" presetID="22" presetClass="entr" presetSubtype="4" fill="hold" grpId="0" nodeType="clickEffect">
                                  <p:stCondLst>
                                    <p:cond delay="0"/>
                                  </p:stCondLst>
                                  <p:childTnLst>
                                    <p:set>
                                      <p:cBhvr>
                                        <p:cTn id="20" dur="1" fill="hold">
                                          <p:stCondLst>
                                            <p:cond delay="0"/>
                                          </p:stCondLst>
                                        </p:cTn>
                                        <p:tgtEl>
                                          <p:spTgt spid="45"/>
                                        </p:tgtEl>
                                        <p:attrNameLst>
                                          <p:attrName>style.visibility</p:attrName>
                                        </p:attrNameLst>
                                      </p:cBhvr>
                                      <p:to>
                                        <p:strVal val="visible"/>
                                      </p:to>
                                    </p:set>
                                    <p:animEffect transition="in" filter="wipe(down)">
                                      <p:cBhvr>
                                        <p:cTn id="21" dur="500"/>
                                        <p:tgtEl>
                                          <p:spTgt spid="45"/>
                                        </p:tgtEl>
                                      </p:cBhvr>
                                    </p:animEffect>
                                  </p:childTnLst>
                                </p:cTn>
                              </p:par>
                            </p:childTnLst>
                          </p:cTn>
                        </p:par>
                      </p:childTnLst>
                    </p:cTn>
                  </p:par>
                  <p:par>
                    <p:cTn id="22" fill="hold">
                      <p:stCondLst>
                        <p:cond delay="indefinite"/>
                      </p:stCondLst>
                      <p:childTnLst>
                        <p:par>
                          <p:cTn id="23" fill="hold">
                            <p:stCondLst>
                              <p:cond delay="0"/>
                            </p:stCondLst>
                            <p:childTnLst>
                              <p:par>
                                <p:cTn id="24" presetID="31" presetClass="entr" presetSubtype="0" fill="hold" nodeType="clickEffect">
                                  <p:stCondLst>
                                    <p:cond delay="0"/>
                                  </p:stCondLst>
                                  <p:childTnLst>
                                    <p:set>
                                      <p:cBhvr>
                                        <p:cTn id="25" dur="1" fill="hold">
                                          <p:stCondLst>
                                            <p:cond delay="0"/>
                                          </p:stCondLst>
                                        </p:cTn>
                                        <p:tgtEl>
                                          <p:spTgt spid="46"/>
                                        </p:tgtEl>
                                        <p:attrNameLst>
                                          <p:attrName>style.visibility</p:attrName>
                                        </p:attrNameLst>
                                      </p:cBhvr>
                                      <p:to>
                                        <p:strVal val="visible"/>
                                      </p:to>
                                    </p:set>
                                    <p:anim calcmode="lin" valueType="num">
                                      <p:cBhvr>
                                        <p:cTn id="26" dur="1000" fill="hold"/>
                                        <p:tgtEl>
                                          <p:spTgt spid="46"/>
                                        </p:tgtEl>
                                        <p:attrNameLst>
                                          <p:attrName>ppt_w</p:attrName>
                                        </p:attrNameLst>
                                      </p:cBhvr>
                                      <p:tavLst>
                                        <p:tav tm="0">
                                          <p:val>
                                            <p:fltVal val="0"/>
                                          </p:val>
                                        </p:tav>
                                        <p:tav tm="100000">
                                          <p:val>
                                            <p:strVal val="#ppt_w"/>
                                          </p:val>
                                        </p:tav>
                                      </p:tavLst>
                                    </p:anim>
                                    <p:anim calcmode="lin" valueType="num">
                                      <p:cBhvr>
                                        <p:cTn id="27" dur="1000" fill="hold"/>
                                        <p:tgtEl>
                                          <p:spTgt spid="46"/>
                                        </p:tgtEl>
                                        <p:attrNameLst>
                                          <p:attrName>ppt_h</p:attrName>
                                        </p:attrNameLst>
                                      </p:cBhvr>
                                      <p:tavLst>
                                        <p:tav tm="0">
                                          <p:val>
                                            <p:fltVal val="0"/>
                                          </p:val>
                                        </p:tav>
                                        <p:tav tm="100000">
                                          <p:val>
                                            <p:strVal val="#ppt_h"/>
                                          </p:val>
                                        </p:tav>
                                      </p:tavLst>
                                    </p:anim>
                                    <p:anim calcmode="lin" valueType="num">
                                      <p:cBhvr>
                                        <p:cTn id="28" dur="1000" fill="hold"/>
                                        <p:tgtEl>
                                          <p:spTgt spid="46"/>
                                        </p:tgtEl>
                                        <p:attrNameLst>
                                          <p:attrName>style.rotation</p:attrName>
                                        </p:attrNameLst>
                                      </p:cBhvr>
                                      <p:tavLst>
                                        <p:tav tm="0">
                                          <p:val>
                                            <p:fltVal val="90"/>
                                          </p:val>
                                        </p:tav>
                                        <p:tav tm="100000">
                                          <p:val>
                                            <p:fltVal val="0"/>
                                          </p:val>
                                        </p:tav>
                                      </p:tavLst>
                                    </p:anim>
                                    <p:animEffect transition="in" filter="fade">
                                      <p:cBhvr>
                                        <p:cTn id="29" dur="1000"/>
                                        <p:tgtEl>
                                          <p:spTgt spid="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 grpId="0" animBg="1"/>
      <p:bldP spid="41" grpId="0" animBg="1"/>
      <p:bldP spid="45" grpId="0" animBg="1"/>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Text Box 1761"/>
          <p:cNvSpPr txBox="1">
            <a:spLocks noChangeArrowheads="1"/>
          </p:cNvSpPr>
          <p:nvPr/>
        </p:nvSpPr>
        <p:spPr bwMode="auto">
          <a:xfrm>
            <a:off x="6627094" y="385340"/>
            <a:ext cx="14026917" cy="23083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defTabSz="2613025" eaLnBrk="0" hangingPunct="0">
              <a:defRPr sz="5100">
                <a:solidFill>
                  <a:schemeClr val="tx1"/>
                </a:solidFill>
                <a:latin typeface="Arial" panose="020B0604020202020204" pitchFamily="34" charset="0"/>
              </a:defRPr>
            </a:lvl1pPr>
            <a:lvl2pPr marL="742950" indent="-285750" defTabSz="2613025" eaLnBrk="0" hangingPunct="0">
              <a:defRPr sz="5100">
                <a:solidFill>
                  <a:schemeClr val="tx1"/>
                </a:solidFill>
                <a:latin typeface="Arial" panose="020B0604020202020204" pitchFamily="34" charset="0"/>
              </a:defRPr>
            </a:lvl2pPr>
            <a:lvl3pPr marL="1143000" indent="-228600" defTabSz="2613025" eaLnBrk="0" hangingPunct="0">
              <a:defRPr sz="5100">
                <a:solidFill>
                  <a:schemeClr val="tx1"/>
                </a:solidFill>
                <a:latin typeface="Arial" panose="020B0604020202020204" pitchFamily="34" charset="0"/>
              </a:defRPr>
            </a:lvl3pPr>
            <a:lvl4pPr marL="1600200" indent="-228600" defTabSz="2613025" eaLnBrk="0" hangingPunct="0">
              <a:defRPr sz="5100">
                <a:solidFill>
                  <a:schemeClr val="tx1"/>
                </a:solidFill>
                <a:latin typeface="Arial" panose="020B0604020202020204" pitchFamily="34" charset="0"/>
              </a:defRPr>
            </a:lvl4pPr>
            <a:lvl5pPr marL="2057400" indent="-228600" defTabSz="2613025" eaLnBrk="0" hangingPunct="0">
              <a:defRPr sz="5100">
                <a:solidFill>
                  <a:schemeClr val="tx1"/>
                </a:solidFill>
                <a:latin typeface="Arial" panose="020B0604020202020204" pitchFamily="34" charset="0"/>
              </a:defRPr>
            </a:lvl5pPr>
            <a:lvl6pPr marL="2514600" indent="-228600" defTabSz="2613025" eaLnBrk="0" fontAlgn="base" hangingPunct="0">
              <a:spcBef>
                <a:spcPct val="0"/>
              </a:spcBef>
              <a:spcAft>
                <a:spcPct val="0"/>
              </a:spcAft>
              <a:defRPr sz="5100">
                <a:solidFill>
                  <a:schemeClr val="tx1"/>
                </a:solidFill>
                <a:latin typeface="Arial" panose="020B0604020202020204" pitchFamily="34" charset="0"/>
              </a:defRPr>
            </a:lvl6pPr>
            <a:lvl7pPr marL="2971800" indent="-228600" defTabSz="2613025" eaLnBrk="0" fontAlgn="base" hangingPunct="0">
              <a:spcBef>
                <a:spcPct val="0"/>
              </a:spcBef>
              <a:spcAft>
                <a:spcPct val="0"/>
              </a:spcAft>
              <a:defRPr sz="5100">
                <a:solidFill>
                  <a:schemeClr val="tx1"/>
                </a:solidFill>
                <a:latin typeface="Arial" panose="020B0604020202020204" pitchFamily="34" charset="0"/>
              </a:defRPr>
            </a:lvl7pPr>
            <a:lvl8pPr marL="3429000" indent="-228600" defTabSz="2613025" eaLnBrk="0" fontAlgn="base" hangingPunct="0">
              <a:spcBef>
                <a:spcPct val="0"/>
              </a:spcBef>
              <a:spcAft>
                <a:spcPct val="0"/>
              </a:spcAft>
              <a:defRPr sz="5100">
                <a:solidFill>
                  <a:schemeClr val="tx1"/>
                </a:solidFill>
                <a:latin typeface="Arial" panose="020B0604020202020204" pitchFamily="34" charset="0"/>
              </a:defRPr>
            </a:lvl8pPr>
            <a:lvl9pPr marL="3886200" indent="-228600" defTabSz="2613025" eaLnBrk="0" fontAlgn="base" hangingPunct="0">
              <a:spcBef>
                <a:spcPct val="0"/>
              </a:spcBef>
              <a:spcAft>
                <a:spcPct val="0"/>
              </a:spcAft>
              <a:defRPr sz="5100">
                <a:solidFill>
                  <a:schemeClr val="tx1"/>
                </a:solidFill>
                <a:latin typeface="Arial" panose="020B0604020202020204" pitchFamily="34" charset="0"/>
              </a:defRPr>
            </a:lvl9pPr>
          </a:lstStyle>
          <a:p>
            <a:pPr algn="ctr" eaLnBrk="1" hangingPunct="1"/>
            <a:r>
              <a:rPr lang="en-US" sz="7200" b="1" dirty="0" smtClean="0">
                <a:latin typeface="Minion Pro" panose="02040503050306020203" pitchFamily="18" charset="0"/>
                <a:cs typeface="Times New Roman" panose="02020603050405020304" pitchFamily="18" charset="0"/>
              </a:rPr>
              <a:t>2A: The Mission of the Lost Patrol </a:t>
            </a:r>
          </a:p>
          <a:p>
            <a:pPr algn="ctr" eaLnBrk="1" hangingPunct="1"/>
            <a:r>
              <a:rPr lang="en-US" altLang="en-US" sz="7200" b="1" dirty="0" smtClean="0">
                <a:latin typeface="Minion Pro" panose="02040503050306020203" pitchFamily="18" charset="0"/>
                <a:cs typeface="Times New Roman" panose="02020603050405020304" pitchFamily="18" charset="0"/>
              </a:rPr>
              <a:t>27 – 28 January 1951</a:t>
            </a:r>
            <a:endParaRPr lang="en-US" altLang="en-US" sz="7200" b="1" dirty="0">
              <a:latin typeface="Minion Pro" panose="02040503050306020203" pitchFamily="18" charset="0"/>
              <a:cs typeface="Times New Roman" panose="02020603050405020304" pitchFamily="18" charset="0"/>
            </a:endParaRPr>
          </a:p>
        </p:txBody>
      </p:sp>
      <p:pic>
        <p:nvPicPr>
          <p:cNvPr id="26" name="Picture 1762" descr="CSI Crest Medium"/>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92369" y="609599"/>
            <a:ext cx="2395405" cy="253218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Rectangle 1"/>
          <p:cNvSpPr/>
          <p:nvPr/>
        </p:nvSpPr>
        <p:spPr>
          <a:xfrm>
            <a:off x="261256" y="3502297"/>
            <a:ext cx="12174583" cy="6893852"/>
          </a:xfrm>
          <a:prstGeom prst="rect">
            <a:avLst/>
          </a:prstGeom>
          <a:noFill/>
          <a:ln w="571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Minion Pro" panose="02040503050306020203" pitchFamily="18" charset="0"/>
              <a:cs typeface="Times New Roman" panose="02020603050405020304" pitchFamily="18" charset="0"/>
            </a:endParaRPr>
          </a:p>
        </p:txBody>
      </p:sp>
      <p:sp>
        <p:nvSpPr>
          <p:cNvPr id="9" name="TextBox 8"/>
          <p:cNvSpPr txBox="1"/>
          <p:nvPr/>
        </p:nvSpPr>
        <p:spPr>
          <a:xfrm>
            <a:off x="21945600" y="6589986"/>
            <a:ext cx="184731" cy="757130"/>
          </a:xfrm>
          <a:prstGeom prst="rect">
            <a:avLst/>
          </a:prstGeom>
          <a:noFill/>
        </p:spPr>
        <p:txBody>
          <a:bodyPr wrap="none" rtlCol="0">
            <a:spAutoFit/>
          </a:bodyPr>
          <a:lstStyle/>
          <a:p>
            <a:endParaRPr lang="en-US" dirty="0"/>
          </a:p>
        </p:txBody>
      </p:sp>
      <p:grpSp>
        <p:nvGrpSpPr>
          <p:cNvPr id="73" name="Group 72"/>
          <p:cNvGrpSpPr/>
          <p:nvPr/>
        </p:nvGrpSpPr>
        <p:grpSpPr>
          <a:xfrm>
            <a:off x="25871807" y="2915603"/>
            <a:ext cx="523750" cy="2222938"/>
            <a:chOff x="24909829" y="470756"/>
            <a:chExt cx="623888" cy="2647951"/>
          </a:xfrm>
        </p:grpSpPr>
        <p:sp>
          <p:nvSpPr>
            <p:cNvPr id="320" name="Freeform 152"/>
            <p:cNvSpPr>
              <a:spLocks noChangeAspect="1"/>
            </p:cNvSpPr>
            <p:nvPr/>
          </p:nvSpPr>
          <p:spPr bwMode="auto">
            <a:xfrm>
              <a:off x="25207026" y="1296161"/>
              <a:ext cx="1775" cy="1616582"/>
            </a:xfrm>
            <a:custGeom>
              <a:avLst/>
              <a:gdLst>
                <a:gd name="T0" fmla="*/ 0 w 1"/>
                <a:gd name="T1" fmla="*/ 1350 h 1350"/>
                <a:gd name="T2" fmla="*/ 0 w 1"/>
                <a:gd name="T3" fmla="*/ 0 h 1350"/>
                <a:gd name="T4" fmla="*/ 0 60000 65536"/>
                <a:gd name="T5" fmla="*/ 0 60000 65536"/>
                <a:gd name="T6" fmla="*/ 0 w 1"/>
                <a:gd name="T7" fmla="*/ 0 h 1350"/>
                <a:gd name="T8" fmla="*/ 1 w 1"/>
                <a:gd name="T9" fmla="*/ 1350 h 1350"/>
              </a:gdLst>
              <a:ahLst/>
              <a:cxnLst>
                <a:cxn ang="T4">
                  <a:pos x="T0" y="T1"/>
                </a:cxn>
                <a:cxn ang="T5">
                  <a:pos x="T2" y="T3"/>
                </a:cxn>
              </a:cxnLst>
              <a:rect l="T6" t="T7" r="T8" b="T9"/>
              <a:pathLst>
                <a:path w="1" h="1350">
                  <a:moveTo>
                    <a:pt x="0" y="1350"/>
                  </a:moveTo>
                  <a:lnTo>
                    <a:pt x="0" y="0"/>
                  </a:lnTo>
                </a:path>
              </a:pathLst>
            </a:custGeom>
            <a:noFill/>
            <a:ln w="762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sz="3600"/>
            </a:p>
          </p:txBody>
        </p:sp>
        <p:sp>
          <p:nvSpPr>
            <p:cNvPr id="321" name="Freeform 153"/>
            <p:cNvSpPr>
              <a:spLocks noChangeAspect="1"/>
            </p:cNvSpPr>
            <p:nvPr/>
          </p:nvSpPr>
          <p:spPr bwMode="auto">
            <a:xfrm>
              <a:off x="25164414" y="1174019"/>
              <a:ext cx="369303" cy="569995"/>
            </a:xfrm>
            <a:custGeom>
              <a:avLst/>
              <a:gdLst>
                <a:gd name="T0" fmla="*/ 0 w 208"/>
                <a:gd name="T1" fmla="*/ 0 h 476"/>
                <a:gd name="T2" fmla="*/ 208 w 208"/>
                <a:gd name="T3" fmla="*/ 476 h 476"/>
                <a:gd name="T4" fmla="*/ 0 w 208"/>
                <a:gd name="T5" fmla="*/ 332 h 476"/>
                <a:gd name="T6" fmla="*/ 0 w 208"/>
                <a:gd name="T7" fmla="*/ 0 h 476"/>
                <a:gd name="T8" fmla="*/ 0 60000 65536"/>
                <a:gd name="T9" fmla="*/ 0 60000 65536"/>
                <a:gd name="T10" fmla="*/ 0 60000 65536"/>
                <a:gd name="T11" fmla="*/ 0 60000 65536"/>
                <a:gd name="T12" fmla="*/ 0 w 208"/>
                <a:gd name="T13" fmla="*/ 0 h 476"/>
                <a:gd name="T14" fmla="*/ 208 w 208"/>
                <a:gd name="T15" fmla="*/ 476 h 476"/>
              </a:gdLst>
              <a:ahLst/>
              <a:cxnLst>
                <a:cxn ang="T8">
                  <a:pos x="T0" y="T1"/>
                </a:cxn>
                <a:cxn ang="T9">
                  <a:pos x="T2" y="T3"/>
                </a:cxn>
                <a:cxn ang="T10">
                  <a:pos x="T4" y="T5"/>
                </a:cxn>
                <a:cxn ang="T11">
                  <a:pos x="T6" y="T7"/>
                </a:cxn>
              </a:cxnLst>
              <a:rect l="T12" t="T13" r="T14" b="T15"/>
              <a:pathLst>
                <a:path w="208" h="476">
                  <a:moveTo>
                    <a:pt x="0" y="0"/>
                  </a:moveTo>
                  <a:lnTo>
                    <a:pt x="208" y="476"/>
                  </a:lnTo>
                  <a:lnTo>
                    <a:pt x="0" y="332"/>
                  </a:lnTo>
                  <a:lnTo>
                    <a:pt x="0" y="0"/>
                  </a:lnTo>
                  <a:close/>
                </a:path>
              </a:pathLst>
            </a:custGeom>
            <a:solidFill>
              <a:schemeClr val="tx2"/>
            </a:solidFill>
            <a:ln w="9525">
              <a:solidFill>
                <a:schemeClr val="tx1"/>
              </a:solidFill>
              <a:round/>
              <a:headEnd/>
              <a:tailEnd/>
            </a:ln>
          </p:spPr>
          <p:txBody>
            <a:bodyPr/>
            <a:lstStyle/>
            <a:p>
              <a:endParaRPr lang="en-US" sz="3600"/>
            </a:p>
          </p:txBody>
        </p:sp>
        <p:sp>
          <p:nvSpPr>
            <p:cNvPr id="322" name="Freeform 154"/>
            <p:cNvSpPr>
              <a:spLocks noChangeAspect="1"/>
            </p:cNvSpPr>
            <p:nvPr/>
          </p:nvSpPr>
          <p:spPr bwMode="auto">
            <a:xfrm>
              <a:off x="24993967" y="2499616"/>
              <a:ext cx="397711" cy="619091"/>
            </a:xfrm>
            <a:custGeom>
              <a:avLst/>
              <a:gdLst>
                <a:gd name="T0" fmla="*/ 116 w 224"/>
                <a:gd name="T1" fmla="*/ 0 h 517"/>
                <a:gd name="T2" fmla="*/ 0 w 224"/>
                <a:gd name="T3" fmla="*/ 165 h 517"/>
                <a:gd name="T4" fmla="*/ 0 w 224"/>
                <a:gd name="T5" fmla="*/ 517 h 517"/>
                <a:gd name="T6" fmla="*/ 120 w 224"/>
                <a:gd name="T7" fmla="*/ 317 h 517"/>
                <a:gd name="T8" fmla="*/ 224 w 224"/>
                <a:gd name="T9" fmla="*/ 505 h 517"/>
                <a:gd name="T10" fmla="*/ 222 w 224"/>
                <a:gd name="T11" fmla="*/ 144 h 517"/>
                <a:gd name="T12" fmla="*/ 116 w 224"/>
                <a:gd name="T13" fmla="*/ 0 h 517"/>
                <a:gd name="T14" fmla="*/ 0 60000 65536"/>
                <a:gd name="T15" fmla="*/ 0 60000 65536"/>
                <a:gd name="T16" fmla="*/ 0 60000 65536"/>
                <a:gd name="T17" fmla="*/ 0 60000 65536"/>
                <a:gd name="T18" fmla="*/ 0 60000 65536"/>
                <a:gd name="T19" fmla="*/ 0 60000 65536"/>
                <a:gd name="T20" fmla="*/ 0 60000 65536"/>
                <a:gd name="T21" fmla="*/ 0 w 224"/>
                <a:gd name="T22" fmla="*/ 0 h 517"/>
                <a:gd name="T23" fmla="*/ 224 w 224"/>
                <a:gd name="T24" fmla="*/ 517 h 51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24" h="517">
                  <a:moveTo>
                    <a:pt x="116" y="0"/>
                  </a:moveTo>
                  <a:lnTo>
                    <a:pt x="0" y="165"/>
                  </a:lnTo>
                  <a:lnTo>
                    <a:pt x="0" y="517"/>
                  </a:lnTo>
                  <a:lnTo>
                    <a:pt x="120" y="317"/>
                  </a:lnTo>
                  <a:lnTo>
                    <a:pt x="224" y="505"/>
                  </a:lnTo>
                  <a:lnTo>
                    <a:pt x="222" y="144"/>
                  </a:lnTo>
                  <a:lnTo>
                    <a:pt x="116" y="0"/>
                  </a:lnTo>
                  <a:close/>
                </a:path>
              </a:pathLst>
            </a:custGeom>
            <a:solidFill>
              <a:schemeClr val="tx2"/>
            </a:solidFill>
            <a:ln w="9525">
              <a:solidFill>
                <a:schemeClr val="tx1"/>
              </a:solidFill>
              <a:round/>
              <a:headEnd/>
              <a:tailEnd/>
            </a:ln>
          </p:spPr>
          <p:txBody>
            <a:bodyPr/>
            <a:lstStyle/>
            <a:p>
              <a:endParaRPr lang="en-US" sz="3600"/>
            </a:p>
          </p:txBody>
        </p:sp>
        <p:sp>
          <p:nvSpPr>
            <p:cNvPr id="323" name="Text Box 155"/>
            <p:cNvSpPr txBox="1">
              <a:spLocks noChangeArrowheads="1"/>
            </p:cNvSpPr>
            <p:nvPr/>
          </p:nvSpPr>
          <p:spPr bwMode="auto">
            <a:xfrm>
              <a:off x="24909829" y="470756"/>
              <a:ext cx="617147" cy="769906"/>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wrap="none">
              <a:spAutoFit/>
            </a:bodyPr>
            <a:lstStyle>
              <a:lvl1pPr eaLnBrk="0" hangingPunct="0">
                <a:defRPr sz="5100">
                  <a:solidFill>
                    <a:schemeClr val="tx1"/>
                  </a:solidFill>
                  <a:latin typeface="Arial" panose="020B0604020202020204" pitchFamily="34" charset="0"/>
                </a:defRPr>
              </a:lvl1pPr>
              <a:lvl2pPr marL="742950" indent="-285750" eaLnBrk="0" hangingPunct="0">
                <a:defRPr sz="5100">
                  <a:solidFill>
                    <a:schemeClr val="tx1"/>
                  </a:solidFill>
                  <a:latin typeface="Arial" panose="020B0604020202020204" pitchFamily="34" charset="0"/>
                </a:defRPr>
              </a:lvl2pPr>
              <a:lvl3pPr marL="1143000" indent="-228600" eaLnBrk="0" hangingPunct="0">
                <a:defRPr sz="5100">
                  <a:solidFill>
                    <a:schemeClr val="tx1"/>
                  </a:solidFill>
                  <a:latin typeface="Arial" panose="020B0604020202020204" pitchFamily="34" charset="0"/>
                </a:defRPr>
              </a:lvl3pPr>
              <a:lvl4pPr marL="1600200" indent="-228600" eaLnBrk="0" hangingPunct="0">
                <a:defRPr sz="5100">
                  <a:solidFill>
                    <a:schemeClr val="tx1"/>
                  </a:solidFill>
                  <a:latin typeface="Arial" panose="020B0604020202020204" pitchFamily="34" charset="0"/>
                </a:defRPr>
              </a:lvl4pPr>
              <a:lvl5pPr marL="2057400" indent="-228600" eaLnBrk="0" hangingPunct="0">
                <a:defRPr sz="5100">
                  <a:solidFill>
                    <a:schemeClr val="tx1"/>
                  </a:solidFill>
                  <a:latin typeface="Arial" panose="020B0604020202020204" pitchFamily="34" charset="0"/>
                </a:defRPr>
              </a:lvl5pPr>
              <a:lvl6pPr marL="2514600" indent="-228600" eaLnBrk="0" fontAlgn="base" hangingPunct="0">
                <a:spcBef>
                  <a:spcPct val="0"/>
                </a:spcBef>
                <a:spcAft>
                  <a:spcPct val="0"/>
                </a:spcAft>
                <a:defRPr sz="5100">
                  <a:solidFill>
                    <a:schemeClr val="tx1"/>
                  </a:solidFill>
                  <a:latin typeface="Arial" panose="020B0604020202020204" pitchFamily="34" charset="0"/>
                </a:defRPr>
              </a:lvl6pPr>
              <a:lvl7pPr marL="2971800" indent="-228600" eaLnBrk="0" fontAlgn="base" hangingPunct="0">
                <a:spcBef>
                  <a:spcPct val="0"/>
                </a:spcBef>
                <a:spcAft>
                  <a:spcPct val="0"/>
                </a:spcAft>
                <a:defRPr sz="5100">
                  <a:solidFill>
                    <a:schemeClr val="tx1"/>
                  </a:solidFill>
                  <a:latin typeface="Arial" panose="020B0604020202020204" pitchFamily="34" charset="0"/>
                </a:defRPr>
              </a:lvl7pPr>
              <a:lvl8pPr marL="3429000" indent="-228600" eaLnBrk="0" fontAlgn="base" hangingPunct="0">
                <a:spcBef>
                  <a:spcPct val="0"/>
                </a:spcBef>
                <a:spcAft>
                  <a:spcPct val="0"/>
                </a:spcAft>
                <a:defRPr sz="5100">
                  <a:solidFill>
                    <a:schemeClr val="tx1"/>
                  </a:solidFill>
                  <a:latin typeface="Arial" panose="020B0604020202020204" pitchFamily="34" charset="0"/>
                </a:defRPr>
              </a:lvl8pPr>
              <a:lvl9pPr marL="3886200" indent="-228600" eaLnBrk="0" fontAlgn="base" hangingPunct="0">
                <a:spcBef>
                  <a:spcPct val="0"/>
                </a:spcBef>
                <a:spcAft>
                  <a:spcPct val="0"/>
                </a:spcAft>
                <a:defRPr sz="5100">
                  <a:solidFill>
                    <a:schemeClr val="tx1"/>
                  </a:solidFill>
                  <a:latin typeface="Arial" panose="020B0604020202020204" pitchFamily="34" charset="0"/>
                </a:defRPr>
              </a:lvl9pPr>
            </a:lstStyle>
            <a:p>
              <a:pPr eaLnBrk="1" hangingPunct="1"/>
              <a:r>
                <a:rPr lang="en-US" altLang="en-US" sz="3600" b="1" dirty="0">
                  <a:latin typeface="Times New Roman" panose="02020603050405020304" pitchFamily="18" charset="0"/>
                  <a:cs typeface="Arial" panose="020B0604020202020204" pitchFamily="34" charset="0"/>
                </a:rPr>
                <a:t>N</a:t>
              </a:r>
            </a:p>
          </p:txBody>
        </p:sp>
      </p:grpSp>
      <p:sp>
        <p:nvSpPr>
          <p:cNvPr id="74" name="Rectangle 73"/>
          <p:cNvSpPr/>
          <p:nvPr/>
        </p:nvSpPr>
        <p:spPr>
          <a:xfrm>
            <a:off x="12952099" y="2704051"/>
            <a:ext cx="13942881" cy="14852200"/>
          </a:xfrm>
          <a:prstGeom prst="rect">
            <a:avLst/>
          </a:prstGeom>
          <a:noFill/>
          <a:ln w="762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75" name="TextBox 74"/>
          <p:cNvSpPr txBox="1"/>
          <p:nvPr/>
        </p:nvSpPr>
        <p:spPr>
          <a:xfrm>
            <a:off x="22916713" y="4441685"/>
            <a:ext cx="184731" cy="646331"/>
          </a:xfrm>
          <a:prstGeom prst="rect">
            <a:avLst/>
          </a:prstGeom>
          <a:noFill/>
        </p:spPr>
        <p:txBody>
          <a:bodyPr wrap="none" rtlCol="0">
            <a:spAutoFit/>
          </a:bodyPr>
          <a:lstStyle/>
          <a:p>
            <a:endParaRPr lang="en-US" sz="3600" dirty="0"/>
          </a:p>
        </p:txBody>
      </p:sp>
      <p:sp>
        <p:nvSpPr>
          <p:cNvPr id="76" name="Rectangle 75"/>
          <p:cNvSpPr/>
          <p:nvPr/>
        </p:nvSpPr>
        <p:spPr>
          <a:xfrm>
            <a:off x="14023233" y="4428756"/>
            <a:ext cx="404931" cy="179969"/>
          </a:xfrm>
          <a:prstGeom prst="rect">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77" name="Rectangle 76"/>
          <p:cNvSpPr/>
          <p:nvPr/>
        </p:nvSpPr>
        <p:spPr>
          <a:xfrm>
            <a:off x="15717943" y="6078474"/>
            <a:ext cx="164971" cy="119980"/>
          </a:xfrm>
          <a:prstGeom prst="rect">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78" name="Rectangle 77"/>
          <p:cNvSpPr/>
          <p:nvPr/>
        </p:nvSpPr>
        <p:spPr>
          <a:xfrm>
            <a:off x="15522977" y="11987464"/>
            <a:ext cx="164971" cy="119980"/>
          </a:xfrm>
          <a:prstGeom prst="rect">
            <a:avLst/>
          </a:prstGeom>
          <a:solidFill>
            <a:schemeClr val="tx1"/>
          </a:solid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79" name="TextBox 78"/>
          <p:cNvSpPr txBox="1"/>
          <p:nvPr/>
        </p:nvSpPr>
        <p:spPr>
          <a:xfrm>
            <a:off x="14127575" y="3700922"/>
            <a:ext cx="2432654" cy="646331"/>
          </a:xfrm>
          <a:prstGeom prst="rect">
            <a:avLst/>
          </a:prstGeom>
          <a:noFill/>
        </p:spPr>
        <p:txBody>
          <a:bodyPr wrap="none" rtlCol="0">
            <a:spAutoFit/>
          </a:bodyPr>
          <a:lstStyle/>
          <a:p>
            <a:r>
              <a:rPr lang="en-US" sz="3600" b="1" dirty="0" err="1" smtClean="0">
                <a:latin typeface="Minion Pro Cond" panose="02040706060306020203" pitchFamily="18" charset="0"/>
              </a:rPr>
              <a:t>Chipyong-ni</a:t>
            </a:r>
            <a:endParaRPr lang="en-US" sz="3600" b="1" dirty="0">
              <a:latin typeface="Minion Pro Cond" panose="02040706060306020203" pitchFamily="18" charset="0"/>
            </a:endParaRPr>
          </a:p>
        </p:txBody>
      </p:sp>
      <p:sp>
        <p:nvSpPr>
          <p:cNvPr id="80" name="TextBox 79"/>
          <p:cNvSpPr txBox="1"/>
          <p:nvPr/>
        </p:nvSpPr>
        <p:spPr>
          <a:xfrm>
            <a:off x="15011145" y="4683714"/>
            <a:ext cx="2604046" cy="646331"/>
          </a:xfrm>
          <a:prstGeom prst="rect">
            <a:avLst/>
          </a:prstGeom>
          <a:noFill/>
        </p:spPr>
        <p:txBody>
          <a:bodyPr wrap="none" rtlCol="0">
            <a:spAutoFit/>
          </a:bodyPr>
          <a:lstStyle/>
          <a:p>
            <a:r>
              <a:rPr lang="en-US" sz="3600" b="1" dirty="0" smtClean="0">
                <a:latin typeface="Minion Pro Cond" panose="02040706060306020203" pitchFamily="18" charset="0"/>
              </a:rPr>
              <a:t>Twin Tunnels</a:t>
            </a:r>
            <a:endParaRPr lang="en-US" sz="3600" b="1" dirty="0">
              <a:latin typeface="Minion Pro Cond" panose="02040706060306020203" pitchFamily="18" charset="0"/>
            </a:endParaRPr>
          </a:p>
        </p:txBody>
      </p:sp>
      <p:sp>
        <p:nvSpPr>
          <p:cNvPr id="81" name="TextBox 80"/>
          <p:cNvSpPr txBox="1"/>
          <p:nvPr/>
        </p:nvSpPr>
        <p:spPr>
          <a:xfrm>
            <a:off x="15843611" y="11453595"/>
            <a:ext cx="1253677" cy="646331"/>
          </a:xfrm>
          <a:prstGeom prst="rect">
            <a:avLst/>
          </a:prstGeom>
          <a:noFill/>
        </p:spPr>
        <p:txBody>
          <a:bodyPr wrap="none" rtlCol="0">
            <a:spAutoFit/>
          </a:bodyPr>
          <a:lstStyle/>
          <a:p>
            <a:r>
              <a:rPr lang="en-US" sz="3600" b="1" dirty="0" err="1" smtClean="0">
                <a:latin typeface="Minion Pro Cond" panose="02040706060306020203" pitchFamily="18" charset="0"/>
              </a:rPr>
              <a:t>Iho-ri</a:t>
            </a:r>
            <a:endParaRPr lang="en-US" sz="3600" b="1" dirty="0">
              <a:latin typeface="Minion Pro Cond" panose="02040706060306020203" pitchFamily="18" charset="0"/>
            </a:endParaRPr>
          </a:p>
        </p:txBody>
      </p:sp>
      <p:sp>
        <p:nvSpPr>
          <p:cNvPr id="82" name="TextBox 81"/>
          <p:cNvSpPr txBox="1"/>
          <p:nvPr/>
        </p:nvSpPr>
        <p:spPr>
          <a:xfrm>
            <a:off x="13031278" y="11865179"/>
            <a:ext cx="990528" cy="646331"/>
          </a:xfrm>
          <a:prstGeom prst="rect">
            <a:avLst/>
          </a:prstGeom>
          <a:noFill/>
        </p:spPr>
        <p:txBody>
          <a:bodyPr wrap="none" rtlCol="0">
            <a:spAutoFit/>
          </a:bodyPr>
          <a:lstStyle/>
          <a:p>
            <a:r>
              <a:rPr lang="en-US" sz="3600" b="1" dirty="0" err="1" smtClean="0">
                <a:latin typeface="Minion Pro Cond" panose="02040706060306020203" pitchFamily="18" charset="0"/>
              </a:rPr>
              <a:t>Yoju</a:t>
            </a:r>
            <a:endParaRPr lang="en-US" sz="3600" b="1" dirty="0">
              <a:latin typeface="Minion Pro Cond" panose="02040706060306020203" pitchFamily="18" charset="0"/>
            </a:endParaRPr>
          </a:p>
        </p:txBody>
      </p:sp>
      <p:sp>
        <p:nvSpPr>
          <p:cNvPr id="83" name="TextBox 82"/>
          <p:cNvSpPr txBox="1"/>
          <p:nvPr/>
        </p:nvSpPr>
        <p:spPr>
          <a:xfrm>
            <a:off x="20125221" y="11109660"/>
            <a:ext cx="2551019" cy="646331"/>
          </a:xfrm>
          <a:prstGeom prst="rect">
            <a:avLst/>
          </a:prstGeom>
          <a:noFill/>
        </p:spPr>
        <p:txBody>
          <a:bodyPr wrap="none" rtlCol="0">
            <a:spAutoFit/>
          </a:bodyPr>
          <a:lstStyle/>
          <a:p>
            <a:r>
              <a:rPr lang="en-US" sz="3600" b="1" dirty="0" err="1" smtClean="0">
                <a:latin typeface="Minion Pro Cond" panose="02040706060306020203" pitchFamily="18" charset="0"/>
              </a:rPr>
              <a:t>Munmang-ni</a:t>
            </a:r>
            <a:endParaRPr lang="en-US" sz="3600" b="1" dirty="0">
              <a:latin typeface="Minion Pro Cond" panose="02040706060306020203" pitchFamily="18" charset="0"/>
            </a:endParaRPr>
          </a:p>
        </p:txBody>
      </p:sp>
      <p:sp>
        <p:nvSpPr>
          <p:cNvPr id="84" name="TextBox 83"/>
          <p:cNvSpPr txBox="1"/>
          <p:nvPr/>
        </p:nvSpPr>
        <p:spPr>
          <a:xfrm>
            <a:off x="22700095" y="9526792"/>
            <a:ext cx="1368388" cy="646331"/>
          </a:xfrm>
          <a:prstGeom prst="rect">
            <a:avLst/>
          </a:prstGeom>
          <a:noFill/>
        </p:spPr>
        <p:txBody>
          <a:bodyPr wrap="none" rtlCol="0">
            <a:spAutoFit/>
          </a:bodyPr>
          <a:lstStyle/>
          <a:p>
            <a:r>
              <a:rPr lang="en-US" sz="3600" b="1" dirty="0" err="1" smtClean="0">
                <a:latin typeface="Minion Pro Cond" panose="02040706060306020203" pitchFamily="18" charset="0"/>
              </a:rPr>
              <a:t>Wonju</a:t>
            </a:r>
            <a:endParaRPr lang="en-US" sz="3600" b="1" dirty="0">
              <a:latin typeface="Minion Pro Cond" panose="02040706060306020203" pitchFamily="18" charset="0"/>
            </a:endParaRPr>
          </a:p>
        </p:txBody>
      </p:sp>
      <p:sp>
        <p:nvSpPr>
          <p:cNvPr id="85" name="Rectangle 84"/>
          <p:cNvSpPr/>
          <p:nvPr/>
        </p:nvSpPr>
        <p:spPr>
          <a:xfrm>
            <a:off x="13806347" y="11747508"/>
            <a:ext cx="164971" cy="119980"/>
          </a:xfrm>
          <a:prstGeom prst="rect">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86" name="Rectangle 85"/>
          <p:cNvSpPr/>
          <p:nvPr/>
        </p:nvSpPr>
        <p:spPr>
          <a:xfrm>
            <a:off x="19583821" y="11507553"/>
            <a:ext cx="164971" cy="119980"/>
          </a:xfrm>
          <a:prstGeom prst="rect">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87" name="Rectangle 86"/>
          <p:cNvSpPr/>
          <p:nvPr/>
        </p:nvSpPr>
        <p:spPr>
          <a:xfrm>
            <a:off x="24216871" y="9606339"/>
            <a:ext cx="324179" cy="259564"/>
          </a:xfrm>
          <a:prstGeom prst="rect">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88" name="Freeform 87"/>
          <p:cNvSpPr/>
          <p:nvPr/>
        </p:nvSpPr>
        <p:spPr>
          <a:xfrm>
            <a:off x="13018405" y="4080491"/>
            <a:ext cx="13932618" cy="9061776"/>
          </a:xfrm>
          <a:custGeom>
            <a:avLst/>
            <a:gdLst>
              <a:gd name="connsiteX0" fmla="*/ 0 w 8848725"/>
              <a:gd name="connsiteY0" fmla="*/ 49736 h 5755211"/>
              <a:gd name="connsiteX1" fmla="*/ 66675 w 8848725"/>
              <a:gd name="connsiteY1" fmla="*/ 11636 h 5755211"/>
              <a:gd name="connsiteX2" fmla="*/ 400050 w 8848725"/>
              <a:gd name="connsiteY2" fmla="*/ 230711 h 5755211"/>
              <a:gd name="connsiteX3" fmla="*/ 676275 w 8848725"/>
              <a:gd name="connsiteY3" fmla="*/ 287861 h 5755211"/>
              <a:gd name="connsiteX4" fmla="*/ 1095375 w 8848725"/>
              <a:gd name="connsiteY4" fmla="*/ 402161 h 5755211"/>
              <a:gd name="connsiteX5" fmla="*/ 1104900 w 8848725"/>
              <a:gd name="connsiteY5" fmla="*/ 830786 h 5755211"/>
              <a:gd name="connsiteX6" fmla="*/ 1076325 w 8848725"/>
              <a:gd name="connsiteY6" fmla="*/ 1002236 h 5755211"/>
              <a:gd name="connsiteX7" fmla="*/ 1266825 w 8848725"/>
              <a:gd name="connsiteY7" fmla="*/ 1078436 h 5755211"/>
              <a:gd name="connsiteX8" fmla="*/ 1714500 w 8848725"/>
              <a:gd name="connsiteY8" fmla="*/ 1087961 h 5755211"/>
              <a:gd name="connsiteX9" fmla="*/ 1733550 w 8848725"/>
              <a:gd name="connsiteY9" fmla="*/ 1202261 h 5755211"/>
              <a:gd name="connsiteX10" fmla="*/ 1809750 w 8848725"/>
              <a:gd name="connsiteY10" fmla="*/ 1507061 h 5755211"/>
              <a:gd name="connsiteX11" fmla="*/ 1990725 w 8848725"/>
              <a:gd name="connsiteY11" fmla="*/ 1678511 h 5755211"/>
              <a:gd name="connsiteX12" fmla="*/ 2228850 w 8848725"/>
              <a:gd name="connsiteY12" fmla="*/ 1526111 h 5755211"/>
              <a:gd name="connsiteX13" fmla="*/ 2428875 w 8848725"/>
              <a:gd name="connsiteY13" fmla="*/ 1411811 h 5755211"/>
              <a:gd name="connsiteX14" fmla="*/ 2771775 w 8848725"/>
              <a:gd name="connsiteY14" fmla="*/ 1373711 h 5755211"/>
              <a:gd name="connsiteX15" fmla="*/ 3038475 w 8848725"/>
              <a:gd name="connsiteY15" fmla="*/ 1526111 h 5755211"/>
              <a:gd name="connsiteX16" fmla="*/ 3171825 w 8848725"/>
              <a:gd name="connsiteY16" fmla="*/ 1821386 h 5755211"/>
              <a:gd name="connsiteX17" fmla="*/ 3448050 w 8848725"/>
              <a:gd name="connsiteY17" fmla="*/ 2126186 h 5755211"/>
              <a:gd name="connsiteX18" fmla="*/ 3619500 w 8848725"/>
              <a:gd name="connsiteY18" fmla="*/ 2316686 h 5755211"/>
              <a:gd name="connsiteX19" fmla="*/ 3667125 w 8848725"/>
              <a:gd name="connsiteY19" fmla="*/ 2507186 h 5755211"/>
              <a:gd name="connsiteX20" fmla="*/ 3895725 w 8848725"/>
              <a:gd name="connsiteY20" fmla="*/ 2726261 h 5755211"/>
              <a:gd name="connsiteX21" fmla="*/ 3905250 w 8848725"/>
              <a:gd name="connsiteY21" fmla="*/ 2954861 h 5755211"/>
              <a:gd name="connsiteX22" fmla="*/ 4105275 w 8848725"/>
              <a:gd name="connsiteY22" fmla="*/ 3040586 h 5755211"/>
              <a:gd name="connsiteX23" fmla="*/ 4238625 w 8848725"/>
              <a:gd name="connsiteY23" fmla="*/ 3126311 h 5755211"/>
              <a:gd name="connsiteX24" fmla="*/ 4705350 w 8848725"/>
              <a:gd name="connsiteY24" fmla="*/ 3126311 h 5755211"/>
              <a:gd name="connsiteX25" fmla="*/ 4962525 w 8848725"/>
              <a:gd name="connsiteY25" fmla="*/ 3459686 h 5755211"/>
              <a:gd name="connsiteX26" fmla="*/ 5048250 w 8848725"/>
              <a:gd name="connsiteY26" fmla="*/ 3678761 h 5755211"/>
              <a:gd name="connsiteX27" fmla="*/ 5191125 w 8848725"/>
              <a:gd name="connsiteY27" fmla="*/ 3688286 h 5755211"/>
              <a:gd name="connsiteX28" fmla="*/ 5353050 w 8848725"/>
              <a:gd name="connsiteY28" fmla="*/ 3754961 h 5755211"/>
              <a:gd name="connsiteX29" fmla="*/ 5657850 w 8848725"/>
              <a:gd name="connsiteY29" fmla="*/ 3535886 h 5755211"/>
              <a:gd name="connsiteX30" fmla="*/ 5876925 w 8848725"/>
              <a:gd name="connsiteY30" fmla="*/ 3488261 h 5755211"/>
              <a:gd name="connsiteX31" fmla="*/ 6229350 w 8848725"/>
              <a:gd name="connsiteY31" fmla="*/ 3202511 h 5755211"/>
              <a:gd name="connsiteX32" fmla="*/ 6496050 w 8848725"/>
              <a:gd name="connsiteY32" fmla="*/ 3107261 h 5755211"/>
              <a:gd name="connsiteX33" fmla="*/ 6657975 w 8848725"/>
              <a:gd name="connsiteY33" fmla="*/ 3069161 h 5755211"/>
              <a:gd name="connsiteX34" fmla="*/ 6905625 w 8848725"/>
              <a:gd name="connsiteY34" fmla="*/ 3202511 h 5755211"/>
              <a:gd name="connsiteX35" fmla="*/ 7096125 w 8848725"/>
              <a:gd name="connsiteY35" fmla="*/ 3450161 h 5755211"/>
              <a:gd name="connsiteX36" fmla="*/ 7219950 w 8848725"/>
              <a:gd name="connsiteY36" fmla="*/ 3593036 h 5755211"/>
              <a:gd name="connsiteX37" fmla="*/ 7458075 w 8848725"/>
              <a:gd name="connsiteY37" fmla="*/ 3593036 h 5755211"/>
              <a:gd name="connsiteX38" fmla="*/ 7629525 w 8848725"/>
              <a:gd name="connsiteY38" fmla="*/ 3431111 h 5755211"/>
              <a:gd name="connsiteX39" fmla="*/ 7791450 w 8848725"/>
              <a:gd name="connsiteY39" fmla="*/ 3402536 h 5755211"/>
              <a:gd name="connsiteX40" fmla="*/ 7953375 w 8848725"/>
              <a:gd name="connsiteY40" fmla="*/ 3669236 h 5755211"/>
              <a:gd name="connsiteX41" fmla="*/ 8058150 w 8848725"/>
              <a:gd name="connsiteY41" fmla="*/ 3802586 h 5755211"/>
              <a:gd name="connsiteX42" fmla="*/ 8048625 w 8848725"/>
              <a:gd name="connsiteY42" fmla="*/ 4050236 h 5755211"/>
              <a:gd name="connsiteX43" fmla="*/ 7915275 w 8848725"/>
              <a:gd name="connsiteY43" fmla="*/ 4402661 h 5755211"/>
              <a:gd name="connsiteX44" fmla="*/ 7943850 w 8848725"/>
              <a:gd name="connsiteY44" fmla="*/ 4831286 h 5755211"/>
              <a:gd name="connsiteX45" fmla="*/ 8229600 w 8848725"/>
              <a:gd name="connsiteY45" fmla="*/ 5221811 h 5755211"/>
              <a:gd name="connsiteX46" fmla="*/ 8582025 w 8848725"/>
              <a:gd name="connsiteY46" fmla="*/ 5640911 h 5755211"/>
              <a:gd name="connsiteX47" fmla="*/ 8848725 w 8848725"/>
              <a:gd name="connsiteY47" fmla="*/ 5755211 h 5755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8848725" h="5755211">
                <a:moveTo>
                  <a:pt x="0" y="49736"/>
                </a:moveTo>
                <a:cubicBezTo>
                  <a:pt x="0" y="15605"/>
                  <a:pt x="0" y="-18526"/>
                  <a:pt x="66675" y="11636"/>
                </a:cubicBezTo>
                <a:cubicBezTo>
                  <a:pt x="133350" y="41798"/>
                  <a:pt x="298450" y="184674"/>
                  <a:pt x="400050" y="230711"/>
                </a:cubicBezTo>
                <a:cubicBezTo>
                  <a:pt x="501650" y="276748"/>
                  <a:pt x="560388" y="259286"/>
                  <a:pt x="676275" y="287861"/>
                </a:cubicBezTo>
                <a:cubicBezTo>
                  <a:pt x="792162" y="316436"/>
                  <a:pt x="1023938" y="311674"/>
                  <a:pt x="1095375" y="402161"/>
                </a:cubicBezTo>
                <a:cubicBezTo>
                  <a:pt x="1166813" y="492649"/>
                  <a:pt x="1108075" y="730774"/>
                  <a:pt x="1104900" y="830786"/>
                </a:cubicBezTo>
                <a:cubicBezTo>
                  <a:pt x="1101725" y="930798"/>
                  <a:pt x="1049338" y="960961"/>
                  <a:pt x="1076325" y="1002236"/>
                </a:cubicBezTo>
                <a:cubicBezTo>
                  <a:pt x="1103312" y="1043511"/>
                  <a:pt x="1160463" y="1064149"/>
                  <a:pt x="1266825" y="1078436"/>
                </a:cubicBezTo>
                <a:cubicBezTo>
                  <a:pt x="1373187" y="1092723"/>
                  <a:pt x="1636713" y="1067324"/>
                  <a:pt x="1714500" y="1087961"/>
                </a:cubicBezTo>
                <a:cubicBezTo>
                  <a:pt x="1792288" y="1108599"/>
                  <a:pt x="1717675" y="1132411"/>
                  <a:pt x="1733550" y="1202261"/>
                </a:cubicBezTo>
                <a:cubicBezTo>
                  <a:pt x="1749425" y="1272111"/>
                  <a:pt x="1766888" y="1427686"/>
                  <a:pt x="1809750" y="1507061"/>
                </a:cubicBezTo>
                <a:cubicBezTo>
                  <a:pt x="1852612" y="1586436"/>
                  <a:pt x="1920875" y="1675336"/>
                  <a:pt x="1990725" y="1678511"/>
                </a:cubicBezTo>
                <a:cubicBezTo>
                  <a:pt x="2060575" y="1681686"/>
                  <a:pt x="2155825" y="1570561"/>
                  <a:pt x="2228850" y="1526111"/>
                </a:cubicBezTo>
                <a:cubicBezTo>
                  <a:pt x="2301875" y="1481661"/>
                  <a:pt x="2338387" y="1437211"/>
                  <a:pt x="2428875" y="1411811"/>
                </a:cubicBezTo>
                <a:cubicBezTo>
                  <a:pt x="2519363" y="1386411"/>
                  <a:pt x="2670175" y="1354661"/>
                  <a:pt x="2771775" y="1373711"/>
                </a:cubicBezTo>
                <a:cubicBezTo>
                  <a:pt x="2873375" y="1392761"/>
                  <a:pt x="2971800" y="1451499"/>
                  <a:pt x="3038475" y="1526111"/>
                </a:cubicBezTo>
                <a:cubicBezTo>
                  <a:pt x="3105150" y="1600724"/>
                  <a:pt x="3103563" y="1721374"/>
                  <a:pt x="3171825" y="1821386"/>
                </a:cubicBezTo>
                <a:cubicBezTo>
                  <a:pt x="3240087" y="1921398"/>
                  <a:pt x="3448050" y="2126186"/>
                  <a:pt x="3448050" y="2126186"/>
                </a:cubicBezTo>
                <a:cubicBezTo>
                  <a:pt x="3522662" y="2208736"/>
                  <a:pt x="3582988" y="2253186"/>
                  <a:pt x="3619500" y="2316686"/>
                </a:cubicBezTo>
                <a:cubicBezTo>
                  <a:pt x="3656012" y="2380186"/>
                  <a:pt x="3621088" y="2438924"/>
                  <a:pt x="3667125" y="2507186"/>
                </a:cubicBezTo>
                <a:cubicBezTo>
                  <a:pt x="3713162" y="2575448"/>
                  <a:pt x="3856038" y="2651649"/>
                  <a:pt x="3895725" y="2726261"/>
                </a:cubicBezTo>
                <a:cubicBezTo>
                  <a:pt x="3935412" y="2800873"/>
                  <a:pt x="3870325" y="2902474"/>
                  <a:pt x="3905250" y="2954861"/>
                </a:cubicBezTo>
                <a:cubicBezTo>
                  <a:pt x="3940175" y="3007249"/>
                  <a:pt x="4049713" y="3012011"/>
                  <a:pt x="4105275" y="3040586"/>
                </a:cubicBezTo>
                <a:cubicBezTo>
                  <a:pt x="4160838" y="3069161"/>
                  <a:pt x="4138613" y="3112024"/>
                  <a:pt x="4238625" y="3126311"/>
                </a:cubicBezTo>
                <a:cubicBezTo>
                  <a:pt x="4338637" y="3140598"/>
                  <a:pt x="4584700" y="3070749"/>
                  <a:pt x="4705350" y="3126311"/>
                </a:cubicBezTo>
                <a:cubicBezTo>
                  <a:pt x="4826000" y="3181874"/>
                  <a:pt x="4905375" y="3367611"/>
                  <a:pt x="4962525" y="3459686"/>
                </a:cubicBezTo>
                <a:cubicBezTo>
                  <a:pt x="5019675" y="3551761"/>
                  <a:pt x="5010150" y="3640661"/>
                  <a:pt x="5048250" y="3678761"/>
                </a:cubicBezTo>
                <a:cubicBezTo>
                  <a:pt x="5086350" y="3716861"/>
                  <a:pt x="5140325" y="3675586"/>
                  <a:pt x="5191125" y="3688286"/>
                </a:cubicBezTo>
                <a:cubicBezTo>
                  <a:pt x="5241925" y="3700986"/>
                  <a:pt x="5275263" y="3780361"/>
                  <a:pt x="5353050" y="3754961"/>
                </a:cubicBezTo>
                <a:cubicBezTo>
                  <a:pt x="5430837" y="3729561"/>
                  <a:pt x="5570538" y="3580336"/>
                  <a:pt x="5657850" y="3535886"/>
                </a:cubicBezTo>
                <a:cubicBezTo>
                  <a:pt x="5745162" y="3491436"/>
                  <a:pt x="5781675" y="3543824"/>
                  <a:pt x="5876925" y="3488261"/>
                </a:cubicBezTo>
                <a:cubicBezTo>
                  <a:pt x="5972175" y="3432699"/>
                  <a:pt x="6126163" y="3266011"/>
                  <a:pt x="6229350" y="3202511"/>
                </a:cubicBezTo>
                <a:cubicBezTo>
                  <a:pt x="6332537" y="3139011"/>
                  <a:pt x="6424613" y="3129486"/>
                  <a:pt x="6496050" y="3107261"/>
                </a:cubicBezTo>
                <a:cubicBezTo>
                  <a:pt x="6567488" y="3085036"/>
                  <a:pt x="6589713" y="3053286"/>
                  <a:pt x="6657975" y="3069161"/>
                </a:cubicBezTo>
                <a:cubicBezTo>
                  <a:pt x="6726237" y="3085036"/>
                  <a:pt x="6832600" y="3139011"/>
                  <a:pt x="6905625" y="3202511"/>
                </a:cubicBezTo>
                <a:cubicBezTo>
                  <a:pt x="6978650" y="3266011"/>
                  <a:pt x="7043737" y="3385073"/>
                  <a:pt x="7096125" y="3450161"/>
                </a:cubicBezTo>
                <a:cubicBezTo>
                  <a:pt x="7148513" y="3515249"/>
                  <a:pt x="7159625" y="3569224"/>
                  <a:pt x="7219950" y="3593036"/>
                </a:cubicBezTo>
                <a:cubicBezTo>
                  <a:pt x="7280275" y="3616848"/>
                  <a:pt x="7389812" y="3620024"/>
                  <a:pt x="7458075" y="3593036"/>
                </a:cubicBezTo>
                <a:cubicBezTo>
                  <a:pt x="7526338" y="3566048"/>
                  <a:pt x="7573963" y="3462861"/>
                  <a:pt x="7629525" y="3431111"/>
                </a:cubicBezTo>
                <a:cubicBezTo>
                  <a:pt x="7685087" y="3399361"/>
                  <a:pt x="7737475" y="3362849"/>
                  <a:pt x="7791450" y="3402536"/>
                </a:cubicBezTo>
                <a:cubicBezTo>
                  <a:pt x="7845425" y="3442224"/>
                  <a:pt x="7908925" y="3602561"/>
                  <a:pt x="7953375" y="3669236"/>
                </a:cubicBezTo>
                <a:cubicBezTo>
                  <a:pt x="7997825" y="3735911"/>
                  <a:pt x="8042275" y="3739086"/>
                  <a:pt x="8058150" y="3802586"/>
                </a:cubicBezTo>
                <a:cubicBezTo>
                  <a:pt x="8074025" y="3866086"/>
                  <a:pt x="8072437" y="3950224"/>
                  <a:pt x="8048625" y="4050236"/>
                </a:cubicBezTo>
                <a:cubicBezTo>
                  <a:pt x="8024813" y="4150248"/>
                  <a:pt x="7932738" y="4272486"/>
                  <a:pt x="7915275" y="4402661"/>
                </a:cubicBezTo>
                <a:cubicBezTo>
                  <a:pt x="7897813" y="4532836"/>
                  <a:pt x="7891463" y="4694761"/>
                  <a:pt x="7943850" y="4831286"/>
                </a:cubicBezTo>
                <a:cubicBezTo>
                  <a:pt x="7996237" y="4967811"/>
                  <a:pt x="8123238" y="5086874"/>
                  <a:pt x="8229600" y="5221811"/>
                </a:cubicBezTo>
                <a:cubicBezTo>
                  <a:pt x="8335963" y="5356749"/>
                  <a:pt x="8478837" y="5552011"/>
                  <a:pt x="8582025" y="5640911"/>
                </a:cubicBezTo>
                <a:cubicBezTo>
                  <a:pt x="8685213" y="5729811"/>
                  <a:pt x="8848725" y="5755211"/>
                  <a:pt x="8848725" y="5755211"/>
                </a:cubicBezTo>
              </a:path>
            </a:pathLst>
          </a:custGeom>
          <a:no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89" name="Freeform 88"/>
          <p:cNvSpPr/>
          <p:nvPr/>
        </p:nvSpPr>
        <p:spPr>
          <a:xfrm>
            <a:off x="13112138" y="4012577"/>
            <a:ext cx="7498" cy="179969"/>
          </a:xfrm>
          <a:custGeom>
            <a:avLst/>
            <a:gdLst>
              <a:gd name="connsiteX0" fmla="*/ 4762 w 4762"/>
              <a:gd name="connsiteY0" fmla="*/ 0 h 114300"/>
              <a:gd name="connsiteX1" fmla="*/ 4762 w 4762"/>
              <a:gd name="connsiteY1" fmla="*/ 0 h 114300"/>
              <a:gd name="connsiteX2" fmla="*/ 2381 w 4762"/>
              <a:gd name="connsiteY2" fmla="*/ 97631 h 114300"/>
              <a:gd name="connsiteX3" fmla="*/ 0 w 4762"/>
              <a:gd name="connsiteY3" fmla="*/ 114300 h 114300"/>
            </a:gdLst>
            <a:ahLst/>
            <a:cxnLst>
              <a:cxn ang="0">
                <a:pos x="connsiteX0" y="connsiteY0"/>
              </a:cxn>
              <a:cxn ang="0">
                <a:pos x="connsiteX1" y="connsiteY1"/>
              </a:cxn>
              <a:cxn ang="0">
                <a:pos x="connsiteX2" y="connsiteY2"/>
              </a:cxn>
              <a:cxn ang="0">
                <a:pos x="connsiteX3" y="connsiteY3"/>
              </a:cxn>
            </a:cxnLst>
            <a:rect l="l" t="t" r="r" b="b"/>
            <a:pathLst>
              <a:path w="4762" h="114300">
                <a:moveTo>
                  <a:pt x="4762" y="0"/>
                </a:moveTo>
                <a:lnTo>
                  <a:pt x="4762" y="0"/>
                </a:lnTo>
                <a:cubicBezTo>
                  <a:pt x="3968" y="32544"/>
                  <a:pt x="3736" y="65106"/>
                  <a:pt x="2381" y="97631"/>
                </a:cubicBezTo>
                <a:cubicBezTo>
                  <a:pt x="2147" y="103239"/>
                  <a:pt x="0" y="114300"/>
                  <a:pt x="0" y="114300"/>
                </a:cubicBezTo>
              </a:path>
            </a:pathLst>
          </a:cu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90" name="Freeform 89"/>
          <p:cNvSpPr/>
          <p:nvPr/>
        </p:nvSpPr>
        <p:spPr>
          <a:xfrm>
            <a:off x="13869508" y="4417508"/>
            <a:ext cx="7498" cy="179969"/>
          </a:xfrm>
          <a:custGeom>
            <a:avLst/>
            <a:gdLst>
              <a:gd name="connsiteX0" fmla="*/ 4762 w 4762"/>
              <a:gd name="connsiteY0" fmla="*/ 0 h 114300"/>
              <a:gd name="connsiteX1" fmla="*/ 4762 w 4762"/>
              <a:gd name="connsiteY1" fmla="*/ 0 h 114300"/>
              <a:gd name="connsiteX2" fmla="*/ 2381 w 4762"/>
              <a:gd name="connsiteY2" fmla="*/ 97631 h 114300"/>
              <a:gd name="connsiteX3" fmla="*/ 0 w 4762"/>
              <a:gd name="connsiteY3" fmla="*/ 114300 h 114300"/>
            </a:gdLst>
            <a:ahLst/>
            <a:cxnLst>
              <a:cxn ang="0">
                <a:pos x="connsiteX0" y="connsiteY0"/>
              </a:cxn>
              <a:cxn ang="0">
                <a:pos x="connsiteX1" y="connsiteY1"/>
              </a:cxn>
              <a:cxn ang="0">
                <a:pos x="connsiteX2" y="connsiteY2"/>
              </a:cxn>
              <a:cxn ang="0">
                <a:pos x="connsiteX3" y="connsiteY3"/>
              </a:cxn>
            </a:cxnLst>
            <a:rect l="l" t="t" r="r" b="b"/>
            <a:pathLst>
              <a:path w="4762" h="114300">
                <a:moveTo>
                  <a:pt x="4762" y="0"/>
                </a:moveTo>
                <a:lnTo>
                  <a:pt x="4762" y="0"/>
                </a:lnTo>
                <a:cubicBezTo>
                  <a:pt x="3968" y="32544"/>
                  <a:pt x="3736" y="65106"/>
                  <a:pt x="2381" y="97631"/>
                </a:cubicBezTo>
                <a:cubicBezTo>
                  <a:pt x="2147" y="103239"/>
                  <a:pt x="0" y="114300"/>
                  <a:pt x="0" y="114300"/>
                </a:cubicBezTo>
              </a:path>
            </a:pathLst>
          </a:cu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91" name="Freeform 90"/>
          <p:cNvSpPr/>
          <p:nvPr/>
        </p:nvSpPr>
        <p:spPr>
          <a:xfrm>
            <a:off x="13344599" y="4215042"/>
            <a:ext cx="123729" cy="134977"/>
          </a:xfrm>
          <a:custGeom>
            <a:avLst/>
            <a:gdLst>
              <a:gd name="connsiteX0" fmla="*/ 252413 w 252413"/>
              <a:gd name="connsiteY0" fmla="*/ 0 h 280987"/>
              <a:gd name="connsiteX1" fmla="*/ 0 w 252413"/>
              <a:gd name="connsiteY1" fmla="*/ 280987 h 280987"/>
            </a:gdLst>
            <a:ahLst/>
            <a:cxnLst>
              <a:cxn ang="0">
                <a:pos x="connsiteX0" y="connsiteY0"/>
              </a:cxn>
              <a:cxn ang="0">
                <a:pos x="connsiteX1" y="connsiteY1"/>
              </a:cxn>
            </a:cxnLst>
            <a:rect l="l" t="t" r="r" b="b"/>
            <a:pathLst>
              <a:path w="252413" h="280987">
                <a:moveTo>
                  <a:pt x="252413" y="0"/>
                </a:moveTo>
                <a:lnTo>
                  <a:pt x="0" y="280987"/>
                </a:lnTo>
              </a:path>
            </a:pathLst>
          </a:cu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92" name="Freeform 91"/>
          <p:cNvSpPr/>
          <p:nvPr/>
        </p:nvSpPr>
        <p:spPr>
          <a:xfrm>
            <a:off x="14664374" y="4619972"/>
            <a:ext cx="123729" cy="134977"/>
          </a:xfrm>
          <a:custGeom>
            <a:avLst/>
            <a:gdLst>
              <a:gd name="connsiteX0" fmla="*/ 252413 w 252413"/>
              <a:gd name="connsiteY0" fmla="*/ 0 h 280987"/>
              <a:gd name="connsiteX1" fmla="*/ 0 w 252413"/>
              <a:gd name="connsiteY1" fmla="*/ 280987 h 280987"/>
            </a:gdLst>
            <a:ahLst/>
            <a:cxnLst>
              <a:cxn ang="0">
                <a:pos x="connsiteX0" y="connsiteY0"/>
              </a:cxn>
              <a:cxn ang="0">
                <a:pos x="connsiteX1" y="connsiteY1"/>
              </a:cxn>
            </a:cxnLst>
            <a:rect l="l" t="t" r="r" b="b"/>
            <a:pathLst>
              <a:path w="252413" h="280987">
                <a:moveTo>
                  <a:pt x="252413" y="0"/>
                </a:moveTo>
                <a:lnTo>
                  <a:pt x="0" y="280987"/>
                </a:lnTo>
              </a:path>
            </a:pathLst>
          </a:cu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93" name="Freeform 92"/>
          <p:cNvSpPr/>
          <p:nvPr/>
        </p:nvSpPr>
        <p:spPr>
          <a:xfrm rot="2979572">
            <a:off x="14713115" y="5377343"/>
            <a:ext cx="123729" cy="134977"/>
          </a:xfrm>
          <a:custGeom>
            <a:avLst/>
            <a:gdLst>
              <a:gd name="connsiteX0" fmla="*/ 252413 w 252413"/>
              <a:gd name="connsiteY0" fmla="*/ 0 h 280987"/>
              <a:gd name="connsiteX1" fmla="*/ 0 w 252413"/>
              <a:gd name="connsiteY1" fmla="*/ 280987 h 280987"/>
            </a:gdLst>
            <a:ahLst/>
            <a:cxnLst>
              <a:cxn ang="0">
                <a:pos x="connsiteX0" y="connsiteY0"/>
              </a:cxn>
              <a:cxn ang="0">
                <a:pos x="connsiteX1" y="connsiteY1"/>
              </a:cxn>
            </a:cxnLst>
            <a:rect l="l" t="t" r="r" b="b"/>
            <a:pathLst>
              <a:path w="252413" h="280987">
                <a:moveTo>
                  <a:pt x="252413" y="0"/>
                </a:moveTo>
                <a:lnTo>
                  <a:pt x="0" y="280987"/>
                </a:lnTo>
              </a:path>
            </a:pathLst>
          </a:cu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94" name="Freeform 93"/>
          <p:cNvSpPr/>
          <p:nvPr/>
        </p:nvSpPr>
        <p:spPr>
          <a:xfrm>
            <a:off x="14791851" y="5606056"/>
            <a:ext cx="108733" cy="277452"/>
          </a:xfrm>
          <a:custGeom>
            <a:avLst/>
            <a:gdLst>
              <a:gd name="connsiteX0" fmla="*/ 7144 w 69057"/>
              <a:gd name="connsiteY0" fmla="*/ 0 h 176212"/>
              <a:gd name="connsiteX1" fmla="*/ 66675 w 69057"/>
              <a:gd name="connsiteY1" fmla="*/ 28575 h 176212"/>
              <a:gd name="connsiteX2" fmla="*/ 69057 w 69057"/>
              <a:gd name="connsiteY2" fmla="*/ 152400 h 176212"/>
              <a:gd name="connsiteX3" fmla="*/ 0 w 69057"/>
              <a:gd name="connsiteY3" fmla="*/ 176212 h 176212"/>
            </a:gdLst>
            <a:ahLst/>
            <a:cxnLst>
              <a:cxn ang="0">
                <a:pos x="connsiteX0" y="connsiteY0"/>
              </a:cxn>
              <a:cxn ang="0">
                <a:pos x="connsiteX1" y="connsiteY1"/>
              </a:cxn>
              <a:cxn ang="0">
                <a:pos x="connsiteX2" y="connsiteY2"/>
              </a:cxn>
              <a:cxn ang="0">
                <a:pos x="connsiteX3" y="connsiteY3"/>
              </a:cxn>
            </a:cxnLst>
            <a:rect l="l" t="t" r="r" b="b"/>
            <a:pathLst>
              <a:path w="69057" h="176212">
                <a:moveTo>
                  <a:pt x="7144" y="0"/>
                </a:moveTo>
                <a:lnTo>
                  <a:pt x="66675" y="28575"/>
                </a:lnTo>
                <a:lnTo>
                  <a:pt x="69057" y="152400"/>
                </a:lnTo>
                <a:lnTo>
                  <a:pt x="0" y="176212"/>
                </a:lnTo>
              </a:path>
            </a:pathLst>
          </a:custGeom>
          <a:no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95" name="Freeform 94"/>
          <p:cNvSpPr/>
          <p:nvPr/>
        </p:nvSpPr>
        <p:spPr>
          <a:xfrm flipH="1">
            <a:off x="15129295" y="5632302"/>
            <a:ext cx="71986" cy="277452"/>
          </a:xfrm>
          <a:custGeom>
            <a:avLst/>
            <a:gdLst>
              <a:gd name="connsiteX0" fmla="*/ 7144 w 69057"/>
              <a:gd name="connsiteY0" fmla="*/ 0 h 176212"/>
              <a:gd name="connsiteX1" fmla="*/ 66675 w 69057"/>
              <a:gd name="connsiteY1" fmla="*/ 28575 h 176212"/>
              <a:gd name="connsiteX2" fmla="*/ 69057 w 69057"/>
              <a:gd name="connsiteY2" fmla="*/ 152400 h 176212"/>
              <a:gd name="connsiteX3" fmla="*/ 0 w 69057"/>
              <a:gd name="connsiteY3" fmla="*/ 176212 h 176212"/>
            </a:gdLst>
            <a:ahLst/>
            <a:cxnLst>
              <a:cxn ang="0">
                <a:pos x="connsiteX0" y="connsiteY0"/>
              </a:cxn>
              <a:cxn ang="0">
                <a:pos x="connsiteX1" y="connsiteY1"/>
              </a:cxn>
              <a:cxn ang="0">
                <a:pos x="connsiteX2" y="connsiteY2"/>
              </a:cxn>
              <a:cxn ang="0">
                <a:pos x="connsiteX3" y="connsiteY3"/>
              </a:cxn>
            </a:cxnLst>
            <a:rect l="l" t="t" r="r" b="b"/>
            <a:pathLst>
              <a:path w="69057" h="176212">
                <a:moveTo>
                  <a:pt x="7144" y="0"/>
                </a:moveTo>
                <a:lnTo>
                  <a:pt x="66675" y="28575"/>
                </a:lnTo>
                <a:lnTo>
                  <a:pt x="69057" y="152400"/>
                </a:lnTo>
                <a:lnTo>
                  <a:pt x="0" y="176212"/>
                </a:lnTo>
              </a:path>
            </a:pathLst>
          </a:custGeom>
          <a:no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96" name="Freeform 95"/>
          <p:cNvSpPr/>
          <p:nvPr/>
        </p:nvSpPr>
        <p:spPr>
          <a:xfrm>
            <a:off x="15286767" y="5613555"/>
            <a:ext cx="108733" cy="277452"/>
          </a:xfrm>
          <a:custGeom>
            <a:avLst/>
            <a:gdLst>
              <a:gd name="connsiteX0" fmla="*/ 7144 w 69057"/>
              <a:gd name="connsiteY0" fmla="*/ 0 h 176212"/>
              <a:gd name="connsiteX1" fmla="*/ 66675 w 69057"/>
              <a:gd name="connsiteY1" fmla="*/ 28575 h 176212"/>
              <a:gd name="connsiteX2" fmla="*/ 69057 w 69057"/>
              <a:gd name="connsiteY2" fmla="*/ 152400 h 176212"/>
              <a:gd name="connsiteX3" fmla="*/ 0 w 69057"/>
              <a:gd name="connsiteY3" fmla="*/ 176212 h 176212"/>
            </a:gdLst>
            <a:ahLst/>
            <a:cxnLst>
              <a:cxn ang="0">
                <a:pos x="connsiteX0" y="connsiteY0"/>
              </a:cxn>
              <a:cxn ang="0">
                <a:pos x="connsiteX1" y="connsiteY1"/>
              </a:cxn>
              <a:cxn ang="0">
                <a:pos x="connsiteX2" y="connsiteY2"/>
              </a:cxn>
              <a:cxn ang="0">
                <a:pos x="connsiteX3" y="connsiteY3"/>
              </a:cxn>
            </a:cxnLst>
            <a:rect l="l" t="t" r="r" b="b"/>
            <a:pathLst>
              <a:path w="69057" h="176212">
                <a:moveTo>
                  <a:pt x="7144" y="0"/>
                </a:moveTo>
                <a:lnTo>
                  <a:pt x="66675" y="28575"/>
                </a:lnTo>
                <a:lnTo>
                  <a:pt x="69057" y="152400"/>
                </a:lnTo>
                <a:lnTo>
                  <a:pt x="0" y="176212"/>
                </a:lnTo>
              </a:path>
            </a:pathLst>
          </a:custGeom>
          <a:no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97" name="Freeform 96"/>
          <p:cNvSpPr/>
          <p:nvPr/>
        </p:nvSpPr>
        <p:spPr>
          <a:xfrm flipH="1">
            <a:off x="15624211" y="5639801"/>
            <a:ext cx="71986" cy="277452"/>
          </a:xfrm>
          <a:custGeom>
            <a:avLst/>
            <a:gdLst>
              <a:gd name="connsiteX0" fmla="*/ 7144 w 69057"/>
              <a:gd name="connsiteY0" fmla="*/ 0 h 176212"/>
              <a:gd name="connsiteX1" fmla="*/ 66675 w 69057"/>
              <a:gd name="connsiteY1" fmla="*/ 28575 h 176212"/>
              <a:gd name="connsiteX2" fmla="*/ 69057 w 69057"/>
              <a:gd name="connsiteY2" fmla="*/ 152400 h 176212"/>
              <a:gd name="connsiteX3" fmla="*/ 0 w 69057"/>
              <a:gd name="connsiteY3" fmla="*/ 176212 h 176212"/>
            </a:gdLst>
            <a:ahLst/>
            <a:cxnLst>
              <a:cxn ang="0">
                <a:pos x="connsiteX0" y="connsiteY0"/>
              </a:cxn>
              <a:cxn ang="0">
                <a:pos x="connsiteX1" y="connsiteY1"/>
              </a:cxn>
              <a:cxn ang="0">
                <a:pos x="connsiteX2" y="connsiteY2"/>
              </a:cxn>
              <a:cxn ang="0">
                <a:pos x="connsiteX3" y="connsiteY3"/>
              </a:cxn>
            </a:cxnLst>
            <a:rect l="l" t="t" r="r" b="b"/>
            <a:pathLst>
              <a:path w="69057" h="176212">
                <a:moveTo>
                  <a:pt x="7144" y="0"/>
                </a:moveTo>
                <a:lnTo>
                  <a:pt x="66675" y="28575"/>
                </a:lnTo>
                <a:lnTo>
                  <a:pt x="69057" y="152400"/>
                </a:lnTo>
                <a:lnTo>
                  <a:pt x="0" y="176212"/>
                </a:lnTo>
              </a:path>
            </a:pathLst>
          </a:custGeom>
          <a:no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98" name="Rectangle 97"/>
          <p:cNvSpPr/>
          <p:nvPr/>
        </p:nvSpPr>
        <p:spPr>
          <a:xfrm>
            <a:off x="14926828" y="5684792"/>
            <a:ext cx="168722" cy="172470"/>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99" name="Rectangle 98"/>
          <p:cNvSpPr/>
          <p:nvPr/>
        </p:nvSpPr>
        <p:spPr>
          <a:xfrm>
            <a:off x="15421744" y="5681043"/>
            <a:ext cx="168722" cy="172470"/>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00" name="Freeform 99"/>
          <p:cNvSpPr/>
          <p:nvPr/>
        </p:nvSpPr>
        <p:spPr>
          <a:xfrm>
            <a:off x="15871668" y="6483404"/>
            <a:ext cx="123729" cy="134977"/>
          </a:xfrm>
          <a:custGeom>
            <a:avLst/>
            <a:gdLst>
              <a:gd name="connsiteX0" fmla="*/ 252413 w 252413"/>
              <a:gd name="connsiteY0" fmla="*/ 0 h 280987"/>
              <a:gd name="connsiteX1" fmla="*/ 0 w 252413"/>
              <a:gd name="connsiteY1" fmla="*/ 280987 h 280987"/>
            </a:gdLst>
            <a:ahLst/>
            <a:cxnLst>
              <a:cxn ang="0">
                <a:pos x="connsiteX0" y="connsiteY0"/>
              </a:cxn>
              <a:cxn ang="0">
                <a:pos x="connsiteX1" y="connsiteY1"/>
              </a:cxn>
            </a:cxnLst>
            <a:rect l="l" t="t" r="r" b="b"/>
            <a:pathLst>
              <a:path w="252413" h="280987">
                <a:moveTo>
                  <a:pt x="252413" y="0"/>
                </a:moveTo>
                <a:lnTo>
                  <a:pt x="0" y="280987"/>
                </a:lnTo>
              </a:path>
            </a:pathLst>
          </a:cu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grpSp>
        <p:nvGrpSpPr>
          <p:cNvPr id="101" name="Group 100"/>
          <p:cNvGrpSpPr/>
          <p:nvPr/>
        </p:nvGrpSpPr>
        <p:grpSpPr>
          <a:xfrm rot="19941188">
            <a:off x="16194112" y="6419668"/>
            <a:ext cx="409431" cy="303698"/>
            <a:chOff x="17745075" y="7891463"/>
            <a:chExt cx="260033" cy="192881"/>
          </a:xfrm>
        </p:grpSpPr>
        <p:sp>
          <p:nvSpPr>
            <p:cNvPr id="317" name="Freeform 316"/>
            <p:cNvSpPr/>
            <p:nvPr/>
          </p:nvSpPr>
          <p:spPr>
            <a:xfrm>
              <a:off x="17745075" y="7891463"/>
              <a:ext cx="69057" cy="176212"/>
            </a:xfrm>
            <a:custGeom>
              <a:avLst/>
              <a:gdLst>
                <a:gd name="connsiteX0" fmla="*/ 7144 w 69057"/>
                <a:gd name="connsiteY0" fmla="*/ 0 h 176212"/>
                <a:gd name="connsiteX1" fmla="*/ 66675 w 69057"/>
                <a:gd name="connsiteY1" fmla="*/ 28575 h 176212"/>
                <a:gd name="connsiteX2" fmla="*/ 69057 w 69057"/>
                <a:gd name="connsiteY2" fmla="*/ 152400 h 176212"/>
                <a:gd name="connsiteX3" fmla="*/ 0 w 69057"/>
                <a:gd name="connsiteY3" fmla="*/ 176212 h 176212"/>
              </a:gdLst>
              <a:ahLst/>
              <a:cxnLst>
                <a:cxn ang="0">
                  <a:pos x="connsiteX0" y="connsiteY0"/>
                </a:cxn>
                <a:cxn ang="0">
                  <a:pos x="connsiteX1" y="connsiteY1"/>
                </a:cxn>
                <a:cxn ang="0">
                  <a:pos x="connsiteX2" y="connsiteY2"/>
                </a:cxn>
                <a:cxn ang="0">
                  <a:pos x="connsiteX3" y="connsiteY3"/>
                </a:cxn>
              </a:cxnLst>
              <a:rect l="l" t="t" r="r" b="b"/>
              <a:pathLst>
                <a:path w="69057" h="176212">
                  <a:moveTo>
                    <a:pt x="7144" y="0"/>
                  </a:moveTo>
                  <a:lnTo>
                    <a:pt x="66675" y="28575"/>
                  </a:lnTo>
                  <a:lnTo>
                    <a:pt x="69057" y="152400"/>
                  </a:lnTo>
                  <a:lnTo>
                    <a:pt x="0" y="176212"/>
                  </a:lnTo>
                </a:path>
              </a:pathLst>
            </a:custGeom>
            <a:no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318" name="Freeform 317"/>
            <p:cNvSpPr/>
            <p:nvPr/>
          </p:nvSpPr>
          <p:spPr>
            <a:xfrm flipH="1">
              <a:off x="17959389" y="7908132"/>
              <a:ext cx="45719" cy="176212"/>
            </a:xfrm>
            <a:custGeom>
              <a:avLst/>
              <a:gdLst>
                <a:gd name="connsiteX0" fmla="*/ 7144 w 69057"/>
                <a:gd name="connsiteY0" fmla="*/ 0 h 176212"/>
                <a:gd name="connsiteX1" fmla="*/ 66675 w 69057"/>
                <a:gd name="connsiteY1" fmla="*/ 28575 h 176212"/>
                <a:gd name="connsiteX2" fmla="*/ 69057 w 69057"/>
                <a:gd name="connsiteY2" fmla="*/ 152400 h 176212"/>
                <a:gd name="connsiteX3" fmla="*/ 0 w 69057"/>
                <a:gd name="connsiteY3" fmla="*/ 176212 h 176212"/>
              </a:gdLst>
              <a:ahLst/>
              <a:cxnLst>
                <a:cxn ang="0">
                  <a:pos x="connsiteX0" y="connsiteY0"/>
                </a:cxn>
                <a:cxn ang="0">
                  <a:pos x="connsiteX1" y="connsiteY1"/>
                </a:cxn>
                <a:cxn ang="0">
                  <a:pos x="connsiteX2" y="connsiteY2"/>
                </a:cxn>
                <a:cxn ang="0">
                  <a:pos x="connsiteX3" y="connsiteY3"/>
                </a:cxn>
              </a:cxnLst>
              <a:rect l="l" t="t" r="r" b="b"/>
              <a:pathLst>
                <a:path w="69057" h="176212">
                  <a:moveTo>
                    <a:pt x="7144" y="0"/>
                  </a:moveTo>
                  <a:lnTo>
                    <a:pt x="66675" y="28575"/>
                  </a:lnTo>
                  <a:lnTo>
                    <a:pt x="69057" y="152400"/>
                  </a:lnTo>
                  <a:lnTo>
                    <a:pt x="0" y="176212"/>
                  </a:lnTo>
                </a:path>
              </a:pathLst>
            </a:custGeom>
            <a:no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319" name="Rectangle 318"/>
            <p:cNvSpPr/>
            <p:nvPr/>
          </p:nvSpPr>
          <p:spPr>
            <a:xfrm>
              <a:off x="17830800" y="7934325"/>
              <a:ext cx="107157" cy="109537"/>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grpSp>
      <p:sp>
        <p:nvSpPr>
          <p:cNvPr id="102" name="Freeform 101"/>
          <p:cNvSpPr/>
          <p:nvPr/>
        </p:nvSpPr>
        <p:spPr>
          <a:xfrm rot="18335264">
            <a:off x="16839004" y="6213450"/>
            <a:ext cx="123729" cy="134977"/>
          </a:xfrm>
          <a:custGeom>
            <a:avLst/>
            <a:gdLst>
              <a:gd name="connsiteX0" fmla="*/ 252413 w 252413"/>
              <a:gd name="connsiteY0" fmla="*/ 0 h 280987"/>
              <a:gd name="connsiteX1" fmla="*/ 0 w 252413"/>
              <a:gd name="connsiteY1" fmla="*/ 280987 h 280987"/>
            </a:gdLst>
            <a:ahLst/>
            <a:cxnLst>
              <a:cxn ang="0">
                <a:pos x="connsiteX0" y="connsiteY0"/>
              </a:cxn>
              <a:cxn ang="0">
                <a:pos x="connsiteX1" y="connsiteY1"/>
              </a:cxn>
            </a:cxnLst>
            <a:rect l="l" t="t" r="r" b="b"/>
            <a:pathLst>
              <a:path w="252413" h="280987">
                <a:moveTo>
                  <a:pt x="252413" y="0"/>
                </a:moveTo>
                <a:lnTo>
                  <a:pt x="0" y="280987"/>
                </a:lnTo>
              </a:path>
            </a:pathLst>
          </a:cu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03" name="Freeform 102"/>
          <p:cNvSpPr/>
          <p:nvPr/>
        </p:nvSpPr>
        <p:spPr>
          <a:xfrm rot="19561079">
            <a:off x="17236437" y="6172206"/>
            <a:ext cx="123729" cy="134977"/>
          </a:xfrm>
          <a:custGeom>
            <a:avLst/>
            <a:gdLst>
              <a:gd name="connsiteX0" fmla="*/ 252413 w 252413"/>
              <a:gd name="connsiteY0" fmla="*/ 0 h 280987"/>
              <a:gd name="connsiteX1" fmla="*/ 0 w 252413"/>
              <a:gd name="connsiteY1" fmla="*/ 280987 h 280987"/>
            </a:gdLst>
            <a:ahLst/>
            <a:cxnLst>
              <a:cxn ang="0">
                <a:pos x="connsiteX0" y="connsiteY0"/>
              </a:cxn>
              <a:cxn ang="0">
                <a:pos x="connsiteX1" y="connsiteY1"/>
              </a:cxn>
            </a:cxnLst>
            <a:rect l="l" t="t" r="r" b="b"/>
            <a:pathLst>
              <a:path w="252413" h="280987">
                <a:moveTo>
                  <a:pt x="252413" y="0"/>
                </a:moveTo>
                <a:lnTo>
                  <a:pt x="0" y="280987"/>
                </a:lnTo>
              </a:path>
            </a:pathLst>
          </a:cu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04" name="Freeform 103"/>
          <p:cNvSpPr/>
          <p:nvPr/>
        </p:nvSpPr>
        <p:spPr>
          <a:xfrm rot="262856">
            <a:off x="17648866" y="6344676"/>
            <a:ext cx="123729" cy="134977"/>
          </a:xfrm>
          <a:custGeom>
            <a:avLst/>
            <a:gdLst>
              <a:gd name="connsiteX0" fmla="*/ 252413 w 252413"/>
              <a:gd name="connsiteY0" fmla="*/ 0 h 280987"/>
              <a:gd name="connsiteX1" fmla="*/ 0 w 252413"/>
              <a:gd name="connsiteY1" fmla="*/ 280987 h 280987"/>
            </a:gdLst>
            <a:ahLst/>
            <a:cxnLst>
              <a:cxn ang="0">
                <a:pos x="connsiteX0" y="connsiteY0"/>
              </a:cxn>
              <a:cxn ang="0">
                <a:pos x="connsiteX1" y="connsiteY1"/>
              </a:cxn>
            </a:cxnLst>
            <a:rect l="l" t="t" r="r" b="b"/>
            <a:pathLst>
              <a:path w="252413" h="280987">
                <a:moveTo>
                  <a:pt x="252413" y="0"/>
                </a:moveTo>
                <a:lnTo>
                  <a:pt x="0" y="280987"/>
                </a:lnTo>
              </a:path>
            </a:pathLst>
          </a:cu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05" name="Freeform 104"/>
          <p:cNvSpPr/>
          <p:nvPr/>
        </p:nvSpPr>
        <p:spPr>
          <a:xfrm rot="1032816">
            <a:off x="17866327" y="6700864"/>
            <a:ext cx="123729" cy="134977"/>
          </a:xfrm>
          <a:custGeom>
            <a:avLst/>
            <a:gdLst>
              <a:gd name="connsiteX0" fmla="*/ 252413 w 252413"/>
              <a:gd name="connsiteY0" fmla="*/ 0 h 280987"/>
              <a:gd name="connsiteX1" fmla="*/ 0 w 252413"/>
              <a:gd name="connsiteY1" fmla="*/ 280987 h 280987"/>
            </a:gdLst>
            <a:ahLst/>
            <a:cxnLst>
              <a:cxn ang="0">
                <a:pos x="connsiteX0" y="connsiteY0"/>
              </a:cxn>
              <a:cxn ang="0">
                <a:pos x="connsiteX1" y="connsiteY1"/>
              </a:cxn>
            </a:cxnLst>
            <a:rect l="l" t="t" r="r" b="b"/>
            <a:pathLst>
              <a:path w="252413" h="280987">
                <a:moveTo>
                  <a:pt x="252413" y="0"/>
                </a:moveTo>
                <a:lnTo>
                  <a:pt x="0" y="280987"/>
                </a:lnTo>
              </a:path>
            </a:pathLst>
          </a:cu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06" name="Freeform 105"/>
          <p:cNvSpPr/>
          <p:nvPr/>
        </p:nvSpPr>
        <p:spPr>
          <a:xfrm rot="1032816">
            <a:off x="18083790" y="7075800"/>
            <a:ext cx="123729" cy="134977"/>
          </a:xfrm>
          <a:custGeom>
            <a:avLst/>
            <a:gdLst>
              <a:gd name="connsiteX0" fmla="*/ 252413 w 252413"/>
              <a:gd name="connsiteY0" fmla="*/ 0 h 280987"/>
              <a:gd name="connsiteX1" fmla="*/ 0 w 252413"/>
              <a:gd name="connsiteY1" fmla="*/ 280987 h 280987"/>
            </a:gdLst>
            <a:ahLst/>
            <a:cxnLst>
              <a:cxn ang="0">
                <a:pos x="connsiteX0" y="connsiteY0"/>
              </a:cxn>
              <a:cxn ang="0">
                <a:pos x="connsiteX1" y="connsiteY1"/>
              </a:cxn>
            </a:cxnLst>
            <a:rect l="l" t="t" r="r" b="b"/>
            <a:pathLst>
              <a:path w="252413" h="280987">
                <a:moveTo>
                  <a:pt x="252413" y="0"/>
                </a:moveTo>
                <a:lnTo>
                  <a:pt x="0" y="280987"/>
                </a:lnTo>
              </a:path>
            </a:pathLst>
          </a:cu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07" name="Freeform 106"/>
          <p:cNvSpPr/>
          <p:nvPr/>
        </p:nvSpPr>
        <p:spPr>
          <a:xfrm rot="381446">
            <a:off x="18364991" y="7349503"/>
            <a:ext cx="123729" cy="134977"/>
          </a:xfrm>
          <a:custGeom>
            <a:avLst/>
            <a:gdLst>
              <a:gd name="connsiteX0" fmla="*/ 252413 w 252413"/>
              <a:gd name="connsiteY0" fmla="*/ 0 h 280987"/>
              <a:gd name="connsiteX1" fmla="*/ 0 w 252413"/>
              <a:gd name="connsiteY1" fmla="*/ 280987 h 280987"/>
            </a:gdLst>
            <a:ahLst/>
            <a:cxnLst>
              <a:cxn ang="0">
                <a:pos x="connsiteX0" y="connsiteY0"/>
              </a:cxn>
              <a:cxn ang="0">
                <a:pos x="connsiteX1" y="connsiteY1"/>
              </a:cxn>
            </a:cxnLst>
            <a:rect l="l" t="t" r="r" b="b"/>
            <a:pathLst>
              <a:path w="252413" h="280987">
                <a:moveTo>
                  <a:pt x="252413" y="0"/>
                </a:moveTo>
                <a:lnTo>
                  <a:pt x="0" y="280987"/>
                </a:lnTo>
              </a:path>
            </a:pathLst>
          </a:cu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08" name="Freeform 107"/>
          <p:cNvSpPr/>
          <p:nvPr/>
        </p:nvSpPr>
        <p:spPr>
          <a:xfrm rot="2058563">
            <a:off x="18668689" y="7716938"/>
            <a:ext cx="123729" cy="134977"/>
          </a:xfrm>
          <a:custGeom>
            <a:avLst/>
            <a:gdLst>
              <a:gd name="connsiteX0" fmla="*/ 252413 w 252413"/>
              <a:gd name="connsiteY0" fmla="*/ 0 h 280987"/>
              <a:gd name="connsiteX1" fmla="*/ 0 w 252413"/>
              <a:gd name="connsiteY1" fmla="*/ 280987 h 280987"/>
            </a:gdLst>
            <a:ahLst/>
            <a:cxnLst>
              <a:cxn ang="0">
                <a:pos x="connsiteX0" y="connsiteY0"/>
              </a:cxn>
              <a:cxn ang="0">
                <a:pos x="connsiteX1" y="connsiteY1"/>
              </a:cxn>
            </a:cxnLst>
            <a:rect l="l" t="t" r="r" b="b"/>
            <a:pathLst>
              <a:path w="252413" h="280987">
                <a:moveTo>
                  <a:pt x="252413" y="0"/>
                </a:moveTo>
                <a:lnTo>
                  <a:pt x="0" y="280987"/>
                </a:lnTo>
              </a:path>
            </a:pathLst>
          </a:cu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09" name="Freeform 108"/>
          <p:cNvSpPr/>
          <p:nvPr/>
        </p:nvSpPr>
        <p:spPr>
          <a:xfrm rot="19965285">
            <a:off x="19663061" y="8931244"/>
            <a:ext cx="109474" cy="134977"/>
          </a:xfrm>
          <a:custGeom>
            <a:avLst/>
            <a:gdLst>
              <a:gd name="connsiteX0" fmla="*/ 252413 w 252413"/>
              <a:gd name="connsiteY0" fmla="*/ 0 h 280987"/>
              <a:gd name="connsiteX1" fmla="*/ 0 w 252413"/>
              <a:gd name="connsiteY1" fmla="*/ 280987 h 280987"/>
            </a:gdLst>
            <a:ahLst/>
            <a:cxnLst>
              <a:cxn ang="0">
                <a:pos x="connsiteX0" y="connsiteY0"/>
              </a:cxn>
              <a:cxn ang="0">
                <a:pos x="connsiteX1" y="connsiteY1"/>
              </a:cxn>
            </a:cxnLst>
            <a:rect l="l" t="t" r="r" b="b"/>
            <a:pathLst>
              <a:path w="252413" h="280987">
                <a:moveTo>
                  <a:pt x="252413" y="0"/>
                </a:moveTo>
                <a:lnTo>
                  <a:pt x="0" y="280987"/>
                </a:lnTo>
              </a:path>
            </a:pathLst>
          </a:cu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10" name="Freeform 109"/>
          <p:cNvSpPr/>
          <p:nvPr/>
        </p:nvSpPr>
        <p:spPr>
          <a:xfrm rot="2058563">
            <a:off x="19073619" y="8373076"/>
            <a:ext cx="123729" cy="134977"/>
          </a:xfrm>
          <a:custGeom>
            <a:avLst/>
            <a:gdLst>
              <a:gd name="connsiteX0" fmla="*/ 252413 w 252413"/>
              <a:gd name="connsiteY0" fmla="*/ 0 h 280987"/>
              <a:gd name="connsiteX1" fmla="*/ 0 w 252413"/>
              <a:gd name="connsiteY1" fmla="*/ 280987 h 280987"/>
            </a:gdLst>
            <a:ahLst/>
            <a:cxnLst>
              <a:cxn ang="0">
                <a:pos x="connsiteX0" y="connsiteY0"/>
              </a:cxn>
              <a:cxn ang="0">
                <a:pos x="connsiteX1" y="connsiteY1"/>
              </a:cxn>
            </a:cxnLst>
            <a:rect l="l" t="t" r="r" b="b"/>
            <a:pathLst>
              <a:path w="252413" h="280987">
                <a:moveTo>
                  <a:pt x="252413" y="0"/>
                </a:moveTo>
                <a:lnTo>
                  <a:pt x="0" y="280987"/>
                </a:lnTo>
              </a:path>
            </a:pathLst>
          </a:cu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11" name="Freeform 110"/>
          <p:cNvSpPr/>
          <p:nvPr/>
        </p:nvSpPr>
        <p:spPr>
          <a:xfrm rot="2058563">
            <a:off x="18818662" y="8039383"/>
            <a:ext cx="123729" cy="134977"/>
          </a:xfrm>
          <a:custGeom>
            <a:avLst/>
            <a:gdLst>
              <a:gd name="connsiteX0" fmla="*/ 252413 w 252413"/>
              <a:gd name="connsiteY0" fmla="*/ 0 h 280987"/>
              <a:gd name="connsiteX1" fmla="*/ 0 w 252413"/>
              <a:gd name="connsiteY1" fmla="*/ 280987 h 280987"/>
            </a:gdLst>
            <a:ahLst/>
            <a:cxnLst>
              <a:cxn ang="0">
                <a:pos x="connsiteX0" y="connsiteY0"/>
              </a:cxn>
              <a:cxn ang="0">
                <a:pos x="connsiteX1" y="connsiteY1"/>
              </a:cxn>
            </a:cxnLst>
            <a:rect l="l" t="t" r="r" b="b"/>
            <a:pathLst>
              <a:path w="252413" h="280987">
                <a:moveTo>
                  <a:pt x="252413" y="0"/>
                </a:moveTo>
                <a:lnTo>
                  <a:pt x="0" y="280987"/>
                </a:lnTo>
              </a:path>
            </a:pathLst>
          </a:cu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12" name="Freeform 111"/>
          <p:cNvSpPr/>
          <p:nvPr/>
        </p:nvSpPr>
        <p:spPr>
          <a:xfrm rot="20458615">
            <a:off x="19287333" y="8748011"/>
            <a:ext cx="123729" cy="134977"/>
          </a:xfrm>
          <a:custGeom>
            <a:avLst/>
            <a:gdLst>
              <a:gd name="connsiteX0" fmla="*/ 252413 w 252413"/>
              <a:gd name="connsiteY0" fmla="*/ 0 h 280987"/>
              <a:gd name="connsiteX1" fmla="*/ 0 w 252413"/>
              <a:gd name="connsiteY1" fmla="*/ 280987 h 280987"/>
            </a:gdLst>
            <a:ahLst/>
            <a:cxnLst>
              <a:cxn ang="0">
                <a:pos x="connsiteX0" y="connsiteY0"/>
              </a:cxn>
              <a:cxn ang="0">
                <a:pos x="connsiteX1" y="connsiteY1"/>
              </a:cxn>
            </a:cxnLst>
            <a:rect l="l" t="t" r="r" b="b"/>
            <a:pathLst>
              <a:path w="252413" h="280987">
                <a:moveTo>
                  <a:pt x="252413" y="0"/>
                </a:moveTo>
                <a:lnTo>
                  <a:pt x="0" y="280987"/>
                </a:lnTo>
              </a:path>
            </a:pathLst>
          </a:cu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13" name="Freeform 112"/>
          <p:cNvSpPr/>
          <p:nvPr/>
        </p:nvSpPr>
        <p:spPr>
          <a:xfrm rot="2006302">
            <a:off x="20835820" y="9670353"/>
            <a:ext cx="123729" cy="134977"/>
          </a:xfrm>
          <a:custGeom>
            <a:avLst/>
            <a:gdLst>
              <a:gd name="connsiteX0" fmla="*/ 252413 w 252413"/>
              <a:gd name="connsiteY0" fmla="*/ 0 h 280987"/>
              <a:gd name="connsiteX1" fmla="*/ 0 w 252413"/>
              <a:gd name="connsiteY1" fmla="*/ 280987 h 280987"/>
            </a:gdLst>
            <a:ahLst/>
            <a:cxnLst>
              <a:cxn ang="0">
                <a:pos x="connsiteX0" y="connsiteY0"/>
              </a:cxn>
              <a:cxn ang="0">
                <a:pos x="connsiteX1" y="connsiteY1"/>
              </a:cxn>
            </a:cxnLst>
            <a:rect l="l" t="t" r="r" b="b"/>
            <a:pathLst>
              <a:path w="252413" h="280987">
                <a:moveTo>
                  <a:pt x="252413" y="0"/>
                </a:moveTo>
                <a:lnTo>
                  <a:pt x="0" y="280987"/>
                </a:lnTo>
              </a:path>
            </a:pathLst>
          </a:cu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14" name="Freeform 113"/>
          <p:cNvSpPr/>
          <p:nvPr/>
        </p:nvSpPr>
        <p:spPr>
          <a:xfrm rot="19596790">
            <a:off x="20063450" y="8897986"/>
            <a:ext cx="123729" cy="134977"/>
          </a:xfrm>
          <a:custGeom>
            <a:avLst/>
            <a:gdLst>
              <a:gd name="connsiteX0" fmla="*/ 252413 w 252413"/>
              <a:gd name="connsiteY0" fmla="*/ 0 h 280987"/>
              <a:gd name="connsiteX1" fmla="*/ 0 w 252413"/>
              <a:gd name="connsiteY1" fmla="*/ 280987 h 280987"/>
            </a:gdLst>
            <a:ahLst/>
            <a:cxnLst>
              <a:cxn ang="0">
                <a:pos x="connsiteX0" y="connsiteY0"/>
              </a:cxn>
              <a:cxn ang="0">
                <a:pos x="connsiteX1" y="connsiteY1"/>
              </a:cxn>
            </a:cxnLst>
            <a:rect l="l" t="t" r="r" b="b"/>
            <a:pathLst>
              <a:path w="252413" h="280987">
                <a:moveTo>
                  <a:pt x="252413" y="0"/>
                </a:moveTo>
                <a:lnTo>
                  <a:pt x="0" y="280987"/>
                </a:lnTo>
              </a:path>
            </a:pathLst>
          </a:cu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15" name="Freeform 114"/>
          <p:cNvSpPr/>
          <p:nvPr/>
        </p:nvSpPr>
        <p:spPr>
          <a:xfrm rot="21199473">
            <a:off x="20464631" y="9006717"/>
            <a:ext cx="123729" cy="134977"/>
          </a:xfrm>
          <a:custGeom>
            <a:avLst/>
            <a:gdLst>
              <a:gd name="connsiteX0" fmla="*/ 252413 w 252413"/>
              <a:gd name="connsiteY0" fmla="*/ 0 h 280987"/>
              <a:gd name="connsiteX1" fmla="*/ 0 w 252413"/>
              <a:gd name="connsiteY1" fmla="*/ 280987 h 280987"/>
            </a:gdLst>
            <a:ahLst/>
            <a:cxnLst>
              <a:cxn ang="0">
                <a:pos x="connsiteX0" y="connsiteY0"/>
              </a:cxn>
              <a:cxn ang="0">
                <a:pos x="connsiteX1" y="connsiteY1"/>
              </a:cxn>
            </a:cxnLst>
            <a:rect l="l" t="t" r="r" b="b"/>
            <a:pathLst>
              <a:path w="252413" h="280987">
                <a:moveTo>
                  <a:pt x="252413" y="0"/>
                </a:moveTo>
                <a:lnTo>
                  <a:pt x="0" y="280987"/>
                </a:lnTo>
              </a:path>
            </a:pathLst>
          </a:cu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16" name="Freeform 115"/>
          <p:cNvSpPr/>
          <p:nvPr/>
        </p:nvSpPr>
        <p:spPr>
          <a:xfrm rot="17035355">
            <a:off x="22268074" y="9460389"/>
            <a:ext cx="123729" cy="134977"/>
          </a:xfrm>
          <a:custGeom>
            <a:avLst/>
            <a:gdLst>
              <a:gd name="connsiteX0" fmla="*/ 252413 w 252413"/>
              <a:gd name="connsiteY0" fmla="*/ 0 h 280987"/>
              <a:gd name="connsiteX1" fmla="*/ 0 w 252413"/>
              <a:gd name="connsiteY1" fmla="*/ 280987 h 280987"/>
            </a:gdLst>
            <a:ahLst/>
            <a:cxnLst>
              <a:cxn ang="0">
                <a:pos x="connsiteX0" y="connsiteY0"/>
              </a:cxn>
              <a:cxn ang="0">
                <a:pos x="connsiteX1" y="connsiteY1"/>
              </a:cxn>
            </a:cxnLst>
            <a:rect l="l" t="t" r="r" b="b"/>
            <a:pathLst>
              <a:path w="252413" h="280987">
                <a:moveTo>
                  <a:pt x="252413" y="0"/>
                </a:moveTo>
                <a:lnTo>
                  <a:pt x="0" y="280987"/>
                </a:lnTo>
              </a:path>
            </a:pathLst>
          </a:cu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17" name="Freeform 116"/>
          <p:cNvSpPr/>
          <p:nvPr/>
        </p:nvSpPr>
        <p:spPr>
          <a:xfrm rot="17457946">
            <a:off x="22950458" y="8991720"/>
            <a:ext cx="123729" cy="134977"/>
          </a:xfrm>
          <a:custGeom>
            <a:avLst/>
            <a:gdLst>
              <a:gd name="connsiteX0" fmla="*/ 252413 w 252413"/>
              <a:gd name="connsiteY0" fmla="*/ 0 h 280987"/>
              <a:gd name="connsiteX1" fmla="*/ 0 w 252413"/>
              <a:gd name="connsiteY1" fmla="*/ 280987 h 280987"/>
            </a:gdLst>
            <a:ahLst/>
            <a:cxnLst>
              <a:cxn ang="0">
                <a:pos x="connsiteX0" y="connsiteY0"/>
              </a:cxn>
              <a:cxn ang="0">
                <a:pos x="connsiteX1" y="connsiteY1"/>
              </a:cxn>
            </a:cxnLst>
            <a:rect l="l" t="t" r="r" b="b"/>
            <a:pathLst>
              <a:path w="252413" h="280987">
                <a:moveTo>
                  <a:pt x="252413" y="0"/>
                </a:moveTo>
                <a:lnTo>
                  <a:pt x="0" y="280987"/>
                </a:lnTo>
              </a:path>
            </a:pathLst>
          </a:cu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18" name="Freeform 117"/>
          <p:cNvSpPr/>
          <p:nvPr/>
        </p:nvSpPr>
        <p:spPr>
          <a:xfrm rot="17035355">
            <a:off x="22669256" y="9141694"/>
            <a:ext cx="123729" cy="134977"/>
          </a:xfrm>
          <a:custGeom>
            <a:avLst/>
            <a:gdLst>
              <a:gd name="connsiteX0" fmla="*/ 252413 w 252413"/>
              <a:gd name="connsiteY0" fmla="*/ 0 h 280987"/>
              <a:gd name="connsiteX1" fmla="*/ 0 w 252413"/>
              <a:gd name="connsiteY1" fmla="*/ 280987 h 280987"/>
            </a:gdLst>
            <a:ahLst/>
            <a:cxnLst>
              <a:cxn ang="0">
                <a:pos x="connsiteX0" y="connsiteY0"/>
              </a:cxn>
              <a:cxn ang="0">
                <a:pos x="connsiteX1" y="connsiteY1"/>
              </a:cxn>
            </a:cxnLst>
            <a:rect l="l" t="t" r="r" b="b"/>
            <a:pathLst>
              <a:path w="252413" h="280987">
                <a:moveTo>
                  <a:pt x="252413" y="0"/>
                </a:moveTo>
                <a:lnTo>
                  <a:pt x="0" y="280987"/>
                </a:lnTo>
              </a:path>
            </a:pathLst>
          </a:cu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19" name="Freeform 118"/>
          <p:cNvSpPr/>
          <p:nvPr/>
        </p:nvSpPr>
        <p:spPr>
          <a:xfrm rot="17035355">
            <a:off x="21544448" y="9831576"/>
            <a:ext cx="123729" cy="134977"/>
          </a:xfrm>
          <a:custGeom>
            <a:avLst/>
            <a:gdLst>
              <a:gd name="connsiteX0" fmla="*/ 252413 w 252413"/>
              <a:gd name="connsiteY0" fmla="*/ 0 h 280987"/>
              <a:gd name="connsiteX1" fmla="*/ 0 w 252413"/>
              <a:gd name="connsiteY1" fmla="*/ 280987 h 280987"/>
            </a:gdLst>
            <a:ahLst/>
            <a:cxnLst>
              <a:cxn ang="0">
                <a:pos x="connsiteX0" y="connsiteY0"/>
              </a:cxn>
              <a:cxn ang="0">
                <a:pos x="connsiteX1" y="connsiteY1"/>
              </a:cxn>
            </a:cxnLst>
            <a:rect l="l" t="t" r="r" b="b"/>
            <a:pathLst>
              <a:path w="252413" h="280987">
                <a:moveTo>
                  <a:pt x="252413" y="0"/>
                </a:moveTo>
                <a:lnTo>
                  <a:pt x="0" y="280987"/>
                </a:lnTo>
              </a:path>
            </a:pathLst>
          </a:cu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20" name="Freeform 119"/>
          <p:cNvSpPr/>
          <p:nvPr/>
        </p:nvSpPr>
        <p:spPr>
          <a:xfrm rot="17035355">
            <a:off x="21885640" y="9569122"/>
            <a:ext cx="123729" cy="134977"/>
          </a:xfrm>
          <a:custGeom>
            <a:avLst/>
            <a:gdLst>
              <a:gd name="connsiteX0" fmla="*/ 252413 w 252413"/>
              <a:gd name="connsiteY0" fmla="*/ 0 h 280987"/>
              <a:gd name="connsiteX1" fmla="*/ 0 w 252413"/>
              <a:gd name="connsiteY1" fmla="*/ 280987 h 280987"/>
            </a:gdLst>
            <a:ahLst/>
            <a:cxnLst>
              <a:cxn ang="0">
                <a:pos x="connsiteX0" y="connsiteY0"/>
              </a:cxn>
              <a:cxn ang="0">
                <a:pos x="connsiteX1" y="connsiteY1"/>
              </a:cxn>
            </a:cxnLst>
            <a:rect l="l" t="t" r="r" b="b"/>
            <a:pathLst>
              <a:path w="252413" h="280987">
                <a:moveTo>
                  <a:pt x="252413" y="0"/>
                </a:moveTo>
                <a:lnTo>
                  <a:pt x="0" y="280987"/>
                </a:lnTo>
              </a:path>
            </a:pathLst>
          </a:cu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21" name="Freeform 120"/>
          <p:cNvSpPr/>
          <p:nvPr/>
        </p:nvSpPr>
        <p:spPr>
          <a:xfrm rot="2006302">
            <a:off x="20682094" y="9306664"/>
            <a:ext cx="123729" cy="134977"/>
          </a:xfrm>
          <a:custGeom>
            <a:avLst/>
            <a:gdLst>
              <a:gd name="connsiteX0" fmla="*/ 252413 w 252413"/>
              <a:gd name="connsiteY0" fmla="*/ 0 h 280987"/>
              <a:gd name="connsiteX1" fmla="*/ 0 w 252413"/>
              <a:gd name="connsiteY1" fmla="*/ 280987 h 280987"/>
            </a:gdLst>
            <a:ahLst/>
            <a:cxnLst>
              <a:cxn ang="0">
                <a:pos x="connsiteX0" y="connsiteY0"/>
              </a:cxn>
              <a:cxn ang="0">
                <a:pos x="connsiteX1" y="connsiteY1"/>
              </a:cxn>
            </a:cxnLst>
            <a:rect l="l" t="t" r="r" b="b"/>
            <a:pathLst>
              <a:path w="252413" h="280987">
                <a:moveTo>
                  <a:pt x="252413" y="0"/>
                </a:moveTo>
                <a:lnTo>
                  <a:pt x="0" y="280987"/>
                </a:lnTo>
              </a:path>
            </a:pathLst>
          </a:cu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22" name="Freeform 121"/>
          <p:cNvSpPr/>
          <p:nvPr/>
        </p:nvSpPr>
        <p:spPr>
          <a:xfrm rot="20557704">
            <a:off x="21199507" y="9876567"/>
            <a:ext cx="123729" cy="134977"/>
          </a:xfrm>
          <a:custGeom>
            <a:avLst/>
            <a:gdLst>
              <a:gd name="connsiteX0" fmla="*/ 252413 w 252413"/>
              <a:gd name="connsiteY0" fmla="*/ 0 h 280987"/>
              <a:gd name="connsiteX1" fmla="*/ 0 w 252413"/>
              <a:gd name="connsiteY1" fmla="*/ 280987 h 280987"/>
            </a:gdLst>
            <a:ahLst/>
            <a:cxnLst>
              <a:cxn ang="0">
                <a:pos x="connsiteX0" y="connsiteY0"/>
              </a:cxn>
              <a:cxn ang="0">
                <a:pos x="connsiteX1" y="connsiteY1"/>
              </a:cxn>
            </a:cxnLst>
            <a:rect l="l" t="t" r="r" b="b"/>
            <a:pathLst>
              <a:path w="252413" h="280987">
                <a:moveTo>
                  <a:pt x="252413" y="0"/>
                </a:moveTo>
                <a:lnTo>
                  <a:pt x="0" y="280987"/>
                </a:lnTo>
              </a:path>
            </a:pathLst>
          </a:cu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grpSp>
        <p:nvGrpSpPr>
          <p:cNvPr id="123" name="Group 122"/>
          <p:cNvGrpSpPr/>
          <p:nvPr/>
        </p:nvGrpSpPr>
        <p:grpSpPr>
          <a:xfrm rot="958390">
            <a:off x="23314151" y="8789264"/>
            <a:ext cx="409431" cy="303698"/>
            <a:chOff x="17745075" y="7891463"/>
            <a:chExt cx="260033" cy="192881"/>
          </a:xfrm>
        </p:grpSpPr>
        <p:sp>
          <p:nvSpPr>
            <p:cNvPr id="314" name="Freeform 313"/>
            <p:cNvSpPr/>
            <p:nvPr/>
          </p:nvSpPr>
          <p:spPr>
            <a:xfrm>
              <a:off x="17745075" y="7891463"/>
              <a:ext cx="69057" cy="176212"/>
            </a:xfrm>
            <a:custGeom>
              <a:avLst/>
              <a:gdLst>
                <a:gd name="connsiteX0" fmla="*/ 7144 w 69057"/>
                <a:gd name="connsiteY0" fmla="*/ 0 h 176212"/>
                <a:gd name="connsiteX1" fmla="*/ 66675 w 69057"/>
                <a:gd name="connsiteY1" fmla="*/ 28575 h 176212"/>
                <a:gd name="connsiteX2" fmla="*/ 69057 w 69057"/>
                <a:gd name="connsiteY2" fmla="*/ 152400 h 176212"/>
                <a:gd name="connsiteX3" fmla="*/ 0 w 69057"/>
                <a:gd name="connsiteY3" fmla="*/ 176212 h 176212"/>
              </a:gdLst>
              <a:ahLst/>
              <a:cxnLst>
                <a:cxn ang="0">
                  <a:pos x="connsiteX0" y="connsiteY0"/>
                </a:cxn>
                <a:cxn ang="0">
                  <a:pos x="connsiteX1" y="connsiteY1"/>
                </a:cxn>
                <a:cxn ang="0">
                  <a:pos x="connsiteX2" y="connsiteY2"/>
                </a:cxn>
                <a:cxn ang="0">
                  <a:pos x="connsiteX3" y="connsiteY3"/>
                </a:cxn>
              </a:cxnLst>
              <a:rect l="l" t="t" r="r" b="b"/>
              <a:pathLst>
                <a:path w="69057" h="176212">
                  <a:moveTo>
                    <a:pt x="7144" y="0"/>
                  </a:moveTo>
                  <a:lnTo>
                    <a:pt x="66675" y="28575"/>
                  </a:lnTo>
                  <a:lnTo>
                    <a:pt x="69057" y="152400"/>
                  </a:lnTo>
                  <a:lnTo>
                    <a:pt x="0" y="176212"/>
                  </a:lnTo>
                </a:path>
              </a:pathLst>
            </a:custGeom>
            <a:no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315" name="Freeform 314"/>
            <p:cNvSpPr/>
            <p:nvPr/>
          </p:nvSpPr>
          <p:spPr>
            <a:xfrm flipH="1">
              <a:off x="17959389" y="7908132"/>
              <a:ext cx="45719" cy="176212"/>
            </a:xfrm>
            <a:custGeom>
              <a:avLst/>
              <a:gdLst>
                <a:gd name="connsiteX0" fmla="*/ 7144 w 69057"/>
                <a:gd name="connsiteY0" fmla="*/ 0 h 176212"/>
                <a:gd name="connsiteX1" fmla="*/ 66675 w 69057"/>
                <a:gd name="connsiteY1" fmla="*/ 28575 h 176212"/>
                <a:gd name="connsiteX2" fmla="*/ 69057 w 69057"/>
                <a:gd name="connsiteY2" fmla="*/ 152400 h 176212"/>
                <a:gd name="connsiteX3" fmla="*/ 0 w 69057"/>
                <a:gd name="connsiteY3" fmla="*/ 176212 h 176212"/>
              </a:gdLst>
              <a:ahLst/>
              <a:cxnLst>
                <a:cxn ang="0">
                  <a:pos x="connsiteX0" y="connsiteY0"/>
                </a:cxn>
                <a:cxn ang="0">
                  <a:pos x="connsiteX1" y="connsiteY1"/>
                </a:cxn>
                <a:cxn ang="0">
                  <a:pos x="connsiteX2" y="connsiteY2"/>
                </a:cxn>
                <a:cxn ang="0">
                  <a:pos x="connsiteX3" y="connsiteY3"/>
                </a:cxn>
              </a:cxnLst>
              <a:rect l="l" t="t" r="r" b="b"/>
              <a:pathLst>
                <a:path w="69057" h="176212">
                  <a:moveTo>
                    <a:pt x="7144" y="0"/>
                  </a:moveTo>
                  <a:lnTo>
                    <a:pt x="66675" y="28575"/>
                  </a:lnTo>
                  <a:lnTo>
                    <a:pt x="69057" y="152400"/>
                  </a:lnTo>
                  <a:lnTo>
                    <a:pt x="0" y="176212"/>
                  </a:lnTo>
                </a:path>
              </a:pathLst>
            </a:custGeom>
            <a:no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316" name="Rectangle 315"/>
            <p:cNvSpPr/>
            <p:nvPr/>
          </p:nvSpPr>
          <p:spPr>
            <a:xfrm>
              <a:off x="17830800" y="7934325"/>
              <a:ext cx="107157" cy="109537"/>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grpSp>
      <p:sp>
        <p:nvSpPr>
          <p:cNvPr id="124" name="Freeform 123"/>
          <p:cNvSpPr/>
          <p:nvPr/>
        </p:nvSpPr>
        <p:spPr>
          <a:xfrm rot="249123">
            <a:off x="23936539" y="9171689"/>
            <a:ext cx="123729" cy="134977"/>
          </a:xfrm>
          <a:custGeom>
            <a:avLst/>
            <a:gdLst>
              <a:gd name="connsiteX0" fmla="*/ 252413 w 252413"/>
              <a:gd name="connsiteY0" fmla="*/ 0 h 280987"/>
              <a:gd name="connsiteX1" fmla="*/ 0 w 252413"/>
              <a:gd name="connsiteY1" fmla="*/ 280987 h 280987"/>
            </a:gdLst>
            <a:ahLst/>
            <a:cxnLst>
              <a:cxn ang="0">
                <a:pos x="connsiteX0" y="connsiteY0"/>
              </a:cxn>
              <a:cxn ang="0">
                <a:pos x="connsiteX1" y="connsiteY1"/>
              </a:cxn>
            </a:cxnLst>
            <a:rect l="l" t="t" r="r" b="b"/>
            <a:pathLst>
              <a:path w="252413" h="280987">
                <a:moveTo>
                  <a:pt x="252413" y="0"/>
                </a:moveTo>
                <a:lnTo>
                  <a:pt x="0" y="280987"/>
                </a:lnTo>
              </a:path>
            </a:pathLst>
          </a:cu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25" name="Freeform 124"/>
          <p:cNvSpPr/>
          <p:nvPr/>
        </p:nvSpPr>
        <p:spPr>
          <a:xfrm rot="18291236">
            <a:off x="24671414" y="9670355"/>
            <a:ext cx="123729" cy="134977"/>
          </a:xfrm>
          <a:custGeom>
            <a:avLst/>
            <a:gdLst>
              <a:gd name="connsiteX0" fmla="*/ 252413 w 252413"/>
              <a:gd name="connsiteY0" fmla="*/ 0 h 280987"/>
              <a:gd name="connsiteX1" fmla="*/ 0 w 252413"/>
              <a:gd name="connsiteY1" fmla="*/ 280987 h 280987"/>
            </a:gdLst>
            <a:ahLst/>
            <a:cxnLst>
              <a:cxn ang="0">
                <a:pos x="connsiteX0" y="connsiteY0"/>
              </a:cxn>
              <a:cxn ang="0">
                <a:pos x="connsiteX1" y="connsiteY1"/>
              </a:cxn>
            </a:cxnLst>
            <a:rect l="l" t="t" r="r" b="b"/>
            <a:pathLst>
              <a:path w="252413" h="280987">
                <a:moveTo>
                  <a:pt x="252413" y="0"/>
                </a:moveTo>
                <a:lnTo>
                  <a:pt x="0" y="280987"/>
                </a:lnTo>
              </a:path>
            </a:pathLst>
          </a:cu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26" name="Freeform 125"/>
          <p:cNvSpPr/>
          <p:nvPr/>
        </p:nvSpPr>
        <p:spPr>
          <a:xfrm rot="16759544">
            <a:off x="24896376" y="9482887"/>
            <a:ext cx="123729" cy="134977"/>
          </a:xfrm>
          <a:custGeom>
            <a:avLst/>
            <a:gdLst>
              <a:gd name="connsiteX0" fmla="*/ 252413 w 252413"/>
              <a:gd name="connsiteY0" fmla="*/ 0 h 280987"/>
              <a:gd name="connsiteX1" fmla="*/ 0 w 252413"/>
              <a:gd name="connsiteY1" fmla="*/ 280987 h 280987"/>
            </a:gdLst>
            <a:ahLst/>
            <a:cxnLst>
              <a:cxn ang="0">
                <a:pos x="connsiteX0" y="connsiteY0"/>
              </a:cxn>
              <a:cxn ang="0">
                <a:pos x="connsiteX1" y="connsiteY1"/>
              </a:cxn>
            </a:cxnLst>
            <a:rect l="l" t="t" r="r" b="b"/>
            <a:pathLst>
              <a:path w="252413" h="280987">
                <a:moveTo>
                  <a:pt x="252413" y="0"/>
                </a:moveTo>
                <a:lnTo>
                  <a:pt x="0" y="280987"/>
                </a:lnTo>
              </a:path>
            </a:pathLst>
          </a:cu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27" name="Freeform 126"/>
          <p:cNvSpPr/>
          <p:nvPr/>
        </p:nvSpPr>
        <p:spPr>
          <a:xfrm rot="19409203">
            <a:off x="25166329" y="9370406"/>
            <a:ext cx="123729" cy="134977"/>
          </a:xfrm>
          <a:custGeom>
            <a:avLst/>
            <a:gdLst>
              <a:gd name="connsiteX0" fmla="*/ 252413 w 252413"/>
              <a:gd name="connsiteY0" fmla="*/ 0 h 280987"/>
              <a:gd name="connsiteX1" fmla="*/ 0 w 252413"/>
              <a:gd name="connsiteY1" fmla="*/ 280987 h 280987"/>
            </a:gdLst>
            <a:ahLst/>
            <a:cxnLst>
              <a:cxn ang="0">
                <a:pos x="connsiteX0" y="connsiteY0"/>
              </a:cxn>
              <a:cxn ang="0">
                <a:pos x="connsiteX1" y="connsiteY1"/>
              </a:cxn>
            </a:cxnLst>
            <a:rect l="l" t="t" r="r" b="b"/>
            <a:pathLst>
              <a:path w="252413" h="280987">
                <a:moveTo>
                  <a:pt x="252413" y="0"/>
                </a:moveTo>
                <a:lnTo>
                  <a:pt x="0" y="280987"/>
                </a:lnTo>
              </a:path>
            </a:pathLst>
          </a:cu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28" name="Freeform 127"/>
          <p:cNvSpPr/>
          <p:nvPr/>
        </p:nvSpPr>
        <p:spPr>
          <a:xfrm rot="13309602">
            <a:off x="25646248" y="10071535"/>
            <a:ext cx="123729" cy="134977"/>
          </a:xfrm>
          <a:custGeom>
            <a:avLst/>
            <a:gdLst>
              <a:gd name="connsiteX0" fmla="*/ 252413 w 252413"/>
              <a:gd name="connsiteY0" fmla="*/ 0 h 280987"/>
              <a:gd name="connsiteX1" fmla="*/ 0 w 252413"/>
              <a:gd name="connsiteY1" fmla="*/ 280987 h 280987"/>
            </a:gdLst>
            <a:ahLst/>
            <a:cxnLst>
              <a:cxn ang="0">
                <a:pos x="connsiteX0" y="connsiteY0"/>
              </a:cxn>
              <a:cxn ang="0">
                <a:pos x="connsiteX1" y="connsiteY1"/>
              </a:cxn>
            </a:cxnLst>
            <a:rect l="l" t="t" r="r" b="b"/>
            <a:pathLst>
              <a:path w="252413" h="280987">
                <a:moveTo>
                  <a:pt x="252413" y="0"/>
                </a:moveTo>
                <a:lnTo>
                  <a:pt x="0" y="280987"/>
                </a:lnTo>
              </a:path>
            </a:pathLst>
          </a:cu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29" name="Freeform 128"/>
          <p:cNvSpPr/>
          <p:nvPr/>
        </p:nvSpPr>
        <p:spPr>
          <a:xfrm rot="15273341">
            <a:off x="25455031" y="10851402"/>
            <a:ext cx="123729" cy="134977"/>
          </a:xfrm>
          <a:custGeom>
            <a:avLst/>
            <a:gdLst>
              <a:gd name="connsiteX0" fmla="*/ 252413 w 252413"/>
              <a:gd name="connsiteY0" fmla="*/ 0 h 280987"/>
              <a:gd name="connsiteX1" fmla="*/ 0 w 252413"/>
              <a:gd name="connsiteY1" fmla="*/ 280987 h 280987"/>
            </a:gdLst>
            <a:ahLst/>
            <a:cxnLst>
              <a:cxn ang="0">
                <a:pos x="connsiteX0" y="connsiteY0"/>
              </a:cxn>
              <a:cxn ang="0">
                <a:pos x="connsiteX1" y="connsiteY1"/>
              </a:cxn>
            </a:cxnLst>
            <a:rect l="l" t="t" r="r" b="b"/>
            <a:pathLst>
              <a:path w="252413" h="280987">
                <a:moveTo>
                  <a:pt x="252413" y="0"/>
                </a:moveTo>
                <a:lnTo>
                  <a:pt x="0" y="280987"/>
                </a:lnTo>
              </a:path>
            </a:pathLst>
          </a:cu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30" name="Freeform 129"/>
          <p:cNvSpPr/>
          <p:nvPr/>
        </p:nvSpPr>
        <p:spPr>
          <a:xfrm rot="14750366">
            <a:off x="25612502" y="10412729"/>
            <a:ext cx="123729" cy="134977"/>
          </a:xfrm>
          <a:custGeom>
            <a:avLst/>
            <a:gdLst>
              <a:gd name="connsiteX0" fmla="*/ 252413 w 252413"/>
              <a:gd name="connsiteY0" fmla="*/ 0 h 280987"/>
              <a:gd name="connsiteX1" fmla="*/ 0 w 252413"/>
              <a:gd name="connsiteY1" fmla="*/ 280987 h 280987"/>
            </a:gdLst>
            <a:ahLst/>
            <a:cxnLst>
              <a:cxn ang="0">
                <a:pos x="connsiteX0" y="connsiteY0"/>
              </a:cxn>
              <a:cxn ang="0">
                <a:pos x="connsiteX1" y="connsiteY1"/>
              </a:cxn>
            </a:cxnLst>
            <a:rect l="l" t="t" r="r" b="b"/>
            <a:pathLst>
              <a:path w="252413" h="280987">
                <a:moveTo>
                  <a:pt x="252413" y="0"/>
                </a:moveTo>
                <a:lnTo>
                  <a:pt x="0" y="280987"/>
                </a:lnTo>
              </a:path>
            </a:pathLst>
          </a:cu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31" name="Freeform 130"/>
          <p:cNvSpPr/>
          <p:nvPr/>
        </p:nvSpPr>
        <p:spPr>
          <a:xfrm rot="13309602">
            <a:off x="25410039" y="9666605"/>
            <a:ext cx="123729" cy="134977"/>
          </a:xfrm>
          <a:custGeom>
            <a:avLst/>
            <a:gdLst>
              <a:gd name="connsiteX0" fmla="*/ 252413 w 252413"/>
              <a:gd name="connsiteY0" fmla="*/ 0 h 280987"/>
              <a:gd name="connsiteX1" fmla="*/ 0 w 252413"/>
              <a:gd name="connsiteY1" fmla="*/ 280987 h 280987"/>
            </a:gdLst>
            <a:ahLst/>
            <a:cxnLst>
              <a:cxn ang="0">
                <a:pos x="connsiteX0" y="connsiteY0"/>
              </a:cxn>
              <a:cxn ang="0">
                <a:pos x="connsiteX1" y="connsiteY1"/>
              </a:cxn>
            </a:cxnLst>
            <a:rect l="l" t="t" r="r" b="b"/>
            <a:pathLst>
              <a:path w="252413" h="280987">
                <a:moveTo>
                  <a:pt x="252413" y="0"/>
                </a:moveTo>
                <a:lnTo>
                  <a:pt x="0" y="280987"/>
                </a:lnTo>
              </a:path>
            </a:pathLst>
          </a:cu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32" name="Freeform 131"/>
          <p:cNvSpPr/>
          <p:nvPr/>
        </p:nvSpPr>
        <p:spPr>
          <a:xfrm rot="13111830">
            <a:off x="25425037" y="11533786"/>
            <a:ext cx="123729" cy="134977"/>
          </a:xfrm>
          <a:custGeom>
            <a:avLst/>
            <a:gdLst>
              <a:gd name="connsiteX0" fmla="*/ 252413 w 252413"/>
              <a:gd name="connsiteY0" fmla="*/ 0 h 280987"/>
              <a:gd name="connsiteX1" fmla="*/ 0 w 252413"/>
              <a:gd name="connsiteY1" fmla="*/ 280987 h 280987"/>
            </a:gdLst>
            <a:ahLst/>
            <a:cxnLst>
              <a:cxn ang="0">
                <a:pos x="connsiteX0" y="connsiteY0"/>
              </a:cxn>
              <a:cxn ang="0">
                <a:pos x="connsiteX1" y="connsiteY1"/>
              </a:cxn>
            </a:cxnLst>
            <a:rect l="l" t="t" r="r" b="b"/>
            <a:pathLst>
              <a:path w="252413" h="280987">
                <a:moveTo>
                  <a:pt x="252413" y="0"/>
                </a:moveTo>
                <a:lnTo>
                  <a:pt x="0" y="280987"/>
                </a:lnTo>
              </a:path>
            </a:pathLst>
          </a:cu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33" name="Freeform 132"/>
          <p:cNvSpPr/>
          <p:nvPr/>
        </p:nvSpPr>
        <p:spPr>
          <a:xfrm rot="11567531">
            <a:off x="25987438" y="12339897"/>
            <a:ext cx="123729" cy="134977"/>
          </a:xfrm>
          <a:custGeom>
            <a:avLst/>
            <a:gdLst>
              <a:gd name="connsiteX0" fmla="*/ 252413 w 252413"/>
              <a:gd name="connsiteY0" fmla="*/ 0 h 280987"/>
              <a:gd name="connsiteX1" fmla="*/ 0 w 252413"/>
              <a:gd name="connsiteY1" fmla="*/ 280987 h 280987"/>
            </a:gdLst>
            <a:ahLst/>
            <a:cxnLst>
              <a:cxn ang="0">
                <a:pos x="connsiteX0" y="connsiteY0"/>
              </a:cxn>
              <a:cxn ang="0">
                <a:pos x="connsiteX1" y="connsiteY1"/>
              </a:cxn>
            </a:cxnLst>
            <a:rect l="l" t="t" r="r" b="b"/>
            <a:pathLst>
              <a:path w="252413" h="280987">
                <a:moveTo>
                  <a:pt x="252413" y="0"/>
                </a:moveTo>
                <a:lnTo>
                  <a:pt x="0" y="280987"/>
                </a:lnTo>
              </a:path>
            </a:pathLst>
          </a:cu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34" name="Freeform 133"/>
          <p:cNvSpPr/>
          <p:nvPr/>
        </p:nvSpPr>
        <p:spPr>
          <a:xfrm rot="11567531">
            <a:off x="26546092" y="12962288"/>
            <a:ext cx="123729" cy="134977"/>
          </a:xfrm>
          <a:custGeom>
            <a:avLst/>
            <a:gdLst>
              <a:gd name="connsiteX0" fmla="*/ 252413 w 252413"/>
              <a:gd name="connsiteY0" fmla="*/ 0 h 280987"/>
              <a:gd name="connsiteX1" fmla="*/ 0 w 252413"/>
              <a:gd name="connsiteY1" fmla="*/ 280987 h 280987"/>
            </a:gdLst>
            <a:ahLst/>
            <a:cxnLst>
              <a:cxn ang="0">
                <a:pos x="connsiteX0" y="connsiteY0"/>
              </a:cxn>
              <a:cxn ang="0">
                <a:pos x="connsiteX1" y="connsiteY1"/>
              </a:cxn>
            </a:cxnLst>
            <a:rect l="l" t="t" r="r" b="b"/>
            <a:pathLst>
              <a:path w="252413" h="280987">
                <a:moveTo>
                  <a:pt x="252413" y="0"/>
                </a:moveTo>
                <a:lnTo>
                  <a:pt x="0" y="280987"/>
                </a:lnTo>
              </a:path>
            </a:pathLst>
          </a:cu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35" name="Freeform 134"/>
          <p:cNvSpPr/>
          <p:nvPr/>
        </p:nvSpPr>
        <p:spPr>
          <a:xfrm rot="11567531">
            <a:off x="26178656" y="12561109"/>
            <a:ext cx="123729" cy="134977"/>
          </a:xfrm>
          <a:custGeom>
            <a:avLst/>
            <a:gdLst>
              <a:gd name="connsiteX0" fmla="*/ 252413 w 252413"/>
              <a:gd name="connsiteY0" fmla="*/ 0 h 280987"/>
              <a:gd name="connsiteX1" fmla="*/ 0 w 252413"/>
              <a:gd name="connsiteY1" fmla="*/ 280987 h 280987"/>
            </a:gdLst>
            <a:ahLst/>
            <a:cxnLst>
              <a:cxn ang="0">
                <a:pos x="connsiteX0" y="connsiteY0"/>
              </a:cxn>
              <a:cxn ang="0">
                <a:pos x="connsiteX1" y="connsiteY1"/>
              </a:cxn>
            </a:cxnLst>
            <a:rect l="l" t="t" r="r" b="b"/>
            <a:pathLst>
              <a:path w="252413" h="280987">
                <a:moveTo>
                  <a:pt x="252413" y="0"/>
                </a:moveTo>
                <a:lnTo>
                  <a:pt x="0" y="280987"/>
                </a:lnTo>
              </a:path>
            </a:pathLst>
          </a:cu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36" name="Freeform 135"/>
          <p:cNvSpPr/>
          <p:nvPr/>
        </p:nvSpPr>
        <p:spPr>
          <a:xfrm rot="13359429">
            <a:off x="25395040" y="11207588"/>
            <a:ext cx="123729" cy="134977"/>
          </a:xfrm>
          <a:custGeom>
            <a:avLst/>
            <a:gdLst>
              <a:gd name="connsiteX0" fmla="*/ 252413 w 252413"/>
              <a:gd name="connsiteY0" fmla="*/ 0 h 280987"/>
              <a:gd name="connsiteX1" fmla="*/ 0 w 252413"/>
              <a:gd name="connsiteY1" fmla="*/ 280987 h 280987"/>
            </a:gdLst>
            <a:ahLst/>
            <a:cxnLst>
              <a:cxn ang="0">
                <a:pos x="connsiteX0" y="connsiteY0"/>
              </a:cxn>
              <a:cxn ang="0">
                <a:pos x="connsiteX1" y="connsiteY1"/>
              </a:cxn>
            </a:cxnLst>
            <a:rect l="l" t="t" r="r" b="b"/>
            <a:pathLst>
              <a:path w="252413" h="280987">
                <a:moveTo>
                  <a:pt x="252413" y="0"/>
                </a:moveTo>
                <a:lnTo>
                  <a:pt x="0" y="280987"/>
                </a:lnTo>
              </a:path>
            </a:pathLst>
          </a:cu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37" name="Freeform 136"/>
          <p:cNvSpPr/>
          <p:nvPr/>
        </p:nvSpPr>
        <p:spPr>
          <a:xfrm rot="11567531">
            <a:off x="25788722" y="12039948"/>
            <a:ext cx="123729" cy="134977"/>
          </a:xfrm>
          <a:custGeom>
            <a:avLst/>
            <a:gdLst>
              <a:gd name="connsiteX0" fmla="*/ 252413 w 252413"/>
              <a:gd name="connsiteY0" fmla="*/ 0 h 280987"/>
              <a:gd name="connsiteX1" fmla="*/ 0 w 252413"/>
              <a:gd name="connsiteY1" fmla="*/ 280987 h 280987"/>
            </a:gdLst>
            <a:ahLst/>
            <a:cxnLst>
              <a:cxn ang="0">
                <a:pos x="connsiteX0" y="connsiteY0"/>
              </a:cxn>
              <a:cxn ang="0">
                <a:pos x="connsiteX1" y="connsiteY1"/>
              </a:cxn>
            </a:cxnLst>
            <a:rect l="l" t="t" r="r" b="b"/>
            <a:pathLst>
              <a:path w="252413" h="280987">
                <a:moveTo>
                  <a:pt x="252413" y="0"/>
                </a:moveTo>
                <a:lnTo>
                  <a:pt x="0" y="280987"/>
                </a:lnTo>
              </a:path>
            </a:pathLst>
          </a:cu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38" name="Freeform 137"/>
          <p:cNvSpPr/>
          <p:nvPr/>
        </p:nvSpPr>
        <p:spPr>
          <a:xfrm rot="11567531">
            <a:off x="25586257" y="11784992"/>
            <a:ext cx="123729" cy="134977"/>
          </a:xfrm>
          <a:custGeom>
            <a:avLst/>
            <a:gdLst>
              <a:gd name="connsiteX0" fmla="*/ 252413 w 252413"/>
              <a:gd name="connsiteY0" fmla="*/ 0 h 280987"/>
              <a:gd name="connsiteX1" fmla="*/ 0 w 252413"/>
              <a:gd name="connsiteY1" fmla="*/ 280987 h 280987"/>
            </a:gdLst>
            <a:ahLst/>
            <a:cxnLst>
              <a:cxn ang="0">
                <a:pos x="connsiteX0" y="connsiteY0"/>
              </a:cxn>
              <a:cxn ang="0">
                <a:pos x="connsiteX1" y="connsiteY1"/>
              </a:cxn>
            </a:cxnLst>
            <a:rect l="l" t="t" r="r" b="b"/>
            <a:pathLst>
              <a:path w="252413" h="280987">
                <a:moveTo>
                  <a:pt x="252413" y="0"/>
                </a:moveTo>
                <a:lnTo>
                  <a:pt x="0" y="280987"/>
                </a:lnTo>
              </a:path>
            </a:pathLst>
          </a:cu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39" name="Freeform 138"/>
          <p:cNvSpPr/>
          <p:nvPr/>
        </p:nvSpPr>
        <p:spPr>
          <a:xfrm>
            <a:off x="12935898" y="10265309"/>
            <a:ext cx="5642618" cy="7293145"/>
          </a:xfrm>
          <a:custGeom>
            <a:avLst/>
            <a:gdLst>
              <a:gd name="connsiteX0" fmla="*/ 14301 w 3583675"/>
              <a:gd name="connsiteY0" fmla="*/ 119031 h 4631939"/>
              <a:gd name="connsiteX1" fmla="*/ 128601 w 3583675"/>
              <a:gd name="connsiteY1" fmla="*/ 258731 h 4631939"/>
              <a:gd name="connsiteX2" fmla="*/ 331801 w 3583675"/>
              <a:gd name="connsiteY2" fmla="*/ 315881 h 4631939"/>
              <a:gd name="connsiteX3" fmla="*/ 458801 w 3583675"/>
              <a:gd name="connsiteY3" fmla="*/ 557181 h 4631939"/>
              <a:gd name="connsiteX4" fmla="*/ 630251 w 3583675"/>
              <a:gd name="connsiteY4" fmla="*/ 849281 h 4631939"/>
              <a:gd name="connsiteX5" fmla="*/ 839801 w 3583675"/>
              <a:gd name="connsiteY5" fmla="*/ 887381 h 4631939"/>
              <a:gd name="connsiteX6" fmla="*/ 973151 w 3583675"/>
              <a:gd name="connsiteY6" fmla="*/ 976281 h 4631939"/>
              <a:gd name="connsiteX7" fmla="*/ 1265251 w 3583675"/>
              <a:gd name="connsiteY7" fmla="*/ 976281 h 4631939"/>
              <a:gd name="connsiteX8" fmla="*/ 1404951 w 3583675"/>
              <a:gd name="connsiteY8" fmla="*/ 963581 h 4631939"/>
              <a:gd name="connsiteX9" fmla="*/ 1557351 w 3583675"/>
              <a:gd name="connsiteY9" fmla="*/ 1084231 h 4631939"/>
              <a:gd name="connsiteX10" fmla="*/ 1639901 w 3583675"/>
              <a:gd name="connsiteY10" fmla="*/ 1433481 h 4631939"/>
              <a:gd name="connsiteX11" fmla="*/ 1620851 w 3583675"/>
              <a:gd name="connsiteY11" fmla="*/ 1516031 h 4631939"/>
              <a:gd name="connsiteX12" fmla="*/ 1639901 w 3583675"/>
              <a:gd name="connsiteY12" fmla="*/ 1611281 h 4631939"/>
              <a:gd name="connsiteX13" fmla="*/ 1608151 w 3583675"/>
              <a:gd name="connsiteY13" fmla="*/ 1865281 h 4631939"/>
              <a:gd name="connsiteX14" fmla="*/ 1589101 w 3583675"/>
              <a:gd name="connsiteY14" fmla="*/ 2055781 h 4631939"/>
              <a:gd name="connsiteX15" fmla="*/ 1646251 w 3583675"/>
              <a:gd name="connsiteY15" fmla="*/ 2278031 h 4631939"/>
              <a:gd name="connsiteX16" fmla="*/ 1760551 w 3583675"/>
              <a:gd name="connsiteY16" fmla="*/ 2608231 h 4631939"/>
              <a:gd name="connsiteX17" fmla="*/ 2103451 w 3583675"/>
              <a:gd name="connsiteY17" fmla="*/ 2760631 h 4631939"/>
              <a:gd name="connsiteX18" fmla="*/ 2535251 w 3583675"/>
              <a:gd name="connsiteY18" fmla="*/ 2709831 h 4631939"/>
              <a:gd name="connsiteX19" fmla="*/ 2636851 w 3583675"/>
              <a:gd name="connsiteY19" fmla="*/ 2760631 h 4631939"/>
              <a:gd name="connsiteX20" fmla="*/ 2827351 w 3583675"/>
              <a:gd name="connsiteY20" fmla="*/ 2722531 h 4631939"/>
              <a:gd name="connsiteX21" fmla="*/ 2992451 w 3583675"/>
              <a:gd name="connsiteY21" fmla="*/ 2798731 h 4631939"/>
              <a:gd name="connsiteX22" fmla="*/ 2960701 w 3583675"/>
              <a:gd name="connsiteY22" fmla="*/ 3020981 h 4631939"/>
              <a:gd name="connsiteX23" fmla="*/ 2928951 w 3583675"/>
              <a:gd name="connsiteY23" fmla="*/ 3408331 h 4631939"/>
              <a:gd name="connsiteX24" fmla="*/ 2979751 w 3583675"/>
              <a:gd name="connsiteY24" fmla="*/ 3630581 h 4631939"/>
              <a:gd name="connsiteX25" fmla="*/ 2979751 w 3583675"/>
              <a:gd name="connsiteY25" fmla="*/ 3840131 h 4631939"/>
              <a:gd name="connsiteX26" fmla="*/ 3081351 w 3583675"/>
              <a:gd name="connsiteY26" fmla="*/ 4087781 h 4631939"/>
              <a:gd name="connsiteX27" fmla="*/ 3297251 w 3583675"/>
              <a:gd name="connsiteY27" fmla="*/ 4437031 h 4631939"/>
              <a:gd name="connsiteX28" fmla="*/ 3487751 w 3583675"/>
              <a:gd name="connsiteY28" fmla="*/ 4614831 h 4631939"/>
              <a:gd name="connsiteX29" fmla="*/ 3583001 w 3583675"/>
              <a:gd name="connsiteY29" fmla="*/ 4614831 h 4631939"/>
              <a:gd name="connsiteX30" fmla="*/ 3443301 w 3583675"/>
              <a:gd name="connsiteY30" fmla="*/ 4525931 h 4631939"/>
              <a:gd name="connsiteX31" fmla="*/ 3259151 w 3583675"/>
              <a:gd name="connsiteY31" fmla="*/ 4303681 h 4631939"/>
              <a:gd name="connsiteX32" fmla="*/ 3144851 w 3583675"/>
              <a:gd name="connsiteY32" fmla="*/ 4017931 h 4631939"/>
              <a:gd name="connsiteX33" fmla="*/ 3081351 w 3583675"/>
              <a:gd name="connsiteY33" fmla="*/ 3840131 h 4631939"/>
              <a:gd name="connsiteX34" fmla="*/ 3049601 w 3583675"/>
              <a:gd name="connsiteY34" fmla="*/ 3573431 h 4631939"/>
              <a:gd name="connsiteX35" fmla="*/ 2998801 w 3583675"/>
              <a:gd name="connsiteY35" fmla="*/ 3274981 h 4631939"/>
              <a:gd name="connsiteX36" fmla="*/ 3062301 w 3583675"/>
              <a:gd name="connsiteY36" fmla="*/ 2932081 h 4631939"/>
              <a:gd name="connsiteX37" fmla="*/ 3043251 w 3583675"/>
              <a:gd name="connsiteY37" fmla="*/ 2722531 h 4631939"/>
              <a:gd name="connsiteX38" fmla="*/ 2878151 w 3583675"/>
              <a:gd name="connsiteY38" fmla="*/ 2633631 h 4631939"/>
              <a:gd name="connsiteX39" fmla="*/ 2465401 w 3583675"/>
              <a:gd name="connsiteY39" fmla="*/ 2665381 h 4631939"/>
              <a:gd name="connsiteX40" fmla="*/ 2255851 w 3583675"/>
              <a:gd name="connsiteY40" fmla="*/ 2620931 h 4631939"/>
              <a:gd name="connsiteX41" fmla="*/ 2116151 w 3583675"/>
              <a:gd name="connsiteY41" fmla="*/ 2620931 h 4631939"/>
              <a:gd name="connsiteX42" fmla="*/ 1982801 w 3583675"/>
              <a:gd name="connsiteY42" fmla="*/ 2646331 h 4631939"/>
              <a:gd name="connsiteX43" fmla="*/ 1785951 w 3583675"/>
              <a:gd name="connsiteY43" fmla="*/ 2443131 h 4631939"/>
              <a:gd name="connsiteX44" fmla="*/ 1722451 w 3583675"/>
              <a:gd name="connsiteY44" fmla="*/ 2208181 h 4631939"/>
              <a:gd name="connsiteX45" fmla="*/ 1665301 w 3583675"/>
              <a:gd name="connsiteY45" fmla="*/ 1979581 h 4631939"/>
              <a:gd name="connsiteX46" fmla="*/ 1741501 w 3583675"/>
              <a:gd name="connsiteY46" fmla="*/ 1681131 h 4631939"/>
              <a:gd name="connsiteX47" fmla="*/ 1735151 w 3583675"/>
              <a:gd name="connsiteY47" fmla="*/ 1496981 h 4631939"/>
              <a:gd name="connsiteX48" fmla="*/ 1684351 w 3583675"/>
              <a:gd name="connsiteY48" fmla="*/ 1401731 h 4631939"/>
              <a:gd name="connsiteX49" fmla="*/ 1728801 w 3583675"/>
              <a:gd name="connsiteY49" fmla="*/ 1293781 h 4631939"/>
              <a:gd name="connsiteX50" fmla="*/ 1608151 w 3583675"/>
              <a:gd name="connsiteY50" fmla="*/ 1166781 h 4631939"/>
              <a:gd name="connsiteX51" fmla="*/ 1582751 w 3583675"/>
              <a:gd name="connsiteY51" fmla="*/ 1046131 h 4631939"/>
              <a:gd name="connsiteX52" fmla="*/ 1443051 w 3583675"/>
              <a:gd name="connsiteY52" fmla="*/ 881031 h 4631939"/>
              <a:gd name="connsiteX53" fmla="*/ 1316051 w 3583675"/>
              <a:gd name="connsiteY53" fmla="*/ 874681 h 4631939"/>
              <a:gd name="connsiteX54" fmla="*/ 1189051 w 3583675"/>
              <a:gd name="connsiteY54" fmla="*/ 925481 h 4631939"/>
              <a:gd name="connsiteX55" fmla="*/ 1004901 w 3583675"/>
              <a:gd name="connsiteY55" fmla="*/ 874681 h 4631939"/>
              <a:gd name="connsiteX56" fmla="*/ 890601 w 3583675"/>
              <a:gd name="connsiteY56" fmla="*/ 849281 h 4631939"/>
              <a:gd name="connsiteX57" fmla="*/ 693751 w 3583675"/>
              <a:gd name="connsiteY57" fmla="*/ 785781 h 4631939"/>
              <a:gd name="connsiteX58" fmla="*/ 630251 w 3583675"/>
              <a:gd name="connsiteY58" fmla="*/ 728631 h 4631939"/>
              <a:gd name="connsiteX59" fmla="*/ 585801 w 3583675"/>
              <a:gd name="connsiteY59" fmla="*/ 582581 h 4631939"/>
              <a:gd name="connsiteX60" fmla="*/ 541351 w 3583675"/>
              <a:gd name="connsiteY60" fmla="*/ 474631 h 4631939"/>
              <a:gd name="connsiteX61" fmla="*/ 509601 w 3583675"/>
              <a:gd name="connsiteY61" fmla="*/ 392081 h 4631939"/>
              <a:gd name="connsiteX62" fmla="*/ 281001 w 3583675"/>
              <a:gd name="connsiteY62" fmla="*/ 258731 h 4631939"/>
              <a:gd name="connsiteX63" fmla="*/ 230201 w 3583675"/>
              <a:gd name="connsiteY63" fmla="*/ 125381 h 4631939"/>
              <a:gd name="connsiteX64" fmla="*/ 84151 w 3583675"/>
              <a:gd name="connsiteY64" fmla="*/ 36481 h 4631939"/>
              <a:gd name="connsiteX65" fmla="*/ 7951 w 3583675"/>
              <a:gd name="connsiteY65" fmla="*/ 4731 h 4631939"/>
              <a:gd name="connsiteX66" fmla="*/ 14301 w 3583675"/>
              <a:gd name="connsiteY66" fmla="*/ 119031 h 4631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3583675" h="4631939">
                <a:moveTo>
                  <a:pt x="14301" y="119031"/>
                </a:moveTo>
                <a:cubicBezTo>
                  <a:pt x="34409" y="161364"/>
                  <a:pt x="75684" y="225923"/>
                  <a:pt x="128601" y="258731"/>
                </a:cubicBezTo>
                <a:cubicBezTo>
                  <a:pt x="181518" y="291539"/>
                  <a:pt x="276768" y="266139"/>
                  <a:pt x="331801" y="315881"/>
                </a:cubicBezTo>
                <a:cubicBezTo>
                  <a:pt x="386834" y="365623"/>
                  <a:pt x="409059" y="468281"/>
                  <a:pt x="458801" y="557181"/>
                </a:cubicBezTo>
                <a:cubicBezTo>
                  <a:pt x="508543" y="646081"/>
                  <a:pt x="566751" y="794248"/>
                  <a:pt x="630251" y="849281"/>
                </a:cubicBezTo>
                <a:cubicBezTo>
                  <a:pt x="693751" y="904314"/>
                  <a:pt x="782651" y="866214"/>
                  <a:pt x="839801" y="887381"/>
                </a:cubicBezTo>
                <a:cubicBezTo>
                  <a:pt x="896951" y="908548"/>
                  <a:pt x="902243" y="961464"/>
                  <a:pt x="973151" y="976281"/>
                </a:cubicBezTo>
                <a:cubicBezTo>
                  <a:pt x="1044059" y="991098"/>
                  <a:pt x="1193284" y="978398"/>
                  <a:pt x="1265251" y="976281"/>
                </a:cubicBezTo>
                <a:cubicBezTo>
                  <a:pt x="1337218" y="974164"/>
                  <a:pt x="1356268" y="945589"/>
                  <a:pt x="1404951" y="963581"/>
                </a:cubicBezTo>
                <a:cubicBezTo>
                  <a:pt x="1453634" y="981573"/>
                  <a:pt x="1518193" y="1005914"/>
                  <a:pt x="1557351" y="1084231"/>
                </a:cubicBezTo>
                <a:cubicBezTo>
                  <a:pt x="1596509" y="1162548"/>
                  <a:pt x="1629318" y="1361514"/>
                  <a:pt x="1639901" y="1433481"/>
                </a:cubicBezTo>
                <a:cubicBezTo>
                  <a:pt x="1650484" y="1505448"/>
                  <a:pt x="1620851" y="1486398"/>
                  <a:pt x="1620851" y="1516031"/>
                </a:cubicBezTo>
                <a:cubicBezTo>
                  <a:pt x="1620851" y="1545664"/>
                  <a:pt x="1642018" y="1553073"/>
                  <a:pt x="1639901" y="1611281"/>
                </a:cubicBezTo>
                <a:cubicBezTo>
                  <a:pt x="1637784" y="1669489"/>
                  <a:pt x="1616618" y="1791198"/>
                  <a:pt x="1608151" y="1865281"/>
                </a:cubicBezTo>
                <a:cubicBezTo>
                  <a:pt x="1599684" y="1939364"/>
                  <a:pt x="1582751" y="1986989"/>
                  <a:pt x="1589101" y="2055781"/>
                </a:cubicBezTo>
                <a:cubicBezTo>
                  <a:pt x="1595451" y="2124573"/>
                  <a:pt x="1617676" y="2185956"/>
                  <a:pt x="1646251" y="2278031"/>
                </a:cubicBezTo>
                <a:cubicBezTo>
                  <a:pt x="1674826" y="2370106"/>
                  <a:pt x="1684351" y="2527798"/>
                  <a:pt x="1760551" y="2608231"/>
                </a:cubicBezTo>
                <a:cubicBezTo>
                  <a:pt x="1836751" y="2688664"/>
                  <a:pt x="1974334" y="2743698"/>
                  <a:pt x="2103451" y="2760631"/>
                </a:cubicBezTo>
                <a:cubicBezTo>
                  <a:pt x="2232568" y="2777564"/>
                  <a:pt x="2446351" y="2709831"/>
                  <a:pt x="2535251" y="2709831"/>
                </a:cubicBezTo>
                <a:cubicBezTo>
                  <a:pt x="2624151" y="2709831"/>
                  <a:pt x="2588168" y="2758514"/>
                  <a:pt x="2636851" y="2760631"/>
                </a:cubicBezTo>
                <a:cubicBezTo>
                  <a:pt x="2685534" y="2762748"/>
                  <a:pt x="2768084" y="2716181"/>
                  <a:pt x="2827351" y="2722531"/>
                </a:cubicBezTo>
                <a:cubicBezTo>
                  <a:pt x="2886618" y="2728881"/>
                  <a:pt x="2970226" y="2748989"/>
                  <a:pt x="2992451" y="2798731"/>
                </a:cubicBezTo>
                <a:cubicBezTo>
                  <a:pt x="3014676" y="2848473"/>
                  <a:pt x="2971284" y="2919381"/>
                  <a:pt x="2960701" y="3020981"/>
                </a:cubicBezTo>
                <a:cubicBezTo>
                  <a:pt x="2950118" y="3122581"/>
                  <a:pt x="2925776" y="3306731"/>
                  <a:pt x="2928951" y="3408331"/>
                </a:cubicBezTo>
                <a:cubicBezTo>
                  <a:pt x="2932126" y="3509931"/>
                  <a:pt x="2971284" y="3558614"/>
                  <a:pt x="2979751" y="3630581"/>
                </a:cubicBezTo>
                <a:cubicBezTo>
                  <a:pt x="2988218" y="3702548"/>
                  <a:pt x="2962818" y="3763931"/>
                  <a:pt x="2979751" y="3840131"/>
                </a:cubicBezTo>
                <a:cubicBezTo>
                  <a:pt x="2996684" y="3916331"/>
                  <a:pt x="3028434" y="3988298"/>
                  <a:pt x="3081351" y="4087781"/>
                </a:cubicBezTo>
                <a:cubicBezTo>
                  <a:pt x="3134268" y="4187264"/>
                  <a:pt x="3229518" y="4349189"/>
                  <a:pt x="3297251" y="4437031"/>
                </a:cubicBezTo>
                <a:cubicBezTo>
                  <a:pt x="3364984" y="4524873"/>
                  <a:pt x="3440126" y="4585198"/>
                  <a:pt x="3487751" y="4614831"/>
                </a:cubicBezTo>
                <a:cubicBezTo>
                  <a:pt x="3535376" y="4644464"/>
                  <a:pt x="3590409" y="4629648"/>
                  <a:pt x="3583001" y="4614831"/>
                </a:cubicBezTo>
                <a:cubicBezTo>
                  <a:pt x="3575593" y="4600014"/>
                  <a:pt x="3497276" y="4577789"/>
                  <a:pt x="3443301" y="4525931"/>
                </a:cubicBezTo>
                <a:cubicBezTo>
                  <a:pt x="3389326" y="4474073"/>
                  <a:pt x="3308893" y="4388348"/>
                  <a:pt x="3259151" y="4303681"/>
                </a:cubicBezTo>
                <a:cubicBezTo>
                  <a:pt x="3209409" y="4219014"/>
                  <a:pt x="3174484" y="4095189"/>
                  <a:pt x="3144851" y="4017931"/>
                </a:cubicBezTo>
                <a:cubicBezTo>
                  <a:pt x="3115218" y="3940673"/>
                  <a:pt x="3097226" y="3914214"/>
                  <a:pt x="3081351" y="3840131"/>
                </a:cubicBezTo>
                <a:cubicBezTo>
                  <a:pt x="3065476" y="3766048"/>
                  <a:pt x="3063359" y="3667623"/>
                  <a:pt x="3049601" y="3573431"/>
                </a:cubicBezTo>
                <a:cubicBezTo>
                  <a:pt x="3035843" y="3479239"/>
                  <a:pt x="2996684" y="3381873"/>
                  <a:pt x="2998801" y="3274981"/>
                </a:cubicBezTo>
                <a:cubicBezTo>
                  <a:pt x="3000918" y="3168089"/>
                  <a:pt x="3054893" y="3024156"/>
                  <a:pt x="3062301" y="2932081"/>
                </a:cubicBezTo>
                <a:cubicBezTo>
                  <a:pt x="3069709" y="2840006"/>
                  <a:pt x="3073943" y="2772273"/>
                  <a:pt x="3043251" y="2722531"/>
                </a:cubicBezTo>
                <a:cubicBezTo>
                  <a:pt x="3012559" y="2672789"/>
                  <a:pt x="2974459" y="2643156"/>
                  <a:pt x="2878151" y="2633631"/>
                </a:cubicBezTo>
                <a:cubicBezTo>
                  <a:pt x="2781843" y="2624106"/>
                  <a:pt x="2569118" y="2667498"/>
                  <a:pt x="2465401" y="2665381"/>
                </a:cubicBezTo>
                <a:cubicBezTo>
                  <a:pt x="2361684" y="2663264"/>
                  <a:pt x="2314059" y="2628339"/>
                  <a:pt x="2255851" y="2620931"/>
                </a:cubicBezTo>
                <a:cubicBezTo>
                  <a:pt x="2197643" y="2613523"/>
                  <a:pt x="2161659" y="2616698"/>
                  <a:pt x="2116151" y="2620931"/>
                </a:cubicBezTo>
                <a:cubicBezTo>
                  <a:pt x="2070643" y="2625164"/>
                  <a:pt x="2037834" y="2675964"/>
                  <a:pt x="1982801" y="2646331"/>
                </a:cubicBezTo>
                <a:cubicBezTo>
                  <a:pt x="1927768" y="2616698"/>
                  <a:pt x="1829343" y="2516156"/>
                  <a:pt x="1785951" y="2443131"/>
                </a:cubicBezTo>
                <a:cubicBezTo>
                  <a:pt x="1742559" y="2370106"/>
                  <a:pt x="1742559" y="2285439"/>
                  <a:pt x="1722451" y="2208181"/>
                </a:cubicBezTo>
                <a:cubicBezTo>
                  <a:pt x="1702343" y="2130923"/>
                  <a:pt x="1662126" y="2067423"/>
                  <a:pt x="1665301" y="1979581"/>
                </a:cubicBezTo>
                <a:cubicBezTo>
                  <a:pt x="1668476" y="1891739"/>
                  <a:pt x="1729859" y="1761564"/>
                  <a:pt x="1741501" y="1681131"/>
                </a:cubicBezTo>
                <a:cubicBezTo>
                  <a:pt x="1753143" y="1600698"/>
                  <a:pt x="1744676" y="1543548"/>
                  <a:pt x="1735151" y="1496981"/>
                </a:cubicBezTo>
                <a:cubicBezTo>
                  <a:pt x="1725626" y="1450414"/>
                  <a:pt x="1685409" y="1435598"/>
                  <a:pt x="1684351" y="1401731"/>
                </a:cubicBezTo>
                <a:cubicBezTo>
                  <a:pt x="1683293" y="1367864"/>
                  <a:pt x="1741501" y="1332939"/>
                  <a:pt x="1728801" y="1293781"/>
                </a:cubicBezTo>
                <a:cubicBezTo>
                  <a:pt x="1716101" y="1254623"/>
                  <a:pt x="1632493" y="1208056"/>
                  <a:pt x="1608151" y="1166781"/>
                </a:cubicBezTo>
                <a:cubicBezTo>
                  <a:pt x="1583809" y="1125506"/>
                  <a:pt x="1610268" y="1093756"/>
                  <a:pt x="1582751" y="1046131"/>
                </a:cubicBezTo>
                <a:cubicBezTo>
                  <a:pt x="1555234" y="998506"/>
                  <a:pt x="1487501" y="909606"/>
                  <a:pt x="1443051" y="881031"/>
                </a:cubicBezTo>
                <a:cubicBezTo>
                  <a:pt x="1398601" y="852456"/>
                  <a:pt x="1358384" y="867273"/>
                  <a:pt x="1316051" y="874681"/>
                </a:cubicBezTo>
                <a:cubicBezTo>
                  <a:pt x="1273718" y="882089"/>
                  <a:pt x="1240909" y="925481"/>
                  <a:pt x="1189051" y="925481"/>
                </a:cubicBezTo>
                <a:cubicBezTo>
                  <a:pt x="1137193" y="925481"/>
                  <a:pt x="1054643" y="887381"/>
                  <a:pt x="1004901" y="874681"/>
                </a:cubicBezTo>
                <a:cubicBezTo>
                  <a:pt x="955159" y="861981"/>
                  <a:pt x="942459" y="864098"/>
                  <a:pt x="890601" y="849281"/>
                </a:cubicBezTo>
                <a:cubicBezTo>
                  <a:pt x="838743" y="834464"/>
                  <a:pt x="737143" y="805889"/>
                  <a:pt x="693751" y="785781"/>
                </a:cubicBezTo>
                <a:cubicBezTo>
                  <a:pt x="650359" y="765673"/>
                  <a:pt x="648243" y="762498"/>
                  <a:pt x="630251" y="728631"/>
                </a:cubicBezTo>
                <a:cubicBezTo>
                  <a:pt x="612259" y="694764"/>
                  <a:pt x="600618" y="624914"/>
                  <a:pt x="585801" y="582581"/>
                </a:cubicBezTo>
                <a:cubicBezTo>
                  <a:pt x="570984" y="540248"/>
                  <a:pt x="554051" y="506381"/>
                  <a:pt x="541351" y="474631"/>
                </a:cubicBezTo>
                <a:cubicBezTo>
                  <a:pt x="528651" y="442881"/>
                  <a:pt x="552993" y="428064"/>
                  <a:pt x="509601" y="392081"/>
                </a:cubicBezTo>
                <a:cubicBezTo>
                  <a:pt x="466209" y="356098"/>
                  <a:pt x="327568" y="303181"/>
                  <a:pt x="281001" y="258731"/>
                </a:cubicBezTo>
                <a:cubicBezTo>
                  <a:pt x="234434" y="214281"/>
                  <a:pt x="263009" y="162423"/>
                  <a:pt x="230201" y="125381"/>
                </a:cubicBezTo>
                <a:cubicBezTo>
                  <a:pt x="197393" y="88339"/>
                  <a:pt x="121193" y="56589"/>
                  <a:pt x="84151" y="36481"/>
                </a:cubicBezTo>
                <a:cubicBezTo>
                  <a:pt x="47109" y="16373"/>
                  <a:pt x="17476" y="-11144"/>
                  <a:pt x="7951" y="4731"/>
                </a:cubicBezTo>
                <a:cubicBezTo>
                  <a:pt x="-1574" y="20606"/>
                  <a:pt x="-5807" y="76698"/>
                  <a:pt x="14301" y="119031"/>
                </a:cubicBezTo>
                <a:close/>
              </a:path>
            </a:pathLst>
          </a:cu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grpSp>
        <p:nvGrpSpPr>
          <p:cNvPr id="140" name="Group 139"/>
          <p:cNvGrpSpPr/>
          <p:nvPr/>
        </p:nvGrpSpPr>
        <p:grpSpPr>
          <a:xfrm>
            <a:off x="14165709" y="11989965"/>
            <a:ext cx="542407" cy="639891"/>
            <a:chOff x="16392525" y="11379200"/>
            <a:chExt cx="344487" cy="406400"/>
          </a:xfrm>
        </p:grpSpPr>
        <p:sp>
          <p:nvSpPr>
            <p:cNvPr id="309" name="Freeform 308"/>
            <p:cNvSpPr/>
            <p:nvPr/>
          </p:nvSpPr>
          <p:spPr>
            <a:xfrm>
              <a:off x="16483012" y="11379200"/>
              <a:ext cx="254000" cy="406400"/>
            </a:xfrm>
            <a:custGeom>
              <a:avLst/>
              <a:gdLst>
                <a:gd name="connsiteX0" fmla="*/ 0 w 254000"/>
                <a:gd name="connsiteY0" fmla="*/ 0 h 406400"/>
                <a:gd name="connsiteX1" fmla="*/ 139700 w 254000"/>
                <a:gd name="connsiteY1" fmla="*/ 152400 h 406400"/>
                <a:gd name="connsiteX2" fmla="*/ 254000 w 254000"/>
                <a:gd name="connsiteY2" fmla="*/ 406400 h 406400"/>
              </a:gdLst>
              <a:ahLst/>
              <a:cxnLst>
                <a:cxn ang="0">
                  <a:pos x="connsiteX0" y="connsiteY0"/>
                </a:cxn>
                <a:cxn ang="0">
                  <a:pos x="connsiteX1" y="connsiteY1"/>
                </a:cxn>
                <a:cxn ang="0">
                  <a:pos x="connsiteX2" y="connsiteY2"/>
                </a:cxn>
              </a:cxnLst>
              <a:rect l="l" t="t" r="r" b="b"/>
              <a:pathLst>
                <a:path w="254000" h="406400">
                  <a:moveTo>
                    <a:pt x="0" y="0"/>
                  </a:moveTo>
                  <a:cubicBezTo>
                    <a:pt x="48683" y="42333"/>
                    <a:pt x="97367" y="84667"/>
                    <a:pt x="139700" y="152400"/>
                  </a:cubicBezTo>
                  <a:cubicBezTo>
                    <a:pt x="182033" y="220133"/>
                    <a:pt x="218016" y="313266"/>
                    <a:pt x="254000" y="406400"/>
                  </a:cubicBezTo>
                </a:path>
              </a:pathLst>
            </a:custGeom>
            <a:no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310" name="Freeform 309"/>
            <p:cNvSpPr/>
            <p:nvPr/>
          </p:nvSpPr>
          <p:spPr>
            <a:xfrm rot="21091902">
              <a:off x="16392525" y="11408569"/>
              <a:ext cx="102394" cy="59531"/>
            </a:xfrm>
            <a:custGeom>
              <a:avLst/>
              <a:gdLst>
                <a:gd name="connsiteX0" fmla="*/ 0 w 102394"/>
                <a:gd name="connsiteY0" fmla="*/ 59531 h 59531"/>
                <a:gd name="connsiteX1" fmla="*/ 102394 w 102394"/>
                <a:gd name="connsiteY1" fmla="*/ 0 h 59531"/>
              </a:gdLst>
              <a:ahLst/>
              <a:cxnLst>
                <a:cxn ang="0">
                  <a:pos x="connsiteX0" y="connsiteY0"/>
                </a:cxn>
                <a:cxn ang="0">
                  <a:pos x="connsiteX1" y="connsiteY1"/>
                </a:cxn>
              </a:cxnLst>
              <a:rect l="l" t="t" r="r" b="b"/>
              <a:pathLst>
                <a:path w="102394" h="59531">
                  <a:moveTo>
                    <a:pt x="0" y="59531"/>
                  </a:moveTo>
                  <a:lnTo>
                    <a:pt x="102394" y="0"/>
                  </a:lnTo>
                </a:path>
              </a:pathLst>
            </a:custGeom>
            <a:no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311" name="Freeform 310"/>
            <p:cNvSpPr/>
            <p:nvPr/>
          </p:nvSpPr>
          <p:spPr>
            <a:xfrm rot="21091902">
              <a:off x="16459200" y="11472863"/>
              <a:ext cx="102394" cy="59531"/>
            </a:xfrm>
            <a:custGeom>
              <a:avLst/>
              <a:gdLst>
                <a:gd name="connsiteX0" fmla="*/ 0 w 102394"/>
                <a:gd name="connsiteY0" fmla="*/ 59531 h 59531"/>
                <a:gd name="connsiteX1" fmla="*/ 102394 w 102394"/>
                <a:gd name="connsiteY1" fmla="*/ 0 h 59531"/>
              </a:gdLst>
              <a:ahLst/>
              <a:cxnLst>
                <a:cxn ang="0">
                  <a:pos x="connsiteX0" y="connsiteY0"/>
                </a:cxn>
                <a:cxn ang="0">
                  <a:pos x="connsiteX1" y="connsiteY1"/>
                </a:cxn>
              </a:cxnLst>
              <a:rect l="l" t="t" r="r" b="b"/>
              <a:pathLst>
                <a:path w="102394" h="59531">
                  <a:moveTo>
                    <a:pt x="0" y="59531"/>
                  </a:moveTo>
                  <a:lnTo>
                    <a:pt x="102394" y="0"/>
                  </a:lnTo>
                </a:path>
              </a:pathLst>
            </a:custGeom>
            <a:no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312" name="Freeform 311"/>
            <p:cNvSpPr/>
            <p:nvPr/>
          </p:nvSpPr>
          <p:spPr>
            <a:xfrm rot="21091902">
              <a:off x="16521112" y="11549063"/>
              <a:ext cx="102394" cy="59531"/>
            </a:xfrm>
            <a:custGeom>
              <a:avLst/>
              <a:gdLst>
                <a:gd name="connsiteX0" fmla="*/ 0 w 102394"/>
                <a:gd name="connsiteY0" fmla="*/ 59531 h 59531"/>
                <a:gd name="connsiteX1" fmla="*/ 102394 w 102394"/>
                <a:gd name="connsiteY1" fmla="*/ 0 h 59531"/>
              </a:gdLst>
              <a:ahLst/>
              <a:cxnLst>
                <a:cxn ang="0">
                  <a:pos x="connsiteX0" y="connsiteY0"/>
                </a:cxn>
                <a:cxn ang="0">
                  <a:pos x="connsiteX1" y="connsiteY1"/>
                </a:cxn>
              </a:cxnLst>
              <a:rect l="l" t="t" r="r" b="b"/>
              <a:pathLst>
                <a:path w="102394" h="59531">
                  <a:moveTo>
                    <a:pt x="0" y="59531"/>
                  </a:moveTo>
                  <a:lnTo>
                    <a:pt x="102394" y="0"/>
                  </a:lnTo>
                </a:path>
              </a:pathLst>
            </a:custGeom>
            <a:no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313" name="Freeform 312"/>
            <p:cNvSpPr/>
            <p:nvPr/>
          </p:nvSpPr>
          <p:spPr>
            <a:xfrm rot="179176">
              <a:off x="16571117" y="11658599"/>
              <a:ext cx="102394" cy="59531"/>
            </a:xfrm>
            <a:custGeom>
              <a:avLst/>
              <a:gdLst>
                <a:gd name="connsiteX0" fmla="*/ 0 w 102394"/>
                <a:gd name="connsiteY0" fmla="*/ 59531 h 59531"/>
                <a:gd name="connsiteX1" fmla="*/ 102394 w 102394"/>
                <a:gd name="connsiteY1" fmla="*/ 0 h 59531"/>
              </a:gdLst>
              <a:ahLst/>
              <a:cxnLst>
                <a:cxn ang="0">
                  <a:pos x="connsiteX0" y="connsiteY0"/>
                </a:cxn>
                <a:cxn ang="0">
                  <a:pos x="connsiteX1" y="connsiteY1"/>
                </a:cxn>
              </a:cxnLst>
              <a:rect l="l" t="t" r="r" b="b"/>
              <a:pathLst>
                <a:path w="102394" h="59531">
                  <a:moveTo>
                    <a:pt x="0" y="59531"/>
                  </a:moveTo>
                  <a:lnTo>
                    <a:pt x="102394" y="0"/>
                  </a:lnTo>
                </a:path>
              </a:pathLst>
            </a:custGeom>
            <a:no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grpSp>
      <p:grpSp>
        <p:nvGrpSpPr>
          <p:cNvPr id="141" name="Group 140"/>
          <p:cNvGrpSpPr/>
          <p:nvPr/>
        </p:nvGrpSpPr>
        <p:grpSpPr>
          <a:xfrm rot="807003">
            <a:off x="14480656" y="12631106"/>
            <a:ext cx="534908" cy="639891"/>
            <a:chOff x="16392525" y="11379200"/>
            <a:chExt cx="339725" cy="406400"/>
          </a:xfrm>
        </p:grpSpPr>
        <p:sp>
          <p:nvSpPr>
            <p:cNvPr id="304" name="Freeform 303"/>
            <p:cNvSpPr/>
            <p:nvPr/>
          </p:nvSpPr>
          <p:spPr>
            <a:xfrm>
              <a:off x="16478250" y="11379200"/>
              <a:ext cx="254000" cy="406400"/>
            </a:xfrm>
            <a:custGeom>
              <a:avLst/>
              <a:gdLst>
                <a:gd name="connsiteX0" fmla="*/ 0 w 254000"/>
                <a:gd name="connsiteY0" fmla="*/ 0 h 406400"/>
                <a:gd name="connsiteX1" fmla="*/ 139700 w 254000"/>
                <a:gd name="connsiteY1" fmla="*/ 152400 h 406400"/>
                <a:gd name="connsiteX2" fmla="*/ 254000 w 254000"/>
                <a:gd name="connsiteY2" fmla="*/ 406400 h 406400"/>
              </a:gdLst>
              <a:ahLst/>
              <a:cxnLst>
                <a:cxn ang="0">
                  <a:pos x="connsiteX0" y="connsiteY0"/>
                </a:cxn>
                <a:cxn ang="0">
                  <a:pos x="connsiteX1" y="connsiteY1"/>
                </a:cxn>
                <a:cxn ang="0">
                  <a:pos x="connsiteX2" y="connsiteY2"/>
                </a:cxn>
              </a:cxnLst>
              <a:rect l="l" t="t" r="r" b="b"/>
              <a:pathLst>
                <a:path w="254000" h="406400">
                  <a:moveTo>
                    <a:pt x="0" y="0"/>
                  </a:moveTo>
                  <a:cubicBezTo>
                    <a:pt x="48683" y="42333"/>
                    <a:pt x="97367" y="84667"/>
                    <a:pt x="139700" y="152400"/>
                  </a:cubicBezTo>
                  <a:cubicBezTo>
                    <a:pt x="182033" y="220133"/>
                    <a:pt x="218016" y="313266"/>
                    <a:pt x="254000" y="406400"/>
                  </a:cubicBezTo>
                </a:path>
              </a:pathLst>
            </a:custGeom>
            <a:no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305" name="Freeform 304"/>
            <p:cNvSpPr/>
            <p:nvPr/>
          </p:nvSpPr>
          <p:spPr>
            <a:xfrm rot="21091902">
              <a:off x="16392525" y="11408569"/>
              <a:ext cx="102394" cy="59531"/>
            </a:xfrm>
            <a:custGeom>
              <a:avLst/>
              <a:gdLst>
                <a:gd name="connsiteX0" fmla="*/ 0 w 102394"/>
                <a:gd name="connsiteY0" fmla="*/ 59531 h 59531"/>
                <a:gd name="connsiteX1" fmla="*/ 102394 w 102394"/>
                <a:gd name="connsiteY1" fmla="*/ 0 h 59531"/>
              </a:gdLst>
              <a:ahLst/>
              <a:cxnLst>
                <a:cxn ang="0">
                  <a:pos x="connsiteX0" y="connsiteY0"/>
                </a:cxn>
                <a:cxn ang="0">
                  <a:pos x="connsiteX1" y="connsiteY1"/>
                </a:cxn>
              </a:cxnLst>
              <a:rect l="l" t="t" r="r" b="b"/>
              <a:pathLst>
                <a:path w="102394" h="59531">
                  <a:moveTo>
                    <a:pt x="0" y="59531"/>
                  </a:moveTo>
                  <a:lnTo>
                    <a:pt x="102394" y="0"/>
                  </a:lnTo>
                </a:path>
              </a:pathLst>
            </a:custGeom>
            <a:no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306" name="Freeform 305"/>
            <p:cNvSpPr/>
            <p:nvPr/>
          </p:nvSpPr>
          <p:spPr>
            <a:xfrm rot="21091902">
              <a:off x="16459199" y="11475243"/>
              <a:ext cx="102394" cy="59531"/>
            </a:xfrm>
            <a:custGeom>
              <a:avLst/>
              <a:gdLst>
                <a:gd name="connsiteX0" fmla="*/ 0 w 102394"/>
                <a:gd name="connsiteY0" fmla="*/ 59531 h 59531"/>
                <a:gd name="connsiteX1" fmla="*/ 102394 w 102394"/>
                <a:gd name="connsiteY1" fmla="*/ 0 h 59531"/>
              </a:gdLst>
              <a:ahLst/>
              <a:cxnLst>
                <a:cxn ang="0">
                  <a:pos x="connsiteX0" y="connsiteY0"/>
                </a:cxn>
                <a:cxn ang="0">
                  <a:pos x="connsiteX1" y="connsiteY1"/>
                </a:cxn>
              </a:cxnLst>
              <a:rect l="l" t="t" r="r" b="b"/>
              <a:pathLst>
                <a:path w="102394" h="59531">
                  <a:moveTo>
                    <a:pt x="0" y="59531"/>
                  </a:moveTo>
                  <a:lnTo>
                    <a:pt x="102394" y="0"/>
                  </a:lnTo>
                </a:path>
              </a:pathLst>
            </a:custGeom>
            <a:no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307" name="Freeform 306"/>
            <p:cNvSpPr/>
            <p:nvPr/>
          </p:nvSpPr>
          <p:spPr>
            <a:xfrm rot="21091902">
              <a:off x="16518730" y="11551443"/>
              <a:ext cx="102394" cy="59531"/>
            </a:xfrm>
            <a:custGeom>
              <a:avLst/>
              <a:gdLst>
                <a:gd name="connsiteX0" fmla="*/ 0 w 102394"/>
                <a:gd name="connsiteY0" fmla="*/ 59531 h 59531"/>
                <a:gd name="connsiteX1" fmla="*/ 102394 w 102394"/>
                <a:gd name="connsiteY1" fmla="*/ 0 h 59531"/>
              </a:gdLst>
              <a:ahLst/>
              <a:cxnLst>
                <a:cxn ang="0">
                  <a:pos x="connsiteX0" y="connsiteY0"/>
                </a:cxn>
                <a:cxn ang="0">
                  <a:pos x="connsiteX1" y="connsiteY1"/>
                </a:cxn>
              </a:cxnLst>
              <a:rect l="l" t="t" r="r" b="b"/>
              <a:pathLst>
                <a:path w="102394" h="59531">
                  <a:moveTo>
                    <a:pt x="0" y="59531"/>
                  </a:moveTo>
                  <a:lnTo>
                    <a:pt x="102394" y="0"/>
                  </a:lnTo>
                </a:path>
              </a:pathLst>
            </a:custGeom>
            <a:no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308" name="Freeform 307"/>
            <p:cNvSpPr/>
            <p:nvPr/>
          </p:nvSpPr>
          <p:spPr>
            <a:xfrm rot="179176">
              <a:off x="16571117" y="11658599"/>
              <a:ext cx="102394" cy="59531"/>
            </a:xfrm>
            <a:custGeom>
              <a:avLst/>
              <a:gdLst>
                <a:gd name="connsiteX0" fmla="*/ 0 w 102394"/>
                <a:gd name="connsiteY0" fmla="*/ 59531 h 59531"/>
                <a:gd name="connsiteX1" fmla="*/ 102394 w 102394"/>
                <a:gd name="connsiteY1" fmla="*/ 0 h 59531"/>
              </a:gdLst>
              <a:ahLst/>
              <a:cxnLst>
                <a:cxn ang="0">
                  <a:pos x="connsiteX0" y="connsiteY0"/>
                </a:cxn>
                <a:cxn ang="0">
                  <a:pos x="connsiteX1" y="connsiteY1"/>
                </a:cxn>
              </a:cxnLst>
              <a:rect l="l" t="t" r="r" b="b"/>
              <a:pathLst>
                <a:path w="102394" h="59531">
                  <a:moveTo>
                    <a:pt x="0" y="59531"/>
                  </a:moveTo>
                  <a:lnTo>
                    <a:pt x="102394" y="0"/>
                  </a:lnTo>
                </a:path>
              </a:pathLst>
            </a:custGeom>
            <a:no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grpSp>
      <p:sp>
        <p:nvSpPr>
          <p:cNvPr id="142" name="Freeform 141"/>
          <p:cNvSpPr/>
          <p:nvPr/>
        </p:nvSpPr>
        <p:spPr>
          <a:xfrm rot="1186757">
            <a:off x="14759753" y="13266255"/>
            <a:ext cx="161223" cy="93734"/>
          </a:xfrm>
          <a:custGeom>
            <a:avLst/>
            <a:gdLst>
              <a:gd name="connsiteX0" fmla="*/ 0 w 102394"/>
              <a:gd name="connsiteY0" fmla="*/ 59531 h 59531"/>
              <a:gd name="connsiteX1" fmla="*/ 102394 w 102394"/>
              <a:gd name="connsiteY1" fmla="*/ 0 h 59531"/>
            </a:gdLst>
            <a:ahLst/>
            <a:cxnLst>
              <a:cxn ang="0">
                <a:pos x="connsiteX0" y="connsiteY0"/>
              </a:cxn>
              <a:cxn ang="0">
                <a:pos x="connsiteX1" y="connsiteY1"/>
              </a:cxn>
            </a:cxnLst>
            <a:rect l="l" t="t" r="r" b="b"/>
            <a:pathLst>
              <a:path w="102394" h="59531">
                <a:moveTo>
                  <a:pt x="0" y="59531"/>
                </a:moveTo>
                <a:lnTo>
                  <a:pt x="102394" y="0"/>
                </a:lnTo>
              </a:path>
            </a:pathLst>
          </a:custGeom>
          <a:no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43" name="Freeform 142"/>
          <p:cNvSpPr/>
          <p:nvPr/>
        </p:nvSpPr>
        <p:spPr>
          <a:xfrm rot="1449236">
            <a:off x="14814940" y="13437766"/>
            <a:ext cx="161223" cy="93734"/>
          </a:xfrm>
          <a:custGeom>
            <a:avLst/>
            <a:gdLst>
              <a:gd name="connsiteX0" fmla="*/ 0 w 102394"/>
              <a:gd name="connsiteY0" fmla="*/ 59531 h 59531"/>
              <a:gd name="connsiteX1" fmla="*/ 102394 w 102394"/>
              <a:gd name="connsiteY1" fmla="*/ 0 h 59531"/>
            </a:gdLst>
            <a:ahLst/>
            <a:cxnLst>
              <a:cxn ang="0">
                <a:pos x="connsiteX0" y="connsiteY0"/>
              </a:cxn>
              <a:cxn ang="0">
                <a:pos x="connsiteX1" y="connsiteY1"/>
              </a:cxn>
            </a:cxnLst>
            <a:rect l="l" t="t" r="r" b="b"/>
            <a:pathLst>
              <a:path w="102394" h="59531">
                <a:moveTo>
                  <a:pt x="0" y="59531"/>
                </a:moveTo>
                <a:lnTo>
                  <a:pt x="102394" y="0"/>
                </a:lnTo>
              </a:path>
            </a:pathLst>
          </a:custGeom>
          <a:no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44" name="Freeform 143"/>
          <p:cNvSpPr/>
          <p:nvPr/>
        </p:nvSpPr>
        <p:spPr>
          <a:xfrm rot="1230663">
            <a:off x="14833202" y="13602500"/>
            <a:ext cx="161223" cy="93734"/>
          </a:xfrm>
          <a:custGeom>
            <a:avLst/>
            <a:gdLst>
              <a:gd name="connsiteX0" fmla="*/ 0 w 102394"/>
              <a:gd name="connsiteY0" fmla="*/ 59531 h 59531"/>
              <a:gd name="connsiteX1" fmla="*/ 102394 w 102394"/>
              <a:gd name="connsiteY1" fmla="*/ 0 h 59531"/>
            </a:gdLst>
            <a:ahLst/>
            <a:cxnLst>
              <a:cxn ang="0">
                <a:pos x="connsiteX0" y="connsiteY0"/>
              </a:cxn>
              <a:cxn ang="0">
                <a:pos x="connsiteX1" y="connsiteY1"/>
              </a:cxn>
            </a:cxnLst>
            <a:rect l="l" t="t" r="r" b="b"/>
            <a:pathLst>
              <a:path w="102394" h="59531">
                <a:moveTo>
                  <a:pt x="0" y="59531"/>
                </a:moveTo>
                <a:lnTo>
                  <a:pt x="102394" y="0"/>
                </a:lnTo>
              </a:path>
            </a:pathLst>
          </a:custGeom>
          <a:no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45" name="Freeform 144"/>
          <p:cNvSpPr/>
          <p:nvPr/>
        </p:nvSpPr>
        <p:spPr>
          <a:xfrm rot="986179">
            <a:off x="14877932" y="13793279"/>
            <a:ext cx="161223" cy="93734"/>
          </a:xfrm>
          <a:custGeom>
            <a:avLst/>
            <a:gdLst>
              <a:gd name="connsiteX0" fmla="*/ 0 w 102394"/>
              <a:gd name="connsiteY0" fmla="*/ 59531 h 59531"/>
              <a:gd name="connsiteX1" fmla="*/ 102394 w 102394"/>
              <a:gd name="connsiteY1" fmla="*/ 0 h 59531"/>
            </a:gdLst>
            <a:ahLst/>
            <a:cxnLst>
              <a:cxn ang="0">
                <a:pos x="connsiteX0" y="connsiteY0"/>
              </a:cxn>
              <a:cxn ang="0">
                <a:pos x="connsiteX1" y="connsiteY1"/>
              </a:cxn>
            </a:cxnLst>
            <a:rect l="l" t="t" r="r" b="b"/>
            <a:pathLst>
              <a:path w="102394" h="59531">
                <a:moveTo>
                  <a:pt x="0" y="59531"/>
                </a:moveTo>
                <a:lnTo>
                  <a:pt x="102394" y="0"/>
                </a:lnTo>
              </a:path>
            </a:pathLst>
          </a:custGeom>
          <a:no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46" name="Freeform 145"/>
          <p:cNvSpPr/>
          <p:nvPr/>
        </p:nvSpPr>
        <p:spPr>
          <a:xfrm>
            <a:off x="14926828" y="13314739"/>
            <a:ext cx="1964664" cy="1664716"/>
          </a:xfrm>
          <a:custGeom>
            <a:avLst/>
            <a:gdLst>
              <a:gd name="connsiteX0" fmla="*/ 0 w 1247775"/>
              <a:gd name="connsiteY0" fmla="*/ 0 h 1057275"/>
              <a:gd name="connsiteX1" fmla="*/ 66675 w 1247775"/>
              <a:gd name="connsiteY1" fmla="*/ 266700 h 1057275"/>
              <a:gd name="connsiteX2" fmla="*/ 190500 w 1247775"/>
              <a:gd name="connsiteY2" fmla="*/ 526256 h 1057275"/>
              <a:gd name="connsiteX3" fmla="*/ 409575 w 1247775"/>
              <a:gd name="connsiteY3" fmla="*/ 716756 h 1057275"/>
              <a:gd name="connsiteX4" fmla="*/ 869157 w 1247775"/>
              <a:gd name="connsiteY4" fmla="*/ 933450 h 1057275"/>
              <a:gd name="connsiteX5" fmla="*/ 1247775 w 1247775"/>
              <a:gd name="connsiteY5" fmla="*/ 1057275 h 1057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47775" h="1057275">
                <a:moveTo>
                  <a:pt x="0" y="0"/>
                </a:moveTo>
                <a:cubicBezTo>
                  <a:pt x="17462" y="89495"/>
                  <a:pt x="34925" y="178991"/>
                  <a:pt x="66675" y="266700"/>
                </a:cubicBezTo>
                <a:cubicBezTo>
                  <a:pt x="98425" y="354409"/>
                  <a:pt x="133350" y="451247"/>
                  <a:pt x="190500" y="526256"/>
                </a:cubicBezTo>
                <a:cubicBezTo>
                  <a:pt x="247650" y="601265"/>
                  <a:pt x="296466" y="648890"/>
                  <a:pt x="409575" y="716756"/>
                </a:cubicBezTo>
                <a:cubicBezTo>
                  <a:pt x="522685" y="784622"/>
                  <a:pt x="729457" y="876697"/>
                  <a:pt x="869157" y="933450"/>
                </a:cubicBezTo>
                <a:cubicBezTo>
                  <a:pt x="1008857" y="990203"/>
                  <a:pt x="1183481" y="1037035"/>
                  <a:pt x="1247775" y="1057275"/>
                </a:cubicBezTo>
              </a:path>
            </a:pathLst>
          </a:custGeom>
          <a:no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47" name="Freeform 146"/>
          <p:cNvSpPr/>
          <p:nvPr/>
        </p:nvSpPr>
        <p:spPr>
          <a:xfrm rot="415743">
            <a:off x="14956667" y="13943253"/>
            <a:ext cx="161223" cy="93734"/>
          </a:xfrm>
          <a:custGeom>
            <a:avLst/>
            <a:gdLst>
              <a:gd name="connsiteX0" fmla="*/ 0 w 102394"/>
              <a:gd name="connsiteY0" fmla="*/ 59531 h 59531"/>
              <a:gd name="connsiteX1" fmla="*/ 102394 w 102394"/>
              <a:gd name="connsiteY1" fmla="*/ 0 h 59531"/>
            </a:gdLst>
            <a:ahLst/>
            <a:cxnLst>
              <a:cxn ang="0">
                <a:pos x="connsiteX0" y="connsiteY0"/>
              </a:cxn>
              <a:cxn ang="0">
                <a:pos x="connsiteX1" y="connsiteY1"/>
              </a:cxn>
            </a:cxnLst>
            <a:rect l="l" t="t" r="r" b="b"/>
            <a:pathLst>
              <a:path w="102394" h="59531">
                <a:moveTo>
                  <a:pt x="0" y="59531"/>
                </a:moveTo>
                <a:lnTo>
                  <a:pt x="102394" y="0"/>
                </a:lnTo>
              </a:path>
            </a:pathLst>
          </a:custGeom>
          <a:no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48" name="Freeform 147"/>
          <p:cNvSpPr/>
          <p:nvPr/>
        </p:nvSpPr>
        <p:spPr>
          <a:xfrm rot="21426517">
            <a:off x="15054153" y="14081979"/>
            <a:ext cx="161223" cy="93734"/>
          </a:xfrm>
          <a:custGeom>
            <a:avLst/>
            <a:gdLst>
              <a:gd name="connsiteX0" fmla="*/ 0 w 102394"/>
              <a:gd name="connsiteY0" fmla="*/ 59531 h 59531"/>
              <a:gd name="connsiteX1" fmla="*/ 102394 w 102394"/>
              <a:gd name="connsiteY1" fmla="*/ 0 h 59531"/>
            </a:gdLst>
            <a:ahLst/>
            <a:cxnLst>
              <a:cxn ang="0">
                <a:pos x="connsiteX0" y="connsiteY0"/>
              </a:cxn>
              <a:cxn ang="0">
                <a:pos x="connsiteX1" y="connsiteY1"/>
              </a:cxn>
            </a:cxnLst>
            <a:rect l="l" t="t" r="r" b="b"/>
            <a:pathLst>
              <a:path w="102394" h="59531">
                <a:moveTo>
                  <a:pt x="0" y="59531"/>
                </a:moveTo>
                <a:lnTo>
                  <a:pt x="102394" y="0"/>
                </a:lnTo>
              </a:path>
            </a:pathLst>
          </a:custGeom>
          <a:no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49" name="Freeform 148"/>
          <p:cNvSpPr/>
          <p:nvPr/>
        </p:nvSpPr>
        <p:spPr>
          <a:xfrm rot="21210990">
            <a:off x="15147886" y="14250701"/>
            <a:ext cx="161223" cy="93734"/>
          </a:xfrm>
          <a:custGeom>
            <a:avLst/>
            <a:gdLst>
              <a:gd name="connsiteX0" fmla="*/ 0 w 102394"/>
              <a:gd name="connsiteY0" fmla="*/ 59531 h 59531"/>
              <a:gd name="connsiteX1" fmla="*/ 102394 w 102394"/>
              <a:gd name="connsiteY1" fmla="*/ 0 h 59531"/>
            </a:gdLst>
            <a:ahLst/>
            <a:cxnLst>
              <a:cxn ang="0">
                <a:pos x="connsiteX0" y="connsiteY0"/>
              </a:cxn>
              <a:cxn ang="0">
                <a:pos x="connsiteX1" y="connsiteY1"/>
              </a:cxn>
            </a:cxnLst>
            <a:rect l="l" t="t" r="r" b="b"/>
            <a:pathLst>
              <a:path w="102394" h="59531">
                <a:moveTo>
                  <a:pt x="0" y="59531"/>
                </a:moveTo>
                <a:lnTo>
                  <a:pt x="102394" y="0"/>
                </a:lnTo>
              </a:path>
            </a:pathLst>
          </a:custGeom>
          <a:no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50" name="Freeform 149"/>
          <p:cNvSpPr/>
          <p:nvPr/>
        </p:nvSpPr>
        <p:spPr>
          <a:xfrm rot="20464099">
            <a:off x="15297862" y="14344435"/>
            <a:ext cx="161223" cy="93734"/>
          </a:xfrm>
          <a:custGeom>
            <a:avLst/>
            <a:gdLst>
              <a:gd name="connsiteX0" fmla="*/ 0 w 102394"/>
              <a:gd name="connsiteY0" fmla="*/ 59531 h 59531"/>
              <a:gd name="connsiteX1" fmla="*/ 102394 w 102394"/>
              <a:gd name="connsiteY1" fmla="*/ 0 h 59531"/>
            </a:gdLst>
            <a:ahLst/>
            <a:cxnLst>
              <a:cxn ang="0">
                <a:pos x="connsiteX0" y="connsiteY0"/>
              </a:cxn>
              <a:cxn ang="0">
                <a:pos x="connsiteX1" y="connsiteY1"/>
              </a:cxn>
            </a:cxnLst>
            <a:rect l="l" t="t" r="r" b="b"/>
            <a:pathLst>
              <a:path w="102394" h="59531">
                <a:moveTo>
                  <a:pt x="0" y="59531"/>
                </a:moveTo>
                <a:lnTo>
                  <a:pt x="102394" y="0"/>
                </a:lnTo>
              </a:path>
            </a:pathLst>
          </a:custGeom>
          <a:no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51" name="Freeform 150"/>
          <p:cNvSpPr/>
          <p:nvPr/>
        </p:nvSpPr>
        <p:spPr>
          <a:xfrm rot="20367361">
            <a:off x="15425339" y="14460665"/>
            <a:ext cx="161223" cy="93734"/>
          </a:xfrm>
          <a:custGeom>
            <a:avLst/>
            <a:gdLst>
              <a:gd name="connsiteX0" fmla="*/ 0 w 102394"/>
              <a:gd name="connsiteY0" fmla="*/ 59531 h 59531"/>
              <a:gd name="connsiteX1" fmla="*/ 102394 w 102394"/>
              <a:gd name="connsiteY1" fmla="*/ 0 h 59531"/>
            </a:gdLst>
            <a:ahLst/>
            <a:cxnLst>
              <a:cxn ang="0">
                <a:pos x="connsiteX0" y="connsiteY0"/>
              </a:cxn>
              <a:cxn ang="0">
                <a:pos x="connsiteX1" y="connsiteY1"/>
              </a:cxn>
            </a:cxnLst>
            <a:rect l="l" t="t" r="r" b="b"/>
            <a:pathLst>
              <a:path w="102394" h="59531">
                <a:moveTo>
                  <a:pt x="0" y="59531"/>
                </a:moveTo>
                <a:lnTo>
                  <a:pt x="102394" y="0"/>
                </a:lnTo>
              </a:path>
            </a:pathLst>
          </a:custGeom>
          <a:no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52" name="Freeform 151"/>
          <p:cNvSpPr/>
          <p:nvPr/>
        </p:nvSpPr>
        <p:spPr>
          <a:xfrm rot="19820988">
            <a:off x="15594059" y="14539400"/>
            <a:ext cx="161223" cy="93734"/>
          </a:xfrm>
          <a:custGeom>
            <a:avLst/>
            <a:gdLst>
              <a:gd name="connsiteX0" fmla="*/ 0 w 102394"/>
              <a:gd name="connsiteY0" fmla="*/ 59531 h 59531"/>
              <a:gd name="connsiteX1" fmla="*/ 102394 w 102394"/>
              <a:gd name="connsiteY1" fmla="*/ 0 h 59531"/>
            </a:gdLst>
            <a:ahLst/>
            <a:cxnLst>
              <a:cxn ang="0">
                <a:pos x="connsiteX0" y="connsiteY0"/>
              </a:cxn>
              <a:cxn ang="0">
                <a:pos x="connsiteX1" y="connsiteY1"/>
              </a:cxn>
            </a:cxnLst>
            <a:rect l="l" t="t" r="r" b="b"/>
            <a:pathLst>
              <a:path w="102394" h="59531">
                <a:moveTo>
                  <a:pt x="0" y="59531"/>
                </a:moveTo>
                <a:lnTo>
                  <a:pt x="102394" y="0"/>
                </a:lnTo>
              </a:path>
            </a:pathLst>
          </a:custGeom>
          <a:no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53" name="Freeform 152"/>
          <p:cNvSpPr/>
          <p:nvPr/>
        </p:nvSpPr>
        <p:spPr>
          <a:xfrm rot="19820988">
            <a:off x="15759032" y="14655631"/>
            <a:ext cx="161223" cy="93734"/>
          </a:xfrm>
          <a:custGeom>
            <a:avLst/>
            <a:gdLst>
              <a:gd name="connsiteX0" fmla="*/ 0 w 102394"/>
              <a:gd name="connsiteY0" fmla="*/ 59531 h 59531"/>
              <a:gd name="connsiteX1" fmla="*/ 102394 w 102394"/>
              <a:gd name="connsiteY1" fmla="*/ 0 h 59531"/>
            </a:gdLst>
            <a:ahLst/>
            <a:cxnLst>
              <a:cxn ang="0">
                <a:pos x="connsiteX0" y="connsiteY0"/>
              </a:cxn>
              <a:cxn ang="0">
                <a:pos x="connsiteX1" y="connsiteY1"/>
              </a:cxn>
            </a:cxnLst>
            <a:rect l="l" t="t" r="r" b="b"/>
            <a:pathLst>
              <a:path w="102394" h="59531">
                <a:moveTo>
                  <a:pt x="0" y="59531"/>
                </a:moveTo>
                <a:lnTo>
                  <a:pt x="102394" y="0"/>
                </a:lnTo>
              </a:path>
            </a:pathLst>
          </a:custGeom>
          <a:no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54" name="Freeform 153"/>
          <p:cNvSpPr/>
          <p:nvPr/>
        </p:nvSpPr>
        <p:spPr>
          <a:xfrm rot="19820988">
            <a:off x="15916504" y="14711871"/>
            <a:ext cx="161223" cy="93734"/>
          </a:xfrm>
          <a:custGeom>
            <a:avLst/>
            <a:gdLst>
              <a:gd name="connsiteX0" fmla="*/ 0 w 102394"/>
              <a:gd name="connsiteY0" fmla="*/ 59531 h 59531"/>
              <a:gd name="connsiteX1" fmla="*/ 102394 w 102394"/>
              <a:gd name="connsiteY1" fmla="*/ 0 h 59531"/>
            </a:gdLst>
            <a:ahLst/>
            <a:cxnLst>
              <a:cxn ang="0">
                <a:pos x="connsiteX0" y="connsiteY0"/>
              </a:cxn>
              <a:cxn ang="0">
                <a:pos x="connsiteX1" y="connsiteY1"/>
              </a:cxn>
            </a:cxnLst>
            <a:rect l="l" t="t" r="r" b="b"/>
            <a:pathLst>
              <a:path w="102394" h="59531">
                <a:moveTo>
                  <a:pt x="0" y="59531"/>
                </a:moveTo>
                <a:lnTo>
                  <a:pt x="102394" y="0"/>
                </a:lnTo>
              </a:path>
            </a:pathLst>
          </a:custGeom>
          <a:no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55" name="Freeform 154"/>
          <p:cNvSpPr/>
          <p:nvPr/>
        </p:nvSpPr>
        <p:spPr>
          <a:xfrm rot="19820988">
            <a:off x="16103972" y="14794356"/>
            <a:ext cx="161223" cy="93734"/>
          </a:xfrm>
          <a:custGeom>
            <a:avLst/>
            <a:gdLst>
              <a:gd name="connsiteX0" fmla="*/ 0 w 102394"/>
              <a:gd name="connsiteY0" fmla="*/ 59531 h 59531"/>
              <a:gd name="connsiteX1" fmla="*/ 102394 w 102394"/>
              <a:gd name="connsiteY1" fmla="*/ 0 h 59531"/>
            </a:gdLst>
            <a:ahLst/>
            <a:cxnLst>
              <a:cxn ang="0">
                <a:pos x="connsiteX0" y="connsiteY0"/>
              </a:cxn>
              <a:cxn ang="0">
                <a:pos x="connsiteX1" y="connsiteY1"/>
              </a:cxn>
            </a:cxnLst>
            <a:rect l="l" t="t" r="r" b="b"/>
            <a:pathLst>
              <a:path w="102394" h="59531">
                <a:moveTo>
                  <a:pt x="0" y="59531"/>
                </a:moveTo>
                <a:lnTo>
                  <a:pt x="102394" y="0"/>
                </a:lnTo>
              </a:path>
            </a:pathLst>
          </a:custGeom>
          <a:no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56" name="Freeform 155"/>
          <p:cNvSpPr/>
          <p:nvPr/>
        </p:nvSpPr>
        <p:spPr>
          <a:xfrm rot="19820988">
            <a:off x="16291441" y="14843098"/>
            <a:ext cx="161223" cy="93734"/>
          </a:xfrm>
          <a:custGeom>
            <a:avLst/>
            <a:gdLst>
              <a:gd name="connsiteX0" fmla="*/ 0 w 102394"/>
              <a:gd name="connsiteY0" fmla="*/ 59531 h 59531"/>
              <a:gd name="connsiteX1" fmla="*/ 102394 w 102394"/>
              <a:gd name="connsiteY1" fmla="*/ 0 h 59531"/>
            </a:gdLst>
            <a:ahLst/>
            <a:cxnLst>
              <a:cxn ang="0">
                <a:pos x="connsiteX0" y="connsiteY0"/>
              </a:cxn>
              <a:cxn ang="0">
                <a:pos x="connsiteX1" y="connsiteY1"/>
              </a:cxn>
            </a:cxnLst>
            <a:rect l="l" t="t" r="r" b="b"/>
            <a:pathLst>
              <a:path w="102394" h="59531">
                <a:moveTo>
                  <a:pt x="0" y="59531"/>
                </a:moveTo>
                <a:lnTo>
                  <a:pt x="102394" y="0"/>
                </a:lnTo>
              </a:path>
            </a:pathLst>
          </a:custGeom>
          <a:no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57" name="Freeform 156"/>
          <p:cNvSpPr/>
          <p:nvPr/>
        </p:nvSpPr>
        <p:spPr>
          <a:xfrm rot="19262274">
            <a:off x="16471409" y="14933084"/>
            <a:ext cx="161223" cy="93734"/>
          </a:xfrm>
          <a:custGeom>
            <a:avLst/>
            <a:gdLst>
              <a:gd name="connsiteX0" fmla="*/ 0 w 102394"/>
              <a:gd name="connsiteY0" fmla="*/ 59531 h 59531"/>
              <a:gd name="connsiteX1" fmla="*/ 102394 w 102394"/>
              <a:gd name="connsiteY1" fmla="*/ 0 h 59531"/>
            </a:gdLst>
            <a:ahLst/>
            <a:cxnLst>
              <a:cxn ang="0">
                <a:pos x="connsiteX0" y="connsiteY0"/>
              </a:cxn>
              <a:cxn ang="0">
                <a:pos x="connsiteX1" y="connsiteY1"/>
              </a:cxn>
            </a:cxnLst>
            <a:rect l="l" t="t" r="r" b="b"/>
            <a:pathLst>
              <a:path w="102394" h="59531">
                <a:moveTo>
                  <a:pt x="0" y="59531"/>
                </a:moveTo>
                <a:lnTo>
                  <a:pt x="102394" y="0"/>
                </a:lnTo>
              </a:path>
            </a:pathLst>
          </a:custGeom>
          <a:no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58" name="Freeform 157"/>
          <p:cNvSpPr/>
          <p:nvPr/>
        </p:nvSpPr>
        <p:spPr>
          <a:xfrm rot="18904795">
            <a:off x="16655128" y="14978073"/>
            <a:ext cx="161223" cy="93734"/>
          </a:xfrm>
          <a:custGeom>
            <a:avLst/>
            <a:gdLst>
              <a:gd name="connsiteX0" fmla="*/ 0 w 102394"/>
              <a:gd name="connsiteY0" fmla="*/ 59531 h 59531"/>
              <a:gd name="connsiteX1" fmla="*/ 102394 w 102394"/>
              <a:gd name="connsiteY1" fmla="*/ 0 h 59531"/>
            </a:gdLst>
            <a:ahLst/>
            <a:cxnLst>
              <a:cxn ang="0">
                <a:pos x="connsiteX0" y="connsiteY0"/>
              </a:cxn>
              <a:cxn ang="0">
                <a:pos x="connsiteX1" y="connsiteY1"/>
              </a:cxn>
            </a:cxnLst>
            <a:rect l="l" t="t" r="r" b="b"/>
            <a:pathLst>
              <a:path w="102394" h="59531">
                <a:moveTo>
                  <a:pt x="0" y="59531"/>
                </a:moveTo>
                <a:lnTo>
                  <a:pt x="102394" y="0"/>
                </a:lnTo>
              </a:path>
            </a:pathLst>
          </a:custGeom>
          <a:no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59" name="Freeform 158"/>
          <p:cNvSpPr/>
          <p:nvPr/>
        </p:nvSpPr>
        <p:spPr>
          <a:xfrm rot="18656336">
            <a:off x="16816349" y="15023065"/>
            <a:ext cx="161223" cy="93734"/>
          </a:xfrm>
          <a:custGeom>
            <a:avLst/>
            <a:gdLst>
              <a:gd name="connsiteX0" fmla="*/ 0 w 102394"/>
              <a:gd name="connsiteY0" fmla="*/ 59531 h 59531"/>
              <a:gd name="connsiteX1" fmla="*/ 102394 w 102394"/>
              <a:gd name="connsiteY1" fmla="*/ 0 h 59531"/>
            </a:gdLst>
            <a:ahLst/>
            <a:cxnLst>
              <a:cxn ang="0">
                <a:pos x="connsiteX0" y="connsiteY0"/>
              </a:cxn>
              <a:cxn ang="0">
                <a:pos x="connsiteX1" y="connsiteY1"/>
              </a:cxn>
            </a:cxnLst>
            <a:rect l="l" t="t" r="r" b="b"/>
            <a:pathLst>
              <a:path w="102394" h="59531">
                <a:moveTo>
                  <a:pt x="0" y="59531"/>
                </a:moveTo>
                <a:lnTo>
                  <a:pt x="102394" y="0"/>
                </a:lnTo>
              </a:path>
            </a:pathLst>
          </a:custGeom>
          <a:no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60" name="Freeform 159"/>
          <p:cNvSpPr/>
          <p:nvPr/>
        </p:nvSpPr>
        <p:spPr>
          <a:xfrm>
            <a:off x="16846499" y="14956957"/>
            <a:ext cx="3659374" cy="1049820"/>
          </a:xfrm>
          <a:custGeom>
            <a:avLst/>
            <a:gdLst>
              <a:gd name="connsiteX0" fmla="*/ 0 w 2324100"/>
              <a:gd name="connsiteY0" fmla="*/ 0 h 666750"/>
              <a:gd name="connsiteX1" fmla="*/ 402432 w 2324100"/>
              <a:gd name="connsiteY1" fmla="*/ 100013 h 666750"/>
              <a:gd name="connsiteX2" fmla="*/ 764382 w 2324100"/>
              <a:gd name="connsiteY2" fmla="*/ 183356 h 666750"/>
              <a:gd name="connsiteX3" fmla="*/ 1338263 w 2324100"/>
              <a:gd name="connsiteY3" fmla="*/ 342900 h 666750"/>
              <a:gd name="connsiteX4" fmla="*/ 1774032 w 2324100"/>
              <a:gd name="connsiteY4" fmla="*/ 526256 h 666750"/>
              <a:gd name="connsiteX5" fmla="*/ 2078832 w 2324100"/>
              <a:gd name="connsiteY5" fmla="*/ 614363 h 666750"/>
              <a:gd name="connsiteX6" fmla="*/ 2324100 w 2324100"/>
              <a:gd name="connsiteY6" fmla="*/ 666750 h 666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24100" h="666750">
                <a:moveTo>
                  <a:pt x="0" y="0"/>
                </a:moveTo>
                <a:lnTo>
                  <a:pt x="402432" y="100013"/>
                </a:lnTo>
                <a:cubicBezTo>
                  <a:pt x="529829" y="130572"/>
                  <a:pt x="608410" y="142875"/>
                  <a:pt x="764382" y="183356"/>
                </a:cubicBezTo>
                <a:cubicBezTo>
                  <a:pt x="920354" y="223837"/>
                  <a:pt x="1169988" y="285750"/>
                  <a:pt x="1338263" y="342900"/>
                </a:cubicBezTo>
                <a:cubicBezTo>
                  <a:pt x="1506538" y="400050"/>
                  <a:pt x="1650604" y="481012"/>
                  <a:pt x="1774032" y="526256"/>
                </a:cubicBezTo>
                <a:cubicBezTo>
                  <a:pt x="1897460" y="571500"/>
                  <a:pt x="1987154" y="590947"/>
                  <a:pt x="2078832" y="614363"/>
                </a:cubicBezTo>
                <a:cubicBezTo>
                  <a:pt x="2170510" y="637779"/>
                  <a:pt x="2247305" y="652264"/>
                  <a:pt x="2324100" y="666750"/>
                </a:cubicBezTo>
              </a:path>
            </a:pathLst>
          </a:custGeom>
          <a:no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61" name="Freeform 160"/>
          <p:cNvSpPr/>
          <p:nvPr/>
        </p:nvSpPr>
        <p:spPr>
          <a:xfrm rot="18656336">
            <a:off x="17135044" y="15101801"/>
            <a:ext cx="161223" cy="93734"/>
          </a:xfrm>
          <a:custGeom>
            <a:avLst/>
            <a:gdLst>
              <a:gd name="connsiteX0" fmla="*/ 0 w 102394"/>
              <a:gd name="connsiteY0" fmla="*/ 59531 h 59531"/>
              <a:gd name="connsiteX1" fmla="*/ 102394 w 102394"/>
              <a:gd name="connsiteY1" fmla="*/ 0 h 59531"/>
            </a:gdLst>
            <a:ahLst/>
            <a:cxnLst>
              <a:cxn ang="0">
                <a:pos x="connsiteX0" y="connsiteY0"/>
              </a:cxn>
              <a:cxn ang="0">
                <a:pos x="connsiteX1" y="connsiteY1"/>
              </a:cxn>
            </a:cxnLst>
            <a:rect l="l" t="t" r="r" b="b"/>
            <a:pathLst>
              <a:path w="102394" h="59531">
                <a:moveTo>
                  <a:pt x="0" y="59531"/>
                </a:moveTo>
                <a:lnTo>
                  <a:pt x="102394" y="0"/>
                </a:lnTo>
              </a:path>
            </a:pathLst>
          </a:custGeom>
          <a:no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62" name="Freeform 161"/>
          <p:cNvSpPr/>
          <p:nvPr/>
        </p:nvSpPr>
        <p:spPr>
          <a:xfrm rot="18656336">
            <a:off x="17270020" y="15120548"/>
            <a:ext cx="161223" cy="93734"/>
          </a:xfrm>
          <a:custGeom>
            <a:avLst/>
            <a:gdLst>
              <a:gd name="connsiteX0" fmla="*/ 0 w 102394"/>
              <a:gd name="connsiteY0" fmla="*/ 59531 h 59531"/>
              <a:gd name="connsiteX1" fmla="*/ 102394 w 102394"/>
              <a:gd name="connsiteY1" fmla="*/ 0 h 59531"/>
            </a:gdLst>
            <a:ahLst/>
            <a:cxnLst>
              <a:cxn ang="0">
                <a:pos x="connsiteX0" y="connsiteY0"/>
              </a:cxn>
              <a:cxn ang="0">
                <a:pos x="connsiteX1" y="connsiteY1"/>
              </a:cxn>
            </a:cxnLst>
            <a:rect l="l" t="t" r="r" b="b"/>
            <a:pathLst>
              <a:path w="102394" h="59531">
                <a:moveTo>
                  <a:pt x="0" y="59531"/>
                </a:moveTo>
                <a:lnTo>
                  <a:pt x="102394" y="0"/>
                </a:lnTo>
              </a:path>
            </a:pathLst>
          </a:custGeom>
          <a:no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63" name="Freeform 162"/>
          <p:cNvSpPr/>
          <p:nvPr/>
        </p:nvSpPr>
        <p:spPr>
          <a:xfrm rot="18656336">
            <a:off x="17427495" y="15158042"/>
            <a:ext cx="161223" cy="93734"/>
          </a:xfrm>
          <a:custGeom>
            <a:avLst/>
            <a:gdLst>
              <a:gd name="connsiteX0" fmla="*/ 0 w 102394"/>
              <a:gd name="connsiteY0" fmla="*/ 59531 h 59531"/>
              <a:gd name="connsiteX1" fmla="*/ 102394 w 102394"/>
              <a:gd name="connsiteY1" fmla="*/ 0 h 59531"/>
            </a:gdLst>
            <a:ahLst/>
            <a:cxnLst>
              <a:cxn ang="0">
                <a:pos x="connsiteX0" y="connsiteY0"/>
              </a:cxn>
              <a:cxn ang="0">
                <a:pos x="connsiteX1" y="connsiteY1"/>
              </a:cxn>
            </a:cxnLst>
            <a:rect l="l" t="t" r="r" b="b"/>
            <a:pathLst>
              <a:path w="102394" h="59531">
                <a:moveTo>
                  <a:pt x="0" y="59531"/>
                </a:moveTo>
                <a:lnTo>
                  <a:pt x="102394" y="0"/>
                </a:lnTo>
              </a:path>
            </a:pathLst>
          </a:custGeom>
          <a:no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64" name="Freeform 163"/>
          <p:cNvSpPr/>
          <p:nvPr/>
        </p:nvSpPr>
        <p:spPr>
          <a:xfrm rot="18656336">
            <a:off x="17671203" y="15225532"/>
            <a:ext cx="161223" cy="93734"/>
          </a:xfrm>
          <a:custGeom>
            <a:avLst/>
            <a:gdLst>
              <a:gd name="connsiteX0" fmla="*/ 0 w 102394"/>
              <a:gd name="connsiteY0" fmla="*/ 59531 h 59531"/>
              <a:gd name="connsiteX1" fmla="*/ 102394 w 102394"/>
              <a:gd name="connsiteY1" fmla="*/ 0 h 59531"/>
            </a:gdLst>
            <a:ahLst/>
            <a:cxnLst>
              <a:cxn ang="0">
                <a:pos x="connsiteX0" y="connsiteY0"/>
              </a:cxn>
              <a:cxn ang="0">
                <a:pos x="connsiteX1" y="connsiteY1"/>
              </a:cxn>
            </a:cxnLst>
            <a:rect l="l" t="t" r="r" b="b"/>
            <a:pathLst>
              <a:path w="102394" h="59531">
                <a:moveTo>
                  <a:pt x="0" y="59531"/>
                </a:moveTo>
                <a:lnTo>
                  <a:pt x="102394" y="0"/>
                </a:lnTo>
              </a:path>
            </a:pathLst>
          </a:custGeom>
          <a:no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65" name="Freeform 164"/>
          <p:cNvSpPr/>
          <p:nvPr/>
        </p:nvSpPr>
        <p:spPr>
          <a:xfrm rot="18656336">
            <a:off x="17817428" y="15255525"/>
            <a:ext cx="161223" cy="93734"/>
          </a:xfrm>
          <a:custGeom>
            <a:avLst/>
            <a:gdLst>
              <a:gd name="connsiteX0" fmla="*/ 0 w 102394"/>
              <a:gd name="connsiteY0" fmla="*/ 59531 h 59531"/>
              <a:gd name="connsiteX1" fmla="*/ 102394 w 102394"/>
              <a:gd name="connsiteY1" fmla="*/ 0 h 59531"/>
            </a:gdLst>
            <a:ahLst/>
            <a:cxnLst>
              <a:cxn ang="0">
                <a:pos x="connsiteX0" y="connsiteY0"/>
              </a:cxn>
              <a:cxn ang="0">
                <a:pos x="connsiteX1" y="connsiteY1"/>
              </a:cxn>
            </a:cxnLst>
            <a:rect l="l" t="t" r="r" b="b"/>
            <a:pathLst>
              <a:path w="102394" h="59531">
                <a:moveTo>
                  <a:pt x="0" y="59531"/>
                </a:moveTo>
                <a:lnTo>
                  <a:pt x="102394" y="0"/>
                </a:lnTo>
              </a:path>
            </a:pathLst>
          </a:custGeom>
          <a:no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66" name="Freeform 165"/>
          <p:cNvSpPr/>
          <p:nvPr/>
        </p:nvSpPr>
        <p:spPr>
          <a:xfrm rot="18656336">
            <a:off x="18001146" y="15304268"/>
            <a:ext cx="161223" cy="93734"/>
          </a:xfrm>
          <a:custGeom>
            <a:avLst/>
            <a:gdLst>
              <a:gd name="connsiteX0" fmla="*/ 0 w 102394"/>
              <a:gd name="connsiteY0" fmla="*/ 59531 h 59531"/>
              <a:gd name="connsiteX1" fmla="*/ 102394 w 102394"/>
              <a:gd name="connsiteY1" fmla="*/ 0 h 59531"/>
            </a:gdLst>
            <a:ahLst/>
            <a:cxnLst>
              <a:cxn ang="0">
                <a:pos x="connsiteX0" y="connsiteY0"/>
              </a:cxn>
              <a:cxn ang="0">
                <a:pos x="connsiteX1" y="connsiteY1"/>
              </a:cxn>
            </a:cxnLst>
            <a:rect l="l" t="t" r="r" b="b"/>
            <a:pathLst>
              <a:path w="102394" h="59531">
                <a:moveTo>
                  <a:pt x="0" y="59531"/>
                </a:moveTo>
                <a:lnTo>
                  <a:pt x="102394" y="0"/>
                </a:lnTo>
              </a:path>
            </a:pathLst>
          </a:custGeom>
          <a:no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67" name="Freeform 166"/>
          <p:cNvSpPr/>
          <p:nvPr/>
        </p:nvSpPr>
        <p:spPr>
          <a:xfrm rot="18656336">
            <a:off x="16988817" y="15071806"/>
            <a:ext cx="161223" cy="93734"/>
          </a:xfrm>
          <a:custGeom>
            <a:avLst/>
            <a:gdLst>
              <a:gd name="connsiteX0" fmla="*/ 0 w 102394"/>
              <a:gd name="connsiteY0" fmla="*/ 59531 h 59531"/>
              <a:gd name="connsiteX1" fmla="*/ 102394 w 102394"/>
              <a:gd name="connsiteY1" fmla="*/ 0 h 59531"/>
            </a:gdLst>
            <a:ahLst/>
            <a:cxnLst>
              <a:cxn ang="0">
                <a:pos x="connsiteX0" y="connsiteY0"/>
              </a:cxn>
              <a:cxn ang="0">
                <a:pos x="connsiteX1" y="connsiteY1"/>
              </a:cxn>
            </a:cxnLst>
            <a:rect l="l" t="t" r="r" b="b"/>
            <a:pathLst>
              <a:path w="102394" h="59531">
                <a:moveTo>
                  <a:pt x="0" y="59531"/>
                </a:moveTo>
                <a:lnTo>
                  <a:pt x="102394" y="0"/>
                </a:lnTo>
              </a:path>
            </a:pathLst>
          </a:custGeom>
          <a:no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68" name="Freeform 167"/>
          <p:cNvSpPr/>
          <p:nvPr/>
        </p:nvSpPr>
        <p:spPr>
          <a:xfrm rot="18656336">
            <a:off x="18188615" y="15356758"/>
            <a:ext cx="161223" cy="93734"/>
          </a:xfrm>
          <a:custGeom>
            <a:avLst/>
            <a:gdLst>
              <a:gd name="connsiteX0" fmla="*/ 0 w 102394"/>
              <a:gd name="connsiteY0" fmla="*/ 59531 h 59531"/>
              <a:gd name="connsiteX1" fmla="*/ 102394 w 102394"/>
              <a:gd name="connsiteY1" fmla="*/ 0 h 59531"/>
            </a:gdLst>
            <a:ahLst/>
            <a:cxnLst>
              <a:cxn ang="0">
                <a:pos x="connsiteX0" y="connsiteY0"/>
              </a:cxn>
              <a:cxn ang="0">
                <a:pos x="connsiteX1" y="connsiteY1"/>
              </a:cxn>
            </a:cxnLst>
            <a:rect l="l" t="t" r="r" b="b"/>
            <a:pathLst>
              <a:path w="102394" h="59531">
                <a:moveTo>
                  <a:pt x="0" y="59531"/>
                </a:moveTo>
                <a:lnTo>
                  <a:pt x="102394" y="0"/>
                </a:lnTo>
              </a:path>
            </a:pathLst>
          </a:custGeom>
          <a:no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69" name="Freeform 168"/>
          <p:cNvSpPr/>
          <p:nvPr/>
        </p:nvSpPr>
        <p:spPr>
          <a:xfrm rot="18656336">
            <a:off x="18383582" y="15390503"/>
            <a:ext cx="161223" cy="93734"/>
          </a:xfrm>
          <a:custGeom>
            <a:avLst/>
            <a:gdLst>
              <a:gd name="connsiteX0" fmla="*/ 0 w 102394"/>
              <a:gd name="connsiteY0" fmla="*/ 59531 h 59531"/>
              <a:gd name="connsiteX1" fmla="*/ 102394 w 102394"/>
              <a:gd name="connsiteY1" fmla="*/ 0 h 59531"/>
            </a:gdLst>
            <a:ahLst/>
            <a:cxnLst>
              <a:cxn ang="0">
                <a:pos x="connsiteX0" y="connsiteY0"/>
              </a:cxn>
              <a:cxn ang="0">
                <a:pos x="connsiteX1" y="connsiteY1"/>
              </a:cxn>
            </a:cxnLst>
            <a:rect l="l" t="t" r="r" b="b"/>
            <a:pathLst>
              <a:path w="102394" h="59531">
                <a:moveTo>
                  <a:pt x="0" y="59531"/>
                </a:moveTo>
                <a:lnTo>
                  <a:pt x="102394" y="0"/>
                </a:lnTo>
              </a:path>
            </a:pathLst>
          </a:custGeom>
          <a:no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70" name="Freeform 169"/>
          <p:cNvSpPr/>
          <p:nvPr/>
        </p:nvSpPr>
        <p:spPr>
          <a:xfrm rot="18656336">
            <a:off x="18548552" y="15446742"/>
            <a:ext cx="161223" cy="93734"/>
          </a:xfrm>
          <a:custGeom>
            <a:avLst/>
            <a:gdLst>
              <a:gd name="connsiteX0" fmla="*/ 0 w 102394"/>
              <a:gd name="connsiteY0" fmla="*/ 59531 h 59531"/>
              <a:gd name="connsiteX1" fmla="*/ 102394 w 102394"/>
              <a:gd name="connsiteY1" fmla="*/ 0 h 59531"/>
            </a:gdLst>
            <a:ahLst/>
            <a:cxnLst>
              <a:cxn ang="0">
                <a:pos x="connsiteX0" y="connsiteY0"/>
              </a:cxn>
              <a:cxn ang="0">
                <a:pos x="connsiteX1" y="connsiteY1"/>
              </a:cxn>
            </a:cxnLst>
            <a:rect l="l" t="t" r="r" b="b"/>
            <a:pathLst>
              <a:path w="102394" h="59531">
                <a:moveTo>
                  <a:pt x="0" y="59531"/>
                </a:moveTo>
                <a:lnTo>
                  <a:pt x="102394" y="0"/>
                </a:lnTo>
              </a:path>
            </a:pathLst>
          </a:custGeom>
          <a:no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71" name="Freeform 170"/>
          <p:cNvSpPr/>
          <p:nvPr/>
        </p:nvSpPr>
        <p:spPr>
          <a:xfrm rot="18656336">
            <a:off x="18709775" y="15510483"/>
            <a:ext cx="161223" cy="93734"/>
          </a:xfrm>
          <a:custGeom>
            <a:avLst/>
            <a:gdLst>
              <a:gd name="connsiteX0" fmla="*/ 0 w 102394"/>
              <a:gd name="connsiteY0" fmla="*/ 59531 h 59531"/>
              <a:gd name="connsiteX1" fmla="*/ 102394 w 102394"/>
              <a:gd name="connsiteY1" fmla="*/ 0 h 59531"/>
            </a:gdLst>
            <a:ahLst/>
            <a:cxnLst>
              <a:cxn ang="0">
                <a:pos x="connsiteX0" y="connsiteY0"/>
              </a:cxn>
              <a:cxn ang="0">
                <a:pos x="connsiteX1" y="connsiteY1"/>
              </a:cxn>
            </a:cxnLst>
            <a:rect l="l" t="t" r="r" b="b"/>
            <a:pathLst>
              <a:path w="102394" h="59531">
                <a:moveTo>
                  <a:pt x="0" y="59531"/>
                </a:moveTo>
                <a:lnTo>
                  <a:pt x="102394" y="0"/>
                </a:lnTo>
              </a:path>
            </a:pathLst>
          </a:custGeom>
          <a:no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72" name="Freeform 171"/>
          <p:cNvSpPr/>
          <p:nvPr/>
        </p:nvSpPr>
        <p:spPr>
          <a:xfrm rot="18656336">
            <a:off x="18870998" y="15566722"/>
            <a:ext cx="161223" cy="93734"/>
          </a:xfrm>
          <a:custGeom>
            <a:avLst/>
            <a:gdLst>
              <a:gd name="connsiteX0" fmla="*/ 0 w 102394"/>
              <a:gd name="connsiteY0" fmla="*/ 59531 h 59531"/>
              <a:gd name="connsiteX1" fmla="*/ 102394 w 102394"/>
              <a:gd name="connsiteY1" fmla="*/ 0 h 59531"/>
            </a:gdLst>
            <a:ahLst/>
            <a:cxnLst>
              <a:cxn ang="0">
                <a:pos x="connsiteX0" y="connsiteY0"/>
              </a:cxn>
              <a:cxn ang="0">
                <a:pos x="connsiteX1" y="connsiteY1"/>
              </a:cxn>
            </a:cxnLst>
            <a:rect l="l" t="t" r="r" b="b"/>
            <a:pathLst>
              <a:path w="102394" h="59531">
                <a:moveTo>
                  <a:pt x="0" y="59531"/>
                </a:moveTo>
                <a:lnTo>
                  <a:pt x="102394" y="0"/>
                </a:lnTo>
              </a:path>
            </a:pathLst>
          </a:custGeom>
          <a:no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73" name="Freeform 172"/>
          <p:cNvSpPr/>
          <p:nvPr/>
        </p:nvSpPr>
        <p:spPr>
          <a:xfrm rot="19015574">
            <a:off x="19032221" y="15611717"/>
            <a:ext cx="161223" cy="93734"/>
          </a:xfrm>
          <a:custGeom>
            <a:avLst/>
            <a:gdLst>
              <a:gd name="connsiteX0" fmla="*/ 0 w 102394"/>
              <a:gd name="connsiteY0" fmla="*/ 59531 h 59531"/>
              <a:gd name="connsiteX1" fmla="*/ 102394 w 102394"/>
              <a:gd name="connsiteY1" fmla="*/ 0 h 59531"/>
            </a:gdLst>
            <a:ahLst/>
            <a:cxnLst>
              <a:cxn ang="0">
                <a:pos x="connsiteX0" y="connsiteY0"/>
              </a:cxn>
              <a:cxn ang="0">
                <a:pos x="connsiteX1" y="connsiteY1"/>
              </a:cxn>
            </a:cxnLst>
            <a:rect l="l" t="t" r="r" b="b"/>
            <a:pathLst>
              <a:path w="102394" h="59531">
                <a:moveTo>
                  <a:pt x="0" y="59531"/>
                </a:moveTo>
                <a:lnTo>
                  <a:pt x="102394" y="0"/>
                </a:lnTo>
              </a:path>
            </a:pathLst>
          </a:custGeom>
          <a:no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74" name="Freeform 173"/>
          <p:cNvSpPr/>
          <p:nvPr/>
        </p:nvSpPr>
        <p:spPr>
          <a:xfrm rot="19543062">
            <a:off x="19208441" y="15686700"/>
            <a:ext cx="161223" cy="93734"/>
          </a:xfrm>
          <a:custGeom>
            <a:avLst/>
            <a:gdLst>
              <a:gd name="connsiteX0" fmla="*/ 0 w 102394"/>
              <a:gd name="connsiteY0" fmla="*/ 59531 h 59531"/>
              <a:gd name="connsiteX1" fmla="*/ 102394 w 102394"/>
              <a:gd name="connsiteY1" fmla="*/ 0 h 59531"/>
            </a:gdLst>
            <a:ahLst/>
            <a:cxnLst>
              <a:cxn ang="0">
                <a:pos x="connsiteX0" y="connsiteY0"/>
              </a:cxn>
              <a:cxn ang="0">
                <a:pos x="connsiteX1" y="connsiteY1"/>
              </a:cxn>
            </a:cxnLst>
            <a:rect l="l" t="t" r="r" b="b"/>
            <a:pathLst>
              <a:path w="102394" h="59531">
                <a:moveTo>
                  <a:pt x="0" y="59531"/>
                </a:moveTo>
                <a:lnTo>
                  <a:pt x="102394" y="0"/>
                </a:lnTo>
              </a:path>
            </a:pathLst>
          </a:custGeom>
          <a:no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75" name="Freeform 174"/>
          <p:cNvSpPr/>
          <p:nvPr/>
        </p:nvSpPr>
        <p:spPr>
          <a:xfrm rot="19543062">
            <a:off x="19350919" y="15757937"/>
            <a:ext cx="161223" cy="93734"/>
          </a:xfrm>
          <a:custGeom>
            <a:avLst/>
            <a:gdLst>
              <a:gd name="connsiteX0" fmla="*/ 0 w 102394"/>
              <a:gd name="connsiteY0" fmla="*/ 59531 h 59531"/>
              <a:gd name="connsiteX1" fmla="*/ 102394 w 102394"/>
              <a:gd name="connsiteY1" fmla="*/ 0 h 59531"/>
            </a:gdLst>
            <a:ahLst/>
            <a:cxnLst>
              <a:cxn ang="0">
                <a:pos x="connsiteX0" y="connsiteY0"/>
              </a:cxn>
              <a:cxn ang="0">
                <a:pos x="connsiteX1" y="connsiteY1"/>
              </a:cxn>
            </a:cxnLst>
            <a:rect l="l" t="t" r="r" b="b"/>
            <a:pathLst>
              <a:path w="102394" h="59531">
                <a:moveTo>
                  <a:pt x="0" y="59531"/>
                </a:moveTo>
                <a:lnTo>
                  <a:pt x="102394" y="0"/>
                </a:lnTo>
              </a:path>
            </a:pathLst>
          </a:custGeom>
          <a:no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76" name="Freeform 175"/>
          <p:cNvSpPr/>
          <p:nvPr/>
        </p:nvSpPr>
        <p:spPr>
          <a:xfrm rot="19543062">
            <a:off x="19534634" y="15829175"/>
            <a:ext cx="161223" cy="93734"/>
          </a:xfrm>
          <a:custGeom>
            <a:avLst/>
            <a:gdLst>
              <a:gd name="connsiteX0" fmla="*/ 0 w 102394"/>
              <a:gd name="connsiteY0" fmla="*/ 59531 h 59531"/>
              <a:gd name="connsiteX1" fmla="*/ 102394 w 102394"/>
              <a:gd name="connsiteY1" fmla="*/ 0 h 59531"/>
            </a:gdLst>
            <a:ahLst/>
            <a:cxnLst>
              <a:cxn ang="0">
                <a:pos x="connsiteX0" y="connsiteY0"/>
              </a:cxn>
              <a:cxn ang="0">
                <a:pos x="connsiteX1" y="connsiteY1"/>
              </a:cxn>
            </a:cxnLst>
            <a:rect l="l" t="t" r="r" b="b"/>
            <a:pathLst>
              <a:path w="102394" h="59531">
                <a:moveTo>
                  <a:pt x="0" y="59531"/>
                </a:moveTo>
                <a:lnTo>
                  <a:pt x="102394" y="0"/>
                </a:lnTo>
              </a:path>
            </a:pathLst>
          </a:custGeom>
          <a:no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77" name="Freeform 176"/>
          <p:cNvSpPr/>
          <p:nvPr/>
        </p:nvSpPr>
        <p:spPr>
          <a:xfrm rot="19543062">
            <a:off x="19695859" y="15881666"/>
            <a:ext cx="161223" cy="93734"/>
          </a:xfrm>
          <a:custGeom>
            <a:avLst/>
            <a:gdLst>
              <a:gd name="connsiteX0" fmla="*/ 0 w 102394"/>
              <a:gd name="connsiteY0" fmla="*/ 59531 h 59531"/>
              <a:gd name="connsiteX1" fmla="*/ 102394 w 102394"/>
              <a:gd name="connsiteY1" fmla="*/ 0 h 59531"/>
            </a:gdLst>
            <a:ahLst/>
            <a:cxnLst>
              <a:cxn ang="0">
                <a:pos x="connsiteX0" y="connsiteY0"/>
              </a:cxn>
              <a:cxn ang="0">
                <a:pos x="connsiteX1" y="connsiteY1"/>
              </a:cxn>
            </a:cxnLst>
            <a:rect l="l" t="t" r="r" b="b"/>
            <a:pathLst>
              <a:path w="102394" h="59531">
                <a:moveTo>
                  <a:pt x="0" y="59531"/>
                </a:moveTo>
                <a:lnTo>
                  <a:pt x="102394" y="0"/>
                </a:lnTo>
              </a:path>
            </a:pathLst>
          </a:custGeom>
          <a:no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78" name="Freeform 177"/>
          <p:cNvSpPr/>
          <p:nvPr/>
        </p:nvSpPr>
        <p:spPr>
          <a:xfrm rot="19035783">
            <a:off x="19864576" y="15926659"/>
            <a:ext cx="161223" cy="93734"/>
          </a:xfrm>
          <a:custGeom>
            <a:avLst/>
            <a:gdLst>
              <a:gd name="connsiteX0" fmla="*/ 0 w 102394"/>
              <a:gd name="connsiteY0" fmla="*/ 59531 h 59531"/>
              <a:gd name="connsiteX1" fmla="*/ 102394 w 102394"/>
              <a:gd name="connsiteY1" fmla="*/ 0 h 59531"/>
            </a:gdLst>
            <a:ahLst/>
            <a:cxnLst>
              <a:cxn ang="0">
                <a:pos x="connsiteX0" y="connsiteY0"/>
              </a:cxn>
              <a:cxn ang="0">
                <a:pos x="connsiteX1" y="connsiteY1"/>
              </a:cxn>
            </a:cxnLst>
            <a:rect l="l" t="t" r="r" b="b"/>
            <a:pathLst>
              <a:path w="102394" h="59531">
                <a:moveTo>
                  <a:pt x="0" y="59531"/>
                </a:moveTo>
                <a:lnTo>
                  <a:pt x="102394" y="0"/>
                </a:lnTo>
              </a:path>
            </a:pathLst>
          </a:custGeom>
          <a:no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79" name="Freeform 178"/>
          <p:cNvSpPr/>
          <p:nvPr/>
        </p:nvSpPr>
        <p:spPr>
          <a:xfrm rot="18943646">
            <a:off x="20059543" y="15964152"/>
            <a:ext cx="161223" cy="93734"/>
          </a:xfrm>
          <a:custGeom>
            <a:avLst/>
            <a:gdLst>
              <a:gd name="connsiteX0" fmla="*/ 0 w 102394"/>
              <a:gd name="connsiteY0" fmla="*/ 59531 h 59531"/>
              <a:gd name="connsiteX1" fmla="*/ 102394 w 102394"/>
              <a:gd name="connsiteY1" fmla="*/ 0 h 59531"/>
            </a:gdLst>
            <a:ahLst/>
            <a:cxnLst>
              <a:cxn ang="0">
                <a:pos x="connsiteX0" y="connsiteY0"/>
              </a:cxn>
              <a:cxn ang="0">
                <a:pos x="connsiteX1" y="connsiteY1"/>
              </a:cxn>
            </a:cxnLst>
            <a:rect l="l" t="t" r="r" b="b"/>
            <a:pathLst>
              <a:path w="102394" h="59531">
                <a:moveTo>
                  <a:pt x="0" y="59531"/>
                </a:moveTo>
                <a:lnTo>
                  <a:pt x="102394" y="0"/>
                </a:lnTo>
              </a:path>
            </a:pathLst>
          </a:custGeom>
          <a:no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80" name="Freeform 179"/>
          <p:cNvSpPr/>
          <p:nvPr/>
        </p:nvSpPr>
        <p:spPr>
          <a:xfrm rot="19133668">
            <a:off x="20217020" y="15997897"/>
            <a:ext cx="161223" cy="93734"/>
          </a:xfrm>
          <a:custGeom>
            <a:avLst/>
            <a:gdLst>
              <a:gd name="connsiteX0" fmla="*/ 0 w 102394"/>
              <a:gd name="connsiteY0" fmla="*/ 59531 h 59531"/>
              <a:gd name="connsiteX1" fmla="*/ 102394 w 102394"/>
              <a:gd name="connsiteY1" fmla="*/ 0 h 59531"/>
            </a:gdLst>
            <a:ahLst/>
            <a:cxnLst>
              <a:cxn ang="0">
                <a:pos x="connsiteX0" y="connsiteY0"/>
              </a:cxn>
              <a:cxn ang="0">
                <a:pos x="connsiteX1" y="connsiteY1"/>
              </a:cxn>
            </a:cxnLst>
            <a:rect l="l" t="t" r="r" b="b"/>
            <a:pathLst>
              <a:path w="102394" h="59531">
                <a:moveTo>
                  <a:pt x="0" y="59531"/>
                </a:moveTo>
                <a:lnTo>
                  <a:pt x="102394" y="0"/>
                </a:lnTo>
              </a:path>
            </a:pathLst>
          </a:custGeom>
          <a:no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81" name="Freeform 180"/>
          <p:cNvSpPr/>
          <p:nvPr/>
        </p:nvSpPr>
        <p:spPr>
          <a:xfrm rot="18746516">
            <a:off x="20359494" y="16042886"/>
            <a:ext cx="161223" cy="93734"/>
          </a:xfrm>
          <a:custGeom>
            <a:avLst/>
            <a:gdLst>
              <a:gd name="connsiteX0" fmla="*/ 0 w 102394"/>
              <a:gd name="connsiteY0" fmla="*/ 59531 h 59531"/>
              <a:gd name="connsiteX1" fmla="*/ 102394 w 102394"/>
              <a:gd name="connsiteY1" fmla="*/ 0 h 59531"/>
            </a:gdLst>
            <a:ahLst/>
            <a:cxnLst>
              <a:cxn ang="0">
                <a:pos x="connsiteX0" y="connsiteY0"/>
              </a:cxn>
              <a:cxn ang="0">
                <a:pos x="connsiteX1" y="connsiteY1"/>
              </a:cxn>
            </a:cxnLst>
            <a:rect l="l" t="t" r="r" b="b"/>
            <a:pathLst>
              <a:path w="102394" h="59531">
                <a:moveTo>
                  <a:pt x="0" y="59531"/>
                </a:moveTo>
                <a:lnTo>
                  <a:pt x="102394" y="0"/>
                </a:lnTo>
              </a:path>
            </a:pathLst>
          </a:custGeom>
          <a:no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82" name="Freeform 181"/>
          <p:cNvSpPr/>
          <p:nvPr/>
        </p:nvSpPr>
        <p:spPr>
          <a:xfrm rot="18706550">
            <a:off x="20490721" y="16061635"/>
            <a:ext cx="161223" cy="93734"/>
          </a:xfrm>
          <a:custGeom>
            <a:avLst/>
            <a:gdLst>
              <a:gd name="connsiteX0" fmla="*/ 0 w 102394"/>
              <a:gd name="connsiteY0" fmla="*/ 59531 h 59531"/>
              <a:gd name="connsiteX1" fmla="*/ 102394 w 102394"/>
              <a:gd name="connsiteY1" fmla="*/ 0 h 59531"/>
            </a:gdLst>
            <a:ahLst/>
            <a:cxnLst>
              <a:cxn ang="0">
                <a:pos x="connsiteX0" y="connsiteY0"/>
              </a:cxn>
              <a:cxn ang="0">
                <a:pos x="connsiteX1" y="connsiteY1"/>
              </a:cxn>
            </a:cxnLst>
            <a:rect l="l" t="t" r="r" b="b"/>
            <a:pathLst>
              <a:path w="102394" h="59531">
                <a:moveTo>
                  <a:pt x="0" y="59531"/>
                </a:moveTo>
                <a:lnTo>
                  <a:pt x="102394" y="0"/>
                </a:lnTo>
              </a:path>
            </a:pathLst>
          </a:custGeom>
          <a:no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83" name="Freeform 182"/>
          <p:cNvSpPr/>
          <p:nvPr/>
        </p:nvSpPr>
        <p:spPr>
          <a:xfrm rot="18215460">
            <a:off x="20685688" y="16110374"/>
            <a:ext cx="161223" cy="93734"/>
          </a:xfrm>
          <a:custGeom>
            <a:avLst/>
            <a:gdLst>
              <a:gd name="connsiteX0" fmla="*/ 0 w 102394"/>
              <a:gd name="connsiteY0" fmla="*/ 59531 h 59531"/>
              <a:gd name="connsiteX1" fmla="*/ 102394 w 102394"/>
              <a:gd name="connsiteY1" fmla="*/ 0 h 59531"/>
            </a:gdLst>
            <a:ahLst/>
            <a:cxnLst>
              <a:cxn ang="0">
                <a:pos x="connsiteX0" y="connsiteY0"/>
              </a:cxn>
              <a:cxn ang="0">
                <a:pos x="connsiteX1" y="connsiteY1"/>
              </a:cxn>
            </a:cxnLst>
            <a:rect l="l" t="t" r="r" b="b"/>
            <a:pathLst>
              <a:path w="102394" h="59531">
                <a:moveTo>
                  <a:pt x="0" y="59531"/>
                </a:moveTo>
                <a:lnTo>
                  <a:pt x="102394" y="0"/>
                </a:lnTo>
              </a:path>
            </a:pathLst>
          </a:custGeom>
          <a:no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84" name="Freeform 183"/>
          <p:cNvSpPr/>
          <p:nvPr/>
        </p:nvSpPr>
        <p:spPr>
          <a:xfrm rot="18676505">
            <a:off x="20918147" y="16121621"/>
            <a:ext cx="161223" cy="93734"/>
          </a:xfrm>
          <a:custGeom>
            <a:avLst/>
            <a:gdLst>
              <a:gd name="connsiteX0" fmla="*/ 0 w 102394"/>
              <a:gd name="connsiteY0" fmla="*/ 59531 h 59531"/>
              <a:gd name="connsiteX1" fmla="*/ 102394 w 102394"/>
              <a:gd name="connsiteY1" fmla="*/ 0 h 59531"/>
            </a:gdLst>
            <a:ahLst/>
            <a:cxnLst>
              <a:cxn ang="0">
                <a:pos x="connsiteX0" y="connsiteY0"/>
              </a:cxn>
              <a:cxn ang="0">
                <a:pos x="connsiteX1" y="connsiteY1"/>
              </a:cxn>
            </a:cxnLst>
            <a:rect l="l" t="t" r="r" b="b"/>
            <a:pathLst>
              <a:path w="102394" h="59531">
                <a:moveTo>
                  <a:pt x="0" y="59531"/>
                </a:moveTo>
                <a:lnTo>
                  <a:pt x="102394" y="0"/>
                </a:lnTo>
              </a:path>
            </a:pathLst>
          </a:custGeom>
          <a:no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85" name="Freeform 184"/>
          <p:cNvSpPr/>
          <p:nvPr/>
        </p:nvSpPr>
        <p:spPr>
          <a:xfrm rot="18348023">
            <a:off x="21090620" y="16144121"/>
            <a:ext cx="161223" cy="93734"/>
          </a:xfrm>
          <a:custGeom>
            <a:avLst/>
            <a:gdLst>
              <a:gd name="connsiteX0" fmla="*/ 0 w 102394"/>
              <a:gd name="connsiteY0" fmla="*/ 59531 h 59531"/>
              <a:gd name="connsiteX1" fmla="*/ 102394 w 102394"/>
              <a:gd name="connsiteY1" fmla="*/ 0 h 59531"/>
            </a:gdLst>
            <a:ahLst/>
            <a:cxnLst>
              <a:cxn ang="0">
                <a:pos x="connsiteX0" y="connsiteY0"/>
              </a:cxn>
              <a:cxn ang="0">
                <a:pos x="connsiteX1" y="connsiteY1"/>
              </a:cxn>
            </a:cxnLst>
            <a:rect l="l" t="t" r="r" b="b"/>
            <a:pathLst>
              <a:path w="102394" h="59531">
                <a:moveTo>
                  <a:pt x="0" y="59531"/>
                </a:moveTo>
                <a:lnTo>
                  <a:pt x="102394" y="0"/>
                </a:lnTo>
              </a:path>
            </a:pathLst>
          </a:custGeom>
          <a:no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86" name="Freeform 185"/>
          <p:cNvSpPr/>
          <p:nvPr/>
        </p:nvSpPr>
        <p:spPr>
          <a:xfrm rot="18083914">
            <a:off x="21274340" y="16140367"/>
            <a:ext cx="161223" cy="93734"/>
          </a:xfrm>
          <a:custGeom>
            <a:avLst/>
            <a:gdLst>
              <a:gd name="connsiteX0" fmla="*/ 0 w 102394"/>
              <a:gd name="connsiteY0" fmla="*/ 59531 h 59531"/>
              <a:gd name="connsiteX1" fmla="*/ 102394 w 102394"/>
              <a:gd name="connsiteY1" fmla="*/ 0 h 59531"/>
            </a:gdLst>
            <a:ahLst/>
            <a:cxnLst>
              <a:cxn ang="0">
                <a:pos x="connsiteX0" y="connsiteY0"/>
              </a:cxn>
              <a:cxn ang="0">
                <a:pos x="connsiteX1" y="connsiteY1"/>
              </a:cxn>
            </a:cxnLst>
            <a:rect l="l" t="t" r="r" b="b"/>
            <a:pathLst>
              <a:path w="102394" h="59531">
                <a:moveTo>
                  <a:pt x="0" y="59531"/>
                </a:moveTo>
                <a:lnTo>
                  <a:pt x="102394" y="0"/>
                </a:lnTo>
              </a:path>
            </a:pathLst>
          </a:custGeom>
          <a:no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87" name="Freeform 186"/>
          <p:cNvSpPr/>
          <p:nvPr/>
        </p:nvSpPr>
        <p:spPr>
          <a:xfrm>
            <a:off x="20475879" y="15995529"/>
            <a:ext cx="3974321" cy="172790"/>
          </a:xfrm>
          <a:custGeom>
            <a:avLst/>
            <a:gdLst>
              <a:gd name="connsiteX0" fmla="*/ 0 w 2524125"/>
              <a:gd name="connsiteY0" fmla="*/ 0 h 109740"/>
              <a:gd name="connsiteX1" fmla="*/ 397669 w 2524125"/>
              <a:gd name="connsiteY1" fmla="*/ 59532 h 109740"/>
              <a:gd name="connsiteX2" fmla="*/ 1395413 w 2524125"/>
              <a:gd name="connsiteY2" fmla="*/ 109538 h 109740"/>
              <a:gd name="connsiteX3" fmla="*/ 2524125 w 2524125"/>
              <a:gd name="connsiteY3" fmla="*/ 73819 h 109740"/>
            </a:gdLst>
            <a:ahLst/>
            <a:cxnLst>
              <a:cxn ang="0">
                <a:pos x="connsiteX0" y="connsiteY0"/>
              </a:cxn>
              <a:cxn ang="0">
                <a:pos x="connsiteX1" y="connsiteY1"/>
              </a:cxn>
              <a:cxn ang="0">
                <a:pos x="connsiteX2" y="connsiteY2"/>
              </a:cxn>
              <a:cxn ang="0">
                <a:pos x="connsiteX3" y="connsiteY3"/>
              </a:cxn>
            </a:cxnLst>
            <a:rect l="l" t="t" r="r" b="b"/>
            <a:pathLst>
              <a:path w="2524125" h="109740">
                <a:moveTo>
                  <a:pt x="0" y="0"/>
                </a:moveTo>
                <a:cubicBezTo>
                  <a:pt x="82550" y="20638"/>
                  <a:pt x="165100" y="41276"/>
                  <a:pt x="397669" y="59532"/>
                </a:cubicBezTo>
                <a:cubicBezTo>
                  <a:pt x="630238" y="77788"/>
                  <a:pt x="1041004" y="107157"/>
                  <a:pt x="1395413" y="109538"/>
                </a:cubicBezTo>
                <a:cubicBezTo>
                  <a:pt x="1749822" y="111919"/>
                  <a:pt x="2136973" y="92869"/>
                  <a:pt x="2524125" y="73819"/>
                </a:cubicBezTo>
              </a:path>
            </a:pathLst>
          </a:custGeom>
          <a:no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88" name="Freeform 187"/>
          <p:cNvSpPr/>
          <p:nvPr/>
        </p:nvSpPr>
        <p:spPr>
          <a:xfrm rot="18083914">
            <a:off x="21458058" y="16174112"/>
            <a:ext cx="161223" cy="93734"/>
          </a:xfrm>
          <a:custGeom>
            <a:avLst/>
            <a:gdLst>
              <a:gd name="connsiteX0" fmla="*/ 0 w 102394"/>
              <a:gd name="connsiteY0" fmla="*/ 59531 h 59531"/>
              <a:gd name="connsiteX1" fmla="*/ 102394 w 102394"/>
              <a:gd name="connsiteY1" fmla="*/ 0 h 59531"/>
            </a:gdLst>
            <a:ahLst/>
            <a:cxnLst>
              <a:cxn ang="0">
                <a:pos x="connsiteX0" y="connsiteY0"/>
              </a:cxn>
              <a:cxn ang="0">
                <a:pos x="connsiteX1" y="connsiteY1"/>
              </a:cxn>
            </a:cxnLst>
            <a:rect l="l" t="t" r="r" b="b"/>
            <a:pathLst>
              <a:path w="102394" h="59531">
                <a:moveTo>
                  <a:pt x="0" y="59531"/>
                </a:moveTo>
                <a:lnTo>
                  <a:pt x="102394" y="0"/>
                </a:lnTo>
              </a:path>
            </a:pathLst>
          </a:custGeom>
          <a:no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89" name="Freeform 188"/>
          <p:cNvSpPr/>
          <p:nvPr/>
        </p:nvSpPr>
        <p:spPr>
          <a:xfrm rot="18083914">
            <a:off x="21668022" y="16185360"/>
            <a:ext cx="161223" cy="93734"/>
          </a:xfrm>
          <a:custGeom>
            <a:avLst/>
            <a:gdLst>
              <a:gd name="connsiteX0" fmla="*/ 0 w 102394"/>
              <a:gd name="connsiteY0" fmla="*/ 59531 h 59531"/>
              <a:gd name="connsiteX1" fmla="*/ 102394 w 102394"/>
              <a:gd name="connsiteY1" fmla="*/ 0 h 59531"/>
            </a:gdLst>
            <a:ahLst/>
            <a:cxnLst>
              <a:cxn ang="0">
                <a:pos x="connsiteX0" y="connsiteY0"/>
              </a:cxn>
              <a:cxn ang="0">
                <a:pos x="connsiteX1" y="connsiteY1"/>
              </a:cxn>
            </a:cxnLst>
            <a:rect l="l" t="t" r="r" b="b"/>
            <a:pathLst>
              <a:path w="102394" h="59531">
                <a:moveTo>
                  <a:pt x="0" y="59531"/>
                </a:moveTo>
                <a:lnTo>
                  <a:pt x="102394" y="0"/>
                </a:lnTo>
              </a:path>
            </a:pathLst>
          </a:custGeom>
          <a:no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90" name="Freeform 189"/>
          <p:cNvSpPr/>
          <p:nvPr/>
        </p:nvSpPr>
        <p:spPr>
          <a:xfrm rot="18083914">
            <a:off x="21859240" y="16189108"/>
            <a:ext cx="161223" cy="93734"/>
          </a:xfrm>
          <a:custGeom>
            <a:avLst/>
            <a:gdLst>
              <a:gd name="connsiteX0" fmla="*/ 0 w 102394"/>
              <a:gd name="connsiteY0" fmla="*/ 59531 h 59531"/>
              <a:gd name="connsiteX1" fmla="*/ 102394 w 102394"/>
              <a:gd name="connsiteY1" fmla="*/ 0 h 59531"/>
            </a:gdLst>
            <a:ahLst/>
            <a:cxnLst>
              <a:cxn ang="0">
                <a:pos x="connsiteX0" y="connsiteY0"/>
              </a:cxn>
              <a:cxn ang="0">
                <a:pos x="connsiteX1" y="connsiteY1"/>
              </a:cxn>
            </a:cxnLst>
            <a:rect l="l" t="t" r="r" b="b"/>
            <a:pathLst>
              <a:path w="102394" h="59531">
                <a:moveTo>
                  <a:pt x="0" y="59531"/>
                </a:moveTo>
                <a:lnTo>
                  <a:pt x="102394" y="0"/>
                </a:lnTo>
              </a:path>
            </a:pathLst>
          </a:custGeom>
          <a:no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91" name="Freeform 190"/>
          <p:cNvSpPr/>
          <p:nvPr/>
        </p:nvSpPr>
        <p:spPr>
          <a:xfrm rot="18083914">
            <a:off x="22057955" y="16207857"/>
            <a:ext cx="161223" cy="93734"/>
          </a:xfrm>
          <a:custGeom>
            <a:avLst/>
            <a:gdLst>
              <a:gd name="connsiteX0" fmla="*/ 0 w 102394"/>
              <a:gd name="connsiteY0" fmla="*/ 59531 h 59531"/>
              <a:gd name="connsiteX1" fmla="*/ 102394 w 102394"/>
              <a:gd name="connsiteY1" fmla="*/ 0 h 59531"/>
            </a:gdLst>
            <a:ahLst/>
            <a:cxnLst>
              <a:cxn ang="0">
                <a:pos x="connsiteX0" y="connsiteY0"/>
              </a:cxn>
              <a:cxn ang="0">
                <a:pos x="connsiteX1" y="connsiteY1"/>
              </a:cxn>
            </a:cxnLst>
            <a:rect l="l" t="t" r="r" b="b"/>
            <a:pathLst>
              <a:path w="102394" h="59531">
                <a:moveTo>
                  <a:pt x="0" y="59531"/>
                </a:moveTo>
                <a:lnTo>
                  <a:pt x="102394" y="0"/>
                </a:lnTo>
              </a:path>
            </a:pathLst>
          </a:custGeom>
          <a:no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92" name="Freeform 191"/>
          <p:cNvSpPr/>
          <p:nvPr/>
        </p:nvSpPr>
        <p:spPr>
          <a:xfrm rot="18083914">
            <a:off x="22241677" y="16226602"/>
            <a:ext cx="161223" cy="93734"/>
          </a:xfrm>
          <a:custGeom>
            <a:avLst/>
            <a:gdLst>
              <a:gd name="connsiteX0" fmla="*/ 0 w 102394"/>
              <a:gd name="connsiteY0" fmla="*/ 59531 h 59531"/>
              <a:gd name="connsiteX1" fmla="*/ 102394 w 102394"/>
              <a:gd name="connsiteY1" fmla="*/ 0 h 59531"/>
            </a:gdLst>
            <a:ahLst/>
            <a:cxnLst>
              <a:cxn ang="0">
                <a:pos x="connsiteX0" y="connsiteY0"/>
              </a:cxn>
              <a:cxn ang="0">
                <a:pos x="connsiteX1" y="connsiteY1"/>
              </a:cxn>
            </a:cxnLst>
            <a:rect l="l" t="t" r="r" b="b"/>
            <a:pathLst>
              <a:path w="102394" h="59531">
                <a:moveTo>
                  <a:pt x="0" y="59531"/>
                </a:moveTo>
                <a:lnTo>
                  <a:pt x="102394" y="0"/>
                </a:lnTo>
              </a:path>
            </a:pathLst>
          </a:custGeom>
          <a:no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93" name="Freeform 192"/>
          <p:cNvSpPr/>
          <p:nvPr/>
        </p:nvSpPr>
        <p:spPr>
          <a:xfrm rot="18083914">
            <a:off x="22429141" y="16222853"/>
            <a:ext cx="161223" cy="93734"/>
          </a:xfrm>
          <a:custGeom>
            <a:avLst/>
            <a:gdLst>
              <a:gd name="connsiteX0" fmla="*/ 0 w 102394"/>
              <a:gd name="connsiteY0" fmla="*/ 59531 h 59531"/>
              <a:gd name="connsiteX1" fmla="*/ 102394 w 102394"/>
              <a:gd name="connsiteY1" fmla="*/ 0 h 59531"/>
            </a:gdLst>
            <a:ahLst/>
            <a:cxnLst>
              <a:cxn ang="0">
                <a:pos x="connsiteX0" y="connsiteY0"/>
              </a:cxn>
              <a:cxn ang="0">
                <a:pos x="connsiteX1" y="connsiteY1"/>
              </a:cxn>
            </a:cxnLst>
            <a:rect l="l" t="t" r="r" b="b"/>
            <a:pathLst>
              <a:path w="102394" h="59531">
                <a:moveTo>
                  <a:pt x="0" y="59531"/>
                </a:moveTo>
                <a:lnTo>
                  <a:pt x="102394" y="0"/>
                </a:lnTo>
              </a:path>
            </a:pathLst>
          </a:custGeom>
          <a:no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94" name="Freeform 193"/>
          <p:cNvSpPr/>
          <p:nvPr/>
        </p:nvSpPr>
        <p:spPr>
          <a:xfrm rot="18083914">
            <a:off x="22594111" y="16204106"/>
            <a:ext cx="161223" cy="93734"/>
          </a:xfrm>
          <a:custGeom>
            <a:avLst/>
            <a:gdLst>
              <a:gd name="connsiteX0" fmla="*/ 0 w 102394"/>
              <a:gd name="connsiteY0" fmla="*/ 59531 h 59531"/>
              <a:gd name="connsiteX1" fmla="*/ 102394 w 102394"/>
              <a:gd name="connsiteY1" fmla="*/ 0 h 59531"/>
            </a:gdLst>
            <a:ahLst/>
            <a:cxnLst>
              <a:cxn ang="0">
                <a:pos x="connsiteX0" y="connsiteY0"/>
              </a:cxn>
              <a:cxn ang="0">
                <a:pos x="connsiteX1" y="connsiteY1"/>
              </a:cxn>
            </a:cxnLst>
            <a:rect l="l" t="t" r="r" b="b"/>
            <a:pathLst>
              <a:path w="102394" h="59531">
                <a:moveTo>
                  <a:pt x="0" y="59531"/>
                </a:moveTo>
                <a:lnTo>
                  <a:pt x="102394" y="0"/>
                </a:lnTo>
              </a:path>
            </a:pathLst>
          </a:custGeom>
          <a:no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96" name="Freeform 195"/>
          <p:cNvSpPr/>
          <p:nvPr/>
        </p:nvSpPr>
        <p:spPr>
          <a:xfrm rot="18083914">
            <a:off x="22781583" y="16196607"/>
            <a:ext cx="161223" cy="93734"/>
          </a:xfrm>
          <a:custGeom>
            <a:avLst/>
            <a:gdLst>
              <a:gd name="connsiteX0" fmla="*/ 0 w 102394"/>
              <a:gd name="connsiteY0" fmla="*/ 59531 h 59531"/>
              <a:gd name="connsiteX1" fmla="*/ 102394 w 102394"/>
              <a:gd name="connsiteY1" fmla="*/ 0 h 59531"/>
            </a:gdLst>
            <a:ahLst/>
            <a:cxnLst>
              <a:cxn ang="0">
                <a:pos x="connsiteX0" y="connsiteY0"/>
              </a:cxn>
              <a:cxn ang="0">
                <a:pos x="connsiteX1" y="connsiteY1"/>
              </a:cxn>
            </a:cxnLst>
            <a:rect l="l" t="t" r="r" b="b"/>
            <a:pathLst>
              <a:path w="102394" h="59531">
                <a:moveTo>
                  <a:pt x="0" y="59531"/>
                </a:moveTo>
                <a:lnTo>
                  <a:pt x="102394" y="0"/>
                </a:lnTo>
              </a:path>
            </a:pathLst>
          </a:custGeom>
          <a:no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97" name="Freeform 196"/>
          <p:cNvSpPr/>
          <p:nvPr/>
        </p:nvSpPr>
        <p:spPr>
          <a:xfrm rot="18083914">
            <a:off x="22984046" y="16211604"/>
            <a:ext cx="161223" cy="93734"/>
          </a:xfrm>
          <a:custGeom>
            <a:avLst/>
            <a:gdLst>
              <a:gd name="connsiteX0" fmla="*/ 0 w 102394"/>
              <a:gd name="connsiteY0" fmla="*/ 59531 h 59531"/>
              <a:gd name="connsiteX1" fmla="*/ 102394 w 102394"/>
              <a:gd name="connsiteY1" fmla="*/ 0 h 59531"/>
            </a:gdLst>
            <a:ahLst/>
            <a:cxnLst>
              <a:cxn ang="0">
                <a:pos x="connsiteX0" y="connsiteY0"/>
              </a:cxn>
              <a:cxn ang="0">
                <a:pos x="connsiteX1" y="connsiteY1"/>
              </a:cxn>
            </a:cxnLst>
            <a:rect l="l" t="t" r="r" b="b"/>
            <a:pathLst>
              <a:path w="102394" h="59531">
                <a:moveTo>
                  <a:pt x="0" y="59531"/>
                </a:moveTo>
                <a:lnTo>
                  <a:pt x="102394" y="0"/>
                </a:lnTo>
              </a:path>
            </a:pathLst>
          </a:custGeom>
          <a:no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98" name="Freeform 197"/>
          <p:cNvSpPr/>
          <p:nvPr/>
        </p:nvSpPr>
        <p:spPr>
          <a:xfrm rot="18083914">
            <a:off x="23152766" y="16204104"/>
            <a:ext cx="161223" cy="93734"/>
          </a:xfrm>
          <a:custGeom>
            <a:avLst/>
            <a:gdLst>
              <a:gd name="connsiteX0" fmla="*/ 0 w 102394"/>
              <a:gd name="connsiteY0" fmla="*/ 59531 h 59531"/>
              <a:gd name="connsiteX1" fmla="*/ 102394 w 102394"/>
              <a:gd name="connsiteY1" fmla="*/ 0 h 59531"/>
            </a:gdLst>
            <a:ahLst/>
            <a:cxnLst>
              <a:cxn ang="0">
                <a:pos x="connsiteX0" y="connsiteY0"/>
              </a:cxn>
              <a:cxn ang="0">
                <a:pos x="connsiteX1" y="connsiteY1"/>
              </a:cxn>
            </a:cxnLst>
            <a:rect l="l" t="t" r="r" b="b"/>
            <a:pathLst>
              <a:path w="102394" h="59531">
                <a:moveTo>
                  <a:pt x="0" y="59531"/>
                </a:moveTo>
                <a:lnTo>
                  <a:pt x="102394" y="0"/>
                </a:lnTo>
              </a:path>
            </a:pathLst>
          </a:custGeom>
          <a:no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99" name="Freeform 198"/>
          <p:cNvSpPr/>
          <p:nvPr/>
        </p:nvSpPr>
        <p:spPr>
          <a:xfrm rot="18083914">
            <a:off x="23328985" y="16181609"/>
            <a:ext cx="161223" cy="93734"/>
          </a:xfrm>
          <a:custGeom>
            <a:avLst/>
            <a:gdLst>
              <a:gd name="connsiteX0" fmla="*/ 0 w 102394"/>
              <a:gd name="connsiteY0" fmla="*/ 59531 h 59531"/>
              <a:gd name="connsiteX1" fmla="*/ 102394 w 102394"/>
              <a:gd name="connsiteY1" fmla="*/ 0 h 59531"/>
            </a:gdLst>
            <a:ahLst/>
            <a:cxnLst>
              <a:cxn ang="0">
                <a:pos x="connsiteX0" y="connsiteY0"/>
              </a:cxn>
              <a:cxn ang="0">
                <a:pos x="connsiteX1" y="connsiteY1"/>
              </a:cxn>
            </a:cxnLst>
            <a:rect l="l" t="t" r="r" b="b"/>
            <a:pathLst>
              <a:path w="102394" h="59531">
                <a:moveTo>
                  <a:pt x="0" y="59531"/>
                </a:moveTo>
                <a:lnTo>
                  <a:pt x="102394" y="0"/>
                </a:lnTo>
              </a:path>
            </a:pathLst>
          </a:custGeom>
          <a:no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200" name="Freeform 199"/>
          <p:cNvSpPr/>
          <p:nvPr/>
        </p:nvSpPr>
        <p:spPr>
          <a:xfrm rot="18083914">
            <a:off x="23493958" y="16196607"/>
            <a:ext cx="161223" cy="93734"/>
          </a:xfrm>
          <a:custGeom>
            <a:avLst/>
            <a:gdLst>
              <a:gd name="connsiteX0" fmla="*/ 0 w 102394"/>
              <a:gd name="connsiteY0" fmla="*/ 59531 h 59531"/>
              <a:gd name="connsiteX1" fmla="*/ 102394 w 102394"/>
              <a:gd name="connsiteY1" fmla="*/ 0 h 59531"/>
            </a:gdLst>
            <a:ahLst/>
            <a:cxnLst>
              <a:cxn ang="0">
                <a:pos x="connsiteX0" y="connsiteY0"/>
              </a:cxn>
              <a:cxn ang="0">
                <a:pos x="connsiteX1" y="connsiteY1"/>
              </a:cxn>
            </a:cxnLst>
            <a:rect l="l" t="t" r="r" b="b"/>
            <a:pathLst>
              <a:path w="102394" h="59531">
                <a:moveTo>
                  <a:pt x="0" y="59531"/>
                </a:moveTo>
                <a:lnTo>
                  <a:pt x="102394" y="0"/>
                </a:lnTo>
              </a:path>
            </a:pathLst>
          </a:custGeom>
          <a:no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201" name="Freeform 200"/>
          <p:cNvSpPr/>
          <p:nvPr/>
        </p:nvSpPr>
        <p:spPr>
          <a:xfrm rot="18083914">
            <a:off x="23692673" y="16177860"/>
            <a:ext cx="161223" cy="93734"/>
          </a:xfrm>
          <a:custGeom>
            <a:avLst/>
            <a:gdLst>
              <a:gd name="connsiteX0" fmla="*/ 0 w 102394"/>
              <a:gd name="connsiteY0" fmla="*/ 59531 h 59531"/>
              <a:gd name="connsiteX1" fmla="*/ 102394 w 102394"/>
              <a:gd name="connsiteY1" fmla="*/ 0 h 59531"/>
            </a:gdLst>
            <a:ahLst/>
            <a:cxnLst>
              <a:cxn ang="0">
                <a:pos x="connsiteX0" y="connsiteY0"/>
              </a:cxn>
              <a:cxn ang="0">
                <a:pos x="connsiteX1" y="connsiteY1"/>
              </a:cxn>
            </a:cxnLst>
            <a:rect l="l" t="t" r="r" b="b"/>
            <a:pathLst>
              <a:path w="102394" h="59531">
                <a:moveTo>
                  <a:pt x="0" y="59531"/>
                </a:moveTo>
                <a:lnTo>
                  <a:pt x="102394" y="0"/>
                </a:lnTo>
              </a:path>
            </a:pathLst>
          </a:custGeom>
          <a:no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202" name="Freeform 201"/>
          <p:cNvSpPr/>
          <p:nvPr/>
        </p:nvSpPr>
        <p:spPr>
          <a:xfrm rot="18083914">
            <a:off x="23868893" y="16192859"/>
            <a:ext cx="161223" cy="93734"/>
          </a:xfrm>
          <a:custGeom>
            <a:avLst/>
            <a:gdLst>
              <a:gd name="connsiteX0" fmla="*/ 0 w 102394"/>
              <a:gd name="connsiteY0" fmla="*/ 59531 h 59531"/>
              <a:gd name="connsiteX1" fmla="*/ 102394 w 102394"/>
              <a:gd name="connsiteY1" fmla="*/ 0 h 59531"/>
            </a:gdLst>
            <a:ahLst/>
            <a:cxnLst>
              <a:cxn ang="0">
                <a:pos x="connsiteX0" y="connsiteY0"/>
              </a:cxn>
              <a:cxn ang="0">
                <a:pos x="connsiteX1" y="connsiteY1"/>
              </a:cxn>
            </a:cxnLst>
            <a:rect l="l" t="t" r="r" b="b"/>
            <a:pathLst>
              <a:path w="102394" h="59531">
                <a:moveTo>
                  <a:pt x="0" y="59531"/>
                </a:moveTo>
                <a:lnTo>
                  <a:pt x="102394" y="0"/>
                </a:lnTo>
              </a:path>
            </a:pathLst>
          </a:custGeom>
          <a:no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203" name="Freeform 202"/>
          <p:cNvSpPr/>
          <p:nvPr/>
        </p:nvSpPr>
        <p:spPr>
          <a:xfrm rot="18083914">
            <a:off x="24026365" y="16177858"/>
            <a:ext cx="161223" cy="93734"/>
          </a:xfrm>
          <a:custGeom>
            <a:avLst/>
            <a:gdLst>
              <a:gd name="connsiteX0" fmla="*/ 0 w 102394"/>
              <a:gd name="connsiteY0" fmla="*/ 59531 h 59531"/>
              <a:gd name="connsiteX1" fmla="*/ 102394 w 102394"/>
              <a:gd name="connsiteY1" fmla="*/ 0 h 59531"/>
            </a:gdLst>
            <a:ahLst/>
            <a:cxnLst>
              <a:cxn ang="0">
                <a:pos x="connsiteX0" y="connsiteY0"/>
              </a:cxn>
              <a:cxn ang="0">
                <a:pos x="connsiteX1" y="connsiteY1"/>
              </a:cxn>
            </a:cxnLst>
            <a:rect l="l" t="t" r="r" b="b"/>
            <a:pathLst>
              <a:path w="102394" h="59531">
                <a:moveTo>
                  <a:pt x="0" y="59531"/>
                </a:moveTo>
                <a:lnTo>
                  <a:pt x="102394" y="0"/>
                </a:lnTo>
              </a:path>
            </a:pathLst>
          </a:custGeom>
          <a:no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204" name="Freeform 203"/>
          <p:cNvSpPr/>
          <p:nvPr/>
        </p:nvSpPr>
        <p:spPr>
          <a:xfrm rot="18083914">
            <a:off x="24210085" y="16155363"/>
            <a:ext cx="161223" cy="93734"/>
          </a:xfrm>
          <a:custGeom>
            <a:avLst/>
            <a:gdLst>
              <a:gd name="connsiteX0" fmla="*/ 0 w 102394"/>
              <a:gd name="connsiteY0" fmla="*/ 59531 h 59531"/>
              <a:gd name="connsiteX1" fmla="*/ 102394 w 102394"/>
              <a:gd name="connsiteY1" fmla="*/ 0 h 59531"/>
            </a:gdLst>
            <a:ahLst/>
            <a:cxnLst>
              <a:cxn ang="0">
                <a:pos x="connsiteX0" y="connsiteY0"/>
              </a:cxn>
              <a:cxn ang="0">
                <a:pos x="connsiteX1" y="connsiteY1"/>
              </a:cxn>
            </a:cxnLst>
            <a:rect l="l" t="t" r="r" b="b"/>
            <a:pathLst>
              <a:path w="102394" h="59531">
                <a:moveTo>
                  <a:pt x="0" y="59531"/>
                </a:moveTo>
                <a:lnTo>
                  <a:pt x="102394" y="0"/>
                </a:lnTo>
              </a:path>
            </a:pathLst>
          </a:custGeom>
          <a:no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205" name="Freeform 204"/>
          <p:cNvSpPr/>
          <p:nvPr/>
        </p:nvSpPr>
        <p:spPr>
          <a:xfrm>
            <a:off x="24416456" y="15819311"/>
            <a:ext cx="2440833" cy="303698"/>
          </a:xfrm>
          <a:custGeom>
            <a:avLst/>
            <a:gdLst>
              <a:gd name="connsiteX0" fmla="*/ 0 w 1550194"/>
              <a:gd name="connsiteY0" fmla="*/ 192881 h 192881"/>
              <a:gd name="connsiteX1" fmla="*/ 633413 w 1550194"/>
              <a:gd name="connsiteY1" fmla="*/ 128587 h 192881"/>
              <a:gd name="connsiteX2" fmla="*/ 1550194 w 1550194"/>
              <a:gd name="connsiteY2" fmla="*/ 0 h 192881"/>
            </a:gdLst>
            <a:ahLst/>
            <a:cxnLst>
              <a:cxn ang="0">
                <a:pos x="connsiteX0" y="connsiteY0"/>
              </a:cxn>
              <a:cxn ang="0">
                <a:pos x="connsiteX1" y="connsiteY1"/>
              </a:cxn>
              <a:cxn ang="0">
                <a:pos x="connsiteX2" y="connsiteY2"/>
              </a:cxn>
            </a:cxnLst>
            <a:rect l="l" t="t" r="r" b="b"/>
            <a:pathLst>
              <a:path w="1550194" h="192881">
                <a:moveTo>
                  <a:pt x="0" y="192881"/>
                </a:moveTo>
                <a:cubicBezTo>
                  <a:pt x="187523" y="176807"/>
                  <a:pt x="375047" y="160734"/>
                  <a:pt x="633413" y="128587"/>
                </a:cubicBezTo>
                <a:cubicBezTo>
                  <a:pt x="891779" y="96440"/>
                  <a:pt x="1220986" y="48220"/>
                  <a:pt x="1550194" y="0"/>
                </a:cubicBezTo>
              </a:path>
            </a:pathLst>
          </a:custGeom>
          <a:no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206" name="Freeform 205"/>
          <p:cNvSpPr/>
          <p:nvPr/>
        </p:nvSpPr>
        <p:spPr>
          <a:xfrm rot="18083914">
            <a:off x="24427547" y="16147864"/>
            <a:ext cx="161223" cy="93734"/>
          </a:xfrm>
          <a:custGeom>
            <a:avLst/>
            <a:gdLst>
              <a:gd name="connsiteX0" fmla="*/ 0 w 102394"/>
              <a:gd name="connsiteY0" fmla="*/ 59531 h 59531"/>
              <a:gd name="connsiteX1" fmla="*/ 102394 w 102394"/>
              <a:gd name="connsiteY1" fmla="*/ 0 h 59531"/>
            </a:gdLst>
            <a:ahLst/>
            <a:cxnLst>
              <a:cxn ang="0">
                <a:pos x="connsiteX0" y="connsiteY0"/>
              </a:cxn>
              <a:cxn ang="0">
                <a:pos x="connsiteX1" y="connsiteY1"/>
              </a:cxn>
            </a:cxnLst>
            <a:rect l="l" t="t" r="r" b="b"/>
            <a:pathLst>
              <a:path w="102394" h="59531">
                <a:moveTo>
                  <a:pt x="0" y="59531"/>
                </a:moveTo>
                <a:lnTo>
                  <a:pt x="102394" y="0"/>
                </a:lnTo>
              </a:path>
            </a:pathLst>
          </a:custGeom>
          <a:no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207" name="Freeform 206"/>
          <p:cNvSpPr/>
          <p:nvPr/>
        </p:nvSpPr>
        <p:spPr>
          <a:xfrm rot="18083914">
            <a:off x="26017277" y="15997891"/>
            <a:ext cx="161223" cy="93734"/>
          </a:xfrm>
          <a:custGeom>
            <a:avLst/>
            <a:gdLst>
              <a:gd name="connsiteX0" fmla="*/ 0 w 102394"/>
              <a:gd name="connsiteY0" fmla="*/ 59531 h 59531"/>
              <a:gd name="connsiteX1" fmla="*/ 102394 w 102394"/>
              <a:gd name="connsiteY1" fmla="*/ 0 h 59531"/>
            </a:gdLst>
            <a:ahLst/>
            <a:cxnLst>
              <a:cxn ang="0">
                <a:pos x="connsiteX0" y="connsiteY0"/>
              </a:cxn>
              <a:cxn ang="0">
                <a:pos x="connsiteX1" y="connsiteY1"/>
              </a:cxn>
            </a:cxnLst>
            <a:rect l="l" t="t" r="r" b="b"/>
            <a:pathLst>
              <a:path w="102394" h="59531">
                <a:moveTo>
                  <a:pt x="0" y="59531"/>
                </a:moveTo>
                <a:lnTo>
                  <a:pt x="102394" y="0"/>
                </a:lnTo>
              </a:path>
            </a:pathLst>
          </a:custGeom>
          <a:no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208" name="Freeform 207"/>
          <p:cNvSpPr/>
          <p:nvPr/>
        </p:nvSpPr>
        <p:spPr>
          <a:xfrm rot="18083914">
            <a:off x="26193498" y="15979143"/>
            <a:ext cx="161223" cy="93734"/>
          </a:xfrm>
          <a:custGeom>
            <a:avLst/>
            <a:gdLst>
              <a:gd name="connsiteX0" fmla="*/ 0 w 102394"/>
              <a:gd name="connsiteY0" fmla="*/ 59531 h 59531"/>
              <a:gd name="connsiteX1" fmla="*/ 102394 w 102394"/>
              <a:gd name="connsiteY1" fmla="*/ 0 h 59531"/>
            </a:gdLst>
            <a:ahLst/>
            <a:cxnLst>
              <a:cxn ang="0">
                <a:pos x="connsiteX0" y="connsiteY0"/>
              </a:cxn>
              <a:cxn ang="0">
                <a:pos x="connsiteX1" y="connsiteY1"/>
              </a:cxn>
            </a:cxnLst>
            <a:rect l="l" t="t" r="r" b="b"/>
            <a:pathLst>
              <a:path w="102394" h="59531">
                <a:moveTo>
                  <a:pt x="0" y="59531"/>
                </a:moveTo>
                <a:lnTo>
                  <a:pt x="102394" y="0"/>
                </a:lnTo>
              </a:path>
            </a:pathLst>
          </a:custGeom>
          <a:no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209" name="Freeform 208"/>
          <p:cNvSpPr/>
          <p:nvPr/>
        </p:nvSpPr>
        <p:spPr>
          <a:xfrm rot="18083914">
            <a:off x="26358466" y="15934151"/>
            <a:ext cx="161223" cy="93734"/>
          </a:xfrm>
          <a:custGeom>
            <a:avLst/>
            <a:gdLst>
              <a:gd name="connsiteX0" fmla="*/ 0 w 102394"/>
              <a:gd name="connsiteY0" fmla="*/ 59531 h 59531"/>
              <a:gd name="connsiteX1" fmla="*/ 102394 w 102394"/>
              <a:gd name="connsiteY1" fmla="*/ 0 h 59531"/>
            </a:gdLst>
            <a:ahLst/>
            <a:cxnLst>
              <a:cxn ang="0">
                <a:pos x="connsiteX0" y="connsiteY0"/>
              </a:cxn>
              <a:cxn ang="0">
                <a:pos x="connsiteX1" y="connsiteY1"/>
              </a:cxn>
            </a:cxnLst>
            <a:rect l="l" t="t" r="r" b="b"/>
            <a:pathLst>
              <a:path w="102394" h="59531">
                <a:moveTo>
                  <a:pt x="0" y="59531"/>
                </a:moveTo>
                <a:lnTo>
                  <a:pt x="102394" y="0"/>
                </a:lnTo>
              </a:path>
            </a:pathLst>
          </a:custGeom>
          <a:no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210" name="Freeform 209"/>
          <p:cNvSpPr/>
          <p:nvPr/>
        </p:nvSpPr>
        <p:spPr>
          <a:xfrm rot="18083914">
            <a:off x="26497194" y="15915404"/>
            <a:ext cx="161223" cy="93734"/>
          </a:xfrm>
          <a:custGeom>
            <a:avLst/>
            <a:gdLst>
              <a:gd name="connsiteX0" fmla="*/ 0 w 102394"/>
              <a:gd name="connsiteY0" fmla="*/ 59531 h 59531"/>
              <a:gd name="connsiteX1" fmla="*/ 102394 w 102394"/>
              <a:gd name="connsiteY1" fmla="*/ 0 h 59531"/>
            </a:gdLst>
            <a:ahLst/>
            <a:cxnLst>
              <a:cxn ang="0">
                <a:pos x="connsiteX0" y="connsiteY0"/>
              </a:cxn>
              <a:cxn ang="0">
                <a:pos x="connsiteX1" y="connsiteY1"/>
              </a:cxn>
            </a:cxnLst>
            <a:rect l="l" t="t" r="r" b="b"/>
            <a:pathLst>
              <a:path w="102394" h="59531">
                <a:moveTo>
                  <a:pt x="0" y="59531"/>
                </a:moveTo>
                <a:lnTo>
                  <a:pt x="102394" y="0"/>
                </a:lnTo>
              </a:path>
            </a:pathLst>
          </a:custGeom>
          <a:no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211" name="Freeform 210"/>
          <p:cNvSpPr/>
          <p:nvPr/>
        </p:nvSpPr>
        <p:spPr>
          <a:xfrm rot="18083914">
            <a:off x="26662165" y="15889158"/>
            <a:ext cx="161223" cy="93734"/>
          </a:xfrm>
          <a:custGeom>
            <a:avLst/>
            <a:gdLst>
              <a:gd name="connsiteX0" fmla="*/ 0 w 102394"/>
              <a:gd name="connsiteY0" fmla="*/ 59531 h 59531"/>
              <a:gd name="connsiteX1" fmla="*/ 102394 w 102394"/>
              <a:gd name="connsiteY1" fmla="*/ 0 h 59531"/>
            </a:gdLst>
            <a:ahLst/>
            <a:cxnLst>
              <a:cxn ang="0">
                <a:pos x="connsiteX0" y="connsiteY0"/>
              </a:cxn>
              <a:cxn ang="0">
                <a:pos x="connsiteX1" y="connsiteY1"/>
              </a:cxn>
            </a:cxnLst>
            <a:rect l="l" t="t" r="r" b="b"/>
            <a:pathLst>
              <a:path w="102394" h="59531">
                <a:moveTo>
                  <a:pt x="0" y="59531"/>
                </a:moveTo>
                <a:lnTo>
                  <a:pt x="102394" y="0"/>
                </a:lnTo>
              </a:path>
            </a:pathLst>
          </a:custGeom>
          <a:no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212" name="Freeform 211"/>
          <p:cNvSpPr/>
          <p:nvPr/>
        </p:nvSpPr>
        <p:spPr>
          <a:xfrm rot="18083914">
            <a:off x="25859803" y="16024137"/>
            <a:ext cx="161223" cy="93734"/>
          </a:xfrm>
          <a:custGeom>
            <a:avLst/>
            <a:gdLst>
              <a:gd name="connsiteX0" fmla="*/ 0 w 102394"/>
              <a:gd name="connsiteY0" fmla="*/ 59531 h 59531"/>
              <a:gd name="connsiteX1" fmla="*/ 102394 w 102394"/>
              <a:gd name="connsiteY1" fmla="*/ 0 h 59531"/>
            </a:gdLst>
            <a:ahLst/>
            <a:cxnLst>
              <a:cxn ang="0">
                <a:pos x="connsiteX0" y="connsiteY0"/>
              </a:cxn>
              <a:cxn ang="0">
                <a:pos x="connsiteX1" y="connsiteY1"/>
              </a:cxn>
            </a:cxnLst>
            <a:rect l="l" t="t" r="r" b="b"/>
            <a:pathLst>
              <a:path w="102394" h="59531">
                <a:moveTo>
                  <a:pt x="0" y="59531"/>
                </a:moveTo>
                <a:lnTo>
                  <a:pt x="102394" y="0"/>
                </a:lnTo>
              </a:path>
            </a:pathLst>
          </a:custGeom>
          <a:no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213" name="Freeform 212"/>
          <p:cNvSpPr/>
          <p:nvPr/>
        </p:nvSpPr>
        <p:spPr>
          <a:xfrm rot="18083914">
            <a:off x="25683582" y="16050379"/>
            <a:ext cx="161223" cy="93734"/>
          </a:xfrm>
          <a:custGeom>
            <a:avLst/>
            <a:gdLst>
              <a:gd name="connsiteX0" fmla="*/ 0 w 102394"/>
              <a:gd name="connsiteY0" fmla="*/ 59531 h 59531"/>
              <a:gd name="connsiteX1" fmla="*/ 102394 w 102394"/>
              <a:gd name="connsiteY1" fmla="*/ 0 h 59531"/>
            </a:gdLst>
            <a:ahLst/>
            <a:cxnLst>
              <a:cxn ang="0">
                <a:pos x="connsiteX0" y="connsiteY0"/>
              </a:cxn>
              <a:cxn ang="0">
                <a:pos x="connsiteX1" y="connsiteY1"/>
              </a:cxn>
            </a:cxnLst>
            <a:rect l="l" t="t" r="r" b="b"/>
            <a:pathLst>
              <a:path w="102394" h="59531">
                <a:moveTo>
                  <a:pt x="0" y="59531"/>
                </a:moveTo>
                <a:lnTo>
                  <a:pt x="102394" y="0"/>
                </a:lnTo>
              </a:path>
            </a:pathLst>
          </a:custGeom>
          <a:no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214" name="Freeform 213"/>
          <p:cNvSpPr/>
          <p:nvPr/>
        </p:nvSpPr>
        <p:spPr>
          <a:xfrm rot="18083914">
            <a:off x="24615016" y="16151611"/>
            <a:ext cx="161223" cy="93734"/>
          </a:xfrm>
          <a:custGeom>
            <a:avLst/>
            <a:gdLst>
              <a:gd name="connsiteX0" fmla="*/ 0 w 102394"/>
              <a:gd name="connsiteY0" fmla="*/ 59531 h 59531"/>
              <a:gd name="connsiteX1" fmla="*/ 102394 w 102394"/>
              <a:gd name="connsiteY1" fmla="*/ 0 h 59531"/>
            </a:gdLst>
            <a:ahLst/>
            <a:cxnLst>
              <a:cxn ang="0">
                <a:pos x="connsiteX0" y="connsiteY0"/>
              </a:cxn>
              <a:cxn ang="0">
                <a:pos x="connsiteX1" y="connsiteY1"/>
              </a:cxn>
            </a:cxnLst>
            <a:rect l="l" t="t" r="r" b="b"/>
            <a:pathLst>
              <a:path w="102394" h="59531">
                <a:moveTo>
                  <a:pt x="0" y="59531"/>
                </a:moveTo>
                <a:lnTo>
                  <a:pt x="102394" y="0"/>
                </a:lnTo>
              </a:path>
            </a:pathLst>
          </a:custGeom>
          <a:no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215" name="Freeform 214"/>
          <p:cNvSpPr/>
          <p:nvPr/>
        </p:nvSpPr>
        <p:spPr>
          <a:xfrm rot="18083914">
            <a:off x="24772489" y="16125366"/>
            <a:ext cx="161223" cy="93734"/>
          </a:xfrm>
          <a:custGeom>
            <a:avLst/>
            <a:gdLst>
              <a:gd name="connsiteX0" fmla="*/ 0 w 102394"/>
              <a:gd name="connsiteY0" fmla="*/ 59531 h 59531"/>
              <a:gd name="connsiteX1" fmla="*/ 102394 w 102394"/>
              <a:gd name="connsiteY1" fmla="*/ 0 h 59531"/>
            </a:gdLst>
            <a:ahLst/>
            <a:cxnLst>
              <a:cxn ang="0">
                <a:pos x="connsiteX0" y="connsiteY0"/>
              </a:cxn>
              <a:cxn ang="0">
                <a:pos x="connsiteX1" y="connsiteY1"/>
              </a:cxn>
            </a:cxnLst>
            <a:rect l="l" t="t" r="r" b="b"/>
            <a:pathLst>
              <a:path w="102394" h="59531">
                <a:moveTo>
                  <a:pt x="0" y="59531"/>
                </a:moveTo>
                <a:lnTo>
                  <a:pt x="102394" y="0"/>
                </a:lnTo>
              </a:path>
            </a:pathLst>
          </a:custGeom>
          <a:no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216" name="Freeform 215"/>
          <p:cNvSpPr/>
          <p:nvPr/>
        </p:nvSpPr>
        <p:spPr>
          <a:xfrm rot="18083914">
            <a:off x="24933711" y="16132866"/>
            <a:ext cx="161223" cy="93734"/>
          </a:xfrm>
          <a:custGeom>
            <a:avLst/>
            <a:gdLst>
              <a:gd name="connsiteX0" fmla="*/ 0 w 102394"/>
              <a:gd name="connsiteY0" fmla="*/ 59531 h 59531"/>
              <a:gd name="connsiteX1" fmla="*/ 102394 w 102394"/>
              <a:gd name="connsiteY1" fmla="*/ 0 h 59531"/>
            </a:gdLst>
            <a:ahLst/>
            <a:cxnLst>
              <a:cxn ang="0">
                <a:pos x="connsiteX0" y="connsiteY0"/>
              </a:cxn>
              <a:cxn ang="0">
                <a:pos x="connsiteX1" y="connsiteY1"/>
              </a:cxn>
            </a:cxnLst>
            <a:rect l="l" t="t" r="r" b="b"/>
            <a:pathLst>
              <a:path w="102394" h="59531">
                <a:moveTo>
                  <a:pt x="0" y="59531"/>
                </a:moveTo>
                <a:lnTo>
                  <a:pt x="102394" y="0"/>
                </a:lnTo>
              </a:path>
            </a:pathLst>
          </a:custGeom>
          <a:no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217" name="Freeform 216"/>
          <p:cNvSpPr/>
          <p:nvPr/>
        </p:nvSpPr>
        <p:spPr>
          <a:xfrm rot="18083914">
            <a:off x="25079935" y="16117867"/>
            <a:ext cx="161223" cy="93734"/>
          </a:xfrm>
          <a:custGeom>
            <a:avLst/>
            <a:gdLst>
              <a:gd name="connsiteX0" fmla="*/ 0 w 102394"/>
              <a:gd name="connsiteY0" fmla="*/ 59531 h 59531"/>
              <a:gd name="connsiteX1" fmla="*/ 102394 w 102394"/>
              <a:gd name="connsiteY1" fmla="*/ 0 h 59531"/>
            </a:gdLst>
            <a:ahLst/>
            <a:cxnLst>
              <a:cxn ang="0">
                <a:pos x="connsiteX0" y="connsiteY0"/>
              </a:cxn>
              <a:cxn ang="0">
                <a:pos x="connsiteX1" y="connsiteY1"/>
              </a:cxn>
            </a:cxnLst>
            <a:rect l="l" t="t" r="r" b="b"/>
            <a:pathLst>
              <a:path w="102394" h="59531">
                <a:moveTo>
                  <a:pt x="0" y="59531"/>
                </a:moveTo>
                <a:lnTo>
                  <a:pt x="102394" y="0"/>
                </a:lnTo>
              </a:path>
            </a:pathLst>
          </a:custGeom>
          <a:no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218" name="Freeform 217"/>
          <p:cNvSpPr/>
          <p:nvPr/>
        </p:nvSpPr>
        <p:spPr>
          <a:xfrm rot="18083914">
            <a:off x="25248656" y="16099120"/>
            <a:ext cx="161223" cy="93734"/>
          </a:xfrm>
          <a:custGeom>
            <a:avLst/>
            <a:gdLst>
              <a:gd name="connsiteX0" fmla="*/ 0 w 102394"/>
              <a:gd name="connsiteY0" fmla="*/ 59531 h 59531"/>
              <a:gd name="connsiteX1" fmla="*/ 102394 w 102394"/>
              <a:gd name="connsiteY1" fmla="*/ 0 h 59531"/>
            </a:gdLst>
            <a:ahLst/>
            <a:cxnLst>
              <a:cxn ang="0">
                <a:pos x="connsiteX0" y="connsiteY0"/>
              </a:cxn>
              <a:cxn ang="0">
                <a:pos x="connsiteX1" y="connsiteY1"/>
              </a:cxn>
            </a:cxnLst>
            <a:rect l="l" t="t" r="r" b="b"/>
            <a:pathLst>
              <a:path w="102394" h="59531">
                <a:moveTo>
                  <a:pt x="0" y="59531"/>
                </a:moveTo>
                <a:lnTo>
                  <a:pt x="102394" y="0"/>
                </a:lnTo>
              </a:path>
            </a:pathLst>
          </a:custGeom>
          <a:no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219" name="Freeform 218"/>
          <p:cNvSpPr/>
          <p:nvPr/>
        </p:nvSpPr>
        <p:spPr>
          <a:xfrm rot="18083914">
            <a:off x="25391129" y="16084122"/>
            <a:ext cx="161223" cy="93734"/>
          </a:xfrm>
          <a:custGeom>
            <a:avLst/>
            <a:gdLst>
              <a:gd name="connsiteX0" fmla="*/ 0 w 102394"/>
              <a:gd name="connsiteY0" fmla="*/ 59531 h 59531"/>
              <a:gd name="connsiteX1" fmla="*/ 102394 w 102394"/>
              <a:gd name="connsiteY1" fmla="*/ 0 h 59531"/>
            </a:gdLst>
            <a:ahLst/>
            <a:cxnLst>
              <a:cxn ang="0">
                <a:pos x="connsiteX0" y="connsiteY0"/>
              </a:cxn>
              <a:cxn ang="0">
                <a:pos x="connsiteX1" y="connsiteY1"/>
              </a:cxn>
            </a:cxnLst>
            <a:rect l="l" t="t" r="r" b="b"/>
            <a:pathLst>
              <a:path w="102394" h="59531">
                <a:moveTo>
                  <a:pt x="0" y="59531"/>
                </a:moveTo>
                <a:lnTo>
                  <a:pt x="102394" y="0"/>
                </a:lnTo>
              </a:path>
            </a:pathLst>
          </a:custGeom>
          <a:no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220" name="Freeform 219"/>
          <p:cNvSpPr/>
          <p:nvPr/>
        </p:nvSpPr>
        <p:spPr>
          <a:xfrm rot="18083914">
            <a:off x="25544855" y="16069126"/>
            <a:ext cx="161223" cy="93734"/>
          </a:xfrm>
          <a:custGeom>
            <a:avLst/>
            <a:gdLst>
              <a:gd name="connsiteX0" fmla="*/ 0 w 102394"/>
              <a:gd name="connsiteY0" fmla="*/ 59531 h 59531"/>
              <a:gd name="connsiteX1" fmla="*/ 102394 w 102394"/>
              <a:gd name="connsiteY1" fmla="*/ 0 h 59531"/>
            </a:gdLst>
            <a:ahLst/>
            <a:cxnLst>
              <a:cxn ang="0">
                <a:pos x="connsiteX0" y="connsiteY0"/>
              </a:cxn>
              <a:cxn ang="0">
                <a:pos x="connsiteX1" y="connsiteY1"/>
              </a:cxn>
            </a:cxnLst>
            <a:rect l="l" t="t" r="r" b="b"/>
            <a:pathLst>
              <a:path w="102394" h="59531">
                <a:moveTo>
                  <a:pt x="0" y="59531"/>
                </a:moveTo>
                <a:lnTo>
                  <a:pt x="102394" y="0"/>
                </a:lnTo>
              </a:path>
            </a:pathLst>
          </a:custGeom>
          <a:no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221" name="Freeform 220"/>
          <p:cNvSpPr/>
          <p:nvPr/>
        </p:nvSpPr>
        <p:spPr>
          <a:xfrm>
            <a:off x="13003407" y="9303429"/>
            <a:ext cx="13917621" cy="4213774"/>
          </a:xfrm>
          <a:custGeom>
            <a:avLst/>
            <a:gdLst>
              <a:gd name="connsiteX0" fmla="*/ 0 w 8839200"/>
              <a:gd name="connsiteY0" fmla="*/ 1495104 h 2676204"/>
              <a:gd name="connsiteX1" fmla="*/ 581025 w 8839200"/>
              <a:gd name="connsiteY1" fmla="*/ 1504629 h 2676204"/>
              <a:gd name="connsiteX2" fmla="*/ 1409700 w 8839200"/>
              <a:gd name="connsiteY2" fmla="*/ 1761804 h 2676204"/>
              <a:gd name="connsiteX3" fmla="*/ 1600200 w 8839200"/>
              <a:gd name="connsiteY3" fmla="*/ 1742754 h 2676204"/>
              <a:gd name="connsiteX4" fmla="*/ 1981200 w 8839200"/>
              <a:gd name="connsiteY4" fmla="*/ 1904679 h 2676204"/>
              <a:gd name="connsiteX5" fmla="*/ 2438400 w 8839200"/>
              <a:gd name="connsiteY5" fmla="*/ 2333304 h 2676204"/>
              <a:gd name="connsiteX6" fmla="*/ 2847975 w 8839200"/>
              <a:gd name="connsiteY6" fmla="*/ 2142804 h 2676204"/>
              <a:gd name="connsiteX7" fmla="*/ 3638550 w 8839200"/>
              <a:gd name="connsiteY7" fmla="*/ 1914204 h 2676204"/>
              <a:gd name="connsiteX8" fmla="*/ 4038600 w 8839200"/>
              <a:gd name="connsiteY8" fmla="*/ 1447479 h 2676204"/>
              <a:gd name="connsiteX9" fmla="*/ 4333875 w 8839200"/>
              <a:gd name="connsiteY9" fmla="*/ 1371279 h 2676204"/>
              <a:gd name="connsiteX10" fmla="*/ 4810125 w 8839200"/>
              <a:gd name="connsiteY10" fmla="*/ 952179 h 2676204"/>
              <a:gd name="connsiteX11" fmla="*/ 5181600 w 8839200"/>
              <a:gd name="connsiteY11" fmla="*/ 542604 h 2676204"/>
              <a:gd name="connsiteX12" fmla="*/ 5438775 w 8839200"/>
              <a:gd name="connsiteY12" fmla="*/ 523554 h 2676204"/>
              <a:gd name="connsiteX13" fmla="*/ 5619750 w 8839200"/>
              <a:gd name="connsiteY13" fmla="*/ 342579 h 2676204"/>
              <a:gd name="connsiteX14" fmla="*/ 5895975 w 8839200"/>
              <a:gd name="connsiteY14" fmla="*/ 294954 h 2676204"/>
              <a:gd name="connsiteX15" fmla="*/ 6229350 w 8839200"/>
              <a:gd name="connsiteY15" fmla="*/ 9204 h 2676204"/>
              <a:gd name="connsiteX16" fmla="*/ 6829425 w 8839200"/>
              <a:gd name="connsiteY16" fmla="*/ 85404 h 2676204"/>
              <a:gd name="connsiteX17" fmla="*/ 7172325 w 8839200"/>
              <a:gd name="connsiteY17" fmla="*/ 237804 h 2676204"/>
              <a:gd name="connsiteX18" fmla="*/ 7248525 w 8839200"/>
              <a:gd name="connsiteY18" fmla="*/ 733104 h 2676204"/>
              <a:gd name="connsiteX19" fmla="*/ 7610475 w 8839200"/>
              <a:gd name="connsiteY19" fmla="*/ 1314129 h 2676204"/>
              <a:gd name="connsiteX20" fmla="*/ 7953375 w 8839200"/>
              <a:gd name="connsiteY20" fmla="*/ 1799904 h 2676204"/>
              <a:gd name="connsiteX21" fmla="*/ 8343900 w 8839200"/>
              <a:gd name="connsiteY21" fmla="*/ 2209479 h 2676204"/>
              <a:gd name="connsiteX22" fmla="*/ 8686800 w 8839200"/>
              <a:gd name="connsiteY22" fmla="*/ 2504754 h 2676204"/>
              <a:gd name="connsiteX23" fmla="*/ 8839200 w 8839200"/>
              <a:gd name="connsiteY23" fmla="*/ 2676204 h 26762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8839200" h="2676204">
                <a:moveTo>
                  <a:pt x="0" y="1495104"/>
                </a:moveTo>
                <a:cubicBezTo>
                  <a:pt x="173037" y="1477641"/>
                  <a:pt x="346075" y="1460179"/>
                  <a:pt x="581025" y="1504629"/>
                </a:cubicBezTo>
                <a:cubicBezTo>
                  <a:pt x="815975" y="1549079"/>
                  <a:pt x="1239838" y="1722117"/>
                  <a:pt x="1409700" y="1761804"/>
                </a:cubicBezTo>
                <a:cubicBezTo>
                  <a:pt x="1579562" y="1801491"/>
                  <a:pt x="1504950" y="1718942"/>
                  <a:pt x="1600200" y="1742754"/>
                </a:cubicBezTo>
                <a:cubicBezTo>
                  <a:pt x="1695450" y="1766567"/>
                  <a:pt x="1841500" y="1806254"/>
                  <a:pt x="1981200" y="1904679"/>
                </a:cubicBezTo>
                <a:cubicBezTo>
                  <a:pt x="2120900" y="2003104"/>
                  <a:pt x="2293938" y="2293617"/>
                  <a:pt x="2438400" y="2333304"/>
                </a:cubicBezTo>
                <a:cubicBezTo>
                  <a:pt x="2582862" y="2372991"/>
                  <a:pt x="2647950" y="2212654"/>
                  <a:pt x="2847975" y="2142804"/>
                </a:cubicBezTo>
                <a:cubicBezTo>
                  <a:pt x="3048000" y="2072954"/>
                  <a:pt x="3440113" y="2030092"/>
                  <a:pt x="3638550" y="1914204"/>
                </a:cubicBezTo>
                <a:cubicBezTo>
                  <a:pt x="3836988" y="1798317"/>
                  <a:pt x="3922713" y="1537966"/>
                  <a:pt x="4038600" y="1447479"/>
                </a:cubicBezTo>
                <a:cubicBezTo>
                  <a:pt x="4154487" y="1356992"/>
                  <a:pt x="4205288" y="1453829"/>
                  <a:pt x="4333875" y="1371279"/>
                </a:cubicBezTo>
                <a:cubicBezTo>
                  <a:pt x="4462462" y="1288729"/>
                  <a:pt x="4668837" y="1090292"/>
                  <a:pt x="4810125" y="952179"/>
                </a:cubicBezTo>
                <a:cubicBezTo>
                  <a:pt x="4951413" y="814066"/>
                  <a:pt x="5076825" y="614041"/>
                  <a:pt x="5181600" y="542604"/>
                </a:cubicBezTo>
                <a:cubicBezTo>
                  <a:pt x="5286375" y="471167"/>
                  <a:pt x="5365750" y="556891"/>
                  <a:pt x="5438775" y="523554"/>
                </a:cubicBezTo>
                <a:cubicBezTo>
                  <a:pt x="5511800" y="490217"/>
                  <a:pt x="5543550" y="380679"/>
                  <a:pt x="5619750" y="342579"/>
                </a:cubicBezTo>
                <a:cubicBezTo>
                  <a:pt x="5695950" y="304479"/>
                  <a:pt x="5794375" y="350516"/>
                  <a:pt x="5895975" y="294954"/>
                </a:cubicBezTo>
                <a:cubicBezTo>
                  <a:pt x="5997575" y="239392"/>
                  <a:pt x="6073775" y="44129"/>
                  <a:pt x="6229350" y="9204"/>
                </a:cubicBezTo>
                <a:cubicBezTo>
                  <a:pt x="6384925" y="-25721"/>
                  <a:pt x="6672263" y="47304"/>
                  <a:pt x="6829425" y="85404"/>
                </a:cubicBezTo>
                <a:cubicBezTo>
                  <a:pt x="6986587" y="123504"/>
                  <a:pt x="7102475" y="129854"/>
                  <a:pt x="7172325" y="237804"/>
                </a:cubicBezTo>
                <a:cubicBezTo>
                  <a:pt x="7242175" y="345754"/>
                  <a:pt x="7175500" y="553717"/>
                  <a:pt x="7248525" y="733104"/>
                </a:cubicBezTo>
                <a:cubicBezTo>
                  <a:pt x="7321550" y="912491"/>
                  <a:pt x="7493000" y="1136329"/>
                  <a:pt x="7610475" y="1314129"/>
                </a:cubicBezTo>
                <a:cubicBezTo>
                  <a:pt x="7727950" y="1491929"/>
                  <a:pt x="7831138" y="1650679"/>
                  <a:pt x="7953375" y="1799904"/>
                </a:cubicBezTo>
                <a:cubicBezTo>
                  <a:pt x="8075613" y="1949129"/>
                  <a:pt x="8221663" y="2092004"/>
                  <a:pt x="8343900" y="2209479"/>
                </a:cubicBezTo>
                <a:cubicBezTo>
                  <a:pt x="8466137" y="2326954"/>
                  <a:pt x="8604250" y="2426967"/>
                  <a:pt x="8686800" y="2504754"/>
                </a:cubicBezTo>
                <a:cubicBezTo>
                  <a:pt x="8769350" y="2582542"/>
                  <a:pt x="8820150" y="2655567"/>
                  <a:pt x="8839200" y="2676204"/>
                </a:cubicBezTo>
              </a:path>
            </a:pathLst>
          </a:custGeom>
          <a:noFill/>
          <a:ln w="101600" cmpd="dbl">
            <a:solidFill>
              <a:srgbClr val="6633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222" name="Freeform 221"/>
          <p:cNvSpPr/>
          <p:nvPr/>
        </p:nvSpPr>
        <p:spPr>
          <a:xfrm>
            <a:off x="21960411" y="6153462"/>
            <a:ext cx="4855635" cy="11383054"/>
          </a:xfrm>
          <a:custGeom>
            <a:avLst/>
            <a:gdLst>
              <a:gd name="connsiteX0" fmla="*/ 3083855 w 3083855"/>
              <a:gd name="connsiteY0" fmla="*/ 0 h 7229475"/>
              <a:gd name="connsiteX1" fmla="*/ 2940980 w 3083855"/>
              <a:gd name="connsiteY1" fmla="*/ 85725 h 7229475"/>
              <a:gd name="connsiteX2" fmla="*/ 2750480 w 3083855"/>
              <a:gd name="connsiteY2" fmla="*/ 161925 h 7229475"/>
              <a:gd name="connsiteX3" fmla="*/ 2569505 w 3083855"/>
              <a:gd name="connsiteY3" fmla="*/ 390525 h 7229475"/>
              <a:gd name="connsiteX4" fmla="*/ 2236130 w 3083855"/>
              <a:gd name="connsiteY4" fmla="*/ 1143000 h 7229475"/>
              <a:gd name="connsiteX5" fmla="*/ 1778930 w 3083855"/>
              <a:gd name="connsiteY5" fmla="*/ 1647825 h 7229475"/>
              <a:gd name="connsiteX6" fmla="*/ 1531280 w 3083855"/>
              <a:gd name="connsiteY6" fmla="*/ 2085975 h 7229475"/>
              <a:gd name="connsiteX7" fmla="*/ 1512230 w 3083855"/>
              <a:gd name="connsiteY7" fmla="*/ 2247900 h 7229475"/>
              <a:gd name="connsiteX8" fmla="*/ 1474130 w 3083855"/>
              <a:gd name="connsiteY8" fmla="*/ 2505075 h 7229475"/>
              <a:gd name="connsiteX9" fmla="*/ 1197905 w 3083855"/>
              <a:gd name="connsiteY9" fmla="*/ 2876550 h 7229475"/>
              <a:gd name="connsiteX10" fmla="*/ 940730 w 3083855"/>
              <a:gd name="connsiteY10" fmla="*/ 3238500 h 7229475"/>
              <a:gd name="connsiteX11" fmla="*/ 607355 w 3083855"/>
              <a:gd name="connsiteY11" fmla="*/ 3810000 h 7229475"/>
              <a:gd name="connsiteX12" fmla="*/ 464480 w 3083855"/>
              <a:gd name="connsiteY12" fmla="*/ 4286250 h 7229475"/>
              <a:gd name="connsiteX13" fmla="*/ 464480 w 3083855"/>
              <a:gd name="connsiteY13" fmla="*/ 4572000 h 7229475"/>
              <a:gd name="connsiteX14" fmla="*/ 340655 w 3083855"/>
              <a:gd name="connsiteY14" fmla="*/ 4924425 h 7229475"/>
              <a:gd name="connsiteX15" fmla="*/ 359705 w 3083855"/>
              <a:gd name="connsiteY15" fmla="*/ 5305425 h 7229475"/>
              <a:gd name="connsiteX16" fmla="*/ 178730 w 3083855"/>
              <a:gd name="connsiteY16" fmla="*/ 5829300 h 7229475"/>
              <a:gd name="connsiteX17" fmla="*/ 7280 w 3083855"/>
              <a:gd name="connsiteY17" fmla="*/ 6276975 h 7229475"/>
              <a:gd name="connsiteX18" fmla="*/ 35855 w 3083855"/>
              <a:gd name="connsiteY18" fmla="*/ 6581775 h 7229475"/>
              <a:gd name="connsiteX19" fmla="*/ 73955 w 3083855"/>
              <a:gd name="connsiteY19" fmla="*/ 7086600 h 7229475"/>
              <a:gd name="connsiteX20" fmla="*/ 45380 w 3083855"/>
              <a:gd name="connsiteY20" fmla="*/ 7229475 h 7229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083855" h="7229475">
                <a:moveTo>
                  <a:pt x="3083855" y="0"/>
                </a:moveTo>
                <a:cubicBezTo>
                  <a:pt x="3040198" y="29369"/>
                  <a:pt x="2996542" y="58738"/>
                  <a:pt x="2940980" y="85725"/>
                </a:cubicBezTo>
                <a:cubicBezTo>
                  <a:pt x="2885418" y="112712"/>
                  <a:pt x="2812392" y="111125"/>
                  <a:pt x="2750480" y="161925"/>
                </a:cubicBezTo>
                <a:cubicBezTo>
                  <a:pt x="2688567" y="212725"/>
                  <a:pt x="2655230" y="227013"/>
                  <a:pt x="2569505" y="390525"/>
                </a:cubicBezTo>
                <a:cubicBezTo>
                  <a:pt x="2483780" y="554037"/>
                  <a:pt x="2367892" y="933450"/>
                  <a:pt x="2236130" y="1143000"/>
                </a:cubicBezTo>
                <a:cubicBezTo>
                  <a:pt x="2104368" y="1352550"/>
                  <a:pt x="1896405" y="1490663"/>
                  <a:pt x="1778930" y="1647825"/>
                </a:cubicBezTo>
                <a:cubicBezTo>
                  <a:pt x="1661455" y="1804988"/>
                  <a:pt x="1575730" y="1985963"/>
                  <a:pt x="1531280" y="2085975"/>
                </a:cubicBezTo>
                <a:cubicBezTo>
                  <a:pt x="1486830" y="2185987"/>
                  <a:pt x="1521755" y="2178050"/>
                  <a:pt x="1512230" y="2247900"/>
                </a:cubicBezTo>
                <a:cubicBezTo>
                  <a:pt x="1502705" y="2317750"/>
                  <a:pt x="1526517" y="2400300"/>
                  <a:pt x="1474130" y="2505075"/>
                </a:cubicBezTo>
                <a:cubicBezTo>
                  <a:pt x="1421743" y="2609850"/>
                  <a:pt x="1286805" y="2754313"/>
                  <a:pt x="1197905" y="2876550"/>
                </a:cubicBezTo>
                <a:cubicBezTo>
                  <a:pt x="1109005" y="2998787"/>
                  <a:pt x="1039155" y="3082925"/>
                  <a:pt x="940730" y="3238500"/>
                </a:cubicBezTo>
                <a:cubicBezTo>
                  <a:pt x="842305" y="3394075"/>
                  <a:pt x="686730" y="3635375"/>
                  <a:pt x="607355" y="3810000"/>
                </a:cubicBezTo>
                <a:cubicBezTo>
                  <a:pt x="527980" y="3984625"/>
                  <a:pt x="488292" y="4159250"/>
                  <a:pt x="464480" y="4286250"/>
                </a:cubicBezTo>
                <a:cubicBezTo>
                  <a:pt x="440668" y="4413250"/>
                  <a:pt x="485117" y="4465638"/>
                  <a:pt x="464480" y="4572000"/>
                </a:cubicBezTo>
                <a:cubicBezTo>
                  <a:pt x="443843" y="4678362"/>
                  <a:pt x="358118" y="4802187"/>
                  <a:pt x="340655" y="4924425"/>
                </a:cubicBezTo>
                <a:cubicBezTo>
                  <a:pt x="323192" y="5046663"/>
                  <a:pt x="386692" y="5154613"/>
                  <a:pt x="359705" y="5305425"/>
                </a:cubicBezTo>
                <a:cubicBezTo>
                  <a:pt x="332718" y="5456237"/>
                  <a:pt x="237467" y="5667375"/>
                  <a:pt x="178730" y="5829300"/>
                </a:cubicBezTo>
                <a:cubicBezTo>
                  <a:pt x="119993" y="5991225"/>
                  <a:pt x="31092" y="6151563"/>
                  <a:pt x="7280" y="6276975"/>
                </a:cubicBezTo>
                <a:cubicBezTo>
                  <a:pt x="-16533" y="6402388"/>
                  <a:pt x="24743" y="6446838"/>
                  <a:pt x="35855" y="6581775"/>
                </a:cubicBezTo>
                <a:cubicBezTo>
                  <a:pt x="46967" y="6716712"/>
                  <a:pt x="72367" y="6978650"/>
                  <a:pt x="73955" y="7086600"/>
                </a:cubicBezTo>
                <a:cubicBezTo>
                  <a:pt x="75542" y="7194550"/>
                  <a:pt x="60461" y="7212012"/>
                  <a:pt x="45380" y="7229475"/>
                </a:cubicBezTo>
              </a:path>
            </a:pathLst>
          </a:custGeom>
          <a:noFill/>
          <a:ln w="101600" cmpd="dbl">
            <a:solidFill>
              <a:srgbClr val="6633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223" name="Freeform 222"/>
          <p:cNvSpPr/>
          <p:nvPr/>
        </p:nvSpPr>
        <p:spPr>
          <a:xfrm>
            <a:off x="24226399" y="2794035"/>
            <a:ext cx="862133" cy="6952471"/>
          </a:xfrm>
          <a:custGeom>
            <a:avLst/>
            <a:gdLst>
              <a:gd name="connsiteX0" fmla="*/ 73082 w 547548"/>
              <a:gd name="connsiteY0" fmla="*/ 0 h 4415574"/>
              <a:gd name="connsiteX1" fmla="*/ 44507 w 547548"/>
              <a:gd name="connsiteY1" fmla="*/ 247650 h 4415574"/>
              <a:gd name="connsiteX2" fmla="*/ 311207 w 547548"/>
              <a:gd name="connsiteY2" fmla="*/ 523875 h 4415574"/>
              <a:gd name="connsiteX3" fmla="*/ 520757 w 547548"/>
              <a:gd name="connsiteY3" fmla="*/ 1104900 h 4415574"/>
              <a:gd name="connsiteX4" fmla="*/ 511232 w 547548"/>
              <a:gd name="connsiteY4" fmla="*/ 1552575 h 4415574"/>
              <a:gd name="connsiteX5" fmla="*/ 215957 w 547548"/>
              <a:gd name="connsiteY5" fmla="*/ 2019300 h 4415574"/>
              <a:gd name="connsiteX6" fmla="*/ 215957 w 547548"/>
              <a:gd name="connsiteY6" fmla="*/ 2390775 h 4415574"/>
              <a:gd name="connsiteX7" fmla="*/ 215957 w 547548"/>
              <a:gd name="connsiteY7" fmla="*/ 2809875 h 4415574"/>
              <a:gd name="connsiteX8" fmla="*/ 15932 w 547548"/>
              <a:gd name="connsiteY8" fmla="*/ 3267075 h 4415574"/>
              <a:gd name="connsiteX9" fmla="*/ 15932 w 547548"/>
              <a:gd name="connsiteY9" fmla="*/ 3781425 h 4415574"/>
              <a:gd name="connsiteX10" fmla="*/ 44507 w 547548"/>
              <a:gd name="connsiteY10" fmla="*/ 4324350 h 4415574"/>
              <a:gd name="connsiteX11" fmla="*/ 54032 w 547548"/>
              <a:gd name="connsiteY11" fmla="*/ 4410075 h 4415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47548" h="4415574">
                <a:moveTo>
                  <a:pt x="73082" y="0"/>
                </a:moveTo>
                <a:cubicBezTo>
                  <a:pt x="38951" y="80169"/>
                  <a:pt x="4820" y="160338"/>
                  <a:pt x="44507" y="247650"/>
                </a:cubicBezTo>
                <a:cubicBezTo>
                  <a:pt x="84194" y="334962"/>
                  <a:pt x="231832" y="381000"/>
                  <a:pt x="311207" y="523875"/>
                </a:cubicBezTo>
                <a:cubicBezTo>
                  <a:pt x="390582" y="666750"/>
                  <a:pt x="487420" y="933450"/>
                  <a:pt x="520757" y="1104900"/>
                </a:cubicBezTo>
                <a:cubicBezTo>
                  <a:pt x="554094" y="1276350"/>
                  <a:pt x="562032" y="1400175"/>
                  <a:pt x="511232" y="1552575"/>
                </a:cubicBezTo>
                <a:cubicBezTo>
                  <a:pt x="460432" y="1704975"/>
                  <a:pt x="265170" y="1879600"/>
                  <a:pt x="215957" y="2019300"/>
                </a:cubicBezTo>
                <a:cubicBezTo>
                  <a:pt x="166745" y="2159000"/>
                  <a:pt x="215957" y="2390775"/>
                  <a:pt x="215957" y="2390775"/>
                </a:cubicBezTo>
                <a:cubicBezTo>
                  <a:pt x="215957" y="2522537"/>
                  <a:pt x="249294" y="2663825"/>
                  <a:pt x="215957" y="2809875"/>
                </a:cubicBezTo>
                <a:cubicBezTo>
                  <a:pt x="182620" y="2955925"/>
                  <a:pt x="49269" y="3105150"/>
                  <a:pt x="15932" y="3267075"/>
                </a:cubicBezTo>
                <a:cubicBezTo>
                  <a:pt x="-17405" y="3429000"/>
                  <a:pt x="11170" y="3605213"/>
                  <a:pt x="15932" y="3781425"/>
                </a:cubicBezTo>
                <a:cubicBezTo>
                  <a:pt x="20694" y="3957637"/>
                  <a:pt x="38157" y="4219575"/>
                  <a:pt x="44507" y="4324350"/>
                </a:cubicBezTo>
                <a:cubicBezTo>
                  <a:pt x="50857" y="4429125"/>
                  <a:pt x="52444" y="4419600"/>
                  <a:pt x="54032" y="4410075"/>
                </a:cubicBezTo>
              </a:path>
            </a:pathLst>
          </a:custGeom>
          <a:noFill/>
          <a:ln w="101600" cmpd="dbl">
            <a:solidFill>
              <a:srgbClr val="6633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224" name="Freeform 223"/>
          <p:cNvSpPr/>
          <p:nvPr/>
        </p:nvSpPr>
        <p:spPr>
          <a:xfrm>
            <a:off x="13018405" y="4216132"/>
            <a:ext cx="2791709" cy="7846319"/>
          </a:xfrm>
          <a:custGeom>
            <a:avLst/>
            <a:gdLst>
              <a:gd name="connsiteX0" fmla="*/ 0 w 1773038"/>
              <a:gd name="connsiteY0" fmla="*/ 20739 h 4983264"/>
              <a:gd name="connsiteX1" fmla="*/ 342900 w 1773038"/>
              <a:gd name="connsiteY1" fmla="*/ 1689 h 4983264"/>
              <a:gd name="connsiteX2" fmla="*/ 590550 w 1773038"/>
              <a:gd name="connsiteY2" fmla="*/ 58839 h 4983264"/>
              <a:gd name="connsiteX3" fmla="*/ 933450 w 1773038"/>
              <a:gd name="connsiteY3" fmla="*/ 287439 h 4983264"/>
              <a:gd name="connsiteX4" fmla="*/ 990600 w 1773038"/>
              <a:gd name="connsiteY4" fmla="*/ 506514 h 4983264"/>
              <a:gd name="connsiteX5" fmla="*/ 1285875 w 1773038"/>
              <a:gd name="connsiteY5" fmla="*/ 754164 h 4983264"/>
              <a:gd name="connsiteX6" fmla="*/ 1295400 w 1773038"/>
              <a:gd name="connsiteY6" fmla="*/ 963714 h 4983264"/>
              <a:gd name="connsiteX7" fmla="*/ 1562100 w 1773038"/>
              <a:gd name="connsiteY7" fmla="*/ 1192314 h 4983264"/>
              <a:gd name="connsiteX8" fmla="*/ 1771650 w 1773038"/>
              <a:gd name="connsiteY8" fmla="*/ 1268514 h 4983264"/>
              <a:gd name="connsiteX9" fmla="*/ 1657350 w 1773038"/>
              <a:gd name="connsiteY9" fmla="*/ 1592364 h 4983264"/>
              <a:gd name="connsiteX10" fmla="*/ 1743075 w 1773038"/>
              <a:gd name="connsiteY10" fmla="*/ 1859064 h 4983264"/>
              <a:gd name="connsiteX11" fmla="*/ 1514475 w 1773038"/>
              <a:gd name="connsiteY11" fmla="*/ 2449614 h 4983264"/>
              <a:gd name="connsiteX12" fmla="*/ 1514475 w 1773038"/>
              <a:gd name="connsiteY12" fmla="*/ 2840139 h 4983264"/>
              <a:gd name="connsiteX13" fmla="*/ 1466850 w 1773038"/>
              <a:gd name="connsiteY13" fmla="*/ 3106839 h 4983264"/>
              <a:gd name="connsiteX14" fmla="*/ 1590675 w 1773038"/>
              <a:gd name="connsiteY14" fmla="*/ 3402114 h 4983264"/>
              <a:gd name="connsiteX15" fmla="*/ 1762125 w 1773038"/>
              <a:gd name="connsiteY15" fmla="*/ 3544989 h 4983264"/>
              <a:gd name="connsiteX16" fmla="*/ 1685925 w 1773038"/>
              <a:gd name="connsiteY16" fmla="*/ 3935514 h 4983264"/>
              <a:gd name="connsiteX17" fmla="*/ 1619250 w 1773038"/>
              <a:gd name="connsiteY17" fmla="*/ 4602264 h 4983264"/>
              <a:gd name="connsiteX18" fmla="*/ 1600200 w 1773038"/>
              <a:gd name="connsiteY18" fmla="*/ 4983264 h 4983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773038" h="4983264">
                <a:moveTo>
                  <a:pt x="0" y="20739"/>
                </a:moveTo>
                <a:cubicBezTo>
                  <a:pt x="122237" y="8039"/>
                  <a:pt x="244475" y="-4661"/>
                  <a:pt x="342900" y="1689"/>
                </a:cubicBezTo>
                <a:cubicBezTo>
                  <a:pt x="441325" y="8039"/>
                  <a:pt x="492125" y="11214"/>
                  <a:pt x="590550" y="58839"/>
                </a:cubicBezTo>
                <a:cubicBezTo>
                  <a:pt x="688975" y="106464"/>
                  <a:pt x="866775" y="212827"/>
                  <a:pt x="933450" y="287439"/>
                </a:cubicBezTo>
                <a:cubicBezTo>
                  <a:pt x="1000125" y="362052"/>
                  <a:pt x="931863" y="428727"/>
                  <a:pt x="990600" y="506514"/>
                </a:cubicBezTo>
                <a:cubicBezTo>
                  <a:pt x="1049338" y="584302"/>
                  <a:pt x="1235075" y="677964"/>
                  <a:pt x="1285875" y="754164"/>
                </a:cubicBezTo>
                <a:cubicBezTo>
                  <a:pt x="1336675" y="830364"/>
                  <a:pt x="1249363" y="890689"/>
                  <a:pt x="1295400" y="963714"/>
                </a:cubicBezTo>
                <a:cubicBezTo>
                  <a:pt x="1341438" y="1036739"/>
                  <a:pt x="1482725" y="1141514"/>
                  <a:pt x="1562100" y="1192314"/>
                </a:cubicBezTo>
                <a:cubicBezTo>
                  <a:pt x="1641475" y="1243114"/>
                  <a:pt x="1755775" y="1201839"/>
                  <a:pt x="1771650" y="1268514"/>
                </a:cubicBezTo>
                <a:cubicBezTo>
                  <a:pt x="1787525" y="1335189"/>
                  <a:pt x="1662112" y="1493939"/>
                  <a:pt x="1657350" y="1592364"/>
                </a:cubicBezTo>
                <a:cubicBezTo>
                  <a:pt x="1652588" y="1690789"/>
                  <a:pt x="1766887" y="1716189"/>
                  <a:pt x="1743075" y="1859064"/>
                </a:cubicBezTo>
                <a:cubicBezTo>
                  <a:pt x="1719263" y="2001939"/>
                  <a:pt x="1552575" y="2286102"/>
                  <a:pt x="1514475" y="2449614"/>
                </a:cubicBezTo>
                <a:cubicBezTo>
                  <a:pt x="1476375" y="2613126"/>
                  <a:pt x="1522413" y="2730602"/>
                  <a:pt x="1514475" y="2840139"/>
                </a:cubicBezTo>
                <a:cubicBezTo>
                  <a:pt x="1506538" y="2949677"/>
                  <a:pt x="1454150" y="3013177"/>
                  <a:pt x="1466850" y="3106839"/>
                </a:cubicBezTo>
                <a:cubicBezTo>
                  <a:pt x="1479550" y="3200501"/>
                  <a:pt x="1541463" y="3329089"/>
                  <a:pt x="1590675" y="3402114"/>
                </a:cubicBezTo>
                <a:cubicBezTo>
                  <a:pt x="1639887" y="3475139"/>
                  <a:pt x="1746250" y="3456089"/>
                  <a:pt x="1762125" y="3544989"/>
                </a:cubicBezTo>
                <a:cubicBezTo>
                  <a:pt x="1778000" y="3633889"/>
                  <a:pt x="1709737" y="3759302"/>
                  <a:pt x="1685925" y="3935514"/>
                </a:cubicBezTo>
                <a:cubicBezTo>
                  <a:pt x="1662113" y="4111726"/>
                  <a:pt x="1633537" y="4427639"/>
                  <a:pt x="1619250" y="4602264"/>
                </a:cubicBezTo>
                <a:cubicBezTo>
                  <a:pt x="1604963" y="4776889"/>
                  <a:pt x="1602581" y="4880076"/>
                  <a:pt x="1600200" y="4983264"/>
                </a:cubicBezTo>
              </a:path>
            </a:pathLst>
          </a:custGeom>
          <a:noFill/>
          <a:ln w="101600" cmpd="dbl">
            <a:solidFill>
              <a:srgbClr val="6633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225" name="Freeform 224"/>
          <p:cNvSpPr/>
          <p:nvPr/>
        </p:nvSpPr>
        <p:spPr>
          <a:xfrm>
            <a:off x="12958414" y="4563733"/>
            <a:ext cx="1229790" cy="3449411"/>
          </a:xfrm>
          <a:custGeom>
            <a:avLst/>
            <a:gdLst>
              <a:gd name="connsiteX0" fmla="*/ 0 w 781050"/>
              <a:gd name="connsiteY0" fmla="*/ 2190750 h 2190750"/>
              <a:gd name="connsiteX1" fmla="*/ 276225 w 781050"/>
              <a:gd name="connsiteY1" fmla="*/ 1762125 h 2190750"/>
              <a:gd name="connsiteX2" fmla="*/ 361950 w 781050"/>
              <a:gd name="connsiteY2" fmla="*/ 1314450 h 2190750"/>
              <a:gd name="connsiteX3" fmla="*/ 495300 w 781050"/>
              <a:gd name="connsiteY3" fmla="*/ 752475 h 2190750"/>
              <a:gd name="connsiteX4" fmla="*/ 619125 w 781050"/>
              <a:gd name="connsiteY4" fmla="*/ 419100 h 2190750"/>
              <a:gd name="connsiteX5" fmla="*/ 781050 w 781050"/>
              <a:gd name="connsiteY5" fmla="*/ 0 h 2190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1050" h="2190750">
                <a:moveTo>
                  <a:pt x="0" y="2190750"/>
                </a:moveTo>
                <a:cubicBezTo>
                  <a:pt x="107950" y="2049462"/>
                  <a:pt x="215900" y="1908175"/>
                  <a:pt x="276225" y="1762125"/>
                </a:cubicBezTo>
                <a:cubicBezTo>
                  <a:pt x="336550" y="1616075"/>
                  <a:pt x="325438" y="1482725"/>
                  <a:pt x="361950" y="1314450"/>
                </a:cubicBezTo>
                <a:cubicBezTo>
                  <a:pt x="398463" y="1146175"/>
                  <a:pt x="452438" y="901700"/>
                  <a:pt x="495300" y="752475"/>
                </a:cubicBezTo>
                <a:cubicBezTo>
                  <a:pt x="538162" y="603250"/>
                  <a:pt x="571500" y="544512"/>
                  <a:pt x="619125" y="419100"/>
                </a:cubicBezTo>
                <a:cubicBezTo>
                  <a:pt x="666750" y="293688"/>
                  <a:pt x="723900" y="146844"/>
                  <a:pt x="781050" y="0"/>
                </a:cubicBezTo>
              </a:path>
            </a:pathLst>
          </a:custGeom>
          <a:noFill/>
          <a:ln w="101600" cmpd="dbl">
            <a:solidFill>
              <a:srgbClr val="6633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226" name="Freeform 225"/>
          <p:cNvSpPr/>
          <p:nvPr/>
        </p:nvSpPr>
        <p:spPr>
          <a:xfrm>
            <a:off x="12868430" y="2704051"/>
            <a:ext cx="2189626" cy="1064818"/>
          </a:xfrm>
          <a:custGeom>
            <a:avLst/>
            <a:gdLst>
              <a:gd name="connsiteX0" fmla="*/ 0 w 1390650"/>
              <a:gd name="connsiteY0" fmla="*/ 676275 h 676275"/>
              <a:gd name="connsiteX1" fmla="*/ 295275 w 1390650"/>
              <a:gd name="connsiteY1" fmla="*/ 457200 h 676275"/>
              <a:gd name="connsiteX2" fmla="*/ 666750 w 1390650"/>
              <a:gd name="connsiteY2" fmla="*/ 333375 h 676275"/>
              <a:gd name="connsiteX3" fmla="*/ 1085850 w 1390650"/>
              <a:gd name="connsiteY3" fmla="*/ 123825 h 676275"/>
              <a:gd name="connsiteX4" fmla="*/ 1323975 w 1390650"/>
              <a:gd name="connsiteY4" fmla="*/ 66675 h 676275"/>
              <a:gd name="connsiteX5" fmla="*/ 1390650 w 1390650"/>
              <a:gd name="connsiteY5" fmla="*/ 0 h 676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90650" h="676275">
                <a:moveTo>
                  <a:pt x="0" y="676275"/>
                </a:moveTo>
                <a:cubicBezTo>
                  <a:pt x="92075" y="595312"/>
                  <a:pt x="184150" y="514350"/>
                  <a:pt x="295275" y="457200"/>
                </a:cubicBezTo>
                <a:cubicBezTo>
                  <a:pt x="406400" y="400050"/>
                  <a:pt x="534988" y="388937"/>
                  <a:pt x="666750" y="333375"/>
                </a:cubicBezTo>
                <a:cubicBezTo>
                  <a:pt x="798513" y="277812"/>
                  <a:pt x="976313" y="168275"/>
                  <a:pt x="1085850" y="123825"/>
                </a:cubicBezTo>
                <a:cubicBezTo>
                  <a:pt x="1195387" y="79375"/>
                  <a:pt x="1273175" y="87312"/>
                  <a:pt x="1323975" y="66675"/>
                </a:cubicBezTo>
                <a:cubicBezTo>
                  <a:pt x="1374775" y="46038"/>
                  <a:pt x="1382712" y="23019"/>
                  <a:pt x="1390650" y="0"/>
                </a:cubicBezTo>
              </a:path>
            </a:pathLst>
          </a:custGeom>
          <a:noFill/>
          <a:ln w="101600" cmpd="dbl">
            <a:solidFill>
              <a:srgbClr val="6633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227" name="Freeform 226"/>
          <p:cNvSpPr/>
          <p:nvPr/>
        </p:nvSpPr>
        <p:spPr>
          <a:xfrm>
            <a:off x="15867918" y="6020251"/>
            <a:ext cx="5908990" cy="3852574"/>
          </a:xfrm>
          <a:custGeom>
            <a:avLst/>
            <a:gdLst>
              <a:gd name="connsiteX0" fmla="*/ 0 w 3752850"/>
              <a:gd name="connsiteY0" fmla="*/ 65553 h 2446803"/>
              <a:gd name="connsiteX1" fmla="*/ 266700 w 3752850"/>
              <a:gd name="connsiteY1" fmla="*/ 132228 h 2446803"/>
              <a:gd name="connsiteX2" fmla="*/ 838200 w 3752850"/>
              <a:gd name="connsiteY2" fmla="*/ 36978 h 2446803"/>
              <a:gd name="connsiteX3" fmla="*/ 1219200 w 3752850"/>
              <a:gd name="connsiteY3" fmla="*/ 36978 h 2446803"/>
              <a:gd name="connsiteX4" fmla="*/ 1390650 w 3752850"/>
              <a:gd name="connsiteY4" fmla="*/ 484653 h 2446803"/>
              <a:gd name="connsiteX5" fmla="*/ 1628775 w 3752850"/>
              <a:gd name="connsiteY5" fmla="*/ 760878 h 2446803"/>
              <a:gd name="connsiteX6" fmla="*/ 1943100 w 3752850"/>
              <a:gd name="connsiteY6" fmla="*/ 1046628 h 2446803"/>
              <a:gd name="connsiteX7" fmla="*/ 2143125 w 3752850"/>
              <a:gd name="connsiteY7" fmla="*/ 1456203 h 2446803"/>
              <a:gd name="connsiteX8" fmla="*/ 2247900 w 3752850"/>
              <a:gd name="connsiteY8" fmla="*/ 1637178 h 2446803"/>
              <a:gd name="connsiteX9" fmla="*/ 2628900 w 3752850"/>
              <a:gd name="connsiteY9" fmla="*/ 1751478 h 2446803"/>
              <a:gd name="connsiteX10" fmla="*/ 2943225 w 3752850"/>
              <a:gd name="connsiteY10" fmla="*/ 1751478 h 2446803"/>
              <a:gd name="connsiteX11" fmla="*/ 3171825 w 3752850"/>
              <a:gd name="connsiteY11" fmla="*/ 2046753 h 2446803"/>
              <a:gd name="connsiteX12" fmla="*/ 3409950 w 3752850"/>
              <a:gd name="connsiteY12" fmla="*/ 2361078 h 2446803"/>
              <a:gd name="connsiteX13" fmla="*/ 3752850 w 3752850"/>
              <a:gd name="connsiteY13" fmla="*/ 2446803 h 2446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752850" h="2446803">
                <a:moveTo>
                  <a:pt x="0" y="65553"/>
                </a:moveTo>
                <a:cubicBezTo>
                  <a:pt x="63500" y="101271"/>
                  <a:pt x="127000" y="136990"/>
                  <a:pt x="266700" y="132228"/>
                </a:cubicBezTo>
                <a:cubicBezTo>
                  <a:pt x="406400" y="127466"/>
                  <a:pt x="679450" y="52853"/>
                  <a:pt x="838200" y="36978"/>
                </a:cubicBezTo>
                <a:cubicBezTo>
                  <a:pt x="996950" y="21103"/>
                  <a:pt x="1127125" y="-37634"/>
                  <a:pt x="1219200" y="36978"/>
                </a:cubicBezTo>
                <a:cubicBezTo>
                  <a:pt x="1311275" y="111590"/>
                  <a:pt x="1322388" y="364003"/>
                  <a:pt x="1390650" y="484653"/>
                </a:cubicBezTo>
                <a:cubicBezTo>
                  <a:pt x="1458913" y="605303"/>
                  <a:pt x="1536700" y="667216"/>
                  <a:pt x="1628775" y="760878"/>
                </a:cubicBezTo>
                <a:cubicBezTo>
                  <a:pt x="1720850" y="854540"/>
                  <a:pt x="1857375" y="930741"/>
                  <a:pt x="1943100" y="1046628"/>
                </a:cubicBezTo>
                <a:cubicBezTo>
                  <a:pt x="2028825" y="1162515"/>
                  <a:pt x="2092325" y="1357778"/>
                  <a:pt x="2143125" y="1456203"/>
                </a:cubicBezTo>
                <a:cubicBezTo>
                  <a:pt x="2193925" y="1554628"/>
                  <a:pt x="2166938" y="1587966"/>
                  <a:pt x="2247900" y="1637178"/>
                </a:cubicBezTo>
                <a:cubicBezTo>
                  <a:pt x="2328862" y="1686390"/>
                  <a:pt x="2513013" y="1732428"/>
                  <a:pt x="2628900" y="1751478"/>
                </a:cubicBezTo>
                <a:cubicBezTo>
                  <a:pt x="2744788" y="1770528"/>
                  <a:pt x="2852738" y="1702266"/>
                  <a:pt x="2943225" y="1751478"/>
                </a:cubicBezTo>
                <a:cubicBezTo>
                  <a:pt x="3033712" y="1800690"/>
                  <a:pt x="3094038" y="1945153"/>
                  <a:pt x="3171825" y="2046753"/>
                </a:cubicBezTo>
                <a:cubicBezTo>
                  <a:pt x="3249612" y="2148353"/>
                  <a:pt x="3313113" y="2294403"/>
                  <a:pt x="3409950" y="2361078"/>
                </a:cubicBezTo>
                <a:cubicBezTo>
                  <a:pt x="3506788" y="2427753"/>
                  <a:pt x="3752850" y="2446803"/>
                  <a:pt x="3752850" y="2446803"/>
                </a:cubicBezTo>
              </a:path>
            </a:pathLst>
          </a:custGeom>
          <a:noFill/>
          <a:ln w="101600" cmpd="dbl">
            <a:solidFill>
              <a:srgbClr val="6633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228" name="TextBox 227"/>
          <p:cNvSpPr txBox="1"/>
          <p:nvPr/>
        </p:nvSpPr>
        <p:spPr>
          <a:xfrm>
            <a:off x="16199336" y="5392549"/>
            <a:ext cx="1812932" cy="646331"/>
          </a:xfrm>
          <a:prstGeom prst="rect">
            <a:avLst/>
          </a:prstGeom>
          <a:noFill/>
        </p:spPr>
        <p:txBody>
          <a:bodyPr wrap="none" rtlCol="0">
            <a:spAutoFit/>
          </a:bodyPr>
          <a:lstStyle/>
          <a:p>
            <a:r>
              <a:rPr lang="en-US" sz="3600" b="1" dirty="0" err="1" smtClean="0">
                <a:latin typeface="Minion Pro Cond" panose="02040706060306020203" pitchFamily="18" charset="0"/>
              </a:rPr>
              <a:t>Sinch</a:t>
            </a:r>
            <a:r>
              <a:rPr lang="en-US" sz="3600" b="1" dirty="0" smtClean="0">
                <a:latin typeface="Minion Pro Cond" panose="02040706060306020203" pitchFamily="18" charset="0"/>
              </a:rPr>
              <a:t>’ on</a:t>
            </a:r>
            <a:endParaRPr lang="en-US" sz="3600" b="1" dirty="0">
              <a:latin typeface="Minion Pro Cond" panose="02040706060306020203" pitchFamily="18" charset="0"/>
            </a:endParaRPr>
          </a:p>
        </p:txBody>
      </p:sp>
      <p:grpSp>
        <p:nvGrpSpPr>
          <p:cNvPr id="229" name="Group 228"/>
          <p:cNvGrpSpPr/>
          <p:nvPr/>
        </p:nvGrpSpPr>
        <p:grpSpPr>
          <a:xfrm>
            <a:off x="13359921" y="15626059"/>
            <a:ext cx="3221840" cy="1499476"/>
            <a:chOff x="22355176" y="16854487"/>
            <a:chExt cx="2046218" cy="952330"/>
          </a:xfrm>
        </p:grpSpPr>
        <p:sp>
          <p:nvSpPr>
            <p:cNvPr id="296" name="Rectangle 295"/>
            <p:cNvSpPr/>
            <p:nvPr/>
          </p:nvSpPr>
          <p:spPr>
            <a:xfrm>
              <a:off x="22545675" y="17368837"/>
              <a:ext cx="1828800" cy="66675"/>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297" name="Rectangle 296"/>
            <p:cNvSpPr/>
            <p:nvPr/>
          </p:nvSpPr>
          <p:spPr>
            <a:xfrm>
              <a:off x="22893338" y="17371219"/>
              <a:ext cx="390526" cy="52387"/>
            </a:xfrm>
            <a:prstGeom prst="rect">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298" name="Rectangle 297"/>
            <p:cNvSpPr/>
            <p:nvPr/>
          </p:nvSpPr>
          <p:spPr>
            <a:xfrm>
              <a:off x="23626763" y="17368838"/>
              <a:ext cx="390526" cy="61912"/>
            </a:xfrm>
            <a:prstGeom prst="rect">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299" name="Freeform 298"/>
            <p:cNvSpPr/>
            <p:nvPr/>
          </p:nvSpPr>
          <p:spPr>
            <a:xfrm>
              <a:off x="22540913" y="17302163"/>
              <a:ext cx="4762" cy="142875"/>
            </a:xfrm>
            <a:custGeom>
              <a:avLst/>
              <a:gdLst>
                <a:gd name="connsiteX0" fmla="*/ 4762 w 4762"/>
                <a:gd name="connsiteY0" fmla="*/ 0 h 142875"/>
                <a:gd name="connsiteX1" fmla="*/ 0 w 4762"/>
                <a:gd name="connsiteY1" fmla="*/ 142875 h 142875"/>
              </a:gdLst>
              <a:ahLst/>
              <a:cxnLst>
                <a:cxn ang="0">
                  <a:pos x="connsiteX0" y="connsiteY0"/>
                </a:cxn>
                <a:cxn ang="0">
                  <a:pos x="connsiteX1" y="connsiteY1"/>
                </a:cxn>
              </a:cxnLst>
              <a:rect l="l" t="t" r="r" b="b"/>
              <a:pathLst>
                <a:path w="4762" h="142875">
                  <a:moveTo>
                    <a:pt x="4762" y="0"/>
                  </a:moveTo>
                  <a:lnTo>
                    <a:pt x="0" y="142875"/>
                  </a:lnTo>
                </a:path>
              </a:pathLst>
            </a:cu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300" name="Freeform 299"/>
            <p:cNvSpPr/>
            <p:nvPr/>
          </p:nvSpPr>
          <p:spPr>
            <a:xfrm>
              <a:off x="24369713" y="17297401"/>
              <a:ext cx="4762" cy="142875"/>
            </a:xfrm>
            <a:custGeom>
              <a:avLst/>
              <a:gdLst>
                <a:gd name="connsiteX0" fmla="*/ 4762 w 4762"/>
                <a:gd name="connsiteY0" fmla="*/ 0 h 142875"/>
                <a:gd name="connsiteX1" fmla="*/ 0 w 4762"/>
                <a:gd name="connsiteY1" fmla="*/ 142875 h 142875"/>
              </a:gdLst>
              <a:ahLst/>
              <a:cxnLst>
                <a:cxn ang="0">
                  <a:pos x="connsiteX0" y="connsiteY0"/>
                </a:cxn>
                <a:cxn ang="0">
                  <a:pos x="connsiteX1" y="connsiteY1"/>
                </a:cxn>
              </a:cxnLst>
              <a:rect l="l" t="t" r="r" b="b"/>
              <a:pathLst>
                <a:path w="4762" h="142875">
                  <a:moveTo>
                    <a:pt x="4762" y="0"/>
                  </a:moveTo>
                  <a:lnTo>
                    <a:pt x="0" y="142875"/>
                  </a:lnTo>
                </a:path>
              </a:pathLst>
            </a:cu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301" name="TextBox 300"/>
            <p:cNvSpPr txBox="1"/>
            <p:nvPr/>
          </p:nvSpPr>
          <p:spPr>
            <a:xfrm>
              <a:off x="22355176" y="16859250"/>
              <a:ext cx="207893" cy="293207"/>
            </a:xfrm>
            <a:prstGeom prst="rect">
              <a:avLst/>
            </a:prstGeom>
            <a:noFill/>
          </p:spPr>
          <p:txBody>
            <a:bodyPr wrap="none" rtlCol="0">
              <a:spAutoFit/>
            </a:bodyPr>
            <a:lstStyle/>
            <a:p>
              <a:r>
                <a:rPr lang="en-US" sz="2400" dirty="0" smtClean="0">
                  <a:latin typeface="Minion Pro Cond" panose="02040706060306020203" pitchFamily="18" charset="0"/>
                </a:rPr>
                <a:t>0</a:t>
              </a:r>
              <a:endParaRPr lang="en-US" sz="2400" dirty="0">
                <a:latin typeface="Minion Pro Cond" panose="02040706060306020203" pitchFamily="18" charset="0"/>
              </a:endParaRPr>
            </a:p>
          </p:txBody>
        </p:sp>
        <p:sp>
          <p:nvSpPr>
            <p:cNvPr id="302" name="TextBox 301"/>
            <p:cNvSpPr txBox="1"/>
            <p:nvPr/>
          </p:nvSpPr>
          <p:spPr>
            <a:xfrm>
              <a:off x="24193501" y="16854487"/>
              <a:ext cx="207893" cy="293207"/>
            </a:xfrm>
            <a:prstGeom prst="rect">
              <a:avLst/>
            </a:prstGeom>
            <a:noFill/>
          </p:spPr>
          <p:txBody>
            <a:bodyPr wrap="none" rtlCol="0">
              <a:spAutoFit/>
            </a:bodyPr>
            <a:lstStyle/>
            <a:p>
              <a:r>
                <a:rPr lang="en-US" sz="2400" dirty="0" smtClean="0">
                  <a:latin typeface="Minion Pro Cond" panose="02040706060306020203" pitchFamily="18" charset="0"/>
                </a:rPr>
                <a:t>5</a:t>
              </a:r>
              <a:endParaRPr lang="en-US" sz="2400" dirty="0">
                <a:latin typeface="Minion Pro Cond" panose="02040706060306020203" pitchFamily="18" charset="0"/>
              </a:endParaRPr>
            </a:p>
          </p:txBody>
        </p:sp>
        <p:sp>
          <p:nvSpPr>
            <p:cNvPr id="303" name="TextBox 302"/>
            <p:cNvSpPr txBox="1"/>
            <p:nvPr/>
          </p:nvSpPr>
          <p:spPr>
            <a:xfrm>
              <a:off x="23180020" y="17513610"/>
              <a:ext cx="534167" cy="293207"/>
            </a:xfrm>
            <a:prstGeom prst="rect">
              <a:avLst/>
            </a:prstGeom>
            <a:noFill/>
          </p:spPr>
          <p:txBody>
            <a:bodyPr wrap="none" rtlCol="0">
              <a:spAutoFit/>
            </a:bodyPr>
            <a:lstStyle/>
            <a:p>
              <a:r>
                <a:rPr lang="en-US" sz="2400" dirty="0" smtClean="0">
                  <a:latin typeface="Minion Pro Cond" panose="02040706060306020203" pitchFamily="18" charset="0"/>
                </a:rPr>
                <a:t>Miles</a:t>
              </a:r>
              <a:endParaRPr lang="en-US" sz="2400" dirty="0">
                <a:latin typeface="Minion Pro Cond" panose="02040706060306020203" pitchFamily="18" charset="0"/>
              </a:endParaRPr>
            </a:p>
          </p:txBody>
        </p:sp>
      </p:grpSp>
      <p:sp>
        <p:nvSpPr>
          <p:cNvPr id="230" name="TextBox 229"/>
          <p:cNvSpPr txBox="1"/>
          <p:nvPr/>
        </p:nvSpPr>
        <p:spPr>
          <a:xfrm rot="2168511">
            <a:off x="13294323" y="10392475"/>
            <a:ext cx="2009909" cy="646331"/>
          </a:xfrm>
          <a:prstGeom prst="rect">
            <a:avLst/>
          </a:prstGeom>
          <a:noFill/>
        </p:spPr>
        <p:txBody>
          <a:bodyPr wrap="none" rtlCol="0">
            <a:spAutoFit/>
          </a:bodyPr>
          <a:lstStyle/>
          <a:p>
            <a:r>
              <a:rPr lang="en-US" sz="3600" b="1" dirty="0" smtClean="0">
                <a:latin typeface="Minion Pro Cond" panose="02040706060306020203" pitchFamily="18" charset="0"/>
              </a:rPr>
              <a:t>Han River</a:t>
            </a:r>
            <a:endParaRPr lang="en-US" sz="3600" b="1" dirty="0">
              <a:latin typeface="Minion Pro Cond" panose="02040706060306020203" pitchFamily="18" charset="0"/>
            </a:endParaRPr>
          </a:p>
        </p:txBody>
      </p:sp>
      <p:grpSp>
        <p:nvGrpSpPr>
          <p:cNvPr id="231" name="Group 230"/>
          <p:cNvGrpSpPr/>
          <p:nvPr/>
        </p:nvGrpSpPr>
        <p:grpSpPr>
          <a:xfrm rot="21083382">
            <a:off x="12955773" y="10736165"/>
            <a:ext cx="542407" cy="639891"/>
            <a:chOff x="16392525" y="11379200"/>
            <a:chExt cx="344487" cy="406400"/>
          </a:xfrm>
        </p:grpSpPr>
        <p:sp>
          <p:nvSpPr>
            <p:cNvPr id="291" name="Freeform 290"/>
            <p:cNvSpPr/>
            <p:nvPr/>
          </p:nvSpPr>
          <p:spPr>
            <a:xfrm>
              <a:off x="16483012" y="11379200"/>
              <a:ext cx="254000" cy="406400"/>
            </a:xfrm>
            <a:custGeom>
              <a:avLst/>
              <a:gdLst>
                <a:gd name="connsiteX0" fmla="*/ 0 w 254000"/>
                <a:gd name="connsiteY0" fmla="*/ 0 h 406400"/>
                <a:gd name="connsiteX1" fmla="*/ 139700 w 254000"/>
                <a:gd name="connsiteY1" fmla="*/ 152400 h 406400"/>
                <a:gd name="connsiteX2" fmla="*/ 254000 w 254000"/>
                <a:gd name="connsiteY2" fmla="*/ 406400 h 406400"/>
              </a:gdLst>
              <a:ahLst/>
              <a:cxnLst>
                <a:cxn ang="0">
                  <a:pos x="connsiteX0" y="connsiteY0"/>
                </a:cxn>
                <a:cxn ang="0">
                  <a:pos x="connsiteX1" y="connsiteY1"/>
                </a:cxn>
                <a:cxn ang="0">
                  <a:pos x="connsiteX2" y="connsiteY2"/>
                </a:cxn>
              </a:cxnLst>
              <a:rect l="l" t="t" r="r" b="b"/>
              <a:pathLst>
                <a:path w="254000" h="406400">
                  <a:moveTo>
                    <a:pt x="0" y="0"/>
                  </a:moveTo>
                  <a:cubicBezTo>
                    <a:pt x="48683" y="42333"/>
                    <a:pt x="97367" y="84667"/>
                    <a:pt x="139700" y="152400"/>
                  </a:cubicBezTo>
                  <a:cubicBezTo>
                    <a:pt x="182033" y="220133"/>
                    <a:pt x="218016" y="313266"/>
                    <a:pt x="254000" y="406400"/>
                  </a:cubicBezTo>
                </a:path>
              </a:pathLst>
            </a:custGeom>
            <a:no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292" name="Freeform 291"/>
            <p:cNvSpPr/>
            <p:nvPr/>
          </p:nvSpPr>
          <p:spPr>
            <a:xfrm rot="21091902">
              <a:off x="16392525" y="11408569"/>
              <a:ext cx="102394" cy="59531"/>
            </a:xfrm>
            <a:custGeom>
              <a:avLst/>
              <a:gdLst>
                <a:gd name="connsiteX0" fmla="*/ 0 w 102394"/>
                <a:gd name="connsiteY0" fmla="*/ 59531 h 59531"/>
                <a:gd name="connsiteX1" fmla="*/ 102394 w 102394"/>
                <a:gd name="connsiteY1" fmla="*/ 0 h 59531"/>
              </a:gdLst>
              <a:ahLst/>
              <a:cxnLst>
                <a:cxn ang="0">
                  <a:pos x="connsiteX0" y="connsiteY0"/>
                </a:cxn>
                <a:cxn ang="0">
                  <a:pos x="connsiteX1" y="connsiteY1"/>
                </a:cxn>
              </a:cxnLst>
              <a:rect l="l" t="t" r="r" b="b"/>
              <a:pathLst>
                <a:path w="102394" h="59531">
                  <a:moveTo>
                    <a:pt x="0" y="59531"/>
                  </a:moveTo>
                  <a:lnTo>
                    <a:pt x="102394" y="0"/>
                  </a:lnTo>
                </a:path>
              </a:pathLst>
            </a:custGeom>
            <a:no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293" name="Freeform 292"/>
            <p:cNvSpPr/>
            <p:nvPr/>
          </p:nvSpPr>
          <p:spPr>
            <a:xfrm rot="21091902">
              <a:off x="16459200" y="11472863"/>
              <a:ext cx="102394" cy="59531"/>
            </a:xfrm>
            <a:custGeom>
              <a:avLst/>
              <a:gdLst>
                <a:gd name="connsiteX0" fmla="*/ 0 w 102394"/>
                <a:gd name="connsiteY0" fmla="*/ 59531 h 59531"/>
                <a:gd name="connsiteX1" fmla="*/ 102394 w 102394"/>
                <a:gd name="connsiteY1" fmla="*/ 0 h 59531"/>
              </a:gdLst>
              <a:ahLst/>
              <a:cxnLst>
                <a:cxn ang="0">
                  <a:pos x="connsiteX0" y="connsiteY0"/>
                </a:cxn>
                <a:cxn ang="0">
                  <a:pos x="connsiteX1" y="connsiteY1"/>
                </a:cxn>
              </a:cxnLst>
              <a:rect l="l" t="t" r="r" b="b"/>
              <a:pathLst>
                <a:path w="102394" h="59531">
                  <a:moveTo>
                    <a:pt x="0" y="59531"/>
                  </a:moveTo>
                  <a:lnTo>
                    <a:pt x="102394" y="0"/>
                  </a:lnTo>
                </a:path>
              </a:pathLst>
            </a:custGeom>
            <a:no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294" name="Freeform 293"/>
            <p:cNvSpPr/>
            <p:nvPr/>
          </p:nvSpPr>
          <p:spPr>
            <a:xfrm rot="21091902">
              <a:off x="16521112" y="11549063"/>
              <a:ext cx="102394" cy="59531"/>
            </a:xfrm>
            <a:custGeom>
              <a:avLst/>
              <a:gdLst>
                <a:gd name="connsiteX0" fmla="*/ 0 w 102394"/>
                <a:gd name="connsiteY0" fmla="*/ 59531 h 59531"/>
                <a:gd name="connsiteX1" fmla="*/ 102394 w 102394"/>
                <a:gd name="connsiteY1" fmla="*/ 0 h 59531"/>
              </a:gdLst>
              <a:ahLst/>
              <a:cxnLst>
                <a:cxn ang="0">
                  <a:pos x="connsiteX0" y="connsiteY0"/>
                </a:cxn>
                <a:cxn ang="0">
                  <a:pos x="connsiteX1" y="connsiteY1"/>
                </a:cxn>
              </a:cxnLst>
              <a:rect l="l" t="t" r="r" b="b"/>
              <a:pathLst>
                <a:path w="102394" h="59531">
                  <a:moveTo>
                    <a:pt x="0" y="59531"/>
                  </a:moveTo>
                  <a:lnTo>
                    <a:pt x="102394" y="0"/>
                  </a:lnTo>
                </a:path>
              </a:pathLst>
            </a:custGeom>
            <a:no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295" name="Freeform 294"/>
            <p:cNvSpPr/>
            <p:nvPr/>
          </p:nvSpPr>
          <p:spPr>
            <a:xfrm rot="179176">
              <a:off x="16571117" y="11658599"/>
              <a:ext cx="102394" cy="59531"/>
            </a:xfrm>
            <a:custGeom>
              <a:avLst/>
              <a:gdLst>
                <a:gd name="connsiteX0" fmla="*/ 0 w 102394"/>
                <a:gd name="connsiteY0" fmla="*/ 59531 h 59531"/>
                <a:gd name="connsiteX1" fmla="*/ 102394 w 102394"/>
                <a:gd name="connsiteY1" fmla="*/ 0 h 59531"/>
              </a:gdLst>
              <a:ahLst/>
              <a:cxnLst>
                <a:cxn ang="0">
                  <a:pos x="connsiteX0" y="connsiteY0"/>
                </a:cxn>
                <a:cxn ang="0">
                  <a:pos x="connsiteX1" y="connsiteY1"/>
                </a:cxn>
              </a:cxnLst>
              <a:rect l="l" t="t" r="r" b="b"/>
              <a:pathLst>
                <a:path w="102394" h="59531">
                  <a:moveTo>
                    <a:pt x="0" y="59531"/>
                  </a:moveTo>
                  <a:lnTo>
                    <a:pt x="102394" y="0"/>
                  </a:lnTo>
                </a:path>
              </a:pathLst>
            </a:custGeom>
            <a:no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grpSp>
      <p:sp>
        <p:nvSpPr>
          <p:cNvPr id="232" name="Freeform 231"/>
          <p:cNvSpPr/>
          <p:nvPr/>
        </p:nvSpPr>
        <p:spPr>
          <a:xfrm rot="21083382">
            <a:off x="13560373" y="11231822"/>
            <a:ext cx="709659" cy="824274"/>
          </a:xfrm>
          <a:custGeom>
            <a:avLst/>
            <a:gdLst>
              <a:gd name="connsiteX0" fmla="*/ 0 w 254000"/>
              <a:gd name="connsiteY0" fmla="*/ 0 h 406400"/>
              <a:gd name="connsiteX1" fmla="*/ 139700 w 254000"/>
              <a:gd name="connsiteY1" fmla="*/ 152400 h 406400"/>
              <a:gd name="connsiteX2" fmla="*/ 254000 w 254000"/>
              <a:gd name="connsiteY2" fmla="*/ 406400 h 406400"/>
              <a:gd name="connsiteX0" fmla="*/ 0 w 450710"/>
              <a:gd name="connsiteY0" fmla="*/ 0 h 523503"/>
              <a:gd name="connsiteX1" fmla="*/ 139700 w 450710"/>
              <a:gd name="connsiteY1" fmla="*/ 152400 h 523503"/>
              <a:gd name="connsiteX2" fmla="*/ 450710 w 450710"/>
              <a:gd name="connsiteY2" fmla="*/ 523503 h 523503"/>
              <a:gd name="connsiteX0" fmla="*/ 0 w 450710"/>
              <a:gd name="connsiteY0" fmla="*/ 0 h 523503"/>
              <a:gd name="connsiteX1" fmla="*/ 139700 w 450710"/>
              <a:gd name="connsiteY1" fmla="*/ 152400 h 523503"/>
              <a:gd name="connsiteX2" fmla="*/ 257993 w 450710"/>
              <a:gd name="connsiteY2" fmla="*/ 303986 h 523503"/>
              <a:gd name="connsiteX3" fmla="*/ 450710 w 450710"/>
              <a:gd name="connsiteY3" fmla="*/ 523503 h 523503"/>
            </a:gdLst>
            <a:ahLst/>
            <a:cxnLst>
              <a:cxn ang="0">
                <a:pos x="connsiteX0" y="connsiteY0"/>
              </a:cxn>
              <a:cxn ang="0">
                <a:pos x="connsiteX1" y="connsiteY1"/>
              </a:cxn>
              <a:cxn ang="0">
                <a:pos x="connsiteX2" y="connsiteY2"/>
              </a:cxn>
              <a:cxn ang="0">
                <a:pos x="connsiteX3" y="connsiteY3"/>
              </a:cxn>
            </a:cxnLst>
            <a:rect l="l" t="t" r="r" b="b"/>
            <a:pathLst>
              <a:path w="450710" h="523503">
                <a:moveTo>
                  <a:pt x="0" y="0"/>
                </a:moveTo>
                <a:cubicBezTo>
                  <a:pt x="48683" y="42333"/>
                  <a:pt x="96701" y="101736"/>
                  <a:pt x="139700" y="152400"/>
                </a:cubicBezTo>
                <a:cubicBezTo>
                  <a:pt x="182699" y="203064"/>
                  <a:pt x="206158" y="242136"/>
                  <a:pt x="257993" y="303986"/>
                </a:cubicBezTo>
                <a:cubicBezTo>
                  <a:pt x="309828" y="365837"/>
                  <a:pt x="421114" y="485801"/>
                  <a:pt x="450710" y="523503"/>
                </a:cubicBezTo>
              </a:path>
            </a:pathLst>
          </a:custGeom>
          <a:no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233" name="Freeform 232"/>
          <p:cNvSpPr/>
          <p:nvPr/>
        </p:nvSpPr>
        <p:spPr>
          <a:xfrm rot="20575284">
            <a:off x="13374831" y="11344044"/>
            <a:ext cx="161223" cy="93734"/>
          </a:xfrm>
          <a:custGeom>
            <a:avLst/>
            <a:gdLst>
              <a:gd name="connsiteX0" fmla="*/ 0 w 102394"/>
              <a:gd name="connsiteY0" fmla="*/ 59531 h 59531"/>
              <a:gd name="connsiteX1" fmla="*/ 102394 w 102394"/>
              <a:gd name="connsiteY1" fmla="*/ 0 h 59531"/>
            </a:gdLst>
            <a:ahLst/>
            <a:cxnLst>
              <a:cxn ang="0">
                <a:pos x="connsiteX0" y="connsiteY0"/>
              </a:cxn>
              <a:cxn ang="0">
                <a:pos x="connsiteX1" y="connsiteY1"/>
              </a:cxn>
            </a:cxnLst>
            <a:rect l="l" t="t" r="r" b="b"/>
            <a:pathLst>
              <a:path w="102394" h="59531">
                <a:moveTo>
                  <a:pt x="0" y="59531"/>
                </a:moveTo>
                <a:lnTo>
                  <a:pt x="102394" y="0"/>
                </a:lnTo>
              </a:path>
            </a:pathLst>
          </a:custGeom>
          <a:no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234" name="Freeform 233"/>
          <p:cNvSpPr/>
          <p:nvPr/>
        </p:nvSpPr>
        <p:spPr>
          <a:xfrm rot="20575284">
            <a:off x="13493786" y="11428419"/>
            <a:ext cx="161223" cy="93734"/>
          </a:xfrm>
          <a:custGeom>
            <a:avLst/>
            <a:gdLst>
              <a:gd name="connsiteX0" fmla="*/ 0 w 102394"/>
              <a:gd name="connsiteY0" fmla="*/ 59531 h 59531"/>
              <a:gd name="connsiteX1" fmla="*/ 102394 w 102394"/>
              <a:gd name="connsiteY1" fmla="*/ 0 h 59531"/>
            </a:gdLst>
            <a:ahLst/>
            <a:cxnLst>
              <a:cxn ang="0">
                <a:pos x="connsiteX0" y="connsiteY0"/>
              </a:cxn>
              <a:cxn ang="0">
                <a:pos x="connsiteX1" y="connsiteY1"/>
              </a:cxn>
            </a:cxnLst>
            <a:rect l="l" t="t" r="r" b="b"/>
            <a:pathLst>
              <a:path w="102394" h="59531">
                <a:moveTo>
                  <a:pt x="0" y="59531"/>
                </a:moveTo>
                <a:lnTo>
                  <a:pt x="102394" y="0"/>
                </a:lnTo>
              </a:path>
            </a:pathLst>
          </a:custGeom>
          <a:no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235" name="Freeform 234"/>
          <p:cNvSpPr/>
          <p:nvPr/>
        </p:nvSpPr>
        <p:spPr>
          <a:xfrm rot="20575284">
            <a:off x="13608133" y="11532452"/>
            <a:ext cx="161223" cy="93734"/>
          </a:xfrm>
          <a:custGeom>
            <a:avLst/>
            <a:gdLst>
              <a:gd name="connsiteX0" fmla="*/ 0 w 102394"/>
              <a:gd name="connsiteY0" fmla="*/ 59531 h 59531"/>
              <a:gd name="connsiteX1" fmla="*/ 102394 w 102394"/>
              <a:gd name="connsiteY1" fmla="*/ 0 h 59531"/>
            </a:gdLst>
            <a:ahLst/>
            <a:cxnLst>
              <a:cxn ang="0">
                <a:pos x="connsiteX0" y="connsiteY0"/>
              </a:cxn>
              <a:cxn ang="0">
                <a:pos x="connsiteX1" y="connsiteY1"/>
              </a:cxn>
            </a:cxnLst>
            <a:rect l="l" t="t" r="r" b="b"/>
            <a:pathLst>
              <a:path w="102394" h="59531">
                <a:moveTo>
                  <a:pt x="0" y="59531"/>
                </a:moveTo>
                <a:lnTo>
                  <a:pt x="102394" y="0"/>
                </a:lnTo>
              </a:path>
            </a:pathLst>
          </a:custGeom>
          <a:no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236" name="Freeform 235"/>
          <p:cNvSpPr/>
          <p:nvPr/>
        </p:nvSpPr>
        <p:spPr>
          <a:xfrm rot="21262558">
            <a:off x="13731790" y="11639213"/>
            <a:ext cx="161223" cy="93734"/>
          </a:xfrm>
          <a:custGeom>
            <a:avLst/>
            <a:gdLst>
              <a:gd name="connsiteX0" fmla="*/ 0 w 102394"/>
              <a:gd name="connsiteY0" fmla="*/ 59531 h 59531"/>
              <a:gd name="connsiteX1" fmla="*/ 102394 w 102394"/>
              <a:gd name="connsiteY1" fmla="*/ 0 h 59531"/>
            </a:gdLst>
            <a:ahLst/>
            <a:cxnLst>
              <a:cxn ang="0">
                <a:pos x="connsiteX0" y="connsiteY0"/>
              </a:cxn>
              <a:cxn ang="0">
                <a:pos x="connsiteX1" y="connsiteY1"/>
              </a:cxn>
            </a:cxnLst>
            <a:rect l="l" t="t" r="r" b="b"/>
            <a:pathLst>
              <a:path w="102394" h="59531">
                <a:moveTo>
                  <a:pt x="0" y="59531"/>
                </a:moveTo>
                <a:lnTo>
                  <a:pt x="102394" y="0"/>
                </a:lnTo>
              </a:path>
            </a:pathLst>
          </a:custGeom>
          <a:no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237" name="Freeform 236"/>
          <p:cNvSpPr/>
          <p:nvPr/>
        </p:nvSpPr>
        <p:spPr>
          <a:xfrm rot="21038578">
            <a:off x="14039644" y="11921078"/>
            <a:ext cx="161223" cy="93734"/>
          </a:xfrm>
          <a:custGeom>
            <a:avLst/>
            <a:gdLst>
              <a:gd name="connsiteX0" fmla="*/ 0 w 102394"/>
              <a:gd name="connsiteY0" fmla="*/ 59531 h 59531"/>
              <a:gd name="connsiteX1" fmla="*/ 102394 w 102394"/>
              <a:gd name="connsiteY1" fmla="*/ 0 h 59531"/>
            </a:gdLst>
            <a:ahLst/>
            <a:cxnLst>
              <a:cxn ang="0">
                <a:pos x="connsiteX0" y="connsiteY0"/>
              </a:cxn>
              <a:cxn ang="0">
                <a:pos x="connsiteX1" y="connsiteY1"/>
              </a:cxn>
            </a:cxnLst>
            <a:rect l="l" t="t" r="r" b="b"/>
            <a:pathLst>
              <a:path w="102394" h="59531">
                <a:moveTo>
                  <a:pt x="0" y="59531"/>
                </a:moveTo>
                <a:lnTo>
                  <a:pt x="102394" y="0"/>
                </a:lnTo>
              </a:path>
            </a:pathLst>
          </a:custGeom>
          <a:no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238" name="Freeform 237"/>
          <p:cNvSpPr/>
          <p:nvPr/>
        </p:nvSpPr>
        <p:spPr>
          <a:xfrm rot="20840089">
            <a:off x="13933694" y="11823125"/>
            <a:ext cx="161223" cy="93734"/>
          </a:xfrm>
          <a:custGeom>
            <a:avLst/>
            <a:gdLst>
              <a:gd name="connsiteX0" fmla="*/ 0 w 102394"/>
              <a:gd name="connsiteY0" fmla="*/ 59531 h 59531"/>
              <a:gd name="connsiteX1" fmla="*/ 102394 w 102394"/>
              <a:gd name="connsiteY1" fmla="*/ 0 h 59531"/>
            </a:gdLst>
            <a:ahLst/>
            <a:cxnLst>
              <a:cxn ang="0">
                <a:pos x="connsiteX0" y="connsiteY0"/>
              </a:cxn>
              <a:cxn ang="0">
                <a:pos x="connsiteX1" y="connsiteY1"/>
              </a:cxn>
            </a:cxnLst>
            <a:rect l="l" t="t" r="r" b="b"/>
            <a:pathLst>
              <a:path w="102394" h="59531">
                <a:moveTo>
                  <a:pt x="0" y="59531"/>
                </a:moveTo>
                <a:lnTo>
                  <a:pt x="102394" y="0"/>
                </a:lnTo>
              </a:path>
            </a:pathLst>
          </a:custGeom>
          <a:no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239" name="TextBox 238"/>
          <p:cNvSpPr txBox="1"/>
          <p:nvPr/>
        </p:nvSpPr>
        <p:spPr>
          <a:xfrm rot="3748164">
            <a:off x="13411086" y="13349634"/>
            <a:ext cx="1578445" cy="646331"/>
          </a:xfrm>
          <a:prstGeom prst="rect">
            <a:avLst/>
          </a:prstGeom>
          <a:noFill/>
        </p:spPr>
        <p:txBody>
          <a:bodyPr wrap="none" rtlCol="0">
            <a:spAutoFit/>
          </a:bodyPr>
          <a:lstStyle/>
          <a:p>
            <a:r>
              <a:rPr lang="en-US" sz="3600" b="1" dirty="0" smtClean="0">
                <a:latin typeface="Minion Pro Cond" panose="02040706060306020203" pitchFamily="18" charset="0"/>
              </a:rPr>
              <a:t>21</a:t>
            </a:r>
            <a:r>
              <a:rPr lang="en-US" sz="3600" b="1" baseline="30000" dirty="0" smtClean="0">
                <a:latin typeface="Minion Pro Cond" panose="02040706060306020203" pitchFamily="18" charset="0"/>
              </a:rPr>
              <a:t>st</a:t>
            </a:r>
            <a:r>
              <a:rPr lang="en-US" sz="3600" b="1" dirty="0" smtClean="0">
                <a:latin typeface="Minion Pro Cond" panose="02040706060306020203" pitchFamily="18" charset="0"/>
              </a:rPr>
              <a:t> IN, </a:t>
            </a:r>
            <a:endParaRPr lang="en-US" sz="3600" b="1" dirty="0">
              <a:latin typeface="Minion Pro Cond" panose="02040706060306020203" pitchFamily="18" charset="0"/>
            </a:endParaRPr>
          </a:p>
        </p:txBody>
      </p:sp>
      <p:sp>
        <p:nvSpPr>
          <p:cNvPr id="240" name="TextBox 239"/>
          <p:cNvSpPr txBox="1"/>
          <p:nvPr/>
        </p:nvSpPr>
        <p:spPr>
          <a:xfrm rot="1899388">
            <a:off x="14175948" y="14803906"/>
            <a:ext cx="3276538" cy="646331"/>
          </a:xfrm>
          <a:prstGeom prst="rect">
            <a:avLst/>
          </a:prstGeom>
          <a:noFill/>
        </p:spPr>
        <p:txBody>
          <a:bodyPr wrap="none" rtlCol="0">
            <a:spAutoFit/>
          </a:bodyPr>
          <a:lstStyle/>
          <a:p>
            <a:r>
              <a:rPr lang="en-US" sz="3600" b="1" dirty="0" smtClean="0">
                <a:latin typeface="Minion Pro Cond" panose="02040706060306020203" pitchFamily="18" charset="0"/>
              </a:rPr>
              <a:t>24</a:t>
            </a:r>
            <a:r>
              <a:rPr lang="en-US" sz="3600" b="1" baseline="30000" dirty="0" smtClean="0">
                <a:latin typeface="Minion Pro Cond" panose="02040706060306020203" pitchFamily="18" charset="0"/>
              </a:rPr>
              <a:t>th</a:t>
            </a:r>
            <a:r>
              <a:rPr lang="en-US" sz="3600" b="1" dirty="0" smtClean="0">
                <a:latin typeface="Minion Pro Cond" panose="02040706060306020203" pitchFamily="18" charset="0"/>
              </a:rPr>
              <a:t> DIV, I  Corps</a:t>
            </a:r>
            <a:endParaRPr lang="en-US" sz="3600" b="1" dirty="0">
              <a:latin typeface="Minion Pro Cond" panose="02040706060306020203" pitchFamily="18" charset="0"/>
            </a:endParaRPr>
          </a:p>
        </p:txBody>
      </p:sp>
      <p:sp>
        <p:nvSpPr>
          <p:cNvPr id="241" name="Freeform 240"/>
          <p:cNvSpPr/>
          <p:nvPr/>
        </p:nvSpPr>
        <p:spPr>
          <a:xfrm>
            <a:off x="19654853" y="11556541"/>
            <a:ext cx="2346763" cy="4540000"/>
          </a:xfrm>
          <a:custGeom>
            <a:avLst/>
            <a:gdLst>
              <a:gd name="connsiteX0" fmla="*/ 0 w 2795451"/>
              <a:gd name="connsiteY0" fmla="*/ 0 h 5408023"/>
              <a:gd name="connsiteX1" fmla="*/ 757646 w 2795451"/>
              <a:gd name="connsiteY1" fmla="*/ 1018903 h 5408023"/>
              <a:gd name="connsiteX2" fmla="*/ 1045029 w 2795451"/>
              <a:gd name="connsiteY2" fmla="*/ 2272937 h 5408023"/>
              <a:gd name="connsiteX3" fmla="*/ 1619794 w 2795451"/>
              <a:gd name="connsiteY3" fmla="*/ 3631475 h 5408023"/>
              <a:gd name="connsiteX4" fmla="*/ 2403566 w 2795451"/>
              <a:gd name="connsiteY4" fmla="*/ 4572000 h 5408023"/>
              <a:gd name="connsiteX5" fmla="*/ 2795451 w 2795451"/>
              <a:gd name="connsiteY5" fmla="*/ 5408023 h 54080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95451" h="5408023">
                <a:moveTo>
                  <a:pt x="0" y="0"/>
                </a:moveTo>
                <a:cubicBezTo>
                  <a:pt x="291737" y="320040"/>
                  <a:pt x="583475" y="640080"/>
                  <a:pt x="757646" y="1018903"/>
                </a:cubicBezTo>
                <a:cubicBezTo>
                  <a:pt x="931818" y="1397726"/>
                  <a:pt x="901338" y="1837508"/>
                  <a:pt x="1045029" y="2272937"/>
                </a:cubicBezTo>
                <a:cubicBezTo>
                  <a:pt x="1188720" y="2708366"/>
                  <a:pt x="1393371" y="3248298"/>
                  <a:pt x="1619794" y="3631475"/>
                </a:cubicBezTo>
                <a:cubicBezTo>
                  <a:pt x="1846217" y="4014652"/>
                  <a:pt x="2207623" y="4275909"/>
                  <a:pt x="2403566" y="4572000"/>
                </a:cubicBezTo>
                <a:cubicBezTo>
                  <a:pt x="2599509" y="4868091"/>
                  <a:pt x="2697480" y="5138057"/>
                  <a:pt x="2795451" y="5408023"/>
                </a:cubicBezTo>
              </a:path>
            </a:pathLst>
          </a:custGeom>
          <a:noFill/>
          <a:ln w="101600" cmpd="dbl">
            <a:solidFill>
              <a:srgbClr val="6633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242" name="TextBox 241"/>
          <p:cNvSpPr txBox="1"/>
          <p:nvPr/>
        </p:nvSpPr>
        <p:spPr>
          <a:xfrm rot="1093547">
            <a:off x="19085297" y="16047327"/>
            <a:ext cx="1606530" cy="646331"/>
          </a:xfrm>
          <a:prstGeom prst="rect">
            <a:avLst/>
          </a:prstGeom>
          <a:noFill/>
        </p:spPr>
        <p:txBody>
          <a:bodyPr wrap="none" rtlCol="0">
            <a:spAutoFit/>
          </a:bodyPr>
          <a:lstStyle/>
          <a:p>
            <a:r>
              <a:rPr lang="en-US" sz="3600" b="1" dirty="0" smtClean="0">
                <a:latin typeface="Minion Pro Cond" panose="02040706060306020203" pitchFamily="18" charset="0"/>
              </a:rPr>
              <a:t>23d IN, </a:t>
            </a:r>
            <a:endParaRPr lang="en-US" sz="3600" b="1" dirty="0">
              <a:latin typeface="Minion Pro Cond" panose="02040706060306020203" pitchFamily="18" charset="0"/>
            </a:endParaRPr>
          </a:p>
        </p:txBody>
      </p:sp>
      <p:sp>
        <p:nvSpPr>
          <p:cNvPr id="243" name="TextBox 242"/>
          <p:cNvSpPr txBox="1"/>
          <p:nvPr/>
        </p:nvSpPr>
        <p:spPr>
          <a:xfrm>
            <a:off x="20490641" y="16264547"/>
            <a:ext cx="3165931" cy="646331"/>
          </a:xfrm>
          <a:prstGeom prst="rect">
            <a:avLst/>
          </a:prstGeom>
          <a:noFill/>
        </p:spPr>
        <p:txBody>
          <a:bodyPr wrap="none" rtlCol="0">
            <a:spAutoFit/>
          </a:bodyPr>
          <a:lstStyle/>
          <a:p>
            <a:r>
              <a:rPr lang="en-US" sz="3600" b="1" dirty="0" smtClean="0">
                <a:latin typeface="Minion Pro Cond" panose="02040706060306020203" pitchFamily="18" charset="0"/>
              </a:rPr>
              <a:t>2d DIV,  X Corps</a:t>
            </a:r>
            <a:endParaRPr lang="en-US" sz="3600" b="1" dirty="0">
              <a:latin typeface="Minion Pro Cond" panose="02040706060306020203" pitchFamily="18" charset="0"/>
            </a:endParaRPr>
          </a:p>
        </p:txBody>
      </p:sp>
      <p:sp>
        <p:nvSpPr>
          <p:cNvPr id="10" name="Freeform 9"/>
          <p:cNvSpPr/>
          <p:nvPr/>
        </p:nvSpPr>
        <p:spPr>
          <a:xfrm>
            <a:off x="15572231" y="6981294"/>
            <a:ext cx="516513" cy="4685189"/>
          </a:xfrm>
          <a:custGeom>
            <a:avLst/>
            <a:gdLst>
              <a:gd name="connsiteX0" fmla="*/ 130224 w 516513"/>
              <a:gd name="connsiteY0" fmla="*/ 5013435 h 5013435"/>
              <a:gd name="connsiteX1" fmla="*/ 382472 w 516513"/>
              <a:gd name="connsiteY1" fmla="*/ 4256690 h 5013435"/>
              <a:gd name="connsiteX2" fmla="*/ 508597 w 516513"/>
              <a:gd name="connsiteY2" fmla="*/ 3247697 h 5013435"/>
              <a:gd name="connsiteX3" fmla="*/ 161755 w 516513"/>
              <a:gd name="connsiteY3" fmla="*/ 2743200 h 5013435"/>
              <a:gd name="connsiteX4" fmla="*/ 4100 w 516513"/>
              <a:gd name="connsiteY4" fmla="*/ 2459421 h 5013435"/>
              <a:gd name="connsiteX5" fmla="*/ 67162 w 516513"/>
              <a:gd name="connsiteY5" fmla="*/ 1923393 h 5013435"/>
              <a:gd name="connsiteX6" fmla="*/ 287879 w 516513"/>
              <a:gd name="connsiteY6" fmla="*/ 1450428 h 5013435"/>
              <a:gd name="connsiteX7" fmla="*/ 382472 w 516513"/>
              <a:gd name="connsiteY7" fmla="*/ 756745 h 5013435"/>
              <a:gd name="connsiteX8" fmla="*/ 256348 w 516513"/>
              <a:gd name="connsiteY8" fmla="*/ 0 h 5013435"/>
              <a:gd name="connsiteX0" fmla="*/ 130224 w 516513"/>
              <a:gd name="connsiteY0" fmla="*/ 4685189 h 4685189"/>
              <a:gd name="connsiteX1" fmla="*/ 382472 w 516513"/>
              <a:gd name="connsiteY1" fmla="*/ 3928444 h 4685189"/>
              <a:gd name="connsiteX2" fmla="*/ 508597 w 516513"/>
              <a:gd name="connsiteY2" fmla="*/ 2919451 h 4685189"/>
              <a:gd name="connsiteX3" fmla="*/ 161755 w 516513"/>
              <a:gd name="connsiteY3" fmla="*/ 2414954 h 4685189"/>
              <a:gd name="connsiteX4" fmla="*/ 4100 w 516513"/>
              <a:gd name="connsiteY4" fmla="*/ 2131175 h 4685189"/>
              <a:gd name="connsiteX5" fmla="*/ 67162 w 516513"/>
              <a:gd name="connsiteY5" fmla="*/ 1595147 h 4685189"/>
              <a:gd name="connsiteX6" fmla="*/ 287879 w 516513"/>
              <a:gd name="connsiteY6" fmla="*/ 1122182 h 4685189"/>
              <a:gd name="connsiteX7" fmla="*/ 382472 w 516513"/>
              <a:gd name="connsiteY7" fmla="*/ 428499 h 4685189"/>
              <a:gd name="connsiteX8" fmla="*/ 303240 w 516513"/>
              <a:gd name="connsiteY8" fmla="*/ 0 h 4685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16513" h="4685189">
                <a:moveTo>
                  <a:pt x="130224" y="4685189"/>
                </a:moveTo>
                <a:cubicBezTo>
                  <a:pt x="224817" y="4453961"/>
                  <a:pt x="319410" y="4222734"/>
                  <a:pt x="382472" y="3928444"/>
                </a:cubicBezTo>
                <a:cubicBezTo>
                  <a:pt x="445534" y="3634154"/>
                  <a:pt x="545383" y="3171699"/>
                  <a:pt x="508597" y="2919451"/>
                </a:cubicBezTo>
                <a:cubicBezTo>
                  <a:pt x="471811" y="2667203"/>
                  <a:pt x="245838" y="2546333"/>
                  <a:pt x="161755" y="2414954"/>
                </a:cubicBezTo>
                <a:cubicBezTo>
                  <a:pt x="77672" y="2283575"/>
                  <a:pt x="19865" y="2267809"/>
                  <a:pt x="4100" y="2131175"/>
                </a:cubicBezTo>
                <a:cubicBezTo>
                  <a:pt x="-11665" y="1994541"/>
                  <a:pt x="19865" y="1763312"/>
                  <a:pt x="67162" y="1595147"/>
                </a:cubicBezTo>
                <a:cubicBezTo>
                  <a:pt x="114458" y="1426981"/>
                  <a:pt x="235327" y="1316623"/>
                  <a:pt x="287879" y="1122182"/>
                </a:cubicBezTo>
                <a:cubicBezTo>
                  <a:pt x="340431" y="927741"/>
                  <a:pt x="387727" y="670237"/>
                  <a:pt x="382472" y="428499"/>
                </a:cubicBezTo>
                <a:cubicBezTo>
                  <a:pt x="377217" y="186761"/>
                  <a:pt x="363674" y="257503"/>
                  <a:pt x="303240" y="0"/>
                </a:cubicBezTo>
              </a:path>
            </a:pathLst>
          </a:custGeom>
          <a:noFill/>
          <a:ln w="114300">
            <a:solidFill>
              <a:srgbClr val="0033CC"/>
            </a:solid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TextBox 12"/>
          <p:cNvSpPr txBox="1"/>
          <p:nvPr/>
        </p:nvSpPr>
        <p:spPr>
          <a:xfrm>
            <a:off x="16405626" y="8608742"/>
            <a:ext cx="1915653" cy="830997"/>
          </a:xfrm>
          <a:prstGeom prst="rect">
            <a:avLst/>
          </a:prstGeom>
          <a:noFill/>
        </p:spPr>
        <p:txBody>
          <a:bodyPr wrap="none" rtlCol="0">
            <a:spAutoFit/>
          </a:bodyPr>
          <a:lstStyle/>
          <a:p>
            <a:pPr algn="ctr"/>
            <a:r>
              <a:rPr lang="en-US" sz="2400" b="1" dirty="0" smtClean="0">
                <a:latin typeface="Minion Pro" panose="02040503050306020203" pitchFamily="18" charset="0"/>
              </a:rPr>
              <a:t>Mountainous</a:t>
            </a:r>
          </a:p>
          <a:p>
            <a:pPr algn="ctr"/>
            <a:r>
              <a:rPr lang="en-US" sz="2400" b="1" dirty="0" smtClean="0">
                <a:latin typeface="Minion Pro" panose="02040503050306020203" pitchFamily="18" charset="0"/>
              </a:rPr>
              <a:t>Terrain </a:t>
            </a:r>
            <a:endParaRPr lang="en-US" sz="2400" b="1" dirty="0">
              <a:latin typeface="Minion Pro" panose="02040503050306020203" pitchFamily="18" charset="0"/>
            </a:endParaRPr>
          </a:p>
        </p:txBody>
      </p:sp>
      <p:sp>
        <p:nvSpPr>
          <p:cNvPr id="257" name="TextBox 256"/>
          <p:cNvSpPr txBox="1"/>
          <p:nvPr/>
        </p:nvSpPr>
        <p:spPr>
          <a:xfrm>
            <a:off x="13168055" y="8002859"/>
            <a:ext cx="1915653" cy="830997"/>
          </a:xfrm>
          <a:prstGeom prst="rect">
            <a:avLst/>
          </a:prstGeom>
          <a:noFill/>
        </p:spPr>
        <p:txBody>
          <a:bodyPr wrap="none" rtlCol="0">
            <a:spAutoFit/>
          </a:bodyPr>
          <a:lstStyle/>
          <a:p>
            <a:pPr algn="ctr"/>
            <a:r>
              <a:rPr lang="en-US" sz="2400" b="1" dirty="0" smtClean="0">
                <a:latin typeface="Minion Pro" panose="02040503050306020203" pitchFamily="18" charset="0"/>
              </a:rPr>
              <a:t>Mountainous</a:t>
            </a:r>
          </a:p>
          <a:p>
            <a:pPr algn="ctr"/>
            <a:r>
              <a:rPr lang="en-US" sz="2400" b="1" dirty="0" smtClean="0">
                <a:latin typeface="Minion Pro" panose="02040503050306020203" pitchFamily="18" charset="0"/>
              </a:rPr>
              <a:t>Terrain </a:t>
            </a:r>
            <a:endParaRPr lang="en-US" sz="2400" b="1" dirty="0">
              <a:latin typeface="Minion Pro" panose="02040503050306020203" pitchFamily="18" charset="0"/>
            </a:endParaRPr>
          </a:p>
        </p:txBody>
      </p:sp>
      <p:sp>
        <p:nvSpPr>
          <p:cNvPr id="244" name="5-Point Star 243"/>
          <p:cNvSpPr/>
          <p:nvPr/>
        </p:nvSpPr>
        <p:spPr>
          <a:xfrm>
            <a:off x="19786869" y="16589652"/>
            <a:ext cx="492369" cy="468924"/>
          </a:xfrm>
          <a:prstGeom prst="star5">
            <a:avLst/>
          </a:prstGeom>
          <a:solidFill>
            <a:srgbClr val="00FF00"/>
          </a:solidFill>
          <a:ln>
            <a:solidFill>
              <a:srgbClr val="00FF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5" name="TextBox 244"/>
          <p:cNvSpPr txBox="1"/>
          <p:nvPr/>
        </p:nvSpPr>
        <p:spPr>
          <a:xfrm>
            <a:off x="911460" y="4050013"/>
            <a:ext cx="11322542" cy="5878532"/>
          </a:xfrm>
          <a:prstGeom prst="rect">
            <a:avLst/>
          </a:prstGeom>
          <a:noFill/>
        </p:spPr>
        <p:txBody>
          <a:bodyPr wrap="square" rtlCol="0">
            <a:spAutoFit/>
          </a:bodyPr>
          <a:lstStyle/>
          <a:p>
            <a:pPr marL="685800" indent="-685800">
              <a:buFont typeface="Arial" panose="020B0604020202020204" pitchFamily="34" charset="0"/>
              <a:buChar char="•"/>
            </a:pPr>
            <a:r>
              <a:rPr lang="en-US" sz="4800" b="1" dirty="0" smtClean="0">
                <a:latin typeface="Myriad Pro" panose="020B0503030403020204" pitchFamily="34" charset="0"/>
              </a:rPr>
              <a:t>27 January: Twin Tunnel Patrol</a:t>
            </a:r>
          </a:p>
          <a:p>
            <a:pPr marL="1783080" lvl="1" indent="-685800">
              <a:buFont typeface="Courier New" panose="02070309020205020404" pitchFamily="49" charset="0"/>
              <a:buChar char="o"/>
            </a:pPr>
            <a:r>
              <a:rPr lang="en-US" sz="4400" b="1" dirty="0" smtClean="0">
                <a:latin typeface="Myriad Pro" panose="020B0503030403020204" pitchFamily="34" charset="0"/>
              </a:rPr>
              <a:t>Link-up fails</a:t>
            </a:r>
          </a:p>
          <a:p>
            <a:pPr marL="1783080" lvl="1" indent="-685800">
              <a:buFont typeface="Courier New" panose="02070309020205020404" pitchFamily="49" charset="0"/>
              <a:buChar char="o"/>
            </a:pPr>
            <a:r>
              <a:rPr lang="en-US" sz="4400" b="1" dirty="0" smtClean="0">
                <a:latin typeface="Myriad Pro" panose="020B0503030403020204" pitchFamily="34" charset="0"/>
              </a:rPr>
              <a:t>No enemy contact</a:t>
            </a:r>
          </a:p>
          <a:p>
            <a:pPr marL="685800" indent="-685800">
              <a:buFont typeface="Arial" panose="020B0604020202020204" pitchFamily="34" charset="0"/>
              <a:buChar char="•"/>
            </a:pPr>
            <a:r>
              <a:rPr lang="en-US" sz="4800" b="1" dirty="0" smtClean="0">
                <a:latin typeface="Myriad Pro" panose="020B0503030403020204" pitchFamily="34" charset="0"/>
              </a:rPr>
              <a:t>2240, 27 Jan:  X Corps’ re-do order</a:t>
            </a:r>
          </a:p>
          <a:p>
            <a:pPr marL="685800" indent="-685800">
              <a:buFont typeface="Arial" panose="020B0604020202020204" pitchFamily="34" charset="0"/>
              <a:buChar char="•"/>
            </a:pPr>
            <a:r>
              <a:rPr lang="en-US" sz="4800" b="1" dirty="0" smtClean="0">
                <a:latin typeface="Myriad Pro" panose="020B0503030403020204" pitchFamily="34" charset="0"/>
              </a:rPr>
              <a:t>2300, 27 Juan: Warning Order (WO) to 23d IN</a:t>
            </a:r>
          </a:p>
          <a:p>
            <a:pPr marL="685800" indent="-685800">
              <a:buFont typeface="Arial" panose="020B0604020202020204" pitchFamily="34" charset="0"/>
              <a:buChar char="•"/>
            </a:pPr>
            <a:r>
              <a:rPr lang="en-US" sz="4800" b="1" dirty="0" smtClean="0">
                <a:latin typeface="Myriad Pro" panose="020B0503030403020204" pitchFamily="34" charset="0"/>
              </a:rPr>
              <a:t>2300+: 1</a:t>
            </a:r>
            <a:r>
              <a:rPr lang="en-US" sz="4800" b="1" baseline="30000" dirty="0" smtClean="0">
                <a:latin typeface="Myriad Pro" panose="020B0503030403020204" pitchFamily="34" charset="0"/>
              </a:rPr>
              <a:t>st</a:t>
            </a:r>
            <a:r>
              <a:rPr lang="en-US" sz="4800" b="1" dirty="0" smtClean="0">
                <a:latin typeface="Myriad Pro" panose="020B0503030403020204" pitchFamily="34" charset="0"/>
              </a:rPr>
              <a:t> BN WO to C Co.</a:t>
            </a:r>
          </a:p>
          <a:p>
            <a:pPr marL="685800" indent="-685800">
              <a:buFont typeface="Arial" panose="020B0604020202020204" pitchFamily="34" charset="0"/>
              <a:buChar char="•"/>
            </a:pPr>
            <a:r>
              <a:rPr lang="en-US" sz="4800" b="1" dirty="0" smtClean="0">
                <a:latin typeface="Myriad Pro" panose="020B0503030403020204" pitchFamily="34" charset="0"/>
              </a:rPr>
              <a:t>Time set for BN order at 0600, 28 Jan</a:t>
            </a:r>
            <a:endParaRPr lang="en-US" sz="4800" b="1" dirty="0">
              <a:latin typeface="Myriad Pro" panose="020B0503030403020204" pitchFamily="34" charset="0"/>
            </a:endParaRPr>
          </a:p>
        </p:txBody>
      </p:sp>
      <p:sp>
        <p:nvSpPr>
          <p:cNvPr id="4" name="Oval 3"/>
          <p:cNvSpPr/>
          <p:nvPr/>
        </p:nvSpPr>
        <p:spPr>
          <a:xfrm>
            <a:off x="13806347" y="4506970"/>
            <a:ext cx="4453258" cy="2329333"/>
          </a:xfrm>
          <a:prstGeom prst="ellipse">
            <a:avLst/>
          </a:prstGeom>
          <a:noFill/>
          <a:ln w="76200">
            <a:solidFill>
              <a:srgbClr val="0033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Freeform 5"/>
          <p:cNvSpPr/>
          <p:nvPr/>
        </p:nvSpPr>
        <p:spPr>
          <a:xfrm>
            <a:off x="14104620" y="12070080"/>
            <a:ext cx="1234440" cy="160020"/>
          </a:xfrm>
          <a:custGeom>
            <a:avLst/>
            <a:gdLst>
              <a:gd name="connsiteX0" fmla="*/ 0 w 1234440"/>
              <a:gd name="connsiteY0" fmla="*/ 0 h 160020"/>
              <a:gd name="connsiteX1" fmla="*/ 640080 w 1234440"/>
              <a:gd name="connsiteY1" fmla="*/ 45720 h 160020"/>
              <a:gd name="connsiteX2" fmla="*/ 1234440 w 1234440"/>
              <a:gd name="connsiteY2" fmla="*/ 160020 h 160020"/>
            </a:gdLst>
            <a:ahLst/>
            <a:cxnLst>
              <a:cxn ang="0">
                <a:pos x="connsiteX0" y="connsiteY0"/>
              </a:cxn>
              <a:cxn ang="0">
                <a:pos x="connsiteX1" y="connsiteY1"/>
              </a:cxn>
              <a:cxn ang="0">
                <a:pos x="connsiteX2" y="connsiteY2"/>
              </a:cxn>
            </a:cxnLst>
            <a:rect l="l" t="t" r="r" b="b"/>
            <a:pathLst>
              <a:path w="1234440" h="160020">
                <a:moveTo>
                  <a:pt x="0" y="0"/>
                </a:moveTo>
                <a:cubicBezTo>
                  <a:pt x="217170" y="9525"/>
                  <a:pt x="434340" y="19050"/>
                  <a:pt x="640080" y="45720"/>
                </a:cubicBezTo>
                <a:cubicBezTo>
                  <a:pt x="845820" y="72390"/>
                  <a:pt x="1040130" y="116205"/>
                  <a:pt x="1234440" y="160020"/>
                </a:cubicBezTo>
              </a:path>
            </a:pathLst>
          </a:custGeom>
          <a:noFill/>
          <a:ln w="114300">
            <a:solidFill>
              <a:srgbClr val="0033CC"/>
            </a:solid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7" name="Freeform 246"/>
          <p:cNvSpPr/>
          <p:nvPr/>
        </p:nvSpPr>
        <p:spPr>
          <a:xfrm>
            <a:off x="15779263" y="11285967"/>
            <a:ext cx="6400800" cy="4821544"/>
          </a:xfrm>
          <a:custGeom>
            <a:avLst/>
            <a:gdLst>
              <a:gd name="connsiteX0" fmla="*/ 6685916 w 6685916"/>
              <a:gd name="connsiteY0" fmla="*/ 9331570 h 9331570"/>
              <a:gd name="connsiteX1" fmla="*/ 6451454 w 6685916"/>
              <a:gd name="connsiteY1" fmla="*/ 8604739 h 9331570"/>
              <a:gd name="connsiteX2" fmla="*/ 5888746 w 6685916"/>
              <a:gd name="connsiteY2" fmla="*/ 7971693 h 9331570"/>
              <a:gd name="connsiteX3" fmla="*/ 5466716 w 6685916"/>
              <a:gd name="connsiteY3" fmla="*/ 7291754 h 9331570"/>
              <a:gd name="connsiteX4" fmla="*/ 5091577 w 6685916"/>
              <a:gd name="connsiteY4" fmla="*/ 6002216 h 9331570"/>
              <a:gd name="connsiteX5" fmla="*/ 4786777 w 6685916"/>
              <a:gd name="connsiteY5" fmla="*/ 5251939 h 9331570"/>
              <a:gd name="connsiteX6" fmla="*/ 4528869 w 6685916"/>
              <a:gd name="connsiteY6" fmla="*/ 4876800 h 9331570"/>
              <a:gd name="connsiteX7" fmla="*/ 4294408 w 6685916"/>
              <a:gd name="connsiteY7" fmla="*/ 4572000 h 9331570"/>
              <a:gd name="connsiteX8" fmla="*/ 3731700 w 6685916"/>
              <a:gd name="connsiteY8" fmla="*/ 4572000 h 9331570"/>
              <a:gd name="connsiteX9" fmla="*/ 3286223 w 6685916"/>
              <a:gd name="connsiteY9" fmla="*/ 5228493 h 9331570"/>
              <a:gd name="connsiteX10" fmla="*/ 2700069 w 6685916"/>
              <a:gd name="connsiteY10" fmla="*/ 5556739 h 9331570"/>
              <a:gd name="connsiteX11" fmla="*/ 2043577 w 6685916"/>
              <a:gd name="connsiteY11" fmla="*/ 5697416 h 9331570"/>
              <a:gd name="connsiteX12" fmla="*/ 1410531 w 6685916"/>
              <a:gd name="connsiteY12" fmla="*/ 6025662 h 9331570"/>
              <a:gd name="connsiteX13" fmla="*/ 777485 w 6685916"/>
              <a:gd name="connsiteY13" fmla="*/ 5486400 h 9331570"/>
              <a:gd name="connsiteX14" fmla="*/ 285116 w 6685916"/>
              <a:gd name="connsiteY14" fmla="*/ 5158154 h 9331570"/>
              <a:gd name="connsiteX15" fmla="*/ 238223 w 6685916"/>
              <a:gd name="connsiteY15" fmla="*/ 4267200 h 9331570"/>
              <a:gd name="connsiteX16" fmla="*/ 425792 w 6685916"/>
              <a:gd name="connsiteY16" fmla="*/ 3376247 h 9331570"/>
              <a:gd name="connsiteX17" fmla="*/ 472685 w 6685916"/>
              <a:gd name="connsiteY17" fmla="*/ 2977662 h 9331570"/>
              <a:gd name="connsiteX18" fmla="*/ 214777 w 6685916"/>
              <a:gd name="connsiteY18" fmla="*/ 2672862 h 9331570"/>
              <a:gd name="connsiteX19" fmla="*/ 3762 w 6685916"/>
              <a:gd name="connsiteY19" fmla="*/ 2180493 h 9331570"/>
              <a:gd name="connsiteX20" fmla="*/ 74100 w 6685916"/>
              <a:gd name="connsiteY20" fmla="*/ 1711570 h 9331570"/>
              <a:gd name="connsiteX21" fmla="*/ 3762 w 6685916"/>
              <a:gd name="connsiteY21" fmla="*/ 1453662 h 9331570"/>
              <a:gd name="connsiteX22" fmla="*/ 214777 w 6685916"/>
              <a:gd name="connsiteY22" fmla="*/ 820616 h 9331570"/>
              <a:gd name="connsiteX23" fmla="*/ 449239 w 6685916"/>
              <a:gd name="connsiteY23" fmla="*/ 351693 h 9331570"/>
              <a:gd name="connsiteX24" fmla="*/ 308562 w 6685916"/>
              <a:gd name="connsiteY24" fmla="*/ 0 h 9331570"/>
              <a:gd name="connsiteX0" fmla="*/ 6685916 w 6685916"/>
              <a:gd name="connsiteY0" fmla="*/ 8979877 h 8979877"/>
              <a:gd name="connsiteX1" fmla="*/ 6451454 w 6685916"/>
              <a:gd name="connsiteY1" fmla="*/ 8253046 h 8979877"/>
              <a:gd name="connsiteX2" fmla="*/ 5888746 w 6685916"/>
              <a:gd name="connsiteY2" fmla="*/ 7620000 h 8979877"/>
              <a:gd name="connsiteX3" fmla="*/ 5466716 w 6685916"/>
              <a:gd name="connsiteY3" fmla="*/ 6940061 h 8979877"/>
              <a:gd name="connsiteX4" fmla="*/ 5091577 w 6685916"/>
              <a:gd name="connsiteY4" fmla="*/ 5650523 h 8979877"/>
              <a:gd name="connsiteX5" fmla="*/ 4786777 w 6685916"/>
              <a:gd name="connsiteY5" fmla="*/ 4900246 h 8979877"/>
              <a:gd name="connsiteX6" fmla="*/ 4528869 w 6685916"/>
              <a:gd name="connsiteY6" fmla="*/ 4525107 h 8979877"/>
              <a:gd name="connsiteX7" fmla="*/ 4294408 w 6685916"/>
              <a:gd name="connsiteY7" fmla="*/ 4220307 h 8979877"/>
              <a:gd name="connsiteX8" fmla="*/ 3731700 w 6685916"/>
              <a:gd name="connsiteY8" fmla="*/ 4220307 h 8979877"/>
              <a:gd name="connsiteX9" fmla="*/ 3286223 w 6685916"/>
              <a:gd name="connsiteY9" fmla="*/ 4876800 h 8979877"/>
              <a:gd name="connsiteX10" fmla="*/ 2700069 w 6685916"/>
              <a:gd name="connsiteY10" fmla="*/ 5205046 h 8979877"/>
              <a:gd name="connsiteX11" fmla="*/ 2043577 w 6685916"/>
              <a:gd name="connsiteY11" fmla="*/ 5345723 h 8979877"/>
              <a:gd name="connsiteX12" fmla="*/ 1410531 w 6685916"/>
              <a:gd name="connsiteY12" fmla="*/ 5673969 h 8979877"/>
              <a:gd name="connsiteX13" fmla="*/ 777485 w 6685916"/>
              <a:gd name="connsiteY13" fmla="*/ 5134707 h 8979877"/>
              <a:gd name="connsiteX14" fmla="*/ 285116 w 6685916"/>
              <a:gd name="connsiteY14" fmla="*/ 4806461 h 8979877"/>
              <a:gd name="connsiteX15" fmla="*/ 238223 w 6685916"/>
              <a:gd name="connsiteY15" fmla="*/ 3915507 h 8979877"/>
              <a:gd name="connsiteX16" fmla="*/ 425792 w 6685916"/>
              <a:gd name="connsiteY16" fmla="*/ 3024554 h 8979877"/>
              <a:gd name="connsiteX17" fmla="*/ 472685 w 6685916"/>
              <a:gd name="connsiteY17" fmla="*/ 2625969 h 8979877"/>
              <a:gd name="connsiteX18" fmla="*/ 214777 w 6685916"/>
              <a:gd name="connsiteY18" fmla="*/ 2321169 h 8979877"/>
              <a:gd name="connsiteX19" fmla="*/ 3762 w 6685916"/>
              <a:gd name="connsiteY19" fmla="*/ 1828800 h 8979877"/>
              <a:gd name="connsiteX20" fmla="*/ 74100 w 6685916"/>
              <a:gd name="connsiteY20" fmla="*/ 1359877 h 8979877"/>
              <a:gd name="connsiteX21" fmla="*/ 3762 w 6685916"/>
              <a:gd name="connsiteY21" fmla="*/ 1101969 h 8979877"/>
              <a:gd name="connsiteX22" fmla="*/ 214777 w 6685916"/>
              <a:gd name="connsiteY22" fmla="*/ 468923 h 8979877"/>
              <a:gd name="connsiteX23" fmla="*/ 449239 w 6685916"/>
              <a:gd name="connsiteY23" fmla="*/ 0 h 8979877"/>
              <a:gd name="connsiteX0" fmla="*/ 6685916 w 6685916"/>
              <a:gd name="connsiteY0" fmla="*/ 8510954 h 8510954"/>
              <a:gd name="connsiteX1" fmla="*/ 6451454 w 6685916"/>
              <a:gd name="connsiteY1" fmla="*/ 7784123 h 8510954"/>
              <a:gd name="connsiteX2" fmla="*/ 5888746 w 6685916"/>
              <a:gd name="connsiteY2" fmla="*/ 7151077 h 8510954"/>
              <a:gd name="connsiteX3" fmla="*/ 5466716 w 6685916"/>
              <a:gd name="connsiteY3" fmla="*/ 6471138 h 8510954"/>
              <a:gd name="connsiteX4" fmla="*/ 5091577 w 6685916"/>
              <a:gd name="connsiteY4" fmla="*/ 5181600 h 8510954"/>
              <a:gd name="connsiteX5" fmla="*/ 4786777 w 6685916"/>
              <a:gd name="connsiteY5" fmla="*/ 4431323 h 8510954"/>
              <a:gd name="connsiteX6" fmla="*/ 4528869 w 6685916"/>
              <a:gd name="connsiteY6" fmla="*/ 4056184 h 8510954"/>
              <a:gd name="connsiteX7" fmla="*/ 4294408 w 6685916"/>
              <a:gd name="connsiteY7" fmla="*/ 3751384 h 8510954"/>
              <a:gd name="connsiteX8" fmla="*/ 3731700 w 6685916"/>
              <a:gd name="connsiteY8" fmla="*/ 3751384 h 8510954"/>
              <a:gd name="connsiteX9" fmla="*/ 3286223 w 6685916"/>
              <a:gd name="connsiteY9" fmla="*/ 4407877 h 8510954"/>
              <a:gd name="connsiteX10" fmla="*/ 2700069 w 6685916"/>
              <a:gd name="connsiteY10" fmla="*/ 4736123 h 8510954"/>
              <a:gd name="connsiteX11" fmla="*/ 2043577 w 6685916"/>
              <a:gd name="connsiteY11" fmla="*/ 4876800 h 8510954"/>
              <a:gd name="connsiteX12" fmla="*/ 1410531 w 6685916"/>
              <a:gd name="connsiteY12" fmla="*/ 5205046 h 8510954"/>
              <a:gd name="connsiteX13" fmla="*/ 777485 w 6685916"/>
              <a:gd name="connsiteY13" fmla="*/ 4665784 h 8510954"/>
              <a:gd name="connsiteX14" fmla="*/ 285116 w 6685916"/>
              <a:gd name="connsiteY14" fmla="*/ 4337538 h 8510954"/>
              <a:gd name="connsiteX15" fmla="*/ 238223 w 6685916"/>
              <a:gd name="connsiteY15" fmla="*/ 3446584 h 8510954"/>
              <a:gd name="connsiteX16" fmla="*/ 425792 w 6685916"/>
              <a:gd name="connsiteY16" fmla="*/ 2555631 h 8510954"/>
              <a:gd name="connsiteX17" fmla="*/ 472685 w 6685916"/>
              <a:gd name="connsiteY17" fmla="*/ 2157046 h 8510954"/>
              <a:gd name="connsiteX18" fmla="*/ 214777 w 6685916"/>
              <a:gd name="connsiteY18" fmla="*/ 1852246 h 8510954"/>
              <a:gd name="connsiteX19" fmla="*/ 3762 w 6685916"/>
              <a:gd name="connsiteY19" fmla="*/ 1359877 h 8510954"/>
              <a:gd name="connsiteX20" fmla="*/ 74100 w 6685916"/>
              <a:gd name="connsiteY20" fmla="*/ 890954 h 8510954"/>
              <a:gd name="connsiteX21" fmla="*/ 3762 w 6685916"/>
              <a:gd name="connsiteY21" fmla="*/ 633046 h 8510954"/>
              <a:gd name="connsiteX22" fmla="*/ 214777 w 6685916"/>
              <a:gd name="connsiteY22" fmla="*/ 0 h 8510954"/>
              <a:gd name="connsiteX0" fmla="*/ 6685916 w 6685916"/>
              <a:gd name="connsiteY0" fmla="*/ 7877908 h 7877908"/>
              <a:gd name="connsiteX1" fmla="*/ 6451454 w 6685916"/>
              <a:gd name="connsiteY1" fmla="*/ 7151077 h 7877908"/>
              <a:gd name="connsiteX2" fmla="*/ 5888746 w 6685916"/>
              <a:gd name="connsiteY2" fmla="*/ 6518031 h 7877908"/>
              <a:gd name="connsiteX3" fmla="*/ 5466716 w 6685916"/>
              <a:gd name="connsiteY3" fmla="*/ 5838092 h 7877908"/>
              <a:gd name="connsiteX4" fmla="*/ 5091577 w 6685916"/>
              <a:gd name="connsiteY4" fmla="*/ 4548554 h 7877908"/>
              <a:gd name="connsiteX5" fmla="*/ 4786777 w 6685916"/>
              <a:gd name="connsiteY5" fmla="*/ 3798277 h 7877908"/>
              <a:gd name="connsiteX6" fmla="*/ 4528869 w 6685916"/>
              <a:gd name="connsiteY6" fmla="*/ 3423138 h 7877908"/>
              <a:gd name="connsiteX7" fmla="*/ 4294408 w 6685916"/>
              <a:gd name="connsiteY7" fmla="*/ 3118338 h 7877908"/>
              <a:gd name="connsiteX8" fmla="*/ 3731700 w 6685916"/>
              <a:gd name="connsiteY8" fmla="*/ 3118338 h 7877908"/>
              <a:gd name="connsiteX9" fmla="*/ 3286223 w 6685916"/>
              <a:gd name="connsiteY9" fmla="*/ 3774831 h 7877908"/>
              <a:gd name="connsiteX10" fmla="*/ 2700069 w 6685916"/>
              <a:gd name="connsiteY10" fmla="*/ 4103077 h 7877908"/>
              <a:gd name="connsiteX11" fmla="*/ 2043577 w 6685916"/>
              <a:gd name="connsiteY11" fmla="*/ 4243754 h 7877908"/>
              <a:gd name="connsiteX12" fmla="*/ 1410531 w 6685916"/>
              <a:gd name="connsiteY12" fmla="*/ 4572000 h 7877908"/>
              <a:gd name="connsiteX13" fmla="*/ 777485 w 6685916"/>
              <a:gd name="connsiteY13" fmla="*/ 4032738 h 7877908"/>
              <a:gd name="connsiteX14" fmla="*/ 285116 w 6685916"/>
              <a:gd name="connsiteY14" fmla="*/ 3704492 h 7877908"/>
              <a:gd name="connsiteX15" fmla="*/ 238223 w 6685916"/>
              <a:gd name="connsiteY15" fmla="*/ 2813538 h 7877908"/>
              <a:gd name="connsiteX16" fmla="*/ 425792 w 6685916"/>
              <a:gd name="connsiteY16" fmla="*/ 1922585 h 7877908"/>
              <a:gd name="connsiteX17" fmla="*/ 472685 w 6685916"/>
              <a:gd name="connsiteY17" fmla="*/ 1524000 h 7877908"/>
              <a:gd name="connsiteX18" fmla="*/ 214777 w 6685916"/>
              <a:gd name="connsiteY18" fmla="*/ 1219200 h 7877908"/>
              <a:gd name="connsiteX19" fmla="*/ 3762 w 6685916"/>
              <a:gd name="connsiteY19" fmla="*/ 726831 h 7877908"/>
              <a:gd name="connsiteX20" fmla="*/ 74100 w 6685916"/>
              <a:gd name="connsiteY20" fmla="*/ 257908 h 7877908"/>
              <a:gd name="connsiteX21" fmla="*/ 3762 w 6685916"/>
              <a:gd name="connsiteY21" fmla="*/ 0 h 7877908"/>
              <a:gd name="connsiteX0" fmla="*/ 6685916 w 6685916"/>
              <a:gd name="connsiteY0" fmla="*/ 7620000 h 7620000"/>
              <a:gd name="connsiteX1" fmla="*/ 6451454 w 6685916"/>
              <a:gd name="connsiteY1" fmla="*/ 6893169 h 7620000"/>
              <a:gd name="connsiteX2" fmla="*/ 5888746 w 6685916"/>
              <a:gd name="connsiteY2" fmla="*/ 6260123 h 7620000"/>
              <a:gd name="connsiteX3" fmla="*/ 5466716 w 6685916"/>
              <a:gd name="connsiteY3" fmla="*/ 5580184 h 7620000"/>
              <a:gd name="connsiteX4" fmla="*/ 5091577 w 6685916"/>
              <a:gd name="connsiteY4" fmla="*/ 4290646 h 7620000"/>
              <a:gd name="connsiteX5" fmla="*/ 4786777 w 6685916"/>
              <a:gd name="connsiteY5" fmla="*/ 3540369 h 7620000"/>
              <a:gd name="connsiteX6" fmla="*/ 4528869 w 6685916"/>
              <a:gd name="connsiteY6" fmla="*/ 3165230 h 7620000"/>
              <a:gd name="connsiteX7" fmla="*/ 4294408 w 6685916"/>
              <a:gd name="connsiteY7" fmla="*/ 2860430 h 7620000"/>
              <a:gd name="connsiteX8" fmla="*/ 3731700 w 6685916"/>
              <a:gd name="connsiteY8" fmla="*/ 2860430 h 7620000"/>
              <a:gd name="connsiteX9" fmla="*/ 3286223 w 6685916"/>
              <a:gd name="connsiteY9" fmla="*/ 3516923 h 7620000"/>
              <a:gd name="connsiteX10" fmla="*/ 2700069 w 6685916"/>
              <a:gd name="connsiteY10" fmla="*/ 3845169 h 7620000"/>
              <a:gd name="connsiteX11" fmla="*/ 2043577 w 6685916"/>
              <a:gd name="connsiteY11" fmla="*/ 3985846 h 7620000"/>
              <a:gd name="connsiteX12" fmla="*/ 1410531 w 6685916"/>
              <a:gd name="connsiteY12" fmla="*/ 4314092 h 7620000"/>
              <a:gd name="connsiteX13" fmla="*/ 777485 w 6685916"/>
              <a:gd name="connsiteY13" fmla="*/ 3774830 h 7620000"/>
              <a:gd name="connsiteX14" fmla="*/ 285116 w 6685916"/>
              <a:gd name="connsiteY14" fmla="*/ 3446584 h 7620000"/>
              <a:gd name="connsiteX15" fmla="*/ 238223 w 6685916"/>
              <a:gd name="connsiteY15" fmla="*/ 2555630 h 7620000"/>
              <a:gd name="connsiteX16" fmla="*/ 425792 w 6685916"/>
              <a:gd name="connsiteY16" fmla="*/ 1664677 h 7620000"/>
              <a:gd name="connsiteX17" fmla="*/ 472685 w 6685916"/>
              <a:gd name="connsiteY17" fmla="*/ 1266092 h 7620000"/>
              <a:gd name="connsiteX18" fmla="*/ 214777 w 6685916"/>
              <a:gd name="connsiteY18" fmla="*/ 961292 h 7620000"/>
              <a:gd name="connsiteX19" fmla="*/ 3762 w 6685916"/>
              <a:gd name="connsiteY19" fmla="*/ 468923 h 7620000"/>
              <a:gd name="connsiteX20" fmla="*/ 74100 w 6685916"/>
              <a:gd name="connsiteY20" fmla="*/ 0 h 7620000"/>
              <a:gd name="connsiteX0" fmla="*/ 6682154 w 6682154"/>
              <a:gd name="connsiteY0" fmla="*/ 7151077 h 7151077"/>
              <a:gd name="connsiteX1" fmla="*/ 6447692 w 6682154"/>
              <a:gd name="connsiteY1" fmla="*/ 6424246 h 7151077"/>
              <a:gd name="connsiteX2" fmla="*/ 5884984 w 6682154"/>
              <a:gd name="connsiteY2" fmla="*/ 5791200 h 7151077"/>
              <a:gd name="connsiteX3" fmla="*/ 5462954 w 6682154"/>
              <a:gd name="connsiteY3" fmla="*/ 5111261 h 7151077"/>
              <a:gd name="connsiteX4" fmla="*/ 5087815 w 6682154"/>
              <a:gd name="connsiteY4" fmla="*/ 3821723 h 7151077"/>
              <a:gd name="connsiteX5" fmla="*/ 4783015 w 6682154"/>
              <a:gd name="connsiteY5" fmla="*/ 3071446 h 7151077"/>
              <a:gd name="connsiteX6" fmla="*/ 4525107 w 6682154"/>
              <a:gd name="connsiteY6" fmla="*/ 2696307 h 7151077"/>
              <a:gd name="connsiteX7" fmla="*/ 4290646 w 6682154"/>
              <a:gd name="connsiteY7" fmla="*/ 2391507 h 7151077"/>
              <a:gd name="connsiteX8" fmla="*/ 3727938 w 6682154"/>
              <a:gd name="connsiteY8" fmla="*/ 2391507 h 7151077"/>
              <a:gd name="connsiteX9" fmla="*/ 3282461 w 6682154"/>
              <a:gd name="connsiteY9" fmla="*/ 3048000 h 7151077"/>
              <a:gd name="connsiteX10" fmla="*/ 2696307 w 6682154"/>
              <a:gd name="connsiteY10" fmla="*/ 3376246 h 7151077"/>
              <a:gd name="connsiteX11" fmla="*/ 2039815 w 6682154"/>
              <a:gd name="connsiteY11" fmla="*/ 3516923 h 7151077"/>
              <a:gd name="connsiteX12" fmla="*/ 1406769 w 6682154"/>
              <a:gd name="connsiteY12" fmla="*/ 3845169 h 7151077"/>
              <a:gd name="connsiteX13" fmla="*/ 773723 w 6682154"/>
              <a:gd name="connsiteY13" fmla="*/ 3305907 h 7151077"/>
              <a:gd name="connsiteX14" fmla="*/ 281354 w 6682154"/>
              <a:gd name="connsiteY14" fmla="*/ 2977661 h 7151077"/>
              <a:gd name="connsiteX15" fmla="*/ 234461 w 6682154"/>
              <a:gd name="connsiteY15" fmla="*/ 2086707 h 7151077"/>
              <a:gd name="connsiteX16" fmla="*/ 422030 w 6682154"/>
              <a:gd name="connsiteY16" fmla="*/ 1195754 h 7151077"/>
              <a:gd name="connsiteX17" fmla="*/ 468923 w 6682154"/>
              <a:gd name="connsiteY17" fmla="*/ 797169 h 7151077"/>
              <a:gd name="connsiteX18" fmla="*/ 211015 w 6682154"/>
              <a:gd name="connsiteY18" fmla="*/ 492369 h 7151077"/>
              <a:gd name="connsiteX19" fmla="*/ 0 w 6682154"/>
              <a:gd name="connsiteY19" fmla="*/ 0 h 7151077"/>
              <a:gd name="connsiteX0" fmla="*/ 6471139 w 6471139"/>
              <a:gd name="connsiteY0" fmla="*/ 6658708 h 6658708"/>
              <a:gd name="connsiteX1" fmla="*/ 6236677 w 6471139"/>
              <a:gd name="connsiteY1" fmla="*/ 5931877 h 6658708"/>
              <a:gd name="connsiteX2" fmla="*/ 5673969 w 6471139"/>
              <a:gd name="connsiteY2" fmla="*/ 5298831 h 6658708"/>
              <a:gd name="connsiteX3" fmla="*/ 5251939 w 6471139"/>
              <a:gd name="connsiteY3" fmla="*/ 4618892 h 6658708"/>
              <a:gd name="connsiteX4" fmla="*/ 4876800 w 6471139"/>
              <a:gd name="connsiteY4" fmla="*/ 3329354 h 6658708"/>
              <a:gd name="connsiteX5" fmla="*/ 4572000 w 6471139"/>
              <a:gd name="connsiteY5" fmla="*/ 2579077 h 6658708"/>
              <a:gd name="connsiteX6" fmla="*/ 4314092 w 6471139"/>
              <a:gd name="connsiteY6" fmla="*/ 2203938 h 6658708"/>
              <a:gd name="connsiteX7" fmla="*/ 4079631 w 6471139"/>
              <a:gd name="connsiteY7" fmla="*/ 1899138 h 6658708"/>
              <a:gd name="connsiteX8" fmla="*/ 3516923 w 6471139"/>
              <a:gd name="connsiteY8" fmla="*/ 1899138 h 6658708"/>
              <a:gd name="connsiteX9" fmla="*/ 3071446 w 6471139"/>
              <a:gd name="connsiteY9" fmla="*/ 2555631 h 6658708"/>
              <a:gd name="connsiteX10" fmla="*/ 2485292 w 6471139"/>
              <a:gd name="connsiteY10" fmla="*/ 2883877 h 6658708"/>
              <a:gd name="connsiteX11" fmla="*/ 1828800 w 6471139"/>
              <a:gd name="connsiteY11" fmla="*/ 3024554 h 6658708"/>
              <a:gd name="connsiteX12" fmla="*/ 1195754 w 6471139"/>
              <a:gd name="connsiteY12" fmla="*/ 3352800 h 6658708"/>
              <a:gd name="connsiteX13" fmla="*/ 562708 w 6471139"/>
              <a:gd name="connsiteY13" fmla="*/ 2813538 h 6658708"/>
              <a:gd name="connsiteX14" fmla="*/ 70339 w 6471139"/>
              <a:gd name="connsiteY14" fmla="*/ 2485292 h 6658708"/>
              <a:gd name="connsiteX15" fmla="*/ 23446 w 6471139"/>
              <a:gd name="connsiteY15" fmla="*/ 1594338 h 6658708"/>
              <a:gd name="connsiteX16" fmla="*/ 211015 w 6471139"/>
              <a:gd name="connsiteY16" fmla="*/ 703385 h 6658708"/>
              <a:gd name="connsiteX17" fmla="*/ 257908 w 6471139"/>
              <a:gd name="connsiteY17" fmla="*/ 304800 h 6658708"/>
              <a:gd name="connsiteX18" fmla="*/ 0 w 6471139"/>
              <a:gd name="connsiteY18" fmla="*/ 0 h 6658708"/>
              <a:gd name="connsiteX0" fmla="*/ 6467388 w 6467388"/>
              <a:gd name="connsiteY0" fmla="*/ 6353908 h 6353908"/>
              <a:gd name="connsiteX1" fmla="*/ 6232926 w 6467388"/>
              <a:gd name="connsiteY1" fmla="*/ 5627077 h 6353908"/>
              <a:gd name="connsiteX2" fmla="*/ 5670218 w 6467388"/>
              <a:gd name="connsiteY2" fmla="*/ 4994031 h 6353908"/>
              <a:gd name="connsiteX3" fmla="*/ 5248188 w 6467388"/>
              <a:gd name="connsiteY3" fmla="*/ 4314092 h 6353908"/>
              <a:gd name="connsiteX4" fmla="*/ 4873049 w 6467388"/>
              <a:gd name="connsiteY4" fmla="*/ 3024554 h 6353908"/>
              <a:gd name="connsiteX5" fmla="*/ 4568249 w 6467388"/>
              <a:gd name="connsiteY5" fmla="*/ 2274277 h 6353908"/>
              <a:gd name="connsiteX6" fmla="*/ 4310341 w 6467388"/>
              <a:gd name="connsiteY6" fmla="*/ 1899138 h 6353908"/>
              <a:gd name="connsiteX7" fmla="*/ 4075880 w 6467388"/>
              <a:gd name="connsiteY7" fmla="*/ 1594338 h 6353908"/>
              <a:gd name="connsiteX8" fmla="*/ 3513172 w 6467388"/>
              <a:gd name="connsiteY8" fmla="*/ 1594338 h 6353908"/>
              <a:gd name="connsiteX9" fmla="*/ 3067695 w 6467388"/>
              <a:gd name="connsiteY9" fmla="*/ 2250831 h 6353908"/>
              <a:gd name="connsiteX10" fmla="*/ 2481541 w 6467388"/>
              <a:gd name="connsiteY10" fmla="*/ 2579077 h 6353908"/>
              <a:gd name="connsiteX11" fmla="*/ 1825049 w 6467388"/>
              <a:gd name="connsiteY11" fmla="*/ 2719754 h 6353908"/>
              <a:gd name="connsiteX12" fmla="*/ 1192003 w 6467388"/>
              <a:gd name="connsiteY12" fmla="*/ 3048000 h 6353908"/>
              <a:gd name="connsiteX13" fmla="*/ 558957 w 6467388"/>
              <a:gd name="connsiteY13" fmla="*/ 2508738 h 6353908"/>
              <a:gd name="connsiteX14" fmla="*/ 66588 w 6467388"/>
              <a:gd name="connsiteY14" fmla="*/ 2180492 h 6353908"/>
              <a:gd name="connsiteX15" fmla="*/ 19695 w 6467388"/>
              <a:gd name="connsiteY15" fmla="*/ 1289538 h 6353908"/>
              <a:gd name="connsiteX16" fmla="*/ 207264 w 6467388"/>
              <a:gd name="connsiteY16" fmla="*/ 398585 h 6353908"/>
              <a:gd name="connsiteX17" fmla="*/ 254157 w 6467388"/>
              <a:gd name="connsiteY17" fmla="*/ 0 h 6353908"/>
              <a:gd name="connsiteX0" fmla="*/ 6467388 w 6467388"/>
              <a:gd name="connsiteY0" fmla="*/ 5955323 h 5955323"/>
              <a:gd name="connsiteX1" fmla="*/ 6232926 w 6467388"/>
              <a:gd name="connsiteY1" fmla="*/ 5228492 h 5955323"/>
              <a:gd name="connsiteX2" fmla="*/ 5670218 w 6467388"/>
              <a:gd name="connsiteY2" fmla="*/ 4595446 h 5955323"/>
              <a:gd name="connsiteX3" fmla="*/ 5248188 w 6467388"/>
              <a:gd name="connsiteY3" fmla="*/ 3915507 h 5955323"/>
              <a:gd name="connsiteX4" fmla="*/ 4873049 w 6467388"/>
              <a:gd name="connsiteY4" fmla="*/ 2625969 h 5955323"/>
              <a:gd name="connsiteX5" fmla="*/ 4568249 w 6467388"/>
              <a:gd name="connsiteY5" fmla="*/ 1875692 h 5955323"/>
              <a:gd name="connsiteX6" fmla="*/ 4310341 w 6467388"/>
              <a:gd name="connsiteY6" fmla="*/ 1500553 h 5955323"/>
              <a:gd name="connsiteX7" fmla="*/ 4075880 w 6467388"/>
              <a:gd name="connsiteY7" fmla="*/ 1195753 h 5955323"/>
              <a:gd name="connsiteX8" fmla="*/ 3513172 w 6467388"/>
              <a:gd name="connsiteY8" fmla="*/ 1195753 h 5955323"/>
              <a:gd name="connsiteX9" fmla="*/ 3067695 w 6467388"/>
              <a:gd name="connsiteY9" fmla="*/ 1852246 h 5955323"/>
              <a:gd name="connsiteX10" fmla="*/ 2481541 w 6467388"/>
              <a:gd name="connsiteY10" fmla="*/ 2180492 h 5955323"/>
              <a:gd name="connsiteX11" fmla="*/ 1825049 w 6467388"/>
              <a:gd name="connsiteY11" fmla="*/ 2321169 h 5955323"/>
              <a:gd name="connsiteX12" fmla="*/ 1192003 w 6467388"/>
              <a:gd name="connsiteY12" fmla="*/ 2649415 h 5955323"/>
              <a:gd name="connsiteX13" fmla="*/ 558957 w 6467388"/>
              <a:gd name="connsiteY13" fmla="*/ 2110153 h 5955323"/>
              <a:gd name="connsiteX14" fmla="*/ 66588 w 6467388"/>
              <a:gd name="connsiteY14" fmla="*/ 1781907 h 5955323"/>
              <a:gd name="connsiteX15" fmla="*/ 19695 w 6467388"/>
              <a:gd name="connsiteY15" fmla="*/ 890953 h 5955323"/>
              <a:gd name="connsiteX16" fmla="*/ 207264 w 6467388"/>
              <a:gd name="connsiteY16" fmla="*/ 0 h 5955323"/>
              <a:gd name="connsiteX0" fmla="*/ 6467388 w 6467388"/>
              <a:gd name="connsiteY0" fmla="*/ 5064370 h 5064370"/>
              <a:gd name="connsiteX1" fmla="*/ 6232926 w 6467388"/>
              <a:gd name="connsiteY1" fmla="*/ 4337539 h 5064370"/>
              <a:gd name="connsiteX2" fmla="*/ 5670218 w 6467388"/>
              <a:gd name="connsiteY2" fmla="*/ 3704493 h 5064370"/>
              <a:gd name="connsiteX3" fmla="*/ 5248188 w 6467388"/>
              <a:gd name="connsiteY3" fmla="*/ 3024554 h 5064370"/>
              <a:gd name="connsiteX4" fmla="*/ 4873049 w 6467388"/>
              <a:gd name="connsiteY4" fmla="*/ 1735016 h 5064370"/>
              <a:gd name="connsiteX5" fmla="*/ 4568249 w 6467388"/>
              <a:gd name="connsiteY5" fmla="*/ 984739 h 5064370"/>
              <a:gd name="connsiteX6" fmla="*/ 4310341 w 6467388"/>
              <a:gd name="connsiteY6" fmla="*/ 609600 h 5064370"/>
              <a:gd name="connsiteX7" fmla="*/ 4075880 w 6467388"/>
              <a:gd name="connsiteY7" fmla="*/ 304800 h 5064370"/>
              <a:gd name="connsiteX8" fmla="*/ 3513172 w 6467388"/>
              <a:gd name="connsiteY8" fmla="*/ 304800 h 5064370"/>
              <a:gd name="connsiteX9" fmla="*/ 3067695 w 6467388"/>
              <a:gd name="connsiteY9" fmla="*/ 961293 h 5064370"/>
              <a:gd name="connsiteX10" fmla="*/ 2481541 w 6467388"/>
              <a:gd name="connsiteY10" fmla="*/ 1289539 h 5064370"/>
              <a:gd name="connsiteX11" fmla="*/ 1825049 w 6467388"/>
              <a:gd name="connsiteY11" fmla="*/ 1430216 h 5064370"/>
              <a:gd name="connsiteX12" fmla="*/ 1192003 w 6467388"/>
              <a:gd name="connsiteY12" fmla="*/ 1758462 h 5064370"/>
              <a:gd name="connsiteX13" fmla="*/ 558957 w 6467388"/>
              <a:gd name="connsiteY13" fmla="*/ 1219200 h 5064370"/>
              <a:gd name="connsiteX14" fmla="*/ 66588 w 6467388"/>
              <a:gd name="connsiteY14" fmla="*/ 890954 h 5064370"/>
              <a:gd name="connsiteX15" fmla="*/ 19695 w 6467388"/>
              <a:gd name="connsiteY15" fmla="*/ 0 h 5064370"/>
              <a:gd name="connsiteX0" fmla="*/ 6400800 w 6400800"/>
              <a:gd name="connsiteY0" fmla="*/ 4821544 h 4821544"/>
              <a:gd name="connsiteX1" fmla="*/ 6166338 w 6400800"/>
              <a:gd name="connsiteY1" fmla="*/ 4094713 h 4821544"/>
              <a:gd name="connsiteX2" fmla="*/ 5603630 w 6400800"/>
              <a:gd name="connsiteY2" fmla="*/ 3461667 h 4821544"/>
              <a:gd name="connsiteX3" fmla="*/ 5181600 w 6400800"/>
              <a:gd name="connsiteY3" fmla="*/ 2781728 h 4821544"/>
              <a:gd name="connsiteX4" fmla="*/ 4806461 w 6400800"/>
              <a:gd name="connsiteY4" fmla="*/ 1492190 h 4821544"/>
              <a:gd name="connsiteX5" fmla="*/ 4501661 w 6400800"/>
              <a:gd name="connsiteY5" fmla="*/ 741913 h 4821544"/>
              <a:gd name="connsiteX6" fmla="*/ 4243753 w 6400800"/>
              <a:gd name="connsiteY6" fmla="*/ 366774 h 4821544"/>
              <a:gd name="connsiteX7" fmla="*/ 4009292 w 6400800"/>
              <a:gd name="connsiteY7" fmla="*/ 61974 h 4821544"/>
              <a:gd name="connsiteX8" fmla="*/ 3446584 w 6400800"/>
              <a:gd name="connsiteY8" fmla="*/ 61974 h 4821544"/>
              <a:gd name="connsiteX9" fmla="*/ 3001107 w 6400800"/>
              <a:gd name="connsiteY9" fmla="*/ 718467 h 4821544"/>
              <a:gd name="connsiteX10" fmla="*/ 2414953 w 6400800"/>
              <a:gd name="connsiteY10" fmla="*/ 1046713 h 4821544"/>
              <a:gd name="connsiteX11" fmla="*/ 1758461 w 6400800"/>
              <a:gd name="connsiteY11" fmla="*/ 1187390 h 4821544"/>
              <a:gd name="connsiteX12" fmla="*/ 1125415 w 6400800"/>
              <a:gd name="connsiteY12" fmla="*/ 1515636 h 4821544"/>
              <a:gd name="connsiteX13" fmla="*/ 492369 w 6400800"/>
              <a:gd name="connsiteY13" fmla="*/ 976374 h 4821544"/>
              <a:gd name="connsiteX14" fmla="*/ 0 w 6400800"/>
              <a:gd name="connsiteY14" fmla="*/ 648128 h 4821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400800" h="4821544">
                <a:moveTo>
                  <a:pt x="6400800" y="4821544"/>
                </a:moveTo>
                <a:cubicBezTo>
                  <a:pt x="6350000" y="4571451"/>
                  <a:pt x="6299200" y="4321359"/>
                  <a:pt x="6166338" y="4094713"/>
                </a:cubicBezTo>
                <a:cubicBezTo>
                  <a:pt x="6033476" y="3868067"/>
                  <a:pt x="5767753" y="3680498"/>
                  <a:pt x="5603630" y="3461667"/>
                </a:cubicBezTo>
                <a:cubicBezTo>
                  <a:pt x="5439507" y="3242836"/>
                  <a:pt x="5314462" y="3109974"/>
                  <a:pt x="5181600" y="2781728"/>
                </a:cubicBezTo>
                <a:cubicBezTo>
                  <a:pt x="5048738" y="2453482"/>
                  <a:pt x="4919784" y="1832159"/>
                  <a:pt x="4806461" y="1492190"/>
                </a:cubicBezTo>
                <a:cubicBezTo>
                  <a:pt x="4693138" y="1152221"/>
                  <a:pt x="4595446" y="929482"/>
                  <a:pt x="4501661" y="741913"/>
                </a:cubicBezTo>
                <a:cubicBezTo>
                  <a:pt x="4407876" y="554344"/>
                  <a:pt x="4325814" y="480097"/>
                  <a:pt x="4243753" y="366774"/>
                </a:cubicBezTo>
                <a:cubicBezTo>
                  <a:pt x="4161692" y="253451"/>
                  <a:pt x="4142153" y="112774"/>
                  <a:pt x="4009292" y="61974"/>
                </a:cubicBezTo>
                <a:cubicBezTo>
                  <a:pt x="3876430" y="11174"/>
                  <a:pt x="3614615" y="-47442"/>
                  <a:pt x="3446584" y="61974"/>
                </a:cubicBezTo>
                <a:cubicBezTo>
                  <a:pt x="3278553" y="171390"/>
                  <a:pt x="3173045" y="554344"/>
                  <a:pt x="3001107" y="718467"/>
                </a:cubicBezTo>
                <a:cubicBezTo>
                  <a:pt x="2829169" y="882590"/>
                  <a:pt x="2622061" y="968559"/>
                  <a:pt x="2414953" y="1046713"/>
                </a:cubicBezTo>
                <a:cubicBezTo>
                  <a:pt x="2207845" y="1124867"/>
                  <a:pt x="1973384" y="1109236"/>
                  <a:pt x="1758461" y="1187390"/>
                </a:cubicBezTo>
                <a:cubicBezTo>
                  <a:pt x="1543538" y="1265544"/>
                  <a:pt x="1336430" y="1550805"/>
                  <a:pt x="1125415" y="1515636"/>
                </a:cubicBezTo>
                <a:cubicBezTo>
                  <a:pt x="914400" y="1480467"/>
                  <a:pt x="679938" y="1120959"/>
                  <a:pt x="492369" y="976374"/>
                </a:cubicBezTo>
                <a:cubicBezTo>
                  <a:pt x="304800" y="831789"/>
                  <a:pt x="89877" y="851328"/>
                  <a:pt x="0" y="648128"/>
                </a:cubicBezTo>
              </a:path>
            </a:pathLst>
          </a:custGeom>
          <a:noFill/>
          <a:ln w="114300">
            <a:solidFill>
              <a:srgbClr val="0033CC"/>
            </a:solidFill>
            <a:headEnd type="none" w="med" len="med"/>
            <a:tailEnd type="triangl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8" name="Freeform 247"/>
          <p:cNvSpPr/>
          <p:nvPr/>
        </p:nvSpPr>
        <p:spPr>
          <a:xfrm rot="10800000">
            <a:off x="13937127" y="12292675"/>
            <a:ext cx="1417430" cy="276080"/>
          </a:xfrm>
          <a:custGeom>
            <a:avLst/>
            <a:gdLst>
              <a:gd name="connsiteX0" fmla="*/ 0 w 1234440"/>
              <a:gd name="connsiteY0" fmla="*/ 0 h 160020"/>
              <a:gd name="connsiteX1" fmla="*/ 640080 w 1234440"/>
              <a:gd name="connsiteY1" fmla="*/ 45720 h 160020"/>
              <a:gd name="connsiteX2" fmla="*/ 1234440 w 1234440"/>
              <a:gd name="connsiteY2" fmla="*/ 160020 h 160020"/>
              <a:gd name="connsiteX0" fmla="*/ 0 w 1463040"/>
              <a:gd name="connsiteY0" fmla="*/ 253025 h 253304"/>
              <a:gd name="connsiteX1" fmla="*/ 868680 w 1463040"/>
              <a:gd name="connsiteY1" fmla="*/ 3470 h 253304"/>
              <a:gd name="connsiteX2" fmla="*/ 1463040 w 1463040"/>
              <a:gd name="connsiteY2" fmla="*/ 117770 h 253304"/>
              <a:gd name="connsiteX0" fmla="*/ 0 w 1463040"/>
              <a:gd name="connsiteY0" fmla="*/ 271318 h 271318"/>
              <a:gd name="connsiteX1" fmla="*/ 128309 w 1463040"/>
              <a:gd name="connsiteY1" fmla="*/ 24339 h 271318"/>
              <a:gd name="connsiteX2" fmla="*/ 868680 w 1463040"/>
              <a:gd name="connsiteY2" fmla="*/ 21763 h 271318"/>
              <a:gd name="connsiteX3" fmla="*/ 1463040 w 1463040"/>
              <a:gd name="connsiteY3" fmla="*/ 136063 h 271318"/>
              <a:gd name="connsiteX0" fmla="*/ 10741 w 1407106"/>
              <a:gd name="connsiteY0" fmla="*/ 276080 h 276080"/>
              <a:gd name="connsiteX1" fmla="*/ 72375 w 1407106"/>
              <a:gd name="connsiteY1" fmla="*/ 24339 h 276080"/>
              <a:gd name="connsiteX2" fmla="*/ 812746 w 1407106"/>
              <a:gd name="connsiteY2" fmla="*/ 21763 h 276080"/>
              <a:gd name="connsiteX3" fmla="*/ 1407106 w 1407106"/>
              <a:gd name="connsiteY3" fmla="*/ 136063 h 276080"/>
              <a:gd name="connsiteX0" fmla="*/ 21065 w 1417430"/>
              <a:gd name="connsiteY0" fmla="*/ 276080 h 276080"/>
              <a:gd name="connsiteX1" fmla="*/ 82699 w 1417430"/>
              <a:gd name="connsiteY1" fmla="*/ 24339 h 276080"/>
              <a:gd name="connsiteX2" fmla="*/ 823070 w 1417430"/>
              <a:gd name="connsiteY2" fmla="*/ 21763 h 276080"/>
              <a:gd name="connsiteX3" fmla="*/ 1417430 w 1417430"/>
              <a:gd name="connsiteY3" fmla="*/ 136063 h 276080"/>
            </a:gdLst>
            <a:ahLst/>
            <a:cxnLst>
              <a:cxn ang="0">
                <a:pos x="connsiteX0" y="connsiteY0"/>
              </a:cxn>
              <a:cxn ang="0">
                <a:pos x="connsiteX1" y="connsiteY1"/>
              </a:cxn>
              <a:cxn ang="0">
                <a:pos x="connsiteX2" y="connsiteY2"/>
              </a:cxn>
              <a:cxn ang="0">
                <a:pos x="connsiteX3" y="connsiteY3"/>
              </a:cxn>
            </a:cxnLst>
            <a:rect l="l" t="t" r="r" b="b"/>
            <a:pathLst>
              <a:path w="1417430" h="276080">
                <a:moveTo>
                  <a:pt x="21065" y="276080"/>
                </a:moveTo>
                <a:cubicBezTo>
                  <a:pt x="28955" y="268254"/>
                  <a:pt x="-62081" y="65931"/>
                  <a:pt x="82699" y="24339"/>
                </a:cubicBezTo>
                <a:cubicBezTo>
                  <a:pt x="227479" y="-17253"/>
                  <a:pt x="600615" y="3142"/>
                  <a:pt x="823070" y="21763"/>
                </a:cubicBezTo>
                <a:cubicBezTo>
                  <a:pt x="1045525" y="40384"/>
                  <a:pt x="1223120" y="92248"/>
                  <a:pt x="1417430" y="136063"/>
                </a:cubicBezTo>
              </a:path>
            </a:pathLst>
          </a:custGeom>
          <a:noFill/>
          <a:ln w="114300">
            <a:solidFill>
              <a:srgbClr val="0033CC"/>
            </a:solidFill>
            <a:prstDash val="sysDot"/>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8" name="Group 7"/>
          <p:cNvGrpSpPr/>
          <p:nvPr/>
        </p:nvGrpSpPr>
        <p:grpSpPr>
          <a:xfrm>
            <a:off x="-95835" y="10795622"/>
            <a:ext cx="12148458" cy="3917444"/>
            <a:chOff x="-95835" y="10795622"/>
            <a:chExt cx="12148458" cy="3917444"/>
          </a:xfrm>
        </p:grpSpPr>
        <p:grpSp>
          <p:nvGrpSpPr>
            <p:cNvPr id="249" name="Group 248"/>
            <p:cNvGrpSpPr>
              <a:grpSpLocks noChangeAspect="1"/>
            </p:cNvGrpSpPr>
            <p:nvPr/>
          </p:nvGrpSpPr>
          <p:grpSpPr>
            <a:xfrm>
              <a:off x="3736837" y="12568756"/>
              <a:ext cx="4483114" cy="1165024"/>
              <a:chOff x="3175455" y="314325"/>
              <a:chExt cx="2561780" cy="665728"/>
            </a:xfrm>
          </p:grpSpPr>
          <p:sp>
            <p:nvSpPr>
              <p:cNvPr id="250" name="Rectangle 249"/>
              <p:cNvSpPr/>
              <p:nvPr/>
            </p:nvSpPr>
            <p:spPr>
              <a:xfrm>
                <a:off x="3585571" y="439616"/>
                <a:ext cx="835860" cy="507118"/>
              </a:xfrm>
              <a:prstGeom prst="rect">
                <a:avLst/>
              </a:prstGeom>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5400" dirty="0">
                  <a:latin typeface="Minion Pro" panose="02040503050306020203" pitchFamily="18" charset="0"/>
                  <a:cs typeface="Times New Roman" panose="02020603050405020304" pitchFamily="18" charset="0"/>
                </a:endParaRPr>
              </a:p>
            </p:txBody>
          </p:sp>
          <p:sp>
            <p:nvSpPr>
              <p:cNvPr id="251" name="Freeform 250"/>
              <p:cNvSpPr/>
              <p:nvPr/>
            </p:nvSpPr>
            <p:spPr>
              <a:xfrm>
                <a:off x="3576637" y="438150"/>
                <a:ext cx="823913" cy="504825"/>
              </a:xfrm>
              <a:custGeom>
                <a:avLst/>
                <a:gdLst>
                  <a:gd name="connsiteX0" fmla="*/ 0 w 823913"/>
                  <a:gd name="connsiteY0" fmla="*/ 504825 h 504825"/>
                  <a:gd name="connsiteX1" fmla="*/ 823913 w 823913"/>
                  <a:gd name="connsiteY1" fmla="*/ 0 h 504825"/>
                </a:gdLst>
                <a:ahLst/>
                <a:cxnLst>
                  <a:cxn ang="0">
                    <a:pos x="connsiteX0" y="connsiteY0"/>
                  </a:cxn>
                  <a:cxn ang="0">
                    <a:pos x="connsiteX1" y="connsiteY1"/>
                  </a:cxn>
                </a:cxnLst>
                <a:rect l="l" t="t" r="r" b="b"/>
                <a:pathLst>
                  <a:path w="823913" h="504825">
                    <a:moveTo>
                      <a:pt x="0" y="504825"/>
                    </a:moveTo>
                    <a:lnTo>
                      <a:pt x="823913" y="0"/>
                    </a:lnTo>
                  </a:path>
                </a:pathLst>
              </a:custGeom>
              <a:no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5400">
                  <a:latin typeface="Minion Pro" panose="02040503050306020203" pitchFamily="18" charset="0"/>
                  <a:cs typeface="Times New Roman" panose="02020603050405020304" pitchFamily="18" charset="0"/>
                </a:endParaRPr>
              </a:p>
            </p:txBody>
          </p:sp>
          <p:sp>
            <p:nvSpPr>
              <p:cNvPr id="252" name="Freeform 251"/>
              <p:cNvSpPr/>
              <p:nvPr/>
            </p:nvSpPr>
            <p:spPr>
              <a:xfrm>
                <a:off x="3590925" y="438150"/>
                <a:ext cx="814388" cy="495300"/>
              </a:xfrm>
              <a:custGeom>
                <a:avLst/>
                <a:gdLst>
                  <a:gd name="connsiteX0" fmla="*/ 0 w 814388"/>
                  <a:gd name="connsiteY0" fmla="*/ 0 h 495300"/>
                  <a:gd name="connsiteX1" fmla="*/ 814388 w 814388"/>
                  <a:gd name="connsiteY1" fmla="*/ 495300 h 495300"/>
                </a:gdLst>
                <a:ahLst/>
                <a:cxnLst>
                  <a:cxn ang="0">
                    <a:pos x="connsiteX0" y="connsiteY0"/>
                  </a:cxn>
                  <a:cxn ang="0">
                    <a:pos x="connsiteX1" y="connsiteY1"/>
                  </a:cxn>
                </a:cxnLst>
                <a:rect l="l" t="t" r="r" b="b"/>
                <a:pathLst>
                  <a:path w="814388" h="495300">
                    <a:moveTo>
                      <a:pt x="0" y="0"/>
                    </a:moveTo>
                    <a:lnTo>
                      <a:pt x="814388" y="495300"/>
                    </a:lnTo>
                  </a:path>
                </a:pathLst>
              </a:custGeom>
              <a:no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5400">
                  <a:latin typeface="Minion Pro" panose="02040503050306020203" pitchFamily="18" charset="0"/>
                  <a:cs typeface="Times New Roman" panose="02020603050405020304" pitchFamily="18" charset="0"/>
                </a:endParaRPr>
              </a:p>
            </p:txBody>
          </p:sp>
          <p:sp>
            <p:nvSpPr>
              <p:cNvPr id="253" name="Oval 252"/>
              <p:cNvSpPr/>
              <p:nvPr/>
            </p:nvSpPr>
            <p:spPr>
              <a:xfrm>
                <a:off x="3786188" y="314325"/>
                <a:ext cx="95250" cy="90488"/>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5400">
                  <a:latin typeface="Minion Pro" panose="02040503050306020203" pitchFamily="18" charset="0"/>
                  <a:cs typeface="Times New Roman" panose="02020603050405020304" pitchFamily="18" charset="0"/>
                </a:endParaRPr>
              </a:p>
            </p:txBody>
          </p:sp>
          <p:sp>
            <p:nvSpPr>
              <p:cNvPr id="255" name="Oval 254"/>
              <p:cNvSpPr/>
              <p:nvPr/>
            </p:nvSpPr>
            <p:spPr>
              <a:xfrm>
                <a:off x="3938588" y="314325"/>
                <a:ext cx="95250" cy="90488"/>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5400">
                  <a:latin typeface="Minion Pro" panose="02040503050306020203" pitchFamily="18" charset="0"/>
                  <a:cs typeface="Times New Roman" panose="02020603050405020304" pitchFamily="18" charset="0"/>
                </a:endParaRPr>
              </a:p>
            </p:txBody>
          </p:sp>
          <p:sp>
            <p:nvSpPr>
              <p:cNvPr id="256" name="Oval 255"/>
              <p:cNvSpPr/>
              <p:nvPr/>
            </p:nvSpPr>
            <p:spPr>
              <a:xfrm>
                <a:off x="4095751" y="314325"/>
                <a:ext cx="95250" cy="90488"/>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5400">
                  <a:latin typeface="Minion Pro" panose="02040503050306020203" pitchFamily="18" charset="0"/>
                  <a:cs typeface="Times New Roman" panose="02020603050405020304" pitchFamily="18" charset="0"/>
                </a:endParaRPr>
              </a:p>
            </p:txBody>
          </p:sp>
          <p:sp>
            <p:nvSpPr>
              <p:cNvPr id="258" name="TextBox 257"/>
              <p:cNvSpPr txBox="1"/>
              <p:nvPr/>
            </p:nvSpPr>
            <p:spPr>
              <a:xfrm>
                <a:off x="3175455" y="452436"/>
                <a:ext cx="402308" cy="527617"/>
              </a:xfrm>
              <a:prstGeom prst="rect">
                <a:avLst/>
              </a:prstGeom>
              <a:noFill/>
            </p:spPr>
            <p:txBody>
              <a:bodyPr wrap="none" rtlCol="0">
                <a:spAutoFit/>
              </a:bodyPr>
              <a:lstStyle/>
              <a:p>
                <a:r>
                  <a:rPr lang="en-US" sz="5400" b="1" dirty="0" smtClean="0">
                    <a:latin typeface="Minion Pro" panose="02040503050306020203" pitchFamily="18" charset="0"/>
                    <a:cs typeface="Times New Roman" panose="02020603050405020304" pitchFamily="18" charset="0"/>
                  </a:rPr>
                  <a:t>1 </a:t>
                </a:r>
                <a:endParaRPr lang="en-US" sz="5400" b="1" dirty="0">
                  <a:latin typeface="Minion Pro" panose="02040503050306020203" pitchFamily="18" charset="0"/>
                  <a:cs typeface="Times New Roman" panose="02020603050405020304" pitchFamily="18" charset="0"/>
                </a:endParaRPr>
              </a:p>
            </p:txBody>
          </p:sp>
          <p:sp>
            <p:nvSpPr>
              <p:cNvPr id="259" name="TextBox 258"/>
              <p:cNvSpPr txBox="1"/>
              <p:nvPr/>
            </p:nvSpPr>
            <p:spPr>
              <a:xfrm>
                <a:off x="4512357" y="447674"/>
                <a:ext cx="1224878" cy="527617"/>
              </a:xfrm>
              <a:prstGeom prst="rect">
                <a:avLst/>
              </a:prstGeom>
              <a:noFill/>
            </p:spPr>
            <p:txBody>
              <a:bodyPr wrap="none" rtlCol="0">
                <a:spAutoFit/>
              </a:bodyPr>
              <a:lstStyle/>
              <a:p>
                <a:r>
                  <a:rPr lang="en-US" sz="5400" b="1" dirty="0" smtClean="0">
                    <a:latin typeface="Minion Pro" panose="02040503050306020203" pitchFamily="18" charset="0"/>
                    <a:cs typeface="Times New Roman" panose="02020603050405020304" pitchFamily="18" charset="0"/>
                  </a:rPr>
                  <a:t>C/1/23</a:t>
                </a:r>
                <a:endParaRPr lang="en-US" sz="5400" b="1" dirty="0">
                  <a:latin typeface="Minion Pro" panose="02040503050306020203" pitchFamily="18" charset="0"/>
                  <a:cs typeface="Times New Roman" panose="02020603050405020304" pitchFamily="18" charset="0"/>
                </a:endParaRPr>
              </a:p>
            </p:txBody>
          </p:sp>
        </p:grpSp>
        <p:sp>
          <p:nvSpPr>
            <p:cNvPr id="260" name="Text Box 1761"/>
            <p:cNvSpPr txBox="1">
              <a:spLocks noChangeArrowheads="1"/>
            </p:cNvSpPr>
            <p:nvPr/>
          </p:nvSpPr>
          <p:spPr bwMode="auto">
            <a:xfrm>
              <a:off x="-95835" y="10795622"/>
              <a:ext cx="12148458" cy="15696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defTabSz="2613025" eaLnBrk="0" hangingPunct="0">
                <a:defRPr sz="5100">
                  <a:solidFill>
                    <a:schemeClr val="tx1"/>
                  </a:solidFill>
                  <a:latin typeface="Arial" panose="020B0604020202020204" pitchFamily="34" charset="0"/>
                </a:defRPr>
              </a:lvl1pPr>
              <a:lvl2pPr marL="742950" indent="-285750" defTabSz="2613025" eaLnBrk="0" hangingPunct="0">
                <a:defRPr sz="5100">
                  <a:solidFill>
                    <a:schemeClr val="tx1"/>
                  </a:solidFill>
                  <a:latin typeface="Arial" panose="020B0604020202020204" pitchFamily="34" charset="0"/>
                </a:defRPr>
              </a:lvl2pPr>
              <a:lvl3pPr marL="1143000" indent="-228600" defTabSz="2613025" eaLnBrk="0" hangingPunct="0">
                <a:defRPr sz="5100">
                  <a:solidFill>
                    <a:schemeClr val="tx1"/>
                  </a:solidFill>
                  <a:latin typeface="Arial" panose="020B0604020202020204" pitchFamily="34" charset="0"/>
                </a:defRPr>
              </a:lvl3pPr>
              <a:lvl4pPr marL="1600200" indent="-228600" defTabSz="2613025" eaLnBrk="0" hangingPunct="0">
                <a:defRPr sz="5100">
                  <a:solidFill>
                    <a:schemeClr val="tx1"/>
                  </a:solidFill>
                  <a:latin typeface="Arial" panose="020B0604020202020204" pitchFamily="34" charset="0"/>
                </a:defRPr>
              </a:lvl4pPr>
              <a:lvl5pPr marL="2057400" indent="-228600" defTabSz="2613025" eaLnBrk="0" hangingPunct="0">
                <a:defRPr sz="5100">
                  <a:solidFill>
                    <a:schemeClr val="tx1"/>
                  </a:solidFill>
                  <a:latin typeface="Arial" panose="020B0604020202020204" pitchFamily="34" charset="0"/>
                </a:defRPr>
              </a:lvl5pPr>
              <a:lvl6pPr marL="2514600" indent="-228600" defTabSz="2613025" eaLnBrk="0" fontAlgn="base" hangingPunct="0">
                <a:spcBef>
                  <a:spcPct val="0"/>
                </a:spcBef>
                <a:spcAft>
                  <a:spcPct val="0"/>
                </a:spcAft>
                <a:defRPr sz="5100">
                  <a:solidFill>
                    <a:schemeClr val="tx1"/>
                  </a:solidFill>
                  <a:latin typeface="Arial" panose="020B0604020202020204" pitchFamily="34" charset="0"/>
                </a:defRPr>
              </a:lvl6pPr>
              <a:lvl7pPr marL="2971800" indent="-228600" defTabSz="2613025" eaLnBrk="0" fontAlgn="base" hangingPunct="0">
                <a:spcBef>
                  <a:spcPct val="0"/>
                </a:spcBef>
                <a:spcAft>
                  <a:spcPct val="0"/>
                </a:spcAft>
                <a:defRPr sz="5100">
                  <a:solidFill>
                    <a:schemeClr val="tx1"/>
                  </a:solidFill>
                  <a:latin typeface="Arial" panose="020B0604020202020204" pitchFamily="34" charset="0"/>
                </a:defRPr>
              </a:lvl7pPr>
              <a:lvl8pPr marL="3429000" indent="-228600" defTabSz="2613025" eaLnBrk="0" fontAlgn="base" hangingPunct="0">
                <a:spcBef>
                  <a:spcPct val="0"/>
                </a:spcBef>
                <a:spcAft>
                  <a:spcPct val="0"/>
                </a:spcAft>
                <a:defRPr sz="5100">
                  <a:solidFill>
                    <a:schemeClr val="tx1"/>
                  </a:solidFill>
                  <a:latin typeface="Arial" panose="020B0604020202020204" pitchFamily="34" charset="0"/>
                </a:defRPr>
              </a:lvl8pPr>
              <a:lvl9pPr marL="3886200" indent="-228600" defTabSz="2613025" eaLnBrk="0" fontAlgn="base" hangingPunct="0">
                <a:spcBef>
                  <a:spcPct val="0"/>
                </a:spcBef>
                <a:spcAft>
                  <a:spcPct val="0"/>
                </a:spcAft>
                <a:defRPr sz="5100">
                  <a:solidFill>
                    <a:schemeClr val="tx1"/>
                  </a:solidFill>
                  <a:latin typeface="Arial" panose="020B0604020202020204" pitchFamily="34" charset="0"/>
                </a:defRPr>
              </a:lvl9pPr>
            </a:lstStyle>
            <a:p>
              <a:pPr algn="ctr" eaLnBrk="1" hangingPunct="1"/>
              <a:r>
                <a:rPr lang="en-US" sz="4800" b="1" dirty="0" smtClean="0">
                  <a:latin typeface="Minion Pro" panose="02040503050306020203" pitchFamily="18" charset="0"/>
                  <a:ea typeface="Calibri" panose="020F0502020204030204" pitchFamily="34" charset="0"/>
                  <a:cs typeface="Times New Roman" panose="02020603050405020304" pitchFamily="18" charset="0"/>
                </a:rPr>
                <a:t>Lt. James Mitchell</a:t>
              </a:r>
            </a:p>
            <a:p>
              <a:pPr algn="ctr" eaLnBrk="1" hangingPunct="1"/>
              <a:r>
                <a:rPr lang="en-US" sz="4800" b="1" dirty="0" smtClean="0">
                  <a:latin typeface="Minion Pro" panose="02040503050306020203" pitchFamily="18" charset="0"/>
                  <a:ea typeface="Calibri" panose="020F0502020204030204" pitchFamily="34" charset="0"/>
                  <a:cs typeface="Times New Roman" panose="02020603050405020304" pitchFamily="18" charset="0"/>
                </a:rPr>
                <a:t>23d Infantry / C Co. / 2d IN DIV Elements </a:t>
              </a:r>
              <a:endParaRPr lang="en-US" altLang="en-US" sz="4800" b="1" dirty="0">
                <a:latin typeface="Minion Pro" panose="02040503050306020203" pitchFamily="18" charset="0"/>
                <a:cs typeface="Times New Roman" panose="02020603050405020304" pitchFamily="18" charset="0"/>
              </a:endParaRPr>
            </a:p>
          </p:txBody>
        </p:sp>
        <p:sp>
          <p:nvSpPr>
            <p:cNvPr id="261" name="TextBox 260"/>
            <p:cNvSpPr txBox="1"/>
            <p:nvPr/>
          </p:nvSpPr>
          <p:spPr>
            <a:xfrm>
              <a:off x="4720838" y="13882069"/>
              <a:ext cx="2515112" cy="830997"/>
            </a:xfrm>
            <a:prstGeom prst="rect">
              <a:avLst/>
            </a:prstGeom>
            <a:noFill/>
          </p:spPr>
          <p:txBody>
            <a:bodyPr wrap="none" rtlCol="0">
              <a:spAutoFit/>
            </a:bodyPr>
            <a:lstStyle/>
            <a:p>
              <a:r>
                <a:rPr lang="en-US" sz="4800" b="1" dirty="0" smtClean="0">
                  <a:latin typeface="Minion Pro" panose="02040503050306020203" pitchFamily="18" charset="0"/>
                  <a:cs typeface="Times New Roman" panose="02020603050405020304" pitchFamily="18" charset="0"/>
                </a:rPr>
                <a:t>(44 Men)</a:t>
              </a:r>
            </a:p>
          </p:txBody>
        </p:sp>
      </p:grpSp>
    </p:spTree>
    <p:extLst>
      <p:ext uri="{BB962C8B-B14F-4D97-AF65-F5344CB8AC3E}">
        <p14:creationId xmlns:p14="http://schemas.microsoft.com/office/powerpoint/2010/main" val="173503365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500" fill="hold"/>
                                        <p:tgtEl>
                                          <p:spTgt spid="4"/>
                                        </p:tgtEl>
                                        <p:attrNameLst>
                                          <p:attrName>ppt_w</p:attrName>
                                        </p:attrNameLst>
                                      </p:cBhvr>
                                      <p:tavLst>
                                        <p:tav tm="0">
                                          <p:val>
                                            <p:fltVal val="0"/>
                                          </p:val>
                                        </p:tav>
                                        <p:tav tm="100000">
                                          <p:val>
                                            <p:strVal val="#ppt_w"/>
                                          </p:val>
                                        </p:tav>
                                      </p:tavLst>
                                    </p:anim>
                                    <p:anim calcmode="lin" valueType="num">
                                      <p:cBhvr>
                                        <p:cTn id="8" dur="500" fill="hold"/>
                                        <p:tgtEl>
                                          <p:spTgt spid="4"/>
                                        </p:tgtEl>
                                        <p:attrNameLst>
                                          <p:attrName>ppt_h</p:attrName>
                                        </p:attrNameLst>
                                      </p:cBhvr>
                                      <p:tavLst>
                                        <p:tav tm="0">
                                          <p:val>
                                            <p:fltVal val="0"/>
                                          </p:val>
                                        </p:tav>
                                        <p:tav tm="100000">
                                          <p:val>
                                            <p:strVal val="#ppt_h"/>
                                          </p:val>
                                        </p:tav>
                                      </p:tavLst>
                                    </p:anim>
                                    <p:animEffect transition="in" filter="fade">
                                      <p:cBhvr>
                                        <p:cTn id="9" dur="500"/>
                                        <p:tgtEl>
                                          <p:spTgt spid="4"/>
                                        </p:tgtEl>
                                      </p:cBhvr>
                                    </p:animEffect>
                                  </p:childTnLst>
                                </p:cTn>
                              </p:par>
                              <p:par>
                                <p:cTn id="10" presetID="22" presetClass="entr" presetSubtype="8" fill="hold" nodeType="withEffect">
                                  <p:stCondLst>
                                    <p:cond delay="0"/>
                                  </p:stCondLst>
                                  <p:childTnLst>
                                    <p:set>
                                      <p:cBhvr>
                                        <p:cTn id="11" dur="1" fill="hold">
                                          <p:stCondLst>
                                            <p:cond delay="0"/>
                                          </p:stCondLst>
                                        </p:cTn>
                                        <p:tgtEl>
                                          <p:spTgt spid="245">
                                            <p:txEl>
                                              <p:pRg st="0" end="0"/>
                                            </p:txEl>
                                          </p:spTgt>
                                        </p:tgtEl>
                                        <p:attrNameLst>
                                          <p:attrName>style.visibility</p:attrName>
                                        </p:attrNameLst>
                                      </p:cBhvr>
                                      <p:to>
                                        <p:strVal val="visible"/>
                                      </p:to>
                                    </p:set>
                                    <p:animEffect transition="in" filter="wipe(left)">
                                      <p:cBhvr>
                                        <p:cTn id="12" dur="500"/>
                                        <p:tgtEl>
                                          <p:spTgt spid="245">
                                            <p:txEl>
                                              <p:pRg st="0" end="0"/>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nodeType="clickEffect">
                                  <p:stCondLst>
                                    <p:cond delay="0"/>
                                  </p:stCondLst>
                                  <p:childTnLst>
                                    <p:set>
                                      <p:cBhvr>
                                        <p:cTn id="16" dur="1" fill="hold">
                                          <p:stCondLst>
                                            <p:cond delay="0"/>
                                          </p:stCondLst>
                                        </p:cTn>
                                        <p:tgtEl>
                                          <p:spTgt spid="245">
                                            <p:txEl>
                                              <p:pRg st="1" end="1"/>
                                            </p:txEl>
                                          </p:spTgt>
                                        </p:tgtEl>
                                        <p:attrNameLst>
                                          <p:attrName>style.visibility</p:attrName>
                                        </p:attrNameLst>
                                      </p:cBhvr>
                                      <p:to>
                                        <p:strVal val="visible"/>
                                      </p:to>
                                    </p:set>
                                    <p:animEffect transition="in" filter="wipe(left)">
                                      <p:cBhvr>
                                        <p:cTn id="17" dur="500"/>
                                        <p:tgtEl>
                                          <p:spTgt spid="245">
                                            <p:txEl>
                                              <p:pRg st="1" end="1"/>
                                            </p:txEl>
                                          </p:spTgt>
                                        </p:tgtEl>
                                      </p:cBhvr>
                                    </p:animEffect>
                                  </p:childTnLst>
                                </p:cTn>
                              </p:par>
                              <p:par>
                                <p:cTn id="18" presetID="22" presetClass="entr" presetSubtype="2" fill="hold" grpId="0" nodeType="withEffect">
                                  <p:stCondLst>
                                    <p:cond delay="0"/>
                                  </p:stCondLst>
                                  <p:childTnLst>
                                    <p:set>
                                      <p:cBhvr>
                                        <p:cTn id="19" dur="1" fill="hold">
                                          <p:stCondLst>
                                            <p:cond delay="0"/>
                                          </p:stCondLst>
                                        </p:cTn>
                                        <p:tgtEl>
                                          <p:spTgt spid="247"/>
                                        </p:tgtEl>
                                        <p:attrNameLst>
                                          <p:attrName>style.visibility</p:attrName>
                                        </p:attrNameLst>
                                      </p:cBhvr>
                                      <p:to>
                                        <p:strVal val="visible"/>
                                      </p:to>
                                    </p:set>
                                    <p:animEffect transition="in" filter="wipe(right)">
                                      <p:cBhvr>
                                        <p:cTn id="20" dur="500"/>
                                        <p:tgtEl>
                                          <p:spTgt spid="247"/>
                                        </p:tgtEl>
                                      </p:cBhvr>
                                    </p:animEffect>
                                  </p:childTnLst>
                                </p:cTn>
                              </p:par>
                              <p:par>
                                <p:cTn id="21" presetID="22" presetClass="entr" presetSubtype="8" fill="hold" grpId="0" nodeType="withEffect">
                                  <p:stCondLst>
                                    <p:cond delay="0"/>
                                  </p:stCondLst>
                                  <p:childTnLst>
                                    <p:set>
                                      <p:cBhvr>
                                        <p:cTn id="22" dur="1" fill="hold">
                                          <p:stCondLst>
                                            <p:cond delay="0"/>
                                          </p:stCondLst>
                                        </p:cTn>
                                        <p:tgtEl>
                                          <p:spTgt spid="6"/>
                                        </p:tgtEl>
                                        <p:attrNameLst>
                                          <p:attrName>style.visibility</p:attrName>
                                        </p:attrNameLst>
                                      </p:cBhvr>
                                      <p:to>
                                        <p:strVal val="visible"/>
                                      </p:to>
                                    </p:set>
                                    <p:animEffect transition="in" filter="wipe(left)">
                                      <p:cBhvr>
                                        <p:cTn id="23" dur="500"/>
                                        <p:tgtEl>
                                          <p:spTgt spid="6"/>
                                        </p:tgtEl>
                                      </p:cBhvr>
                                    </p:animEffect>
                                  </p:childTnLst>
                                </p:cTn>
                              </p:par>
                            </p:childTnLst>
                          </p:cTn>
                        </p:par>
                        <p:par>
                          <p:cTn id="24" fill="hold">
                            <p:stCondLst>
                              <p:cond delay="500"/>
                            </p:stCondLst>
                            <p:childTnLst>
                              <p:par>
                                <p:cTn id="25" presetID="22" presetClass="entr" presetSubtype="2" fill="hold" grpId="0" nodeType="afterEffect">
                                  <p:stCondLst>
                                    <p:cond delay="0"/>
                                  </p:stCondLst>
                                  <p:childTnLst>
                                    <p:set>
                                      <p:cBhvr>
                                        <p:cTn id="26" dur="1" fill="hold">
                                          <p:stCondLst>
                                            <p:cond delay="0"/>
                                          </p:stCondLst>
                                        </p:cTn>
                                        <p:tgtEl>
                                          <p:spTgt spid="248"/>
                                        </p:tgtEl>
                                        <p:attrNameLst>
                                          <p:attrName>style.visibility</p:attrName>
                                        </p:attrNameLst>
                                      </p:cBhvr>
                                      <p:to>
                                        <p:strVal val="visible"/>
                                      </p:to>
                                    </p:set>
                                    <p:animEffect transition="in" filter="wipe(right)">
                                      <p:cBhvr>
                                        <p:cTn id="27" dur="500"/>
                                        <p:tgtEl>
                                          <p:spTgt spid="248"/>
                                        </p:tgtEl>
                                      </p:cBhvr>
                                    </p:animEffect>
                                  </p:childTnLst>
                                </p:cTn>
                              </p:par>
                            </p:childTnLst>
                          </p:cTn>
                        </p:par>
                      </p:childTnLst>
                    </p:cTn>
                  </p:par>
                  <p:par>
                    <p:cTn id="28" fill="hold">
                      <p:stCondLst>
                        <p:cond delay="indefinite"/>
                      </p:stCondLst>
                      <p:childTnLst>
                        <p:par>
                          <p:cTn id="29" fill="hold">
                            <p:stCondLst>
                              <p:cond delay="0"/>
                            </p:stCondLst>
                            <p:childTnLst>
                              <p:par>
                                <p:cTn id="30" presetID="22" presetClass="entr" presetSubtype="4" fill="hold" grpId="0" nodeType="clickEffect">
                                  <p:stCondLst>
                                    <p:cond delay="0"/>
                                  </p:stCondLst>
                                  <p:childTnLst>
                                    <p:set>
                                      <p:cBhvr>
                                        <p:cTn id="31" dur="1" fill="hold">
                                          <p:stCondLst>
                                            <p:cond delay="0"/>
                                          </p:stCondLst>
                                        </p:cTn>
                                        <p:tgtEl>
                                          <p:spTgt spid="10"/>
                                        </p:tgtEl>
                                        <p:attrNameLst>
                                          <p:attrName>style.visibility</p:attrName>
                                        </p:attrNameLst>
                                      </p:cBhvr>
                                      <p:to>
                                        <p:strVal val="visible"/>
                                      </p:to>
                                    </p:set>
                                    <p:animEffect transition="in" filter="wipe(down)">
                                      <p:cBhvr>
                                        <p:cTn id="32" dur="500"/>
                                        <p:tgtEl>
                                          <p:spTgt spid="10"/>
                                        </p:tgtEl>
                                      </p:cBhvr>
                                    </p:animEffect>
                                  </p:childTnLst>
                                </p:cTn>
                              </p:par>
                              <p:par>
                                <p:cTn id="33" presetID="22" presetClass="entr" presetSubtype="8" fill="hold" nodeType="withEffect">
                                  <p:stCondLst>
                                    <p:cond delay="0"/>
                                  </p:stCondLst>
                                  <p:childTnLst>
                                    <p:set>
                                      <p:cBhvr>
                                        <p:cTn id="34" dur="1" fill="hold">
                                          <p:stCondLst>
                                            <p:cond delay="0"/>
                                          </p:stCondLst>
                                        </p:cTn>
                                        <p:tgtEl>
                                          <p:spTgt spid="245">
                                            <p:txEl>
                                              <p:pRg st="2" end="2"/>
                                            </p:txEl>
                                          </p:spTgt>
                                        </p:tgtEl>
                                        <p:attrNameLst>
                                          <p:attrName>style.visibility</p:attrName>
                                        </p:attrNameLst>
                                      </p:cBhvr>
                                      <p:to>
                                        <p:strVal val="visible"/>
                                      </p:to>
                                    </p:set>
                                    <p:animEffect transition="in" filter="wipe(left)">
                                      <p:cBhvr>
                                        <p:cTn id="35" dur="500"/>
                                        <p:tgtEl>
                                          <p:spTgt spid="245">
                                            <p:txEl>
                                              <p:pRg st="2" end="2"/>
                                            </p:txEl>
                                          </p:spTgt>
                                        </p:tgtEl>
                                      </p:cBhvr>
                                    </p:animEffect>
                                  </p:childTnLst>
                                </p:cTn>
                              </p:par>
                            </p:childTnLst>
                          </p:cTn>
                        </p:par>
                      </p:childTnLst>
                    </p:cTn>
                  </p:par>
                  <p:par>
                    <p:cTn id="36" fill="hold">
                      <p:stCondLst>
                        <p:cond delay="indefinite"/>
                      </p:stCondLst>
                      <p:childTnLst>
                        <p:par>
                          <p:cTn id="37" fill="hold">
                            <p:stCondLst>
                              <p:cond delay="0"/>
                            </p:stCondLst>
                            <p:childTnLst>
                              <p:par>
                                <p:cTn id="38" presetID="22" presetClass="entr" presetSubtype="8" fill="hold" nodeType="clickEffect">
                                  <p:stCondLst>
                                    <p:cond delay="0"/>
                                  </p:stCondLst>
                                  <p:childTnLst>
                                    <p:set>
                                      <p:cBhvr>
                                        <p:cTn id="39" dur="1" fill="hold">
                                          <p:stCondLst>
                                            <p:cond delay="0"/>
                                          </p:stCondLst>
                                        </p:cTn>
                                        <p:tgtEl>
                                          <p:spTgt spid="245">
                                            <p:txEl>
                                              <p:pRg st="3" end="3"/>
                                            </p:txEl>
                                          </p:spTgt>
                                        </p:tgtEl>
                                        <p:attrNameLst>
                                          <p:attrName>style.visibility</p:attrName>
                                        </p:attrNameLst>
                                      </p:cBhvr>
                                      <p:to>
                                        <p:strVal val="visible"/>
                                      </p:to>
                                    </p:set>
                                    <p:animEffect transition="in" filter="wipe(left)">
                                      <p:cBhvr>
                                        <p:cTn id="40" dur="500"/>
                                        <p:tgtEl>
                                          <p:spTgt spid="245">
                                            <p:txEl>
                                              <p:pRg st="3" end="3"/>
                                            </p:txEl>
                                          </p:spTgt>
                                        </p:tgtEl>
                                      </p:cBhvr>
                                    </p:animEffect>
                                  </p:childTnLst>
                                </p:cTn>
                              </p:par>
                            </p:childTnLst>
                          </p:cTn>
                        </p:par>
                      </p:childTnLst>
                    </p:cTn>
                  </p:par>
                  <p:par>
                    <p:cTn id="41" fill="hold">
                      <p:stCondLst>
                        <p:cond delay="indefinite"/>
                      </p:stCondLst>
                      <p:childTnLst>
                        <p:par>
                          <p:cTn id="42" fill="hold">
                            <p:stCondLst>
                              <p:cond delay="0"/>
                            </p:stCondLst>
                            <p:childTnLst>
                              <p:par>
                                <p:cTn id="43" presetID="22" presetClass="entr" presetSubtype="8" fill="hold" nodeType="clickEffect">
                                  <p:stCondLst>
                                    <p:cond delay="0"/>
                                  </p:stCondLst>
                                  <p:childTnLst>
                                    <p:set>
                                      <p:cBhvr>
                                        <p:cTn id="44" dur="1" fill="hold">
                                          <p:stCondLst>
                                            <p:cond delay="0"/>
                                          </p:stCondLst>
                                        </p:cTn>
                                        <p:tgtEl>
                                          <p:spTgt spid="245">
                                            <p:txEl>
                                              <p:pRg st="4" end="4"/>
                                            </p:txEl>
                                          </p:spTgt>
                                        </p:tgtEl>
                                        <p:attrNameLst>
                                          <p:attrName>style.visibility</p:attrName>
                                        </p:attrNameLst>
                                      </p:cBhvr>
                                      <p:to>
                                        <p:strVal val="visible"/>
                                      </p:to>
                                    </p:set>
                                    <p:animEffect transition="in" filter="wipe(left)">
                                      <p:cBhvr>
                                        <p:cTn id="45" dur="500"/>
                                        <p:tgtEl>
                                          <p:spTgt spid="245">
                                            <p:txEl>
                                              <p:pRg st="4" end="4"/>
                                            </p:txEl>
                                          </p:spTgt>
                                        </p:tgtEl>
                                      </p:cBhvr>
                                    </p:animEffect>
                                  </p:childTnLst>
                                </p:cTn>
                              </p:par>
                            </p:childTnLst>
                          </p:cTn>
                        </p:par>
                      </p:childTnLst>
                    </p:cTn>
                  </p:par>
                  <p:par>
                    <p:cTn id="46" fill="hold">
                      <p:stCondLst>
                        <p:cond delay="indefinite"/>
                      </p:stCondLst>
                      <p:childTnLst>
                        <p:par>
                          <p:cTn id="47" fill="hold">
                            <p:stCondLst>
                              <p:cond delay="0"/>
                            </p:stCondLst>
                            <p:childTnLst>
                              <p:par>
                                <p:cTn id="48" presetID="22" presetClass="entr" presetSubtype="8" fill="hold" nodeType="clickEffect">
                                  <p:stCondLst>
                                    <p:cond delay="0"/>
                                  </p:stCondLst>
                                  <p:childTnLst>
                                    <p:set>
                                      <p:cBhvr>
                                        <p:cTn id="49" dur="1" fill="hold">
                                          <p:stCondLst>
                                            <p:cond delay="0"/>
                                          </p:stCondLst>
                                        </p:cTn>
                                        <p:tgtEl>
                                          <p:spTgt spid="245">
                                            <p:txEl>
                                              <p:pRg st="5" end="5"/>
                                            </p:txEl>
                                          </p:spTgt>
                                        </p:tgtEl>
                                        <p:attrNameLst>
                                          <p:attrName>style.visibility</p:attrName>
                                        </p:attrNameLst>
                                      </p:cBhvr>
                                      <p:to>
                                        <p:strVal val="visible"/>
                                      </p:to>
                                    </p:set>
                                    <p:animEffect transition="in" filter="wipe(left)">
                                      <p:cBhvr>
                                        <p:cTn id="50" dur="500"/>
                                        <p:tgtEl>
                                          <p:spTgt spid="245">
                                            <p:txEl>
                                              <p:pRg st="5" end="5"/>
                                            </p:txEl>
                                          </p:spTgt>
                                        </p:tgtEl>
                                      </p:cBhvr>
                                    </p:animEffect>
                                  </p:childTnLst>
                                </p:cTn>
                              </p:par>
                              <p:par>
                                <p:cTn id="51" presetID="22" presetClass="entr" presetSubtype="8" fill="hold" nodeType="withEffect">
                                  <p:stCondLst>
                                    <p:cond delay="0"/>
                                  </p:stCondLst>
                                  <p:childTnLst>
                                    <p:set>
                                      <p:cBhvr>
                                        <p:cTn id="52" dur="1" fill="hold">
                                          <p:stCondLst>
                                            <p:cond delay="0"/>
                                          </p:stCondLst>
                                        </p:cTn>
                                        <p:tgtEl>
                                          <p:spTgt spid="245">
                                            <p:txEl>
                                              <p:pRg st="6" end="6"/>
                                            </p:txEl>
                                          </p:spTgt>
                                        </p:tgtEl>
                                        <p:attrNameLst>
                                          <p:attrName>style.visibility</p:attrName>
                                        </p:attrNameLst>
                                      </p:cBhvr>
                                      <p:to>
                                        <p:strVal val="visible"/>
                                      </p:to>
                                    </p:set>
                                    <p:animEffect transition="in" filter="wipe(left)">
                                      <p:cBhvr>
                                        <p:cTn id="53" dur="500"/>
                                        <p:tgtEl>
                                          <p:spTgt spid="245">
                                            <p:txEl>
                                              <p:pRg st="6" end="6"/>
                                            </p:txEl>
                                          </p:spTgt>
                                        </p:tgtEl>
                                      </p:cBhvr>
                                    </p:animEffect>
                                  </p:childTnLst>
                                </p:cTn>
                              </p:par>
                              <p:par>
                                <p:cTn id="54" presetID="53" presetClass="entr" presetSubtype="16" fill="hold" nodeType="withEffect">
                                  <p:stCondLst>
                                    <p:cond delay="0"/>
                                  </p:stCondLst>
                                  <p:childTnLst>
                                    <p:set>
                                      <p:cBhvr>
                                        <p:cTn id="55" dur="1" fill="hold">
                                          <p:stCondLst>
                                            <p:cond delay="0"/>
                                          </p:stCondLst>
                                        </p:cTn>
                                        <p:tgtEl>
                                          <p:spTgt spid="8"/>
                                        </p:tgtEl>
                                        <p:attrNameLst>
                                          <p:attrName>style.visibility</p:attrName>
                                        </p:attrNameLst>
                                      </p:cBhvr>
                                      <p:to>
                                        <p:strVal val="visible"/>
                                      </p:to>
                                    </p:set>
                                    <p:anim calcmode="lin" valueType="num">
                                      <p:cBhvr>
                                        <p:cTn id="56" dur="500" fill="hold"/>
                                        <p:tgtEl>
                                          <p:spTgt spid="8"/>
                                        </p:tgtEl>
                                        <p:attrNameLst>
                                          <p:attrName>ppt_w</p:attrName>
                                        </p:attrNameLst>
                                      </p:cBhvr>
                                      <p:tavLst>
                                        <p:tav tm="0">
                                          <p:val>
                                            <p:fltVal val="0"/>
                                          </p:val>
                                        </p:tav>
                                        <p:tav tm="100000">
                                          <p:val>
                                            <p:strVal val="#ppt_w"/>
                                          </p:val>
                                        </p:tav>
                                      </p:tavLst>
                                    </p:anim>
                                    <p:anim calcmode="lin" valueType="num">
                                      <p:cBhvr>
                                        <p:cTn id="57" dur="500" fill="hold"/>
                                        <p:tgtEl>
                                          <p:spTgt spid="8"/>
                                        </p:tgtEl>
                                        <p:attrNameLst>
                                          <p:attrName>ppt_h</p:attrName>
                                        </p:attrNameLst>
                                      </p:cBhvr>
                                      <p:tavLst>
                                        <p:tav tm="0">
                                          <p:val>
                                            <p:fltVal val="0"/>
                                          </p:val>
                                        </p:tav>
                                        <p:tav tm="100000">
                                          <p:val>
                                            <p:strVal val="#ppt_h"/>
                                          </p:val>
                                        </p:tav>
                                      </p:tavLst>
                                    </p:anim>
                                    <p:animEffect transition="in" filter="fade">
                                      <p:cBhvr>
                                        <p:cTn id="58"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4" grpId="0" animBg="1"/>
      <p:bldP spid="6" grpId="0" animBg="1"/>
      <p:bldP spid="247" grpId="0" animBg="1"/>
      <p:bldP spid="248" grpId="0" animBg="1"/>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0176095" y="2362974"/>
            <a:ext cx="16720644" cy="14653786"/>
          </a:xfrm>
          <a:prstGeom prst="rect">
            <a:avLst/>
          </a:prstGeom>
        </p:spPr>
      </p:pic>
      <p:sp>
        <p:nvSpPr>
          <p:cNvPr id="5" name="TextBox 4"/>
          <p:cNvSpPr txBox="1"/>
          <p:nvPr/>
        </p:nvSpPr>
        <p:spPr>
          <a:xfrm>
            <a:off x="9723868" y="356839"/>
            <a:ext cx="17472988" cy="2123658"/>
          </a:xfrm>
          <a:prstGeom prst="rect">
            <a:avLst/>
          </a:prstGeom>
          <a:noFill/>
        </p:spPr>
        <p:txBody>
          <a:bodyPr wrap="none" rtlCol="0">
            <a:spAutoFit/>
          </a:bodyPr>
          <a:lstStyle/>
          <a:p>
            <a:r>
              <a:rPr lang="en-US" sz="4400" b="1" dirty="0" smtClean="0">
                <a:latin typeface="Minion Pro" panose="02040503050306020203" pitchFamily="18" charset="0"/>
              </a:rPr>
              <a:t>2B: Army </a:t>
            </a:r>
            <a:r>
              <a:rPr lang="en-US" sz="4400" b="1" dirty="0">
                <a:latin typeface="Minion Pro" panose="02040503050306020203" pitchFamily="18" charset="0"/>
              </a:rPr>
              <a:t>Training Publication (ATP) 3-21.8: Infantry Platoon and </a:t>
            </a:r>
            <a:r>
              <a:rPr lang="en-US" sz="4400" b="1" dirty="0" smtClean="0">
                <a:latin typeface="Minion Pro" panose="02040503050306020203" pitchFamily="18" charset="0"/>
              </a:rPr>
              <a:t>Squad</a:t>
            </a:r>
          </a:p>
          <a:p>
            <a:pPr algn="ctr"/>
            <a:r>
              <a:rPr lang="en-US" sz="4400" b="1" dirty="0" smtClean="0">
                <a:latin typeface="Minion Pro" panose="02040503050306020203" pitchFamily="18" charset="0"/>
              </a:rPr>
              <a:t>[Handout]</a:t>
            </a:r>
            <a:endParaRPr lang="en-US" sz="4400" b="1" dirty="0">
              <a:latin typeface="Minion Pro" panose="02040503050306020203" pitchFamily="18" charset="0"/>
            </a:endParaRPr>
          </a:p>
          <a:p>
            <a:endParaRPr lang="en-US" sz="4400" dirty="0">
              <a:latin typeface="Minion Pro" panose="02040503050306020203" pitchFamily="18" charset="0"/>
            </a:endParaRPr>
          </a:p>
        </p:txBody>
      </p:sp>
      <p:sp>
        <p:nvSpPr>
          <p:cNvPr id="6" name="TextBox 5"/>
          <p:cNvSpPr txBox="1"/>
          <p:nvPr/>
        </p:nvSpPr>
        <p:spPr>
          <a:xfrm>
            <a:off x="203208" y="199519"/>
            <a:ext cx="9656955" cy="17635597"/>
          </a:xfrm>
          <a:prstGeom prst="rect">
            <a:avLst/>
          </a:prstGeom>
          <a:noFill/>
        </p:spPr>
        <p:txBody>
          <a:bodyPr wrap="square" rtlCol="0">
            <a:spAutoFit/>
          </a:bodyPr>
          <a:lstStyle/>
          <a:p>
            <a:pPr marL="457200" lvl="0" indent="-457200">
              <a:buFont typeface="Arial" panose="020B0604020202020204" pitchFamily="34" charset="0"/>
              <a:buChar char="•"/>
            </a:pPr>
            <a:r>
              <a:rPr lang="en-US" sz="3000" b="1" dirty="0">
                <a:latin typeface="Minion Pro" panose="02040503050306020203" pitchFamily="18" charset="0"/>
              </a:rPr>
              <a:t>Patrol assigned to Company C and Lt. James P. Mitchell (1</a:t>
            </a:r>
            <a:r>
              <a:rPr lang="en-US" sz="3000" b="1" baseline="30000" dirty="0">
                <a:latin typeface="Minion Pro" panose="02040503050306020203" pitchFamily="18" charset="0"/>
              </a:rPr>
              <a:t>st</a:t>
            </a:r>
            <a:r>
              <a:rPr lang="en-US" sz="3000" b="1" dirty="0">
                <a:latin typeface="Minion Pro" panose="02040503050306020203" pitchFamily="18" charset="0"/>
              </a:rPr>
              <a:t> Platoon</a:t>
            </a:r>
            <a:r>
              <a:rPr lang="en-US" sz="3000" b="1" dirty="0" smtClean="0">
                <a:latin typeface="Minion Pro" panose="02040503050306020203" pitchFamily="18" charset="0"/>
              </a:rPr>
              <a:t>).</a:t>
            </a:r>
          </a:p>
          <a:p>
            <a:pPr marL="1554480" lvl="1" indent="-457200">
              <a:buFont typeface="Courier New" panose="02070309020205020404" pitchFamily="49" charset="0"/>
              <a:buChar char="o"/>
            </a:pPr>
            <a:r>
              <a:rPr lang="en-US" sz="3000" b="1" dirty="0" smtClean="0">
                <a:latin typeface="Minion Pro" panose="02040503050306020203" pitchFamily="18" charset="0"/>
              </a:rPr>
              <a:t>44 men.</a:t>
            </a:r>
          </a:p>
          <a:p>
            <a:pPr marL="1554480" lvl="1" indent="-457200">
              <a:buFont typeface="Courier New" panose="02070309020205020404" pitchFamily="49" charset="0"/>
              <a:buChar char="o"/>
            </a:pPr>
            <a:r>
              <a:rPr lang="en-US" sz="3000" b="1" dirty="0" smtClean="0">
                <a:latin typeface="Minion Pro" panose="02040503050306020203" pitchFamily="18" charset="0"/>
              </a:rPr>
              <a:t>20 lack infantry training or combat experience.</a:t>
            </a:r>
          </a:p>
          <a:p>
            <a:pPr lvl="0"/>
            <a:endParaRPr lang="en-US" sz="3000" b="1" dirty="0">
              <a:latin typeface="Minion Pro" panose="02040503050306020203" pitchFamily="18" charset="0"/>
            </a:endParaRPr>
          </a:p>
          <a:p>
            <a:pPr marL="457200" lvl="0" indent="-457200">
              <a:buFont typeface="Arial" panose="020B0604020202020204" pitchFamily="34" charset="0"/>
              <a:buChar char="•"/>
            </a:pPr>
            <a:r>
              <a:rPr lang="en-US" sz="3000" b="1" dirty="0" smtClean="0">
                <a:latin typeface="Minion Pro" panose="02040503050306020203" pitchFamily="18" charset="0"/>
              </a:rPr>
              <a:t>Orders </a:t>
            </a:r>
            <a:r>
              <a:rPr lang="en-US" sz="3000" b="1" dirty="0">
                <a:latin typeface="Minion Pro" panose="02040503050306020203" pitchFamily="18" charset="0"/>
              </a:rPr>
              <a:t>at 0600: </a:t>
            </a:r>
            <a:endParaRPr lang="en-US" sz="3000" b="1" dirty="0" smtClean="0">
              <a:latin typeface="Minion Pro" panose="02040503050306020203" pitchFamily="18" charset="0"/>
            </a:endParaRPr>
          </a:p>
          <a:p>
            <a:pPr lvl="1"/>
            <a:endParaRPr lang="en-US" sz="3000" b="1" dirty="0">
              <a:latin typeface="Minion Pro" panose="02040503050306020203" pitchFamily="18" charset="0"/>
            </a:endParaRPr>
          </a:p>
          <a:p>
            <a:pPr marL="1554480" lvl="1" indent="-457200">
              <a:buFont typeface="Courier New" panose="02070309020205020404" pitchFamily="49" charset="0"/>
              <a:buChar char="o"/>
            </a:pPr>
            <a:r>
              <a:rPr lang="en-US" sz="3000" b="1" dirty="0" smtClean="0">
                <a:latin typeface="Minion Pro" panose="02040503050306020203" pitchFamily="18" charset="0"/>
              </a:rPr>
              <a:t>Jeep mounted reconnaissance </a:t>
            </a:r>
            <a:r>
              <a:rPr lang="en-US" sz="3000" b="1" dirty="0">
                <a:latin typeface="Minion Pro" panose="02040503050306020203" pitchFamily="18" charset="0"/>
              </a:rPr>
              <a:t>of the Twin Tunnels area-by road, about thirty miles north of Company C's </a:t>
            </a:r>
            <a:r>
              <a:rPr lang="en-US" sz="3000" b="1" dirty="0" smtClean="0">
                <a:latin typeface="Minion Pro" panose="02040503050306020203" pitchFamily="18" charset="0"/>
              </a:rPr>
              <a:t>location (road distance).</a:t>
            </a:r>
          </a:p>
          <a:p>
            <a:pPr lvl="1"/>
            <a:endParaRPr lang="en-US" sz="3000" b="1" dirty="0">
              <a:latin typeface="Minion Pro" panose="02040503050306020203" pitchFamily="18" charset="0"/>
            </a:endParaRPr>
          </a:p>
          <a:p>
            <a:pPr marL="1554480" lvl="1" indent="-457200">
              <a:buFont typeface="Courier New" panose="02070309020205020404" pitchFamily="49" charset="0"/>
              <a:buChar char="o"/>
            </a:pPr>
            <a:r>
              <a:rPr lang="en-US" sz="3000" b="1" dirty="0" smtClean="0">
                <a:latin typeface="Minion Pro" panose="02040503050306020203" pitchFamily="18" charset="0"/>
              </a:rPr>
              <a:t>Enemy outpost line believed to be in the vicinity of  the twin tunnels.</a:t>
            </a:r>
          </a:p>
          <a:p>
            <a:pPr lvl="1"/>
            <a:endParaRPr lang="en-US" sz="3000" b="1" dirty="0" smtClean="0">
              <a:latin typeface="Minion Pro" panose="02040503050306020203" pitchFamily="18" charset="0"/>
            </a:endParaRPr>
          </a:p>
          <a:p>
            <a:pPr marL="1554480" lvl="1" indent="-457200">
              <a:buFont typeface="Courier New" panose="02070309020205020404" pitchFamily="49" charset="0"/>
              <a:buChar char="o"/>
            </a:pPr>
            <a:r>
              <a:rPr lang="en-US" sz="3000" b="1" dirty="0" smtClean="0">
                <a:latin typeface="Minion Pro" panose="02040503050306020203" pitchFamily="18" charset="0"/>
              </a:rPr>
              <a:t>Make </a:t>
            </a:r>
            <a:r>
              <a:rPr lang="en-US" sz="3000" b="1" dirty="0">
                <a:latin typeface="Minion Pro" panose="02040503050306020203" pitchFamily="18" charset="0"/>
              </a:rPr>
              <a:t>contact with the enemy, if he could, but to avoid combat with any large enemy force. </a:t>
            </a:r>
            <a:endParaRPr lang="en-US" sz="3000" b="1" dirty="0" smtClean="0">
              <a:latin typeface="Minion Pro" panose="02040503050306020203" pitchFamily="18" charset="0"/>
            </a:endParaRPr>
          </a:p>
          <a:p>
            <a:pPr marL="1554480" lvl="1" indent="-457200">
              <a:buFont typeface="Courier New" panose="02070309020205020404" pitchFamily="49" charset="0"/>
              <a:buChar char="o"/>
            </a:pPr>
            <a:endParaRPr lang="en-US" sz="3000" b="1" dirty="0">
              <a:latin typeface="Minion Pro" panose="02040503050306020203" pitchFamily="18" charset="0"/>
            </a:endParaRPr>
          </a:p>
          <a:p>
            <a:pPr marL="1554480" lvl="1" indent="-457200">
              <a:buFont typeface="Courier New" panose="02070309020205020404" pitchFamily="49" charset="0"/>
              <a:buChar char="o"/>
            </a:pPr>
            <a:r>
              <a:rPr lang="en-US" sz="3000" b="1" dirty="0" smtClean="0">
                <a:latin typeface="Minion Pro" panose="02040503050306020203" pitchFamily="18" charset="0"/>
              </a:rPr>
              <a:t>He </a:t>
            </a:r>
            <a:r>
              <a:rPr lang="en-US" sz="3000" b="1" dirty="0">
                <a:latin typeface="Minion Pro" panose="02040503050306020203" pitchFamily="18" charset="0"/>
              </a:rPr>
              <a:t>was ordered to move out as soon as possible since he was scheduled to meet </a:t>
            </a:r>
            <a:r>
              <a:rPr lang="en-US" sz="3000" b="1" dirty="0" smtClean="0">
                <a:latin typeface="Minion Pro" panose="02040503050306020203" pitchFamily="18" charset="0"/>
              </a:rPr>
              <a:t>the </a:t>
            </a:r>
            <a:r>
              <a:rPr lang="en-US" sz="3000" b="1" u="sng" dirty="0" smtClean="0">
                <a:latin typeface="Minion Pro" panose="02040503050306020203" pitchFamily="18" charset="0"/>
              </a:rPr>
              <a:t>24th </a:t>
            </a:r>
            <a:r>
              <a:rPr lang="en-US" sz="3000" b="1" u="sng" dirty="0">
                <a:latin typeface="Minion Pro" panose="02040503050306020203" pitchFamily="18" charset="0"/>
              </a:rPr>
              <a:t>Division's patrol at </a:t>
            </a:r>
            <a:r>
              <a:rPr lang="en-US" sz="3000" b="1" u="sng" dirty="0" smtClean="0">
                <a:latin typeface="Minion Pro" panose="02040503050306020203" pitchFamily="18" charset="0"/>
              </a:rPr>
              <a:t>1030 [15 Men]</a:t>
            </a:r>
            <a:r>
              <a:rPr lang="en-US" sz="3000" b="1" dirty="0" smtClean="0">
                <a:latin typeface="Minion Pro" panose="02040503050306020203" pitchFamily="18" charset="0"/>
              </a:rPr>
              <a:t> – need to SP NLT 0930.</a:t>
            </a:r>
            <a:br>
              <a:rPr lang="en-US" sz="3000" b="1" dirty="0" smtClean="0">
                <a:latin typeface="Minion Pro" panose="02040503050306020203" pitchFamily="18" charset="0"/>
              </a:rPr>
            </a:br>
            <a:endParaRPr lang="en-US" sz="3000" b="1" dirty="0" smtClean="0">
              <a:latin typeface="Minion Pro" panose="02040503050306020203" pitchFamily="18" charset="0"/>
            </a:endParaRPr>
          </a:p>
          <a:p>
            <a:pPr marL="1554480" lvl="1" indent="-457200">
              <a:buFont typeface="Courier New" panose="02070309020205020404" pitchFamily="49" charset="0"/>
              <a:buChar char="o"/>
            </a:pPr>
            <a:r>
              <a:rPr lang="en-US" sz="3000" b="1" dirty="0" smtClean="0">
                <a:latin typeface="Minion Pro" panose="02040503050306020203" pitchFamily="18" charset="0"/>
              </a:rPr>
              <a:t>Return before dark.</a:t>
            </a:r>
          </a:p>
          <a:p>
            <a:pPr lvl="1"/>
            <a:endParaRPr lang="en-US" sz="3000" b="1" dirty="0">
              <a:latin typeface="Minion Pro" panose="02040503050306020203" pitchFamily="18" charset="0"/>
            </a:endParaRPr>
          </a:p>
          <a:p>
            <a:pPr marL="457200" indent="-457200">
              <a:buFont typeface="Arial" panose="020B0604020202020204" pitchFamily="34" charset="0"/>
              <a:buChar char="•"/>
            </a:pPr>
            <a:r>
              <a:rPr lang="en-US" sz="3000" b="1" dirty="0" smtClean="0">
                <a:latin typeface="Minion Pro" panose="02040503050306020203" pitchFamily="18" charset="0"/>
              </a:rPr>
              <a:t>Battalion </a:t>
            </a:r>
            <a:r>
              <a:rPr lang="en-US" sz="3000" b="1" dirty="0">
                <a:latin typeface="Minion Pro" panose="02040503050306020203" pitchFamily="18" charset="0"/>
              </a:rPr>
              <a:t>headquarters called three times between 0630 </a:t>
            </a:r>
            <a:r>
              <a:rPr lang="en-US" sz="3000" b="1" dirty="0" smtClean="0">
                <a:latin typeface="Minion Pro" panose="02040503050306020203" pitchFamily="18" charset="0"/>
              </a:rPr>
              <a:t>and 0800</a:t>
            </a:r>
            <a:r>
              <a:rPr lang="en-US" sz="3000" b="1" dirty="0">
                <a:latin typeface="Minion Pro" panose="02040503050306020203" pitchFamily="18" charset="0"/>
              </a:rPr>
              <a:t>, each time adding men and weapons to the patrol. </a:t>
            </a:r>
            <a:r>
              <a:rPr lang="en-US" sz="3000" b="1" dirty="0" smtClean="0">
                <a:latin typeface="Minion Pro" panose="02040503050306020203" pitchFamily="18" charset="0"/>
              </a:rPr>
              <a:t/>
            </a:r>
            <a:br>
              <a:rPr lang="en-US" sz="3000" b="1" dirty="0" smtClean="0">
                <a:latin typeface="Minion Pro" panose="02040503050306020203" pitchFamily="18" charset="0"/>
              </a:rPr>
            </a:br>
            <a:endParaRPr lang="en-US" sz="3000" b="1" dirty="0" smtClean="0">
              <a:latin typeface="Minion Pro" panose="02040503050306020203" pitchFamily="18" charset="0"/>
            </a:endParaRPr>
          </a:p>
          <a:p>
            <a:pPr marL="1554480" lvl="1" indent="-457200">
              <a:buFont typeface="Courier New" panose="02070309020205020404" pitchFamily="49" charset="0"/>
              <a:buChar char="o"/>
            </a:pPr>
            <a:r>
              <a:rPr lang="en-US" sz="3000" b="1" u="sng" dirty="0" smtClean="0">
                <a:latin typeface="Minion Pro" panose="02040503050306020203" pitchFamily="18" charset="0"/>
                <a:ea typeface="Calibri" panose="020F0502020204030204" pitchFamily="34" charset="0"/>
                <a:cs typeface="Times New Roman" panose="02020603050405020304" pitchFamily="18" charset="0"/>
              </a:rPr>
              <a:t>Lt. </a:t>
            </a:r>
            <a:r>
              <a:rPr lang="en-US" sz="3000" b="1" u="sng" dirty="0" err="1" smtClean="0">
                <a:latin typeface="Minion Pro" panose="02040503050306020203" pitchFamily="18" charset="0"/>
                <a:ea typeface="Calibri" panose="020F0502020204030204" pitchFamily="34" charset="0"/>
                <a:cs typeface="Times New Roman" panose="02020603050405020304" pitchFamily="18" charset="0"/>
              </a:rPr>
              <a:t>Willaim</a:t>
            </a:r>
            <a:r>
              <a:rPr lang="en-US" sz="3000" b="1" u="sng" dirty="0" smtClean="0">
                <a:latin typeface="Minion Pro" panose="02040503050306020203" pitchFamily="18" charset="0"/>
                <a:ea typeface="Calibri" panose="020F0502020204030204" pitchFamily="34" charset="0"/>
                <a:cs typeface="Times New Roman" panose="02020603050405020304" pitchFamily="18" charset="0"/>
              </a:rPr>
              <a:t> Penrod </a:t>
            </a:r>
            <a:r>
              <a:rPr lang="en-US" sz="3000" b="1" dirty="0" smtClean="0">
                <a:latin typeface="Minion Pro" panose="02040503050306020203" pitchFamily="18" charset="0"/>
                <a:ea typeface="Calibri" panose="020F0502020204030204" pitchFamily="34" charset="0"/>
                <a:cs typeface="Times New Roman" panose="02020603050405020304" pitchFamily="18" charset="0"/>
              </a:rPr>
              <a:t>and heavy weapons squad (HMGs, MMGs, Recoilless Rifles).  [9 Men]</a:t>
            </a:r>
            <a:br>
              <a:rPr lang="en-US" sz="3000" b="1" dirty="0" smtClean="0">
                <a:latin typeface="Minion Pro" panose="02040503050306020203" pitchFamily="18" charset="0"/>
                <a:ea typeface="Calibri" panose="020F0502020204030204" pitchFamily="34" charset="0"/>
                <a:cs typeface="Times New Roman" panose="02020603050405020304" pitchFamily="18" charset="0"/>
              </a:rPr>
            </a:br>
            <a:endParaRPr lang="en-US" sz="3000" b="1" dirty="0" smtClean="0">
              <a:latin typeface="Minion Pro" panose="02040503050306020203" pitchFamily="18" charset="0"/>
              <a:ea typeface="Calibri" panose="020F0502020204030204" pitchFamily="34" charset="0"/>
              <a:cs typeface="Times New Roman" panose="02020603050405020304" pitchFamily="18" charset="0"/>
            </a:endParaRPr>
          </a:p>
          <a:p>
            <a:pPr marL="1554480" lvl="1" indent="-457200">
              <a:buFont typeface="Courier New" panose="02070309020205020404" pitchFamily="49" charset="0"/>
              <a:buChar char="o"/>
            </a:pPr>
            <a:r>
              <a:rPr lang="en-US" sz="3000" b="1" u="sng" dirty="0" smtClean="0">
                <a:latin typeface="Minion Pro" panose="02040503050306020203" pitchFamily="18" charset="0"/>
                <a:ea typeface="Calibri" panose="020F0502020204030204" pitchFamily="34" charset="0"/>
                <a:cs typeface="Times New Roman" panose="02020603050405020304" pitchFamily="18" charset="0"/>
              </a:rPr>
              <a:t>Capt</a:t>
            </a:r>
            <a:r>
              <a:rPr lang="en-US" sz="3000" b="1" u="sng" dirty="0">
                <a:latin typeface="Minion Pro" panose="02040503050306020203" pitchFamily="18" charset="0"/>
                <a:ea typeface="Calibri" panose="020F0502020204030204" pitchFamily="34" charset="0"/>
                <a:cs typeface="Times New Roman" panose="02020603050405020304" pitchFamily="18" charset="0"/>
              </a:rPr>
              <a:t>. Melvin </a:t>
            </a:r>
            <a:r>
              <a:rPr lang="en-US" sz="3000" b="1" u="sng" dirty="0" err="1">
                <a:latin typeface="Minion Pro" panose="02040503050306020203" pitchFamily="18" charset="0"/>
                <a:ea typeface="Calibri" panose="020F0502020204030204" pitchFamily="34" charset="0"/>
                <a:cs typeface="Times New Roman" panose="02020603050405020304" pitchFamily="18" charset="0"/>
              </a:rPr>
              <a:t>R.Stai</a:t>
            </a:r>
            <a:r>
              <a:rPr lang="en-US" sz="3000" b="1" u="sng" dirty="0">
                <a:latin typeface="Minion Pro" panose="02040503050306020203" pitchFamily="18" charset="0"/>
                <a:ea typeface="Calibri" panose="020F0502020204030204" pitchFamily="34" charset="0"/>
                <a:cs typeface="Times New Roman" panose="02020603050405020304" pitchFamily="18" charset="0"/>
              </a:rPr>
              <a:t> </a:t>
            </a:r>
            <a:r>
              <a:rPr lang="en-US" sz="3000" b="1" dirty="0">
                <a:latin typeface="Minion Pro" panose="02040503050306020203" pitchFamily="18" charset="0"/>
                <a:ea typeface="Calibri" panose="020F0502020204030204" pitchFamily="34" charset="0"/>
                <a:cs typeface="Times New Roman" panose="02020603050405020304" pitchFamily="18" charset="0"/>
              </a:rPr>
              <a:t>(battalion assistant S3</a:t>
            </a:r>
            <a:r>
              <a:rPr lang="en-US" sz="3000" b="1" dirty="0" smtClean="0">
                <a:latin typeface="Minion Pro" panose="02040503050306020203" pitchFamily="18" charset="0"/>
                <a:ea typeface="Calibri" panose="020F0502020204030204" pitchFamily="34" charset="0"/>
                <a:cs typeface="Times New Roman" panose="02020603050405020304" pitchFamily="18" charset="0"/>
              </a:rPr>
              <a:t>) to coordinate link-up with 24</a:t>
            </a:r>
            <a:r>
              <a:rPr lang="en-US" sz="3000" b="1" baseline="30000" dirty="0" smtClean="0">
                <a:latin typeface="Minion Pro" panose="02040503050306020203" pitchFamily="18" charset="0"/>
                <a:ea typeface="Calibri" panose="020F0502020204030204" pitchFamily="34" charset="0"/>
                <a:cs typeface="Times New Roman" panose="02020603050405020304" pitchFamily="18" charset="0"/>
              </a:rPr>
              <a:t>th</a:t>
            </a:r>
            <a:r>
              <a:rPr lang="en-US" sz="3000" b="1" dirty="0" smtClean="0">
                <a:latin typeface="Minion Pro" panose="02040503050306020203" pitchFamily="18" charset="0"/>
                <a:ea typeface="Calibri" panose="020F0502020204030204" pitchFamily="34" charset="0"/>
                <a:cs typeface="Times New Roman" panose="02020603050405020304" pitchFamily="18" charset="0"/>
              </a:rPr>
              <a:t> Division. [2 Men]</a:t>
            </a:r>
            <a:br>
              <a:rPr lang="en-US" sz="3000" b="1" dirty="0" smtClean="0">
                <a:latin typeface="Minion Pro" panose="02040503050306020203" pitchFamily="18" charset="0"/>
                <a:ea typeface="Calibri" panose="020F0502020204030204" pitchFamily="34" charset="0"/>
                <a:cs typeface="Times New Roman" panose="02020603050405020304" pitchFamily="18" charset="0"/>
              </a:rPr>
            </a:br>
            <a:endParaRPr lang="en-US" sz="3000" b="1" dirty="0" smtClean="0">
              <a:latin typeface="Minion Pro" panose="02040503050306020203" pitchFamily="18" charset="0"/>
              <a:ea typeface="Calibri" panose="020F0502020204030204" pitchFamily="34" charset="0"/>
              <a:cs typeface="Times New Roman" panose="02020603050405020304" pitchFamily="18" charset="0"/>
            </a:endParaRPr>
          </a:p>
          <a:p>
            <a:pPr marL="1554480" lvl="1" indent="-457200">
              <a:buFont typeface="Courier New" panose="02070309020205020404" pitchFamily="49" charset="0"/>
              <a:buChar char="o"/>
            </a:pPr>
            <a:r>
              <a:rPr lang="en-US" sz="3000" b="1" u="sng" dirty="0">
                <a:latin typeface="Minion Pro" panose="02040503050306020203" pitchFamily="18" charset="0"/>
              </a:rPr>
              <a:t>Major Millard O. </a:t>
            </a:r>
            <a:r>
              <a:rPr lang="en-US" sz="3000" b="1" u="sng" dirty="0" smtClean="0">
                <a:latin typeface="Minion Pro" panose="02040503050306020203" pitchFamily="18" charset="0"/>
              </a:rPr>
              <a:t>Engen </a:t>
            </a:r>
            <a:r>
              <a:rPr lang="en-US" sz="3000" b="1" dirty="0" smtClean="0">
                <a:latin typeface="Minion Pro" panose="02040503050306020203" pitchFamily="18" charset="0"/>
              </a:rPr>
              <a:t>with Liaison Plane to provide radio link back to BN/Regt (Infantry radios not compatible with aircraft radios). </a:t>
            </a:r>
            <a:r>
              <a:rPr lang="en-US" sz="3000" b="1" dirty="0" smtClean="0">
                <a:latin typeface="Minion Pro" panose="02040503050306020203" pitchFamily="18" charset="0"/>
                <a:ea typeface="Calibri" panose="020F0502020204030204" pitchFamily="34" charset="0"/>
                <a:cs typeface="Times New Roman" panose="02020603050405020304" pitchFamily="18" charset="0"/>
              </a:rPr>
              <a:t>  </a:t>
            </a:r>
            <a:endParaRPr lang="en-US" sz="3000" b="1" dirty="0" smtClean="0">
              <a:latin typeface="Minion Pro" panose="02040503050306020203" pitchFamily="18" charset="0"/>
            </a:endParaRPr>
          </a:p>
          <a:p>
            <a:endParaRPr lang="en-US" sz="3000" b="1" dirty="0">
              <a:latin typeface="Minion Pro" panose="02040503050306020203" pitchFamily="18" charset="0"/>
            </a:endParaRPr>
          </a:p>
        </p:txBody>
      </p:sp>
      <p:sp>
        <p:nvSpPr>
          <p:cNvPr id="9" name="Oval 8"/>
          <p:cNvSpPr/>
          <p:nvPr/>
        </p:nvSpPr>
        <p:spPr>
          <a:xfrm>
            <a:off x="9965474" y="5218771"/>
            <a:ext cx="758283" cy="758283"/>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smtClean="0"/>
              <a:t>1</a:t>
            </a:r>
            <a:endParaRPr lang="en-US" dirty="0"/>
          </a:p>
        </p:txBody>
      </p:sp>
      <p:sp>
        <p:nvSpPr>
          <p:cNvPr id="10" name="Oval 9"/>
          <p:cNvSpPr/>
          <p:nvPr/>
        </p:nvSpPr>
        <p:spPr>
          <a:xfrm>
            <a:off x="9965474" y="6084848"/>
            <a:ext cx="758283" cy="758283"/>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smtClean="0"/>
              <a:t>2</a:t>
            </a:r>
            <a:endParaRPr lang="en-US" dirty="0"/>
          </a:p>
        </p:txBody>
      </p:sp>
      <p:sp>
        <p:nvSpPr>
          <p:cNvPr id="11" name="Oval 10"/>
          <p:cNvSpPr/>
          <p:nvPr/>
        </p:nvSpPr>
        <p:spPr>
          <a:xfrm>
            <a:off x="9965474" y="6995531"/>
            <a:ext cx="758283" cy="758283"/>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smtClean="0"/>
              <a:t>3</a:t>
            </a:r>
            <a:endParaRPr lang="en-US" dirty="0"/>
          </a:p>
        </p:txBody>
      </p:sp>
      <p:sp>
        <p:nvSpPr>
          <p:cNvPr id="12" name="Oval 11"/>
          <p:cNvSpPr/>
          <p:nvPr/>
        </p:nvSpPr>
        <p:spPr>
          <a:xfrm>
            <a:off x="9965474" y="8976731"/>
            <a:ext cx="758283" cy="758283"/>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smtClean="0"/>
              <a:t>4</a:t>
            </a:r>
            <a:endParaRPr lang="en-US" dirty="0"/>
          </a:p>
        </p:txBody>
      </p:sp>
      <p:sp>
        <p:nvSpPr>
          <p:cNvPr id="13" name="Oval 12"/>
          <p:cNvSpPr/>
          <p:nvPr/>
        </p:nvSpPr>
        <p:spPr>
          <a:xfrm>
            <a:off x="9965474" y="9798206"/>
            <a:ext cx="758283" cy="758283"/>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smtClean="0"/>
              <a:t>5</a:t>
            </a:r>
            <a:endParaRPr lang="en-US" dirty="0"/>
          </a:p>
        </p:txBody>
      </p:sp>
      <p:sp>
        <p:nvSpPr>
          <p:cNvPr id="14" name="Oval 13"/>
          <p:cNvSpPr/>
          <p:nvPr/>
        </p:nvSpPr>
        <p:spPr>
          <a:xfrm>
            <a:off x="9965474" y="10597377"/>
            <a:ext cx="758283" cy="758283"/>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smtClean="0"/>
              <a:t>6</a:t>
            </a:r>
            <a:endParaRPr lang="en-US" dirty="0"/>
          </a:p>
        </p:txBody>
      </p:sp>
      <p:sp>
        <p:nvSpPr>
          <p:cNvPr id="15" name="Oval 14"/>
          <p:cNvSpPr/>
          <p:nvPr/>
        </p:nvSpPr>
        <p:spPr>
          <a:xfrm>
            <a:off x="9965474" y="11418850"/>
            <a:ext cx="758283" cy="758283"/>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smtClean="0"/>
              <a:t>7</a:t>
            </a:r>
            <a:endParaRPr lang="en-US" dirty="0"/>
          </a:p>
        </p:txBody>
      </p:sp>
      <p:sp>
        <p:nvSpPr>
          <p:cNvPr id="16" name="Oval 15"/>
          <p:cNvSpPr/>
          <p:nvPr/>
        </p:nvSpPr>
        <p:spPr>
          <a:xfrm>
            <a:off x="9965474" y="12530256"/>
            <a:ext cx="758283" cy="758283"/>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smtClean="0"/>
              <a:t>8</a:t>
            </a:r>
            <a:endParaRPr lang="en-US" dirty="0"/>
          </a:p>
        </p:txBody>
      </p:sp>
    </p:spTree>
    <p:extLst>
      <p:ext uri="{BB962C8B-B14F-4D97-AF65-F5344CB8AC3E}">
        <p14:creationId xmlns:p14="http://schemas.microsoft.com/office/powerpoint/2010/main" val="287394212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6">
                                            <p:txEl>
                                              <p:pRg st="15" end="15"/>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6">
                                            <p:txEl>
                                              <p:pRg st="16" end="16"/>
                                            </p:txEl>
                                          </p:spTgt>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6">
                                            <p:txEl>
                                              <p:pRg st="17" end="17"/>
                                            </p:txEl>
                                          </p:spTgt>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6">
                                            <p:txEl>
                                              <p:pRg st="18" end="18"/>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Text Box 1761"/>
          <p:cNvSpPr txBox="1">
            <a:spLocks noChangeArrowheads="1"/>
          </p:cNvSpPr>
          <p:nvPr/>
        </p:nvSpPr>
        <p:spPr bwMode="auto">
          <a:xfrm>
            <a:off x="8230389" y="385340"/>
            <a:ext cx="10820334" cy="23083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defTabSz="2613025" eaLnBrk="0" hangingPunct="0">
              <a:defRPr sz="5100">
                <a:solidFill>
                  <a:schemeClr val="tx1"/>
                </a:solidFill>
                <a:latin typeface="Arial" panose="020B0604020202020204" pitchFamily="34" charset="0"/>
              </a:defRPr>
            </a:lvl1pPr>
            <a:lvl2pPr marL="742950" indent="-285750" defTabSz="2613025" eaLnBrk="0" hangingPunct="0">
              <a:defRPr sz="5100">
                <a:solidFill>
                  <a:schemeClr val="tx1"/>
                </a:solidFill>
                <a:latin typeface="Arial" panose="020B0604020202020204" pitchFamily="34" charset="0"/>
              </a:defRPr>
            </a:lvl2pPr>
            <a:lvl3pPr marL="1143000" indent="-228600" defTabSz="2613025" eaLnBrk="0" hangingPunct="0">
              <a:defRPr sz="5100">
                <a:solidFill>
                  <a:schemeClr val="tx1"/>
                </a:solidFill>
                <a:latin typeface="Arial" panose="020B0604020202020204" pitchFamily="34" charset="0"/>
              </a:defRPr>
            </a:lvl3pPr>
            <a:lvl4pPr marL="1600200" indent="-228600" defTabSz="2613025" eaLnBrk="0" hangingPunct="0">
              <a:defRPr sz="5100">
                <a:solidFill>
                  <a:schemeClr val="tx1"/>
                </a:solidFill>
                <a:latin typeface="Arial" panose="020B0604020202020204" pitchFamily="34" charset="0"/>
              </a:defRPr>
            </a:lvl4pPr>
            <a:lvl5pPr marL="2057400" indent="-228600" defTabSz="2613025" eaLnBrk="0" hangingPunct="0">
              <a:defRPr sz="5100">
                <a:solidFill>
                  <a:schemeClr val="tx1"/>
                </a:solidFill>
                <a:latin typeface="Arial" panose="020B0604020202020204" pitchFamily="34" charset="0"/>
              </a:defRPr>
            </a:lvl5pPr>
            <a:lvl6pPr marL="2514600" indent="-228600" defTabSz="2613025" eaLnBrk="0" fontAlgn="base" hangingPunct="0">
              <a:spcBef>
                <a:spcPct val="0"/>
              </a:spcBef>
              <a:spcAft>
                <a:spcPct val="0"/>
              </a:spcAft>
              <a:defRPr sz="5100">
                <a:solidFill>
                  <a:schemeClr val="tx1"/>
                </a:solidFill>
                <a:latin typeface="Arial" panose="020B0604020202020204" pitchFamily="34" charset="0"/>
              </a:defRPr>
            </a:lvl6pPr>
            <a:lvl7pPr marL="2971800" indent="-228600" defTabSz="2613025" eaLnBrk="0" fontAlgn="base" hangingPunct="0">
              <a:spcBef>
                <a:spcPct val="0"/>
              </a:spcBef>
              <a:spcAft>
                <a:spcPct val="0"/>
              </a:spcAft>
              <a:defRPr sz="5100">
                <a:solidFill>
                  <a:schemeClr val="tx1"/>
                </a:solidFill>
                <a:latin typeface="Arial" panose="020B0604020202020204" pitchFamily="34" charset="0"/>
              </a:defRPr>
            </a:lvl7pPr>
            <a:lvl8pPr marL="3429000" indent="-228600" defTabSz="2613025" eaLnBrk="0" fontAlgn="base" hangingPunct="0">
              <a:spcBef>
                <a:spcPct val="0"/>
              </a:spcBef>
              <a:spcAft>
                <a:spcPct val="0"/>
              </a:spcAft>
              <a:defRPr sz="5100">
                <a:solidFill>
                  <a:schemeClr val="tx1"/>
                </a:solidFill>
                <a:latin typeface="Arial" panose="020B0604020202020204" pitchFamily="34" charset="0"/>
              </a:defRPr>
            </a:lvl8pPr>
            <a:lvl9pPr marL="3886200" indent="-228600" defTabSz="2613025" eaLnBrk="0" fontAlgn="base" hangingPunct="0">
              <a:spcBef>
                <a:spcPct val="0"/>
              </a:spcBef>
              <a:spcAft>
                <a:spcPct val="0"/>
              </a:spcAft>
              <a:defRPr sz="5100">
                <a:solidFill>
                  <a:schemeClr val="tx1"/>
                </a:solidFill>
                <a:latin typeface="Arial" panose="020B0604020202020204" pitchFamily="34" charset="0"/>
              </a:defRPr>
            </a:lvl9pPr>
          </a:lstStyle>
          <a:p>
            <a:pPr algn="ctr" eaLnBrk="1" hangingPunct="1"/>
            <a:r>
              <a:rPr lang="en-US" sz="7200" b="1" dirty="0" smtClean="0">
                <a:latin typeface="Times New Roman" panose="02020603050405020304" pitchFamily="18" charset="0"/>
                <a:cs typeface="Times New Roman" panose="02020603050405020304" pitchFamily="18" charset="0"/>
              </a:rPr>
              <a:t>2C: The Road to </a:t>
            </a:r>
            <a:r>
              <a:rPr lang="en-US" sz="7200" b="1" dirty="0" err="1" smtClean="0">
                <a:latin typeface="Times New Roman" panose="02020603050405020304" pitchFamily="18" charset="0"/>
                <a:cs typeface="Times New Roman" panose="02020603050405020304" pitchFamily="18" charset="0"/>
              </a:rPr>
              <a:t>Sinch</a:t>
            </a:r>
            <a:r>
              <a:rPr lang="en-US" sz="7200" b="1" dirty="0" smtClean="0">
                <a:latin typeface="Times New Roman" panose="02020603050405020304" pitchFamily="18" charset="0"/>
                <a:cs typeface="Times New Roman" panose="02020603050405020304" pitchFamily="18" charset="0"/>
              </a:rPr>
              <a:t>’ on </a:t>
            </a:r>
          </a:p>
          <a:p>
            <a:pPr algn="ctr" eaLnBrk="1" hangingPunct="1"/>
            <a:r>
              <a:rPr lang="en-US" altLang="en-US" sz="7200" b="1" dirty="0" smtClean="0">
                <a:latin typeface="Times New Roman" panose="02020603050405020304" pitchFamily="18" charset="0"/>
                <a:cs typeface="Times New Roman" panose="02020603050405020304" pitchFamily="18" charset="0"/>
              </a:rPr>
              <a:t>28 January 1951</a:t>
            </a:r>
            <a:endParaRPr lang="en-US" altLang="en-US" sz="7200" b="1" dirty="0">
              <a:latin typeface="Times New Roman" panose="02020603050405020304" pitchFamily="18" charset="0"/>
              <a:cs typeface="Times New Roman" panose="02020603050405020304" pitchFamily="18" charset="0"/>
            </a:endParaRPr>
          </a:p>
        </p:txBody>
      </p:sp>
      <p:pic>
        <p:nvPicPr>
          <p:cNvPr id="26" name="Picture 1762" descr="CSI Crest Medium"/>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92369" y="609599"/>
            <a:ext cx="2395405" cy="253218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6" name="Group 5"/>
          <p:cNvGrpSpPr/>
          <p:nvPr/>
        </p:nvGrpSpPr>
        <p:grpSpPr>
          <a:xfrm>
            <a:off x="668382" y="14392187"/>
            <a:ext cx="10671600" cy="4154984"/>
            <a:chOff x="668382" y="14392187"/>
            <a:chExt cx="10671600" cy="4154984"/>
          </a:xfrm>
        </p:grpSpPr>
        <p:sp>
          <p:nvSpPr>
            <p:cNvPr id="71" name="TextBox 70"/>
            <p:cNvSpPr txBox="1"/>
            <p:nvPr/>
          </p:nvSpPr>
          <p:spPr>
            <a:xfrm>
              <a:off x="668382" y="14392187"/>
              <a:ext cx="4648773" cy="4154984"/>
            </a:xfrm>
            <a:prstGeom prst="rect">
              <a:avLst/>
            </a:prstGeom>
            <a:noFill/>
          </p:spPr>
          <p:txBody>
            <a:bodyPr wrap="none" rtlCol="0">
              <a:spAutoFit/>
            </a:bodyPr>
            <a:lstStyle/>
            <a:p>
              <a:r>
                <a:rPr lang="en-US" sz="4400" b="1" dirty="0" smtClean="0">
                  <a:latin typeface="Minion Pro" panose="02040503050306020203" pitchFamily="18" charset="0"/>
                  <a:cs typeface="Times New Roman" panose="02020603050405020304" pitchFamily="18" charset="0"/>
                </a:rPr>
                <a:t>2x ¾  - Ton Trucks</a:t>
              </a:r>
            </a:p>
            <a:p>
              <a:r>
                <a:rPr lang="en-US" sz="4400" b="1" dirty="0" smtClean="0">
                  <a:latin typeface="Minion Pro" panose="02040503050306020203" pitchFamily="18" charset="0"/>
                  <a:cs typeface="Times New Roman" panose="02020603050405020304" pitchFamily="18" charset="0"/>
                </a:rPr>
                <a:t>9x Jeeps</a:t>
              </a:r>
            </a:p>
            <a:p>
              <a:r>
                <a:rPr lang="en-US" sz="4400" b="1" dirty="0" smtClean="0">
                  <a:latin typeface="Minion Pro" panose="02040503050306020203" pitchFamily="18" charset="0"/>
                  <a:cs typeface="Times New Roman" panose="02020603050405020304" pitchFamily="18" charset="0"/>
                </a:rPr>
                <a:t>8x BARs</a:t>
              </a:r>
            </a:p>
            <a:p>
              <a:r>
                <a:rPr lang="en-US" sz="4400" b="1" dirty="0" smtClean="0">
                  <a:latin typeface="Minion Pro" panose="02040503050306020203" pitchFamily="18" charset="0"/>
                  <a:cs typeface="Times New Roman" panose="02020603050405020304" pitchFamily="18" charset="0"/>
                </a:rPr>
                <a:t>75mm RR</a:t>
              </a:r>
            </a:p>
            <a:p>
              <a:r>
                <a:rPr lang="en-US" sz="4400" b="1" dirty="0" smtClean="0">
                  <a:latin typeface="Minion Pro" panose="02040503050306020203" pitchFamily="18" charset="0"/>
                  <a:cs typeface="Times New Roman" panose="02020603050405020304" pitchFamily="18" charset="0"/>
                </a:rPr>
                <a:t>57mm RR</a:t>
              </a:r>
            </a:p>
            <a:p>
              <a:endParaRPr lang="en-US" sz="4400" b="1" dirty="0">
                <a:latin typeface="Minion Pro" panose="02040503050306020203" pitchFamily="18" charset="0"/>
                <a:cs typeface="Times New Roman" panose="02020603050405020304" pitchFamily="18" charset="0"/>
              </a:endParaRPr>
            </a:p>
          </p:txBody>
        </p:sp>
        <p:sp>
          <p:nvSpPr>
            <p:cNvPr id="72" name="TextBox 71"/>
            <p:cNvSpPr txBox="1"/>
            <p:nvPr/>
          </p:nvSpPr>
          <p:spPr>
            <a:xfrm>
              <a:off x="5967549" y="14392187"/>
              <a:ext cx="5372433" cy="4154984"/>
            </a:xfrm>
            <a:prstGeom prst="rect">
              <a:avLst/>
            </a:prstGeom>
            <a:noFill/>
          </p:spPr>
          <p:txBody>
            <a:bodyPr wrap="none" rtlCol="0">
              <a:spAutoFit/>
            </a:bodyPr>
            <a:lstStyle/>
            <a:p>
              <a:r>
                <a:rPr lang="en-US" sz="4400" b="1" dirty="0" smtClean="0">
                  <a:latin typeface="Minion Pro" panose="02040503050306020203" pitchFamily="18" charset="0"/>
                  <a:cs typeface="Times New Roman" panose="02020603050405020304" pitchFamily="18" charset="0"/>
                </a:rPr>
                <a:t>3.5” Bazooka</a:t>
              </a:r>
            </a:p>
            <a:p>
              <a:r>
                <a:rPr lang="en-US" sz="4400" b="1" dirty="0" smtClean="0">
                  <a:latin typeface="Minion Pro" panose="02040503050306020203" pitchFamily="18" charset="0"/>
                  <a:cs typeface="Times New Roman" panose="02020603050405020304" pitchFamily="18" charset="0"/>
                </a:rPr>
                <a:t>60mm </a:t>
              </a:r>
              <a:r>
                <a:rPr lang="en-US" sz="4400" b="1" dirty="0" err="1" smtClean="0">
                  <a:latin typeface="Minion Pro" panose="02040503050306020203" pitchFamily="18" charset="0"/>
                  <a:cs typeface="Times New Roman" panose="02020603050405020304" pitchFamily="18" charset="0"/>
                </a:rPr>
                <a:t>Mtr</a:t>
              </a:r>
              <a:endParaRPr lang="en-US" sz="4400" b="1" dirty="0" smtClean="0">
                <a:latin typeface="Minion Pro" panose="02040503050306020203" pitchFamily="18" charset="0"/>
                <a:cs typeface="Times New Roman" panose="02020603050405020304" pitchFamily="18" charset="0"/>
              </a:endParaRPr>
            </a:p>
            <a:p>
              <a:r>
                <a:rPr lang="en-US" sz="4400" b="1" dirty="0" smtClean="0">
                  <a:latin typeface="Minion Pro" panose="02040503050306020203" pitchFamily="18" charset="0"/>
                  <a:cs typeface="Times New Roman" panose="02020603050405020304" pitchFamily="18" charset="0"/>
                </a:rPr>
                <a:t>2X 50. Jeep </a:t>
              </a:r>
              <a:r>
                <a:rPr lang="en-US" sz="4400" b="1" dirty="0" err="1" smtClean="0">
                  <a:latin typeface="Minion Pro" panose="02040503050306020203" pitchFamily="18" charset="0"/>
                  <a:cs typeface="Times New Roman" panose="02020603050405020304" pitchFamily="18" charset="0"/>
                </a:rPr>
                <a:t>mtd</a:t>
              </a:r>
              <a:r>
                <a:rPr lang="en-US" sz="4400" b="1" dirty="0" smtClean="0">
                  <a:latin typeface="Minion Pro" panose="02040503050306020203" pitchFamily="18" charset="0"/>
                  <a:cs typeface="Times New Roman" panose="02020603050405020304" pitchFamily="18" charset="0"/>
                </a:rPr>
                <a:t> HMG</a:t>
              </a:r>
            </a:p>
            <a:p>
              <a:r>
                <a:rPr lang="en-US" sz="4400" b="1" dirty="0" smtClean="0">
                  <a:latin typeface="Minion Pro" panose="02040503050306020203" pitchFamily="18" charset="0"/>
                  <a:cs typeface="Times New Roman" panose="02020603050405020304" pitchFamily="18" charset="0"/>
                </a:rPr>
                <a:t>3x 30. Jeep </a:t>
              </a:r>
              <a:r>
                <a:rPr lang="en-US" sz="4400" b="1" dirty="0" err="1" smtClean="0">
                  <a:latin typeface="Minion Pro" panose="02040503050306020203" pitchFamily="18" charset="0"/>
                  <a:cs typeface="Times New Roman" panose="02020603050405020304" pitchFamily="18" charset="0"/>
                </a:rPr>
                <a:t>mtd</a:t>
              </a:r>
              <a:r>
                <a:rPr lang="en-US" sz="4400" b="1" dirty="0" smtClean="0">
                  <a:latin typeface="Minion Pro" panose="02040503050306020203" pitchFamily="18" charset="0"/>
                  <a:cs typeface="Times New Roman" panose="02020603050405020304" pitchFamily="18" charset="0"/>
                </a:rPr>
                <a:t> MMG</a:t>
              </a:r>
            </a:p>
            <a:p>
              <a:r>
                <a:rPr lang="en-US" sz="4400" b="1" dirty="0" smtClean="0">
                  <a:latin typeface="Minion Pro" panose="02040503050306020203" pitchFamily="18" charset="0"/>
                  <a:cs typeface="Times New Roman" panose="02020603050405020304" pitchFamily="18" charset="0"/>
                </a:rPr>
                <a:t>3x 30. tripod MMG</a:t>
              </a:r>
            </a:p>
            <a:p>
              <a:endParaRPr lang="en-US" sz="4400" b="1" dirty="0">
                <a:latin typeface="Minion Pro" panose="02040503050306020203" pitchFamily="18" charset="0"/>
                <a:cs typeface="Times New Roman" panose="02020603050405020304" pitchFamily="18" charset="0"/>
              </a:endParaRPr>
            </a:p>
          </p:txBody>
        </p:sp>
      </p:grpSp>
      <p:grpSp>
        <p:nvGrpSpPr>
          <p:cNvPr id="11" name="Group 10"/>
          <p:cNvGrpSpPr/>
          <p:nvPr/>
        </p:nvGrpSpPr>
        <p:grpSpPr>
          <a:xfrm>
            <a:off x="204648" y="3482461"/>
            <a:ext cx="12501531" cy="10703803"/>
            <a:chOff x="204648" y="3482461"/>
            <a:chExt cx="12501531" cy="10703803"/>
          </a:xfrm>
        </p:grpSpPr>
        <p:grpSp>
          <p:nvGrpSpPr>
            <p:cNvPr id="15" name="Group 14"/>
            <p:cNvGrpSpPr>
              <a:grpSpLocks noChangeAspect="1"/>
            </p:cNvGrpSpPr>
            <p:nvPr/>
          </p:nvGrpSpPr>
          <p:grpSpPr>
            <a:xfrm>
              <a:off x="617014" y="5165775"/>
              <a:ext cx="4483114" cy="1165024"/>
              <a:chOff x="3175455" y="314325"/>
              <a:chExt cx="2561780" cy="665728"/>
            </a:xfrm>
          </p:grpSpPr>
          <p:sp>
            <p:nvSpPr>
              <p:cNvPr id="17" name="Rectangle 16"/>
              <p:cNvSpPr/>
              <p:nvPr/>
            </p:nvSpPr>
            <p:spPr>
              <a:xfrm>
                <a:off x="3585571" y="439616"/>
                <a:ext cx="835860" cy="507118"/>
              </a:xfrm>
              <a:prstGeom prst="rect">
                <a:avLst/>
              </a:prstGeom>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5400" dirty="0">
                  <a:latin typeface="Minion Pro" panose="02040503050306020203" pitchFamily="18" charset="0"/>
                  <a:cs typeface="Times New Roman" panose="02020603050405020304" pitchFamily="18" charset="0"/>
                </a:endParaRPr>
              </a:p>
            </p:txBody>
          </p:sp>
          <p:sp>
            <p:nvSpPr>
              <p:cNvPr id="18" name="Freeform 17"/>
              <p:cNvSpPr/>
              <p:nvPr/>
            </p:nvSpPr>
            <p:spPr>
              <a:xfrm>
                <a:off x="3576637" y="438150"/>
                <a:ext cx="823913" cy="504825"/>
              </a:xfrm>
              <a:custGeom>
                <a:avLst/>
                <a:gdLst>
                  <a:gd name="connsiteX0" fmla="*/ 0 w 823913"/>
                  <a:gd name="connsiteY0" fmla="*/ 504825 h 504825"/>
                  <a:gd name="connsiteX1" fmla="*/ 823913 w 823913"/>
                  <a:gd name="connsiteY1" fmla="*/ 0 h 504825"/>
                </a:gdLst>
                <a:ahLst/>
                <a:cxnLst>
                  <a:cxn ang="0">
                    <a:pos x="connsiteX0" y="connsiteY0"/>
                  </a:cxn>
                  <a:cxn ang="0">
                    <a:pos x="connsiteX1" y="connsiteY1"/>
                  </a:cxn>
                </a:cxnLst>
                <a:rect l="l" t="t" r="r" b="b"/>
                <a:pathLst>
                  <a:path w="823913" h="504825">
                    <a:moveTo>
                      <a:pt x="0" y="504825"/>
                    </a:moveTo>
                    <a:lnTo>
                      <a:pt x="823913" y="0"/>
                    </a:lnTo>
                  </a:path>
                </a:pathLst>
              </a:custGeom>
              <a:no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5400">
                  <a:latin typeface="Minion Pro" panose="02040503050306020203" pitchFamily="18" charset="0"/>
                  <a:cs typeface="Times New Roman" panose="02020603050405020304" pitchFamily="18" charset="0"/>
                </a:endParaRPr>
              </a:p>
            </p:txBody>
          </p:sp>
          <p:sp>
            <p:nvSpPr>
              <p:cNvPr id="19" name="Freeform 18"/>
              <p:cNvSpPr/>
              <p:nvPr/>
            </p:nvSpPr>
            <p:spPr>
              <a:xfrm>
                <a:off x="3590925" y="438150"/>
                <a:ext cx="814388" cy="495300"/>
              </a:xfrm>
              <a:custGeom>
                <a:avLst/>
                <a:gdLst>
                  <a:gd name="connsiteX0" fmla="*/ 0 w 814388"/>
                  <a:gd name="connsiteY0" fmla="*/ 0 h 495300"/>
                  <a:gd name="connsiteX1" fmla="*/ 814388 w 814388"/>
                  <a:gd name="connsiteY1" fmla="*/ 495300 h 495300"/>
                </a:gdLst>
                <a:ahLst/>
                <a:cxnLst>
                  <a:cxn ang="0">
                    <a:pos x="connsiteX0" y="connsiteY0"/>
                  </a:cxn>
                  <a:cxn ang="0">
                    <a:pos x="connsiteX1" y="connsiteY1"/>
                  </a:cxn>
                </a:cxnLst>
                <a:rect l="l" t="t" r="r" b="b"/>
                <a:pathLst>
                  <a:path w="814388" h="495300">
                    <a:moveTo>
                      <a:pt x="0" y="0"/>
                    </a:moveTo>
                    <a:lnTo>
                      <a:pt x="814388" y="495300"/>
                    </a:lnTo>
                  </a:path>
                </a:pathLst>
              </a:custGeom>
              <a:no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5400">
                  <a:latin typeface="Minion Pro" panose="02040503050306020203" pitchFamily="18" charset="0"/>
                  <a:cs typeface="Times New Roman" panose="02020603050405020304" pitchFamily="18" charset="0"/>
                </a:endParaRPr>
              </a:p>
            </p:txBody>
          </p:sp>
          <p:sp>
            <p:nvSpPr>
              <p:cNvPr id="20" name="Oval 19"/>
              <p:cNvSpPr/>
              <p:nvPr/>
            </p:nvSpPr>
            <p:spPr>
              <a:xfrm>
                <a:off x="3786188" y="314325"/>
                <a:ext cx="95250" cy="90488"/>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5400">
                  <a:latin typeface="Minion Pro" panose="02040503050306020203" pitchFamily="18" charset="0"/>
                  <a:cs typeface="Times New Roman" panose="02020603050405020304" pitchFamily="18" charset="0"/>
                </a:endParaRPr>
              </a:p>
            </p:txBody>
          </p:sp>
          <p:sp>
            <p:nvSpPr>
              <p:cNvPr id="21" name="Oval 20"/>
              <p:cNvSpPr/>
              <p:nvPr/>
            </p:nvSpPr>
            <p:spPr>
              <a:xfrm>
                <a:off x="3938588" y="314325"/>
                <a:ext cx="95250" cy="90488"/>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5400">
                  <a:latin typeface="Minion Pro" panose="02040503050306020203" pitchFamily="18" charset="0"/>
                  <a:cs typeface="Times New Roman" panose="02020603050405020304" pitchFamily="18" charset="0"/>
                </a:endParaRPr>
              </a:p>
            </p:txBody>
          </p:sp>
          <p:sp>
            <p:nvSpPr>
              <p:cNvPr id="22" name="Oval 21"/>
              <p:cNvSpPr/>
              <p:nvPr/>
            </p:nvSpPr>
            <p:spPr>
              <a:xfrm>
                <a:off x="4095751" y="314325"/>
                <a:ext cx="95250" cy="90488"/>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5400">
                  <a:latin typeface="Minion Pro" panose="02040503050306020203" pitchFamily="18" charset="0"/>
                  <a:cs typeface="Times New Roman" panose="02020603050405020304" pitchFamily="18" charset="0"/>
                </a:endParaRPr>
              </a:p>
            </p:txBody>
          </p:sp>
          <p:sp>
            <p:nvSpPr>
              <p:cNvPr id="24" name="TextBox 23"/>
              <p:cNvSpPr txBox="1"/>
              <p:nvPr/>
            </p:nvSpPr>
            <p:spPr>
              <a:xfrm>
                <a:off x="3175455" y="452436"/>
                <a:ext cx="402308" cy="527617"/>
              </a:xfrm>
              <a:prstGeom prst="rect">
                <a:avLst/>
              </a:prstGeom>
              <a:noFill/>
            </p:spPr>
            <p:txBody>
              <a:bodyPr wrap="none" rtlCol="0">
                <a:spAutoFit/>
              </a:bodyPr>
              <a:lstStyle/>
              <a:p>
                <a:r>
                  <a:rPr lang="en-US" sz="5400" b="1" dirty="0" smtClean="0">
                    <a:latin typeface="Minion Pro" panose="02040503050306020203" pitchFamily="18" charset="0"/>
                    <a:cs typeface="Times New Roman" panose="02020603050405020304" pitchFamily="18" charset="0"/>
                  </a:rPr>
                  <a:t>1 </a:t>
                </a:r>
                <a:endParaRPr lang="en-US" sz="5400" b="1" dirty="0">
                  <a:latin typeface="Minion Pro" panose="02040503050306020203" pitchFamily="18" charset="0"/>
                  <a:cs typeface="Times New Roman" panose="02020603050405020304" pitchFamily="18" charset="0"/>
                </a:endParaRPr>
              </a:p>
            </p:txBody>
          </p:sp>
          <p:sp>
            <p:nvSpPr>
              <p:cNvPr id="27" name="TextBox 26"/>
              <p:cNvSpPr txBox="1"/>
              <p:nvPr/>
            </p:nvSpPr>
            <p:spPr>
              <a:xfrm>
                <a:off x="4512357" y="447674"/>
                <a:ext cx="1224878" cy="527617"/>
              </a:xfrm>
              <a:prstGeom prst="rect">
                <a:avLst/>
              </a:prstGeom>
              <a:noFill/>
            </p:spPr>
            <p:txBody>
              <a:bodyPr wrap="none" rtlCol="0">
                <a:spAutoFit/>
              </a:bodyPr>
              <a:lstStyle/>
              <a:p>
                <a:r>
                  <a:rPr lang="en-US" sz="5400" b="1" dirty="0" smtClean="0">
                    <a:latin typeface="Minion Pro" panose="02040503050306020203" pitchFamily="18" charset="0"/>
                    <a:cs typeface="Times New Roman" panose="02020603050405020304" pitchFamily="18" charset="0"/>
                  </a:rPr>
                  <a:t>C/1/23</a:t>
                </a:r>
                <a:endParaRPr lang="en-US" sz="5400" b="1" dirty="0">
                  <a:latin typeface="Minion Pro" panose="02040503050306020203" pitchFamily="18" charset="0"/>
                  <a:cs typeface="Times New Roman" panose="02020603050405020304" pitchFamily="18" charset="0"/>
                </a:endParaRPr>
              </a:p>
            </p:txBody>
          </p:sp>
        </p:grpSp>
        <p:sp>
          <p:nvSpPr>
            <p:cNvPr id="33" name="Text Box 1761"/>
            <p:cNvSpPr txBox="1">
              <a:spLocks noChangeArrowheads="1"/>
            </p:cNvSpPr>
            <p:nvPr/>
          </p:nvSpPr>
          <p:spPr bwMode="auto">
            <a:xfrm>
              <a:off x="235131" y="3482461"/>
              <a:ext cx="12148458" cy="15696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defTabSz="2613025" eaLnBrk="0" hangingPunct="0">
                <a:defRPr sz="5100">
                  <a:solidFill>
                    <a:schemeClr val="tx1"/>
                  </a:solidFill>
                  <a:latin typeface="Arial" panose="020B0604020202020204" pitchFamily="34" charset="0"/>
                </a:defRPr>
              </a:lvl1pPr>
              <a:lvl2pPr marL="742950" indent="-285750" defTabSz="2613025" eaLnBrk="0" hangingPunct="0">
                <a:defRPr sz="5100">
                  <a:solidFill>
                    <a:schemeClr val="tx1"/>
                  </a:solidFill>
                  <a:latin typeface="Arial" panose="020B0604020202020204" pitchFamily="34" charset="0"/>
                </a:defRPr>
              </a:lvl2pPr>
              <a:lvl3pPr marL="1143000" indent="-228600" defTabSz="2613025" eaLnBrk="0" hangingPunct="0">
                <a:defRPr sz="5100">
                  <a:solidFill>
                    <a:schemeClr val="tx1"/>
                  </a:solidFill>
                  <a:latin typeface="Arial" panose="020B0604020202020204" pitchFamily="34" charset="0"/>
                </a:defRPr>
              </a:lvl3pPr>
              <a:lvl4pPr marL="1600200" indent="-228600" defTabSz="2613025" eaLnBrk="0" hangingPunct="0">
                <a:defRPr sz="5100">
                  <a:solidFill>
                    <a:schemeClr val="tx1"/>
                  </a:solidFill>
                  <a:latin typeface="Arial" panose="020B0604020202020204" pitchFamily="34" charset="0"/>
                </a:defRPr>
              </a:lvl4pPr>
              <a:lvl5pPr marL="2057400" indent="-228600" defTabSz="2613025" eaLnBrk="0" hangingPunct="0">
                <a:defRPr sz="5100">
                  <a:solidFill>
                    <a:schemeClr val="tx1"/>
                  </a:solidFill>
                  <a:latin typeface="Arial" panose="020B0604020202020204" pitchFamily="34" charset="0"/>
                </a:defRPr>
              </a:lvl5pPr>
              <a:lvl6pPr marL="2514600" indent="-228600" defTabSz="2613025" eaLnBrk="0" fontAlgn="base" hangingPunct="0">
                <a:spcBef>
                  <a:spcPct val="0"/>
                </a:spcBef>
                <a:spcAft>
                  <a:spcPct val="0"/>
                </a:spcAft>
                <a:defRPr sz="5100">
                  <a:solidFill>
                    <a:schemeClr val="tx1"/>
                  </a:solidFill>
                  <a:latin typeface="Arial" panose="020B0604020202020204" pitchFamily="34" charset="0"/>
                </a:defRPr>
              </a:lvl6pPr>
              <a:lvl7pPr marL="2971800" indent="-228600" defTabSz="2613025" eaLnBrk="0" fontAlgn="base" hangingPunct="0">
                <a:spcBef>
                  <a:spcPct val="0"/>
                </a:spcBef>
                <a:spcAft>
                  <a:spcPct val="0"/>
                </a:spcAft>
                <a:defRPr sz="5100">
                  <a:solidFill>
                    <a:schemeClr val="tx1"/>
                  </a:solidFill>
                  <a:latin typeface="Arial" panose="020B0604020202020204" pitchFamily="34" charset="0"/>
                </a:defRPr>
              </a:lvl7pPr>
              <a:lvl8pPr marL="3429000" indent="-228600" defTabSz="2613025" eaLnBrk="0" fontAlgn="base" hangingPunct="0">
                <a:spcBef>
                  <a:spcPct val="0"/>
                </a:spcBef>
                <a:spcAft>
                  <a:spcPct val="0"/>
                </a:spcAft>
                <a:defRPr sz="5100">
                  <a:solidFill>
                    <a:schemeClr val="tx1"/>
                  </a:solidFill>
                  <a:latin typeface="Arial" panose="020B0604020202020204" pitchFamily="34" charset="0"/>
                </a:defRPr>
              </a:lvl8pPr>
              <a:lvl9pPr marL="3886200" indent="-228600" defTabSz="2613025" eaLnBrk="0" fontAlgn="base" hangingPunct="0">
                <a:spcBef>
                  <a:spcPct val="0"/>
                </a:spcBef>
                <a:spcAft>
                  <a:spcPct val="0"/>
                </a:spcAft>
                <a:defRPr sz="5100">
                  <a:solidFill>
                    <a:schemeClr val="tx1"/>
                  </a:solidFill>
                  <a:latin typeface="Arial" panose="020B0604020202020204" pitchFamily="34" charset="0"/>
                </a:defRPr>
              </a:lvl9pPr>
            </a:lstStyle>
            <a:p>
              <a:pPr algn="ctr" eaLnBrk="1" hangingPunct="1"/>
              <a:r>
                <a:rPr lang="en-US" sz="4800" b="1" dirty="0" smtClean="0">
                  <a:latin typeface="Minion Pro" panose="02040503050306020203" pitchFamily="18" charset="0"/>
                  <a:ea typeface="Calibri" panose="020F0502020204030204" pitchFamily="34" charset="0"/>
                  <a:cs typeface="Times New Roman" panose="02020603050405020304" pitchFamily="18" charset="0"/>
                </a:rPr>
                <a:t>Lt. James Mitchell</a:t>
              </a:r>
            </a:p>
            <a:p>
              <a:pPr algn="ctr" eaLnBrk="1" hangingPunct="1"/>
              <a:r>
                <a:rPr lang="en-US" sz="4800" b="1" dirty="0" smtClean="0">
                  <a:latin typeface="Minion Pro" panose="02040503050306020203" pitchFamily="18" charset="0"/>
                  <a:ea typeface="Calibri" panose="020F0502020204030204" pitchFamily="34" charset="0"/>
                  <a:cs typeface="Times New Roman" panose="02020603050405020304" pitchFamily="18" charset="0"/>
                </a:rPr>
                <a:t>23d Infantry / 2d IN DIV Elements (X Corps) </a:t>
              </a:r>
              <a:endParaRPr lang="en-US" altLang="en-US" sz="4800" b="1" dirty="0">
                <a:latin typeface="Minion Pro" panose="02040503050306020203" pitchFamily="18" charset="0"/>
                <a:cs typeface="Times New Roman" panose="02020603050405020304" pitchFamily="18" charset="0"/>
              </a:endParaRPr>
            </a:p>
          </p:txBody>
        </p:sp>
        <p:grpSp>
          <p:nvGrpSpPr>
            <p:cNvPr id="3" name="Group 2"/>
            <p:cNvGrpSpPr/>
            <p:nvPr/>
          </p:nvGrpSpPr>
          <p:grpSpPr>
            <a:xfrm>
              <a:off x="5890779" y="5165775"/>
              <a:ext cx="5114698" cy="1780172"/>
              <a:chOff x="5890779" y="8213775"/>
              <a:chExt cx="5114698" cy="1780172"/>
            </a:xfrm>
          </p:grpSpPr>
          <p:grpSp>
            <p:nvGrpSpPr>
              <p:cNvPr id="34" name="Group 33"/>
              <p:cNvGrpSpPr>
                <a:grpSpLocks noChangeAspect="1"/>
              </p:cNvGrpSpPr>
              <p:nvPr/>
            </p:nvGrpSpPr>
            <p:grpSpPr>
              <a:xfrm>
                <a:off x="5890779" y="8213775"/>
                <a:ext cx="5114698" cy="1165024"/>
                <a:chOff x="3175455" y="314325"/>
                <a:chExt cx="2922685" cy="665728"/>
              </a:xfrm>
            </p:grpSpPr>
            <p:sp>
              <p:nvSpPr>
                <p:cNvPr id="35" name="Rectangle 34"/>
                <p:cNvSpPr/>
                <p:nvPr/>
              </p:nvSpPr>
              <p:spPr>
                <a:xfrm>
                  <a:off x="3585571" y="439616"/>
                  <a:ext cx="835860" cy="507118"/>
                </a:xfrm>
                <a:prstGeom prst="rect">
                  <a:avLst/>
                </a:prstGeom>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5400" dirty="0">
                    <a:latin typeface="Minion Pro" panose="02040503050306020203" pitchFamily="18" charset="0"/>
                    <a:cs typeface="Times New Roman" panose="02020603050405020304" pitchFamily="18" charset="0"/>
                  </a:endParaRPr>
                </a:p>
              </p:txBody>
            </p:sp>
            <p:sp>
              <p:nvSpPr>
                <p:cNvPr id="37" name="Freeform 36"/>
                <p:cNvSpPr/>
                <p:nvPr/>
              </p:nvSpPr>
              <p:spPr>
                <a:xfrm>
                  <a:off x="3576637" y="438150"/>
                  <a:ext cx="823913" cy="504825"/>
                </a:xfrm>
                <a:custGeom>
                  <a:avLst/>
                  <a:gdLst>
                    <a:gd name="connsiteX0" fmla="*/ 0 w 823913"/>
                    <a:gd name="connsiteY0" fmla="*/ 504825 h 504825"/>
                    <a:gd name="connsiteX1" fmla="*/ 823913 w 823913"/>
                    <a:gd name="connsiteY1" fmla="*/ 0 h 504825"/>
                  </a:gdLst>
                  <a:ahLst/>
                  <a:cxnLst>
                    <a:cxn ang="0">
                      <a:pos x="connsiteX0" y="connsiteY0"/>
                    </a:cxn>
                    <a:cxn ang="0">
                      <a:pos x="connsiteX1" y="connsiteY1"/>
                    </a:cxn>
                  </a:cxnLst>
                  <a:rect l="l" t="t" r="r" b="b"/>
                  <a:pathLst>
                    <a:path w="823913" h="504825">
                      <a:moveTo>
                        <a:pt x="0" y="504825"/>
                      </a:moveTo>
                      <a:lnTo>
                        <a:pt x="823913" y="0"/>
                      </a:lnTo>
                    </a:path>
                  </a:pathLst>
                </a:custGeom>
                <a:no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5400">
                    <a:latin typeface="Minion Pro" panose="02040503050306020203" pitchFamily="18" charset="0"/>
                    <a:cs typeface="Times New Roman" panose="02020603050405020304" pitchFamily="18" charset="0"/>
                  </a:endParaRPr>
                </a:p>
              </p:txBody>
            </p:sp>
            <p:sp>
              <p:nvSpPr>
                <p:cNvPr id="38" name="Freeform 37"/>
                <p:cNvSpPr/>
                <p:nvPr/>
              </p:nvSpPr>
              <p:spPr>
                <a:xfrm>
                  <a:off x="3590925" y="438150"/>
                  <a:ext cx="814388" cy="495300"/>
                </a:xfrm>
                <a:custGeom>
                  <a:avLst/>
                  <a:gdLst>
                    <a:gd name="connsiteX0" fmla="*/ 0 w 814388"/>
                    <a:gd name="connsiteY0" fmla="*/ 0 h 495300"/>
                    <a:gd name="connsiteX1" fmla="*/ 814388 w 814388"/>
                    <a:gd name="connsiteY1" fmla="*/ 495300 h 495300"/>
                  </a:gdLst>
                  <a:ahLst/>
                  <a:cxnLst>
                    <a:cxn ang="0">
                      <a:pos x="connsiteX0" y="connsiteY0"/>
                    </a:cxn>
                    <a:cxn ang="0">
                      <a:pos x="connsiteX1" y="connsiteY1"/>
                    </a:cxn>
                  </a:cxnLst>
                  <a:rect l="l" t="t" r="r" b="b"/>
                  <a:pathLst>
                    <a:path w="814388" h="495300">
                      <a:moveTo>
                        <a:pt x="0" y="0"/>
                      </a:moveTo>
                      <a:lnTo>
                        <a:pt x="814388" y="495300"/>
                      </a:lnTo>
                    </a:path>
                  </a:pathLst>
                </a:custGeom>
                <a:no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5400">
                    <a:latin typeface="Minion Pro" panose="02040503050306020203" pitchFamily="18" charset="0"/>
                    <a:cs typeface="Times New Roman" panose="02020603050405020304" pitchFamily="18" charset="0"/>
                  </a:endParaRPr>
                </a:p>
              </p:txBody>
            </p:sp>
            <p:sp>
              <p:nvSpPr>
                <p:cNvPr id="40" name="Oval 39"/>
                <p:cNvSpPr/>
                <p:nvPr/>
              </p:nvSpPr>
              <p:spPr>
                <a:xfrm>
                  <a:off x="3866016" y="314325"/>
                  <a:ext cx="95250" cy="90488"/>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5400">
                    <a:latin typeface="Minion Pro" panose="02040503050306020203" pitchFamily="18" charset="0"/>
                    <a:cs typeface="Times New Roman" panose="02020603050405020304" pitchFamily="18" charset="0"/>
                  </a:endParaRPr>
                </a:p>
              </p:txBody>
            </p:sp>
            <p:sp>
              <p:nvSpPr>
                <p:cNvPr id="41" name="Oval 40"/>
                <p:cNvSpPr/>
                <p:nvPr/>
              </p:nvSpPr>
              <p:spPr>
                <a:xfrm>
                  <a:off x="4023179" y="314325"/>
                  <a:ext cx="95250" cy="90488"/>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5400">
                    <a:latin typeface="Minion Pro" panose="02040503050306020203" pitchFamily="18" charset="0"/>
                    <a:cs typeface="Times New Roman" panose="02020603050405020304" pitchFamily="18" charset="0"/>
                  </a:endParaRPr>
                </a:p>
              </p:txBody>
            </p:sp>
            <p:sp>
              <p:nvSpPr>
                <p:cNvPr id="42" name="TextBox 41"/>
                <p:cNvSpPr txBox="1"/>
                <p:nvPr/>
              </p:nvSpPr>
              <p:spPr>
                <a:xfrm>
                  <a:off x="3175455" y="452436"/>
                  <a:ext cx="402308" cy="527617"/>
                </a:xfrm>
                <a:prstGeom prst="rect">
                  <a:avLst/>
                </a:prstGeom>
                <a:noFill/>
              </p:spPr>
              <p:txBody>
                <a:bodyPr wrap="none" rtlCol="0">
                  <a:spAutoFit/>
                </a:bodyPr>
                <a:lstStyle/>
                <a:p>
                  <a:r>
                    <a:rPr lang="en-US" sz="5400" b="1" dirty="0" smtClean="0">
                      <a:latin typeface="Minion Pro" panose="02040503050306020203" pitchFamily="18" charset="0"/>
                      <a:cs typeface="Times New Roman" panose="02020603050405020304" pitchFamily="18" charset="0"/>
                    </a:rPr>
                    <a:t>1 </a:t>
                  </a:r>
                  <a:endParaRPr lang="en-US" sz="5400" b="1" dirty="0">
                    <a:latin typeface="Minion Pro" panose="02040503050306020203" pitchFamily="18" charset="0"/>
                    <a:cs typeface="Times New Roman" panose="02020603050405020304" pitchFamily="18" charset="0"/>
                  </a:endParaRPr>
                </a:p>
              </p:txBody>
            </p:sp>
            <p:sp>
              <p:nvSpPr>
                <p:cNvPr id="43" name="TextBox 42"/>
                <p:cNvSpPr txBox="1"/>
                <p:nvPr/>
              </p:nvSpPr>
              <p:spPr>
                <a:xfrm>
                  <a:off x="4512357" y="447674"/>
                  <a:ext cx="1585783" cy="527617"/>
                </a:xfrm>
                <a:prstGeom prst="rect">
                  <a:avLst/>
                </a:prstGeom>
                <a:noFill/>
              </p:spPr>
              <p:txBody>
                <a:bodyPr wrap="none" rtlCol="0">
                  <a:spAutoFit/>
                </a:bodyPr>
                <a:lstStyle/>
                <a:p>
                  <a:r>
                    <a:rPr lang="en-US" sz="5400" b="1" smtClean="0">
                      <a:latin typeface="Minion Pro" panose="02040503050306020203" pitchFamily="18" charset="0"/>
                      <a:cs typeface="Times New Roman" panose="02020603050405020304" pitchFamily="18" charset="0"/>
                    </a:rPr>
                    <a:t>1/D/1/23</a:t>
                  </a:r>
                  <a:endParaRPr lang="en-US" sz="5400" b="1" dirty="0">
                    <a:latin typeface="Minion Pro" panose="02040503050306020203" pitchFamily="18" charset="0"/>
                    <a:cs typeface="Times New Roman" panose="02020603050405020304" pitchFamily="18" charset="0"/>
                  </a:endParaRPr>
                </a:p>
              </p:txBody>
            </p:sp>
          </p:grpSp>
          <p:sp>
            <p:nvSpPr>
              <p:cNvPr id="44" name="TextBox 43"/>
              <p:cNvSpPr txBox="1"/>
              <p:nvPr/>
            </p:nvSpPr>
            <p:spPr>
              <a:xfrm>
                <a:off x="5953066" y="9286061"/>
                <a:ext cx="4760599" cy="707886"/>
              </a:xfrm>
              <a:prstGeom prst="rect">
                <a:avLst/>
              </a:prstGeom>
              <a:noFill/>
            </p:spPr>
            <p:txBody>
              <a:bodyPr wrap="none" rtlCol="0">
                <a:spAutoFit/>
              </a:bodyPr>
              <a:lstStyle/>
              <a:p>
                <a:r>
                  <a:rPr lang="en-US" sz="4000" b="1" dirty="0" smtClean="0">
                    <a:latin typeface="Minion Pro" panose="02040503050306020203" pitchFamily="18" charset="0"/>
                    <a:cs typeface="Times New Roman" panose="02020603050405020304" pitchFamily="18" charset="0"/>
                  </a:rPr>
                  <a:t>(Lt. William Penrod)</a:t>
                </a:r>
                <a:endParaRPr lang="en-US" sz="4000" b="1" dirty="0">
                  <a:latin typeface="Minion Pro" panose="02040503050306020203" pitchFamily="18" charset="0"/>
                  <a:cs typeface="Times New Roman" panose="02020603050405020304" pitchFamily="18" charset="0"/>
                </a:endParaRPr>
              </a:p>
            </p:txBody>
          </p:sp>
        </p:grpSp>
        <p:sp>
          <p:nvSpPr>
            <p:cNvPr id="54" name="TextBox 53"/>
            <p:cNvSpPr txBox="1"/>
            <p:nvPr/>
          </p:nvSpPr>
          <p:spPr>
            <a:xfrm>
              <a:off x="518192" y="6920958"/>
              <a:ext cx="8900193" cy="830997"/>
            </a:xfrm>
            <a:prstGeom prst="rect">
              <a:avLst/>
            </a:prstGeom>
            <a:noFill/>
          </p:spPr>
          <p:txBody>
            <a:bodyPr wrap="none" rtlCol="0">
              <a:spAutoFit/>
            </a:bodyPr>
            <a:lstStyle/>
            <a:p>
              <a:r>
                <a:rPr lang="en-US" sz="4800" b="1" dirty="0" smtClean="0">
                  <a:latin typeface="Minion Pro" panose="02040503050306020203" pitchFamily="18" charset="0"/>
                  <a:cs typeface="Times New Roman" panose="02020603050405020304" pitchFamily="18" charset="0"/>
                </a:rPr>
                <a:t>2x radio operators (Artillery BN)</a:t>
              </a:r>
              <a:endParaRPr lang="en-US" sz="4800" b="1" dirty="0">
                <a:latin typeface="Minion Pro" panose="02040503050306020203" pitchFamily="18" charset="0"/>
                <a:cs typeface="Times New Roman" panose="02020603050405020304" pitchFamily="18" charset="0"/>
              </a:endParaRPr>
            </a:p>
          </p:txBody>
        </p:sp>
        <p:sp>
          <p:nvSpPr>
            <p:cNvPr id="55" name="TextBox 54"/>
            <p:cNvSpPr txBox="1"/>
            <p:nvPr/>
          </p:nvSpPr>
          <p:spPr>
            <a:xfrm>
              <a:off x="518192" y="7831004"/>
              <a:ext cx="7933582" cy="830997"/>
            </a:xfrm>
            <a:prstGeom prst="rect">
              <a:avLst/>
            </a:prstGeom>
            <a:noFill/>
          </p:spPr>
          <p:txBody>
            <a:bodyPr wrap="none" rtlCol="0">
              <a:spAutoFit/>
            </a:bodyPr>
            <a:lstStyle/>
            <a:p>
              <a:r>
                <a:rPr lang="en-US" sz="4800" b="1" dirty="0" smtClean="0">
                  <a:latin typeface="Minion Pro" panose="02040503050306020203" pitchFamily="18" charset="0"/>
                  <a:cs typeface="Times New Roman" panose="02020603050405020304" pitchFamily="18" charset="0"/>
                </a:rPr>
                <a:t>5x jeep drivers (24</a:t>
              </a:r>
              <a:r>
                <a:rPr lang="en-US" sz="4800" b="1" baseline="30000" dirty="0" smtClean="0">
                  <a:latin typeface="Minion Pro" panose="02040503050306020203" pitchFamily="18" charset="0"/>
                  <a:cs typeface="Times New Roman" panose="02020603050405020304" pitchFamily="18" charset="0"/>
                </a:rPr>
                <a:t>th</a:t>
              </a:r>
              <a:r>
                <a:rPr lang="en-US" sz="4800" b="1" dirty="0" smtClean="0">
                  <a:latin typeface="Minion Pro" panose="02040503050306020203" pitchFamily="18" charset="0"/>
                  <a:cs typeface="Times New Roman" panose="02020603050405020304" pitchFamily="18" charset="0"/>
                </a:rPr>
                <a:t> Division)</a:t>
              </a:r>
            </a:p>
          </p:txBody>
        </p:sp>
        <p:sp>
          <p:nvSpPr>
            <p:cNvPr id="2" name="Rectangle 1"/>
            <p:cNvSpPr/>
            <p:nvPr/>
          </p:nvSpPr>
          <p:spPr>
            <a:xfrm>
              <a:off x="261256" y="3502297"/>
              <a:ext cx="12174583" cy="6895738"/>
            </a:xfrm>
            <a:prstGeom prst="rect">
              <a:avLst/>
            </a:prstGeom>
            <a:noFill/>
            <a:ln w="571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Minion Pro" panose="02040503050306020203" pitchFamily="18" charset="0"/>
                <a:cs typeface="Times New Roman" panose="02020603050405020304" pitchFamily="18" charset="0"/>
              </a:endParaRPr>
            </a:p>
          </p:txBody>
        </p:sp>
        <p:grpSp>
          <p:nvGrpSpPr>
            <p:cNvPr id="4" name="Group 3"/>
            <p:cNvGrpSpPr/>
            <p:nvPr/>
          </p:nvGrpSpPr>
          <p:grpSpPr>
            <a:xfrm>
              <a:off x="518192" y="8610421"/>
              <a:ext cx="9249327" cy="1741043"/>
              <a:chOff x="518192" y="8610421"/>
              <a:chExt cx="9249327" cy="1741043"/>
            </a:xfrm>
          </p:grpSpPr>
          <p:sp>
            <p:nvSpPr>
              <p:cNvPr id="56" name="TextBox 55"/>
              <p:cNvSpPr txBox="1"/>
              <p:nvPr/>
            </p:nvSpPr>
            <p:spPr>
              <a:xfrm>
                <a:off x="518192" y="8610421"/>
                <a:ext cx="9249327" cy="830997"/>
              </a:xfrm>
              <a:prstGeom prst="rect">
                <a:avLst/>
              </a:prstGeom>
              <a:noFill/>
            </p:spPr>
            <p:txBody>
              <a:bodyPr wrap="none" rtlCol="0">
                <a:spAutoFit/>
              </a:bodyPr>
              <a:lstStyle/>
              <a:p>
                <a:r>
                  <a:rPr lang="en-US" sz="4800" b="1" dirty="0" smtClean="0">
                    <a:latin typeface="Minion Pro" panose="02040503050306020203" pitchFamily="18" charset="0"/>
                    <a:cs typeface="Times New Roman" panose="02020603050405020304" pitchFamily="18" charset="0"/>
                  </a:rPr>
                  <a:t>Capt. Melvin </a:t>
                </a:r>
                <a:r>
                  <a:rPr lang="en-US" sz="4800" b="1" dirty="0" err="1" smtClean="0">
                    <a:latin typeface="Minion Pro" panose="02040503050306020203" pitchFamily="18" charset="0"/>
                    <a:cs typeface="Times New Roman" panose="02020603050405020304" pitchFamily="18" charset="0"/>
                  </a:rPr>
                  <a:t>Stai</a:t>
                </a:r>
                <a:r>
                  <a:rPr lang="en-US" sz="4800" b="1" dirty="0" smtClean="0">
                    <a:latin typeface="Minion Pro" panose="02040503050306020203" pitchFamily="18" charset="0"/>
                    <a:cs typeface="Times New Roman" panose="02020603050405020304" pitchFamily="18" charset="0"/>
                  </a:rPr>
                  <a:t> (2d BN Asst. S3)</a:t>
                </a:r>
              </a:p>
            </p:txBody>
          </p:sp>
          <p:sp>
            <p:nvSpPr>
              <p:cNvPr id="60" name="TextBox 59"/>
              <p:cNvSpPr txBox="1"/>
              <p:nvPr/>
            </p:nvSpPr>
            <p:spPr>
              <a:xfrm>
                <a:off x="5029202" y="9520467"/>
                <a:ext cx="2560316" cy="830997"/>
              </a:xfrm>
              <a:prstGeom prst="rect">
                <a:avLst/>
              </a:prstGeom>
              <a:noFill/>
            </p:spPr>
            <p:txBody>
              <a:bodyPr wrap="none" rtlCol="0">
                <a:spAutoFit/>
              </a:bodyPr>
              <a:lstStyle/>
              <a:p>
                <a:r>
                  <a:rPr lang="en-US" sz="4800" b="1" dirty="0" smtClean="0">
                    <a:latin typeface="Minion Pro" panose="02040503050306020203" pitchFamily="18" charset="0"/>
                    <a:cs typeface="Times New Roman" panose="02020603050405020304" pitchFamily="18" charset="0"/>
                  </a:rPr>
                  <a:t>(45 Men)</a:t>
                </a:r>
              </a:p>
            </p:txBody>
          </p:sp>
        </p:grpSp>
        <p:grpSp>
          <p:nvGrpSpPr>
            <p:cNvPr id="5" name="Group 4"/>
            <p:cNvGrpSpPr/>
            <p:nvPr/>
          </p:nvGrpSpPr>
          <p:grpSpPr>
            <a:xfrm>
              <a:off x="204648" y="10428516"/>
              <a:ext cx="12174584" cy="3757748"/>
              <a:chOff x="204648" y="10428516"/>
              <a:chExt cx="12174584" cy="3757748"/>
            </a:xfrm>
          </p:grpSpPr>
          <p:sp>
            <p:nvSpPr>
              <p:cNvPr id="57" name="Rectangle 56"/>
              <p:cNvSpPr/>
              <p:nvPr/>
            </p:nvSpPr>
            <p:spPr>
              <a:xfrm>
                <a:off x="204649" y="10428516"/>
                <a:ext cx="12174583" cy="3757748"/>
              </a:xfrm>
              <a:prstGeom prst="rect">
                <a:avLst/>
              </a:prstGeom>
              <a:noFill/>
              <a:ln w="571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Minion Pro" panose="02040503050306020203" pitchFamily="18" charset="0"/>
                  <a:cs typeface="Times New Roman" panose="02020603050405020304" pitchFamily="18" charset="0"/>
                </a:endParaRPr>
              </a:p>
            </p:txBody>
          </p:sp>
          <p:sp>
            <p:nvSpPr>
              <p:cNvPr id="58" name="Text Box 1761"/>
              <p:cNvSpPr txBox="1">
                <a:spLocks noChangeArrowheads="1"/>
              </p:cNvSpPr>
              <p:nvPr/>
            </p:nvSpPr>
            <p:spPr bwMode="auto">
              <a:xfrm>
                <a:off x="204648" y="10542935"/>
                <a:ext cx="12088825" cy="15696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defTabSz="2613025" eaLnBrk="0" hangingPunct="0">
                  <a:defRPr sz="5100">
                    <a:solidFill>
                      <a:schemeClr val="tx1"/>
                    </a:solidFill>
                    <a:latin typeface="Arial" panose="020B0604020202020204" pitchFamily="34" charset="0"/>
                  </a:defRPr>
                </a:lvl1pPr>
                <a:lvl2pPr marL="742950" indent="-285750" defTabSz="2613025" eaLnBrk="0" hangingPunct="0">
                  <a:defRPr sz="5100">
                    <a:solidFill>
                      <a:schemeClr val="tx1"/>
                    </a:solidFill>
                    <a:latin typeface="Arial" panose="020B0604020202020204" pitchFamily="34" charset="0"/>
                  </a:defRPr>
                </a:lvl2pPr>
                <a:lvl3pPr marL="1143000" indent="-228600" defTabSz="2613025" eaLnBrk="0" hangingPunct="0">
                  <a:defRPr sz="5100">
                    <a:solidFill>
                      <a:schemeClr val="tx1"/>
                    </a:solidFill>
                    <a:latin typeface="Arial" panose="020B0604020202020204" pitchFamily="34" charset="0"/>
                  </a:defRPr>
                </a:lvl3pPr>
                <a:lvl4pPr marL="1600200" indent="-228600" defTabSz="2613025" eaLnBrk="0" hangingPunct="0">
                  <a:defRPr sz="5100">
                    <a:solidFill>
                      <a:schemeClr val="tx1"/>
                    </a:solidFill>
                    <a:latin typeface="Arial" panose="020B0604020202020204" pitchFamily="34" charset="0"/>
                  </a:defRPr>
                </a:lvl4pPr>
                <a:lvl5pPr marL="2057400" indent="-228600" defTabSz="2613025" eaLnBrk="0" hangingPunct="0">
                  <a:defRPr sz="5100">
                    <a:solidFill>
                      <a:schemeClr val="tx1"/>
                    </a:solidFill>
                    <a:latin typeface="Arial" panose="020B0604020202020204" pitchFamily="34" charset="0"/>
                  </a:defRPr>
                </a:lvl5pPr>
                <a:lvl6pPr marL="2514600" indent="-228600" defTabSz="2613025" eaLnBrk="0" fontAlgn="base" hangingPunct="0">
                  <a:spcBef>
                    <a:spcPct val="0"/>
                  </a:spcBef>
                  <a:spcAft>
                    <a:spcPct val="0"/>
                  </a:spcAft>
                  <a:defRPr sz="5100">
                    <a:solidFill>
                      <a:schemeClr val="tx1"/>
                    </a:solidFill>
                    <a:latin typeface="Arial" panose="020B0604020202020204" pitchFamily="34" charset="0"/>
                  </a:defRPr>
                </a:lvl6pPr>
                <a:lvl7pPr marL="2971800" indent="-228600" defTabSz="2613025" eaLnBrk="0" fontAlgn="base" hangingPunct="0">
                  <a:spcBef>
                    <a:spcPct val="0"/>
                  </a:spcBef>
                  <a:spcAft>
                    <a:spcPct val="0"/>
                  </a:spcAft>
                  <a:defRPr sz="5100">
                    <a:solidFill>
                      <a:schemeClr val="tx1"/>
                    </a:solidFill>
                    <a:latin typeface="Arial" panose="020B0604020202020204" pitchFamily="34" charset="0"/>
                  </a:defRPr>
                </a:lvl7pPr>
                <a:lvl8pPr marL="3429000" indent="-228600" defTabSz="2613025" eaLnBrk="0" fontAlgn="base" hangingPunct="0">
                  <a:spcBef>
                    <a:spcPct val="0"/>
                  </a:spcBef>
                  <a:spcAft>
                    <a:spcPct val="0"/>
                  </a:spcAft>
                  <a:defRPr sz="5100">
                    <a:solidFill>
                      <a:schemeClr val="tx1"/>
                    </a:solidFill>
                    <a:latin typeface="Arial" panose="020B0604020202020204" pitchFamily="34" charset="0"/>
                  </a:defRPr>
                </a:lvl8pPr>
                <a:lvl9pPr marL="3886200" indent="-228600" defTabSz="2613025" eaLnBrk="0" fontAlgn="base" hangingPunct="0">
                  <a:spcBef>
                    <a:spcPct val="0"/>
                  </a:spcBef>
                  <a:spcAft>
                    <a:spcPct val="0"/>
                  </a:spcAft>
                  <a:defRPr sz="5100">
                    <a:solidFill>
                      <a:schemeClr val="tx1"/>
                    </a:solidFill>
                    <a:latin typeface="Arial" panose="020B0604020202020204" pitchFamily="34" charset="0"/>
                  </a:defRPr>
                </a:lvl9pPr>
              </a:lstStyle>
              <a:p>
                <a:pPr algn="ctr" eaLnBrk="1" hangingPunct="1"/>
                <a:r>
                  <a:rPr lang="en-US" sz="4800" b="1" dirty="0" smtClean="0">
                    <a:latin typeface="Minion Pro" panose="02040503050306020203" pitchFamily="18" charset="0"/>
                    <a:ea typeface="Calibri" panose="020F0502020204030204" pitchFamily="34" charset="0"/>
                    <a:cs typeface="Times New Roman" panose="02020603050405020304" pitchFamily="18" charset="0"/>
                  </a:rPr>
                  <a:t>Lt. Harold Mueller</a:t>
                </a:r>
              </a:p>
              <a:p>
                <a:pPr algn="ctr" eaLnBrk="1" hangingPunct="1"/>
                <a:r>
                  <a:rPr lang="en-US" sz="4800" b="1" dirty="0" smtClean="0">
                    <a:latin typeface="Minion Pro" panose="02040503050306020203" pitchFamily="18" charset="0"/>
                    <a:ea typeface="Calibri" panose="020F0502020204030204" pitchFamily="34" charset="0"/>
                    <a:cs typeface="Times New Roman" panose="02020603050405020304" pitchFamily="18" charset="0"/>
                  </a:rPr>
                  <a:t>21st Infantry / 24</a:t>
                </a:r>
                <a:r>
                  <a:rPr lang="en-US" sz="4800" b="1" baseline="30000" dirty="0" smtClean="0">
                    <a:latin typeface="Minion Pro" panose="02040503050306020203" pitchFamily="18" charset="0"/>
                    <a:ea typeface="Calibri" panose="020F0502020204030204" pitchFamily="34" charset="0"/>
                    <a:cs typeface="Times New Roman" panose="02020603050405020304" pitchFamily="18" charset="0"/>
                  </a:rPr>
                  <a:t>th</a:t>
                </a:r>
                <a:r>
                  <a:rPr lang="en-US" sz="4800" b="1" dirty="0" smtClean="0">
                    <a:latin typeface="Minion Pro" panose="02040503050306020203" pitchFamily="18" charset="0"/>
                    <a:ea typeface="Calibri" panose="020F0502020204030204" pitchFamily="34" charset="0"/>
                    <a:cs typeface="Times New Roman" panose="02020603050405020304" pitchFamily="18" charset="0"/>
                  </a:rPr>
                  <a:t> IN DIV Elements (I Corps)</a:t>
                </a:r>
                <a:endParaRPr lang="en-US" altLang="en-US" sz="4800" b="1" dirty="0">
                  <a:latin typeface="Minion Pro" panose="02040503050306020203" pitchFamily="18" charset="0"/>
                  <a:cs typeface="Times New Roman" panose="02020603050405020304" pitchFamily="18" charset="0"/>
                </a:endParaRPr>
              </a:p>
            </p:txBody>
          </p:sp>
          <p:grpSp>
            <p:nvGrpSpPr>
              <p:cNvPr id="61" name="Group 60"/>
              <p:cNvGrpSpPr>
                <a:grpSpLocks noChangeAspect="1"/>
              </p:cNvGrpSpPr>
              <p:nvPr/>
            </p:nvGrpSpPr>
            <p:grpSpPr>
              <a:xfrm>
                <a:off x="4557642" y="12181255"/>
                <a:ext cx="4398155" cy="1165024"/>
                <a:chOff x="3175455" y="314325"/>
                <a:chExt cx="2513232" cy="665728"/>
              </a:xfrm>
            </p:grpSpPr>
            <p:sp>
              <p:nvSpPr>
                <p:cNvPr id="62" name="Rectangle 61"/>
                <p:cNvSpPr/>
                <p:nvPr/>
              </p:nvSpPr>
              <p:spPr>
                <a:xfrm>
                  <a:off x="3585571" y="439616"/>
                  <a:ext cx="835860" cy="507118"/>
                </a:xfrm>
                <a:prstGeom prst="rect">
                  <a:avLst/>
                </a:prstGeom>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5400" dirty="0">
                    <a:latin typeface="Minion Pro" panose="02040503050306020203" pitchFamily="18" charset="0"/>
                    <a:cs typeface="Times New Roman" panose="02020603050405020304" pitchFamily="18" charset="0"/>
                  </a:endParaRPr>
                </a:p>
              </p:txBody>
            </p:sp>
            <p:sp>
              <p:nvSpPr>
                <p:cNvPr id="63" name="Freeform 62"/>
                <p:cNvSpPr/>
                <p:nvPr/>
              </p:nvSpPr>
              <p:spPr>
                <a:xfrm>
                  <a:off x="3576637" y="438150"/>
                  <a:ext cx="823913" cy="504825"/>
                </a:xfrm>
                <a:custGeom>
                  <a:avLst/>
                  <a:gdLst>
                    <a:gd name="connsiteX0" fmla="*/ 0 w 823913"/>
                    <a:gd name="connsiteY0" fmla="*/ 504825 h 504825"/>
                    <a:gd name="connsiteX1" fmla="*/ 823913 w 823913"/>
                    <a:gd name="connsiteY1" fmla="*/ 0 h 504825"/>
                  </a:gdLst>
                  <a:ahLst/>
                  <a:cxnLst>
                    <a:cxn ang="0">
                      <a:pos x="connsiteX0" y="connsiteY0"/>
                    </a:cxn>
                    <a:cxn ang="0">
                      <a:pos x="connsiteX1" y="connsiteY1"/>
                    </a:cxn>
                  </a:cxnLst>
                  <a:rect l="l" t="t" r="r" b="b"/>
                  <a:pathLst>
                    <a:path w="823913" h="504825">
                      <a:moveTo>
                        <a:pt x="0" y="504825"/>
                      </a:moveTo>
                      <a:lnTo>
                        <a:pt x="823913" y="0"/>
                      </a:lnTo>
                    </a:path>
                  </a:pathLst>
                </a:custGeom>
                <a:no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5400">
                    <a:latin typeface="Minion Pro" panose="02040503050306020203" pitchFamily="18" charset="0"/>
                    <a:cs typeface="Times New Roman" panose="02020603050405020304" pitchFamily="18" charset="0"/>
                  </a:endParaRPr>
                </a:p>
              </p:txBody>
            </p:sp>
            <p:sp>
              <p:nvSpPr>
                <p:cNvPr id="64" name="Freeform 63"/>
                <p:cNvSpPr/>
                <p:nvPr/>
              </p:nvSpPr>
              <p:spPr>
                <a:xfrm>
                  <a:off x="3590925" y="438150"/>
                  <a:ext cx="814388" cy="495300"/>
                </a:xfrm>
                <a:custGeom>
                  <a:avLst/>
                  <a:gdLst>
                    <a:gd name="connsiteX0" fmla="*/ 0 w 814388"/>
                    <a:gd name="connsiteY0" fmla="*/ 0 h 495300"/>
                    <a:gd name="connsiteX1" fmla="*/ 814388 w 814388"/>
                    <a:gd name="connsiteY1" fmla="*/ 495300 h 495300"/>
                  </a:gdLst>
                  <a:ahLst/>
                  <a:cxnLst>
                    <a:cxn ang="0">
                      <a:pos x="connsiteX0" y="connsiteY0"/>
                    </a:cxn>
                    <a:cxn ang="0">
                      <a:pos x="connsiteX1" y="connsiteY1"/>
                    </a:cxn>
                  </a:cxnLst>
                  <a:rect l="l" t="t" r="r" b="b"/>
                  <a:pathLst>
                    <a:path w="814388" h="495300">
                      <a:moveTo>
                        <a:pt x="0" y="0"/>
                      </a:moveTo>
                      <a:lnTo>
                        <a:pt x="814388" y="495300"/>
                      </a:lnTo>
                    </a:path>
                  </a:pathLst>
                </a:custGeom>
                <a:no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5400">
                    <a:latin typeface="Minion Pro" panose="02040503050306020203" pitchFamily="18" charset="0"/>
                    <a:cs typeface="Times New Roman" panose="02020603050405020304" pitchFamily="18" charset="0"/>
                  </a:endParaRPr>
                </a:p>
              </p:txBody>
            </p:sp>
            <p:sp>
              <p:nvSpPr>
                <p:cNvPr id="65" name="Oval 64"/>
                <p:cNvSpPr/>
                <p:nvPr/>
              </p:nvSpPr>
              <p:spPr>
                <a:xfrm>
                  <a:off x="3786188" y="314325"/>
                  <a:ext cx="95250" cy="90488"/>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5400">
                    <a:latin typeface="Minion Pro" panose="02040503050306020203" pitchFamily="18" charset="0"/>
                    <a:cs typeface="Times New Roman" panose="02020603050405020304" pitchFamily="18" charset="0"/>
                  </a:endParaRPr>
                </a:p>
              </p:txBody>
            </p:sp>
            <p:sp>
              <p:nvSpPr>
                <p:cNvPr id="66" name="Oval 65"/>
                <p:cNvSpPr/>
                <p:nvPr/>
              </p:nvSpPr>
              <p:spPr>
                <a:xfrm>
                  <a:off x="3938588" y="314325"/>
                  <a:ext cx="95250" cy="90488"/>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5400">
                    <a:latin typeface="Minion Pro" panose="02040503050306020203" pitchFamily="18" charset="0"/>
                    <a:cs typeface="Times New Roman" panose="02020603050405020304" pitchFamily="18" charset="0"/>
                  </a:endParaRPr>
                </a:p>
              </p:txBody>
            </p:sp>
            <p:sp>
              <p:nvSpPr>
                <p:cNvPr id="67" name="Oval 66"/>
                <p:cNvSpPr/>
                <p:nvPr/>
              </p:nvSpPr>
              <p:spPr>
                <a:xfrm>
                  <a:off x="4095751" y="314325"/>
                  <a:ext cx="95250" cy="90488"/>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5400">
                    <a:latin typeface="Minion Pro" panose="02040503050306020203" pitchFamily="18" charset="0"/>
                    <a:cs typeface="Times New Roman" panose="02020603050405020304" pitchFamily="18" charset="0"/>
                  </a:endParaRPr>
                </a:p>
              </p:txBody>
            </p:sp>
            <p:sp>
              <p:nvSpPr>
                <p:cNvPr id="68" name="TextBox 67"/>
                <p:cNvSpPr txBox="1"/>
                <p:nvPr/>
              </p:nvSpPr>
              <p:spPr>
                <a:xfrm>
                  <a:off x="3175455" y="452436"/>
                  <a:ext cx="402308" cy="527617"/>
                </a:xfrm>
                <a:prstGeom prst="rect">
                  <a:avLst/>
                </a:prstGeom>
                <a:noFill/>
              </p:spPr>
              <p:txBody>
                <a:bodyPr wrap="none" rtlCol="0">
                  <a:spAutoFit/>
                </a:bodyPr>
                <a:lstStyle/>
                <a:p>
                  <a:r>
                    <a:rPr lang="en-US" sz="5400" b="1" dirty="0" smtClean="0">
                      <a:latin typeface="Minion Pro" panose="02040503050306020203" pitchFamily="18" charset="0"/>
                      <a:cs typeface="Times New Roman" panose="02020603050405020304" pitchFamily="18" charset="0"/>
                    </a:rPr>
                    <a:t>1 </a:t>
                  </a:r>
                  <a:endParaRPr lang="en-US" sz="5400" b="1" dirty="0">
                    <a:latin typeface="Minion Pro" panose="02040503050306020203" pitchFamily="18" charset="0"/>
                    <a:cs typeface="Times New Roman" panose="02020603050405020304" pitchFamily="18" charset="0"/>
                  </a:endParaRPr>
                </a:p>
              </p:txBody>
            </p:sp>
            <p:sp>
              <p:nvSpPr>
                <p:cNvPr id="69" name="TextBox 68"/>
                <p:cNvSpPr txBox="1"/>
                <p:nvPr/>
              </p:nvSpPr>
              <p:spPr>
                <a:xfrm>
                  <a:off x="4512357" y="447674"/>
                  <a:ext cx="1176330" cy="527617"/>
                </a:xfrm>
                <a:prstGeom prst="rect">
                  <a:avLst/>
                </a:prstGeom>
                <a:noFill/>
              </p:spPr>
              <p:txBody>
                <a:bodyPr wrap="none" rtlCol="0">
                  <a:spAutoFit/>
                </a:bodyPr>
                <a:lstStyle/>
                <a:p>
                  <a:r>
                    <a:rPr lang="en-US" sz="5400" b="1" dirty="0" smtClean="0">
                      <a:latin typeface="Minion Pro" panose="02040503050306020203" pitchFamily="18" charset="0"/>
                      <a:cs typeface="Times New Roman" panose="02020603050405020304" pitchFamily="18" charset="0"/>
                    </a:rPr>
                    <a:t>F/2/24</a:t>
                  </a:r>
                  <a:endParaRPr lang="en-US" sz="5400" b="1" dirty="0">
                    <a:latin typeface="Minion Pro" panose="02040503050306020203" pitchFamily="18" charset="0"/>
                    <a:cs typeface="Times New Roman" panose="02020603050405020304" pitchFamily="18" charset="0"/>
                  </a:endParaRPr>
                </a:p>
              </p:txBody>
            </p:sp>
          </p:grpSp>
          <p:sp>
            <p:nvSpPr>
              <p:cNvPr id="70" name="TextBox 69"/>
              <p:cNvSpPr txBox="1"/>
              <p:nvPr/>
            </p:nvSpPr>
            <p:spPr>
              <a:xfrm>
                <a:off x="5029202" y="13315227"/>
                <a:ext cx="2560316" cy="830997"/>
              </a:xfrm>
              <a:prstGeom prst="rect">
                <a:avLst/>
              </a:prstGeom>
              <a:noFill/>
            </p:spPr>
            <p:txBody>
              <a:bodyPr wrap="none" rtlCol="0">
                <a:spAutoFit/>
              </a:bodyPr>
              <a:lstStyle/>
              <a:p>
                <a:r>
                  <a:rPr lang="en-US" sz="4800" b="1" dirty="0" smtClean="0">
                    <a:latin typeface="Minion Pro" panose="02040503050306020203" pitchFamily="18" charset="0"/>
                    <a:cs typeface="Times New Roman" panose="02020603050405020304" pitchFamily="18" charset="0"/>
                  </a:rPr>
                  <a:t>(15 Men)</a:t>
                </a:r>
              </a:p>
            </p:txBody>
          </p:sp>
        </p:grpSp>
        <p:sp>
          <p:nvSpPr>
            <p:cNvPr id="8" name="TextBox 7"/>
            <p:cNvSpPr txBox="1"/>
            <p:nvPr/>
          </p:nvSpPr>
          <p:spPr>
            <a:xfrm>
              <a:off x="9013373" y="9927771"/>
              <a:ext cx="3692806" cy="830997"/>
            </a:xfrm>
            <a:prstGeom prst="rect">
              <a:avLst/>
            </a:prstGeom>
            <a:solidFill>
              <a:schemeClr val="bg1"/>
            </a:solidFill>
            <a:ln>
              <a:solidFill>
                <a:schemeClr val="tx1"/>
              </a:solidFill>
            </a:ln>
          </p:spPr>
          <p:txBody>
            <a:bodyPr wrap="none" rtlCol="0">
              <a:spAutoFit/>
            </a:bodyPr>
            <a:lstStyle/>
            <a:p>
              <a:r>
                <a:rPr lang="en-US" sz="4800" b="1" dirty="0" smtClean="0">
                  <a:latin typeface="Minion Pro" panose="02040503050306020203" pitchFamily="18" charset="0"/>
                  <a:cs typeface="Times New Roman" panose="02020603050405020304" pitchFamily="18" charset="0"/>
                </a:rPr>
                <a:t>Total: 60 Men</a:t>
              </a:r>
              <a:endParaRPr lang="en-US" sz="4800" b="1" dirty="0">
                <a:latin typeface="Minion Pro" panose="02040503050306020203" pitchFamily="18" charset="0"/>
                <a:cs typeface="Times New Roman" panose="02020603050405020304" pitchFamily="18" charset="0"/>
              </a:endParaRPr>
            </a:p>
          </p:txBody>
        </p:sp>
      </p:grpSp>
      <p:sp>
        <p:nvSpPr>
          <p:cNvPr id="9" name="TextBox 8"/>
          <p:cNvSpPr txBox="1"/>
          <p:nvPr/>
        </p:nvSpPr>
        <p:spPr>
          <a:xfrm>
            <a:off x="21945600" y="6589986"/>
            <a:ext cx="184731" cy="757130"/>
          </a:xfrm>
          <a:prstGeom prst="rect">
            <a:avLst/>
          </a:prstGeom>
          <a:noFill/>
        </p:spPr>
        <p:txBody>
          <a:bodyPr wrap="none" rtlCol="0">
            <a:spAutoFit/>
          </a:bodyPr>
          <a:lstStyle/>
          <a:p>
            <a:endParaRPr lang="en-US" dirty="0"/>
          </a:p>
        </p:txBody>
      </p:sp>
      <p:grpSp>
        <p:nvGrpSpPr>
          <p:cNvPr id="73" name="Group 72"/>
          <p:cNvGrpSpPr/>
          <p:nvPr/>
        </p:nvGrpSpPr>
        <p:grpSpPr>
          <a:xfrm>
            <a:off x="25871807" y="2915603"/>
            <a:ext cx="523750" cy="2222938"/>
            <a:chOff x="24909829" y="470756"/>
            <a:chExt cx="623888" cy="2647951"/>
          </a:xfrm>
        </p:grpSpPr>
        <p:sp>
          <p:nvSpPr>
            <p:cNvPr id="320" name="Freeform 152"/>
            <p:cNvSpPr>
              <a:spLocks noChangeAspect="1"/>
            </p:cNvSpPr>
            <p:nvPr/>
          </p:nvSpPr>
          <p:spPr bwMode="auto">
            <a:xfrm>
              <a:off x="25207026" y="1296161"/>
              <a:ext cx="1775" cy="1616582"/>
            </a:xfrm>
            <a:custGeom>
              <a:avLst/>
              <a:gdLst>
                <a:gd name="T0" fmla="*/ 0 w 1"/>
                <a:gd name="T1" fmla="*/ 1350 h 1350"/>
                <a:gd name="T2" fmla="*/ 0 w 1"/>
                <a:gd name="T3" fmla="*/ 0 h 1350"/>
                <a:gd name="T4" fmla="*/ 0 60000 65536"/>
                <a:gd name="T5" fmla="*/ 0 60000 65536"/>
                <a:gd name="T6" fmla="*/ 0 w 1"/>
                <a:gd name="T7" fmla="*/ 0 h 1350"/>
                <a:gd name="T8" fmla="*/ 1 w 1"/>
                <a:gd name="T9" fmla="*/ 1350 h 1350"/>
              </a:gdLst>
              <a:ahLst/>
              <a:cxnLst>
                <a:cxn ang="T4">
                  <a:pos x="T0" y="T1"/>
                </a:cxn>
                <a:cxn ang="T5">
                  <a:pos x="T2" y="T3"/>
                </a:cxn>
              </a:cxnLst>
              <a:rect l="T6" t="T7" r="T8" b="T9"/>
              <a:pathLst>
                <a:path w="1" h="1350">
                  <a:moveTo>
                    <a:pt x="0" y="1350"/>
                  </a:moveTo>
                  <a:lnTo>
                    <a:pt x="0" y="0"/>
                  </a:lnTo>
                </a:path>
              </a:pathLst>
            </a:custGeom>
            <a:noFill/>
            <a:ln w="762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sz="3600"/>
            </a:p>
          </p:txBody>
        </p:sp>
        <p:sp>
          <p:nvSpPr>
            <p:cNvPr id="321" name="Freeform 153"/>
            <p:cNvSpPr>
              <a:spLocks noChangeAspect="1"/>
            </p:cNvSpPr>
            <p:nvPr/>
          </p:nvSpPr>
          <p:spPr bwMode="auto">
            <a:xfrm>
              <a:off x="25164414" y="1174019"/>
              <a:ext cx="369303" cy="569995"/>
            </a:xfrm>
            <a:custGeom>
              <a:avLst/>
              <a:gdLst>
                <a:gd name="T0" fmla="*/ 0 w 208"/>
                <a:gd name="T1" fmla="*/ 0 h 476"/>
                <a:gd name="T2" fmla="*/ 208 w 208"/>
                <a:gd name="T3" fmla="*/ 476 h 476"/>
                <a:gd name="T4" fmla="*/ 0 w 208"/>
                <a:gd name="T5" fmla="*/ 332 h 476"/>
                <a:gd name="T6" fmla="*/ 0 w 208"/>
                <a:gd name="T7" fmla="*/ 0 h 476"/>
                <a:gd name="T8" fmla="*/ 0 60000 65536"/>
                <a:gd name="T9" fmla="*/ 0 60000 65536"/>
                <a:gd name="T10" fmla="*/ 0 60000 65536"/>
                <a:gd name="T11" fmla="*/ 0 60000 65536"/>
                <a:gd name="T12" fmla="*/ 0 w 208"/>
                <a:gd name="T13" fmla="*/ 0 h 476"/>
                <a:gd name="T14" fmla="*/ 208 w 208"/>
                <a:gd name="T15" fmla="*/ 476 h 476"/>
              </a:gdLst>
              <a:ahLst/>
              <a:cxnLst>
                <a:cxn ang="T8">
                  <a:pos x="T0" y="T1"/>
                </a:cxn>
                <a:cxn ang="T9">
                  <a:pos x="T2" y="T3"/>
                </a:cxn>
                <a:cxn ang="T10">
                  <a:pos x="T4" y="T5"/>
                </a:cxn>
                <a:cxn ang="T11">
                  <a:pos x="T6" y="T7"/>
                </a:cxn>
              </a:cxnLst>
              <a:rect l="T12" t="T13" r="T14" b="T15"/>
              <a:pathLst>
                <a:path w="208" h="476">
                  <a:moveTo>
                    <a:pt x="0" y="0"/>
                  </a:moveTo>
                  <a:lnTo>
                    <a:pt x="208" y="476"/>
                  </a:lnTo>
                  <a:lnTo>
                    <a:pt x="0" y="332"/>
                  </a:lnTo>
                  <a:lnTo>
                    <a:pt x="0" y="0"/>
                  </a:lnTo>
                  <a:close/>
                </a:path>
              </a:pathLst>
            </a:custGeom>
            <a:solidFill>
              <a:schemeClr val="tx2"/>
            </a:solidFill>
            <a:ln w="9525">
              <a:solidFill>
                <a:schemeClr val="tx1"/>
              </a:solidFill>
              <a:round/>
              <a:headEnd/>
              <a:tailEnd/>
            </a:ln>
          </p:spPr>
          <p:txBody>
            <a:bodyPr/>
            <a:lstStyle/>
            <a:p>
              <a:endParaRPr lang="en-US" sz="3600"/>
            </a:p>
          </p:txBody>
        </p:sp>
        <p:sp>
          <p:nvSpPr>
            <p:cNvPr id="322" name="Freeform 154"/>
            <p:cNvSpPr>
              <a:spLocks noChangeAspect="1"/>
            </p:cNvSpPr>
            <p:nvPr/>
          </p:nvSpPr>
          <p:spPr bwMode="auto">
            <a:xfrm>
              <a:off x="24993967" y="2499616"/>
              <a:ext cx="397711" cy="619091"/>
            </a:xfrm>
            <a:custGeom>
              <a:avLst/>
              <a:gdLst>
                <a:gd name="T0" fmla="*/ 116 w 224"/>
                <a:gd name="T1" fmla="*/ 0 h 517"/>
                <a:gd name="T2" fmla="*/ 0 w 224"/>
                <a:gd name="T3" fmla="*/ 165 h 517"/>
                <a:gd name="T4" fmla="*/ 0 w 224"/>
                <a:gd name="T5" fmla="*/ 517 h 517"/>
                <a:gd name="T6" fmla="*/ 120 w 224"/>
                <a:gd name="T7" fmla="*/ 317 h 517"/>
                <a:gd name="T8" fmla="*/ 224 w 224"/>
                <a:gd name="T9" fmla="*/ 505 h 517"/>
                <a:gd name="T10" fmla="*/ 222 w 224"/>
                <a:gd name="T11" fmla="*/ 144 h 517"/>
                <a:gd name="T12" fmla="*/ 116 w 224"/>
                <a:gd name="T13" fmla="*/ 0 h 517"/>
                <a:gd name="T14" fmla="*/ 0 60000 65536"/>
                <a:gd name="T15" fmla="*/ 0 60000 65536"/>
                <a:gd name="T16" fmla="*/ 0 60000 65536"/>
                <a:gd name="T17" fmla="*/ 0 60000 65536"/>
                <a:gd name="T18" fmla="*/ 0 60000 65536"/>
                <a:gd name="T19" fmla="*/ 0 60000 65536"/>
                <a:gd name="T20" fmla="*/ 0 60000 65536"/>
                <a:gd name="T21" fmla="*/ 0 w 224"/>
                <a:gd name="T22" fmla="*/ 0 h 517"/>
                <a:gd name="T23" fmla="*/ 224 w 224"/>
                <a:gd name="T24" fmla="*/ 517 h 51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24" h="517">
                  <a:moveTo>
                    <a:pt x="116" y="0"/>
                  </a:moveTo>
                  <a:lnTo>
                    <a:pt x="0" y="165"/>
                  </a:lnTo>
                  <a:lnTo>
                    <a:pt x="0" y="517"/>
                  </a:lnTo>
                  <a:lnTo>
                    <a:pt x="120" y="317"/>
                  </a:lnTo>
                  <a:lnTo>
                    <a:pt x="224" y="505"/>
                  </a:lnTo>
                  <a:lnTo>
                    <a:pt x="222" y="144"/>
                  </a:lnTo>
                  <a:lnTo>
                    <a:pt x="116" y="0"/>
                  </a:lnTo>
                  <a:close/>
                </a:path>
              </a:pathLst>
            </a:custGeom>
            <a:solidFill>
              <a:schemeClr val="tx2"/>
            </a:solidFill>
            <a:ln w="9525">
              <a:solidFill>
                <a:schemeClr val="tx1"/>
              </a:solidFill>
              <a:round/>
              <a:headEnd/>
              <a:tailEnd/>
            </a:ln>
          </p:spPr>
          <p:txBody>
            <a:bodyPr/>
            <a:lstStyle/>
            <a:p>
              <a:endParaRPr lang="en-US" sz="3600"/>
            </a:p>
          </p:txBody>
        </p:sp>
        <p:sp>
          <p:nvSpPr>
            <p:cNvPr id="323" name="Text Box 155"/>
            <p:cNvSpPr txBox="1">
              <a:spLocks noChangeArrowheads="1"/>
            </p:cNvSpPr>
            <p:nvPr/>
          </p:nvSpPr>
          <p:spPr bwMode="auto">
            <a:xfrm>
              <a:off x="24909829" y="470756"/>
              <a:ext cx="617147" cy="769906"/>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wrap="none">
              <a:spAutoFit/>
            </a:bodyPr>
            <a:lstStyle>
              <a:lvl1pPr eaLnBrk="0" hangingPunct="0">
                <a:defRPr sz="5100">
                  <a:solidFill>
                    <a:schemeClr val="tx1"/>
                  </a:solidFill>
                  <a:latin typeface="Arial" panose="020B0604020202020204" pitchFamily="34" charset="0"/>
                </a:defRPr>
              </a:lvl1pPr>
              <a:lvl2pPr marL="742950" indent="-285750" eaLnBrk="0" hangingPunct="0">
                <a:defRPr sz="5100">
                  <a:solidFill>
                    <a:schemeClr val="tx1"/>
                  </a:solidFill>
                  <a:latin typeface="Arial" panose="020B0604020202020204" pitchFamily="34" charset="0"/>
                </a:defRPr>
              </a:lvl2pPr>
              <a:lvl3pPr marL="1143000" indent="-228600" eaLnBrk="0" hangingPunct="0">
                <a:defRPr sz="5100">
                  <a:solidFill>
                    <a:schemeClr val="tx1"/>
                  </a:solidFill>
                  <a:latin typeface="Arial" panose="020B0604020202020204" pitchFamily="34" charset="0"/>
                </a:defRPr>
              </a:lvl3pPr>
              <a:lvl4pPr marL="1600200" indent="-228600" eaLnBrk="0" hangingPunct="0">
                <a:defRPr sz="5100">
                  <a:solidFill>
                    <a:schemeClr val="tx1"/>
                  </a:solidFill>
                  <a:latin typeface="Arial" panose="020B0604020202020204" pitchFamily="34" charset="0"/>
                </a:defRPr>
              </a:lvl4pPr>
              <a:lvl5pPr marL="2057400" indent="-228600" eaLnBrk="0" hangingPunct="0">
                <a:defRPr sz="5100">
                  <a:solidFill>
                    <a:schemeClr val="tx1"/>
                  </a:solidFill>
                  <a:latin typeface="Arial" panose="020B0604020202020204" pitchFamily="34" charset="0"/>
                </a:defRPr>
              </a:lvl5pPr>
              <a:lvl6pPr marL="2514600" indent="-228600" eaLnBrk="0" fontAlgn="base" hangingPunct="0">
                <a:spcBef>
                  <a:spcPct val="0"/>
                </a:spcBef>
                <a:spcAft>
                  <a:spcPct val="0"/>
                </a:spcAft>
                <a:defRPr sz="5100">
                  <a:solidFill>
                    <a:schemeClr val="tx1"/>
                  </a:solidFill>
                  <a:latin typeface="Arial" panose="020B0604020202020204" pitchFamily="34" charset="0"/>
                </a:defRPr>
              </a:lvl6pPr>
              <a:lvl7pPr marL="2971800" indent="-228600" eaLnBrk="0" fontAlgn="base" hangingPunct="0">
                <a:spcBef>
                  <a:spcPct val="0"/>
                </a:spcBef>
                <a:spcAft>
                  <a:spcPct val="0"/>
                </a:spcAft>
                <a:defRPr sz="5100">
                  <a:solidFill>
                    <a:schemeClr val="tx1"/>
                  </a:solidFill>
                  <a:latin typeface="Arial" panose="020B0604020202020204" pitchFamily="34" charset="0"/>
                </a:defRPr>
              </a:lvl7pPr>
              <a:lvl8pPr marL="3429000" indent="-228600" eaLnBrk="0" fontAlgn="base" hangingPunct="0">
                <a:spcBef>
                  <a:spcPct val="0"/>
                </a:spcBef>
                <a:spcAft>
                  <a:spcPct val="0"/>
                </a:spcAft>
                <a:defRPr sz="5100">
                  <a:solidFill>
                    <a:schemeClr val="tx1"/>
                  </a:solidFill>
                  <a:latin typeface="Arial" panose="020B0604020202020204" pitchFamily="34" charset="0"/>
                </a:defRPr>
              </a:lvl8pPr>
              <a:lvl9pPr marL="3886200" indent="-228600" eaLnBrk="0" fontAlgn="base" hangingPunct="0">
                <a:spcBef>
                  <a:spcPct val="0"/>
                </a:spcBef>
                <a:spcAft>
                  <a:spcPct val="0"/>
                </a:spcAft>
                <a:defRPr sz="5100">
                  <a:solidFill>
                    <a:schemeClr val="tx1"/>
                  </a:solidFill>
                  <a:latin typeface="Arial" panose="020B0604020202020204" pitchFamily="34" charset="0"/>
                </a:defRPr>
              </a:lvl9pPr>
            </a:lstStyle>
            <a:p>
              <a:pPr eaLnBrk="1" hangingPunct="1"/>
              <a:r>
                <a:rPr lang="en-US" altLang="en-US" sz="3600" b="1" dirty="0">
                  <a:latin typeface="Times New Roman" panose="02020603050405020304" pitchFamily="18" charset="0"/>
                  <a:cs typeface="Arial" panose="020B0604020202020204" pitchFamily="34" charset="0"/>
                </a:rPr>
                <a:t>N</a:t>
              </a:r>
            </a:p>
          </p:txBody>
        </p:sp>
      </p:grpSp>
      <p:sp>
        <p:nvSpPr>
          <p:cNvPr id="74" name="Rectangle 73"/>
          <p:cNvSpPr/>
          <p:nvPr/>
        </p:nvSpPr>
        <p:spPr>
          <a:xfrm>
            <a:off x="12952099" y="2704051"/>
            <a:ext cx="13942881" cy="14852200"/>
          </a:xfrm>
          <a:prstGeom prst="rect">
            <a:avLst/>
          </a:prstGeom>
          <a:noFill/>
          <a:ln w="762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75" name="TextBox 74"/>
          <p:cNvSpPr txBox="1"/>
          <p:nvPr/>
        </p:nvSpPr>
        <p:spPr>
          <a:xfrm>
            <a:off x="22916713" y="4441685"/>
            <a:ext cx="184731" cy="646331"/>
          </a:xfrm>
          <a:prstGeom prst="rect">
            <a:avLst/>
          </a:prstGeom>
          <a:noFill/>
        </p:spPr>
        <p:txBody>
          <a:bodyPr wrap="none" rtlCol="0">
            <a:spAutoFit/>
          </a:bodyPr>
          <a:lstStyle/>
          <a:p>
            <a:endParaRPr lang="en-US" sz="3600" dirty="0"/>
          </a:p>
        </p:txBody>
      </p:sp>
      <p:sp>
        <p:nvSpPr>
          <p:cNvPr id="76" name="Rectangle 75"/>
          <p:cNvSpPr/>
          <p:nvPr/>
        </p:nvSpPr>
        <p:spPr>
          <a:xfrm>
            <a:off x="14023233" y="4428756"/>
            <a:ext cx="404931" cy="179969"/>
          </a:xfrm>
          <a:prstGeom prst="rect">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77" name="Rectangle 76"/>
          <p:cNvSpPr/>
          <p:nvPr/>
        </p:nvSpPr>
        <p:spPr>
          <a:xfrm>
            <a:off x="15717943" y="6078474"/>
            <a:ext cx="164971" cy="119980"/>
          </a:xfrm>
          <a:prstGeom prst="rect">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78" name="Rectangle 77"/>
          <p:cNvSpPr/>
          <p:nvPr/>
        </p:nvSpPr>
        <p:spPr>
          <a:xfrm>
            <a:off x="15522977" y="11987464"/>
            <a:ext cx="164971" cy="119980"/>
          </a:xfrm>
          <a:prstGeom prst="rect">
            <a:avLst/>
          </a:prstGeom>
          <a:solidFill>
            <a:schemeClr val="tx1"/>
          </a:solid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79" name="TextBox 78"/>
          <p:cNvSpPr txBox="1"/>
          <p:nvPr/>
        </p:nvSpPr>
        <p:spPr>
          <a:xfrm>
            <a:off x="14127575" y="3700922"/>
            <a:ext cx="2432654" cy="646331"/>
          </a:xfrm>
          <a:prstGeom prst="rect">
            <a:avLst/>
          </a:prstGeom>
          <a:noFill/>
        </p:spPr>
        <p:txBody>
          <a:bodyPr wrap="none" rtlCol="0">
            <a:spAutoFit/>
          </a:bodyPr>
          <a:lstStyle/>
          <a:p>
            <a:r>
              <a:rPr lang="en-US" sz="3600" b="1" dirty="0" err="1" smtClean="0">
                <a:latin typeface="Minion Pro Cond" panose="02040706060306020203" pitchFamily="18" charset="0"/>
              </a:rPr>
              <a:t>Chipyong-ni</a:t>
            </a:r>
            <a:endParaRPr lang="en-US" sz="3600" b="1" dirty="0">
              <a:latin typeface="Minion Pro Cond" panose="02040706060306020203" pitchFamily="18" charset="0"/>
            </a:endParaRPr>
          </a:p>
        </p:txBody>
      </p:sp>
      <p:sp>
        <p:nvSpPr>
          <p:cNvPr id="80" name="TextBox 79"/>
          <p:cNvSpPr txBox="1"/>
          <p:nvPr/>
        </p:nvSpPr>
        <p:spPr>
          <a:xfrm>
            <a:off x="14826327" y="4615987"/>
            <a:ext cx="2604046" cy="646331"/>
          </a:xfrm>
          <a:prstGeom prst="rect">
            <a:avLst/>
          </a:prstGeom>
          <a:noFill/>
        </p:spPr>
        <p:txBody>
          <a:bodyPr wrap="none" rtlCol="0">
            <a:spAutoFit/>
          </a:bodyPr>
          <a:lstStyle/>
          <a:p>
            <a:r>
              <a:rPr lang="en-US" sz="3600" b="1" dirty="0" smtClean="0">
                <a:latin typeface="Minion Pro Cond" panose="02040706060306020203" pitchFamily="18" charset="0"/>
              </a:rPr>
              <a:t>Twin Tunnels</a:t>
            </a:r>
            <a:endParaRPr lang="en-US" sz="3600" b="1" dirty="0">
              <a:latin typeface="Minion Pro Cond" panose="02040706060306020203" pitchFamily="18" charset="0"/>
            </a:endParaRPr>
          </a:p>
        </p:txBody>
      </p:sp>
      <p:sp>
        <p:nvSpPr>
          <p:cNvPr id="81" name="TextBox 80"/>
          <p:cNvSpPr txBox="1"/>
          <p:nvPr/>
        </p:nvSpPr>
        <p:spPr>
          <a:xfrm>
            <a:off x="15843611" y="11453595"/>
            <a:ext cx="1253677" cy="646331"/>
          </a:xfrm>
          <a:prstGeom prst="rect">
            <a:avLst/>
          </a:prstGeom>
          <a:noFill/>
        </p:spPr>
        <p:txBody>
          <a:bodyPr wrap="none" rtlCol="0">
            <a:spAutoFit/>
          </a:bodyPr>
          <a:lstStyle/>
          <a:p>
            <a:r>
              <a:rPr lang="en-US" sz="3600" b="1" dirty="0" err="1" smtClean="0">
                <a:latin typeface="Minion Pro Cond" panose="02040706060306020203" pitchFamily="18" charset="0"/>
              </a:rPr>
              <a:t>Iho-ri</a:t>
            </a:r>
            <a:endParaRPr lang="en-US" sz="3600" b="1" dirty="0">
              <a:latin typeface="Minion Pro Cond" panose="02040706060306020203" pitchFamily="18" charset="0"/>
            </a:endParaRPr>
          </a:p>
        </p:txBody>
      </p:sp>
      <p:sp>
        <p:nvSpPr>
          <p:cNvPr id="82" name="TextBox 81"/>
          <p:cNvSpPr txBox="1"/>
          <p:nvPr/>
        </p:nvSpPr>
        <p:spPr>
          <a:xfrm>
            <a:off x="13031278" y="11865179"/>
            <a:ext cx="990528" cy="646331"/>
          </a:xfrm>
          <a:prstGeom prst="rect">
            <a:avLst/>
          </a:prstGeom>
          <a:noFill/>
        </p:spPr>
        <p:txBody>
          <a:bodyPr wrap="none" rtlCol="0">
            <a:spAutoFit/>
          </a:bodyPr>
          <a:lstStyle/>
          <a:p>
            <a:r>
              <a:rPr lang="en-US" sz="3600" b="1" dirty="0" err="1" smtClean="0">
                <a:latin typeface="Minion Pro Cond" panose="02040706060306020203" pitchFamily="18" charset="0"/>
              </a:rPr>
              <a:t>Yoju</a:t>
            </a:r>
            <a:endParaRPr lang="en-US" sz="3600" b="1" dirty="0">
              <a:latin typeface="Minion Pro Cond" panose="02040706060306020203" pitchFamily="18" charset="0"/>
            </a:endParaRPr>
          </a:p>
        </p:txBody>
      </p:sp>
      <p:sp>
        <p:nvSpPr>
          <p:cNvPr id="83" name="TextBox 82"/>
          <p:cNvSpPr txBox="1"/>
          <p:nvPr/>
        </p:nvSpPr>
        <p:spPr>
          <a:xfrm>
            <a:off x="20125221" y="11109660"/>
            <a:ext cx="2551019" cy="646331"/>
          </a:xfrm>
          <a:prstGeom prst="rect">
            <a:avLst/>
          </a:prstGeom>
          <a:noFill/>
        </p:spPr>
        <p:txBody>
          <a:bodyPr wrap="none" rtlCol="0">
            <a:spAutoFit/>
          </a:bodyPr>
          <a:lstStyle/>
          <a:p>
            <a:r>
              <a:rPr lang="en-US" sz="3600" b="1" dirty="0" err="1" smtClean="0">
                <a:latin typeface="Minion Pro Cond" panose="02040706060306020203" pitchFamily="18" charset="0"/>
              </a:rPr>
              <a:t>Munmang-ni</a:t>
            </a:r>
            <a:endParaRPr lang="en-US" sz="3600" b="1" dirty="0">
              <a:latin typeface="Minion Pro Cond" panose="02040706060306020203" pitchFamily="18" charset="0"/>
            </a:endParaRPr>
          </a:p>
        </p:txBody>
      </p:sp>
      <p:sp>
        <p:nvSpPr>
          <p:cNvPr id="84" name="TextBox 83"/>
          <p:cNvSpPr txBox="1"/>
          <p:nvPr/>
        </p:nvSpPr>
        <p:spPr>
          <a:xfrm>
            <a:off x="22700095" y="9526792"/>
            <a:ext cx="1368388" cy="646331"/>
          </a:xfrm>
          <a:prstGeom prst="rect">
            <a:avLst/>
          </a:prstGeom>
          <a:noFill/>
        </p:spPr>
        <p:txBody>
          <a:bodyPr wrap="none" rtlCol="0">
            <a:spAutoFit/>
          </a:bodyPr>
          <a:lstStyle/>
          <a:p>
            <a:r>
              <a:rPr lang="en-US" sz="3600" b="1" dirty="0" err="1" smtClean="0">
                <a:latin typeface="Minion Pro Cond" panose="02040706060306020203" pitchFamily="18" charset="0"/>
              </a:rPr>
              <a:t>Wonju</a:t>
            </a:r>
            <a:endParaRPr lang="en-US" sz="3600" b="1" dirty="0">
              <a:latin typeface="Minion Pro Cond" panose="02040706060306020203" pitchFamily="18" charset="0"/>
            </a:endParaRPr>
          </a:p>
        </p:txBody>
      </p:sp>
      <p:sp>
        <p:nvSpPr>
          <p:cNvPr id="85" name="Rectangle 84"/>
          <p:cNvSpPr/>
          <p:nvPr/>
        </p:nvSpPr>
        <p:spPr>
          <a:xfrm>
            <a:off x="13806347" y="11747508"/>
            <a:ext cx="164971" cy="119980"/>
          </a:xfrm>
          <a:prstGeom prst="rect">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86" name="Rectangle 85"/>
          <p:cNvSpPr/>
          <p:nvPr/>
        </p:nvSpPr>
        <p:spPr>
          <a:xfrm>
            <a:off x="19583821" y="11507553"/>
            <a:ext cx="164971" cy="119980"/>
          </a:xfrm>
          <a:prstGeom prst="rect">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87" name="Rectangle 86"/>
          <p:cNvSpPr/>
          <p:nvPr/>
        </p:nvSpPr>
        <p:spPr>
          <a:xfrm>
            <a:off x="24216871" y="9606339"/>
            <a:ext cx="324179" cy="259564"/>
          </a:xfrm>
          <a:prstGeom prst="rect">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88" name="Freeform 87"/>
          <p:cNvSpPr/>
          <p:nvPr/>
        </p:nvSpPr>
        <p:spPr>
          <a:xfrm>
            <a:off x="13018405" y="4080491"/>
            <a:ext cx="13932618" cy="9061776"/>
          </a:xfrm>
          <a:custGeom>
            <a:avLst/>
            <a:gdLst>
              <a:gd name="connsiteX0" fmla="*/ 0 w 8848725"/>
              <a:gd name="connsiteY0" fmla="*/ 49736 h 5755211"/>
              <a:gd name="connsiteX1" fmla="*/ 66675 w 8848725"/>
              <a:gd name="connsiteY1" fmla="*/ 11636 h 5755211"/>
              <a:gd name="connsiteX2" fmla="*/ 400050 w 8848725"/>
              <a:gd name="connsiteY2" fmla="*/ 230711 h 5755211"/>
              <a:gd name="connsiteX3" fmla="*/ 676275 w 8848725"/>
              <a:gd name="connsiteY3" fmla="*/ 287861 h 5755211"/>
              <a:gd name="connsiteX4" fmla="*/ 1095375 w 8848725"/>
              <a:gd name="connsiteY4" fmla="*/ 402161 h 5755211"/>
              <a:gd name="connsiteX5" fmla="*/ 1104900 w 8848725"/>
              <a:gd name="connsiteY5" fmla="*/ 830786 h 5755211"/>
              <a:gd name="connsiteX6" fmla="*/ 1076325 w 8848725"/>
              <a:gd name="connsiteY6" fmla="*/ 1002236 h 5755211"/>
              <a:gd name="connsiteX7" fmla="*/ 1266825 w 8848725"/>
              <a:gd name="connsiteY7" fmla="*/ 1078436 h 5755211"/>
              <a:gd name="connsiteX8" fmla="*/ 1714500 w 8848725"/>
              <a:gd name="connsiteY8" fmla="*/ 1087961 h 5755211"/>
              <a:gd name="connsiteX9" fmla="*/ 1733550 w 8848725"/>
              <a:gd name="connsiteY9" fmla="*/ 1202261 h 5755211"/>
              <a:gd name="connsiteX10" fmla="*/ 1809750 w 8848725"/>
              <a:gd name="connsiteY10" fmla="*/ 1507061 h 5755211"/>
              <a:gd name="connsiteX11" fmla="*/ 1990725 w 8848725"/>
              <a:gd name="connsiteY11" fmla="*/ 1678511 h 5755211"/>
              <a:gd name="connsiteX12" fmla="*/ 2228850 w 8848725"/>
              <a:gd name="connsiteY12" fmla="*/ 1526111 h 5755211"/>
              <a:gd name="connsiteX13" fmla="*/ 2428875 w 8848725"/>
              <a:gd name="connsiteY13" fmla="*/ 1411811 h 5755211"/>
              <a:gd name="connsiteX14" fmla="*/ 2771775 w 8848725"/>
              <a:gd name="connsiteY14" fmla="*/ 1373711 h 5755211"/>
              <a:gd name="connsiteX15" fmla="*/ 3038475 w 8848725"/>
              <a:gd name="connsiteY15" fmla="*/ 1526111 h 5755211"/>
              <a:gd name="connsiteX16" fmla="*/ 3171825 w 8848725"/>
              <a:gd name="connsiteY16" fmla="*/ 1821386 h 5755211"/>
              <a:gd name="connsiteX17" fmla="*/ 3448050 w 8848725"/>
              <a:gd name="connsiteY17" fmla="*/ 2126186 h 5755211"/>
              <a:gd name="connsiteX18" fmla="*/ 3619500 w 8848725"/>
              <a:gd name="connsiteY18" fmla="*/ 2316686 h 5755211"/>
              <a:gd name="connsiteX19" fmla="*/ 3667125 w 8848725"/>
              <a:gd name="connsiteY19" fmla="*/ 2507186 h 5755211"/>
              <a:gd name="connsiteX20" fmla="*/ 3895725 w 8848725"/>
              <a:gd name="connsiteY20" fmla="*/ 2726261 h 5755211"/>
              <a:gd name="connsiteX21" fmla="*/ 3905250 w 8848725"/>
              <a:gd name="connsiteY21" fmla="*/ 2954861 h 5755211"/>
              <a:gd name="connsiteX22" fmla="*/ 4105275 w 8848725"/>
              <a:gd name="connsiteY22" fmla="*/ 3040586 h 5755211"/>
              <a:gd name="connsiteX23" fmla="*/ 4238625 w 8848725"/>
              <a:gd name="connsiteY23" fmla="*/ 3126311 h 5755211"/>
              <a:gd name="connsiteX24" fmla="*/ 4705350 w 8848725"/>
              <a:gd name="connsiteY24" fmla="*/ 3126311 h 5755211"/>
              <a:gd name="connsiteX25" fmla="*/ 4962525 w 8848725"/>
              <a:gd name="connsiteY25" fmla="*/ 3459686 h 5755211"/>
              <a:gd name="connsiteX26" fmla="*/ 5048250 w 8848725"/>
              <a:gd name="connsiteY26" fmla="*/ 3678761 h 5755211"/>
              <a:gd name="connsiteX27" fmla="*/ 5191125 w 8848725"/>
              <a:gd name="connsiteY27" fmla="*/ 3688286 h 5755211"/>
              <a:gd name="connsiteX28" fmla="*/ 5353050 w 8848725"/>
              <a:gd name="connsiteY28" fmla="*/ 3754961 h 5755211"/>
              <a:gd name="connsiteX29" fmla="*/ 5657850 w 8848725"/>
              <a:gd name="connsiteY29" fmla="*/ 3535886 h 5755211"/>
              <a:gd name="connsiteX30" fmla="*/ 5876925 w 8848725"/>
              <a:gd name="connsiteY30" fmla="*/ 3488261 h 5755211"/>
              <a:gd name="connsiteX31" fmla="*/ 6229350 w 8848725"/>
              <a:gd name="connsiteY31" fmla="*/ 3202511 h 5755211"/>
              <a:gd name="connsiteX32" fmla="*/ 6496050 w 8848725"/>
              <a:gd name="connsiteY32" fmla="*/ 3107261 h 5755211"/>
              <a:gd name="connsiteX33" fmla="*/ 6657975 w 8848725"/>
              <a:gd name="connsiteY33" fmla="*/ 3069161 h 5755211"/>
              <a:gd name="connsiteX34" fmla="*/ 6905625 w 8848725"/>
              <a:gd name="connsiteY34" fmla="*/ 3202511 h 5755211"/>
              <a:gd name="connsiteX35" fmla="*/ 7096125 w 8848725"/>
              <a:gd name="connsiteY35" fmla="*/ 3450161 h 5755211"/>
              <a:gd name="connsiteX36" fmla="*/ 7219950 w 8848725"/>
              <a:gd name="connsiteY36" fmla="*/ 3593036 h 5755211"/>
              <a:gd name="connsiteX37" fmla="*/ 7458075 w 8848725"/>
              <a:gd name="connsiteY37" fmla="*/ 3593036 h 5755211"/>
              <a:gd name="connsiteX38" fmla="*/ 7629525 w 8848725"/>
              <a:gd name="connsiteY38" fmla="*/ 3431111 h 5755211"/>
              <a:gd name="connsiteX39" fmla="*/ 7791450 w 8848725"/>
              <a:gd name="connsiteY39" fmla="*/ 3402536 h 5755211"/>
              <a:gd name="connsiteX40" fmla="*/ 7953375 w 8848725"/>
              <a:gd name="connsiteY40" fmla="*/ 3669236 h 5755211"/>
              <a:gd name="connsiteX41" fmla="*/ 8058150 w 8848725"/>
              <a:gd name="connsiteY41" fmla="*/ 3802586 h 5755211"/>
              <a:gd name="connsiteX42" fmla="*/ 8048625 w 8848725"/>
              <a:gd name="connsiteY42" fmla="*/ 4050236 h 5755211"/>
              <a:gd name="connsiteX43" fmla="*/ 7915275 w 8848725"/>
              <a:gd name="connsiteY43" fmla="*/ 4402661 h 5755211"/>
              <a:gd name="connsiteX44" fmla="*/ 7943850 w 8848725"/>
              <a:gd name="connsiteY44" fmla="*/ 4831286 h 5755211"/>
              <a:gd name="connsiteX45" fmla="*/ 8229600 w 8848725"/>
              <a:gd name="connsiteY45" fmla="*/ 5221811 h 5755211"/>
              <a:gd name="connsiteX46" fmla="*/ 8582025 w 8848725"/>
              <a:gd name="connsiteY46" fmla="*/ 5640911 h 5755211"/>
              <a:gd name="connsiteX47" fmla="*/ 8848725 w 8848725"/>
              <a:gd name="connsiteY47" fmla="*/ 5755211 h 5755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8848725" h="5755211">
                <a:moveTo>
                  <a:pt x="0" y="49736"/>
                </a:moveTo>
                <a:cubicBezTo>
                  <a:pt x="0" y="15605"/>
                  <a:pt x="0" y="-18526"/>
                  <a:pt x="66675" y="11636"/>
                </a:cubicBezTo>
                <a:cubicBezTo>
                  <a:pt x="133350" y="41798"/>
                  <a:pt x="298450" y="184674"/>
                  <a:pt x="400050" y="230711"/>
                </a:cubicBezTo>
                <a:cubicBezTo>
                  <a:pt x="501650" y="276748"/>
                  <a:pt x="560388" y="259286"/>
                  <a:pt x="676275" y="287861"/>
                </a:cubicBezTo>
                <a:cubicBezTo>
                  <a:pt x="792162" y="316436"/>
                  <a:pt x="1023938" y="311674"/>
                  <a:pt x="1095375" y="402161"/>
                </a:cubicBezTo>
                <a:cubicBezTo>
                  <a:pt x="1166813" y="492649"/>
                  <a:pt x="1108075" y="730774"/>
                  <a:pt x="1104900" y="830786"/>
                </a:cubicBezTo>
                <a:cubicBezTo>
                  <a:pt x="1101725" y="930798"/>
                  <a:pt x="1049338" y="960961"/>
                  <a:pt x="1076325" y="1002236"/>
                </a:cubicBezTo>
                <a:cubicBezTo>
                  <a:pt x="1103312" y="1043511"/>
                  <a:pt x="1160463" y="1064149"/>
                  <a:pt x="1266825" y="1078436"/>
                </a:cubicBezTo>
                <a:cubicBezTo>
                  <a:pt x="1373187" y="1092723"/>
                  <a:pt x="1636713" y="1067324"/>
                  <a:pt x="1714500" y="1087961"/>
                </a:cubicBezTo>
                <a:cubicBezTo>
                  <a:pt x="1792288" y="1108599"/>
                  <a:pt x="1717675" y="1132411"/>
                  <a:pt x="1733550" y="1202261"/>
                </a:cubicBezTo>
                <a:cubicBezTo>
                  <a:pt x="1749425" y="1272111"/>
                  <a:pt x="1766888" y="1427686"/>
                  <a:pt x="1809750" y="1507061"/>
                </a:cubicBezTo>
                <a:cubicBezTo>
                  <a:pt x="1852612" y="1586436"/>
                  <a:pt x="1920875" y="1675336"/>
                  <a:pt x="1990725" y="1678511"/>
                </a:cubicBezTo>
                <a:cubicBezTo>
                  <a:pt x="2060575" y="1681686"/>
                  <a:pt x="2155825" y="1570561"/>
                  <a:pt x="2228850" y="1526111"/>
                </a:cubicBezTo>
                <a:cubicBezTo>
                  <a:pt x="2301875" y="1481661"/>
                  <a:pt x="2338387" y="1437211"/>
                  <a:pt x="2428875" y="1411811"/>
                </a:cubicBezTo>
                <a:cubicBezTo>
                  <a:pt x="2519363" y="1386411"/>
                  <a:pt x="2670175" y="1354661"/>
                  <a:pt x="2771775" y="1373711"/>
                </a:cubicBezTo>
                <a:cubicBezTo>
                  <a:pt x="2873375" y="1392761"/>
                  <a:pt x="2971800" y="1451499"/>
                  <a:pt x="3038475" y="1526111"/>
                </a:cubicBezTo>
                <a:cubicBezTo>
                  <a:pt x="3105150" y="1600724"/>
                  <a:pt x="3103563" y="1721374"/>
                  <a:pt x="3171825" y="1821386"/>
                </a:cubicBezTo>
                <a:cubicBezTo>
                  <a:pt x="3240087" y="1921398"/>
                  <a:pt x="3448050" y="2126186"/>
                  <a:pt x="3448050" y="2126186"/>
                </a:cubicBezTo>
                <a:cubicBezTo>
                  <a:pt x="3522662" y="2208736"/>
                  <a:pt x="3582988" y="2253186"/>
                  <a:pt x="3619500" y="2316686"/>
                </a:cubicBezTo>
                <a:cubicBezTo>
                  <a:pt x="3656012" y="2380186"/>
                  <a:pt x="3621088" y="2438924"/>
                  <a:pt x="3667125" y="2507186"/>
                </a:cubicBezTo>
                <a:cubicBezTo>
                  <a:pt x="3713162" y="2575448"/>
                  <a:pt x="3856038" y="2651649"/>
                  <a:pt x="3895725" y="2726261"/>
                </a:cubicBezTo>
                <a:cubicBezTo>
                  <a:pt x="3935412" y="2800873"/>
                  <a:pt x="3870325" y="2902474"/>
                  <a:pt x="3905250" y="2954861"/>
                </a:cubicBezTo>
                <a:cubicBezTo>
                  <a:pt x="3940175" y="3007249"/>
                  <a:pt x="4049713" y="3012011"/>
                  <a:pt x="4105275" y="3040586"/>
                </a:cubicBezTo>
                <a:cubicBezTo>
                  <a:pt x="4160838" y="3069161"/>
                  <a:pt x="4138613" y="3112024"/>
                  <a:pt x="4238625" y="3126311"/>
                </a:cubicBezTo>
                <a:cubicBezTo>
                  <a:pt x="4338637" y="3140598"/>
                  <a:pt x="4584700" y="3070749"/>
                  <a:pt x="4705350" y="3126311"/>
                </a:cubicBezTo>
                <a:cubicBezTo>
                  <a:pt x="4826000" y="3181874"/>
                  <a:pt x="4905375" y="3367611"/>
                  <a:pt x="4962525" y="3459686"/>
                </a:cubicBezTo>
                <a:cubicBezTo>
                  <a:pt x="5019675" y="3551761"/>
                  <a:pt x="5010150" y="3640661"/>
                  <a:pt x="5048250" y="3678761"/>
                </a:cubicBezTo>
                <a:cubicBezTo>
                  <a:pt x="5086350" y="3716861"/>
                  <a:pt x="5140325" y="3675586"/>
                  <a:pt x="5191125" y="3688286"/>
                </a:cubicBezTo>
                <a:cubicBezTo>
                  <a:pt x="5241925" y="3700986"/>
                  <a:pt x="5275263" y="3780361"/>
                  <a:pt x="5353050" y="3754961"/>
                </a:cubicBezTo>
                <a:cubicBezTo>
                  <a:pt x="5430837" y="3729561"/>
                  <a:pt x="5570538" y="3580336"/>
                  <a:pt x="5657850" y="3535886"/>
                </a:cubicBezTo>
                <a:cubicBezTo>
                  <a:pt x="5745162" y="3491436"/>
                  <a:pt x="5781675" y="3543824"/>
                  <a:pt x="5876925" y="3488261"/>
                </a:cubicBezTo>
                <a:cubicBezTo>
                  <a:pt x="5972175" y="3432699"/>
                  <a:pt x="6126163" y="3266011"/>
                  <a:pt x="6229350" y="3202511"/>
                </a:cubicBezTo>
                <a:cubicBezTo>
                  <a:pt x="6332537" y="3139011"/>
                  <a:pt x="6424613" y="3129486"/>
                  <a:pt x="6496050" y="3107261"/>
                </a:cubicBezTo>
                <a:cubicBezTo>
                  <a:pt x="6567488" y="3085036"/>
                  <a:pt x="6589713" y="3053286"/>
                  <a:pt x="6657975" y="3069161"/>
                </a:cubicBezTo>
                <a:cubicBezTo>
                  <a:pt x="6726237" y="3085036"/>
                  <a:pt x="6832600" y="3139011"/>
                  <a:pt x="6905625" y="3202511"/>
                </a:cubicBezTo>
                <a:cubicBezTo>
                  <a:pt x="6978650" y="3266011"/>
                  <a:pt x="7043737" y="3385073"/>
                  <a:pt x="7096125" y="3450161"/>
                </a:cubicBezTo>
                <a:cubicBezTo>
                  <a:pt x="7148513" y="3515249"/>
                  <a:pt x="7159625" y="3569224"/>
                  <a:pt x="7219950" y="3593036"/>
                </a:cubicBezTo>
                <a:cubicBezTo>
                  <a:pt x="7280275" y="3616848"/>
                  <a:pt x="7389812" y="3620024"/>
                  <a:pt x="7458075" y="3593036"/>
                </a:cubicBezTo>
                <a:cubicBezTo>
                  <a:pt x="7526338" y="3566048"/>
                  <a:pt x="7573963" y="3462861"/>
                  <a:pt x="7629525" y="3431111"/>
                </a:cubicBezTo>
                <a:cubicBezTo>
                  <a:pt x="7685087" y="3399361"/>
                  <a:pt x="7737475" y="3362849"/>
                  <a:pt x="7791450" y="3402536"/>
                </a:cubicBezTo>
                <a:cubicBezTo>
                  <a:pt x="7845425" y="3442224"/>
                  <a:pt x="7908925" y="3602561"/>
                  <a:pt x="7953375" y="3669236"/>
                </a:cubicBezTo>
                <a:cubicBezTo>
                  <a:pt x="7997825" y="3735911"/>
                  <a:pt x="8042275" y="3739086"/>
                  <a:pt x="8058150" y="3802586"/>
                </a:cubicBezTo>
                <a:cubicBezTo>
                  <a:pt x="8074025" y="3866086"/>
                  <a:pt x="8072437" y="3950224"/>
                  <a:pt x="8048625" y="4050236"/>
                </a:cubicBezTo>
                <a:cubicBezTo>
                  <a:pt x="8024813" y="4150248"/>
                  <a:pt x="7932738" y="4272486"/>
                  <a:pt x="7915275" y="4402661"/>
                </a:cubicBezTo>
                <a:cubicBezTo>
                  <a:pt x="7897813" y="4532836"/>
                  <a:pt x="7891463" y="4694761"/>
                  <a:pt x="7943850" y="4831286"/>
                </a:cubicBezTo>
                <a:cubicBezTo>
                  <a:pt x="7996237" y="4967811"/>
                  <a:pt x="8123238" y="5086874"/>
                  <a:pt x="8229600" y="5221811"/>
                </a:cubicBezTo>
                <a:cubicBezTo>
                  <a:pt x="8335963" y="5356749"/>
                  <a:pt x="8478837" y="5552011"/>
                  <a:pt x="8582025" y="5640911"/>
                </a:cubicBezTo>
                <a:cubicBezTo>
                  <a:pt x="8685213" y="5729811"/>
                  <a:pt x="8848725" y="5755211"/>
                  <a:pt x="8848725" y="5755211"/>
                </a:cubicBezTo>
              </a:path>
            </a:pathLst>
          </a:custGeom>
          <a:no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89" name="Freeform 88"/>
          <p:cNvSpPr/>
          <p:nvPr/>
        </p:nvSpPr>
        <p:spPr>
          <a:xfrm>
            <a:off x="13112138" y="4012577"/>
            <a:ext cx="7498" cy="179969"/>
          </a:xfrm>
          <a:custGeom>
            <a:avLst/>
            <a:gdLst>
              <a:gd name="connsiteX0" fmla="*/ 4762 w 4762"/>
              <a:gd name="connsiteY0" fmla="*/ 0 h 114300"/>
              <a:gd name="connsiteX1" fmla="*/ 4762 w 4762"/>
              <a:gd name="connsiteY1" fmla="*/ 0 h 114300"/>
              <a:gd name="connsiteX2" fmla="*/ 2381 w 4762"/>
              <a:gd name="connsiteY2" fmla="*/ 97631 h 114300"/>
              <a:gd name="connsiteX3" fmla="*/ 0 w 4762"/>
              <a:gd name="connsiteY3" fmla="*/ 114300 h 114300"/>
            </a:gdLst>
            <a:ahLst/>
            <a:cxnLst>
              <a:cxn ang="0">
                <a:pos x="connsiteX0" y="connsiteY0"/>
              </a:cxn>
              <a:cxn ang="0">
                <a:pos x="connsiteX1" y="connsiteY1"/>
              </a:cxn>
              <a:cxn ang="0">
                <a:pos x="connsiteX2" y="connsiteY2"/>
              </a:cxn>
              <a:cxn ang="0">
                <a:pos x="connsiteX3" y="connsiteY3"/>
              </a:cxn>
            </a:cxnLst>
            <a:rect l="l" t="t" r="r" b="b"/>
            <a:pathLst>
              <a:path w="4762" h="114300">
                <a:moveTo>
                  <a:pt x="4762" y="0"/>
                </a:moveTo>
                <a:lnTo>
                  <a:pt x="4762" y="0"/>
                </a:lnTo>
                <a:cubicBezTo>
                  <a:pt x="3968" y="32544"/>
                  <a:pt x="3736" y="65106"/>
                  <a:pt x="2381" y="97631"/>
                </a:cubicBezTo>
                <a:cubicBezTo>
                  <a:pt x="2147" y="103239"/>
                  <a:pt x="0" y="114300"/>
                  <a:pt x="0" y="114300"/>
                </a:cubicBezTo>
              </a:path>
            </a:pathLst>
          </a:cu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90" name="Freeform 89"/>
          <p:cNvSpPr/>
          <p:nvPr/>
        </p:nvSpPr>
        <p:spPr>
          <a:xfrm>
            <a:off x="13869508" y="4417508"/>
            <a:ext cx="7498" cy="179969"/>
          </a:xfrm>
          <a:custGeom>
            <a:avLst/>
            <a:gdLst>
              <a:gd name="connsiteX0" fmla="*/ 4762 w 4762"/>
              <a:gd name="connsiteY0" fmla="*/ 0 h 114300"/>
              <a:gd name="connsiteX1" fmla="*/ 4762 w 4762"/>
              <a:gd name="connsiteY1" fmla="*/ 0 h 114300"/>
              <a:gd name="connsiteX2" fmla="*/ 2381 w 4762"/>
              <a:gd name="connsiteY2" fmla="*/ 97631 h 114300"/>
              <a:gd name="connsiteX3" fmla="*/ 0 w 4762"/>
              <a:gd name="connsiteY3" fmla="*/ 114300 h 114300"/>
            </a:gdLst>
            <a:ahLst/>
            <a:cxnLst>
              <a:cxn ang="0">
                <a:pos x="connsiteX0" y="connsiteY0"/>
              </a:cxn>
              <a:cxn ang="0">
                <a:pos x="connsiteX1" y="connsiteY1"/>
              </a:cxn>
              <a:cxn ang="0">
                <a:pos x="connsiteX2" y="connsiteY2"/>
              </a:cxn>
              <a:cxn ang="0">
                <a:pos x="connsiteX3" y="connsiteY3"/>
              </a:cxn>
            </a:cxnLst>
            <a:rect l="l" t="t" r="r" b="b"/>
            <a:pathLst>
              <a:path w="4762" h="114300">
                <a:moveTo>
                  <a:pt x="4762" y="0"/>
                </a:moveTo>
                <a:lnTo>
                  <a:pt x="4762" y="0"/>
                </a:lnTo>
                <a:cubicBezTo>
                  <a:pt x="3968" y="32544"/>
                  <a:pt x="3736" y="65106"/>
                  <a:pt x="2381" y="97631"/>
                </a:cubicBezTo>
                <a:cubicBezTo>
                  <a:pt x="2147" y="103239"/>
                  <a:pt x="0" y="114300"/>
                  <a:pt x="0" y="114300"/>
                </a:cubicBezTo>
              </a:path>
            </a:pathLst>
          </a:cu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91" name="Freeform 90"/>
          <p:cNvSpPr/>
          <p:nvPr/>
        </p:nvSpPr>
        <p:spPr>
          <a:xfrm>
            <a:off x="13344599" y="4215042"/>
            <a:ext cx="123729" cy="134977"/>
          </a:xfrm>
          <a:custGeom>
            <a:avLst/>
            <a:gdLst>
              <a:gd name="connsiteX0" fmla="*/ 252413 w 252413"/>
              <a:gd name="connsiteY0" fmla="*/ 0 h 280987"/>
              <a:gd name="connsiteX1" fmla="*/ 0 w 252413"/>
              <a:gd name="connsiteY1" fmla="*/ 280987 h 280987"/>
            </a:gdLst>
            <a:ahLst/>
            <a:cxnLst>
              <a:cxn ang="0">
                <a:pos x="connsiteX0" y="connsiteY0"/>
              </a:cxn>
              <a:cxn ang="0">
                <a:pos x="connsiteX1" y="connsiteY1"/>
              </a:cxn>
            </a:cxnLst>
            <a:rect l="l" t="t" r="r" b="b"/>
            <a:pathLst>
              <a:path w="252413" h="280987">
                <a:moveTo>
                  <a:pt x="252413" y="0"/>
                </a:moveTo>
                <a:lnTo>
                  <a:pt x="0" y="280987"/>
                </a:lnTo>
              </a:path>
            </a:pathLst>
          </a:cu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92" name="Freeform 91"/>
          <p:cNvSpPr/>
          <p:nvPr/>
        </p:nvSpPr>
        <p:spPr>
          <a:xfrm>
            <a:off x="14664374" y="4619972"/>
            <a:ext cx="123729" cy="134977"/>
          </a:xfrm>
          <a:custGeom>
            <a:avLst/>
            <a:gdLst>
              <a:gd name="connsiteX0" fmla="*/ 252413 w 252413"/>
              <a:gd name="connsiteY0" fmla="*/ 0 h 280987"/>
              <a:gd name="connsiteX1" fmla="*/ 0 w 252413"/>
              <a:gd name="connsiteY1" fmla="*/ 280987 h 280987"/>
            </a:gdLst>
            <a:ahLst/>
            <a:cxnLst>
              <a:cxn ang="0">
                <a:pos x="connsiteX0" y="connsiteY0"/>
              </a:cxn>
              <a:cxn ang="0">
                <a:pos x="connsiteX1" y="connsiteY1"/>
              </a:cxn>
            </a:cxnLst>
            <a:rect l="l" t="t" r="r" b="b"/>
            <a:pathLst>
              <a:path w="252413" h="280987">
                <a:moveTo>
                  <a:pt x="252413" y="0"/>
                </a:moveTo>
                <a:lnTo>
                  <a:pt x="0" y="280987"/>
                </a:lnTo>
              </a:path>
            </a:pathLst>
          </a:cu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93" name="Freeform 92"/>
          <p:cNvSpPr/>
          <p:nvPr/>
        </p:nvSpPr>
        <p:spPr>
          <a:xfrm rot="2979572">
            <a:off x="14713115" y="5377343"/>
            <a:ext cx="123729" cy="134977"/>
          </a:xfrm>
          <a:custGeom>
            <a:avLst/>
            <a:gdLst>
              <a:gd name="connsiteX0" fmla="*/ 252413 w 252413"/>
              <a:gd name="connsiteY0" fmla="*/ 0 h 280987"/>
              <a:gd name="connsiteX1" fmla="*/ 0 w 252413"/>
              <a:gd name="connsiteY1" fmla="*/ 280987 h 280987"/>
            </a:gdLst>
            <a:ahLst/>
            <a:cxnLst>
              <a:cxn ang="0">
                <a:pos x="connsiteX0" y="connsiteY0"/>
              </a:cxn>
              <a:cxn ang="0">
                <a:pos x="connsiteX1" y="connsiteY1"/>
              </a:cxn>
            </a:cxnLst>
            <a:rect l="l" t="t" r="r" b="b"/>
            <a:pathLst>
              <a:path w="252413" h="280987">
                <a:moveTo>
                  <a:pt x="252413" y="0"/>
                </a:moveTo>
                <a:lnTo>
                  <a:pt x="0" y="280987"/>
                </a:lnTo>
              </a:path>
            </a:pathLst>
          </a:cu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94" name="Freeform 93"/>
          <p:cNvSpPr/>
          <p:nvPr/>
        </p:nvSpPr>
        <p:spPr>
          <a:xfrm>
            <a:off x="14791851" y="5606056"/>
            <a:ext cx="108733" cy="277452"/>
          </a:xfrm>
          <a:custGeom>
            <a:avLst/>
            <a:gdLst>
              <a:gd name="connsiteX0" fmla="*/ 7144 w 69057"/>
              <a:gd name="connsiteY0" fmla="*/ 0 h 176212"/>
              <a:gd name="connsiteX1" fmla="*/ 66675 w 69057"/>
              <a:gd name="connsiteY1" fmla="*/ 28575 h 176212"/>
              <a:gd name="connsiteX2" fmla="*/ 69057 w 69057"/>
              <a:gd name="connsiteY2" fmla="*/ 152400 h 176212"/>
              <a:gd name="connsiteX3" fmla="*/ 0 w 69057"/>
              <a:gd name="connsiteY3" fmla="*/ 176212 h 176212"/>
            </a:gdLst>
            <a:ahLst/>
            <a:cxnLst>
              <a:cxn ang="0">
                <a:pos x="connsiteX0" y="connsiteY0"/>
              </a:cxn>
              <a:cxn ang="0">
                <a:pos x="connsiteX1" y="connsiteY1"/>
              </a:cxn>
              <a:cxn ang="0">
                <a:pos x="connsiteX2" y="connsiteY2"/>
              </a:cxn>
              <a:cxn ang="0">
                <a:pos x="connsiteX3" y="connsiteY3"/>
              </a:cxn>
            </a:cxnLst>
            <a:rect l="l" t="t" r="r" b="b"/>
            <a:pathLst>
              <a:path w="69057" h="176212">
                <a:moveTo>
                  <a:pt x="7144" y="0"/>
                </a:moveTo>
                <a:lnTo>
                  <a:pt x="66675" y="28575"/>
                </a:lnTo>
                <a:lnTo>
                  <a:pt x="69057" y="152400"/>
                </a:lnTo>
                <a:lnTo>
                  <a:pt x="0" y="176212"/>
                </a:lnTo>
              </a:path>
            </a:pathLst>
          </a:custGeom>
          <a:no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95" name="Freeform 94"/>
          <p:cNvSpPr/>
          <p:nvPr/>
        </p:nvSpPr>
        <p:spPr>
          <a:xfrm flipH="1">
            <a:off x="15129295" y="5632302"/>
            <a:ext cx="71986" cy="277452"/>
          </a:xfrm>
          <a:custGeom>
            <a:avLst/>
            <a:gdLst>
              <a:gd name="connsiteX0" fmla="*/ 7144 w 69057"/>
              <a:gd name="connsiteY0" fmla="*/ 0 h 176212"/>
              <a:gd name="connsiteX1" fmla="*/ 66675 w 69057"/>
              <a:gd name="connsiteY1" fmla="*/ 28575 h 176212"/>
              <a:gd name="connsiteX2" fmla="*/ 69057 w 69057"/>
              <a:gd name="connsiteY2" fmla="*/ 152400 h 176212"/>
              <a:gd name="connsiteX3" fmla="*/ 0 w 69057"/>
              <a:gd name="connsiteY3" fmla="*/ 176212 h 176212"/>
            </a:gdLst>
            <a:ahLst/>
            <a:cxnLst>
              <a:cxn ang="0">
                <a:pos x="connsiteX0" y="connsiteY0"/>
              </a:cxn>
              <a:cxn ang="0">
                <a:pos x="connsiteX1" y="connsiteY1"/>
              </a:cxn>
              <a:cxn ang="0">
                <a:pos x="connsiteX2" y="connsiteY2"/>
              </a:cxn>
              <a:cxn ang="0">
                <a:pos x="connsiteX3" y="connsiteY3"/>
              </a:cxn>
            </a:cxnLst>
            <a:rect l="l" t="t" r="r" b="b"/>
            <a:pathLst>
              <a:path w="69057" h="176212">
                <a:moveTo>
                  <a:pt x="7144" y="0"/>
                </a:moveTo>
                <a:lnTo>
                  <a:pt x="66675" y="28575"/>
                </a:lnTo>
                <a:lnTo>
                  <a:pt x="69057" y="152400"/>
                </a:lnTo>
                <a:lnTo>
                  <a:pt x="0" y="176212"/>
                </a:lnTo>
              </a:path>
            </a:pathLst>
          </a:custGeom>
          <a:no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96" name="Freeform 95"/>
          <p:cNvSpPr/>
          <p:nvPr/>
        </p:nvSpPr>
        <p:spPr>
          <a:xfrm>
            <a:off x="15286767" y="5613555"/>
            <a:ext cx="108733" cy="277452"/>
          </a:xfrm>
          <a:custGeom>
            <a:avLst/>
            <a:gdLst>
              <a:gd name="connsiteX0" fmla="*/ 7144 w 69057"/>
              <a:gd name="connsiteY0" fmla="*/ 0 h 176212"/>
              <a:gd name="connsiteX1" fmla="*/ 66675 w 69057"/>
              <a:gd name="connsiteY1" fmla="*/ 28575 h 176212"/>
              <a:gd name="connsiteX2" fmla="*/ 69057 w 69057"/>
              <a:gd name="connsiteY2" fmla="*/ 152400 h 176212"/>
              <a:gd name="connsiteX3" fmla="*/ 0 w 69057"/>
              <a:gd name="connsiteY3" fmla="*/ 176212 h 176212"/>
            </a:gdLst>
            <a:ahLst/>
            <a:cxnLst>
              <a:cxn ang="0">
                <a:pos x="connsiteX0" y="connsiteY0"/>
              </a:cxn>
              <a:cxn ang="0">
                <a:pos x="connsiteX1" y="connsiteY1"/>
              </a:cxn>
              <a:cxn ang="0">
                <a:pos x="connsiteX2" y="connsiteY2"/>
              </a:cxn>
              <a:cxn ang="0">
                <a:pos x="connsiteX3" y="connsiteY3"/>
              </a:cxn>
            </a:cxnLst>
            <a:rect l="l" t="t" r="r" b="b"/>
            <a:pathLst>
              <a:path w="69057" h="176212">
                <a:moveTo>
                  <a:pt x="7144" y="0"/>
                </a:moveTo>
                <a:lnTo>
                  <a:pt x="66675" y="28575"/>
                </a:lnTo>
                <a:lnTo>
                  <a:pt x="69057" y="152400"/>
                </a:lnTo>
                <a:lnTo>
                  <a:pt x="0" y="176212"/>
                </a:lnTo>
              </a:path>
            </a:pathLst>
          </a:custGeom>
          <a:no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97" name="Freeform 96"/>
          <p:cNvSpPr/>
          <p:nvPr/>
        </p:nvSpPr>
        <p:spPr>
          <a:xfrm flipH="1">
            <a:off x="15624211" y="5639801"/>
            <a:ext cx="71986" cy="277452"/>
          </a:xfrm>
          <a:custGeom>
            <a:avLst/>
            <a:gdLst>
              <a:gd name="connsiteX0" fmla="*/ 7144 w 69057"/>
              <a:gd name="connsiteY0" fmla="*/ 0 h 176212"/>
              <a:gd name="connsiteX1" fmla="*/ 66675 w 69057"/>
              <a:gd name="connsiteY1" fmla="*/ 28575 h 176212"/>
              <a:gd name="connsiteX2" fmla="*/ 69057 w 69057"/>
              <a:gd name="connsiteY2" fmla="*/ 152400 h 176212"/>
              <a:gd name="connsiteX3" fmla="*/ 0 w 69057"/>
              <a:gd name="connsiteY3" fmla="*/ 176212 h 176212"/>
            </a:gdLst>
            <a:ahLst/>
            <a:cxnLst>
              <a:cxn ang="0">
                <a:pos x="connsiteX0" y="connsiteY0"/>
              </a:cxn>
              <a:cxn ang="0">
                <a:pos x="connsiteX1" y="connsiteY1"/>
              </a:cxn>
              <a:cxn ang="0">
                <a:pos x="connsiteX2" y="connsiteY2"/>
              </a:cxn>
              <a:cxn ang="0">
                <a:pos x="connsiteX3" y="connsiteY3"/>
              </a:cxn>
            </a:cxnLst>
            <a:rect l="l" t="t" r="r" b="b"/>
            <a:pathLst>
              <a:path w="69057" h="176212">
                <a:moveTo>
                  <a:pt x="7144" y="0"/>
                </a:moveTo>
                <a:lnTo>
                  <a:pt x="66675" y="28575"/>
                </a:lnTo>
                <a:lnTo>
                  <a:pt x="69057" y="152400"/>
                </a:lnTo>
                <a:lnTo>
                  <a:pt x="0" y="176212"/>
                </a:lnTo>
              </a:path>
            </a:pathLst>
          </a:custGeom>
          <a:no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98" name="Rectangle 97"/>
          <p:cNvSpPr/>
          <p:nvPr/>
        </p:nvSpPr>
        <p:spPr>
          <a:xfrm>
            <a:off x="14926828" y="5684792"/>
            <a:ext cx="168722" cy="172470"/>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99" name="Rectangle 98"/>
          <p:cNvSpPr/>
          <p:nvPr/>
        </p:nvSpPr>
        <p:spPr>
          <a:xfrm>
            <a:off x="15421744" y="5681043"/>
            <a:ext cx="168722" cy="172470"/>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00" name="Freeform 99"/>
          <p:cNvSpPr/>
          <p:nvPr/>
        </p:nvSpPr>
        <p:spPr>
          <a:xfrm>
            <a:off x="15871668" y="6483404"/>
            <a:ext cx="123729" cy="134977"/>
          </a:xfrm>
          <a:custGeom>
            <a:avLst/>
            <a:gdLst>
              <a:gd name="connsiteX0" fmla="*/ 252413 w 252413"/>
              <a:gd name="connsiteY0" fmla="*/ 0 h 280987"/>
              <a:gd name="connsiteX1" fmla="*/ 0 w 252413"/>
              <a:gd name="connsiteY1" fmla="*/ 280987 h 280987"/>
            </a:gdLst>
            <a:ahLst/>
            <a:cxnLst>
              <a:cxn ang="0">
                <a:pos x="connsiteX0" y="connsiteY0"/>
              </a:cxn>
              <a:cxn ang="0">
                <a:pos x="connsiteX1" y="connsiteY1"/>
              </a:cxn>
            </a:cxnLst>
            <a:rect l="l" t="t" r="r" b="b"/>
            <a:pathLst>
              <a:path w="252413" h="280987">
                <a:moveTo>
                  <a:pt x="252413" y="0"/>
                </a:moveTo>
                <a:lnTo>
                  <a:pt x="0" y="280987"/>
                </a:lnTo>
              </a:path>
            </a:pathLst>
          </a:cu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grpSp>
        <p:nvGrpSpPr>
          <p:cNvPr id="101" name="Group 100"/>
          <p:cNvGrpSpPr/>
          <p:nvPr/>
        </p:nvGrpSpPr>
        <p:grpSpPr>
          <a:xfrm rot="19941188">
            <a:off x="16194112" y="6419668"/>
            <a:ext cx="409431" cy="303698"/>
            <a:chOff x="17745075" y="7891463"/>
            <a:chExt cx="260033" cy="192881"/>
          </a:xfrm>
        </p:grpSpPr>
        <p:sp>
          <p:nvSpPr>
            <p:cNvPr id="317" name="Freeform 316"/>
            <p:cNvSpPr/>
            <p:nvPr/>
          </p:nvSpPr>
          <p:spPr>
            <a:xfrm>
              <a:off x="17745075" y="7891463"/>
              <a:ext cx="69057" cy="176212"/>
            </a:xfrm>
            <a:custGeom>
              <a:avLst/>
              <a:gdLst>
                <a:gd name="connsiteX0" fmla="*/ 7144 w 69057"/>
                <a:gd name="connsiteY0" fmla="*/ 0 h 176212"/>
                <a:gd name="connsiteX1" fmla="*/ 66675 w 69057"/>
                <a:gd name="connsiteY1" fmla="*/ 28575 h 176212"/>
                <a:gd name="connsiteX2" fmla="*/ 69057 w 69057"/>
                <a:gd name="connsiteY2" fmla="*/ 152400 h 176212"/>
                <a:gd name="connsiteX3" fmla="*/ 0 w 69057"/>
                <a:gd name="connsiteY3" fmla="*/ 176212 h 176212"/>
              </a:gdLst>
              <a:ahLst/>
              <a:cxnLst>
                <a:cxn ang="0">
                  <a:pos x="connsiteX0" y="connsiteY0"/>
                </a:cxn>
                <a:cxn ang="0">
                  <a:pos x="connsiteX1" y="connsiteY1"/>
                </a:cxn>
                <a:cxn ang="0">
                  <a:pos x="connsiteX2" y="connsiteY2"/>
                </a:cxn>
                <a:cxn ang="0">
                  <a:pos x="connsiteX3" y="connsiteY3"/>
                </a:cxn>
              </a:cxnLst>
              <a:rect l="l" t="t" r="r" b="b"/>
              <a:pathLst>
                <a:path w="69057" h="176212">
                  <a:moveTo>
                    <a:pt x="7144" y="0"/>
                  </a:moveTo>
                  <a:lnTo>
                    <a:pt x="66675" y="28575"/>
                  </a:lnTo>
                  <a:lnTo>
                    <a:pt x="69057" y="152400"/>
                  </a:lnTo>
                  <a:lnTo>
                    <a:pt x="0" y="176212"/>
                  </a:lnTo>
                </a:path>
              </a:pathLst>
            </a:custGeom>
            <a:no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318" name="Freeform 317"/>
            <p:cNvSpPr/>
            <p:nvPr/>
          </p:nvSpPr>
          <p:spPr>
            <a:xfrm flipH="1">
              <a:off x="17959389" y="7908132"/>
              <a:ext cx="45719" cy="176212"/>
            </a:xfrm>
            <a:custGeom>
              <a:avLst/>
              <a:gdLst>
                <a:gd name="connsiteX0" fmla="*/ 7144 w 69057"/>
                <a:gd name="connsiteY0" fmla="*/ 0 h 176212"/>
                <a:gd name="connsiteX1" fmla="*/ 66675 w 69057"/>
                <a:gd name="connsiteY1" fmla="*/ 28575 h 176212"/>
                <a:gd name="connsiteX2" fmla="*/ 69057 w 69057"/>
                <a:gd name="connsiteY2" fmla="*/ 152400 h 176212"/>
                <a:gd name="connsiteX3" fmla="*/ 0 w 69057"/>
                <a:gd name="connsiteY3" fmla="*/ 176212 h 176212"/>
              </a:gdLst>
              <a:ahLst/>
              <a:cxnLst>
                <a:cxn ang="0">
                  <a:pos x="connsiteX0" y="connsiteY0"/>
                </a:cxn>
                <a:cxn ang="0">
                  <a:pos x="connsiteX1" y="connsiteY1"/>
                </a:cxn>
                <a:cxn ang="0">
                  <a:pos x="connsiteX2" y="connsiteY2"/>
                </a:cxn>
                <a:cxn ang="0">
                  <a:pos x="connsiteX3" y="connsiteY3"/>
                </a:cxn>
              </a:cxnLst>
              <a:rect l="l" t="t" r="r" b="b"/>
              <a:pathLst>
                <a:path w="69057" h="176212">
                  <a:moveTo>
                    <a:pt x="7144" y="0"/>
                  </a:moveTo>
                  <a:lnTo>
                    <a:pt x="66675" y="28575"/>
                  </a:lnTo>
                  <a:lnTo>
                    <a:pt x="69057" y="152400"/>
                  </a:lnTo>
                  <a:lnTo>
                    <a:pt x="0" y="176212"/>
                  </a:lnTo>
                </a:path>
              </a:pathLst>
            </a:custGeom>
            <a:no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319" name="Rectangle 318"/>
            <p:cNvSpPr/>
            <p:nvPr/>
          </p:nvSpPr>
          <p:spPr>
            <a:xfrm>
              <a:off x="17830800" y="7934325"/>
              <a:ext cx="107157" cy="109537"/>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grpSp>
      <p:sp>
        <p:nvSpPr>
          <p:cNvPr id="102" name="Freeform 101"/>
          <p:cNvSpPr/>
          <p:nvPr/>
        </p:nvSpPr>
        <p:spPr>
          <a:xfrm rot="18335264">
            <a:off x="16839004" y="6213450"/>
            <a:ext cx="123729" cy="134977"/>
          </a:xfrm>
          <a:custGeom>
            <a:avLst/>
            <a:gdLst>
              <a:gd name="connsiteX0" fmla="*/ 252413 w 252413"/>
              <a:gd name="connsiteY0" fmla="*/ 0 h 280987"/>
              <a:gd name="connsiteX1" fmla="*/ 0 w 252413"/>
              <a:gd name="connsiteY1" fmla="*/ 280987 h 280987"/>
            </a:gdLst>
            <a:ahLst/>
            <a:cxnLst>
              <a:cxn ang="0">
                <a:pos x="connsiteX0" y="connsiteY0"/>
              </a:cxn>
              <a:cxn ang="0">
                <a:pos x="connsiteX1" y="connsiteY1"/>
              </a:cxn>
            </a:cxnLst>
            <a:rect l="l" t="t" r="r" b="b"/>
            <a:pathLst>
              <a:path w="252413" h="280987">
                <a:moveTo>
                  <a:pt x="252413" y="0"/>
                </a:moveTo>
                <a:lnTo>
                  <a:pt x="0" y="280987"/>
                </a:lnTo>
              </a:path>
            </a:pathLst>
          </a:cu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03" name="Freeform 102"/>
          <p:cNvSpPr/>
          <p:nvPr/>
        </p:nvSpPr>
        <p:spPr>
          <a:xfrm rot="19561079">
            <a:off x="17236437" y="6172206"/>
            <a:ext cx="123729" cy="134977"/>
          </a:xfrm>
          <a:custGeom>
            <a:avLst/>
            <a:gdLst>
              <a:gd name="connsiteX0" fmla="*/ 252413 w 252413"/>
              <a:gd name="connsiteY0" fmla="*/ 0 h 280987"/>
              <a:gd name="connsiteX1" fmla="*/ 0 w 252413"/>
              <a:gd name="connsiteY1" fmla="*/ 280987 h 280987"/>
            </a:gdLst>
            <a:ahLst/>
            <a:cxnLst>
              <a:cxn ang="0">
                <a:pos x="connsiteX0" y="connsiteY0"/>
              </a:cxn>
              <a:cxn ang="0">
                <a:pos x="connsiteX1" y="connsiteY1"/>
              </a:cxn>
            </a:cxnLst>
            <a:rect l="l" t="t" r="r" b="b"/>
            <a:pathLst>
              <a:path w="252413" h="280987">
                <a:moveTo>
                  <a:pt x="252413" y="0"/>
                </a:moveTo>
                <a:lnTo>
                  <a:pt x="0" y="280987"/>
                </a:lnTo>
              </a:path>
            </a:pathLst>
          </a:cu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04" name="Freeform 103"/>
          <p:cNvSpPr/>
          <p:nvPr/>
        </p:nvSpPr>
        <p:spPr>
          <a:xfrm rot="262856">
            <a:off x="17648866" y="6344676"/>
            <a:ext cx="123729" cy="134977"/>
          </a:xfrm>
          <a:custGeom>
            <a:avLst/>
            <a:gdLst>
              <a:gd name="connsiteX0" fmla="*/ 252413 w 252413"/>
              <a:gd name="connsiteY0" fmla="*/ 0 h 280987"/>
              <a:gd name="connsiteX1" fmla="*/ 0 w 252413"/>
              <a:gd name="connsiteY1" fmla="*/ 280987 h 280987"/>
            </a:gdLst>
            <a:ahLst/>
            <a:cxnLst>
              <a:cxn ang="0">
                <a:pos x="connsiteX0" y="connsiteY0"/>
              </a:cxn>
              <a:cxn ang="0">
                <a:pos x="connsiteX1" y="connsiteY1"/>
              </a:cxn>
            </a:cxnLst>
            <a:rect l="l" t="t" r="r" b="b"/>
            <a:pathLst>
              <a:path w="252413" h="280987">
                <a:moveTo>
                  <a:pt x="252413" y="0"/>
                </a:moveTo>
                <a:lnTo>
                  <a:pt x="0" y="280987"/>
                </a:lnTo>
              </a:path>
            </a:pathLst>
          </a:cu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05" name="Freeform 104"/>
          <p:cNvSpPr/>
          <p:nvPr/>
        </p:nvSpPr>
        <p:spPr>
          <a:xfrm rot="1032816">
            <a:off x="17866327" y="6700864"/>
            <a:ext cx="123729" cy="134977"/>
          </a:xfrm>
          <a:custGeom>
            <a:avLst/>
            <a:gdLst>
              <a:gd name="connsiteX0" fmla="*/ 252413 w 252413"/>
              <a:gd name="connsiteY0" fmla="*/ 0 h 280987"/>
              <a:gd name="connsiteX1" fmla="*/ 0 w 252413"/>
              <a:gd name="connsiteY1" fmla="*/ 280987 h 280987"/>
            </a:gdLst>
            <a:ahLst/>
            <a:cxnLst>
              <a:cxn ang="0">
                <a:pos x="connsiteX0" y="connsiteY0"/>
              </a:cxn>
              <a:cxn ang="0">
                <a:pos x="connsiteX1" y="connsiteY1"/>
              </a:cxn>
            </a:cxnLst>
            <a:rect l="l" t="t" r="r" b="b"/>
            <a:pathLst>
              <a:path w="252413" h="280987">
                <a:moveTo>
                  <a:pt x="252413" y="0"/>
                </a:moveTo>
                <a:lnTo>
                  <a:pt x="0" y="280987"/>
                </a:lnTo>
              </a:path>
            </a:pathLst>
          </a:cu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06" name="Freeform 105"/>
          <p:cNvSpPr/>
          <p:nvPr/>
        </p:nvSpPr>
        <p:spPr>
          <a:xfrm rot="1032816">
            <a:off x="18083790" y="7075800"/>
            <a:ext cx="123729" cy="134977"/>
          </a:xfrm>
          <a:custGeom>
            <a:avLst/>
            <a:gdLst>
              <a:gd name="connsiteX0" fmla="*/ 252413 w 252413"/>
              <a:gd name="connsiteY0" fmla="*/ 0 h 280987"/>
              <a:gd name="connsiteX1" fmla="*/ 0 w 252413"/>
              <a:gd name="connsiteY1" fmla="*/ 280987 h 280987"/>
            </a:gdLst>
            <a:ahLst/>
            <a:cxnLst>
              <a:cxn ang="0">
                <a:pos x="connsiteX0" y="connsiteY0"/>
              </a:cxn>
              <a:cxn ang="0">
                <a:pos x="connsiteX1" y="connsiteY1"/>
              </a:cxn>
            </a:cxnLst>
            <a:rect l="l" t="t" r="r" b="b"/>
            <a:pathLst>
              <a:path w="252413" h="280987">
                <a:moveTo>
                  <a:pt x="252413" y="0"/>
                </a:moveTo>
                <a:lnTo>
                  <a:pt x="0" y="280987"/>
                </a:lnTo>
              </a:path>
            </a:pathLst>
          </a:cu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07" name="Freeform 106"/>
          <p:cNvSpPr/>
          <p:nvPr/>
        </p:nvSpPr>
        <p:spPr>
          <a:xfrm rot="381446">
            <a:off x="18364991" y="7349503"/>
            <a:ext cx="123729" cy="134977"/>
          </a:xfrm>
          <a:custGeom>
            <a:avLst/>
            <a:gdLst>
              <a:gd name="connsiteX0" fmla="*/ 252413 w 252413"/>
              <a:gd name="connsiteY0" fmla="*/ 0 h 280987"/>
              <a:gd name="connsiteX1" fmla="*/ 0 w 252413"/>
              <a:gd name="connsiteY1" fmla="*/ 280987 h 280987"/>
            </a:gdLst>
            <a:ahLst/>
            <a:cxnLst>
              <a:cxn ang="0">
                <a:pos x="connsiteX0" y="connsiteY0"/>
              </a:cxn>
              <a:cxn ang="0">
                <a:pos x="connsiteX1" y="connsiteY1"/>
              </a:cxn>
            </a:cxnLst>
            <a:rect l="l" t="t" r="r" b="b"/>
            <a:pathLst>
              <a:path w="252413" h="280987">
                <a:moveTo>
                  <a:pt x="252413" y="0"/>
                </a:moveTo>
                <a:lnTo>
                  <a:pt x="0" y="280987"/>
                </a:lnTo>
              </a:path>
            </a:pathLst>
          </a:cu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08" name="Freeform 107"/>
          <p:cNvSpPr/>
          <p:nvPr/>
        </p:nvSpPr>
        <p:spPr>
          <a:xfrm rot="2058563">
            <a:off x="18668689" y="7716938"/>
            <a:ext cx="123729" cy="134977"/>
          </a:xfrm>
          <a:custGeom>
            <a:avLst/>
            <a:gdLst>
              <a:gd name="connsiteX0" fmla="*/ 252413 w 252413"/>
              <a:gd name="connsiteY0" fmla="*/ 0 h 280987"/>
              <a:gd name="connsiteX1" fmla="*/ 0 w 252413"/>
              <a:gd name="connsiteY1" fmla="*/ 280987 h 280987"/>
            </a:gdLst>
            <a:ahLst/>
            <a:cxnLst>
              <a:cxn ang="0">
                <a:pos x="connsiteX0" y="connsiteY0"/>
              </a:cxn>
              <a:cxn ang="0">
                <a:pos x="connsiteX1" y="connsiteY1"/>
              </a:cxn>
            </a:cxnLst>
            <a:rect l="l" t="t" r="r" b="b"/>
            <a:pathLst>
              <a:path w="252413" h="280987">
                <a:moveTo>
                  <a:pt x="252413" y="0"/>
                </a:moveTo>
                <a:lnTo>
                  <a:pt x="0" y="280987"/>
                </a:lnTo>
              </a:path>
            </a:pathLst>
          </a:cu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09" name="Freeform 108"/>
          <p:cNvSpPr/>
          <p:nvPr/>
        </p:nvSpPr>
        <p:spPr>
          <a:xfrm rot="19965285">
            <a:off x="19663061" y="8931244"/>
            <a:ext cx="109474" cy="134977"/>
          </a:xfrm>
          <a:custGeom>
            <a:avLst/>
            <a:gdLst>
              <a:gd name="connsiteX0" fmla="*/ 252413 w 252413"/>
              <a:gd name="connsiteY0" fmla="*/ 0 h 280987"/>
              <a:gd name="connsiteX1" fmla="*/ 0 w 252413"/>
              <a:gd name="connsiteY1" fmla="*/ 280987 h 280987"/>
            </a:gdLst>
            <a:ahLst/>
            <a:cxnLst>
              <a:cxn ang="0">
                <a:pos x="connsiteX0" y="connsiteY0"/>
              </a:cxn>
              <a:cxn ang="0">
                <a:pos x="connsiteX1" y="connsiteY1"/>
              </a:cxn>
            </a:cxnLst>
            <a:rect l="l" t="t" r="r" b="b"/>
            <a:pathLst>
              <a:path w="252413" h="280987">
                <a:moveTo>
                  <a:pt x="252413" y="0"/>
                </a:moveTo>
                <a:lnTo>
                  <a:pt x="0" y="280987"/>
                </a:lnTo>
              </a:path>
            </a:pathLst>
          </a:cu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10" name="Freeform 109"/>
          <p:cNvSpPr/>
          <p:nvPr/>
        </p:nvSpPr>
        <p:spPr>
          <a:xfrm rot="2058563">
            <a:off x="19073619" y="8373076"/>
            <a:ext cx="123729" cy="134977"/>
          </a:xfrm>
          <a:custGeom>
            <a:avLst/>
            <a:gdLst>
              <a:gd name="connsiteX0" fmla="*/ 252413 w 252413"/>
              <a:gd name="connsiteY0" fmla="*/ 0 h 280987"/>
              <a:gd name="connsiteX1" fmla="*/ 0 w 252413"/>
              <a:gd name="connsiteY1" fmla="*/ 280987 h 280987"/>
            </a:gdLst>
            <a:ahLst/>
            <a:cxnLst>
              <a:cxn ang="0">
                <a:pos x="connsiteX0" y="connsiteY0"/>
              </a:cxn>
              <a:cxn ang="0">
                <a:pos x="connsiteX1" y="connsiteY1"/>
              </a:cxn>
            </a:cxnLst>
            <a:rect l="l" t="t" r="r" b="b"/>
            <a:pathLst>
              <a:path w="252413" h="280987">
                <a:moveTo>
                  <a:pt x="252413" y="0"/>
                </a:moveTo>
                <a:lnTo>
                  <a:pt x="0" y="280987"/>
                </a:lnTo>
              </a:path>
            </a:pathLst>
          </a:cu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11" name="Freeform 110"/>
          <p:cNvSpPr/>
          <p:nvPr/>
        </p:nvSpPr>
        <p:spPr>
          <a:xfrm rot="2058563">
            <a:off x="18818662" y="8039383"/>
            <a:ext cx="123729" cy="134977"/>
          </a:xfrm>
          <a:custGeom>
            <a:avLst/>
            <a:gdLst>
              <a:gd name="connsiteX0" fmla="*/ 252413 w 252413"/>
              <a:gd name="connsiteY0" fmla="*/ 0 h 280987"/>
              <a:gd name="connsiteX1" fmla="*/ 0 w 252413"/>
              <a:gd name="connsiteY1" fmla="*/ 280987 h 280987"/>
            </a:gdLst>
            <a:ahLst/>
            <a:cxnLst>
              <a:cxn ang="0">
                <a:pos x="connsiteX0" y="connsiteY0"/>
              </a:cxn>
              <a:cxn ang="0">
                <a:pos x="connsiteX1" y="connsiteY1"/>
              </a:cxn>
            </a:cxnLst>
            <a:rect l="l" t="t" r="r" b="b"/>
            <a:pathLst>
              <a:path w="252413" h="280987">
                <a:moveTo>
                  <a:pt x="252413" y="0"/>
                </a:moveTo>
                <a:lnTo>
                  <a:pt x="0" y="280987"/>
                </a:lnTo>
              </a:path>
            </a:pathLst>
          </a:cu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12" name="Freeform 111"/>
          <p:cNvSpPr/>
          <p:nvPr/>
        </p:nvSpPr>
        <p:spPr>
          <a:xfrm rot="20458615">
            <a:off x="19287333" y="8748011"/>
            <a:ext cx="123729" cy="134977"/>
          </a:xfrm>
          <a:custGeom>
            <a:avLst/>
            <a:gdLst>
              <a:gd name="connsiteX0" fmla="*/ 252413 w 252413"/>
              <a:gd name="connsiteY0" fmla="*/ 0 h 280987"/>
              <a:gd name="connsiteX1" fmla="*/ 0 w 252413"/>
              <a:gd name="connsiteY1" fmla="*/ 280987 h 280987"/>
            </a:gdLst>
            <a:ahLst/>
            <a:cxnLst>
              <a:cxn ang="0">
                <a:pos x="connsiteX0" y="connsiteY0"/>
              </a:cxn>
              <a:cxn ang="0">
                <a:pos x="connsiteX1" y="connsiteY1"/>
              </a:cxn>
            </a:cxnLst>
            <a:rect l="l" t="t" r="r" b="b"/>
            <a:pathLst>
              <a:path w="252413" h="280987">
                <a:moveTo>
                  <a:pt x="252413" y="0"/>
                </a:moveTo>
                <a:lnTo>
                  <a:pt x="0" y="280987"/>
                </a:lnTo>
              </a:path>
            </a:pathLst>
          </a:cu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13" name="Freeform 112"/>
          <p:cNvSpPr/>
          <p:nvPr/>
        </p:nvSpPr>
        <p:spPr>
          <a:xfrm rot="2006302">
            <a:off x="20835820" y="9670353"/>
            <a:ext cx="123729" cy="134977"/>
          </a:xfrm>
          <a:custGeom>
            <a:avLst/>
            <a:gdLst>
              <a:gd name="connsiteX0" fmla="*/ 252413 w 252413"/>
              <a:gd name="connsiteY0" fmla="*/ 0 h 280987"/>
              <a:gd name="connsiteX1" fmla="*/ 0 w 252413"/>
              <a:gd name="connsiteY1" fmla="*/ 280987 h 280987"/>
            </a:gdLst>
            <a:ahLst/>
            <a:cxnLst>
              <a:cxn ang="0">
                <a:pos x="connsiteX0" y="connsiteY0"/>
              </a:cxn>
              <a:cxn ang="0">
                <a:pos x="connsiteX1" y="connsiteY1"/>
              </a:cxn>
            </a:cxnLst>
            <a:rect l="l" t="t" r="r" b="b"/>
            <a:pathLst>
              <a:path w="252413" h="280987">
                <a:moveTo>
                  <a:pt x="252413" y="0"/>
                </a:moveTo>
                <a:lnTo>
                  <a:pt x="0" y="280987"/>
                </a:lnTo>
              </a:path>
            </a:pathLst>
          </a:cu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14" name="Freeform 113"/>
          <p:cNvSpPr/>
          <p:nvPr/>
        </p:nvSpPr>
        <p:spPr>
          <a:xfrm rot="19596790">
            <a:off x="20063450" y="8897986"/>
            <a:ext cx="123729" cy="134977"/>
          </a:xfrm>
          <a:custGeom>
            <a:avLst/>
            <a:gdLst>
              <a:gd name="connsiteX0" fmla="*/ 252413 w 252413"/>
              <a:gd name="connsiteY0" fmla="*/ 0 h 280987"/>
              <a:gd name="connsiteX1" fmla="*/ 0 w 252413"/>
              <a:gd name="connsiteY1" fmla="*/ 280987 h 280987"/>
            </a:gdLst>
            <a:ahLst/>
            <a:cxnLst>
              <a:cxn ang="0">
                <a:pos x="connsiteX0" y="connsiteY0"/>
              </a:cxn>
              <a:cxn ang="0">
                <a:pos x="connsiteX1" y="connsiteY1"/>
              </a:cxn>
            </a:cxnLst>
            <a:rect l="l" t="t" r="r" b="b"/>
            <a:pathLst>
              <a:path w="252413" h="280987">
                <a:moveTo>
                  <a:pt x="252413" y="0"/>
                </a:moveTo>
                <a:lnTo>
                  <a:pt x="0" y="280987"/>
                </a:lnTo>
              </a:path>
            </a:pathLst>
          </a:cu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15" name="Freeform 114"/>
          <p:cNvSpPr/>
          <p:nvPr/>
        </p:nvSpPr>
        <p:spPr>
          <a:xfrm rot="21199473">
            <a:off x="20464631" y="9006717"/>
            <a:ext cx="123729" cy="134977"/>
          </a:xfrm>
          <a:custGeom>
            <a:avLst/>
            <a:gdLst>
              <a:gd name="connsiteX0" fmla="*/ 252413 w 252413"/>
              <a:gd name="connsiteY0" fmla="*/ 0 h 280987"/>
              <a:gd name="connsiteX1" fmla="*/ 0 w 252413"/>
              <a:gd name="connsiteY1" fmla="*/ 280987 h 280987"/>
            </a:gdLst>
            <a:ahLst/>
            <a:cxnLst>
              <a:cxn ang="0">
                <a:pos x="connsiteX0" y="connsiteY0"/>
              </a:cxn>
              <a:cxn ang="0">
                <a:pos x="connsiteX1" y="connsiteY1"/>
              </a:cxn>
            </a:cxnLst>
            <a:rect l="l" t="t" r="r" b="b"/>
            <a:pathLst>
              <a:path w="252413" h="280987">
                <a:moveTo>
                  <a:pt x="252413" y="0"/>
                </a:moveTo>
                <a:lnTo>
                  <a:pt x="0" y="280987"/>
                </a:lnTo>
              </a:path>
            </a:pathLst>
          </a:cu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16" name="Freeform 115"/>
          <p:cNvSpPr/>
          <p:nvPr/>
        </p:nvSpPr>
        <p:spPr>
          <a:xfrm rot="17035355">
            <a:off x="22268074" y="9460389"/>
            <a:ext cx="123729" cy="134977"/>
          </a:xfrm>
          <a:custGeom>
            <a:avLst/>
            <a:gdLst>
              <a:gd name="connsiteX0" fmla="*/ 252413 w 252413"/>
              <a:gd name="connsiteY0" fmla="*/ 0 h 280987"/>
              <a:gd name="connsiteX1" fmla="*/ 0 w 252413"/>
              <a:gd name="connsiteY1" fmla="*/ 280987 h 280987"/>
            </a:gdLst>
            <a:ahLst/>
            <a:cxnLst>
              <a:cxn ang="0">
                <a:pos x="connsiteX0" y="connsiteY0"/>
              </a:cxn>
              <a:cxn ang="0">
                <a:pos x="connsiteX1" y="connsiteY1"/>
              </a:cxn>
            </a:cxnLst>
            <a:rect l="l" t="t" r="r" b="b"/>
            <a:pathLst>
              <a:path w="252413" h="280987">
                <a:moveTo>
                  <a:pt x="252413" y="0"/>
                </a:moveTo>
                <a:lnTo>
                  <a:pt x="0" y="280987"/>
                </a:lnTo>
              </a:path>
            </a:pathLst>
          </a:cu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17" name="Freeform 116"/>
          <p:cNvSpPr/>
          <p:nvPr/>
        </p:nvSpPr>
        <p:spPr>
          <a:xfrm rot="17457946">
            <a:off x="22950458" y="8991720"/>
            <a:ext cx="123729" cy="134977"/>
          </a:xfrm>
          <a:custGeom>
            <a:avLst/>
            <a:gdLst>
              <a:gd name="connsiteX0" fmla="*/ 252413 w 252413"/>
              <a:gd name="connsiteY0" fmla="*/ 0 h 280987"/>
              <a:gd name="connsiteX1" fmla="*/ 0 w 252413"/>
              <a:gd name="connsiteY1" fmla="*/ 280987 h 280987"/>
            </a:gdLst>
            <a:ahLst/>
            <a:cxnLst>
              <a:cxn ang="0">
                <a:pos x="connsiteX0" y="connsiteY0"/>
              </a:cxn>
              <a:cxn ang="0">
                <a:pos x="connsiteX1" y="connsiteY1"/>
              </a:cxn>
            </a:cxnLst>
            <a:rect l="l" t="t" r="r" b="b"/>
            <a:pathLst>
              <a:path w="252413" h="280987">
                <a:moveTo>
                  <a:pt x="252413" y="0"/>
                </a:moveTo>
                <a:lnTo>
                  <a:pt x="0" y="280987"/>
                </a:lnTo>
              </a:path>
            </a:pathLst>
          </a:cu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18" name="Freeform 117"/>
          <p:cNvSpPr/>
          <p:nvPr/>
        </p:nvSpPr>
        <p:spPr>
          <a:xfrm rot="17035355">
            <a:off x="22669256" y="9141694"/>
            <a:ext cx="123729" cy="134977"/>
          </a:xfrm>
          <a:custGeom>
            <a:avLst/>
            <a:gdLst>
              <a:gd name="connsiteX0" fmla="*/ 252413 w 252413"/>
              <a:gd name="connsiteY0" fmla="*/ 0 h 280987"/>
              <a:gd name="connsiteX1" fmla="*/ 0 w 252413"/>
              <a:gd name="connsiteY1" fmla="*/ 280987 h 280987"/>
            </a:gdLst>
            <a:ahLst/>
            <a:cxnLst>
              <a:cxn ang="0">
                <a:pos x="connsiteX0" y="connsiteY0"/>
              </a:cxn>
              <a:cxn ang="0">
                <a:pos x="connsiteX1" y="connsiteY1"/>
              </a:cxn>
            </a:cxnLst>
            <a:rect l="l" t="t" r="r" b="b"/>
            <a:pathLst>
              <a:path w="252413" h="280987">
                <a:moveTo>
                  <a:pt x="252413" y="0"/>
                </a:moveTo>
                <a:lnTo>
                  <a:pt x="0" y="280987"/>
                </a:lnTo>
              </a:path>
            </a:pathLst>
          </a:cu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19" name="Freeform 118"/>
          <p:cNvSpPr/>
          <p:nvPr/>
        </p:nvSpPr>
        <p:spPr>
          <a:xfrm rot="17035355">
            <a:off x="21544448" y="9831576"/>
            <a:ext cx="123729" cy="134977"/>
          </a:xfrm>
          <a:custGeom>
            <a:avLst/>
            <a:gdLst>
              <a:gd name="connsiteX0" fmla="*/ 252413 w 252413"/>
              <a:gd name="connsiteY0" fmla="*/ 0 h 280987"/>
              <a:gd name="connsiteX1" fmla="*/ 0 w 252413"/>
              <a:gd name="connsiteY1" fmla="*/ 280987 h 280987"/>
            </a:gdLst>
            <a:ahLst/>
            <a:cxnLst>
              <a:cxn ang="0">
                <a:pos x="connsiteX0" y="connsiteY0"/>
              </a:cxn>
              <a:cxn ang="0">
                <a:pos x="connsiteX1" y="connsiteY1"/>
              </a:cxn>
            </a:cxnLst>
            <a:rect l="l" t="t" r="r" b="b"/>
            <a:pathLst>
              <a:path w="252413" h="280987">
                <a:moveTo>
                  <a:pt x="252413" y="0"/>
                </a:moveTo>
                <a:lnTo>
                  <a:pt x="0" y="280987"/>
                </a:lnTo>
              </a:path>
            </a:pathLst>
          </a:cu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20" name="Freeform 119"/>
          <p:cNvSpPr/>
          <p:nvPr/>
        </p:nvSpPr>
        <p:spPr>
          <a:xfrm rot="17035355">
            <a:off x="21885640" y="9569122"/>
            <a:ext cx="123729" cy="134977"/>
          </a:xfrm>
          <a:custGeom>
            <a:avLst/>
            <a:gdLst>
              <a:gd name="connsiteX0" fmla="*/ 252413 w 252413"/>
              <a:gd name="connsiteY0" fmla="*/ 0 h 280987"/>
              <a:gd name="connsiteX1" fmla="*/ 0 w 252413"/>
              <a:gd name="connsiteY1" fmla="*/ 280987 h 280987"/>
            </a:gdLst>
            <a:ahLst/>
            <a:cxnLst>
              <a:cxn ang="0">
                <a:pos x="connsiteX0" y="connsiteY0"/>
              </a:cxn>
              <a:cxn ang="0">
                <a:pos x="connsiteX1" y="connsiteY1"/>
              </a:cxn>
            </a:cxnLst>
            <a:rect l="l" t="t" r="r" b="b"/>
            <a:pathLst>
              <a:path w="252413" h="280987">
                <a:moveTo>
                  <a:pt x="252413" y="0"/>
                </a:moveTo>
                <a:lnTo>
                  <a:pt x="0" y="280987"/>
                </a:lnTo>
              </a:path>
            </a:pathLst>
          </a:cu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21" name="Freeform 120"/>
          <p:cNvSpPr/>
          <p:nvPr/>
        </p:nvSpPr>
        <p:spPr>
          <a:xfrm rot="2006302">
            <a:off x="20682094" y="9306664"/>
            <a:ext cx="123729" cy="134977"/>
          </a:xfrm>
          <a:custGeom>
            <a:avLst/>
            <a:gdLst>
              <a:gd name="connsiteX0" fmla="*/ 252413 w 252413"/>
              <a:gd name="connsiteY0" fmla="*/ 0 h 280987"/>
              <a:gd name="connsiteX1" fmla="*/ 0 w 252413"/>
              <a:gd name="connsiteY1" fmla="*/ 280987 h 280987"/>
            </a:gdLst>
            <a:ahLst/>
            <a:cxnLst>
              <a:cxn ang="0">
                <a:pos x="connsiteX0" y="connsiteY0"/>
              </a:cxn>
              <a:cxn ang="0">
                <a:pos x="connsiteX1" y="connsiteY1"/>
              </a:cxn>
            </a:cxnLst>
            <a:rect l="l" t="t" r="r" b="b"/>
            <a:pathLst>
              <a:path w="252413" h="280987">
                <a:moveTo>
                  <a:pt x="252413" y="0"/>
                </a:moveTo>
                <a:lnTo>
                  <a:pt x="0" y="280987"/>
                </a:lnTo>
              </a:path>
            </a:pathLst>
          </a:cu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22" name="Freeform 121"/>
          <p:cNvSpPr/>
          <p:nvPr/>
        </p:nvSpPr>
        <p:spPr>
          <a:xfrm rot="20557704">
            <a:off x="21199507" y="9876567"/>
            <a:ext cx="123729" cy="134977"/>
          </a:xfrm>
          <a:custGeom>
            <a:avLst/>
            <a:gdLst>
              <a:gd name="connsiteX0" fmla="*/ 252413 w 252413"/>
              <a:gd name="connsiteY0" fmla="*/ 0 h 280987"/>
              <a:gd name="connsiteX1" fmla="*/ 0 w 252413"/>
              <a:gd name="connsiteY1" fmla="*/ 280987 h 280987"/>
            </a:gdLst>
            <a:ahLst/>
            <a:cxnLst>
              <a:cxn ang="0">
                <a:pos x="connsiteX0" y="connsiteY0"/>
              </a:cxn>
              <a:cxn ang="0">
                <a:pos x="connsiteX1" y="connsiteY1"/>
              </a:cxn>
            </a:cxnLst>
            <a:rect l="l" t="t" r="r" b="b"/>
            <a:pathLst>
              <a:path w="252413" h="280987">
                <a:moveTo>
                  <a:pt x="252413" y="0"/>
                </a:moveTo>
                <a:lnTo>
                  <a:pt x="0" y="280987"/>
                </a:lnTo>
              </a:path>
            </a:pathLst>
          </a:cu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grpSp>
        <p:nvGrpSpPr>
          <p:cNvPr id="123" name="Group 122"/>
          <p:cNvGrpSpPr/>
          <p:nvPr/>
        </p:nvGrpSpPr>
        <p:grpSpPr>
          <a:xfrm rot="958390">
            <a:off x="23314151" y="8789264"/>
            <a:ext cx="409431" cy="303698"/>
            <a:chOff x="17745075" y="7891463"/>
            <a:chExt cx="260033" cy="192881"/>
          </a:xfrm>
        </p:grpSpPr>
        <p:sp>
          <p:nvSpPr>
            <p:cNvPr id="314" name="Freeform 313"/>
            <p:cNvSpPr/>
            <p:nvPr/>
          </p:nvSpPr>
          <p:spPr>
            <a:xfrm>
              <a:off x="17745075" y="7891463"/>
              <a:ext cx="69057" cy="176212"/>
            </a:xfrm>
            <a:custGeom>
              <a:avLst/>
              <a:gdLst>
                <a:gd name="connsiteX0" fmla="*/ 7144 w 69057"/>
                <a:gd name="connsiteY0" fmla="*/ 0 h 176212"/>
                <a:gd name="connsiteX1" fmla="*/ 66675 w 69057"/>
                <a:gd name="connsiteY1" fmla="*/ 28575 h 176212"/>
                <a:gd name="connsiteX2" fmla="*/ 69057 w 69057"/>
                <a:gd name="connsiteY2" fmla="*/ 152400 h 176212"/>
                <a:gd name="connsiteX3" fmla="*/ 0 w 69057"/>
                <a:gd name="connsiteY3" fmla="*/ 176212 h 176212"/>
              </a:gdLst>
              <a:ahLst/>
              <a:cxnLst>
                <a:cxn ang="0">
                  <a:pos x="connsiteX0" y="connsiteY0"/>
                </a:cxn>
                <a:cxn ang="0">
                  <a:pos x="connsiteX1" y="connsiteY1"/>
                </a:cxn>
                <a:cxn ang="0">
                  <a:pos x="connsiteX2" y="connsiteY2"/>
                </a:cxn>
                <a:cxn ang="0">
                  <a:pos x="connsiteX3" y="connsiteY3"/>
                </a:cxn>
              </a:cxnLst>
              <a:rect l="l" t="t" r="r" b="b"/>
              <a:pathLst>
                <a:path w="69057" h="176212">
                  <a:moveTo>
                    <a:pt x="7144" y="0"/>
                  </a:moveTo>
                  <a:lnTo>
                    <a:pt x="66675" y="28575"/>
                  </a:lnTo>
                  <a:lnTo>
                    <a:pt x="69057" y="152400"/>
                  </a:lnTo>
                  <a:lnTo>
                    <a:pt x="0" y="176212"/>
                  </a:lnTo>
                </a:path>
              </a:pathLst>
            </a:custGeom>
            <a:no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315" name="Freeform 314"/>
            <p:cNvSpPr/>
            <p:nvPr/>
          </p:nvSpPr>
          <p:spPr>
            <a:xfrm flipH="1">
              <a:off x="17959389" y="7908132"/>
              <a:ext cx="45719" cy="176212"/>
            </a:xfrm>
            <a:custGeom>
              <a:avLst/>
              <a:gdLst>
                <a:gd name="connsiteX0" fmla="*/ 7144 w 69057"/>
                <a:gd name="connsiteY0" fmla="*/ 0 h 176212"/>
                <a:gd name="connsiteX1" fmla="*/ 66675 w 69057"/>
                <a:gd name="connsiteY1" fmla="*/ 28575 h 176212"/>
                <a:gd name="connsiteX2" fmla="*/ 69057 w 69057"/>
                <a:gd name="connsiteY2" fmla="*/ 152400 h 176212"/>
                <a:gd name="connsiteX3" fmla="*/ 0 w 69057"/>
                <a:gd name="connsiteY3" fmla="*/ 176212 h 176212"/>
              </a:gdLst>
              <a:ahLst/>
              <a:cxnLst>
                <a:cxn ang="0">
                  <a:pos x="connsiteX0" y="connsiteY0"/>
                </a:cxn>
                <a:cxn ang="0">
                  <a:pos x="connsiteX1" y="connsiteY1"/>
                </a:cxn>
                <a:cxn ang="0">
                  <a:pos x="connsiteX2" y="connsiteY2"/>
                </a:cxn>
                <a:cxn ang="0">
                  <a:pos x="connsiteX3" y="connsiteY3"/>
                </a:cxn>
              </a:cxnLst>
              <a:rect l="l" t="t" r="r" b="b"/>
              <a:pathLst>
                <a:path w="69057" h="176212">
                  <a:moveTo>
                    <a:pt x="7144" y="0"/>
                  </a:moveTo>
                  <a:lnTo>
                    <a:pt x="66675" y="28575"/>
                  </a:lnTo>
                  <a:lnTo>
                    <a:pt x="69057" y="152400"/>
                  </a:lnTo>
                  <a:lnTo>
                    <a:pt x="0" y="176212"/>
                  </a:lnTo>
                </a:path>
              </a:pathLst>
            </a:custGeom>
            <a:no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316" name="Rectangle 315"/>
            <p:cNvSpPr/>
            <p:nvPr/>
          </p:nvSpPr>
          <p:spPr>
            <a:xfrm>
              <a:off x="17830800" y="7934325"/>
              <a:ext cx="107157" cy="109537"/>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grpSp>
      <p:sp>
        <p:nvSpPr>
          <p:cNvPr id="124" name="Freeform 123"/>
          <p:cNvSpPr/>
          <p:nvPr/>
        </p:nvSpPr>
        <p:spPr>
          <a:xfrm rot="249123">
            <a:off x="23936539" y="9171689"/>
            <a:ext cx="123729" cy="134977"/>
          </a:xfrm>
          <a:custGeom>
            <a:avLst/>
            <a:gdLst>
              <a:gd name="connsiteX0" fmla="*/ 252413 w 252413"/>
              <a:gd name="connsiteY0" fmla="*/ 0 h 280987"/>
              <a:gd name="connsiteX1" fmla="*/ 0 w 252413"/>
              <a:gd name="connsiteY1" fmla="*/ 280987 h 280987"/>
            </a:gdLst>
            <a:ahLst/>
            <a:cxnLst>
              <a:cxn ang="0">
                <a:pos x="connsiteX0" y="connsiteY0"/>
              </a:cxn>
              <a:cxn ang="0">
                <a:pos x="connsiteX1" y="connsiteY1"/>
              </a:cxn>
            </a:cxnLst>
            <a:rect l="l" t="t" r="r" b="b"/>
            <a:pathLst>
              <a:path w="252413" h="280987">
                <a:moveTo>
                  <a:pt x="252413" y="0"/>
                </a:moveTo>
                <a:lnTo>
                  <a:pt x="0" y="280987"/>
                </a:lnTo>
              </a:path>
            </a:pathLst>
          </a:cu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25" name="Freeform 124"/>
          <p:cNvSpPr/>
          <p:nvPr/>
        </p:nvSpPr>
        <p:spPr>
          <a:xfrm rot="18291236">
            <a:off x="24671414" y="9670355"/>
            <a:ext cx="123729" cy="134977"/>
          </a:xfrm>
          <a:custGeom>
            <a:avLst/>
            <a:gdLst>
              <a:gd name="connsiteX0" fmla="*/ 252413 w 252413"/>
              <a:gd name="connsiteY0" fmla="*/ 0 h 280987"/>
              <a:gd name="connsiteX1" fmla="*/ 0 w 252413"/>
              <a:gd name="connsiteY1" fmla="*/ 280987 h 280987"/>
            </a:gdLst>
            <a:ahLst/>
            <a:cxnLst>
              <a:cxn ang="0">
                <a:pos x="connsiteX0" y="connsiteY0"/>
              </a:cxn>
              <a:cxn ang="0">
                <a:pos x="connsiteX1" y="connsiteY1"/>
              </a:cxn>
            </a:cxnLst>
            <a:rect l="l" t="t" r="r" b="b"/>
            <a:pathLst>
              <a:path w="252413" h="280987">
                <a:moveTo>
                  <a:pt x="252413" y="0"/>
                </a:moveTo>
                <a:lnTo>
                  <a:pt x="0" y="280987"/>
                </a:lnTo>
              </a:path>
            </a:pathLst>
          </a:cu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26" name="Freeform 125"/>
          <p:cNvSpPr/>
          <p:nvPr/>
        </p:nvSpPr>
        <p:spPr>
          <a:xfrm rot="16759544">
            <a:off x="24896376" y="9482887"/>
            <a:ext cx="123729" cy="134977"/>
          </a:xfrm>
          <a:custGeom>
            <a:avLst/>
            <a:gdLst>
              <a:gd name="connsiteX0" fmla="*/ 252413 w 252413"/>
              <a:gd name="connsiteY0" fmla="*/ 0 h 280987"/>
              <a:gd name="connsiteX1" fmla="*/ 0 w 252413"/>
              <a:gd name="connsiteY1" fmla="*/ 280987 h 280987"/>
            </a:gdLst>
            <a:ahLst/>
            <a:cxnLst>
              <a:cxn ang="0">
                <a:pos x="connsiteX0" y="connsiteY0"/>
              </a:cxn>
              <a:cxn ang="0">
                <a:pos x="connsiteX1" y="connsiteY1"/>
              </a:cxn>
            </a:cxnLst>
            <a:rect l="l" t="t" r="r" b="b"/>
            <a:pathLst>
              <a:path w="252413" h="280987">
                <a:moveTo>
                  <a:pt x="252413" y="0"/>
                </a:moveTo>
                <a:lnTo>
                  <a:pt x="0" y="280987"/>
                </a:lnTo>
              </a:path>
            </a:pathLst>
          </a:cu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27" name="Freeform 126"/>
          <p:cNvSpPr/>
          <p:nvPr/>
        </p:nvSpPr>
        <p:spPr>
          <a:xfrm rot="19409203">
            <a:off x="25166329" y="9370406"/>
            <a:ext cx="123729" cy="134977"/>
          </a:xfrm>
          <a:custGeom>
            <a:avLst/>
            <a:gdLst>
              <a:gd name="connsiteX0" fmla="*/ 252413 w 252413"/>
              <a:gd name="connsiteY0" fmla="*/ 0 h 280987"/>
              <a:gd name="connsiteX1" fmla="*/ 0 w 252413"/>
              <a:gd name="connsiteY1" fmla="*/ 280987 h 280987"/>
            </a:gdLst>
            <a:ahLst/>
            <a:cxnLst>
              <a:cxn ang="0">
                <a:pos x="connsiteX0" y="connsiteY0"/>
              </a:cxn>
              <a:cxn ang="0">
                <a:pos x="connsiteX1" y="connsiteY1"/>
              </a:cxn>
            </a:cxnLst>
            <a:rect l="l" t="t" r="r" b="b"/>
            <a:pathLst>
              <a:path w="252413" h="280987">
                <a:moveTo>
                  <a:pt x="252413" y="0"/>
                </a:moveTo>
                <a:lnTo>
                  <a:pt x="0" y="280987"/>
                </a:lnTo>
              </a:path>
            </a:pathLst>
          </a:cu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28" name="Freeform 127"/>
          <p:cNvSpPr/>
          <p:nvPr/>
        </p:nvSpPr>
        <p:spPr>
          <a:xfrm rot="13309602">
            <a:off x="25646248" y="10071535"/>
            <a:ext cx="123729" cy="134977"/>
          </a:xfrm>
          <a:custGeom>
            <a:avLst/>
            <a:gdLst>
              <a:gd name="connsiteX0" fmla="*/ 252413 w 252413"/>
              <a:gd name="connsiteY0" fmla="*/ 0 h 280987"/>
              <a:gd name="connsiteX1" fmla="*/ 0 w 252413"/>
              <a:gd name="connsiteY1" fmla="*/ 280987 h 280987"/>
            </a:gdLst>
            <a:ahLst/>
            <a:cxnLst>
              <a:cxn ang="0">
                <a:pos x="connsiteX0" y="connsiteY0"/>
              </a:cxn>
              <a:cxn ang="0">
                <a:pos x="connsiteX1" y="connsiteY1"/>
              </a:cxn>
            </a:cxnLst>
            <a:rect l="l" t="t" r="r" b="b"/>
            <a:pathLst>
              <a:path w="252413" h="280987">
                <a:moveTo>
                  <a:pt x="252413" y="0"/>
                </a:moveTo>
                <a:lnTo>
                  <a:pt x="0" y="280987"/>
                </a:lnTo>
              </a:path>
            </a:pathLst>
          </a:cu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29" name="Freeform 128"/>
          <p:cNvSpPr/>
          <p:nvPr/>
        </p:nvSpPr>
        <p:spPr>
          <a:xfrm rot="15273341">
            <a:off x="25455031" y="10851402"/>
            <a:ext cx="123729" cy="134977"/>
          </a:xfrm>
          <a:custGeom>
            <a:avLst/>
            <a:gdLst>
              <a:gd name="connsiteX0" fmla="*/ 252413 w 252413"/>
              <a:gd name="connsiteY0" fmla="*/ 0 h 280987"/>
              <a:gd name="connsiteX1" fmla="*/ 0 w 252413"/>
              <a:gd name="connsiteY1" fmla="*/ 280987 h 280987"/>
            </a:gdLst>
            <a:ahLst/>
            <a:cxnLst>
              <a:cxn ang="0">
                <a:pos x="connsiteX0" y="connsiteY0"/>
              </a:cxn>
              <a:cxn ang="0">
                <a:pos x="connsiteX1" y="connsiteY1"/>
              </a:cxn>
            </a:cxnLst>
            <a:rect l="l" t="t" r="r" b="b"/>
            <a:pathLst>
              <a:path w="252413" h="280987">
                <a:moveTo>
                  <a:pt x="252413" y="0"/>
                </a:moveTo>
                <a:lnTo>
                  <a:pt x="0" y="280987"/>
                </a:lnTo>
              </a:path>
            </a:pathLst>
          </a:cu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30" name="Freeform 129"/>
          <p:cNvSpPr/>
          <p:nvPr/>
        </p:nvSpPr>
        <p:spPr>
          <a:xfrm rot="14750366">
            <a:off x="25612502" y="10412729"/>
            <a:ext cx="123729" cy="134977"/>
          </a:xfrm>
          <a:custGeom>
            <a:avLst/>
            <a:gdLst>
              <a:gd name="connsiteX0" fmla="*/ 252413 w 252413"/>
              <a:gd name="connsiteY0" fmla="*/ 0 h 280987"/>
              <a:gd name="connsiteX1" fmla="*/ 0 w 252413"/>
              <a:gd name="connsiteY1" fmla="*/ 280987 h 280987"/>
            </a:gdLst>
            <a:ahLst/>
            <a:cxnLst>
              <a:cxn ang="0">
                <a:pos x="connsiteX0" y="connsiteY0"/>
              </a:cxn>
              <a:cxn ang="0">
                <a:pos x="connsiteX1" y="connsiteY1"/>
              </a:cxn>
            </a:cxnLst>
            <a:rect l="l" t="t" r="r" b="b"/>
            <a:pathLst>
              <a:path w="252413" h="280987">
                <a:moveTo>
                  <a:pt x="252413" y="0"/>
                </a:moveTo>
                <a:lnTo>
                  <a:pt x="0" y="280987"/>
                </a:lnTo>
              </a:path>
            </a:pathLst>
          </a:cu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31" name="Freeform 130"/>
          <p:cNvSpPr/>
          <p:nvPr/>
        </p:nvSpPr>
        <p:spPr>
          <a:xfrm rot="13309602">
            <a:off x="25410039" y="9666605"/>
            <a:ext cx="123729" cy="134977"/>
          </a:xfrm>
          <a:custGeom>
            <a:avLst/>
            <a:gdLst>
              <a:gd name="connsiteX0" fmla="*/ 252413 w 252413"/>
              <a:gd name="connsiteY0" fmla="*/ 0 h 280987"/>
              <a:gd name="connsiteX1" fmla="*/ 0 w 252413"/>
              <a:gd name="connsiteY1" fmla="*/ 280987 h 280987"/>
            </a:gdLst>
            <a:ahLst/>
            <a:cxnLst>
              <a:cxn ang="0">
                <a:pos x="connsiteX0" y="connsiteY0"/>
              </a:cxn>
              <a:cxn ang="0">
                <a:pos x="connsiteX1" y="connsiteY1"/>
              </a:cxn>
            </a:cxnLst>
            <a:rect l="l" t="t" r="r" b="b"/>
            <a:pathLst>
              <a:path w="252413" h="280987">
                <a:moveTo>
                  <a:pt x="252413" y="0"/>
                </a:moveTo>
                <a:lnTo>
                  <a:pt x="0" y="280987"/>
                </a:lnTo>
              </a:path>
            </a:pathLst>
          </a:cu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32" name="Freeform 131"/>
          <p:cNvSpPr/>
          <p:nvPr/>
        </p:nvSpPr>
        <p:spPr>
          <a:xfrm rot="13111830">
            <a:off x="25425037" y="11533786"/>
            <a:ext cx="123729" cy="134977"/>
          </a:xfrm>
          <a:custGeom>
            <a:avLst/>
            <a:gdLst>
              <a:gd name="connsiteX0" fmla="*/ 252413 w 252413"/>
              <a:gd name="connsiteY0" fmla="*/ 0 h 280987"/>
              <a:gd name="connsiteX1" fmla="*/ 0 w 252413"/>
              <a:gd name="connsiteY1" fmla="*/ 280987 h 280987"/>
            </a:gdLst>
            <a:ahLst/>
            <a:cxnLst>
              <a:cxn ang="0">
                <a:pos x="connsiteX0" y="connsiteY0"/>
              </a:cxn>
              <a:cxn ang="0">
                <a:pos x="connsiteX1" y="connsiteY1"/>
              </a:cxn>
            </a:cxnLst>
            <a:rect l="l" t="t" r="r" b="b"/>
            <a:pathLst>
              <a:path w="252413" h="280987">
                <a:moveTo>
                  <a:pt x="252413" y="0"/>
                </a:moveTo>
                <a:lnTo>
                  <a:pt x="0" y="280987"/>
                </a:lnTo>
              </a:path>
            </a:pathLst>
          </a:cu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33" name="Freeform 132"/>
          <p:cNvSpPr/>
          <p:nvPr/>
        </p:nvSpPr>
        <p:spPr>
          <a:xfrm rot="11567531">
            <a:off x="25987438" y="12339897"/>
            <a:ext cx="123729" cy="134977"/>
          </a:xfrm>
          <a:custGeom>
            <a:avLst/>
            <a:gdLst>
              <a:gd name="connsiteX0" fmla="*/ 252413 w 252413"/>
              <a:gd name="connsiteY0" fmla="*/ 0 h 280987"/>
              <a:gd name="connsiteX1" fmla="*/ 0 w 252413"/>
              <a:gd name="connsiteY1" fmla="*/ 280987 h 280987"/>
            </a:gdLst>
            <a:ahLst/>
            <a:cxnLst>
              <a:cxn ang="0">
                <a:pos x="connsiteX0" y="connsiteY0"/>
              </a:cxn>
              <a:cxn ang="0">
                <a:pos x="connsiteX1" y="connsiteY1"/>
              </a:cxn>
            </a:cxnLst>
            <a:rect l="l" t="t" r="r" b="b"/>
            <a:pathLst>
              <a:path w="252413" h="280987">
                <a:moveTo>
                  <a:pt x="252413" y="0"/>
                </a:moveTo>
                <a:lnTo>
                  <a:pt x="0" y="280987"/>
                </a:lnTo>
              </a:path>
            </a:pathLst>
          </a:cu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34" name="Freeform 133"/>
          <p:cNvSpPr/>
          <p:nvPr/>
        </p:nvSpPr>
        <p:spPr>
          <a:xfrm rot="11567531">
            <a:off x="26546092" y="12962288"/>
            <a:ext cx="123729" cy="134977"/>
          </a:xfrm>
          <a:custGeom>
            <a:avLst/>
            <a:gdLst>
              <a:gd name="connsiteX0" fmla="*/ 252413 w 252413"/>
              <a:gd name="connsiteY0" fmla="*/ 0 h 280987"/>
              <a:gd name="connsiteX1" fmla="*/ 0 w 252413"/>
              <a:gd name="connsiteY1" fmla="*/ 280987 h 280987"/>
            </a:gdLst>
            <a:ahLst/>
            <a:cxnLst>
              <a:cxn ang="0">
                <a:pos x="connsiteX0" y="connsiteY0"/>
              </a:cxn>
              <a:cxn ang="0">
                <a:pos x="connsiteX1" y="connsiteY1"/>
              </a:cxn>
            </a:cxnLst>
            <a:rect l="l" t="t" r="r" b="b"/>
            <a:pathLst>
              <a:path w="252413" h="280987">
                <a:moveTo>
                  <a:pt x="252413" y="0"/>
                </a:moveTo>
                <a:lnTo>
                  <a:pt x="0" y="280987"/>
                </a:lnTo>
              </a:path>
            </a:pathLst>
          </a:cu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35" name="Freeform 134"/>
          <p:cNvSpPr/>
          <p:nvPr/>
        </p:nvSpPr>
        <p:spPr>
          <a:xfrm rot="11567531">
            <a:off x="26178656" y="12561109"/>
            <a:ext cx="123729" cy="134977"/>
          </a:xfrm>
          <a:custGeom>
            <a:avLst/>
            <a:gdLst>
              <a:gd name="connsiteX0" fmla="*/ 252413 w 252413"/>
              <a:gd name="connsiteY0" fmla="*/ 0 h 280987"/>
              <a:gd name="connsiteX1" fmla="*/ 0 w 252413"/>
              <a:gd name="connsiteY1" fmla="*/ 280987 h 280987"/>
            </a:gdLst>
            <a:ahLst/>
            <a:cxnLst>
              <a:cxn ang="0">
                <a:pos x="connsiteX0" y="connsiteY0"/>
              </a:cxn>
              <a:cxn ang="0">
                <a:pos x="connsiteX1" y="connsiteY1"/>
              </a:cxn>
            </a:cxnLst>
            <a:rect l="l" t="t" r="r" b="b"/>
            <a:pathLst>
              <a:path w="252413" h="280987">
                <a:moveTo>
                  <a:pt x="252413" y="0"/>
                </a:moveTo>
                <a:lnTo>
                  <a:pt x="0" y="280987"/>
                </a:lnTo>
              </a:path>
            </a:pathLst>
          </a:cu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36" name="Freeform 135"/>
          <p:cNvSpPr/>
          <p:nvPr/>
        </p:nvSpPr>
        <p:spPr>
          <a:xfrm rot="13359429">
            <a:off x="25395040" y="11207588"/>
            <a:ext cx="123729" cy="134977"/>
          </a:xfrm>
          <a:custGeom>
            <a:avLst/>
            <a:gdLst>
              <a:gd name="connsiteX0" fmla="*/ 252413 w 252413"/>
              <a:gd name="connsiteY0" fmla="*/ 0 h 280987"/>
              <a:gd name="connsiteX1" fmla="*/ 0 w 252413"/>
              <a:gd name="connsiteY1" fmla="*/ 280987 h 280987"/>
            </a:gdLst>
            <a:ahLst/>
            <a:cxnLst>
              <a:cxn ang="0">
                <a:pos x="connsiteX0" y="connsiteY0"/>
              </a:cxn>
              <a:cxn ang="0">
                <a:pos x="connsiteX1" y="connsiteY1"/>
              </a:cxn>
            </a:cxnLst>
            <a:rect l="l" t="t" r="r" b="b"/>
            <a:pathLst>
              <a:path w="252413" h="280987">
                <a:moveTo>
                  <a:pt x="252413" y="0"/>
                </a:moveTo>
                <a:lnTo>
                  <a:pt x="0" y="280987"/>
                </a:lnTo>
              </a:path>
            </a:pathLst>
          </a:cu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37" name="Freeform 136"/>
          <p:cNvSpPr/>
          <p:nvPr/>
        </p:nvSpPr>
        <p:spPr>
          <a:xfrm rot="11567531">
            <a:off x="25788722" y="12039948"/>
            <a:ext cx="123729" cy="134977"/>
          </a:xfrm>
          <a:custGeom>
            <a:avLst/>
            <a:gdLst>
              <a:gd name="connsiteX0" fmla="*/ 252413 w 252413"/>
              <a:gd name="connsiteY0" fmla="*/ 0 h 280987"/>
              <a:gd name="connsiteX1" fmla="*/ 0 w 252413"/>
              <a:gd name="connsiteY1" fmla="*/ 280987 h 280987"/>
            </a:gdLst>
            <a:ahLst/>
            <a:cxnLst>
              <a:cxn ang="0">
                <a:pos x="connsiteX0" y="connsiteY0"/>
              </a:cxn>
              <a:cxn ang="0">
                <a:pos x="connsiteX1" y="connsiteY1"/>
              </a:cxn>
            </a:cxnLst>
            <a:rect l="l" t="t" r="r" b="b"/>
            <a:pathLst>
              <a:path w="252413" h="280987">
                <a:moveTo>
                  <a:pt x="252413" y="0"/>
                </a:moveTo>
                <a:lnTo>
                  <a:pt x="0" y="280987"/>
                </a:lnTo>
              </a:path>
            </a:pathLst>
          </a:cu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38" name="Freeform 137"/>
          <p:cNvSpPr/>
          <p:nvPr/>
        </p:nvSpPr>
        <p:spPr>
          <a:xfrm rot="11567531">
            <a:off x="25586257" y="11784992"/>
            <a:ext cx="123729" cy="134977"/>
          </a:xfrm>
          <a:custGeom>
            <a:avLst/>
            <a:gdLst>
              <a:gd name="connsiteX0" fmla="*/ 252413 w 252413"/>
              <a:gd name="connsiteY0" fmla="*/ 0 h 280987"/>
              <a:gd name="connsiteX1" fmla="*/ 0 w 252413"/>
              <a:gd name="connsiteY1" fmla="*/ 280987 h 280987"/>
            </a:gdLst>
            <a:ahLst/>
            <a:cxnLst>
              <a:cxn ang="0">
                <a:pos x="connsiteX0" y="connsiteY0"/>
              </a:cxn>
              <a:cxn ang="0">
                <a:pos x="connsiteX1" y="connsiteY1"/>
              </a:cxn>
            </a:cxnLst>
            <a:rect l="l" t="t" r="r" b="b"/>
            <a:pathLst>
              <a:path w="252413" h="280987">
                <a:moveTo>
                  <a:pt x="252413" y="0"/>
                </a:moveTo>
                <a:lnTo>
                  <a:pt x="0" y="280987"/>
                </a:lnTo>
              </a:path>
            </a:pathLst>
          </a:cu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39" name="Freeform 138"/>
          <p:cNvSpPr/>
          <p:nvPr/>
        </p:nvSpPr>
        <p:spPr>
          <a:xfrm>
            <a:off x="12935898" y="10265309"/>
            <a:ext cx="5642618" cy="7293145"/>
          </a:xfrm>
          <a:custGeom>
            <a:avLst/>
            <a:gdLst>
              <a:gd name="connsiteX0" fmla="*/ 14301 w 3583675"/>
              <a:gd name="connsiteY0" fmla="*/ 119031 h 4631939"/>
              <a:gd name="connsiteX1" fmla="*/ 128601 w 3583675"/>
              <a:gd name="connsiteY1" fmla="*/ 258731 h 4631939"/>
              <a:gd name="connsiteX2" fmla="*/ 331801 w 3583675"/>
              <a:gd name="connsiteY2" fmla="*/ 315881 h 4631939"/>
              <a:gd name="connsiteX3" fmla="*/ 458801 w 3583675"/>
              <a:gd name="connsiteY3" fmla="*/ 557181 h 4631939"/>
              <a:gd name="connsiteX4" fmla="*/ 630251 w 3583675"/>
              <a:gd name="connsiteY4" fmla="*/ 849281 h 4631939"/>
              <a:gd name="connsiteX5" fmla="*/ 839801 w 3583675"/>
              <a:gd name="connsiteY5" fmla="*/ 887381 h 4631939"/>
              <a:gd name="connsiteX6" fmla="*/ 973151 w 3583675"/>
              <a:gd name="connsiteY6" fmla="*/ 976281 h 4631939"/>
              <a:gd name="connsiteX7" fmla="*/ 1265251 w 3583675"/>
              <a:gd name="connsiteY7" fmla="*/ 976281 h 4631939"/>
              <a:gd name="connsiteX8" fmla="*/ 1404951 w 3583675"/>
              <a:gd name="connsiteY8" fmla="*/ 963581 h 4631939"/>
              <a:gd name="connsiteX9" fmla="*/ 1557351 w 3583675"/>
              <a:gd name="connsiteY9" fmla="*/ 1084231 h 4631939"/>
              <a:gd name="connsiteX10" fmla="*/ 1639901 w 3583675"/>
              <a:gd name="connsiteY10" fmla="*/ 1433481 h 4631939"/>
              <a:gd name="connsiteX11" fmla="*/ 1620851 w 3583675"/>
              <a:gd name="connsiteY11" fmla="*/ 1516031 h 4631939"/>
              <a:gd name="connsiteX12" fmla="*/ 1639901 w 3583675"/>
              <a:gd name="connsiteY12" fmla="*/ 1611281 h 4631939"/>
              <a:gd name="connsiteX13" fmla="*/ 1608151 w 3583675"/>
              <a:gd name="connsiteY13" fmla="*/ 1865281 h 4631939"/>
              <a:gd name="connsiteX14" fmla="*/ 1589101 w 3583675"/>
              <a:gd name="connsiteY14" fmla="*/ 2055781 h 4631939"/>
              <a:gd name="connsiteX15" fmla="*/ 1646251 w 3583675"/>
              <a:gd name="connsiteY15" fmla="*/ 2278031 h 4631939"/>
              <a:gd name="connsiteX16" fmla="*/ 1760551 w 3583675"/>
              <a:gd name="connsiteY16" fmla="*/ 2608231 h 4631939"/>
              <a:gd name="connsiteX17" fmla="*/ 2103451 w 3583675"/>
              <a:gd name="connsiteY17" fmla="*/ 2760631 h 4631939"/>
              <a:gd name="connsiteX18" fmla="*/ 2535251 w 3583675"/>
              <a:gd name="connsiteY18" fmla="*/ 2709831 h 4631939"/>
              <a:gd name="connsiteX19" fmla="*/ 2636851 w 3583675"/>
              <a:gd name="connsiteY19" fmla="*/ 2760631 h 4631939"/>
              <a:gd name="connsiteX20" fmla="*/ 2827351 w 3583675"/>
              <a:gd name="connsiteY20" fmla="*/ 2722531 h 4631939"/>
              <a:gd name="connsiteX21" fmla="*/ 2992451 w 3583675"/>
              <a:gd name="connsiteY21" fmla="*/ 2798731 h 4631939"/>
              <a:gd name="connsiteX22" fmla="*/ 2960701 w 3583675"/>
              <a:gd name="connsiteY22" fmla="*/ 3020981 h 4631939"/>
              <a:gd name="connsiteX23" fmla="*/ 2928951 w 3583675"/>
              <a:gd name="connsiteY23" fmla="*/ 3408331 h 4631939"/>
              <a:gd name="connsiteX24" fmla="*/ 2979751 w 3583675"/>
              <a:gd name="connsiteY24" fmla="*/ 3630581 h 4631939"/>
              <a:gd name="connsiteX25" fmla="*/ 2979751 w 3583675"/>
              <a:gd name="connsiteY25" fmla="*/ 3840131 h 4631939"/>
              <a:gd name="connsiteX26" fmla="*/ 3081351 w 3583675"/>
              <a:gd name="connsiteY26" fmla="*/ 4087781 h 4631939"/>
              <a:gd name="connsiteX27" fmla="*/ 3297251 w 3583675"/>
              <a:gd name="connsiteY27" fmla="*/ 4437031 h 4631939"/>
              <a:gd name="connsiteX28" fmla="*/ 3487751 w 3583675"/>
              <a:gd name="connsiteY28" fmla="*/ 4614831 h 4631939"/>
              <a:gd name="connsiteX29" fmla="*/ 3583001 w 3583675"/>
              <a:gd name="connsiteY29" fmla="*/ 4614831 h 4631939"/>
              <a:gd name="connsiteX30" fmla="*/ 3443301 w 3583675"/>
              <a:gd name="connsiteY30" fmla="*/ 4525931 h 4631939"/>
              <a:gd name="connsiteX31" fmla="*/ 3259151 w 3583675"/>
              <a:gd name="connsiteY31" fmla="*/ 4303681 h 4631939"/>
              <a:gd name="connsiteX32" fmla="*/ 3144851 w 3583675"/>
              <a:gd name="connsiteY32" fmla="*/ 4017931 h 4631939"/>
              <a:gd name="connsiteX33" fmla="*/ 3081351 w 3583675"/>
              <a:gd name="connsiteY33" fmla="*/ 3840131 h 4631939"/>
              <a:gd name="connsiteX34" fmla="*/ 3049601 w 3583675"/>
              <a:gd name="connsiteY34" fmla="*/ 3573431 h 4631939"/>
              <a:gd name="connsiteX35" fmla="*/ 2998801 w 3583675"/>
              <a:gd name="connsiteY35" fmla="*/ 3274981 h 4631939"/>
              <a:gd name="connsiteX36" fmla="*/ 3062301 w 3583675"/>
              <a:gd name="connsiteY36" fmla="*/ 2932081 h 4631939"/>
              <a:gd name="connsiteX37" fmla="*/ 3043251 w 3583675"/>
              <a:gd name="connsiteY37" fmla="*/ 2722531 h 4631939"/>
              <a:gd name="connsiteX38" fmla="*/ 2878151 w 3583675"/>
              <a:gd name="connsiteY38" fmla="*/ 2633631 h 4631939"/>
              <a:gd name="connsiteX39" fmla="*/ 2465401 w 3583675"/>
              <a:gd name="connsiteY39" fmla="*/ 2665381 h 4631939"/>
              <a:gd name="connsiteX40" fmla="*/ 2255851 w 3583675"/>
              <a:gd name="connsiteY40" fmla="*/ 2620931 h 4631939"/>
              <a:gd name="connsiteX41" fmla="*/ 2116151 w 3583675"/>
              <a:gd name="connsiteY41" fmla="*/ 2620931 h 4631939"/>
              <a:gd name="connsiteX42" fmla="*/ 1982801 w 3583675"/>
              <a:gd name="connsiteY42" fmla="*/ 2646331 h 4631939"/>
              <a:gd name="connsiteX43" fmla="*/ 1785951 w 3583675"/>
              <a:gd name="connsiteY43" fmla="*/ 2443131 h 4631939"/>
              <a:gd name="connsiteX44" fmla="*/ 1722451 w 3583675"/>
              <a:gd name="connsiteY44" fmla="*/ 2208181 h 4631939"/>
              <a:gd name="connsiteX45" fmla="*/ 1665301 w 3583675"/>
              <a:gd name="connsiteY45" fmla="*/ 1979581 h 4631939"/>
              <a:gd name="connsiteX46" fmla="*/ 1741501 w 3583675"/>
              <a:gd name="connsiteY46" fmla="*/ 1681131 h 4631939"/>
              <a:gd name="connsiteX47" fmla="*/ 1735151 w 3583675"/>
              <a:gd name="connsiteY47" fmla="*/ 1496981 h 4631939"/>
              <a:gd name="connsiteX48" fmla="*/ 1684351 w 3583675"/>
              <a:gd name="connsiteY48" fmla="*/ 1401731 h 4631939"/>
              <a:gd name="connsiteX49" fmla="*/ 1728801 w 3583675"/>
              <a:gd name="connsiteY49" fmla="*/ 1293781 h 4631939"/>
              <a:gd name="connsiteX50" fmla="*/ 1608151 w 3583675"/>
              <a:gd name="connsiteY50" fmla="*/ 1166781 h 4631939"/>
              <a:gd name="connsiteX51" fmla="*/ 1582751 w 3583675"/>
              <a:gd name="connsiteY51" fmla="*/ 1046131 h 4631939"/>
              <a:gd name="connsiteX52" fmla="*/ 1443051 w 3583675"/>
              <a:gd name="connsiteY52" fmla="*/ 881031 h 4631939"/>
              <a:gd name="connsiteX53" fmla="*/ 1316051 w 3583675"/>
              <a:gd name="connsiteY53" fmla="*/ 874681 h 4631939"/>
              <a:gd name="connsiteX54" fmla="*/ 1189051 w 3583675"/>
              <a:gd name="connsiteY54" fmla="*/ 925481 h 4631939"/>
              <a:gd name="connsiteX55" fmla="*/ 1004901 w 3583675"/>
              <a:gd name="connsiteY55" fmla="*/ 874681 h 4631939"/>
              <a:gd name="connsiteX56" fmla="*/ 890601 w 3583675"/>
              <a:gd name="connsiteY56" fmla="*/ 849281 h 4631939"/>
              <a:gd name="connsiteX57" fmla="*/ 693751 w 3583675"/>
              <a:gd name="connsiteY57" fmla="*/ 785781 h 4631939"/>
              <a:gd name="connsiteX58" fmla="*/ 630251 w 3583675"/>
              <a:gd name="connsiteY58" fmla="*/ 728631 h 4631939"/>
              <a:gd name="connsiteX59" fmla="*/ 585801 w 3583675"/>
              <a:gd name="connsiteY59" fmla="*/ 582581 h 4631939"/>
              <a:gd name="connsiteX60" fmla="*/ 541351 w 3583675"/>
              <a:gd name="connsiteY60" fmla="*/ 474631 h 4631939"/>
              <a:gd name="connsiteX61" fmla="*/ 509601 w 3583675"/>
              <a:gd name="connsiteY61" fmla="*/ 392081 h 4631939"/>
              <a:gd name="connsiteX62" fmla="*/ 281001 w 3583675"/>
              <a:gd name="connsiteY62" fmla="*/ 258731 h 4631939"/>
              <a:gd name="connsiteX63" fmla="*/ 230201 w 3583675"/>
              <a:gd name="connsiteY63" fmla="*/ 125381 h 4631939"/>
              <a:gd name="connsiteX64" fmla="*/ 84151 w 3583675"/>
              <a:gd name="connsiteY64" fmla="*/ 36481 h 4631939"/>
              <a:gd name="connsiteX65" fmla="*/ 7951 w 3583675"/>
              <a:gd name="connsiteY65" fmla="*/ 4731 h 4631939"/>
              <a:gd name="connsiteX66" fmla="*/ 14301 w 3583675"/>
              <a:gd name="connsiteY66" fmla="*/ 119031 h 4631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3583675" h="4631939">
                <a:moveTo>
                  <a:pt x="14301" y="119031"/>
                </a:moveTo>
                <a:cubicBezTo>
                  <a:pt x="34409" y="161364"/>
                  <a:pt x="75684" y="225923"/>
                  <a:pt x="128601" y="258731"/>
                </a:cubicBezTo>
                <a:cubicBezTo>
                  <a:pt x="181518" y="291539"/>
                  <a:pt x="276768" y="266139"/>
                  <a:pt x="331801" y="315881"/>
                </a:cubicBezTo>
                <a:cubicBezTo>
                  <a:pt x="386834" y="365623"/>
                  <a:pt x="409059" y="468281"/>
                  <a:pt x="458801" y="557181"/>
                </a:cubicBezTo>
                <a:cubicBezTo>
                  <a:pt x="508543" y="646081"/>
                  <a:pt x="566751" y="794248"/>
                  <a:pt x="630251" y="849281"/>
                </a:cubicBezTo>
                <a:cubicBezTo>
                  <a:pt x="693751" y="904314"/>
                  <a:pt x="782651" y="866214"/>
                  <a:pt x="839801" y="887381"/>
                </a:cubicBezTo>
                <a:cubicBezTo>
                  <a:pt x="896951" y="908548"/>
                  <a:pt x="902243" y="961464"/>
                  <a:pt x="973151" y="976281"/>
                </a:cubicBezTo>
                <a:cubicBezTo>
                  <a:pt x="1044059" y="991098"/>
                  <a:pt x="1193284" y="978398"/>
                  <a:pt x="1265251" y="976281"/>
                </a:cubicBezTo>
                <a:cubicBezTo>
                  <a:pt x="1337218" y="974164"/>
                  <a:pt x="1356268" y="945589"/>
                  <a:pt x="1404951" y="963581"/>
                </a:cubicBezTo>
                <a:cubicBezTo>
                  <a:pt x="1453634" y="981573"/>
                  <a:pt x="1518193" y="1005914"/>
                  <a:pt x="1557351" y="1084231"/>
                </a:cubicBezTo>
                <a:cubicBezTo>
                  <a:pt x="1596509" y="1162548"/>
                  <a:pt x="1629318" y="1361514"/>
                  <a:pt x="1639901" y="1433481"/>
                </a:cubicBezTo>
                <a:cubicBezTo>
                  <a:pt x="1650484" y="1505448"/>
                  <a:pt x="1620851" y="1486398"/>
                  <a:pt x="1620851" y="1516031"/>
                </a:cubicBezTo>
                <a:cubicBezTo>
                  <a:pt x="1620851" y="1545664"/>
                  <a:pt x="1642018" y="1553073"/>
                  <a:pt x="1639901" y="1611281"/>
                </a:cubicBezTo>
                <a:cubicBezTo>
                  <a:pt x="1637784" y="1669489"/>
                  <a:pt x="1616618" y="1791198"/>
                  <a:pt x="1608151" y="1865281"/>
                </a:cubicBezTo>
                <a:cubicBezTo>
                  <a:pt x="1599684" y="1939364"/>
                  <a:pt x="1582751" y="1986989"/>
                  <a:pt x="1589101" y="2055781"/>
                </a:cubicBezTo>
                <a:cubicBezTo>
                  <a:pt x="1595451" y="2124573"/>
                  <a:pt x="1617676" y="2185956"/>
                  <a:pt x="1646251" y="2278031"/>
                </a:cubicBezTo>
                <a:cubicBezTo>
                  <a:pt x="1674826" y="2370106"/>
                  <a:pt x="1684351" y="2527798"/>
                  <a:pt x="1760551" y="2608231"/>
                </a:cubicBezTo>
                <a:cubicBezTo>
                  <a:pt x="1836751" y="2688664"/>
                  <a:pt x="1974334" y="2743698"/>
                  <a:pt x="2103451" y="2760631"/>
                </a:cubicBezTo>
                <a:cubicBezTo>
                  <a:pt x="2232568" y="2777564"/>
                  <a:pt x="2446351" y="2709831"/>
                  <a:pt x="2535251" y="2709831"/>
                </a:cubicBezTo>
                <a:cubicBezTo>
                  <a:pt x="2624151" y="2709831"/>
                  <a:pt x="2588168" y="2758514"/>
                  <a:pt x="2636851" y="2760631"/>
                </a:cubicBezTo>
                <a:cubicBezTo>
                  <a:pt x="2685534" y="2762748"/>
                  <a:pt x="2768084" y="2716181"/>
                  <a:pt x="2827351" y="2722531"/>
                </a:cubicBezTo>
                <a:cubicBezTo>
                  <a:pt x="2886618" y="2728881"/>
                  <a:pt x="2970226" y="2748989"/>
                  <a:pt x="2992451" y="2798731"/>
                </a:cubicBezTo>
                <a:cubicBezTo>
                  <a:pt x="3014676" y="2848473"/>
                  <a:pt x="2971284" y="2919381"/>
                  <a:pt x="2960701" y="3020981"/>
                </a:cubicBezTo>
                <a:cubicBezTo>
                  <a:pt x="2950118" y="3122581"/>
                  <a:pt x="2925776" y="3306731"/>
                  <a:pt x="2928951" y="3408331"/>
                </a:cubicBezTo>
                <a:cubicBezTo>
                  <a:pt x="2932126" y="3509931"/>
                  <a:pt x="2971284" y="3558614"/>
                  <a:pt x="2979751" y="3630581"/>
                </a:cubicBezTo>
                <a:cubicBezTo>
                  <a:pt x="2988218" y="3702548"/>
                  <a:pt x="2962818" y="3763931"/>
                  <a:pt x="2979751" y="3840131"/>
                </a:cubicBezTo>
                <a:cubicBezTo>
                  <a:pt x="2996684" y="3916331"/>
                  <a:pt x="3028434" y="3988298"/>
                  <a:pt x="3081351" y="4087781"/>
                </a:cubicBezTo>
                <a:cubicBezTo>
                  <a:pt x="3134268" y="4187264"/>
                  <a:pt x="3229518" y="4349189"/>
                  <a:pt x="3297251" y="4437031"/>
                </a:cubicBezTo>
                <a:cubicBezTo>
                  <a:pt x="3364984" y="4524873"/>
                  <a:pt x="3440126" y="4585198"/>
                  <a:pt x="3487751" y="4614831"/>
                </a:cubicBezTo>
                <a:cubicBezTo>
                  <a:pt x="3535376" y="4644464"/>
                  <a:pt x="3590409" y="4629648"/>
                  <a:pt x="3583001" y="4614831"/>
                </a:cubicBezTo>
                <a:cubicBezTo>
                  <a:pt x="3575593" y="4600014"/>
                  <a:pt x="3497276" y="4577789"/>
                  <a:pt x="3443301" y="4525931"/>
                </a:cubicBezTo>
                <a:cubicBezTo>
                  <a:pt x="3389326" y="4474073"/>
                  <a:pt x="3308893" y="4388348"/>
                  <a:pt x="3259151" y="4303681"/>
                </a:cubicBezTo>
                <a:cubicBezTo>
                  <a:pt x="3209409" y="4219014"/>
                  <a:pt x="3174484" y="4095189"/>
                  <a:pt x="3144851" y="4017931"/>
                </a:cubicBezTo>
                <a:cubicBezTo>
                  <a:pt x="3115218" y="3940673"/>
                  <a:pt x="3097226" y="3914214"/>
                  <a:pt x="3081351" y="3840131"/>
                </a:cubicBezTo>
                <a:cubicBezTo>
                  <a:pt x="3065476" y="3766048"/>
                  <a:pt x="3063359" y="3667623"/>
                  <a:pt x="3049601" y="3573431"/>
                </a:cubicBezTo>
                <a:cubicBezTo>
                  <a:pt x="3035843" y="3479239"/>
                  <a:pt x="2996684" y="3381873"/>
                  <a:pt x="2998801" y="3274981"/>
                </a:cubicBezTo>
                <a:cubicBezTo>
                  <a:pt x="3000918" y="3168089"/>
                  <a:pt x="3054893" y="3024156"/>
                  <a:pt x="3062301" y="2932081"/>
                </a:cubicBezTo>
                <a:cubicBezTo>
                  <a:pt x="3069709" y="2840006"/>
                  <a:pt x="3073943" y="2772273"/>
                  <a:pt x="3043251" y="2722531"/>
                </a:cubicBezTo>
                <a:cubicBezTo>
                  <a:pt x="3012559" y="2672789"/>
                  <a:pt x="2974459" y="2643156"/>
                  <a:pt x="2878151" y="2633631"/>
                </a:cubicBezTo>
                <a:cubicBezTo>
                  <a:pt x="2781843" y="2624106"/>
                  <a:pt x="2569118" y="2667498"/>
                  <a:pt x="2465401" y="2665381"/>
                </a:cubicBezTo>
                <a:cubicBezTo>
                  <a:pt x="2361684" y="2663264"/>
                  <a:pt x="2314059" y="2628339"/>
                  <a:pt x="2255851" y="2620931"/>
                </a:cubicBezTo>
                <a:cubicBezTo>
                  <a:pt x="2197643" y="2613523"/>
                  <a:pt x="2161659" y="2616698"/>
                  <a:pt x="2116151" y="2620931"/>
                </a:cubicBezTo>
                <a:cubicBezTo>
                  <a:pt x="2070643" y="2625164"/>
                  <a:pt x="2037834" y="2675964"/>
                  <a:pt x="1982801" y="2646331"/>
                </a:cubicBezTo>
                <a:cubicBezTo>
                  <a:pt x="1927768" y="2616698"/>
                  <a:pt x="1829343" y="2516156"/>
                  <a:pt x="1785951" y="2443131"/>
                </a:cubicBezTo>
                <a:cubicBezTo>
                  <a:pt x="1742559" y="2370106"/>
                  <a:pt x="1742559" y="2285439"/>
                  <a:pt x="1722451" y="2208181"/>
                </a:cubicBezTo>
                <a:cubicBezTo>
                  <a:pt x="1702343" y="2130923"/>
                  <a:pt x="1662126" y="2067423"/>
                  <a:pt x="1665301" y="1979581"/>
                </a:cubicBezTo>
                <a:cubicBezTo>
                  <a:pt x="1668476" y="1891739"/>
                  <a:pt x="1729859" y="1761564"/>
                  <a:pt x="1741501" y="1681131"/>
                </a:cubicBezTo>
                <a:cubicBezTo>
                  <a:pt x="1753143" y="1600698"/>
                  <a:pt x="1744676" y="1543548"/>
                  <a:pt x="1735151" y="1496981"/>
                </a:cubicBezTo>
                <a:cubicBezTo>
                  <a:pt x="1725626" y="1450414"/>
                  <a:pt x="1685409" y="1435598"/>
                  <a:pt x="1684351" y="1401731"/>
                </a:cubicBezTo>
                <a:cubicBezTo>
                  <a:pt x="1683293" y="1367864"/>
                  <a:pt x="1741501" y="1332939"/>
                  <a:pt x="1728801" y="1293781"/>
                </a:cubicBezTo>
                <a:cubicBezTo>
                  <a:pt x="1716101" y="1254623"/>
                  <a:pt x="1632493" y="1208056"/>
                  <a:pt x="1608151" y="1166781"/>
                </a:cubicBezTo>
                <a:cubicBezTo>
                  <a:pt x="1583809" y="1125506"/>
                  <a:pt x="1610268" y="1093756"/>
                  <a:pt x="1582751" y="1046131"/>
                </a:cubicBezTo>
                <a:cubicBezTo>
                  <a:pt x="1555234" y="998506"/>
                  <a:pt x="1487501" y="909606"/>
                  <a:pt x="1443051" y="881031"/>
                </a:cubicBezTo>
                <a:cubicBezTo>
                  <a:pt x="1398601" y="852456"/>
                  <a:pt x="1358384" y="867273"/>
                  <a:pt x="1316051" y="874681"/>
                </a:cubicBezTo>
                <a:cubicBezTo>
                  <a:pt x="1273718" y="882089"/>
                  <a:pt x="1240909" y="925481"/>
                  <a:pt x="1189051" y="925481"/>
                </a:cubicBezTo>
                <a:cubicBezTo>
                  <a:pt x="1137193" y="925481"/>
                  <a:pt x="1054643" y="887381"/>
                  <a:pt x="1004901" y="874681"/>
                </a:cubicBezTo>
                <a:cubicBezTo>
                  <a:pt x="955159" y="861981"/>
                  <a:pt x="942459" y="864098"/>
                  <a:pt x="890601" y="849281"/>
                </a:cubicBezTo>
                <a:cubicBezTo>
                  <a:pt x="838743" y="834464"/>
                  <a:pt x="737143" y="805889"/>
                  <a:pt x="693751" y="785781"/>
                </a:cubicBezTo>
                <a:cubicBezTo>
                  <a:pt x="650359" y="765673"/>
                  <a:pt x="648243" y="762498"/>
                  <a:pt x="630251" y="728631"/>
                </a:cubicBezTo>
                <a:cubicBezTo>
                  <a:pt x="612259" y="694764"/>
                  <a:pt x="600618" y="624914"/>
                  <a:pt x="585801" y="582581"/>
                </a:cubicBezTo>
                <a:cubicBezTo>
                  <a:pt x="570984" y="540248"/>
                  <a:pt x="554051" y="506381"/>
                  <a:pt x="541351" y="474631"/>
                </a:cubicBezTo>
                <a:cubicBezTo>
                  <a:pt x="528651" y="442881"/>
                  <a:pt x="552993" y="428064"/>
                  <a:pt x="509601" y="392081"/>
                </a:cubicBezTo>
                <a:cubicBezTo>
                  <a:pt x="466209" y="356098"/>
                  <a:pt x="327568" y="303181"/>
                  <a:pt x="281001" y="258731"/>
                </a:cubicBezTo>
                <a:cubicBezTo>
                  <a:pt x="234434" y="214281"/>
                  <a:pt x="263009" y="162423"/>
                  <a:pt x="230201" y="125381"/>
                </a:cubicBezTo>
                <a:cubicBezTo>
                  <a:pt x="197393" y="88339"/>
                  <a:pt x="121193" y="56589"/>
                  <a:pt x="84151" y="36481"/>
                </a:cubicBezTo>
                <a:cubicBezTo>
                  <a:pt x="47109" y="16373"/>
                  <a:pt x="17476" y="-11144"/>
                  <a:pt x="7951" y="4731"/>
                </a:cubicBezTo>
                <a:cubicBezTo>
                  <a:pt x="-1574" y="20606"/>
                  <a:pt x="-5807" y="76698"/>
                  <a:pt x="14301" y="119031"/>
                </a:cubicBezTo>
                <a:close/>
              </a:path>
            </a:pathLst>
          </a:cu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grpSp>
        <p:nvGrpSpPr>
          <p:cNvPr id="140" name="Group 139"/>
          <p:cNvGrpSpPr/>
          <p:nvPr/>
        </p:nvGrpSpPr>
        <p:grpSpPr>
          <a:xfrm>
            <a:off x="14165709" y="11989965"/>
            <a:ext cx="542407" cy="639891"/>
            <a:chOff x="16392525" y="11379200"/>
            <a:chExt cx="344487" cy="406400"/>
          </a:xfrm>
        </p:grpSpPr>
        <p:sp>
          <p:nvSpPr>
            <p:cNvPr id="309" name="Freeform 308"/>
            <p:cNvSpPr/>
            <p:nvPr/>
          </p:nvSpPr>
          <p:spPr>
            <a:xfrm>
              <a:off x="16483012" y="11379200"/>
              <a:ext cx="254000" cy="406400"/>
            </a:xfrm>
            <a:custGeom>
              <a:avLst/>
              <a:gdLst>
                <a:gd name="connsiteX0" fmla="*/ 0 w 254000"/>
                <a:gd name="connsiteY0" fmla="*/ 0 h 406400"/>
                <a:gd name="connsiteX1" fmla="*/ 139700 w 254000"/>
                <a:gd name="connsiteY1" fmla="*/ 152400 h 406400"/>
                <a:gd name="connsiteX2" fmla="*/ 254000 w 254000"/>
                <a:gd name="connsiteY2" fmla="*/ 406400 h 406400"/>
              </a:gdLst>
              <a:ahLst/>
              <a:cxnLst>
                <a:cxn ang="0">
                  <a:pos x="connsiteX0" y="connsiteY0"/>
                </a:cxn>
                <a:cxn ang="0">
                  <a:pos x="connsiteX1" y="connsiteY1"/>
                </a:cxn>
                <a:cxn ang="0">
                  <a:pos x="connsiteX2" y="connsiteY2"/>
                </a:cxn>
              </a:cxnLst>
              <a:rect l="l" t="t" r="r" b="b"/>
              <a:pathLst>
                <a:path w="254000" h="406400">
                  <a:moveTo>
                    <a:pt x="0" y="0"/>
                  </a:moveTo>
                  <a:cubicBezTo>
                    <a:pt x="48683" y="42333"/>
                    <a:pt x="97367" y="84667"/>
                    <a:pt x="139700" y="152400"/>
                  </a:cubicBezTo>
                  <a:cubicBezTo>
                    <a:pt x="182033" y="220133"/>
                    <a:pt x="218016" y="313266"/>
                    <a:pt x="254000" y="406400"/>
                  </a:cubicBezTo>
                </a:path>
              </a:pathLst>
            </a:custGeom>
            <a:no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310" name="Freeform 309"/>
            <p:cNvSpPr/>
            <p:nvPr/>
          </p:nvSpPr>
          <p:spPr>
            <a:xfrm rot="21091902">
              <a:off x="16392525" y="11408569"/>
              <a:ext cx="102394" cy="59531"/>
            </a:xfrm>
            <a:custGeom>
              <a:avLst/>
              <a:gdLst>
                <a:gd name="connsiteX0" fmla="*/ 0 w 102394"/>
                <a:gd name="connsiteY0" fmla="*/ 59531 h 59531"/>
                <a:gd name="connsiteX1" fmla="*/ 102394 w 102394"/>
                <a:gd name="connsiteY1" fmla="*/ 0 h 59531"/>
              </a:gdLst>
              <a:ahLst/>
              <a:cxnLst>
                <a:cxn ang="0">
                  <a:pos x="connsiteX0" y="connsiteY0"/>
                </a:cxn>
                <a:cxn ang="0">
                  <a:pos x="connsiteX1" y="connsiteY1"/>
                </a:cxn>
              </a:cxnLst>
              <a:rect l="l" t="t" r="r" b="b"/>
              <a:pathLst>
                <a:path w="102394" h="59531">
                  <a:moveTo>
                    <a:pt x="0" y="59531"/>
                  </a:moveTo>
                  <a:lnTo>
                    <a:pt x="102394" y="0"/>
                  </a:lnTo>
                </a:path>
              </a:pathLst>
            </a:custGeom>
            <a:no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311" name="Freeform 310"/>
            <p:cNvSpPr/>
            <p:nvPr/>
          </p:nvSpPr>
          <p:spPr>
            <a:xfrm rot="21091902">
              <a:off x="16459200" y="11472863"/>
              <a:ext cx="102394" cy="59531"/>
            </a:xfrm>
            <a:custGeom>
              <a:avLst/>
              <a:gdLst>
                <a:gd name="connsiteX0" fmla="*/ 0 w 102394"/>
                <a:gd name="connsiteY0" fmla="*/ 59531 h 59531"/>
                <a:gd name="connsiteX1" fmla="*/ 102394 w 102394"/>
                <a:gd name="connsiteY1" fmla="*/ 0 h 59531"/>
              </a:gdLst>
              <a:ahLst/>
              <a:cxnLst>
                <a:cxn ang="0">
                  <a:pos x="connsiteX0" y="connsiteY0"/>
                </a:cxn>
                <a:cxn ang="0">
                  <a:pos x="connsiteX1" y="connsiteY1"/>
                </a:cxn>
              </a:cxnLst>
              <a:rect l="l" t="t" r="r" b="b"/>
              <a:pathLst>
                <a:path w="102394" h="59531">
                  <a:moveTo>
                    <a:pt x="0" y="59531"/>
                  </a:moveTo>
                  <a:lnTo>
                    <a:pt x="102394" y="0"/>
                  </a:lnTo>
                </a:path>
              </a:pathLst>
            </a:custGeom>
            <a:no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312" name="Freeform 311"/>
            <p:cNvSpPr/>
            <p:nvPr/>
          </p:nvSpPr>
          <p:spPr>
            <a:xfrm rot="21091902">
              <a:off x="16521112" y="11549063"/>
              <a:ext cx="102394" cy="59531"/>
            </a:xfrm>
            <a:custGeom>
              <a:avLst/>
              <a:gdLst>
                <a:gd name="connsiteX0" fmla="*/ 0 w 102394"/>
                <a:gd name="connsiteY0" fmla="*/ 59531 h 59531"/>
                <a:gd name="connsiteX1" fmla="*/ 102394 w 102394"/>
                <a:gd name="connsiteY1" fmla="*/ 0 h 59531"/>
              </a:gdLst>
              <a:ahLst/>
              <a:cxnLst>
                <a:cxn ang="0">
                  <a:pos x="connsiteX0" y="connsiteY0"/>
                </a:cxn>
                <a:cxn ang="0">
                  <a:pos x="connsiteX1" y="connsiteY1"/>
                </a:cxn>
              </a:cxnLst>
              <a:rect l="l" t="t" r="r" b="b"/>
              <a:pathLst>
                <a:path w="102394" h="59531">
                  <a:moveTo>
                    <a:pt x="0" y="59531"/>
                  </a:moveTo>
                  <a:lnTo>
                    <a:pt x="102394" y="0"/>
                  </a:lnTo>
                </a:path>
              </a:pathLst>
            </a:custGeom>
            <a:no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313" name="Freeform 312"/>
            <p:cNvSpPr/>
            <p:nvPr/>
          </p:nvSpPr>
          <p:spPr>
            <a:xfrm rot="179176">
              <a:off x="16571117" y="11658599"/>
              <a:ext cx="102394" cy="59531"/>
            </a:xfrm>
            <a:custGeom>
              <a:avLst/>
              <a:gdLst>
                <a:gd name="connsiteX0" fmla="*/ 0 w 102394"/>
                <a:gd name="connsiteY0" fmla="*/ 59531 h 59531"/>
                <a:gd name="connsiteX1" fmla="*/ 102394 w 102394"/>
                <a:gd name="connsiteY1" fmla="*/ 0 h 59531"/>
              </a:gdLst>
              <a:ahLst/>
              <a:cxnLst>
                <a:cxn ang="0">
                  <a:pos x="connsiteX0" y="connsiteY0"/>
                </a:cxn>
                <a:cxn ang="0">
                  <a:pos x="connsiteX1" y="connsiteY1"/>
                </a:cxn>
              </a:cxnLst>
              <a:rect l="l" t="t" r="r" b="b"/>
              <a:pathLst>
                <a:path w="102394" h="59531">
                  <a:moveTo>
                    <a:pt x="0" y="59531"/>
                  </a:moveTo>
                  <a:lnTo>
                    <a:pt x="102394" y="0"/>
                  </a:lnTo>
                </a:path>
              </a:pathLst>
            </a:custGeom>
            <a:no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grpSp>
      <p:grpSp>
        <p:nvGrpSpPr>
          <p:cNvPr id="141" name="Group 140"/>
          <p:cNvGrpSpPr/>
          <p:nvPr/>
        </p:nvGrpSpPr>
        <p:grpSpPr>
          <a:xfrm rot="807003">
            <a:off x="14480656" y="12631106"/>
            <a:ext cx="534908" cy="639891"/>
            <a:chOff x="16392525" y="11379200"/>
            <a:chExt cx="339725" cy="406400"/>
          </a:xfrm>
        </p:grpSpPr>
        <p:sp>
          <p:nvSpPr>
            <p:cNvPr id="304" name="Freeform 303"/>
            <p:cNvSpPr/>
            <p:nvPr/>
          </p:nvSpPr>
          <p:spPr>
            <a:xfrm>
              <a:off x="16478250" y="11379200"/>
              <a:ext cx="254000" cy="406400"/>
            </a:xfrm>
            <a:custGeom>
              <a:avLst/>
              <a:gdLst>
                <a:gd name="connsiteX0" fmla="*/ 0 w 254000"/>
                <a:gd name="connsiteY0" fmla="*/ 0 h 406400"/>
                <a:gd name="connsiteX1" fmla="*/ 139700 w 254000"/>
                <a:gd name="connsiteY1" fmla="*/ 152400 h 406400"/>
                <a:gd name="connsiteX2" fmla="*/ 254000 w 254000"/>
                <a:gd name="connsiteY2" fmla="*/ 406400 h 406400"/>
              </a:gdLst>
              <a:ahLst/>
              <a:cxnLst>
                <a:cxn ang="0">
                  <a:pos x="connsiteX0" y="connsiteY0"/>
                </a:cxn>
                <a:cxn ang="0">
                  <a:pos x="connsiteX1" y="connsiteY1"/>
                </a:cxn>
                <a:cxn ang="0">
                  <a:pos x="connsiteX2" y="connsiteY2"/>
                </a:cxn>
              </a:cxnLst>
              <a:rect l="l" t="t" r="r" b="b"/>
              <a:pathLst>
                <a:path w="254000" h="406400">
                  <a:moveTo>
                    <a:pt x="0" y="0"/>
                  </a:moveTo>
                  <a:cubicBezTo>
                    <a:pt x="48683" y="42333"/>
                    <a:pt x="97367" y="84667"/>
                    <a:pt x="139700" y="152400"/>
                  </a:cubicBezTo>
                  <a:cubicBezTo>
                    <a:pt x="182033" y="220133"/>
                    <a:pt x="218016" y="313266"/>
                    <a:pt x="254000" y="406400"/>
                  </a:cubicBezTo>
                </a:path>
              </a:pathLst>
            </a:custGeom>
            <a:no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305" name="Freeform 304"/>
            <p:cNvSpPr/>
            <p:nvPr/>
          </p:nvSpPr>
          <p:spPr>
            <a:xfrm rot="21091902">
              <a:off x="16392525" y="11408569"/>
              <a:ext cx="102394" cy="59531"/>
            </a:xfrm>
            <a:custGeom>
              <a:avLst/>
              <a:gdLst>
                <a:gd name="connsiteX0" fmla="*/ 0 w 102394"/>
                <a:gd name="connsiteY0" fmla="*/ 59531 h 59531"/>
                <a:gd name="connsiteX1" fmla="*/ 102394 w 102394"/>
                <a:gd name="connsiteY1" fmla="*/ 0 h 59531"/>
              </a:gdLst>
              <a:ahLst/>
              <a:cxnLst>
                <a:cxn ang="0">
                  <a:pos x="connsiteX0" y="connsiteY0"/>
                </a:cxn>
                <a:cxn ang="0">
                  <a:pos x="connsiteX1" y="connsiteY1"/>
                </a:cxn>
              </a:cxnLst>
              <a:rect l="l" t="t" r="r" b="b"/>
              <a:pathLst>
                <a:path w="102394" h="59531">
                  <a:moveTo>
                    <a:pt x="0" y="59531"/>
                  </a:moveTo>
                  <a:lnTo>
                    <a:pt x="102394" y="0"/>
                  </a:lnTo>
                </a:path>
              </a:pathLst>
            </a:custGeom>
            <a:no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306" name="Freeform 305"/>
            <p:cNvSpPr/>
            <p:nvPr/>
          </p:nvSpPr>
          <p:spPr>
            <a:xfrm rot="21091902">
              <a:off x="16459199" y="11475243"/>
              <a:ext cx="102394" cy="59531"/>
            </a:xfrm>
            <a:custGeom>
              <a:avLst/>
              <a:gdLst>
                <a:gd name="connsiteX0" fmla="*/ 0 w 102394"/>
                <a:gd name="connsiteY0" fmla="*/ 59531 h 59531"/>
                <a:gd name="connsiteX1" fmla="*/ 102394 w 102394"/>
                <a:gd name="connsiteY1" fmla="*/ 0 h 59531"/>
              </a:gdLst>
              <a:ahLst/>
              <a:cxnLst>
                <a:cxn ang="0">
                  <a:pos x="connsiteX0" y="connsiteY0"/>
                </a:cxn>
                <a:cxn ang="0">
                  <a:pos x="connsiteX1" y="connsiteY1"/>
                </a:cxn>
              </a:cxnLst>
              <a:rect l="l" t="t" r="r" b="b"/>
              <a:pathLst>
                <a:path w="102394" h="59531">
                  <a:moveTo>
                    <a:pt x="0" y="59531"/>
                  </a:moveTo>
                  <a:lnTo>
                    <a:pt x="102394" y="0"/>
                  </a:lnTo>
                </a:path>
              </a:pathLst>
            </a:custGeom>
            <a:no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307" name="Freeform 306"/>
            <p:cNvSpPr/>
            <p:nvPr/>
          </p:nvSpPr>
          <p:spPr>
            <a:xfrm rot="21091902">
              <a:off x="16518730" y="11551443"/>
              <a:ext cx="102394" cy="59531"/>
            </a:xfrm>
            <a:custGeom>
              <a:avLst/>
              <a:gdLst>
                <a:gd name="connsiteX0" fmla="*/ 0 w 102394"/>
                <a:gd name="connsiteY0" fmla="*/ 59531 h 59531"/>
                <a:gd name="connsiteX1" fmla="*/ 102394 w 102394"/>
                <a:gd name="connsiteY1" fmla="*/ 0 h 59531"/>
              </a:gdLst>
              <a:ahLst/>
              <a:cxnLst>
                <a:cxn ang="0">
                  <a:pos x="connsiteX0" y="connsiteY0"/>
                </a:cxn>
                <a:cxn ang="0">
                  <a:pos x="connsiteX1" y="connsiteY1"/>
                </a:cxn>
              </a:cxnLst>
              <a:rect l="l" t="t" r="r" b="b"/>
              <a:pathLst>
                <a:path w="102394" h="59531">
                  <a:moveTo>
                    <a:pt x="0" y="59531"/>
                  </a:moveTo>
                  <a:lnTo>
                    <a:pt x="102394" y="0"/>
                  </a:lnTo>
                </a:path>
              </a:pathLst>
            </a:custGeom>
            <a:no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308" name="Freeform 307"/>
            <p:cNvSpPr/>
            <p:nvPr/>
          </p:nvSpPr>
          <p:spPr>
            <a:xfrm rot="179176">
              <a:off x="16571117" y="11658599"/>
              <a:ext cx="102394" cy="59531"/>
            </a:xfrm>
            <a:custGeom>
              <a:avLst/>
              <a:gdLst>
                <a:gd name="connsiteX0" fmla="*/ 0 w 102394"/>
                <a:gd name="connsiteY0" fmla="*/ 59531 h 59531"/>
                <a:gd name="connsiteX1" fmla="*/ 102394 w 102394"/>
                <a:gd name="connsiteY1" fmla="*/ 0 h 59531"/>
              </a:gdLst>
              <a:ahLst/>
              <a:cxnLst>
                <a:cxn ang="0">
                  <a:pos x="connsiteX0" y="connsiteY0"/>
                </a:cxn>
                <a:cxn ang="0">
                  <a:pos x="connsiteX1" y="connsiteY1"/>
                </a:cxn>
              </a:cxnLst>
              <a:rect l="l" t="t" r="r" b="b"/>
              <a:pathLst>
                <a:path w="102394" h="59531">
                  <a:moveTo>
                    <a:pt x="0" y="59531"/>
                  </a:moveTo>
                  <a:lnTo>
                    <a:pt x="102394" y="0"/>
                  </a:lnTo>
                </a:path>
              </a:pathLst>
            </a:custGeom>
            <a:no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grpSp>
      <p:sp>
        <p:nvSpPr>
          <p:cNvPr id="142" name="Freeform 141"/>
          <p:cNvSpPr/>
          <p:nvPr/>
        </p:nvSpPr>
        <p:spPr>
          <a:xfrm rot="1186757">
            <a:off x="14759753" y="13266255"/>
            <a:ext cx="161223" cy="93734"/>
          </a:xfrm>
          <a:custGeom>
            <a:avLst/>
            <a:gdLst>
              <a:gd name="connsiteX0" fmla="*/ 0 w 102394"/>
              <a:gd name="connsiteY0" fmla="*/ 59531 h 59531"/>
              <a:gd name="connsiteX1" fmla="*/ 102394 w 102394"/>
              <a:gd name="connsiteY1" fmla="*/ 0 h 59531"/>
            </a:gdLst>
            <a:ahLst/>
            <a:cxnLst>
              <a:cxn ang="0">
                <a:pos x="connsiteX0" y="connsiteY0"/>
              </a:cxn>
              <a:cxn ang="0">
                <a:pos x="connsiteX1" y="connsiteY1"/>
              </a:cxn>
            </a:cxnLst>
            <a:rect l="l" t="t" r="r" b="b"/>
            <a:pathLst>
              <a:path w="102394" h="59531">
                <a:moveTo>
                  <a:pt x="0" y="59531"/>
                </a:moveTo>
                <a:lnTo>
                  <a:pt x="102394" y="0"/>
                </a:lnTo>
              </a:path>
            </a:pathLst>
          </a:custGeom>
          <a:no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43" name="Freeform 142"/>
          <p:cNvSpPr/>
          <p:nvPr/>
        </p:nvSpPr>
        <p:spPr>
          <a:xfrm rot="1449236">
            <a:off x="14814940" y="13437766"/>
            <a:ext cx="161223" cy="93734"/>
          </a:xfrm>
          <a:custGeom>
            <a:avLst/>
            <a:gdLst>
              <a:gd name="connsiteX0" fmla="*/ 0 w 102394"/>
              <a:gd name="connsiteY0" fmla="*/ 59531 h 59531"/>
              <a:gd name="connsiteX1" fmla="*/ 102394 w 102394"/>
              <a:gd name="connsiteY1" fmla="*/ 0 h 59531"/>
            </a:gdLst>
            <a:ahLst/>
            <a:cxnLst>
              <a:cxn ang="0">
                <a:pos x="connsiteX0" y="connsiteY0"/>
              </a:cxn>
              <a:cxn ang="0">
                <a:pos x="connsiteX1" y="connsiteY1"/>
              </a:cxn>
            </a:cxnLst>
            <a:rect l="l" t="t" r="r" b="b"/>
            <a:pathLst>
              <a:path w="102394" h="59531">
                <a:moveTo>
                  <a:pt x="0" y="59531"/>
                </a:moveTo>
                <a:lnTo>
                  <a:pt x="102394" y="0"/>
                </a:lnTo>
              </a:path>
            </a:pathLst>
          </a:custGeom>
          <a:no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44" name="Freeform 143"/>
          <p:cNvSpPr/>
          <p:nvPr/>
        </p:nvSpPr>
        <p:spPr>
          <a:xfrm rot="1230663">
            <a:off x="14833202" y="13602500"/>
            <a:ext cx="161223" cy="93734"/>
          </a:xfrm>
          <a:custGeom>
            <a:avLst/>
            <a:gdLst>
              <a:gd name="connsiteX0" fmla="*/ 0 w 102394"/>
              <a:gd name="connsiteY0" fmla="*/ 59531 h 59531"/>
              <a:gd name="connsiteX1" fmla="*/ 102394 w 102394"/>
              <a:gd name="connsiteY1" fmla="*/ 0 h 59531"/>
            </a:gdLst>
            <a:ahLst/>
            <a:cxnLst>
              <a:cxn ang="0">
                <a:pos x="connsiteX0" y="connsiteY0"/>
              </a:cxn>
              <a:cxn ang="0">
                <a:pos x="connsiteX1" y="connsiteY1"/>
              </a:cxn>
            </a:cxnLst>
            <a:rect l="l" t="t" r="r" b="b"/>
            <a:pathLst>
              <a:path w="102394" h="59531">
                <a:moveTo>
                  <a:pt x="0" y="59531"/>
                </a:moveTo>
                <a:lnTo>
                  <a:pt x="102394" y="0"/>
                </a:lnTo>
              </a:path>
            </a:pathLst>
          </a:custGeom>
          <a:no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45" name="Freeform 144"/>
          <p:cNvSpPr/>
          <p:nvPr/>
        </p:nvSpPr>
        <p:spPr>
          <a:xfrm rot="986179">
            <a:off x="14877932" y="13793279"/>
            <a:ext cx="161223" cy="93734"/>
          </a:xfrm>
          <a:custGeom>
            <a:avLst/>
            <a:gdLst>
              <a:gd name="connsiteX0" fmla="*/ 0 w 102394"/>
              <a:gd name="connsiteY0" fmla="*/ 59531 h 59531"/>
              <a:gd name="connsiteX1" fmla="*/ 102394 w 102394"/>
              <a:gd name="connsiteY1" fmla="*/ 0 h 59531"/>
            </a:gdLst>
            <a:ahLst/>
            <a:cxnLst>
              <a:cxn ang="0">
                <a:pos x="connsiteX0" y="connsiteY0"/>
              </a:cxn>
              <a:cxn ang="0">
                <a:pos x="connsiteX1" y="connsiteY1"/>
              </a:cxn>
            </a:cxnLst>
            <a:rect l="l" t="t" r="r" b="b"/>
            <a:pathLst>
              <a:path w="102394" h="59531">
                <a:moveTo>
                  <a:pt x="0" y="59531"/>
                </a:moveTo>
                <a:lnTo>
                  <a:pt x="102394" y="0"/>
                </a:lnTo>
              </a:path>
            </a:pathLst>
          </a:custGeom>
          <a:no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46" name="Freeform 145"/>
          <p:cNvSpPr/>
          <p:nvPr/>
        </p:nvSpPr>
        <p:spPr>
          <a:xfrm>
            <a:off x="14926828" y="13314739"/>
            <a:ext cx="1964664" cy="1664716"/>
          </a:xfrm>
          <a:custGeom>
            <a:avLst/>
            <a:gdLst>
              <a:gd name="connsiteX0" fmla="*/ 0 w 1247775"/>
              <a:gd name="connsiteY0" fmla="*/ 0 h 1057275"/>
              <a:gd name="connsiteX1" fmla="*/ 66675 w 1247775"/>
              <a:gd name="connsiteY1" fmla="*/ 266700 h 1057275"/>
              <a:gd name="connsiteX2" fmla="*/ 190500 w 1247775"/>
              <a:gd name="connsiteY2" fmla="*/ 526256 h 1057275"/>
              <a:gd name="connsiteX3" fmla="*/ 409575 w 1247775"/>
              <a:gd name="connsiteY3" fmla="*/ 716756 h 1057275"/>
              <a:gd name="connsiteX4" fmla="*/ 869157 w 1247775"/>
              <a:gd name="connsiteY4" fmla="*/ 933450 h 1057275"/>
              <a:gd name="connsiteX5" fmla="*/ 1247775 w 1247775"/>
              <a:gd name="connsiteY5" fmla="*/ 1057275 h 1057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47775" h="1057275">
                <a:moveTo>
                  <a:pt x="0" y="0"/>
                </a:moveTo>
                <a:cubicBezTo>
                  <a:pt x="17462" y="89495"/>
                  <a:pt x="34925" y="178991"/>
                  <a:pt x="66675" y="266700"/>
                </a:cubicBezTo>
                <a:cubicBezTo>
                  <a:pt x="98425" y="354409"/>
                  <a:pt x="133350" y="451247"/>
                  <a:pt x="190500" y="526256"/>
                </a:cubicBezTo>
                <a:cubicBezTo>
                  <a:pt x="247650" y="601265"/>
                  <a:pt x="296466" y="648890"/>
                  <a:pt x="409575" y="716756"/>
                </a:cubicBezTo>
                <a:cubicBezTo>
                  <a:pt x="522685" y="784622"/>
                  <a:pt x="729457" y="876697"/>
                  <a:pt x="869157" y="933450"/>
                </a:cubicBezTo>
                <a:cubicBezTo>
                  <a:pt x="1008857" y="990203"/>
                  <a:pt x="1183481" y="1037035"/>
                  <a:pt x="1247775" y="1057275"/>
                </a:cubicBezTo>
              </a:path>
            </a:pathLst>
          </a:custGeom>
          <a:no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47" name="Freeform 146"/>
          <p:cNvSpPr/>
          <p:nvPr/>
        </p:nvSpPr>
        <p:spPr>
          <a:xfrm rot="415743">
            <a:off x="14956667" y="13943253"/>
            <a:ext cx="161223" cy="93734"/>
          </a:xfrm>
          <a:custGeom>
            <a:avLst/>
            <a:gdLst>
              <a:gd name="connsiteX0" fmla="*/ 0 w 102394"/>
              <a:gd name="connsiteY0" fmla="*/ 59531 h 59531"/>
              <a:gd name="connsiteX1" fmla="*/ 102394 w 102394"/>
              <a:gd name="connsiteY1" fmla="*/ 0 h 59531"/>
            </a:gdLst>
            <a:ahLst/>
            <a:cxnLst>
              <a:cxn ang="0">
                <a:pos x="connsiteX0" y="connsiteY0"/>
              </a:cxn>
              <a:cxn ang="0">
                <a:pos x="connsiteX1" y="connsiteY1"/>
              </a:cxn>
            </a:cxnLst>
            <a:rect l="l" t="t" r="r" b="b"/>
            <a:pathLst>
              <a:path w="102394" h="59531">
                <a:moveTo>
                  <a:pt x="0" y="59531"/>
                </a:moveTo>
                <a:lnTo>
                  <a:pt x="102394" y="0"/>
                </a:lnTo>
              </a:path>
            </a:pathLst>
          </a:custGeom>
          <a:no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48" name="Freeform 147"/>
          <p:cNvSpPr/>
          <p:nvPr/>
        </p:nvSpPr>
        <p:spPr>
          <a:xfrm rot="21426517">
            <a:off x="15054153" y="14081979"/>
            <a:ext cx="161223" cy="93734"/>
          </a:xfrm>
          <a:custGeom>
            <a:avLst/>
            <a:gdLst>
              <a:gd name="connsiteX0" fmla="*/ 0 w 102394"/>
              <a:gd name="connsiteY0" fmla="*/ 59531 h 59531"/>
              <a:gd name="connsiteX1" fmla="*/ 102394 w 102394"/>
              <a:gd name="connsiteY1" fmla="*/ 0 h 59531"/>
            </a:gdLst>
            <a:ahLst/>
            <a:cxnLst>
              <a:cxn ang="0">
                <a:pos x="connsiteX0" y="connsiteY0"/>
              </a:cxn>
              <a:cxn ang="0">
                <a:pos x="connsiteX1" y="connsiteY1"/>
              </a:cxn>
            </a:cxnLst>
            <a:rect l="l" t="t" r="r" b="b"/>
            <a:pathLst>
              <a:path w="102394" h="59531">
                <a:moveTo>
                  <a:pt x="0" y="59531"/>
                </a:moveTo>
                <a:lnTo>
                  <a:pt x="102394" y="0"/>
                </a:lnTo>
              </a:path>
            </a:pathLst>
          </a:custGeom>
          <a:no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49" name="Freeform 148"/>
          <p:cNvSpPr/>
          <p:nvPr/>
        </p:nvSpPr>
        <p:spPr>
          <a:xfrm rot="21210990">
            <a:off x="15147886" y="14250701"/>
            <a:ext cx="161223" cy="93734"/>
          </a:xfrm>
          <a:custGeom>
            <a:avLst/>
            <a:gdLst>
              <a:gd name="connsiteX0" fmla="*/ 0 w 102394"/>
              <a:gd name="connsiteY0" fmla="*/ 59531 h 59531"/>
              <a:gd name="connsiteX1" fmla="*/ 102394 w 102394"/>
              <a:gd name="connsiteY1" fmla="*/ 0 h 59531"/>
            </a:gdLst>
            <a:ahLst/>
            <a:cxnLst>
              <a:cxn ang="0">
                <a:pos x="connsiteX0" y="connsiteY0"/>
              </a:cxn>
              <a:cxn ang="0">
                <a:pos x="connsiteX1" y="connsiteY1"/>
              </a:cxn>
            </a:cxnLst>
            <a:rect l="l" t="t" r="r" b="b"/>
            <a:pathLst>
              <a:path w="102394" h="59531">
                <a:moveTo>
                  <a:pt x="0" y="59531"/>
                </a:moveTo>
                <a:lnTo>
                  <a:pt x="102394" y="0"/>
                </a:lnTo>
              </a:path>
            </a:pathLst>
          </a:custGeom>
          <a:no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50" name="Freeform 149"/>
          <p:cNvSpPr/>
          <p:nvPr/>
        </p:nvSpPr>
        <p:spPr>
          <a:xfrm rot="20464099">
            <a:off x="15297862" y="14344435"/>
            <a:ext cx="161223" cy="93734"/>
          </a:xfrm>
          <a:custGeom>
            <a:avLst/>
            <a:gdLst>
              <a:gd name="connsiteX0" fmla="*/ 0 w 102394"/>
              <a:gd name="connsiteY0" fmla="*/ 59531 h 59531"/>
              <a:gd name="connsiteX1" fmla="*/ 102394 w 102394"/>
              <a:gd name="connsiteY1" fmla="*/ 0 h 59531"/>
            </a:gdLst>
            <a:ahLst/>
            <a:cxnLst>
              <a:cxn ang="0">
                <a:pos x="connsiteX0" y="connsiteY0"/>
              </a:cxn>
              <a:cxn ang="0">
                <a:pos x="connsiteX1" y="connsiteY1"/>
              </a:cxn>
            </a:cxnLst>
            <a:rect l="l" t="t" r="r" b="b"/>
            <a:pathLst>
              <a:path w="102394" h="59531">
                <a:moveTo>
                  <a:pt x="0" y="59531"/>
                </a:moveTo>
                <a:lnTo>
                  <a:pt x="102394" y="0"/>
                </a:lnTo>
              </a:path>
            </a:pathLst>
          </a:custGeom>
          <a:no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51" name="Freeform 150"/>
          <p:cNvSpPr/>
          <p:nvPr/>
        </p:nvSpPr>
        <p:spPr>
          <a:xfrm rot="20367361">
            <a:off x="15425339" y="14460665"/>
            <a:ext cx="161223" cy="93734"/>
          </a:xfrm>
          <a:custGeom>
            <a:avLst/>
            <a:gdLst>
              <a:gd name="connsiteX0" fmla="*/ 0 w 102394"/>
              <a:gd name="connsiteY0" fmla="*/ 59531 h 59531"/>
              <a:gd name="connsiteX1" fmla="*/ 102394 w 102394"/>
              <a:gd name="connsiteY1" fmla="*/ 0 h 59531"/>
            </a:gdLst>
            <a:ahLst/>
            <a:cxnLst>
              <a:cxn ang="0">
                <a:pos x="connsiteX0" y="connsiteY0"/>
              </a:cxn>
              <a:cxn ang="0">
                <a:pos x="connsiteX1" y="connsiteY1"/>
              </a:cxn>
            </a:cxnLst>
            <a:rect l="l" t="t" r="r" b="b"/>
            <a:pathLst>
              <a:path w="102394" h="59531">
                <a:moveTo>
                  <a:pt x="0" y="59531"/>
                </a:moveTo>
                <a:lnTo>
                  <a:pt x="102394" y="0"/>
                </a:lnTo>
              </a:path>
            </a:pathLst>
          </a:custGeom>
          <a:no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52" name="Freeform 151"/>
          <p:cNvSpPr/>
          <p:nvPr/>
        </p:nvSpPr>
        <p:spPr>
          <a:xfrm rot="19820988">
            <a:off x="15594059" y="14539400"/>
            <a:ext cx="161223" cy="93734"/>
          </a:xfrm>
          <a:custGeom>
            <a:avLst/>
            <a:gdLst>
              <a:gd name="connsiteX0" fmla="*/ 0 w 102394"/>
              <a:gd name="connsiteY0" fmla="*/ 59531 h 59531"/>
              <a:gd name="connsiteX1" fmla="*/ 102394 w 102394"/>
              <a:gd name="connsiteY1" fmla="*/ 0 h 59531"/>
            </a:gdLst>
            <a:ahLst/>
            <a:cxnLst>
              <a:cxn ang="0">
                <a:pos x="connsiteX0" y="connsiteY0"/>
              </a:cxn>
              <a:cxn ang="0">
                <a:pos x="connsiteX1" y="connsiteY1"/>
              </a:cxn>
            </a:cxnLst>
            <a:rect l="l" t="t" r="r" b="b"/>
            <a:pathLst>
              <a:path w="102394" h="59531">
                <a:moveTo>
                  <a:pt x="0" y="59531"/>
                </a:moveTo>
                <a:lnTo>
                  <a:pt x="102394" y="0"/>
                </a:lnTo>
              </a:path>
            </a:pathLst>
          </a:custGeom>
          <a:no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53" name="Freeform 152"/>
          <p:cNvSpPr/>
          <p:nvPr/>
        </p:nvSpPr>
        <p:spPr>
          <a:xfrm rot="19820988">
            <a:off x="15759032" y="14655631"/>
            <a:ext cx="161223" cy="93734"/>
          </a:xfrm>
          <a:custGeom>
            <a:avLst/>
            <a:gdLst>
              <a:gd name="connsiteX0" fmla="*/ 0 w 102394"/>
              <a:gd name="connsiteY0" fmla="*/ 59531 h 59531"/>
              <a:gd name="connsiteX1" fmla="*/ 102394 w 102394"/>
              <a:gd name="connsiteY1" fmla="*/ 0 h 59531"/>
            </a:gdLst>
            <a:ahLst/>
            <a:cxnLst>
              <a:cxn ang="0">
                <a:pos x="connsiteX0" y="connsiteY0"/>
              </a:cxn>
              <a:cxn ang="0">
                <a:pos x="connsiteX1" y="connsiteY1"/>
              </a:cxn>
            </a:cxnLst>
            <a:rect l="l" t="t" r="r" b="b"/>
            <a:pathLst>
              <a:path w="102394" h="59531">
                <a:moveTo>
                  <a:pt x="0" y="59531"/>
                </a:moveTo>
                <a:lnTo>
                  <a:pt x="102394" y="0"/>
                </a:lnTo>
              </a:path>
            </a:pathLst>
          </a:custGeom>
          <a:no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54" name="Freeform 153"/>
          <p:cNvSpPr/>
          <p:nvPr/>
        </p:nvSpPr>
        <p:spPr>
          <a:xfrm rot="19820988">
            <a:off x="15916504" y="14711871"/>
            <a:ext cx="161223" cy="93734"/>
          </a:xfrm>
          <a:custGeom>
            <a:avLst/>
            <a:gdLst>
              <a:gd name="connsiteX0" fmla="*/ 0 w 102394"/>
              <a:gd name="connsiteY0" fmla="*/ 59531 h 59531"/>
              <a:gd name="connsiteX1" fmla="*/ 102394 w 102394"/>
              <a:gd name="connsiteY1" fmla="*/ 0 h 59531"/>
            </a:gdLst>
            <a:ahLst/>
            <a:cxnLst>
              <a:cxn ang="0">
                <a:pos x="connsiteX0" y="connsiteY0"/>
              </a:cxn>
              <a:cxn ang="0">
                <a:pos x="connsiteX1" y="connsiteY1"/>
              </a:cxn>
            </a:cxnLst>
            <a:rect l="l" t="t" r="r" b="b"/>
            <a:pathLst>
              <a:path w="102394" h="59531">
                <a:moveTo>
                  <a:pt x="0" y="59531"/>
                </a:moveTo>
                <a:lnTo>
                  <a:pt x="102394" y="0"/>
                </a:lnTo>
              </a:path>
            </a:pathLst>
          </a:custGeom>
          <a:no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55" name="Freeform 154"/>
          <p:cNvSpPr/>
          <p:nvPr/>
        </p:nvSpPr>
        <p:spPr>
          <a:xfrm rot="19820988">
            <a:off x="16103972" y="14794356"/>
            <a:ext cx="161223" cy="93734"/>
          </a:xfrm>
          <a:custGeom>
            <a:avLst/>
            <a:gdLst>
              <a:gd name="connsiteX0" fmla="*/ 0 w 102394"/>
              <a:gd name="connsiteY0" fmla="*/ 59531 h 59531"/>
              <a:gd name="connsiteX1" fmla="*/ 102394 w 102394"/>
              <a:gd name="connsiteY1" fmla="*/ 0 h 59531"/>
            </a:gdLst>
            <a:ahLst/>
            <a:cxnLst>
              <a:cxn ang="0">
                <a:pos x="connsiteX0" y="connsiteY0"/>
              </a:cxn>
              <a:cxn ang="0">
                <a:pos x="connsiteX1" y="connsiteY1"/>
              </a:cxn>
            </a:cxnLst>
            <a:rect l="l" t="t" r="r" b="b"/>
            <a:pathLst>
              <a:path w="102394" h="59531">
                <a:moveTo>
                  <a:pt x="0" y="59531"/>
                </a:moveTo>
                <a:lnTo>
                  <a:pt x="102394" y="0"/>
                </a:lnTo>
              </a:path>
            </a:pathLst>
          </a:custGeom>
          <a:no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56" name="Freeform 155"/>
          <p:cNvSpPr/>
          <p:nvPr/>
        </p:nvSpPr>
        <p:spPr>
          <a:xfrm rot="19820988">
            <a:off x="16291441" y="14843098"/>
            <a:ext cx="161223" cy="93734"/>
          </a:xfrm>
          <a:custGeom>
            <a:avLst/>
            <a:gdLst>
              <a:gd name="connsiteX0" fmla="*/ 0 w 102394"/>
              <a:gd name="connsiteY0" fmla="*/ 59531 h 59531"/>
              <a:gd name="connsiteX1" fmla="*/ 102394 w 102394"/>
              <a:gd name="connsiteY1" fmla="*/ 0 h 59531"/>
            </a:gdLst>
            <a:ahLst/>
            <a:cxnLst>
              <a:cxn ang="0">
                <a:pos x="connsiteX0" y="connsiteY0"/>
              </a:cxn>
              <a:cxn ang="0">
                <a:pos x="connsiteX1" y="connsiteY1"/>
              </a:cxn>
            </a:cxnLst>
            <a:rect l="l" t="t" r="r" b="b"/>
            <a:pathLst>
              <a:path w="102394" h="59531">
                <a:moveTo>
                  <a:pt x="0" y="59531"/>
                </a:moveTo>
                <a:lnTo>
                  <a:pt x="102394" y="0"/>
                </a:lnTo>
              </a:path>
            </a:pathLst>
          </a:custGeom>
          <a:no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57" name="Freeform 156"/>
          <p:cNvSpPr/>
          <p:nvPr/>
        </p:nvSpPr>
        <p:spPr>
          <a:xfrm rot="19262274">
            <a:off x="16471409" y="14933084"/>
            <a:ext cx="161223" cy="93734"/>
          </a:xfrm>
          <a:custGeom>
            <a:avLst/>
            <a:gdLst>
              <a:gd name="connsiteX0" fmla="*/ 0 w 102394"/>
              <a:gd name="connsiteY0" fmla="*/ 59531 h 59531"/>
              <a:gd name="connsiteX1" fmla="*/ 102394 w 102394"/>
              <a:gd name="connsiteY1" fmla="*/ 0 h 59531"/>
            </a:gdLst>
            <a:ahLst/>
            <a:cxnLst>
              <a:cxn ang="0">
                <a:pos x="connsiteX0" y="connsiteY0"/>
              </a:cxn>
              <a:cxn ang="0">
                <a:pos x="connsiteX1" y="connsiteY1"/>
              </a:cxn>
            </a:cxnLst>
            <a:rect l="l" t="t" r="r" b="b"/>
            <a:pathLst>
              <a:path w="102394" h="59531">
                <a:moveTo>
                  <a:pt x="0" y="59531"/>
                </a:moveTo>
                <a:lnTo>
                  <a:pt x="102394" y="0"/>
                </a:lnTo>
              </a:path>
            </a:pathLst>
          </a:custGeom>
          <a:no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58" name="Freeform 157"/>
          <p:cNvSpPr/>
          <p:nvPr/>
        </p:nvSpPr>
        <p:spPr>
          <a:xfrm rot="18904795">
            <a:off x="16655128" y="14978073"/>
            <a:ext cx="161223" cy="93734"/>
          </a:xfrm>
          <a:custGeom>
            <a:avLst/>
            <a:gdLst>
              <a:gd name="connsiteX0" fmla="*/ 0 w 102394"/>
              <a:gd name="connsiteY0" fmla="*/ 59531 h 59531"/>
              <a:gd name="connsiteX1" fmla="*/ 102394 w 102394"/>
              <a:gd name="connsiteY1" fmla="*/ 0 h 59531"/>
            </a:gdLst>
            <a:ahLst/>
            <a:cxnLst>
              <a:cxn ang="0">
                <a:pos x="connsiteX0" y="connsiteY0"/>
              </a:cxn>
              <a:cxn ang="0">
                <a:pos x="connsiteX1" y="connsiteY1"/>
              </a:cxn>
            </a:cxnLst>
            <a:rect l="l" t="t" r="r" b="b"/>
            <a:pathLst>
              <a:path w="102394" h="59531">
                <a:moveTo>
                  <a:pt x="0" y="59531"/>
                </a:moveTo>
                <a:lnTo>
                  <a:pt x="102394" y="0"/>
                </a:lnTo>
              </a:path>
            </a:pathLst>
          </a:custGeom>
          <a:no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59" name="Freeform 158"/>
          <p:cNvSpPr/>
          <p:nvPr/>
        </p:nvSpPr>
        <p:spPr>
          <a:xfrm rot="18656336">
            <a:off x="16816349" y="15023065"/>
            <a:ext cx="161223" cy="93734"/>
          </a:xfrm>
          <a:custGeom>
            <a:avLst/>
            <a:gdLst>
              <a:gd name="connsiteX0" fmla="*/ 0 w 102394"/>
              <a:gd name="connsiteY0" fmla="*/ 59531 h 59531"/>
              <a:gd name="connsiteX1" fmla="*/ 102394 w 102394"/>
              <a:gd name="connsiteY1" fmla="*/ 0 h 59531"/>
            </a:gdLst>
            <a:ahLst/>
            <a:cxnLst>
              <a:cxn ang="0">
                <a:pos x="connsiteX0" y="connsiteY0"/>
              </a:cxn>
              <a:cxn ang="0">
                <a:pos x="connsiteX1" y="connsiteY1"/>
              </a:cxn>
            </a:cxnLst>
            <a:rect l="l" t="t" r="r" b="b"/>
            <a:pathLst>
              <a:path w="102394" h="59531">
                <a:moveTo>
                  <a:pt x="0" y="59531"/>
                </a:moveTo>
                <a:lnTo>
                  <a:pt x="102394" y="0"/>
                </a:lnTo>
              </a:path>
            </a:pathLst>
          </a:custGeom>
          <a:no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60" name="Freeform 159"/>
          <p:cNvSpPr/>
          <p:nvPr/>
        </p:nvSpPr>
        <p:spPr>
          <a:xfrm>
            <a:off x="16846499" y="14956957"/>
            <a:ext cx="3659374" cy="1049820"/>
          </a:xfrm>
          <a:custGeom>
            <a:avLst/>
            <a:gdLst>
              <a:gd name="connsiteX0" fmla="*/ 0 w 2324100"/>
              <a:gd name="connsiteY0" fmla="*/ 0 h 666750"/>
              <a:gd name="connsiteX1" fmla="*/ 402432 w 2324100"/>
              <a:gd name="connsiteY1" fmla="*/ 100013 h 666750"/>
              <a:gd name="connsiteX2" fmla="*/ 764382 w 2324100"/>
              <a:gd name="connsiteY2" fmla="*/ 183356 h 666750"/>
              <a:gd name="connsiteX3" fmla="*/ 1338263 w 2324100"/>
              <a:gd name="connsiteY3" fmla="*/ 342900 h 666750"/>
              <a:gd name="connsiteX4" fmla="*/ 1774032 w 2324100"/>
              <a:gd name="connsiteY4" fmla="*/ 526256 h 666750"/>
              <a:gd name="connsiteX5" fmla="*/ 2078832 w 2324100"/>
              <a:gd name="connsiteY5" fmla="*/ 614363 h 666750"/>
              <a:gd name="connsiteX6" fmla="*/ 2324100 w 2324100"/>
              <a:gd name="connsiteY6" fmla="*/ 666750 h 666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24100" h="666750">
                <a:moveTo>
                  <a:pt x="0" y="0"/>
                </a:moveTo>
                <a:lnTo>
                  <a:pt x="402432" y="100013"/>
                </a:lnTo>
                <a:cubicBezTo>
                  <a:pt x="529829" y="130572"/>
                  <a:pt x="608410" y="142875"/>
                  <a:pt x="764382" y="183356"/>
                </a:cubicBezTo>
                <a:cubicBezTo>
                  <a:pt x="920354" y="223837"/>
                  <a:pt x="1169988" y="285750"/>
                  <a:pt x="1338263" y="342900"/>
                </a:cubicBezTo>
                <a:cubicBezTo>
                  <a:pt x="1506538" y="400050"/>
                  <a:pt x="1650604" y="481012"/>
                  <a:pt x="1774032" y="526256"/>
                </a:cubicBezTo>
                <a:cubicBezTo>
                  <a:pt x="1897460" y="571500"/>
                  <a:pt x="1987154" y="590947"/>
                  <a:pt x="2078832" y="614363"/>
                </a:cubicBezTo>
                <a:cubicBezTo>
                  <a:pt x="2170510" y="637779"/>
                  <a:pt x="2247305" y="652264"/>
                  <a:pt x="2324100" y="666750"/>
                </a:cubicBezTo>
              </a:path>
            </a:pathLst>
          </a:custGeom>
          <a:no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61" name="Freeform 160"/>
          <p:cNvSpPr/>
          <p:nvPr/>
        </p:nvSpPr>
        <p:spPr>
          <a:xfrm rot="18656336">
            <a:off x="17135044" y="15101801"/>
            <a:ext cx="161223" cy="93734"/>
          </a:xfrm>
          <a:custGeom>
            <a:avLst/>
            <a:gdLst>
              <a:gd name="connsiteX0" fmla="*/ 0 w 102394"/>
              <a:gd name="connsiteY0" fmla="*/ 59531 h 59531"/>
              <a:gd name="connsiteX1" fmla="*/ 102394 w 102394"/>
              <a:gd name="connsiteY1" fmla="*/ 0 h 59531"/>
            </a:gdLst>
            <a:ahLst/>
            <a:cxnLst>
              <a:cxn ang="0">
                <a:pos x="connsiteX0" y="connsiteY0"/>
              </a:cxn>
              <a:cxn ang="0">
                <a:pos x="connsiteX1" y="connsiteY1"/>
              </a:cxn>
            </a:cxnLst>
            <a:rect l="l" t="t" r="r" b="b"/>
            <a:pathLst>
              <a:path w="102394" h="59531">
                <a:moveTo>
                  <a:pt x="0" y="59531"/>
                </a:moveTo>
                <a:lnTo>
                  <a:pt x="102394" y="0"/>
                </a:lnTo>
              </a:path>
            </a:pathLst>
          </a:custGeom>
          <a:no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62" name="Freeform 161"/>
          <p:cNvSpPr/>
          <p:nvPr/>
        </p:nvSpPr>
        <p:spPr>
          <a:xfrm rot="18656336">
            <a:off x="17270020" y="15120548"/>
            <a:ext cx="161223" cy="93734"/>
          </a:xfrm>
          <a:custGeom>
            <a:avLst/>
            <a:gdLst>
              <a:gd name="connsiteX0" fmla="*/ 0 w 102394"/>
              <a:gd name="connsiteY0" fmla="*/ 59531 h 59531"/>
              <a:gd name="connsiteX1" fmla="*/ 102394 w 102394"/>
              <a:gd name="connsiteY1" fmla="*/ 0 h 59531"/>
            </a:gdLst>
            <a:ahLst/>
            <a:cxnLst>
              <a:cxn ang="0">
                <a:pos x="connsiteX0" y="connsiteY0"/>
              </a:cxn>
              <a:cxn ang="0">
                <a:pos x="connsiteX1" y="connsiteY1"/>
              </a:cxn>
            </a:cxnLst>
            <a:rect l="l" t="t" r="r" b="b"/>
            <a:pathLst>
              <a:path w="102394" h="59531">
                <a:moveTo>
                  <a:pt x="0" y="59531"/>
                </a:moveTo>
                <a:lnTo>
                  <a:pt x="102394" y="0"/>
                </a:lnTo>
              </a:path>
            </a:pathLst>
          </a:custGeom>
          <a:no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63" name="Freeform 162"/>
          <p:cNvSpPr/>
          <p:nvPr/>
        </p:nvSpPr>
        <p:spPr>
          <a:xfrm rot="18656336">
            <a:off x="17427495" y="15158042"/>
            <a:ext cx="161223" cy="93734"/>
          </a:xfrm>
          <a:custGeom>
            <a:avLst/>
            <a:gdLst>
              <a:gd name="connsiteX0" fmla="*/ 0 w 102394"/>
              <a:gd name="connsiteY0" fmla="*/ 59531 h 59531"/>
              <a:gd name="connsiteX1" fmla="*/ 102394 w 102394"/>
              <a:gd name="connsiteY1" fmla="*/ 0 h 59531"/>
            </a:gdLst>
            <a:ahLst/>
            <a:cxnLst>
              <a:cxn ang="0">
                <a:pos x="connsiteX0" y="connsiteY0"/>
              </a:cxn>
              <a:cxn ang="0">
                <a:pos x="connsiteX1" y="connsiteY1"/>
              </a:cxn>
            </a:cxnLst>
            <a:rect l="l" t="t" r="r" b="b"/>
            <a:pathLst>
              <a:path w="102394" h="59531">
                <a:moveTo>
                  <a:pt x="0" y="59531"/>
                </a:moveTo>
                <a:lnTo>
                  <a:pt x="102394" y="0"/>
                </a:lnTo>
              </a:path>
            </a:pathLst>
          </a:custGeom>
          <a:no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64" name="Freeform 163"/>
          <p:cNvSpPr/>
          <p:nvPr/>
        </p:nvSpPr>
        <p:spPr>
          <a:xfrm rot="18656336">
            <a:off x="17671203" y="15225532"/>
            <a:ext cx="161223" cy="93734"/>
          </a:xfrm>
          <a:custGeom>
            <a:avLst/>
            <a:gdLst>
              <a:gd name="connsiteX0" fmla="*/ 0 w 102394"/>
              <a:gd name="connsiteY0" fmla="*/ 59531 h 59531"/>
              <a:gd name="connsiteX1" fmla="*/ 102394 w 102394"/>
              <a:gd name="connsiteY1" fmla="*/ 0 h 59531"/>
            </a:gdLst>
            <a:ahLst/>
            <a:cxnLst>
              <a:cxn ang="0">
                <a:pos x="connsiteX0" y="connsiteY0"/>
              </a:cxn>
              <a:cxn ang="0">
                <a:pos x="connsiteX1" y="connsiteY1"/>
              </a:cxn>
            </a:cxnLst>
            <a:rect l="l" t="t" r="r" b="b"/>
            <a:pathLst>
              <a:path w="102394" h="59531">
                <a:moveTo>
                  <a:pt x="0" y="59531"/>
                </a:moveTo>
                <a:lnTo>
                  <a:pt x="102394" y="0"/>
                </a:lnTo>
              </a:path>
            </a:pathLst>
          </a:custGeom>
          <a:no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65" name="Freeform 164"/>
          <p:cNvSpPr/>
          <p:nvPr/>
        </p:nvSpPr>
        <p:spPr>
          <a:xfrm rot="18656336">
            <a:off x="17817428" y="15255525"/>
            <a:ext cx="161223" cy="93734"/>
          </a:xfrm>
          <a:custGeom>
            <a:avLst/>
            <a:gdLst>
              <a:gd name="connsiteX0" fmla="*/ 0 w 102394"/>
              <a:gd name="connsiteY0" fmla="*/ 59531 h 59531"/>
              <a:gd name="connsiteX1" fmla="*/ 102394 w 102394"/>
              <a:gd name="connsiteY1" fmla="*/ 0 h 59531"/>
            </a:gdLst>
            <a:ahLst/>
            <a:cxnLst>
              <a:cxn ang="0">
                <a:pos x="connsiteX0" y="connsiteY0"/>
              </a:cxn>
              <a:cxn ang="0">
                <a:pos x="connsiteX1" y="connsiteY1"/>
              </a:cxn>
            </a:cxnLst>
            <a:rect l="l" t="t" r="r" b="b"/>
            <a:pathLst>
              <a:path w="102394" h="59531">
                <a:moveTo>
                  <a:pt x="0" y="59531"/>
                </a:moveTo>
                <a:lnTo>
                  <a:pt x="102394" y="0"/>
                </a:lnTo>
              </a:path>
            </a:pathLst>
          </a:custGeom>
          <a:no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66" name="Freeform 165"/>
          <p:cNvSpPr/>
          <p:nvPr/>
        </p:nvSpPr>
        <p:spPr>
          <a:xfrm rot="18656336">
            <a:off x="18001146" y="15304268"/>
            <a:ext cx="161223" cy="93734"/>
          </a:xfrm>
          <a:custGeom>
            <a:avLst/>
            <a:gdLst>
              <a:gd name="connsiteX0" fmla="*/ 0 w 102394"/>
              <a:gd name="connsiteY0" fmla="*/ 59531 h 59531"/>
              <a:gd name="connsiteX1" fmla="*/ 102394 w 102394"/>
              <a:gd name="connsiteY1" fmla="*/ 0 h 59531"/>
            </a:gdLst>
            <a:ahLst/>
            <a:cxnLst>
              <a:cxn ang="0">
                <a:pos x="connsiteX0" y="connsiteY0"/>
              </a:cxn>
              <a:cxn ang="0">
                <a:pos x="connsiteX1" y="connsiteY1"/>
              </a:cxn>
            </a:cxnLst>
            <a:rect l="l" t="t" r="r" b="b"/>
            <a:pathLst>
              <a:path w="102394" h="59531">
                <a:moveTo>
                  <a:pt x="0" y="59531"/>
                </a:moveTo>
                <a:lnTo>
                  <a:pt x="102394" y="0"/>
                </a:lnTo>
              </a:path>
            </a:pathLst>
          </a:custGeom>
          <a:no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67" name="Freeform 166"/>
          <p:cNvSpPr/>
          <p:nvPr/>
        </p:nvSpPr>
        <p:spPr>
          <a:xfrm rot="18656336">
            <a:off x="16988817" y="15071806"/>
            <a:ext cx="161223" cy="93734"/>
          </a:xfrm>
          <a:custGeom>
            <a:avLst/>
            <a:gdLst>
              <a:gd name="connsiteX0" fmla="*/ 0 w 102394"/>
              <a:gd name="connsiteY0" fmla="*/ 59531 h 59531"/>
              <a:gd name="connsiteX1" fmla="*/ 102394 w 102394"/>
              <a:gd name="connsiteY1" fmla="*/ 0 h 59531"/>
            </a:gdLst>
            <a:ahLst/>
            <a:cxnLst>
              <a:cxn ang="0">
                <a:pos x="connsiteX0" y="connsiteY0"/>
              </a:cxn>
              <a:cxn ang="0">
                <a:pos x="connsiteX1" y="connsiteY1"/>
              </a:cxn>
            </a:cxnLst>
            <a:rect l="l" t="t" r="r" b="b"/>
            <a:pathLst>
              <a:path w="102394" h="59531">
                <a:moveTo>
                  <a:pt x="0" y="59531"/>
                </a:moveTo>
                <a:lnTo>
                  <a:pt x="102394" y="0"/>
                </a:lnTo>
              </a:path>
            </a:pathLst>
          </a:custGeom>
          <a:no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68" name="Freeform 167"/>
          <p:cNvSpPr/>
          <p:nvPr/>
        </p:nvSpPr>
        <p:spPr>
          <a:xfrm rot="18656336">
            <a:off x="18188615" y="15356758"/>
            <a:ext cx="161223" cy="93734"/>
          </a:xfrm>
          <a:custGeom>
            <a:avLst/>
            <a:gdLst>
              <a:gd name="connsiteX0" fmla="*/ 0 w 102394"/>
              <a:gd name="connsiteY0" fmla="*/ 59531 h 59531"/>
              <a:gd name="connsiteX1" fmla="*/ 102394 w 102394"/>
              <a:gd name="connsiteY1" fmla="*/ 0 h 59531"/>
            </a:gdLst>
            <a:ahLst/>
            <a:cxnLst>
              <a:cxn ang="0">
                <a:pos x="connsiteX0" y="connsiteY0"/>
              </a:cxn>
              <a:cxn ang="0">
                <a:pos x="connsiteX1" y="connsiteY1"/>
              </a:cxn>
            </a:cxnLst>
            <a:rect l="l" t="t" r="r" b="b"/>
            <a:pathLst>
              <a:path w="102394" h="59531">
                <a:moveTo>
                  <a:pt x="0" y="59531"/>
                </a:moveTo>
                <a:lnTo>
                  <a:pt x="102394" y="0"/>
                </a:lnTo>
              </a:path>
            </a:pathLst>
          </a:custGeom>
          <a:no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69" name="Freeform 168"/>
          <p:cNvSpPr/>
          <p:nvPr/>
        </p:nvSpPr>
        <p:spPr>
          <a:xfrm rot="18656336">
            <a:off x="18383582" y="15390503"/>
            <a:ext cx="161223" cy="93734"/>
          </a:xfrm>
          <a:custGeom>
            <a:avLst/>
            <a:gdLst>
              <a:gd name="connsiteX0" fmla="*/ 0 w 102394"/>
              <a:gd name="connsiteY0" fmla="*/ 59531 h 59531"/>
              <a:gd name="connsiteX1" fmla="*/ 102394 w 102394"/>
              <a:gd name="connsiteY1" fmla="*/ 0 h 59531"/>
            </a:gdLst>
            <a:ahLst/>
            <a:cxnLst>
              <a:cxn ang="0">
                <a:pos x="connsiteX0" y="connsiteY0"/>
              </a:cxn>
              <a:cxn ang="0">
                <a:pos x="connsiteX1" y="connsiteY1"/>
              </a:cxn>
            </a:cxnLst>
            <a:rect l="l" t="t" r="r" b="b"/>
            <a:pathLst>
              <a:path w="102394" h="59531">
                <a:moveTo>
                  <a:pt x="0" y="59531"/>
                </a:moveTo>
                <a:lnTo>
                  <a:pt x="102394" y="0"/>
                </a:lnTo>
              </a:path>
            </a:pathLst>
          </a:custGeom>
          <a:no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70" name="Freeform 169"/>
          <p:cNvSpPr/>
          <p:nvPr/>
        </p:nvSpPr>
        <p:spPr>
          <a:xfrm rot="18656336">
            <a:off x="18548552" y="15446742"/>
            <a:ext cx="161223" cy="93734"/>
          </a:xfrm>
          <a:custGeom>
            <a:avLst/>
            <a:gdLst>
              <a:gd name="connsiteX0" fmla="*/ 0 w 102394"/>
              <a:gd name="connsiteY0" fmla="*/ 59531 h 59531"/>
              <a:gd name="connsiteX1" fmla="*/ 102394 w 102394"/>
              <a:gd name="connsiteY1" fmla="*/ 0 h 59531"/>
            </a:gdLst>
            <a:ahLst/>
            <a:cxnLst>
              <a:cxn ang="0">
                <a:pos x="connsiteX0" y="connsiteY0"/>
              </a:cxn>
              <a:cxn ang="0">
                <a:pos x="connsiteX1" y="connsiteY1"/>
              </a:cxn>
            </a:cxnLst>
            <a:rect l="l" t="t" r="r" b="b"/>
            <a:pathLst>
              <a:path w="102394" h="59531">
                <a:moveTo>
                  <a:pt x="0" y="59531"/>
                </a:moveTo>
                <a:lnTo>
                  <a:pt x="102394" y="0"/>
                </a:lnTo>
              </a:path>
            </a:pathLst>
          </a:custGeom>
          <a:no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71" name="Freeform 170"/>
          <p:cNvSpPr/>
          <p:nvPr/>
        </p:nvSpPr>
        <p:spPr>
          <a:xfrm rot="18656336">
            <a:off x="18709775" y="15510483"/>
            <a:ext cx="161223" cy="93734"/>
          </a:xfrm>
          <a:custGeom>
            <a:avLst/>
            <a:gdLst>
              <a:gd name="connsiteX0" fmla="*/ 0 w 102394"/>
              <a:gd name="connsiteY0" fmla="*/ 59531 h 59531"/>
              <a:gd name="connsiteX1" fmla="*/ 102394 w 102394"/>
              <a:gd name="connsiteY1" fmla="*/ 0 h 59531"/>
            </a:gdLst>
            <a:ahLst/>
            <a:cxnLst>
              <a:cxn ang="0">
                <a:pos x="connsiteX0" y="connsiteY0"/>
              </a:cxn>
              <a:cxn ang="0">
                <a:pos x="connsiteX1" y="connsiteY1"/>
              </a:cxn>
            </a:cxnLst>
            <a:rect l="l" t="t" r="r" b="b"/>
            <a:pathLst>
              <a:path w="102394" h="59531">
                <a:moveTo>
                  <a:pt x="0" y="59531"/>
                </a:moveTo>
                <a:lnTo>
                  <a:pt x="102394" y="0"/>
                </a:lnTo>
              </a:path>
            </a:pathLst>
          </a:custGeom>
          <a:no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72" name="Freeform 171"/>
          <p:cNvSpPr/>
          <p:nvPr/>
        </p:nvSpPr>
        <p:spPr>
          <a:xfrm rot="18656336">
            <a:off x="18870998" y="15566722"/>
            <a:ext cx="161223" cy="93734"/>
          </a:xfrm>
          <a:custGeom>
            <a:avLst/>
            <a:gdLst>
              <a:gd name="connsiteX0" fmla="*/ 0 w 102394"/>
              <a:gd name="connsiteY0" fmla="*/ 59531 h 59531"/>
              <a:gd name="connsiteX1" fmla="*/ 102394 w 102394"/>
              <a:gd name="connsiteY1" fmla="*/ 0 h 59531"/>
            </a:gdLst>
            <a:ahLst/>
            <a:cxnLst>
              <a:cxn ang="0">
                <a:pos x="connsiteX0" y="connsiteY0"/>
              </a:cxn>
              <a:cxn ang="0">
                <a:pos x="connsiteX1" y="connsiteY1"/>
              </a:cxn>
            </a:cxnLst>
            <a:rect l="l" t="t" r="r" b="b"/>
            <a:pathLst>
              <a:path w="102394" h="59531">
                <a:moveTo>
                  <a:pt x="0" y="59531"/>
                </a:moveTo>
                <a:lnTo>
                  <a:pt x="102394" y="0"/>
                </a:lnTo>
              </a:path>
            </a:pathLst>
          </a:custGeom>
          <a:no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73" name="Freeform 172"/>
          <p:cNvSpPr/>
          <p:nvPr/>
        </p:nvSpPr>
        <p:spPr>
          <a:xfrm rot="19015574">
            <a:off x="19032221" y="15611717"/>
            <a:ext cx="161223" cy="93734"/>
          </a:xfrm>
          <a:custGeom>
            <a:avLst/>
            <a:gdLst>
              <a:gd name="connsiteX0" fmla="*/ 0 w 102394"/>
              <a:gd name="connsiteY0" fmla="*/ 59531 h 59531"/>
              <a:gd name="connsiteX1" fmla="*/ 102394 w 102394"/>
              <a:gd name="connsiteY1" fmla="*/ 0 h 59531"/>
            </a:gdLst>
            <a:ahLst/>
            <a:cxnLst>
              <a:cxn ang="0">
                <a:pos x="connsiteX0" y="connsiteY0"/>
              </a:cxn>
              <a:cxn ang="0">
                <a:pos x="connsiteX1" y="connsiteY1"/>
              </a:cxn>
            </a:cxnLst>
            <a:rect l="l" t="t" r="r" b="b"/>
            <a:pathLst>
              <a:path w="102394" h="59531">
                <a:moveTo>
                  <a:pt x="0" y="59531"/>
                </a:moveTo>
                <a:lnTo>
                  <a:pt x="102394" y="0"/>
                </a:lnTo>
              </a:path>
            </a:pathLst>
          </a:custGeom>
          <a:no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74" name="Freeform 173"/>
          <p:cNvSpPr/>
          <p:nvPr/>
        </p:nvSpPr>
        <p:spPr>
          <a:xfrm rot="19543062">
            <a:off x="19208441" y="15686700"/>
            <a:ext cx="161223" cy="93734"/>
          </a:xfrm>
          <a:custGeom>
            <a:avLst/>
            <a:gdLst>
              <a:gd name="connsiteX0" fmla="*/ 0 w 102394"/>
              <a:gd name="connsiteY0" fmla="*/ 59531 h 59531"/>
              <a:gd name="connsiteX1" fmla="*/ 102394 w 102394"/>
              <a:gd name="connsiteY1" fmla="*/ 0 h 59531"/>
            </a:gdLst>
            <a:ahLst/>
            <a:cxnLst>
              <a:cxn ang="0">
                <a:pos x="connsiteX0" y="connsiteY0"/>
              </a:cxn>
              <a:cxn ang="0">
                <a:pos x="connsiteX1" y="connsiteY1"/>
              </a:cxn>
            </a:cxnLst>
            <a:rect l="l" t="t" r="r" b="b"/>
            <a:pathLst>
              <a:path w="102394" h="59531">
                <a:moveTo>
                  <a:pt x="0" y="59531"/>
                </a:moveTo>
                <a:lnTo>
                  <a:pt x="102394" y="0"/>
                </a:lnTo>
              </a:path>
            </a:pathLst>
          </a:custGeom>
          <a:no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75" name="Freeform 174"/>
          <p:cNvSpPr/>
          <p:nvPr/>
        </p:nvSpPr>
        <p:spPr>
          <a:xfrm rot="19543062">
            <a:off x="19350919" y="15757937"/>
            <a:ext cx="161223" cy="93734"/>
          </a:xfrm>
          <a:custGeom>
            <a:avLst/>
            <a:gdLst>
              <a:gd name="connsiteX0" fmla="*/ 0 w 102394"/>
              <a:gd name="connsiteY0" fmla="*/ 59531 h 59531"/>
              <a:gd name="connsiteX1" fmla="*/ 102394 w 102394"/>
              <a:gd name="connsiteY1" fmla="*/ 0 h 59531"/>
            </a:gdLst>
            <a:ahLst/>
            <a:cxnLst>
              <a:cxn ang="0">
                <a:pos x="connsiteX0" y="connsiteY0"/>
              </a:cxn>
              <a:cxn ang="0">
                <a:pos x="connsiteX1" y="connsiteY1"/>
              </a:cxn>
            </a:cxnLst>
            <a:rect l="l" t="t" r="r" b="b"/>
            <a:pathLst>
              <a:path w="102394" h="59531">
                <a:moveTo>
                  <a:pt x="0" y="59531"/>
                </a:moveTo>
                <a:lnTo>
                  <a:pt x="102394" y="0"/>
                </a:lnTo>
              </a:path>
            </a:pathLst>
          </a:custGeom>
          <a:no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76" name="Freeform 175"/>
          <p:cNvSpPr/>
          <p:nvPr/>
        </p:nvSpPr>
        <p:spPr>
          <a:xfrm rot="19543062">
            <a:off x="19534634" y="15829175"/>
            <a:ext cx="161223" cy="93734"/>
          </a:xfrm>
          <a:custGeom>
            <a:avLst/>
            <a:gdLst>
              <a:gd name="connsiteX0" fmla="*/ 0 w 102394"/>
              <a:gd name="connsiteY0" fmla="*/ 59531 h 59531"/>
              <a:gd name="connsiteX1" fmla="*/ 102394 w 102394"/>
              <a:gd name="connsiteY1" fmla="*/ 0 h 59531"/>
            </a:gdLst>
            <a:ahLst/>
            <a:cxnLst>
              <a:cxn ang="0">
                <a:pos x="connsiteX0" y="connsiteY0"/>
              </a:cxn>
              <a:cxn ang="0">
                <a:pos x="connsiteX1" y="connsiteY1"/>
              </a:cxn>
            </a:cxnLst>
            <a:rect l="l" t="t" r="r" b="b"/>
            <a:pathLst>
              <a:path w="102394" h="59531">
                <a:moveTo>
                  <a:pt x="0" y="59531"/>
                </a:moveTo>
                <a:lnTo>
                  <a:pt x="102394" y="0"/>
                </a:lnTo>
              </a:path>
            </a:pathLst>
          </a:custGeom>
          <a:no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77" name="Freeform 176"/>
          <p:cNvSpPr/>
          <p:nvPr/>
        </p:nvSpPr>
        <p:spPr>
          <a:xfrm rot="19543062">
            <a:off x="19695859" y="15881666"/>
            <a:ext cx="161223" cy="93734"/>
          </a:xfrm>
          <a:custGeom>
            <a:avLst/>
            <a:gdLst>
              <a:gd name="connsiteX0" fmla="*/ 0 w 102394"/>
              <a:gd name="connsiteY0" fmla="*/ 59531 h 59531"/>
              <a:gd name="connsiteX1" fmla="*/ 102394 w 102394"/>
              <a:gd name="connsiteY1" fmla="*/ 0 h 59531"/>
            </a:gdLst>
            <a:ahLst/>
            <a:cxnLst>
              <a:cxn ang="0">
                <a:pos x="connsiteX0" y="connsiteY0"/>
              </a:cxn>
              <a:cxn ang="0">
                <a:pos x="connsiteX1" y="connsiteY1"/>
              </a:cxn>
            </a:cxnLst>
            <a:rect l="l" t="t" r="r" b="b"/>
            <a:pathLst>
              <a:path w="102394" h="59531">
                <a:moveTo>
                  <a:pt x="0" y="59531"/>
                </a:moveTo>
                <a:lnTo>
                  <a:pt x="102394" y="0"/>
                </a:lnTo>
              </a:path>
            </a:pathLst>
          </a:custGeom>
          <a:no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78" name="Freeform 177"/>
          <p:cNvSpPr/>
          <p:nvPr/>
        </p:nvSpPr>
        <p:spPr>
          <a:xfrm rot="19035783">
            <a:off x="19864576" y="15926659"/>
            <a:ext cx="161223" cy="93734"/>
          </a:xfrm>
          <a:custGeom>
            <a:avLst/>
            <a:gdLst>
              <a:gd name="connsiteX0" fmla="*/ 0 w 102394"/>
              <a:gd name="connsiteY0" fmla="*/ 59531 h 59531"/>
              <a:gd name="connsiteX1" fmla="*/ 102394 w 102394"/>
              <a:gd name="connsiteY1" fmla="*/ 0 h 59531"/>
            </a:gdLst>
            <a:ahLst/>
            <a:cxnLst>
              <a:cxn ang="0">
                <a:pos x="connsiteX0" y="connsiteY0"/>
              </a:cxn>
              <a:cxn ang="0">
                <a:pos x="connsiteX1" y="connsiteY1"/>
              </a:cxn>
            </a:cxnLst>
            <a:rect l="l" t="t" r="r" b="b"/>
            <a:pathLst>
              <a:path w="102394" h="59531">
                <a:moveTo>
                  <a:pt x="0" y="59531"/>
                </a:moveTo>
                <a:lnTo>
                  <a:pt x="102394" y="0"/>
                </a:lnTo>
              </a:path>
            </a:pathLst>
          </a:custGeom>
          <a:no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79" name="Freeform 178"/>
          <p:cNvSpPr/>
          <p:nvPr/>
        </p:nvSpPr>
        <p:spPr>
          <a:xfrm rot="18943646">
            <a:off x="20059543" y="15964152"/>
            <a:ext cx="161223" cy="93734"/>
          </a:xfrm>
          <a:custGeom>
            <a:avLst/>
            <a:gdLst>
              <a:gd name="connsiteX0" fmla="*/ 0 w 102394"/>
              <a:gd name="connsiteY0" fmla="*/ 59531 h 59531"/>
              <a:gd name="connsiteX1" fmla="*/ 102394 w 102394"/>
              <a:gd name="connsiteY1" fmla="*/ 0 h 59531"/>
            </a:gdLst>
            <a:ahLst/>
            <a:cxnLst>
              <a:cxn ang="0">
                <a:pos x="connsiteX0" y="connsiteY0"/>
              </a:cxn>
              <a:cxn ang="0">
                <a:pos x="connsiteX1" y="connsiteY1"/>
              </a:cxn>
            </a:cxnLst>
            <a:rect l="l" t="t" r="r" b="b"/>
            <a:pathLst>
              <a:path w="102394" h="59531">
                <a:moveTo>
                  <a:pt x="0" y="59531"/>
                </a:moveTo>
                <a:lnTo>
                  <a:pt x="102394" y="0"/>
                </a:lnTo>
              </a:path>
            </a:pathLst>
          </a:custGeom>
          <a:no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80" name="Freeform 179"/>
          <p:cNvSpPr/>
          <p:nvPr/>
        </p:nvSpPr>
        <p:spPr>
          <a:xfrm rot="19133668">
            <a:off x="20217020" y="15997897"/>
            <a:ext cx="161223" cy="93734"/>
          </a:xfrm>
          <a:custGeom>
            <a:avLst/>
            <a:gdLst>
              <a:gd name="connsiteX0" fmla="*/ 0 w 102394"/>
              <a:gd name="connsiteY0" fmla="*/ 59531 h 59531"/>
              <a:gd name="connsiteX1" fmla="*/ 102394 w 102394"/>
              <a:gd name="connsiteY1" fmla="*/ 0 h 59531"/>
            </a:gdLst>
            <a:ahLst/>
            <a:cxnLst>
              <a:cxn ang="0">
                <a:pos x="connsiteX0" y="connsiteY0"/>
              </a:cxn>
              <a:cxn ang="0">
                <a:pos x="connsiteX1" y="connsiteY1"/>
              </a:cxn>
            </a:cxnLst>
            <a:rect l="l" t="t" r="r" b="b"/>
            <a:pathLst>
              <a:path w="102394" h="59531">
                <a:moveTo>
                  <a:pt x="0" y="59531"/>
                </a:moveTo>
                <a:lnTo>
                  <a:pt x="102394" y="0"/>
                </a:lnTo>
              </a:path>
            </a:pathLst>
          </a:custGeom>
          <a:no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81" name="Freeform 180"/>
          <p:cNvSpPr/>
          <p:nvPr/>
        </p:nvSpPr>
        <p:spPr>
          <a:xfrm rot="18746516">
            <a:off x="20359494" y="16042886"/>
            <a:ext cx="161223" cy="93734"/>
          </a:xfrm>
          <a:custGeom>
            <a:avLst/>
            <a:gdLst>
              <a:gd name="connsiteX0" fmla="*/ 0 w 102394"/>
              <a:gd name="connsiteY0" fmla="*/ 59531 h 59531"/>
              <a:gd name="connsiteX1" fmla="*/ 102394 w 102394"/>
              <a:gd name="connsiteY1" fmla="*/ 0 h 59531"/>
            </a:gdLst>
            <a:ahLst/>
            <a:cxnLst>
              <a:cxn ang="0">
                <a:pos x="connsiteX0" y="connsiteY0"/>
              </a:cxn>
              <a:cxn ang="0">
                <a:pos x="connsiteX1" y="connsiteY1"/>
              </a:cxn>
            </a:cxnLst>
            <a:rect l="l" t="t" r="r" b="b"/>
            <a:pathLst>
              <a:path w="102394" h="59531">
                <a:moveTo>
                  <a:pt x="0" y="59531"/>
                </a:moveTo>
                <a:lnTo>
                  <a:pt x="102394" y="0"/>
                </a:lnTo>
              </a:path>
            </a:pathLst>
          </a:custGeom>
          <a:no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82" name="Freeform 181"/>
          <p:cNvSpPr/>
          <p:nvPr/>
        </p:nvSpPr>
        <p:spPr>
          <a:xfrm rot="18706550">
            <a:off x="20490721" y="16061635"/>
            <a:ext cx="161223" cy="93734"/>
          </a:xfrm>
          <a:custGeom>
            <a:avLst/>
            <a:gdLst>
              <a:gd name="connsiteX0" fmla="*/ 0 w 102394"/>
              <a:gd name="connsiteY0" fmla="*/ 59531 h 59531"/>
              <a:gd name="connsiteX1" fmla="*/ 102394 w 102394"/>
              <a:gd name="connsiteY1" fmla="*/ 0 h 59531"/>
            </a:gdLst>
            <a:ahLst/>
            <a:cxnLst>
              <a:cxn ang="0">
                <a:pos x="connsiteX0" y="connsiteY0"/>
              </a:cxn>
              <a:cxn ang="0">
                <a:pos x="connsiteX1" y="connsiteY1"/>
              </a:cxn>
            </a:cxnLst>
            <a:rect l="l" t="t" r="r" b="b"/>
            <a:pathLst>
              <a:path w="102394" h="59531">
                <a:moveTo>
                  <a:pt x="0" y="59531"/>
                </a:moveTo>
                <a:lnTo>
                  <a:pt x="102394" y="0"/>
                </a:lnTo>
              </a:path>
            </a:pathLst>
          </a:custGeom>
          <a:no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83" name="Freeform 182"/>
          <p:cNvSpPr/>
          <p:nvPr/>
        </p:nvSpPr>
        <p:spPr>
          <a:xfrm rot="18215460">
            <a:off x="20685688" y="16110374"/>
            <a:ext cx="161223" cy="93734"/>
          </a:xfrm>
          <a:custGeom>
            <a:avLst/>
            <a:gdLst>
              <a:gd name="connsiteX0" fmla="*/ 0 w 102394"/>
              <a:gd name="connsiteY0" fmla="*/ 59531 h 59531"/>
              <a:gd name="connsiteX1" fmla="*/ 102394 w 102394"/>
              <a:gd name="connsiteY1" fmla="*/ 0 h 59531"/>
            </a:gdLst>
            <a:ahLst/>
            <a:cxnLst>
              <a:cxn ang="0">
                <a:pos x="connsiteX0" y="connsiteY0"/>
              </a:cxn>
              <a:cxn ang="0">
                <a:pos x="connsiteX1" y="connsiteY1"/>
              </a:cxn>
            </a:cxnLst>
            <a:rect l="l" t="t" r="r" b="b"/>
            <a:pathLst>
              <a:path w="102394" h="59531">
                <a:moveTo>
                  <a:pt x="0" y="59531"/>
                </a:moveTo>
                <a:lnTo>
                  <a:pt x="102394" y="0"/>
                </a:lnTo>
              </a:path>
            </a:pathLst>
          </a:custGeom>
          <a:no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84" name="Freeform 183"/>
          <p:cNvSpPr/>
          <p:nvPr/>
        </p:nvSpPr>
        <p:spPr>
          <a:xfrm rot="18676505">
            <a:off x="20918147" y="16121621"/>
            <a:ext cx="161223" cy="93734"/>
          </a:xfrm>
          <a:custGeom>
            <a:avLst/>
            <a:gdLst>
              <a:gd name="connsiteX0" fmla="*/ 0 w 102394"/>
              <a:gd name="connsiteY0" fmla="*/ 59531 h 59531"/>
              <a:gd name="connsiteX1" fmla="*/ 102394 w 102394"/>
              <a:gd name="connsiteY1" fmla="*/ 0 h 59531"/>
            </a:gdLst>
            <a:ahLst/>
            <a:cxnLst>
              <a:cxn ang="0">
                <a:pos x="connsiteX0" y="connsiteY0"/>
              </a:cxn>
              <a:cxn ang="0">
                <a:pos x="connsiteX1" y="connsiteY1"/>
              </a:cxn>
            </a:cxnLst>
            <a:rect l="l" t="t" r="r" b="b"/>
            <a:pathLst>
              <a:path w="102394" h="59531">
                <a:moveTo>
                  <a:pt x="0" y="59531"/>
                </a:moveTo>
                <a:lnTo>
                  <a:pt x="102394" y="0"/>
                </a:lnTo>
              </a:path>
            </a:pathLst>
          </a:custGeom>
          <a:no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85" name="Freeform 184"/>
          <p:cNvSpPr/>
          <p:nvPr/>
        </p:nvSpPr>
        <p:spPr>
          <a:xfrm rot="18348023">
            <a:off x="21090620" y="16144121"/>
            <a:ext cx="161223" cy="93734"/>
          </a:xfrm>
          <a:custGeom>
            <a:avLst/>
            <a:gdLst>
              <a:gd name="connsiteX0" fmla="*/ 0 w 102394"/>
              <a:gd name="connsiteY0" fmla="*/ 59531 h 59531"/>
              <a:gd name="connsiteX1" fmla="*/ 102394 w 102394"/>
              <a:gd name="connsiteY1" fmla="*/ 0 h 59531"/>
            </a:gdLst>
            <a:ahLst/>
            <a:cxnLst>
              <a:cxn ang="0">
                <a:pos x="connsiteX0" y="connsiteY0"/>
              </a:cxn>
              <a:cxn ang="0">
                <a:pos x="connsiteX1" y="connsiteY1"/>
              </a:cxn>
            </a:cxnLst>
            <a:rect l="l" t="t" r="r" b="b"/>
            <a:pathLst>
              <a:path w="102394" h="59531">
                <a:moveTo>
                  <a:pt x="0" y="59531"/>
                </a:moveTo>
                <a:lnTo>
                  <a:pt x="102394" y="0"/>
                </a:lnTo>
              </a:path>
            </a:pathLst>
          </a:custGeom>
          <a:no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86" name="Freeform 185"/>
          <p:cNvSpPr/>
          <p:nvPr/>
        </p:nvSpPr>
        <p:spPr>
          <a:xfrm rot="18083914">
            <a:off x="21274340" y="16140367"/>
            <a:ext cx="161223" cy="93734"/>
          </a:xfrm>
          <a:custGeom>
            <a:avLst/>
            <a:gdLst>
              <a:gd name="connsiteX0" fmla="*/ 0 w 102394"/>
              <a:gd name="connsiteY0" fmla="*/ 59531 h 59531"/>
              <a:gd name="connsiteX1" fmla="*/ 102394 w 102394"/>
              <a:gd name="connsiteY1" fmla="*/ 0 h 59531"/>
            </a:gdLst>
            <a:ahLst/>
            <a:cxnLst>
              <a:cxn ang="0">
                <a:pos x="connsiteX0" y="connsiteY0"/>
              </a:cxn>
              <a:cxn ang="0">
                <a:pos x="connsiteX1" y="connsiteY1"/>
              </a:cxn>
            </a:cxnLst>
            <a:rect l="l" t="t" r="r" b="b"/>
            <a:pathLst>
              <a:path w="102394" h="59531">
                <a:moveTo>
                  <a:pt x="0" y="59531"/>
                </a:moveTo>
                <a:lnTo>
                  <a:pt x="102394" y="0"/>
                </a:lnTo>
              </a:path>
            </a:pathLst>
          </a:custGeom>
          <a:no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87" name="Freeform 186"/>
          <p:cNvSpPr/>
          <p:nvPr/>
        </p:nvSpPr>
        <p:spPr>
          <a:xfrm>
            <a:off x="20475879" y="15995529"/>
            <a:ext cx="3974321" cy="172790"/>
          </a:xfrm>
          <a:custGeom>
            <a:avLst/>
            <a:gdLst>
              <a:gd name="connsiteX0" fmla="*/ 0 w 2524125"/>
              <a:gd name="connsiteY0" fmla="*/ 0 h 109740"/>
              <a:gd name="connsiteX1" fmla="*/ 397669 w 2524125"/>
              <a:gd name="connsiteY1" fmla="*/ 59532 h 109740"/>
              <a:gd name="connsiteX2" fmla="*/ 1395413 w 2524125"/>
              <a:gd name="connsiteY2" fmla="*/ 109538 h 109740"/>
              <a:gd name="connsiteX3" fmla="*/ 2524125 w 2524125"/>
              <a:gd name="connsiteY3" fmla="*/ 73819 h 109740"/>
            </a:gdLst>
            <a:ahLst/>
            <a:cxnLst>
              <a:cxn ang="0">
                <a:pos x="connsiteX0" y="connsiteY0"/>
              </a:cxn>
              <a:cxn ang="0">
                <a:pos x="connsiteX1" y="connsiteY1"/>
              </a:cxn>
              <a:cxn ang="0">
                <a:pos x="connsiteX2" y="connsiteY2"/>
              </a:cxn>
              <a:cxn ang="0">
                <a:pos x="connsiteX3" y="connsiteY3"/>
              </a:cxn>
            </a:cxnLst>
            <a:rect l="l" t="t" r="r" b="b"/>
            <a:pathLst>
              <a:path w="2524125" h="109740">
                <a:moveTo>
                  <a:pt x="0" y="0"/>
                </a:moveTo>
                <a:cubicBezTo>
                  <a:pt x="82550" y="20638"/>
                  <a:pt x="165100" y="41276"/>
                  <a:pt x="397669" y="59532"/>
                </a:cubicBezTo>
                <a:cubicBezTo>
                  <a:pt x="630238" y="77788"/>
                  <a:pt x="1041004" y="107157"/>
                  <a:pt x="1395413" y="109538"/>
                </a:cubicBezTo>
                <a:cubicBezTo>
                  <a:pt x="1749822" y="111919"/>
                  <a:pt x="2136973" y="92869"/>
                  <a:pt x="2524125" y="73819"/>
                </a:cubicBezTo>
              </a:path>
            </a:pathLst>
          </a:custGeom>
          <a:no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88" name="Freeform 187"/>
          <p:cNvSpPr/>
          <p:nvPr/>
        </p:nvSpPr>
        <p:spPr>
          <a:xfrm rot="18083914">
            <a:off x="21458058" y="16174112"/>
            <a:ext cx="161223" cy="93734"/>
          </a:xfrm>
          <a:custGeom>
            <a:avLst/>
            <a:gdLst>
              <a:gd name="connsiteX0" fmla="*/ 0 w 102394"/>
              <a:gd name="connsiteY0" fmla="*/ 59531 h 59531"/>
              <a:gd name="connsiteX1" fmla="*/ 102394 w 102394"/>
              <a:gd name="connsiteY1" fmla="*/ 0 h 59531"/>
            </a:gdLst>
            <a:ahLst/>
            <a:cxnLst>
              <a:cxn ang="0">
                <a:pos x="connsiteX0" y="connsiteY0"/>
              </a:cxn>
              <a:cxn ang="0">
                <a:pos x="connsiteX1" y="connsiteY1"/>
              </a:cxn>
            </a:cxnLst>
            <a:rect l="l" t="t" r="r" b="b"/>
            <a:pathLst>
              <a:path w="102394" h="59531">
                <a:moveTo>
                  <a:pt x="0" y="59531"/>
                </a:moveTo>
                <a:lnTo>
                  <a:pt x="102394" y="0"/>
                </a:lnTo>
              </a:path>
            </a:pathLst>
          </a:custGeom>
          <a:no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89" name="Freeform 188"/>
          <p:cNvSpPr/>
          <p:nvPr/>
        </p:nvSpPr>
        <p:spPr>
          <a:xfrm rot="18083914">
            <a:off x="21668022" y="16185360"/>
            <a:ext cx="161223" cy="93734"/>
          </a:xfrm>
          <a:custGeom>
            <a:avLst/>
            <a:gdLst>
              <a:gd name="connsiteX0" fmla="*/ 0 w 102394"/>
              <a:gd name="connsiteY0" fmla="*/ 59531 h 59531"/>
              <a:gd name="connsiteX1" fmla="*/ 102394 w 102394"/>
              <a:gd name="connsiteY1" fmla="*/ 0 h 59531"/>
            </a:gdLst>
            <a:ahLst/>
            <a:cxnLst>
              <a:cxn ang="0">
                <a:pos x="connsiteX0" y="connsiteY0"/>
              </a:cxn>
              <a:cxn ang="0">
                <a:pos x="connsiteX1" y="connsiteY1"/>
              </a:cxn>
            </a:cxnLst>
            <a:rect l="l" t="t" r="r" b="b"/>
            <a:pathLst>
              <a:path w="102394" h="59531">
                <a:moveTo>
                  <a:pt x="0" y="59531"/>
                </a:moveTo>
                <a:lnTo>
                  <a:pt x="102394" y="0"/>
                </a:lnTo>
              </a:path>
            </a:pathLst>
          </a:custGeom>
          <a:no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90" name="Freeform 189"/>
          <p:cNvSpPr/>
          <p:nvPr/>
        </p:nvSpPr>
        <p:spPr>
          <a:xfrm rot="18083914">
            <a:off x="21859240" y="16189108"/>
            <a:ext cx="161223" cy="93734"/>
          </a:xfrm>
          <a:custGeom>
            <a:avLst/>
            <a:gdLst>
              <a:gd name="connsiteX0" fmla="*/ 0 w 102394"/>
              <a:gd name="connsiteY0" fmla="*/ 59531 h 59531"/>
              <a:gd name="connsiteX1" fmla="*/ 102394 w 102394"/>
              <a:gd name="connsiteY1" fmla="*/ 0 h 59531"/>
            </a:gdLst>
            <a:ahLst/>
            <a:cxnLst>
              <a:cxn ang="0">
                <a:pos x="connsiteX0" y="connsiteY0"/>
              </a:cxn>
              <a:cxn ang="0">
                <a:pos x="connsiteX1" y="connsiteY1"/>
              </a:cxn>
            </a:cxnLst>
            <a:rect l="l" t="t" r="r" b="b"/>
            <a:pathLst>
              <a:path w="102394" h="59531">
                <a:moveTo>
                  <a:pt x="0" y="59531"/>
                </a:moveTo>
                <a:lnTo>
                  <a:pt x="102394" y="0"/>
                </a:lnTo>
              </a:path>
            </a:pathLst>
          </a:custGeom>
          <a:no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91" name="Freeform 190"/>
          <p:cNvSpPr/>
          <p:nvPr/>
        </p:nvSpPr>
        <p:spPr>
          <a:xfrm rot="18083914">
            <a:off x="22057955" y="16207857"/>
            <a:ext cx="161223" cy="93734"/>
          </a:xfrm>
          <a:custGeom>
            <a:avLst/>
            <a:gdLst>
              <a:gd name="connsiteX0" fmla="*/ 0 w 102394"/>
              <a:gd name="connsiteY0" fmla="*/ 59531 h 59531"/>
              <a:gd name="connsiteX1" fmla="*/ 102394 w 102394"/>
              <a:gd name="connsiteY1" fmla="*/ 0 h 59531"/>
            </a:gdLst>
            <a:ahLst/>
            <a:cxnLst>
              <a:cxn ang="0">
                <a:pos x="connsiteX0" y="connsiteY0"/>
              </a:cxn>
              <a:cxn ang="0">
                <a:pos x="connsiteX1" y="connsiteY1"/>
              </a:cxn>
            </a:cxnLst>
            <a:rect l="l" t="t" r="r" b="b"/>
            <a:pathLst>
              <a:path w="102394" h="59531">
                <a:moveTo>
                  <a:pt x="0" y="59531"/>
                </a:moveTo>
                <a:lnTo>
                  <a:pt x="102394" y="0"/>
                </a:lnTo>
              </a:path>
            </a:pathLst>
          </a:custGeom>
          <a:no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92" name="Freeform 191"/>
          <p:cNvSpPr/>
          <p:nvPr/>
        </p:nvSpPr>
        <p:spPr>
          <a:xfrm rot="18083914">
            <a:off x="22241677" y="16226602"/>
            <a:ext cx="161223" cy="93734"/>
          </a:xfrm>
          <a:custGeom>
            <a:avLst/>
            <a:gdLst>
              <a:gd name="connsiteX0" fmla="*/ 0 w 102394"/>
              <a:gd name="connsiteY0" fmla="*/ 59531 h 59531"/>
              <a:gd name="connsiteX1" fmla="*/ 102394 w 102394"/>
              <a:gd name="connsiteY1" fmla="*/ 0 h 59531"/>
            </a:gdLst>
            <a:ahLst/>
            <a:cxnLst>
              <a:cxn ang="0">
                <a:pos x="connsiteX0" y="connsiteY0"/>
              </a:cxn>
              <a:cxn ang="0">
                <a:pos x="connsiteX1" y="connsiteY1"/>
              </a:cxn>
            </a:cxnLst>
            <a:rect l="l" t="t" r="r" b="b"/>
            <a:pathLst>
              <a:path w="102394" h="59531">
                <a:moveTo>
                  <a:pt x="0" y="59531"/>
                </a:moveTo>
                <a:lnTo>
                  <a:pt x="102394" y="0"/>
                </a:lnTo>
              </a:path>
            </a:pathLst>
          </a:custGeom>
          <a:no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93" name="Freeform 192"/>
          <p:cNvSpPr/>
          <p:nvPr/>
        </p:nvSpPr>
        <p:spPr>
          <a:xfrm rot="18083914">
            <a:off x="22429141" y="16222853"/>
            <a:ext cx="161223" cy="93734"/>
          </a:xfrm>
          <a:custGeom>
            <a:avLst/>
            <a:gdLst>
              <a:gd name="connsiteX0" fmla="*/ 0 w 102394"/>
              <a:gd name="connsiteY0" fmla="*/ 59531 h 59531"/>
              <a:gd name="connsiteX1" fmla="*/ 102394 w 102394"/>
              <a:gd name="connsiteY1" fmla="*/ 0 h 59531"/>
            </a:gdLst>
            <a:ahLst/>
            <a:cxnLst>
              <a:cxn ang="0">
                <a:pos x="connsiteX0" y="connsiteY0"/>
              </a:cxn>
              <a:cxn ang="0">
                <a:pos x="connsiteX1" y="connsiteY1"/>
              </a:cxn>
            </a:cxnLst>
            <a:rect l="l" t="t" r="r" b="b"/>
            <a:pathLst>
              <a:path w="102394" h="59531">
                <a:moveTo>
                  <a:pt x="0" y="59531"/>
                </a:moveTo>
                <a:lnTo>
                  <a:pt x="102394" y="0"/>
                </a:lnTo>
              </a:path>
            </a:pathLst>
          </a:custGeom>
          <a:no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94" name="Freeform 193"/>
          <p:cNvSpPr/>
          <p:nvPr/>
        </p:nvSpPr>
        <p:spPr>
          <a:xfrm rot="18083914">
            <a:off x="22594111" y="16204106"/>
            <a:ext cx="161223" cy="93734"/>
          </a:xfrm>
          <a:custGeom>
            <a:avLst/>
            <a:gdLst>
              <a:gd name="connsiteX0" fmla="*/ 0 w 102394"/>
              <a:gd name="connsiteY0" fmla="*/ 59531 h 59531"/>
              <a:gd name="connsiteX1" fmla="*/ 102394 w 102394"/>
              <a:gd name="connsiteY1" fmla="*/ 0 h 59531"/>
            </a:gdLst>
            <a:ahLst/>
            <a:cxnLst>
              <a:cxn ang="0">
                <a:pos x="connsiteX0" y="connsiteY0"/>
              </a:cxn>
              <a:cxn ang="0">
                <a:pos x="connsiteX1" y="connsiteY1"/>
              </a:cxn>
            </a:cxnLst>
            <a:rect l="l" t="t" r="r" b="b"/>
            <a:pathLst>
              <a:path w="102394" h="59531">
                <a:moveTo>
                  <a:pt x="0" y="59531"/>
                </a:moveTo>
                <a:lnTo>
                  <a:pt x="102394" y="0"/>
                </a:lnTo>
              </a:path>
            </a:pathLst>
          </a:custGeom>
          <a:no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96" name="Freeform 195"/>
          <p:cNvSpPr/>
          <p:nvPr/>
        </p:nvSpPr>
        <p:spPr>
          <a:xfrm rot="18083914">
            <a:off x="22781583" y="16196607"/>
            <a:ext cx="161223" cy="93734"/>
          </a:xfrm>
          <a:custGeom>
            <a:avLst/>
            <a:gdLst>
              <a:gd name="connsiteX0" fmla="*/ 0 w 102394"/>
              <a:gd name="connsiteY0" fmla="*/ 59531 h 59531"/>
              <a:gd name="connsiteX1" fmla="*/ 102394 w 102394"/>
              <a:gd name="connsiteY1" fmla="*/ 0 h 59531"/>
            </a:gdLst>
            <a:ahLst/>
            <a:cxnLst>
              <a:cxn ang="0">
                <a:pos x="connsiteX0" y="connsiteY0"/>
              </a:cxn>
              <a:cxn ang="0">
                <a:pos x="connsiteX1" y="connsiteY1"/>
              </a:cxn>
            </a:cxnLst>
            <a:rect l="l" t="t" r="r" b="b"/>
            <a:pathLst>
              <a:path w="102394" h="59531">
                <a:moveTo>
                  <a:pt x="0" y="59531"/>
                </a:moveTo>
                <a:lnTo>
                  <a:pt x="102394" y="0"/>
                </a:lnTo>
              </a:path>
            </a:pathLst>
          </a:custGeom>
          <a:no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97" name="Freeform 196"/>
          <p:cNvSpPr/>
          <p:nvPr/>
        </p:nvSpPr>
        <p:spPr>
          <a:xfrm rot="18083914">
            <a:off x="22984046" y="16211604"/>
            <a:ext cx="161223" cy="93734"/>
          </a:xfrm>
          <a:custGeom>
            <a:avLst/>
            <a:gdLst>
              <a:gd name="connsiteX0" fmla="*/ 0 w 102394"/>
              <a:gd name="connsiteY0" fmla="*/ 59531 h 59531"/>
              <a:gd name="connsiteX1" fmla="*/ 102394 w 102394"/>
              <a:gd name="connsiteY1" fmla="*/ 0 h 59531"/>
            </a:gdLst>
            <a:ahLst/>
            <a:cxnLst>
              <a:cxn ang="0">
                <a:pos x="connsiteX0" y="connsiteY0"/>
              </a:cxn>
              <a:cxn ang="0">
                <a:pos x="connsiteX1" y="connsiteY1"/>
              </a:cxn>
            </a:cxnLst>
            <a:rect l="l" t="t" r="r" b="b"/>
            <a:pathLst>
              <a:path w="102394" h="59531">
                <a:moveTo>
                  <a:pt x="0" y="59531"/>
                </a:moveTo>
                <a:lnTo>
                  <a:pt x="102394" y="0"/>
                </a:lnTo>
              </a:path>
            </a:pathLst>
          </a:custGeom>
          <a:no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98" name="Freeform 197"/>
          <p:cNvSpPr/>
          <p:nvPr/>
        </p:nvSpPr>
        <p:spPr>
          <a:xfrm rot="18083914">
            <a:off x="23152766" y="16204104"/>
            <a:ext cx="161223" cy="93734"/>
          </a:xfrm>
          <a:custGeom>
            <a:avLst/>
            <a:gdLst>
              <a:gd name="connsiteX0" fmla="*/ 0 w 102394"/>
              <a:gd name="connsiteY0" fmla="*/ 59531 h 59531"/>
              <a:gd name="connsiteX1" fmla="*/ 102394 w 102394"/>
              <a:gd name="connsiteY1" fmla="*/ 0 h 59531"/>
            </a:gdLst>
            <a:ahLst/>
            <a:cxnLst>
              <a:cxn ang="0">
                <a:pos x="connsiteX0" y="connsiteY0"/>
              </a:cxn>
              <a:cxn ang="0">
                <a:pos x="connsiteX1" y="connsiteY1"/>
              </a:cxn>
            </a:cxnLst>
            <a:rect l="l" t="t" r="r" b="b"/>
            <a:pathLst>
              <a:path w="102394" h="59531">
                <a:moveTo>
                  <a:pt x="0" y="59531"/>
                </a:moveTo>
                <a:lnTo>
                  <a:pt x="102394" y="0"/>
                </a:lnTo>
              </a:path>
            </a:pathLst>
          </a:custGeom>
          <a:no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99" name="Freeform 198"/>
          <p:cNvSpPr/>
          <p:nvPr/>
        </p:nvSpPr>
        <p:spPr>
          <a:xfrm rot="18083914">
            <a:off x="23328985" y="16181609"/>
            <a:ext cx="161223" cy="93734"/>
          </a:xfrm>
          <a:custGeom>
            <a:avLst/>
            <a:gdLst>
              <a:gd name="connsiteX0" fmla="*/ 0 w 102394"/>
              <a:gd name="connsiteY0" fmla="*/ 59531 h 59531"/>
              <a:gd name="connsiteX1" fmla="*/ 102394 w 102394"/>
              <a:gd name="connsiteY1" fmla="*/ 0 h 59531"/>
            </a:gdLst>
            <a:ahLst/>
            <a:cxnLst>
              <a:cxn ang="0">
                <a:pos x="connsiteX0" y="connsiteY0"/>
              </a:cxn>
              <a:cxn ang="0">
                <a:pos x="connsiteX1" y="connsiteY1"/>
              </a:cxn>
            </a:cxnLst>
            <a:rect l="l" t="t" r="r" b="b"/>
            <a:pathLst>
              <a:path w="102394" h="59531">
                <a:moveTo>
                  <a:pt x="0" y="59531"/>
                </a:moveTo>
                <a:lnTo>
                  <a:pt x="102394" y="0"/>
                </a:lnTo>
              </a:path>
            </a:pathLst>
          </a:custGeom>
          <a:no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200" name="Freeform 199"/>
          <p:cNvSpPr/>
          <p:nvPr/>
        </p:nvSpPr>
        <p:spPr>
          <a:xfrm rot="18083914">
            <a:off x="23493958" y="16196607"/>
            <a:ext cx="161223" cy="93734"/>
          </a:xfrm>
          <a:custGeom>
            <a:avLst/>
            <a:gdLst>
              <a:gd name="connsiteX0" fmla="*/ 0 w 102394"/>
              <a:gd name="connsiteY0" fmla="*/ 59531 h 59531"/>
              <a:gd name="connsiteX1" fmla="*/ 102394 w 102394"/>
              <a:gd name="connsiteY1" fmla="*/ 0 h 59531"/>
            </a:gdLst>
            <a:ahLst/>
            <a:cxnLst>
              <a:cxn ang="0">
                <a:pos x="connsiteX0" y="connsiteY0"/>
              </a:cxn>
              <a:cxn ang="0">
                <a:pos x="connsiteX1" y="connsiteY1"/>
              </a:cxn>
            </a:cxnLst>
            <a:rect l="l" t="t" r="r" b="b"/>
            <a:pathLst>
              <a:path w="102394" h="59531">
                <a:moveTo>
                  <a:pt x="0" y="59531"/>
                </a:moveTo>
                <a:lnTo>
                  <a:pt x="102394" y="0"/>
                </a:lnTo>
              </a:path>
            </a:pathLst>
          </a:custGeom>
          <a:no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201" name="Freeform 200"/>
          <p:cNvSpPr/>
          <p:nvPr/>
        </p:nvSpPr>
        <p:spPr>
          <a:xfrm rot="18083914">
            <a:off x="23692673" y="16177860"/>
            <a:ext cx="161223" cy="93734"/>
          </a:xfrm>
          <a:custGeom>
            <a:avLst/>
            <a:gdLst>
              <a:gd name="connsiteX0" fmla="*/ 0 w 102394"/>
              <a:gd name="connsiteY0" fmla="*/ 59531 h 59531"/>
              <a:gd name="connsiteX1" fmla="*/ 102394 w 102394"/>
              <a:gd name="connsiteY1" fmla="*/ 0 h 59531"/>
            </a:gdLst>
            <a:ahLst/>
            <a:cxnLst>
              <a:cxn ang="0">
                <a:pos x="connsiteX0" y="connsiteY0"/>
              </a:cxn>
              <a:cxn ang="0">
                <a:pos x="connsiteX1" y="connsiteY1"/>
              </a:cxn>
            </a:cxnLst>
            <a:rect l="l" t="t" r="r" b="b"/>
            <a:pathLst>
              <a:path w="102394" h="59531">
                <a:moveTo>
                  <a:pt x="0" y="59531"/>
                </a:moveTo>
                <a:lnTo>
                  <a:pt x="102394" y="0"/>
                </a:lnTo>
              </a:path>
            </a:pathLst>
          </a:custGeom>
          <a:no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202" name="Freeform 201"/>
          <p:cNvSpPr/>
          <p:nvPr/>
        </p:nvSpPr>
        <p:spPr>
          <a:xfrm rot="18083914">
            <a:off x="23868893" y="16192859"/>
            <a:ext cx="161223" cy="93734"/>
          </a:xfrm>
          <a:custGeom>
            <a:avLst/>
            <a:gdLst>
              <a:gd name="connsiteX0" fmla="*/ 0 w 102394"/>
              <a:gd name="connsiteY0" fmla="*/ 59531 h 59531"/>
              <a:gd name="connsiteX1" fmla="*/ 102394 w 102394"/>
              <a:gd name="connsiteY1" fmla="*/ 0 h 59531"/>
            </a:gdLst>
            <a:ahLst/>
            <a:cxnLst>
              <a:cxn ang="0">
                <a:pos x="connsiteX0" y="connsiteY0"/>
              </a:cxn>
              <a:cxn ang="0">
                <a:pos x="connsiteX1" y="connsiteY1"/>
              </a:cxn>
            </a:cxnLst>
            <a:rect l="l" t="t" r="r" b="b"/>
            <a:pathLst>
              <a:path w="102394" h="59531">
                <a:moveTo>
                  <a:pt x="0" y="59531"/>
                </a:moveTo>
                <a:lnTo>
                  <a:pt x="102394" y="0"/>
                </a:lnTo>
              </a:path>
            </a:pathLst>
          </a:custGeom>
          <a:no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203" name="Freeform 202"/>
          <p:cNvSpPr/>
          <p:nvPr/>
        </p:nvSpPr>
        <p:spPr>
          <a:xfrm rot="18083914">
            <a:off x="24026365" y="16177858"/>
            <a:ext cx="161223" cy="93734"/>
          </a:xfrm>
          <a:custGeom>
            <a:avLst/>
            <a:gdLst>
              <a:gd name="connsiteX0" fmla="*/ 0 w 102394"/>
              <a:gd name="connsiteY0" fmla="*/ 59531 h 59531"/>
              <a:gd name="connsiteX1" fmla="*/ 102394 w 102394"/>
              <a:gd name="connsiteY1" fmla="*/ 0 h 59531"/>
            </a:gdLst>
            <a:ahLst/>
            <a:cxnLst>
              <a:cxn ang="0">
                <a:pos x="connsiteX0" y="connsiteY0"/>
              </a:cxn>
              <a:cxn ang="0">
                <a:pos x="connsiteX1" y="connsiteY1"/>
              </a:cxn>
            </a:cxnLst>
            <a:rect l="l" t="t" r="r" b="b"/>
            <a:pathLst>
              <a:path w="102394" h="59531">
                <a:moveTo>
                  <a:pt x="0" y="59531"/>
                </a:moveTo>
                <a:lnTo>
                  <a:pt x="102394" y="0"/>
                </a:lnTo>
              </a:path>
            </a:pathLst>
          </a:custGeom>
          <a:no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204" name="Freeform 203"/>
          <p:cNvSpPr/>
          <p:nvPr/>
        </p:nvSpPr>
        <p:spPr>
          <a:xfrm rot="18083914">
            <a:off x="24210085" y="16155363"/>
            <a:ext cx="161223" cy="93734"/>
          </a:xfrm>
          <a:custGeom>
            <a:avLst/>
            <a:gdLst>
              <a:gd name="connsiteX0" fmla="*/ 0 w 102394"/>
              <a:gd name="connsiteY0" fmla="*/ 59531 h 59531"/>
              <a:gd name="connsiteX1" fmla="*/ 102394 w 102394"/>
              <a:gd name="connsiteY1" fmla="*/ 0 h 59531"/>
            </a:gdLst>
            <a:ahLst/>
            <a:cxnLst>
              <a:cxn ang="0">
                <a:pos x="connsiteX0" y="connsiteY0"/>
              </a:cxn>
              <a:cxn ang="0">
                <a:pos x="connsiteX1" y="connsiteY1"/>
              </a:cxn>
            </a:cxnLst>
            <a:rect l="l" t="t" r="r" b="b"/>
            <a:pathLst>
              <a:path w="102394" h="59531">
                <a:moveTo>
                  <a:pt x="0" y="59531"/>
                </a:moveTo>
                <a:lnTo>
                  <a:pt x="102394" y="0"/>
                </a:lnTo>
              </a:path>
            </a:pathLst>
          </a:custGeom>
          <a:no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205" name="Freeform 204"/>
          <p:cNvSpPr/>
          <p:nvPr/>
        </p:nvSpPr>
        <p:spPr>
          <a:xfrm>
            <a:off x="24416456" y="15819311"/>
            <a:ext cx="2440833" cy="303698"/>
          </a:xfrm>
          <a:custGeom>
            <a:avLst/>
            <a:gdLst>
              <a:gd name="connsiteX0" fmla="*/ 0 w 1550194"/>
              <a:gd name="connsiteY0" fmla="*/ 192881 h 192881"/>
              <a:gd name="connsiteX1" fmla="*/ 633413 w 1550194"/>
              <a:gd name="connsiteY1" fmla="*/ 128587 h 192881"/>
              <a:gd name="connsiteX2" fmla="*/ 1550194 w 1550194"/>
              <a:gd name="connsiteY2" fmla="*/ 0 h 192881"/>
            </a:gdLst>
            <a:ahLst/>
            <a:cxnLst>
              <a:cxn ang="0">
                <a:pos x="connsiteX0" y="connsiteY0"/>
              </a:cxn>
              <a:cxn ang="0">
                <a:pos x="connsiteX1" y="connsiteY1"/>
              </a:cxn>
              <a:cxn ang="0">
                <a:pos x="connsiteX2" y="connsiteY2"/>
              </a:cxn>
            </a:cxnLst>
            <a:rect l="l" t="t" r="r" b="b"/>
            <a:pathLst>
              <a:path w="1550194" h="192881">
                <a:moveTo>
                  <a:pt x="0" y="192881"/>
                </a:moveTo>
                <a:cubicBezTo>
                  <a:pt x="187523" y="176807"/>
                  <a:pt x="375047" y="160734"/>
                  <a:pt x="633413" y="128587"/>
                </a:cubicBezTo>
                <a:cubicBezTo>
                  <a:pt x="891779" y="96440"/>
                  <a:pt x="1220986" y="48220"/>
                  <a:pt x="1550194" y="0"/>
                </a:cubicBezTo>
              </a:path>
            </a:pathLst>
          </a:custGeom>
          <a:no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206" name="Freeform 205"/>
          <p:cNvSpPr/>
          <p:nvPr/>
        </p:nvSpPr>
        <p:spPr>
          <a:xfrm rot="18083914">
            <a:off x="24427547" y="16147864"/>
            <a:ext cx="161223" cy="93734"/>
          </a:xfrm>
          <a:custGeom>
            <a:avLst/>
            <a:gdLst>
              <a:gd name="connsiteX0" fmla="*/ 0 w 102394"/>
              <a:gd name="connsiteY0" fmla="*/ 59531 h 59531"/>
              <a:gd name="connsiteX1" fmla="*/ 102394 w 102394"/>
              <a:gd name="connsiteY1" fmla="*/ 0 h 59531"/>
            </a:gdLst>
            <a:ahLst/>
            <a:cxnLst>
              <a:cxn ang="0">
                <a:pos x="connsiteX0" y="connsiteY0"/>
              </a:cxn>
              <a:cxn ang="0">
                <a:pos x="connsiteX1" y="connsiteY1"/>
              </a:cxn>
            </a:cxnLst>
            <a:rect l="l" t="t" r="r" b="b"/>
            <a:pathLst>
              <a:path w="102394" h="59531">
                <a:moveTo>
                  <a:pt x="0" y="59531"/>
                </a:moveTo>
                <a:lnTo>
                  <a:pt x="102394" y="0"/>
                </a:lnTo>
              </a:path>
            </a:pathLst>
          </a:custGeom>
          <a:no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207" name="Freeform 206"/>
          <p:cNvSpPr/>
          <p:nvPr/>
        </p:nvSpPr>
        <p:spPr>
          <a:xfrm rot="18083914">
            <a:off x="26017277" y="15997891"/>
            <a:ext cx="161223" cy="93734"/>
          </a:xfrm>
          <a:custGeom>
            <a:avLst/>
            <a:gdLst>
              <a:gd name="connsiteX0" fmla="*/ 0 w 102394"/>
              <a:gd name="connsiteY0" fmla="*/ 59531 h 59531"/>
              <a:gd name="connsiteX1" fmla="*/ 102394 w 102394"/>
              <a:gd name="connsiteY1" fmla="*/ 0 h 59531"/>
            </a:gdLst>
            <a:ahLst/>
            <a:cxnLst>
              <a:cxn ang="0">
                <a:pos x="connsiteX0" y="connsiteY0"/>
              </a:cxn>
              <a:cxn ang="0">
                <a:pos x="connsiteX1" y="connsiteY1"/>
              </a:cxn>
            </a:cxnLst>
            <a:rect l="l" t="t" r="r" b="b"/>
            <a:pathLst>
              <a:path w="102394" h="59531">
                <a:moveTo>
                  <a:pt x="0" y="59531"/>
                </a:moveTo>
                <a:lnTo>
                  <a:pt x="102394" y="0"/>
                </a:lnTo>
              </a:path>
            </a:pathLst>
          </a:custGeom>
          <a:no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208" name="Freeform 207"/>
          <p:cNvSpPr/>
          <p:nvPr/>
        </p:nvSpPr>
        <p:spPr>
          <a:xfrm rot="18083914">
            <a:off x="26193498" y="15979143"/>
            <a:ext cx="161223" cy="93734"/>
          </a:xfrm>
          <a:custGeom>
            <a:avLst/>
            <a:gdLst>
              <a:gd name="connsiteX0" fmla="*/ 0 w 102394"/>
              <a:gd name="connsiteY0" fmla="*/ 59531 h 59531"/>
              <a:gd name="connsiteX1" fmla="*/ 102394 w 102394"/>
              <a:gd name="connsiteY1" fmla="*/ 0 h 59531"/>
            </a:gdLst>
            <a:ahLst/>
            <a:cxnLst>
              <a:cxn ang="0">
                <a:pos x="connsiteX0" y="connsiteY0"/>
              </a:cxn>
              <a:cxn ang="0">
                <a:pos x="connsiteX1" y="connsiteY1"/>
              </a:cxn>
            </a:cxnLst>
            <a:rect l="l" t="t" r="r" b="b"/>
            <a:pathLst>
              <a:path w="102394" h="59531">
                <a:moveTo>
                  <a:pt x="0" y="59531"/>
                </a:moveTo>
                <a:lnTo>
                  <a:pt x="102394" y="0"/>
                </a:lnTo>
              </a:path>
            </a:pathLst>
          </a:custGeom>
          <a:no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209" name="Freeform 208"/>
          <p:cNvSpPr/>
          <p:nvPr/>
        </p:nvSpPr>
        <p:spPr>
          <a:xfrm rot="18083914">
            <a:off x="26358466" y="15934151"/>
            <a:ext cx="161223" cy="93734"/>
          </a:xfrm>
          <a:custGeom>
            <a:avLst/>
            <a:gdLst>
              <a:gd name="connsiteX0" fmla="*/ 0 w 102394"/>
              <a:gd name="connsiteY0" fmla="*/ 59531 h 59531"/>
              <a:gd name="connsiteX1" fmla="*/ 102394 w 102394"/>
              <a:gd name="connsiteY1" fmla="*/ 0 h 59531"/>
            </a:gdLst>
            <a:ahLst/>
            <a:cxnLst>
              <a:cxn ang="0">
                <a:pos x="connsiteX0" y="connsiteY0"/>
              </a:cxn>
              <a:cxn ang="0">
                <a:pos x="connsiteX1" y="connsiteY1"/>
              </a:cxn>
            </a:cxnLst>
            <a:rect l="l" t="t" r="r" b="b"/>
            <a:pathLst>
              <a:path w="102394" h="59531">
                <a:moveTo>
                  <a:pt x="0" y="59531"/>
                </a:moveTo>
                <a:lnTo>
                  <a:pt x="102394" y="0"/>
                </a:lnTo>
              </a:path>
            </a:pathLst>
          </a:custGeom>
          <a:no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210" name="Freeform 209"/>
          <p:cNvSpPr/>
          <p:nvPr/>
        </p:nvSpPr>
        <p:spPr>
          <a:xfrm rot="18083914">
            <a:off x="26497194" y="15915404"/>
            <a:ext cx="161223" cy="93734"/>
          </a:xfrm>
          <a:custGeom>
            <a:avLst/>
            <a:gdLst>
              <a:gd name="connsiteX0" fmla="*/ 0 w 102394"/>
              <a:gd name="connsiteY0" fmla="*/ 59531 h 59531"/>
              <a:gd name="connsiteX1" fmla="*/ 102394 w 102394"/>
              <a:gd name="connsiteY1" fmla="*/ 0 h 59531"/>
            </a:gdLst>
            <a:ahLst/>
            <a:cxnLst>
              <a:cxn ang="0">
                <a:pos x="connsiteX0" y="connsiteY0"/>
              </a:cxn>
              <a:cxn ang="0">
                <a:pos x="connsiteX1" y="connsiteY1"/>
              </a:cxn>
            </a:cxnLst>
            <a:rect l="l" t="t" r="r" b="b"/>
            <a:pathLst>
              <a:path w="102394" h="59531">
                <a:moveTo>
                  <a:pt x="0" y="59531"/>
                </a:moveTo>
                <a:lnTo>
                  <a:pt x="102394" y="0"/>
                </a:lnTo>
              </a:path>
            </a:pathLst>
          </a:custGeom>
          <a:no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211" name="Freeform 210"/>
          <p:cNvSpPr/>
          <p:nvPr/>
        </p:nvSpPr>
        <p:spPr>
          <a:xfrm rot="18083914">
            <a:off x="26662165" y="15889158"/>
            <a:ext cx="161223" cy="93734"/>
          </a:xfrm>
          <a:custGeom>
            <a:avLst/>
            <a:gdLst>
              <a:gd name="connsiteX0" fmla="*/ 0 w 102394"/>
              <a:gd name="connsiteY0" fmla="*/ 59531 h 59531"/>
              <a:gd name="connsiteX1" fmla="*/ 102394 w 102394"/>
              <a:gd name="connsiteY1" fmla="*/ 0 h 59531"/>
            </a:gdLst>
            <a:ahLst/>
            <a:cxnLst>
              <a:cxn ang="0">
                <a:pos x="connsiteX0" y="connsiteY0"/>
              </a:cxn>
              <a:cxn ang="0">
                <a:pos x="connsiteX1" y="connsiteY1"/>
              </a:cxn>
            </a:cxnLst>
            <a:rect l="l" t="t" r="r" b="b"/>
            <a:pathLst>
              <a:path w="102394" h="59531">
                <a:moveTo>
                  <a:pt x="0" y="59531"/>
                </a:moveTo>
                <a:lnTo>
                  <a:pt x="102394" y="0"/>
                </a:lnTo>
              </a:path>
            </a:pathLst>
          </a:custGeom>
          <a:no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212" name="Freeform 211"/>
          <p:cNvSpPr/>
          <p:nvPr/>
        </p:nvSpPr>
        <p:spPr>
          <a:xfrm rot="18083914">
            <a:off x="25859803" y="16024137"/>
            <a:ext cx="161223" cy="93734"/>
          </a:xfrm>
          <a:custGeom>
            <a:avLst/>
            <a:gdLst>
              <a:gd name="connsiteX0" fmla="*/ 0 w 102394"/>
              <a:gd name="connsiteY0" fmla="*/ 59531 h 59531"/>
              <a:gd name="connsiteX1" fmla="*/ 102394 w 102394"/>
              <a:gd name="connsiteY1" fmla="*/ 0 h 59531"/>
            </a:gdLst>
            <a:ahLst/>
            <a:cxnLst>
              <a:cxn ang="0">
                <a:pos x="connsiteX0" y="connsiteY0"/>
              </a:cxn>
              <a:cxn ang="0">
                <a:pos x="connsiteX1" y="connsiteY1"/>
              </a:cxn>
            </a:cxnLst>
            <a:rect l="l" t="t" r="r" b="b"/>
            <a:pathLst>
              <a:path w="102394" h="59531">
                <a:moveTo>
                  <a:pt x="0" y="59531"/>
                </a:moveTo>
                <a:lnTo>
                  <a:pt x="102394" y="0"/>
                </a:lnTo>
              </a:path>
            </a:pathLst>
          </a:custGeom>
          <a:no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213" name="Freeform 212"/>
          <p:cNvSpPr/>
          <p:nvPr/>
        </p:nvSpPr>
        <p:spPr>
          <a:xfrm rot="18083914">
            <a:off x="25683582" y="16050379"/>
            <a:ext cx="161223" cy="93734"/>
          </a:xfrm>
          <a:custGeom>
            <a:avLst/>
            <a:gdLst>
              <a:gd name="connsiteX0" fmla="*/ 0 w 102394"/>
              <a:gd name="connsiteY0" fmla="*/ 59531 h 59531"/>
              <a:gd name="connsiteX1" fmla="*/ 102394 w 102394"/>
              <a:gd name="connsiteY1" fmla="*/ 0 h 59531"/>
            </a:gdLst>
            <a:ahLst/>
            <a:cxnLst>
              <a:cxn ang="0">
                <a:pos x="connsiteX0" y="connsiteY0"/>
              </a:cxn>
              <a:cxn ang="0">
                <a:pos x="connsiteX1" y="connsiteY1"/>
              </a:cxn>
            </a:cxnLst>
            <a:rect l="l" t="t" r="r" b="b"/>
            <a:pathLst>
              <a:path w="102394" h="59531">
                <a:moveTo>
                  <a:pt x="0" y="59531"/>
                </a:moveTo>
                <a:lnTo>
                  <a:pt x="102394" y="0"/>
                </a:lnTo>
              </a:path>
            </a:pathLst>
          </a:custGeom>
          <a:no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214" name="Freeform 213"/>
          <p:cNvSpPr/>
          <p:nvPr/>
        </p:nvSpPr>
        <p:spPr>
          <a:xfrm rot="18083914">
            <a:off x="24615016" y="16151611"/>
            <a:ext cx="161223" cy="93734"/>
          </a:xfrm>
          <a:custGeom>
            <a:avLst/>
            <a:gdLst>
              <a:gd name="connsiteX0" fmla="*/ 0 w 102394"/>
              <a:gd name="connsiteY0" fmla="*/ 59531 h 59531"/>
              <a:gd name="connsiteX1" fmla="*/ 102394 w 102394"/>
              <a:gd name="connsiteY1" fmla="*/ 0 h 59531"/>
            </a:gdLst>
            <a:ahLst/>
            <a:cxnLst>
              <a:cxn ang="0">
                <a:pos x="connsiteX0" y="connsiteY0"/>
              </a:cxn>
              <a:cxn ang="0">
                <a:pos x="connsiteX1" y="connsiteY1"/>
              </a:cxn>
            </a:cxnLst>
            <a:rect l="l" t="t" r="r" b="b"/>
            <a:pathLst>
              <a:path w="102394" h="59531">
                <a:moveTo>
                  <a:pt x="0" y="59531"/>
                </a:moveTo>
                <a:lnTo>
                  <a:pt x="102394" y="0"/>
                </a:lnTo>
              </a:path>
            </a:pathLst>
          </a:custGeom>
          <a:no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215" name="Freeform 214"/>
          <p:cNvSpPr/>
          <p:nvPr/>
        </p:nvSpPr>
        <p:spPr>
          <a:xfrm rot="18083914">
            <a:off x="24772489" y="16125366"/>
            <a:ext cx="161223" cy="93734"/>
          </a:xfrm>
          <a:custGeom>
            <a:avLst/>
            <a:gdLst>
              <a:gd name="connsiteX0" fmla="*/ 0 w 102394"/>
              <a:gd name="connsiteY0" fmla="*/ 59531 h 59531"/>
              <a:gd name="connsiteX1" fmla="*/ 102394 w 102394"/>
              <a:gd name="connsiteY1" fmla="*/ 0 h 59531"/>
            </a:gdLst>
            <a:ahLst/>
            <a:cxnLst>
              <a:cxn ang="0">
                <a:pos x="connsiteX0" y="connsiteY0"/>
              </a:cxn>
              <a:cxn ang="0">
                <a:pos x="connsiteX1" y="connsiteY1"/>
              </a:cxn>
            </a:cxnLst>
            <a:rect l="l" t="t" r="r" b="b"/>
            <a:pathLst>
              <a:path w="102394" h="59531">
                <a:moveTo>
                  <a:pt x="0" y="59531"/>
                </a:moveTo>
                <a:lnTo>
                  <a:pt x="102394" y="0"/>
                </a:lnTo>
              </a:path>
            </a:pathLst>
          </a:custGeom>
          <a:no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216" name="Freeform 215"/>
          <p:cNvSpPr/>
          <p:nvPr/>
        </p:nvSpPr>
        <p:spPr>
          <a:xfrm rot="18083914">
            <a:off x="24933711" y="16132866"/>
            <a:ext cx="161223" cy="93734"/>
          </a:xfrm>
          <a:custGeom>
            <a:avLst/>
            <a:gdLst>
              <a:gd name="connsiteX0" fmla="*/ 0 w 102394"/>
              <a:gd name="connsiteY0" fmla="*/ 59531 h 59531"/>
              <a:gd name="connsiteX1" fmla="*/ 102394 w 102394"/>
              <a:gd name="connsiteY1" fmla="*/ 0 h 59531"/>
            </a:gdLst>
            <a:ahLst/>
            <a:cxnLst>
              <a:cxn ang="0">
                <a:pos x="connsiteX0" y="connsiteY0"/>
              </a:cxn>
              <a:cxn ang="0">
                <a:pos x="connsiteX1" y="connsiteY1"/>
              </a:cxn>
            </a:cxnLst>
            <a:rect l="l" t="t" r="r" b="b"/>
            <a:pathLst>
              <a:path w="102394" h="59531">
                <a:moveTo>
                  <a:pt x="0" y="59531"/>
                </a:moveTo>
                <a:lnTo>
                  <a:pt x="102394" y="0"/>
                </a:lnTo>
              </a:path>
            </a:pathLst>
          </a:custGeom>
          <a:no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217" name="Freeform 216"/>
          <p:cNvSpPr/>
          <p:nvPr/>
        </p:nvSpPr>
        <p:spPr>
          <a:xfrm rot="18083914">
            <a:off x="25079935" y="16117867"/>
            <a:ext cx="161223" cy="93734"/>
          </a:xfrm>
          <a:custGeom>
            <a:avLst/>
            <a:gdLst>
              <a:gd name="connsiteX0" fmla="*/ 0 w 102394"/>
              <a:gd name="connsiteY0" fmla="*/ 59531 h 59531"/>
              <a:gd name="connsiteX1" fmla="*/ 102394 w 102394"/>
              <a:gd name="connsiteY1" fmla="*/ 0 h 59531"/>
            </a:gdLst>
            <a:ahLst/>
            <a:cxnLst>
              <a:cxn ang="0">
                <a:pos x="connsiteX0" y="connsiteY0"/>
              </a:cxn>
              <a:cxn ang="0">
                <a:pos x="connsiteX1" y="connsiteY1"/>
              </a:cxn>
            </a:cxnLst>
            <a:rect l="l" t="t" r="r" b="b"/>
            <a:pathLst>
              <a:path w="102394" h="59531">
                <a:moveTo>
                  <a:pt x="0" y="59531"/>
                </a:moveTo>
                <a:lnTo>
                  <a:pt x="102394" y="0"/>
                </a:lnTo>
              </a:path>
            </a:pathLst>
          </a:custGeom>
          <a:no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218" name="Freeform 217"/>
          <p:cNvSpPr/>
          <p:nvPr/>
        </p:nvSpPr>
        <p:spPr>
          <a:xfrm rot="18083914">
            <a:off x="25248656" y="16099120"/>
            <a:ext cx="161223" cy="93734"/>
          </a:xfrm>
          <a:custGeom>
            <a:avLst/>
            <a:gdLst>
              <a:gd name="connsiteX0" fmla="*/ 0 w 102394"/>
              <a:gd name="connsiteY0" fmla="*/ 59531 h 59531"/>
              <a:gd name="connsiteX1" fmla="*/ 102394 w 102394"/>
              <a:gd name="connsiteY1" fmla="*/ 0 h 59531"/>
            </a:gdLst>
            <a:ahLst/>
            <a:cxnLst>
              <a:cxn ang="0">
                <a:pos x="connsiteX0" y="connsiteY0"/>
              </a:cxn>
              <a:cxn ang="0">
                <a:pos x="connsiteX1" y="connsiteY1"/>
              </a:cxn>
            </a:cxnLst>
            <a:rect l="l" t="t" r="r" b="b"/>
            <a:pathLst>
              <a:path w="102394" h="59531">
                <a:moveTo>
                  <a:pt x="0" y="59531"/>
                </a:moveTo>
                <a:lnTo>
                  <a:pt x="102394" y="0"/>
                </a:lnTo>
              </a:path>
            </a:pathLst>
          </a:custGeom>
          <a:no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219" name="Freeform 218"/>
          <p:cNvSpPr/>
          <p:nvPr/>
        </p:nvSpPr>
        <p:spPr>
          <a:xfrm rot="18083914">
            <a:off x="25391129" y="16084122"/>
            <a:ext cx="161223" cy="93734"/>
          </a:xfrm>
          <a:custGeom>
            <a:avLst/>
            <a:gdLst>
              <a:gd name="connsiteX0" fmla="*/ 0 w 102394"/>
              <a:gd name="connsiteY0" fmla="*/ 59531 h 59531"/>
              <a:gd name="connsiteX1" fmla="*/ 102394 w 102394"/>
              <a:gd name="connsiteY1" fmla="*/ 0 h 59531"/>
            </a:gdLst>
            <a:ahLst/>
            <a:cxnLst>
              <a:cxn ang="0">
                <a:pos x="connsiteX0" y="connsiteY0"/>
              </a:cxn>
              <a:cxn ang="0">
                <a:pos x="connsiteX1" y="connsiteY1"/>
              </a:cxn>
            </a:cxnLst>
            <a:rect l="l" t="t" r="r" b="b"/>
            <a:pathLst>
              <a:path w="102394" h="59531">
                <a:moveTo>
                  <a:pt x="0" y="59531"/>
                </a:moveTo>
                <a:lnTo>
                  <a:pt x="102394" y="0"/>
                </a:lnTo>
              </a:path>
            </a:pathLst>
          </a:custGeom>
          <a:no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220" name="Freeform 219"/>
          <p:cNvSpPr/>
          <p:nvPr/>
        </p:nvSpPr>
        <p:spPr>
          <a:xfrm rot="18083914">
            <a:off x="25544855" y="16069126"/>
            <a:ext cx="161223" cy="93734"/>
          </a:xfrm>
          <a:custGeom>
            <a:avLst/>
            <a:gdLst>
              <a:gd name="connsiteX0" fmla="*/ 0 w 102394"/>
              <a:gd name="connsiteY0" fmla="*/ 59531 h 59531"/>
              <a:gd name="connsiteX1" fmla="*/ 102394 w 102394"/>
              <a:gd name="connsiteY1" fmla="*/ 0 h 59531"/>
            </a:gdLst>
            <a:ahLst/>
            <a:cxnLst>
              <a:cxn ang="0">
                <a:pos x="connsiteX0" y="connsiteY0"/>
              </a:cxn>
              <a:cxn ang="0">
                <a:pos x="connsiteX1" y="connsiteY1"/>
              </a:cxn>
            </a:cxnLst>
            <a:rect l="l" t="t" r="r" b="b"/>
            <a:pathLst>
              <a:path w="102394" h="59531">
                <a:moveTo>
                  <a:pt x="0" y="59531"/>
                </a:moveTo>
                <a:lnTo>
                  <a:pt x="102394" y="0"/>
                </a:lnTo>
              </a:path>
            </a:pathLst>
          </a:custGeom>
          <a:no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221" name="Freeform 220"/>
          <p:cNvSpPr/>
          <p:nvPr/>
        </p:nvSpPr>
        <p:spPr>
          <a:xfrm>
            <a:off x="13003407" y="9303429"/>
            <a:ext cx="13917621" cy="4213774"/>
          </a:xfrm>
          <a:custGeom>
            <a:avLst/>
            <a:gdLst>
              <a:gd name="connsiteX0" fmla="*/ 0 w 8839200"/>
              <a:gd name="connsiteY0" fmla="*/ 1495104 h 2676204"/>
              <a:gd name="connsiteX1" fmla="*/ 581025 w 8839200"/>
              <a:gd name="connsiteY1" fmla="*/ 1504629 h 2676204"/>
              <a:gd name="connsiteX2" fmla="*/ 1409700 w 8839200"/>
              <a:gd name="connsiteY2" fmla="*/ 1761804 h 2676204"/>
              <a:gd name="connsiteX3" fmla="*/ 1600200 w 8839200"/>
              <a:gd name="connsiteY3" fmla="*/ 1742754 h 2676204"/>
              <a:gd name="connsiteX4" fmla="*/ 1981200 w 8839200"/>
              <a:gd name="connsiteY4" fmla="*/ 1904679 h 2676204"/>
              <a:gd name="connsiteX5" fmla="*/ 2438400 w 8839200"/>
              <a:gd name="connsiteY5" fmla="*/ 2333304 h 2676204"/>
              <a:gd name="connsiteX6" fmla="*/ 2847975 w 8839200"/>
              <a:gd name="connsiteY6" fmla="*/ 2142804 h 2676204"/>
              <a:gd name="connsiteX7" fmla="*/ 3638550 w 8839200"/>
              <a:gd name="connsiteY7" fmla="*/ 1914204 h 2676204"/>
              <a:gd name="connsiteX8" fmla="*/ 4038600 w 8839200"/>
              <a:gd name="connsiteY8" fmla="*/ 1447479 h 2676204"/>
              <a:gd name="connsiteX9" fmla="*/ 4333875 w 8839200"/>
              <a:gd name="connsiteY9" fmla="*/ 1371279 h 2676204"/>
              <a:gd name="connsiteX10" fmla="*/ 4810125 w 8839200"/>
              <a:gd name="connsiteY10" fmla="*/ 952179 h 2676204"/>
              <a:gd name="connsiteX11" fmla="*/ 5181600 w 8839200"/>
              <a:gd name="connsiteY11" fmla="*/ 542604 h 2676204"/>
              <a:gd name="connsiteX12" fmla="*/ 5438775 w 8839200"/>
              <a:gd name="connsiteY12" fmla="*/ 523554 h 2676204"/>
              <a:gd name="connsiteX13" fmla="*/ 5619750 w 8839200"/>
              <a:gd name="connsiteY13" fmla="*/ 342579 h 2676204"/>
              <a:gd name="connsiteX14" fmla="*/ 5895975 w 8839200"/>
              <a:gd name="connsiteY14" fmla="*/ 294954 h 2676204"/>
              <a:gd name="connsiteX15" fmla="*/ 6229350 w 8839200"/>
              <a:gd name="connsiteY15" fmla="*/ 9204 h 2676204"/>
              <a:gd name="connsiteX16" fmla="*/ 6829425 w 8839200"/>
              <a:gd name="connsiteY16" fmla="*/ 85404 h 2676204"/>
              <a:gd name="connsiteX17" fmla="*/ 7172325 w 8839200"/>
              <a:gd name="connsiteY17" fmla="*/ 237804 h 2676204"/>
              <a:gd name="connsiteX18" fmla="*/ 7248525 w 8839200"/>
              <a:gd name="connsiteY18" fmla="*/ 733104 h 2676204"/>
              <a:gd name="connsiteX19" fmla="*/ 7610475 w 8839200"/>
              <a:gd name="connsiteY19" fmla="*/ 1314129 h 2676204"/>
              <a:gd name="connsiteX20" fmla="*/ 7953375 w 8839200"/>
              <a:gd name="connsiteY20" fmla="*/ 1799904 h 2676204"/>
              <a:gd name="connsiteX21" fmla="*/ 8343900 w 8839200"/>
              <a:gd name="connsiteY21" fmla="*/ 2209479 h 2676204"/>
              <a:gd name="connsiteX22" fmla="*/ 8686800 w 8839200"/>
              <a:gd name="connsiteY22" fmla="*/ 2504754 h 2676204"/>
              <a:gd name="connsiteX23" fmla="*/ 8839200 w 8839200"/>
              <a:gd name="connsiteY23" fmla="*/ 2676204 h 26762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8839200" h="2676204">
                <a:moveTo>
                  <a:pt x="0" y="1495104"/>
                </a:moveTo>
                <a:cubicBezTo>
                  <a:pt x="173037" y="1477641"/>
                  <a:pt x="346075" y="1460179"/>
                  <a:pt x="581025" y="1504629"/>
                </a:cubicBezTo>
                <a:cubicBezTo>
                  <a:pt x="815975" y="1549079"/>
                  <a:pt x="1239838" y="1722117"/>
                  <a:pt x="1409700" y="1761804"/>
                </a:cubicBezTo>
                <a:cubicBezTo>
                  <a:pt x="1579562" y="1801491"/>
                  <a:pt x="1504950" y="1718942"/>
                  <a:pt x="1600200" y="1742754"/>
                </a:cubicBezTo>
                <a:cubicBezTo>
                  <a:pt x="1695450" y="1766567"/>
                  <a:pt x="1841500" y="1806254"/>
                  <a:pt x="1981200" y="1904679"/>
                </a:cubicBezTo>
                <a:cubicBezTo>
                  <a:pt x="2120900" y="2003104"/>
                  <a:pt x="2293938" y="2293617"/>
                  <a:pt x="2438400" y="2333304"/>
                </a:cubicBezTo>
                <a:cubicBezTo>
                  <a:pt x="2582862" y="2372991"/>
                  <a:pt x="2647950" y="2212654"/>
                  <a:pt x="2847975" y="2142804"/>
                </a:cubicBezTo>
                <a:cubicBezTo>
                  <a:pt x="3048000" y="2072954"/>
                  <a:pt x="3440113" y="2030092"/>
                  <a:pt x="3638550" y="1914204"/>
                </a:cubicBezTo>
                <a:cubicBezTo>
                  <a:pt x="3836988" y="1798317"/>
                  <a:pt x="3922713" y="1537966"/>
                  <a:pt x="4038600" y="1447479"/>
                </a:cubicBezTo>
                <a:cubicBezTo>
                  <a:pt x="4154487" y="1356992"/>
                  <a:pt x="4205288" y="1453829"/>
                  <a:pt x="4333875" y="1371279"/>
                </a:cubicBezTo>
                <a:cubicBezTo>
                  <a:pt x="4462462" y="1288729"/>
                  <a:pt x="4668837" y="1090292"/>
                  <a:pt x="4810125" y="952179"/>
                </a:cubicBezTo>
                <a:cubicBezTo>
                  <a:pt x="4951413" y="814066"/>
                  <a:pt x="5076825" y="614041"/>
                  <a:pt x="5181600" y="542604"/>
                </a:cubicBezTo>
                <a:cubicBezTo>
                  <a:pt x="5286375" y="471167"/>
                  <a:pt x="5365750" y="556891"/>
                  <a:pt x="5438775" y="523554"/>
                </a:cubicBezTo>
                <a:cubicBezTo>
                  <a:pt x="5511800" y="490217"/>
                  <a:pt x="5543550" y="380679"/>
                  <a:pt x="5619750" y="342579"/>
                </a:cubicBezTo>
                <a:cubicBezTo>
                  <a:pt x="5695950" y="304479"/>
                  <a:pt x="5794375" y="350516"/>
                  <a:pt x="5895975" y="294954"/>
                </a:cubicBezTo>
                <a:cubicBezTo>
                  <a:pt x="5997575" y="239392"/>
                  <a:pt x="6073775" y="44129"/>
                  <a:pt x="6229350" y="9204"/>
                </a:cubicBezTo>
                <a:cubicBezTo>
                  <a:pt x="6384925" y="-25721"/>
                  <a:pt x="6672263" y="47304"/>
                  <a:pt x="6829425" y="85404"/>
                </a:cubicBezTo>
                <a:cubicBezTo>
                  <a:pt x="6986587" y="123504"/>
                  <a:pt x="7102475" y="129854"/>
                  <a:pt x="7172325" y="237804"/>
                </a:cubicBezTo>
                <a:cubicBezTo>
                  <a:pt x="7242175" y="345754"/>
                  <a:pt x="7175500" y="553717"/>
                  <a:pt x="7248525" y="733104"/>
                </a:cubicBezTo>
                <a:cubicBezTo>
                  <a:pt x="7321550" y="912491"/>
                  <a:pt x="7493000" y="1136329"/>
                  <a:pt x="7610475" y="1314129"/>
                </a:cubicBezTo>
                <a:cubicBezTo>
                  <a:pt x="7727950" y="1491929"/>
                  <a:pt x="7831138" y="1650679"/>
                  <a:pt x="7953375" y="1799904"/>
                </a:cubicBezTo>
                <a:cubicBezTo>
                  <a:pt x="8075613" y="1949129"/>
                  <a:pt x="8221663" y="2092004"/>
                  <a:pt x="8343900" y="2209479"/>
                </a:cubicBezTo>
                <a:cubicBezTo>
                  <a:pt x="8466137" y="2326954"/>
                  <a:pt x="8604250" y="2426967"/>
                  <a:pt x="8686800" y="2504754"/>
                </a:cubicBezTo>
                <a:cubicBezTo>
                  <a:pt x="8769350" y="2582542"/>
                  <a:pt x="8820150" y="2655567"/>
                  <a:pt x="8839200" y="2676204"/>
                </a:cubicBezTo>
              </a:path>
            </a:pathLst>
          </a:custGeom>
          <a:noFill/>
          <a:ln w="101600" cmpd="dbl">
            <a:solidFill>
              <a:srgbClr val="6633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222" name="Freeform 221"/>
          <p:cNvSpPr/>
          <p:nvPr/>
        </p:nvSpPr>
        <p:spPr>
          <a:xfrm>
            <a:off x="21960411" y="6153462"/>
            <a:ext cx="4855635" cy="11383054"/>
          </a:xfrm>
          <a:custGeom>
            <a:avLst/>
            <a:gdLst>
              <a:gd name="connsiteX0" fmla="*/ 3083855 w 3083855"/>
              <a:gd name="connsiteY0" fmla="*/ 0 h 7229475"/>
              <a:gd name="connsiteX1" fmla="*/ 2940980 w 3083855"/>
              <a:gd name="connsiteY1" fmla="*/ 85725 h 7229475"/>
              <a:gd name="connsiteX2" fmla="*/ 2750480 w 3083855"/>
              <a:gd name="connsiteY2" fmla="*/ 161925 h 7229475"/>
              <a:gd name="connsiteX3" fmla="*/ 2569505 w 3083855"/>
              <a:gd name="connsiteY3" fmla="*/ 390525 h 7229475"/>
              <a:gd name="connsiteX4" fmla="*/ 2236130 w 3083855"/>
              <a:gd name="connsiteY4" fmla="*/ 1143000 h 7229475"/>
              <a:gd name="connsiteX5" fmla="*/ 1778930 w 3083855"/>
              <a:gd name="connsiteY5" fmla="*/ 1647825 h 7229475"/>
              <a:gd name="connsiteX6" fmla="*/ 1531280 w 3083855"/>
              <a:gd name="connsiteY6" fmla="*/ 2085975 h 7229475"/>
              <a:gd name="connsiteX7" fmla="*/ 1512230 w 3083855"/>
              <a:gd name="connsiteY7" fmla="*/ 2247900 h 7229475"/>
              <a:gd name="connsiteX8" fmla="*/ 1474130 w 3083855"/>
              <a:gd name="connsiteY8" fmla="*/ 2505075 h 7229475"/>
              <a:gd name="connsiteX9" fmla="*/ 1197905 w 3083855"/>
              <a:gd name="connsiteY9" fmla="*/ 2876550 h 7229475"/>
              <a:gd name="connsiteX10" fmla="*/ 940730 w 3083855"/>
              <a:gd name="connsiteY10" fmla="*/ 3238500 h 7229475"/>
              <a:gd name="connsiteX11" fmla="*/ 607355 w 3083855"/>
              <a:gd name="connsiteY11" fmla="*/ 3810000 h 7229475"/>
              <a:gd name="connsiteX12" fmla="*/ 464480 w 3083855"/>
              <a:gd name="connsiteY12" fmla="*/ 4286250 h 7229475"/>
              <a:gd name="connsiteX13" fmla="*/ 464480 w 3083855"/>
              <a:gd name="connsiteY13" fmla="*/ 4572000 h 7229475"/>
              <a:gd name="connsiteX14" fmla="*/ 340655 w 3083855"/>
              <a:gd name="connsiteY14" fmla="*/ 4924425 h 7229475"/>
              <a:gd name="connsiteX15" fmla="*/ 359705 w 3083855"/>
              <a:gd name="connsiteY15" fmla="*/ 5305425 h 7229475"/>
              <a:gd name="connsiteX16" fmla="*/ 178730 w 3083855"/>
              <a:gd name="connsiteY16" fmla="*/ 5829300 h 7229475"/>
              <a:gd name="connsiteX17" fmla="*/ 7280 w 3083855"/>
              <a:gd name="connsiteY17" fmla="*/ 6276975 h 7229475"/>
              <a:gd name="connsiteX18" fmla="*/ 35855 w 3083855"/>
              <a:gd name="connsiteY18" fmla="*/ 6581775 h 7229475"/>
              <a:gd name="connsiteX19" fmla="*/ 73955 w 3083855"/>
              <a:gd name="connsiteY19" fmla="*/ 7086600 h 7229475"/>
              <a:gd name="connsiteX20" fmla="*/ 45380 w 3083855"/>
              <a:gd name="connsiteY20" fmla="*/ 7229475 h 7229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083855" h="7229475">
                <a:moveTo>
                  <a:pt x="3083855" y="0"/>
                </a:moveTo>
                <a:cubicBezTo>
                  <a:pt x="3040198" y="29369"/>
                  <a:pt x="2996542" y="58738"/>
                  <a:pt x="2940980" y="85725"/>
                </a:cubicBezTo>
                <a:cubicBezTo>
                  <a:pt x="2885418" y="112712"/>
                  <a:pt x="2812392" y="111125"/>
                  <a:pt x="2750480" y="161925"/>
                </a:cubicBezTo>
                <a:cubicBezTo>
                  <a:pt x="2688567" y="212725"/>
                  <a:pt x="2655230" y="227013"/>
                  <a:pt x="2569505" y="390525"/>
                </a:cubicBezTo>
                <a:cubicBezTo>
                  <a:pt x="2483780" y="554037"/>
                  <a:pt x="2367892" y="933450"/>
                  <a:pt x="2236130" y="1143000"/>
                </a:cubicBezTo>
                <a:cubicBezTo>
                  <a:pt x="2104368" y="1352550"/>
                  <a:pt x="1896405" y="1490663"/>
                  <a:pt x="1778930" y="1647825"/>
                </a:cubicBezTo>
                <a:cubicBezTo>
                  <a:pt x="1661455" y="1804988"/>
                  <a:pt x="1575730" y="1985963"/>
                  <a:pt x="1531280" y="2085975"/>
                </a:cubicBezTo>
                <a:cubicBezTo>
                  <a:pt x="1486830" y="2185987"/>
                  <a:pt x="1521755" y="2178050"/>
                  <a:pt x="1512230" y="2247900"/>
                </a:cubicBezTo>
                <a:cubicBezTo>
                  <a:pt x="1502705" y="2317750"/>
                  <a:pt x="1526517" y="2400300"/>
                  <a:pt x="1474130" y="2505075"/>
                </a:cubicBezTo>
                <a:cubicBezTo>
                  <a:pt x="1421743" y="2609850"/>
                  <a:pt x="1286805" y="2754313"/>
                  <a:pt x="1197905" y="2876550"/>
                </a:cubicBezTo>
                <a:cubicBezTo>
                  <a:pt x="1109005" y="2998787"/>
                  <a:pt x="1039155" y="3082925"/>
                  <a:pt x="940730" y="3238500"/>
                </a:cubicBezTo>
                <a:cubicBezTo>
                  <a:pt x="842305" y="3394075"/>
                  <a:pt x="686730" y="3635375"/>
                  <a:pt x="607355" y="3810000"/>
                </a:cubicBezTo>
                <a:cubicBezTo>
                  <a:pt x="527980" y="3984625"/>
                  <a:pt x="488292" y="4159250"/>
                  <a:pt x="464480" y="4286250"/>
                </a:cubicBezTo>
                <a:cubicBezTo>
                  <a:pt x="440668" y="4413250"/>
                  <a:pt x="485117" y="4465638"/>
                  <a:pt x="464480" y="4572000"/>
                </a:cubicBezTo>
                <a:cubicBezTo>
                  <a:pt x="443843" y="4678362"/>
                  <a:pt x="358118" y="4802187"/>
                  <a:pt x="340655" y="4924425"/>
                </a:cubicBezTo>
                <a:cubicBezTo>
                  <a:pt x="323192" y="5046663"/>
                  <a:pt x="386692" y="5154613"/>
                  <a:pt x="359705" y="5305425"/>
                </a:cubicBezTo>
                <a:cubicBezTo>
                  <a:pt x="332718" y="5456237"/>
                  <a:pt x="237467" y="5667375"/>
                  <a:pt x="178730" y="5829300"/>
                </a:cubicBezTo>
                <a:cubicBezTo>
                  <a:pt x="119993" y="5991225"/>
                  <a:pt x="31092" y="6151563"/>
                  <a:pt x="7280" y="6276975"/>
                </a:cubicBezTo>
                <a:cubicBezTo>
                  <a:pt x="-16533" y="6402388"/>
                  <a:pt x="24743" y="6446838"/>
                  <a:pt x="35855" y="6581775"/>
                </a:cubicBezTo>
                <a:cubicBezTo>
                  <a:pt x="46967" y="6716712"/>
                  <a:pt x="72367" y="6978650"/>
                  <a:pt x="73955" y="7086600"/>
                </a:cubicBezTo>
                <a:cubicBezTo>
                  <a:pt x="75542" y="7194550"/>
                  <a:pt x="60461" y="7212012"/>
                  <a:pt x="45380" y="7229475"/>
                </a:cubicBezTo>
              </a:path>
            </a:pathLst>
          </a:custGeom>
          <a:noFill/>
          <a:ln w="101600" cmpd="dbl">
            <a:solidFill>
              <a:srgbClr val="6633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223" name="Freeform 222"/>
          <p:cNvSpPr/>
          <p:nvPr/>
        </p:nvSpPr>
        <p:spPr>
          <a:xfrm>
            <a:off x="24226399" y="2794035"/>
            <a:ext cx="862133" cy="6952471"/>
          </a:xfrm>
          <a:custGeom>
            <a:avLst/>
            <a:gdLst>
              <a:gd name="connsiteX0" fmla="*/ 73082 w 547548"/>
              <a:gd name="connsiteY0" fmla="*/ 0 h 4415574"/>
              <a:gd name="connsiteX1" fmla="*/ 44507 w 547548"/>
              <a:gd name="connsiteY1" fmla="*/ 247650 h 4415574"/>
              <a:gd name="connsiteX2" fmla="*/ 311207 w 547548"/>
              <a:gd name="connsiteY2" fmla="*/ 523875 h 4415574"/>
              <a:gd name="connsiteX3" fmla="*/ 520757 w 547548"/>
              <a:gd name="connsiteY3" fmla="*/ 1104900 h 4415574"/>
              <a:gd name="connsiteX4" fmla="*/ 511232 w 547548"/>
              <a:gd name="connsiteY4" fmla="*/ 1552575 h 4415574"/>
              <a:gd name="connsiteX5" fmla="*/ 215957 w 547548"/>
              <a:gd name="connsiteY5" fmla="*/ 2019300 h 4415574"/>
              <a:gd name="connsiteX6" fmla="*/ 215957 w 547548"/>
              <a:gd name="connsiteY6" fmla="*/ 2390775 h 4415574"/>
              <a:gd name="connsiteX7" fmla="*/ 215957 w 547548"/>
              <a:gd name="connsiteY7" fmla="*/ 2809875 h 4415574"/>
              <a:gd name="connsiteX8" fmla="*/ 15932 w 547548"/>
              <a:gd name="connsiteY8" fmla="*/ 3267075 h 4415574"/>
              <a:gd name="connsiteX9" fmla="*/ 15932 w 547548"/>
              <a:gd name="connsiteY9" fmla="*/ 3781425 h 4415574"/>
              <a:gd name="connsiteX10" fmla="*/ 44507 w 547548"/>
              <a:gd name="connsiteY10" fmla="*/ 4324350 h 4415574"/>
              <a:gd name="connsiteX11" fmla="*/ 54032 w 547548"/>
              <a:gd name="connsiteY11" fmla="*/ 4410075 h 4415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47548" h="4415574">
                <a:moveTo>
                  <a:pt x="73082" y="0"/>
                </a:moveTo>
                <a:cubicBezTo>
                  <a:pt x="38951" y="80169"/>
                  <a:pt x="4820" y="160338"/>
                  <a:pt x="44507" y="247650"/>
                </a:cubicBezTo>
                <a:cubicBezTo>
                  <a:pt x="84194" y="334962"/>
                  <a:pt x="231832" y="381000"/>
                  <a:pt x="311207" y="523875"/>
                </a:cubicBezTo>
                <a:cubicBezTo>
                  <a:pt x="390582" y="666750"/>
                  <a:pt x="487420" y="933450"/>
                  <a:pt x="520757" y="1104900"/>
                </a:cubicBezTo>
                <a:cubicBezTo>
                  <a:pt x="554094" y="1276350"/>
                  <a:pt x="562032" y="1400175"/>
                  <a:pt x="511232" y="1552575"/>
                </a:cubicBezTo>
                <a:cubicBezTo>
                  <a:pt x="460432" y="1704975"/>
                  <a:pt x="265170" y="1879600"/>
                  <a:pt x="215957" y="2019300"/>
                </a:cubicBezTo>
                <a:cubicBezTo>
                  <a:pt x="166745" y="2159000"/>
                  <a:pt x="215957" y="2390775"/>
                  <a:pt x="215957" y="2390775"/>
                </a:cubicBezTo>
                <a:cubicBezTo>
                  <a:pt x="215957" y="2522537"/>
                  <a:pt x="249294" y="2663825"/>
                  <a:pt x="215957" y="2809875"/>
                </a:cubicBezTo>
                <a:cubicBezTo>
                  <a:pt x="182620" y="2955925"/>
                  <a:pt x="49269" y="3105150"/>
                  <a:pt x="15932" y="3267075"/>
                </a:cubicBezTo>
                <a:cubicBezTo>
                  <a:pt x="-17405" y="3429000"/>
                  <a:pt x="11170" y="3605213"/>
                  <a:pt x="15932" y="3781425"/>
                </a:cubicBezTo>
                <a:cubicBezTo>
                  <a:pt x="20694" y="3957637"/>
                  <a:pt x="38157" y="4219575"/>
                  <a:pt x="44507" y="4324350"/>
                </a:cubicBezTo>
                <a:cubicBezTo>
                  <a:pt x="50857" y="4429125"/>
                  <a:pt x="52444" y="4419600"/>
                  <a:pt x="54032" y="4410075"/>
                </a:cubicBezTo>
              </a:path>
            </a:pathLst>
          </a:custGeom>
          <a:noFill/>
          <a:ln w="101600" cmpd="dbl">
            <a:solidFill>
              <a:srgbClr val="6633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224" name="Freeform 223"/>
          <p:cNvSpPr/>
          <p:nvPr/>
        </p:nvSpPr>
        <p:spPr>
          <a:xfrm>
            <a:off x="13018405" y="4216132"/>
            <a:ext cx="2791709" cy="7846319"/>
          </a:xfrm>
          <a:custGeom>
            <a:avLst/>
            <a:gdLst>
              <a:gd name="connsiteX0" fmla="*/ 0 w 1773038"/>
              <a:gd name="connsiteY0" fmla="*/ 20739 h 4983264"/>
              <a:gd name="connsiteX1" fmla="*/ 342900 w 1773038"/>
              <a:gd name="connsiteY1" fmla="*/ 1689 h 4983264"/>
              <a:gd name="connsiteX2" fmla="*/ 590550 w 1773038"/>
              <a:gd name="connsiteY2" fmla="*/ 58839 h 4983264"/>
              <a:gd name="connsiteX3" fmla="*/ 933450 w 1773038"/>
              <a:gd name="connsiteY3" fmla="*/ 287439 h 4983264"/>
              <a:gd name="connsiteX4" fmla="*/ 990600 w 1773038"/>
              <a:gd name="connsiteY4" fmla="*/ 506514 h 4983264"/>
              <a:gd name="connsiteX5" fmla="*/ 1285875 w 1773038"/>
              <a:gd name="connsiteY5" fmla="*/ 754164 h 4983264"/>
              <a:gd name="connsiteX6" fmla="*/ 1295400 w 1773038"/>
              <a:gd name="connsiteY6" fmla="*/ 963714 h 4983264"/>
              <a:gd name="connsiteX7" fmla="*/ 1562100 w 1773038"/>
              <a:gd name="connsiteY7" fmla="*/ 1192314 h 4983264"/>
              <a:gd name="connsiteX8" fmla="*/ 1771650 w 1773038"/>
              <a:gd name="connsiteY8" fmla="*/ 1268514 h 4983264"/>
              <a:gd name="connsiteX9" fmla="*/ 1657350 w 1773038"/>
              <a:gd name="connsiteY9" fmla="*/ 1592364 h 4983264"/>
              <a:gd name="connsiteX10" fmla="*/ 1743075 w 1773038"/>
              <a:gd name="connsiteY10" fmla="*/ 1859064 h 4983264"/>
              <a:gd name="connsiteX11" fmla="*/ 1514475 w 1773038"/>
              <a:gd name="connsiteY11" fmla="*/ 2449614 h 4983264"/>
              <a:gd name="connsiteX12" fmla="*/ 1514475 w 1773038"/>
              <a:gd name="connsiteY12" fmla="*/ 2840139 h 4983264"/>
              <a:gd name="connsiteX13" fmla="*/ 1466850 w 1773038"/>
              <a:gd name="connsiteY13" fmla="*/ 3106839 h 4983264"/>
              <a:gd name="connsiteX14" fmla="*/ 1590675 w 1773038"/>
              <a:gd name="connsiteY14" fmla="*/ 3402114 h 4983264"/>
              <a:gd name="connsiteX15" fmla="*/ 1762125 w 1773038"/>
              <a:gd name="connsiteY15" fmla="*/ 3544989 h 4983264"/>
              <a:gd name="connsiteX16" fmla="*/ 1685925 w 1773038"/>
              <a:gd name="connsiteY16" fmla="*/ 3935514 h 4983264"/>
              <a:gd name="connsiteX17" fmla="*/ 1619250 w 1773038"/>
              <a:gd name="connsiteY17" fmla="*/ 4602264 h 4983264"/>
              <a:gd name="connsiteX18" fmla="*/ 1600200 w 1773038"/>
              <a:gd name="connsiteY18" fmla="*/ 4983264 h 4983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773038" h="4983264">
                <a:moveTo>
                  <a:pt x="0" y="20739"/>
                </a:moveTo>
                <a:cubicBezTo>
                  <a:pt x="122237" y="8039"/>
                  <a:pt x="244475" y="-4661"/>
                  <a:pt x="342900" y="1689"/>
                </a:cubicBezTo>
                <a:cubicBezTo>
                  <a:pt x="441325" y="8039"/>
                  <a:pt x="492125" y="11214"/>
                  <a:pt x="590550" y="58839"/>
                </a:cubicBezTo>
                <a:cubicBezTo>
                  <a:pt x="688975" y="106464"/>
                  <a:pt x="866775" y="212827"/>
                  <a:pt x="933450" y="287439"/>
                </a:cubicBezTo>
                <a:cubicBezTo>
                  <a:pt x="1000125" y="362052"/>
                  <a:pt x="931863" y="428727"/>
                  <a:pt x="990600" y="506514"/>
                </a:cubicBezTo>
                <a:cubicBezTo>
                  <a:pt x="1049338" y="584302"/>
                  <a:pt x="1235075" y="677964"/>
                  <a:pt x="1285875" y="754164"/>
                </a:cubicBezTo>
                <a:cubicBezTo>
                  <a:pt x="1336675" y="830364"/>
                  <a:pt x="1249363" y="890689"/>
                  <a:pt x="1295400" y="963714"/>
                </a:cubicBezTo>
                <a:cubicBezTo>
                  <a:pt x="1341438" y="1036739"/>
                  <a:pt x="1482725" y="1141514"/>
                  <a:pt x="1562100" y="1192314"/>
                </a:cubicBezTo>
                <a:cubicBezTo>
                  <a:pt x="1641475" y="1243114"/>
                  <a:pt x="1755775" y="1201839"/>
                  <a:pt x="1771650" y="1268514"/>
                </a:cubicBezTo>
                <a:cubicBezTo>
                  <a:pt x="1787525" y="1335189"/>
                  <a:pt x="1662112" y="1493939"/>
                  <a:pt x="1657350" y="1592364"/>
                </a:cubicBezTo>
                <a:cubicBezTo>
                  <a:pt x="1652588" y="1690789"/>
                  <a:pt x="1766887" y="1716189"/>
                  <a:pt x="1743075" y="1859064"/>
                </a:cubicBezTo>
                <a:cubicBezTo>
                  <a:pt x="1719263" y="2001939"/>
                  <a:pt x="1552575" y="2286102"/>
                  <a:pt x="1514475" y="2449614"/>
                </a:cubicBezTo>
                <a:cubicBezTo>
                  <a:pt x="1476375" y="2613126"/>
                  <a:pt x="1522413" y="2730602"/>
                  <a:pt x="1514475" y="2840139"/>
                </a:cubicBezTo>
                <a:cubicBezTo>
                  <a:pt x="1506538" y="2949677"/>
                  <a:pt x="1454150" y="3013177"/>
                  <a:pt x="1466850" y="3106839"/>
                </a:cubicBezTo>
                <a:cubicBezTo>
                  <a:pt x="1479550" y="3200501"/>
                  <a:pt x="1541463" y="3329089"/>
                  <a:pt x="1590675" y="3402114"/>
                </a:cubicBezTo>
                <a:cubicBezTo>
                  <a:pt x="1639887" y="3475139"/>
                  <a:pt x="1746250" y="3456089"/>
                  <a:pt x="1762125" y="3544989"/>
                </a:cubicBezTo>
                <a:cubicBezTo>
                  <a:pt x="1778000" y="3633889"/>
                  <a:pt x="1709737" y="3759302"/>
                  <a:pt x="1685925" y="3935514"/>
                </a:cubicBezTo>
                <a:cubicBezTo>
                  <a:pt x="1662113" y="4111726"/>
                  <a:pt x="1633537" y="4427639"/>
                  <a:pt x="1619250" y="4602264"/>
                </a:cubicBezTo>
                <a:cubicBezTo>
                  <a:pt x="1604963" y="4776889"/>
                  <a:pt x="1602581" y="4880076"/>
                  <a:pt x="1600200" y="4983264"/>
                </a:cubicBezTo>
              </a:path>
            </a:pathLst>
          </a:custGeom>
          <a:noFill/>
          <a:ln w="101600" cmpd="dbl">
            <a:solidFill>
              <a:srgbClr val="6633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225" name="Freeform 224"/>
          <p:cNvSpPr/>
          <p:nvPr/>
        </p:nvSpPr>
        <p:spPr>
          <a:xfrm>
            <a:off x="12958414" y="4563733"/>
            <a:ext cx="1229790" cy="3449411"/>
          </a:xfrm>
          <a:custGeom>
            <a:avLst/>
            <a:gdLst>
              <a:gd name="connsiteX0" fmla="*/ 0 w 781050"/>
              <a:gd name="connsiteY0" fmla="*/ 2190750 h 2190750"/>
              <a:gd name="connsiteX1" fmla="*/ 276225 w 781050"/>
              <a:gd name="connsiteY1" fmla="*/ 1762125 h 2190750"/>
              <a:gd name="connsiteX2" fmla="*/ 361950 w 781050"/>
              <a:gd name="connsiteY2" fmla="*/ 1314450 h 2190750"/>
              <a:gd name="connsiteX3" fmla="*/ 495300 w 781050"/>
              <a:gd name="connsiteY3" fmla="*/ 752475 h 2190750"/>
              <a:gd name="connsiteX4" fmla="*/ 619125 w 781050"/>
              <a:gd name="connsiteY4" fmla="*/ 419100 h 2190750"/>
              <a:gd name="connsiteX5" fmla="*/ 781050 w 781050"/>
              <a:gd name="connsiteY5" fmla="*/ 0 h 2190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1050" h="2190750">
                <a:moveTo>
                  <a:pt x="0" y="2190750"/>
                </a:moveTo>
                <a:cubicBezTo>
                  <a:pt x="107950" y="2049462"/>
                  <a:pt x="215900" y="1908175"/>
                  <a:pt x="276225" y="1762125"/>
                </a:cubicBezTo>
                <a:cubicBezTo>
                  <a:pt x="336550" y="1616075"/>
                  <a:pt x="325438" y="1482725"/>
                  <a:pt x="361950" y="1314450"/>
                </a:cubicBezTo>
                <a:cubicBezTo>
                  <a:pt x="398463" y="1146175"/>
                  <a:pt x="452438" y="901700"/>
                  <a:pt x="495300" y="752475"/>
                </a:cubicBezTo>
                <a:cubicBezTo>
                  <a:pt x="538162" y="603250"/>
                  <a:pt x="571500" y="544512"/>
                  <a:pt x="619125" y="419100"/>
                </a:cubicBezTo>
                <a:cubicBezTo>
                  <a:pt x="666750" y="293688"/>
                  <a:pt x="723900" y="146844"/>
                  <a:pt x="781050" y="0"/>
                </a:cubicBezTo>
              </a:path>
            </a:pathLst>
          </a:custGeom>
          <a:noFill/>
          <a:ln w="101600" cmpd="dbl">
            <a:solidFill>
              <a:srgbClr val="6633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226" name="Freeform 225"/>
          <p:cNvSpPr/>
          <p:nvPr/>
        </p:nvSpPr>
        <p:spPr>
          <a:xfrm>
            <a:off x="12868430" y="2704051"/>
            <a:ext cx="2189626" cy="1064818"/>
          </a:xfrm>
          <a:custGeom>
            <a:avLst/>
            <a:gdLst>
              <a:gd name="connsiteX0" fmla="*/ 0 w 1390650"/>
              <a:gd name="connsiteY0" fmla="*/ 676275 h 676275"/>
              <a:gd name="connsiteX1" fmla="*/ 295275 w 1390650"/>
              <a:gd name="connsiteY1" fmla="*/ 457200 h 676275"/>
              <a:gd name="connsiteX2" fmla="*/ 666750 w 1390650"/>
              <a:gd name="connsiteY2" fmla="*/ 333375 h 676275"/>
              <a:gd name="connsiteX3" fmla="*/ 1085850 w 1390650"/>
              <a:gd name="connsiteY3" fmla="*/ 123825 h 676275"/>
              <a:gd name="connsiteX4" fmla="*/ 1323975 w 1390650"/>
              <a:gd name="connsiteY4" fmla="*/ 66675 h 676275"/>
              <a:gd name="connsiteX5" fmla="*/ 1390650 w 1390650"/>
              <a:gd name="connsiteY5" fmla="*/ 0 h 676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90650" h="676275">
                <a:moveTo>
                  <a:pt x="0" y="676275"/>
                </a:moveTo>
                <a:cubicBezTo>
                  <a:pt x="92075" y="595312"/>
                  <a:pt x="184150" y="514350"/>
                  <a:pt x="295275" y="457200"/>
                </a:cubicBezTo>
                <a:cubicBezTo>
                  <a:pt x="406400" y="400050"/>
                  <a:pt x="534988" y="388937"/>
                  <a:pt x="666750" y="333375"/>
                </a:cubicBezTo>
                <a:cubicBezTo>
                  <a:pt x="798513" y="277812"/>
                  <a:pt x="976313" y="168275"/>
                  <a:pt x="1085850" y="123825"/>
                </a:cubicBezTo>
                <a:cubicBezTo>
                  <a:pt x="1195387" y="79375"/>
                  <a:pt x="1273175" y="87312"/>
                  <a:pt x="1323975" y="66675"/>
                </a:cubicBezTo>
                <a:cubicBezTo>
                  <a:pt x="1374775" y="46038"/>
                  <a:pt x="1382712" y="23019"/>
                  <a:pt x="1390650" y="0"/>
                </a:cubicBezTo>
              </a:path>
            </a:pathLst>
          </a:custGeom>
          <a:noFill/>
          <a:ln w="101600" cmpd="dbl">
            <a:solidFill>
              <a:srgbClr val="6633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227" name="Freeform 226"/>
          <p:cNvSpPr/>
          <p:nvPr/>
        </p:nvSpPr>
        <p:spPr>
          <a:xfrm>
            <a:off x="15867918" y="6020251"/>
            <a:ext cx="5908990" cy="3852574"/>
          </a:xfrm>
          <a:custGeom>
            <a:avLst/>
            <a:gdLst>
              <a:gd name="connsiteX0" fmla="*/ 0 w 3752850"/>
              <a:gd name="connsiteY0" fmla="*/ 65553 h 2446803"/>
              <a:gd name="connsiteX1" fmla="*/ 266700 w 3752850"/>
              <a:gd name="connsiteY1" fmla="*/ 132228 h 2446803"/>
              <a:gd name="connsiteX2" fmla="*/ 838200 w 3752850"/>
              <a:gd name="connsiteY2" fmla="*/ 36978 h 2446803"/>
              <a:gd name="connsiteX3" fmla="*/ 1219200 w 3752850"/>
              <a:gd name="connsiteY3" fmla="*/ 36978 h 2446803"/>
              <a:gd name="connsiteX4" fmla="*/ 1390650 w 3752850"/>
              <a:gd name="connsiteY4" fmla="*/ 484653 h 2446803"/>
              <a:gd name="connsiteX5" fmla="*/ 1628775 w 3752850"/>
              <a:gd name="connsiteY5" fmla="*/ 760878 h 2446803"/>
              <a:gd name="connsiteX6" fmla="*/ 1943100 w 3752850"/>
              <a:gd name="connsiteY6" fmla="*/ 1046628 h 2446803"/>
              <a:gd name="connsiteX7" fmla="*/ 2143125 w 3752850"/>
              <a:gd name="connsiteY7" fmla="*/ 1456203 h 2446803"/>
              <a:gd name="connsiteX8" fmla="*/ 2247900 w 3752850"/>
              <a:gd name="connsiteY8" fmla="*/ 1637178 h 2446803"/>
              <a:gd name="connsiteX9" fmla="*/ 2628900 w 3752850"/>
              <a:gd name="connsiteY9" fmla="*/ 1751478 h 2446803"/>
              <a:gd name="connsiteX10" fmla="*/ 2943225 w 3752850"/>
              <a:gd name="connsiteY10" fmla="*/ 1751478 h 2446803"/>
              <a:gd name="connsiteX11" fmla="*/ 3171825 w 3752850"/>
              <a:gd name="connsiteY11" fmla="*/ 2046753 h 2446803"/>
              <a:gd name="connsiteX12" fmla="*/ 3409950 w 3752850"/>
              <a:gd name="connsiteY12" fmla="*/ 2361078 h 2446803"/>
              <a:gd name="connsiteX13" fmla="*/ 3752850 w 3752850"/>
              <a:gd name="connsiteY13" fmla="*/ 2446803 h 2446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752850" h="2446803">
                <a:moveTo>
                  <a:pt x="0" y="65553"/>
                </a:moveTo>
                <a:cubicBezTo>
                  <a:pt x="63500" y="101271"/>
                  <a:pt x="127000" y="136990"/>
                  <a:pt x="266700" y="132228"/>
                </a:cubicBezTo>
                <a:cubicBezTo>
                  <a:pt x="406400" y="127466"/>
                  <a:pt x="679450" y="52853"/>
                  <a:pt x="838200" y="36978"/>
                </a:cubicBezTo>
                <a:cubicBezTo>
                  <a:pt x="996950" y="21103"/>
                  <a:pt x="1127125" y="-37634"/>
                  <a:pt x="1219200" y="36978"/>
                </a:cubicBezTo>
                <a:cubicBezTo>
                  <a:pt x="1311275" y="111590"/>
                  <a:pt x="1322388" y="364003"/>
                  <a:pt x="1390650" y="484653"/>
                </a:cubicBezTo>
                <a:cubicBezTo>
                  <a:pt x="1458913" y="605303"/>
                  <a:pt x="1536700" y="667216"/>
                  <a:pt x="1628775" y="760878"/>
                </a:cubicBezTo>
                <a:cubicBezTo>
                  <a:pt x="1720850" y="854540"/>
                  <a:pt x="1857375" y="930741"/>
                  <a:pt x="1943100" y="1046628"/>
                </a:cubicBezTo>
                <a:cubicBezTo>
                  <a:pt x="2028825" y="1162515"/>
                  <a:pt x="2092325" y="1357778"/>
                  <a:pt x="2143125" y="1456203"/>
                </a:cubicBezTo>
                <a:cubicBezTo>
                  <a:pt x="2193925" y="1554628"/>
                  <a:pt x="2166938" y="1587966"/>
                  <a:pt x="2247900" y="1637178"/>
                </a:cubicBezTo>
                <a:cubicBezTo>
                  <a:pt x="2328862" y="1686390"/>
                  <a:pt x="2513013" y="1732428"/>
                  <a:pt x="2628900" y="1751478"/>
                </a:cubicBezTo>
                <a:cubicBezTo>
                  <a:pt x="2744788" y="1770528"/>
                  <a:pt x="2852738" y="1702266"/>
                  <a:pt x="2943225" y="1751478"/>
                </a:cubicBezTo>
                <a:cubicBezTo>
                  <a:pt x="3033712" y="1800690"/>
                  <a:pt x="3094038" y="1945153"/>
                  <a:pt x="3171825" y="2046753"/>
                </a:cubicBezTo>
                <a:cubicBezTo>
                  <a:pt x="3249612" y="2148353"/>
                  <a:pt x="3313113" y="2294403"/>
                  <a:pt x="3409950" y="2361078"/>
                </a:cubicBezTo>
                <a:cubicBezTo>
                  <a:pt x="3506788" y="2427753"/>
                  <a:pt x="3752850" y="2446803"/>
                  <a:pt x="3752850" y="2446803"/>
                </a:cubicBezTo>
              </a:path>
            </a:pathLst>
          </a:custGeom>
          <a:noFill/>
          <a:ln w="101600" cmpd="dbl">
            <a:solidFill>
              <a:srgbClr val="6633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228" name="TextBox 227"/>
          <p:cNvSpPr txBox="1"/>
          <p:nvPr/>
        </p:nvSpPr>
        <p:spPr>
          <a:xfrm>
            <a:off x="16199336" y="5392549"/>
            <a:ext cx="1812932" cy="646331"/>
          </a:xfrm>
          <a:prstGeom prst="rect">
            <a:avLst/>
          </a:prstGeom>
          <a:noFill/>
        </p:spPr>
        <p:txBody>
          <a:bodyPr wrap="none" rtlCol="0">
            <a:spAutoFit/>
          </a:bodyPr>
          <a:lstStyle/>
          <a:p>
            <a:r>
              <a:rPr lang="en-US" sz="3600" b="1" dirty="0" err="1" smtClean="0">
                <a:latin typeface="Minion Pro Cond" panose="02040706060306020203" pitchFamily="18" charset="0"/>
              </a:rPr>
              <a:t>Sinch</a:t>
            </a:r>
            <a:r>
              <a:rPr lang="en-US" sz="3600" b="1" dirty="0" smtClean="0">
                <a:latin typeface="Minion Pro Cond" panose="02040706060306020203" pitchFamily="18" charset="0"/>
              </a:rPr>
              <a:t>’ on</a:t>
            </a:r>
            <a:endParaRPr lang="en-US" sz="3600" b="1" dirty="0">
              <a:latin typeface="Minion Pro Cond" panose="02040706060306020203" pitchFamily="18" charset="0"/>
            </a:endParaRPr>
          </a:p>
        </p:txBody>
      </p:sp>
      <p:grpSp>
        <p:nvGrpSpPr>
          <p:cNvPr id="229" name="Group 228"/>
          <p:cNvGrpSpPr/>
          <p:nvPr/>
        </p:nvGrpSpPr>
        <p:grpSpPr>
          <a:xfrm>
            <a:off x="13359921" y="15626059"/>
            <a:ext cx="3221840" cy="1499476"/>
            <a:chOff x="22355176" y="16854487"/>
            <a:chExt cx="2046218" cy="952330"/>
          </a:xfrm>
        </p:grpSpPr>
        <p:sp>
          <p:nvSpPr>
            <p:cNvPr id="296" name="Rectangle 295"/>
            <p:cNvSpPr/>
            <p:nvPr/>
          </p:nvSpPr>
          <p:spPr>
            <a:xfrm>
              <a:off x="22545675" y="17368837"/>
              <a:ext cx="1828800" cy="66675"/>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297" name="Rectangle 296"/>
            <p:cNvSpPr/>
            <p:nvPr/>
          </p:nvSpPr>
          <p:spPr>
            <a:xfrm>
              <a:off x="22893338" y="17371219"/>
              <a:ext cx="390526" cy="52387"/>
            </a:xfrm>
            <a:prstGeom prst="rect">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298" name="Rectangle 297"/>
            <p:cNvSpPr/>
            <p:nvPr/>
          </p:nvSpPr>
          <p:spPr>
            <a:xfrm>
              <a:off x="23626763" y="17368838"/>
              <a:ext cx="390526" cy="61912"/>
            </a:xfrm>
            <a:prstGeom prst="rect">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299" name="Freeform 298"/>
            <p:cNvSpPr/>
            <p:nvPr/>
          </p:nvSpPr>
          <p:spPr>
            <a:xfrm>
              <a:off x="22540913" y="17302163"/>
              <a:ext cx="4762" cy="142875"/>
            </a:xfrm>
            <a:custGeom>
              <a:avLst/>
              <a:gdLst>
                <a:gd name="connsiteX0" fmla="*/ 4762 w 4762"/>
                <a:gd name="connsiteY0" fmla="*/ 0 h 142875"/>
                <a:gd name="connsiteX1" fmla="*/ 0 w 4762"/>
                <a:gd name="connsiteY1" fmla="*/ 142875 h 142875"/>
              </a:gdLst>
              <a:ahLst/>
              <a:cxnLst>
                <a:cxn ang="0">
                  <a:pos x="connsiteX0" y="connsiteY0"/>
                </a:cxn>
                <a:cxn ang="0">
                  <a:pos x="connsiteX1" y="connsiteY1"/>
                </a:cxn>
              </a:cxnLst>
              <a:rect l="l" t="t" r="r" b="b"/>
              <a:pathLst>
                <a:path w="4762" h="142875">
                  <a:moveTo>
                    <a:pt x="4762" y="0"/>
                  </a:moveTo>
                  <a:lnTo>
                    <a:pt x="0" y="142875"/>
                  </a:lnTo>
                </a:path>
              </a:pathLst>
            </a:cu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300" name="Freeform 299"/>
            <p:cNvSpPr/>
            <p:nvPr/>
          </p:nvSpPr>
          <p:spPr>
            <a:xfrm>
              <a:off x="24369713" y="17297401"/>
              <a:ext cx="4762" cy="142875"/>
            </a:xfrm>
            <a:custGeom>
              <a:avLst/>
              <a:gdLst>
                <a:gd name="connsiteX0" fmla="*/ 4762 w 4762"/>
                <a:gd name="connsiteY0" fmla="*/ 0 h 142875"/>
                <a:gd name="connsiteX1" fmla="*/ 0 w 4762"/>
                <a:gd name="connsiteY1" fmla="*/ 142875 h 142875"/>
              </a:gdLst>
              <a:ahLst/>
              <a:cxnLst>
                <a:cxn ang="0">
                  <a:pos x="connsiteX0" y="connsiteY0"/>
                </a:cxn>
                <a:cxn ang="0">
                  <a:pos x="connsiteX1" y="connsiteY1"/>
                </a:cxn>
              </a:cxnLst>
              <a:rect l="l" t="t" r="r" b="b"/>
              <a:pathLst>
                <a:path w="4762" h="142875">
                  <a:moveTo>
                    <a:pt x="4762" y="0"/>
                  </a:moveTo>
                  <a:lnTo>
                    <a:pt x="0" y="142875"/>
                  </a:lnTo>
                </a:path>
              </a:pathLst>
            </a:cu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301" name="TextBox 300"/>
            <p:cNvSpPr txBox="1"/>
            <p:nvPr/>
          </p:nvSpPr>
          <p:spPr>
            <a:xfrm>
              <a:off x="22355176" y="16859250"/>
              <a:ext cx="207893" cy="293207"/>
            </a:xfrm>
            <a:prstGeom prst="rect">
              <a:avLst/>
            </a:prstGeom>
            <a:noFill/>
          </p:spPr>
          <p:txBody>
            <a:bodyPr wrap="none" rtlCol="0">
              <a:spAutoFit/>
            </a:bodyPr>
            <a:lstStyle/>
            <a:p>
              <a:r>
                <a:rPr lang="en-US" sz="2400" dirty="0" smtClean="0">
                  <a:latin typeface="Minion Pro Cond" panose="02040706060306020203" pitchFamily="18" charset="0"/>
                </a:rPr>
                <a:t>0</a:t>
              </a:r>
              <a:endParaRPr lang="en-US" sz="2400" dirty="0">
                <a:latin typeface="Minion Pro Cond" panose="02040706060306020203" pitchFamily="18" charset="0"/>
              </a:endParaRPr>
            </a:p>
          </p:txBody>
        </p:sp>
        <p:sp>
          <p:nvSpPr>
            <p:cNvPr id="302" name="TextBox 301"/>
            <p:cNvSpPr txBox="1"/>
            <p:nvPr/>
          </p:nvSpPr>
          <p:spPr>
            <a:xfrm>
              <a:off x="24193501" y="16854487"/>
              <a:ext cx="207893" cy="293207"/>
            </a:xfrm>
            <a:prstGeom prst="rect">
              <a:avLst/>
            </a:prstGeom>
            <a:noFill/>
          </p:spPr>
          <p:txBody>
            <a:bodyPr wrap="none" rtlCol="0">
              <a:spAutoFit/>
            </a:bodyPr>
            <a:lstStyle/>
            <a:p>
              <a:r>
                <a:rPr lang="en-US" sz="2400" dirty="0" smtClean="0">
                  <a:latin typeface="Minion Pro Cond" panose="02040706060306020203" pitchFamily="18" charset="0"/>
                </a:rPr>
                <a:t>5</a:t>
              </a:r>
              <a:endParaRPr lang="en-US" sz="2400" dirty="0">
                <a:latin typeface="Minion Pro Cond" panose="02040706060306020203" pitchFamily="18" charset="0"/>
              </a:endParaRPr>
            </a:p>
          </p:txBody>
        </p:sp>
        <p:sp>
          <p:nvSpPr>
            <p:cNvPr id="303" name="TextBox 302"/>
            <p:cNvSpPr txBox="1"/>
            <p:nvPr/>
          </p:nvSpPr>
          <p:spPr>
            <a:xfrm>
              <a:off x="23180020" y="17513610"/>
              <a:ext cx="534167" cy="293207"/>
            </a:xfrm>
            <a:prstGeom prst="rect">
              <a:avLst/>
            </a:prstGeom>
            <a:noFill/>
          </p:spPr>
          <p:txBody>
            <a:bodyPr wrap="none" rtlCol="0">
              <a:spAutoFit/>
            </a:bodyPr>
            <a:lstStyle/>
            <a:p>
              <a:r>
                <a:rPr lang="en-US" sz="2400" dirty="0" smtClean="0">
                  <a:latin typeface="Minion Pro Cond" panose="02040706060306020203" pitchFamily="18" charset="0"/>
                </a:rPr>
                <a:t>Miles</a:t>
              </a:r>
              <a:endParaRPr lang="en-US" sz="2400" dirty="0">
                <a:latin typeface="Minion Pro Cond" panose="02040706060306020203" pitchFamily="18" charset="0"/>
              </a:endParaRPr>
            </a:p>
          </p:txBody>
        </p:sp>
      </p:grpSp>
      <p:sp>
        <p:nvSpPr>
          <p:cNvPr id="230" name="TextBox 229"/>
          <p:cNvSpPr txBox="1"/>
          <p:nvPr/>
        </p:nvSpPr>
        <p:spPr>
          <a:xfrm rot="2168511">
            <a:off x="13294323" y="10392475"/>
            <a:ext cx="2009909" cy="646331"/>
          </a:xfrm>
          <a:prstGeom prst="rect">
            <a:avLst/>
          </a:prstGeom>
          <a:noFill/>
        </p:spPr>
        <p:txBody>
          <a:bodyPr wrap="none" rtlCol="0">
            <a:spAutoFit/>
          </a:bodyPr>
          <a:lstStyle/>
          <a:p>
            <a:r>
              <a:rPr lang="en-US" sz="3600" b="1" dirty="0" smtClean="0">
                <a:latin typeface="Minion Pro Cond" panose="02040706060306020203" pitchFamily="18" charset="0"/>
              </a:rPr>
              <a:t>Han River</a:t>
            </a:r>
            <a:endParaRPr lang="en-US" sz="3600" b="1" dirty="0">
              <a:latin typeface="Minion Pro Cond" panose="02040706060306020203" pitchFamily="18" charset="0"/>
            </a:endParaRPr>
          </a:p>
        </p:txBody>
      </p:sp>
      <p:grpSp>
        <p:nvGrpSpPr>
          <p:cNvPr id="231" name="Group 230"/>
          <p:cNvGrpSpPr/>
          <p:nvPr/>
        </p:nvGrpSpPr>
        <p:grpSpPr>
          <a:xfrm rot="21083382">
            <a:off x="12955773" y="10736165"/>
            <a:ext cx="542407" cy="639891"/>
            <a:chOff x="16392525" y="11379200"/>
            <a:chExt cx="344487" cy="406400"/>
          </a:xfrm>
        </p:grpSpPr>
        <p:sp>
          <p:nvSpPr>
            <p:cNvPr id="291" name="Freeform 290"/>
            <p:cNvSpPr/>
            <p:nvPr/>
          </p:nvSpPr>
          <p:spPr>
            <a:xfrm>
              <a:off x="16483012" y="11379200"/>
              <a:ext cx="254000" cy="406400"/>
            </a:xfrm>
            <a:custGeom>
              <a:avLst/>
              <a:gdLst>
                <a:gd name="connsiteX0" fmla="*/ 0 w 254000"/>
                <a:gd name="connsiteY0" fmla="*/ 0 h 406400"/>
                <a:gd name="connsiteX1" fmla="*/ 139700 w 254000"/>
                <a:gd name="connsiteY1" fmla="*/ 152400 h 406400"/>
                <a:gd name="connsiteX2" fmla="*/ 254000 w 254000"/>
                <a:gd name="connsiteY2" fmla="*/ 406400 h 406400"/>
              </a:gdLst>
              <a:ahLst/>
              <a:cxnLst>
                <a:cxn ang="0">
                  <a:pos x="connsiteX0" y="connsiteY0"/>
                </a:cxn>
                <a:cxn ang="0">
                  <a:pos x="connsiteX1" y="connsiteY1"/>
                </a:cxn>
                <a:cxn ang="0">
                  <a:pos x="connsiteX2" y="connsiteY2"/>
                </a:cxn>
              </a:cxnLst>
              <a:rect l="l" t="t" r="r" b="b"/>
              <a:pathLst>
                <a:path w="254000" h="406400">
                  <a:moveTo>
                    <a:pt x="0" y="0"/>
                  </a:moveTo>
                  <a:cubicBezTo>
                    <a:pt x="48683" y="42333"/>
                    <a:pt x="97367" y="84667"/>
                    <a:pt x="139700" y="152400"/>
                  </a:cubicBezTo>
                  <a:cubicBezTo>
                    <a:pt x="182033" y="220133"/>
                    <a:pt x="218016" y="313266"/>
                    <a:pt x="254000" y="406400"/>
                  </a:cubicBezTo>
                </a:path>
              </a:pathLst>
            </a:custGeom>
            <a:no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292" name="Freeform 291"/>
            <p:cNvSpPr/>
            <p:nvPr/>
          </p:nvSpPr>
          <p:spPr>
            <a:xfrm rot="21091902">
              <a:off x="16392525" y="11408569"/>
              <a:ext cx="102394" cy="59531"/>
            </a:xfrm>
            <a:custGeom>
              <a:avLst/>
              <a:gdLst>
                <a:gd name="connsiteX0" fmla="*/ 0 w 102394"/>
                <a:gd name="connsiteY0" fmla="*/ 59531 h 59531"/>
                <a:gd name="connsiteX1" fmla="*/ 102394 w 102394"/>
                <a:gd name="connsiteY1" fmla="*/ 0 h 59531"/>
              </a:gdLst>
              <a:ahLst/>
              <a:cxnLst>
                <a:cxn ang="0">
                  <a:pos x="connsiteX0" y="connsiteY0"/>
                </a:cxn>
                <a:cxn ang="0">
                  <a:pos x="connsiteX1" y="connsiteY1"/>
                </a:cxn>
              </a:cxnLst>
              <a:rect l="l" t="t" r="r" b="b"/>
              <a:pathLst>
                <a:path w="102394" h="59531">
                  <a:moveTo>
                    <a:pt x="0" y="59531"/>
                  </a:moveTo>
                  <a:lnTo>
                    <a:pt x="102394" y="0"/>
                  </a:lnTo>
                </a:path>
              </a:pathLst>
            </a:custGeom>
            <a:no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293" name="Freeform 292"/>
            <p:cNvSpPr/>
            <p:nvPr/>
          </p:nvSpPr>
          <p:spPr>
            <a:xfrm rot="21091902">
              <a:off x="16459200" y="11472863"/>
              <a:ext cx="102394" cy="59531"/>
            </a:xfrm>
            <a:custGeom>
              <a:avLst/>
              <a:gdLst>
                <a:gd name="connsiteX0" fmla="*/ 0 w 102394"/>
                <a:gd name="connsiteY0" fmla="*/ 59531 h 59531"/>
                <a:gd name="connsiteX1" fmla="*/ 102394 w 102394"/>
                <a:gd name="connsiteY1" fmla="*/ 0 h 59531"/>
              </a:gdLst>
              <a:ahLst/>
              <a:cxnLst>
                <a:cxn ang="0">
                  <a:pos x="connsiteX0" y="connsiteY0"/>
                </a:cxn>
                <a:cxn ang="0">
                  <a:pos x="connsiteX1" y="connsiteY1"/>
                </a:cxn>
              </a:cxnLst>
              <a:rect l="l" t="t" r="r" b="b"/>
              <a:pathLst>
                <a:path w="102394" h="59531">
                  <a:moveTo>
                    <a:pt x="0" y="59531"/>
                  </a:moveTo>
                  <a:lnTo>
                    <a:pt x="102394" y="0"/>
                  </a:lnTo>
                </a:path>
              </a:pathLst>
            </a:custGeom>
            <a:no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294" name="Freeform 293"/>
            <p:cNvSpPr/>
            <p:nvPr/>
          </p:nvSpPr>
          <p:spPr>
            <a:xfrm rot="21091902">
              <a:off x="16521112" y="11549063"/>
              <a:ext cx="102394" cy="59531"/>
            </a:xfrm>
            <a:custGeom>
              <a:avLst/>
              <a:gdLst>
                <a:gd name="connsiteX0" fmla="*/ 0 w 102394"/>
                <a:gd name="connsiteY0" fmla="*/ 59531 h 59531"/>
                <a:gd name="connsiteX1" fmla="*/ 102394 w 102394"/>
                <a:gd name="connsiteY1" fmla="*/ 0 h 59531"/>
              </a:gdLst>
              <a:ahLst/>
              <a:cxnLst>
                <a:cxn ang="0">
                  <a:pos x="connsiteX0" y="connsiteY0"/>
                </a:cxn>
                <a:cxn ang="0">
                  <a:pos x="connsiteX1" y="connsiteY1"/>
                </a:cxn>
              </a:cxnLst>
              <a:rect l="l" t="t" r="r" b="b"/>
              <a:pathLst>
                <a:path w="102394" h="59531">
                  <a:moveTo>
                    <a:pt x="0" y="59531"/>
                  </a:moveTo>
                  <a:lnTo>
                    <a:pt x="102394" y="0"/>
                  </a:lnTo>
                </a:path>
              </a:pathLst>
            </a:custGeom>
            <a:no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295" name="Freeform 294"/>
            <p:cNvSpPr/>
            <p:nvPr/>
          </p:nvSpPr>
          <p:spPr>
            <a:xfrm rot="179176">
              <a:off x="16571117" y="11658599"/>
              <a:ext cx="102394" cy="59531"/>
            </a:xfrm>
            <a:custGeom>
              <a:avLst/>
              <a:gdLst>
                <a:gd name="connsiteX0" fmla="*/ 0 w 102394"/>
                <a:gd name="connsiteY0" fmla="*/ 59531 h 59531"/>
                <a:gd name="connsiteX1" fmla="*/ 102394 w 102394"/>
                <a:gd name="connsiteY1" fmla="*/ 0 h 59531"/>
              </a:gdLst>
              <a:ahLst/>
              <a:cxnLst>
                <a:cxn ang="0">
                  <a:pos x="connsiteX0" y="connsiteY0"/>
                </a:cxn>
                <a:cxn ang="0">
                  <a:pos x="connsiteX1" y="connsiteY1"/>
                </a:cxn>
              </a:cxnLst>
              <a:rect l="l" t="t" r="r" b="b"/>
              <a:pathLst>
                <a:path w="102394" h="59531">
                  <a:moveTo>
                    <a:pt x="0" y="59531"/>
                  </a:moveTo>
                  <a:lnTo>
                    <a:pt x="102394" y="0"/>
                  </a:lnTo>
                </a:path>
              </a:pathLst>
            </a:custGeom>
            <a:no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grpSp>
      <p:sp>
        <p:nvSpPr>
          <p:cNvPr id="232" name="Freeform 231"/>
          <p:cNvSpPr/>
          <p:nvPr/>
        </p:nvSpPr>
        <p:spPr>
          <a:xfrm rot="21083382">
            <a:off x="13560373" y="11231822"/>
            <a:ext cx="709659" cy="824274"/>
          </a:xfrm>
          <a:custGeom>
            <a:avLst/>
            <a:gdLst>
              <a:gd name="connsiteX0" fmla="*/ 0 w 254000"/>
              <a:gd name="connsiteY0" fmla="*/ 0 h 406400"/>
              <a:gd name="connsiteX1" fmla="*/ 139700 w 254000"/>
              <a:gd name="connsiteY1" fmla="*/ 152400 h 406400"/>
              <a:gd name="connsiteX2" fmla="*/ 254000 w 254000"/>
              <a:gd name="connsiteY2" fmla="*/ 406400 h 406400"/>
              <a:gd name="connsiteX0" fmla="*/ 0 w 450710"/>
              <a:gd name="connsiteY0" fmla="*/ 0 h 523503"/>
              <a:gd name="connsiteX1" fmla="*/ 139700 w 450710"/>
              <a:gd name="connsiteY1" fmla="*/ 152400 h 523503"/>
              <a:gd name="connsiteX2" fmla="*/ 450710 w 450710"/>
              <a:gd name="connsiteY2" fmla="*/ 523503 h 523503"/>
              <a:gd name="connsiteX0" fmla="*/ 0 w 450710"/>
              <a:gd name="connsiteY0" fmla="*/ 0 h 523503"/>
              <a:gd name="connsiteX1" fmla="*/ 139700 w 450710"/>
              <a:gd name="connsiteY1" fmla="*/ 152400 h 523503"/>
              <a:gd name="connsiteX2" fmla="*/ 257993 w 450710"/>
              <a:gd name="connsiteY2" fmla="*/ 303986 h 523503"/>
              <a:gd name="connsiteX3" fmla="*/ 450710 w 450710"/>
              <a:gd name="connsiteY3" fmla="*/ 523503 h 523503"/>
            </a:gdLst>
            <a:ahLst/>
            <a:cxnLst>
              <a:cxn ang="0">
                <a:pos x="connsiteX0" y="connsiteY0"/>
              </a:cxn>
              <a:cxn ang="0">
                <a:pos x="connsiteX1" y="connsiteY1"/>
              </a:cxn>
              <a:cxn ang="0">
                <a:pos x="connsiteX2" y="connsiteY2"/>
              </a:cxn>
              <a:cxn ang="0">
                <a:pos x="connsiteX3" y="connsiteY3"/>
              </a:cxn>
            </a:cxnLst>
            <a:rect l="l" t="t" r="r" b="b"/>
            <a:pathLst>
              <a:path w="450710" h="523503">
                <a:moveTo>
                  <a:pt x="0" y="0"/>
                </a:moveTo>
                <a:cubicBezTo>
                  <a:pt x="48683" y="42333"/>
                  <a:pt x="96701" y="101736"/>
                  <a:pt x="139700" y="152400"/>
                </a:cubicBezTo>
                <a:cubicBezTo>
                  <a:pt x="182699" y="203064"/>
                  <a:pt x="206158" y="242136"/>
                  <a:pt x="257993" y="303986"/>
                </a:cubicBezTo>
                <a:cubicBezTo>
                  <a:pt x="309828" y="365837"/>
                  <a:pt x="421114" y="485801"/>
                  <a:pt x="450710" y="523503"/>
                </a:cubicBezTo>
              </a:path>
            </a:pathLst>
          </a:custGeom>
          <a:no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233" name="Freeform 232"/>
          <p:cNvSpPr/>
          <p:nvPr/>
        </p:nvSpPr>
        <p:spPr>
          <a:xfrm rot="20575284">
            <a:off x="13374831" y="11344044"/>
            <a:ext cx="161223" cy="93734"/>
          </a:xfrm>
          <a:custGeom>
            <a:avLst/>
            <a:gdLst>
              <a:gd name="connsiteX0" fmla="*/ 0 w 102394"/>
              <a:gd name="connsiteY0" fmla="*/ 59531 h 59531"/>
              <a:gd name="connsiteX1" fmla="*/ 102394 w 102394"/>
              <a:gd name="connsiteY1" fmla="*/ 0 h 59531"/>
            </a:gdLst>
            <a:ahLst/>
            <a:cxnLst>
              <a:cxn ang="0">
                <a:pos x="connsiteX0" y="connsiteY0"/>
              </a:cxn>
              <a:cxn ang="0">
                <a:pos x="connsiteX1" y="connsiteY1"/>
              </a:cxn>
            </a:cxnLst>
            <a:rect l="l" t="t" r="r" b="b"/>
            <a:pathLst>
              <a:path w="102394" h="59531">
                <a:moveTo>
                  <a:pt x="0" y="59531"/>
                </a:moveTo>
                <a:lnTo>
                  <a:pt x="102394" y="0"/>
                </a:lnTo>
              </a:path>
            </a:pathLst>
          </a:custGeom>
          <a:no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234" name="Freeform 233"/>
          <p:cNvSpPr/>
          <p:nvPr/>
        </p:nvSpPr>
        <p:spPr>
          <a:xfrm rot="20575284">
            <a:off x="13493786" y="11428419"/>
            <a:ext cx="161223" cy="93734"/>
          </a:xfrm>
          <a:custGeom>
            <a:avLst/>
            <a:gdLst>
              <a:gd name="connsiteX0" fmla="*/ 0 w 102394"/>
              <a:gd name="connsiteY0" fmla="*/ 59531 h 59531"/>
              <a:gd name="connsiteX1" fmla="*/ 102394 w 102394"/>
              <a:gd name="connsiteY1" fmla="*/ 0 h 59531"/>
            </a:gdLst>
            <a:ahLst/>
            <a:cxnLst>
              <a:cxn ang="0">
                <a:pos x="connsiteX0" y="connsiteY0"/>
              </a:cxn>
              <a:cxn ang="0">
                <a:pos x="connsiteX1" y="connsiteY1"/>
              </a:cxn>
            </a:cxnLst>
            <a:rect l="l" t="t" r="r" b="b"/>
            <a:pathLst>
              <a:path w="102394" h="59531">
                <a:moveTo>
                  <a:pt x="0" y="59531"/>
                </a:moveTo>
                <a:lnTo>
                  <a:pt x="102394" y="0"/>
                </a:lnTo>
              </a:path>
            </a:pathLst>
          </a:custGeom>
          <a:no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235" name="Freeform 234"/>
          <p:cNvSpPr/>
          <p:nvPr/>
        </p:nvSpPr>
        <p:spPr>
          <a:xfrm rot="20575284">
            <a:off x="13608133" y="11532452"/>
            <a:ext cx="161223" cy="93734"/>
          </a:xfrm>
          <a:custGeom>
            <a:avLst/>
            <a:gdLst>
              <a:gd name="connsiteX0" fmla="*/ 0 w 102394"/>
              <a:gd name="connsiteY0" fmla="*/ 59531 h 59531"/>
              <a:gd name="connsiteX1" fmla="*/ 102394 w 102394"/>
              <a:gd name="connsiteY1" fmla="*/ 0 h 59531"/>
            </a:gdLst>
            <a:ahLst/>
            <a:cxnLst>
              <a:cxn ang="0">
                <a:pos x="connsiteX0" y="connsiteY0"/>
              </a:cxn>
              <a:cxn ang="0">
                <a:pos x="connsiteX1" y="connsiteY1"/>
              </a:cxn>
            </a:cxnLst>
            <a:rect l="l" t="t" r="r" b="b"/>
            <a:pathLst>
              <a:path w="102394" h="59531">
                <a:moveTo>
                  <a:pt x="0" y="59531"/>
                </a:moveTo>
                <a:lnTo>
                  <a:pt x="102394" y="0"/>
                </a:lnTo>
              </a:path>
            </a:pathLst>
          </a:custGeom>
          <a:no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236" name="Freeform 235"/>
          <p:cNvSpPr/>
          <p:nvPr/>
        </p:nvSpPr>
        <p:spPr>
          <a:xfrm rot="21262558">
            <a:off x="13731790" y="11639213"/>
            <a:ext cx="161223" cy="93734"/>
          </a:xfrm>
          <a:custGeom>
            <a:avLst/>
            <a:gdLst>
              <a:gd name="connsiteX0" fmla="*/ 0 w 102394"/>
              <a:gd name="connsiteY0" fmla="*/ 59531 h 59531"/>
              <a:gd name="connsiteX1" fmla="*/ 102394 w 102394"/>
              <a:gd name="connsiteY1" fmla="*/ 0 h 59531"/>
            </a:gdLst>
            <a:ahLst/>
            <a:cxnLst>
              <a:cxn ang="0">
                <a:pos x="connsiteX0" y="connsiteY0"/>
              </a:cxn>
              <a:cxn ang="0">
                <a:pos x="connsiteX1" y="connsiteY1"/>
              </a:cxn>
            </a:cxnLst>
            <a:rect l="l" t="t" r="r" b="b"/>
            <a:pathLst>
              <a:path w="102394" h="59531">
                <a:moveTo>
                  <a:pt x="0" y="59531"/>
                </a:moveTo>
                <a:lnTo>
                  <a:pt x="102394" y="0"/>
                </a:lnTo>
              </a:path>
            </a:pathLst>
          </a:custGeom>
          <a:no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237" name="Freeform 236"/>
          <p:cNvSpPr/>
          <p:nvPr/>
        </p:nvSpPr>
        <p:spPr>
          <a:xfrm rot="21038578">
            <a:off x="14039644" y="11921078"/>
            <a:ext cx="161223" cy="93734"/>
          </a:xfrm>
          <a:custGeom>
            <a:avLst/>
            <a:gdLst>
              <a:gd name="connsiteX0" fmla="*/ 0 w 102394"/>
              <a:gd name="connsiteY0" fmla="*/ 59531 h 59531"/>
              <a:gd name="connsiteX1" fmla="*/ 102394 w 102394"/>
              <a:gd name="connsiteY1" fmla="*/ 0 h 59531"/>
            </a:gdLst>
            <a:ahLst/>
            <a:cxnLst>
              <a:cxn ang="0">
                <a:pos x="connsiteX0" y="connsiteY0"/>
              </a:cxn>
              <a:cxn ang="0">
                <a:pos x="connsiteX1" y="connsiteY1"/>
              </a:cxn>
            </a:cxnLst>
            <a:rect l="l" t="t" r="r" b="b"/>
            <a:pathLst>
              <a:path w="102394" h="59531">
                <a:moveTo>
                  <a:pt x="0" y="59531"/>
                </a:moveTo>
                <a:lnTo>
                  <a:pt x="102394" y="0"/>
                </a:lnTo>
              </a:path>
            </a:pathLst>
          </a:custGeom>
          <a:no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238" name="Freeform 237"/>
          <p:cNvSpPr/>
          <p:nvPr/>
        </p:nvSpPr>
        <p:spPr>
          <a:xfrm rot="20840089">
            <a:off x="13933694" y="11823125"/>
            <a:ext cx="161223" cy="93734"/>
          </a:xfrm>
          <a:custGeom>
            <a:avLst/>
            <a:gdLst>
              <a:gd name="connsiteX0" fmla="*/ 0 w 102394"/>
              <a:gd name="connsiteY0" fmla="*/ 59531 h 59531"/>
              <a:gd name="connsiteX1" fmla="*/ 102394 w 102394"/>
              <a:gd name="connsiteY1" fmla="*/ 0 h 59531"/>
            </a:gdLst>
            <a:ahLst/>
            <a:cxnLst>
              <a:cxn ang="0">
                <a:pos x="connsiteX0" y="connsiteY0"/>
              </a:cxn>
              <a:cxn ang="0">
                <a:pos x="connsiteX1" y="connsiteY1"/>
              </a:cxn>
            </a:cxnLst>
            <a:rect l="l" t="t" r="r" b="b"/>
            <a:pathLst>
              <a:path w="102394" h="59531">
                <a:moveTo>
                  <a:pt x="0" y="59531"/>
                </a:moveTo>
                <a:lnTo>
                  <a:pt x="102394" y="0"/>
                </a:lnTo>
              </a:path>
            </a:pathLst>
          </a:custGeom>
          <a:no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239" name="TextBox 238"/>
          <p:cNvSpPr txBox="1"/>
          <p:nvPr/>
        </p:nvSpPr>
        <p:spPr>
          <a:xfrm rot="3748164">
            <a:off x="13411086" y="13349634"/>
            <a:ext cx="1578445" cy="646331"/>
          </a:xfrm>
          <a:prstGeom prst="rect">
            <a:avLst/>
          </a:prstGeom>
          <a:noFill/>
        </p:spPr>
        <p:txBody>
          <a:bodyPr wrap="none" rtlCol="0">
            <a:spAutoFit/>
          </a:bodyPr>
          <a:lstStyle/>
          <a:p>
            <a:r>
              <a:rPr lang="en-US" sz="3600" b="1" dirty="0" smtClean="0">
                <a:latin typeface="Minion Pro Cond" panose="02040706060306020203" pitchFamily="18" charset="0"/>
              </a:rPr>
              <a:t>21</a:t>
            </a:r>
            <a:r>
              <a:rPr lang="en-US" sz="3600" b="1" baseline="30000" dirty="0" smtClean="0">
                <a:latin typeface="Minion Pro Cond" panose="02040706060306020203" pitchFamily="18" charset="0"/>
              </a:rPr>
              <a:t>st</a:t>
            </a:r>
            <a:r>
              <a:rPr lang="en-US" sz="3600" b="1" dirty="0" smtClean="0">
                <a:latin typeface="Minion Pro Cond" panose="02040706060306020203" pitchFamily="18" charset="0"/>
              </a:rPr>
              <a:t> IN, </a:t>
            </a:r>
            <a:endParaRPr lang="en-US" sz="3600" b="1" dirty="0">
              <a:latin typeface="Minion Pro Cond" panose="02040706060306020203" pitchFamily="18" charset="0"/>
            </a:endParaRPr>
          </a:p>
        </p:txBody>
      </p:sp>
      <p:sp>
        <p:nvSpPr>
          <p:cNvPr id="240" name="TextBox 239"/>
          <p:cNvSpPr txBox="1"/>
          <p:nvPr/>
        </p:nvSpPr>
        <p:spPr>
          <a:xfrm rot="1899388">
            <a:off x="14383414" y="14530326"/>
            <a:ext cx="1717073" cy="646331"/>
          </a:xfrm>
          <a:prstGeom prst="rect">
            <a:avLst/>
          </a:prstGeom>
          <a:noFill/>
        </p:spPr>
        <p:txBody>
          <a:bodyPr wrap="none" rtlCol="0">
            <a:spAutoFit/>
          </a:bodyPr>
          <a:lstStyle/>
          <a:p>
            <a:r>
              <a:rPr lang="en-US" sz="3600" b="1" dirty="0" smtClean="0">
                <a:latin typeface="Minion Pro Cond" panose="02040706060306020203" pitchFamily="18" charset="0"/>
              </a:rPr>
              <a:t>24</a:t>
            </a:r>
            <a:r>
              <a:rPr lang="en-US" sz="3600" b="1" baseline="30000" dirty="0" smtClean="0">
                <a:latin typeface="Minion Pro Cond" panose="02040706060306020203" pitchFamily="18" charset="0"/>
              </a:rPr>
              <a:t>th</a:t>
            </a:r>
            <a:r>
              <a:rPr lang="en-US" sz="3600" b="1" dirty="0" smtClean="0">
                <a:latin typeface="Minion Pro Cond" panose="02040706060306020203" pitchFamily="18" charset="0"/>
              </a:rPr>
              <a:t> DIV</a:t>
            </a:r>
            <a:endParaRPr lang="en-US" sz="3600" b="1" dirty="0">
              <a:latin typeface="Minion Pro Cond" panose="02040706060306020203" pitchFamily="18" charset="0"/>
            </a:endParaRPr>
          </a:p>
        </p:txBody>
      </p:sp>
      <p:sp>
        <p:nvSpPr>
          <p:cNvPr id="241" name="Freeform 240"/>
          <p:cNvSpPr/>
          <p:nvPr/>
        </p:nvSpPr>
        <p:spPr>
          <a:xfrm>
            <a:off x="19654853" y="11556541"/>
            <a:ext cx="2346763" cy="4540000"/>
          </a:xfrm>
          <a:custGeom>
            <a:avLst/>
            <a:gdLst>
              <a:gd name="connsiteX0" fmla="*/ 0 w 2795451"/>
              <a:gd name="connsiteY0" fmla="*/ 0 h 5408023"/>
              <a:gd name="connsiteX1" fmla="*/ 757646 w 2795451"/>
              <a:gd name="connsiteY1" fmla="*/ 1018903 h 5408023"/>
              <a:gd name="connsiteX2" fmla="*/ 1045029 w 2795451"/>
              <a:gd name="connsiteY2" fmla="*/ 2272937 h 5408023"/>
              <a:gd name="connsiteX3" fmla="*/ 1619794 w 2795451"/>
              <a:gd name="connsiteY3" fmla="*/ 3631475 h 5408023"/>
              <a:gd name="connsiteX4" fmla="*/ 2403566 w 2795451"/>
              <a:gd name="connsiteY4" fmla="*/ 4572000 h 5408023"/>
              <a:gd name="connsiteX5" fmla="*/ 2795451 w 2795451"/>
              <a:gd name="connsiteY5" fmla="*/ 5408023 h 54080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95451" h="5408023">
                <a:moveTo>
                  <a:pt x="0" y="0"/>
                </a:moveTo>
                <a:cubicBezTo>
                  <a:pt x="291737" y="320040"/>
                  <a:pt x="583475" y="640080"/>
                  <a:pt x="757646" y="1018903"/>
                </a:cubicBezTo>
                <a:cubicBezTo>
                  <a:pt x="931818" y="1397726"/>
                  <a:pt x="901338" y="1837508"/>
                  <a:pt x="1045029" y="2272937"/>
                </a:cubicBezTo>
                <a:cubicBezTo>
                  <a:pt x="1188720" y="2708366"/>
                  <a:pt x="1393371" y="3248298"/>
                  <a:pt x="1619794" y="3631475"/>
                </a:cubicBezTo>
                <a:cubicBezTo>
                  <a:pt x="1846217" y="4014652"/>
                  <a:pt x="2207623" y="4275909"/>
                  <a:pt x="2403566" y="4572000"/>
                </a:cubicBezTo>
                <a:cubicBezTo>
                  <a:pt x="2599509" y="4868091"/>
                  <a:pt x="2697480" y="5138057"/>
                  <a:pt x="2795451" y="5408023"/>
                </a:cubicBezTo>
              </a:path>
            </a:pathLst>
          </a:custGeom>
          <a:noFill/>
          <a:ln w="101600" cmpd="dbl">
            <a:solidFill>
              <a:srgbClr val="6633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242" name="TextBox 241"/>
          <p:cNvSpPr txBox="1"/>
          <p:nvPr/>
        </p:nvSpPr>
        <p:spPr>
          <a:xfrm rot="1093547">
            <a:off x="18662285" y="15933997"/>
            <a:ext cx="1492716" cy="646331"/>
          </a:xfrm>
          <a:prstGeom prst="rect">
            <a:avLst/>
          </a:prstGeom>
          <a:noFill/>
        </p:spPr>
        <p:txBody>
          <a:bodyPr wrap="none" rtlCol="0">
            <a:spAutoFit/>
          </a:bodyPr>
          <a:lstStyle/>
          <a:p>
            <a:r>
              <a:rPr lang="en-US" sz="3600" b="1" dirty="0" smtClean="0">
                <a:latin typeface="Minion Pro Cond" panose="02040706060306020203" pitchFamily="18" charset="0"/>
              </a:rPr>
              <a:t>23d IN </a:t>
            </a:r>
            <a:endParaRPr lang="en-US" sz="3600" b="1" dirty="0">
              <a:latin typeface="Minion Pro Cond" panose="02040706060306020203" pitchFamily="18" charset="0"/>
            </a:endParaRPr>
          </a:p>
        </p:txBody>
      </p:sp>
      <p:sp>
        <p:nvSpPr>
          <p:cNvPr id="243" name="TextBox 242"/>
          <p:cNvSpPr txBox="1"/>
          <p:nvPr/>
        </p:nvSpPr>
        <p:spPr>
          <a:xfrm>
            <a:off x="20239716" y="16286623"/>
            <a:ext cx="1481431" cy="646331"/>
          </a:xfrm>
          <a:prstGeom prst="rect">
            <a:avLst/>
          </a:prstGeom>
          <a:noFill/>
        </p:spPr>
        <p:txBody>
          <a:bodyPr wrap="none" rtlCol="0">
            <a:spAutoFit/>
          </a:bodyPr>
          <a:lstStyle/>
          <a:p>
            <a:r>
              <a:rPr lang="en-US" sz="3600" b="1" dirty="0" smtClean="0">
                <a:latin typeface="Minion Pro Cond" panose="02040706060306020203" pitchFamily="18" charset="0"/>
              </a:rPr>
              <a:t>2d DIV</a:t>
            </a:r>
            <a:endParaRPr lang="en-US" sz="3600" b="1" dirty="0">
              <a:latin typeface="Minion Pro Cond" panose="02040706060306020203" pitchFamily="18" charset="0"/>
            </a:endParaRPr>
          </a:p>
        </p:txBody>
      </p:sp>
      <p:sp>
        <p:nvSpPr>
          <p:cNvPr id="13" name="TextBox 12"/>
          <p:cNvSpPr txBox="1"/>
          <p:nvPr/>
        </p:nvSpPr>
        <p:spPr>
          <a:xfrm>
            <a:off x="19485451" y="5475344"/>
            <a:ext cx="4205831" cy="2086725"/>
          </a:xfrm>
          <a:prstGeom prst="rect">
            <a:avLst/>
          </a:prstGeom>
          <a:solidFill>
            <a:srgbClr val="E5FFFF"/>
          </a:solidFill>
          <a:ln w="76200">
            <a:solidFill>
              <a:schemeClr val="tx1"/>
            </a:solidFill>
          </a:ln>
        </p:spPr>
        <p:txBody>
          <a:bodyPr wrap="none" rtlCol="0">
            <a:spAutoFit/>
          </a:bodyPr>
          <a:lstStyle/>
          <a:p>
            <a:pPr algn="ctr"/>
            <a:r>
              <a:rPr lang="en-US" b="1" dirty="0" smtClean="0">
                <a:latin typeface="Minion Pro" panose="02040503050306020203" pitchFamily="18" charset="0"/>
              </a:rPr>
              <a:t>Regimental </a:t>
            </a:r>
          </a:p>
          <a:p>
            <a:pPr algn="ctr"/>
            <a:r>
              <a:rPr lang="en-US" b="1" dirty="0" smtClean="0">
                <a:latin typeface="Minion Pro" panose="02040503050306020203" pitchFamily="18" charset="0"/>
              </a:rPr>
              <a:t>L-5 Liaison Plane</a:t>
            </a:r>
          </a:p>
          <a:p>
            <a:pPr algn="ctr"/>
            <a:r>
              <a:rPr lang="en-US" b="1" dirty="0" smtClean="0">
                <a:latin typeface="Minion Pro" panose="02040503050306020203" pitchFamily="18" charset="0"/>
              </a:rPr>
              <a:t>(1</a:t>
            </a:r>
            <a:r>
              <a:rPr lang="en-US" b="1" baseline="30000" dirty="0" smtClean="0">
                <a:latin typeface="Minion Pro" panose="02040503050306020203" pitchFamily="18" charset="0"/>
              </a:rPr>
              <a:t>st</a:t>
            </a:r>
            <a:r>
              <a:rPr lang="en-US" b="1" dirty="0" smtClean="0">
                <a:latin typeface="Minion Pro" panose="02040503050306020203" pitchFamily="18" charset="0"/>
              </a:rPr>
              <a:t> BN XO)</a:t>
            </a:r>
            <a:endParaRPr lang="en-US" b="1" dirty="0">
              <a:latin typeface="Minion Pro" panose="02040503050306020203" pitchFamily="18" charset="0"/>
            </a:endParaRPr>
          </a:p>
        </p:txBody>
      </p:sp>
      <p:sp>
        <p:nvSpPr>
          <p:cNvPr id="253" name="Freeform 252"/>
          <p:cNvSpPr/>
          <p:nvPr/>
        </p:nvSpPr>
        <p:spPr>
          <a:xfrm>
            <a:off x="14104620" y="12070080"/>
            <a:ext cx="1234440" cy="160020"/>
          </a:xfrm>
          <a:custGeom>
            <a:avLst/>
            <a:gdLst>
              <a:gd name="connsiteX0" fmla="*/ 0 w 1234440"/>
              <a:gd name="connsiteY0" fmla="*/ 0 h 160020"/>
              <a:gd name="connsiteX1" fmla="*/ 640080 w 1234440"/>
              <a:gd name="connsiteY1" fmla="*/ 45720 h 160020"/>
              <a:gd name="connsiteX2" fmla="*/ 1234440 w 1234440"/>
              <a:gd name="connsiteY2" fmla="*/ 160020 h 160020"/>
            </a:gdLst>
            <a:ahLst/>
            <a:cxnLst>
              <a:cxn ang="0">
                <a:pos x="connsiteX0" y="connsiteY0"/>
              </a:cxn>
              <a:cxn ang="0">
                <a:pos x="connsiteX1" y="connsiteY1"/>
              </a:cxn>
              <a:cxn ang="0">
                <a:pos x="connsiteX2" y="connsiteY2"/>
              </a:cxn>
            </a:cxnLst>
            <a:rect l="l" t="t" r="r" b="b"/>
            <a:pathLst>
              <a:path w="1234440" h="160020">
                <a:moveTo>
                  <a:pt x="0" y="0"/>
                </a:moveTo>
                <a:cubicBezTo>
                  <a:pt x="217170" y="9525"/>
                  <a:pt x="434340" y="19050"/>
                  <a:pt x="640080" y="45720"/>
                </a:cubicBezTo>
                <a:cubicBezTo>
                  <a:pt x="845820" y="72390"/>
                  <a:pt x="1040130" y="116205"/>
                  <a:pt x="1234440" y="160020"/>
                </a:cubicBezTo>
              </a:path>
            </a:pathLst>
          </a:custGeom>
          <a:noFill/>
          <a:ln w="114300">
            <a:solidFill>
              <a:srgbClr val="0033CC"/>
            </a:solid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4" name="Freeform 253"/>
          <p:cNvSpPr/>
          <p:nvPr/>
        </p:nvSpPr>
        <p:spPr>
          <a:xfrm>
            <a:off x="15779263" y="11285967"/>
            <a:ext cx="6400800" cy="4821544"/>
          </a:xfrm>
          <a:custGeom>
            <a:avLst/>
            <a:gdLst>
              <a:gd name="connsiteX0" fmla="*/ 6685916 w 6685916"/>
              <a:gd name="connsiteY0" fmla="*/ 9331570 h 9331570"/>
              <a:gd name="connsiteX1" fmla="*/ 6451454 w 6685916"/>
              <a:gd name="connsiteY1" fmla="*/ 8604739 h 9331570"/>
              <a:gd name="connsiteX2" fmla="*/ 5888746 w 6685916"/>
              <a:gd name="connsiteY2" fmla="*/ 7971693 h 9331570"/>
              <a:gd name="connsiteX3" fmla="*/ 5466716 w 6685916"/>
              <a:gd name="connsiteY3" fmla="*/ 7291754 h 9331570"/>
              <a:gd name="connsiteX4" fmla="*/ 5091577 w 6685916"/>
              <a:gd name="connsiteY4" fmla="*/ 6002216 h 9331570"/>
              <a:gd name="connsiteX5" fmla="*/ 4786777 w 6685916"/>
              <a:gd name="connsiteY5" fmla="*/ 5251939 h 9331570"/>
              <a:gd name="connsiteX6" fmla="*/ 4528869 w 6685916"/>
              <a:gd name="connsiteY6" fmla="*/ 4876800 h 9331570"/>
              <a:gd name="connsiteX7" fmla="*/ 4294408 w 6685916"/>
              <a:gd name="connsiteY7" fmla="*/ 4572000 h 9331570"/>
              <a:gd name="connsiteX8" fmla="*/ 3731700 w 6685916"/>
              <a:gd name="connsiteY8" fmla="*/ 4572000 h 9331570"/>
              <a:gd name="connsiteX9" fmla="*/ 3286223 w 6685916"/>
              <a:gd name="connsiteY9" fmla="*/ 5228493 h 9331570"/>
              <a:gd name="connsiteX10" fmla="*/ 2700069 w 6685916"/>
              <a:gd name="connsiteY10" fmla="*/ 5556739 h 9331570"/>
              <a:gd name="connsiteX11" fmla="*/ 2043577 w 6685916"/>
              <a:gd name="connsiteY11" fmla="*/ 5697416 h 9331570"/>
              <a:gd name="connsiteX12" fmla="*/ 1410531 w 6685916"/>
              <a:gd name="connsiteY12" fmla="*/ 6025662 h 9331570"/>
              <a:gd name="connsiteX13" fmla="*/ 777485 w 6685916"/>
              <a:gd name="connsiteY13" fmla="*/ 5486400 h 9331570"/>
              <a:gd name="connsiteX14" fmla="*/ 285116 w 6685916"/>
              <a:gd name="connsiteY14" fmla="*/ 5158154 h 9331570"/>
              <a:gd name="connsiteX15" fmla="*/ 238223 w 6685916"/>
              <a:gd name="connsiteY15" fmla="*/ 4267200 h 9331570"/>
              <a:gd name="connsiteX16" fmla="*/ 425792 w 6685916"/>
              <a:gd name="connsiteY16" fmla="*/ 3376247 h 9331570"/>
              <a:gd name="connsiteX17" fmla="*/ 472685 w 6685916"/>
              <a:gd name="connsiteY17" fmla="*/ 2977662 h 9331570"/>
              <a:gd name="connsiteX18" fmla="*/ 214777 w 6685916"/>
              <a:gd name="connsiteY18" fmla="*/ 2672862 h 9331570"/>
              <a:gd name="connsiteX19" fmla="*/ 3762 w 6685916"/>
              <a:gd name="connsiteY19" fmla="*/ 2180493 h 9331570"/>
              <a:gd name="connsiteX20" fmla="*/ 74100 w 6685916"/>
              <a:gd name="connsiteY20" fmla="*/ 1711570 h 9331570"/>
              <a:gd name="connsiteX21" fmla="*/ 3762 w 6685916"/>
              <a:gd name="connsiteY21" fmla="*/ 1453662 h 9331570"/>
              <a:gd name="connsiteX22" fmla="*/ 214777 w 6685916"/>
              <a:gd name="connsiteY22" fmla="*/ 820616 h 9331570"/>
              <a:gd name="connsiteX23" fmla="*/ 449239 w 6685916"/>
              <a:gd name="connsiteY23" fmla="*/ 351693 h 9331570"/>
              <a:gd name="connsiteX24" fmla="*/ 308562 w 6685916"/>
              <a:gd name="connsiteY24" fmla="*/ 0 h 9331570"/>
              <a:gd name="connsiteX0" fmla="*/ 6685916 w 6685916"/>
              <a:gd name="connsiteY0" fmla="*/ 8979877 h 8979877"/>
              <a:gd name="connsiteX1" fmla="*/ 6451454 w 6685916"/>
              <a:gd name="connsiteY1" fmla="*/ 8253046 h 8979877"/>
              <a:gd name="connsiteX2" fmla="*/ 5888746 w 6685916"/>
              <a:gd name="connsiteY2" fmla="*/ 7620000 h 8979877"/>
              <a:gd name="connsiteX3" fmla="*/ 5466716 w 6685916"/>
              <a:gd name="connsiteY3" fmla="*/ 6940061 h 8979877"/>
              <a:gd name="connsiteX4" fmla="*/ 5091577 w 6685916"/>
              <a:gd name="connsiteY4" fmla="*/ 5650523 h 8979877"/>
              <a:gd name="connsiteX5" fmla="*/ 4786777 w 6685916"/>
              <a:gd name="connsiteY5" fmla="*/ 4900246 h 8979877"/>
              <a:gd name="connsiteX6" fmla="*/ 4528869 w 6685916"/>
              <a:gd name="connsiteY6" fmla="*/ 4525107 h 8979877"/>
              <a:gd name="connsiteX7" fmla="*/ 4294408 w 6685916"/>
              <a:gd name="connsiteY7" fmla="*/ 4220307 h 8979877"/>
              <a:gd name="connsiteX8" fmla="*/ 3731700 w 6685916"/>
              <a:gd name="connsiteY8" fmla="*/ 4220307 h 8979877"/>
              <a:gd name="connsiteX9" fmla="*/ 3286223 w 6685916"/>
              <a:gd name="connsiteY9" fmla="*/ 4876800 h 8979877"/>
              <a:gd name="connsiteX10" fmla="*/ 2700069 w 6685916"/>
              <a:gd name="connsiteY10" fmla="*/ 5205046 h 8979877"/>
              <a:gd name="connsiteX11" fmla="*/ 2043577 w 6685916"/>
              <a:gd name="connsiteY11" fmla="*/ 5345723 h 8979877"/>
              <a:gd name="connsiteX12" fmla="*/ 1410531 w 6685916"/>
              <a:gd name="connsiteY12" fmla="*/ 5673969 h 8979877"/>
              <a:gd name="connsiteX13" fmla="*/ 777485 w 6685916"/>
              <a:gd name="connsiteY13" fmla="*/ 5134707 h 8979877"/>
              <a:gd name="connsiteX14" fmla="*/ 285116 w 6685916"/>
              <a:gd name="connsiteY14" fmla="*/ 4806461 h 8979877"/>
              <a:gd name="connsiteX15" fmla="*/ 238223 w 6685916"/>
              <a:gd name="connsiteY15" fmla="*/ 3915507 h 8979877"/>
              <a:gd name="connsiteX16" fmla="*/ 425792 w 6685916"/>
              <a:gd name="connsiteY16" fmla="*/ 3024554 h 8979877"/>
              <a:gd name="connsiteX17" fmla="*/ 472685 w 6685916"/>
              <a:gd name="connsiteY17" fmla="*/ 2625969 h 8979877"/>
              <a:gd name="connsiteX18" fmla="*/ 214777 w 6685916"/>
              <a:gd name="connsiteY18" fmla="*/ 2321169 h 8979877"/>
              <a:gd name="connsiteX19" fmla="*/ 3762 w 6685916"/>
              <a:gd name="connsiteY19" fmla="*/ 1828800 h 8979877"/>
              <a:gd name="connsiteX20" fmla="*/ 74100 w 6685916"/>
              <a:gd name="connsiteY20" fmla="*/ 1359877 h 8979877"/>
              <a:gd name="connsiteX21" fmla="*/ 3762 w 6685916"/>
              <a:gd name="connsiteY21" fmla="*/ 1101969 h 8979877"/>
              <a:gd name="connsiteX22" fmla="*/ 214777 w 6685916"/>
              <a:gd name="connsiteY22" fmla="*/ 468923 h 8979877"/>
              <a:gd name="connsiteX23" fmla="*/ 449239 w 6685916"/>
              <a:gd name="connsiteY23" fmla="*/ 0 h 8979877"/>
              <a:gd name="connsiteX0" fmla="*/ 6685916 w 6685916"/>
              <a:gd name="connsiteY0" fmla="*/ 8510954 h 8510954"/>
              <a:gd name="connsiteX1" fmla="*/ 6451454 w 6685916"/>
              <a:gd name="connsiteY1" fmla="*/ 7784123 h 8510954"/>
              <a:gd name="connsiteX2" fmla="*/ 5888746 w 6685916"/>
              <a:gd name="connsiteY2" fmla="*/ 7151077 h 8510954"/>
              <a:gd name="connsiteX3" fmla="*/ 5466716 w 6685916"/>
              <a:gd name="connsiteY3" fmla="*/ 6471138 h 8510954"/>
              <a:gd name="connsiteX4" fmla="*/ 5091577 w 6685916"/>
              <a:gd name="connsiteY4" fmla="*/ 5181600 h 8510954"/>
              <a:gd name="connsiteX5" fmla="*/ 4786777 w 6685916"/>
              <a:gd name="connsiteY5" fmla="*/ 4431323 h 8510954"/>
              <a:gd name="connsiteX6" fmla="*/ 4528869 w 6685916"/>
              <a:gd name="connsiteY6" fmla="*/ 4056184 h 8510954"/>
              <a:gd name="connsiteX7" fmla="*/ 4294408 w 6685916"/>
              <a:gd name="connsiteY7" fmla="*/ 3751384 h 8510954"/>
              <a:gd name="connsiteX8" fmla="*/ 3731700 w 6685916"/>
              <a:gd name="connsiteY8" fmla="*/ 3751384 h 8510954"/>
              <a:gd name="connsiteX9" fmla="*/ 3286223 w 6685916"/>
              <a:gd name="connsiteY9" fmla="*/ 4407877 h 8510954"/>
              <a:gd name="connsiteX10" fmla="*/ 2700069 w 6685916"/>
              <a:gd name="connsiteY10" fmla="*/ 4736123 h 8510954"/>
              <a:gd name="connsiteX11" fmla="*/ 2043577 w 6685916"/>
              <a:gd name="connsiteY11" fmla="*/ 4876800 h 8510954"/>
              <a:gd name="connsiteX12" fmla="*/ 1410531 w 6685916"/>
              <a:gd name="connsiteY12" fmla="*/ 5205046 h 8510954"/>
              <a:gd name="connsiteX13" fmla="*/ 777485 w 6685916"/>
              <a:gd name="connsiteY13" fmla="*/ 4665784 h 8510954"/>
              <a:gd name="connsiteX14" fmla="*/ 285116 w 6685916"/>
              <a:gd name="connsiteY14" fmla="*/ 4337538 h 8510954"/>
              <a:gd name="connsiteX15" fmla="*/ 238223 w 6685916"/>
              <a:gd name="connsiteY15" fmla="*/ 3446584 h 8510954"/>
              <a:gd name="connsiteX16" fmla="*/ 425792 w 6685916"/>
              <a:gd name="connsiteY16" fmla="*/ 2555631 h 8510954"/>
              <a:gd name="connsiteX17" fmla="*/ 472685 w 6685916"/>
              <a:gd name="connsiteY17" fmla="*/ 2157046 h 8510954"/>
              <a:gd name="connsiteX18" fmla="*/ 214777 w 6685916"/>
              <a:gd name="connsiteY18" fmla="*/ 1852246 h 8510954"/>
              <a:gd name="connsiteX19" fmla="*/ 3762 w 6685916"/>
              <a:gd name="connsiteY19" fmla="*/ 1359877 h 8510954"/>
              <a:gd name="connsiteX20" fmla="*/ 74100 w 6685916"/>
              <a:gd name="connsiteY20" fmla="*/ 890954 h 8510954"/>
              <a:gd name="connsiteX21" fmla="*/ 3762 w 6685916"/>
              <a:gd name="connsiteY21" fmla="*/ 633046 h 8510954"/>
              <a:gd name="connsiteX22" fmla="*/ 214777 w 6685916"/>
              <a:gd name="connsiteY22" fmla="*/ 0 h 8510954"/>
              <a:gd name="connsiteX0" fmla="*/ 6685916 w 6685916"/>
              <a:gd name="connsiteY0" fmla="*/ 7877908 h 7877908"/>
              <a:gd name="connsiteX1" fmla="*/ 6451454 w 6685916"/>
              <a:gd name="connsiteY1" fmla="*/ 7151077 h 7877908"/>
              <a:gd name="connsiteX2" fmla="*/ 5888746 w 6685916"/>
              <a:gd name="connsiteY2" fmla="*/ 6518031 h 7877908"/>
              <a:gd name="connsiteX3" fmla="*/ 5466716 w 6685916"/>
              <a:gd name="connsiteY3" fmla="*/ 5838092 h 7877908"/>
              <a:gd name="connsiteX4" fmla="*/ 5091577 w 6685916"/>
              <a:gd name="connsiteY4" fmla="*/ 4548554 h 7877908"/>
              <a:gd name="connsiteX5" fmla="*/ 4786777 w 6685916"/>
              <a:gd name="connsiteY5" fmla="*/ 3798277 h 7877908"/>
              <a:gd name="connsiteX6" fmla="*/ 4528869 w 6685916"/>
              <a:gd name="connsiteY6" fmla="*/ 3423138 h 7877908"/>
              <a:gd name="connsiteX7" fmla="*/ 4294408 w 6685916"/>
              <a:gd name="connsiteY7" fmla="*/ 3118338 h 7877908"/>
              <a:gd name="connsiteX8" fmla="*/ 3731700 w 6685916"/>
              <a:gd name="connsiteY8" fmla="*/ 3118338 h 7877908"/>
              <a:gd name="connsiteX9" fmla="*/ 3286223 w 6685916"/>
              <a:gd name="connsiteY9" fmla="*/ 3774831 h 7877908"/>
              <a:gd name="connsiteX10" fmla="*/ 2700069 w 6685916"/>
              <a:gd name="connsiteY10" fmla="*/ 4103077 h 7877908"/>
              <a:gd name="connsiteX11" fmla="*/ 2043577 w 6685916"/>
              <a:gd name="connsiteY11" fmla="*/ 4243754 h 7877908"/>
              <a:gd name="connsiteX12" fmla="*/ 1410531 w 6685916"/>
              <a:gd name="connsiteY12" fmla="*/ 4572000 h 7877908"/>
              <a:gd name="connsiteX13" fmla="*/ 777485 w 6685916"/>
              <a:gd name="connsiteY13" fmla="*/ 4032738 h 7877908"/>
              <a:gd name="connsiteX14" fmla="*/ 285116 w 6685916"/>
              <a:gd name="connsiteY14" fmla="*/ 3704492 h 7877908"/>
              <a:gd name="connsiteX15" fmla="*/ 238223 w 6685916"/>
              <a:gd name="connsiteY15" fmla="*/ 2813538 h 7877908"/>
              <a:gd name="connsiteX16" fmla="*/ 425792 w 6685916"/>
              <a:gd name="connsiteY16" fmla="*/ 1922585 h 7877908"/>
              <a:gd name="connsiteX17" fmla="*/ 472685 w 6685916"/>
              <a:gd name="connsiteY17" fmla="*/ 1524000 h 7877908"/>
              <a:gd name="connsiteX18" fmla="*/ 214777 w 6685916"/>
              <a:gd name="connsiteY18" fmla="*/ 1219200 h 7877908"/>
              <a:gd name="connsiteX19" fmla="*/ 3762 w 6685916"/>
              <a:gd name="connsiteY19" fmla="*/ 726831 h 7877908"/>
              <a:gd name="connsiteX20" fmla="*/ 74100 w 6685916"/>
              <a:gd name="connsiteY20" fmla="*/ 257908 h 7877908"/>
              <a:gd name="connsiteX21" fmla="*/ 3762 w 6685916"/>
              <a:gd name="connsiteY21" fmla="*/ 0 h 7877908"/>
              <a:gd name="connsiteX0" fmla="*/ 6685916 w 6685916"/>
              <a:gd name="connsiteY0" fmla="*/ 7620000 h 7620000"/>
              <a:gd name="connsiteX1" fmla="*/ 6451454 w 6685916"/>
              <a:gd name="connsiteY1" fmla="*/ 6893169 h 7620000"/>
              <a:gd name="connsiteX2" fmla="*/ 5888746 w 6685916"/>
              <a:gd name="connsiteY2" fmla="*/ 6260123 h 7620000"/>
              <a:gd name="connsiteX3" fmla="*/ 5466716 w 6685916"/>
              <a:gd name="connsiteY3" fmla="*/ 5580184 h 7620000"/>
              <a:gd name="connsiteX4" fmla="*/ 5091577 w 6685916"/>
              <a:gd name="connsiteY4" fmla="*/ 4290646 h 7620000"/>
              <a:gd name="connsiteX5" fmla="*/ 4786777 w 6685916"/>
              <a:gd name="connsiteY5" fmla="*/ 3540369 h 7620000"/>
              <a:gd name="connsiteX6" fmla="*/ 4528869 w 6685916"/>
              <a:gd name="connsiteY6" fmla="*/ 3165230 h 7620000"/>
              <a:gd name="connsiteX7" fmla="*/ 4294408 w 6685916"/>
              <a:gd name="connsiteY7" fmla="*/ 2860430 h 7620000"/>
              <a:gd name="connsiteX8" fmla="*/ 3731700 w 6685916"/>
              <a:gd name="connsiteY8" fmla="*/ 2860430 h 7620000"/>
              <a:gd name="connsiteX9" fmla="*/ 3286223 w 6685916"/>
              <a:gd name="connsiteY9" fmla="*/ 3516923 h 7620000"/>
              <a:gd name="connsiteX10" fmla="*/ 2700069 w 6685916"/>
              <a:gd name="connsiteY10" fmla="*/ 3845169 h 7620000"/>
              <a:gd name="connsiteX11" fmla="*/ 2043577 w 6685916"/>
              <a:gd name="connsiteY11" fmla="*/ 3985846 h 7620000"/>
              <a:gd name="connsiteX12" fmla="*/ 1410531 w 6685916"/>
              <a:gd name="connsiteY12" fmla="*/ 4314092 h 7620000"/>
              <a:gd name="connsiteX13" fmla="*/ 777485 w 6685916"/>
              <a:gd name="connsiteY13" fmla="*/ 3774830 h 7620000"/>
              <a:gd name="connsiteX14" fmla="*/ 285116 w 6685916"/>
              <a:gd name="connsiteY14" fmla="*/ 3446584 h 7620000"/>
              <a:gd name="connsiteX15" fmla="*/ 238223 w 6685916"/>
              <a:gd name="connsiteY15" fmla="*/ 2555630 h 7620000"/>
              <a:gd name="connsiteX16" fmla="*/ 425792 w 6685916"/>
              <a:gd name="connsiteY16" fmla="*/ 1664677 h 7620000"/>
              <a:gd name="connsiteX17" fmla="*/ 472685 w 6685916"/>
              <a:gd name="connsiteY17" fmla="*/ 1266092 h 7620000"/>
              <a:gd name="connsiteX18" fmla="*/ 214777 w 6685916"/>
              <a:gd name="connsiteY18" fmla="*/ 961292 h 7620000"/>
              <a:gd name="connsiteX19" fmla="*/ 3762 w 6685916"/>
              <a:gd name="connsiteY19" fmla="*/ 468923 h 7620000"/>
              <a:gd name="connsiteX20" fmla="*/ 74100 w 6685916"/>
              <a:gd name="connsiteY20" fmla="*/ 0 h 7620000"/>
              <a:gd name="connsiteX0" fmla="*/ 6682154 w 6682154"/>
              <a:gd name="connsiteY0" fmla="*/ 7151077 h 7151077"/>
              <a:gd name="connsiteX1" fmla="*/ 6447692 w 6682154"/>
              <a:gd name="connsiteY1" fmla="*/ 6424246 h 7151077"/>
              <a:gd name="connsiteX2" fmla="*/ 5884984 w 6682154"/>
              <a:gd name="connsiteY2" fmla="*/ 5791200 h 7151077"/>
              <a:gd name="connsiteX3" fmla="*/ 5462954 w 6682154"/>
              <a:gd name="connsiteY3" fmla="*/ 5111261 h 7151077"/>
              <a:gd name="connsiteX4" fmla="*/ 5087815 w 6682154"/>
              <a:gd name="connsiteY4" fmla="*/ 3821723 h 7151077"/>
              <a:gd name="connsiteX5" fmla="*/ 4783015 w 6682154"/>
              <a:gd name="connsiteY5" fmla="*/ 3071446 h 7151077"/>
              <a:gd name="connsiteX6" fmla="*/ 4525107 w 6682154"/>
              <a:gd name="connsiteY6" fmla="*/ 2696307 h 7151077"/>
              <a:gd name="connsiteX7" fmla="*/ 4290646 w 6682154"/>
              <a:gd name="connsiteY7" fmla="*/ 2391507 h 7151077"/>
              <a:gd name="connsiteX8" fmla="*/ 3727938 w 6682154"/>
              <a:gd name="connsiteY8" fmla="*/ 2391507 h 7151077"/>
              <a:gd name="connsiteX9" fmla="*/ 3282461 w 6682154"/>
              <a:gd name="connsiteY9" fmla="*/ 3048000 h 7151077"/>
              <a:gd name="connsiteX10" fmla="*/ 2696307 w 6682154"/>
              <a:gd name="connsiteY10" fmla="*/ 3376246 h 7151077"/>
              <a:gd name="connsiteX11" fmla="*/ 2039815 w 6682154"/>
              <a:gd name="connsiteY11" fmla="*/ 3516923 h 7151077"/>
              <a:gd name="connsiteX12" fmla="*/ 1406769 w 6682154"/>
              <a:gd name="connsiteY12" fmla="*/ 3845169 h 7151077"/>
              <a:gd name="connsiteX13" fmla="*/ 773723 w 6682154"/>
              <a:gd name="connsiteY13" fmla="*/ 3305907 h 7151077"/>
              <a:gd name="connsiteX14" fmla="*/ 281354 w 6682154"/>
              <a:gd name="connsiteY14" fmla="*/ 2977661 h 7151077"/>
              <a:gd name="connsiteX15" fmla="*/ 234461 w 6682154"/>
              <a:gd name="connsiteY15" fmla="*/ 2086707 h 7151077"/>
              <a:gd name="connsiteX16" fmla="*/ 422030 w 6682154"/>
              <a:gd name="connsiteY16" fmla="*/ 1195754 h 7151077"/>
              <a:gd name="connsiteX17" fmla="*/ 468923 w 6682154"/>
              <a:gd name="connsiteY17" fmla="*/ 797169 h 7151077"/>
              <a:gd name="connsiteX18" fmla="*/ 211015 w 6682154"/>
              <a:gd name="connsiteY18" fmla="*/ 492369 h 7151077"/>
              <a:gd name="connsiteX19" fmla="*/ 0 w 6682154"/>
              <a:gd name="connsiteY19" fmla="*/ 0 h 7151077"/>
              <a:gd name="connsiteX0" fmla="*/ 6471139 w 6471139"/>
              <a:gd name="connsiteY0" fmla="*/ 6658708 h 6658708"/>
              <a:gd name="connsiteX1" fmla="*/ 6236677 w 6471139"/>
              <a:gd name="connsiteY1" fmla="*/ 5931877 h 6658708"/>
              <a:gd name="connsiteX2" fmla="*/ 5673969 w 6471139"/>
              <a:gd name="connsiteY2" fmla="*/ 5298831 h 6658708"/>
              <a:gd name="connsiteX3" fmla="*/ 5251939 w 6471139"/>
              <a:gd name="connsiteY3" fmla="*/ 4618892 h 6658708"/>
              <a:gd name="connsiteX4" fmla="*/ 4876800 w 6471139"/>
              <a:gd name="connsiteY4" fmla="*/ 3329354 h 6658708"/>
              <a:gd name="connsiteX5" fmla="*/ 4572000 w 6471139"/>
              <a:gd name="connsiteY5" fmla="*/ 2579077 h 6658708"/>
              <a:gd name="connsiteX6" fmla="*/ 4314092 w 6471139"/>
              <a:gd name="connsiteY6" fmla="*/ 2203938 h 6658708"/>
              <a:gd name="connsiteX7" fmla="*/ 4079631 w 6471139"/>
              <a:gd name="connsiteY7" fmla="*/ 1899138 h 6658708"/>
              <a:gd name="connsiteX8" fmla="*/ 3516923 w 6471139"/>
              <a:gd name="connsiteY8" fmla="*/ 1899138 h 6658708"/>
              <a:gd name="connsiteX9" fmla="*/ 3071446 w 6471139"/>
              <a:gd name="connsiteY9" fmla="*/ 2555631 h 6658708"/>
              <a:gd name="connsiteX10" fmla="*/ 2485292 w 6471139"/>
              <a:gd name="connsiteY10" fmla="*/ 2883877 h 6658708"/>
              <a:gd name="connsiteX11" fmla="*/ 1828800 w 6471139"/>
              <a:gd name="connsiteY11" fmla="*/ 3024554 h 6658708"/>
              <a:gd name="connsiteX12" fmla="*/ 1195754 w 6471139"/>
              <a:gd name="connsiteY12" fmla="*/ 3352800 h 6658708"/>
              <a:gd name="connsiteX13" fmla="*/ 562708 w 6471139"/>
              <a:gd name="connsiteY13" fmla="*/ 2813538 h 6658708"/>
              <a:gd name="connsiteX14" fmla="*/ 70339 w 6471139"/>
              <a:gd name="connsiteY14" fmla="*/ 2485292 h 6658708"/>
              <a:gd name="connsiteX15" fmla="*/ 23446 w 6471139"/>
              <a:gd name="connsiteY15" fmla="*/ 1594338 h 6658708"/>
              <a:gd name="connsiteX16" fmla="*/ 211015 w 6471139"/>
              <a:gd name="connsiteY16" fmla="*/ 703385 h 6658708"/>
              <a:gd name="connsiteX17" fmla="*/ 257908 w 6471139"/>
              <a:gd name="connsiteY17" fmla="*/ 304800 h 6658708"/>
              <a:gd name="connsiteX18" fmla="*/ 0 w 6471139"/>
              <a:gd name="connsiteY18" fmla="*/ 0 h 6658708"/>
              <a:gd name="connsiteX0" fmla="*/ 6467388 w 6467388"/>
              <a:gd name="connsiteY0" fmla="*/ 6353908 h 6353908"/>
              <a:gd name="connsiteX1" fmla="*/ 6232926 w 6467388"/>
              <a:gd name="connsiteY1" fmla="*/ 5627077 h 6353908"/>
              <a:gd name="connsiteX2" fmla="*/ 5670218 w 6467388"/>
              <a:gd name="connsiteY2" fmla="*/ 4994031 h 6353908"/>
              <a:gd name="connsiteX3" fmla="*/ 5248188 w 6467388"/>
              <a:gd name="connsiteY3" fmla="*/ 4314092 h 6353908"/>
              <a:gd name="connsiteX4" fmla="*/ 4873049 w 6467388"/>
              <a:gd name="connsiteY4" fmla="*/ 3024554 h 6353908"/>
              <a:gd name="connsiteX5" fmla="*/ 4568249 w 6467388"/>
              <a:gd name="connsiteY5" fmla="*/ 2274277 h 6353908"/>
              <a:gd name="connsiteX6" fmla="*/ 4310341 w 6467388"/>
              <a:gd name="connsiteY6" fmla="*/ 1899138 h 6353908"/>
              <a:gd name="connsiteX7" fmla="*/ 4075880 w 6467388"/>
              <a:gd name="connsiteY7" fmla="*/ 1594338 h 6353908"/>
              <a:gd name="connsiteX8" fmla="*/ 3513172 w 6467388"/>
              <a:gd name="connsiteY8" fmla="*/ 1594338 h 6353908"/>
              <a:gd name="connsiteX9" fmla="*/ 3067695 w 6467388"/>
              <a:gd name="connsiteY9" fmla="*/ 2250831 h 6353908"/>
              <a:gd name="connsiteX10" fmla="*/ 2481541 w 6467388"/>
              <a:gd name="connsiteY10" fmla="*/ 2579077 h 6353908"/>
              <a:gd name="connsiteX11" fmla="*/ 1825049 w 6467388"/>
              <a:gd name="connsiteY11" fmla="*/ 2719754 h 6353908"/>
              <a:gd name="connsiteX12" fmla="*/ 1192003 w 6467388"/>
              <a:gd name="connsiteY12" fmla="*/ 3048000 h 6353908"/>
              <a:gd name="connsiteX13" fmla="*/ 558957 w 6467388"/>
              <a:gd name="connsiteY13" fmla="*/ 2508738 h 6353908"/>
              <a:gd name="connsiteX14" fmla="*/ 66588 w 6467388"/>
              <a:gd name="connsiteY14" fmla="*/ 2180492 h 6353908"/>
              <a:gd name="connsiteX15" fmla="*/ 19695 w 6467388"/>
              <a:gd name="connsiteY15" fmla="*/ 1289538 h 6353908"/>
              <a:gd name="connsiteX16" fmla="*/ 207264 w 6467388"/>
              <a:gd name="connsiteY16" fmla="*/ 398585 h 6353908"/>
              <a:gd name="connsiteX17" fmla="*/ 254157 w 6467388"/>
              <a:gd name="connsiteY17" fmla="*/ 0 h 6353908"/>
              <a:gd name="connsiteX0" fmla="*/ 6467388 w 6467388"/>
              <a:gd name="connsiteY0" fmla="*/ 5955323 h 5955323"/>
              <a:gd name="connsiteX1" fmla="*/ 6232926 w 6467388"/>
              <a:gd name="connsiteY1" fmla="*/ 5228492 h 5955323"/>
              <a:gd name="connsiteX2" fmla="*/ 5670218 w 6467388"/>
              <a:gd name="connsiteY2" fmla="*/ 4595446 h 5955323"/>
              <a:gd name="connsiteX3" fmla="*/ 5248188 w 6467388"/>
              <a:gd name="connsiteY3" fmla="*/ 3915507 h 5955323"/>
              <a:gd name="connsiteX4" fmla="*/ 4873049 w 6467388"/>
              <a:gd name="connsiteY4" fmla="*/ 2625969 h 5955323"/>
              <a:gd name="connsiteX5" fmla="*/ 4568249 w 6467388"/>
              <a:gd name="connsiteY5" fmla="*/ 1875692 h 5955323"/>
              <a:gd name="connsiteX6" fmla="*/ 4310341 w 6467388"/>
              <a:gd name="connsiteY6" fmla="*/ 1500553 h 5955323"/>
              <a:gd name="connsiteX7" fmla="*/ 4075880 w 6467388"/>
              <a:gd name="connsiteY7" fmla="*/ 1195753 h 5955323"/>
              <a:gd name="connsiteX8" fmla="*/ 3513172 w 6467388"/>
              <a:gd name="connsiteY8" fmla="*/ 1195753 h 5955323"/>
              <a:gd name="connsiteX9" fmla="*/ 3067695 w 6467388"/>
              <a:gd name="connsiteY9" fmla="*/ 1852246 h 5955323"/>
              <a:gd name="connsiteX10" fmla="*/ 2481541 w 6467388"/>
              <a:gd name="connsiteY10" fmla="*/ 2180492 h 5955323"/>
              <a:gd name="connsiteX11" fmla="*/ 1825049 w 6467388"/>
              <a:gd name="connsiteY11" fmla="*/ 2321169 h 5955323"/>
              <a:gd name="connsiteX12" fmla="*/ 1192003 w 6467388"/>
              <a:gd name="connsiteY12" fmla="*/ 2649415 h 5955323"/>
              <a:gd name="connsiteX13" fmla="*/ 558957 w 6467388"/>
              <a:gd name="connsiteY13" fmla="*/ 2110153 h 5955323"/>
              <a:gd name="connsiteX14" fmla="*/ 66588 w 6467388"/>
              <a:gd name="connsiteY14" fmla="*/ 1781907 h 5955323"/>
              <a:gd name="connsiteX15" fmla="*/ 19695 w 6467388"/>
              <a:gd name="connsiteY15" fmla="*/ 890953 h 5955323"/>
              <a:gd name="connsiteX16" fmla="*/ 207264 w 6467388"/>
              <a:gd name="connsiteY16" fmla="*/ 0 h 5955323"/>
              <a:gd name="connsiteX0" fmla="*/ 6467388 w 6467388"/>
              <a:gd name="connsiteY0" fmla="*/ 5064370 h 5064370"/>
              <a:gd name="connsiteX1" fmla="*/ 6232926 w 6467388"/>
              <a:gd name="connsiteY1" fmla="*/ 4337539 h 5064370"/>
              <a:gd name="connsiteX2" fmla="*/ 5670218 w 6467388"/>
              <a:gd name="connsiteY2" fmla="*/ 3704493 h 5064370"/>
              <a:gd name="connsiteX3" fmla="*/ 5248188 w 6467388"/>
              <a:gd name="connsiteY3" fmla="*/ 3024554 h 5064370"/>
              <a:gd name="connsiteX4" fmla="*/ 4873049 w 6467388"/>
              <a:gd name="connsiteY4" fmla="*/ 1735016 h 5064370"/>
              <a:gd name="connsiteX5" fmla="*/ 4568249 w 6467388"/>
              <a:gd name="connsiteY5" fmla="*/ 984739 h 5064370"/>
              <a:gd name="connsiteX6" fmla="*/ 4310341 w 6467388"/>
              <a:gd name="connsiteY6" fmla="*/ 609600 h 5064370"/>
              <a:gd name="connsiteX7" fmla="*/ 4075880 w 6467388"/>
              <a:gd name="connsiteY7" fmla="*/ 304800 h 5064370"/>
              <a:gd name="connsiteX8" fmla="*/ 3513172 w 6467388"/>
              <a:gd name="connsiteY8" fmla="*/ 304800 h 5064370"/>
              <a:gd name="connsiteX9" fmla="*/ 3067695 w 6467388"/>
              <a:gd name="connsiteY9" fmla="*/ 961293 h 5064370"/>
              <a:gd name="connsiteX10" fmla="*/ 2481541 w 6467388"/>
              <a:gd name="connsiteY10" fmla="*/ 1289539 h 5064370"/>
              <a:gd name="connsiteX11" fmla="*/ 1825049 w 6467388"/>
              <a:gd name="connsiteY11" fmla="*/ 1430216 h 5064370"/>
              <a:gd name="connsiteX12" fmla="*/ 1192003 w 6467388"/>
              <a:gd name="connsiteY12" fmla="*/ 1758462 h 5064370"/>
              <a:gd name="connsiteX13" fmla="*/ 558957 w 6467388"/>
              <a:gd name="connsiteY13" fmla="*/ 1219200 h 5064370"/>
              <a:gd name="connsiteX14" fmla="*/ 66588 w 6467388"/>
              <a:gd name="connsiteY14" fmla="*/ 890954 h 5064370"/>
              <a:gd name="connsiteX15" fmla="*/ 19695 w 6467388"/>
              <a:gd name="connsiteY15" fmla="*/ 0 h 5064370"/>
              <a:gd name="connsiteX0" fmla="*/ 6400800 w 6400800"/>
              <a:gd name="connsiteY0" fmla="*/ 4821544 h 4821544"/>
              <a:gd name="connsiteX1" fmla="*/ 6166338 w 6400800"/>
              <a:gd name="connsiteY1" fmla="*/ 4094713 h 4821544"/>
              <a:gd name="connsiteX2" fmla="*/ 5603630 w 6400800"/>
              <a:gd name="connsiteY2" fmla="*/ 3461667 h 4821544"/>
              <a:gd name="connsiteX3" fmla="*/ 5181600 w 6400800"/>
              <a:gd name="connsiteY3" fmla="*/ 2781728 h 4821544"/>
              <a:gd name="connsiteX4" fmla="*/ 4806461 w 6400800"/>
              <a:gd name="connsiteY4" fmla="*/ 1492190 h 4821544"/>
              <a:gd name="connsiteX5" fmla="*/ 4501661 w 6400800"/>
              <a:gd name="connsiteY5" fmla="*/ 741913 h 4821544"/>
              <a:gd name="connsiteX6" fmla="*/ 4243753 w 6400800"/>
              <a:gd name="connsiteY6" fmla="*/ 366774 h 4821544"/>
              <a:gd name="connsiteX7" fmla="*/ 4009292 w 6400800"/>
              <a:gd name="connsiteY7" fmla="*/ 61974 h 4821544"/>
              <a:gd name="connsiteX8" fmla="*/ 3446584 w 6400800"/>
              <a:gd name="connsiteY8" fmla="*/ 61974 h 4821544"/>
              <a:gd name="connsiteX9" fmla="*/ 3001107 w 6400800"/>
              <a:gd name="connsiteY9" fmla="*/ 718467 h 4821544"/>
              <a:gd name="connsiteX10" fmla="*/ 2414953 w 6400800"/>
              <a:gd name="connsiteY10" fmla="*/ 1046713 h 4821544"/>
              <a:gd name="connsiteX11" fmla="*/ 1758461 w 6400800"/>
              <a:gd name="connsiteY11" fmla="*/ 1187390 h 4821544"/>
              <a:gd name="connsiteX12" fmla="*/ 1125415 w 6400800"/>
              <a:gd name="connsiteY12" fmla="*/ 1515636 h 4821544"/>
              <a:gd name="connsiteX13" fmla="*/ 492369 w 6400800"/>
              <a:gd name="connsiteY13" fmla="*/ 976374 h 4821544"/>
              <a:gd name="connsiteX14" fmla="*/ 0 w 6400800"/>
              <a:gd name="connsiteY14" fmla="*/ 648128 h 4821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400800" h="4821544">
                <a:moveTo>
                  <a:pt x="6400800" y="4821544"/>
                </a:moveTo>
                <a:cubicBezTo>
                  <a:pt x="6350000" y="4571451"/>
                  <a:pt x="6299200" y="4321359"/>
                  <a:pt x="6166338" y="4094713"/>
                </a:cubicBezTo>
                <a:cubicBezTo>
                  <a:pt x="6033476" y="3868067"/>
                  <a:pt x="5767753" y="3680498"/>
                  <a:pt x="5603630" y="3461667"/>
                </a:cubicBezTo>
                <a:cubicBezTo>
                  <a:pt x="5439507" y="3242836"/>
                  <a:pt x="5314462" y="3109974"/>
                  <a:pt x="5181600" y="2781728"/>
                </a:cubicBezTo>
                <a:cubicBezTo>
                  <a:pt x="5048738" y="2453482"/>
                  <a:pt x="4919784" y="1832159"/>
                  <a:pt x="4806461" y="1492190"/>
                </a:cubicBezTo>
                <a:cubicBezTo>
                  <a:pt x="4693138" y="1152221"/>
                  <a:pt x="4595446" y="929482"/>
                  <a:pt x="4501661" y="741913"/>
                </a:cubicBezTo>
                <a:cubicBezTo>
                  <a:pt x="4407876" y="554344"/>
                  <a:pt x="4325814" y="480097"/>
                  <a:pt x="4243753" y="366774"/>
                </a:cubicBezTo>
                <a:cubicBezTo>
                  <a:pt x="4161692" y="253451"/>
                  <a:pt x="4142153" y="112774"/>
                  <a:pt x="4009292" y="61974"/>
                </a:cubicBezTo>
                <a:cubicBezTo>
                  <a:pt x="3876430" y="11174"/>
                  <a:pt x="3614615" y="-47442"/>
                  <a:pt x="3446584" y="61974"/>
                </a:cubicBezTo>
                <a:cubicBezTo>
                  <a:pt x="3278553" y="171390"/>
                  <a:pt x="3173045" y="554344"/>
                  <a:pt x="3001107" y="718467"/>
                </a:cubicBezTo>
                <a:cubicBezTo>
                  <a:pt x="2829169" y="882590"/>
                  <a:pt x="2622061" y="968559"/>
                  <a:pt x="2414953" y="1046713"/>
                </a:cubicBezTo>
                <a:cubicBezTo>
                  <a:pt x="2207845" y="1124867"/>
                  <a:pt x="1973384" y="1109236"/>
                  <a:pt x="1758461" y="1187390"/>
                </a:cubicBezTo>
                <a:cubicBezTo>
                  <a:pt x="1543538" y="1265544"/>
                  <a:pt x="1336430" y="1550805"/>
                  <a:pt x="1125415" y="1515636"/>
                </a:cubicBezTo>
                <a:cubicBezTo>
                  <a:pt x="914400" y="1480467"/>
                  <a:pt x="679938" y="1120959"/>
                  <a:pt x="492369" y="976374"/>
                </a:cubicBezTo>
                <a:cubicBezTo>
                  <a:pt x="304800" y="831789"/>
                  <a:pt x="89877" y="851328"/>
                  <a:pt x="0" y="648128"/>
                </a:cubicBezTo>
              </a:path>
            </a:pathLst>
          </a:custGeom>
          <a:noFill/>
          <a:ln w="114300">
            <a:solidFill>
              <a:srgbClr val="0033CC"/>
            </a:solidFill>
            <a:headEnd type="none" w="med" len="med"/>
            <a:tailEnd type="triangl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0" name="Group 9"/>
          <p:cNvGrpSpPr/>
          <p:nvPr/>
        </p:nvGrpSpPr>
        <p:grpSpPr>
          <a:xfrm>
            <a:off x="22187330" y="13370064"/>
            <a:ext cx="4514633" cy="2094078"/>
            <a:chOff x="21814779" y="12638478"/>
            <a:chExt cx="4514633" cy="2094078"/>
          </a:xfrm>
        </p:grpSpPr>
        <p:sp>
          <p:nvSpPr>
            <p:cNvPr id="255" name="TextBox 254"/>
            <p:cNvSpPr txBox="1"/>
            <p:nvPr/>
          </p:nvSpPr>
          <p:spPr>
            <a:xfrm>
              <a:off x="21814779" y="12645831"/>
              <a:ext cx="4514633" cy="2086725"/>
            </a:xfrm>
            <a:prstGeom prst="rect">
              <a:avLst/>
            </a:prstGeom>
            <a:solidFill>
              <a:srgbClr val="E5FFFF"/>
            </a:solidFill>
            <a:ln w="76200">
              <a:solidFill>
                <a:schemeClr val="tx1"/>
              </a:solidFill>
            </a:ln>
          </p:spPr>
          <p:txBody>
            <a:bodyPr wrap="none" rtlCol="0">
              <a:spAutoFit/>
            </a:bodyPr>
            <a:lstStyle/>
            <a:p>
              <a:pPr algn="ctr"/>
              <a:r>
                <a:rPr lang="en-US" b="1" dirty="0" smtClean="0">
                  <a:latin typeface="Minion Pro" panose="02040503050306020203" pitchFamily="18" charset="0"/>
                </a:rPr>
                <a:t>BN Order: 0600</a:t>
              </a:r>
            </a:p>
            <a:p>
              <a:pPr algn="ctr"/>
              <a:r>
                <a:rPr lang="en-US" b="1" dirty="0" smtClean="0">
                  <a:latin typeface="Minion Pro" panose="02040503050306020203" pitchFamily="18" charset="0"/>
                </a:rPr>
                <a:t>Planned SP: =0800</a:t>
              </a:r>
            </a:p>
            <a:p>
              <a:pPr algn="ctr"/>
              <a:r>
                <a:rPr lang="en-US" b="1" dirty="0" smtClean="0">
                  <a:latin typeface="Minion Pro" panose="02040503050306020203" pitchFamily="18" charset="0"/>
                </a:rPr>
                <a:t>SP: 0900</a:t>
              </a:r>
              <a:endParaRPr lang="en-US" b="1" dirty="0">
                <a:latin typeface="Minion Pro" panose="02040503050306020203" pitchFamily="18" charset="0"/>
              </a:endParaRPr>
            </a:p>
          </p:txBody>
        </p:sp>
        <p:sp>
          <p:nvSpPr>
            <p:cNvPr id="7" name="TextBox 6"/>
            <p:cNvSpPr txBox="1"/>
            <p:nvPr/>
          </p:nvSpPr>
          <p:spPr>
            <a:xfrm>
              <a:off x="24747978" y="12638478"/>
              <a:ext cx="417102" cy="1200329"/>
            </a:xfrm>
            <a:prstGeom prst="rect">
              <a:avLst/>
            </a:prstGeom>
            <a:noFill/>
          </p:spPr>
          <p:txBody>
            <a:bodyPr wrap="none" rtlCol="0">
              <a:spAutoFit/>
            </a:bodyPr>
            <a:lstStyle/>
            <a:p>
              <a:r>
                <a:rPr lang="en-US" sz="7200" dirty="0" smtClean="0"/>
                <a:t>.</a:t>
              </a:r>
              <a:endParaRPr lang="en-US" sz="7200" dirty="0"/>
            </a:p>
          </p:txBody>
        </p:sp>
      </p:grpSp>
      <p:sp>
        <p:nvSpPr>
          <p:cNvPr id="259" name="TextBox 258"/>
          <p:cNvSpPr txBox="1"/>
          <p:nvPr/>
        </p:nvSpPr>
        <p:spPr>
          <a:xfrm>
            <a:off x="16239779" y="9687071"/>
            <a:ext cx="4411913" cy="1421928"/>
          </a:xfrm>
          <a:prstGeom prst="rect">
            <a:avLst/>
          </a:prstGeom>
          <a:solidFill>
            <a:srgbClr val="E5FFFF"/>
          </a:solidFill>
          <a:ln w="76200">
            <a:solidFill>
              <a:schemeClr val="tx1"/>
            </a:solidFill>
          </a:ln>
        </p:spPr>
        <p:txBody>
          <a:bodyPr wrap="none" rtlCol="0">
            <a:spAutoFit/>
          </a:bodyPr>
          <a:lstStyle/>
          <a:p>
            <a:pPr algn="ctr"/>
            <a:r>
              <a:rPr lang="en-US" b="1" dirty="0" smtClean="0">
                <a:latin typeface="Minion Pro" panose="02040503050306020203" pitchFamily="18" charset="0"/>
              </a:rPr>
              <a:t>Linkup Plan: 1030</a:t>
            </a:r>
          </a:p>
          <a:p>
            <a:pPr algn="ctr"/>
            <a:r>
              <a:rPr lang="en-US" b="1" dirty="0" smtClean="0">
                <a:latin typeface="Minion Pro" panose="02040503050306020203" pitchFamily="18" charset="0"/>
              </a:rPr>
              <a:t>Linkup: 1115</a:t>
            </a:r>
            <a:endParaRPr lang="en-US" b="1" dirty="0">
              <a:latin typeface="Minion Pro" panose="02040503050306020203" pitchFamily="18" charset="0"/>
            </a:endParaRPr>
          </a:p>
        </p:txBody>
      </p:sp>
      <p:sp>
        <p:nvSpPr>
          <p:cNvPr id="260" name="Freeform 259"/>
          <p:cNvSpPr/>
          <p:nvPr/>
        </p:nvSpPr>
        <p:spPr>
          <a:xfrm>
            <a:off x="15572231" y="6981294"/>
            <a:ext cx="516513" cy="4685189"/>
          </a:xfrm>
          <a:custGeom>
            <a:avLst/>
            <a:gdLst>
              <a:gd name="connsiteX0" fmla="*/ 130224 w 516513"/>
              <a:gd name="connsiteY0" fmla="*/ 5013435 h 5013435"/>
              <a:gd name="connsiteX1" fmla="*/ 382472 w 516513"/>
              <a:gd name="connsiteY1" fmla="*/ 4256690 h 5013435"/>
              <a:gd name="connsiteX2" fmla="*/ 508597 w 516513"/>
              <a:gd name="connsiteY2" fmla="*/ 3247697 h 5013435"/>
              <a:gd name="connsiteX3" fmla="*/ 161755 w 516513"/>
              <a:gd name="connsiteY3" fmla="*/ 2743200 h 5013435"/>
              <a:gd name="connsiteX4" fmla="*/ 4100 w 516513"/>
              <a:gd name="connsiteY4" fmla="*/ 2459421 h 5013435"/>
              <a:gd name="connsiteX5" fmla="*/ 67162 w 516513"/>
              <a:gd name="connsiteY5" fmla="*/ 1923393 h 5013435"/>
              <a:gd name="connsiteX6" fmla="*/ 287879 w 516513"/>
              <a:gd name="connsiteY6" fmla="*/ 1450428 h 5013435"/>
              <a:gd name="connsiteX7" fmla="*/ 382472 w 516513"/>
              <a:gd name="connsiteY7" fmla="*/ 756745 h 5013435"/>
              <a:gd name="connsiteX8" fmla="*/ 256348 w 516513"/>
              <a:gd name="connsiteY8" fmla="*/ 0 h 5013435"/>
              <a:gd name="connsiteX0" fmla="*/ 130224 w 516513"/>
              <a:gd name="connsiteY0" fmla="*/ 4685189 h 4685189"/>
              <a:gd name="connsiteX1" fmla="*/ 382472 w 516513"/>
              <a:gd name="connsiteY1" fmla="*/ 3928444 h 4685189"/>
              <a:gd name="connsiteX2" fmla="*/ 508597 w 516513"/>
              <a:gd name="connsiteY2" fmla="*/ 2919451 h 4685189"/>
              <a:gd name="connsiteX3" fmla="*/ 161755 w 516513"/>
              <a:gd name="connsiteY3" fmla="*/ 2414954 h 4685189"/>
              <a:gd name="connsiteX4" fmla="*/ 4100 w 516513"/>
              <a:gd name="connsiteY4" fmla="*/ 2131175 h 4685189"/>
              <a:gd name="connsiteX5" fmla="*/ 67162 w 516513"/>
              <a:gd name="connsiteY5" fmla="*/ 1595147 h 4685189"/>
              <a:gd name="connsiteX6" fmla="*/ 287879 w 516513"/>
              <a:gd name="connsiteY6" fmla="*/ 1122182 h 4685189"/>
              <a:gd name="connsiteX7" fmla="*/ 382472 w 516513"/>
              <a:gd name="connsiteY7" fmla="*/ 428499 h 4685189"/>
              <a:gd name="connsiteX8" fmla="*/ 303240 w 516513"/>
              <a:gd name="connsiteY8" fmla="*/ 0 h 4685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16513" h="4685189">
                <a:moveTo>
                  <a:pt x="130224" y="4685189"/>
                </a:moveTo>
                <a:cubicBezTo>
                  <a:pt x="224817" y="4453961"/>
                  <a:pt x="319410" y="4222734"/>
                  <a:pt x="382472" y="3928444"/>
                </a:cubicBezTo>
                <a:cubicBezTo>
                  <a:pt x="445534" y="3634154"/>
                  <a:pt x="545383" y="3171699"/>
                  <a:pt x="508597" y="2919451"/>
                </a:cubicBezTo>
                <a:cubicBezTo>
                  <a:pt x="471811" y="2667203"/>
                  <a:pt x="245838" y="2546333"/>
                  <a:pt x="161755" y="2414954"/>
                </a:cubicBezTo>
                <a:cubicBezTo>
                  <a:pt x="77672" y="2283575"/>
                  <a:pt x="19865" y="2267809"/>
                  <a:pt x="4100" y="2131175"/>
                </a:cubicBezTo>
                <a:cubicBezTo>
                  <a:pt x="-11665" y="1994541"/>
                  <a:pt x="19865" y="1763312"/>
                  <a:pt x="67162" y="1595147"/>
                </a:cubicBezTo>
                <a:cubicBezTo>
                  <a:pt x="114458" y="1426981"/>
                  <a:pt x="235327" y="1316623"/>
                  <a:pt x="287879" y="1122182"/>
                </a:cubicBezTo>
                <a:cubicBezTo>
                  <a:pt x="340431" y="927741"/>
                  <a:pt x="387727" y="670237"/>
                  <a:pt x="382472" y="428499"/>
                </a:cubicBezTo>
                <a:cubicBezTo>
                  <a:pt x="377217" y="186761"/>
                  <a:pt x="363674" y="257503"/>
                  <a:pt x="303240" y="0"/>
                </a:cubicBezTo>
              </a:path>
            </a:pathLst>
          </a:custGeom>
          <a:noFill/>
          <a:ln w="114300">
            <a:solidFill>
              <a:srgbClr val="0033CC"/>
            </a:solid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1" name="5-Point Star 260"/>
          <p:cNvSpPr/>
          <p:nvPr/>
        </p:nvSpPr>
        <p:spPr>
          <a:xfrm>
            <a:off x="15494465" y="6506507"/>
            <a:ext cx="492369" cy="468924"/>
          </a:xfrm>
          <a:prstGeom prst="star5">
            <a:avLst/>
          </a:prstGeom>
          <a:solidFill>
            <a:srgbClr val="00FF00"/>
          </a:solidFill>
          <a:ln>
            <a:solidFill>
              <a:srgbClr val="00FF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7408967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p:cTn id="7" dur="500" fill="hold"/>
                                        <p:tgtEl>
                                          <p:spTgt spid="10"/>
                                        </p:tgtEl>
                                        <p:attrNameLst>
                                          <p:attrName>ppt_w</p:attrName>
                                        </p:attrNameLst>
                                      </p:cBhvr>
                                      <p:tavLst>
                                        <p:tav tm="0">
                                          <p:val>
                                            <p:fltVal val="0"/>
                                          </p:val>
                                        </p:tav>
                                        <p:tav tm="100000">
                                          <p:val>
                                            <p:strVal val="#ppt_w"/>
                                          </p:val>
                                        </p:tav>
                                      </p:tavLst>
                                    </p:anim>
                                    <p:anim calcmode="lin" valueType="num">
                                      <p:cBhvr>
                                        <p:cTn id="8" dur="500" fill="hold"/>
                                        <p:tgtEl>
                                          <p:spTgt spid="10"/>
                                        </p:tgtEl>
                                        <p:attrNameLst>
                                          <p:attrName>ppt_h</p:attrName>
                                        </p:attrNameLst>
                                      </p:cBhvr>
                                      <p:tavLst>
                                        <p:tav tm="0">
                                          <p:val>
                                            <p:fltVal val="0"/>
                                          </p:val>
                                        </p:tav>
                                        <p:tav tm="100000">
                                          <p:val>
                                            <p:strVal val="#ppt_h"/>
                                          </p:val>
                                        </p:tav>
                                      </p:tavLst>
                                    </p:anim>
                                    <p:animEffect transition="in" filter="fade">
                                      <p:cBhvr>
                                        <p:cTn id="9" dur="500"/>
                                        <p:tgtEl>
                                          <p:spTgt spid="10"/>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13"/>
                                        </p:tgtEl>
                                        <p:attrNameLst>
                                          <p:attrName>style.visibility</p:attrName>
                                        </p:attrNameLst>
                                      </p:cBhvr>
                                      <p:to>
                                        <p:strVal val="visible"/>
                                      </p:to>
                                    </p:set>
                                    <p:anim calcmode="lin" valueType="num">
                                      <p:cBhvr>
                                        <p:cTn id="12" dur="500" fill="hold"/>
                                        <p:tgtEl>
                                          <p:spTgt spid="13"/>
                                        </p:tgtEl>
                                        <p:attrNameLst>
                                          <p:attrName>ppt_w</p:attrName>
                                        </p:attrNameLst>
                                      </p:cBhvr>
                                      <p:tavLst>
                                        <p:tav tm="0">
                                          <p:val>
                                            <p:fltVal val="0"/>
                                          </p:val>
                                        </p:tav>
                                        <p:tav tm="100000">
                                          <p:val>
                                            <p:strVal val="#ppt_w"/>
                                          </p:val>
                                        </p:tav>
                                      </p:tavLst>
                                    </p:anim>
                                    <p:anim calcmode="lin" valueType="num">
                                      <p:cBhvr>
                                        <p:cTn id="13" dur="500" fill="hold"/>
                                        <p:tgtEl>
                                          <p:spTgt spid="13"/>
                                        </p:tgtEl>
                                        <p:attrNameLst>
                                          <p:attrName>ppt_h</p:attrName>
                                        </p:attrNameLst>
                                      </p:cBhvr>
                                      <p:tavLst>
                                        <p:tav tm="0">
                                          <p:val>
                                            <p:fltVal val="0"/>
                                          </p:val>
                                        </p:tav>
                                        <p:tav tm="100000">
                                          <p:val>
                                            <p:strVal val="#ppt_h"/>
                                          </p:val>
                                        </p:tav>
                                      </p:tavLst>
                                    </p:anim>
                                    <p:animEffect transition="in" filter="fade">
                                      <p:cBhvr>
                                        <p:cTn id="14" dur="500"/>
                                        <p:tgtEl>
                                          <p:spTgt spid="13"/>
                                        </p:tgtEl>
                                      </p:cBhvr>
                                    </p:animEffect>
                                  </p:childTnLst>
                                </p:cTn>
                              </p:par>
                              <p:par>
                                <p:cTn id="15" presetID="22" presetClass="entr" presetSubtype="2" fill="hold" grpId="0" nodeType="withEffect">
                                  <p:stCondLst>
                                    <p:cond delay="0"/>
                                  </p:stCondLst>
                                  <p:childTnLst>
                                    <p:set>
                                      <p:cBhvr>
                                        <p:cTn id="16" dur="1" fill="hold">
                                          <p:stCondLst>
                                            <p:cond delay="0"/>
                                          </p:stCondLst>
                                        </p:cTn>
                                        <p:tgtEl>
                                          <p:spTgt spid="254"/>
                                        </p:tgtEl>
                                        <p:attrNameLst>
                                          <p:attrName>style.visibility</p:attrName>
                                        </p:attrNameLst>
                                      </p:cBhvr>
                                      <p:to>
                                        <p:strVal val="visible"/>
                                      </p:to>
                                    </p:set>
                                    <p:animEffect transition="in" filter="wipe(right)">
                                      <p:cBhvr>
                                        <p:cTn id="17" dur="500"/>
                                        <p:tgtEl>
                                          <p:spTgt spid="254"/>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8" fill="hold" grpId="0" nodeType="clickEffect">
                                  <p:stCondLst>
                                    <p:cond delay="0"/>
                                  </p:stCondLst>
                                  <p:childTnLst>
                                    <p:set>
                                      <p:cBhvr>
                                        <p:cTn id="21" dur="1" fill="hold">
                                          <p:stCondLst>
                                            <p:cond delay="0"/>
                                          </p:stCondLst>
                                        </p:cTn>
                                        <p:tgtEl>
                                          <p:spTgt spid="253"/>
                                        </p:tgtEl>
                                        <p:attrNameLst>
                                          <p:attrName>style.visibility</p:attrName>
                                        </p:attrNameLst>
                                      </p:cBhvr>
                                      <p:to>
                                        <p:strVal val="visible"/>
                                      </p:to>
                                    </p:set>
                                    <p:animEffect transition="in" filter="wipe(left)">
                                      <p:cBhvr>
                                        <p:cTn id="22" dur="500"/>
                                        <p:tgtEl>
                                          <p:spTgt spid="253"/>
                                        </p:tgtEl>
                                      </p:cBhvr>
                                    </p:animEffect>
                                  </p:childTnLst>
                                </p:cTn>
                              </p:par>
                              <p:par>
                                <p:cTn id="23" presetID="53" presetClass="entr" presetSubtype="16" fill="hold" grpId="0" nodeType="withEffect">
                                  <p:stCondLst>
                                    <p:cond delay="0"/>
                                  </p:stCondLst>
                                  <p:childTnLst>
                                    <p:set>
                                      <p:cBhvr>
                                        <p:cTn id="24" dur="1" fill="hold">
                                          <p:stCondLst>
                                            <p:cond delay="0"/>
                                          </p:stCondLst>
                                        </p:cTn>
                                        <p:tgtEl>
                                          <p:spTgt spid="259"/>
                                        </p:tgtEl>
                                        <p:attrNameLst>
                                          <p:attrName>style.visibility</p:attrName>
                                        </p:attrNameLst>
                                      </p:cBhvr>
                                      <p:to>
                                        <p:strVal val="visible"/>
                                      </p:to>
                                    </p:set>
                                    <p:anim calcmode="lin" valueType="num">
                                      <p:cBhvr>
                                        <p:cTn id="25" dur="500" fill="hold"/>
                                        <p:tgtEl>
                                          <p:spTgt spid="259"/>
                                        </p:tgtEl>
                                        <p:attrNameLst>
                                          <p:attrName>ppt_w</p:attrName>
                                        </p:attrNameLst>
                                      </p:cBhvr>
                                      <p:tavLst>
                                        <p:tav tm="0">
                                          <p:val>
                                            <p:fltVal val="0"/>
                                          </p:val>
                                        </p:tav>
                                        <p:tav tm="100000">
                                          <p:val>
                                            <p:strVal val="#ppt_w"/>
                                          </p:val>
                                        </p:tav>
                                      </p:tavLst>
                                    </p:anim>
                                    <p:anim calcmode="lin" valueType="num">
                                      <p:cBhvr>
                                        <p:cTn id="26" dur="500" fill="hold"/>
                                        <p:tgtEl>
                                          <p:spTgt spid="259"/>
                                        </p:tgtEl>
                                        <p:attrNameLst>
                                          <p:attrName>ppt_h</p:attrName>
                                        </p:attrNameLst>
                                      </p:cBhvr>
                                      <p:tavLst>
                                        <p:tav tm="0">
                                          <p:val>
                                            <p:fltVal val="0"/>
                                          </p:val>
                                        </p:tav>
                                        <p:tav tm="100000">
                                          <p:val>
                                            <p:strVal val="#ppt_h"/>
                                          </p:val>
                                        </p:tav>
                                      </p:tavLst>
                                    </p:anim>
                                    <p:animEffect transition="in" filter="fade">
                                      <p:cBhvr>
                                        <p:cTn id="27" dur="500"/>
                                        <p:tgtEl>
                                          <p:spTgt spid="259"/>
                                        </p:tgtEl>
                                      </p:cBhvr>
                                    </p:animEffect>
                                  </p:childTnLst>
                                </p:cTn>
                              </p:par>
                            </p:childTnLst>
                          </p:cTn>
                        </p:par>
                      </p:childTnLst>
                    </p:cTn>
                  </p:par>
                  <p:par>
                    <p:cTn id="28" fill="hold">
                      <p:stCondLst>
                        <p:cond delay="indefinite"/>
                      </p:stCondLst>
                      <p:childTnLst>
                        <p:par>
                          <p:cTn id="29" fill="hold">
                            <p:stCondLst>
                              <p:cond delay="0"/>
                            </p:stCondLst>
                            <p:childTnLst>
                              <p:par>
                                <p:cTn id="30" presetID="53" presetClass="entr" presetSubtype="16" fill="hold" nodeType="clickEffect">
                                  <p:stCondLst>
                                    <p:cond delay="0"/>
                                  </p:stCondLst>
                                  <p:childTnLst>
                                    <p:set>
                                      <p:cBhvr>
                                        <p:cTn id="31" dur="1" fill="hold">
                                          <p:stCondLst>
                                            <p:cond delay="0"/>
                                          </p:stCondLst>
                                        </p:cTn>
                                        <p:tgtEl>
                                          <p:spTgt spid="11"/>
                                        </p:tgtEl>
                                        <p:attrNameLst>
                                          <p:attrName>style.visibility</p:attrName>
                                        </p:attrNameLst>
                                      </p:cBhvr>
                                      <p:to>
                                        <p:strVal val="visible"/>
                                      </p:to>
                                    </p:set>
                                    <p:anim calcmode="lin" valueType="num">
                                      <p:cBhvr>
                                        <p:cTn id="32" dur="500" fill="hold"/>
                                        <p:tgtEl>
                                          <p:spTgt spid="11"/>
                                        </p:tgtEl>
                                        <p:attrNameLst>
                                          <p:attrName>ppt_w</p:attrName>
                                        </p:attrNameLst>
                                      </p:cBhvr>
                                      <p:tavLst>
                                        <p:tav tm="0">
                                          <p:val>
                                            <p:fltVal val="0"/>
                                          </p:val>
                                        </p:tav>
                                        <p:tav tm="100000">
                                          <p:val>
                                            <p:strVal val="#ppt_w"/>
                                          </p:val>
                                        </p:tav>
                                      </p:tavLst>
                                    </p:anim>
                                    <p:anim calcmode="lin" valueType="num">
                                      <p:cBhvr>
                                        <p:cTn id="33" dur="500" fill="hold"/>
                                        <p:tgtEl>
                                          <p:spTgt spid="11"/>
                                        </p:tgtEl>
                                        <p:attrNameLst>
                                          <p:attrName>ppt_h</p:attrName>
                                        </p:attrNameLst>
                                      </p:cBhvr>
                                      <p:tavLst>
                                        <p:tav tm="0">
                                          <p:val>
                                            <p:fltVal val="0"/>
                                          </p:val>
                                        </p:tav>
                                        <p:tav tm="100000">
                                          <p:val>
                                            <p:strVal val="#ppt_h"/>
                                          </p:val>
                                        </p:tav>
                                      </p:tavLst>
                                    </p:anim>
                                    <p:animEffect transition="in" filter="fade">
                                      <p:cBhvr>
                                        <p:cTn id="34" dur="500"/>
                                        <p:tgtEl>
                                          <p:spTgt spid="11"/>
                                        </p:tgtEl>
                                      </p:cBhvr>
                                    </p:animEffect>
                                  </p:childTnLst>
                                </p:cTn>
                              </p:par>
                            </p:childTnLst>
                          </p:cTn>
                        </p:par>
                      </p:childTnLst>
                    </p:cTn>
                  </p:par>
                  <p:par>
                    <p:cTn id="35" fill="hold">
                      <p:stCondLst>
                        <p:cond delay="indefinite"/>
                      </p:stCondLst>
                      <p:childTnLst>
                        <p:par>
                          <p:cTn id="36" fill="hold">
                            <p:stCondLst>
                              <p:cond delay="0"/>
                            </p:stCondLst>
                            <p:childTnLst>
                              <p:par>
                                <p:cTn id="37" presetID="53" presetClass="entr" presetSubtype="16" fill="hold" nodeType="clickEffect">
                                  <p:stCondLst>
                                    <p:cond delay="0"/>
                                  </p:stCondLst>
                                  <p:childTnLst>
                                    <p:set>
                                      <p:cBhvr>
                                        <p:cTn id="38" dur="1" fill="hold">
                                          <p:stCondLst>
                                            <p:cond delay="0"/>
                                          </p:stCondLst>
                                        </p:cTn>
                                        <p:tgtEl>
                                          <p:spTgt spid="6"/>
                                        </p:tgtEl>
                                        <p:attrNameLst>
                                          <p:attrName>style.visibility</p:attrName>
                                        </p:attrNameLst>
                                      </p:cBhvr>
                                      <p:to>
                                        <p:strVal val="visible"/>
                                      </p:to>
                                    </p:set>
                                    <p:anim calcmode="lin" valueType="num">
                                      <p:cBhvr>
                                        <p:cTn id="39" dur="500" fill="hold"/>
                                        <p:tgtEl>
                                          <p:spTgt spid="6"/>
                                        </p:tgtEl>
                                        <p:attrNameLst>
                                          <p:attrName>ppt_w</p:attrName>
                                        </p:attrNameLst>
                                      </p:cBhvr>
                                      <p:tavLst>
                                        <p:tav tm="0">
                                          <p:val>
                                            <p:fltVal val="0"/>
                                          </p:val>
                                        </p:tav>
                                        <p:tav tm="100000">
                                          <p:val>
                                            <p:strVal val="#ppt_w"/>
                                          </p:val>
                                        </p:tav>
                                      </p:tavLst>
                                    </p:anim>
                                    <p:anim calcmode="lin" valueType="num">
                                      <p:cBhvr>
                                        <p:cTn id="40" dur="500" fill="hold"/>
                                        <p:tgtEl>
                                          <p:spTgt spid="6"/>
                                        </p:tgtEl>
                                        <p:attrNameLst>
                                          <p:attrName>ppt_h</p:attrName>
                                        </p:attrNameLst>
                                      </p:cBhvr>
                                      <p:tavLst>
                                        <p:tav tm="0">
                                          <p:val>
                                            <p:fltVal val="0"/>
                                          </p:val>
                                        </p:tav>
                                        <p:tav tm="100000">
                                          <p:val>
                                            <p:strVal val="#ppt_h"/>
                                          </p:val>
                                        </p:tav>
                                      </p:tavLst>
                                    </p:anim>
                                    <p:animEffect transition="in" filter="fade">
                                      <p:cBhvr>
                                        <p:cTn id="41" dur="500"/>
                                        <p:tgtEl>
                                          <p:spTgt spid="6"/>
                                        </p:tgtEl>
                                      </p:cBhvr>
                                    </p:animEffect>
                                  </p:childTnLst>
                                </p:cTn>
                              </p:par>
                            </p:childTnLst>
                          </p:cTn>
                        </p:par>
                      </p:childTnLst>
                    </p:cTn>
                  </p:par>
                  <p:par>
                    <p:cTn id="42" fill="hold">
                      <p:stCondLst>
                        <p:cond delay="indefinite"/>
                      </p:stCondLst>
                      <p:childTnLst>
                        <p:par>
                          <p:cTn id="43" fill="hold">
                            <p:stCondLst>
                              <p:cond delay="0"/>
                            </p:stCondLst>
                            <p:childTnLst>
                              <p:par>
                                <p:cTn id="44" presetID="22" presetClass="entr" presetSubtype="4" fill="hold" grpId="0" nodeType="clickEffect">
                                  <p:stCondLst>
                                    <p:cond delay="0"/>
                                  </p:stCondLst>
                                  <p:childTnLst>
                                    <p:set>
                                      <p:cBhvr>
                                        <p:cTn id="45" dur="1" fill="hold">
                                          <p:stCondLst>
                                            <p:cond delay="0"/>
                                          </p:stCondLst>
                                        </p:cTn>
                                        <p:tgtEl>
                                          <p:spTgt spid="260"/>
                                        </p:tgtEl>
                                        <p:attrNameLst>
                                          <p:attrName>style.visibility</p:attrName>
                                        </p:attrNameLst>
                                      </p:cBhvr>
                                      <p:to>
                                        <p:strVal val="visible"/>
                                      </p:to>
                                    </p:set>
                                    <p:animEffect transition="in" filter="wipe(down)">
                                      <p:cBhvr>
                                        <p:cTn id="46" dur="500"/>
                                        <p:tgtEl>
                                          <p:spTgt spid="260"/>
                                        </p:tgtEl>
                                      </p:cBhvr>
                                    </p:animEffect>
                                  </p:childTnLst>
                                </p:cTn>
                              </p:par>
                            </p:childTnLst>
                          </p:cTn>
                        </p:par>
                        <p:par>
                          <p:cTn id="47" fill="hold">
                            <p:stCondLst>
                              <p:cond delay="500"/>
                            </p:stCondLst>
                            <p:childTnLst>
                              <p:par>
                                <p:cTn id="48" presetID="53" presetClass="entr" presetSubtype="16" fill="hold" grpId="0" nodeType="afterEffect">
                                  <p:stCondLst>
                                    <p:cond delay="0"/>
                                  </p:stCondLst>
                                  <p:childTnLst>
                                    <p:set>
                                      <p:cBhvr>
                                        <p:cTn id="49" dur="1" fill="hold">
                                          <p:stCondLst>
                                            <p:cond delay="0"/>
                                          </p:stCondLst>
                                        </p:cTn>
                                        <p:tgtEl>
                                          <p:spTgt spid="261"/>
                                        </p:tgtEl>
                                        <p:attrNameLst>
                                          <p:attrName>style.visibility</p:attrName>
                                        </p:attrNameLst>
                                      </p:cBhvr>
                                      <p:to>
                                        <p:strVal val="visible"/>
                                      </p:to>
                                    </p:set>
                                    <p:anim calcmode="lin" valueType="num">
                                      <p:cBhvr>
                                        <p:cTn id="50" dur="500" fill="hold"/>
                                        <p:tgtEl>
                                          <p:spTgt spid="261"/>
                                        </p:tgtEl>
                                        <p:attrNameLst>
                                          <p:attrName>ppt_w</p:attrName>
                                        </p:attrNameLst>
                                      </p:cBhvr>
                                      <p:tavLst>
                                        <p:tav tm="0">
                                          <p:val>
                                            <p:fltVal val="0"/>
                                          </p:val>
                                        </p:tav>
                                        <p:tav tm="100000">
                                          <p:val>
                                            <p:strVal val="#ppt_w"/>
                                          </p:val>
                                        </p:tav>
                                      </p:tavLst>
                                    </p:anim>
                                    <p:anim calcmode="lin" valueType="num">
                                      <p:cBhvr>
                                        <p:cTn id="51" dur="500" fill="hold"/>
                                        <p:tgtEl>
                                          <p:spTgt spid="261"/>
                                        </p:tgtEl>
                                        <p:attrNameLst>
                                          <p:attrName>ppt_h</p:attrName>
                                        </p:attrNameLst>
                                      </p:cBhvr>
                                      <p:tavLst>
                                        <p:tav tm="0">
                                          <p:val>
                                            <p:fltVal val="0"/>
                                          </p:val>
                                        </p:tav>
                                        <p:tav tm="100000">
                                          <p:val>
                                            <p:strVal val="#ppt_h"/>
                                          </p:val>
                                        </p:tav>
                                      </p:tavLst>
                                    </p:anim>
                                    <p:animEffect transition="in" filter="fade">
                                      <p:cBhvr>
                                        <p:cTn id="52" dur="500"/>
                                        <p:tgtEl>
                                          <p:spTgt spid="26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253" grpId="0" animBg="1"/>
      <p:bldP spid="254" grpId="0" animBg="1"/>
      <p:bldP spid="259" grpId="0" animBg="1"/>
      <p:bldP spid="260" grpId="0" animBg="1"/>
      <p:bldP spid="261" grpId="0" animBg="1"/>
    </p:bldLst>
  </p:timing>
</p:sld>
</file>

<file path=ppt/theme/theme1.xml><?xml version="1.0" encoding="utf-8"?>
<a:theme xmlns:a="http://schemas.openxmlformats.org/drawingml/2006/main" name="Office Theme">
  <a:themeElements>
    <a:clrScheme name="Office Them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Them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p:properties xmlns:p="http://schemas.microsoft.com/office/2006/metadata/properties" xmlns:xsi="http://www.w3.org/2001/XMLSchema-instance" xmlns:pc="http://schemas.microsoft.com/office/infopath/2007/PartnerControls">
  <documentManagement/>
</p:properties>
</file>

<file path=customXml/item2.xml><?xml version="1.0" encoding="utf-8"?>
<?mso-contentType ?>
<FormTemplates xmlns="http://schemas.microsoft.com/sharepoint/v3/contenttype/forms">
  <Display>DocumentLibraryForm</Display>
  <Edit>DocumentLibraryForm</Edit>
  <New>DocumentLibraryForm</New>
</FormTemplates>
</file>

<file path=customXml/item3.xml><?xml version="1.0" encoding="utf-8"?>
<ct:contentTypeSchema xmlns:ct="http://schemas.microsoft.com/office/2006/metadata/contentType" xmlns:ma="http://schemas.microsoft.com/office/2006/metadata/properties/metaAttributes" ct:_="" ma:_="" ma:contentTypeName="Document" ma:contentTypeID="0x010100DA5B763E54843D4B894909DAC1EB6DBB" ma:contentTypeVersion="0" ma:contentTypeDescription="Create a new document." ma:contentTypeScope="" ma:versionID="a4d3085abb31f3e464acb3df6333ece4">
  <xsd:schema xmlns:xsd="http://www.w3.org/2001/XMLSchema" xmlns:xs="http://www.w3.org/2001/XMLSchema" xmlns:p="http://schemas.microsoft.com/office/2006/metadata/properties" targetNamespace="http://schemas.microsoft.com/office/2006/metadata/properties" ma:root="true" ma:fieldsID="1b05d82d297216baf5b26c55225140df">
    <xsd:element name="properties">
      <xsd:complexType>
        <xsd:sequence>
          <xsd:element name="documentManagement">
            <xsd:complexType>
              <xsd:all/>
            </xsd:complexType>
          </xsd:element>
        </xsd:sequence>
      </xsd:complex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Content Type"/>
        <xsd:element ref="dc:title" minOccurs="0" maxOccurs="1" ma:index="4"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Props1.xml><?xml version="1.0" encoding="utf-8"?>
<ds:datastoreItem xmlns:ds="http://schemas.openxmlformats.org/officeDocument/2006/customXml" ds:itemID="{67D2595F-0610-45D1-AFB9-A476F72DC1EA}">
  <ds:schemaRefs>
    <ds:schemaRef ds:uri="http://purl.org/dc/terms/"/>
    <ds:schemaRef ds:uri="http://schemas.openxmlformats.org/package/2006/metadata/core-properties"/>
    <ds:schemaRef ds:uri="http://schemas.microsoft.com/office/2006/documentManagement/types"/>
    <ds:schemaRef ds:uri="http://schemas.microsoft.com/office/infopath/2007/PartnerControls"/>
    <ds:schemaRef ds:uri="http://purl.org/dc/elements/1.1/"/>
    <ds:schemaRef ds:uri="http://schemas.microsoft.com/office/2006/metadata/properties"/>
    <ds:schemaRef ds:uri="http://www.w3.org/XML/1998/namespace"/>
    <ds:schemaRef ds:uri="http://purl.org/dc/dcmitype/"/>
  </ds:schemaRefs>
</ds:datastoreItem>
</file>

<file path=customXml/itemProps2.xml><?xml version="1.0" encoding="utf-8"?>
<ds:datastoreItem xmlns:ds="http://schemas.openxmlformats.org/officeDocument/2006/customXml" ds:itemID="{61849578-B0C9-4385-9EBA-2C6DA0B95F49}">
  <ds:schemaRefs>
    <ds:schemaRef ds:uri="http://schemas.microsoft.com/sharepoint/v3/contenttype/forms"/>
  </ds:schemaRefs>
</ds:datastoreItem>
</file>

<file path=customXml/itemProps3.xml><?xml version="1.0" encoding="utf-8"?>
<ds:datastoreItem xmlns:ds="http://schemas.openxmlformats.org/officeDocument/2006/customXml" ds:itemID="{3DF724CF-9E94-4786-8782-6F17158D5445}">
  <ds:schemaRefs>
    <ds:schemaRef ds:uri="http://schemas.microsoft.com/office/2006/metadata/contentType"/>
    <ds:schemaRef ds:uri="http://schemas.microsoft.com/office/2006/metadata/properties/metaAttributes"/>
    <ds:schemaRef ds:uri="http://www.w3.org/2001/XMLSchema"/>
    <ds:schemaRef ds:uri="http://schemas.microsoft.com/office/2006/metadata/properties"/>
    <ds:schemaRef ds:uri="http://schemas.openxmlformats.org/package/2006/metadata/core-properties"/>
    <ds:schemaRef ds:uri="http://purl.org/dc/elements/1.1/"/>
    <ds:schemaRef ds:uri="http://purl.org/dc/terms/"/>
    <ds:schemaRef ds:uri="http://schemas.microsoft.com/internal/obd"/>
    <ds:schemaRef ds:uri="http://schemas.microsoft.com/office/infopath/2007/PartnerControls"/>
  </ds:schemaRefs>
</ds:datastoreItem>
</file>

<file path=docProps/app.xml><?xml version="1.0" encoding="utf-8"?>
<Properties xmlns="http://schemas.openxmlformats.org/officeDocument/2006/extended-properties" xmlns:vt="http://schemas.openxmlformats.org/officeDocument/2006/docPropsVTypes">
  <Template>Office Theme</Template>
  <TotalTime>3944</TotalTime>
  <Words>4764</Words>
  <Application>Microsoft Office PowerPoint</Application>
  <PresentationFormat>Custom</PresentationFormat>
  <Paragraphs>535</Paragraphs>
  <Slides>20</Slides>
  <Notes>8</Notes>
  <HiddenSlides>0</HiddenSlides>
  <MMClips>0</MMClips>
  <ScaleCrop>false</ScaleCrop>
  <HeadingPairs>
    <vt:vector size="6" baseType="variant">
      <vt:variant>
        <vt:lpstr>Fonts Used</vt:lpstr>
      </vt:variant>
      <vt:variant>
        <vt:i4>11</vt:i4>
      </vt:variant>
      <vt:variant>
        <vt:lpstr>Theme</vt:lpstr>
      </vt:variant>
      <vt:variant>
        <vt:i4>1</vt:i4>
      </vt:variant>
      <vt:variant>
        <vt:lpstr>Slide Titles</vt:lpstr>
      </vt:variant>
      <vt:variant>
        <vt:i4>20</vt:i4>
      </vt:variant>
    </vt:vector>
  </HeadingPairs>
  <TitlesOfParts>
    <vt:vector size="32" baseType="lpstr">
      <vt:lpstr>Arial</vt:lpstr>
      <vt:lpstr>Arial Black</vt:lpstr>
      <vt:lpstr>Calibri</vt:lpstr>
      <vt:lpstr>Calibri Light</vt:lpstr>
      <vt:lpstr>Courier New</vt:lpstr>
      <vt:lpstr>Minion Pro</vt:lpstr>
      <vt:lpstr>Minion Pro Cond</vt:lpstr>
      <vt:lpstr>Minion Pro Med</vt:lpstr>
      <vt:lpstr>Myriad Pro</vt:lpstr>
      <vt:lpstr>Times New Roman</vt:lpstr>
      <vt:lpstr>Wingdings</vt:lpstr>
      <vt:lpstr>Office Theme</vt:lpstr>
      <vt:lpstr>Combat Action in Korea: The Lost Patrol (27-30 January 1951) </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Combat Action in Korea: The Lost Patrol (27-30 January 1951) </vt:lpstr>
    </vt:vector>
  </TitlesOfParts>
  <Company>United States Army</Company>
  <LinksUpToDate>false</LinksUpToDate>
  <SharedDoc>false</SharedDoc>
  <HyperlinksChanged>false</HyperlinksChanged>
  <AppVersion>15.0000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Collins, Charles D CIV USA TRADOC</dc:creator>
  <cp:lastModifiedBy>DoD Admin</cp:lastModifiedBy>
  <cp:revision>184</cp:revision>
  <cp:lastPrinted>2019-02-07T13:40:40Z</cp:lastPrinted>
  <dcterms:created xsi:type="dcterms:W3CDTF">2016-03-17T17:31:28Z</dcterms:created>
  <dcterms:modified xsi:type="dcterms:W3CDTF">2019-12-09T14:52:23Z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0x010100DA5B763E54843D4B894909DAC1EB6DBB</vt:lpwstr>
  </property>
</Properties>
</file>